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703" r:id="rId2"/>
  </p:sldMasterIdLst>
  <p:notesMasterIdLst>
    <p:notesMasterId r:id="rId153"/>
  </p:notesMasterIdLst>
  <p:handoutMasterIdLst>
    <p:handoutMasterId r:id="rId154"/>
  </p:handoutMasterIdLst>
  <p:sldIdLst>
    <p:sldId id="256" r:id="rId3"/>
    <p:sldId id="260" r:id="rId4"/>
    <p:sldId id="261" r:id="rId5"/>
    <p:sldId id="262" r:id="rId6"/>
    <p:sldId id="263" r:id="rId7"/>
    <p:sldId id="264" r:id="rId8"/>
    <p:sldId id="265" r:id="rId9"/>
    <p:sldId id="350" r:id="rId10"/>
    <p:sldId id="338" r:id="rId11"/>
    <p:sldId id="266" r:id="rId12"/>
    <p:sldId id="267" r:id="rId13"/>
    <p:sldId id="419" r:id="rId14"/>
    <p:sldId id="268" r:id="rId15"/>
    <p:sldId id="269" r:id="rId16"/>
    <p:sldId id="388" r:id="rId17"/>
    <p:sldId id="420" r:id="rId18"/>
    <p:sldId id="351" r:id="rId19"/>
    <p:sldId id="421" r:id="rId20"/>
    <p:sldId id="272" r:id="rId21"/>
    <p:sldId id="273" r:id="rId22"/>
    <p:sldId id="274" r:id="rId23"/>
    <p:sldId id="275" r:id="rId24"/>
    <p:sldId id="276" r:id="rId25"/>
    <p:sldId id="418" r:id="rId26"/>
    <p:sldId id="277" r:id="rId27"/>
    <p:sldId id="278" r:id="rId28"/>
    <p:sldId id="279" r:id="rId29"/>
    <p:sldId id="434" r:id="rId30"/>
    <p:sldId id="394" r:id="rId31"/>
    <p:sldId id="280" r:id="rId32"/>
    <p:sldId id="281" r:id="rId33"/>
    <p:sldId id="282" r:id="rId34"/>
    <p:sldId id="283" r:id="rId35"/>
    <p:sldId id="284" r:id="rId36"/>
    <p:sldId id="386" r:id="rId37"/>
    <p:sldId id="285" r:id="rId38"/>
    <p:sldId id="288" r:id="rId39"/>
    <p:sldId id="289" r:id="rId40"/>
    <p:sldId id="290" r:id="rId41"/>
    <p:sldId id="324" r:id="rId42"/>
    <p:sldId id="291" r:id="rId43"/>
    <p:sldId id="352" r:id="rId44"/>
    <p:sldId id="292" r:id="rId45"/>
    <p:sldId id="293" r:id="rId46"/>
    <p:sldId id="294" r:id="rId47"/>
    <p:sldId id="398" r:id="rId48"/>
    <p:sldId id="387" r:id="rId49"/>
    <p:sldId id="295" r:id="rId50"/>
    <p:sldId id="297" r:id="rId51"/>
    <p:sldId id="437" r:id="rId52"/>
    <p:sldId id="296" r:id="rId53"/>
    <p:sldId id="298" r:id="rId54"/>
    <p:sldId id="438" r:id="rId55"/>
    <p:sldId id="299" r:id="rId56"/>
    <p:sldId id="300" r:id="rId57"/>
    <p:sldId id="301" r:id="rId58"/>
    <p:sldId id="395" r:id="rId59"/>
    <p:sldId id="304" r:id="rId60"/>
    <p:sldId id="354" r:id="rId61"/>
    <p:sldId id="355" r:id="rId62"/>
    <p:sldId id="356" r:id="rId63"/>
    <p:sldId id="357" r:id="rId64"/>
    <p:sldId id="408" r:id="rId65"/>
    <p:sldId id="358" r:id="rId66"/>
    <p:sldId id="359" r:id="rId67"/>
    <p:sldId id="391" r:id="rId68"/>
    <p:sldId id="360" r:id="rId69"/>
    <p:sldId id="414" r:id="rId70"/>
    <p:sldId id="361" r:id="rId71"/>
    <p:sldId id="362" r:id="rId72"/>
    <p:sldId id="430" r:id="rId73"/>
    <p:sldId id="399" r:id="rId74"/>
    <p:sldId id="410" r:id="rId75"/>
    <p:sldId id="363" r:id="rId76"/>
    <p:sldId id="364" r:id="rId77"/>
    <p:sldId id="392" r:id="rId78"/>
    <p:sldId id="365" r:id="rId79"/>
    <p:sldId id="417" r:id="rId80"/>
    <p:sldId id="366" r:id="rId81"/>
    <p:sldId id="367" r:id="rId82"/>
    <p:sldId id="393" r:id="rId83"/>
    <p:sldId id="368" r:id="rId84"/>
    <p:sldId id="423" r:id="rId85"/>
    <p:sldId id="303" r:id="rId86"/>
    <p:sldId id="371" r:id="rId87"/>
    <p:sldId id="413" r:id="rId88"/>
    <p:sldId id="372" r:id="rId89"/>
    <p:sldId id="435" r:id="rId90"/>
    <p:sldId id="422" r:id="rId91"/>
    <p:sldId id="373" r:id="rId92"/>
    <p:sldId id="370" r:id="rId93"/>
    <p:sldId id="375" r:id="rId94"/>
    <p:sldId id="376" r:id="rId95"/>
    <p:sldId id="427" r:id="rId96"/>
    <p:sldId id="428" r:id="rId97"/>
    <p:sldId id="429" r:id="rId98"/>
    <p:sldId id="353" r:id="rId99"/>
    <p:sldId id="305" r:id="rId100"/>
    <p:sldId id="306" r:id="rId101"/>
    <p:sldId id="347" r:id="rId102"/>
    <p:sldId id="307" r:id="rId103"/>
    <p:sldId id="339" r:id="rId104"/>
    <p:sldId id="308" r:id="rId105"/>
    <p:sldId id="310" r:id="rId106"/>
    <p:sldId id="311" r:id="rId107"/>
    <p:sldId id="330" r:id="rId108"/>
    <p:sldId id="433" r:id="rId109"/>
    <p:sldId id="340" r:id="rId110"/>
    <p:sldId id="341" r:id="rId111"/>
    <p:sldId id="343" r:id="rId112"/>
    <p:sldId id="425" r:id="rId113"/>
    <p:sldId id="342" r:id="rId114"/>
    <p:sldId id="424" r:id="rId115"/>
    <p:sldId id="397" r:id="rId116"/>
    <p:sldId id="329" r:id="rId117"/>
    <p:sldId id="432" r:id="rId118"/>
    <p:sldId id="411" r:id="rId119"/>
    <p:sldId id="325" r:id="rId120"/>
    <p:sldId id="328" r:id="rId121"/>
    <p:sldId id="409" r:id="rId122"/>
    <p:sldId id="390" r:id="rId123"/>
    <p:sldId id="331" r:id="rId124"/>
    <p:sldId id="332" r:id="rId125"/>
    <p:sldId id="312" r:id="rId126"/>
    <p:sldId id="313" r:id="rId127"/>
    <p:sldId id="415" r:id="rId128"/>
    <p:sldId id="416" r:id="rId129"/>
    <p:sldId id="315" r:id="rId130"/>
    <p:sldId id="436" r:id="rId131"/>
    <p:sldId id="403" r:id="rId132"/>
    <p:sldId id="334" r:id="rId133"/>
    <p:sldId id="412" r:id="rId134"/>
    <p:sldId id="348" r:id="rId135"/>
    <p:sldId id="317" r:id="rId136"/>
    <p:sldId id="336" r:id="rId137"/>
    <p:sldId id="335" r:id="rId138"/>
    <p:sldId id="318" r:id="rId139"/>
    <p:sldId id="426" r:id="rId140"/>
    <p:sldId id="319" r:id="rId141"/>
    <p:sldId id="431" r:id="rId142"/>
    <p:sldId id="337" r:id="rId143"/>
    <p:sldId id="320" r:id="rId144"/>
    <p:sldId id="321" r:id="rId145"/>
    <p:sldId id="400" r:id="rId146"/>
    <p:sldId id="402" r:id="rId147"/>
    <p:sldId id="381" r:id="rId148"/>
    <p:sldId id="322" r:id="rId149"/>
    <p:sldId id="396" r:id="rId150"/>
    <p:sldId id="380" r:id="rId151"/>
    <p:sldId id="379" r:id="rId152"/>
  </p:sldIdLst>
  <p:sldSz cx="12192000" cy="6858000"/>
  <p:notesSz cx="6858000" cy="9144000"/>
  <p:custDataLst>
    <p:tags r:id="rId155"/>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orient="horz" pos="456" userDrawn="1">
          <p15:clr>
            <a:srgbClr val="A4A3A4"/>
          </p15:clr>
        </p15:guide>
        <p15:guide id="4"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CECEC"/>
    <a:srgbClr val="DCDEE0"/>
    <a:srgbClr val="FFFFFF"/>
    <a:srgbClr val="E5E6E7"/>
    <a:srgbClr val="018CC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118" autoAdjust="0"/>
    <p:restoredTop sz="94660"/>
  </p:normalViewPr>
  <p:slideViewPr>
    <p:cSldViewPr snapToGrid="0" showGuides="1">
      <p:cViewPr varScale="1">
        <p:scale>
          <a:sx n="72" d="100"/>
          <a:sy n="72" d="100"/>
        </p:scale>
        <p:origin x="696" y="72"/>
      </p:cViewPr>
      <p:guideLst>
        <p:guide orient="horz" pos="456"/>
        <p:guide pos="3840"/>
      </p:guideLst>
    </p:cSldViewPr>
  </p:slideViewPr>
  <p:notesTextViewPr>
    <p:cViewPr>
      <p:scale>
        <a:sx n="1" d="1"/>
        <a:sy n="1" d="1"/>
      </p:scale>
      <p:origin x="0" y="0"/>
    </p:cViewPr>
  </p:notesTextViewPr>
  <p:sorterViewPr>
    <p:cViewPr>
      <p:scale>
        <a:sx n="60" d="100"/>
        <a:sy n="60" d="100"/>
      </p:scale>
      <p:origin x="0" y="0"/>
    </p:cViewPr>
  </p:sorterViewPr>
  <p:notesViewPr>
    <p:cSldViewPr snapToGrid="0" showGuides="1">
      <p:cViewPr>
        <p:scale>
          <a:sx n="50" d="100"/>
          <a:sy n="50" d="100"/>
        </p:scale>
        <p:origin x="2886" y="168"/>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tableStyles" Target="tableStyles.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tags" Target="tags/tag1.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presProps" Target="presProp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viewProps" Target="viewProps.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notesMaster" Target="notesMasters/notesMaster1.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handoutMaster" Target="handoutMasters/handoutMaster1.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84126CBF-DEE7-40B5-AED2-286680C3DBA3}" type="datetimeFigureOut">
              <a:rPr lang="en-GB" smtClean="0"/>
              <a:t>28/11/2021</a:t>
            </a:fld>
            <a:endParaRPr lang="en-GB"/>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690E93D-F2AE-4370-811B-2F582CD07D5A}" type="slidenum">
              <a:rPr lang="en-GB" smtClean="0"/>
              <a:t>‹#›</a:t>
            </a:fld>
            <a:endParaRPr lang="en-GB"/>
          </a:p>
        </p:txBody>
      </p:sp>
    </p:spTree>
    <p:extLst>
      <p:ext uri="{BB962C8B-B14F-4D97-AF65-F5344CB8AC3E}">
        <p14:creationId xmlns:p14="http://schemas.microsoft.com/office/powerpoint/2010/main" val="85505165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B535854-6B1E-4295-B2B5-69E59EB9C23A}" type="datetimeFigureOut">
              <a:rPr lang="en-GB" smtClean="0"/>
              <a:t>28/11/2021</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DDC2B19-90B7-4BD8-BF1D-48CF31DDAFC9}" type="slidenum">
              <a:rPr lang="en-GB" smtClean="0"/>
              <a:t>‹#›</a:t>
            </a:fld>
            <a:endParaRPr lang="en-GB"/>
          </a:p>
        </p:txBody>
      </p:sp>
    </p:spTree>
    <p:extLst>
      <p:ext uri="{BB962C8B-B14F-4D97-AF65-F5344CB8AC3E}">
        <p14:creationId xmlns:p14="http://schemas.microsoft.com/office/powerpoint/2010/main" val="29760724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a:t>
            </a:fld>
            <a:endParaRPr lang="en-GB"/>
          </a:p>
        </p:txBody>
      </p:sp>
    </p:spTree>
    <p:extLst>
      <p:ext uri="{BB962C8B-B14F-4D97-AF65-F5344CB8AC3E}">
        <p14:creationId xmlns:p14="http://schemas.microsoft.com/office/powerpoint/2010/main" val="16570122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a:t>
            </a:fld>
            <a:endParaRPr lang="en-GB"/>
          </a:p>
        </p:txBody>
      </p:sp>
    </p:spTree>
    <p:extLst>
      <p:ext uri="{BB962C8B-B14F-4D97-AF65-F5344CB8AC3E}">
        <p14:creationId xmlns:p14="http://schemas.microsoft.com/office/powerpoint/2010/main" val="57488650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100</a:t>
            </a:fld>
            <a:endParaRPr lang="en-GB"/>
          </a:p>
        </p:txBody>
      </p:sp>
    </p:spTree>
    <p:extLst>
      <p:ext uri="{BB962C8B-B14F-4D97-AF65-F5344CB8AC3E}">
        <p14:creationId xmlns:p14="http://schemas.microsoft.com/office/powerpoint/2010/main" val="259302581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101</a:t>
            </a:fld>
            <a:endParaRPr lang="en-GB"/>
          </a:p>
        </p:txBody>
      </p:sp>
    </p:spTree>
    <p:extLst>
      <p:ext uri="{BB962C8B-B14F-4D97-AF65-F5344CB8AC3E}">
        <p14:creationId xmlns:p14="http://schemas.microsoft.com/office/powerpoint/2010/main" val="289433551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102</a:t>
            </a:fld>
            <a:endParaRPr lang="en-GB"/>
          </a:p>
        </p:txBody>
      </p:sp>
    </p:spTree>
    <p:extLst>
      <p:ext uri="{BB962C8B-B14F-4D97-AF65-F5344CB8AC3E}">
        <p14:creationId xmlns:p14="http://schemas.microsoft.com/office/powerpoint/2010/main" val="308761521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103</a:t>
            </a:fld>
            <a:endParaRPr lang="en-GB"/>
          </a:p>
        </p:txBody>
      </p:sp>
    </p:spTree>
    <p:extLst>
      <p:ext uri="{BB962C8B-B14F-4D97-AF65-F5344CB8AC3E}">
        <p14:creationId xmlns:p14="http://schemas.microsoft.com/office/powerpoint/2010/main" val="224091006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104</a:t>
            </a:fld>
            <a:endParaRPr lang="en-GB"/>
          </a:p>
        </p:txBody>
      </p:sp>
    </p:spTree>
    <p:extLst>
      <p:ext uri="{BB962C8B-B14F-4D97-AF65-F5344CB8AC3E}">
        <p14:creationId xmlns:p14="http://schemas.microsoft.com/office/powerpoint/2010/main" val="280737052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105</a:t>
            </a:fld>
            <a:endParaRPr lang="en-GB"/>
          </a:p>
        </p:txBody>
      </p:sp>
    </p:spTree>
    <p:extLst>
      <p:ext uri="{BB962C8B-B14F-4D97-AF65-F5344CB8AC3E}">
        <p14:creationId xmlns:p14="http://schemas.microsoft.com/office/powerpoint/2010/main" val="392641712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106</a:t>
            </a:fld>
            <a:endParaRPr lang="en-GB"/>
          </a:p>
        </p:txBody>
      </p:sp>
    </p:spTree>
    <p:extLst>
      <p:ext uri="{BB962C8B-B14F-4D97-AF65-F5344CB8AC3E}">
        <p14:creationId xmlns:p14="http://schemas.microsoft.com/office/powerpoint/2010/main" val="172401507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107</a:t>
            </a:fld>
            <a:endParaRPr lang="en-GB"/>
          </a:p>
        </p:txBody>
      </p:sp>
    </p:spTree>
    <p:extLst>
      <p:ext uri="{BB962C8B-B14F-4D97-AF65-F5344CB8AC3E}">
        <p14:creationId xmlns:p14="http://schemas.microsoft.com/office/powerpoint/2010/main" val="347198801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108</a:t>
            </a:fld>
            <a:endParaRPr lang="en-GB"/>
          </a:p>
        </p:txBody>
      </p:sp>
    </p:spTree>
    <p:extLst>
      <p:ext uri="{BB962C8B-B14F-4D97-AF65-F5344CB8AC3E}">
        <p14:creationId xmlns:p14="http://schemas.microsoft.com/office/powerpoint/2010/main" val="111499484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109</a:t>
            </a:fld>
            <a:endParaRPr lang="en-GB"/>
          </a:p>
        </p:txBody>
      </p:sp>
    </p:spTree>
    <p:extLst>
      <p:ext uri="{BB962C8B-B14F-4D97-AF65-F5344CB8AC3E}">
        <p14:creationId xmlns:p14="http://schemas.microsoft.com/office/powerpoint/2010/main" val="293097790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a:t>
            </a:fld>
            <a:endParaRPr lang="en-GB"/>
          </a:p>
        </p:txBody>
      </p:sp>
    </p:spTree>
    <p:extLst>
      <p:ext uri="{BB962C8B-B14F-4D97-AF65-F5344CB8AC3E}">
        <p14:creationId xmlns:p14="http://schemas.microsoft.com/office/powerpoint/2010/main" val="425980106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110</a:t>
            </a:fld>
            <a:endParaRPr lang="en-GB"/>
          </a:p>
        </p:txBody>
      </p:sp>
    </p:spTree>
    <p:extLst>
      <p:ext uri="{BB962C8B-B14F-4D97-AF65-F5344CB8AC3E}">
        <p14:creationId xmlns:p14="http://schemas.microsoft.com/office/powerpoint/2010/main" val="146457374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111</a:t>
            </a:fld>
            <a:endParaRPr lang="en-GB"/>
          </a:p>
        </p:txBody>
      </p:sp>
    </p:spTree>
    <p:extLst>
      <p:ext uri="{BB962C8B-B14F-4D97-AF65-F5344CB8AC3E}">
        <p14:creationId xmlns:p14="http://schemas.microsoft.com/office/powerpoint/2010/main" val="82148544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112</a:t>
            </a:fld>
            <a:endParaRPr lang="en-GB"/>
          </a:p>
        </p:txBody>
      </p:sp>
    </p:spTree>
    <p:extLst>
      <p:ext uri="{BB962C8B-B14F-4D97-AF65-F5344CB8AC3E}">
        <p14:creationId xmlns:p14="http://schemas.microsoft.com/office/powerpoint/2010/main" val="20942542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113</a:t>
            </a:fld>
            <a:endParaRPr lang="en-GB"/>
          </a:p>
        </p:txBody>
      </p:sp>
    </p:spTree>
    <p:extLst>
      <p:ext uri="{BB962C8B-B14F-4D97-AF65-F5344CB8AC3E}">
        <p14:creationId xmlns:p14="http://schemas.microsoft.com/office/powerpoint/2010/main" val="185748341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114</a:t>
            </a:fld>
            <a:endParaRPr lang="en-GB"/>
          </a:p>
        </p:txBody>
      </p:sp>
    </p:spTree>
    <p:extLst>
      <p:ext uri="{BB962C8B-B14F-4D97-AF65-F5344CB8AC3E}">
        <p14:creationId xmlns:p14="http://schemas.microsoft.com/office/powerpoint/2010/main" val="350427644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115</a:t>
            </a:fld>
            <a:endParaRPr lang="en-GB"/>
          </a:p>
        </p:txBody>
      </p:sp>
    </p:spTree>
    <p:extLst>
      <p:ext uri="{BB962C8B-B14F-4D97-AF65-F5344CB8AC3E}">
        <p14:creationId xmlns:p14="http://schemas.microsoft.com/office/powerpoint/2010/main" val="405761547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116</a:t>
            </a:fld>
            <a:endParaRPr lang="en-GB"/>
          </a:p>
        </p:txBody>
      </p:sp>
    </p:spTree>
    <p:extLst>
      <p:ext uri="{BB962C8B-B14F-4D97-AF65-F5344CB8AC3E}">
        <p14:creationId xmlns:p14="http://schemas.microsoft.com/office/powerpoint/2010/main" val="306910819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117</a:t>
            </a:fld>
            <a:endParaRPr lang="en-GB"/>
          </a:p>
        </p:txBody>
      </p:sp>
    </p:spTree>
    <p:extLst>
      <p:ext uri="{BB962C8B-B14F-4D97-AF65-F5344CB8AC3E}">
        <p14:creationId xmlns:p14="http://schemas.microsoft.com/office/powerpoint/2010/main" val="136123033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118</a:t>
            </a:fld>
            <a:endParaRPr lang="en-GB"/>
          </a:p>
        </p:txBody>
      </p:sp>
    </p:spTree>
    <p:extLst>
      <p:ext uri="{BB962C8B-B14F-4D97-AF65-F5344CB8AC3E}">
        <p14:creationId xmlns:p14="http://schemas.microsoft.com/office/powerpoint/2010/main" val="316681496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119</a:t>
            </a:fld>
            <a:endParaRPr lang="en-GB"/>
          </a:p>
        </p:txBody>
      </p:sp>
    </p:spTree>
    <p:extLst>
      <p:ext uri="{BB962C8B-B14F-4D97-AF65-F5344CB8AC3E}">
        <p14:creationId xmlns:p14="http://schemas.microsoft.com/office/powerpoint/2010/main" val="11469177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a:t>
            </a:fld>
            <a:endParaRPr lang="en-GB"/>
          </a:p>
        </p:txBody>
      </p:sp>
    </p:spTree>
    <p:extLst>
      <p:ext uri="{BB962C8B-B14F-4D97-AF65-F5344CB8AC3E}">
        <p14:creationId xmlns:p14="http://schemas.microsoft.com/office/powerpoint/2010/main" val="179247941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120</a:t>
            </a:fld>
            <a:endParaRPr lang="en-GB"/>
          </a:p>
        </p:txBody>
      </p:sp>
    </p:spTree>
    <p:extLst>
      <p:ext uri="{BB962C8B-B14F-4D97-AF65-F5344CB8AC3E}">
        <p14:creationId xmlns:p14="http://schemas.microsoft.com/office/powerpoint/2010/main" val="270930763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121</a:t>
            </a:fld>
            <a:endParaRPr lang="en-GB"/>
          </a:p>
        </p:txBody>
      </p:sp>
    </p:spTree>
    <p:extLst>
      <p:ext uri="{BB962C8B-B14F-4D97-AF65-F5344CB8AC3E}">
        <p14:creationId xmlns:p14="http://schemas.microsoft.com/office/powerpoint/2010/main" val="136197156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122</a:t>
            </a:fld>
            <a:endParaRPr lang="en-GB"/>
          </a:p>
        </p:txBody>
      </p:sp>
    </p:spTree>
    <p:extLst>
      <p:ext uri="{BB962C8B-B14F-4D97-AF65-F5344CB8AC3E}">
        <p14:creationId xmlns:p14="http://schemas.microsoft.com/office/powerpoint/2010/main" val="228119556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123</a:t>
            </a:fld>
            <a:endParaRPr lang="en-GB"/>
          </a:p>
        </p:txBody>
      </p:sp>
    </p:spTree>
    <p:extLst>
      <p:ext uri="{BB962C8B-B14F-4D97-AF65-F5344CB8AC3E}">
        <p14:creationId xmlns:p14="http://schemas.microsoft.com/office/powerpoint/2010/main" val="3371556733"/>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124</a:t>
            </a:fld>
            <a:endParaRPr lang="en-GB"/>
          </a:p>
        </p:txBody>
      </p:sp>
    </p:spTree>
    <p:extLst>
      <p:ext uri="{BB962C8B-B14F-4D97-AF65-F5344CB8AC3E}">
        <p14:creationId xmlns:p14="http://schemas.microsoft.com/office/powerpoint/2010/main" val="96380269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125</a:t>
            </a:fld>
            <a:endParaRPr lang="en-GB"/>
          </a:p>
        </p:txBody>
      </p:sp>
    </p:spTree>
    <p:extLst>
      <p:ext uri="{BB962C8B-B14F-4D97-AF65-F5344CB8AC3E}">
        <p14:creationId xmlns:p14="http://schemas.microsoft.com/office/powerpoint/2010/main" val="281033825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126</a:t>
            </a:fld>
            <a:endParaRPr lang="en-GB"/>
          </a:p>
        </p:txBody>
      </p:sp>
    </p:spTree>
    <p:extLst>
      <p:ext uri="{BB962C8B-B14F-4D97-AF65-F5344CB8AC3E}">
        <p14:creationId xmlns:p14="http://schemas.microsoft.com/office/powerpoint/2010/main" val="126296079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127</a:t>
            </a:fld>
            <a:endParaRPr lang="en-GB"/>
          </a:p>
        </p:txBody>
      </p:sp>
    </p:spTree>
    <p:extLst>
      <p:ext uri="{BB962C8B-B14F-4D97-AF65-F5344CB8AC3E}">
        <p14:creationId xmlns:p14="http://schemas.microsoft.com/office/powerpoint/2010/main" val="2162609327"/>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128</a:t>
            </a:fld>
            <a:endParaRPr lang="en-GB"/>
          </a:p>
        </p:txBody>
      </p:sp>
    </p:spTree>
    <p:extLst>
      <p:ext uri="{BB962C8B-B14F-4D97-AF65-F5344CB8AC3E}">
        <p14:creationId xmlns:p14="http://schemas.microsoft.com/office/powerpoint/2010/main" val="284763494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129</a:t>
            </a:fld>
            <a:endParaRPr lang="en-GB"/>
          </a:p>
        </p:txBody>
      </p:sp>
    </p:spTree>
    <p:extLst>
      <p:ext uri="{BB962C8B-B14F-4D97-AF65-F5344CB8AC3E}">
        <p14:creationId xmlns:p14="http://schemas.microsoft.com/office/powerpoint/2010/main" val="88328441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a:t>
            </a:fld>
            <a:endParaRPr lang="en-GB"/>
          </a:p>
        </p:txBody>
      </p:sp>
    </p:spTree>
    <p:extLst>
      <p:ext uri="{BB962C8B-B14F-4D97-AF65-F5344CB8AC3E}">
        <p14:creationId xmlns:p14="http://schemas.microsoft.com/office/powerpoint/2010/main" val="221666663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130</a:t>
            </a:fld>
            <a:endParaRPr lang="en-GB"/>
          </a:p>
        </p:txBody>
      </p:sp>
    </p:spTree>
    <p:extLst>
      <p:ext uri="{BB962C8B-B14F-4D97-AF65-F5344CB8AC3E}">
        <p14:creationId xmlns:p14="http://schemas.microsoft.com/office/powerpoint/2010/main" val="2786847532"/>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131</a:t>
            </a:fld>
            <a:endParaRPr lang="en-GB"/>
          </a:p>
        </p:txBody>
      </p:sp>
    </p:spTree>
    <p:extLst>
      <p:ext uri="{BB962C8B-B14F-4D97-AF65-F5344CB8AC3E}">
        <p14:creationId xmlns:p14="http://schemas.microsoft.com/office/powerpoint/2010/main" val="301403517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132</a:t>
            </a:fld>
            <a:endParaRPr lang="en-GB"/>
          </a:p>
        </p:txBody>
      </p:sp>
    </p:spTree>
    <p:extLst>
      <p:ext uri="{BB962C8B-B14F-4D97-AF65-F5344CB8AC3E}">
        <p14:creationId xmlns:p14="http://schemas.microsoft.com/office/powerpoint/2010/main" val="223394730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133</a:t>
            </a:fld>
            <a:endParaRPr lang="en-GB"/>
          </a:p>
        </p:txBody>
      </p:sp>
    </p:spTree>
    <p:extLst>
      <p:ext uri="{BB962C8B-B14F-4D97-AF65-F5344CB8AC3E}">
        <p14:creationId xmlns:p14="http://schemas.microsoft.com/office/powerpoint/2010/main" val="209031365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134</a:t>
            </a:fld>
            <a:endParaRPr lang="en-GB"/>
          </a:p>
        </p:txBody>
      </p:sp>
    </p:spTree>
    <p:extLst>
      <p:ext uri="{BB962C8B-B14F-4D97-AF65-F5344CB8AC3E}">
        <p14:creationId xmlns:p14="http://schemas.microsoft.com/office/powerpoint/2010/main" val="345092743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135</a:t>
            </a:fld>
            <a:endParaRPr lang="en-GB"/>
          </a:p>
        </p:txBody>
      </p:sp>
    </p:spTree>
    <p:extLst>
      <p:ext uri="{BB962C8B-B14F-4D97-AF65-F5344CB8AC3E}">
        <p14:creationId xmlns:p14="http://schemas.microsoft.com/office/powerpoint/2010/main" val="3108731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136</a:t>
            </a:fld>
            <a:endParaRPr lang="en-GB"/>
          </a:p>
        </p:txBody>
      </p:sp>
    </p:spTree>
    <p:extLst>
      <p:ext uri="{BB962C8B-B14F-4D97-AF65-F5344CB8AC3E}">
        <p14:creationId xmlns:p14="http://schemas.microsoft.com/office/powerpoint/2010/main" val="6259875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137</a:t>
            </a:fld>
            <a:endParaRPr lang="en-GB"/>
          </a:p>
        </p:txBody>
      </p:sp>
    </p:spTree>
    <p:extLst>
      <p:ext uri="{BB962C8B-B14F-4D97-AF65-F5344CB8AC3E}">
        <p14:creationId xmlns:p14="http://schemas.microsoft.com/office/powerpoint/2010/main" val="112928519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138</a:t>
            </a:fld>
            <a:endParaRPr lang="en-GB"/>
          </a:p>
        </p:txBody>
      </p:sp>
    </p:spTree>
    <p:extLst>
      <p:ext uri="{BB962C8B-B14F-4D97-AF65-F5344CB8AC3E}">
        <p14:creationId xmlns:p14="http://schemas.microsoft.com/office/powerpoint/2010/main" val="63129730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139</a:t>
            </a:fld>
            <a:endParaRPr lang="en-GB"/>
          </a:p>
        </p:txBody>
      </p:sp>
    </p:spTree>
    <p:extLst>
      <p:ext uri="{BB962C8B-B14F-4D97-AF65-F5344CB8AC3E}">
        <p14:creationId xmlns:p14="http://schemas.microsoft.com/office/powerpoint/2010/main" val="39425290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a:t>
            </a:fld>
            <a:endParaRPr lang="en-GB"/>
          </a:p>
        </p:txBody>
      </p:sp>
    </p:spTree>
    <p:extLst>
      <p:ext uri="{BB962C8B-B14F-4D97-AF65-F5344CB8AC3E}">
        <p14:creationId xmlns:p14="http://schemas.microsoft.com/office/powerpoint/2010/main" val="286587065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140</a:t>
            </a:fld>
            <a:endParaRPr lang="en-GB"/>
          </a:p>
        </p:txBody>
      </p:sp>
    </p:spTree>
    <p:extLst>
      <p:ext uri="{BB962C8B-B14F-4D97-AF65-F5344CB8AC3E}">
        <p14:creationId xmlns:p14="http://schemas.microsoft.com/office/powerpoint/2010/main" val="37093377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141</a:t>
            </a:fld>
            <a:endParaRPr lang="en-GB"/>
          </a:p>
        </p:txBody>
      </p:sp>
    </p:spTree>
    <p:extLst>
      <p:ext uri="{BB962C8B-B14F-4D97-AF65-F5344CB8AC3E}">
        <p14:creationId xmlns:p14="http://schemas.microsoft.com/office/powerpoint/2010/main" val="128380147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142</a:t>
            </a:fld>
            <a:endParaRPr lang="en-GB"/>
          </a:p>
        </p:txBody>
      </p:sp>
    </p:spTree>
    <p:extLst>
      <p:ext uri="{BB962C8B-B14F-4D97-AF65-F5344CB8AC3E}">
        <p14:creationId xmlns:p14="http://schemas.microsoft.com/office/powerpoint/2010/main" val="94458705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143</a:t>
            </a:fld>
            <a:endParaRPr lang="en-GB"/>
          </a:p>
        </p:txBody>
      </p:sp>
    </p:spTree>
    <p:extLst>
      <p:ext uri="{BB962C8B-B14F-4D97-AF65-F5344CB8AC3E}">
        <p14:creationId xmlns:p14="http://schemas.microsoft.com/office/powerpoint/2010/main" val="307334431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144</a:t>
            </a:fld>
            <a:endParaRPr lang="en-GB"/>
          </a:p>
        </p:txBody>
      </p:sp>
    </p:spTree>
    <p:extLst>
      <p:ext uri="{BB962C8B-B14F-4D97-AF65-F5344CB8AC3E}">
        <p14:creationId xmlns:p14="http://schemas.microsoft.com/office/powerpoint/2010/main" val="13492624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145</a:t>
            </a:fld>
            <a:endParaRPr lang="en-GB"/>
          </a:p>
        </p:txBody>
      </p:sp>
    </p:spTree>
    <p:extLst>
      <p:ext uri="{BB962C8B-B14F-4D97-AF65-F5344CB8AC3E}">
        <p14:creationId xmlns:p14="http://schemas.microsoft.com/office/powerpoint/2010/main" val="346779397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146</a:t>
            </a:fld>
            <a:endParaRPr lang="en-GB"/>
          </a:p>
        </p:txBody>
      </p:sp>
    </p:spTree>
    <p:extLst>
      <p:ext uri="{BB962C8B-B14F-4D97-AF65-F5344CB8AC3E}">
        <p14:creationId xmlns:p14="http://schemas.microsoft.com/office/powerpoint/2010/main" val="136022474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147</a:t>
            </a:fld>
            <a:endParaRPr lang="en-GB"/>
          </a:p>
        </p:txBody>
      </p:sp>
    </p:spTree>
    <p:extLst>
      <p:ext uri="{BB962C8B-B14F-4D97-AF65-F5344CB8AC3E}">
        <p14:creationId xmlns:p14="http://schemas.microsoft.com/office/powerpoint/2010/main" val="192451841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148</a:t>
            </a:fld>
            <a:endParaRPr lang="en-GB"/>
          </a:p>
        </p:txBody>
      </p:sp>
    </p:spTree>
    <p:extLst>
      <p:ext uri="{BB962C8B-B14F-4D97-AF65-F5344CB8AC3E}">
        <p14:creationId xmlns:p14="http://schemas.microsoft.com/office/powerpoint/2010/main" val="183806909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149</a:t>
            </a:fld>
            <a:endParaRPr lang="en-GB"/>
          </a:p>
        </p:txBody>
      </p:sp>
    </p:spTree>
    <p:extLst>
      <p:ext uri="{BB962C8B-B14F-4D97-AF65-F5344CB8AC3E}">
        <p14:creationId xmlns:p14="http://schemas.microsoft.com/office/powerpoint/2010/main" val="33865917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15</a:t>
            </a:fld>
            <a:endParaRPr lang="en-GB"/>
          </a:p>
        </p:txBody>
      </p:sp>
    </p:spTree>
    <p:extLst>
      <p:ext uri="{BB962C8B-B14F-4D97-AF65-F5344CB8AC3E}">
        <p14:creationId xmlns:p14="http://schemas.microsoft.com/office/powerpoint/2010/main" val="110446520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150</a:t>
            </a:fld>
            <a:endParaRPr lang="en-GB"/>
          </a:p>
        </p:txBody>
      </p:sp>
    </p:spTree>
    <p:extLst>
      <p:ext uri="{BB962C8B-B14F-4D97-AF65-F5344CB8AC3E}">
        <p14:creationId xmlns:p14="http://schemas.microsoft.com/office/powerpoint/2010/main" val="36334145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16</a:t>
            </a:fld>
            <a:endParaRPr lang="en-GB"/>
          </a:p>
        </p:txBody>
      </p:sp>
    </p:spTree>
    <p:extLst>
      <p:ext uri="{BB962C8B-B14F-4D97-AF65-F5344CB8AC3E}">
        <p14:creationId xmlns:p14="http://schemas.microsoft.com/office/powerpoint/2010/main" val="20450394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17</a:t>
            </a:fld>
            <a:endParaRPr lang="en-GB"/>
          </a:p>
        </p:txBody>
      </p:sp>
    </p:spTree>
    <p:extLst>
      <p:ext uri="{BB962C8B-B14F-4D97-AF65-F5344CB8AC3E}">
        <p14:creationId xmlns:p14="http://schemas.microsoft.com/office/powerpoint/2010/main" val="35408034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18</a:t>
            </a:fld>
            <a:endParaRPr lang="en-GB"/>
          </a:p>
        </p:txBody>
      </p:sp>
    </p:spTree>
    <p:extLst>
      <p:ext uri="{BB962C8B-B14F-4D97-AF65-F5344CB8AC3E}">
        <p14:creationId xmlns:p14="http://schemas.microsoft.com/office/powerpoint/2010/main" val="41551561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19</a:t>
            </a:fld>
            <a:endParaRPr lang="en-GB"/>
          </a:p>
        </p:txBody>
      </p:sp>
    </p:spTree>
    <p:extLst>
      <p:ext uri="{BB962C8B-B14F-4D97-AF65-F5344CB8AC3E}">
        <p14:creationId xmlns:p14="http://schemas.microsoft.com/office/powerpoint/2010/main" val="10992789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a:t>
            </a:fld>
            <a:endParaRPr lang="en-GB"/>
          </a:p>
        </p:txBody>
      </p:sp>
    </p:spTree>
    <p:extLst>
      <p:ext uri="{BB962C8B-B14F-4D97-AF65-F5344CB8AC3E}">
        <p14:creationId xmlns:p14="http://schemas.microsoft.com/office/powerpoint/2010/main" val="28869630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20</a:t>
            </a:fld>
            <a:endParaRPr lang="en-GB"/>
          </a:p>
        </p:txBody>
      </p:sp>
    </p:spTree>
    <p:extLst>
      <p:ext uri="{BB962C8B-B14F-4D97-AF65-F5344CB8AC3E}">
        <p14:creationId xmlns:p14="http://schemas.microsoft.com/office/powerpoint/2010/main" val="18353326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21</a:t>
            </a:fld>
            <a:endParaRPr lang="en-GB"/>
          </a:p>
        </p:txBody>
      </p:sp>
    </p:spTree>
    <p:extLst>
      <p:ext uri="{BB962C8B-B14F-4D97-AF65-F5344CB8AC3E}">
        <p14:creationId xmlns:p14="http://schemas.microsoft.com/office/powerpoint/2010/main" val="108822712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22</a:t>
            </a:fld>
            <a:endParaRPr lang="en-GB"/>
          </a:p>
        </p:txBody>
      </p:sp>
    </p:spTree>
    <p:extLst>
      <p:ext uri="{BB962C8B-B14F-4D97-AF65-F5344CB8AC3E}">
        <p14:creationId xmlns:p14="http://schemas.microsoft.com/office/powerpoint/2010/main" val="371002916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23</a:t>
            </a:fld>
            <a:endParaRPr lang="en-GB"/>
          </a:p>
        </p:txBody>
      </p:sp>
    </p:spTree>
    <p:extLst>
      <p:ext uri="{BB962C8B-B14F-4D97-AF65-F5344CB8AC3E}">
        <p14:creationId xmlns:p14="http://schemas.microsoft.com/office/powerpoint/2010/main" val="40563690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24</a:t>
            </a:fld>
            <a:endParaRPr lang="en-GB"/>
          </a:p>
        </p:txBody>
      </p:sp>
    </p:spTree>
    <p:extLst>
      <p:ext uri="{BB962C8B-B14F-4D97-AF65-F5344CB8AC3E}">
        <p14:creationId xmlns:p14="http://schemas.microsoft.com/office/powerpoint/2010/main" val="40193218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25</a:t>
            </a:fld>
            <a:endParaRPr lang="en-GB"/>
          </a:p>
        </p:txBody>
      </p:sp>
    </p:spTree>
    <p:extLst>
      <p:ext uri="{BB962C8B-B14F-4D97-AF65-F5344CB8AC3E}">
        <p14:creationId xmlns:p14="http://schemas.microsoft.com/office/powerpoint/2010/main" val="37153941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26</a:t>
            </a:fld>
            <a:endParaRPr lang="en-GB"/>
          </a:p>
        </p:txBody>
      </p:sp>
    </p:spTree>
    <p:extLst>
      <p:ext uri="{BB962C8B-B14F-4D97-AF65-F5344CB8AC3E}">
        <p14:creationId xmlns:p14="http://schemas.microsoft.com/office/powerpoint/2010/main" val="1166603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27</a:t>
            </a:fld>
            <a:endParaRPr lang="en-GB"/>
          </a:p>
        </p:txBody>
      </p:sp>
    </p:spTree>
    <p:extLst>
      <p:ext uri="{BB962C8B-B14F-4D97-AF65-F5344CB8AC3E}">
        <p14:creationId xmlns:p14="http://schemas.microsoft.com/office/powerpoint/2010/main" val="397256257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28</a:t>
            </a:fld>
            <a:endParaRPr lang="en-GB"/>
          </a:p>
        </p:txBody>
      </p:sp>
    </p:spTree>
    <p:extLst>
      <p:ext uri="{BB962C8B-B14F-4D97-AF65-F5344CB8AC3E}">
        <p14:creationId xmlns:p14="http://schemas.microsoft.com/office/powerpoint/2010/main" val="80008588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29</a:t>
            </a:fld>
            <a:endParaRPr lang="en-GB"/>
          </a:p>
        </p:txBody>
      </p:sp>
    </p:spTree>
    <p:extLst>
      <p:ext uri="{BB962C8B-B14F-4D97-AF65-F5344CB8AC3E}">
        <p14:creationId xmlns:p14="http://schemas.microsoft.com/office/powerpoint/2010/main" val="13870927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a:t>
            </a:fld>
            <a:endParaRPr lang="en-GB"/>
          </a:p>
        </p:txBody>
      </p:sp>
    </p:spTree>
    <p:extLst>
      <p:ext uri="{BB962C8B-B14F-4D97-AF65-F5344CB8AC3E}">
        <p14:creationId xmlns:p14="http://schemas.microsoft.com/office/powerpoint/2010/main" val="28408692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30</a:t>
            </a:fld>
            <a:endParaRPr lang="en-GB"/>
          </a:p>
        </p:txBody>
      </p:sp>
    </p:spTree>
    <p:extLst>
      <p:ext uri="{BB962C8B-B14F-4D97-AF65-F5344CB8AC3E}">
        <p14:creationId xmlns:p14="http://schemas.microsoft.com/office/powerpoint/2010/main" val="409988492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31</a:t>
            </a:fld>
            <a:endParaRPr lang="en-GB"/>
          </a:p>
        </p:txBody>
      </p:sp>
    </p:spTree>
    <p:extLst>
      <p:ext uri="{BB962C8B-B14F-4D97-AF65-F5344CB8AC3E}">
        <p14:creationId xmlns:p14="http://schemas.microsoft.com/office/powerpoint/2010/main" val="59317098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32</a:t>
            </a:fld>
            <a:endParaRPr lang="en-GB"/>
          </a:p>
        </p:txBody>
      </p:sp>
    </p:spTree>
    <p:extLst>
      <p:ext uri="{BB962C8B-B14F-4D97-AF65-F5344CB8AC3E}">
        <p14:creationId xmlns:p14="http://schemas.microsoft.com/office/powerpoint/2010/main" val="85038056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33</a:t>
            </a:fld>
            <a:endParaRPr lang="en-GB"/>
          </a:p>
        </p:txBody>
      </p:sp>
    </p:spTree>
    <p:extLst>
      <p:ext uri="{BB962C8B-B14F-4D97-AF65-F5344CB8AC3E}">
        <p14:creationId xmlns:p14="http://schemas.microsoft.com/office/powerpoint/2010/main" val="333059675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34</a:t>
            </a:fld>
            <a:endParaRPr lang="en-GB"/>
          </a:p>
        </p:txBody>
      </p:sp>
    </p:spTree>
    <p:extLst>
      <p:ext uri="{BB962C8B-B14F-4D97-AF65-F5344CB8AC3E}">
        <p14:creationId xmlns:p14="http://schemas.microsoft.com/office/powerpoint/2010/main" val="36901584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35</a:t>
            </a:fld>
            <a:endParaRPr lang="en-GB"/>
          </a:p>
        </p:txBody>
      </p:sp>
    </p:spTree>
    <p:extLst>
      <p:ext uri="{BB962C8B-B14F-4D97-AF65-F5344CB8AC3E}">
        <p14:creationId xmlns:p14="http://schemas.microsoft.com/office/powerpoint/2010/main" val="110961389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36</a:t>
            </a:fld>
            <a:endParaRPr lang="en-GB"/>
          </a:p>
        </p:txBody>
      </p:sp>
    </p:spTree>
    <p:extLst>
      <p:ext uri="{BB962C8B-B14F-4D97-AF65-F5344CB8AC3E}">
        <p14:creationId xmlns:p14="http://schemas.microsoft.com/office/powerpoint/2010/main" val="418143804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37</a:t>
            </a:fld>
            <a:endParaRPr lang="en-GB"/>
          </a:p>
        </p:txBody>
      </p:sp>
    </p:spTree>
    <p:extLst>
      <p:ext uri="{BB962C8B-B14F-4D97-AF65-F5344CB8AC3E}">
        <p14:creationId xmlns:p14="http://schemas.microsoft.com/office/powerpoint/2010/main" val="27930119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38</a:t>
            </a:fld>
            <a:endParaRPr lang="en-GB"/>
          </a:p>
        </p:txBody>
      </p:sp>
    </p:spTree>
    <p:extLst>
      <p:ext uri="{BB962C8B-B14F-4D97-AF65-F5344CB8AC3E}">
        <p14:creationId xmlns:p14="http://schemas.microsoft.com/office/powerpoint/2010/main" val="116338619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39</a:t>
            </a:fld>
            <a:endParaRPr lang="en-GB"/>
          </a:p>
        </p:txBody>
      </p:sp>
    </p:spTree>
    <p:extLst>
      <p:ext uri="{BB962C8B-B14F-4D97-AF65-F5344CB8AC3E}">
        <p14:creationId xmlns:p14="http://schemas.microsoft.com/office/powerpoint/2010/main" val="24597770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a:t>
            </a:fld>
            <a:endParaRPr lang="en-GB"/>
          </a:p>
        </p:txBody>
      </p:sp>
    </p:spTree>
    <p:extLst>
      <p:ext uri="{BB962C8B-B14F-4D97-AF65-F5344CB8AC3E}">
        <p14:creationId xmlns:p14="http://schemas.microsoft.com/office/powerpoint/2010/main" val="253525720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40</a:t>
            </a:fld>
            <a:endParaRPr lang="en-GB"/>
          </a:p>
        </p:txBody>
      </p:sp>
    </p:spTree>
    <p:extLst>
      <p:ext uri="{BB962C8B-B14F-4D97-AF65-F5344CB8AC3E}">
        <p14:creationId xmlns:p14="http://schemas.microsoft.com/office/powerpoint/2010/main" val="220639902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41</a:t>
            </a:fld>
            <a:endParaRPr lang="en-GB"/>
          </a:p>
        </p:txBody>
      </p:sp>
    </p:spTree>
    <p:extLst>
      <p:ext uri="{BB962C8B-B14F-4D97-AF65-F5344CB8AC3E}">
        <p14:creationId xmlns:p14="http://schemas.microsoft.com/office/powerpoint/2010/main" val="28947220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42</a:t>
            </a:fld>
            <a:endParaRPr lang="en-GB"/>
          </a:p>
        </p:txBody>
      </p:sp>
    </p:spTree>
    <p:extLst>
      <p:ext uri="{BB962C8B-B14F-4D97-AF65-F5344CB8AC3E}">
        <p14:creationId xmlns:p14="http://schemas.microsoft.com/office/powerpoint/2010/main" val="373072800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43</a:t>
            </a:fld>
            <a:endParaRPr lang="en-GB"/>
          </a:p>
        </p:txBody>
      </p:sp>
    </p:spTree>
    <p:extLst>
      <p:ext uri="{BB962C8B-B14F-4D97-AF65-F5344CB8AC3E}">
        <p14:creationId xmlns:p14="http://schemas.microsoft.com/office/powerpoint/2010/main" val="196470762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44</a:t>
            </a:fld>
            <a:endParaRPr lang="en-GB"/>
          </a:p>
        </p:txBody>
      </p:sp>
    </p:spTree>
    <p:extLst>
      <p:ext uri="{BB962C8B-B14F-4D97-AF65-F5344CB8AC3E}">
        <p14:creationId xmlns:p14="http://schemas.microsoft.com/office/powerpoint/2010/main" val="11690202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45</a:t>
            </a:fld>
            <a:endParaRPr lang="en-GB"/>
          </a:p>
        </p:txBody>
      </p:sp>
    </p:spTree>
    <p:extLst>
      <p:ext uri="{BB962C8B-B14F-4D97-AF65-F5344CB8AC3E}">
        <p14:creationId xmlns:p14="http://schemas.microsoft.com/office/powerpoint/2010/main" val="417177720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46</a:t>
            </a:fld>
            <a:endParaRPr lang="en-GB"/>
          </a:p>
        </p:txBody>
      </p:sp>
    </p:spTree>
    <p:extLst>
      <p:ext uri="{BB962C8B-B14F-4D97-AF65-F5344CB8AC3E}">
        <p14:creationId xmlns:p14="http://schemas.microsoft.com/office/powerpoint/2010/main" val="347756412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47</a:t>
            </a:fld>
            <a:endParaRPr lang="en-GB"/>
          </a:p>
        </p:txBody>
      </p:sp>
    </p:spTree>
    <p:extLst>
      <p:ext uri="{BB962C8B-B14F-4D97-AF65-F5344CB8AC3E}">
        <p14:creationId xmlns:p14="http://schemas.microsoft.com/office/powerpoint/2010/main" val="1059236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48</a:t>
            </a:fld>
            <a:endParaRPr lang="en-GB"/>
          </a:p>
        </p:txBody>
      </p:sp>
    </p:spTree>
    <p:extLst>
      <p:ext uri="{BB962C8B-B14F-4D97-AF65-F5344CB8AC3E}">
        <p14:creationId xmlns:p14="http://schemas.microsoft.com/office/powerpoint/2010/main" val="42749011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49</a:t>
            </a:fld>
            <a:endParaRPr lang="en-GB"/>
          </a:p>
        </p:txBody>
      </p:sp>
    </p:spTree>
    <p:extLst>
      <p:ext uri="{BB962C8B-B14F-4D97-AF65-F5344CB8AC3E}">
        <p14:creationId xmlns:p14="http://schemas.microsoft.com/office/powerpoint/2010/main" val="11363325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a:t>
            </a:fld>
            <a:endParaRPr lang="en-GB"/>
          </a:p>
        </p:txBody>
      </p:sp>
    </p:spTree>
    <p:extLst>
      <p:ext uri="{BB962C8B-B14F-4D97-AF65-F5344CB8AC3E}">
        <p14:creationId xmlns:p14="http://schemas.microsoft.com/office/powerpoint/2010/main" val="227912970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50</a:t>
            </a:fld>
            <a:endParaRPr lang="en-GB"/>
          </a:p>
        </p:txBody>
      </p:sp>
    </p:spTree>
    <p:extLst>
      <p:ext uri="{BB962C8B-B14F-4D97-AF65-F5344CB8AC3E}">
        <p14:creationId xmlns:p14="http://schemas.microsoft.com/office/powerpoint/2010/main" val="149116740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51</a:t>
            </a:fld>
            <a:endParaRPr lang="en-GB"/>
          </a:p>
        </p:txBody>
      </p:sp>
    </p:spTree>
    <p:extLst>
      <p:ext uri="{BB962C8B-B14F-4D97-AF65-F5344CB8AC3E}">
        <p14:creationId xmlns:p14="http://schemas.microsoft.com/office/powerpoint/2010/main" val="238967882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52</a:t>
            </a:fld>
            <a:endParaRPr lang="en-GB"/>
          </a:p>
        </p:txBody>
      </p:sp>
    </p:spTree>
    <p:extLst>
      <p:ext uri="{BB962C8B-B14F-4D97-AF65-F5344CB8AC3E}">
        <p14:creationId xmlns:p14="http://schemas.microsoft.com/office/powerpoint/2010/main" val="175105372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53</a:t>
            </a:fld>
            <a:endParaRPr lang="en-GB"/>
          </a:p>
        </p:txBody>
      </p:sp>
    </p:spTree>
    <p:extLst>
      <p:ext uri="{BB962C8B-B14F-4D97-AF65-F5344CB8AC3E}">
        <p14:creationId xmlns:p14="http://schemas.microsoft.com/office/powerpoint/2010/main" val="1397208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54</a:t>
            </a:fld>
            <a:endParaRPr lang="en-GB"/>
          </a:p>
        </p:txBody>
      </p:sp>
    </p:spTree>
    <p:extLst>
      <p:ext uri="{BB962C8B-B14F-4D97-AF65-F5344CB8AC3E}">
        <p14:creationId xmlns:p14="http://schemas.microsoft.com/office/powerpoint/2010/main" val="125669346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55</a:t>
            </a:fld>
            <a:endParaRPr lang="en-GB"/>
          </a:p>
        </p:txBody>
      </p:sp>
    </p:spTree>
    <p:extLst>
      <p:ext uri="{BB962C8B-B14F-4D97-AF65-F5344CB8AC3E}">
        <p14:creationId xmlns:p14="http://schemas.microsoft.com/office/powerpoint/2010/main" val="171482307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56</a:t>
            </a:fld>
            <a:endParaRPr lang="en-GB"/>
          </a:p>
        </p:txBody>
      </p:sp>
    </p:spTree>
    <p:extLst>
      <p:ext uri="{BB962C8B-B14F-4D97-AF65-F5344CB8AC3E}">
        <p14:creationId xmlns:p14="http://schemas.microsoft.com/office/powerpoint/2010/main" val="233708717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57</a:t>
            </a:fld>
            <a:endParaRPr lang="en-GB"/>
          </a:p>
        </p:txBody>
      </p:sp>
    </p:spTree>
    <p:extLst>
      <p:ext uri="{BB962C8B-B14F-4D97-AF65-F5344CB8AC3E}">
        <p14:creationId xmlns:p14="http://schemas.microsoft.com/office/powerpoint/2010/main" val="427730026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58</a:t>
            </a:fld>
            <a:endParaRPr lang="en-GB"/>
          </a:p>
        </p:txBody>
      </p:sp>
    </p:spTree>
    <p:extLst>
      <p:ext uri="{BB962C8B-B14F-4D97-AF65-F5344CB8AC3E}">
        <p14:creationId xmlns:p14="http://schemas.microsoft.com/office/powerpoint/2010/main" val="133268674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59</a:t>
            </a:fld>
            <a:endParaRPr lang="en-GB"/>
          </a:p>
        </p:txBody>
      </p:sp>
    </p:spTree>
    <p:extLst>
      <p:ext uri="{BB962C8B-B14F-4D97-AF65-F5344CB8AC3E}">
        <p14:creationId xmlns:p14="http://schemas.microsoft.com/office/powerpoint/2010/main" val="40182661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a:t>
            </a:fld>
            <a:endParaRPr lang="en-GB"/>
          </a:p>
        </p:txBody>
      </p:sp>
    </p:spTree>
    <p:extLst>
      <p:ext uri="{BB962C8B-B14F-4D97-AF65-F5344CB8AC3E}">
        <p14:creationId xmlns:p14="http://schemas.microsoft.com/office/powerpoint/2010/main" val="361726688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60</a:t>
            </a:fld>
            <a:endParaRPr lang="en-GB"/>
          </a:p>
        </p:txBody>
      </p:sp>
    </p:spTree>
    <p:extLst>
      <p:ext uri="{BB962C8B-B14F-4D97-AF65-F5344CB8AC3E}">
        <p14:creationId xmlns:p14="http://schemas.microsoft.com/office/powerpoint/2010/main" val="76055335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61</a:t>
            </a:fld>
            <a:endParaRPr lang="en-GB"/>
          </a:p>
        </p:txBody>
      </p:sp>
    </p:spTree>
    <p:extLst>
      <p:ext uri="{BB962C8B-B14F-4D97-AF65-F5344CB8AC3E}">
        <p14:creationId xmlns:p14="http://schemas.microsoft.com/office/powerpoint/2010/main" val="42449534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62</a:t>
            </a:fld>
            <a:endParaRPr lang="en-GB"/>
          </a:p>
        </p:txBody>
      </p:sp>
    </p:spTree>
    <p:extLst>
      <p:ext uri="{BB962C8B-B14F-4D97-AF65-F5344CB8AC3E}">
        <p14:creationId xmlns:p14="http://schemas.microsoft.com/office/powerpoint/2010/main" val="95407197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63</a:t>
            </a:fld>
            <a:endParaRPr lang="en-GB"/>
          </a:p>
        </p:txBody>
      </p:sp>
    </p:spTree>
    <p:extLst>
      <p:ext uri="{BB962C8B-B14F-4D97-AF65-F5344CB8AC3E}">
        <p14:creationId xmlns:p14="http://schemas.microsoft.com/office/powerpoint/2010/main" val="357020582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64</a:t>
            </a:fld>
            <a:endParaRPr lang="en-GB"/>
          </a:p>
        </p:txBody>
      </p:sp>
    </p:spTree>
    <p:extLst>
      <p:ext uri="{BB962C8B-B14F-4D97-AF65-F5344CB8AC3E}">
        <p14:creationId xmlns:p14="http://schemas.microsoft.com/office/powerpoint/2010/main" val="170502787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65</a:t>
            </a:fld>
            <a:endParaRPr lang="en-GB"/>
          </a:p>
        </p:txBody>
      </p:sp>
    </p:spTree>
    <p:extLst>
      <p:ext uri="{BB962C8B-B14F-4D97-AF65-F5344CB8AC3E}">
        <p14:creationId xmlns:p14="http://schemas.microsoft.com/office/powerpoint/2010/main" val="86391567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66</a:t>
            </a:fld>
            <a:endParaRPr lang="en-GB"/>
          </a:p>
        </p:txBody>
      </p:sp>
    </p:spTree>
    <p:extLst>
      <p:ext uri="{BB962C8B-B14F-4D97-AF65-F5344CB8AC3E}">
        <p14:creationId xmlns:p14="http://schemas.microsoft.com/office/powerpoint/2010/main" val="377816721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67</a:t>
            </a:fld>
            <a:endParaRPr lang="en-GB"/>
          </a:p>
        </p:txBody>
      </p:sp>
    </p:spTree>
    <p:extLst>
      <p:ext uri="{BB962C8B-B14F-4D97-AF65-F5344CB8AC3E}">
        <p14:creationId xmlns:p14="http://schemas.microsoft.com/office/powerpoint/2010/main" val="201984464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68</a:t>
            </a:fld>
            <a:endParaRPr lang="en-GB"/>
          </a:p>
        </p:txBody>
      </p:sp>
    </p:spTree>
    <p:extLst>
      <p:ext uri="{BB962C8B-B14F-4D97-AF65-F5344CB8AC3E}">
        <p14:creationId xmlns:p14="http://schemas.microsoft.com/office/powerpoint/2010/main" val="65393605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69</a:t>
            </a:fld>
            <a:endParaRPr lang="en-GB"/>
          </a:p>
        </p:txBody>
      </p:sp>
    </p:spTree>
    <p:extLst>
      <p:ext uri="{BB962C8B-B14F-4D97-AF65-F5344CB8AC3E}">
        <p14:creationId xmlns:p14="http://schemas.microsoft.com/office/powerpoint/2010/main" val="9141763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a:t>
            </a:fld>
            <a:endParaRPr lang="en-GB"/>
          </a:p>
        </p:txBody>
      </p:sp>
    </p:spTree>
    <p:extLst>
      <p:ext uri="{BB962C8B-B14F-4D97-AF65-F5344CB8AC3E}">
        <p14:creationId xmlns:p14="http://schemas.microsoft.com/office/powerpoint/2010/main" val="159161876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70</a:t>
            </a:fld>
            <a:endParaRPr lang="en-GB"/>
          </a:p>
        </p:txBody>
      </p:sp>
    </p:spTree>
    <p:extLst>
      <p:ext uri="{BB962C8B-B14F-4D97-AF65-F5344CB8AC3E}">
        <p14:creationId xmlns:p14="http://schemas.microsoft.com/office/powerpoint/2010/main" val="178574180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71</a:t>
            </a:fld>
            <a:endParaRPr lang="en-GB"/>
          </a:p>
        </p:txBody>
      </p:sp>
    </p:spTree>
    <p:extLst>
      <p:ext uri="{BB962C8B-B14F-4D97-AF65-F5344CB8AC3E}">
        <p14:creationId xmlns:p14="http://schemas.microsoft.com/office/powerpoint/2010/main" val="269200141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72</a:t>
            </a:fld>
            <a:endParaRPr lang="en-GB"/>
          </a:p>
        </p:txBody>
      </p:sp>
    </p:spTree>
    <p:extLst>
      <p:ext uri="{BB962C8B-B14F-4D97-AF65-F5344CB8AC3E}">
        <p14:creationId xmlns:p14="http://schemas.microsoft.com/office/powerpoint/2010/main" val="283975364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73</a:t>
            </a:fld>
            <a:endParaRPr lang="en-GB"/>
          </a:p>
        </p:txBody>
      </p:sp>
    </p:spTree>
    <p:extLst>
      <p:ext uri="{BB962C8B-B14F-4D97-AF65-F5344CB8AC3E}">
        <p14:creationId xmlns:p14="http://schemas.microsoft.com/office/powerpoint/2010/main" val="394792188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74</a:t>
            </a:fld>
            <a:endParaRPr lang="en-GB"/>
          </a:p>
        </p:txBody>
      </p:sp>
    </p:spTree>
    <p:extLst>
      <p:ext uri="{BB962C8B-B14F-4D97-AF65-F5344CB8AC3E}">
        <p14:creationId xmlns:p14="http://schemas.microsoft.com/office/powerpoint/2010/main" val="312445905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75</a:t>
            </a:fld>
            <a:endParaRPr lang="en-GB"/>
          </a:p>
        </p:txBody>
      </p:sp>
    </p:spTree>
    <p:extLst>
      <p:ext uri="{BB962C8B-B14F-4D97-AF65-F5344CB8AC3E}">
        <p14:creationId xmlns:p14="http://schemas.microsoft.com/office/powerpoint/2010/main" val="30564673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76</a:t>
            </a:fld>
            <a:endParaRPr lang="en-GB"/>
          </a:p>
        </p:txBody>
      </p:sp>
    </p:spTree>
    <p:extLst>
      <p:ext uri="{BB962C8B-B14F-4D97-AF65-F5344CB8AC3E}">
        <p14:creationId xmlns:p14="http://schemas.microsoft.com/office/powerpoint/2010/main" val="69828245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77</a:t>
            </a:fld>
            <a:endParaRPr lang="en-GB"/>
          </a:p>
        </p:txBody>
      </p:sp>
    </p:spTree>
    <p:extLst>
      <p:ext uri="{BB962C8B-B14F-4D97-AF65-F5344CB8AC3E}">
        <p14:creationId xmlns:p14="http://schemas.microsoft.com/office/powerpoint/2010/main" val="200717857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78</a:t>
            </a:fld>
            <a:endParaRPr lang="en-GB"/>
          </a:p>
        </p:txBody>
      </p:sp>
    </p:spTree>
    <p:extLst>
      <p:ext uri="{BB962C8B-B14F-4D97-AF65-F5344CB8AC3E}">
        <p14:creationId xmlns:p14="http://schemas.microsoft.com/office/powerpoint/2010/main" val="293004866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79</a:t>
            </a:fld>
            <a:endParaRPr lang="en-GB"/>
          </a:p>
        </p:txBody>
      </p:sp>
    </p:spTree>
    <p:extLst>
      <p:ext uri="{BB962C8B-B14F-4D97-AF65-F5344CB8AC3E}">
        <p14:creationId xmlns:p14="http://schemas.microsoft.com/office/powerpoint/2010/main" val="19833619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a:t>
            </a:fld>
            <a:endParaRPr lang="en-GB"/>
          </a:p>
        </p:txBody>
      </p:sp>
    </p:spTree>
    <p:extLst>
      <p:ext uri="{BB962C8B-B14F-4D97-AF65-F5344CB8AC3E}">
        <p14:creationId xmlns:p14="http://schemas.microsoft.com/office/powerpoint/2010/main" val="47555014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80</a:t>
            </a:fld>
            <a:endParaRPr lang="en-GB"/>
          </a:p>
        </p:txBody>
      </p:sp>
    </p:spTree>
    <p:extLst>
      <p:ext uri="{BB962C8B-B14F-4D97-AF65-F5344CB8AC3E}">
        <p14:creationId xmlns:p14="http://schemas.microsoft.com/office/powerpoint/2010/main" val="106088413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81</a:t>
            </a:fld>
            <a:endParaRPr lang="en-GB"/>
          </a:p>
        </p:txBody>
      </p:sp>
    </p:spTree>
    <p:extLst>
      <p:ext uri="{BB962C8B-B14F-4D97-AF65-F5344CB8AC3E}">
        <p14:creationId xmlns:p14="http://schemas.microsoft.com/office/powerpoint/2010/main" val="366233402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82</a:t>
            </a:fld>
            <a:endParaRPr lang="en-GB"/>
          </a:p>
        </p:txBody>
      </p:sp>
    </p:spTree>
    <p:extLst>
      <p:ext uri="{BB962C8B-B14F-4D97-AF65-F5344CB8AC3E}">
        <p14:creationId xmlns:p14="http://schemas.microsoft.com/office/powerpoint/2010/main" val="127837473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83</a:t>
            </a:fld>
            <a:endParaRPr lang="en-GB"/>
          </a:p>
        </p:txBody>
      </p:sp>
    </p:spTree>
    <p:extLst>
      <p:ext uri="{BB962C8B-B14F-4D97-AF65-F5344CB8AC3E}">
        <p14:creationId xmlns:p14="http://schemas.microsoft.com/office/powerpoint/2010/main" val="108158341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84</a:t>
            </a:fld>
            <a:endParaRPr lang="en-GB"/>
          </a:p>
        </p:txBody>
      </p:sp>
    </p:spTree>
    <p:extLst>
      <p:ext uri="{BB962C8B-B14F-4D97-AF65-F5344CB8AC3E}">
        <p14:creationId xmlns:p14="http://schemas.microsoft.com/office/powerpoint/2010/main" val="44249986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85</a:t>
            </a:fld>
            <a:endParaRPr lang="en-GB"/>
          </a:p>
        </p:txBody>
      </p:sp>
    </p:spTree>
    <p:extLst>
      <p:ext uri="{BB962C8B-B14F-4D97-AF65-F5344CB8AC3E}">
        <p14:creationId xmlns:p14="http://schemas.microsoft.com/office/powerpoint/2010/main" val="257978440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86</a:t>
            </a:fld>
            <a:endParaRPr lang="en-GB"/>
          </a:p>
        </p:txBody>
      </p:sp>
    </p:spTree>
    <p:extLst>
      <p:ext uri="{BB962C8B-B14F-4D97-AF65-F5344CB8AC3E}">
        <p14:creationId xmlns:p14="http://schemas.microsoft.com/office/powerpoint/2010/main" val="105950011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87</a:t>
            </a:fld>
            <a:endParaRPr lang="en-GB"/>
          </a:p>
        </p:txBody>
      </p:sp>
    </p:spTree>
    <p:extLst>
      <p:ext uri="{BB962C8B-B14F-4D97-AF65-F5344CB8AC3E}">
        <p14:creationId xmlns:p14="http://schemas.microsoft.com/office/powerpoint/2010/main" val="163292721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88</a:t>
            </a:fld>
            <a:endParaRPr lang="en-GB"/>
          </a:p>
        </p:txBody>
      </p:sp>
    </p:spTree>
    <p:extLst>
      <p:ext uri="{BB962C8B-B14F-4D97-AF65-F5344CB8AC3E}">
        <p14:creationId xmlns:p14="http://schemas.microsoft.com/office/powerpoint/2010/main" val="105571815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89</a:t>
            </a:fld>
            <a:endParaRPr lang="en-GB"/>
          </a:p>
        </p:txBody>
      </p:sp>
    </p:spTree>
    <p:extLst>
      <p:ext uri="{BB962C8B-B14F-4D97-AF65-F5344CB8AC3E}">
        <p14:creationId xmlns:p14="http://schemas.microsoft.com/office/powerpoint/2010/main" val="886038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a:t>
            </a:fld>
            <a:endParaRPr lang="en-GB"/>
          </a:p>
        </p:txBody>
      </p:sp>
    </p:spTree>
    <p:extLst>
      <p:ext uri="{BB962C8B-B14F-4D97-AF65-F5344CB8AC3E}">
        <p14:creationId xmlns:p14="http://schemas.microsoft.com/office/powerpoint/2010/main" val="168083862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90</a:t>
            </a:fld>
            <a:endParaRPr lang="en-GB"/>
          </a:p>
        </p:txBody>
      </p:sp>
    </p:spTree>
    <p:extLst>
      <p:ext uri="{BB962C8B-B14F-4D97-AF65-F5344CB8AC3E}">
        <p14:creationId xmlns:p14="http://schemas.microsoft.com/office/powerpoint/2010/main" val="121333555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91</a:t>
            </a:fld>
            <a:endParaRPr lang="en-GB"/>
          </a:p>
        </p:txBody>
      </p:sp>
    </p:spTree>
    <p:extLst>
      <p:ext uri="{BB962C8B-B14F-4D97-AF65-F5344CB8AC3E}">
        <p14:creationId xmlns:p14="http://schemas.microsoft.com/office/powerpoint/2010/main" val="359843435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92</a:t>
            </a:fld>
            <a:endParaRPr lang="en-GB"/>
          </a:p>
        </p:txBody>
      </p:sp>
    </p:spTree>
    <p:extLst>
      <p:ext uri="{BB962C8B-B14F-4D97-AF65-F5344CB8AC3E}">
        <p14:creationId xmlns:p14="http://schemas.microsoft.com/office/powerpoint/2010/main" val="378368925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93</a:t>
            </a:fld>
            <a:endParaRPr lang="en-GB"/>
          </a:p>
        </p:txBody>
      </p:sp>
    </p:spTree>
    <p:extLst>
      <p:ext uri="{BB962C8B-B14F-4D97-AF65-F5344CB8AC3E}">
        <p14:creationId xmlns:p14="http://schemas.microsoft.com/office/powerpoint/2010/main" val="37536647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94</a:t>
            </a:fld>
            <a:endParaRPr lang="en-GB"/>
          </a:p>
        </p:txBody>
      </p:sp>
    </p:spTree>
    <p:extLst>
      <p:ext uri="{BB962C8B-B14F-4D97-AF65-F5344CB8AC3E}">
        <p14:creationId xmlns:p14="http://schemas.microsoft.com/office/powerpoint/2010/main" val="255490897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95</a:t>
            </a:fld>
            <a:endParaRPr lang="en-GB"/>
          </a:p>
        </p:txBody>
      </p:sp>
    </p:spTree>
    <p:extLst>
      <p:ext uri="{BB962C8B-B14F-4D97-AF65-F5344CB8AC3E}">
        <p14:creationId xmlns:p14="http://schemas.microsoft.com/office/powerpoint/2010/main" val="219259075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96</a:t>
            </a:fld>
            <a:endParaRPr lang="en-GB"/>
          </a:p>
        </p:txBody>
      </p:sp>
    </p:spTree>
    <p:extLst>
      <p:ext uri="{BB962C8B-B14F-4D97-AF65-F5344CB8AC3E}">
        <p14:creationId xmlns:p14="http://schemas.microsoft.com/office/powerpoint/2010/main" val="335332196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97</a:t>
            </a:fld>
            <a:endParaRPr lang="en-GB"/>
          </a:p>
        </p:txBody>
      </p:sp>
    </p:spTree>
    <p:extLst>
      <p:ext uri="{BB962C8B-B14F-4D97-AF65-F5344CB8AC3E}">
        <p14:creationId xmlns:p14="http://schemas.microsoft.com/office/powerpoint/2010/main" val="118883351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98</a:t>
            </a:fld>
            <a:endParaRPr lang="en-GB"/>
          </a:p>
        </p:txBody>
      </p:sp>
    </p:spTree>
    <p:extLst>
      <p:ext uri="{BB962C8B-B14F-4D97-AF65-F5344CB8AC3E}">
        <p14:creationId xmlns:p14="http://schemas.microsoft.com/office/powerpoint/2010/main" val="350949390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DDC2B19-90B7-4BD8-BF1D-48CF31DDAFC9}" type="slidenum">
              <a:rPr lang="en-GB" smtClean="0"/>
              <a:t>99</a:t>
            </a:fld>
            <a:endParaRPr lang="en-GB"/>
          </a:p>
        </p:txBody>
      </p:sp>
    </p:spTree>
    <p:extLst>
      <p:ext uri="{BB962C8B-B14F-4D97-AF65-F5344CB8AC3E}">
        <p14:creationId xmlns:p14="http://schemas.microsoft.com/office/powerpoint/2010/main" val="39792011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hyperlink" Target="http://www.1ppt.com/moban/" TargetMode="External"/><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489315"/>
            <a:ext cx="9144000" cy="734572"/>
          </a:xfrm>
        </p:spPr>
        <p:txBody>
          <a:bodyPr anchor="b">
            <a:normAutofit/>
          </a:bodyPr>
          <a:lstStyle>
            <a:lvl1pPr algn="ctr">
              <a:defRPr sz="34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24591"/>
            <a:ext cx="9144000" cy="322848"/>
          </a:xfrm>
        </p:spPr>
        <p:txBody>
          <a:bodyPr>
            <a:normAutofit/>
          </a:bodyPr>
          <a:lstStyle>
            <a:lvl1pPr marL="0" indent="0" algn="ctr">
              <a:buNone/>
              <a:defRPr sz="1100">
                <a:solidFill>
                  <a:schemeClr val="bg1">
                    <a:lumMod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Tree>
    <p:extLst>
      <p:ext uri="{BB962C8B-B14F-4D97-AF65-F5344CB8AC3E}">
        <p14:creationId xmlns:p14="http://schemas.microsoft.com/office/powerpoint/2010/main" val="248713360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7" name="Picture Placeholder 6"/>
          <p:cNvSpPr>
            <a:spLocks noGrp="1"/>
          </p:cNvSpPr>
          <p:nvPr>
            <p:ph type="pic" sz="quarter" idx="14"/>
          </p:nvPr>
        </p:nvSpPr>
        <p:spPr>
          <a:xfrm>
            <a:off x="1523998" y="2313885"/>
            <a:ext cx="3429001" cy="2210105"/>
          </a:xfrm>
          <a:solidFill>
            <a:schemeClr val="bg1">
              <a:lumMod val="65000"/>
            </a:schemeClr>
          </a:solidFill>
          <a:ln w="28575">
            <a:solidFill>
              <a:schemeClr val="accent1"/>
            </a:solidFill>
          </a:ln>
        </p:spPr>
        <p:txBody>
          <a:bodyPr>
            <a:normAutofit/>
          </a:bodyPr>
          <a:lstStyle>
            <a:lvl1pPr>
              <a:defRPr sz="1400"/>
            </a:lvl1pPr>
          </a:lstStyle>
          <a:p>
            <a:endParaRPr lang="en-GB" dirty="0"/>
          </a:p>
        </p:txBody>
      </p:sp>
      <p:sp>
        <p:nvSpPr>
          <p:cNvPr id="52" name="Shape 581"/>
          <p:cNvSpPr/>
          <p:nvPr userDrawn="1"/>
        </p:nvSpPr>
        <p:spPr>
          <a:xfrm>
            <a:off x="5387495" y="4051604"/>
            <a:ext cx="203684" cy="213665"/>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3" name="Shape 584"/>
          <p:cNvSpPr/>
          <p:nvPr userDrawn="1"/>
        </p:nvSpPr>
        <p:spPr>
          <a:xfrm>
            <a:off x="5387495" y="4577025"/>
            <a:ext cx="203684" cy="213665"/>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587"/>
          <p:cNvSpPr/>
          <p:nvPr userDrawn="1"/>
        </p:nvSpPr>
        <p:spPr>
          <a:xfrm>
            <a:off x="5387495" y="5102446"/>
            <a:ext cx="203684" cy="213665"/>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5" name="Text Placeholder 5"/>
          <p:cNvSpPr>
            <a:spLocks noGrp="1"/>
          </p:cNvSpPr>
          <p:nvPr>
            <p:ph type="body" sz="quarter" idx="20" hasCustomPrompt="1"/>
          </p:nvPr>
        </p:nvSpPr>
        <p:spPr>
          <a:xfrm>
            <a:off x="5387495" y="2351985"/>
            <a:ext cx="2083927" cy="231444"/>
          </a:xfrm>
        </p:spPr>
        <p:txBody>
          <a:bodyPr lIns="0" tIns="0" rIns="0" bIns="0">
            <a:normAutofit/>
          </a:bodyPr>
          <a:lstStyle>
            <a:lvl1pPr marL="0" indent="0" algn="l">
              <a:lnSpc>
                <a:spcPts val="1400"/>
              </a:lnSpc>
              <a:buNone/>
              <a:defRPr sz="1600">
                <a:solidFill>
                  <a:schemeClr val="accent1"/>
                </a:solidFill>
              </a:defRPr>
            </a:lvl1pPr>
          </a:lstStyle>
          <a:p>
            <a:pPr lvl="0"/>
            <a:r>
              <a:rPr lang="en-US" dirty="0"/>
              <a:t>Product Detail</a:t>
            </a:r>
          </a:p>
        </p:txBody>
      </p:sp>
      <p:sp>
        <p:nvSpPr>
          <p:cNvPr id="56" name="Text Placeholder 5"/>
          <p:cNvSpPr>
            <a:spLocks noGrp="1"/>
          </p:cNvSpPr>
          <p:nvPr>
            <p:ph type="body" sz="quarter" idx="21" hasCustomPrompt="1"/>
          </p:nvPr>
        </p:nvSpPr>
        <p:spPr>
          <a:xfrm>
            <a:off x="5930421" y="3959811"/>
            <a:ext cx="4127979" cy="432234"/>
          </a:xfrm>
        </p:spPr>
        <p:txBody>
          <a:bodyPr lIns="0" tIns="0" rIns="0" bIns="0">
            <a:normAutofit/>
          </a:bodyPr>
          <a:lstStyle>
            <a:lvl1pPr marL="0" indent="0" algn="l">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ist</a:t>
            </a:r>
            <a:endParaRPr lang="en-US" dirty="0"/>
          </a:p>
        </p:txBody>
      </p:sp>
      <p:sp>
        <p:nvSpPr>
          <p:cNvPr id="57" name="Text Placeholder 5"/>
          <p:cNvSpPr>
            <a:spLocks noGrp="1"/>
          </p:cNvSpPr>
          <p:nvPr>
            <p:ph type="body" sz="quarter" idx="22" hasCustomPrompt="1"/>
          </p:nvPr>
        </p:nvSpPr>
        <p:spPr>
          <a:xfrm>
            <a:off x="5930421" y="4498373"/>
            <a:ext cx="4127979" cy="432234"/>
          </a:xfrm>
        </p:spPr>
        <p:txBody>
          <a:bodyPr lIns="0" tIns="0" rIns="0" bIns="0">
            <a:normAutofit/>
          </a:bodyPr>
          <a:lstStyle>
            <a:lvl1pPr marL="0" indent="0" algn="l">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ist</a:t>
            </a:r>
            <a:endParaRPr lang="en-US" dirty="0"/>
          </a:p>
        </p:txBody>
      </p:sp>
      <p:sp>
        <p:nvSpPr>
          <p:cNvPr id="58" name="Text Placeholder 5"/>
          <p:cNvSpPr>
            <a:spLocks noGrp="1"/>
          </p:cNvSpPr>
          <p:nvPr>
            <p:ph type="body" sz="quarter" idx="23" hasCustomPrompt="1"/>
          </p:nvPr>
        </p:nvSpPr>
        <p:spPr>
          <a:xfrm>
            <a:off x="5930421" y="4992648"/>
            <a:ext cx="4127979" cy="432234"/>
          </a:xfrm>
        </p:spPr>
        <p:txBody>
          <a:bodyPr lIns="0" tIns="0" rIns="0" bIns="0">
            <a:normAutofit/>
          </a:bodyPr>
          <a:lstStyle>
            <a:lvl1pPr marL="0" indent="0" algn="l">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ist</a:t>
            </a:r>
            <a:endParaRPr lang="en-US" dirty="0"/>
          </a:p>
        </p:txBody>
      </p:sp>
      <p:sp>
        <p:nvSpPr>
          <p:cNvPr id="19" name="Picture Placeholder 6"/>
          <p:cNvSpPr>
            <a:spLocks noGrp="1"/>
          </p:cNvSpPr>
          <p:nvPr>
            <p:ph type="pic" sz="quarter" idx="26"/>
          </p:nvPr>
        </p:nvSpPr>
        <p:spPr>
          <a:xfrm>
            <a:off x="1533778" y="4562090"/>
            <a:ext cx="1090704" cy="781451"/>
          </a:xfrm>
          <a:solidFill>
            <a:schemeClr val="bg1">
              <a:lumMod val="65000"/>
            </a:schemeClr>
          </a:solidFill>
          <a:ln w="28575">
            <a:solidFill>
              <a:schemeClr val="accent1"/>
            </a:solidFill>
          </a:ln>
        </p:spPr>
        <p:txBody>
          <a:bodyPr>
            <a:normAutofit/>
          </a:bodyPr>
          <a:lstStyle>
            <a:lvl1pPr>
              <a:defRPr sz="1400"/>
            </a:lvl1pPr>
          </a:lstStyle>
          <a:p>
            <a:endParaRPr lang="en-GB" dirty="0"/>
          </a:p>
        </p:txBody>
      </p:sp>
      <p:sp>
        <p:nvSpPr>
          <p:cNvPr id="23" name="Text Placeholder 5"/>
          <p:cNvSpPr>
            <a:spLocks noGrp="1"/>
          </p:cNvSpPr>
          <p:nvPr>
            <p:ph type="body" sz="quarter" idx="30" hasCustomPrompt="1"/>
          </p:nvPr>
        </p:nvSpPr>
        <p:spPr>
          <a:xfrm>
            <a:off x="5387495" y="2730928"/>
            <a:ext cx="5280504" cy="828227"/>
          </a:xfrm>
        </p:spPr>
        <p:txBody>
          <a:bodyPr lIns="0" tIns="0" rIns="0" bIns="0">
            <a:normAutofit/>
          </a:bodyPr>
          <a:lstStyle>
            <a:lvl1pPr marL="0" indent="0" algn="l">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istconseSed</a:t>
            </a:r>
            <a:r>
              <a:rPr lang="en-US" dirty="0"/>
              <a:t> </a:t>
            </a:r>
            <a:r>
              <a:rPr lang="en-US" dirty="0" err="1"/>
              <a:t>ut</a:t>
            </a:r>
            <a:r>
              <a:rPr lang="en-US" dirty="0"/>
              <a:t> </a:t>
            </a:r>
            <a:r>
              <a:rPr lang="en-US" dirty="0" err="1"/>
              <a:t>perspiciatis</a:t>
            </a:r>
            <a:r>
              <a:rPr lang="en-US" dirty="0"/>
              <a:t> </a:t>
            </a:r>
            <a:r>
              <a:rPr lang="en-US" dirty="0" err="1"/>
              <a:t>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istconseSed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p>
        </p:txBody>
      </p:sp>
      <p:sp>
        <p:nvSpPr>
          <p:cNvPr id="24" name="Picture Placeholder 6"/>
          <p:cNvSpPr>
            <a:spLocks noGrp="1"/>
          </p:cNvSpPr>
          <p:nvPr>
            <p:ph type="pic" sz="quarter" idx="31"/>
          </p:nvPr>
        </p:nvSpPr>
        <p:spPr>
          <a:xfrm>
            <a:off x="3862295" y="4562090"/>
            <a:ext cx="1090704" cy="781451"/>
          </a:xfrm>
          <a:solidFill>
            <a:schemeClr val="bg1">
              <a:lumMod val="65000"/>
            </a:schemeClr>
          </a:solidFill>
          <a:ln w="28575">
            <a:solidFill>
              <a:schemeClr val="accent1"/>
            </a:solidFill>
          </a:ln>
        </p:spPr>
        <p:txBody>
          <a:bodyPr>
            <a:normAutofit/>
          </a:bodyPr>
          <a:lstStyle>
            <a:lvl1pPr>
              <a:defRPr sz="1400"/>
            </a:lvl1pPr>
          </a:lstStyle>
          <a:p>
            <a:endParaRPr lang="en-GB" dirty="0"/>
          </a:p>
        </p:txBody>
      </p:sp>
      <p:sp>
        <p:nvSpPr>
          <p:cNvPr id="25" name="Picture Placeholder 6"/>
          <p:cNvSpPr>
            <a:spLocks noGrp="1"/>
          </p:cNvSpPr>
          <p:nvPr>
            <p:ph type="pic" sz="quarter" idx="32"/>
          </p:nvPr>
        </p:nvSpPr>
        <p:spPr>
          <a:xfrm>
            <a:off x="2660901" y="4562090"/>
            <a:ext cx="1164974" cy="781451"/>
          </a:xfrm>
          <a:solidFill>
            <a:schemeClr val="bg1">
              <a:lumMod val="65000"/>
            </a:schemeClr>
          </a:solidFill>
          <a:ln w="28575">
            <a:solidFill>
              <a:schemeClr val="accent1"/>
            </a:solidFill>
          </a:ln>
        </p:spPr>
        <p:txBody>
          <a:bodyPr>
            <a:normAutofit/>
          </a:bodyPr>
          <a:lstStyle>
            <a:lvl1pPr>
              <a:defRPr sz="1400"/>
            </a:lvl1pPr>
          </a:lstStyle>
          <a:p>
            <a:endParaRPr lang="en-GB" dirty="0"/>
          </a:p>
        </p:txBody>
      </p:sp>
    </p:spTree>
    <p:extLst>
      <p:ext uri="{BB962C8B-B14F-4D97-AF65-F5344CB8AC3E}">
        <p14:creationId xmlns:p14="http://schemas.microsoft.com/office/powerpoint/2010/main" val="44640827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55">
                                            <p:txEl>
                                              <p:pRg st="0" end="0"/>
                                            </p:txEl>
                                          </p:spTgt>
                                        </p:tgtEl>
                                        <p:attrNameLst>
                                          <p:attrName>style.visibility</p:attrName>
                                        </p:attrNameLst>
                                      </p:cBhvr>
                                      <p:to>
                                        <p:strVal val="visible"/>
                                      </p:to>
                                    </p:set>
                                    <p:animEffect transition="in" filter="wipe(left)">
                                      <p:cBhvr>
                                        <p:cTn id="21" dur="500"/>
                                        <p:tgtEl>
                                          <p:spTgt spid="55">
                                            <p:txEl>
                                              <p:pRg st="0" end="0"/>
                                            </p:txEl>
                                          </p:spTgt>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3">
                                            <p:txEl>
                                              <p:pRg st="0" end="0"/>
                                            </p:txEl>
                                          </p:spTgt>
                                        </p:tgtEl>
                                        <p:attrNameLst>
                                          <p:attrName>style.visibility</p:attrName>
                                        </p:attrNameLst>
                                      </p:cBhvr>
                                      <p:to>
                                        <p:strVal val="visible"/>
                                      </p:to>
                                    </p:set>
                                    <p:animEffect transition="in" filter="fade">
                                      <p:cBhvr>
                                        <p:cTn id="25" dur="500"/>
                                        <p:tgtEl>
                                          <p:spTgt spid="23">
                                            <p:txEl>
                                              <p:pRg st="0" end="0"/>
                                            </p:txEl>
                                          </p:spTgt>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Effect transition="in" filter="fade">
                                      <p:cBhvr>
                                        <p:cTn id="35" dur="500"/>
                                        <p:tgtEl>
                                          <p:spTgt spid="52"/>
                                        </p:tgtEl>
                                      </p:cBhvr>
                                    </p:animEffect>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56">
                                            <p:txEl>
                                              <p:pRg st="0" end="0"/>
                                            </p:txEl>
                                          </p:spTgt>
                                        </p:tgtEl>
                                        <p:attrNameLst>
                                          <p:attrName>style.visibility</p:attrName>
                                        </p:attrNameLst>
                                      </p:cBhvr>
                                      <p:to>
                                        <p:strVal val="visible"/>
                                      </p:to>
                                    </p:set>
                                    <p:animEffect transition="in" filter="wipe(left)">
                                      <p:cBhvr>
                                        <p:cTn id="39" dur="500"/>
                                        <p:tgtEl>
                                          <p:spTgt spid="56">
                                            <p:txEl>
                                              <p:pRg st="0" end="0"/>
                                            </p:txEl>
                                          </p:spTgt>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53"/>
                                        </p:tgtEl>
                                        <p:attrNameLst>
                                          <p:attrName>style.visibility</p:attrName>
                                        </p:attrNameLst>
                                      </p:cBhvr>
                                      <p:to>
                                        <p:strVal val="visible"/>
                                      </p:to>
                                    </p:set>
                                    <p:animEffect transition="in" filter="fade">
                                      <p:cBhvr>
                                        <p:cTn id="49" dur="500"/>
                                        <p:tgtEl>
                                          <p:spTgt spid="53"/>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xEl>
                                              <p:pRg st="0" end="0"/>
                                            </p:txEl>
                                          </p:spTgt>
                                        </p:tgtEl>
                                        <p:attrNameLst>
                                          <p:attrName>style.visibility</p:attrName>
                                        </p:attrNameLst>
                                      </p:cBhvr>
                                      <p:to>
                                        <p:strVal val="visible"/>
                                      </p:to>
                                    </p:set>
                                    <p:animEffect transition="in" filter="wipe(left)">
                                      <p:cBhvr>
                                        <p:cTn id="53" dur="500"/>
                                        <p:tgtEl>
                                          <p:spTgt spid="57">
                                            <p:txEl>
                                              <p:pRg st="0" end="0"/>
                                            </p:txEl>
                                          </p:spTgt>
                                        </p:tgtEl>
                                      </p:cBhvr>
                                    </p:animEffect>
                                  </p:childTnLst>
                                </p:cTn>
                              </p:par>
                            </p:childTnLst>
                          </p:cTn>
                        </p:par>
                        <p:par>
                          <p:cTn id="54" fill="hold">
                            <p:stCondLst>
                              <p:cond delay="5500"/>
                            </p:stCondLst>
                            <p:childTnLst>
                              <p:par>
                                <p:cTn id="55" presetID="53" presetClass="entr" presetSubtype="16"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 calcmode="lin" valueType="num">
                                      <p:cBhvr>
                                        <p:cTn id="57" dur="500" fill="hold"/>
                                        <p:tgtEl>
                                          <p:spTgt spid="24"/>
                                        </p:tgtEl>
                                        <p:attrNameLst>
                                          <p:attrName>ppt_w</p:attrName>
                                        </p:attrNameLst>
                                      </p:cBhvr>
                                      <p:tavLst>
                                        <p:tav tm="0">
                                          <p:val>
                                            <p:fltVal val="0"/>
                                          </p:val>
                                        </p:tav>
                                        <p:tav tm="100000">
                                          <p:val>
                                            <p:strVal val="#ppt_w"/>
                                          </p:val>
                                        </p:tav>
                                      </p:tavLst>
                                    </p:anim>
                                    <p:anim calcmode="lin" valueType="num">
                                      <p:cBhvr>
                                        <p:cTn id="58" dur="500" fill="hold"/>
                                        <p:tgtEl>
                                          <p:spTgt spid="24"/>
                                        </p:tgtEl>
                                        <p:attrNameLst>
                                          <p:attrName>ppt_h</p:attrName>
                                        </p:attrNameLst>
                                      </p:cBhvr>
                                      <p:tavLst>
                                        <p:tav tm="0">
                                          <p:val>
                                            <p:fltVal val="0"/>
                                          </p:val>
                                        </p:tav>
                                        <p:tav tm="100000">
                                          <p:val>
                                            <p:strVal val="#ppt_h"/>
                                          </p:val>
                                        </p:tav>
                                      </p:tavLst>
                                    </p:anim>
                                    <p:animEffect transition="in" filter="fade">
                                      <p:cBhvr>
                                        <p:cTn id="59" dur="500"/>
                                        <p:tgtEl>
                                          <p:spTgt spid="24"/>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childTnLst>
                          </p:cTn>
                        </p:par>
                        <p:par>
                          <p:cTn id="64" fill="hold">
                            <p:stCondLst>
                              <p:cond delay="6500"/>
                            </p:stCondLst>
                            <p:childTnLst>
                              <p:par>
                                <p:cTn id="65" presetID="22" presetClass="entr" presetSubtype="8" fill="hold" grpId="0" nodeType="afterEffect">
                                  <p:stCondLst>
                                    <p:cond delay="0"/>
                                  </p:stCondLst>
                                  <p:childTnLst>
                                    <p:set>
                                      <p:cBhvr>
                                        <p:cTn id="66" dur="1" fill="hold">
                                          <p:stCondLst>
                                            <p:cond delay="0"/>
                                          </p:stCondLst>
                                        </p:cTn>
                                        <p:tgtEl>
                                          <p:spTgt spid="58">
                                            <p:txEl>
                                              <p:pRg st="0" end="0"/>
                                            </p:txEl>
                                          </p:spTgt>
                                        </p:tgtEl>
                                        <p:attrNameLst>
                                          <p:attrName>style.visibility</p:attrName>
                                        </p:attrNameLst>
                                      </p:cBhvr>
                                      <p:to>
                                        <p:strVal val="visible"/>
                                      </p:to>
                                    </p:set>
                                    <p:animEffect transition="in" filter="wipe(left)">
                                      <p:cBhvr>
                                        <p:cTn id="67" dur="500"/>
                                        <p:tgtEl>
                                          <p:spTgt spid="5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7" grpId="0" animBg="1"/>
      <p:bldP spid="52" grpId="0" animBg="1"/>
      <p:bldP spid="53" grpId="0" animBg="1"/>
      <p:bldP spid="54" grpId="0" animBg="1"/>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6" grpId="0" build="p">
        <p:tmplLst>
          <p:tmpl lvl="1">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2" presetClass="entr" presetSubtype="8"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wipe(left)">
                      <p:cBhvr>
                        <p:cTn dur="500"/>
                        <p:tgtEl>
                          <p:spTgt spid="57"/>
                        </p:tgtEl>
                      </p:cBhvr>
                    </p:animEffect>
                  </p:childTnLst>
                </p:cTn>
              </p:par>
            </p:tnLst>
          </p:tmpl>
        </p:tmplLst>
      </p:bldP>
      <p:bldP spid="58" grpId="0" build="p">
        <p:tmplLst>
          <p:tmpl lvl="1">
            <p:tnLst>
              <p:par>
                <p:cTn presetID="22" presetClass="entr" presetSubtype="8"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wipe(left)">
                      <p:cBhvr>
                        <p:cTn dur="500"/>
                        <p:tgtEl>
                          <p:spTgt spid="58"/>
                        </p:tgtEl>
                      </p:cBhvr>
                    </p:animEffect>
                  </p:childTnLst>
                </p:cTn>
              </p:par>
            </p:tnLst>
          </p:tmpl>
        </p:tmplLst>
      </p:bldP>
      <p:bldP spid="19" grpId="0" animBg="1"/>
      <p:bldP spid="23" grpId="0" build="p">
        <p:tmplLst>
          <p:tmpl lvl="1">
            <p:tnLst>
              <p:par>
                <p:cTn presetID="10"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animBg="1"/>
      <p:bldP spid="25"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grpSp>
        <p:nvGrpSpPr>
          <p:cNvPr id="4" name="Group 3"/>
          <p:cNvGrpSpPr/>
          <p:nvPr userDrawn="1"/>
        </p:nvGrpSpPr>
        <p:grpSpPr>
          <a:xfrm>
            <a:off x="6710409" y="1943100"/>
            <a:ext cx="4991076" cy="1073726"/>
            <a:chOff x="1517636" y="1943100"/>
            <a:chExt cx="4991076" cy="1073726"/>
          </a:xfrm>
        </p:grpSpPr>
        <p:sp>
          <p:nvSpPr>
            <p:cNvPr id="12" name="Shape 385"/>
            <p:cNvSpPr/>
            <p:nvPr userDrawn="1"/>
          </p:nvSpPr>
          <p:spPr>
            <a:xfrm rot="5400000">
              <a:off x="3476311" y="-15575"/>
              <a:ext cx="1073726" cy="4991076"/>
            </a:xfrm>
            <a:custGeom>
              <a:avLst/>
              <a:gdLst/>
              <a:ahLst/>
              <a:cxnLst>
                <a:cxn ang="0">
                  <a:pos x="wd2" y="hd2"/>
                </a:cxn>
                <a:cxn ang="5400000">
                  <a:pos x="wd2" y="hd2"/>
                </a:cxn>
                <a:cxn ang="10800000">
                  <a:pos x="wd2" y="hd2"/>
                </a:cxn>
                <a:cxn ang="16200000">
                  <a:pos x="wd2" y="hd2"/>
                </a:cxn>
              </a:cxnLst>
              <a:rect l="0" t="0" r="r" b="b"/>
              <a:pathLst>
                <a:path w="21600" h="21600" extrusionOk="0">
                  <a:moveTo>
                    <a:pt x="21600" y="13078"/>
                  </a:moveTo>
                  <a:lnTo>
                    <a:pt x="21600" y="0"/>
                  </a:lnTo>
                  <a:lnTo>
                    <a:pt x="12326" y="1995"/>
                  </a:lnTo>
                  <a:lnTo>
                    <a:pt x="12342" y="13028"/>
                  </a:lnTo>
                  <a:lnTo>
                    <a:pt x="12326" y="13028"/>
                  </a:lnTo>
                  <a:lnTo>
                    <a:pt x="39" y="14799"/>
                  </a:lnTo>
                  <a:lnTo>
                    <a:pt x="0" y="14799"/>
                  </a:lnTo>
                  <a:lnTo>
                    <a:pt x="0" y="21600"/>
                  </a:lnTo>
                  <a:lnTo>
                    <a:pt x="15442" y="21600"/>
                  </a:lnTo>
                  <a:lnTo>
                    <a:pt x="15442" y="14804"/>
                  </a:lnTo>
                  <a:lnTo>
                    <a:pt x="21425" y="13078"/>
                  </a:lnTo>
                  <a:cubicBezTo>
                    <a:pt x="21425" y="13078"/>
                    <a:pt x="21600" y="13078"/>
                    <a:pt x="21600" y="13078"/>
                  </a:cubicBezTo>
                  <a:close/>
                </a:path>
              </a:pathLst>
            </a:custGeom>
            <a:solidFill>
              <a:srgbClr val="ECECEC"/>
            </a:solidFill>
            <a:ln w="12700">
              <a:miter lim="400000"/>
            </a:ln>
          </p:spPr>
          <p:txBody>
            <a:bodyPr lIns="38100" tIns="38100" rIns="38100" bIns="38100" anchor="ctr"/>
            <a:lstStyle/>
            <a:p>
              <a:pPr lvl="0"/>
              <a:endParaRPr/>
            </a:p>
          </p:txBody>
        </p:sp>
        <p:sp>
          <p:nvSpPr>
            <p:cNvPr id="13" name="Shape 389"/>
            <p:cNvSpPr/>
            <p:nvPr userDrawn="1"/>
          </p:nvSpPr>
          <p:spPr>
            <a:xfrm>
              <a:off x="2166490" y="2162654"/>
              <a:ext cx="376751" cy="331543"/>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8" name="Group 7"/>
          <p:cNvGrpSpPr/>
          <p:nvPr userDrawn="1"/>
        </p:nvGrpSpPr>
        <p:grpSpPr>
          <a:xfrm>
            <a:off x="6712126" y="2866485"/>
            <a:ext cx="5530674" cy="776250"/>
            <a:chOff x="1519353" y="2866485"/>
            <a:chExt cx="5530674" cy="776250"/>
          </a:xfrm>
        </p:grpSpPr>
        <p:sp>
          <p:nvSpPr>
            <p:cNvPr id="14" name="Shape 386"/>
            <p:cNvSpPr/>
            <p:nvPr userDrawn="1"/>
          </p:nvSpPr>
          <p:spPr>
            <a:xfrm rot="5400000">
              <a:off x="3896565" y="489273"/>
              <a:ext cx="776250" cy="5530674"/>
            </a:xfrm>
            <a:custGeom>
              <a:avLst/>
              <a:gdLst/>
              <a:ahLst/>
              <a:cxnLst>
                <a:cxn ang="0">
                  <a:pos x="wd2" y="hd2"/>
                </a:cxn>
                <a:cxn ang="5400000">
                  <a:pos x="wd2" y="hd2"/>
                </a:cxn>
                <a:cxn ang="10800000">
                  <a:pos x="wd2" y="hd2"/>
                </a:cxn>
                <a:cxn ang="16200000">
                  <a:pos x="wd2" y="hd2"/>
                </a:cxn>
              </a:cxnLst>
              <a:rect l="0" t="0" r="r" b="b"/>
              <a:pathLst>
                <a:path w="21600" h="21600" extrusionOk="0">
                  <a:moveTo>
                    <a:pt x="21599" y="15452"/>
                  </a:moveTo>
                  <a:lnTo>
                    <a:pt x="21490" y="13864"/>
                  </a:lnTo>
                  <a:lnTo>
                    <a:pt x="21490" y="0"/>
                  </a:lnTo>
                  <a:lnTo>
                    <a:pt x="8518" y="1799"/>
                  </a:lnTo>
                  <a:lnTo>
                    <a:pt x="8518" y="13864"/>
                  </a:lnTo>
                  <a:lnTo>
                    <a:pt x="8518" y="13864"/>
                  </a:lnTo>
                  <a:lnTo>
                    <a:pt x="81" y="15452"/>
                  </a:lnTo>
                  <a:lnTo>
                    <a:pt x="11" y="15452"/>
                  </a:lnTo>
                  <a:lnTo>
                    <a:pt x="11" y="15465"/>
                  </a:lnTo>
                  <a:lnTo>
                    <a:pt x="0" y="15467"/>
                  </a:lnTo>
                  <a:lnTo>
                    <a:pt x="11" y="15467"/>
                  </a:lnTo>
                  <a:lnTo>
                    <a:pt x="11" y="21600"/>
                  </a:lnTo>
                  <a:lnTo>
                    <a:pt x="21600" y="21600"/>
                  </a:lnTo>
                  <a:lnTo>
                    <a:pt x="21600" y="15452"/>
                  </a:lnTo>
                  <a:lnTo>
                    <a:pt x="21599" y="15452"/>
                  </a:lnTo>
                  <a:close/>
                </a:path>
              </a:pathLst>
            </a:custGeom>
            <a:solidFill>
              <a:srgbClr val="ECECEC"/>
            </a:solidFill>
            <a:ln w="12700">
              <a:miter lim="400000"/>
            </a:ln>
          </p:spPr>
          <p:txBody>
            <a:bodyPr lIns="38100" tIns="38100" rIns="38100" bIns="38100" anchor="ctr"/>
            <a:lstStyle/>
            <a:p>
              <a:pPr lvl="0"/>
              <a:endParaRPr/>
            </a:p>
          </p:txBody>
        </p:sp>
        <p:sp>
          <p:nvSpPr>
            <p:cNvPr id="15" name="Shape 392"/>
            <p:cNvSpPr/>
            <p:nvPr userDrawn="1"/>
          </p:nvSpPr>
          <p:spPr>
            <a:xfrm>
              <a:off x="2116257" y="3064820"/>
              <a:ext cx="376751" cy="376779"/>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23" name="Group 22"/>
          <p:cNvGrpSpPr/>
          <p:nvPr userDrawn="1"/>
        </p:nvGrpSpPr>
        <p:grpSpPr>
          <a:xfrm>
            <a:off x="6712125" y="3789870"/>
            <a:ext cx="5521867" cy="767050"/>
            <a:chOff x="1519352" y="3789870"/>
            <a:chExt cx="5521867" cy="767050"/>
          </a:xfrm>
        </p:grpSpPr>
        <p:sp>
          <p:nvSpPr>
            <p:cNvPr id="16" name="Shape 387"/>
            <p:cNvSpPr/>
            <p:nvPr userDrawn="1"/>
          </p:nvSpPr>
          <p:spPr>
            <a:xfrm rot="5400000">
              <a:off x="3896761" y="1412461"/>
              <a:ext cx="767050" cy="5521867"/>
            </a:xfrm>
            <a:custGeom>
              <a:avLst/>
              <a:gdLst/>
              <a:ahLst/>
              <a:cxnLst>
                <a:cxn ang="0">
                  <a:pos x="wd2" y="hd2"/>
                </a:cxn>
                <a:cxn ang="5400000">
                  <a:pos x="wd2" y="hd2"/>
                </a:cxn>
                <a:cxn ang="10800000">
                  <a:pos x="wd2" y="hd2"/>
                </a:cxn>
                <a:cxn ang="16200000">
                  <a:pos x="wd2" y="hd2"/>
                </a:cxn>
              </a:cxnLst>
              <a:rect l="0" t="0" r="r" b="b"/>
              <a:pathLst>
                <a:path w="21600" h="21600" extrusionOk="0">
                  <a:moveTo>
                    <a:pt x="21532" y="15452"/>
                  </a:moveTo>
                  <a:lnTo>
                    <a:pt x="12874" y="13852"/>
                  </a:lnTo>
                  <a:lnTo>
                    <a:pt x="12874" y="1791"/>
                  </a:lnTo>
                  <a:lnTo>
                    <a:pt x="0" y="0"/>
                  </a:lnTo>
                  <a:lnTo>
                    <a:pt x="0" y="13879"/>
                  </a:lnTo>
                  <a:lnTo>
                    <a:pt x="2" y="13879"/>
                  </a:lnTo>
                  <a:lnTo>
                    <a:pt x="111" y="15452"/>
                  </a:lnTo>
                  <a:lnTo>
                    <a:pt x="2" y="15452"/>
                  </a:lnTo>
                  <a:lnTo>
                    <a:pt x="2" y="21600"/>
                  </a:lnTo>
                  <a:lnTo>
                    <a:pt x="21600" y="21600"/>
                  </a:lnTo>
                  <a:lnTo>
                    <a:pt x="21600" y="15452"/>
                  </a:lnTo>
                  <a:lnTo>
                    <a:pt x="21532" y="15452"/>
                  </a:lnTo>
                  <a:close/>
                </a:path>
              </a:pathLst>
            </a:custGeom>
            <a:solidFill>
              <a:srgbClr val="ECECEC"/>
            </a:solidFill>
            <a:ln w="12700">
              <a:miter lim="400000"/>
            </a:ln>
          </p:spPr>
          <p:txBody>
            <a:bodyPr lIns="38100" tIns="38100" rIns="38100" bIns="38100" anchor="ctr"/>
            <a:lstStyle/>
            <a:p>
              <a:pPr lvl="0"/>
              <a:endParaRPr/>
            </a:p>
          </p:txBody>
        </p:sp>
        <p:sp>
          <p:nvSpPr>
            <p:cNvPr id="17" name="Shape 395"/>
            <p:cNvSpPr/>
            <p:nvPr userDrawn="1"/>
          </p:nvSpPr>
          <p:spPr>
            <a:xfrm>
              <a:off x="2124617" y="3983405"/>
              <a:ext cx="360030" cy="376779"/>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24" name="Group 23"/>
          <p:cNvGrpSpPr/>
          <p:nvPr userDrawn="1"/>
        </p:nvGrpSpPr>
        <p:grpSpPr>
          <a:xfrm>
            <a:off x="6707694" y="4390047"/>
            <a:ext cx="4993792" cy="1081623"/>
            <a:chOff x="1514921" y="4390047"/>
            <a:chExt cx="4993792" cy="1081623"/>
          </a:xfrm>
        </p:grpSpPr>
        <p:sp>
          <p:nvSpPr>
            <p:cNvPr id="18" name="Shape 388"/>
            <p:cNvSpPr/>
            <p:nvPr userDrawn="1"/>
          </p:nvSpPr>
          <p:spPr>
            <a:xfrm rot="5400000">
              <a:off x="3471005" y="2433963"/>
              <a:ext cx="1081623" cy="4993792"/>
            </a:xfrm>
            <a:custGeom>
              <a:avLst/>
              <a:gdLst/>
              <a:ahLst/>
              <a:cxnLst>
                <a:cxn ang="0">
                  <a:pos x="wd2" y="hd2"/>
                </a:cxn>
                <a:cxn ang="5400000">
                  <a:pos x="wd2" y="hd2"/>
                </a:cxn>
                <a:cxn ang="10800000">
                  <a:pos x="wd2" y="hd2"/>
                </a:cxn>
                <a:cxn ang="16200000">
                  <a:pos x="wd2" y="hd2"/>
                </a:cxn>
              </a:cxnLst>
              <a:rect l="0" t="0" r="r" b="b"/>
              <a:pathLst>
                <a:path w="21600" h="21600" extrusionOk="0">
                  <a:moveTo>
                    <a:pt x="21405" y="14802"/>
                  </a:moveTo>
                  <a:lnTo>
                    <a:pt x="9188" y="13032"/>
                  </a:lnTo>
                  <a:lnTo>
                    <a:pt x="9188" y="2006"/>
                  </a:lnTo>
                  <a:lnTo>
                    <a:pt x="22" y="0"/>
                  </a:lnTo>
                  <a:lnTo>
                    <a:pt x="22" y="13032"/>
                  </a:lnTo>
                  <a:lnTo>
                    <a:pt x="0" y="13032"/>
                  </a:lnTo>
                  <a:lnTo>
                    <a:pt x="22" y="13039"/>
                  </a:lnTo>
                  <a:lnTo>
                    <a:pt x="22" y="13062"/>
                  </a:lnTo>
                  <a:lnTo>
                    <a:pt x="104" y="13062"/>
                  </a:lnTo>
                  <a:lnTo>
                    <a:pt x="6144" y="14808"/>
                  </a:lnTo>
                  <a:lnTo>
                    <a:pt x="6271" y="14808"/>
                  </a:lnTo>
                  <a:lnTo>
                    <a:pt x="6271" y="21600"/>
                  </a:lnTo>
                  <a:lnTo>
                    <a:pt x="21600" y="21600"/>
                  </a:lnTo>
                  <a:lnTo>
                    <a:pt x="21600" y="14802"/>
                  </a:lnTo>
                  <a:cubicBezTo>
                    <a:pt x="21600" y="14802"/>
                    <a:pt x="21405" y="14802"/>
                    <a:pt x="21405" y="14802"/>
                  </a:cubicBezTo>
                  <a:close/>
                </a:path>
              </a:pathLst>
            </a:custGeom>
            <a:solidFill>
              <a:srgbClr val="ECECEC"/>
            </a:solidFill>
            <a:ln w="12700">
              <a:miter lim="400000"/>
            </a:ln>
          </p:spPr>
          <p:txBody>
            <a:bodyPr lIns="38100" tIns="38100" rIns="38100" bIns="38100" anchor="ctr"/>
            <a:lstStyle/>
            <a:p>
              <a:pPr lvl="0"/>
              <a:endParaRPr/>
            </a:p>
          </p:txBody>
        </p:sp>
        <p:sp>
          <p:nvSpPr>
            <p:cNvPr id="19" name="Shape 398"/>
            <p:cNvSpPr/>
            <p:nvPr userDrawn="1"/>
          </p:nvSpPr>
          <p:spPr>
            <a:xfrm>
              <a:off x="2167377" y="4900589"/>
              <a:ext cx="374977" cy="376779"/>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7" name="Picture Placeholder 6"/>
          <p:cNvSpPr>
            <a:spLocks noGrp="1"/>
          </p:cNvSpPr>
          <p:nvPr>
            <p:ph type="pic" sz="quarter" idx="14"/>
          </p:nvPr>
        </p:nvSpPr>
        <p:spPr>
          <a:xfrm>
            <a:off x="1530392" y="1971967"/>
            <a:ext cx="4869023" cy="3499704"/>
          </a:xfrm>
          <a:prstGeom prst="rect">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6" name="Text Placeholder 5"/>
          <p:cNvSpPr>
            <a:spLocks noGrp="1"/>
          </p:cNvSpPr>
          <p:nvPr>
            <p:ph type="body" sz="quarter" idx="11" hasCustomPrompt="1"/>
          </p:nvPr>
        </p:nvSpPr>
        <p:spPr>
          <a:xfrm>
            <a:off x="8882896" y="2642666"/>
            <a:ext cx="2024877" cy="287080"/>
          </a:xfrm>
        </p:spPr>
        <p:txBody>
          <a:bodyPr lIns="0" tIns="0" rIns="0" bIns="0" anchor="ctr">
            <a:normAutofit/>
          </a:bodyPr>
          <a:lstStyle>
            <a:lvl1pPr marL="0" indent="0">
              <a:lnSpc>
                <a:spcPts val="1400"/>
              </a:lnSpc>
              <a:buNone/>
              <a:defRPr sz="1050">
                <a:solidFill>
                  <a:schemeClr val="bg1">
                    <a:lumMod val="50000"/>
                  </a:schemeClr>
                </a:solidFill>
              </a:defRPr>
            </a:lvl1pPr>
          </a:lstStyle>
          <a:p>
            <a:pPr lvl="0"/>
            <a:r>
              <a:rPr lang="en-US" dirty="0"/>
              <a:t>More Clients</a:t>
            </a:r>
          </a:p>
        </p:txBody>
      </p:sp>
      <p:sp>
        <p:nvSpPr>
          <p:cNvPr id="20" name="Text Placeholder 5"/>
          <p:cNvSpPr>
            <a:spLocks noGrp="1"/>
          </p:cNvSpPr>
          <p:nvPr>
            <p:ph type="body" sz="quarter" idx="16" hasCustomPrompt="1"/>
          </p:nvPr>
        </p:nvSpPr>
        <p:spPr>
          <a:xfrm>
            <a:off x="8882896" y="3253209"/>
            <a:ext cx="2024877" cy="287080"/>
          </a:xfrm>
        </p:spPr>
        <p:txBody>
          <a:bodyPr lIns="0" tIns="0" rIns="0" bIns="0" anchor="ctr">
            <a:normAutofit/>
          </a:bodyPr>
          <a:lstStyle>
            <a:lvl1pPr marL="0" indent="0">
              <a:lnSpc>
                <a:spcPts val="1400"/>
              </a:lnSpc>
              <a:buNone/>
              <a:defRPr sz="1050">
                <a:solidFill>
                  <a:schemeClr val="bg1">
                    <a:lumMod val="50000"/>
                  </a:schemeClr>
                </a:solidFill>
              </a:defRPr>
            </a:lvl1pPr>
          </a:lstStyle>
          <a:p>
            <a:pPr lvl="0"/>
            <a:r>
              <a:rPr lang="en-US" dirty="0"/>
              <a:t>Perfect Marketing Target</a:t>
            </a:r>
          </a:p>
        </p:txBody>
      </p:sp>
      <p:sp>
        <p:nvSpPr>
          <p:cNvPr id="21" name="Text Placeholder 5"/>
          <p:cNvSpPr>
            <a:spLocks noGrp="1"/>
          </p:cNvSpPr>
          <p:nvPr>
            <p:ph type="body" sz="quarter" idx="17" hasCustomPrompt="1"/>
          </p:nvPr>
        </p:nvSpPr>
        <p:spPr>
          <a:xfrm>
            <a:off x="8882896" y="3902838"/>
            <a:ext cx="2024877" cy="287080"/>
          </a:xfrm>
        </p:spPr>
        <p:txBody>
          <a:bodyPr lIns="0" tIns="0" rIns="0" bIns="0" anchor="ctr">
            <a:normAutofit/>
          </a:bodyPr>
          <a:lstStyle>
            <a:lvl1pPr marL="0" indent="0">
              <a:lnSpc>
                <a:spcPts val="1400"/>
              </a:lnSpc>
              <a:buNone/>
              <a:defRPr sz="1050">
                <a:solidFill>
                  <a:schemeClr val="bg1">
                    <a:lumMod val="50000"/>
                  </a:schemeClr>
                </a:solidFill>
              </a:defRPr>
            </a:lvl1pPr>
          </a:lstStyle>
          <a:p>
            <a:pPr lvl="0"/>
            <a:r>
              <a:rPr lang="en-US" dirty="0"/>
              <a:t>All Media Promotion</a:t>
            </a:r>
          </a:p>
        </p:txBody>
      </p:sp>
      <p:sp>
        <p:nvSpPr>
          <p:cNvPr id="22" name="Text Placeholder 5"/>
          <p:cNvSpPr>
            <a:spLocks noGrp="1"/>
          </p:cNvSpPr>
          <p:nvPr>
            <p:ph type="body" sz="quarter" idx="18" hasCustomPrompt="1"/>
          </p:nvPr>
        </p:nvSpPr>
        <p:spPr>
          <a:xfrm>
            <a:off x="8882896" y="4469969"/>
            <a:ext cx="2024877" cy="287080"/>
          </a:xfrm>
        </p:spPr>
        <p:txBody>
          <a:bodyPr lIns="0" tIns="0" rIns="0" bIns="0" anchor="ctr">
            <a:normAutofit/>
          </a:bodyPr>
          <a:lstStyle>
            <a:lvl1pPr marL="0" indent="0">
              <a:lnSpc>
                <a:spcPts val="1400"/>
              </a:lnSpc>
              <a:buNone/>
              <a:defRPr sz="1050">
                <a:solidFill>
                  <a:schemeClr val="bg1">
                    <a:lumMod val="50000"/>
                  </a:schemeClr>
                </a:solidFill>
              </a:defRPr>
            </a:lvl1pPr>
          </a:lstStyle>
          <a:p>
            <a:pPr lvl="0"/>
            <a:r>
              <a:rPr lang="en-US" dirty="0"/>
              <a:t>Winner of Award</a:t>
            </a:r>
          </a:p>
        </p:txBody>
      </p:sp>
    </p:spTree>
    <p:extLst>
      <p:ext uri="{BB962C8B-B14F-4D97-AF65-F5344CB8AC3E}">
        <p14:creationId xmlns:p14="http://schemas.microsoft.com/office/powerpoint/2010/main" val="157957100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p:tgtEl>
                                          <p:spTgt spid="7"/>
                                        </p:tgtEl>
                                        <p:attrNameLst>
                                          <p:attrName>ppt_x</p:attrName>
                                        </p:attrNameLst>
                                      </p:cBhvr>
                                      <p:tavLst>
                                        <p:tav tm="0">
                                          <p:val>
                                            <p:strVal val="#ppt_x-#ppt_w*1.125000"/>
                                          </p:val>
                                        </p:tav>
                                        <p:tav tm="100000">
                                          <p:val>
                                            <p:strVal val="#ppt_x"/>
                                          </p:val>
                                        </p:tav>
                                      </p:tavLst>
                                    </p:anim>
                                    <p:animEffect transition="in" filter="wipe(right)">
                                      <p:cBhvr>
                                        <p:cTn id="16" dur="500"/>
                                        <p:tgtEl>
                                          <p:spTgt spid="7"/>
                                        </p:tgtEl>
                                      </p:cBhvr>
                                    </p:animEffect>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Effect transition="in" filter="wipe(left)">
                                      <p:cBhvr>
                                        <p:cTn id="24" dur="500"/>
                                        <p:tgtEl>
                                          <p:spTgt spid="6">
                                            <p:txEl>
                                              <p:pRg st="0" end="0"/>
                                            </p:txEl>
                                          </p:spTgt>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500"/>
                                        <p:tgtEl>
                                          <p:spTgt spid="8"/>
                                        </p:tgtEl>
                                      </p:cBhvr>
                                    </p:animEffect>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20">
                                            <p:txEl>
                                              <p:pRg st="0" end="0"/>
                                            </p:txEl>
                                          </p:spTgt>
                                        </p:tgtEl>
                                        <p:attrNameLst>
                                          <p:attrName>style.visibility</p:attrName>
                                        </p:attrNameLst>
                                      </p:cBhvr>
                                      <p:to>
                                        <p:strVal val="visible"/>
                                      </p:to>
                                    </p:set>
                                    <p:animEffect transition="in" filter="wipe(left)">
                                      <p:cBhvr>
                                        <p:cTn id="32" dur="500"/>
                                        <p:tgtEl>
                                          <p:spTgt spid="20">
                                            <p:txEl>
                                              <p:pRg st="0" end="0"/>
                                            </p:txEl>
                                          </p:spTgt>
                                        </p:tgtEl>
                                      </p:cBhvr>
                                    </p:animEffect>
                                  </p:childTnLst>
                                </p:cTn>
                              </p:par>
                            </p:childTnLst>
                          </p:cTn>
                        </p:par>
                        <p:par>
                          <p:cTn id="33" fill="hold">
                            <p:stCondLst>
                              <p:cond delay="3500"/>
                            </p:stCondLst>
                            <p:childTnLst>
                              <p:par>
                                <p:cTn id="34" presetID="22" presetClass="entr" presetSubtype="8" fill="hold" nodeType="after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wipe(left)">
                                      <p:cBhvr>
                                        <p:cTn id="36" dur="500"/>
                                        <p:tgtEl>
                                          <p:spTgt spid="23"/>
                                        </p:tgtEl>
                                      </p:cBhvr>
                                    </p:animEffect>
                                  </p:childTnLst>
                                </p:cTn>
                              </p:par>
                            </p:childTnLst>
                          </p:cTn>
                        </p:par>
                        <p:par>
                          <p:cTn id="37" fill="hold">
                            <p:stCondLst>
                              <p:cond delay="4000"/>
                            </p:stCondLst>
                            <p:childTnLst>
                              <p:par>
                                <p:cTn id="38" presetID="22" presetClass="entr" presetSubtype="8" fill="hold" grpId="0" nodeType="after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wipe(left)">
                                      <p:cBhvr>
                                        <p:cTn id="40" dur="500"/>
                                        <p:tgtEl>
                                          <p:spTgt spid="21">
                                            <p:txEl>
                                              <p:pRg st="0" end="0"/>
                                            </p:txEl>
                                          </p:spTgt>
                                        </p:tgtEl>
                                      </p:cBhvr>
                                    </p:animEffect>
                                  </p:childTnLst>
                                </p:cTn>
                              </p:par>
                            </p:childTnLst>
                          </p:cTn>
                        </p:par>
                        <p:par>
                          <p:cTn id="41" fill="hold">
                            <p:stCondLst>
                              <p:cond delay="4500"/>
                            </p:stCondLst>
                            <p:childTnLst>
                              <p:par>
                                <p:cTn id="42" presetID="22" presetClass="entr" presetSubtype="8" fill="hold"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wipe(left)">
                                      <p:cBhvr>
                                        <p:cTn id="44" dur="500"/>
                                        <p:tgtEl>
                                          <p:spTgt spid="24"/>
                                        </p:tgtEl>
                                      </p:cBhvr>
                                    </p:animEffect>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22">
                                            <p:txEl>
                                              <p:pRg st="0" end="0"/>
                                            </p:txEl>
                                          </p:spTgt>
                                        </p:tgtEl>
                                        <p:attrNameLst>
                                          <p:attrName>style.visibility</p:attrName>
                                        </p:attrNameLst>
                                      </p:cBhvr>
                                      <p:to>
                                        <p:strVal val="visible"/>
                                      </p:to>
                                    </p:set>
                                    <p:animEffect transition="in" filter="wipe(left)">
                                      <p:cBhvr>
                                        <p:cTn id="48" dur="500"/>
                                        <p:tgtEl>
                                          <p:spTgt spid="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build="p">
        <p:tmplLst>
          <p:tmpl lvl="1">
            <p:tnLst>
              <p:par>
                <p:cTn presetID="22" presetClass="entr" presetSubtype="8"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wipe(left)">
                      <p:cBhvr>
                        <p:cTn dur="500"/>
                        <p:tgtEl>
                          <p:spTgt spid="21"/>
                        </p:tgtEl>
                      </p:cBhvr>
                    </p:animEffect>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5" name="Text Placeholder 4"/>
          <p:cNvSpPr>
            <a:spLocks noGrp="1"/>
          </p:cNvSpPr>
          <p:nvPr>
            <p:ph type="body" sz="quarter" idx="10" hasCustomPrompt="1"/>
          </p:nvPr>
        </p:nvSpPr>
        <p:spPr>
          <a:xfrm>
            <a:off x="1524000" y="2489200"/>
            <a:ext cx="4567238" cy="408745"/>
          </a:xfrm>
        </p:spPr>
        <p:txBody>
          <a:bodyPr lIns="0" tIns="0" rIns="0" bIns="0">
            <a:normAutofit/>
          </a:bodyPr>
          <a:lstStyle>
            <a:lvl1pPr marL="0" indent="0">
              <a:buNone/>
              <a:defRPr sz="1600">
                <a:solidFill>
                  <a:schemeClr val="accent1"/>
                </a:solidFill>
              </a:defRPr>
            </a:lvl1pPr>
          </a:lstStyle>
          <a:p>
            <a:pPr lvl="0"/>
            <a:r>
              <a:rPr lang="en-US" dirty="0"/>
              <a:t>Click to edit Content Heading</a:t>
            </a:r>
            <a:endParaRPr lang="en-GB" dirty="0"/>
          </a:p>
        </p:txBody>
      </p:sp>
      <p:sp>
        <p:nvSpPr>
          <p:cNvPr id="6" name="Text Placeholder 5"/>
          <p:cNvSpPr>
            <a:spLocks noGrp="1"/>
          </p:cNvSpPr>
          <p:nvPr>
            <p:ph type="body" sz="quarter" idx="11" hasCustomPrompt="1"/>
          </p:nvPr>
        </p:nvSpPr>
        <p:spPr>
          <a:xfrm>
            <a:off x="1524000" y="3249736"/>
            <a:ext cx="3335338" cy="763466"/>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Click to edit Master text  styles </a:t>
            </a:r>
            <a:r>
              <a:rPr lang="en-US" dirty="0" err="1"/>
              <a:t>lorem</a:t>
            </a:r>
            <a:r>
              <a:rPr lang="en-US" dirty="0"/>
              <a:t> </a:t>
            </a:r>
            <a:r>
              <a:rPr lang="en-US" dirty="0" err="1"/>
              <a:t>ipsum</a:t>
            </a:r>
            <a:r>
              <a:rPr lang="en-US" dirty="0"/>
              <a:t> dolor sit </a:t>
            </a:r>
            <a:r>
              <a:rPr lang="en-US" dirty="0" err="1"/>
              <a:t>amet</a:t>
            </a:r>
            <a:r>
              <a:rPr lang="en-US" dirty="0"/>
              <a:t> </a:t>
            </a:r>
            <a:r>
              <a:rPr lang="en-US" dirty="0" err="1"/>
              <a:t>aleh</a:t>
            </a:r>
            <a:r>
              <a:rPr lang="en-US" dirty="0"/>
              <a:t> </a:t>
            </a:r>
            <a:r>
              <a:rPr lang="en-US" dirty="0" err="1"/>
              <a:t>pue</a:t>
            </a:r>
            <a:r>
              <a:rPr lang="en-US" dirty="0"/>
              <a:t> h </a:t>
            </a:r>
            <a:r>
              <a:rPr lang="en-US" dirty="0" err="1"/>
              <a:t>om</a:t>
            </a:r>
            <a:r>
              <a:rPr lang="en-US" dirty="0"/>
              <a:t> </a:t>
            </a:r>
            <a:r>
              <a:rPr lang="en-US" dirty="0" err="1"/>
              <a:t>alah</a:t>
            </a:r>
            <a:r>
              <a:rPr lang="en-US" dirty="0"/>
              <a:t> </a:t>
            </a:r>
            <a:r>
              <a:rPr lang="en-US" dirty="0" err="1"/>
              <a:t>hai</a:t>
            </a:r>
            <a:r>
              <a:rPr lang="en-US" dirty="0"/>
              <a:t> </a:t>
            </a:r>
            <a:r>
              <a:rPr lang="en-US" dirty="0" err="1"/>
              <a:t>meutuwah</a:t>
            </a:r>
            <a:r>
              <a:rPr lang="en-US" dirty="0"/>
              <a:t> </a:t>
            </a:r>
            <a:r>
              <a:rPr lang="en-US" dirty="0" err="1"/>
              <a:t>ka</a:t>
            </a:r>
            <a:r>
              <a:rPr lang="en-US" dirty="0"/>
              <a:t> </a:t>
            </a:r>
            <a:r>
              <a:rPr lang="en-US" dirty="0" err="1"/>
              <a:t>abeh</a:t>
            </a:r>
            <a:r>
              <a:rPr lang="en-US" dirty="0"/>
              <a:t> </a:t>
            </a:r>
            <a:r>
              <a:rPr lang="en-US" dirty="0" err="1"/>
              <a:t>cara</a:t>
            </a:r>
            <a:r>
              <a:rPr lang="en-US" dirty="0"/>
              <a:t> </a:t>
            </a:r>
            <a:r>
              <a:rPr lang="en-US" dirty="0" err="1"/>
              <a:t>mita</a:t>
            </a:r>
            <a:r>
              <a:rPr lang="en-US" dirty="0"/>
              <a:t> </a:t>
            </a:r>
            <a:r>
              <a:rPr lang="en-US" dirty="0" err="1"/>
              <a:t>peng</a:t>
            </a:r>
            <a:endParaRPr lang="en-US" dirty="0"/>
          </a:p>
        </p:txBody>
      </p:sp>
      <p:sp>
        <p:nvSpPr>
          <p:cNvPr id="9" name="Text Placeholder 8"/>
          <p:cNvSpPr>
            <a:spLocks noGrp="1"/>
          </p:cNvSpPr>
          <p:nvPr>
            <p:ph type="body" sz="quarter" idx="12" hasCustomPrompt="1"/>
          </p:nvPr>
        </p:nvSpPr>
        <p:spPr>
          <a:xfrm>
            <a:off x="7404101" y="3249735"/>
            <a:ext cx="3263900" cy="763466"/>
          </a:xfrm>
        </p:spPr>
        <p:txBody>
          <a:bodyPr lIns="0" tIns="0" rIns="0" bIns="0">
            <a:normAutofit/>
          </a:bodyPr>
          <a:lstStyle>
            <a:lvl1pPr marL="0" indent="0">
              <a:lnSpc>
                <a:spcPts val="1400"/>
              </a:lnSpc>
              <a:buFontTx/>
              <a:buNone/>
              <a:defRPr sz="1050">
                <a:solidFill>
                  <a:schemeClr val="bg1">
                    <a:lumMod val="95000"/>
                  </a:schemeClr>
                </a:solidFill>
              </a:defRPr>
            </a:lvl1pPr>
          </a:lstStyle>
          <a:p>
            <a:pPr lvl="0"/>
            <a:r>
              <a:rPr lang="en-US" dirty="0"/>
              <a:t>Click to edit Master text  styles </a:t>
            </a:r>
            <a:r>
              <a:rPr lang="en-US" dirty="0" err="1"/>
              <a:t>lorem</a:t>
            </a:r>
            <a:r>
              <a:rPr lang="en-US" dirty="0"/>
              <a:t> </a:t>
            </a:r>
            <a:r>
              <a:rPr lang="en-US" dirty="0" err="1"/>
              <a:t>ipsum</a:t>
            </a:r>
            <a:r>
              <a:rPr lang="en-US" dirty="0"/>
              <a:t> dolor sit </a:t>
            </a:r>
            <a:r>
              <a:rPr lang="en-US" dirty="0" err="1"/>
              <a:t>amet</a:t>
            </a:r>
            <a:r>
              <a:rPr lang="en-US" dirty="0"/>
              <a:t> </a:t>
            </a:r>
            <a:r>
              <a:rPr lang="en-US" dirty="0" err="1"/>
              <a:t>aleh</a:t>
            </a:r>
            <a:r>
              <a:rPr lang="en-US" dirty="0"/>
              <a:t> </a:t>
            </a:r>
            <a:r>
              <a:rPr lang="en-US" dirty="0" err="1"/>
              <a:t>pue</a:t>
            </a:r>
            <a:r>
              <a:rPr lang="en-US" dirty="0"/>
              <a:t> h </a:t>
            </a:r>
            <a:r>
              <a:rPr lang="en-US" dirty="0" err="1"/>
              <a:t>om</a:t>
            </a:r>
            <a:r>
              <a:rPr lang="en-US" dirty="0"/>
              <a:t> </a:t>
            </a:r>
            <a:r>
              <a:rPr lang="en-US" dirty="0" err="1"/>
              <a:t>alah</a:t>
            </a:r>
            <a:r>
              <a:rPr lang="en-US" dirty="0"/>
              <a:t> </a:t>
            </a:r>
            <a:r>
              <a:rPr lang="en-US" dirty="0" err="1"/>
              <a:t>hai</a:t>
            </a:r>
            <a:r>
              <a:rPr lang="en-US" dirty="0"/>
              <a:t> </a:t>
            </a:r>
            <a:r>
              <a:rPr lang="en-US" dirty="0" err="1"/>
              <a:t>meutuwah</a:t>
            </a:r>
            <a:r>
              <a:rPr lang="en-US" dirty="0"/>
              <a:t> </a:t>
            </a:r>
            <a:r>
              <a:rPr lang="en-US" dirty="0" err="1"/>
              <a:t>ka</a:t>
            </a:r>
            <a:r>
              <a:rPr lang="en-US" dirty="0"/>
              <a:t> </a:t>
            </a:r>
            <a:r>
              <a:rPr lang="en-US" dirty="0" err="1"/>
              <a:t>abeh</a:t>
            </a:r>
            <a:r>
              <a:rPr lang="en-US" dirty="0"/>
              <a:t> </a:t>
            </a:r>
            <a:r>
              <a:rPr lang="en-US" dirty="0" err="1"/>
              <a:t>cara</a:t>
            </a:r>
            <a:r>
              <a:rPr lang="en-US" dirty="0"/>
              <a:t> </a:t>
            </a:r>
            <a:r>
              <a:rPr lang="en-US" dirty="0" err="1"/>
              <a:t>mita</a:t>
            </a:r>
            <a:r>
              <a:rPr lang="en-US" dirty="0"/>
              <a:t> </a:t>
            </a:r>
            <a:r>
              <a:rPr lang="en-US" dirty="0" err="1"/>
              <a:t>peng</a:t>
            </a:r>
            <a:endParaRPr lang="en-US" dirty="0"/>
          </a:p>
        </p:txBody>
      </p:sp>
      <p:sp>
        <p:nvSpPr>
          <p:cNvPr id="11" name="Text Placeholder 10"/>
          <p:cNvSpPr>
            <a:spLocks noGrp="1"/>
          </p:cNvSpPr>
          <p:nvPr>
            <p:ph type="body" sz="quarter" idx="13"/>
          </p:nvPr>
        </p:nvSpPr>
        <p:spPr>
          <a:xfrm>
            <a:off x="7404100" y="2489200"/>
            <a:ext cx="3263900" cy="408745"/>
          </a:xfrm>
        </p:spPr>
        <p:txBody>
          <a:bodyPr lIns="0" tIns="0" rIns="0" bIns="0">
            <a:normAutofit/>
          </a:bodyPr>
          <a:lstStyle>
            <a:lvl1pPr marL="0" indent="0">
              <a:buNone/>
              <a:defRPr sz="1600">
                <a:solidFill>
                  <a:schemeClr val="bg1">
                    <a:lumMod val="95000"/>
                  </a:schemeClr>
                </a:solidFill>
              </a:defRPr>
            </a:lvl1pPr>
          </a:lstStyle>
          <a:p>
            <a:pPr lvl="0"/>
            <a:r>
              <a:rPr lang="en-US" dirty="0"/>
              <a:t>Click to edit Master text styles</a:t>
            </a:r>
          </a:p>
        </p:txBody>
      </p:sp>
      <p:sp>
        <p:nvSpPr>
          <p:cNvPr id="7" name="Picture Placeholder 6"/>
          <p:cNvSpPr>
            <a:spLocks noGrp="1"/>
          </p:cNvSpPr>
          <p:nvPr>
            <p:ph type="pic" sz="quarter" idx="14"/>
          </p:nvPr>
        </p:nvSpPr>
        <p:spPr>
          <a:xfrm>
            <a:off x="1509932" y="4498143"/>
            <a:ext cx="2216711" cy="1168400"/>
          </a:xfr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14" name="Picture Placeholder 6"/>
          <p:cNvSpPr>
            <a:spLocks noGrp="1"/>
          </p:cNvSpPr>
          <p:nvPr>
            <p:ph type="pic" sz="quarter" idx="15"/>
          </p:nvPr>
        </p:nvSpPr>
        <p:spPr>
          <a:xfrm>
            <a:off x="4845270" y="4498143"/>
            <a:ext cx="2216711" cy="1168400"/>
          </a:xfr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15" name="Picture Placeholder 6"/>
          <p:cNvSpPr>
            <a:spLocks noGrp="1"/>
          </p:cNvSpPr>
          <p:nvPr>
            <p:ph type="pic" sz="quarter" idx="16"/>
          </p:nvPr>
        </p:nvSpPr>
        <p:spPr>
          <a:xfrm>
            <a:off x="8334058" y="4498143"/>
            <a:ext cx="2216711" cy="1168400"/>
          </a:xfrm>
          <a:solidFill>
            <a:schemeClr val="bg1">
              <a:lumMod val="65000"/>
            </a:schemeClr>
          </a:solidFill>
          <a:ln w="57150">
            <a:solidFill>
              <a:schemeClr val="accent1"/>
            </a:solidFill>
          </a:ln>
        </p:spPr>
        <p:txBody>
          <a:bodyPr>
            <a:normAutofit/>
          </a:bodyPr>
          <a:lstStyle>
            <a:lvl1pPr>
              <a:defRPr sz="1400"/>
            </a:lvl1pPr>
          </a:lstStyle>
          <a:p>
            <a:endParaRPr lang="en-GB" dirty="0"/>
          </a:p>
        </p:txBody>
      </p:sp>
    </p:spTree>
    <p:extLst>
      <p:ext uri="{BB962C8B-B14F-4D97-AF65-F5344CB8AC3E}">
        <p14:creationId xmlns:p14="http://schemas.microsoft.com/office/powerpoint/2010/main" val="105746453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cxnSp>
        <p:nvCxnSpPr>
          <p:cNvPr id="8" name="Straight Connector 7"/>
          <p:cNvCxnSpPr/>
          <p:nvPr userDrawn="1"/>
        </p:nvCxnSpPr>
        <p:spPr>
          <a:xfrm>
            <a:off x="2732328" y="1939366"/>
            <a:ext cx="0" cy="10800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userDrawn="1"/>
        </p:nvCxnSpPr>
        <p:spPr>
          <a:xfrm>
            <a:off x="6090842" y="1939366"/>
            <a:ext cx="0" cy="10800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userDrawn="1"/>
        </p:nvCxnSpPr>
        <p:spPr>
          <a:xfrm>
            <a:off x="9449127" y="1939366"/>
            <a:ext cx="0" cy="10800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2227088" y="5152638"/>
            <a:ext cx="957943" cy="228526"/>
          </a:xfrm>
        </p:spPr>
        <p:txBody>
          <a:bodyPr lIns="0" tIns="0" rIns="0" bIns="0">
            <a:normAutofit/>
          </a:bodyPr>
          <a:lstStyle>
            <a:lvl1pPr marL="0" indent="0" algn="ctr">
              <a:buNone/>
              <a:defRPr sz="1600">
                <a:solidFill>
                  <a:schemeClr val="accent1"/>
                </a:solidFill>
              </a:defRPr>
            </a:lvl1pPr>
          </a:lstStyle>
          <a:p>
            <a:pPr lvl="0"/>
            <a:r>
              <a:rPr lang="en-US" dirty="0"/>
              <a:t>Born</a:t>
            </a:r>
          </a:p>
        </p:txBody>
      </p:sp>
      <p:sp>
        <p:nvSpPr>
          <p:cNvPr id="6" name="Text Placeholder 5"/>
          <p:cNvSpPr>
            <a:spLocks noGrp="1"/>
          </p:cNvSpPr>
          <p:nvPr>
            <p:ph type="body" sz="quarter" idx="11" hasCustomPrompt="1"/>
          </p:nvPr>
        </p:nvSpPr>
        <p:spPr>
          <a:xfrm>
            <a:off x="1562101" y="5450490"/>
            <a:ext cx="2278380" cy="68578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a:t>
            </a:r>
            <a:r>
              <a:rPr lang="en-US" dirty="0" err="1"/>
              <a:t>remque</a:t>
            </a:r>
            <a:r>
              <a:rPr lang="en-US" dirty="0"/>
              <a:t> </a:t>
            </a:r>
            <a:r>
              <a:rPr lang="en-US" dirty="0" err="1"/>
              <a:t>ipsa</a:t>
            </a:r>
            <a:r>
              <a:rPr lang="en-US" dirty="0"/>
              <a:t> quae </a:t>
            </a:r>
          </a:p>
        </p:txBody>
      </p:sp>
      <p:sp>
        <p:nvSpPr>
          <p:cNvPr id="17" name="Shape 308"/>
          <p:cNvSpPr/>
          <p:nvPr userDrawn="1"/>
        </p:nvSpPr>
        <p:spPr>
          <a:xfrm flipV="1">
            <a:off x="12612" y="1921280"/>
            <a:ext cx="12179388" cy="1"/>
          </a:xfrm>
          <a:prstGeom prst="line">
            <a:avLst/>
          </a:prstGeom>
          <a:ln w="38100">
            <a:solidFill>
              <a:srgbClr val="DCDEE0"/>
            </a:solidFill>
            <a:miter lim="400000"/>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32" name="Text Placeholder 4"/>
          <p:cNvSpPr>
            <a:spLocks noGrp="1"/>
          </p:cNvSpPr>
          <p:nvPr>
            <p:ph type="body" sz="quarter" idx="24" hasCustomPrompt="1"/>
          </p:nvPr>
        </p:nvSpPr>
        <p:spPr>
          <a:xfrm>
            <a:off x="5619325" y="5132318"/>
            <a:ext cx="957943" cy="228526"/>
          </a:xfrm>
        </p:spPr>
        <p:txBody>
          <a:bodyPr lIns="0" tIns="0" rIns="0" bIns="0">
            <a:normAutofit/>
          </a:bodyPr>
          <a:lstStyle>
            <a:lvl1pPr marL="0" indent="0" algn="ctr">
              <a:buNone/>
              <a:defRPr sz="1600">
                <a:solidFill>
                  <a:schemeClr val="accent1"/>
                </a:solidFill>
              </a:defRPr>
            </a:lvl1pPr>
          </a:lstStyle>
          <a:p>
            <a:pPr lvl="0"/>
            <a:r>
              <a:rPr lang="en-US" dirty="0"/>
              <a:t>Growth</a:t>
            </a:r>
          </a:p>
        </p:txBody>
      </p:sp>
      <p:sp>
        <p:nvSpPr>
          <p:cNvPr id="33" name="Text Placeholder 5"/>
          <p:cNvSpPr>
            <a:spLocks noGrp="1"/>
          </p:cNvSpPr>
          <p:nvPr>
            <p:ph type="body" sz="quarter" idx="25" hasCustomPrompt="1"/>
          </p:nvPr>
        </p:nvSpPr>
        <p:spPr>
          <a:xfrm>
            <a:off x="4954338" y="5430170"/>
            <a:ext cx="2278380" cy="68578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a:t>
            </a:r>
            <a:r>
              <a:rPr lang="en-US" dirty="0" err="1"/>
              <a:t>periue</a:t>
            </a:r>
            <a:r>
              <a:rPr lang="en-US" dirty="0"/>
              <a:t> </a:t>
            </a:r>
            <a:r>
              <a:rPr lang="en-US" dirty="0" err="1"/>
              <a:t>ipsa</a:t>
            </a:r>
            <a:r>
              <a:rPr lang="en-US" dirty="0"/>
              <a:t> quae </a:t>
            </a:r>
          </a:p>
        </p:txBody>
      </p:sp>
      <p:sp>
        <p:nvSpPr>
          <p:cNvPr id="34" name="Text Placeholder 4"/>
          <p:cNvSpPr>
            <a:spLocks noGrp="1"/>
          </p:cNvSpPr>
          <p:nvPr>
            <p:ph type="body" sz="quarter" idx="26" hasCustomPrompt="1"/>
          </p:nvPr>
        </p:nvSpPr>
        <p:spPr>
          <a:xfrm>
            <a:off x="8474640" y="5132318"/>
            <a:ext cx="1941900" cy="228526"/>
          </a:xfrm>
        </p:spPr>
        <p:txBody>
          <a:bodyPr lIns="0" tIns="0" rIns="0" bIns="0">
            <a:normAutofit/>
          </a:bodyPr>
          <a:lstStyle>
            <a:lvl1pPr marL="0" indent="0" algn="ctr">
              <a:buNone/>
              <a:defRPr sz="1600">
                <a:solidFill>
                  <a:schemeClr val="accent1"/>
                </a:solidFill>
              </a:defRPr>
            </a:lvl1pPr>
          </a:lstStyle>
          <a:p>
            <a:pPr lvl="0"/>
            <a:r>
              <a:rPr lang="en-US" dirty="0"/>
              <a:t>Join Partner</a:t>
            </a:r>
          </a:p>
        </p:txBody>
      </p:sp>
      <p:sp>
        <p:nvSpPr>
          <p:cNvPr id="35" name="Text Placeholder 5"/>
          <p:cNvSpPr>
            <a:spLocks noGrp="1"/>
          </p:cNvSpPr>
          <p:nvPr>
            <p:ph type="body" sz="quarter" idx="27" hasCustomPrompt="1"/>
          </p:nvPr>
        </p:nvSpPr>
        <p:spPr>
          <a:xfrm>
            <a:off x="8301631" y="5430170"/>
            <a:ext cx="2278380" cy="68578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a:t>
            </a:r>
            <a:r>
              <a:rPr lang="en-US" dirty="0" err="1"/>
              <a:t>remue</a:t>
            </a:r>
            <a:r>
              <a:rPr lang="en-US" dirty="0"/>
              <a:t> </a:t>
            </a:r>
            <a:r>
              <a:rPr lang="en-US" dirty="0" err="1"/>
              <a:t>ipsa</a:t>
            </a:r>
            <a:r>
              <a:rPr lang="en-US" dirty="0"/>
              <a:t> quae </a:t>
            </a:r>
          </a:p>
        </p:txBody>
      </p:sp>
      <p:sp>
        <p:nvSpPr>
          <p:cNvPr id="24" name="Shape 308"/>
          <p:cNvSpPr/>
          <p:nvPr userDrawn="1"/>
        </p:nvSpPr>
        <p:spPr>
          <a:xfrm flipV="1">
            <a:off x="12612" y="1924609"/>
            <a:ext cx="2719716" cy="0"/>
          </a:xfrm>
          <a:prstGeom prst="line">
            <a:avLst/>
          </a:prstGeom>
          <a:ln w="38100">
            <a:solidFill>
              <a:schemeClr val="accent1"/>
            </a:solidFill>
            <a:miter lim="400000"/>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40" name="Shape 308"/>
          <p:cNvSpPr/>
          <p:nvPr userDrawn="1"/>
        </p:nvSpPr>
        <p:spPr>
          <a:xfrm flipV="1">
            <a:off x="2644674" y="1924609"/>
            <a:ext cx="3456000" cy="0"/>
          </a:xfrm>
          <a:prstGeom prst="line">
            <a:avLst/>
          </a:prstGeom>
          <a:ln w="38100">
            <a:solidFill>
              <a:schemeClr val="accent1">
                <a:alpha val="75000"/>
              </a:schemeClr>
            </a:solidFill>
            <a:miter lim="400000"/>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41" name="Shape 308"/>
          <p:cNvSpPr/>
          <p:nvPr userDrawn="1"/>
        </p:nvSpPr>
        <p:spPr>
          <a:xfrm flipV="1">
            <a:off x="6040780" y="1924609"/>
            <a:ext cx="3420000" cy="0"/>
          </a:xfrm>
          <a:prstGeom prst="line">
            <a:avLst/>
          </a:prstGeom>
          <a:ln w="38100">
            <a:solidFill>
              <a:schemeClr val="accent1">
                <a:alpha val="75000"/>
              </a:schemeClr>
            </a:solidFill>
            <a:miter lim="400000"/>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42" name="Shape 308"/>
          <p:cNvSpPr/>
          <p:nvPr userDrawn="1"/>
        </p:nvSpPr>
        <p:spPr>
          <a:xfrm flipV="1">
            <a:off x="9396755" y="1924609"/>
            <a:ext cx="2795245" cy="0"/>
          </a:xfrm>
          <a:prstGeom prst="line">
            <a:avLst/>
          </a:prstGeom>
          <a:ln w="38100">
            <a:solidFill>
              <a:schemeClr val="accent1"/>
            </a:solidFill>
            <a:miter lim="400000"/>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47" name="Oval 46"/>
          <p:cNvSpPr/>
          <p:nvPr userDrawn="1"/>
        </p:nvSpPr>
        <p:spPr>
          <a:xfrm>
            <a:off x="8102915" y="2003564"/>
            <a:ext cx="2717486" cy="268273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p:nvPr userDrawn="1"/>
        </p:nvSpPr>
        <p:spPr>
          <a:xfrm>
            <a:off x="4737613" y="2003564"/>
            <a:ext cx="2717486" cy="2682736"/>
          </a:xfrm>
          <a:prstGeom prst="ellipse">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Oval 3"/>
          <p:cNvSpPr/>
          <p:nvPr userDrawn="1"/>
        </p:nvSpPr>
        <p:spPr>
          <a:xfrm>
            <a:off x="1373310" y="2003564"/>
            <a:ext cx="2717486" cy="268273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icture Placeholder 6"/>
          <p:cNvSpPr>
            <a:spLocks noGrp="1"/>
          </p:cNvSpPr>
          <p:nvPr>
            <p:ph type="pic" sz="quarter" idx="14"/>
          </p:nvPr>
        </p:nvSpPr>
        <p:spPr>
          <a:xfrm>
            <a:off x="1462252" y="2089226"/>
            <a:ext cx="2505456" cy="2505600"/>
          </a:xfrm>
          <a:prstGeom prst="ellipse">
            <a:avLst/>
          </a:prstGeom>
          <a:solidFill>
            <a:schemeClr val="bg1">
              <a:lumMod val="65000"/>
            </a:schemeClr>
          </a:solidFill>
          <a:ln>
            <a:noFill/>
          </a:ln>
        </p:spPr>
        <p:txBody>
          <a:bodyPr>
            <a:normAutofit/>
          </a:bodyPr>
          <a:lstStyle>
            <a:lvl1pPr>
              <a:defRPr sz="1400"/>
            </a:lvl1pPr>
          </a:lstStyle>
          <a:p>
            <a:endParaRPr lang="en-GB" dirty="0"/>
          </a:p>
        </p:txBody>
      </p:sp>
      <p:sp>
        <p:nvSpPr>
          <p:cNvPr id="25" name="Picture Placeholder 6"/>
          <p:cNvSpPr>
            <a:spLocks noGrp="1"/>
          </p:cNvSpPr>
          <p:nvPr>
            <p:ph type="pic" sz="quarter" idx="18"/>
          </p:nvPr>
        </p:nvSpPr>
        <p:spPr>
          <a:xfrm>
            <a:off x="4841966" y="2089226"/>
            <a:ext cx="2505456" cy="2505600"/>
          </a:xfrm>
          <a:prstGeom prst="ellipse">
            <a:avLst/>
          </a:prstGeom>
          <a:solidFill>
            <a:schemeClr val="bg1">
              <a:lumMod val="65000"/>
            </a:schemeClr>
          </a:solidFill>
          <a:ln>
            <a:noFill/>
          </a:ln>
        </p:spPr>
        <p:txBody>
          <a:bodyPr>
            <a:normAutofit/>
          </a:bodyPr>
          <a:lstStyle>
            <a:lvl1pPr>
              <a:defRPr sz="1400"/>
            </a:lvl1pPr>
          </a:lstStyle>
          <a:p>
            <a:endParaRPr lang="en-GB" dirty="0"/>
          </a:p>
        </p:txBody>
      </p:sp>
      <p:sp>
        <p:nvSpPr>
          <p:cNvPr id="27" name="Picture Placeholder 6"/>
          <p:cNvSpPr>
            <a:spLocks noGrp="1"/>
          </p:cNvSpPr>
          <p:nvPr>
            <p:ph type="pic" sz="quarter" idx="20"/>
          </p:nvPr>
        </p:nvSpPr>
        <p:spPr>
          <a:xfrm>
            <a:off x="8208436" y="2089226"/>
            <a:ext cx="2505456" cy="2505600"/>
          </a:xfrm>
          <a:prstGeom prst="ellipse">
            <a:avLst/>
          </a:prstGeom>
          <a:solidFill>
            <a:schemeClr val="bg1">
              <a:lumMod val="65000"/>
            </a:schemeClr>
          </a:solidFill>
          <a:ln>
            <a:noFill/>
          </a:ln>
        </p:spPr>
        <p:txBody>
          <a:bodyPr>
            <a:normAutofit/>
          </a:bodyPr>
          <a:lstStyle>
            <a:lvl1pPr>
              <a:defRPr sz="1400"/>
            </a:lvl1pPr>
          </a:lstStyle>
          <a:p>
            <a:endParaRPr lang="en-GB" dirty="0"/>
          </a:p>
        </p:txBody>
      </p:sp>
      <p:sp>
        <p:nvSpPr>
          <p:cNvPr id="29" name="Text Placeholder 5"/>
          <p:cNvSpPr>
            <a:spLocks noGrp="1"/>
          </p:cNvSpPr>
          <p:nvPr>
            <p:ph type="body" sz="quarter" idx="21" hasCustomPrompt="1"/>
          </p:nvPr>
        </p:nvSpPr>
        <p:spPr>
          <a:xfrm>
            <a:off x="2326697" y="4198728"/>
            <a:ext cx="791852" cy="792000"/>
          </a:xfrm>
          <a:prstGeom prst="ellipse">
            <a:avLst/>
          </a:prstGeom>
          <a:solidFill>
            <a:srgbClr val="ECECEC"/>
          </a:solidFill>
        </p:spPr>
        <p:txBody>
          <a:bodyPr lIns="0" tIns="0" rIns="0" bIns="0" anchor="ctr">
            <a:normAutofit/>
          </a:bodyPr>
          <a:lstStyle>
            <a:lvl1pPr marL="0" indent="0" algn="ctr">
              <a:lnSpc>
                <a:spcPts val="1400"/>
              </a:lnSpc>
              <a:buNone/>
              <a:defRPr sz="1600">
                <a:solidFill>
                  <a:schemeClr val="accent1"/>
                </a:solidFill>
              </a:defRPr>
            </a:lvl1pPr>
          </a:lstStyle>
          <a:p>
            <a:pPr lvl="0"/>
            <a:r>
              <a:rPr lang="en-US" dirty="0"/>
              <a:t>2009</a:t>
            </a:r>
          </a:p>
        </p:txBody>
      </p:sp>
      <p:sp>
        <p:nvSpPr>
          <p:cNvPr id="44" name="Text Placeholder 5"/>
          <p:cNvSpPr>
            <a:spLocks noGrp="1"/>
          </p:cNvSpPr>
          <p:nvPr>
            <p:ph type="body" sz="quarter" idx="28" hasCustomPrompt="1"/>
          </p:nvPr>
        </p:nvSpPr>
        <p:spPr>
          <a:xfrm>
            <a:off x="5644854" y="4198728"/>
            <a:ext cx="791852" cy="792000"/>
          </a:xfrm>
          <a:prstGeom prst="ellipse">
            <a:avLst/>
          </a:prstGeom>
          <a:solidFill>
            <a:srgbClr val="ECECEC"/>
          </a:solidFill>
        </p:spPr>
        <p:txBody>
          <a:bodyPr lIns="0" tIns="0" rIns="0" bIns="0" anchor="ctr">
            <a:normAutofit/>
          </a:bodyPr>
          <a:lstStyle>
            <a:lvl1pPr marL="0" indent="0" algn="ctr">
              <a:lnSpc>
                <a:spcPts val="1400"/>
              </a:lnSpc>
              <a:buNone/>
              <a:defRPr sz="1600">
                <a:solidFill>
                  <a:schemeClr val="accent1"/>
                </a:solidFill>
              </a:defRPr>
            </a:lvl1pPr>
          </a:lstStyle>
          <a:p>
            <a:pPr lvl="0"/>
            <a:r>
              <a:rPr lang="en-US" dirty="0"/>
              <a:t>2009</a:t>
            </a:r>
          </a:p>
        </p:txBody>
      </p:sp>
      <p:sp>
        <p:nvSpPr>
          <p:cNvPr id="45" name="Text Placeholder 5"/>
          <p:cNvSpPr>
            <a:spLocks noGrp="1"/>
          </p:cNvSpPr>
          <p:nvPr>
            <p:ph type="body" sz="quarter" idx="29" hasCustomPrompt="1"/>
          </p:nvPr>
        </p:nvSpPr>
        <p:spPr>
          <a:xfrm>
            <a:off x="9132196" y="4198728"/>
            <a:ext cx="791852" cy="792000"/>
          </a:xfrm>
          <a:prstGeom prst="ellipse">
            <a:avLst/>
          </a:prstGeom>
          <a:solidFill>
            <a:srgbClr val="ECECEC"/>
          </a:solidFill>
        </p:spPr>
        <p:txBody>
          <a:bodyPr lIns="0" tIns="0" rIns="0" bIns="0" anchor="ctr">
            <a:normAutofit/>
          </a:bodyPr>
          <a:lstStyle>
            <a:lvl1pPr marL="0" indent="0" algn="ctr">
              <a:lnSpc>
                <a:spcPts val="1400"/>
              </a:lnSpc>
              <a:buNone/>
              <a:defRPr sz="1600">
                <a:solidFill>
                  <a:schemeClr val="accent1"/>
                </a:solidFill>
              </a:defRPr>
            </a:lvl1pPr>
          </a:lstStyle>
          <a:p>
            <a:pPr lvl="0"/>
            <a:r>
              <a:rPr lang="en-US" dirty="0"/>
              <a:t>2009</a:t>
            </a:r>
          </a:p>
        </p:txBody>
      </p:sp>
    </p:spTree>
    <p:extLst>
      <p:ext uri="{BB962C8B-B14F-4D97-AF65-F5344CB8AC3E}">
        <p14:creationId xmlns:p14="http://schemas.microsoft.com/office/powerpoint/2010/main" val="344369998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left)">
                                      <p:cBhvr>
                                        <p:cTn id="19" dur="500"/>
                                        <p:tgtEl>
                                          <p:spTgt spid="2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53" presetClass="entr" presetSubtype="16" fill="hold" grpId="0"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9">
                                            <p:bg/>
                                          </p:spTgt>
                                        </p:tgtEl>
                                        <p:attrNameLst>
                                          <p:attrName>style.visibility</p:attrName>
                                        </p:attrNameLst>
                                      </p:cBhvr>
                                      <p:to>
                                        <p:strVal val="visible"/>
                                      </p:to>
                                    </p:set>
                                    <p:animEffect transition="in" filter="fade">
                                      <p:cBhvr>
                                        <p:cTn id="37" dur="500"/>
                                        <p:tgtEl>
                                          <p:spTgt spid="29">
                                            <p:bg/>
                                          </p:spTgt>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9">
                                            <p:txEl>
                                              <p:pRg st="0" end="0"/>
                                            </p:txEl>
                                          </p:spTgt>
                                        </p:tgtEl>
                                        <p:attrNameLst>
                                          <p:attrName>style.visibility</p:attrName>
                                        </p:attrNameLst>
                                      </p:cBhvr>
                                      <p:to>
                                        <p:strVal val="visible"/>
                                      </p:to>
                                    </p:set>
                                    <p:animEffect transition="in" filter="fade">
                                      <p:cBhvr>
                                        <p:cTn id="41" dur="500"/>
                                        <p:tgtEl>
                                          <p:spTgt spid="29">
                                            <p:txEl>
                                              <p:pRg st="0" end="0"/>
                                            </p:txEl>
                                          </p:spTgt>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5">
                                            <p:txEl>
                                              <p:pRg st="0" end="0"/>
                                            </p:txEl>
                                          </p:spTgt>
                                        </p:tgtEl>
                                        <p:attrNameLst>
                                          <p:attrName>style.visibility</p:attrName>
                                        </p:attrNameLst>
                                      </p:cBhvr>
                                      <p:to>
                                        <p:strVal val="visible"/>
                                      </p:to>
                                    </p:set>
                                    <p:animEffect transition="in" filter="fade">
                                      <p:cBhvr>
                                        <p:cTn id="45" dur="500"/>
                                        <p:tgtEl>
                                          <p:spTgt spid="5">
                                            <p:txEl>
                                              <p:pRg st="0" end="0"/>
                                            </p:txEl>
                                          </p:spTgt>
                                        </p:tgtEl>
                                      </p:cBhvr>
                                    </p:animEffect>
                                  </p:childTnLst>
                                </p:cTn>
                              </p:par>
                            </p:childTnLst>
                          </p:cTn>
                        </p:par>
                        <p:par>
                          <p:cTn id="46" fill="hold">
                            <p:stCondLst>
                              <p:cond delay="5000"/>
                            </p:stCondLst>
                            <p:childTnLst>
                              <p:par>
                                <p:cTn id="47" presetID="18" presetClass="entr" presetSubtype="6" fill="hold" grpId="0" nodeType="afterEffect">
                                  <p:stCondLst>
                                    <p:cond delay="0"/>
                                  </p:stCondLst>
                                  <p:childTnLst>
                                    <p:set>
                                      <p:cBhvr>
                                        <p:cTn id="48" dur="1" fill="hold">
                                          <p:stCondLst>
                                            <p:cond delay="0"/>
                                          </p:stCondLst>
                                        </p:cTn>
                                        <p:tgtEl>
                                          <p:spTgt spid="6">
                                            <p:txEl>
                                              <p:pRg st="0" end="0"/>
                                            </p:txEl>
                                          </p:spTgt>
                                        </p:tgtEl>
                                        <p:attrNameLst>
                                          <p:attrName>style.visibility</p:attrName>
                                        </p:attrNameLst>
                                      </p:cBhvr>
                                      <p:to>
                                        <p:strVal val="visible"/>
                                      </p:to>
                                    </p:set>
                                    <p:animEffect transition="in" filter="strips(downRight)">
                                      <p:cBhvr>
                                        <p:cTn id="49" dur="500"/>
                                        <p:tgtEl>
                                          <p:spTgt spid="6">
                                            <p:txEl>
                                              <p:pRg st="0" end="0"/>
                                            </p:txEl>
                                          </p:spTgt>
                                        </p:tgtEl>
                                      </p:cBhvr>
                                    </p:animEffect>
                                  </p:childTnLst>
                                </p:cTn>
                              </p:par>
                            </p:childTnLst>
                          </p:cTn>
                        </p:par>
                        <p:par>
                          <p:cTn id="50" fill="hold">
                            <p:stCondLst>
                              <p:cond delay="5500"/>
                            </p:stCondLst>
                            <p:childTnLst>
                              <p:par>
                                <p:cTn id="51" presetID="22" presetClass="entr" presetSubtype="8" fill="hold" grpId="0" nodeType="after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wipe(left)">
                                      <p:cBhvr>
                                        <p:cTn id="53" dur="500"/>
                                        <p:tgtEl>
                                          <p:spTgt spid="40"/>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500"/>
                                        <p:tgtEl>
                                          <p:spTgt spid="31"/>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500"/>
                                        <p:tgtEl>
                                          <p:spTgt spid="46"/>
                                        </p:tgtEl>
                                      </p:cBhvr>
                                    </p:animEffect>
                                  </p:childTnLst>
                                </p:cTn>
                              </p:par>
                            </p:childTnLst>
                          </p:cTn>
                        </p:par>
                        <p:par>
                          <p:cTn id="62" fill="hold">
                            <p:stCondLst>
                              <p:cond delay="70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500" fill="hold"/>
                                        <p:tgtEl>
                                          <p:spTgt spid="25"/>
                                        </p:tgtEl>
                                        <p:attrNameLst>
                                          <p:attrName>ppt_w</p:attrName>
                                        </p:attrNameLst>
                                      </p:cBhvr>
                                      <p:tavLst>
                                        <p:tav tm="0">
                                          <p:val>
                                            <p:fltVal val="0"/>
                                          </p:val>
                                        </p:tav>
                                        <p:tav tm="100000">
                                          <p:val>
                                            <p:strVal val="#ppt_w"/>
                                          </p:val>
                                        </p:tav>
                                      </p:tavLst>
                                    </p:anim>
                                    <p:anim calcmode="lin" valueType="num">
                                      <p:cBhvr>
                                        <p:cTn id="66" dur="500" fill="hold"/>
                                        <p:tgtEl>
                                          <p:spTgt spid="25"/>
                                        </p:tgtEl>
                                        <p:attrNameLst>
                                          <p:attrName>ppt_h</p:attrName>
                                        </p:attrNameLst>
                                      </p:cBhvr>
                                      <p:tavLst>
                                        <p:tav tm="0">
                                          <p:val>
                                            <p:fltVal val="0"/>
                                          </p:val>
                                        </p:tav>
                                        <p:tav tm="100000">
                                          <p:val>
                                            <p:strVal val="#ppt_h"/>
                                          </p:val>
                                        </p:tav>
                                      </p:tavLst>
                                    </p:anim>
                                    <p:animEffect transition="in" filter="fade">
                                      <p:cBhvr>
                                        <p:cTn id="67" dur="500"/>
                                        <p:tgtEl>
                                          <p:spTgt spid="25"/>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44">
                                            <p:bg/>
                                          </p:spTgt>
                                        </p:tgtEl>
                                        <p:attrNameLst>
                                          <p:attrName>style.visibility</p:attrName>
                                        </p:attrNameLst>
                                      </p:cBhvr>
                                      <p:to>
                                        <p:strVal val="visible"/>
                                      </p:to>
                                    </p:set>
                                    <p:animEffect transition="in" filter="fade">
                                      <p:cBhvr>
                                        <p:cTn id="71" dur="500"/>
                                        <p:tgtEl>
                                          <p:spTgt spid="44">
                                            <p:bg/>
                                          </p:spTgt>
                                        </p:tgtEl>
                                      </p:cBhvr>
                                    </p:animEffect>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44">
                                            <p:txEl>
                                              <p:pRg st="0" end="0"/>
                                            </p:txEl>
                                          </p:spTgt>
                                        </p:tgtEl>
                                        <p:attrNameLst>
                                          <p:attrName>style.visibility</p:attrName>
                                        </p:attrNameLst>
                                      </p:cBhvr>
                                      <p:to>
                                        <p:strVal val="visible"/>
                                      </p:to>
                                    </p:set>
                                    <p:animEffect transition="in" filter="fade">
                                      <p:cBhvr>
                                        <p:cTn id="75" dur="500"/>
                                        <p:tgtEl>
                                          <p:spTgt spid="44">
                                            <p:txEl>
                                              <p:pRg st="0" end="0"/>
                                            </p:txEl>
                                          </p:spTgt>
                                        </p:tgtEl>
                                      </p:cBhvr>
                                    </p:animEffect>
                                  </p:childTnLst>
                                </p:cTn>
                              </p:par>
                            </p:childTnLst>
                          </p:cTn>
                        </p:par>
                        <p:par>
                          <p:cTn id="76" fill="hold">
                            <p:stCondLst>
                              <p:cond delay="8500"/>
                            </p:stCondLst>
                            <p:childTnLst>
                              <p:par>
                                <p:cTn id="77" presetID="10" presetClass="entr" presetSubtype="0" fill="hold" grpId="0" nodeType="afterEffect">
                                  <p:stCondLst>
                                    <p:cond delay="0"/>
                                  </p:stCondLst>
                                  <p:childTnLst>
                                    <p:set>
                                      <p:cBhvr>
                                        <p:cTn id="78" dur="1" fill="hold">
                                          <p:stCondLst>
                                            <p:cond delay="0"/>
                                          </p:stCondLst>
                                        </p:cTn>
                                        <p:tgtEl>
                                          <p:spTgt spid="32">
                                            <p:txEl>
                                              <p:pRg st="0" end="0"/>
                                            </p:txEl>
                                          </p:spTgt>
                                        </p:tgtEl>
                                        <p:attrNameLst>
                                          <p:attrName>style.visibility</p:attrName>
                                        </p:attrNameLst>
                                      </p:cBhvr>
                                      <p:to>
                                        <p:strVal val="visible"/>
                                      </p:to>
                                    </p:set>
                                    <p:animEffect transition="in" filter="fade">
                                      <p:cBhvr>
                                        <p:cTn id="79" dur="500"/>
                                        <p:tgtEl>
                                          <p:spTgt spid="32">
                                            <p:txEl>
                                              <p:pRg st="0" end="0"/>
                                            </p:txEl>
                                          </p:spTgt>
                                        </p:tgtEl>
                                      </p:cBhvr>
                                    </p:animEffect>
                                  </p:childTnLst>
                                </p:cTn>
                              </p:par>
                            </p:childTnLst>
                          </p:cTn>
                        </p:par>
                        <p:par>
                          <p:cTn id="80" fill="hold">
                            <p:stCondLst>
                              <p:cond delay="9000"/>
                            </p:stCondLst>
                            <p:childTnLst>
                              <p:par>
                                <p:cTn id="81" presetID="18" presetClass="entr" presetSubtype="6" fill="hold" grpId="0" nodeType="afterEffect">
                                  <p:stCondLst>
                                    <p:cond delay="0"/>
                                  </p:stCondLst>
                                  <p:childTnLst>
                                    <p:set>
                                      <p:cBhvr>
                                        <p:cTn id="82" dur="1" fill="hold">
                                          <p:stCondLst>
                                            <p:cond delay="0"/>
                                          </p:stCondLst>
                                        </p:cTn>
                                        <p:tgtEl>
                                          <p:spTgt spid="33">
                                            <p:txEl>
                                              <p:pRg st="0" end="0"/>
                                            </p:txEl>
                                          </p:spTgt>
                                        </p:tgtEl>
                                        <p:attrNameLst>
                                          <p:attrName>style.visibility</p:attrName>
                                        </p:attrNameLst>
                                      </p:cBhvr>
                                      <p:to>
                                        <p:strVal val="visible"/>
                                      </p:to>
                                    </p:set>
                                    <p:animEffect transition="in" filter="strips(downRight)">
                                      <p:cBhvr>
                                        <p:cTn id="83" dur="500"/>
                                        <p:tgtEl>
                                          <p:spTgt spid="33">
                                            <p:txEl>
                                              <p:pRg st="0" end="0"/>
                                            </p:txEl>
                                          </p:spTgt>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wipe(left)">
                                      <p:cBhvr>
                                        <p:cTn id="87" dur="500"/>
                                        <p:tgtEl>
                                          <p:spTgt spid="41"/>
                                        </p:tgtEl>
                                      </p:cBhvr>
                                    </p:animEffect>
                                  </p:childTnLst>
                                </p:cTn>
                              </p:par>
                            </p:childTnLst>
                          </p:cTn>
                        </p:par>
                        <p:par>
                          <p:cTn id="88" fill="hold">
                            <p:stCondLst>
                              <p:cond delay="10000"/>
                            </p:stCondLst>
                            <p:childTnLst>
                              <p:par>
                                <p:cTn id="89" presetID="10"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fade">
                                      <p:cBhvr>
                                        <p:cTn id="91" dur="500"/>
                                        <p:tgtEl>
                                          <p:spTgt spid="36"/>
                                        </p:tgtEl>
                                      </p:cBhvr>
                                    </p:animEffect>
                                  </p:childTnLst>
                                </p:cTn>
                              </p:par>
                            </p:childTnLst>
                          </p:cTn>
                        </p:par>
                        <p:par>
                          <p:cTn id="92" fill="hold">
                            <p:stCondLst>
                              <p:cond delay="10500"/>
                            </p:stCondLst>
                            <p:childTnLst>
                              <p:par>
                                <p:cTn id="93" presetID="10" presetClass="entr" presetSubtype="0" fill="hold" grpId="0" nodeType="afterEffect">
                                  <p:stCondLst>
                                    <p:cond delay="0"/>
                                  </p:stCondLst>
                                  <p:childTnLst>
                                    <p:set>
                                      <p:cBhvr>
                                        <p:cTn id="94" dur="1" fill="hold">
                                          <p:stCondLst>
                                            <p:cond delay="0"/>
                                          </p:stCondLst>
                                        </p:cTn>
                                        <p:tgtEl>
                                          <p:spTgt spid="47"/>
                                        </p:tgtEl>
                                        <p:attrNameLst>
                                          <p:attrName>style.visibility</p:attrName>
                                        </p:attrNameLst>
                                      </p:cBhvr>
                                      <p:to>
                                        <p:strVal val="visible"/>
                                      </p:to>
                                    </p:set>
                                    <p:animEffect transition="in" filter="fade">
                                      <p:cBhvr>
                                        <p:cTn id="95" dur="500"/>
                                        <p:tgtEl>
                                          <p:spTgt spid="47"/>
                                        </p:tgtEl>
                                      </p:cBhvr>
                                    </p:animEffect>
                                  </p:childTnLst>
                                </p:cTn>
                              </p:par>
                            </p:childTnLst>
                          </p:cTn>
                        </p:par>
                        <p:par>
                          <p:cTn id="96" fill="hold">
                            <p:stCondLst>
                              <p:cond delay="11000"/>
                            </p:stCondLst>
                            <p:childTnLst>
                              <p:par>
                                <p:cTn id="97" presetID="53" presetClass="entr" presetSubtype="16" fill="hold" grpId="0" nodeType="afterEffect">
                                  <p:stCondLst>
                                    <p:cond delay="0"/>
                                  </p:stCondLst>
                                  <p:childTnLst>
                                    <p:set>
                                      <p:cBhvr>
                                        <p:cTn id="98" dur="1" fill="hold">
                                          <p:stCondLst>
                                            <p:cond delay="0"/>
                                          </p:stCondLst>
                                        </p:cTn>
                                        <p:tgtEl>
                                          <p:spTgt spid="27"/>
                                        </p:tgtEl>
                                        <p:attrNameLst>
                                          <p:attrName>style.visibility</p:attrName>
                                        </p:attrNameLst>
                                      </p:cBhvr>
                                      <p:to>
                                        <p:strVal val="visible"/>
                                      </p:to>
                                    </p:set>
                                    <p:anim calcmode="lin" valueType="num">
                                      <p:cBhvr>
                                        <p:cTn id="99" dur="500" fill="hold"/>
                                        <p:tgtEl>
                                          <p:spTgt spid="27"/>
                                        </p:tgtEl>
                                        <p:attrNameLst>
                                          <p:attrName>ppt_w</p:attrName>
                                        </p:attrNameLst>
                                      </p:cBhvr>
                                      <p:tavLst>
                                        <p:tav tm="0">
                                          <p:val>
                                            <p:fltVal val="0"/>
                                          </p:val>
                                        </p:tav>
                                        <p:tav tm="100000">
                                          <p:val>
                                            <p:strVal val="#ppt_w"/>
                                          </p:val>
                                        </p:tav>
                                      </p:tavLst>
                                    </p:anim>
                                    <p:anim calcmode="lin" valueType="num">
                                      <p:cBhvr>
                                        <p:cTn id="100" dur="500" fill="hold"/>
                                        <p:tgtEl>
                                          <p:spTgt spid="27"/>
                                        </p:tgtEl>
                                        <p:attrNameLst>
                                          <p:attrName>ppt_h</p:attrName>
                                        </p:attrNameLst>
                                      </p:cBhvr>
                                      <p:tavLst>
                                        <p:tav tm="0">
                                          <p:val>
                                            <p:fltVal val="0"/>
                                          </p:val>
                                        </p:tav>
                                        <p:tav tm="100000">
                                          <p:val>
                                            <p:strVal val="#ppt_h"/>
                                          </p:val>
                                        </p:tav>
                                      </p:tavLst>
                                    </p:anim>
                                    <p:animEffect transition="in" filter="fade">
                                      <p:cBhvr>
                                        <p:cTn id="101" dur="500"/>
                                        <p:tgtEl>
                                          <p:spTgt spid="27"/>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45">
                                            <p:bg/>
                                          </p:spTgt>
                                        </p:tgtEl>
                                        <p:attrNameLst>
                                          <p:attrName>style.visibility</p:attrName>
                                        </p:attrNameLst>
                                      </p:cBhvr>
                                      <p:to>
                                        <p:strVal val="visible"/>
                                      </p:to>
                                    </p:set>
                                    <p:animEffect transition="in" filter="fade">
                                      <p:cBhvr>
                                        <p:cTn id="105" dur="500"/>
                                        <p:tgtEl>
                                          <p:spTgt spid="45">
                                            <p:bg/>
                                          </p:spTgt>
                                        </p:tgtEl>
                                      </p:cBhvr>
                                    </p:animEffect>
                                  </p:childTnLst>
                                </p:cTn>
                              </p:par>
                            </p:childTnLst>
                          </p:cTn>
                        </p:par>
                        <p:par>
                          <p:cTn id="106" fill="hold">
                            <p:stCondLst>
                              <p:cond delay="12000"/>
                            </p:stCondLst>
                            <p:childTnLst>
                              <p:par>
                                <p:cTn id="107" presetID="10" presetClass="entr" presetSubtype="0" fill="hold" grpId="0" nodeType="afterEffect">
                                  <p:stCondLst>
                                    <p:cond delay="0"/>
                                  </p:stCondLst>
                                  <p:childTnLst>
                                    <p:set>
                                      <p:cBhvr>
                                        <p:cTn id="108" dur="1" fill="hold">
                                          <p:stCondLst>
                                            <p:cond delay="0"/>
                                          </p:stCondLst>
                                        </p:cTn>
                                        <p:tgtEl>
                                          <p:spTgt spid="45">
                                            <p:txEl>
                                              <p:pRg st="0" end="0"/>
                                            </p:txEl>
                                          </p:spTgt>
                                        </p:tgtEl>
                                        <p:attrNameLst>
                                          <p:attrName>style.visibility</p:attrName>
                                        </p:attrNameLst>
                                      </p:cBhvr>
                                      <p:to>
                                        <p:strVal val="visible"/>
                                      </p:to>
                                    </p:set>
                                    <p:animEffect transition="in" filter="fade">
                                      <p:cBhvr>
                                        <p:cTn id="109" dur="500"/>
                                        <p:tgtEl>
                                          <p:spTgt spid="45">
                                            <p:txEl>
                                              <p:pRg st="0" end="0"/>
                                            </p:txEl>
                                          </p:spTgt>
                                        </p:tgtEl>
                                      </p:cBhvr>
                                    </p:animEffect>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34">
                                            <p:txEl>
                                              <p:pRg st="0" end="0"/>
                                            </p:txEl>
                                          </p:spTgt>
                                        </p:tgtEl>
                                        <p:attrNameLst>
                                          <p:attrName>style.visibility</p:attrName>
                                        </p:attrNameLst>
                                      </p:cBhvr>
                                      <p:to>
                                        <p:strVal val="visible"/>
                                      </p:to>
                                    </p:set>
                                    <p:animEffect transition="in" filter="fade">
                                      <p:cBhvr>
                                        <p:cTn id="113" dur="500"/>
                                        <p:tgtEl>
                                          <p:spTgt spid="34">
                                            <p:txEl>
                                              <p:pRg st="0" end="0"/>
                                            </p:txEl>
                                          </p:spTgt>
                                        </p:tgtEl>
                                      </p:cBhvr>
                                    </p:animEffect>
                                  </p:childTnLst>
                                </p:cTn>
                              </p:par>
                            </p:childTnLst>
                          </p:cTn>
                        </p:par>
                        <p:par>
                          <p:cTn id="114" fill="hold">
                            <p:stCondLst>
                              <p:cond delay="13000"/>
                            </p:stCondLst>
                            <p:childTnLst>
                              <p:par>
                                <p:cTn id="115" presetID="18" presetClass="entr" presetSubtype="6" fill="hold" grpId="0" nodeType="afterEffect">
                                  <p:stCondLst>
                                    <p:cond delay="0"/>
                                  </p:stCondLst>
                                  <p:childTnLst>
                                    <p:set>
                                      <p:cBhvr>
                                        <p:cTn id="116" dur="1" fill="hold">
                                          <p:stCondLst>
                                            <p:cond delay="0"/>
                                          </p:stCondLst>
                                        </p:cTn>
                                        <p:tgtEl>
                                          <p:spTgt spid="35">
                                            <p:txEl>
                                              <p:pRg st="0" end="0"/>
                                            </p:txEl>
                                          </p:spTgt>
                                        </p:tgtEl>
                                        <p:attrNameLst>
                                          <p:attrName>style.visibility</p:attrName>
                                        </p:attrNameLst>
                                      </p:cBhvr>
                                      <p:to>
                                        <p:strVal val="visible"/>
                                      </p:to>
                                    </p:set>
                                    <p:animEffect transition="in" filter="strips(downRight)">
                                      <p:cBhvr>
                                        <p:cTn id="117" dur="500"/>
                                        <p:tgtEl>
                                          <p:spTgt spid="35">
                                            <p:txEl>
                                              <p:pRg st="0" end="0"/>
                                            </p:txEl>
                                          </p:spTgt>
                                        </p:tgtEl>
                                      </p:cBhvr>
                                    </p:animEffect>
                                  </p:childTnLst>
                                </p:cTn>
                              </p:par>
                            </p:childTnLst>
                          </p:cTn>
                        </p:par>
                        <p:par>
                          <p:cTn id="118" fill="hold">
                            <p:stCondLst>
                              <p:cond delay="13500"/>
                            </p:stCondLst>
                            <p:childTnLst>
                              <p:par>
                                <p:cTn id="119" presetID="22" presetClass="entr" presetSubtype="8" fill="hold" grpId="0" nodeType="afterEffect">
                                  <p:stCondLst>
                                    <p:cond delay="0"/>
                                  </p:stCondLst>
                                  <p:childTnLst>
                                    <p:set>
                                      <p:cBhvr>
                                        <p:cTn id="120" dur="1" fill="hold">
                                          <p:stCondLst>
                                            <p:cond delay="0"/>
                                          </p:stCondLst>
                                        </p:cTn>
                                        <p:tgtEl>
                                          <p:spTgt spid="42"/>
                                        </p:tgtEl>
                                        <p:attrNameLst>
                                          <p:attrName>style.visibility</p:attrName>
                                        </p:attrNameLst>
                                      </p:cBhvr>
                                      <p:to>
                                        <p:strVal val="visible"/>
                                      </p:to>
                                    </p:set>
                                    <p:animEffect transition="in" filter="wipe(left)">
                                      <p:cBhvr>
                                        <p:cTn id="12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10"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P spid="6" grpId="0" build="p">
        <p:tmplLst>
          <p:tmpl lvl="1">
            <p:tnLst>
              <p:par>
                <p:cTn presetID="18" presetClass="entr" presetSubtype="6"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strips(downRight)">
                      <p:cBhvr>
                        <p:cTn dur="500"/>
                        <p:tgtEl>
                          <p:spTgt spid="6"/>
                        </p:tgtEl>
                      </p:cBhvr>
                    </p:animEffect>
                  </p:childTnLst>
                </p:cTn>
              </p:par>
            </p:tnLst>
          </p:tmpl>
        </p:tmplLst>
      </p:bldP>
      <p:bldP spid="17" grpId="0" animBg="1"/>
      <p:bldP spid="32" grpId="0" build="p">
        <p:tmplLst>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build="p">
        <p:tmplLst>
          <p:tmpl lvl="1">
            <p:tnLst>
              <p:par>
                <p:cTn presetID="18" presetClass="entr" presetSubtype="6"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strips(downRight)">
                      <p:cBhvr>
                        <p:cTn dur="500"/>
                        <p:tgtEl>
                          <p:spTgt spid="33"/>
                        </p:tgtEl>
                      </p:cBhvr>
                    </p:animEffect>
                  </p:childTnLst>
                </p:cTn>
              </p:par>
            </p:tnLst>
          </p:tmpl>
        </p:tmplLst>
      </p:bldP>
      <p:bldP spid="34" grpId="0" build="p">
        <p:tmplLst>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build="p">
        <p:tmplLst>
          <p:tmpl lvl="1">
            <p:tnLst>
              <p:par>
                <p:cTn presetID="18" presetClass="entr" presetSubtype="6"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strips(downRight)">
                      <p:cBhvr>
                        <p:cTn dur="500"/>
                        <p:tgtEl>
                          <p:spTgt spid="35"/>
                        </p:tgtEl>
                      </p:cBhvr>
                    </p:animEffect>
                  </p:childTnLst>
                </p:cTn>
              </p:par>
            </p:tnLst>
          </p:tmpl>
        </p:tmplLst>
      </p:bldP>
      <p:bldP spid="24" grpId="0" animBg="1"/>
      <p:bldP spid="40" grpId="0" animBg="1"/>
      <p:bldP spid="41" grpId="0" animBg="1"/>
      <p:bldP spid="42" grpId="0" animBg="1"/>
      <p:bldP spid="47" grpId="0" animBg="1"/>
      <p:bldP spid="46" grpId="0" animBg="1"/>
      <p:bldP spid="4" grpId="0" animBg="1"/>
      <p:bldP spid="7" grpId="0" animBg="1"/>
      <p:bldP spid="25" grpId="0" animBg="1"/>
      <p:bldP spid="27" grpId="0" animBg="1"/>
      <p:bldP spid="29" grpId="0" build="p" animBg="1">
        <p:tmplLst>
          <p:tmpl>
            <p:tnLst>
              <p:par>
                <p:cTn presetID="10"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44" grpId="0" build="p" animBg="1">
        <p:tmplLst>
          <p:tmpl>
            <p:tnLst>
              <p:par>
                <p:cTn presetID="10"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childTnLst>
                </p:cTn>
              </p:par>
            </p:tnLst>
          </p:tmpl>
        </p:tmplLst>
      </p:bldP>
      <p:bldP spid="45" grpId="0" build="p" animBg="1">
        <p:tmplLst>
          <p:tmpl>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sp>
        <p:nvSpPr>
          <p:cNvPr id="27" name="Picture Placeholder 6"/>
          <p:cNvSpPr>
            <a:spLocks noGrp="1"/>
          </p:cNvSpPr>
          <p:nvPr>
            <p:ph type="pic" sz="quarter" idx="34" hasCustomPrompt="1"/>
          </p:nvPr>
        </p:nvSpPr>
        <p:spPr>
          <a:xfrm>
            <a:off x="1524000" y="4008742"/>
            <a:ext cx="2932012" cy="1572908"/>
          </a:xfrm>
          <a:solidFill>
            <a:schemeClr val="bg1">
              <a:lumMod val="65000"/>
            </a:schemeClr>
          </a:solidFill>
          <a:ln w="28575">
            <a:solidFill>
              <a:schemeClr val="accent1"/>
            </a:solidFill>
          </a:ln>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aseline="0"/>
            </a:lvl1pPr>
          </a:lstStyle>
          <a:p>
            <a:r>
              <a:rPr lang="en-US" dirty="0"/>
              <a:t>Click icon to add pictures</a:t>
            </a:r>
            <a:endParaRPr lang="en-GB" dirty="0"/>
          </a:p>
        </p:txBody>
      </p:sp>
      <p:sp>
        <p:nvSpPr>
          <p:cNvPr id="33" name="Picture Placeholder 6"/>
          <p:cNvSpPr>
            <a:spLocks noGrp="1"/>
          </p:cNvSpPr>
          <p:nvPr>
            <p:ph type="pic" sz="quarter" idx="22" hasCustomPrompt="1"/>
          </p:nvPr>
        </p:nvSpPr>
        <p:spPr>
          <a:xfrm>
            <a:off x="1524000" y="2435836"/>
            <a:ext cx="2932012" cy="1572905"/>
          </a:xfrm>
          <a:solidFill>
            <a:schemeClr val="bg1">
              <a:lumMod val="65000"/>
            </a:schemeClr>
          </a:solidFill>
          <a:ln w="28575">
            <a:solidFill>
              <a:schemeClr val="accent1"/>
            </a:solidFill>
          </a:ln>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aseline="0"/>
            </a:lvl1pPr>
          </a:lstStyle>
          <a:p>
            <a:r>
              <a:rPr lang="en-US" dirty="0"/>
              <a:t>Click icon to add pictures</a:t>
            </a:r>
            <a:endParaRPr lang="en-GB" dirty="0"/>
          </a:p>
        </p:txBody>
      </p: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38" name="Text Placeholder 5"/>
          <p:cNvSpPr>
            <a:spLocks noGrp="1"/>
          </p:cNvSpPr>
          <p:nvPr>
            <p:ph type="body" sz="quarter" idx="35" hasCustomPrompt="1"/>
          </p:nvPr>
        </p:nvSpPr>
        <p:spPr>
          <a:xfrm>
            <a:off x="7944031" y="2969487"/>
            <a:ext cx="2452914" cy="2694714"/>
          </a:xfrm>
          <a:prstGeom prst="rect">
            <a:avLst/>
          </a:prstGeom>
          <a:noFill/>
        </p:spPr>
        <p:txBody>
          <a:bodyPr lIns="0" tIns="91440" rIns="0" bIns="0" anchor="t">
            <a:normAutofit/>
          </a:bodyPr>
          <a:lstStyle>
            <a:lvl1pPr marL="228600" indent="-228600" algn="l">
              <a:lnSpc>
                <a:spcPts val="1400"/>
              </a:lnSpc>
              <a:buFont typeface="+mj-lt"/>
              <a:buAutoNum type="arabicPeriod"/>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p>
          <a:p>
            <a:pPr lvl="0"/>
            <a:r>
              <a:rPr lang="en-US" dirty="0" err="1"/>
              <a:t>voluptatemaccusantiumdoloremque</a:t>
            </a:r>
            <a:r>
              <a:rPr lang="en-US" dirty="0"/>
              <a:t> </a:t>
            </a:r>
            <a:r>
              <a:rPr lang="en-US" dirty="0" err="1"/>
              <a:t>laudantium</a:t>
            </a:r>
            <a:r>
              <a:rPr lang="en-US" dirty="0"/>
              <a:t>, </a:t>
            </a:r>
          </a:p>
          <a:p>
            <a:pPr lvl="0"/>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p>
          <a:p>
            <a:pPr lvl="0"/>
            <a:r>
              <a:rPr lang="en-US" dirty="0" err="1"/>
              <a:t>voluptatemaccusantiumdoloremque</a:t>
            </a:r>
            <a:r>
              <a:rPr lang="en-US" dirty="0"/>
              <a:t> </a:t>
            </a:r>
            <a:r>
              <a:rPr lang="en-US" dirty="0" err="1"/>
              <a:t>laudantium</a:t>
            </a:r>
            <a:r>
              <a:rPr lang="en-US" dirty="0"/>
              <a:t>, </a:t>
            </a:r>
          </a:p>
          <a:p>
            <a:pPr lvl="0"/>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endParaRPr lang="en-US" dirty="0"/>
          </a:p>
          <a:p>
            <a:pPr lvl="0"/>
            <a:endParaRPr lang="en-US" dirty="0"/>
          </a:p>
        </p:txBody>
      </p:sp>
      <p:sp>
        <p:nvSpPr>
          <p:cNvPr id="11" name="Text Placeholder 5"/>
          <p:cNvSpPr>
            <a:spLocks noGrp="1"/>
          </p:cNvSpPr>
          <p:nvPr>
            <p:ph type="body" sz="quarter" idx="36" hasCustomPrompt="1"/>
          </p:nvPr>
        </p:nvSpPr>
        <p:spPr>
          <a:xfrm>
            <a:off x="5230586" y="2969487"/>
            <a:ext cx="2452914" cy="2694714"/>
          </a:xfrm>
          <a:prstGeom prst="rect">
            <a:avLst/>
          </a:prstGeom>
          <a:noFill/>
        </p:spPr>
        <p:txBody>
          <a:bodyPr lIns="0" tIns="91440" rIns="0" bIns="0" anchor="t">
            <a:normAutofit/>
          </a:bodyPr>
          <a:lstStyle>
            <a:lvl1pPr marL="228600" indent="-228600" algn="l">
              <a:lnSpc>
                <a:spcPts val="1400"/>
              </a:lnSpc>
              <a:buFont typeface="+mj-lt"/>
              <a:buAutoNum type="arabicPeriod"/>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p>
          <a:p>
            <a:pPr lvl="0"/>
            <a:r>
              <a:rPr lang="en-US" dirty="0" err="1"/>
              <a:t>voluptatemaccusantiumdoloremque</a:t>
            </a:r>
            <a:r>
              <a:rPr lang="en-US" dirty="0"/>
              <a:t> </a:t>
            </a:r>
            <a:r>
              <a:rPr lang="en-US" dirty="0" err="1"/>
              <a:t>laudantium</a:t>
            </a:r>
            <a:r>
              <a:rPr lang="en-US" dirty="0"/>
              <a:t>, </a:t>
            </a:r>
          </a:p>
          <a:p>
            <a:pPr lvl="0"/>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p>
          <a:p>
            <a:pPr lvl="0"/>
            <a:r>
              <a:rPr lang="en-US" dirty="0" err="1"/>
              <a:t>voluptatemaccusantiumdoloremque</a:t>
            </a:r>
            <a:r>
              <a:rPr lang="en-US" dirty="0"/>
              <a:t> </a:t>
            </a:r>
            <a:r>
              <a:rPr lang="en-US" dirty="0" err="1"/>
              <a:t>laudantium</a:t>
            </a:r>
            <a:r>
              <a:rPr lang="en-US" dirty="0"/>
              <a:t>, </a:t>
            </a:r>
          </a:p>
          <a:p>
            <a:pPr lvl="0"/>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endParaRPr lang="en-US" dirty="0"/>
          </a:p>
          <a:p>
            <a:pPr lvl="0"/>
            <a:endParaRPr lang="en-US" dirty="0"/>
          </a:p>
        </p:txBody>
      </p:sp>
      <p:grpSp>
        <p:nvGrpSpPr>
          <p:cNvPr id="12" name="Group 652"/>
          <p:cNvGrpSpPr/>
          <p:nvPr userDrawn="1"/>
        </p:nvGrpSpPr>
        <p:grpSpPr>
          <a:xfrm>
            <a:off x="8050246" y="2387007"/>
            <a:ext cx="471454" cy="469882"/>
            <a:chOff x="179317" y="0"/>
            <a:chExt cx="2685875" cy="2676920"/>
          </a:xfrm>
        </p:grpSpPr>
        <p:sp>
          <p:nvSpPr>
            <p:cNvPr id="13" name="Shape 650"/>
            <p:cNvSpPr/>
            <p:nvPr/>
          </p:nvSpPr>
          <p:spPr>
            <a:xfrm>
              <a:off x="179317" y="0"/>
              <a:ext cx="2685875" cy="2676920"/>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4" name="Shape 651"/>
            <p:cNvSpPr/>
            <p:nvPr/>
          </p:nvSpPr>
          <p:spPr>
            <a:xfrm>
              <a:off x="933445" y="743030"/>
              <a:ext cx="1099209" cy="1190862"/>
            </a:xfrm>
            <a:custGeom>
              <a:avLst/>
              <a:gdLst/>
              <a:ahLst/>
              <a:cxnLst>
                <a:cxn ang="0">
                  <a:pos x="wd2" y="hd2"/>
                </a:cxn>
                <a:cxn ang="5400000">
                  <a:pos x="wd2" y="hd2"/>
                </a:cxn>
                <a:cxn ang="10800000">
                  <a:pos x="wd2" y="hd2"/>
                </a:cxn>
                <a:cxn ang="16200000">
                  <a:pos x="wd2" y="hd2"/>
                </a:cxn>
              </a:cxnLst>
              <a:rect l="0" t="0" r="r" b="b"/>
              <a:pathLst>
                <a:path w="21600" h="21600" extrusionOk="0">
                  <a:moveTo>
                    <a:pt x="19252" y="12792"/>
                  </a:moveTo>
                  <a:cubicBezTo>
                    <a:pt x="18886" y="13126"/>
                    <a:pt x="18469" y="13292"/>
                    <a:pt x="18000" y="13292"/>
                  </a:cubicBezTo>
                  <a:lnTo>
                    <a:pt x="13051" y="13292"/>
                  </a:lnTo>
                  <a:cubicBezTo>
                    <a:pt x="13051" y="13794"/>
                    <a:pt x="13275" y="14484"/>
                    <a:pt x="13725" y="15362"/>
                  </a:cubicBezTo>
                  <a:cubicBezTo>
                    <a:pt x="14175" y="16241"/>
                    <a:pt x="14400" y="16936"/>
                    <a:pt x="14400" y="17446"/>
                  </a:cubicBezTo>
                  <a:cubicBezTo>
                    <a:pt x="14400" y="18294"/>
                    <a:pt x="14250" y="18922"/>
                    <a:pt x="13950" y="19328"/>
                  </a:cubicBezTo>
                  <a:cubicBezTo>
                    <a:pt x="13650" y="19735"/>
                    <a:pt x="13051" y="19938"/>
                    <a:pt x="12151" y="19938"/>
                  </a:cubicBezTo>
                  <a:cubicBezTo>
                    <a:pt x="11906" y="19714"/>
                    <a:pt x="11728" y="19345"/>
                    <a:pt x="11615" y="18834"/>
                  </a:cubicBezTo>
                  <a:cubicBezTo>
                    <a:pt x="11503" y="18324"/>
                    <a:pt x="11360" y="17781"/>
                    <a:pt x="11186" y="17205"/>
                  </a:cubicBezTo>
                  <a:cubicBezTo>
                    <a:pt x="11014" y="16631"/>
                    <a:pt x="10735" y="16156"/>
                    <a:pt x="10350" y="15784"/>
                  </a:cubicBezTo>
                  <a:cubicBezTo>
                    <a:pt x="10144" y="15585"/>
                    <a:pt x="9783" y="15191"/>
                    <a:pt x="9267" y="14603"/>
                  </a:cubicBezTo>
                  <a:cubicBezTo>
                    <a:pt x="9230" y="14560"/>
                    <a:pt x="9122" y="14430"/>
                    <a:pt x="8944" y="14214"/>
                  </a:cubicBezTo>
                  <a:cubicBezTo>
                    <a:pt x="8766" y="13997"/>
                    <a:pt x="8618" y="13820"/>
                    <a:pt x="8501" y="13681"/>
                  </a:cubicBezTo>
                  <a:cubicBezTo>
                    <a:pt x="8384" y="13543"/>
                    <a:pt x="8222" y="13359"/>
                    <a:pt x="8016" y="13130"/>
                  </a:cubicBezTo>
                  <a:cubicBezTo>
                    <a:pt x="7809" y="12900"/>
                    <a:pt x="7622" y="12710"/>
                    <a:pt x="7454" y="12559"/>
                  </a:cubicBezTo>
                  <a:cubicBezTo>
                    <a:pt x="7284" y="12407"/>
                    <a:pt x="7104" y="12254"/>
                    <a:pt x="6912" y="12098"/>
                  </a:cubicBezTo>
                  <a:cubicBezTo>
                    <a:pt x="6720" y="11942"/>
                    <a:pt x="6533" y="11825"/>
                    <a:pt x="6350" y="11748"/>
                  </a:cubicBezTo>
                  <a:cubicBezTo>
                    <a:pt x="6167" y="11670"/>
                    <a:pt x="6000" y="11631"/>
                    <a:pt x="5850" y="11631"/>
                  </a:cubicBezTo>
                  <a:lnTo>
                    <a:pt x="5401" y="11631"/>
                  </a:lnTo>
                  <a:lnTo>
                    <a:pt x="5401" y="3323"/>
                  </a:lnTo>
                  <a:lnTo>
                    <a:pt x="5850" y="3323"/>
                  </a:lnTo>
                  <a:cubicBezTo>
                    <a:pt x="5972" y="3323"/>
                    <a:pt x="6120" y="3310"/>
                    <a:pt x="6293" y="3284"/>
                  </a:cubicBezTo>
                  <a:cubicBezTo>
                    <a:pt x="6467" y="3258"/>
                    <a:pt x="6621" y="3230"/>
                    <a:pt x="6758" y="3200"/>
                  </a:cubicBezTo>
                  <a:cubicBezTo>
                    <a:pt x="6893" y="3169"/>
                    <a:pt x="7071" y="3122"/>
                    <a:pt x="7292" y="3057"/>
                  </a:cubicBezTo>
                  <a:cubicBezTo>
                    <a:pt x="7512" y="2992"/>
                    <a:pt x="7676" y="2942"/>
                    <a:pt x="7784" y="2908"/>
                  </a:cubicBezTo>
                  <a:cubicBezTo>
                    <a:pt x="7892" y="2873"/>
                    <a:pt x="8058" y="2819"/>
                    <a:pt x="8283" y="2745"/>
                  </a:cubicBezTo>
                  <a:cubicBezTo>
                    <a:pt x="8508" y="2672"/>
                    <a:pt x="8645" y="2626"/>
                    <a:pt x="8691" y="2609"/>
                  </a:cubicBezTo>
                  <a:cubicBezTo>
                    <a:pt x="10669" y="1977"/>
                    <a:pt x="12272" y="1662"/>
                    <a:pt x="13501" y="1662"/>
                  </a:cubicBezTo>
                  <a:lnTo>
                    <a:pt x="15300" y="1662"/>
                  </a:lnTo>
                  <a:cubicBezTo>
                    <a:pt x="16116" y="1662"/>
                    <a:pt x="16754" y="1839"/>
                    <a:pt x="17213" y="2194"/>
                  </a:cubicBezTo>
                  <a:cubicBezTo>
                    <a:pt x="17673" y="2548"/>
                    <a:pt x="17902" y="3094"/>
                    <a:pt x="17902" y="3830"/>
                  </a:cubicBezTo>
                  <a:cubicBezTo>
                    <a:pt x="17902" y="4055"/>
                    <a:pt x="17878" y="4297"/>
                    <a:pt x="17832" y="4556"/>
                  </a:cubicBezTo>
                  <a:cubicBezTo>
                    <a:pt x="18113" y="4695"/>
                    <a:pt x="18336" y="4922"/>
                    <a:pt x="18499" y="5238"/>
                  </a:cubicBezTo>
                  <a:cubicBezTo>
                    <a:pt x="18664" y="5554"/>
                    <a:pt x="18746" y="5872"/>
                    <a:pt x="18746" y="6192"/>
                  </a:cubicBezTo>
                  <a:cubicBezTo>
                    <a:pt x="18746" y="6512"/>
                    <a:pt x="18662" y="6811"/>
                    <a:pt x="18493" y="7088"/>
                  </a:cubicBezTo>
                  <a:cubicBezTo>
                    <a:pt x="18990" y="7520"/>
                    <a:pt x="19238" y="8034"/>
                    <a:pt x="19238" y="8632"/>
                  </a:cubicBezTo>
                  <a:cubicBezTo>
                    <a:pt x="19238" y="8848"/>
                    <a:pt x="19191" y="9089"/>
                    <a:pt x="19098" y="9352"/>
                  </a:cubicBezTo>
                  <a:cubicBezTo>
                    <a:pt x="19004" y="9617"/>
                    <a:pt x="18886" y="9822"/>
                    <a:pt x="18746" y="9969"/>
                  </a:cubicBezTo>
                  <a:cubicBezTo>
                    <a:pt x="19045" y="9978"/>
                    <a:pt x="19297" y="10181"/>
                    <a:pt x="19498" y="10579"/>
                  </a:cubicBezTo>
                  <a:cubicBezTo>
                    <a:pt x="19699" y="10977"/>
                    <a:pt x="19801" y="11327"/>
                    <a:pt x="19801" y="11631"/>
                  </a:cubicBezTo>
                  <a:cubicBezTo>
                    <a:pt x="19801" y="12072"/>
                    <a:pt x="19618" y="12459"/>
                    <a:pt x="19252" y="12792"/>
                  </a:cubicBezTo>
                  <a:cubicBezTo>
                    <a:pt x="19252" y="12792"/>
                    <a:pt x="19252" y="12792"/>
                    <a:pt x="19252" y="12792"/>
                  </a:cubicBezTo>
                  <a:close/>
                  <a:moveTo>
                    <a:pt x="3333" y="4738"/>
                  </a:moveTo>
                  <a:cubicBezTo>
                    <a:pt x="3155" y="4903"/>
                    <a:pt x="2944" y="4985"/>
                    <a:pt x="2700" y="4985"/>
                  </a:cubicBezTo>
                  <a:cubicBezTo>
                    <a:pt x="2457" y="4985"/>
                    <a:pt x="2245" y="4903"/>
                    <a:pt x="2067" y="4738"/>
                  </a:cubicBezTo>
                  <a:cubicBezTo>
                    <a:pt x="1890" y="4573"/>
                    <a:pt x="1800" y="4379"/>
                    <a:pt x="1800" y="4154"/>
                  </a:cubicBezTo>
                  <a:cubicBezTo>
                    <a:pt x="1800" y="3929"/>
                    <a:pt x="1890" y="3734"/>
                    <a:pt x="2067" y="3570"/>
                  </a:cubicBezTo>
                  <a:cubicBezTo>
                    <a:pt x="2245" y="3406"/>
                    <a:pt x="2457" y="3323"/>
                    <a:pt x="2700" y="3323"/>
                  </a:cubicBezTo>
                  <a:cubicBezTo>
                    <a:pt x="2944" y="3323"/>
                    <a:pt x="3155" y="3406"/>
                    <a:pt x="3333" y="3570"/>
                  </a:cubicBezTo>
                  <a:cubicBezTo>
                    <a:pt x="3511" y="3734"/>
                    <a:pt x="3600" y="3929"/>
                    <a:pt x="3600" y="4154"/>
                  </a:cubicBezTo>
                  <a:cubicBezTo>
                    <a:pt x="3600" y="4379"/>
                    <a:pt x="3511" y="4573"/>
                    <a:pt x="3333" y="4738"/>
                  </a:cubicBezTo>
                  <a:cubicBezTo>
                    <a:pt x="3333" y="4738"/>
                    <a:pt x="3333" y="4738"/>
                    <a:pt x="3333" y="4738"/>
                  </a:cubicBezTo>
                  <a:close/>
                  <a:moveTo>
                    <a:pt x="20911" y="9527"/>
                  </a:moveTo>
                  <a:cubicBezTo>
                    <a:pt x="20996" y="9242"/>
                    <a:pt x="21038" y="8943"/>
                    <a:pt x="21038" y="8632"/>
                  </a:cubicBezTo>
                  <a:cubicBezTo>
                    <a:pt x="21038" y="7965"/>
                    <a:pt x="20859" y="7342"/>
                    <a:pt x="20504" y="6763"/>
                  </a:cubicBezTo>
                  <a:cubicBezTo>
                    <a:pt x="20531" y="6581"/>
                    <a:pt x="20546" y="6395"/>
                    <a:pt x="20546" y="6205"/>
                  </a:cubicBezTo>
                  <a:cubicBezTo>
                    <a:pt x="20546" y="5330"/>
                    <a:pt x="20264" y="4560"/>
                    <a:pt x="19701" y="3894"/>
                  </a:cubicBezTo>
                  <a:lnTo>
                    <a:pt x="19701" y="3829"/>
                  </a:lnTo>
                  <a:cubicBezTo>
                    <a:pt x="19711" y="2643"/>
                    <a:pt x="19310" y="1709"/>
                    <a:pt x="18499" y="1025"/>
                  </a:cubicBezTo>
                  <a:cubicBezTo>
                    <a:pt x="17688" y="342"/>
                    <a:pt x="16627" y="0"/>
                    <a:pt x="15314" y="0"/>
                  </a:cubicBezTo>
                  <a:lnTo>
                    <a:pt x="13739" y="0"/>
                  </a:lnTo>
                  <a:cubicBezTo>
                    <a:pt x="12755" y="0"/>
                    <a:pt x="11817" y="95"/>
                    <a:pt x="10926" y="286"/>
                  </a:cubicBezTo>
                  <a:cubicBezTo>
                    <a:pt x="10035" y="476"/>
                    <a:pt x="8990" y="762"/>
                    <a:pt x="7791" y="1142"/>
                  </a:cubicBezTo>
                  <a:cubicBezTo>
                    <a:pt x="6703" y="1488"/>
                    <a:pt x="6056" y="1662"/>
                    <a:pt x="5850" y="1662"/>
                  </a:cubicBezTo>
                  <a:lnTo>
                    <a:pt x="1800" y="1662"/>
                  </a:lnTo>
                  <a:cubicBezTo>
                    <a:pt x="1303" y="1662"/>
                    <a:pt x="879" y="1823"/>
                    <a:pt x="528" y="2148"/>
                  </a:cubicBezTo>
                  <a:cubicBezTo>
                    <a:pt x="176" y="2472"/>
                    <a:pt x="0" y="2864"/>
                    <a:pt x="0" y="3323"/>
                  </a:cubicBezTo>
                  <a:lnTo>
                    <a:pt x="0" y="11630"/>
                  </a:lnTo>
                  <a:cubicBezTo>
                    <a:pt x="0" y="12089"/>
                    <a:pt x="175" y="12480"/>
                    <a:pt x="528" y="12805"/>
                  </a:cubicBezTo>
                  <a:cubicBezTo>
                    <a:pt x="879" y="13130"/>
                    <a:pt x="1303" y="13292"/>
                    <a:pt x="1800" y="13292"/>
                  </a:cubicBezTo>
                  <a:lnTo>
                    <a:pt x="5653" y="13292"/>
                  </a:lnTo>
                  <a:cubicBezTo>
                    <a:pt x="5991" y="13499"/>
                    <a:pt x="6633" y="14170"/>
                    <a:pt x="7580" y="15303"/>
                  </a:cubicBezTo>
                  <a:cubicBezTo>
                    <a:pt x="8133" y="15970"/>
                    <a:pt x="8634" y="16519"/>
                    <a:pt x="9084" y="16953"/>
                  </a:cubicBezTo>
                  <a:cubicBezTo>
                    <a:pt x="9262" y="17134"/>
                    <a:pt x="9408" y="17411"/>
                    <a:pt x="9520" y="17783"/>
                  </a:cubicBezTo>
                  <a:cubicBezTo>
                    <a:pt x="9633" y="18155"/>
                    <a:pt x="9715" y="18521"/>
                    <a:pt x="9766" y="18880"/>
                  </a:cubicBezTo>
                  <a:cubicBezTo>
                    <a:pt x="9818" y="19239"/>
                    <a:pt x="9937" y="19631"/>
                    <a:pt x="10125" y="20055"/>
                  </a:cubicBezTo>
                  <a:cubicBezTo>
                    <a:pt x="10312" y="20479"/>
                    <a:pt x="10565" y="20834"/>
                    <a:pt x="10885" y="21119"/>
                  </a:cubicBezTo>
                  <a:cubicBezTo>
                    <a:pt x="11250" y="21440"/>
                    <a:pt x="11672" y="21600"/>
                    <a:pt x="12150" y="21600"/>
                  </a:cubicBezTo>
                  <a:cubicBezTo>
                    <a:pt x="12938" y="21600"/>
                    <a:pt x="13646" y="21459"/>
                    <a:pt x="14274" y="21178"/>
                  </a:cubicBezTo>
                  <a:cubicBezTo>
                    <a:pt x="14901" y="20897"/>
                    <a:pt x="15380" y="20458"/>
                    <a:pt x="15708" y="19860"/>
                  </a:cubicBezTo>
                  <a:cubicBezTo>
                    <a:pt x="16037" y="19271"/>
                    <a:pt x="16201" y="18467"/>
                    <a:pt x="16201" y="17446"/>
                  </a:cubicBezTo>
                  <a:cubicBezTo>
                    <a:pt x="16201" y="16641"/>
                    <a:pt x="15975" y="15810"/>
                    <a:pt x="15526" y="14954"/>
                  </a:cubicBezTo>
                  <a:lnTo>
                    <a:pt x="18000" y="14954"/>
                  </a:lnTo>
                  <a:cubicBezTo>
                    <a:pt x="18976" y="14954"/>
                    <a:pt x="19819" y="14625"/>
                    <a:pt x="20532" y="13967"/>
                  </a:cubicBezTo>
                  <a:cubicBezTo>
                    <a:pt x="21244" y="13310"/>
                    <a:pt x="21600" y="12536"/>
                    <a:pt x="21600" y="11644"/>
                  </a:cubicBezTo>
                  <a:cubicBezTo>
                    <a:pt x="21600" y="10873"/>
                    <a:pt x="21371" y="10168"/>
                    <a:pt x="20911" y="9527"/>
                  </a:cubicBezTo>
                  <a:cubicBezTo>
                    <a:pt x="20911" y="9527"/>
                    <a:pt x="20911" y="9527"/>
                    <a:pt x="20911" y="9527"/>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5" name="Group 655"/>
          <p:cNvGrpSpPr/>
          <p:nvPr userDrawn="1"/>
        </p:nvGrpSpPr>
        <p:grpSpPr>
          <a:xfrm>
            <a:off x="5251631" y="2387007"/>
            <a:ext cx="471454" cy="469882"/>
            <a:chOff x="179317" y="0"/>
            <a:chExt cx="2685875" cy="2676920"/>
          </a:xfrm>
        </p:grpSpPr>
        <p:sp>
          <p:nvSpPr>
            <p:cNvPr id="16" name="Shape 653"/>
            <p:cNvSpPr/>
            <p:nvPr/>
          </p:nvSpPr>
          <p:spPr>
            <a:xfrm>
              <a:off x="179317" y="0"/>
              <a:ext cx="2685875" cy="2676920"/>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7" name="Shape 654"/>
            <p:cNvSpPr/>
            <p:nvPr/>
          </p:nvSpPr>
          <p:spPr>
            <a:xfrm rot="10800000" flipH="1">
              <a:off x="933445" y="743030"/>
              <a:ext cx="1099209" cy="1190862"/>
            </a:xfrm>
            <a:custGeom>
              <a:avLst/>
              <a:gdLst/>
              <a:ahLst/>
              <a:cxnLst>
                <a:cxn ang="0">
                  <a:pos x="wd2" y="hd2"/>
                </a:cxn>
                <a:cxn ang="5400000">
                  <a:pos x="wd2" y="hd2"/>
                </a:cxn>
                <a:cxn ang="10800000">
                  <a:pos x="wd2" y="hd2"/>
                </a:cxn>
                <a:cxn ang="16200000">
                  <a:pos x="wd2" y="hd2"/>
                </a:cxn>
              </a:cxnLst>
              <a:rect l="0" t="0" r="r" b="b"/>
              <a:pathLst>
                <a:path w="21600" h="21600" extrusionOk="0">
                  <a:moveTo>
                    <a:pt x="19252" y="12792"/>
                  </a:moveTo>
                  <a:cubicBezTo>
                    <a:pt x="18886" y="13126"/>
                    <a:pt x="18469" y="13292"/>
                    <a:pt x="18000" y="13292"/>
                  </a:cubicBezTo>
                  <a:lnTo>
                    <a:pt x="13051" y="13292"/>
                  </a:lnTo>
                  <a:cubicBezTo>
                    <a:pt x="13051" y="13794"/>
                    <a:pt x="13275" y="14484"/>
                    <a:pt x="13725" y="15362"/>
                  </a:cubicBezTo>
                  <a:cubicBezTo>
                    <a:pt x="14175" y="16241"/>
                    <a:pt x="14400" y="16936"/>
                    <a:pt x="14400" y="17446"/>
                  </a:cubicBezTo>
                  <a:cubicBezTo>
                    <a:pt x="14400" y="18294"/>
                    <a:pt x="14250" y="18922"/>
                    <a:pt x="13950" y="19328"/>
                  </a:cubicBezTo>
                  <a:cubicBezTo>
                    <a:pt x="13650" y="19735"/>
                    <a:pt x="13051" y="19938"/>
                    <a:pt x="12151" y="19938"/>
                  </a:cubicBezTo>
                  <a:cubicBezTo>
                    <a:pt x="11906" y="19714"/>
                    <a:pt x="11728" y="19345"/>
                    <a:pt x="11615" y="18834"/>
                  </a:cubicBezTo>
                  <a:cubicBezTo>
                    <a:pt x="11503" y="18324"/>
                    <a:pt x="11360" y="17781"/>
                    <a:pt x="11186" y="17205"/>
                  </a:cubicBezTo>
                  <a:cubicBezTo>
                    <a:pt x="11014" y="16631"/>
                    <a:pt x="10735" y="16156"/>
                    <a:pt x="10350" y="15784"/>
                  </a:cubicBezTo>
                  <a:cubicBezTo>
                    <a:pt x="10144" y="15585"/>
                    <a:pt x="9783" y="15191"/>
                    <a:pt x="9267" y="14603"/>
                  </a:cubicBezTo>
                  <a:cubicBezTo>
                    <a:pt x="9230" y="14560"/>
                    <a:pt x="9122" y="14430"/>
                    <a:pt x="8944" y="14214"/>
                  </a:cubicBezTo>
                  <a:cubicBezTo>
                    <a:pt x="8766" y="13997"/>
                    <a:pt x="8618" y="13820"/>
                    <a:pt x="8501" y="13681"/>
                  </a:cubicBezTo>
                  <a:cubicBezTo>
                    <a:pt x="8384" y="13543"/>
                    <a:pt x="8222" y="13359"/>
                    <a:pt x="8016" y="13130"/>
                  </a:cubicBezTo>
                  <a:cubicBezTo>
                    <a:pt x="7809" y="12900"/>
                    <a:pt x="7622" y="12710"/>
                    <a:pt x="7454" y="12559"/>
                  </a:cubicBezTo>
                  <a:cubicBezTo>
                    <a:pt x="7284" y="12407"/>
                    <a:pt x="7104" y="12254"/>
                    <a:pt x="6912" y="12098"/>
                  </a:cubicBezTo>
                  <a:cubicBezTo>
                    <a:pt x="6720" y="11942"/>
                    <a:pt x="6533" y="11825"/>
                    <a:pt x="6350" y="11748"/>
                  </a:cubicBezTo>
                  <a:cubicBezTo>
                    <a:pt x="6167" y="11670"/>
                    <a:pt x="6000" y="11631"/>
                    <a:pt x="5850" y="11631"/>
                  </a:cubicBezTo>
                  <a:lnTo>
                    <a:pt x="5401" y="11631"/>
                  </a:lnTo>
                  <a:lnTo>
                    <a:pt x="5401" y="3323"/>
                  </a:lnTo>
                  <a:lnTo>
                    <a:pt x="5850" y="3323"/>
                  </a:lnTo>
                  <a:cubicBezTo>
                    <a:pt x="5972" y="3323"/>
                    <a:pt x="6120" y="3310"/>
                    <a:pt x="6293" y="3284"/>
                  </a:cubicBezTo>
                  <a:cubicBezTo>
                    <a:pt x="6467" y="3258"/>
                    <a:pt x="6621" y="3230"/>
                    <a:pt x="6758" y="3200"/>
                  </a:cubicBezTo>
                  <a:cubicBezTo>
                    <a:pt x="6893" y="3169"/>
                    <a:pt x="7071" y="3122"/>
                    <a:pt x="7292" y="3057"/>
                  </a:cubicBezTo>
                  <a:cubicBezTo>
                    <a:pt x="7512" y="2992"/>
                    <a:pt x="7676" y="2942"/>
                    <a:pt x="7784" y="2908"/>
                  </a:cubicBezTo>
                  <a:cubicBezTo>
                    <a:pt x="7892" y="2873"/>
                    <a:pt x="8058" y="2819"/>
                    <a:pt x="8283" y="2745"/>
                  </a:cubicBezTo>
                  <a:cubicBezTo>
                    <a:pt x="8508" y="2672"/>
                    <a:pt x="8645" y="2626"/>
                    <a:pt x="8691" y="2609"/>
                  </a:cubicBezTo>
                  <a:cubicBezTo>
                    <a:pt x="10669" y="1977"/>
                    <a:pt x="12272" y="1662"/>
                    <a:pt x="13501" y="1662"/>
                  </a:cubicBezTo>
                  <a:lnTo>
                    <a:pt x="15300" y="1662"/>
                  </a:lnTo>
                  <a:cubicBezTo>
                    <a:pt x="16116" y="1662"/>
                    <a:pt x="16754" y="1839"/>
                    <a:pt x="17213" y="2194"/>
                  </a:cubicBezTo>
                  <a:cubicBezTo>
                    <a:pt x="17673" y="2548"/>
                    <a:pt x="17902" y="3094"/>
                    <a:pt x="17902" y="3830"/>
                  </a:cubicBezTo>
                  <a:cubicBezTo>
                    <a:pt x="17902" y="4055"/>
                    <a:pt x="17878" y="4297"/>
                    <a:pt x="17832" y="4556"/>
                  </a:cubicBezTo>
                  <a:cubicBezTo>
                    <a:pt x="18113" y="4695"/>
                    <a:pt x="18336" y="4922"/>
                    <a:pt x="18499" y="5238"/>
                  </a:cubicBezTo>
                  <a:cubicBezTo>
                    <a:pt x="18664" y="5554"/>
                    <a:pt x="18746" y="5872"/>
                    <a:pt x="18746" y="6192"/>
                  </a:cubicBezTo>
                  <a:cubicBezTo>
                    <a:pt x="18746" y="6512"/>
                    <a:pt x="18662" y="6811"/>
                    <a:pt x="18493" y="7088"/>
                  </a:cubicBezTo>
                  <a:cubicBezTo>
                    <a:pt x="18990" y="7520"/>
                    <a:pt x="19238" y="8034"/>
                    <a:pt x="19238" y="8632"/>
                  </a:cubicBezTo>
                  <a:cubicBezTo>
                    <a:pt x="19238" y="8848"/>
                    <a:pt x="19191" y="9089"/>
                    <a:pt x="19098" y="9352"/>
                  </a:cubicBezTo>
                  <a:cubicBezTo>
                    <a:pt x="19004" y="9617"/>
                    <a:pt x="18886" y="9822"/>
                    <a:pt x="18746" y="9969"/>
                  </a:cubicBezTo>
                  <a:cubicBezTo>
                    <a:pt x="19045" y="9978"/>
                    <a:pt x="19297" y="10181"/>
                    <a:pt x="19498" y="10579"/>
                  </a:cubicBezTo>
                  <a:cubicBezTo>
                    <a:pt x="19699" y="10977"/>
                    <a:pt x="19801" y="11327"/>
                    <a:pt x="19801" y="11631"/>
                  </a:cubicBezTo>
                  <a:cubicBezTo>
                    <a:pt x="19801" y="12072"/>
                    <a:pt x="19618" y="12459"/>
                    <a:pt x="19252" y="12792"/>
                  </a:cubicBezTo>
                  <a:cubicBezTo>
                    <a:pt x="19252" y="12792"/>
                    <a:pt x="19252" y="12792"/>
                    <a:pt x="19252" y="12792"/>
                  </a:cubicBezTo>
                  <a:close/>
                  <a:moveTo>
                    <a:pt x="3333" y="4738"/>
                  </a:moveTo>
                  <a:cubicBezTo>
                    <a:pt x="3155" y="4903"/>
                    <a:pt x="2944" y="4985"/>
                    <a:pt x="2700" y="4985"/>
                  </a:cubicBezTo>
                  <a:cubicBezTo>
                    <a:pt x="2457" y="4985"/>
                    <a:pt x="2245" y="4903"/>
                    <a:pt x="2067" y="4738"/>
                  </a:cubicBezTo>
                  <a:cubicBezTo>
                    <a:pt x="1890" y="4573"/>
                    <a:pt x="1800" y="4379"/>
                    <a:pt x="1800" y="4154"/>
                  </a:cubicBezTo>
                  <a:cubicBezTo>
                    <a:pt x="1800" y="3929"/>
                    <a:pt x="1890" y="3734"/>
                    <a:pt x="2067" y="3570"/>
                  </a:cubicBezTo>
                  <a:cubicBezTo>
                    <a:pt x="2245" y="3406"/>
                    <a:pt x="2457" y="3323"/>
                    <a:pt x="2700" y="3323"/>
                  </a:cubicBezTo>
                  <a:cubicBezTo>
                    <a:pt x="2944" y="3323"/>
                    <a:pt x="3155" y="3406"/>
                    <a:pt x="3333" y="3570"/>
                  </a:cubicBezTo>
                  <a:cubicBezTo>
                    <a:pt x="3511" y="3734"/>
                    <a:pt x="3600" y="3929"/>
                    <a:pt x="3600" y="4154"/>
                  </a:cubicBezTo>
                  <a:cubicBezTo>
                    <a:pt x="3600" y="4379"/>
                    <a:pt x="3511" y="4573"/>
                    <a:pt x="3333" y="4738"/>
                  </a:cubicBezTo>
                  <a:cubicBezTo>
                    <a:pt x="3333" y="4738"/>
                    <a:pt x="3333" y="4738"/>
                    <a:pt x="3333" y="4738"/>
                  </a:cubicBezTo>
                  <a:close/>
                  <a:moveTo>
                    <a:pt x="20911" y="9527"/>
                  </a:moveTo>
                  <a:cubicBezTo>
                    <a:pt x="20996" y="9242"/>
                    <a:pt x="21038" y="8943"/>
                    <a:pt x="21038" y="8632"/>
                  </a:cubicBezTo>
                  <a:cubicBezTo>
                    <a:pt x="21038" y="7965"/>
                    <a:pt x="20859" y="7342"/>
                    <a:pt x="20504" y="6763"/>
                  </a:cubicBezTo>
                  <a:cubicBezTo>
                    <a:pt x="20531" y="6581"/>
                    <a:pt x="20546" y="6395"/>
                    <a:pt x="20546" y="6205"/>
                  </a:cubicBezTo>
                  <a:cubicBezTo>
                    <a:pt x="20546" y="5330"/>
                    <a:pt x="20264" y="4560"/>
                    <a:pt x="19701" y="3894"/>
                  </a:cubicBezTo>
                  <a:lnTo>
                    <a:pt x="19701" y="3829"/>
                  </a:lnTo>
                  <a:cubicBezTo>
                    <a:pt x="19711" y="2643"/>
                    <a:pt x="19310" y="1709"/>
                    <a:pt x="18499" y="1025"/>
                  </a:cubicBezTo>
                  <a:cubicBezTo>
                    <a:pt x="17688" y="342"/>
                    <a:pt x="16627" y="0"/>
                    <a:pt x="15314" y="0"/>
                  </a:cubicBezTo>
                  <a:lnTo>
                    <a:pt x="13739" y="0"/>
                  </a:lnTo>
                  <a:cubicBezTo>
                    <a:pt x="12755" y="0"/>
                    <a:pt x="11817" y="95"/>
                    <a:pt x="10926" y="286"/>
                  </a:cubicBezTo>
                  <a:cubicBezTo>
                    <a:pt x="10035" y="476"/>
                    <a:pt x="8990" y="762"/>
                    <a:pt x="7791" y="1142"/>
                  </a:cubicBezTo>
                  <a:cubicBezTo>
                    <a:pt x="6703" y="1488"/>
                    <a:pt x="6056" y="1662"/>
                    <a:pt x="5850" y="1662"/>
                  </a:cubicBezTo>
                  <a:lnTo>
                    <a:pt x="1800" y="1662"/>
                  </a:lnTo>
                  <a:cubicBezTo>
                    <a:pt x="1303" y="1662"/>
                    <a:pt x="879" y="1823"/>
                    <a:pt x="528" y="2148"/>
                  </a:cubicBezTo>
                  <a:cubicBezTo>
                    <a:pt x="176" y="2472"/>
                    <a:pt x="0" y="2864"/>
                    <a:pt x="0" y="3323"/>
                  </a:cubicBezTo>
                  <a:lnTo>
                    <a:pt x="0" y="11630"/>
                  </a:lnTo>
                  <a:cubicBezTo>
                    <a:pt x="0" y="12089"/>
                    <a:pt x="175" y="12480"/>
                    <a:pt x="528" y="12805"/>
                  </a:cubicBezTo>
                  <a:cubicBezTo>
                    <a:pt x="879" y="13130"/>
                    <a:pt x="1303" y="13292"/>
                    <a:pt x="1800" y="13292"/>
                  </a:cubicBezTo>
                  <a:lnTo>
                    <a:pt x="5653" y="13292"/>
                  </a:lnTo>
                  <a:cubicBezTo>
                    <a:pt x="5991" y="13499"/>
                    <a:pt x="6633" y="14170"/>
                    <a:pt x="7580" y="15303"/>
                  </a:cubicBezTo>
                  <a:cubicBezTo>
                    <a:pt x="8133" y="15970"/>
                    <a:pt x="8634" y="16519"/>
                    <a:pt x="9084" y="16953"/>
                  </a:cubicBezTo>
                  <a:cubicBezTo>
                    <a:pt x="9262" y="17134"/>
                    <a:pt x="9408" y="17411"/>
                    <a:pt x="9520" y="17783"/>
                  </a:cubicBezTo>
                  <a:cubicBezTo>
                    <a:pt x="9633" y="18155"/>
                    <a:pt x="9715" y="18521"/>
                    <a:pt x="9766" y="18880"/>
                  </a:cubicBezTo>
                  <a:cubicBezTo>
                    <a:pt x="9818" y="19239"/>
                    <a:pt x="9937" y="19631"/>
                    <a:pt x="10125" y="20055"/>
                  </a:cubicBezTo>
                  <a:cubicBezTo>
                    <a:pt x="10312" y="20479"/>
                    <a:pt x="10565" y="20834"/>
                    <a:pt x="10885" y="21119"/>
                  </a:cubicBezTo>
                  <a:cubicBezTo>
                    <a:pt x="11250" y="21440"/>
                    <a:pt x="11672" y="21600"/>
                    <a:pt x="12150" y="21600"/>
                  </a:cubicBezTo>
                  <a:cubicBezTo>
                    <a:pt x="12938" y="21600"/>
                    <a:pt x="13646" y="21459"/>
                    <a:pt x="14274" y="21178"/>
                  </a:cubicBezTo>
                  <a:cubicBezTo>
                    <a:pt x="14901" y="20897"/>
                    <a:pt x="15380" y="20458"/>
                    <a:pt x="15708" y="19860"/>
                  </a:cubicBezTo>
                  <a:cubicBezTo>
                    <a:pt x="16037" y="19271"/>
                    <a:pt x="16201" y="18467"/>
                    <a:pt x="16201" y="17446"/>
                  </a:cubicBezTo>
                  <a:cubicBezTo>
                    <a:pt x="16201" y="16641"/>
                    <a:pt x="15975" y="15810"/>
                    <a:pt x="15526" y="14954"/>
                  </a:cubicBezTo>
                  <a:lnTo>
                    <a:pt x="18000" y="14954"/>
                  </a:lnTo>
                  <a:cubicBezTo>
                    <a:pt x="18976" y="14954"/>
                    <a:pt x="19819" y="14625"/>
                    <a:pt x="20532" y="13967"/>
                  </a:cubicBezTo>
                  <a:cubicBezTo>
                    <a:pt x="21244" y="13310"/>
                    <a:pt x="21600" y="12536"/>
                    <a:pt x="21600" y="11644"/>
                  </a:cubicBezTo>
                  <a:cubicBezTo>
                    <a:pt x="21600" y="10873"/>
                    <a:pt x="21371" y="10168"/>
                    <a:pt x="20911" y="9527"/>
                  </a:cubicBezTo>
                  <a:cubicBezTo>
                    <a:pt x="20911" y="9527"/>
                    <a:pt x="20911" y="9527"/>
                    <a:pt x="20911" y="9527"/>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8" name="Text Placeholder 5"/>
          <p:cNvSpPr>
            <a:spLocks noGrp="1"/>
          </p:cNvSpPr>
          <p:nvPr>
            <p:ph type="body" sz="quarter" idx="37" hasCustomPrompt="1"/>
          </p:nvPr>
        </p:nvSpPr>
        <p:spPr>
          <a:xfrm>
            <a:off x="5919718" y="2444489"/>
            <a:ext cx="1018137" cy="322353"/>
          </a:xfrm>
          <a:prstGeom prst="rect">
            <a:avLst/>
          </a:prstGeom>
          <a:noFill/>
        </p:spPr>
        <p:txBody>
          <a:bodyPr lIns="0" tIns="91440" rIns="0" bIns="0" anchor="ctr">
            <a:normAutofit/>
          </a:bodyPr>
          <a:lstStyle>
            <a:lvl1pPr marL="0" indent="0" algn="l">
              <a:lnSpc>
                <a:spcPts val="1400"/>
              </a:lnSpc>
              <a:buNone/>
              <a:defRPr sz="1600">
                <a:solidFill>
                  <a:schemeClr val="accent1"/>
                </a:solidFill>
              </a:defRPr>
            </a:lvl1pPr>
          </a:lstStyle>
          <a:p>
            <a:pPr lvl="0"/>
            <a:r>
              <a:rPr lang="en-US" dirty="0"/>
              <a:t>PROS</a:t>
            </a:r>
          </a:p>
        </p:txBody>
      </p:sp>
      <p:sp>
        <p:nvSpPr>
          <p:cNvPr id="19" name="Text Placeholder 5"/>
          <p:cNvSpPr>
            <a:spLocks noGrp="1"/>
          </p:cNvSpPr>
          <p:nvPr>
            <p:ph type="body" sz="quarter" idx="38" hasCustomPrompt="1"/>
          </p:nvPr>
        </p:nvSpPr>
        <p:spPr>
          <a:xfrm>
            <a:off x="8718333" y="2444489"/>
            <a:ext cx="1018137" cy="322353"/>
          </a:xfrm>
          <a:prstGeom prst="rect">
            <a:avLst/>
          </a:prstGeom>
          <a:noFill/>
        </p:spPr>
        <p:txBody>
          <a:bodyPr lIns="0" tIns="91440" rIns="0" bIns="0" anchor="ctr">
            <a:normAutofit/>
          </a:bodyPr>
          <a:lstStyle>
            <a:lvl1pPr marL="0" indent="0" algn="l">
              <a:lnSpc>
                <a:spcPts val="1400"/>
              </a:lnSpc>
              <a:buNone/>
              <a:defRPr sz="1600">
                <a:solidFill>
                  <a:schemeClr val="accent1"/>
                </a:solidFill>
              </a:defRPr>
            </a:lvl1pPr>
          </a:lstStyle>
          <a:p>
            <a:pPr lvl="0"/>
            <a:r>
              <a:rPr lang="en-US" dirty="0"/>
              <a:t>PROS</a:t>
            </a:r>
          </a:p>
        </p:txBody>
      </p:sp>
    </p:spTree>
    <p:extLst>
      <p:ext uri="{BB962C8B-B14F-4D97-AF65-F5344CB8AC3E}">
        <p14:creationId xmlns:p14="http://schemas.microsoft.com/office/powerpoint/2010/main" val="49001565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wipe(down)">
                                      <p:cBhvr>
                                        <p:cTn id="15" dur="500"/>
                                        <p:tgtEl>
                                          <p:spTgt spid="3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animEffect transition="in" filter="fade">
                                      <p:cBhvr>
                                        <p:cTn id="25" dur="500"/>
                                        <p:tgtEl>
                                          <p:spTgt spid="15"/>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Effect transition="in" filter="fade">
                                      <p:cBhvr>
                                        <p:cTn id="29" dur="500"/>
                                        <p:tgtEl>
                                          <p:spTgt spid="18">
                                            <p:txEl>
                                              <p:pRg st="0" end="0"/>
                                            </p:txEl>
                                          </p:spTgt>
                                        </p:tgtEl>
                                      </p:cBhvr>
                                    </p:animEffect>
                                  </p:childTnLst>
                                </p:cTn>
                              </p:par>
                            </p:childTnLst>
                          </p:cTn>
                        </p:par>
                        <p:par>
                          <p:cTn id="30" fill="hold">
                            <p:stCondLst>
                              <p:cond delay="3000"/>
                            </p:stCondLst>
                            <p:childTnLst>
                              <p:par>
                                <p:cTn id="31" presetID="9" presetClass="entr" presetSubtype="0"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dissolve">
                                      <p:cBhvr>
                                        <p:cTn id="33" dur="500"/>
                                        <p:tgtEl>
                                          <p:spTgt spid="11">
                                            <p:txEl>
                                              <p:pRg st="0" end="0"/>
                                            </p:txEl>
                                          </p:spTgt>
                                        </p:tgtEl>
                                      </p:cBhvr>
                                    </p:animEffect>
                                  </p:childTnLst>
                                </p:cTn>
                              </p:par>
                            </p:childTnLst>
                          </p:cTn>
                        </p:par>
                        <p:par>
                          <p:cTn id="34" fill="hold">
                            <p:stCondLst>
                              <p:cond delay="3500"/>
                            </p:stCondLst>
                            <p:childTnLst>
                              <p:par>
                                <p:cTn id="35" presetID="9" presetClass="entr" presetSubtype="0" fill="hold" grpId="0" nodeType="afterEffect">
                                  <p:stCondLst>
                                    <p:cond delay="0"/>
                                  </p:stCondLst>
                                  <p:childTnLst>
                                    <p:set>
                                      <p:cBhvr>
                                        <p:cTn id="36" dur="1" fill="hold">
                                          <p:stCondLst>
                                            <p:cond delay="0"/>
                                          </p:stCondLst>
                                        </p:cTn>
                                        <p:tgtEl>
                                          <p:spTgt spid="11">
                                            <p:txEl>
                                              <p:pRg st="1" end="1"/>
                                            </p:txEl>
                                          </p:spTgt>
                                        </p:tgtEl>
                                        <p:attrNameLst>
                                          <p:attrName>style.visibility</p:attrName>
                                        </p:attrNameLst>
                                      </p:cBhvr>
                                      <p:to>
                                        <p:strVal val="visible"/>
                                      </p:to>
                                    </p:set>
                                    <p:animEffect transition="in" filter="dissolve">
                                      <p:cBhvr>
                                        <p:cTn id="37" dur="500"/>
                                        <p:tgtEl>
                                          <p:spTgt spid="11">
                                            <p:txEl>
                                              <p:pRg st="1" end="1"/>
                                            </p:txEl>
                                          </p:spTgt>
                                        </p:tgtEl>
                                      </p:cBhvr>
                                    </p:animEffect>
                                  </p:childTnLst>
                                </p:cTn>
                              </p:par>
                            </p:childTnLst>
                          </p:cTn>
                        </p:par>
                        <p:par>
                          <p:cTn id="38" fill="hold">
                            <p:stCondLst>
                              <p:cond delay="4000"/>
                            </p:stCondLst>
                            <p:childTnLst>
                              <p:par>
                                <p:cTn id="39" presetID="9" presetClass="entr" presetSubtype="0" fill="hold" grpId="0" nodeType="afterEffect">
                                  <p:stCondLst>
                                    <p:cond delay="0"/>
                                  </p:stCondLst>
                                  <p:childTnLst>
                                    <p:set>
                                      <p:cBhvr>
                                        <p:cTn id="40" dur="1" fill="hold">
                                          <p:stCondLst>
                                            <p:cond delay="0"/>
                                          </p:stCondLst>
                                        </p:cTn>
                                        <p:tgtEl>
                                          <p:spTgt spid="11">
                                            <p:txEl>
                                              <p:pRg st="2" end="2"/>
                                            </p:txEl>
                                          </p:spTgt>
                                        </p:tgtEl>
                                        <p:attrNameLst>
                                          <p:attrName>style.visibility</p:attrName>
                                        </p:attrNameLst>
                                      </p:cBhvr>
                                      <p:to>
                                        <p:strVal val="visible"/>
                                      </p:to>
                                    </p:set>
                                    <p:animEffect transition="in" filter="dissolve">
                                      <p:cBhvr>
                                        <p:cTn id="41" dur="500"/>
                                        <p:tgtEl>
                                          <p:spTgt spid="11">
                                            <p:txEl>
                                              <p:pRg st="2" end="2"/>
                                            </p:txEl>
                                          </p:spTgt>
                                        </p:tgtEl>
                                      </p:cBhvr>
                                    </p:animEffect>
                                  </p:childTnLst>
                                </p:cTn>
                              </p:par>
                            </p:childTnLst>
                          </p:cTn>
                        </p:par>
                        <p:par>
                          <p:cTn id="42" fill="hold">
                            <p:stCondLst>
                              <p:cond delay="4500"/>
                            </p:stCondLst>
                            <p:childTnLst>
                              <p:par>
                                <p:cTn id="43" presetID="9" presetClass="entr" presetSubtype="0" fill="hold" grpId="0" nodeType="afterEffect">
                                  <p:stCondLst>
                                    <p:cond delay="0"/>
                                  </p:stCondLst>
                                  <p:childTnLst>
                                    <p:set>
                                      <p:cBhvr>
                                        <p:cTn id="44" dur="1" fill="hold">
                                          <p:stCondLst>
                                            <p:cond delay="0"/>
                                          </p:stCondLst>
                                        </p:cTn>
                                        <p:tgtEl>
                                          <p:spTgt spid="11">
                                            <p:txEl>
                                              <p:pRg st="3" end="3"/>
                                            </p:txEl>
                                          </p:spTgt>
                                        </p:tgtEl>
                                        <p:attrNameLst>
                                          <p:attrName>style.visibility</p:attrName>
                                        </p:attrNameLst>
                                      </p:cBhvr>
                                      <p:to>
                                        <p:strVal val="visible"/>
                                      </p:to>
                                    </p:set>
                                    <p:animEffect transition="in" filter="dissolve">
                                      <p:cBhvr>
                                        <p:cTn id="45" dur="500"/>
                                        <p:tgtEl>
                                          <p:spTgt spid="11">
                                            <p:txEl>
                                              <p:pRg st="3" end="3"/>
                                            </p:txEl>
                                          </p:spTgt>
                                        </p:tgtEl>
                                      </p:cBhvr>
                                    </p:animEffect>
                                  </p:childTnLst>
                                </p:cTn>
                              </p:par>
                            </p:childTnLst>
                          </p:cTn>
                        </p:par>
                        <p:par>
                          <p:cTn id="46" fill="hold">
                            <p:stCondLst>
                              <p:cond delay="5000"/>
                            </p:stCondLst>
                            <p:childTnLst>
                              <p:par>
                                <p:cTn id="47" presetID="9" presetClass="entr" presetSubtype="0" fill="hold" grpId="0" nodeType="afterEffect">
                                  <p:stCondLst>
                                    <p:cond delay="0"/>
                                  </p:stCondLst>
                                  <p:childTnLst>
                                    <p:set>
                                      <p:cBhvr>
                                        <p:cTn id="48" dur="1" fill="hold">
                                          <p:stCondLst>
                                            <p:cond delay="0"/>
                                          </p:stCondLst>
                                        </p:cTn>
                                        <p:tgtEl>
                                          <p:spTgt spid="11">
                                            <p:txEl>
                                              <p:pRg st="4" end="4"/>
                                            </p:txEl>
                                          </p:spTgt>
                                        </p:tgtEl>
                                        <p:attrNameLst>
                                          <p:attrName>style.visibility</p:attrName>
                                        </p:attrNameLst>
                                      </p:cBhvr>
                                      <p:to>
                                        <p:strVal val="visible"/>
                                      </p:to>
                                    </p:set>
                                    <p:animEffect transition="in" filter="dissolve">
                                      <p:cBhvr>
                                        <p:cTn id="49" dur="500"/>
                                        <p:tgtEl>
                                          <p:spTgt spid="11">
                                            <p:txEl>
                                              <p:pRg st="4" end="4"/>
                                            </p:txEl>
                                          </p:spTgt>
                                        </p:tgtEl>
                                      </p:cBhvr>
                                    </p:animEffect>
                                  </p:childTnLst>
                                </p:cTn>
                              </p:par>
                            </p:childTnLst>
                          </p:cTn>
                        </p:par>
                        <p:par>
                          <p:cTn id="50" fill="hold">
                            <p:stCondLst>
                              <p:cond delay="5500"/>
                            </p:stCondLst>
                            <p:childTnLst>
                              <p:par>
                                <p:cTn id="51" presetID="53" presetClass="entr" presetSubtype="16" fill="hold" nodeType="after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p:cTn id="53" dur="500" fill="hold"/>
                                        <p:tgtEl>
                                          <p:spTgt spid="12"/>
                                        </p:tgtEl>
                                        <p:attrNameLst>
                                          <p:attrName>ppt_w</p:attrName>
                                        </p:attrNameLst>
                                      </p:cBhvr>
                                      <p:tavLst>
                                        <p:tav tm="0">
                                          <p:val>
                                            <p:fltVal val="0"/>
                                          </p:val>
                                        </p:tav>
                                        <p:tav tm="100000">
                                          <p:val>
                                            <p:strVal val="#ppt_w"/>
                                          </p:val>
                                        </p:tav>
                                      </p:tavLst>
                                    </p:anim>
                                    <p:anim calcmode="lin" valueType="num">
                                      <p:cBhvr>
                                        <p:cTn id="54" dur="500" fill="hold"/>
                                        <p:tgtEl>
                                          <p:spTgt spid="12"/>
                                        </p:tgtEl>
                                        <p:attrNameLst>
                                          <p:attrName>ppt_h</p:attrName>
                                        </p:attrNameLst>
                                      </p:cBhvr>
                                      <p:tavLst>
                                        <p:tav tm="0">
                                          <p:val>
                                            <p:fltVal val="0"/>
                                          </p:val>
                                        </p:tav>
                                        <p:tav tm="100000">
                                          <p:val>
                                            <p:strVal val="#ppt_h"/>
                                          </p:val>
                                        </p:tav>
                                      </p:tavLst>
                                    </p:anim>
                                    <p:animEffect transition="in" filter="fade">
                                      <p:cBhvr>
                                        <p:cTn id="55" dur="500"/>
                                        <p:tgtEl>
                                          <p:spTgt spid="12"/>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19">
                                            <p:txEl>
                                              <p:pRg st="0" end="0"/>
                                            </p:txEl>
                                          </p:spTgt>
                                        </p:tgtEl>
                                        <p:attrNameLst>
                                          <p:attrName>style.visibility</p:attrName>
                                        </p:attrNameLst>
                                      </p:cBhvr>
                                      <p:to>
                                        <p:strVal val="visible"/>
                                      </p:to>
                                    </p:set>
                                    <p:animEffect transition="in" filter="fade">
                                      <p:cBhvr>
                                        <p:cTn id="59" dur="500"/>
                                        <p:tgtEl>
                                          <p:spTgt spid="19">
                                            <p:txEl>
                                              <p:pRg st="0" end="0"/>
                                            </p:txEl>
                                          </p:spTgt>
                                        </p:tgtEl>
                                      </p:cBhvr>
                                    </p:animEffect>
                                  </p:childTnLst>
                                </p:cTn>
                              </p:par>
                            </p:childTnLst>
                          </p:cTn>
                        </p:par>
                        <p:par>
                          <p:cTn id="60" fill="hold">
                            <p:stCondLst>
                              <p:cond delay="6500"/>
                            </p:stCondLst>
                            <p:childTnLst>
                              <p:par>
                                <p:cTn id="61" presetID="9" presetClass="entr" presetSubtype="0" fill="hold" grpId="0" nodeType="afterEffect">
                                  <p:stCondLst>
                                    <p:cond delay="0"/>
                                  </p:stCondLst>
                                  <p:childTnLst>
                                    <p:set>
                                      <p:cBhvr>
                                        <p:cTn id="62" dur="1" fill="hold">
                                          <p:stCondLst>
                                            <p:cond delay="0"/>
                                          </p:stCondLst>
                                        </p:cTn>
                                        <p:tgtEl>
                                          <p:spTgt spid="38">
                                            <p:txEl>
                                              <p:pRg st="0" end="0"/>
                                            </p:txEl>
                                          </p:spTgt>
                                        </p:tgtEl>
                                        <p:attrNameLst>
                                          <p:attrName>style.visibility</p:attrName>
                                        </p:attrNameLst>
                                      </p:cBhvr>
                                      <p:to>
                                        <p:strVal val="visible"/>
                                      </p:to>
                                    </p:set>
                                    <p:animEffect transition="in" filter="dissolve">
                                      <p:cBhvr>
                                        <p:cTn id="63" dur="500"/>
                                        <p:tgtEl>
                                          <p:spTgt spid="38">
                                            <p:txEl>
                                              <p:pRg st="0" end="0"/>
                                            </p:txEl>
                                          </p:spTgt>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dissolve">
                                      <p:cBhvr>
                                        <p:cTn id="66" dur="500"/>
                                        <p:tgtEl>
                                          <p:spTgt spid="38">
                                            <p:txEl>
                                              <p:pRg st="1" end="1"/>
                                            </p:txEl>
                                          </p:spTgt>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38">
                                            <p:txEl>
                                              <p:pRg st="2" end="2"/>
                                            </p:txEl>
                                          </p:spTgt>
                                        </p:tgtEl>
                                        <p:attrNameLst>
                                          <p:attrName>style.visibility</p:attrName>
                                        </p:attrNameLst>
                                      </p:cBhvr>
                                      <p:to>
                                        <p:strVal val="visible"/>
                                      </p:to>
                                    </p:set>
                                    <p:animEffect transition="in" filter="dissolve">
                                      <p:cBhvr>
                                        <p:cTn id="69" dur="500"/>
                                        <p:tgtEl>
                                          <p:spTgt spid="38">
                                            <p:txEl>
                                              <p:pRg st="2" end="2"/>
                                            </p:txEl>
                                          </p:spTgt>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38">
                                            <p:txEl>
                                              <p:pRg st="3" end="3"/>
                                            </p:txEl>
                                          </p:spTgt>
                                        </p:tgtEl>
                                        <p:attrNameLst>
                                          <p:attrName>style.visibility</p:attrName>
                                        </p:attrNameLst>
                                      </p:cBhvr>
                                      <p:to>
                                        <p:strVal val="visible"/>
                                      </p:to>
                                    </p:set>
                                    <p:animEffect transition="in" filter="dissolve">
                                      <p:cBhvr>
                                        <p:cTn id="72" dur="500"/>
                                        <p:tgtEl>
                                          <p:spTgt spid="38">
                                            <p:txEl>
                                              <p:pRg st="3" end="3"/>
                                            </p:txEl>
                                          </p:spTgt>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38">
                                            <p:txEl>
                                              <p:pRg st="4" end="4"/>
                                            </p:txEl>
                                          </p:spTgt>
                                        </p:tgtEl>
                                        <p:attrNameLst>
                                          <p:attrName>style.visibility</p:attrName>
                                        </p:attrNameLst>
                                      </p:cBhvr>
                                      <p:to>
                                        <p:strVal val="visible"/>
                                      </p:to>
                                    </p:set>
                                    <p:animEffect transition="in" filter="dissolve">
                                      <p:cBhvr>
                                        <p:cTn id="75" dur="500"/>
                                        <p:tgtEl>
                                          <p:spTgt spid="3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3" grpId="0" animBg="1"/>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8" grpId="0" uiExpand="1" build="p">
        <p:tmplLst>
          <p:tmpl lvl="1">
            <p:tnLst>
              <p:par>
                <p:cTn presetID="9"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dissolve">
                      <p:cBhvr>
                        <p:cTn dur="500"/>
                        <p:tgtEl>
                          <p:spTgt spid="38"/>
                        </p:tgtEl>
                      </p:cBhvr>
                    </p:animEffect>
                  </p:childTnLst>
                </p:cTn>
              </p:par>
            </p:tnLst>
          </p:tmpl>
        </p:tmplLst>
      </p:bldP>
      <p:bldP spid="11" grpId="0" uiExpand="1" build="p">
        <p:tmplLst>
          <p:tmpl lvl="1">
            <p:tnLst>
              <p:par>
                <p:cTn presetID="9"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dissolve">
                      <p:cBhvr>
                        <p:cTn dur="500"/>
                        <p:tgtEl>
                          <p:spTgt spid="11"/>
                        </p:tgtEl>
                      </p:cBhvr>
                    </p:animEffect>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4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29" name="Picture Placeholder 6"/>
          <p:cNvSpPr>
            <a:spLocks noGrp="1"/>
          </p:cNvSpPr>
          <p:nvPr>
            <p:ph type="pic" sz="quarter" idx="34" hasCustomPrompt="1"/>
          </p:nvPr>
        </p:nvSpPr>
        <p:spPr>
          <a:xfrm>
            <a:off x="8145344" y="1721410"/>
            <a:ext cx="4038633" cy="2560188"/>
          </a:xfrm>
          <a:solidFill>
            <a:schemeClr val="bg1">
              <a:lumMod val="65000"/>
            </a:schemeClr>
          </a:solidFill>
          <a:ln w="12700">
            <a:solidFill>
              <a:schemeClr val="accent1"/>
            </a:solidFill>
          </a:ln>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aseline="0"/>
            </a:lvl1pPr>
          </a:lstStyle>
          <a:p>
            <a:r>
              <a:rPr lang="en-US" dirty="0"/>
              <a:t>Click insert + picture</a:t>
            </a:r>
          </a:p>
        </p:txBody>
      </p:sp>
      <p:sp>
        <p:nvSpPr>
          <p:cNvPr id="30" name="Text Placeholder 5"/>
          <p:cNvSpPr>
            <a:spLocks noGrp="1"/>
          </p:cNvSpPr>
          <p:nvPr>
            <p:ph type="body" sz="quarter" idx="35" hasCustomPrompt="1"/>
          </p:nvPr>
        </p:nvSpPr>
        <p:spPr>
          <a:xfrm>
            <a:off x="8145345" y="3966025"/>
            <a:ext cx="4048022" cy="323172"/>
          </a:xfrm>
          <a:prstGeom prst="rect">
            <a:avLst/>
          </a:prstGeom>
          <a:solidFill>
            <a:schemeClr val="accent1">
              <a:alpha val="50000"/>
            </a:schemeClr>
          </a:solidFill>
        </p:spPr>
        <p:txBody>
          <a:bodyPr lIns="0" tIns="91440" rIns="0" bIns="0" anchor="t">
            <a:normAutofit/>
          </a:bodyPr>
          <a:lstStyle>
            <a:lvl1pPr marL="0" indent="0" algn="ctr">
              <a:lnSpc>
                <a:spcPts val="1400"/>
              </a:lnSpc>
              <a:buNone/>
              <a:defRPr sz="1150">
                <a:solidFill>
                  <a:schemeClr val="bg1"/>
                </a:solidFill>
              </a:defRPr>
            </a:lvl1pPr>
          </a:lstStyle>
          <a:p>
            <a:pPr lvl="0"/>
            <a:r>
              <a:rPr lang="en-US" dirty="0"/>
              <a:t>Portfolio Name 01</a:t>
            </a:r>
          </a:p>
        </p:txBody>
      </p:sp>
      <p:sp>
        <p:nvSpPr>
          <p:cNvPr id="31" name="Picture Placeholder 6"/>
          <p:cNvSpPr>
            <a:spLocks noGrp="1"/>
          </p:cNvSpPr>
          <p:nvPr>
            <p:ph type="pic" sz="quarter" idx="36" hasCustomPrompt="1"/>
          </p:nvPr>
        </p:nvSpPr>
        <p:spPr>
          <a:xfrm>
            <a:off x="1" y="1721409"/>
            <a:ext cx="8118038" cy="5144189"/>
          </a:xfrm>
          <a:solidFill>
            <a:schemeClr val="bg1">
              <a:lumMod val="65000"/>
            </a:schemeClr>
          </a:solidFill>
          <a:ln w="12700">
            <a:solidFill>
              <a:schemeClr val="accent1"/>
            </a:solidFill>
          </a:ln>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aseline="0"/>
            </a:lvl1pPr>
          </a:lstStyle>
          <a:p>
            <a:r>
              <a:rPr lang="en-US" dirty="0"/>
              <a:t>Click insert + picture</a:t>
            </a:r>
          </a:p>
        </p:txBody>
      </p:sp>
      <p:sp>
        <p:nvSpPr>
          <p:cNvPr id="32" name="Text Placeholder 5"/>
          <p:cNvSpPr>
            <a:spLocks noGrp="1"/>
          </p:cNvSpPr>
          <p:nvPr>
            <p:ph type="body" sz="quarter" idx="37" hasCustomPrompt="1"/>
          </p:nvPr>
        </p:nvSpPr>
        <p:spPr>
          <a:xfrm>
            <a:off x="0" y="1735858"/>
            <a:ext cx="8145343" cy="323172"/>
          </a:xfrm>
          <a:prstGeom prst="rect">
            <a:avLst/>
          </a:prstGeom>
          <a:solidFill>
            <a:schemeClr val="accent1">
              <a:alpha val="50000"/>
            </a:schemeClr>
          </a:solidFill>
        </p:spPr>
        <p:txBody>
          <a:bodyPr lIns="0" tIns="91440" rIns="0" bIns="0" anchor="t">
            <a:normAutofit/>
          </a:bodyPr>
          <a:lstStyle>
            <a:lvl1pPr marL="0" indent="0" algn="ctr">
              <a:lnSpc>
                <a:spcPts val="1400"/>
              </a:lnSpc>
              <a:buNone/>
              <a:defRPr sz="1150">
                <a:solidFill>
                  <a:schemeClr val="bg1"/>
                </a:solidFill>
              </a:defRPr>
            </a:lvl1pPr>
          </a:lstStyle>
          <a:p>
            <a:pPr lvl="0"/>
            <a:r>
              <a:rPr lang="en-US" dirty="0"/>
              <a:t>Portfolio Name 01</a:t>
            </a:r>
          </a:p>
        </p:txBody>
      </p:sp>
      <p:sp>
        <p:nvSpPr>
          <p:cNvPr id="36" name="Picture Placeholder 6"/>
          <p:cNvSpPr>
            <a:spLocks noGrp="1"/>
          </p:cNvSpPr>
          <p:nvPr>
            <p:ph type="pic" sz="quarter" idx="40" hasCustomPrompt="1"/>
          </p:nvPr>
        </p:nvSpPr>
        <p:spPr>
          <a:xfrm>
            <a:off x="8145344" y="4297812"/>
            <a:ext cx="4038633" cy="2560188"/>
          </a:xfrm>
          <a:solidFill>
            <a:schemeClr val="bg1">
              <a:lumMod val="65000"/>
            </a:schemeClr>
          </a:solidFill>
          <a:ln w="12700">
            <a:solidFill>
              <a:schemeClr val="accent1"/>
            </a:solidFill>
          </a:ln>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aseline="0"/>
            </a:lvl1pPr>
          </a:lstStyle>
          <a:p>
            <a:r>
              <a:rPr lang="en-US" dirty="0"/>
              <a:t>Click insert + picture</a:t>
            </a:r>
          </a:p>
        </p:txBody>
      </p:sp>
      <p:sp>
        <p:nvSpPr>
          <p:cNvPr id="37" name="Text Placeholder 5"/>
          <p:cNvSpPr>
            <a:spLocks noGrp="1"/>
          </p:cNvSpPr>
          <p:nvPr>
            <p:ph type="body" sz="quarter" idx="41" hasCustomPrompt="1"/>
          </p:nvPr>
        </p:nvSpPr>
        <p:spPr>
          <a:xfrm>
            <a:off x="8145345" y="6542427"/>
            <a:ext cx="4048022" cy="323172"/>
          </a:xfrm>
          <a:prstGeom prst="rect">
            <a:avLst/>
          </a:prstGeom>
          <a:solidFill>
            <a:schemeClr val="accent1">
              <a:alpha val="50000"/>
            </a:schemeClr>
          </a:solidFill>
        </p:spPr>
        <p:txBody>
          <a:bodyPr lIns="0" tIns="91440" rIns="0" bIns="0" anchor="t">
            <a:normAutofit/>
          </a:bodyPr>
          <a:lstStyle>
            <a:lvl1pPr marL="0" indent="0" algn="ctr">
              <a:lnSpc>
                <a:spcPts val="1400"/>
              </a:lnSpc>
              <a:buNone/>
              <a:defRPr sz="1150">
                <a:solidFill>
                  <a:schemeClr val="bg1"/>
                </a:solidFill>
              </a:defRPr>
            </a:lvl1pPr>
          </a:lstStyle>
          <a:p>
            <a:pPr lvl="0"/>
            <a:r>
              <a:rPr lang="en-US" dirty="0"/>
              <a:t>Portfolio Name 01</a:t>
            </a:r>
          </a:p>
        </p:txBody>
      </p:sp>
    </p:spTree>
    <p:extLst>
      <p:ext uri="{BB962C8B-B14F-4D97-AF65-F5344CB8AC3E}">
        <p14:creationId xmlns:p14="http://schemas.microsoft.com/office/powerpoint/2010/main" val="306579994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500" fill="hold"/>
                                        <p:tgtEl>
                                          <p:spTgt spid="31"/>
                                        </p:tgtEl>
                                        <p:attrNameLst>
                                          <p:attrName>ppt_w</p:attrName>
                                        </p:attrNameLst>
                                      </p:cBhvr>
                                      <p:tavLst>
                                        <p:tav tm="0">
                                          <p:val>
                                            <p:fltVal val="0"/>
                                          </p:val>
                                        </p:tav>
                                        <p:tav tm="100000">
                                          <p:val>
                                            <p:strVal val="#ppt_w"/>
                                          </p:val>
                                        </p:tav>
                                      </p:tavLst>
                                    </p:anim>
                                    <p:anim calcmode="lin" valueType="num">
                                      <p:cBhvr>
                                        <p:cTn id="16" dur="500" fill="hold"/>
                                        <p:tgtEl>
                                          <p:spTgt spid="31"/>
                                        </p:tgtEl>
                                        <p:attrNameLst>
                                          <p:attrName>ppt_h</p:attrName>
                                        </p:attrNameLst>
                                      </p:cBhvr>
                                      <p:tavLst>
                                        <p:tav tm="0">
                                          <p:val>
                                            <p:fltVal val="0"/>
                                          </p:val>
                                        </p:tav>
                                        <p:tav tm="100000">
                                          <p:val>
                                            <p:strVal val="#ppt_h"/>
                                          </p:val>
                                        </p:tav>
                                      </p:tavLst>
                                    </p:anim>
                                    <p:animEffect transition="in" filter="fade">
                                      <p:cBhvr>
                                        <p:cTn id="17" dur="500"/>
                                        <p:tgtEl>
                                          <p:spTgt spid="31"/>
                                        </p:tgtEl>
                                      </p:cBhvr>
                                    </p:animEffect>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32">
                                            <p:bg/>
                                          </p:spTgt>
                                        </p:tgtEl>
                                        <p:attrNameLst>
                                          <p:attrName>style.visibility</p:attrName>
                                        </p:attrNameLst>
                                      </p:cBhvr>
                                      <p:to>
                                        <p:strVal val="visible"/>
                                      </p:to>
                                    </p:set>
                                    <p:animEffect transition="in" filter="dissolve">
                                      <p:cBhvr>
                                        <p:cTn id="21" dur="500"/>
                                        <p:tgtEl>
                                          <p:spTgt spid="32">
                                            <p:bg/>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32">
                                            <p:txEl>
                                              <p:pRg st="0" end="0"/>
                                            </p:txEl>
                                          </p:spTgt>
                                        </p:tgtEl>
                                        <p:attrNameLst>
                                          <p:attrName>style.visibility</p:attrName>
                                        </p:attrNameLst>
                                      </p:cBhvr>
                                      <p:to>
                                        <p:strVal val="visible"/>
                                      </p:to>
                                    </p:set>
                                    <p:animEffect transition="in" filter="dissolve">
                                      <p:cBhvr>
                                        <p:cTn id="24" dur="500"/>
                                        <p:tgtEl>
                                          <p:spTgt spid="32">
                                            <p:txEl>
                                              <p:pRg st="0" end="0"/>
                                            </p:txEl>
                                          </p:spTgt>
                                        </p:tgtEl>
                                      </p:cBhvr>
                                    </p:animEffect>
                                  </p:childTnLst>
                                </p:cTn>
                              </p:par>
                            </p:childTnLst>
                          </p:cTn>
                        </p:par>
                        <p:par>
                          <p:cTn id="25" fill="hold">
                            <p:stCondLst>
                              <p:cond delay="2000"/>
                            </p:stCondLst>
                            <p:childTnLst>
                              <p:par>
                                <p:cTn id="26" presetID="53" presetClass="entr" presetSubtype="16" fill="hold" grpId="0" nodeType="after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500" fill="hold"/>
                                        <p:tgtEl>
                                          <p:spTgt spid="29"/>
                                        </p:tgtEl>
                                        <p:attrNameLst>
                                          <p:attrName>ppt_w</p:attrName>
                                        </p:attrNameLst>
                                      </p:cBhvr>
                                      <p:tavLst>
                                        <p:tav tm="0">
                                          <p:val>
                                            <p:fltVal val="0"/>
                                          </p:val>
                                        </p:tav>
                                        <p:tav tm="100000">
                                          <p:val>
                                            <p:strVal val="#ppt_w"/>
                                          </p:val>
                                        </p:tav>
                                      </p:tavLst>
                                    </p:anim>
                                    <p:anim calcmode="lin" valueType="num">
                                      <p:cBhvr>
                                        <p:cTn id="29" dur="500" fill="hold"/>
                                        <p:tgtEl>
                                          <p:spTgt spid="29"/>
                                        </p:tgtEl>
                                        <p:attrNameLst>
                                          <p:attrName>ppt_h</p:attrName>
                                        </p:attrNameLst>
                                      </p:cBhvr>
                                      <p:tavLst>
                                        <p:tav tm="0">
                                          <p:val>
                                            <p:fltVal val="0"/>
                                          </p:val>
                                        </p:tav>
                                        <p:tav tm="100000">
                                          <p:val>
                                            <p:strVal val="#ppt_h"/>
                                          </p:val>
                                        </p:tav>
                                      </p:tavLst>
                                    </p:anim>
                                    <p:animEffect transition="in" filter="fade">
                                      <p:cBhvr>
                                        <p:cTn id="30" dur="500"/>
                                        <p:tgtEl>
                                          <p:spTgt spid="29"/>
                                        </p:tgtEl>
                                      </p:cBhvr>
                                    </p:animEffect>
                                  </p:childTnLst>
                                </p:cTn>
                              </p:par>
                            </p:childTnLst>
                          </p:cTn>
                        </p:par>
                        <p:par>
                          <p:cTn id="31" fill="hold">
                            <p:stCondLst>
                              <p:cond delay="2500"/>
                            </p:stCondLst>
                            <p:childTnLst>
                              <p:par>
                                <p:cTn id="32" presetID="9" presetClass="entr" presetSubtype="0" fill="hold" grpId="0" nodeType="afterEffect">
                                  <p:stCondLst>
                                    <p:cond delay="0"/>
                                  </p:stCondLst>
                                  <p:childTnLst>
                                    <p:set>
                                      <p:cBhvr>
                                        <p:cTn id="33" dur="1" fill="hold">
                                          <p:stCondLst>
                                            <p:cond delay="0"/>
                                          </p:stCondLst>
                                        </p:cTn>
                                        <p:tgtEl>
                                          <p:spTgt spid="30">
                                            <p:bg/>
                                          </p:spTgt>
                                        </p:tgtEl>
                                        <p:attrNameLst>
                                          <p:attrName>style.visibility</p:attrName>
                                        </p:attrNameLst>
                                      </p:cBhvr>
                                      <p:to>
                                        <p:strVal val="visible"/>
                                      </p:to>
                                    </p:set>
                                    <p:animEffect transition="in" filter="dissolve">
                                      <p:cBhvr>
                                        <p:cTn id="34" dur="500"/>
                                        <p:tgtEl>
                                          <p:spTgt spid="30">
                                            <p:bg/>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30">
                                            <p:txEl>
                                              <p:pRg st="0" end="0"/>
                                            </p:txEl>
                                          </p:spTgt>
                                        </p:tgtEl>
                                        <p:attrNameLst>
                                          <p:attrName>style.visibility</p:attrName>
                                        </p:attrNameLst>
                                      </p:cBhvr>
                                      <p:to>
                                        <p:strVal val="visible"/>
                                      </p:to>
                                    </p:set>
                                    <p:animEffect transition="in" filter="dissolve">
                                      <p:cBhvr>
                                        <p:cTn id="37" dur="500"/>
                                        <p:tgtEl>
                                          <p:spTgt spid="30">
                                            <p:txEl>
                                              <p:pRg st="0" end="0"/>
                                            </p:txEl>
                                          </p:spTgt>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p:cTn id="41" dur="500" fill="hold"/>
                                        <p:tgtEl>
                                          <p:spTgt spid="36"/>
                                        </p:tgtEl>
                                        <p:attrNameLst>
                                          <p:attrName>ppt_w</p:attrName>
                                        </p:attrNameLst>
                                      </p:cBhvr>
                                      <p:tavLst>
                                        <p:tav tm="0">
                                          <p:val>
                                            <p:fltVal val="0"/>
                                          </p:val>
                                        </p:tav>
                                        <p:tav tm="100000">
                                          <p:val>
                                            <p:strVal val="#ppt_w"/>
                                          </p:val>
                                        </p:tav>
                                      </p:tavLst>
                                    </p:anim>
                                    <p:anim calcmode="lin" valueType="num">
                                      <p:cBhvr>
                                        <p:cTn id="42" dur="500" fill="hold"/>
                                        <p:tgtEl>
                                          <p:spTgt spid="36"/>
                                        </p:tgtEl>
                                        <p:attrNameLst>
                                          <p:attrName>ppt_h</p:attrName>
                                        </p:attrNameLst>
                                      </p:cBhvr>
                                      <p:tavLst>
                                        <p:tav tm="0">
                                          <p:val>
                                            <p:fltVal val="0"/>
                                          </p:val>
                                        </p:tav>
                                        <p:tav tm="100000">
                                          <p:val>
                                            <p:strVal val="#ppt_h"/>
                                          </p:val>
                                        </p:tav>
                                      </p:tavLst>
                                    </p:anim>
                                    <p:animEffect transition="in" filter="fade">
                                      <p:cBhvr>
                                        <p:cTn id="43" dur="500"/>
                                        <p:tgtEl>
                                          <p:spTgt spid="36"/>
                                        </p:tgtEl>
                                      </p:cBhvr>
                                    </p:animEffect>
                                  </p:childTnLst>
                                </p:cTn>
                              </p:par>
                            </p:childTnLst>
                          </p:cTn>
                        </p:par>
                        <p:par>
                          <p:cTn id="44" fill="hold">
                            <p:stCondLst>
                              <p:cond delay="3500"/>
                            </p:stCondLst>
                            <p:childTnLst>
                              <p:par>
                                <p:cTn id="45" presetID="9" presetClass="entr" presetSubtype="0" fill="hold" grpId="0" nodeType="afterEffect">
                                  <p:stCondLst>
                                    <p:cond delay="0"/>
                                  </p:stCondLst>
                                  <p:childTnLst>
                                    <p:set>
                                      <p:cBhvr>
                                        <p:cTn id="46" dur="1" fill="hold">
                                          <p:stCondLst>
                                            <p:cond delay="0"/>
                                          </p:stCondLst>
                                        </p:cTn>
                                        <p:tgtEl>
                                          <p:spTgt spid="37">
                                            <p:bg/>
                                          </p:spTgt>
                                        </p:tgtEl>
                                        <p:attrNameLst>
                                          <p:attrName>style.visibility</p:attrName>
                                        </p:attrNameLst>
                                      </p:cBhvr>
                                      <p:to>
                                        <p:strVal val="visible"/>
                                      </p:to>
                                    </p:set>
                                    <p:animEffect transition="in" filter="dissolve">
                                      <p:cBhvr>
                                        <p:cTn id="47" dur="500"/>
                                        <p:tgtEl>
                                          <p:spTgt spid="37">
                                            <p:bg/>
                                          </p:spTgt>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37">
                                            <p:txEl>
                                              <p:pRg st="0" end="0"/>
                                            </p:txEl>
                                          </p:spTgt>
                                        </p:tgtEl>
                                        <p:attrNameLst>
                                          <p:attrName>style.visibility</p:attrName>
                                        </p:attrNameLst>
                                      </p:cBhvr>
                                      <p:to>
                                        <p:strVal val="visible"/>
                                      </p:to>
                                    </p:set>
                                    <p:animEffect transition="in" filter="dissolve">
                                      <p:cBhvr>
                                        <p:cTn id="50"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9" grpId="0" animBg="1"/>
      <p:bldP spid="30" grpId="0" uiExpand="1" build="p" animBg="1">
        <p:tmplLst>
          <p:tmpl>
            <p:tnLst>
              <p:par>
                <p:cTn presetID="9"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dissolve">
                      <p:cBhvr>
                        <p:cTn dur="500"/>
                        <p:tgtEl>
                          <p:spTgt spid="30"/>
                        </p:tgtEl>
                      </p:cBhvr>
                    </p:animEffect>
                  </p:childTnLst>
                </p:cTn>
              </p:par>
            </p:tnLst>
          </p:tmpl>
          <p:tmpl lvl="1">
            <p:tnLst>
              <p:par>
                <p:cTn presetID="9"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dissolve">
                      <p:cBhvr>
                        <p:cTn dur="500"/>
                        <p:tgtEl>
                          <p:spTgt spid="30"/>
                        </p:tgtEl>
                      </p:cBhvr>
                    </p:animEffect>
                  </p:childTnLst>
                </p:cTn>
              </p:par>
            </p:tnLst>
          </p:tmpl>
        </p:tmplLst>
      </p:bldP>
      <p:bldP spid="31" grpId="0" animBg="1"/>
      <p:bldP spid="32" grpId="0" uiExpand="1" build="p" animBg="1">
        <p:tmplLst>
          <p:tmpl>
            <p:tnLst>
              <p:par>
                <p:cTn presetID="9"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dissolve">
                      <p:cBhvr>
                        <p:cTn dur="500"/>
                        <p:tgtEl>
                          <p:spTgt spid="32"/>
                        </p:tgtEl>
                      </p:cBhvr>
                    </p:animEffect>
                  </p:childTnLst>
                </p:cTn>
              </p:par>
            </p:tnLst>
          </p:tmpl>
          <p:tmpl lvl="1">
            <p:tnLst>
              <p:par>
                <p:cTn presetID="9"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dissolve">
                      <p:cBhvr>
                        <p:cTn dur="500"/>
                        <p:tgtEl>
                          <p:spTgt spid="32"/>
                        </p:tgtEl>
                      </p:cBhvr>
                    </p:animEffect>
                  </p:childTnLst>
                </p:cTn>
              </p:par>
            </p:tnLst>
          </p:tmpl>
        </p:tmplLst>
      </p:bldP>
      <p:bldP spid="36" grpId="0" animBg="1"/>
      <p:bldP spid="37" grpId="0" uiExpand="1" build="p" animBg="1">
        <p:tmplLst>
          <p:tmpl>
            <p:tnLst>
              <p:par>
                <p:cTn presetID="9"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dissolve">
                      <p:cBhvr>
                        <p:cTn dur="500"/>
                        <p:tgtEl>
                          <p:spTgt spid="37"/>
                        </p:tgtEl>
                      </p:cBhvr>
                    </p:animEffect>
                  </p:childTnLst>
                </p:cTn>
              </p:par>
            </p:tnLst>
          </p:tmpl>
          <p:tmpl lvl="1">
            <p:tnLst>
              <p:par>
                <p:cTn presetID="9"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dissolve">
                      <p:cBhvr>
                        <p:cTn dur="500"/>
                        <p:tgtEl>
                          <p:spTgt spid="37"/>
                        </p:tgtEl>
                      </p:cBhvr>
                    </p:animEffect>
                  </p:childTnLst>
                </p:cTn>
              </p:par>
            </p:tnLst>
          </p:tmpl>
        </p:tmplLst>
      </p:bldP>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2" name="Shape 146"/>
          <p:cNvSpPr/>
          <p:nvPr userDrawn="1"/>
        </p:nvSpPr>
        <p:spPr>
          <a:xfrm>
            <a:off x="2502984" y="4777010"/>
            <a:ext cx="7167651" cy="905309"/>
          </a:xfrm>
          <a:prstGeom prst="rect">
            <a:avLst/>
          </a:prstGeom>
          <a:solidFill>
            <a:schemeClr val="accent1">
              <a:alpha val="75000"/>
            </a:schemeClr>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8" name="Picture Placeholder 7"/>
          <p:cNvSpPr>
            <a:spLocks noGrp="1"/>
          </p:cNvSpPr>
          <p:nvPr>
            <p:ph type="pic" sz="quarter" idx="14"/>
          </p:nvPr>
        </p:nvSpPr>
        <p:spPr>
          <a:xfrm>
            <a:off x="-4762" y="1957839"/>
            <a:ext cx="12192000" cy="3052701"/>
          </a:xfrm>
          <a:prstGeom prst="rect">
            <a:avLst/>
          </a:prstGeom>
          <a:solidFill>
            <a:schemeClr val="bg1">
              <a:lumMod val="65000"/>
            </a:schemeClr>
          </a:solidFill>
          <a:ln w="38100">
            <a:solidFill>
              <a:schemeClr val="accent1"/>
            </a:solidFill>
          </a:ln>
        </p:spPr>
        <p:txBody>
          <a:bodyPr/>
          <a:lstStyle/>
          <a:p>
            <a:endParaRPr lang="en-GB"/>
          </a:p>
        </p:txBody>
      </p:sp>
      <p:sp>
        <p:nvSpPr>
          <p:cNvPr id="2" name="Title 1"/>
          <p:cNvSpPr>
            <a:spLocks noGrp="1"/>
          </p:cNvSpPr>
          <p:nvPr>
            <p:ph type="ctrTitle"/>
          </p:nvPr>
        </p:nvSpPr>
        <p:spPr>
          <a:xfrm>
            <a:off x="1524000" y="643595"/>
            <a:ext cx="9144000" cy="594359"/>
          </a:xfrm>
        </p:spPr>
        <p:txBody>
          <a:bodyPr anchor="b">
            <a:no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14" name="Text Placeholder 4"/>
          <p:cNvSpPr>
            <a:spLocks noGrp="1"/>
          </p:cNvSpPr>
          <p:nvPr>
            <p:ph type="body" sz="quarter" idx="16" hasCustomPrompt="1"/>
          </p:nvPr>
        </p:nvSpPr>
        <p:spPr>
          <a:xfrm>
            <a:off x="4831960" y="5159274"/>
            <a:ext cx="2528080" cy="408745"/>
          </a:xfrm>
        </p:spPr>
        <p:txBody>
          <a:bodyPr lIns="0" tIns="0" rIns="0" bIns="0" anchor="ctr">
            <a:normAutofit/>
          </a:bodyPr>
          <a:lstStyle>
            <a:lvl1pPr marL="0" indent="0" algn="ctr">
              <a:buNone/>
              <a:defRPr sz="1600">
                <a:solidFill>
                  <a:schemeClr val="bg1"/>
                </a:solidFill>
              </a:defRPr>
            </a:lvl1pPr>
          </a:lstStyle>
          <a:p>
            <a:pPr lvl="0"/>
            <a:r>
              <a:rPr lang="en-US" dirty="0"/>
              <a:t>*GOOD PRICE</a:t>
            </a:r>
          </a:p>
        </p:txBody>
      </p:sp>
      <p:sp>
        <p:nvSpPr>
          <p:cNvPr id="11" name="Text Placeholder 4"/>
          <p:cNvSpPr>
            <a:spLocks noGrp="1"/>
          </p:cNvSpPr>
          <p:nvPr>
            <p:ph type="body" sz="quarter" idx="17" hasCustomPrompt="1"/>
          </p:nvPr>
        </p:nvSpPr>
        <p:spPr>
          <a:xfrm>
            <a:off x="2520029" y="5159274"/>
            <a:ext cx="2528080" cy="408745"/>
          </a:xfrm>
        </p:spPr>
        <p:txBody>
          <a:bodyPr lIns="0" tIns="0" rIns="0" bIns="0" anchor="ctr">
            <a:normAutofit/>
          </a:bodyPr>
          <a:lstStyle>
            <a:lvl1pPr marL="0" indent="0" algn="ctr">
              <a:buNone/>
              <a:defRPr sz="1600">
                <a:solidFill>
                  <a:schemeClr val="bg1"/>
                </a:solidFill>
              </a:defRPr>
            </a:lvl1pPr>
          </a:lstStyle>
          <a:p>
            <a:pPr lvl="0"/>
            <a:r>
              <a:rPr lang="en-US" dirty="0"/>
              <a:t>*GOOD QUALITY</a:t>
            </a:r>
          </a:p>
        </p:txBody>
      </p:sp>
      <p:sp>
        <p:nvSpPr>
          <p:cNvPr id="17" name="Text Placeholder 4"/>
          <p:cNvSpPr>
            <a:spLocks noGrp="1"/>
          </p:cNvSpPr>
          <p:nvPr>
            <p:ph type="body" sz="quarter" idx="18" hasCustomPrompt="1"/>
          </p:nvPr>
        </p:nvSpPr>
        <p:spPr>
          <a:xfrm>
            <a:off x="7111417" y="5159274"/>
            <a:ext cx="2528080" cy="408745"/>
          </a:xfrm>
        </p:spPr>
        <p:txBody>
          <a:bodyPr lIns="0" tIns="0" rIns="0" bIns="0" anchor="ctr">
            <a:normAutofit/>
          </a:bodyPr>
          <a:lstStyle>
            <a:lvl1pPr marL="0" indent="0" algn="ctr">
              <a:buNone/>
              <a:defRPr sz="1600">
                <a:solidFill>
                  <a:schemeClr val="bg1"/>
                </a:solidFill>
              </a:defRPr>
            </a:lvl1pPr>
          </a:lstStyle>
          <a:p>
            <a:pPr lvl="0"/>
            <a:r>
              <a:rPr lang="en-US" dirty="0"/>
              <a:t>*RESPONSIBLE</a:t>
            </a:r>
          </a:p>
        </p:txBody>
      </p:sp>
    </p:spTree>
    <p:extLst>
      <p:ext uri="{BB962C8B-B14F-4D97-AF65-F5344CB8AC3E}">
        <p14:creationId xmlns:p14="http://schemas.microsoft.com/office/powerpoint/2010/main" val="308402802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500"/>
                                        <p:tgtEl>
                                          <p:spTgt spid="8"/>
                                        </p:tgtEl>
                                      </p:cBhvr>
                                    </p:animEffect>
                                  </p:childTnLst>
                                </p:cTn>
                              </p:par>
                            </p:childTnLst>
                          </p:cTn>
                        </p:par>
                        <p:par>
                          <p:cTn id="16" fill="hold">
                            <p:stCondLst>
                              <p:cond delay="1500"/>
                            </p:stCondLst>
                            <p:childTnLst>
                              <p:par>
                                <p:cTn id="17" presetID="47"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4">
                                            <p:txEl>
                                              <p:pRg st="0" end="0"/>
                                            </p:txEl>
                                          </p:spTgt>
                                        </p:tgtEl>
                                        <p:attrNameLst>
                                          <p:attrName>style.visibility</p:attrName>
                                        </p:attrNameLst>
                                      </p:cBhvr>
                                      <p:to>
                                        <p:strVal val="visible"/>
                                      </p:to>
                                    </p:set>
                                    <p:animEffect transition="in" filter="fade">
                                      <p:cBhvr>
                                        <p:cTn id="25" dur="500"/>
                                        <p:tgtEl>
                                          <p:spTgt spid="14">
                                            <p:txEl>
                                              <p:pRg st="0" end="0"/>
                                            </p:txEl>
                                          </p:spTgt>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1">
                                            <p:txEl>
                                              <p:pRg st="0" end="0"/>
                                            </p:txEl>
                                          </p:spTgt>
                                        </p:tgtEl>
                                        <p:attrNameLst>
                                          <p:attrName>style.visibility</p:attrName>
                                        </p:attrNameLst>
                                      </p:cBhvr>
                                      <p:to>
                                        <p:strVal val="visible"/>
                                      </p:to>
                                    </p:set>
                                    <p:animEffect transition="in" filter="fade">
                                      <p:cBhvr>
                                        <p:cTn id="29" dur="500"/>
                                        <p:tgtEl>
                                          <p:spTgt spid="11">
                                            <p:txEl>
                                              <p:pRg st="0" end="0"/>
                                            </p:txEl>
                                          </p:spTgt>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fade">
                                      <p:cBhvr>
                                        <p:cTn id="33"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8" grpId="0" animBg="1"/>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1" grpId="0" build="p">
        <p:tmplLst>
          <p:tmpl lvl="1">
            <p:tnLst>
              <p:par>
                <p:cTn presetID="10" presetClass="entr" presetSubtype="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500"/>
                        <p:tgtEl>
                          <p:spTgt spid="11"/>
                        </p:tgtEl>
                      </p:cBhvr>
                    </p:animEffect>
                  </p:childTnLst>
                </p:cTn>
              </p:par>
            </p:tnLst>
          </p:tmpl>
        </p:tmplLst>
      </p:bldP>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Slide">
    <p:spTree>
      <p:nvGrpSpPr>
        <p:cNvPr id="1" name=""/>
        <p:cNvGrpSpPr/>
        <p:nvPr/>
      </p:nvGrpSpPr>
      <p:grpSpPr>
        <a:xfrm>
          <a:off x="0" y="0"/>
          <a:ext cx="0" cy="0"/>
          <a:chOff x="0" y="0"/>
          <a:chExt cx="0" cy="0"/>
        </a:xfrm>
      </p:grpSpPr>
      <p:sp>
        <p:nvSpPr>
          <p:cNvPr id="7" name="Rectangle 6"/>
          <p:cNvSpPr/>
          <p:nvPr userDrawn="1"/>
        </p:nvSpPr>
        <p:spPr>
          <a:xfrm>
            <a:off x="0" y="2349500"/>
            <a:ext cx="12192000" cy="18923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Picture Placeholder 7"/>
          <p:cNvSpPr>
            <a:spLocks noGrp="1"/>
          </p:cNvSpPr>
          <p:nvPr>
            <p:ph type="pic" sz="quarter" idx="14"/>
          </p:nvPr>
        </p:nvSpPr>
        <p:spPr>
          <a:xfrm>
            <a:off x="3412864" y="1777438"/>
            <a:ext cx="5391762" cy="3035885"/>
          </a:xfrm>
          <a:prstGeom prst="rect">
            <a:avLst/>
          </a:prstGeom>
          <a:solidFill>
            <a:schemeClr val="bg1">
              <a:lumMod val="65000"/>
            </a:schemeClr>
          </a:solidFill>
          <a:ln w="38100">
            <a:solidFill>
              <a:schemeClr val="accent1"/>
            </a:solidFill>
          </a:ln>
        </p:spPr>
        <p:txBody>
          <a:bodyPr/>
          <a:lstStyle/>
          <a:p>
            <a:endParaRPr lang="en-GB" dirty="0"/>
          </a:p>
        </p:txBody>
      </p: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5" name="Text Placeholder 4"/>
          <p:cNvSpPr>
            <a:spLocks noGrp="1"/>
          </p:cNvSpPr>
          <p:nvPr>
            <p:ph type="body" sz="quarter" idx="10" hasCustomPrompt="1"/>
          </p:nvPr>
        </p:nvSpPr>
        <p:spPr>
          <a:xfrm>
            <a:off x="3412864" y="4870387"/>
            <a:ext cx="1594002" cy="730291"/>
          </a:xfrm>
        </p:spPr>
        <p:txBody>
          <a:bodyPr lIns="0" tIns="0" rIns="0" bIns="0" anchor="ctr">
            <a:normAutofit/>
          </a:bodyPr>
          <a:lstStyle>
            <a:lvl1pPr marL="0" indent="0" algn="l">
              <a:buNone/>
              <a:defRPr sz="1050">
                <a:solidFill>
                  <a:schemeClr val="bg1">
                    <a:lumMod val="50000"/>
                  </a:schemeClr>
                </a:solidFill>
              </a:defRPr>
            </a:lvl1pPr>
          </a:lstStyle>
          <a:p>
            <a:pPr lvl="0"/>
            <a:r>
              <a:rPr lang="en-US" dirty="0" err="1"/>
              <a:t>Jln</a:t>
            </a:r>
            <a:r>
              <a:rPr lang="en-US" dirty="0"/>
              <a:t>. </a:t>
            </a:r>
            <a:r>
              <a:rPr lang="en-US" dirty="0" err="1"/>
              <a:t>Galak</a:t>
            </a:r>
            <a:r>
              <a:rPr lang="en-US" dirty="0"/>
              <a:t> </a:t>
            </a:r>
            <a:r>
              <a:rPr lang="en-US" dirty="0" err="1"/>
              <a:t>galak</a:t>
            </a:r>
            <a:r>
              <a:rPr lang="en-US" dirty="0"/>
              <a:t> </a:t>
            </a:r>
            <a:r>
              <a:rPr lang="en-US" dirty="0" err="1"/>
              <a:t>lon</a:t>
            </a:r>
            <a:endParaRPr lang="en-US" dirty="0"/>
          </a:p>
          <a:p>
            <a:pPr lvl="0"/>
            <a:r>
              <a:rPr lang="en-US" dirty="0" err="1"/>
              <a:t>Lr</a:t>
            </a:r>
            <a:r>
              <a:rPr lang="en-US" dirty="0"/>
              <a:t>. </a:t>
            </a:r>
            <a:r>
              <a:rPr lang="en-US" dirty="0" err="1"/>
              <a:t>Meuapam</a:t>
            </a:r>
            <a:r>
              <a:rPr lang="en-US" dirty="0"/>
              <a:t>, </a:t>
            </a:r>
            <a:r>
              <a:rPr lang="en-US" dirty="0" err="1"/>
              <a:t>Donya</a:t>
            </a:r>
            <a:r>
              <a:rPr lang="en-US" dirty="0"/>
              <a:t> </a:t>
            </a:r>
            <a:r>
              <a:rPr lang="en-US" dirty="0" err="1"/>
              <a:t>nyoe</a:t>
            </a:r>
            <a:r>
              <a:rPr lang="en-US" dirty="0"/>
              <a:t>, </a:t>
            </a:r>
            <a:r>
              <a:rPr lang="en-US" dirty="0" err="1"/>
              <a:t>Mabok</a:t>
            </a:r>
            <a:r>
              <a:rPr lang="en-US" dirty="0"/>
              <a:t> </a:t>
            </a:r>
            <a:r>
              <a:rPr lang="en-US" dirty="0" err="1"/>
              <a:t>mandum</a:t>
            </a:r>
            <a:endParaRPr lang="en-US" dirty="0"/>
          </a:p>
        </p:txBody>
      </p:sp>
      <p:sp>
        <p:nvSpPr>
          <p:cNvPr id="24" name="Text Placeholder 4"/>
          <p:cNvSpPr>
            <a:spLocks noGrp="1"/>
          </p:cNvSpPr>
          <p:nvPr>
            <p:ph type="body" sz="quarter" idx="15" hasCustomPrompt="1"/>
          </p:nvPr>
        </p:nvSpPr>
        <p:spPr>
          <a:xfrm>
            <a:off x="7210624" y="4870387"/>
            <a:ext cx="1594002" cy="730291"/>
          </a:xfrm>
        </p:spPr>
        <p:txBody>
          <a:bodyPr lIns="0" tIns="0" rIns="0" bIns="0" anchor="ctr">
            <a:normAutofit/>
          </a:bodyPr>
          <a:lstStyle>
            <a:lvl1pPr marL="0" indent="0" algn="r">
              <a:buNone/>
              <a:defRPr sz="1050">
                <a:solidFill>
                  <a:schemeClr val="bg1">
                    <a:lumMod val="50000"/>
                  </a:schemeClr>
                </a:solidFill>
              </a:defRPr>
            </a:lvl1pPr>
          </a:lstStyle>
          <a:p>
            <a:pPr lvl="0"/>
            <a:r>
              <a:rPr lang="en-US" dirty="0" err="1"/>
              <a:t>Jln</a:t>
            </a:r>
            <a:r>
              <a:rPr lang="en-US" dirty="0"/>
              <a:t>. </a:t>
            </a:r>
            <a:r>
              <a:rPr lang="en-US" dirty="0" err="1"/>
              <a:t>Galak</a:t>
            </a:r>
            <a:r>
              <a:rPr lang="en-US" dirty="0"/>
              <a:t> </a:t>
            </a:r>
            <a:r>
              <a:rPr lang="en-US" dirty="0" err="1"/>
              <a:t>galak</a:t>
            </a:r>
            <a:r>
              <a:rPr lang="en-US" dirty="0"/>
              <a:t> </a:t>
            </a:r>
            <a:r>
              <a:rPr lang="en-US" dirty="0" err="1"/>
              <a:t>lon</a:t>
            </a:r>
            <a:endParaRPr lang="en-US" dirty="0"/>
          </a:p>
          <a:p>
            <a:pPr lvl="0"/>
            <a:r>
              <a:rPr lang="en-US" dirty="0" err="1"/>
              <a:t>Lr</a:t>
            </a:r>
            <a:r>
              <a:rPr lang="en-US" dirty="0"/>
              <a:t>. </a:t>
            </a:r>
            <a:r>
              <a:rPr lang="en-US" dirty="0" err="1"/>
              <a:t>Meuapam</a:t>
            </a:r>
            <a:r>
              <a:rPr lang="en-US" dirty="0"/>
              <a:t>, </a:t>
            </a:r>
            <a:r>
              <a:rPr lang="en-US" dirty="0" err="1"/>
              <a:t>Donya</a:t>
            </a:r>
            <a:r>
              <a:rPr lang="en-US" dirty="0"/>
              <a:t> </a:t>
            </a:r>
            <a:r>
              <a:rPr lang="en-US" dirty="0" err="1"/>
              <a:t>nyoe</a:t>
            </a:r>
            <a:r>
              <a:rPr lang="en-US" dirty="0"/>
              <a:t>, </a:t>
            </a:r>
            <a:r>
              <a:rPr lang="en-US" dirty="0" err="1"/>
              <a:t>Mabok</a:t>
            </a:r>
            <a:r>
              <a:rPr lang="en-US" dirty="0"/>
              <a:t> </a:t>
            </a:r>
            <a:r>
              <a:rPr lang="en-US" dirty="0" err="1"/>
              <a:t>mandum</a:t>
            </a:r>
            <a:endParaRPr lang="en-US" dirty="0"/>
          </a:p>
        </p:txBody>
      </p:sp>
      <p:sp>
        <p:nvSpPr>
          <p:cNvPr id="26" name="Text Placeholder 4"/>
          <p:cNvSpPr>
            <a:spLocks noGrp="1"/>
          </p:cNvSpPr>
          <p:nvPr>
            <p:ph type="body" sz="quarter" idx="16" hasCustomPrompt="1"/>
          </p:nvPr>
        </p:nvSpPr>
        <p:spPr>
          <a:xfrm>
            <a:off x="5338242" y="4905333"/>
            <a:ext cx="1594002" cy="730291"/>
          </a:xfrm>
        </p:spPr>
        <p:txBody>
          <a:bodyPr lIns="0" tIns="0" rIns="0" bIns="0" anchor="ctr">
            <a:normAutofit/>
          </a:bodyPr>
          <a:lstStyle>
            <a:lvl1pPr marL="0" indent="0" algn="ctr">
              <a:buNone/>
              <a:defRPr sz="1050">
                <a:solidFill>
                  <a:schemeClr val="bg1">
                    <a:lumMod val="50000"/>
                  </a:schemeClr>
                </a:solidFill>
              </a:defRPr>
            </a:lvl1pPr>
          </a:lstStyle>
          <a:p>
            <a:pPr lvl="0"/>
            <a:r>
              <a:rPr lang="en-US" dirty="0" err="1"/>
              <a:t>Jln</a:t>
            </a:r>
            <a:r>
              <a:rPr lang="en-US" dirty="0"/>
              <a:t>. </a:t>
            </a:r>
            <a:r>
              <a:rPr lang="en-US" dirty="0" err="1"/>
              <a:t>Galak</a:t>
            </a:r>
            <a:r>
              <a:rPr lang="en-US" dirty="0"/>
              <a:t> </a:t>
            </a:r>
            <a:r>
              <a:rPr lang="en-US" dirty="0" err="1"/>
              <a:t>galak</a:t>
            </a:r>
            <a:r>
              <a:rPr lang="en-US" dirty="0"/>
              <a:t> </a:t>
            </a:r>
            <a:r>
              <a:rPr lang="en-US" dirty="0" err="1"/>
              <a:t>lon</a:t>
            </a:r>
            <a:endParaRPr lang="en-US" dirty="0"/>
          </a:p>
          <a:p>
            <a:pPr lvl="0"/>
            <a:r>
              <a:rPr lang="en-US" dirty="0" err="1"/>
              <a:t>Lr</a:t>
            </a:r>
            <a:r>
              <a:rPr lang="en-US" dirty="0"/>
              <a:t>. </a:t>
            </a:r>
            <a:r>
              <a:rPr lang="en-US" dirty="0" err="1"/>
              <a:t>Meuapam</a:t>
            </a:r>
            <a:r>
              <a:rPr lang="en-US" dirty="0"/>
              <a:t>, </a:t>
            </a:r>
            <a:r>
              <a:rPr lang="en-US" dirty="0" err="1"/>
              <a:t>Donya</a:t>
            </a:r>
            <a:r>
              <a:rPr lang="en-US" dirty="0"/>
              <a:t> </a:t>
            </a:r>
            <a:r>
              <a:rPr lang="en-US" dirty="0" err="1"/>
              <a:t>nyoe</a:t>
            </a:r>
            <a:r>
              <a:rPr lang="en-US" dirty="0"/>
              <a:t>, </a:t>
            </a:r>
            <a:r>
              <a:rPr lang="en-US" dirty="0" err="1"/>
              <a:t>Mabok</a:t>
            </a:r>
            <a:r>
              <a:rPr lang="en-US" dirty="0"/>
              <a:t> </a:t>
            </a:r>
            <a:r>
              <a:rPr lang="en-US" dirty="0" err="1"/>
              <a:t>mandum</a:t>
            </a:r>
            <a:endParaRPr lang="en-US" dirty="0"/>
          </a:p>
        </p:txBody>
      </p:sp>
    </p:spTree>
    <p:extLst>
      <p:ext uri="{BB962C8B-B14F-4D97-AF65-F5344CB8AC3E}">
        <p14:creationId xmlns:p14="http://schemas.microsoft.com/office/powerpoint/2010/main" val="184140087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Vertical)">
                                      <p:cBhvr>
                                        <p:cTn id="11" dur="500"/>
                                        <p:tgtEl>
                                          <p:spTgt spid="7"/>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5" name="Text Placeholder 4"/>
          <p:cNvSpPr>
            <a:spLocks noGrp="1"/>
          </p:cNvSpPr>
          <p:nvPr>
            <p:ph type="body" sz="quarter" idx="10" hasCustomPrompt="1"/>
          </p:nvPr>
        </p:nvSpPr>
        <p:spPr>
          <a:xfrm>
            <a:off x="1524000" y="2489200"/>
            <a:ext cx="4567238" cy="408745"/>
          </a:xfrm>
        </p:spPr>
        <p:txBody>
          <a:bodyPr lIns="0" tIns="0" rIns="0" bIns="0">
            <a:normAutofit/>
          </a:bodyPr>
          <a:lstStyle>
            <a:lvl1pPr marL="0" indent="0">
              <a:buNone/>
              <a:defRPr sz="1600">
                <a:solidFill>
                  <a:schemeClr val="accent1"/>
                </a:solidFill>
              </a:defRPr>
            </a:lvl1pPr>
          </a:lstStyle>
          <a:p>
            <a:pPr lvl="0"/>
            <a:r>
              <a:rPr lang="en-US" dirty="0"/>
              <a:t>Click to edit Content Heading</a:t>
            </a:r>
            <a:endParaRPr lang="en-GB" dirty="0"/>
          </a:p>
        </p:txBody>
      </p:sp>
      <p:sp>
        <p:nvSpPr>
          <p:cNvPr id="6" name="Text Placeholder 5"/>
          <p:cNvSpPr>
            <a:spLocks noGrp="1"/>
          </p:cNvSpPr>
          <p:nvPr>
            <p:ph type="body" sz="quarter" idx="11" hasCustomPrompt="1"/>
          </p:nvPr>
        </p:nvSpPr>
        <p:spPr>
          <a:xfrm>
            <a:off x="1524000" y="3249736"/>
            <a:ext cx="3335338" cy="763466"/>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Click to edit Master text  styles </a:t>
            </a:r>
            <a:r>
              <a:rPr lang="en-US" dirty="0" err="1"/>
              <a:t>lorem</a:t>
            </a:r>
            <a:r>
              <a:rPr lang="en-US" dirty="0"/>
              <a:t> </a:t>
            </a:r>
            <a:r>
              <a:rPr lang="en-US" dirty="0" err="1"/>
              <a:t>ipsum</a:t>
            </a:r>
            <a:r>
              <a:rPr lang="en-US" dirty="0"/>
              <a:t> dolor sit </a:t>
            </a:r>
            <a:r>
              <a:rPr lang="en-US" dirty="0" err="1"/>
              <a:t>amet</a:t>
            </a:r>
            <a:r>
              <a:rPr lang="en-US" dirty="0"/>
              <a:t> </a:t>
            </a:r>
            <a:r>
              <a:rPr lang="en-US" dirty="0" err="1"/>
              <a:t>aleh</a:t>
            </a:r>
            <a:r>
              <a:rPr lang="en-US" dirty="0"/>
              <a:t> </a:t>
            </a:r>
            <a:r>
              <a:rPr lang="en-US" dirty="0" err="1"/>
              <a:t>pue</a:t>
            </a:r>
            <a:r>
              <a:rPr lang="en-US" dirty="0"/>
              <a:t> h </a:t>
            </a:r>
            <a:r>
              <a:rPr lang="en-US" dirty="0" err="1"/>
              <a:t>om</a:t>
            </a:r>
            <a:r>
              <a:rPr lang="en-US" dirty="0"/>
              <a:t> </a:t>
            </a:r>
            <a:r>
              <a:rPr lang="en-US" dirty="0" err="1"/>
              <a:t>alah</a:t>
            </a:r>
            <a:r>
              <a:rPr lang="en-US" dirty="0"/>
              <a:t> </a:t>
            </a:r>
            <a:r>
              <a:rPr lang="en-US" dirty="0" err="1"/>
              <a:t>hai</a:t>
            </a:r>
            <a:r>
              <a:rPr lang="en-US" dirty="0"/>
              <a:t> </a:t>
            </a:r>
            <a:r>
              <a:rPr lang="en-US" dirty="0" err="1"/>
              <a:t>meutuwah</a:t>
            </a:r>
            <a:r>
              <a:rPr lang="en-US" dirty="0"/>
              <a:t> </a:t>
            </a:r>
            <a:r>
              <a:rPr lang="en-US" dirty="0" err="1"/>
              <a:t>ka</a:t>
            </a:r>
            <a:r>
              <a:rPr lang="en-US" dirty="0"/>
              <a:t> </a:t>
            </a:r>
            <a:r>
              <a:rPr lang="en-US" dirty="0" err="1"/>
              <a:t>abeh</a:t>
            </a:r>
            <a:r>
              <a:rPr lang="en-US" dirty="0"/>
              <a:t> </a:t>
            </a:r>
            <a:r>
              <a:rPr lang="en-US" dirty="0" err="1"/>
              <a:t>cara</a:t>
            </a:r>
            <a:r>
              <a:rPr lang="en-US" dirty="0"/>
              <a:t> </a:t>
            </a:r>
            <a:r>
              <a:rPr lang="en-US" dirty="0" err="1"/>
              <a:t>mita</a:t>
            </a:r>
            <a:r>
              <a:rPr lang="en-US" dirty="0"/>
              <a:t> </a:t>
            </a:r>
            <a:r>
              <a:rPr lang="en-US" dirty="0" err="1"/>
              <a:t>peng</a:t>
            </a:r>
            <a:endParaRPr lang="en-US" dirty="0"/>
          </a:p>
        </p:txBody>
      </p:sp>
      <p:sp>
        <p:nvSpPr>
          <p:cNvPr id="9" name="Text Placeholder 8"/>
          <p:cNvSpPr>
            <a:spLocks noGrp="1"/>
          </p:cNvSpPr>
          <p:nvPr>
            <p:ph type="body" sz="quarter" idx="12" hasCustomPrompt="1"/>
          </p:nvPr>
        </p:nvSpPr>
        <p:spPr>
          <a:xfrm>
            <a:off x="7404101" y="3249735"/>
            <a:ext cx="3263900" cy="763466"/>
          </a:xfrm>
        </p:spPr>
        <p:txBody>
          <a:bodyPr lIns="0" tIns="0" rIns="0" bIns="0">
            <a:normAutofit/>
          </a:bodyPr>
          <a:lstStyle>
            <a:lvl1pPr marL="0" indent="0">
              <a:lnSpc>
                <a:spcPts val="1400"/>
              </a:lnSpc>
              <a:buFontTx/>
              <a:buNone/>
              <a:defRPr sz="1050">
                <a:solidFill>
                  <a:schemeClr val="bg1">
                    <a:lumMod val="95000"/>
                  </a:schemeClr>
                </a:solidFill>
              </a:defRPr>
            </a:lvl1pPr>
          </a:lstStyle>
          <a:p>
            <a:pPr lvl="0"/>
            <a:r>
              <a:rPr lang="en-US" dirty="0"/>
              <a:t>Click to edit Master text  styles </a:t>
            </a:r>
            <a:r>
              <a:rPr lang="en-US" dirty="0" err="1"/>
              <a:t>lorem</a:t>
            </a:r>
            <a:r>
              <a:rPr lang="en-US" dirty="0"/>
              <a:t> </a:t>
            </a:r>
            <a:r>
              <a:rPr lang="en-US" dirty="0" err="1"/>
              <a:t>ipsum</a:t>
            </a:r>
            <a:r>
              <a:rPr lang="en-US" dirty="0"/>
              <a:t> dolor sit </a:t>
            </a:r>
            <a:r>
              <a:rPr lang="en-US" dirty="0" err="1"/>
              <a:t>amet</a:t>
            </a:r>
            <a:r>
              <a:rPr lang="en-US" dirty="0"/>
              <a:t> </a:t>
            </a:r>
            <a:r>
              <a:rPr lang="en-US" dirty="0" err="1"/>
              <a:t>aleh</a:t>
            </a:r>
            <a:r>
              <a:rPr lang="en-US" dirty="0"/>
              <a:t> </a:t>
            </a:r>
            <a:r>
              <a:rPr lang="en-US" dirty="0" err="1"/>
              <a:t>pue</a:t>
            </a:r>
            <a:r>
              <a:rPr lang="en-US" dirty="0"/>
              <a:t> h </a:t>
            </a:r>
            <a:r>
              <a:rPr lang="en-US" dirty="0" err="1"/>
              <a:t>om</a:t>
            </a:r>
            <a:r>
              <a:rPr lang="en-US" dirty="0"/>
              <a:t> </a:t>
            </a:r>
            <a:r>
              <a:rPr lang="en-US" dirty="0" err="1"/>
              <a:t>alah</a:t>
            </a:r>
            <a:r>
              <a:rPr lang="en-US" dirty="0"/>
              <a:t> </a:t>
            </a:r>
            <a:r>
              <a:rPr lang="en-US" dirty="0" err="1"/>
              <a:t>hai</a:t>
            </a:r>
            <a:r>
              <a:rPr lang="en-US" dirty="0"/>
              <a:t> </a:t>
            </a:r>
            <a:r>
              <a:rPr lang="en-US" dirty="0" err="1"/>
              <a:t>meutuwah</a:t>
            </a:r>
            <a:r>
              <a:rPr lang="en-US" dirty="0"/>
              <a:t> </a:t>
            </a:r>
            <a:r>
              <a:rPr lang="en-US" dirty="0" err="1"/>
              <a:t>ka</a:t>
            </a:r>
            <a:r>
              <a:rPr lang="en-US" dirty="0"/>
              <a:t> </a:t>
            </a:r>
            <a:r>
              <a:rPr lang="en-US" dirty="0" err="1"/>
              <a:t>abeh</a:t>
            </a:r>
            <a:r>
              <a:rPr lang="en-US" dirty="0"/>
              <a:t> </a:t>
            </a:r>
            <a:r>
              <a:rPr lang="en-US" dirty="0" err="1"/>
              <a:t>cara</a:t>
            </a:r>
            <a:r>
              <a:rPr lang="en-US" dirty="0"/>
              <a:t> </a:t>
            </a:r>
            <a:r>
              <a:rPr lang="en-US" dirty="0" err="1"/>
              <a:t>mita</a:t>
            </a:r>
            <a:r>
              <a:rPr lang="en-US" dirty="0"/>
              <a:t> </a:t>
            </a:r>
            <a:r>
              <a:rPr lang="en-US" dirty="0" err="1"/>
              <a:t>peng</a:t>
            </a:r>
            <a:endParaRPr lang="en-US" dirty="0"/>
          </a:p>
        </p:txBody>
      </p:sp>
      <p:sp>
        <p:nvSpPr>
          <p:cNvPr id="11" name="Text Placeholder 10"/>
          <p:cNvSpPr>
            <a:spLocks noGrp="1"/>
          </p:cNvSpPr>
          <p:nvPr>
            <p:ph type="body" sz="quarter" idx="13"/>
          </p:nvPr>
        </p:nvSpPr>
        <p:spPr>
          <a:xfrm>
            <a:off x="7404100" y="2489200"/>
            <a:ext cx="3263900" cy="408745"/>
          </a:xfrm>
        </p:spPr>
        <p:txBody>
          <a:bodyPr lIns="0" tIns="0" rIns="0" bIns="0">
            <a:normAutofit/>
          </a:bodyPr>
          <a:lstStyle>
            <a:lvl1pPr marL="0" indent="0">
              <a:buNone/>
              <a:defRPr sz="1600">
                <a:solidFill>
                  <a:schemeClr val="bg1">
                    <a:lumMod val="95000"/>
                  </a:schemeClr>
                </a:solidFill>
              </a:defRPr>
            </a:lvl1pPr>
          </a:lstStyle>
          <a:p>
            <a:pPr lvl="0"/>
            <a:r>
              <a:rPr lang="en-US" dirty="0"/>
              <a:t>Click to edit Master text styles</a:t>
            </a:r>
          </a:p>
        </p:txBody>
      </p:sp>
      <p:sp>
        <p:nvSpPr>
          <p:cNvPr id="7" name="Picture Placeholder 6"/>
          <p:cNvSpPr>
            <a:spLocks noGrp="1"/>
          </p:cNvSpPr>
          <p:nvPr>
            <p:ph type="pic" sz="quarter" idx="14"/>
          </p:nvPr>
        </p:nvSpPr>
        <p:spPr>
          <a:xfrm>
            <a:off x="1523608" y="4473746"/>
            <a:ext cx="2111338" cy="1263310"/>
          </a:xfrm>
          <a:custGeom>
            <a:avLst/>
            <a:gdLst>
              <a:gd name="connsiteX0" fmla="*/ 0 w 2114208"/>
              <a:gd name="connsiteY0" fmla="*/ 0 h 914400"/>
              <a:gd name="connsiteX1" fmla="*/ 2114208 w 2114208"/>
              <a:gd name="connsiteY1" fmla="*/ 0 h 914400"/>
              <a:gd name="connsiteX2" fmla="*/ 2114208 w 2114208"/>
              <a:gd name="connsiteY2" fmla="*/ 914400 h 914400"/>
              <a:gd name="connsiteX3" fmla="*/ 0 w 2114208"/>
              <a:gd name="connsiteY3" fmla="*/ 914400 h 914400"/>
              <a:gd name="connsiteX4" fmla="*/ 0 w 2114208"/>
              <a:gd name="connsiteY4" fmla="*/ 0 h 914400"/>
              <a:gd name="connsiteX0" fmla="*/ 0 w 2114208"/>
              <a:gd name="connsiteY0" fmla="*/ 161925 h 1076325"/>
              <a:gd name="connsiteX1" fmla="*/ 2111033 w 2114208"/>
              <a:gd name="connsiteY1" fmla="*/ 0 h 1076325"/>
              <a:gd name="connsiteX2" fmla="*/ 2114208 w 2114208"/>
              <a:gd name="connsiteY2" fmla="*/ 1076325 h 1076325"/>
              <a:gd name="connsiteX3" fmla="*/ 0 w 2114208"/>
              <a:gd name="connsiteY3" fmla="*/ 1076325 h 1076325"/>
              <a:gd name="connsiteX4" fmla="*/ 0 w 2114208"/>
              <a:gd name="connsiteY4" fmla="*/ 161925 h 1076325"/>
              <a:gd name="connsiteX0" fmla="*/ 0 w 2111338"/>
              <a:gd name="connsiteY0" fmla="*/ 161925 h 1076325"/>
              <a:gd name="connsiteX1" fmla="*/ 2111033 w 2111338"/>
              <a:gd name="connsiteY1" fmla="*/ 0 h 1076325"/>
              <a:gd name="connsiteX2" fmla="*/ 2111033 w 2111338"/>
              <a:gd name="connsiteY2" fmla="*/ 758825 h 1076325"/>
              <a:gd name="connsiteX3" fmla="*/ 0 w 2111338"/>
              <a:gd name="connsiteY3" fmla="*/ 1076325 h 1076325"/>
              <a:gd name="connsiteX4" fmla="*/ 0 w 2111338"/>
              <a:gd name="connsiteY4" fmla="*/ 161925 h 1076325"/>
              <a:gd name="connsiteX0" fmla="*/ 0 w 2111338"/>
              <a:gd name="connsiteY0" fmla="*/ 161925 h 942975"/>
              <a:gd name="connsiteX1" fmla="*/ 2111033 w 2111338"/>
              <a:gd name="connsiteY1" fmla="*/ 0 h 942975"/>
              <a:gd name="connsiteX2" fmla="*/ 2111033 w 2111338"/>
              <a:gd name="connsiteY2" fmla="*/ 758825 h 942975"/>
              <a:gd name="connsiteX3" fmla="*/ 0 w 2111338"/>
              <a:gd name="connsiteY3" fmla="*/ 942975 h 942975"/>
              <a:gd name="connsiteX4" fmla="*/ 0 w 2111338"/>
              <a:gd name="connsiteY4" fmla="*/ 161925 h 942975"/>
              <a:gd name="connsiteX0" fmla="*/ 0 w 2111338"/>
              <a:gd name="connsiteY0" fmla="*/ 161925 h 942975"/>
              <a:gd name="connsiteX1" fmla="*/ 2111033 w 2111338"/>
              <a:gd name="connsiteY1" fmla="*/ 0 h 942975"/>
              <a:gd name="connsiteX2" fmla="*/ 2111033 w 2111338"/>
              <a:gd name="connsiteY2" fmla="*/ 758825 h 942975"/>
              <a:gd name="connsiteX3" fmla="*/ 715962 w 2111338"/>
              <a:gd name="connsiteY3" fmla="*/ 879135 h 942975"/>
              <a:gd name="connsiteX4" fmla="*/ 0 w 2111338"/>
              <a:gd name="connsiteY4" fmla="*/ 942975 h 942975"/>
              <a:gd name="connsiteX5" fmla="*/ 0 w 2111338"/>
              <a:gd name="connsiteY5" fmla="*/ 161925 h 942975"/>
              <a:gd name="connsiteX0" fmla="*/ 0 w 2111338"/>
              <a:gd name="connsiteY0" fmla="*/ 161925 h 942975"/>
              <a:gd name="connsiteX1" fmla="*/ 2111033 w 2111338"/>
              <a:gd name="connsiteY1" fmla="*/ 0 h 942975"/>
              <a:gd name="connsiteX2" fmla="*/ 2111033 w 2111338"/>
              <a:gd name="connsiteY2" fmla="*/ 758825 h 942975"/>
              <a:gd name="connsiteX3" fmla="*/ 715962 w 2111338"/>
              <a:gd name="connsiteY3" fmla="*/ 879135 h 942975"/>
              <a:gd name="connsiteX4" fmla="*/ 0 w 2111338"/>
              <a:gd name="connsiteY4" fmla="*/ 942975 h 942975"/>
              <a:gd name="connsiteX5" fmla="*/ 0 w 2111338"/>
              <a:gd name="connsiteY5" fmla="*/ 161925 h 942975"/>
              <a:gd name="connsiteX0" fmla="*/ 0 w 2111338"/>
              <a:gd name="connsiteY0" fmla="*/ 161925 h 1263310"/>
              <a:gd name="connsiteX1" fmla="*/ 2111033 w 2111338"/>
              <a:gd name="connsiteY1" fmla="*/ 0 h 1263310"/>
              <a:gd name="connsiteX2" fmla="*/ 2111033 w 2111338"/>
              <a:gd name="connsiteY2" fmla="*/ 758825 h 1263310"/>
              <a:gd name="connsiteX3" fmla="*/ 852487 w 2111338"/>
              <a:gd name="connsiteY3" fmla="*/ 1263310 h 1263310"/>
              <a:gd name="connsiteX4" fmla="*/ 0 w 2111338"/>
              <a:gd name="connsiteY4" fmla="*/ 942975 h 1263310"/>
              <a:gd name="connsiteX5" fmla="*/ 0 w 2111338"/>
              <a:gd name="connsiteY5" fmla="*/ 161925 h 126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338" h="1263310">
                <a:moveTo>
                  <a:pt x="0" y="161925"/>
                </a:moveTo>
                <a:lnTo>
                  <a:pt x="2111033" y="0"/>
                </a:lnTo>
                <a:cubicBezTo>
                  <a:pt x="2112091" y="358775"/>
                  <a:pt x="2109975" y="400050"/>
                  <a:pt x="2111033" y="758825"/>
                </a:cubicBezTo>
                <a:lnTo>
                  <a:pt x="852487" y="1263310"/>
                </a:lnTo>
                <a:lnTo>
                  <a:pt x="0" y="942975"/>
                </a:lnTo>
                <a:lnTo>
                  <a:pt x="0" y="161925"/>
                </a:lnTo>
                <a:close/>
              </a:path>
            </a:pathLst>
          </a:custGeom>
          <a:solidFill>
            <a:schemeClr val="bg1">
              <a:lumMod val="65000"/>
            </a:schemeClr>
          </a:solidFill>
        </p:spPr>
        <p:txBody>
          <a:bodyPr>
            <a:normAutofit/>
          </a:bodyPr>
          <a:lstStyle>
            <a:lvl1pPr>
              <a:defRPr sz="1400"/>
            </a:lvl1pPr>
          </a:lstStyle>
          <a:p>
            <a:endParaRPr lang="en-GB" dirty="0"/>
          </a:p>
        </p:txBody>
      </p:sp>
      <p:sp>
        <p:nvSpPr>
          <p:cNvPr id="15" name="Picture Placeholder 6"/>
          <p:cNvSpPr>
            <a:spLocks noGrp="1"/>
          </p:cNvSpPr>
          <p:nvPr>
            <p:ph type="pic" sz="quarter" idx="15"/>
          </p:nvPr>
        </p:nvSpPr>
        <p:spPr>
          <a:xfrm>
            <a:off x="3979900" y="4473746"/>
            <a:ext cx="2111338" cy="1263310"/>
          </a:xfrm>
          <a:custGeom>
            <a:avLst/>
            <a:gdLst>
              <a:gd name="connsiteX0" fmla="*/ 0 w 2114208"/>
              <a:gd name="connsiteY0" fmla="*/ 0 h 914400"/>
              <a:gd name="connsiteX1" fmla="*/ 2114208 w 2114208"/>
              <a:gd name="connsiteY1" fmla="*/ 0 h 914400"/>
              <a:gd name="connsiteX2" fmla="*/ 2114208 w 2114208"/>
              <a:gd name="connsiteY2" fmla="*/ 914400 h 914400"/>
              <a:gd name="connsiteX3" fmla="*/ 0 w 2114208"/>
              <a:gd name="connsiteY3" fmla="*/ 914400 h 914400"/>
              <a:gd name="connsiteX4" fmla="*/ 0 w 2114208"/>
              <a:gd name="connsiteY4" fmla="*/ 0 h 914400"/>
              <a:gd name="connsiteX0" fmla="*/ 0 w 2114208"/>
              <a:gd name="connsiteY0" fmla="*/ 161925 h 1076325"/>
              <a:gd name="connsiteX1" fmla="*/ 2111033 w 2114208"/>
              <a:gd name="connsiteY1" fmla="*/ 0 h 1076325"/>
              <a:gd name="connsiteX2" fmla="*/ 2114208 w 2114208"/>
              <a:gd name="connsiteY2" fmla="*/ 1076325 h 1076325"/>
              <a:gd name="connsiteX3" fmla="*/ 0 w 2114208"/>
              <a:gd name="connsiteY3" fmla="*/ 1076325 h 1076325"/>
              <a:gd name="connsiteX4" fmla="*/ 0 w 2114208"/>
              <a:gd name="connsiteY4" fmla="*/ 161925 h 1076325"/>
              <a:gd name="connsiteX0" fmla="*/ 0 w 2111338"/>
              <a:gd name="connsiteY0" fmla="*/ 161925 h 1076325"/>
              <a:gd name="connsiteX1" fmla="*/ 2111033 w 2111338"/>
              <a:gd name="connsiteY1" fmla="*/ 0 h 1076325"/>
              <a:gd name="connsiteX2" fmla="*/ 2111033 w 2111338"/>
              <a:gd name="connsiteY2" fmla="*/ 758825 h 1076325"/>
              <a:gd name="connsiteX3" fmla="*/ 0 w 2111338"/>
              <a:gd name="connsiteY3" fmla="*/ 1076325 h 1076325"/>
              <a:gd name="connsiteX4" fmla="*/ 0 w 2111338"/>
              <a:gd name="connsiteY4" fmla="*/ 161925 h 1076325"/>
              <a:gd name="connsiteX0" fmla="*/ 0 w 2111338"/>
              <a:gd name="connsiteY0" fmla="*/ 161925 h 942975"/>
              <a:gd name="connsiteX1" fmla="*/ 2111033 w 2111338"/>
              <a:gd name="connsiteY1" fmla="*/ 0 h 942975"/>
              <a:gd name="connsiteX2" fmla="*/ 2111033 w 2111338"/>
              <a:gd name="connsiteY2" fmla="*/ 758825 h 942975"/>
              <a:gd name="connsiteX3" fmla="*/ 0 w 2111338"/>
              <a:gd name="connsiteY3" fmla="*/ 942975 h 942975"/>
              <a:gd name="connsiteX4" fmla="*/ 0 w 2111338"/>
              <a:gd name="connsiteY4" fmla="*/ 161925 h 942975"/>
              <a:gd name="connsiteX0" fmla="*/ 0 w 2111338"/>
              <a:gd name="connsiteY0" fmla="*/ 161925 h 942975"/>
              <a:gd name="connsiteX1" fmla="*/ 2111033 w 2111338"/>
              <a:gd name="connsiteY1" fmla="*/ 0 h 942975"/>
              <a:gd name="connsiteX2" fmla="*/ 2111033 w 2111338"/>
              <a:gd name="connsiteY2" fmla="*/ 758825 h 942975"/>
              <a:gd name="connsiteX3" fmla="*/ 715962 w 2111338"/>
              <a:gd name="connsiteY3" fmla="*/ 879135 h 942975"/>
              <a:gd name="connsiteX4" fmla="*/ 0 w 2111338"/>
              <a:gd name="connsiteY4" fmla="*/ 942975 h 942975"/>
              <a:gd name="connsiteX5" fmla="*/ 0 w 2111338"/>
              <a:gd name="connsiteY5" fmla="*/ 161925 h 942975"/>
              <a:gd name="connsiteX0" fmla="*/ 0 w 2111338"/>
              <a:gd name="connsiteY0" fmla="*/ 161925 h 942975"/>
              <a:gd name="connsiteX1" fmla="*/ 2111033 w 2111338"/>
              <a:gd name="connsiteY1" fmla="*/ 0 h 942975"/>
              <a:gd name="connsiteX2" fmla="*/ 2111033 w 2111338"/>
              <a:gd name="connsiteY2" fmla="*/ 758825 h 942975"/>
              <a:gd name="connsiteX3" fmla="*/ 715962 w 2111338"/>
              <a:gd name="connsiteY3" fmla="*/ 879135 h 942975"/>
              <a:gd name="connsiteX4" fmla="*/ 0 w 2111338"/>
              <a:gd name="connsiteY4" fmla="*/ 942975 h 942975"/>
              <a:gd name="connsiteX5" fmla="*/ 0 w 2111338"/>
              <a:gd name="connsiteY5" fmla="*/ 161925 h 942975"/>
              <a:gd name="connsiteX0" fmla="*/ 0 w 2111338"/>
              <a:gd name="connsiteY0" fmla="*/ 161925 h 1263310"/>
              <a:gd name="connsiteX1" fmla="*/ 2111033 w 2111338"/>
              <a:gd name="connsiteY1" fmla="*/ 0 h 1263310"/>
              <a:gd name="connsiteX2" fmla="*/ 2111033 w 2111338"/>
              <a:gd name="connsiteY2" fmla="*/ 758825 h 1263310"/>
              <a:gd name="connsiteX3" fmla="*/ 852487 w 2111338"/>
              <a:gd name="connsiteY3" fmla="*/ 1263310 h 1263310"/>
              <a:gd name="connsiteX4" fmla="*/ 0 w 2111338"/>
              <a:gd name="connsiteY4" fmla="*/ 942975 h 1263310"/>
              <a:gd name="connsiteX5" fmla="*/ 0 w 2111338"/>
              <a:gd name="connsiteY5" fmla="*/ 161925 h 126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338" h="1263310">
                <a:moveTo>
                  <a:pt x="0" y="161925"/>
                </a:moveTo>
                <a:lnTo>
                  <a:pt x="2111033" y="0"/>
                </a:lnTo>
                <a:cubicBezTo>
                  <a:pt x="2112091" y="358775"/>
                  <a:pt x="2109975" y="400050"/>
                  <a:pt x="2111033" y="758825"/>
                </a:cubicBezTo>
                <a:lnTo>
                  <a:pt x="852487" y="1263310"/>
                </a:lnTo>
                <a:lnTo>
                  <a:pt x="0" y="942975"/>
                </a:lnTo>
                <a:lnTo>
                  <a:pt x="0" y="161925"/>
                </a:lnTo>
                <a:close/>
              </a:path>
            </a:pathLst>
          </a:custGeom>
          <a:solidFill>
            <a:schemeClr val="bg1">
              <a:lumMod val="65000"/>
            </a:schemeClr>
          </a:solidFill>
        </p:spPr>
        <p:txBody>
          <a:bodyPr>
            <a:normAutofit/>
          </a:bodyPr>
          <a:lstStyle>
            <a:lvl1pPr>
              <a:defRPr sz="1400"/>
            </a:lvl1pPr>
          </a:lstStyle>
          <a:p>
            <a:endParaRPr lang="en-GB" dirty="0"/>
          </a:p>
        </p:txBody>
      </p:sp>
      <p:sp>
        <p:nvSpPr>
          <p:cNvPr id="16" name="Picture Placeholder 6"/>
          <p:cNvSpPr>
            <a:spLocks noGrp="1"/>
          </p:cNvSpPr>
          <p:nvPr>
            <p:ph type="pic" sz="quarter" idx="16"/>
          </p:nvPr>
        </p:nvSpPr>
        <p:spPr>
          <a:xfrm>
            <a:off x="6283792" y="4473746"/>
            <a:ext cx="2111338" cy="1263310"/>
          </a:xfrm>
          <a:custGeom>
            <a:avLst/>
            <a:gdLst>
              <a:gd name="connsiteX0" fmla="*/ 0 w 2114208"/>
              <a:gd name="connsiteY0" fmla="*/ 0 h 914400"/>
              <a:gd name="connsiteX1" fmla="*/ 2114208 w 2114208"/>
              <a:gd name="connsiteY1" fmla="*/ 0 h 914400"/>
              <a:gd name="connsiteX2" fmla="*/ 2114208 w 2114208"/>
              <a:gd name="connsiteY2" fmla="*/ 914400 h 914400"/>
              <a:gd name="connsiteX3" fmla="*/ 0 w 2114208"/>
              <a:gd name="connsiteY3" fmla="*/ 914400 h 914400"/>
              <a:gd name="connsiteX4" fmla="*/ 0 w 2114208"/>
              <a:gd name="connsiteY4" fmla="*/ 0 h 914400"/>
              <a:gd name="connsiteX0" fmla="*/ 0 w 2114208"/>
              <a:gd name="connsiteY0" fmla="*/ 161925 h 1076325"/>
              <a:gd name="connsiteX1" fmla="*/ 2111033 w 2114208"/>
              <a:gd name="connsiteY1" fmla="*/ 0 h 1076325"/>
              <a:gd name="connsiteX2" fmla="*/ 2114208 w 2114208"/>
              <a:gd name="connsiteY2" fmla="*/ 1076325 h 1076325"/>
              <a:gd name="connsiteX3" fmla="*/ 0 w 2114208"/>
              <a:gd name="connsiteY3" fmla="*/ 1076325 h 1076325"/>
              <a:gd name="connsiteX4" fmla="*/ 0 w 2114208"/>
              <a:gd name="connsiteY4" fmla="*/ 161925 h 1076325"/>
              <a:gd name="connsiteX0" fmla="*/ 0 w 2111338"/>
              <a:gd name="connsiteY0" fmla="*/ 161925 h 1076325"/>
              <a:gd name="connsiteX1" fmla="*/ 2111033 w 2111338"/>
              <a:gd name="connsiteY1" fmla="*/ 0 h 1076325"/>
              <a:gd name="connsiteX2" fmla="*/ 2111033 w 2111338"/>
              <a:gd name="connsiteY2" fmla="*/ 758825 h 1076325"/>
              <a:gd name="connsiteX3" fmla="*/ 0 w 2111338"/>
              <a:gd name="connsiteY3" fmla="*/ 1076325 h 1076325"/>
              <a:gd name="connsiteX4" fmla="*/ 0 w 2111338"/>
              <a:gd name="connsiteY4" fmla="*/ 161925 h 1076325"/>
              <a:gd name="connsiteX0" fmla="*/ 0 w 2111338"/>
              <a:gd name="connsiteY0" fmla="*/ 161925 h 942975"/>
              <a:gd name="connsiteX1" fmla="*/ 2111033 w 2111338"/>
              <a:gd name="connsiteY1" fmla="*/ 0 h 942975"/>
              <a:gd name="connsiteX2" fmla="*/ 2111033 w 2111338"/>
              <a:gd name="connsiteY2" fmla="*/ 758825 h 942975"/>
              <a:gd name="connsiteX3" fmla="*/ 0 w 2111338"/>
              <a:gd name="connsiteY3" fmla="*/ 942975 h 942975"/>
              <a:gd name="connsiteX4" fmla="*/ 0 w 2111338"/>
              <a:gd name="connsiteY4" fmla="*/ 161925 h 942975"/>
              <a:gd name="connsiteX0" fmla="*/ 0 w 2111338"/>
              <a:gd name="connsiteY0" fmla="*/ 161925 h 942975"/>
              <a:gd name="connsiteX1" fmla="*/ 2111033 w 2111338"/>
              <a:gd name="connsiteY1" fmla="*/ 0 h 942975"/>
              <a:gd name="connsiteX2" fmla="*/ 2111033 w 2111338"/>
              <a:gd name="connsiteY2" fmla="*/ 758825 h 942975"/>
              <a:gd name="connsiteX3" fmla="*/ 715962 w 2111338"/>
              <a:gd name="connsiteY3" fmla="*/ 879135 h 942975"/>
              <a:gd name="connsiteX4" fmla="*/ 0 w 2111338"/>
              <a:gd name="connsiteY4" fmla="*/ 942975 h 942975"/>
              <a:gd name="connsiteX5" fmla="*/ 0 w 2111338"/>
              <a:gd name="connsiteY5" fmla="*/ 161925 h 942975"/>
              <a:gd name="connsiteX0" fmla="*/ 0 w 2111338"/>
              <a:gd name="connsiteY0" fmla="*/ 161925 h 942975"/>
              <a:gd name="connsiteX1" fmla="*/ 2111033 w 2111338"/>
              <a:gd name="connsiteY1" fmla="*/ 0 h 942975"/>
              <a:gd name="connsiteX2" fmla="*/ 2111033 w 2111338"/>
              <a:gd name="connsiteY2" fmla="*/ 758825 h 942975"/>
              <a:gd name="connsiteX3" fmla="*/ 715962 w 2111338"/>
              <a:gd name="connsiteY3" fmla="*/ 879135 h 942975"/>
              <a:gd name="connsiteX4" fmla="*/ 0 w 2111338"/>
              <a:gd name="connsiteY4" fmla="*/ 942975 h 942975"/>
              <a:gd name="connsiteX5" fmla="*/ 0 w 2111338"/>
              <a:gd name="connsiteY5" fmla="*/ 161925 h 942975"/>
              <a:gd name="connsiteX0" fmla="*/ 0 w 2111338"/>
              <a:gd name="connsiteY0" fmla="*/ 161925 h 1263310"/>
              <a:gd name="connsiteX1" fmla="*/ 2111033 w 2111338"/>
              <a:gd name="connsiteY1" fmla="*/ 0 h 1263310"/>
              <a:gd name="connsiteX2" fmla="*/ 2111033 w 2111338"/>
              <a:gd name="connsiteY2" fmla="*/ 758825 h 1263310"/>
              <a:gd name="connsiteX3" fmla="*/ 852487 w 2111338"/>
              <a:gd name="connsiteY3" fmla="*/ 1263310 h 1263310"/>
              <a:gd name="connsiteX4" fmla="*/ 0 w 2111338"/>
              <a:gd name="connsiteY4" fmla="*/ 942975 h 1263310"/>
              <a:gd name="connsiteX5" fmla="*/ 0 w 2111338"/>
              <a:gd name="connsiteY5" fmla="*/ 161925 h 126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338" h="1263310">
                <a:moveTo>
                  <a:pt x="0" y="161925"/>
                </a:moveTo>
                <a:lnTo>
                  <a:pt x="2111033" y="0"/>
                </a:lnTo>
                <a:cubicBezTo>
                  <a:pt x="2112091" y="358775"/>
                  <a:pt x="2109975" y="400050"/>
                  <a:pt x="2111033" y="758825"/>
                </a:cubicBezTo>
                <a:lnTo>
                  <a:pt x="852487" y="1263310"/>
                </a:lnTo>
                <a:lnTo>
                  <a:pt x="0" y="942975"/>
                </a:lnTo>
                <a:lnTo>
                  <a:pt x="0" y="161925"/>
                </a:lnTo>
                <a:close/>
              </a:path>
            </a:pathLst>
          </a:custGeom>
          <a:solidFill>
            <a:schemeClr val="bg1">
              <a:lumMod val="65000"/>
            </a:schemeClr>
          </a:solidFill>
        </p:spPr>
        <p:txBody>
          <a:bodyPr>
            <a:normAutofit/>
          </a:bodyPr>
          <a:lstStyle>
            <a:lvl1pPr>
              <a:defRPr sz="1400"/>
            </a:lvl1pPr>
          </a:lstStyle>
          <a:p>
            <a:endParaRPr lang="en-GB" dirty="0"/>
          </a:p>
        </p:txBody>
      </p:sp>
      <p:sp>
        <p:nvSpPr>
          <p:cNvPr id="17" name="Picture Placeholder 6"/>
          <p:cNvSpPr>
            <a:spLocks noGrp="1"/>
          </p:cNvSpPr>
          <p:nvPr>
            <p:ph type="pic" sz="quarter" idx="17"/>
          </p:nvPr>
        </p:nvSpPr>
        <p:spPr>
          <a:xfrm>
            <a:off x="8556662" y="4473746"/>
            <a:ext cx="2111338" cy="1263310"/>
          </a:xfrm>
          <a:custGeom>
            <a:avLst/>
            <a:gdLst>
              <a:gd name="connsiteX0" fmla="*/ 0 w 2114208"/>
              <a:gd name="connsiteY0" fmla="*/ 0 h 914400"/>
              <a:gd name="connsiteX1" fmla="*/ 2114208 w 2114208"/>
              <a:gd name="connsiteY1" fmla="*/ 0 h 914400"/>
              <a:gd name="connsiteX2" fmla="*/ 2114208 w 2114208"/>
              <a:gd name="connsiteY2" fmla="*/ 914400 h 914400"/>
              <a:gd name="connsiteX3" fmla="*/ 0 w 2114208"/>
              <a:gd name="connsiteY3" fmla="*/ 914400 h 914400"/>
              <a:gd name="connsiteX4" fmla="*/ 0 w 2114208"/>
              <a:gd name="connsiteY4" fmla="*/ 0 h 914400"/>
              <a:gd name="connsiteX0" fmla="*/ 0 w 2114208"/>
              <a:gd name="connsiteY0" fmla="*/ 161925 h 1076325"/>
              <a:gd name="connsiteX1" fmla="*/ 2111033 w 2114208"/>
              <a:gd name="connsiteY1" fmla="*/ 0 h 1076325"/>
              <a:gd name="connsiteX2" fmla="*/ 2114208 w 2114208"/>
              <a:gd name="connsiteY2" fmla="*/ 1076325 h 1076325"/>
              <a:gd name="connsiteX3" fmla="*/ 0 w 2114208"/>
              <a:gd name="connsiteY3" fmla="*/ 1076325 h 1076325"/>
              <a:gd name="connsiteX4" fmla="*/ 0 w 2114208"/>
              <a:gd name="connsiteY4" fmla="*/ 161925 h 1076325"/>
              <a:gd name="connsiteX0" fmla="*/ 0 w 2111338"/>
              <a:gd name="connsiteY0" fmla="*/ 161925 h 1076325"/>
              <a:gd name="connsiteX1" fmla="*/ 2111033 w 2111338"/>
              <a:gd name="connsiteY1" fmla="*/ 0 h 1076325"/>
              <a:gd name="connsiteX2" fmla="*/ 2111033 w 2111338"/>
              <a:gd name="connsiteY2" fmla="*/ 758825 h 1076325"/>
              <a:gd name="connsiteX3" fmla="*/ 0 w 2111338"/>
              <a:gd name="connsiteY3" fmla="*/ 1076325 h 1076325"/>
              <a:gd name="connsiteX4" fmla="*/ 0 w 2111338"/>
              <a:gd name="connsiteY4" fmla="*/ 161925 h 1076325"/>
              <a:gd name="connsiteX0" fmla="*/ 0 w 2111338"/>
              <a:gd name="connsiteY0" fmla="*/ 161925 h 942975"/>
              <a:gd name="connsiteX1" fmla="*/ 2111033 w 2111338"/>
              <a:gd name="connsiteY1" fmla="*/ 0 h 942975"/>
              <a:gd name="connsiteX2" fmla="*/ 2111033 w 2111338"/>
              <a:gd name="connsiteY2" fmla="*/ 758825 h 942975"/>
              <a:gd name="connsiteX3" fmla="*/ 0 w 2111338"/>
              <a:gd name="connsiteY3" fmla="*/ 942975 h 942975"/>
              <a:gd name="connsiteX4" fmla="*/ 0 w 2111338"/>
              <a:gd name="connsiteY4" fmla="*/ 161925 h 942975"/>
              <a:gd name="connsiteX0" fmla="*/ 0 w 2111338"/>
              <a:gd name="connsiteY0" fmla="*/ 161925 h 942975"/>
              <a:gd name="connsiteX1" fmla="*/ 2111033 w 2111338"/>
              <a:gd name="connsiteY1" fmla="*/ 0 h 942975"/>
              <a:gd name="connsiteX2" fmla="*/ 2111033 w 2111338"/>
              <a:gd name="connsiteY2" fmla="*/ 758825 h 942975"/>
              <a:gd name="connsiteX3" fmla="*/ 715962 w 2111338"/>
              <a:gd name="connsiteY3" fmla="*/ 879135 h 942975"/>
              <a:gd name="connsiteX4" fmla="*/ 0 w 2111338"/>
              <a:gd name="connsiteY4" fmla="*/ 942975 h 942975"/>
              <a:gd name="connsiteX5" fmla="*/ 0 w 2111338"/>
              <a:gd name="connsiteY5" fmla="*/ 161925 h 942975"/>
              <a:gd name="connsiteX0" fmla="*/ 0 w 2111338"/>
              <a:gd name="connsiteY0" fmla="*/ 161925 h 942975"/>
              <a:gd name="connsiteX1" fmla="*/ 2111033 w 2111338"/>
              <a:gd name="connsiteY1" fmla="*/ 0 h 942975"/>
              <a:gd name="connsiteX2" fmla="*/ 2111033 w 2111338"/>
              <a:gd name="connsiteY2" fmla="*/ 758825 h 942975"/>
              <a:gd name="connsiteX3" fmla="*/ 715962 w 2111338"/>
              <a:gd name="connsiteY3" fmla="*/ 879135 h 942975"/>
              <a:gd name="connsiteX4" fmla="*/ 0 w 2111338"/>
              <a:gd name="connsiteY4" fmla="*/ 942975 h 942975"/>
              <a:gd name="connsiteX5" fmla="*/ 0 w 2111338"/>
              <a:gd name="connsiteY5" fmla="*/ 161925 h 942975"/>
              <a:gd name="connsiteX0" fmla="*/ 0 w 2111338"/>
              <a:gd name="connsiteY0" fmla="*/ 161925 h 1263310"/>
              <a:gd name="connsiteX1" fmla="*/ 2111033 w 2111338"/>
              <a:gd name="connsiteY1" fmla="*/ 0 h 1263310"/>
              <a:gd name="connsiteX2" fmla="*/ 2111033 w 2111338"/>
              <a:gd name="connsiteY2" fmla="*/ 758825 h 1263310"/>
              <a:gd name="connsiteX3" fmla="*/ 852487 w 2111338"/>
              <a:gd name="connsiteY3" fmla="*/ 1263310 h 1263310"/>
              <a:gd name="connsiteX4" fmla="*/ 0 w 2111338"/>
              <a:gd name="connsiteY4" fmla="*/ 942975 h 1263310"/>
              <a:gd name="connsiteX5" fmla="*/ 0 w 2111338"/>
              <a:gd name="connsiteY5" fmla="*/ 161925 h 126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338" h="1263310">
                <a:moveTo>
                  <a:pt x="0" y="161925"/>
                </a:moveTo>
                <a:lnTo>
                  <a:pt x="2111033" y="0"/>
                </a:lnTo>
                <a:cubicBezTo>
                  <a:pt x="2112091" y="358775"/>
                  <a:pt x="2109975" y="400050"/>
                  <a:pt x="2111033" y="758825"/>
                </a:cubicBezTo>
                <a:lnTo>
                  <a:pt x="852487" y="1263310"/>
                </a:lnTo>
                <a:lnTo>
                  <a:pt x="0" y="942975"/>
                </a:lnTo>
                <a:lnTo>
                  <a:pt x="0" y="161925"/>
                </a:lnTo>
                <a:close/>
              </a:path>
            </a:pathLst>
          </a:custGeom>
          <a:solidFill>
            <a:schemeClr val="bg1">
              <a:lumMod val="65000"/>
            </a:schemeClr>
          </a:solidFill>
        </p:spPr>
        <p:txBody>
          <a:bodyPr>
            <a:normAutofit/>
          </a:bodyPr>
          <a:lstStyle>
            <a:lvl1pPr>
              <a:defRPr sz="1400"/>
            </a:lvl1pPr>
          </a:lstStyle>
          <a:p>
            <a:endParaRPr lang="en-GB" dirty="0"/>
          </a:p>
        </p:txBody>
      </p:sp>
    </p:spTree>
    <p:extLst>
      <p:ext uri="{BB962C8B-B14F-4D97-AF65-F5344CB8AC3E}">
        <p14:creationId xmlns:p14="http://schemas.microsoft.com/office/powerpoint/2010/main" val="282455571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5_Title Slide">
    <p:spTree>
      <p:nvGrpSpPr>
        <p:cNvPr id="1" name=""/>
        <p:cNvGrpSpPr/>
        <p:nvPr/>
      </p:nvGrpSpPr>
      <p:grpSpPr>
        <a:xfrm>
          <a:off x="0" y="0"/>
          <a:ext cx="0" cy="0"/>
          <a:chOff x="0" y="0"/>
          <a:chExt cx="0" cy="0"/>
        </a:xfrm>
      </p:grpSpPr>
      <p:grpSp>
        <p:nvGrpSpPr>
          <p:cNvPr id="53" name="Group 52"/>
          <p:cNvGrpSpPr/>
          <p:nvPr userDrawn="1"/>
        </p:nvGrpSpPr>
        <p:grpSpPr>
          <a:xfrm>
            <a:off x="8531195" y="2278091"/>
            <a:ext cx="2095529" cy="1929938"/>
            <a:chOff x="8531195" y="3410549"/>
            <a:chExt cx="2095529" cy="1929938"/>
          </a:xfrm>
        </p:grpSpPr>
        <p:sp>
          <p:nvSpPr>
            <p:cNvPr id="12" name="Shape 296"/>
            <p:cNvSpPr/>
            <p:nvPr userDrawn="1"/>
          </p:nvSpPr>
          <p:spPr>
            <a:xfrm>
              <a:off x="8534371" y="3410549"/>
              <a:ext cx="2092353" cy="1929938"/>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3" name="Shape 297"/>
            <p:cNvSpPr/>
            <p:nvPr userDrawn="1"/>
          </p:nvSpPr>
          <p:spPr>
            <a:xfrm>
              <a:off x="8531195" y="3413376"/>
              <a:ext cx="2095529" cy="82430"/>
            </a:xfrm>
            <a:prstGeom prst="rect">
              <a:avLst/>
            </a:prstGeom>
            <a:solidFill>
              <a:schemeClr val="accent1">
                <a:alpha val="7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2" name="Group 51"/>
          <p:cNvGrpSpPr/>
          <p:nvPr userDrawn="1"/>
        </p:nvGrpSpPr>
        <p:grpSpPr>
          <a:xfrm>
            <a:off x="6191835" y="2278091"/>
            <a:ext cx="2088707" cy="1929938"/>
            <a:chOff x="6191835" y="3410549"/>
            <a:chExt cx="2088707" cy="1929938"/>
          </a:xfrm>
        </p:grpSpPr>
        <p:sp>
          <p:nvSpPr>
            <p:cNvPr id="14" name="Shape 299"/>
            <p:cNvSpPr/>
            <p:nvPr userDrawn="1"/>
          </p:nvSpPr>
          <p:spPr>
            <a:xfrm>
              <a:off x="6191835" y="3410549"/>
              <a:ext cx="2088707" cy="1929938"/>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8" name="Shape 300"/>
            <p:cNvSpPr/>
            <p:nvPr userDrawn="1"/>
          </p:nvSpPr>
          <p:spPr>
            <a:xfrm>
              <a:off x="6191835" y="3413376"/>
              <a:ext cx="2088707" cy="82430"/>
            </a:xfrm>
            <a:prstGeom prst="rect">
              <a:avLst/>
            </a:prstGeom>
            <a:solidFill>
              <a:schemeClr val="accent1">
                <a:alpha val="7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0" name="Group 9"/>
          <p:cNvGrpSpPr/>
          <p:nvPr userDrawn="1"/>
        </p:nvGrpSpPr>
        <p:grpSpPr>
          <a:xfrm>
            <a:off x="3860761" y="2278091"/>
            <a:ext cx="2096121" cy="1929938"/>
            <a:chOff x="3860761" y="3410549"/>
            <a:chExt cx="2096121" cy="1929938"/>
          </a:xfrm>
        </p:grpSpPr>
        <p:sp>
          <p:nvSpPr>
            <p:cNvPr id="19" name="Shape 302"/>
            <p:cNvSpPr/>
            <p:nvPr userDrawn="1"/>
          </p:nvSpPr>
          <p:spPr>
            <a:xfrm>
              <a:off x="3860761" y="3410549"/>
              <a:ext cx="2096121" cy="1929938"/>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0" name="Shape 303"/>
            <p:cNvSpPr/>
            <p:nvPr userDrawn="1"/>
          </p:nvSpPr>
          <p:spPr>
            <a:xfrm>
              <a:off x="3860761" y="3413376"/>
              <a:ext cx="2096121" cy="82430"/>
            </a:xfrm>
            <a:prstGeom prst="rect">
              <a:avLst/>
            </a:prstGeom>
            <a:solidFill>
              <a:schemeClr val="accent1"/>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8" name="Group 7"/>
          <p:cNvGrpSpPr/>
          <p:nvPr userDrawn="1"/>
        </p:nvGrpSpPr>
        <p:grpSpPr>
          <a:xfrm>
            <a:off x="1520995" y="2278091"/>
            <a:ext cx="2103231" cy="1929938"/>
            <a:chOff x="1520995" y="3410549"/>
            <a:chExt cx="2103231" cy="1929938"/>
          </a:xfrm>
        </p:grpSpPr>
        <p:sp>
          <p:nvSpPr>
            <p:cNvPr id="21" name="Shape 305"/>
            <p:cNvSpPr/>
            <p:nvPr userDrawn="1"/>
          </p:nvSpPr>
          <p:spPr>
            <a:xfrm>
              <a:off x="1524000" y="3410549"/>
              <a:ext cx="2100226" cy="1929938"/>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2" name="Shape 306"/>
            <p:cNvSpPr/>
            <p:nvPr userDrawn="1"/>
          </p:nvSpPr>
          <p:spPr>
            <a:xfrm>
              <a:off x="1520995" y="3413376"/>
              <a:ext cx="2103231" cy="82430"/>
            </a:xfrm>
            <a:prstGeom prst="rect">
              <a:avLst/>
            </a:prstGeom>
            <a:solidFill>
              <a:schemeClr val="accent1"/>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23" name="Group 22"/>
          <p:cNvGrpSpPr/>
          <p:nvPr userDrawn="1"/>
        </p:nvGrpSpPr>
        <p:grpSpPr>
          <a:xfrm>
            <a:off x="1860583" y="3047682"/>
            <a:ext cx="120617" cy="635011"/>
            <a:chOff x="2127283" y="3825172"/>
            <a:chExt cx="244364" cy="1286500"/>
          </a:xfrm>
          <a:solidFill>
            <a:schemeClr val="accent1"/>
          </a:solidFill>
        </p:grpSpPr>
        <p:sp>
          <p:nvSpPr>
            <p:cNvPr id="24" name="Shape 312"/>
            <p:cNvSpPr/>
            <p:nvPr/>
          </p:nvSpPr>
          <p:spPr>
            <a:xfrm>
              <a:off x="2127283" y="3825172"/>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5" name="Shape 314"/>
            <p:cNvSpPr/>
            <p:nvPr/>
          </p:nvSpPr>
          <p:spPr>
            <a:xfrm>
              <a:off x="2127283" y="4349251"/>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6" name="Shape 316"/>
            <p:cNvSpPr/>
            <p:nvPr/>
          </p:nvSpPr>
          <p:spPr>
            <a:xfrm>
              <a:off x="2127283" y="4855335"/>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27" name="Group 26"/>
          <p:cNvGrpSpPr/>
          <p:nvPr userDrawn="1"/>
        </p:nvGrpSpPr>
        <p:grpSpPr>
          <a:xfrm>
            <a:off x="4175748" y="3047682"/>
            <a:ext cx="120617" cy="635011"/>
            <a:chOff x="2127283" y="3825172"/>
            <a:chExt cx="244364" cy="1286500"/>
          </a:xfrm>
          <a:solidFill>
            <a:schemeClr val="accent1"/>
          </a:solidFill>
        </p:grpSpPr>
        <p:sp>
          <p:nvSpPr>
            <p:cNvPr id="28" name="Shape 312"/>
            <p:cNvSpPr/>
            <p:nvPr/>
          </p:nvSpPr>
          <p:spPr>
            <a:xfrm>
              <a:off x="2127283" y="3825172"/>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9" name="Shape 314"/>
            <p:cNvSpPr/>
            <p:nvPr/>
          </p:nvSpPr>
          <p:spPr>
            <a:xfrm>
              <a:off x="2127283" y="4349251"/>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0" name="Shape 316"/>
            <p:cNvSpPr/>
            <p:nvPr/>
          </p:nvSpPr>
          <p:spPr>
            <a:xfrm>
              <a:off x="2127283" y="4855335"/>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1" name="Group 30"/>
          <p:cNvGrpSpPr/>
          <p:nvPr userDrawn="1"/>
        </p:nvGrpSpPr>
        <p:grpSpPr>
          <a:xfrm>
            <a:off x="6515514" y="3047682"/>
            <a:ext cx="120617" cy="635011"/>
            <a:chOff x="2127283" y="3825172"/>
            <a:chExt cx="244364" cy="1286500"/>
          </a:xfrm>
          <a:solidFill>
            <a:schemeClr val="accent1"/>
          </a:solidFill>
        </p:grpSpPr>
        <p:sp>
          <p:nvSpPr>
            <p:cNvPr id="32" name="Shape 312"/>
            <p:cNvSpPr/>
            <p:nvPr/>
          </p:nvSpPr>
          <p:spPr>
            <a:xfrm>
              <a:off x="2127283" y="3825172"/>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3" name="Shape 314"/>
            <p:cNvSpPr/>
            <p:nvPr/>
          </p:nvSpPr>
          <p:spPr>
            <a:xfrm>
              <a:off x="2127283" y="4349251"/>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4" name="Shape 316"/>
            <p:cNvSpPr/>
            <p:nvPr/>
          </p:nvSpPr>
          <p:spPr>
            <a:xfrm>
              <a:off x="2127283" y="4855335"/>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5" name="Group 34"/>
          <p:cNvGrpSpPr/>
          <p:nvPr userDrawn="1"/>
        </p:nvGrpSpPr>
        <p:grpSpPr>
          <a:xfrm>
            <a:off x="8852170" y="3047682"/>
            <a:ext cx="120617" cy="635011"/>
            <a:chOff x="2127283" y="3825172"/>
            <a:chExt cx="244364" cy="1286500"/>
          </a:xfrm>
          <a:solidFill>
            <a:schemeClr val="accent1"/>
          </a:solidFill>
        </p:grpSpPr>
        <p:sp>
          <p:nvSpPr>
            <p:cNvPr id="36" name="Shape 312"/>
            <p:cNvSpPr/>
            <p:nvPr/>
          </p:nvSpPr>
          <p:spPr>
            <a:xfrm>
              <a:off x="2127283" y="3825172"/>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7" name="Shape 314"/>
            <p:cNvSpPr/>
            <p:nvPr/>
          </p:nvSpPr>
          <p:spPr>
            <a:xfrm>
              <a:off x="2127283" y="4349251"/>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8" name="Shape 316"/>
            <p:cNvSpPr/>
            <p:nvPr/>
          </p:nvSpPr>
          <p:spPr>
            <a:xfrm>
              <a:off x="2127283" y="4855335"/>
              <a:ext cx="244364" cy="256337"/>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1860583" y="2668978"/>
            <a:ext cx="1623624" cy="268377"/>
          </a:xfrm>
        </p:spPr>
        <p:txBody>
          <a:bodyPr lIns="0" tIns="0" rIns="0" bIns="0">
            <a:normAutofit/>
          </a:bodyPr>
          <a:lstStyle>
            <a:lvl1pPr marL="0" indent="0">
              <a:buNone/>
              <a:defRPr sz="1600">
                <a:solidFill>
                  <a:schemeClr val="accent1"/>
                </a:solidFill>
              </a:defRPr>
            </a:lvl1pPr>
          </a:lstStyle>
          <a:p>
            <a:pPr lvl="0"/>
            <a:r>
              <a:rPr lang="en-US" dirty="0"/>
              <a:t>Advertising</a:t>
            </a:r>
          </a:p>
        </p:txBody>
      </p:sp>
      <p:sp>
        <p:nvSpPr>
          <p:cNvPr id="6" name="Text Placeholder 5"/>
          <p:cNvSpPr>
            <a:spLocks noGrp="1"/>
          </p:cNvSpPr>
          <p:nvPr>
            <p:ph type="body" sz="quarter" idx="11" hasCustomPrompt="1"/>
          </p:nvPr>
        </p:nvSpPr>
        <p:spPr>
          <a:xfrm>
            <a:off x="2145408" y="3074589"/>
            <a:ext cx="1325587" cy="688804"/>
          </a:xfrm>
        </p:spPr>
        <p:txBody>
          <a:bodyPr lIns="0" tIns="0" rIns="0" bIns="0">
            <a:normAutofit/>
          </a:bodyPr>
          <a:lstStyle>
            <a:lvl1pPr marL="0" indent="0">
              <a:lnSpc>
                <a:spcPts val="900"/>
              </a:lnSpc>
              <a:buNone/>
              <a:defRPr sz="1050">
                <a:solidFill>
                  <a:schemeClr val="bg1">
                    <a:lumMod val="50000"/>
                  </a:schemeClr>
                </a:solidFill>
              </a:defRPr>
            </a:lvl1pPr>
          </a:lstStyle>
          <a:p>
            <a:pPr lvl="0"/>
            <a:r>
              <a:rPr lang="en-US" dirty="0" err="1"/>
              <a:t>Sconseed</a:t>
            </a:r>
            <a:r>
              <a:rPr lang="en-US" dirty="0"/>
              <a:t> </a:t>
            </a:r>
            <a:r>
              <a:rPr lang="en-US" dirty="0" err="1"/>
              <a:t>utpet</a:t>
            </a:r>
            <a:endParaRPr lang="en-US" dirty="0"/>
          </a:p>
          <a:p>
            <a:pPr lvl="0"/>
            <a:r>
              <a:rPr lang="en-US" dirty="0" err="1"/>
              <a:t>Sewerta</a:t>
            </a:r>
            <a:r>
              <a:rPr lang="en-US" dirty="0"/>
              <a:t> yang</a:t>
            </a:r>
          </a:p>
          <a:p>
            <a:pPr lvl="0"/>
            <a:r>
              <a:rPr lang="en-US" dirty="0" err="1"/>
              <a:t>Cinta</a:t>
            </a:r>
            <a:r>
              <a:rPr lang="en-US" dirty="0"/>
              <a:t> </a:t>
            </a:r>
            <a:r>
              <a:rPr lang="en-US" dirty="0" err="1"/>
              <a:t>sering</a:t>
            </a:r>
            <a:r>
              <a:rPr lang="en-US" dirty="0"/>
              <a:t> </a:t>
            </a:r>
            <a:r>
              <a:rPr lang="en-US" dirty="0" err="1"/>
              <a:t>tuye</a:t>
            </a:r>
            <a:endParaRPr lang="en-US" dirty="0"/>
          </a:p>
        </p:txBody>
      </p:sp>
      <p:sp>
        <p:nvSpPr>
          <p:cNvPr id="7" name="Picture Placeholder 6"/>
          <p:cNvSpPr>
            <a:spLocks noGrp="1"/>
          </p:cNvSpPr>
          <p:nvPr>
            <p:ph type="pic" sz="quarter" idx="14"/>
          </p:nvPr>
        </p:nvSpPr>
        <p:spPr>
          <a:xfrm>
            <a:off x="1557337" y="4208029"/>
            <a:ext cx="2043073" cy="1404267"/>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43" name="Picture Placeholder 6"/>
          <p:cNvSpPr>
            <a:spLocks noGrp="1"/>
          </p:cNvSpPr>
          <p:nvPr>
            <p:ph type="pic" sz="quarter" idx="15"/>
          </p:nvPr>
        </p:nvSpPr>
        <p:spPr>
          <a:xfrm>
            <a:off x="3884158" y="4208029"/>
            <a:ext cx="2044800" cy="1404267"/>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44" name="Picture Placeholder 6"/>
          <p:cNvSpPr>
            <a:spLocks noGrp="1"/>
          </p:cNvSpPr>
          <p:nvPr>
            <p:ph type="pic" sz="quarter" idx="16"/>
          </p:nvPr>
        </p:nvSpPr>
        <p:spPr>
          <a:xfrm>
            <a:off x="6213887" y="4208029"/>
            <a:ext cx="2044800" cy="1404267"/>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45" name="Picture Placeholder 6"/>
          <p:cNvSpPr>
            <a:spLocks noGrp="1"/>
          </p:cNvSpPr>
          <p:nvPr>
            <p:ph type="pic" sz="quarter" idx="17"/>
          </p:nvPr>
        </p:nvSpPr>
        <p:spPr>
          <a:xfrm>
            <a:off x="8559340" y="4208029"/>
            <a:ext cx="2044800" cy="1404267"/>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46" name="Text Placeholder 5"/>
          <p:cNvSpPr>
            <a:spLocks noGrp="1"/>
          </p:cNvSpPr>
          <p:nvPr>
            <p:ph type="body" sz="quarter" idx="18" hasCustomPrompt="1"/>
          </p:nvPr>
        </p:nvSpPr>
        <p:spPr>
          <a:xfrm>
            <a:off x="4460573" y="3074589"/>
            <a:ext cx="1325587" cy="688804"/>
          </a:xfrm>
        </p:spPr>
        <p:txBody>
          <a:bodyPr lIns="0" tIns="0" rIns="0" bIns="0">
            <a:normAutofit/>
          </a:bodyPr>
          <a:lstStyle>
            <a:lvl1pPr marL="0" indent="0">
              <a:lnSpc>
                <a:spcPts val="900"/>
              </a:lnSpc>
              <a:buNone/>
              <a:defRPr sz="1050">
                <a:solidFill>
                  <a:schemeClr val="bg1">
                    <a:lumMod val="50000"/>
                  </a:schemeClr>
                </a:solidFill>
              </a:defRPr>
            </a:lvl1pPr>
          </a:lstStyle>
          <a:p>
            <a:pPr lvl="0"/>
            <a:r>
              <a:rPr lang="en-US" dirty="0" err="1"/>
              <a:t>Sconseed</a:t>
            </a:r>
            <a:r>
              <a:rPr lang="en-US" dirty="0"/>
              <a:t> </a:t>
            </a:r>
            <a:r>
              <a:rPr lang="en-US" dirty="0" err="1"/>
              <a:t>utpet</a:t>
            </a:r>
            <a:endParaRPr lang="en-US" dirty="0"/>
          </a:p>
          <a:p>
            <a:pPr lvl="0"/>
            <a:r>
              <a:rPr lang="en-US" dirty="0" err="1"/>
              <a:t>Sewerta</a:t>
            </a:r>
            <a:r>
              <a:rPr lang="en-US" dirty="0"/>
              <a:t> yang</a:t>
            </a:r>
          </a:p>
          <a:p>
            <a:pPr lvl="0"/>
            <a:r>
              <a:rPr lang="en-US" dirty="0" err="1"/>
              <a:t>Cinta</a:t>
            </a:r>
            <a:r>
              <a:rPr lang="en-US" dirty="0"/>
              <a:t> </a:t>
            </a:r>
            <a:r>
              <a:rPr lang="en-US" dirty="0" err="1"/>
              <a:t>sering</a:t>
            </a:r>
            <a:r>
              <a:rPr lang="en-US" dirty="0"/>
              <a:t> </a:t>
            </a:r>
            <a:r>
              <a:rPr lang="en-US" dirty="0" err="1"/>
              <a:t>tuye</a:t>
            </a:r>
            <a:endParaRPr lang="en-US" dirty="0"/>
          </a:p>
        </p:txBody>
      </p:sp>
      <p:sp>
        <p:nvSpPr>
          <p:cNvPr id="47" name="Text Placeholder 5"/>
          <p:cNvSpPr>
            <a:spLocks noGrp="1"/>
          </p:cNvSpPr>
          <p:nvPr>
            <p:ph type="body" sz="quarter" idx="19" hasCustomPrompt="1"/>
          </p:nvPr>
        </p:nvSpPr>
        <p:spPr>
          <a:xfrm>
            <a:off x="6797641" y="3074589"/>
            <a:ext cx="1325587" cy="688804"/>
          </a:xfrm>
        </p:spPr>
        <p:txBody>
          <a:bodyPr lIns="0" tIns="0" rIns="0" bIns="0">
            <a:normAutofit/>
          </a:bodyPr>
          <a:lstStyle>
            <a:lvl1pPr marL="0" indent="0">
              <a:lnSpc>
                <a:spcPts val="900"/>
              </a:lnSpc>
              <a:buNone/>
              <a:defRPr sz="1050">
                <a:solidFill>
                  <a:schemeClr val="bg1">
                    <a:lumMod val="50000"/>
                  </a:schemeClr>
                </a:solidFill>
              </a:defRPr>
            </a:lvl1pPr>
          </a:lstStyle>
          <a:p>
            <a:pPr lvl="0"/>
            <a:r>
              <a:rPr lang="en-US" dirty="0" err="1"/>
              <a:t>Sconseed</a:t>
            </a:r>
            <a:r>
              <a:rPr lang="en-US" dirty="0"/>
              <a:t> </a:t>
            </a:r>
            <a:r>
              <a:rPr lang="en-US" dirty="0" err="1"/>
              <a:t>utpet</a:t>
            </a:r>
            <a:endParaRPr lang="en-US" dirty="0"/>
          </a:p>
          <a:p>
            <a:pPr lvl="0"/>
            <a:r>
              <a:rPr lang="en-US" dirty="0" err="1"/>
              <a:t>Sewerta</a:t>
            </a:r>
            <a:r>
              <a:rPr lang="en-US" dirty="0"/>
              <a:t> yang</a:t>
            </a:r>
          </a:p>
          <a:p>
            <a:pPr lvl="0"/>
            <a:r>
              <a:rPr lang="en-US" dirty="0" err="1"/>
              <a:t>Cinta</a:t>
            </a:r>
            <a:r>
              <a:rPr lang="en-US" dirty="0"/>
              <a:t> </a:t>
            </a:r>
            <a:r>
              <a:rPr lang="en-US" dirty="0" err="1"/>
              <a:t>sering</a:t>
            </a:r>
            <a:r>
              <a:rPr lang="en-US" dirty="0"/>
              <a:t> </a:t>
            </a:r>
            <a:r>
              <a:rPr lang="en-US" dirty="0" err="1"/>
              <a:t>tuye</a:t>
            </a:r>
            <a:endParaRPr lang="en-US" dirty="0"/>
          </a:p>
        </p:txBody>
      </p:sp>
      <p:sp>
        <p:nvSpPr>
          <p:cNvPr id="48" name="Text Placeholder 5"/>
          <p:cNvSpPr>
            <a:spLocks noGrp="1"/>
          </p:cNvSpPr>
          <p:nvPr>
            <p:ph type="body" sz="quarter" idx="20" hasCustomPrompt="1"/>
          </p:nvPr>
        </p:nvSpPr>
        <p:spPr>
          <a:xfrm>
            <a:off x="9138550" y="3074589"/>
            <a:ext cx="1325587" cy="688804"/>
          </a:xfrm>
        </p:spPr>
        <p:txBody>
          <a:bodyPr lIns="0" tIns="0" rIns="0" bIns="0">
            <a:normAutofit/>
          </a:bodyPr>
          <a:lstStyle>
            <a:lvl1pPr marL="0" indent="0">
              <a:lnSpc>
                <a:spcPts val="900"/>
              </a:lnSpc>
              <a:buNone/>
              <a:defRPr sz="1050">
                <a:solidFill>
                  <a:schemeClr val="bg1">
                    <a:lumMod val="50000"/>
                  </a:schemeClr>
                </a:solidFill>
              </a:defRPr>
            </a:lvl1pPr>
          </a:lstStyle>
          <a:p>
            <a:pPr lvl="0"/>
            <a:r>
              <a:rPr lang="en-US" dirty="0" err="1"/>
              <a:t>Sconseed</a:t>
            </a:r>
            <a:r>
              <a:rPr lang="en-US" dirty="0"/>
              <a:t> </a:t>
            </a:r>
            <a:r>
              <a:rPr lang="en-US" dirty="0" err="1"/>
              <a:t>utpet</a:t>
            </a:r>
            <a:endParaRPr lang="en-US" dirty="0"/>
          </a:p>
          <a:p>
            <a:pPr lvl="0"/>
            <a:r>
              <a:rPr lang="en-US" dirty="0" err="1"/>
              <a:t>Sewerta</a:t>
            </a:r>
            <a:r>
              <a:rPr lang="en-US" dirty="0"/>
              <a:t> yang</a:t>
            </a:r>
          </a:p>
          <a:p>
            <a:pPr lvl="0"/>
            <a:r>
              <a:rPr lang="en-US" dirty="0" err="1"/>
              <a:t>Cinta</a:t>
            </a:r>
            <a:r>
              <a:rPr lang="en-US" dirty="0"/>
              <a:t> </a:t>
            </a:r>
            <a:r>
              <a:rPr lang="en-US" dirty="0" err="1"/>
              <a:t>sering</a:t>
            </a:r>
            <a:r>
              <a:rPr lang="en-US" dirty="0"/>
              <a:t> </a:t>
            </a:r>
            <a:r>
              <a:rPr lang="en-US" dirty="0" err="1"/>
              <a:t>tuye</a:t>
            </a:r>
            <a:endParaRPr lang="en-US" dirty="0"/>
          </a:p>
        </p:txBody>
      </p:sp>
      <p:sp>
        <p:nvSpPr>
          <p:cNvPr id="49" name="Text Placeholder 4"/>
          <p:cNvSpPr>
            <a:spLocks noGrp="1"/>
          </p:cNvSpPr>
          <p:nvPr>
            <p:ph type="body" sz="quarter" idx="21" hasCustomPrompt="1"/>
          </p:nvPr>
        </p:nvSpPr>
        <p:spPr>
          <a:xfrm>
            <a:off x="4175748" y="2668978"/>
            <a:ext cx="1623624" cy="268377"/>
          </a:xfrm>
        </p:spPr>
        <p:txBody>
          <a:bodyPr lIns="0" tIns="0" rIns="0" bIns="0">
            <a:normAutofit/>
          </a:bodyPr>
          <a:lstStyle>
            <a:lvl1pPr marL="0" indent="0">
              <a:buNone/>
              <a:defRPr sz="1600">
                <a:solidFill>
                  <a:schemeClr val="accent1"/>
                </a:solidFill>
              </a:defRPr>
            </a:lvl1pPr>
          </a:lstStyle>
          <a:p>
            <a:pPr lvl="0"/>
            <a:r>
              <a:rPr lang="en-US" dirty="0"/>
              <a:t>Art Design</a:t>
            </a:r>
          </a:p>
        </p:txBody>
      </p:sp>
      <p:sp>
        <p:nvSpPr>
          <p:cNvPr id="50" name="Text Placeholder 4"/>
          <p:cNvSpPr>
            <a:spLocks noGrp="1"/>
          </p:cNvSpPr>
          <p:nvPr>
            <p:ph type="body" sz="quarter" idx="22" hasCustomPrompt="1"/>
          </p:nvPr>
        </p:nvSpPr>
        <p:spPr>
          <a:xfrm>
            <a:off x="6521750" y="2668978"/>
            <a:ext cx="1623624" cy="268377"/>
          </a:xfrm>
        </p:spPr>
        <p:txBody>
          <a:bodyPr lIns="0" tIns="0" rIns="0" bIns="0">
            <a:normAutofit/>
          </a:bodyPr>
          <a:lstStyle>
            <a:lvl1pPr marL="0" indent="0">
              <a:buNone/>
              <a:defRPr sz="1600">
                <a:solidFill>
                  <a:schemeClr val="accent1"/>
                </a:solidFill>
              </a:defRPr>
            </a:lvl1pPr>
          </a:lstStyle>
          <a:p>
            <a:pPr lvl="0"/>
            <a:r>
              <a:rPr lang="en-US" dirty="0"/>
              <a:t>SEO Service</a:t>
            </a:r>
          </a:p>
        </p:txBody>
      </p:sp>
      <p:sp>
        <p:nvSpPr>
          <p:cNvPr id="51" name="Text Placeholder 4"/>
          <p:cNvSpPr>
            <a:spLocks noGrp="1"/>
          </p:cNvSpPr>
          <p:nvPr>
            <p:ph type="body" sz="quarter" idx="23" hasCustomPrompt="1"/>
          </p:nvPr>
        </p:nvSpPr>
        <p:spPr>
          <a:xfrm>
            <a:off x="8852170" y="2668978"/>
            <a:ext cx="1623624" cy="268377"/>
          </a:xfrm>
        </p:spPr>
        <p:txBody>
          <a:bodyPr lIns="0" tIns="0" rIns="0" bIns="0">
            <a:normAutofit/>
          </a:bodyPr>
          <a:lstStyle>
            <a:lvl1pPr marL="0" indent="0">
              <a:buNone/>
              <a:defRPr sz="1600">
                <a:solidFill>
                  <a:schemeClr val="accent1"/>
                </a:solidFill>
              </a:defRPr>
            </a:lvl1pPr>
          </a:lstStyle>
          <a:p>
            <a:pPr lvl="0"/>
            <a:r>
              <a:rPr lang="en-US" dirty="0"/>
              <a:t>Data Backup</a:t>
            </a:r>
          </a:p>
        </p:txBody>
      </p:sp>
    </p:spTree>
    <p:extLst>
      <p:ext uri="{BB962C8B-B14F-4D97-AF65-F5344CB8AC3E}">
        <p14:creationId xmlns:p14="http://schemas.microsoft.com/office/powerpoint/2010/main" val="12464653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dissolve">
                                      <p:cBhvr>
                                        <p:cTn id="19" dur="500"/>
                                        <p:tgtEl>
                                          <p:spTgt spid="8"/>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wipe(up)">
                                      <p:cBhvr>
                                        <p:cTn id="23" dur="500"/>
                                        <p:tgtEl>
                                          <p:spTgt spid="5">
                                            <p:txEl>
                                              <p:pRg st="0" end="0"/>
                                            </p:txEl>
                                          </p:spTgt>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up)">
                                      <p:cBhvr>
                                        <p:cTn id="27" dur="500"/>
                                        <p:tgtEl>
                                          <p:spTgt spid="23"/>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wipe(up)">
                                      <p:cBhvr>
                                        <p:cTn id="30" dur="500"/>
                                        <p:tgtEl>
                                          <p:spTgt spid="6">
                                            <p:txEl>
                                              <p:pRg st="0" end="0"/>
                                            </p:txEl>
                                          </p:spTgt>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Effect transition="in" filter="wipe(up)">
                                      <p:cBhvr>
                                        <p:cTn id="33" dur="500"/>
                                        <p:tgtEl>
                                          <p:spTgt spid="6">
                                            <p:txEl>
                                              <p:pRg st="1" end="1"/>
                                            </p:txEl>
                                          </p:spTgt>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wipe(up)">
                                      <p:cBhvr>
                                        <p:cTn id="36" dur="500"/>
                                        <p:tgtEl>
                                          <p:spTgt spid="6">
                                            <p:txEl>
                                              <p:pRg st="2" end="2"/>
                                            </p:txEl>
                                          </p:spTgt>
                                        </p:tgtEl>
                                      </p:cBhvr>
                                    </p:animEffect>
                                  </p:childTnLst>
                                </p:cTn>
                              </p:par>
                            </p:childTnLst>
                          </p:cTn>
                        </p:par>
                        <p:par>
                          <p:cTn id="37" fill="hold">
                            <p:stCondLst>
                              <p:cond delay="3000"/>
                            </p:stCondLst>
                            <p:childTnLst>
                              <p:par>
                                <p:cTn id="38" presetID="22" presetClass="entr" presetSubtype="4" fill="hold" grpId="0" nodeType="after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wipe(down)">
                                      <p:cBhvr>
                                        <p:cTn id="40" dur="500"/>
                                        <p:tgtEl>
                                          <p:spTgt spid="43"/>
                                        </p:tgtEl>
                                      </p:cBhvr>
                                    </p:animEffect>
                                  </p:childTnLst>
                                </p:cTn>
                              </p:par>
                            </p:childTnLst>
                          </p:cTn>
                        </p:par>
                        <p:par>
                          <p:cTn id="41" fill="hold">
                            <p:stCondLst>
                              <p:cond delay="3500"/>
                            </p:stCondLst>
                            <p:childTnLst>
                              <p:par>
                                <p:cTn id="42" presetID="9" presetClass="entr" presetSubtype="0" fill="hold"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dissolve">
                                      <p:cBhvr>
                                        <p:cTn id="44" dur="500"/>
                                        <p:tgtEl>
                                          <p:spTgt spid="10"/>
                                        </p:tgtEl>
                                      </p:cBhvr>
                                    </p:animEffect>
                                  </p:childTnLst>
                                </p:cTn>
                              </p:par>
                            </p:childTnLst>
                          </p:cTn>
                        </p:par>
                        <p:par>
                          <p:cTn id="45" fill="hold">
                            <p:stCondLst>
                              <p:cond delay="4000"/>
                            </p:stCondLst>
                            <p:childTnLst>
                              <p:par>
                                <p:cTn id="46" presetID="22" presetClass="entr" presetSubtype="1" fill="hold" grpId="0" nodeType="afterEffect">
                                  <p:stCondLst>
                                    <p:cond delay="0"/>
                                  </p:stCondLst>
                                  <p:childTnLst>
                                    <p:set>
                                      <p:cBhvr>
                                        <p:cTn id="47" dur="1" fill="hold">
                                          <p:stCondLst>
                                            <p:cond delay="0"/>
                                          </p:stCondLst>
                                        </p:cTn>
                                        <p:tgtEl>
                                          <p:spTgt spid="49">
                                            <p:txEl>
                                              <p:pRg st="0" end="0"/>
                                            </p:txEl>
                                          </p:spTgt>
                                        </p:tgtEl>
                                        <p:attrNameLst>
                                          <p:attrName>style.visibility</p:attrName>
                                        </p:attrNameLst>
                                      </p:cBhvr>
                                      <p:to>
                                        <p:strVal val="visible"/>
                                      </p:to>
                                    </p:set>
                                    <p:animEffect transition="in" filter="wipe(up)">
                                      <p:cBhvr>
                                        <p:cTn id="48" dur="500"/>
                                        <p:tgtEl>
                                          <p:spTgt spid="49">
                                            <p:txEl>
                                              <p:pRg st="0" end="0"/>
                                            </p:txEl>
                                          </p:spTgt>
                                        </p:tgtEl>
                                      </p:cBhvr>
                                    </p:animEffect>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up)">
                                      <p:cBhvr>
                                        <p:cTn id="52" dur="500"/>
                                        <p:tgtEl>
                                          <p:spTgt spid="27"/>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46">
                                            <p:txEl>
                                              <p:pRg st="0" end="0"/>
                                            </p:txEl>
                                          </p:spTgt>
                                        </p:tgtEl>
                                        <p:attrNameLst>
                                          <p:attrName>style.visibility</p:attrName>
                                        </p:attrNameLst>
                                      </p:cBhvr>
                                      <p:to>
                                        <p:strVal val="visible"/>
                                      </p:to>
                                    </p:set>
                                    <p:animEffect transition="in" filter="wipe(up)">
                                      <p:cBhvr>
                                        <p:cTn id="55" dur="500"/>
                                        <p:tgtEl>
                                          <p:spTgt spid="46">
                                            <p:txEl>
                                              <p:pRg st="0" end="0"/>
                                            </p:txEl>
                                          </p:spTgt>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6">
                                            <p:txEl>
                                              <p:pRg st="1" end="1"/>
                                            </p:txEl>
                                          </p:spTgt>
                                        </p:tgtEl>
                                        <p:attrNameLst>
                                          <p:attrName>style.visibility</p:attrName>
                                        </p:attrNameLst>
                                      </p:cBhvr>
                                      <p:to>
                                        <p:strVal val="visible"/>
                                      </p:to>
                                    </p:set>
                                    <p:animEffect transition="in" filter="wipe(up)">
                                      <p:cBhvr>
                                        <p:cTn id="58" dur="500"/>
                                        <p:tgtEl>
                                          <p:spTgt spid="46">
                                            <p:txEl>
                                              <p:pRg st="1" end="1"/>
                                            </p:txEl>
                                          </p:spTgt>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46">
                                            <p:txEl>
                                              <p:pRg st="2" end="2"/>
                                            </p:txEl>
                                          </p:spTgt>
                                        </p:tgtEl>
                                        <p:attrNameLst>
                                          <p:attrName>style.visibility</p:attrName>
                                        </p:attrNameLst>
                                      </p:cBhvr>
                                      <p:to>
                                        <p:strVal val="visible"/>
                                      </p:to>
                                    </p:set>
                                    <p:animEffect transition="in" filter="wipe(up)">
                                      <p:cBhvr>
                                        <p:cTn id="61" dur="500"/>
                                        <p:tgtEl>
                                          <p:spTgt spid="46">
                                            <p:txEl>
                                              <p:pRg st="2" end="2"/>
                                            </p:txEl>
                                          </p:spTgt>
                                        </p:tgtEl>
                                      </p:cBhvr>
                                    </p:animEffect>
                                  </p:childTnLst>
                                </p:cTn>
                              </p:par>
                            </p:childTnLst>
                          </p:cTn>
                        </p:par>
                        <p:par>
                          <p:cTn id="62" fill="hold">
                            <p:stCondLst>
                              <p:cond delay="5000"/>
                            </p:stCondLst>
                            <p:childTnLst>
                              <p:par>
                                <p:cTn id="63" presetID="22" presetClass="entr" presetSubtype="4" fill="hold" grpId="0" nodeType="afterEffect">
                                  <p:stCondLst>
                                    <p:cond delay="0"/>
                                  </p:stCondLst>
                                  <p:childTnLst>
                                    <p:set>
                                      <p:cBhvr>
                                        <p:cTn id="64" dur="1" fill="hold">
                                          <p:stCondLst>
                                            <p:cond delay="0"/>
                                          </p:stCondLst>
                                        </p:cTn>
                                        <p:tgtEl>
                                          <p:spTgt spid="44"/>
                                        </p:tgtEl>
                                        <p:attrNameLst>
                                          <p:attrName>style.visibility</p:attrName>
                                        </p:attrNameLst>
                                      </p:cBhvr>
                                      <p:to>
                                        <p:strVal val="visible"/>
                                      </p:to>
                                    </p:set>
                                    <p:animEffect transition="in" filter="wipe(down)">
                                      <p:cBhvr>
                                        <p:cTn id="65" dur="500"/>
                                        <p:tgtEl>
                                          <p:spTgt spid="44"/>
                                        </p:tgtEl>
                                      </p:cBhvr>
                                    </p:animEffect>
                                  </p:childTnLst>
                                </p:cTn>
                              </p:par>
                            </p:childTnLst>
                          </p:cTn>
                        </p:par>
                        <p:par>
                          <p:cTn id="66" fill="hold">
                            <p:stCondLst>
                              <p:cond delay="5500"/>
                            </p:stCondLst>
                            <p:childTnLst>
                              <p:par>
                                <p:cTn id="67" presetID="9" presetClass="entr" presetSubtype="0" fill="hold"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dissolve">
                                      <p:cBhvr>
                                        <p:cTn id="69" dur="500"/>
                                        <p:tgtEl>
                                          <p:spTgt spid="52"/>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50">
                                            <p:txEl>
                                              <p:pRg st="0" end="0"/>
                                            </p:txEl>
                                          </p:spTgt>
                                        </p:tgtEl>
                                        <p:attrNameLst>
                                          <p:attrName>style.visibility</p:attrName>
                                        </p:attrNameLst>
                                      </p:cBhvr>
                                      <p:to>
                                        <p:strVal val="visible"/>
                                      </p:to>
                                    </p:set>
                                    <p:animEffect transition="in" filter="wipe(up)">
                                      <p:cBhvr>
                                        <p:cTn id="73" dur="500"/>
                                        <p:tgtEl>
                                          <p:spTgt spid="50">
                                            <p:txEl>
                                              <p:pRg st="0" end="0"/>
                                            </p:txEl>
                                          </p:spTgt>
                                        </p:tgtEl>
                                      </p:cBhvr>
                                    </p:animEffect>
                                  </p:childTnLst>
                                </p:cTn>
                              </p:par>
                            </p:childTnLst>
                          </p:cTn>
                        </p:par>
                        <p:par>
                          <p:cTn id="74" fill="hold">
                            <p:stCondLst>
                              <p:cond delay="6500"/>
                            </p:stCondLst>
                            <p:childTnLst>
                              <p:par>
                                <p:cTn id="75" presetID="22" presetClass="entr" presetSubtype="1" fill="hold" nodeType="after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wipe(up)">
                                      <p:cBhvr>
                                        <p:cTn id="77" dur="500"/>
                                        <p:tgtEl>
                                          <p:spTgt spid="31"/>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47">
                                            <p:txEl>
                                              <p:pRg st="0" end="0"/>
                                            </p:txEl>
                                          </p:spTgt>
                                        </p:tgtEl>
                                        <p:attrNameLst>
                                          <p:attrName>style.visibility</p:attrName>
                                        </p:attrNameLst>
                                      </p:cBhvr>
                                      <p:to>
                                        <p:strVal val="visible"/>
                                      </p:to>
                                    </p:set>
                                    <p:animEffect transition="in" filter="wipe(up)">
                                      <p:cBhvr>
                                        <p:cTn id="80" dur="500"/>
                                        <p:tgtEl>
                                          <p:spTgt spid="47">
                                            <p:txEl>
                                              <p:pRg st="0" end="0"/>
                                            </p:txEl>
                                          </p:spTgt>
                                        </p:tgtEl>
                                      </p:cBhvr>
                                    </p:animEffect>
                                  </p:childTnLst>
                                </p:cTn>
                              </p:par>
                              <p:par>
                                <p:cTn id="81" presetID="22" presetClass="entr" presetSubtype="1" fill="hold" grpId="0" nodeType="withEffect">
                                  <p:stCondLst>
                                    <p:cond delay="0"/>
                                  </p:stCondLst>
                                  <p:childTnLst>
                                    <p:set>
                                      <p:cBhvr>
                                        <p:cTn id="82" dur="1" fill="hold">
                                          <p:stCondLst>
                                            <p:cond delay="0"/>
                                          </p:stCondLst>
                                        </p:cTn>
                                        <p:tgtEl>
                                          <p:spTgt spid="47">
                                            <p:txEl>
                                              <p:pRg st="1" end="1"/>
                                            </p:txEl>
                                          </p:spTgt>
                                        </p:tgtEl>
                                        <p:attrNameLst>
                                          <p:attrName>style.visibility</p:attrName>
                                        </p:attrNameLst>
                                      </p:cBhvr>
                                      <p:to>
                                        <p:strVal val="visible"/>
                                      </p:to>
                                    </p:set>
                                    <p:animEffect transition="in" filter="wipe(up)">
                                      <p:cBhvr>
                                        <p:cTn id="83" dur="500"/>
                                        <p:tgtEl>
                                          <p:spTgt spid="47">
                                            <p:txEl>
                                              <p:pRg st="1" end="1"/>
                                            </p:txEl>
                                          </p:spTgt>
                                        </p:tgtEl>
                                      </p:cBhvr>
                                    </p:animEffect>
                                  </p:childTnLst>
                                </p:cTn>
                              </p:par>
                              <p:par>
                                <p:cTn id="84" presetID="22" presetClass="entr" presetSubtype="1" fill="hold" grpId="0" nodeType="withEffect">
                                  <p:stCondLst>
                                    <p:cond delay="0"/>
                                  </p:stCondLst>
                                  <p:childTnLst>
                                    <p:set>
                                      <p:cBhvr>
                                        <p:cTn id="85" dur="1" fill="hold">
                                          <p:stCondLst>
                                            <p:cond delay="0"/>
                                          </p:stCondLst>
                                        </p:cTn>
                                        <p:tgtEl>
                                          <p:spTgt spid="47">
                                            <p:txEl>
                                              <p:pRg st="2" end="2"/>
                                            </p:txEl>
                                          </p:spTgt>
                                        </p:tgtEl>
                                        <p:attrNameLst>
                                          <p:attrName>style.visibility</p:attrName>
                                        </p:attrNameLst>
                                      </p:cBhvr>
                                      <p:to>
                                        <p:strVal val="visible"/>
                                      </p:to>
                                    </p:set>
                                    <p:animEffect transition="in" filter="wipe(up)">
                                      <p:cBhvr>
                                        <p:cTn id="86" dur="500"/>
                                        <p:tgtEl>
                                          <p:spTgt spid="47">
                                            <p:txEl>
                                              <p:pRg st="2" end="2"/>
                                            </p:txEl>
                                          </p:spTgt>
                                        </p:tgtEl>
                                      </p:cBhvr>
                                    </p:animEffect>
                                  </p:childTnLst>
                                </p:cTn>
                              </p:par>
                            </p:childTnLst>
                          </p:cTn>
                        </p:par>
                        <p:par>
                          <p:cTn id="87" fill="hold">
                            <p:stCondLst>
                              <p:cond delay="7000"/>
                            </p:stCondLst>
                            <p:childTnLst>
                              <p:par>
                                <p:cTn id="88" presetID="22" presetClass="entr" presetSubtype="4" fill="hold" grpId="0" nodeType="afterEffect">
                                  <p:stCondLst>
                                    <p:cond delay="0"/>
                                  </p:stCondLst>
                                  <p:childTnLst>
                                    <p:set>
                                      <p:cBhvr>
                                        <p:cTn id="89" dur="1" fill="hold">
                                          <p:stCondLst>
                                            <p:cond delay="0"/>
                                          </p:stCondLst>
                                        </p:cTn>
                                        <p:tgtEl>
                                          <p:spTgt spid="45"/>
                                        </p:tgtEl>
                                        <p:attrNameLst>
                                          <p:attrName>style.visibility</p:attrName>
                                        </p:attrNameLst>
                                      </p:cBhvr>
                                      <p:to>
                                        <p:strVal val="visible"/>
                                      </p:to>
                                    </p:set>
                                    <p:animEffect transition="in" filter="wipe(down)">
                                      <p:cBhvr>
                                        <p:cTn id="90" dur="500"/>
                                        <p:tgtEl>
                                          <p:spTgt spid="45"/>
                                        </p:tgtEl>
                                      </p:cBhvr>
                                    </p:animEffect>
                                  </p:childTnLst>
                                </p:cTn>
                              </p:par>
                            </p:childTnLst>
                          </p:cTn>
                        </p:par>
                        <p:par>
                          <p:cTn id="91" fill="hold">
                            <p:stCondLst>
                              <p:cond delay="7500"/>
                            </p:stCondLst>
                            <p:childTnLst>
                              <p:par>
                                <p:cTn id="92" presetID="9" presetClass="entr" presetSubtype="0" fill="hold" nodeType="afterEffect">
                                  <p:stCondLst>
                                    <p:cond delay="0"/>
                                  </p:stCondLst>
                                  <p:childTnLst>
                                    <p:set>
                                      <p:cBhvr>
                                        <p:cTn id="93" dur="1" fill="hold">
                                          <p:stCondLst>
                                            <p:cond delay="0"/>
                                          </p:stCondLst>
                                        </p:cTn>
                                        <p:tgtEl>
                                          <p:spTgt spid="53"/>
                                        </p:tgtEl>
                                        <p:attrNameLst>
                                          <p:attrName>style.visibility</p:attrName>
                                        </p:attrNameLst>
                                      </p:cBhvr>
                                      <p:to>
                                        <p:strVal val="visible"/>
                                      </p:to>
                                    </p:set>
                                    <p:animEffect transition="in" filter="dissolve">
                                      <p:cBhvr>
                                        <p:cTn id="94" dur="500"/>
                                        <p:tgtEl>
                                          <p:spTgt spid="53"/>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51">
                                            <p:txEl>
                                              <p:pRg st="0" end="0"/>
                                            </p:txEl>
                                          </p:spTgt>
                                        </p:tgtEl>
                                        <p:attrNameLst>
                                          <p:attrName>style.visibility</p:attrName>
                                        </p:attrNameLst>
                                      </p:cBhvr>
                                      <p:to>
                                        <p:strVal val="visible"/>
                                      </p:to>
                                    </p:set>
                                    <p:animEffect transition="in" filter="wipe(up)">
                                      <p:cBhvr>
                                        <p:cTn id="98" dur="500"/>
                                        <p:tgtEl>
                                          <p:spTgt spid="51">
                                            <p:txEl>
                                              <p:pRg st="0" end="0"/>
                                            </p:txEl>
                                          </p:spTgt>
                                        </p:tgtEl>
                                      </p:cBhvr>
                                    </p:animEffect>
                                  </p:childTnLst>
                                </p:cTn>
                              </p:par>
                            </p:childTnLst>
                          </p:cTn>
                        </p:par>
                        <p:par>
                          <p:cTn id="99" fill="hold">
                            <p:stCondLst>
                              <p:cond delay="8500"/>
                            </p:stCondLst>
                            <p:childTnLst>
                              <p:par>
                                <p:cTn id="100" presetID="22" presetClass="entr" presetSubtype="1" fill="hold" nodeType="afterEffect">
                                  <p:stCondLst>
                                    <p:cond delay="0"/>
                                  </p:stCondLst>
                                  <p:childTnLst>
                                    <p:set>
                                      <p:cBhvr>
                                        <p:cTn id="101" dur="1" fill="hold">
                                          <p:stCondLst>
                                            <p:cond delay="0"/>
                                          </p:stCondLst>
                                        </p:cTn>
                                        <p:tgtEl>
                                          <p:spTgt spid="35"/>
                                        </p:tgtEl>
                                        <p:attrNameLst>
                                          <p:attrName>style.visibility</p:attrName>
                                        </p:attrNameLst>
                                      </p:cBhvr>
                                      <p:to>
                                        <p:strVal val="visible"/>
                                      </p:to>
                                    </p:set>
                                    <p:animEffect transition="in" filter="wipe(up)">
                                      <p:cBhvr>
                                        <p:cTn id="102" dur="500"/>
                                        <p:tgtEl>
                                          <p:spTgt spid="35"/>
                                        </p:tgtEl>
                                      </p:cBhvr>
                                    </p:animEffect>
                                  </p:childTnLst>
                                </p:cTn>
                              </p:par>
                              <p:par>
                                <p:cTn id="103" presetID="22" presetClass="entr" presetSubtype="1" fill="hold" grpId="0" nodeType="withEffect">
                                  <p:stCondLst>
                                    <p:cond delay="0"/>
                                  </p:stCondLst>
                                  <p:childTnLst>
                                    <p:set>
                                      <p:cBhvr>
                                        <p:cTn id="104" dur="1" fill="hold">
                                          <p:stCondLst>
                                            <p:cond delay="0"/>
                                          </p:stCondLst>
                                        </p:cTn>
                                        <p:tgtEl>
                                          <p:spTgt spid="48">
                                            <p:txEl>
                                              <p:pRg st="0" end="0"/>
                                            </p:txEl>
                                          </p:spTgt>
                                        </p:tgtEl>
                                        <p:attrNameLst>
                                          <p:attrName>style.visibility</p:attrName>
                                        </p:attrNameLst>
                                      </p:cBhvr>
                                      <p:to>
                                        <p:strVal val="visible"/>
                                      </p:to>
                                    </p:set>
                                    <p:animEffect transition="in" filter="wipe(up)">
                                      <p:cBhvr>
                                        <p:cTn id="105" dur="500"/>
                                        <p:tgtEl>
                                          <p:spTgt spid="48">
                                            <p:txEl>
                                              <p:pRg st="0" end="0"/>
                                            </p:txEl>
                                          </p:spTgt>
                                        </p:tgtEl>
                                      </p:cBhvr>
                                    </p:animEffect>
                                  </p:childTnLst>
                                </p:cTn>
                              </p:par>
                              <p:par>
                                <p:cTn id="106" presetID="22" presetClass="entr" presetSubtype="1" fill="hold" grpId="0" nodeType="withEffect">
                                  <p:stCondLst>
                                    <p:cond delay="0"/>
                                  </p:stCondLst>
                                  <p:childTnLst>
                                    <p:set>
                                      <p:cBhvr>
                                        <p:cTn id="107" dur="1" fill="hold">
                                          <p:stCondLst>
                                            <p:cond delay="0"/>
                                          </p:stCondLst>
                                        </p:cTn>
                                        <p:tgtEl>
                                          <p:spTgt spid="48">
                                            <p:txEl>
                                              <p:pRg st="1" end="1"/>
                                            </p:txEl>
                                          </p:spTgt>
                                        </p:tgtEl>
                                        <p:attrNameLst>
                                          <p:attrName>style.visibility</p:attrName>
                                        </p:attrNameLst>
                                      </p:cBhvr>
                                      <p:to>
                                        <p:strVal val="visible"/>
                                      </p:to>
                                    </p:set>
                                    <p:animEffect transition="in" filter="wipe(up)">
                                      <p:cBhvr>
                                        <p:cTn id="108" dur="500"/>
                                        <p:tgtEl>
                                          <p:spTgt spid="48">
                                            <p:txEl>
                                              <p:pRg st="1" end="1"/>
                                            </p:txEl>
                                          </p:spTgt>
                                        </p:tgtEl>
                                      </p:cBhvr>
                                    </p:animEffect>
                                  </p:childTnLst>
                                </p:cTn>
                              </p:par>
                              <p:par>
                                <p:cTn id="109" presetID="22" presetClass="entr" presetSubtype="1" fill="hold" grpId="0" nodeType="withEffect">
                                  <p:stCondLst>
                                    <p:cond delay="0"/>
                                  </p:stCondLst>
                                  <p:childTnLst>
                                    <p:set>
                                      <p:cBhvr>
                                        <p:cTn id="110" dur="1" fill="hold">
                                          <p:stCondLst>
                                            <p:cond delay="0"/>
                                          </p:stCondLst>
                                        </p:cTn>
                                        <p:tgtEl>
                                          <p:spTgt spid="48">
                                            <p:txEl>
                                              <p:pRg st="2" end="2"/>
                                            </p:txEl>
                                          </p:spTgt>
                                        </p:tgtEl>
                                        <p:attrNameLst>
                                          <p:attrName>style.visibility</p:attrName>
                                        </p:attrNameLst>
                                      </p:cBhvr>
                                      <p:to>
                                        <p:strVal val="visible"/>
                                      </p:to>
                                    </p:set>
                                    <p:animEffect transition="in" filter="wipe(up)">
                                      <p:cBhvr>
                                        <p:cTn id="111" dur="500"/>
                                        <p:tgtEl>
                                          <p:spTgt spid="4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22" presetClass="entr" presetSubtype="1"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up)">
                      <p:cBhvr>
                        <p:cTn dur="500"/>
                        <p:tgtEl>
                          <p:spTgt spid="5"/>
                        </p:tgtEl>
                      </p:cBhvr>
                    </p:animEffect>
                  </p:childTnLst>
                </p:cTn>
              </p:par>
            </p:tnLst>
          </p:tmpl>
        </p:tmplLst>
      </p:bldP>
      <p:bldP spid="6" grpId="0" build="p">
        <p:tmplLst>
          <p:tmpl lvl="1">
            <p:tnLst>
              <p:par>
                <p:cTn presetID="22" presetClass="entr" presetSubtype="1"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up)">
                      <p:cBhvr>
                        <p:cTn dur="500"/>
                        <p:tgtEl>
                          <p:spTgt spid="6"/>
                        </p:tgtEl>
                      </p:cBhvr>
                    </p:animEffect>
                  </p:childTnLst>
                </p:cTn>
              </p:par>
            </p:tnLst>
          </p:tmpl>
        </p:tmplLst>
      </p:bldP>
      <p:bldP spid="7" grpId="0" animBg="1"/>
      <p:bldP spid="43" grpId="0" animBg="1"/>
      <p:bldP spid="44" grpId="0" animBg="1"/>
      <p:bldP spid="45" grpId="0" animBg="1"/>
      <p:bldP spid="46" grpId="0" build="p">
        <p:tmplLst>
          <p:tmpl lvl="1">
            <p:tnLst>
              <p:par>
                <p:cTn presetID="22" presetClass="entr" presetSubtype="1"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up)">
                      <p:cBhvr>
                        <p:cTn dur="500"/>
                        <p:tgtEl>
                          <p:spTgt spid="46"/>
                        </p:tgtEl>
                      </p:cBhvr>
                    </p:animEffect>
                  </p:childTnLst>
                </p:cTn>
              </p:par>
            </p:tnLst>
          </p:tmpl>
        </p:tmplLst>
      </p:bldP>
      <p:bldP spid="47" grpId="0" build="p">
        <p:tmplLst>
          <p:tmpl lvl="1">
            <p:tnLst>
              <p:par>
                <p:cTn presetID="22" presetClass="entr" presetSubtype="1"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wipe(up)">
                      <p:cBhvr>
                        <p:cTn dur="500"/>
                        <p:tgtEl>
                          <p:spTgt spid="47"/>
                        </p:tgtEl>
                      </p:cBhvr>
                    </p:animEffect>
                  </p:childTnLst>
                </p:cTn>
              </p:par>
            </p:tnLst>
          </p:tmpl>
        </p:tmplLst>
      </p:bldP>
      <p:bldP spid="48" grpId="0" build="p">
        <p:tmplLst>
          <p:tmpl lvl="1">
            <p:tnLst>
              <p:par>
                <p:cTn presetID="22" presetClass="entr" presetSubtype="1"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up)">
                      <p:cBhvr>
                        <p:cTn dur="500"/>
                        <p:tgtEl>
                          <p:spTgt spid="48"/>
                        </p:tgtEl>
                      </p:cBhvr>
                    </p:animEffect>
                  </p:childTnLst>
                </p:cTn>
              </p:par>
            </p:tnLst>
          </p:tmpl>
        </p:tmplLst>
      </p:bldP>
      <p:bldP spid="49" grpId="0" build="p">
        <p:tmplLst>
          <p:tmpl lvl="1">
            <p:tnLst>
              <p:par>
                <p:cTn presetID="22" presetClass="entr" presetSubtype="1"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up)">
                      <p:cBhvr>
                        <p:cTn dur="500"/>
                        <p:tgtEl>
                          <p:spTgt spid="49"/>
                        </p:tgtEl>
                      </p:cBhvr>
                    </p:animEffect>
                  </p:childTnLst>
                </p:cTn>
              </p:par>
            </p:tnLst>
          </p:tmpl>
        </p:tmplLst>
      </p:bldP>
      <p:bldP spid="50" grpId="0" build="p">
        <p:tmplLst>
          <p:tmpl lvl="1">
            <p:tnLst>
              <p:par>
                <p:cTn presetID="22" presetClass="entr" presetSubtype="1"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up)">
                      <p:cBhvr>
                        <p:cTn dur="500"/>
                        <p:tgtEl>
                          <p:spTgt spid="50"/>
                        </p:tgtEl>
                      </p:cBhvr>
                    </p:animEffect>
                  </p:childTnLst>
                </p:cTn>
              </p:par>
            </p:tnLst>
          </p:tmpl>
        </p:tmplLst>
      </p:bldP>
      <p:bldP spid="51" grpId="0" build="p">
        <p:tmplLst>
          <p:tmpl lvl="1">
            <p:tnLst>
              <p:par>
                <p:cTn presetID="22" presetClass="entr" presetSubtype="1"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up)">
                      <p:cBhvr>
                        <p:cTn dur="500"/>
                        <p:tgtEl>
                          <p:spTgt spid="51"/>
                        </p:tgtEl>
                      </p:cBhvr>
                    </p:animEffect>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545587"/>
            <a:ext cx="9144000" cy="734572"/>
          </a:xfrm>
        </p:spPr>
        <p:txBody>
          <a:bodyPr anchor="b">
            <a:normAutofit/>
          </a:bodyPr>
          <a:lstStyle>
            <a:lvl1pPr algn="ctr">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66796"/>
            <a:ext cx="9144000" cy="322848"/>
          </a:xfrm>
        </p:spPr>
        <p:txBody>
          <a:bodyPr>
            <a:normAutofit/>
          </a:bodyPr>
          <a:lstStyle>
            <a:lvl1pPr marL="0" indent="0" algn="ctr">
              <a:buNone/>
              <a:defRPr sz="1100">
                <a:solidFill>
                  <a:schemeClr val="bg1">
                    <a:lumMod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5" name="Text Placeholder 4"/>
          <p:cNvSpPr>
            <a:spLocks noGrp="1"/>
          </p:cNvSpPr>
          <p:nvPr>
            <p:ph type="body" sz="quarter" idx="10" hasCustomPrompt="1"/>
          </p:nvPr>
        </p:nvSpPr>
        <p:spPr>
          <a:xfrm>
            <a:off x="1524000" y="2489200"/>
            <a:ext cx="4567238" cy="408745"/>
          </a:xfrm>
        </p:spPr>
        <p:txBody>
          <a:bodyPr>
            <a:normAutofit/>
          </a:bodyPr>
          <a:lstStyle>
            <a:lvl1pPr marL="0" indent="0">
              <a:buNone/>
              <a:defRPr sz="1600">
                <a:solidFill>
                  <a:schemeClr val="accent1"/>
                </a:solidFill>
              </a:defRPr>
            </a:lvl1pPr>
          </a:lstStyle>
          <a:p>
            <a:pPr lvl="0"/>
            <a:r>
              <a:rPr lang="en-US" dirty="0"/>
              <a:t>Click to edit Content Heading</a:t>
            </a:r>
            <a:endParaRPr lang="en-GB" dirty="0"/>
          </a:p>
        </p:txBody>
      </p:sp>
    </p:spTree>
    <p:extLst>
      <p:ext uri="{BB962C8B-B14F-4D97-AF65-F5344CB8AC3E}">
        <p14:creationId xmlns:p14="http://schemas.microsoft.com/office/powerpoint/2010/main" val="316825746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5" name="Text Placeholder 4"/>
          <p:cNvSpPr>
            <a:spLocks noGrp="1"/>
          </p:cNvSpPr>
          <p:nvPr>
            <p:ph type="body" sz="quarter" idx="10" hasCustomPrompt="1"/>
          </p:nvPr>
        </p:nvSpPr>
        <p:spPr>
          <a:xfrm>
            <a:off x="1524000" y="2489200"/>
            <a:ext cx="4567238" cy="408745"/>
          </a:xfrm>
        </p:spPr>
        <p:txBody>
          <a:bodyPr lIns="0" tIns="0" rIns="0" bIns="0">
            <a:normAutofit/>
          </a:bodyPr>
          <a:lstStyle>
            <a:lvl1pPr marL="0" indent="0">
              <a:buNone/>
              <a:defRPr sz="1600">
                <a:solidFill>
                  <a:schemeClr val="accent1"/>
                </a:solidFill>
              </a:defRPr>
            </a:lvl1pPr>
          </a:lstStyle>
          <a:p>
            <a:pPr lvl="0"/>
            <a:r>
              <a:rPr lang="en-US" dirty="0"/>
              <a:t>Click to edit Content Heading</a:t>
            </a:r>
            <a:endParaRPr lang="en-GB" dirty="0"/>
          </a:p>
        </p:txBody>
      </p:sp>
      <p:sp>
        <p:nvSpPr>
          <p:cNvPr id="6" name="Text Placeholder 5"/>
          <p:cNvSpPr>
            <a:spLocks noGrp="1"/>
          </p:cNvSpPr>
          <p:nvPr>
            <p:ph type="body" sz="quarter" idx="11" hasCustomPrompt="1"/>
          </p:nvPr>
        </p:nvSpPr>
        <p:spPr>
          <a:xfrm>
            <a:off x="1524000" y="3249736"/>
            <a:ext cx="3335338" cy="763466"/>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Click to edit Master text  styles </a:t>
            </a:r>
            <a:r>
              <a:rPr lang="en-US" dirty="0" err="1"/>
              <a:t>lorem</a:t>
            </a:r>
            <a:r>
              <a:rPr lang="en-US" dirty="0"/>
              <a:t> </a:t>
            </a:r>
            <a:r>
              <a:rPr lang="en-US" dirty="0" err="1"/>
              <a:t>ipsum</a:t>
            </a:r>
            <a:r>
              <a:rPr lang="en-US" dirty="0"/>
              <a:t> dolor sit </a:t>
            </a:r>
            <a:r>
              <a:rPr lang="en-US" dirty="0" err="1"/>
              <a:t>amet</a:t>
            </a:r>
            <a:r>
              <a:rPr lang="en-US" dirty="0"/>
              <a:t> </a:t>
            </a:r>
            <a:r>
              <a:rPr lang="en-US" dirty="0" err="1"/>
              <a:t>aleh</a:t>
            </a:r>
            <a:r>
              <a:rPr lang="en-US" dirty="0"/>
              <a:t> </a:t>
            </a:r>
            <a:r>
              <a:rPr lang="en-US" dirty="0" err="1"/>
              <a:t>pue</a:t>
            </a:r>
            <a:r>
              <a:rPr lang="en-US" dirty="0"/>
              <a:t> h </a:t>
            </a:r>
            <a:r>
              <a:rPr lang="en-US" dirty="0" err="1"/>
              <a:t>om</a:t>
            </a:r>
            <a:r>
              <a:rPr lang="en-US" dirty="0"/>
              <a:t> </a:t>
            </a:r>
            <a:r>
              <a:rPr lang="en-US" dirty="0" err="1"/>
              <a:t>alah</a:t>
            </a:r>
            <a:r>
              <a:rPr lang="en-US" dirty="0"/>
              <a:t> </a:t>
            </a:r>
            <a:r>
              <a:rPr lang="en-US" dirty="0" err="1"/>
              <a:t>hai</a:t>
            </a:r>
            <a:r>
              <a:rPr lang="en-US" dirty="0"/>
              <a:t> </a:t>
            </a:r>
            <a:r>
              <a:rPr lang="en-US" dirty="0" err="1"/>
              <a:t>meutuwah</a:t>
            </a:r>
            <a:r>
              <a:rPr lang="en-US" dirty="0"/>
              <a:t> </a:t>
            </a:r>
            <a:r>
              <a:rPr lang="en-US" dirty="0" err="1"/>
              <a:t>ka</a:t>
            </a:r>
            <a:r>
              <a:rPr lang="en-US" dirty="0"/>
              <a:t> </a:t>
            </a:r>
            <a:r>
              <a:rPr lang="en-US" dirty="0" err="1"/>
              <a:t>abeh</a:t>
            </a:r>
            <a:r>
              <a:rPr lang="en-US" dirty="0"/>
              <a:t> </a:t>
            </a:r>
            <a:r>
              <a:rPr lang="en-US" dirty="0" err="1"/>
              <a:t>cara</a:t>
            </a:r>
            <a:r>
              <a:rPr lang="en-US" dirty="0"/>
              <a:t> </a:t>
            </a:r>
            <a:r>
              <a:rPr lang="en-US" dirty="0" err="1"/>
              <a:t>mita</a:t>
            </a:r>
            <a:r>
              <a:rPr lang="en-US" dirty="0"/>
              <a:t> </a:t>
            </a:r>
            <a:r>
              <a:rPr lang="en-US" dirty="0" err="1"/>
              <a:t>peng</a:t>
            </a:r>
            <a:endParaRPr lang="en-US" dirty="0"/>
          </a:p>
        </p:txBody>
      </p:sp>
      <p:sp>
        <p:nvSpPr>
          <p:cNvPr id="9" name="Text Placeholder 8"/>
          <p:cNvSpPr>
            <a:spLocks noGrp="1"/>
          </p:cNvSpPr>
          <p:nvPr>
            <p:ph type="body" sz="quarter" idx="12" hasCustomPrompt="1"/>
          </p:nvPr>
        </p:nvSpPr>
        <p:spPr>
          <a:xfrm>
            <a:off x="7404101" y="3249735"/>
            <a:ext cx="3263900" cy="763466"/>
          </a:xfrm>
        </p:spPr>
        <p:txBody>
          <a:bodyPr lIns="0" tIns="0" rIns="0" bIns="0">
            <a:normAutofit/>
          </a:bodyPr>
          <a:lstStyle>
            <a:lvl1pPr marL="0" indent="0">
              <a:lnSpc>
                <a:spcPts val="1400"/>
              </a:lnSpc>
              <a:buFontTx/>
              <a:buNone/>
              <a:defRPr sz="1050">
                <a:solidFill>
                  <a:schemeClr val="bg1">
                    <a:lumMod val="95000"/>
                  </a:schemeClr>
                </a:solidFill>
              </a:defRPr>
            </a:lvl1pPr>
          </a:lstStyle>
          <a:p>
            <a:pPr lvl="0"/>
            <a:r>
              <a:rPr lang="en-US" dirty="0"/>
              <a:t>Click to edit Master text  styles </a:t>
            </a:r>
            <a:r>
              <a:rPr lang="en-US" dirty="0" err="1"/>
              <a:t>lorem</a:t>
            </a:r>
            <a:r>
              <a:rPr lang="en-US" dirty="0"/>
              <a:t> </a:t>
            </a:r>
            <a:r>
              <a:rPr lang="en-US" dirty="0" err="1"/>
              <a:t>ipsum</a:t>
            </a:r>
            <a:r>
              <a:rPr lang="en-US" dirty="0"/>
              <a:t> dolor sit </a:t>
            </a:r>
            <a:r>
              <a:rPr lang="en-US" dirty="0" err="1"/>
              <a:t>amet</a:t>
            </a:r>
            <a:r>
              <a:rPr lang="en-US" dirty="0"/>
              <a:t> </a:t>
            </a:r>
            <a:r>
              <a:rPr lang="en-US" dirty="0" err="1"/>
              <a:t>aleh</a:t>
            </a:r>
            <a:r>
              <a:rPr lang="en-US" dirty="0"/>
              <a:t> </a:t>
            </a:r>
            <a:r>
              <a:rPr lang="en-US" dirty="0" err="1"/>
              <a:t>pue</a:t>
            </a:r>
            <a:r>
              <a:rPr lang="en-US" dirty="0"/>
              <a:t> h </a:t>
            </a:r>
            <a:r>
              <a:rPr lang="en-US" dirty="0" err="1"/>
              <a:t>om</a:t>
            </a:r>
            <a:r>
              <a:rPr lang="en-US" dirty="0"/>
              <a:t> </a:t>
            </a:r>
            <a:r>
              <a:rPr lang="en-US" dirty="0" err="1"/>
              <a:t>alah</a:t>
            </a:r>
            <a:r>
              <a:rPr lang="en-US" dirty="0"/>
              <a:t> </a:t>
            </a:r>
            <a:r>
              <a:rPr lang="en-US" dirty="0" err="1"/>
              <a:t>hai</a:t>
            </a:r>
            <a:r>
              <a:rPr lang="en-US" dirty="0"/>
              <a:t> </a:t>
            </a:r>
            <a:r>
              <a:rPr lang="en-US" dirty="0" err="1"/>
              <a:t>meutuwah</a:t>
            </a:r>
            <a:r>
              <a:rPr lang="en-US" dirty="0"/>
              <a:t> </a:t>
            </a:r>
            <a:r>
              <a:rPr lang="en-US" dirty="0" err="1"/>
              <a:t>ka</a:t>
            </a:r>
            <a:r>
              <a:rPr lang="en-US" dirty="0"/>
              <a:t> </a:t>
            </a:r>
            <a:r>
              <a:rPr lang="en-US" dirty="0" err="1"/>
              <a:t>abeh</a:t>
            </a:r>
            <a:r>
              <a:rPr lang="en-US" dirty="0"/>
              <a:t> </a:t>
            </a:r>
            <a:r>
              <a:rPr lang="en-US" dirty="0" err="1"/>
              <a:t>cara</a:t>
            </a:r>
            <a:r>
              <a:rPr lang="en-US" dirty="0"/>
              <a:t> </a:t>
            </a:r>
            <a:r>
              <a:rPr lang="en-US" dirty="0" err="1"/>
              <a:t>mita</a:t>
            </a:r>
            <a:r>
              <a:rPr lang="en-US" dirty="0"/>
              <a:t> </a:t>
            </a:r>
            <a:r>
              <a:rPr lang="en-US" dirty="0" err="1"/>
              <a:t>peng</a:t>
            </a:r>
            <a:endParaRPr lang="en-US" dirty="0"/>
          </a:p>
        </p:txBody>
      </p:sp>
      <p:sp>
        <p:nvSpPr>
          <p:cNvPr id="11" name="Text Placeholder 10"/>
          <p:cNvSpPr>
            <a:spLocks noGrp="1"/>
          </p:cNvSpPr>
          <p:nvPr>
            <p:ph type="body" sz="quarter" idx="13"/>
          </p:nvPr>
        </p:nvSpPr>
        <p:spPr>
          <a:xfrm>
            <a:off x="7404100" y="2489200"/>
            <a:ext cx="3263900" cy="408745"/>
          </a:xfrm>
        </p:spPr>
        <p:txBody>
          <a:bodyPr lIns="0" tIns="0" rIns="0" bIns="0">
            <a:normAutofit/>
          </a:bodyPr>
          <a:lstStyle>
            <a:lvl1pPr marL="0" indent="0">
              <a:buNone/>
              <a:defRPr sz="1600">
                <a:solidFill>
                  <a:schemeClr val="bg1">
                    <a:lumMod val="95000"/>
                  </a:schemeClr>
                </a:solidFill>
              </a:defRPr>
            </a:lvl1pPr>
          </a:lstStyle>
          <a:p>
            <a:pPr lvl="0"/>
            <a:r>
              <a:rPr lang="en-US" dirty="0"/>
              <a:t>Click to edit Master text styles</a:t>
            </a:r>
          </a:p>
        </p:txBody>
      </p:sp>
      <p:sp>
        <p:nvSpPr>
          <p:cNvPr id="8" name="Picture Placeholder 7"/>
          <p:cNvSpPr>
            <a:spLocks noGrp="1"/>
          </p:cNvSpPr>
          <p:nvPr>
            <p:ph type="pic" sz="quarter" idx="14"/>
          </p:nvPr>
        </p:nvSpPr>
        <p:spPr>
          <a:xfrm>
            <a:off x="1524000" y="4074151"/>
            <a:ext cx="1956951" cy="2261948"/>
          </a:xfrm>
          <a:custGeom>
            <a:avLst/>
            <a:gdLst>
              <a:gd name="connsiteX0" fmla="*/ 2 w 1956816"/>
              <a:gd name="connsiteY0" fmla="*/ 862694 h 2258568"/>
              <a:gd name="connsiteX1" fmla="*/ 978408 w 1956816"/>
              <a:gd name="connsiteY1" fmla="*/ 0 h 2258568"/>
              <a:gd name="connsiteX2" fmla="*/ 1956814 w 1956816"/>
              <a:gd name="connsiteY2" fmla="*/ 862694 h 2258568"/>
              <a:gd name="connsiteX3" fmla="*/ 1583096 w 1956816"/>
              <a:gd name="connsiteY3" fmla="*/ 2258562 h 2258568"/>
              <a:gd name="connsiteX4" fmla="*/ 373720 w 1956816"/>
              <a:gd name="connsiteY4" fmla="*/ 2258562 h 2258568"/>
              <a:gd name="connsiteX5" fmla="*/ 2 w 1956816"/>
              <a:gd name="connsiteY5" fmla="*/ 862694 h 2258568"/>
              <a:gd name="connsiteX0" fmla="*/ 0 w 1956812"/>
              <a:gd name="connsiteY0" fmla="*/ 862694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862694 h 2258562"/>
              <a:gd name="connsiteX0" fmla="*/ 0 w 1956812"/>
              <a:gd name="connsiteY0" fmla="*/ 573769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573769 h 2258562"/>
              <a:gd name="connsiteX0" fmla="*/ 0 w 1956812"/>
              <a:gd name="connsiteY0" fmla="*/ 564244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564244 h 2258562"/>
              <a:gd name="connsiteX0" fmla="*/ 0 w 1956951"/>
              <a:gd name="connsiteY0" fmla="*/ 564244 h 2258562"/>
              <a:gd name="connsiteX1" fmla="*/ 978406 w 1956951"/>
              <a:gd name="connsiteY1" fmla="*/ 0 h 2258562"/>
              <a:gd name="connsiteX2" fmla="*/ 1956812 w 1956951"/>
              <a:gd name="connsiteY2" fmla="*/ 564244 h 2258562"/>
              <a:gd name="connsiteX3" fmla="*/ 1956951 w 1956951"/>
              <a:gd name="connsiteY3" fmla="*/ 1701350 h 2258562"/>
              <a:gd name="connsiteX4" fmla="*/ 373718 w 1956951"/>
              <a:gd name="connsiteY4" fmla="*/ 2258562 h 2258562"/>
              <a:gd name="connsiteX5" fmla="*/ 0 w 1956951"/>
              <a:gd name="connsiteY5" fmla="*/ 564244 h 2258562"/>
              <a:gd name="connsiteX0" fmla="*/ 0 w 1956951"/>
              <a:gd name="connsiteY0" fmla="*/ 564244 h 1789456"/>
              <a:gd name="connsiteX1" fmla="*/ 978406 w 1956951"/>
              <a:gd name="connsiteY1" fmla="*/ 0 h 1789456"/>
              <a:gd name="connsiteX2" fmla="*/ 1956812 w 1956951"/>
              <a:gd name="connsiteY2" fmla="*/ 564244 h 1789456"/>
              <a:gd name="connsiteX3" fmla="*/ 1956951 w 1956951"/>
              <a:gd name="connsiteY3" fmla="*/ 1701350 h 1789456"/>
              <a:gd name="connsiteX4" fmla="*/ 168931 w 1956951"/>
              <a:gd name="connsiteY4" fmla="*/ 1789456 h 1789456"/>
              <a:gd name="connsiteX5" fmla="*/ 0 w 1956951"/>
              <a:gd name="connsiteY5" fmla="*/ 564244 h 1789456"/>
              <a:gd name="connsiteX0" fmla="*/ 0 w 1956951"/>
              <a:gd name="connsiteY0" fmla="*/ 564244 h 1706112"/>
              <a:gd name="connsiteX1" fmla="*/ 978406 w 1956951"/>
              <a:gd name="connsiteY1" fmla="*/ 0 h 1706112"/>
              <a:gd name="connsiteX2" fmla="*/ 1956812 w 1956951"/>
              <a:gd name="connsiteY2" fmla="*/ 564244 h 1706112"/>
              <a:gd name="connsiteX3" fmla="*/ 1956951 w 1956951"/>
              <a:gd name="connsiteY3" fmla="*/ 1701350 h 1706112"/>
              <a:gd name="connsiteX4" fmla="*/ 2243 w 1956951"/>
              <a:gd name="connsiteY4" fmla="*/ 1706112 h 1706112"/>
              <a:gd name="connsiteX5" fmla="*/ 0 w 1956951"/>
              <a:gd name="connsiteY5" fmla="*/ 564244 h 1706112"/>
              <a:gd name="connsiteX0" fmla="*/ 0 w 1956951"/>
              <a:gd name="connsiteY0" fmla="*/ 564244 h 1706112"/>
              <a:gd name="connsiteX1" fmla="*/ 978406 w 1956951"/>
              <a:gd name="connsiteY1" fmla="*/ 0 h 1706112"/>
              <a:gd name="connsiteX2" fmla="*/ 1956812 w 1956951"/>
              <a:gd name="connsiteY2" fmla="*/ 564244 h 1706112"/>
              <a:gd name="connsiteX3" fmla="*/ 1956951 w 1956951"/>
              <a:gd name="connsiteY3" fmla="*/ 1701350 h 1706112"/>
              <a:gd name="connsiteX4" fmla="*/ 1008283 w 1956951"/>
              <a:gd name="connsiteY4" fmla="*/ 1702354 h 1706112"/>
              <a:gd name="connsiteX5" fmla="*/ 2243 w 1956951"/>
              <a:gd name="connsiteY5" fmla="*/ 1706112 h 1706112"/>
              <a:gd name="connsiteX6" fmla="*/ 0 w 1956951"/>
              <a:gd name="connsiteY6" fmla="*/ 564244 h 1706112"/>
              <a:gd name="connsiteX0" fmla="*/ 0 w 1956951"/>
              <a:gd name="connsiteY0" fmla="*/ 564244 h 2261948"/>
              <a:gd name="connsiteX1" fmla="*/ 978406 w 1956951"/>
              <a:gd name="connsiteY1" fmla="*/ 0 h 2261948"/>
              <a:gd name="connsiteX2" fmla="*/ 1956812 w 1956951"/>
              <a:gd name="connsiteY2" fmla="*/ 564244 h 2261948"/>
              <a:gd name="connsiteX3" fmla="*/ 1956951 w 1956951"/>
              <a:gd name="connsiteY3" fmla="*/ 1701350 h 2261948"/>
              <a:gd name="connsiteX4" fmla="*/ 979708 w 1956951"/>
              <a:gd name="connsiteY4" fmla="*/ 2261948 h 2261948"/>
              <a:gd name="connsiteX5" fmla="*/ 2243 w 1956951"/>
              <a:gd name="connsiteY5" fmla="*/ 1706112 h 2261948"/>
              <a:gd name="connsiteX6" fmla="*/ 0 w 1956951"/>
              <a:gd name="connsiteY6" fmla="*/ 564244 h 226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6951" h="2261948">
                <a:moveTo>
                  <a:pt x="0" y="564244"/>
                </a:moveTo>
                <a:lnTo>
                  <a:pt x="978406" y="0"/>
                </a:lnTo>
                <a:lnTo>
                  <a:pt x="1956812" y="564244"/>
                </a:lnTo>
                <a:cubicBezTo>
                  <a:pt x="1956858" y="943279"/>
                  <a:pt x="1956905" y="1322315"/>
                  <a:pt x="1956951" y="1701350"/>
                </a:cubicBezTo>
                <a:lnTo>
                  <a:pt x="979708" y="2261948"/>
                </a:lnTo>
                <a:lnTo>
                  <a:pt x="2243" y="1706112"/>
                </a:lnTo>
                <a:cubicBezTo>
                  <a:pt x="1495" y="1325489"/>
                  <a:pt x="748" y="944867"/>
                  <a:pt x="0" y="564244"/>
                </a:cubicBezTo>
                <a:close/>
              </a:path>
            </a:pathLst>
          </a:custGeom>
          <a:solidFill>
            <a:schemeClr val="bg1">
              <a:lumMod val="65000"/>
            </a:schemeClr>
          </a:solidFill>
        </p:spPr>
        <p:txBody>
          <a:bodyPr>
            <a:normAutofit/>
          </a:bodyPr>
          <a:lstStyle>
            <a:lvl1pPr>
              <a:defRPr sz="1400"/>
            </a:lvl1pPr>
          </a:lstStyle>
          <a:p>
            <a:endParaRPr lang="en-GB" dirty="0"/>
          </a:p>
        </p:txBody>
      </p:sp>
      <p:sp>
        <p:nvSpPr>
          <p:cNvPr id="18" name="Picture Placeholder 7"/>
          <p:cNvSpPr>
            <a:spLocks noGrp="1"/>
          </p:cNvSpPr>
          <p:nvPr>
            <p:ph type="pic" sz="quarter" idx="15"/>
          </p:nvPr>
        </p:nvSpPr>
        <p:spPr>
          <a:xfrm>
            <a:off x="3807619" y="4074151"/>
            <a:ext cx="1956951" cy="2261948"/>
          </a:xfrm>
          <a:custGeom>
            <a:avLst/>
            <a:gdLst>
              <a:gd name="connsiteX0" fmla="*/ 2 w 1956816"/>
              <a:gd name="connsiteY0" fmla="*/ 862694 h 2258568"/>
              <a:gd name="connsiteX1" fmla="*/ 978408 w 1956816"/>
              <a:gd name="connsiteY1" fmla="*/ 0 h 2258568"/>
              <a:gd name="connsiteX2" fmla="*/ 1956814 w 1956816"/>
              <a:gd name="connsiteY2" fmla="*/ 862694 h 2258568"/>
              <a:gd name="connsiteX3" fmla="*/ 1583096 w 1956816"/>
              <a:gd name="connsiteY3" fmla="*/ 2258562 h 2258568"/>
              <a:gd name="connsiteX4" fmla="*/ 373720 w 1956816"/>
              <a:gd name="connsiteY4" fmla="*/ 2258562 h 2258568"/>
              <a:gd name="connsiteX5" fmla="*/ 2 w 1956816"/>
              <a:gd name="connsiteY5" fmla="*/ 862694 h 2258568"/>
              <a:gd name="connsiteX0" fmla="*/ 0 w 1956812"/>
              <a:gd name="connsiteY0" fmla="*/ 862694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862694 h 2258562"/>
              <a:gd name="connsiteX0" fmla="*/ 0 w 1956812"/>
              <a:gd name="connsiteY0" fmla="*/ 573769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573769 h 2258562"/>
              <a:gd name="connsiteX0" fmla="*/ 0 w 1956812"/>
              <a:gd name="connsiteY0" fmla="*/ 564244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564244 h 2258562"/>
              <a:gd name="connsiteX0" fmla="*/ 0 w 1956951"/>
              <a:gd name="connsiteY0" fmla="*/ 564244 h 2258562"/>
              <a:gd name="connsiteX1" fmla="*/ 978406 w 1956951"/>
              <a:gd name="connsiteY1" fmla="*/ 0 h 2258562"/>
              <a:gd name="connsiteX2" fmla="*/ 1956812 w 1956951"/>
              <a:gd name="connsiteY2" fmla="*/ 564244 h 2258562"/>
              <a:gd name="connsiteX3" fmla="*/ 1956951 w 1956951"/>
              <a:gd name="connsiteY3" fmla="*/ 1701350 h 2258562"/>
              <a:gd name="connsiteX4" fmla="*/ 373718 w 1956951"/>
              <a:gd name="connsiteY4" fmla="*/ 2258562 h 2258562"/>
              <a:gd name="connsiteX5" fmla="*/ 0 w 1956951"/>
              <a:gd name="connsiteY5" fmla="*/ 564244 h 2258562"/>
              <a:gd name="connsiteX0" fmla="*/ 0 w 1956951"/>
              <a:gd name="connsiteY0" fmla="*/ 564244 h 1789456"/>
              <a:gd name="connsiteX1" fmla="*/ 978406 w 1956951"/>
              <a:gd name="connsiteY1" fmla="*/ 0 h 1789456"/>
              <a:gd name="connsiteX2" fmla="*/ 1956812 w 1956951"/>
              <a:gd name="connsiteY2" fmla="*/ 564244 h 1789456"/>
              <a:gd name="connsiteX3" fmla="*/ 1956951 w 1956951"/>
              <a:gd name="connsiteY3" fmla="*/ 1701350 h 1789456"/>
              <a:gd name="connsiteX4" fmla="*/ 168931 w 1956951"/>
              <a:gd name="connsiteY4" fmla="*/ 1789456 h 1789456"/>
              <a:gd name="connsiteX5" fmla="*/ 0 w 1956951"/>
              <a:gd name="connsiteY5" fmla="*/ 564244 h 1789456"/>
              <a:gd name="connsiteX0" fmla="*/ 0 w 1956951"/>
              <a:gd name="connsiteY0" fmla="*/ 564244 h 1706112"/>
              <a:gd name="connsiteX1" fmla="*/ 978406 w 1956951"/>
              <a:gd name="connsiteY1" fmla="*/ 0 h 1706112"/>
              <a:gd name="connsiteX2" fmla="*/ 1956812 w 1956951"/>
              <a:gd name="connsiteY2" fmla="*/ 564244 h 1706112"/>
              <a:gd name="connsiteX3" fmla="*/ 1956951 w 1956951"/>
              <a:gd name="connsiteY3" fmla="*/ 1701350 h 1706112"/>
              <a:gd name="connsiteX4" fmla="*/ 2243 w 1956951"/>
              <a:gd name="connsiteY4" fmla="*/ 1706112 h 1706112"/>
              <a:gd name="connsiteX5" fmla="*/ 0 w 1956951"/>
              <a:gd name="connsiteY5" fmla="*/ 564244 h 1706112"/>
              <a:gd name="connsiteX0" fmla="*/ 0 w 1956951"/>
              <a:gd name="connsiteY0" fmla="*/ 564244 h 1706112"/>
              <a:gd name="connsiteX1" fmla="*/ 978406 w 1956951"/>
              <a:gd name="connsiteY1" fmla="*/ 0 h 1706112"/>
              <a:gd name="connsiteX2" fmla="*/ 1956812 w 1956951"/>
              <a:gd name="connsiteY2" fmla="*/ 564244 h 1706112"/>
              <a:gd name="connsiteX3" fmla="*/ 1956951 w 1956951"/>
              <a:gd name="connsiteY3" fmla="*/ 1701350 h 1706112"/>
              <a:gd name="connsiteX4" fmla="*/ 1008283 w 1956951"/>
              <a:gd name="connsiteY4" fmla="*/ 1702354 h 1706112"/>
              <a:gd name="connsiteX5" fmla="*/ 2243 w 1956951"/>
              <a:gd name="connsiteY5" fmla="*/ 1706112 h 1706112"/>
              <a:gd name="connsiteX6" fmla="*/ 0 w 1956951"/>
              <a:gd name="connsiteY6" fmla="*/ 564244 h 1706112"/>
              <a:gd name="connsiteX0" fmla="*/ 0 w 1956951"/>
              <a:gd name="connsiteY0" fmla="*/ 564244 h 2261948"/>
              <a:gd name="connsiteX1" fmla="*/ 978406 w 1956951"/>
              <a:gd name="connsiteY1" fmla="*/ 0 h 2261948"/>
              <a:gd name="connsiteX2" fmla="*/ 1956812 w 1956951"/>
              <a:gd name="connsiteY2" fmla="*/ 564244 h 2261948"/>
              <a:gd name="connsiteX3" fmla="*/ 1956951 w 1956951"/>
              <a:gd name="connsiteY3" fmla="*/ 1701350 h 2261948"/>
              <a:gd name="connsiteX4" fmla="*/ 979708 w 1956951"/>
              <a:gd name="connsiteY4" fmla="*/ 2261948 h 2261948"/>
              <a:gd name="connsiteX5" fmla="*/ 2243 w 1956951"/>
              <a:gd name="connsiteY5" fmla="*/ 1706112 h 2261948"/>
              <a:gd name="connsiteX6" fmla="*/ 0 w 1956951"/>
              <a:gd name="connsiteY6" fmla="*/ 564244 h 226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6951" h="2261948">
                <a:moveTo>
                  <a:pt x="0" y="564244"/>
                </a:moveTo>
                <a:lnTo>
                  <a:pt x="978406" y="0"/>
                </a:lnTo>
                <a:lnTo>
                  <a:pt x="1956812" y="564244"/>
                </a:lnTo>
                <a:cubicBezTo>
                  <a:pt x="1956858" y="943279"/>
                  <a:pt x="1956905" y="1322315"/>
                  <a:pt x="1956951" y="1701350"/>
                </a:cubicBezTo>
                <a:lnTo>
                  <a:pt x="979708" y="2261948"/>
                </a:lnTo>
                <a:lnTo>
                  <a:pt x="2243" y="1706112"/>
                </a:lnTo>
                <a:cubicBezTo>
                  <a:pt x="1495" y="1325489"/>
                  <a:pt x="748" y="944867"/>
                  <a:pt x="0" y="564244"/>
                </a:cubicBezTo>
                <a:close/>
              </a:path>
            </a:pathLst>
          </a:custGeom>
          <a:solidFill>
            <a:schemeClr val="bg1">
              <a:lumMod val="65000"/>
            </a:schemeClr>
          </a:solidFill>
        </p:spPr>
        <p:txBody>
          <a:bodyPr>
            <a:normAutofit/>
          </a:bodyPr>
          <a:lstStyle>
            <a:lvl1pPr>
              <a:defRPr sz="1400"/>
            </a:lvl1pPr>
          </a:lstStyle>
          <a:p>
            <a:endParaRPr lang="en-GB" dirty="0"/>
          </a:p>
        </p:txBody>
      </p:sp>
      <p:sp>
        <p:nvSpPr>
          <p:cNvPr id="19" name="Picture Placeholder 7"/>
          <p:cNvSpPr>
            <a:spLocks noGrp="1"/>
          </p:cNvSpPr>
          <p:nvPr>
            <p:ph type="pic" sz="quarter" idx="16"/>
          </p:nvPr>
        </p:nvSpPr>
        <p:spPr>
          <a:xfrm>
            <a:off x="5979319" y="4074151"/>
            <a:ext cx="1956951" cy="2261948"/>
          </a:xfrm>
          <a:custGeom>
            <a:avLst/>
            <a:gdLst>
              <a:gd name="connsiteX0" fmla="*/ 2 w 1956816"/>
              <a:gd name="connsiteY0" fmla="*/ 862694 h 2258568"/>
              <a:gd name="connsiteX1" fmla="*/ 978408 w 1956816"/>
              <a:gd name="connsiteY1" fmla="*/ 0 h 2258568"/>
              <a:gd name="connsiteX2" fmla="*/ 1956814 w 1956816"/>
              <a:gd name="connsiteY2" fmla="*/ 862694 h 2258568"/>
              <a:gd name="connsiteX3" fmla="*/ 1583096 w 1956816"/>
              <a:gd name="connsiteY3" fmla="*/ 2258562 h 2258568"/>
              <a:gd name="connsiteX4" fmla="*/ 373720 w 1956816"/>
              <a:gd name="connsiteY4" fmla="*/ 2258562 h 2258568"/>
              <a:gd name="connsiteX5" fmla="*/ 2 w 1956816"/>
              <a:gd name="connsiteY5" fmla="*/ 862694 h 2258568"/>
              <a:gd name="connsiteX0" fmla="*/ 0 w 1956812"/>
              <a:gd name="connsiteY0" fmla="*/ 862694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862694 h 2258562"/>
              <a:gd name="connsiteX0" fmla="*/ 0 w 1956812"/>
              <a:gd name="connsiteY0" fmla="*/ 573769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573769 h 2258562"/>
              <a:gd name="connsiteX0" fmla="*/ 0 w 1956812"/>
              <a:gd name="connsiteY0" fmla="*/ 564244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564244 h 2258562"/>
              <a:gd name="connsiteX0" fmla="*/ 0 w 1956951"/>
              <a:gd name="connsiteY0" fmla="*/ 564244 h 2258562"/>
              <a:gd name="connsiteX1" fmla="*/ 978406 w 1956951"/>
              <a:gd name="connsiteY1" fmla="*/ 0 h 2258562"/>
              <a:gd name="connsiteX2" fmla="*/ 1956812 w 1956951"/>
              <a:gd name="connsiteY2" fmla="*/ 564244 h 2258562"/>
              <a:gd name="connsiteX3" fmla="*/ 1956951 w 1956951"/>
              <a:gd name="connsiteY3" fmla="*/ 1701350 h 2258562"/>
              <a:gd name="connsiteX4" fmla="*/ 373718 w 1956951"/>
              <a:gd name="connsiteY4" fmla="*/ 2258562 h 2258562"/>
              <a:gd name="connsiteX5" fmla="*/ 0 w 1956951"/>
              <a:gd name="connsiteY5" fmla="*/ 564244 h 2258562"/>
              <a:gd name="connsiteX0" fmla="*/ 0 w 1956951"/>
              <a:gd name="connsiteY0" fmla="*/ 564244 h 1789456"/>
              <a:gd name="connsiteX1" fmla="*/ 978406 w 1956951"/>
              <a:gd name="connsiteY1" fmla="*/ 0 h 1789456"/>
              <a:gd name="connsiteX2" fmla="*/ 1956812 w 1956951"/>
              <a:gd name="connsiteY2" fmla="*/ 564244 h 1789456"/>
              <a:gd name="connsiteX3" fmla="*/ 1956951 w 1956951"/>
              <a:gd name="connsiteY3" fmla="*/ 1701350 h 1789456"/>
              <a:gd name="connsiteX4" fmla="*/ 168931 w 1956951"/>
              <a:gd name="connsiteY4" fmla="*/ 1789456 h 1789456"/>
              <a:gd name="connsiteX5" fmla="*/ 0 w 1956951"/>
              <a:gd name="connsiteY5" fmla="*/ 564244 h 1789456"/>
              <a:gd name="connsiteX0" fmla="*/ 0 w 1956951"/>
              <a:gd name="connsiteY0" fmla="*/ 564244 h 1706112"/>
              <a:gd name="connsiteX1" fmla="*/ 978406 w 1956951"/>
              <a:gd name="connsiteY1" fmla="*/ 0 h 1706112"/>
              <a:gd name="connsiteX2" fmla="*/ 1956812 w 1956951"/>
              <a:gd name="connsiteY2" fmla="*/ 564244 h 1706112"/>
              <a:gd name="connsiteX3" fmla="*/ 1956951 w 1956951"/>
              <a:gd name="connsiteY3" fmla="*/ 1701350 h 1706112"/>
              <a:gd name="connsiteX4" fmla="*/ 2243 w 1956951"/>
              <a:gd name="connsiteY4" fmla="*/ 1706112 h 1706112"/>
              <a:gd name="connsiteX5" fmla="*/ 0 w 1956951"/>
              <a:gd name="connsiteY5" fmla="*/ 564244 h 1706112"/>
              <a:gd name="connsiteX0" fmla="*/ 0 w 1956951"/>
              <a:gd name="connsiteY0" fmla="*/ 564244 h 1706112"/>
              <a:gd name="connsiteX1" fmla="*/ 978406 w 1956951"/>
              <a:gd name="connsiteY1" fmla="*/ 0 h 1706112"/>
              <a:gd name="connsiteX2" fmla="*/ 1956812 w 1956951"/>
              <a:gd name="connsiteY2" fmla="*/ 564244 h 1706112"/>
              <a:gd name="connsiteX3" fmla="*/ 1956951 w 1956951"/>
              <a:gd name="connsiteY3" fmla="*/ 1701350 h 1706112"/>
              <a:gd name="connsiteX4" fmla="*/ 1008283 w 1956951"/>
              <a:gd name="connsiteY4" fmla="*/ 1702354 h 1706112"/>
              <a:gd name="connsiteX5" fmla="*/ 2243 w 1956951"/>
              <a:gd name="connsiteY5" fmla="*/ 1706112 h 1706112"/>
              <a:gd name="connsiteX6" fmla="*/ 0 w 1956951"/>
              <a:gd name="connsiteY6" fmla="*/ 564244 h 1706112"/>
              <a:gd name="connsiteX0" fmla="*/ 0 w 1956951"/>
              <a:gd name="connsiteY0" fmla="*/ 564244 h 2261948"/>
              <a:gd name="connsiteX1" fmla="*/ 978406 w 1956951"/>
              <a:gd name="connsiteY1" fmla="*/ 0 h 2261948"/>
              <a:gd name="connsiteX2" fmla="*/ 1956812 w 1956951"/>
              <a:gd name="connsiteY2" fmla="*/ 564244 h 2261948"/>
              <a:gd name="connsiteX3" fmla="*/ 1956951 w 1956951"/>
              <a:gd name="connsiteY3" fmla="*/ 1701350 h 2261948"/>
              <a:gd name="connsiteX4" fmla="*/ 979708 w 1956951"/>
              <a:gd name="connsiteY4" fmla="*/ 2261948 h 2261948"/>
              <a:gd name="connsiteX5" fmla="*/ 2243 w 1956951"/>
              <a:gd name="connsiteY5" fmla="*/ 1706112 h 2261948"/>
              <a:gd name="connsiteX6" fmla="*/ 0 w 1956951"/>
              <a:gd name="connsiteY6" fmla="*/ 564244 h 226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6951" h="2261948">
                <a:moveTo>
                  <a:pt x="0" y="564244"/>
                </a:moveTo>
                <a:lnTo>
                  <a:pt x="978406" y="0"/>
                </a:lnTo>
                <a:lnTo>
                  <a:pt x="1956812" y="564244"/>
                </a:lnTo>
                <a:cubicBezTo>
                  <a:pt x="1956858" y="943279"/>
                  <a:pt x="1956905" y="1322315"/>
                  <a:pt x="1956951" y="1701350"/>
                </a:cubicBezTo>
                <a:lnTo>
                  <a:pt x="979708" y="2261948"/>
                </a:lnTo>
                <a:lnTo>
                  <a:pt x="2243" y="1706112"/>
                </a:lnTo>
                <a:cubicBezTo>
                  <a:pt x="1495" y="1325489"/>
                  <a:pt x="748" y="944867"/>
                  <a:pt x="0" y="564244"/>
                </a:cubicBezTo>
                <a:close/>
              </a:path>
            </a:pathLst>
          </a:custGeom>
          <a:solidFill>
            <a:schemeClr val="bg1">
              <a:lumMod val="65000"/>
            </a:schemeClr>
          </a:solidFill>
        </p:spPr>
        <p:txBody>
          <a:bodyPr>
            <a:normAutofit/>
          </a:bodyPr>
          <a:lstStyle>
            <a:lvl1pPr>
              <a:defRPr sz="1400"/>
            </a:lvl1pPr>
          </a:lstStyle>
          <a:p>
            <a:endParaRPr lang="en-GB" dirty="0"/>
          </a:p>
        </p:txBody>
      </p:sp>
      <p:sp>
        <p:nvSpPr>
          <p:cNvPr id="20" name="Picture Placeholder 7"/>
          <p:cNvSpPr>
            <a:spLocks noGrp="1"/>
          </p:cNvSpPr>
          <p:nvPr>
            <p:ph type="pic" sz="quarter" idx="17"/>
          </p:nvPr>
        </p:nvSpPr>
        <p:spPr>
          <a:xfrm>
            <a:off x="8236744" y="4074151"/>
            <a:ext cx="1956951" cy="2261948"/>
          </a:xfrm>
          <a:custGeom>
            <a:avLst/>
            <a:gdLst>
              <a:gd name="connsiteX0" fmla="*/ 2 w 1956816"/>
              <a:gd name="connsiteY0" fmla="*/ 862694 h 2258568"/>
              <a:gd name="connsiteX1" fmla="*/ 978408 w 1956816"/>
              <a:gd name="connsiteY1" fmla="*/ 0 h 2258568"/>
              <a:gd name="connsiteX2" fmla="*/ 1956814 w 1956816"/>
              <a:gd name="connsiteY2" fmla="*/ 862694 h 2258568"/>
              <a:gd name="connsiteX3" fmla="*/ 1583096 w 1956816"/>
              <a:gd name="connsiteY3" fmla="*/ 2258562 h 2258568"/>
              <a:gd name="connsiteX4" fmla="*/ 373720 w 1956816"/>
              <a:gd name="connsiteY4" fmla="*/ 2258562 h 2258568"/>
              <a:gd name="connsiteX5" fmla="*/ 2 w 1956816"/>
              <a:gd name="connsiteY5" fmla="*/ 862694 h 2258568"/>
              <a:gd name="connsiteX0" fmla="*/ 0 w 1956812"/>
              <a:gd name="connsiteY0" fmla="*/ 862694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862694 h 2258562"/>
              <a:gd name="connsiteX0" fmla="*/ 0 w 1956812"/>
              <a:gd name="connsiteY0" fmla="*/ 573769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573769 h 2258562"/>
              <a:gd name="connsiteX0" fmla="*/ 0 w 1956812"/>
              <a:gd name="connsiteY0" fmla="*/ 564244 h 2258562"/>
              <a:gd name="connsiteX1" fmla="*/ 978406 w 1956812"/>
              <a:gd name="connsiteY1" fmla="*/ 0 h 2258562"/>
              <a:gd name="connsiteX2" fmla="*/ 1956812 w 1956812"/>
              <a:gd name="connsiteY2" fmla="*/ 564244 h 2258562"/>
              <a:gd name="connsiteX3" fmla="*/ 1583094 w 1956812"/>
              <a:gd name="connsiteY3" fmla="*/ 2258562 h 2258562"/>
              <a:gd name="connsiteX4" fmla="*/ 373718 w 1956812"/>
              <a:gd name="connsiteY4" fmla="*/ 2258562 h 2258562"/>
              <a:gd name="connsiteX5" fmla="*/ 0 w 1956812"/>
              <a:gd name="connsiteY5" fmla="*/ 564244 h 2258562"/>
              <a:gd name="connsiteX0" fmla="*/ 0 w 1956951"/>
              <a:gd name="connsiteY0" fmla="*/ 564244 h 2258562"/>
              <a:gd name="connsiteX1" fmla="*/ 978406 w 1956951"/>
              <a:gd name="connsiteY1" fmla="*/ 0 h 2258562"/>
              <a:gd name="connsiteX2" fmla="*/ 1956812 w 1956951"/>
              <a:gd name="connsiteY2" fmla="*/ 564244 h 2258562"/>
              <a:gd name="connsiteX3" fmla="*/ 1956951 w 1956951"/>
              <a:gd name="connsiteY3" fmla="*/ 1701350 h 2258562"/>
              <a:gd name="connsiteX4" fmla="*/ 373718 w 1956951"/>
              <a:gd name="connsiteY4" fmla="*/ 2258562 h 2258562"/>
              <a:gd name="connsiteX5" fmla="*/ 0 w 1956951"/>
              <a:gd name="connsiteY5" fmla="*/ 564244 h 2258562"/>
              <a:gd name="connsiteX0" fmla="*/ 0 w 1956951"/>
              <a:gd name="connsiteY0" fmla="*/ 564244 h 1789456"/>
              <a:gd name="connsiteX1" fmla="*/ 978406 w 1956951"/>
              <a:gd name="connsiteY1" fmla="*/ 0 h 1789456"/>
              <a:gd name="connsiteX2" fmla="*/ 1956812 w 1956951"/>
              <a:gd name="connsiteY2" fmla="*/ 564244 h 1789456"/>
              <a:gd name="connsiteX3" fmla="*/ 1956951 w 1956951"/>
              <a:gd name="connsiteY3" fmla="*/ 1701350 h 1789456"/>
              <a:gd name="connsiteX4" fmla="*/ 168931 w 1956951"/>
              <a:gd name="connsiteY4" fmla="*/ 1789456 h 1789456"/>
              <a:gd name="connsiteX5" fmla="*/ 0 w 1956951"/>
              <a:gd name="connsiteY5" fmla="*/ 564244 h 1789456"/>
              <a:gd name="connsiteX0" fmla="*/ 0 w 1956951"/>
              <a:gd name="connsiteY0" fmla="*/ 564244 h 1706112"/>
              <a:gd name="connsiteX1" fmla="*/ 978406 w 1956951"/>
              <a:gd name="connsiteY1" fmla="*/ 0 h 1706112"/>
              <a:gd name="connsiteX2" fmla="*/ 1956812 w 1956951"/>
              <a:gd name="connsiteY2" fmla="*/ 564244 h 1706112"/>
              <a:gd name="connsiteX3" fmla="*/ 1956951 w 1956951"/>
              <a:gd name="connsiteY3" fmla="*/ 1701350 h 1706112"/>
              <a:gd name="connsiteX4" fmla="*/ 2243 w 1956951"/>
              <a:gd name="connsiteY4" fmla="*/ 1706112 h 1706112"/>
              <a:gd name="connsiteX5" fmla="*/ 0 w 1956951"/>
              <a:gd name="connsiteY5" fmla="*/ 564244 h 1706112"/>
              <a:gd name="connsiteX0" fmla="*/ 0 w 1956951"/>
              <a:gd name="connsiteY0" fmla="*/ 564244 h 1706112"/>
              <a:gd name="connsiteX1" fmla="*/ 978406 w 1956951"/>
              <a:gd name="connsiteY1" fmla="*/ 0 h 1706112"/>
              <a:gd name="connsiteX2" fmla="*/ 1956812 w 1956951"/>
              <a:gd name="connsiteY2" fmla="*/ 564244 h 1706112"/>
              <a:gd name="connsiteX3" fmla="*/ 1956951 w 1956951"/>
              <a:gd name="connsiteY3" fmla="*/ 1701350 h 1706112"/>
              <a:gd name="connsiteX4" fmla="*/ 1008283 w 1956951"/>
              <a:gd name="connsiteY4" fmla="*/ 1702354 h 1706112"/>
              <a:gd name="connsiteX5" fmla="*/ 2243 w 1956951"/>
              <a:gd name="connsiteY5" fmla="*/ 1706112 h 1706112"/>
              <a:gd name="connsiteX6" fmla="*/ 0 w 1956951"/>
              <a:gd name="connsiteY6" fmla="*/ 564244 h 1706112"/>
              <a:gd name="connsiteX0" fmla="*/ 0 w 1956951"/>
              <a:gd name="connsiteY0" fmla="*/ 564244 h 2261948"/>
              <a:gd name="connsiteX1" fmla="*/ 978406 w 1956951"/>
              <a:gd name="connsiteY1" fmla="*/ 0 h 2261948"/>
              <a:gd name="connsiteX2" fmla="*/ 1956812 w 1956951"/>
              <a:gd name="connsiteY2" fmla="*/ 564244 h 2261948"/>
              <a:gd name="connsiteX3" fmla="*/ 1956951 w 1956951"/>
              <a:gd name="connsiteY3" fmla="*/ 1701350 h 2261948"/>
              <a:gd name="connsiteX4" fmla="*/ 979708 w 1956951"/>
              <a:gd name="connsiteY4" fmla="*/ 2261948 h 2261948"/>
              <a:gd name="connsiteX5" fmla="*/ 2243 w 1956951"/>
              <a:gd name="connsiteY5" fmla="*/ 1706112 h 2261948"/>
              <a:gd name="connsiteX6" fmla="*/ 0 w 1956951"/>
              <a:gd name="connsiteY6" fmla="*/ 564244 h 226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6951" h="2261948">
                <a:moveTo>
                  <a:pt x="0" y="564244"/>
                </a:moveTo>
                <a:lnTo>
                  <a:pt x="978406" y="0"/>
                </a:lnTo>
                <a:lnTo>
                  <a:pt x="1956812" y="564244"/>
                </a:lnTo>
                <a:cubicBezTo>
                  <a:pt x="1956858" y="943279"/>
                  <a:pt x="1956905" y="1322315"/>
                  <a:pt x="1956951" y="1701350"/>
                </a:cubicBezTo>
                <a:lnTo>
                  <a:pt x="979708" y="2261948"/>
                </a:lnTo>
                <a:lnTo>
                  <a:pt x="2243" y="1706112"/>
                </a:lnTo>
                <a:cubicBezTo>
                  <a:pt x="1495" y="1325489"/>
                  <a:pt x="748" y="944867"/>
                  <a:pt x="0" y="564244"/>
                </a:cubicBezTo>
                <a:close/>
              </a:path>
            </a:pathLst>
          </a:custGeom>
          <a:solidFill>
            <a:schemeClr val="bg1">
              <a:lumMod val="65000"/>
            </a:schemeClr>
          </a:solidFill>
        </p:spPr>
        <p:txBody>
          <a:bodyPr>
            <a:normAutofit/>
          </a:bodyPr>
          <a:lstStyle>
            <a:lvl1pPr>
              <a:defRPr sz="1400"/>
            </a:lvl1pPr>
          </a:lstStyle>
          <a:p>
            <a:endParaRPr lang="en-GB" dirty="0"/>
          </a:p>
        </p:txBody>
      </p:sp>
    </p:spTree>
    <p:extLst>
      <p:ext uri="{BB962C8B-B14F-4D97-AF65-F5344CB8AC3E}">
        <p14:creationId xmlns:p14="http://schemas.microsoft.com/office/powerpoint/2010/main" val="195524362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1533042" y="2229842"/>
            <a:ext cx="2119086" cy="297543"/>
          </a:xfrm>
        </p:spPr>
        <p:txBody>
          <a:bodyPr lIns="0" tIns="0" rIns="0" bIns="0">
            <a:normAutofit/>
          </a:bodyPr>
          <a:lstStyle>
            <a:lvl1pPr marL="0" indent="0">
              <a:buNone/>
              <a:defRPr sz="1600">
                <a:solidFill>
                  <a:schemeClr val="accent1"/>
                </a:solidFill>
              </a:defRPr>
            </a:lvl1pPr>
          </a:lstStyle>
          <a:p>
            <a:pPr lvl="0"/>
            <a:r>
              <a:rPr lang="en-US" dirty="0"/>
              <a:t>Graphic Designer</a:t>
            </a:r>
          </a:p>
        </p:txBody>
      </p:sp>
      <p:sp>
        <p:nvSpPr>
          <p:cNvPr id="6" name="Text Placeholder 5"/>
          <p:cNvSpPr>
            <a:spLocks noGrp="1"/>
          </p:cNvSpPr>
          <p:nvPr>
            <p:ph type="body" sz="quarter" idx="11" hasCustomPrompt="1"/>
          </p:nvPr>
        </p:nvSpPr>
        <p:spPr>
          <a:xfrm>
            <a:off x="1533042" y="2695105"/>
            <a:ext cx="2783189" cy="1689974"/>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a:t>
            </a:r>
            <a:endParaRPr lang="en-US" dirty="0"/>
          </a:p>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p>
        </p:txBody>
      </p:sp>
      <p:sp>
        <p:nvSpPr>
          <p:cNvPr id="12" name="Text Placeholder 4"/>
          <p:cNvSpPr>
            <a:spLocks noGrp="1"/>
          </p:cNvSpPr>
          <p:nvPr>
            <p:ph type="body" sz="quarter" idx="15" hasCustomPrompt="1"/>
          </p:nvPr>
        </p:nvSpPr>
        <p:spPr>
          <a:xfrm>
            <a:off x="4934827" y="2259920"/>
            <a:ext cx="1248229" cy="202293"/>
          </a:xfrm>
        </p:spPr>
        <p:txBody>
          <a:bodyPr lIns="0" tIns="0" rIns="0" bIns="0">
            <a:normAutofit/>
          </a:bodyPr>
          <a:lstStyle>
            <a:lvl1pPr marL="0" indent="0">
              <a:buNone/>
              <a:defRPr sz="1600">
                <a:solidFill>
                  <a:schemeClr val="accent1"/>
                </a:solidFill>
              </a:defRPr>
            </a:lvl1pPr>
          </a:lstStyle>
          <a:p>
            <a:pPr lvl="0"/>
            <a:r>
              <a:rPr lang="en-US" dirty="0"/>
              <a:t>Skills</a:t>
            </a:r>
          </a:p>
        </p:txBody>
      </p:sp>
      <p:grpSp>
        <p:nvGrpSpPr>
          <p:cNvPr id="13" name="Group 12"/>
          <p:cNvGrpSpPr/>
          <p:nvPr userDrawn="1"/>
        </p:nvGrpSpPr>
        <p:grpSpPr>
          <a:xfrm>
            <a:off x="1571497" y="4688420"/>
            <a:ext cx="238253" cy="240442"/>
            <a:chOff x="9621317" y="8549286"/>
            <a:chExt cx="683649" cy="689930"/>
          </a:xfrm>
        </p:grpSpPr>
        <p:sp>
          <p:nvSpPr>
            <p:cNvPr id="14" name="Shape 486"/>
            <p:cNvSpPr/>
            <p:nvPr/>
          </p:nvSpPr>
          <p:spPr>
            <a:xfrm>
              <a:off x="9621317" y="8549286"/>
              <a:ext cx="683649" cy="68993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5" name="Shape 487"/>
            <p:cNvSpPr/>
            <p:nvPr/>
          </p:nvSpPr>
          <p:spPr>
            <a:xfrm>
              <a:off x="9873327" y="8736427"/>
              <a:ext cx="167950" cy="302368"/>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6" name="Group 15"/>
          <p:cNvGrpSpPr/>
          <p:nvPr userDrawn="1"/>
        </p:nvGrpSpPr>
        <p:grpSpPr>
          <a:xfrm>
            <a:off x="1571497" y="5032583"/>
            <a:ext cx="238253" cy="240442"/>
            <a:chOff x="9621317" y="9359820"/>
            <a:chExt cx="683649" cy="689930"/>
          </a:xfrm>
        </p:grpSpPr>
        <p:sp>
          <p:nvSpPr>
            <p:cNvPr id="17" name="Shape 490"/>
            <p:cNvSpPr/>
            <p:nvPr/>
          </p:nvSpPr>
          <p:spPr>
            <a:xfrm>
              <a:off x="9621317" y="9359820"/>
              <a:ext cx="683649" cy="68993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1" name="Shape 491"/>
            <p:cNvSpPr/>
            <p:nvPr/>
          </p:nvSpPr>
          <p:spPr>
            <a:xfrm>
              <a:off x="9821445" y="9565477"/>
              <a:ext cx="312704" cy="254116"/>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8" name="Picture Placeholder 7"/>
          <p:cNvSpPr>
            <a:spLocks noGrp="1"/>
          </p:cNvSpPr>
          <p:nvPr>
            <p:ph type="pic" sz="quarter" idx="14"/>
          </p:nvPr>
        </p:nvSpPr>
        <p:spPr>
          <a:xfrm>
            <a:off x="7613904" y="2194562"/>
            <a:ext cx="3054096" cy="3056425"/>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35" name="Text Placeholder 5"/>
          <p:cNvSpPr>
            <a:spLocks noGrp="1"/>
          </p:cNvSpPr>
          <p:nvPr>
            <p:ph type="body" sz="quarter" idx="16" hasCustomPrompt="1"/>
          </p:nvPr>
        </p:nvSpPr>
        <p:spPr>
          <a:xfrm>
            <a:off x="4908781" y="2698994"/>
            <a:ext cx="1300320" cy="211548"/>
          </a:xfrm>
        </p:spPr>
        <p:txBody>
          <a:bodyPr lIns="0" tIns="0" rIns="0" bIns="0">
            <a:normAutofit/>
          </a:bodyPr>
          <a:lstStyle>
            <a:lvl1pPr marL="0" indent="0" algn="l">
              <a:lnSpc>
                <a:spcPct val="100000"/>
              </a:lnSpc>
              <a:spcBef>
                <a:spcPts val="200"/>
              </a:spcBef>
              <a:buNone/>
              <a:defRPr sz="1050" baseline="0">
                <a:solidFill>
                  <a:schemeClr val="bg1">
                    <a:lumMod val="50000"/>
                  </a:schemeClr>
                </a:solidFill>
              </a:defRPr>
            </a:lvl1pPr>
          </a:lstStyle>
          <a:p>
            <a:pPr lvl="0"/>
            <a:r>
              <a:rPr lang="en-US" dirty="0"/>
              <a:t>Adobe Photoshop</a:t>
            </a:r>
          </a:p>
        </p:txBody>
      </p:sp>
      <p:sp>
        <p:nvSpPr>
          <p:cNvPr id="36" name="Text Placeholder 5"/>
          <p:cNvSpPr>
            <a:spLocks noGrp="1"/>
          </p:cNvSpPr>
          <p:nvPr>
            <p:ph type="body" sz="quarter" idx="17" hasCustomPrompt="1"/>
          </p:nvPr>
        </p:nvSpPr>
        <p:spPr>
          <a:xfrm>
            <a:off x="6331283" y="3079621"/>
            <a:ext cx="425366" cy="165538"/>
          </a:xfrm>
        </p:spPr>
        <p:txBody>
          <a:bodyPr lIns="0" tIns="0" rIns="0" bIns="0">
            <a:noAutofit/>
          </a:bodyPr>
          <a:lstStyle>
            <a:lvl1pPr marL="0" indent="0" algn="ctr">
              <a:lnSpc>
                <a:spcPts val="1400"/>
              </a:lnSpc>
              <a:buNone/>
              <a:defRPr sz="1000">
                <a:solidFill>
                  <a:schemeClr val="bg1">
                    <a:lumMod val="50000"/>
                  </a:schemeClr>
                </a:solidFill>
              </a:defRPr>
            </a:lvl1pPr>
          </a:lstStyle>
          <a:p>
            <a:pPr lvl="0"/>
            <a:r>
              <a:rPr lang="en-US" dirty="0"/>
              <a:t>62%</a:t>
            </a:r>
          </a:p>
        </p:txBody>
      </p:sp>
      <p:sp>
        <p:nvSpPr>
          <p:cNvPr id="43" name="Text Placeholder 5"/>
          <p:cNvSpPr>
            <a:spLocks noGrp="1"/>
          </p:cNvSpPr>
          <p:nvPr>
            <p:ph type="body" sz="quarter" idx="24" hasCustomPrompt="1"/>
          </p:nvPr>
        </p:nvSpPr>
        <p:spPr>
          <a:xfrm>
            <a:off x="1967847" y="4705051"/>
            <a:ext cx="1186867" cy="19705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agam_banda90</a:t>
            </a:r>
          </a:p>
        </p:txBody>
      </p:sp>
      <p:sp>
        <p:nvSpPr>
          <p:cNvPr id="44" name="Text Placeholder 5"/>
          <p:cNvSpPr>
            <a:spLocks noGrp="1"/>
          </p:cNvSpPr>
          <p:nvPr>
            <p:ph type="body" sz="quarter" idx="25" hasCustomPrompt="1"/>
          </p:nvPr>
        </p:nvSpPr>
        <p:spPr>
          <a:xfrm>
            <a:off x="1967847" y="5058186"/>
            <a:ext cx="1415467" cy="19705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banda_keren1990</a:t>
            </a:r>
          </a:p>
        </p:txBody>
      </p:sp>
      <p:sp>
        <p:nvSpPr>
          <p:cNvPr id="25" name="Rectangle 24"/>
          <p:cNvSpPr/>
          <p:nvPr userDrawn="1"/>
        </p:nvSpPr>
        <p:spPr>
          <a:xfrm>
            <a:off x="4903049" y="2925381"/>
            <a:ext cx="2183551" cy="6519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userDrawn="1"/>
        </p:nvSpPr>
        <p:spPr>
          <a:xfrm>
            <a:off x="4903049" y="2924409"/>
            <a:ext cx="1628964" cy="65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Text Placeholder 5"/>
          <p:cNvSpPr>
            <a:spLocks noGrp="1"/>
          </p:cNvSpPr>
          <p:nvPr userDrawn="1">
            <p:ph type="body" sz="quarter" idx="27" hasCustomPrompt="1"/>
          </p:nvPr>
        </p:nvSpPr>
        <p:spPr>
          <a:xfrm>
            <a:off x="4908781" y="3366124"/>
            <a:ext cx="1300320" cy="211548"/>
          </a:xfrm>
        </p:spPr>
        <p:txBody>
          <a:bodyPr lIns="0" tIns="0" rIns="0" bIns="0">
            <a:normAutofit/>
          </a:bodyPr>
          <a:lstStyle>
            <a:lvl1pPr marL="0" indent="0" algn="l">
              <a:lnSpc>
                <a:spcPct val="100000"/>
              </a:lnSpc>
              <a:spcBef>
                <a:spcPts val="200"/>
              </a:spcBef>
              <a:buNone/>
              <a:defRPr sz="1050" baseline="0">
                <a:solidFill>
                  <a:schemeClr val="bg1">
                    <a:lumMod val="50000"/>
                  </a:schemeClr>
                </a:solidFill>
              </a:defRPr>
            </a:lvl1pPr>
          </a:lstStyle>
          <a:p>
            <a:pPr lvl="0"/>
            <a:r>
              <a:rPr lang="en-US" dirty="0"/>
              <a:t>Adobe Photoshop</a:t>
            </a:r>
          </a:p>
        </p:txBody>
      </p:sp>
      <p:sp>
        <p:nvSpPr>
          <p:cNvPr id="78" name="Text Placeholder 5"/>
          <p:cNvSpPr>
            <a:spLocks noGrp="1"/>
          </p:cNvSpPr>
          <p:nvPr userDrawn="1">
            <p:ph type="body" sz="quarter" idx="28" hasCustomPrompt="1"/>
          </p:nvPr>
        </p:nvSpPr>
        <p:spPr>
          <a:xfrm>
            <a:off x="5888364" y="3746751"/>
            <a:ext cx="425366" cy="165538"/>
          </a:xfrm>
        </p:spPr>
        <p:txBody>
          <a:bodyPr lIns="0" tIns="0" rIns="0" bIns="0">
            <a:noAutofit/>
          </a:bodyPr>
          <a:lstStyle>
            <a:lvl1pPr marL="0" indent="0" algn="ctr">
              <a:lnSpc>
                <a:spcPts val="1400"/>
              </a:lnSpc>
              <a:buNone/>
              <a:defRPr sz="1000">
                <a:solidFill>
                  <a:schemeClr val="bg1">
                    <a:lumMod val="50000"/>
                  </a:schemeClr>
                </a:solidFill>
              </a:defRPr>
            </a:lvl1pPr>
          </a:lstStyle>
          <a:p>
            <a:pPr lvl="0"/>
            <a:r>
              <a:rPr lang="en-US" dirty="0"/>
              <a:t>50%</a:t>
            </a:r>
          </a:p>
        </p:txBody>
      </p:sp>
      <p:sp>
        <p:nvSpPr>
          <p:cNvPr id="80" name="Rectangle 79"/>
          <p:cNvSpPr/>
          <p:nvPr userDrawn="1"/>
        </p:nvSpPr>
        <p:spPr>
          <a:xfrm>
            <a:off x="4903049" y="3592511"/>
            <a:ext cx="2183551" cy="6519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Rectangle 80"/>
          <p:cNvSpPr/>
          <p:nvPr userDrawn="1"/>
        </p:nvSpPr>
        <p:spPr>
          <a:xfrm>
            <a:off x="4903050" y="3591539"/>
            <a:ext cx="1197714" cy="65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Text Placeholder 5"/>
          <p:cNvSpPr>
            <a:spLocks noGrp="1"/>
          </p:cNvSpPr>
          <p:nvPr userDrawn="1">
            <p:ph type="body" sz="quarter" idx="29" hasCustomPrompt="1"/>
          </p:nvPr>
        </p:nvSpPr>
        <p:spPr>
          <a:xfrm>
            <a:off x="4908781" y="4023409"/>
            <a:ext cx="1300320" cy="211548"/>
          </a:xfrm>
        </p:spPr>
        <p:txBody>
          <a:bodyPr lIns="0" tIns="0" rIns="0" bIns="0">
            <a:normAutofit/>
          </a:bodyPr>
          <a:lstStyle>
            <a:lvl1pPr marL="0" indent="0" algn="l">
              <a:lnSpc>
                <a:spcPct val="100000"/>
              </a:lnSpc>
              <a:spcBef>
                <a:spcPts val="200"/>
              </a:spcBef>
              <a:buNone/>
              <a:defRPr sz="1050" baseline="0">
                <a:solidFill>
                  <a:schemeClr val="bg1">
                    <a:lumMod val="50000"/>
                  </a:schemeClr>
                </a:solidFill>
              </a:defRPr>
            </a:lvl1pPr>
          </a:lstStyle>
          <a:p>
            <a:pPr lvl="0"/>
            <a:r>
              <a:rPr lang="en-US" dirty="0"/>
              <a:t>Adobe Photoshop</a:t>
            </a:r>
          </a:p>
        </p:txBody>
      </p:sp>
      <p:sp>
        <p:nvSpPr>
          <p:cNvPr id="83" name="Text Placeholder 5"/>
          <p:cNvSpPr>
            <a:spLocks noGrp="1"/>
          </p:cNvSpPr>
          <p:nvPr userDrawn="1">
            <p:ph type="body" sz="quarter" idx="30" hasCustomPrompt="1"/>
          </p:nvPr>
        </p:nvSpPr>
        <p:spPr>
          <a:xfrm>
            <a:off x="6700377" y="4404036"/>
            <a:ext cx="425366" cy="165538"/>
          </a:xfrm>
        </p:spPr>
        <p:txBody>
          <a:bodyPr lIns="0" tIns="0" rIns="0" bIns="0">
            <a:noAutofit/>
          </a:bodyPr>
          <a:lstStyle>
            <a:lvl1pPr marL="0" indent="0" algn="ctr">
              <a:lnSpc>
                <a:spcPts val="1400"/>
              </a:lnSpc>
              <a:buNone/>
              <a:defRPr sz="1000">
                <a:solidFill>
                  <a:schemeClr val="bg1">
                    <a:lumMod val="50000"/>
                  </a:schemeClr>
                </a:solidFill>
              </a:defRPr>
            </a:lvl1pPr>
          </a:lstStyle>
          <a:p>
            <a:pPr lvl="0"/>
            <a:r>
              <a:rPr lang="en-US" dirty="0"/>
              <a:t>90%</a:t>
            </a:r>
          </a:p>
        </p:txBody>
      </p:sp>
      <p:sp>
        <p:nvSpPr>
          <p:cNvPr id="85" name="Rectangle 84"/>
          <p:cNvSpPr/>
          <p:nvPr userDrawn="1"/>
        </p:nvSpPr>
        <p:spPr>
          <a:xfrm>
            <a:off x="4903049" y="4249796"/>
            <a:ext cx="2183551" cy="6519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Rectangle 85"/>
          <p:cNvSpPr/>
          <p:nvPr userDrawn="1"/>
        </p:nvSpPr>
        <p:spPr>
          <a:xfrm>
            <a:off x="4903049" y="4248824"/>
            <a:ext cx="2016864" cy="65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Text Placeholder 5"/>
          <p:cNvSpPr>
            <a:spLocks noGrp="1"/>
          </p:cNvSpPr>
          <p:nvPr userDrawn="1">
            <p:ph type="body" sz="quarter" idx="31" hasCustomPrompt="1"/>
          </p:nvPr>
        </p:nvSpPr>
        <p:spPr>
          <a:xfrm>
            <a:off x="5265520" y="4705051"/>
            <a:ext cx="1186867" cy="19705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agam_banda90</a:t>
            </a:r>
          </a:p>
        </p:txBody>
      </p:sp>
      <p:sp>
        <p:nvSpPr>
          <p:cNvPr id="37" name="Text Placeholder 5"/>
          <p:cNvSpPr>
            <a:spLocks noGrp="1"/>
          </p:cNvSpPr>
          <p:nvPr userDrawn="1">
            <p:ph type="body" sz="quarter" idx="32" hasCustomPrompt="1"/>
          </p:nvPr>
        </p:nvSpPr>
        <p:spPr>
          <a:xfrm>
            <a:off x="5265520" y="5058186"/>
            <a:ext cx="1415467" cy="19705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banda_keren1990</a:t>
            </a:r>
          </a:p>
        </p:txBody>
      </p:sp>
      <p:grpSp>
        <p:nvGrpSpPr>
          <p:cNvPr id="4" name="Group 3"/>
          <p:cNvGrpSpPr/>
          <p:nvPr userDrawn="1"/>
        </p:nvGrpSpPr>
        <p:grpSpPr>
          <a:xfrm>
            <a:off x="4869170" y="4688420"/>
            <a:ext cx="238253" cy="240442"/>
            <a:chOff x="4869170" y="4688420"/>
            <a:chExt cx="238253" cy="240442"/>
          </a:xfrm>
        </p:grpSpPr>
        <p:sp>
          <p:nvSpPr>
            <p:cNvPr id="29" name="Shape 486"/>
            <p:cNvSpPr/>
            <p:nvPr/>
          </p:nvSpPr>
          <p:spPr>
            <a:xfrm>
              <a:off x="4869170" y="4688420"/>
              <a:ext cx="238253" cy="24044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8" name="Shape 1186"/>
            <p:cNvSpPr/>
            <p:nvPr userDrawn="1"/>
          </p:nvSpPr>
          <p:spPr>
            <a:xfrm>
              <a:off x="4922922" y="4737866"/>
              <a:ext cx="137669" cy="121149"/>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bg1"/>
            </a:solidFill>
            <a:ln w="12700" cap="flat">
              <a:noFill/>
              <a:miter lim="400000"/>
            </a:ln>
            <a:effectLst/>
          </p:spPr>
          <p:txBody>
            <a:bodyPr wrap="square" lIns="38100" tIns="38100" rIns="38100" bIns="38100" numCol="1" anchor="ctr">
              <a:noAutofit/>
            </a:bodyPr>
            <a:lstStyle/>
            <a:p>
              <a:pPr lvl="0" algn="l">
                <a:lnSpc>
                  <a:spcPct val="100000"/>
                </a:lnSpc>
                <a:spcBef>
                  <a:spcPts val="4500"/>
                </a:spcBef>
                <a:defRPr sz="2500">
                  <a:latin typeface="Aleo Light"/>
                  <a:ea typeface="Aleo Light"/>
                  <a:cs typeface="Aleo Light"/>
                  <a:sym typeface="Aleo Light"/>
                </a:defRPr>
              </a:pPr>
              <a:endParaRPr/>
            </a:p>
          </p:txBody>
        </p:sp>
      </p:grpSp>
      <p:grpSp>
        <p:nvGrpSpPr>
          <p:cNvPr id="7" name="Group 6"/>
          <p:cNvGrpSpPr/>
          <p:nvPr userDrawn="1"/>
        </p:nvGrpSpPr>
        <p:grpSpPr>
          <a:xfrm>
            <a:off x="4869170" y="5032583"/>
            <a:ext cx="238253" cy="240442"/>
            <a:chOff x="4869170" y="5032583"/>
            <a:chExt cx="238253" cy="240442"/>
          </a:xfrm>
        </p:grpSpPr>
        <p:sp>
          <p:nvSpPr>
            <p:cNvPr id="32" name="Shape 490"/>
            <p:cNvSpPr/>
            <p:nvPr/>
          </p:nvSpPr>
          <p:spPr>
            <a:xfrm>
              <a:off x="4869170" y="5032583"/>
              <a:ext cx="238253" cy="24044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9" name="Shape 384"/>
            <p:cNvSpPr/>
            <p:nvPr userDrawn="1"/>
          </p:nvSpPr>
          <p:spPr>
            <a:xfrm>
              <a:off x="4941970" y="5106636"/>
              <a:ext cx="95289" cy="97412"/>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bg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Tree>
    <p:extLst>
      <p:ext uri="{BB962C8B-B14F-4D97-AF65-F5344CB8AC3E}">
        <p14:creationId xmlns:p14="http://schemas.microsoft.com/office/powerpoint/2010/main" val="414407444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wipe(left)">
                                      <p:cBhvr>
                                        <p:cTn id="15" dur="500"/>
                                        <p:tgtEl>
                                          <p:spTgt spid="5">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Effect transition="in" filter="fade">
                                      <p:cBhvr>
                                        <p:cTn id="19" dur="500"/>
                                        <p:tgtEl>
                                          <p:spTgt spid="6">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Effect transition="in" filter="fade">
                                      <p:cBhvr>
                                        <p:cTn id="22" dur="500"/>
                                        <p:tgtEl>
                                          <p:spTgt spid="6">
                                            <p:txEl>
                                              <p:pRg st="1" end="1"/>
                                            </p:txEl>
                                          </p:spTgt>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childTnLst>
                          </p:cTn>
                        </p:par>
                        <p:par>
                          <p:cTn id="29" fill="hold">
                            <p:stCondLst>
                              <p:cond delay="2500"/>
                            </p:stCondLst>
                            <p:childTnLst>
                              <p:par>
                                <p:cTn id="30" presetID="22" presetClass="entr" presetSubtype="8" fill="hold" grpId="0" nodeType="afterEffect">
                                  <p:stCondLst>
                                    <p:cond delay="0"/>
                                  </p:stCondLst>
                                  <p:childTnLst>
                                    <p:set>
                                      <p:cBhvr>
                                        <p:cTn id="31" dur="1" fill="hold">
                                          <p:stCondLst>
                                            <p:cond delay="0"/>
                                          </p:stCondLst>
                                        </p:cTn>
                                        <p:tgtEl>
                                          <p:spTgt spid="43">
                                            <p:txEl>
                                              <p:pRg st="0" end="0"/>
                                            </p:txEl>
                                          </p:spTgt>
                                        </p:tgtEl>
                                        <p:attrNameLst>
                                          <p:attrName>style.visibility</p:attrName>
                                        </p:attrNameLst>
                                      </p:cBhvr>
                                      <p:to>
                                        <p:strVal val="visible"/>
                                      </p:to>
                                    </p:set>
                                    <p:animEffect transition="in" filter="wipe(left)">
                                      <p:cBhvr>
                                        <p:cTn id="32" dur="500"/>
                                        <p:tgtEl>
                                          <p:spTgt spid="43">
                                            <p:txEl>
                                              <p:pRg st="0" end="0"/>
                                            </p:txEl>
                                          </p:spTgt>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500" fill="hold"/>
                                        <p:tgtEl>
                                          <p:spTgt spid="16"/>
                                        </p:tgtEl>
                                        <p:attrNameLst>
                                          <p:attrName>ppt_w</p:attrName>
                                        </p:attrNameLst>
                                      </p:cBhvr>
                                      <p:tavLst>
                                        <p:tav tm="0">
                                          <p:val>
                                            <p:fltVal val="0"/>
                                          </p:val>
                                        </p:tav>
                                        <p:tav tm="100000">
                                          <p:val>
                                            <p:strVal val="#ppt_w"/>
                                          </p:val>
                                        </p:tav>
                                      </p:tavLst>
                                    </p:anim>
                                    <p:anim calcmode="lin" valueType="num">
                                      <p:cBhvr>
                                        <p:cTn id="37" dur="500" fill="hold"/>
                                        <p:tgtEl>
                                          <p:spTgt spid="16"/>
                                        </p:tgtEl>
                                        <p:attrNameLst>
                                          <p:attrName>ppt_h</p:attrName>
                                        </p:attrNameLst>
                                      </p:cBhvr>
                                      <p:tavLst>
                                        <p:tav tm="0">
                                          <p:val>
                                            <p:fltVal val="0"/>
                                          </p:val>
                                        </p:tav>
                                        <p:tav tm="100000">
                                          <p:val>
                                            <p:strVal val="#ppt_h"/>
                                          </p:val>
                                        </p:tav>
                                      </p:tavLst>
                                    </p:anim>
                                    <p:animEffect transition="in" filter="fade">
                                      <p:cBhvr>
                                        <p:cTn id="38" dur="500"/>
                                        <p:tgtEl>
                                          <p:spTgt spid="16"/>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left)">
                                      <p:cBhvr>
                                        <p:cTn id="42" dur="500"/>
                                        <p:tgtEl>
                                          <p:spTgt spid="44">
                                            <p:txEl>
                                              <p:pRg st="0" end="0"/>
                                            </p:txEl>
                                          </p:spTgt>
                                        </p:tgtEl>
                                      </p:cBhvr>
                                    </p:animEffect>
                                  </p:childTnLst>
                                </p:cTn>
                              </p:par>
                            </p:childTnLst>
                          </p:cTn>
                        </p:par>
                        <p:par>
                          <p:cTn id="43" fill="hold">
                            <p:stCondLst>
                              <p:cond delay="40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12">
                                            <p:txEl>
                                              <p:pRg st="0" end="0"/>
                                            </p:txEl>
                                          </p:spTgt>
                                        </p:tgtEl>
                                        <p:attrNameLst>
                                          <p:attrName>style.visibility</p:attrName>
                                        </p:attrNameLst>
                                      </p:cBhvr>
                                      <p:to>
                                        <p:strVal val="visible"/>
                                      </p:to>
                                    </p:set>
                                    <p:animEffect transition="in" filter="wipe(left)">
                                      <p:cBhvr>
                                        <p:cTn id="51" dur="500"/>
                                        <p:tgtEl>
                                          <p:spTgt spid="12">
                                            <p:txEl>
                                              <p:pRg st="0" end="0"/>
                                            </p:txEl>
                                          </p:spTgt>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5">
                                            <p:txEl>
                                              <p:pRg st="0" end="0"/>
                                            </p:txEl>
                                          </p:spTgt>
                                        </p:tgtEl>
                                        <p:attrNameLst>
                                          <p:attrName>style.visibility</p:attrName>
                                        </p:attrNameLst>
                                      </p:cBhvr>
                                      <p:to>
                                        <p:strVal val="visible"/>
                                      </p:to>
                                    </p:set>
                                    <p:animEffect transition="in" filter="fade">
                                      <p:cBhvr>
                                        <p:cTn id="55" dur="500"/>
                                        <p:tgtEl>
                                          <p:spTgt spid="35">
                                            <p:txEl>
                                              <p:pRg st="0" end="0"/>
                                            </p:txEl>
                                          </p:spTgt>
                                        </p:tgtEl>
                                      </p:cBhvr>
                                    </p:animEffect>
                                  </p:childTnLst>
                                </p:cTn>
                              </p:par>
                            </p:childTnLst>
                          </p:cTn>
                        </p:par>
                        <p:par>
                          <p:cTn id="56" fill="hold">
                            <p:stCondLst>
                              <p:cond delay="5500"/>
                            </p:stCondLst>
                            <p:childTnLst>
                              <p:par>
                                <p:cTn id="57" presetID="22" presetClass="entr" presetSubtype="8"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wipe(left)">
                                      <p:cBhvr>
                                        <p:cTn id="59" dur="500"/>
                                        <p:tgtEl>
                                          <p:spTgt spid="25"/>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wipe(left)">
                                      <p:cBhvr>
                                        <p:cTn id="63" dur="500"/>
                                        <p:tgtEl>
                                          <p:spTgt spid="26"/>
                                        </p:tgtEl>
                                      </p:cBhvr>
                                    </p:animEffect>
                                  </p:childTnLst>
                                </p:cTn>
                              </p:par>
                            </p:childTnLst>
                          </p:cTn>
                        </p:par>
                        <p:par>
                          <p:cTn id="64" fill="hold">
                            <p:stCondLst>
                              <p:cond delay="6500"/>
                            </p:stCondLst>
                            <p:childTnLst>
                              <p:par>
                                <p:cTn id="65" presetID="10" presetClass="entr" presetSubtype="0" fill="hold" grpId="0" nodeType="after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fade">
                                      <p:cBhvr>
                                        <p:cTn id="67" dur="500"/>
                                        <p:tgtEl>
                                          <p:spTgt spid="36">
                                            <p:txEl>
                                              <p:pRg st="0" end="0"/>
                                            </p:txEl>
                                          </p:spTgt>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77">
                                            <p:txEl>
                                              <p:pRg st="0" end="0"/>
                                            </p:txEl>
                                          </p:spTgt>
                                        </p:tgtEl>
                                        <p:attrNameLst>
                                          <p:attrName>style.visibility</p:attrName>
                                        </p:attrNameLst>
                                      </p:cBhvr>
                                      <p:to>
                                        <p:strVal val="visible"/>
                                      </p:to>
                                    </p:set>
                                    <p:animEffect transition="in" filter="fade">
                                      <p:cBhvr>
                                        <p:cTn id="71" dur="500"/>
                                        <p:tgtEl>
                                          <p:spTgt spid="77">
                                            <p:txEl>
                                              <p:pRg st="0" end="0"/>
                                            </p:txEl>
                                          </p:spTgt>
                                        </p:tgtEl>
                                      </p:cBhvr>
                                    </p:animEffect>
                                  </p:childTnLst>
                                </p:cTn>
                              </p:par>
                            </p:childTnLst>
                          </p:cTn>
                        </p:par>
                        <p:par>
                          <p:cTn id="72" fill="hold">
                            <p:stCondLst>
                              <p:cond delay="7500"/>
                            </p:stCondLst>
                            <p:childTnLst>
                              <p:par>
                                <p:cTn id="73" presetID="22" presetClass="entr" presetSubtype="8" fill="hold" grpId="0" nodeType="afterEffect">
                                  <p:stCondLst>
                                    <p:cond delay="0"/>
                                  </p:stCondLst>
                                  <p:childTnLst>
                                    <p:set>
                                      <p:cBhvr>
                                        <p:cTn id="74" dur="1" fill="hold">
                                          <p:stCondLst>
                                            <p:cond delay="0"/>
                                          </p:stCondLst>
                                        </p:cTn>
                                        <p:tgtEl>
                                          <p:spTgt spid="80"/>
                                        </p:tgtEl>
                                        <p:attrNameLst>
                                          <p:attrName>style.visibility</p:attrName>
                                        </p:attrNameLst>
                                      </p:cBhvr>
                                      <p:to>
                                        <p:strVal val="visible"/>
                                      </p:to>
                                    </p:set>
                                    <p:animEffect transition="in" filter="wipe(left)">
                                      <p:cBhvr>
                                        <p:cTn id="75" dur="500"/>
                                        <p:tgtEl>
                                          <p:spTgt spid="80"/>
                                        </p:tgtEl>
                                      </p:cBhvr>
                                    </p:animEffect>
                                  </p:childTnLst>
                                </p:cTn>
                              </p:par>
                            </p:childTnLst>
                          </p:cTn>
                        </p:par>
                        <p:par>
                          <p:cTn id="76" fill="hold">
                            <p:stCondLst>
                              <p:cond delay="8000"/>
                            </p:stCondLst>
                            <p:childTnLst>
                              <p:par>
                                <p:cTn id="77" presetID="22" presetClass="entr" presetSubtype="8" fill="hold" grpId="0" nodeType="afterEffect">
                                  <p:stCondLst>
                                    <p:cond delay="0"/>
                                  </p:stCondLst>
                                  <p:childTnLst>
                                    <p:set>
                                      <p:cBhvr>
                                        <p:cTn id="78" dur="1" fill="hold">
                                          <p:stCondLst>
                                            <p:cond delay="0"/>
                                          </p:stCondLst>
                                        </p:cTn>
                                        <p:tgtEl>
                                          <p:spTgt spid="81"/>
                                        </p:tgtEl>
                                        <p:attrNameLst>
                                          <p:attrName>style.visibility</p:attrName>
                                        </p:attrNameLst>
                                      </p:cBhvr>
                                      <p:to>
                                        <p:strVal val="visible"/>
                                      </p:to>
                                    </p:set>
                                    <p:animEffect transition="in" filter="wipe(left)">
                                      <p:cBhvr>
                                        <p:cTn id="79" dur="500"/>
                                        <p:tgtEl>
                                          <p:spTgt spid="81"/>
                                        </p:tgtEl>
                                      </p:cBhvr>
                                    </p:animEffect>
                                  </p:childTnLst>
                                </p:cTn>
                              </p:par>
                            </p:childTnLst>
                          </p:cTn>
                        </p:par>
                        <p:par>
                          <p:cTn id="80" fill="hold">
                            <p:stCondLst>
                              <p:cond delay="8500"/>
                            </p:stCondLst>
                            <p:childTnLst>
                              <p:par>
                                <p:cTn id="81" presetID="10" presetClass="entr" presetSubtype="0" fill="hold" grpId="0" nodeType="afterEffect">
                                  <p:stCondLst>
                                    <p:cond delay="0"/>
                                  </p:stCondLst>
                                  <p:childTnLst>
                                    <p:set>
                                      <p:cBhvr>
                                        <p:cTn id="82" dur="1" fill="hold">
                                          <p:stCondLst>
                                            <p:cond delay="0"/>
                                          </p:stCondLst>
                                        </p:cTn>
                                        <p:tgtEl>
                                          <p:spTgt spid="78">
                                            <p:txEl>
                                              <p:pRg st="0" end="0"/>
                                            </p:txEl>
                                          </p:spTgt>
                                        </p:tgtEl>
                                        <p:attrNameLst>
                                          <p:attrName>style.visibility</p:attrName>
                                        </p:attrNameLst>
                                      </p:cBhvr>
                                      <p:to>
                                        <p:strVal val="visible"/>
                                      </p:to>
                                    </p:set>
                                    <p:animEffect transition="in" filter="fade">
                                      <p:cBhvr>
                                        <p:cTn id="83" dur="500"/>
                                        <p:tgtEl>
                                          <p:spTgt spid="78">
                                            <p:txEl>
                                              <p:pRg st="0" end="0"/>
                                            </p:txEl>
                                          </p:spTgt>
                                        </p:tgtEl>
                                      </p:cBhvr>
                                    </p:animEffect>
                                  </p:childTnLst>
                                </p:cTn>
                              </p:par>
                            </p:childTnLst>
                          </p:cTn>
                        </p:par>
                        <p:par>
                          <p:cTn id="84" fill="hold">
                            <p:stCondLst>
                              <p:cond delay="9000"/>
                            </p:stCondLst>
                            <p:childTnLst>
                              <p:par>
                                <p:cTn id="85" presetID="10" presetClass="entr" presetSubtype="0" fill="hold" grpId="0" nodeType="afterEffect">
                                  <p:stCondLst>
                                    <p:cond delay="0"/>
                                  </p:stCondLst>
                                  <p:childTnLst>
                                    <p:set>
                                      <p:cBhvr>
                                        <p:cTn id="86" dur="1" fill="hold">
                                          <p:stCondLst>
                                            <p:cond delay="0"/>
                                          </p:stCondLst>
                                        </p:cTn>
                                        <p:tgtEl>
                                          <p:spTgt spid="82">
                                            <p:txEl>
                                              <p:pRg st="0" end="0"/>
                                            </p:txEl>
                                          </p:spTgt>
                                        </p:tgtEl>
                                        <p:attrNameLst>
                                          <p:attrName>style.visibility</p:attrName>
                                        </p:attrNameLst>
                                      </p:cBhvr>
                                      <p:to>
                                        <p:strVal val="visible"/>
                                      </p:to>
                                    </p:set>
                                    <p:animEffect transition="in" filter="fade">
                                      <p:cBhvr>
                                        <p:cTn id="87" dur="500"/>
                                        <p:tgtEl>
                                          <p:spTgt spid="82">
                                            <p:txEl>
                                              <p:pRg st="0" end="0"/>
                                            </p:txEl>
                                          </p:spTgt>
                                        </p:tgtEl>
                                      </p:cBhvr>
                                    </p:animEffect>
                                  </p:childTnLst>
                                </p:cTn>
                              </p:par>
                            </p:childTnLst>
                          </p:cTn>
                        </p:par>
                        <p:par>
                          <p:cTn id="88" fill="hold">
                            <p:stCondLst>
                              <p:cond delay="9500"/>
                            </p:stCondLst>
                            <p:childTnLst>
                              <p:par>
                                <p:cTn id="89" presetID="22" presetClass="entr" presetSubtype="8" fill="hold" grpId="0" nodeType="afterEffect">
                                  <p:stCondLst>
                                    <p:cond delay="0"/>
                                  </p:stCondLst>
                                  <p:childTnLst>
                                    <p:set>
                                      <p:cBhvr>
                                        <p:cTn id="90" dur="1" fill="hold">
                                          <p:stCondLst>
                                            <p:cond delay="0"/>
                                          </p:stCondLst>
                                        </p:cTn>
                                        <p:tgtEl>
                                          <p:spTgt spid="85"/>
                                        </p:tgtEl>
                                        <p:attrNameLst>
                                          <p:attrName>style.visibility</p:attrName>
                                        </p:attrNameLst>
                                      </p:cBhvr>
                                      <p:to>
                                        <p:strVal val="visible"/>
                                      </p:to>
                                    </p:set>
                                    <p:animEffect transition="in" filter="wipe(left)">
                                      <p:cBhvr>
                                        <p:cTn id="91" dur="500"/>
                                        <p:tgtEl>
                                          <p:spTgt spid="85"/>
                                        </p:tgtEl>
                                      </p:cBhvr>
                                    </p:animEffect>
                                  </p:childTnLst>
                                </p:cTn>
                              </p:par>
                            </p:childTnLst>
                          </p:cTn>
                        </p:par>
                        <p:par>
                          <p:cTn id="92" fill="hold">
                            <p:stCondLst>
                              <p:cond delay="10000"/>
                            </p:stCondLst>
                            <p:childTnLst>
                              <p:par>
                                <p:cTn id="93" presetID="22" presetClass="entr" presetSubtype="8" fill="hold" grpId="0" nodeType="afterEffect">
                                  <p:stCondLst>
                                    <p:cond delay="0"/>
                                  </p:stCondLst>
                                  <p:childTnLst>
                                    <p:set>
                                      <p:cBhvr>
                                        <p:cTn id="94" dur="1" fill="hold">
                                          <p:stCondLst>
                                            <p:cond delay="0"/>
                                          </p:stCondLst>
                                        </p:cTn>
                                        <p:tgtEl>
                                          <p:spTgt spid="86"/>
                                        </p:tgtEl>
                                        <p:attrNameLst>
                                          <p:attrName>style.visibility</p:attrName>
                                        </p:attrNameLst>
                                      </p:cBhvr>
                                      <p:to>
                                        <p:strVal val="visible"/>
                                      </p:to>
                                    </p:set>
                                    <p:animEffect transition="in" filter="wipe(left)">
                                      <p:cBhvr>
                                        <p:cTn id="95" dur="500"/>
                                        <p:tgtEl>
                                          <p:spTgt spid="86"/>
                                        </p:tgtEl>
                                      </p:cBhvr>
                                    </p:animEffect>
                                  </p:childTnLst>
                                </p:cTn>
                              </p:par>
                            </p:childTnLst>
                          </p:cTn>
                        </p:par>
                        <p:par>
                          <p:cTn id="96" fill="hold">
                            <p:stCondLst>
                              <p:cond delay="10500"/>
                            </p:stCondLst>
                            <p:childTnLst>
                              <p:par>
                                <p:cTn id="97" presetID="10" presetClass="entr" presetSubtype="0" fill="hold" grpId="0" nodeType="afterEffect">
                                  <p:stCondLst>
                                    <p:cond delay="0"/>
                                  </p:stCondLst>
                                  <p:childTnLst>
                                    <p:set>
                                      <p:cBhvr>
                                        <p:cTn id="98" dur="1" fill="hold">
                                          <p:stCondLst>
                                            <p:cond delay="0"/>
                                          </p:stCondLst>
                                        </p:cTn>
                                        <p:tgtEl>
                                          <p:spTgt spid="83">
                                            <p:txEl>
                                              <p:pRg st="0" end="0"/>
                                            </p:txEl>
                                          </p:spTgt>
                                        </p:tgtEl>
                                        <p:attrNameLst>
                                          <p:attrName>style.visibility</p:attrName>
                                        </p:attrNameLst>
                                      </p:cBhvr>
                                      <p:to>
                                        <p:strVal val="visible"/>
                                      </p:to>
                                    </p:set>
                                    <p:animEffect transition="in" filter="fade">
                                      <p:cBhvr>
                                        <p:cTn id="99" dur="500"/>
                                        <p:tgtEl>
                                          <p:spTgt spid="83">
                                            <p:txEl>
                                              <p:pRg st="0" end="0"/>
                                            </p:txEl>
                                          </p:spTgt>
                                        </p:tgtEl>
                                      </p:cBhvr>
                                    </p:animEffect>
                                  </p:childTnLst>
                                </p:cTn>
                              </p:par>
                            </p:childTnLst>
                          </p:cTn>
                        </p:par>
                        <p:par>
                          <p:cTn id="100" fill="hold">
                            <p:stCondLst>
                              <p:cond delay="11000"/>
                            </p:stCondLst>
                            <p:childTnLst>
                              <p:par>
                                <p:cTn id="101" presetID="53" presetClass="entr" presetSubtype="16" fill="hold" nodeType="afterEffect">
                                  <p:stCondLst>
                                    <p:cond delay="0"/>
                                  </p:stCondLst>
                                  <p:childTnLst>
                                    <p:set>
                                      <p:cBhvr>
                                        <p:cTn id="102" dur="1" fill="hold">
                                          <p:stCondLst>
                                            <p:cond delay="0"/>
                                          </p:stCondLst>
                                        </p:cTn>
                                        <p:tgtEl>
                                          <p:spTgt spid="4"/>
                                        </p:tgtEl>
                                        <p:attrNameLst>
                                          <p:attrName>style.visibility</p:attrName>
                                        </p:attrNameLst>
                                      </p:cBhvr>
                                      <p:to>
                                        <p:strVal val="visible"/>
                                      </p:to>
                                    </p:set>
                                    <p:anim calcmode="lin" valueType="num">
                                      <p:cBhvr>
                                        <p:cTn id="103" dur="500" fill="hold"/>
                                        <p:tgtEl>
                                          <p:spTgt spid="4"/>
                                        </p:tgtEl>
                                        <p:attrNameLst>
                                          <p:attrName>ppt_w</p:attrName>
                                        </p:attrNameLst>
                                      </p:cBhvr>
                                      <p:tavLst>
                                        <p:tav tm="0">
                                          <p:val>
                                            <p:fltVal val="0"/>
                                          </p:val>
                                        </p:tav>
                                        <p:tav tm="100000">
                                          <p:val>
                                            <p:strVal val="#ppt_w"/>
                                          </p:val>
                                        </p:tav>
                                      </p:tavLst>
                                    </p:anim>
                                    <p:anim calcmode="lin" valueType="num">
                                      <p:cBhvr>
                                        <p:cTn id="104" dur="500" fill="hold"/>
                                        <p:tgtEl>
                                          <p:spTgt spid="4"/>
                                        </p:tgtEl>
                                        <p:attrNameLst>
                                          <p:attrName>ppt_h</p:attrName>
                                        </p:attrNameLst>
                                      </p:cBhvr>
                                      <p:tavLst>
                                        <p:tav tm="0">
                                          <p:val>
                                            <p:fltVal val="0"/>
                                          </p:val>
                                        </p:tav>
                                        <p:tav tm="100000">
                                          <p:val>
                                            <p:strVal val="#ppt_h"/>
                                          </p:val>
                                        </p:tav>
                                      </p:tavLst>
                                    </p:anim>
                                    <p:animEffect transition="in" filter="fade">
                                      <p:cBhvr>
                                        <p:cTn id="105" dur="500"/>
                                        <p:tgtEl>
                                          <p:spTgt spid="4"/>
                                        </p:tgtEl>
                                      </p:cBhvr>
                                    </p:animEffect>
                                  </p:childTnLst>
                                </p:cTn>
                              </p:par>
                            </p:childTnLst>
                          </p:cTn>
                        </p:par>
                        <p:par>
                          <p:cTn id="106" fill="hold">
                            <p:stCondLst>
                              <p:cond delay="11500"/>
                            </p:stCondLst>
                            <p:childTnLst>
                              <p:par>
                                <p:cTn id="107" presetID="22" presetClass="entr" presetSubtype="8" fill="hold" grpId="0" nodeType="afterEffect">
                                  <p:stCondLst>
                                    <p:cond delay="0"/>
                                  </p:stCondLst>
                                  <p:childTnLst>
                                    <p:set>
                                      <p:cBhvr>
                                        <p:cTn id="108" dur="1" fill="hold">
                                          <p:stCondLst>
                                            <p:cond delay="0"/>
                                          </p:stCondLst>
                                        </p:cTn>
                                        <p:tgtEl>
                                          <p:spTgt spid="34">
                                            <p:txEl>
                                              <p:pRg st="0" end="0"/>
                                            </p:txEl>
                                          </p:spTgt>
                                        </p:tgtEl>
                                        <p:attrNameLst>
                                          <p:attrName>style.visibility</p:attrName>
                                        </p:attrNameLst>
                                      </p:cBhvr>
                                      <p:to>
                                        <p:strVal val="visible"/>
                                      </p:to>
                                    </p:set>
                                    <p:animEffect transition="in" filter="wipe(left)">
                                      <p:cBhvr>
                                        <p:cTn id="109" dur="500"/>
                                        <p:tgtEl>
                                          <p:spTgt spid="34">
                                            <p:txEl>
                                              <p:pRg st="0" end="0"/>
                                            </p:txEl>
                                          </p:spTgt>
                                        </p:tgtEl>
                                      </p:cBhvr>
                                    </p:animEffect>
                                  </p:childTnLst>
                                </p:cTn>
                              </p:par>
                            </p:childTnLst>
                          </p:cTn>
                        </p:par>
                        <p:par>
                          <p:cTn id="110" fill="hold">
                            <p:stCondLst>
                              <p:cond delay="12000"/>
                            </p:stCondLst>
                            <p:childTnLst>
                              <p:par>
                                <p:cTn id="111" presetID="53" presetClass="entr" presetSubtype="16" fill="hold" nodeType="afterEffect">
                                  <p:stCondLst>
                                    <p:cond delay="0"/>
                                  </p:stCondLst>
                                  <p:childTnLst>
                                    <p:set>
                                      <p:cBhvr>
                                        <p:cTn id="112" dur="1" fill="hold">
                                          <p:stCondLst>
                                            <p:cond delay="0"/>
                                          </p:stCondLst>
                                        </p:cTn>
                                        <p:tgtEl>
                                          <p:spTgt spid="7"/>
                                        </p:tgtEl>
                                        <p:attrNameLst>
                                          <p:attrName>style.visibility</p:attrName>
                                        </p:attrNameLst>
                                      </p:cBhvr>
                                      <p:to>
                                        <p:strVal val="visible"/>
                                      </p:to>
                                    </p:set>
                                    <p:anim calcmode="lin" valueType="num">
                                      <p:cBhvr>
                                        <p:cTn id="113" dur="500" fill="hold"/>
                                        <p:tgtEl>
                                          <p:spTgt spid="7"/>
                                        </p:tgtEl>
                                        <p:attrNameLst>
                                          <p:attrName>ppt_w</p:attrName>
                                        </p:attrNameLst>
                                      </p:cBhvr>
                                      <p:tavLst>
                                        <p:tav tm="0">
                                          <p:val>
                                            <p:fltVal val="0"/>
                                          </p:val>
                                        </p:tav>
                                        <p:tav tm="100000">
                                          <p:val>
                                            <p:strVal val="#ppt_w"/>
                                          </p:val>
                                        </p:tav>
                                      </p:tavLst>
                                    </p:anim>
                                    <p:anim calcmode="lin" valueType="num">
                                      <p:cBhvr>
                                        <p:cTn id="114" dur="500" fill="hold"/>
                                        <p:tgtEl>
                                          <p:spTgt spid="7"/>
                                        </p:tgtEl>
                                        <p:attrNameLst>
                                          <p:attrName>ppt_h</p:attrName>
                                        </p:attrNameLst>
                                      </p:cBhvr>
                                      <p:tavLst>
                                        <p:tav tm="0">
                                          <p:val>
                                            <p:fltVal val="0"/>
                                          </p:val>
                                        </p:tav>
                                        <p:tav tm="100000">
                                          <p:val>
                                            <p:strVal val="#ppt_h"/>
                                          </p:val>
                                        </p:tav>
                                      </p:tavLst>
                                    </p:anim>
                                    <p:animEffect transition="in" filter="fade">
                                      <p:cBhvr>
                                        <p:cTn id="115" dur="500"/>
                                        <p:tgtEl>
                                          <p:spTgt spid="7"/>
                                        </p:tgtEl>
                                      </p:cBhvr>
                                    </p:animEffect>
                                  </p:childTnLst>
                                </p:cTn>
                              </p:par>
                            </p:childTnLst>
                          </p:cTn>
                        </p:par>
                        <p:par>
                          <p:cTn id="116" fill="hold">
                            <p:stCondLst>
                              <p:cond delay="12500"/>
                            </p:stCondLst>
                            <p:childTnLst>
                              <p:par>
                                <p:cTn id="117" presetID="22" presetClass="entr" presetSubtype="8" fill="hold" grpId="0" nodeType="afterEffect">
                                  <p:stCondLst>
                                    <p:cond delay="0"/>
                                  </p:stCondLst>
                                  <p:childTnLst>
                                    <p:set>
                                      <p:cBhvr>
                                        <p:cTn id="118" dur="1" fill="hold">
                                          <p:stCondLst>
                                            <p:cond delay="0"/>
                                          </p:stCondLst>
                                        </p:cTn>
                                        <p:tgtEl>
                                          <p:spTgt spid="37">
                                            <p:txEl>
                                              <p:pRg st="0" end="0"/>
                                            </p:txEl>
                                          </p:spTgt>
                                        </p:tgtEl>
                                        <p:attrNameLst>
                                          <p:attrName>style.visibility</p:attrName>
                                        </p:attrNameLst>
                                      </p:cBhvr>
                                      <p:to>
                                        <p:strVal val="visible"/>
                                      </p:to>
                                    </p:set>
                                    <p:animEffect transition="in" filter="wipe(left)">
                                      <p:cBhvr>
                                        <p:cTn id="11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uiExpand="1" build="p">
        <p:tmplLst>
          <p:tmpl lvl="1">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8" grpId="0" animBg="1"/>
      <p:bldP spid="35" grpId="0" build="p">
        <p:tmplLst>
          <p:tmpl lvl="1">
            <p:tnLst>
              <p:par>
                <p:cTn presetID="10"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P spid="36" grpId="0" build="p">
        <p:tmplLst>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43" grpId="0" build="p">
        <p:tmplLst>
          <p:tmpl lvl="1">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build="p">
        <p:tmplLst>
          <p:tmpl lvl="1">
            <p:tnLst>
              <p:par>
                <p:cTn presetID="22" presetClass="entr" presetSubtype="8"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500"/>
                        <p:tgtEl>
                          <p:spTgt spid="44"/>
                        </p:tgtEl>
                      </p:cBhvr>
                    </p:animEffect>
                  </p:childTnLst>
                </p:cTn>
              </p:par>
            </p:tnLst>
          </p:tmpl>
        </p:tmplLst>
      </p:bldP>
      <p:bldP spid="25" grpId="0" animBg="1"/>
      <p:bldP spid="26" grpId="0" animBg="1"/>
      <p:bldP spid="77" grpId="0" build="p">
        <p:tmplLst>
          <p:tmpl lvl="1">
            <p:tnLst>
              <p:par>
                <p:cTn presetID="10" presetClass="entr" presetSubtype="0" fill="hold" nodeType="afterEffect">
                  <p:stCondLst>
                    <p:cond delay="0"/>
                  </p:stCondLst>
                  <p:childTnLst>
                    <p:set>
                      <p:cBhvr>
                        <p:cTn dur="1" fill="hold">
                          <p:stCondLst>
                            <p:cond delay="0"/>
                          </p:stCondLst>
                        </p:cTn>
                        <p:tgtEl>
                          <p:spTgt spid="77"/>
                        </p:tgtEl>
                        <p:attrNameLst>
                          <p:attrName>style.visibility</p:attrName>
                        </p:attrNameLst>
                      </p:cBhvr>
                      <p:to>
                        <p:strVal val="visible"/>
                      </p:to>
                    </p:set>
                    <p:animEffect transition="in" filter="fade">
                      <p:cBhvr>
                        <p:cTn dur="500"/>
                        <p:tgtEl>
                          <p:spTgt spid="77"/>
                        </p:tgtEl>
                      </p:cBhvr>
                    </p:animEffect>
                  </p:childTnLst>
                </p:cTn>
              </p:par>
            </p:tnLst>
          </p:tmpl>
        </p:tmplLst>
      </p:bldP>
      <p:bldP spid="78" grpId="0" build="p">
        <p:tmplLst>
          <p:tmpl lvl="1">
            <p:tnLst>
              <p:par>
                <p:cTn presetID="10" presetClass="entr" presetSubtype="0" fill="hold" nodeType="after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fade">
                      <p:cBhvr>
                        <p:cTn dur="500"/>
                        <p:tgtEl>
                          <p:spTgt spid="78"/>
                        </p:tgtEl>
                      </p:cBhvr>
                    </p:animEffect>
                  </p:childTnLst>
                </p:cTn>
              </p:par>
            </p:tnLst>
          </p:tmpl>
        </p:tmplLst>
      </p:bldP>
      <p:bldP spid="80" grpId="0" animBg="1"/>
      <p:bldP spid="81" grpId="0" animBg="1"/>
      <p:bldP spid="82" grpId="0" build="p">
        <p:tmplLst>
          <p:tmpl lvl="1">
            <p:tnLst>
              <p:par>
                <p:cTn presetID="10"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animEffect transition="in" filter="fade">
                      <p:cBhvr>
                        <p:cTn dur="500"/>
                        <p:tgtEl>
                          <p:spTgt spid="82"/>
                        </p:tgtEl>
                      </p:cBhvr>
                    </p:animEffect>
                  </p:childTnLst>
                </p:cTn>
              </p:par>
            </p:tnLst>
          </p:tmpl>
        </p:tmplLst>
      </p:bldP>
      <p:bldP spid="83" grpId="0" build="p">
        <p:tmplLst>
          <p:tmpl lvl="1">
            <p:tnLst>
              <p:par>
                <p:cTn presetID="10" presetClass="entr" presetSubtype="0" fill="hold" nodeType="afterEffect">
                  <p:stCondLst>
                    <p:cond delay="0"/>
                  </p:stCondLst>
                  <p:childTnLst>
                    <p:set>
                      <p:cBhvr>
                        <p:cTn dur="1" fill="hold">
                          <p:stCondLst>
                            <p:cond delay="0"/>
                          </p:stCondLst>
                        </p:cTn>
                        <p:tgtEl>
                          <p:spTgt spid="83"/>
                        </p:tgtEl>
                        <p:attrNameLst>
                          <p:attrName>style.visibility</p:attrName>
                        </p:attrNameLst>
                      </p:cBhvr>
                      <p:to>
                        <p:strVal val="visible"/>
                      </p:to>
                    </p:set>
                    <p:animEffect transition="in" filter="fade">
                      <p:cBhvr>
                        <p:cTn dur="500"/>
                        <p:tgtEl>
                          <p:spTgt spid="83"/>
                        </p:tgtEl>
                      </p:cBhvr>
                    </p:animEffect>
                  </p:childTnLst>
                </p:cTn>
              </p:par>
            </p:tnLst>
          </p:tmpl>
        </p:tmplLst>
      </p:bldP>
      <p:bldP spid="85" grpId="0" animBg="1"/>
      <p:bldP spid="86" grpId="0" animBg="1"/>
      <p:bldP spid="34" grpId="0" build="p">
        <p:tmplLst>
          <p:tmpl lvl="1">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1471943" y="2015810"/>
            <a:ext cx="1655299" cy="408745"/>
          </a:xfrm>
        </p:spPr>
        <p:txBody>
          <a:bodyPr lIns="0" tIns="0" rIns="0" bIns="0" anchor="ctr">
            <a:normAutofit/>
          </a:bodyPr>
          <a:lstStyle>
            <a:lvl1pPr marL="0" indent="0" algn="ctr">
              <a:buNone/>
              <a:defRPr sz="1600">
                <a:solidFill>
                  <a:schemeClr val="accent1"/>
                </a:solidFill>
              </a:defRPr>
            </a:lvl1pPr>
          </a:lstStyle>
          <a:p>
            <a:pPr lvl="0"/>
            <a:r>
              <a:rPr lang="en-US" dirty="0"/>
              <a:t>Mr. </a:t>
            </a:r>
            <a:r>
              <a:rPr lang="en-US" dirty="0" err="1"/>
              <a:t>Rivaldo</a:t>
            </a:r>
            <a:endParaRPr lang="en-US" dirty="0"/>
          </a:p>
        </p:txBody>
      </p:sp>
      <p:sp>
        <p:nvSpPr>
          <p:cNvPr id="6" name="Text Placeholder 5"/>
          <p:cNvSpPr>
            <a:spLocks noGrp="1"/>
          </p:cNvSpPr>
          <p:nvPr>
            <p:ph type="body" sz="quarter" idx="11" hasCustomPrompt="1"/>
          </p:nvPr>
        </p:nvSpPr>
        <p:spPr>
          <a:xfrm>
            <a:off x="1368133" y="4840092"/>
            <a:ext cx="1885021" cy="76346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conseSeduperspiciatis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a:t>
            </a:r>
            <a:r>
              <a:rPr lang="en-US" dirty="0" err="1"/>
              <a:t>deerror</a:t>
            </a:r>
            <a:r>
              <a:rPr lang="en-US" dirty="0"/>
              <a:t> sit </a:t>
            </a:r>
            <a:r>
              <a:rPr lang="en-US" dirty="0" err="1"/>
              <a:t>volupue</a:t>
            </a:r>
            <a:endParaRPr lang="en-US" dirty="0"/>
          </a:p>
        </p:txBody>
      </p:sp>
      <p:sp>
        <p:nvSpPr>
          <p:cNvPr id="8" name="Picture Placeholder 7"/>
          <p:cNvSpPr>
            <a:spLocks noGrp="1"/>
          </p:cNvSpPr>
          <p:nvPr>
            <p:ph type="pic" sz="quarter" idx="14"/>
          </p:nvPr>
        </p:nvSpPr>
        <p:spPr>
          <a:xfrm>
            <a:off x="1517663" y="2803210"/>
            <a:ext cx="1542519" cy="1782926"/>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23" name="Picture Placeholder 7"/>
          <p:cNvSpPr>
            <a:spLocks noGrp="1"/>
          </p:cNvSpPr>
          <p:nvPr>
            <p:ph type="pic" sz="quarter" idx="15"/>
          </p:nvPr>
        </p:nvSpPr>
        <p:spPr>
          <a:xfrm>
            <a:off x="4044806" y="2803210"/>
            <a:ext cx="1542519" cy="1782926"/>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24" name="Picture Placeholder 7"/>
          <p:cNvSpPr>
            <a:spLocks noGrp="1"/>
          </p:cNvSpPr>
          <p:nvPr>
            <p:ph type="pic" sz="quarter" idx="16"/>
          </p:nvPr>
        </p:nvSpPr>
        <p:spPr>
          <a:xfrm>
            <a:off x="6566244" y="2803210"/>
            <a:ext cx="1542519" cy="1782926"/>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25" name="Picture Placeholder 7"/>
          <p:cNvSpPr>
            <a:spLocks noGrp="1"/>
          </p:cNvSpPr>
          <p:nvPr>
            <p:ph type="pic" sz="quarter" idx="17"/>
          </p:nvPr>
        </p:nvSpPr>
        <p:spPr>
          <a:xfrm>
            <a:off x="9083601" y="2810830"/>
            <a:ext cx="1542519" cy="1782926"/>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26" name="Text Placeholder 4"/>
          <p:cNvSpPr>
            <a:spLocks noGrp="1"/>
          </p:cNvSpPr>
          <p:nvPr>
            <p:ph type="body" sz="quarter" idx="18" hasCustomPrompt="1"/>
          </p:nvPr>
        </p:nvSpPr>
        <p:spPr>
          <a:xfrm>
            <a:off x="3977165" y="2015810"/>
            <a:ext cx="1655299" cy="408745"/>
          </a:xfrm>
        </p:spPr>
        <p:txBody>
          <a:bodyPr lIns="0" tIns="0" rIns="0" bIns="0" anchor="ctr">
            <a:normAutofit/>
          </a:bodyPr>
          <a:lstStyle>
            <a:lvl1pPr marL="0" indent="0" algn="ctr">
              <a:buNone/>
              <a:defRPr sz="1600">
                <a:solidFill>
                  <a:schemeClr val="accent1"/>
                </a:solidFill>
              </a:defRPr>
            </a:lvl1pPr>
          </a:lstStyle>
          <a:p>
            <a:pPr lvl="0"/>
            <a:r>
              <a:rPr lang="en-US" dirty="0"/>
              <a:t>Mrs. Regina</a:t>
            </a:r>
          </a:p>
        </p:txBody>
      </p:sp>
      <p:sp>
        <p:nvSpPr>
          <p:cNvPr id="27" name="Text Placeholder 5"/>
          <p:cNvSpPr>
            <a:spLocks noGrp="1"/>
          </p:cNvSpPr>
          <p:nvPr>
            <p:ph type="body" sz="quarter" idx="19" hasCustomPrompt="1"/>
          </p:nvPr>
        </p:nvSpPr>
        <p:spPr>
          <a:xfrm>
            <a:off x="3873355" y="4840092"/>
            <a:ext cx="1885021" cy="76346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conseSeduperspiciatis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a:t>
            </a:r>
            <a:r>
              <a:rPr lang="en-US" dirty="0" err="1"/>
              <a:t>deerror</a:t>
            </a:r>
            <a:r>
              <a:rPr lang="en-US" dirty="0"/>
              <a:t> sit </a:t>
            </a:r>
            <a:r>
              <a:rPr lang="en-US" dirty="0" err="1"/>
              <a:t>volupue</a:t>
            </a:r>
            <a:endParaRPr lang="en-US" dirty="0"/>
          </a:p>
        </p:txBody>
      </p:sp>
      <p:sp>
        <p:nvSpPr>
          <p:cNvPr id="28" name="Text Placeholder 4"/>
          <p:cNvSpPr>
            <a:spLocks noGrp="1"/>
          </p:cNvSpPr>
          <p:nvPr>
            <p:ph type="body" sz="quarter" idx="20" hasCustomPrompt="1"/>
          </p:nvPr>
        </p:nvSpPr>
        <p:spPr>
          <a:xfrm>
            <a:off x="6505247" y="2015810"/>
            <a:ext cx="1655299" cy="408745"/>
          </a:xfrm>
        </p:spPr>
        <p:txBody>
          <a:bodyPr lIns="0" tIns="0" rIns="0" bIns="0" anchor="ctr">
            <a:normAutofit/>
          </a:bodyPr>
          <a:lstStyle>
            <a:lvl1pPr marL="0" indent="0" algn="ctr">
              <a:buNone/>
              <a:defRPr sz="1600">
                <a:solidFill>
                  <a:schemeClr val="accent1"/>
                </a:solidFill>
              </a:defRPr>
            </a:lvl1pPr>
          </a:lstStyle>
          <a:p>
            <a:pPr lvl="0"/>
            <a:r>
              <a:rPr lang="en-US" dirty="0"/>
              <a:t>Mr. John</a:t>
            </a:r>
          </a:p>
        </p:txBody>
      </p:sp>
      <p:sp>
        <p:nvSpPr>
          <p:cNvPr id="29" name="Text Placeholder 5"/>
          <p:cNvSpPr>
            <a:spLocks noGrp="1"/>
          </p:cNvSpPr>
          <p:nvPr>
            <p:ph type="body" sz="quarter" idx="21" hasCustomPrompt="1"/>
          </p:nvPr>
        </p:nvSpPr>
        <p:spPr>
          <a:xfrm>
            <a:off x="6401437" y="4840092"/>
            <a:ext cx="1885021" cy="76346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conseSeduperspiciatis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a:t>
            </a:r>
            <a:r>
              <a:rPr lang="en-US" dirty="0" err="1"/>
              <a:t>deerror</a:t>
            </a:r>
            <a:r>
              <a:rPr lang="en-US" dirty="0"/>
              <a:t> sit </a:t>
            </a:r>
            <a:r>
              <a:rPr lang="en-US" dirty="0" err="1"/>
              <a:t>volupue</a:t>
            </a:r>
            <a:endParaRPr lang="en-US" dirty="0"/>
          </a:p>
        </p:txBody>
      </p:sp>
      <p:sp>
        <p:nvSpPr>
          <p:cNvPr id="30" name="Text Placeholder 4"/>
          <p:cNvSpPr>
            <a:spLocks noGrp="1"/>
          </p:cNvSpPr>
          <p:nvPr>
            <p:ph type="body" sz="quarter" idx="22" hasCustomPrompt="1"/>
          </p:nvPr>
        </p:nvSpPr>
        <p:spPr>
          <a:xfrm>
            <a:off x="9028201" y="2015810"/>
            <a:ext cx="1655299" cy="408745"/>
          </a:xfrm>
        </p:spPr>
        <p:txBody>
          <a:bodyPr lIns="0" tIns="0" rIns="0" bIns="0" anchor="ctr">
            <a:normAutofit/>
          </a:bodyPr>
          <a:lstStyle>
            <a:lvl1pPr marL="0" indent="0" algn="ctr">
              <a:buNone/>
              <a:defRPr sz="1600">
                <a:solidFill>
                  <a:schemeClr val="accent1"/>
                </a:solidFill>
              </a:defRPr>
            </a:lvl1pPr>
          </a:lstStyle>
          <a:p>
            <a:pPr lvl="0"/>
            <a:r>
              <a:rPr lang="en-US" dirty="0"/>
              <a:t>Mrs. </a:t>
            </a:r>
            <a:r>
              <a:rPr lang="en-US" dirty="0" err="1"/>
              <a:t>Sisca</a:t>
            </a:r>
            <a:endParaRPr lang="en-US" dirty="0"/>
          </a:p>
        </p:txBody>
      </p:sp>
      <p:sp>
        <p:nvSpPr>
          <p:cNvPr id="31" name="Text Placeholder 5"/>
          <p:cNvSpPr>
            <a:spLocks noGrp="1"/>
          </p:cNvSpPr>
          <p:nvPr>
            <p:ph type="body" sz="quarter" idx="23" hasCustomPrompt="1"/>
          </p:nvPr>
        </p:nvSpPr>
        <p:spPr>
          <a:xfrm>
            <a:off x="8924391" y="4840092"/>
            <a:ext cx="1885021" cy="76346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conseSeduperspiciatis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a:t>
            </a:r>
            <a:r>
              <a:rPr lang="en-US" dirty="0" err="1"/>
              <a:t>deerror</a:t>
            </a:r>
            <a:r>
              <a:rPr lang="en-US" dirty="0"/>
              <a:t> sit </a:t>
            </a:r>
            <a:r>
              <a:rPr lang="en-US" dirty="0" err="1"/>
              <a:t>volupue</a:t>
            </a:r>
            <a:endParaRPr lang="en-US" dirty="0"/>
          </a:p>
        </p:txBody>
      </p:sp>
      <p:sp>
        <p:nvSpPr>
          <p:cNvPr id="32" name="Text Placeholder 5"/>
          <p:cNvSpPr>
            <a:spLocks noGrp="1"/>
          </p:cNvSpPr>
          <p:nvPr>
            <p:ph type="body" sz="quarter" idx="24" hasCustomPrompt="1"/>
          </p:nvPr>
        </p:nvSpPr>
        <p:spPr>
          <a:xfrm>
            <a:off x="1381336" y="2354322"/>
            <a:ext cx="1885021" cy="227935"/>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a:t>Web Designer</a:t>
            </a:r>
          </a:p>
        </p:txBody>
      </p:sp>
      <p:sp>
        <p:nvSpPr>
          <p:cNvPr id="33" name="Text Placeholder 5"/>
          <p:cNvSpPr>
            <a:spLocks noGrp="1"/>
          </p:cNvSpPr>
          <p:nvPr>
            <p:ph type="body" sz="quarter" idx="25" hasCustomPrompt="1"/>
          </p:nvPr>
        </p:nvSpPr>
        <p:spPr>
          <a:xfrm>
            <a:off x="3869923" y="2354322"/>
            <a:ext cx="1885021" cy="227935"/>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a:t>Graphic Designer</a:t>
            </a:r>
          </a:p>
        </p:txBody>
      </p:sp>
      <p:sp>
        <p:nvSpPr>
          <p:cNvPr id="34" name="Text Placeholder 5"/>
          <p:cNvSpPr>
            <a:spLocks noGrp="1"/>
          </p:cNvSpPr>
          <p:nvPr>
            <p:ph type="body" sz="quarter" idx="26" hasCustomPrompt="1"/>
          </p:nvPr>
        </p:nvSpPr>
        <p:spPr>
          <a:xfrm>
            <a:off x="6394464" y="2354322"/>
            <a:ext cx="1885021" cy="227935"/>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a:t>Interior Designer</a:t>
            </a:r>
          </a:p>
        </p:txBody>
      </p:sp>
      <p:sp>
        <p:nvSpPr>
          <p:cNvPr id="35" name="Text Placeholder 5"/>
          <p:cNvSpPr>
            <a:spLocks noGrp="1"/>
          </p:cNvSpPr>
          <p:nvPr>
            <p:ph type="body" sz="quarter" idx="27" hasCustomPrompt="1"/>
          </p:nvPr>
        </p:nvSpPr>
        <p:spPr>
          <a:xfrm>
            <a:off x="8911691" y="2354322"/>
            <a:ext cx="1885021" cy="227935"/>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a:t>Marketing Manager</a:t>
            </a:r>
          </a:p>
        </p:txBody>
      </p:sp>
    </p:spTree>
    <p:extLst>
      <p:ext uri="{BB962C8B-B14F-4D97-AF65-F5344CB8AC3E}">
        <p14:creationId xmlns:p14="http://schemas.microsoft.com/office/powerpoint/2010/main" val="283239816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fade">
                                      <p:cBhvr>
                                        <p:cTn id="21" dur="500"/>
                                        <p:tgtEl>
                                          <p:spTgt spid="5">
                                            <p:txEl>
                                              <p:pRg st="0" end="0"/>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2">
                                            <p:txEl>
                                              <p:pRg st="0" end="0"/>
                                            </p:txEl>
                                          </p:spTgt>
                                        </p:tgtEl>
                                        <p:attrNameLst>
                                          <p:attrName>style.visibility</p:attrName>
                                        </p:attrNameLst>
                                      </p:cBhvr>
                                      <p:to>
                                        <p:strVal val="visible"/>
                                      </p:to>
                                    </p:set>
                                    <p:animEffect transition="in" filter="fade">
                                      <p:cBhvr>
                                        <p:cTn id="24" dur="500"/>
                                        <p:tgtEl>
                                          <p:spTgt spid="32">
                                            <p:txEl>
                                              <p:pRg st="0" end="0"/>
                                            </p:txEl>
                                          </p:spTgt>
                                        </p:tgtEl>
                                      </p:cBhvr>
                                    </p:animEffect>
                                  </p:childTnLst>
                                </p:cTn>
                              </p:par>
                            </p:childTnLst>
                          </p:cTn>
                        </p:par>
                        <p:par>
                          <p:cTn id="25" fill="hold">
                            <p:stCondLst>
                              <p:cond delay="2000"/>
                            </p:stCondLst>
                            <p:childTnLst>
                              <p:par>
                                <p:cTn id="26" presetID="18" presetClass="entr" presetSubtype="6" fill="hold" grpId="0" nodeType="after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strips(downRight)">
                                      <p:cBhvr>
                                        <p:cTn id="28" dur="500"/>
                                        <p:tgtEl>
                                          <p:spTgt spid="6">
                                            <p:txEl>
                                              <p:pRg st="0" end="0"/>
                                            </p:txEl>
                                          </p:spTgt>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6">
                                            <p:txEl>
                                              <p:pRg st="0" end="0"/>
                                            </p:txEl>
                                          </p:spTgt>
                                        </p:tgtEl>
                                        <p:attrNameLst>
                                          <p:attrName>style.visibility</p:attrName>
                                        </p:attrNameLst>
                                      </p:cBhvr>
                                      <p:to>
                                        <p:strVal val="visible"/>
                                      </p:to>
                                    </p:set>
                                    <p:animEffect transition="in" filter="fade">
                                      <p:cBhvr>
                                        <p:cTn id="38" dur="500"/>
                                        <p:tgtEl>
                                          <p:spTgt spid="26">
                                            <p:txEl>
                                              <p:pRg st="0" end="0"/>
                                            </p:tx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3">
                                            <p:txEl>
                                              <p:pRg st="0" end="0"/>
                                            </p:txEl>
                                          </p:spTgt>
                                        </p:tgtEl>
                                        <p:attrNameLst>
                                          <p:attrName>style.visibility</p:attrName>
                                        </p:attrNameLst>
                                      </p:cBhvr>
                                      <p:to>
                                        <p:strVal val="visible"/>
                                      </p:to>
                                    </p:set>
                                    <p:animEffect transition="in" filter="fade">
                                      <p:cBhvr>
                                        <p:cTn id="41" dur="500"/>
                                        <p:tgtEl>
                                          <p:spTgt spid="33">
                                            <p:txEl>
                                              <p:pRg st="0" end="0"/>
                                            </p:txEl>
                                          </p:spTgt>
                                        </p:tgtEl>
                                      </p:cBhvr>
                                    </p:animEffect>
                                  </p:childTnLst>
                                </p:cTn>
                              </p:par>
                            </p:childTnLst>
                          </p:cTn>
                        </p:par>
                        <p:par>
                          <p:cTn id="42" fill="hold">
                            <p:stCondLst>
                              <p:cond delay="3500"/>
                            </p:stCondLst>
                            <p:childTnLst>
                              <p:par>
                                <p:cTn id="43" presetID="18" presetClass="entr" presetSubtype="6" fill="hold" grpId="0" nodeType="afterEffect">
                                  <p:stCondLst>
                                    <p:cond delay="0"/>
                                  </p:stCondLst>
                                  <p:childTnLst>
                                    <p:set>
                                      <p:cBhvr>
                                        <p:cTn id="44" dur="1" fill="hold">
                                          <p:stCondLst>
                                            <p:cond delay="0"/>
                                          </p:stCondLst>
                                        </p:cTn>
                                        <p:tgtEl>
                                          <p:spTgt spid="27">
                                            <p:txEl>
                                              <p:pRg st="0" end="0"/>
                                            </p:txEl>
                                          </p:spTgt>
                                        </p:tgtEl>
                                        <p:attrNameLst>
                                          <p:attrName>style.visibility</p:attrName>
                                        </p:attrNameLst>
                                      </p:cBhvr>
                                      <p:to>
                                        <p:strVal val="visible"/>
                                      </p:to>
                                    </p:set>
                                    <p:animEffect transition="in" filter="strips(downRight)">
                                      <p:cBhvr>
                                        <p:cTn id="45" dur="500"/>
                                        <p:tgtEl>
                                          <p:spTgt spid="27">
                                            <p:txEl>
                                              <p:pRg st="0" end="0"/>
                                            </p:txEl>
                                          </p:spTgt>
                                        </p:tgtEl>
                                      </p:cBhvr>
                                    </p:animEffect>
                                  </p:childTnLst>
                                </p:cTn>
                              </p:par>
                            </p:childTnLst>
                          </p:cTn>
                        </p:par>
                        <p:par>
                          <p:cTn id="46" fill="hold">
                            <p:stCondLst>
                              <p:cond delay="4000"/>
                            </p:stCondLst>
                            <p:childTnLst>
                              <p:par>
                                <p:cTn id="47" presetID="53" presetClass="entr" presetSubtype="16"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 calcmode="lin" valueType="num">
                                      <p:cBhvr>
                                        <p:cTn id="49" dur="500" fill="hold"/>
                                        <p:tgtEl>
                                          <p:spTgt spid="24"/>
                                        </p:tgtEl>
                                        <p:attrNameLst>
                                          <p:attrName>ppt_w</p:attrName>
                                        </p:attrNameLst>
                                      </p:cBhvr>
                                      <p:tavLst>
                                        <p:tav tm="0">
                                          <p:val>
                                            <p:fltVal val="0"/>
                                          </p:val>
                                        </p:tav>
                                        <p:tav tm="100000">
                                          <p:val>
                                            <p:strVal val="#ppt_w"/>
                                          </p:val>
                                        </p:tav>
                                      </p:tavLst>
                                    </p:anim>
                                    <p:anim calcmode="lin" valueType="num">
                                      <p:cBhvr>
                                        <p:cTn id="50" dur="500" fill="hold"/>
                                        <p:tgtEl>
                                          <p:spTgt spid="24"/>
                                        </p:tgtEl>
                                        <p:attrNameLst>
                                          <p:attrName>ppt_h</p:attrName>
                                        </p:attrNameLst>
                                      </p:cBhvr>
                                      <p:tavLst>
                                        <p:tav tm="0">
                                          <p:val>
                                            <p:fltVal val="0"/>
                                          </p:val>
                                        </p:tav>
                                        <p:tav tm="100000">
                                          <p:val>
                                            <p:strVal val="#ppt_h"/>
                                          </p:val>
                                        </p:tav>
                                      </p:tavLst>
                                    </p:anim>
                                    <p:animEffect transition="in" filter="fade">
                                      <p:cBhvr>
                                        <p:cTn id="51" dur="500"/>
                                        <p:tgtEl>
                                          <p:spTgt spid="24"/>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28">
                                            <p:txEl>
                                              <p:pRg st="0" end="0"/>
                                            </p:txEl>
                                          </p:spTgt>
                                        </p:tgtEl>
                                        <p:attrNameLst>
                                          <p:attrName>style.visibility</p:attrName>
                                        </p:attrNameLst>
                                      </p:cBhvr>
                                      <p:to>
                                        <p:strVal val="visible"/>
                                      </p:to>
                                    </p:set>
                                    <p:animEffect transition="in" filter="fade">
                                      <p:cBhvr>
                                        <p:cTn id="55" dur="500"/>
                                        <p:tgtEl>
                                          <p:spTgt spid="28">
                                            <p:txEl>
                                              <p:pRg st="0" end="0"/>
                                            </p:txEl>
                                          </p:spTgt>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4">
                                            <p:txEl>
                                              <p:pRg st="0" end="0"/>
                                            </p:txEl>
                                          </p:spTgt>
                                        </p:tgtEl>
                                        <p:attrNameLst>
                                          <p:attrName>style.visibility</p:attrName>
                                        </p:attrNameLst>
                                      </p:cBhvr>
                                      <p:to>
                                        <p:strVal val="visible"/>
                                      </p:to>
                                    </p:set>
                                    <p:animEffect transition="in" filter="fade">
                                      <p:cBhvr>
                                        <p:cTn id="58" dur="500"/>
                                        <p:tgtEl>
                                          <p:spTgt spid="34">
                                            <p:txEl>
                                              <p:pRg st="0" end="0"/>
                                            </p:txEl>
                                          </p:spTgt>
                                        </p:tgtEl>
                                      </p:cBhvr>
                                    </p:animEffect>
                                  </p:childTnLst>
                                </p:cTn>
                              </p:par>
                            </p:childTnLst>
                          </p:cTn>
                        </p:par>
                        <p:par>
                          <p:cTn id="59" fill="hold">
                            <p:stCondLst>
                              <p:cond delay="5000"/>
                            </p:stCondLst>
                            <p:childTnLst>
                              <p:par>
                                <p:cTn id="60" presetID="18" presetClass="entr" presetSubtype="6" fill="hold" grpId="0" nodeType="afterEffect">
                                  <p:stCondLst>
                                    <p:cond delay="0"/>
                                  </p:stCondLst>
                                  <p:childTnLst>
                                    <p:set>
                                      <p:cBhvr>
                                        <p:cTn id="61" dur="1" fill="hold">
                                          <p:stCondLst>
                                            <p:cond delay="0"/>
                                          </p:stCondLst>
                                        </p:cTn>
                                        <p:tgtEl>
                                          <p:spTgt spid="29">
                                            <p:txEl>
                                              <p:pRg st="0" end="0"/>
                                            </p:txEl>
                                          </p:spTgt>
                                        </p:tgtEl>
                                        <p:attrNameLst>
                                          <p:attrName>style.visibility</p:attrName>
                                        </p:attrNameLst>
                                      </p:cBhvr>
                                      <p:to>
                                        <p:strVal val="visible"/>
                                      </p:to>
                                    </p:set>
                                    <p:animEffect transition="in" filter="strips(downRight)">
                                      <p:cBhvr>
                                        <p:cTn id="62" dur="500"/>
                                        <p:tgtEl>
                                          <p:spTgt spid="29">
                                            <p:txEl>
                                              <p:pRg st="0" end="0"/>
                                            </p:txEl>
                                          </p:spTgt>
                                        </p:tgtEl>
                                      </p:cBhvr>
                                    </p:animEffect>
                                  </p:childTnLst>
                                </p:cTn>
                              </p:par>
                            </p:childTnLst>
                          </p:cTn>
                        </p:par>
                        <p:par>
                          <p:cTn id="63" fill="hold">
                            <p:stCondLst>
                              <p:cond delay="5500"/>
                            </p:stCondLst>
                            <p:childTnLst>
                              <p:par>
                                <p:cTn id="64" presetID="53" presetClass="entr" presetSubtype="16"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p:cTn id="66" dur="500" fill="hold"/>
                                        <p:tgtEl>
                                          <p:spTgt spid="25"/>
                                        </p:tgtEl>
                                        <p:attrNameLst>
                                          <p:attrName>ppt_w</p:attrName>
                                        </p:attrNameLst>
                                      </p:cBhvr>
                                      <p:tavLst>
                                        <p:tav tm="0">
                                          <p:val>
                                            <p:fltVal val="0"/>
                                          </p:val>
                                        </p:tav>
                                        <p:tav tm="100000">
                                          <p:val>
                                            <p:strVal val="#ppt_w"/>
                                          </p:val>
                                        </p:tav>
                                      </p:tavLst>
                                    </p:anim>
                                    <p:anim calcmode="lin" valueType="num">
                                      <p:cBhvr>
                                        <p:cTn id="67" dur="500" fill="hold"/>
                                        <p:tgtEl>
                                          <p:spTgt spid="25"/>
                                        </p:tgtEl>
                                        <p:attrNameLst>
                                          <p:attrName>ppt_h</p:attrName>
                                        </p:attrNameLst>
                                      </p:cBhvr>
                                      <p:tavLst>
                                        <p:tav tm="0">
                                          <p:val>
                                            <p:fltVal val="0"/>
                                          </p:val>
                                        </p:tav>
                                        <p:tav tm="100000">
                                          <p:val>
                                            <p:strVal val="#ppt_h"/>
                                          </p:val>
                                        </p:tav>
                                      </p:tavLst>
                                    </p:anim>
                                    <p:animEffect transition="in" filter="fade">
                                      <p:cBhvr>
                                        <p:cTn id="68" dur="500"/>
                                        <p:tgtEl>
                                          <p:spTgt spid="25"/>
                                        </p:tgtEl>
                                      </p:cBhvr>
                                    </p:animEffect>
                                  </p:childTnLst>
                                </p:cTn>
                              </p:par>
                            </p:childTnLst>
                          </p:cTn>
                        </p:par>
                        <p:par>
                          <p:cTn id="69" fill="hold">
                            <p:stCondLst>
                              <p:cond delay="6000"/>
                            </p:stCondLst>
                            <p:childTnLst>
                              <p:par>
                                <p:cTn id="70" presetID="10" presetClass="entr" presetSubtype="0" fill="hold" grpId="0" nodeType="afterEffect">
                                  <p:stCondLst>
                                    <p:cond delay="0"/>
                                  </p:stCondLst>
                                  <p:childTnLst>
                                    <p:set>
                                      <p:cBhvr>
                                        <p:cTn id="71" dur="1" fill="hold">
                                          <p:stCondLst>
                                            <p:cond delay="0"/>
                                          </p:stCondLst>
                                        </p:cTn>
                                        <p:tgtEl>
                                          <p:spTgt spid="30">
                                            <p:txEl>
                                              <p:pRg st="0" end="0"/>
                                            </p:txEl>
                                          </p:spTgt>
                                        </p:tgtEl>
                                        <p:attrNameLst>
                                          <p:attrName>style.visibility</p:attrName>
                                        </p:attrNameLst>
                                      </p:cBhvr>
                                      <p:to>
                                        <p:strVal val="visible"/>
                                      </p:to>
                                    </p:set>
                                    <p:animEffect transition="in" filter="fade">
                                      <p:cBhvr>
                                        <p:cTn id="72" dur="500"/>
                                        <p:tgtEl>
                                          <p:spTgt spid="30">
                                            <p:txEl>
                                              <p:pRg st="0" end="0"/>
                                            </p:txEl>
                                          </p:spTgt>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5">
                                            <p:txEl>
                                              <p:pRg st="0" end="0"/>
                                            </p:txEl>
                                          </p:spTgt>
                                        </p:tgtEl>
                                        <p:attrNameLst>
                                          <p:attrName>style.visibility</p:attrName>
                                        </p:attrNameLst>
                                      </p:cBhvr>
                                      <p:to>
                                        <p:strVal val="visible"/>
                                      </p:to>
                                    </p:set>
                                    <p:animEffect transition="in" filter="fade">
                                      <p:cBhvr>
                                        <p:cTn id="75" dur="500"/>
                                        <p:tgtEl>
                                          <p:spTgt spid="35">
                                            <p:txEl>
                                              <p:pRg st="0" end="0"/>
                                            </p:txEl>
                                          </p:spTgt>
                                        </p:tgtEl>
                                      </p:cBhvr>
                                    </p:animEffect>
                                  </p:childTnLst>
                                </p:cTn>
                              </p:par>
                            </p:childTnLst>
                          </p:cTn>
                        </p:par>
                        <p:par>
                          <p:cTn id="76" fill="hold">
                            <p:stCondLst>
                              <p:cond delay="6500"/>
                            </p:stCondLst>
                            <p:childTnLst>
                              <p:par>
                                <p:cTn id="77" presetID="18" presetClass="entr" presetSubtype="6" fill="hold" grpId="0" nodeType="after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Effect transition="in" filter="strips(downRight)">
                                      <p:cBhvr>
                                        <p:cTn id="79"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10"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P spid="6" grpId="0" build="p">
        <p:tmplLst>
          <p:tmpl lvl="1">
            <p:tnLst>
              <p:par>
                <p:cTn presetID="18" presetClass="entr" presetSubtype="6"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strips(downRight)">
                      <p:cBhvr>
                        <p:cTn dur="500"/>
                        <p:tgtEl>
                          <p:spTgt spid="6"/>
                        </p:tgtEl>
                      </p:cBhvr>
                    </p:animEffect>
                  </p:childTnLst>
                </p:cTn>
              </p:par>
            </p:tnLst>
          </p:tmpl>
        </p:tmplLst>
      </p:bldP>
      <p:bldP spid="8" grpId="0" animBg="1"/>
      <p:bldP spid="23" grpId="0" animBg="1"/>
      <p:bldP spid="24" grpId="0" animBg="1"/>
      <p:bldP spid="25" grpId="0" animBg="1"/>
      <p:bldP spid="26" grpId="0" build="p">
        <p:tmplLst>
          <p:tmpl lvl="1">
            <p:tnLst>
              <p:par>
                <p:cTn presetID="10"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build="p">
        <p:tmplLst>
          <p:tmpl lvl="1">
            <p:tnLst>
              <p:par>
                <p:cTn presetID="18" presetClass="entr" presetSubtype="6"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strips(downRight)">
                      <p:cBhvr>
                        <p:cTn dur="500"/>
                        <p:tgtEl>
                          <p:spTgt spid="27"/>
                        </p:tgtEl>
                      </p:cBhvr>
                    </p:animEffect>
                  </p:childTnLst>
                </p:cTn>
              </p:par>
            </p:tnLst>
          </p:tmpl>
        </p:tmplLst>
      </p:bldP>
      <p:bldP spid="28" grpId="0" build="p">
        <p:tmplLst>
          <p:tmpl lvl="1">
            <p:tnLst>
              <p:par>
                <p:cTn presetID="10"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build="p">
        <p:tmplLst>
          <p:tmpl lvl="1">
            <p:tnLst>
              <p:par>
                <p:cTn presetID="18" presetClass="entr" presetSubtype="6"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strips(downRight)">
                      <p:cBhvr>
                        <p:cTn dur="500"/>
                        <p:tgtEl>
                          <p:spTgt spid="29"/>
                        </p:tgtEl>
                      </p:cBhvr>
                    </p:animEffect>
                  </p:childTnLst>
                </p:cTn>
              </p:par>
            </p:tnLst>
          </p:tmpl>
        </p:tmplLst>
      </p:bldP>
      <p:bldP spid="30" grpId="0" build="p">
        <p:tmplLst>
          <p:tmpl lvl="1">
            <p:tnLst>
              <p:par>
                <p:cTn presetID="10"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P spid="31" grpId="0" build="p">
        <p:tmplLst>
          <p:tmpl lvl="1">
            <p:tnLst>
              <p:par>
                <p:cTn presetID="18" presetClass="entr" presetSubtype="6"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strips(downRight)">
                      <p:cBhvr>
                        <p:cTn dur="500"/>
                        <p:tgtEl>
                          <p:spTgt spid="31"/>
                        </p:tgtEl>
                      </p:cBhvr>
                    </p:animEffect>
                  </p:childTnLst>
                </p:cTn>
              </p:par>
            </p:tnLst>
          </p:tmpl>
        </p:tmplLst>
      </p:bldP>
      <p:bldP spid="32" grpId="0" build="p">
        <p:tmplLst>
          <p:tmpl lvl="1">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build="p">
        <p:tmplLst>
          <p:tmpl lvl="1">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500"/>
                        <p:tgtEl>
                          <p:spTgt spid="33"/>
                        </p:tgtEl>
                      </p:cBhvr>
                    </p:animEffect>
                  </p:childTnLst>
                </p:cTn>
              </p:par>
            </p:tnLst>
          </p:tmpl>
        </p:tmplLst>
      </p:bldP>
      <p:bldP spid="34" grpId="0" build="p">
        <p:tmplLst>
          <p:tmpl lvl="1">
            <p:tnLst>
              <p:par>
                <p:cTn presetID="10"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build="p">
        <p:tmplLst>
          <p:tmpl lvl="1">
            <p:tnLst>
              <p:par>
                <p:cTn presetID="10"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9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2178792" y="4417351"/>
            <a:ext cx="1790700" cy="298304"/>
          </a:xfrm>
        </p:spPr>
        <p:txBody>
          <a:bodyPr lIns="0" tIns="0" rIns="0" bIns="0" anchor="ctr">
            <a:normAutofit/>
          </a:bodyPr>
          <a:lstStyle>
            <a:lvl1pPr marL="0" indent="0" algn="ctr">
              <a:buNone/>
              <a:defRPr sz="1600">
                <a:solidFill>
                  <a:schemeClr val="accent1"/>
                </a:solidFill>
              </a:defRPr>
            </a:lvl1pPr>
          </a:lstStyle>
          <a:p>
            <a:pPr lvl="0"/>
            <a:r>
              <a:rPr lang="en-US" dirty="0"/>
              <a:t>Award Name</a:t>
            </a:r>
          </a:p>
        </p:txBody>
      </p:sp>
      <p:sp>
        <p:nvSpPr>
          <p:cNvPr id="6" name="Text Placeholder 5"/>
          <p:cNvSpPr>
            <a:spLocks noGrp="1"/>
          </p:cNvSpPr>
          <p:nvPr>
            <p:ph type="body" sz="quarter" idx="11" hasCustomPrompt="1"/>
          </p:nvPr>
        </p:nvSpPr>
        <p:spPr>
          <a:xfrm>
            <a:off x="1826285" y="4852948"/>
            <a:ext cx="2495714" cy="76346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p>
        </p:txBody>
      </p:sp>
      <p:grpSp>
        <p:nvGrpSpPr>
          <p:cNvPr id="15" name="Group 375"/>
          <p:cNvGrpSpPr/>
          <p:nvPr userDrawn="1"/>
        </p:nvGrpSpPr>
        <p:grpSpPr>
          <a:xfrm>
            <a:off x="2558721" y="2199179"/>
            <a:ext cx="913445" cy="879490"/>
            <a:chOff x="160898" y="399121"/>
            <a:chExt cx="2080125" cy="2002800"/>
          </a:xfrm>
        </p:grpSpPr>
        <p:sp>
          <p:nvSpPr>
            <p:cNvPr id="16" name="Shape 373"/>
            <p:cNvSpPr/>
            <p:nvPr/>
          </p:nvSpPr>
          <p:spPr>
            <a:xfrm>
              <a:off x="160898" y="399121"/>
              <a:ext cx="2080125" cy="200280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7" name="Shape 374"/>
            <p:cNvSpPr/>
            <p:nvPr/>
          </p:nvSpPr>
          <p:spPr>
            <a:xfrm>
              <a:off x="726660" y="889620"/>
              <a:ext cx="948601" cy="969733"/>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bg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21" name="Shape 376"/>
          <p:cNvSpPr/>
          <p:nvPr userDrawn="1"/>
        </p:nvSpPr>
        <p:spPr>
          <a:xfrm>
            <a:off x="3012486" y="3079368"/>
            <a:ext cx="913445" cy="1054756"/>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22" name="Group 385"/>
          <p:cNvGrpSpPr/>
          <p:nvPr userDrawn="1"/>
        </p:nvGrpSpPr>
        <p:grpSpPr>
          <a:xfrm>
            <a:off x="5659928" y="2199179"/>
            <a:ext cx="913445" cy="879490"/>
            <a:chOff x="160898" y="399121"/>
            <a:chExt cx="2080124" cy="2002799"/>
          </a:xfrm>
        </p:grpSpPr>
        <p:sp>
          <p:nvSpPr>
            <p:cNvPr id="23" name="Shape 383"/>
            <p:cNvSpPr/>
            <p:nvPr/>
          </p:nvSpPr>
          <p:spPr>
            <a:xfrm>
              <a:off x="160898" y="399121"/>
              <a:ext cx="2080124" cy="200279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4" name="Shape 384"/>
            <p:cNvSpPr/>
            <p:nvPr/>
          </p:nvSpPr>
          <p:spPr>
            <a:xfrm>
              <a:off x="726660" y="889618"/>
              <a:ext cx="948600" cy="969732"/>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bg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25" name="Shape 386"/>
          <p:cNvSpPr/>
          <p:nvPr userDrawn="1"/>
        </p:nvSpPr>
        <p:spPr>
          <a:xfrm>
            <a:off x="6100992" y="3079368"/>
            <a:ext cx="913445" cy="1054756"/>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26" name="Group 395"/>
          <p:cNvGrpSpPr/>
          <p:nvPr userDrawn="1"/>
        </p:nvGrpSpPr>
        <p:grpSpPr>
          <a:xfrm>
            <a:off x="8727673" y="2199179"/>
            <a:ext cx="913445" cy="879490"/>
            <a:chOff x="160898" y="399121"/>
            <a:chExt cx="2080124" cy="2002799"/>
          </a:xfrm>
        </p:grpSpPr>
        <p:sp>
          <p:nvSpPr>
            <p:cNvPr id="27" name="Shape 393"/>
            <p:cNvSpPr/>
            <p:nvPr/>
          </p:nvSpPr>
          <p:spPr>
            <a:xfrm>
              <a:off x="160898" y="399121"/>
              <a:ext cx="2080124" cy="200279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8" name="Shape 394"/>
            <p:cNvSpPr/>
            <p:nvPr/>
          </p:nvSpPr>
          <p:spPr>
            <a:xfrm>
              <a:off x="726660" y="889615"/>
              <a:ext cx="948600" cy="969732"/>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bg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29" name="Shape 396"/>
          <p:cNvSpPr/>
          <p:nvPr userDrawn="1"/>
        </p:nvSpPr>
        <p:spPr>
          <a:xfrm>
            <a:off x="9194137" y="3079368"/>
            <a:ext cx="913445" cy="1054756"/>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0" name="Picture Placeholder 7"/>
          <p:cNvSpPr>
            <a:spLocks noGrp="1"/>
          </p:cNvSpPr>
          <p:nvPr>
            <p:ph type="pic" sz="quarter" idx="18"/>
          </p:nvPr>
        </p:nvSpPr>
        <p:spPr>
          <a:xfrm>
            <a:off x="2099653" y="3079469"/>
            <a:ext cx="927499" cy="1054756"/>
          </a:xfrm>
          <a:prstGeom prst="rect">
            <a:avLst/>
          </a:prstGeom>
          <a:solidFill>
            <a:schemeClr val="bg1">
              <a:lumMod val="65000"/>
            </a:schemeClr>
          </a:solidFill>
          <a:ln w="38100">
            <a:solidFill>
              <a:schemeClr val="accent1"/>
            </a:solidFill>
          </a:ln>
        </p:spPr>
        <p:txBody>
          <a:bodyPr>
            <a:normAutofit/>
          </a:bodyPr>
          <a:lstStyle>
            <a:lvl1pPr>
              <a:defRPr sz="1400"/>
            </a:lvl1pPr>
          </a:lstStyle>
          <a:p>
            <a:r>
              <a:rPr lang="en-US" dirty="0"/>
              <a:t>Click</a:t>
            </a:r>
            <a:endParaRPr lang="en-GB" dirty="0"/>
          </a:p>
        </p:txBody>
      </p:sp>
      <p:sp>
        <p:nvSpPr>
          <p:cNvPr id="31" name="Picture Placeholder 7"/>
          <p:cNvSpPr>
            <a:spLocks noGrp="1"/>
          </p:cNvSpPr>
          <p:nvPr>
            <p:ph type="pic" sz="quarter" idx="19"/>
          </p:nvPr>
        </p:nvSpPr>
        <p:spPr>
          <a:xfrm>
            <a:off x="5190003" y="3079469"/>
            <a:ext cx="927499" cy="1054756"/>
          </a:xfrm>
          <a:prstGeom prst="rect">
            <a:avLst/>
          </a:prstGeom>
          <a:solidFill>
            <a:schemeClr val="bg1">
              <a:lumMod val="65000"/>
            </a:schemeClr>
          </a:solidFill>
          <a:ln w="38100">
            <a:solidFill>
              <a:schemeClr val="accent1"/>
            </a:solidFill>
          </a:ln>
        </p:spPr>
        <p:txBody>
          <a:bodyPr>
            <a:normAutofit/>
          </a:bodyPr>
          <a:lstStyle>
            <a:lvl1pPr>
              <a:defRPr sz="1400"/>
            </a:lvl1pPr>
          </a:lstStyle>
          <a:p>
            <a:r>
              <a:rPr lang="en-GB" dirty="0"/>
              <a:t>Click</a:t>
            </a:r>
          </a:p>
        </p:txBody>
      </p:sp>
      <p:sp>
        <p:nvSpPr>
          <p:cNvPr id="32" name="Picture Placeholder 7"/>
          <p:cNvSpPr>
            <a:spLocks noGrp="1"/>
          </p:cNvSpPr>
          <p:nvPr>
            <p:ph type="pic" sz="quarter" idx="20"/>
          </p:nvPr>
        </p:nvSpPr>
        <p:spPr>
          <a:xfrm>
            <a:off x="8264732" y="3079469"/>
            <a:ext cx="927499" cy="1054756"/>
          </a:xfrm>
          <a:prstGeom prst="rect">
            <a:avLst/>
          </a:prstGeom>
          <a:solidFill>
            <a:schemeClr val="bg1">
              <a:lumMod val="65000"/>
            </a:schemeClr>
          </a:solidFill>
          <a:ln w="38100">
            <a:solidFill>
              <a:schemeClr val="accent1"/>
            </a:solidFill>
          </a:ln>
        </p:spPr>
        <p:txBody>
          <a:bodyPr>
            <a:normAutofit/>
          </a:bodyPr>
          <a:lstStyle>
            <a:lvl1pPr>
              <a:defRPr sz="1400"/>
            </a:lvl1pPr>
          </a:lstStyle>
          <a:p>
            <a:r>
              <a:rPr lang="en-GB" dirty="0"/>
              <a:t>Click</a:t>
            </a:r>
          </a:p>
        </p:txBody>
      </p:sp>
      <p:sp>
        <p:nvSpPr>
          <p:cNvPr id="33" name="Text Placeholder 5"/>
          <p:cNvSpPr>
            <a:spLocks noGrp="1"/>
          </p:cNvSpPr>
          <p:nvPr>
            <p:ph type="body" sz="quarter" idx="21" hasCustomPrompt="1"/>
          </p:nvPr>
        </p:nvSpPr>
        <p:spPr>
          <a:xfrm>
            <a:off x="3010642" y="3464822"/>
            <a:ext cx="915289" cy="328925"/>
          </a:xfrm>
        </p:spPr>
        <p:txBody>
          <a:bodyPr lIns="0" tIns="0" rIns="0" bIns="0" anchor="ctr">
            <a:normAutofit/>
          </a:bodyPr>
          <a:lstStyle>
            <a:lvl1pPr marL="0" indent="0" algn="ctr">
              <a:lnSpc>
                <a:spcPts val="1400"/>
              </a:lnSpc>
              <a:buNone/>
              <a:defRPr sz="1600">
                <a:solidFill>
                  <a:schemeClr val="bg1">
                    <a:lumMod val="50000"/>
                  </a:schemeClr>
                </a:solidFill>
              </a:defRPr>
            </a:lvl1pPr>
          </a:lstStyle>
          <a:p>
            <a:pPr lvl="0"/>
            <a:r>
              <a:rPr lang="en-US" dirty="0"/>
              <a:t>2012</a:t>
            </a:r>
          </a:p>
        </p:txBody>
      </p:sp>
      <p:sp>
        <p:nvSpPr>
          <p:cNvPr id="36" name="Text Placeholder 5"/>
          <p:cNvSpPr>
            <a:spLocks noGrp="1"/>
          </p:cNvSpPr>
          <p:nvPr>
            <p:ph type="body" sz="quarter" idx="22" hasCustomPrompt="1"/>
          </p:nvPr>
        </p:nvSpPr>
        <p:spPr>
          <a:xfrm>
            <a:off x="6094571" y="3464822"/>
            <a:ext cx="915289" cy="328925"/>
          </a:xfrm>
        </p:spPr>
        <p:txBody>
          <a:bodyPr lIns="0" tIns="0" rIns="0" bIns="0" anchor="ctr">
            <a:normAutofit/>
          </a:bodyPr>
          <a:lstStyle>
            <a:lvl1pPr marL="0" indent="0" algn="ctr">
              <a:lnSpc>
                <a:spcPts val="1400"/>
              </a:lnSpc>
              <a:buNone/>
              <a:defRPr sz="1600">
                <a:solidFill>
                  <a:schemeClr val="bg1">
                    <a:lumMod val="50000"/>
                  </a:schemeClr>
                </a:solidFill>
              </a:defRPr>
            </a:lvl1pPr>
          </a:lstStyle>
          <a:p>
            <a:pPr lvl="0"/>
            <a:r>
              <a:rPr lang="en-US" dirty="0"/>
              <a:t>2012</a:t>
            </a:r>
          </a:p>
        </p:txBody>
      </p:sp>
      <p:sp>
        <p:nvSpPr>
          <p:cNvPr id="37" name="Text Placeholder 5"/>
          <p:cNvSpPr>
            <a:spLocks noGrp="1"/>
          </p:cNvSpPr>
          <p:nvPr>
            <p:ph type="body" sz="quarter" idx="23" hasCustomPrompt="1"/>
          </p:nvPr>
        </p:nvSpPr>
        <p:spPr>
          <a:xfrm>
            <a:off x="9182563" y="3464822"/>
            <a:ext cx="915289" cy="328925"/>
          </a:xfrm>
        </p:spPr>
        <p:txBody>
          <a:bodyPr lIns="0" tIns="0" rIns="0" bIns="0" anchor="ctr">
            <a:normAutofit/>
          </a:bodyPr>
          <a:lstStyle>
            <a:lvl1pPr marL="0" indent="0" algn="ctr">
              <a:lnSpc>
                <a:spcPts val="1400"/>
              </a:lnSpc>
              <a:buNone/>
              <a:defRPr sz="1600">
                <a:solidFill>
                  <a:schemeClr val="bg1">
                    <a:lumMod val="50000"/>
                  </a:schemeClr>
                </a:solidFill>
              </a:defRPr>
            </a:lvl1pPr>
          </a:lstStyle>
          <a:p>
            <a:pPr lvl="0"/>
            <a:r>
              <a:rPr lang="en-US" dirty="0"/>
              <a:t>2012</a:t>
            </a:r>
          </a:p>
        </p:txBody>
      </p:sp>
      <p:sp>
        <p:nvSpPr>
          <p:cNvPr id="38" name="Text Placeholder 4"/>
          <p:cNvSpPr>
            <a:spLocks noGrp="1"/>
          </p:cNvSpPr>
          <p:nvPr>
            <p:ph type="body" sz="quarter" idx="24" hasCustomPrompt="1"/>
          </p:nvPr>
        </p:nvSpPr>
        <p:spPr>
          <a:xfrm>
            <a:off x="5217365" y="4417351"/>
            <a:ext cx="1790700" cy="298304"/>
          </a:xfrm>
        </p:spPr>
        <p:txBody>
          <a:bodyPr lIns="0" tIns="0" rIns="0" bIns="0" anchor="ctr">
            <a:normAutofit/>
          </a:bodyPr>
          <a:lstStyle>
            <a:lvl1pPr marL="0" indent="0" algn="ctr">
              <a:buNone/>
              <a:defRPr sz="1600">
                <a:solidFill>
                  <a:schemeClr val="accent1"/>
                </a:solidFill>
              </a:defRPr>
            </a:lvl1pPr>
          </a:lstStyle>
          <a:p>
            <a:pPr lvl="0"/>
            <a:r>
              <a:rPr lang="en-US" dirty="0"/>
              <a:t>Award Name</a:t>
            </a:r>
          </a:p>
        </p:txBody>
      </p:sp>
      <p:sp>
        <p:nvSpPr>
          <p:cNvPr id="39" name="Text Placeholder 5"/>
          <p:cNvSpPr>
            <a:spLocks noGrp="1"/>
          </p:cNvSpPr>
          <p:nvPr>
            <p:ph type="body" sz="quarter" idx="25" hasCustomPrompt="1"/>
          </p:nvPr>
        </p:nvSpPr>
        <p:spPr>
          <a:xfrm>
            <a:off x="4864858" y="4852948"/>
            <a:ext cx="2495714" cy="76346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p>
        </p:txBody>
      </p:sp>
      <p:sp>
        <p:nvSpPr>
          <p:cNvPr id="40" name="Text Placeholder 4"/>
          <p:cNvSpPr>
            <a:spLocks noGrp="1"/>
          </p:cNvSpPr>
          <p:nvPr>
            <p:ph type="body" sz="quarter" idx="26" hasCustomPrompt="1"/>
          </p:nvPr>
        </p:nvSpPr>
        <p:spPr>
          <a:xfrm>
            <a:off x="8292564" y="4417351"/>
            <a:ext cx="1790700" cy="298304"/>
          </a:xfrm>
        </p:spPr>
        <p:txBody>
          <a:bodyPr lIns="0" tIns="0" rIns="0" bIns="0" anchor="ctr">
            <a:normAutofit/>
          </a:bodyPr>
          <a:lstStyle>
            <a:lvl1pPr marL="0" indent="0" algn="ctr">
              <a:buNone/>
              <a:defRPr sz="1600">
                <a:solidFill>
                  <a:schemeClr val="accent1"/>
                </a:solidFill>
              </a:defRPr>
            </a:lvl1pPr>
          </a:lstStyle>
          <a:p>
            <a:pPr lvl="0"/>
            <a:r>
              <a:rPr lang="en-US" dirty="0"/>
              <a:t>Award Name</a:t>
            </a:r>
          </a:p>
        </p:txBody>
      </p:sp>
      <p:sp>
        <p:nvSpPr>
          <p:cNvPr id="41" name="Text Placeholder 5"/>
          <p:cNvSpPr>
            <a:spLocks noGrp="1"/>
          </p:cNvSpPr>
          <p:nvPr>
            <p:ph type="body" sz="quarter" idx="27" hasCustomPrompt="1"/>
          </p:nvPr>
        </p:nvSpPr>
        <p:spPr>
          <a:xfrm>
            <a:off x="7940057" y="4852948"/>
            <a:ext cx="2495714" cy="763466"/>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volupue</a:t>
            </a:r>
            <a:r>
              <a:rPr lang="en-US" dirty="0"/>
              <a:t> </a:t>
            </a:r>
            <a:r>
              <a:rPr lang="en-US" dirty="0" err="1"/>
              <a:t>laudantium</a:t>
            </a:r>
            <a:r>
              <a:rPr lang="en-US" dirty="0"/>
              <a:t>, </a:t>
            </a:r>
            <a:r>
              <a:rPr lang="en-US" dirty="0" err="1"/>
              <a:t>totam</a:t>
            </a:r>
            <a:r>
              <a:rPr lang="en-US" dirty="0"/>
              <a:t> rem </a:t>
            </a:r>
            <a:r>
              <a:rPr lang="en-US" dirty="0" err="1"/>
              <a:t>aperiam</a:t>
            </a:r>
            <a:r>
              <a:rPr lang="en-US" dirty="0"/>
              <a:t>, </a:t>
            </a:r>
          </a:p>
        </p:txBody>
      </p:sp>
    </p:spTree>
    <p:extLst>
      <p:ext uri="{BB962C8B-B14F-4D97-AF65-F5344CB8AC3E}">
        <p14:creationId xmlns:p14="http://schemas.microsoft.com/office/powerpoint/2010/main" val="412564233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fltVal val="0"/>
                                          </p:val>
                                        </p:tav>
                                        <p:tav tm="100000">
                                          <p:val>
                                            <p:strVal val="#ppt_w"/>
                                          </p:val>
                                        </p:tav>
                                      </p:tavLst>
                                    </p:anim>
                                    <p:anim calcmode="lin" valueType="num">
                                      <p:cBhvr>
                                        <p:cTn id="16" dur="500" fill="hold"/>
                                        <p:tgtEl>
                                          <p:spTgt spid="15"/>
                                        </p:tgtEl>
                                        <p:attrNameLst>
                                          <p:attrName>ppt_h</p:attrName>
                                        </p:attrNameLst>
                                      </p:cBhvr>
                                      <p:tavLst>
                                        <p:tav tm="0">
                                          <p:val>
                                            <p:fltVal val="0"/>
                                          </p:val>
                                        </p:tav>
                                        <p:tav tm="100000">
                                          <p:val>
                                            <p:strVal val="#ppt_h"/>
                                          </p:val>
                                        </p:tav>
                                      </p:tavLst>
                                    </p:anim>
                                    <p:anim calcmode="lin" valueType="num">
                                      <p:cBhvr>
                                        <p:cTn id="17" dur="500" fill="hold"/>
                                        <p:tgtEl>
                                          <p:spTgt spid="15"/>
                                        </p:tgtEl>
                                        <p:attrNameLst>
                                          <p:attrName>style.rotation</p:attrName>
                                        </p:attrNameLst>
                                      </p:cBhvr>
                                      <p:tavLst>
                                        <p:tav tm="0">
                                          <p:val>
                                            <p:fltVal val="360"/>
                                          </p:val>
                                        </p:tav>
                                        <p:tav tm="100000">
                                          <p:val>
                                            <p:fltVal val="0"/>
                                          </p:val>
                                        </p:tav>
                                      </p:tavLst>
                                    </p:anim>
                                    <p:animEffect transition="in" filter="fade">
                                      <p:cBhvr>
                                        <p:cTn id="18" dur="500"/>
                                        <p:tgtEl>
                                          <p:spTgt spid="15"/>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wipe(left)">
                                      <p:cBhvr>
                                        <p:cTn id="22" dur="500"/>
                                        <p:tgtEl>
                                          <p:spTgt spid="21"/>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animEffect transition="in" filter="wipe(left)">
                                      <p:cBhvr>
                                        <p:cTn id="25" dur="500"/>
                                        <p:tgtEl>
                                          <p:spTgt spid="33">
                                            <p:txEl>
                                              <p:pRg st="0" end="0"/>
                                            </p:txEl>
                                          </p:spTgt>
                                        </p:tgtEl>
                                      </p:cBhvr>
                                    </p:animEffect>
                                  </p:childTnLst>
                                </p:cTn>
                              </p:par>
                            </p:childTnLst>
                          </p:cTn>
                        </p:par>
                        <p:par>
                          <p:cTn id="26" fill="hold">
                            <p:stCondLst>
                              <p:cond delay="2000"/>
                            </p:stCondLst>
                            <p:childTnLst>
                              <p:par>
                                <p:cTn id="27" presetID="22" presetClass="entr" presetSubtype="2"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right)">
                                      <p:cBhvr>
                                        <p:cTn id="29" dur="500"/>
                                        <p:tgtEl>
                                          <p:spTgt spid="30"/>
                                        </p:tgtEl>
                                      </p:cBhvr>
                                    </p:animEffect>
                                  </p:childTnLst>
                                </p:cTn>
                              </p:par>
                            </p:childTnLst>
                          </p:cTn>
                        </p:par>
                        <p:par>
                          <p:cTn id="30" fill="hold">
                            <p:stCondLst>
                              <p:cond delay="2500"/>
                            </p:stCondLst>
                            <p:childTnLst>
                              <p:par>
                                <p:cTn id="31" presetID="9" presetClass="entr" presetSubtype="0" fill="hold" grpId="0" nodeType="afterEffect">
                                  <p:stCondLst>
                                    <p:cond delay="0"/>
                                  </p:stCondLst>
                                  <p:childTnLst>
                                    <p:set>
                                      <p:cBhvr>
                                        <p:cTn id="32" dur="1" fill="hold">
                                          <p:stCondLst>
                                            <p:cond delay="0"/>
                                          </p:stCondLst>
                                        </p:cTn>
                                        <p:tgtEl>
                                          <p:spTgt spid="5">
                                            <p:txEl>
                                              <p:pRg st="0" end="0"/>
                                            </p:txEl>
                                          </p:spTgt>
                                        </p:tgtEl>
                                        <p:attrNameLst>
                                          <p:attrName>style.visibility</p:attrName>
                                        </p:attrNameLst>
                                      </p:cBhvr>
                                      <p:to>
                                        <p:strVal val="visible"/>
                                      </p:to>
                                    </p:set>
                                    <p:animEffect transition="in" filter="dissolve">
                                      <p:cBhvr>
                                        <p:cTn id="33" dur="500"/>
                                        <p:tgtEl>
                                          <p:spTgt spid="5">
                                            <p:txEl>
                                              <p:pRg st="0" end="0"/>
                                            </p:txEl>
                                          </p:spTgt>
                                        </p:tgtEl>
                                      </p:cBhvr>
                                    </p:animEffect>
                                  </p:childTnLst>
                                </p:cTn>
                              </p:par>
                            </p:childTnLst>
                          </p:cTn>
                        </p:par>
                        <p:par>
                          <p:cTn id="34" fill="hold">
                            <p:stCondLst>
                              <p:cond delay="3000"/>
                            </p:stCondLst>
                            <p:childTnLst>
                              <p:par>
                                <p:cTn id="35" presetID="18" presetClass="entr" presetSubtype="6" fill="hold" grpId="0" nodeType="afterEffect">
                                  <p:stCondLst>
                                    <p:cond delay="0"/>
                                  </p:stCondLst>
                                  <p:childTnLst>
                                    <p:set>
                                      <p:cBhvr>
                                        <p:cTn id="36" dur="1" fill="hold">
                                          <p:stCondLst>
                                            <p:cond delay="0"/>
                                          </p:stCondLst>
                                        </p:cTn>
                                        <p:tgtEl>
                                          <p:spTgt spid="6">
                                            <p:txEl>
                                              <p:pRg st="0" end="0"/>
                                            </p:txEl>
                                          </p:spTgt>
                                        </p:tgtEl>
                                        <p:attrNameLst>
                                          <p:attrName>style.visibility</p:attrName>
                                        </p:attrNameLst>
                                      </p:cBhvr>
                                      <p:to>
                                        <p:strVal val="visible"/>
                                      </p:to>
                                    </p:set>
                                    <p:animEffect transition="in" filter="strips(downRight)">
                                      <p:cBhvr>
                                        <p:cTn id="37" dur="500"/>
                                        <p:tgtEl>
                                          <p:spTgt spid="6">
                                            <p:txEl>
                                              <p:pRg st="0" end="0"/>
                                            </p:txEl>
                                          </p:spTgt>
                                        </p:tgtEl>
                                      </p:cBhvr>
                                    </p:animEffect>
                                  </p:childTnLst>
                                </p:cTn>
                              </p:par>
                            </p:childTnLst>
                          </p:cTn>
                        </p:par>
                        <p:par>
                          <p:cTn id="38" fill="hold">
                            <p:stCondLst>
                              <p:cond delay="3500"/>
                            </p:stCondLst>
                            <p:childTnLst>
                              <p:par>
                                <p:cTn id="39" presetID="49" presetClass="entr" presetSubtype="0" decel="100000"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 calcmode="lin" valueType="num">
                                      <p:cBhvr>
                                        <p:cTn id="43" dur="500" fill="hold"/>
                                        <p:tgtEl>
                                          <p:spTgt spid="22"/>
                                        </p:tgtEl>
                                        <p:attrNameLst>
                                          <p:attrName>style.rotation</p:attrName>
                                        </p:attrNameLst>
                                      </p:cBhvr>
                                      <p:tavLst>
                                        <p:tav tm="0">
                                          <p:val>
                                            <p:fltVal val="360"/>
                                          </p:val>
                                        </p:tav>
                                        <p:tav tm="100000">
                                          <p:val>
                                            <p:fltVal val="0"/>
                                          </p:val>
                                        </p:tav>
                                      </p:tavLst>
                                    </p:anim>
                                    <p:animEffect transition="in" filter="fade">
                                      <p:cBhvr>
                                        <p:cTn id="44" dur="500"/>
                                        <p:tgtEl>
                                          <p:spTgt spid="22"/>
                                        </p:tgtEl>
                                      </p:cBhvr>
                                    </p:animEffect>
                                  </p:childTnLst>
                                </p:cTn>
                              </p:par>
                            </p:childTnLst>
                          </p:cTn>
                        </p:par>
                        <p:par>
                          <p:cTn id="45" fill="hold">
                            <p:stCondLst>
                              <p:cond delay="4000"/>
                            </p:stCondLst>
                            <p:childTnLst>
                              <p:par>
                                <p:cTn id="46" presetID="22" presetClass="entr" presetSubtype="8" fill="hold" grpId="0" nodeType="after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500"/>
                                        <p:tgtEl>
                                          <p:spTgt spid="25"/>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36">
                                            <p:txEl>
                                              <p:pRg st="0" end="0"/>
                                            </p:txEl>
                                          </p:spTgt>
                                        </p:tgtEl>
                                        <p:attrNameLst>
                                          <p:attrName>style.visibility</p:attrName>
                                        </p:attrNameLst>
                                      </p:cBhvr>
                                      <p:to>
                                        <p:strVal val="visible"/>
                                      </p:to>
                                    </p:set>
                                    <p:animEffect transition="in" filter="wipe(left)">
                                      <p:cBhvr>
                                        <p:cTn id="51" dur="500"/>
                                        <p:tgtEl>
                                          <p:spTgt spid="36">
                                            <p:txEl>
                                              <p:pRg st="0" end="0"/>
                                            </p:txEl>
                                          </p:spTgt>
                                        </p:tgtEl>
                                      </p:cBhvr>
                                    </p:animEffect>
                                  </p:childTnLst>
                                </p:cTn>
                              </p:par>
                            </p:childTnLst>
                          </p:cTn>
                        </p:par>
                        <p:par>
                          <p:cTn id="52" fill="hold">
                            <p:stCondLst>
                              <p:cond delay="4500"/>
                            </p:stCondLst>
                            <p:childTnLst>
                              <p:par>
                                <p:cTn id="53" presetID="22" presetClass="entr" presetSubtype="2"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wipe(right)">
                                      <p:cBhvr>
                                        <p:cTn id="55" dur="500"/>
                                        <p:tgtEl>
                                          <p:spTgt spid="31"/>
                                        </p:tgtEl>
                                      </p:cBhvr>
                                    </p:animEffect>
                                  </p:childTnLst>
                                </p:cTn>
                              </p:par>
                            </p:childTnLst>
                          </p:cTn>
                        </p:par>
                        <p:par>
                          <p:cTn id="56" fill="hold">
                            <p:stCondLst>
                              <p:cond delay="5000"/>
                            </p:stCondLst>
                            <p:childTnLst>
                              <p:par>
                                <p:cTn id="57" presetID="9" presetClass="entr" presetSubtype="0" fill="hold" grpId="0" nodeType="afterEffect">
                                  <p:stCondLst>
                                    <p:cond delay="0"/>
                                  </p:stCondLst>
                                  <p:childTnLst>
                                    <p:set>
                                      <p:cBhvr>
                                        <p:cTn id="58" dur="1" fill="hold">
                                          <p:stCondLst>
                                            <p:cond delay="0"/>
                                          </p:stCondLst>
                                        </p:cTn>
                                        <p:tgtEl>
                                          <p:spTgt spid="38">
                                            <p:txEl>
                                              <p:pRg st="0" end="0"/>
                                            </p:txEl>
                                          </p:spTgt>
                                        </p:tgtEl>
                                        <p:attrNameLst>
                                          <p:attrName>style.visibility</p:attrName>
                                        </p:attrNameLst>
                                      </p:cBhvr>
                                      <p:to>
                                        <p:strVal val="visible"/>
                                      </p:to>
                                    </p:set>
                                    <p:animEffect transition="in" filter="dissolve">
                                      <p:cBhvr>
                                        <p:cTn id="59" dur="500"/>
                                        <p:tgtEl>
                                          <p:spTgt spid="38">
                                            <p:txEl>
                                              <p:pRg st="0" end="0"/>
                                            </p:txEl>
                                          </p:spTgt>
                                        </p:tgtEl>
                                      </p:cBhvr>
                                    </p:animEffect>
                                  </p:childTnLst>
                                </p:cTn>
                              </p:par>
                            </p:childTnLst>
                          </p:cTn>
                        </p:par>
                        <p:par>
                          <p:cTn id="60" fill="hold">
                            <p:stCondLst>
                              <p:cond delay="5500"/>
                            </p:stCondLst>
                            <p:childTnLst>
                              <p:par>
                                <p:cTn id="61" presetID="18" presetClass="entr" presetSubtype="6" fill="hold" grpId="0" nodeType="afterEffect">
                                  <p:stCondLst>
                                    <p:cond delay="0"/>
                                  </p:stCondLst>
                                  <p:childTnLst>
                                    <p:set>
                                      <p:cBhvr>
                                        <p:cTn id="62" dur="1" fill="hold">
                                          <p:stCondLst>
                                            <p:cond delay="0"/>
                                          </p:stCondLst>
                                        </p:cTn>
                                        <p:tgtEl>
                                          <p:spTgt spid="39">
                                            <p:txEl>
                                              <p:pRg st="0" end="0"/>
                                            </p:txEl>
                                          </p:spTgt>
                                        </p:tgtEl>
                                        <p:attrNameLst>
                                          <p:attrName>style.visibility</p:attrName>
                                        </p:attrNameLst>
                                      </p:cBhvr>
                                      <p:to>
                                        <p:strVal val="visible"/>
                                      </p:to>
                                    </p:set>
                                    <p:animEffect transition="in" filter="strips(downRight)">
                                      <p:cBhvr>
                                        <p:cTn id="63" dur="500"/>
                                        <p:tgtEl>
                                          <p:spTgt spid="39">
                                            <p:txEl>
                                              <p:pRg st="0" end="0"/>
                                            </p:txEl>
                                          </p:spTgt>
                                        </p:tgtEl>
                                      </p:cBhvr>
                                    </p:animEffect>
                                  </p:childTnLst>
                                </p:cTn>
                              </p:par>
                            </p:childTnLst>
                          </p:cTn>
                        </p:par>
                        <p:par>
                          <p:cTn id="64" fill="hold">
                            <p:stCondLst>
                              <p:cond delay="6000"/>
                            </p:stCondLst>
                            <p:childTnLst>
                              <p:par>
                                <p:cTn id="65" presetID="49" presetClass="entr" presetSubtype="0" decel="100000" fill="hold"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 calcmode="lin" valueType="num">
                                      <p:cBhvr>
                                        <p:cTn id="69" dur="500" fill="hold"/>
                                        <p:tgtEl>
                                          <p:spTgt spid="26"/>
                                        </p:tgtEl>
                                        <p:attrNameLst>
                                          <p:attrName>style.rotation</p:attrName>
                                        </p:attrNameLst>
                                      </p:cBhvr>
                                      <p:tavLst>
                                        <p:tav tm="0">
                                          <p:val>
                                            <p:fltVal val="360"/>
                                          </p:val>
                                        </p:tav>
                                        <p:tav tm="100000">
                                          <p:val>
                                            <p:fltVal val="0"/>
                                          </p:val>
                                        </p:tav>
                                      </p:tavLst>
                                    </p:anim>
                                    <p:animEffect transition="in" filter="fade">
                                      <p:cBhvr>
                                        <p:cTn id="70" dur="500"/>
                                        <p:tgtEl>
                                          <p:spTgt spid="26"/>
                                        </p:tgtEl>
                                      </p:cBhvr>
                                    </p:animEffect>
                                  </p:childTnLst>
                                </p:cTn>
                              </p:par>
                            </p:childTnLst>
                          </p:cTn>
                        </p:par>
                        <p:par>
                          <p:cTn id="71" fill="hold">
                            <p:stCondLst>
                              <p:cond delay="6500"/>
                            </p:stCondLst>
                            <p:childTnLst>
                              <p:par>
                                <p:cTn id="72" presetID="22" presetClass="entr" presetSubtype="8" fill="hold" grpId="0" nodeType="after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left)">
                                      <p:cBhvr>
                                        <p:cTn id="74" dur="500"/>
                                        <p:tgtEl>
                                          <p:spTgt spid="29"/>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37">
                                            <p:txEl>
                                              <p:pRg st="0" end="0"/>
                                            </p:txEl>
                                          </p:spTgt>
                                        </p:tgtEl>
                                        <p:attrNameLst>
                                          <p:attrName>style.visibility</p:attrName>
                                        </p:attrNameLst>
                                      </p:cBhvr>
                                      <p:to>
                                        <p:strVal val="visible"/>
                                      </p:to>
                                    </p:set>
                                    <p:animEffect transition="in" filter="wipe(left)">
                                      <p:cBhvr>
                                        <p:cTn id="77" dur="500"/>
                                        <p:tgtEl>
                                          <p:spTgt spid="37">
                                            <p:txEl>
                                              <p:pRg st="0" end="0"/>
                                            </p:txEl>
                                          </p:spTgt>
                                        </p:tgtEl>
                                      </p:cBhvr>
                                    </p:animEffect>
                                  </p:childTnLst>
                                </p:cTn>
                              </p:par>
                            </p:childTnLst>
                          </p:cTn>
                        </p:par>
                        <p:par>
                          <p:cTn id="78" fill="hold">
                            <p:stCondLst>
                              <p:cond delay="7000"/>
                            </p:stCondLst>
                            <p:childTnLst>
                              <p:par>
                                <p:cTn id="79" presetID="22" presetClass="entr" presetSubtype="2"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wipe(right)">
                                      <p:cBhvr>
                                        <p:cTn id="81" dur="500"/>
                                        <p:tgtEl>
                                          <p:spTgt spid="32"/>
                                        </p:tgtEl>
                                      </p:cBhvr>
                                    </p:animEffect>
                                  </p:childTnLst>
                                </p:cTn>
                              </p:par>
                            </p:childTnLst>
                          </p:cTn>
                        </p:par>
                        <p:par>
                          <p:cTn id="82" fill="hold">
                            <p:stCondLst>
                              <p:cond delay="7500"/>
                            </p:stCondLst>
                            <p:childTnLst>
                              <p:par>
                                <p:cTn id="83" presetID="9" presetClass="entr" presetSubtype="0" fill="hold" grpId="0" nodeType="afterEffect">
                                  <p:stCondLst>
                                    <p:cond delay="0"/>
                                  </p:stCondLst>
                                  <p:childTnLst>
                                    <p:set>
                                      <p:cBhvr>
                                        <p:cTn id="84" dur="1" fill="hold">
                                          <p:stCondLst>
                                            <p:cond delay="0"/>
                                          </p:stCondLst>
                                        </p:cTn>
                                        <p:tgtEl>
                                          <p:spTgt spid="40">
                                            <p:txEl>
                                              <p:pRg st="0" end="0"/>
                                            </p:txEl>
                                          </p:spTgt>
                                        </p:tgtEl>
                                        <p:attrNameLst>
                                          <p:attrName>style.visibility</p:attrName>
                                        </p:attrNameLst>
                                      </p:cBhvr>
                                      <p:to>
                                        <p:strVal val="visible"/>
                                      </p:to>
                                    </p:set>
                                    <p:animEffect transition="in" filter="dissolve">
                                      <p:cBhvr>
                                        <p:cTn id="85" dur="500"/>
                                        <p:tgtEl>
                                          <p:spTgt spid="40">
                                            <p:txEl>
                                              <p:pRg st="0" end="0"/>
                                            </p:txEl>
                                          </p:spTgt>
                                        </p:tgtEl>
                                      </p:cBhvr>
                                    </p:animEffect>
                                  </p:childTnLst>
                                </p:cTn>
                              </p:par>
                            </p:childTnLst>
                          </p:cTn>
                        </p:par>
                        <p:par>
                          <p:cTn id="86" fill="hold">
                            <p:stCondLst>
                              <p:cond delay="8000"/>
                            </p:stCondLst>
                            <p:childTnLst>
                              <p:par>
                                <p:cTn id="87" presetID="18" presetClass="entr" presetSubtype="6" fill="hold" grpId="0" nodeType="afterEffect">
                                  <p:stCondLst>
                                    <p:cond delay="0"/>
                                  </p:stCondLst>
                                  <p:childTnLst>
                                    <p:set>
                                      <p:cBhvr>
                                        <p:cTn id="88" dur="1" fill="hold">
                                          <p:stCondLst>
                                            <p:cond delay="0"/>
                                          </p:stCondLst>
                                        </p:cTn>
                                        <p:tgtEl>
                                          <p:spTgt spid="41">
                                            <p:txEl>
                                              <p:pRg st="0" end="0"/>
                                            </p:txEl>
                                          </p:spTgt>
                                        </p:tgtEl>
                                        <p:attrNameLst>
                                          <p:attrName>style.visibility</p:attrName>
                                        </p:attrNameLst>
                                      </p:cBhvr>
                                      <p:to>
                                        <p:strVal val="visible"/>
                                      </p:to>
                                    </p:set>
                                    <p:animEffect transition="in" filter="strips(downRight)">
                                      <p:cBhvr>
                                        <p:cTn id="89" dur="500"/>
                                        <p:tgtEl>
                                          <p:spTgt spid="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9"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dissolve">
                      <p:cBhvr>
                        <p:cTn dur="500"/>
                        <p:tgtEl>
                          <p:spTgt spid="5"/>
                        </p:tgtEl>
                      </p:cBhvr>
                    </p:animEffect>
                  </p:childTnLst>
                </p:cTn>
              </p:par>
            </p:tnLst>
          </p:tmpl>
        </p:tmplLst>
      </p:bldP>
      <p:bldP spid="6" grpId="0" build="p">
        <p:tmplLst>
          <p:tmpl lvl="1">
            <p:tnLst>
              <p:par>
                <p:cTn presetID="18" presetClass="entr" presetSubtype="6"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strips(downRight)">
                      <p:cBhvr>
                        <p:cTn dur="500"/>
                        <p:tgtEl>
                          <p:spTgt spid="6"/>
                        </p:tgtEl>
                      </p:cBhvr>
                    </p:animEffect>
                  </p:childTnLst>
                </p:cTn>
              </p:par>
            </p:tnLst>
          </p:tmpl>
        </p:tmplLst>
      </p:bldP>
      <p:bldP spid="21" grpId="0" animBg="1"/>
      <p:bldP spid="25" grpId="0" animBg="1"/>
      <p:bldP spid="29" grpId="0" animBg="1"/>
      <p:bldP spid="30" grpId="0" animBg="1"/>
      <p:bldP spid="31" grpId="0" animBg="1"/>
      <p:bldP spid="32" grpId="0" animBg="1"/>
      <p:bldP spid="33" grpId="0" build="p">
        <p:tmplLst>
          <p:tmpl lvl="1">
            <p:tnLst>
              <p:par>
                <p:cTn presetID="22" presetClass="entr" presetSubtype="8"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6" grpId="0" build="p">
        <p:tmplLst>
          <p:tmpl lvl="1">
            <p:tnLst>
              <p:par>
                <p:cTn presetID="2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build="p">
        <p:tmplLst>
          <p:tmpl lvl="1">
            <p:tnLst>
              <p:par>
                <p:cTn presetID="2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9"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dissolve">
                      <p:cBhvr>
                        <p:cTn dur="500"/>
                        <p:tgtEl>
                          <p:spTgt spid="38"/>
                        </p:tgtEl>
                      </p:cBhvr>
                    </p:animEffect>
                  </p:childTnLst>
                </p:cTn>
              </p:par>
            </p:tnLst>
          </p:tmpl>
        </p:tmplLst>
      </p:bldP>
      <p:bldP spid="39" grpId="0" build="p">
        <p:tmplLst>
          <p:tmpl lvl="1">
            <p:tnLst>
              <p:par>
                <p:cTn presetID="18" presetClass="entr" presetSubtype="6"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strips(downRight)">
                      <p:cBhvr>
                        <p:cTn dur="500"/>
                        <p:tgtEl>
                          <p:spTgt spid="39"/>
                        </p:tgtEl>
                      </p:cBhvr>
                    </p:animEffect>
                  </p:childTnLst>
                </p:cTn>
              </p:par>
            </p:tnLst>
          </p:tmpl>
        </p:tmplLst>
      </p:bldP>
      <p:bldP spid="40" grpId="0" build="p">
        <p:tmplLst>
          <p:tmpl lvl="1">
            <p:tnLst>
              <p:par>
                <p:cTn presetID="9"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dissolve">
                      <p:cBhvr>
                        <p:cTn dur="500"/>
                        <p:tgtEl>
                          <p:spTgt spid="40"/>
                        </p:tgtEl>
                      </p:cBhvr>
                    </p:animEffect>
                  </p:childTnLst>
                </p:cTn>
              </p:par>
            </p:tnLst>
          </p:tmpl>
        </p:tmplLst>
      </p:bldP>
      <p:bldP spid="41" grpId="0" build="p">
        <p:tmplLst>
          <p:tmpl lvl="1">
            <p:tnLst>
              <p:par>
                <p:cTn presetID="18" presetClass="entr" presetSubtype="6"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strips(downRight)">
                      <p:cBhvr>
                        <p:cTn dur="500"/>
                        <p:tgtEl>
                          <p:spTgt spid="41"/>
                        </p:tgtEl>
                      </p:cBhvr>
                    </p:animEffect>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7_Title Slide">
    <p:spTree>
      <p:nvGrpSpPr>
        <p:cNvPr id="1" name=""/>
        <p:cNvGrpSpPr/>
        <p:nvPr/>
      </p:nvGrpSpPr>
      <p:grpSpPr>
        <a:xfrm>
          <a:off x="0" y="0"/>
          <a:ext cx="0" cy="0"/>
          <a:chOff x="0" y="0"/>
          <a:chExt cx="0" cy="0"/>
        </a:xfrm>
      </p:grpSpPr>
      <p:sp>
        <p:nvSpPr>
          <p:cNvPr id="12" name="Shape 421"/>
          <p:cNvSpPr/>
          <p:nvPr userDrawn="1"/>
        </p:nvSpPr>
        <p:spPr>
          <a:xfrm>
            <a:off x="0" y="1857827"/>
            <a:ext cx="12192000" cy="2562247"/>
          </a:xfrm>
          <a:prstGeom prst="rect">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8" name="Picture Placeholder 7"/>
          <p:cNvSpPr>
            <a:spLocks noGrp="1"/>
          </p:cNvSpPr>
          <p:nvPr>
            <p:ph type="pic" sz="quarter" idx="14"/>
          </p:nvPr>
        </p:nvSpPr>
        <p:spPr>
          <a:xfrm>
            <a:off x="1400829" y="2197098"/>
            <a:ext cx="2212666" cy="2212848"/>
          </a:xfrm>
          <a:prstGeom prst="ellipse">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28" name="Picture Placeholder 7"/>
          <p:cNvSpPr>
            <a:spLocks noGrp="1"/>
          </p:cNvSpPr>
          <p:nvPr>
            <p:ph type="pic" sz="quarter" idx="15"/>
          </p:nvPr>
        </p:nvSpPr>
        <p:spPr>
          <a:xfrm>
            <a:off x="3772055" y="2197098"/>
            <a:ext cx="2212666" cy="2212848"/>
          </a:xfrm>
          <a:prstGeom prst="ellipse">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29" name="Picture Placeholder 7"/>
          <p:cNvSpPr>
            <a:spLocks noGrp="1"/>
          </p:cNvSpPr>
          <p:nvPr>
            <p:ph type="pic" sz="quarter" idx="16"/>
          </p:nvPr>
        </p:nvSpPr>
        <p:spPr>
          <a:xfrm>
            <a:off x="6177879" y="2197098"/>
            <a:ext cx="2212666" cy="2212848"/>
          </a:xfrm>
          <a:prstGeom prst="ellipse">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30" name="Picture Placeholder 7"/>
          <p:cNvSpPr>
            <a:spLocks noGrp="1"/>
          </p:cNvSpPr>
          <p:nvPr>
            <p:ph type="pic" sz="quarter" idx="17"/>
          </p:nvPr>
        </p:nvSpPr>
        <p:spPr>
          <a:xfrm>
            <a:off x="8569635" y="2197098"/>
            <a:ext cx="2212666" cy="2212848"/>
          </a:xfrm>
          <a:prstGeom prst="ellipse">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6" name="Text Placeholder 5"/>
          <p:cNvSpPr>
            <a:spLocks noGrp="1"/>
          </p:cNvSpPr>
          <p:nvPr>
            <p:ph type="body" sz="quarter" idx="11" hasCustomPrompt="1"/>
          </p:nvPr>
        </p:nvSpPr>
        <p:spPr>
          <a:xfrm>
            <a:off x="1543050" y="5211184"/>
            <a:ext cx="1942588" cy="682205"/>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erspiciatisunomnis</a:t>
            </a:r>
            <a:r>
              <a:rPr lang="en-US" dirty="0"/>
              <a:t> </a:t>
            </a:r>
            <a:r>
              <a:rPr lang="en-US" dirty="0" err="1"/>
              <a:t>iste</a:t>
            </a:r>
            <a:r>
              <a:rPr lang="en-US" dirty="0"/>
              <a:t> </a:t>
            </a:r>
            <a:r>
              <a:rPr lang="en-US" dirty="0" err="1"/>
              <a:t>natus</a:t>
            </a:r>
            <a:r>
              <a:rPr lang="en-US" dirty="0"/>
              <a:t> </a:t>
            </a:r>
            <a:r>
              <a:rPr lang="en-US" dirty="0" err="1"/>
              <a:t>erroroluptatem</a:t>
            </a:r>
            <a:r>
              <a:rPr lang="en-US" dirty="0"/>
              <a:t> </a:t>
            </a:r>
            <a:r>
              <a:rPr lang="en-US" dirty="0" err="1"/>
              <a:t>accusantium</a:t>
            </a:r>
            <a:r>
              <a:rPr lang="en-US" dirty="0"/>
              <a:t> </a:t>
            </a:r>
            <a:r>
              <a:rPr lang="en-US" dirty="0" err="1"/>
              <a:t>nyan</a:t>
            </a:r>
            <a:endParaRPr lang="en-US" dirty="0"/>
          </a:p>
        </p:txBody>
      </p:sp>
      <p:sp>
        <p:nvSpPr>
          <p:cNvPr id="5" name="Text Placeholder 4"/>
          <p:cNvSpPr>
            <a:spLocks noGrp="1"/>
          </p:cNvSpPr>
          <p:nvPr>
            <p:ph type="body" sz="quarter" idx="10" hasCustomPrompt="1"/>
          </p:nvPr>
        </p:nvSpPr>
        <p:spPr>
          <a:xfrm>
            <a:off x="1680930" y="4786088"/>
            <a:ext cx="1641231" cy="297763"/>
          </a:xfrm>
        </p:spPr>
        <p:txBody>
          <a:bodyPr lIns="0" tIns="0" rIns="0" bIns="0">
            <a:normAutofit/>
          </a:bodyPr>
          <a:lstStyle>
            <a:lvl1pPr marL="0" indent="0" algn="ctr">
              <a:buNone/>
              <a:defRPr sz="1600">
                <a:solidFill>
                  <a:schemeClr val="accent1"/>
                </a:solidFill>
              </a:defRPr>
            </a:lvl1pPr>
          </a:lstStyle>
          <a:p>
            <a:pPr lvl="0"/>
            <a:r>
              <a:rPr lang="en-US" dirty="0"/>
              <a:t>Projection</a:t>
            </a:r>
          </a:p>
        </p:txBody>
      </p:sp>
      <p:sp>
        <p:nvSpPr>
          <p:cNvPr id="31" name="Text Placeholder 5"/>
          <p:cNvSpPr>
            <a:spLocks noGrp="1"/>
          </p:cNvSpPr>
          <p:nvPr>
            <p:ph type="body" sz="quarter" idx="18" hasCustomPrompt="1"/>
          </p:nvPr>
        </p:nvSpPr>
        <p:spPr>
          <a:xfrm>
            <a:off x="3913980" y="5211184"/>
            <a:ext cx="1942588" cy="682205"/>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erspiciatisunomnis</a:t>
            </a:r>
            <a:r>
              <a:rPr lang="en-US" dirty="0"/>
              <a:t> </a:t>
            </a:r>
            <a:r>
              <a:rPr lang="en-US" dirty="0" err="1"/>
              <a:t>iste</a:t>
            </a:r>
            <a:r>
              <a:rPr lang="en-US" dirty="0"/>
              <a:t> </a:t>
            </a:r>
            <a:r>
              <a:rPr lang="en-US" dirty="0" err="1"/>
              <a:t>natus</a:t>
            </a:r>
            <a:r>
              <a:rPr lang="en-US" dirty="0"/>
              <a:t> </a:t>
            </a:r>
            <a:r>
              <a:rPr lang="en-US" dirty="0" err="1"/>
              <a:t>erroroluptatem</a:t>
            </a:r>
            <a:r>
              <a:rPr lang="en-US" dirty="0"/>
              <a:t> </a:t>
            </a:r>
            <a:r>
              <a:rPr lang="en-US" dirty="0" err="1"/>
              <a:t>accusantium</a:t>
            </a:r>
            <a:r>
              <a:rPr lang="en-US" dirty="0"/>
              <a:t> </a:t>
            </a:r>
            <a:r>
              <a:rPr lang="en-US" dirty="0" err="1"/>
              <a:t>nyan</a:t>
            </a:r>
            <a:endParaRPr lang="en-US" dirty="0"/>
          </a:p>
        </p:txBody>
      </p:sp>
      <p:sp>
        <p:nvSpPr>
          <p:cNvPr id="32" name="Text Placeholder 4"/>
          <p:cNvSpPr>
            <a:spLocks noGrp="1"/>
          </p:cNvSpPr>
          <p:nvPr>
            <p:ph type="body" sz="quarter" idx="19" hasCustomPrompt="1"/>
          </p:nvPr>
        </p:nvSpPr>
        <p:spPr>
          <a:xfrm>
            <a:off x="4051860" y="4786088"/>
            <a:ext cx="1641231" cy="297763"/>
          </a:xfrm>
        </p:spPr>
        <p:txBody>
          <a:bodyPr lIns="0" tIns="0" rIns="0" bIns="0">
            <a:normAutofit/>
          </a:bodyPr>
          <a:lstStyle>
            <a:lvl1pPr marL="0" indent="0" algn="ctr">
              <a:buNone/>
              <a:defRPr sz="1600">
                <a:solidFill>
                  <a:schemeClr val="accent1"/>
                </a:solidFill>
              </a:defRPr>
            </a:lvl1pPr>
          </a:lstStyle>
          <a:p>
            <a:pPr lvl="0"/>
            <a:r>
              <a:rPr lang="en-US" dirty="0"/>
              <a:t>Production</a:t>
            </a:r>
          </a:p>
        </p:txBody>
      </p:sp>
      <p:sp>
        <p:nvSpPr>
          <p:cNvPr id="33" name="Text Placeholder 5"/>
          <p:cNvSpPr>
            <a:spLocks noGrp="1"/>
          </p:cNvSpPr>
          <p:nvPr>
            <p:ph type="body" sz="quarter" idx="20" hasCustomPrompt="1"/>
          </p:nvPr>
        </p:nvSpPr>
        <p:spPr>
          <a:xfrm>
            <a:off x="6329624" y="5211184"/>
            <a:ext cx="1942588" cy="682205"/>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erspiciatisunomnis</a:t>
            </a:r>
            <a:r>
              <a:rPr lang="en-US" dirty="0"/>
              <a:t> </a:t>
            </a:r>
            <a:r>
              <a:rPr lang="en-US" dirty="0" err="1"/>
              <a:t>iste</a:t>
            </a:r>
            <a:r>
              <a:rPr lang="en-US" dirty="0"/>
              <a:t> </a:t>
            </a:r>
            <a:r>
              <a:rPr lang="en-US" dirty="0" err="1"/>
              <a:t>natus</a:t>
            </a:r>
            <a:r>
              <a:rPr lang="en-US" dirty="0"/>
              <a:t> </a:t>
            </a:r>
            <a:r>
              <a:rPr lang="en-US" dirty="0" err="1"/>
              <a:t>erroroluptatem</a:t>
            </a:r>
            <a:r>
              <a:rPr lang="en-US" dirty="0"/>
              <a:t> </a:t>
            </a:r>
            <a:r>
              <a:rPr lang="en-US" dirty="0" err="1"/>
              <a:t>accusantium</a:t>
            </a:r>
            <a:r>
              <a:rPr lang="en-US" dirty="0"/>
              <a:t> </a:t>
            </a:r>
            <a:r>
              <a:rPr lang="en-US" dirty="0" err="1"/>
              <a:t>nyan</a:t>
            </a:r>
            <a:endParaRPr lang="en-US" dirty="0"/>
          </a:p>
        </p:txBody>
      </p:sp>
      <p:sp>
        <p:nvSpPr>
          <p:cNvPr id="34" name="Text Placeholder 4"/>
          <p:cNvSpPr>
            <a:spLocks noGrp="1"/>
          </p:cNvSpPr>
          <p:nvPr>
            <p:ph type="body" sz="quarter" idx="21" hasCustomPrompt="1"/>
          </p:nvPr>
        </p:nvSpPr>
        <p:spPr>
          <a:xfrm>
            <a:off x="6467504" y="4786088"/>
            <a:ext cx="1641231" cy="297763"/>
          </a:xfrm>
        </p:spPr>
        <p:txBody>
          <a:bodyPr lIns="0" tIns="0" rIns="0" bIns="0">
            <a:normAutofit/>
          </a:bodyPr>
          <a:lstStyle>
            <a:lvl1pPr marL="0" indent="0" algn="ctr">
              <a:buNone/>
              <a:defRPr sz="1600">
                <a:solidFill>
                  <a:schemeClr val="accent1"/>
                </a:solidFill>
              </a:defRPr>
            </a:lvl1pPr>
          </a:lstStyle>
          <a:p>
            <a:pPr lvl="0"/>
            <a:r>
              <a:rPr lang="en-US" dirty="0"/>
              <a:t>Promotion</a:t>
            </a:r>
          </a:p>
        </p:txBody>
      </p:sp>
      <p:sp>
        <p:nvSpPr>
          <p:cNvPr id="35" name="Text Placeholder 5"/>
          <p:cNvSpPr>
            <a:spLocks noGrp="1"/>
          </p:cNvSpPr>
          <p:nvPr>
            <p:ph type="body" sz="quarter" idx="22" hasCustomPrompt="1"/>
          </p:nvPr>
        </p:nvSpPr>
        <p:spPr>
          <a:xfrm>
            <a:off x="8722892" y="5211184"/>
            <a:ext cx="1942588" cy="682205"/>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erspiciatisunomnis</a:t>
            </a:r>
            <a:r>
              <a:rPr lang="en-US" dirty="0"/>
              <a:t> </a:t>
            </a:r>
            <a:r>
              <a:rPr lang="en-US" dirty="0" err="1"/>
              <a:t>iste</a:t>
            </a:r>
            <a:r>
              <a:rPr lang="en-US" dirty="0"/>
              <a:t> </a:t>
            </a:r>
            <a:r>
              <a:rPr lang="en-US" dirty="0" err="1"/>
              <a:t>natus</a:t>
            </a:r>
            <a:r>
              <a:rPr lang="en-US" dirty="0"/>
              <a:t> </a:t>
            </a:r>
            <a:r>
              <a:rPr lang="en-US" dirty="0" err="1"/>
              <a:t>erroroluptatem</a:t>
            </a:r>
            <a:r>
              <a:rPr lang="en-US" dirty="0"/>
              <a:t> </a:t>
            </a:r>
            <a:r>
              <a:rPr lang="en-US" dirty="0" err="1"/>
              <a:t>accusantium</a:t>
            </a:r>
            <a:r>
              <a:rPr lang="en-US" dirty="0"/>
              <a:t> </a:t>
            </a:r>
            <a:r>
              <a:rPr lang="en-US" dirty="0" err="1"/>
              <a:t>nyan</a:t>
            </a:r>
            <a:endParaRPr lang="en-US" dirty="0"/>
          </a:p>
        </p:txBody>
      </p:sp>
      <p:sp>
        <p:nvSpPr>
          <p:cNvPr id="36" name="Text Placeholder 4"/>
          <p:cNvSpPr>
            <a:spLocks noGrp="1"/>
          </p:cNvSpPr>
          <p:nvPr>
            <p:ph type="body" sz="quarter" idx="23" hasCustomPrompt="1"/>
          </p:nvPr>
        </p:nvSpPr>
        <p:spPr>
          <a:xfrm>
            <a:off x="8860772" y="4786088"/>
            <a:ext cx="1641231" cy="297763"/>
          </a:xfrm>
        </p:spPr>
        <p:txBody>
          <a:bodyPr lIns="0" tIns="0" rIns="0" bIns="0">
            <a:normAutofit/>
          </a:bodyPr>
          <a:lstStyle>
            <a:lvl1pPr marL="0" indent="0" algn="ctr">
              <a:buNone/>
              <a:defRPr sz="1600">
                <a:solidFill>
                  <a:schemeClr val="accent1"/>
                </a:solidFill>
              </a:defRPr>
            </a:lvl1pPr>
          </a:lstStyle>
          <a:p>
            <a:pPr lvl="0"/>
            <a:r>
              <a:rPr lang="en-US" dirty="0"/>
              <a:t>Support</a:t>
            </a:r>
          </a:p>
        </p:txBody>
      </p:sp>
    </p:spTree>
    <p:extLst>
      <p:ext uri="{BB962C8B-B14F-4D97-AF65-F5344CB8AC3E}">
        <p14:creationId xmlns:p14="http://schemas.microsoft.com/office/powerpoint/2010/main" val="306169648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outVertical)">
                                      <p:cBhvr>
                                        <p:cTn id="15" dur="500"/>
                                        <p:tgtEl>
                                          <p:spTgt spid="1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p:cTn id="25" dur="500" fill="hold"/>
                                        <p:tgtEl>
                                          <p:spTgt spid="28"/>
                                        </p:tgtEl>
                                        <p:attrNameLst>
                                          <p:attrName>ppt_w</p:attrName>
                                        </p:attrNameLst>
                                      </p:cBhvr>
                                      <p:tavLst>
                                        <p:tav tm="0">
                                          <p:val>
                                            <p:fltVal val="0"/>
                                          </p:val>
                                        </p:tav>
                                        <p:tav tm="100000">
                                          <p:val>
                                            <p:strVal val="#ppt_w"/>
                                          </p:val>
                                        </p:tav>
                                      </p:tavLst>
                                    </p:anim>
                                    <p:anim calcmode="lin" valueType="num">
                                      <p:cBhvr>
                                        <p:cTn id="26" dur="500" fill="hold"/>
                                        <p:tgtEl>
                                          <p:spTgt spid="28"/>
                                        </p:tgtEl>
                                        <p:attrNameLst>
                                          <p:attrName>ppt_h</p:attrName>
                                        </p:attrNameLst>
                                      </p:cBhvr>
                                      <p:tavLst>
                                        <p:tav tm="0">
                                          <p:val>
                                            <p:fltVal val="0"/>
                                          </p:val>
                                        </p:tav>
                                        <p:tav tm="100000">
                                          <p:val>
                                            <p:strVal val="#ppt_h"/>
                                          </p:val>
                                        </p:tav>
                                      </p:tavLst>
                                    </p:anim>
                                    <p:animEffect transition="in" filter="fade">
                                      <p:cBhvr>
                                        <p:cTn id="27" dur="500"/>
                                        <p:tgtEl>
                                          <p:spTgt spid="28"/>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 calcmode="lin" valueType="num">
                                      <p:cBhvr>
                                        <p:cTn id="31" dur="500" fill="hold"/>
                                        <p:tgtEl>
                                          <p:spTgt spid="29"/>
                                        </p:tgtEl>
                                        <p:attrNameLst>
                                          <p:attrName>ppt_w</p:attrName>
                                        </p:attrNameLst>
                                      </p:cBhvr>
                                      <p:tavLst>
                                        <p:tav tm="0">
                                          <p:val>
                                            <p:fltVal val="0"/>
                                          </p:val>
                                        </p:tav>
                                        <p:tav tm="100000">
                                          <p:val>
                                            <p:strVal val="#ppt_w"/>
                                          </p:val>
                                        </p:tav>
                                      </p:tavLst>
                                    </p:anim>
                                    <p:anim calcmode="lin" valueType="num">
                                      <p:cBhvr>
                                        <p:cTn id="32" dur="500" fill="hold"/>
                                        <p:tgtEl>
                                          <p:spTgt spid="29"/>
                                        </p:tgtEl>
                                        <p:attrNameLst>
                                          <p:attrName>ppt_h</p:attrName>
                                        </p:attrNameLst>
                                      </p:cBhvr>
                                      <p:tavLst>
                                        <p:tav tm="0">
                                          <p:val>
                                            <p:fltVal val="0"/>
                                          </p:val>
                                        </p:tav>
                                        <p:tav tm="100000">
                                          <p:val>
                                            <p:strVal val="#ppt_h"/>
                                          </p:val>
                                        </p:tav>
                                      </p:tavLst>
                                    </p:anim>
                                    <p:animEffect transition="in" filter="fade">
                                      <p:cBhvr>
                                        <p:cTn id="33" dur="500"/>
                                        <p:tgtEl>
                                          <p:spTgt spid="29"/>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p:cTn id="37" dur="500" fill="hold"/>
                                        <p:tgtEl>
                                          <p:spTgt spid="30"/>
                                        </p:tgtEl>
                                        <p:attrNameLst>
                                          <p:attrName>ppt_w</p:attrName>
                                        </p:attrNameLst>
                                      </p:cBhvr>
                                      <p:tavLst>
                                        <p:tav tm="0">
                                          <p:val>
                                            <p:fltVal val="0"/>
                                          </p:val>
                                        </p:tav>
                                        <p:tav tm="100000">
                                          <p:val>
                                            <p:strVal val="#ppt_w"/>
                                          </p:val>
                                        </p:tav>
                                      </p:tavLst>
                                    </p:anim>
                                    <p:anim calcmode="lin" valueType="num">
                                      <p:cBhvr>
                                        <p:cTn id="38" dur="500" fill="hold"/>
                                        <p:tgtEl>
                                          <p:spTgt spid="30"/>
                                        </p:tgtEl>
                                        <p:attrNameLst>
                                          <p:attrName>ppt_h</p:attrName>
                                        </p:attrNameLst>
                                      </p:cBhvr>
                                      <p:tavLst>
                                        <p:tav tm="0">
                                          <p:val>
                                            <p:fltVal val="0"/>
                                          </p:val>
                                        </p:tav>
                                        <p:tav tm="100000">
                                          <p:val>
                                            <p:strVal val="#ppt_h"/>
                                          </p:val>
                                        </p:tav>
                                      </p:tavLst>
                                    </p:anim>
                                    <p:animEffect transition="in" filter="fade">
                                      <p:cBhvr>
                                        <p:cTn id="3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8" grpId="0" animBg="1"/>
      <p:bldP spid="28" grpId="0" animBg="1"/>
      <p:bldP spid="29" grpId="0" animBg="1"/>
      <p:bldP spid="30" grpId="0"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6" name="Text Placeholder 5"/>
          <p:cNvSpPr>
            <a:spLocks noGrp="1"/>
          </p:cNvSpPr>
          <p:nvPr>
            <p:ph type="body" sz="quarter" idx="11" hasCustomPrompt="1"/>
          </p:nvPr>
        </p:nvSpPr>
        <p:spPr>
          <a:xfrm>
            <a:off x="5687446" y="2413631"/>
            <a:ext cx="1711569" cy="228049"/>
          </a:xfrm>
        </p:spPr>
        <p:txBody>
          <a:bodyPr lIns="0" tIns="0" rIns="0" bIns="0">
            <a:normAutofit/>
          </a:bodyPr>
          <a:lstStyle>
            <a:lvl1pPr marL="0" indent="0">
              <a:lnSpc>
                <a:spcPts val="1400"/>
              </a:lnSpc>
              <a:buNone/>
              <a:defRPr sz="1600">
                <a:solidFill>
                  <a:schemeClr val="bg1">
                    <a:lumMod val="50000"/>
                  </a:schemeClr>
                </a:solidFill>
              </a:defRPr>
            </a:lvl1pPr>
          </a:lstStyle>
          <a:p>
            <a:pPr lvl="0"/>
            <a:r>
              <a:rPr lang="en-US" dirty="0"/>
              <a:t>Mr. </a:t>
            </a:r>
            <a:r>
              <a:rPr lang="en-US" dirty="0" err="1"/>
              <a:t>Polytron</a:t>
            </a:r>
            <a:endParaRPr lang="en-US" dirty="0"/>
          </a:p>
        </p:txBody>
      </p:sp>
      <p:sp>
        <p:nvSpPr>
          <p:cNvPr id="21" name="Text Placeholder 5"/>
          <p:cNvSpPr>
            <a:spLocks noGrp="1"/>
          </p:cNvSpPr>
          <p:nvPr>
            <p:ph type="body" sz="quarter" idx="22" hasCustomPrompt="1"/>
          </p:nvPr>
        </p:nvSpPr>
        <p:spPr>
          <a:xfrm>
            <a:off x="5687446" y="2628892"/>
            <a:ext cx="1711569" cy="186606"/>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General Manager</a:t>
            </a:r>
          </a:p>
        </p:txBody>
      </p:sp>
      <p:sp>
        <p:nvSpPr>
          <p:cNvPr id="22" name="Shape 113"/>
          <p:cNvSpPr/>
          <p:nvPr userDrawn="1"/>
        </p:nvSpPr>
        <p:spPr>
          <a:xfrm>
            <a:off x="5067695" y="3044621"/>
            <a:ext cx="0" cy="144680"/>
          </a:xfrm>
          <a:prstGeom prst="line">
            <a:avLst/>
          </a:prstGeom>
          <a:ln w="12700">
            <a:solidFill>
              <a:srgbClr val="DCDEE0"/>
            </a:solidFill>
            <a:miter lim="400000"/>
          </a:ln>
        </p:spPr>
        <p:txBody>
          <a:bodyPr lIns="50800" tIns="50800" rIns="50800" bIns="50800" anchor="ctr"/>
          <a:lstStyle/>
          <a:p>
            <a:pPr lvl="0"/>
            <a:endParaRPr/>
          </a:p>
        </p:txBody>
      </p:sp>
      <p:sp>
        <p:nvSpPr>
          <p:cNvPr id="23" name="Shape 114"/>
          <p:cNvSpPr/>
          <p:nvPr userDrawn="1"/>
        </p:nvSpPr>
        <p:spPr>
          <a:xfrm>
            <a:off x="6975134" y="4212759"/>
            <a:ext cx="0" cy="150388"/>
          </a:xfrm>
          <a:prstGeom prst="line">
            <a:avLst/>
          </a:prstGeom>
          <a:ln w="12700">
            <a:solidFill>
              <a:srgbClr val="DCDEE0"/>
            </a:solidFill>
            <a:miter lim="400000"/>
          </a:ln>
        </p:spPr>
        <p:txBody>
          <a:bodyPr lIns="50800" tIns="50800" rIns="50800" bIns="50800" anchor="ctr"/>
          <a:lstStyle/>
          <a:p>
            <a:pPr lvl="0"/>
            <a:endParaRPr/>
          </a:p>
        </p:txBody>
      </p:sp>
      <p:sp>
        <p:nvSpPr>
          <p:cNvPr id="24" name="Shape 115"/>
          <p:cNvSpPr/>
          <p:nvPr userDrawn="1"/>
        </p:nvSpPr>
        <p:spPr>
          <a:xfrm>
            <a:off x="3116016" y="4212759"/>
            <a:ext cx="0" cy="301333"/>
          </a:xfrm>
          <a:prstGeom prst="line">
            <a:avLst/>
          </a:prstGeom>
          <a:ln w="12700">
            <a:solidFill>
              <a:srgbClr val="DCDEE0"/>
            </a:solidFill>
            <a:miter lim="400000"/>
          </a:ln>
        </p:spPr>
        <p:txBody>
          <a:bodyPr lIns="50800" tIns="50800" rIns="50800" bIns="50800" anchor="ctr"/>
          <a:lstStyle/>
          <a:p>
            <a:pPr lvl="0"/>
            <a:endParaRPr/>
          </a:p>
        </p:txBody>
      </p:sp>
      <p:sp>
        <p:nvSpPr>
          <p:cNvPr id="31" name="Shape 125"/>
          <p:cNvSpPr/>
          <p:nvPr userDrawn="1"/>
        </p:nvSpPr>
        <p:spPr>
          <a:xfrm flipV="1">
            <a:off x="3138250" y="3183594"/>
            <a:ext cx="1929067" cy="0"/>
          </a:xfrm>
          <a:prstGeom prst="line">
            <a:avLst/>
          </a:prstGeom>
          <a:ln w="12700">
            <a:solidFill>
              <a:srgbClr val="DCDEE0"/>
            </a:solidFill>
            <a:miter lim="400000"/>
          </a:ln>
        </p:spPr>
        <p:txBody>
          <a:bodyPr lIns="50800" tIns="50800" rIns="50800" bIns="50800" anchor="ctr"/>
          <a:lstStyle/>
          <a:p>
            <a:pPr lvl="0"/>
            <a:endParaRPr/>
          </a:p>
        </p:txBody>
      </p:sp>
      <p:sp>
        <p:nvSpPr>
          <p:cNvPr id="32" name="Shape 126"/>
          <p:cNvSpPr/>
          <p:nvPr userDrawn="1"/>
        </p:nvSpPr>
        <p:spPr>
          <a:xfrm>
            <a:off x="3140381" y="3178027"/>
            <a:ext cx="0" cy="150388"/>
          </a:xfrm>
          <a:prstGeom prst="line">
            <a:avLst/>
          </a:prstGeom>
          <a:ln w="12700">
            <a:solidFill>
              <a:srgbClr val="DCDEE0"/>
            </a:solidFill>
            <a:miter lim="400000"/>
          </a:ln>
        </p:spPr>
        <p:txBody>
          <a:bodyPr lIns="50800" tIns="50800" rIns="50800" bIns="50800" anchor="ctr"/>
          <a:lstStyle/>
          <a:p>
            <a:pPr lvl="0"/>
            <a:endParaRPr/>
          </a:p>
        </p:txBody>
      </p:sp>
      <p:sp>
        <p:nvSpPr>
          <p:cNvPr id="33" name="Shape 128"/>
          <p:cNvSpPr/>
          <p:nvPr userDrawn="1"/>
        </p:nvSpPr>
        <p:spPr>
          <a:xfrm>
            <a:off x="5068891" y="3183594"/>
            <a:ext cx="1910422" cy="0"/>
          </a:xfrm>
          <a:prstGeom prst="rect">
            <a:avLst/>
          </a:prstGeom>
          <a:ln w="12700">
            <a:solidFill>
              <a:srgbClr val="DCDEE0"/>
            </a:solidFill>
            <a:miter lim="400000"/>
          </a:ln>
        </p:spPr>
        <p:txBody>
          <a:bodyPr lIns="50800" tIns="50800" rIns="50800" bIns="50800" anchor="ctr"/>
          <a:lstStyle/>
          <a:p>
            <a:pPr lvl="0"/>
            <a:endParaRPr/>
          </a:p>
        </p:txBody>
      </p:sp>
      <p:sp>
        <p:nvSpPr>
          <p:cNvPr id="34" name="Shape 129"/>
          <p:cNvSpPr/>
          <p:nvPr userDrawn="1"/>
        </p:nvSpPr>
        <p:spPr>
          <a:xfrm>
            <a:off x="6981921" y="3178027"/>
            <a:ext cx="0" cy="150388"/>
          </a:xfrm>
          <a:prstGeom prst="line">
            <a:avLst/>
          </a:prstGeom>
          <a:ln w="12700">
            <a:solidFill>
              <a:srgbClr val="DCDEE0"/>
            </a:solidFill>
            <a:miter lim="400000"/>
          </a:ln>
        </p:spPr>
        <p:txBody>
          <a:bodyPr lIns="50800" tIns="50800" rIns="50800" bIns="50800" anchor="ctr"/>
          <a:lstStyle/>
          <a:p>
            <a:pPr lvl="0"/>
            <a:endParaRPr/>
          </a:p>
        </p:txBody>
      </p:sp>
      <p:sp>
        <p:nvSpPr>
          <p:cNvPr id="35" name="Shape 130"/>
          <p:cNvSpPr/>
          <p:nvPr userDrawn="1"/>
        </p:nvSpPr>
        <p:spPr>
          <a:xfrm flipV="1">
            <a:off x="5431126" y="4364778"/>
            <a:ext cx="1542469" cy="0"/>
          </a:xfrm>
          <a:prstGeom prst="line">
            <a:avLst/>
          </a:prstGeom>
          <a:ln w="12700">
            <a:solidFill>
              <a:srgbClr val="DCDEE0"/>
            </a:solidFill>
            <a:miter lim="400000"/>
          </a:ln>
        </p:spPr>
        <p:txBody>
          <a:bodyPr lIns="50800" tIns="50800" rIns="50800" bIns="50800" anchor="ctr"/>
          <a:lstStyle/>
          <a:p>
            <a:pPr lvl="0"/>
            <a:endParaRPr/>
          </a:p>
        </p:txBody>
      </p:sp>
      <p:sp>
        <p:nvSpPr>
          <p:cNvPr id="36" name="Shape 131"/>
          <p:cNvSpPr/>
          <p:nvPr userDrawn="1"/>
        </p:nvSpPr>
        <p:spPr>
          <a:xfrm>
            <a:off x="5425981" y="4359211"/>
            <a:ext cx="0" cy="150388"/>
          </a:xfrm>
          <a:prstGeom prst="line">
            <a:avLst/>
          </a:prstGeom>
          <a:ln w="12700">
            <a:solidFill>
              <a:srgbClr val="DCDEE0"/>
            </a:solidFill>
            <a:miter lim="400000"/>
          </a:ln>
        </p:spPr>
        <p:txBody>
          <a:bodyPr lIns="50800" tIns="50800" rIns="50800" bIns="50800" anchor="ctr"/>
          <a:lstStyle/>
          <a:p>
            <a:pPr lvl="0"/>
            <a:endParaRPr/>
          </a:p>
        </p:txBody>
      </p:sp>
      <p:sp>
        <p:nvSpPr>
          <p:cNvPr id="37" name="Shape 132"/>
          <p:cNvSpPr/>
          <p:nvPr userDrawn="1"/>
        </p:nvSpPr>
        <p:spPr>
          <a:xfrm>
            <a:off x="6975168" y="4364778"/>
            <a:ext cx="1542469" cy="0"/>
          </a:xfrm>
          <a:prstGeom prst="line">
            <a:avLst/>
          </a:prstGeom>
          <a:ln w="12700">
            <a:solidFill>
              <a:srgbClr val="DCDEE0"/>
            </a:solidFill>
            <a:miter lim="400000"/>
          </a:ln>
        </p:spPr>
        <p:txBody>
          <a:bodyPr lIns="50800" tIns="50800" rIns="50800" bIns="50800" anchor="ctr"/>
          <a:lstStyle/>
          <a:p>
            <a:pPr lvl="0"/>
            <a:endParaRPr/>
          </a:p>
        </p:txBody>
      </p:sp>
      <p:sp>
        <p:nvSpPr>
          <p:cNvPr id="38" name="Shape 133"/>
          <p:cNvSpPr/>
          <p:nvPr userDrawn="1"/>
        </p:nvSpPr>
        <p:spPr>
          <a:xfrm>
            <a:off x="8521965" y="4359211"/>
            <a:ext cx="0" cy="150388"/>
          </a:xfrm>
          <a:prstGeom prst="line">
            <a:avLst/>
          </a:prstGeom>
          <a:ln w="12700">
            <a:solidFill>
              <a:srgbClr val="DCDEE0"/>
            </a:solidFill>
            <a:miter lim="400000"/>
          </a:ln>
        </p:spPr>
        <p:txBody>
          <a:bodyPr lIns="50800" tIns="50800" rIns="50800" bIns="50800" anchor="ctr"/>
          <a:lstStyle/>
          <a:p>
            <a:pPr lvl="0"/>
            <a:endParaRPr/>
          </a:p>
        </p:txBody>
      </p:sp>
      <p:sp>
        <p:nvSpPr>
          <p:cNvPr id="8" name="Picture Placeholder 7"/>
          <p:cNvSpPr>
            <a:spLocks noGrp="1"/>
          </p:cNvSpPr>
          <p:nvPr>
            <p:ph type="pic" sz="quarter" idx="14" hasCustomPrompt="1"/>
          </p:nvPr>
        </p:nvSpPr>
        <p:spPr>
          <a:xfrm>
            <a:off x="4630062" y="2134082"/>
            <a:ext cx="896112" cy="892907"/>
          </a:xfrm>
          <a:prstGeom prst="rect">
            <a:avLst/>
          </a:prstGeom>
          <a:solidFill>
            <a:schemeClr val="bg1">
              <a:lumMod val="65000"/>
            </a:schemeClr>
          </a:solidFill>
          <a:ln w="38100">
            <a:solidFill>
              <a:schemeClr val="accent1"/>
            </a:solidFill>
          </a:ln>
        </p:spPr>
        <p:txBody>
          <a:bodyPr>
            <a:normAutofit/>
          </a:bodyPr>
          <a:lstStyle>
            <a:lvl1pPr>
              <a:defRPr sz="1000"/>
            </a:lvl1pPr>
          </a:lstStyle>
          <a:p>
            <a:r>
              <a:rPr lang="en-US" dirty="0"/>
              <a:t>CLICK</a:t>
            </a:r>
            <a:endParaRPr lang="en-GB" dirty="0"/>
          </a:p>
        </p:txBody>
      </p:sp>
      <p:sp>
        <p:nvSpPr>
          <p:cNvPr id="45" name="Picture Placeholder 7"/>
          <p:cNvSpPr>
            <a:spLocks noGrp="1"/>
          </p:cNvSpPr>
          <p:nvPr>
            <p:ph type="pic" sz="quarter" idx="23" hasCustomPrompt="1"/>
          </p:nvPr>
        </p:nvSpPr>
        <p:spPr>
          <a:xfrm>
            <a:off x="2691683" y="3315671"/>
            <a:ext cx="896112" cy="892907"/>
          </a:xfrm>
          <a:prstGeom prst="rect">
            <a:avLst/>
          </a:prstGeom>
          <a:solidFill>
            <a:schemeClr val="bg1">
              <a:lumMod val="65000"/>
            </a:schemeClr>
          </a:solidFill>
          <a:ln w="38100">
            <a:solidFill>
              <a:schemeClr val="accent1"/>
            </a:solidFill>
          </a:ln>
        </p:spPr>
        <p:txBody>
          <a:bodyPr>
            <a:normAutofit/>
          </a:bodyPr>
          <a:lstStyle>
            <a:lvl1pPr marL="0" indent="0">
              <a:buNone/>
              <a:defRPr sz="1000"/>
            </a:lvl1pPr>
          </a:lstStyle>
          <a:p>
            <a:r>
              <a:rPr lang="en-GB" dirty="0"/>
              <a:t>CLICK</a:t>
            </a:r>
          </a:p>
        </p:txBody>
      </p:sp>
      <p:sp>
        <p:nvSpPr>
          <p:cNvPr id="46" name="Picture Placeholder 7"/>
          <p:cNvSpPr>
            <a:spLocks noGrp="1"/>
          </p:cNvSpPr>
          <p:nvPr>
            <p:ph type="pic" sz="quarter" idx="24" hasCustomPrompt="1"/>
          </p:nvPr>
        </p:nvSpPr>
        <p:spPr>
          <a:xfrm>
            <a:off x="6530196" y="3334721"/>
            <a:ext cx="896112" cy="892907"/>
          </a:xfrm>
          <a:prstGeom prst="rect">
            <a:avLst/>
          </a:prstGeom>
          <a:solidFill>
            <a:schemeClr val="bg1">
              <a:lumMod val="65000"/>
            </a:schemeClr>
          </a:solidFill>
          <a:ln w="38100">
            <a:solidFill>
              <a:schemeClr val="accent1"/>
            </a:solidFill>
          </a:ln>
        </p:spPr>
        <p:txBody>
          <a:bodyPr>
            <a:normAutofit/>
          </a:bodyPr>
          <a:lstStyle>
            <a:lvl1pPr>
              <a:defRPr sz="1000"/>
            </a:lvl1pPr>
          </a:lstStyle>
          <a:p>
            <a:r>
              <a:rPr lang="en-GB" dirty="0"/>
              <a:t>CLICK</a:t>
            </a:r>
          </a:p>
        </p:txBody>
      </p:sp>
      <p:sp>
        <p:nvSpPr>
          <p:cNvPr id="47" name="Picture Placeholder 7"/>
          <p:cNvSpPr>
            <a:spLocks noGrp="1"/>
          </p:cNvSpPr>
          <p:nvPr>
            <p:ph type="pic" sz="quarter" idx="25" hasCustomPrompt="1"/>
          </p:nvPr>
        </p:nvSpPr>
        <p:spPr>
          <a:xfrm>
            <a:off x="4977236" y="4495835"/>
            <a:ext cx="896112" cy="892907"/>
          </a:xfrm>
          <a:prstGeom prst="rect">
            <a:avLst/>
          </a:prstGeom>
          <a:solidFill>
            <a:schemeClr val="bg1">
              <a:lumMod val="65000"/>
            </a:schemeClr>
          </a:solidFill>
          <a:ln w="38100">
            <a:solidFill>
              <a:schemeClr val="accent1"/>
            </a:solidFill>
          </a:ln>
        </p:spPr>
        <p:txBody>
          <a:bodyPr>
            <a:normAutofit/>
          </a:bodyPr>
          <a:lstStyle>
            <a:lvl1pPr>
              <a:defRPr sz="1000"/>
            </a:lvl1pPr>
          </a:lstStyle>
          <a:p>
            <a:r>
              <a:rPr lang="en-GB" dirty="0"/>
              <a:t>CLICK</a:t>
            </a:r>
          </a:p>
          <a:p>
            <a:endParaRPr lang="en-GB" dirty="0"/>
          </a:p>
        </p:txBody>
      </p:sp>
      <p:sp>
        <p:nvSpPr>
          <p:cNvPr id="48" name="Picture Placeholder 7"/>
          <p:cNvSpPr>
            <a:spLocks noGrp="1"/>
          </p:cNvSpPr>
          <p:nvPr>
            <p:ph type="pic" sz="quarter" idx="26" hasCustomPrompt="1"/>
          </p:nvPr>
        </p:nvSpPr>
        <p:spPr>
          <a:xfrm>
            <a:off x="8077982" y="4495835"/>
            <a:ext cx="896112" cy="892907"/>
          </a:xfrm>
          <a:prstGeom prst="rect">
            <a:avLst/>
          </a:prstGeom>
          <a:solidFill>
            <a:schemeClr val="bg1">
              <a:lumMod val="65000"/>
            </a:schemeClr>
          </a:solidFill>
          <a:ln w="38100">
            <a:solidFill>
              <a:schemeClr val="accent1"/>
            </a:solidFill>
          </a:ln>
        </p:spPr>
        <p:txBody>
          <a:bodyPr>
            <a:normAutofit/>
          </a:bodyPr>
          <a:lstStyle>
            <a:lvl1pPr marL="0" indent="0">
              <a:buNone/>
              <a:defRPr sz="1000"/>
            </a:lvl1pPr>
          </a:lstStyle>
          <a:p>
            <a:r>
              <a:rPr lang="en-GB" dirty="0"/>
              <a:t>CLICK</a:t>
            </a:r>
          </a:p>
        </p:txBody>
      </p:sp>
      <p:sp>
        <p:nvSpPr>
          <p:cNvPr id="49" name="Picture Placeholder 7"/>
          <p:cNvSpPr>
            <a:spLocks noGrp="1"/>
          </p:cNvSpPr>
          <p:nvPr>
            <p:ph type="pic" sz="quarter" idx="27" hasCustomPrompt="1"/>
          </p:nvPr>
        </p:nvSpPr>
        <p:spPr>
          <a:xfrm>
            <a:off x="2661116" y="4495835"/>
            <a:ext cx="896112" cy="892907"/>
          </a:xfrm>
          <a:prstGeom prst="rect">
            <a:avLst/>
          </a:prstGeom>
          <a:solidFill>
            <a:schemeClr val="bg1">
              <a:lumMod val="65000"/>
            </a:schemeClr>
          </a:solidFill>
          <a:ln w="38100">
            <a:solidFill>
              <a:schemeClr val="accent1"/>
            </a:solidFill>
          </a:ln>
        </p:spPr>
        <p:txBody>
          <a:bodyPr>
            <a:normAutofit/>
          </a:bodyPr>
          <a:lstStyle>
            <a:lvl1pPr marL="0" indent="0">
              <a:buNone/>
              <a:defRPr sz="1000"/>
            </a:lvl1pPr>
          </a:lstStyle>
          <a:p>
            <a:r>
              <a:rPr lang="en-GB" dirty="0"/>
              <a:t>CLICK</a:t>
            </a:r>
          </a:p>
        </p:txBody>
      </p:sp>
      <p:sp>
        <p:nvSpPr>
          <p:cNvPr id="50" name="Text Placeholder 5"/>
          <p:cNvSpPr>
            <a:spLocks noGrp="1"/>
          </p:cNvSpPr>
          <p:nvPr>
            <p:ph type="body" sz="quarter" idx="28" hasCustomPrompt="1"/>
          </p:nvPr>
        </p:nvSpPr>
        <p:spPr>
          <a:xfrm>
            <a:off x="3777701" y="3582031"/>
            <a:ext cx="1711569" cy="228049"/>
          </a:xfrm>
        </p:spPr>
        <p:txBody>
          <a:bodyPr lIns="0" tIns="0" rIns="0" bIns="0">
            <a:normAutofit/>
          </a:bodyPr>
          <a:lstStyle>
            <a:lvl1pPr marL="0" indent="0">
              <a:lnSpc>
                <a:spcPts val="1400"/>
              </a:lnSpc>
              <a:buNone/>
              <a:defRPr sz="1600">
                <a:solidFill>
                  <a:schemeClr val="bg1">
                    <a:lumMod val="50000"/>
                  </a:schemeClr>
                </a:solidFill>
              </a:defRPr>
            </a:lvl1pPr>
          </a:lstStyle>
          <a:p>
            <a:pPr lvl="0"/>
            <a:r>
              <a:rPr lang="en-US" dirty="0"/>
              <a:t>Mr. Maspion</a:t>
            </a:r>
          </a:p>
        </p:txBody>
      </p:sp>
      <p:sp>
        <p:nvSpPr>
          <p:cNvPr id="51" name="Text Placeholder 5"/>
          <p:cNvSpPr>
            <a:spLocks noGrp="1"/>
          </p:cNvSpPr>
          <p:nvPr>
            <p:ph type="body" sz="quarter" idx="29" hasCustomPrompt="1"/>
          </p:nvPr>
        </p:nvSpPr>
        <p:spPr>
          <a:xfrm>
            <a:off x="3777701" y="3797292"/>
            <a:ext cx="1711569" cy="186606"/>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Finance Manager</a:t>
            </a:r>
          </a:p>
        </p:txBody>
      </p:sp>
      <p:sp>
        <p:nvSpPr>
          <p:cNvPr id="52" name="Text Placeholder 5"/>
          <p:cNvSpPr>
            <a:spLocks noGrp="1"/>
          </p:cNvSpPr>
          <p:nvPr>
            <p:ph type="body" sz="quarter" idx="30" hasCustomPrompt="1"/>
          </p:nvPr>
        </p:nvSpPr>
        <p:spPr>
          <a:xfrm>
            <a:off x="6050354" y="4775831"/>
            <a:ext cx="1711569" cy="228049"/>
          </a:xfrm>
        </p:spPr>
        <p:txBody>
          <a:bodyPr lIns="0" tIns="0" rIns="0" bIns="0">
            <a:normAutofit/>
          </a:bodyPr>
          <a:lstStyle>
            <a:lvl1pPr marL="0" indent="0">
              <a:lnSpc>
                <a:spcPts val="1400"/>
              </a:lnSpc>
              <a:buNone/>
              <a:defRPr sz="1600">
                <a:solidFill>
                  <a:schemeClr val="bg1">
                    <a:lumMod val="50000"/>
                  </a:schemeClr>
                </a:solidFill>
              </a:defRPr>
            </a:lvl1pPr>
          </a:lstStyle>
          <a:p>
            <a:pPr lvl="0"/>
            <a:r>
              <a:rPr lang="en-US" dirty="0"/>
              <a:t>Mrs. </a:t>
            </a:r>
            <a:r>
              <a:rPr lang="en-US" dirty="0" err="1"/>
              <a:t>Meneer</a:t>
            </a:r>
            <a:endParaRPr lang="en-US" dirty="0"/>
          </a:p>
        </p:txBody>
      </p:sp>
      <p:sp>
        <p:nvSpPr>
          <p:cNvPr id="53" name="Text Placeholder 5"/>
          <p:cNvSpPr>
            <a:spLocks noGrp="1"/>
          </p:cNvSpPr>
          <p:nvPr>
            <p:ph type="body" sz="quarter" idx="31" hasCustomPrompt="1"/>
          </p:nvPr>
        </p:nvSpPr>
        <p:spPr>
          <a:xfrm>
            <a:off x="6050354" y="4991092"/>
            <a:ext cx="1711569" cy="186606"/>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Inside Manager</a:t>
            </a:r>
          </a:p>
        </p:txBody>
      </p:sp>
      <p:sp>
        <p:nvSpPr>
          <p:cNvPr id="54" name="Text Placeholder 5"/>
          <p:cNvSpPr>
            <a:spLocks noGrp="1"/>
          </p:cNvSpPr>
          <p:nvPr>
            <p:ph type="body" sz="quarter" idx="32" hasCustomPrompt="1"/>
          </p:nvPr>
        </p:nvSpPr>
        <p:spPr>
          <a:xfrm>
            <a:off x="9160553" y="4775831"/>
            <a:ext cx="1201091" cy="228049"/>
          </a:xfrm>
        </p:spPr>
        <p:txBody>
          <a:bodyPr lIns="0" tIns="0" rIns="0" bIns="0">
            <a:normAutofit/>
          </a:bodyPr>
          <a:lstStyle>
            <a:lvl1pPr marL="0" indent="0">
              <a:lnSpc>
                <a:spcPts val="1400"/>
              </a:lnSpc>
              <a:buNone/>
              <a:defRPr sz="1600">
                <a:solidFill>
                  <a:schemeClr val="bg1">
                    <a:lumMod val="50000"/>
                  </a:schemeClr>
                </a:solidFill>
              </a:defRPr>
            </a:lvl1pPr>
          </a:lstStyle>
          <a:p>
            <a:pPr lvl="0"/>
            <a:r>
              <a:rPr lang="en-US" dirty="0"/>
              <a:t>Mr. Aiwa</a:t>
            </a:r>
          </a:p>
        </p:txBody>
      </p:sp>
      <p:sp>
        <p:nvSpPr>
          <p:cNvPr id="55" name="Text Placeholder 5"/>
          <p:cNvSpPr>
            <a:spLocks noGrp="1"/>
          </p:cNvSpPr>
          <p:nvPr>
            <p:ph type="body" sz="quarter" idx="33" hasCustomPrompt="1"/>
          </p:nvPr>
        </p:nvSpPr>
        <p:spPr>
          <a:xfrm>
            <a:off x="9160553" y="4991092"/>
            <a:ext cx="1201091" cy="186606"/>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Outside Manager</a:t>
            </a:r>
          </a:p>
        </p:txBody>
      </p:sp>
      <p:sp>
        <p:nvSpPr>
          <p:cNvPr id="89" name="Text Placeholder 5"/>
          <p:cNvSpPr>
            <a:spLocks noGrp="1"/>
          </p:cNvSpPr>
          <p:nvPr>
            <p:ph type="body" sz="quarter" idx="34" hasCustomPrompt="1"/>
          </p:nvPr>
        </p:nvSpPr>
        <p:spPr>
          <a:xfrm>
            <a:off x="3771605" y="4775831"/>
            <a:ext cx="1737809" cy="228049"/>
          </a:xfrm>
        </p:spPr>
        <p:txBody>
          <a:bodyPr lIns="0" tIns="0" rIns="0" bIns="0">
            <a:normAutofit/>
          </a:bodyPr>
          <a:lstStyle>
            <a:lvl1pPr marL="0" indent="0">
              <a:lnSpc>
                <a:spcPts val="1400"/>
              </a:lnSpc>
              <a:buNone/>
              <a:defRPr sz="1600">
                <a:solidFill>
                  <a:schemeClr val="bg1">
                    <a:lumMod val="50000"/>
                  </a:schemeClr>
                </a:solidFill>
              </a:defRPr>
            </a:lvl1pPr>
          </a:lstStyle>
          <a:p>
            <a:pPr lvl="0"/>
            <a:r>
              <a:rPr lang="en-US" dirty="0"/>
              <a:t>Mr. </a:t>
            </a:r>
            <a:r>
              <a:rPr lang="en-US" dirty="0" err="1"/>
              <a:t>Appliek</a:t>
            </a:r>
            <a:endParaRPr lang="en-US" dirty="0"/>
          </a:p>
        </p:txBody>
      </p:sp>
      <p:sp>
        <p:nvSpPr>
          <p:cNvPr id="90" name="Text Placeholder 5"/>
          <p:cNvSpPr>
            <a:spLocks noGrp="1"/>
          </p:cNvSpPr>
          <p:nvPr>
            <p:ph type="body" sz="quarter" idx="35" hasCustomPrompt="1"/>
          </p:nvPr>
        </p:nvSpPr>
        <p:spPr>
          <a:xfrm>
            <a:off x="3771605" y="4991092"/>
            <a:ext cx="1737809" cy="186606"/>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Cloud Manager</a:t>
            </a:r>
          </a:p>
        </p:txBody>
      </p:sp>
      <p:sp>
        <p:nvSpPr>
          <p:cNvPr id="91" name="Text Placeholder 5"/>
          <p:cNvSpPr>
            <a:spLocks noGrp="1"/>
          </p:cNvSpPr>
          <p:nvPr>
            <p:ph type="body" sz="quarter" idx="36" hasCustomPrompt="1"/>
          </p:nvPr>
        </p:nvSpPr>
        <p:spPr>
          <a:xfrm>
            <a:off x="7637510" y="3582031"/>
            <a:ext cx="1737809" cy="228049"/>
          </a:xfrm>
        </p:spPr>
        <p:txBody>
          <a:bodyPr lIns="0" tIns="0" rIns="0" bIns="0">
            <a:normAutofit/>
          </a:bodyPr>
          <a:lstStyle>
            <a:lvl1pPr marL="0" indent="0">
              <a:lnSpc>
                <a:spcPts val="1400"/>
              </a:lnSpc>
              <a:buNone/>
              <a:defRPr sz="1600">
                <a:solidFill>
                  <a:schemeClr val="bg1">
                    <a:lumMod val="50000"/>
                  </a:schemeClr>
                </a:solidFill>
              </a:defRPr>
            </a:lvl1pPr>
          </a:lstStyle>
          <a:p>
            <a:pPr lvl="0"/>
            <a:r>
              <a:rPr lang="en-US" dirty="0"/>
              <a:t>Mr. </a:t>
            </a:r>
            <a:r>
              <a:rPr lang="en-US" dirty="0" err="1"/>
              <a:t>Tosibak</a:t>
            </a:r>
            <a:endParaRPr lang="en-US" dirty="0"/>
          </a:p>
        </p:txBody>
      </p:sp>
      <p:sp>
        <p:nvSpPr>
          <p:cNvPr id="92" name="Text Placeholder 5"/>
          <p:cNvSpPr>
            <a:spLocks noGrp="1"/>
          </p:cNvSpPr>
          <p:nvPr>
            <p:ph type="body" sz="quarter" idx="37" hasCustomPrompt="1"/>
          </p:nvPr>
        </p:nvSpPr>
        <p:spPr>
          <a:xfrm>
            <a:off x="7637510" y="3797292"/>
            <a:ext cx="1737809" cy="186606"/>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Data Manager</a:t>
            </a:r>
          </a:p>
        </p:txBody>
      </p:sp>
    </p:spTree>
    <p:extLst>
      <p:ext uri="{BB962C8B-B14F-4D97-AF65-F5344CB8AC3E}">
        <p14:creationId xmlns:p14="http://schemas.microsoft.com/office/powerpoint/2010/main" val="387083335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fade">
                                      <p:cBhvr>
                                        <p:cTn id="21" dur="500"/>
                                        <p:tgtEl>
                                          <p:spTgt spid="6">
                                            <p:txEl>
                                              <p:pRg st="0" end="0"/>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
                                            <p:txEl>
                                              <p:pRg st="0" end="0"/>
                                            </p:txEl>
                                          </p:spTgt>
                                        </p:tgtEl>
                                        <p:attrNameLst>
                                          <p:attrName>style.visibility</p:attrName>
                                        </p:attrNameLst>
                                      </p:cBhvr>
                                      <p:to>
                                        <p:strVal val="visible"/>
                                      </p:to>
                                    </p:set>
                                    <p:animEffect transition="in" filter="fade">
                                      <p:cBhvr>
                                        <p:cTn id="24" dur="500"/>
                                        <p:tgtEl>
                                          <p:spTgt spid="21">
                                            <p:txEl>
                                              <p:pRg st="0" end="0"/>
                                            </p:txEl>
                                          </p:spTgt>
                                        </p:tgtEl>
                                      </p:cBhvr>
                                    </p:animEffect>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wipe(up)">
                                      <p:cBhvr>
                                        <p:cTn id="28" dur="500"/>
                                        <p:tgtEl>
                                          <p:spTgt spid="22"/>
                                        </p:tgtEl>
                                      </p:cBhvr>
                                    </p:animEffect>
                                  </p:childTnLst>
                                </p:cTn>
                              </p:par>
                            </p:childTnLst>
                          </p:cTn>
                        </p:par>
                        <p:par>
                          <p:cTn id="29" fill="hold">
                            <p:stCondLst>
                              <p:cond delay="2500"/>
                            </p:stCondLst>
                            <p:childTnLst>
                              <p:par>
                                <p:cTn id="30" presetID="22" presetClass="entr" presetSubtype="2" fill="hold" grpId="0" nodeType="after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wipe(right)">
                                      <p:cBhvr>
                                        <p:cTn id="32" dur="500"/>
                                        <p:tgtEl>
                                          <p:spTgt spid="31"/>
                                        </p:tgtEl>
                                      </p:cBhvr>
                                    </p:animEffect>
                                  </p:childTnLst>
                                </p:cTn>
                              </p:par>
                            </p:childTnLst>
                          </p:cTn>
                        </p:par>
                        <p:par>
                          <p:cTn id="33" fill="hold">
                            <p:stCondLst>
                              <p:cond delay="3000"/>
                            </p:stCondLst>
                            <p:childTnLst>
                              <p:par>
                                <p:cTn id="34" presetID="22" presetClass="entr" presetSubtype="1"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500"/>
                                        <p:tgtEl>
                                          <p:spTgt spid="32"/>
                                        </p:tgtEl>
                                      </p:cBhvr>
                                    </p:animEffect>
                                  </p:childTnLst>
                                </p:cTn>
                              </p:par>
                            </p:childTnLst>
                          </p:cTn>
                        </p:par>
                        <p:par>
                          <p:cTn id="37" fill="hold">
                            <p:stCondLst>
                              <p:cond delay="3500"/>
                            </p:stCondLst>
                            <p:childTnLst>
                              <p:par>
                                <p:cTn id="38" presetID="53" presetClass="entr" presetSubtype="16"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 calcmode="lin" valueType="num">
                                      <p:cBhvr>
                                        <p:cTn id="40" dur="500" fill="hold"/>
                                        <p:tgtEl>
                                          <p:spTgt spid="45"/>
                                        </p:tgtEl>
                                        <p:attrNameLst>
                                          <p:attrName>ppt_w</p:attrName>
                                        </p:attrNameLst>
                                      </p:cBhvr>
                                      <p:tavLst>
                                        <p:tav tm="0">
                                          <p:val>
                                            <p:fltVal val="0"/>
                                          </p:val>
                                        </p:tav>
                                        <p:tav tm="100000">
                                          <p:val>
                                            <p:strVal val="#ppt_w"/>
                                          </p:val>
                                        </p:tav>
                                      </p:tavLst>
                                    </p:anim>
                                    <p:anim calcmode="lin" valueType="num">
                                      <p:cBhvr>
                                        <p:cTn id="41" dur="500" fill="hold"/>
                                        <p:tgtEl>
                                          <p:spTgt spid="45"/>
                                        </p:tgtEl>
                                        <p:attrNameLst>
                                          <p:attrName>ppt_h</p:attrName>
                                        </p:attrNameLst>
                                      </p:cBhvr>
                                      <p:tavLst>
                                        <p:tav tm="0">
                                          <p:val>
                                            <p:fltVal val="0"/>
                                          </p:val>
                                        </p:tav>
                                        <p:tav tm="100000">
                                          <p:val>
                                            <p:strVal val="#ppt_h"/>
                                          </p:val>
                                        </p:tav>
                                      </p:tavLst>
                                    </p:anim>
                                    <p:animEffect transition="in" filter="fade">
                                      <p:cBhvr>
                                        <p:cTn id="42" dur="500"/>
                                        <p:tgtEl>
                                          <p:spTgt spid="45"/>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50">
                                            <p:txEl>
                                              <p:pRg st="0" end="0"/>
                                            </p:txEl>
                                          </p:spTgt>
                                        </p:tgtEl>
                                        <p:attrNameLst>
                                          <p:attrName>style.visibility</p:attrName>
                                        </p:attrNameLst>
                                      </p:cBhvr>
                                      <p:to>
                                        <p:strVal val="visible"/>
                                      </p:to>
                                    </p:set>
                                    <p:animEffect transition="in" filter="fade">
                                      <p:cBhvr>
                                        <p:cTn id="46" dur="500"/>
                                        <p:tgtEl>
                                          <p:spTgt spid="50">
                                            <p:txEl>
                                              <p:pRg st="0" end="0"/>
                                            </p:txEl>
                                          </p:spTgt>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1">
                                            <p:txEl>
                                              <p:pRg st="0" end="0"/>
                                            </p:txEl>
                                          </p:spTgt>
                                        </p:tgtEl>
                                        <p:attrNameLst>
                                          <p:attrName>style.visibility</p:attrName>
                                        </p:attrNameLst>
                                      </p:cBhvr>
                                      <p:to>
                                        <p:strVal val="visible"/>
                                      </p:to>
                                    </p:set>
                                    <p:animEffect transition="in" filter="fade">
                                      <p:cBhvr>
                                        <p:cTn id="49" dur="500"/>
                                        <p:tgtEl>
                                          <p:spTgt spid="51">
                                            <p:txEl>
                                              <p:pRg st="0" end="0"/>
                                            </p:txEl>
                                          </p:spTgt>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wipe(left)">
                                      <p:cBhvr>
                                        <p:cTn id="53" dur="500"/>
                                        <p:tgtEl>
                                          <p:spTgt spid="33"/>
                                        </p:tgtEl>
                                      </p:cBhvr>
                                    </p:animEffect>
                                  </p:childTnLst>
                                </p:cTn>
                              </p:par>
                            </p:childTnLst>
                          </p:cTn>
                        </p:par>
                        <p:par>
                          <p:cTn id="54" fill="hold">
                            <p:stCondLst>
                              <p:cond delay="5000"/>
                            </p:stCondLst>
                            <p:childTnLst>
                              <p:par>
                                <p:cTn id="55" presetID="22" presetClass="entr" presetSubtype="1"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Effect transition="in" filter="wipe(up)">
                                      <p:cBhvr>
                                        <p:cTn id="57" dur="500"/>
                                        <p:tgtEl>
                                          <p:spTgt spid="34"/>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46"/>
                                        </p:tgtEl>
                                        <p:attrNameLst>
                                          <p:attrName>style.visibility</p:attrName>
                                        </p:attrNameLst>
                                      </p:cBhvr>
                                      <p:to>
                                        <p:strVal val="visible"/>
                                      </p:to>
                                    </p:set>
                                    <p:anim calcmode="lin" valueType="num">
                                      <p:cBhvr>
                                        <p:cTn id="61" dur="500" fill="hold"/>
                                        <p:tgtEl>
                                          <p:spTgt spid="46"/>
                                        </p:tgtEl>
                                        <p:attrNameLst>
                                          <p:attrName>ppt_w</p:attrName>
                                        </p:attrNameLst>
                                      </p:cBhvr>
                                      <p:tavLst>
                                        <p:tav tm="0">
                                          <p:val>
                                            <p:fltVal val="0"/>
                                          </p:val>
                                        </p:tav>
                                        <p:tav tm="100000">
                                          <p:val>
                                            <p:strVal val="#ppt_w"/>
                                          </p:val>
                                        </p:tav>
                                      </p:tavLst>
                                    </p:anim>
                                    <p:anim calcmode="lin" valueType="num">
                                      <p:cBhvr>
                                        <p:cTn id="62" dur="500" fill="hold"/>
                                        <p:tgtEl>
                                          <p:spTgt spid="46"/>
                                        </p:tgtEl>
                                        <p:attrNameLst>
                                          <p:attrName>ppt_h</p:attrName>
                                        </p:attrNameLst>
                                      </p:cBhvr>
                                      <p:tavLst>
                                        <p:tav tm="0">
                                          <p:val>
                                            <p:fltVal val="0"/>
                                          </p:val>
                                        </p:tav>
                                        <p:tav tm="100000">
                                          <p:val>
                                            <p:strVal val="#ppt_h"/>
                                          </p:val>
                                        </p:tav>
                                      </p:tavLst>
                                    </p:anim>
                                    <p:animEffect transition="in" filter="fade">
                                      <p:cBhvr>
                                        <p:cTn id="63" dur="500"/>
                                        <p:tgtEl>
                                          <p:spTgt spid="46"/>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91">
                                            <p:txEl>
                                              <p:pRg st="0" end="0"/>
                                            </p:txEl>
                                          </p:spTgt>
                                        </p:tgtEl>
                                        <p:attrNameLst>
                                          <p:attrName>style.visibility</p:attrName>
                                        </p:attrNameLst>
                                      </p:cBhvr>
                                      <p:to>
                                        <p:strVal val="visible"/>
                                      </p:to>
                                    </p:set>
                                    <p:animEffect transition="in" filter="fade">
                                      <p:cBhvr>
                                        <p:cTn id="67" dur="500"/>
                                        <p:tgtEl>
                                          <p:spTgt spid="91">
                                            <p:txEl>
                                              <p:pRg st="0" end="0"/>
                                            </p:txEl>
                                          </p:spTgt>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92">
                                            <p:txEl>
                                              <p:pRg st="0" end="0"/>
                                            </p:txEl>
                                          </p:spTgt>
                                        </p:tgtEl>
                                        <p:attrNameLst>
                                          <p:attrName>style.visibility</p:attrName>
                                        </p:attrNameLst>
                                      </p:cBhvr>
                                      <p:to>
                                        <p:strVal val="visible"/>
                                      </p:to>
                                    </p:set>
                                    <p:animEffect transition="in" filter="fade">
                                      <p:cBhvr>
                                        <p:cTn id="70" dur="500"/>
                                        <p:tgtEl>
                                          <p:spTgt spid="92">
                                            <p:txEl>
                                              <p:pRg st="0" end="0"/>
                                            </p:txEl>
                                          </p:spTgt>
                                        </p:tgtEl>
                                      </p:cBhvr>
                                    </p:animEffect>
                                  </p:childTnLst>
                                </p:cTn>
                              </p:par>
                            </p:childTnLst>
                          </p:cTn>
                        </p:par>
                        <p:par>
                          <p:cTn id="71" fill="hold">
                            <p:stCondLst>
                              <p:cond delay="6500"/>
                            </p:stCondLst>
                            <p:childTnLst>
                              <p:par>
                                <p:cTn id="72" presetID="22" presetClass="entr" presetSubtype="1" fill="hold" grpId="0" nodeType="afterEffect">
                                  <p:stCondLst>
                                    <p:cond delay="0"/>
                                  </p:stCondLst>
                                  <p:childTnLst>
                                    <p:set>
                                      <p:cBhvr>
                                        <p:cTn id="73" dur="1" fill="hold">
                                          <p:stCondLst>
                                            <p:cond delay="0"/>
                                          </p:stCondLst>
                                        </p:cTn>
                                        <p:tgtEl>
                                          <p:spTgt spid="24"/>
                                        </p:tgtEl>
                                        <p:attrNameLst>
                                          <p:attrName>style.visibility</p:attrName>
                                        </p:attrNameLst>
                                      </p:cBhvr>
                                      <p:to>
                                        <p:strVal val="visible"/>
                                      </p:to>
                                    </p:set>
                                    <p:animEffect transition="in" filter="wipe(up)">
                                      <p:cBhvr>
                                        <p:cTn id="74" dur="500"/>
                                        <p:tgtEl>
                                          <p:spTgt spid="24"/>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49"/>
                                        </p:tgtEl>
                                        <p:attrNameLst>
                                          <p:attrName>style.visibility</p:attrName>
                                        </p:attrNameLst>
                                      </p:cBhvr>
                                      <p:to>
                                        <p:strVal val="visible"/>
                                      </p:to>
                                    </p:set>
                                    <p:anim calcmode="lin" valueType="num">
                                      <p:cBhvr>
                                        <p:cTn id="78" dur="500" fill="hold"/>
                                        <p:tgtEl>
                                          <p:spTgt spid="49"/>
                                        </p:tgtEl>
                                        <p:attrNameLst>
                                          <p:attrName>ppt_w</p:attrName>
                                        </p:attrNameLst>
                                      </p:cBhvr>
                                      <p:tavLst>
                                        <p:tav tm="0">
                                          <p:val>
                                            <p:fltVal val="0"/>
                                          </p:val>
                                        </p:tav>
                                        <p:tav tm="100000">
                                          <p:val>
                                            <p:strVal val="#ppt_w"/>
                                          </p:val>
                                        </p:tav>
                                      </p:tavLst>
                                    </p:anim>
                                    <p:anim calcmode="lin" valueType="num">
                                      <p:cBhvr>
                                        <p:cTn id="79" dur="500" fill="hold"/>
                                        <p:tgtEl>
                                          <p:spTgt spid="49"/>
                                        </p:tgtEl>
                                        <p:attrNameLst>
                                          <p:attrName>ppt_h</p:attrName>
                                        </p:attrNameLst>
                                      </p:cBhvr>
                                      <p:tavLst>
                                        <p:tav tm="0">
                                          <p:val>
                                            <p:fltVal val="0"/>
                                          </p:val>
                                        </p:tav>
                                        <p:tav tm="100000">
                                          <p:val>
                                            <p:strVal val="#ppt_h"/>
                                          </p:val>
                                        </p:tav>
                                      </p:tavLst>
                                    </p:anim>
                                    <p:animEffect transition="in" filter="fade">
                                      <p:cBhvr>
                                        <p:cTn id="80" dur="500"/>
                                        <p:tgtEl>
                                          <p:spTgt spid="49"/>
                                        </p:tgtEl>
                                      </p:cBhvr>
                                    </p:animEffect>
                                  </p:childTnLst>
                                </p:cTn>
                              </p:par>
                            </p:childTnLst>
                          </p:cTn>
                        </p:par>
                        <p:par>
                          <p:cTn id="81" fill="hold">
                            <p:stCondLst>
                              <p:cond delay="7500"/>
                            </p:stCondLst>
                            <p:childTnLst>
                              <p:par>
                                <p:cTn id="82" presetID="10" presetClass="entr" presetSubtype="0" fill="hold" grpId="0" nodeType="afterEffect">
                                  <p:stCondLst>
                                    <p:cond delay="0"/>
                                  </p:stCondLst>
                                  <p:childTnLst>
                                    <p:set>
                                      <p:cBhvr>
                                        <p:cTn id="83" dur="1" fill="hold">
                                          <p:stCondLst>
                                            <p:cond delay="0"/>
                                          </p:stCondLst>
                                        </p:cTn>
                                        <p:tgtEl>
                                          <p:spTgt spid="89">
                                            <p:txEl>
                                              <p:pRg st="0" end="0"/>
                                            </p:txEl>
                                          </p:spTgt>
                                        </p:tgtEl>
                                        <p:attrNameLst>
                                          <p:attrName>style.visibility</p:attrName>
                                        </p:attrNameLst>
                                      </p:cBhvr>
                                      <p:to>
                                        <p:strVal val="visible"/>
                                      </p:to>
                                    </p:set>
                                    <p:animEffect transition="in" filter="fade">
                                      <p:cBhvr>
                                        <p:cTn id="84" dur="500"/>
                                        <p:tgtEl>
                                          <p:spTgt spid="89">
                                            <p:txEl>
                                              <p:pRg st="0" end="0"/>
                                            </p:txEl>
                                          </p:spTgt>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90">
                                            <p:txEl>
                                              <p:pRg st="0" end="0"/>
                                            </p:txEl>
                                          </p:spTgt>
                                        </p:tgtEl>
                                        <p:attrNameLst>
                                          <p:attrName>style.visibility</p:attrName>
                                        </p:attrNameLst>
                                      </p:cBhvr>
                                      <p:to>
                                        <p:strVal val="visible"/>
                                      </p:to>
                                    </p:set>
                                    <p:animEffect transition="in" filter="fade">
                                      <p:cBhvr>
                                        <p:cTn id="87" dur="500"/>
                                        <p:tgtEl>
                                          <p:spTgt spid="90">
                                            <p:txEl>
                                              <p:pRg st="0" end="0"/>
                                            </p:txEl>
                                          </p:spTgt>
                                        </p:tgtEl>
                                      </p:cBhvr>
                                    </p:animEffect>
                                  </p:childTnLst>
                                </p:cTn>
                              </p:par>
                            </p:childTnLst>
                          </p:cTn>
                        </p:par>
                        <p:par>
                          <p:cTn id="88" fill="hold">
                            <p:stCondLst>
                              <p:cond delay="8000"/>
                            </p:stCondLst>
                            <p:childTnLst>
                              <p:par>
                                <p:cTn id="89" presetID="22" presetClass="entr" presetSubtype="1" fill="hold" grpId="0" nodeType="after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up)">
                                      <p:cBhvr>
                                        <p:cTn id="91" dur="500"/>
                                        <p:tgtEl>
                                          <p:spTgt spid="23"/>
                                        </p:tgtEl>
                                      </p:cBhvr>
                                    </p:animEffect>
                                  </p:childTnLst>
                                </p:cTn>
                              </p:par>
                            </p:childTnLst>
                          </p:cTn>
                        </p:par>
                        <p:par>
                          <p:cTn id="92" fill="hold">
                            <p:stCondLst>
                              <p:cond delay="8500"/>
                            </p:stCondLst>
                            <p:childTnLst>
                              <p:par>
                                <p:cTn id="93" presetID="22" presetClass="entr" presetSubtype="2" fill="hold" grpId="0" nodeType="afterEffect">
                                  <p:stCondLst>
                                    <p:cond delay="0"/>
                                  </p:stCondLst>
                                  <p:childTnLst>
                                    <p:set>
                                      <p:cBhvr>
                                        <p:cTn id="94" dur="1" fill="hold">
                                          <p:stCondLst>
                                            <p:cond delay="0"/>
                                          </p:stCondLst>
                                        </p:cTn>
                                        <p:tgtEl>
                                          <p:spTgt spid="35"/>
                                        </p:tgtEl>
                                        <p:attrNameLst>
                                          <p:attrName>style.visibility</p:attrName>
                                        </p:attrNameLst>
                                      </p:cBhvr>
                                      <p:to>
                                        <p:strVal val="visible"/>
                                      </p:to>
                                    </p:set>
                                    <p:animEffect transition="in" filter="wipe(right)">
                                      <p:cBhvr>
                                        <p:cTn id="95" dur="500"/>
                                        <p:tgtEl>
                                          <p:spTgt spid="35"/>
                                        </p:tgtEl>
                                      </p:cBhvr>
                                    </p:animEffect>
                                  </p:childTnLst>
                                </p:cTn>
                              </p:par>
                            </p:childTnLst>
                          </p:cTn>
                        </p:par>
                        <p:par>
                          <p:cTn id="96" fill="hold">
                            <p:stCondLst>
                              <p:cond delay="9000"/>
                            </p:stCondLst>
                            <p:childTnLst>
                              <p:par>
                                <p:cTn id="97" presetID="22" presetClass="entr" presetSubtype="1" fill="hold" grpId="0"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up)">
                                      <p:cBhvr>
                                        <p:cTn id="99" dur="500"/>
                                        <p:tgtEl>
                                          <p:spTgt spid="36"/>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47"/>
                                        </p:tgtEl>
                                        <p:attrNameLst>
                                          <p:attrName>style.visibility</p:attrName>
                                        </p:attrNameLst>
                                      </p:cBhvr>
                                      <p:to>
                                        <p:strVal val="visible"/>
                                      </p:to>
                                    </p:set>
                                    <p:anim calcmode="lin" valueType="num">
                                      <p:cBhvr>
                                        <p:cTn id="103" dur="500" fill="hold"/>
                                        <p:tgtEl>
                                          <p:spTgt spid="47"/>
                                        </p:tgtEl>
                                        <p:attrNameLst>
                                          <p:attrName>ppt_w</p:attrName>
                                        </p:attrNameLst>
                                      </p:cBhvr>
                                      <p:tavLst>
                                        <p:tav tm="0">
                                          <p:val>
                                            <p:fltVal val="0"/>
                                          </p:val>
                                        </p:tav>
                                        <p:tav tm="100000">
                                          <p:val>
                                            <p:strVal val="#ppt_w"/>
                                          </p:val>
                                        </p:tav>
                                      </p:tavLst>
                                    </p:anim>
                                    <p:anim calcmode="lin" valueType="num">
                                      <p:cBhvr>
                                        <p:cTn id="104" dur="500" fill="hold"/>
                                        <p:tgtEl>
                                          <p:spTgt spid="47"/>
                                        </p:tgtEl>
                                        <p:attrNameLst>
                                          <p:attrName>ppt_h</p:attrName>
                                        </p:attrNameLst>
                                      </p:cBhvr>
                                      <p:tavLst>
                                        <p:tav tm="0">
                                          <p:val>
                                            <p:fltVal val="0"/>
                                          </p:val>
                                        </p:tav>
                                        <p:tav tm="100000">
                                          <p:val>
                                            <p:strVal val="#ppt_h"/>
                                          </p:val>
                                        </p:tav>
                                      </p:tavLst>
                                    </p:anim>
                                    <p:animEffect transition="in" filter="fade">
                                      <p:cBhvr>
                                        <p:cTn id="105" dur="500"/>
                                        <p:tgtEl>
                                          <p:spTgt spid="47"/>
                                        </p:tgtEl>
                                      </p:cBhvr>
                                    </p:animEffect>
                                  </p:childTnLst>
                                </p:cTn>
                              </p:par>
                            </p:childTnLst>
                          </p:cTn>
                        </p:par>
                        <p:par>
                          <p:cTn id="106" fill="hold">
                            <p:stCondLst>
                              <p:cond delay="10000"/>
                            </p:stCondLst>
                            <p:childTnLst>
                              <p:par>
                                <p:cTn id="107" presetID="10" presetClass="entr" presetSubtype="0" fill="hold" grpId="0" nodeType="afterEffect">
                                  <p:stCondLst>
                                    <p:cond delay="0"/>
                                  </p:stCondLst>
                                  <p:childTnLst>
                                    <p:set>
                                      <p:cBhvr>
                                        <p:cTn id="108" dur="1" fill="hold">
                                          <p:stCondLst>
                                            <p:cond delay="0"/>
                                          </p:stCondLst>
                                        </p:cTn>
                                        <p:tgtEl>
                                          <p:spTgt spid="52">
                                            <p:txEl>
                                              <p:pRg st="0" end="0"/>
                                            </p:txEl>
                                          </p:spTgt>
                                        </p:tgtEl>
                                        <p:attrNameLst>
                                          <p:attrName>style.visibility</p:attrName>
                                        </p:attrNameLst>
                                      </p:cBhvr>
                                      <p:to>
                                        <p:strVal val="visible"/>
                                      </p:to>
                                    </p:set>
                                    <p:animEffect transition="in" filter="fade">
                                      <p:cBhvr>
                                        <p:cTn id="109" dur="500"/>
                                        <p:tgtEl>
                                          <p:spTgt spid="52">
                                            <p:txEl>
                                              <p:pRg st="0" end="0"/>
                                            </p:txEl>
                                          </p:spTgt>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53">
                                            <p:txEl>
                                              <p:pRg st="0" end="0"/>
                                            </p:txEl>
                                          </p:spTgt>
                                        </p:tgtEl>
                                        <p:attrNameLst>
                                          <p:attrName>style.visibility</p:attrName>
                                        </p:attrNameLst>
                                      </p:cBhvr>
                                      <p:to>
                                        <p:strVal val="visible"/>
                                      </p:to>
                                    </p:set>
                                    <p:animEffect transition="in" filter="fade">
                                      <p:cBhvr>
                                        <p:cTn id="112" dur="500"/>
                                        <p:tgtEl>
                                          <p:spTgt spid="53">
                                            <p:txEl>
                                              <p:pRg st="0" end="0"/>
                                            </p:txEl>
                                          </p:spTgt>
                                        </p:tgtEl>
                                      </p:cBhvr>
                                    </p:animEffect>
                                  </p:childTnLst>
                                </p:cTn>
                              </p:par>
                            </p:childTnLst>
                          </p:cTn>
                        </p:par>
                        <p:par>
                          <p:cTn id="113" fill="hold">
                            <p:stCondLst>
                              <p:cond delay="10500"/>
                            </p:stCondLst>
                            <p:childTnLst>
                              <p:par>
                                <p:cTn id="114" presetID="22" presetClass="entr" presetSubtype="8"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left)">
                                      <p:cBhvr>
                                        <p:cTn id="116" dur="500"/>
                                        <p:tgtEl>
                                          <p:spTgt spid="37"/>
                                        </p:tgtEl>
                                      </p:cBhvr>
                                    </p:animEffect>
                                  </p:childTnLst>
                                </p:cTn>
                              </p:par>
                            </p:childTnLst>
                          </p:cTn>
                        </p:par>
                        <p:par>
                          <p:cTn id="117" fill="hold">
                            <p:stCondLst>
                              <p:cond delay="11000"/>
                            </p:stCondLst>
                            <p:childTnLst>
                              <p:par>
                                <p:cTn id="118" presetID="22" presetClass="entr" presetSubtype="1" fill="hold" grpId="0" nodeType="afterEffect">
                                  <p:stCondLst>
                                    <p:cond delay="0"/>
                                  </p:stCondLst>
                                  <p:childTnLst>
                                    <p:set>
                                      <p:cBhvr>
                                        <p:cTn id="119" dur="1" fill="hold">
                                          <p:stCondLst>
                                            <p:cond delay="0"/>
                                          </p:stCondLst>
                                        </p:cTn>
                                        <p:tgtEl>
                                          <p:spTgt spid="38"/>
                                        </p:tgtEl>
                                        <p:attrNameLst>
                                          <p:attrName>style.visibility</p:attrName>
                                        </p:attrNameLst>
                                      </p:cBhvr>
                                      <p:to>
                                        <p:strVal val="visible"/>
                                      </p:to>
                                    </p:set>
                                    <p:animEffect transition="in" filter="wipe(up)">
                                      <p:cBhvr>
                                        <p:cTn id="120" dur="500"/>
                                        <p:tgtEl>
                                          <p:spTgt spid="38"/>
                                        </p:tgtEl>
                                      </p:cBhvr>
                                    </p:animEffect>
                                  </p:childTnLst>
                                </p:cTn>
                              </p:par>
                            </p:childTnLst>
                          </p:cTn>
                        </p:par>
                        <p:par>
                          <p:cTn id="121" fill="hold">
                            <p:stCondLst>
                              <p:cond delay="11500"/>
                            </p:stCondLst>
                            <p:childTnLst>
                              <p:par>
                                <p:cTn id="122" presetID="53" presetClass="entr" presetSubtype="16" fill="hold" grpId="0" nodeType="afterEffect">
                                  <p:stCondLst>
                                    <p:cond delay="0"/>
                                  </p:stCondLst>
                                  <p:childTnLst>
                                    <p:set>
                                      <p:cBhvr>
                                        <p:cTn id="123" dur="1" fill="hold">
                                          <p:stCondLst>
                                            <p:cond delay="0"/>
                                          </p:stCondLst>
                                        </p:cTn>
                                        <p:tgtEl>
                                          <p:spTgt spid="48"/>
                                        </p:tgtEl>
                                        <p:attrNameLst>
                                          <p:attrName>style.visibility</p:attrName>
                                        </p:attrNameLst>
                                      </p:cBhvr>
                                      <p:to>
                                        <p:strVal val="visible"/>
                                      </p:to>
                                    </p:set>
                                    <p:anim calcmode="lin" valueType="num">
                                      <p:cBhvr>
                                        <p:cTn id="124" dur="500" fill="hold"/>
                                        <p:tgtEl>
                                          <p:spTgt spid="48"/>
                                        </p:tgtEl>
                                        <p:attrNameLst>
                                          <p:attrName>ppt_w</p:attrName>
                                        </p:attrNameLst>
                                      </p:cBhvr>
                                      <p:tavLst>
                                        <p:tav tm="0">
                                          <p:val>
                                            <p:fltVal val="0"/>
                                          </p:val>
                                        </p:tav>
                                        <p:tav tm="100000">
                                          <p:val>
                                            <p:strVal val="#ppt_w"/>
                                          </p:val>
                                        </p:tav>
                                      </p:tavLst>
                                    </p:anim>
                                    <p:anim calcmode="lin" valueType="num">
                                      <p:cBhvr>
                                        <p:cTn id="125" dur="500" fill="hold"/>
                                        <p:tgtEl>
                                          <p:spTgt spid="48"/>
                                        </p:tgtEl>
                                        <p:attrNameLst>
                                          <p:attrName>ppt_h</p:attrName>
                                        </p:attrNameLst>
                                      </p:cBhvr>
                                      <p:tavLst>
                                        <p:tav tm="0">
                                          <p:val>
                                            <p:fltVal val="0"/>
                                          </p:val>
                                        </p:tav>
                                        <p:tav tm="100000">
                                          <p:val>
                                            <p:strVal val="#ppt_h"/>
                                          </p:val>
                                        </p:tav>
                                      </p:tavLst>
                                    </p:anim>
                                    <p:animEffect transition="in" filter="fade">
                                      <p:cBhvr>
                                        <p:cTn id="126" dur="500"/>
                                        <p:tgtEl>
                                          <p:spTgt spid="48"/>
                                        </p:tgtEl>
                                      </p:cBhvr>
                                    </p:animEffect>
                                  </p:childTnLst>
                                </p:cTn>
                              </p:par>
                            </p:childTnLst>
                          </p:cTn>
                        </p:par>
                        <p:par>
                          <p:cTn id="127" fill="hold">
                            <p:stCondLst>
                              <p:cond delay="12000"/>
                            </p:stCondLst>
                            <p:childTnLst>
                              <p:par>
                                <p:cTn id="128" presetID="10" presetClass="entr" presetSubtype="0" fill="hold" grpId="0" nodeType="afterEffect">
                                  <p:stCondLst>
                                    <p:cond delay="0"/>
                                  </p:stCondLst>
                                  <p:childTnLst>
                                    <p:set>
                                      <p:cBhvr>
                                        <p:cTn id="129" dur="1" fill="hold">
                                          <p:stCondLst>
                                            <p:cond delay="0"/>
                                          </p:stCondLst>
                                        </p:cTn>
                                        <p:tgtEl>
                                          <p:spTgt spid="54">
                                            <p:txEl>
                                              <p:pRg st="0" end="0"/>
                                            </p:txEl>
                                          </p:spTgt>
                                        </p:tgtEl>
                                        <p:attrNameLst>
                                          <p:attrName>style.visibility</p:attrName>
                                        </p:attrNameLst>
                                      </p:cBhvr>
                                      <p:to>
                                        <p:strVal val="visible"/>
                                      </p:to>
                                    </p:set>
                                    <p:animEffect transition="in" filter="fade">
                                      <p:cBhvr>
                                        <p:cTn id="130" dur="500"/>
                                        <p:tgtEl>
                                          <p:spTgt spid="54">
                                            <p:txEl>
                                              <p:pRg st="0" end="0"/>
                                            </p:txEl>
                                          </p:spTgt>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55">
                                            <p:txEl>
                                              <p:pRg st="0" end="0"/>
                                            </p:txEl>
                                          </p:spTgt>
                                        </p:tgtEl>
                                        <p:attrNameLst>
                                          <p:attrName>style.visibility</p:attrName>
                                        </p:attrNameLst>
                                      </p:cBhvr>
                                      <p:to>
                                        <p:strVal val="visible"/>
                                      </p:to>
                                    </p:set>
                                    <p:animEffect transition="in" filter="fade">
                                      <p:cBhvr>
                                        <p:cTn id="133"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6" grpId="0" build="p">
        <p:tmplLst>
          <p:tmpl lvl="1">
            <p:tnLst>
              <p:par>
                <p:cTn presetID="10" presetClass="entr" presetSubtype="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animBg="1"/>
      <p:bldP spid="23" grpId="0" animBg="1"/>
      <p:bldP spid="24" grpId="0" animBg="1"/>
      <p:bldP spid="31" grpId="0" animBg="1"/>
      <p:bldP spid="32" grpId="0" animBg="1"/>
      <p:bldP spid="33" grpId="0" animBg="1"/>
      <p:bldP spid="34" grpId="0" animBg="1"/>
      <p:bldP spid="35" grpId="0" animBg="1"/>
      <p:bldP spid="36" grpId="0" animBg="1"/>
      <p:bldP spid="37" grpId="0" animBg="1"/>
      <p:bldP spid="38" grpId="0" animBg="1"/>
      <p:bldP spid="8" grpId="0" animBg="1"/>
      <p:bldP spid="45" grpId="0" animBg="1"/>
      <p:bldP spid="46" grpId="0" animBg="1"/>
      <p:bldP spid="47" grpId="0" animBg="1"/>
      <p:bldP spid="48" grpId="0" animBg="1"/>
      <p:bldP spid="49" grpId="0" animBg="1"/>
      <p:bldP spid="50" grpId="0" build="p">
        <p:tmplLst>
          <p:tmpl lvl="1">
            <p:tnLst>
              <p:par>
                <p:cTn presetID="10"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1" grpId="0" build="p">
        <p:tmplLst>
          <p:tmpl lvl="1">
            <p:tnLst>
              <p:par>
                <p:cTn presetID="10"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10"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P spid="53" grpId="0" build="p">
        <p:tmplLst>
          <p:tmpl lvl="1">
            <p:tnLst>
              <p:par>
                <p:cTn presetID="10"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500"/>
                        <p:tgtEl>
                          <p:spTgt spid="53"/>
                        </p:tgtEl>
                      </p:cBhvr>
                    </p:animEffect>
                  </p:childTnLst>
                </p:cTn>
              </p:par>
            </p:tnLst>
          </p:tmpl>
        </p:tmplLst>
      </p:bldP>
      <p:bldP spid="54" grpId="0" build="p">
        <p:tmplLst>
          <p:tmpl lvl="1">
            <p:tnLst>
              <p:par>
                <p:cTn presetID="10"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fade">
                      <p:cBhvr>
                        <p:cTn dur="500"/>
                        <p:tgtEl>
                          <p:spTgt spid="54"/>
                        </p:tgtEl>
                      </p:cBhvr>
                    </p:animEffect>
                  </p:childTnLst>
                </p:cTn>
              </p:par>
            </p:tnLst>
          </p:tmpl>
        </p:tmplLst>
      </p:bldP>
      <p:bldP spid="55" grpId="0" build="p">
        <p:tmplLst>
          <p:tmpl lvl="1">
            <p:tnLst>
              <p:par>
                <p:cTn presetID="10"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500"/>
                        <p:tgtEl>
                          <p:spTgt spid="55"/>
                        </p:tgtEl>
                      </p:cBhvr>
                    </p:animEffect>
                  </p:childTnLst>
                </p:cTn>
              </p:par>
            </p:tnLst>
          </p:tmpl>
        </p:tmplLst>
      </p:bldP>
      <p:bldP spid="89" grpId="0" build="p">
        <p:tmplLst>
          <p:tmpl lvl="1">
            <p:tnLst>
              <p:par>
                <p:cTn presetID="10" presetClass="entr" presetSubtype="0"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fade">
                      <p:cBhvr>
                        <p:cTn dur="500"/>
                        <p:tgtEl>
                          <p:spTgt spid="89"/>
                        </p:tgtEl>
                      </p:cBhvr>
                    </p:animEffect>
                  </p:childTnLst>
                </p:cTn>
              </p:par>
            </p:tnLst>
          </p:tmpl>
        </p:tmplLst>
      </p:bldP>
      <p:bldP spid="90" grpId="0" build="p">
        <p:tmplLst>
          <p:tmpl lvl="1">
            <p:tnLst>
              <p:par>
                <p:cTn presetID="10" presetClass="entr" presetSubtype="0" fill="hold" nodeType="with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fade">
                      <p:cBhvr>
                        <p:cTn dur="500"/>
                        <p:tgtEl>
                          <p:spTgt spid="90"/>
                        </p:tgtEl>
                      </p:cBhvr>
                    </p:animEffect>
                  </p:childTnLst>
                </p:cTn>
              </p:par>
            </p:tnLst>
          </p:tmpl>
        </p:tmplLst>
      </p:bldP>
      <p:bldP spid="91" grpId="0" build="p">
        <p:tmplLst>
          <p:tmpl lvl="1">
            <p:tnLst>
              <p:par>
                <p:cTn presetID="10" presetClass="entr" presetSubtype="0"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500"/>
                        <p:tgtEl>
                          <p:spTgt spid="91"/>
                        </p:tgtEl>
                      </p:cBhvr>
                    </p:animEffect>
                  </p:childTnLst>
                </p:cTn>
              </p:par>
            </p:tnLst>
          </p:tmpl>
        </p:tmplLst>
      </p:bldP>
      <p:bldP spid="92" grpId="0" build="p">
        <p:tmplLst>
          <p:tmpl lvl="1">
            <p:tnLst>
              <p:par>
                <p:cTn presetID="10" presetClass="entr" presetSubtype="0" fill="hold" nodeType="with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500"/>
                        <p:tgtEl>
                          <p:spTgt spid="92"/>
                        </p:tgtEl>
                      </p:cBhvr>
                    </p:animEffect>
                  </p:childTnLst>
                </p:cTn>
              </p:par>
            </p:tnLst>
          </p:tmpl>
        </p:tmplLst>
      </p:bldP>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9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6" name="Text Placeholder 5"/>
          <p:cNvSpPr>
            <a:spLocks noGrp="1"/>
          </p:cNvSpPr>
          <p:nvPr>
            <p:ph type="body" sz="quarter" idx="11" hasCustomPrompt="1"/>
          </p:nvPr>
        </p:nvSpPr>
        <p:spPr>
          <a:xfrm>
            <a:off x="2451673" y="2505472"/>
            <a:ext cx="7378700" cy="2424363"/>
          </a:xfrm>
        </p:spPr>
        <p:txBody>
          <a:bodyPr lIns="0" tIns="0" rIns="0" bIns="0">
            <a:normAutofit/>
          </a:bodyPr>
          <a:lstStyle>
            <a:lvl1pPr marL="0" indent="0">
              <a:lnSpc>
                <a:spcPts val="1400"/>
              </a:lnSpc>
              <a:buNone/>
              <a:defRPr sz="1050">
                <a:solidFill>
                  <a:schemeClr val="bg1">
                    <a:lumMod val="50000"/>
                  </a:schemeClr>
                </a:solidFill>
              </a:defRPr>
            </a:lvl1pPr>
          </a:lstStyle>
          <a:p>
            <a:pPr algn="ctr">
              <a:lnSpc>
                <a:spcPts val="4000"/>
              </a:lnSpc>
            </a:pPr>
            <a:r>
              <a:rPr lang="en-GB" sz="2800" dirty="0"/>
              <a:t>In the last two years, my life has </a:t>
            </a:r>
          </a:p>
          <a:p>
            <a:pPr algn="ctr">
              <a:lnSpc>
                <a:spcPts val="4000"/>
              </a:lnSpc>
            </a:pPr>
            <a:r>
              <a:rPr lang="en-GB" sz="2800" dirty="0"/>
              <a:t>completely changed. I always think I am </a:t>
            </a:r>
          </a:p>
          <a:p>
            <a:pPr algn="ctr">
              <a:lnSpc>
                <a:spcPts val="4000"/>
              </a:lnSpc>
            </a:pPr>
            <a:r>
              <a:rPr lang="en-GB" sz="2800" dirty="0"/>
              <a:t>very lucky to have joined this great company. Thanks</a:t>
            </a:r>
          </a:p>
        </p:txBody>
      </p:sp>
    </p:spTree>
    <p:extLst>
      <p:ext uri="{BB962C8B-B14F-4D97-AF65-F5344CB8AC3E}">
        <p14:creationId xmlns:p14="http://schemas.microsoft.com/office/powerpoint/2010/main" val="263397418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8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5" name="Text Placeholder 4"/>
          <p:cNvSpPr>
            <a:spLocks noGrp="1"/>
          </p:cNvSpPr>
          <p:nvPr>
            <p:ph type="body" sz="quarter" idx="10" hasCustomPrompt="1"/>
          </p:nvPr>
        </p:nvSpPr>
        <p:spPr>
          <a:xfrm>
            <a:off x="2459445" y="2276419"/>
            <a:ext cx="2811690" cy="313582"/>
          </a:xfrm>
        </p:spPr>
        <p:txBody>
          <a:bodyPr lIns="0" tIns="0" rIns="0" bIns="0">
            <a:normAutofit/>
          </a:bodyPr>
          <a:lstStyle>
            <a:lvl1pPr marL="0" indent="0">
              <a:buNone/>
              <a:defRPr sz="1600">
                <a:solidFill>
                  <a:schemeClr val="accent1"/>
                </a:solidFill>
              </a:defRPr>
            </a:lvl1pPr>
          </a:lstStyle>
          <a:p>
            <a:pPr lvl="0"/>
            <a:r>
              <a:rPr lang="en-US" dirty="0"/>
              <a:t>Mr. </a:t>
            </a:r>
            <a:r>
              <a:rPr lang="en-US" dirty="0" err="1"/>
              <a:t>Simanjuntak</a:t>
            </a:r>
            <a:endParaRPr lang="en-US" dirty="0"/>
          </a:p>
        </p:txBody>
      </p:sp>
      <p:sp>
        <p:nvSpPr>
          <p:cNvPr id="6" name="Text Placeholder 5"/>
          <p:cNvSpPr>
            <a:spLocks noGrp="1"/>
          </p:cNvSpPr>
          <p:nvPr>
            <p:ph type="body" sz="quarter" idx="11" hasCustomPrompt="1"/>
          </p:nvPr>
        </p:nvSpPr>
        <p:spPr>
          <a:xfrm>
            <a:off x="1521557" y="3057931"/>
            <a:ext cx="3335338" cy="623957"/>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 </a:t>
            </a:r>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r>
              <a:rPr lang="en-US" dirty="0"/>
              <a:t> </a:t>
            </a:r>
            <a:r>
              <a:rPr lang="en-US" dirty="0" err="1"/>
              <a:t>bereh</a:t>
            </a:r>
            <a:r>
              <a:rPr lang="en-US" dirty="0"/>
              <a:t> </a:t>
            </a:r>
            <a:r>
              <a:rPr lang="en-US" dirty="0" err="1"/>
              <a:t>lagoeina</a:t>
            </a:r>
            <a:r>
              <a:rPr lang="en-US" dirty="0"/>
              <a:t> yang </a:t>
            </a:r>
            <a:r>
              <a:rPr lang="en-US" dirty="0" err="1"/>
              <a:t>peuting</a:t>
            </a:r>
            <a:r>
              <a:rPr lang="en-US" dirty="0"/>
              <a:t>  </a:t>
            </a:r>
            <a:r>
              <a:rPr lang="en-US" dirty="0" err="1"/>
              <a:t>tanpa</a:t>
            </a:r>
            <a:r>
              <a:rPr lang="en-US" dirty="0"/>
              <a:t> </a:t>
            </a:r>
            <a:r>
              <a:rPr lang="en-US" dirty="0" err="1"/>
              <a:t>kabarola</a:t>
            </a:r>
            <a:r>
              <a:rPr lang="en-US" dirty="0"/>
              <a:t> “</a:t>
            </a:r>
          </a:p>
        </p:txBody>
      </p:sp>
      <p:sp>
        <p:nvSpPr>
          <p:cNvPr id="40" name="Picture Placeholder 7"/>
          <p:cNvSpPr>
            <a:spLocks noGrp="1"/>
          </p:cNvSpPr>
          <p:nvPr>
            <p:ph type="pic" sz="quarter" idx="17" hasCustomPrompt="1"/>
          </p:nvPr>
        </p:nvSpPr>
        <p:spPr>
          <a:xfrm>
            <a:off x="1521556" y="2104074"/>
            <a:ext cx="804672" cy="807573"/>
          </a:xfrm>
          <a:prstGeom prst="ellipse">
            <a:avLst/>
          </a:prstGeom>
          <a:solidFill>
            <a:schemeClr val="bg1">
              <a:lumMod val="65000"/>
            </a:schemeClr>
          </a:solidFill>
          <a:ln w="38100">
            <a:solidFill>
              <a:schemeClr val="accent1"/>
            </a:solidFill>
          </a:ln>
        </p:spPr>
        <p:txBody>
          <a:bodyPr>
            <a:noAutofit/>
          </a:bodyPr>
          <a:lstStyle>
            <a:lvl1pPr>
              <a:defRPr sz="800"/>
            </a:lvl1pPr>
          </a:lstStyle>
          <a:p>
            <a:r>
              <a:rPr lang="en-US" dirty="0"/>
              <a:t>click</a:t>
            </a:r>
            <a:endParaRPr lang="en-GB" dirty="0"/>
          </a:p>
        </p:txBody>
      </p:sp>
      <p:sp>
        <p:nvSpPr>
          <p:cNvPr id="20" name="Picture Placeholder 7"/>
          <p:cNvSpPr>
            <a:spLocks noGrp="1"/>
          </p:cNvSpPr>
          <p:nvPr>
            <p:ph type="pic" sz="quarter" idx="19" hasCustomPrompt="1"/>
          </p:nvPr>
        </p:nvSpPr>
        <p:spPr>
          <a:xfrm>
            <a:off x="6367251" y="2104074"/>
            <a:ext cx="804672" cy="807573"/>
          </a:xfrm>
          <a:prstGeom prst="ellipse">
            <a:avLst/>
          </a:prstGeom>
          <a:solidFill>
            <a:schemeClr val="bg1">
              <a:lumMod val="65000"/>
            </a:schemeClr>
          </a:solidFill>
          <a:ln w="38100">
            <a:solidFill>
              <a:schemeClr val="accent1"/>
            </a:solidFill>
          </a:ln>
        </p:spPr>
        <p:txBody>
          <a:bodyPr>
            <a:noAutofit/>
          </a:bodyPr>
          <a:lstStyle>
            <a:lvl1pPr>
              <a:defRPr sz="800"/>
            </a:lvl1pPr>
          </a:lstStyle>
          <a:p>
            <a:r>
              <a:rPr lang="en-US" dirty="0"/>
              <a:t>click</a:t>
            </a:r>
            <a:endParaRPr lang="en-GB" dirty="0"/>
          </a:p>
        </p:txBody>
      </p:sp>
      <p:sp>
        <p:nvSpPr>
          <p:cNvPr id="21" name="Picture Placeholder 7"/>
          <p:cNvSpPr>
            <a:spLocks noGrp="1"/>
          </p:cNvSpPr>
          <p:nvPr>
            <p:ph type="pic" sz="quarter" idx="20" hasCustomPrompt="1"/>
          </p:nvPr>
        </p:nvSpPr>
        <p:spPr>
          <a:xfrm>
            <a:off x="1534616" y="4003534"/>
            <a:ext cx="804672" cy="807573"/>
          </a:xfrm>
          <a:prstGeom prst="ellipse">
            <a:avLst/>
          </a:prstGeom>
          <a:solidFill>
            <a:schemeClr val="bg1">
              <a:lumMod val="65000"/>
            </a:schemeClr>
          </a:solidFill>
          <a:ln w="38100">
            <a:solidFill>
              <a:schemeClr val="accent1"/>
            </a:solidFill>
          </a:ln>
        </p:spPr>
        <p:txBody>
          <a:bodyPr>
            <a:noAutofit/>
          </a:bodyPr>
          <a:lstStyle>
            <a:lvl1pPr>
              <a:defRPr sz="800"/>
            </a:lvl1pPr>
          </a:lstStyle>
          <a:p>
            <a:r>
              <a:rPr lang="en-US" dirty="0"/>
              <a:t>click</a:t>
            </a:r>
            <a:endParaRPr lang="en-GB" dirty="0"/>
          </a:p>
        </p:txBody>
      </p:sp>
      <p:sp>
        <p:nvSpPr>
          <p:cNvPr id="22" name="Picture Placeholder 7"/>
          <p:cNvSpPr>
            <a:spLocks noGrp="1"/>
          </p:cNvSpPr>
          <p:nvPr>
            <p:ph type="pic" sz="quarter" idx="21" hasCustomPrompt="1"/>
          </p:nvPr>
        </p:nvSpPr>
        <p:spPr>
          <a:xfrm>
            <a:off x="6367251" y="4003534"/>
            <a:ext cx="804672" cy="807573"/>
          </a:xfrm>
          <a:prstGeom prst="ellipse">
            <a:avLst/>
          </a:prstGeom>
          <a:solidFill>
            <a:schemeClr val="bg1">
              <a:lumMod val="65000"/>
            </a:schemeClr>
          </a:solidFill>
          <a:ln w="38100">
            <a:solidFill>
              <a:schemeClr val="accent1"/>
            </a:solidFill>
          </a:ln>
        </p:spPr>
        <p:txBody>
          <a:bodyPr>
            <a:noAutofit/>
          </a:bodyPr>
          <a:lstStyle>
            <a:lvl1pPr>
              <a:defRPr sz="800"/>
            </a:lvl1pPr>
          </a:lstStyle>
          <a:p>
            <a:r>
              <a:rPr lang="en-US" dirty="0"/>
              <a:t>click</a:t>
            </a:r>
            <a:endParaRPr lang="en-GB" dirty="0"/>
          </a:p>
        </p:txBody>
      </p:sp>
      <p:sp>
        <p:nvSpPr>
          <p:cNvPr id="23" name="Text Placeholder 5"/>
          <p:cNvSpPr>
            <a:spLocks noGrp="1"/>
          </p:cNvSpPr>
          <p:nvPr>
            <p:ph type="body" sz="quarter" idx="22" hasCustomPrompt="1"/>
          </p:nvPr>
        </p:nvSpPr>
        <p:spPr>
          <a:xfrm>
            <a:off x="2459444" y="2548025"/>
            <a:ext cx="1890606" cy="208859"/>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Lagak</a:t>
            </a:r>
            <a:r>
              <a:rPr lang="en-US" dirty="0"/>
              <a:t> Company</a:t>
            </a:r>
          </a:p>
        </p:txBody>
      </p:sp>
      <p:sp>
        <p:nvSpPr>
          <p:cNvPr id="24" name="Text Placeholder 4"/>
          <p:cNvSpPr>
            <a:spLocks noGrp="1"/>
          </p:cNvSpPr>
          <p:nvPr>
            <p:ph type="body" sz="quarter" idx="23" hasCustomPrompt="1"/>
          </p:nvPr>
        </p:nvSpPr>
        <p:spPr>
          <a:xfrm>
            <a:off x="7305139" y="2276419"/>
            <a:ext cx="2811690" cy="313582"/>
          </a:xfrm>
        </p:spPr>
        <p:txBody>
          <a:bodyPr lIns="0" tIns="0" rIns="0" bIns="0">
            <a:normAutofit/>
          </a:bodyPr>
          <a:lstStyle>
            <a:lvl1pPr marL="0" indent="0">
              <a:buNone/>
              <a:defRPr sz="1600">
                <a:solidFill>
                  <a:schemeClr val="accent1"/>
                </a:solidFill>
              </a:defRPr>
            </a:lvl1pPr>
          </a:lstStyle>
          <a:p>
            <a:pPr lvl="0"/>
            <a:r>
              <a:rPr lang="en-US" dirty="0"/>
              <a:t>Mr. </a:t>
            </a:r>
            <a:r>
              <a:rPr lang="en-US" dirty="0" err="1"/>
              <a:t>Simanjuntak</a:t>
            </a:r>
            <a:endParaRPr lang="en-US" dirty="0"/>
          </a:p>
        </p:txBody>
      </p:sp>
      <p:sp>
        <p:nvSpPr>
          <p:cNvPr id="25" name="Text Placeholder 5"/>
          <p:cNvSpPr>
            <a:spLocks noGrp="1"/>
          </p:cNvSpPr>
          <p:nvPr>
            <p:ph type="body" sz="quarter" idx="24" hasCustomPrompt="1"/>
          </p:nvPr>
        </p:nvSpPr>
        <p:spPr>
          <a:xfrm>
            <a:off x="6367251" y="3057931"/>
            <a:ext cx="3335338" cy="623957"/>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 </a:t>
            </a:r>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r>
              <a:rPr lang="en-US" dirty="0"/>
              <a:t> </a:t>
            </a:r>
            <a:r>
              <a:rPr lang="en-US" dirty="0" err="1"/>
              <a:t>bereh</a:t>
            </a:r>
            <a:r>
              <a:rPr lang="en-US" dirty="0"/>
              <a:t> </a:t>
            </a:r>
            <a:r>
              <a:rPr lang="en-US" dirty="0" err="1"/>
              <a:t>lagoeina</a:t>
            </a:r>
            <a:r>
              <a:rPr lang="en-US" dirty="0"/>
              <a:t> yang </a:t>
            </a:r>
            <a:r>
              <a:rPr lang="en-US" dirty="0" err="1"/>
              <a:t>peuting</a:t>
            </a:r>
            <a:r>
              <a:rPr lang="en-US" dirty="0"/>
              <a:t>  </a:t>
            </a:r>
            <a:r>
              <a:rPr lang="en-US" dirty="0" err="1"/>
              <a:t>tanpa</a:t>
            </a:r>
            <a:r>
              <a:rPr lang="en-US" dirty="0"/>
              <a:t> </a:t>
            </a:r>
            <a:r>
              <a:rPr lang="en-US" dirty="0" err="1"/>
              <a:t>kabarola</a:t>
            </a:r>
            <a:r>
              <a:rPr lang="en-US" dirty="0"/>
              <a:t> “</a:t>
            </a:r>
          </a:p>
        </p:txBody>
      </p:sp>
      <p:sp>
        <p:nvSpPr>
          <p:cNvPr id="26" name="Text Placeholder 5"/>
          <p:cNvSpPr>
            <a:spLocks noGrp="1"/>
          </p:cNvSpPr>
          <p:nvPr>
            <p:ph type="body" sz="quarter" idx="25" hasCustomPrompt="1"/>
          </p:nvPr>
        </p:nvSpPr>
        <p:spPr>
          <a:xfrm>
            <a:off x="7305138" y="2548025"/>
            <a:ext cx="1890606" cy="208859"/>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Lagak</a:t>
            </a:r>
            <a:r>
              <a:rPr lang="en-US" dirty="0"/>
              <a:t> Company</a:t>
            </a:r>
          </a:p>
        </p:txBody>
      </p:sp>
      <p:sp>
        <p:nvSpPr>
          <p:cNvPr id="27" name="Text Placeholder 4"/>
          <p:cNvSpPr>
            <a:spLocks noGrp="1"/>
          </p:cNvSpPr>
          <p:nvPr>
            <p:ph type="body" sz="quarter" idx="26" hasCustomPrompt="1"/>
          </p:nvPr>
        </p:nvSpPr>
        <p:spPr>
          <a:xfrm>
            <a:off x="2459445" y="4190430"/>
            <a:ext cx="2811690" cy="313582"/>
          </a:xfrm>
        </p:spPr>
        <p:txBody>
          <a:bodyPr lIns="0" tIns="0" rIns="0" bIns="0">
            <a:normAutofit/>
          </a:bodyPr>
          <a:lstStyle>
            <a:lvl1pPr marL="0" indent="0">
              <a:buNone/>
              <a:defRPr sz="1600">
                <a:solidFill>
                  <a:schemeClr val="accent1"/>
                </a:solidFill>
              </a:defRPr>
            </a:lvl1pPr>
          </a:lstStyle>
          <a:p>
            <a:pPr lvl="0"/>
            <a:r>
              <a:rPr lang="en-US" dirty="0"/>
              <a:t>Mr. </a:t>
            </a:r>
            <a:r>
              <a:rPr lang="en-US" dirty="0" err="1"/>
              <a:t>Simanjuntak</a:t>
            </a:r>
            <a:endParaRPr lang="en-US" dirty="0"/>
          </a:p>
        </p:txBody>
      </p:sp>
      <p:sp>
        <p:nvSpPr>
          <p:cNvPr id="28" name="Text Placeholder 5"/>
          <p:cNvSpPr>
            <a:spLocks noGrp="1"/>
          </p:cNvSpPr>
          <p:nvPr>
            <p:ph type="body" sz="quarter" idx="27" hasCustomPrompt="1"/>
          </p:nvPr>
        </p:nvSpPr>
        <p:spPr>
          <a:xfrm>
            <a:off x="1521557" y="4971942"/>
            <a:ext cx="3335338" cy="623957"/>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 </a:t>
            </a:r>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r>
              <a:rPr lang="en-US" dirty="0"/>
              <a:t> </a:t>
            </a:r>
            <a:r>
              <a:rPr lang="en-US" dirty="0" err="1"/>
              <a:t>bereh</a:t>
            </a:r>
            <a:r>
              <a:rPr lang="en-US" dirty="0"/>
              <a:t> </a:t>
            </a:r>
            <a:r>
              <a:rPr lang="en-US" dirty="0" err="1"/>
              <a:t>lagoeina</a:t>
            </a:r>
            <a:r>
              <a:rPr lang="en-US" dirty="0"/>
              <a:t> yang </a:t>
            </a:r>
            <a:r>
              <a:rPr lang="en-US" dirty="0" err="1"/>
              <a:t>peuting</a:t>
            </a:r>
            <a:r>
              <a:rPr lang="en-US" dirty="0"/>
              <a:t>  </a:t>
            </a:r>
            <a:r>
              <a:rPr lang="en-US" dirty="0" err="1"/>
              <a:t>tanpa</a:t>
            </a:r>
            <a:r>
              <a:rPr lang="en-US" dirty="0"/>
              <a:t> </a:t>
            </a:r>
            <a:r>
              <a:rPr lang="en-US" dirty="0" err="1"/>
              <a:t>kabarola</a:t>
            </a:r>
            <a:r>
              <a:rPr lang="en-US" dirty="0"/>
              <a:t> “</a:t>
            </a:r>
          </a:p>
        </p:txBody>
      </p:sp>
      <p:sp>
        <p:nvSpPr>
          <p:cNvPr id="29" name="Text Placeholder 5"/>
          <p:cNvSpPr>
            <a:spLocks noGrp="1"/>
          </p:cNvSpPr>
          <p:nvPr>
            <p:ph type="body" sz="quarter" idx="28" hasCustomPrompt="1"/>
          </p:nvPr>
        </p:nvSpPr>
        <p:spPr>
          <a:xfrm>
            <a:off x="2459444" y="4462036"/>
            <a:ext cx="1890606" cy="208859"/>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Lagak</a:t>
            </a:r>
            <a:r>
              <a:rPr lang="en-US" dirty="0"/>
              <a:t> Company</a:t>
            </a:r>
          </a:p>
        </p:txBody>
      </p:sp>
      <p:sp>
        <p:nvSpPr>
          <p:cNvPr id="30" name="Text Placeholder 4"/>
          <p:cNvSpPr>
            <a:spLocks noGrp="1"/>
          </p:cNvSpPr>
          <p:nvPr>
            <p:ph type="body" sz="quarter" idx="29" hasCustomPrompt="1"/>
          </p:nvPr>
        </p:nvSpPr>
        <p:spPr>
          <a:xfrm>
            <a:off x="7305139" y="4190430"/>
            <a:ext cx="2811690" cy="313582"/>
          </a:xfrm>
        </p:spPr>
        <p:txBody>
          <a:bodyPr lIns="0" tIns="0" rIns="0" bIns="0">
            <a:normAutofit/>
          </a:bodyPr>
          <a:lstStyle>
            <a:lvl1pPr marL="0" indent="0">
              <a:buNone/>
              <a:defRPr sz="1600">
                <a:solidFill>
                  <a:schemeClr val="accent1"/>
                </a:solidFill>
              </a:defRPr>
            </a:lvl1pPr>
          </a:lstStyle>
          <a:p>
            <a:pPr lvl="0"/>
            <a:r>
              <a:rPr lang="en-US" dirty="0"/>
              <a:t>Mr. </a:t>
            </a:r>
            <a:r>
              <a:rPr lang="en-US" dirty="0" err="1"/>
              <a:t>Simanjuntak</a:t>
            </a:r>
            <a:endParaRPr lang="en-US" dirty="0"/>
          </a:p>
        </p:txBody>
      </p:sp>
      <p:sp>
        <p:nvSpPr>
          <p:cNvPr id="31" name="Text Placeholder 5"/>
          <p:cNvSpPr>
            <a:spLocks noGrp="1"/>
          </p:cNvSpPr>
          <p:nvPr>
            <p:ph type="body" sz="quarter" idx="30" hasCustomPrompt="1"/>
          </p:nvPr>
        </p:nvSpPr>
        <p:spPr>
          <a:xfrm>
            <a:off x="6367251" y="4971942"/>
            <a:ext cx="3335338" cy="623957"/>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 </a:t>
            </a:r>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r>
              <a:rPr lang="en-US" dirty="0"/>
              <a:t> </a:t>
            </a:r>
            <a:r>
              <a:rPr lang="en-US" dirty="0" err="1"/>
              <a:t>bereh</a:t>
            </a:r>
            <a:r>
              <a:rPr lang="en-US" dirty="0"/>
              <a:t> </a:t>
            </a:r>
            <a:r>
              <a:rPr lang="en-US" dirty="0" err="1"/>
              <a:t>lagoeina</a:t>
            </a:r>
            <a:r>
              <a:rPr lang="en-US" dirty="0"/>
              <a:t> yang </a:t>
            </a:r>
            <a:r>
              <a:rPr lang="en-US" dirty="0" err="1"/>
              <a:t>peuting</a:t>
            </a:r>
            <a:r>
              <a:rPr lang="en-US" dirty="0"/>
              <a:t>  </a:t>
            </a:r>
            <a:r>
              <a:rPr lang="en-US" dirty="0" err="1"/>
              <a:t>tanpa</a:t>
            </a:r>
            <a:r>
              <a:rPr lang="en-US" dirty="0"/>
              <a:t> </a:t>
            </a:r>
            <a:r>
              <a:rPr lang="en-US" dirty="0" err="1"/>
              <a:t>kabarola</a:t>
            </a:r>
            <a:r>
              <a:rPr lang="en-US" dirty="0"/>
              <a:t> “</a:t>
            </a:r>
          </a:p>
        </p:txBody>
      </p:sp>
      <p:sp>
        <p:nvSpPr>
          <p:cNvPr id="32" name="Text Placeholder 5"/>
          <p:cNvSpPr>
            <a:spLocks noGrp="1"/>
          </p:cNvSpPr>
          <p:nvPr>
            <p:ph type="body" sz="quarter" idx="31" hasCustomPrompt="1"/>
          </p:nvPr>
        </p:nvSpPr>
        <p:spPr>
          <a:xfrm>
            <a:off x="7305138" y="4462036"/>
            <a:ext cx="1890606" cy="208859"/>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Lagak</a:t>
            </a:r>
            <a:r>
              <a:rPr lang="en-US" dirty="0"/>
              <a:t> Company</a:t>
            </a:r>
          </a:p>
        </p:txBody>
      </p:sp>
    </p:spTree>
    <p:extLst>
      <p:ext uri="{BB962C8B-B14F-4D97-AF65-F5344CB8AC3E}">
        <p14:creationId xmlns:p14="http://schemas.microsoft.com/office/powerpoint/2010/main" val="313934302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p:cTn id="15" dur="500" fill="hold"/>
                                        <p:tgtEl>
                                          <p:spTgt spid="40"/>
                                        </p:tgtEl>
                                        <p:attrNameLst>
                                          <p:attrName>ppt_w</p:attrName>
                                        </p:attrNameLst>
                                      </p:cBhvr>
                                      <p:tavLst>
                                        <p:tav tm="0">
                                          <p:val>
                                            <p:fltVal val="0"/>
                                          </p:val>
                                        </p:tav>
                                        <p:tav tm="100000">
                                          <p:val>
                                            <p:strVal val="#ppt_w"/>
                                          </p:val>
                                        </p:tav>
                                      </p:tavLst>
                                    </p:anim>
                                    <p:anim calcmode="lin" valueType="num">
                                      <p:cBhvr>
                                        <p:cTn id="16" dur="500" fill="hold"/>
                                        <p:tgtEl>
                                          <p:spTgt spid="40"/>
                                        </p:tgtEl>
                                        <p:attrNameLst>
                                          <p:attrName>ppt_h</p:attrName>
                                        </p:attrNameLst>
                                      </p:cBhvr>
                                      <p:tavLst>
                                        <p:tav tm="0">
                                          <p:val>
                                            <p:fltVal val="0"/>
                                          </p:val>
                                        </p:tav>
                                        <p:tav tm="100000">
                                          <p:val>
                                            <p:strVal val="#ppt_h"/>
                                          </p:val>
                                        </p:tav>
                                      </p:tavLst>
                                    </p:anim>
                                    <p:animEffect transition="in" filter="fade">
                                      <p:cBhvr>
                                        <p:cTn id="17" dur="500"/>
                                        <p:tgtEl>
                                          <p:spTgt spid="40"/>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wipe(left)">
                                      <p:cBhvr>
                                        <p:cTn id="21" dur="500"/>
                                        <p:tgtEl>
                                          <p:spTgt spid="5">
                                            <p:txEl>
                                              <p:pRg st="0" end="0"/>
                                            </p:txEl>
                                          </p:spTgt>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23">
                                            <p:txEl>
                                              <p:pRg st="0" end="0"/>
                                            </p:txEl>
                                          </p:spTgt>
                                        </p:tgtEl>
                                        <p:attrNameLst>
                                          <p:attrName>style.visibility</p:attrName>
                                        </p:attrNameLst>
                                      </p:cBhvr>
                                      <p:to>
                                        <p:strVal val="visible"/>
                                      </p:to>
                                    </p:set>
                                    <p:animEffect transition="in" filter="wipe(left)">
                                      <p:cBhvr>
                                        <p:cTn id="24" dur="500"/>
                                        <p:tgtEl>
                                          <p:spTgt spid="23">
                                            <p:txEl>
                                              <p:pRg st="0" end="0"/>
                                            </p:txEl>
                                          </p:spTgt>
                                        </p:tgtEl>
                                      </p:cBhvr>
                                    </p:animEffect>
                                  </p:childTnLst>
                                </p:cTn>
                              </p:par>
                            </p:childTnLst>
                          </p:cTn>
                        </p:par>
                        <p:par>
                          <p:cTn id="25" fill="hold">
                            <p:stCondLst>
                              <p:cond delay="2000"/>
                            </p:stCondLst>
                            <p:childTnLst>
                              <p:par>
                                <p:cTn id="26" presetID="18" presetClass="entr" presetSubtype="6" fill="hold" grpId="0" nodeType="after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strips(downRight)">
                                      <p:cBhvr>
                                        <p:cTn id="28" dur="500"/>
                                        <p:tgtEl>
                                          <p:spTgt spid="6">
                                            <p:txEl>
                                              <p:pRg st="0" end="0"/>
                                            </p:txEl>
                                          </p:spTgt>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27">
                                            <p:txEl>
                                              <p:pRg st="0" end="0"/>
                                            </p:txEl>
                                          </p:spTgt>
                                        </p:tgtEl>
                                        <p:attrNameLst>
                                          <p:attrName>style.visibility</p:attrName>
                                        </p:attrNameLst>
                                      </p:cBhvr>
                                      <p:to>
                                        <p:strVal val="visible"/>
                                      </p:to>
                                    </p:set>
                                    <p:animEffect transition="in" filter="wipe(left)">
                                      <p:cBhvr>
                                        <p:cTn id="38" dur="500"/>
                                        <p:tgtEl>
                                          <p:spTgt spid="27">
                                            <p:txEl>
                                              <p:pRg st="0" end="0"/>
                                            </p:txEl>
                                          </p:spTgt>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9">
                                            <p:txEl>
                                              <p:pRg st="0" end="0"/>
                                            </p:txEl>
                                          </p:spTgt>
                                        </p:tgtEl>
                                        <p:attrNameLst>
                                          <p:attrName>style.visibility</p:attrName>
                                        </p:attrNameLst>
                                      </p:cBhvr>
                                      <p:to>
                                        <p:strVal val="visible"/>
                                      </p:to>
                                    </p:set>
                                    <p:animEffect transition="in" filter="wipe(left)">
                                      <p:cBhvr>
                                        <p:cTn id="41" dur="500"/>
                                        <p:tgtEl>
                                          <p:spTgt spid="29">
                                            <p:txEl>
                                              <p:pRg st="0" end="0"/>
                                            </p:txEl>
                                          </p:spTgt>
                                        </p:tgtEl>
                                      </p:cBhvr>
                                    </p:animEffect>
                                  </p:childTnLst>
                                </p:cTn>
                              </p:par>
                            </p:childTnLst>
                          </p:cTn>
                        </p:par>
                        <p:par>
                          <p:cTn id="42" fill="hold">
                            <p:stCondLst>
                              <p:cond delay="3500"/>
                            </p:stCondLst>
                            <p:childTnLst>
                              <p:par>
                                <p:cTn id="43" presetID="18" presetClass="entr" presetSubtype="6" fill="hold" grpId="0" nodeType="afterEffect">
                                  <p:stCondLst>
                                    <p:cond delay="0"/>
                                  </p:stCondLst>
                                  <p:childTnLst>
                                    <p:set>
                                      <p:cBhvr>
                                        <p:cTn id="44" dur="1" fill="hold">
                                          <p:stCondLst>
                                            <p:cond delay="0"/>
                                          </p:stCondLst>
                                        </p:cTn>
                                        <p:tgtEl>
                                          <p:spTgt spid="28">
                                            <p:txEl>
                                              <p:pRg st="0" end="0"/>
                                            </p:txEl>
                                          </p:spTgt>
                                        </p:tgtEl>
                                        <p:attrNameLst>
                                          <p:attrName>style.visibility</p:attrName>
                                        </p:attrNameLst>
                                      </p:cBhvr>
                                      <p:to>
                                        <p:strVal val="visible"/>
                                      </p:to>
                                    </p:set>
                                    <p:animEffect transition="in" filter="strips(downRight)">
                                      <p:cBhvr>
                                        <p:cTn id="45" dur="500"/>
                                        <p:tgtEl>
                                          <p:spTgt spid="28">
                                            <p:txEl>
                                              <p:pRg st="0" end="0"/>
                                            </p:txEl>
                                          </p:spTgt>
                                        </p:tgtEl>
                                      </p:cBhvr>
                                    </p:animEffect>
                                  </p:childTnLst>
                                </p:cTn>
                              </p:par>
                            </p:childTnLst>
                          </p:cTn>
                        </p:par>
                        <p:par>
                          <p:cTn id="46" fill="hold">
                            <p:stCondLst>
                              <p:cond delay="4000"/>
                            </p:stCondLst>
                            <p:childTnLst>
                              <p:par>
                                <p:cTn id="47" presetID="53" presetClass="entr" presetSubtype="16"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p:cTn id="49" dur="500" fill="hold"/>
                                        <p:tgtEl>
                                          <p:spTgt spid="20"/>
                                        </p:tgtEl>
                                        <p:attrNameLst>
                                          <p:attrName>ppt_w</p:attrName>
                                        </p:attrNameLst>
                                      </p:cBhvr>
                                      <p:tavLst>
                                        <p:tav tm="0">
                                          <p:val>
                                            <p:fltVal val="0"/>
                                          </p:val>
                                        </p:tav>
                                        <p:tav tm="100000">
                                          <p:val>
                                            <p:strVal val="#ppt_w"/>
                                          </p:val>
                                        </p:tav>
                                      </p:tavLst>
                                    </p:anim>
                                    <p:anim calcmode="lin" valueType="num">
                                      <p:cBhvr>
                                        <p:cTn id="50" dur="500" fill="hold"/>
                                        <p:tgtEl>
                                          <p:spTgt spid="20"/>
                                        </p:tgtEl>
                                        <p:attrNameLst>
                                          <p:attrName>ppt_h</p:attrName>
                                        </p:attrNameLst>
                                      </p:cBhvr>
                                      <p:tavLst>
                                        <p:tav tm="0">
                                          <p:val>
                                            <p:fltVal val="0"/>
                                          </p:val>
                                        </p:tav>
                                        <p:tav tm="100000">
                                          <p:val>
                                            <p:strVal val="#ppt_h"/>
                                          </p:val>
                                        </p:tav>
                                      </p:tavLst>
                                    </p:anim>
                                    <p:animEffect transition="in" filter="fade">
                                      <p:cBhvr>
                                        <p:cTn id="51" dur="500"/>
                                        <p:tgtEl>
                                          <p:spTgt spid="20"/>
                                        </p:tgtEl>
                                      </p:cBhvr>
                                    </p:animEffect>
                                  </p:childTnLst>
                                </p:cTn>
                              </p:par>
                            </p:childTnLst>
                          </p:cTn>
                        </p:par>
                        <p:par>
                          <p:cTn id="52" fill="hold">
                            <p:stCondLst>
                              <p:cond delay="4500"/>
                            </p:stCondLst>
                            <p:childTnLst>
                              <p:par>
                                <p:cTn id="53" presetID="22" presetClass="entr" presetSubtype="8" fill="hold" grpId="0" nodeType="afterEffect">
                                  <p:stCondLst>
                                    <p:cond delay="0"/>
                                  </p:stCondLst>
                                  <p:childTnLst>
                                    <p:set>
                                      <p:cBhvr>
                                        <p:cTn id="54" dur="1" fill="hold">
                                          <p:stCondLst>
                                            <p:cond delay="0"/>
                                          </p:stCondLst>
                                        </p:cTn>
                                        <p:tgtEl>
                                          <p:spTgt spid="24">
                                            <p:txEl>
                                              <p:pRg st="0" end="0"/>
                                            </p:txEl>
                                          </p:spTgt>
                                        </p:tgtEl>
                                        <p:attrNameLst>
                                          <p:attrName>style.visibility</p:attrName>
                                        </p:attrNameLst>
                                      </p:cBhvr>
                                      <p:to>
                                        <p:strVal val="visible"/>
                                      </p:to>
                                    </p:set>
                                    <p:animEffect transition="in" filter="wipe(left)">
                                      <p:cBhvr>
                                        <p:cTn id="55" dur="500"/>
                                        <p:tgtEl>
                                          <p:spTgt spid="24">
                                            <p:txEl>
                                              <p:pRg st="0" end="0"/>
                                            </p:txEl>
                                          </p:spTgt>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26">
                                            <p:txEl>
                                              <p:pRg st="0" end="0"/>
                                            </p:txEl>
                                          </p:spTgt>
                                        </p:tgtEl>
                                        <p:attrNameLst>
                                          <p:attrName>style.visibility</p:attrName>
                                        </p:attrNameLst>
                                      </p:cBhvr>
                                      <p:to>
                                        <p:strVal val="visible"/>
                                      </p:to>
                                    </p:set>
                                    <p:animEffect transition="in" filter="wipe(left)">
                                      <p:cBhvr>
                                        <p:cTn id="58" dur="500"/>
                                        <p:tgtEl>
                                          <p:spTgt spid="26">
                                            <p:txEl>
                                              <p:pRg st="0" end="0"/>
                                            </p:txEl>
                                          </p:spTgt>
                                        </p:tgtEl>
                                      </p:cBhvr>
                                    </p:animEffect>
                                  </p:childTnLst>
                                </p:cTn>
                              </p:par>
                            </p:childTnLst>
                          </p:cTn>
                        </p:par>
                        <p:par>
                          <p:cTn id="59" fill="hold">
                            <p:stCondLst>
                              <p:cond delay="5000"/>
                            </p:stCondLst>
                            <p:childTnLst>
                              <p:par>
                                <p:cTn id="60" presetID="18" presetClass="entr" presetSubtype="6" fill="hold" grpId="0" nodeType="afterEffect">
                                  <p:stCondLst>
                                    <p:cond delay="0"/>
                                  </p:stCondLst>
                                  <p:childTnLst>
                                    <p:set>
                                      <p:cBhvr>
                                        <p:cTn id="61" dur="1" fill="hold">
                                          <p:stCondLst>
                                            <p:cond delay="0"/>
                                          </p:stCondLst>
                                        </p:cTn>
                                        <p:tgtEl>
                                          <p:spTgt spid="25">
                                            <p:txEl>
                                              <p:pRg st="0" end="0"/>
                                            </p:txEl>
                                          </p:spTgt>
                                        </p:tgtEl>
                                        <p:attrNameLst>
                                          <p:attrName>style.visibility</p:attrName>
                                        </p:attrNameLst>
                                      </p:cBhvr>
                                      <p:to>
                                        <p:strVal val="visible"/>
                                      </p:to>
                                    </p:set>
                                    <p:animEffect transition="in" filter="strips(downRight)">
                                      <p:cBhvr>
                                        <p:cTn id="62" dur="500"/>
                                        <p:tgtEl>
                                          <p:spTgt spid="25">
                                            <p:txEl>
                                              <p:pRg st="0" end="0"/>
                                            </p:txEl>
                                          </p:spTgt>
                                        </p:tgtEl>
                                      </p:cBhvr>
                                    </p:animEffect>
                                  </p:childTnLst>
                                </p:cTn>
                              </p:par>
                            </p:childTnLst>
                          </p:cTn>
                        </p:par>
                        <p:par>
                          <p:cTn id="63" fill="hold">
                            <p:stCondLst>
                              <p:cond delay="5500"/>
                            </p:stCondLst>
                            <p:childTnLst>
                              <p:par>
                                <p:cTn id="64" presetID="53" presetClass="entr" presetSubtype="16" fill="hold" grpId="0" nodeType="after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childTnLst>
                          </p:cTn>
                        </p:par>
                        <p:par>
                          <p:cTn id="69" fill="hold">
                            <p:stCondLst>
                              <p:cond delay="6000"/>
                            </p:stCondLst>
                            <p:childTnLst>
                              <p:par>
                                <p:cTn id="70" presetID="22" presetClass="entr" presetSubtype="8" fill="hold" grpId="0" nodeType="afterEffect">
                                  <p:stCondLst>
                                    <p:cond delay="0"/>
                                  </p:stCondLst>
                                  <p:childTnLst>
                                    <p:set>
                                      <p:cBhvr>
                                        <p:cTn id="71" dur="1" fill="hold">
                                          <p:stCondLst>
                                            <p:cond delay="0"/>
                                          </p:stCondLst>
                                        </p:cTn>
                                        <p:tgtEl>
                                          <p:spTgt spid="30">
                                            <p:txEl>
                                              <p:pRg st="0" end="0"/>
                                            </p:txEl>
                                          </p:spTgt>
                                        </p:tgtEl>
                                        <p:attrNameLst>
                                          <p:attrName>style.visibility</p:attrName>
                                        </p:attrNameLst>
                                      </p:cBhvr>
                                      <p:to>
                                        <p:strVal val="visible"/>
                                      </p:to>
                                    </p:set>
                                    <p:animEffect transition="in" filter="wipe(left)">
                                      <p:cBhvr>
                                        <p:cTn id="72" dur="500"/>
                                        <p:tgtEl>
                                          <p:spTgt spid="30">
                                            <p:txEl>
                                              <p:pRg st="0" end="0"/>
                                            </p:txEl>
                                          </p:spTgt>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32">
                                            <p:txEl>
                                              <p:pRg st="0" end="0"/>
                                            </p:txEl>
                                          </p:spTgt>
                                        </p:tgtEl>
                                        <p:attrNameLst>
                                          <p:attrName>style.visibility</p:attrName>
                                        </p:attrNameLst>
                                      </p:cBhvr>
                                      <p:to>
                                        <p:strVal val="visible"/>
                                      </p:to>
                                    </p:set>
                                    <p:animEffect transition="in" filter="wipe(left)">
                                      <p:cBhvr>
                                        <p:cTn id="75" dur="500"/>
                                        <p:tgtEl>
                                          <p:spTgt spid="32">
                                            <p:txEl>
                                              <p:pRg st="0" end="0"/>
                                            </p:txEl>
                                          </p:spTgt>
                                        </p:tgtEl>
                                      </p:cBhvr>
                                    </p:animEffect>
                                  </p:childTnLst>
                                </p:cTn>
                              </p:par>
                            </p:childTnLst>
                          </p:cTn>
                        </p:par>
                        <p:par>
                          <p:cTn id="76" fill="hold">
                            <p:stCondLst>
                              <p:cond delay="6500"/>
                            </p:stCondLst>
                            <p:childTnLst>
                              <p:par>
                                <p:cTn id="77" presetID="18" presetClass="entr" presetSubtype="6" fill="hold" grpId="0" nodeType="afterEffect">
                                  <p:stCondLst>
                                    <p:cond delay="0"/>
                                  </p:stCondLst>
                                  <p:childTnLst>
                                    <p:set>
                                      <p:cBhvr>
                                        <p:cTn id="78" dur="1" fill="hold">
                                          <p:stCondLst>
                                            <p:cond delay="0"/>
                                          </p:stCondLst>
                                        </p:cTn>
                                        <p:tgtEl>
                                          <p:spTgt spid="31">
                                            <p:txEl>
                                              <p:pRg st="0" end="0"/>
                                            </p:txEl>
                                          </p:spTgt>
                                        </p:tgtEl>
                                        <p:attrNameLst>
                                          <p:attrName>style.visibility</p:attrName>
                                        </p:attrNameLst>
                                      </p:cBhvr>
                                      <p:to>
                                        <p:strVal val="visible"/>
                                      </p:to>
                                    </p:set>
                                    <p:animEffect transition="in" filter="strips(downRight)">
                                      <p:cBhvr>
                                        <p:cTn id="79"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18" presetClass="entr" presetSubtype="6"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strips(downRight)">
                      <p:cBhvr>
                        <p:cTn dur="500"/>
                        <p:tgtEl>
                          <p:spTgt spid="6"/>
                        </p:tgtEl>
                      </p:cBhvr>
                    </p:animEffect>
                  </p:childTnLst>
                </p:cTn>
              </p:par>
            </p:tnLst>
          </p:tmpl>
        </p:tmplLst>
      </p:bldP>
      <p:bldP spid="40" grpId="0" animBg="1"/>
      <p:bldP spid="20" grpId="0" animBg="1"/>
      <p:bldP spid="21" grpId="0" animBg="1"/>
      <p:bldP spid="22" grpId="0" animBg="1"/>
      <p:bldP spid="23" grpId="0" build="p">
        <p:tmplLst>
          <p:tmpl lvl="1">
            <p:tnLst>
              <p:par>
                <p:cTn presetID="22" presetClass="entr" presetSubtype="8"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18" presetClass="entr" presetSubtype="6"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strips(downRight)">
                      <p:cBhvr>
                        <p:cTn dur="500"/>
                        <p:tgtEl>
                          <p:spTgt spid="25"/>
                        </p:tgtEl>
                      </p:cBhvr>
                    </p:animEffect>
                  </p:childTnLst>
                </p:cTn>
              </p:par>
            </p:tnLst>
          </p:tmpl>
        </p:tmplLst>
      </p:bldP>
      <p:bldP spid="26" grpId="0" build="p">
        <p:tmplLst>
          <p:tmpl lvl="1">
            <p:tnLst>
              <p:par>
                <p:cTn presetID="22" presetClass="entr" presetSubtype="8"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build="p">
        <p:tmplLst>
          <p:tmpl lvl="1">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18" presetClass="entr" presetSubtype="6"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strips(downRight)">
                      <p:cBhvr>
                        <p:cTn dur="500"/>
                        <p:tgtEl>
                          <p:spTgt spid="28"/>
                        </p:tgtEl>
                      </p:cBhvr>
                    </p:animEffect>
                  </p:childTnLst>
                </p:cTn>
              </p:par>
            </p:tnLst>
          </p:tmpl>
        </p:tmplLst>
      </p:bldP>
      <p:bldP spid="29" grpId="0" build="p">
        <p:tmplLst>
          <p:tmpl lvl="1">
            <p:tnLst>
              <p:par>
                <p:cTn presetID="22" presetClass="entr" presetSubtype="8"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18" presetClass="entr" presetSubtype="6"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strips(downRight)">
                      <p:cBhvr>
                        <p:cTn dur="500"/>
                        <p:tgtEl>
                          <p:spTgt spid="31"/>
                        </p:tgtEl>
                      </p:cBhvr>
                    </p:animEffect>
                  </p:childTnLst>
                </p:cTn>
              </p:par>
            </p:tnLst>
          </p:tmpl>
        </p:tmplLst>
      </p:bldP>
      <p:bldP spid="32" grpId="0" build="p">
        <p:tmplLst>
          <p:tmpl lvl="1">
            <p:tnLst>
              <p:par>
                <p:cTn presetID="22" presetClass="entr" presetSubtype="8"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0_Title Slide">
    <p:spTree>
      <p:nvGrpSpPr>
        <p:cNvPr id="1" name=""/>
        <p:cNvGrpSpPr/>
        <p:nvPr/>
      </p:nvGrpSpPr>
      <p:grpSpPr>
        <a:xfrm>
          <a:off x="0" y="0"/>
          <a:ext cx="0" cy="0"/>
          <a:chOff x="0" y="0"/>
          <a:chExt cx="0" cy="0"/>
        </a:xfrm>
      </p:grpSpPr>
      <p:sp>
        <p:nvSpPr>
          <p:cNvPr id="44" name="Text Placeholder 10"/>
          <p:cNvSpPr txBox="1">
            <a:spLocks/>
          </p:cNvSpPr>
          <p:nvPr userDrawn="1"/>
        </p:nvSpPr>
        <p:spPr>
          <a:xfrm>
            <a:off x="2233129" y="116700"/>
            <a:ext cx="1275478" cy="437491"/>
          </a:xfrm>
          <a:prstGeom prst="rect">
            <a:avLst/>
          </a:prstGeom>
        </p:spPr>
        <p:txBody>
          <a:bodyPr vert="horz" lIns="0" tIns="0" rIns="0" bIns="0" rtlCol="0" anchor="ctr">
            <a:normAutofit/>
          </a:bodyPr>
          <a:lstStyle>
            <a:lvl1pPr marL="0" indent="0" algn="l" defTabSz="914400" rtl="0" eaLnBrk="1" latinLnBrk="0" hangingPunct="1">
              <a:lnSpc>
                <a:spcPts val="1400"/>
              </a:lnSpc>
              <a:spcBef>
                <a:spcPts val="1000"/>
              </a:spcBef>
              <a:buFont typeface="Arial" panose="020B0604020202020204" pitchFamily="34" charset="0"/>
              <a:buNone/>
              <a:defRPr sz="1150" kern="1200">
                <a:solidFill>
                  <a:schemeClr val="bg1">
                    <a:lumMod val="50000"/>
                  </a:schemeClr>
                </a:solidFill>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600"/>
              </a:lnSpc>
            </a:pPr>
            <a:r>
              <a:rPr lang="en-GB" sz="3200" dirty="0">
                <a:solidFill>
                  <a:schemeClr val="bg1"/>
                </a:solidFill>
              </a:rPr>
              <a:t>?</a:t>
            </a:r>
          </a:p>
        </p:txBody>
      </p: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6" name="Text Placeholder 5"/>
          <p:cNvSpPr>
            <a:spLocks noGrp="1"/>
          </p:cNvSpPr>
          <p:nvPr>
            <p:ph type="body" sz="quarter" idx="11" hasCustomPrompt="1"/>
          </p:nvPr>
        </p:nvSpPr>
        <p:spPr>
          <a:xfrm>
            <a:off x="1451721" y="3007075"/>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 Banda</a:t>
            </a:r>
          </a:p>
          <a:p>
            <a:pPr lvl="0"/>
            <a:r>
              <a:rPr lang="en-US" dirty="0"/>
              <a:t>Graphic Designer</a:t>
            </a:r>
          </a:p>
        </p:txBody>
      </p:sp>
      <p:sp>
        <p:nvSpPr>
          <p:cNvPr id="73" name="Text Placeholder 5"/>
          <p:cNvSpPr>
            <a:spLocks noGrp="1"/>
          </p:cNvSpPr>
          <p:nvPr>
            <p:ph type="body" sz="quarter" idx="26" hasCustomPrompt="1"/>
          </p:nvPr>
        </p:nvSpPr>
        <p:spPr>
          <a:xfrm>
            <a:off x="3004869" y="3007075"/>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 </a:t>
            </a:r>
            <a:r>
              <a:rPr lang="en-US" dirty="0" err="1"/>
              <a:t>Perlak</a:t>
            </a:r>
            <a:endParaRPr lang="en-US" dirty="0"/>
          </a:p>
          <a:p>
            <a:pPr lvl="0"/>
            <a:r>
              <a:rPr lang="en-US" dirty="0"/>
              <a:t>Web Designer</a:t>
            </a:r>
          </a:p>
        </p:txBody>
      </p:sp>
      <p:sp>
        <p:nvSpPr>
          <p:cNvPr id="74" name="Text Placeholder 5"/>
          <p:cNvSpPr>
            <a:spLocks noGrp="1"/>
          </p:cNvSpPr>
          <p:nvPr>
            <p:ph type="body" sz="quarter" idx="27" hasCustomPrompt="1"/>
          </p:nvPr>
        </p:nvSpPr>
        <p:spPr>
          <a:xfrm>
            <a:off x="4606265" y="3007075"/>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Mrs. </a:t>
            </a:r>
            <a:r>
              <a:rPr lang="en-US" dirty="0" err="1"/>
              <a:t>Langsa</a:t>
            </a:r>
            <a:endParaRPr lang="en-US" dirty="0"/>
          </a:p>
          <a:p>
            <a:pPr lvl="0"/>
            <a:r>
              <a:rPr lang="en-US" dirty="0"/>
              <a:t>Graphic Designer</a:t>
            </a:r>
          </a:p>
        </p:txBody>
      </p:sp>
      <p:sp>
        <p:nvSpPr>
          <p:cNvPr id="75" name="Text Placeholder 5"/>
          <p:cNvSpPr>
            <a:spLocks noGrp="1"/>
          </p:cNvSpPr>
          <p:nvPr>
            <p:ph type="body" sz="quarter" idx="28" hasCustomPrompt="1"/>
          </p:nvPr>
        </p:nvSpPr>
        <p:spPr>
          <a:xfrm>
            <a:off x="6162098" y="3007075"/>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 </a:t>
            </a:r>
            <a:r>
              <a:rPr lang="en-US" dirty="0" err="1"/>
              <a:t>Lhok</a:t>
            </a:r>
            <a:endParaRPr lang="en-US" dirty="0"/>
          </a:p>
          <a:p>
            <a:pPr lvl="0"/>
            <a:r>
              <a:rPr lang="en-US" dirty="0" err="1"/>
              <a:t>Manteinece</a:t>
            </a:r>
            <a:endParaRPr lang="en-US" dirty="0"/>
          </a:p>
        </p:txBody>
      </p:sp>
      <p:sp>
        <p:nvSpPr>
          <p:cNvPr id="76" name="Text Placeholder 5"/>
          <p:cNvSpPr>
            <a:spLocks noGrp="1"/>
          </p:cNvSpPr>
          <p:nvPr>
            <p:ph type="body" sz="quarter" idx="29" hasCustomPrompt="1"/>
          </p:nvPr>
        </p:nvSpPr>
        <p:spPr>
          <a:xfrm>
            <a:off x="7706562" y="3007075"/>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 </a:t>
            </a:r>
            <a:r>
              <a:rPr lang="en-US" dirty="0" err="1"/>
              <a:t>Jamuan</a:t>
            </a:r>
            <a:endParaRPr lang="en-US" dirty="0"/>
          </a:p>
          <a:p>
            <a:pPr lvl="0"/>
            <a:r>
              <a:rPr lang="en-US" dirty="0"/>
              <a:t>Graphic Designer</a:t>
            </a:r>
          </a:p>
        </p:txBody>
      </p:sp>
      <p:sp>
        <p:nvSpPr>
          <p:cNvPr id="77" name="Text Placeholder 5"/>
          <p:cNvSpPr>
            <a:spLocks noGrp="1"/>
          </p:cNvSpPr>
          <p:nvPr>
            <p:ph type="body" sz="quarter" idx="30" hasCustomPrompt="1"/>
          </p:nvPr>
        </p:nvSpPr>
        <p:spPr>
          <a:xfrm>
            <a:off x="9251783" y="3007075"/>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Mrs. </a:t>
            </a:r>
            <a:r>
              <a:rPr lang="en-US" dirty="0" err="1"/>
              <a:t>Grugok</a:t>
            </a:r>
            <a:endParaRPr lang="en-US" dirty="0"/>
          </a:p>
          <a:p>
            <a:pPr lvl="0"/>
            <a:r>
              <a:rPr lang="en-US" dirty="0"/>
              <a:t>Graphic Designer</a:t>
            </a:r>
          </a:p>
        </p:txBody>
      </p:sp>
      <p:sp>
        <p:nvSpPr>
          <p:cNvPr id="78" name="Text Placeholder 5"/>
          <p:cNvSpPr>
            <a:spLocks noGrp="1"/>
          </p:cNvSpPr>
          <p:nvPr>
            <p:ph type="body" sz="quarter" idx="31" hasCustomPrompt="1"/>
          </p:nvPr>
        </p:nvSpPr>
        <p:spPr>
          <a:xfrm>
            <a:off x="1451721" y="5171069"/>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 </a:t>
            </a:r>
            <a:r>
              <a:rPr lang="en-US" dirty="0" err="1"/>
              <a:t>Nisam</a:t>
            </a:r>
            <a:r>
              <a:rPr lang="en-US" dirty="0"/>
              <a:t> CT</a:t>
            </a:r>
          </a:p>
          <a:p>
            <a:pPr lvl="0"/>
            <a:r>
              <a:rPr lang="en-US" dirty="0"/>
              <a:t>Photoshop</a:t>
            </a:r>
          </a:p>
        </p:txBody>
      </p:sp>
      <p:sp>
        <p:nvSpPr>
          <p:cNvPr id="79" name="Text Placeholder 5"/>
          <p:cNvSpPr>
            <a:spLocks noGrp="1"/>
          </p:cNvSpPr>
          <p:nvPr>
            <p:ph type="body" sz="quarter" idx="32" hasCustomPrompt="1"/>
          </p:nvPr>
        </p:nvSpPr>
        <p:spPr>
          <a:xfrm>
            <a:off x="3004869" y="5171069"/>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Mrs. </a:t>
            </a:r>
            <a:r>
              <a:rPr lang="en-US" dirty="0" err="1"/>
              <a:t>Aluepapeun</a:t>
            </a:r>
            <a:endParaRPr lang="en-US" dirty="0"/>
          </a:p>
          <a:p>
            <a:pPr lvl="0"/>
            <a:r>
              <a:rPr lang="en-US" dirty="0" err="1"/>
              <a:t>Powerpoint</a:t>
            </a:r>
            <a:endParaRPr lang="en-US" dirty="0"/>
          </a:p>
        </p:txBody>
      </p:sp>
      <p:sp>
        <p:nvSpPr>
          <p:cNvPr id="80" name="Text Placeholder 5"/>
          <p:cNvSpPr>
            <a:spLocks noGrp="1"/>
          </p:cNvSpPr>
          <p:nvPr>
            <p:ph type="body" sz="quarter" idx="33" hasCustomPrompt="1"/>
          </p:nvPr>
        </p:nvSpPr>
        <p:spPr>
          <a:xfrm>
            <a:off x="4606265" y="5171069"/>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 Lung </a:t>
            </a:r>
            <a:r>
              <a:rPr lang="en-US" dirty="0" err="1"/>
              <a:t>Putu</a:t>
            </a:r>
            <a:endParaRPr lang="en-US" dirty="0"/>
          </a:p>
          <a:p>
            <a:pPr lvl="0"/>
            <a:r>
              <a:rPr lang="en-US" dirty="0" err="1"/>
              <a:t>Cervice</a:t>
            </a:r>
            <a:endParaRPr lang="en-US" dirty="0"/>
          </a:p>
        </p:txBody>
      </p:sp>
      <p:sp>
        <p:nvSpPr>
          <p:cNvPr id="81" name="Text Placeholder 5"/>
          <p:cNvSpPr>
            <a:spLocks noGrp="1"/>
          </p:cNvSpPr>
          <p:nvPr>
            <p:ph type="body" sz="quarter" idx="34" hasCustomPrompt="1"/>
          </p:nvPr>
        </p:nvSpPr>
        <p:spPr>
          <a:xfrm>
            <a:off x="6162098" y="5171069"/>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 Banda</a:t>
            </a:r>
          </a:p>
          <a:p>
            <a:pPr lvl="0"/>
            <a:r>
              <a:rPr lang="en-US" dirty="0"/>
              <a:t>Graphic Designer</a:t>
            </a:r>
          </a:p>
        </p:txBody>
      </p:sp>
      <p:sp>
        <p:nvSpPr>
          <p:cNvPr id="82" name="Text Placeholder 5"/>
          <p:cNvSpPr>
            <a:spLocks noGrp="1"/>
          </p:cNvSpPr>
          <p:nvPr>
            <p:ph type="body" sz="quarter" idx="35" hasCustomPrompt="1"/>
          </p:nvPr>
        </p:nvSpPr>
        <p:spPr>
          <a:xfrm>
            <a:off x="7706562" y="5171069"/>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 </a:t>
            </a:r>
            <a:r>
              <a:rPr lang="en-US" dirty="0" err="1"/>
              <a:t>Bungkaih</a:t>
            </a:r>
            <a:endParaRPr lang="en-US" dirty="0"/>
          </a:p>
          <a:p>
            <a:pPr lvl="0"/>
            <a:r>
              <a:rPr lang="en-US" dirty="0" err="1"/>
              <a:t>Webc</a:t>
            </a:r>
            <a:r>
              <a:rPr lang="en-US" dirty="0"/>
              <a:t> Designer</a:t>
            </a:r>
          </a:p>
        </p:txBody>
      </p:sp>
      <p:sp>
        <p:nvSpPr>
          <p:cNvPr id="83" name="Text Placeholder 5"/>
          <p:cNvSpPr>
            <a:spLocks noGrp="1"/>
          </p:cNvSpPr>
          <p:nvPr>
            <p:ph type="body" sz="quarter" idx="36" hasCustomPrompt="1"/>
          </p:nvPr>
        </p:nvSpPr>
        <p:spPr>
          <a:xfrm>
            <a:off x="9251783" y="5171069"/>
            <a:ext cx="1411149" cy="625898"/>
          </a:xfrm>
        </p:spPr>
        <p:txBody>
          <a:bodyPr lIns="0" tIns="0" rIns="0" bIns="0" anchor="ctr">
            <a:normAutofit/>
          </a:bodyPr>
          <a:lstStyle>
            <a:lvl1pPr marL="0" indent="0" algn="ctr">
              <a:lnSpc>
                <a:spcPts val="600"/>
              </a:lnSpc>
              <a:buNone/>
              <a:defRPr sz="1050">
                <a:solidFill>
                  <a:schemeClr val="bg1">
                    <a:lumMod val="50000"/>
                  </a:schemeClr>
                </a:solidFill>
              </a:defRPr>
            </a:lvl1pPr>
          </a:lstStyle>
          <a:p>
            <a:pPr lvl="0"/>
            <a:r>
              <a:rPr lang="en-US" dirty="0"/>
              <a:t>Mrs. </a:t>
            </a:r>
            <a:r>
              <a:rPr lang="en-US" dirty="0" err="1"/>
              <a:t>Perlak</a:t>
            </a:r>
            <a:endParaRPr lang="en-US" dirty="0"/>
          </a:p>
          <a:p>
            <a:pPr lvl="0"/>
            <a:r>
              <a:rPr lang="en-US" dirty="0"/>
              <a:t>Graphic Designer</a:t>
            </a:r>
          </a:p>
        </p:txBody>
      </p:sp>
      <p:sp>
        <p:nvSpPr>
          <p:cNvPr id="110" name="Text Placeholder 10"/>
          <p:cNvSpPr txBox="1">
            <a:spLocks/>
          </p:cNvSpPr>
          <p:nvPr userDrawn="1"/>
        </p:nvSpPr>
        <p:spPr>
          <a:xfrm>
            <a:off x="10876004" y="4758390"/>
            <a:ext cx="1275478" cy="437491"/>
          </a:xfrm>
          <a:prstGeom prst="rect">
            <a:avLst/>
          </a:prstGeom>
        </p:spPr>
        <p:txBody>
          <a:bodyPr vert="horz" lIns="0" tIns="0" rIns="0" bIns="0" rtlCol="0" anchor="ctr">
            <a:normAutofit/>
          </a:bodyPr>
          <a:lstStyle>
            <a:lvl1pPr marL="0" indent="0" algn="l" defTabSz="914400" rtl="0" eaLnBrk="1" latinLnBrk="0" hangingPunct="1">
              <a:lnSpc>
                <a:spcPts val="1400"/>
              </a:lnSpc>
              <a:spcBef>
                <a:spcPts val="1000"/>
              </a:spcBef>
              <a:buFont typeface="Arial" panose="020B0604020202020204" pitchFamily="34" charset="0"/>
              <a:buNone/>
              <a:defRPr sz="1150" kern="1200">
                <a:solidFill>
                  <a:schemeClr val="bg1">
                    <a:lumMod val="50000"/>
                  </a:schemeClr>
                </a:solidFill>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600"/>
              </a:lnSpc>
            </a:pPr>
            <a:r>
              <a:rPr lang="en-GB" sz="3200" dirty="0">
                <a:solidFill>
                  <a:schemeClr val="bg1"/>
                </a:solidFill>
              </a:rPr>
              <a:t>?</a:t>
            </a:r>
          </a:p>
        </p:txBody>
      </p:sp>
      <p:sp>
        <p:nvSpPr>
          <p:cNvPr id="8" name="Picture Placeholder 7"/>
          <p:cNvSpPr>
            <a:spLocks noGrp="1"/>
          </p:cNvSpPr>
          <p:nvPr>
            <p:ph type="pic" sz="quarter" idx="14"/>
          </p:nvPr>
        </p:nvSpPr>
        <p:spPr>
          <a:xfrm>
            <a:off x="1526790" y="1551852"/>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62" name="Picture Placeholder 7"/>
          <p:cNvSpPr>
            <a:spLocks noGrp="1"/>
          </p:cNvSpPr>
          <p:nvPr>
            <p:ph type="pic" sz="quarter" idx="15"/>
          </p:nvPr>
        </p:nvSpPr>
        <p:spPr>
          <a:xfrm>
            <a:off x="3077599" y="1542327"/>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63" name="Picture Placeholder 7"/>
          <p:cNvSpPr>
            <a:spLocks noGrp="1"/>
          </p:cNvSpPr>
          <p:nvPr>
            <p:ph type="pic" sz="quarter" idx="16"/>
          </p:nvPr>
        </p:nvSpPr>
        <p:spPr>
          <a:xfrm>
            <a:off x="4666192" y="1547089"/>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64" name="Picture Placeholder 7"/>
          <p:cNvSpPr>
            <a:spLocks noGrp="1"/>
          </p:cNvSpPr>
          <p:nvPr>
            <p:ph type="pic" sz="quarter" idx="17"/>
          </p:nvPr>
        </p:nvSpPr>
        <p:spPr>
          <a:xfrm>
            <a:off x="6213206" y="1542326"/>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65" name="Picture Placeholder 7"/>
          <p:cNvSpPr>
            <a:spLocks noGrp="1"/>
          </p:cNvSpPr>
          <p:nvPr>
            <p:ph type="pic" sz="quarter" idx="18"/>
          </p:nvPr>
        </p:nvSpPr>
        <p:spPr>
          <a:xfrm>
            <a:off x="7778733" y="1548676"/>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66" name="Picture Placeholder 7"/>
          <p:cNvSpPr>
            <a:spLocks noGrp="1"/>
          </p:cNvSpPr>
          <p:nvPr>
            <p:ph type="pic" sz="quarter" idx="19"/>
          </p:nvPr>
        </p:nvSpPr>
        <p:spPr>
          <a:xfrm>
            <a:off x="9324741" y="1548676"/>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67" name="Picture Placeholder 7"/>
          <p:cNvSpPr>
            <a:spLocks noGrp="1"/>
          </p:cNvSpPr>
          <p:nvPr>
            <p:ph type="pic" sz="quarter" idx="20"/>
          </p:nvPr>
        </p:nvSpPr>
        <p:spPr>
          <a:xfrm>
            <a:off x="1526790" y="3727197"/>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68" name="Picture Placeholder 7"/>
          <p:cNvSpPr>
            <a:spLocks noGrp="1"/>
          </p:cNvSpPr>
          <p:nvPr>
            <p:ph type="pic" sz="quarter" idx="21"/>
          </p:nvPr>
        </p:nvSpPr>
        <p:spPr>
          <a:xfrm>
            <a:off x="3077599" y="3717672"/>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69" name="Picture Placeholder 7"/>
          <p:cNvSpPr>
            <a:spLocks noGrp="1"/>
          </p:cNvSpPr>
          <p:nvPr>
            <p:ph type="pic" sz="quarter" idx="22"/>
          </p:nvPr>
        </p:nvSpPr>
        <p:spPr>
          <a:xfrm>
            <a:off x="4666192" y="3722434"/>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70" name="Picture Placeholder 7"/>
          <p:cNvSpPr>
            <a:spLocks noGrp="1"/>
          </p:cNvSpPr>
          <p:nvPr>
            <p:ph type="pic" sz="quarter" idx="23"/>
          </p:nvPr>
        </p:nvSpPr>
        <p:spPr>
          <a:xfrm>
            <a:off x="6213206" y="3717671"/>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71" name="Picture Placeholder 7"/>
          <p:cNvSpPr>
            <a:spLocks noGrp="1"/>
          </p:cNvSpPr>
          <p:nvPr>
            <p:ph type="pic" sz="quarter" idx="24"/>
          </p:nvPr>
        </p:nvSpPr>
        <p:spPr>
          <a:xfrm>
            <a:off x="7778733" y="3724021"/>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72" name="Picture Placeholder 7"/>
          <p:cNvSpPr>
            <a:spLocks noGrp="1"/>
          </p:cNvSpPr>
          <p:nvPr>
            <p:ph type="pic" sz="quarter" idx="25"/>
          </p:nvPr>
        </p:nvSpPr>
        <p:spPr>
          <a:xfrm>
            <a:off x="9324741" y="3733546"/>
            <a:ext cx="1362456" cy="1361762"/>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Tree>
    <p:extLst>
      <p:ext uri="{BB962C8B-B14F-4D97-AF65-F5344CB8AC3E}">
        <p14:creationId xmlns:p14="http://schemas.microsoft.com/office/powerpoint/2010/main" val="391109635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fade">
                                      <p:cBhvr>
                                        <p:cTn id="17" dur="500"/>
                                        <p:tgtEl>
                                          <p:spTgt spid="6">
                                            <p:txEl>
                                              <p:pRg st="1" end="1"/>
                                            </p:txEl>
                                          </p:spTgt>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2"/>
                                        </p:tgtEl>
                                        <p:attrNameLst>
                                          <p:attrName>style.visibility</p:attrName>
                                        </p:attrNameLst>
                                      </p:cBhvr>
                                      <p:to>
                                        <p:strVal val="visible"/>
                                      </p:to>
                                    </p:set>
                                    <p:animEffect transition="in" filter="fade">
                                      <p:cBhvr>
                                        <p:cTn id="21" dur="500"/>
                                        <p:tgtEl>
                                          <p:spTgt spid="6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3">
                                            <p:txEl>
                                              <p:pRg st="0" end="0"/>
                                            </p:txEl>
                                          </p:spTgt>
                                        </p:tgtEl>
                                        <p:attrNameLst>
                                          <p:attrName>style.visibility</p:attrName>
                                        </p:attrNameLst>
                                      </p:cBhvr>
                                      <p:to>
                                        <p:strVal val="visible"/>
                                      </p:to>
                                    </p:set>
                                    <p:animEffect transition="in" filter="fade">
                                      <p:cBhvr>
                                        <p:cTn id="24" dur="500"/>
                                        <p:tgtEl>
                                          <p:spTgt spid="73">
                                            <p:txEl>
                                              <p:pRg st="0" end="0"/>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3">
                                            <p:txEl>
                                              <p:pRg st="1" end="1"/>
                                            </p:txEl>
                                          </p:spTgt>
                                        </p:tgtEl>
                                        <p:attrNameLst>
                                          <p:attrName>style.visibility</p:attrName>
                                        </p:attrNameLst>
                                      </p:cBhvr>
                                      <p:to>
                                        <p:strVal val="visible"/>
                                      </p:to>
                                    </p:set>
                                    <p:animEffect transition="in" filter="fade">
                                      <p:cBhvr>
                                        <p:cTn id="27" dur="500"/>
                                        <p:tgtEl>
                                          <p:spTgt spid="73">
                                            <p:txEl>
                                              <p:pRg st="1" end="1"/>
                                            </p:txEl>
                                          </p:spTgt>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4">
                                            <p:txEl>
                                              <p:pRg st="0" end="0"/>
                                            </p:txEl>
                                          </p:spTgt>
                                        </p:tgtEl>
                                        <p:attrNameLst>
                                          <p:attrName>style.visibility</p:attrName>
                                        </p:attrNameLst>
                                      </p:cBhvr>
                                      <p:to>
                                        <p:strVal val="visible"/>
                                      </p:to>
                                    </p:set>
                                    <p:animEffect transition="in" filter="fade">
                                      <p:cBhvr>
                                        <p:cTn id="34" dur="500"/>
                                        <p:tgtEl>
                                          <p:spTgt spid="74">
                                            <p:txEl>
                                              <p:pRg st="0" end="0"/>
                                            </p:tx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4">
                                            <p:txEl>
                                              <p:pRg st="1" end="1"/>
                                            </p:txEl>
                                          </p:spTgt>
                                        </p:tgtEl>
                                        <p:attrNameLst>
                                          <p:attrName>style.visibility</p:attrName>
                                        </p:attrNameLst>
                                      </p:cBhvr>
                                      <p:to>
                                        <p:strVal val="visible"/>
                                      </p:to>
                                    </p:set>
                                    <p:animEffect transition="in" filter="fade">
                                      <p:cBhvr>
                                        <p:cTn id="37" dur="500"/>
                                        <p:tgtEl>
                                          <p:spTgt spid="74">
                                            <p:txEl>
                                              <p:pRg st="1" end="1"/>
                                            </p:txEl>
                                          </p:spTgt>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fade">
                                      <p:cBhvr>
                                        <p:cTn id="41" dur="500"/>
                                        <p:tgtEl>
                                          <p:spTgt spid="64"/>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5">
                                            <p:txEl>
                                              <p:pRg st="0" end="0"/>
                                            </p:txEl>
                                          </p:spTgt>
                                        </p:tgtEl>
                                        <p:attrNameLst>
                                          <p:attrName>style.visibility</p:attrName>
                                        </p:attrNameLst>
                                      </p:cBhvr>
                                      <p:to>
                                        <p:strVal val="visible"/>
                                      </p:to>
                                    </p:set>
                                    <p:animEffect transition="in" filter="fade">
                                      <p:cBhvr>
                                        <p:cTn id="44" dur="500"/>
                                        <p:tgtEl>
                                          <p:spTgt spid="75">
                                            <p:txEl>
                                              <p:pRg st="0" end="0"/>
                                            </p:txEl>
                                          </p:spTgt>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5">
                                            <p:txEl>
                                              <p:pRg st="1" end="1"/>
                                            </p:txEl>
                                          </p:spTgt>
                                        </p:tgtEl>
                                        <p:attrNameLst>
                                          <p:attrName>style.visibility</p:attrName>
                                        </p:attrNameLst>
                                      </p:cBhvr>
                                      <p:to>
                                        <p:strVal val="visible"/>
                                      </p:to>
                                    </p:set>
                                    <p:animEffect transition="in" filter="fade">
                                      <p:cBhvr>
                                        <p:cTn id="47" dur="500"/>
                                        <p:tgtEl>
                                          <p:spTgt spid="75">
                                            <p:txEl>
                                              <p:pRg st="1" end="1"/>
                                            </p:txEl>
                                          </p:spTgt>
                                        </p:tgtEl>
                                      </p:cBhvr>
                                    </p:animEffect>
                                  </p:childTnLst>
                                </p:cTn>
                              </p:par>
                            </p:childTnLst>
                          </p:cTn>
                        </p:par>
                        <p:par>
                          <p:cTn id="48" fill="hold">
                            <p:stCondLst>
                              <p:cond delay="2500"/>
                            </p:stCondLst>
                            <p:childTnLst>
                              <p:par>
                                <p:cTn id="49" presetID="10" presetClass="entr" presetSubtype="0"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Effect transition="in" filter="fade">
                                      <p:cBhvr>
                                        <p:cTn id="51" dur="500"/>
                                        <p:tgtEl>
                                          <p:spTgt spid="6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6">
                                            <p:txEl>
                                              <p:pRg st="0" end="0"/>
                                            </p:txEl>
                                          </p:spTgt>
                                        </p:tgtEl>
                                        <p:attrNameLst>
                                          <p:attrName>style.visibility</p:attrName>
                                        </p:attrNameLst>
                                      </p:cBhvr>
                                      <p:to>
                                        <p:strVal val="visible"/>
                                      </p:to>
                                    </p:set>
                                    <p:animEffect transition="in" filter="fade">
                                      <p:cBhvr>
                                        <p:cTn id="54" dur="500"/>
                                        <p:tgtEl>
                                          <p:spTgt spid="76">
                                            <p:txEl>
                                              <p:pRg st="0" end="0"/>
                                            </p:txEl>
                                          </p:spTgt>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76">
                                            <p:txEl>
                                              <p:pRg st="1" end="1"/>
                                            </p:txEl>
                                          </p:spTgt>
                                        </p:tgtEl>
                                        <p:attrNameLst>
                                          <p:attrName>style.visibility</p:attrName>
                                        </p:attrNameLst>
                                      </p:cBhvr>
                                      <p:to>
                                        <p:strVal val="visible"/>
                                      </p:to>
                                    </p:set>
                                    <p:animEffect transition="in" filter="fade">
                                      <p:cBhvr>
                                        <p:cTn id="57" dur="500"/>
                                        <p:tgtEl>
                                          <p:spTgt spid="76">
                                            <p:txEl>
                                              <p:pRg st="1" end="1"/>
                                            </p:txEl>
                                          </p:spTgt>
                                        </p:tgtEl>
                                      </p:cBhvr>
                                    </p:animEffect>
                                  </p:childTnLst>
                                </p:cTn>
                              </p:par>
                            </p:childTnLst>
                          </p:cTn>
                        </p:par>
                        <p:par>
                          <p:cTn id="58" fill="hold">
                            <p:stCondLst>
                              <p:cond delay="3000"/>
                            </p:stCondLst>
                            <p:childTnLst>
                              <p:par>
                                <p:cTn id="59" presetID="10" presetClass="entr" presetSubtype="0" fill="hold" grpId="0" nodeType="after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500"/>
                                        <p:tgtEl>
                                          <p:spTgt spid="6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77">
                                            <p:txEl>
                                              <p:pRg st="0" end="0"/>
                                            </p:txEl>
                                          </p:spTgt>
                                        </p:tgtEl>
                                        <p:attrNameLst>
                                          <p:attrName>style.visibility</p:attrName>
                                        </p:attrNameLst>
                                      </p:cBhvr>
                                      <p:to>
                                        <p:strVal val="visible"/>
                                      </p:to>
                                    </p:set>
                                    <p:animEffect transition="in" filter="fade">
                                      <p:cBhvr>
                                        <p:cTn id="64" dur="500"/>
                                        <p:tgtEl>
                                          <p:spTgt spid="77">
                                            <p:txEl>
                                              <p:pRg st="0" end="0"/>
                                            </p:txEl>
                                          </p:spTgt>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77">
                                            <p:txEl>
                                              <p:pRg st="1" end="1"/>
                                            </p:txEl>
                                          </p:spTgt>
                                        </p:tgtEl>
                                        <p:attrNameLst>
                                          <p:attrName>style.visibility</p:attrName>
                                        </p:attrNameLst>
                                      </p:cBhvr>
                                      <p:to>
                                        <p:strVal val="visible"/>
                                      </p:to>
                                    </p:set>
                                    <p:animEffect transition="in" filter="fade">
                                      <p:cBhvr>
                                        <p:cTn id="67" dur="500"/>
                                        <p:tgtEl>
                                          <p:spTgt spid="77">
                                            <p:txEl>
                                              <p:pRg st="1" end="1"/>
                                            </p:txEl>
                                          </p:spTgt>
                                        </p:tgtEl>
                                      </p:cBhvr>
                                    </p:animEffect>
                                  </p:childTnLst>
                                </p:cTn>
                              </p:par>
                              <p:par>
                                <p:cTn id="68" presetID="1" presetClass="entr" presetSubtype="0" fill="hold" grpId="0" nodeType="withEffect">
                                  <p:stCondLst>
                                    <p:cond delay="0"/>
                                  </p:stCondLst>
                                  <p:childTnLst>
                                    <p:set>
                                      <p:cBhvr>
                                        <p:cTn id="69" dur="1" fill="hold">
                                          <p:stCondLst>
                                            <p:cond delay="0"/>
                                          </p:stCondLst>
                                        </p:cTn>
                                        <p:tgtEl>
                                          <p:spTgt spid="110"/>
                                        </p:tgtEl>
                                        <p:attrNameLst>
                                          <p:attrName>style.visibility</p:attrName>
                                        </p:attrNameLst>
                                      </p:cBhvr>
                                      <p:to>
                                        <p:strVal val="visible"/>
                                      </p:to>
                                    </p:se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67"/>
                                        </p:tgtEl>
                                        <p:attrNameLst>
                                          <p:attrName>style.visibility</p:attrName>
                                        </p:attrNameLst>
                                      </p:cBhvr>
                                      <p:to>
                                        <p:strVal val="visible"/>
                                      </p:to>
                                    </p:set>
                                    <p:animEffect transition="in" filter="fade">
                                      <p:cBhvr>
                                        <p:cTn id="73" dur="500"/>
                                        <p:tgtEl>
                                          <p:spTgt spid="6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8">
                                            <p:txEl>
                                              <p:pRg st="0" end="0"/>
                                            </p:txEl>
                                          </p:spTgt>
                                        </p:tgtEl>
                                        <p:attrNameLst>
                                          <p:attrName>style.visibility</p:attrName>
                                        </p:attrNameLst>
                                      </p:cBhvr>
                                      <p:to>
                                        <p:strVal val="visible"/>
                                      </p:to>
                                    </p:set>
                                    <p:animEffect transition="in" filter="fade">
                                      <p:cBhvr>
                                        <p:cTn id="76" dur="500"/>
                                        <p:tgtEl>
                                          <p:spTgt spid="78">
                                            <p:txEl>
                                              <p:pRg st="0" end="0"/>
                                            </p:txEl>
                                          </p:spTgt>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78">
                                            <p:txEl>
                                              <p:pRg st="1" end="1"/>
                                            </p:txEl>
                                          </p:spTgt>
                                        </p:tgtEl>
                                        <p:attrNameLst>
                                          <p:attrName>style.visibility</p:attrName>
                                        </p:attrNameLst>
                                      </p:cBhvr>
                                      <p:to>
                                        <p:strVal val="visible"/>
                                      </p:to>
                                    </p:set>
                                    <p:animEffect transition="in" filter="fade">
                                      <p:cBhvr>
                                        <p:cTn id="79" dur="500"/>
                                        <p:tgtEl>
                                          <p:spTgt spid="78">
                                            <p:txEl>
                                              <p:pRg st="1" end="1"/>
                                            </p:txEl>
                                          </p:spTgt>
                                        </p:tgtEl>
                                      </p:cBhvr>
                                    </p:animEffect>
                                  </p:childTnLst>
                                </p:cTn>
                              </p:par>
                            </p:childTnLst>
                          </p:cTn>
                        </p:par>
                        <p:par>
                          <p:cTn id="80" fill="hold">
                            <p:stCondLst>
                              <p:cond delay="4000"/>
                            </p:stCondLst>
                            <p:childTnLst>
                              <p:par>
                                <p:cTn id="81" presetID="10" presetClass="entr" presetSubtype="0" fill="hold" grpId="0" nodeType="after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fade">
                                      <p:cBhvr>
                                        <p:cTn id="83" dur="500"/>
                                        <p:tgtEl>
                                          <p:spTgt spid="68"/>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79">
                                            <p:txEl>
                                              <p:pRg st="0" end="0"/>
                                            </p:txEl>
                                          </p:spTgt>
                                        </p:tgtEl>
                                        <p:attrNameLst>
                                          <p:attrName>style.visibility</p:attrName>
                                        </p:attrNameLst>
                                      </p:cBhvr>
                                      <p:to>
                                        <p:strVal val="visible"/>
                                      </p:to>
                                    </p:set>
                                    <p:animEffect transition="in" filter="fade">
                                      <p:cBhvr>
                                        <p:cTn id="86" dur="500"/>
                                        <p:tgtEl>
                                          <p:spTgt spid="79">
                                            <p:txEl>
                                              <p:pRg st="0" end="0"/>
                                            </p:txEl>
                                          </p:spTgt>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79">
                                            <p:txEl>
                                              <p:pRg st="1" end="1"/>
                                            </p:txEl>
                                          </p:spTgt>
                                        </p:tgtEl>
                                        <p:attrNameLst>
                                          <p:attrName>style.visibility</p:attrName>
                                        </p:attrNameLst>
                                      </p:cBhvr>
                                      <p:to>
                                        <p:strVal val="visible"/>
                                      </p:to>
                                    </p:set>
                                    <p:animEffect transition="in" filter="fade">
                                      <p:cBhvr>
                                        <p:cTn id="89" dur="500"/>
                                        <p:tgtEl>
                                          <p:spTgt spid="79">
                                            <p:txEl>
                                              <p:pRg st="1" end="1"/>
                                            </p:txEl>
                                          </p:spTgt>
                                        </p:tgtEl>
                                      </p:cBhvr>
                                    </p:animEffect>
                                  </p:childTnLst>
                                </p:cTn>
                              </p:par>
                            </p:childTnLst>
                          </p:cTn>
                        </p:par>
                        <p:par>
                          <p:cTn id="90" fill="hold">
                            <p:stCondLst>
                              <p:cond delay="4500"/>
                            </p:stCondLst>
                            <p:childTnLst>
                              <p:par>
                                <p:cTn id="91" presetID="10" presetClass="entr" presetSubtype="0" fill="hold" grpId="0" nodeType="afterEffect">
                                  <p:stCondLst>
                                    <p:cond delay="0"/>
                                  </p:stCondLst>
                                  <p:childTnLst>
                                    <p:set>
                                      <p:cBhvr>
                                        <p:cTn id="92" dur="1" fill="hold">
                                          <p:stCondLst>
                                            <p:cond delay="0"/>
                                          </p:stCondLst>
                                        </p:cTn>
                                        <p:tgtEl>
                                          <p:spTgt spid="69"/>
                                        </p:tgtEl>
                                        <p:attrNameLst>
                                          <p:attrName>style.visibility</p:attrName>
                                        </p:attrNameLst>
                                      </p:cBhvr>
                                      <p:to>
                                        <p:strVal val="visible"/>
                                      </p:to>
                                    </p:set>
                                    <p:animEffect transition="in" filter="fade">
                                      <p:cBhvr>
                                        <p:cTn id="93" dur="500"/>
                                        <p:tgtEl>
                                          <p:spTgt spid="69"/>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80">
                                            <p:txEl>
                                              <p:pRg st="0" end="0"/>
                                            </p:txEl>
                                          </p:spTgt>
                                        </p:tgtEl>
                                        <p:attrNameLst>
                                          <p:attrName>style.visibility</p:attrName>
                                        </p:attrNameLst>
                                      </p:cBhvr>
                                      <p:to>
                                        <p:strVal val="visible"/>
                                      </p:to>
                                    </p:set>
                                    <p:animEffect transition="in" filter="fade">
                                      <p:cBhvr>
                                        <p:cTn id="96" dur="500"/>
                                        <p:tgtEl>
                                          <p:spTgt spid="80">
                                            <p:txEl>
                                              <p:pRg st="0" end="0"/>
                                            </p:txEl>
                                          </p:spTgt>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80">
                                            <p:txEl>
                                              <p:pRg st="1" end="1"/>
                                            </p:txEl>
                                          </p:spTgt>
                                        </p:tgtEl>
                                        <p:attrNameLst>
                                          <p:attrName>style.visibility</p:attrName>
                                        </p:attrNameLst>
                                      </p:cBhvr>
                                      <p:to>
                                        <p:strVal val="visible"/>
                                      </p:to>
                                    </p:set>
                                    <p:animEffect transition="in" filter="fade">
                                      <p:cBhvr>
                                        <p:cTn id="99" dur="500"/>
                                        <p:tgtEl>
                                          <p:spTgt spid="80">
                                            <p:txEl>
                                              <p:pRg st="1" end="1"/>
                                            </p:txEl>
                                          </p:spTgt>
                                        </p:tgtEl>
                                      </p:cBhvr>
                                    </p:animEffect>
                                  </p:childTnLst>
                                </p:cTn>
                              </p:par>
                            </p:childTnLst>
                          </p:cTn>
                        </p:par>
                        <p:par>
                          <p:cTn id="100" fill="hold">
                            <p:stCondLst>
                              <p:cond delay="5000"/>
                            </p:stCondLst>
                            <p:childTnLst>
                              <p:par>
                                <p:cTn id="101" presetID="10" presetClass="entr" presetSubtype="0" fill="hold" grpId="0" nodeType="afterEffect">
                                  <p:stCondLst>
                                    <p:cond delay="0"/>
                                  </p:stCondLst>
                                  <p:childTnLst>
                                    <p:set>
                                      <p:cBhvr>
                                        <p:cTn id="102" dur="1" fill="hold">
                                          <p:stCondLst>
                                            <p:cond delay="0"/>
                                          </p:stCondLst>
                                        </p:cTn>
                                        <p:tgtEl>
                                          <p:spTgt spid="70"/>
                                        </p:tgtEl>
                                        <p:attrNameLst>
                                          <p:attrName>style.visibility</p:attrName>
                                        </p:attrNameLst>
                                      </p:cBhvr>
                                      <p:to>
                                        <p:strVal val="visible"/>
                                      </p:to>
                                    </p:set>
                                    <p:animEffect transition="in" filter="fade">
                                      <p:cBhvr>
                                        <p:cTn id="103" dur="500"/>
                                        <p:tgtEl>
                                          <p:spTgt spid="7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81">
                                            <p:txEl>
                                              <p:pRg st="0" end="0"/>
                                            </p:txEl>
                                          </p:spTgt>
                                        </p:tgtEl>
                                        <p:attrNameLst>
                                          <p:attrName>style.visibility</p:attrName>
                                        </p:attrNameLst>
                                      </p:cBhvr>
                                      <p:to>
                                        <p:strVal val="visible"/>
                                      </p:to>
                                    </p:set>
                                    <p:animEffect transition="in" filter="fade">
                                      <p:cBhvr>
                                        <p:cTn id="106" dur="500"/>
                                        <p:tgtEl>
                                          <p:spTgt spid="81">
                                            <p:txEl>
                                              <p:pRg st="0" end="0"/>
                                            </p:txEl>
                                          </p:spTgt>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81">
                                            <p:txEl>
                                              <p:pRg st="1" end="1"/>
                                            </p:txEl>
                                          </p:spTgt>
                                        </p:tgtEl>
                                        <p:attrNameLst>
                                          <p:attrName>style.visibility</p:attrName>
                                        </p:attrNameLst>
                                      </p:cBhvr>
                                      <p:to>
                                        <p:strVal val="visible"/>
                                      </p:to>
                                    </p:set>
                                    <p:animEffect transition="in" filter="fade">
                                      <p:cBhvr>
                                        <p:cTn id="109" dur="500"/>
                                        <p:tgtEl>
                                          <p:spTgt spid="81">
                                            <p:txEl>
                                              <p:pRg st="1" end="1"/>
                                            </p:txEl>
                                          </p:spTgt>
                                        </p:tgtEl>
                                      </p:cBhvr>
                                    </p:animEffect>
                                  </p:childTnLst>
                                </p:cTn>
                              </p:par>
                            </p:childTnLst>
                          </p:cTn>
                        </p:par>
                        <p:par>
                          <p:cTn id="110" fill="hold">
                            <p:stCondLst>
                              <p:cond delay="5500"/>
                            </p:stCondLst>
                            <p:childTnLst>
                              <p:par>
                                <p:cTn id="111" presetID="10" presetClass="entr" presetSubtype="0" fill="hold" grpId="0" nodeType="afterEffect">
                                  <p:stCondLst>
                                    <p:cond delay="0"/>
                                  </p:stCondLst>
                                  <p:childTnLst>
                                    <p:set>
                                      <p:cBhvr>
                                        <p:cTn id="112" dur="1" fill="hold">
                                          <p:stCondLst>
                                            <p:cond delay="0"/>
                                          </p:stCondLst>
                                        </p:cTn>
                                        <p:tgtEl>
                                          <p:spTgt spid="71"/>
                                        </p:tgtEl>
                                        <p:attrNameLst>
                                          <p:attrName>style.visibility</p:attrName>
                                        </p:attrNameLst>
                                      </p:cBhvr>
                                      <p:to>
                                        <p:strVal val="visible"/>
                                      </p:to>
                                    </p:set>
                                    <p:animEffect transition="in" filter="fade">
                                      <p:cBhvr>
                                        <p:cTn id="113" dur="500"/>
                                        <p:tgtEl>
                                          <p:spTgt spid="71"/>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82">
                                            <p:txEl>
                                              <p:pRg st="0" end="0"/>
                                            </p:txEl>
                                          </p:spTgt>
                                        </p:tgtEl>
                                        <p:attrNameLst>
                                          <p:attrName>style.visibility</p:attrName>
                                        </p:attrNameLst>
                                      </p:cBhvr>
                                      <p:to>
                                        <p:strVal val="visible"/>
                                      </p:to>
                                    </p:set>
                                    <p:animEffect transition="in" filter="fade">
                                      <p:cBhvr>
                                        <p:cTn id="116" dur="500"/>
                                        <p:tgtEl>
                                          <p:spTgt spid="82">
                                            <p:txEl>
                                              <p:pRg st="0" end="0"/>
                                            </p:txEl>
                                          </p:spTgt>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82">
                                            <p:txEl>
                                              <p:pRg st="1" end="1"/>
                                            </p:txEl>
                                          </p:spTgt>
                                        </p:tgtEl>
                                        <p:attrNameLst>
                                          <p:attrName>style.visibility</p:attrName>
                                        </p:attrNameLst>
                                      </p:cBhvr>
                                      <p:to>
                                        <p:strVal val="visible"/>
                                      </p:to>
                                    </p:set>
                                    <p:animEffect transition="in" filter="fade">
                                      <p:cBhvr>
                                        <p:cTn id="119" dur="500"/>
                                        <p:tgtEl>
                                          <p:spTgt spid="82">
                                            <p:txEl>
                                              <p:pRg st="1" end="1"/>
                                            </p:txEl>
                                          </p:spTgt>
                                        </p:tgtEl>
                                      </p:cBhvr>
                                    </p:animEffect>
                                  </p:childTnLst>
                                </p:cTn>
                              </p:par>
                            </p:childTnLst>
                          </p:cTn>
                        </p:par>
                        <p:par>
                          <p:cTn id="120" fill="hold">
                            <p:stCondLst>
                              <p:cond delay="6000"/>
                            </p:stCondLst>
                            <p:childTnLst>
                              <p:par>
                                <p:cTn id="121" presetID="10" presetClass="entr" presetSubtype="0" fill="hold" grpId="0" nodeType="afterEffect">
                                  <p:stCondLst>
                                    <p:cond delay="0"/>
                                  </p:stCondLst>
                                  <p:childTnLst>
                                    <p:set>
                                      <p:cBhvr>
                                        <p:cTn id="122" dur="1" fill="hold">
                                          <p:stCondLst>
                                            <p:cond delay="0"/>
                                          </p:stCondLst>
                                        </p:cTn>
                                        <p:tgtEl>
                                          <p:spTgt spid="72"/>
                                        </p:tgtEl>
                                        <p:attrNameLst>
                                          <p:attrName>style.visibility</p:attrName>
                                        </p:attrNameLst>
                                      </p:cBhvr>
                                      <p:to>
                                        <p:strVal val="visible"/>
                                      </p:to>
                                    </p:set>
                                    <p:animEffect transition="in" filter="fade">
                                      <p:cBhvr>
                                        <p:cTn id="123" dur="500"/>
                                        <p:tgtEl>
                                          <p:spTgt spid="72"/>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83">
                                            <p:txEl>
                                              <p:pRg st="0" end="0"/>
                                            </p:txEl>
                                          </p:spTgt>
                                        </p:tgtEl>
                                        <p:attrNameLst>
                                          <p:attrName>style.visibility</p:attrName>
                                        </p:attrNameLst>
                                      </p:cBhvr>
                                      <p:to>
                                        <p:strVal val="visible"/>
                                      </p:to>
                                    </p:set>
                                    <p:animEffect transition="in" filter="fade">
                                      <p:cBhvr>
                                        <p:cTn id="126" dur="500"/>
                                        <p:tgtEl>
                                          <p:spTgt spid="83">
                                            <p:txEl>
                                              <p:pRg st="0" end="0"/>
                                            </p:txEl>
                                          </p:spTgt>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83">
                                            <p:txEl>
                                              <p:pRg st="1" end="1"/>
                                            </p:txEl>
                                          </p:spTgt>
                                        </p:tgtEl>
                                        <p:attrNameLst>
                                          <p:attrName>style.visibility</p:attrName>
                                        </p:attrNameLst>
                                      </p:cBhvr>
                                      <p:to>
                                        <p:strVal val="visible"/>
                                      </p:to>
                                    </p:set>
                                    <p:animEffect transition="in" filter="fade">
                                      <p:cBhvr>
                                        <p:cTn id="129" dur="500"/>
                                        <p:tgtEl>
                                          <p:spTgt spid="8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uiExpand="1" build="p">
        <p:tmplLst>
          <p:tmpl lvl="1">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P spid="73" grpId="0" uiExpand="1" build="p">
        <p:tmplLst>
          <p:tmpl lvl="1">
            <p:tnLst>
              <p:par>
                <p:cTn presetID="10" presetClass="entr" presetSubtype="0" fill="hold" nodeType="with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fade">
                      <p:cBhvr>
                        <p:cTn dur="500"/>
                        <p:tgtEl>
                          <p:spTgt spid="73"/>
                        </p:tgtEl>
                      </p:cBhvr>
                    </p:animEffect>
                  </p:childTnLst>
                </p:cTn>
              </p:par>
            </p:tnLst>
          </p:tmpl>
        </p:tmplLst>
      </p:bldP>
      <p:bldP spid="74" grpId="0" uiExpand="1" build="p">
        <p:tmplLst>
          <p:tmpl lvl="1">
            <p:tnLst>
              <p:par>
                <p:cTn presetID="10" presetClass="entr" presetSubtype="0" fill="hold" nodeType="with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fade">
                      <p:cBhvr>
                        <p:cTn dur="500"/>
                        <p:tgtEl>
                          <p:spTgt spid="74"/>
                        </p:tgtEl>
                      </p:cBhvr>
                    </p:animEffect>
                  </p:childTnLst>
                </p:cTn>
              </p:par>
            </p:tnLst>
          </p:tmpl>
        </p:tmplLst>
      </p:bldP>
      <p:bldP spid="75" grpId="0" uiExpand="1" build="p">
        <p:tmplLst>
          <p:tmpl lvl="1">
            <p:tnLst>
              <p:par>
                <p:cTn presetID="10" presetClass="entr" presetSubtype="0" fill="hold" nodeType="with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fade">
                      <p:cBhvr>
                        <p:cTn dur="500"/>
                        <p:tgtEl>
                          <p:spTgt spid="75"/>
                        </p:tgtEl>
                      </p:cBhvr>
                    </p:animEffect>
                  </p:childTnLst>
                </p:cTn>
              </p:par>
            </p:tnLst>
          </p:tmpl>
        </p:tmplLst>
      </p:bldP>
      <p:bldP spid="76" grpId="0" uiExpand="1" build="p">
        <p:tmplLst>
          <p:tmpl lvl="1">
            <p:tnLst>
              <p:par>
                <p:cTn presetID="10" presetClass="entr" presetSubtype="0" fill="hold" nodeType="withEffect">
                  <p:stCondLst>
                    <p:cond delay="0"/>
                  </p:stCondLst>
                  <p:childTnLst>
                    <p:set>
                      <p:cBhvr>
                        <p:cTn dur="1" fill="hold">
                          <p:stCondLst>
                            <p:cond delay="0"/>
                          </p:stCondLst>
                        </p:cTn>
                        <p:tgtEl>
                          <p:spTgt spid="76"/>
                        </p:tgtEl>
                        <p:attrNameLst>
                          <p:attrName>style.visibility</p:attrName>
                        </p:attrNameLst>
                      </p:cBhvr>
                      <p:to>
                        <p:strVal val="visible"/>
                      </p:to>
                    </p:set>
                    <p:animEffect transition="in" filter="fade">
                      <p:cBhvr>
                        <p:cTn dur="500"/>
                        <p:tgtEl>
                          <p:spTgt spid="76"/>
                        </p:tgtEl>
                      </p:cBhvr>
                    </p:animEffect>
                  </p:childTnLst>
                </p:cTn>
              </p:par>
            </p:tnLst>
          </p:tmpl>
        </p:tmplLst>
      </p:bldP>
      <p:bldP spid="77" grpId="0" uiExpand="1" build="p">
        <p:tmplLst>
          <p:tmpl lvl="1">
            <p:tnLst>
              <p:par>
                <p:cTn presetID="10" presetClass="entr" presetSubtype="0" fill="hold" nodeType="withEffect">
                  <p:stCondLst>
                    <p:cond delay="0"/>
                  </p:stCondLst>
                  <p:childTnLst>
                    <p:set>
                      <p:cBhvr>
                        <p:cTn dur="1" fill="hold">
                          <p:stCondLst>
                            <p:cond delay="0"/>
                          </p:stCondLst>
                        </p:cTn>
                        <p:tgtEl>
                          <p:spTgt spid="77"/>
                        </p:tgtEl>
                        <p:attrNameLst>
                          <p:attrName>style.visibility</p:attrName>
                        </p:attrNameLst>
                      </p:cBhvr>
                      <p:to>
                        <p:strVal val="visible"/>
                      </p:to>
                    </p:set>
                    <p:animEffect transition="in" filter="fade">
                      <p:cBhvr>
                        <p:cTn dur="500"/>
                        <p:tgtEl>
                          <p:spTgt spid="77"/>
                        </p:tgtEl>
                      </p:cBhvr>
                    </p:animEffect>
                  </p:childTnLst>
                </p:cTn>
              </p:par>
            </p:tnLst>
          </p:tmpl>
        </p:tmplLst>
      </p:bldP>
      <p:bldP spid="78" grpId="0" uiExpand="1" build="p">
        <p:tmplLst>
          <p:tmpl lvl="1">
            <p:tnLst>
              <p:par>
                <p:cTn presetID="10" presetClass="entr" presetSubtype="0" fill="hold" nodeType="with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fade">
                      <p:cBhvr>
                        <p:cTn dur="500"/>
                        <p:tgtEl>
                          <p:spTgt spid="78"/>
                        </p:tgtEl>
                      </p:cBhvr>
                    </p:animEffect>
                  </p:childTnLst>
                </p:cTn>
              </p:par>
            </p:tnLst>
          </p:tmpl>
        </p:tmplLst>
      </p:bldP>
      <p:bldP spid="79" grpId="0" uiExpand="1" build="p">
        <p:tmplLst>
          <p:tmpl lvl="1">
            <p:tnLst>
              <p:par>
                <p:cTn presetID="10" presetClass="entr" presetSubtype="0" fill="hold" nodeType="withEffect">
                  <p:stCondLst>
                    <p:cond delay="0"/>
                  </p:stCondLst>
                  <p:childTnLst>
                    <p:set>
                      <p:cBhvr>
                        <p:cTn dur="1" fill="hold">
                          <p:stCondLst>
                            <p:cond delay="0"/>
                          </p:stCondLst>
                        </p:cTn>
                        <p:tgtEl>
                          <p:spTgt spid="79"/>
                        </p:tgtEl>
                        <p:attrNameLst>
                          <p:attrName>style.visibility</p:attrName>
                        </p:attrNameLst>
                      </p:cBhvr>
                      <p:to>
                        <p:strVal val="visible"/>
                      </p:to>
                    </p:set>
                    <p:animEffect transition="in" filter="fade">
                      <p:cBhvr>
                        <p:cTn dur="500"/>
                        <p:tgtEl>
                          <p:spTgt spid="79"/>
                        </p:tgtEl>
                      </p:cBhvr>
                    </p:animEffect>
                  </p:childTnLst>
                </p:cTn>
              </p:par>
            </p:tnLst>
          </p:tmpl>
        </p:tmplLst>
      </p:bldP>
      <p:bldP spid="80" grpId="0" uiExpand="1" build="p">
        <p:tmplLst>
          <p:tmpl lvl="1">
            <p:tnLst>
              <p:par>
                <p:cTn presetID="10"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animEffect transition="in" filter="fade">
                      <p:cBhvr>
                        <p:cTn dur="500"/>
                        <p:tgtEl>
                          <p:spTgt spid="80"/>
                        </p:tgtEl>
                      </p:cBhvr>
                    </p:animEffect>
                  </p:childTnLst>
                </p:cTn>
              </p:par>
            </p:tnLst>
          </p:tmpl>
        </p:tmplLst>
      </p:bldP>
      <p:bldP spid="81" grpId="0" uiExpand="1" build="p">
        <p:tmplLst>
          <p:tmpl lvl="1">
            <p:tnLst>
              <p:par>
                <p:cTn presetID="10"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animEffect transition="in" filter="fade">
                      <p:cBhvr>
                        <p:cTn dur="500"/>
                        <p:tgtEl>
                          <p:spTgt spid="81"/>
                        </p:tgtEl>
                      </p:cBhvr>
                    </p:animEffect>
                  </p:childTnLst>
                </p:cTn>
              </p:par>
            </p:tnLst>
          </p:tmpl>
        </p:tmplLst>
      </p:bldP>
      <p:bldP spid="82" grpId="0" uiExpand="1" build="p">
        <p:tmplLst>
          <p:tmpl lvl="1">
            <p:tnLst>
              <p:par>
                <p:cTn presetID="10" presetClass="entr" presetSubtype="0" fill="hold" nodeType="withEffect">
                  <p:stCondLst>
                    <p:cond delay="0"/>
                  </p:stCondLst>
                  <p:childTnLst>
                    <p:set>
                      <p:cBhvr>
                        <p:cTn dur="1" fill="hold">
                          <p:stCondLst>
                            <p:cond delay="0"/>
                          </p:stCondLst>
                        </p:cTn>
                        <p:tgtEl>
                          <p:spTgt spid="82"/>
                        </p:tgtEl>
                        <p:attrNameLst>
                          <p:attrName>style.visibility</p:attrName>
                        </p:attrNameLst>
                      </p:cBhvr>
                      <p:to>
                        <p:strVal val="visible"/>
                      </p:to>
                    </p:set>
                    <p:animEffect transition="in" filter="fade">
                      <p:cBhvr>
                        <p:cTn dur="500"/>
                        <p:tgtEl>
                          <p:spTgt spid="82"/>
                        </p:tgtEl>
                      </p:cBhvr>
                    </p:animEffect>
                  </p:childTnLst>
                </p:cTn>
              </p:par>
            </p:tnLst>
          </p:tmpl>
        </p:tmplLst>
      </p:bldP>
      <p:bldP spid="83" grpId="0" uiExpand="1" build="p">
        <p:tmplLst>
          <p:tmpl lvl="1">
            <p:tnLst>
              <p:par>
                <p:cTn presetID="10"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animEffect transition="in" filter="fade">
                      <p:cBhvr>
                        <p:cTn dur="500"/>
                        <p:tgtEl>
                          <p:spTgt spid="83"/>
                        </p:tgtEl>
                      </p:cBhvr>
                    </p:animEffect>
                  </p:childTnLst>
                </p:cTn>
              </p:par>
            </p:tnLst>
          </p:tmpl>
        </p:tmplLst>
      </p:bldP>
      <p:bldP spid="110" grpId="0"/>
      <p:bldP spid="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sp>
        <p:nvSpPr>
          <p:cNvPr id="7" name="Picture Placeholder 6"/>
          <p:cNvSpPr>
            <a:spLocks noGrp="1"/>
          </p:cNvSpPr>
          <p:nvPr>
            <p:ph type="pic" sz="quarter" idx="14" hasCustomPrompt="1"/>
          </p:nvPr>
        </p:nvSpPr>
        <p:spPr>
          <a:xfrm>
            <a:off x="0" y="0"/>
            <a:ext cx="12192000" cy="6858000"/>
          </a:xfrm>
          <a:solidFill>
            <a:schemeClr val="bg1">
              <a:lumMod val="65000"/>
            </a:schemeClr>
          </a:solidFill>
          <a:ln>
            <a:noFill/>
          </a:ln>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r>
              <a:rPr lang="en-US" dirty="0"/>
              <a:t>Click insert + pictures</a:t>
            </a:r>
            <a:endParaRPr lang="en-GB" dirty="0"/>
          </a:p>
        </p:txBody>
      </p:sp>
      <p:sp>
        <p:nvSpPr>
          <p:cNvPr id="5" name="Text Placeholder 4"/>
          <p:cNvSpPr>
            <a:spLocks noGrp="1"/>
          </p:cNvSpPr>
          <p:nvPr>
            <p:ph type="body" sz="quarter" idx="10" hasCustomPrompt="1"/>
          </p:nvPr>
        </p:nvSpPr>
        <p:spPr>
          <a:xfrm>
            <a:off x="3213463" y="2197769"/>
            <a:ext cx="5525588" cy="408745"/>
          </a:xfrm>
        </p:spPr>
        <p:txBody>
          <a:bodyPr lIns="0" tIns="0" rIns="0" bIns="0">
            <a:noAutofit/>
          </a:bodyPr>
          <a:lstStyle>
            <a:lvl1pPr marL="0" indent="0" algn="ctr">
              <a:buNone/>
              <a:defRPr sz="3600" b="0">
                <a:solidFill>
                  <a:schemeClr val="accent1"/>
                </a:solidFill>
                <a:latin typeface="Adobe Garamond Pro Bold" panose="02020702060506020403" pitchFamily="18" charset="0"/>
              </a:defRPr>
            </a:lvl1pPr>
          </a:lstStyle>
          <a:p>
            <a:pPr lvl="0"/>
            <a:r>
              <a:rPr lang="en-GB" dirty="0"/>
              <a:t>Click to edit Master title style</a:t>
            </a:r>
          </a:p>
        </p:txBody>
      </p:sp>
      <p:sp>
        <p:nvSpPr>
          <p:cNvPr id="6" name="Text Placeholder 5"/>
          <p:cNvSpPr>
            <a:spLocks noGrp="1"/>
          </p:cNvSpPr>
          <p:nvPr>
            <p:ph type="body" sz="quarter" idx="11" hasCustomPrompt="1"/>
          </p:nvPr>
        </p:nvSpPr>
        <p:spPr>
          <a:xfrm>
            <a:off x="4618997" y="3523416"/>
            <a:ext cx="2947989" cy="1609725"/>
          </a:xfrm>
        </p:spPr>
        <p:txBody>
          <a:bodyPr lIns="0" tIns="0" rIns="0" bIns="0">
            <a:normAutofit/>
          </a:bodyPr>
          <a:lstStyle>
            <a:lvl1pPr marL="0" indent="0" algn="ctr">
              <a:lnSpc>
                <a:spcPts val="2100"/>
              </a:lnSpc>
              <a:buNone/>
              <a:defRPr sz="1100">
                <a:solidFill>
                  <a:schemeClr val="bg1">
                    <a:lumMod val="50000"/>
                  </a:schemeClr>
                </a:solidFill>
              </a:defRPr>
            </a:lvl1pPr>
          </a:lstStyle>
          <a:p>
            <a:pPr lvl="0"/>
            <a:r>
              <a:rPr lang="en-US" dirty="0" err="1"/>
              <a:t>consecttctturka</a:t>
            </a:r>
            <a:r>
              <a:rPr lang="en-US" dirty="0"/>
              <a:t> </a:t>
            </a:r>
            <a:r>
              <a:rPr lang="en-US" dirty="0" err="1"/>
              <a:t>simanuk</a:t>
            </a:r>
            <a:r>
              <a:rPr lang="en-US" dirty="0"/>
              <a:t> hem </a:t>
            </a:r>
            <a:r>
              <a:rPr lang="en-US" dirty="0" err="1"/>
              <a:t>barakaectturraka</a:t>
            </a:r>
            <a:r>
              <a:rPr lang="en-US" dirty="0"/>
              <a:t> </a:t>
            </a:r>
            <a:r>
              <a:rPr lang="en-US" dirty="0" err="1"/>
              <a:t>simanukrakachem</a:t>
            </a:r>
            <a:r>
              <a:rPr lang="en-US" dirty="0"/>
              <a:t> tom </a:t>
            </a:r>
            <a:r>
              <a:rPr lang="en-US" dirty="0" err="1"/>
              <a:t>exercitationem</a:t>
            </a:r>
            <a:r>
              <a:rPr lang="en-US" dirty="0"/>
              <a:t> </a:t>
            </a:r>
            <a:r>
              <a:rPr lang="en-US" dirty="0" err="1"/>
              <a:t>ullam</a:t>
            </a:r>
            <a:r>
              <a:rPr lang="en-US" dirty="0"/>
              <a:t> </a:t>
            </a:r>
            <a:r>
              <a:rPr lang="en-US" dirty="0" err="1"/>
              <a:t>corporis</a:t>
            </a:r>
            <a:r>
              <a:rPr lang="en-US" dirty="0"/>
              <a:t> </a:t>
            </a:r>
            <a:r>
              <a:rPr lang="en-US" dirty="0" err="1"/>
              <a:t>suscipit</a:t>
            </a:r>
            <a:r>
              <a:rPr lang="en-US" dirty="0"/>
              <a:t> </a:t>
            </a:r>
            <a:r>
              <a:rPr lang="en-US" dirty="0" err="1"/>
              <a:t>laboriosam</a:t>
            </a:r>
            <a:r>
              <a:rPr lang="en-US" dirty="0"/>
              <a:t>, nisi </a:t>
            </a:r>
            <a:r>
              <a:rPr lang="en-US" dirty="0" err="1"/>
              <a:t>ut</a:t>
            </a:r>
            <a:r>
              <a:rPr lang="en-US" dirty="0"/>
              <a:t> </a:t>
            </a:r>
            <a:r>
              <a:rPr lang="en-US" dirty="0" err="1"/>
              <a:t>aliquid</a:t>
            </a:r>
            <a:r>
              <a:rPr lang="en-US" dirty="0"/>
              <a:t> ex </a:t>
            </a:r>
            <a:r>
              <a:rPr lang="en-US" dirty="0" err="1"/>
              <a:t>ea</a:t>
            </a:r>
            <a:r>
              <a:rPr lang="en-US" dirty="0"/>
              <a:t> </a:t>
            </a:r>
            <a:r>
              <a:rPr lang="en-US" dirty="0" err="1"/>
              <a:t>commodi</a:t>
            </a:r>
            <a:r>
              <a:rPr lang="en-US" dirty="0"/>
              <a:t> </a:t>
            </a:r>
            <a:r>
              <a:rPr lang="en-US" dirty="0" err="1"/>
              <a:t>consequatur</a:t>
            </a:r>
            <a:r>
              <a:rPr lang="en-US" dirty="0"/>
              <a:t> </a:t>
            </a:r>
            <a:r>
              <a:rPr lang="en-US" dirty="0" err="1"/>
              <a:t>Quis</a:t>
            </a:r>
            <a:r>
              <a:rPr lang="en-US" dirty="0"/>
              <a:t> au vela </a:t>
            </a:r>
            <a:r>
              <a:rPr lang="en-US" dirty="0" err="1"/>
              <a:t>voluptate</a:t>
            </a:r>
            <a:r>
              <a:rPr lang="en-US" dirty="0"/>
              <a:t> </a:t>
            </a:r>
            <a:r>
              <a:rPr lang="en-US" dirty="0" err="1"/>
              <a:t>akutidak</a:t>
            </a:r>
            <a:r>
              <a:rPr lang="en-US" dirty="0"/>
              <a:t> </a:t>
            </a:r>
          </a:p>
        </p:txBody>
      </p:sp>
    </p:spTree>
    <p:extLst>
      <p:ext uri="{BB962C8B-B14F-4D97-AF65-F5344CB8AC3E}">
        <p14:creationId xmlns:p14="http://schemas.microsoft.com/office/powerpoint/2010/main" val="96002254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5" name="Text Placeholder 4"/>
          <p:cNvSpPr>
            <a:spLocks noGrp="1"/>
          </p:cNvSpPr>
          <p:nvPr>
            <p:ph type="body" sz="quarter" idx="10" hasCustomPrompt="1"/>
          </p:nvPr>
        </p:nvSpPr>
        <p:spPr>
          <a:xfrm>
            <a:off x="1524000" y="2489200"/>
            <a:ext cx="4567238" cy="408745"/>
          </a:xfrm>
        </p:spPr>
        <p:txBody>
          <a:bodyPr lIns="0" tIns="0" rIns="0" bIns="0">
            <a:normAutofit/>
          </a:bodyPr>
          <a:lstStyle>
            <a:lvl1pPr marL="0" indent="0">
              <a:buNone/>
              <a:defRPr sz="1800">
                <a:solidFill>
                  <a:schemeClr val="accent1"/>
                </a:solidFill>
                <a:latin typeface="Lato" panose="020F0502020204030203" pitchFamily="34" charset="0"/>
              </a:defRPr>
            </a:lvl1pPr>
          </a:lstStyle>
          <a:p>
            <a:pPr lvl="0"/>
            <a:r>
              <a:rPr lang="en-US" dirty="0"/>
              <a:t>Click to edit Content Heading</a:t>
            </a:r>
            <a:endParaRPr lang="en-GB" dirty="0"/>
          </a:p>
        </p:txBody>
      </p:sp>
      <p:sp>
        <p:nvSpPr>
          <p:cNvPr id="6" name="Text Placeholder 5"/>
          <p:cNvSpPr>
            <a:spLocks noGrp="1"/>
          </p:cNvSpPr>
          <p:nvPr>
            <p:ph type="body" sz="quarter" idx="11" hasCustomPrompt="1"/>
          </p:nvPr>
        </p:nvSpPr>
        <p:spPr>
          <a:xfrm>
            <a:off x="1524000" y="3249735"/>
            <a:ext cx="3335338" cy="2068513"/>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Click here to add content, content to match the title, you can copy and paste directly, to select useful keyword entry.</a:t>
            </a:r>
          </a:p>
        </p:txBody>
      </p:sp>
      <p:sp>
        <p:nvSpPr>
          <p:cNvPr id="9" name="Text Placeholder 8"/>
          <p:cNvSpPr>
            <a:spLocks noGrp="1"/>
          </p:cNvSpPr>
          <p:nvPr>
            <p:ph type="body" sz="quarter" idx="12" hasCustomPrompt="1"/>
          </p:nvPr>
        </p:nvSpPr>
        <p:spPr>
          <a:xfrm>
            <a:off x="7404101" y="3249734"/>
            <a:ext cx="3263900" cy="2068513"/>
          </a:xfrm>
        </p:spPr>
        <p:txBody>
          <a:bodyPr lIns="0" tIns="0" rIns="0" bIns="0">
            <a:normAutofit/>
          </a:bodyPr>
          <a:lstStyle>
            <a:lvl1pPr marL="0" indent="0">
              <a:lnSpc>
                <a:spcPts val="1400"/>
              </a:lnSpc>
              <a:buFontTx/>
              <a:buNone/>
              <a:defRPr sz="1050">
                <a:solidFill>
                  <a:schemeClr val="bg1">
                    <a:lumMod val="95000"/>
                  </a:schemeClr>
                </a:solidFill>
              </a:defRPr>
            </a:lvl1pPr>
          </a:lstStyle>
          <a:p>
            <a:pPr lvl="0"/>
            <a:r>
              <a:rPr lang="en-US" dirty="0"/>
              <a:t>Click here to add content, content to match the title, you can copy and paste directly, to select useful keyword entry.</a:t>
            </a:r>
          </a:p>
        </p:txBody>
      </p:sp>
      <p:sp>
        <p:nvSpPr>
          <p:cNvPr id="11" name="Text Placeholder 10"/>
          <p:cNvSpPr>
            <a:spLocks noGrp="1"/>
          </p:cNvSpPr>
          <p:nvPr>
            <p:ph type="body" sz="quarter" idx="13"/>
          </p:nvPr>
        </p:nvSpPr>
        <p:spPr>
          <a:xfrm>
            <a:off x="7404100" y="2489200"/>
            <a:ext cx="3263900" cy="408745"/>
          </a:xfrm>
        </p:spPr>
        <p:txBody>
          <a:bodyPr lIns="0" tIns="0" rIns="0" bIns="0">
            <a:normAutofit/>
          </a:bodyPr>
          <a:lstStyle>
            <a:lvl1pPr marL="0" indent="0">
              <a:buNone/>
              <a:defRPr sz="1800">
                <a:solidFill>
                  <a:schemeClr val="bg1">
                    <a:lumMod val="95000"/>
                  </a:schemeClr>
                </a:solidFill>
                <a:latin typeface="Lato" panose="020F0502020204030203" pitchFamily="34" charset="0"/>
              </a:defRPr>
            </a:lvl1pPr>
          </a:lstStyle>
          <a:p>
            <a:pPr lvl="0"/>
            <a:r>
              <a:rPr lang="en-US" dirty="0"/>
              <a:t>Click to edit Master text styles</a:t>
            </a:r>
          </a:p>
        </p:txBody>
      </p:sp>
    </p:spTree>
    <p:extLst>
      <p:ext uri="{BB962C8B-B14F-4D97-AF65-F5344CB8AC3E}">
        <p14:creationId xmlns:p14="http://schemas.microsoft.com/office/powerpoint/2010/main" val="397508361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grpSp>
        <p:nvGrpSpPr>
          <p:cNvPr id="10" name="Group 9"/>
          <p:cNvGrpSpPr/>
          <p:nvPr userDrawn="1"/>
        </p:nvGrpSpPr>
        <p:grpSpPr>
          <a:xfrm>
            <a:off x="1523999" y="2068227"/>
            <a:ext cx="3687558" cy="707573"/>
            <a:chOff x="1523999" y="2184340"/>
            <a:chExt cx="3687558" cy="707573"/>
          </a:xfrm>
        </p:grpSpPr>
        <p:sp>
          <p:nvSpPr>
            <p:cNvPr id="17" name="Shape 1183"/>
            <p:cNvSpPr/>
            <p:nvPr userDrawn="1"/>
          </p:nvSpPr>
          <p:spPr>
            <a:xfrm>
              <a:off x="1523999" y="2184340"/>
              <a:ext cx="3687558" cy="7075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483" y="21600"/>
                  </a:lnTo>
                  <a:lnTo>
                    <a:pt x="0" y="21600"/>
                  </a:lnTo>
                  <a:lnTo>
                    <a:pt x="0" y="0"/>
                  </a:lnTo>
                  <a:close/>
                </a:path>
              </a:pathLst>
            </a:cu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3" name="Shape 1186"/>
            <p:cNvSpPr/>
            <p:nvPr/>
          </p:nvSpPr>
          <p:spPr>
            <a:xfrm>
              <a:off x="1943215" y="2420408"/>
              <a:ext cx="209911" cy="184722"/>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gn="l">
                <a:lnSpc>
                  <a:spcPct val="100000"/>
                </a:lnSpc>
                <a:spcBef>
                  <a:spcPts val="4500"/>
                </a:spcBef>
                <a:defRPr sz="2500">
                  <a:latin typeface="Aleo Light"/>
                  <a:ea typeface="Aleo Light"/>
                  <a:cs typeface="Aleo Light"/>
                  <a:sym typeface="Aleo Light"/>
                </a:defRPr>
              </a:pPr>
              <a:endParaRPr/>
            </a:p>
          </p:txBody>
        </p:sp>
      </p:grpSp>
      <p:grpSp>
        <p:nvGrpSpPr>
          <p:cNvPr id="18" name="Group 17"/>
          <p:cNvGrpSpPr/>
          <p:nvPr userDrawn="1"/>
        </p:nvGrpSpPr>
        <p:grpSpPr>
          <a:xfrm>
            <a:off x="1523999" y="4535266"/>
            <a:ext cx="3687558" cy="707573"/>
            <a:chOff x="1523999" y="4651379"/>
            <a:chExt cx="3687558" cy="707573"/>
          </a:xfrm>
        </p:grpSpPr>
        <p:sp>
          <p:nvSpPr>
            <p:cNvPr id="21" name="Shape 1190"/>
            <p:cNvSpPr/>
            <p:nvPr/>
          </p:nvSpPr>
          <p:spPr>
            <a:xfrm rot="10800000" flipH="1">
              <a:off x="1523999" y="4651379"/>
              <a:ext cx="3687558" cy="7075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483" y="21600"/>
                  </a:lnTo>
                  <a:lnTo>
                    <a:pt x="0" y="21600"/>
                  </a:lnTo>
                  <a:lnTo>
                    <a:pt x="0" y="0"/>
                  </a:lnTo>
                  <a:close/>
                </a:path>
              </a:pathLst>
            </a:cu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2" name="Shape 1193"/>
            <p:cNvSpPr/>
            <p:nvPr/>
          </p:nvSpPr>
          <p:spPr>
            <a:xfrm>
              <a:off x="1969322" y="4880665"/>
              <a:ext cx="157697" cy="217913"/>
            </a:xfrm>
            <a:custGeom>
              <a:avLst/>
              <a:gdLst/>
              <a:ahLst/>
              <a:cxnLst>
                <a:cxn ang="0">
                  <a:pos x="wd2" y="hd2"/>
                </a:cxn>
                <a:cxn ang="5400000">
                  <a:pos x="wd2" y="hd2"/>
                </a:cxn>
                <a:cxn ang="10800000">
                  <a:pos x="wd2" y="hd2"/>
                </a:cxn>
                <a:cxn ang="16200000">
                  <a:pos x="wd2" y="hd2"/>
                </a:cxn>
              </a:cxnLst>
              <a:rect l="0" t="0" r="r" b="b"/>
              <a:pathLst>
                <a:path w="21565" h="21086" extrusionOk="0">
                  <a:moveTo>
                    <a:pt x="21023" y="5250"/>
                  </a:moveTo>
                  <a:lnTo>
                    <a:pt x="7163" y="195"/>
                  </a:lnTo>
                  <a:cubicBezTo>
                    <a:pt x="5264" y="-514"/>
                    <a:pt x="1521" y="853"/>
                    <a:pt x="445" y="2057"/>
                  </a:cubicBezTo>
                  <a:cubicBezTo>
                    <a:pt x="-35" y="2595"/>
                    <a:pt x="0" y="2983"/>
                    <a:pt x="0" y="3203"/>
                  </a:cubicBezTo>
                  <a:lnTo>
                    <a:pt x="173" y="14619"/>
                  </a:lnTo>
                  <a:cubicBezTo>
                    <a:pt x="184" y="14862"/>
                    <a:pt x="614" y="15188"/>
                    <a:pt x="983" y="15348"/>
                  </a:cubicBezTo>
                  <a:cubicBezTo>
                    <a:pt x="1753" y="15682"/>
                    <a:pt x="13399" y="20826"/>
                    <a:pt x="13729" y="20972"/>
                  </a:cubicBezTo>
                  <a:cubicBezTo>
                    <a:pt x="13905" y="21051"/>
                    <a:pt x="14115" y="21086"/>
                    <a:pt x="14322" y="21086"/>
                  </a:cubicBezTo>
                  <a:cubicBezTo>
                    <a:pt x="14499" y="21086"/>
                    <a:pt x="14675" y="21058"/>
                    <a:pt x="14834" y="21002"/>
                  </a:cubicBezTo>
                  <a:cubicBezTo>
                    <a:pt x="15185" y="20881"/>
                    <a:pt x="15404" y="20645"/>
                    <a:pt x="15404" y="20388"/>
                  </a:cubicBezTo>
                  <a:lnTo>
                    <a:pt x="15404" y="8397"/>
                  </a:lnTo>
                  <a:cubicBezTo>
                    <a:pt x="15404" y="8148"/>
                    <a:pt x="15198" y="7917"/>
                    <a:pt x="14862" y="7792"/>
                  </a:cubicBezTo>
                  <a:lnTo>
                    <a:pt x="2263" y="2817"/>
                  </a:lnTo>
                  <a:cubicBezTo>
                    <a:pt x="2408" y="2620"/>
                    <a:pt x="2968" y="2205"/>
                    <a:pt x="3997" y="1825"/>
                  </a:cubicBezTo>
                  <a:cubicBezTo>
                    <a:pt x="5082" y="1422"/>
                    <a:pt x="5896" y="1574"/>
                    <a:pt x="6082" y="1625"/>
                  </a:cubicBezTo>
                  <a:cubicBezTo>
                    <a:pt x="6082" y="1625"/>
                    <a:pt x="18173" y="6203"/>
                    <a:pt x="18544" y="6339"/>
                  </a:cubicBezTo>
                  <a:cubicBezTo>
                    <a:pt x="18911" y="6476"/>
                    <a:pt x="18918" y="6495"/>
                    <a:pt x="18918" y="6729"/>
                  </a:cubicBezTo>
                  <a:cubicBezTo>
                    <a:pt x="18918" y="6961"/>
                    <a:pt x="18918" y="18107"/>
                    <a:pt x="18918" y="18107"/>
                  </a:cubicBezTo>
                  <a:cubicBezTo>
                    <a:pt x="18918" y="18674"/>
                    <a:pt x="19733" y="18906"/>
                    <a:pt x="20330" y="18906"/>
                  </a:cubicBezTo>
                  <a:cubicBezTo>
                    <a:pt x="20927" y="18906"/>
                    <a:pt x="21565" y="18493"/>
                    <a:pt x="21565" y="18107"/>
                  </a:cubicBezTo>
                  <a:lnTo>
                    <a:pt x="21565" y="5855"/>
                  </a:lnTo>
                  <a:cubicBezTo>
                    <a:pt x="21565" y="5605"/>
                    <a:pt x="21357" y="5375"/>
                    <a:pt x="21023" y="525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gn="l">
                <a:lnSpc>
                  <a:spcPct val="100000"/>
                </a:lnSpc>
                <a:spcBef>
                  <a:spcPts val="4500"/>
                </a:spcBef>
                <a:defRPr sz="2500">
                  <a:latin typeface="Aleo Light"/>
                  <a:ea typeface="Aleo Light"/>
                  <a:cs typeface="Aleo Light"/>
                  <a:sym typeface="Aleo Light"/>
                </a:defRPr>
              </a:pPr>
              <a:endParaRPr/>
            </a:p>
          </p:txBody>
        </p:sp>
      </p:grpSp>
      <p:grpSp>
        <p:nvGrpSpPr>
          <p:cNvPr id="23" name="Group 22"/>
          <p:cNvGrpSpPr/>
          <p:nvPr userDrawn="1"/>
        </p:nvGrpSpPr>
        <p:grpSpPr>
          <a:xfrm>
            <a:off x="6980442" y="2068227"/>
            <a:ext cx="3687558" cy="707573"/>
            <a:chOff x="6980442" y="2184340"/>
            <a:chExt cx="3687558" cy="707573"/>
          </a:xfrm>
        </p:grpSpPr>
        <p:sp>
          <p:nvSpPr>
            <p:cNvPr id="28" name="Shape 1199"/>
            <p:cNvSpPr/>
            <p:nvPr/>
          </p:nvSpPr>
          <p:spPr>
            <a:xfrm flipH="1">
              <a:off x="6980442" y="2184340"/>
              <a:ext cx="3687558" cy="7075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483" y="21600"/>
                  </a:lnTo>
                  <a:lnTo>
                    <a:pt x="0" y="21600"/>
                  </a:lnTo>
                  <a:lnTo>
                    <a:pt x="0" y="0"/>
                  </a:lnTo>
                  <a:close/>
                </a:path>
              </a:pathLst>
            </a:cu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5" name="Shape 1201"/>
            <p:cNvSpPr/>
            <p:nvPr/>
          </p:nvSpPr>
          <p:spPr>
            <a:xfrm>
              <a:off x="10074402" y="2436336"/>
              <a:ext cx="241433" cy="160426"/>
            </a:xfrm>
            <a:custGeom>
              <a:avLst/>
              <a:gdLst/>
              <a:ahLst/>
              <a:cxnLst>
                <a:cxn ang="0">
                  <a:pos x="wd2" y="hd2"/>
                </a:cxn>
                <a:cxn ang="5400000">
                  <a:pos x="wd2" y="hd2"/>
                </a:cxn>
                <a:cxn ang="10800000">
                  <a:pos x="wd2" y="hd2"/>
                </a:cxn>
                <a:cxn ang="16200000">
                  <a:pos x="wd2" y="hd2"/>
                </a:cxn>
              </a:cxnLst>
              <a:rect l="0" t="0" r="r" b="b"/>
              <a:pathLst>
                <a:path w="21600" h="21124" extrusionOk="0">
                  <a:moveTo>
                    <a:pt x="18596" y="5942"/>
                  </a:moveTo>
                  <a:cubicBezTo>
                    <a:pt x="18295" y="7132"/>
                    <a:pt x="17976" y="8348"/>
                    <a:pt x="17696" y="9399"/>
                  </a:cubicBezTo>
                  <a:cubicBezTo>
                    <a:pt x="18794" y="11734"/>
                    <a:pt x="19440" y="14666"/>
                    <a:pt x="19440" y="17887"/>
                  </a:cubicBezTo>
                  <a:cubicBezTo>
                    <a:pt x="19440" y="18391"/>
                    <a:pt x="19426" y="18896"/>
                    <a:pt x="19394" y="19390"/>
                  </a:cubicBezTo>
                  <a:cubicBezTo>
                    <a:pt x="19341" y="20265"/>
                    <a:pt x="19778" y="21038"/>
                    <a:pt x="20372" y="21116"/>
                  </a:cubicBezTo>
                  <a:cubicBezTo>
                    <a:pt x="20405" y="21122"/>
                    <a:pt x="20439" y="21124"/>
                    <a:pt x="20471" y="21124"/>
                  </a:cubicBezTo>
                  <a:cubicBezTo>
                    <a:pt x="21024" y="21124"/>
                    <a:pt x="21495" y="20502"/>
                    <a:pt x="21545" y="19677"/>
                  </a:cubicBezTo>
                  <a:cubicBezTo>
                    <a:pt x="21582" y="19089"/>
                    <a:pt x="21600" y="18486"/>
                    <a:pt x="21600" y="17887"/>
                  </a:cubicBezTo>
                  <a:cubicBezTo>
                    <a:pt x="21600" y="13196"/>
                    <a:pt x="20463" y="9004"/>
                    <a:pt x="18596" y="5942"/>
                  </a:cubicBezTo>
                  <a:close/>
                  <a:moveTo>
                    <a:pt x="10801" y="3957"/>
                  </a:moveTo>
                  <a:cubicBezTo>
                    <a:pt x="11273" y="3957"/>
                    <a:pt x="11734" y="4016"/>
                    <a:pt x="12183" y="4127"/>
                  </a:cubicBezTo>
                  <a:cubicBezTo>
                    <a:pt x="12656" y="3256"/>
                    <a:pt x="13186" y="2296"/>
                    <a:pt x="13702" y="1383"/>
                  </a:cubicBezTo>
                  <a:cubicBezTo>
                    <a:pt x="12781" y="990"/>
                    <a:pt x="11810" y="778"/>
                    <a:pt x="10801" y="778"/>
                  </a:cubicBezTo>
                  <a:cubicBezTo>
                    <a:pt x="4744" y="778"/>
                    <a:pt x="0" y="8292"/>
                    <a:pt x="0" y="17887"/>
                  </a:cubicBezTo>
                  <a:cubicBezTo>
                    <a:pt x="0" y="18477"/>
                    <a:pt x="18" y="19068"/>
                    <a:pt x="53" y="19643"/>
                  </a:cubicBezTo>
                  <a:cubicBezTo>
                    <a:pt x="105" y="20519"/>
                    <a:pt x="636" y="21162"/>
                    <a:pt x="1225" y="21086"/>
                  </a:cubicBezTo>
                  <a:cubicBezTo>
                    <a:pt x="1818" y="21007"/>
                    <a:pt x="2258" y="20236"/>
                    <a:pt x="2204" y="19361"/>
                  </a:cubicBezTo>
                  <a:cubicBezTo>
                    <a:pt x="2174" y="18879"/>
                    <a:pt x="2160" y="18383"/>
                    <a:pt x="2160" y="17887"/>
                  </a:cubicBezTo>
                  <a:cubicBezTo>
                    <a:pt x="2160" y="10076"/>
                    <a:pt x="5955" y="3957"/>
                    <a:pt x="10801" y="3957"/>
                  </a:cubicBezTo>
                  <a:close/>
                  <a:moveTo>
                    <a:pt x="8778" y="16036"/>
                  </a:moveTo>
                  <a:cubicBezTo>
                    <a:pt x="8032" y="17937"/>
                    <a:pt x="8535" y="19501"/>
                    <a:pt x="9569" y="20379"/>
                  </a:cubicBezTo>
                  <a:cubicBezTo>
                    <a:pt x="10602" y="21258"/>
                    <a:pt x="11773" y="21116"/>
                    <a:pt x="12519" y="19216"/>
                  </a:cubicBezTo>
                  <a:cubicBezTo>
                    <a:pt x="13265" y="17315"/>
                    <a:pt x="17970" y="355"/>
                    <a:pt x="17561" y="6"/>
                  </a:cubicBezTo>
                  <a:cubicBezTo>
                    <a:pt x="17151" y="-342"/>
                    <a:pt x="9524" y="14136"/>
                    <a:pt x="8778" y="16036"/>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gn="l">
                <a:lnSpc>
                  <a:spcPct val="100000"/>
                </a:lnSpc>
                <a:spcBef>
                  <a:spcPts val="4500"/>
                </a:spcBef>
                <a:defRPr sz="2500">
                  <a:latin typeface="Aleo Light"/>
                  <a:ea typeface="Aleo Light"/>
                  <a:cs typeface="Aleo Light"/>
                  <a:sym typeface="Aleo Light"/>
                </a:defRPr>
              </a:pPr>
              <a:endParaRPr/>
            </a:p>
          </p:txBody>
        </p:sp>
      </p:grpSp>
      <p:grpSp>
        <p:nvGrpSpPr>
          <p:cNvPr id="29" name="Group 28"/>
          <p:cNvGrpSpPr/>
          <p:nvPr userDrawn="1"/>
        </p:nvGrpSpPr>
        <p:grpSpPr>
          <a:xfrm>
            <a:off x="6980442" y="4535267"/>
            <a:ext cx="3687558" cy="707573"/>
            <a:chOff x="6980442" y="4651380"/>
            <a:chExt cx="3687558" cy="707573"/>
          </a:xfrm>
        </p:grpSpPr>
        <p:sp>
          <p:nvSpPr>
            <p:cNvPr id="37" name="Shape 1207"/>
            <p:cNvSpPr/>
            <p:nvPr/>
          </p:nvSpPr>
          <p:spPr>
            <a:xfrm rot="10800000">
              <a:off x="6980442" y="4651380"/>
              <a:ext cx="3687558" cy="7075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483" y="21600"/>
                  </a:lnTo>
                  <a:lnTo>
                    <a:pt x="0" y="21600"/>
                  </a:lnTo>
                  <a:lnTo>
                    <a:pt x="0" y="0"/>
                  </a:lnTo>
                  <a:close/>
                </a:path>
              </a:pathLst>
            </a:cu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31" name="Group 1213"/>
            <p:cNvGrpSpPr/>
            <p:nvPr/>
          </p:nvGrpSpPr>
          <p:grpSpPr>
            <a:xfrm>
              <a:off x="10064819" y="4863231"/>
              <a:ext cx="260600" cy="252782"/>
              <a:chOff x="0" y="0"/>
              <a:chExt cx="522094" cy="506430"/>
            </a:xfrm>
            <a:solidFill>
              <a:schemeClr val="accent1"/>
            </a:solidFill>
          </p:grpSpPr>
          <p:sp>
            <p:nvSpPr>
              <p:cNvPr id="32" name="Shape 1210"/>
              <p:cNvSpPr/>
              <p:nvPr/>
            </p:nvSpPr>
            <p:spPr>
              <a:xfrm>
                <a:off x="120341" y="240683"/>
                <a:ext cx="160638" cy="265748"/>
              </a:xfrm>
              <a:custGeom>
                <a:avLst/>
                <a:gdLst/>
                <a:ahLst/>
                <a:cxnLst>
                  <a:cxn ang="0">
                    <a:pos x="wd2" y="hd2"/>
                  </a:cxn>
                  <a:cxn ang="5400000">
                    <a:pos x="wd2" y="hd2"/>
                  </a:cxn>
                  <a:cxn ang="10800000">
                    <a:pos x="wd2" y="hd2"/>
                  </a:cxn>
                  <a:cxn ang="16200000">
                    <a:pos x="wd2" y="hd2"/>
                  </a:cxn>
                </a:cxnLst>
                <a:rect l="0" t="0" r="r" b="b"/>
                <a:pathLst>
                  <a:path w="21600" h="21600" extrusionOk="0">
                    <a:moveTo>
                      <a:pt x="16199" y="281"/>
                    </a:moveTo>
                    <a:lnTo>
                      <a:pt x="16199" y="15073"/>
                    </a:lnTo>
                    <a:cubicBezTo>
                      <a:pt x="16199" y="15923"/>
                      <a:pt x="15651" y="16679"/>
                      <a:pt x="14556" y="17342"/>
                    </a:cubicBezTo>
                    <a:cubicBezTo>
                      <a:pt x="13459" y="18005"/>
                      <a:pt x="12207" y="18336"/>
                      <a:pt x="10801" y="18336"/>
                    </a:cubicBezTo>
                    <a:cubicBezTo>
                      <a:pt x="9395" y="18336"/>
                      <a:pt x="8144" y="18005"/>
                      <a:pt x="7047" y="17342"/>
                    </a:cubicBezTo>
                    <a:cubicBezTo>
                      <a:pt x="5949" y="16679"/>
                      <a:pt x="5401" y="15923"/>
                      <a:pt x="5401" y="15073"/>
                    </a:cubicBezTo>
                    <a:cubicBezTo>
                      <a:pt x="5401" y="14629"/>
                      <a:pt x="5133" y="14247"/>
                      <a:pt x="4599" y="13925"/>
                    </a:cubicBezTo>
                    <a:cubicBezTo>
                      <a:pt x="4063" y="13601"/>
                      <a:pt x="3431" y="13440"/>
                      <a:pt x="2700" y="13440"/>
                    </a:cubicBezTo>
                    <a:cubicBezTo>
                      <a:pt x="1970" y="13440"/>
                      <a:pt x="1335" y="13601"/>
                      <a:pt x="801" y="13925"/>
                    </a:cubicBezTo>
                    <a:cubicBezTo>
                      <a:pt x="268" y="14247"/>
                      <a:pt x="0" y="14629"/>
                      <a:pt x="0" y="15073"/>
                    </a:cubicBezTo>
                    <a:cubicBezTo>
                      <a:pt x="0" y="16841"/>
                      <a:pt x="1070" y="18369"/>
                      <a:pt x="3206" y="19662"/>
                    </a:cubicBezTo>
                    <a:cubicBezTo>
                      <a:pt x="5345" y="20955"/>
                      <a:pt x="7876" y="21600"/>
                      <a:pt x="10801" y="21600"/>
                    </a:cubicBezTo>
                    <a:cubicBezTo>
                      <a:pt x="13724" y="21600"/>
                      <a:pt x="16258" y="20955"/>
                      <a:pt x="18394" y="19662"/>
                    </a:cubicBezTo>
                    <a:cubicBezTo>
                      <a:pt x="20530" y="18369"/>
                      <a:pt x="21600" y="16841"/>
                      <a:pt x="21600" y="15073"/>
                    </a:cubicBezTo>
                    <a:lnTo>
                      <a:pt x="21600" y="281"/>
                    </a:lnTo>
                    <a:cubicBezTo>
                      <a:pt x="20672" y="95"/>
                      <a:pt x="19772" y="0"/>
                      <a:pt x="18900" y="0"/>
                    </a:cubicBezTo>
                    <a:cubicBezTo>
                      <a:pt x="18030" y="0"/>
                      <a:pt x="17127" y="95"/>
                      <a:pt x="16199" y="281"/>
                    </a:cubicBezTo>
                    <a:cubicBezTo>
                      <a:pt x="16199" y="281"/>
                      <a:pt x="16199" y="281"/>
                      <a:pt x="16199" y="281"/>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gn="l">
                  <a:lnSpc>
                    <a:spcPct val="100000"/>
                  </a:lnSpc>
                  <a:spcBef>
                    <a:spcPts val="4500"/>
                  </a:spcBef>
                  <a:defRPr sz="2500">
                    <a:latin typeface="Aleo Light"/>
                    <a:ea typeface="Aleo Light"/>
                    <a:cs typeface="Aleo Light"/>
                    <a:sym typeface="Aleo Light"/>
                  </a:defRPr>
                </a:pPr>
                <a:endParaRPr/>
              </a:p>
            </p:txBody>
          </p:sp>
          <p:sp>
            <p:nvSpPr>
              <p:cNvPr id="33" name="Shape 1211"/>
              <p:cNvSpPr/>
              <p:nvPr/>
            </p:nvSpPr>
            <p:spPr>
              <a:xfrm>
                <a:off x="240683" y="0"/>
                <a:ext cx="40165" cy="50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35"/>
                    </a:lnTo>
                    <a:cubicBezTo>
                      <a:pt x="21600" y="6225"/>
                      <a:pt x="20528" y="4219"/>
                      <a:pt x="18394" y="2533"/>
                    </a:cubicBezTo>
                    <a:cubicBezTo>
                      <a:pt x="16261" y="847"/>
                      <a:pt x="13722" y="0"/>
                      <a:pt x="10800" y="0"/>
                    </a:cubicBezTo>
                    <a:cubicBezTo>
                      <a:pt x="7878" y="0"/>
                      <a:pt x="5349" y="847"/>
                      <a:pt x="3206" y="2533"/>
                    </a:cubicBezTo>
                    <a:cubicBezTo>
                      <a:pt x="1072" y="4229"/>
                      <a:pt x="0" y="6225"/>
                      <a:pt x="0" y="8535"/>
                    </a:cubicBezTo>
                    <a:lnTo>
                      <a:pt x="0" y="21600"/>
                    </a:lnTo>
                    <a:cubicBezTo>
                      <a:pt x="4733" y="21424"/>
                      <a:pt x="8322" y="21336"/>
                      <a:pt x="10800" y="21336"/>
                    </a:cubicBezTo>
                    <a:cubicBezTo>
                      <a:pt x="13278" y="21336"/>
                      <a:pt x="16878" y="21424"/>
                      <a:pt x="21600" y="21600"/>
                    </a:cubicBezTo>
                    <a:cubicBezTo>
                      <a:pt x="21600" y="2160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gn="l">
                  <a:lnSpc>
                    <a:spcPct val="100000"/>
                  </a:lnSpc>
                  <a:spcBef>
                    <a:spcPts val="4500"/>
                  </a:spcBef>
                  <a:defRPr sz="2500">
                    <a:latin typeface="Aleo Light"/>
                    <a:ea typeface="Aleo Light"/>
                    <a:cs typeface="Aleo Light"/>
                    <a:sym typeface="Aleo Light"/>
                  </a:defRPr>
                </a:pPr>
                <a:endParaRPr/>
              </a:p>
            </p:txBody>
          </p:sp>
          <p:sp>
            <p:nvSpPr>
              <p:cNvPr id="34" name="Shape 1212"/>
              <p:cNvSpPr/>
              <p:nvPr/>
            </p:nvSpPr>
            <p:spPr>
              <a:xfrm>
                <a:off x="0" y="62577"/>
                <a:ext cx="522095" cy="229670"/>
              </a:xfrm>
              <a:custGeom>
                <a:avLst/>
                <a:gdLst/>
                <a:ahLst/>
                <a:cxnLst>
                  <a:cxn ang="0">
                    <a:pos x="wd2" y="hd2"/>
                  </a:cxn>
                  <a:cxn ang="5400000">
                    <a:pos x="wd2" y="hd2"/>
                  </a:cxn>
                  <a:cxn ang="10800000">
                    <a:pos x="wd2" y="hd2"/>
                  </a:cxn>
                  <a:cxn ang="16200000">
                    <a:pos x="wd2" y="hd2"/>
                  </a:cxn>
                </a:cxnLst>
                <a:rect l="0" t="0" r="r" b="b"/>
                <a:pathLst>
                  <a:path w="21600" h="21600" extrusionOk="0">
                    <a:moveTo>
                      <a:pt x="21587" y="17469"/>
                    </a:moveTo>
                    <a:cubicBezTo>
                      <a:pt x="21300" y="14754"/>
                      <a:pt x="20801" y="12280"/>
                      <a:pt x="20087" y="10046"/>
                    </a:cubicBezTo>
                    <a:cubicBezTo>
                      <a:pt x="19373" y="7815"/>
                      <a:pt x="18532" y="5976"/>
                      <a:pt x="17563" y="4529"/>
                    </a:cubicBezTo>
                    <a:cubicBezTo>
                      <a:pt x="16593" y="3084"/>
                      <a:pt x="15527" y="1967"/>
                      <a:pt x="14363" y="1180"/>
                    </a:cubicBezTo>
                    <a:cubicBezTo>
                      <a:pt x="13199" y="393"/>
                      <a:pt x="12011" y="0"/>
                      <a:pt x="10800" y="0"/>
                    </a:cubicBezTo>
                    <a:cubicBezTo>
                      <a:pt x="9155" y="0"/>
                      <a:pt x="7596" y="668"/>
                      <a:pt x="6120" y="2006"/>
                    </a:cubicBezTo>
                    <a:cubicBezTo>
                      <a:pt x="4645" y="3345"/>
                      <a:pt x="3355" y="5355"/>
                      <a:pt x="2252" y="8041"/>
                    </a:cubicBezTo>
                    <a:cubicBezTo>
                      <a:pt x="1149" y="10726"/>
                      <a:pt x="402" y="13868"/>
                      <a:pt x="13" y="17469"/>
                    </a:cubicBezTo>
                    <a:cubicBezTo>
                      <a:pt x="5" y="17507"/>
                      <a:pt x="0" y="17576"/>
                      <a:pt x="0" y="17675"/>
                    </a:cubicBezTo>
                    <a:cubicBezTo>
                      <a:pt x="0" y="17930"/>
                      <a:pt x="41" y="18152"/>
                      <a:pt x="124" y="18339"/>
                    </a:cubicBezTo>
                    <a:cubicBezTo>
                      <a:pt x="205" y="18526"/>
                      <a:pt x="303" y="18618"/>
                      <a:pt x="415" y="18618"/>
                    </a:cubicBezTo>
                    <a:cubicBezTo>
                      <a:pt x="510" y="18618"/>
                      <a:pt x="610" y="18521"/>
                      <a:pt x="714" y="18324"/>
                    </a:cubicBezTo>
                    <a:cubicBezTo>
                      <a:pt x="1138" y="17419"/>
                      <a:pt x="1540" y="16740"/>
                      <a:pt x="1921" y="16287"/>
                    </a:cubicBezTo>
                    <a:cubicBezTo>
                      <a:pt x="2302" y="15836"/>
                      <a:pt x="2743" y="15610"/>
                      <a:pt x="3245" y="15610"/>
                    </a:cubicBezTo>
                    <a:cubicBezTo>
                      <a:pt x="3834" y="15610"/>
                      <a:pt x="4388" y="15974"/>
                      <a:pt x="4906" y="16701"/>
                    </a:cubicBezTo>
                    <a:cubicBezTo>
                      <a:pt x="5426" y="17428"/>
                      <a:pt x="5872" y="18383"/>
                      <a:pt x="6244" y="19563"/>
                    </a:cubicBezTo>
                    <a:cubicBezTo>
                      <a:pt x="6304" y="19760"/>
                      <a:pt x="6380" y="20035"/>
                      <a:pt x="6471" y="20388"/>
                    </a:cubicBezTo>
                    <a:cubicBezTo>
                      <a:pt x="6562" y="20744"/>
                      <a:pt x="6625" y="20979"/>
                      <a:pt x="6659" y="21097"/>
                    </a:cubicBezTo>
                    <a:cubicBezTo>
                      <a:pt x="6754" y="21432"/>
                      <a:pt x="6875" y="21600"/>
                      <a:pt x="7022" y="21600"/>
                    </a:cubicBezTo>
                    <a:cubicBezTo>
                      <a:pt x="7178" y="21600"/>
                      <a:pt x="7304" y="21432"/>
                      <a:pt x="7399" y="21097"/>
                    </a:cubicBezTo>
                    <a:cubicBezTo>
                      <a:pt x="7434" y="20979"/>
                      <a:pt x="7496" y="20744"/>
                      <a:pt x="7587" y="20388"/>
                    </a:cubicBezTo>
                    <a:cubicBezTo>
                      <a:pt x="7678" y="20035"/>
                      <a:pt x="7754" y="19760"/>
                      <a:pt x="7814" y="19563"/>
                    </a:cubicBezTo>
                    <a:cubicBezTo>
                      <a:pt x="8186" y="18383"/>
                      <a:pt x="8630" y="17428"/>
                      <a:pt x="9145" y="16701"/>
                    </a:cubicBezTo>
                    <a:cubicBezTo>
                      <a:pt x="9660" y="15974"/>
                      <a:pt x="10211" y="15610"/>
                      <a:pt x="10800" y="15610"/>
                    </a:cubicBezTo>
                    <a:cubicBezTo>
                      <a:pt x="11388" y="15610"/>
                      <a:pt x="11940" y="15972"/>
                      <a:pt x="12455" y="16701"/>
                    </a:cubicBezTo>
                    <a:cubicBezTo>
                      <a:pt x="12970" y="17428"/>
                      <a:pt x="13414" y="18383"/>
                      <a:pt x="13786" y="19563"/>
                    </a:cubicBezTo>
                    <a:cubicBezTo>
                      <a:pt x="13846" y="19760"/>
                      <a:pt x="13922" y="20035"/>
                      <a:pt x="14013" y="20388"/>
                    </a:cubicBezTo>
                    <a:cubicBezTo>
                      <a:pt x="14104" y="20744"/>
                      <a:pt x="14166" y="20979"/>
                      <a:pt x="14201" y="21097"/>
                    </a:cubicBezTo>
                    <a:cubicBezTo>
                      <a:pt x="14296" y="21432"/>
                      <a:pt x="14421" y="21600"/>
                      <a:pt x="14578" y="21600"/>
                    </a:cubicBezTo>
                    <a:cubicBezTo>
                      <a:pt x="14725" y="21600"/>
                      <a:pt x="14845" y="21432"/>
                      <a:pt x="14941" y="21097"/>
                    </a:cubicBezTo>
                    <a:cubicBezTo>
                      <a:pt x="14975" y="20979"/>
                      <a:pt x="15038" y="20744"/>
                      <a:pt x="15129" y="20388"/>
                    </a:cubicBezTo>
                    <a:cubicBezTo>
                      <a:pt x="15220" y="20035"/>
                      <a:pt x="15296" y="19760"/>
                      <a:pt x="15356" y="19563"/>
                    </a:cubicBezTo>
                    <a:cubicBezTo>
                      <a:pt x="15729" y="18383"/>
                      <a:pt x="16175" y="17428"/>
                      <a:pt x="16694" y="16701"/>
                    </a:cubicBezTo>
                    <a:cubicBezTo>
                      <a:pt x="17212" y="15972"/>
                      <a:pt x="17766" y="15610"/>
                      <a:pt x="18355" y="15610"/>
                    </a:cubicBezTo>
                    <a:cubicBezTo>
                      <a:pt x="18857" y="15610"/>
                      <a:pt x="19298" y="15836"/>
                      <a:pt x="19679" y="16287"/>
                    </a:cubicBezTo>
                    <a:cubicBezTo>
                      <a:pt x="20060" y="16740"/>
                      <a:pt x="20462" y="17419"/>
                      <a:pt x="20886" y="18324"/>
                    </a:cubicBezTo>
                    <a:cubicBezTo>
                      <a:pt x="20990" y="18521"/>
                      <a:pt x="21090" y="18618"/>
                      <a:pt x="21185" y="18618"/>
                    </a:cubicBezTo>
                    <a:cubicBezTo>
                      <a:pt x="21297" y="18618"/>
                      <a:pt x="21395" y="18526"/>
                      <a:pt x="21477" y="18339"/>
                    </a:cubicBezTo>
                    <a:cubicBezTo>
                      <a:pt x="21559" y="18152"/>
                      <a:pt x="21600" y="17930"/>
                      <a:pt x="21600" y="17675"/>
                    </a:cubicBezTo>
                    <a:cubicBezTo>
                      <a:pt x="21600" y="17576"/>
                      <a:pt x="21595" y="17507"/>
                      <a:pt x="21587" y="17469"/>
                    </a:cubicBezTo>
                    <a:cubicBezTo>
                      <a:pt x="21587" y="17469"/>
                      <a:pt x="21587" y="17469"/>
                      <a:pt x="21587" y="17469"/>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gn="l">
                  <a:lnSpc>
                    <a:spcPct val="100000"/>
                  </a:lnSpc>
                  <a:spcBef>
                    <a:spcPts val="4500"/>
                  </a:spcBef>
                  <a:defRPr sz="2500">
                    <a:latin typeface="Aleo Light"/>
                    <a:ea typeface="Aleo Light"/>
                    <a:cs typeface="Aleo Light"/>
                    <a:sym typeface="Aleo Light"/>
                  </a:defRPr>
                </a:pPr>
                <a:endParaRPr/>
              </a:p>
            </p:txBody>
          </p:sp>
        </p:grpSp>
      </p:grpSp>
      <p:sp>
        <p:nvSpPr>
          <p:cNvPr id="14" name="Picture Placeholder 9"/>
          <p:cNvSpPr>
            <a:spLocks noGrp="1"/>
          </p:cNvSpPr>
          <p:nvPr>
            <p:ph type="pic" sz="quarter" idx="14"/>
          </p:nvPr>
        </p:nvSpPr>
        <p:spPr>
          <a:xfrm>
            <a:off x="4565328" y="2126694"/>
            <a:ext cx="3067372" cy="3062392"/>
          </a:xfrm>
          <a:prstGeom prst="ellipse">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5" name="Text Placeholder 4"/>
          <p:cNvSpPr>
            <a:spLocks noGrp="1"/>
          </p:cNvSpPr>
          <p:nvPr>
            <p:ph type="body" sz="quarter" idx="10" hasCustomPrompt="1"/>
          </p:nvPr>
        </p:nvSpPr>
        <p:spPr>
          <a:xfrm>
            <a:off x="2463746" y="2213502"/>
            <a:ext cx="1700986" cy="408745"/>
          </a:xfrm>
        </p:spPr>
        <p:txBody>
          <a:bodyPr lIns="0" tIns="0" rIns="0" bIns="0" anchor="ctr">
            <a:normAutofit/>
          </a:bodyPr>
          <a:lstStyle>
            <a:lvl1pPr marL="0" indent="0">
              <a:buNone/>
              <a:defRPr sz="1600">
                <a:solidFill>
                  <a:schemeClr val="accent1"/>
                </a:solidFill>
              </a:defRPr>
            </a:lvl1pPr>
          </a:lstStyle>
          <a:p>
            <a:r>
              <a:rPr lang="en-GB" b="1" dirty="0"/>
              <a:t>Friendly</a:t>
            </a:r>
          </a:p>
        </p:txBody>
      </p:sp>
      <p:sp>
        <p:nvSpPr>
          <p:cNvPr id="6" name="Text Placeholder 5"/>
          <p:cNvSpPr>
            <a:spLocks noGrp="1"/>
          </p:cNvSpPr>
          <p:nvPr>
            <p:ph type="body" sz="quarter" idx="11" hasCustomPrompt="1"/>
          </p:nvPr>
        </p:nvSpPr>
        <p:spPr>
          <a:xfrm>
            <a:off x="2457861" y="2953009"/>
            <a:ext cx="2113997" cy="433582"/>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volm</a:t>
            </a:r>
            <a:endParaRPr lang="en-US" dirty="0"/>
          </a:p>
        </p:txBody>
      </p:sp>
      <p:sp>
        <p:nvSpPr>
          <p:cNvPr id="39" name="Text Placeholder 4"/>
          <p:cNvSpPr>
            <a:spLocks noGrp="1"/>
          </p:cNvSpPr>
          <p:nvPr>
            <p:ph type="body" sz="quarter" idx="15" hasCustomPrompt="1"/>
          </p:nvPr>
        </p:nvSpPr>
        <p:spPr>
          <a:xfrm>
            <a:off x="2463746" y="4675534"/>
            <a:ext cx="1700986" cy="408745"/>
          </a:xfrm>
        </p:spPr>
        <p:txBody>
          <a:bodyPr lIns="0" tIns="0" rIns="0" bIns="0" anchor="ctr">
            <a:normAutofit/>
          </a:bodyPr>
          <a:lstStyle>
            <a:lvl1pPr marL="0" indent="0">
              <a:buNone/>
              <a:defRPr sz="1600">
                <a:solidFill>
                  <a:schemeClr val="accent1"/>
                </a:solidFill>
              </a:defRPr>
            </a:lvl1pPr>
          </a:lstStyle>
          <a:p>
            <a:r>
              <a:rPr lang="en-GB" b="1" dirty="0"/>
              <a:t>Honest</a:t>
            </a:r>
          </a:p>
        </p:txBody>
      </p:sp>
      <p:sp>
        <p:nvSpPr>
          <p:cNvPr id="40" name="Text Placeholder 4"/>
          <p:cNvSpPr>
            <a:spLocks noGrp="1"/>
          </p:cNvSpPr>
          <p:nvPr>
            <p:ph type="body" sz="quarter" idx="16" hasCustomPrompt="1"/>
          </p:nvPr>
        </p:nvSpPr>
        <p:spPr>
          <a:xfrm>
            <a:off x="8053981" y="2213502"/>
            <a:ext cx="1700986" cy="408745"/>
          </a:xfrm>
        </p:spPr>
        <p:txBody>
          <a:bodyPr lIns="0" tIns="0" rIns="0" bIns="0" anchor="ctr">
            <a:normAutofit/>
          </a:bodyPr>
          <a:lstStyle>
            <a:lvl1pPr marL="0" indent="0" algn="r">
              <a:buNone/>
              <a:defRPr sz="1600">
                <a:solidFill>
                  <a:schemeClr val="accent1"/>
                </a:solidFill>
              </a:defRPr>
            </a:lvl1pPr>
          </a:lstStyle>
          <a:p>
            <a:r>
              <a:rPr lang="en-GB" b="1" dirty="0"/>
              <a:t>Speed</a:t>
            </a:r>
          </a:p>
        </p:txBody>
      </p:sp>
      <p:sp>
        <p:nvSpPr>
          <p:cNvPr id="41" name="Text Placeholder 4"/>
          <p:cNvSpPr>
            <a:spLocks noGrp="1"/>
          </p:cNvSpPr>
          <p:nvPr>
            <p:ph type="body" sz="quarter" idx="17" hasCustomPrompt="1"/>
          </p:nvPr>
        </p:nvSpPr>
        <p:spPr>
          <a:xfrm>
            <a:off x="8053981" y="4675534"/>
            <a:ext cx="1700986" cy="408745"/>
          </a:xfrm>
        </p:spPr>
        <p:txBody>
          <a:bodyPr lIns="0" tIns="0" rIns="0" bIns="0" anchor="ctr">
            <a:normAutofit/>
          </a:bodyPr>
          <a:lstStyle>
            <a:lvl1pPr marL="0" indent="0" algn="r">
              <a:buNone/>
              <a:defRPr sz="1600">
                <a:solidFill>
                  <a:schemeClr val="accent1"/>
                </a:solidFill>
              </a:defRPr>
            </a:lvl1pPr>
          </a:lstStyle>
          <a:p>
            <a:r>
              <a:rPr lang="en-GB" b="1" dirty="0"/>
              <a:t>Guarantee</a:t>
            </a:r>
          </a:p>
        </p:txBody>
      </p:sp>
      <p:sp>
        <p:nvSpPr>
          <p:cNvPr id="42" name="Text Placeholder 5"/>
          <p:cNvSpPr>
            <a:spLocks noGrp="1"/>
          </p:cNvSpPr>
          <p:nvPr>
            <p:ph type="body" sz="quarter" idx="18" hasCustomPrompt="1"/>
          </p:nvPr>
        </p:nvSpPr>
        <p:spPr>
          <a:xfrm>
            <a:off x="2457861" y="5418022"/>
            <a:ext cx="2113997" cy="433582"/>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volm</a:t>
            </a:r>
            <a:endParaRPr lang="en-US" dirty="0"/>
          </a:p>
        </p:txBody>
      </p:sp>
      <p:sp>
        <p:nvSpPr>
          <p:cNvPr id="43" name="Text Placeholder 5"/>
          <p:cNvSpPr>
            <a:spLocks noGrp="1"/>
          </p:cNvSpPr>
          <p:nvPr>
            <p:ph type="body" sz="quarter" idx="19" hasCustomPrompt="1"/>
          </p:nvPr>
        </p:nvSpPr>
        <p:spPr>
          <a:xfrm>
            <a:off x="7633579" y="2953009"/>
            <a:ext cx="2113997" cy="433582"/>
          </a:xfrm>
        </p:spPr>
        <p:txBody>
          <a:bodyPr lIns="0" tIns="0" rIns="0" bIns="0">
            <a:normAutofit/>
          </a:bodyPr>
          <a:lstStyle>
            <a:lvl1pPr marL="0" indent="0" algn="r">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volm</a:t>
            </a:r>
            <a:endParaRPr lang="en-US" dirty="0"/>
          </a:p>
        </p:txBody>
      </p:sp>
      <p:sp>
        <p:nvSpPr>
          <p:cNvPr id="44" name="Text Placeholder 5"/>
          <p:cNvSpPr>
            <a:spLocks noGrp="1"/>
          </p:cNvSpPr>
          <p:nvPr>
            <p:ph type="body" sz="quarter" idx="20" hasCustomPrompt="1"/>
          </p:nvPr>
        </p:nvSpPr>
        <p:spPr>
          <a:xfrm>
            <a:off x="7633579" y="5418022"/>
            <a:ext cx="2113997" cy="433582"/>
          </a:xfrm>
        </p:spPr>
        <p:txBody>
          <a:bodyPr lIns="0" tIns="0" rIns="0" bIns="0">
            <a:normAutofit/>
          </a:bodyPr>
          <a:lstStyle>
            <a:lvl1pPr marL="0" indent="0" algn="r">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volm</a:t>
            </a:r>
            <a:endParaRPr lang="en-US" dirty="0"/>
          </a:p>
        </p:txBody>
      </p:sp>
    </p:spTree>
    <p:extLst>
      <p:ext uri="{BB962C8B-B14F-4D97-AF65-F5344CB8AC3E}">
        <p14:creationId xmlns:p14="http://schemas.microsoft.com/office/powerpoint/2010/main" val="347728012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trips(upLeft)">
                                      <p:cBhvr>
                                        <p:cTn id="21" dur="500"/>
                                        <p:tgtEl>
                                          <p:spTgt spid="1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wipe(left)">
                                      <p:cBhvr>
                                        <p:cTn id="28" dur="500"/>
                                        <p:tgtEl>
                                          <p:spTgt spid="6">
                                            <p:txEl>
                                              <p:pRg st="0" end="0"/>
                                            </p:txEl>
                                          </p:spTgt>
                                        </p:tgtEl>
                                      </p:cBhvr>
                                    </p:animEffect>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strips(upRight)">
                                      <p:cBhvr>
                                        <p:cTn id="32" dur="500"/>
                                        <p:tgtEl>
                                          <p:spTgt spid="23"/>
                                        </p:tgtEl>
                                      </p:cBhvr>
                                    </p:animEffect>
                                  </p:childTnLst>
                                </p:cTn>
                              </p:par>
                            </p:childTnLst>
                          </p:cTn>
                        </p:par>
                        <p:par>
                          <p:cTn id="33" fill="hold">
                            <p:stCondLst>
                              <p:cond delay="3000"/>
                            </p:stCondLst>
                            <p:childTnLst>
                              <p:par>
                                <p:cTn id="34" presetID="1" presetClass="entr" presetSubtype="0" fill="hold" grpId="0" nodeType="afterEffect">
                                  <p:stCondLst>
                                    <p:cond delay="0"/>
                                  </p:stCondLst>
                                  <p:childTnLst>
                                    <p:set>
                                      <p:cBhvr>
                                        <p:cTn id="35" dur="1" fill="hold">
                                          <p:stCondLst>
                                            <p:cond delay="0"/>
                                          </p:stCondLst>
                                        </p:cTn>
                                        <p:tgtEl>
                                          <p:spTgt spid="40">
                                            <p:txEl>
                                              <p:pRg st="0" end="0"/>
                                            </p:txEl>
                                          </p:spTgt>
                                        </p:tgtEl>
                                        <p:attrNameLst>
                                          <p:attrName>style.visibility</p:attrName>
                                        </p:attrNameLst>
                                      </p:cBhvr>
                                      <p:to>
                                        <p:strVal val="visible"/>
                                      </p:to>
                                    </p:set>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43">
                                            <p:txEl>
                                              <p:pRg st="0" end="0"/>
                                            </p:txEl>
                                          </p:spTgt>
                                        </p:tgtEl>
                                        <p:attrNameLst>
                                          <p:attrName>style.visibility</p:attrName>
                                        </p:attrNameLst>
                                      </p:cBhvr>
                                      <p:to>
                                        <p:strVal val="visible"/>
                                      </p:to>
                                    </p:set>
                                    <p:animEffect transition="in" filter="wipe(right)">
                                      <p:cBhvr>
                                        <p:cTn id="39" dur="500"/>
                                        <p:tgtEl>
                                          <p:spTgt spid="43">
                                            <p:txEl>
                                              <p:pRg st="0" end="0"/>
                                            </p:txEl>
                                          </p:spTgt>
                                        </p:tgtEl>
                                      </p:cBhvr>
                                    </p:animEffect>
                                  </p:childTnLst>
                                </p:cTn>
                              </p:par>
                            </p:childTnLst>
                          </p:cTn>
                        </p:par>
                        <p:par>
                          <p:cTn id="40" fill="hold">
                            <p:stCondLst>
                              <p:cond delay="3500"/>
                            </p:stCondLst>
                            <p:childTnLst>
                              <p:par>
                                <p:cTn id="41" presetID="18" presetClass="entr" presetSubtype="12" fill="hold" nodeType="after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strips(downLeft)">
                                      <p:cBhvr>
                                        <p:cTn id="43" dur="500"/>
                                        <p:tgtEl>
                                          <p:spTgt spid="18"/>
                                        </p:tgtEl>
                                      </p:cBhvr>
                                    </p:animEffect>
                                  </p:child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0"/>
                                          </p:stCondLst>
                                        </p:cTn>
                                        <p:tgtEl>
                                          <p:spTgt spid="39">
                                            <p:txEl>
                                              <p:pRg st="0" end="0"/>
                                            </p:txEl>
                                          </p:spTgt>
                                        </p:tgtEl>
                                        <p:attrNameLst>
                                          <p:attrName>style.visibility</p:attrName>
                                        </p:attrNameLst>
                                      </p:cBhvr>
                                      <p:to>
                                        <p:strVal val="visible"/>
                                      </p:to>
                                    </p:se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42">
                                            <p:txEl>
                                              <p:pRg st="0" end="0"/>
                                            </p:txEl>
                                          </p:spTgt>
                                        </p:tgtEl>
                                        <p:attrNameLst>
                                          <p:attrName>style.visibility</p:attrName>
                                        </p:attrNameLst>
                                      </p:cBhvr>
                                      <p:to>
                                        <p:strVal val="visible"/>
                                      </p:to>
                                    </p:set>
                                    <p:animEffect transition="in" filter="wipe(left)">
                                      <p:cBhvr>
                                        <p:cTn id="50" dur="500"/>
                                        <p:tgtEl>
                                          <p:spTgt spid="42">
                                            <p:txEl>
                                              <p:pRg st="0" end="0"/>
                                            </p:txEl>
                                          </p:spTgt>
                                        </p:tgtEl>
                                      </p:cBhvr>
                                    </p:animEffect>
                                  </p:childTnLst>
                                </p:cTn>
                              </p:par>
                            </p:childTnLst>
                          </p:cTn>
                        </p:par>
                        <p:par>
                          <p:cTn id="51" fill="hold">
                            <p:stCondLst>
                              <p:cond delay="4500"/>
                            </p:stCondLst>
                            <p:childTnLst>
                              <p:par>
                                <p:cTn id="52" presetID="18" presetClass="entr" presetSubtype="6"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strips(downRight)">
                                      <p:cBhvr>
                                        <p:cTn id="54" dur="500"/>
                                        <p:tgtEl>
                                          <p:spTgt spid="29"/>
                                        </p:tgtEl>
                                      </p:cBhvr>
                                    </p:animEffect>
                                  </p:childTnLst>
                                </p:cTn>
                              </p:par>
                            </p:childTnLst>
                          </p:cTn>
                        </p:par>
                        <p:par>
                          <p:cTn id="55" fill="hold">
                            <p:stCondLst>
                              <p:cond delay="5000"/>
                            </p:stCondLst>
                            <p:childTnLst>
                              <p:par>
                                <p:cTn id="56" presetID="1" presetClass="entr" presetSubtype="0" fill="hold" grpId="0" nodeType="afterEffect">
                                  <p:stCondLst>
                                    <p:cond delay="0"/>
                                  </p:stCondLst>
                                  <p:childTnLst>
                                    <p:set>
                                      <p:cBhvr>
                                        <p:cTn id="57" dur="1" fill="hold">
                                          <p:stCondLst>
                                            <p:cond delay="0"/>
                                          </p:stCondLst>
                                        </p:cTn>
                                        <p:tgtEl>
                                          <p:spTgt spid="41">
                                            <p:txEl>
                                              <p:pRg st="0" end="0"/>
                                            </p:txEl>
                                          </p:spTgt>
                                        </p:tgtEl>
                                        <p:attrNameLst>
                                          <p:attrName>style.visibility</p:attrName>
                                        </p:attrNameLst>
                                      </p:cBhvr>
                                      <p:to>
                                        <p:strVal val="visible"/>
                                      </p:to>
                                    </p:se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right)">
                                      <p:cBhvr>
                                        <p:cTn id="61"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14" grpId="0" animBg="1"/>
      <p:bldP spid="5" grpId="0" build="p">
        <p:tmplLst>
          <p:tmpl lvl="1">
            <p:tnLst>
              <p:par>
                <p:cTn presetID="1"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22" presetClass="entr" presetSubtype="8"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4" grpId="0" build="p">
        <p:tmplLst>
          <p:tmpl lvl="1">
            <p:tnLst>
              <p:par>
                <p:cTn presetID="22" presetClass="entr" presetSubtype="2"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right)">
                      <p:cBhvr>
                        <p:cTn dur="500"/>
                        <p:tgtEl>
                          <p:spTgt spid="44"/>
                        </p:tgtEl>
                      </p:cBhvr>
                    </p:animEffect>
                  </p:childTnLst>
                </p:cTn>
              </p:par>
            </p:tnLst>
          </p:tmpl>
        </p:tmplLst>
      </p:bldP>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4_Title Slide">
    <p:spTree>
      <p:nvGrpSpPr>
        <p:cNvPr id="1" name=""/>
        <p:cNvGrpSpPr/>
        <p:nvPr/>
      </p:nvGrpSpPr>
      <p:grpSpPr>
        <a:xfrm>
          <a:off x="0" y="0"/>
          <a:ext cx="0" cy="0"/>
          <a:chOff x="0" y="0"/>
          <a:chExt cx="0" cy="0"/>
        </a:xfrm>
      </p:grpSpPr>
      <p:sp>
        <p:nvSpPr>
          <p:cNvPr id="10" name="Shape 99"/>
          <p:cNvSpPr/>
          <p:nvPr userDrawn="1"/>
        </p:nvSpPr>
        <p:spPr>
          <a:xfrm>
            <a:off x="7889215" y="2269398"/>
            <a:ext cx="2148840" cy="2149087"/>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12" name="Group 11"/>
          <p:cNvGrpSpPr/>
          <p:nvPr userDrawn="1"/>
        </p:nvGrpSpPr>
        <p:grpSpPr>
          <a:xfrm>
            <a:off x="8654827" y="3776176"/>
            <a:ext cx="630936" cy="630936"/>
            <a:chOff x="17752959" y="6927912"/>
            <a:chExt cx="1377040" cy="1377038"/>
          </a:xfrm>
        </p:grpSpPr>
        <p:sp>
          <p:nvSpPr>
            <p:cNvPr id="13" name="Shape 110"/>
            <p:cNvSpPr/>
            <p:nvPr/>
          </p:nvSpPr>
          <p:spPr>
            <a:xfrm>
              <a:off x="17752959" y="6927912"/>
              <a:ext cx="1377040" cy="1377038"/>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5" name="Shape 111"/>
            <p:cNvSpPr/>
            <p:nvPr/>
          </p:nvSpPr>
          <p:spPr>
            <a:xfrm>
              <a:off x="18125459" y="7438908"/>
              <a:ext cx="584898" cy="411361"/>
            </a:xfrm>
            <a:custGeom>
              <a:avLst/>
              <a:gdLst/>
              <a:ahLst/>
              <a:cxnLst>
                <a:cxn ang="0">
                  <a:pos x="wd2" y="hd2"/>
                </a:cxn>
                <a:cxn ang="5400000">
                  <a:pos x="wd2" y="hd2"/>
                </a:cxn>
                <a:cxn ang="10800000">
                  <a:pos x="wd2" y="hd2"/>
                </a:cxn>
                <a:cxn ang="16200000">
                  <a:pos x="wd2" y="hd2"/>
                </a:cxn>
              </a:cxnLst>
              <a:rect l="0" t="0" r="r" b="b"/>
              <a:pathLst>
                <a:path w="21600" h="21600" extrusionOk="0">
                  <a:moveTo>
                    <a:pt x="12592" y="12487"/>
                  </a:moveTo>
                  <a:cubicBezTo>
                    <a:pt x="12600" y="12622"/>
                    <a:pt x="12568" y="12735"/>
                    <a:pt x="12497" y="12825"/>
                  </a:cubicBezTo>
                  <a:cubicBezTo>
                    <a:pt x="12426" y="12915"/>
                    <a:pt x="12343" y="12959"/>
                    <a:pt x="12248" y="12959"/>
                  </a:cubicBezTo>
                  <a:lnTo>
                    <a:pt x="9352" y="12959"/>
                  </a:lnTo>
                  <a:cubicBezTo>
                    <a:pt x="9257" y="12959"/>
                    <a:pt x="9174" y="12915"/>
                    <a:pt x="9103" y="12825"/>
                  </a:cubicBezTo>
                  <a:cubicBezTo>
                    <a:pt x="9032" y="12735"/>
                    <a:pt x="9000" y="12622"/>
                    <a:pt x="9008" y="12487"/>
                  </a:cubicBezTo>
                  <a:lnTo>
                    <a:pt x="9008" y="12419"/>
                  </a:lnTo>
                  <a:lnTo>
                    <a:pt x="9293" y="7020"/>
                  </a:lnTo>
                  <a:cubicBezTo>
                    <a:pt x="9301" y="6874"/>
                    <a:pt x="9344" y="6748"/>
                    <a:pt x="9424" y="6640"/>
                  </a:cubicBezTo>
                  <a:cubicBezTo>
                    <a:pt x="9503" y="6533"/>
                    <a:pt x="9594" y="6480"/>
                    <a:pt x="9696" y="6480"/>
                  </a:cubicBezTo>
                  <a:lnTo>
                    <a:pt x="11904" y="6480"/>
                  </a:lnTo>
                  <a:cubicBezTo>
                    <a:pt x="12006" y="6480"/>
                    <a:pt x="12097" y="6533"/>
                    <a:pt x="12177" y="6640"/>
                  </a:cubicBezTo>
                  <a:cubicBezTo>
                    <a:pt x="12256" y="6748"/>
                    <a:pt x="12299" y="6874"/>
                    <a:pt x="12307" y="7020"/>
                  </a:cubicBezTo>
                  <a:lnTo>
                    <a:pt x="12592" y="12419"/>
                  </a:lnTo>
                  <a:cubicBezTo>
                    <a:pt x="12592" y="12419"/>
                    <a:pt x="12592" y="12487"/>
                    <a:pt x="12592" y="12487"/>
                  </a:cubicBezTo>
                  <a:close/>
                  <a:moveTo>
                    <a:pt x="21291" y="18410"/>
                  </a:moveTo>
                  <a:lnTo>
                    <a:pt x="16342" y="793"/>
                  </a:lnTo>
                  <a:cubicBezTo>
                    <a:pt x="16279" y="579"/>
                    <a:pt x="16176" y="393"/>
                    <a:pt x="16034" y="237"/>
                  </a:cubicBezTo>
                  <a:cubicBezTo>
                    <a:pt x="15891" y="79"/>
                    <a:pt x="15741" y="0"/>
                    <a:pt x="15583" y="0"/>
                  </a:cubicBezTo>
                  <a:lnTo>
                    <a:pt x="11559" y="0"/>
                  </a:lnTo>
                  <a:cubicBezTo>
                    <a:pt x="11662" y="0"/>
                    <a:pt x="11753" y="54"/>
                    <a:pt x="11832" y="160"/>
                  </a:cubicBezTo>
                  <a:cubicBezTo>
                    <a:pt x="11911" y="267"/>
                    <a:pt x="11955" y="393"/>
                    <a:pt x="11963" y="540"/>
                  </a:cubicBezTo>
                  <a:lnTo>
                    <a:pt x="12141" y="3780"/>
                  </a:lnTo>
                  <a:cubicBezTo>
                    <a:pt x="12149" y="3937"/>
                    <a:pt x="12117" y="4067"/>
                    <a:pt x="12046" y="4168"/>
                  </a:cubicBezTo>
                  <a:cubicBezTo>
                    <a:pt x="11975" y="4269"/>
                    <a:pt x="11888" y="4319"/>
                    <a:pt x="11785" y="4319"/>
                  </a:cubicBezTo>
                  <a:lnTo>
                    <a:pt x="9815" y="4319"/>
                  </a:lnTo>
                  <a:cubicBezTo>
                    <a:pt x="9712" y="4319"/>
                    <a:pt x="9625" y="4269"/>
                    <a:pt x="9554" y="4168"/>
                  </a:cubicBezTo>
                  <a:cubicBezTo>
                    <a:pt x="9483" y="4067"/>
                    <a:pt x="9451" y="3937"/>
                    <a:pt x="9459" y="3780"/>
                  </a:cubicBezTo>
                  <a:lnTo>
                    <a:pt x="9637" y="540"/>
                  </a:lnTo>
                  <a:cubicBezTo>
                    <a:pt x="9645" y="393"/>
                    <a:pt x="9688" y="267"/>
                    <a:pt x="9767" y="160"/>
                  </a:cubicBezTo>
                  <a:cubicBezTo>
                    <a:pt x="9847" y="54"/>
                    <a:pt x="9937" y="0"/>
                    <a:pt x="10040" y="0"/>
                  </a:cubicBezTo>
                  <a:lnTo>
                    <a:pt x="6017" y="0"/>
                  </a:lnTo>
                  <a:cubicBezTo>
                    <a:pt x="5859" y="0"/>
                    <a:pt x="5709" y="79"/>
                    <a:pt x="5566" y="237"/>
                  </a:cubicBezTo>
                  <a:cubicBezTo>
                    <a:pt x="5424" y="393"/>
                    <a:pt x="5321" y="579"/>
                    <a:pt x="5258" y="793"/>
                  </a:cubicBezTo>
                  <a:lnTo>
                    <a:pt x="309" y="18410"/>
                  </a:lnTo>
                  <a:cubicBezTo>
                    <a:pt x="103" y="19108"/>
                    <a:pt x="0" y="19760"/>
                    <a:pt x="0" y="20368"/>
                  </a:cubicBezTo>
                  <a:cubicBezTo>
                    <a:pt x="0" y="21189"/>
                    <a:pt x="182" y="21600"/>
                    <a:pt x="546" y="21600"/>
                  </a:cubicBezTo>
                  <a:lnTo>
                    <a:pt x="8901" y="21600"/>
                  </a:lnTo>
                  <a:cubicBezTo>
                    <a:pt x="8798" y="21600"/>
                    <a:pt x="8711" y="21546"/>
                    <a:pt x="8640" y="21439"/>
                  </a:cubicBezTo>
                  <a:cubicBezTo>
                    <a:pt x="8569" y="21332"/>
                    <a:pt x="8537" y="21206"/>
                    <a:pt x="8545" y="21060"/>
                  </a:cubicBezTo>
                  <a:lnTo>
                    <a:pt x="8783" y="16741"/>
                  </a:lnTo>
                  <a:cubicBezTo>
                    <a:pt x="8791" y="16594"/>
                    <a:pt x="8834" y="16467"/>
                    <a:pt x="8913" y="16360"/>
                  </a:cubicBezTo>
                  <a:cubicBezTo>
                    <a:pt x="8992" y="16253"/>
                    <a:pt x="9083" y="16201"/>
                    <a:pt x="9186" y="16201"/>
                  </a:cubicBezTo>
                  <a:lnTo>
                    <a:pt x="12414" y="16201"/>
                  </a:lnTo>
                  <a:cubicBezTo>
                    <a:pt x="12517" y="16201"/>
                    <a:pt x="12608" y="16253"/>
                    <a:pt x="12687" y="16360"/>
                  </a:cubicBezTo>
                  <a:cubicBezTo>
                    <a:pt x="12766" y="16467"/>
                    <a:pt x="12809" y="16594"/>
                    <a:pt x="12818" y="16741"/>
                  </a:cubicBezTo>
                  <a:lnTo>
                    <a:pt x="13055" y="21060"/>
                  </a:lnTo>
                  <a:cubicBezTo>
                    <a:pt x="13063" y="21206"/>
                    <a:pt x="13031" y="21332"/>
                    <a:pt x="12960" y="21439"/>
                  </a:cubicBezTo>
                  <a:cubicBezTo>
                    <a:pt x="12889" y="21546"/>
                    <a:pt x="12802" y="21600"/>
                    <a:pt x="12699" y="21600"/>
                  </a:cubicBezTo>
                  <a:lnTo>
                    <a:pt x="21054" y="21600"/>
                  </a:lnTo>
                  <a:cubicBezTo>
                    <a:pt x="21418" y="21600"/>
                    <a:pt x="21600" y="21189"/>
                    <a:pt x="21600" y="20368"/>
                  </a:cubicBezTo>
                  <a:cubicBezTo>
                    <a:pt x="21600" y="19760"/>
                    <a:pt x="21497" y="19108"/>
                    <a:pt x="21291" y="18410"/>
                  </a:cubicBezTo>
                  <a:cubicBezTo>
                    <a:pt x="21291" y="18410"/>
                    <a:pt x="21291" y="18410"/>
                    <a:pt x="21291" y="1841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6" name="Shape 105"/>
          <p:cNvSpPr/>
          <p:nvPr userDrawn="1"/>
        </p:nvSpPr>
        <p:spPr>
          <a:xfrm>
            <a:off x="2164141" y="2269398"/>
            <a:ext cx="2148840" cy="2149087"/>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17" name="Group 16"/>
          <p:cNvGrpSpPr/>
          <p:nvPr userDrawn="1"/>
        </p:nvGrpSpPr>
        <p:grpSpPr>
          <a:xfrm>
            <a:off x="2919200" y="3776177"/>
            <a:ext cx="630450" cy="630936"/>
            <a:chOff x="5234752" y="6927914"/>
            <a:chExt cx="1375979" cy="1377038"/>
          </a:xfrm>
        </p:grpSpPr>
        <p:sp>
          <p:nvSpPr>
            <p:cNvPr id="18" name="Shape 113"/>
            <p:cNvSpPr/>
            <p:nvPr/>
          </p:nvSpPr>
          <p:spPr>
            <a:xfrm>
              <a:off x="5234752" y="6927914"/>
              <a:ext cx="1375979" cy="1377038"/>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9" name="Shape 114"/>
            <p:cNvSpPr/>
            <p:nvPr/>
          </p:nvSpPr>
          <p:spPr>
            <a:xfrm>
              <a:off x="5747453" y="7416797"/>
              <a:ext cx="350574" cy="506382"/>
            </a:xfrm>
            <a:custGeom>
              <a:avLst/>
              <a:gdLst/>
              <a:ahLst/>
              <a:cxnLst>
                <a:cxn ang="0">
                  <a:pos x="wd2" y="hd2"/>
                </a:cxn>
                <a:cxn ang="5400000">
                  <a:pos x="wd2" y="hd2"/>
                </a:cxn>
                <a:cxn ang="10800000">
                  <a:pos x="wd2" y="hd2"/>
                </a:cxn>
                <a:cxn ang="16200000">
                  <a:pos x="wd2" y="hd2"/>
                </a:cxn>
              </a:cxnLst>
              <a:rect l="0" t="0" r="r" b="b"/>
              <a:pathLst>
                <a:path w="21600" h="21600" extrusionOk="0">
                  <a:moveTo>
                    <a:pt x="9000" y="9554"/>
                  </a:moveTo>
                  <a:cubicBezTo>
                    <a:pt x="9000" y="9675"/>
                    <a:pt x="8944" y="9774"/>
                    <a:pt x="8831" y="9853"/>
                  </a:cubicBezTo>
                  <a:cubicBezTo>
                    <a:pt x="8719" y="9931"/>
                    <a:pt x="8575" y="9970"/>
                    <a:pt x="8400" y="9970"/>
                  </a:cubicBezTo>
                  <a:cubicBezTo>
                    <a:pt x="8226" y="9970"/>
                    <a:pt x="8082" y="9931"/>
                    <a:pt x="7968" y="9853"/>
                  </a:cubicBezTo>
                  <a:cubicBezTo>
                    <a:pt x="7856" y="9775"/>
                    <a:pt x="7800" y="9675"/>
                    <a:pt x="7800" y="9554"/>
                  </a:cubicBezTo>
                  <a:lnTo>
                    <a:pt x="7800" y="3739"/>
                  </a:lnTo>
                  <a:cubicBezTo>
                    <a:pt x="7800" y="3618"/>
                    <a:pt x="7856" y="3518"/>
                    <a:pt x="7968" y="3440"/>
                  </a:cubicBezTo>
                  <a:cubicBezTo>
                    <a:pt x="8082" y="3362"/>
                    <a:pt x="8226" y="3323"/>
                    <a:pt x="8400" y="3323"/>
                  </a:cubicBezTo>
                  <a:cubicBezTo>
                    <a:pt x="8575" y="3323"/>
                    <a:pt x="8719" y="3362"/>
                    <a:pt x="8831" y="3440"/>
                  </a:cubicBezTo>
                  <a:cubicBezTo>
                    <a:pt x="8944" y="3518"/>
                    <a:pt x="9000" y="3618"/>
                    <a:pt x="9000" y="3739"/>
                  </a:cubicBezTo>
                  <a:cubicBezTo>
                    <a:pt x="9000" y="3739"/>
                    <a:pt x="9000" y="9554"/>
                    <a:pt x="9000" y="9554"/>
                  </a:cubicBezTo>
                  <a:close/>
                  <a:moveTo>
                    <a:pt x="20128" y="11248"/>
                  </a:moveTo>
                  <a:cubicBezTo>
                    <a:pt x="19147" y="10396"/>
                    <a:pt x="18038" y="9970"/>
                    <a:pt x="16800" y="9970"/>
                  </a:cubicBezTo>
                  <a:lnTo>
                    <a:pt x="16800" y="3323"/>
                  </a:lnTo>
                  <a:cubicBezTo>
                    <a:pt x="17450" y="3323"/>
                    <a:pt x="18012" y="3159"/>
                    <a:pt x="18487" y="2830"/>
                  </a:cubicBezTo>
                  <a:cubicBezTo>
                    <a:pt x="18963" y="2501"/>
                    <a:pt x="19200" y="2111"/>
                    <a:pt x="19200" y="1662"/>
                  </a:cubicBezTo>
                  <a:cubicBezTo>
                    <a:pt x="19200" y="1211"/>
                    <a:pt x="18963" y="822"/>
                    <a:pt x="18487" y="493"/>
                  </a:cubicBezTo>
                  <a:cubicBezTo>
                    <a:pt x="18012" y="164"/>
                    <a:pt x="17450" y="0"/>
                    <a:pt x="16800" y="0"/>
                  </a:cubicBezTo>
                  <a:lnTo>
                    <a:pt x="4800" y="0"/>
                  </a:lnTo>
                  <a:cubicBezTo>
                    <a:pt x="4150" y="0"/>
                    <a:pt x="3587" y="164"/>
                    <a:pt x="3113" y="493"/>
                  </a:cubicBezTo>
                  <a:cubicBezTo>
                    <a:pt x="2637" y="822"/>
                    <a:pt x="2400" y="1211"/>
                    <a:pt x="2400" y="1662"/>
                  </a:cubicBezTo>
                  <a:cubicBezTo>
                    <a:pt x="2400" y="2111"/>
                    <a:pt x="2637" y="2501"/>
                    <a:pt x="3113" y="2830"/>
                  </a:cubicBezTo>
                  <a:cubicBezTo>
                    <a:pt x="3587" y="3159"/>
                    <a:pt x="4150" y="3323"/>
                    <a:pt x="4800" y="3323"/>
                  </a:cubicBezTo>
                  <a:lnTo>
                    <a:pt x="4800" y="9970"/>
                  </a:lnTo>
                  <a:cubicBezTo>
                    <a:pt x="3562" y="9970"/>
                    <a:pt x="2453" y="10396"/>
                    <a:pt x="1472" y="11248"/>
                  </a:cubicBezTo>
                  <a:cubicBezTo>
                    <a:pt x="491" y="12100"/>
                    <a:pt x="0" y="13059"/>
                    <a:pt x="0" y="14123"/>
                  </a:cubicBezTo>
                  <a:cubicBezTo>
                    <a:pt x="0" y="14348"/>
                    <a:pt x="119" y="14543"/>
                    <a:pt x="356" y="14707"/>
                  </a:cubicBezTo>
                  <a:cubicBezTo>
                    <a:pt x="594" y="14871"/>
                    <a:pt x="875" y="14954"/>
                    <a:pt x="1200" y="14954"/>
                  </a:cubicBezTo>
                  <a:lnTo>
                    <a:pt x="8775" y="14954"/>
                  </a:lnTo>
                  <a:lnTo>
                    <a:pt x="10200" y="21250"/>
                  </a:lnTo>
                  <a:cubicBezTo>
                    <a:pt x="10263" y="21483"/>
                    <a:pt x="10463" y="21600"/>
                    <a:pt x="10800" y="21600"/>
                  </a:cubicBezTo>
                  <a:lnTo>
                    <a:pt x="10819" y="21600"/>
                  </a:lnTo>
                  <a:cubicBezTo>
                    <a:pt x="10969" y="21600"/>
                    <a:pt x="11097" y="21564"/>
                    <a:pt x="11203" y="21491"/>
                  </a:cubicBezTo>
                  <a:cubicBezTo>
                    <a:pt x="11309" y="21417"/>
                    <a:pt x="11375" y="21328"/>
                    <a:pt x="11400" y="21224"/>
                  </a:cubicBezTo>
                  <a:lnTo>
                    <a:pt x="12356" y="14954"/>
                  </a:lnTo>
                  <a:lnTo>
                    <a:pt x="20400" y="14954"/>
                  </a:lnTo>
                  <a:cubicBezTo>
                    <a:pt x="20725" y="14954"/>
                    <a:pt x="21007" y="14871"/>
                    <a:pt x="21244" y="14707"/>
                  </a:cubicBezTo>
                  <a:cubicBezTo>
                    <a:pt x="21481" y="14543"/>
                    <a:pt x="21600" y="14348"/>
                    <a:pt x="21600" y="14123"/>
                  </a:cubicBezTo>
                  <a:cubicBezTo>
                    <a:pt x="21600" y="13059"/>
                    <a:pt x="21109" y="12100"/>
                    <a:pt x="20128" y="11248"/>
                  </a:cubicBezTo>
                  <a:cubicBezTo>
                    <a:pt x="20128" y="11248"/>
                    <a:pt x="20128" y="11248"/>
                    <a:pt x="20128" y="11248"/>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2" name="Title 1"/>
          <p:cNvSpPr>
            <a:spLocks noGrp="1"/>
          </p:cNvSpPr>
          <p:nvPr>
            <p:ph type="ctrTitle"/>
          </p:nvPr>
        </p:nvSpPr>
        <p:spPr>
          <a:xfrm>
            <a:off x="1524000" y="643595"/>
            <a:ext cx="9144000" cy="594359"/>
          </a:xfrm>
        </p:spPr>
        <p:txBody>
          <a:bodyPr anchor="b">
            <a:no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2303842" y="3201243"/>
            <a:ext cx="1871784" cy="240457"/>
          </a:xfrm>
        </p:spPr>
        <p:txBody>
          <a:bodyPr lIns="0" tIns="0" rIns="0" bIns="0">
            <a:normAutofit/>
          </a:bodyPr>
          <a:lstStyle>
            <a:lvl1pPr marL="0" indent="0" algn="ctr">
              <a:buNone/>
              <a:defRPr sz="1600">
                <a:solidFill>
                  <a:schemeClr val="accent1"/>
                </a:solidFill>
              </a:defRPr>
            </a:lvl1pPr>
          </a:lstStyle>
          <a:p>
            <a:pPr lvl="0"/>
            <a:r>
              <a:rPr lang="en-US" dirty="0"/>
              <a:t>Mission</a:t>
            </a:r>
          </a:p>
        </p:txBody>
      </p:sp>
      <p:sp>
        <p:nvSpPr>
          <p:cNvPr id="6" name="Text Placeholder 5"/>
          <p:cNvSpPr>
            <a:spLocks noGrp="1"/>
          </p:cNvSpPr>
          <p:nvPr>
            <p:ph type="body" sz="quarter" idx="11" hasCustomPrompt="1"/>
          </p:nvPr>
        </p:nvSpPr>
        <p:spPr>
          <a:xfrm>
            <a:off x="1875669" y="4831756"/>
            <a:ext cx="2704955" cy="921344"/>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accusantium</a:t>
            </a:r>
            <a:r>
              <a:rPr lang="en-US" dirty="0"/>
              <a:t> </a:t>
            </a:r>
            <a:r>
              <a:rPr lang="en-US" dirty="0" err="1"/>
              <a:t>doloremque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r>
              <a:rPr lang="en-US" dirty="0"/>
              <a:t> quasi</a:t>
            </a:r>
          </a:p>
        </p:txBody>
      </p:sp>
      <p:sp>
        <p:nvSpPr>
          <p:cNvPr id="14" name="Picture Placeholder 9"/>
          <p:cNvSpPr>
            <a:spLocks noGrp="1"/>
          </p:cNvSpPr>
          <p:nvPr>
            <p:ph type="pic" sz="quarter" idx="14"/>
          </p:nvPr>
        </p:nvSpPr>
        <p:spPr>
          <a:xfrm>
            <a:off x="4775652" y="2054414"/>
            <a:ext cx="2642616" cy="2643730"/>
          </a:xfrm>
          <a:prstGeom prst="ellipse">
            <a:avLst/>
          </a:prstGeo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21" name="Text Placeholder 4"/>
          <p:cNvSpPr>
            <a:spLocks noGrp="1"/>
          </p:cNvSpPr>
          <p:nvPr>
            <p:ph type="body" sz="quarter" idx="15" hasCustomPrompt="1"/>
          </p:nvPr>
        </p:nvSpPr>
        <p:spPr>
          <a:xfrm>
            <a:off x="8018295" y="3201243"/>
            <a:ext cx="1871784" cy="240457"/>
          </a:xfrm>
        </p:spPr>
        <p:txBody>
          <a:bodyPr lIns="0" tIns="0" rIns="0" bIns="0">
            <a:normAutofit/>
          </a:bodyPr>
          <a:lstStyle>
            <a:lvl1pPr marL="0" indent="0" algn="ctr">
              <a:buNone/>
              <a:defRPr sz="1600">
                <a:solidFill>
                  <a:schemeClr val="accent1"/>
                </a:solidFill>
              </a:defRPr>
            </a:lvl1pPr>
          </a:lstStyle>
          <a:p>
            <a:pPr lvl="0"/>
            <a:r>
              <a:rPr lang="en-US" dirty="0"/>
              <a:t>Vision</a:t>
            </a:r>
          </a:p>
        </p:txBody>
      </p:sp>
      <p:sp>
        <p:nvSpPr>
          <p:cNvPr id="22" name="Text Placeholder 5"/>
          <p:cNvSpPr>
            <a:spLocks noGrp="1"/>
          </p:cNvSpPr>
          <p:nvPr>
            <p:ph type="body" sz="quarter" idx="16" hasCustomPrompt="1"/>
          </p:nvPr>
        </p:nvSpPr>
        <p:spPr>
          <a:xfrm>
            <a:off x="7601709" y="4831756"/>
            <a:ext cx="2704955" cy="921344"/>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accusantium</a:t>
            </a:r>
            <a:r>
              <a:rPr lang="en-US" dirty="0"/>
              <a:t> </a:t>
            </a:r>
            <a:r>
              <a:rPr lang="en-US" dirty="0" err="1"/>
              <a:t>doloremque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r>
              <a:rPr lang="en-US" dirty="0"/>
              <a:t> quasi</a:t>
            </a:r>
          </a:p>
        </p:txBody>
      </p:sp>
    </p:spTree>
    <p:extLst>
      <p:ext uri="{BB962C8B-B14F-4D97-AF65-F5344CB8AC3E}">
        <p14:creationId xmlns:p14="http://schemas.microsoft.com/office/powerpoint/2010/main" val="248344125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49" presetClass="entr" presetSubtype="0" decel="10000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 calcmode="lin" valueType="num">
                                      <p:cBhvr>
                                        <p:cTn id="17" dur="500" fill="hold"/>
                                        <p:tgtEl>
                                          <p:spTgt spid="14"/>
                                        </p:tgtEl>
                                        <p:attrNameLst>
                                          <p:attrName>style.rotation</p:attrName>
                                        </p:attrNameLst>
                                      </p:cBhvr>
                                      <p:tavLst>
                                        <p:tav tm="0">
                                          <p:val>
                                            <p:fltVal val="360"/>
                                          </p:val>
                                        </p:tav>
                                        <p:tav tm="100000">
                                          <p:val>
                                            <p:fltVal val="0"/>
                                          </p:val>
                                        </p:tav>
                                      </p:tavLst>
                                    </p:anim>
                                    <p:animEffect transition="in" filter="fade">
                                      <p:cBhvr>
                                        <p:cTn id="18" dur="500"/>
                                        <p:tgtEl>
                                          <p:spTgt spid="14"/>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animEffect transition="in" filter="fade">
                                      <p:cBhvr>
                                        <p:cTn id="25" dur="500"/>
                                        <p:tgtEl>
                                          <p:spTgt spid="5">
                                            <p:txEl>
                                              <p:pRg st="0" end="0"/>
                                            </p:txEl>
                                          </p:spTgt>
                                        </p:tgtEl>
                                      </p:cBhvr>
                                    </p:animEffect>
                                  </p:childTnLst>
                                </p:cTn>
                              </p:par>
                            </p:childTnLst>
                          </p:cTn>
                        </p:par>
                        <p:par>
                          <p:cTn id="26" fill="hold">
                            <p:stCondLst>
                              <p:cond delay="2000"/>
                            </p:stCondLst>
                            <p:childTnLst>
                              <p:par>
                                <p:cTn id="27" presetID="9" presetClass="entr" presetSubtype="0" fill="hold"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dissolve">
                                      <p:cBhvr>
                                        <p:cTn id="29" dur="500"/>
                                        <p:tgtEl>
                                          <p:spTgt spid="17"/>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6">
                                            <p:txEl>
                                              <p:pRg st="0" end="0"/>
                                            </p:txEl>
                                          </p:spTgt>
                                        </p:tgtEl>
                                        <p:attrNameLst>
                                          <p:attrName>style.visibility</p:attrName>
                                        </p:attrNameLst>
                                      </p:cBhvr>
                                      <p:to>
                                        <p:strVal val="visible"/>
                                      </p:to>
                                    </p:set>
                                    <p:animEffect transition="in" filter="wipe(up)">
                                      <p:cBhvr>
                                        <p:cTn id="33" dur="500"/>
                                        <p:tgtEl>
                                          <p:spTgt spid="6">
                                            <p:txEl>
                                              <p:pRg st="0" end="0"/>
                                            </p:txEl>
                                          </p:spTgt>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500"/>
                                        <p:tgtEl>
                                          <p:spTgt spid="21">
                                            <p:txEl>
                                              <p:pRg st="0" end="0"/>
                                            </p:txEl>
                                          </p:spTgt>
                                        </p:tgtEl>
                                      </p:cBhvr>
                                    </p:animEffect>
                                  </p:childTnLst>
                                </p:cTn>
                              </p:par>
                            </p:childTnLst>
                          </p:cTn>
                        </p:par>
                        <p:par>
                          <p:cTn id="41" fill="hold">
                            <p:stCondLst>
                              <p:cond delay="3500"/>
                            </p:stCondLst>
                            <p:childTnLst>
                              <p:par>
                                <p:cTn id="42" presetID="9" presetClass="entr" presetSubtype="0"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dissolve">
                                      <p:cBhvr>
                                        <p:cTn id="44" dur="500"/>
                                        <p:tgtEl>
                                          <p:spTgt spid="12"/>
                                        </p:tgtEl>
                                      </p:cBhvr>
                                    </p:animEffect>
                                  </p:childTnLst>
                                </p:cTn>
                              </p:par>
                            </p:childTnLst>
                          </p:cTn>
                        </p:par>
                        <p:par>
                          <p:cTn id="45" fill="hold">
                            <p:stCondLst>
                              <p:cond delay="4000"/>
                            </p:stCondLst>
                            <p:childTnLst>
                              <p:par>
                                <p:cTn id="46" presetID="22" presetClass="entr" presetSubtype="1" fill="hold" grpId="0" nodeType="afterEffect">
                                  <p:stCondLst>
                                    <p:cond delay="0"/>
                                  </p:stCondLst>
                                  <p:childTnLst>
                                    <p:set>
                                      <p:cBhvr>
                                        <p:cTn id="47" dur="1" fill="hold">
                                          <p:stCondLst>
                                            <p:cond delay="0"/>
                                          </p:stCondLst>
                                        </p:cTn>
                                        <p:tgtEl>
                                          <p:spTgt spid="22">
                                            <p:txEl>
                                              <p:pRg st="0" end="0"/>
                                            </p:txEl>
                                          </p:spTgt>
                                        </p:tgtEl>
                                        <p:attrNameLst>
                                          <p:attrName>style.visibility</p:attrName>
                                        </p:attrNameLst>
                                      </p:cBhvr>
                                      <p:to>
                                        <p:strVal val="visible"/>
                                      </p:to>
                                    </p:set>
                                    <p:animEffect transition="in" filter="wipe(up)">
                                      <p:cBhvr>
                                        <p:cTn id="48" dur="500"/>
                                        <p:tgtEl>
                                          <p:spTgt spid="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10" presetClass="entr" presetSubtype="0" fill="hold" nodeType="with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P spid="6" grpId="0" build="p">
        <p:tmplLst>
          <p:tmpl lvl="1">
            <p:tnLst>
              <p:par>
                <p:cTn presetID="22" presetClass="entr" presetSubtype="1"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up)">
                      <p:cBhvr>
                        <p:cTn dur="500"/>
                        <p:tgtEl>
                          <p:spTgt spid="6"/>
                        </p:tgtEl>
                      </p:cBhvr>
                    </p:animEffect>
                  </p:childTnLst>
                </p:cTn>
              </p:par>
            </p:tnLst>
          </p:tmpl>
        </p:tmplLst>
      </p:bldP>
      <p:bldP spid="14" grpId="0" animBg="1"/>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22" presetClass="entr" presetSubtype="1"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up)">
                      <p:cBhvr>
                        <p:cTn dur="500"/>
                        <p:tgtEl>
                          <p:spTgt spid="22"/>
                        </p:tgtEl>
                      </p:cBhvr>
                    </p:animEffec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489315"/>
            <a:ext cx="9144000" cy="734572"/>
          </a:xfrm>
        </p:spPr>
        <p:txBody>
          <a:bodyPr anchor="b">
            <a:normAutofit/>
          </a:bodyPr>
          <a:lstStyle>
            <a:lvl1pPr algn="ctr">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196455"/>
            <a:ext cx="9144000" cy="322848"/>
          </a:xfrm>
        </p:spPr>
        <p:txBody>
          <a:bodyPr>
            <a:normAutofit/>
          </a:bodyPr>
          <a:lstStyle>
            <a:lvl1pPr marL="0" indent="0" algn="ctr">
              <a:buNone/>
              <a:defRPr sz="1100">
                <a:solidFill>
                  <a:schemeClr val="bg1">
                    <a:lumMod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5" name="Text Placeholder 4"/>
          <p:cNvSpPr>
            <a:spLocks noGrp="1"/>
          </p:cNvSpPr>
          <p:nvPr>
            <p:ph type="body" sz="quarter" idx="10" hasCustomPrompt="1"/>
          </p:nvPr>
        </p:nvSpPr>
        <p:spPr>
          <a:xfrm>
            <a:off x="6100762" y="2489200"/>
            <a:ext cx="4567238" cy="408745"/>
          </a:xfrm>
        </p:spPr>
        <p:txBody>
          <a:bodyPr>
            <a:normAutofit/>
          </a:bodyPr>
          <a:lstStyle>
            <a:lvl1pPr marL="0" indent="0">
              <a:buNone/>
              <a:defRPr sz="1600">
                <a:solidFill>
                  <a:schemeClr val="accent1"/>
                </a:solidFill>
              </a:defRPr>
            </a:lvl1pPr>
          </a:lstStyle>
          <a:p>
            <a:pPr lvl="0"/>
            <a:r>
              <a:rPr lang="en-US" dirty="0"/>
              <a:t>Click to edit Content Heading</a:t>
            </a:r>
            <a:endParaRPr lang="en-GB" dirty="0"/>
          </a:p>
        </p:txBody>
      </p:sp>
      <p:sp>
        <p:nvSpPr>
          <p:cNvPr id="6" name="Text Placeholder 5"/>
          <p:cNvSpPr>
            <a:spLocks noGrp="1"/>
          </p:cNvSpPr>
          <p:nvPr>
            <p:ph type="body" sz="quarter" idx="11" hasCustomPrompt="1"/>
          </p:nvPr>
        </p:nvSpPr>
        <p:spPr>
          <a:xfrm>
            <a:off x="6100762" y="3249735"/>
            <a:ext cx="3335338" cy="2068513"/>
          </a:xfrm>
        </p:spPr>
        <p:txBody>
          <a:bodyPr>
            <a:normAutofit/>
          </a:bodyPr>
          <a:lstStyle>
            <a:lvl1pPr marL="0" indent="0">
              <a:lnSpc>
                <a:spcPct val="150000"/>
              </a:lnSpc>
              <a:buNone/>
              <a:defRPr sz="1050">
                <a:solidFill>
                  <a:schemeClr val="bg1">
                    <a:lumMod val="50000"/>
                  </a:schemeClr>
                </a:solidFill>
              </a:defRPr>
            </a:lvl1pPr>
          </a:lstStyle>
          <a:p>
            <a:pPr lvl="0"/>
            <a:r>
              <a:rPr lang="en-US" dirty="0"/>
              <a:t>Click to edit Master text  styles </a:t>
            </a:r>
            <a:r>
              <a:rPr lang="en-US" dirty="0" err="1"/>
              <a:t>lorem</a:t>
            </a:r>
            <a:r>
              <a:rPr lang="en-US" dirty="0"/>
              <a:t> </a:t>
            </a:r>
            <a:r>
              <a:rPr lang="en-US" dirty="0" err="1"/>
              <a:t>ipsum</a:t>
            </a:r>
            <a:r>
              <a:rPr lang="en-US" dirty="0"/>
              <a:t> dolor sit </a:t>
            </a:r>
            <a:r>
              <a:rPr lang="en-US" dirty="0" err="1"/>
              <a:t>amet</a:t>
            </a:r>
            <a:r>
              <a:rPr lang="en-US" dirty="0"/>
              <a:t> </a:t>
            </a:r>
            <a:r>
              <a:rPr lang="en-US" dirty="0" err="1"/>
              <a:t>aleh</a:t>
            </a:r>
            <a:r>
              <a:rPr lang="en-US" dirty="0"/>
              <a:t> </a:t>
            </a:r>
            <a:r>
              <a:rPr lang="en-US" dirty="0" err="1"/>
              <a:t>pue</a:t>
            </a:r>
            <a:r>
              <a:rPr lang="en-US" dirty="0"/>
              <a:t> h </a:t>
            </a:r>
            <a:r>
              <a:rPr lang="en-US" dirty="0" err="1"/>
              <a:t>om</a:t>
            </a:r>
            <a:r>
              <a:rPr lang="en-US" dirty="0"/>
              <a:t> </a:t>
            </a:r>
            <a:r>
              <a:rPr lang="en-US" dirty="0" err="1"/>
              <a:t>alah</a:t>
            </a:r>
            <a:r>
              <a:rPr lang="en-US" dirty="0"/>
              <a:t> </a:t>
            </a:r>
            <a:r>
              <a:rPr lang="en-US" dirty="0" err="1"/>
              <a:t>hai</a:t>
            </a:r>
            <a:r>
              <a:rPr lang="en-US" dirty="0"/>
              <a:t> </a:t>
            </a:r>
            <a:r>
              <a:rPr lang="en-US" dirty="0" err="1"/>
              <a:t>meutuwah</a:t>
            </a:r>
            <a:r>
              <a:rPr lang="en-US" dirty="0"/>
              <a:t> </a:t>
            </a:r>
            <a:r>
              <a:rPr lang="en-US" dirty="0" err="1"/>
              <a:t>ka</a:t>
            </a:r>
            <a:r>
              <a:rPr lang="en-US" dirty="0"/>
              <a:t> </a:t>
            </a:r>
            <a:r>
              <a:rPr lang="en-US" dirty="0" err="1"/>
              <a:t>abeh</a:t>
            </a:r>
            <a:r>
              <a:rPr lang="en-US" dirty="0"/>
              <a:t> </a:t>
            </a:r>
            <a:r>
              <a:rPr lang="en-US" dirty="0" err="1"/>
              <a:t>cara</a:t>
            </a:r>
            <a:r>
              <a:rPr lang="en-US" dirty="0"/>
              <a:t> </a:t>
            </a:r>
            <a:r>
              <a:rPr lang="en-US" dirty="0" err="1"/>
              <a:t>mita</a:t>
            </a:r>
            <a:r>
              <a:rPr lang="en-US" dirty="0"/>
              <a:t> </a:t>
            </a:r>
            <a:r>
              <a:rPr lang="en-US" dirty="0" err="1"/>
              <a:t>peng</a:t>
            </a:r>
            <a:endParaRPr lang="en-US" dirty="0"/>
          </a:p>
        </p:txBody>
      </p:sp>
      <p:sp>
        <p:nvSpPr>
          <p:cNvPr id="10" name="Picture Placeholder 9"/>
          <p:cNvSpPr>
            <a:spLocks noGrp="1"/>
          </p:cNvSpPr>
          <p:nvPr>
            <p:ph type="pic" sz="quarter" idx="12"/>
          </p:nvPr>
        </p:nvSpPr>
        <p:spPr>
          <a:xfrm>
            <a:off x="858838" y="2691116"/>
            <a:ext cx="3607435" cy="2152332"/>
          </a:xfrm>
          <a:prstGeom prst="rect">
            <a:avLst/>
          </a:prstGeom>
          <a:solidFill>
            <a:schemeClr val="bg1">
              <a:lumMod val="65000"/>
            </a:schemeClr>
          </a:solidFill>
          <a:ln w="38100">
            <a:solidFill>
              <a:schemeClr val="accent1"/>
            </a:solidFill>
          </a:ln>
        </p:spPr>
        <p:txBody>
          <a:bodyPr>
            <a:normAutofit/>
          </a:bodyPr>
          <a:lstStyle>
            <a:lvl1pPr>
              <a:defRPr sz="1400"/>
            </a:lvl1pPr>
          </a:lstStyle>
          <a:p>
            <a:endParaRPr lang="en-GB" dirty="0"/>
          </a:p>
        </p:txBody>
      </p:sp>
    </p:spTree>
    <p:extLst>
      <p:ext uri="{BB962C8B-B14F-4D97-AF65-F5344CB8AC3E}">
        <p14:creationId xmlns:p14="http://schemas.microsoft.com/office/powerpoint/2010/main" val="223790987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E95D52C4-103A-4E64-90E3-D8A46A196739}" type="datetimeFigureOut">
              <a:rPr lang="en-GB" smtClean="0"/>
              <a:t>28/11/2021</a:t>
            </a:fld>
            <a:endParaRPr lang="en-GB"/>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GB"/>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B9C8B172-F318-4202-A882-E8B70EECDEF6}" type="slidenum">
              <a:rPr lang="en-GB" smtClean="0"/>
              <a:t>‹#›</a:t>
            </a:fld>
            <a:endParaRPr lang="en-GB"/>
          </a:p>
        </p:txBody>
      </p:sp>
    </p:spTree>
    <p:extLst>
      <p:ext uri="{BB962C8B-B14F-4D97-AF65-F5344CB8AC3E}">
        <p14:creationId xmlns:p14="http://schemas.microsoft.com/office/powerpoint/2010/main" val="113536151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E95D52C4-103A-4E64-90E3-D8A46A196739}" type="datetimeFigureOut">
              <a:rPr lang="en-GB" smtClean="0"/>
              <a:t>28/11/2021</a:t>
            </a:fld>
            <a:endParaRPr lang="en-GB"/>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GB"/>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B9C8B172-F318-4202-A882-E8B70EECDEF6}" type="slidenum">
              <a:rPr lang="en-GB" smtClean="0"/>
              <a:t>‹#›</a:t>
            </a:fld>
            <a:endParaRPr lang="en-GB"/>
          </a:p>
        </p:txBody>
      </p:sp>
    </p:spTree>
    <p:extLst>
      <p:ext uri="{BB962C8B-B14F-4D97-AF65-F5344CB8AC3E}">
        <p14:creationId xmlns:p14="http://schemas.microsoft.com/office/powerpoint/2010/main" val="53377312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E95D52C4-103A-4E64-90E3-D8A46A196739}" type="datetimeFigureOut">
              <a:rPr lang="en-GB" smtClean="0"/>
              <a:t>28/11/2021</a:t>
            </a:fld>
            <a:endParaRPr lang="en-GB"/>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GB"/>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B9C8B172-F318-4202-A882-E8B70EECDEF6}" type="slidenum">
              <a:rPr lang="en-GB" smtClean="0"/>
              <a:t>‹#›</a:t>
            </a:fld>
            <a:endParaRPr lang="en-GB"/>
          </a:p>
        </p:txBody>
      </p:sp>
    </p:spTree>
    <p:extLst>
      <p:ext uri="{BB962C8B-B14F-4D97-AF65-F5344CB8AC3E}">
        <p14:creationId xmlns:p14="http://schemas.microsoft.com/office/powerpoint/2010/main" val="51711903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E95D52C4-103A-4E64-90E3-D8A46A196739}" type="datetimeFigureOut">
              <a:rPr lang="en-GB" smtClean="0"/>
              <a:t>28/11/2021</a:t>
            </a:fld>
            <a:endParaRPr lang="en-GB"/>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GB"/>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B9C8B172-F318-4202-A882-E8B70EECDEF6}" type="slidenum">
              <a:rPr lang="en-GB" smtClean="0"/>
              <a:t>‹#›</a:t>
            </a:fld>
            <a:endParaRPr lang="en-GB"/>
          </a:p>
        </p:txBody>
      </p:sp>
    </p:spTree>
    <p:extLst>
      <p:ext uri="{BB962C8B-B14F-4D97-AF65-F5344CB8AC3E}">
        <p14:creationId xmlns:p14="http://schemas.microsoft.com/office/powerpoint/2010/main" val="307683733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E95D52C4-103A-4E64-90E3-D8A46A196739}" type="datetimeFigureOut">
              <a:rPr lang="en-GB" smtClean="0"/>
              <a:t>28/11/2021</a:t>
            </a:fld>
            <a:endParaRPr lang="en-GB"/>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en-GB"/>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B9C8B172-F318-4202-A882-E8B70EECDEF6}" type="slidenum">
              <a:rPr lang="en-GB" smtClean="0"/>
              <a:t>‹#›</a:t>
            </a:fld>
            <a:endParaRPr lang="en-GB"/>
          </a:p>
        </p:txBody>
      </p:sp>
    </p:spTree>
    <p:extLst>
      <p:ext uri="{BB962C8B-B14F-4D97-AF65-F5344CB8AC3E}">
        <p14:creationId xmlns:p14="http://schemas.microsoft.com/office/powerpoint/2010/main" val="243200466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E95D52C4-103A-4E64-90E3-D8A46A196739}" type="datetimeFigureOut">
              <a:rPr lang="en-GB" smtClean="0"/>
              <a:t>28/11/2021</a:t>
            </a:fld>
            <a:endParaRPr lang="en-GB"/>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GB"/>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B9C8B172-F318-4202-A882-E8B70EECDEF6}" type="slidenum">
              <a:rPr lang="en-GB" smtClean="0"/>
              <a:t>‹#›</a:t>
            </a:fld>
            <a:endParaRPr lang="en-GB"/>
          </a:p>
        </p:txBody>
      </p:sp>
    </p:spTree>
    <p:extLst>
      <p:ext uri="{BB962C8B-B14F-4D97-AF65-F5344CB8AC3E}">
        <p14:creationId xmlns:p14="http://schemas.microsoft.com/office/powerpoint/2010/main" val="194267037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E95D52C4-103A-4E64-90E3-D8A46A196739}" type="datetimeFigureOut">
              <a:rPr lang="en-GB" smtClean="0"/>
              <a:t>28/11/2021</a:t>
            </a:fld>
            <a:endParaRPr lang="en-GB"/>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GB"/>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B9C8B172-F318-4202-A882-E8B70EECDEF6}" type="slidenum">
              <a:rPr lang="en-GB" smtClean="0"/>
              <a:t>‹#›</a:t>
            </a:fld>
            <a:endParaRPr lang="en-GB"/>
          </a:p>
        </p:txBody>
      </p:sp>
    </p:spTree>
    <p:extLst>
      <p:ext uri="{BB962C8B-B14F-4D97-AF65-F5344CB8AC3E}">
        <p14:creationId xmlns:p14="http://schemas.microsoft.com/office/powerpoint/2010/main" val="295878578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5" name="Text Placeholder 4"/>
          <p:cNvSpPr>
            <a:spLocks noGrp="1"/>
          </p:cNvSpPr>
          <p:nvPr>
            <p:ph type="body" sz="quarter" idx="10" hasCustomPrompt="1"/>
          </p:nvPr>
        </p:nvSpPr>
        <p:spPr>
          <a:xfrm>
            <a:off x="1524000" y="4371298"/>
            <a:ext cx="2652619" cy="336516"/>
          </a:xfrm>
        </p:spPr>
        <p:txBody>
          <a:bodyPr lIns="0" tIns="0" rIns="0" bIns="0">
            <a:normAutofit/>
          </a:bodyPr>
          <a:lstStyle>
            <a:lvl1pPr marL="0" indent="0">
              <a:buNone/>
              <a:defRPr sz="1600">
                <a:solidFill>
                  <a:schemeClr val="accent1"/>
                </a:solidFill>
              </a:defRPr>
            </a:lvl1pPr>
          </a:lstStyle>
          <a:p>
            <a:pPr lvl="0"/>
            <a:r>
              <a:rPr lang="en-US" dirty="0"/>
              <a:t>App Detail :</a:t>
            </a:r>
          </a:p>
        </p:txBody>
      </p:sp>
      <p:sp>
        <p:nvSpPr>
          <p:cNvPr id="6" name="Text Placeholder 5"/>
          <p:cNvSpPr>
            <a:spLocks noGrp="1"/>
          </p:cNvSpPr>
          <p:nvPr>
            <p:ph type="body" sz="quarter" idx="11" hasCustomPrompt="1"/>
          </p:nvPr>
        </p:nvSpPr>
        <p:spPr>
          <a:xfrm>
            <a:off x="2001590" y="4879145"/>
            <a:ext cx="3581896" cy="475140"/>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Click here to add content, content to match the title, you can copy and paste directly, to select useful keyword entry.</a:t>
            </a:r>
          </a:p>
        </p:txBody>
      </p:sp>
      <p:sp>
        <p:nvSpPr>
          <p:cNvPr id="12" name="Shape 998"/>
          <p:cNvSpPr/>
          <p:nvPr userDrawn="1"/>
        </p:nvSpPr>
        <p:spPr>
          <a:xfrm>
            <a:off x="1524000" y="4914954"/>
            <a:ext cx="192336" cy="201761"/>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3" name="Shape 1001"/>
          <p:cNvSpPr/>
          <p:nvPr userDrawn="1"/>
        </p:nvSpPr>
        <p:spPr>
          <a:xfrm>
            <a:off x="1524000" y="5450294"/>
            <a:ext cx="192336" cy="201761"/>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15" name="Group 995"/>
          <p:cNvGrpSpPr/>
          <p:nvPr userDrawn="1"/>
        </p:nvGrpSpPr>
        <p:grpSpPr>
          <a:xfrm>
            <a:off x="4562931" y="2031802"/>
            <a:ext cx="3095169" cy="2223486"/>
            <a:chOff x="0" y="0"/>
            <a:chExt cx="9072622" cy="6517526"/>
          </a:xfrm>
          <a:solidFill>
            <a:schemeClr val="accent1"/>
          </a:solidFill>
        </p:grpSpPr>
        <p:sp>
          <p:nvSpPr>
            <p:cNvPr id="16" name="Shape 993"/>
            <p:cNvSpPr/>
            <p:nvPr/>
          </p:nvSpPr>
          <p:spPr>
            <a:xfrm>
              <a:off x="3124344" y="5211060"/>
              <a:ext cx="2844388" cy="1306467"/>
            </a:xfrm>
            <a:custGeom>
              <a:avLst/>
              <a:gdLst/>
              <a:ahLst/>
              <a:cxnLst>
                <a:cxn ang="0">
                  <a:pos x="wd2" y="hd2"/>
                </a:cxn>
                <a:cxn ang="5400000">
                  <a:pos x="wd2" y="hd2"/>
                </a:cxn>
                <a:cxn ang="10800000">
                  <a:pos x="wd2" y="hd2"/>
                </a:cxn>
                <a:cxn ang="16200000">
                  <a:pos x="wd2" y="hd2"/>
                </a:cxn>
              </a:cxnLst>
              <a:rect l="0" t="0" r="r" b="b"/>
              <a:pathLst>
                <a:path w="20251" h="21600" extrusionOk="0">
                  <a:moveTo>
                    <a:pt x="19920" y="18845"/>
                  </a:moveTo>
                  <a:cubicBezTo>
                    <a:pt x="19920" y="18845"/>
                    <a:pt x="18823" y="16641"/>
                    <a:pt x="18203" y="15208"/>
                  </a:cubicBezTo>
                  <a:cubicBezTo>
                    <a:pt x="17583" y="13776"/>
                    <a:pt x="17393" y="12122"/>
                    <a:pt x="17393" y="12122"/>
                  </a:cubicBezTo>
                  <a:cubicBezTo>
                    <a:pt x="16916" y="0"/>
                    <a:pt x="16916" y="0"/>
                    <a:pt x="16916" y="0"/>
                  </a:cubicBezTo>
                  <a:cubicBezTo>
                    <a:pt x="3326" y="0"/>
                    <a:pt x="3326" y="0"/>
                    <a:pt x="3326" y="0"/>
                  </a:cubicBezTo>
                  <a:cubicBezTo>
                    <a:pt x="2849" y="12122"/>
                    <a:pt x="2849" y="12122"/>
                    <a:pt x="2849" y="12122"/>
                  </a:cubicBezTo>
                  <a:cubicBezTo>
                    <a:pt x="2849" y="12122"/>
                    <a:pt x="2659" y="13886"/>
                    <a:pt x="2087" y="15318"/>
                  </a:cubicBezTo>
                  <a:cubicBezTo>
                    <a:pt x="1467" y="16751"/>
                    <a:pt x="322" y="18955"/>
                    <a:pt x="322" y="18955"/>
                  </a:cubicBezTo>
                  <a:cubicBezTo>
                    <a:pt x="322" y="18955"/>
                    <a:pt x="-679" y="20608"/>
                    <a:pt x="847" y="21049"/>
                  </a:cubicBezTo>
                  <a:cubicBezTo>
                    <a:pt x="1705" y="21380"/>
                    <a:pt x="5567" y="21600"/>
                    <a:pt x="8667" y="21600"/>
                  </a:cubicBezTo>
                  <a:cubicBezTo>
                    <a:pt x="11575" y="21600"/>
                    <a:pt x="11575" y="21600"/>
                    <a:pt x="11575" y="21600"/>
                  </a:cubicBezTo>
                  <a:cubicBezTo>
                    <a:pt x="14770" y="21600"/>
                    <a:pt x="18537" y="21380"/>
                    <a:pt x="19443" y="21049"/>
                  </a:cubicBezTo>
                  <a:cubicBezTo>
                    <a:pt x="20921" y="20498"/>
                    <a:pt x="19920" y="18845"/>
                    <a:pt x="19920" y="18845"/>
                  </a:cubicBez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17" name="Shape 994"/>
            <p:cNvSpPr/>
            <p:nvPr/>
          </p:nvSpPr>
          <p:spPr>
            <a:xfrm>
              <a:off x="0" y="0"/>
              <a:ext cx="9072623" cy="5544381"/>
            </a:xfrm>
            <a:custGeom>
              <a:avLst/>
              <a:gdLst/>
              <a:ahLst/>
              <a:cxnLst>
                <a:cxn ang="0">
                  <a:pos x="wd2" y="hd2"/>
                </a:cxn>
                <a:cxn ang="5400000">
                  <a:pos x="wd2" y="hd2"/>
                </a:cxn>
                <a:cxn ang="10800000">
                  <a:pos x="wd2" y="hd2"/>
                </a:cxn>
                <a:cxn ang="16200000">
                  <a:pos x="wd2" y="hd2"/>
                </a:cxn>
              </a:cxnLst>
              <a:rect l="0" t="0" r="r" b="b"/>
              <a:pathLst>
                <a:path w="21600" h="21600" extrusionOk="0">
                  <a:moveTo>
                    <a:pt x="21074" y="0"/>
                  </a:moveTo>
                  <a:cubicBezTo>
                    <a:pt x="558" y="0"/>
                    <a:pt x="558" y="0"/>
                    <a:pt x="558" y="0"/>
                  </a:cubicBezTo>
                  <a:cubicBezTo>
                    <a:pt x="255" y="0"/>
                    <a:pt x="0" y="443"/>
                    <a:pt x="0" y="939"/>
                  </a:cubicBezTo>
                  <a:cubicBezTo>
                    <a:pt x="0" y="20661"/>
                    <a:pt x="0" y="20661"/>
                    <a:pt x="0" y="20661"/>
                  </a:cubicBezTo>
                  <a:cubicBezTo>
                    <a:pt x="0" y="21157"/>
                    <a:pt x="255" y="21600"/>
                    <a:pt x="558" y="21600"/>
                  </a:cubicBezTo>
                  <a:cubicBezTo>
                    <a:pt x="8156" y="21600"/>
                    <a:pt x="8156" y="21600"/>
                    <a:pt x="8156" y="21600"/>
                  </a:cubicBezTo>
                  <a:cubicBezTo>
                    <a:pt x="8586" y="21600"/>
                    <a:pt x="8586" y="21600"/>
                    <a:pt x="8586" y="21600"/>
                  </a:cubicBezTo>
                  <a:cubicBezTo>
                    <a:pt x="13062" y="21600"/>
                    <a:pt x="13062" y="21600"/>
                    <a:pt x="13062" y="21600"/>
                  </a:cubicBezTo>
                  <a:cubicBezTo>
                    <a:pt x="13524" y="21600"/>
                    <a:pt x="13524" y="21600"/>
                    <a:pt x="13524" y="21600"/>
                  </a:cubicBezTo>
                  <a:cubicBezTo>
                    <a:pt x="21074" y="21600"/>
                    <a:pt x="21074" y="21600"/>
                    <a:pt x="21074" y="21600"/>
                  </a:cubicBezTo>
                  <a:cubicBezTo>
                    <a:pt x="21377" y="21600"/>
                    <a:pt x="21600" y="21157"/>
                    <a:pt x="21600" y="20661"/>
                  </a:cubicBezTo>
                  <a:cubicBezTo>
                    <a:pt x="21600" y="939"/>
                    <a:pt x="21600" y="939"/>
                    <a:pt x="21600" y="939"/>
                  </a:cubicBezTo>
                  <a:cubicBezTo>
                    <a:pt x="21600" y="443"/>
                    <a:pt x="21377" y="0"/>
                    <a:pt x="21074" y="0"/>
                  </a:cubicBezTo>
                  <a:close/>
                  <a:moveTo>
                    <a:pt x="20708" y="20035"/>
                  </a:moveTo>
                  <a:cubicBezTo>
                    <a:pt x="828" y="20035"/>
                    <a:pt x="828" y="20035"/>
                    <a:pt x="828" y="20035"/>
                  </a:cubicBezTo>
                  <a:cubicBezTo>
                    <a:pt x="828" y="1565"/>
                    <a:pt x="828" y="1565"/>
                    <a:pt x="828" y="1565"/>
                  </a:cubicBezTo>
                  <a:cubicBezTo>
                    <a:pt x="20708" y="1565"/>
                    <a:pt x="20708" y="1565"/>
                    <a:pt x="20708" y="1565"/>
                  </a:cubicBezTo>
                  <a:lnTo>
                    <a:pt x="20708" y="200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7" name="Picture Placeholder 6"/>
          <p:cNvSpPr>
            <a:spLocks noGrp="1"/>
          </p:cNvSpPr>
          <p:nvPr>
            <p:ph type="pic" sz="quarter" idx="14"/>
          </p:nvPr>
        </p:nvSpPr>
        <p:spPr>
          <a:xfrm>
            <a:off x="4683581" y="2149389"/>
            <a:ext cx="2851364" cy="1645872"/>
          </a:xfrm>
          <a:solidFill>
            <a:schemeClr val="bg1">
              <a:lumMod val="65000"/>
            </a:schemeClr>
          </a:solidFill>
          <a:ln>
            <a:noFill/>
          </a:ln>
        </p:spPr>
        <p:txBody>
          <a:bodyPr>
            <a:normAutofit/>
          </a:bodyPr>
          <a:lstStyle>
            <a:lvl1pPr>
              <a:defRPr sz="1400"/>
            </a:lvl1pPr>
          </a:lstStyle>
          <a:p>
            <a:endParaRPr lang="en-GB" dirty="0"/>
          </a:p>
        </p:txBody>
      </p:sp>
      <p:sp>
        <p:nvSpPr>
          <p:cNvPr id="18" name="Text Placeholder 5"/>
          <p:cNvSpPr>
            <a:spLocks noGrp="1"/>
          </p:cNvSpPr>
          <p:nvPr>
            <p:ph type="body" sz="quarter" idx="15" hasCustomPrompt="1"/>
          </p:nvPr>
        </p:nvSpPr>
        <p:spPr>
          <a:xfrm>
            <a:off x="2001590" y="5404960"/>
            <a:ext cx="3581896" cy="475140"/>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Click here to add content, content to match the title, you can copy and paste directly, to select useful keyword entry.</a:t>
            </a:r>
          </a:p>
        </p:txBody>
      </p:sp>
      <p:sp>
        <p:nvSpPr>
          <p:cNvPr id="25" name="Text Placeholder 5"/>
          <p:cNvSpPr>
            <a:spLocks noGrp="1"/>
          </p:cNvSpPr>
          <p:nvPr>
            <p:ph type="body" sz="quarter" idx="18" hasCustomPrompt="1"/>
          </p:nvPr>
        </p:nvSpPr>
        <p:spPr>
          <a:xfrm>
            <a:off x="7086104" y="4879145"/>
            <a:ext cx="3581896" cy="475140"/>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Click here to add content, content to match the title, you can copy and paste directly, to select useful keyword entry.</a:t>
            </a:r>
          </a:p>
        </p:txBody>
      </p:sp>
      <p:sp>
        <p:nvSpPr>
          <p:cNvPr id="26" name="Shape 998"/>
          <p:cNvSpPr/>
          <p:nvPr userDrawn="1"/>
        </p:nvSpPr>
        <p:spPr>
          <a:xfrm>
            <a:off x="6608514" y="4914954"/>
            <a:ext cx="192336" cy="201761"/>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7" name="Shape 1001"/>
          <p:cNvSpPr/>
          <p:nvPr userDrawn="1"/>
        </p:nvSpPr>
        <p:spPr>
          <a:xfrm>
            <a:off x="6608514" y="5450294"/>
            <a:ext cx="192336" cy="201761"/>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8" name="Text Placeholder 5"/>
          <p:cNvSpPr>
            <a:spLocks noGrp="1"/>
          </p:cNvSpPr>
          <p:nvPr>
            <p:ph type="body" sz="quarter" idx="19" hasCustomPrompt="1"/>
          </p:nvPr>
        </p:nvSpPr>
        <p:spPr>
          <a:xfrm>
            <a:off x="7086104" y="5404960"/>
            <a:ext cx="3581896" cy="475140"/>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a:t>Click here to add content, content to match the title, you can copy and paste directly, to select useful keyword entry.</a:t>
            </a:r>
          </a:p>
        </p:txBody>
      </p:sp>
      <p:grpSp>
        <p:nvGrpSpPr>
          <p:cNvPr id="19" name="Group 995"/>
          <p:cNvGrpSpPr/>
          <p:nvPr userDrawn="1"/>
        </p:nvGrpSpPr>
        <p:grpSpPr>
          <a:xfrm>
            <a:off x="7699238" y="2626372"/>
            <a:ext cx="2064812" cy="1483304"/>
            <a:chOff x="0" y="0"/>
            <a:chExt cx="9072622" cy="6517526"/>
          </a:xfrm>
          <a:solidFill>
            <a:schemeClr val="accent1">
              <a:alpha val="75000"/>
            </a:schemeClr>
          </a:solidFill>
        </p:grpSpPr>
        <p:sp>
          <p:nvSpPr>
            <p:cNvPr id="20" name="Shape 993"/>
            <p:cNvSpPr/>
            <p:nvPr/>
          </p:nvSpPr>
          <p:spPr>
            <a:xfrm>
              <a:off x="3124344" y="5211060"/>
              <a:ext cx="2844388" cy="1306467"/>
            </a:xfrm>
            <a:custGeom>
              <a:avLst/>
              <a:gdLst/>
              <a:ahLst/>
              <a:cxnLst>
                <a:cxn ang="0">
                  <a:pos x="wd2" y="hd2"/>
                </a:cxn>
                <a:cxn ang="5400000">
                  <a:pos x="wd2" y="hd2"/>
                </a:cxn>
                <a:cxn ang="10800000">
                  <a:pos x="wd2" y="hd2"/>
                </a:cxn>
                <a:cxn ang="16200000">
                  <a:pos x="wd2" y="hd2"/>
                </a:cxn>
              </a:cxnLst>
              <a:rect l="0" t="0" r="r" b="b"/>
              <a:pathLst>
                <a:path w="20251" h="21600" extrusionOk="0">
                  <a:moveTo>
                    <a:pt x="19920" y="18845"/>
                  </a:moveTo>
                  <a:cubicBezTo>
                    <a:pt x="19920" y="18845"/>
                    <a:pt x="18823" y="16641"/>
                    <a:pt x="18203" y="15208"/>
                  </a:cubicBezTo>
                  <a:cubicBezTo>
                    <a:pt x="17583" y="13776"/>
                    <a:pt x="17393" y="12122"/>
                    <a:pt x="17393" y="12122"/>
                  </a:cubicBezTo>
                  <a:cubicBezTo>
                    <a:pt x="16916" y="0"/>
                    <a:pt x="16916" y="0"/>
                    <a:pt x="16916" y="0"/>
                  </a:cubicBezTo>
                  <a:cubicBezTo>
                    <a:pt x="3326" y="0"/>
                    <a:pt x="3326" y="0"/>
                    <a:pt x="3326" y="0"/>
                  </a:cubicBezTo>
                  <a:cubicBezTo>
                    <a:pt x="2849" y="12122"/>
                    <a:pt x="2849" y="12122"/>
                    <a:pt x="2849" y="12122"/>
                  </a:cubicBezTo>
                  <a:cubicBezTo>
                    <a:pt x="2849" y="12122"/>
                    <a:pt x="2659" y="13886"/>
                    <a:pt x="2087" y="15318"/>
                  </a:cubicBezTo>
                  <a:cubicBezTo>
                    <a:pt x="1467" y="16751"/>
                    <a:pt x="322" y="18955"/>
                    <a:pt x="322" y="18955"/>
                  </a:cubicBezTo>
                  <a:cubicBezTo>
                    <a:pt x="322" y="18955"/>
                    <a:pt x="-679" y="20608"/>
                    <a:pt x="847" y="21049"/>
                  </a:cubicBezTo>
                  <a:cubicBezTo>
                    <a:pt x="1705" y="21380"/>
                    <a:pt x="5567" y="21600"/>
                    <a:pt x="8667" y="21600"/>
                  </a:cubicBezTo>
                  <a:cubicBezTo>
                    <a:pt x="11575" y="21600"/>
                    <a:pt x="11575" y="21600"/>
                    <a:pt x="11575" y="21600"/>
                  </a:cubicBezTo>
                  <a:cubicBezTo>
                    <a:pt x="14770" y="21600"/>
                    <a:pt x="18537" y="21380"/>
                    <a:pt x="19443" y="21049"/>
                  </a:cubicBezTo>
                  <a:cubicBezTo>
                    <a:pt x="20921" y="20498"/>
                    <a:pt x="19920" y="18845"/>
                    <a:pt x="19920" y="18845"/>
                  </a:cubicBez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21" name="Shape 994"/>
            <p:cNvSpPr/>
            <p:nvPr/>
          </p:nvSpPr>
          <p:spPr>
            <a:xfrm>
              <a:off x="0" y="0"/>
              <a:ext cx="9072623" cy="5544381"/>
            </a:xfrm>
            <a:custGeom>
              <a:avLst/>
              <a:gdLst/>
              <a:ahLst/>
              <a:cxnLst>
                <a:cxn ang="0">
                  <a:pos x="wd2" y="hd2"/>
                </a:cxn>
                <a:cxn ang="5400000">
                  <a:pos x="wd2" y="hd2"/>
                </a:cxn>
                <a:cxn ang="10800000">
                  <a:pos x="wd2" y="hd2"/>
                </a:cxn>
                <a:cxn ang="16200000">
                  <a:pos x="wd2" y="hd2"/>
                </a:cxn>
              </a:cxnLst>
              <a:rect l="0" t="0" r="r" b="b"/>
              <a:pathLst>
                <a:path w="21600" h="21600" extrusionOk="0">
                  <a:moveTo>
                    <a:pt x="21074" y="0"/>
                  </a:moveTo>
                  <a:cubicBezTo>
                    <a:pt x="558" y="0"/>
                    <a:pt x="558" y="0"/>
                    <a:pt x="558" y="0"/>
                  </a:cubicBezTo>
                  <a:cubicBezTo>
                    <a:pt x="255" y="0"/>
                    <a:pt x="0" y="443"/>
                    <a:pt x="0" y="939"/>
                  </a:cubicBezTo>
                  <a:cubicBezTo>
                    <a:pt x="0" y="20661"/>
                    <a:pt x="0" y="20661"/>
                    <a:pt x="0" y="20661"/>
                  </a:cubicBezTo>
                  <a:cubicBezTo>
                    <a:pt x="0" y="21157"/>
                    <a:pt x="255" y="21600"/>
                    <a:pt x="558" y="21600"/>
                  </a:cubicBezTo>
                  <a:cubicBezTo>
                    <a:pt x="8156" y="21600"/>
                    <a:pt x="8156" y="21600"/>
                    <a:pt x="8156" y="21600"/>
                  </a:cubicBezTo>
                  <a:cubicBezTo>
                    <a:pt x="8586" y="21600"/>
                    <a:pt x="8586" y="21600"/>
                    <a:pt x="8586" y="21600"/>
                  </a:cubicBezTo>
                  <a:cubicBezTo>
                    <a:pt x="13062" y="21600"/>
                    <a:pt x="13062" y="21600"/>
                    <a:pt x="13062" y="21600"/>
                  </a:cubicBezTo>
                  <a:cubicBezTo>
                    <a:pt x="13524" y="21600"/>
                    <a:pt x="13524" y="21600"/>
                    <a:pt x="13524" y="21600"/>
                  </a:cubicBezTo>
                  <a:cubicBezTo>
                    <a:pt x="21074" y="21600"/>
                    <a:pt x="21074" y="21600"/>
                    <a:pt x="21074" y="21600"/>
                  </a:cubicBezTo>
                  <a:cubicBezTo>
                    <a:pt x="21377" y="21600"/>
                    <a:pt x="21600" y="21157"/>
                    <a:pt x="21600" y="20661"/>
                  </a:cubicBezTo>
                  <a:cubicBezTo>
                    <a:pt x="21600" y="939"/>
                    <a:pt x="21600" y="939"/>
                    <a:pt x="21600" y="939"/>
                  </a:cubicBezTo>
                  <a:cubicBezTo>
                    <a:pt x="21600" y="443"/>
                    <a:pt x="21377" y="0"/>
                    <a:pt x="21074" y="0"/>
                  </a:cubicBezTo>
                  <a:close/>
                  <a:moveTo>
                    <a:pt x="20708" y="20035"/>
                  </a:moveTo>
                  <a:cubicBezTo>
                    <a:pt x="828" y="20035"/>
                    <a:pt x="828" y="20035"/>
                    <a:pt x="828" y="20035"/>
                  </a:cubicBezTo>
                  <a:cubicBezTo>
                    <a:pt x="828" y="1565"/>
                    <a:pt x="828" y="1565"/>
                    <a:pt x="828" y="1565"/>
                  </a:cubicBezTo>
                  <a:cubicBezTo>
                    <a:pt x="20708" y="1565"/>
                    <a:pt x="20708" y="1565"/>
                    <a:pt x="20708" y="1565"/>
                  </a:cubicBezTo>
                  <a:lnTo>
                    <a:pt x="20708" y="200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22" name="Picture Placeholder 6"/>
          <p:cNvSpPr>
            <a:spLocks noGrp="1"/>
          </p:cNvSpPr>
          <p:nvPr>
            <p:ph type="pic" sz="quarter" idx="20"/>
          </p:nvPr>
        </p:nvSpPr>
        <p:spPr>
          <a:xfrm>
            <a:off x="7779308" y="2687573"/>
            <a:ext cx="1902166" cy="1097974"/>
          </a:xfrm>
          <a:solidFill>
            <a:schemeClr val="bg1">
              <a:lumMod val="65000"/>
            </a:schemeClr>
          </a:solidFill>
          <a:ln>
            <a:noFill/>
          </a:ln>
        </p:spPr>
        <p:txBody>
          <a:bodyPr>
            <a:normAutofit/>
          </a:bodyPr>
          <a:lstStyle>
            <a:lvl1pPr>
              <a:defRPr sz="1400"/>
            </a:lvl1pPr>
          </a:lstStyle>
          <a:p>
            <a:endParaRPr lang="en-GB" dirty="0"/>
          </a:p>
        </p:txBody>
      </p:sp>
      <p:grpSp>
        <p:nvGrpSpPr>
          <p:cNvPr id="23" name="Group 995"/>
          <p:cNvGrpSpPr/>
          <p:nvPr userDrawn="1"/>
        </p:nvGrpSpPr>
        <p:grpSpPr>
          <a:xfrm>
            <a:off x="2456423" y="2626372"/>
            <a:ext cx="2064812" cy="1483304"/>
            <a:chOff x="0" y="0"/>
            <a:chExt cx="9072622" cy="6517526"/>
          </a:xfrm>
          <a:solidFill>
            <a:schemeClr val="accent1">
              <a:alpha val="75000"/>
            </a:schemeClr>
          </a:solidFill>
        </p:grpSpPr>
        <p:sp>
          <p:nvSpPr>
            <p:cNvPr id="24" name="Shape 993"/>
            <p:cNvSpPr/>
            <p:nvPr/>
          </p:nvSpPr>
          <p:spPr>
            <a:xfrm>
              <a:off x="3124344" y="5211060"/>
              <a:ext cx="2844388" cy="1306467"/>
            </a:xfrm>
            <a:custGeom>
              <a:avLst/>
              <a:gdLst/>
              <a:ahLst/>
              <a:cxnLst>
                <a:cxn ang="0">
                  <a:pos x="wd2" y="hd2"/>
                </a:cxn>
                <a:cxn ang="5400000">
                  <a:pos x="wd2" y="hd2"/>
                </a:cxn>
                <a:cxn ang="10800000">
                  <a:pos x="wd2" y="hd2"/>
                </a:cxn>
                <a:cxn ang="16200000">
                  <a:pos x="wd2" y="hd2"/>
                </a:cxn>
              </a:cxnLst>
              <a:rect l="0" t="0" r="r" b="b"/>
              <a:pathLst>
                <a:path w="20251" h="21600" extrusionOk="0">
                  <a:moveTo>
                    <a:pt x="19920" y="18845"/>
                  </a:moveTo>
                  <a:cubicBezTo>
                    <a:pt x="19920" y="18845"/>
                    <a:pt x="18823" y="16641"/>
                    <a:pt x="18203" y="15208"/>
                  </a:cubicBezTo>
                  <a:cubicBezTo>
                    <a:pt x="17583" y="13776"/>
                    <a:pt x="17393" y="12122"/>
                    <a:pt x="17393" y="12122"/>
                  </a:cubicBezTo>
                  <a:cubicBezTo>
                    <a:pt x="16916" y="0"/>
                    <a:pt x="16916" y="0"/>
                    <a:pt x="16916" y="0"/>
                  </a:cubicBezTo>
                  <a:cubicBezTo>
                    <a:pt x="3326" y="0"/>
                    <a:pt x="3326" y="0"/>
                    <a:pt x="3326" y="0"/>
                  </a:cubicBezTo>
                  <a:cubicBezTo>
                    <a:pt x="2849" y="12122"/>
                    <a:pt x="2849" y="12122"/>
                    <a:pt x="2849" y="12122"/>
                  </a:cubicBezTo>
                  <a:cubicBezTo>
                    <a:pt x="2849" y="12122"/>
                    <a:pt x="2659" y="13886"/>
                    <a:pt x="2087" y="15318"/>
                  </a:cubicBezTo>
                  <a:cubicBezTo>
                    <a:pt x="1467" y="16751"/>
                    <a:pt x="322" y="18955"/>
                    <a:pt x="322" y="18955"/>
                  </a:cubicBezTo>
                  <a:cubicBezTo>
                    <a:pt x="322" y="18955"/>
                    <a:pt x="-679" y="20608"/>
                    <a:pt x="847" y="21049"/>
                  </a:cubicBezTo>
                  <a:cubicBezTo>
                    <a:pt x="1705" y="21380"/>
                    <a:pt x="5567" y="21600"/>
                    <a:pt x="8667" y="21600"/>
                  </a:cubicBezTo>
                  <a:cubicBezTo>
                    <a:pt x="11575" y="21600"/>
                    <a:pt x="11575" y="21600"/>
                    <a:pt x="11575" y="21600"/>
                  </a:cubicBezTo>
                  <a:cubicBezTo>
                    <a:pt x="14770" y="21600"/>
                    <a:pt x="18537" y="21380"/>
                    <a:pt x="19443" y="21049"/>
                  </a:cubicBezTo>
                  <a:cubicBezTo>
                    <a:pt x="20921" y="20498"/>
                    <a:pt x="19920" y="18845"/>
                    <a:pt x="19920" y="18845"/>
                  </a:cubicBez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29" name="Shape 994"/>
            <p:cNvSpPr/>
            <p:nvPr/>
          </p:nvSpPr>
          <p:spPr>
            <a:xfrm>
              <a:off x="0" y="0"/>
              <a:ext cx="9072623" cy="5544381"/>
            </a:xfrm>
            <a:custGeom>
              <a:avLst/>
              <a:gdLst/>
              <a:ahLst/>
              <a:cxnLst>
                <a:cxn ang="0">
                  <a:pos x="wd2" y="hd2"/>
                </a:cxn>
                <a:cxn ang="5400000">
                  <a:pos x="wd2" y="hd2"/>
                </a:cxn>
                <a:cxn ang="10800000">
                  <a:pos x="wd2" y="hd2"/>
                </a:cxn>
                <a:cxn ang="16200000">
                  <a:pos x="wd2" y="hd2"/>
                </a:cxn>
              </a:cxnLst>
              <a:rect l="0" t="0" r="r" b="b"/>
              <a:pathLst>
                <a:path w="21600" h="21600" extrusionOk="0">
                  <a:moveTo>
                    <a:pt x="21074" y="0"/>
                  </a:moveTo>
                  <a:cubicBezTo>
                    <a:pt x="558" y="0"/>
                    <a:pt x="558" y="0"/>
                    <a:pt x="558" y="0"/>
                  </a:cubicBezTo>
                  <a:cubicBezTo>
                    <a:pt x="255" y="0"/>
                    <a:pt x="0" y="443"/>
                    <a:pt x="0" y="939"/>
                  </a:cubicBezTo>
                  <a:cubicBezTo>
                    <a:pt x="0" y="20661"/>
                    <a:pt x="0" y="20661"/>
                    <a:pt x="0" y="20661"/>
                  </a:cubicBezTo>
                  <a:cubicBezTo>
                    <a:pt x="0" y="21157"/>
                    <a:pt x="255" y="21600"/>
                    <a:pt x="558" y="21600"/>
                  </a:cubicBezTo>
                  <a:cubicBezTo>
                    <a:pt x="8156" y="21600"/>
                    <a:pt x="8156" y="21600"/>
                    <a:pt x="8156" y="21600"/>
                  </a:cubicBezTo>
                  <a:cubicBezTo>
                    <a:pt x="8586" y="21600"/>
                    <a:pt x="8586" y="21600"/>
                    <a:pt x="8586" y="21600"/>
                  </a:cubicBezTo>
                  <a:cubicBezTo>
                    <a:pt x="13062" y="21600"/>
                    <a:pt x="13062" y="21600"/>
                    <a:pt x="13062" y="21600"/>
                  </a:cubicBezTo>
                  <a:cubicBezTo>
                    <a:pt x="13524" y="21600"/>
                    <a:pt x="13524" y="21600"/>
                    <a:pt x="13524" y="21600"/>
                  </a:cubicBezTo>
                  <a:cubicBezTo>
                    <a:pt x="21074" y="21600"/>
                    <a:pt x="21074" y="21600"/>
                    <a:pt x="21074" y="21600"/>
                  </a:cubicBezTo>
                  <a:cubicBezTo>
                    <a:pt x="21377" y="21600"/>
                    <a:pt x="21600" y="21157"/>
                    <a:pt x="21600" y="20661"/>
                  </a:cubicBezTo>
                  <a:cubicBezTo>
                    <a:pt x="21600" y="939"/>
                    <a:pt x="21600" y="939"/>
                    <a:pt x="21600" y="939"/>
                  </a:cubicBezTo>
                  <a:cubicBezTo>
                    <a:pt x="21600" y="443"/>
                    <a:pt x="21377" y="0"/>
                    <a:pt x="21074" y="0"/>
                  </a:cubicBezTo>
                  <a:close/>
                  <a:moveTo>
                    <a:pt x="20708" y="20035"/>
                  </a:moveTo>
                  <a:cubicBezTo>
                    <a:pt x="828" y="20035"/>
                    <a:pt x="828" y="20035"/>
                    <a:pt x="828" y="20035"/>
                  </a:cubicBezTo>
                  <a:cubicBezTo>
                    <a:pt x="828" y="1565"/>
                    <a:pt x="828" y="1565"/>
                    <a:pt x="828" y="1565"/>
                  </a:cubicBezTo>
                  <a:cubicBezTo>
                    <a:pt x="20708" y="1565"/>
                    <a:pt x="20708" y="1565"/>
                    <a:pt x="20708" y="1565"/>
                  </a:cubicBezTo>
                  <a:lnTo>
                    <a:pt x="20708" y="200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30" name="Picture Placeholder 6"/>
          <p:cNvSpPr>
            <a:spLocks noGrp="1"/>
          </p:cNvSpPr>
          <p:nvPr>
            <p:ph type="pic" sz="quarter" idx="21"/>
          </p:nvPr>
        </p:nvSpPr>
        <p:spPr>
          <a:xfrm>
            <a:off x="2536493" y="2687573"/>
            <a:ext cx="1902166" cy="1097974"/>
          </a:xfrm>
          <a:solidFill>
            <a:schemeClr val="bg1">
              <a:lumMod val="65000"/>
            </a:schemeClr>
          </a:solidFill>
          <a:ln>
            <a:noFill/>
          </a:ln>
        </p:spPr>
        <p:txBody>
          <a:bodyPr>
            <a:normAutofit/>
          </a:bodyPr>
          <a:lstStyle>
            <a:lvl1pPr>
              <a:defRPr sz="1400"/>
            </a:lvl1pPr>
          </a:lstStyle>
          <a:p>
            <a:endParaRPr lang="en-GB" dirty="0"/>
          </a:p>
        </p:txBody>
      </p:sp>
    </p:spTree>
    <p:extLst>
      <p:ext uri="{BB962C8B-B14F-4D97-AF65-F5344CB8AC3E}">
        <p14:creationId xmlns:p14="http://schemas.microsoft.com/office/powerpoint/2010/main" val="327322796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fltVal val="0"/>
                                          </p:val>
                                        </p:tav>
                                        <p:tav tm="100000">
                                          <p:val>
                                            <p:strVal val="#ppt_w"/>
                                          </p:val>
                                        </p:tav>
                                      </p:tavLst>
                                    </p:anim>
                                    <p:anim calcmode="lin" valueType="num">
                                      <p:cBhvr>
                                        <p:cTn id="16" dur="500" fill="hold"/>
                                        <p:tgtEl>
                                          <p:spTgt spid="15"/>
                                        </p:tgtEl>
                                        <p:attrNameLst>
                                          <p:attrName>ppt_h</p:attrName>
                                        </p:attrNameLst>
                                      </p:cBhvr>
                                      <p:tavLst>
                                        <p:tav tm="0">
                                          <p:val>
                                            <p:fltVal val="0"/>
                                          </p:val>
                                        </p:tav>
                                        <p:tav tm="100000">
                                          <p:val>
                                            <p:strVal val="#ppt_h"/>
                                          </p:val>
                                        </p:tav>
                                      </p:tavLst>
                                    </p:anim>
                                    <p:animEffect transition="in" filter="fade">
                                      <p:cBhvr>
                                        <p:cTn id="17" dur="500"/>
                                        <p:tgtEl>
                                          <p:spTgt spid="15"/>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p:cTn id="25" dur="500" fill="hold"/>
                                        <p:tgtEl>
                                          <p:spTgt spid="23"/>
                                        </p:tgtEl>
                                        <p:attrNameLst>
                                          <p:attrName>ppt_w</p:attrName>
                                        </p:attrNameLst>
                                      </p:cBhvr>
                                      <p:tavLst>
                                        <p:tav tm="0">
                                          <p:val>
                                            <p:fltVal val="0"/>
                                          </p:val>
                                        </p:tav>
                                        <p:tav tm="100000">
                                          <p:val>
                                            <p:strVal val="#ppt_w"/>
                                          </p:val>
                                        </p:tav>
                                      </p:tavLst>
                                    </p:anim>
                                    <p:anim calcmode="lin" valueType="num">
                                      <p:cBhvr>
                                        <p:cTn id="26" dur="500" fill="hold"/>
                                        <p:tgtEl>
                                          <p:spTgt spid="23"/>
                                        </p:tgtEl>
                                        <p:attrNameLst>
                                          <p:attrName>ppt_h</p:attrName>
                                        </p:attrNameLst>
                                      </p:cBhvr>
                                      <p:tavLst>
                                        <p:tav tm="0">
                                          <p:val>
                                            <p:fltVal val="0"/>
                                          </p:val>
                                        </p:tav>
                                        <p:tav tm="100000">
                                          <p:val>
                                            <p:strVal val="#ppt_h"/>
                                          </p:val>
                                        </p:tav>
                                      </p:tavLst>
                                    </p:anim>
                                    <p:animEffect transition="in" filter="fade">
                                      <p:cBhvr>
                                        <p:cTn id="27" dur="500"/>
                                        <p:tgtEl>
                                          <p:spTgt spid="23"/>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500"/>
                                        <p:tgtEl>
                                          <p:spTgt spid="30"/>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p:cTn id="35" dur="500" fill="hold"/>
                                        <p:tgtEl>
                                          <p:spTgt spid="19"/>
                                        </p:tgtEl>
                                        <p:attrNameLst>
                                          <p:attrName>ppt_w</p:attrName>
                                        </p:attrNameLst>
                                      </p:cBhvr>
                                      <p:tavLst>
                                        <p:tav tm="0">
                                          <p:val>
                                            <p:fltVal val="0"/>
                                          </p:val>
                                        </p:tav>
                                        <p:tav tm="100000">
                                          <p:val>
                                            <p:strVal val="#ppt_w"/>
                                          </p:val>
                                        </p:tav>
                                      </p:tavLst>
                                    </p:anim>
                                    <p:anim calcmode="lin" valueType="num">
                                      <p:cBhvr>
                                        <p:cTn id="36" dur="500" fill="hold"/>
                                        <p:tgtEl>
                                          <p:spTgt spid="19"/>
                                        </p:tgtEl>
                                        <p:attrNameLst>
                                          <p:attrName>ppt_h</p:attrName>
                                        </p:attrNameLst>
                                      </p:cBhvr>
                                      <p:tavLst>
                                        <p:tav tm="0">
                                          <p:val>
                                            <p:fltVal val="0"/>
                                          </p:val>
                                        </p:tav>
                                        <p:tav tm="100000">
                                          <p:val>
                                            <p:strVal val="#ppt_h"/>
                                          </p:val>
                                        </p:tav>
                                      </p:tavLst>
                                    </p:anim>
                                    <p:animEffect transition="in" filter="fade">
                                      <p:cBhvr>
                                        <p:cTn id="37" dur="500"/>
                                        <p:tgtEl>
                                          <p:spTgt spid="19"/>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5">
                                            <p:txEl>
                                              <p:pRg st="0" end="0"/>
                                            </p:txEl>
                                          </p:spTgt>
                                        </p:tgtEl>
                                        <p:attrNameLst>
                                          <p:attrName>style.visibility</p:attrName>
                                        </p:attrNameLst>
                                      </p:cBhvr>
                                      <p:to>
                                        <p:strVal val="visible"/>
                                      </p:to>
                                    </p:set>
                                    <p:animEffect transition="in" filter="wipe(left)">
                                      <p:cBhvr>
                                        <p:cTn id="45" dur="500"/>
                                        <p:tgtEl>
                                          <p:spTgt spid="5">
                                            <p:txEl>
                                              <p:pRg st="0" end="0"/>
                                            </p:txEl>
                                          </p:spTgt>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6">
                                            <p:txEl>
                                              <p:pRg st="0" end="0"/>
                                            </p:txEl>
                                          </p:spTgt>
                                        </p:tgtEl>
                                        <p:attrNameLst>
                                          <p:attrName>style.visibility</p:attrName>
                                        </p:attrNameLst>
                                      </p:cBhvr>
                                      <p:to>
                                        <p:strVal val="visible"/>
                                      </p:to>
                                    </p:set>
                                    <p:animEffect transition="in" filter="wipe(left)">
                                      <p:cBhvr>
                                        <p:cTn id="55" dur="500"/>
                                        <p:tgtEl>
                                          <p:spTgt spid="6">
                                            <p:txEl>
                                              <p:pRg st="0" end="0"/>
                                            </p:txEl>
                                          </p:spTgt>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p:cTn id="59" dur="500" fill="hold"/>
                                        <p:tgtEl>
                                          <p:spTgt spid="13"/>
                                        </p:tgtEl>
                                        <p:attrNameLst>
                                          <p:attrName>ppt_w</p:attrName>
                                        </p:attrNameLst>
                                      </p:cBhvr>
                                      <p:tavLst>
                                        <p:tav tm="0">
                                          <p:val>
                                            <p:fltVal val="0"/>
                                          </p:val>
                                        </p:tav>
                                        <p:tav tm="100000">
                                          <p:val>
                                            <p:strVal val="#ppt_w"/>
                                          </p:val>
                                        </p:tav>
                                      </p:tavLst>
                                    </p:anim>
                                    <p:anim calcmode="lin" valueType="num">
                                      <p:cBhvr>
                                        <p:cTn id="60" dur="500" fill="hold"/>
                                        <p:tgtEl>
                                          <p:spTgt spid="13"/>
                                        </p:tgtEl>
                                        <p:attrNameLst>
                                          <p:attrName>ppt_h</p:attrName>
                                        </p:attrNameLst>
                                      </p:cBhvr>
                                      <p:tavLst>
                                        <p:tav tm="0">
                                          <p:val>
                                            <p:fltVal val="0"/>
                                          </p:val>
                                        </p:tav>
                                        <p:tav tm="100000">
                                          <p:val>
                                            <p:strVal val="#ppt_h"/>
                                          </p:val>
                                        </p:tav>
                                      </p:tavLst>
                                    </p:anim>
                                    <p:animEffect transition="in" filter="fade">
                                      <p:cBhvr>
                                        <p:cTn id="61" dur="500"/>
                                        <p:tgtEl>
                                          <p:spTgt spid="13"/>
                                        </p:tgtEl>
                                      </p:cBhvr>
                                    </p:animEffect>
                                  </p:childTnLst>
                                </p:cTn>
                              </p:par>
                            </p:childTnLst>
                          </p:cTn>
                        </p:par>
                        <p:par>
                          <p:cTn id="62" fill="hold">
                            <p:stCondLst>
                              <p:cond delay="6000"/>
                            </p:stCondLst>
                            <p:childTnLst>
                              <p:par>
                                <p:cTn id="63" presetID="22" presetClass="entr" presetSubtype="8" fill="hold" grpId="0" nodeType="afterEffect">
                                  <p:stCondLst>
                                    <p:cond delay="0"/>
                                  </p:stCondLst>
                                  <p:childTnLst>
                                    <p:set>
                                      <p:cBhvr>
                                        <p:cTn id="64" dur="1" fill="hold">
                                          <p:stCondLst>
                                            <p:cond delay="0"/>
                                          </p:stCondLst>
                                        </p:cTn>
                                        <p:tgtEl>
                                          <p:spTgt spid="18">
                                            <p:txEl>
                                              <p:pRg st="0" end="0"/>
                                            </p:txEl>
                                          </p:spTgt>
                                        </p:tgtEl>
                                        <p:attrNameLst>
                                          <p:attrName>style.visibility</p:attrName>
                                        </p:attrNameLst>
                                      </p:cBhvr>
                                      <p:to>
                                        <p:strVal val="visible"/>
                                      </p:to>
                                    </p:set>
                                    <p:animEffect transition="in" filter="wipe(left)">
                                      <p:cBhvr>
                                        <p:cTn id="65" dur="500"/>
                                        <p:tgtEl>
                                          <p:spTgt spid="18">
                                            <p:txEl>
                                              <p:pRg st="0" end="0"/>
                                            </p:txEl>
                                          </p:spTgt>
                                        </p:tgtEl>
                                      </p:cBhvr>
                                    </p:animEffect>
                                  </p:childTnLst>
                                </p:cTn>
                              </p:par>
                            </p:childTnLst>
                          </p:cTn>
                        </p:par>
                        <p:par>
                          <p:cTn id="66" fill="hold">
                            <p:stCondLst>
                              <p:cond delay="6500"/>
                            </p:stCondLst>
                            <p:childTnLst>
                              <p:par>
                                <p:cTn id="67" presetID="53" presetClass="entr" presetSubtype="16" fill="hold" grpId="0" nodeType="afterEffect">
                                  <p:stCondLst>
                                    <p:cond delay="0"/>
                                  </p:stCondLst>
                                  <p:childTnLst>
                                    <p:set>
                                      <p:cBhvr>
                                        <p:cTn id="68" dur="1" fill="hold">
                                          <p:stCondLst>
                                            <p:cond delay="0"/>
                                          </p:stCondLst>
                                        </p:cTn>
                                        <p:tgtEl>
                                          <p:spTgt spid="26"/>
                                        </p:tgtEl>
                                        <p:attrNameLst>
                                          <p:attrName>style.visibility</p:attrName>
                                        </p:attrNameLst>
                                      </p:cBhvr>
                                      <p:to>
                                        <p:strVal val="visible"/>
                                      </p:to>
                                    </p:set>
                                    <p:anim calcmode="lin" valueType="num">
                                      <p:cBhvr>
                                        <p:cTn id="69" dur="500" fill="hold"/>
                                        <p:tgtEl>
                                          <p:spTgt spid="26"/>
                                        </p:tgtEl>
                                        <p:attrNameLst>
                                          <p:attrName>ppt_w</p:attrName>
                                        </p:attrNameLst>
                                      </p:cBhvr>
                                      <p:tavLst>
                                        <p:tav tm="0">
                                          <p:val>
                                            <p:fltVal val="0"/>
                                          </p:val>
                                        </p:tav>
                                        <p:tav tm="100000">
                                          <p:val>
                                            <p:strVal val="#ppt_w"/>
                                          </p:val>
                                        </p:tav>
                                      </p:tavLst>
                                    </p:anim>
                                    <p:anim calcmode="lin" valueType="num">
                                      <p:cBhvr>
                                        <p:cTn id="70" dur="500" fill="hold"/>
                                        <p:tgtEl>
                                          <p:spTgt spid="26"/>
                                        </p:tgtEl>
                                        <p:attrNameLst>
                                          <p:attrName>ppt_h</p:attrName>
                                        </p:attrNameLst>
                                      </p:cBhvr>
                                      <p:tavLst>
                                        <p:tav tm="0">
                                          <p:val>
                                            <p:fltVal val="0"/>
                                          </p:val>
                                        </p:tav>
                                        <p:tav tm="100000">
                                          <p:val>
                                            <p:strVal val="#ppt_h"/>
                                          </p:val>
                                        </p:tav>
                                      </p:tavLst>
                                    </p:anim>
                                    <p:animEffect transition="in" filter="fade">
                                      <p:cBhvr>
                                        <p:cTn id="71" dur="500"/>
                                        <p:tgtEl>
                                          <p:spTgt spid="26"/>
                                        </p:tgtEl>
                                      </p:cBhvr>
                                    </p:animEffect>
                                  </p:childTnLst>
                                </p:cTn>
                              </p:par>
                            </p:childTnLst>
                          </p:cTn>
                        </p:par>
                        <p:par>
                          <p:cTn id="72" fill="hold">
                            <p:stCondLst>
                              <p:cond delay="7000"/>
                            </p:stCondLst>
                            <p:childTnLst>
                              <p:par>
                                <p:cTn id="73" presetID="22" presetClass="entr" presetSubtype="8" fill="hold" grpId="0" nodeType="afterEffect">
                                  <p:stCondLst>
                                    <p:cond delay="0"/>
                                  </p:stCondLst>
                                  <p:childTnLst>
                                    <p:set>
                                      <p:cBhvr>
                                        <p:cTn id="74" dur="1" fill="hold">
                                          <p:stCondLst>
                                            <p:cond delay="0"/>
                                          </p:stCondLst>
                                        </p:cTn>
                                        <p:tgtEl>
                                          <p:spTgt spid="25">
                                            <p:txEl>
                                              <p:pRg st="0" end="0"/>
                                            </p:txEl>
                                          </p:spTgt>
                                        </p:tgtEl>
                                        <p:attrNameLst>
                                          <p:attrName>style.visibility</p:attrName>
                                        </p:attrNameLst>
                                      </p:cBhvr>
                                      <p:to>
                                        <p:strVal val="visible"/>
                                      </p:to>
                                    </p:set>
                                    <p:animEffect transition="in" filter="wipe(left)">
                                      <p:cBhvr>
                                        <p:cTn id="75" dur="500"/>
                                        <p:tgtEl>
                                          <p:spTgt spid="25">
                                            <p:txEl>
                                              <p:pRg st="0" end="0"/>
                                            </p:txEl>
                                          </p:spTgt>
                                        </p:tgtEl>
                                      </p:cBhvr>
                                    </p:animEffect>
                                  </p:childTnLst>
                                </p:cTn>
                              </p:par>
                            </p:childTnLst>
                          </p:cTn>
                        </p:par>
                        <p:par>
                          <p:cTn id="76" fill="hold">
                            <p:stCondLst>
                              <p:cond delay="7500"/>
                            </p:stCondLst>
                            <p:childTnLst>
                              <p:par>
                                <p:cTn id="77" presetID="53" presetClass="entr" presetSubtype="16" fill="hold" grpId="0" nodeType="after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500" fill="hold"/>
                                        <p:tgtEl>
                                          <p:spTgt spid="27"/>
                                        </p:tgtEl>
                                        <p:attrNameLst>
                                          <p:attrName>ppt_w</p:attrName>
                                        </p:attrNameLst>
                                      </p:cBhvr>
                                      <p:tavLst>
                                        <p:tav tm="0">
                                          <p:val>
                                            <p:fltVal val="0"/>
                                          </p:val>
                                        </p:tav>
                                        <p:tav tm="100000">
                                          <p:val>
                                            <p:strVal val="#ppt_w"/>
                                          </p:val>
                                        </p:tav>
                                      </p:tavLst>
                                    </p:anim>
                                    <p:anim calcmode="lin" valueType="num">
                                      <p:cBhvr>
                                        <p:cTn id="80" dur="500" fill="hold"/>
                                        <p:tgtEl>
                                          <p:spTgt spid="27"/>
                                        </p:tgtEl>
                                        <p:attrNameLst>
                                          <p:attrName>ppt_h</p:attrName>
                                        </p:attrNameLst>
                                      </p:cBhvr>
                                      <p:tavLst>
                                        <p:tav tm="0">
                                          <p:val>
                                            <p:fltVal val="0"/>
                                          </p:val>
                                        </p:tav>
                                        <p:tav tm="100000">
                                          <p:val>
                                            <p:strVal val="#ppt_h"/>
                                          </p:val>
                                        </p:tav>
                                      </p:tavLst>
                                    </p:anim>
                                    <p:animEffect transition="in" filter="fade">
                                      <p:cBhvr>
                                        <p:cTn id="81" dur="500"/>
                                        <p:tgtEl>
                                          <p:spTgt spid="27"/>
                                        </p:tgtEl>
                                      </p:cBhvr>
                                    </p:animEffect>
                                  </p:childTnLst>
                                </p:cTn>
                              </p:par>
                            </p:childTnLst>
                          </p:cTn>
                        </p:par>
                        <p:par>
                          <p:cTn id="82" fill="hold">
                            <p:stCondLst>
                              <p:cond delay="8000"/>
                            </p:stCondLst>
                            <p:childTnLst>
                              <p:par>
                                <p:cTn id="83" presetID="22" presetClass="entr" presetSubtype="8" fill="hold" grpId="0" nodeType="afterEffect">
                                  <p:stCondLst>
                                    <p:cond delay="0"/>
                                  </p:stCondLst>
                                  <p:childTnLst>
                                    <p:set>
                                      <p:cBhvr>
                                        <p:cTn id="84" dur="1" fill="hold">
                                          <p:stCondLst>
                                            <p:cond delay="0"/>
                                          </p:stCondLst>
                                        </p:cTn>
                                        <p:tgtEl>
                                          <p:spTgt spid="28">
                                            <p:txEl>
                                              <p:pRg st="0" end="0"/>
                                            </p:txEl>
                                          </p:spTgt>
                                        </p:tgtEl>
                                        <p:attrNameLst>
                                          <p:attrName>style.visibility</p:attrName>
                                        </p:attrNameLst>
                                      </p:cBhvr>
                                      <p:to>
                                        <p:strVal val="visible"/>
                                      </p:to>
                                    </p:set>
                                    <p:animEffect transition="in" filter="wipe(left)">
                                      <p:cBhvr>
                                        <p:cTn id="85"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12" grpId="0" animBg="1"/>
      <p:bldP spid="13" grpId="0" animBg="1"/>
      <p:bldP spid="7" grpId="0" animBg="1"/>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animBg="1"/>
      <p:bldP spid="27" grpId="0" animBg="1"/>
      <p:bldP spid="28" grpId="0" build="p">
        <p:tmplLst>
          <p:tmpl lvl="1">
            <p:tnLst>
              <p:par>
                <p:cTn presetID="22" presetClass="entr" presetSubtype="8"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22" grpId="0" animBg="1"/>
      <p:bldP spid="30" grpId="0" animBg="1"/>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E95D52C4-103A-4E64-90E3-D8A46A196739}" type="datetimeFigureOut">
              <a:rPr lang="en-GB" smtClean="0"/>
              <a:t>28/11/2021</a:t>
            </a:fld>
            <a:endParaRPr lang="en-GB"/>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GB"/>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B9C8B172-F318-4202-A882-E8B70EECDEF6}" type="slidenum">
              <a:rPr lang="en-GB" smtClean="0"/>
              <a:t>‹#›</a:t>
            </a:fld>
            <a:endParaRPr lang="en-GB"/>
          </a:p>
        </p:txBody>
      </p:sp>
    </p:spTree>
    <p:extLst>
      <p:ext uri="{BB962C8B-B14F-4D97-AF65-F5344CB8AC3E}">
        <p14:creationId xmlns:p14="http://schemas.microsoft.com/office/powerpoint/2010/main" val="384406286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E95D52C4-103A-4E64-90E3-D8A46A196739}" type="datetimeFigureOut">
              <a:rPr lang="en-GB" smtClean="0"/>
              <a:t>28/11/2021</a:t>
            </a:fld>
            <a:endParaRPr lang="en-GB"/>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GB"/>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B9C8B172-F318-4202-A882-E8B70EECDEF6}" type="slidenum">
              <a:rPr lang="en-GB" smtClean="0"/>
              <a:t>‹#›</a:t>
            </a:fld>
            <a:endParaRPr lang="en-GB"/>
          </a:p>
        </p:txBody>
      </p:sp>
    </p:spTree>
    <p:extLst>
      <p:ext uri="{BB962C8B-B14F-4D97-AF65-F5344CB8AC3E}">
        <p14:creationId xmlns:p14="http://schemas.microsoft.com/office/powerpoint/2010/main" val="273355995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609600" y="1600201"/>
            <a:ext cx="10972800" cy="4525963"/>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solidFill>
                  <a:prstClr val="black"/>
                </a:solidFill>
              </a:rPr>
              <a:pPr/>
              <a:t>2021/11/28</a:t>
            </a:fld>
            <a:endParaRPr lang="zh-CN" altLang="en-US">
              <a:solidFill>
                <a:prstClr val="black"/>
              </a:solidFill>
            </a:endParaRPr>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solidFill>
                  <a:prstClr val="black"/>
                </a:solidFill>
              </a:rPr>
              <a:pPr/>
              <a:t>‹#›</a:t>
            </a:fld>
            <a:endParaRPr lang="zh-CN" altLang="en-US">
              <a:solidFill>
                <a:prstClr val="black"/>
              </a:solidFill>
            </a:endParaRPr>
          </a:p>
        </p:txBody>
      </p:sp>
    </p:spTree>
    <p:extLst>
      <p:ext uri="{BB962C8B-B14F-4D97-AF65-F5344CB8AC3E}">
        <p14:creationId xmlns:p14="http://schemas.microsoft.com/office/powerpoint/2010/main" val="3913350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09600" y="274639"/>
            <a:ext cx="8026400" cy="5851525"/>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solidFill>
                  <a:prstClr val="black"/>
                </a:solidFill>
              </a:rPr>
              <a:pPr/>
              <a:t>2021/11/28</a:t>
            </a:fld>
            <a:endParaRPr lang="zh-CN" altLang="en-US">
              <a:solidFill>
                <a:prstClr val="black"/>
              </a:solidFill>
            </a:endParaRPr>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solidFill>
                  <a:prstClr val="black"/>
                </a:solidFill>
              </a:rPr>
              <a:pPr/>
              <a:t>‹#›</a:t>
            </a:fld>
            <a:endParaRPr lang="zh-CN" altLang="en-US">
              <a:solidFill>
                <a:prstClr val="black"/>
              </a:solidFill>
            </a:endParaRPr>
          </a:p>
        </p:txBody>
      </p:sp>
    </p:spTree>
    <p:extLst>
      <p:ext uri="{BB962C8B-B14F-4D97-AF65-F5344CB8AC3E}">
        <p14:creationId xmlns:p14="http://schemas.microsoft.com/office/powerpoint/2010/main" val="58530442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49022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5" name="Text Placeholder 4"/>
          <p:cNvSpPr>
            <a:spLocks noGrp="1"/>
          </p:cNvSpPr>
          <p:nvPr>
            <p:ph type="body" sz="quarter" idx="10" hasCustomPrompt="1"/>
          </p:nvPr>
        </p:nvSpPr>
        <p:spPr>
          <a:xfrm>
            <a:off x="2588059" y="2616838"/>
            <a:ext cx="2221669" cy="297542"/>
          </a:xfrm>
        </p:spPr>
        <p:txBody>
          <a:bodyPr lIns="0" tIns="0" rIns="0" bIns="0">
            <a:normAutofit/>
          </a:bodyPr>
          <a:lstStyle>
            <a:lvl1pPr marL="0" indent="0">
              <a:buNone/>
              <a:defRPr sz="1600">
                <a:solidFill>
                  <a:schemeClr val="accent1"/>
                </a:solidFill>
              </a:defRPr>
            </a:lvl1pPr>
          </a:lstStyle>
          <a:p>
            <a:pPr lvl="0"/>
            <a:r>
              <a:rPr lang="en-US" dirty="0"/>
              <a:t>Awesome Applications</a:t>
            </a:r>
          </a:p>
        </p:txBody>
      </p:sp>
      <p:grpSp>
        <p:nvGrpSpPr>
          <p:cNvPr id="4" name="Group 3"/>
          <p:cNvGrpSpPr/>
          <p:nvPr userDrawn="1"/>
        </p:nvGrpSpPr>
        <p:grpSpPr>
          <a:xfrm>
            <a:off x="2590776" y="3175204"/>
            <a:ext cx="130651" cy="1317929"/>
            <a:chOff x="3943723" y="3484300"/>
            <a:chExt cx="130651" cy="1317929"/>
          </a:xfrm>
          <a:solidFill>
            <a:schemeClr val="accent1"/>
          </a:solidFill>
        </p:grpSpPr>
        <p:sp>
          <p:nvSpPr>
            <p:cNvPr id="12" name="Shape 954"/>
            <p:cNvSpPr/>
            <p:nvPr userDrawn="1"/>
          </p:nvSpPr>
          <p:spPr>
            <a:xfrm>
              <a:off x="3943723" y="3484300"/>
              <a:ext cx="130651" cy="137053"/>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3" name="Shape 956"/>
            <p:cNvSpPr/>
            <p:nvPr userDrawn="1"/>
          </p:nvSpPr>
          <p:spPr>
            <a:xfrm>
              <a:off x="3943723" y="3776893"/>
              <a:ext cx="130651" cy="137053"/>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4" name="Shape 958"/>
            <p:cNvSpPr/>
            <p:nvPr userDrawn="1"/>
          </p:nvSpPr>
          <p:spPr>
            <a:xfrm>
              <a:off x="3943723" y="4069486"/>
              <a:ext cx="130651" cy="137053"/>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5" name="Shape 960"/>
            <p:cNvSpPr/>
            <p:nvPr userDrawn="1"/>
          </p:nvSpPr>
          <p:spPr>
            <a:xfrm>
              <a:off x="3943723" y="4355444"/>
              <a:ext cx="130651" cy="137053"/>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6" name="Shape 962"/>
            <p:cNvSpPr/>
            <p:nvPr userDrawn="1"/>
          </p:nvSpPr>
          <p:spPr>
            <a:xfrm>
              <a:off x="3943723" y="4665177"/>
              <a:ext cx="130651" cy="137052"/>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8" name="Group 7"/>
          <p:cNvGrpSpPr/>
          <p:nvPr userDrawn="1"/>
        </p:nvGrpSpPr>
        <p:grpSpPr>
          <a:xfrm>
            <a:off x="7709524" y="3175204"/>
            <a:ext cx="130651" cy="1317929"/>
            <a:chOff x="6335563" y="3484300"/>
            <a:chExt cx="130651" cy="1317929"/>
          </a:xfrm>
          <a:solidFill>
            <a:schemeClr val="accent1"/>
          </a:solidFill>
        </p:grpSpPr>
        <p:sp>
          <p:nvSpPr>
            <p:cNvPr id="17" name="Shape 965"/>
            <p:cNvSpPr/>
            <p:nvPr userDrawn="1"/>
          </p:nvSpPr>
          <p:spPr>
            <a:xfrm>
              <a:off x="6335563" y="3484300"/>
              <a:ext cx="130651" cy="137053"/>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8" name="Shape 967"/>
            <p:cNvSpPr/>
            <p:nvPr userDrawn="1"/>
          </p:nvSpPr>
          <p:spPr>
            <a:xfrm>
              <a:off x="6335563" y="3776892"/>
              <a:ext cx="130651" cy="137053"/>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9" name="Shape 969"/>
            <p:cNvSpPr/>
            <p:nvPr userDrawn="1"/>
          </p:nvSpPr>
          <p:spPr>
            <a:xfrm>
              <a:off x="6335563" y="4069486"/>
              <a:ext cx="130651" cy="137053"/>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0" name="Shape 971"/>
            <p:cNvSpPr/>
            <p:nvPr userDrawn="1"/>
          </p:nvSpPr>
          <p:spPr>
            <a:xfrm>
              <a:off x="6335563" y="4355443"/>
              <a:ext cx="130651" cy="137053"/>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1" name="Shape 973"/>
            <p:cNvSpPr/>
            <p:nvPr userDrawn="1"/>
          </p:nvSpPr>
          <p:spPr>
            <a:xfrm>
              <a:off x="6335563" y="4665177"/>
              <a:ext cx="130651" cy="137052"/>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27" name="Shape 987"/>
          <p:cNvSpPr/>
          <p:nvPr userDrawn="1"/>
        </p:nvSpPr>
        <p:spPr>
          <a:xfrm>
            <a:off x="5382610" y="2217282"/>
            <a:ext cx="1454626" cy="2748042"/>
          </a:xfrm>
          <a:custGeom>
            <a:avLst/>
            <a:gdLst/>
            <a:ahLst/>
            <a:cxnLst>
              <a:cxn ang="0">
                <a:pos x="wd2" y="hd2"/>
              </a:cxn>
              <a:cxn ang="5400000">
                <a:pos x="wd2" y="hd2"/>
              </a:cxn>
              <a:cxn ang="10800000">
                <a:pos x="wd2" y="hd2"/>
              </a:cxn>
              <a:cxn ang="16200000">
                <a:pos x="wd2" y="hd2"/>
              </a:cxn>
            </a:cxnLst>
            <a:rect l="0" t="0" r="r" b="b"/>
            <a:pathLst>
              <a:path w="21600" h="21600" extrusionOk="0">
                <a:moveTo>
                  <a:pt x="21600" y="1825"/>
                </a:moveTo>
                <a:cubicBezTo>
                  <a:pt x="21600" y="814"/>
                  <a:pt x="20064" y="0"/>
                  <a:pt x="18155" y="0"/>
                </a:cubicBezTo>
                <a:cubicBezTo>
                  <a:pt x="3445" y="0"/>
                  <a:pt x="3445" y="0"/>
                  <a:pt x="3445" y="0"/>
                </a:cubicBezTo>
                <a:cubicBezTo>
                  <a:pt x="1536" y="0"/>
                  <a:pt x="0" y="814"/>
                  <a:pt x="0" y="1825"/>
                </a:cubicBezTo>
                <a:cubicBezTo>
                  <a:pt x="0" y="19775"/>
                  <a:pt x="0" y="19775"/>
                  <a:pt x="0" y="19775"/>
                </a:cubicBezTo>
                <a:cubicBezTo>
                  <a:pt x="0" y="20786"/>
                  <a:pt x="1536" y="21600"/>
                  <a:pt x="3445" y="21600"/>
                </a:cubicBezTo>
                <a:cubicBezTo>
                  <a:pt x="18155" y="21600"/>
                  <a:pt x="18155" y="21600"/>
                  <a:pt x="18155" y="21600"/>
                </a:cubicBezTo>
                <a:cubicBezTo>
                  <a:pt x="20064" y="21600"/>
                  <a:pt x="21600" y="20786"/>
                  <a:pt x="21600" y="19775"/>
                </a:cubicBezTo>
                <a:lnTo>
                  <a:pt x="21600" y="1825"/>
                </a:lnTo>
                <a:close/>
                <a:moveTo>
                  <a:pt x="8984" y="493"/>
                </a:moveTo>
                <a:cubicBezTo>
                  <a:pt x="12848" y="493"/>
                  <a:pt x="12848" y="493"/>
                  <a:pt x="12848" y="493"/>
                </a:cubicBezTo>
                <a:cubicBezTo>
                  <a:pt x="12988" y="493"/>
                  <a:pt x="13128" y="567"/>
                  <a:pt x="13128" y="641"/>
                </a:cubicBezTo>
                <a:cubicBezTo>
                  <a:pt x="13128" y="715"/>
                  <a:pt x="12988" y="789"/>
                  <a:pt x="12848" y="789"/>
                </a:cubicBezTo>
                <a:cubicBezTo>
                  <a:pt x="8984" y="789"/>
                  <a:pt x="8984" y="789"/>
                  <a:pt x="8984" y="789"/>
                </a:cubicBezTo>
                <a:cubicBezTo>
                  <a:pt x="8845" y="789"/>
                  <a:pt x="8752" y="715"/>
                  <a:pt x="8752" y="641"/>
                </a:cubicBezTo>
                <a:cubicBezTo>
                  <a:pt x="8752" y="567"/>
                  <a:pt x="8845" y="493"/>
                  <a:pt x="8984" y="493"/>
                </a:cubicBezTo>
                <a:close/>
                <a:moveTo>
                  <a:pt x="12429" y="20910"/>
                </a:moveTo>
                <a:cubicBezTo>
                  <a:pt x="9357" y="20910"/>
                  <a:pt x="9357" y="20910"/>
                  <a:pt x="9357" y="20910"/>
                </a:cubicBezTo>
                <a:cubicBezTo>
                  <a:pt x="8891" y="20910"/>
                  <a:pt x="8566" y="20762"/>
                  <a:pt x="8566" y="20515"/>
                </a:cubicBezTo>
                <a:cubicBezTo>
                  <a:pt x="8566" y="20268"/>
                  <a:pt x="8891" y="20121"/>
                  <a:pt x="9357" y="20121"/>
                </a:cubicBezTo>
                <a:cubicBezTo>
                  <a:pt x="12429" y="20121"/>
                  <a:pt x="12429" y="20121"/>
                  <a:pt x="12429" y="20121"/>
                </a:cubicBezTo>
                <a:cubicBezTo>
                  <a:pt x="12895" y="20121"/>
                  <a:pt x="13267" y="20268"/>
                  <a:pt x="13267" y="20515"/>
                </a:cubicBezTo>
                <a:cubicBezTo>
                  <a:pt x="13267" y="20762"/>
                  <a:pt x="12895" y="20910"/>
                  <a:pt x="12429" y="20910"/>
                </a:cubicBezTo>
                <a:close/>
                <a:moveTo>
                  <a:pt x="20483" y="19726"/>
                </a:moveTo>
                <a:cubicBezTo>
                  <a:pt x="1303" y="19726"/>
                  <a:pt x="1303" y="19726"/>
                  <a:pt x="1303" y="19726"/>
                </a:cubicBezTo>
                <a:cubicBezTo>
                  <a:pt x="1303" y="1874"/>
                  <a:pt x="1303" y="1874"/>
                  <a:pt x="1303" y="1874"/>
                </a:cubicBezTo>
                <a:cubicBezTo>
                  <a:pt x="20483" y="1874"/>
                  <a:pt x="20483" y="1874"/>
                  <a:pt x="20483" y="1874"/>
                </a:cubicBezTo>
                <a:lnTo>
                  <a:pt x="20483" y="19726"/>
                </a:lnTo>
                <a:close/>
              </a:path>
            </a:pathLst>
          </a:custGeom>
          <a:solidFill>
            <a:schemeClr val="accent1"/>
          </a:solidFill>
          <a:ln w="12700">
            <a:miter lim="400000"/>
          </a:ln>
        </p:spPr>
        <p:txBody>
          <a:bodyPr lIns="0" tIns="0" rIns="0" bIns="0"/>
          <a:lstStyle/>
          <a:p>
            <a:pPr lvl="0">
              <a:lnSpc>
                <a:spcPct val="100000"/>
              </a:lnSpc>
              <a:defRPr sz="3200">
                <a:solidFill>
                  <a:srgbClr val="FFFFFF"/>
                </a:solidFill>
                <a:latin typeface="+mn-lt"/>
                <a:ea typeface="+mn-ea"/>
                <a:cs typeface="+mn-cs"/>
                <a:sym typeface="Helvetica Light"/>
              </a:defRPr>
            </a:pPr>
            <a:endParaRPr/>
          </a:p>
        </p:txBody>
      </p:sp>
      <p:sp>
        <p:nvSpPr>
          <p:cNvPr id="7" name="Picture Placeholder 6"/>
          <p:cNvSpPr>
            <a:spLocks noGrp="1"/>
          </p:cNvSpPr>
          <p:nvPr>
            <p:ph type="pic" sz="quarter" idx="14"/>
          </p:nvPr>
        </p:nvSpPr>
        <p:spPr>
          <a:xfrm>
            <a:off x="5469605" y="2441388"/>
            <a:ext cx="1294740" cy="2282167"/>
          </a:xfrm>
          <a:solidFill>
            <a:schemeClr val="bg1">
              <a:lumMod val="65000"/>
            </a:schemeClr>
          </a:solidFill>
          <a:ln>
            <a:noFill/>
          </a:ln>
        </p:spPr>
        <p:txBody>
          <a:bodyPr>
            <a:normAutofit/>
          </a:bodyPr>
          <a:lstStyle>
            <a:lvl1pPr>
              <a:defRPr sz="1400"/>
            </a:lvl1pPr>
          </a:lstStyle>
          <a:p>
            <a:endParaRPr lang="en-GB" dirty="0"/>
          </a:p>
        </p:txBody>
      </p:sp>
      <p:sp>
        <p:nvSpPr>
          <p:cNvPr id="28" name="Text Placeholder 5"/>
          <p:cNvSpPr>
            <a:spLocks noGrp="1"/>
          </p:cNvSpPr>
          <p:nvPr>
            <p:ph type="body" sz="quarter" idx="15" hasCustomPrompt="1"/>
          </p:nvPr>
        </p:nvSpPr>
        <p:spPr>
          <a:xfrm>
            <a:off x="3149925" y="5359419"/>
            <a:ext cx="6014643" cy="408308"/>
          </a:xfrm>
        </p:spPr>
        <p:txBody>
          <a:bodyPr lIns="0" tIns="0" rIns="0" bIns="0">
            <a:normAutofit/>
          </a:bodyPr>
          <a:lstStyle>
            <a:lvl1pPr marL="0" indent="0" algn="ctr">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accusantium</a:t>
            </a:r>
            <a:r>
              <a:rPr lang="en-US" dirty="0"/>
              <a:t> </a:t>
            </a:r>
            <a:r>
              <a:rPr lang="en-US" dirty="0" err="1"/>
              <a:t>doloremque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r>
              <a:rPr lang="en-US" dirty="0"/>
              <a:t> </a:t>
            </a:r>
            <a:r>
              <a:rPr lang="en-US" dirty="0" err="1"/>
              <a:t>veritatis</a:t>
            </a:r>
            <a:r>
              <a:rPr lang="en-US" dirty="0"/>
              <a:t>  </a:t>
            </a:r>
          </a:p>
        </p:txBody>
      </p:sp>
      <p:sp>
        <p:nvSpPr>
          <p:cNvPr id="29" name="Text Placeholder 5"/>
          <p:cNvSpPr>
            <a:spLocks noGrp="1"/>
          </p:cNvSpPr>
          <p:nvPr>
            <p:ph type="body" sz="quarter" idx="16" hasCustomPrompt="1"/>
          </p:nvPr>
        </p:nvSpPr>
        <p:spPr>
          <a:xfrm>
            <a:off x="2886051" y="3114857"/>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endParaRPr lang="en-US" dirty="0"/>
          </a:p>
        </p:txBody>
      </p:sp>
      <p:sp>
        <p:nvSpPr>
          <p:cNvPr id="30" name="Text Placeholder 5"/>
          <p:cNvSpPr>
            <a:spLocks noGrp="1"/>
          </p:cNvSpPr>
          <p:nvPr>
            <p:ph type="body" sz="quarter" idx="17" hasCustomPrompt="1"/>
          </p:nvPr>
        </p:nvSpPr>
        <p:spPr>
          <a:xfrm>
            <a:off x="2886051" y="3446164"/>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r>
              <a:rPr lang="da-DK" dirty="0"/>
              <a:t>Lorem ipsum dolor sit amet</a:t>
            </a:r>
          </a:p>
        </p:txBody>
      </p:sp>
      <p:sp>
        <p:nvSpPr>
          <p:cNvPr id="31" name="Text Placeholder 5"/>
          <p:cNvSpPr>
            <a:spLocks noGrp="1"/>
          </p:cNvSpPr>
          <p:nvPr>
            <p:ph type="body" sz="quarter" idx="18" hasCustomPrompt="1"/>
          </p:nvPr>
        </p:nvSpPr>
        <p:spPr>
          <a:xfrm>
            <a:off x="2886051" y="3721343"/>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endParaRPr lang="en-US" dirty="0"/>
          </a:p>
        </p:txBody>
      </p:sp>
      <p:sp>
        <p:nvSpPr>
          <p:cNvPr id="32" name="Text Placeholder 5"/>
          <p:cNvSpPr>
            <a:spLocks noGrp="1"/>
          </p:cNvSpPr>
          <p:nvPr>
            <p:ph type="body" sz="quarter" idx="19" hasCustomPrompt="1"/>
          </p:nvPr>
        </p:nvSpPr>
        <p:spPr>
          <a:xfrm>
            <a:off x="2886051" y="4029790"/>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r>
              <a:rPr lang="da-DK" dirty="0"/>
              <a:t>Sekolah si maun</a:t>
            </a:r>
          </a:p>
        </p:txBody>
      </p:sp>
      <p:sp>
        <p:nvSpPr>
          <p:cNvPr id="33" name="Text Placeholder 5"/>
          <p:cNvSpPr>
            <a:spLocks noGrp="1"/>
          </p:cNvSpPr>
          <p:nvPr>
            <p:ph type="body" sz="quarter" idx="20" hasCustomPrompt="1"/>
          </p:nvPr>
        </p:nvSpPr>
        <p:spPr>
          <a:xfrm>
            <a:off x="2886051" y="4329101"/>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r>
              <a:rPr lang="da-DK" dirty="0"/>
              <a:t>Pajan teuman lontemlo bga</a:t>
            </a:r>
          </a:p>
        </p:txBody>
      </p:sp>
      <p:sp>
        <p:nvSpPr>
          <p:cNvPr id="34" name="Text Placeholder 5"/>
          <p:cNvSpPr>
            <a:spLocks noGrp="1"/>
          </p:cNvSpPr>
          <p:nvPr>
            <p:ph type="body" sz="quarter" idx="21" hasCustomPrompt="1"/>
          </p:nvPr>
        </p:nvSpPr>
        <p:spPr>
          <a:xfrm>
            <a:off x="8008931" y="3114857"/>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endParaRPr lang="en-US" dirty="0"/>
          </a:p>
        </p:txBody>
      </p:sp>
      <p:sp>
        <p:nvSpPr>
          <p:cNvPr id="35" name="Text Placeholder 5"/>
          <p:cNvSpPr>
            <a:spLocks noGrp="1"/>
          </p:cNvSpPr>
          <p:nvPr>
            <p:ph type="body" sz="quarter" idx="22" hasCustomPrompt="1"/>
          </p:nvPr>
        </p:nvSpPr>
        <p:spPr>
          <a:xfrm>
            <a:off x="8008931" y="3446164"/>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r>
              <a:rPr lang="da-DK" dirty="0"/>
              <a:t>Lorem ipsum dolor sit amet</a:t>
            </a:r>
          </a:p>
        </p:txBody>
      </p:sp>
      <p:sp>
        <p:nvSpPr>
          <p:cNvPr id="36" name="Text Placeholder 5"/>
          <p:cNvSpPr>
            <a:spLocks noGrp="1"/>
          </p:cNvSpPr>
          <p:nvPr>
            <p:ph type="body" sz="quarter" idx="23" hasCustomPrompt="1"/>
          </p:nvPr>
        </p:nvSpPr>
        <p:spPr>
          <a:xfrm>
            <a:off x="8008931" y="3721343"/>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endParaRPr lang="en-US" dirty="0"/>
          </a:p>
        </p:txBody>
      </p:sp>
      <p:sp>
        <p:nvSpPr>
          <p:cNvPr id="37" name="Text Placeholder 5"/>
          <p:cNvSpPr>
            <a:spLocks noGrp="1"/>
          </p:cNvSpPr>
          <p:nvPr>
            <p:ph type="body" sz="quarter" idx="24" hasCustomPrompt="1"/>
          </p:nvPr>
        </p:nvSpPr>
        <p:spPr>
          <a:xfrm>
            <a:off x="8008931" y="4029790"/>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r>
              <a:rPr lang="da-DK" dirty="0"/>
              <a:t>Sekolah si maun</a:t>
            </a:r>
          </a:p>
        </p:txBody>
      </p:sp>
      <p:sp>
        <p:nvSpPr>
          <p:cNvPr id="38" name="Text Placeholder 5"/>
          <p:cNvSpPr>
            <a:spLocks noGrp="1"/>
          </p:cNvSpPr>
          <p:nvPr>
            <p:ph type="body" sz="quarter" idx="25" hasCustomPrompt="1"/>
          </p:nvPr>
        </p:nvSpPr>
        <p:spPr>
          <a:xfrm>
            <a:off x="8008931" y="4329101"/>
            <a:ext cx="1923677" cy="236731"/>
          </a:xfrm>
        </p:spPr>
        <p:txBody>
          <a:bodyPr lIns="0" tIns="0" rIns="0" bIns="0">
            <a:normAutofit/>
          </a:bodyPr>
          <a:lstStyle>
            <a:lvl1pPr marL="0" indent="0">
              <a:lnSpc>
                <a:spcPts val="1400"/>
              </a:lnSpc>
              <a:buNone/>
              <a:defRPr sz="1050">
                <a:solidFill>
                  <a:schemeClr val="bg1">
                    <a:lumMod val="50000"/>
                  </a:schemeClr>
                </a:solidFill>
              </a:defRPr>
            </a:lvl1pPr>
          </a:lstStyle>
          <a:p>
            <a:r>
              <a:rPr lang="da-DK" dirty="0"/>
              <a:t>Pajan teuman lontemlo bga</a:t>
            </a:r>
          </a:p>
        </p:txBody>
      </p:sp>
      <p:sp>
        <p:nvSpPr>
          <p:cNvPr id="45" name="Text Placeholder 4"/>
          <p:cNvSpPr>
            <a:spLocks noGrp="1"/>
          </p:cNvSpPr>
          <p:nvPr>
            <p:ph type="body" sz="quarter" idx="26" hasCustomPrompt="1"/>
          </p:nvPr>
        </p:nvSpPr>
        <p:spPr>
          <a:xfrm>
            <a:off x="7710939" y="2616838"/>
            <a:ext cx="2221669" cy="297542"/>
          </a:xfrm>
        </p:spPr>
        <p:txBody>
          <a:bodyPr lIns="0" tIns="0" rIns="0" bIns="0">
            <a:normAutofit/>
          </a:bodyPr>
          <a:lstStyle>
            <a:lvl1pPr marL="0" indent="0">
              <a:buNone/>
              <a:defRPr sz="1600">
                <a:solidFill>
                  <a:schemeClr val="accent1"/>
                </a:solidFill>
              </a:defRPr>
            </a:lvl1pPr>
          </a:lstStyle>
          <a:p>
            <a:pPr lvl="0"/>
            <a:r>
              <a:rPr lang="en-US" dirty="0"/>
              <a:t>Awesome Applications</a:t>
            </a:r>
          </a:p>
        </p:txBody>
      </p:sp>
    </p:spTree>
    <p:extLst>
      <p:ext uri="{BB962C8B-B14F-4D97-AF65-F5344CB8AC3E}">
        <p14:creationId xmlns:p14="http://schemas.microsoft.com/office/powerpoint/2010/main" val="391673487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p:cTn id="15" dur="500" fill="hold"/>
                                        <p:tgtEl>
                                          <p:spTgt spid="27"/>
                                        </p:tgtEl>
                                        <p:attrNameLst>
                                          <p:attrName>ppt_w</p:attrName>
                                        </p:attrNameLst>
                                      </p:cBhvr>
                                      <p:tavLst>
                                        <p:tav tm="0">
                                          <p:val>
                                            <p:fltVal val="0"/>
                                          </p:val>
                                        </p:tav>
                                        <p:tav tm="100000">
                                          <p:val>
                                            <p:strVal val="#ppt_w"/>
                                          </p:val>
                                        </p:tav>
                                      </p:tavLst>
                                    </p:anim>
                                    <p:anim calcmode="lin" valueType="num">
                                      <p:cBhvr>
                                        <p:cTn id="16" dur="500" fill="hold"/>
                                        <p:tgtEl>
                                          <p:spTgt spid="27"/>
                                        </p:tgtEl>
                                        <p:attrNameLst>
                                          <p:attrName>ppt_h</p:attrName>
                                        </p:attrNameLst>
                                      </p:cBhvr>
                                      <p:tavLst>
                                        <p:tav tm="0">
                                          <p:val>
                                            <p:fltVal val="0"/>
                                          </p:val>
                                        </p:tav>
                                        <p:tav tm="100000">
                                          <p:val>
                                            <p:strVal val="#ppt_h"/>
                                          </p:val>
                                        </p:tav>
                                      </p:tavLst>
                                    </p:anim>
                                    <p:animEffect transition="in" filter="fade">
                                      <p:cBhvr>
                                        <p:cTn id="17" dur="500"/>
                                        <p:tgtEl>
                                          <p:spTgt spid="2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animEffect transition="in" filter="fade">
                                      <p:cBhvr>
                                        <p:cTn id="25" dur="500"/>
                                        <p:tgtEl>
                                          <p:spTgt spid="5">
                                            <p:txEl>
                                              <p:pRg st="0" end="0"/>
                                            </p:txEl>
                                          </p:spTgt>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animEffect transition="in" filter="wipe(left)">
                                      <p:cBhvr>
                                        <p:cTn id="33" dur="500"/>
                                        <p:tgtEl>
                                          <p:spTgt spid="29">
                                            <p:txEl>
                                              <p:pRg st="0" end="0"/>
                                            </p:txEl>
                                          </p:spTgt>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30">
                                            <p:txEl>
                                              <p:pRg st="0" end="0"/>
                                            </p:txEl>
                                          </p:spTgt>
                                        </p:tgtEl>
                                        <p:attrNameLst>
                                          <p:attrName>style.visibility</p:attrName>
                                        </p:attrNameLst>
                                      </p:cBhvr>
                                      <p:to>
                                        <p:strVal val="visible"/>
                                      </p:to>
                                    </p:set>
                                    <p:animEffect transition="in" filter="wipe(left)">
                                      <p:cBhvr>
                                        <p:cTn id="37" dur="500"/>
                                        <p:tgtEl>
                                          <p:spTgt spid="30">
                                            <p:txEl>
                                              <p:pRg st="0" end="0"/>
                                            </p:txEl>
                                          </p:spTgt>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31">
                                            <p:txEl>
                                              <p:pRg st="0" end="0"/>
                                            </p:txEl>
                                          </p:spTgt>
                                        </p:tgtEl>
                                        <p:attrNameLst>
                                          <p:attrName>style.visibility</p:attrName>
                                        </p:attrNameLst>
                                      </p:cBhvr>
                                      <p:to>
                                        <p:strVal val="visible"/>
                                      </p:to>
                                    </p:set>
                                    <p:animEffect transition="in" filter="wipe(left)">
                                      <p:cBhvr>
                                        <p:cTn id="41" dur="500"/>
                                        <p:tgtEl>
                                          <p:spTgt spid="31">
                                            <p:txEl>
                                              <p:pRg st="0" end="0"/>
                                            </p:txEl>
                                          </p:spTgt>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32">
                                            <p:txEl>
                                              <p:pRg st="0" end="0"/>
                                            </p:txEl>
                                          </p:spTgt>
                                        </p:tgtEl>
                                        <p:attrNameLst>
                                          <p:attrName>style.visibility</p:attrName>
                                        </p:attrNameLst>
                                      </p:cBhvr>
                                      <p:to>
                                        <p:strVal val="visible"/>
                                      </p:to>
                                    </p:set>
                                    <p:animEffect transition="in" filter="wipe(left)">
                                      <p:cBhvr>
                                        <p:cTn id="45" dur="500"/>
                                        <p:tgtEl>
                                          <p:spTgt spid="32">
                                            <p:txEl>
                                              <p:pRg st="0" end="0"/>
                                            </p:txEl>
                                          </p:spTgt>
                                        </p:tgtEl>
                                      </p:cBhvr>
                                    </p:animEffect>
                                  </p:childTnLst>
                                </p:cTn>
                              </p:par>
                            </p:childTnLst>
                          </p:cTn>
                        </p:par>
                        <p:par>
                          <p:cTn id="46" fill="hold">
                            <p:stCondLst>
                              <p:cond delay="5000"/>
                            </p:stCondLst>
                            <p:childTnLst>
                              <p:par>
                                <p:cTn id="47" presetID="22" presetClass="entr" presetSubtype="8" fill="hold" grpId="0" nodeType="afterEffect">
                                  <p:stCondLst>
                                    <p:cond delay="0"/>
                                  </p:stCondLst>
                                  <p:childTnLst>
                                    <p:set>
                                      <p:cBhvr>
                                        <p:cTn id="48" dur="1" fill="hold">
                                          <p:stCondLst>
                                            <p:cond delay="0"/>
                                          </p:stCondLst>
                                        </p:cTn>
                                        <p:tgtEl>
                                          <p:spTgt spid="33">
                                            <p:txEl>
                                              <p:pRg st="0" end="0"/>
                                            </p:txEl>
                                          </p:spTgt>
                                        </p:tgtEl>
                                        <p:attrNameLst>
                                          <p:attrName>style.visibility</p:attrName>
                                        </p:attrNameLst>
                                      </p:cBhvr>
                                      <p:to>
                                        <p:strVal val="visible"/>
                                      </p:to>
                                    </p:set>
                                    <p:animEffect transition="in" filter="wipe(left)">
                                      <p:cBhvr>
                                        <p:cTn id="49" dur="500"/>
                                        <p:tgtEl>
                                          <p:spTgt spid="33">
                                            <p:txEl>
                                              <p:pRg st="0" end="0"/>
                                            </p:txEl>
                                          </p:spTgt>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45">
                                            <p:txEl>
                                              <p:pRg st="0" end="0"/>
                                            </p:txEl>
                                          </p:spTgt>
                                        </p:tgtEl>
                                        <p:attrNameLst>
                                          <p:attrName>style.visibility</p:attrName>
                                        </p:attrNameLst>
                                      </p:cBhvr>
                                      <p:to>
                                        <p:strVal val="visible"/>
                                      </p:to>
                                    </p:set>
                                    <p:animEffect transition="in" filter="fade">
                                      <p:cBhvr>
                                        <p:cTn id="53" dur="500"/>
                                        <p:tgtEl>
                                          <p:spTgt spid="45">
                                            <p:txEl>
                                              <p:pRg st="0" end="0"/>
                                            </p:txEl>
                                          </p:spTgt>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fade">
                                      <p:cBhvr>
                                        <p:cTn id="57" dur="500"/>
                                        <p:tgtEl>
                                          <p:spTgt spid="8"/>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34">
                                            <p:txEl>
                                              <p:pRg st="0" end="0"/>
                                            </p:txEl>
                                          </p:spTgt>
                                        </p:tgtEl>
                                        <p:attrNameLst>
                                          <p:attrName>style.visibility</p:attrName>
                                        </p:attrNameLst>
                                      </p:cBhvr>
                                      <p:to>
                                        <p:strVal val="visible"/>
                                      </p:to>
                                    </p:set>
                                    <p:animEffect transition="in" filter="wipe(left)">
                                      <p:cBhvr>
                                        <p:cTn id="61" dur="500"/>
                                        <p:tgtEl>
                                          <p:spTgt spid="34">
                                            <p:txEl>
                                              <p:pRg st="0" end="0"/>
                                            </p:txEl>
                                          </p:spTgt>
                                        </p:tgtEl>
                                      </p:cBhvr>
                                    </p:animEffect>
                                  </p:childTnLst>
                                </p:cTn>
                              </p:par>
                            </p:childTnLst>
                          </p:cTn>
                        </p:par>
                        <p:par>
                          <p:cTn id="62" fill="hold">
                            <p:stCondLst>
                              <p:cond delay="7000"/>
                            </p:stCondLst>
                            <p:childTnLst>
                              <p:par>
                                <p:cTn id="63" presetID="22" presetClass="entr" presetSubtype="8" fill="hold" grpId="0" nodeType="afterEffect">
                                  <p:stCondLst>
                                    <p:cond delay="0"/>
                                  </p:stCondLst>
                                  <p:childTnLst>
                                    <p:set>
                                      <p:cBhvr>
                                        <p:cTn id="64" dur="1" fill="hold">
                                          <p:stCondLst>
                                            <p:cond delay="0"/>
                                          </p:stCondLst>
                                        </p:cTn>
                                        <p:tgtEl>
                                          <p:spTgt spid="35">
                                            <p:txEl>
                                              <p:pRg st="0" end="0"/>
                                            </p:txEl>
                                          </p:spTgt>
                                        </p:tgtEl>
                                        <p:attrNameLst>
                                          <p:attrName>style.visibility</p:attrName>
                                        </p:attrNameLst>
                                      </p:cBhvr>
                                      <p:to>
                                        <p:strVal val="visible"/>
                                      </p:to>
                                    </p:set>
                                    <p:animEffect transition="in" filter="wipe(left)">
                                      <p:cBhvr>
                                        <p:cTn id="65" dur="500"/>
                                        <p:tgtEl>
                                          <p:spTgt spid="35">
                                            <p:txEl>
                                              <p:pRg st="0" end="0"/>
                                            </p:txEl>
                                          </p:spTgt>
                                        </p:tgtEl>
                                      </p:cBhvr>
                                    </p:animEffect>
                                  </p:childTnLst>
                                </p:cTn>
                              </p:par>
                            </p:childTnLst>
                          </p:cTn>
                        </p:par>
                        <p:par>
                          <p:cTn id="66" fill="hold">
                            <p:stCondLst>
                              <p:cond delay="7500"/>
                            </p:stCondLst>
                            <p:childTnLst>
                              <p:par>
                                <p:cTn id="67" presetID="22" presetClass="entr" presetSubtype="8" fill="hold" grpId="0" nodeType="afterEffect">
                                  <p:stCondLst>
                                    <p:cond delay="0"/>
                                  </p:stCondLst>
                                  <p:childTnLst>
                                    <p:set>
                                      <p:cBhvr>
                                        <p:cTn id="68" dur="1" fill="hold">
                                          <p:stCondLst>
                                            <p:cond delay="0"/>
                                          </p:stCondLst>
                                        </p:cTn>
                                        <p:tgtEl>
                                          <p:spTgt spid="36">
                                            <p:txEl>
                                              <p:pRg st="0" end="0"/>
                                            </p:txEl>
                                          </p:spTgt>
                                        </p:tgtEl>
                                        <p:attrNameLst>
                                          <p:attrName>style.visibility</p:attrName>
                                        </p:attrNameLst>
                                      </p:cBhvr>
                                      <p:to>
                                        <p:strVal val="visible"/>
                                      </p:to>
                                    </p:set>
                                    <p:animEffect transition="in" filter="wipe(left)">
                                      <p:cBhvr>
                                        <p:cTn id="69" dur="500"/>
                                        <p:tgtEl>
                                          <p:spTgt spid="36">
                                            <p:txEl>
                                              <p:pRg st="0" end="0"/>
                                            </p:txEl>
                                          </p:spTgt>
                                        </p:tgtEl>
                                      </p:cBhvr>
                                    </p:animEffect>
                                  </p:childTnLst>
                                </p:cTn>
                              </p:par>
                            </p:childTnLst>
                          </p:cTn>
                        </p:par>
                        <p:par>
                          <p:cTn id="70" fill="hold">
                            <p:stCondLst>
                              <p:cond delay="8000"/>
                            </p:stCondLst>
                            <p:childTnLst>
                              <p:par>
                                <p:cTn id="71" presetID="22" presetClass="entr" presetSubtype="8" fill="hold" grpId="0" nodeType="afterEffect">
                                  <p:stCondLst>
                                    <p:cond delay="0"/>
                                  </p:stCondLst>
                                  <p:childTnLst>
                                    <p:set>
                                      <p:cBhvr>
                                        <p:cTn id="72" dur="1" fill="hold">
                                          <p:stCondLst>
                                            <p:cond delay="0"/>
                                          </p:stCondLst>
                                        </p:cTn>
                                        <p:tgtEl>
                                          <p:spTgt spid="37">
                                            <p:txEl>
                                              <p:pRg st="0" end="0"/>
                                            </p:txEl>
                                          </p:spTgt>
                                        </p:tgtEl>
                                        <p:attrNameLst>
                                          <p:attrName>style.visibility</p:attrName>
                                        </p:attrNameLst>
                                      </p:cBhvr>
                                      <p:to>
                                        <p:strVal val="visible"/>
                                      </p:to>
                                    </p:set>
                                    <p:animEffect transition="in" filter="wipe(left)">
                                      <p:cBhvr>
                                        <p:cTn id="73" dur="500"/>
                                        <p:tgtEl>
                                          <p:spTgt spid="37">
                                            <p:txEl>
                                              <p:pRg st="0" end="0"/>
                                            </p:txEl>
                                          </p:spTgt>
                                        </p:tgtEl>
                                      </p:cBhvr>
                                    </p:animEffect>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38">
                                            <p:txEl>
                                              <p:pRg st="0" end="0"/>
                                            </p:txEl>
                                          </p:spTgt>
                                        </p:tgtEl>
                                        <p:attrNameLst>
                                          <p:attrName>style.visibility</p:attrName>
                                        </p:attrNameLst>
                                      </p:cBhvr>
                                      <p:to>
                                        <p:strVal val="visible"/>
                                      </p:to>
                                    </p:set>
                                    <p:animEffect transition="in" filter="wipe(left)">
                                      <p:cBhvr>
                                        <p:cTn id="77" dur="500"/>
                                        <p:tgtEl>
                                          <p:spTgt spid="38">
                                            <p:txEl>
                                              <p:pRg st="0" end="0"/>
                                            </p:txEl>
                                          </p:spTgt>
                                        </p:tgtEl>
                                      </p:cBhvr>
                                    </p:animEffect>
                                  </p:childTnLst>
                                </p:cTn>
                              </p:par>
                            </p:childTnLst>
                          </p:cTn>
                        </p:par>
                        <p:par>
                          <p:cTn id="78" fill="hold">
                            <p:stCondLst>
                              <p:cond delay="9000"/>
                            </p:stCondLst>
                            <p:childTnLst>
                              <p:par>
                                <p:cTn id="79" presetID="18" presetClass="entr" presetSubtype="6" fill="hold" grpId="0" nodeType="afterEffect">
                                  <p:stCondLst>
                                    <p:cond delay="0"/>
                                  </p:stCondLst>
                                  <p:childTnLst>
                                    <p:set>
                                      <p:cBhvr>
                                        <p:cTn id="80" dur="1" fill="hold">
                                          <p:stCondLst>
                                            <p:cond delay="0"/>
                                          </p:stCondLst>
                                        </p:cTn>
                                        <p:tgtEl>
                                          <p:spTgt spid="28">
                                            <p:txEl>
                                              <p:pRg st="0" end="0"/>
                                            </p:txEl>
                                          </p:spTgt>
                                        </p:tgtEl>
                                        <p:attrNameLst>
                                          <p:attrName>style.visibility</p:attrName>
                                        </p:attrNameLst>
                                      </p:cBhvr>
                                      <p:to>
                                        <p:strVal val="visible"/>
                                      </p:to>
                                    </p:set>
                                    <p:animEffect transition="in" filter="strips(downRight)">
                                      <p:cBhvr>
                                        <p:cTn id="81"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10"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P spid="27" grpId="0" animBg="1"/>
      <p:bldP spid="7" grpId="0" animBg="1"/>
      <p:bldP spid="28" grpId="0" build="p">
        <p:tmplLst>
          <p:tmpl lvl="1">
            <p:tnLst>
              <p:par>
                <p:cTn presetID="18" presetClass="entr" presetSubtype="6"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strips(downRight)">
                      <p:cBhvr>
                        <p:cTn dur="500"/>
                        <p:tgtEl>
                          <p:spTgt spid="28"/>
                        </p:tgtEl>
                      </p:cBhvr>
                    </p:animEffect>
                  </p:childTnLst>
                </p:cTn>
              </p:par>
            </p:tnLst>
          </p:tmpl>
        </p:tmplLst>
      </p:bldP>
      <p:bldP spid="29" grpId="0" build="p">
        <p:tmplLst>
          <p:tmpl lvl="1">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P spid="45" grpId="0" build="p">
        <p:tmplLst>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643595"/>
            <a:ext cx="9144000" cy="594359"/>
          </a:xfrm>
        </p:spPr>
        <p:txBody>
          <a:bodyPr anchor="b">
            <a:no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5969387" y="2348521"/>
            <a:ext cx="4707922" cy="408745"/>
          </a:xfrm>
        </p:spPr>
        <p:txBody>
          <a:bodyPr lIns="0" tIns="0" rIns="0" bIns="0">
            <a:normAutofit/>
          </a:bodyPr>
          <a:lstStyle>
            <a:lvl1pPr marL="0" indent="0">
              <a:buNone/>
              <a:defRPr sz="2000">
                <a:solidFill>
                  <a:schemeClr val="accent1"/>
                </a:solidFill>
                <a:latin typeface="Lato" panose="020F0502020204030203" pitchFamily="34" charset="0"/>
              </a:defRPr>
            </a:lvl1pPr>
          </a:lstStyle>
          <a:p>
            <a:pPr lvl="0"/>
            <a:r>
              <a:rPr lang="en-US" dirty="0"/>
              <a:t>Just Welcome</a:t>
            </a:r>
          </a:p>
        </p:txBody>
      </p:sp>
      <p:sp>
        <p:nvSpPr>
          <p:cNvPr id="6" name="Text Placeholder 5"/>
          <p:cNvSpPr>
            <a:spLocks noGrp="1"/>
          </p:cNvSpPr>
          <p:nvPr>
            <p:ph type="body" sz="quarter" idx="11" hasCustomPrompt="1"/>
          </p:nvPr>
        </p:nvSpPr>
        <p:spPr>
          <a:xfrm>
            <a:off x="5969387" y="2957434"/>
            <a:ext cx="4698613" cy="236327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conseSed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accusantium</a:t>
            </a:r>
            <a:r>
              <a:rPr lang="en-US" dirty="0"/>
              <a:t> </a:t>
            </a:r>
            <a:r>
              <a:rPr lang="en-US" dirty="0" err="1"/>
              <a:t>doloremque</a:t>
            </a:r>
            <a:r>
              <a:rPr lang="en-US" dirty="0"/>
              <a:t> </a:t>
            </a:r>
            <a:r>
              <a:rPr lang="en-US" dirty="0" err="1"/>
              <a:t>laudantium</a:t>
            </a:r>
            <a:r>
              <a:rPr lang="en-US" dirty="0"/>
              <a:t>, </a:t>
            </a:r>
            <a:r>
              <a:rPr lang="en-US" dirty="0" err="1"/>
              <a:t>totam</a:t>
            </a:r>
            <a:r>
              <a:rPr lang="en-US" dirty="0"/>
              <a:t> rem </a:t>
            </a:r>
            <a:r>
              <a:rPr lang="en-US" dirty="0" err="1"/>
              <a:t>aperiam</a:t>
            </a:r>
            <a:r>
              <a:rPr lang="en-US" dirty="0"/>
              <a:t>, </a:t>
            </a:r>
            <a:r>
              <a:rPr lang="en-US" dirty="0" err="1"/>
              <a:t>eaque</a:t>
            </a:r>
            <a:r>
              <a:rPr lang="en-US" dirty="0"/>
              <a:t> </a:t>
            </a:r>
            <a:r>
              <a:rPr lang="en-US" dirty="0" err="1"/>
              <a:t>ipsa</a:t>
            </a:r>
            <a:r>
              <a:rPr lang="en-US" dirty="0"/>
              <a:t> quae </a:t>
            </a:r>
            <a:r>
              <a:rPr lang="en-US" dirty="0" err="1"/>
              <a:t>ab</a:t>
            </a:r>
            <a:r>
              <a:rPr lang="en-US" dirty="0"/>
              <a:t> </a:t>
            </a:r>
            <a:r>
              <a:rPr lang="en-US" dirty="0" err="1"/>
              <a:t>illo</a:t>
            </a:r>
            <a:r>
              <a:rPr lang="en-US" dirty="0"/>
              <a:t> </a:t>
            </a:r>
            <a:r>
              <a:rPr lang="en-US" dirty="0" err="1"/>
              <a:t>inventore</a:t>
            </a:r>
            <a:r>
              <a:rPr lang="en-US" dirty="0"/>
              <a:t> </a:t>
            </a:r>
            <a:r>
              <a:rPr lang="en-US" dirty="0" err="1"/>
              <a:t>veritatis</a:t>
            </a:r>
            <a:r>
              <a:rPr lang="en-US" dirty="0"/>
              <a:t> et quasi </a:t>
            </a:r>
            <a:r>
              <a:rPr lang="en-US" dirty="0" err="1"/>
              <a:t>architecto</a:t>
            </a:r>
            <a:r>
              <a:rPr lang="en-US" dirty="0"/>
              <a:t> </a:t>
            </a:r>
            <a:r>
              <a:rPr lang="en-US" dirty="0" err="1"/>
              <a:t>beatae</a:t>
            </a:r>
            <a:r>
              <a:rPr lang="en-US" dirty="0"/>
              <a:t> vitae dicta </a:t>
            </a:r>
            <a:r>
              <a:rPr lang="en-US" dirty="0" err="1"/>
              <a:t>sunt</a:t>
            </a:r>
            <a:r>
              <a:rPr lang="en-US" dirty="0"/>
              <a:t> </a:t>
            </a:r>
            <a:r>
              <a:rPr lang="en-US" dirty="0" err="1"/>
              <a:t>explicabo</a:t>
            </a:r>
            <a:r>
              <a:rPr lang="en-US" dirty="0"/>
              <a:t>. </a:t>
            </a:r>
            <a:r>
              <a:rPr lang="en-US" dirty="0" err="1"/>
              <a:t>Nemo</a:t>
            </a:r>
            <a:r>
              <a:rPr lang="en-US" dirty="0"/>
              <a:t> </a:t>
            </a:r>
            <a:r>
              <a:rPr lang="en-US" dirty="0" err="1"/>
              <a:t>enim</a:t>
            </a:r>
            <a:r>
              <a:rPr lang="en-US" dirty="0"/>
              <a:t> </a:t>
            </a:r>
            <a:r>
              <a:rPr lang="en-US" dirty="0" err="1"/>
              <a:t>ipsam</a:t>
            </a:r>
            <a:r>
              <a:rPr lang="en-US" dirty="0"/>
              <a:t> </a:t>
            </a:r>
            <a:r>
              <a:rPr lang="en-US" dirty="0" err="1"/>
              <a:t>voluptatem</a:t>
            </a:r>
            <a:r>
              <a:rPr lang="en-US" dirty="0"/>
              <a:t> </a:t>
            </a:r>
            <a:r>
              <a:rPr lang="en-US" dirty="0" err="1"/>
              <a:t>quia</a:t>
            </a:r>
            <a:r>
              <a:rPr lang="en-US" dirty="0"/>
              <a:t> </a:t>
            </a:r>
            <a:r>
              <a:rPr lang="en-US" dirty="0" err="1"/>
              <a:t>voluptas</a:t>
            </a:r>
            <a:r>
              <a:rPr lang="en-US" dirty="0"/>
              <a:t> sit </a:t>
            </a:r>
            <a:r>
              <a:rPr lang="en-US" dirty="0" err="1"/>
              <a:t>aspernatur</a:t>
            </a:r>
            <a:r>
              <a:rPr lang="en-US" dirty="0"/>
              <a:t> </a:t>
            </a:r>
            <a:r>
              <a:rPr lang="en-US" dirty="0" err="1"/>
              <a:t>aut</a:t>
            </a:r>
            <a:r>
              <a:rPr lang="en-US" dirty="0"/>
              <a:t> </a:t>
            </a:r>
            <a:r>
              <a:rPr lang="en-US" dirty="0" err="1"/>
              <a:t>odit</a:t>
            </a:r>
            <a:r>
              <a:rPr lang="en-US" dirty="0"/>
              <a:t> au</a:t>
            </a:r>
          </a:p>
          <a:p>
            <a:pPr lvl="0"/>
            <a:r>
              <a:rPr lang="en-US" dirty="0"/>
              <a:t>fugit, </a:t>
            </a:r>
            <a:r>
              <a:rPr lang="en-US" dirty="0" err="1"/>
              <a:t>sed</a:t>
            </a:r>
            <a:r>
              <a:rPr lang="en-US" dirty="0"/>
              <a:t> </a:t>
            </a:r>
            <a:r>
              <a:rPr lang="en-US" dirty="0" err="1"/>
              <a:t>quia</a:t>
            </a:r>
            <a:r>
              <a:rPr lang="en-US" dirty="0"/>
              <a:t> </a:t>
            </a:r>
            <a:r>
              <a:rPr lang="en-US" dirty="0" err="1"/>
              <a:t>consequuntur</a:t>
            </a:r>
            <a:r>
              <a:rPr lang="en-US" dirty="0"/>
              <a:t> </a:t>
            </a:r>
            <a:r>
              <a:rPr lang="en-US" dirty="0" err="1"/>
              <a:t>magni</a:t>
            </a:r>
            <a:r>
              <a:rPr lang="en-US" dirty="0"/>
              <a:t> </a:t>
            </a:r>
            <a:r>
              <a:rPr lang="en-US" dirty="0" err="1"/>
              <a:t>dolores</a:t>
            </a:r>
            <a:r>
              <a:rPr lang="en-US" dirty="0"/>
              <a:t> </a:t>
            </a:r>
            <a:r>
              <a:rPr lang="en-US" dirty="0" err="1"/>
              <a:t>eos</a:t>
            </a:r>
            <a:r>
              <a:rPr lang="en-US" dirty="0"/>
              <a:t> qui </a:t>
            </a:r>
            <a:r>
              <a:rPr lang="en-US" dirty="0" err="1"/>
              <a:t>ratione</a:t>
            </a:r>
            <a:r>
              <a:rPr lang="en-US" dirty="0"/>
              <a:t> </a:t>
            </a:r>
            <a:r>
              <a:rPr lang="en-US" dirty="0" err="1"/>
              <a:t>voluptatem</a:t>
            </a:r>
            <a:r>
              <a:rPr lang="en-US" dirty="0"/>
              <a:t> </a:t>
            </a:r>
            <a:r>
              <a:rPr lang="en-US" dirty="0" err="1"/>
              <a:t>sequi</a:t>
            </a:r>
            <a:r>
              <a:rPr lang="en-US" dirty="0"/>
              <a:t> </a:t>
            </a:r>
            <a:r>
              <a:rPr lang="en-US" dirty="0" err="1"/>
              <a:t>nesciunt</a:t>
            </a:r>
            <a:r>
              <a:rPr lang="en-US" dirty="0"/>
              <a:t>. </a:t>
            </a:r>
            <a:r>
              <a:rPr lang="en-US" dirty="0" err="1"/>
              <a:t>Neque</a:t>
            </a:r>
            <a:r>
              <a:rPr lang="en-US" dirty="0"/>
              <a:t> </a:t>
            </a:r>
            <a:r>
              <a:rPr lang="en-US" dirty="0" err="1"/>
              <a:t>porro</a:t>
            </a:r>
            <a:r>
              <a:rPr lang="en-US" dirty="0"/>
              <a:t> </a:t>
            </a:r>
            <a:r>
              <a:rPr lang="en-US" dirty="0" err="1"/>
              <a:t>quisquam</a:t>
            </a:r>
            <a:r>
              <a:rPr lang="en-US" dirty="0"/>
              <a:t> </a:t>
            </a:r>
            <a:r>
              <a:rPr lang="en-US" dirty="0" err="1"/>
              <a:t>est</a:t>
            </a:r>
            <a:r>
              <a:rPr lang="en-US" dirty="0"/>
              <a:t>, </a:t>
            </a:r>
            <a:r>
              <a:rPr lang="en-US" dirty="0" err="1"/>
              <a:t>ui</a:t>
            </a:r>
            <a:r>
              <a:rPr lang="en-US" dirty="0"/>
              <a:t> </a:t>
            </a:r>
            <a:r>
              <a:rPr lang="en-US" dirty="0" err="1"/>
              <a:t>dolorem</a:t>
            </a:r>
            <a:r>
              <a:rPr lang="en-US" dirty="0"/>
              <a:t> </a:t>
            </a:r>
            <a:r>
              <a:rPr lang="en-US" dirty="0" err="1"/>
              <a:t>ipsum</a:t>
            </a:r>
            <a:r>
              <a:rPr lang="en-US" dirty="0"/>
              <a:t> </a:t>
            </a:r>
            <a:r>
              <a:rPr lang="en-US" dirty="0" err="1"/>
              <a:t>quia</a:t>
            </a:r>
            <a:r>
              <a:rPr lang="en-US" dirty="0"/>
              <a:t> dolor sit </a:t>
            </a:r>
            <a:r>
              <a:rPr lang="en-US" dirty="0" err="1"/>
              <a:t>amet</a:t>
            </a:r>
            <a:r>
              <a:rPr lang="en-US" dirty="0"/>
              <a:t>, </a:t>
            </a:r>
            <a:r>
              <a:rPr lang="en-US" dirty="0" err="1"/>
              <a:t>consectetur</a:t>
            </a:r>
            <a:r>
              <a:rPr lang="en-US" dirty="0"/>
              <a:t>, </a:t>
            </a:r>
            <a:r>
              <a:rPr lang="en-US" dirty="0" err="1"/>
              <a:t>adipisci</a:t>
            </a:r>
            <a:r>
              <a:rPr lang="en-US" dirty="0"/>
              <a:t> </a:t>
            </a:r>
            <a:r>
              <a:rPr lang="en-US" dirty="0" err="1"/>
              <a:t>velit</a:t>
            </a:r>
            <a:r>
              <a:rPr lang="en-US" dirty="0"/>
              <a:t>, </a:t>
            </a:r>
            <a:r>
              <a:rPr lang="en-US" dirty="0" err="1"/>
              <a:t>sed</a:t>
            </a:r>
            <a:r>
              <a:rPr lang="en-US" dirty="0"/>
              <a:t> </a:t>
            </a:r>
            <a:r>
              <a:rPr lang="en-US" dirty="0" err="1"/>
              <a:t>quia</a:t>
            </a:r>
            <a:r>
              <a:rPr lang="en-US" dirty="0"/>
              <a:t> non </a:t>
            </a:r>
            <a:r>
              <a:rPr lang="en-US" dirty="0" err="1"/>
              <a:t>numquam</a:t>
            </a:r>
            <a:r>
              <a:rPr lang="en-US" dirty="0"/>
              <a:t> </a:t>
            </a:r>
            <a:r>
              <a:rPr lang="en-US" dirty="0" err="1"/>
              <a:t>eius</a:t>
            </a:r>
            <a:r>
              <a:rPr lang="en-US" dirty="0"/>
              <a:t> </a:t>
            </a:r>
            <a:r>
              <a:rPr lang="en-US" dirty="0" err="1"/>
              <a:t>muoidi</a:t>
            </a:r>
            <a:r>
              <a:rPr lang="en-US" dirty="0"/>
              <a:t> </a:t>
            </a:r>
            <a:r>
              <a:rPr lang="en-US" dirty="0" err="1"/>
              <a:t>tempora</a:t>
            </a:r>
            <a:r>
              <a:rPr lang="en-US" dirty="0"/>
              <a:t> </a:t>
            </a:r>
            <a:r>
              <a:rPr lang="en-US" dirty="0" err="1"/>
              <a:t>incidunt</a:t>
            </a:r>
            <a:r>
              <a:rPr lang="en-US" dirty="0"/>
              <a:t> </a:t>
            </a:r>
            <a:r>
              <a:rPr lang="en-US" dirty="0" err="1"/>
              <a:t>ut</a:t>
            </a:r>
            <a:r>
              <a:rPr lang="en-US" dirty="0"/>
              <a:t> </a:t>
            </a:r>
            <a:r>
              <a:rPr lang="en-US" dirty="0" err="1"/>
              <a:t>labore</a:t>
            </a:r>
            <a:r>
              <a:rPr lang="en-US" dirty="0"/>
              <a:t> et </a:t>
            </a:r>
            <a:r>
              <a:rPr lang="en-US" dirty="0" err="1"/>
              <a:t>dolore</a:t>
            </a:r>
            <a:r>
              <a:rPr lang="en-US" dirty="0"/>
              <a:t> </a:t>
            </a:r>
            <a:r>
              <a:rPr lang="en-US" dirty="0" err="1"/>
              <a:t>magnam</a:t>
            </a:r>
            <a:r>
              <a:rPr lang="en-US" dirty="0"/>
              <a:t> </a:t>
            </a:r>
            <a:r>
              <a:rPr lang="en-US" dirty="0" err="1"/>
              <a:t>aliquam</a:t>
            </a:r>
            <a:r>
              <a:rPr lang="en-US" dirty="0"/>
              <a:t> </a:t>
            </a:r>
            <a:r>
              <a:rPr lang="en-US" dirty="0" err="1"/>
              <a:t>quaerat</a:t>
            </a:r>
            <a:r>
              <a:rPr lang="en-US" dirty="0"/>
              <a:t> </a:t>
            </a:r>
            <a:r>
              <a:rPr lang="en-US" dirty="0" err="1"/>
              <a:t>voluptatem</a:t>
            </a:r>
            <a:r>
              <a:rPr lang="en-US" dirty="0"/>
              <a:t>. </a:t>
            </a:r>
            <a:r>
              <a:rPr lang="en-US" dirty="0" err="1"/>
              <a:t>Ut</a:t>
            </a:r>
            <a:r>
              <a:rPr lang="en-US" dirty="0"/>
              <a:t> </a:t>
            </a:r>
            <a:r>
              <a:rPr lang="en-US" dirty="0" err="1"/>
              <a:t>equae</a:t>
            </a:r>
            <a:r>
              <a:rPr lang="en-US" dirty="0"/>
              <a:t> </a:t>
            </a:r>
            <a:r>
              <a:rPr lang="en-US" dirty="0" err="1"/>
              <a:t>ab</a:t>
            </a:r>
            <a:r>
              <a:rPr lang="en-US" dirty="0"/>
              <a:t> </a:t>
            </a:r>
            <a:r>
              <a:rPr lang="en-US" dirty="0" err="1"/>
              <a:t>illo</a:t>
            </a:r>
            <a:r>
              <a:rPr lang="en-US" dirty="0"/>
              <a:t> </a:t>
            </a:r>
            <a:r>
              <a:rPr lang="en-US" dirty="0" err="1"/>
              <a:t>inventore</a:t>
            </a:r>
            <a:r>
              <a:rPr lang="en-US" dirty="0"/>
              <a:t> </a:t>
            </a:r>
            <a:r>
              <a:rPr lang="en-US" dirty="0" err="1"/>
              <a:t>veritatis</a:t>
            </a:r>
            <a:r>
              <a:rPr lang="en-US" dirty="0"/>
              <a:t> et quasi </a:t>
            </a:r>
            <a:r>
              <a:rPr lang="en-US" dirty="0" err="1"/>
              <a:t>architecto</a:t>
            </a:r>
            <a:r>
              <a:rPr lang="en-US" dirty="0"/>
              <a:t> </a:t>
            </a:r>
            <a:r>
              <a:rPr lang="en-US" dirty="0" err="1"/>
              <a:t>beatae</a:t>
            </a:r>
            <a:r>
              <a:rPr lang="en-US" dirty="0"/>
              <a:t> vitae dicta </a:t>
            </a:r>
            <a:r>
              <a:rPr lang="en-US" dirty="0" err="1"/>
              <a:t>sunt</a:t>
            </a:r>
            <a:endParaRPr lang="en-US" dirty="0"/>
          </a:p>
        </p:txBody>
      </p:sp>
      <p:sp>
        <p:nvSpPr>
          <p:cNvPr id="7" name="Picture Placeholder 6"/>
          <p:cNvSpPr>
            <a:spLocks noGrp="1"/>
          </p:cNvSpPr>
          <p:nvPr>
            <p:ph type="pic" sz="quarter" idx="14"/>
          </p:nvPr>
        </p:nvSpPr>
        <p:spPr>
          <a:xfrm>
            <a:off x="1524000" y="2368232"/>
            <a:ext cx="3863926" cy="2716211"/>
          </a:xfrm>
          <a:solidFill>
            <a:schemeClr val="bg1">
              <a:lumMod val="65000"/>
            </a:schemeClr>
          </a:solidFill>
          <a:ln w="57150">
            <a:solidFill>
              <a:schemeClr val="accent1"/>
            </a:solidFill>
          </a:ln>
        </p:spPr>
        <p:txBody>
          <a:bodyPr>
            <a:normAutofit/>
          </a:bodyPr>
          <a:lstStyle>
            <a:lvl1pPr>
              <a:defRPr sz="1400"/>
            </a:lvl1pPr>
          </a:lstStyle>
          <a:p>
            <a:endParaRPr lang="en-GB" dirty="0"/>
          </a:p>
        </p:txBody>
      </p:sp>
    </p:spTree>
    <p:extLst>
      <p:ext uri="{BB962C8B-B14F-4D97-AF65-F5344CB8AC3E}">
        <p14:creationId xmlns:p14="http://schemas.microsoft.com/office/powerpoint/2010/main" val="409472166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wipe(left)">
                                      <p:cBhvr>
                                        <p:cTn id="21" dur="500"/>
                                        <p:tgtEl>
                                          <p:spTgt spid="5">
                                            <p:txEl>
                                              <p:pRg st="0" end="0"/>
                                            </p:txEl>
                                          </p:spTgt>
                                        </p:tgtEl>
                                      </p:cBhvr>
                                    </p:animEffect>
                                  </p:childTnLst>
                                </p:cTn>
                              </p:par>
                            </p:childTnLst>
                          </p:cTn>
                        </p:par>
                        <p:par>
                          <p:cTn id="22" fill="hold">
                            <p:stCondLst>
                              <p:cond delay="2000"/>
                            </p:stCondLst>
                            <p:childTnLst>
                              <p:par>
                                <p:cTn id="23" presetID="9" presetClass="entr" presetSubtype="0" fill="hold" grpId="0" nodeType="after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dissolve">
                                      <p:cBhvr>
                                        <p:cTn id="25" dur="500"/>
                                        <p:tgtEl>
                                          <p:spTgt spid="6">
                                            <p:txEl>
                                              <p:pRg st="0" end="0"/>
                                            </p:txEl>
                                          </p:spTgt>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6">
                                            <p:txEl>
                                              <p:pRg st="1" end="1"/>
                                            </p:txEl>
                                          </p:spTgt>
                                        </p:tgtEl>
                                        <p:attrNameLst>
                                          <p:attrName>style.visibility</p:attrName>
                                        </p:attrNameLst>
                                      </p:cBhvr>
                                      <p:to>
                                        <p:strVal val="visible"/>
                                      </p:to>
                                    </p:set>
                                    <p:animEffect transition="in" filter="dissolve">
                                      <p:cBhvr>
                                        <p:cTn id="28"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uiExpand="1" build="p">
        <p:tmplLst>
          <p:tmpl lvl="1">
            <p:tnLst>
              <p:par>
                <p:cTn presetID="9"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dissolve">
                      <p:cBhvr>
                        <p:cTn dur="500"/>
                        <p:tgtEl>
                          <p:spTgt spid="6"/>
                        </p:tgtEl>
                      </p:cBhvr>
                    </p:animEffect>
                  </p:childTnLst>
                </p:cTn>
              </p:par>
            </p:tnLst>
          </p:tmpl>
        </p:tmplLst>
      </p:bldP>
      <p:bldP spid="7" grpId="0"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6_Title Slide">
    <p:spTree>
      <p:nvGrpSpPr>
        <p:cNvPr id="1" name=""/>
        <p:cNvGrpSpPr/>
        <p:nvPr/>
      </p:nvGrpSpPr>
      <p:grpSpPr>
        <a:xfrm>
          <a:off x="0" y="0"/>
          <a:ext cx="0" cy="0"/>
          <a:chOff x="0" y="0"/>
          <a:chExt cx="0" cy="0"/>
        </a:xfrm>
      </p:grpSpPr>
      <p:sp>
        <p:nvSpPr>
          <p:cNvPr id="14" name="Picture Placeholder 6"/>
          <p:cNvSpPr>
            <a:spLocks noGrp="1"/>
          </p:cNvSpPr>
          <p:nvPr>
            <p:ph type="pic" sz="quarter" idx="19"/>
          </p:nvPr>
        </p:nvSpPr>
        <p:spPr>
          <a:xfrm>
            <a:off x="1524000" y="2639439"/>
            <a:ext cx="2714159" cy="1813502"/>
          </a:xfr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15" name="Picture Placeholder 6"/>
          <p:cNvSpPr>
            <a:spLocks noGrp="1"/>
          </p:cNvSpPr>
          <p:nvPr>
            <p:ph type="pic" sz="quarter" idx="20"/>
          </p:nvPr>
        </p:nvSpPr>
        <p:spPr>
          <a:xfrm>
            <a:off x="4756570" y="2639439"/>
            <a:ext cx="2714159" cy="1813502"/>
          </a:xfr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16" name="Picture Placeholder 6"/>
          <p:cNvSpPr>
            <a:spLocks noGrp="1"/>
          </p:cNvSpPr>
          <p:nvPr>
            <p:ph type="pic" sz="quarter" idx="21"/>
          </p:nvPr>
        </p:nvSpPr>
        <p:spPr>
          <a:xfrm>
            <a:off x="7963024" y="2639439"/>
            <a:ext cx="2714159" cy="1813502"/>
          </a:xfr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1533453" y="2233532"/>
            <a:ext cx="2303271" cy="262018"/>
          </a:xfrm>
        </p:spPr>
        <p:txBody>
          <a:bodyPr lIns="0" tIns="0" rIns="0" bIns="0">
            <a:normAutofit/>
          </a:bodyPr>
          <a:lstStyle>
            <a:lvl1pPr marL="0" indent="0">
              <a:buNone/>
              <a:defRPr sz="1600">
                <a:solidFill>
                  <a:schemeClr val="accent1"/>
                </a:solidFill>
              </a:defRPr>
            </a:lvl1pPr>
          </a:lstStyle>
          <a:p>
            <a:pPr lvl="0"/>
            <a:r>
              <a:rPr lang="en-US" dirty="0"/>
              <a:t>Progress Completed</a:t>
            </a:r>
          </a:p>
        </p:txBody>
      </p:sp>
      <p:sp>
        <p:nvSpPr>
          <p:cNvPr id="6" name="Text Placeholder 5"/>
          <p:cNvSpPr>
            <a:spLocks noGrp="1"/>
          </p:cNvSpPr>
          <p:nvPr>
            <p:ph type="body" sz="quarter" idx="11" hasCustomPrompt="1"/>
          </p:nvPr>
        </p:nvSpPr>
        <p:spPr>
          <a:xfrm>
            <a:off x="1533453" y="4708405"/>
            <a:ext cx="2704706" cy="43509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perspiciasit</a:t>
            </a:r>
            <a:r>
              <a:rPr lang="en-US" dirty="0"/>
              <a:t> </a:t>
            </a:r>
            <a:r>
              <a:rPr lang="en-US" dirty="0" err="1"/>
              <a:t>accusantium</a:t>
            </a:r>
            <a:r>
              <a:rPr lang="en-US" dirty="0"/>
              <a:t> </a:t>
            </a:r>
            <a:r>
              <a:rPr lang="en-US" dirty="0" err="1"/>
              <a:t>doloremque</a:t>
            </a:r>
            <a:r>
              <a:rPr lang="en-US" dirty="0"/>
              <a:t> </a:t>
            </a:r>
            <a:r>
              <a:rPr lang="en-US" dirty="0" err="1"/>
              <a:t>hom</a:t>
            </a:r>
            <a:r>
              <a:rPr lang="en-US" dirty="0"/>
              <a:t> </a:t>
            </a:r>
            <a:r>
              <a:rPr lang="en-US" dirty="0" err="1"/>
              <a:t>lah</a:t>
            </a:r>
            <a:endParaRPr lang="en-US" dirty="0"/>
          </a:p>
        </p:txBody>
      </p:sp>
      <p:sp>
        <p:nvSpPr>
          <p:cNvPr id="26" name="Text Placeholder 4"/>
          <p:cNvSpPr>
            <a:spLocks noGrp="1"/>
          </p:cNvSpPr>
          <p:nvPr>
            <p:ph type="body" sz="quarter" idx="25" hasCustomPrompt="1"/>
          </p:nvPr>
        </p:nvSpPr>
        <p:spPr>
          <a:xfrm>
            <a:off x="3602337" y="5465268"/>
            <a:ext cx="512464" cy="262018"/>
          </a:xfrm>
        </p:spPr>
        <p:txBody>
          <a:bodyPr lIns="0" tIns="0" rIns="0" bIns="0">
            <a:normAutofit/>
          </a:bodyPr>
          <a:lstStyle>
            <a:lvl1pPr marL="0" indent="0">
              <a:buNone/>
              <a:defRPr sz="1600">
                <a:solidFill>
                  <a:schemeClr val="accent1"/>
                </a:solidFill>
              </a:defRPr>
            </a:lvl1pPr>
          </a:lstStyle>
          <a:p>
            <a:pPr lvl="0"/>
            <a:r>
              <a:rPr lang="en-US" dirty="0"/>
              <a:t>85%</a:t>
            </a:r>
          </a:p>
        </p:txBody>
      </p:sp>
      <p:sp>
        <p:nvSpPr>
          <p:cNvPr id="27" name="Text Placeholder 4"/>
          <p:cNvSpPr>
            <a:spLocks noGrp="1"/>
          </p:cNvSpPr>
          <p:nvPr>
            <p:ph type="body" sz="quarter" idx="26" hasCustomPrompt="1"/>
          </p:nvPr>
        </p:nvSpPr>
        <p:spPr>
          <a:xfrm>
            <a:off x="5853806" y="5465268"/>
            <a:ext cx="512464" cy="262018"/>
          </a:xfrm>
        </p:spPr>
        <p:txBody>
          <a:bodyPr lIns="0" tIns="0" rIns="0" bIns="0">
            <a:normAutofit/>
          </a:bodyPr>
          <a:lstStyle>
            <a:lvl1pPr marL="0" indent="0">
              <a:buNone/>
              <a:defRPr sz="1600">
                <a:solidFill>
                  <a:schemeClr val="accent1"/>
                </a:solidFill>
              </a:defRPr>
            </a:lvl1pPr>
          </a:lstStyle>
          <a:p>
            <a:pPr lvl="0"/>
            <a:r>
              <a:rPr lang="en-US" dirty="0"/>
              <a:t>50%</a:t>
            </a:r>
          </a:p>
        </p:txBody>
      </p:sp>
      <p:sp>
        <p:nvSpPr>
          <p:cNvPr id="28" name="Text Placeholder 4"/>
          <p:cNvSpPr>
            <a:spLocks noGrp="1"/>
          </p:cNvSpPr>
          <p:nvPr>
            <p:ph type="body" sz="quarter" idx="27" hasCustomPrompt="1"/>
          </p:nvPr>
        </p:nvSpPr>
        <p:spPr>
          <a:xfrm>
            <a:off x="9291714" y="5465268"/>
            <a:ext cx="512464" cy="262018"/>
          </a:xfrm>
        </p:spPr>
        <p:txBody>
          <a:bodyPr lIns="0" tIns="0" rIns="0" bIns="0">
            <a:normAutofit/>
          </a:bodyPr>
          <a:lstStyle>
            <a:lvl1pPr marL="0" indent="0">
              <a:buNone/>
              <a:defRPr sz="1600">
                <a:solidFill>
                  <a:schemeClr val="accent1"/>
                </a:solidFill>
              </a:defRPr>
            </a:lvl1pPr>
          </a:lstStyle>
          <a:p>
            <a:pPr lvl="0"/>
            <a:r>
              <a:rPr lang="en-US" dirty="0"/>
              <a:t>60%</a:t>
            </a:r>
          </a:p>
        </p:txBody>
      </p:sp>
      <p:sp>
        <p:nvSpPr>
          <p:cNvPr id="29" name="Text Placeholder 4"/>
          <p:cNvSpPr>
            <a:spLocks noGrp="1"/>
          </p:cNvSpPr>
          <p:nvPr>
            <p:ph type="body" sz="quarter" idx="28" hasCustomPrompt="1"/>
          </p:nvPr>
        </p:nvSpPr>
        <p:spPr>
          <a:xfrm>
            <a:off x="4753408" y="2233532"/>
            <a:ext cx="2303271" cy="262018"/>
          </a:xfrm>
        </p:spPr>
        <p:txBody>
          <a:bodyPr lIns="0" tIns="0" rIns="0" bIns="0">
            <a:normAutofit/>
          </a:bodyPr>
          <a:lstStyle>
            <a:lvl1pPr marL="0" indent="0">
              <a:buNone/>
              <a:defRPr sz="1600">
                <a:solidFill>
                  <a:schemeClr val="accent1"/>
                </a:solidFill>
              </a:defRPr>
            </a:lvl1pPr>
          </a:lstStyle>
          <a:p>
            <a:pPr lvl="0"/>
            <a:r>
              <a:rPr lang="en-US" dirty="0"/>
              <a:t>Progress Completed</a:t>
            </a:r>
          </a:p>
        </p:txBody>
      </p:sp>
      <p:sp>
        <p:nvSpPr>
          <p:cNvPr id="30" name="Text Placeholder 5"/>
          <p:cNvSpPr>
            <a:spLocks noGrp="1"/>
          </p:cNvSpPr>
          <p:nvPr>
            <p:ph type="body" sz="quarter" idx="29" hasCustomPrompt="1"/>
          </p:nvPr>
        </p:nvSpPr>
        <p:spPr>
          <a:xfrm>
            <a:off x="4753408" y="4708405"/>
            <a:ext cx="2704706" cy="43509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perspiciasit</a:t>
            </a:r>
            <a:r>
              <a:rPr lang="en-US" dirty="0"/>
              <a:t> </a:t>
            </a:r>
            <a:r>
              <a:rPr lang="en-US" dirty="0" err="1"/>
              <a:t>accusantium</a:t>
            </a:r>
            <a:r>
              <a:rPr lang="en-US" dirty="0"/>
              <a:t> </a:t>
            </a:r>
            <a:r>
              <a:rPr lang="en-US" dirty="0" err="1"/>
              <a:t>doloremque</a:t>
            </a:r>
            <a:r>
              <a:rPr lang="en-US" dirty="0"/>
              <a:t> </a:t>
            </a:r>
            <a:r>
              <a:rPr lang="en-US" dirty="0" err="1"/>
              <a:t>hom</a:t>
            </a:r>
            <a:r>
              <a:rPr lang="en-US" dirty="0"/>
              <a:t> </a:t>
            </a:r>
            <a:r>
              <a:rPr lang="en-US" dirty="0" err="1"/>
              <a:t>lah</a:t>
            </a:r>
            <a:endParaRPr lang="en-US" dirty="0"/>
          </a:p>
        </p:txBody>
      </p:sp>
      <p:sp>
        <p:nvSpPr>
          <p:cNvPr id="31" name="Text Placeholder 4"/>
          <p:cNvSpPr>
            <a:spLocks noGrp="1"/>
          </p:cNvSpPr>
          <p:nvPr>
            <p:ph type="body" sz="quarter" idx="30" hasCustomPrompt="1"/>
          </p:nvPr>
        </p:nvSpPr>
        <p:spPr>
          <a:xfrm>
            <a:off x="7949412" y="2233532"/>
            <a:ext cx="2303271" cy="262018"/>
          </a:xfrm>
        </p:spPr>
        <p:txBody>
          <a:bodyPr lIns="0" tIns="0" rIns="0" bIns="0">
            <a:normAutofit/>
          </a:bodyPr>
          <a:lstStyle>
            <a:lvl1pPr marL="0" indent="0">
              <a:buNone/>
              <a:defRPr sz="1600">
                <a:solidFill>
                  <a:schemeClr val="accent1"/>
                </a:solidFill>
              </a:defRPr>
            </a:lvl1pPr>
          </a:lstStyle>
          <a:p>
            <a:pPr lvl="0"/>
            <a:r>
              <a:rPr lang="en-US" dirty="0"/>
              <a:t>Progress Completed</a:t>
            </a:r>
          </a:p>
        </p:txBody>
      </p:sp>
      <p:sp>
        <p:nvSpPr>
          <p:cNvPr id="32" name="Text Placeholder 5"/>
          <p:cNvSpPr>
            <a:spLocks noGrp="1"/>
          </p:cNvSpPr>
          <p:nvPr>
            <p:ph type="body" sz="quarter" idx="31" hasCustomPrompt="1"/>
          </p:nvPr>
        </p:nvSpPr>
        <p:spPr>
          <a:xfrm>
            <a:off x="7949412" y="4708405"/>
            <a:ext cx="2704706" cy="43509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perspiciasit</a:t>
            </a:r>
            <a:r>
              <a:rPr lang="en-US" dirty="0"/>
              <a:t> </a:t>
            </a:r>
            <a:r>
              <a:rPr lang="en-US" dirty="0" err="1"/>
              <a:t>accusantium</a:t>
            </a:r>
            <a:r>
              <a:rPr lang="en-US" dirty="0"/>
              <a:t> </a:t>
            </a:r>
            <a:r>
              <a:rPr lang="en-US" dirty="0" err="1"/>
              <a:t>doloremque</a:t>
            </a:r>
            <a:r>
              <a:rPr lang="en-US" dirty="0"/>
              <a:t> </a:t>
            </a:r>
            <a:r>
              <a:rPr lang="en-US" dirty="0" err="1"/>
              <a:t>hom</a:t>
            </a:r>
            <a:r>
              <a:rPr lang="en-US" dirty="0"/>
              <a:t> </a:t>
            </a:r>
            <a:r>
              <a:rPr lang="en-US" dirty="0" err="1"/>
              <a:t>lah</a:t>
            </a:r>
            <a:endParaRPr lang="en-US" dirty="0"/>
          </a:p>
        </p:txBody>
      </p:sp>
      <p:sp>
        <p:nvSpPr>
          <p:cNvPr id="33" name="Rectangle 32"/>
          <p:cNvSpPr/>
          <p:nvPr userDrawn="1"/>
        </p:nvSpPr>
        <p:spPr>
          <a:xfrm>
            <a:off x="1523999" y="5286581"/>
            <a:ext cx="2714160" cy="57915"/>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userDrawn="1"/>
        </p:nvSpPr>
        <p:spPr>
          <a:xfrm>
            <a:off x="1523999" y="5285609"/>
            <a:ext cx="2290764" cy="579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userDrawn="1"/>
        </p:nvSpPr>
        <p:spPr>
          <a:xfrm>
            <a:off x="4743954" y="5286581"/>
            <a:ext cx="2714160" cy="57915"/>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userDrawn="1"/>
        </p:nvSpPr>
        <p:spPr>
          <a:xfrm>
            <a:off x="4743954" y="5285609"/>
            <a:ext cx="1335377" cy="579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userDrawn="1"/>
        </p:nvSpPr>
        <p:spPr>
          <a:xfrm>
            <a:off x="7934634" y="5286581"/>
            <a:ext cx="2714160" cy="57915"/>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userDrawn="1"/>
        </p:nvSpPr>
        <p:spPr>
          <a:xfrm>
            <a:off x="7934634" y="5285609"/>
            <a:ext cx="1587985" cy="579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17560461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dissolve">
                                      <p:cBhvr>
                                        <p:cTn id="21" dur="500"/>
                                        <p:tgtEl>
                                          <p:spTgt spid="5">
                                            <p:txEl>
                                              <p:pRg st="0" end="0"/>
                                            </p:txEl>
                                          </p:spTgt>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strips(downRight)">
                                      <p:cBhvr>
                                        <p:cTn id="25" dur="500"/>
                                        <p:tgtEl>
                                          <p:spTgt spid="6">
                                            <p:txEl>
                                              <p:pRg st="0" end="0"/>
                                            </p:txEl>
                                          </p:spTgt>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left)">
                                      <p:cBhvr>
                                        <p:cTn id="29" dur="500"/>
                                        <p:tgtEl>
                                          <p:spTgt spid="33"/>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wipe(left)">
                                      <p:cBhvr>
                                        <p:cTn id="33" dur="500"/>
                                        <p:tgtEl>
                                          <p:spTgt spid="34"/>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Effect transition="in" filter="wipe(up)">
                                      <p:cBhvr>
                                        <p:cTn id="37" dur="500"/>
                                        <p:tgtEl>
                                          <p:spTgt spid="26">
                                            <p:txEl>
                                              <p:pRg st="0" end="0"/>
                                            </p:txEl>
                                          </p:spTgt>
                                        </p:tgtEl>
                                      </p:cBhvr>
                                    </p:animEffect>
                                  </p:childTnLst>
                                </p:cTn>
                              </p:par>
                            </p:childTnLst>
                          </p:cTn>
                        </p:par>
                        <p:par>
                          <p:cTn id="38" fill="hold">
                            <p:stCondLst>
                              <p:cond delay="4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500"/>
                            </p:stCondLst>
                            <p:childTnLst>
                              <p:par>
                                <p:cTn id="45" presetID="9" presetClass="entr" presetSubtype="0" fill="hold" grpId="0" nodeType="afterEffect">
                                  <p:stCondLst>
                                    <p:cond delay="0"/>
                                  </p:stCondLst>
                                  <p:childTnLst>
                                    <p:set>
                                      <p:cBhvr>
                                        <p:cTn id="46" dur="1" fill="hold">
                                          <p:stCondLst>
                                            <p:cond delay="0"/>
                                          </p:stCondLst>
                                        </p:cTn>
                                        <p:tgtEl>
                                          <p:spTgt spid="29">
                                            <p:txEl>
                                              <p:pRg st="0" end="0"/>
                                            </p:txEl>
                                          </p:spTgt>
                                        </p:tgtEl>
                                        <p:attrNameLst>
                                          <p:attrName>style.visibility</p:attrName>
                                        </p:attrNameLst>
                                      </p:cBhvr>
                                      <p:to>
                                        <p:strVal val="visible"/>
                                      </p:to>
                                    </p:set>
                                    <p:animEffect transition="in" filter="dissolve">
                                      <p:cBhvr>
                                        <p:cTn id="47" dur="500"/>
                                        <p:tgtEl>
                                          <p:spTgt spid="29">
                                            <p:txEl>
                                              <p:pRg st="0" end="0"/>
                                            </p:txEl>
                                          </p:spTgt>
                                        </p:tgtEl>
                                      </p:cBhvr>
                                    </p:animEffect>
                                  </p:childTnLst>
                                </p:cTn>
                              </p:par>
                            </p:childTnLst>
                          </p:cTn>
                        </p:par>
                        <p:par>
                          <p:cTn id="48" fill="hold">
                            <p:stCondLst>
                              <p:cond delay="5000"/>
                            </p:stCondLst>
                            <p:childTnLst>
                              <p:par>
                                <p:cTn id="49" presetID="18" presetClass="entr" presetSubtype="6" fill="hold" grpId="0" nodeType="afterEffect">
                                  <p:stCondLst>
                                    <p:cond delay="0"/>
                                  </p:stCondLst>
                                  <p:childTnLst>
                                    <p:set>
                                      <p:cBhvr>
                                        <p:cTn id="50" dur="1" fill="hold">
                                          <p:stCondLst>
                                            <p:cond delay="0"/>
                                          </p:stCondLst>
                                        </p:cTn>
                                        <p:tgtEl>
                                          <p:spTgt spid="30">
                                            <p:txEl>
                                              <p:pRg st="0" end="0"/>
                                            </p:txEl>
                                          </p:spTgt>
                                        </p:tgtEl>
                                        <p:attrNameLst>
                                          <p:attrName>style.visibility</p:attrName>
                                        </p:attrNameLst>
                                      </p:cBhvr>
                                      <p:to>
                                        <p:strVal val="visible"/>
                                      </p:to>
                                    </p:set>
                                    <p:animEffect transition="in" filter="strips(downRight)">
                                      <p:cBhvr>
                                        <p:cTn id="51" dur="500"/>
                                        <p:tgtEl>
                                          <p:spTgt spid="30">
                                            <p:txEl>
                                              <p:pRg st="0" end="0"/>
                                            </p:txEl>
                                          </p:spTgt>
                                        </p:tgtEl>
                                      </p:cBhvr>
                                    </p:animEffect>
                                  </p:childTnLst>
                                </p:cTn>
                              </p:par>
                            </p:childTnLst>
                          </p:cTn>
                        </p:par>
                        <p:par>
                          <p:cTn id="52" fill="hold">
                            <p:stCondLst>
                              <p:cond delay="5500"/>
                            </p:stCondLst>
                            <p:childTnLst>
                              <p:par>
                                <p:cTn id="53" presetID="22" presetClass="entr" presetSubtype="8" fill="hold" grpId="0" nodeType="after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wipe(left)">
                                      <p:cBhvr>
                                        <p:cTn id="55" dur="500"/>
                                        <p:tgtEl>
                                          <p:spTgt spid="35"/>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6"/>
                                        </p:tgtEl>
                                        <p:attrNameLst>
                                          <p:attrName>style.visibility</p:attrName>
                                        </p:attrNameLst>
                                      </p:cBhvr>
                                      <p:to>
                                        <p:strVal val="visible"/>
                                      </p:to>
                                    </p:set>
                                    <p:animEffect transition="in" filter="wipe(left)">
                                      <p:cBhvr>
                                        <p:cTn id="59" dur="500"/>
                                        <p:tgtEl>
                                          <p:spTgt spid="36"/>
                                        </p:tgtEl>
                                      </p:cBhvr>
                                    </p:animEffect>
                                  </p:childTnLst>
                                </p:cTn>
                              </p:par>
                            </p:childTnLst>
                          </p:cTn>
                        </p:par>
                        <p:par>
                          <p:cTn id="60" fill="hold">
                            <p:stCondLst>
                              <p:cond delay="6500"/>
                            </p:stCondLst>
                            <p:childTnLst>
                              <p:par>
                                <p:cTn id="61" presetID="22" presetClass="entr" presetSubtype="1" fill="hold" grpId="0" nodeType="afterEffect">
                                  <p:stCondLst>
                                    <p:cond delay="0"/>
                                  </p:stCondLst>
                                  <p:childTnLst>
                                    <p:set>
                                      <p:cBhvr>
                                        <p:cTn id="62" dur="1" fill="hold">
                                          <p:stCondLst>
                                            <p:cond delay="0"/>
                                          </p:stCondLst>
                                        </p:cTn>
                                        <p:tgtEl>
                                          <p:spTgt spid="27">
                                            <p:txEl>
                                              <p:pRg st="0" end="0"/>
                                            </p:txEl>
                                          </p:spTgt>
                                        </p:tgtEl>
                                        <p:attrNameLst>
                                          <p:attrName>style.visibility</p:attrName>
                                        </p:attrNameLst>
                                      </p:cBhvr>
                                      <p:to>
                                        <p:strVal val="visible"/>
                                      </p:to>
                                    </p:set>
                                    <p:animEffect transition="in" filter="wipe(up)">
                                      <p:cBhvr>
                                        <p:cTn id="63" dur="500"/>
                                        <p:tgtEl>
                                          <p:spTgt spid="27">
                                            <p:txEl>
                                              <p:pRg st="0" end="0"/>
                                            </p:txEl>
                                          </p:spTgt>
                                        </p:tgtEl>
                                      </p:cBhvr>
                                    </p:animEffect>
                                  </p:childTnLst>
                                </p:cTn>
                              </p:par>
                            </p:childTnLst>
                          </p:cTn>
                        </p:par>
                        <p:par>
                          <p:cTn id="64" fill="hold">
                            <p:stCondLst>
                              <p:cond delay="7000"/>
                            </p:stCondLst>
                            <p:childTnLst>
                              <p:par>
                                <p:cTn id="65" presetID="53" presetClass="entr" presetSubtype="16"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7500"/>
                            </p:stCondLst>
                            <p:childTnLst>
                              <p:par>
                                <p:cTn id="71" presetID="9" presetClass="entr" presetSubtype="0" fill="hold" grpId="0" nodeType="afterEffect">
                                  <p:stCondLst>
                                    <p:cond delay="0"/>
                                  </p:stCondLst>
                                  <p:childTnLst>
                                    <p:set>
                                      <p:cBhvr>
                                        <p:cTn id="72" dur="1" fill="hold">
                                          <p:stCondLst>
                                            <p:cond delay="0"/>
                                          </p:stCondLst>
                                        </p:cTn>
                                        <p:tgtEl>
                                          <p:spTgt spid="31">
                                            <p:txEl>
                                              <p:pRg st="0" end="0"/>
                                            </p:txEl>
                                          </p:spTgt>
                                        </p:tgtEl>
                                        <p:attrNameLst>
                                          <p:attrName>style.visibility</p:attrName>
                                        </p:attrNameLst>
                                      </p:cBhvr>
                                      <p:to>
                                        <p:strVal val="visible"/>
                                      </p:to>
                                    </p:set>
                                    <p:animEffect transition="in" filter="dissolve">
                                      <p:cBhvr>
                                        <p:cTn id="73" dur="500"/>
                                        <p:tgtEl>
                                          <p:spTgt spid="31">
                                            <p:txEl>
                                              <p:pRg st="0" end="0"/>
                                            </p:txEl>
                                          </p:spTgt>
                                        </p:tgtEl>
                                      </p:cBhvr>
                                    </p:animEffect>
                                  </p:childTnLst>
                                </p:cTn>
                              </p:par>
                            </p:childTnLst>
                          </p:cTn>
                        </p:par>
                        <p:par>
                          <p:cTn id="74" fill="hold">
                            <p:stCondLst>
                              <p:cond delay="8000"/>
                            </p:stCondLst>
                            <p:childTnLst>
                              <p:par>
                                <p:cTn id="75" presetID="18" presetClass="entr" presetSubtype="6" fill="hold" grpId="0" nodeType="afterEffect">
                                  <p:stCondLst>
                                    <p:cond delay="0"/>
                                  </p:stCondLst>
                                  <p:childTnLst>
                                    <p:set>
                                      <p:cBhvr>
                                        <p:cTn id="76" dur="1" fill="hold">
                                          <p:stCondLst>
                                            <p:cond delay="0"/>
                                          </p:stCondLst>
                                        </p:cTn>
                                        <p:tgtEl>
                                          <p:spTgt spid="32">
                                            <p:txEl>
                                              <p:pRg st="0" end="0"/>
                                            </p:txEl>
                                          </p:spTgt>
                                        </p:tgtEl>
                                        <p:attrNameLst>
                                          <p:attrName>style.visibility</p:attrName>
                                        </p:attrNameLst>
                                      </p:cBhvr>
                                      <p:to>
                                        <p:strVal val="visible"/>
                                      </p:to>
                                    </p:set>
                                    <p:animEffect transition="in" filter="strips(downRight)">
                                      <p:cBhvr>
                                        <p:cTn id="77" dur="500"/>
                                        <p:tgtEl>
                                          <p:spTgt spid="32">
                                            <p:txEl>
                                              <p:pRg st="0" end="0"/>
                                            </p:txEl>
                                          </p:spTgt>
                                        </p:tgtEl>
                                      </p:cBhvr>
                                    </p:animEffect>
                                  </p:childTnLst>
                                </p:cTn>
                              </p:par>
                            </p:childTnLst>
                          </p:cTn>
                        </p:par>
                        <p:par>
                          <p:cTn id="78" fill="hold">
                            <p:stCondLst>
                              <p:cond delay="8500"/>
                            </p:stCondLst>
                            <p:childTnLst>
                              <p:par>
                                <p:cTn id="79" presetID="22" presetClass="entr" presetSubtype="8" fill="hold" grpId="0"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left)">
                                      <p:cBhvr>
                                        <p:cTn id="81" dur="500"/>
                                        <p:tgtEl>
                                          <p:spTgt spid="37"/>
                                        </p:tgtEl>
                                      </p:cBhvr>
                                    </p:animEffect>
                                  </p:childTnLst>
                                </p:cTn>
                              </p:par>
                            </p:childTnLst>
                          </p:cTn>
                        </p:par>
                        <p:par>
                          <p:cTn id="82" fill="hold">
                            <p:stCondLst>
                              <p:cond delay="9000"/>
                            </p:stCondLst>
                            <p:childTnLst>
                              <p:par>
                                <p:cTn id="83" presetID="22" presetClass="entr" presetSubtype="8" fill="hold" grpId="0" nodeType="afterEffect">
                                  <p:stCondLst>
                                    <p:cond delay="0"/>
                                  </p:stCondLst>
                                  <p:childTnLst>
                                    <p:set>
                                      <p:cBhvr>
                                        <p:cTn id="84" dur="1" fill="hold">
                                          <p:stCondLst>
                                            <p:cond delay="0"/>
                                          </p:stCondLst>
                                        </p:cTn>
                                        <p:tgtEl>
                                          <p:spTgt spid="38"/>
                                        </p:tgtEl>
                                        <p:attrNameLst>
                                          <p:attrName>style.visibility</p:attrName>
                                        </p:attrNameLst>
                                      </p:cBhvr>
                                      <p:to>
                                        <p:strVal val="visible"/>
                                      </p:to>
                                    </p:set>
                                    <p:animEffect transition="in" filter="wipe(left)">
                                      <p:cBhvr>
                                        <p:cTn id="85" dur="500"/>
                                        <p:tgtEl>
                                          <p:spTgt spid="38"/>
                                        </p:tgtEl>
                                      </p:cBhvr>
                                    </p:animEffect>
                                  </p:childTnLst>
                                </p:cTn>
                              </p:par>
                            </p:childTnLst>
                          </p:cTn>
                        </p:par>
                        <p:par>
                          <p:cTn id="86" fill="hold">
                            <p:stCondLst>
                              <p:cond delay="9500"/>
                            </p:stCondLst>
                            <p:childTnLst>
                              <p:par>
                                <p:cTn id="87" presetID="22" presetClass="entr" presetSubtype="1" fill="hold" grpId="0" nodeType="afterEffect">
                                  <p:stCondLst>
                                    <p:cond delay="0"/>
                                  </p:stCondLst>
                                  <p:childTnLst>
                                    <p:set>
                                      <p:cBhvr>
                                        <p:cTn id="88" dur="1" fill="hold">
                                          <p:stCondLst>
                                            <p:cond delay="0"/>
                                          </p:stCondLst>
                                        </p:cTn>
                                        <p:tgtEl>
                                          <p:spTgt spid="28">
                                            <p:txEl>
                                              <p:pRg st="0" end="0"/>
                                            </p:txEl>
                                          </p:spTgt>
                                        </p:tgtEl>
                                        <p:attrNameLst>
                                          <p:attrName>style.visibility</p:attrName>
                                        </p:attrNameLst>
                                      </p:cBhvr>
                                      <p:to>
                                        <p:strVal val="visible"/>
                                      </p:to>
                                    </p:set>
                                    <p:animEffect transition="in" filter="wipe(up)">
                                      <p:cBhvr>
                                        <p:cTn id="89"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9"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dissolve">
                      <p:cBhvr>
                        <p:cTn dur="500"/>
                        <p:tgtEl>
                          <p:spTgt spid="5"/>
                        </p:tgtEl>
                      </p:cBhvr>
                    </p:animEffect>
                  </p:childTnLst>
                </p:cTn>
              </p:par>
            </p:tnLst>
          </p:tmpl>
        </p:tmplLst>
      </p:bldP>
      <p:bldP spid="6" grpId="0" build="p">
        <p:tmplLst>
          <p:tmpl lvl="1">
            <p:tnLst>
              <p:par>
                <p:cTn presetID="18" presetClass="entr" presetSubtype="6"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strips(downRight)">
                      <p:cBhvr>
                        <p:cTn dur="500"/>
                        <p:tgtEl>
                          <p:spTgt spid="6"/>
                        </p:tgtEl>
                      </p:cBhvr>
                    </p:animEffect>
                  </p:childTnLst>
                </p:cTn>
              </p:par>
            </p:tnLst>
          </p:tmpl>
        </p:tmplLst>
      </p:bldP>
      <p:bldP spid="26" grpId="0" build="p">
        <p:tmplLst>
          <p:tmpl lvl="1">
            <p:tnLst>
              <p:par>
                <p:cTn presetID="22" presetClass="entr" presetSubtype="1"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up)">
                      <p:cBhvr>
                        <p:cTn dur="500"/>
                        <p:tgtEl>
                          <p:spTgt spid="26"/>
                        </p:tgtEl>
                      </p:cBhvr>
                    </p:animEffect>
                  </p:childTnLst>
                </p:cTn>
              </p:par>
            </p:tnLst>
          </p:tmpl>
        </p:tmplLst>
      </p:bldP>
      <p:bldP spid="27" grpId="0" build="p">
        <p:tmplLst>
          <p:tmpl lvl="1">
            <p:tnLst>
              <p:par>
                <p:cTn presetID="22" presetClass="entr" presetSubtype="1"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up)">
                      <p:cBhvr>
                        <p:cTn dur="500"/>
                        <p:tgtEl>
                          <p:spTgt spid="27"/>
                        </p:tgtEl>
                      </p:cBhvr>
                    </p:animEffect>
                  </p:childTnLst>
                </p:cTn>
              </p:par>
            </p:tnLst>
          </p:tmpl>
        </p:tmplLst>
      </p:bldP>
      <p:bldP spid="28" grpId="0" build="p">
        <p:tmplLst>
          <p:tmpl lvl="1">
            <p:tnLst>
              <p:par>
                <p:cTn presetID="22" presetClass="entr" presetSubtype="1"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up)">
                      <p:cBhvr>
                        <p:cTn dur="500"/>
                        <p:tgtEl>
                          <p:spTgt spid="28"/>
                        </p:tgtEl>
                      </p:cBhvr>
                    </p:animEffect>
                  </p:childTnLst>
                </p:cTn>
              </p:par>
            </p:tnLst>
          </p:tmpl>
        </p:tmplLst>
      </p:bldP>
      <p:bldP spid="29" grpId="0" build="p">
        <p:tmplLst>
          <p:tmpl lvl="1">
            <p:tnLst>
              <p:par>
                <p:cTn presetID="9"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dissolve">
                      <p:cBhvr>
                        <p:cTn dur="500"/>
                        <p:tgtEl>
                          <p:spTgt spid="29"/>
                        </p:tgtEl>
                      </p:cBhvr>
                    </p:animEffect>
                  </p:childTnLst>
                </p:cTn>
              </p:par>
            </p:tnLst>
          </p:tmpl>
        </p:tmplLst>
      </p:bldP>
      <p:bldP spid="30" grpId="0" build="p">
        <p:tmplLst>
          <p:tmpl lvl="1">
            <p:tnLst>
              <p:par>
                <p:cTn presetID="18" presetClass="entr" presetSubtype="6"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strips(downRight)">
                      <p:cBhvr>
                        <p:cTn dur="500"/>
                        <p:tgtEl>
                          <p:spTgt spid="30"/>
                        </p:tgtEl>
                      </p:cBhvr>
                    </p:animEffect>
                  </p:childTnLst>
                </p:cTn>
              </p:par>
            </p:tnLst>
          </p:tmpl>
        </p:tmplLst>
      </p:bldP>
      <p:bldP spid="31" grpId="0" build="p">
        <p:tmplLst>
          <p:tmpl lvl="1">
            <p:tnLst>
              <p:par>
                <p:cTn presetID="9"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dissolve">
                      <p:cBhvr>
                        <p:cTn dur="500"/>
                        <p:tgtEl>
                          <p:spTgt spid="31"/>
                        </p:tgtEl>
                      </p:cBhvr>
                    </p:animEffect>
                  </p:childTnLst>
                </p:cTn>
              </p:par>
            </p:tnLst>
          </p:tmpl>
        </p:tmplLst>
      </p:bldP>
      <p:bldP spid="32" grpId="0" build="p">
        <p:tmplLst>
          <p:tmpl lvl="1">
            <p:tnLst>
              <p:par>
                <p:cTn presetID="18" presetClass="entr" presetSubtype="6"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strips(downRight)">
                      <p:cBhvr>
                        <p:cTn dur="500"/>
                        <p:tgtEl>
                          <p:spTgt spid="32"/>
                        </p:tgtEl>
                      </p:cBhvr>
                    </p:animEffect>
                  </p:childTnLst>
                </p:cTn>
              </p:par>
            </p:tnLst>
          </p:tmpl>
        </p:tmplLst>
      </p:bldP>
      <p:bldP spid="33" grpId="0" animBg="1"/>
      <p:bldP spid="34" grpId="0" animBg="1"/>
      <p:bldP spid="35" grpId="0" animBg="1"/>
      <p:bldP spid="36" grpId="0" animBg="1"/>
      <p:bldP spid="37" grpId="0" animBg="1"/>
      <p:bldP spid="38" grpId="0" animBg="1"/>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7_Title Slide">
    <p:spTree>
      <p:nvGrpSpPr>
        <p:cNvPr id="1" name=""/>
        <p:cNvGrpSpPr/>
        <p:nvPr/>
      </p:nvGrpSpPr>
      <p:grpSpPr>
        <a:xfrm>
          <a:off x="0" y="0"/>
          <a:ext cx="0" cy="0"/>
          <a:chOff x="0" y="0"/>
          <a:chExt cx="0" cy="0"/>
        </a:xfrm>
      </p:grpSpPr>
      <p:sp>
        <p:nvSpPr>
          <p:cNvPr id="14" name="Picture Placeholder 6"/>
          <p:cNvSpPr>
            <a:spLocks noGrp="1"/>
          </p:cNvSpPr>
          <p:nvPr>
            <p:ph type="pic" sz="quarter" idx="19"/>
          </p:nvPr>
        </p:nvSpPr>
        <p:spPr>
          <a:xfrm>
            <a:off x="1524000" y="2639439"/>
            <a:ext cx="2714159" cy="1813502"/>
          </a:xfr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15" name="Picture Placeholder 6"/>
          <p:cNvSpPr>
            <a:spLocks noGrp="1"/>
          </p:cNvSpPr>
          <p:nvPr>
            <p:ph type="pic" sz="quarter" idx="20"/>
          </p:nvPr>
        </p:nvSpPr>
        <p:spPr>
          <a:xfrm>
            <a:off x="4756570" y="2639439"/>
            <a:ext cx="2714159" cy="1813502"/>
          </a:xfr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16" name="Picture Placeholder 6"/>
          <p:cNvSpPr>
            <a:spLocks noGrp="1"/>
          </p:cNvSpPr>
          <p:nvPr>
            <p:ph type="pic" sz="quarter" idx="21"/>
          </p:nvPr>
        </p:nvSpPr>
        <p:spPr>
          <a:xfrm>
            <a:off x="7963024" y="2639439"/>
            <a:ext cx="2714159" cy="1813502"/>
          </a:xfrm>
          <a:solidFill>
            <a:schemeClr val="bg1">
              <a:lumMod val="65000"/>
            </a:schemeClr>
          </a:solidFill>
          <a:ln w="57150">
            <a:solidFill>
              <a:schemeClr val="accent1"/>
            </a:solidFill>
          </a:ln>
        </p:spPr>
        <p:txBody>
          <a:bodyPr>
            <a:normAutofit/>
          </a:bodyPr>
          <a:lstStyle>
            <a:lvl1pPr>
              <a:defRPr sz="1400"/>
            </a:lvl1pPr>
          </a:lstStyle>
          <a:p>
            <a:endParaRPr lang="en-GB" dirty="0"/>
          </a:p>
        </p:txBody>
      </p: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1533453" y="2233532"/>
            <a:ext cx="2303271" cy="262018"/>
          </a:xfrm>
        </p:spPr>
        <p:txBody>
          <a:bodyPr lIns="0" tIns="0" rIns="0" bIns="0">
            <a:normAutofit/>
          </a:bodyPr>
          <a:lstStyle>
            <a:lvl1pPr marL="0" indent="0">
              <a:buNone/>
              <a:defRPr sz="1600">
                <a:solidFill>
                  <a:schemeClr val="accent1"/>
                </a:solidFill>
              </a:defRPr>
            </a:lvl1pPr>
          </a:lstStyle>
          <a:p>
            <a:pPr lvl="0"/>
            <a:r>
              <a:rPr lang="en-US" dirty="0"/>
              <a:t>Progress Completed</a:t>
            </a:r>
          </a:p>
        </p:txBody>
      </p:sp>
      <p:sp>
        <p:nvSpPr>
          <p:cNvPr id="6" name="Text Placeholder 5"/>
          <p:cNvSpPr>
            <a:spLocks noGrp="1"/>
          </p:cNvSpPr>
          <p:nvPr>
            <p:ph type="body" sz="quarter" idx="11" hasCustomPrompt="1"/>
          </p:nvPr>
        </p:nvSpPr>
        <p:spPr>
          <a:xfrm>
            <a:off x="1533453" y="4708405"/>
            <a:ext cx="2704706" cy="43509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perspiciasit</a:t>
            </a:r>
            <a:r>
              <a:rPr lang="en-US" dirty="0"/>
              <a:t> </a:t>
            </a:r>
            <a:r>
              <a:rPr lang="en-US" dirty="0" err="1"/>
              <a:t>accusantium</a:t>
            </a:r>
            <a:r>
              <a:rPr lang="en-US" dirty="0"/>
              <a:t> </a:t>
            </a:r>
            <a:r>
              <a:rPr lang="en-US" dirty="0" err="1"/>
              <a:t>doloremque</a:t>
            </a:r>
            <a:r>
              <a:rPr lang="en-US" dirty="0"/>
              <a:t> </a:t>
            </a:r>
            <a:r>
              <a:rPr lang="en-US" dirty="0" err="1"/>
              <a:t>hom</a:t>
            </a:r>
            <a:r>
              <a:rPr lang="en-US" dirty="0"/>
              <a:t> </a:t>
            </a:r>
            <a:r>
              <a:rPr lang="en-US" dirty="0" err="1"/>
              <a:t>lah</a:t>
            </a:r>
            <a:endParaRPr lang="en-US" dirty="0"/>
          </a:p>
        </p:txBody>
      </p:sp>
      <p:sp>
        <p:nvSpPr>
          <p:cNvPr id="26" name="Text Placeholder 4"/>
          <p:cNvSpPr>
            <a:spLocks noGrp="1"/>
          </p:cNvSpPr>
          <p:nvPr>
            <p:ph type="body" sz="quarter" idx="25" hasCustomPrompt="1"/>
          </p:nvPr>
        </p:nvSpPr>
        <p:spPr>
          <a:xfrm>
            <a:off x="3602337" y="5465268"/>
            <a:ext cx="512464" cy="262018"/>
          </a:xfrm>
        </p:spPr>
        <p:txBody>
          <a:bodyPr lIns="0" tIns="0" rIns="0" bIns="0">
            <a:normAutofit/>
          </a:bodyPr>
          <a:lstStyle>
            <a:lvl1pPr marL="0" indent="0">
              <a:buNone/>
              <a:defRPr sz="1600">
                <a:solidFill>
                  <a:schemeClr val="accent1"/>
                </a:solidFill>
              </a:defRPr>
            </a:lvl1pPr>
          </a:lstStyle>
          <a:p>
            <a:pPr lvl="0"/>
            <a:r>
              <a:rPr lang="en-US" dirty="0"/>
              <a:t>85%</a:t>
            </a:r>
          </a:p>
        </p:txBody>
      </p:sp>
      <p:sp>
        <p:nvSpPr>
          <p:cNvPr id="27" name="Text Placeholder 4"/>
          <p:cNvSpPr>
            <a:spLocks noGrp="1"/>
          </p:cNvSpPr>
          <p:nvPr>
            <p:ph type="body" sz="quarter" idx="26" hasCustomPrompt="1"/>
          </p:nvPr>
        </p:nvSpPr>
        <p:spPr>
          <a:xfrm>
            <a:off x="5853806" y="5465268"/>
            <a:ext cx="512464" cy="262018"/>
          </a:xfrm>
        </p:spPr>
        <p:txBody>
          <a:bodyPr lIns="0" tIns="0" rIns="0" bIns="0">
            <a:normAutofit/>
          </a:bodyPr>
          <a:lstStyle>
            <a:lvl1pPr marL="0" indent="0">
              <a:buNone/>
              <a:defRPr sz="1600">
                <a:solidFill>
                  <a:schemeClr val="accent1"/>
                </a:solidFill>
              </a:defRPr>
            </a:lvl1pPr>
          </a:lstStyle>
          <a:p>
            <a:pPr lvl="0"/>
            <a:r>
              <a:rPr lang="en-US" dirty="0"/>
              <a:t>50%</a:t>
            </a:r>
          </a:p>
        </p:txBody>
      </p:sp>
      <p:sp>
        <p:nvSpPr>
          <p:cNvPr id="28" name="Text Placeholder 4"/>
          <p:cNvSpPr>
            <a:spLocks noGrp="1"/>
          </p:cNvSpPr>
          <p:nvPr>
            <p:ph type="body" sz="quarter" idx="27" hasCustomPrompt="1"/>
          </p:nvPr>
        </p:nvSpPr>
        <p:spPr>
          <a:xfrm>
            <a:off x="9291714" y="5465268"/>
            <a:ext cx="512464" cy="262018"/>
          </a:xfrm>
        </p:spPr>
        <p:txBody>
          <a:bodyPr lIns="0" tIns="0" rIns="0" bIns="0">
            <a:normAutofit/>
          </a:bodyPr>
          <a:lstStyle>
            <a:lvl1pPr marL="0" indent="0">
              <a:buNone/>
              <a:defRPr sz="1600">
                <a:solidFill>
                  <a:schemeClr val="accent1"/>
                </a:solidFill>
              </a:defRPr>
            </a:lvl1pPr>
          </a:lstStyle>
          <a:p>
            <a:pPr lvl="0"/>
            <a:r>
              <a:rPr lang="en-US" dirty="0"/>
              <a:t>60%</a:t>
            </a:r>
          </a:p>
        </p:txBody>
      </p:sp>
      <p:sp>
        <p:nvSpPr>
          <p:cNvPr id="29" name="Text Placeholder 4"/>
          <p:cNvSpPr>
            <a:spLocks noGrp="1"/>
          </p:cNvSpPr>
          <p:nvPr>
            <p:ph type="body" sz="quarter" idx="28" hasCustomPrompt="1"/>
          </p:nvPr>
        </p:nvSpPr>
        <p:spPr>
          <a:xfrm>
            <a:off x="4753408" y="2233532"/>
            <a:ext cx="2303271" cy="262018"/>
          </a:xfrm>
        </p:spPr>
        <p:txBody>
          <a:bodyPr lIns="0" tIns="0" rIns="0" bIns="0">
            <a:normAutofit/>
          </a:bodyPr>
          <a:lstStyle>
            <a:lvl1pPr marL="0" indent="0">
              <a:buNone/>
              <a:defRPr sz="1600">
                <a:solidFill>
                  <a:schemeClr val="accent1"/>
                </a:solidFill>
              </a:defRPr>
            </a:lvl1pPr>
          </a:lstStyle>
          <a:p>
            <a:pPr lvl="0"/>
            <a:r>
              <a:rPr lang="en-US" dirty="0"/>
              <a:t>Progress Completed</a:t>
            </a:r>
          </a:p>
        </p:txBody>
      </p:sp>
      <p:sp>
        <p:nvSpPr>
          <p:cNvPr id="30" name="Text Placeholder 5"/>
          <p:cNvSpPr>
            <a:spLocks noGrp="1"/>
          </p:cNvSpPr>
          <p:nvPr>
            <p:ph type="body" sz="quarter" idx="29" hasCustomPrompt="1"/>
          </p:nvPr>
        </p:nvSpPr>
        <p:spPr>
          <a:xfrm>
            <a:off x="4753408" y="4708405"/>
            <a:ext cx="2704706" cy="43509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perspiciasit</a:t>
            </a:r>
            <a:r>
              <a:rPr lang="en-US" dirty="0"/>
              <a:t> </a:t>
            </a:r>
            <a:r>
              <a:rPr lang="en-US" dirty="0" err="1"/>
              <a:t>accusantium</a:t>
            </a:r>
            <a:r>
              <a:rPr lang="en-US" dirty="0"/>
              <a:t> </a:t>
            </a:r>
            <a:r>
              <a:rPr lang="en-US" dirty="0" err="1"/>
              <a:t>doloremque</a:t>
            </a:r>
            <a:r>
              <a:rPr lang="en-US" dirty="0"/>
              <a:t> </a:t>
            </a:r>
            <a:r>
              <a:rPr lang="en-US" dirty="0" err="1"/>
              <a:t>hom</a:t>
            </a:r>
            <a:r>
              <a:rPr lang="en-US" dirty="0"/>
              <a:t> </a:t>
            </a:r>
            <a:r>
              <a:rPr lang="en-US" dirty="0" err="1"/>
              <a:t>lah</a:t>
            </a:r>
            <a:endParaRPr lang="en-US" dirty="0"/>
          </a:p>
        </p:txBody>
      </p:sp>
      <p:sp>
        <p:nvSpPr>
          <p:cNvPr id="31" name="Text Placeholder 4"/>
          <p:cNvSpPr>
            <a:spLocks noGrp="1"/>
          </p:cNvSpPr>
          <p:nvPr>
            <p:ph type="body" sz="quarter" idx="30" hasCustomPrompt="1"/>
          </p:nvPr>
        </p:nvSpPr>
        <p:spPr>
          <a:xfrm>
            <a:off x="7949412" y="2233532"/>
            <a:ext cx="2303271" cy="262018"/>
          </a:xfrm>
        </p:spPr>
        <p:txBody>
          <a:bodyPr lIns="0" tIns="0" rIns="0" bIns="0">
            <a:normAutofit/>
          </a:bodyPr>
          <a:lstStyle>
            <a:lvl1pPr marL="0" indent="0">
              <a:buNone/>
              <a:defRPr sz="1600">
                <a:solidFill>
                  <a:schemeClr val="accent1"/>
                </a:solidFill>
              </a:defRPr>
            </a:lvl1pPr>
          </a:lstStyle>
          <a:p>
            <a:pPr lvl="0"/>
            <a:r>
              <a:rPr lang="en-US" dirty="0"/>
              <a:t>Progress Completed</a:t>
            </a:r>
          </a:p>
        </p:txBody>
      </p:sp>
      <p:sp>
        <p:nvSpPr>
          <p:cNvPr id="32" name="Text Placeholder 5"/>
          <p:cNvSpPr>
            <a:spLocks noGrp="1"/>
          </p:cNvSpPr>
          <p:nvPr>
            <p:ph type="body" sz="quarter" idx="31" hasCustomPrompt="1"/>
          </p:nvPr>
        </p:nvSpPr>
        <p:spPr>
          <a:xfrm>
            <a:off x="7949412" y="4708405"/>
            <a:ext cx="2704706" cy="435095"/>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perspiciasit</a:t>
            </a:r>
            <a:r>
              <a:rPr lang="en-US" dirty="0"/>
              <a:t> </a:t>
            </a:r>
            <a:r>
              <a:rPr lang="en-US" dirty="0" err="1"/>
              <a:t>accusantium</a:t>
            </a:r>
            <a:r>
              <a:rPr lang="en-US" dirty="0"/>
              <a:t> </a:t>
            </a:r>
            <a:r>
              <a:rPr lang="en-US" dirty="0" err="1"/>
              <a:t>doloremque</a:t>
            </a:r>
            <a:r>
              <a:rPr lang="en-US" dirty="0"/>
              <a:t> </a:t>
            </a:r>
            <a:r>
              <a:rPr lang="en-US" dirty="0" err="1"/>
              <a:t>hom</a:t>
            </a:r>
            <a:r>
              <a:rPr lang="en-US" dirty="0"/>
              <a:t> </a:t>
            </a:r>
            <a:r>
              <a:rPr lang="en-US" dirty="0" err="1"/>
              <a:t>lah</a:t>
            </a:r>
            <a:endParaRPr lang="en-US" dirty="0"/>
          </a:p>
        </p:txBody>
      </p:sp>
      <p:sp>
        <p:nvSpPr>
          <p:cNvPr id="33" name="Rectangle 32"/>
          <p:cNvSpPr/>
          <p:nvPr userDrawn="1"/>
        </p:nvSpPr>
        <p:spPr>
          <a:xfrm>
            <a:off x="1523999" y="5286581"/>
            <a:ext cx="2714160" cy="57915"/>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userDrawn="1"/>
        </p:nvSpPr>
        <p:spPr>
          <a:xfrm>
            <a:off x="1523999" y="5285609"/>
            <a:ext cx="2290764" cy="579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userDrawn="1"/>
        </p:nvSpPr>
        <p:spPr>
          <a:xfrm>
            <a:off x="4743954" y="5286581"/>
            <a:ext cx="2714160" cy="57915"/>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userDrawn="1"/>
        </p:nvSpPr>
        <p:spPr>
          <a:xfrm>
            <a:off x="4743954" y="5285609"/>
            <a:ext cx="1335377" cy="579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userDrawn="1"/>
        </p:nvSpPr>
        <p:spPr>
          <a:xfrm>
            <a:off x="7934634" y="5286581"/>
            <a:ext cx="2714160" cy="57915"/>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userDrawn="1"/>
        </p:nvSpPr>
        <p:spPr>
          <a:xfrm>
            <a:off x="7934634" y="5285609"/>
            <a:ext cx="1587985" cy="579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extBox 22"/>
          <p:cNvSpPr txBox="1"/>
          <p:nvPr userDrawn="1"/>
        </p:nvSpPr>
        <p:spPr>
          <a:xfrm>
            <a:off x="0" y="6738439"/>
            <a:ext cx="1800200" cy="118430"/>
          </a:xfrm>
          <a:prstGeom prst="rect">
            <a:avLst/>
          </a:prstGeom>
          <a:noFill/>
        </p:spPr>
        <p:txBody>
          <a:bodyPr wrap="square" rtlCol="0">
            <a:spAutoFit/>
          </a:bodyPr>
          <a:lstStyle/>
          <a:p>
            <a:pPr>
              <a:lnSpc>
                <a:spcPct val="200000"/>
              </a:lnSpc>
            </a:pPr>
            <a:r>
              <a:rPr lang="en-US" altLang="zh-CN" sz="100" dirty="0">
                <a:solidFill>
                  <a:prstClr val="black"/>
                </a:solidFill>
                <a:latin typeface="微软雅黑" panose="020B0503020204020204" pitchFamily="34" charset="-122"/>
                <a:ea typeface="微软雅黑" panose="020B0503020204020204" pitchFamily="34" charset="-122"/>
                <a:hlinkClick r:id="rId2"/>
              </a:rPr>
              <a:t>PPT</a:t>
            </a:r>
            <a:r>
              <a:rPr lang="zh-CN" altLang="en-US" sz="100" dirty="0">
                <a:solidFill>
                  <a:prstClr val="black"/>
                </a:solidFill>
                <a:latin typeface="微软雅黑" panose="020B0503020204020204" pitchFamily="34" charset="-122"/>
                <a:ea typeface="微软雅黑" panose="020B0503020204020204" pitchFamily="34" charset="-122"/>
                <a:hlinkClick r:id="rId2"/>
              </a:rPr>
              <a:t>模板</a:t>
            </a:r>
            <a:r>
              <a:rPr lang="zh-CN" altLang="en-US" sz="100" dirty="0">
                <a:solidFill>
                  <a:prstClr val="black"/>
                </a:solidFill>
                <a:latin typeface="微软雅黑" panose="020B0503020204020204" pitchFamily="34" charset="-122"/>
                <a:ea typeface="微软雅黑" panose="020B0503020204020204" pitchFamily="34" charset="-122"/>
              </a:rPr>
              <a:t> </a:t>
            </a:r>
            <a:r>
              <a:rPr lang="en-US" altLang="zh-CN" sz="100" dirty="0">
                <a:solidFill>
                  <a:prstClr val="black"/>
                </a:solidFill>
                <a:latin typeface="微软雅黑" panose="020B0503020204020204" pitchFamily="34" charset="-122"/>
                <a:ea typeface="微软雅黑" panose="020B0503020204020204" pitchFamily="34" charset="-122"/>
              </a:rPr>
              <a:t>http://www.1ppt.com/moban/</a:t>
            </a:r>
            <a:r>
              <a:rPr lang="zh-CN" altLang="en-US" sz="100" dirty="0">
                <a:solidFill>
                  <a:prstClr val="black"/>
                </a:solidFill>
                <a:latin typeface="微软雅黑" panose="020B0503020204020204" pitchFamily="34" charset="-122"/>
                <a:ea typeface="微软雅黑" panose="020B0503020204020204" pitchFamily="34" charset="-122"/>
              </a:rPr>
              <a:t> </a:t>
            </a:r>
            <a:endParaRPr lang="en-US" altLang="zh-CN" sz="100" dirty="0">
              <a:solidFill>
                <a:prstClr val="black"/>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5515226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dissolve">
                                      <p:cBhvr>
                                        <p:cTn id="21" dur="500"/>
                                        <p:tgtEl>
                                          <p:spTgt spid="5">
                                            <p:txEl>
                                              <p:pRg st="0" end="0"/>
                                            </p:txEl>
                                          </p:spTgt>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strips(downRight)">
                                      <p:cBhvr>
                                        <p:cTn id="25" dur="500"/>
                                        <p:tgtEl>
                                          <p:spTgt spid="6">
                                            <p:txEl>
                                              <p:pRg st="0" end="0"/>
                                            </p:txEl>
                                          </p:spTgt>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left)">
                                      <p:cBhvr>
                                        <p:cTn id="29" dur="500"/>
                                        <p:tgtEl>
                                          <p:spTgt spid="33"/>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wipe(left)">
                                      <p:cBhvr>
                                        <p:cTn id="33" dur="500"/>
                                        <p:tgtEl>
                                          <p:spTgt spid="34"/>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Effect transition="in" filter="wipe(up)">
                                      <p:cBhvr>
                                        <p:cTn id="37" dur="500"/>
                                        <p:tgtEl>
                                          <p:spTgt spid="26">
                                            <p:txEl>
                                              <p:pRg st="0" end="0"/>
                                            </p:txEl>
                                          </p:spTgt>
                                        </p:tgtEl>
                                      </p:cBhvr>
                                    </p:animEffect>
                                  </p:childTnLst>
                                </p:cTn>
                              </p:par>
                            </p:childTnLst>
                          </p:cTn>
                        </p:par>
                        <p:par>
                          <p:cTn id="38" fill="hold">
                            <p:stCondLst>
                              <p:cond delay="4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500"/>
                            </p:stCondLst>
                            <p:childTnLst>
                              <p:par>
                                <p:cTn id="45" presetID="9" presetClass="entr" presetSubtype="0" fill="hold" grpId="0" nodeType="afterEffect">
                                  <p:stCondLst>
                                    <p:cond delay="0"/>
                                  </p:stCondLst>
                                  <p:childTnLst>
                                    <p:set>
                                      <p:cBhvr>
                                        <p:cTn id="46" dur="1" fill="hold">
                                          <p:stCondLst>
                                            <p:cond delay="0"/>
                                          </p:stCondLst>
                                        </p:cTn>
                                        <p:tgtEl>
                                          <p:spTgt spid="29">
                                            <p:txEl>
                                              <p:pRg st="0" end="0"/>
                                            </p:txEl>
                                          </p:spTgt>
                                        </p:tgtEl>
                                        <p:attrNameLst>
                                          <p:attrName>style.visibility</p:attrName>
                                        </p:attrNameLst>
                                      </p:cBhvr>
                                      <p:to>
                                        <p:strVal val="visible"/>
                                      </p:to>
                                    </p:set>
                                    <p:animEffect transition="in" filter="dissolve">
                                      <p:cBhvr>
                                        <p:cTn id="47" dur="500"/>
                                        <p:tgtEl>
                                          <p:spTgt spid="29">
                                            <p:txEl>
                                              <p:pRg st="0" end="0"/>
                                            </p:txEl>
                                          </p:spTgt>
                                        </p:tgtEl>
                                      </p:cBhvr>
                                    </p:animEffect>
                                  </p:childTnLst>
                                </p:cTn>
                              </p:par>
                            </p:childTnLst>
                          </p:cTn>
                        </p:par>
                        <p:par>
                          <p:cTn id="48" fill="hold">
                            <p:stCondLst>
                              <p:cond delay="5000"/>
                            </p:stCondLst>
                            <p:childTnLst>
                              <p:par>
                                <p:cTn id="49" presetID="18" presetClass="entr" presetSubtype="6" fill="hold" grpId="0" nodeType="afterEffect">
                                  <p:stCondLst>
                                    <p:cond delay="0"/>
                                  </p:stCondLst>
                                  <p:childTnLst>
                                    <p:set>
                                      <p:cBhvr>
                                        <p:cTn id="50" dur="1" fill="hold">
                                          <p:stCondLst>
                                            <p:cond delay="0"/>
                                          </p:stCondLst>
                                        </p:cTn>
                                        <p:tgtEl>
                                          <p:spTgt spid="30">
                                            <p:txEl>
                                              <p:pRg st="0" end="0"/>
                                            </p:txEl>
                                          </p:spTgt>
                                        </p:tgtEl>
                                        <p:attrNameLst>
                                          <p:attrName>style.visibility</p:attrName>
                                        </p:attrNameLst>
                                      </p:cBhvr>
                                      <p:to>
                                        <p:strVal val="visible"/>
                                      </p:to>
                                    </p:set>
                                    <p:animEffect transition="in" filter="strips(downRight)">
                                      <p:cBhvr>
                                        <p:cTn id="51" dur="500"/>
                                        <p:tgtEl>
                                          <p:spTgt spid="30">
                                            <p:txEl>
                                              <p:pRg st="0" end="0"/>
                                            </p:txEl>
                                          </p:spTgt>
                                        </p:tgtEl>
                                      </p:cBhvr>
                                    </p:animEffect>
                                  </p:childTnLst>
                                </p:cTn>
                              </p:par>
                            </p:childTnLst>
                          </p:cTn>
                        </p:par>
                        <p:par>
                          <p:cTn id="52" fill="hold">
                            <p:stCondLst>
                              <p:cond delay="5500"/>
                            </p:stCondLst>
                            <p:childTnLst>
                              <p:par>
                                <p:cTn id="53" presetID="22" presetClass="entr" presetSubtype="8" fill="hold" grpId="0" nodeType="after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wipe(left)">
                                      <p:cBhvr>
                                        <p:cTn id="55" dur="500"/>
                                        <p:tgtEl>
                                          <p:spTgt spid="35"/>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6"/>
                                        </p:tgtEl>
                                        <p:attrNameLst>
                                          <p:attrName>style.visibility</p:attrName>
                                        </p:attrNameLst>
                                      </p:cBhvr>
                                      <p:to>
                                        <p:strVal val="visible"/>
                                      </p:to>
                                    </p:set>
                                    <p:animEffect transition="in" filter="wipe(left)">
                                      <p:cBhvr>
                                        <p:cTn id="59" dur="500"/>
                                        <p:tgtEl>
                                          <p:spTgt spid="36"/>
                                        </p:tgtEl>
                                      </p:cBhvr>
                                    </p:animEffect>
                                  </p:childTnLst>
                                </p:cTn>
                              </p:par>
                            </p:childTnLst>
                          </p:cTn>
                        </p:par>
                        <p:par>
                          <p:cTn id="60" fill="hold">
                            <p:stCondLst>
                              <p:cond delay="6500"/>
                            </p:stCondLst>
                            <p:childTnLst>
                              <p:par>
                                <p:cTn id="61" presetID="22" presetClass="entr" presetSubtype="1" fill="hold" grpId="0" nodeType="afterEffect">
                                  <p:stCondLst>
                                    <p:cond delay="0"/>
                                  </p:stCondLst>
                                  <p:childTnLst>
                                    <p:set>
                                      <p:cBhvr>
                                        <p:cTn id="62" dur="1" fill="hold">
                                          <p:stCondLst>
                                            <p:cond delay="0"/>
                                          </p:stCondLst>
                                        </p:cTn>
                                        <p:tgtEl>
                                          <p:spTgt spid="27">
                                            <p:txEl>
                                              <p:pRg st="0" end="0"/>
                                            </p:txEl>
                                          </p:spTgt>
                                        </p:tgtEl>
                                        <p:attrNameLst>
                                          <p:attrName>style.visibility</p:attrName>
                                        </p:attrNameLst>
                                      </p:cBhvr>
                                      <p:to>
                                        <p:strVal val="visible"/>
                                      </p:to>
                                    </p:set>
                                    <p:animEffect transition="in" filter="wipe(up)">
                                      <p:cBhvr>
                                        <p:cTn id="63" dur="500"/>
                                        <p:tgtEl>
                                          <p:spTgt spid="27">
                                            <p:txEl>
                                              <p:pRg st="0" end="0"/>
                                            </p:txEl>
                                          </p:spTgt>
                                        </p:tgtEl>
                                      </p:cBhvr>
                                    </p:animEffect>
                                  </p:childTnLst>
                                </p:cTn>
                              </p:par>
                            </p:childTnLst>
                          </p:cTn>
                        </p:par>
                        <p:par>
                          <p:cTn id="64" fill="hold">
                            <p:stCondLst>
                              <p:cond delay="7000"/>
                            </p:stCondLst>
                            <p:childTnLst>
                              <p:par>
                                <p:cTn id="65" presetID="53" presetClass="entr" presetSubtype="16"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7500"/>
                            </p:stCondLst>
                            <p:childTnLst>
                              <p:par>
                                <p:cTn id="71" presetID="9" presetClass="entr" presetSubtype="0" fill="hold" grpId="0" nodeType="afterEffect">
                                  <p:stCondLst>
                                    <p:cond delay="0"/>
                                  </p:stCondLst>
                                  <p:childTnLst>
                                    <p:set>
                                      <p:cBhvr>
                                        <p:cTn id="72" dur="1" fill="hold">
                                          <p:stCondLst>
                                            <p:cond delay="0"/>
                                          </p:stCondLst>
                                        </p:cTn>
                                        <p:tgtEl>
                                          <p:spTgt spid="31">
                                            <p:txEl>
                                              <p:pRg st="0" end="0"/>
                                            </p:txEl>
                                          </p:spTgt>
                                        </p:tgtEl>
                                        <p:attrNameLst>
                                          <p:attrName>style.visibility</p:attrName>
                                        </p:attrNameLst>
                                      </p:cBhvr>
                                      <p:to>
                                        <p:strVal val="visible"/>
                                      </p:to>
                                    </p:set>
                                    <p:animEffect transition="in" filter="dissolve">
                                      <p:cBhvr>
                                        <p:cTn id="73" dur="500"/>
                                        <p:tgtEl>
                                          <p:spTgt spid="31">
                                            <p:txEl>
                                              <p:pRg st="0" end="0"/>
                                            </p:txEl>
                                          </p:spTgt>
                                        </p:tgtEl>
                                      </p:cBhvr>
                                    </p:animEffect>
                                  </p:childTnLst>
                                </p:cTn>
                              </p:par>
                            </p:childTnLst>
                          </p:cTn>
                        </p:par>
                        <p:par>
                          <p:cTn id="74" fill="hold">
                            <p:stCondLst>
                              <p:cond delay="8000"/>
                            </p:stCondLst>
                            <p:childTnLst>
                              <p:par>
                                <p:cTn id="75" presetID="18" presetClass="entr" presetSubtype="6" fill="hold" grpId="0" nodeType="afterEffect">
                                  <p:stCondLst>
                                    <p:cond delay="0"/>
                                  </p:stCondLst>
                                  <p:childTnLst>
                                    <p:set>
                                      <p:cBhvr>
                                        <p:cTn id="76" dur="1" fill="hold">
                                          <p:stCondLst>
                                            <p:cond delay="0"/>
                                          </p:stCondLst>
                                        </p:cTn>
                                        <p:tgtEl>
                                          <p:spTgt spid="32">
                                            <p:txEl>
                                              <p:pRg st="0" end="0"/>
                                            </p:txEl>
                                          </p:spTgt>
                                        </p:tgtEl>
                                        <p:attrNameLst>
                                          <p:attrName>style.visibility</p:attrName>
                                        </p:attrNameLst>
                                      </p:cBhvr>
                                      <p:to>
                                        <p:strVal val="visible"/>
                                      </p:to>
                                    </p:set>
                                    <p:animEffect transition="in" filter="strips(downRight)">
                                      <p:cBhvr>
                                        <p:cTn id="77" dur="500"/>
                                        <p:tgtEl>
                                          <p:spTgt spid="32">
                                            <p:txEl>
                                              <p:pRg st="0" end="0"/>
                                            </p:txEl>
                                          </p:spTgt>
                                        </p:tgtEl>
                                      </p:cBhvr>
                                    </p:animEffect>
                                  </p:childTnLst>
                                </p:cTn>
                              </p:par>
                            </p:childTnLst>
                          </p:cTn>
                        </p:par>
                        <p:par>
                          <p:cTn id="78" fill="hold">
                            <p:stCondLst>
                              <p:cond delay="8500"/>
                            </p:stCondLst>
                            <p:childTnLst>
                              <p:par>
                                <p:cTn id="79" presetID="22" presetClass="entr" presetSubtype="8" fill="hold" grpId="0"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left)">
                                      <p:cBhvr>
                                        <p:cTn id="81" dur="500"/>
                                        <p:tgtEl>
                                          <p:spTgt spid="37"/>
                                        </p:tgtEl>
                                      </p:cBhvr>
                                    </p:animEffect>
                                  </p:childTnLst>
                                </p:cTn>
                              </p:par>
                            </p:childTnLst>
                          </p:cTn>
                        </p:par>
                        <p:par>
                          <p:cTn id="82" fill="hold">
                            <p:stCondLst>
                              <p:cond delay="9000"/>
                            </p:stCondLst>
                            <p:childTnLst>
                              <p:par>
                                <p:cTn id="83" presetID="22" presetClass="entr" presetSubtype="8" fill="hold" grpId="0" nodeType="afterEffect">
                                  <p:stCondLst>
                                    <p:cond delay="0"/>
                                  </p:stCondLst>
                                  <p:childTnLst>
                                    <p:set>
                                      <p:cBhvr>
                                        <p:cTn id="84" dur="1" fill="hold">
                                          <p:stCondLst>
                                            <p:cond delay="0"/>
                                          </p:stCondLst>
                                        </p:cTn>
                                        <p:tgtEl>
                                          <p:spTgt spid="38"/>
                                        </p:tgtEl>
                                        <p:attrNameLst>
                                          <p:attrName>style.visibility</p:attrName>
                                        </p:attrNameLst>
                                      </p:cBhvr>
                                      <p:to>
                                        <p:strVal val="visible"/>
                                      </p:to>
                                    </p:set>
                                    <p:animEffect transition="in" filter="wipe(left)">
                                      <p:cBhvr>
                                        <p:cTn id="85" dur="500"/>
                                        <p:tgtEl>
                                          <p:spTgt spid="38"/>
                                        </p:tgtEl>
                                      </p:cBhvr>
                                    </p:animEffect>
                                  </p:childTnLst>
                                </p:cTn>
                              </p:par>
                            </p:childTnLst>
                          </p:cTn>
                        </p:par>
                        <p:par>
                          <p:cTn id="86" fill="hold">
                            <p:stCondLst>
                              <p:cond delay="9500"/>
                            </p:stCondLst>
                            <p:childTnLst>
                              <p:par>
                                <p:cTn id="87" presetID="22" presetClass="entr" presetSubtype="1" fill="hold" grpId="0" nodeType="afterEffect">
                                  <p:stCondLst>
                                    <p:cond delay="0"/>
                                  </p:stCondLst>
                                  <p:childTnLst>
                                    <p:set>
                                      <p:cBhvr>
                                        <p:cTn id="88" dur="1" fill="hold">
                                          <p:stCondLst>
                                            <p:cond delay="0"/>
                                          </p:stCondLst>
                                        </p:cTn>
                                        <p:tgtEl>
                                          <p:spTgt spid="28">
                                            <p:txEl>
                                              <p:pRg st="0" end="0"/>
                                            </p:txEl>
                                          </p:spTgt>
                                        </p:tgtEl>
                                        <p:attrNameLst>
                                          <p:attrName>style.visibility</p:attrName>
                                        </p:attrNameLst>
                                      </p:cBhvr>
                                      <p:to>
                                        <p:strVal val="visible"/>
                                      </p:to>
                                    </p:set>
                                    <p:animEffect transition="in" filter="wipe(up)">
                                      <p:cBhvr>
                                        <p:cTn id="89"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9"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dissolve">
                      <p:cBhvr>
                        <p:cTn dur="500"/>
                        <p:tgtEl>
                          <p:spTgt spid="5"/>
                        </p:tgtEl>
                      </p:cBhvr>
                    </p:animEffect>
                  </p:childTnLst>
                </p:cTn>
              </p:par>
            </p:tnLst>
          </p:tmpl>
        </p:tmplLst>
      </p:bldP>
      <p:bldP spid="6" grpId="0" build="p">
        <p:tmplLst>
          <p:tmpl lvl="1">
            <p:tnLst>
              <p:par>
                <p:cTn presetID="18" presetClass="entr" presetSubtype="6"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strips(downRight)">
                      <p:cBhvr>
                        <p:cTn dur="500"/>
                        <p:tgtEl>
                          <p:spTgt spid="6"/>
                        </p:tgtEl>
                      </p:cBhvr>
                    </p:animEffect>
                  </p:childTnLst>
                </p:cTn>
              </p:par>
            </p:tnLst>
          </p:tmpl>
        </p:tmplLst>
      </p:bldP>
      <p:bldP spid="26" grpId="0" build="p">
        <p:tmplLst>
          <p:tmpl lvl="1">
            <p:tnLst>
              <p:par>
                <p:cTn presetID="22" presetClass="entr" presetSubtype="1"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up)">
                      <p:cBhvr>
                        <p:cTn dur="500"/>
                        <p:tgtEl>
                          <p:spTgt spid="26"/>
                        </p:tgtEl>
                      </p:cBhvr>
                    </p:animEffect>
                  </p:childTnLst>
                </p:cTn>
              </p:par>
            </p:tnLst>
          </p:tmpl>
        </p:tmplLst>
      </p:bldP>
      <p:bldP spid="27" grpId="0" build="p">
        <p:tmplLst>
          <p:tmpl lvl="1">
            <p:tnLst>
              <p:par>
                <p:cTn presetID="22" presetClass="entr" presetSubtype="1"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up)">
                      <p:cBhvr>
                        <p:cTn dur="500"/>
                        <p:tgtEl>
                          <p:spTgt spid="27"/>
                        </p:tgtEl>
                      </p:cBhvr>
                    </p:animEffect>
                  </p:childTnLst>
                </p:cTn>
              </p:par>
            </p:tnLst>
          </p:tmpl>
        </p:tmplLst>
      </p:bldP>
      <p:bldP spid="28" grpId="0" build="p">
        <p:tmplLst>
          <p:tmpl lvl="1">
            <p:tnLst>
              <p:par>
                <p:cTn presetID="22" presetClass="entr" presetSubtype="1"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up)">
                      <p:cBhvr>
                        <p:cTn dur="500"/>
                        <p:tgtEl>
                          <p:spTgt spid="28"/>
                        </p:tgtEl>
                      </p:cBhvr>
                    </p:animEffect>
                  </p:childTnLst>
                </p:cTn>
              </p:par>
            </p:tnLst>
          </p:tmpl>
        </p:tmplLst>
      </p:bldP>
      <p:bldP spid="29" grpId="0" build="p">
        <p:tmplLst>
          <p:tmpl lvl="1">
            <p:tnLst>
              <p:par>
                <p:cTn presetID="9"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dissolve">
                      <p:cBhvr>
                        <p:cTn dur="500"/>
                        <p:tgtEl>
                          <p:spTgt spid="29"/>
                        </p:tgtEl>
                      </p:cBhvr>
                    </p:animEffect>
                  </p:childTnLst>
                </p:cTn>
              </p:par>
            </p:tnLst>
          </p:tmpl>
        </p:tmplLst>
      </p:bldP>
      <p:bldP spid="30" grpId="0" build="p">
        <p:tmplLst>
          <p:tmpl lvl="1">
            <p:tnLst>
              <p:par>
                <p:cTn presetID="18" presetClass="entr" presetSubtype="6"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strips(downRight)">
                      <p:cBhvr>
                        <p:cTn dur="500"/>
                        <p:tgtEl>
                          <p:spTgt spid="30"/>
                        </p:tgtEl>
                      </p:cBhvr>
                    </p:animEffect>
                  </p:childTnLst>
                </p:cTn>
              </p:par>
            </p:tnLst>
          </p:tmpl>
        </p:tmplLst>
      </p:bldP>
      <p:bldP spid="31" grpId="0" build="p">
        <p:tmplLst>
          <p:tmpl lvl="1">
            <p:tnLst>
              <p:par>
                <p:cTn presetID="9"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dissolve">
                      <p:cBhvr>
                        <p:cTn dur="500"/>
                        <p:tgtEl>
                          <p:spTgt spid="31"/>
                        </p:tgtEl>
                      </p:cBhvr>
                    </p:animEffect>
                  </p:childTnLst>
                </p:cTn>
              </p:par>
            </p:tnLst>
          </p:tmpl>
        </p:tmplLst>
      </p:bldP>
      <p:bldP spid="32" grpId="0" build="p">
        <p:tmplLst>
          <p:tmpl lvl="1">
            <p:tnLst>
              <p:par>
                <p:cTn presetID="18" presetClass="entr" presetSubtype="6"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strips(downRight)">
                      <p:cBhvr>
                        <p:cTn dur="500"/>
                        <p:tgtEl>
                          <p:spTgt spid="32"/>
                        </p:tgtEl>
                      </p:cBhvr>
                    </p:animEffect>
                  </p:childTnLst>
                </p:cTn>
              </p:par>
            </p:tnLst>
          </p:tmpl>
        </p:tmplLst>
      </p:bldP>
      <p:bldP spid="33" grpId="0" animBg="1"/>
      <p:bldP spid="34" grpId="0" animBg="1"/>
      <p:bldP spid="35" grpId="0" animBg="1"/>
      <p:bldP spid="36" grpId="0" animBg="1"/>
      <p:bldP spid="37" grpId="0" animBg="1"/>
      <p:bldP spid="38"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5_Title Slide">
    <p:spTree>
      <p:nvGrpSpPr>
        <p:cNvPr id="1" name=""/>
        <p:cNvGrpSpPr/>
        <p:nvPr/>
      </p:nvGrpSpPr>
      <p:grpSpPr>
        <a:xfrm>
          <a:off x="0" y="0"/>
          <a:ext cx="0" cy="0"/>
          <a:chOff x="0" y="0"/>
          <a:chExt cx="0" cy="0"/>
        </a:xfrm>
      </p:grpSpPr>
      <p:sp>
        <p:nvSpPr>
          <p:cNvPr id="59" name="Picture Placeholder 6"/>
          <p:cNvSpPr>
            <a:spLocks noGrp="1"/>
          </p:cNvSpPr>
          <p:nvPr>
            <p:ph type="pic" sz="quarter" idx="16"/>
          </p:nvPr>
        </p:nvSpPr>
        <p:spPr>
          <a:xfrm>
            <a:off x="6159838" y="4089472"/>
            <a:ext cx="1927363" cy="1422429"/>
          </a:xfr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60" name="Picture Placeholder 6"/>
          <p:cNvSpPr>
            <a:spLocks noGrp="1"/>
          </p:cNvSpPr>
          <p:nvPr>
            <p:ph type="pic" sz="quarter" idx="17"/>
          </p:nvPr>
        </p:nvSpPr>
        <p:spPr>
          <a:xfrm>
            <a:off x="1617907" y="4086298"/>
            <a:ext cx="1927363" cy="1422429"/>
          </a:xfr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58" name="Picture Placeholder 6"/>
          <p:cNvSpPr>
            <a:spLocks noGrp="1"/>
          </p:cNvSpPr>
          <p:nvPr>
            <p:ph type="pic" sz="quarter" idx="15"/>
          </p:nvPr>
        </p:nvSpPr>
        <p:spPr>
          <a:xfrm>
            <a:off x="6159838" y="2077713"/>
            <a:ext cx="1927363" cy="1422429"/>
          </a:xfrm>
          <a:solidFill>
            <a:schemeClr val="bg1">
              <a:lumMod val="65000"/>
            </a:schemeClr>
          </a:solidFill>
          <a:ln w="38100">
            <a:solidFill>
              <a:schemeClr val="accent1"/>
            </a:solidFill>
          </a:ln>
        </p:spPr>
        <p:txBody>
          <a:bodyPr>
            <a:normAutofit/>
          </a:bodyPr>
          <a:lstStyle>
            <a:lvl1pPr>
              <a:defRPr sz="1400"/>
            </a:lvl1pPr>
          </a:lstStyle>
          <a:p>
            <a:endParaRPr lang="en-GB" dirty="0"/>
          </a:p>
        </p:txBody>
      </p:sp>
      <p:sp>
        <p:nvSpPr>
          <p:cNvPr id="2" name="Title 1"/>
          <p:cNvSpPr>
            <a:spLocks noGrp="1"/>
          </p:cNvSpPr>
          <p:nvPr>
            <p:ph type="ctrTitle"/>
          </p:nvPr>
        </p:nvSpPr>
        <p:spPr>
          <a:xfrm>
            <a:off x="1524000" y="643595"/>
            <a:ext cx="9144000" cy="594359"/>
          </a:xfrm>
        </p:spPr>
        <p:txBody>
          <a:bodyPr anchor="b">
            <a:normAutofit/>
          </a:bodyPr>
          <a:lstStyle>
            <a:lvl1pPr algn="ctr">
              <a:lnSpc>
                <a:spcPts val="4300"/>
              </a:lnSpc>
              <a:defRPr sz="4000">
                <a:solidFill>
                  <a:schemeClr val="accent1"/>
                </a:solidFill>
              </a:defRPr>
            </a:lvl1pPr>
          </a:lstStyle>
          <a:p>
            <a:r>
              <a:rPr lang="en-GB" dirty="0"/>
              <a:t>Click to edit Master title style</a:t>
            </a:r>
          </a:p>
        </p:txBody>
      </p:sp>
      <p:sp>
        <p:nvSpPr>
          <p:cNvPr id="3" name="Subtitle 2"/>
          <p:cNvSpPr>
            <a:spLocks noGrp="1"/>
          </p:cNvSpPr>
          <p:nvPr>
            <p:ph type="subTitle" idx="1" hasCustomPrompt="1"/>
          </p:nvPr>
        </p:nvSpPr>
        <p:spPr>
          <a:xfrm>
            <a:off x="1524000" y="1252727"/>
            <a:ext cx="9144000" cy="322848"/>
          </a:xfrm>
        </p:spPr>
        <p:txBody>
          <a:bodyPr>
            <a:normAutofit/>
          </a:bodyPr>
          <a:lstStyle>
            <a:lvl1pPr marL="0" indent="0" algn="ctr">
              <a:buNone/>
              <a:defRPr sz="1100">
                <a:solidFill>
                  <a:schemeClr val="tx1">
                    <a:lumMod val="50000"/>
                    <a:lumOff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Write your relevant text here</a:t>
            </a:r>
          </a:p>
        </p:txBody>
      </p:sp>
      <p:sp>
        <p:nvSpPr>
          <p:cNvPr id="5" name="Text Placeholder 4"/>
          <p:cNvSpPr>
            <a:spLocks noGrp="1"/>
          </p:cNvSpPr>
          <p:nvPr>
            <p:ph type="body" sz="quarter" idx="10" hasCustomPrompt="1"/>
          </p:nvPr>
        </p:nvSpPr>
        <p:spPr>
          <a:xfrm>
            <a:off x="4073591" y="2192346"/>
            <a:ext cx="1627526" cy="238563"/>
          </a:xfrm>
        </p:spPr>
        <p:txBody>
          <a:bodyPr lIns="0" tIns="0" rIns="0" bIns="0">
            <a:normAutofit/>
          </a:bodyPr>
          <a:lstStyle>
            <a:lvl1pPr marL="0" indent="0">
              <a:buNone/>
              <a:defRPr sz="1600">
                <a:solidFill>
                  <a:schemeClr val="accent1"/>
                </a:solidFill>
              </a:defRPr>
            </a:lvl1pPr>
          </a:lstStyle>
          <a:p>
            <a:pPr lvl="0"/>
            <a:r>
              <a:rPr lang="en-US" dirty="0"/>
              <a:t>Product 1</a:t>
            </a:r>
          </a:p>
        </p:txBody>
      </p:sp>
      <p:sp>
        <p:nvSpPr>
          <p:cNvPr id="6" name="Text Placeholder 5"/>
          <p:cNvSpPr>
            <a:spLocks noGrp="1"/>
          </p:cNvSpPr>
          <p:nvPr>
            <p:ph type="body" sz="quarter" idx="11" hasCustomPrompt="1"/>
          </p:nvPr>
        </p:nvSpPr>
        <p:spPr>
          <a:xfrm>
            <a:off x="4073590" y="2843751"/>
            <a:ext cx="1875889" cy="792342"/>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accusantium</a:t>
            </a:r>
            <a:r>
              <a:rPr lang="en-US" dirty="0"/>
              <a:t> </a:t>
            </a:r>
            <a:r>
              <a:rPr lang="en-US" dirty="0" err="1"/>
              <a:t>nyang</a:t>
            </a:r>
            <a:r>
              <a:rPr lang="en-US" dirty="0"/>
              <a:t> </a:t>
            </a:r>
            <a:r>
              <a:rPr lang="en-US" dirty="0" err="1"/>
              <a:t>penting</a:t>
            </a:r>
            <a:r>
              <a:rPr lang="en-US" dirty="0"/>
              <a:t> </a:t>
            </a:r>
            <a:r>
              <a:rPr lang="en-US" dirty="0" err="1"/>
              <a:t>baraleh</a:t>
            </a:r>
            <a:endParaRPr lang="en-US" dirty="0"/>
          </a:p>
        </p:txBody>
      </p:sp>
      <p:sp>
        <p:nvSpPr>
          <p:cNvPr id="7" name="Picture Placeholder 6"/>
          <p:cNvSpPr>
            <a:spLocks noGrp="1"/>
          </p:cNvSpPr>
          <p:nvPr>
            <p:ph type="pic" sz="quarter" idx="14"/>
          </p:nvPr>
        </p:nvSpPr>
        <p:spPr>
          <a:xfrm>
            <a:off x="1617907" y="2074539"/>
            <a:ext cx="1927363" cy="1422429"/>
          </a:xfrm>
          <a:solidFill>
            <a:schemeClr val="bg1">
              <a:lumMod val="65000"/>
            </a:schemeClr>
          </a:solidFill>
          <a:ln w="38100">
            <a:solidFill>
              <a:schemeClr val="accent1"/>
            </a:solidFill>
          </a:ln>
        </p:spPr>
        <p:txBody>
          <a:bodyPr>
            <a:normAutofit/>
          </a:bodyPr>
          <a:lstStyle>
            <a:lvl1pPr>
              <a:defRPr sz="1400"/>
            </a:lvl1pPr>
          </a:lstStyle>
          <a:p>
            <a:endParaRPr lang="en-GB" dirty="0"/>
          </a:p>
        </p:txBody>
      </p:sp>
      <p:grpSp>
        <p:nvGrpSpPr>
          <p:cNvPr id="13" name="Group 12"/>
          <p:cNvGrpSpPr/>
          <p:nvPr userDrawn="1"/>
        </p:nvGrpSpPr>
        <p:grpSpPr>
          <a:xfrm>
            <a:off x="4061183" y="2573573"/>
            <a:ext cx="719938" cy="115322"/>
            <a:chOff x="4061183" y="2573573"/>
            <a:chExt cx="719938" cy="115322"/>
          </a:xfrm>
        </p:grpSpPr>
        <p:sp>
          <p:nvSpPr>
            <p:cNvPr id="14" name="Shape 998"/>
            <p:cNvSpPr/>
            <p:nvPr/>
          </p:nvSpPr>
          <p:spPr>
            <a:xfrm>
              <a:off x="4061183" y="2573573"/>
              <a:ext cx="121257"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5" name="Shape 999"/>
            <p:cNvSpPr/>
            <p:nvPr/>
          </p:nvSpPr>
          <p:spPr>
            <a:xfrm>
              <a:off x="4211605" y="2573573"/>
              <a:ext cx="121256"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6" name="Shape 1000"/>
            <p:cNvSpPr/>
            <p:nvPr/>
          </p:nvSpPr>
          <p:spPr>
            <a:xfrm>
              <a:off x="4360523" y="2573573"/>
              <a:ext cx="121256"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7" name="Shape 1001"/>
            <p:cNvSpPr/>
            <p:nvPr/>
          </p:nvSpPr>
          <p:spPr>
            <a:xfrm>
              <a:off x="4510946" y="2573573"/>
              <a:ext cx="121256"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8" name="Shape 1002"/>
            <p:cNvSpPr/>
            <p:nvPr/>
          </p:nvSpPr>
          <p:spPr>
            <a:xfrm>
              <a:off x="4659864" y="2573573"/>
              <a:ext cx="121257"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9" name="Group 18"/>
          <p:cNvGrpSpPr/>
          <p:nvPr userDrawn="1"/>
        </p:nvGrpSpPr>
        <p:grpSpPr>
          <a:xfrm>
            <a:off x="4060352" y="2576241"/>
            <a:ext cx="719938" cy="115322"/>
            <a:chOff x="4061183" y="2597383"/>
            <a:chExt cx="719938" cy="115322"/>
          </a:xfrm>
          <a:solidFill>
            <a:schemeClr val="accent1"/>
          </a:solidFill>
        </p:grpSpPr>
        <p:sp>
          <p:nvSpPr>
            <p:cNvPr id="20" name="Shape 1004"/>
            <p:cNvSpPr/>
            <p:nvPr/>
          </p:nvSpPr>
          <p:spPr>
            <a:xfrm>
              <a:off x="4061183" y="2597383"/>
              <a:ext cx="121257" cy="115322"/>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1" name="Shape 1005"/>
            <p:cNvSpPr/>
            <p:nvPr/>
          </p:nvSpPr>
          <p:spPr>
            <a:xfrm>
              <a:off x="4211605" y="2597383"/>
              <a:ext cx="121256" cy="115322"/>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2" name="Shape 1006"/>
            <p:cNvSpPr/>
            <p:nvPr/>
          </p:nvSpPr>
          <p:spPr>
            <a:xfrm>
              <a:off x="4360523" y="2597383"/>
              <a:ext cx="121256" cy="115322"/>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3" name="Shape 1007"/>
            <p:cNvSpPr/>
            <p:nvPr/>
          </p:nvSpPr>
          <p:spPr>
            <a:xfrm>
              <a:off x="4510946" y="2597383"/>
              <a:ext cx="121256" cy="115322"/>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4" name="Shape 1008"/>
            <p:cNvSpPr/>
            <p:nvPr/>
          </p:nvSpPr>
          <p:spPr>
            <a:xfrm>
              <a:off x="4659864" y="2597383"/>
              <a:ext cx="121257" cy="115322"/>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26" name="Group 25"/>
          <p:cNvGrpSpPr/>
          <p:nvPr userDrawn="1"/>
        </p:nvGrpSpPr>
        <p:grpSpPr>
          <a:xfrm>
            <a:off x="4061183" y="4583502"/>
            <a:ext cx="719938" cy="115323"/>
            <a:chOff x="4061183" y="4583502"/>
            <a:chExt cx="719938" cy="115323"/>
          </a:xfrm>
        </p:grpSpPr>
        <p:sp>
          <p:nvSpPr>
            <p:cNvPr id="27" name="Shape 1015"/>
            <p:cNvSpPr/>
            <p:nvPr/>
          </p:nvSpPr>
          <p:spPr>
            <a:xfrm>
              <a:off x="4061183" y="4583502"/>
              <a:ext cx="121257"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8" name="Shape 1016"/>
            <p:cNvSpPr/>
            <p:nvPr/>
          </p:nvSpPr>
          <p:spPr>
            <a:xfrm>
              <a:off x="4211605" y="4583502"/>
              <a:ext cx="121256"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9" name="Shape 1017"/>
            <p:cNvSpPr/>
            <p:nvPr/>
          </p:nvSpPr>
          <p:spPr>
            <a:xfrm>
              <a:off x="4360523" y="4583502"/>
              <a:ext cx="121256"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0" name="Shape 1018"/>
            <p:cNvSpPr/>
            <p:nvPr/>
          </p:nvSpPr>
          <p:spPr>
            <a:xfrm>
              <a:off x="4510946" y="4583502"/>
              <a:ext cx="121256"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1" name="Shape 1019"/>
            <p:cNvSpPr/>
            <p:nvPr/>
          </p:nvSpPr>
          <p:spPr>
            <a:xfrm>
              <a:off x="4659864" y="4583502"/>
              <a:ext cx="121257"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2" name="Group 31"/>
          <p:cNvGrpSpPr/>
          <p:nvPr userDrawn="1"/>
        </p:nvGrpSpPr>
        <p:grpSpPr>
          <a:xfrm>
            <a:off x="4061183" y="4583502"/>
            <a:ext cx="571019" cy="115323"/>
            <a:chOff x="4061183" y="4583502"/>
            <a:chExt cx="571019" cy="115323"/>
          </a:xfrm>
          <a:solidFill>
            <a:schemeClr val="accent1"/>
          </a:solidFill>
        </p:grpSpPr>
        <p:sp>
          <p:nvSpPr>
            <p:cNvPr id="33" name="Shape 1021"/>
            <p:cNvSpPr/>
            <p:nvPr/>
          </p:nvSpPr>
          <p:spPr>
            <a:xfrm>
              <a:off x="4061183" y="4583502"/>
              <a:ext cx="121257" cy="115323"/>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4" name="Shape 1022"/>
            <p:cNvSpPr/>
            <p:nvPr/>
          </p:nvSpPr>
          <p:spPr>
            <a:xfrm>
              <a:off x="4211605" y="4583502"/>
              <a:ext cx="121256" cy="115323"/>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5" name="Shape 1023"/>
            <p:cNvSpPr/>
            <p:nvPr/>
          </p:nvSpPr>
          <p:spPr>
            <a:xfrm>
              <a:off x="4360523" y="4583502"/>
              <a:ext cx="121256" cy="115323"/>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6" name="Shape 1024"/>
            <p:cNvSpPr/>
            <p:nvPr/>
          </p:nvSpPr>
          <p:spPr>
            <a:xfrm>
              <a:off x="4510946" y="4583502"/>
              <a:ext cx="121256" cy="115323"/>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8" name="Group 37"/>
          <p:cNvGrpSpPr/>
          <p:nvPr userDrawn="1"/>
        </p:nvGrpSpPr>
        <p:grpSpPr>
          <a:xfrm>
            <a:off x="8599902" y="2573573"/>
            <a:ext cx="719938" cy="115322"/>
            <a:chOff x="8599902" y="2573573"/>
            <a:chExt cx="719938" cy="115322"/>
          </a:xfrm>
        </p:grpSpPr>
        <p:sp>
          <p:nvSpPr>
            <p:cNvPr id="39" name="Shape 1031"/>
            <p:cNvSpPr/>
            <p:nvPr/>
          </p:nvSpPr>
          <p:spPr>
            <a:xfrm>
              <a:off x="8599902" y="2573573"/>
              <a:ext cx="121257"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0" name="Shape 1032"/>
            <p:cNvSpPr/>
            <p:nvPr/>
          </p:nvSpPr>
          <p:spPr>
            <a:xfrm>
              <a:off x="8750325" y="2573573"/>
              <a:ext cx="121256"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1" name="Shape 1033"/>
            <p:cNvSpPr/>
            <p:nvPr/>
          </p:nvSpPr>
          <p:spPr>
            <a:xfrm>
              <a:off x="8899243" y="2573573"/>
              <a:ext cx="121256"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2" name="Shape 1034"/>
            <p:cNvSpPr/>
            <p:nvPr/>
          </p:nvSpPr>
          <p:spPr>
            <a:xfrm>
              <a:off x="9049666" y="2573573"/>
              <a:ext cx="121256"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3" name="Shape 1035"/>
            <p:cNvSpPr/>
            <p:nvPr/>
          </p:nvSpPr>
          <p:spPr>
            <a:xfrm>
              <a:off x="9198583" y="2573573"/>
              <a:ext cx="121257" cy="115322"/>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4" name="Group 43"/>
          <p:cNvGrpSpPr/>
          <p:nvPr userDrawn="1"/>
        </p:nvGrpSpPr>
        <p:grpSpPr>
          <a:xfrm>
            <a:off x="8599902" y="2573573"/>
            <a:ext cx="420597" cy="115322"/>
            <a:chOff x="8599902" y="2573573"/>
            <a:chExt cx="420597" cy="115322"/>
          </a:xfrm>
          <a:solidFill>
            <a:schemeClr val="accent1"/>
          </a:solidFill>
        </p:grpSpPr>
        <p:sp>
          <p:nvSpPr>
            <p:cNvPr id="45" name="Shape 1037"/>
            <p:cNvSpPr/>
            <p:nvPr/>
          </p:nvSpPr>
          <p:spPr>
            <a:xfrm>
              <a:off x="8599902" y="2573573"/>
              <a:ext cx="121257" cy="115322"/>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6" name="Shape 1038"/>
            <p:cNvSpPr/>
            <p:nvPr/>
          </p:nvSpPr>
          <p:spPr>
            <a:xfrm>
              <a:off x="8750325" y="2573573"/>
              <a:ext cx="121256" cy="115322"/>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7" name="Shape 1039"/>
            <p:cNvSpPr/>
            <p:nvPr/>
          </p:nvSpPr>
          <p:spPr>
            <a:xfrm>
              <a:off x="8899243" y="2573573"/>
              <a:ext cx="121256" cy="115322"/>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9" name="Group 48"/>
          <p:cNvGrpSpPr/>
          <p:nvPr userDrawn="1"/>
        </p:nvGrpSpPr>
        <p:grpSpPr>
          <a:xfrm>
            <a:off x="8599902" y="4586950"/>
            <a:ext cx="719938" cy="115323"/>
            <a:chOff x="8599902" y="4586950"/>
            <a:chExt cx="719938" cy="115323"/>
          </a:xfrm>
        </p:grpSpPr>
        <p:sp>
          <p:nvSpPr>
            <p:cNvPr id="50" name="Shape 1046"/>
            <p:cNvSpPr/>
            <p:nvPr/>
          </p:nvSpPr>
          <p:spPr>
            <a:xfrm>
              <a:off x="8599902" y="4586950"/>
              <a:ext cx="121257"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1" name="Shape 1047"/>
            <p:cNvSpPr/>
            <p:nvPr/>
          </p:nvSpPr>
          <p:spPr>
            <a:xfrm>
              <a:off x="8750325" y="4586950"/>
              <a:ext cx="121256"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2" name="Shape 1048"/>
            <p:cNvSpPr/>
            <p:nvPr/>
          </p:nvSpPr>
          <p:spPr>
            <a:xfrm>
              <a:off x="8899243" y="4586950"/>
              <a:ext cx="121256"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3" name="Shape 1049"/>
            <p:cNvSpPr/>
            <p:nvPr/>
          </p:nvSpPr>
          <p:spPr>
            <a:xfrm>
              <a:off x="9049666" y="4586950"/>
              <a:ext cx="121256"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1050"/>
            <p:cNvSpPr/>
            <p:nvPr/>
          </p:nvSpPr>
          <p:spPr>
            <a:xfrm>
              <a:off x="9198583" y="4586950"/>
              <a:ext cx="121257" cy="115323"/>
            </a:xfrm>
            <a:prstGeom prst="star5">
              <a:avLst>
                <a:gd name="adj" fmla="val 19100"/>
                <a:gd name="hf" fmla="val 105146"/>
                <a:gd name="vf" fmla="val 110557"/>
              </a:avLst>
            </a:prstGeom>
            <a:solidFill>
              <a:srgbClr val="DCDEE0"/>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5" name="Group 54"/>
          <p:cNvGrpSpPr/>
          <p:nvPr userDrawn="1"/>
        </p:nvGrpSpPr>
        <p:grpSpPr>
          <a:xfrm>
            <a:off x="8599902" y="4586950"/>
            <a:ext cx="271679" cy="115323"/>
            <a:chOff x="8599902" y="4586950"/>
            <a:chExt cx="271679" cy="115323"/>
          </a:xfrm>
          <a:solidFill>
            <a:schemeClr val="accent1"/>
          </a:solidFill>
        </p:grpSpPr>
        <p:sp>
          <p:nvSpPr>
            <p:cNvPr id="56" name="Shape 1052"/>
            <p:cNvSpPr/>
            <p:nvPr/>
          </p:nvSpPr>
          <p:spPr>
            <a:xfrm>
              <a:off x="8599902" y="4586950"/>
              <a:ext cx="121257" cy="115323"/>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7" name="Shape 1053"/>
            <p:cNvSpPr/>
            <p:nvPr/>
          </p:nvSpPr>
          <p:spPr>
            <a:xfrm>
              <a:off x="8750325" y="4586950"/>
              <a:ext cx="121256" cy="115323"/>
            </a:xfrm>
            <a:prstGeom prst="star5">
              <a:avLst>
                <a:gd name="adj" fmla="val 19100"/>
                <a:gd name="hf" fmla="val 105146"/>
                <a:gd name="vf" fmla="val 110557"/>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61" name="Text Placeholder 5"/>
          <p:cNvSpPr>
            <a:spLocks noGrp="1"/>
          </p:cNvSpPr>
          <p:nvPr>
            <p:ph type="body" sz="quarter" idx="18" hasCustomPrompt="1"/>
          </p:nvPr>
        </p:nvSpPr>
        <p:spPr>
          <a:xfrm>
            <a:off x="3300206" y="2960688"/>
            <a:ext cx="482409" cy="550068"/>
          </a:xfrm>
          <a:prstGeom prst="rect">
            <a:avLst/>
          </a:prstGeom>
          <a:solidFill>
            <a:schemeClr val="accent1"/>
          </a:solidFill>
        </p:spPr>
        <p:txBody>
          <a:bodyPr lIns="0" tIns="0" rIns="0" bIns="0" anchor="ctr">
            <a:normAutofit/>
          </a:bodyPr>
          <a:lstStyle>
            <a:lvl1pPr marL="0" indent="0" algn="ctr">
              <a:lnSpc>
                <a:spcPts val="1400"/>
              </a:lnSpc>
              <a:buNone/>
              <a:defRPr sz="1400">
                <a:solidFill>
                  <a:schemeClr val="bg1"/>
                </a:solidFill>
              </a:defRPr>
            </a:lvl1pPr>
          </a:lstStyle>
          <a:p>
            <a:pPr lvl="0"/>
            <a:r>
              <a:rPr lang="en-US" dirty="0"/>
              <a:t>1</a:t>
            </a:r>
          </a:p>
        </p:txBody>
      </p:sp>
      <p:sp>
        <p:nvSpPr>
          <p:cNvPr id="112" name="Text Placeholder 5"/>
          <p:cNvSpPr>
            <a:spLocks noGrp="1"/>
          </p:cNvSpPr>
          <p:nvPr>
            <p:ph type="body" sz="quarter" idx="19" hasCustomPrompt="1"/>
          </p:nvPr>
        </p:nvSpPr>
        <p:spPr>
          <a:xfrm>
            <a:off x="7851432" y="2960688"/>
            <a:ext cx="482409" cy="550068"/>
          </a:xfrm>
          <a:prstGeom prst="rect">
            <a:avLst/>
          </a:prstGeom>
          <a:solidFill>
            <a:schemeClr val="accent1"/>
          </a:solidFill>
        </p:spPr>
        <p:txBody>
          <a:bodyPr lIns="0" tIns="0" rIns="0" bIns="0" anchor="ctr">
            <a:normAutofit/>
          </a:bodyPr>
          <a:lstStyle>
            <a:lvl1pPr marL="0" indent="0" algn="ctr">
              <a:lnSpc>
                <a:spcPts val="1400"/>
              </a:lnSpc>
              <a:buNone/>
              <a:defRPr sz="1400">
                <a:solidFill>
                  <a:schemeClr val="bg1"/>
                </a:solidFill>
              </a:defRPr>
            </a:lvl1pPr>
          </a:lstStyle>
          <a:p>
            <a:pPr lvl="0"/>
            <a:r>
              <a:rPr lang="en-US" dirty="0"/>
              <a:t>1</a:t>
            </a:r>
          </a:p>
        </p:txBody>
      </p:sp>
      <p:sp>
        <p:nvSpPr>
          <p:cNvPr id="113" name="Text Placeholder 5"/>
          <p:cNvSpPr>
            <a:spLocks noGrp="1"/>
          </p:cNvSpPr>
          <p:nvPr>
            <p:ph type="body" sz="quarter" idx="20" hasCustomPrompt="1"/>
          </p:nvPr>
        </p:nvSpPr>
        <p:spPr>
          <a:xfrm>
            <a:off x="3300206" y="4974653"/>
            <a:ext cx="482409" cy="550068"/>
          </a:xfrm>
          <a:prstGeom prst="rect">
            <a:avLst/>
          </a:prstGeom>
          <a:solidFill>
            <a:schemeClr val="accent1"/>
          </a:solidFill>
        </p:spPr>
        <p:txBody>
          <a:bodyPr lIns="0" tIns="0" rIns="0" bIns="0" anchor="ctr">
            <a:normAutofit/>
          </a:bodyPr>
          <a:lstStyle>
            <a:lvl1pPr marL="0" indent="0" algn="ctr">
              <a:lnSpc>
                <a:spcPts val="1400"/>
              </a:lnSpc>
              <a:buNone/>
              <a:defRPr sz="1400">
                <a:solidFill>
                  <a:schemeClr val="bg1"/>
                </a:solidFill>
              </a:defRPr>
            </a:lvl1pPr>
          </a:lstStyle>
          <a:p>
            <a:pPr lvl="0"/>
            <a:r>
              <a:rPr lang="en-US" dirty="0"/>
              <a:t>1</a:t>
            </a:r>
          </a:p>
        </p:txBody>
      </p:sp>
      <p:sp>
        <p:nvSpPr>
          <p:cNvPr id="114" name="Text Placeholder 5"/>
          <p:cNvSpPr>
            <a:spLocks noGrp="1"/>
          </p:cNvSpPr>
          <p:nvPr>
            <p:ph type="body" sz="quarter" idx="21" hasCustomPrompt="1"/>
          </p:nvPr>
        </p:nvSpPr>
        <p:spPr>
          <a:xfrm>
            <a:off x="7851432" y="4974653"/>
            <a:ext cx="482409" cy="550068"/>
          </a:xfrm>
          <a:prstGeom prst="rect">
            <a:avLst/>
          </a:prstGeom>
          <a:solidFill>
            <a:schemeClr val="accent1"/>
          </a:solidFill>
        </p:spPr>
        <p:txBody>
          <a:bodyPr lIns="0" tIns="0" rIns="0" bIns="0" anchor="ctr">
            <a:normAutofit/>
          </a:bodyPr>
          <a:lstStyle>
            <a:lvl1pPr marL="0" indent="0" algn="ctr">
              <a:lnSpc>
                <a:spcPts val="1400"/>
              </a:lnSpc>
              <a:buNone/>
              <a:defRPr sz="1400">
                <a:solidFill>
                  <a:schemeClr val="bg1"/>
                </a:solidFill>
              </a:defRPr>
            </a:lvl1pPr>
          </a:lstStyle>
          <a:p>
            <a:pPr lvl="0"/>
            <a:r>
              <a:rPr lang="en-US" dirty="0"/>
              <a:t>1</a:t>
            </a:r>
          </a:p>
        </p:txBody>
      </p:sp>
      <p:sp>
        <p:nvSpPr>
          <p:cNvPr id="115" name="Text Placeholder 4"/>
          <p:cNvSpPr>
            <a:spLocks noGrp="1"/>
          </p:cNvSpPr>
          <p:nvPr>
            <p:ph type="body" sz="quarter" idx="22" hasCustomPrompt="1"/>
          </p:nvPr>
        </p:nvSpPr>
        <p:spPr>
          <a:xfrm>
            <a:off x="8607586" y="2192346"/>
            <a:ext cx="1627526" cy="238563"/>
          </a:xfrm>
        </p:spPr>
        <p:txBody>
          <a:bodyPr lIns="0" tIns="0" rIns="0" bIns="0">
            <a:normAutofit/>
          </a:bodyPr>
          <a:lstStyle>
            <a:lvl1pPr marL="0" indent="0">
              <a:buNone/>
              <a:defRPr sz="1600">
                <a:solidFill>
                  <a:schemeClr val="accent1"/>
                </a:solidFill>
              </a:defRPr>
            </a:lvl1pPr>
          </a:lstStyle>
          <a:p>
            <a:pPr lvl="0"/>
            <a:r>
              <a:rPr lang="en-US" dirty="0"/>
              <a:t>Product 1</a:t>
            </a:r>
          </a:p>
        </p:txBody>
      </p:sp>
      <p:sp>
        <p:nvSpPr>
          <p:cNvPr id="116" name="Text Placeholder 5"/>
          <p:cNvSpPr>
            <a:spLocks noGrp="1"/>
          </p:cNvSpPr>
          <p:nvPr>
            <p:ph type="body" sz="quarter" idx="23" hasCustomPrompt="1"/>
          </p:nvPr>
        </p:nvSpPr>
        <p:spPr>
          <a:xfrm>
            <a:off x="8607585" y="2843751"/>
            <a:ext cx="1875889" cy="792342"/>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accusantium</a:t>
            </a:r>
            <a:r>
              <a:rPr lang="en-US" dirty="0"/>
              <a:t> </a:t>
            </a:r>
            <a:r>
              <a:rPr lang="en-US" dirty="0" err="1"/>
              <a:t>nyang</a:t>
            </a:r>
            <a:r>
              <a:rPr lang="en-US" dirty="0"/>
              <a:t> </a:t>
            </a:r>
            <a:r>
              <a:rPr lang="en-US" dirty="0" err="1"/>
              <a:t>penting</a:t>
            </a:r>
            <a:r>
              <a:rPr lang="en-US" dirty="0"/>
              <a:t> </a:t>
            </a:r>
            <a:r>
              <a:rPr lang="en-US" dirty="0" err="1"/>
              <a:t>baraleh</a:t>
            </a:r>
            <a:endParaRPr lang="en-US" dirty="0"/>
          </a:p>
        </p:txBody>
      </p:sp>
      <p:sp>
        <p:nvSpPr>
          <p:cNvPr id="117" name="Text Placeholder 4"/>
          <p:cNvSpPr>
            <a:spLocks noGrp="1"/>
          </p:cNvSpPr>
          <p:nvPr>
            <p:ph type="body" sz="quarter" idx="24" hasCustomPrompt="1"/>
          </p:nvPr>
        </p:nvSpPr>
        <p:spPr>
          <a:xfrm>
            <a:off x="4073591" y="4225497"/>
            <a:ext cx="1627526" cy="238563"/>
          </a:xfrm>
        </p:spPr>
        <p:txBody>
          <a:bodyPr lIns="0" tIns="0" rIns="0" bIns="0">
            <a:normAutofit/>
          </a:bodyPr>
          <a:lstStyle>
            <a:lvl1pPr marL="0" indent="0">
              <a:buNone/>
              <a:defRPr sz="1600">
                <a:solidFill>
                  <a:schemeClr val="accent1"/>
                </a:solidFill>
              </a:defRPr>
            </a:lvl1pPr>
          </a:lstStyle>
          <a:p>
            <a:pPr lvl="0"/>
            <a:r>
              <a:rPr lang="en-US" dirty="0"/>
              <a:t>Product 1</a:t>
            </a:r>
          </a:p>
        </p:txBody>
      </p:sp>
      <p:sp>
        <p:nvSpPr>
          <p:cNvPr id="118" name="Text Placeholder 5"/>
          <p:cNvSpPr>
            <a:spLocks noGrp="1"/>
          </p:cNvSpPr>
          <p:nvPr>
            <p:ph type="body" sz="quarter" idx="25" hasCustomPrompt="1"/>
          </p:nvPr>
        </p:nvSpPr>
        <p:spPr>
          <a:xfrm>
            <a:off x="4073590" y="4876902"/>
            <a:ext cx="1875889" cy="792342"/>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accusantium</a:t>
            </a:r>
            <a:r>
              <a:rPr lang="en-US" dirty="0"/>
              <a:t> </a:t>
            </a:r>
            <a:r>
              <a:rPr lang="en-US" dirty="0" err="1"/>
              <a:t>nyang</a:t>
            </a:r>
            <a:r>
              <a:rPr lang="en-US" dirty="0"/>
              <a:t> </a:t>
            </a:r>
            <a:r>
              <a:rPr lang="en-US" dirty="0" err="1"/>
              <a:t>penting</a:t>
            </a:r>
            <a:r>
              <a:rPr lang="en-US" dirty="0"/>
              <a:t> </a:t>
            </a:r>
            <a:r>
              <a:rPr lang="en-US" dirty="0" err="1"/>
              <a:t>baraleh</a:t>
            </a:r>
            <a:endParaRPr lang="en-US" dirty="0"/>
          </a:p>
        </p:txBody>
      </p:sp>
      <p:sp>
        <p:nvSpPr>
          <p:cNvPr id="119" name="Text Placeholder 4"/>
          <p:cNvSpPr>
            <a:spLocks noGrp="1"/>
          </p:cNvSpPr>
          <p:nvPr>
            <p:ph type="body" sz="quarter" idx="26" hasCustomPrompt="1"/>
          </p:nvPr>
        </p:nvSpPr>
        <p:spPr>
          <a:xfrm>
            <a:off x="8607586" y="4225497"/>
            <a:ext cx="1627526" cy="238563"/>
          </a:xfrm>
        </p:spPr>
        <p:txBody>
          <a:bodyPr lIns="0" tIns="0" rIns="0" bIns="0">
            <a:normAutofit/>
          </a:bodyPr>
          <a:lstStyle>
            <a:lvl1pPr marL="0" indent="0">
              <a:buNone/>
              <a:defRPr sz="1600">
                <a:solidFill>
                  <a:schemeClr val="accent1"/>
                </a:solidFill>
              </a:defRPr>
            </a:lvl1pPr>
          </a:lstStyle>
          <a:p>
            <a:pPr lvl="0"/>
            <a:r>
              <a:rPr lang="en-US" dirty="0"/>
              <a:t>Product 1</a:t>
            </a:r>
          </a:p>
        </p:txBody>
      </p:sp>
      <p:sp>
        <p:nvSpPr>
          <p:cNvPr id="120" name="Text Placeholder 5"/>
          <p:cNvSpPr>
            <a:spLocks noGrp="1"/>
          </p:cNvSpPr>
          <p:nvPr>
            <p:ph type="body" sz="quarter" idx="27" hasCustomPrompt="1"/>
          </p:nvPr>
        </p:nvSpPr>
        <p:spPr>
          <a:xfrm>
            <a:off x="8607585" y="4876902"/>
            <a:ext cx="1875889" cy="792342"/>
          </a:xfrm>
        </p:spPr>
        <p:txBody>
          <a:bodyPr lIns="0" tIns="0" rIns="0" bIns="0">
            <a:normAutofit/>
          </a:bodyPr>
          <a:lstStyle>
            <a:lvl1pPr marL="0" indent="0">
              <a:lnSpc>
                <a:spcPts val="1400"/>
              </a:lnSpc>
              <a:buNone/>
              <a:defRPr sz="1050">
                <a:solidFill>
                  <a:schemeClr val="bg1">
                    <a:lumMod val="50000"/>
                  </a:schemeClr>
                </a:solidFill>
              </a:defRPr>
            </a:lvl1pPr>
          </a:lstStyle>
          <a:p>
            <a:pPr lvl="0"/>
            <a:r>
              <a:rPr lang="en-US" dirty="0" err="1"/>
              <a:t>Sed</a:t>
            </a:r>
            <a:r>
              <a:rPr lang="en-US" dirty="0"/>
              <a:t> </a:t>
            </a:r>
            <a:r>
              <a:rPr lang="en-US" dirty="0" err="1"/>
              <a:t>ut</a:t>
            </a:r>
            <a:r>
              <a:rPr lang="en-US" dirty="0"/>
              <a:t> </a:t>
            </a:r>
            <a:r>
              <a:rPr lang="en-US" dirty="0" err="1"/>
              <a:t>perspiciatis</a:t>
            </a:r>
            <a:r>
              <a:rPr lang="en-US" dirty="0"/>
              <a:t> </a:t>
            </a:r>
            <a:r>
              <a:rPr lang="en-US" dirty="0" err="1"/>
              <a:t>unde</a:t>
            </a:r>
            <a:r>
              <a:rPr lang="en-US" dirty="0"/>
              <a:t> </a:t>
            </a:r>
            <a:r>
              <a:rPr lang="en-US" dirty="0" err="1"/>
              <a:t>omnis</a:t>
            </a:r>
            <a:r>
              <a:rPr lang="en-US" dirty="0"/>
              <a:t> </a:t>
            </a:r>
            <a:r>
              <a:rPr lang="en-US" dirty="0" err="1"/>
              <a:t>iste</a:t>
            </a:r>
            <a:r>
              <a:rPr lang="en-US" dirty="0"/>
              <a:t> </a:t>
            </a:r>
            <a:r>
              <a:rPr lang="en-US" dirty="0" err="1"/>
              <a:t>natus</a:t>
            </a:r>
            <a:r>
              <a:rPr lang="en-US" dirty="0"/>
              <a:t> error sit </a:t>
            </a:r>
            <a:r>
              <a:rPr lang="en-US" dirty="0" err="1"/>
              <a:t>voluptatem</a:t>
            </a:r>
            <a:r>
              <a:rPr lang="en-US" dirty="0"/>
              <a:t> </a:t>
            </a:r>
            <a:r>
              <a:rPr lang="en-US" dirty="0" err="1"/>
              <a:t>accusantium</a:t>
            </a:r>
            <a:r>
              <a:rPr lang="en-US" dirty="0"/>
              <a:t> </a:t>
            </a:r>
            <a:r>
              <a:rPr lang="en-US" dirty="0" err="1"/>
              <a:t>nyang</a:t>
            </a:r>
            <a:r>
              <a:rPr lang="en-US" dirty="0"/>
              <a:t> </a:t>
            </a:r>
            <a:r>
              <a:rPr lang="en-US" dirty="0" err="1"/>
              <a:t>penting</a:t>
            </a:r>
            <a:r>
              <a:rPr lang="en-US" dirty="0"/>
              <a:t> </a:t>
            </a:r>
            <a:r>
              <a:rPr lang="en-US" dirty="0" err="1"/>
              <a:t>baraleh</a:t>
            </a:r>
            <a:endParaRPr lang="en-US" dirty="0"/>
          </a:p>
        </p:txBody>
      </p:sp>
    </p:spTree>
    <p:extLst>
      <p:ext uri="{BB962C8B-B14F-4D97-AF65-F5344CB8AC3E}">
        <p14:creationId xmlns:p14="http://schemas.microsoft.com/office/powerpoint/2010/main" val="415975402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300" fill="hold"/>
                                        <p:tgtEl>
                                          <p:spTgt spid="7"/>
                                        </p:tgtEl>
                                        <p:attrNameLst>
                                          <p:attrName>ppt_w</p:attrName>
                                        </p:attrNameLst>
                                      </p:cBhvr>
                                      <p:tavLst>
                                        <p:tav tm="0">
                                          <p:val>
                                            <p:fltVal val="0"/>
                                          </p:val>
                                        </p:tav>
                                        <p:tav tm="100000">
                                          <p:val>
                                            <p:strVal val="#ppt_w"/>
                                          </p:val>
                                        </p:tav>
                                      </p:tavLst>
                                    </p:anim>
                                    <p:anim calcmode="lin" valueType="num">
                                      <p:cBhvr>
                                        <p:cTn id="16" dur="300" fill="hold"/>
                                        <p:tgtEl>
                                          <p:spTgt spid="7"/>
                                        </p:tgtEl>
                                        <p:attrNameLst>
                                          <p:attrName>ppt_h</p:attrName>
                                        </p:attrNameLst>
                                      </p:cBhvr>
                                      <p:tavLst>
                                        <p:tav tm="0">
                                          <p:val>
                                            <p:fltVal val="0"/>
                                          </p:val>
                                        </p:tav>
                                        <p:tav tm="100000">
                                          <p:val>
                                            <p:strVal val="#ppt_h"/>
                                          </p:val>
                                        </p:tav>
                                      </p:tavLst>
                                    </p:anim>
                                    <p:animEffect transition="in" filter="fade">
                                      <p:cBhvr>
                                        <p:cTn id="17" dur="300"/>
                                        <p:tgtEl>
                                          <p:spTgt spid="7"/>
                                        </p:tgtEl>
                                      </p:cBhvr>
                                    </p:animEffect>
                                  </p:childTnLst>
                                </p:cTn>
                              </p:par>
                            </p:childTnLst>
                          </p:cTn>
                        </p:par>
                        <p:par>
                          <p:cTn id="18" fill="hold">
                            <p:stCondLst>
                              <p:cond delay="1300"/>
                            </p:stCondLst>
                            <p:childTnLst>
                              <p:par>
                                <p:cTn id="19" presetID="49" presetClass="entr" presetSubtype="0" decel="100000" fill="hold" grpId="0" nodeType="afterEffect">
                                  <p:stCondLst>
                                    <p:cond delay="0"/>
                                  </p:stCondLst>
                                  <p:childTnLst>
                                    <p:set>
                                      <p:cBhvr>
                                        <p:cTn id="20" dur="1" fill="hold">
                                          <p:stCondLst>
                                            <p:cond delay="0"/>
                                          </p:stCondLst>
                                        </p:cTn>
                                        <p:tgtEl>
                                          <p:spTgt spid="61">
                                            <p:bg/>
                                          </p:spTgt>
                                        </p:tgtEl>
                                        <p:attrNameLst>
                                          <p:attrName>style.visibility</p:attrName>
                                        </p:attrNameLst>
                                      </p:cBhvr>
                                      <p:to>
                                        <p:strVal val="visible"/>
                                      </p:to>
                                    </p:set>
                                    <p:anim calcmode="lin" valueType="num">
                                      <p:cBhvr>
                                        <p:cTn id="21" dur="500" fill="hold"/>
                                        <p:tgtEl>
                                          <p:spTgt spid="61">
                                            <p:bg/>
                                          </p:spTgt>
                                        </p:tgtEl>
                                        <p:attrNameLst>
                                          <p:attrName>ppt_w</p:attrName>
                                        </p:attrNameLst>
                                      </p:cBhvr>
                                      <p:tavLst>
                                        <p:tav tm="0">
                                          <p:val>
                                            <p:fltVal val="0"/>
                                          </p:val>
                                        </p:tav>
                                        <p:tav tm="100000">
                                          <p:val>
                                            <p:strVal val="#ppt_w"/>
                                          </p:val>
                                        </p:tav>
                                      </p:tavLst>
                                    </p:anim>
                                    <p:anim calcmode="lin" valueType="num">
                                      <p:cBhvr>
                                        <p:cTn id="22" dur="500" fill="hold"/>
                                        <p:tgtEl>
                                          <p:spTgt spid="61">
                                            <p:bg/>
                                          </p:spTgt>
                                        </p:tgtEl>
                                        <p:attrNameLst>
                                          <p:attrName>ppt_h</p:attrName>
                                        </p:attrNameLst>
                                      </p:cBhvr>
                                      <p:tavLst>
                                        <p:tav tm="0">
                                          <p:val>
                                            <p:fltVal val="0"/>
                                          </p:val>
                                        </p:tav>
                                        <p:tav tm="100000">
                                          <p:val>
                                            <p:strVal val="#ppt_h"/>
                                          </p:val>
                                        </p:tav>
                                      </p:tavLst>
                                    </p:anim>
                                    <p:anim calcmode="lin" valueType="num">
                                      <p:cBhvr>
                                        <p:cTn id="23" dur="500" fill="hold"/>
                                        <p:tgtEl>
                                          <p:spTgt spid="61">
                                            <p:bg/>
                                          </p:spTgt>
                                        </p:tgtEl>
                                        <p:attrNameLst>
                                          <p:attrName>style.rotation</p:attrName>
                                        </p:attrNameLst>
                                      </p:cBhvr>
                                      <p:tavLst>
                                        <p:tav tm="0">
                                          <p:val>
                                            <p:fltVal val="360"/>
                                          </p:val>
                                        </p:tav>
                                        <p:tav tm="100000">
                                          <p:val>
                                            <p:fltVal val="0"/>
                                          </p:val>
                                        </p:tav>
                                      </p:tavLst>
                                    </p:anim>
                                    <p:animEffect transition="in" filter="fade">
                                      <p:cBhvr>
                                        <p:cTn id="24" dur="500"/>
                                        <p:tgtEl>
                                          <p:spTgt spid="61">
                                            <p:bg/>
                                          </p:spTgt>
                                        </p:tgtEl>
                                      </p:cBhvr>
                                    </p:animEffect>
                                  </p:childTnLst>
                                </p:cTn>
                              </p:par>
                              <p:par>
                                <p:cTn id="25" presetID="49" presetClass="entr" presetSubtype="0" decel="100000" fill="hold" grpId="0" nodeType="withEffect">
                                  <p:stCondLst>
                                    <p:cond delay="0"/>
                                  </p:stCondLst>
                                  <p:childTnLst>
                                    <p:set>
                                      <p:cBhvr>
                                        <p:cTn id="26" dur="1" fill="hold">
                                          <p:stCondLst>
                                            <p:cond delay="0"/>
                                          </p:stCondLst>
                                        </p:cTn>
                                        <p:tgtEl>
                                          <p:spTgt spid="61">
                                            <p:txEl>
                                              <p:pRg st="0" end="0"/>
                                            </p:txEl>
                                          </p:spTgt>
                                        </p:tgtEl>
                                        <p:attrNameLst>
                                          <p:attrName>style.visibility</p:attrName>
                                        </p:attrNameLst>
                                      </p:cBhvr>
                                      <p:to>
                                        <p:strVal val="visible"/>
                                      </p:to>
                                    </p:set>
                                    <p:anim calcmode="lin" valueType="num">
                                      <p:cBhvr>
                                        <p:cTn id="27" dur="500" fill="hold"/>
                                        <p:tgtEl>
                                          <p:spTgt spid="61">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61">
                                            <p:txEl>
                                              <p:pRg st="0" end="0"/>
                                            </p:txEl>
                                          </p:spTgt>
                                        </p:tgtEl>
                                        <p:attrNameLst>
                                          <p:attrName>ppt_h</p:attrName>
                                        </p:attrNameLst>
                                      </p:cBhvr>
                                      <p:tavLst>
                                        <p:tav tm="0">
                                          <p:val>
                                            <p:fltVal val="0"/>
                                          </p:val>
                                        </p:tav>
                                        <p:tav tm="100000">
                                          <p:val>
                                            <p:strVal val="#ppt_h"/>
                                          </p:val>
                                        </p:tav>
                                      </p:tavLst>
                                    </p:anim>
                                    <p:anim calcmode="lin" valueType="num">
                                      <p:cBhvr>
                                        <p:cTn id="29" dur="500" fill="hold"/>
                                        <p:tgtEl>
                                          <p:spTgt spid="61">
                                            <p:txEl>
                                              <p:pRg st="0" end="0"/>
                                            </p:txEl>
                                          </p:spTgt>
                                        </p:tgtEl>
                                        <p:attrNameLst>
                                          <p:attrName>style.rotation</p:attrName>
                                        </p:attrNameLst>
                                      </p:cBhvr>
                                      <p:tavLst>
                                        <p:tav tm="0">
                                          <p:val>
                                            <p:fltVal val="360"/>
                                          </p:val>
                                        </p:tav>
                                        <p:tav tm="100000">
                                          <p:val>
                                            <p:fltVal val="0"/>
                                          </p:val>
                                        </p:tav>
                                      </p:tavLst>
                                    </p:anim>
                                    <p:animEffect transition="in" filter="fade">
                                      <p:cBhvr>
                                        <p:cTn id="30" dur="500"/>
                                        <p:tgtEl>
                                          <p:spTgt spid="61">
                                            <p:txEl>
                                              <p:pRg st="0" end="0"/>
                                            </p:txEl>
                                          </p:spTgt>
                                        </p:tgtEl>
                                      </p:cBhvr>
                                    </p:animEffect>
                                  </p:childTnLst>
                                </p:cTn>
                              </p:par>
                            </p:childTnLst>
                          </p:cTn>
                        </p:par>
                        <p:par>
                          <p:cTn id="31" fill="hold">
                            <p:stCondLst>
                              <p:cond delay="1800"/>
                            </p:stCondLst>
                            <p:childTnLst>
                              <p:par>
                                <p:cTn id="32" presetID="10" presetClass="entr" presetSubtype="0" fill="hold" grpId="0" nodeType="afterEffect">
                                  <p:stCondLst>
                                    <p:cond delay="0"/>
                                  </p:stCondLst>
                                  <p:childTnLst>
                                    <p:set>
                                      <p:cBhvr>
                                        <p:cTn id="33" dur="1" fill="hold">
                                          <p:stCondLst>
                                            <p:cond delay="0"/>
                                          </p:stCondLst>
                                        </p:cTn>
                                        <p:tgtEl>
                                          <p:spTgt spid="5">
                                            <p:txEl>
                                              <p:pRg st="0" end="0"/>
                                            </p:txEl>
                                          </p:spTgt>
                                        </p:tgtEl>
                                        <p:attrNameLst>
                                          <p:attrName>style.visibility</p:attrName>
                                        </p:attrNameLst>
                                      </p:cBhvr>
                                      <p:to>
                                        <p:strVal val="visible"/>
                                      </p:to>
                                    </p:set>
                                    <p:animEffect transition="in" filter="fade">
                                      <p:cBhvr>
                                        <p:cTn id="34" dur="500"/>
                                        <p:tgtEl>
                                          <p:spTgt spid="5">
                                            <p:txEl>
                                              <p:pRg st="0" end="0"/>
                                            </p:txEl>
                                          </p:spTgt>
                                        </p:tgtEl>
                                      </p:cBhvr>
                                    </p:animEffect>
                                  </p:childTnLst>
                                </p:cTn>
                              </p:par>
                            </p:childTnLst>
                          </p:cTn>
                        </p:par>
                        <p:par>
                          <p:cTn id="35" fill="hold">
                            <p:stCondLst>
                              <p:cond delay="2300"/>
                            </p:stCondLst>
                            <p:childTnLst>
                              <p:par>
                                <p:cTn id="36" presetID="22" presetClass="entr" presetSubtype="8" fill="hold"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left)">
                                      <p:cBhvr>
                                        <p:cTn id="38" dur="500"/>
                                        <p:tgtEl>
                                          <p:spTgt spid="13"/>
                                        </p:tgtEl>
                                      </p:cBhvr>
                                    </p:animEffect>
                                  </p:childTnLst>
                                </p:cTn>
                              </p:par>
                            </p:childTnLst>
                          </p:cTn>
                        </p:par>
                        <p:par>
                          <p:cTn id="39" fill="hold">
                            <p:stCondLst>
                              <p:cond delay="2800"/>
                            </p:stCondLst>
                            <p:childTnLst>
                              <p:par>
                                <p:cTn id="40" presetID="22" presetClass="entr" presetSubtype="8" fill="hold"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left)">
                                      <p:cBhvr>
                                        <p:cTn id="42" dur="500"/>
                                        <p:tgtEl>
                                          <p:spTgt spid="19"/>
                                        </p:tgtEl>
                                      </p:cBhvr>
                                    </p:animEffect>
                                  </p:childTnLst>
                                </p:cTn>
                              </p:par>
                            </p:childTnLst>
                          </p:cTn>
                        </p:par>
                        <p:par>
                          <p:cTn id="43" fill="hold">
                            <p:stCondLst>
                              <p:cond delay="3300"/>
                            </p:stCondLst>
                            <p:childTnLst>
                              <p:par>
                                <p:cTn id="44" presetID="18" presetClass="entr" presetSubtype="6" fill="hold" grpId="0" nodeType="afterEffect">
                                  <p:stCondLst>
                                    <p:cond delay="0"/>
                                  </p:stCondLst>
                                  <p:childTnLst>
                                    <p:set>
                                      <p:cBhvr>
                                        <p:cTn id="45" dur="1" fill="hold">
                                          <p:stCondLst>
                                            <p:cond delay="0"/>
                                          </p:stCondLst>
                                        </p:cTn>
                                        <p:tgtEl>
                                          <p:spTgt spid="6">
                                            <p:txEl>
                                              <p:pRg st="0" end="0"/>
                                            </p:txEl>
                                          </p:spTgt>
                                        </p:tgtEl>
                                        <p:attrNameLst>
                                          <p:attrName>style.visibility</p:attrName>
                                        </p:attrNameLst>
                                      </p:cBhvr>
                                      <p:to>
                                        <p:strVal val="visible"/>
                                      </p:to>
                                    </p:set>
                                    <p:animEffect transition="in" filter="strips(downRight)">
                                      <p:cBhvr>
                                        <p:cTn id="46" dur="500"/>
                                        <p:tgtEl>
                                          <p:spTgt spid="6">
                                            <p:txEl>
                                              <p:pRg st="0" end="0"/>
                                            </p:txEl>
                                          </p:spTgt>
                                        </p:tgtEl>
                                      </p:cBhvr>
                                    </p:animEffect>
                                  </p:childTnLst>
                                </p:cTn>
                              </p:par>
                            </p:childTnLst>
                          </p:cTn>
                        </p:par>
                        <p:par>
                          <p:cTn id="47" fill="hold">
                            <p:stCondLst>
                              <p:cond delay="3800"/>
                            </p:stCondLst>
                            <p:childTnLst>
                              <p:par>
                                <p:cTn id="48" presetID="53" presetClass="entr" presetSubtype="16" fill="hold" grpId="0" nodeType="afterEffect">
                                  <p:stCondLst>
                                    <p:cond delay="0"/>
                                  </p:stCondLst>
                                  <p:childTnLst>
                                    <p:set>
                                      <p:cBhvr>
                                        <p:cTn id="49" dur="1" fill="hold">
                                          <p:stCondLst>
                                            <p:cond delay="0"/>
                                          </p:stCondLst>
                                        </p:cTn>
                                        <p:tgtEl>
                                          <p:spTgt spid="60"/>
                                        </p:tgtEl>
                                        <p:attrNameLst>
                                          <p:attrName>style.visibility</p:attrName>
                                        </p:attrNameLst>
                                      </p:cBhvr>
                                      <p:to>
                                        <p:strVal val="visible"/>
                                      </p:to>
                                    </p:set>
                                    <p:anim calcmode="lin" valueType="num">
                                      <p:cBhvr>
                                        <p:cTn id="50" dur="300" fill="hold"/>
                                        <p:tgtEl>
                                          <p:spTgt spid="60"/>
                                        </p:tgtEl>
                                        <p:attrNameLst>
                                          <p:attrName>ppt_w</p:attrName>
                                        </p:attrNameLst>
                                      </p:cBhvr>
                                      <p:tavLst>
                                        <p:tav tm="0">
                                          <p:val>
                                            <p:fltVal val="0"/>
                                          </p:val>
                                        </p:tav>
                                        <p:tav tm="100000">
                                          <p:val>
                                            <p:strVal val="#ppt_w"/>
                                          </p:val>
                                        </p:tav>
                                      </p:tavLst>
                                    </p:anim>
                                    <p:anim calcmode="lin" valueType="num">
                                      <p:cBhvr>
                                        <p:cTn id="51" dur="300" fill="hold"/>
                                        <p:tgtEl>
                                          <p:spTgt spid="60"/>
                                        </p:tgtEl>
                                        <p:attrNameLst>
                                          <p:attrName>ppt_h</p:attrName>
                                        </p:attrNameLst>
                                      </p:cBhvr>
                                      <p:tavLst>
                                        <p:tav tm="0">
                                          <p:val>
                                            <p:fltVal val="0"/>
                                          </p:val>
                                        </p:tav>
                                        <p:tav tm="100000">
                                          <p:val>
                                            <p:strVal val="#ppt_h"/>
                                          </p:val>
                                        </p:tav>
                                      </p:tavLst>
                                    </p:anim>
                                    <p:animEffect transition="in" filter="fade">
                                      <p:cBhvr>
                                        <p:cTn id="52" dur="300"/>
                                        <p:tgtEl>
                                          <p:spTgt spid="60"/>
                                        </p:tgtEl>
                                      </p:cBhvr>
                                    </p:animEffect>
                                  </p:childTnLst>
                                </p:cTn>
                              </p:par>
                            </p:childTnLst>
                          </p:cTn>
                        </p:par>
                        <p:par>
                          <p:cTn id="53" fill="hold">
                            <p:stCondLst>
                              <p:cond delay="4100"/>
                            </p:stCondLst>
                            <p:childTnLst>
                              <p:par>
                                <p:cTn id="54" presetID="49" presetClass="entr" presetSubtype="0" decel="100000" fill="hold" grpId="0" nodeType="afterEffect">
                                  <p:stCondLst>
                                    <p:cond delay="0"/>
                                  </p:stCondLst>
                                  <p:childTnLst>
                                    <p:set>
                                      <p:cBhvr>
                                        <p:cTn id="55" dur="1" fill="hold">
                                          <p:stCondLst>
                                            <p:cond delay="0"/>
                                          </p:stCondLst>
                                        </p:cTn>
                                        <p:tgtEl>
                                          <p:spTgt spid="113">
                                            <p:bg/>
                                          </p:spTgt>
                                        </p:tgtEl>
                                        <p:attrNameLst>
                                          <p:attrName>style.visibility</p:attrName>
                                        </p:attrNameLst>
                                      </p:cBhvr>
                                      <p:to>
                                        <p:strVal val="visible"/>
                                      </p:to>
                                    </p:set>
                                    <p:anim calcmode="lin" valueType="num">
                                      <p:cBhvr>
                                        <p:cTn id="56" dur="500" fill="hold"/>
                                        <p:tgtEl>
                                          <p:spTgt spid="113">
                                            <p:bg/>
                                          </p:spTgt>
                                        </p:tgtEl>
                                        <p:attrNameLst>
                                          <p:attrName>ppt_w</p:attrName>
                                        </p:attrNameLst>
                                      </p:cBhvr>
                                      <p:tavLst>
                                        <p:tav tm="0">
                                          <p:val>
                                            <p:fltVal val="0"/>
                                          </p:val>
                                        </p:tav>
                                        <p:tav tm="100000">
                                          <p:val>
                                            <p:strVal val="#ppt_w"/>
                                          </p:val>
                                        </p:tav>
                                      </p:tavLst>
                                    </p:anim>
                                    <p:anim calcmode="lin" valueType="num">
                                      <p:cBhvr>
                                        <p:cTn id="57" dur="500" fill="hold"/>
                                        <p:tgtEl>
                                          <p:spTgt spid="113">
                                            <p:bg/>
                                          </p:spTgt>
                                        </p:tgtEl>
                                        <p:attrNameLst>
                                          <p:attrName>ppt_h</p:attrName>
                                        </p:attrNameLst>
                                      </p:cBhvr>
                                      <p:tavLst>
                                        <p:tav tm="0">
                                          <p:val>
                                            <p:fltVal val="0"/>
                                          </p:val>
                                        </p:tav>
                                        <p:tav tm="100000">
                                          <p:val>
                                            <p:strVal val="#ppt_h"/>
                                          </p:val>
                                        </p:tav>
                                      </p:tavLst>
                                    </p:anim>
                                    <p:anim calcmode="lin" valueType="num">
                                      <p:cBhvr>
                                        <p:cTn id="58" dur="500" fill="hold"/>
                                        <p:tgtEl>
                                          <p:spTgt spid="113">
                                            <p:bg/>
                                          </p:spTgt>
                                        </p:tgtEl>
                                        <p:attrNameLst>
                                          <p:attrName>style.rotation</p:attrName>
                                        </p:attrNameLst>
                                      </p:cBhvr>
                                      <p:tavLst>
                                        <p:tav tm="0">
                                          <p:val>
                                            <p:fltVal val="360"/>
                                          </p:val>
                                        </p:tav>
                                        <p:tav tm="100000">
                                          <p:val>
                                            <p:fltVal val="0"/>
                                          </p:val>
                                        </p:tav>
                                      </p:tavLst>
                                    </p:anim>
                                    <p:animEffect transition="in" filter="fade">
                                      <p:cBhvr>
                                        <p:cTn id="59" dur="500"/>
                                        <p:tgtEl>
                                          <p:spTgt spid="113">
                                            <p:bg/>
                                          </p:spTgt>
                                        </p:tgtEl>
                                      </p:cBhvr>
                                    </p:animEffect>
                                  </p:childTnLst>
                                </p:cTn>
                              </p:par>
                              <p:par>
                                <p:cTn id="60" presetID="49" presetClass="entr" presetSubtype="0" decel="100000" fill="hold" grpId="0" nodeType="withEffect">
                                  <p:stCondLst>
                                    <p:cond delay="0"/>
                                  </p:stCondLst>
                                  <p:childTnLst>
                                    <p:set>
                                      <p:cBhvr>
                                        <p:cTn id="61" dur="1" fill="hold">
                                          <p:stCondLst>
                                            <p:cond delay="0"/>
                                          </p:stCondLst>
                                        </p:cTn>
                                        <p:tgtEl>
                                          <p:spTgt spid="113">
                                            <p:txEl>
                                              <p:pRg st="0" end="0"/>
                                            </p:txEl>
                                          </p:spTgt>
                                        </p:tgtEl>
                                        <p:attrNameLst>
                                          <p:attrName>style.visibility</p:attrName>
                                        </p:attrNameLst>
                                      </p:cBhvr>
                                      <p:to>
                                        <p:strVal val="visible"/>
                                      </p:to>
                                    </p:set>
                                    <p:anim calcmode="lin" valueType="num">
                                      <p:cBhvr>
                                        <p:cTn id="62" dur="500" fill="hold"/>
                                        <p:tgtEl>
                                          <p:spTgt spid="113">
                                            <p:txEl>
                                              <p:pRg st="0" end="0"/>
                                            </p:txEl>
                                          </p:spTgt>
                                        </p:tgtEl>
                                        <p:attrNameLst>
                                          <p:attrName>ppt_w</p:attrName>
                                        </p:attrNameLst>
                                      </p:cBhvr>
                                      <p:tavLst>
                                        <p:tav tm="0">
                                          <p:val>
                                            <p:fltVal val="0"/>
                                          </p:val>
                                        </p:tav>
                                        <p:tav tm="100000">
                                          <p:val>
                                            <p:strVal val="#ppt_w"/>
                                          </p:val>
                                        </p:tav>
                                      </p:tavLst>
                                    </p:anim>
                                    <p:anim calcmode="lin" valueType="num">
                                      <p:cBhvr>
                                        <p:cTn id="63" dur="500" fill="hold"/>
                                        <p:tgtEl>
                                          <p:spTgt spid="113">
                                            <p:txEl>
                                              <p:pRg st="0" end="0"/>
                                            </p:txEl>
                                          </p:spTgt>
                                        </p:tgtEl>
                                        <p:attrNameLst>
                                          <p:attrName>ppt_h</p:attrName>
                                        </p:attrNameLst>
                                      </p:cBhvr>
                                      <p:tavLst>
                                        <p:tav tm="0">
                                          <p:val>
                                            <p:fltVal val="0"/>
                                          </p:val>
                                        </p:tav>
                                        <p:tav tm="100000">
                                          <p:val>
                                            <p:strVal val="#ppt_h"/>
                                          </p:val>
                                        </p:tav>
                                      </p:tavLst>
                                    </p:anim>
                                    <p:anim calcmode="lin" valueType="num">
                                      <p:cBhvr>
                                        <p:cTn id="64" dur="500" fill="hold"/>
                                        <p:tgtEl>
                                          <p:spTgt spid="113">
                                            <p:txEl>
                                              <p:pRg st="0" end="0"/>
                                            </p:txEl>
                                          </p:spTgt>
                                        </p:tgtEl>
                                        <p:attrNameLst>
                                          <p:attrName>style.rotation</p:attrName>
                                        </p:attrNameLst>
                                      </p:cBhvr>
                                      <p:tavLst>
                                        <p:tav tm="0">
                                          <p:val>
                                            <p:fltVal val="360"/>
                                          </p:val>
                                        </p:tav>
                                        <p:tav tm="100000">
                                          <p:val>
                                            <p:fltVal val="0"/>
                                          </p:val>
                                        </p:tav>
                                      </p:tavLst>
                                    </p:anim>
                                    <p:animEffect transition="in" filter="fade">
                                      <p:cBhvr>
                                        <p:cTn id="65" dur="500"/>
                                        <p:tgtEl>
                                          <p:spTgt spid="113">
                                            <p:txEl>
                                              <p:pRg st="0" end="0"/>
                                            </p:txEl>
                                          </p:spTgt>
                                        </p:tgtEl>
                                      </p:cBhvr>
                                    </p:animEffect>
                                  </p:childTnLst>
                                </p:cTn>
                              </p:par>
                            </p:childTnLst>
                          </p:cTn>
                        </p:par>
                        <p:par>
                          <p:cTn id="66" fill="hold">
                            <p:stCondLst>
                              <p:cond delay="4600"/>
                            </p:stCondLst>
                            <p:childTnLst>
                              <p:par>
                                <p:cTn id="67" presetID="10" presetClass="entr" presetSubtype="0" fill="hold" grpId="0" nodeType="afterEffect">
                                  <p:stCondLst>
                                    <p:cond delay="0"/>
                                  </p:stCondLst>
                                  <p:childTnLst>
                                    <p:set>
                                      <p:cBhvr>
                                        <p:cTn id="68" dur="1" fill="hold">
                                          <p:stCondLst>
                                            <p:cond delay="0"/>
                                          </p:stCondLst>
                                        </p:cTn>
                                        <p:tgtEl>
                                          <p:spTgt spid="117">
                                            <p:txEl>
                                              <p:pRg st="0" end="0"/>
                                            </p:txEl>
                                          </p:spTgt>
                                        </p:tgtEl>
                                        <p:attrNameLst>
                                          <p:attrName>style.visibility</p:attrName>
                                        </p:attrNameLst>
                                      </p:cBhvr>
                                      <p:to>
                                        <p:strVal val="visible"/>
                                      </p:to>
                                    </p:set>
                                    <p:animEffect transition="in" filter="fade">
                                      <p:cBhvr>
                                        <p:cTn id="69" dur="500"/>
                                        <p:tgtEl>
                                          <p:spTgt spid="117">
                                            <p:txEl>
                                              <p:pRg st="0" end="0"/>
                                            </p:txEl>
                                          </p:spTgt>
                                        </p:tgtEl>
                                      </p:cBhvr>
                                    </p:animEffect>
                                  </p:childTnLst>
                                </p:cTn>
                              </p:par>
                            </p:childTnLst>
                          </p:cTn>
                        </p:par>
                        <p:par>
                          <p:cTn id="70" fill="hold">
                            <p:stCondLst>
                              <p:cond delay="5100"/>
                            </p:stCondLst>
                            <p:childTnLst>
                              <p:par>
                                <p:cTn id="71" presetID="22" presetClass="entr" presetSubtype="8" fill="hold" nodeType="afterEffect">
                                  <p:stCondLst>
                                    <p:cond delay="0"/>
                                  </p:stCondLst>
                                  <p:childTnLst>
                                    <p:set>
                                      <p:cBhvr>
                                        <p:cTn id="72" dur="1" fill="hold">
                                          <p:stCondLst>
                                            <p:cond delay="0"/>
                                          </p:stCondLst>
                                        </p:cTn>
                                        <p:tgtEl>
                                          <p:spTgt spid="26"/>
                                        </p:tgtEl>
                                        <p:attrNameLst>
                                          <p:attrName>style.visibility</p:attrName>
                                        </p:attrNameLst>
                                      </p:cBhvr>
                                      <p:to>
                                        <p:strVal val="visible"/>
                                      </p:to>
                                    </p:set>
                                    <p:animEffect transition="in" filter="wipe(left)">
                                      <p:cBhvr>
                                        <p:cTn id="73" dur="500"/>
                                        <p:tgtEl>
                                          <p:spTgt spid="26"/>
                                        </p:tgtEl>
                                      </p:cBhvr>
                                    </p:animEffect>
                                  </p:childTnLst>
                                </p:cTn>
                              </p:par>
                            </p:childTnLst>
                          </p:cTn>
                        </p:par>
                        <p:par>
                          <p:cTn id="74" fill="hold">
                            <p:stCondLst>
                              <p:cond delay="5600"/>
                            </p:stCondLst>
                            <p:childTnLst>
                              <p:par>
                                <p:cTn id="75" presetID="22" presetClass="entr" presetSubtype="8" fill="hold" nodeType="afterEffect">
                                  <p:stCondLst>
                                    <p:cond delay="0"/>
                                  </p:stCondLst>
                                  <p:childTnLst>
                                    <p:set>
                                      <p:cBhvr>
                                        <p:cTn id="76" dur="1" fill="hold">
                                          <p:stCondLst>
                                            <p:cond delay="0"/>
                                          </p:stCondLst>
                                        </p:cTn>
                                        <p:tgtEl>
                                          <p:spTgt spid="32"/>
                                        </p:tgtEl>
                                        <p:attrNameLst>
                                          <p:attrName>style.visibility</p:attrName>
                                        </p:attrNameLst>
                                      </p:cBhvr>
                                      <p:to>
                                        <p:strVal val="visible"/>
                                      </p:to>
                                    </p:set>
                                    <p:animEffect transition="in" filter="wipe(left)">
                                      <p:cBhvr>
                                        <p:cTn id="77" dur="500"/>
                                        <p:tgtEl>
                                          <p:spTgt spid="32"/>
                                        </p:tgtEl>
                                      </p:cBhvr>
                                    </p:animEffect>
                                  </p:childTnLst>
                                </p:cTn>
                              </p:par>
                            </p:childTnLst>
                          </p:cTn>
                        </p:par>
                        <p:par>
                          <p:cTn id="78" fill="hold">
                            <p:stCondLst>
                              <p:cond delay="6100"/>
                            </p:stCondLst>
                            <p:childTnLst>
                              <p:par>
                                <p:cTn id="79" presetID="18" presetClass="entr" presetSubtype="6" fill="hold" grpId="0" nodeType="afterEffect">
                                  <p:stCondLst>
                                    <p:cond delay="0"/>
                                  </p:stCondLst>
                                  <p:childTnLst>
                                    <p:set>
                                      <p:cBhvr>
                                        <p:cTn id="80" dur="1" fill="hold">
                                          <p:stCondLst>
                                            <p:cond delay="0"/>
                                          </p:stCondLst>
                                        </p:cTn>
                                        <p:tgtEl>
                                          <p:spTgt spid="118">
                                            <p:txEl>
                                              <p:pRg st="0" end="0"/>
                                            </p:txEl>
                                          </p:spTgt>
                                        </p:tgtEl>
                                        <p:attrNameLst>
                                          <p:attrName>style.visibility</p:attrName>
                                        </p:attrNameLst>
                                      </p:cBhvr>
                                      <p:to>
                                        <p:strVal val="visible"/>
                                      </p:to>
                                    </p:set>
                                    <p:animEffect transition="in" filter="strips(downRight)">
                                      <p:cBhvr>
                                        <p:cTn id="81" dur="500"/>
                                        <p:tgtEl>
                                          <p:spTgt spid="118">
                                            <p:txEl>
                                              <p:pRg st="0" end="0"/>
                                            </p:txEl>
                                          </p:spTgt>
                                        </p:tgtEl>
                                      </p:cBhvr>
                                    </p:animEffect>
                                  </p:childTnLst>
                                </p:cTn>
                              </p:par>
                            </p:childTnLst>
                          </p:cTn>
                        </p:par>
                        <p:par>
                          <p:cTn id="82" fill="hold">
                            <p:stCondLst>
                              <p:cond delay="6600"/>
                            </p:stCondLst>
                            <p:childTnLst>
                              <p:par>
                                <p:cTn id="83" presetID="53" presetClass="entr" presetSubtype="16" fill="hold" grpId="0" nodeType="afterEffect">
                                  <p:stCondLst>
                                    <p:cond delay="0"/>
                                  </p:stCondLst>
                                  <p:childTnLst>
                                    <p:set>
                                      <p:cBhvr>
                                        <p:cTn id="84" dur="1" fill="hold">
                                          <p:stCondLst>
                                            <p:cond delay="0"/>
                                          </p:stCondLst>
                                        </p:cTn>
                                        <p:tgtEl>
                                          <p:spTgt spid="58"/>
                                        </p:tgtEl>
                                        <p:attrNameLst>
                                          <p:attrName>style.visibility</p:attrName>
                                        </p:attrNameLst>
                                      </p:cBhvr>
                                      <p:to>
                                        <p:strVal val="visible"/>
                                      </p:to>
                                    </p:set>
                                    <p:anim calcmode="lin" valueType="num">
                                      <p:cBhvr>
                                        <p:cTn id="85" dur="300" fill="hold"/>
                                        <p:tgtEl>
                                          <p:spTgt spid="58"/>
                                        </p:tgtEl>
                                        <p:attrNameLst>
                                          <p:attrName>ppt_w</p:attrName>
                                        </p:attrNameLst>
                                      </p:cBhvr>
                                      <p:tavLst>
                                        <p:tav tm="0">
                                          <p:val>
                                            <p:fltVal val="0"/>
                                          </p:val>
                                        </p:tav>
                                        <p:tav tm="100000">
                                          <p:val>
                                            <p:strVal val="#ppt_w"/>
                                          </p:val>
                                        </p:tav>
                                      </p:tavLst>
                                    </p:anim>
                                    <p:anim calcmode="lin" valueType="num">
                                      <p:cBhvr>
                                        <p:cTn id="86" dur="300" fill="hold"/>
                                        <p:tgtEl>
                                          <p:spTgt spid="58"/>
                                        </p:tgtEl>
                                        <p:attrNameLst>
                                          <p:attrName>ppt_h</p:attrName>
                                        </p:attrNameLst>
                                      </p:cBhvr>
                                      <p:tavLst>
                                        <p:tav tm="0">
                                          <p:val>
                                            <p:fltVal val="0"/>
                                          </p:val>
                                        </p:tav>
                                        <p:tav tm="100000">
                                          <p:val>
                                            <p:strVal val="#ppt_h"/>
                                          </p:val>
                                        </p:tav>
                                      </p:tavLst>
                                    </p:anim>
                                    <p:animEffect transition="in" filter="fade">
                                      <p:cBhvr>
                                        <p:cTn id="87" dur="300"/>
                                        <p:tgtEl>
                                          <p:spTgt spid="58"/>
                                        </p:tgtEl>
                                      </p:cBhvr>
                                    </p:animEffect>
                                  </p:childTnLst>
                                </p:cTn>
                              </p:par>
                            </p:childTnLst>
                          </p:cTn>
                        </p:par>
                        <p:par>
                          <p:cTn id="88" fill="hold">
                            <p:stCondLst>
                              <p:cond delay="6900"/>
                            </p:stCondLst>
                            <p:childTnLst>
                              <p:par>
                                <p:cTn id="89" presetID="49" presetClass="entr" presetSubtype="0" decel="100000" fill="hold" grpId="0" nodeType="afterEffect">
                                  <p:stCondLst>
                                    <p:cond delay="0"/>
                                  </p:stCondLst>
                                  <p:childTnLst>
                                    <p:set>
                                      <p:cBhvr>
                                        <p:cTn id="90" dur="1" fill="hold">
                                          <p:stCondLst>
                                            <p:cond delay="0"/>
                                          </p:stCondLst>
                                        </p:cTn>
                                        <p:tgtEl>
                                          <p:spTgt spid="112">
                                            <p:bg/>
                                          </p:spTgt>
                                        </p:tgtEl>
                                        <p:attrNameLst>
                                          <p:attrName>style.visibility</p:attrName>
                                        </p:attrNameLst>
                                      </p:cBhvr>
                                      <p:to>
                                        <p:strVal val="visible"/>
                                      </p:to>
                                    </p:set>
                                    <p:anim calcmode="lin" valueType="num">
                                      <p:cBhvr>
                                        <p:cTn id="91" dur="500" fill="hold"/>
                                        <p:tgtEl>
                                          <p:spTgt spid="112">
                                            <p:bg/>
                                          </p:spTgt>
                                        </p:tgtEl>
                                        <p:attrNameLst>
                                          <p:attrName>ppt_w</p:attrName>
                                        </p:attrNameLst>
                                      </p:cBhvr>
                                      <p:tavLst>
                                        <p:tav tm="0">
                                          <p:val>
                                            <p:fltVal val="0"/>
                                          </p:val>
                                        </p:tav>
                                        <p:tav tm="100000">
                                          <p:val>
                                            <p:strVal val="#ppt_w"/>
                                          </p:val>
                                        </p:tav>
                                      </p:tavLst>
                                    </p:anim>
                                    <p:anim calcmode="lin" valueType="num">
                                      <p:cBhvr>
                                        <p:cTn id="92" dur="500" fill="hold"/>
                                        <p:tgtEl>
                                          <p:spTgt spid="112">
                                            <p:bg/>
                                          </p:spTgt>
                                        </p:tgtEl>
                                        <p:attrNameLst>
                                          <p:attrName>ppt_h</p:attrName>
                                        </p:attrNameLst>
                                      </p:cBhvr>
                                      <p:tavLst>
                                        <p:tav tm="0">
                                          <p:val>
                                            <p:fltVal val="0"/>
                                          </p:val>
                                        </p:tav>
                                        <p:tav tm="100000">
                                          <p:val>
                                            <p:strVal val="#ppt_h"/>
                                          </p:val>
                                        </p:tav>
                                      </p:tavLst>
                                    </p:anim>
                                    <p:anim calcmode="lin" valueType="num">
                                      <p:cBhvr>
                                        <p:cTn id="93" dur="500" fill="hold"/>
                                        <p:tgtEl>
                                          <p:spTgt spid="112">
                                            <p:bg/>
                                          </p:spTgt>
                                        </p:tgtEl>
                                        <p:attrNameLst>
                                          <p:attrName>style.rotation</p:attrName>
                                        </p:attrNameLst>
                                      </p:cBhvr>
                                      <p:tavLst>
                                        <p:tav tm="0">
                                          <p:val>
                                            <p:fltVal val="360"/>
                                          </p:val>
                                        </p:tav>
                                        <p:tav tm="100000">
                                          <p:val>
                                            <p:fltVal val="0"/>
                                          </p:val>
                                        </p:tav>
                                      </p:tavLst>
                                    </p:anim>
                                    <p:animEffect transition="in" filter="fade">
                                      <p:cBhvr>
                                        <p:cTn id="94" dur="500"/>
                                        <p:tgtEl>
                                          <p:spTgt spid="112">
                                            <p:bg/>
                                          </p:spTgt>
                                        </p:tgtEl>
                                      </p:cBhvr>
                                    </p:animEffect>
                                  </p:childTnLst>
                                </p:cTn>
                              </p:par>
                              <p:par>
                                <p:cTn id="95" presetID="49" presetClass="entr" presetSubtype="0" decel="100000" fill="hold" grpId="0" nodeType="withEffect">
                                  <p:stCondLst>
                                    <p:cond delay="0"/>
                                  </p:stCondLst>
                                  <p:childTnLst>
                                    <p:set>
                                      <p:cBhvr>
                                        <p:cTn id="96" dur="1" fill="hold">
                                          <p:stCondLst>
                                            <p:cond delay="0"/>
                                          </p:stCondLst>
                                        </p:cTn>
                                        <p:tgtEl>
                                          <p:spTgt spid="112">
                                            <p:txEl>
                                              <p:pRg st="0" end="0"/>
                                            </p:txEl>
                                          </p:spTgt>
                                        </p:tgtEl>
                                        <p:attrNameLst>
                                          <p:attrName>style.visibility</p:attrName>
                                        </p:attrNameLst>
                                      </p:cBhvr>
                                      <p:to>
                                        <p:strVal val="visible"/>
                                      </p:to>
                                    </p:set>
                                    <p:anim calcmode="lin" valueType="num">
                                      <p:cBhvr>
                                        <p:cTn id="97" dur="500" fill="hold"/>
                                        <p:tgtEl>
                                          <p:spTgt spid="112">
                                            <p:txEl>
                                              <p:pRg st="0" end="0"/>
                                            </p:txEl>
                                          </p:spTgt>
                                        </p:tgtEl>
                                        <p:attrNameLst>
                                          <p:attrName>ppt_w</p:attrName>
                                        </p:attrNameLst>
                                      </p:cBhvr>
                                      <p:tavLst>
                                        <p:tav tm="0">
                                          <p:val>
                                            <p:fltVal val="0"/>
                                          </p:val>
                                        </p:tav>
                                        <p:tav tm="100000">
                                          <p:val>
                                            <p:strVal val="#ppt_w"/>
                                          </p:val>
                                        </p:tav>
                                      </p:tavLst>
                                    </p:anim>
                                    <p:anim calcmode="lin" valueType="num">
                                      <p:cBhvr>
                                        <p:cTn id="98" dur="500" fill="hold"/>
                                        <p:tgtEl>
                                          <p:spTgt spid="112">
                                            <p:txEl>
                                              <p:pRg st="0" end="0"/>
                                            </p:txEl>
                                          </p:spTgt>
                                        </p:tgtEl>
                                        <p:attrNameLst>
                                          <p:attrName>ppt_h</p:attrName>
                                        </p:attrNameLst>
                                      </p:cBhvr>
                                      <p:tavLst>
                                        <p:tav tm="0">
                                          <p:val>
                                            <p:fltVal val="0"/>
                                          </p:val>
                                        </p:tav>
                                        <p:tav tm="100000">
                                          <p:val>
                                            <p:strVal val="#ppt_h"/>
                                          </p:val>
                                        </p:tav>
                                      </p:tavLst>
                                    </p:anim>
                                    <p:anim calcmode="lin" valueType="num">
                                      <p:cBhvr>
                                        <p:cTn id="99" dur="500" fill="hold"/>
                                        <p:tgtEl>
                                          <p:spTgt spid="112">
                                            <p:txEl>
                                              <p:pRg st="0" end="0"/>
                                            </p:txEl>
                                          </p:spTgt>
                                        </p:tgtEl>
                                        <p:attrNameLst>
                                          <p:attrName>style.rotation</p:attrName>
                                        </p:attrNameLst>
                                      </p:cBhvr>
                                      <p:tavLst>
                                        <p:tav tm="0">
                                          <p:val>
                                            <p:fltVal val="360"/>
                                          </p:val>
                                        </p:tav>
                                        <p:tav tm="100000">
                                          <p:val>
                                            <p:fltVal val="0"/>
                                          </p:val>
                                        </p:tav>
                                      </p:tavLst>
                                    </p:anim>
                                    <p:animEffect transition="in" filter="fade">
                                      <p:cBhvr>
                                        <p:cTn id="100" dur="500"/>
                                        <p:tgtEl>
                                          <p:spTgt spid="112">
                                            <p:txEl>
                                              <p:pRg st="0" end="0"/>
                                            </p:txEl>
                                          </p:spTgt>
                                        </p:tgtEl>
                                      </p:cBhvr>
                                    </p:animEffect>
                                  </p:childTnLst>
                                </p:cTn>
                              </p:par>
                            </p:childTnLst>
                          </p:cTn>
                        </p:par>
                        <p:par>
                          <p:cTn id="101" fill="hold">
                            <p:stCondLst>
                              <p:cond delay="7400"/>
                            </p:stCondLst>
                            <p:childTnLst>
                              <p:par>
                                <p:cTn id="102" presetID="10" presetClass="entr" presetSubtype="0" fill="hold" grpId="0" nodeType="afterEffect">
                                  <p:stCondLst>
                                    <p:cond delay="0"/>
                                  </p:stCondLst>
                                  <p:childTnLst>
                                    <p:set>
                                      <p:cBhvr>
                                        <p:cTn id="103" dur="1" fill="hold">
                                          <p:stCondLst>
                                            <p:cond delay="0"/>
                                          </p:stCondLst>
                                        </p:cTn>
                                        <p:tgtEl>
                                          <p:spTgt spid="115">
                                            <p:txEl>
                                              <p:pRg st="0" end="0"/>
                                            </p:txEl>
                                          </p:spTgt>
                                        </p:tgtEl>
                                        <p:attrNameLst>
                                          <p:attrName>style.visibility</p:attrName>
                                        </p:attrNameLst>
                                      </p:cBhvr>
                                      <p:to>
                                        <p:strVal val="visible"/>
                                      </p:to>
                                    </p:set>
                                    <p:animEffect transition="in" filter="fade">
                                      <p:cBhvr>
                                        <p:cTn id="104" dur="500"/>
                                        <p:tgtEl>
                                          <p:spTgt spid="115">
                                            <p:txEl>
                                              <p:pRg st="0" end="0"/>
                                            </p:txEl>
                                          </p:spTgt>
                                        </p:tgtEl>
                                      </p:cBhvr>
                                    </p:animEffect>
                                  </p:childTnLst>
                                </p:cTn>
                              </p:par>
                            </p:childTnLst>
                          </p:cTn>
                        </p:par>
                        <p:par>
                          <p:cTn id="105" fill="hold">
                            <p:stCondLst>
                              <p:cond delay="7900"/>
                            </p:stCondLst>
                            <p:childTnLst>
                              <p:par>
                                <p:cTn id="106" presetID="22" presetClass="entr" presetSubtype="8" fill="hold" nodeType="afterEffect">
                                  <p:stCondLst>
                                    <p:cond delay="0"/>
                                  </p:stCondLst>
                                  <p:childTnLst>
                                    <p:set>
                                      <p:cBhvr>
                                        <p:cTn id="107" dur="1" fill="hold">
                                          <p:stCondLst>
                                            <p:cond delay="0"/>
                                          </p:stCondLst>
                                        </p:cTn>
                                        <p:tgtEl>
                                          <p:spTgt spid="38"/>
                                        </p:tgtEl>
                                        <p:attrNameLst>
                                          <p:attrName>style.visibility</p:attrName>
                                        </p:attrNameLst>
                                      </p:cBhvr>
                                      <p:to>
                                        <p:strVal val="visible"/>
                                      </p:to>
                                    </p:set>
                                    <p:animEffect transition="in" filter="wipe(left)">
                                      <p:cBhvr>
                                        <p:cTn id="108" dur="500"/>
                                        <p:tgtEl>
                                          <p:spTgt spid="38"/>
                                        </p:tgtEl>
                                      </p:cBhvr>
                                    </p:animEffect>
                                  </p:childTnLst>
                                </p:cTn>
                              </p:par>
                            </p:childTnLst>
                          </p:cTn>
                        </p:par>
                        <p:par>
                          <p:cTn id="109" fill="hold">
                            <p:stCondLst>
                              <p:cond delay="8400"/>
                            </p:stCondLst>
                            <p:childTnLst>
                              <p:par>
                                <p:cTn id="110" presetID="22" presetClass="entr" presetSubtype="8" fill="hold" nodeType="afterEffect">
                                  <p:stCondLst>
                                    <p:cond delay="0"/>
                                  </p:stCondLst>
                                  <p:childTnLst>
                                    <p:set>
                                      <p:cBhvr>
                                        <p:cTn id="111" dur="1" fill="hold">
                                          <p:stCondLst>
                                            <p:cond delay="0"/>
                                          </p:stCondLst>
                                        </p:cTn>
                                        <p:tgtEl>
                                          <p:spTgt spid="44"/>
                                        </p:tgtEl>
                                        <p:attrNameLst>
                                          <p:attrName>style.visibility</p:attrName>
                                        </p:attrNameLst>
                                      </p:cBhvr>
                                      <p:to>
                                        <p:strVal val="visible"/>
                                      </p:to>
                                    </p:set>
                                    <p:animEffect transition="in" filter="wipe(left)">
                                      <p:cBhvr>
                                        <p:cTn id="112" dur="500"/>
                                        <p:tgtEl>
                                          <p:spTgt spid="44"/>
                                        </p:tgtEl>
                                      </p:cBhvr>
                                    </p:animEffect>
                                  </p:childTnLst>
                                </p:cTn>
                              </p:par>
                            </p:childTnLst>
                          </p:cTn>
                        </p:par>
                        <p:par>
                          <p:cTn id="113" fill="hold">
                            <p:stCondLst>
                              <p:cond delay="8900"/>
                            </p:stCondLst>
                            <p:childTnLst>
                              <p:par>
                                <p:cTn id="114" presetID="18" presetClass="entr" presetSubtype="6" fill="hold" grpId="0" nodeType="afterEffect">
                                  <p:stCondLst>
                                    <p:cond delay="0"/>
                                  </p:stCondLst>
                                  <p:childTnLst>
                                    <p:set>
                                      <p:cBhvr>
                                        <p:cTn id="115" dur="1" fill="hold">
                                          <p:stCondLst>
                                            <p:cond delay="0"/>
                                          </p:stCondLst>
                                        </p:cTn>
                                        <p:tgtEl>
                                          <p:spTgt spid="116">
                                            <p:txEl>
                                              <p:pRg st="0" end="0"/>
                                            </p:txEl>
                                          </p:spTgt>
                                        </p:tgtEl>
                                        <p:attrNameLst>
                                          <p:attrName>style.visibility</p:attrName>
                                        </p:attrNameLst>
                                      </p:cBhvr>
                                      <p:to>
                                        <p:strVal val="visible"/>
                                      </p:to>
                                    </p:set>
                                    <p:animEffect transition="in" filter="strips(downRight)">
                                      <p:cBhvr>
                                        <p:cTn id="116" dur="500"/>
                                        <p:tgtEl>
                                          <p:spTgt spid="116">
                                            <p:txEl>
                                              <p:pRg st="0" end="0"/>
                                            </p:txEl>
                                          </p:spTgt>
                                        </p:tgtEl>
                                      </p:cBhvr>
                                    </p:animEffect>
                                  </p:childTnLst>
                                </p:cTn>
                              </p:par>
                            </p:childTnLst>
                          </p:cTn>
                        </p:par>
                        <p:par>
                          <p:cTn id="117" fill="hold">
                            <p:stCondLst>
                              <p:cond delay="9400"/>
                            </p:stCondLst>
                            <p:childTnLst>
                              <p:par>
                                <p:cTn id="118" presetID="53" presetClass="entr" presetSubtype="16" fill="hold" grpId="0" nodeType="afterEffect">
                                  <p:stCondLst>
                                    <p:cond delay="0"/>
                                  </p:stCondLst>
                                  <p:childTnLst>
                                    <p:set>
                                      <p:cBhvr>
                                        <p:cTn id="119" dur="1" fill="hold">
                                          <p:stCondLst>
                                            <p:cond delay="0"/>
                                          </p:stCondLst>
                                        </p:cTn>
                                        <p:tgtEl>
                                          <p:spTgt spid="59"/>
                                        </p:tgtEl>
                                        <p:attrNameLst>
                                          <p:attrName>style.visibility</p:attrName>
                                        </p:attrNameLst>
                                      </p:cBhvr>
                                      <p:to>
                                        <p:strVal val="visible"/>
                                      </p:to>
                                    </p:set>
                                    <p:anim calcmode="lin" valueType="num">
                                      <p:cBhvr>
                                        <p:cTn id="120" dur="300" fill="hold"/>
                                        <p:tgtEl>
                                          <p:spTgt spid="59"/>
                                        </p:tgtEl>
                                        <p:attrNameLst>
                                          <p:attrName>ppt_w</p:attrName>
                                        </p:attrNameLst>
                                      </p:cBhvr>
                                      <p:tavLst>
                                        <p:tav tm="0">
                                          <p:val>
                                            <p:fltVal val="0"/>
                                          </p:val>
                                        </p:tav>
                                        <p:tav tm="100000">
                                          <p:val>
                                            <p:strVal val="#ppt_w"/>
                                          </p:val>
                                        </p:tav>
                                      </p:tavLst>
                                    </p:anim>
                                    <p:anim calcmode="lin" valueType="num">
                                      <p:cBhvr>
                                        <p:cTn id="121" dur="300" fill="hold"/>
                                        <p:tgtEl>
                                          <p:spTgt spid="59"/>
                                        </p:tgtEl>
                                        <p:attrNameLst>
                                          <p:attrName>ppt_h</p:attrName>
                                        </p:attrNameLst>
                                      </p:cBhvr>
                                      <p:tavLst>
                                        <p:tav tm="0">
                                          <p:val>
                                            <p:fltVal val="0"/>
                                          </p:val>
                                        </p:tav>
                                        <p:tav tm="100000">
                                          <p:val>
                                            <p:strVal val="#ppt_h"/>
                                          </p:val>
                                        </p:tav>
                                      </p:tavLst>
                                    </p:anim>
                                    <p:animEffect transition="in" filter="fade">
                                      <p:cBhvr>
                                        <p:cTn id="122" dur="300"/>
                                        <p:tgtEl>
                                          <p:spTgt spid="59"/>
                                        </p:tgtEl>
                                      </p:cBhvr>
                                    </p:animEffect>
                                  </p:childTnLst>
                                </p:cTn>
                              </p:par>
                            </p:childTnLst>
                          </p:cTn>
                        </p:par>
                        <p:par>
                          <p:cTn id="123" fill="hold">
                            <p:stCondLst>
                              <p:cond delay="9700"/>
                            </p:stCondLst>
                            <p:childTnLst>
                              <p:par>
                                <p:cTn id="124" presetID="49" presetClass="entr" presetSubtype="0" decel="100000" fill="hold" grpId="0" nodeType="afterEffect">
                                  <p:stCondLst>
                                    <p:cond delay="0"/>
                                  </p:stCondLst>
                                  <p:childTnLst>
                                    <p:set>
                                      <p:cBhvr>
                                        <p:cTn id="125" dur="1" fill="hold">
                                          <p:stCondLst>
                                            <p:cond delay="0"/>
                                          </p:stCondLst>
                                        </p:cTn>
                                        <p:tgtEl>
                                          <p:spTgt spid="114">
                                            <p:bg/>
                                          </p:spTgt>
                                        </p:tgtEl>
                                        <p:attrNameLst>
                                          <p:attrName>style.visibility</p:attrName>
                                        </p:attrNameLst>
                                      </p:cBhvr>
                                      <p:to>
                                        <p:strVal val="visible"/>
                                      </p:to>
                                    </p:set>
                                    <p:anim calcmode="lin" valueType="num">
                                      <p:cBhvr>
                                        <p:cTn id="126" dur="500" fill="hold"/>
                                        <p:tgtEl>
                                          <p:spTgt spid="114">
                                            <p:bg/>
                                          </p:spTgt>
                                        </p:tgtEl>
                                        <p:attrNameLst>
                                          <p:attrName>ppt_w</p:attrName>
                                        </p:attrNameLst>
                                      </p:cBhvr>
                                      <p:tavLst>
                                        <p:tav tm="0">
                                          <p:val>
                                            <p:fltVal val="0"/>
                                          </p:val>
                                        </p:tav>
                                        <p:tav tm="100000">
                                          <p:val>
                                            <p:strVal val="#ppt_w"/>
                                          </p:val>
                                        </p:tav>
                                      </p:tavLst>
                                    </p:anim>
                                    <p:anim calcmode="lin" valueType="num">
                                      <p:cBhvr>
                                        <p:cTn id="127" dur="500" fill="hold"/>
                                        <p:tgtEl>
                                          <p:spTgt spid="114">
                                            <p:bg/>
                                          </p:spTgt>
                                        </p:tgtEl>
                                        <p:attrNameLst>
                                          <p:attrName>ppt_h</p:attrName>
                                        </p:attrNameLst>
                                      </p:cBhvr>
                                      <p:tavLst>
                                        <p:tav tm="0">
                                          <p:val>
                                            <p:fltVal val="0"/>
                                          </p:val>
                                        </p:tav>
                                        <p:tav tm="100000">
                                          <p:val>
                                            <p:strVal val="#ppt_h"/>
                                          </p:val>
                                        </p:tav>
                                      </p:tavLst>
                                    </p:anim>
                                    <p:anim calcmode="lin" valueType="num">
                                      <p:cBhvr>
                                        <p:cTn id="128" dur="500" fill="hold"/>
                                        <p:tgtEl>
                                          <p:spTgt spid="114">
                                            <p:bg/>
                                          </p:spTgt>
                                        </p:tgtEl>
                                        <p:attrNameLst>
                                          <p:attrName>style.rotation</p:attrName>
                                        </p:attrNameLst>
                                      </p:cBhvr>
                                      <p:tavLst>
                                        <p:tav tm="0">
                                          <p:val>
                                            <p:fltVal val="360"/>
                                          </p:val>
                                        </p:tav>
                                        <p:tav tm="100000">
                                          <p:val>
                                            <p:fltVal val="0"/>
                                          </p:val>
                                        </p:tav>
                                      </p:tavLst>
                                    </p:anim>
                                    <p:animEffect transition="in" filter="fade">
                                      <p:cBhvr>
                                        <p:cTn id="129" dur="500"/>
                                        <p:tgtEl>
                                          <p:spTgt spid="114">
                                            <p:bg/>
                                          </p:spTgt>
                                        </p:tgtEl>
                                      </p:cBhvr>
                                    </p:animEffect>
                                  </p:childTnLst>
                                </p:cTn>
                              </p:par>
                              <p:par>
                                <p:cTn id="130" presetID="49" presetClass="entr" presetSubtype="0" decel="100000" fill="hold" grpId="0" nodeType="withEffect">
                                  <p:stCondLst>
                                    <p:cond delay="0"/>
                                  </p:stCondLst>
                                  <p:childTnLst>
                                    <p:set>
                                      <p:cBhvr>
                                        <p:cTn id="131" dur="1" fill="hold">
                                          <p:stCondLst>
                                            <p:cond delay="0"/>
                                          </p:stCondLst>
                                        </p:cTn>
                                        <p:tgtEl>
                                          <p:spTgt spid="114">
                                            <p:txEl>
                                              <p:pRg st="0" end="0"/>
                                            </p:txEl>
                                          </p:spTgt>
                                        </p:tgtEl>
                                        <p:attrNameLst>
                                          <p:attrName>style.visibility</p:attrName>
                                        </p:attrNameLst>
                                      </p:cBhvr>
                                      <p:to>
                                        <p:strVal val="visible"/>
                                      </p:to>
                                    </p:set>
                                    <p:anim calcmode="lin" valueType="num">
                                      <p:cBhvr>
                                        <p:cTn id="132" dur="500" fill="hold"/>
                                        <p:tgtEl>
                                          <p:spTgt spid="114">
                                            <p:txEl>
                                              <p:pRg st="0" end="0"/>
                                            </p:txEl>
                                          </p:spTgt>
                                        </p:tgtEl>
                                        <p:attrNameLst>
                                          <p:attrName>ppt_w</p:attrName>
                                        </p:attrNameLst>
                                      </p:cBhvr>
                                      <p:tavLst>
                                        <p:tav tm="0">
                                          <p:val>
                                            <p:fltVal val="0"/>
                                          </p:val>
                                        </p:tav>
                                        <p:tav tm="100000">
                                          <p:val>
                                            <p:strVal val="#ppt_w"/>
                                          </p:val>
                                        </p:tav>
                                      </p:tavLst>
                                    </p:anim>
                                    <p:anim calcmode="lin" valueType="num">
                                      <p:cBhvr>
                                        <p:cTn id="133" dur="500" fill="hold"/>
                                        <p:tgtEl>
                                          <p:spTgt spid="114">
                                            <p:txEl>
                                              <p:pRg st="0" end="0"/>
                                            </p:txEl>
                                          </p:spTgt>
                                        </p:tgtEl>
                                        <p:attrNameLst>
                                          <p:attrName>ppt_h</p:attrName>
                                        </p:attrNameLst>
                                      </p:cBhvr>
                                      <p:tavLst>
                                        <p:tav tm="0">
                                          <p:val>
                                            <p:fltVal val="0"/>
                                          </p:val>
                                        </p:tav>
                                        <p:tav tm="100000">
                                          <p:val>
                                            <p:strVal val="#ppt_h"/>
                                          </p:val>
                                        </p:tav>
                                      </p:tavLst>
                                    </p:anim>
                                    <p:anim calcmode="lin" valueType="num">
                                      <p:cBhvr>
                                        <p:cTn id="134" dur="500" fill="hold"/>
                                        <p:tgtEl>
                                          <p:spTgt spid="114">
                                            <p:txEl>
                                              <p:pRg st="0" end="0"/>
                                            </p:txEl>
                                          </p:spTgt>
                                        </p:tgtEl>
                                        <p:attrNameLst>
                                          <p:attrName>style.rotation</p:attrName>
                                        </p:attrNameLst>
                                      </p:cBhvr>
                                      <p:tavLst>
                                        <p:tav tm="0">
                                          <p:val>
                                            <p:fltVal val="360"/>
                                          </p:val>
                                        </p:tav>
                                        <p:tav tm="100000">
                                          <p:val>
                                            <p:fltVal val="0"/>
                                          </p:val>
                                        </p:tav>
                                      </p:tavLst>
                                    </p:anim>
                                    <p:animEffect transition="in" filter="fade">
                                      <p:cBhvr>
                                        <p:cTn id="135" dur="500"/>
                                        <p:tgtEl>
                                          <p:spTgt spid="114">
                                            <p:txEl>
                                              <p:pRg st="0" end="0"/>
                                            </p:txEl>
                                          </p:spTgt>
                                        </p:tgtEl>
                                      </p:cBhvr>
                                    </p:animEffect>
                                  </p:childTnLst>
                                </p:cTn>
                              </p:par>
                            </p:childTnLst>
                          </p:cTn>
                        </p:par>
                        <p:par>
                          <p:cTn id="136" fill="hold">
                            <p:stCondLst>
                              <p:cond delay="10200"/>
                            </p:stCondLst>
                            <p:childTnLst>
                              <p:par>
                                <p:cTn id="137" presetID="10" presetClass="entr" presetSubtype="0" fill="hold" grpId="0" nodeType="afterEffect">
                                  <p:stCondLst>
                                    <p:cond delay="0"/>
                                  </p:stCondLst>
                                  <p:childTnLst>
                                    <p:set>
                                      <p:cBhvr>
                                        <p:cTn id="138" dur="1" fill="hold">
                                          <p:stCondLst>
                                            <p:cond delay="0"/>
                                          </p:stCondLst>
                                        </p:cTn>
                                        <p:tgtEl>
                                          <p:spTgt spid="119">
                                            <p:txEl>
                                              <p:pRg st="0" end="0"/>
                                            </p:txEl>
                                          </p:spTgt>
                                        </p:tgtEl>
                                        <p:attrNameLst>
                                          <p:attrName>style.visibility</p:attrName>
                                        </p:attrNameLst>
                                      </p:cBhvr>
                                      <p:to>
                                        <p:strVal val="visible"/>
                                      </p:to>
                                    </p:set>
                                    <p:animEffect transition="in" filter="fade">
                                      <p:cBhvr>
                                        <p:cTn id="139" dur="500"/>
                                        <p:tgtEl>
                                          <p:spTgt spid="119">
                                            <p:txEl>
                                              <p:pRg st="0" end="0"/>
                                            </p:txEl>
                                          </p:spTgt>
                                        </p:tgtEl>
                                      </p:cBhvr>
                                    </p:animEffect>
                                  </p:childTnLst>
                                </p:cTn>
                              </p:par>
                            </p:childTnLst>
                          </p:cTn>
                        </p:par>
                        <p:par>
                          <p:cTn id="140" fill="hold">
                            <p:stCondLst>
                              <p:cond delay="10700"/>
                            </p:stCondLst>
                            <p:childTnLst>
                              <p:par>
                                <p:cTn id="141" presetID="22" presetClass="entr" presetSubtype="8" fill="hold" nodeType="afterEffect">
                                  <p:stCondLst>
                                    <p:cond delay="0"/>
                                  </p:stCondLst>
                                  <p:childTnLst>
                                    <p:set>
                                      <p:cBhvr>
                                        <p:cTn id="142" dur="1" fill="hold">
                                          <p:stCondLst>
                                            <p:cond delay="0"/>
                                          </p:stCondLst>
                                        </p:cTn>
                                        <p:tgtEl>
                                          <p:spTgt spid="49"/>
                                        </p:tgtEl>
                                        <p:attrNameLst>
                                          <p:attrName>style.visibility</p:attrName>
                                        </p:attrNameLst>
                                      </p:cBhvr>
                                      <p:to>
                                        <p:strVal val="visible"/>
                                      </p:to>
                                    </p:set>
                                    <p:animEffect transition="in" filter="wipe(left)">
                                      <p:cBhvr>
                                        <p:cTn id="143" dur="500"/>
                                        <p:tgtEl>
                                          <p:spTgt spid="49"/>
                                        </p:tgtEl>
                                      </p:cBhvr>
                                    </p:animEffect>
                                  </p:childTnLst>
                                </p:cTn>
                              </p:par>
                            </p:childTnLst>
                          </p:cTn>
                        </p:par>
                        <p:par>
                          <p:cTn id="144" fill="hold">
                            <p:stCondLst>
                              <p:cond delay="11200"/>
                            </p:stCondLst>
                            <p:childTnLst>
                              <p:par>
                                <p:cTn id="145" presetID="22" presetClass="entr" presetSubtype="8" fill="hold" nodeType="afterEffect">
                                  <p:stCondLst>
                                    <p:cond delay="0"/>
                                  </p:stCondLst>
                                  <p:childTnLst>
                                    <p:set>
                                      <p:cBhvr>
                                        <p:cTn id="146" dur="1" fill="hold">
                                          <p:stCondLst>
                                            <p:cond delay="0"/>
                                          </p:stCondLst>
                                        </p:cTn>
                                        <p:tgtEl>
                                          <p:spTgt spid="55"/>
                                        </p:tgtEl>
                                        <p:attrNameLst>
                                          <p:attrName>style.visibility</p:attrName>
                                        </p:attrNameLst>
                                      </p:cBhvr>
                                      <p:to>
                                        <p:strVal val="visible"/>
                                      </p:to>
                                    </p:set>
                                    <p:animEffect transition="in" filter="wipe(left)">
                                      <p:cBhvr>
                                        <p:cTn id="147" dur="500"/>
                                        <p:tgtEl>
                                          <p:spTgt spid="55"/>
                                        </p:tgtEl>
                                      </p:cBhvr>
                                    </p:animEffect>
                                  </p:childTnLst>
                                </p:cTn>
                              </p:par>
                            </p:childTnLst>
                          </p:cTn>
                        </p:par>
                        <p:par>
                          <p:cTn id="148" fill="hold">
                            <p:stCondLst>
                              <p:cond delay="11700"/>
                            </p:stCondLst>
                            <p:childTnLst>
                              <p:par>
                                <p:cTn id="149" presetID="18" presetClass="entr" presetSubtype="6" fill="hold" grpId="0" nodeType="afterEffect">
                                  <p:stCondLst>
                                    <p:cond delay="0"/>
                                  </p:stCondLst>
                                  <p:childTnLst>
                                    <p:set>
                                      <p:cBhvr>
                                        <p:cTn id="150" dur="1" fill="hold">
                                          <p:stCondLst>
                                            <p:cond delay="0"/>
                                          </p:stCondLst>
                                        </p:cTn>
                                        <p:tgtEl>
                                          <p:spTgt spid="120">
                                            <p:txEl>
                                              <p:pRg st="0" end="0"/>
                                            </p:txEl>
                                          </p:spTgt>
                                        </p:tgtEl>
                                        <p:attrNameLst>
                                          <p:attrName>style.visibility</p:attrName>
                                        </p:attrNameLst>
                                      </p:cBhvr>
                                      <p:to>
                                        <p:strVal val="visible"/>
                                      </p:to>
                                    </p:set>
                                    <p:animEffect transition="in" filter="strips(downRight)">
                                      <p:cBhvr>
                                        <p:cTn id="151" dur="500"/>
                                        <p:tgtEl>
                                          <p:spTgt spid="1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P spid="58" grpId="0" animBg="1"/>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5" grpId="0" build="p">
        <p:tmplLst>
          <p:tmpl lvl="1">
            <p:tnLst>
              <p:par>
                <p:cTn presetID="10"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P spid="6" grpId="0" build="p">
        <p:tmplLst>
          <p:tmpl lvl="1">
            <p:tnLst>
              <p:par>
                <p:cTn presetID="18" presetClass="entr" presetSubtype="6"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strips(downRight)">
                      <p:cBhvr>
                        <p:cTn dur="500"/>
                        <p:tgtEl>
                          <p:spTgt spid="6"/>
                        </p:tgtEl>
                      </p:cBhvr>
                    </p:animEffect>
                  </p:childTnLst>
                </p:cTn>
              </p:par>
            </p:tnLst>
          </p:tmpl>
        </p:tmplLst>
      </p:bldP>
      <p:bldP spid="7" grpId="0" animBg="1"/>
      <p:bldP spid="61" grpId="0" uiExpand="1" build="p" animBg="1">
        <p:tmplLst>
          <p:tmpl>
            <p:tnLst>
              <p:par>
                <p:cTn presetID="49" presetClass="entr" presetSubtype="0" decel="10000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p:cTn dur="500" fill="hold"/>
                        <p:tgtEl>
                          <p:spTgt spid="61"/>
                        </p:tgtEl>
                        <p:attrNameLst>
                          <p:attrName>ppt_w</p:attrName>
                        </p:attrNameLst>
                      </p:cBhvr>
                      <p:tavLst>
                        <p:tav tm="0">
                          <p:val>
                            <p:fltVal val="0"/>
                          </p:val>
                        </p:tav>
                        <p:tav tm="100000">
                          <p:val>
                            <p:strVal val="#ppt_w"/>
                          </p:val>
                        </p:tav>
                      </p:tavLst>
                    </p:anim>
                    <p:anim calcmode="lin" valueType="num">
                      <p:cBhvr>
                        <p:cTn dur="500" fill="hold"/>
                        <p:tgtEl>
                          <p:spTgt spid="61"/>
                        </p:tgtEl>
                        <p:attrNameLst>
                          <p:attrName>ppt_h</p:attrName>
                        </p:attrNameLst>
                      </p:cBhvr>
                      <p:tavLst>
                        <p:tav tm="0">
                          <p:val>
                            <p:fltVal val="0"/>
                          </p:val>
                        </p:tav>
                        <p:tav tm="100000">
                          <p:val>
                            <p:strVal val="#ppt_h"/>
                          </p:val>
                        </p:tav>
                      </p:tavLst>
                    </p:anim>
                    <p:anim calcmode="lin" valueType="num">
                      <p:cBhvr>
                        <p:cTn dur="500" fill="hold"/>
                        <p:tgtEl>
                          <p:spTgt spid="61"/>
                        </p:tgtEl>
                        <p:attrNameLst>
                          <p:attrName>style.rotation</p:attrName>
                        </p:attrNameLst>
                      </p:cBhvr>
                      <p:tavLst>
                        <p:tav tm="0">
                          <p:val>
                            <p:fltVal val="360"/>
                          </p:val>
                        </p:tav>
                        <p:tav tm="100000">
                          <p:val>
                            <p:fltVal val="0"/>
                          </p:val>
                        </p:tav>
                      </p:tavLst>
                    </p:anim>
                    <p:animEffect transition="in" filter="fade">
                      <p:cBhvr>
                        <p:cTn dur="500"/>
                        <p:tgtEl>
                          <p:spTgt spid="61"/>
                        </p:tgtEl>
                      </p:cBhvr>
                    </p:animEffect>
                  </p:childTnLst>
                </p:cTn>
              </p:par>
            </p:tnLst>
          </p:tmpl>
          <p:tmpl lvl="1">
            <p:tnLst>
              <p:par>
                <p:cTn presetID="49" presetClass="entr" presetSubtype="0" decel="100000"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p:cTn dur="500" fill="hold"/>
                        <p:tgtEl>
                          <p:spTgt spid="61"/>
                        </p:tgtEl>
                        <p:attrNameLst>
                          <p:attrName>ppt_w</p:attrName>
                        </p:attrNameLst>
                      </p:cBhvr>
                      <p:tavLst>
                        <p:tav tm="0">
                          <p:val>
                            <p:fltVal val="0"/>
                          </p:val>
                        </p:tav>
                        <p:tav tm="100000">
                          <p:val>
                            <p:strVal val="#ppt_w"/>
                          </p:val>
                        </p:tav>
                      </p:tavLst>
                    </p:anim>
                    <p:anim calcmode="lin" valueType="num">
                      <p:cBhvr>
                        <p:cTn dur="500" fill="hold"/>
                        <p:tgtEl>
                          <p:spTgt spid="61"/>
                        </p:tgtEl>
                        <p:attrNameLst>
                          <p:attrName>ppt_h</p:attrName>
                        </p:attrNameLst>
                      </p:cBhvr>
                      <p:tavLst>
                        <p:tav tm="0">
                          <p:val>
                            <p:fltVal val="0"/>
                          </p:val>
                        </p:tav>
                        <p:tav tm="100000">
                          <p:val>
                            <p:strVal val="#ppt_h"/>
                          </p:val>
                        </p:tav>
                      </p:tavLst>
                    </p:anim>
                    <p:anim calcmode="lin" valueType="num">
                      <p:cBhvr>
                        <p:cTn dur="500" fill="hold"/>
                        <p:tgtEl>
                          <p:spTgt spid="61"/>
                        </p:tgtEl>
                        <p:attrNameLst>
                          <p:attrName>style.rotation</p:attrName>
                        </p:attrNameLst>
                      </p:cBhvr>
                      <p:tavLst>
                        <p:tav tm="0">
                          <p:val>
                            <p:fltVal val="360"/>
                          </p:val>
                        </p:tav>
                        <p:tav tm="100000">
                          <p:val>
                            <p:fltVal val="0"/>
                          </p:val>
                        </p:tav>
                      </p:tavLst>
                    </p:anim>
                    <p:animEffect transition="in" filter="fade">
                      <p:cBhvr>
                        <p:cTn dur="500"/>
                        <p:tgtEl>
                          <p:spTgt spid="61"/>
                        </p:tgtEl>
                      </p:cBhvr>
                    </p:animEffect>
                  </p:childTnLst>
                </p:cTn>
              </p:par>
            </p:tnLst>
          </p:tmpl>
        </p:tmplLst>
      </p:bldP>
      <p:bldP spid="112" grpId="0" uiExpand="1" build="p" animBg="1">
        <p:tmplLst>
          <p:tmpl>
            <p:tnLst>
              <p:par>
                <p:cTn presetID="49" presetClass="entr" presetSubtype="0" decel="100000" fill="hold" nodeType="afterEffect">
                  <p:stCondLst>
                    <p:cond delay="0"/>
                  </p:stCondLst>
                  <p:childTnLst>
                    <p:set>
                      <p:cBhvr>
                        <p:cTn dur="1" fill="hold">
                          <p:stCondLst>
                            <p:cond delay="0"/>
                          </p:stCondLst>
                        </p:cTn>
                        <p:tgtEl>
                          <p:spTgt spid="112"/>
                        </p:tgtEl>
                        <p:attrNameLst>
                          <p:attrName>style.visibility</p:attrName>
                        </p:attrNameLst>
                      </p:cBhvr>
                      <p:to>
                        <p:strVal val="visible"/>
                      </p:to>
                    </p:set>
                    <p:anim calcmode="lin" valueType="num">
                      <p:cBhvr>
                        <p:cTn dur="500" fill="hold"/>
                        <p:tgtEl>
                          <p:spTgt spid="112"/>
                        </p:tgtEl>
                        <p:attrNameLst>
                          <p:attrName>ppt_w</p:attrName>
                        </p:attrNameLst>
                      </p:cBhvr>
                      <p:tavLst>
                        <p:tav tm="0">
                          <p:val>
                            <p:fltVal val="0"/>
                          </p:val>
                        </p:tav>
                        <p:tav tm="100000">
                          <p:val>
                            <p:strVal val="#ppt_w"/>
                          </p:val>
                        </p:tav>
                      </p:tavLst>
                    </p:anim>
                    <p:anim calcmode="lin" valueType="num">
                      <p:cBhvr>
                        <p:cTn dur="500" fill="hold"/>
                        <p:tgtEl>
                          <p:spTgt spid="112"/>
                        </p:tgtEl>
                        <p:attrNameLst>
                          <p:attrName>ppt_h</p:attrName>
                        </p:attrNameLst>
                      </p:cBhvr>
                      <p:tavLst>
                        <p:tav tm="0">
                          <p:val>
                            <p:fltVal val="0"/>
                          </p:val>
                        </p:tav>
                        <p:tav tm="100000">
                          <p:val>
                            <p:strVal val="#ppt_h"/>
                          </p:val>
                        </p:tav>
                      </p:tavLst>
                    </p:anim>
                    <p:anim calcmode="lin" valueType="num">
                      <p:cBhvr>
                        <p:cTn dur="500" fill="hold"/>
                        <p:tgtEl>
                          <p:spTgt spid="112"/>
                        </p:tgtEl>
                        <p:attrNameLst>
                          <p:attrName>style.rotation</p:attrName>
                        </p:attrNameLst>
                      </p:cBhvr>
                      <p:tavLst>
                        <p:tav tm="0">
                          <p:val>
                            <p:fltVal val="360"/>
                          </p:val>
                        </p:tav>
                        <p:tav tm="100000">
                          <p:val>
                            <p:fltVal val="0"/>
                          </p:val>
                        </p:tav>
                      </p:tavLst>
                    </p:anim>
                    <p:animEffect transition="in" filter="fade">
                      <p:cBhvr>
                        <p:cTn dur="500"/>
                        <p:tgtEl>
                          <p:spTgt spid="112"/>
                        </p:tgtEl>
                      </p:cBhvr>
                    </p:animEffect>
                  </p:childTnLst>
                </p:cTn>
              </p:par>
            </p:tnLst>
          </p:tmpl>
          <p:tmpl lvl="1">
            <p:tnLst>
              <p:par>
                <p:cTn presetID="49" presetClass="entr" presetSubtype="0" decel="100000" fill="hold" nodeType="withEffect">
                  <p:stCondLst>
                    <p:cond delay="0"/>
                  </p:stCondLst>
                  <p:childTnLst>
                    <p:set>
                      <p:cBhvr>
                        <p:cTn dur="1" fill="hold">
                          <p:stCondLst>
                            <p:cond delay="0"/>
                          </p:stCondLst>
                        </p:cTn>
                        <p:tgtEl>
                          <p:spTgt spid="112"/>
                        </p:tgtEl>
                        <p:attrNameLst>
                          <p:attrName>style.visibility</p:attrName>
                        </p:attrNameLst>
                      </p:cBhvr>
                      <p:to>
                        <p:strVal val="visible"/>
                      </p:to>
                    </p:set>
                    <p:anim calcmode="lin" valueType="num">
                      <p:cBhvr>
                        <p:cTn dur="500" fill="hold"/>
                        <p:tgtEl>
                          <p:spTgt spid="112"/>
                        </p:tgtEl>
                        <p:attrNameLst>
                          <p:attrName>ppt_w</p:attrName>
                        </p:attrNameLst>
                      </p:cBhvr>
                      <p:tavLst>
                        <p:tav tm="0">
                          <p:val>
                            <p:fltVal val="0"/>
                          </p:val>
                        </p:tav>
                        <p:tav tm="100000">
                          <p:val>
                            <p:strVal val="#ppt_w"/>
                          </p:val>
                        </p:tav>
                      </p:tavLst>
                    </p:anim>
                    <p:anim calcmode="lin" valueType="num">
                      <p:cBhvr>
                        <p:cTn dur="500" fill="hold"/>
                        <p:tgtEl>
                          <p:spTgt spid="112"/>
                        </p:tgtEl>
                        <p:attrNameLst>
                          <p:attrName>ppt_h</p:attrName>
                        </p:attrNameLst>
                      </p:cBhvr>
                      <p:tavLst>
                        <p:tav tm="0">
                          <p:val>
                            <p:fltVal val="0"/>
                          </p:val>
                        </p:tav>
                        <p:tav tm="100000">
                          <p:val>
                            <p:strVal val="#ppt_h"/>
                          </p:val>
                        </p:tav>
                      </p:tavLst>
                    </p:anim>
                    <p:anim calcmode="lin" valueType="num">
                      <p:cBhvr>
                        <p:cTn dur="500" fill="hold"/>
                        <p:tgtEl>
                          <p:spTgt spid="112"/>
                        </p:tgtEl>
                        <p:attrNameLst>
                          <p:attrName>style.rotation</p:attrName>
                        </p:attrNameLst>
                      </p:cBhvr>
                      <p:tavLst>
                        <p:tav tm="0">
                          <p:val>
                            <p:fltVal val="360"/>
                          </p:val>
                        </p:tav>
                        <p:tav tm="100000">
                          <p:val>
                            <p:fltVal val="0"/>
                          </p:val>
                        </p:tav>
                      </p:tavLst>
                    </p:anim>
                    <p:animEffect transition="in" filter="fade">
                      <p:cBhvr>
                        <p:cTn dur="500"/>
                        <p:tgtEl>
                          <p:spTgt spid="112"/>
                        </p:tgtEl>
                      </p:cBhvr>
                    </p:animEffect>
                  </p:childTnLst>
                </p:cTn>
              </p:par>
            </p:tnLst>
          </p:tmpl>
        </p:tmplLst>
      </p:bldP>
      <p:bldP spid="113" grpId="0" uiExpand="1" build="p" animBg="1">
        <p:tmplLst>
          <p:tmpl>
            <p:tnLst>
              <p:par>
                <p:cTn presetID="49" presetClass="entr" presetSubtype="0" decel="100000" fill="hold" nodeType="afterEffect">
                  <p:stCondLst>
                    <p:cond delay="0"/>
                  </p:stCondLst>
                  <p:childTnLst>
                    <p:set>
                      <p:cBhvr>
                        <p:cTn dur="1" fill="hold">
                          <p:stCondLst>
                            <p:cond delay="0"/>
                          </p:stCondLst>
                        </p:cTn>
                        <p:tgtEl>
                          <p:spTgt spid="113"/>
                        </p:tgtEl>
                        <p:attrNameLst>
                          <p:attrName>style.visibility</p:attrName>
                        </p:attrNameLst>
                      </p:cBhvr>
                      <p:to>
                        <p:strVal val="visible"/>
                      </p:to>
                    </p:set>
                    <p:anim calcmode="lin" valueType="num">
                      <p:cBhvr>
                        <p:cTn dur="500" fill="hold"/>
                        <p:tgtEl>
                          <p:spTgt spid="113"/>
                        </p:tgtEl>
                        <p:attrNameLst>
                          <p:attrName>ppt_w</p:attrName>
                        </p:attrNameLst>
                      </p:cBhvr>
                      <p:tavLst>
                        <p:tav tm="0">
                          <p:val>
                            <p:fltVal val="0"/>
                          </p:val>
                        </p:tav>
                        <p:tav tm="100000">
                          <p:val>
                            <p:strVal val="#ppt_w"/>
                          </p:val>
                        </p:tav>
                      </p:tavLst>
                    </p:anim>
                    <p:anim calcmode="lin" valueType="num">
                      <p:cBhvr>
                        <p:cTn dur="500" fill="hold"/>
                        <p:tgtEl>
                          <p:spTgt spid="113"/>
                        </p:tgtEl>
                        <p:attrNameLst>
                          <p:attrName>ppt_h</p:attrName>
                        </p:attrNameLst>
                      </p:cBhvr>
                      <p:tavLst>
                        <p:tav tm="0">
                          <p:val>
                            <p:fltVal val="0"/>
                          </p:val>
                        </p:tav>
                        <p:tav tm="100000">
                          <p:val>
                            <p:strVal val="#ppt_h"/>
                          </p:val>
                        </p:tav>
                      </p:tavLst>
                    </p:anim>
                    <p:anim calcmode="lin" valueType="num">
                      <p:cBhvr>
                        <p:cTn dur="500" fill="hold"/>
                        <p:tgtEl>
                          <p:spTgt spid="113"/>
                        </p:tgtEl>
                        <p:attrNameLst>
                          <p:attrName>style.rotation</p:attrName>
                        </p:attrNameLst>
                      </p:cBhvr>
                      <p:tavLst>
                        <p:tav tm="0">
                          <p:val>
                            <p:fltVal val="360"/>
                          </p:val>
                        </p:tav>
                        <p:tav tm="100000">
                          <p:val>
                            <p:fltVal val="0"/>
                          </p:val>
                        </p:tav>
                      </p:tavLst>
                    </p:anim>
                    <p:animEffect transition="in" filter="fade">
                      <p:cBhvr>
                        <p:cTn dur="500"/>
                        <p:tgtEl>
                          <p:spTgt spid="113"/>
                        </p:tgtEl>
                      </p:cBhvr>
                    </p:animEffect>
                  </p:childTnLst>
                </p:cTn>
              </p:par>
            </p:tnLst>
          </p:tmpl>
          <p:tmpl lvl="1">
            <p:tnLst>
              <p:par>
                <p:cTn presetID="49" presetClass="entr" presetSubtype="0" decel="100000" fill="hold" nodeType="withEffect">
                  <p:stCondLst>
                    <p:cond delay="0"/>
                  </p:stCondLst>
                  <p:childTnLst>
                    <p:set>
                      <p:cBhvr>
                        <p:cTn dur="1" fill="hold">
                          <p:stCondLst>
                            <p:cond delay="0"/>
                          </p:stCondLst>
                        </p:cTn>
                        <p:tgtEl>
                          <p:spTgt spid="113"/>
                        </p:tgtEl>
                        <p:attrNameLst>
                          <p:attrName>style.visibility</p:attrName>
                        </p:attrNameLst>
                      </p:cBhvr>
                      <p:to>
                        <p:strVal val="visible"/>
                      </p:to>
                    </p:set>
                    <p:anim calcmode="lin" valueType="num">
                      <p:cBhvr>
                        <p:cTn dur="500" fill="hold"/>
                        <p:tgtEl>
                          <p:spTgt spid="113"/>
                        </p:tgtEl>
                        <p:attrNameLst>
                          <p:attrName>ppt_w</p:attrName>
                        </p:attrNameLst>
                      </p:cBhvr>
                      <p:tavLst>
                        <p:tav tm="0">
                          <p:val>
                            <p:fltVal val="0"/>
                          </p:val>
                        </p:tav>
                        <p:tav tm="100000">
                          <p:val>
                            <p:strVal val="#ppt_w"/>
                          </p:val>
                        </p:tav>
                      </p:tavLst>
                    </p:anim>
                    <p:anim calcmode="lin" valueType="num">
                      <p:cBhvr>
                        <p:cTn dur="500" fill="hold"/>
                        <p:tgtEl>
                          <p:spTgt spid="113"/>
                        </p:tgtEl>
                        <p:attrNameLst>
                          <p:attrName>ppt_h</p:attrName>
                        </p:attrNameLst>
                      </p:cBhvr>
                      <p:tavLst>
                        <p:tav tm="0">
                          <p:val>
                            <p:fltVal val="0"/>
                          </p:val>
                        </p:tav>
                        <p:tav tm="100000">
                          <p:val>
                            <p:strVal val="#ppt_h"/>
                          </p:val>
                        </p:tav>
                      </p:tavLst>
                    </p:anim>
                    <p:anim calcmode="lin" valueType="num">
                      <p:cBhvr>
                        <p:cTn dur="500" fill="hold"/>
                        <p:tgtEl>
                          <p:spTgt spid="113"/>
                        </p:tgtEl>
                        <p:attrNameLst>
                          <p:attrName>style.rotation</p:attrName>
                        </p:attrNameLst>
                      </p:cBhvr>
                      <p:tavLst>
                        <p:tav tm="0">
                          <p:val>
                            <p:fltVal val="360"/>
                          </p:val>
                        </p:tav>
                        <p:tav tm="100000">
                          <p:val>
                            <p:fltVal val="0"/>
                          </p:val>
                        </p:tav>
                      </p:tavLst>
                    </p:anim>
                    <p:animEffect transition="in" filter="fade">
                      <p:cBhvr>
                        <p:cTn dur="500"/>
                        <p:tgtEl>
                          <p:spTgt spid="113"/>
                        </p:tgtEl>
                      </p:cBhvr>
                    </p:animEffect>
                  </p:childTnLst>
                </p:cTn>
              </p:par>
            </p:tnLst>
          </p:tmpl>
        </p:tmplLst>
      </p:bldP>
      <p:bldP spid="114" grpId="0" uiExpand="1" build="p" animBg="1">
        <p:tmplLst>
          <p:tmpl>
            <p:tnLst>
              <p:par>
                <p:cTn presetID="49" presetClass="entr" presetSubtype="0" decel="100000" fill="hold" nodeType="afterEffect">
                  <p:stCondLst>
                    <p:cond delay="0"/>
                  </p:stCondLst>
                  <p:childTnLst>
                    <p:set>
                      <p:cBhvr>
                        <p:cTn dur="1" fill="hold">
                          <p:stCondLst>
                            <p:cond delay="0"/>
                          </p:stCondLst>
                        </p:cTn>
                        <p:tgtEl>
                          <p:spTgt spid="114"/>
                        </p:tgtEl>
                        <p:attrNameLst>
                          <p:attrName>style.visibility</p:attrName>
                        </p:attrNameLst>
                      </p:cBhvr>
                      <p:to>
                        <p:strVal val="visible"/>
                      </p:to>
                    </p:set>
                    <p:anim calcmode="lin" valueType="num">
                      <p:cBhvr>
                        <p:cTn dur="500" fill="hold"/>
                        <p:tgtEl>
                          <p:spTgt spid="114"/>
                        </p:tgtEl>
                        <p:attrNameLst>
                          <p:attrName>ppt_w</p:attrName>
                        </p:attrNameLst>
                      </p:cBhvr>
                      <p:tavLst>
                        <p:tav tm="0">
                          <p:val>
                            <p:fltVal val="0"/>
                          </p:val>
                        </p:tav>
                        <p:tav tm="100000">
                          <p:val>
                            <p:strVal val="#ppt_w"/>
                          </p:val>
                        </p:tav>
                      </p:tavLst>
                    </p:anim>
                    <p:anim calcmode="lin" valueType="num">
                      <p:cBhvr>
                        <p:cTn dur="500" fill="hold"/>
                        <p:tgtEl>
                          <p:spTgt spid="114"/>
                        </p:tgtEl>
                        <p:attrNameLst>
                          <p:attrName>ppt_h</p:attrName>
                        </p:attrNameLst>
                      </p:cBhvr>
                      <p:tavLst>
                        <p:tav tm="0">
                          <p:val>
                            <p:fltVal val="0"/>
                          </p:val>
                        </p:tav>
                        <p:tav tm="100000">
                          <p:val>
                            <p:strVal val="#ppt_h"/>
                          </p:val>
                        </p:tav>
                      </p:tavLst>
                    </p:anim>
                    <p:anim calcmode="lin" valueType="num">
                      <p:cBhvr>
                        <p:cTn dur="500" fill="hold"/>
                        <p:tgtEl>
                          <p:spTgt spid="114"/>
                        </p:tgtEl>
                        <p:attrNameLst>
                          <p:attrName>style.rotation</p:attrName>
                        </p:attrNameLst>
                      </p:cBhvr>
                      <p:tavLst>
                        <p:tav tm="0">
                          <p:val>
                            <p:fltVal val="360"/>
                          </p:val>
                        </p:tav>
                        <p:tav tm="100000">
                          <p:val>
                            <p:fltVal val="0"/>
                          </p:val>
                        </p:tav>
                      </p:tavLst>
                    </p:anim>
                    <p:animEffect transition="in" filter="fade">
                      <p:cBhvr>
                        <p:cTn dur="500"/>
                        <p:tgtEl>
                          <p:spTgt spid="114"/>
                        </p:tgtEl>
                      </p:cBhvr>
                    </p:animEffect>
                  </p:childTnLst>
                </p:cTn>
              </p:par>
            </p:tnLst>
          </p:tmpl>
          <p:tmpl lvl="1">
            <p:tnLst>
              <p:par>
                <p:cTn presetID="49" presetClass="entr" presetSubtype="0" decel="100000" fill="hold" nodeType="withEffect">
                  <p:stCondLst>
                    <p:cond delay="0"/>
                  </p:stCondLst>
                  <p:childTnLst>
                    <p:set>
                      <p:cBhvr>
                        <p:cTn dur="1" fill="hold">
                          <p:stCondLst>
                            <p:cond delay="0"/>
                          </p:stCondLst>
                        </p:cTn>
                        <p:tgtEl>
                          <p:spTgt spid="114"/>
                        </p:tgtEl>
                        <p:attrNameLst>
                          <p:attrName>style.visibility</p:attrName>
                        </p:attrNameLst>
                      </p:cBhvr>
                      <p:to>
                        <p:strVal val="visible"/>
                      </p:to>
                    </p:set>
                    <p:anim calcmode="lin" valueType="num">
                      <p:cBhvr>
                        <p:cTn dur="500" fill="hold"/>
                        <p:tgtEl>
                          <p:spTgt spid="114"/>
                        </p:tgtEl>
                        <p:attrNameLst>
                          <p:attrName>ppt_w</p:attrName>
                        </p:attrNameLst>
                      </p:cBhvr>
                      <p:tavLst>
                        <p:tav tm="0">
                          <p:val>
                            <p:fltVal val="0"/>
                          </p:val>
                        </p:tav>
                        <p:tav tm="100000">
                          <p:val>
                            <p:strVal val="#ppt_w"/>
                          </p:val>
                        </p:tav>
                      </p:tavLst>
                    </p:anim>
                    <p:anim calcmode="lin" valueType="num">
                      <p:cBhvr>
                        <p:cTn dur="500" fill="hold"/>
                        <p:tgtEl>
                          <p:spTgt spid="114"/>
                        </p:tgtEl>
                        <p:attrNameLst>
                          <p:attrName>ppt_h</p:attrName>
                        </p:attrNameLst>
                      </p:cBhvr>
                      <p:tavLst>
                        <p:tav tm="0">
                          <p:val>
                            <p:fltVal val="0"/>
                          </p:val>
                        </p:tav>
                        <p:tav tm="100000">
                          <p:val>
                            <p:strVal val="#ppt_h"/>
                          </p:val>
                        </p:tav>
                      </p:tavLst>
                    </p:anim>
                    <p:anim calcmode="lin" valueType="num">
                      <p:cBhvr>
                        <p:cTn dur="500" fill="hold"/>
                        <p:tgtEl>
                          <p:spTgt spid="114"/>
                        </p:tgtEl>
                        <p:attrNameLst>
                          <p:attrName>style.rotation</p:attrName>
                        </p:attrNameLst>
                      </p:cBhvr>
                      <p:tavLst>
                        <p:tav tm="0">
                          <p:val>
                            <p:fltVal val="360"/>
                          </p:val>
                        </p:tav>
                        <p:tav tm="100000">
                          <p:val>
                            <p:fltVal val="0"/>
                          </p:val>
                        </p:tav>
                      </p:tavLst>
                    </p:anim>
                    <p:animEffect transition="in" filter="fade">
                      <p:cBhvr>
                        <p:cTn dur="500"/>
                        <p:tgtEl>
                          <p:spTgt spid="114"/>
                        </p:tgtEl>
                      </p:cBhvr>
                    </p:animEffect>
                  </p:childTnLst>
                </p:cTn>
              </p:par>
            </p:tnLst>
          </p:tmpl>
        </p:tmplLst>
      </p:bldP>
      <p:bldP spid="115" grpId="0" build="p">
        <p:tmplLst>
          <p:tmpl lvl="1">
            <p:tnLst>
              <p:par>
                <p:cTn presetID="10" presetClass="entr" presetSubtype="0" fill="hold" nodeType="afterEffect">
                  <p:stCondLst>
                    <p:cond delay="0"/>
                  </p:stCondLst>
                  <p:childTnLst>
                    <p:set>
                      <p:cBhvr>
                        <p:cTn dur="1" fill="hold">
                          <p:stCondLst>
                            <p:cond delay="0"/>
                          </p:stCondLst>
                        </p:cTn>
                        <p:tgtEl>
                          <p:spTgt spid="115"/>
                        </p:tgtEl>
                        <p:attrNameLst>
                          <p:attrName>style.visibility</p:attrName>
                        </p:attrNameLst>
                      </p:cBhvr>
                      <p:to>
                        <p:strVal val="visible"/>
                      </p:to>
                    </p:set>
                    <p:animEffect transition="in" filter="fade">
                      <p:cBhvr>
                        <p:cTn dur="500"/>
                        <p:tgtEl>
                          <p:spTgt spid="115"/>
                        </p:tgtEl>
                      </p:cBhvr>
                    </p:animEffect>
                  </p:childTnLst>
                </p:cTn>
              </p:par>
            </p:tnLst>
          </p:tmpl>
        </p:tmplLst>
      </p:bldP>
      <p:bldP spid="116" grpId="0" build="p">
        <p:tmplLst>
          <p:tmpl lvl="1">
            <p:tnLst>
              <p:par>
                <p:cTn presetID="18" presetClass="entr" presetSubtype="6" fill="hold" nodeType="afterEffect">
                  <p:stCondLst>
                    <p:cond delay="0"/>
                  </p:stCondLst>
                  <p:childTnLst>
                    <p:set>
                      <p:cBhvr>
                        <p:cTn dur="1" fill="hold">
                          <p:stCondLst>
                            <p:cond delay="0"/>
                          </p:stCondLst>
                        </p:cTn>
                        <p:tgtEl>
                          <p:spTgt spid="116"/>
                        </p:tgtEl>
                        <p:attrNameLst>
                          <p:attrName>style.visibility</p:attrName>
                        </p:attrNameLst>
                      </p:cBhvr>
                      <p:to>
                        <p:strVal val="visible"/>
                      </p:to>
                    </p:set>
                    <p:animEffect transition="in" filter="strips(downRight)">
                      <p:cBhvr>
                        <p:cTn dur="500"/>
                        <p:tgtEl>
                          <p:spTgt spid="116"/>
                        </p:tgtEl>
                      </p:cBhvr>
                    </p:animEffect>
                  </p:childTnLst>
                </p:cTn>
              </p:par>
            </p:tnLst>
          </p:tmpl>
        </p:tmplLst>
      </p:bldP>
      <p:bldP spid="117" grpId="0" build="p">
        <p:tmplLst>
          <p:tmpl lvl="1">
            <p:tnLst>
              <p:par>
                <p:cTn presetID="10" presetClass="entr" presetSubtype="0" fill="hold" nodeType="afterEffect">
                  <p:stCondLst>
                    <p:cond delay="0"/>
                  </p:stCondLst>
                  <p:childTnLst>
                    <p:set>
                      <p:cBhvr>
                        <p:cTn dur="1" fill="hold">
                          <p:stCondLst>
                            <p:cond delay="0"/>
                          </p:stCondLst>
                        </p:cTn>
                        <p:tgtEl>
                          <p:spTgt spid="117"/>
                        </p:tgtEl>
                        <p:attrNameLst>
                          <p:attrName>style.visibility</p:attrName>
                        </p:attrNameLst>
                      </p:cBhvr>
                      <p:to>
                        <p:strVal val="visible"/>
                      </p:to>
                    </p:set>
                    <p:animEffect transition="in" filter="fade">
                      <p:cBhvr>
                        <p:cTn dur="500"/>
                        <p:tgtEl>
                          <p:spTgt spid="117"/>
                        </p:tgtEl>
                      </p:cBhvr>
                    </p:animEffect>
                  </p:childTnLst>
                </p:cTn>
              </p:par>
            </p:tnLst>
          </p:tmpl>
        </p:tmplLst>
      </p:bldP>
      <p:bldP spid="118" grpId="0" build="p">
        <p:tmplLst>
          <p:tmpl lvl="1">
            <p:tnLst>
              <p:par>
                <p:cTn presetID="18" presetClass="entr" presetSubtype="6" fill="hold" nodeType="afterEffect">
                  <p:stCondLst>
                    <p:cond delay="0"/>
                  </p:stCondLst>
                  <p:childTnLst>
                    <p:set>
                      <p:cBhvr>
                        <p:cTn dur="1" fill="hold">
                          <p:stCondLst>
                            <p:cond delay="0"/>
                          </p:stCondLst>
                        </p:cTn>
                        <p:tgtEl>
                          <p:spTgt spid="118"/>
                        </p:tgtEl>
                        <p:attrNameLst>
                          <p:attrName>style.visibility</p:attrName>
                        </p:attrNameLst>
                      </p:cBhvr>
                      <p:to>
                        <p:strVal val="visible"/>
                      </p:to>
                    </p:set>
                    <p:animEffect transition="in" filter="strips(downRight)">
                      <p:cBhvr>
                        <p:cTn dur="500"/>
                        <p:tgtEl>
                          <p:spTgt spid="118"/>
                        </p:tgtEl>
                      </p:cBhvr>
                    </p:animEffect>
                  </p:childTnLst>
                </p:cTn>
              </p:par>
            </p:tnLst>
          </p:tmpl>
        </p:tmplLst>
      </p:bldP>
      <p:bldP spid="119" grpId="0" build="p">
        <p:tmplLst>
          <p:tmpl lvl="1">
            <p:tnLst>
              <p:par>
                <p:cTn presetID="10" presetClass="entr" presetSubtype="0" fill="hold" nodeType="afterEffect">
                  <p:stCondLst>
                    <p:cond delay="0"/>
                  </p:stCondLst>
                  <p:childTnLst>
                    <p:set>
                      <p:cBhvr>
                        <p:cTn dur="1" fill="hold">
                          <p:stCondLst>
                            <p:cond delay="0"/>
                          </p:stCondLst>
                        </p:cTn>
                        <p:tgtEl>
                          <p:spTgt spid="119"/>
                        </p:tgtEl>
                        <p:attrNameLst>
                          <p:attrName>style.visibility</p:attrName>
                        </p:attrNameLst>
                      </p:cBhvr>
                      <p:to>
                        <p:strVal val="visible"/>
                      </p:to>
                    </p:set>
                    <p:animEffect transition="in" filter="fade">
                      <p:cBhvr>
                        <p:cTn dur="500"/>
                        <p:tgtEl>
                          <p:spTgt spid="119"/>
                        </p:tgtEl>
                      </p:cBhvr>
                    </p:animEffect>
                  </p:childTnLst>
                </p:cTn>
              </p:par>
            </p:tnLst>
          </p:tmpl>
        </p:tmplLst>
      </p:bldP>
      <p:bldP spid="120" grpId="0" build="p">
        <p:tmplLst>
          <p:tmpl lvl="1">
            <p:tnLst>
              <p:par>
                <p:cTn presetID="18" presetClass="entr" presetSubtype="6" fill="hold" nodeType="afterEffect">
                  <p:stCondLst>
                    <p:cond delay="0"/>
                  </p:stCondLst>
                  <p:childTnLst>
                    <p:set>
                      <p:cBhvr>
                        <p:cTn dur="1" fill="hold">
                          <p:stCondLst>
                            <p:cond delay="0"/>
                          </p:stCondLst>
                        </p:cTn>
                        <p:tgtEl>
                          <p:spTgt spid="120"/>
                        </p:tgtEl>
                        <p:attrNameLst>
                          <p:attrName>style.visibility</p:attrName>
                        </p:attrNameLst>
                      </p:cBhvr>
                      <p:to>
                        <p:strVal val="visible"/>
                      </p:to>
                    </p:set>
                    <p:animEffect transition="in" filter="strips(downRight)">
                      <p:cBhvr>
                        <p:cTn dur="500"/>
                        <p:tgtEl>
                          <p:spTgt spid="120"/>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44.xml"/><Relationship Id="rId2" Type="http://schemas.openxmlformats.org/officeDocument/2006/relationships/slideLayout" Target="../slideLayouts/slideLayout43.xml"/><Relationship Id="rId1" Type="http://schemas.openxmlformats.org/officeDocument/2006/relationships/slideLayout" Target="../slideLayouts/slideLayout42.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en-GB"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Box 6"/>
          <p:cNvSpPr txBox="1"/>
          <p:nvPr userDrawn="1"/>
        </p:nvSpPr>
        <p:spPr>
          <a:xfrm>
            <a:off x="1434904" y="6197600"/>
            <a:ext cx="1905000" cy="276999"/>
          </a:xfrm>
          <a:prstGeom prst="rect">
            <a:avLst/>
          </a:prstGeom>
          <a:noFill/>
        </p:spPr>
        <p:txBody>
          <a:bodyPr wrap="square" rtlCol="0">
            <a:spAutoFit/>
          </a:bodyPr>
          <a:lstStyle/>
          <a:p>
            <a:r>
              <a:rPr lang="en-US" sz="1200" dirty="0">
                <a:solidFill>
                  <a:schemeClr val="accent1"/>
                </a:solidFill>
                <a:latin typeface="Lato" panose="020F0502020204030203" pitchFamily="34" charset="0"/>
              </a:rPr>
              <a:t>Your Topic</a:t>
            </a:r>
            <a:endParaRPr lang="en-GB" sz="1200" dirty="0">
              <a:solidFill>
                <a:schemeClr val="accent1"/>
              </a:solidFill>
              <a:latin typeface="Lato" panose="020F0502020204030203" pitchFamily="34" charset="0"/>
            </a:endParaRPr>
          </a:p>
        </p:txBody>
      </p:sp>
      <p:sp>
        <p:nvSpPr>
          <p:cNvPr id="8" name="TextBox 7"/>
          <p:cNvSpPr txBox="1"/>
          <p:nvPr userDrawn="1"/>
        </p:nvSpPr>
        <p:spPr>
          <a:xfrm>
            <a:off x="5143304" y="6197600"/>
            <a:ext cx="1905000" cy="292388"/>
          </a:xfrm>
          <a:prstGeom prst="rect">
            <a:avLst/>
          </a:prstGeom>
          <a:noFill/>
        </p:spPr>
        <p:txBody>
          <a:bodyPr wrap="square" rtlCol="0">
            <a:spAutoFit/>
          </a:bodyPr>
          <a:lstStyle/>
          <a:p>
            <a:pPr algn="ctr"/>
            <a:r>
              <a:rPr lang="en-US" sz="1300" u="sng" dirty="0">
                <a:solidFill>
                  <a:srgbClr val="4646C5"/>
                </a:solidFill>
                <a:latin typeface="Lato" panose="020F0502020204030203" pitchFamily="34" charset="0"/>
              </a:rPr>
              <a:t>www.</a:t>
            </a:r>
            <a:r>
              <a:rPr lang="en-US" altLang="zh-CN" sz="1300" u="sng" dirty="0">
                <a:solidFill>
                  <a:srgbClr val="4646C5"/>
                </a:solidFill>
                <a:latin typeface="Lato" panose="020F0502020204030203" pitchFamily="34" charset="0"/>
              </a:rPr>
              <a:t>freeppt7</a:t>
            </a:r>
            <a:r>
              <a:rPr lang="en-US" sz="1300" u="sng" dirty="0">
                <a:solidFill>
                  <a:srgbClr val="4646C5"/>
                </a:solidFill>
                <a:latin typeface="Lato" panose="020F0502020204030203" pitchFamily="34" charset="0"/>
              </a:rPr>
              <a:t>.com</a:t>
            </a:r>
          </a:p>
        </p:txBody>
      </p:sp>
    </p:spTree>
    <p:extLst>
      <p:ext uri="{BB962C8B-B14F-4D97-AF65-F5344CB8AC3E}">
        <p14:creationId xmlns:p14="http://schemas.microsoft.com/office/powerpoint/2010/main" val="513768844"/>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61" r:id="rId3"/>
    <p:sldLayoutId id="2147483665" r:id="rId4"/>
    <p:sldLayoutId id="2147483700" r:id="rId5"/>
    <p:sldLayoutId id="2147483680" r:id="rId6"/>
    <p:sldLayoutId id="2147483695" r:id="rId7"/>
    <p:sldLayoutId id="2147483702" r:id="rId8"/>
    <p:sldLayoutId id="2147483694" r:id="rId9"/>
    <p:sldLayoutId id="2147483692" r:id="rId10"/>
    <p:sldLayoutId id="2147483679" r:id="rId11"/>
    <p:sldLayoutId id="2147483673" r:id="rId12"/>
    <p:sldLayoutId id="2147483687" r:id="rId13"/>
    <p:sldLayoutId id="2147483675" r:id="rId14"/>
    <p:sldLayoutId id="2147483693" r:id="rId15"/>
    <p:sldLayoutId id="2147483670" r:id="rId16"/>
    <p:sldLayoutId id="2147483701" r:id="rId17"/>
    <p:sldLayoutId id="2147483671" r:id="rId18"/>
    <p:sldLayoutId id="2147483684" r:id="rId19"/>
    <p:sldLayoutId id="2147483672" r:id="rId20"/>
    <p:sldLayoutId id="2147483691" r:id="rId21"/>
    <p:sldLayoutId id="2147483690" r:id="rId22"/>
    <p:sldLayoutId id="2147483688" r:id="rId23"/>
    <p:sldLayoutId id="2147483686" r:id="rId24"/>
    <p:sldLayoutId id="2147483682" r:id="rId25"/>
    <p:sldLayoutId id="2147483698" r:id="rId26"/>
    <p:sldLayoutId id="2147483697" r:id="rId27"/>
    <p:sldLayoutId id="2147483689" r:id="rId28"/>
    <p:sldLayoutId id="2147483681" r:id="rId29"/>
    <p:sldLayoutId id="2147483699" r:id="rId30"/>
    <p:sldLayoutId id="2147483683" r:id="rId31"/>
    <p:sldLayoutId id="2147483662" r:id="rId32"/>
    <p:sldLayoutId id="2147483650" r:id="rId33"/>
    <p:sldLayoutId id="2147483651" r:id="rId34"/>
    <p:sldLayoutId id="2147483652" r:id="rId35"/>
    <p:sldLayoutId id="2147483653" r:id="rId36"/>
    <p:sldLayoutId id="2147483654" r:id="rId37"/>
    <p:sldLayoutId id="2147483656" r:id="rId38"/>
    <p:sldLayoutId id="2147483657" r:id="rId39"/>
    <p:sldLayoutId id="2147483658" r:id="rId40"/>
    <p:sldLayoutId id="2147483659" r:id="rId41"/>
  </p:sldLayoutIdLst>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xStyles>
    <p:titleStyle>
      <a:lvl1pPr algn="l" defTabSz="914400" rtl="0" eaLnBrk="1" latinLnBrk="0" hangingPunct="1">
        <a:lnSpc>
          <a:spcPts val="4800"/>
        </a:lnSpc>
        <a:spcBef>
          <a:spcPct val="0"/>
        </a:spcBef>
        <a:buNone/>
        <a:defRPr sz="3400" b="0" kern="1200">
          <a:solidFill>
            <a:schemeClr val="accent1"/>
          </a:solidFill>
          <a:latin typeface="Lato" panose="020F050202020403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32" userDrawn="1">
          <p15:clr>
            <a:srgbClr val="F26B43"/>
          </p15:clr>
        </p15:guide>
        <p15:guide id="2" pos="6720" userDrawn="1">
          <p15:clr>
            <a:srgbClr val="F26B43"/>
          </p15:clr>
        </p15:guide>
        <p15:guide id="3" pos="960" userDrawn="1">
          <p15:clr>
            <a:srgbClr val="F26B43"/>
          </p15:clr>
        </p15:guide>
        <p15:guide id="4" orient="horz" pos="374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7267866"/>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48.xml"/><Relationship Id="rId1" Type="http://schemas.openxmlformats.org/officeDocument/2006/relationships/slideLayout" Target="../slideLayouts/slideLayout1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8.xml"/><Relationship Id="rId1" Type="http://schemas.openxmlformats.org/officeDocument/2006/relationships/slideLayout" Target="../slideLayouts/slideLayout19.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21.xml"/><Relationship Id="rId1" Type="http://schemas.openxmlformats.org/officeDocument/2006/relationships/slideLayout" Target="../slideLayouts/slideLayout24.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5.xml"/><Relationship Id="rId1" Type="http://schemas.openxmlformats.org/officeDocument/2006/relationships/slideLayout" Target="../slideLayouts/slideLayout13.xml"/><Relationship Id="rId5" Type="http://schemas.openxmlformats.org/officeDocument/2006/relationships/image" Target="../media/image21.jpeg"/><Relationship Id="rId4" Type="http://schemas.openxmlformats.org/officeDocument/2006/relationships/image" Target="../media/image20.jpeg"/></Relationships>
</file>

<file path=ppt/slides/_rels/slide2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6.xml"/><Relationship Id="rId1" Type="http://schemas.openxmlformats.org/officeDocument/2006/relationships/slideLayout" Target="../slideLayouts/slideLayout13.xml"/><Relationship Id="rId5" Type="http://schemas.openxmlformats.org/officeDocument/2006/relationships/image" Target="../media/image24.jpeg"/><Relationship Id="rId4" Type="http://schemas.openxmlformats.org/officeDocument/2006/relationships/image" Target="../media/image23.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1.xml"/><Relationship Id="rId1" Type="http://schemas.openxmlformats.org/officeDocument/2006/relationships/slideLayout" Target="../slideLayouts/slideLayout23.xml"/><Relationship Id="rId5" Type="http://schemas.openxmlformats.org/officeDocument/2006/relationships/image" Target="../media/image27.jpeg"/><Relationship Id="rId4" Type="http://schemas.openxmlformats.org/officeDocument/2006/relationships/image" Target="../media/image26.jpeg"/></Relationships>
</file>

<file path=ppt/slides/_rels/slide32.xml.rels><?xml version="1.0" encoding="UTF-8" standalone="yes"?>
<Relationships xmlns="http://schemas.openxmlformats.org/package/2006/relationships"><Relationship Id="rId8" Type="http://schemas.openxmlformats.org/officeDocument/2006/relationships/image" Target="../media/image33.jpeg"/><Relationship Id="rId13" Type="http://schemas.openxmlformats.org/officeDocument/2006/relationships/image" Target="../media/image38.jpeg"/><Relationship Id="rId3" Type="http://schemas.openxmlformats.org/officeDocument/2006/relationships/image" Target="../media/image28.jpeg"/><Relationship Id="rId7" Type="http://schemas.openxmlformats.org/officeDocument/2006/relationships/image" Target="../media/image32.jpeg"/><Relationship Id="rId12" Type="http://schemas.openxmlformats.org/officeDocument/2006/relationships/image" Target="../media/image37.jpeg"/><Relationship Id="rId2" Type="http://schemas.openxmlformats.org/officeDocument/2006/relationships/notesSlide" Target="../notesSlides/notesSlide32.xml"/><Relationship Id="rId1" Type="http://schemas.openxmlformats.org/officeDocument/2006/relationships/slideLayout" Target="../slideLayouts/slideLayout28.xml"/><Relationship Id="rId6" Type="http://schemas.openxmlformats.org/officeDocument/2006/relationships/image" Target="../media/image31.jpeg"/><Relationship Id="rId11" Type="http://schemas.openxmlformats.org/officeDocument/2006/relationships/image" Target="../media/image36.jpeg"/><Relationship Id="rId5" Type="http://schemas.openxmlformats.org/officeDocument/2006/relationships/image" Target="../media/image30.jpeg"/><Relationship Id="rId10" Type="http://schemas.openxmlformats.org/officeDocument/2006/relationships/image" Target="../media/image35.jpeg"/><Relationship Id="rId4" Type="http://schemas.openxmlformats.org/officeDocument/2006/relationships/image" Target="../media/image29.jpeg"/><Relationship Id="rId9" Type="http://schemas.openxmlformats.org/officeDocument/2006/relationships/image" Target="../media/image34.jpeg"/><Relationship Id="rId14" Type="http://schemas.openxmlformats.org/officeDocument/2006/relationships/image" Target="../media/image39.jpeg"/></Relationships>
</file>

<file path=ppt/slides/_rels/slide3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3.xml"/><Relationship Id="rId1" Type="http://schemas.openxmlformats.org/officeDocument/2006/relationships/slideLayout" Target="../slideLayouts/slideLayout22.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4.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6.xml"/><Relationship Id="rId1" Type="http://schemas.openxmlformats.org/officeDocument/2006/relationships/slideLayout" Target="../slideLayouts/slideLayout15.xml"/><Relationship Id="rId5" Type="http://schemas.openxmlformats.org/officeDocument/2006/relationships/image" Target="../media/image47.jpeg"/><Relationship Id="rId4" Type="http://schemas.openxmlformats.org/officeDocument/2006/relationships/image" Target="../media/image46.jpeg"/></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7.xml"/><Relationship Id="rId1" Type="http://schemas.openxmlformats.org/officeDocument/2006/relationships/slideLayout" Target="../slideLayouts/slideLayout10.xml"/><Relationship Id="rId6" Type="http://schemas.openxmlformats.org/officeDocument/2006/relationships/image" Target="../media/image51.jpeg"/><Relationship Id="rId5" Type="http://schemas.openxmlformats.org/officeDocument/2006/relationships/image" Target="../media/image50.jpeg"/><Relationship Id="rId4" Type="http://schemas.openxmlformats.org/officeDocument/2006/relationships/image" Target="../media/image49.jpeg"/></Relationships>
</file>

<file path=ppt/slides/_rels/slide38.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8.xml"/><Relationship Id="rId1" Type="http://schemas.openxmlformats.org/officeDocument/2006/relationships/slideLayout" Target="../slideLayouts/slideLayout14.xml"/><Relationship Id="rId4" Type="http://schemas.openxmlformats.org/officeDocument/2006/relationships/image" Target="../media/image53.jpeg"/></Relationships>
</file>

<file path=ppt/slides/_rels/slide3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9.xml"/><Relationship Id="rId1" Type="http://schemas.openxmlformats.org/officeDocument/2006/relationships/slideLayout" Target="../slideLayouts/slideLayout9.xml"/><Relationship Id="rId6" Type="http://schemas.openxmlformats.org/officeDocument/2006/relationships/image" Target="../media/image57.jpeg"/><Relationship Id="rId5" Type="http://schemas.openxmlformats.org/officeDocument/2006/relationships/image" Target="../media/image56.jpeg"/><Relationship Id="rId4" Type="http://schemas.openxmlformats.org/officeDocument/2006/relationships/image" Target="../media/image55.jpeg"/></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1.xml"/><Relationship Id="rId1" Type="http://schemas.openxmlformats.org/officeDocument/2006/relationships/slideLayout" Target="../slideLayouts/slideLayout7.xml"/><Relationship Id="rId5" Type="http://schemas.openxmlformats.org/officeDocument/2006/relationships/image" Target="../media/image60.jpeg"/><Relationship Id="rId4" Type="http://schemas.openxmlformats.org/officeDocument/2006/relationships/image" Target="../media/image59.jpe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3.xml"/><Relationship Id="rId1" Type="http://schemas.openxmlformats.org/officeDocument/2006/relationships/slideLayout" Target="../slideLayouts/slideLayout27.xml"/><Relationship Id="rId6" Type="http://schemas.openxmlformats.org/officeDocument/2006/relationships/image" Target="../media/image64.jpeg"/><Relationship Id="rId5" Type="http://schemas.openxmlformats.org/officeDocument/2006/relationships/image" Target="../media/image63.png"/><Relationship Id="rId4" Type="http://schemas.openxmlformats.org/officeDocument/2006/relationships/image" Target="../media/image62.jpe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5.xml"/><Relationship Id="rId1" Type="http://schemas.openxmlformats.org/officeDocument/2006/relationships/slideLayout" Target="../slideLayouts/slideLayout29.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6.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7.xml"/><Relationship Id="rId1" Type="http://schemas.openxmlformats.org/officeDocument/2006/relationships/slideLayout" Target="../slideLayouts/slideLayout4.xml"/><Relationship Id="rId5" Type="http://schemas.openxmlformats.org/officeDocument/2006/relationships/image" Target="../media/image69.jpeg"/><Relationship Id="rId4" Type="http://schemas.openxmlformats.org/officeDocument/2006/relationships/image" Target="../media/image68.jpe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3.jpeg"/><Relationship Id="rId7" Type="http://schemas.openxmlformats.org/officeDocument/2006/relationships/image" Target="../media/image7.jpeg"/><Relationship Id="rId2" Type="http://schemas.openxmlformats.org/officeDocument/2006/relationships/notesSlide" Target="../notesSlides/notesSlide6.xml"/><Relationship Id="rId1" Type="http://schemas.openxmlformats.org/officeDocument/2006/relationships/slideLayout" Target="../slideLayouts/slideLayout2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9.xml"/><Relationship Id="rId1" Type="http://schemas.openxmlformats.org/officeDocument/2006/relationships/slideLayout" Target="../slideLayouts/slideLayout3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39"/>
          <p:cNvSpPr/>
          <p:nvPr/>
        </p:nvSpPr>
        <p:spPr>
          <a:xfrm>
            <a:off x="0" y="5910557"/>
            <a:ext cx="12203912" cy="665385"/>
          </a:xfrm>
          <a:prstGeom prst="rect">
            <a:avLst/>
          </a:prstGeom>
          <a:solidFill>
            <a:schemeClr val="bg1"/>
          </a:solidFill>
          <a:ln w="12700">
            <a:miter lim="400000"/>
          </a:ln>
        </p:spPr>
        <p:txBody>
          <a:bodyPr lIns="0" tIns="0" rIns="0" bIns="0" anchor="ctr"/>
          <a:lstStyle/>
          <a:p>
            <a:pPr lvl="0">
              <a:defRPr sz="3200">
                <a:solidFill>
                  <a:srgbClr val="FFFFFF"/>
                </a:solidFill>
                <a:latin typeface="Helvetica Light"/>
                <a:ea typeface="Helvetica Light"/>
                <a:cs typeface="Helvetica Light"/>
                <a:sym typeface="Helvetica Light"/>
              </a:defRPr>
            </a:pPr>
            <a:endParaRPr dirty="0">
              <a:latin typeface="Kontrapunkt Bob Light" panose="02000000000000000000" pitchFamily="50" charset="0"/>
            </a:endParaRPr>
          </a:p>
        </p:txBody>
      </p:sp>
      <p:sp>
        <p:nvSpPr>
          <p:cNvPr id="4" name="Rectangle 3"/>
          <p:cNvSpPr/>
          <p:nvPr/>
        </p:nvSpPr>
        <p:spPr>
          <a:xfrm>
            <a:off x="0" y="1935695"/>
            <a:ext cx="12192000" cy="26289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bg1"/>
              </a:solidFill>
            </a:endParaRPr>
          </a:p>
        </p:txBody>
      </p:sp>
      <p:sp>
        <p:nvSpPr>
          <p:cNvPr id="5" name="Subtitle 4"/>
          <p:cNvSpPr>
            <a:spLocks noGrp="1"/>
          </p:cNvSpPr>
          <p:nvPr>
            <p:ph type="subTitle" idx="1"/>
          </p:nvPr>
        </p:nvSpPr>
        <p:spPr>
          <a:xfrm>
            <a:off x="5252356" y="1217993"/>
            <a:ext cx="1705429" cy="322848"/>
          </a:xfrm>
        </p:spPr>
        <p:txBody>
          <a:bodyPr>
            <a:normAutofit/>
          </a:bodyPr>
          <a:lstStyle/>
          <a:p>
            <a:r>
              <a:rPr lang="en-GB" sz="1200" dirty="0">
                <a:solidFill>
                  <a:schemeClr val="accent1"/>
                </a:solidFill>
              </a:rPr>
              <a:t>Company Logo</a:t>
            </a:r>
          </a:p>
        </p:txBody>
      </p:sp>
      <p:sp>
        <p:nvSpPr>
          <p:cNvPr id="6" name="Text Placeholder 5"/>
          <p:cNvSpPr>
            <a:spLocks noGrp="1"/>
          </p:cNvSpPr>
          <p:nvPr>
            <p:ph type="body" sz="quarter" idx="10"/>
          </p:nvPr>
        </p:nvSpPr>
        <p:spPr>
          <a:xfrm>
            <a:off x="4851400" y="5336608"/>
            <a:ext cx="2489200" cy="281190"/>
          </a:xfrm>
        </p:spPr>
        <p:txBody>
          <a:bodyPr>
            <a:normAutofit/>
          </a:bodyPr>
          <a:lstStyle/>
          <a:p>
            <a:pPr algn="ctr"/>
            <a:r>
              <a:rPr lang="en-GB" sz="1800" dirty="0">
                <a:solidFill>
                  <a:schemeClr val="tx1">
                    <a:lumMod val="50000"/>
                    <a:lumOff val="50000"/>
                  </a:schemeClr>
                </a:solidFill>
              </a:rPr>
              <a:t>Mr. xx</a:t>
            </a:r>
          </a:p>
        </p:txBody>
      </p:sp>
      <p:sp>
        <p:nvSpPr>
          <p:cNvPr id="7" name="Text Placeholder 6"/>
          <p:cNvSpPr>
            <a:spLocks noGrp="1"/>
          </p:cNvSpPr>
          <p:nvPr>
            <p:ph type="body" sz="quarter" idx="11"/>
          </p:nvPr>
        </p:nvSpPr>
        <p:spPr>
          <a:xfrm>
            <a:off x="4439444" y="5669050"/>
            <a:ext cx="3335338" cy="245975"/>
          </a:xfrm>
        </p:spPr>
        <p:txBody>
          <a:bodyPr>
            <a:normAutofit/>
          </a:bodyPr>
          <a:lstStyle/>
          <a:p>
            <a:pPr algn="ctr"/>
            <a:r>
              <a:rPr lang="en-GB" sz="1300" dirty="0">
                <a:solidFill>
                  <a:schemeClr val="tx1">
                    <a:lumMod val="50000"/>
                    <a:lumOff val="50000"/>
                  </a:schemeClr>
                </a:solidFill>
              </a:rPr>
              <a:t>Professional Business Presenter</a:t>
            </a:r>
          </a:p>
        </p:txBody>
      </p:sp>
      <p:sp>
        <p:nvSpPr>
          <p:cNvPr id="12" name="Subtitle 4"/>
          <p:cNvSpPr txBox="1">
            <a:spLocks/>
          </p:cNvSpPr>
          <p:nvPr/>
        </p:nvSpPr>
        <p:spPr>
          <a:xfrm>
            <a:off x="5252356" y="5018521"/>
            <a:ext cx="1705429" cy="322848"/>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1400" kern="1200">
                <a:solidFill>
                  <a:schemeClr val="bg1">
                    <a:lumMod val="50000"/>
                  </a:schemeClr>
                </a:solidFill>
                <a:latin typeface="Lato" panose="020F0502020204030203" pitchFamily="34"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Lato" panose="020F0502020204030203" pitchFamily="34"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Lato" panose="020F0502020204030203" pitchFamily="34"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Lato" panose="020F0502020204030203" pitchFamily="34"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Lato" panose="020F0502020204030203" pitchFamily="34"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sz="1300" dirty="0">
                <a:solidFill>
                  <a:schemeClr val="tx1">
                    <a:lumMod val="50000"/>
                    <a:lumOff val="50000"/>
                  </a:schemeClr>
                </a:solidFill>
              </a:rPr>
              <a:t>Presented by :</a:t>
            </a:r>
          </a:p>
        </p:txBody>
      </p:sp>
      <p:sp>
        <p:nvSpPr>
          <p:cNvPr id="16" name="Freeform 5"/>
          <p:cNvSpPr>
            <a:spLocks noEditPoints="1"/>
          </p:cNvSpPr>
          <p:nvPr/>
        </p:nvSpPr>
        <p:spPr bwMode="auto">
          <a:xfrm>
            <a:off x="5848351" y="653004"/>
            <a:ext cx="514350" cy="404886"/>
          </a:xfrm>
          <a:custGeom>
            <a:avLst/>
            <a:gdLst>
              <a:gd name="T0" fmla="*/ 291 w 294"/>
              <a:gd name="T1" fmla="*/ 93 h 231"/>
              <a:gd name="T2" fmla="*/ 202 w 294"/>
              <a:gd name="T3" fmla="*/ 200 h 231"/>
              <a:gd name="T4" fmla="*/ 130 w 294"/>
              <a:gd name="T5" fmla="*/ 218 h 231"/>
              <a:gd name="T6" fmla="*/ 83 w 294"/>
              <a:gd name="T7" fmla="*/ 210 h 231"/>
              <a:gd name="T8" fmla="*/ 53 w 294"/>
              <a:gd name="T9" fmla="*/ 197 h 231"/>
              <a:gd name="T10" fmla="*/ 21 w 294"/>
              <a:gd name="T11" fmla="*/ 231 h 231"/>
              <a:gd name="T12" fmla="*/ 3 w 294"/>
              <a:gd name="T13" fmla="*/ 218 h 231"/>
              <a:gd name="T14" fmla="*/ 0 w 294"/>
              <a:gd name="T15" fmla="*/ 211 h 231"/>
              <a:gd name="T16" fmla="*/ 33 w 294"/>
              <a:gd name="T17" fmla="*/ 171 h 231"/>
              <a:gd name="T18" fmla="*/ 28 w 294"/>
              <a:gd name="T19" fmla="*/ 158 h 231"/>
              <a:gd name="T20" fmla="*/ 26 w 294"/>
              <a:gd name="T21" fmla="*/ 141 h 231"/>
              <a:gd name="T22" fmla="*/ 114 w 294"/>
              <a:gd name="T23" fmla="*/ 36 h 231"/>
              <a:gd name="T24" fmla="*/ 242 w 294"/>
              <a:gd name="T25" fmla="*/ 16 h 231"/>
              <a:gd name="T26" fmla="*/ 269 w 294"/>
              <a:gd name="T27" fmla="*/ 0 h 231"/>
              <a:gd name="T28" fmla="*/ 294 w 294"/>
              <a:gd name="T29" fmla="*/ 62 h 231"/>
              <a:gd name="T30" fmla="*/ 291 w 294"/>
              <a:gd name="T31" fmla="*/ 93 h 231"/>
              <a:gd name="T32" fmla="*/ 200 w 294"/>
              <a:gd name="T33" fmla="*/ 84 h 231"/>
              <a:gd name="T34" fmla="*/ 66 w 294"/>
              <a:gd name="T35" fmla="*/ 150 h 231"/>
              <a:gd name="T36" fmla="*/ 63 w 294"/>
              <a:gd name="T37" fmla="*/ 157 h 231"/>
              <a:gd name="T38" fmla="*/ 74 w 294"/>
              <a:gd name="T39" fmla="*/ 168 h 231"/>
              <a:gd name="T40" fmla="*/ 81 w 294"/>
              <a:gd name="T41" fmla="*/ 165 h 231"/>
              <a:gd name="T42" fmla="*/ 104 w 294"/>
              <a:gd name="T43" fmla="*/ 142 h 231"/>
              <a:gd name="T44" fmla="*/ 200 w 294"/>
              <a:gd name="T45" fmla="*/ 105 h 231"/>
              <a:gd name="T46" fmla="*/ 210 w 294"/>
              <a:gd name="T47" fmla="*/ 94 h 231"/>
              <a:gd name="T48" fmla="*/ 200 w 294"/>
              <a:gd name="T49" fmla="*/ 8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231">
                <a:moveTo>
                  <a:pt x="291" y="93"/>
                </a:moveTo>
                <a:cubicBezTo>
                  <a:pt x="280" y="145"/>
                  <a:pt x="247" y="178"/>
                  <a:pt x="202" y="200"/>
                </a:cubicBezTo>
                <a:cubicBezTo>
                  <a:pt x="180" y="211"/>
                  <a:pt x="155" y="218"/>
                  <a:pt x="130" y="218"/>
                </a:cubicBezTo>
                <a:cubicBezTo>
                  <a:pt x="114" y="218"/>
                  <a:pt x="98" y="215"/>
                  <a:pt x="83" y="210"/>
                </a:cubicBezTo>
                <a:cubicBezTo>
                  <a:pt x="75" y="208"/>
                  <a:pt x="59" y="197"/>
                  <a:pt x="53" y="197"/>
                </a:cubicBezTo>
                <a:cubicBezTo>
                  <a:pt x="45" y="197"/>
                  <a:pt x="35" y="231"/>
                  <a:pt x="21" y="231"/>
                </a:cubicBezTo>
                <a:cubicBezTo>
                  <a:pt x="10" y="231"/>
                  <a:pt x="7" y="226"/>
                  <a:pt x="3" y="218"/>
                </a:cubicBezTo>
                <a:cubicBezTo>
                  <a:pt x="1" y="215"/>
                  <a:pt x="0" y="214"/>
                  <a:pt x="0" y="211"/>
                </a:cubicBezTo>
                <a:cubicBezTo>
                  <a:pt x="0" y="194"/>
                  <a:pt x="33" y="181"/>
                  <a:pt x="33" y="171"/>
                </a:cubicBezTo>
                <a:cubicBezTo>
                  <a:pt x="33" y="170"/>
                  <a:pt x="28" y="161"/>
                  <a:pt x="28" y="158"/>
                </a:cubicBezTo>
                <a:cubicBezTo>
                  <a:pt x="27" y="152"/>
                  <a:pt x="26" y="146"/>
                  <a:pt x="26" y="141"/>
                </a:cubicBezTo>
                <a:cubicBezTo>
                  <a:pt x="26" y="88"/>
                  <a:pt x="68" y="51"/>
                  <a:pt x="114" y="36"/>
                </a:cubicBezTo>
                <a:cubicBezTo>
                  <a:pt x="148" y="25"/>
                  <a:pt x="219" y="38"/>
                  <a:pt x="242" y="16"/>
                </a:cubicBezTo>
                <a:cubicBezTo>
                  <a:pt x="251" y="8"/>
                  <a:pt x="256" y="0"/>
                  <a:pt x="269" y="0"/>
                </a:cubicBezTo>
                <a:cubicBezTo>
                  <a:pt x="288" y="0"/>
                  <a:pt x="294" y="48"/>
                  <a:pt x="294" y="62"/>
                </a:cubicBezTo>
                <a:cubicBezTo>
                  <a:pt x="294" y="72"/>
                  <a:pt x="293" y="83"/>
                  <a:pt x="291" y="93"/>
                </a:cubicBezTo>
                <a:close/>
                <a:moveTo>
                  <a:pt x="200" y="84"/>
                </a:moveTo>
                <a:cubicBezTo>
                  <a:pt x="142" y="84"/>
                  <a:pt x="104" y="108"/>
                  <a:pt x="66" y="150"/>
                </a:cubicBezTo>
                <a:cubicBezTo>
                  <a:pt x="64" y="152"/>
                  <a:pt x="63" y="154"/>
                  <a:pt x="63" y="157"/>
                </a:cubicBezTo>
                <a:cubicBezTo>
                  <a:pt x="63" y="163"/>
                  <a:pt x="68" y="168"/>
                  <a:pt x="74" y="168"/>
                </a:cubicBezTo>
                <a:cubicBezTo>
                  <a:pt x="77" y="168"/>
                  <a:pt x="79" y="167"/>
                  <a:pt x="81" y="165"/>
                </a:cubicBezTo>
                <a:cubicBezTo>
                  <a:pt x="89" y="157"/>
                  <a:pt x="96" y="150"/>
                  <a:pt x="104" y="142"/>
                </a:cubicBezTo>
                <a:cubicBezTo>
                  <a:pt x="134" y="115"/>
                  <a:pt x="159" y="105"/>
                  <a:pt x="200" y="105"/>
                </a:cubicBezTo>
                <a:cubicBezTo>
                  <a:pt x="205" y="105"/>
                  <a:pt x="210" y="100"/>
                  <a:pt x="210" y="94"/>
                </a:cubicBezTo>
                <a:cubicBezTo>
                  <a:pt x="210" y="89"/>
                  <a:pt x="205" y="84"/>
                  <a:pt x="200"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3" name="Title 2"/>
          <p:cNvSpPr>
            <a:spLocks noGrp="1"/>
          </p:cNvSpPr>
          <p:nvPr>
            <p:ph type="ctrTitle"/>
          </p:nvPr>
        </p:nvSpPr>
        <p:spPr>
          <a:xfrm>
            <a:off x="1524000" y="3412090"/>
            <a:ext cx="9144000" cy="594359"/>
          </a:xfrm>
        </p:spPr>
        <p:txBody>
          <a:bodyPr/>
          <a:lstStyle/>
          <a:p>
            <a:pPr>
              <a:lnSpc>
                <a:spcPts val="5300"/>
              </a:lnSpc>
            </a:pPr>
            <a:r>
              <a:rPr lang="en-GB" sz="5000" dirty="0"/>
              <a:t>MULTIPURPOSE BUSINESS PRESENTATION (V.01)</a:t>
            </a:r>
          </a:p>
        </p:txBody>
      </p:sp>
    </p:spTree>
    <p:extLst>
      <p:ext uri="{BB962C8B-B14F-4D97-AF65-F5344CB8AC3E}">
        <p14:creationId xmlns:p14="http://schemas.microsoft.com/office/powerpoint/2010/main" val="138768540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9" presetClass="entr" presetSubtype="0" fill="hold" grpId="0" nodeType="after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Effect transition="in" filter="dissolve">
                                      <p:cBhvr>
                                        <p:cTn id="13" dur="500"/>
                                        <p:tgtEl>
                                          <p:spTgt spid="5">
                                            <p:txEl>
                                              <p:pRg st="0" end="0"/>
                                            </p:txEl>
                                          </p:spTgt>
                                        </p:tgtEl>
                                      </p:cBhvr>
                                    </p:animEffect>
                                  </p:childTnLst>
                                </p:cTn>
                              </p:par>
                            </p:childTnLst>
                          </p:cTn>
                        </p:par>
                        <p:par>
                          <p:cTn id="14" fill="hold">
                            <p:stCondLst>
                              <p:cond delay="1000"/>
                            </p:stCondLst>
                            <p:childTnLst>
                              <p:par>
                                <p:cTn id="15" presetID="16" presetClass="entr" presetSubtype="37"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outVertical)">
                                      <p:cBhvr>
                                        <p:cTn id="17" dur="500"/>
                                        <p:tgtEl>
                                          <p:spTgt spid="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000"/>
                            </p:stCondLst>
                            <p:childTnLst>
                              <p:par>
                                <p:cTn id="23" presetID="9" presetClass="entr" presetSubtype="0"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p:cTn id="29"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6">
                                            <p:txEl>
                                              <p:pRg st="0" end="0"/>
                                            </p:txEl>
                                          </p:spTgt>
                                        </p:tgtEl>
                                      </p:cBhvr>
                                    </p:animEffect>
                                  </p:childTnLst>
                                </p:cTn>
                              </p:par>
                            </p:childTnLst>
                          </p:cTn>
                        </p:par>
                        <p:par>
                          <p:cTn id="32" fill="hold">
                            <p:stCondLst>
                              <p:cond delay="3000"/>
                            </p:stCondLst>
                            <p:childTnLst>
                              <p:par>
                                <p:cTn id="33" presetID="9" presetClass="entr" presetSubtype="0" fill="hold" grpId="0" nodeType="after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dissolve">
                                      <p:cBhvr>
                                        <p:cTn id="35"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build="p"/>
      <p:bldP spid="6" grpId="0" build="p"/>
      <p:bldP spid="7" grpId="0" build="p"/>
      <p:bldP spid="12" grpId="0"/>
      <p:bldP spid="16" grpId="0" animBg="1"/>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7"/>
          <p:cNvSpPr>
            <a:spLocks noGrp="1"/>
          </p:cNvSpPr>
          <p:nvPr>
            <p:ph type="ctrTitle"/>
          </p:nvPr>
        </p:nvSpPr>
        <p:spPr/>
        <p:txBody>
          <a:bodyPr/>
          <a:lstStyle/>
          <a:p>
            <a:r>
              <a:rPr lang="en-GB" dirty="0"/>
              <a:t>OUR PROMISE</a:t>
            </a:r>
          </a:p>
        </p:txBody>
      </p:sp>
      <p:sp>
        <p:nvSpPr>
          <p:cNvPr id="19" name="Subtitle 18"/>
          <p:cNvSpPr>
            <a:spLocks noGrp="1"/>
          </p:cNvSpPr>
          <p:nvPr>
            <p:ph type="subTitle" idx="1"/>
          </p:nvPr>
        </p:nvSpPr>
        <p:spPr/>
        <p:txBody>
          <a:bodyPr/>
          <a:lstStyle/>
          <a:p>
            <a:r>
              <a:rPr lang="en-GB" dirty="0"/>
              <a:t>Write your relevant text here</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21" name="Text Placeholder 20"/>
          <p:cNvSpPr>
            <a:spLocks noGrp="1"/>
          </p:cNvSpPr>
          <p:nvPr>
            <p:ph type="body" sz="quarter" idx="16"/>
          </p:nvPr>
        </p:nvSpPr>
        <p:spPr/>
        <p:txBody>
          <a:bodyPr/>
          <a:lstStyle/>
          <a:p>
            <a:r>
              <a:rPr lang="en-GB" dirty="0"/>
              <a:t>*GOOD PRICE</a:t>
            </a:r>
          </a:p>
        </p:txBody>
      </p:sp>
      <p:sp>
        <p:nvSpPr>
          <p:cNvPr id="22" name="Text Placeholder 21"/>
          <p:cNvSpPr>
            <a:spLocks noGrp="1"/>
          </p:cNvSpPr>
          <p:nvPr>
            <p:ph type="body" sz="quarter" idx="17"/>
          </p:nvPr>
        </p:nvSpPr>
        <p:spPr/>
        <p:txBody>
          <a:bodyPr/>
          <a:lstStyle/>
          <a:p>
            <a:r>
              <a:rPr lang="en-GB" dirty="0"/>
              <a:t>*GOOD QUALITY</a:t>
            </a:r>
          </a:p>
        </p:txBody>
      </p:sp>
      <p:sp>
        <p:nvSpPr>
          <p:cNvPr id="23" name="Text Placeholder 22"/>
          <p:cNvSpPr>
            <a:spLocks noGrp="1"/>
          </p:cNvSpPr>
          <p:nvPr>
            <p:ph type="body" sz="quarter" idx="18"/>
          </p:nvPr>
        </p:nvSpPr>
        <p:spPr/>
        <p:txBody>
          <a:bodyPr/>
          <a:lstStyle/>
          <a:p>
            <a:r>
              <a:rPr lang="en-GB" dirty="0"/>
              <a:t>*RESPONSIBLE</a:t>
            </a:r>
          </a:p>
        </p:txBody>
      </p:sp>
      <p:sp>
        <p:nvSpPr>
          <p:cNvPr id="8" name="TextBox 7"/>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63210927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a:xfrm>
            <a:off x="1524000" y="551543"/>
            <a:ext cx="9144000" cy="686411"/>
          </a:xfrm>
        </p:spPr>
        <p:txBody>
          <a:bodyPr>
            <a:normAutofit/>
          </a:bodyPr>
          <a:lstStyle/>
          <a:p>
            <a:r>
              <a:rPr lang="en-GB" dirty="0"/>
              <a:t>PROBLEM SOLVING</a:t>
            </a:r>
          </a:p>
        </p:txBody>
      </p:sp>
      <p:sp>
        <p:nvSpPr>
          <p:cNvPr id="9" name="Subtitle 8"/>
          <p:cNvSpPr>
            <a:spLocks noGrp="1"/>
          </p:cNvSpPr>
          <p:nvPr>
            <p:ph type="subTitle" idx="1"/>
          </p:nvPr>
        </p:nvSpPr>
        <p:spPr/>
        <p:txBody>
          <a:bodyPr/>
          <a:lstStyle/>
          <a:p>
            <a:r>
              <a:rPr lang="en-GB" dirty="0"/>
              <a:t>write your relevant text here</a:t>
            </a:r>
          </a:p>
        </p:txBody>
      </p:sp>
      <p:sp>
        <p:nvSpPr>
          <p:cNvPr id="11" name="Text Placeholder 10"/>
          <p:cNvSpPr>
            <a:spLocks noGrp="1"/>
          </p:cNvSpPr>
          <p:nvPr>
            <p:ph type="body" sz="quarter" idx="11"/>
          </p:nvPr>
        </p:nvSpPr>
        <p:spPr>
          <a:xfrm>
            <a:off x="2051905" y="4418138"/>
            <a:ext cx="3520011" cy="1368303"/>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architecto</a:t>
            </a:r>
            <a:r>
              <a:rPr lang="en-GB" dirty="0"/>
              <a:t> </a:t>
            </a:r>
            <a:r>
              <a:rPr lang="en-GB" dirty="0" err="1"/>
              <a:t>beatae</a:t>
            </a:r>
            <a:r>
              <a:rPr lang="en-GB" dirty="0"/>
              <a:t> vitae dicta </a:t>
            </a:r>
            <a:r>
              <a:rPr lang="en-GB" dirty="0" err="1"/>
              <a:t>sunt</a:t>
            </a:r>
            <a:r>
              <a:rPr lang="en-GB" dirty="0"/>
              <a:t> </a:t>
            </a:r>
            <a:r>
              <a:rPr lang="en-GB" dirty="0" err="1"/>
              <a:t>explicabo</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endParaRPr lang="en-GB" dirty="0"/>
          </a:p>
        </p:txBody>
      </p:sp>
      <p:sp>
        <p:nvSpPr>
          <p:cNvPr id="27" name="Shape 1657"/>
          <p:cNvSpPr/>
          <p:nvPr/>
        </p:nvSpPr>
        <p:spPr>
          <a:xfrm>
            <a:off x="2051905" y="3347832"/>
            <a:ext cx="3520011" cy="713178"/>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8" name="Shape 1660"/>
          <p:cNvSpPr/>
          <p:nvPr/>
        </p:nvSpPr>
        <p:spPr>
          <a:xfrm>
            <a:off x="6633476" y="3347832"/>
            <a:ext cx="3520012" cy="713178"/>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1" name="Shape 1666"/>
          <p:cNvSpPr/>
          <p:nvPr/>
        </p:nvSpPr>
        <p:spPr>
          <a:xfrm>
            <a:off x="0" y="2557151"/>
            <a:ext cx="3051367" cy="267885"/>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4" name="Shape 1672"/>
          <p:cNvSpPr/>
          <p:nvPr/>
        </p:nvSpPr>
        <p:spPr>
          <a:xfrm>
            <a:off x="3504887" y="2557151"/>
            <a:ext cx="1068318" cy="267885"/>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5" name="Shape 1675"/>
          <p:cNvSpPr/>
          <p:nvPr/>
        </p:nvSpPr>
        <p:spPr>
          <a:xfrm>
            <a:off x="5029673" y="2557151"/>
            <a:ext cx="1068318" cy="267885"/>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4" name="Group 3"/>
          <p:cNvGrpSpPr/>
          <p:nvPr/>
        </p:nvGrpSpPr>
        <p:grpSpPr>
          <a:xfrm>
            <a:off x="4538873" y="2425928"/>
            <a:ext cx="529200" cy="530330"/>
            <a:chOff x="4538873" y="2425928"/>
            <a:chExt cx="529200" cy="530330"/>
          </a:xfrm>
        </p:grpSpPr>
        <p:sp>
          <p:nvSpPr>
            <p:cNvPr id="36" name="Shape 1678"/>
            <p:cNvSpPr/>
            <p:nvPr/>
          </p:nvSpPr>
          <p:spPr>
            <a:xfrm>
              <a:off x="4538873" y="2425928"/>
              <a:ext cx="529200" cy="53033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7" name="Shape 1679"/>
            <p:cNvSpPr/>
            <p:nvPr/>
          </p:nvSpPr>
          <p:spPr>
            <a:xfrm>
              <a:off x="4707670" y="2590518"/>
              <a:ext cx="189086" cy="201151"/>
            </a:xfrm>
            <a:custGeom>
              <a:avLst/>
              <a:gdLst/>
              <a:ahLst/>
              <a:cxnLst>
                <a:cxn ang="0">
                  <a:pos x="wd2" y="hd2"/>
                </a:cxn>
                <a:cxn ang="5400000">
                  <a:pos x="wd2" y="hd2"/>
                </a:cxn>
                <a:cxn ang="10800000">
                  <a:pos x="wd2" y="hd2"/>
                </a:cxn>
                <a:cxn ang="16200000">
                  <a:pos x="wd2" y="hd2"/>
                </a:cxn>
              </a:cxnLst>
              <a:rect l="0" t="0" r="r" b="b"/>
              <a:pathLst>
                <a:path w="21600" h="21567" extrusionOk="0">
                  <a:moveTo>
                    <a:pt x="10665" y="9681"/>
                  </a:moveTo>
                  <a:cubicBezTo>
                    <a:pt x="10079" y="14119"/>
                    <a:pt x="7081" y="15033"/>
                    <a:pt x="7081" y="18117"/>
                  </a:cubicBezTo>
                  <a:cubicBezTo>
                    <a:pt x="7081" y="20023"/>
                    <a:pt x="8782" y="21567"/>
                    <a:pt x="10799" y="21567"/>
                  </a:cubicBezTo>
                  <a:cubicBezTo>
                    <a:pt x="12818" y="21567"/>
                    <a:pt x="14519" y="20023"/>
                    <a:pt x="14519" y="18117"/>
                  </a:cubicBezTo>
                  <a:cubicBezTo>
                    <a:pt x="14519" y="15033"/>
                    <a:pt x="11521" y="14119"/>
                    <a:pt x="10935" y="9681"/>
                  </a:cubicBezTo>
                  <a:cubicBezTo>
                    <a:pt x="10917" y="9547"/>
                    <a:pt x="10683" y="9547"/>
                    <a:pt x="10665" y="9681"/>
                  </a:cubicBezTo>
                  <a:close/>
                  <a:moveTo>
                    <a:pt x="18015" y="101"/>
                  </a:moveTo>
                  <a:cubicBezTo>
                    <a:pt x="17997" y="-33"/>
                    <a:pt x="17762" y="-33"/>
                    <a:pt x="17744" y="101"/>
                  </a:cubicBezTo>
                  <a:cubicBezTo>
                    <a:pt x="17159" y="4539"/>
                    <a:pt x="14160" y="5453"/>
                    <a:pt x="14160" y="8537"/>
                  </a:cubicBezTo>
                  <a:cubicBezTo>
                    <a:pt x="14160" y="10442"/>
                    <a:pt x="15863" y="11987"/>
                    <a:pt x="17880" y="11987"/>
                  </a:cubicBezTo>
                  <a:cubicBezTo>
                    <a:pt x="19897" y="11987"/>
                    <a:pt x="21600" y="10442"/>
                    <a:pt x="21600" y="8537"/>
                  </a:cubicBezTo>
                  <a:cubicBezTo>
                    <a:pt x="21600" y="5453"/>
                    <a:pt x="18602" y="4539"/>
                    <a:pt x="18015" y="101"/>
                  </a:cubicBezTo>
                  <a:close/>
                  <a:moveTo>
                    <a:pt x="3856" y="101"/>
                  </a:moveTo>
                  <a:cubicBezTo>
                    <a:pt x="3838" y="-33"/>
                    <a:pt x="3603" y="-33"/>
                    <a:pt x="3586" y="101"/>
                  </a:cubicBezTo>
                  <a:cubicBezTo>
                    <a:pt x="2999" y="4539"/>
                    <a:pt x="0" y="5453"/>
                    <a:pt x="0" y="8537"/>
                  </a:cubicBezTo>
                  <a:cubicBezTo>
                    <a:pt x="0" y="10442"/>
                    <a:pt x="1703" y="11987"/>
                    <a:pt x="3720" y="11987"/>
                  </a:cubicBezTo>
                  <a:cubicBezTo>
                    <a:pt x="5739" y="11987"/>
                    <a:pt x="7440" y="10442"/>
                    <a:pt x="7440" y="8537"/>
                  </a:cubicBezTo>
                  <a:cubicBezTo>
                    <a:pt x="7440" y="5453"/>
                    <a:pt x="4442" y="4539"/>
                    <a:pt x="3856" y="101"/>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46" name="Shape 1684"/>
          <p:cNvSpPr/>
          <p:nvPr/>
        </p:nvSpPr>
        <p:spPr>
          <a:xfrm>
            <a:off x="6553060" y="2557151"/>
            <a:ext cx="1068318" cy="267885"/>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2" name="Group 1"/>
          <p:cNvGrpSpPr/>
          <p:nvPr/>
        </p:nvGrpSpPr>
        <p:grpSpPr>
          <a:xfrm>
            <a:off x="1490660" y="2425928"/>
            <a:ext cx="529200" cy="530330"/>
            <a:chOff x="1490660" y="2425928"/>
            <a:chExt cx="529200" cy="530330"/>
          </a:xfrm>
        </p:grpSpPr>
        <p:sp>
          <p:nvSpPr>
            <p:cNvPr id="47" name="Shape 1687"/>
            <p:cNvSpPr/>
            <p:nvPr/>
          </p:nvSpPr>
          <p:spPr>
            <a:xfrm>
              <a:off x="1490660" y="2425928"/>
              <a:ext cx="529200" cy="53033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8" name="Shape 1688"/>
            <p:cNvSpPr/>
            <p:nvPr/>
          </p:nvSpPr>
          <p:spPr>
            <a:xfrm>
              <a:off x="1647682" y="2571782"/>
              <a:ext cx="211919" cy="226051"/>
            </a:xfrm>
            <a:custGeom>
              <a:avLst/>
              <a:gdLst/>
              <a:ahLst/>
              <a:cxnLst>
                <a:cxn ang="0">
                  <a:pos x="wd2" y="hd2"/>
                </a:cxn>
                <a:cxn ang="5400000">
                  <a:pos x="wd2" y="hd2"/>
                </a:cxn>
                <a:cxn ang="10800000">
                  <a:pos x="wd2" y="hd2"/>
                </a:cxn>
                <a:cxn ang="16200000">
                  <a:pos x="wd2" y="hd2"/>
                </a:cxn>
              </a:cxnLst>
              <a:rect l="0" t="0" r="r" b="b"/>
              <a:pathLst>
                <a:path w="21153" h="21260" extrusionOk="0">
                  <a:moveTo>
                    <a:pt x="11752" y="11733"/>
                  </a:moveTo>
                  <a:lnTo>
                    <a:pt x="9401" y="11733"/>
                  </a:lnTo>
                  <a:lnTo>
                    <a:pt x="9401" y="5975"/>
                  </a:lnTo>
                  <a:lnTo>
                    <a:pt x="11752" y="5975"/>
                  </a:lnTo>
                  <a:cubicBezTo>
                    <a:pt x="11752" y="5975"/>
                    <a:pt x="11752" y="11733"/>
                    <a:pt x="11752" y="11733"/>
                  </a:cubicBezTo>
                  <a:close/>
                  <a:moveTo>
                    <a:pt x="11752" y="15276"/>
                  </a:moveTo>
                  <a:lnTo>
                    <a:pt x="9401" y="15276"/>
                  </a:lnTo>
                  <a:lnTo>
                    <a:pt x="9401" y="12951"/>
                  </a:lnTo>
                  <a:lnTo>
                    <a:pt x="11752" y="12951"/>
                  </a:lnTo>
                  <a:cubicBezTo>
                    <a:pt x="11752" y="12951"/>
                    <a:pt x="11752" y="15276"/>
                    <a:pt x="11752" y="15276"/>
                  </a:cubicBezTo>
                  <a:close/>
                  <a:moveTo>
                    <a:pt x="20789" y="13227"/>
                  </a:moveTo>
                  <a:lnTo>
                    <a:pt x="18761" y="11523"/>
                  </a:lnTo>
                  <a:cubicBezTo>
                    <a:pt x="18172" y="11029"/>
                    <a:pt x="18172" y="10223"/>
                    <a:pt x="18761" y="9729"/>
                  </a:cubicBezTo>
                  <a:lnTo>
                    <a:pt x="20789" y="8025"/>
                  </a:lnTo>
                  <a:cubicBezTo>
                    <a:pt x="21376" y="7532"/>
                    <a:pt x="21220" y="7072"/>
                    <a:pt x="20441" y="7001"/>
                  </a:cubicBezTo>
                  <a:lnTo>
                    <a:pt x="17751" y="6761"/>
                  </a:lnTo>
                  <a:cubicBezTo>
                    <a:pt x="16971" y="6692"/>
                    <a:pt x="16552" y="6061"/>
                    <a:pt x="16819" y="5360"/>
                  </a:cubicBezTo>
                  <a:lnTo>
                    <a:pt x="18247" y="1615"/>
                  </a:lnTo>
                  <a:cubicBezTo>
                    <a:pt x="18515" y="912"/>
                    <a:pt x="18188" y="656"/>
                    <a:pt x="17520" y="1047"/>
                  </a:cubicBezTo>
                  <a:lnTo>
                    <a:pt x="14346" y="2896"/>
                  </a:lnTo>
                  <a:cubicBezTo>
                    <a:pt x="13678" y="3285"/>
                    <a:pt x="12815" y="3072"/>
                    <a:pt x="12430" y="2423"/>
                  </a:cubicBezTo>
                  <a:lnTo>
                    <a:pt x="11279" y="489"/>
                  </a:lnTo>
                  <a:cubicBezTo>
                    <a:pt x="10893" y="-160"/>
                    <a:pt x="10255" y="-164"/>
                    <a:pt x="9860" y="481"/>
                  </a:cubicBezTo>
                  <a:lnTo>
                    <a:pt x="8793" y="2232"/>
                  </a:lnTo>
                  <a:cubicBezTo>
                    <a:pt x="8398" y="2877"/>
                    <a:pt x="7493" y="3153"/>
                    <a:pt x="6781" y="2844"/>
                  </a:cubicBezTo>
                  <a:lnTo>
                    <a:pt x="4900" y="2031"/>
                  </a:lnTo>
                  <a:cubicBezTo>
                    <a:pt x="4188" y="1723"/>
                    <a:pt x="3639" y="2080"/>
                    <a:pt x="3682" y="2825"/>
                  </a:cubicBezTo>
                  <a:lnTo>
                    <a:pt x="3784" y="4615"/>
                  </a:lnTo>
                  <a:cubicBezTo>
                    <a:pt x="3826" y="5360"/>
                    <a:pt x="3242" y="6128"/>
                    <a:pt x="2486" y="6320"/>
                  </a:cubicBezTo>
                  <a:lnTo>
                    <a:pt x="670" y="6780"/>
                  </a:lnTo>
                  <a:cubicBezTo>
                    <a:pt x="-85" y="6972"/>
                    <a:pt x="-224" y="7532"/>
                    <a:pt x="365" y="8025"/>
                  </a:cubicBezTo>
                  <a:lnTo>
                    <a:pt x="2394" y="9729"/>
                  </a:lnTo>
                  <a:cubicBezTo>
                    <a:pt x="2981" y="10223"/>
                    <a:pt x="2981" y="11029"/>
                    <a:pt x="2394" y="11523"/>
                  </a:cubicBezTo>
                  <a:lnTo>
                    <a:pt x="365" y="13225"/>
                  </a:lnTo>
                  <a:cubicBezTo>
                    <a:pt x="-224" y="13720"/>
                    <a:pt x="-68" y="14196"/>
                    <a:pt x="709" y="14285"/>
                  </a:cubicBezTo>
                  <a:lnTo>
                    <a:pt x="3171" y="14567"/>
                  </a:lnTo>
                  <a:cubicBezTo>
                    <a:pt x="3948" y="14656"/>
                    <a:pt x="4381" y="15309"/>
                    <a:pt x="4133" y="16017"/>
                  </a:cubicBezTo>
                  <a:lnTo>
                    <a:pt x="2869" y="19625"/>
                  </a:lnTo>
                  <a:cubicBezTo>
                    <a:pt x="2622" y="20333"/>
                    <a:pt x="2976" y="20609"/>
                    <a:pt x="3655" y="20240"/>
                  </a:cubicBezTo>
                  <a:lnTo>
                    <a:pt x="6549" y="18661"/>
                  </a:lnTo>
                  <a:cubicBezTo>
                    <a:pt x="7229" y="18291"/>
                    <a:pt x="8143" y="18495"/>
                    <a:pt x="8581" y="19113"/>
                  </a:cubicBezTo>
                  <a:lnTo>
                    <a:pt x="9782" y="20816"/>
                  </a:lnTo>
                  <a:cubicBezTo>
                    <a:pt x="10219" y="21436"/>
                    <a:pt x="10875" y="21403"/>
                    <a:pt x="11240" y="20741"/>
                  </a:cubicBezTo>
                  <a:lnTo>
                    <a:pt x="12297" y="18823"/>
                  </a:lnTo>
                  <a:cubicBezTo>
                    <a:pt x="12660" y="18160"/>
                    <a:pt x="13532" y="17891"/>
                    <a:pt x="14234" y="18221"/>
                  </a:cubicBezTo>
                  <a:lnTo>
                    <a:pt x="16272" y="19181"/>
                  </a:lnTo>
                  <a:cubicBezTo>
                    <a:pt x="16974" y="19511"/>
                    <a:pt x="17514" y="19172"/>
                    <a:pt x="17472" y="18427"/>
                  </a:cubicBezTo>
                  <a:lnTo>
                    <a:pt x="17370" y="16637"/>
                  </a:lnTo>
                  <a:cubicBezTo>
                    <a:pt x="17327" y="15891"/>
                    <a:pt x="17912" y="15124"/>
                    <a:pt x="18668" y="14932"/>
                  </a:cubicBezTo>
                  <a:lnTo>
                    <a:pt x="20482" y="14472"/>
                  </a:lnTo>
                  <a:cubicBezTo>
                    <a:pt x="21239" y="14280"/>
                    <a:pt x="21376" y="13720"/>
                    <a:pt x="20789" y="1322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49" name="Shape 1690"/>
          <p:cNvSpPr/>
          <p:nvPr/>
        </p:nvSpPr>
        <p:spPr>
          <a:xfrm>
            <a:off x="8074897" y="2557151"/>
            <a:ext cx="1068318" cy="267885"/>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5" name="Shape 1698"/>
          <p:cNvSpPr/>
          <p:nvPr/>
        </p:nvSpPr>
        <p:spPr>
          <a:xfrm>
            <a:off x="9599682" y="2557151"/>
            <a:ext cx="2592317" cy="267885"/>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6" name="Text Placeholder 10"/>
          <p:cNvSpPr>
            <a:spLocks noGrp="1"/>
          </p:cNvSpPr>
          <p:nvPr>
            <p:ph type="body" sz="quarter" idx="11"/>
          </p:nvPr>
        </p:nvSpPr>
        <p:spPr>
          <a:xfrm>
            <a:off x="6633476" y="4418138"/>
            <a:ext cx="3520011" cy="1368303"/>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architecto</a:t>
            </a:r>
            <a:r>
              <a:rPr lang="en-GB" dirty="0"/>
              <a:t> </a:t>
            </a:r>
            <a:r>
              <a:rPr lang="en-GB" dirty="0" err="1"/>
              <a:t>beatae</a:t>
            </a:r>
            <a:r>
              <a:rPr lang="en-GB" dirty="0"/>
              <a:t> vitae dicta </a:t>
            </a:r>
            <a:r>
              <a:rPr lang="en-GB" dirty="0" err="1"/>
              <a:t>sunt</a:t>
            </a:r>
            <a:r>
              <a:rPr lang="en-GB" dirty="0"/>
              <a:t> </a:t>
            </a:r>
            <a:r>
              <a:rPr lang="en-GB" dirty="0" err="1"/>
              <a:t>explicabo</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endParaRPr lang="en-GB" dirty="0"/>
          </a:p>
        </p:txBody>
      </p:sp>
      <p:sp>
        <p:nvSpPr>
          <p:cNvPr id="10" name="Text Placeholder 9"/>
          <p:cNvSpPr>
            <a:spLocks noGrp="1"/>
          </p:cNvSpPr>
          <p:nvPr>
            <p:ph type="body" sz="quarter" idx="10"/>
          </p:nvPr>
        </p:nvSpPr>
        <p:spPr>
          <a:xfrm>
            <a:off x="2051905" y="3347833"/>
            <a:ext cx="3520011" cy="713177"/>
          </a:xfrm>
        </p:spPr>
        <p:txBody>
          <a:bodyPr anchor="ctr">
            <a:normAutofit/>
          </a:bodyPr>
          <a:lstStyle/>
          <a:p>
            <a:pPr algn="ctr"/>
            <a:r>
              <a:rPr lang="en-GB" dirty="0"/>
              <a:t>Problem Focus</a:t>
            </a:r>
          </a:p>
        </p:txBody>
      </p:sp>
      <p:sp>
        <p:nvSpPr>
          <p:cNvPr id="57" name="Text Placeholder 9"/>
          <p:cNvSpPr>
            <a:spLocks noGrp="1"/>
          </p:cNvSpPr>
          <p:nvPr>
            <p:ph type="body" sz="quarter" idx="10"/>
          </p:nvPr>
        </p:nvSpPr>
        <p:spPr>
          <a:xfrm>
            <a:off x="6629260" y="3347833"/>
            <a:ext cx="3520011" cy="713177"/>
          </a:xfrm>
        </p:spPr>
        <p:txBody>
          <a:bodyPr anchor="ctr">
            <a:normAutofit/>
          </a:bodyPr>
          <a:lstStyle/>
          <a:p>
            <a:pPr algn="ctr"/>
            <a:r>
              <a:rPr lang="en-GB" dirty="0"/>
              <a:t>Solution Focus</a:t>
            </a:r>
          </a:p>
        </p:txBody>
      </p:sp>
      <p:sp>
        <p:nvSpPr>
          <p:cNvPr id="58" name="Text Placeholder 10"/>
          <p:cNvSpPr>
            <a:spLocks noGrp="1"/>
          </p:cNvSpPr>
          <p:nvPr>
            <p:ph type="body" sz="quarter" idx="11"/>
          </p:nvPr>
        </p:nvSpPr>
        <p:spPr>
          <a:xfrm>
            <a:off x="2095940" y="2592443"/>
            <a:ext cx="949900" cy="214915"/>
          </a:xfrm>
        </p:spPr>
        <p:txBody>
          <a:bodyPr>
            <a:normAutofit/>
          </a:bodyPr>
          <a:lstStyle/>
          <a:p>
            <a:r>
              <a:rPr lang="en-GB" dirty="0"/>
              <a:t>Problem</a:t>
            </a:r>
          </a:p>
        </p:txBody>
      </p:sp>
      <p:sp>
        <p:nvSpPr>
          <p:cNvPr id="59" name="Text Placeholder 10"/>
          <p:cNvSpPr>
            <a:spLocks noGrp="1"/>
          </p:cNvSpPr>
          <p:nvPr>
            <p:ph type="body" sz="quarter" idx="11"/>
          </p:nvPr>
        </p:nvSpPr>
        <p:spPr>
          <a:xfrm>
            <a:off x="3617776" y="2592443"/>
            <a:ext cx="949900" cy="214915"/>
          </a:xfrm>
        </p:spPr>
        <p:txBody>
          <a:bodyPr>
            <a:normAutofit/>
          </a:bodyPr>
          <a:lstStyle/>
          <a:p>
            <a:r>
              <a:rPr lang="en-GB" dirty="0"/>
              <a:t>Clarification</a:t>
            </a:r>
          </a:p>
        </p:txBody>
      </p:sp>
      <p:sp>
        <p:nvSpPr>
          <p:cNvPr id="60" name="Text Placeholder 10"/>
          <p:cNvSpPr>
            <a:spLocks noGrp="1"/>
          </p:cNvSpPr>
          <p:nvPr>
            <p:ph type="body" sz="quarter" idx="11"/>
          </p:nvPr>
        </p:nvSpPr>
        <p:spPr>
          <a:xfrm>
            <a:off x="5142561" y="2592443"/>
            <a:ext cx="949900" cy="214915"/>
          </a:xfrm>
        </p:spPr>
        <p:txBody>
          <a:bodyPr>
            <a:normAutofit/>
          </a:bodyPr>
          <a:lstStyle/>
          <a:p>
            <a:r>
              <a:rPr lang="en-GB" dirty="0"/>
              <a:t>Idea Collect</a:t>
            </a:r>
          </a:p>
        </p:txBody>
      </p:sp>
      <p:sp>
        <p:nvSpPr>
          <p:cNvPr id="61" name="Text Placeholder 10"/>
          <p:cNvSpPr>
            <a:spLocks noGrp="1"/>
          </p:cNvSpPr>
          <p:nvPr>
            <p:ph type="body" sz="quarter" idx="11"/>
          </p:nvPr>
        </p:nvSpPr>
        <p:spPr>
          <a:xfrm>
            <a:off x="6665949" y="2592443"/>
            <a:ext cx="949900" cy="214915"/>
          </a:xfrm>
        </p:spPr>
        <p:txBody>
          <a:bodyPr>
            <a:normAutofit/>
          </a:bodyPr>
          <a:lstStyle/>
          <a:p>
            <a:r>
              <a:rPr lang="en-GB" dirty="0"/>
              <a:t>Idea Selection</a:t>
            </a:r>
          </a:p>
        </p:txBody>
      </p:sp>
      <p:sp>
        <p:nvSpPr>
          <p:cNvPr id="62" name="Text Placeholder 10"/>
          <p:cNvSpPr>
            <a:spLocks noGrp="1"/>
          </p:cNvSpPr>
          <p:nvPr>
            <p:ph type="body" sz="quarter" idx="11"/>
          </p:nvPr>
        </p:nvSpPr>
        <p:spPr>
          <a:xfrm>
            <a:off x="8190734" y="2592443"/>
            <a:ext cx="949900" cy="214915"/>
          </a:xfrm>
        </p:spPr>
        <p:txBody>
          <a:bodyPr>
            <a:normAutofit/>
          </a:bodyPr>
          <a:lstStyle/>
          <a:p>
            <a:r>
              <a:rPr lang="en-GB" dirty="0"/>
              <a:t>Decision</a:t>
            </a:r>
          </a:p>
        </p:txBody>
      </p:sp>
      <p:sp>
        <p:nvSpPr>
          <p:cNvPr id="89" name="Text Placeholder 10"/>
          <p:cNvSpPr>
            <a:spLocks noGrp="1"/>
          </p:cNvSpPr>
          <p:nvPr>
            <p:ph type="body" sz="quarter" idx="11"/>
          </p:nvPr>
        </p:nvSpPr>
        <p:spPr>
          <a:xfrm>
            <a:off x="9718100" y="2592443"/>
            <a:ext cx="949900" cy="214915"/>
          </a:xfrm>
        </p:spPr>
        <p:txBody>
          <a:bodyPr>
            <a:normAutofit/>
          </a:bodyPr>
          <a:lstStyle/>
          <a:p>
            <a:r>
              <a:rPr lang="en-GB" dirty="0"/>
              <a:t>Solution</a:t>
            </a:r>
          </a:p>
        </p:txBody>
      </p:sp>
      <p:sp>
        <p:nvSpPr>
          <p:cNvPr id="39" name="TextBox 38"/>
          <p:cNvSpPr txBox="1"/>
          <p:nvPr/>
        </p:nvSpPr>
        <p:spPr>
          <a:xfrm>
            <a:off x="10149271" y="6269653"/>
            <a:ext cx="604454"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a:t>
            </a:r>
            <a:r>
              <a:rPr lang="en-US" sz="1200" dirty="0">
                <a:solidFill>
                  <a:schemeClr val="accent1"/>
                </a:solidFill>
                <a:latin typeface="Kontrapunkt Bob Light" panose="02000000000000000000" pitchFamily="50" charset="0"/>
              </a:rPr>
              <a:t>0</a:t>
            </a:r>
            <a:endParaRPr lang="en-GB" sz="1200" dirty="0">
              <a:solidFill>
                <a:schemeClr val="accent1"/>
              </a:solidFill>
              <a:latin typeface="Kontrapunkt Bob Light" panose="02000000000000000000" pitchFamily="50" charset="0"/>
            </a:endParaRPr>
          </a:p>
        </p:txBody>
      </p:sp>
      <p:grpSp>
        <p:nvGrpSpPr>
          <p:cNvPr id="3" name="Group 2"/>
          <p:cNvGrpSpPr/>
          <p:nvPr/>
        </p:nvGrpSpPr>
        <p:grpSpPr>
          <a:xfrm>
            <a:off x="3007734" y="2425928"/>
            <a:ext cx="529200" cy="530330"/>
            <a:chOff x="3007734" y="2425928"/>
            <a:chExt cx="529200" cy="530330"/>
          </a:xfrm>
        </p:grpSpPr>
        <p:sp>
          <p:nvSpPr>
            <p:cNvPr id="32" name="Shape 1669"/>
            <p:cNvSpPr/>
            <p:nvPr/>
          </p:nvSpPr>
          <p:spPr>
            <a:xfrm>
              <a:off x="3007734" y="2425928"/>
              <a:ext cx="529200" cy="53033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3" name="Shape 1670"/>
            <p:cNvSpPr/>
            <p:nvPr/>
          </p:nvSpPr>
          <p:spPr>
            <a:xfrm>
              <a:off x="3169519" y="2598383"/>
              <a:ext cx="211918" cy="185421"/>
            </a:xfrm>
            <a:custGeom>
              <a:avLst/>
              <a:gdLst/>
              <a:ahLst/>
              <a:cxnLst>
                <a:cxn ang="0">
                  <a:pos x="wd2" y="hd2"/>
                </a:cxn>
                <a:cxn ang="5400000">
                  <a:pos x="wd2" y="hd2"/>
                </a:cxn>
                <a:cxn ang="10800000">
                  <a:pos x="wd2" y="hd2"/>
                </a:cxn>
                <a:cxn ang="16200000">
                  <a:pos x="wd2" y="hd2"/>
                </a:cxn>
              </a:cxnLst>
              <a:rect l="0" t="0" r="r" b="b"/>
              <a:pathLst>
                <a:path w="21600" h="21600" extrusionOk="0">
                  <a:moveTo>
                    <a:pt x="18900" y="0"/>
                  </a:moveTo>
                  <a:lnTo>
                    <a:pt x="2700" y="0"/>
                  </a:lnTo>
                  <a:cubicBezTo>
                    <a:pt x="1216" y="0"/>
                    <a:pt x="0" y="1389"/>
                    <a:pt x="0" y="3086"/>
                  </a:cubicBezTo>
                  <a:lnTo>
                    <a:pt x="0" y="13885"/>
                  </a:lnTo>
                  <a:cubicBezTo>
                    <a:pt x="0" y="15583"/>
                    <a:pt x="1216" y="16971"/>
                    <a:pt x="2700" y="16971"/>
                  </a:cubicBezTo>
                  <a:lnTo>
                    <a:pt x="8100" y="16971"/>
                  </a:lnTo>
                  <a:lnTo>
                    <a:pt x="13500" y="21600"/>
                  </a:lnTo>
                  <a:lnTo>
                    <a:pt x="13500" y="16971"/>
                  </a:lnTo>
                  <a:lnTo>
                    <a:pt x="18900" y="16971"/>
                  </a:lnTo>
                  <a:cubicBezTo>
                    <a:pt x="20384" y="16971"/>
                    <a:pt x="21600" y="15583"/>
                    <a:pt x="21600" y="13885"/>
                  </a:cubicBezTo>
                  <a:lnTo>
                    <a:pt x="21600" y="3086"/>
                  </a:lnTo>
                  <a:cubicBezTo>
                    <a:pt x="21600" y="1389"/>
                    <a:pt x="20384" y="0"/>
                    <a:pt x="18900"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 name="Group 4"/>
          <p:cNvGrpSpPr/>
          <p:nvPr/>
        </p:nvGrpSpPr>
        <p:grpSpPr>
          <a:xfrm>
            <a:off x="6055911" y="2425928"/>
            <a:ext cx="529200" cy="530330"/>
            <a:chOff x="6055911" y="2425928"/>
            <a:chExt cx="529200" cy="530330"/>
          </a:xfrm>
        </p:grpSpPr>
        <p:sp>
          <p:nvSpPr>
            <p:cNvPr id="38" name="Shape 1681"/>
            <p:cNvSpPr/>
            <p:nvPr/>
          </p:nvSpPr>
          <p:spPr>
            <a:xfrm>
              <a:off x="6055911" y="2425928"/>
              <a:ext cx="529200" cy="53033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5" name="Shape 1682"/>
            <p:cNvSpPr/>
            <p:nvPr/>
          </p:nvSpPr>
          <p:spPr>
            <a:xfrm>
              <a:off x="6266856" y="2584232"/>
              <a:ext cx="117339" cy="201151"/>
            </a:xfrm>
            <a:custGeom>
              <a:avLst/>
              <a:gdLst/>
              <a:ahLst/>
              <a:cxnLst>
                <a:cxn ang="0">
                  <a:pos x="wd2" y="hd2"/>
                </a:cxn>
                <a:cxn ang="5400000">
                  <a:pos x="wd2" y="hd2"/>
                </a:cxn>
                <a:cxn ang="10800000">
                  <a:pos x="wd2" y="hd2"/>
                </a:cxn>
                <a:cxn ang="16200000">
                  <a:pos x="wd2" y="hd2"/>
                </a:cxn>
              </a:cxnLst>
              <a:rect l="0" t="0" r="r" b="b"/>
              <a:pathLst>
                <a:path w="21600" h="21540" extrusionOk="0">
                  <a:moveTo>
                    <a:pt x="9547" y="8995"/>
                  </a:moveTo>
                  <a:cubicBezTo>
                    <a:pt x="9431" y="9241"/>
                    <a:pt x="9310" y="9495"/>
                    <a:pt x="9182" y="9756"/>
                  </a:cubicBezTo>
                  <a:cubicBezTo>
                    <a:pt x="8409" y="11354"/>
                    <a:pt x="7531" y="13164"/>
                    <a:pt x="7531" y="15261"/>
                  </a:cubicBezTo>
                  <a:cubicBezTo>
                    <a:pt x="7531" y="16396"/>
                    <a:pt x="6379" y="16800"/>
                    <a:pt x="5302" y="16800"/>
                  </a:cubicBezTo>
                  <a:cubicBezTo>
                    <a:pt x="4071" y="16800"/>
                    <a:pt x="3070" y="16212"/>
                    <a:pt x="3070" y="15491"/>
                  </a:cubicBezTo>
                  <a:cubicBezTo>
                    <a:pt x="3070" y="13016"/>
                    <a:pt x="5121" y="11397"/>
                    <a:pt x="6930" y="9971"/>
                  </a:cubicBezTo>
                  <a:cubicBezTo>
                    <a:pt x="7496" y="9523"/>
                    <a:pt x="8031" y="9101"/>
                    <a:pt x="8465" y="8681"/>
                  </a:cubicBezTo>
                  <a:cubicBezTo>
                    <a:pt x="8665" y="8489"/>
                    <a:pt x="9201" y="8497"/>
                    <a:pt x="9443" y="8687"/>
                  </a:cubicBezTo>
                  <a:cubicBezTo>
                    <a:pt x="9559" y="8776"/>
                    <a:pt x="9596" y="8890"/>
                    <a:pt x="9547" y="8995"/>
                  </a:cubicBezTo>
                  <a:close/>
                  <a:moveTo>
                    <a:pt x="11191" y="180"/>
                  </a:moveTo>
                  <a:cubicBezTo>
                    <a:pt x="11140" y="-60"/>
                    <a:pt x="10460" y="-60"/>
                    <a:pt x="10409" y="180"/>
                  </a:cubicBezTo>
                  <a:cubicBezTo>
                    <a:pt x="8706" y="8155"/>
                    <a:pt x="0" y="9798"/>
                    <a:pt x="0" y="15341"/>
                  </a:cubicBezTo>
                  <a:cubicBezTo>
                    <a:pt x="0" y="18765"/>
                    <a:pt x="4944" y="21540"/>
                    <a:pt x="10801" y="21540"/>
                  </a:cubicBezTo>
                  <a:cubicBezTo>
                    <a:pt x="16656" y="21540"/>
                    <a:pt x="21600" y="18765"/>
                    <a:pt x="21600" y="15341"/>
                  </a:cubicBezTo>
                  <a:cubicBezTo>
                    <a:pt x="21600" y="9798"/>
                    <a:pt x="12894" y="8155"/>
                    <a:pt x="11191" y="18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6" name="Group 5"/>
          <p:cNvGrpSpPr/>
          <p:nvPr/>
        </p:nvGrpSpPr>
        <p:grpSpPr>
          <a:xfrm>
            <a:off x="7571398" y="2425928"/>
            <a:ext cx="529200" cy="530330"/>
            <a:chOff x="7571398" y="2425928"/>
            <a:chExt cx="529200" cy="530330"/>
          </a:xfrm>
        </p:grpSpPr>
        <p:sp>
          <p:nvSpPr>
            <p:cNvPr id="29" name="Shape 1663"/>
            <p:cNvSpPr/>
            <p:nvPr/>
          </p:nvSpPr>
          <p:spPr>
            <a:xfrm>
              <a:off x="7571398" y="2425928"/>
              <a:ext cx="529200" cy="53033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0" name="Shape 1664"/>
            <p:cNvSpPr/>
            <p:nvPr/>
          </p:nvSpPr>
          <p:spPr>
            <a:xfrm>
              <a:off x="7743661" y="2592014"/>
              <a:ext cx="188365" cy="198158"/>
            </a:xfrm>
            <a:custGeom>
              <a:avLst/>
              <a:gdLst/>
              <a:ahLst/>
              <a:cxnLst>
                <a:cxn ang="0">
                  <a:pos x="wd2" y="hd2"/>
                </a:cxn>
                <a:cxn ang="5400000">
                  <a:pos x="wd2" y="hd2"/>
                </a:cxn>
                <a:cxn ang="10800000">
                  <a:pos x="wd2" y="hd2"/>
                </a:cxn>
                <a:cxn ang="16200000">
                  <a:pos x="wd2" y="hd2"/>
                </a:cxn>
              </a:cxnLst>
              <a:rect l="0" t="0" r="r" b="b"/>
              <a:pathLst>
                <a:path w="20689" h="21367" extrusionOk="0">
                  <a:moveTo>
                    <a:pt x="5399" y="21367"/>
                  </a:moveTo>
                  <a:cubicBezTo>
                    <a:pt x="3945" y="21367"/>
                    <a:pt x="2583" y="20761"/>
                    <a:pt x="1600" y="19796"/>
                  </a:cubicBezTo>
                  <a:cubicBezTo>
                    <a:pt x="-305" y="17926"/>
                    <a:pt x="-835" y="14661"/>
                    <a:pt x="1835" y="12040"/>
                  </a:cubicBezTo>
                  <a:cubicBezTo>
                    <a:pt x="3400" y="10503"/>
                    <a:pt x="9667" y="4351"/>
                    <a:pt x="12796" y="1279"/>
                  </a:cubicBezTo>
                  <a:cubicBezTo>
                    <a:pt x="13906" y="188"/>
                    <a:pt x="15321" y="-233"/>
                    <a:pt x="16674" y="123"/>
                  </a:cubicBezTo>
                  <a:cubicBezTo>
                    <a:pt x="18004" y="473"/>
                    <a:pt x="19093" y="1542"/>
                    <a:pt x="19449" y="2847"/>
                  </a:cubicBezTo>
                  <a:cubicBezTo>
                    <a:pt x="19811" y="4176"/>
                    <a:pt x="19382" y="5564"/>
                    <a:pt x="18273" y="6654"/>
                  </a:cubicBezTo>
                  <a:lnTo>
                    <a:pt x="7790" y="16945"/>
                  </a:lnTo>
                  <a:cubicBezTo>
                    <a:pt x="7191" y="17533"/>
                    <a:pt x="6516" y="17880"/>
                    <a:pt x="5836" y="17951"/>
                  </a:cubicBezTo>
                  <a:cubicBezTo>
                    <a:pt x="5163" y="18020"/>
                    <a:pt x="4520" y="17808"/>
                    <a:pt x="4071" y="17366"/>
                  </a:cubicBezTo>
                  <a:cubicBezTo>
                    <a:pt x="3256" y="16566"/>
                    <a:pt x="3140" y="15060"/>
                    <a:pt x="4495" y="13730"/>
                  </a:cubicBezTo>
                  <a:lnTo>
                    <a:pt x="11857" y="6501"/>
                  </a:lnTo>
                  <a:cubicBezTo>
                    <a:pt x="12160" y="6204"/>
                    <a:pt x="12650" y="6204"/>
                    <a:pt x="12952" y="6501"/>
                  </a:cubicBezTo>
                  <a:cubicBezTo>
                    <a:pt x="13255" y="6798"/>
                    <a:pt x="13255" y="7279"/>
                    <a:pt x="12952" y="7576"/>
                  </a:cubicBezTo>
                  <a:lnTo>
                    <a:pt x="5590" y="14805"/>
                  </a:lnTo>
                  <a:cubicBezTo>
                    <a:pt x="4953" y="15429"/>
                    <a:pt x="4896" y="16025"/>
                    <a:pt x="5166" y="16291"/>
                  </a:cubicBezTo>
                  <a:cubicBezTo>
                    <a:pt x="5285" y="16409"/>
                    <a:pt x="5465" y="16461"/>
                    <a:pt x="5672" y="16439"/>
                  </a:cubicBezTo>
                  <a:cubicBezTo>
                    <a:pt x="5992" y="16406"/>
                    <a:pt x="6354" y="16204"/>
                    <a:pt x="6695" y="15870"/>
                  </a:cubicBezTo>
                  <a:lnTo>
                    <a:pt x="17178" y="5579"/>
                  </a:lnTo>
                  <a:cubicBezTo>
                    <a:pt x="17896" y="4873"/>
                    <a:pt x="18171" y="4043"/>
                    <a:pt x="17953" y="3240"/>
                  </a:cubicBezTo>
                  <a:cubicBezTo>
                    <a:pt x="17737" y="2451"/>
                    <a:pt x="17078" y="1804"/>
                    <a:pt x="16273" y="1592"/>
                  </a:cubicBezTo>
                  <a:cubicBezTo>
                    <a:pt x="15457" y="1377"/>
                    <a:pt x="14611" y="1648"/>
                    <a:pt x="13891" y="2354"/>
                  </a:cubicBezTo>
                  <a:cubicBezTo>
                    <a:pt x="10762" y="5426"/>
                    <a:pt x="4495" y="11579"/>
                    <a:pt x="2930" y="13115"/>
                  </a:cubicBezTo>
                  <a:cubicBezTo>
                    <a:pt x="887" y="15120"/>
                    <a:pt x="1378" y="17427"/>
                    <a:pt x="2695" y="18721"/>
                  </a:cubicBezTo>
                  <a:cubicBezTo>
                    <a:pt x="4014" y="20015"/>
                    <a:pt x="6364" y="20495"/>
                    <a:pt x="8406" y="18491"/>
                  </a:cubicBezTo>
                  <a:lnTo>
                    <a:pt x="19368" y="7729"/>
                  </a:lnTo>
                  <a:cubicBezTo>
                    <a:pt x="19670" y="7433"/>
                    <a:pt x="20160" y="7433"/>
                    <a:pt x="20463" y="7729"/>
                  </a:cubicBezTo>
                  <a:cubicBezTo>
                    <a:pt x="20765" y="8026"/>
                    <a:pt x="20765" y="8508"/>
                    <a:pt x="20463" y="8804"/>
                  </a:cubicBezTo>
                  <a:lnTo>
                    <a:pt x="9501" y="19566"/>
                  </a:lnTo>
                  <a:cubicBezTo>
                    <a:pt x="8209" y="20835"/>
                    <a:pt x="6763" y="21367"/>
                    <a:pt x="5399" y="2136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7" name="Group 6"/>
          <p:cNvGrpSpPr/>
          <p:nvPr/>
        </p:nvGrpSpPr>
        <p:grpSpPr>
          <a:xfrm>
            <a:off x="9103803" y="2425928"/>
            <a:ext cx="529200" cy="530330"/>
            <a:chOff x="9096183" y="2425928"/>
            <a:chExt cx="529200" cy="530330"/>
          </a:xfrm>
        </p:grpSpPr>
        <p:sp>
          <p:nvSpPr>
            <p:cNvPr id="50" name="Shape 1693"/>
            <p:cNvSpPr/>
            <p:nvPr/>
          </p:nvSpPr>
          <p:spPr>
            <a:xfrm>
              <a:off x="9096183" y="2425928"/>
              <a:ext cx="529200" cy="53033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51" name="Group 1696"/>
            <p:cNvGrpSpPr/>
            <p:nvPr/>
          </p:nvGrpSpPr>
          <p:grpSpPr>
            <a:xfrm>
              <a:off x="9291544" y="2571660"/>
              <a:ext cx="150863" cy="226295"/>
              <a:chOff x="0" y="0"/>
              <a:chExt cx="304800" cy="457200"/>
            </a:xfrm>
          </p:grpSpPr>
          <p:sp>
            <p:nvSpPr>
              <p:cNvPr id="52" name="Shape 1694"/>
              <p:cNvSpPr/>
              <p:nvPr/>
            </p:nvSpPr>
            <p:spPr>
              <a:xfrm>
                <a:off x="0" y="0"/>
                <a:ext cx="304801" cy="457200"/>
              </a:xfrm>
              <a:custGeom>
                <a:avLst/>
                <a:gdLst/>
                <a:ahLst/>
                <a:cxnLst>
                  <a:cxn ang="0">
                    <a:pos x="wd2" y="hd2"/>
                  </a:cxn>
                  <a:cxn ang="5400000">
                    <a:pos x="wd2" y="hd2"/>
                  </a:cxn>
                  <a:cxn ang="10800000">
                    <a:pos x="wd2" y="hd2"/>
                  </a:cxn>
                  <a:cxn ang="16200000">
                    <a:pos x="wd2" y="hd2"/>
                  </a:cxn>
                </a:cxnLst>
                <a:rect l="0" t="0" r="r" b="b"/>
                <a:pathLst>
                  <a:path w="21600" h="21600" extrusionOk="0">
                    <a:moveTo>
                      <a:pt x="17466" y="8831"/>
                    </a:moveTo>
                    <a:cubicBezTo>
                      <a:pt x="17325" y="8934"/>
                      <a:pt x="17111" y="9089"/>
                      <a:pt x="16823" y="9295"/>
                    </a:cubicBezTo>
                    <a:cubicBezTo>
                      <a:pt x="16534" y="9502"/>
                      <a:pt x="16319" y="9656"/>
                      <a:pt x="16179" y="9759"/>
                    </a:cubicBezTo>
                    <a:cubicBezTo>
                      <a:pt x="14379" y="11193"/>
                      <a:pt x="13388" y="12591"/>
                      <a:pt x="13204" y="13950"/>
                    </a:cubicBezTo>
                    <a:lnTo>
                      <a:pt x="8396" y="13950"/>
                    </a:lnTo>
                    <a:cubicBezTo>
                      <a:pt x="8212" y="12591"/>
                      <a:pt x="7221" y="11193"/>
                      <a:pt x="5421" y="9759"/>
                    </a:cubicBezTo>
                    <a:cubicBezTo>
                      <a:pt x="5281" y="9656"/>
                      <a:pt x="5066" y="9502"/>
                      <a:pt x="4777" y="9295"/>
                    </a:cubicBezTo>
                    <a:cubicBezTo>
                      <a:pt x="4489" y="9089"/>
                      <a:pt x="4274" y="8934"/>
                      <a:pt x="4134" y="8831"/>
                    </a:cubicBezTo>
                    <a:cubicBezTo>
                      <a:pt x="3178" y="8091"/>
                      <a:pt x="2700" y="7246"/>
                      <a:pt x="2700" y="6300"/>
                    </a:cubicBezTo>
                    <a:cubicBezTo>
                      <a:pt x="2700" y="5625"/>
                      <a:pt x="2943" y="4997"/>
                      <a:pt x="3427" y="4415"/>
                    </a:cubicBezTo>
                    <a:cubicBezTo>
                      <a:pt x="3913" y="3834"/>
                      <a:pt x="4546" y="3359"/>
                      <a:pt x="5326" y="2988"/>
                    </a:cubicBezTo>
                    <a:cubicBezTo>
                      <a:pt x="6106" y="2618"/>
                      <a:pt x="6971" y="2327"/>
                      <a:pt x="7920" y="2116"/>
                    </a:cubicBezTo>
                    <a:cubicBezTo>
                      <a:pt x="8870" y="1905"/>
                      <a:pt x="9829" y="1799"/>
                      <a:pt x="10800" y="1799"/>
                    </a:cubicBezTo>
                    <a:cubicBezTo>
                      <a:pt x="11771" y="1799"/>
                      <a:pt x="12730" y="1905"/>
                      <a:pt x="13680" y="2116"/>
                    </a:cubicBezTo>
                    <a:cubicBezTo>
                      <a:pt x="14628" y="2327"/>
                      <a:pt x="15493" y="2618"/>
                      <a:pt x="16274" y="2988"/>
                    </a:cubicBezTo>
                    <a:cubicBezTo>
                      <a:pt x="17054" y="3359"/>
                      <a:pt x="17687" y="3834"/>
                      <a:pt x="18173" y="4415"/>
                    </a:cubicBezTo>
                    <a:cubicBezTo>
                      <a:pt x="18657" y="4997"/>
                      <a:pt x="18900" y="5625"/>
                      <a:pt x="18900" y="6300"/>
                    </a:cubicBezTo>
                    <a:cubicBezTo>
                      <a:pt x="18900" y="7246"/>
                      <a:pt x="18422" y="8091"/>
                      <a:pt x="17466" y="8831"/>
                    </a:cubicBezTo>
                    <a:cubicBezTo>
                      <a:pt x="17466" y="8831"/>
                      <a:pt x="17466" y="8831"/>
                      <a:pt x="17466" y="8831"/>
                    </a:cubicBezTo>
                    <a:close/>
                    <a:moveTo>
                      <a:pt x="20661" y="3705"/>
                    </a:moveTo>
                    <a:cubicBezTo>
                      <a:pt x="20035" y="2904"/>
                      <a:pt x="19213" y="2238"/>
                      <a:pt x="18194" y="1708"/>
                    </a:cubicBezTo>
                    <a:cubicBezTo>
                      <a:pt x="17174" y="1179"/>
                      <a:pt x="16021" y="762"/>
                      <a:pt x="14734" y="457"/>
                    </a:cubicBezTo>
                    <a:cubicBezTo>
                      <a:pt x="13447" y="153"/>
                      <a:pt x="12136" y="0"/>
                      <a:pt x="10800" y="0"/>
                    </a:cubicBezTo>
                    <a:cubicBezTo>
                      <a:pt x="9464" y="0"/>
                      <a:pt x="8153" y="153"/>
                      <a:pt x="6866" y="457"/>
                    </a:cubicBezTo>
                    <a:cubicBezTo>
                      <a:pt x="5579" y="762"/>
                      <a:pt x="4426" y="1179"/>
                      <a:pt x="3407" y="1708"/>
                    </a:cubicBezTo>
                    <a:cubicBezTo>
                      <a:pt x="2387" y="2238"/>
                      <a:pt x="1564" y="2903"/>
                      <a:pt x="938" y="3705"/>
                    </a:cubicBezTo>
                    <a:cubicBezTo>
                      <a:pt x="312" y="4507"/>
                      <a:pt x="0" y="5372"/>
                      <a:pt x="0" y="6300"/>
                    </a:cubicBezTo>
                    <a:cubicBezTo>
                      <a:pt x="0" y="7753"/>
                      <a:pt x="724" y="9009"/>
                      <a:pt x="2173" y="10069"/>
                    </a:cubicBezTo>
                    <a:cubicBezTo>
                      <a:pt x="2805" y="10528"/>
                      <a:pt x="3330" y="10936"/>
                      <a:pt x="3745" y="11292"/>
                    </a:cubicBezTo>
                    <a:cubicBezTo>
                      <a:pt x="4159" y="11648"/>
                      <a:pt x="4578" y="12096"/>
                      <a:pt x="5000" y="12635"/>
                    </a:cubicBezTo>
                    <a:cubicBezTo>
                      <a:pt x="5421" y="13174"/>
                      <a:pt x="5661" y="13678"/>
                      <a:pt x="5717" y="14147"/>
                    </a:cubicBezTo>
                    <a:cubicBezTo>
                      <a:pt x="5056" y="14409"/>
                      <a:pt x="4726" y="14794"/>
                      <a:pt x="4726" y="15300"/>
                    </a:cubicBezTo>
                    <a:cubicBezTo>
                      <a:pt x="4726" y="15647"/>
                      <a:pt x="4901" y="15947"/>
                      <a:pt x="5253" y="16200"/>
                    </a:cubicBezTo>
                    <a:cubicBezTo>
                      <a:pt x="4901" y="16453"/>
                      <a:pt x="4726" y="16753"/>
                      <a:pt x="4726" y="17100"/>
                    </a:cubicBezTo>
                    <a:cubicBezTo>
                      <a:pt x="4726" y="17588"/>
                      <a:pt x="5042" y="17968"/>
                      <a:pt x="5675" y="18240"/>
                    </a:cubicBezTo>
                    <a:cubicBezTo>
                      <a:pt x="5492" y="18455"/>
                      <a:pt x="5401" y="18675"/>
                      <a:pt x="5401" y="18901"/>
                    </a:cubicBezTo>
                    <a:cubicBezTo>
                      <a:pt x="5401" y="19331"/>
                      <a:pt x="5622" y="19665"/>
                      <a:pt x="6064" y="19898"/>
                    </a:cubicBezTo>
                    <a:cubicBezTo>
                      <a:pt x="6507" y="20133"/>
                      <a:pt x="7053" y="20251"/>
                      <a:pt x="7699" y="20251"/>
                    </a:cubicBezTo>
                    <a:cubicBezTo>
                      <a:pt x="7981" y="20663"/>
                      <a:pt x="8403" y="20991"/>
                      <a:pt x="8964" y="21235"/>
                    </a:cubicBezTo>
                    <a:cubicBezTo>
                      <a:pt x="9527" y="21478"/>
                      <a:pt x="10139" y="21600"/>
                      <a:pt x="10800" y="21600"/>
                    </a:cubicBezTo>
                    <a:cubicBezTo>
                      <a:pt x="11461" y="21600"/>
                      <a:pt x="12073" y="21478"/>
                      <a:pt x="12636" y="21235"/>
                    </a:cubicBezTo>
                    <a:cubicBezTo>
                      <a:pt x="13198" y="20991"/>
                      <a:pt x="13620" y="20663"/>
                      <a:pt x="13901" y="20251"/>
                    </a:cubicBezTo>
                    <a:cubicBezTo>
                      <a:pt x="14548" y="20251"/>
                      <a:pt x="15093" y="20133"/>
                      <a:pt x="15536" y="19898"/>
                    </a:cubicBezTo>
                    <a:cubicBezTo>
                      <a:pt x="15978" y="19665"/>
                      <a:pt x="16201" y="19331"/>
                      <a:pt x="16201" y="18901"/>
                    </a:cubicBezTo>
                    <a:cubicBezTo>
                      <a:pt x="16201" y="18675"/>
                      <a:pt x="16108" y="18455"/>
                      <a:pt x="15925" y="18240"/>
                    </a:cubicBezTo>
                    <a:cubicBezTo>
                      <a:pt x="16558" y="17968"/>
                      <a:pt x="16874" y="17588"/>
                      <a:pt x="16874" y="17100"/>
                    </a:cubicBezTo>
                    <a:cubicBezTo>
                      <a:pt x="16874" y="16753"/>
                      <a:pt x="16699" y="16453"/>
                      <a:pt x="16347" y="16200"/>
                    </a:cubicBezTo>
                    <a:cubicBezTo>
                      <a:pt x="16699" y="15947"/>
                      <a:pt x="16874" y="15647"/>
                      <a:pt x="16874" y="15300"/>
                    </a:cubicBezTo>
                    <a:cubicBezTo>
                      <a:pt x="16874" y="14794"/>
                      <a:pt x="16544" y="14409"/>
                      <a:pt x="15883" y="14147"/>
                    </a:cubicBezTo>
                    <a:cubicBezTo>
                      <a:pt x="15940" y="13678"/>
                      <a:pt x="16179" y="13174"/>
                      <a:pt x="16600" y="12635"/>
                    </a:cubicBezTo>
                    <a:cubicBezTo>
                      <a:pt x="17022" y="12096"/>
                      <a:pt x="17441" y="11648"/>
                      <a:pt x="17855" y="11292"/>
                    </a:cubicBezTo>
                    <a:cubicBezTo>
                      <a:pt x="18271" y="10936"/>
                      <a:pt x="18795" y="10528"/>
                      <a:pt x="19427" y="10069"/>
                    </a:cubicBezTo>
                    <a:cubicBezTo>
                      <a:pt x="20876" y="9009"/>
                      <a:pt x="21600" y="7753"/>
                      <a:pt x="21600" y="6300"/>
                    </a:cubicBezTo>
                    <a:cubicBezTo>
                      <a:pt x="21600" y="5372"/>
                      <a:pt x="21288" y="4507"/>
                      <a:pt x="20661" y="3705"/>
                    </a:cubicBezTo>
                    <a:cubicBezTo>
                      <a:pt x="20661" y="3705"/>
                      <a:pt x="20661" y="3705"/>
                      <a:pt x="20661" y="370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3" name="Shape 1695"/>
              <p:cNvSpPr/>
              <p:nvPr/>
            </p:nvSpPr>
            <p:spPr>
              <a:xfrm>
                <a:off x="141571" y="82202"/>
                <a:ext cx="76192" cy="57158"/>
              </a:xfrm>
              <a:custGeom>
                <a:avLst/>
                <a:gdLst/>
                <a:ahLst/>
                <a:cxnLst>
                  <a:cxn ang="0">
                    <a:pos x="wd2" y="hd2"/>
                  </a:cxn>
                  <a:cxn ang="5400000">
                    <a:pos x="wd2" y="hd2"/>
                  </a:cxn>
                  <a:cxn ang="10800000">
                    <a:pos x="wd2" y="hd2"/>
                  </a:cxn>
                  <a:cxn ang="16200000">
                    <a:pos x="wd2" y="hd2"/>
                  </a:cxn>
                </a:cxnLst>
                <a:rect l="0" t="0" r="r" b="b"/>
                <a:pathLst>
                  <a:path w="21600" h="21600" extrusionOk="0">
                    <a:moveTo>
                      <a:pt x="11096" y="1800"/>
                    </a:moveTo>
                    <a:cubicBezTo>
                      <a:pt x="8314" y="607"/>
                      <a:pt x="5513" y="0"/>
                      <a:pt x="2701" y="0"/>
                    </a:cubicBezTo>
                    <a:cubicBezTo>
                      <a:pt x="1972" y="0"/>
                      <a:pt x="1340" y="357"/>
                      <a:pt x="804" y="1072"/>
                    </a:cubicBezTo>
                    <a:cubicBezTo>
                      <a:pt x="268" y="1787"/>
                      <a:pt x="0" y="2629"/>
                      <a:pt x="0" y="3600"/>
                    </a:cubicBezTo>
                    <a:cubicBezTo>
                      <a:pt x="0" y="4578"/>
                      <a:pt x="268" y="5420"/>
                      <a:pt x="804" y="6135"/>
                    </a:cubicBezTo>
                    <a:cubicBezTo>
                      <a:pt x="1340" y="6843"/>
                      <a:pt x="1972" y="7200"/>
                      <a:pt x="2701" y="7200"/>
                    </a:cubicBezTo>
                    <a:cubicBezTo>
                      <a:pt x="5629" y="7200"/>
                      <a:pt x="8608" y="8137"/>
                      <a:pt x="11647" y="10011"/>
                    </a:cubicBezTo>
                    <a:cubicBezTo>
                      <a:pt x="14687" y="11885"/>
                      <a:pt x="16204" y="14548"/>
                      <a:pt x="16204" y="18000"/>
                    </a:cubicBezTo>
                    <a:cubicBezTo>
                      <a:pt x="16204" y="18978"/>
                      <a:pt x="16467" y="19820"/>
                      <a:pt x="17003" y="20528"/>
                    </a:cubicBezTo>
                    <a:cubicBezTo>
                      <a:pt x="17539" y="21243"/>
                      <a:pt x="18171" y="21600"/>
                      <a:pt x="18904" y="21600"/>
                    </a:cubicBezTo>
                    <a:cubicBezTo>
                      <a:pt x="19633" y="21600"/>
                      <a:pt x="20265" y="21243"/>
                      <a:pt x="20801" y="20528"/>
                    </a:cubicBezTo>
                    <a:cubicBezTo>
                      <a:pt x="21337" y="19820"/>
                      <a:pt x="21600" y="18978"/>
                      <a:pt x="21600" y="18000"/>
                    </a:cubicBezTo>
                    <a:cubicBezTo>
                      <a:pt x="21600" y="14097"/>
                      <a:pt x="20548" y="10726"/>
                      <a:pt x="18439" y="7874"/>
                    </a:cubicBezTo>
                    <a:cubicBezTo>
                      <a:pt x="16330" y="5029"/>
                      <a:pt x="13882" y="3000"/>
                      <a:pt x="11096" y="1800"/>
                    </a:cubicBezTo>
                    <a:cubicBezTo>
                      <a:pt x="11096" y="1800"/>
                      <a:pt x="11096" y="1800"/>
                      <a:pt x="11096" y="18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spTree>
    <p:extLst>
      <p:ext uri="{BB962C8B-B14F-4D97-AF65-F5344CB8AC3E}">
        <p14:creationId xmlns:p14="http://schemas.microsoft.com/office/powerpoint/2010/main" val="73634721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300" fill="hold"/>
                                        <p:tgtEl>
                                          <p:spTgt spid="2"/>
                                        </p:tgtEl>
                                        <p:attrNameLst>
                                          <p:attrName>ppt_w</p:attrName>
                                        </p:attrNameLst>
                                      </p:cBhvr>
                                      <p:tavLst>
                                        <p:tav tm="0">
                                          <p:val>
                                            <p:fltVal val="0"/>
                                          </p:val>
                                        </p:tav>
                                        <p:tav tm="100000">
                                          <p:val>
                                            <p:strVal val="#ppt_w"/>
                                          </p:val>
                                        </p:tav>
                                      </p:tavLst>
                                    </p:anim>
                                    <p:anim calcmode="lin" valueType="num">
                                      <p:cBhvr>
                                        <p:cTn id="16" dur="300" fill="hold"/>
                                        <p:tgtEl>
                                          <p:spTgt spid="2"/>
                                        </p:tgtEl>
                                        <p:attrNameLst>
                                          <p:attrName>ppt_h</p:attrName>
                                        </p:attrNameLst>
                                      </p:cBhvr>
                                      <p:tavLst>
                                        <p:tav tm="0">
                                          <p:val>
                                            <p:fltVal val="0"/>
                                          </p:val>
                                        </p:tav>
                                        <p:tav tm="100000">
                                          <p:val>
                                            <p:strVal val="#ppt_h"/>
                                          </p:val>
                                        </p:tav>
                                      </p:tavLst>
                                    </p:anim>
                                    <p:animEffect transition="in" filter="fade">
                                      <p:cBhvr>
                                        <p:cTn id="17" dur="300"/>
                                        <p:tgtEl>
                                          <p:spTgt spid="2"/>
                                        </p:tgtEl>
                                      </p:cBhvr>
                                    </p:animEffect>
                                  </p:childTnLst>
                                </p:cTn>
                              </p:par>
                            </p:childTnLst>
                          </p:cTn>
                        </p:par>
                        <p:par>
                          <p:cTn id="18" fill="hold">
                            <p:stCondLst>
                              <p:cond delay="1300"/>
                            </p:stCondLst>
                            <p:childTnLst>
                              <p:par>
                                <p:cTn id="19" presetID="22" presetClass="entr" presetSubtype="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left)">
                                      <p:cBhvr>
                                        <p:cTn id="21" dur="500"/>
                                        <p:tgtEl>
                                          <p:spTgt spid="31"/>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58">
                                            <p:txEl>
                                              <p:pRg st="0" end="0"/>
                                            </p:txEl>
                                          </p:spTgt>
                                        </p:tgtEl>
                                        <p:attrNameLst>
                                          <p:attrName>style.visibility</p:attrName>
                                        </p:attrNameLst>
                                      </p:cBhvr>
                                      <p:to>
                                        <p:strVal val="visible"/>
                                      </p:to>
                                    </p:set>
                                    <p:animEffect transition="in" filter="fade">
                                      <p:cBhvr>
                                        <p:cTn id="25" dur="500"/>
                                        <p:tgtEl>
                                          <p:spTgt spid="58">
                                            <p:txEl>
                                              <p:pRg st="0" end="0"/>
                                            </p:txEl>
                                          </p:spTgt>
                                        </p:tgtEl>
                                      </p:cBhvr>
                                    </p:animEffect>
                                  </p:childTnLst>
                                </p:cTn>
                              </p:par>
                            </p:childTnLst>
                          </p:cTn>
                        </p:par>
                        <p:par>
                          <p:cTn id="26" fill="hold">
                            <p:stCondLst>
                              <p:cond delay="23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300" fill="hold"/>
                                        <p:tgtEl>
                                          <p:spTgt spid="3"/>
                                        </p:tgtEl>
                                        <p:attrNameLst>
                                          <p:attrName>ppt_w</p:attrName>
                                        </p:attrNameLst>
                                      </p:cBhvr>
                                      <p:tavLst>
                                        <p:tav tm="0">
                                          <p:val>
                                            <p:fltVal val="0"/>
                                          </p:val>
                                        </p:tav>
                                        <p:tav tm="100000">
                                          <p:val>
                                            <p:strVal val="#ppt_w"/>
                                          </p:val>
                                        </p:tav>
                                      </p:tavLst>
                                    </p:anim>
                                    <p:anim calcmode="lin" valueType="num">
                                      <p:cBhvr>
                                        <p:cTn id="30" dur="300" fill="hold"/>
                                        <p:tgtEl>
                                          <p:spTgt spid="3"/>
                                        </p:tgtEl>
                                        <p:attrNameLst>
                                          <p:attrName>ppt_h</p:attrName>
                                        </p:attrNameLst>
                                      </p:cBhvr>
                                      <p:tavLst>
                                        <p:tav tm="0">
                                          <p:val>
                                            <p:fltVal val="0"/>
                                          </p:val>
                                        </p:tav>
                                        <p:tav tm="100000">
                                          <p:val>
                                            <p:strVal val="#ppt_h"/>
                                          </p:val>
                                        </p:tav>
                                      </p:tavLst>
                                    </p:anim>
                                    <p:animEffect transition="in" filter="fade">
                                      <p:cBhvr>
                                        <p:cTn id="31" dur="300"/>
                                        <p:tgtEl>
                                          <p:spTgt spid="3"/>
                                        </p:tgtEl>
                                      </p:cBhvr>
                                    </p:animEffect>
                                  </p:childTnLst>
                                </p:cTn>
                              </p:par>
                            </p:childTnLst>
                          </p:cTn>
                        </p:par>
                        <p:par>
                          <p:cTn id="32" fill="hold">
                            <p:stCondLst>
                              <p:cond delay="2600"/>
                            </p:stCondLst>
                            <p:childTnLst>
                              <p:par>
                                <p:cTn id="33" presetID="22" presetClass="entr" presetSubtype="8"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left)">
                                      <p:cBhvr>
                                        <p:cTn id="35" dur="500"/>
                                        <p:tgtEl>
                                          <p:spTgt spid="34"/>
                                        </p:tgtEl>
                                      </p:cBhvr>
                                    </p:animEffect>
                                  </p:childTnLst>
                                </p:cTn>
                              </p:par>
                            </p:childTnLst>
                          </p:cTn>
                        </p:par>
                        <p:par>
                          <p:cTn id="36" fill="hold">
                            <p:stCondLst>
                              <p:cond delay="3100"/>
                            </p:stCondLst>
                            <p:childTnLst>
                              <p:par>
                                <p:cTn id="37" presetID="10" presetClass="entr" presetSubtype="0" fill="hold" grpId="0" nodeType="afterEffect">
                                  <p:stCondLst>
                                    <p:cond delay="0"/>
                                  </p:stCondLst>
                                  <p:childTnLst>
                                    <p:set>
                                      <p:cBhvr>
                                        <p:cTn id="38" dur="1" fill="hold">
                                          <p:stCondLst>
                                            <p:cond delay="0"/>
                                          </p:stCondLst>
                                        </p:cTn>
                                        <p:tgtEl>
                                          <p:spTgt spid="59">
                                            <p:txEl>
                                              <p:pRg st="0" end="0"/>
                                            </p:txEl>
                                          </p:spTgt>
                                        </p:tgtEl>
                                        <p:attrNameLst>
                                          <p:attrName>style.visibility</p:attrName>
                                        </p:attrNameLst>
                                      </p:cBhvr>
                                      <p:to>
                                        <p:strVal val="visible"/>
                                      </p:to>
                                    </p:set>
                                    <p:animEffect transition="in" filter="fade">
                                      <p:cBhvr>
                                        <p:cTn id="39" dur="500"/>
                                        <p:tgtEl>
                                          <p:spTgt spid="59">
                                            <p:txEl>
                                              <p:pRg st="0" end="0"/>
                                            </p:txEl>
                                          </p:spTgt>
                                        </p:tgtEl>
                                      </p:cBhvr>
                                    </p:animEffect>
                                  </p:childTnLst>
                                </p:cTn>
                              </p:par>
                            </p:childTnLst>
                          </p:cTn>
                        </p:par>
                        <p:par>
                          <p:cTn id="40" fill="hold">
                            <p:stCondLst>
                              <p:cond delay="3600"/>
                            </p:stCondLst>
                            <p:childTnLst>
                              <p:par>
                                <p:cTn id="41" presetID="53" presetClass="entr" presetSubtype="16" fill="hold" nodeType="after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p:cTn id="43" dur="300" fill="hold"/>
                                        <p:tgtEl>
                                          <p:spTgt spid="4"/>
                                        </p:tgtEl>
                                        <p:attrNameLst>
                                          <p:attrName>ppt_w</p:attrName>
                                        </p:attrNameLst>
                                      </p:cBhvr>
                                      <p:tavLst>
                                        <p:tav tm="0">
                                          <p:val>
                                            <p:fltVal val="0"/>
                                          </p:val>
                                        </p:tav>
                                        <p:tav tm="100000">
                                          <p:val>
                                            <p:strVal val="#ppt_w"/>
                                          </p:val>
                                        </p:tav>
                                      </p:tavLst>
                                    </p:anim>
                                    <p:anim calcmode="lin" valueType="num">
                                      <p:cBhvr>
                                        <p:cTn id="44" dur="300" fill="hold"/>
                                        <p:tgtEl>
                                          <p:spTgt spid="4"/>
                                        </p:tgtEl>
                                        <p:attrNameLst>
                                          <p:attrName>ppt_h</p:attrName>
                                        </p:attrNameLst>
                                      </p:cBhvr>
                                      <p:tavLst>
                                        <p:tav tm="0">
                                          <p:val>
                                            <p:fltVal val="0"/>
                                          </p:val>
                                        </p:tav>
                                        <p:tav tm="100000">
                                          <p:val>
                                            <p:strVal val="#ppt_h"/>
                                          </p:val>
                                        </p:tav>
                                      </p:tavLst>
                                    </p:anim>
                                    <p:animEffect transition="in" filter="fade">
                                      <p:cBhvr>
                                        <p:cTn id="45" dur="300"/>
                                        <p:tgtEl>
                                          <p:spTgt spid="4"/>
                                        </p:tgtEl>
                                      </p:cBhvr>
                                    </p:animEffect>
                                  </p:childTnLst>
                                </p:cTn>
                              </p:par>
                            </p:childTnLst>
                          </p:cTn>
                        </p:par>
                        <p:par>
                          <p:cTn id="46" fill="hold">
                            <p:stCondLst>
                              <p:cond delay="3900"/>
                            </p:stCondLst>
                            <p:childTnLst>
                              <p:par>
                                <p:cTn id="47" presetID="22" presetClass="entr" presetSubtype="8" fill="hold" grpId="0" nodeType="after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wipe(left)">
                                      <p:cBhvr>
                                        <p:cTn id="49" dur="500"/>
                                        <p:tgtEl>
                                          <p:spTgt spid="35"/>
                                        </p:tgtEl>
                                      </p:cBhvr>
                                    </p:animEffect>
                                  </p:childTnLst>
                                </p:cTn>
                              </p:par>
                            </p:childTnLst>
                          </p:cTn>
                        </p:par>
                        <p:par>
                          <p:cTn id="50" fill="hold">
                            <p:stCondLst>
                              <p:cond delay="4400"/>
                            </p:stCondLst>
                            <p:childTnLst>
                              <p:par>
                                <p:cTn id="51" presetID="10" presetClass="entr" presetSubtype="0" fill="hold" grpId="0" nodeType="afterEffect">
                                  <p:stCondLst>
                                    <p:cond delay="0"/>
                                  </p:stCondLst>
                                  <p:childTnLst>
                                    <p:set>
                                      <p:cBhvr>
                                        <p:cTn id="52" dur="1" fill="hold">
                                          <p:stCondLst>
                                            <p:cond delay="0"/>
                                          </p:stCondLst>
                                        </p:cTn>
                                        <p:tgtEl>
                                          <p:spTgt spid="60">
                                            <p:txEl>
                                              <p:pRg st="0" end="0"/>
                                            </p:txEl>
                                          </p:spTgt>
                                        </p:tgtEl>
                                        <p:attrNameLst>
                                          <p:attrName>style.visibility</p:attrName>
                                        </p:attrNameLst>
                                      </p:cBhvr>
                                      <p:to>
                                        <p:strVal val="visible"/>
                                      </p:to>
                                    </p:set>
                                    <p:animEffect transition="in" filter="fade">
                                      <p:cBhvr>
                                        <p:cTn id="53" dur="500"/>
                                        <p:tgtEl>
                                          <p:spTgt spid="60">
                                            <p:txEl>
                                              <p:pRg st="0" end="0"/>
                                            </p:txEl>
                                          </p:spTgt>
                                        </p:tgtEl>
                                      </p:cBhvr>
                                    </p:animEffect>
                                  </p:childTnLst>
                                </p:cTn>
                              </p:par>
                            </p:childTnLst>
                          </p:cTn>
                        </p:par>
                        <p:par>
                          <p:cTn id="54" fill="hold">
                            <p:stCondLst>
                              <p:cond delay="4900"/>
                            </p:stCondLst>
                            <p:childTnLst>
                              <p:par>
                                <p:cTn id="55" presetID="22" presetClass="entr" presetSubtype="1" fill="hold" grpId="0" nodeType="after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wipe(up)">
                                      <p:cBhvr>
                                        <p:cTn id="57" dur="500"/>
                                        <p:tgtEl>
                                          <p:spTgt spid="27"/>
                                        </p:tgtEl>
                                      </p:cBhvr>
                                    </p:animEffect>
                                  </p:childTnLst>
                                </p:cTn>
                              </p:par>
                            </p:childTnLst>
                          </p:cTn>
                        </p:par>
                        <p:par>
                          <p:cTn id="58" fill="hold">
                            <p:stCondLst>
                              <p:cond delay="5400"/>
                            </p:stCondLst>
                            <p:childTnLst>
                              <p:par>
                                <p:cTn id="59" presetID="10" presetClass="entr" presetSubtype="0" fill="hold" grpId="0" nodeType="afterEffect">
                                  <p:stCondLst>
                                    <p:cond delay="0"/>
                                  </p:stCondLst>
                                  <p:childTnLst>
                                    <p:set>
                                      <p:cBhvr>
                                        <p:cTn id="60" dur="1" fill="hold">
                                          <p:stCondLst>
                                            <p:cond delay="0"/>
                                          </p:stCondLst>
                                        </p:cTn>
                                        <p:tgtEl>
                                          <p:spTgt spid="10">
                                            <p:txEl>
                                              <p:pRg st="0" end="0"/>
                                            </p:txEl>
                                          </p:spTgt>
                                        </p:tgtEl>
                                        <p:attrNameLst>
                                          <p:attrName>style.visibility</p:attrName>
                                        </p:attrNameLst>
                                      </p:cBhvr>
                                      <p:to>
                                        <p:strVal val="visible"/>
                                      </p:to>
                                    </p:set>
                                    <p:animEffect transition="in" filter="fade">
                                      <p:cBhvr>
                                        <p:cTn id="61" dur="500"/>
                                        <p:tgtEl>
                                          <p:spTgt spid="10">
                                            <p:txEl>
                                              <p:pRg st="0" end="0"/>
                                            </p:txEl>
                                          </p:spTgt>
                                        </p:tgtEl>
                                      </p:cBhvr>
                                    </p:animEffect>
                                  </p:childTnLst>
                                </p:cTn>
                              </p:par>
                            </p:childTnLst>
                          </p:cTn>
                        </p:par>
                        <p:par>
                          <p:cTn id="62" fill="hold">
                            <p:stCondLst>
                              <p:cond delay="5900"/>
                            </p:stCondLst>
                            <p:childTnLst>
                              <p:par>
                                <p:cTn id="63" presetID="18" presetClass="entr" presetSubtype="6" fill="hold" grpId="0" nodeType="afterEffect">
                                  <p:stCondLst>
                                    <p:cond delay="0"/>
                                  </p:stCondLst>
                                  <p:childTnLst>
                                    <p:set>
                                      <p:cBhvr>
                                        <p:cTn id="64" dur="1" fill="hold">
                                          <p:stCondLst>
                                            <p:cond delay="0"/>
                                          </p:stCondLst>
                                        </p:cTn>
                                        <p:tgtEl>
                                          <p:spTgt spid="11">
                                            <p:txEl>
                                              <p:pRg st="0" end="0"/>
                                            </p:txEl>
                                          </p:spTgt>
                                        </p:tgtEl>
                                        <p:attrNameLst>
                                          <p:attrName>style.visibility</p:attrName>
                                        </p:attrNameLst>
                                      </p:cBhvr>
                                      <p:to>
                                        <p:strVal val="visible"/>
                                      </p:to>
                                    </p:set>
                                    <p:animEffect transition="in" filter="strips(downRight)">
                                      <p:cBhvr>
                                        <p:cTn id="65" dur="500"/>
                                        <p:tgtEl>
                                          <p:spTgt spid="11">
                                            <p:txEl>
                                              <p:pRg st="0" end="0"/>
                                            </p:txEl>
                                          </p:spTgt>
                                        </p:tgtEl>
                                      </p:cBhvr>
                                    </p:animEffect>
                                  </p:childTnLst>
                                </p:cTn>
                              </p:par>
                            </p:childTnLst>
                          </p:cTn>
                        </p:par>
                        <p:par>
                          <p:cTn id="66" fill="hold">
                            <p:stCondLst>
                              <p:cond delay="6400"/>
                            </p:stCondLst>
                            <p:childTnLst>
                              <p:par>
                                <p:cTn id="67" presetID="53" presetClass="entr" presetSubtype="16"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 calcmode="lin" valueType="num">
                                      <p:cBhvr>
                                        <p:cTn id="69" dur="300" fill="hold"/>
                                        <p:tgtEl>
                                          <p:spTgt spid="5"/>
                                        </p:tgtEl>
                                        <p:attrNameLst>
                                          <p:attrName>ppt_w</p:attrName>
                                        </p:attrNameLst>
                                      </p:cBhvr>
                                      <p:tavLst>
                                        <p:tav tm="0">
                                          <p:val>
                                            <p:fltVal val="0"/>
                                          </p:val>
                                        </p:tav>
                                        <p:tav tm="100000">
                                          <p:val>
                                            <p:strVal val="#ppt_w"/>
                                          </p:val>
                                        </p:tav>
                                      </p:tavLst>
                                    </p:anim>
                                    <p:anim calcmode="lin" valueType="num">
                                      <p:cBhvr>
                                        <p:cTn id="70" dur="300" fill="hold"/>
                                        <p:tgtEl>
                                          <p:spTgt spid="5"/>
                                        </p:tgtEl>
                                        <p:attrNameLst>
                                          <p:attrName>ppt_h</p:attrName>
                                        </p:attrNameLst>
                                      </p:cBhvr>
                                      <p:tavLst>
                                        <p:tav tm="0">
                                          <p:val>
                                            <p:fltVal val="0"/>
                                          </p:val>
                                        </p:tav>
                                        <p:tav tm="100000">
                                          <p:val>
                                            <p:strVal val="#ppt_h"/>
                                          </p:val>
                                        </p:tav>
                                      </p:tavLst>
                                    </p:anim>
                                    <p:animEffect transition="in" filter="fade">
                                      <p:cBhvr>
                                        <p:cTn id="71" dur="300"/>
                                        <p:tgtEl>
                                          <p:spTgt spid="5"/>
                                        </p:tgtEl>
                                      </p:cBhvr>
                                    </p:animEffect>
                                  </p:childTnLst>
                                </p:cTn>
                              </p:par>
                            </p:childTnLst>
                          </p:cTn>
                        </p:par>
                        <p:par>
                          <p:cTn id="72" fill="hold">
                            <p:stCondLst>
                              <p:cond delay="6700"/>
                            </p:stCondLst>
                            <p:childTnLst>
                              <p:par>
                                <p:cTn id="73" presetID="22" presetClass="entr" presetSubtype="8" fill="hold" grpId="0" nodeType="after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wipe(left)">
                                      <p:cBhvr>
                                        <p:cTn id="75" dur="500"/>
                                        <p:tgtEl>
                                          <p:spTgt spid="46"/>
                                        </p:tgtEl>
                                      </p:cBhvr>
                                    </p:animEffect>
                                  </p:childTnLst>
                                </p:cTn>
                              </p:par>
                            </p:childTnLst>
                          </p:cTn>
                        </p:par>
                        <p:par>
                          <p:cTn id="76" fill="hold">
                            <p:stCondLst>
                              <p:cond delay="7200"/>
                            </p:stCondLst>
                            <p:childTnLst>
                              <p:par>
                                <p:cTn id="77" presetID="10"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500"/>
                                        <p:tgtEl>
                                          <p:spTgt spid="61">
                                            <p:txEl>
                                              <p:pRg st="0" end="0"/>
                                            </p:txEl>
                                          </p:spTgt>
                                        </p:tgtEl>
                                      </p:cBhvr>
                                    </p:animEffect>
                                  </p:childTnLst>
                                </p:cTn>
                              </p:par>
                            </p:childTnLst>
                          </p:cTn>
                        </p:par>
                        <p:par>
                          <p:cTn id="80" fill="hold">
                            <p:stCondLst>
                              <p:cond delay="77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300" fill="hold"/>
                                        <p:tgtEl>
                                          <p:spTgt spid="6"/>
                                        </p:tgtEl>
                                        <p:attrNameLst>
                                          <p:attrName>ppt_w</p:attrName>
                                        </p:attrNameLst>
                                      </p:cBhvr>
                                      <p:tavLst>
                                        <p:tav tm="0">
                                          <p:val>
                                            <p:fltVal val="0"/>
                                          </p:val>
                                        </p:tav>
                                        <p:tav tm="100000">
                                          <p:val>
                                            <p:strVal val="#ppt_w"/>
                                          </p:val>
                                        </p:tav>
                                      </p:tavLst>
                                    </p:anim>
                                    <p:anim calcmode="lin" valueType="num">
                                      <p:cBhvr>
                                        <p:cTn id="84" dur="300" fill="hold"/>
                                        <p:tgtEl>
                                          <p:spTgt spid="6"/>
                                        </p:tgtEl>
                                        <p:attrNameLst>
                                          <p:attrName>ppt_h</p:attrName>
                                        </p:attrNameLst>
                                      </p:cBhvr>
                                      <p:tavLst>
                                        <p:tav tm="0">
                                          <p:val>
                                            <p:fltVal val="0"/>
                                          </p:val>
                                        </p:tav>
                                        <p:tav tm="100000">
                                          <p:val>
                                            <p:strVal val="#ppt_h"/>
                                          </p:val>
                                        </p:tav>
                                      </p:tavLst>
                                    </p:anim>
                                    <p:animEffect transition="in" filter="fade">
                                      <p:cBhvr>
                                        <p:cTn id="85" dur="300"/>
                                        <p:tgtEl>
                                          <p:spTgt spid="6"/>
                                        </p:tgtEl>
                                      </p:cBhvr>
                                    </p:animEffect>
                                  </p:childTnLst>
                                </p:cTn>
                              </p:par>
                            </p:childTnLst>
                          </p:cTn>
                        </p:par>
                        <p:par>
                          <p:cTn id="86" fill="hold">
                            <p:stCondLst>
                              <p:cond delay="8000"/>
                            </p:stCondLst>
                            <p:childTnLst>
                              <p:par>
                                <p:cTn id="87" presetID="22" presetClass="entr" presetSubtype="8" fill="hold" grpId="0" nodeType="after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wipe(left)">
                                      <p:cBhvr>
                                        <p:cTn id="89" dur="500"/>
                                        <p:tgtEl>
                                          <p:spTgt spid="49"/>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62">
                                            <p:txEl>
                                              <p:pRg st="0" end="0"/>
                                            </p:txEl>
                                          </p:spTgt>
                                        </p:tgtEl>
                                        <p:attrNameLst>
                                          <p:attrName>style.visibility</p:attrName>
                                        </p:attrNameLst>
                                      </p:cBhvr>
                                      <p:to>
                                        <p:strVal val="visible"/>
                                      </p:to>
                                    </p:set>
                                    <p:animEffect transition="in" filter="fade">
                                      <p:cBhvr>
                                        <p:cTn id="93" dur="500"/>
                                        <p:tgtEl>
                                          <p:spTgt spid="62">
                                            <p:txEl>
                                              <p:pRg st="0" end="0"/>
                                            </p:txEl>
                                          </p:spTgt>
                                        </p:tgtEl>
                                      </p:cBhvr>
                                    </p:animEffect>
                                  </p:childTnLst>
                                </p:cTn>
                              </p:par>
                            </p:childTnLst>
                          </p:cTn>
                        </p:par>
                        <p:par>
                          <p:cTn id="94" fill="hold">
                            <p:stCondLst>
                              <p:cond delay="9000"/>
                            </p:stCondLst>
                            <p:childTnLst>
                              <p:par>
                                <p:cTn id="95" presetID="53" presetClass="entr" presetSubtype="16" fill="hold" nodeType="afterEffect">
                                  <p:stCondLst>
                                    <p:cond delay="0"/>
                                  </p:stCondLst>
                                  <p:childTnLst>
                                    <p:set>
                                      <p:cBhvr>
                                        <p:cTn id="96" dur="1" fill="hold">
                                          <p:stCondLst>
                                            <p:cond delay="0"/>
                                          </p:stCondLst>
                                        </p:cTn>
                                        <p:tgtEl>
                                          <p:spTgt spid="7"/>
                                        </p:tgtEl>
                                        <p:attrNameLst>
                                          <p:attrName>style.visibility</p:attrName>
                                        </p:attrNameLst>
                                      </p:cBhvr>
                                      <p:to>
                                        <p:strVal val="visible"/>
                                      </p:to>
                                    </p:set>
                                    <p:anim calcmode="lin" valueType="num">
                                      <p:cBhvr>
                                        <p:cTn id="97" dur="300" fill="hold"/>
                                        <p:tgtEl>
                                          <p:spTgt spid="7"/>
                                        </p:tgtEl>
                                        <p:attrNameLst>
                                          <p:attrName>ppt_w</p:attrName>
                                        </p:attrNameLst>
                                      </p:cBhvr>
                                      <p:tavLst>
                                        <p:tav tm="0">
                                          <p:val>
                                            <p:fltVal val="0"/>
                                          </p:val>
                                        </p:tav>
                                        <p:tav tm="100000">
                                          <p:val>
                                            <p:strVal val="#ppt_w"/>
                                          </p:val>
                                        </p:tav>
                                      </p:tavLst>
                                    </p:anim>
                                    <p:anim calcmode="lin" valueType="num">
                                      <p:cBhvr>
                                        <p:cTn id="98" dur="300" fill="hold"/>
                                        <p:tgtEl>
                                          <p:spTgt spid="7"/>
                                        </p:tgtEl>
                                        <p:attrNameLst>
                                          <p:attrName>ppt_h</p:attrName>
                                        </p:attrNameLst>
                                      </p:cBhvr>
                                      <p:tavLst>
                                        <p:tav tm="0">
                                          <p:val>
                                            <p:fltVal val="0"/>
                                          </p:val>
                                        </p:tav>
                                        <p:tav tm="100000">
                                          <p:val>
                                            <p:strVal val="#ppt_h"/>
                                          </p:val>
                                        </p:tav>
                                      </p:tavLst>
                                    </p:anim>
                                    <p:animEffect transition="in" filter="fade">
                                      <p:cBhvr>
                                        <p:cTn id="99" dur="300"/>
                                        <p:tgtEl>
                                          <p:spTgt spid="7"/>
                                        </p:tgtEl>
                                      </p:cBhvr>
                                    </p:animEffect>
                                  </p:childTnLst>
                                </p:cTn>
                              </p:par>
                            </p:childTnLst>
                          </p:cTn>
                        </p:par>
                        <p:par>
                          <p:cTn id="100" fill="hold">
                            <p:stCondLst>
                              <p:cond delay="9300"/>
                            </p:stCondLst>
                            <p:childTnLst>
                              <p:par>
                                <p:cTn id="101" presetID="22" presetClass="entr" presetSubtype="8" fill="hold" grpId="0" nodeType="afterEffect">
                                  <p:stCondLst>
                                    <p:cond delay="0"/>
                                  </p:stCondLst>
                                  <p:childTnLst>
                                    <p:set>
                                      <p:cBhvr>
                                        <p:cTn id="102" dur="1" fill="hold">
                                          <p:stCondLst>
                                            <p:cond delay="0"/>
                                          </p:stCondLst>
                                        </p:cTn>
                                        <p:tgtEl>
                                          <p:spTgt spid="55"/>
                                        </p:tgtEl>
                                        <p:attrNameLst>
                                          <p:attrName>style.visibility</p:attrName>
                                        </p:attrNameLst>
                                      </p:cBhvr>
                                      <p:to>
                                        <p:strVal val="visible"/>
                                      </p:to>
                                    </p:set>
                                    <p:animEffect transition="in" filter="wipe(left)">
                                      <p:cBhvr>
                                        <p:cTn id="103" dur="500"/>
                                        <p:tgtEl>
                                          <p:spTgt spid="55"/>
                                        </p:tgtEl>
                                      </p:cBhvr>
                                    </p:animEffect>
                                  </p:childTnLst>
                                </p:cTn>
                              </p:par>
                            </p:childTnLst>
                          </p:cTn>
                        </p:par>
                        <p:par>
                          <p:cTn id="104" fill="hold">
                            <p:stCondLst>
                              <p:cond delay="9800"/>
                            </p:stCondLst>
                            <p:childTnLst>
                              <p:par>
                                <p:cTn id="105" presetID="10" presetClass="entr" presetSubtype="0" fill="hold" grpId="0" nodeType="afterEffect">
                                  <p:stCondLst>
                                    <p:cond delay="0"/>
                                  </p:stCondLst>
                                  <p:childTnLst>
                                    <p:set>
                                      <p:cBhvr>
                                        <p:cTn id="106" dur="1" fill="hold">
                                          <p:stCondLst>
                                            <p:cond delay="0"/>
                                          </p:stCondLst>
                                        </p:cTn>
                                        <p:tgtEl>
                                          <p:spTgt spid="89">
                                            <p:txEl>
                                              <p:pRg st="0" end="0"/>
                                            </p:txEl>
                                          </p:spTgt>
                                        </p:tgtEl>
                                        <p:attrNameLst>
                                          <p:attrName>style.visibility</p:attrName>
                                        </p:attrNameLst>
                                      </p:cBhvr>
                                      <p:to>
                                        <p:strVal val="visible"/>
                                      </p:to>
                                    </p:set>
                                    <p:animEffect transition="in" filter="fade">
                                      <p:cBhvr>
                                        <p:cTn id="107" dur="500"/>
                                        <p:tgtEl>
                                          <p:spTgt spid="89">
                                            <p:txEl>
                                              <p:pRg st="0" end="0"/>
                                            </p:txEl>
                                          </p:spTgt>
                                        </p:tgtEl>
                                      </p:cBhvr>
                                    </p:animEffect>
                                  </p:childTnLst>
                                </p:cTn>
                              </p:par>
                            </p:childTnLst>
                          </p:cTn>
                        </p:par>
                        <p:par>
                          <p:cTn id="108" fill="hold">
                            <p:stCondLst>
                              <p:cond delay="10300"/>
                            </p:stCondLst>
                            <p:childTnLst>
                              <p:par>
                                <p:cTn id="109" presetID="22" presetClass="entr" presetSubtype="1" fill="hold" grpId="0" nodeType="afterEffect">
                                  <p:stCondLst>
                                    <p:cond delay="0"/>
                                  </p:stCondLst>
                                  <p:childTnLst>
                                    <p:set>
                                      <p:cBhvr>
                                        <p:cTn id="110" dur="1" fill="hold">
                                          <p:stCondLst>
                                            <p:cond delay="0"/>
                                          </p:stCondLst>
                                        </p:cTn>
                                        <p:tgtEl>
                                          <p:spTgt spid="28"/>
                                        </p:tgtEl>
                                        <p:attrNameLst>
                                          <p:attrName>style.visibility</p:attrName>
                                        </p:attrNameLst>
                                      </p:cBhvr>
                                      <p:to>
                                        <p:strVal val="visible"/>
                                      </p:to>
                                    </p:set>
                                    <p:animEffect transition="in" filter="wipe(up)">
                                      <p:cBhvr>
                                        <p:cTn id="111" dur="500"/>
                                        <p:tgtEl>
                                          <p:spTgt spid="28"/>
                                        </p:tgtEl>
                                      </p:cBhvr>
                                    </p:animEffect>
                                  </p:childTnLst>
                                </p:cTn>
                              </p:par>
                            </p:childTnLst>
                          </p:cTn>
                        </p:par>
                        <p:par>
                          <p:cTn id="112" fill="hold">
                            <p:stCondLst>
                              <p:cond delay="10800"/>
                            </p:stCondLst>
                            <p:childTnLst>
                              <p:par>
                                <p:cTn id="113" presetID="10" presetClass="entr" presetSubtype="0" fill="hold" grpId="0" nodeType="afterEffect">
                                  <p:stCondLst>
                                    <p:cond delay="0"/>
                                  </p:stCondLst>
                                  <p:childTnLst>
                                    <p:set>
                                      <p:cBhvr>
                                        <p:cTn id="114" dur="1" fill="hold">
                                          <p:stCondLst>
                                            <p:cond delay="0"/>
                                          </p:stCondLst>
                                        </p:cTn>
                                        <p:tgtEl>
                                          <p:spTgt spid="57">
                                            <p:txEl>
                                              <p:pRg st="0" end="0"/>
                                            </p:txEl>
                                          </p:spTgt>
                                        </p:tgtEl>
                                        <p:attrNameLst>
                                          <p:attrName>style.visibility</p:attrName>
                                        </p:attrNameLst>
                                      </p:cBhvr>
                                      <p:to>
                                        <p:strVal val="visible"/>
                                      </p:to>
                                    </p:set>
                                    <p:animEffect transition="in" filter="fade">
                                      <p:cBhvr>
                                        <p:cTn id="115" dur="500"/>
                                        <p:tgtEl>
                                          <p:spTgt spid="57">
                                            <p:txEl>
                                              <p:pRg st="0" end="0"/>
                                            </p:txEl>
                                          </p:spTgt>
                                        </p:tgtEl>
                                      </p:cBhvr>
                                    </p:animEffect>
                                  </p:childTnLst>
                                </p:cTn>
                              </p:par>
                            </p:childTnLst>
                          </p:cTn>
                        </p:par>
                        <p:par>
                          <p:cTn id="116" fill="hold">
                            <p:stCondLst>
                              <p:cond delay="11300"/>
                            </p:stCondLst>
                            <p:childTnLst>
                              <p:par>
                                <p:cTn id="117" presetID="18" presetClass="entr" presetSubtype="6" fill="hold" grpId="0" nodeType="afterEffect">
                                  <p:stCondLst>
                                    <p:cond delay="0"/>
                                  </p:stCondLst>
                                  <p:childTnLst>
                                    <p:set>
                                      <p:cBhvr>
                                        <p:cTn id="118" dur="1" fill="hold">
                                          <p:stCondLst>
                                            <p:cond delay="0"/>
                                          </p:stCondLst>
                                        </p:cTn>
                                        <p:tgtEl>
                                          <p:spTgt spid="56">
                                            <p:txEl>
                                              <p:pRg st="0" end="0"/>
                                            </p:txEl>
                                          </p:spTgt>
                                        </p:tgtEl>
                                        <p:attrNameLst>
                                          <p:attrName>style.visibility</p:attrName>
                                        </p:attrNameLst>
                                      </p:cBhvr>
                                      <p:to>
                                        <p:strVal val="visible"/>
                                      </p:to>
                                    </p:set>
                                    <p:animEffect transition="in" filter="strips(downRight)">
                                      <p:cBhvr>
                                        <p:cTn id="119" dur="500"/>
                                        <p:tgtEl>
                                          <p:spTgt spid="5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11" grpId="0" build="p"/>
      <p:bldP spid="27" grpId="0" animBg="1"/>
      <p:bldP spid="28" grpId="0" animBg="1"/>
      <p:bldP spid="31" grpId="0" animBg="1"/>
      <p:bldP spid="34" grpId="0" animBg="1"/>
      <p:bldP spid="35" grpId="0" animBg="1"/>
      <p:bldP spid="46" grpId="0" animBg="1"/>
      <p:bldP spid="49" grpId="0" animBg="1"/>
      <p:bldP spid="55" grpId="0" animBg="1"/>
      <p:bldP spid="56" grpId="0" build="p"/>
      <p:bldP spid="10" grpId="0" build="p"/>
      <p:bldP spid="57" grpId="0" build="p"/>
      <p:bldP spid="58" grpId="0" build="p"/>
      <p:bldP spid="59" grpId="0" build="p"/>
      <p:bldP spid="60" grpId="0" build="p"/>
      <p:bldP spid="61" grpId="0" build="p"/>
      <p:bldP spid="62" grpId="0" build="p"/>
      <p:bldP spid="89" grpId="0" build="p"/>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hape 1791"/>
          <p:cNvSpPr/>
          <p:nvPr/>
        </p:nvSpPr>
        <p:spPr>
          <a:xfrm>
            <a:off x="2012300" y="1941431"/>
            <a:ext cx="1698129" cy="169812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57150">
            <a:solidFill>
              <a:schemeClr val="accent1"/>
            </a:solidFill>
            <a:miter lim="400000"/>
          </a:ln>
        </p:spPr>
        <p:txBody>
          <a:bodyPr lIns="0" tIns="0" rIns="0" bIns="0" anchor="ctr"/>
          <a:lstStyle/>
          <a:p>
            <a:pPr lvl="0"/>
            <a:endParaRPr/>
          </a:p>
        </p:txBody>
      </p:sp>
      <p:sp>
        <p:nvSpPr>
          <p:cNvPr id="64" name="Shape 1792"/>
          <p:cNvSpPr/>
          <p:nvPr/>
        </p:nvSpPr>
        <p:spPr>
          <a:xfrm>
            <a:off x="2065681" y="4131839"/>
            <a:ext cx="1709423" cy="388207"/>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65" name="Shape 1795"/>
          <p:cNvSpPr/>
          <p:nvPr/>
        </p:nvSpPr>
        <p:spPr>
          <a:xfrm>
            <a:off x="1845398" y="1873580"/>
            <a:ext cx="986805" cy="1792077"/>
          </a:xfrm>
          <a:prstGeom prst="rect">
            <a:avLst/>
          </a:prstGeom>
          <a:solidFill>
            <a:srgbClr val="FFFFFF">
              <a:alpha val="90000"/>
            </a:srgbClr>
          </a:solidFill>
          <a:ln w="12700">
            <a:miter lim="400000"/>
          </a:ln>
        </p:spPr>
        <p:txBody>
          <a:bodyPr lIns="0" tIns="0" rIns="0" bIns="0" anchor="ctr"/>
          <a:lstStyle/>
          <a:p>
            <a:pPr lvl="0"/>
            <a:endParaRPr/>
          </a:p>
        </p:txBody>
      </p:sp>
      <p:sp>
        <p:nvSpPr>
          <p:cNvPr id="66" name="Shape 1798"/>
          <p:cNvSpPr/>
          <p:nvPr/>
        </p:nvSpPr>
        <p:spPr>
          <a:xfrm>
            <a:off x="4177207" y="1941431"/>
            <a:ext cx="1698129" cy="169813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57150">
            <a:solidFill>
              <a:schemeClr val="accent1"/>
            </a:solidFill>
            <a:miter lim="400000"/>
          </a:ln>
        </p:spPr>
        <p:txBody>
          <a:bodyPr lIns="0" tIns="0" rIns="0" bIns="0" anchor="ctr"/>
          <a:lstStyle/>
          <a:p>
            <a:pPr lvl="0"/>
            <a:endParaRPr/>
          </a:p>
        </p:txBody>
      </p:sp>
      <p:sp>
        <p:nvSpPr>
          <p:cNvPr id="67" name="Shape 1799"/>
          <p:cNvSpPr/>
          <p:nvPr/>
        </p:nvSpPr>
        <p:spPr>
          <a:xfrm>
            <a:off x="4230588" y="4131839"/>
            <a:ext cx="1709424" cy="388207"/>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68" name="Shape 1802"/>
          <p:cNvSpPr/>
          <p:nvPr/>
        </p:nvSpPr>
        <p:spPr>
          <a:xfrm>
            <a:off x="4000165" y="1873580"/>
            <a:ext cx="1035045" cy="953170"/>
          </a:xfrm>
          <a:prstGeom prst="rect">
            <a:avLst/>
          </a:prstGeom>
          <a:solidFill>
            <a:srgbClr val="FFFFFF">
              <a:alpha val="90000"/>
            </a:srgbClr>
          </a:solidFill>
          <a:ln w="12700">
            <a:miter lim="400000"/>
          </a:ln>
        </p:spPr>
        <p:txBody>
          <a:bodyPr lIns="0" tIns="0" rIns="0" bIns="0" anchor="ctr"/>
          <a:lstStyle/>
          <a:p>
            <a:pPr lvl="0"/>
            <a:endParaRPr/>
          </a:p>
        </p:txBody>
      </p:sp>
      <p:sp>
        <p:nvSpPr>
          <p:cNvPr id="69" name="Shape 1805"/>
          <p:cNvSpPr/>
          <p:nvPr/>
        </p:nvSpPr>
        <p:spPr>
          <a:xfrm>
            <a:off x="6342115" y="1941431"/>
            <a:ext cx="1698129" cy="169813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57150">
            <a:solidFill>
              <a:schemeClr val="accent1"/>
            </a:solidFill>
            <a:miter lim="400000"/>
          </a:ln>
        </p:spPr>
        <p:txBody>
          <a:bodyPr lIns="0" tIns="0" rIns="0" bIns="0" anchor="ctr"/>
          <a:lstStyle/>
          <a:p>
            <a:pPr lvl="0"/>
            <a:endParaRPr/>
          </a:p>
        </p:txBody>
      </p:sp>
      <p:sp>
        <p:nvSpPr>
          <p:cNvPr id="70" name="Shape 1806"/>
          <p:cNvSpPr/>
          <p:nvPr/>
        </p:nvSpPr>
        <p:spPr>
          <a:xfrm>
            <a:off x="6395496" y="4131839"/>
            <a:ext cx="1709424" cy="388207"/>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71" name="Shape 1809"/>
          <p:cNvSpPr/>
          <p:nvPr/>
        </p:nvSpPr>
        <p:spPr>
          <a:xfrm>
            <a:off x="6203172" y="1873580"/>
            <a:ext cx="950985" cy="1280431"/>
          </a:xfrm>
          <a:prstGeom prst="rect">
            <a:avLst/>
          </a:prstGeom>
          <a:solidFill>
            <a:srgbClr val="FFFFFF">
              <a:alpha val="90000"/>
            </a:srgbClr>
          </a:solidFill>
          <a:ln w="12700">
            <a:miter lim="400000"/>
          </a:ln>
        </p:spPr>
        <p:txBody>
          <a:bodyPr lIns="0" tIns="0" rIns="0" bIns="0" anchor="ctr"/>
          <a:lstStyle/>
          <a:p>
            <a:pPr lvl="0"/>
            <a:endParaRPr/>
          </a:p>
        </p:txBody>
      </p:sp>
      <p:sp>
        <p:nvSpPr>
          <p:cNvPr id="72" name="Shape 1812"/>
          <p:cNvSpPr/>
          <p:nvPr/>
        </p:nvSpPr>
        <p:spPr>
          <a:xfrm>
            <a:off x="8507023" y="1941431"/>
            <a:ext cx="1698129" cy="169813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57150">
            <a:solidFill>
              <a:schemeClr val="accent1"/>
            </a:solidFill>
            <a:miter lim="400000"/>
          </a:ln>
        </p:spPr>
        <p:txBody>
          <a:bodyPr lIns="0" tIns="0" rIns="0" bIns="0" anchor="ctr"/>
          <a:lstStyle/>
          <a:p>
            <a:pPr lvl="0"/>
            <a:endParaRPr/>
          </a:p>
        </p:txBody>
      </p:sp>
      <p:sp>
        <p:nvSpPr>
          <p:cNvPr id="73" name="Shape 1813"/>
          <p:cNvSpPr/>
          <p:nvPr/>
        </p:nvSpPr>
        <p:spPr>
          <a:xfrm>
            <a:off x="8560404" y="4131839"/>
            <a:ext cx="1709424" cy="388207"/>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74" name="Shape 1816"/>
          <p:cNvSpPr/>
          <p:nvPr/>
        </p:nvSpPr>
        <p:spPr>
          <a:xfrm>
            <a:off x="8499144" y="1873579"/>
            <a:ext cx="865882" cy="194273"/>
          </a:xfrm>
          <a:prstGeom prst="rect">
            <a:avLst/>
          </a:prstGeom>
          <a:solidFill>
            <a:srgbClr val="FFFFFF">
              <a:alpha val="90000"/>
            </a:srgbClr>
          </a:solidFill>
          <a:ln w="12700">
            <a:miter lim="400000"/>
          </a:ln>
        </p:spPr>
        <p:txBody>
          <a:bodyPr lIns="0" tIns="0" rIns="0" bIns="0" anchor="ctr"/>
          <a:lstStyle/>
          <a:p>
            <a:pPr lvl="0"/>
            <a:endParaRPr/>
          </a:p>
        </p:txBody>
      </p:sp>
      <p:sp>
        <p:nvSpPr>
          <p:cNvPr id="24" name="Title 23"/>
          <p:cNvSpPr>
            <a:spLocks noGrp="1"/>
          </p:cNvSpPr>
          <p:nvPr>
            <p:ph type="ctrTitle"/>
          </p:nvPr>
        </p:nvSpPr>
        <p:spPr>
          <a:xfrm>
            <a:off x="1524000" y="439917"/>
            <a:ext cx="9144000" cy="798038"/>
          </a:xfrm>
        </p:spPr>
        <p:txBody>
          <a:bodyPr>
            <a:normAutofit/>
          </a:bodyPr>
          <a:lstStyle/>
          <a:p>
            <a:r>
              <a:rPr lang="en-GB" dirty="0"/>
              <a:t>MARKETPLACE SECTOR</a:t>
            </a:r>
          </a:p>
        </p:txBody>
      </p:sp>
      <p:sp>
        <p:nvSpPr>
          <p:cNvPr id="25" name="Subtitle 24"/>
          <p:cNvSpPr>
            <a:spLocks noGrp="1"/>
          </p:cNvSpPr>
          <p:nvPr>
            <p:ph type="subTitle" idx="1"/>
          </p:nvPr>
        </p:nvSpPr>
        <p:spPr/>
        <p:txBody>
          <a:bodyPr>
            <a:normAutofit/>
          </a:bodyPr>
          <a:lstStyle/>
          <a:p>
            <a:r>
              <a:rPr lang="en-GB" sz="1100" dirty="0"/>
              <a:t>write your relevant text here</a:t>
            </a:r>
          </a:p>
        </p:txBody>
      </p:sp>
      <p:sp>
        <p:nvSpPr>
          <p:cNvPr id="26" name="Text Placeholder 25"/>
          <p:cNvSpPr>
            <a:spLocks noGrp="1"/>
          </p:cNvSpPr>
          <p:nvPr>
            <p:ph type="body" sz="quarter" idx="10"/>
          </p:nvPr>
        </p:nvSpPr>
        <p:spPr>
          <a:xfrm>
            <a:off x="2258337" y="2422621"/>
            <a:ext cx="1238489" cy="808257"/>
          </a:xfrm>
        </p:spPr>
        <p:txBody>
          <a:bodyPr anchor="ctr">
            <a:normAutofit/>
          </a:bodyPr>
          <a:lstStyle/>
          <a:p>
            <a:pPr algn="ctr"/>
            <a:r>
              <a:rPr lang="en-GB" sz="2800" dirty="0"/>
              <a:t>50%</a:t>
            </a:r>
          </a:p>
        </p:txBody>
      </p:sp>
      <p:sp>
        <p:nvSpPr>
          <p:cNvPr id="40" name="Text Placeholder 39"/>
          <p:cNvSpPr>
            <a:spLocks noGrp="1"/>
          </p:cNvSpPr>
          <p:nvPr>
            <p:ph type="body" sz="quarter" idx="11"/>
          </p:nvPr>
        </p:nvSpPr>
        <p:spPr>
          <a:xfrm>
            <a:off x="1962330" y="4801729"/>
            <a:ext cx="1876941" cy="850277"/>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a:t>
            </a:r>
            <a:r>
              <a:rPr lang="id-ID" dirty="0"/>
              <a:t> nuoyu</a:t>
            </a:r>
            <a:endParaRPr lang="en-GB" dirty="0"/>
          </a:p>
        </p:txBody>
      </p:sp>
      <p:sp>
        <p:nvSpPr>
          <p:cNvPr id="42" name="Text Placeholder 41"/>
          <p:cNvSpPr>
            <a:spLocks noGrp="1"/>
          </p:cNvSpPr>
          <p:nvPr>
            <p:ph type="body" sz="quarter" idx="13"/>
          </p:nvPr>
        </p:nvSpPr>
        <p:spPr>
          <a:xfrm>
            <a:off x="2087171" y="4176138"/>
            <a:ext cx="1682285" cy="285712"/>
          </a:xfrm>
        </p:spPr>
        <p:txBody>
          <a:bodyPr anchor="ctr">
            <a:normAutofit/>
          </a:bodyPr>
          <a:lstStyle/>
          <a:p>
            <a:pPr algn="ctr"/>
            <a:r>
              <a:rPr lang="en-GB" sz="1400" dirty="0">
                <a:solidFill>
                  <a:schemeClr val="accent1"/>
                </a:solidFill>
              </a:rPr>
              <a:t>Web Design</a:t>
            </a:r>
          </a:p>
        </p:txBody>
      </p:sp>
      <p:sp>
        <p:nvSpPr>
          <p:cNvPr id="75" name="Text Placeholder 25"/>
          <p:cNvSpPr>
            <a:spLocks noGrp="1"/>
          </p:cNvSpPr>
          <p:nvPr>
            <p:ph type="body" sz="quarter" idx="10"/>
          </p:nvPr>
        </p:nvSpPr>
        <p:spPr>
          <a:xfrm>
            <a:off x="4413104" y="2422621"/>
            <a:ext cx="1238489" cy="808257"/>
          </a:xfrm>
        </p:spPr>
        <p:txBody>
          <a:bodyPr anchor="ctr">
            <a:normAutofit/>
          </a:bodyPr>
          <a:lstStyle/>
          <a:p>
            <a:pPr algn="ctr"/>
            <a:r>
              <a:rPr lang="en-GB" sz="2800" dirty="0"/>
              <a:t>75%</a:t>
            </a:r>
          </a:p>
        </p:txBody>
      </p:sp>
      <p:sp>
        <p:nvSpPr>
          <p:cNvPr id="76" name="Text Placeholder 39"/>
          <p:cNvSpPr>
            <a:spLocks noGrp="1"/>
          </p:cNvSpPr>
          <p:nvPr>
            <p:ph type="body" sz="quarter" idx="11"/>
          </p:nvPr>
        </p:nvSpPr>
        <p:spPr>
          <a:xfrm>
            <a:off x="4117097" y="4801729"/>
            <a:ext cx="1876941" cy="850277"/>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a:t>
            </a:r>
            <a:r>
              <a:rPr lang="en-GB" dirty="0" err="1"/>
              <a:t>errvoluptatem</a:t>
            </a:r>
            <a:r>
              <a:rPr lang="en-GB" dirty="0"/>
              <a:t> </a:t>
            </a:r>
            <a:r>
              <a:rPr lang="en-GB" dirty="0" err="1"/>
              <a:t>accusantor</a:t>
            </a:r>
            <a:r>
              <a:rPr lang="en-GB" dirty="0"/>
              <a:t> sit </a:t>
            </a:r>
            <a:r>
              <a:rPr lang="en-GB" dirty="0" err="1"/>
              <a:t>luptatem</a:t>
            </a:r>
            <a:r>
              <a:rPr lang="en-GB" dirty="0"/>
              <a:t> </a:t>
            </a:r>
            <a:r>
              <a:rPr lang="en-GB" dirty="0" err="1"/>
              <a:t>accusa</a:t>
            </a:r>
            <a:endParaRPr lang="en-GB" dirty="0"/>
          </a:p>
        </p:txBody>
      </p:sp>
      <p:sp>
        <p:nvSpPr>
          <p:cNvPr id="77" name="Text Placeholder 41"/>
          <p:cNvSpPr>
            <a:spLocks noGrp="1"/>
          </p:cNvSpPr>
          <p:nvPr>
            <p:ph type="body" sz="quarter" idx="13"/>
          </p:nvPr>
        </p:nvSpPr>
        <p:spPr>
          <a:xfrm>
            <a:off x="4241938" y="4176138"/>
            <a:ext cx="1682285" cy="285712"/>
          </a:xfrm>
        </p:spPr>
        <p:txBody>
          <a:bodyPr anchor="ctr">
            <a:normAutofit/>
          </a:bodyPr>
          <a:lstStyle/>
          <a:p>
            <a:pPr algn="ctr"/>
            <a:r>
              <a:rPr lang="en-GB" sz="1400" dirty="0">
                <a:solidFill>
                  <a:schemeClr val="accent1"/>
                </a:solidFill>
              </a:rPr>
              <a:t>Interior Design</a:t>
            </a:r>
          </a:p>
        </p:txBody>
      </p:sp>
      <p:sp>
        <p:nvSpPr>
          <p:cNvPr id="78" name="Text Placeholder 25"/>
          <p:cNvSpPr>
            <a:spLocks noGrp="1"/>
          </p:cNvSpPr>
          <p:nvPr>
            <p:ph type="body" sz="quarter" idx="10"/>
          </p:nvPr>
        </p:nvSpPr>
        <p:spPr>
          <a:xfrm>
            <a:off x="6583384" y="2422621"/>
            <a:ext cx="1238489" cy="808257"/>
          </a:xfrm>
        </p:spPr>
        <p:txBody>
          <a:bodyPr anchor="ctr">
            <a:normAutofit/>
          </a:bodyPr>
          <a:lstStyle/>
          <a:p>
            <a:pPr algn="ctr"/>
            <a:r>
              <a:rPr lang="en-GB" sz="2800" dirty="0"/>
              <a:t>65%</a:t>
            </a:r>
          </a:p>
        </p:txBody>
      </p:sp>
      <p:sp>
        <p:nvSpPr>
          <p:cNvPr id="79" name="Text Placeholder 39"/>
          <p:cNvSpPr>
            <a:spLocks noGrp="1"/>
          </p:cNvSpPr>
          <p:nvPr>
            <p:ph type="body" sz="quarter" idx="11"/>
          </p:nvPr>
        </p:nvSpPr>
        <p:spPr>
          <a:xfrm>
            <a:off x="6300077" y="4801729"/>
            <a:ext cx="1876941" cy="850277"/>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voluptvoluptatem</a:t>
            </a:r>
            <a:r>
              <a:rPr lang="en-GB" dirty="0"/>
              <a:t> </a:t>
            </a:r>
            <a:r>
              <a:rPr lang="en-GB" dirty="0" err="1"/>
              <a:t>accuataccusa</a:t>
            </a:r>
            <a:endParaRPr lang="en-GB" dirty="0"/>
          </a:p>
        </p:txBody>
      </p:sp>
      <p:sp>
        <p:nvSpPr>
          <p:cNvPr id="80" name="Text Placeholder 41"/>
          <p:cNvSpPr>
            <a:spLocks noGrp="1"/>
          </p:cNvSpPr>
          <p:nvPr>
            <p:ph type="body" sz="quarter" idx="13"/>
          </p:nvPr>
        </p:nvSpPr>
        <p:spPr>
          <a:xfrm>
            <a:off x="6412218" y="4176138"/>
            <a:ext cx="1682285" cy="285712"/>
          </a:xfrm>
        </p:spPr>
        <p:txBody>
          <a:bodyPr anchor="ctr">
            <a:normAutofit/>
          </a:bodyPr>
          <a:lstStyle/>
          <a:p>
            <a:pPr algn="ctr"/>
            <a:r>
              <a:rPr lang="en-GB" sz="1400" dirty="0">
                <a:solidFill>
                  <a:schemeClr val="accent1"/>
                </a:solidFill>
              </a:rPr>
              <a:t>Movie Editing</a:t>
            </a:r>
          </a:p>
        </p:txBody>
      </p:sp>
      <p:sp>
        <p:nvSpPr>
          <p:cNvPr id="81" name="Text Placeholder 25"/>
          <p:cNvSpPr>
            <a:spLocks noGrp="1"/>
          </p:cNvSpPr>
          <p:nvPr>
            <p:ph type="body" sz="quarter" idx="10"/>
          </p:nvPr>
        </p:nvSpPr>
        <p:spPr>
          <a:xfrm>
            <a:off x="8752394" y="2422621"/>
            <a:ext cx="1238489" cy="808257"/>
          </a:xfrm>
        </p:spPr>
        <p:txBody>
          <a:bodyPr anchor="ctr">
            <a:normAutofit/>
          </a:bodyPr>
          <a:lstStyle/>
          <a:p>
            <a:pPr algn="ctr"/>
            <a:r>
              <a:rPr lang="en-GB" sz="2800" dirty="0"/>
              <a:t>90%</a:t>
            </a:r>
          </a:p>
        </p:txBody>
      </p:sp>
      <p:sp>
        <p:nvSpPr>
          <p:cNvPr id="82" name="Text Placeholder 39"/>
          <p:cNvSpPr>
            <a:spLocks noGrp="1"/>
          </p:cNvSpPr>
          <p:nvPr>
            <p:ph type="body" sz="quarter" idx="11"/>
          </p:nvPr>
        </p:nvSpPr>
        <p:spPr>
          <a:xfrm>
            <a:off x="8481787" y="4801729"/>
            <a:ext cx="1876941" cy="850277"/>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vvoluptatem</a:t>
            </a:r>
            <a:r>
              <a:rPr lang="en-GB" dirty="0"/>
              <a:t> </a:t>
            </a:r>
            <a:r>
              <a:rPr lang="en-GB" dirty="0" err="1"/>
              <a:t>acolupm</a:t>
            </a:r>
            <a:r>
              <a:rPr lang="en-GB" dirty="0"/>
              <a:t> </a:t>
            </a:r>
            <a:r>
              <a:rPr lang="en-GB" dirty="0" err="1"/>
              <a:t>accusa</a:t>
            </a:r>
            <a:endParaRPr lang="en-GB" dirty="0"/>
          </a:p>
        </p:txBody>
      </p:sp>
      <p:sp>
        <p:nvSpPr>
          <p:cNvPr id="83" name="Text Placeholder 41"/>
          <p:cNvSpPr>
            <a:spLocks noGrp="1"/>
          </p:cNvSpPr>
          <p:nvPr>
            <p:ph type="body" sz="quarter" idx="13"/>
          </p:nvPr>
        </p:nvSpPr>
        <p:spPr>
          <a:xfrm>
            <a:off x="8581228" y="4176138"/>
            <a:ext cx="1682285" cy="285712"/>
          </a:xfrm>
        </p:spPr>
        <p:txBody>
          <a:bodyPr anchor="ctr">
            <a:normAutofit/>
          </a:bodyPr>
          <a:lstStyle/>
          <a:p>
            <a:pPr algn="ctr"/>
            <a:r>
              <a:rPr lang="en-GB" sz="1400" dirty="0">
                <a:solidFill>
                  <a:schemeClr val="accent1"/>
                </a:solidFill>
              </a:rPr>
              <a:t>Print Design</a:t>
            </a:r>
          </a:p>
        </p:txBody>
      </p:sp>
      <p:sp>
        <p:nvSpPr>
          <p:cNvPr id="29" name="TextBox 28"/>
          <p:cNvSpPr txBox="1"/>
          <p:nvPr/>
        </p:nvSpPr>
        <p:spPr>
          <a:xfrm>
            <a:off x="10205152" y="6269653"/>
            <a:ext cx="548573"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101</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34238359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Effect transition="in" filter="fade">
                                      <p:cBhvr>
                                        <p:cTn id="11" dur="500"/>
                                        <p:tgtEl>
                                          <p:spTgt spid="25">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Effect transition="in" filter="fade">
                                      <p:cBhvr>
                                        <p:cTn id="15" dur="300"/>
                                        <p:tgtEl>
                                          <p:spTgt spid="6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fade">
                                      <p:cBhvr>
                                        <p:cTn id="18" dur="300"/>
                                        <p:tgtEl>
                                          <p:spTgt spid="6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300"/>
                                        <p:tgtEl>
                                          <p:spTgt spid="7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4"/>
                                        </p:tgtEl>
                                        <p:attrNameLst>
                                          <p:attrName>style.visibility</p:attrName>
                                        </p:attrNameLst>
                                      </p:cBhvr>
                                      <p:to>
                                        <p:strVal val="visible"/>
                                      </p:to>
                                    </p:set>
                                    <p:animEffect transition="in" filter="fade">
                                      <p:cBhvr>
                                        <p:cTn id="24" dur="300"/>
                                        <p:tgtEl>
                                          <p:spTgt spid="74"/>
                                        </p:tgtEl>
                                      </p:cBhvr>
                                    </p:animEffect>
                                  </p:childTnLst>
                                </p:cTn>
                              </p:par>
                            </p:childTnLst>
                          </p:cTn>
                        </p:par>
                        <p:par>
                          <p:cTn id="25" fill="hold">
                            <p:stCondLst>
                              <p:cond delay="1300"/>
                            </p:stCondLst>
                            <p:childTnLst>
                              <p:par>
                                <p:cTn id="26" presetID="22" presetClass="entr" presetSubtype="1"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wipe(up)">
                                      <p:cBhvr>
                                        <p:cTn id="28" dur="500"/>
                                        <p:tgtEl>
                                          <p:spTgt spid="64"/>
                                        </p:tgtEl>
                                      </p:cBhvr>
                                    </p:animEffect>
                                  </p:childTnLst>
                                </p:cTn>
                              </p:par>
                            </p:childTnLst>
                          </p:cTn>
                        </p:par>
                        <p:par>
                          <p:cTn id="29" fill="hold">
                            <p:stCondLst>
                              <p:cond delay="1800"/>
                            </p:stCondLst>
                            <p:childTnLst>
                              <p:par>
                                <p:cTn id="30" presetID="1" presetClass="entr" presetSubtype="0" fill="hold" grpId="0" nodeType="afterEffect">
                                  <p:stCondLst>
                                    <p:cond delay="0"/>
                                  </p:stCondLst>
                                  <p:childTnLst>
                                    <p:set>
                                      <p:cBhvr>
                                        <p:cTn id="31" dur="1" fill="hold">
                                          <p:stCondLst>
                                            <p:cond delay="0"/>
                                          </p:stCondLst>
                                        </p:cTn>
                                        <p:tgtEl>
                                          <p:spTgt spid="42">
                                            <p:txEl>
                                              <p:pRg st="0" end="0"/>
                                            </p:txEl>
                                          </p:spTgt>
                                        </p:tgtEl>
                                        <p:attrNameLst>
                                          <p:attrName>style.visibility</p:attrName>
                                        </p:attrNameLst>
                                      </p:cBhvr>
                                      <p:to>
                                        <p:strVal val="visible"/>
                                      </p:to>
                                    </p:set>
                                  </p:childTnLst>
                                </p:cTn>
                              </p:par>
                            </p:childTnLst>
                          </p:cTn>
                        </p:par>
                        <p:par>
                          <p:cTn id="32" fill="hold">
                            <p:stCondLst>
                              <p:cond delay="1800"/>
                            </p:stCondLst>
                            <p:childTnLst>
                              <p:par>
                                <p:cTn id="33" presetID="18" presetClass="entr" presetSubtype="12" fill="hold" grpId="0"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strips(downLeft)">
                                      <p:cBhvr>
                                        <p:cTn id="35" dur="500"/>
                                        <p:tgtEl>
                                          <p:spTgt spid="63"/>
                                        </p:tgtEl>
                                      </p:cBhvr>
                                    </p:animEffect>
                                  </p:childTnLst>
                                </p:cTn>
                              </p:par>
                            </p:childTnLst>
                          </p:cTn>
                        </p:par>
                        <p:par>
                          <p:cTn id="36" fill="hold">
                            <p:stCondLst>
                              <p:cond delay="2300"/>
                            </p:stCondLst>
                            <p:childTnLst>
                              <p:par>
                                <p:cTn id="37" presetID="9" presetClass="entr" presetSubtype="0" fill="hold" grpId="0" nodeType="afterEffect">
                                  <p:stCondLst>
                                    <p:cond delay="0"/>
                                  </p:stCondLst>
                                  <p:childTnLst>
                                    <p:set>
                                      <p:cBhvr>
                                        <p:cTn id="38" dur="1" fill="hold">
                                          <p:stCondLst>
                                            <p:cond delay="0"/>
                                          </p:stCondLst>
                                        </p:cTn>
                                        <p:tgtEl>
                                          <p:spTgt spid="26">
                                            <p:txEl>
                                              <p:pRg st="0" end="0"/>
                                            </p:txEl>
                                          </p:spTgt>
                                        </p:tgtEl>
                                        <p:attrNameLst>
                                          <p:attrName>style.visibility</p:attrName>
                                        </p:attrNameLst>
                                      </p:cBhvr>
                                      <p:to>
                                        <p:strVal val="visible"/>
                                      </p:to>
                                    </p:set>
                                    <p:animEffect transition="in" filter="dissolve">
                                      <p:cBhvr>
                                        <p:cTn id="39" dur="500"/>
                                        <p:tgtEl>
                                          <p:spTgt spid="26">
                                            <p:txEl>
                                              <p:pRg st="0" end="0"/>
                                            </p:txEl>
                                          </p:spTgt>
                                        </p:tgtEl>
                                      </p:cBhvr>
                                    </p:animEffect>
                                  </p:childTnLst>
                                </p:cTn>
                              </p:par>
                            </p:childTnLst>
                          </p:cTn>
                        </p:par>
                        <p:par>
                          <p:cTn id="40" fill="hold">
                            <p:stCondLst>
                              <p:cond delay="2800"/>
                            </p:stCondLst>
                            <p:childTnLst>
                              <p:par>
                                <p:cTn id="41" presetID="18" presetClass="entr" presetSubtype="6" fill="hold" grpId="0" nodeType="afterEffect">
                                  <p:stCondLst>
                                    <p:cond delay="0"/>
                                  </p:stCondLst>
                                  <p:childTnLst>
                                    <p:set>
                                      <p:cBhvr>
                                        <p:cTn id="42" dur="1" fill="hold">
                                          <p:stCondLst>
                                            <p:cond delay="0"/>
                                          </p:stCondLst>
                                        </p:cTn>
                                        <p:tgtEl>
                                          <p:spTgt spid="40">
                                            <p:txEl>
                                              <p:pRg st="0" end="0"/>
                                            </p:txEl>
                                          </p:spTgt>
                                        </p:tgtEl>
                                        <p:attrNameLst>
                                          <p:attrName>style.visibility</p:attrName>
                                        </p:attrNameLst>
                                      </p:cBhvr>
                                      <p:to>
                                        <p:strVal val="visible"/>
                                      </p:to>
                                    </p:set>
                                    <p:animEffect transition="in" filter="strips(downRight)">
                                      <p:cBhvr>
                                        <p:cTn id="43" dur="500"/>
                                        <p:tgtEl>
                                          <p:spTgt spid="40">
                                            <p:txEl>
                                              <p:pRg st="0" end="0"/>
                                            </p:txEl>
                                          </p:spTgt>
                                        </p:tgtEl>
                                      </p:cBhvr>
                                    </p:animEffect>
                                  </p:childTnLst>
                                </p:cTn>
                              </p:par>
                            </p:childTnLst>
                          </p:cTn>
                        </p:par>
                        <p:par>
                          <p:cTn id="44" fill="hold">
                            <p:stCondLst>
                              <p:cond delay="3300"/>
                            </p:stCondLst>
                            <p:childTnLst>
                              <p:par>
                                <p:cTn id="45" presetID="22" presetClass="entr" presetSubtype="1" fill="hold" grpId="0" nodeType="afterEffect">
                                  <p:stCondLst>
                                    <p:cond delay="0"/>
                                  </p:stCondLst>
                                  <p:childTnLst>
                                    <p:set>
                                      <p:cBhvr>
                                        <p:cTn id="46" dur="1" fill="hold">
                                          <p:stCondLst>
                                            <p:cond delay="0"/>
                                          </p:stCondLst>
                                        </p:cTn>
                                        <p:tgtEl>
                                          <p:spTgt spid="67"/>
                                        </p:tgtEl>
                                        <p:attrNameLst>
                                          <p:attrName>style.visibility</p:attrName>
                                        </p:attrNameLst>
                                      </p:cBhvr>
                                      <p:to>
                                        <p:strVal val="visible"/>
                                      </p:to>
                                    </p:set>
                                    <p:animEffect transition="in" filter="wipe(up)">
                                      <p:cBhvr>
                                        <p:cTn id="47" dur="500"/>
                                        <p:tgtEl>
                                          <p:spTgt spid="67"/>
                                        </p:tgtEl>
                                      </p:cBhvr>
                                    </p:animEffect>
                                  </p:childTnLst>
                                </p:cTn>
                              </p:par>
                            </p:childTnLst>
                          </p:cTn>
                        </p:par>
                        <p:par>
                          <p:cTn id="48" fill="hold">
                            <p:stCondLst>
                              <p:cond delay="3800"/>
                            </p:stCondLst>
                            <p:childTnLst>
                              <p:par>
                                <p:cTn id="49" presetID="1" presetClass="entr" presetSubtype="0" fill="hold" grpId="0" nodeType="afterEffect">
                                  <p:stCondLst>
                                    <p:cond delay="0"/>
                                  </p:stCondLst>
                                  <p:childTnLst>
                                    <p:set>
                                      <p:cBhvr>
                                        <p:cTn id="50" dur="1" fill="hold">
                                          <p:stCondLst>
                                            <p:cond delay="0"/>
                                          </p:stCondLst>
                                        </p:cTn>
                                        <p:tgtEl>
                                          <p:spTgt spid="77">
                                            <p:txEl>
                                              <p:pRg st="0" end="0"/>
                                            </p:txEl>
                                          </p:spTgt>
                                        </p:tgtEl>
                                        <p:attrNameLst>
                                          <p:attrName>style.visibility</p:attrName>
                                        </p:attrNameLst>
                                      </p:cBhvr>
                                      <p:to>
                                        <p:strVal val="visible"/>
                                      </p:to>
                                    </p:set>
                                  </p:childTnLst>
                                </p:cTn>
                              </p:par>
                            </p:childTnLst>
                          </p:cTn>
                        </p:par>
                        <p:par>
                          <p:cTn id="51" fill="hold">
                            <p:stCondLst>
                              <p:cond delay="3800"/>
                            </p:stCondLst>
                            <p:childTnLst>
                              <p:par>
                                <p:cTn id="52" presetID="18" presetClass="entr" presetSubtype="12" fill="hold" grpId="0" nodeType="afterEffect">
                                  <p:stCondLst>
                                    <p:cond delay="0"/>
                                  </p:stCondLst>
                                  <p:childTnLst>
                                    <p:set>
                                      <p:cBhvr>
                                        <p:cTn id="53" dur="1" fill="hold">
                                          <p:stCondLst>
                                            <p:cond delay="0"/>
                                          </p:stCondLst>
                                        </p:cTn>
                                        <p:tgtEl>
                                          <p:spTgt spid="66"/>
                                        </p:tgtEl>
                                        <p:attrNameLst>
                                          <p:attrName>style.visibility</p:attrName>
                                        </p:attrNameLst>
                                      </p:cBhvr>
                                      <p:to>
                                        <p:strVal val="visible"/>
                                      </p:to>
                                    </p:set>
                                    <p:animEffect transition="in" filter="strips(downLeft)">
                                      <p:cBhvr>
                                        <p:cTn id="54" dur="500"/>
                                        <p:tgtEl>
                                          <p:spTgt spid="66"/>
                                        </p:tgtEl>
                                      </p:cBhvr>
                                    </p:animEffect>
                                  </p:childTnLst>
                                </p:cTn>
                              </p:par>
                            </p:childTnLst>
                          </p:cTn>
                        </p:par>
                        <p:par>
                          <p:cTn id="55" fill="hold">
                            <p:stCondLst>
                              <p:cond delay="4300"/>
                            </p:stCondLst>
                            <p:childTnLst>
                              <p:par>
                                <p:cTn id="56" presetID="9" presetClass="entr" presetSubtype="0" fill="hold" grpId="0" nodeType="afterEffect">
                                  <p:stCondLst>
                                    <p:cond delay="0"/>
                                  </p:stCondLst>
                                  <p:childTnLst>
                                    <p:set>
                                      <p:cBhvr>
                                        <p:cTn id="57" dur="1" fill="hold">
                                          <p:stCondLst>
                                            <p:cond delay="0"/>
                                          </p:stCondLst>
                                        </p:cTn>
                                        <p:tgtEl>
                                          <p:spTgt spid="75">
                                            <p:txEl>
                                              <p:pRg st="0" end="0"/>
                                            </p:txEl>
                                          </p:spTgt>
                                        </p:tgtEl>
                                        <p:attrNameLst>
                                          <p:attrName>style.visibility</p:attrName>
                                        </p:attrNameLst>
                                      </p:cBhvr>
                                      <p:to>
                                        <p:strVal val="visible"/>
                                      </p:to>
                                    </p:set>
                                    <p:animEffect transition="in" filter="dissolve">
                                      <p:cBhvr>
                                        <p:cTn id="58" dur="500"/>
                                        <p:tgtEl>
                                          <p:spTgt spid="75">
                                            <p:txEl>
                                              <p:pRg st="0" end="0"/>
                                            </p:txEl>
                                          </p:spTgt>
                                        </p:tgtEl>
                                      </p:cBhvr>
                                    </p:animEffect>
                                  </p:childTnLst>
                                </p:cTn>
                              </p:par>
                            </p:childTnLst>
                          </p:cTn>
                        </p:par>
                        <p:par>
                          <p:cTn id="59" fill="hold">
                            <p:stCondLst>
                              <p:cond delay="4800"/>
                            </p:stCondLst>
                            <p:childTnLst>
                              <p:par>
                                <p:cTn id="60" presetID="18" presetClass="entr" presetSubtype="6" fill="hold" grpId="0" nodeType="afterEffect">
                                  <p:stCondLst>
                                    <p:cond delay="0"/>
                                  </p:stCondLst>
                                  <p:childTnLst>
                                    <p:set>
                                      <p:cBhvr>
                                        <p:cTn id="61" dur="1" fill="hold">
                                          <p:stCondLst>
                                            <p:cond delay="0"/>
                                          </p:stCondLst>
                                        </p:cTn>
                                        <p:tgtEl>
                                          <p:spTgt spid="76">
                                            <p:txEl>
                                              <p:pRg st="0" end="0"/>
                                            </p:txEl>
                                          </p:spTgt>
                                        </p:tgtEl>
                                        <p:attrNameLst>
                                          <p:attrName>style.visibility</p:attrName>
                                        </p:attrNameLst>
                                      </p:cBhvr>
                                      <p:to>
                                        <p:strVal val="visible"/>
                                      </p:to>
                                    </p:set>
                                    <p:animEffect transition="in" filter="strips(downRight)">
                                      <p:cBhvr>
                                        <p:cTn id="62" dur="500"/>
                                        <p:tgtEl>
                                          <p:spTgt spid="76">
                                            <p:txEl>
                                              <p:pRg st="0" end="0"/>
                                            </p:txEl>
                                          </p:spTgt>
                                        </p:tgtEl>
                                      </p:cBhvr>
                                    </p:animEffect>
                                  </p:childTnLst>
                                </p:cTn>
                              </p:par>
                            </p:childTnLst>
                          </p:cTn>
                        </p:par>
                        <p:par>
                          <p:cTn id="63" fill="hold">
                            <p:stCondLst>
                              <p:cond delay="5300"/>
                            </p:stCondLst>
                            <p:childTnLst>
                              <p:par>
                                <p:cTn id="64" presetID="22" presetClass="entr" presetSubtype="1" fill="hold" grpId="0" nodeType="afterEffect">
                                  <p:stCondLst>
                                    <p:cond delay="0"/>
                                  </p:stCondLst>
                                  <p:childTnLst>
                                    <p:set>
                                      <p:cBhvr>
                                        <p:cTn id="65" dur="1" fill="hold">
                                          <p:stCondLst>
                                            <p:cond delay="0"/>
                                          </p:stCondLst>
                                        </p:cTn>
                                        <p:tgtEl>
                                          <p:spTgt spid="70"/>
                                        </p:tgtEl>
                                        <p:attrNameLst>
                                          <p:attrName>style.visibility</p:attrName>
                                        </p:attrNameLst>
                                      </p:cBhvr>
                                      <p:to>
                                        <p:strVal val="visible"/>
                                      </p:to>
                                    </p:set>
                                    <p:animEffect transition="in" filter="wipe(up)">
                                      <p:cBhvr>
                                        <p:cTn id="66" dur="500"/>
                                        <p:tgtEl>
                                          <p:spTgt spid="70"/>
                                        </p:tgtEl>
                                      </p:cBhvr>
                                    </p:animEffect>
                                  </p:childTnLst>
                                </p:cTn>
                              </p:par>
                            </p:childTnLst>
                          </p:cTn>
                        </p:par>
                        <p:par>
                          <p:cTn id="67" fill="hold">
                            <p:stCondLst>
                              <p:cond delay="5800"/>
                            </p:stCondLst>
                            <p:childTnLst>
                              <p:par>
                                <p:cTn id="68" presetID="1" presetClass="entr" presetSubtype="0" fill="hold" grpId="0" nodeType="afterEffect">
                                  <p:stCondLst>
                                    <p:cond delay="0"/>
                                  </p:stCondLst>
                                  <p:childTnLst>
                                    <p:set>
                                      <p:cBhvr>
                                        <p:cTn id="69" dur="1" fill="hold">
                                          <p:stCondLst>
                                            <p:cond delay="0"/>
                                          </p:stCondLst>
                                        </p:cTn>
                                        <p:tgtEl>
                                          <p:spTgt spid="80">
                                            <p:txEl>
                                              <p:pRg st="0" end="0"/>
                                            </p:txEl>
                                          </p:spTgt>
                                        </p:tgtEl>
                                        <p:attrNameLst>
                                          <p:attrName>style.visibility</p:attrName>
                                        </p:attrNameLst>
                                      </p:cBhvr>
                                      <p:to>
                                        <p:strVal val="visible"/>
                                      </p:to>
                                    </p:set>
                                  </p:childTnLst>
                                </p:cTn>
                              </p:par>
                            </p:childTnLst>
                          </p:cTn>
                        </p:par>
                        <p:par>
                          <p:cTn id="70" fill="hold">
                            <p:stCondLst>
                              <p:cond delay="5800"/>
                            </p:stCondLst>
                            <p:childTnLst>
                              <p:par>
                                <p:cTn id="71" presetID="18" presetClass="entr" presetSubtype="12" fill="hold" grpId="0" nodeType="after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strips(downLeft)">
                                      <p:cBhvr>
                                        <p:cTn id="73" dur="500"/>
                                        <p:tgtEl>
                                          <p:spTgt spid="69"/>
                                        </p:tgtEl>
                                      </p:cBhvr>
                                    </p:animEffect>
                                  </p:childTnLst>
                                </p:cTn>
                              </p:par>
                            </p:childTnLst>
                          </p:cTn>
                        </p:par>
                        <p:par>
                          <p:cTn id="74" fill="hold">
                            <p:stCondLst>
                              <p:cond delay="6300"/>
                            </p:stCondLst>
                            <p:childTnLst>
                              <p:par>
                                <p:cTn id="75" presetID="9" presetClass="entr" presetSubtype="0" fill="hold" grpId="0" nodeType="afterEffect">
                                  <p:stCondLst>
                                    <p:cond delay="0"/>
                                  </p:stCondLst>
                                  <p:childTnLst>
                                    <p:set>
                                      <p:cBhvr>
                                        <p:cTn id="76" dur="1" fill="hold">
                                          <p:stCondLst>
                                            <p:cond delay="0"/>
                                          </p:stCondLst>
                                        </p:cTn>
                                        <p:tgtEl>
                                          <p:spTgt spid="78">
                                            <p:txEl>
                                              <p:pRg st="0" end="0"/>
                                            </p:txEl>
                                          </p:spTgt>
                                        </p:tgtEl>
                                        <p:attrNameLst>
                                          <p:attrName>style.visibility</p:attrName>
                                        </p:attrNameLst>
                                      </p:cBhvr>
                                      <p:to>
                                        <p:strVal val="visible"/>
                                      </p:to>
                                    </p:set>
                                    <p:animEffect transition="in" filter="dissolve">
                                      <p:cBhvr>
                                        <p:cTn id="77" dur="500"/>
                                        <p:tgtEl>
                                          <p:spTgt spid="78">
                                            <p:txEl>
                                              <p:pRg st="0" end="0"/>
                                            </p:txEl>
                                          </p:spTgt>
                                        </p:tgtEl>
                                      </p:cBhvr>
                                    </p:animEffect>
                                  </p:childTnLst>
                                </p:cTn>
                              </p:par>
                            </p:childTnLst>
                          </p:cTn>
                        </p:par>
                        <p:par>
                          <p:cTn id="78" fill="hold">
                            <p:stCondLst>
                              <p:cond delay="6800"/>
                            </p:stCondLst>
                            <p:childTnLst>
                              <p:par>
                                <p:cTn id="79" presetID="18" presetClass="entr" presetSubtype="6" fill="hold" grpId="0" nodeType="afterEffect">
                                  <p:stCondLst>
                                    <p:cond delay="0"/>
                                  </p:stCondLst>
                                  <p:childTnLst>
                                    <p:set>
                                      <p:cBhvr>
                                        <p:cTn id="80" dur="1" fill="hold">
                                          <p:stCondLst>
                                            <p:cond delay="0"/>
                                          </p:stCondLst>
                                        </p:cTn>
                                        <p:tgtEl>
                                          <p:spTgt spid="79">
                                            <p:txEl>
                                              <p:pRg st="0" end="0"/>
                                            </p:txEl>
                                          </p:spTgt>
                                        </p:tgtEl>
                                        <p:attrNameLst>
                                          <p:attrName>style.visibility</p:attrName>
                                        </p:attrNameLst>
                                      </p:cBhvr>
                                      <p:to>
                                        <p:strVal val="visible"/>
                                      </p:to>
                                    </p:set>
                                    <p:animEffect transition="in" filter="strips(downRight)">
                                      <p:cBhvr>
                                        <p:cTn id="81" dur="500"/>
                                        <p:tgtEl>
                                          <p:spTgt spid="79">
                                            <p:txEl>
                                              <p:pRg st="0" end="0"/>
                                            </p:txEl>
                                          </p:spTgt>
                                        </p:tgtEl>
                                      </p:cBhvr>
                                    </p:animEffect>
                                  </p:childTnLst>
                                </p:cTn>
                              </p:par>
                            </p:childTnLst>
                          </p:cTn>
                        </p:par>
                        <p:par>
                          <p:cTn id="82" fill="hold">
                            <p:stCondLst>
                              <p:cond delay="7300"/>
                            </p:stCondLst>
                            <p:childTnLst>
                              <p:par>
                                <p:cTn id="83" presetID="22" presetClass="entr" presetSubtype="1" fill="hold" grpId="0" nodeType="afterEffect">
                                  <p:stCondLst>
                                    <p:cond delay="0"/>
                                  </p:stCondLst>
                                  <p:childTnLst>
                                    <p:set>
                                      <p:cBhvr>
                                        <p:cTn id="84" dur="1" fill="hold">
                                          <p:stCondLst>
                                            <p:cond delay="0"/>
                                          </p:stCondLst>
                                        </p:cTn>
                                        <p:tgtEl>
                                          <p:spTgt spid="73"/>
                                        </p:tgtEl>
                                        <p:attrNameLst>
                                          <p:attrName>style.visibility</p:attrName>
                                        </p:attrNameLst>
                                      </p:cBhvr>
                                      <p:to>
                                        <p:strVal val="visible"/>
                                      </p:to>
                                    </p:set>
                                    <p:animEffect transition="in" filter="wipe(up)">
                                      <p:cBhvr>
                                        <p:cTn id="85" dur="500"/>
                                        <p:tgtEl>
                                          <p:spTgt spid="73"/>
                                        </p:tgtEl>
                                      </p:cBhvr>
                                    </p:animEffect>
                                  </p:childTnLst>
                                </p:cTn>
                              </p:par>
                            </p:childTnLst>
                          </p:cTn>
                        </p:par>
                        <p:par>
                          <p:cTn id="86" fill="hold">
                            <p:stCondLst>
                              <p:cond delay="7800"/>
                            </p:stCondLst>
                            <p:childTnLst>
                              <p:par>
                                <p:cTn id="87" presetID="1" presetClass="entr" presetSubtype="0" fill="hold" grpId="0" nodeType="afterEffect">
                                  <p:stCondLst>
                                    <p:cond delay="0"/>
                                  </p:stCondLst>
                                  <p:childTnLst>
                                    <p:set>
                                      <p:cBhvr>
                                        <p:cTn id="88" dur="1" fill="hold">
                                          <p:stCondLst>
                                            <p:cond delay="0"/>
                                          </p:stCondLst>
                                        </p:cTn>
                                        <p:tgtEl>
                                          <p:spTgt spid="83">
                                            <p:txEl>
                                              <p:pRg st="0" end="0"/>
                                            </p:txEl>
                                          </p:spTgt>
                                        </p:tgtEl>
                                        <p:attrNameLst>
                                          <p:attrName>style.visibility</p:attrName>
                                        </p:attrNameLst>
                                      </p:cBhvr>
                                      <p:to>
                                        <p:strVal val="visible"/>
                                      </p:to>
                                    </p:set>
                                  </p:childTnLst>
                                </p:cTn>
                              </p:par>
                            </p:childTnLst>
                          </p:cTn>
                        </p:par>
                        <p:par>
                          <p:cTn id="89" fill="hold">
                            <p:stCondLst>
                              <p:cond delay="7800"/>
                            </p:stCondLst>
                            <p:childTnLst>
                              <p:par>
                                <p:cTn id="90" presetID="18" presetClass="entr" presetSubtype="12" fill="hold" grpId="0" nodeType="afterEffect">
                                  <p:stCondLst>
                                    <p:cond delay="0"/>
                                  </p:stCondLst>
                                  <p:childTnLst>
                                    <p:set>
                                      <p:cBhvr>
                                        <p:cTn id="91" dur="1" fill="hold">
                                          <p:stCondLst>
                                            <p:cond delay="0"/>
                                          </p:stCondLst>
                                        </p:cTn>
                                        <p:tgtEl>
                                          <p:spTgt spid="72"/>
                                        </p:tgtEl>
                                        <p:attrNameLst>
                                          <p:attrName>style.visibility</p:attrName>
                                        </p:attrNameLst>
                                      </p:cBhvr>
                                      <p:to>
                                        <p:strVal val="visible"/>
                                      </p:to>
                                    </p:set>
                                    <p:animEffect transition="in" filter="strips(downLeft)">
                                      <p:cBhvr>
                                        <p:cTn id="92" dur="500"/>
                                        <p:tgtEl>
                                          <p:spTgt spid="72"/>
                                        </p:tgtEl>
                                      </p:cBhvr>
                                    </p:animEffect>
                                  </p:childTnLst>
                                </p:cTn>
                              </p:par>
                            </p:childTnLst>
                          </p:cTn>
                        </p:par>
                        <p:par>
                          <p:cTn id="93" fill="hold">
                            <p:stCondLst>
                              <p:cond delay="8300"/>
                            </p:stCondLst>
                            <p:childTnLst>
                              <p:par>
                                <p:cTn id="94" presetID="9" presetClass="entr" presetSubtype="0" fill="hold" grpId="0" nodeType="afterEffect">
                                  <p:stCondLst>
                                    <p:cond delay="0"/>
                                  </p:stCondLst>
                                  <p:childTnLst>
                                    <p:set>
                                      <p:cBhvr>
                                        <p:cTn id="95" dur="1" fill="hold">
                                          <p:stCondLst>
                                            <p:cond delay="0"/>
                                          </p:stCondLst>
                                        </p:cTn>
                                        <p:tgtEl>
                                          <p:spTgt spid="81">
                                            <p:txEl>
                                              <p:pRg st="0" end="0"/>
                                            </p:txEl>
                                          </p:spTgt>
                                        </p:tgtEl>
                                        <p:attrNameLst>
                                          <p:attrName>style.visibility</p:attrName>
                                        </p:attrNameLst>
                                      </p:cBhvr>
                                      <p:to>
                                        <p:strVal val="visible"/>
                                      </p:to>
                                    </p:set>
                                    <p:animEffect transition="in" filter="dissolve">
                                      <p:cBhvr>
                                        <p:cTn id="96" dur="500"/>
                                        <p:tgtEl>
                                          <p:spTgt spid="81">
                                            <p:txEl>
                                              <p:pRg st="0" end="0"/>
                                            </p:txEl>
                                          </p:spTgt>
                                        </p:tgtEl>
                                      </p:cBhvr>
                                    </p:animEffect>
                                  </p:childTnLst>
                                </p:cTn>
                              </p:par>
                            </p:childTnLst>
                          </p:cTn>
                        </p:par>
                        <p:par>
                          <p:cTn id="97" fill="hold">
                            <p:stCondLst>
                              <p:cond delay="8800"/>
                            </p:stCondLst>
                            <p:childTnLst>
                              <p:par>
                                <p:cTn id="98" presetID="18" presetClass="entr" presetSubtype="6" fill="hold" grpId="0" nodeType="afterEffect">
                                  <p:stCondLst>
                                    <p:cond delay="0"/>
                                  </p:stCondLst>
                                  <p:childTnLst>
                                    <p:set>
                                      <p:cBhvr>
                                        <p:cTn id="99" dur="1" fill="hold">
                                          <p:stCondLst>
                                            <p:cond delay="0"/>
                                          </p:stCondLst>
                                        </p:cTn>
                                        <p:tgtEl>
                                          <p:spTgt spid="82">
                                            <p:txEl>
                                              <p:pRg st="0" end="0"/>
                                            </p:txEl>
                                          </p:spTgt>
                                        </p:tgtEl>
                                        <p:attrNameLst>
                                          <p:attrName>style.visibility</p:attrName>
                                        </p:attrNameLst>
                                      </p:cBhvr>
                                      <p:to>
                                        <p:strVal val="visible"/>
                                      </p:to>
                                    </p:set>
                                    <p:animEffect transition="in" filter="strips(downRight)">
                                      <p:cBhvr>
                                        <p:cTn id="100" dur="500"/>
                                        <p:tgtEl>
                                          <p:spTgt spid="8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24" grpId="0"/>
      <p:bldP spid="25" grpId="0" build="p"/>
      <p:bldP spid="26" grpId="0" build="p"/>
      <p:bldP spid="40" grpId="0" build="p"/>
      <p:bldP spid="42" grpId="0" build="p"/>
      <p:bldP spid="75" grpId="0" build="p"/>
      <p:bldP spid="76" grpId="0" build="p"/>
      <p:bldP spid="77" grpId="0" build="p"/>
      <p:bldP spid="78" grpId="0" build="p"/>
      <p:bldP spid="79" grpId="0" build="p"/>
      <p:bldP spid="80" grpId="0" build="p"/>
      <p:bldP spid="81" grpId="0" build="p"/>
      <p:bldP spid="82" grpId="0" build="p"/>
      <p:bldP spid="83"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ctrTitle"/>
          </p:nvPr>
        </p:nvSpPr>
        <p:spPr>
          <a:xfrm>
            <a:off x="1524000" y="458229"/>
            <a:ext cx="9144000" cy="779726"/>
          </a:xfrm>
        </p:spPr>
        <p:txBody>
          <a:bodyPr>
            <a:normAutofit/>
          </a:bodyPr>
          <a:lstStyle/>
          <a:p>
            <a:r>
              <a:rPr lang="en-GB" dirty="0"/>
              <a:t>GROWTH IN 2014</a:t>
            </a:r>
          </a:p>
        </p:txBody>
      </p:sp>
      <p:sp>
        <p:nvSpPr>
          <p:cNvPr id="13" name="Subtitle 12"/>
          <p:cNvSpPr>
            <a:spLocks noGrp="1"/>
          </p:cNvSpPr>
          <p:nvPr>
            <p:ph type="subTitle" idx="1"/>
          </p:nvPr>
        </p:nvSpPr>
        <p:spPr/>
        <p:txBody>
          <a:bodyPr/>
          <a:lstStyle/>
          <a:p>
            <a:r>
              <a:rPr lang="en-GB" dirty="0"/>
              <a:t>write your relevant text here</a:t>
            </a:r>
          </a:p>
        </p:txBody>
      </p:sp>
      <p:sp>
        <p:nvSpPr>
          <p:cNvPr id="17" name="Text Placeholder 16"/>
          <p:cNvSpPr>
            <a:spLocks noGrp="1"/>
          </p:cNvSpPr>
          <p:nvPr>
            <p:ph type="body" sz="quarter" idx="10"/>
          </p:nvPr>
        </p:nvSpPr>
        <p:spPr>
          <a:xfrm>
            <a:off x="5700615" y="2035269"/>
            <a:ext cx="1907877" cy="268584"/>
          </a:xfrm>
        </p:spPr>
        <p:txBody>
          <a:bodyPr>
            <a:noAutofit/>
          </a:bodyPr>
          <a:lstStyle/>
          <a:p>
            <a:r>
              <a:rPr lang="en-GB" dirty="0"/>
              <a:t>Conclusion</a:t>
            </a:r>
          </a:p>
        </p:txBody>
      </p:sp>
      <p:sp>
        <p:nvSpPr>
          <p:cNvPr id="23" name="Text Placeholder 22"/>
          <p:cNvSpPr>
            <a:spLocks noGrp="1"/>
          </p:cNvSpPr>
          <p:nvPr>
            <p:ph type="body" sz="quarter" idx="11"/>
          </p:nvPr>
        </p:nvSpPr>
        <p:spPr>
          <a:xfrm>
            <a:off x="5700615" y="2462775"/>
            <a:ext cx="4967385" cy="2951724"/>
          </a:xfrm>
        </p:spPr>
        <p:txBody>
          <a:bodyPr>
            <a:normAutofit fontScale="92500"/>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quia</a:t>
            </a:r>
            <a:r>
              <a:rPr lang="en-GB" dirty="0"/>
              <a:t> </a:t>
            </a:r>
            <a:r>
              <a:rPr lang="en-GB" dirty="0" err="1"/>
              <a:t>voluptas</a:t>
            </a:r>
            <a:r>
              <a:rPr lang="en-GB" dirty="0"/>
              <a:t> sit </a:t>
            </a:r>
            <a:r>
              <a:rPr lang="en-GB" dirty="0" err="1"/>
              <a:t>aspernatur</a:t>
            </a:r>
            <a:r>
              <a:rPr lang="en-GB" dirty="0"/>
              <a:t> </a:t>
            </a:r>
            <a:r>
              <a:rPr lang="en-GB" dirty="0" err="1"/>
              <a:t>aut</a:t>
            </a:r>
            <a:r>
              <a:rPr lang="en-GB" dirty="0"/>
              <a:t> </a:t>
            </a:r>
            <a:r>
              <a:rPr lang="en-GB" dirty="0" err="1"/>
              <a:t>odit</a:t>
            </a:r>
            <a:r>
              <a:rPr lang="en-GB" dirty="0"/>
              <a:t> </a:t>
            </a:r>
            <a:r>
              <a:rPr lang="en-GB" dirty="0" err="1"/>
              <a:t>aut</a:t>
            </a:r>
            <a:r>
              <a:rPr lang="en-GB" dirty="0"/>
              <a:t> fugit, </a:t>
            </a:r>
            <a:r>
              <a:rPr lang="en-GB" dirty="0" err="1"/>
              <a:t>sed</a:t>
            </a:r>
            <a:r>
              <a:rPr lang="en-GB" dirty="0"/>
              <a:t> </a:t>
            </a:r>
            <a:r>
              <a:rPr lang="en-GB" dirty="0" err="1"/>
              <a:t>quia</a:t>
            </a:r>
            <a:r>
              <a:rPr lang="en-GB" dirty="0"/>
              <a:t> </a:t>
            </a:r>
            <a:r>
              <a:rPr lang="en-GB" dirty="0" err="1"/>
              <a:t>consequuntur</a:t>
            </a:r>
            <a:r>
              <a:rPr lang="en-GB" dirty="0"/>
              <a:t> </a:t>
            </a:r>
            <a:r>
              <a:rPr lang="en-GB" dirty="0" err="1"/>
              <a:t>magni</a:t>
            </a:r>
            <a:r>
              <a:rPr lang="en-GB" dirty="0"/>
              <a:t> </a:t>
            </a:r>
            <a:r>
              <a:rPr lang="en-GB" dirty="0" err="1"/>
              <a:t>dolores</a:t>
            </a:r>
            <a:r>
              <a:rPr lang="en-GB" dirty="0"/>
              <a:t> </a:t>
            </a:r>
            <a:r>
              <a:rPr lang="en-GB" dirty="0" err="1"/>
              <a:t>eos</a:t>
            </a:r>
            <a:r>
              <a:rPr lang="en-GB" dirty="0"/>
              <a:t> qui </a:t>
            </a:r>
            <a:r>
              <a:rPr lang="en-GB" dirty="0" err="1"/>
              <a:t>ratione</a:t>
            </a:r>
            <a:r>
              <a:rPr lang="en-GB" dirty="0"/>
              <a:t> </a:t>
            </a:r>
            <a:r>
              <a:rPr lang="en-GB" dirty="0" err="1"/>
              <a:t>voluptatem</a:t>
            </a:r>
            <a:r>
              <a:rPr lang="en-GB" dirty="0"/>
              <a:t> t. </a:t>
            </a:r>
            <a:r>
              <a:rPr lang="en-GB" dirty="0" err="1"/>
              <a:t>Neque</a:t>
            </a:r>
            <a:r>
              <a:rPr lang="en-GB" dirty="0"/>
              <a:t> </a:t>
            </a:r>
          </a:p>
          <a:p>
            <a:r>
              <a:rPr lang="en-GB" dirty="0" err="1"/>
              <a:t>ipsum</a:t>
            </a:r>
            <a:r>
              <a:rPr lang="en-GB" dirty="0"/>
              <a:t> </a:t>
            </a:r>
            <a:r>
              <a:rPr lang="en-GB" dirty="0" err="1"/>
              <a:t>quia</a:t>
            </a:r>
            <a:r>
              <a:rPr lang="en-GB" dirty="0"/>
              <a:t> </a:t>
            </a:r>
            <a:r>
              <a:rPr lang="en-GB" dirty="0" err="1"/>
              <a:t>dolor</a:t>
            </a:r>
            <a:r>
              <a:rPr lang="en-GB" dirty="0"/>
              <a:t> sit </a:t>
            </a:r>
            <a:r>
              <a:rPr lang="en-GB" dirty="0" err="1"/>
              <a:t>amet</a:t>
            </a:r>
            <a:r>
              <a:rPr lang="en-GB" dirty="0"/>
              <a:t>, </a:t>
            </a:r>
            <a:r>
              <a:rPr lang="en-GB" dirty="0" err="1"/>
              <a:t>consectetur</a:t>
            </a:r>
            <a:r>
              <a:rPr lang="en-GB" dirty="0"/>
              <a:t>, </a:t>
            </a:r>
            <a:r>
              <a:rPr lang="en-GB" dirty="0" err="1"/>
              <a:t>adipisci</a:t>
            </a:r>
            <a:r>
              <a:rPr lang="en-GB" dirty="0"/>
              <a:t> </a:t>
            </a:r>
            <a:r>
              <a:rPr lang="en-GB" dirty="0" err="1"/>
              <a:t>velit</a:t>
            </a:r>
            <a:r>
              <a:rPr lang="en-GB" dirty="0"/>
              <a:t>, </a:t>
            </a:r>
            <a:r>
              <a:rPr lang="en-GB" dirty="0" err="1"/>
              <a:t>sed</a:t>
            </a:r>
            <a:r>
              <a:rPr lang="en-GB" dirty="0"/>
              <a:t> </a:t>
            </a:r>
            <a:r>
              <a:rPr lang="en-GB" dirty="0" err="1"/>
              <a:t>quia</a:t>
            </a:r>
            <a:r>
              <a:rPr lang="en-GB" dirty="0"/>
              <a:t> non </a:t>
            </a:r>
            <a:r>
              <a:rPr lang="en-GB" dirty="0" err="1"/>
              <a:t>numquam</a:t>
            </a:r>
            <a:r>
              <a:rPr lang="en-GB" dirty="0"/>
              <a:t> </a:t>
            </a:r>
            <a:r>
              <a:rPr lang="en-GB" dirty="0" err="1"/>
              <a:t>eius</a:t>
            </a:r>
            <a:r>
              <a:rPr lang="en-GB" dirty="0"/>
              <a:t> </a:t>
            </a:r>
            <a:r>
              <a:rPr lang="en-GB" dirty="0" err="1"/>
              <a:t>modi</a:t>
            </a:r>
            <a:r>
              <a:rPr lang="en-GB" dirty="0"/>
              <a:t> </a:t>
            </a:r>
            <a:r>
              <a:rPr lang="en-GB" dirty="0" err="1"/>
              <a:t>tempora</a:t>
            </a:r>
            <a:r>
              <a:rPr lang="en-GB" dirty="0"/>
              <a:t> </a:t>
            </a:r>
            <a:r>
              <a:rPr lang="en-GB" dirty="0" err="1"/>
              <a:t>incidunt</a:t>
            </a:r>
            <a:r>
              <a:rPr lang="en-GB" dirty="0"/>
              <a:t> </a:t>
            </a:r>
            <a:r>
              <a:rPr lang="en-GB" dirty="0" err="1"/>
              <a:t>ut</a:t>
            </a:r>
            <a:r>
              <a:rPr lang="en-GB" dirty="0"/>
              <a:t> </a:t>
            </a:r>
            <a:r>
              <a:rPr lang="en-GB" dirty="0" err="1"/>
              <a:t>labore</a:t>
            </a:r>
            <a:r>
              <a:rPr lang="en-GB" dirty="0"/>
              <a:t> et </a:t>
            </a:r>
            <a:r>
              <a:rPr lang="en-GB" dirty="0" err="1"/>
              <a:t>dolore</a:t>
            </a:r>
            <a:r>
              <a:rPr lang="en-GB" dirty="0"/>
              <a:t> </a:t>
            </a:r>
            <a:r>
              <a:rPr lang="en-GB" dirty="0" err="1"/>
              <a:t>magnam</a:t>
            </a:r>
            <a:r>
              <a:rPr lang="en-GB" dirty="0"/>
              <a:t> </a:t>
            </a:r>
            <a:r>
              <a:rPr lang="en-GB" dirty="0" err="1"/>
              <a:t>aliquam</a:t>
            </a:r>
            <a:r>
              <a:rPr lang="en-GB" dirty="0"/>
              <a:t> </a:t>
            </a:r>
            <a:r>
              <a:rPr lang="en-GB" dirty="0" err="1"/>
              <a:t>quaerat</a:t>
            </a:r>
            <a:r>
              <a:rPr lang="en-GB" dirty="0"/>
              <a:t> </a:t>
            </a:r>
            <a:r>
              <a:rPr lang="en-GB" dirty="0" err="1"/>
              <a:t>voluptatem</a:t>
            </a:r>
            <a:r>
              <a:rPr lang="en-GB" dirty="0"/>
              <a:t>. </a:t>
            </a:r>
            <a:r>
              <a:rPr lang="en-GB" dirty="0" err="1"/>
              <a:t>Ut</a:t>
            </a:r>
            <a:r>
              <a:rPr lang="en-GB" dirty="0"/>
              <a:t> </a:t>
            </a:r>
            <a:r>
              <a:rPr lang="en-GB" dirty="0" err="1"/>
              <a:t>enim</a:t>
            </a:r>
            <a:r>
              <a:rPr lang="en-GB" dirty="0"/>
              <a:t> ad minima </a:t>
            </a:r>
            <a:r>
              <a:rPr lang="en-GB" dirty="0" err="1"/>
              <a:t>veniam</a:t>
            </a:r>
            <a:r>
              <a:rPr lang="en-GB" dirty="0"/>
              <a:t>, </a:t>
            </a: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quia</a:t>
            </a:r>
            <a:r>
              <a:rPr lang="en-GB" dirty="0"/>
              <a:t> </a:t>
            </a:r>
            <a:r>
              <a:rPr lang="en-GB" dirty="0" err="1"/>
              <a:t>voluptas</a:t>
            </a:r>
            <a:r>
              <a:rPr lang="en-GB" dirty="0"/>
              <a:t> sit </a:t>
            </a:r>
            <a:r>
              <a:rPr lang="en-GB" dirty="0" err="1"/>
              <a:t>aspernatur</a:t>
            </a:r>
            <a:r>
              <a:rPr lang="en-GB" dirty="0"/>
              <a:t> </a:t>
            </a:r>
            <a:r>
              <a:rPr lang="en-GB" dirty="0" err="1"/>
              <a:t>aut</a:t>
            </a:r>
            <a:r>
              <a:rPr lang="en-GB" dirty="0"/>
              <a:t> </a:t>
            </a:r>
            <a:r>
              <a:rPr lang="en-GB" dirty="0" err="1"/>
              <a:t>odit</a:t>
            </a:r>
            <a:r>
              <a:rPr lang="en-GB" dirty="0"/>
              <a:t> </a:t>
            </a:r>
            <a:r>
              <a:rPr lang="en-GB" dirty="0" err="1"/>
              <a:t>aut</a:t>
            </a:r>
            <a:r>
              <a:rPr lang="en-GB" dirty="0"/>
              <a:t> fugit, </a:t>
            </a:r>
            <a:r>
              <a:rPr lang="en-GB" dirty="0" err="1"/>
              <a:t>sed</a:t>
            </a:r>
            <a:r>
              <a:rPr lang="en-GB" dirty="0"/>
              <a:t> </a:t>
            </a:r>
            <a:r>
              <a:rPr lang="en-GB" dirty="0" err="1"/>
              <a:t>quia</a:t>
            </a:r>
            <a:r>
              <a:rPr lang="en-GB" dirty="0"/>
              <a:t> </a:t>
            </a:r>
            <a:r>
              <a:rPr lang="en-GB" dirty="0" err="1"/>
              <a:t>consequuntur</a:t>
            </a:r>
            <a:r>
              <a:rPr lang="en-GB" dirty="0"/>
              <a:t> </a:t>
            </a:r>
            <a:r>
              <a:rPr lang="en-GB" dirty="0" err="1"/>
              <a:t>magni</a:t>
            </a:r>
            <a:r>
              <a:rPr lang="en-GB" dirty="0"/>
              <a:t> </a:t>
            </a:r>
            <a:r>
              <a:rPr lang="en-GB" dirty="0" err="1"/>
              <a:t>dolores</a:t>
            </a:r>
            <a:r>
              <a:rPr lang="en-GB" dirty="0"/>
              <a:t> </a:t>
            </a:r>
            <a:r>
              <a:rPr lang="en-GB" dirty="0" err="1"/>
              <a:t>eos</a:t>
            </a:r>
            <a:r>
              <a:rPr lang="en-GB" dirty="0"/>
              <a:t> qui </a:t>
            </a:r>
            <a:r>
              <a:rPr lang="en-GB" dirty="0" err="1"/>
              <a:t>ratione</a:t>
            </a:r>
            <a:r>
              <a:rPr lang="en-GB" dirty="0"/>
              <a:t> </a:t>
            </a:r>
            <a:r>
              <a:rPr lang="en-GB" dirty="0" err="1"/>
              <a:t>voluptatem</a:t>
            </a:r>
            <a:r>
              <a:rPr lang="en-GB" dirty="0"/>
              <a:t> t. </a:t>
            </a:r>
            <a:r>
              <a:rPr lang="en-GB" dirty="0" err="1"/>
              <a:t>Neque</a:t>
            </a:r>
            <a:r>
              <a:rPr lang="en-GB" dirty="0"/>
              <a:t> </a:t>
            </a:r>
          </a:p>
          <a:p>
            <a:r>
              <a:rPr lang="en-GB" dirty="0" err="1"/>
              <a:t>ipsum</a:t>
            </a:r>
            <a:r>
              <a:rPr lang="en-GB" dirty="0"/>
              <a:t> </a:t>
            </a:r>
            <a:r>
              <a:rPr lang="en-GB" dirty="0" err="1"/>
              <a:t>quia</a:t>
            </a:r>
            <a:r>
              <a:rPr lang="en-GB" dirty="0"/>
              <a:t> </a:t>
            </a:r>
            <a:r>
              <a:rPr lang="en-GB" dirty="0" err="1"/>
              <a:t>dolor</a:t>
            </a:r>
            <a:r>
              <a:rPr lang="en-GB" dirty="0"/>
              <a:t> sit </a:t>
            </a:r>
            <a:r>
              <a:rPr lang="en-GB" dirty="0" err="1"/>
              <a:t>amet</a:t>
            </a:r>
            <a:r>
              <a:rPr lang="en-GB" dirty="0"/>
              <a:t>, </a:t>
            </a:r>
            <a:r>
              <a:rPr lang="en-GB" dirty="0" err="1"/>
              <a:t>consectetur</a:t>
            </a:r>
            <a:r>
              <a:rPr lang="en-GB" dirty="0"/>
              <a:t>, </a:t>
            </a:r>
            <a:r>
              <a:rPr lang="en-GB" dirty="0" err="1"/>
              <a:t>adipisci</a:t>
            </a:r>
            <a:r>
              <a:rPr lang="en-GB" dirty="0"/>
              <a:t> </a:t>
            </a:r>
            <a:r>
              <a:rPr lang="en-GB" dirty="0" err="1"/>
              <a:t>velit</a:t>
            </a:r>
            <a:r>
              <a:rPr lang="en-GB" dirty="0"/>
              <a:t>, </a:t>
            </a:r>
            <a:r>
              <a:rPr lang="en-GB" dirty="0" err="1"/>
              <a:t>sed</a:t>
            </a:r>
            <a:r>
              <a:rPr lang="en-GB" dirty="0"/>
              <a:t> </a:t>
            </a:r>
            <a:r>
              <a:rPr lang="en-GB" dirty="0" err="1"/>
              <a:t>quia</a:t>
            </a:r>
            <a:r>
              <a:rPr lang="en-GB" dirty="0"/>
              <a:t> non </a:t>
            </a:r>
            <a:r>
              <a:rPr lang="en-GB" dirty="0" err="1"/>
              <a:t>numquam</a:t>
            </a:r>
            <a:r>
              <a:rPr lang="en-GB" dirty="0"/>
              <a:t> </a:t>
            </a:r>
            <a:r>
              <a:rPr lang="en-GB" dirty="0" err="1"/>
              <a:t>eius</a:t>
            </a:r>
            <a:r>
              <a:rPr lang="en-GB" dirty="0"/>
              <a:t> </a:t>
            </a:r>
            <a:r>
              <a:rPr lang="en-GB" dirty="0" err="1"/>
              <a:t>modi</a:t>
            </a:r>
            <a:r>
              <a:rPr lang="en-GB" dirty="0"/>
              <a:t> </a:t>
            </a:r>
            <a:r>
              <a:rPr lang="en-GB" dirty="0" err="1"/>
              <a:t>tempora</a:t>
            </a:r>
            <a:r>
              <a:rPr lang="en-GB" dirty="0"/>
              <a:t> </a:t>
            </a:r>
            <a:r>
              <a:rPr lang="en-GB" dirty="0" err="1"/>
              <a:t>incidunt</a:t>
            </a:r>
            <a:r>
              <a:rPr lang="en-GB" dirty="0"/>
              <a:t> </a:t>
            </a:r>
            <a:r>
              <a:rPr lang="en-GB" dirty="0" err="1"/>
              <a:t>ut</a:t>
            </a:r>
            <a:r>
              <a:rPr lang="en-GB" dirty="0"/>
              <a:t> </a:t>
            </a:r>
            <a:r>
              <a:rPr lang="en-GB" dirty="0" err="1"/>
              <a:t>labore</a:t>
            </a:r>
            <a:r>
              <a:rPr lang="en-GB" dirty="0"/>
              <a:t> et </a:t>
            </a:r>
            <a:r>
              <a:rPr lang="en-GB" dirty="0" err="1"/>
              <a:t>dolore</a:t>
            </a:r>
            <a:r>
              <a:rPr lang="en-GB" dirty="0"/>
              <a:t> </a:t>
            </a:r>
            <a:r>
              <a:rPr lang="en-GB" dirty="0" err="1"/>
              <a:t>magnam</a:t>
            </a:r>
            <a:r>
              <a:rPr lang="en-GB" dirty="0"/>
              <a:t> </a:t>
            </a:r>
            <a:r>
              <a:rPr lang="en-GB" dirty="0" err="1"/>
              <a:t>aliquam</a:t>
            </a:r>
            <a:r>
              <a:rPr lang="en-GB" dirty="0"/>
              <a:t> </a:t>
            </a:r>
            <a:r>
              <a:rPr lang="en-GB" dirty="0" err="1"/>
              <a:t>quaerat</a:t>
            </a:r>
            <a:r>
              <a:rPr lang="en-GB" dirty="0"/>
              <a:t> </a:t>
            </a:r>
            <a:r>
              <a:rPr lang="en-GB" dirty="0" err="1"/>
              <a:t>voluptatem</a:t>
            </a:r>
            <a:r>
              <a:rPr lang="en-GB" dirty="0"/>
              <a:t>. </a:t>
            </a:r>
            <a:r>
              <a:rPr lang="en-GB" dirty="0" err="1"/>
              <a:t>Ut</a:t>
            </a:r>
            <a:r>
              <a:rPr lang="en-GB" dirty="0"/>
              <a:t> </a:t>
            </a:r>
            <a:r>
              <a:rPr lang="en-GB" dirty="0" err="1"/>
              <a:t>enim</a:t>
            </a:r>
            <a:r>
              <a:rPr lang="en-GB" dirty="0"/>
              <a:t> ad minima </a:t>
            </a:r>
            <a:r>
              <a:rPr lang="en-GB" dirty="0" err="1"/>
              <a:t>veniamminima</a:t>
            </a:r>
            <a:r>
              <a:rPr lang="en-GB" dirty="0"/>
              <a:t> </a:t>
            </a:r>
            <a:r>
              <a:rPr lang="en-GB" dirty="0" err="1"/>
              <a:t>veniam</a:t>
            </a:r>
            <a:r>
              <a:rPr lang="en-GB" dirty="0"/>
              <a:t>, </a:t>
            </a: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quia</a:t>
            </a:r>
            <a:r>
              <a:rPr lang="en-GB" dirty="0"/>
              <a:t> </a:t>
            </a:r>
            <a:r>
              <a:rPr lang="en-GB" dirty="0" err="1"/>
              <a:t>voluptas</a:t>
            </a:r>
            <a:r>
              <a:rPr lang="en-GB" dirty="0"/>
              <a:t> sit </a:t>
            </a:r>
            <a:r>
              <a:rPr lang="en-GB" dirty="0" err="1"/>
              <a:t>aspernatur</a:t>
            </a:r>
            <a:r>
              <a:rPr lang="en-GB" dirty="0"/>
              <a:t> </a:t>
            </a:r>
            <a:r>
              <a:rPr lang="en-GB" dirty="0" err="1"/>
              <a:t>aut</a:t>
            </a:r>
            <a:r>
              <a:rPr lang="en-GB" dirty="0"/>
              <a:t> </a:t>
            </a:r>
            <a:r>
              <a:rPr lang="en-GB" dirty="0" err="1"/>
              <a:t>odit</a:t>
            </a:r>
            <a:r>
              <a:rPr lang="en-GB" dirty="0"/>
              <a:t> </a:t>
            </a:r>
            <a:r>
              <a:rPr lang="en-GB" dirty="0" err="1"/>
              <a:t>aut</a:t>
            </a:r>
            <a:r>
              <a:rPr lang="en-GB" dirty="0"/>
              <a:t> fugit</a:t>
            </a:r>
          </a:p>
        </p:txBody>
      </p:sp>
      <p:grpSp>
        <p:nvGrpSpPr>
          <p:cNvPr id="2" name="Group 1"/>
          <p:cNvGrpSpPr/>
          <p:nvPr/>
        </p:nvGrpSpPr>
        <p:grpSpPr>
          <a:xfrm>
            <a:off x="2087156" y="2087742"/>
            <a:ext cx="2455324" cy="3326756"/>
            <a:chOff x="2087156" y="2087742"/>
            <a:chExt cx="2455324" cy="3326756"/>
          </a:xfrm>
        </p:grpSpPr>
        <p:sp>
          <p:nvSpPr>
            <p:cNvPr id="64" name="Shape 1863"/>
            <p:cNvSpPr/>
            <p:nvPr/>
          </p:nvSpPr>
          <p:spPr>
            <a:xfrm rot="5400000">
              <a:off x="3187703" y="4059722"/>
              <a:ext cx="254229" cy="2455324"/>
            </a:xfrm>
            <a:prstGeom prst="roundRect">
              <a:avLst>
                <a:gd name="adj" fmla="val 6312"/>
              </a:avLst>
            </a:prstGeom>
            <a:solidFill>
              <a:srgbClr val="ECECEC"/>
            </a:solidFill>
            <a:ln w="12700" cap="flat">
              <a:noFill/>
              <a:miter lim="400000"/>
            </a:ln>
            <a:effectLst/>
          </p:spPr>
          <p:txBody>
            <a:bodyPr wrap="square" lIns="0" tIns="0" rIns="0" bIns="0" numCol="1" anchor="t">
              <a:noAutofit/>
            </a:bodyPr>
            <a:lstStyle/>
            <a:p>
              <a:pPr lvl="0"/>
              <a:endParaRPr/>
            </a:p>
          </p:txBody>
        </p:sp>
        <p:sp>
          <p:nvSpPr>
            <p:cNvPr id="70" name="Shape 1869"/>
            <p:cNvSpPr/>
            <p:nvPr/>
          </p:nvSpPr>
          <p:spPr>
            <a:xfrm rot="5400000">
              <a:off x="3187703" y="987195"/>
              <a:ext cx="254229" cy="2455324"/>
            </a:xfrm>
            <a:prstGeom prst="roundRect">
              <a:avLst>
                <a:gd name="adj" fmla="val 6312"/>
              </a:avLst>
            </a:prstGeom>
            <a:solidFill>
              <a:srgbClr val="ECECEC"/>
            </a:solidFill>
            <a:ln w="12700" cap="flat">
              <a:noFill/>
              <a:miter lim="400000"/>
            </a:ln>
            <a:effectLst/>
          </p:spPr>
          <p:txBody>
            <a:bodyPr wrap="square" lIns="0" tIns="0" rIns="0" bIns="0" numCol="1" anchor="t">
              <a:noAutofit/>
            </a:bodyPr>
            <a:lstStyle/>
            <a:p>
              <a:pPr lvl="0"/>
              <a:endParaRPr/>
            </a:p>
          </p:txBody>
        </p:sp>
        <p:sp>
          <p:nvSpPr>
            <p:cNvPr id="71" name="Shape 1870"/>
            <p:cNvSpPr/>
            <p:nvPr/>
          </p:nvSpPr>
          <p:spPr>
            <a:xfrm rot="5400000">
              <a:off x="3187703" y="1494384"/>
              <a:ext cx="254229" cy="2455324"/>
            </a:xfrm>
            <a:prstGeom prst="roundRect">
              <a:avLst>
                <a:gd name="adj" fmla="val 6312"/>
              </a:avLst>
            </a:prstGeom>
            <a:solidFill>
              <a:srgbClr val="ECECEC"/>
            </a:solidFill>
            <a:ln w="12700" cap="flat">
              <a:noFill/>
              <a:miter lim="400000"/>
            </a:ln>
            <a:effectLst/>
          </p:spPr>
          <p:txBody>
            <a:bodyPr wrap="square" lIns="0" tIns="0" rIns="0" bIns="0" numCol="1" anchor="t">
              <a:noAutofit/>
            </a:bodyPr>
            <a:lstStyle/>
            <a:p>
              <a:pPr lvl="0"/>
              <a:endParaRPr/>
            </a:p>
          </p:txBody>
        </p:sp>
        <p:sp>
          <p:nvSpPr>
            <p:cNvPr id="72" name="Shape 1871"/>
            <p:cNvSpPr/>
            <p:nvPr/>
          </p:nvSpPr>
          <p:spPr>
            <a:xfrm rot="5400000">
              <a:off x="3187703" y="2011371"/>
              <a:ext cx="254229" cy="2455324"/>
            </a:xfrm>
            <a:prstGeom prst="roundRect">
              <a:avLst>
                <a:gd name="adj" fmla="val 6312"/>
              </a:avLst>
            </a:prstGeom>
            <a:solidFill>
              <a:srgbClr val="ECECEC"/>
            </a:solidFill>
            <a:ln w="12700" cap="flat">
              <a:noFill/>
              <a:miter lim="400000"/>
            </a:ln>
            <a:effectLst/>
          </p:spPr>
          <p:txBody>
            <a:bodyPr wrap="square" lIns="0" tIns="0" rIns="0" bIns="0" numCol="1" anchor="t">
              <a:noAutofit/>
            </a:bodyPr>
            <a:lstStyle/>
            <a:p>
              <a:pPr lvl="0"/>
              <a:endParaRPr/>
            </a:p>
          </p:txBody>
        </p:sp>
        <p:sp>
          <p:nvSpPr>
            <p:cNvPr id="73" name="Shape 1872"/>
            <p:cNvSpPr/>
            <p:nvPr/>
          </p:nvSpPr>
          <p:spPr>
            <a:xfrm rot="5400000">
              <a:off x="3187703" y="2518559"/>
              <a:ext cx="254229" cy="2455324"/>
            </a:xfrm>
            <a:prstGeom prst="roundRect">
              <a:avLst>
                <a:gd name="adj" fmla="val 6312"/>
              </a:avLst>
            </a:prstGeom>
            <a:solidFill>
              <a:srgbClr val="ECECEC"/>
            </a:solidFill>
            <a:ln w="12700" cap="flat">
              <a:noFill/>
              <a:miter lim="400000"/>
            </a:ln>
            <a:effectLst/>
          </p:spPr>
          <p:txBody>
            <a:bodyPr wrap="square" lIns="0" tIns="0" rIns="0" bIns="0" numCol="1" anchor="t">
              <a:noAutofit/>
            </a:bodyPr>
            <a:lstStyle/>
            <a:p>
              <a:pPr lvl="0"/>
              <a:endParaRPr/>
            </a:p>
          </p:txBody>
        </p:sp>
        <p:sp>
          <p:nvSpPr>
            <p:cNvPr id="74" name="Shape 1873"/>
            <p:cNvSpPr/>
            <p:nvPr/>
          </p:nvSpPr>
          <p:spPr>
            <a:xfrm rot="5400000">
              <a:off x="3187703" y="3035546"/>
              <a:ext cx="254229" cy="2455324"/>
            </a:xfrm>
            <a:prstGeom prst="roundRect">
              <a:avLst>
                <a:gd name="adj" fmla="val 6312"/>
              </a:avLst>
            </a:prstGeom>
            <a:solidFill>
              <a:srgbClr val="ECECEC"/>
            </a:solidFill>
            <a:ln w="12700" cap="flat">
              <a:noFill/>
              <a:miter lim="400000"/>
            </a:ln>
            <a:effectLst/>
          </p:spPr>
          <p:txBody>
            <a:bodyPr wrap="square" lIns="0" tIns="0" rIns="0" bIns="0" numCol="1" anchor="t">
              <a:noAutofit/>
            </a:bodyPr>
            <a:lstStyle/>
            <a:p>
              <a:pPr lvl="0"/>
              <a:endParaRPr/>
            </a:p>
          </p:txBody>
        </p:sp>
        <p:sp>
          <p:nvSpPr>
            <p:cNvPr id="75" name="Shape 1874"/>
            <p:cNvSpPr/>
            <p:nvPr/>
          </p:nvSpPr>
          <p:spPr>
            <a:xfrm rot="5400000">
              <a:off x="3187703" y="3544002"/>
              <a:ext cx="254229" cy="2455324"/>
            </a:xfrm>
            <a:prstGeom prst="roundRect">
              <a:avLst>
                <a:gd name="adj" fmla="val 6312"/>
              </a:avLst>
            </a:prstGeom>
            <a:solidFill>
              <a:srgbClr val="ECECEC"/>
            </a:solidFill>
            <a:ln w="12700" cap="flat">
              <a:noFill/>
              <a:miter lim="400000"/>
            </a:ln>
            <a:effectLst/>
          </p:spPr>
          <p:txBody>
            <a:bodyPr wrap="square" lIns="0" tIns="0" rIns="0" bIns="0" numCol="1" anchor="t">
              <a:noAutofit/>
            </a:bodyPr>
            <a:lstStyle/>
            <a:p>
              <a:pPr lvl="0"/>
              <a:endParaRPr/>
            </a:p>
          </p:txBody>
        </p:sp>
      </p:grpSp>
      <p:sp>
        <p:nvSpPr>
          <p:cNvPr id="82" name="Shape 1897"/>
          <p:cNvSpPr/>
          <p:nvPr/>
        </p:nvSpPr>
        <p:spPr>
          <a:xfrm rot="5400000">
            <a:off x="2590335" y="1584563"/>
            <a:ext cx="254229" cy="1260587"/>
          </a:xfrm>
          <a:prstGeom prst="roundRect">
            <a:avLst>
              <a:gd name="adj" fmla="val 6312"/>
            </a:avLst>
          </a:prstGeom>
          <a:solidFill>
            <a:schemeClr val="accent1">
              <a:alpha val="50000"/>
            </a:schemeClr>
          </a:solidFill>
          <a:ln w="12700" cap="flat">
            <a:noFill/>
            <a:miter lim="400000"/>
          </a:ln>
          <a:effectLst/>
        </p:spPr>
        <p:txBody>
          <a:bodyPr wrap="square" lIns="0" tIns="0" rIns="0" bIns="0" numCol="1" anchor="t">
            <a:noAutofit/>
          </a:bodyPr>
          <a:lstStyle/>
          <a:p>
            <a:pPr lvl="0"/>
            <a:endParaRPr/>
          </a:p>
        </p:txBody>
      </p:sp>
      <p:sp>
        <p:nvSpPr>
          <p:cNvPr id="83" name="Shape 1898"/>
          <p:cNvSpPr/>
          <p:nvPr/>
        </p:nvSpPr>
        <p:spPr>
          <a:xfrm rot="5400000">
            <a:off x="2265781" y="2417573"/>
            <a:ext cx="254229" cy="611479"/>
          </a:xfrm>
          <a:prstGeom prst="roundRect">
            <a:avLst>
              <a:gd name="adj" fmla="val 6312"/>
            </a:avLst>
          </a:prstGeom>
          <a:solidFill>
            <a:schemeClr val="accent1">
              <a:alpha val="50000"/>
            </a:schemeClr>
          </a:solidFill>
          <a:ln w="12700" cap="flat">
            <a:noFill/>
            <a:miter lim="400000"/>
          </a:ln>
          <a:effectLst/>
        </p:spPr>
        <p:txBody>
          <a:bodyPr wrap="square" lIns="0" tIns="0" rIns="0" bIns="0" numCol="1" anchor="t">
            <a:noAutofit/>
          </a:bodyPr>
          <a:lstStyle/>
          <a:p>
            <a:pPr lvl="0"/>
            <a:endParaRPr/>
          </a:p>
        </p:txBody>
      </p:sp>
      <p:sp>
        <p:nvSpPr>
          <p:cNvPr id="84" name="Shape 1899"/>
          <p:cNvSpPr/>
          <p:nvPr/>
        </p:nvSpPr>
        <p:spPr>
          <a:xfrm rot="5400000">
            <a:off x="2764372" y="2434703"/>
            <a:ext cx="254229" cy="1608660"/>
          </a:xfrm>
          <a:prstGeom prst="roundRect">
            <a:avLst>
              <a:gd name="adj" fmla="val 6312"/>
            </a:avLst>
          </a:prstGeom>
          <a:solidFill>
            <a:schemeClr val="accent1">
              <a:alpha val="50000"/>
            </a:schemeClr>
          </a:solidFill>
          <a:ln w="12700" cap="flat">
            <a:noFill/>
            <a:miter lim="400000"/>
          </a:ln>
          <a:effectLst/>
        </p:spPr>
        <p:txBody>
          <a:bodyPr wrap="square" lIns="0" tIns="0" rIns="0" bIns="0" numCol="1" anchor="t">
            <a:noAutofit/>
          </a:bodyPr>
          <a:lstStyle/>
          <a:p>
            <a:pPr lvl="0"/>
            <a:endParaRPr/>
          </a:p>
        </p:txBody>
      </p:sp>
      <p:sp>
        <p:nvSpPr>
          <p:cNvPr id="85" name="Shape 1900"/>
          <p:cNvSpPr/>
          <p:nvPr/>
        </p:nvSpPr>
        <p:spPr>
          <a:xfrm rot="5400000">
            <a:off x="2844335" y="2863196"/>
            <a:ext cx="254229" cy="1768585"/>
          </a:xfrm>
          <a:prstGeom prst="roundRect">
            <a:avLst>
              <a:gd name="adj" fmla="val 6312"/>
            </a:avLst>
          </a:prstGeom>
          <a:solidFill>
            <a:schemeClr val="accent1">
              <a:alpha val="75000"/>
            </a:schemeClr>
          </a:solidFill>
          <a:ln w="12700" cap="flat">
            <a:noFill/>
            <a:miter lim="400000"/>
          </a:ln>
          <a:effectLst/>
        </p:spPr>
        <p:txBody>
          <a:bodyPr wrap="square" lIns="0" tIns="0" rIns="0" bIns="0" numCol="1" anchor="t">
            <a:noAutofit/>
          </a:bodyPr>
          <a:lstStyle/>
          <a:p>
            <a:pPr lvl="0"/>
            <a:endParaRPr/>
          </a:p>
        </p:txBody>
      </p:sp>
      <p:sp>
        <p:nvSpPr>
          <p:cNvPr id="86" name="Shape 1901"/>
          <p:cNvSpPr/>
          <p:nvPr/>
        </p:nvSpPr>
        <p:spPr>
          <a:xfrm rot="5400000">
            <a:off x="2933704" y="3289545"/>
            <a:ext cx="254229" cy="1947325"/>
          </a:xfrm>
          <a:prstGeom prst="roundRect">
            <a:avLst>
              <a:gd name="adj" fmla="val 6312"/>
            </a:avLst>
          </a:prstGeom>
          <a:solidFill>
            <a:schemeClr val="accent1">
              <a:alpha val="75000"/>
            </a:schemeClr>
          </a:solidFill>
          <a:ln w="12700" cap="flat">
            <a:noFill/>
            <a:miter lim="400000"/>
          </a:ln>
          <a:effectLst/>
        </p:spPr>
        <p:txBody>
          <a:bodyPr wrap="square" lIns="0" tIns="0" rIns="0" bIns="0" numCol="1" anchor="t">
            <a:noAutofit/>
          </a:bodyPr>
          <a:lstStyle/>
          <a:p>
            <a:pPr lvl="0"/>
            <a:endParaRPr/>
          </a:p>
        </p:txBody>
      </p:sp>
      <p:sp>
        <p:nvSpPr>
          <p:cNvPr id="87" name="Shape 1902"/>
          <p:cNvSpPr/>
          <p:nvPr/>
        </p:nvSpPr>
        <p:spPr>
          <a:xfrm rot="5400000">
            <a:off x="3050933" y="3680774"/>
            <a:ext cx="254229" cy="2181780"/>
          </a:xfrm>
          <a:prstGeom prst="roundRect">
            <a:avLst>
              <a:gd name="adj" fmla="val 6312"/>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88" name="Shape 1903"/>
          <p:cNvSpPr/>
          <p:nvPr/>
        </p:nvSpPr>
        <p:spPr>
          <a:xfrm rot="5400000">
            <a:off x="3122113" y="4125313"/>
            <a:ext cx="254229" cy="2324142"/>
          </a:xfrm>
          <a:prstGeom prst="roundRect">
            <a:avLst>
              <a:gd name="adj" fmla="val 6312"/>
            </a:avLst>
          </a:prstGeom>
          <a:solidFill>
            <a:schemeClr val="accent1"/>
          </a:solidFill>
          <a:ln w="12700" cap="flat">
            <a:noFill/>
            <a:miter lim="400000"/>
          </a:ln>
          <a:effectLst/>
        </p:spPr>
        <p:txBody>
          <a:bodyPr wrap="square" lIns="0" tIns="0" rIns="0" bIns="0" numCol="1" anchor="t">
            <a:noAutofit/>
          </a:bodyPr>
          <a:lstStyle/>
          <a:p>
            <a:pPr lvl="0"/>
            <a:endParaRPr/>
          </a:p>
        </p:txBody>
      </p:sp>
      <p:sp>
        <p:nvSpPr>
          <p:cNvPr id="95" name="Text Placeholder 22"/>
          <p:cNvSpPr>
            <a:spLocks noGrp="1"/>
          </p:cNvSpPr>
          <p:nvPr>
            <p:ph type="body" sz="quarter" idx="11"/>
          </p:nvPr>
        </p:nvSpPr>
        <p:spPr>
          <a:xfrm>
            <a:off x="1524000" y="2107262"/>
            <a:ext cx="563154" cy="210158"/>
          </a:xfrm>
        </p:spPr>
        <p:txBody>
          <a:bodyPr>
            <a:normAutofit/>
          </a:bodyPr>
          <a:lstStyle/>
          <a:p>
            <a:pPr algn="ctr"/>
            <a:r>
              <a:rPr lang="id-ID" sz="1200" dirty="0"/>
              <a:t>ja</a:t>
            </a:r>
            <a:r>
              <a:rPr lang="en-GB" sz="1200" dirty="0"/>
              <a:t>n</a:t>
            </a:r>
          </a:p>
        </p:txBody>
      </p:sp>
      <p:sp>
        <p:nvSpPr>
          <p:cNvPr id="96" name="Text Placeholder 22"/>
          <p:cNvSpPr>
            <a:spLocks noGrp="1"/>
          </p:cNvSpPr>
          <p:nvPr>
            <p:ph type="body" sz="quarter" idx="11"/>
          </p:nvPr>
        </p:nvSpPr>
        <p:spPr>
          <a:xfrm>
            <a:off x="1524000" y="2611645"/>
            <a:ext cx="561757" cy="210158"/>
          </a:xfrm>
        </p:spPr>
        <p:txBody>
          <a:bodyPr>
            <a:normAutofit/>
          </a:bodyPr>
          <a:lstStyle/>
          <a:p>
            <a:pPr algn="ctr"/>
            <a:r>
              <a:rPr lang="id-ID" sz="1200" dirty="0"/>
              <a:t>feb</a:t>
            </a:r>
            <a:endParaRPr lang="en-GB" sz="1200" dirty="0"/>
          </a:p>
        </p:txBody>
      </p:sp>
      <p:sp>
        <p:nvSpPr>
          <p:cNvPr id="107" name="Text Placeholder 22"/>
          <p:cNvSpPr>
            <a:spLocks noGrp="1"/>
          </p:cNvSpPr>
          <p:nvPr>
            <p:ph type="body" sz="quarter" idx="11"/>
          </p:nvPr>
        </p:nvSpPr>
        <p:spPr>
          <a:xfrm>
            <a:off x="4557442" y="2116121"/>
            <a:ext cx="484457" cy="210158"/>
          </a:xfrm>
        </p:spPr>
        <p:txBody>
          <a:bodyPr>
            <a:normAutofit/>
          </a:bodyPr>
          <a:lstStyle/>
          <a:p>
            <a:pPr algn="r"/>
            <a:r>
              <a:rPr lang="en-GB" sz="1200" dirty="0"/>
              <a:t>50%</a:t>
            </a:r>
          </a:p>
        </p:txBody>
      </p:sp>
      <p:sp>
        <p:nvSpPr>
          <p:cNvPr id="114" name="TextBox 113"/>
          <p:cNvSpPr txBox="1"/>
          <p:nvPr/>
        </p:nvSpPr>
        <p:spPr>
          <a:xfrm>
            <a:off x="10194131" y="6269653"/>
            <a:ext cx="559594"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102</a:t>
            </a:r>
            <a:endParaRPr lang="en-GB" sz="1200" dirty="0">
              <a:solidFill>
                <a:schemeClr val="accent1"/>
              </a:solidFill>
              <a:latin typeface="Kontrapunkt Bob Light" panose="02000000000000000000" pitchFamily="50" charset="0"/>
            </a:endParaRPr>
          </a:p>
        </p:txBody>
      </p:sp>
      <p:sp>
        <p:nvSpPr>
          <p:cNvPr id="89" name="Text Placeholder 22"/>
          <p:cNvSpPr>
            <a:spLocks noGrp="1"/>
          </p:cNvSpPr>
          <p:nvPr>
            <p:ph type="body" sz="quarter" idx="11"/>
          </p:nvPr>
        </p:nvSpPr>
        <p:spPr>
          <a:xfrm>
            <a:off x="1524000" y="3128017"/>
            <a:ext cx="563154" cy="210158"/>
          </a:xfrm>
        </p:spPr>
        <p:txBody>
          <a:bodyPr>
            <a:normAutofit/>
          </a:bodyPr>
          <a:lstStyle/>
          <a:p>
            <a:pPr algn="ctr"/>
            <a:r>
              <a:rPr lang="id-ID" sz="1200" dirty="0"/>
              <a:t>mar</a:t>
            </a:r>
            <a:endParaRPr lang="en-GB" sz="1200" dirty="0"/>
          </a:p>
        </p:txBody>
      </p:sp>
      <p:sp>
        <p:nvSpPr>
          <p:cNvPr id="115" name="Text Placeholder 22"/>
          <p:cNvSpPr>
            <a:spLocks noGrp="1"/>
          </p:cNvSpPr>
          <p:nvPr>
            <p:ph type="body" sz="quarter" idx="11"/>
          </p:nvPr>
        </p:nvSpPr>
        <p:spPr>
          <a:xfrm>
            <a:off x="1524000" y="3632400"/>
            <a:ext cx="561757" cy="210158"/>
          </a:xfrm>
        </p:spPr>
        <p:txBody>
          <a:bodyPr>
            <a:normAutofit/>
          </a:bodyPr>
          <a:lstStyle/>
          <a:p>
            <a:pPr algn="ctr"/>
            <a:r>
              <a:rPr lang="id-ID" sz="1200" dirty="0"/>
              <a:t>apr</a:t>
            </a:r>
            <a:endParaRPr lang="en-GB" sz="1200" dirty="0"/>
          </a:p>
        </p:txBody>
      </p:sp>
      <p:sp>
        <p:nvSpPr>
          <p:cNvPr id="116" name="Text Placeholder 22"/>
          <p:cNvSpPr>
            <a:spLocks noGrp="1"/>
          </p:cNvSpPr>
          <p:nvPr>
            <p:ph type="body" sz="quarter" idx="11"/>
          </p:nvPr>
        </p:nvSpPr>
        <p:spPr>
          <a:xfrm>
            <a:off x="1524000" y="4153919"/>
            <a:ext cx="561757" cy="210158"/>
          </a:xfrm>
        </p:spPr>
        <p:txBody>
          <a:bodyPr>
            <a:normAutofit/>
          </a:bodyPr>
          <a:lstStyle/>
          <a:p>
            <a:pPr algn="ctr"/>
            <a:r>
              <a:rPr lang="id-ID" sz="1200" dirty="0"/>
              <a:t>may</a:t>
            </a:r>
            <a:endParaRPr lang="en-GB" sz="1200" dirty="0"/>
          </a:p>
        </p:txBody>
      </p:sp>
      <p:sp>
        <p:nvSpPr>
          <p:cNvPr id="117" name="Text Placeholder 22"/>
          <p:cNvSpPr>
            <a:spLocks noGrp="1"/>
          </p:cNvSpPr>
          <p:nvPr>
            <p:ph type="body" sz="quarter" idx="11"/>
          </p:nvPr>
        </p:nvSpPr>
        <p:spPr>
          <a:xfrm>
            <a:off x="1524000" y="4670291"/>
            <a:ext cx="563154" cy="210158"/>
          </a:xfrm>
        </p:spPr>
        <p:txBody>
          <a:bodyPr>
            <a:normAutofit/>
          </a:bodyPr>
          <a:lstStyle/>
          <a:p>
            <a:pPr algn="ctr"/>
            <a:r>
              <a:rPr lang="en-GB" sz="1200" dirty="0"/>
              <a:t>Jun</a:t>
            </a:r>
          </a:p>
        </p:txBody>
      </p:sp>
      <p:sp>
        <p:nvSpPr>
          <p:cNvPr id="118" name="Text Placeholder 22"/>
          <p:cNvSpPr>
            <a:spLocks noGrp="1"/>
          </p:cNvSpPr>
          <p:nvPr>
            <p:ph type="body" sz="quarter" idx="11"/>
          </p:nvPr>
        </p:nvSpPr>
        <p:spPr>
          <a:xfrm>
            <a:off x="1524000" y="5200074"/>
            <a:ext cx="561757" cy="210158"/>
          </a:xfrm>
        </p:spPr>
        <p:txBody>
          <a:bodyPr>
            <a:normAutofit/>
          </a:bodyPr>
          <a:lstStyle/>
          <a:p>
            <a:pPr algn="ctr"/>
            <a:r>
              <a:rPr lang="en-GB" sz="1200" dirty="0"/>
              <a:t>Jul</a:t>
            </a:r>
          </a:p>
        </p:txBody>
      </p:sp>
      <p:sp>
        <p:nvSpPr>
          <p:cNvPr id="119" name="Text Placeholder 22"/>
          <p:cNvSpPr>
            <a:spLocks noGrp="1"/>
          </p:cNvSpPr>
          <p:nvPr>
            <p:ph type="body" sz="quarter" idx="11"/>
          </p:nvPr>
        </p:nvSpPr>
        <p:spPr>
          <a:xfrm>
            <a:off x="4557442" y="2619408"/>
            <a:ext cx="484457" cy="210158"/>
          </a:xfrm>
        </p:spPr>
        <p:txBody>
          <a:bodyPr>
            <a:normAutofit/>
          </a:bodyPr>
          <a:lstStyle/>
          <a:p>
            <a:pPr algn="r"/>
            <a:r>
              <a:rPr lang="id-ID" sz="1200" dirty="0"/>
              <a:t>25</a:t>
            </a:r>
            <a:r>
              <a:rPr lang="en-GB" sz="1200" dirty="0"/>
              <a:t>%</a:t>
            </a:r>
          </a:p>
        </p:txBody>
      </p:sp>
      <p:sp>
        <p:nvSpPr>
          <p:cNvPr id="120" name="Text Placeholder 22"/>
          <p:cNvSpPr>
            <a:spLocks noGrp="1"/>
          </p:cNvSpPr>
          <p:nvPr>
            <p:ph type="body" sz="quarter" idx="11"/>
          </p:nvPr>
        </p:nvSpPr>
        <p:spPr>
          <a:xfrm>
            <a:off x="4557442" y="3132502"/>
            <a:ext cx="484457" cy="210158"/>
          </a:xfrm>
        </p:spPr>
        <p:txBody>
          <a:bodyPr>
            <a:normAutofit/>
          </a:bodyPr>
          <a:lstStyle/>
          <a:p>
            <a:pPr algn="r"/>
            <a:r>
              <a:rPr lang="id-ID" sz="1200" dirty="0"/>
              <a:t>7</a:t>
            </a:r>
            <a:r>
              <a:rPr lang="en-GB" sz="1200" dirty="0"/>
              <a:t>0%</a:t>
            </a:r>
          </a:p>
        </p:txBody>
      </p:sp>
      <p:sp>
        <p:nvSpPr>
          <p:cNvPr id="121" name="Text Placeholder 22"/>
          <p:cNvSpPr>
            <a:spLocks noGrp="1"/>
          </p:cNvSpPr>
          <p:nvPr>
            <p:ph type="body" sz="quarter" idx="11"/>
          </p:nvPr>
        </p:nvSpPr>
        <p:spPr>
          <a:xfrm>
            <a:off x="4557442" y="3635789"/>
            <a:ext cx="484457" cy="210158"/>
          </a:xfrm>
        </p:spPr>
        <p:txBody>
          <a:bodyPr>
            <a:normAutofit/>
          </a:bodyPr>
          <a:lstStyle/>
          <a:p>
            <a:pPr algn="r"/>
            <a:r>
              <a:rPr lang="id-ID" sz="1200" dirty="0"/>
              <a:t>75</a:t>
            </a:r>
            <a:r>
              <a:rPr lang="en-GB" sz="1200" dirty="0"/>
              <a:t>%</a:t>
            </a:r>
          </a:p>
        </p:txBody>
      </p:sp>
      <p:sp>
        <p:nvSpPr>
          <p:cNvPr id="122" name="Text Placeholder 22"/>
          <p:cNvSpPr>
            <a:spLocks noGrp="1"/>
          </p:cNvSpPr>
          <p:nvPr>
            <p:ph type="body" sz="quarter" idx="11"/>
          </p:nvPr>
        </p:nvSpPr>
        <p:spPr>
          <a:xfrm>
            <a:off x="4557442" y="4166284"/>
            <a:ext cx="484457" cy="210158"/>
          </a:xfrm>
        </p:spPr>
        <p:txBody>
          <a:bodyPr>
            <a:normAutofit/>
          </a:bodyPr>
          <a:lstStyle/>
          <a:p>
            <a:pPr algn="r"/>
            <a:r>
              <a:rPr lang="id-ID" sz="1200" dirty="0"/>
              <a:t>79</a:t>
            </a:r>
            <a:r>
              <a:rPr lang="en-GB" sz="1200" dirty="0"/>
              <a:t>%</a:t>
            </a:r>
          </a:p>
        </p:txBody>
      </p:sp>
      <p:sp>
        <p:nvSpPr>
          <p:cNvPr id="123" name="Text Placeholder 22"/>
          <p:cNvSpPr>
            <a:spLocks noGrp="1"/>
          </p:cNvSpPr>
          <p:nvPr>
            <p:ph type="body" sz="quarter" idx="11"/>
          </p:nvPr>
        </p:nvSpPr>
        <p:spPr>
          <a:xfrm>
            <a:off x="4557442" y="4669571"/>
            <a:ext cx="484457" cy="210158"/>
          </a:xfrm>
        </p:spPr>
        <p:txBody>
          <a:bodyPr>
            <a:normAutofit/>
          </a:bodyPr>
          <a:lstStyle/>
          <a:p>
            <a:pPr algn="r"/>
            <a:r>
              <a:rPr lang="id-ID" sz="1200" dirty="0"/>
              <a:t>9</a:t>
            </a:r>
            <a:r>
              <a:rPr lang="en-GB" sz="1200" dirty="0"/>
              <a:t>0%</a:t>
            </a:r>
          </a:p>
        </p:txBody>
      </p:sp>
      <p:sp>
        <p:nvSpPr>
          <p:cNvPr id="124" name="Text Placeholder 22"/>
          <p:cNvSpPr>
            <a:spLocks noGrp="1"/>
          </p:cNvSpPr>
          <p:nvPr>
            <p:ph type="body" sz="quarter" idx="11"/>
          </p:nvPr>
        </p:nvSpPr>
        <p:spPr>
          <a:xfrm>
            <a:off x="4557442" y="5185669"/>
            <a:ext cx="484457" cy="210158"/>
          </a:xfrm>
        </p:spPr>
        <p:txBody>
          <a:bodyPr>
            <a:normAutofit/>
          </a:bodyPr>
          <a:lstStyle/>
          <a:p>
            <a:pPr algn="r"/>
            <a:r>
              <a:rPr lang="id-ID" sz="1200" dirty="0"/>
              <a:t>95</a:t>
            </a:r>
            <a:r>
              <a:rPr lang="en-GB" sz="1200" dirty="0"/>
              <a:t>%</a:t>
            </a:r>
          </a:p>
        </p:txBody>
      </p:sp>
    </p:spTree>
    <p:extLst>
      <p:ext uri="{BB962C8B-B14F-4D97-AF65-F5344CB8AC3E}">
        <p14:creationId xmlns:p14="http://schemas.microsoft.com/office/powerpoint/2010/main" val="225892167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18">
                                            <p:txEl>
                                              <p:pRg st="0" end="0"/>
                                            </p:txEl>
                                          </p:spTgt>
                                        </p:tgtEl>
                                        <p:attrNameLst>
                                          <p:attrName>style.visibility</p:attrName>
                                        </p:attrNameLst>
                                      </p:cBhvr>
                                      <p:to>
                                        <p:strVal val="visible"/>
                                      </p:to>
                                    </p:set>
                                    <p:animEffect transition="in" filter="fade">
                                      <p:cBhvr>
                                        <p:cTn id="19" dur="500"/>
                                        <p:tgtEl>
                                          <p:spTgt spid="118">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7">
                                            <p:txEl>
                                              <p:pRg st="0" end="0"/>
                                            </p:txEl>
                                          </p:spTgt>
                                        </p:tgtEl>
                                        <p:attrNameLst>
                                          <p:attrName>style.visibility</p:attrName>
                                        </p:attrNameLst>
                                      </p:cBhvr>
                                      <p:to>
                                        <p:strVal val="visible"/>
                                      </p:to>
                                    </p:set>
                                    <p:animEffect transition="in" filter="fade">
                                      <p:cBhvr>
                                        <p:cTn id="22" dur="500"/>
                                        <p:tgtEl>
                                          <p:spTgt spid="117">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16">
                                            <p:txEl>
                                              <p:pRg st="0" end="0"/>
                                            </p:txEl>
                                          </p:spTgt>
                                        </p:tgtEl>
                                        <p:attrNameLst>
                                          <p:attrName>style.visibility</p:attrName>
                                        </p:attrNameLst>
                                      </p:cBhvr>
                                      <p:to>
                                        <p:strVal val="visible"/>
                                      </p:to>
                                    </p:set>
                                    <p:animEffect transition="in" filter="fade">
                                      <p:cBhvr>
                                        <p:cTn id="25" dur="500"/>
                                        <p:tgtEl>
                                          <p:spTgt spid="116">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5">
                                            <p:txEl>
                                              <p:pRg st="0" end="0"/>
                                            </p:txEl>
                                          </p:spTgt>
                                        </p:tgtEl>
                                        <p:attrNameLst>
                                          <p:attrName>style.visibility</p:attrName>
                                        </p:attrNameLst>
                                      </p:cBhvr>
                                      <p:to>
                                        <p:strVal val="visible"/>
                                      </p:to>
                                    </p:set>
                                    <p:animEffect transition="in" filter="fade">
                                      <p:cBhvr>
                                        <p:cTn id="28" dur="500"/>
                                        <p:tgtEl>
                                          <p:spTgt spid="115">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9">
                                            <p:txEl>
                                              <p:pRg st="0" end="0"/>
                                            </p:txEl>
                                          </p:spTgt>
                                        </p:tgtEl>
                                        <p:attrNameLst>
                                          <p:attrName>style.visibility</p:attrName>
                                        </p:attrNameLst>
                                      </p:cBhvr>
                                      <p:to>
                                        <p:strVal val="visible"/>
                                      </p:to>
                                    </p:set>
                                    <p:animEffect transition="in" filter="fade">
                                      <p:cBhvr>
                                        <p:cTn id="31" dur="500"/>
                                        <p:tgtEl>
                                          <p:spTgt spid="89">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6">
                                            <p:txEl>
                                              <p:pRg st="0" end="0"/>
                                            </p:txEl>
                                          </p:spTgt>
                                        </p:tgtEl>
                                        <p:attrNameLst>
                                          <p:attrName>style.visibility</p:attrName>
                                        </p:attrNameLst>
                                      </p:cBhvr>
                                      <p:to>
                                        <p:strVal val="visible"/>
                                      </p:to>
                                    </p:set>
                                    <p:animEffect transition="in" filter="fade">
                                      <p:cBhvr>
                                        <p:cTn id="34" dur="500"/>
                                        <p:tgtEl>
                                          <p:spTgt spid="96">
                                            <p:txEl>
                                              <p:pRg st="0" end="0"/>
                                            </p:tx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5">
                                            <p:txEl>
                                              <p:pRg st="0" end="0"/>
                                            </p:txEl>
                                          </p:spTgt>
                                        </p:tgtEl>
                                        <p:attrNameLst>
                                          <p:attrName>style.visibility</p:attrName>
                                        </p:attrNameLst>
                                      </p:cBhvr>
                                      <p:to>
                                        <p:strVal val="visible"/>
                                      </p:to>
                                    </p:set>
                                    <p:animEffect transition="in" filter="fade">
                                      <p:cBhvr>
                                        <p:cTn id="37" dur="500"/>
                                        <p:tgtEl>
                                          <p:spTgt spid="95">
                                            <p:txEl>
                                              <p:pRg st="0" end="0"/>
                                            </p:txEl>
                                          </p:spTgt>
                                        </p:tgtEl>
                                      </p:cBhvr>
                                    </p:animEffect>
                                  </p:childTnLst>
                                </p:cTn>
                              </p:par>
                            </p:childTnLst>
                          </p:cTn>
                        </p:par>
                        <p:par>
                          <p:cTn id="38" fill="hold">
                            <p:stCondLst>
                              <p:cond delay="2000"/>
                            </p:stCondLst>
                            <p:childTnLst>
                              <p:par>
                                <p:cTn id="39" presetID="22" presetClass="entr" presetSubtype="8" fill="hold" grpId="0" nodeType="afterEffect">
                                  <p:stCondLst>
                                    <p:cond delay="0"/>
                                  </p:stCondLst>
                                  <p:childTnLst>
                                    <p:set>
                                      <p:cBhvr>
                                        <p:cTn id="40" dur="1" fill="hold">
                                          <p:stCondLst>
                                            <p:cond delay="0"/>
                                          </p:stCondLst>
                                        </p:cTn>
                                        <p:tgtEl>
                                          <p:spTgt spid="88"/>
                                        </p:tgtEl>
                                        <p:attrNameLst>
                                          <p:attrName>style.visibility</p:attrName>
                                        </p:attrNameLst>
                                      </p:cBhvr>
                                      <p:to>
                                        <p:strVal val="visible"/>
                                      </p:to>
                                    </p:set>
                                    <p:animEffect transition="in" filter="wipe(left)">
                                      <p:cBhvr>
                                        <p:cTn id="41" dur="500"/>
                                        <p:tgtEl>
                                          <p:spTgt spid="88"/>
                                        </p:tgtEl>
                                      </p:cBhvr>
                                    </p:animEffect>
                                  </p:childTnLst>
                                </p:cTn>
                              </p:par>
                            </p:childTnLst>
                          </p:cTn>
                        </p:par>
                        <p:par>
                          <p:cTn id="42" fill="hold">
                            <p:stCondLst>
                              <p:cond delay="2500"/>
                            </p:stCondLst>
                            <p:childTnLst>
                              <p:par>
                                <p:cTn id="43" presetID="9" presetClass="entr" presetSubtype="0" fill="hold" grpId="0" nodeType="afterEffect">
                                  <p:stCondLst>
                                    <p:cond delay="0"/>
                                  </p:stCondLst>
                                  <p:childTnLst>
                                    <p:set>
                                      <p:cBhvr>
                                        <p:cTn id="44" dur="1" fill="hold">
                                          <p:stCondLst>
                                            <p:cond delay="0"/>
                                          </p:stCondLst>
                                        </p:cTn>
                                        <p:tgtEl>
                                          <p:spTgt spid="124">
                                            <p:txEl>
                                              <p:pRg st="0" end="0"/>
                                            </p:txEl>
                                          </p:spTgt>
                                        </p:tgtEl>
                                        <p:attrNameLst>
                                          <p:attrName>style.visibility</p:attrName>
                                        </p:attrNameLst>
                                      </p:cBhvr>
                                      <p:to>
                                        <p:strVal val="visible"/>
                                      </p:to>
                                    </p:set>
                                    <p:animEffect transition="in" filter="dissolve">
                                      <p:cBhvr>
                                        <p:cTn id="45" dur="500"/>
                                        <p:tgtEl>
                                          <p:spTgt spid="124">
                                            <p:txEl>
                                              <p:pRg st="0" end="0"/>
                                            </p:txEl>
                                          </p:spTgt>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wipe(left)">
                                      <p:cBhvr>
                                        <p:cTn id="49" dur="500"/>
                                        <p:tgtEl>
                                          <p:spTgt spid="87"/>
                                        </p:tgtEl>
                                      </p:cBhvr>
                                    </p:animEffect>
                                  </p:childTnLst>
                                </p:cTn>
                              </p:par>
                            </p:childTnLst>
                          </p:cTn>
                        </p:par>
                        <p:par>
                          <p:cTn id="50" fill="hold">
                            <p:stCondLst>
                              <p:cond delay="3500"/>
                            </p:stCondLst>
                            <p:childTnLst>
                              <p:par>
                                <p:cTn id="51" presetID="9" presetClass="entr" presetSubtype="0" fill="hold" grpId="0" nodeType="afterEffect">
                                  <p:stCondLst>
                                    <p:cond delay="0"/>
                                  </p:stCondLst>
                                  <p:childTnLst>
                                    <p:set>
                                      <p:cBhvr>
                                        <p:cTn id="52" dur="1" fill="hold">
                                          <p:stCondLst>
                                            <p:cond delay="0"/>
                                          </p:stCondLst>
                                        </p:cTn>
                                        <p:tgtEl>
                                          <p:spTgt spid="123">
                                            <p:txEl>
                                              <p:pRg st="0" end="0"/>
                                            </p:txEl>
                                          </p:spTgt>
                                        </p:tgtEl>
                                        <p:attrNameLst>
                                          <p:attrName>style.visibility</p:attrName>
                                        </p:attrNameLst>
                                      </p:cBhvr>
                                      <p:to>
                                        <p:strVal val="visible"/>
                                      </p:to>
                                    </p:set>
                                    <p:animEffect transition="in" filter="dissolve">
                                      <p:cBhvr>
                                        <p:cTn id="53" dur="500"/>
                                        <p:tgtEl>
                                          <p:spTgt spid="123">
                                            <p:txEl>
                                              <p:pRg st="0" end="0"/>
                                            </p:txEl>
                                          </p:spTgt>
                                        </p:tgtEl>
                                      </p:cBhvr>
                                    </p:animEffect>
                                  </p:childTnLst>
                                </p:cTn>
                              </p:par>
                            </p:childTnLst>
                          </p:cTn>
                        </p:par>
                        <p:par>
                          <p:cTn id="54" fill="hold">
                            <p:stCondLst>
                              <p:cond delay="4000"/>
                            </p:stCondLst>
                            <p:childTnLst>
                              <p:par>
                                <p:cTn id="55" presetID="22" presetClass="entr" presetSubtype="8" fill="hold" grpId="0" nodeType="afterEffect">
                                  <p:stCondLst>
                                    <p:cond delay="0"/>
                                  </p:stCondLst>
                                  <p:childTnLst>
                                    <p:set>
                                      <p:cBhvr>
                                        <p:cTn id="56" dur="1" fill="hold">
                                          <p:stCondLst>
                                            <p:cond delay="0"/>
                                          </p:stCondLst>
                                        </p:cTn>
                                        <p:tgtEl>
                                          <p:spTgt spid="86"/>
                                        </p:tgtEl>
                                        <p:attrNameLst>
                                          <p:attrName>style.visibility</p:attrName>
                                        </p:attrNameLst>
                                      </p:cBhvr>
                                      <p:to>
                                        <p:strVal val="visible"/>
                                      </p:to>
                                    </p:set>
                                    <p:animEffect transition="in" filter="wipe(left)">
                                      <p:cBhvr>
                                        <p:cTn id="57" dur="500"/>
                                        <p:tgtEl>
                                          <p:spTgt spid="86"/>
                                        </p:tgtEl>
                                      </p:cBhvr>
                                    </p:animEffect>
                                  </p:childTnLst>
                                </p:cTn>
                              </p:par>
                            </p:childTnLst>
                          </p:cTn>
                        </p:par>
                        <p:par>
                          <p:cTn id="58" fill="hold">
                            <p:stCondLst>
                              <p:cond delay="4500"/>
                            </p:stCondLst>
                            <p:childTnLst>
                              <p:par>
                                <p:cTn id="59" presetID="9" presetClass="entr" presetSubtype="0" fill="hold" grpId="0" nodeType="afterEffect">
                                  <p:stCondLst>
                                    <p:cond delay="0"/>
                                  </p:stCondLst>
                                  <p:childTnLst>
                                    <p:set>
                                      <p:cBhvr>
                                        <p:cTn id="60" dur="1" fill="hold">
                                          <p:stCondLst>
                                            <p:cond delay="0"/>
                                          </p:stCondLst>
                                        </p:cTn>
                                        <p:tgtEl>
                                          <p:spTgt spid="122">
                                            <p:txEl>
                                              <p:pRg st="0" end="0"/>
                                            </p:txEl>
                                          </p:spTgt>
                                        </p:tgtEl>
                                        <p:attrNameLst>
                                          <p:attrName>style.visibility</p:attrName>
                                        </p:attrNameLst>
                                      </p:cBhvr>
                                      <p:to>
                                        <p:strVal val="visible"/>
                                      </p:to>
                                    </p:set>
                                    <p:animEffect transition="in" filter="dissolve">
                                      <p:cBhvr>
                                        <p:cTn id="61" dur="500"/>
                                        <p:tgtEl>
                                          <p:spTgt spid="122">
                                            <p:txEl>
                                              <p:pRg st="0" end="0"/>
                                            </p:txEl>
                                          </p:spTgt>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wipe(left)">
                                      <p:cBhvr>
                                        <p:cTn id="65" dur="500"/>
                                        <p:tgtEl>
                                          <p:spTgt spid="85"/>
                                        </p:tgtEl>
                                      </p:cBhvr>
                                    </p:animEffect>
                                  </p:childTnLst>
                                </p:cTn>
                              </p:par>
                            </p:childTnLst>
                          </p:cTn>
                        </p:par>
                        <p:par>
                          <p:cTn id="66" fill="hold">
                            <p:stCondLst>
                              <p:cond delay="5500"/>
                            </p:stCondLst>
                            <p:childTnLst>
                              <p:par>
                                <p:cTn id="67" presetID="9" presetClass="entr" presetSubtype="0" fill="hold" grpId="0" nodeType="afterEffect">
                                  <p:stCondLst>
                                    <p:cond delay="0"/>
                                  </p:stCondLst>
                                  <p:childTnLst>
                                    <p:set>
                                      <p:cBhvr>
                                        <p:cTn id="68" dur="1" fill="hold">
                                          <p:stCondLst>
                                            <p:cond delay="0"/>
                                          </p:stCondLst>
                                        </p:cTn>
                                        <p:tgtEl>
                                          <p:spTgt spid="121">
                                            <p:txEl>
                                              <p:pRg st="0" end="0"/>
                                            </p:txEl>
                                          </p:spTgt>
                                        </p:tgtEl>
                                        <p:attrNameLst>
                                          <p:attrName>style.visibility</p:attrName>
                                        </p:attrNameLst>
                                      </p:cBhvr>
                                      <p:to>
                                        <p:strVal val="visible"/>
                                      </p:to>
                                    </p:set>
                                    <p:animEffect transition="in" filter="dissolve">
                                      <p:cBhvr>
                                        <p:cTn id="69" dur="500"/>
                                        <p:tgtEl>
                                          <p:spTgt spid="121">
                                            <p:txEl>
                                              <p:pRg st="0" end="0"/>
                                            </p:txEl>
                                          </p:spTgt>
                                        </p:tgtEl>
                                      </p:cBhvr>
                                    </p:animEffect>
                                  </p:childTnLst>
                                </p:cTn>
                              </p:par>
                            </p:childTnLst>
                          </p:cTn>
                        </p:par>
                        <p:par>
                          <p:cTn id="70" fill="hold">
                            <p:stCondLst>
                              <p:cond delay="6000"/>
                            </p:stCondLst>
                            <p:childTnLst>
                              <p:par>
                                <p:cTn id="71" presetID="22" presetClass="entr" presetSubtype="8" fill="hold" grpId="0" nodeType="afterEffect">
                                  <p:stCondLst>
                                    <p:cond delay="0"/>
                                  </p:stCondLst>
                                  <p:childTnLst>
                                    <p:set>
                                      <p:cBhvr>
                                        <p:cTn id="72" dur="1" fill="hold">
                                          <p:stCondLst>
                                            <p:cond delay="0"/>
                                          </p:stCondLst>
                                        </p:cTn>
                                        <p:tgtEl>
                                          <p:spTgt spid="84"/>
                                        </p:tgtEl>
                                        <p:attrNameLst>
                                          <p:attrName>style.visibility</p:attrName>
                                        </p:attrNameLst>
                                      </p:cBhvr>
                                      <p:to>
                                        <p:strVal val="visible"/>
                                      </p:to>
                                    </p:set>
                                    <p:animEffect transition="in" filter="wipe(left)">
                                      <p:cBhvr>
                                        <p:cTn id="73" dur="500"/>
                                        <p:tgtEl>
                                          <p:spTgt spid="84"/>
                                        </p:tgtEl>
                                      </p:cBhvr>
                                    </p:animEffect>
                                  </p:childTnLst>
                                </p:cTn>
                              </p:par>
                            </p:childTnLst>
                          </p:cTn>
                        </p:par>
                        <p:par>
                          <p:cTn id="74" fill="hold">
                            <p:stCondLst>
                              <p:cond delay="6500"/>
                            </p:stCondLst>
                            <p:childTnLst>
                              <p:par>
                                <p:cTn id="75" presetID="9" presetClass="entr" presetSubtype="0" fill="hold" grpId="0" nodeType="afterEffect">
                                  <p:stCondLst>
                                    <p:cond delay="0"/>
                                  </p:stCondLst>
                                  <p:childTnLst>
                                    <p:set>
                                      <p:cBhvr>
                                        <p:cTn id="76" dur="1" fill="hold">
                                          <p:stCondLst>
                                            <p:cond delay="0"/>
                                          </p:stCondLst>
                                        </p:cTn>
                                        <p:tgtEl>
                                          <p:spTgt spid="120">
                                            <p:txEl>
                                              <p:pRg st="0" end="0"/>
                                            </p:txEl>
                                          </p:spTgt>
                                        </p:tgtEl>
                                        <p:attrNameLst>
                                          <p:attrName>style.visibility</p:attrName>
                                        </p:attrNameLst>
                                      </p:cBhvr>
                                      <p:to>
                                        <p:strVal val="visible"/>
                                      </p:to>
                                    </p:set>
                                    <p:animEffect transition="in" filter="dissolve">
                                      <p:cBhvr>
                                        <p:cTn id="77" dur="500"/>
                                        <p:tgtEl>
                                          <p:spTgt spid="120">
                                            <p:txEl>
                                              <p:pRg st="0" end="0"/>
                                            </p:txEl>
                                          </p:spTgt>
                                        </p:tgtEl>
                                      </p:cBhvr>
                                    </p:animEffect>
                                  </p:childTnLst>
                                </p:cTn>
                              </p:par>
                            </p:childTnLst>
                          </p:cTn>
                        </p:par>
                        <p:par>
                          <p:cTn id="78" fill="hold">
                            <p:stCondLst>
                              <p:cond delay="7000"/>
                            </p:stCondLst>
                            <p:childTnLst>
                              <p:par>
                                <p:cTn id="79" presetID="22" presetClass="entr" presetSubtype="8" fill="hold" grpId="0" nodeType="after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wipe(left)">
                                      <p:cBhvr>
                                        <p:cTn id="81" dur="500"/>
                                        <p:tgtEl>
                                          <p:spTgt spid="83"/>
                                        </p:tgtEl>
                                      </p:cBhvr>
                                    </p:animEffect>
                                  </p:childTnLst>
                                </p:cTn>
                              </p:par>
                            </p:childTnLst>
                          </p:cTn>
                        </p:par>
                        <p:par>
                          <p:cTn id="82" fill="hold">
                            <p:stCondLst>
                              <p:cond delay="7500"/>
                            </p:stCondLst>
                            <p:childTnLst>
                              <p:par>
                                <p:cTn id="83" presetID="9" presetClass="entr" presetSubtype="0" fill="hold" grpId="0" nodeType="afterEffect">
                                  <p:stCondLst>
                                    <p:cond delay="0"/>
                                  </p:stCondLst>
                                  <p:childTnLst>
                                    <p:set>
                                      <p:cBhvr>
                                        <p:cTn id="84" dur="1" fill="hold">
                                          <p:stCondLst>
                                            <p:cond delay="0"/>
                                          </p:stCondLst>
                                        </p:cTn>
                                        <p:tgtEl>
                                          <p:spTgt spid="119">
                                            <p:txEl>
                                              <p:pRg st="0" end="0"/>
                                            </p:txEl>
                                          </p:spTgt>
                                        </p:tgtEl>
                                        <p:attrNameLst>
                                          <p:attrName>style.visibility</p:attrName>
                                        </p:attrNameLst>
                                      </p:cBhvr>
                                      <p:to>
                                        <p:strVal val="visible"/>
                                      </p:to>
                                    </p:set>
                                    <p:animEffect transition="in" filter="dissolve">
                                      <p:cBhvr>
                                        <p:cTn id="85" dur="500"/>
                                        <p:tgtEl>
                                          <p:spTgt spid="119">
                                            <p:txEl>
                                              <p:pRg st="0" end="0"/>
                                            </p:txEl>
                                          </p:spTgt>
                                        </p:tgtEl>
                                      </p:cBhvr>
                                    </p:animEffect>
                                  </p:childTnLst>
                                </p:cTn>
                              </p:par>
                            </p:childTnLst>
                          </p:cTn>
                        </p:par>
                        <p:par>
                          <p:cTn id="86" fill="hold">
                            <p:stCondLst>
                              <p:cond delay="8000"/>
                            </p:stCondLst>
                            <p:childTnLst>
                              <p:par>
                                <p:cTn id="87" presetID="22" presetClass="entr" presetSubtype="8" fill="hold" grpId="0" nodeType="afterEffect">
                                  <p:stCondLst>
                                    <p:cond delay="0"/>
                                  </p:stCondLst>
                                  <p:childTnLst>
                                    <p:set>
                                      <p:cBhvr>
                                        <p:cTn id="88" dur="1" fill="hold">
                                          <p:stCondLst>
                                            <p:cond delay="0"/>
                                          </p:stCondLst>
                                        </p:cTn>
                                        <p:tgtEl>
                                          <p:spTgt spid="82"/>
                                        </p:tgtEl>
                                        <p:attrNameLst>
                                          <p:attrName>style.visibility</p:attrName>
                                        </p:attrNameLst>
                                      </p:cBhvr>
                                      <p:to>
                                        <p:strVal val="visible"/>
                                      </p:to>
                                    </p:set>
                                    <p:animEffect transition="in" filter="wipe(left)">
                                      <p:cBhvr>
                                        <p:cTn id="89" dur="500"/>
                                        <p:tgtEl>
                                          <p:spTgt spid="82"/>
                                        </p:tgtEl>
                                      </p:cBhvr>
                                    </p:animEffect>
                                  </p:childTnLst>
                                </p:cTn>
                              </p:par>
                            </p:childTnLst>
                          </p:cTn>
                        </p:par>
                        <p:par>
                          <p:cTn id="90" fill="hold">
                            <p:stCondLst>
                              <p:cond delay="8500"/>
                            </p:stCondLst>
                            <p:childTnLst>
                              <p:par>
                                <p:cTn id="91" presetID="9" presetClass="entr" presetSubtype="0" fill="hold" grpId="0" nodeType="afterEffect">
                                  <p:stCondLst>
                                    <p:cond delay="0"/>
                                  </p:stCondLst>
                                  <p:childTnLst>
                                    <p:set>
                                      <p:cBhvr>
                                        <p:cTn id="92" dur="1" fill="hold">
                                          <p:stCondLst>
                                            <p:cond delay="0"/>
                                          </p:stCondLst>
                                        </p:cTn>
                                        <p:tgtEl>
                                          <p:spTgt spid="107">
                                            <p:txEl>
                                              <p:pRg st="0" end="0"/>
                                            </p:txEl>
                                          </p:spTgt>
                                        </p:tgtEl>
                                        <p:attrNameLst>
                                          <p:attrName>style.visibility</p:attrName>
                                        </p:attrNameLst>
                                      </p:cBhvr>
                                      <p:to>
                                        <p:strVal val="visible"/>
                                      </p:to>
                                    </p:set>
                                    <p:animEffect transition="in" filter="dissolve">
                                      <p:cBhvr>
                                        <p:cTn id="93" dur="500"/>
                                        <p:tgtEl>
                                          <p:spTgt spid="107">
                                            <p:txEl>
                                              <p:pRg st="0" end="0"/>
                                            </p:txEl>
                                          </p:spTgt>
                                        </p:tgtEl>
                                      </p:cBhvr>
                                    </p:animEffect>
                                  </p:childTnLst>
                                </p:cTn>
                              </p:par>
                            </p:childTnLst>
                          </p:cTn>
                        </p:par>
                        <p:par>
                          <p:cTn id="94" fill="hold">
                            <p:stCondLst>
                              <p:cond delay="9000"/>
                            </p:stCondLst>
                            <p:childTnLst>
                              <p:par>
                                <p:cTn id="95" presetID="9" presetClass="entr" presetSubtype="0" fill="hold" grpId="0" nodeType="afterEffect">
                                  <p:stCondLst>
                                    <p:cond delay="0"/>
                                  </p:stCondLst>
                                  <p:childTnLst>
                                    <p:set>
                                      <p:cBhvr>
                                        <p:cTn id="96" dur="1" fill="hold">
                                          <p:stCondLst>
                                            <p:cond delay="0"/>
                                          </p:stCondLst>
                                        </p:cTn>
                                        <p:tgtEl>
                                          <p:spTgt spid="17">
                                            <p:txEl>
                                              <p:pRg st="0" end="0"/>
                                            </p:txEl>
                                          </p:spTgt>
                                        </p:tgtEl>
                                        <p:attrNameLst>
                                          <p:attrName>style.visibility</p:attrName>
                                        </p:attrNameLst>
                                      </p:cBhvr>
                                      <p:to>
                                        <p:strVal val="visible"/>
                                      </p:to>
                                    </p:set>
                                    <p:animEffect transition="in" filter="dissolve">
                                      <p:cBhvr>
                                        <p:cTn id="97" dur="500"/>
                                        <p:tgtEl>
                                          <p:spTgt spid="17">
                                            <p:txEl>
                                              <p:pRg st="0" end="0"/>
                                            </p:txEl>
                                          </p:spTgt>
                                        </p:tgtEl>
                                      </p:cBhvr>
                                    </p:animEffect>
                                  </p:childTnLst>
                                </p:cTn>
                              </p:par>
                            </p:childTnLst>
                          </p:cTn>
                        </p:par>
                        <p:par>
                          <p:cTn id="98" fill="hold">
                            <p:stCondLst>
                              <p:cond delay="9500"/>
                            </p:stCondLst>
                            <p:childTnLst>
                              <p:par>
                                <p:cTn id="99" presetID="22" presetClass="entr" presetSubtype="8" fill="hold" grpId="0" nodeType="afterEffect">
                                  <p:stCondLst>
                                    <p:cond delay="0"/>
                                  </p:stCondLst>
                                  <p:childTnLst>
                                    <p:set>
                                      <p:cBhvr>
                                        <p:cTn id="100" dur="1" fill="hold">
                                          <p:stCondLst>
                                            <p:cond delay="0"/>
                                          </p:stCondLst>
                                        </p:cTn>
                                        <p:tgtEl>
                                          <p:spTgt spid="23">
                                            <p:txEl>
                                              <p:pRg st="0" end="0"/>
                                            </p:txEl>
                                          </p:spTgt>
                                        </p:tgtEl>
                                        <p:attrNameLst>
                                          <p:attrName>style.visibility</p:attrName>
                                        </p:attrNameLst>
                                      </p:cBhvr>
                                      <p:to>
                                        <p:strVal val="visible"/>
                                      </p:to>
                                    </p:set>
                                    <p:animEffect transition="in" filter="wipe(left)">
                                      <p:cBhvr>
                                        <p:cTn id="101" dur="500"/>
                                        <p:tgtEl>
                                          <p:spTgt spid="23">
                                            <p:txEl>
                                              <p:pRg st="0" end="0"/>
                                            </p:txEl>
                                          </p:spTgt>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23">
                                            <p:txEl>
                                              <p:pRg st="1" end="1"/>
                                            </p:txEl>
                                          </p:spTgt>
                                        </p:tgtEl>
                                        <p:attrNameLst>
                                          <p:attrName>style.visibility</p:attrName>
                                        </p:attrNameLst>
                                      </p:cBhvr>
                                      <p:to>
                                        <p:strVal val="visible"/>
                                      </p:to>
                                    </p:set>
                                    <p:animEffect transition="in" filter="wipe(left)">
                                      <p:cBhvr>
                                        <p:cTn id="104" dur="500"/>
                                        <p:tgtEl>
                                          <p:spTgt spid="23">
                                            <p:txEl>
                                              <p:pRg st="1" end="1"/>
                                            </p:txEl>
                                          </p:spTgt>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23">
                                            <p:txEl>
                                              <p:pRg st="2" end="2"/>
                                            </p:txEl>
                                          </p:spTgt>
                                        </p:tgtEl>
                                        <p:attrNameLst>
                                          <p:attrName>style.visibility</p:attrName>
                                        </p:attrNameLst>
                                      </p:cBhvr>
                                      <p:to>
                                        <p:strVal val="visible"/>
                                      </p:to>
                                    </p:set>
                                    <p:animEffect transition="in" filter="wipe(left)">
                                      <p:cBhvr>
                                        <p:cTn id="107" dur="500"/>
                                        <p:tgtEl>
                                          <p:spTgt spid="2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17" grpId="0" build="p"/>
      <p:bldP spid="23" grpId="0" uiExpand="1" build="p"/>
      <p:bldP spid="82" grpId="0" animBg="1"/>
      <p:bldP spid="83" grpId="0" animBg="1"/>
      <p:bldP spid="84" grpId="0" animBg="1"/>
      <p:bldP spid="85" grpId="0" animBg="1"/>
      <p:bldP spid="86" grpId="0" animBg="1"/>
      <p:bldP spid="87" grpId="0" animBg="1"/>
      <p:bldP spid="88" grpId="0" animBg="1"/>
      <p:bldP spid="95" grpId="0" build="p"/>
      <p:bldP spid="96" grpId="0" build="p"/>
      <p:bldP spid="107" grpId="0" build="p"/>
      <p:bldP spid="89" grpId="0" build="p"/>
      <p:bldP spid="115" grpId="0" build="p"/>
      <p:bldP spid="116" grpId="0" build="p"/>
      <p:bldP spid="117" grpId="0" build="p"/>
      <p:bldP spid="118" grpId="0" build="p"/>
      <p:bldP spid="119" grpId="0" build="p"/>
      <p:bldP spid="120" grpId="0" build="p"/>
      <p:bldP spid="121" grpId="0" build="p"/>
      <p:bldP spid="122" grpId="0" build="p"/>
      <p:bldP spid="123" grpId="0" build="p"/>
      <p:bldP spid="124"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a:xfrm>
            <a:off x="1524000" y="531447"/>
            <a:ext cx="9144000" cy="706508"/>
          </a:xfrm>
        </p:spPr>
        <p:txBody>
          <a:bodyPr>
            <a:normAutofit/>
          </a:bodyPr>
          <a:lstStyle/>
          <a:p>
            <a:r>
              <a:rPr lang="en-GB" dirty="0"/>
              <a:t>EQUATION SAMPLE SLIDE</a:t>
            </a:r>
          </a:p>
        </p:txBody>
      </p:sp>
      <p:sp>
        <p:nvSpPr>
          <p:cNvPr id="9" name="Subtitle 8"/>
          <p:cNvSpPr>
            <a:spLocks noGrp="1"/>
          </p:cNvSpPr>
          <p:nvPr>
            <p:ph type="subTitle" idx="1"/>
          </p:nvPr>
        </p:nvSpPr>
        <p:spPr/>
        <p:txBody>
          <a:bodyPr/>
          <a:lstStyle/>
          <a:p>
            <a:r>
              <a:rPr lang="en-GB" dirty="0"/>
              <a:t>write your relevant text here</a:t>
            </a:r>
          </a:p>
        </p:txBody>
      </p:sp>
      <p:sp>
        <p:nvSpPr>
          <p:cNvPr id="56" name="Text Placeholder 10"/>
          <p:cNvSpPr>
            <a:spLocks noGrp="1"/>
          </p:cNvSpPr>
          <p:nvPr>
            <p:ph type="body" sz="quarter" idx="11"/>
          </p:nvPr>
        </p:nvSpPr>
        <p:spPr>
          <a:xfrm>
            <a:off x="1512892" y="4762929"/>
            <a:ext cx="1992308" cy="651455"/>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GB" dirty="0"/>
              <a:t> </a:t>
            </a:r>
            <a:r>
              <a:rPr lang="en-GB" dirty="0" err="1"/>
              <a:t>simanu</a:t>
            </a:r>
            <a:endParaRPr lang="en-GB" dirty="0"/>
          </a:p>
        </p:txBody>
      </p:sp>
      <p:sp>
        <p:nvSpPr>
          <p:cNvPr id="54" name="Shape 1707"/>
          <p:cNvSpPr/>
          <p:nvPr/>
        </p:nvSpPr>
        <p:spPr>
          <a:xfrm>
            <a:off x="3195561" y="2800493"/>
            <a:ext cx="440696" cy="441642"/>
          </a:xfrm>
          <a:custGeom>
            <a:avLst/>
            <a:gdLst/>
            <a:ahLst/>
            <a:cxnLst>
              <a:cxn ang="0">
                <a:pos x="wd2" y="hd2"/>
              </a:cxn>
              <a:cxn ang="5400000">
                <a:pos x="wd2" y="hd2"/>
              </a:cxn>
              <a:cxn ang="10800000">
                <a:pos x="wd2" y="hd2"/>
              </a:cxn>
              <a:cxn ang="16200000">
                <a:pos x="wd2" y="hd2"/>
              </a:cxn>
            </a:cxnLst>
            <a:rect l="0" t="0" r="r" b="b"/>
            <a:pathLst>
              <a:path w="21600" h="21600" extrusionOk="0">
                <a:moveTo>
                  <a:pt x="0" y="7344"/>
                </a:moveTo>
                <a:lnTo>
                  <a:pt x="7343" y="7344"/>
                </a:lnTo>
                <a:lnTo>
                  <a:pt x="7343" y="0"/>
                </a:lnTo>
                <a:lnTo>
                  <a:pt x="14255" y="0"/>
                </a:lnTo>
                <a:lnTo>
                  <a:pt x="14255" y="7344"/>
                </a:lnTo>
                <a:lnTo>
                  <a:pt x="21600" y="7344"/>
                </a:lnTo>
                <a:lnTo>
                  <a:pt x="21600" y="14256"/>
                </a:lnTo>
                <a:lnTo>
                  <a:pt x="14255" y="14256"/>
                </a:lnTo>
                <a:lnTo>
                  <a:pt x="14255" y="21600"/>
                </a:lnTo>
                <a:lnTo>
                  <a:pt x="7343" y="21600"/>
                </a:lnTo>
                <a:lnTo>
                  <a:pt x="7343" y="14256"/>
                </a:lnTo>
                <a:lnTo>
                  <a:pt x="0" y="14256"/>
                </a:lnTo>
                <a:cubicBezTo>
                  <a:pt x="0" y="14256"/>
                  <a:pt x="0" y="7344"/>
                  <a:pt x="0" y="7344"/>
                </a:cubicBezTo>
                <a:close/>
              </a:path>
            </a:pathLst>
          </a:custGeom>
          <a:solidFill>
            <a:schemeClr val="accent1">
              <a:alpha val="75000"/>
            </a:schemeClr>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sp>
        <p:nvSpPr>
          <p:cNvPr id="63" name="Shape 1708"/>
          <p:cNvSpPr/>
          <p:nvPr/>
        </p:nvSpPr>
        <p:spPr>
          <a:xfrm>
            <a:off x="8114910" y="2795124"/>
            <a:ext cx="381390" cy="3533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1">
              <a:alpha val="75000"/>
            </a:schemeClr>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sp>
        <p:nvSpPr>
          <p:cNvPr id="64" name="Shape 1709"/>
          <p:cNvSpPr/>
          <p:nvPr/>
        </p:nvSpPr>
        <p:spPr>
          <a:xfrm>
            <a:off x="5646556" y="2800493"/>
            <a:ext cx="440696" cy="441642"/>
          </a:xfrm>
          <a:custGeom>
            <a:avLst/>
            <a:gdLst/>
            <a:ahLst/>
            <a:cxnLst>
              <a:cxn ang="0">
                <a:pos x="wd2" y="hd2"/>
              </a:cxn>
              <a:cxn ang="5400000">
                <a:pos x="wd2" y="hd2"/>
              </a:cxn>
              <a:cxn ang="10800000">
                <a:pos x="wd2" y="hd2"/>
              </a:cxn>
              <a:cxn ang="16200000">
                <a:pos x="wd2" y="hd2"/>
              </a:cxn>
            </a:cxnLst>
            <a:rect l="0" t="0" r="r" b="b"/>
            <a:pathLst>
              <a:path w="21600" h="21600" extrusionOk="0">
                <a:moveTo>
                  <a:pt x="0" y="7344"/>
                </a:moveTo>
                <a:lnTo>
                  <a:pt x="7343" y="7344"/>
                </a:lnTo>
                <a:lnTo>
                  <a:pt x="7343" y="0"/>
                </a:lnTo>
                <a:lnTo>
                  <a:pt x="14255" y="0"/>
                </a:lnTo>
                <a:lnTo>
                  <a:pt x="14255" y="7344"/>
                </a:lnTo>
                <a:lnTo>
                  <a:pt x="21600" y="7344"/>
                </a:lnTo>
                <a:lnTo>
                  <a:pt x="21600" y="14256"/>
                </a:lnTo>
                <a:lnTo>
                  <a:pt x="14255" y="14256"/>
                </a:lnTo>
                <a:lnTo>
                  <a:pt x="14255" y="21600"/>
                </a:lnTo>
                <a:lnTo>
                  <a:pt x="7343" y="21600"/>
                </a:lnTo>
                <a:lnTo>
                  <a:pt x="7343" y="14256"/>
                </a:lnTo>
                <a:lnTo>
                  <a:pt x="0" y="14256"/>
                </a:lnTo>
                <a:cubicBezTo>
                  <a:pt x="0" y="14256"/>
                  <a:pt x="0" y="7344"/>
                  <a:pt x="0" y="7344"/>
                </a:cubicBezTo>
                <a:close/>
              </a:path>
            </a:pathLst>
          </a:custGeom>
          <a:solidFill>
            <a:schemeClr val="accent1">
              <a:alpha val="75000"/>
            </a:schemeClr>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grpSp>
        <p:nvGrpSpPr>
          <p:cNvPr id="2" name="Group 1"/>
          <p:cNvGrpSpPr/>
          <p:nvPr/>
        </p:nvGrpSpPr>
        <p:grpSpPr>
          <a:xfrm>
            <a:off x="1512894" y="2309556"/>
            <a:ext cx="1385814" cy="1386000"/>
            <a:chOff x="1512894" y="2309556"/>
            <a:chExt cx="1385814" cy="1386000"/>
          </a:xfrm>
        </p:grpSpPr>
        <p:sp>
          <p:nvSpPr>
            <p:cNvPr id="65" name="Shape 1710"/>
            <p:cNvSpPr/>
            <p:nvPr/>
          </p:nvSpPr>
          <p:spPr>
            <a:xfrm>
              <a:off x="1512894" y="2309556"/>
              <a:ext cx="1385814" cy="1386000"/>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6" name="Shape 1712"/>
            <p:cNvSpPr/>
            <p:nvPr/>
          </p:nvSpPr>
          <p:spPr>
            <a:xfrm>
              <a:off x="2050669" y="2639836"/>
              <a:ext cx="287275" cy="410393"/>
            </a:xfrm>
            <a:custGeom>
              <a:avLst/>
              <a:gdLst/>
              <a:ahLst/>
              <a:cxnLst>
                <a:cxn ang="0">
                  <a:pos x="wd2" y="hd2"/>
                </a:cxn>
                <a:cxn ang="5400000">
                  <a:pos x="wd2" y="hd2"/>
                </a:cxn>
                <a:cxn ang="10800000">
                  <a:pos x="wd2" y="hd2"/>
                </a:cxn>
                <a:cxn ang="16200000">
                  <a:pos x="wd2" y="hd2"/>
                </a:cxn>
              </a:cxnLst>
              <a:rect l="0" t="0" r="r" b="b"/>
              <a:pathLst>
                <a:path w="20957" h="21276" extrusionOk="0">
                  <a:moveTo>
                    <a:pt x="1877" y="21023"/>
                  </a:moveTo>
                  <a:cubicBezTo>
                    <a:pt x="2335" y="19958"/>
                    <a:pt x="3030" y="18458"/>
                    <a:pt x="3960" y="16288"/>
                  </a:cubicBezTo>
                  <a:cubicBezTo>
                    <a:pt x="8011" y="15823"/>
                    <a:pt x="9689" y="16658"/>
                    <a:pt x="12261" y="13325"/>
                  </a:cubicBezTo>
                  <a:cubicBezTo>
                    <a:pt x="10172" y="13789"/>
                    <a:pt x="7654" y="12465"/>
                    <a:pt x="7789" y="11892"/>
                  </a:cubicBezTo>
                  <a:cubicBezTo>
                    <a:pt x="7924" y="11318"/>
                    <a:pt x="13647" y="12306"/>
                    <a:pt x="17393" y="8447"/>
                  </a:cubicBezTo>
                  <a:cubicBezTo>
                    <a:pt x="12670" y="9202"/>
                    <a:pt x="11160" y="7540"/>
                    <a:pt x="11769" y="7289"/>
                  </a:cubicBezTo>
                  <a:cubicBezTo>
                    <a:pt x="13175" y="6708"/>
                    <a:pt x="17348" y="7048"/>
                    <a:pt x="19572" y="5477"/>
                  </a:cubicBezTo>
                  <a:cubicBezTo>
                    <a:pt x="20719" y="4669"/>
                    <a:pt x="21256" y="2702"/>
                    <a:pt x="20789" y="2000"/>
                  </a:cubicBezTo>
                  <a:cubicBezTo>
                    <a:pt x="20229" y="1153"/>
                    <a:pt x="16813" y="-111"/>
                    <a:pt x="14931" y="7"/>
                  </a:cubicBezTo>
                  <a:cubicBezTo>
                    <a:pt x="13047" y="126"/>
                    <a:pt x="10093" y="5208"/>
                    <a:pt x="9217" y="5168"/>
                  </a:cubicBezTo>
                  <a:cubicBezTo>
                    <a:pt x="8341" y="5128"/>
                    <a:pt x="8166" y="2892"/>
                    <a:pt x="9694" y="813"/>
                  </a:cubicBezTo>
                  <a:cubicBezTo>
                    <a:pt x="8081" y="1330"/>
                    <a:pt x="5127" y="2940"/>
                    <a:pt x="4200" y="4315"/>
                  </a:cubicBezTo>
                  <a:cubicBezTo>
                    <a:pt x="2475" y="6874"/>
                    <a:pt x="4362" y="12744"/>
                    <a:pt x="3757" y="12953"/>
                  </a:cubicBezTo>
                  <a:cubicBezTo>
                    <a:pt x="3151" y="13163"/>
                    <a:pt x="1114" y="10259"/>
                    <a:pt x="505" y="8944"/>
                  </a:cubicBezTo>
                  <a:cubicBezTo>
                    <a:pt x="-324" y="10961"/>
                    <a:pt x="-344" y="12982"/>
                    <a:pt x="2082" y="15667"/>
                  </a:cubicBezTo>
                  <a:cubicBezTo>
                    <a:pt x="1167" y="17429"/>
                    <a:pt x="667" y="19457"/>
                    <a:pt x="592" y="20487"/>
                  </a:cubicBezTo>
                  <a:cubicBezTo>
                    <a:pt x="557" y="21312"/>
                    <a:pt x="1675" y="21489"/>
                    <a:pt x="1877" y="21023"/>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 name="Group 2"/>
          <p:cNvGrpSpPr/>
          <p:nvPr/>
        </p:nvGrpSpPr>
        <p:grpSpPr>
          <a:xfrm>
            <a:off x="3933110" y="2296856"/>
            <a:ext cx="1385814" cy="1386000"/>
            <a:chOff x="3933110" y="2296856"/>
            <a:chExt cx="1385814" cy="1386000"/>
          </a:xfrm>
        </p:grpSpPr>
        <p:sp>
          <p:nvSpPr>
            <p:cNvPr id="67" name="Shape 1714"/>
            <p:cNvSpPr/>
            <p:nvPr/>
          </p:nvSpPr>
          <p:spPr>
            <a:xfrm>
              <a:off x="3933110" y="2296856"/>
              <a:ext cx="1385814" cy="1386000"/>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8" name="Shape 1716"/>
            <p:cNvSpPr/>
            <p:nvPr/>
          </p:nvSpPr>
          <p:spPr>
            <a:xfrm>
              <a:off x="4423637" y="2623394"/>
              <a:ext cx="404760" cy="404731"/>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4"/>
                    <a:pt x="14198" y="0"/>
                  </a:cubicBezTo>
                  <a:cubicBezTo>
                    <a:pt x="13467" y="1248"/>
                    <a:pt x="12147" y="2078"/>
                    <a:pt x="10800" y="2078"/>
                  </a:cubicBezTo>
                  <a:cubicBezTo>
                    <a:pt x="9453" y="2078"/>
                    <a:pt x="8134" y="1248"/>
                    <a:pt x="7403" y="0"/>
                  </a:cubicBezTo>
                  <a:cubicBezTo>
                    <a:pt x="6651" y="224"/>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5"/>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 name="Group 3"/>
          <p:cNvGrpSpPr/>
          <p:nvPr/>
        </p:nvGrpSpPr>
        <p:grpSpPr>
          <a:xfrm>
            <a:off x="6455270" y="2296856"/>
            <a:ext cx="1385815" cy="1386000"/>
            <a:chOff x="6455270" y="2296856"/>
            <a:chExt cx="1385815" cy="1386000"/>
          </a:xfrm>
        </p:grpSpPr>
        <p:sp>
          <p:nvSpPr>
            <p:cNvPr id="69" name="Shape 1718"/>
            <p:cNvSpPr/>
            <p:nvPr/>
          </p:nvSpPr>
          <p:spPr>
            <a:xfrm>
              <a:off x="6455270" y="2296856"/>
              <a:ext cx="1385815" cy="1386000"/>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0" name="Shape 1719"/>
            <p:cNvSpPr/>
            <p:nvPr/>
          </p:nvSpPr>
          <p:spPr>
            <a:xfrm>
              <a:off x="6947638" y="2629194"/>
              <a:ext cx="401081" cy="393788"/>
            </a:xfrm>
            <a:custGeom>
              <a:avLst/>
              <a:gdLst/>
              <a:ahLst/>
              <a:cxnLst>
                <a:cxn ang="0">
                  <a:pos x="wd2" y="hd2"/>
                </a:cxn>
                <a:cxn ang="5400000">
                  <a:pos x="wd2" y="hd2"/>
                </a:cxn>
                <a:cxn ang="10800000">
                  <a:pos x="wd2" y="hd2"/>
                </a:cxn>
                <a:cxn ang="16200000">
                  <a:pos x="wd2" y="hd2"/>
                </a:cxn>
              </a:cxnLst>
              <a:rect l="0" t="0" r="r" b="b"/>
              <a:pathLst>
                <a:path w="21600" h="21600" extrusionOk="0">
                  <a:moveTo>
                    <a:pt x="16241" y="491"/>
                  </a:moveTo>
                  <a:cubicBezTo>
                    <a:pt x="16241" y="164"/>
                    <a:pt x="16078" y="0"/>
                    <a:pt x="15753" y="0"/>
                  </a:cubicBezTo>
                  <a:cubicBezTo>
                    <a:pt x="5847" y="0"/>
                    <a:pt x="5847" y="0"/>
                    <a:pt x="5847" y="0"/>
                  </a:cubicBezTo>
                  <a:cubicBezTo>
                    <a:pt x="5522" y="0"/>
                    <a:pt x="5359" y="164"/>
                    <a:pt x="5359" y="491"/>
                  </a:cubicBezTo>
                  <a:cubicBezTo>
                    <a:pt x="5359" y="5400"/>
                    <a:pt x="5359" y="5400"/>
                    <a:pt x="5359" y="5400"/>
                  </a:cubicBezTo>
                  <a:cubicBezTo>
                    <a:pt x="16241" y="5400"/>
                    <a:pt x="16241" y="5400"/>
                    <a:pt x="16241" y="5400"/>
                  </a:cubicBezTo>
                  <a:lnTo>
                    <a:pt x="16241" y="491"/>
                  </a:lnTo>
                  <a:close/>
                  <a:moveTo>
                    <a:pt x="16403" y="16691"/>
                  </a:moveTo>
                  <a:cubicBezTo>
                    <a:pt x="16241" y="16527"/>
                    <a:pt x="16078" y="16364"/>
                    <a:pt x="15916" y="16364"/>
                  </a:cubicBezTo>
                  <a:cubicBezTo>
                    <a:pt x="5684" y="16364"/>
                    <a:pt x="5684" y="16364"/>
                    <a:pt x="5684" y="16364"/>
                  </a:cubicBezTo>
                  <a:cubicBezTo>
                    <a:pt x="5522" y="16364"/>
                    <a:pt x="5359" y="16527"/>
                    <a:pt x="5197" y="16691"/>
                  </a:cubicBezTo>
                  <a:cubicBezTo>
                    <a:pt x="3573" y="21109"/>
                    <a:pt x="3573" y="21109"/>
                    <a:pt x="3573" y="21109"/>
                  </a:cubicBezTo>
                  <a:cubicBezTo>
                    <a:pt x="3573" y="21273"/>
                    <a:pt x="3573" y="21273"/>
                    <a:pt x="3735" y="21436"/>
                  </a:cubicBezTo>
                  <a:cubicBezTo>
                    <a:pt x="3735" y="21600"/>
                    <a:pt x="3898" y="21600"/>
                    <a:pt x="4060" y="21600"/>
                  </a:cubicBezTo>
                  <a:cubicBezTo>
                    <a:pt x="17540" y="21600"/>
                    <a:pt x="17540" y="21600"/>
                    <a:pt x="17540" y="21600"/>
                  </a:cubicBezTo>
                  <a:cubicBezTo>
                    <a:pt x="17702" y="21600"/>
                    <a:pt x="17865" y="21600"/>
                    <a:pt x="17865" y="21436"/>
                  </a:cubicBezTo>
                  <a:cubicBezTo>
                    <a:pt x="18027" y="21273"/>
                    <a:pt x="18027" y="21273"/>
                    <a:pt x="18027" y="21109"/>
                  </a:cubicBezTo>
                  <a:lnTo>
                    <a:pt x="16403" y="16691"/>
                  </a:lnTo>
                  <a:close/>
                  <a:moveTo>
                    <a:pt x="4872" y="9164"/>
                  </a:moveTo>
                  <a:cubicBezTo>
                    <a:pt x="4872" y="10964"/>
                    <a:pt x="4872" y="10964"/>
                    <a:pt x="4872" y="10964"/>
                  </a:cubicBezTo>
                  <a:cubicBezTo>
                    <a:pt x="16565" y="10964"/>
                    <a:pt x="16565" y="10964"/>
                    <a:pt x="16565" y="10964"/>
                  </a:cubicBezTo>
                  <a:cubicBezTo>
                    <a:pt x="16565" y="9164"/>
                    <a:pt x="16565" y="9164"/>
                    <a:pt x="16565" y="9164"/>
                  </a:cubicBezTo>
                  <a:cubicBezTo>
                    <a:pt x="16565" y="9164"/>
                    <a:pt x="15266" y="6545"/>
                    <a:pt x="15266" y="6545"/>
                  </a:cubicBezTo>
                  <a:cubicBezTo>
                    <a:pt x="6334" y="6545"/>
                    <a:pt x="6334" y="6545"/>
                    <a:pt x="6334" y="6545"/>
                  </a:cubicBezTo>
                  <a:cubicBezTo>
                    <a:pt x="6334" y="6545"/>
                    <a:pt x="4872" y="9164"/>
                    <a:pt x="4872" y="9164"/>
                  </a:cubicBezTo>
                  <a:close/>
                  <a:moveTo>
                    <a:pt x="10719" y="8345"/>
                  </a:moveTo>
                  <a:cubicBezTo>
                    <a:pt x="11693" y="8345"/>
                    <a:pt x="12505" y="8673"/>
                    <a:pt x="12505" y="9164"/>
                  </a:cubicBezTo>
                  <a:cubicBezTo>
                    <a:pt x="12505" y="9655"/>
                    <a:pt x="11693" y="10145"/>
                    <a:pt x="10719" y="10145"/>
                  </a:cubicBezTo>
                  <a:cubicBezTo>
                    <a:pt x="9907" y="10145"/>
                    <a:pt x="9095" y="9655"/>
                    <a:pt x="9095" y="9164"/>
                  </a:cubicBezTo>
                  <a:cubicBezTo>
                    <a:pt x="9095" y="8673"/>
                    <a:pt x="9907" y="8345"/>
                    <a:pt x="10719" y="8345"/>
                  </a:cubicBezTo>
                  <a:close/>
                  <a:moveTo>
                    <a:pt x="19326" y="6545"/>
                  </a:moveTo>
                  <a:cubicBezTo>
                    <a:pt x="16403" y="6545"/>
                    <a:pt x="16403" y="6545"/>
                    <a:pt x="16403" y="6545"/>
                  </a:cubicBezTo>
                  <a:cubicBezTo>
                    <a:pt x="17540" y="8836"/>
                    <a:pt x="17540" y="8836"/>
                    <a:pt x="17540" y="8836"/>
                  </a:cubicBezTo>
                  <a:cubicBezTo>
                    <a:pt x="17540" y="8836"/>
                    <a:pt x="17540" y="8836"/>
                    <a:pt x="17540" y="8836"/>
                  </a:cubicBezTo>
                  <a:cubicBezTo>
                    <a:pt x="17702" y="8836"/>
                    <a:pt x="17702" y="8836"/>
                    <a:pt x="17702" y="9000"/>
                  </a:cubicBezTo>
                  <a:cubicBezTo>
                    <a:pt x="17702" y="9000"/>
                    <a:pt x="17702" y="11455"/>
                    <a:pt x="17702" y="11455"/>
                  </a:cubicBezTo>
                  <a:cubicBezTo>
                    <a:pt x="17702" y="11782"/>
                    <a:pt x="17540" y="11945"/>
                    <a:pt x="17215" y="11945"/>
                  </a:cubicBezTo>
                  <a:cubicBezTo>
                    <a:pt x="4385" y="11945"/>
                    <a:pt x="4385" y="11945"/>
                    <a:pt x="4385" y="11945"/>
                  </a:cubicBezTo>
                  <a:cubicBezTo>
                    <a:pt x="4060" y="11945"/>
                    <a:pt x="3898" y="11782"/>
                    <a:pt x="3898" y="11455"/>
                  </a:cubicBezTo>
                  <a:cubicBezTo>
                    <a:pt x="3898" y="11455"/>
                    <a:pt x="3898" y="9164"/>
                    <a:pt x="3898" y="9000"/>
                  </a:cubicBezTo>
                  <a:cubicBezTo>
                    <a:pt x="3898" y="8836"/>
                    <a:pt x="3898" y="8836"/>
                    <a:pt x="4060" y="8836"/>
                  </a:cubicBezTo>
                  <a:cubicBezTo>
                    <a:pt x="5197" y="6545"/>
                    <a:pt x="5197" y="6545"/>
                    <a:pt x="5197" y="6545"/>
                  </a:cubicBezTo>
                  <a:cubicBezTo>
                    <a:pt x="2274" y="6545"/>
                    <a:pt x="2274" y="6545"/>
                    <a:pt x="2274" y="6545"/>
                  </a:cubicBezTo>
                  <a:cubicBezTo>
                    <a:pt x="974" y="6545"/>
                    <a:pt x="0" y="7691"/>
                    <a:pt x="0" y="8836"/>
                  </a:cubicBezTo>
                  <a:cubicBezTo>
                    <a:pt x="0" y="16527"/>
                    <a:pt x="0" y="16527"/>
                    <a:pt x="0" y="16527"/>
                  </a:cubicBezTo>
                  <a:cubicBezTo>
                    <a:pt x="0" y="17836"/>
                    <a:pt x="974" y="18818"/>
                    <a:pt x="2274" y="18818"/>
                  </a:cubicBezTo>
                  <a:cubicBezTo>
                    <a:pt x="3086" y="18818"/>
                    <a:pt x="3086" y="18818"/>
                    <a:pt x="3086" y="18818"/>
                  </a:cubicBezTo>
                  <a:cubicBezTo>
                    <a:pt x="4060" y="16200"/>
                    <a:pt x="4060" y="16200"/>
                    <a:pt x="4060" y="16200"/>
                  </a:cubicBezTo>
                  <a:cubicBezTo>
                    <a:pt x="4223" y="15545"/>
                    <a:pt x="5035" y="15055"/>
                    <a:pt x="5684" y="15055"/>
                  </a:cubicBezTo>
                  <a:cubicBezTo>
                    <a:pt x="15916" y="15055"/>
                    <a:pt x="15916" y="15055"/>
                    <a:pt x="15916" y="15055"/>
                  </a:cubicBezTo>
                  <a:cubicBezTo>
                    <a:pt x="16565" y="15055"/>
                    <a:pt x="17377" y="15545"/>
                    <a:pt x="17540" y="16200"/>
                  </a:cubicBezTo>
                  <a:cubicBezTo>
                    <a:pt x="18514" y="18818"/>
                    <a:pt x="18514" y="18818"/>
                    <a:pt x="18514" y="18818"/>
                  </a:cubicBezTo>
                  <a:cubicBezTo>
                    <a:pt x="19326" y="18818"/>
                    <a:pt x="19326" y="18818"/>
                    <a:pt x="19326" y="18818"/>
                  </a:cubicBezTo>
                  <a:cubicBezTo>
                    <a:pt x="20626" y="18818"/>
                    <a:pt x="21600" y="17836"/>
                    <a:pt x="21600" y="16527"/>
                  </a:cubicBezTo>
                  <a:cubicBezTo>
                    <a:pt x="21600" y="8836"/>
                    <a:pt x="21600" y="8836"/>
                    <a:pt x="21600" y="8836"/>
                  </a:cubicBezTo>
                  <a:cubicBezTo>
                    <a:pt x="21600" y="7691"/>
                    <a:pt x="20626" y="6545"/>
                    <a:pt x="19326" y="6545"/>
                  </a:cubicBezTo>
                  <a:close/>
                </a:path>
              </a:pathLst>
            </a:custGeom>
            <a:solidFill>
              <a:schemeClr val="accent1"/>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 name="Group 4"/>
          <p:cNvGrpSpPr/>
          <p:nvPr/>
        </p:nvGrpSpPr>
        <p:grpSpPr>
          <a:xfrm>
            <a:off x="8810877" y="2296856"/>
            <a:ext cx="1385815" cy="1386000"/>
            <a:chOff x="8810877" y="2296856"/>
            <a:chExt cx="1385815" cy="1386000"/>
          </a:xfrm>
        </p:grpSpPr>
        <p:sp>
          <p:nvSpPr>
            <p:cNvPr id="71" name="Shape 1722"/>
            <p:cNvSpPr/>
            <p:nvPr/>
          </p:nvSpPr>
          <p:spPr>
            <a:xfrm>
              <a:off x="8810877" y="2296856"/>
              <a:ext cx="1385815" cy="1386000"/>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2" name="Shape 1724"/>
            <p:cNvSpPr/>
            <p:nvPr/>
          </p:nvSpPr>
          <p:spPr>
            <a:xfrm>
              <a:off x="9395667" y="2629194"/>
              <a:ext cx="216234" cy="393788"/>
            </a:xfrm>
            <a:custGeom>
              <a:avLst/>
              <a:gdLst/>
              <a:ahLst/>
              <a:cxnLst>
                <a:cxn ang="0">
                  <a:pos x="wd2" y="hd2"/>
                </a:cxn>
                <a:cxn ang="5400000">
                  <a:pos x="wd2" y="hd2"/>
                </a:cxn>
                <a:cxn ang="10800000">
                  <a:pos x="wd2" y="hd2"/>
                </a:cxn>
                <a:cxn ang="16200000">
                  <a:pos x="wd2" y="hd2"/>
                </a:cxn>
              </a:cxnLst>
              <a:rect l="0" t="0" r="r" b="b"/>
              <a:pathLst>
                <a:path w="21600" h="21600" extrusionOk="0">
                  <a:moveTo>
                    <a:pt x="20407" y="3476"/>
                  </a:moveTo>
                  <a:cubicBezTo>
                    <a:pt x="16335" y="5612"/>
                    <a:pt x="16335" y="5612"/>
                    <a:pt x="16335" y="5612"/>
                  </a:cubicBezTo>
                  <a:cubicBezTo>
                    <a:pt x="14486" y="4583"/>
                    <a:pt x="12660" y="4068"/>
                    <a:pt x="10835" y="4068"/>
                  </a:cubicBezTo>
                  <a:cubicBezTo>
                    <a:pt x="9782" y="4068"/>
                    <a:pt x="8916" y="4222"/>
                    <a:pt x="8237" y="4531"/>
                  </a:cubicBezTo>
                  <a:cubicBezTo>
                    <a:pt x="7582" y="4827"/>
                    <a:pt x="7231" y="5188"/>
                    <a:pt x="7231" y="5587"/>
                  </a:cubicBezTo>
                  <a:cubicBezTo>
                    <a:pt x="7231" y="5921"/>
                    <a:pt x="7535" y="6256"/>
                    <a:pt x="8120" y="6591"/>
                  </a:cubicBezTo>
                  <a:cubicBezTo>
                    <a:pt x="8706" y="6938"/>
                    <a:pt x="9876" y="7299"/>
                    <a:pt x="11631" y="7685"/>
                  </a:cubicBezTo>
                  <a:cubicBezTo>
                    <a:pt x="14743" y="8380"/>
                    <a:pt x="16873" y="8972"/>
                    <a:pt x="18020" y="9461"/>
                  </a:cubicBezTo>
                  <a:cubicBezTo>
                    <a:pt x="19166" y="9950"/>
                    <a:pt x="20055" y="10530"/>
                    <a:pt x="20687" y="11225"/>
                  </a:cubicBezTo>
                  <a:cubicBezTo>
                    <a:pt x="21296" y="11907"/>
                    <a:pt x="21600" y="12679"/>
                    <a:pt x="21600" y="13529"/>
                  </a:cubicBezTo>
                  <a:cubicBezTo>
                    <a:pt x="21600" y="14379"/>
                    <a:pt x="21272" y="15177"/>
                    <a:pt x="20617" y="15897"/>
                  </a:cubicBezTo>
                  <a:cubicBezTo>
                    <a:pt x="19962" y="16618"/>
                    <a:pt x="19096" y="17198"/>
                    <a:pt x="18066" y="17622"/>
                  </a:cubicBezTo>
                  <a:cubicBezTo>
                    <a:pt x="17037" y="18034"/>
                    <a:pt x="15539" y="18356"/>
                    <a:pt x="13573" y="18575"/>
                  </a:cubicBezTo>
                  <a:cubicBezTo>
                    <a:pt x="13573" y="21600"/>
                    <a:pt x="13573" y="21600"/>
                    <a:pt x="13573" y="21600"/>
                  </a:cubicBezTo>
                  <a:cubicBezTo>
                    <a:pt x="9618" y="21600"/>
                    <a:pt x="9618" y="21600"/>
                    <a:pt x="9618" y="21600"/>
                  </a:cubicBezTo>
                  <a:cubicBezTo>
                    <a:pt x="9618" y="18652"/>
                    <a:pt x="9618" y="18652"/>
                    <a:pt x="9618" y="18652"/>
                  </a:cubicBezTo>
                  <a:cubicBezTo>
                    <a:pt x="7793" y="18536"/>
                    <a:pt x="6225" y="18292"/>
                    <a:pt x="4938" y="17906"/>
                  </a:cubicBezTo>
                  <a:cubicBezTo>
                    <a:pt x="3159" y="17378"/>
                    <a:pt x="1521" y="16670"/>
                    <a:pt x="0" y="15795"/>
                  </a:cubicBezTo>
                  <a:cubicBezTo>
                    <a:pt x="4002" y="13593"/>
                    <a:pt x="4002" y="13593"/>
                    <a:pt x="4002" y="13593"/>
                  </a:cubicBezTo>
                  <a:cubicBezTo>
                    <a:pt x="6576" y="15061"/>
                    <a:pt x="9057" y="15795"/>
                    <a:pt x="11444" y="15795"/>
                  </a:cubicBezTo>
                  <a:cubicBezTo>
                    <a:pt x="12684" y="15795"/>
                    <a:pt x="13714" y="15563"/>
                    <a:pt x="14603" y="15112"/>
                  </a:cubicBezTo>
                  <a:cubicBezTo>
                    <a:pt x="15469" y="14649"/>
                    <a:pt x="15913" y="14121"/>
                    <a:pt x="15913" y="13503"/>
                  </a:cubicBezTo>
                  <a:cubicBezTo>
                    <a:pt x="15913" y="12975"/>
                    <a:pt x="15633" y="12525"/>
                    <a:pt x="15071" y="12126"/>
                  </a:cubicBezTo>
                  <a:cubicBezTo>
                    <a:pt x="14509" y="11740"/>
                    <a:pt x="13386" y="11341"/>
                    <a:pt x="11748" y="10929"/>
                  </a:cubicBezTo>
                  <a:cubicBezTo>
                    <a:pt x="8401" y="10105"/>
                    <a:pt x="6155" y="9436"/>
                    <a:pt x="4961" y="8946"/>
                  </a:cubicBezTo>
                  <a:cubicBezTo>
                    <a:pt x="3791" y="8470"/>
                    <a:pt x="2902" y="7917"/>
                    <a:pt x="2317" y="7312"/>
                  </a:cubicBezTo>
                  <a:cubicBezTo>
                    <a:pt x="1732" y="6707"/>
                    <a:pt x="1451" y="6063"/>
                    <a:pt x="1451" y="5368"/>
                  </a:cubicBezTo>
                  <a:cubicBezTo>
                    <a:pt x="1451" y="4235"/>
                    <a:pt x="2223" y="3257"/>
                    <a:pt x="3768" y="2446"/>
                  </a:cubicBezTo>
                  <a:cubicBezTo>
                    <a:pt x="5312" y="1635"/>
                    <a:pt x="7255" y="1197"/>
                    <a:pt x="9618" y="1133"/>
                  </a:cubicBezTo>
                  <a:cubicBezTo>
                    <a:pt x="9618" y="0"/>
                    <a:pt x="9618" y="0"/>
                    <a:pt x="9618" y="0"/>
                  </a:cubicBezTo>
                  <a:cubicBezTo>
                    <a:pt x="13573" y="0"/>
                    <a:pt x="13573" y="0"/>
                    <a:pt x="13573" y="0"/>
                  </a:cubicBezTo>
                  <a:cubicBezTo>
                    <a:pt x="13573" y="1287"/>
                    <a:pt x="13573" y="1287"/>
                    <a:pt x="13573" y="1287"/>
                  </a:cubicBezTo>
                  <a:cubicBezTo>
                    <a:pt x="14954" y="1455"/>
                    <a:pt x="16101" y="1686"/>
                    <a:pt x="17037" y="1982"/>
                  </a:cubicBezTo>
                  <a:cubicBezTo>
                    <a:pt x="17996" y="2278"/>
                    <a:pt x="19119" y="2780"/>
                    <a:pt x="20407" y="3476"/>
                  </a:cubicBezTo>
                  <a:close/>
                </a:path>
              </a:pathLst>
            </a:custGeom>
            <a:solidFill>
              <a:schemeClr val="accent1"/>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73" name="Text Placeholder 9"/>
          <p:cNvSpPr>
            <a:spLocks noGrp="1"/>
          </p:cNvSpPr>
          <p:nvPr>
            <p:ph type="body" sz="quarter" idx="10"/>
          </p:nvPr>
        </p:nvSpPr>
        <p:spPr>
          <a:xfrm>
            <a:off x="1524000" y="4159807"/>
            <a:ext cx="1449921" cy="254668"/>
          </a:xfrm>
        </p:spPr>
        <p:txBody>
          <a:bodyPr anchor="ctr">
            <a:normAutofit/>
          </a:bodyPr>
          <a:lstStyle/>
          <a:p>
            <a:r>
              <a:rPr lang="en-GB" sz="1600" b="1" dirty="0"/>
              <a:t>$10.000</a:t>
            </a:r>
          </a:p>
        </p:txBody>
      </p:sp>
      <p:sp>
        <p:nvSpPr>
          <p:cNvPr id="74" name="Text Placeholder 10"/>
          <p:cNvSpPr>
            <a:spLocks noGrp="1"/>
          </p:cNvSpPr>
          <p:nvPr>
            <p:ph type="body" sz="quarter" idx="11"/>
          </p:nvPr>
        </p:nvSpPr>
        <p:spPr>
          <a:xfrm>
            <a:off x="1512892" y="3198219"/>
            <a:ext cx="1385815" cy="266602"/>
          </a:xfrm>
        </p:spPr>
        <p:txBody>
          <a:bodyPr>
            <a:normAutofit/>
          </a:bodyPr>
          <a:lstStyle/>
          <a:p>
            <a:pPr algn="ctr"/>
            <a:r>
              <a:rPr lang="en-GB" sz="1000" dirty="0"/>
              <a:t>Graphic Design</a:t>
            </a:r>
          </a:p>
        </p:txBody>
      </p:sp>
      <p:sp>
        <p:nvSpPr>
          <p:cNvPr id="75" name="Text Placeholder 10"/>
          <p:cNvSpPr>
            <a:spLocks noGrp="1"/>
          </p:cNvSpPr>
          <p:nvPr>
            <p:ph type="body" sz="quarter" idx="11"/>
          </p:nvPr>
        </p:nvSpPr>
        <p:spPr>
          <a:xfrm>
            <a:off x="4061549" y="3198219"/>
            <a:ext cx="1257375" cy="266602"/>
          </a:xfrm>
        </p:spPr>
        <p:txBody>
          <a:bodyPr>
            <a:normAutofit/>
          </a:bodyPr>
          <a:lstStyle/>
          <a:p>
            <a:pPr algn="ctr"/>
            <a:r>
              <a:rPr lang="en-GB" sz="1000" dirty="0"/>
              <a:t>Web Design</a:t>
            </a:r>
          </a:p>
        </p:txBody>
      </p:sp>
      <p:sp>
        <p:nvSpPr>
          <p:cNvPr id="76" name="Text Placeholder 10"/>
          <p:cNvSpPr>
            <a:spLocks noGrp="1"/>
          </p:cNvSpPr>
          <p:nvPr>
            <p:ph type="body" sz="quarter" idx="11"/>
          </p:nvPr>
        </p:nvSpPr>
        <p:spPr>
          <a:xfrm>
            <a:off x="6455270" y="3198219"/>
            <a:ext cx="1385815" cy="266602"/>
          </a:xfrm>
        </p:spPr>
        <p:txBody>
          <a:bodyPr>
            <a:normAutofit/>
          </a:bodyPr>
          <a:lstStyle/>
          <a:p>
            <a:pPr algn="ctr"/>
            <a:r>
              <a:rPr lang="en-GB" sz="1000" dirty="0"/>
              <a:t>Digital Printing</a:t>
            </a:r>
          </a:p>
        </p:txBody>
      </p:sp>
      <p:sp>
        <p:nvSpPr>
          <p:cNvPr id="77" name="Text Placeholder 10"/>
          <p:cNvSpPr>
            <a:spLocks noGrp="1"/>
          </p:cNvSpPr>
          <p:nvPr>
            <p:ph type="body" sz="quarter" idx="11"/>
          </p:nvPr>
        </p:nvSpPr>
        <p:spPr>
          <a:xfrm>
            <a:off x="8810877" y="3198219"/>
            <a:ext cx="1385815" cy="266602"/>
          </a:xfrm>
        </p:spPr>
        <p:txBody>
          <a:bodyPr>
            <a:normAutofit/>
          </a:bodyPr>
          <a:lstStyle/>
          <a:p>
            <a:pPr algn="ctr"/>
            <a:r>
              <a:rPr lang="en-GB" sz="1000" dirty="0"/>
              <a:t>Total Earning</a:t>
            </a:r>
          </a:p>
        </p:txBody>
      </p:sp>
      <p:sp>
        <p:nvSpPr>
          <p:cNvPr id="78" name="Text Placeholder 9"/>
          <p:cNvSpPr>
            <a:spLocks noGrp="1"/>
          </p:cNvSpPr>
          <p:nvPr>
            <p:ph type="body" sz="quarter" idx="10"/>
          </p:nvPr>
        </p:nvSpPr>
        <p:spPr>
          <a:xfrm>
            <a:off x="1524000" y="4467290"/>
            <a:ext cx="1449921" cy="242824"/>
          </a:xfrm>
        </p:spPr>
        <p:txBody>
          <a:bodyPr anchor="t">
            <a:normAutofit/>
          </a:bodyPr>
          <a:lstStyle/>
          <a:p>
            <a:r>
              <a:rPr lang="en-GB" sz="1400" dirty="0"/>
              <a:t>Passive Income</a:t>
            </a:r>
          </a:p>
        </p:txBody>
      </p:sp>
      <p:sp>
        <p:nvSpPr>
          <p:cNvPr id="79" name="Text Placeholder 10"/>
          <p:cNvSpPr>
            <a:spLocks noGrp="1"/>
          </p:cNvSpPr>
          <p:nvPr>
            <p:ph type="body" sz="quarter" idx="11"/>
          </p:nvPr>
        </p:nvSpPr>
        <p:spPr>
          <a:xfrm>
            <a:off x="3937161" y="4762929"/>
            <a:ext cx="1992308" cy="651455"/>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GB" dirty="0"/>
              <a:t> </a:t>
            </a:r>
            <a:r>
              <a:rPr lang="en-GB" dirty="0" err="1"/>
              <a:t>simanu</a:t>
            </a:r>
            <a:endParaRPr lang="en-GB" dirty="0"/>
          </a:p>
        </p:txBody>
      </p:sp>
      <p:sp>
        <p:nvSpPr>
          <p:cNvPr id="80" name="Text Placeholder 9"/>
          <p:cNvSpPr>
            <a:spLocks noGrp="1"/>
          </p:cNvSpPr>
          <p:nvPr>
            <p:ph type="body" sz="quarter" idx="10"/>
          </p:nvPr>
        </p:nvSpPr>
        <p:spPr>
          <a:xfrm>
            <a:off x="3948269" y="4159807"/>
            <a:ext cx="1449921" cy="254668"/>
          </a:xfrm>
        </p:spPr>
        <p:txBody>
          <a:bodyPr anchor="ctr">
            <a:normAutofit/>
          </a:bodyPr>
          <a:lstStyle/>
          <a:p>
            <a:r>
              <a:rPr lang="en-GB" sz="1600" b="1" dirty="0"/>
              <a:t>$40.000</a:t>
            </a:r>
          </a:p>
        </p:txBody>
      </p:sp>
      <p:sp>
        <p:nvSpPr>
          <p:cNvPr id="81" name="Text Placeholder 9"/>
          <p:cNvSpPr>
            <a:spLocks noGrp="1"/>
          </p:cNvSpPr>
          <p:nvPr>
            <p:ph type="body" sz="quarter" idx="10"/>
          </p:nvPr>
        </p:nvSpPr>
        <p:spPr>
          <a:xfrm>
            <a:off x="3948269" y="4467290"/>
            <a:ext cx="1449921" cy="242824"/>
          </a:xfrm>
        </p:spPr>
        <p:txBody>
          <a:bodyPr anchor="t">
            <a:normAutofit/>
          </a:bodyPr>
          <a:lstStyle/>
          <a:p>
            <a:r>
              <a:rPr lang="en-GB" sz="1400" dirty="0"/>
              <a:t>Passive Income</a:t>
            </a:r>
          </a:p>
        </p:txBody>
      </p:sp>
      <p:sp>
        <p:nvSpPr>
          <p:cNvPr id="82" name="Text Placeholder 10"/>
          <p:cNvSpPr>
            <a:spLocks noGrp="1"/>
          </p:cNvSpPr>
          <p:nvPr>
            <p:ph type="body" sz="quarter" idx="11"/>
          </p:nvPr>
        </p:nvSpPr>
        <p:spPr>
          <a:xfrm>
            <a:off x="6450110" y="4762929"/>
            <a:ext cx="1992308" cy="651455"/>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GB" dirty="0"/>
              <a:t> </a:t>
            </a:r>
            <a:r>
              <a:rPr lang="en-GB" dirty="0" err="1"/>
              <a:t>simanu</a:t>
            </a:r>
            <a:endParaRPr lang="en-GB" dirty="0"/>
          </a:p>
        </p:txBody>
      </p:sp>
      <p:sp>
        <p:nvSpPr>
          <p:cNvPr id="83" name="Text Placeholder 9"/>
          <p:cNvSpPr>
            <a:spLocks noGrp="1"/>
          </p:cNvSpPr>
          <p:nvPr>
            <p:ph type="body" sz="quarter" idx="10"/>
          </p:nvPr>
        </p:nvSpPr>
        <p:spPr>
          <a:xfrm>
            <a:off x="6461218" y="4159807"/>
            <a:ext cx="1449921" cy="254668"/>
          </a:xfrm>
        </p:spPr>
        <p:txBody>
          <a:bodyPr anchor="ctr">
            <a:normAutofit/>
          </a:bodyPr>
          <a:lstStyle/>
          <a:p>
            <a:r>
              <a:rPr lang="en-GB" sz="1600" b="1" dirty="0"/>
              <a:t>$30.000</a:t>
            </a:r>
          </a:p>
        </p:txBody>
      </p:sp>
      <p:sp>
        <p:nvSpPr>
          <p:cNvPr id="84" name="Text Placeholder 9"/>
          <p:cNvSpPr>
            <a:spLocks noGrp="1"/>
          </p:cNvSpPr>
          <p:nvPr>
            <p:ph type="body" sz="quarter" idx="10"/>
          </p:nvPr>
        </p:nvSpPr>
        <p:spPr>
          <a:xfrm>
            <a:off x="6461218" y="4467290"/>
            <a:ext cx="1449921" cy="242824"/>
          </a:xfrm>
        </p:spPr>
        <p:txBody>
          <a:bodyPr anchor="t">
            <a:normAutofit/>
          </a:bodyPr>
          <a:lstStyle/>
          <a:p>
            <a:r>
              <a:rPr lang="en-GB" sz="1400" dirty="0"/>
              <a:t>Profit by Order</a:t>
            </a:r>
          </a:p>
        </p:txBody>
      </p:sp>
      <p:sp>
        <p:nvSpPr>
          <p:cNvPr id="85" name="Text Placeholder 10"/>
          <p:cNvSpPr>
            <a:spLocks noGrp="1"/>
          </p:cNvSpPr>
          <p:nvPr>
            <p:ph type="body" sz="quarter" idx="11"/>
          </p:nvPr>
        </p:nvSpPr>
        <p:spPr>
          <a:xfrm>
            <a:off x="8838671" y="4762929"/>
            <a:ext cx="1992308" cy="651455"/>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GB" dirty="0"/>
              <a:t> </a:t>
            </a:r>
            <a:r>
              <a:rPr lang="en-GB" dirty="0" err="1"/>
              <a:t>simanu</a:t>
            </a:r>
            <a:endParaRPr lang="en-GB" dirty="0"/>
          </a:p>
        </p:txBody>
      </p:sp>
      <p:sp>
        <p:nvSpPr>
          <p:cNvPr id="86" name="Text Placeholder 9"/>
          <p:cNvSpPr>
            <a:spLocks noGrp="1"/>
          </p:cNvSpPr>
          <p:nvPr>
            <p:ph type="body" sz="quarter" idx="10"/>
          </p:nvPr>
        </p:nvSpPr>
        <p:spPr>
          <a:xfrm>
            <a:off x="8849779" y="4159807"/>
            <a:ext cx="1449921" cy="254668"/>
          </a:xfrm>
        </p:spPr>
        <p:txBody>
          <a:bodyPr anchor="ctr">
            <a:normAutofit/>
          </a:bodyPr>
          <a:lstStyle/>
          <a:p>
            <a:r>
              <a:rPr lang="en-GB" sz="1600" b="1" dirty="0"/>
              <a:t>$80.000</a:t>
            </a:r>
          </a:p>
        </p:txBody>
      </p:sp>
      <p:sp>
        <p:nvSpPr>
          <p:cNvPr id="87" name="Text Placeholder 9"/>
          <p:cNvSpPr>
            <a:spLocks noGrp="1"/>
          </p:cNvSpPr>
          <p:nvPr>
            <p:ph type="body" sz="quarter" idx="10"/>
          </p:nvPr>
        </p:nvSpPr>
        <p:spPr>
          <a:xfrm>
            <a:off x="8849779" y="4467290"/>
            <a:ext cx="1449921" cy="242824"/>
          </a:xfrm>
        </p:spPr>
        <p:txBody>
          <a:bodyPr anchor="t">
            <a:normAutofit/>
          </a:bodyPr>
          <a:lstStyle/>
          <a:p>
            <a:r>
              <a:rPr lang="en-GB" sz="1400" dirty="0"/>
              <a:t>From Markets</a:t>
            </a:r>
          </a:p>
        </p:txBody>
      </p:sp>
      <p:sp>
        <p:nvSpPr>
          <p:cNvPr id="32" name="TextBox 31"/>
          <p:cNvSpPr txBox="1"/>
          <p:nvPr/>
        </p:nvSpPr>
        <p:spPr>
          <a:xfrm>
            <a:off x="10160794" y="6269653"/>
            <a:ext cx="59293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a:t>
            </a:r>
            <a:r>
              <a:rPr lang="en-US" sz="1200" dirty="0">
                <a:solidFill>
                  <a:schemeClr val="accent1"/>
                </a:solidFill>
                <a:latin typeface="Kontrapunkt Bob Light" panose="02000000000000000000" pitchFamily="50" charset="0"/>
              </a:rPr>
              <a:t>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89572775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4">
                                            <p:txEl>
                                              <p:pRg st="0" end="0"/>
                                            </p:txEl>
                                          </p:spTgt>
                                        </p:tgtEl>
                                        <p:attrNameLst>
                                          <p:attrName>style.visibility</p:attrName>
                                        </p:attrNameLst>
                                      </p:cBhvr>
                                      <p:to>
                                        <p:strVal val="visible"/>
                                      </p:to>
                                    </p:set>
                                    <p:animEffect transition="in" filter="fade">
                                      <p:cBhvr>
                                        <p:cTn id="21" dur="500"/>
                                        <p:tgtEl>
                                          <p:spTgt spid="74">
                                            <p:txEl>
                                              <p:pRg st="0" end="0"/>
                                            </p:txEl>
                                          </p:spTgt>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73">
                                            <p:txEl>
                                              <p:pRg st="0" end="0"/>
                                            </p:txEl>
                                          </p:spTgt>
                                        </p:tgtEl>
                                        <p:attrNameLst>
                                          <p:attrName>style.visibility</p:attrName>
                                        </p:attrNameLst>
                                      </p:cBhvr>
                                      <p:to>
                                        <p:strVal val="visible"/>
                                      </p:to>
                                    </p:set>
                                    <p:animEffect transition="in" filter="fade">
                                      <p:cBhvr>
                                        <p:cTn id="25" dur="500"/>
                                        <p:tgtEl>
                                          <p:spTgt spid="73">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
                                            <p:txEl>
                                              <p:pRg st="0" end="0"/>
                                            </p:txEl>
                                          </p:spTgt>
                                        </p:tgtEl>
                                        <p:attrNameLst>
                                          <p:attrName>style.visibility</p:attrName>
                                        </p:attrNameLst>
                                      </p:cBhvr>
                                      <p:to>
                                        <p:strVal val="visible"/>
                                      </p:to>
                                    </p:set>
                                    <p:animEffect transition="in" filter="fade">
                                      <p:cBhvr>
                                        <p:cTn id="28" dur="500"/>
                                        <p:tgtEl>
                                          <p:spTgt spid="78">
                                            <p:txEl>
                                              <p:pRg st="0" end="0"/>
                                            </p:txEl>
                                          </p:spTgt>
                                        </p:tgtEl>
                                      </p:cBhvr>
                                    </p:animEffect>
                                  </p:childTnLst>
                                </p:cTn>
                              </p:par>
                            </p:childTnLst>
                          </p:cTn>
                        </p:par>
                        <p:par>
                          <p:cTn id="29" fill="hold">
                            <p:stCondLst>
                              <p:cond delay="2500"/>
                            </p:stCondLst>
                            <p:childTnLst>
                              <p:par>
                                <p:cTn id="30" presetID="18" presetClass="entr" presetSubtype="6" fill="hold" grpId="0" nodeType="afterEffect">
                                  <p:stCondLst>
                                    <p:cond delay="0"/>
                                  </p:stCondLst>
                                  <p:childTnLst>
                                    <p:set>
                                      <p:cBhvr>
                                        <p:cTn id="31" dur="1" fill="hold">
                                          <p:stCondLst>
                                            <p:cond delay="0"/>
                                          </p:stCondLst>
                                        </p:cTn>
                                        <p:tgtEl>
                                          <p:spTgt spid="56">
                                            <p:txEl>
                                              <p:pRg st="0" end="0"/>
                                            </p:txEl>
                                          </p:spTgt>
                                        </p:tgtEl>
                                        <p:attrNameLst>
                                          <p:attrName>style.visibility</p:attrName>
                                        </p:attrNameLst>
                                      </p:cBhvr>
                                      <p:to>
                                        <p:strVal val="visible"/>
                                      </p:to>
                                    </p:set>
                                    <p:animEffect transition="in" filter="strips(downRight)">
                                      <p:cBhvr>
                                        <p:cTn id="32" dur="500"/>
                                        <p:tgtEl>
                                          <p:spTgt spid="56">
                                            <p:txEl>
                                              <p:pRg st="0" end="0"/>
                                            </p:txEl>
                                          </p:spTgt>
                                        </p:tgtEl>
                                      </p:cBhvr>
                                    </p:animEffect>
                                  </p:childTnLst>
                                </p:cTn>
                              </p:par>
                            </p:childTnLst>
                          </p:cTn>
                        </p:par>
                        <p:par>
                          <p:cTn id="33" fill="hold">
                            <p:stCondLst>
                              <p:cond delay="3000"/>
                            </p:stCondLst>
                            <p:childTnLst>
                              <p:par>
                                <p:cTn id="34" presetID="49" presetClass="entr" presetSubtype="0" decel="100000" fill="hold" grpId="0" nodeType="afterEffect">
                                  <p:stCondLst>
                                    <p:cond delay="0"/>
                                  </p:stCondLst>
                                  <p:childTnLst>
                                    <p:set>
                                      <p:cBhvr>
                                        <p:cTn id="35" dur="1" fill="hold">
                                          <p:stCondLst>
                                            <p:cond delay="0"/>
                                          </p:stCondLst>
                                        </p:cTn>
                                        <p:tgtEl>
                                          <p:spTgt spid="54"/>
                                        </p:tgtEl>
                                        <p:attrNameLst>
                                          <p:attrName>style.visibility</p:attrName>
                                        </p:attrNameLst>
                                      </p:cBhvr>
                                      <p:to>
                                        <p:strVal val="visible"/>
                                      </p:to>
                                    </p:set>
                                    <p:anim calcmode="lin" valueType="num">
                                      <p:cBhvr>
                                        <p:cTn id="36" dur="500" fill="hold"/>
                                        <p:tgtEl>
                                          <p:spTgt spid="54"/>
                                        </p:tgtEl>
                                        <p:attrNameLst>
                                          <p:attrName>ppt_w</p:attrName>
                                        </p:attrNameLst>
                                      </p:cBhvr>
                                      <p:tavLst>
                                        <p:tav tm="0">
                                          <p:val>
                                            <p:fltVal val="0"/>
                                          </p:val>
                                        </p:tav>
                                        <p:tav tm="100000">
                                          <p:val>
                                            <p:strVal val="#ppt_w"/>
                                          </p:val>
                                        </p:tav>
                                      </p:tavLst>
                                    </p:anim>
                                    <p:anim calcmode="lin" valueType="num">
                                      <p:cBhvr>
                                        <p:cTn id="37" dur="500" fill="hold"/>
                                        <p:tgtEl>
                                          <p:spTgt spid="54"/>
                                        </p:tgtEl>
                                        <p:attrNameLst>
                                          <p:attrName>ppt_h</p:attrName>
                                        </p:attrNameLst>
                                      </p:cBhvr>
                                      <p:tavLst>
                                        <p:tav tm="0">
                                          <p:val>
                                            <p:fltVal val="0"/>
                                          </p:val>
                                        </p:tav>
                                        <p:tav tm="100000">
                                          <p:val>
                                            <p:strVal val="#ppt_h"/>
                                          </p:val>
                                        </p:tav>
                                      </p:tavLst>
                                    </p:anim>
                                    <p:anim calcmode="lin" valueType="num">
                                      <p:cBhvr>
                                        <p:cTn id="38" dur="500" fill="hold"/>
                                        <p:tgtEl>
                                          <p:spTgt spid="54"/>
                                        </p:tgtEl>
                                        <p:attrNameLst>
                                          <p:attrName>style.rotation</p:attrName>
                                        </p:attrNameLst>
                                      </p:cBhvr>
                                      <p:tavLst>
                                        <p:tav tm="0">
                                          <p:val>
                                            <p:fltVal val="360"/>
                                          </p:val>
                                        </p:tav>
                                        <p:tav tm="100000">
                                          <p:val>
                                            <p:fltVal val="0"/>
                                          </p:val>
                                        </p:tav>
                                      </p:tavLst>
                                    </p:anim>
                                    <p:animEffect transition="in" filter="fade">
                                      <p:cBhvr>
                                        <p:cTn id="39" dur="500"/>
                                        <p:tgtEl>
                                          <p:spTgt spid="54"/>
                                        </p:tgtEl>
                                      </p:cBhvr>
                                    </p:animEffect>
                                  </p:childTnLst>
                                </p:cTn>
                              </p:par>
                            </p:childTnLst>
                          </p:cTn>
                        </p:par>
                        <p:par>
                          <p:cTn id="40" fill="hold">
                            <p:stCondLst>
                              <p:cond delay="35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75">
                                            <p:txEl>
                                              <p:pRg st="0" end="0"/>
                                            </p:txEl>
                                          </p:spTgt>
                                        </p:tgtEl>
                                        <p:attrNameLst>
                                          <p:attrName>style.visibility</p:attrName>
                                        </p:attrNameLst>
                                      </p:cBhvr>
                                      <p:to>
                                        <p:strVal val="visible"/>
                                      </p:to>
                                    </p:set>
                                    <p:animEffect transition="in" filter="fade">
                                      <p:cBhvr>
                                        <p:cTn id="49" dur="500"/>
                                        <p:tgtEl>
                                          <p:spTgt spid="75">
                                            <p:txEl>
                                              <p:pRg st="0" end="0"/>
                                            </p:txEl>
                                          </p:spTgt>
                                        </p:tgtEl>
                                      </p:cBhvr>
                                    </p:animEffect>
                                  </p:childTnLst>
                                </p:cTn>
                              </p:par>
                            </p:childTnLst>
                          </p:cTn>
                        </p:par>
                        <p:par>
                          <p:cTn id="50" fill="hold">
                            <p:stCondLst>
                              <p:cond delay="4500"/>
                            </p:stCondLst>
                            <p:childTnLst>
                              <p:par>
                                <p:cTn id="51" presetID="10" presetClass="entr" presetSubtype="0" fill="hold" grpId="0" nodeType="afterEffect">
                                  <p:stCondLst>
                                    <p:cond delay="0"/>
                                  </p:stCondLst>
                                  <p:childTnLst>
                                    <p:set>
                                      <p:cBhvr>
                                        <p:cTn id="52" dur="1" fill="hold">
                                          <p:stCondLst>
                                            <p:cond delay="0"/>
                                          </p:stCondLst>
                                        </p:cTn>
                                        <p:tgtEl>
                                          <p:spTgt spid="80">
                                            <p:txEl>
                                              <p:pRg st="0" end="0"/>
                                            </p:txEl>
                                          </p:spTgt>
                                        </p:tgtEl>
                                        <p:attrNameLst>
                                          <p:attrName>style.visibility</p:attrName>
                                        </p:attrNameLst>
                                      </p:cBhvr>
                                      <p:to>
                                        <p:strVal val="visible"/>
                                      </p:to>
                                    </p:set>
                                    <p:animEffect transition="in" filter="fade">
                                      <p:cBhvr>
                                        <p:cTn id="53" dur="500"/>
                                        <p:tgtEl>
                                          <p:spTgt spid="80">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1">
                                            <p:txEl>
                                              <p:pRg st="0" end="0"/>
                                            </p:txEl>
                                          </p:spTgt>
                                        </p:tgtEl>
                                        <p:attrNameLst>
                                          <p:attrName>style.visibility</p:attrName>
                                        </p:attrNameLst>
                                      </p:cBhvr>
                                      <p:to>
                                        <p:strVal val="visible"/>
                                      </p:to>
                                    </p:set>
                                    <p:animEffect transition="in" filter="fade">
                                      <p:cBhvr>
                                        <p:cTn id="56" dur="500"/>
                                        <p:tgtEl>
                                          <p:spTgt spid="81">
                                            <p:txEl>
                                              <p:pRg st="0" end="0"/>
                                            </p:txEl>
                                          </p:spTgt>
                                        </p:tgtEl>
                                      </p:cBhvr>
                                    </p:animEffect>
                                  </p:childTnLst>
                                </p:cTn>
                              </p:par>
                            </p:childTnLst>
                          </p:cTn>
                        </p:par>
                        <p:par>
                          <p:cTn id="57" fill="hold">
                            <p:stCondLst>
                              <p:cond delay="5000"/>
                            </p:stCondLst>
                            <p:childTnLst>
                              <p:par>
                                <p:cTn id="58" presetID="18" presetClass="entr" presetSubtype="6" fill="hold" grpId="0" nodeType="afterEffect">
                                  <p:stCondLst>
                                    <p:cond delay="0"/>
                                  </p:stCondLst>
                                  <p:childTnLst>
                                    <p:set>
                                      <p:cBhvr>
                                        <p:cTn id="59" dur="1" fill="hold">
                                          <p:stCondLst>
                                            <p:cond delay="0"/>
                                          </p:stCondLst>
                                        </p:cTn>
                                        <p:tgtEl>
                                          <p:spTgt spid="79">
                                            <p:txEl>
                                              <p:pRg st="0" end="0"/>
                                            </p:txEl>
                                          </p:spTgt>
                                        </p:tgtEl>
                                        <p:attrNameLst>
                                          <p:attrName>style.visibility</p:attrName>
                                        </p:attrNameLst>
                                      </p:cBhvr>
                                      <p:to>
                                        <p:strVal val="visible"/>
                                      </p:to>
                                    </p:set>
                                    <p:animEffect transition="in" filter="strips(downRight)">
                                      <p:cBhvr>
                                        <p:cTn id="60" dur="500"/>
                                        <p:tgtEl>
                                          <p:spTgt spid="79">
                                            <p:txEl>
                                              <p:pRg st="0" end="0"/>
                                            </p:txEl>
                                          </p:spTgt>
                                        </p:tgtEl>
                                      </p:cBhvr>
                                    </p:animEffect>
                                  </p:childTnLst>
                                </p:cTn>
                              </p:par>
                            </p:childTnLst>
                          </p:cTn>
                        </p:par>
                        <p:par>
                          <p:cTn id="61" fill="hold">
                            <p:stCondLst>
                              <p:cond delay="5500"/>
                            </p:stCondLst>
                            <p:childTnLst>
                              <p:par>
                                <p:cTn id="62" presetID="49" presetClass="entr" presetSubtype="0" decel="100000" fill="hold" grpId="0" nodeType="afterEffect">
                                  <p:stCondLst>
                                    <p:cond delay="0"/>
                                  </p:stCondLst>
                                  <p:childTnLst>
                                    <p:set>
                                      <p:cBhvr>
                                        <p:cTn id="63" dur="1" fill="hold">
                                          <p:stCondLst>
                                            <p:cond delay="0"/>
                                          </p:stCondLst>
                                        </p:cTn>
                                        <p:tgtEl>
                                          <p:spTgt spid="64"/>
                                        </p:tgtEl>
                                        <p:attrNameLst>
                                          <p:attrName>style.visibility</p:attrName>
                                        </p:attrNameLst>
                                      </p:cBhvr>
                                      <p:to>
                                        <p:strVal val="visible"/>
                                      </p:to>
                                    </p:set>
                                    <p:anim calcmode="lin" valueType="num">
                                      <p:cBhvr>
                                        <p:cTn id="64" dur="500" fill="hold"/>
                                        <p:tgtEl>
                                          <p:spTgt spid="64"/>
                                        </p:tgtEl>
                                        <p:attrNameLst>
                                          <p:attrName>ppt_w</p:attrName>
                                        </p:attrNameLst>
                                      </p:cBhvr>
                                      <p:tavLst>
                                        <p:tav tm="0">
                                          <p:val>
                                            <p:fltVal val="0"/>
                                          </p:val>
                                        </p:tav>
                                        <p:tav tm="100000">
                                          <p:val>
                                            <p:strVal val="#ppt_w"/>
                                          </p:val>
                                        </p:tav>
                                      </p:tavLst>
                                    </p:anim>
                                    <p:anim calcmode="lin" valueType="num">
                                      <p:cBhvr>
                                        <p:cTn id="65" dur="500" fill="hold"/>
                                        <p:tgtEl>
                                          <p:spTgt spid="64"/>
                                        </p:tgtEl>
                                        <p:attrNameLst>
                                          <p:attrName>ppt_h</p:attrName>
                                        </p:attrNameLst>
                                      </p:cBhvr>
                                      <p:tavLst>
                                        <p:tav tm="0">
                                          <p:val>
                                            <p:fltVal val="0"/>
                                          </p:val>
                                        </p:tav>
                                        <p:tav tm="100000">
                                          <p:val>
                                            <p:strVal val="#ppt_h"/>
                                          </p:val>
                                        </p:tav>
                                      </p:tavLst>
                                    </p:anim>
                                    <p:anim calcmode="lin" valueType="num">
                                      <p:cBhvr>
                                        <p:cTn id="66" dur="500" fill="hold"/>
                                        <p:tgtEl>
                                          <p:spTgt spid="64"/>
                                        </p:tgtEl>
                                        <p:attrNameLst>
                                          <p:attrName>style.rotation</p:attrName>
                                        </p:attrNameLst>
                                      </p:cBhvr>
                                      <p:tavLst>
                                        <p:tav tm="0">
                                          <p:val>
                                            <p:fltVal val="360"/>
                                          </p:val>
                                        </p:tav>
                                        <p:tav tm="100000">
                                          <p:val>
                                            <p:fltVal val="0"/>
                                          </p:val>
                                        </p:tav>
                                      </p:tavLst>
                                    </p:anim>
                                    <p:animEffect transition="in" filter="fade">
                                      <p:cBhvr>
                                        <p:cTn id="67" dur="500"/>
                                        <p:tgtEl>
                                          <p:spTgt spid="64"/>
                                        </p:tgtEl>
                                      </p:cBhvr>
                                    </p:animEffect>
                                  </p:childTnLst>
                                </p:cTn>
                              </p:par>
                            </p:childTnLst>
                          </p:cTn>
                        </p:par>
                        <p:par>
                          <p:cTn id="68" fill="hold">
                            <p:stCondLst>
                              <p:cond delay="6000"/>
                            </p:stCondLst>
                            <p:childTnLst>
                              <p:par>
                                <p:cTn id="69" presetID="53" presetClass="entr" presetSubtype="1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p:cTn id="71" dur="500" fill="hold"/>
                                        <p:tgtEl>
                                          <p:spTgt spid="4"/>
                                        </p:tgtEl>
                                        <p:attrNameLst>
                                          <p:attrName>ppt_w</p:attrName>
                                        </p:attrNameLst>
                                      </p:cBhvr>
                                      <p:tavLst>
                                        <p:tav tm="0">
                                          <p:val>
                                            <p:fltVal val="0"/>
                                          </p:val>
                                        </p:tav>
                                        <p:tav tm="100000">
                                          <p:val>
                                            <p:strVal val="#ppt_w"/>
                                          </p:val>
                                        </p:tav>
                                      </p:tavLst>
                                    </p:anim>
                                    <p:anim calcmode="lin" valueType="num">
                                      <p:cBhvr>
                                        <p:cTn id="72" dur="500" fill="hold"/>
                                        <p:tgtEl>
                                          <p:spTgt spid="4"/>
                                        </p:tgtEl>
                                        <p:attrNameLst>
                                          <p:attrName>ppt_h</p:attrName>
                                        </p:attrNameLst>
                                      </p:cBhvr>
                                      <p:tavLst>
                                        <p:tav tm="0">
                                          <p:val>
                                            <p:fltVal val="0"/>
                                          </p:val>
                                        </p:tav>
                                        <p:tav tm="100000">
                                          <p:val>
                                            <p:strVal val="#ppt_h"/>
                                          </p:val>
                                        </p:tav>
                                      </p:tavLst>
                                    </p:anim>
                                    <p:animEffect transition="in" filter="fade">
                                      <p:cBhvr>
                                        <p:cTn id="73" dur="500"/>
                                        <p:tgtEl>
                                          <p:spTgt spid="4"/>
                                        </p:tgtEl>
                                      </p:cBhvr>
                                    </p:animEffect>
                                  </p:childTnLst>
                                </p:cTn>
                              </p:par>
                            </p:childTnLst>
                          </p:cTn>
                        </p:par>
                        <p:par>
                          <p:cTn id="74" fill="hold">
                            <p:stCondLst>
                              <p:cond delay="6500"/>
                            </p:stCondLst>
                            <p:childTnLst>
                              <p:par>
                                <p:cTn id="75" presetID="10" presetClass="entr" presetSubtype="0" fill="hold" grpId="0" nodeType="afterEffect">
                                  <p:stCondLst>
                                    <p:cond delay="0"/>
                                  </p:stCondLst>
                                  <p:childTnLst>
                                    <p:set>
                                      <p:cBhvr>
                                        <p:cTn id="76" dur="1" fill="hold">
                                          <p:stCondLst>
                                            <p:cond delay="0"/>
                                          </p:stCondLst>
                                        </p:cTn>
                                        <p:tgtEl>
                                          <p:spTgt spid="76">
                                            <p:txEl>
                                              <p:pRg st="0" end="0"/>
                                            </p:txEl>
                                          </p:spTgt>
                                        </p:tgtEl>
                                        <p:attrNameLst>
                                          <p:attrName>style.visibility</p:attrName>
                                        </p:attrNameLst>
                                      </p:cBhvr>
                                      <p:to>
                                        <p:strVal val="visible"/>
                                      </p:to>
                                    </p:set>
                                    <p:animEffect transition="in" filter="fade">
                                      <p:cBhvr>
                                        <p:cTn id="77" dur="500"/>
                                        <p:tgtEl>
                                          <p:spTgt spid="76">
                                            <p:txEl>
                                              <p:pRg st="0" end="0"/>
                                            </p:txEl>
                                          </p:spTgt>
                                        </p:tgtEl>
                                      </p:cBhvr>
                                    </p:animEffect>
                                  </p:childTnLst>
                                </p:cTn>
                              </p:par>
                            </p:childTnLst>
                          </p:cTn>
                        </p:par>
                        <p:par>
                          <p:cTn id="78" fill="hold">
                            <p:stCondLst>
                              <p:cond delay="7000"/>
                            </p:stCondLst>
                            <p:childTnLst>
                              <p:par>
                                <p:cTn id="79" presetID="10" presetClass="entr" presetSubtype="0" fill="hold" grpId="0" nodeType="afterEffect">
                                  <p:stCondLst>
                                    <p:cond delay="0"/>
                                  </p:stCondLst>
                                  <p:childTnLst>
                                    <p:set>
                                      <p:cBhvr>
                                        <p:cTn id="80" dur="1" fill="hold">
                                          <p:stCondLst>
                                            <p:cond delay="0"/>
                                          </p:stCondLst>
                                        </p:cTn>
                                        <p:tgtEl>
                                          <p:spTgt spid="83">
                                            <p:txEl>
                                              <p:pRg st="0" end="0"/>
                                            </p:txEl>
                                          </p:spTgt>
                                        </p:tgtEl>
                                        <p:attrNameLst>
                                          <p:attrName>style.visibility</p:attrName>
                                        </p:attrNameLst>
                                      </p:cBhvr>
                                      <p:to>
                                        <p:strVal val="visible"/>
                                      </p:to>
                                    </p:set>
                                    <p:animEffect transition="in" filter="fade">
                                      <p:cBhvr>
                                        <p:cTn id="81" dur="500"/>
                                        <p:tgtEl>
                                          <p:spTgt spid="83">
                                            <p:txEl>
                                              <p:pRg st="0" end="0"/>
                                            </p:txEl>
                                          </p:spTgt>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4">
                                            <p:txEl>
                                              <p:pRg st="0" end="0"/>
                                            </p:txEl>
                                          </p:spTgt>
                                        </p:tgtEl>
                                        <p:attrNameLst>
                                          <p:attrName>style.visibility</p:attrName>
                                        </p:attrNameLst>
                                      </p:cBhvr>
                                      <p:to>
                                        <p:strVal val="visible"/>
                                      </p:to>
                                    </p:set>
                                    <p:animEffect transition="in" filter="fade">
                                      <p:cBhvr>
                                        <p:cTn id="84" dur="500"/>
                                        <p:tgtEl>
                                          <p:spTgt spid="84">
                                            <p:txEl>
                                              <p:pRg st="0" end="0"/>
                                            </p:txEl>
                                          </p:spTgt>
                                        </p:tgtEl>
                                      </p:cBhvr>
                                    </p:animEffect>
                                  </p:childTnLst>
                                </p:cTn>
                              </p:par>
                            </p:childTnLst>
                          </p:cTn>
                        </p:par>
                        <p:par>
                          <p:cTn id="85" fill="hold">
                            <p:stCondLst>
                              <p:cond delay="7500"/>
                            </p:stCondLst>
                            <p:childTnLst>
                              <p:par>
                                <p:cTn id="86" presetID="18" presetClass="entr" presetSubtype="6" fill="hold" grpId="0" nodeType="afterEffect">
                                  <p:stCondLst>
                                    <p:cond delay="0"/>
                                  </p:stCondLst>
                                  <p:childTnLst>
                                    <p:set>
                                      <p:cBhvr>
                                        <p:cTn id="87" dur="1" fill="hold">
                                          <p:stCondLst>
                                            <p:cond delay="0"/>
                                          </p:stCondLst>
                                        </p:cTn>
                                        <p:tgtEl>
                                          <p:spTgt spid="82">
                                            <p:txEl>
                                              <p:pRg st="0" end="0"/>
                                            </p:txEl>
                                          </p:spTgt>
                                        </p:tgtEl>
                                        <p:attrNameLst>
                                          <p:attrName>style.visibility</p:attrName>
                                        </p:attrNameLst>
                                      </p:cBhvr>
                                      <p:to>
                                        <p:strVal val="visible"/>
                                      </p:to>
                                    </p:set>
                                    <p:animEffect transition="in" filter="strips(downRight)">
                                      <p:cBhvr>
                                        <p:cTn id="88" dur="500"/>
                                        <p:tgtEl>
                                          <p:spTgt spid="82">
                                            <p:txEl>
                                              <p:pRg st="0" end="0"/>
                                            </p:txEl>
                                          </p:spTgt>
                                        </p:tgtEl>
                                      </p:cBhvr>
                                    </p:animEffect>
                                  </p:childTnLst>
                                </p:cTn>
                              </p:par>
                            </p:childTnLst>
                          </p:cTn>
                        </p:par>
                        <p:par>
                          <p:cTn id="89" fill="hold">
                            <p:stCondLst>
                              <p:cond delay="8000"/>
                            </p:stCondLst>
                            <p:childTnLst>
                              <p:par>
                                <p:cTn id="90" presetID="49" presetClass="entr" presetSubtype="0" decel="100000" fill="hold" grpId="0" nodeType="afterEffect">
                                  <p:stCondLst>
                                    <p:cond delay="0"/>
                                  </p:stCondLst>
                                  <p:childTnLst>
                                    <p:set>
                                      <p:cBhvr>
                                        <p:cTn id="91" dur="1" fill="hold">
                                          <p:stCondLst>
                                            <p:cond delay="0"/>
                                          </p:stCondLst>
                                        </p:cTn>
                                        <p:tgtEl>
                                          <p:spTgt spid="63"/>
                                        </p:tgtEl>
                                        <p:attrNameLst>
                                          <p:attrName>style.visibility</p:attrName>
                                        </p:attrNameLst>
                                      </p:cBhvr>
                                      <p:to>
                                        <p:strVal val="visible"/>
                                      </p:to>
                                    </p:set>
                                    <p:anim calcmode="lin" valueType="num">
                                      <p:cBhvr>
                                        <p:cTn id="92" dur="500" fill="hold"/>
                                        <p:tgtEl>
                                          <p:spTgt spid="63"/>
                                        </p:tgtEl>
                                        <p:attrNameLst>
                                          <p:attrName>ppt_w</p:attrName>
                                        </p:attrNameLst>
                                      </p:cBhvr>
                                      <p:tavLst>
                                        <p:tav tm="0">
                                          <p:val>
                                            <p:fltVal val="0"/>
                                          </p:val>
                                        </p:tav>
                                        <p:tav tm="100000">
                                          <p:val>
                                            <p:strVal val="#ppt_w"/>
                                          </p:val>
                                        </p:tav>
                                      </p:tavLst>
                                    </p:anim>
                                    <p:anim calcmode="lin" valueType="num">
                                      <p:cBhvr>
                                        <p:cTn id="93" dur="500" fill="hold"/>
                                        <p:tgtEl>
                                          <p:spTgt spid="63"/>
                                        </p:tgtEl>
                                        <p:attrNameLst>
                                          <p:attrName>ppt_h</p:attrName>
                                        </p:attrNameLst>
                                      </p:cBhvr>
                                      <p:tavLst>
                                        <p:tav tm="0">
                                          <p:val>
                                            <p:fltVal val="0"/>
                                          </p:val>
                                        </p:tav>
                                        <p:tav tm="100000">
                                          <p:val>
                                            <p:strVal val="#ppt_h"/>
                                          </p:val>
                                        </p:tav>
                                      </p:tavLst>
                                    </p:anim>
                                    <p:anim calcmode="lin" valueType="num">
                                      <p:cBhvr>
                                        <p:cTn id="94" dur="500" fill="hold"/>
                                        <p:tgtEl>
                                          <p:spTgt spid="63"/>
                                        </p:tgtEl>
                                        <p:attrNameLst>
                                          <p:attrName>style.rotation</p:attrName>
                                        </p:attrNameLst>
                                      </p:cBhvr>
                                      <p:tavLst>
                                        <p:tav tm="0">
                                          <p:val>
                                            <p:fltVal val="360"/>
                                          </p:val>
                                        </p:tav>
                                        <p:tav tm="100000">
                                          <p:val>
                                            <p:fltVal val="0"/>
                                          </p:val>
                                        </p:tav>
                                      </p:tavLst>
                                    </p:anim>
                                    <p:animEffect transition="in" filter="fade">
                                      <p:cBhvr>
                                        <p:cTn id="95" dur="500"/>
                                        <p:tgtEl>
                                          <p:spTgt spid="63"/>
                                        </p:tgtEl>
                                      </p:cBhvr>
                                    </p:animEffect>
                                  </p:childTnLst>
                                </p:cTn>
                              </p:par>
                            </p:childTnLst>
                          </p:cTn>
                        </p:par>
                        <p:par>
                          <p:cTn id="96" fill="hold">
                            <p:stCondLst>
                              <p:cond delay="8500"/>
                            </p:stCondLst>
                            <p:childTnLst>
                              <p:par>
                                <p:cTn id="97" presetID="53" presetClass="entr" presetSubtype="16" fill="hold" nodeType="afterEffect">
                                  <p:stCondLst>
                                    <p:cond delay="0"/>
                                  </p:stCondLst>
                                  <p:childTnLst>
                                    <p:set>
                                      <p:cBhvr>
                                        <p:cTn id="98" dur="1" fill="hold">
                                          <p:stCondLst>
                                            <p:cond delay="0"/>
                                          </p:stCondLst>
                                        </p:cTn>
                                        <p:tgtEl>
                                          <p:spTgt spid="5"/>
                                        </p:tgtEl>
                                        <p:attrNameLst>
                                          <p:attrName>style.visibility</p:attrName>
                                        </p:attrNameLst>
                                      </p:cBhvr>
                                      <p:to>
                                        <p:strVal val="visible"/>
                                      </p:to>
                                    </p:set>
                                    <p:anim calcmode="lin" valueType="num">
                                      <p:cBhvr>
                                        <p:cTn id="99" dur="500" fill="hold"/>
                                        <p:tgtEl>
                                          <p:spTgt spid="5"/>
                                        </p:tgtEl>
                                        <p:attrNameLst>
                                          <p:attrName>ppt_w</p:attrName>
                                        </p:attrNameLst>
                                      </p:cBhvr>
                                      <p:tavLst>
                                        <p:tav tm="0">
                                          <p:val>
                                            <p:fltVal val="0"/>
                                          </p:val>
                                        </p:tav>
                                        <p:tav tm="100000">
                                          <p:val>
                                            <p:strVal val="#ppt_w"/>
                                          </p:val>
                                        </p:tav>
                                      </p:tavLst>
                                    </p:anim>
                                    <p:anim calcmode="lin" valueType="num">
                                      <p:cBhvr>
                                        <p:cTn id="100" dur="500" fill="hold"/>
                                        <p:tgtEl>
                                          <p:spTgt spid="5"/>
                                        </p:tgtEl>
                                        <p:attrNameLst>
                                          <p:attrName>ppt_h</p:attrName>
                                        </p:attrNameLst>
                                      </p:cBhvr>
                                      <p:tavLst>
                                        <p:tav tm="0">
                                          <p:val>
                                            <p:fltVal val="0"/>
                                          </p:val>
                                        </p:tav>
                                        <p:tav tm="100000">
                                          <p:val>
                                            <p:strVal val="#ppt_h"/>
                                          </p:val>
                                        </p:tav>
                                      </p:tavLst>
                                    </p:anim>
                                    <p:animEffect transition="in" filter="fade">
                                      <p:cBhvr>
                                        <p:cTn id="101" dur="500"/>
                                        <p:tgtEl>
                                          <p:spTgt spid="5"/>
                                        </p:tgtEl>
                                      </p:cBhvr>
                                    </p:animEffect>
                                  </p:childTnLst>
                                </p:cTn>
                              </p:par>
                            </p:childTnLst>
                          </p:cTn>
                        </p:par>
                        <p:par>
                          <p:cTn id="102" fill="hold">
                            <p:stCondLst>
                              <p:cond delay="9000"/>
                            </p:stCondLst>
                            <p:childTnLst>
                              <p:par>
                                <p:cTn id="103" presetID="10" presetClass="entr" presetSubtype="0" fill="hold" grpId="0" nodeType="afterEffect">
                                  <p:stCondLst>
                                    <p:cond delay="0"/>
                                  </p:stCondLst>
                                  <p:childTnLst>
                                    <p:set>
                                      <p:cBhvr>
                                        <p:cTn id="104" dur="1" fill="hold">
                                          <p:stCondLst>
                                            <p:cond delay="0"/>
                                          </p:stCondLst>
                                        </p:cTn>
                                        <p:tgtEl>
                                          <p:spTgt spid="77">
                                            <p:txEl>
                                              <p:pRg st="0" end="0"/>
                                            </p:txEl>
                                          </p:spTgt>
                                        </p:tgtEl>
                                        <p:attrNameLst>
                                          <p:attrName>style.visibility</p:attrName>
                                        </p:attrNameLst>
                                      </p:cBhvr>
                                      <p:to>
                                        <p:strVal val="visible"/>
                                      </p:to>
                                    </p:set>
                                    <p:animEffect transition="in" filter="fade">
                                      <p:cBhvr>
                                        <p:cTn id="105" dur="500"/>
                                        <p:tgtEl>
                                          <p:spTgt spid="77">
                                            <p:txEl>
                                              <p:pRg st="0" end="0"/>
                                            </p:txEl>
                                          </p:spTgt>
                                        </p:tgtEl>
                                      </p:cBhvr>
                                    </p:animEffect>
                                  </p:childTnLst>
                                </p:cTn>
                              </p:par>
                            </p:childTnLst>
                          </p:cTn>
                        </p:par>
                        <p:par>
                          <p:cTn id="106" fill="hold">
                            <p:stCondLst>
                              <p:cond delay="9500"/>
                            </p:stCondLst>
                            <p:childTnLst>
                              <p:par>
                                <p:cTn id="107" presetID="10" presetClass="entr" presetSubtype="0" fill="hold" grpId="0" nodeType="afterEffect">
                                  <p:stCondLst>
                                    <p:cond delay="0"/>
                                  </p:stCondLst>
                                  <p:childTnLst>
                                    <p:set>
                                      <p:cBhvr>
                                        <p:cTn id="108" dur="1" fill="hold">
                                          <p:stCondLst>
                                            <p:cond delay="0"/>
                                          </p:stCondLst>
                                        </p:cTn>
                                        <p:tgtEl>
                                          <p:spTgt spid="86">
                                            <p:txEl>
                                              <p:pRg st="0" end="0"/>
                                            </p:txEl>
                                          </p:spTgt>
                                        </p:tgtEl>
                                        <p:attrNameLst>
                                          <p:attrName>style.visibility</p:attrName>
                                        </p:attrNameLst>
                                      </p:cBhvr>
                                      <p:to>
                                        <p:strVal val="visible"/>
                                      </p:to>
                                    </p:set>
                                    <p:animEffect transition="in" filter="fade">
                                      <p:cBhvr>
                                        <p:cTn id="109" dur="500"/>
                                        <p:tgtEl>
                                          <p:spTgt spid="86">
                                            <p:txEl>
                                              <p:pRg st="0" end="0"/>
                                            </p:txEl>
                                          </p:spTgt>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87">
                                            <p:txEl>
                                              <p:pRg st="0" end="0"/>
                                            </p:txEl>
                                          </p:spTgt>
                                        </p:tgtEl>
                                        <p:attrNameLst>
                                          <p:attrName>style.visibility</p:attrName>
                                        </p:attrNameLst>
                                      </p:cBhvr>
                                      <p:to>
                                        <p:strVal val="visible"/>
                                      </p:to>
                                    </p:set>
                                    <p:animEffect transition="in" filter="fade">
                                      <p:cBhvr>
                                        <p:cTn id="112" dur="500"/>
                                        <p:tgtEl>
                                          <p:spTgt spid="87">
                                            <p:txEl>
                                              <p:pRg st="0" end="0"/>
                                            </p:txEl>
                                          </p:spTgt>
                                        </p:tgtEl>
                                      </p:cBhvr>
                                    </p:animEffect>
                                  </p:childTnLst>
                                </p:cTn>
                              </p:par>
                            </p:childTnLst>
                          </p:cTn>
                        </p:par>
                        <p:par>
                          <p:cTn id="113" fill="hold">
                            <p:stCondLst>
                              <p:cond delay="10000"/>
                            </p:stCondLst>
                            <p:childTnLst>
                              <p:par>
                                <p:cTn id="114" presetID="18" presetClass="entr" presetSubtype="6" fill="hold" grpId="0" nodeType="afterEffect">
                                  <p:stCondLst>
                                    <p:cond delay="0"/>
                                  </p:stCondLst>
                                  <p:childTnLst>
                                    <p:set>
                                      <p:cBhvr>
                                        <p:cTn id="115" dur="1" fill="hold">
                                          <p:stCondLst>
                                            <p:cond delay="0"/>
                                          </p:stCondLst>
                                        </p:cTn>
                                        <p:tgtEl>
                                          <p:spTgt spid="85">
                                            <p:txEl>
                                              <p:pRg st="0" end="0"/>
                                            </p:txEl>
                                          </p:spTgt>
                                        </p:tgtEl>
                                        <p:attrNameLst>
                                          <p:attrName>style.visibility</p:attrName>
                                        </p:attrNameLst>
                                      </p:cBhvr>
                                      <p:to>
                                        <p:strVal val="visible"/>
                                      </p:to>
                                    </p:set>
                                    <p:animEffect transition="in" filter="strips(downRight)">
                                      <p:cBhvr>
                                        <p:cTn id="116" dur="500"/>
                                        <p:tgtEl>
                                          <p:spTgt spid="8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56" grpId="0" build="p"/>
      <p:bldP spid="54" grpId="0" animBg="1"/>
      <p:bldP spid="63" grpId="0" animBg="1"/>
      <p:bldP spid="64" grpId="0" animBg="1"/>
      <p:bldP spid="73" grpId="0" build="p"/>
      <p:bldP spid="74" grpId="0" build="p"/>
      <p:bldP spid="75" grpId="0" build="p"/>
      <p:bldP spid="76" grpId="0" build="p"/>
      <p:bldP spid="77" grpId="0" build="p"/>
      <p:bldP spid="78" grpId="0" build="p"/>
      <p:bldP spid="79" grpId="0" build="p"/>
      <p:bldP spid="80" grpId="0" build="p"/>
      <p:bldP spid="81" grpId="0" build="p"/>
      <p:bldP spid="82" grpId="0" build="p"/>
      <p:bldP spid="83" grpId="0" build="p"/>
      <p:bldP spid="84" grpId="0" build="p"/>
      <p:bldP spid="85" grpId="0" build="p"/>
      <p:bldP spid="86" grpId="0" build="p"/>
      <p:bldP spid="87" grpId="0"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a:xfrm>
            <a:off x="1524000" y="516655"/>
            <a:ext cx="9144000" cy="721299"/>
          </a:xfrm>
        </p:spPr>
        <p:txBody>
          <a:bodyPr>
            <a:normAutofit/>
          </a:bodyPr>
          <a:lstStyle/>
          <a:p>
            <a:r>
              <a:rPr lang="en-GB" dirty="0"/>
              <a:t>5 PROCESS SAMPLE DIAGRAM</a:t>
            </a:r>
          </a:p>
        </p:txBody>
      </p:sp>
      <p:sp>
        <p:nvSpPr>
          <p:cNvPr id="9" name="Subtitle 8"/>
          <p:cNvSpPr>
            <a:spLocks noGrp="1"/>
          </p:cNvSpPr>
          <p:nvPr>
            <p:ph type="subTitle" idx="1"/>
          </p:nvPr>
        </p:nvSpPr>
        <p:spPr/>
        <p:txBody>
          <a:bodyPr/>
          <a:lstStyle/>
          <a:p>
            <a:r>
              <a:rPr lang="en-GB" dirty="0"/>
              <a:t>write your relevant text here</a:t>
            </a:r>
          </a:p>
        </p:txBody>
      </p:sp>
      <p:sp>
        <p:nvSpPr>
          <p:cNvPr id="160" name="Shape 1517"/>
          <p:cNvSpPr/>
          <p:nvPr/>
        </p:nvSpPr>
        <p:spPr>
          <a:xfrm>
            <a:off x="5442353" y="2991634"/>
            <a:ext cx="1493455" cy="1493455"/>
          </a:xfrm>
          <a:prstGeom prst="ellipse">
            <a:avLst/>
          </a:prstGeom>
          <a:solidFill>
            <a:schemeClr val="accent1"/>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163" name="Shape 1523"/>
          <p:cNvSpPr/>
          <p:nvPr/>
        </p:nvSpPr>
        <p:spPr>
          <a:xfrm>
            <a:off x="5364085" y="3068127"/>
            <a:ext cx="1494067" cy="1493455"/>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61" name="Shape 1518"/>
          <p:cNvSpPr/>
          <p:nvPr/>
        </p:nvSpPr>
        <p:spPr>
          <a:xfrm>
            <a:off x="3658127" y="3149704"/>
            <a:ext cx="1493455" cy="1493455"/>
          </a:xfrm>
          <a:prstGeom prst="ellipse">
            <a:avLst/>
          </a:prstGeom>
          <a:solidFill>
            <a:schemeClr val="accent1"/>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164" name="Shape 1526"/>
          <p:cNvSpPr/>
          <p:nvPr/>
        </p:nvSpPr>
        <p:spPr>
          <a:xfrm>
            <a:off x="3579860" y="3068127"/>
            <a:ext cx="1494067" cy="1493455"/>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62" name="Shape 1519"/>
          <p:cNvSpPr/>
          <p:nvPr/>
        </p:nvSpPr>
        <p:spPr>
          <a:xfrm>
            <a:off x="1907074" y="2991634"/>
            <a:ext cx="1493455" cy="1493455"/>
          </a:xfrm>
          <a:prstGeom prst="ellipse">
            <a:avLst/>
          </a:prstGeom>
          <a:solidFill>
            <a:schemeClr val="accent1"/>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165" name="Shape 1529"/>
          <p:cNvSpPr/>
          <p:nvPr/>
        </p:nvSpPr>
        <p:spPr>
          <a:xfrm>
            <a:off x="1828808" y="3068127"/>
            <a:ext cx="1494067" cy="1493455"/>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59" name="Shape 1516"/>
          <p:cNvSpPr/>
          <p:nvPr/>
        </p:nvSpPr>
        <p:spPr>
          <a:xfrm>
            <a:off x="7206691" y="3149704"/>
            <a:ext cx="1493455" cy="1493455"/>
          </a:xfrm>
          <a:prstGeom prst="ellipse">
            <a:avLst/>
          </a:prstGeom>
          <a:solidFill>
            <a:schemeClr val="accent1">
              <a:alpha val="75000"/>
            </a:schemeClr>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166" name="Shape 1532"/>
          <p:cNvSpPr/>
          <p:nvPr/>
        </p:nvSpPr>
        <p:spPr>
          <a:xfrm>
            <a:off x="7128425" y="3068127"/>
            <a:ext cx="1494067" cy="1493455"/>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58" name="Shape 1515"/>
          <p:cNvSpPr/>
          <p:nvPr/>
        </p:nvSpPr>
        <p:spPr>
          <a:xfrm>
            <a:off x="8941368" y="2991634"/>
            <a:ext cx="1493455" cy="1493455"/>
          </a:xfrm>
          <a:prstGeom prst="ellipse">
            <a:avLst/>
          </a:prstGeom>
          <a:solidFill>
            <a:schemeClr val="accent1">
              <a:alpha val="75000"/>
            </a:schemeClr>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167" name="Shape 1535"/>
          <p:cNvSpPr/>
          <p:nvPr/>
        </p:nvSpPr>
        <p:spPr>
          <a:xfrm>
            <a:off x="8863102" y="3068127"/>
            <a:ext cx="1494067" cy="1493455"/>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57" name="Text Placeholder 9"/>
          <p:cNvSpPr>
            <a:spLocks noGrp="1"/>
          </p:cNvSpPr>
          <p:nvPr>
            <p:ph type="body" sz="quarter" idx="10"/>
          </p:nvPr>
        </p:nvSpPr>
        <p:spPr>
          <a:xfrm>
            <a:off x="1761595" y="3670411"/>
            <a:ext cx="1584446" cy="371411"/>
          </a:xfrm>
        </p:spPr>
        <p:txBody>
          <a:bodyPr anchor="ctr">
            <a:normAutofit/>
          </a:bodyPr>
          <a:lstStyle/>
          <a:p>
            <a:pPr algn="ctr"/>
            <a:r>
              <a:rPr lang="en-GB" dirty="0"/>
              <a:t>STEP 01</a:t>
            </a:r>
          </a:p>
        </p:txBody>
      </p:sp>
      <p:sp>
        <p:nvSpPr>
          <p:cNvPr id="168" name="Text Placeholder 9"/>
          <p:cNvSpPr>
            <a:spLocks noGrp="1"/>
          </p:cNvSpPr>
          <p:nvPr>
            <p:ph type="body" sz="quarter" idx="10"/>
          </p:nvPr>
        </p:nvSpPr>
        <p:spPr>
          <a:xfrm>
            <a:off x="3545757" y="3670411"/>
            <a:ext cx="1584446" cy="371411"/>
          </a:xfrm>
        </p:spPr>
        <p:txBody>
          <a:bodyPr anchor="ctr">
            <a:normAutofit/>
          </a:bodyPr>
          <a:lstStyle/>
          <a:p>
            <a:pPr algn="ctr"/>
            <a:r>
              <a:rPr lang="en-GB" dirty="0"/>
              <a:t>STEP 02</a:t>
            </a:r>
          </a:p>
        </p:txBody>
      </p:sp>
      <p:sp>
        <p:nvSpPr>
          <p:cNvPr id="169" name="Text Placeholder 9"/>
          <p:cNvSpPr>
            <a:spLocks noGrp="1"/>
          </p:cNvSpPr>
          <p:nvPr>
            <p:ph type="body" sz="quarter" idx="10"/>
          </p:nvPr>
        </p:nvSpPr>
        <p:spPr>
          <a:xfrm>
            <a:off x="5303515" y="3670411"/>
            <a:ext cx="1584446" cy="371411"/>
          </a:xfrm>
        </p:spPr>
        <p:txBody>
          <a:bodyPr anchor="ctr">
            <a:normAutofit/>
          </a:bodyPr>
          <a:lstStyle/>
          <a:p>
            <a:pPr algn="ctr"/>
            <a:r>
              <a:rPr lang="en-GB" dirty="0"/>
              <a:t>STEP 03</a:t>
            </a:r>
          </a:p>
        </p:txBody>
      </p:sp>
      <p:sp>
        <p:nvSpPr>
          <p:cNvPr id="170" name="Text Placeholder 9"/>
          <p:cNvSpPr>
            <a:spLocks noGrp="1"/>
          </p:cNvSpPr>
          <p:nvPr>
            <p:ph type="body" sz="quarter" idx="10"/>
          </p:nvPr>
        </p:nvSpPr>
        <p:spPr>
          <a:xfrm>
            <a:off x="7102975" y="3670411"/>
            <a:ext cx="1584446" cy="371411"/>
          </a:xfrm>
        </p:spPr>
        <p:txBody>
          <a:bodyPr anchor="ctr">
            <a:normAutofit/>
          </a:bodyPr>
          <a:lstStyle/>
          <a:p>
            <a:pPr algn="ctr"/>
            <a:r>
              <a:rPr lang="en-GB" dirty="0"/>
              <a:t>STEP 04</a:t>
            </a:r>
          </a:p>
        </p:txBody>
      </p:sp>
      <p:sp>
        <p:nvSpPr>
          <p:cNvPr id="171" name="Text Placeholder 9"/>
          <p:cNvSpPr>
            <a:spLocks noGrp="1"/>
          </p:cNvSpPr>
          <p:nvPr>
            <p:ph type="body" sz="quarter" idx="10"/>
          </p:nvPr>
        </p:nvSpPr>
        <p:spPr>
          <a:xfrm>
            <a:off x="8850377" y="3670411"/>
            <a:ext cx="1584446" cy="371411"/>
          </a:xfrm>
        </p:spPr>
        <p:txBody>
          <a:bodyPr anchor="ctr">
            <a:normAutofit/>
          </a:bodyPr>
          <a:lstStyle/>
          <a:p>
            <a:pPr algn="ctr"/>
            <a:r>
              <a:rPr lang="en-GB" dirty="0"/>
              <a:t>STEP 05</a:t>
            </a:r>
          </a:p>
        </p:txBody>
      </p:sp>
      <p:sp>
        <p:nvSpPr>
          <p:cNvPr id="156" name="Text Placeholder 10"/>
          <p:cNvSpPr>
            <a:spLocks noGrp="1"/>
          </p:cNvSpPr>
          <p:nvPr>
            <p:ph type="body" sz="quarter" idx="11"/>
          </p:nvPr>
        </p:nvSpPr>
        <p:spPr>
          <a:xfrm>
            <a:off x="1897379" y="2064210"/>
            <a:ext cx="1825965" cy="782100"/>
          </a:xfrm>
        </p:spPr>
        <p:txBody>
          <a:bodyPr/>
          <a:lstStyle/>
          <a:p>
            <a:pPr algn="ctr"/>
            <a:r>
              <a:rPr lang="en-GB" dirty="0" err="1"/>
              <a:t>Sed</a:t>
            </a:r>
            <a:r>
              <a:rPr lang="en-GB" dirty="0"/>
              <a:t> </a:t>
            </a:r>
            <a:r>
              <a:rPr lang="en-GB" dirty="0" err="1"/>
              <a:t>ut</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aleh</a:t>
            </a:r>
            <a:r>
              <a:rPr lang="en-GB" dirty="0"/>
              <a:t> </a:t>
            </a:r>
            <a:r>
              <a:rPr lang="en-GB" dirty="0" err="1"/>
              <a:t>pue</a:t>
            </a:r>
            <a:r>
              <a:rPr lang="en-GB" dirty="0"/>
              <a:t> </a:t>
            </a:r>
            <a:r>
              <a:rPr lang="en-GB" dirty="0" err="1"/>
              <a:t>hom</a:t>
            </a:r>
            <a:r>
              <a:rPr lang="id-ID" dirty="0"/>
              <a:t>nayut ytre</a:t>
            </a:r>
            <a:endParaRPr lang="en-GB" dirty="0"/>
          </a:p>
        </p:txBody>
      </p:sp>
      <p:sp>
        <p:nvSpPr>
          <p:cNvPr id="173" name="Text Placeholder 10"/>
          <p:cNvSpPr>
            <a:spLocks noGrp="1"/>
          </p:cNvSpPr>
          <p:nvPr>
            <p:ph type="body" sz="quarter" idx="11"/>
          </p:nvPr>
        </p:nvSpPr>
        <p:spPr>
          <a:xfrm>
            <a:off x="5449730" y="2064210"/>
            <a:ext cx="1825965" cy="782100"/>
          </a:xfrm>
        </p:spPr>
        <p:txBody>
          <a:bodyPr/>
          <a:lstStyle/>
          <a:p>
            <a:pPr algn="ctr"/>
            <a:r>
              <a:rPr lang="en-GB" dirty="0" err="1"/>
              <a:t>Sed</a:t>
            </a:r>
            <a:r>
              <a:rPr lang="en-GB" dirty="0"/>
              <a:t> </a:t>
            </a:r>
            <a:r>
              <a:rPr lang="en-GB" dirty="0" err="1"/>
              <a:t>ut</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aleh</a:t>
            </a:r>
            <a:r>
              <a:rPr lang="en-GB" dirty="0"/>
              <a:t> </a:t>
            </a:r>
            <a:r>
              <a:rPr lang="en-GB" dirty="0" err="1"/>
              <a:t>pue</a:t>
            </a:r>
            <a:r>
              <a:rPr lang="en-GB" dirty="0"/>
              <a:t> </a:t>
            </a:r>
            <a:r>
              <a:rPr lang="en-GB" dirty="0" err="1"/>
              <a:t>homnayut</a:t>
            </a:r>
            <a:r>
              <a:rPr lang="en-GB" dirty="0"/>
              <a:t> </a:t>
            </a:r>
            <a:r>
              <a:rPr lang="en-GB" dirty="0" err="1"/>
              <a:t>ytre</a:t>
            </a:r>
            <a:endParaRPr lang="en-GB" dirty="0"/>
          </a:p>
        </p:txBody>
      </p:sp>
      <p:sp>
        <p:nvSpPr>
          <p:cNvPr id="174" name="Text Placeholder 10"/>
          <p:cNvSpPr>
            <a:spLocks noGrp="1"/>
          </p:cNvSpPr>
          <p:nvPr>
            <p:ph type="body" sz="quarter" idx="11"/>
          </p:nvPr>
        </p:nvSpPr>
        <p:spPr>
          <a:xfrm>
            <a:off x="8985716" y="2064210"/>
            <a:ext cx="1825965" cy="782100"/>
          </a:xfrm>
        </p:spPr>
        <p:txBody>
          <a:bodyPr/>
          <a:lstStyle/>
          <a:p>
            <a:pPr algn="ctr"/>
            <a:r>
              <a:rPr lang="en-GB" dirty="0" err="1"/>
              <a:t>Sed</a:t>
            </a:r>
            <a:r>
              <a:rPr lang="en-GB" dirty="0"/>
              <a:t> </a:t>
            </a:r>
            <a:r>
              <a:rPr lang="en-GB" dirty="0" err="1"/>
              <a:t>ut</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aleh</a:t>
            </a:r>
            <a:r>
              <a:rPr lang="en-GB" dirty="0"/>
              <a:t> </a:t>
            </a:r>
            <a:r>
              <a:rPr lang="en-GB" dirty="0" err="1"/>
              <a:t>pue</a:t>
            </a:r>
            <a:r>
              <a:rPr lang="en-GB" dirty="0"/>
              <a:t> </a:t>
            </a:r>
            <a:r>
              <a:rPr lang="en-GB" dirty="0" err="1"/>
              <a:t>homnayut</a:t>
            </a:r>
            <a:r>
              <a:rPr lang="en-GB" dirty="0"/>
              <a:t> </a:t>
            </a:r>
            <a:r>
              <a:rPr lang="en-GB" dirty="0" err="1"/>
              <a:t>ytre</a:t>
            </a:r>
            <a:endParaRPr lang="en-GB" dirty="0"/>
          </a:p>
        </p:txBody>
      </p:sp>
      <p:sp>
        <p:nvSpPr>
          <p:cNvPr id="175" name="Text Placeholder 10"/>
          <p:cNvSpPr>
            <a:spLocks noGrp="1"/>
          </p:cNvSpPr>
          <p:nvPr>
            <p:ph type="body" sz="quarter" idx="11"/>
          </p:nvPr>
        </p:nvSpPr>
        <p:spPr>
          <a:xfrm>
            <a:off x="3666309" y="4777894"/>
            <a:ext cx="1825965" cy="782100"/>
          </a:xfrm>
        </p:spPr>
        <p:txBody>
          <a:bodyPr anchor="b"/>
          <a:lstStyle/>
          <a:p>
            <a:pPr algn="ctr"/>
            <a:r>
              <a:rPr lang="en-GB" dirty="0" err="1"/>
              <a:t>Sed</a:t>
            </a:r>
            <a:r>
              <a:rPr lang="en-GB" dirty="0"/>
              <a:t> </a:t>
            </a:r>
            <a:r>
              <a:rPr lang="en-GB" dirty="0" err="1"/>
              <a:t>ut</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aleh</a:t>
            </a:r>
            <a:r>
              <a:rPr lang="en-GB" dirty="0"/>
              <a:t> </a:t>
            </a:r>
            <a:r>
              <a:rPr lang="en-GB" dirty="0" err="1"/>
              <a:t>pue</a:t>
            </a:r>
            <a:r>
              <a:rPr lang="en-GB" dirty="0"/>
              <a:t> </a:t>
            </a:r>
            <a:r>
              <a:rPr lang="en-GB" dirty="0" err="1"/>
              <a:t>homnayut</a:t>
            </a:r>
            <a:r>
              <a:rPr lang="en-GB" dirty="0"/>
              <a:t> </a:t>
            </a:r>
            <a:r>
              <a:rPr lang="en-GB" dirty="0" err="1"/>
              <a:t>ytre</a:t>
            </a:r>
            <a:endParaRPr lang="en-GB" dirty="0"/>
          </a:p>
        </p:txBody>
      </p:sp>
      <p:sp>
        <p:nvSpPr>
          <p:cNvPr id="176" name="Text Placeholder 10"/>
          <p:cNvSpPr>
            <a:spLocks noGrp="1"/>
          </p:cNvSpPr>
          <p:nvPr>
            <p:ph type="body" sz="quarter" idx="11"/>
          </p:nvPr>
        </p:nvSpPr>
        <p:spPr>
          <a:xfrm>
            <a:off x="7269460" y="4777894"/>
            <a:ext cx="1825965" cy="782100"/>
          </a:xfrm>
        </p:spPr>
        <p:txBody>
          <a:bodyPr anchor="b"/>
          <a:lstStyle/>
          <a:p>
            <a:pPr algn="ctr"/>
            <a:r>
              <a:rPr lang="en-GB" dirty="0" err="1"/>
              <a:t>Sed</a:t>
            </a:r>
            <a:r>
              <a:rPr lang="en-GB" dirty="0"/>
              <a:t> </a:t>
            </a:r>
            <a:r>
              <a:rPr lang="en-GB" dirty="0" err="1"/>
              <a:t>ut</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aleh</a:t>
            </a:r>
            <a:r>
              <a:rPr lang="en-GB" dirty="0"/>
              <a:t> </a:t>
            </a:r>
            <a:r>
              <a:rPr lang="en-GB" dirty="0" err="1"/>
              <a:t>pue</a:t>
            </a:r>
            <a:r>
              <a:rPr lang="en-GB" dirty="0"/>
              <a:t> </a:t>
            </a:r>
            <a:r>
              <a:rPr lang="en-GB" dirty="0" err="1"/>
              <a:t>homnayut</a:t>
            </a:r>
            <a:r>
              <a:rPr lang="en-GB" dirty="0"/>
              <a:t> </a:t>
            </a:r>
            <a:r>
              <a:rPr lang="en-GB" dirty="0" err="1"/>
              <a:t>ytre</a:t>
            </a:r>
            <a:endParaRPr lang="en-GB" dirty="0"/>
          </a:p>
        </p:txBody>
      </p:sp>
      <p:sp>
        <p:nvSpPr>
          <p:cNvPr id="25" name="TextBox 24"/>
          <p:cNvSpPr txBox="1"/>
          <p:nvPr/>
        </p:nvSpPr>
        <p:spPr>
          <a:xfrm>
            <a:off x="10272713" y="6269653"/>
            <a:ext cx="48101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82882441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65"/>
                                        </p:tgtEl>
                                        <p:attrNameLst>
                                          <p:attrName>style.visibility</p:attrName>
                                        </p:attrNameLst>
                                      </p:cBhvr>
                                      <p:to>
                                        <p:strVal val="visible"/>
                                      </p:to>
                                    </p:set>
                                    <p:anim calcmode="lin" valueType="num">
                                      <p:cBhvr>
                                        <p:cTn id="15" dur="500" fill="hold"/>
                                        <p:tgtEl>
                                          <p:spTgt spid="165"/>
                                        </p:tgtEl>
                                        <p:attrNameLst>
                                          <p:attrName>ppt_w</p:attrName>
                                        </p:attrNameLst>
                                      </p:cBhvr>
                                      <p:tavLst>
                                        <p:tav tm="0">
                                          <p:val>
                                            <p:fltVal val="0"/>
                                          </p:val>
                                        </p:tav>
                                        <p:tav tm="100000">
                                          <p:val>
                                            <p:strVal val="#ppt_w"/>
                                          </p:val>
                                        </p:tav>
                                      </p:tavLst>
                                    </p:anim>
                                    <p:anim calcmode="lin" valueType="num">
                                      <p:cBhvr>
                                        <p:cTn id="16" dur="500" fill="hold"/>
                                        <p:tgtEl>
                                          <p:spTgt spid="165"/>
                                        </p:tgtEl>
                                        <p:attrNameLst>
                                          <p:attrName>ppt_h</p:attrName>
                                        </p:attrNameLst>
                                      </p:cBhvr>
                                      <p:tavLst>
                                        <p:tav tm="0">
                                          <p:val>
                                            <p:fltVal val="0"/>
                                          </p:val>
                                        </p:tav>
                                        <p:tav tm="100000">
                                          <p:val>
                                            <p:strVal val="#ppt_h"/>
                                          </p:val>
                                        </p:tav>
                                      </p:tavLst>
                                    </p:anim>
                                    <p:animEffect transition="in" filter="fade">
                                      <p:cBhvr>
                                        <p:cTn id="17" dur="500"/>
                                        <p:tgtEl>
                                          <p:spTgt spid="165"/>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57">
                                            <p:txEl>
                                              <p:pRg st="0" end="0"/>
                                            </p:txEl>
                                          </p:spTgt>
                                        </p:tgtEl>
                                        <p:attrNameLst>
                                          <p:attrName>style.visibility</p:attrName>
                                        </p:attrNameLst>
                                      </p:cBhvr>
                                      <p:to>
                                        <p:strVal val="visible"/>
                                      </p:to>
                                    </p:set>
                                    <p:anim calcmode="lin" valueType="num">
                                      <p:cBhvr>
                                        <p:cTn id="20" dur="500" fill="hold"/>
                                        <p:tgtEl>
                                          <p:spTgt spid="157">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57">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157">
                                            <p:txEl>
                                              <p:pRg st="0" end="0"/>
                                            </p:txEl>
                                          </p:spTgt>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62"/>
                                        </p:tgtEl>
                                        <p:attrNameLst>
                                          <p:attrName>style.visibility</p:attrName>
                                        </p:attrNameLst>
                                      </p:cBhvr>
                                      <p:to>
                                        <p:strVal val="visible"/>
                                      </p:to>
                                    </p:set>
                                    <p:animEffect transition="in" filter="wipe(down)">
                                      <p:cBhvr>
                                        <p:cTn id="26" dur="500"/>
                                        <p:tgtEl>
                                          <p:spTgt spid="162"/>
                                        </p:tgtEl>
                                      </p:cBhvr>
                                    </p:animEffect>
                                  </p:childTnLst>
                                </p:cTn>
                              </p:par>
                            </p:childTnLst>
                          </p:cTn>
                        </p:par>
                        <p:par>
                          <p:cTn id="27" fill="hold">
                            <p:stCondLst>
                              <p:cond delay="2000"/>
                            </p:stCondLst>
                            <p:childTnLst>
                              <p:par>
                                <p:cTn id="28" presetID="18" presetClass="entr" presetSubtype="3" fill="hold" grpId="0" nodeType="afterEffect">
                                  <p:stCondLst>
                                    <p:cond delay="0"/>
                                  </p:stCondLst>
                                  <p:childTnLst>
                                    <p:set>
                                      <p:cBhvr>
                                        <p:cTn id="29" dur="1" fill="hold">
                                          <p:stCondLst>
                                            <p:cond delay="0"/>
                                          </p:stCondLst>
                                        </p:cTn>
                                        <p:tgtEl>
                                          <p:spTgt spid="156">
                                            <p:txEl>
                                              <p:pRg st="0" end="0"/>
                                            </p:txEl>
                                          </p:spTgt>
                                        </p:tgtEl>
                                        <p:attrNameLst>
                                          <p:attrName>style.visibility</p:attrName>
                                        </p:attrNameLst>
                                      </p:cBhvr>
                                      <p:to>
                                        <p:strVal val="visible"/>
                                      </p:to>
                                    </p:set>
                                    <p:animEffect transition="in" filter="strips(upRight)">
                                      <p:cBhvr>
                                        <p:cTn id="30" dur="500"/>
                                        <p:tgtEl>
                                          <p:spTgt spid="156">
                                            <p:txEl>
                                              <p:pRg st="0" end="0"/>
                                            </p:txEl>
                                          </p:spTgt>
                                        </p:tgtEl>
                                      </p:cBhvr>
                                    </p:animEffect>
                                  </p:childTnLst>
                                </p:cTn>
                              </p:par>
                            </p:childTnLst>
                          </p:cTn>
                        </p:par>
                        <p:par>
                          <p:cTn id="31" fill="hold">
                            <p:stCondLst>
                              <p:cond delay="2500"/>
                            </p:stCondLst>
                            <p:childTnLst>
                              <p:par>
                                <p:cTn id="32" presetID="53" presetClass="entr" presetSubtype="16" fill="hold" grpId="0" nodeType="afterEffect">
                                  <p:stCondLst>
                                    <p:cond delay="0"/>
                                  </p:stCondLst>
                                  <p:childTnLst>
                                    <p:set>
                                      <p:cBhvr>
                                        <p:cTn id="33" dur="1" fill="hold">
                                          <p:stCondLst>
                                            <p:cond delay="0"/>
                                          </p:stCondLst>
                                        </p:cTn>
                                        <p:tgtEl>
                                          <p:spTgt spid="164"/>
                                        </p:tgtEl>
                                        <p:attrNameLst>
                                          <p:attrName>style.visibility</p:attrName>
                                        </p:attrNameLst>
                                      </p:cBhvr>
                                      <p:to>
                                        <p:strVal val="visible"/>
                                      </p:to>
                                    </p:set>
                                    <p:anim calcmode="lin" valueType="num">
                                      <p:cBhvr>
                                        <p:cTn id="34" dur="500" fill="hold"/>
                                        <p:tgtEl>
                                          <p:spTgt spid="164"/>
                                        </p:tgtEl>
                                        <p:attrNameLst>
                                          <p:attrName>ppt_w</p:attrName>
                                        </p:attrNameLst>
                                      </p:cBhvr>
                                      <p:tavLst>
                                        <p:tav tm="0">
                                          <p:val>
                                            <p:fltVal val="0"/>
                                          </p:val>
                                        </p:tav>
                                        <p:tav tm="100000">
                                          <p:val>
                                            <p:strVal val="#ppt_w"/>
                                          </p:val>
                                        </p:tav>
                                      </p:tavLst>
                                    </p:anim>
                                    <p:anim calcmode="lin" valueType="num">
                                      <p:cBhvr>
                                        <p:cTn id="35" dur="500" fill="hold"/>
                                        <p:tgtEl>
                                          <p:spTgt spid="164"/>
                                        </p:tgtEl>
                                        <p:attrNameLst>
                                          <p:attrName>ppt_h</p:attrName>
                                        </p:attrNameLst>
                                      </p:cBhvr>
                                      <p:tavLst>
                                        <p:tav tm="0">
                                          <p:val>
                                            <p:fltVal val="0"/>
                                          </p:val>
                                        </p:tav>
                                        <p:tav tm="100000">
                                          <p:val>
                                            <p:strVal val="#ppt_h"/>
                                          </p:val>
                                        </p:tav>
                                      </p:tavLst>
                                    </p:anim>
                                    <p:animEffect transition="in" filter="fade">
                                      <p:cBhvr>
                                        <p:cTn id="36" dur="500"/>
                                        <p:tgtEl>
                                          <p:spTgt spid="164"/>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68">
                                            <p:txEl>
                                              <p:pRg st="0" end="0"/>
                                            </p:txEl>
                                          </p:spTgt>
                                        </p:tgtEl>
                                        <p:attrNameLst>
                                          <p:attrName>style.visibility</p:attrName>
                                        </p:attrNameLst>
                                      </p:cBhvr>
                                      <p:to>
                                        <p:strVal val="visible"/>
                                      </p:to>
                                    </p:set>
                                    <p:anim calcmode="lin" valueType="num">
                                      <p:cBhvr>
                                        <p:cTn id="39" dur="500" fill="hold"/>
                                        <p:tgtEl>
                                          <p:spTgt spid="168">
                                            <p:txEl>
                                              <p:pRg st="0" end="0"/>
                                            </p:txEl>
                                          </p:spTgt>
                                        </p:tgtEl>
                                        <p:attrNameLst>
                                          <p:attrName>ppt_w</p:attrName>
                                        </p:attrNameLst>
                                      </p:cBhvr>
                                      <p:tavLst>
                                        <p:tav tm="0">
                                          <p:val>
                                            <p:fltVal val="0"/>
                                          </p:val>
                                        </p:tav>
                                        <p:tav tm="100000">
                                          <p:val>
                                            <p:strVal val="#ppt_w"/>
                                          </p:val>
                                        </p:tav>
                                      </p:tavLst>
                                    </p:anim>
                                    <p:anim calcmode="lin" valueType="num">
                                      <p:cBhvr>
                                        <p:cTn id="40" dur="500" fill="hold"/>
                                        <p:tgtEl>
                                          <p:spTgt spid="168">
                                            <p:txEl>
                                              <p:pRg st="0" end="0"/>
                                            </p:txEl>
                                          </p:spTgt>
                                        </p:tgtEl>
                                        <p:attrNameLst>
                                          <p:attrName>ppt_h</p:attrName>
                                        </p:attrNameLst>
                                      </p:cBhvr>
                                      <p:tavLst>
                                        <p:tav tm="0">
                                          <p:val>
                                            <p:fltVal val="0"/>
                                          </p:val>
                                        </p:tav>
                                        <p:tav tm="100000">
                                          <p:val>
                                            <p:strVal val="#ppt_h"/>
                                          </p:val>
                                        </p:tav>
                                      </p:tavLst>
                                    </p:anim>
                                    <p:animEffect transition="in" filter="fade">
                                      <p:cBhvr>
                                        <p:cTn id="41" dur="500"/>
                                        <p:tgtEl>
                                          <p:spTgt spid="168">
                                            <p:txEl>
                                              <p:pRg st="0" end="0"/>
                                            </p:txEl>
                                          </p:spTgt>
                                        </p:tgtEl>
                                      </p:cBhvr>
                                    </p:animEffect>
                                  </p:childTnLst>
                                </p:cTn>
                              </p:par>
                            </p:childTnLst>
                          </p:cTn>
                        </p:par>
                        <p:par>
                          <p:cTn id="42" fill="hold">
                            <p:stCondLst>
                              <p:cond delay="3000"/>
                            </p:stCondLst>
                            <p:childTnLst>
                              <p:par>
                                <p:cTn id="43" presetID="22" presetClass="entr" presetSubtype="1" fill="hold" grpId="0" nodeType="afterEffect">
                                  <p:stCondLst>
                                    <p:cond delay="0"/>
                                  </p:stCondLst>
                                  <p:childTnLst>
                                    <p:set>
                                      <p:cBhvr>
                                        <p:cTn id="44" dur="1" fill="hold">
                                          <p:stCondLst>
                                            <p:cond delay="0"/>
                                          </p:stCondLst>
                                        </p:cTn>
                                        <p:tgtEl>
                                          <p:spTgt spid="161"/>
                                        </p:tgtEl>
                                        <p:attrNameLst>
                                          <p:attrName>style.visibility</p:attrName>
                                        </p:attrNameLst>
                                      </p:cBhvr>
                                      <p:to>
                                        <p:strVal val="visible"/>
                                      </p:to>
                                    </p:set>
                                    <p:animEffect transition="in" filter="wipe(up)">
                                      <p:cBhvr>
                                        <p:cTn id="45" dur="500"/>
                                        <p:tgtEl>
                                          <p:spTgt spid="161"/>
                                        </p:tgtEl>
                                      </p:cBhvr>
                                    </p:animEffect>
                                  </p:childTnLst>
                                </p:cTn>
                              </p:par>
                            </p:childTnLst>
                          </p:cTn>
                        </p:par>
                        <p:par>
                          <p:cTn id="46" fill="hold">
                            <p:stCondLst>
                              <p:cond delay="3500"/>
                            </p:stCondLst>
                            <p:childTnLst>
                              <p:par>
                                <p:cTn id="47" presetID="18" presetClass="entr" presetSubtype="6" fill="hold" grpId="0" nodeType="afterEffect">
                                  <p:stCondLst>
                                    <p:cond delay="0"/>
                                  </p:stCondLst>
                                  <p:childTnLst>
                                    <p:set>
                                      <p:cBhvr>
                                        <p:cTn id="48" dur="1" fill="hold">
                                          <p:stCondLst>
                                            <p:cond delay="0"/>
                                          </p:stCondLst>
                                        </p:cTn>
                                        <p:tgtEl>
                                          <p:spTgt spid="175">
                                            <p:txEl>
                                              <p:pRg st="0" end="0"/>
                                            </p:txEl>
                                          </p:spTgt>
                                        </p:tgtEl>
                                        <p:attrNameLst>
                                          <p:attrName>style.visibility</p:attrName>
                                        </p:attrNameLst>
                                      </p:cBhvr>
                                      <p:to>
                                        <p:strVal val="visible"/>
                                      </p:to>
                                    </p:set>
                                    <p:animEffect transition="in" filter="strips(downRight)">
                                      <p:cBhvr>
                                        <p:cTn id="49" dur="500"/>
                                        <p:tgtEl>
                                          <p:spTgt spid="175">
                                            <p:txEl>
                                              <p:pRg st="0" end="0"/>
                                            </p:txEl>
                                          </p:spTgt>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p:cTn id="53" dur="500" fill="hold"/>
                                        <p:tgtEl>
                                          <p:spTgt spid="163"/>
                                        </p:tgtEl>
                                        <p:attrNameLst>
                                          <p:attrName>ppt_w</p:attrName>
                                        </p:attrNameLst>
                                      </p:cBhvr>
                                      <p:tavLst>
                                        <p:tav tm="0">
                                          <p:val>
                                            <p:fltVal val="0"/>
                                          </p:val>
                                        </p:tav>
                                        <p:tav tm="100000">
                                          <p:val>
                                            <p:strVal val="#ppt_w"/>
                                          </p:val>
                                        </p:tav>
                                      </p:tavLst>
                                    </p:anim>
                                    <p:anim calcmode="lin" valueType="num">
                                      <p:cBhvr>
                                        <p:cTn id="54" dur="500" fill="hold"/>
                                        <p:tgtEl>
                                          <p:spTgt spid="163"/>
                                        </p:tgtEl>
                                        <p:attrNameLst>
                                          <p:attrName>ppt_h</p:attrName>
                                        </p:attrNameLst>
                                      </p:cBhvr>
                                      <p:tavLst>
                                        <p:tav tm="0">
                                          <p:val>
                                            <p:fltVal val="0"/>
                                          </p:val>
                                        </p:tav>
                                        <p:tav tm="100000">
                                          <p:val>
                                            <p:strVal val="#ppt_h"/>
                                          </p:val>
                                        </p:tav>
                                      </p:tavLst>
                                    </p:anim>
                                    <p:animEffect transition="in" filter="fade">
                                      <p:cBhvr>
                                        <p:cTn id="55" dur="500"/>
                                        <p:tgtEl>
                                          <p:spTgt spid="163"/>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69">
                                            <p:txEl>
                                              <p:pRg st="0" end="0"/>
                                            </p:txEl>
                                          </p:spTgt>
                                        </p:tgtEl>
                                        <p:attrNameLst>
                                          <p:attrName>style.visibility</p:attrName>
                                        </p:attrNameLst>
                                      </p:cBhvr>
                                      <p:to>
                                        <p:strVal val="visible"/>
                                      </p:to>
                                    </p:set>
                                    <p:anim calcmode="lin" valueType="num">
                                      <p:cBhvr>
                                        <p:cTn id="58" dur="500" fill="hold"/>
                                        <p:tgtEl>
                                          <p:spTgt spid="169">
                                            <p:txEl>
                                              <p:pRg st="0" end="0"/>
                                            </p:txEl>
                                          </p:spTgt>
                                        </p:tgtEl>
                                        <p:attrNameLst>
                                          <p:attrName>ppt_w</p:attrName>
                                        </p:attrNameLst>
                                      </p:cBhvr>
                                      <p:tavLst>
                                        <p:tav tm="0">
                                          <p:val>
                                            <p:fltVal val="0"/>
                                          </p:val>
                                        </p:tav>
                                        <p:tav tm="100000">
                                          <p:val>
                                            <p:strVal val="#ppt_w"/>
                                          </p:val>
                                        </p:tav>
                                      </p:tavLst>
                                    </p:anim>
                                    <p:anim calcmode="lin" valueType="num">
                                      <p:cBhvr>
                                        <p:cTn id="59" dur="500" fill="hold"/>
                                        <p:tgtEl>
                                          <p:spTgt spid="169">
                                            <p:txEl>
                                              <p:pRg st="0" end="0"/>
                                            </p:txEl>
                                          </p:spTgt>
                                        </p:tgtEl>
                                        <p:attrNameLst>
                                          <p:attrName>ppt_h</p:attrName>
                                        </p:attrNameLst>
                                      </p:cBhvr>
                                      <p:tavLst>
                                        <p:tav tm="0">
                                          <p:val>
                                            <p:fltVal val="0"/>
                                          </p:val>
                                        </p:tav>
                                        <p:tav tm="100000">
                                          <p:val>
                                            <p:strVal val="#ppt_h"/>
                                          </p:val>
                                        </p:tav>
                                      </p:tavLst>
                                    </p:anim>
                                    <p:animEffect transition="in" filter="fade">
                                      <p:cBhvr>
                                        <p:cTn id="60" dur="500"/>
                                        <p:tgtEl>
                                          <p:spTgt spid="169">
                                            <p:txEl>
                                              <p:pRg st="0" end="0"/>
                                            </p:txEl>
                                          </p:spTgt>
                                        </p:tgtEl>
                                      </p:cBhvr>
                                    </p:animEffect>
                                  </p:childTnLst>
                                </p:cTn>
                              </p:par>
                            </p:childTnLst>
                          </p:cTn>
                        </p:par>
                        <p:par>
                          <p:cTn id="61" fill="hold">
                            <p:stCondLst>
                              <p:cond delay="4500"/>
                            </p:stCondLst>
                            <p:childTnLst>
                              <p:par>
                                <p:cTn id="62" presetID="22" presetClass="entr" presetSubtype="4" fill="hold" grpId="0" nodeType="afterEffect">
                                  <p:stCondLst>
                                    <p:cond delay="0"/>
                                  </p:stCondLst>
                                  <p:childTnLst>
                                    <p:set>
                                      <p:cBhvr>
                                        <p:cTn id="63" dur="1" fill="hold">
                                          <p:stCondLst>
                                            <p:cond delay="0"/>
                                          </p:stCondLst>
                                        </p:cTn>
                                        <p:tgtEl>
                                          <p:spTgt spid="160"/>
                                        </p:tgtEl>
                                        <p:attrNameLst>
                                          <p:attrName>style.visibility</p:attrName>
                                        </p:attrNameLst>
                                      </p:cBhvr>
                                      <p:to>
                                        <p:strVal val="visible"/>
                                      </p:to>
                                    </p:set>
                                    <p:animEffect transition="in" filter="wipe(down)">
                                      <p:cBhvr>
                                        <p:cTn id="64" dur="500"/>
                                        <p:tgtEl>
                                          <p:spTgt spid="160"/>
                                        </p:tgtEl>
                                      </p:cBhvr>
                                    </p:animEffect>
                                  </p:childTnLst>
                                </p:cTn>
                              </p:par>
                            </p:childTnLst>
                          </p:cTn>
                        </p:par>
                        <p:par>
                          <p:cTn id="65" fill="hold">
                            <p:stCondLst>
                              <p:cond delay="5000"/>
                            </p:stCondLst>
                            <p:childTnLst>
                              <p:par>
                                <p:cTn id="66" presetID="18" presetClass="entr" presetSubtype="3" fill="hold" grpId="0" nodeType="afterEffect">
                                  <p:stCondLst>
                                    <p:cond delay="0"/>
                                  </p:stCondLst>
                                  <p:childTnLst>
                                    <p:set>
                                      <p:cBhvr>
                                        <p:cTn id="67" dur="1" fill="hold">
                                          <p:stCondLst>
                                            <p:cond delay="0"/>
                                          </p:stCondLst>
                                        </p:cTn>
                                        <p:tgtEl>
                                          <p:spTgt spid="173">
                                            <p:txEl>
                                              <p:pRg st="0" end="0"/>
                                            </p:txEl>
                                          </p:spTgt>
                                        </p:tgtEl>
                                        <p:attrNameLst>
                                          <p:attrName>style.visibility</p:attrName>
                                        </p:attrNameLst>
                                      </p:cBhvr>
                                      <p:to>
                                        <p:strVal val="visible"/>
                                      </p:to>
                                    </p:set>
                                    <p:animEffect transition="in" filter="strips(upRight)">
                                      <p:cBhvr>
                                        <p:cTn id="68" dur="500"/>
                                        <p:tgtEl>
                                          <p:spTgt spid="173">
                                            <p:txEl>
                                              <p:pRg st="0" end="0"/>
                                            </p:txEl>
                                          </p:spTgt>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166"/>
                                        </p:tgtEl>
                                        <p:attrNameLst>
                                          <p:attrName>style.visibility</p:attrName>
                                        </p:attrNameLst>
                                      </p:cBhvr>
                                      <p:to>
                                        <p:strVal val="visible"/>
                                      </p:to>
                                    </p:set>
                                    <p:anim calcmode="lin" valueType="num">
                                      <p:cBhvr>
                                        <p:cTn id="72" dur="500" fill="hold"/>
                                        <p:tgtEl>
                                          <p:spTgt spid="166"/>
                                        </p:tgtEl>
                                        <p:attrNameLst>
                                          <p:attrName>ppt_w</p:attrName>
                                        </p:attrNameLst>
                                      </p:cBhvr>
                                      <p:tavLst>
                                        <p:tav tm="0">
                                          <p:val>
                                            <p:fltVal val="0"/>
                                          </p:val>
                                        </p:tav>
                                        <p:tav tm="100000">
                                          <p:val>
                                            <p:strVal val="#ppt_w"/>
                                          </p:val>
                                        </p:tav>
                                      </p:tavLst>
                                    </p:anim>
                                    <p:anim calcmode="lin" valueType="num">
                                      <p:cBhvr>
                                        <p:cTn id="73" dur="500" fill="hold"/>
                                        <p:tgtEl>
                                          <p:spTgt spid="166"/>
                                        </p:tgtEl>
                                        <p:attrNameLst>
                                          <p:attrName>ppt_h</p:attrName>
                                        </p:attrNameLst>
                                      </p:cBhvr>
                                      <p:tavLst>
                                        <p:tav tm="0">
                                          <p:val>
                                            <p:fltVal val="0"/>
                                          </p:val>
                                        </p:tav>
                                        <p:tav tm="100000">
                                          <p:val>
                                            <p:strVal val="#ppt_h"/>
                                          </p:val>
                                        </p:tav>
                                      </p:tavLst>
                                    </p:anim>
                                    <p:animEffect transition="in" filter="fade">
                                      <p:cBhvr>
                                        <p:cTn id="74" dur="500"/>
                                        <p:tgtEl>
                                          <p:spTgt spid="16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0">
                                            <p:txEl>
                                              <p:pRg st="0" end="0"/>
                                            </p:txEl>
                                          </p:spTgt>
                                        </p:tgtEl>
                                        <p:attrNameLst>
                                          <p:attrName>style.visibility</p:attrName>
                                        </p:attrNameLst>
                                      </p:cBhvr>
                                      <p:to>
                                        <p:strVal val="visible"/>
                                      </p:to>
                                    </p:set>
                                    <p:anim calcmode="lin" valueType="num">
                                      <p:cBhvr>
                                        <p:cTn id="77" dur="500" fill="hold"/>
                                        <p:tgtEl>
                                          <p:spTgt spid="170">
                                            <p:txEl>
                                              <p:pRg st="0" end="0"/>
                                            </p:txEl>
                                          </p:spTgt>
                                        </p:tgtEl>
                                        <p:attrNameLst>
                                          <p:attrName>ppt_w</p:attrName>
                                        </p:attrNameLst>
                                      </p:cBhvr>
                                      <p:tavLst>
                                        <p:tav tm="0">
                                          <p:val>
                                            <p:fltVal val="0"/>
                                          </p:val>
                                        </p:tav>
                                        <p:tav tm="100000">
                                          <p:val>
                                            <p:strVal val="#ppt_w"/>
                                          </p:val>
                                        </p:tav>
                                      </p:tavLst>
                                    </p:anim>
                                    <p:anim calcmode="lin" valueType="num">
                                      <p:cBhvr>
                                        <p:cTn id="78" dur="500" fill="hold"/>
                                        <p:tgtEl>
                                          <p:spTgt spid="170">
                                            <p:txEl>
                                              <p:pRg st="0" end="0"/>
                                            </p:txEl>
                                          </p:spTgt>
                                        </p:tgtEl>
                                        <p:attrNameLst>
                                          <p:attrName>ppt_h</p:attrName>
                                        </p:attrNameLst>
                                      </p:cBhvr>
                                      <p:tavLst>
                                        <p:tav tm="0">
                                          <p:val>
                                            <p:fltVal val="0"/>
                                          </p:val>
                                        </p:tav>
                                        <p:tav tm="100000">
                                          <p:val>
                                            <p:strVal val="#ppt_h"/>
                                          </p:val>
                                        </p:tav>
                                      </p:tavLst>
                                    </p:anim>
                                    <p:animEffect transition="in" filter="fade">
                                      <p:cBhvr>
                                        <p:cTn id="79" dur="500"/>
                                        <p:tgtEl>
                                          <p:spTgt spid="170">
                                            <p:txEl>
                                              <p:pRg st="0" end="0"/>
                                            </p:txEl>
                                          </p:spTgt>
                                        </p:tgtEl>
                                      </p:cBhvr>
                                    </p:animEffect>
                                  </p:childTnLst>
                                </p:cTn>
                              </p:par>
                            </p:childTnLst>
                          </p:cTn>
                        </p:par>
                        <p:par>
                          <p:cTn id="80" fill="hold">
                            <p:stCondLst>
                              <p:cond delay="6000"/>
                            </p:stCondLst>
                            <p:childTnLst>
                              <p:par>
                                <p:cTn id="81" presetID="22" presetClass="entr" presetSubtype="1" fill="hold" grpId="0" nodeType="afterEffect">
                                  <p:stCondLst>
                                    <p:cond delay="0"/>
                                  </p:stCondLst>
                                  <p:childTnLst>
                                    <p:set>
                                      <p:cBhvr>
                                        <p:cTn id="82" dur="1" fill="hold">
                                          <p:stCondLst>
                                            <p:cond delay="0"/>
                                          </p:stCondLst>
                                        </p:cTn>
                                        <p:tgtEl>
                                          <p:spTgt spid="159"/>
                                        </p:tgtEl>
                                        <p:attrNameLst>
                                          <p:attrName>style.visibility</p:attrName>
                                        </p:attrNameLst>
                                      </p:cBhvr>
                                      <p:to>
                                        <p:strVal val="visible"/>
                                      </p:to>
                                    </p:set>
                                    <p:animEffect transition="in" filter="wipe(up)">
                                      <p:cBhvr>
                                        <p:cTn id="83" dur="500"/>
                                        <p:tgtEl>
                                          <p:spTgt spid="159"/>
                                        </p:tgtEl>
                                      </p:cBhvr>
                                    </p:animEffect>
                                  </p:childTnLst>
                                </p:cTn>
                              </p:par>
                            </p:childTnLst>
                          </p:cTn>
                        </p:par>
                        <p:par>
                          <p:cTn id="84" fill="hold">
                            <p:stCondLst>
                              <p:cond delay="6500"/>
                            </p:stCondLst>
                            <p:childTnLst>
                              <p:par>
                                <p:cTn id="85" presetID="18" presetClass="entr" presetSubtype="6" fill="hold" grpId="0" nodeType="afterEffect">
                                  <p:stCondLst>
                                    <p:cond delay="0"/>
                                  </p:stCondLst>
                                  <p:childTnLst>
                                    <p:set>
                                      <p:cBhvr>
                                        <p:cTn id="86" dur="1" fill="hold">
                                          <p:stCondLst>
                                            <p:cond delay="0"/>
                                          </p:stCondLst>
                                        </p:cTn>
                                        <p:tgtEl>
                                          <p:spTgt spid="176">
                                            <p:txEl>
                                              <p:pRg st="0" end="0"/>
                                            </p:txEl>
                                          </p:spTgt>
                                        </p:tgtEl>
                                        <p:attrNameLst>
                                          <p:attrName>style.visibility</p:attrName>
                                        </p:attrNameLst>
                                      </p:cBhvr>
                                      <p:to>
                                        <p:strVal val="visible"/>
                                      </p:to>
                                    </p:set>
                                    <p:animEffect transition="in" filter="strips(downRight)">
                                      <p:cBhvr>
                                        <p:cTn id="87" dur="500"/>
                                        <p:tgtEl>
                                          <p:spTgt spid="176">
                                            <p:txEl>
                                              <p:pRg st="0" end="0"/>
                                            </p:txEl>
                                          </p:spTgt>
                                        </p:tgtEl>
                                      </p:cBhvr>
                                    </p:animEffect>
                                  </p:childTnLst>
                                </p:cTn>
                              </p:par>
                            </p:childTnLst>
                          </p:cTn>
                        </p:par>
                        <p:par>
                          <p:cTn id="88" fill="hold">
                            <p:stCondLst>
                              <p:cond delay="7000"/>
                            </p:stCondLst>
                            <p:childTnLst>
                              <p:par>
                                <p:cTn id="89" presetID="53" presetClass="entr" presetSubtype="16" fill="hold" grpId="0" nodeType="afterEffect">
                                  <p:stCondLst>
                                    <p:cond delay="0"/>
                                  </p:stCondLst>
                                  <p:childTnLst>
                                    <p:set>
                                      <p:cBhvr>
                                        <p:cTn id="90" dur="1" fill="hold">
                                          <p:stCondLst>
                                            <p:cond delay="0"/>
                                          </p:stCondLst>
                                        </p:cTn>
                                        <p:tgtEl>
                                          <p:spTgt spid="167"/>
                                        </p:tgtEl>
                                        <p:attrNameLst>
                                          <p:attrName>style.visibility</p:attrName>
                                        </p:attrNameLst>
                                      </p:cBhvr>
                                      <p:to>
                                        <p:strVal val="visible"/>
                                      </p:to>
                                    </p:set>
                                    <p:anim calcmode="lin" valueType="num">
                                      <p:cBhvr>
                                        <p:cTn id="91" dur="500" fill="hold"/>
                                        <p:tgtEl>
                                          <p:spTgt spid="167"/>
                                        </p:tgtEl>
                                        <p:attrNameLst>
                                          <p:attrName>ppt_w</p:attrName>
                                        </p:attrNameLst>
                                      </p:cBhvr>
                                      <p:tavLst>
                                        <p:tav tm="0">
                                          <p:val>
                                            <p:fltVal val="0"/>
                                          </p:val>
                                        </p:tav>
                                        <p:tav tm="100000">
                                          <p:val>
                                            <p:strVal val="#ppt_w"/>
                                          </p:val>
                                        </p:tav>
                                      </p:tavLst>
                                    </p:anim>
                                    <p:anim calcmode="lin" valueType="num">
                                      <p:cBhvr>
                                        <p:cTn id="92" dur="500" fill="hold"/>
                                        <p:tgtEl>
                                          <p:spTgt spid="167"/>
                                        </p:tgtEl>
                                        <p:attrNameLst>
                                          <p:attrName>ppt_h</p:attrName>
                                        </p:attrNameLst>
                                      </p:cBhvr>
                                      <p:tavLst>
                                        <p:tav tm="0">
                                          <p:val>
                                            <p:fltVal val="0"/>
                                          </p:val>
                                        </p:tav>
                                        <p:tav tm="100000">
                                          <p:val>
                                            <p:strVal val="#ppt_h"/>
                                          </p:val>
                                        </p:tav>
                                      </p:tavLst>
                                    </p:anim>
                                    <p:animEffect transition="in" filter="fade">
                                      <p:cBhvr>
                                        <p:cTn id="93" dur="500"/>
                                        <p:tgtEl>
                                          <p:spTgt spid="167"/>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171">
                                            <p:txEl>
                                              <p:pRg st="0" end="0"/>
                                            </p:txEl>
                                          </p:spTgt>
                                        </p:tgtEl>
                                        <p:attrNameLst>
                                          <p:attrName>style.visibility</p:attrName>
                                        </p:attrNameLst>
                                      </p:cBhvr>
                                      <p:to>
                                        <p:strVal val="visible"/>
                                      </p:to>
                                    </p:set>
                                    <p:anim calcmode="lin" valueType="num">
                                      <p:cBhvr>
                                        <p:cTn id="96" dur="500" fill="hold"/>
                                        <p:tgtEl>
                                          <p:spTgt spid="171">
                                            <p:txEl>
                                              <p:pRg st="0" end="0"/>
                                            </p:txEl>
                                          </p:spTgt>
                                        </p:tgtEl>
                                        <p:attrNameLst>
                                          <p:attrName>ppt_w</p:attrName>
                                        </p:attrNameLst>
                                      </p:cBhvr>
                                      <p:tavLst>
                                        <p:tav tm="0">
                                          <p:val>
                                            <p:fltVal val="0"/>
                                          </p:val>
                                        </p:tav>
                                        <p:tav tm="100000">
                                          <p:val>
                                            <p:strVal val="#ppt_w"/>
                                          </p:val>
                                        </p:tav>
                                      </p:tavLst>
                                    </p:anim>
                                    <p:anim calcmode="lin" valueType="num">
                                      <p:cBhvr>
                                        <p:cTn id="97" dur="500" fill="hold"/>
                                        <p:tgtEl>
                                          <p:spTgt spid="171">
                                            <p:txEl>
                                              <p:pRg st="0" end="0"/>
                                            </p:txEl>
                                          </p:spTgt>
                                        </p:tgtEl>
                                        <p:attrNameLst>
                                          <p:attrName>ppt_h</p:attrName>
                                        </p:attrNameLst>
                                      </p:cBhvr>
                                      <p:tavLst>
                                        <p:tav tm="0">
                                          <p:val>
                                            <p:fltVal val="0"/>
                                          </p:val>
                                        </p:tav>
                                        <p:tav tm="100000">
                                          <p:val>
                                            <p:strVal val="#ppt_h"/>
                                          </p:val>
                                        </p:tav>
                                      </p:tavLst>
                                    </p:anim>
                                    <p:animEffect transition="in" filter="fade">
                                      <p:cBhvr>
                                        <p:cTn id="98" dur="500"/>
                                        <p:tgtEl>
                                          <p:spTgt spid="171">
                                            <p:txEl>
                                              <p:pRg st="0" end="0"/>
                                            </p:txEl>
                                          </p:spTgt>
                                        </p:tgtEl>
                                      </p:cBhvr>
                                    </p:animEffect>
                                  </p:childTnLst>
                                </p:cTn>
                              </p:par>
                            </p:childTnLst>
                          </p:cTn>
                        </p:par>
                        <p:par>
                          <p:cTn id="99" fill="hold">
                            <p:stCondLst>
                              <p:cond delay="7500"/>
                            </p:stCondLst>
                            <p:childTnLst>
                              <p:par>
                                <p:cTn id="100" presetID="22" presetClass="entr" presetSubtype="4" fill="hold" grpId="0" nodeType="afterEffect">
                                  <p:stCondLst>
                                    <p:cond delay="0"/>
                                  </p:stCondLst>
                                  <p:childTnLst>
                                    <p:set>
                                      <p:cBhvr>
                                        <p:cTn id="101" dur="1" fill="hold">
                                          <p:stCondLst>
                                            <p:cond delay="0"/>
                                          </p:stCondLst>
                                        </p:cTn>
                                        <p:tgtEl>
                                          <p:spTgt spid="158"/>
                                        </p:tgtEl>
                                        <p:attrNameLst>
                                          <p:attrName>style.visibility</p:attrName>
                                        </p:attrNameLst>
                                      </p:cBhvr>
                                      <p:to>
                                        <p:strVal val="visible"/>
                                      </p:to>
                                    </p:set>
                                    <p:animEffect transition="in" filter="wipe(down)">
                                      <p:cBhvr>
                                        <p:cTn id="102" dur="500"/>
                                        <p:tgtEl>
                                          <p:spTgt spid="158"/>
                                        </p:tgtEl>
                                      </p:cBhvr>
                                    </p:animEffect>
                                  </p:childTnLst>
                                </p:cTn>
                              </p:par>
                            </p:childTnLst>
                          </p:cTn>
                        </p:par>
                        <p:par>
                          <p:cTn id="103" fill="hold">
                            <p:stCondLst>
                              <p:cond delay="8000"/>
                            </p:stCondLst>
                            <p:childTnLst>
                              <p:par>
                                <p:cTn id="104" presetID="18" presetClass="entr" presetSubtype="3" fill="hold" grpId="0" nodeType="afterEffect">
                                  <p:stCondLst>
                                    <p:cond delay="0"/>
                                  </p:stCondLst>
                                  <p:childTnLst>
                                    <p:set>
                                      <p:cBhvr>
                                        <p:cTn id="105" dur="1" fill="hold">
                                          <p:stCondLst>
                                            <p:cond delay="0"/>
                                          </p:stCondLst>
                                        </p:cTn>
                                        <p:tgtEl>
                                          <p:spTgt spid="174">
                                            <p:txEl>
                                              <p:pRg st="0" end="0"/>
                                            </p:txEl>
                                          </p:spTgt>
                                        </p:tgtEl>
                                        <p:attrNameLst>
                                          <p:attrName>style.visibility</p:attrName>
                                        </p:attrNameLst>
                                      </p:cBhvr>
                                      <p:to>
                                        <p:strVal val="visible"/>
                                      </p:to>
                                    </p:set>
                                    <p:animEffect transition="in" filter="strips(upRight)">
                                      <p:cBhvr>
                                        <p:cTn id="106" dur="500"/>
                                        <p:tgtEl>
                                          <p:spTgt spid="1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160" grpId="0" animBg="1"/>
      <p:bldP spid="163" grpId="0" animBg="1"/>
      <p:bldP spid="161" grpId="0" animBg="1"/>
      <p:bldP spid="164" grpId="0" animBg="1"/>
      <p:bldP spid="162" grpId="0" animBg="1"/>
      <p:bldP spid="165" grpId="0" animBg="1"/>
      <p:bldP spid="159" grpId="0" animBg="1"/>
      <p:bldP spid="166" grpId="0" animBg="1"/>
      <p:bldP spid="158" grpId="0" animBg="1"/>
      <p:bldP spid="167" grpId="0" animBg="1"/>
      <p:bldP spid="157" grpId="0" build="p"/>
      <p:bldP spid="168" grpId="0" build="p"/>
      <p:bldP spid="169" grpId="0" build="p"/>
      <p:bldP spid="170" grpId="0" build="p"/>
      <p:bldP spid="171" grpId="0" build="p"/>
      <p:bldP spid="156" grpId="0" build="p"/>
      <p:bldP spid="173" grpId="0" build="p"/>
      <p:bldP spid="174" grpId="0" build="p"/>
      <p:bldP spid="175" grpId="0" build="p"/>
      <p:bldP spid="176" grpId="0" build="p"/>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493711" y="4215114"/>
            <a:ext cx="1803801" cy="775454"/>
            <a:chOff x="1493711" y="2729481"/>
            <a:chExt cx="1803801" cy="775454"/>
          </a:xfrm>
        </p:grpSpPr>
        <p:sp>
          <p:nvSpPr>
            <p:cNvPr id="78" name="Shape 1917"/>
            <p:cNvSpPr/>
            <p:nvPr/>
          </p:nvSpPr>
          <p:spPr>
            <a:xfrm>
              <a:off x="1493711" y="2729481"/>
              <a:ext cx="1803801" cy="775454"/>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nvGrpSpPr>
            <p:cNvPr id="79" name="Group 1921"/>
            <p:cNvGrpSpPr/>
            <p:nvPr/>
          </p:nvGrpSpPr>
          <p:grpSpPr>
            <a:xfrm>
              <a:off x="2815931" y="2982551"/>
              <a:ext cx="190573" cy="269314"/>
              <a:chOff x="0" y="0"/>
              <a:chExt cx="381275" cy="538810"/>
            </a:xfrm>
          </p:grpSpPr>
          <p:sp>
            <p:nvSpPr>
              <p:cNvPr id="80" name="Shape 1919"/>
              <p:cNvSpPr/>
              <p:nvPr/>
            </p:nvSpPr>
            <p:spPr>
              <a:xfrm>
                <a:off x="0" y="48588"/>
                <a:ext cx="381276" cy="490223"/>
              </a:xfrm>
              <a:custGeom>
                <a:avLst/>
                <a:gdLst/>
                <a:ahLst/>
                <a:cxnLst>
                  <a:cxn ang="0">
                    <a:pos x="wd2" y="hd2"/>
                  </a:cxn>
                  <a:cxn ang="5400000">
                    <a:pos x="wd2" y="hd2"/>
                  </a:cxn>
                  <a:cxn ang="10800000">
                    <a:pos x="wd2" y="hd2"/>
                  </a:cxn>
                  <a:cxn ang="16200000">
                    <a:pos x="wd2" y="hd2"/>
                  </a:cxn>
                </a:cxnLst>
                <a:rect l="0" t="0" r="r" b="b"/>
                <a:pathLst>
                  <a:path w="21600" h="21600" extrusionOk="0">
                    <a:moveTo>
                      <a:pt x="19441" y="0"/>
                    </a:moveTo>
                    <a:lnTo>
                      <a:pt x="17589" y="3600"/>
                    </a:lnTo>
                    <a:lnTo>
                      <a:pt x="4011" y="3600"/>
                    </a:lnTo>
                    <a:lnTo>
                      <a:pt x="2159" y="0"/>
                    </a:lnTo>
                    <a:cubicBezTo>
                      <a:pt x="972" y="0"/>
                      <a:pt x="0" y="756"/>
                      <a:pt x="0" y="1679"/>
                    </a:cubicBezTo>
                    <a:lnTo>
                      <a:pt x="0" y="19921"/>
                    </a:lnTo>
                    <a:cubicBezTo>
                      <a:pt x="0" y="20844"/>
                      <a:pt x="972" y="21600"/>
                      <a:pt x="2159" y="21600"/>
                    </a:cubicBezTo>
                    <a:lnTo>
                      <a:pt x="19441" y="21600"/>
                    </a:lnTo>
                    <a:cubicBezTo>
                      <a:pt x="20628" y="21600"/>
                      <a:pt x="21600" y="20844"/>
                      <a:pt x="21600" y="19921"/>
                    </a:cubicBezTo>
                    <a:lnTo>
                      <a:pt x="21600" y="1679"/>
                    </a:lnTo>
                    <a:cubicBezTo>
                      <a:pt x="21600" y="756"/>
                      <a:pt x="20628" y="0"/>
                      <a:pt x="19441"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81" name="Shape 1920"/>
              <p:cNvSpPr/>
              <p:nvPr/>
            </p:nvSpPr>
            <p:spPr>
              <a:xfrm>
                <a:off x="67164" y="0"/>
                <a:ext cx="245110" cy="108944"/>
              </a:xfrm>
              <a:custGeom>
                <a:avLst/>
                <a:gdLst/>
                <a:ahLst/>
                <a:cxnLst>
                  <a:cxn ang="0">
                    <a:pos x="wd2" y="hd2"/>
                  </a:cxn>
                  <a:cxn ang="5400000">
                    <a:pos x="wd2" y="hd2"/>
                  </a:cxn>
                  <a:cxn ang="10800000">
                    <a:pos x="wd2" y="hd2"/>
                  </a:cxn>
                  <a:cxn ang="16200000">
                    <a:pos x="wd2" y="hd2"/>
                  </a:cxn>
                </a:cxnLst>
                <a:rect l="0" t="0" r="r" b="b"/>
                <a:pathLst>
                  <a:path w="21600" h="21600" extrusionOk="0">
                    <a:moveTo>
                      <a:pt x="19441" y="21600"/>
                    </a:moveTo>
                    <a:lnTo>
                      <a:pt x="21600" y="10800"/>
                    </a:lnTo>
                    <a:lnTo>
                      <a:pt x="16369" y="10800"/>
                    </a:lnTo>
                    <a:lnTo>
                      <a:pt x="14641" y="0"/>
                    </a:lnTo>
                    <a:lnTo>
                      <a:pt x="6959" y="0"/>
                    </a:lnTo>
                    <a:lnTo>
                      <a:pt x="5231" y="10800"/>
                    </a:lnTo>
                    <a:lnTo>
                      <a:pt x="0" y="10800"/>
                    </a:lnTo>
                    <a:lnTo>
                      <a:pt x="2159" y="21600"/>
                    </a:lnTo>
                    <a:cubicBezTo>
                      <a:pt x="2159" y="21600"/>
                      <a:pt x="19441" y="21600"/>
                      <a:pt x="19441"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grpSp>
        <p:nvGrpSpPr>
          <p:cNvPr id="3" name="Group 2"/>
          <p:cNvGrpSpPr/>
          <p:nvPr/>
        </p:nvGrpSpPr>
        <p:grpSpPr>
          <a:xfrm>
            <a:off x="3979030" y="4215114"/>
            <a:ext cx="1803801" cy="775454"/>
            <a:chOff x="3979030" y="2729481"/>
            <a:chExt cx="1803801" cy="775454"/>
          </a:xfrm>
        </p:grpSpPr>
        <p:sp>
          <p:nvSpPr>
            <p:cNvPr id="82" name="Shape 1923"/>
            <p:cNvSpPr/>
            <p:nvPr/>
          </p:nvSpPr>
          <p:spPr>
            <a:xfrm>
              <a:off x="3979030" y="2729481"/>
              <a:ext cx="1803801" cy="775454"/>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83" name="Shape 1925"/>
            <p:cNvSpPr/>
            <p:nvPr/>
          </p:nvSpPr>
          <p:spPr>
            <a:xfrm>
              <a:off x="5245090" y="2979018"/>
              <a:ext cx="257511" cy="276381"/>
            </a:xfrm>
            <a:custGeom>
              <a:avLst/>
              <a:gdLst/>
              <a:ahLst/>
              <a:cxnLst>
                <a:cxn ang="0">
                  <a:pos x="wd2" y="hd2"/>
                </a:cxn>
                <a:cxn ang="5400000">
                  <a:pos x="wd2" y="hd2"/>
                </a:cxn>
                <a:cxn ang="10800000">
                  <a:pos x="wd2" y="hd2"/>
                </a:cxn>
                <a:cxn ang="16200000">
                  <a:pos x="wd2" y="hd2"/>
                </a:cxn>
              </a:cxnLst>
              <a:rect l="0" t="0" r="r" b="b"/>
              <a:pathLst>
                <a:path w="21600" h="21569" extrusionOk="0">
                  <a:moveTo>
                    <a:pt x="40" y="10273"/>
                  </a:moveTo>
                  <a:lnTo>
                    <a:pt x="463" y="14427"/>
                  </a:lnTo>
                  <a:lnTo>
                    <a:pt x="7286" y="13905"/>
                  </a:lnTo>
                  <a:lnTo>
                    <a:pt x="6864" y="9755"/>
                  </a:lnTo>
                  <a:cubicBezTo>
                    <a:pt x="6853" y="9655"/>
                    <a:pt x="6848" y="9552"/>
                    <a:pt x="6848" y="9450"/>
                  </a:cubicBezTo>
                  <a:cubicBezTo>
                    <a:pt x="6848" y="7543"/>
                    <a:pt x="8622" y="5992"/>
                    <a:pt x="10801" y="5992"/>
                  </a:cubicBezTo>
                  <a:cubicBezTo>
                    <a:pt x="12978" y="5992"/>
                    <a:pt x="14752" y="7543"/>
                    <a:pt x="14752" y="9450"/>
                  </a:cubicBezTo>
                  <a:cubicBezTo>
                    <a:pt x="14752" y="9552"/>
                    <a:pt x="14747" y="9655"/>
                    <a:pt x="14737" y="9755"/>
                  </a:cubicBezTo>
                  <a:lnTo>
                    <a:pt x="14314" y="13905"/>
                  </a:lnTo>
                  <a:lnTo>
                    <a:pt x="21137" y="14427"/>
                  </a:lnTo>
                  <a:lnTo>
                    <a:pt x="21560" y="10273"/>
                  </a:lnTo>
                  <a:cubicBezTo>
                    <a:pt x="21587" y="9999"/>
                    <a:pt x="21600" y="9723"/>
                    <a:pt x="21600" y="9450"/>
                  </a:cubicBezTo>
                  <a:cubicBezTo>
                    <a:pt x="21600" y="4239"/>
                    <a:pt x="16755" y="0"/>
                    <a:pt x="10801" y="0"/>
                  </a:cubicBezTo>
                  <a:cubicBezTo>
                    <a:pt x="4845" y="0"/>
                    <a:pt x="0" y="4239"/>
                    <a:pt x="0" y="9450"/>
                  </a:cubicBezTo>
                  <a:cubicBezTo>
                    <a:pt x="0" y="9723"/>
                    <a:pt x="13" y="9999"/>
                    <a:pt x="40" y="10273"/>
                  </a:cubicBezTo>
                  <a:close/>
                  <a:moveTo>
                    <a:pt x="717" y="16911"/>
                  </a:moveTo>
                  <a:lnTo>
                    <a:pt x="1126" y="20937"/>
                  </a:lnTo>
                  <a:cubicBezTo>
                    <a:pt x="1164" y="21317"/>
                    <a:pt x="1550" y="21600"/>
                    <a:pt x="1983" y="21566"/>
                  </a:cubicBezTo>
                  <a:lnTo>
                    <a:pt x="7232" y="21165"/>
                  </a:lnTo>
                  <a:cubicBezTo>
                    <a:pt x="7664" y="21131"/>
                    <a:pt x="7987" y="20794"/>
                    <a:pt x="7949" y="20415"/>
                  </a:cubicBezTo>
                  <a:lnTo>
                    <a:pt x="7540" y="16388"/>
                  </a:lnTo>
                  <a:cubicBezTo>
                    <a:pt x="7540" y="16388"/>
                    <a:pt x="717" y="16911"/>
                    <a:pt x="717" y="16911"/>
                  </a:cubicBezTo>
                  <a:close/>
                  <a:moveTo>
                    <a:pt x="13651" y="20415"/>
                  </a:moveTo>
                  <a:cubicBezTo>
                    <a:pt x="13613" y="20794"/>
                    <a:pt x="13936" y="21131"/>
                    <a:pt x="14369" y="21165"/>
                  </a:cubicBezTo>
                  <a:lnTo>
                    <a:pt x="19617" y="21566"/>
                  </a:lnTo>
                  <a:cubicBezTo>
                    <a:pt x="20050" y="21600"/>
                    <a:pt x="20436" y="21317"/>
                    <a:pt x="20474" y="20937"/>
                  </a:cubicBezTo>
                  <a:lnTo>
                    <a:pt x="20883" y="16911"/>
                  </a:lnTo>
                  <a:lnTo>
                    <a:pt x="14062" y="16388"/>
                  </a:lnTo>
                  <a:cubicBezTo>
                    <a:pt x="14062" y="16388"/>
                    <a:pt x="13651" y="20415"/>
                    <a:pt x="13651" y="2041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4" name="Group 3"/>
          <p:cNvGrpSpPr/>
          <p:nvPr/>
        </p:nvGrpSpPr>
        <p:grpSpPr>
          <a:xfrm>
            <a:off x="6467116" y="4215114"/>
            <a:ext cx="1803801" cy="775454"/>
            <a:chOff x="6467116" y="2729481"/>
            <a:chExt cx="1803801" cy="775454"/>
          </a:xfrm>
        </p:grpSpPr>
        <p:sp>
          <p:nvSpPr>
            <p:cNvPr id="84" name="Shape 1927"/>
            <p:cNvSpPr/>
            <p:nvPr/>
          </p:nvSpPr>
          <p:spPr>
            <a:xfrm>
              <a:off x="6467116" y="2729481"/>
              <a:ext cx="1803801" cy="775454"/>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85" name="Shape 1929"/>
            <p:cNvSpPr/>
            <p:nvPr/>
          </p:nvSpPr>
          <p:spPr>
            <a:xfrm>
              <a:off x="7728414" y="2986504"/>
              <a:ext cx="254711" cy="254728"/>
            </a:xfrm>
            <a:custGeom>
              <a:avLst/>
              <a:gdLst/>
              <a:ahLst/>
              <a:cxnLst>
                <a:cxn ang="0">
                  <a:pos x="wd2" y="hd2"/>
                </a:cxn>
                <a:cxn ang="5400000">
                  <a:pos x="wd2" y="hd2"/>
                </a:cxn>
                <a:cxn ang="10800000">
                  <a:pos x="wd2" y="hd2"/>
                </a:cxn>
                <a:cxn ang="16200000">
                  <a:pos x="wd2" y="hd2"/>
                </a:cxn>
              </a:cxnLst>
              <a:rect l="0" t="0" r="r" b="b"/>
              <a:pathLst>
                <a:path w="21318" h="21320" extrusionOk="0">
                  <a:moveTo>
                    <a:pt x="6122" y="19157"/>
                  </a:moveTo>
                  <a:lnTo>
                    <a:pt x="3902" y="19634"/>
                  </a:lnTo>
                  <a:cubicBezTo>
                    <a:pt x="3688" y="19233"/>
                    <a:pt x="3431" y="18833"/>
                    <a:pt x="2957" y="18361"/>
                  </a:cubicBezTo>
                  <a:cubicBezTo>
                    <a:pt x="2486" y="17889"/>
                    <a:pt x="2085" y="17631"/>
                    <a:pt x="1685" y="17417"/>
                  </a:cubicBezTo>
                  <a:lnTo>
                    <a:pt x="2162" y="15198"/>
                  </a:lnTo>
                  <a:lnTo>
                    <a:pt x="2804" y="14556"/>
                  </a:lnTo>
                  <a:cubicBezTo>
                    <a:pt x="2804" y="14556"/>
                    <a:pt x="4012" y="14580"/>
                    <a:pt x="5374" y="15944"/>
                  </a:cubicBezTo>
                  <a:cubicBezTo>
                    <a:pt x="6737" y="17307"/>
                    <a:pt x="6762" y="18516"/>
                    <a:pt x="6762" y="18516"/>
                  </a:cubicBezTo>
                  <a:cubicBezTo>
                    <a:pt x="6762" y="18516"/>
                    <a:pt x="6122" y="19157"/>
                    <a:pt x="6122" y="19157"/>
                  </a:cubicBezTo>
                  <a:close/>
                  <a:moveTo>
                    <a:pt x="19625" y="1692"/>
                  </a:moveTo>
                  <a:cubicBezTo>
                    <a:pt x="17654" y="-280"/>
                    <a:pt x="16174" y="15"/>
                    <a:pt x="16174" y="15"/>
                  </a:cubicBezTo>
                  <a:lnTo>
                    <a:pt x="9270" y="6920"/>
                  </a:lnTo>
                  <a:lnTo>
                    <a:pt x="1379" y="14810"/>
                  </a:lnTo>
                  <a:lnTo>
                    <a:pt x="0" y="21320"/>
                  </a:lnTo>
                  <a:lnTo>
                    <a:pt x="6508" y="19939"/>
                  </a:lnTo>
                  <a:lnTo>
                    <a:pt x="14399" y="12048"/>
                  </a:lnTo>
                  <a:lnTo>
                    <a:pt x="21302" y="5145"/>
                  </a:lnTo>
                  <a:cubicBezTo>
                    <a:pt x="21302" y="5145"/>
                    <a:pt x="21600" y="3665"/>
                    <a:pt x="19625" y="169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5" name="Group 4"/>
          <p:cNvGrpSpPr/>
          <p:nvPr/>
        </p:nvGrpSpPr>
        <p:grpSpPr>
          <a:xfrm>
            <a:off x="8930839" y="4215114"/>
            <a:ext cx="1803801" cy="775454"/>
            <a:chOff x="8930839" y="2729481"/>
            <a:chExt cx="1803801" cy="775454"/>
          </a:xfrm>
        </p:grpSpPr>
        <p:sp>
          <p:nvSpPr>
            <p:cNvPr id="86" name="Shape 1931"/>
            <p:cNvSpPr/>
            <p:nvPr/>
          </p:nvSpPr>
          <p:spPr>
            <a:xfrm>
              <a:off x="8930839" y="2729481"/>
              <a:ext cx="1803801" cy="775454"/>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87" name="Shape 1933"/>
            <p:cNvSpPr/>
            <p:nvPr/>
          </p:nvSpPr>
          <p:spPr>
            <a:xfrm>
              <a:off x="10197137" y="2989844"/>
              <a:ext cx="260145" cy="254728"/>
            </a:xfrm>
            <a:custGeom>
              <a:avLst/>
              <a:gdLst/>
              <a:ahLst/>
              <a:cxnLst>
                <a:cxn ang="0">
                  <a:pos x="wd2" y="hd2"/>
                </a:cxn>
                <a:cxn ang="5400000">
                  <a:pos x="wd2" y="hd2"/>
                </a:cxn>
                <a:cxn ang="10800000">
                  <a:pos x="wd2" y="hd2"/>
                </a:cxn>
                <a:cxn ang="16200000">
                  <a:pos x="wd2" y="hd2"/>
                </a:cxn>
              </a:cxnLst>
              <a:rect l="0" t="0" r="r" b="b"/>
              <a:pathLst>
                <a:path w="20026" h="20334" extrusionOk="0">
                  <a:moveTo>
                    <a:pt x="19964" y="64"/>
                  </a:moveTo>
                  <a:cubicBezTo>
                    <a:pt x="19154" y="-762"/>
                    <a:pt x="10181" y="6693"/>
                    <a:pt x="7510" y="9416"/>
                  </a:cubicBezTo>
                  <a:cubicBezTo>
                    <a:pt x="6185" y="10767"/>
                    <a:pt x="5743" y="11492"/>
                    <a:pt x="5336" y="12034"/>
                  </a:cubicBezTo>
                  <a:cubicBezTo>
                    <a:pt x="5160" y="12268"/>
                    <a:pt x="5392" y="12341"/>
                    <a:pt x="5498" y="12397"/>
                  </a:cubicBezTo>
                  <a:cubicBezTo>
                    <a:pt x="6023" y="12675"/>
                    <a:pt x="6391" y="12933"/>
                    <a:pt x="6864" y="13417"/>
                  </a:cubicBezTo>
                  <a:cubicBezTo>
                    <a:pt x="7340" y="13900"/>
                    <a:pt x="7594" y="14275"/>
                    <a:pt x="7865" y="14809"/>
                  </a:cubicBezTo>
                  <a:cubicBezTo>
                    <a:pt x="7919" y="14917"/>
                    <a:pt x="7991" y="15156"/>
                    <a:pt x="8222" y="14975"/>
                  </a:cubicBezTo>
                  <a:cubicBezTo>
                    <a:pt x="8753" y="14561"/>
                    <a:pt x="9464" y="14110"/>
                    <a:pt x="10789" y="12758"/>
                  </a:cubicBezTo>
                  <a:cubicBezTo>
                    <a:pt x="13461" y="10036"/>
                    <a:pt x="20774" y="889"/>
                    <a:pt x="19964" y="64"/>
                  </a:cubicBezTo>
                  <a:close/>
                  <a:moveTo>
                    <a:pt x="2465" y="14020"/>
                  </a:moveTo>
                  <a:cubicBezTo>
                    <a:pt x="886" y="15630"/>
                    <a:pt x="2220" y="17281"/>
                    <a:pt x="121" y="19731"/>
                  </a:cubicBezTo>
                  <a:cubicBezTo>
                    <a:pt x="-826" y="20838"/>
                    <a:pt x="4021" y="20501"/>
                    <a:pt x="6421" y="18052"/>
                  </a:cubicBezTo>
                  <a:cubicBezTo>
                    <a:pt x="7439" y="17016"/>
                    <a:pt x="7152" y="15502"/>
                    <a:pt x="6060" y="14389"/>
                  </a:cubicBezTo>
                  <a:cubicBezTo>
                    <a:pt x="4968" y="13275"/>
                    <a:pt x="3483" y="12982"/>
                    <a:pt x="2465" y="1402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88" name="Shape 1935"/>
          <p:cNvSpPr/>
          <p:nvPr/>
        </p:nvSpPr>
        <p:spPr>
          <a:xfrm>
            <a:off x="0" y="3887720"/>
            <a:ext cx="2381275" cy="0"/>
          </a:xfrm>
          <a:prstGeom prst="rect">
            <a:avLst/>
          </a:prstGeom>
          <a:ln w="12700">
            <a:solidFill>
              <a:srgbClr val="DCDEE0"/>
            </a:solidFill>
            <a:miter lim="400000"/>
            <a:tailEnd type="diamond"/>
          </a:ln>
        </p:spPr>
        <p:txBody>
          <a:bodyPr lIns="50800" tIns="50800" rIns="50800" bIns="50800" anchor="ctr"/>
          <a:lstStyle/>
          <a:p>
            <a:pPr lvl="0"/>
            <a:endParaRPr/>
          </a:p>
        </p:txBody>
      </p:sp>
      <p:sp>
        <p:nvSpPr>
          <p:cNvPr id="89" name="Shape 1936"/>
          <p:cNvSpPr/>
          <p:nvPr/>
        </p:nvSpPr>
        <p:spPr>
          <a:xfrm>
            <a:off x="2378790" y="3887720"/>
            <a:ext cx="2479622" cy="0"/>
          </a:xfrm>
          <a:prstGeom prst="rect">
            <a:avLst/>
          </a:prstGeom>
          <a:ln w="12700">
            <a:solidFill>
              <a:srgbClr val="DCDEE0"/>
            </a:solidFill>
            <a:miter lim="400000"/>
            <a:tailEnd type="diamond"/>
          </a:ln>
        </p:spPr>
        <p:txBody>
          <a:bodyPr lIns="50800" tIns="50800" rIns="50800" bIns="50800" anchor="ctr"/>
          <a:lstStyle/>
          <a:p>
            <a:pPr lvl="0"/>
            <a:endParaRPr/>
          </a:p>
        </p:txBody>
      </p:sp>
      <p:sp>
        <p:nvSpPr>
          <p:cNvPr id="90" name="Shape 1937"/>
          <p:cNvSpPr/>
          <p:nvPr/>
        </p:nvSpPr>
        <p:spPr>
          <a:xfrm>
            <a:off x="4856368" y="3887720"/>
            <a:ext cx="2513961" cy="0"/>
          </a:xfrm>
          <a:prstGeom prst="rect">
            <a:avLst/>
          </a:prstGeom>
          <a:ln w="12700">
            <a:solidFill>
              <a:srgbClr val="DCDEE0"/>
            </a:solidFill>
            <a:miter lim="400000"/>
            <a:tailEnd type="diamond"/>
          </a:ln>
        </p:spPr>
        <p:txBody>
          <a:bodyPr lIns="50800" tIns="50800" rIns="50800" bIns="50800" anchor="ctr"/>
          <a:lstStyle/>
          <a:p>
            <a:pPr lvl="0"/>
            <a:endParaRPr/>
          </a:p>
        </p:txBody>
      </p:sp>
      <p:sp>
        <p:nvSpPr>
          <p:cNvPr id="91" name="Shape 1938"/>
          <p:cNvSpPr/>
          <p:nvPr/>
        </p:nvSpPr>
        <p:spPr>
          <a:xfrm>
            <a:off x="9798979" y="3886552"/>
            <a:ext cx="2393021" cy="0"/>
          </a:xfrm>
          <a:prstGeom prst="rect">
            <a:avLst/>
          </a:prstGeom>
          <a:ln w="12700">
            <a:solidFill>
              <a:srgbClr val="DCDEE0"/>
            </a:solidFill>
            <a:miter lim="400000"/>
          </a:ln>
        </p:spPr>
        <p:txBody>
          <a:bodyPr lIns="50800" tIns="50800" rIns="50800" bIns="50800" anchor="ctr"/>
          <a:lstStyle/>
          <a:p>
            <a:pPr lvl="0"/>
            <a:endParaRPr/>
          </a:p>
        </p:txBody>
      </p:sp>
      <p:sp>
        <p:nvSpPr>
          <p:cNvPr id="92" name="Shape 1939"/>
          <p:cNvSpPr/>
          <p:nvPr/>
        </p:nvSpPr>
        <p:spPr>
          <a:xfrm>
            <a:off x="7370394" y="3887720"/>
            <a:ext cx="2444157" cy="0"/>
          </a:xfrm>
          <a:prstGeom prst="rect">
            <a:avLst/>
          </a:prstGeom>
          <a:ln w="12700">
            <a:solidFill>
              <a:srgbClr val="DCDEE0"/>
            </a:solidFill>
            <a:miter lim="400000"/>
            <a:tailEnd type="diamond"/>
          </a:ln>
        </p:spPr>
        <p:txBody>
          <a:bodyPr lIns="50800" tIns="50800" rIns="50800" bIns="50800" anchor="ctr"/>
          <a:lstStyle/>
          <a:p>
            <a:pPr lvl="0"/>
            <a:endParaRPr/>
          </a:p>
        </p:txBody>
      </p:sp>
      <p:sp>
        <p:nvSpPr>
          <p:cNvPr id="15" name="Title 14"/>
          <p:cNvSpPr>
            <a:spLocks noGrp="1"/>
          </p:cNvSpPr>
          <p:nvPr>
            <p:ph type="ctrTitle"/>
          </p:nvPr>
        </p:nvSpPr>
        <p:spPr>
          <a:xfrm>
            <a:off x="1524000" y="455613"/>
            <a:ext cx="9144000" cy="782342"/>
          </a:xfrm>
        </p:spPr>
        <p:txBody>
          <a:bodyPr>
            <a:normAutofit/>
          </a:bodyPr>
          <a:lstStyle/>
          <a:p>
            <a:r>
              <a:rPr lang="en-GB" dirty="0"/>
              <a:t>COMPLETE PROCESS INFO</a:t>
            </a:r>
          </a:p>
        </p:txBody>
      </p:sp>
      <p:sp>
        <p:nvSpPr>
          <p:cNvPr id="16" name="Subtitle 15"/>
          <p:cNvSpPr>
            <a:spLocks noGrp="1"/>
          </p:cNvSpPr>
          <p:nvPr>
            <p:ph type="subTitle" idx="1"/>
          </p:nvPr>
        </p:nvSpPr>
        <p:spPr/>
        <p:txBody>
          <a:bodyPr/>
          <a:lstStyle/>
          <a:p>
            <a:r>
              <a:rPr lang="en-GB" dirty="0"/>
              <a:t>write your relevant text here</a:t>
            </a:r>
          </a:p>
        </p:txBody>
      </p:sp>
      <p:sp>
        <p:nvSpPr>
          <p:cNvPr id="18" name="Text Placeholder 17"/>
          <p:cNvSpPr>
            <a:spLocks noGrp="1"/>
          </p:cNvSpPr>
          <p:nvPr>
            <p:ph type="body" sz="quarter" idx="11"/>
          </p:nvPr>
        </p:nvSpPr>
        <p:spPr>
          <a:xfrm>
            <a:off x="1365250" y="2838712"/>
            <a:ext cx="2044700" cy="961894"/>
          </a:xfrm>
        </p:spPr>
        <p:txBody>
          <a:bodyPr/>
          <a:lstStyle/>
          <a:p>
            <a:pPr algn="ctr"/>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adipiscing</a:t>
            </a:r>
            <a:r>
              <a:rPr lang="en-GB" dirty="0"/>
              <a:t> </a:t>
            </a:r>
            <a:r>
              <a:rPr lang="en-GB" dirty="0" err="1"/>
              <a:t>elit</a:t>
            </a:r>
            <a:r>
              <a:rPr lang="en-GB" dirty="0"/>
              <a:t>. </a:t>
            </a:r>
            <a:r>
              <a:rPr lang="en-GB" dirty="0" err="1"/>
              <a:t>tamah</a:t>
            </a:r>
            <a:r>
              <a:rPr lang="en-GB" dirty="0"/>
              <a:t> </a:t>
            </a:r>
            <a:r>
              <a:rPr lang="en-GB" dirty="0" err="1"/>
              <a:t>lom</a:t>
            </a:r>
            <a:r>
              <a:rPr lang="en-GB" dirty="0"/>
              <a:t> </a:t>
            </a:r>
            <a:r>
              <a:rPr lang="en-GB" dirty="0" err="1"/>
              <a:t>lorem</a:t>
            </a:r>
            <a:r>
              <a:rPr lang="en-GB" dirty="0"/>
              <a:t> </a:t>
            </a:r>
            <a:r>
              <a:rPr lang="en-GB" dirty="0" err="1"/>
              <a:t>iLorem</a:t>
            </a:r>
            <a:r>
              <a:rPr lang="en-GB" dirty="0"/>
              <a:t> </a:t>
            </a:r>
            <a:r>
              <a:rPr lang="en-GB" dirty="0" err="1"/>
              <a:t>Ipsum</a:t>
            </a:r>
            <a:r>
              <a:rPr lang="en-GB" dirty="0"/>
              <a:t> </a:t>
            </a:r>
            <a:r>
              <a:rPr lang="en-GB" dirty="0" err="1"/>
              <a:t>unde</a:t>
            </a:r>
            <a:r>
              <a:rPr lang="en-GB" dirty="0"/>
              <a:t> </a:t>
            </a:r>
            <a:r>
              <a:rPr lang="en-GB" dirty="0" err="1"/>
              <a:t>omnis</a:t>
            </a:r>
            <a:endParaRPr lang="en-GB" dirty="0"/>
          </a:p>
        </p:txBody>
      </p:sp>
      <p:sp>
        <p:nvSpPr>
          <p:cNvPr id="20" name="Text Placeholder 19"/>
          <p:cNvSpPr>
            <a:spLocks noGrp="1"/>
          </p:cNvSpPr>
          <p:nvPr>
            <p:ph type="body" sz="quarter" idx="13"/>
          </p:nvPr>
        </p:nvSpPr>
        <p:spPr>
          <a:xfrm>
            <a:off x="1705796" y="4490966"/>
            <a:ext cx="1049836" cy="278205"/>
          </a:xfrm>
        </p:spPr>
        <p:txBody>
          <a:bodyPr/>
          <a:lstStyle/>
          <a:p>
            <a:r>
              <a:rPr lang="en-GB" dirty="0"/>
              <a:t>Request</a:t>
            </a:r>
          </a:p>
        </p:txBody>
      </p:sp>
      <p:sp>
        <p:nvSpPr>
          <p:cNvPr id="93" name="Text Placeholder 19"/>
          <p:cNvSpPr>
            <a:spLocks noGrp="1"/>
          </p:cNvSpPr>
          <p:nvPr>
            <p:ph type="body" sz="quarter" idx="13"/>
          </p:nvPr>
        </p:nvSpPr>
        <p:spPr>
          <a:xfrm>
            <a:off x="4194046" y="4490966"/>
            <a:ext cx="1049836" cy="278205"/>
          </a:xfrm>
        </p:spPr>
        <p:txBody>
          <a:bodyPr/>
          <a:lstStyle/>
          <a:p>
            <a:r>
              <a:rPr lang="en-GB" dirty="0"/>
              <a:t>Contract</a:t>
            </a:r>
          </a:p>
        </p:txBody>
      </p:sp>
      <p:sp>
        <p:nvSpPr>
          <p:cNvPr id="94" name="Text Placeholder 19"/>
          <p:cNvSpPr>
            <a:spLocks noGrp="1"/>
          </p:cNvSpPr>
          <p:nvPr>
            <p:ph type="body" sz="quarter" idx="13"/>
          </p:nvPr>
        </p:nvSpPr>
        <p:spPr>
          <a:xfrm>
            <a:off x="6678578" y="4490966"/>
            <a:ext cx="1049836" cy="278205"/>
          </a:xfrm>
        </p:spPr>
        <p:txBody>
          <a:bodyPr/>
          <a:lstStyle/>
          <a:p>
            <a:r>
              <a:rPr lang="en-GB" dirty="0"/>
              <a:t>Sketch</a:t>
            </a:r>
          </a:p>
        </p:txBody>
      </p:sp>
      <p:sp>
        <p:nvSpPr>
          <p:cNvPr id="96" name="Text Placeholder 19"/>
          <p:cNvSpPr>
            <a:spLocks noGrp="1"/>
          </p:cNvSpPr>
          <p:nvPr>
            <p:ph type="body" sz="quarter" idx="13"/>
          </p:nvPr>
        </p:nvSpPr>
        <p:spPr>
          <a:xfrm>
            <a:off x="9147301" y="4490966"/>
            <a:ext cx="1049836" cy="278205"/>
          </a:xfrm>
        </p:spPr>
        <p:txBody>
          <a:bodyPr/>
          <a:lstStyle/>
          <a:p>
            <a:r>
              <a:rPr lang="en-GB" dirty="0"/>
              <a:t>Design</a:t>
            </a:r>
          </a:p>
        </p:txBody>
      </p:sp>
      <p:sp>
        <p:nvSpPr>
          <p:cNvPr id="97" name="Text Placeholder 17"/>
          <p:cNvSpPr>
            <a:spLocks noGrp="1"/>
          </p:cNvSpPr>
          <p:nvPr>
            <p:ph type="body" sz="quarter" idx="11"/>
          </p:nvPr>
        </p:nvSpPr>
        <p:spPr>
          <a:xfrm>
            <a:off x="3833381" y="2838712"/>
            <a:ext cx="2044700" cy="961894"/>
          </a:xfrm>
        </p:spPr>
        <p:txBody>
          <a:bodyPr/>
          <a:lstStyle/>
          <a:p>
            <a:pPr algn="ctr"/>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adipiscing</a:t>
            </a:r>
            <a:r>
              <a:rPr lang="en-GB" dirty="0"/>
              <a:t> </a:t>
            </a:r>
            <a:r>
              <a:rPr lang="en-GB" dirty="0" err="1"/>
              <a:t>elit</a:t>
            </a:r>
            <a:r>
              <a:rPr lang="en-GB" dirty="0"/>
              <a:t>. </a:t>
            </a:r>
            <a:r>
              <a:rPr lang="en-GB" dirty="0" err="1"/>
              <a:t>tamah</a:t>
            </a:r>
            <a:r>
              <a:rPr lang="en-GB" dirty="0"/>
              <a:t> </a:t>
            </a:r>
            <a:r>
              <a:rPr lang="en-GB" dirty="0" err="1"/>
              <a:t>lom</a:t>
            </a:r>
            <a:r>
              <a:rPr lang="en-GB" dirty="0"/>
              <a:t> </a:t>
            </a:r>
            <a:r>
              <a:rPr lang="en-GB" dirty="0" err="1"/>
              <a:t>lorem</a:t>
            </a:r>
            <a:r>
              <a:rPr lang="en-GB" dirty="0"/>
              <a:t> </a:t>
            </a:r>
            <a:r>
              <a:rPr lang="en-GB" dirty="0" err="1"/>
              <a:t>iLorem</a:t>
            </a:r>
            <a:r>
              <a:rPr lang="en-GB" dirty="0"/>
              <a:t> </a:t>
            </a:r>
            <a:r>
              <a:rPr lang="en-GB" dirty="0" err="1"/>
              <a:t>Ipsum</a:t>
            </a:r>
            <a:r>
              <a:rPr lang="en-GB" dirty="0"/>
              <a:t> </a:t>
            </a:r>
            <a:r>
              <a:rPr lang="en-GB" dirty="0" err="1"/>
              <a:t>unde</a:t>
            </a:r>
            <a:r>
              <a:rPr lang="en-GB" dirty="0"/>
              <a:t> </a:t>
            </a:r>
            <a:r>
              <a:rPr lang="en-GB" dirty="0" err="1"/>
              <a:t>omnis</a:t>
            </a:r>
            <a:endParaRPr lang="en-GB" dirty="0"/>
          </a:p>
        </p:txBody>
      </p:sp>
      <p:sp>
        <p:nvSpPr>
          <p:cNvPr id="98" name="Text Placeholder 17"/>
          <p:cNvSpPr>
            <a:spLocks noGrp="1"/>
          </p:cNvSpPr>
          <p:nvPr>
            <p:ph type="body" sz="quarter" idx="11"/>
          </p:nvPr>
        </p:nvSpPr>
        <p:spPr>
          <a:xfrm>
            <a:off x="6346666" y="2838712"/>
            <a:ext cx="2044700" cy="961894"/>
          </a:xfrm>
        </p:spPr>
        <p:txBody>
          <a:bodyPr/>
          <a:lstStyle/>
          <a:p>
            <a:pPr algn="ctr"/>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adipiscing</a:t>
            </a:r>
            <a:r>
              <a:rPr lang="en-GB" dirty="0"/>
              <a:t> </a:t>
            </a:r>
            <a:r>
              <a:rPr lang="en-GB" dirty="0" err="1"/>
              <a:t>elit</a:t>
            </a:r>
            <a:r>
              <a:rPr lang="en-GB" dirty="0"/>
              <a:t>. </a:t>
            </a:r>
            <a:r>
              <a:rPr lang="en-GB" dirty="0" err="1"/>
              <a:t>tamah</a:t>
            </a:r>
            <a:r>
              <a:rPr lang="en-GB" dirty="0"/>
              <a:t> </a:t>
            </a:r>
            <a:r>
              <a:rPr lang="en-GB" dirty="0" err="1"/>
              <a:t>lom</a:t>
            </a:r>
            <a:r>
              <a:rPr lang="en-GB" dirty="0"/>
              <a:t> </a:t>
            </a:r>
            <a:r>
              <a:rPr lang="en-GB" dirty="0" err="1"/>
              <a:t>lorem</a:t>
            </a:r>
            <a:r>
              <a:rPr lang="en-GB" dirty="0"/>
              <a:t> </a:t>
            </a:r>
            <a:r>
              <a:rPr lang="en-GB" dirty="0" err="1"/>
              <a:t>iLorem</a:t>
            </a:r>
            <a:r>
              <a:rPr lang="en-GB" dirty="0"/>
              <a:t> </a:t>
            </a:r>
            <a:r>
              <a:rPr lang="en-GB" dirty="0" err="1"/>
              <a:t>Ipsum</a:t>
            </a:r>
            <a:r>
              <a:rPr lang="en-GB" dirty="0"/>
              <a:t> </a:t>
            </a:r>
            <a:r>
              <a:rPr lang="en-GB" dirty="0" err="1"/>
              <a:t>unde</a:t>
            </a:r>
            <a:r>
              <a:rPr lang="en-GB" dirty="0"/>
              <a:t> </a:t>
            </a:r>
            <a:r>
              <a:rPr lang="en-GB" dirty="0" err="1"/>
              <a:t>omnis</a:t>
            </a:r>
            <a:endParaRPr lang="en-GB" dirty="0"/>
          </a:p>
        </p:txBody>
      </p:sp>
      <p:sp>
        <p:nvSpPr>
          <p:cNvPr id="99" name="Text Placeholder 17"/>
          <p:cNvSpPr>
            <a:spLocks noGrp="1"/>
          </p:cNvSpPr>
          <p:nvPr>
            <p:ph type="body" sz="quarter" idx="11"/>
          </p:nvPr>
        </p:nvSpPr>
        <p:spPr>
          <a:xfrm>
            <a:off x="8791538" y="2838712"/>
            <a:ext cx="2044700" cy="961894"/>
          </a:xfrm>
        </p:spPr>
        <p:txBody>
          <a:bodyPr/>
          <a:lstStyle/>
          <a:p>
            <a:pPr algn="ctr"/>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adipiscing</a:t>
            </a:r>
            <a:r>
              <a:rPr lang="en-GB" dirty="0"/>
              <a:t> </a:t>
            </a:r>
            <a:r>
              <a:rPr lang="en-GB" dirty="0" err="1"/>
              <a:t>elit</a:t>
            </a:r>
            <a:r>
              <a:rPr lang="en-GB" dirty="0"/>
              <a:t>. </a:t>
            </a:r>
            <a:r>
              <a:rPr lang="en-GB" dirty="0" err="1"/>
              <a:t>tamah</a:t>
            </a:r>
            <a:r>
              <a:rPr lang="en-GB" dirty="0"/>
              <a:t> </a:t>
            </a:r>
            <a:r>
              <a:rPr lang="en-GB" dirty="0" err="1"/>
              <a:t>lom</a:t>
            </a:r>
            <a:r>
              <a:rPr lang="en-GB" dirty="0"/>
              <a:t> </a:t>
            </a:r>
            <a:r>
              <a:rPr lang="en-GB" dirty="0" err="1"/>
              <a:t>lorem</a:t>
            </a:r>
            <a:r>
              <a:rPr lang="en-GB" dirty="0"/>
              <a:t> </a:t>
            </a:r>
            <a:r>
              <a:rPr lang="en-GB" dirty="0" err="1"/>
              <a:t>iLorem</a:t>
            </a:r>
            <a:r>
              <a:rPr lang="en-GB" dirty="0"/>
              <a:t> </a:t>
            </a:r>
            <a:r>
              <a:rPr lang="en-GB" dirty="0" err="1"/>
              <a:t>Ipsum</a:t>
            </a:r>
            <a:r>
              <a:rPr lang="en-GB" dirty="0"/>
              <a:t> </a:t>
            </a:r>
            <a:r>
              <a:rPr lang="en-GB" dirty="0" err="1"/>
              <a:t>unde</a:t>
            </a:r>
            <a:r>
              <a:rPr lang="en-GB" dirty="0"/>
              <a:t> </a:t>
            </a:r>
            <a:r>
              <a:rPr lang="en-GB" dirty="0" err="1"/>
              <a:t>omnis</a:t>
            </a:r>
            <a:endParaRPr lang="en-GB" dirty="0"/>
          </a:p>
        </p:txBody>
      </p:sp>
      <p:sp>
        <p:nvSpPr>
          <p:cNvPr id="27" name="TextBox 26"/>
          <p:cNvSpPr txBox="1"/>
          <p:nvPr/>
        </p:nvSpPr>
        <p:spPr>
          <a:xfrm>
            <a:off x="10167938" y="6269653"/>
            <a:ext cx="585787"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105</a:t>
            </a:r>
            <a:endParaRPr lang="en-GB" sz="1200" dirty="0">
              <a:solidFill>
                <a:schemeClr val="accent1"/>
              </a:solidFill>
              <a:latin typeface="Kontrapunkt Bob Light" panose="02000000000000000000" pitchFamily="50" charset="0"/>
            </a:endParaRPr>
          </a:p>
        </p:txBody>
      </p:sp>
      <p:sp>
        <p:nvSpPr>
          <p:cNvPr id="6" name="Oval 5"/>
          <p:cNvSpPr/>
          <p:nvPr/>
        </p:nvSpPr>
        <p:spPr>
          <a:xfrm>
            <a:off x="2351447" y="3856664"/>
            <a:ext cx="63142" cy="6301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4847974" y="3856664"/>
            <a:ext cx="63142" cy="6301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7337445" y="3856664"/>
            <a:ext cx="63142" cy="6301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9794838" y="3856664"/>
            <a:ext cx="63142" cy="6301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03078630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fade">
                                      <p:cBhvr>
                                        <p:cTn id="11" dur="500"/>
                                        <p:tgtEl>
                                          <p:spTgt spid="1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8"/>
                                        </p:tgtEl>
                                        <p:attrNameLst>
                                          <p:attrName>style.visibility</p:attrName>
                                        </p:attrNameLst>
                                      </p:cBhvr>
                                      <p:to>
                                        <p:strVal val="visible"/>
                                      </p:to>
                                    </p:set>
                                    <p:animEffect transition="in" filter="wipe(left)">
                                      <p:cBhvr>
                                        <p:cTn id="15" dur="500"/>
                                        <p:tgtEl>
                                          <p:spTgt spid="88"/>
                                        </p:tgtEl>
                                      </p:cBhvr>
                                    </p:animEffect>
                                  </p:childTnLst>
                                </p:cTn>
                              </p:par>
                            </p:childTnLst>
                          </p:cTn>
                        </p:par>
                        <p:par>
                          <p:cTn id="16" fill="hold">
                            <p:stCondLst>
                              <p:cond delay="1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0">
                                            <p:txEl>
                                              <p:pRg st="0" end="0"/>
                                            </p:txEl>
                                          </p:spTgt>
                                        </p:tgtEl>
                                        <p:attrNameLst>
                                          <p:attrName>style.visibility</p:attrName>
                                        </p:attrNameLst>
                                      </p:cBhvr>
                                      <p:to>
                                        <p:strVal val="visible"/>
                                      </p:to>
                                    </p:set>
                                    <p:anim calcmode="lin" valueType="num">
                                      <p:cBhvr>
                                        <p:cTn id="2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20">
                                            <p:txEl>
                                              <p:pRg st="0" end="0"/>
                                            </p:txEl>
                                          </p:spTgt>
                                        </p:tgtEl>
                                      </p:cBhvr>
                                    </p:animEffect>
                                  </p:childTnLst>
                                </p:cTn>
                              </p:par>
                            </p:childTnLst>
                          </p:cTn>
                        </p:par>
                        <p:par>
                          <p:cTn id="30" fill="hold">
                            <p:stCondLst>
                              <p:cond delay="2000"/>
                            </p:stCondLst>
                            <p:childTnLst>
                              <p:par>
                                <p:cTn id="31" presetID="18" presetClass="entr" presetSubtype="6" fill="hold" grpId="0" nodeType="after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strips(downRight)">
                                      <p:cBhvr>
                                        <p:cTn id="33" dur="500"/>
                                        <p:tgtEl>
                                          <p:spTgt spid="18">
                                            <p:txEl>
                                              <p:pRg st="0" end="0"/>
                                            </p:txEl>
                                          </p:spTgt>
                                        </p:tgtEl>
                                      </p:cBhvr>
                                    </p:animEffect>
                                  </p:childTnLst>
                                </p:cTn>
                              </p:par>
                            </p:childTnLst>
                          </p:cTn>
                        </p:par>
                        <p:par>
                          <p:cTn id="34" fill="hold">
                            <p:stCondLst>
                              <p:cond delay="2500"/>
                            </p:stCondLst>
                            <p:childTnLst>
                              <p:par>
                                <p:cTn id="35" presetID="22" presetClass="entr" presetSubtype="8"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left)">
                                      <p:cBhvr>
                                        <p:cTn id="37" dur="500"/>
                                        <p:tgtEl>
                                          <p:spTgt spid="89"/>
                                        </p:tgtEl>
                                      </p:cBhvr>
                                    </p:animEffect>
                                  </p:childTnLst>
                                </p:cTn>
                              </p:par>
                            </p:childTnLst>
                          </p:cTn>
                        </p:par>
                        <p:par>
                          <p:cTn id="38" fill="hold">
                            <p:stCondLst>
                              <p:cond delay="3000"/>
                            </p:stCondLst>
                            <p:childTnLst>
                              <p:par>
                                <p:cTn id="39" presetID="1" presetClass="entr" presetSubtype="0" fill="hold" grpId="0" nodeType="afterEffect">
                                  <p:stCondLst>
                                    <p:cond delay="0"/>
                                  </p:stCondLst>
                                  <p:childTnLst>
                                    <p:set>
                                      <p:cBhvr>
                                        <p:cTn id="40" dur="1" fill="hold">
                                          <p:stCondLst>
                                            <p:cond delay="0"/>
                                          </p:stCondLst>
                                        </p:cTn>
                                        <p:tgtEl>
                                          <p:spTgt spid="34"/>
                                        </p:tgtEl>
                                        <p:attrNameLst>
                                          <p:attrName>style.visibility</p:attrName>
                                        </p:attrNameLst>
                                      </p:cBhvr>
                                      <p:to>
                                        <p:strVal val="visible"/>
                                      </p:to>
                                    </p:set>
                                  </p:childTnLst>
                                </p:cTn>
                              </p:par>
                            </p:childTnLst>
                          </p:cTn>
                        </p:par>
                        <p:par>
                          <p:cTn id="41" fill="hold">
                            <p:stCondLst>
                              <p:cond delay="3000"/>
                            </p:stCondLst>
                            <p:childTnLst>
                              <p:par>
                                <p:cTn id="42" presetID="53" presetClass="entr" presetSubtype="16" fill="hold" nodeType="afterEffect">
                                  <p:stCondLst>
                                    <p:cond delay="0"/>
                                  </p:stCondLst>
                                  <p:childTnLst>
                                    <p:set>
                                      <p:cBhvr>
                                        <p:cTn id="43" dur="1" fill="hold">
                                          <p:stCondLst>
                                            <p:cond delay="0"/>
                                          </p:stCondLst>
                                        </p:cTn>
                                        <p:tgtEl>
                                          <p:spTgt spid="3"/>
                                        </p:tgtEl>
                                        <p:attrNameLst>
                                          <p:attrName>style.visibility</p:attrName>
                                        </p:attrNameLst>
                                      </p:cBhvr>
                                      <p:to>
                                        <p:strVal val="visible"/>
                                      </p:to>
                                    </p:set>
                                    <p:anim calcmode="lin" valueType="num">
                                      <p:cBhvr>
                                        <p:cTn id="44" dur="500" fill="hold"/>
                                        <p:tgtEl>
                                          <p:spTgt spid="3"/>
                                        </p:tgtEl>
                                        <p:attrNameLst>
                                          <p:attrName>ppt_w</p:attrName>
                                        </p:attrNameLst>
                                      </p:cBhvr>
                                      <p:tavLst>
                                        <p:tav tm="0">
                                          <p:val>
                                            <p:fltVal val="0"/>
                                          </p:val>
                                        </p:tav>
                                        <p:tav tm="100000">
                                          <p:val>
                                            <p:strVal val="#ppt_w"/>
                                          </p:val>
                                        </p:tav>
                                      </p:tavLst>
                                    </p:anim>
                                    <p:anim calcmode="lin" valueType="num">
                                      <p:cBhvr>
                                        <p:cTn id="45" dur="500" fill="hold"/>
                                        <p:tgtEl>
                                          <p:spTgt spid="3"/>
                                        </p:tgtEl>
                                        <p:attrNameLst>
                                          <p:attrName>ppt_h</p:attrName>
                                        </p:attrNameLst>
                                      </p:cBhvr>
                                      <p:tavLst>
                                        <p:tav tm="0">
                                          <p:val>
                                            <p:fltVal val="0"/>
                                          </p:val>
                                        </p:tav>
                                        <p:tav tm="100000">
                                          <p:val>
                                            <p:strVal val="#ppt_h"/>
                                          </p:val>
                                        </p:tav>
                                      </p:tavLst>
                                    </p:anim>
                                    <p:animEffect transition="in" filter="fade">
                                      <p:cBhvr>
                                        <p:cTn id="46" dur="500"/>
                                        <p:tgtEl>
                                          <p:spTgt spid="3"/>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93">
                                            <p:txEl>
                                              <p:pRg st="0" end="0"/>
                                            </p:txEl>
                                          </p:spTgt>
                                        </p:tgtEl>
                                        <p:attrNameLst>
                                          <p:attrName>style.visibility</p:attrName>
                                        </p:attrNameLst>
                                      </p:cBhvr>
                                      <p:to>
                                        <p:strVal val="visible"/>
                                      </p:to>
                                    </p:set>
                                    <p:anim calcmode="lin" valueType="num">
                                      <p:cBhvr>
                                        <p:cTn id="49" dur="500" fill="hold"/>
                                        <p:tgtEl>
                                          <p:spTgt spid="93">
                                            <p:txEl>
                                              <p:pRg st="0" end="0"/>
                                            </p:txEl>
                                          </p:spTgt>
                                        </p:tgtEl>
                                        <p:attrNameLst>
                                          <p:attrName>ppt_w</p:attrName>
                                        </p:attrNameLst>
                                      </p:cBhvr>
                                      <p:tavLst>
                                        <p:tav tm="0">
                                          <p:val>
                                            <p:fltVal val="0"/>
                                          </p:val>
                                        </p:tav>
                                        <p:tav tm="100000">
                                          <p:val>
                                            <p:strVal val="#ppt_w"/>
                                          </p:val>
                                        </p:tav>
                                      </p:tavLst>
                                    </p:anim>
                                    <p:anim calcmode="lin" valueType="num">
                                      <p:cBhvr>
                                        <p:cTn id="50" dur="500" fill="hold"/>
                                        <p:tgtEl>
                                          <p:spTgt spid="93">
                                            <p:txEl>
                                              <p:pRg st="0" end="0"/>
                                            </p:txEl>
                                          </p:spTgt>
                                        </p:tgtEl>
                                        <p:attrNameLst>
                                          <p:attrName>ppt_h</p:attrName>
                                        </p:attrNameLst>
                                      </p:cBhvr>
                                      <p:tavLst>
                                        <p:tav tm="0">
                                          <p:val>
                                            <p:fltVal val="0"/>
                                          </p:val>
                                        </p:tav>
                                        <p:tav tm="100000">
                                          <p:val>
                                            <p:strVal val="#ppt_h"/>
                                          </p:val>
                                        </p:tav>
                                      </p:tavLst>
                                    </p:anim>
                                    <p:animEffect transition="in" filter="fade">
                                      <p:cBhvr>
                                        <p:cTn id="51" dur="500"/>
                                        <p:tgtEl>
                                          <p:spTgt spid="93">
                                            <p:txEl>
                                              <p:pRg st="0" end="0"/>
                                            </p:txEl>
                                          </p:spTgt>
                                        </p:tgtEl>
                                      </p:cBhvr>
                                    </p:animEffect>
                                  </p:childTnLst>
                                </p:cTn>
                              </p:par>
                            </p:childTnLst>
                          </p:cTn>
                        </p:par>
                        <p:par>
                          <p:cTn id="52" fill="hold">
                            <p:stCondLst>
                              <p:cond delay="3500"/>
                            </p:stCondLst>
                            <p:childTnLst>
                              <p:par>
                                <p:cTn id="53" presetID="18" presetClass="entr" presetSubtype="6" fill="hold" grpId="0" nodeType="afterEffect">
                                  <p:stCondLst>
                                    <p:cond delay="0"/>
                                  </p:stCondLst>
                                  <p:childTnLst>
                                    <p:set>
                                      <p:cBhvr>
                                        <p:cTn id="54" dur="1" fill="hold">
                                          <p:stCondLst>
                                            <p:cond delay="0"/>
                                          </p:stCondLst>
                                        </p:cTn>
                                        <p:tgtEl>
                                          <p:spTgt spid="97">
                                            <p:txEl>
                                              <p:pRg st="0" end="0"/>
                                            </p:txEl>
                                          </p:spTgt>
                                        </p:tgtEl>
                                        <p:attrNameLst>
                                          <p:attrName>style.visibility</p:attrName>
                                        </p:attrNameLst>
                                      </p:cBhvr>
                                      <p:to>
                                        <p:strVal val="visible"/>
                                      </p:to>
                                    </p:set>
                                    <p:animEffect transition="in" filter="strips(downRight)">
                                      <p:cBhvr>
                                        <p:cTn id="55" dur="500"/>
                                        <p:tgtEl>
                                          <p:spTgt spid="97">
                                            <p:txEl>
                                              <p:pRg st="0" end="0"/>
                                            </p:txEl>
                                          </p:spTgt>
                                        </p:tgtEl>
                                      </p:cBhvr>
                                    </p:animEffect>
                                  </p:childTnLst>
                                </p:cTn>
                              </p:par>
                            </p:childTnLst>
                          </p:cTn>
                        </p:par>
                        <p:par>
                          <p:cTn id="56" fill="hold">
                            <p:stCondLst>
                              <p:cond delay="4000"/>
                            </p:stCondLst>
                            <p:childTnLst>
                              <p:par>
                                <p:cTn id="57" presetID="22" presetClass="entr" presetSubtype="8" fill="hold" grpId="0" nodeType="afterEffect">
                                  <p:stCondLst>
                                    <p:cond delay="0"/>
                                  </p:stCondLst>
                                  <p:childTnLst>
                                    <p:set>
                                      <p:cBhvr>
                                        <p:cTn id="58" dur="1" fill="hold">
                                          <p:stCondLst>
                                            <p:cond delay="0"/>
                                          </p:stCondLst>
                                        </p:cTn>
                                        <p:tgtEl>
                                          <p:spTgt spid="90"/>
                                        </p:tgtEl>
                                        <p:attrNameLst>
                                          <p:attrName>style.visibility</p:attrName>
                                        </p:attrNameLst>
                                      </p:cBhvr>
                                      <p:to>
                                        <p:strVal val="visible"/>
                                      </p:to>
                                    </p:set>
                                    <p:animEffect transition="in" filter="wipe(left)">
                                      <p:cBhvr>
                                        <p:cTn id="59" dur="500"/>
                                        <p:tgtEl>
                                          <p:spTgt spid="90"/>
                                        </p:tgtEl>
                                      </p:cBhvr>
                                    </p:animEffect>
                                  </p:childTnLst>
                                </p:cTn>
                              </p:par>
                            </p:childTnLst>
                          </p:cTn>
                        </p:par>
                        <p:par>
                          <p:cTn id="60" fill="hold">
                            <p:stCondLst>
                              <p:cond delay="4500"/>
                            </p:stCondLst>
                            <p:childTnLst>
                              <p:par>
                                <p:cTn id="61" presetID="1" presetClass="entr" presetSubtype="0" fill="hold" grpId="0" nodeType="afterEffect">
                                  <p:stCondLst>
                                    <p:cond delay="0"/>
                                  </p:stCondLst>
                                  <p:childTnLst>
                                    <p:set>
                                      <p:cBhvr>
                                        <p:cTn id="62" dur="1" fill="hold">
                                          <p:stCondLst>
                                            <p:cond delay="0"/>
                                          </p:stCondLst>
                                        </p:cTn>
                                        <p:tgtEl>
                                          <p:spTgt spid="35"/>
                                        </p:tgtEl>
                                        <p:attrNameLst>
                                          <p:attrName>style.visibility</p:attrName>
                                        </p:attrNameLst>
                                      </p:cBhvr>
                                      <p:to>
                                        <p:strVal val="visible"/>
                                      </p:to>
                                    </p:se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4"/>
                                        </p:tgtEl>
                                        <p:attrNameLst>
                                          <p:attrName>style.visibility</p:attrName>
                                        </p:attrNameLst>
                                      </p:cBhvr>
                                      <p:to>
                                        <p:strVal val="visible"/>
                                      </p:to>
                                    </p:set>
                                    <p:anim calcmode="lin" valueType="num">
                                      <p:cBhvr>
                                        <p:cTn id="66" dur="500" fill="hold"/>
                                        <p:tgtEl>
                                          <p:spTgt spid="4"/>
                                        </p:tgtEl>
                                        <p:attrNameLst>
                                          <p:attrName>ppt_w</p:attrName>
                                        </p:attrNameLst>
                                      </p:cBhvr>
                                      <p:tavLst>
                                        <p:tav tm="0">
                                          <p:val>
                                            <p:fltVal val="0"/>
                                          </p:val>
                                        </p:tav>
                                        <p:tav tm="100000">
                                          <p:val>
                                            <p:strVal val="#ppt_w"/>
                                          </p:val>
                                        </p:tav>
                                      </p:tavLst>
                                    </p:anim>
                                    <p:anim calcmode="lin" valueType="num">
                                      <p:cBhvr>
                                        <p:cTn id="67" dur="500" fill="hold"/>
                                        <p:tgtEl>
                                          <p:spTgt spid="4"/>
                                        </p:tgtEl>
                                        <p:attrNameLst>
                                          <p:attrName>ppt_h</p:attrName>
                                        </p:attrNameLst>
                                      </p:cBhvr>
                                      <p:tavLst>
                                        <p:tav tm="0">
                                          <p:val>
                                            <p:fltVal val="0"/>
                                          </p:val>
                                        </p:tav>
                                        <p:tav tm="100000">
                                          <p:val>
                                            <p:strVal val="#ppt_h"/>
                                          </p:val>
                                        </p:tav>
                                      </p:tavLst>
                                    </p:anim>
                                    <p:animEffect transition="in" filter="fade">
                                      <p:cBhvr>
                                        <p:cTn id="68" dur="500"/>
                                        <p:tgtEl>
                                          <p:spTgt spid="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4">
                                            <p:txEl>
                                              <p:pRg st="0" end="0"/>
                                            </p:txEl>
                                          </p:spTgt>
                                        </p:tgtEl>
                                        <p:attrNameLst>
                                          <p:attrName>style.visibility</p:attrName>
                                        </p:attrNameLst>
                                      </p:cBhvr>
                                      <p:to>
                                        <p:strVal val="visible"/>
                                      </p:to>
                                    </p:set>
                                    <p:anim calcmode="lin" valueType="num">
                                      <p:cBhvr>
                                        <p:cTn id="71" dur="500" fill="hold"/>
                                        <p:tgtEl>
                                          <p:spTgt spid="94">
                                            <p:txEl>
                                              <p:pRg st="0" end="0"/>
                                            </p:txEl>
                                          </p:spTgt>
                                        </p:tgtEl>
                                        <p:attrNameLst>
                                          <p:attrName>ppt_w</p:attrName>
                                        </p:attrNameLst>
                                      </p:cBhvr>
                                      <p:tavLst>
                                        <p:tav tm="0">
                                          <p:val>
                                            <p:fltVal val="0"/>
                                          </p:val>
                                        </p:tav>
                                        <p:tav tm="100000">
                                          <p:val>
                                            <p:strVal val="#ppt_w"/>
                                          </p:val>
                                        </p:tav>
                                      </p:tavLst>
                                    </p:anim>
                                    <p:anim calcmode="lin" valueType="num">
                                      <p:cBhvr>
                                        <p:cTn id="72" dur="500" fill="hold"/>
                                        <p:tgtEl>
                                          <p:spTgt spid="94">
                                            <p:txEl>
                                              <p:pRg st="0" end="0"/>
                                            </p:txEl>
                                          </p:spTgt>
                                        </p:tgtEl>
                                        <p:attrNameLst>
                                          <p:attrName>ppt_h</p:attrName>
                                        </p:attrNameLst>
                                      </p:cBhvr>
                                      <p:tavLst>
                                        <p:tav tm="0">
                                          <p:val>
                                            <p:fltVal val="0"/>
                                          </p:val>
                                        </p:tav>
                                        <p:tav tm="100000">
                                          <p:val>
                                            <p:strVal val="#ppt_h"/>
                                          </p:val>
                                        </p:tav>
                                      </p:tavLst>
                                    </p:anim>
                                    <p:animEffect transition="in" filter="fade">
                                      <p:cBhvr>
                                        <p:cTn id="73" dur="500"/>
                                        <p:tgtEl>
                                          <p:spTgt spid="94">
                                            <p:txEl>
                                              <p:pRg st="0" end="0"/>
                                            </p:txEl>
                                          </p:spTgt>
                                        </p:tgtEl>
                                      </p:cBhvr>
                                    </p:animEffect>
                                  </p:childTnLst>
                                </p:cTn>
                              </p:par>
                            </p:childTnLst>
                          </p:cTn>
                        </p:par>
                        <p:par>
                          <p:cTn id="74" fill="hold">
                            <p:stCondLst>
                              <p:cond delay="5000"/>
                            </p:stCondLst>
                            <p:childTnLst>
                              <p:par>
                                <p:cTn id="75" presetID="18" presetClass="entr" presetSubtype="6" fill="hold" grpId="0" nodeType="afterEffect">
                                  <p:stCondLst>
                                    <p:cond delay="0"/>
                                  </p:stCondLst>
                                  <p:childTnLst>
                                    <p:set>
                                      <p:cBhvr>
                                        <p:cTn id="76" dur="1" fill="hold">
                                          <p:stCondLst>
                                            <p:cond delay="0"/>
                                          </p:stCondLst>
                                        </p:cTn>
                                        <p:tgtEl>
                                          <p:spTgt spid="98">
                                            <p:txEl>
                                              <p:pRg st="0" end="0"/>
                                            </p:txEl>
                                          </p:spTgt>
                                        </p:tgtEl>
                                        <p:attrNameLst>
                                          <p:attrName>style.visibility</p:attrName>
                                        </p:attrNameLst>
                                      </p:cBhvr>
                                      <p:to>
                                        <p:strVal val="visible"/>
                                      </p:to>
                                    </p:set>
                                    <p:animEffect transition="in" filter="strips(downRight)">
                                      <p:cBhvr>
                                        <p:cTn id="77" dur="500"/>
                                        <p:tgtEl>
                                          <p:spTgt spid="98">
                                            <p:txEl>
                                              <p:pRg st="0" end="0"/>
                                            </p:txEl>
                                          </p:spTgt>
                                        </p:tgtEl>
                                      </p:cBhvr>
                                    </p:animEffect>
                                  </p:childTnLst>
                                </p:cTn>
                              </p:par>
                            </p:childTnLst>
                          </p:cTn>
                        </p:par>
                        <p:par>
                          <p:cTn id="78" fill="hold">
                            <p:stCondLst>
                              <p:cond delay="5500"/>
                            </p:stCondLst>
                            <p:childTnLst>
                              <p:par>
                                <p:cTn id="79" presetID="22" presetClass="entr" presetSubtype="8" fill="hold" grpId="0" nodeType="afterEffect">
                                  <p:stCondLst>
                                    <p:cond delay="0"/>
                                  </p:stCondLst>
                                  <p:childTnLst>
                                    <p:set>
                                      <p:cBhvr>
                                        <p:cTn id="80" dur="1" fill="hold">
                                          <p:stCondLst>
                                            <p:cond delay="0"/>
                                          </p:stCondLst>
                                        </p:cTn>
                                        <p:tgtEl>
                                          <p:spTgt spid="92"/>
                                        </p:tgtEl>
                                        <p:attrNameLst>
                                          <p:attrName>style.visibility</p:attrName>
                                        </p:attrNameLst>
                                      </p:cBhvr>
                                      <p:to>
                                        <p:strVal val="visible"/>
                                      </p:to>
                                    </p:set>
                                    <p:animEffect transition="in" filter="wipe(left)">
                                      <p:cBhvr>
                                        <p:cTn id="81" dur="500"/>
                                        <p:tgtEl>
                                          <p:spTgt spid="92"/>
                                        </p:tgtEl>
                                      </p:cBhvr>
                                    </p:animEffect>
                                  </p:childTnLst>
                                </p:cTn>
                              </p:par>
                            </p:childTnLst>
                          </p:cTn>
                        </p:par>
                        <p:par>
                          <p:cTn id="82" fill="hold">
                            <p:stCondLst>
                              <p:cond delay="6000"/>
                            </p:stCondLst>
                            <p:childTnLst>
                              <p:par>
                                <p:cTn id="83" presetID="1"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childTnLst>
                                </p:cTn>
                              </p:par>
                            </p:childTnLst>
                          </p:cTn>
                        </p:par>
                        <p:par>
                          <p:cTn id="85" fill="hold">
                            <p:stCondLst>
                              <p:cond delay="6000"/>
                            </p:stCondLst>
                            <p:childTnLst>
                              <p:par>
                                <p:cTn id="86" presetID="53" presetClass="entr" presetSubtype="16" fill="hold" nodeType="afterEffect">
                                  <p:stCondLst>
                                    <p:cond delay="0"/>
                                  </p:stCondLst>
                                  <p:childTnLst>
                                    <p:set>
                                      <p:cBhvr>
                                        <p:cTn id="87" dur="1" fill="hold">
                                          <p:stCondLst>
                                            <p:cond delay="0"/>
                                          </p:stCondLst>
                                        </p:cTn>
                                        <p:tgtEl>
                                          <p:spTgt spid="5"/>
                                        </p:tgtEl>
                                        <p:attrNameLst>
                                          <p:attrName>style.visibility</p:attrName>
                                        </p:attrNameLst>
                                      </p:cBhvr>
                                      <p:to>
                                        <p:strVal val="visible"/>
                                      </p:to>
                                    </p:set>
                                    <p:anim calcmode="lin" valueType="num">
                                      <p:cBhvr>
                                        <p:cTn id="88" dur="500" fill="hold"/>
                                        <p:tgtEl>
                                          <p:spTgt spid="5"/>
                                        </p:tgtEl>
                                        <p:attrNameLst>
                                          <p:attrName>ppt_w</p:attrName>
                                        </p:attrNameLst>
                                      </p:cBhvr>
                                      <p:tavLst>
                                        <p:tav tm="0">
                                          <p:val>
                                            <p:fltVal val="0"/>
                                          </p:val>
                                        </p:tav>
                                        <p:tav tm="100000">
                                          <p:val>
                                            <p:strVal val="#ppt_w"/>
                                          </p:val>
                                        </p:tav>
                                      </p:tavLst>
                                    </p:anim>
                                    <p:anim calcmode="lin" valueType="num">
                                      <p:cBhvr>
                                        <p:cTn id="89" dur="500" fill="hold"/>
                                        <p:tgtEl>
                                          <p:spTgt spid="5"/>
                                        </p:tgtEl>
                                        <p:attrNameLst>
                                          <p:attrName>ppt_h</p:attrName>
                                        </p:attrNameLst>
                                      </p:cBhvr>
                                      <p:tavLst>
                                        <p:tav tm="0">
                                          <p:val>
                                            <p:fltVal val="0"/>
                                          </p:val>
                                        </p:tav>
                                        <p:tav tm="100000">
                                          <p:val>
                                            <p:strVal val="#ppt_h"/>
                                          </p:val>
                                        </p:tav>
                                      </p:tavLst>
                                    </p:anim>
                                    <p:animEffect transition="in" filter="fade">
                                      <p:cBhvr>
                                        <p:cTn id="90" dur="500"/>
                                        <p:tgtEl>
                                          <p:spTgt spid="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96">
                                            <p:txEl>
                                              <p:pRg st="0" end="0"/>
                                            </p:txEl>
                                          </p:spTgt>
                                        </p:tgtEl>
                                        <p:attrNameLst>
                                          <p:attrName>style.visibility</p:attrName>
                                        </p:attrNameLst>
                                      </p:cBhvr>
                                      <p:to>
                                        <p:strVal val="visible"/>
                                      </p:to>
                                    </p:set>
                                    <p:anim calcmode="lin" valueType="num">
                                      <p:cBhvr>
                                        <p:cTn id="93" dur="500" fill="hold"/>
                                        <p:tgtEl>
                                          <p:spTgt spid="96">
                                            <p:txEl>
                                              <p:pRg st="0" end="0"/>
                                            </p:txEl>
                                          </p:spTgt>
                                        </p:tgtEl>
                                        <p:attrNameLst>
                                          <p:attrName>ppt_w</p:attrName>
                                        </p:attrNameLst>
                                      </p:cBhvr>
                                      <p:tavLst>
                                        <p:tav tm="0">
                                          <p:val>
                                            <p:fltVal val="0"/>
                                          </p:val>
                                        </p:tav>
                                        <p:tav tm="100000">
                                          <p:val>
                                            <p:strVal val="#ppt_w"/>
                                          </p:val>
                                        </p:tav>
                                      </p:tavLst>
                                    </p:anim>
                                    <p:anim calcmode="lin" valueType="num">
                                      <p:cBhvr>
                                        <p:cTn id="94" dur="500" fill="hold"/>
                                        <p:tgtEl>
                                          <p:spTgt spid="96">
                                            <p:txEl>
                                              <p:pRg st="0" end="0"/>
                                            </p:txEl>
                                          </p:spTgt>
                                        </p:tgtEl>
                                        <p:attrNameLst>
                                          <p:attrName>ppt_h</p:attrName>
                                        </p:attrNameLst>
                                      </p:cBhvr>
                                      <p:tavLst>
                                        <p:tav tm="0">
                                          <p:val>
                                            <p:fltVal val="0"/>
                                          </p:val>
                                        </p:tav>
                                        <p:tav tm="100000">
                                          <p:val>
                                            <p:strVal val="#ppt_h"/>
                                          </p:val>
                                        </p:tav>
                                      </p:tavLst>
                                    </p:anim>
                                    <p:animEffect transition="in" filter="fade">
                                      <p:cBhvr>
                                        <p:cTn id="95" dur="500"/>
                                        <p:tgtEl>
                                          <p:spTgt spid="96">
                                            <p:txEl>
                                              <p:pRg st="0" end="0"/>
                                            </p:txEl>
                                          </p:spTgt>
                                        </p:tgtEl>
                                      </p:cBhvr>
                                    </p:animEffect>
                                  </p:childTnLst>
                                </p:cTn>
                              </p:par>
                            </p:childTnLst>
                          </p:cTn>
                        </p:par>
                        <p:par>
                          <p:cTn id="96" fill="hold">
                            <p:stCondLst>
                              <p:cond delay="6500"/>
                            </p:stCondLst>
                            <p:childTnLst>
                              <p:par>
                                <p:cTn id="97" presetID="18" presetClass="entr" presetSubtype="6" fill="hold" grpId="0" nodeType="afterEffect">
                                  <p:stCondLst>
                                    <p:cond delay="0"/>
                                  </p:stCondLst>
                                  <p:childTnLst>
                                    <p:set>
                                      <p:cBhvr>
                                        <p:cTn id="98" dur="1" fill="hold">
                                          <p:stCondLst>
                                            <p:cond delay="0"/>
                                          </p:stCondLst>
                                        </p:cTn>
                                        <p:tgtEl>
                                          <p:spTgt spid="99">
                                            <p:txEl>
                                              <p:pRg st="0" end="0"/>
                                            </p:txEl>
                                          </p:spTgt>
                                        </p:tgtEl>
                                        <p:attrNameLst>
                                          <p:attrName>style.visibility</p:attrName>
                                        </p:attrNameLst>
                                      </p:cBhvr>
                                      <p:to>
                                        <p:strVal val="visible"/>
                                      </p:to>
                                    </p:set>
                                    <p:animEffect transition="in" filter="strips(downRight)">
                                      <p:cBhvr>
                                        <p:cTn id="99" dur="500"/>
                                        <p:tgtEl>
                                          <p:spTgt spid="99">
                                            <p:txEl>
                                              <p:pRg st="0" end="0"/>
                                            </p:txEl>
                                          </p:spTgt>
                                        </p:tgtEl>
                                      </p:cBhvr>
                                    </p:animEffect>
                                  </p:childTnLst>
                                </p:cTn>
                              </p:par>
                            </p:childTnLst>
                          </p:cTn>
                        </p:par>
                        <p:par>
                          <p:cTn id="100" fill="hold">
                            <p:stCondLst>
                              <p:cond delay="7000"/>
                            </p:stCondLst>
                            <p:childTnLst>
                              <p:par>
                                <p:cTn id="101" presetID="22" presetClass="entr" presetSubtype="8" fill="hold" grpId="0" nodeType="afterEffect">
                                  <p:stCondLst>
                                    <p:cond delay="0"/>
                                  </p:stCondLst>
                                  <p:childTnLst>
                                    <p:set>
                                      <p:cBhvr>
                                        <p:cTn id="102" dur="1" fill="hold">
                                          <p:stCondLst>
                                            <p:cond delay="0"/>
                                          </p:stCondLst>
                                        </p:cTn>
                                        <p:tgtEl>
                                          <p:spTgt spid="91"/>
                                        </p:tgtEl>
                                        <p:attrNameLst>
                                          <p:attrName>style.visibility</p:attrName>
                                        </p:attrNameLst>
                                      </p:cBhvr>
                                      <p:to>
                                        <p:strVal val="visible"/>
                                      </p:to>
                                    </p:set>
                                    <p:animEffect transition="in" filter="wipe(left)">
                                      <p:cBhvr>
                                        <p:cTn id="103"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5" grpId="0"/>
      <p:bldP spid="16" grpId="0" build="p"/>
      <p:bldP spid="18" grpId="0" build="p"/>
      <p:bldP spid="20" grpId="0" build="p"/>
      <p:bldP spid="93" grpId="0" build="p"/>
      <p:bldP spid="94" grpId="0" build="p"/>
      <p:bldP spid="96" grpId="0" build="p"/>
      <p:bldP spid="97" grpId="0" build="p"/>
      <p:bldP spid="98" grpId="0" build="p"/>
      <p:bldP spid="99" grpId="0" build="p"/>
      <p:bldP spid="6" grpId="0" animBg="1"/>
      <p:bldP spid="34" grpId="0" animBg="1"/>
      <p:bldP spid="35" grpId="0" animBg="1"/>
      <p:bldP spid="36"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493711" y="4218833"/>
            <a:ext cx="1803801" cy="775454"/>
            <a:chOff x="1493711" y="2729481"/>
            <a:chExt cx="1803801" cy="775454"/>
          </a:xfrm>
        </p:grpSpPr>
        <p:sp>
          <p:nvSpPr>
            <p:cNvPr id="78" name="Shape 1917"/>
            <p:cNvSpPr/>
            <p:nvPr/>
          </p:nvSpPr>
          <p:spPr>
            <a:xfrm>
              <a:off x="1493711" y="2729481"/>
              <a:ext cx="1803801" cy="775454"/>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33" name="Shape 1948"/>
            <p:cNvSpPr/>
            <p:nvPr/>
          </p:nvSpPr>
          <p:spPr>
            <a:xfrm>
              <a:off x="2742439" y="2966318"/>
              <a:ext cx="304518" cy="304519"/>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88" name="Shape 1935"/>
          <p:cNvSpPr/>
          <p:nvPr/>
        </p:nvSpPr>
        <p:spPr>
          <a:xfrm>
            <a:off x="0" y="3887720"/>
            <a:ext cx="2381275" cy="0"/>
          </a:xfrm>
          <a:prstGeom prst="ellipse">
            <a:avLst/>
          </a:prstGeom>
          <a:ln w="12700">
            <a:solidFill>
              <a:srgbClr val="DCDEE0"/>
            </a:solidFill>
            <a:miter lim="400000"/>
            <a:tailEnd type="diamond"/>
          </a:ln>
        </p:spPr>
        <p:txBody>
          <a:bodyPr lIns="50800" tIns="50800" rIns="50800" bIns="50800" anchor="ctr"/>
          <a:lstStyle/>
          <a:p>
            <a:pPr lvl="0"/>
            <a:endParaRPr/>
          </a:p>
        </p:txBody>
      </p:sp>
      <p:sp>
        <p:nvSpPr>
          <p:cNvPr id="89" name="Shape 1936"/>
          <p:cNvSpPr/>
          <p:nvPr/>
        </p:nvSpPr>
        <p:spPr>
          <a:xfrm>
            <a:off x="2378790" y="3887720"/>
            <a:ext cx="2479622" cy="0"/>
          </a:xfrm>
          <a:prstGeom prst="ellipse">
            <a:avLst/>
          </a:prstGeom>
          <a:ln w="12700">
            <a:solidFill>
              <a:srgbClr val="DCDEE0"/>
            </a:solidFill>
            <a:miter lim="400000"/>
            <a:tailEnd type="diamond"/>
          </a:ln>
        </p:spPr>
        <p:txBody>
          <a:bodyPr lIns="50800" tIns="50800" rIns="50800" bIns="50800" anchor="ctr"/>
          <a:lstStyle/>
          <a:p>
            <a:pPr lvl="0"/>
            <a:endParaRPr/>
          </a:p>
        </p:txBody>
      </p:sp>
      <p:sp>
        <p:nvSpPr>
          <p:cNvPr id="90" name="Shape 1937"/>
          <p:cNvSpPr/>
          <p:nvPr/>
        </p:nvSpPr>
        <p:spPr>
          <a:xfrm>
            <a:off x="4856368" y="3887720"/>
            <a:ext cx="2513961" cy="0"/>
          </a:xfrm>
          <a:prstGeom prst="ellipse">
            <a:avLst/>
          </a:prstGeom>
          <a:ln w="12700">
            <a:solidFill>
              <a:srgbClr val="DCDEE0"/>
            </a:solidFill>
            <a:miter lim="400000"/>
            <a:tailEnd type="diamond"/>
          </a:ln>
        </p:spPr>
        <p:txBody>
          <a:bodyPr lIns="50800" tIns="50800" rIns="50800" bIns="50800" anchor="ctr"/>
          <a:lstStyle/>
          <a:p>
            <a:pPr lvl="0"/>
            <a:endParaRPr/>
          </a:p>
        </p:txBody>
      </p:sp>
      <p:sp>
        <p:nvSpPr>
          <p:cNvPr id="93" name="Text Placeholder 19"/>
          <p:cNvSpPr>
            <a:spLocks noGrp="1"/>
          </p:cNvSpPr>
          <p:nvPr>
            <p:ph type="body" sz="quarter" idx="13"/>
          </p:nvPr>
        </p:nvSpPr>
        <p:spPr>
          <a:xfrm>
            <a:off x="1733550" y="4460035"/>
            <a:ext cx="1008889" cy="278017"/>
          </a:xfrm>
        </p:spPr>
        <p:txBody>
          <a:bodyPr anchor="ctr"/>
          <a:lstStyle/>
          <a:p>
            <a:r>
              <a:rPr lang="en-GB" dirty="0"/>
              <a:t>Review</a:t>
            </a:r>
          </a:p>
        </p:txBody>
      </p:sp>
      <p:grpSp>
        <p:nvGrpSpPr>
          <p:cNvPr id="3" name="Group 2"/>
          <p:cNvGrpSpPr/>
          <p:nvPr/>
        </p:nvGrpSpPr>
        <p:grpSpPr>
          <a:xfrm>
            <a:off x="3979030" y="4218833"/>
            <a:ext cx="1803801" cy="775454"/>
            <a:chOff x="3979030" y="2729481"/>
            <a:chExt cx="1803801" cy="775454"/>
          </a:xfrm>
        </p:grpSpPr>
        <p:sp>
          <p:nvSpPr>
            <p:cNvPr id="82" name="Shape 1923"/>
            <p:cNvSpPr/>
            <p:nvPr/>
          </p:nvSpPr>
          <p:spPr>
            <a:xfrm>
              <a:off x="3979030" y="2729481"/>
              <a:ext cx="1803801" cy="775454"/>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34" name="Shape 1952"/>
            <p:cNvSpPr/>
            <p:nvPr/>
          </p:nvSpPr>
          <p:spPr>
            <a:xfrm>
              <a:off x="5304628" y="2974853"/>
              <a:ext cx="262820" cy="261147"/>
            </a:xfrm>
            <a:custGeom>
              <a:avLst/>
              <a:gdLst/>
              <a:ahLst/>
              <a:cxnLst>
                <a:cxn ang="0">
                  <a:pos x="wd2" y="hd2"/>
                </a:cxn>
                <a:cxn ang="5400000">
                  <a:pos x="wd2" y="hd2"/>
                </a:cxn>
                <a:cxn ang="10800000">
                  <a:pos x="wd2" y="hd2"/>
                </a:cxn>
                <a:cxn ang="16200000">
                  <a:pos x="wd2" y="hd2"/>
                </a:cxn>
              </a:cxnLst>
              <a:rect l="0" t="0" r="r" b="b"/>
              <a:pathLst>
                <a:path w="21600" h="21600" extrusionOk="0">
                  <a:moveTo>
                    <a:pt x="16241" y="491"/>
                  </a:moveTo>
                  <a:cubicBezTo>
                    <a:pt x="16241" y="164"/>
                    <a:pt x="16078" y="0"/>
                    <a:pt x="15753" y="0"/>
                  </a:cubicBezTo>
                  <a:cubicBezTo>
                    <a:pt x="5847" y="0"/>
                    <a:pt x="5847" y="0"/>
                    <a:pt x="5847" y="0"/>
                  </a:cubicBezTo>
                  <a:cubicBezTo>
                    <a:pt x="5522" y="0"/>
                    <a:pt x="5359" y="164"/>
                    <a:pt x="5359" y="491"/>
                  </a:cubicBezTo>
                  <a:cubicBezTo>
                    <a:pt x="5359" y="5400"/>
                    <a:pt x="5359" y="5400"/>
                    <a:pt x="5359" y="5400"/>
                  </a:cubicBezTo>
                  <a:cubicBezTo>
                    <a:pt x="16241" y="5400"/>
                    <a:pt x="16241" y="5400"/>
                    <a:pt x="16241" y="5400"/>
                  </a:cubicBezTo>
                  <a:lnTo>
                    <a:pt x="16241" y="491"/>
                  </a:lnTo>
                  <a:close/>
                  <a:moveTo>
                    <a:pt x="16403" y="16691"/>
                  </a:moveTo>
                  <a:cubicBezTo>
                    <a:pt x="16241" y="16527"/>
                    <a:pt x="16078" y="16364"/>
                    <a:pt x="15916" y="16364"/>
                  </a:cubicBezTo>
                  <a:cubicBezTo>
                    <a:pt x="5684" y="16364"/>
                    <a:pt x="5684" y="16364"/>
                    <a:pt x="5684" y="16364"/>
                  </a:cubicBezTo>
                  <a:cubicBezTo>
                    <a:pt x="5522" y="16364"/>
                    <a:pt x="5359" y="16527"/>
                    <a:pt x="5197" y="16691"/>
                  </a:cubicBezTo>
                  <a:cubicBezTo>
                    <a:pt x="3573" y="21109"/>
                    <a:pt x="3573" y="21109"/>
                    <a:pt x="3573" y="21109"/>
                  </a:cubicBezTo>
                  <a:cubicBezTo>
                    <a:pt x="3573" y="21273"/>
                    <a:pt x="3573" y="21273"/>
                    <a:pt x="3735" y="21436"/>
                  </a:cubicBezTo>
                  <a:cubicBezTo>
                    <a:pt x="3735" y="21600"/>
                    <a:pt x="3898" y="21600"/>
                    <a:pt x="4060" y="21600"/>
                  </a:cubicBezTo>
                  <a:cubicBezTo>
                    <a:pt x="17540" y="21600"/>
                    <a:pt x="17540" y="21600"/>
                    <a:pt x="17540" y="21600"/>
                  </a:cubicBezTo>
                  <a:cubicBezTo>
                    <a:pt x="17702" y="21600"/>
                    <a:pt x="17865" y="21600"/>
                    <a:pt x="17865" y="21436"/>
                  </a:cubicBezTo>
                  <a:cubicBezTo>
                    <a:pt x="18027" y="21273"/>
                    <a:pt x="18027" y="21273"/>
                    <a:pt x="18027" y="21109"/>
                  </a:cubicBezTo>
                  <a:lnTo>
                    <a:pt x="16403" y="16691"/>
                  </a:lnTo>
                  <a:close/>
                  <a:moveTo>
                    <a:pt x="4872" y="9164"/>
                  </a:moveTo>
                  <a:cubicBezTo>
                    <a:pt x="4872" y="10964"/>
                    <a:pt x="4872" y="10964"/>
                    <a:pt x="4872" y="10964"/>
                  </a:cubicBezTo>
                  <a:cubicBezTo>
                    <a:pt x="16565" y="10964"/>
                    <a:pt x="16565" y="10964"/>
                    <a:pt x="16565" y="10964"/>
                  </a:cubicBezTo>
                  <a:cubicBezTo>
                    <a:pt x="16565" y="9164"/>
                    <a:pt x="16565" y="9164"/>
                    <a:pt x="16565" y="9164"/>
                  </a:cubicBezTo>
                  <a:cubicBezTo>
                    <a:pt x="16565" y="9164"/>
                    <a:pt x="15266" y="6545"/>
                    <a:pt x="15266" y="6545"/>
                  </a:cubicBezTo>
                  <a:cubicBezTo>
                    <a:pt x="6334" y="6545"/>
                    <a:pt x="6334" y="6545"/>
                    <a:pt x="6334" y="6545"/>
                  </a:cubicBezTo>
                  <a:cubicBezTo>
                    <a:pt x="6334" y="6545"/>
                    <a:pt x="4872" y="9164"/>
                    <a:pt x="4872" y="9164"/>
                  </a:cubicBezTo>
                  <a:close/>
                  <a:moveTo>
                    <a:pt x="10719" y="8345"/>
                  </a:moveTo>
                  <a:cubicBezTo>
                    <a:pt x="11693" y="8345"/>
                    <a:pt x="12505" y="8673"/>
                    <a:pt x="12505" y="9164"/>
                  </a:cubicBezTo>
                  <a:cubicBezTo>
                    <a:pt x="12505" y="9655"/>
                    <a:pt x="11693" y="10145"/>
                    <a:pt x="10719" y="10145"/>
                  </a:cubicBezTo>
                  <a:cubicBezTo>
                    <a:pt x="9907" y="10145"/>
                    <a:pt x="9095" y="9655"/>
                    <a:pt x="9095" y="9164"/>
                  </a:cubicBezTo>
                  <a:cubicBezTo>
                    <a:pt x="9095" y="8673"/>
                    <a:pt x="9907" y="8345"/>
                    <a:pt x="10719" y="8345"/>
                  </a:cubicBezTo>
                  <a:close/>
                  <a:moveTo>
                    <a:pt x="19326" y="6545"/>
                  </a:moveTo>
                  <a:cubicBezTo>
                    <a:pt x="16403" y="6545"/>
                    <a:pt x="16403" y="6545"/>
                    <a:pt x="16403" y="6545"/>
                  </a:cubicBezTo>
                  <a:cubicBezTo>
                    <a:pt x="17540" y="8836"/>
                    <a:pt x="17540" y="8836"/>
                    <a:pt x="17540" y="8836"/>
                  </a:cubicBezTo>
                  <a:cubicBezTo>
                    <a:pt x="17540" y="8836"/>
                    <a:pt x="17540" y="8836"/>
                    <a:pt x="17540" y="8836"/>
                  </a:cubicBezTo>
                  <a:cubicBezTo>
                    <a:pt x="17702" y="8836"/>
                    <a:pt x="17702" y="8836"/>
                    <a:pt x="17702" y="9000"/>
                  </a:cubicBezTo>
                  <a:cubicBezTo>
                    <a:pt x="17702" y="9000"/>
                    <a:pt x="17702" y="11455"/>
                    <a:pt x="17702" y="11455"/>
                  </a:cubicBezTo>
                  <a:cubicBezTo>
                    <a:pt x="17702" y="11782"/>
                    <a:pt x="17540" y="11945"/>
                    <a:pt x="17215" y="11945"/>
                  </a:cubicBezTo>
                  <a:cubicBezTo>
                    <a:pt x="4385" y="11945"/>
                    <a:pt x="4385" y="11945"/>
                    <a:pt x="4385" y="11945"/>
                  </a:cubicBezTo>
                  <a:cubicBezTo>
                    <a:pt x="4060" y="11945"/>
                    <a:pt x="3898" y="11782"/>
                    <a:pt x="3898" y="11455"/>
                  </a:cubicBezTo>
                  <a:cubicBezTo>
                    <a:pt x="3898" y="11455"/>
                    <a:pt x="3898" y="9164"/>
                    <a:pt x="3898" y="9000"/>
                  </a:cubicBezTo>
                  <a:cubicBezTo>
                    <a:pt x="3898" y="8836"/>
                    <a:pt x="3898" y="8836"/>
                    <a:pt x="4060" y="8836"/>
                  </a:cubicBezTo>
                  <a:cubicBezTo>
                    <a:pt x="5197" y="6545"/>
                    <a:pt x="5197" y="6545"/>
                    <a:pt x="5197" y="6545"/>
                  </a:cubicBezTo>
                  <a:cubicBezTo>
                    <a:pt x="2274" y="6545"/>
                    <a:pt x="2274" y="6545"/>
                    <a:pt x="2274" y="6545"/>
                  </a:cubicBezTo>
                  <a:cubicBezTo>
                    <a:pt x="974" y="6545"/>
                    <a:pt x="0" y="7691"/>
                    <a:pt x="0" y="8836"/>
                  </a:cubicBezTo>
                  <a:cubicBezTo>
                    <a:pt x="0" y="16527"/>
                    <a:pt x="0" y="16527"/>
                    <a:pt x="0" y="16527"/>
                  </a:cubicBezTo>
                  <a:cubicBezTo>
                    <a:pt x="0" y="17836"/>
                    <a:pt x="974" y="18818"/>
                    <a:pt x="2274" y="18818"/>
                  </a:cubicBezTo>
                  <a:cubicBezTo>
                    <a:pt x="3086" y="18818"/>
                    <a:pt x="3086" y="18818"/>
                    <a:pt x="3086" y="18818"/>
                  </a:cubicBezTo>
                  <a:cubicBezTo>
                    <a:pt x="4060" y="16200"/>
                    <a:pt x="4060" y="16200"/>
                    <a:pt x="4060" y="16200"/>
                  </a:cubicBezTo>
                  <a:cubicBezTo>
                    <a:pt x="4223" y="15545"/>
                    <a:pt x="5035" y="15055"/>
                    <a:pt x="5684" y="15055"/>
                  </a:cubicBezTo>
                  <a:cubicBezTo>
                    <a:pt x="15916" y="15055"/>
                    <a:pt x="15916" y="15055"/>
                    <a:pt x="15916" y="15055"/>
                  </a:cubicBezTo>
                  <a:cubicBezTo>
                    <a:pt x="16565" y="15055"/>
                    <a:pt x="17377" y="15545"/>
                    <a:pt x="17540" y="16200"/>
                  </a:cubicBezTo>
                  <a:cubicBezTo>
                    <a:pt x="18514" y="18818"/>
                    <a:pt x="18514" y="18818"/>
                    <a:pt x="18514" y="18818"/>
                  </a:cubicBezTo>
                  <a:cubicBezTo>
                    <a:pt x="19326" y="18818"/>
                    <a:pt x="19326" y="18818"/>
                    <a:pt x="19326" y="18818"/>
                  </a:cubicBezTo>
                  <a:cubicBezTo>
                    <a:pt x="20626" y="18818"/>
                    <a:pt x="21600" y="17836"/>
                    <a:pt x="21600" y="16527"/>
                  </a:cubicBezTo>
                  <a:cubicBezTo>
                    <a:pt x="21600" y="8836"/>
                    <a:pt x="21600" y="8836"/>
                    <a:pt x="21600" y="8836"/>
                  </a:cubicBezTo>
                  <a:cubicBezTo>
                    <a:pt x="21600" y="7691"/>
                    <a:pt x="20626" y="6545"/>
                    <a:pt x="19326" y="6545"/>
                  </a:cubicBez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nvGrpSpPr>
          <p:cNvPr id="44" name="Group 1973"/>
          <p:cNvGrpSpPr/>
          <p:nvPr/>
        </p:nvGrpSpPr>
        <p:grpSpPr>
          <a:xfrm>
            <a:off x="8122270" y="4677062"/>
            <a:ext cx="509882" cy="441571"/>
            <a:chOff x="0" y="70870"/>
            <a:chExt cx="1057970" cy="916229"/>
          </a:xfrm>
        </p:grpSpPr>
        <p:sp>
          <p:nvSpPr>
            <p:cNvPr id="45" name="Shape 1967"/>
            <p:cNvSpPr/>
            <p:nvPr/>
          </p:nvSpPr>
          <p:spPr>
            <a:xfrm rot="16200000">
              <a:off x="70870" y="0"/>
              <a:ext cx="916231" cy="1057971"/>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grpSp>
          <p:nvGrpSpPr>
            <p:cNvPr id="46" name="Group 1972"/>
            <p:cNvGrpSpPr/>
            <p:nvPr/>
          </p:nvGrpSpPr>
          <p:grpSpPr>
            <a:xfrm>
              <a:off x="363295" y="309067"/>
              <a:ext cx="331380" cy="423895"/>
              <a:chOff x="0" y="0"/>
              <a:chExt cx="331378" cy="423893"/>
            </a:xfrm>
          </p:grpSpPr>
          <p:sp>
            <p:nvSpPr>
              <p:cNvPr id="47" name="Shape 1968"/>
              <p:cNvSpPr/>
              <p:nvPr/>
            </p:nvSpPr>
            <p:spPr>
              <a:xfrm>
                <a:off x="123900" y="151824"/>
                <a:ext cx="81516" cy="272070"/>
              </a:xfrm>
              <a:custGeom>
                <a:avLst/>
                <a:gdLst/>
                <a:ahLst/>
                <a:cxnLst>
                  <a:cxn ang="0">
                    <a:pos x="wd2" y="hd2"/>
                  </a:cxn>
                  <a:cxn ang="5400000">
                    <a:pos x="wd2" y="hd2"/>
                  </a:cxn>
                  <a:cxn ang="10800000">
                    <a:pos x="wd2" y="hd2"/>
                  </a:cxn>
                  <a:cxn ang="16200000">
                    <a:pos x="wd2" y="hd2"/>
                  </a:cxn>
                </a:cxnLst>
                <a:rect l="0" t="0" r="r" b="b"/>
                <a:pathLst>
                  <a:path w="21600" h="21600" extrusionOk="0">
                    <a:moveTo>
                      <a:pt x="0" y="21434"/>
                    </a:moveTo>
                    <a:cubicBezTo>
                      <a:pt x="2769" y="21600"/>
                      <a:pt x="6646" y="21600"/>
                      <a:pt x="10523" y="21600"/>
                    </a:cubicBezTo>
                    <a:cubicBezTo>
                      <a:pt x="14400" y="21600"/>
                      <a:pt x="18277" y="21600"/>
                      <a:pt x="21600" y="21434"/>
                    </a:cubicBezTo>
                    <a:cubicBezTo>
                      <a:pt x="21600" y="0"/>
                      <a:pt x="21600" y="0"/>
                      <a:pt x="21600" y="0"/>
                    </a:cubicBezTo>
                    <a:cubicBezTo>
                      <a:pt x="18277" y="0"/>
                      <a:pt x="14400" y="0"/>
                      <a:pt x="10523" y="0"/>
                    </a:cubicBezTo>
                    <a:cubicBezTo>
                      <a:pt x="6646" y="0"/>
                      <a:pt x="2769" y="0"/>
                      <a:pt x="0" y="0"/>
                    </a:cubicBezTo>
                    <a:lnTo>
                      <a:pt x="0" y="21434"/>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sp>
            <p:nvSpPr>
              <p:cNvPr id="48" name="Shape 1969"/>
              <p:cNvSpPr/>
              <p:nvPr/>
            </p:nvSpPr>
            <p:spPr>
              <a:xfrm>
                <a:off x="0" y="153596"/>
                <a:ext cx="331379" cy="268471"/>
              </a:xfrm>
              <a:custGeom>
                <a:avLst/>
                <a:gdLst/>
                <a:ahLst/>
                <a:cxnLst>
                  <a:cxn ang="0">
                    <a:pos x="wd2" y="hd2"/>
                  </a:cxn>
                  <a:cxn ang="5400000">
                    <a:pos x="wd2" y="hd2"/>
                  </a:cxn>
                  <a:cxn ang="10800000">
                    <a:pos x="wd2" y="hd2"/>
                  </a:cxn>
                  <a:cxn ang="16200000">
                    <a:pos x="wd2" y="hd2"/>
                  </a:cxn>
                </a:cxnLst>
                <a:rect l="0" t="0" r="r" b="b"/>
                <a:pathLst>
                  <a:path w="21600" h="21600" extrusionOk="0">
                    <a:moveTo>
                      <a:pt x="0" y="3375"/>
                    </a:moveTo>
                    <a:cubicBezTo>
                      <a:pt x="0" y="18056"/>
                      <a:pt x="0" y="18056"/>
                      <a:pt x="0" y="18056"/>
                    </a:cubicBezTo>
                    <a:cubicBezTo>
                      <a:pt x="0" y="19575"/>
                      <a:pt x="1094" y="20756"/>
                      <a:pt x="2187" y="20756"/>
                    </a:cubicBezTo>
                    <a:cubicBezTo>
                      <a:pt x="2187" y="20756"/>
                      <a:pt x="3828" y="21262"/>
                      <a:pt x="6972" y="21600"/>
                    </a:cubicBezTo>
                    <a:cubicBezTo>
                      <a:pt x="6972" y="0"/>
                      <a:pt x="6972" y="0"/>
                      <a:pt x="6972" y="0"/>
                    </a:cubicBezTo>
                    <a:cubicBezTo>
                      <a:pt x="3828" y="169"/>
                      <a:pt x="2187" y="675"/>
                      <a:pt x="2187" y="675"/>
                    </a:cubicBezTo>
                    <a:cubicBezTo>
                      <a:pt x="1094" y="675"/>
                      <a:pt x="0" y="1856"/>
                      <a:pt x="0" y="3375"/>
                    </a:cubicBezTo>
                    <a:close/>
                    <a:moveTo>
                      <a:pt x="19413" y="675"/>
                    </a:moveTo>
                    <a:cubicBezTo>
                      <a:pt x="19413" y="675"/>
                      <a:pt x="17772" y="169"/>
                      <a:pt x="14628" y="0"/>
                    </a:cubicBezTo>
                    <a:cubicBezTo>
                      <a:pt x="14628" y="21600"/>
                      <a:pt x="14628" y="21600"/>
                      <a:pt x="14628" y="21600"/>
                    </a:cubicBezTo>
                    <a:cubicBezTo>
                      <a:pt x="17772" y="21262"/>
                      <a:pt x="19413" y="20756"/>
                      <a:pt x="19413" y="20756"/>
                    </a:cubicBezTo>
                    <a:cubicBezTo>
                      <a:pt x="20643" y="20756"/>
                      <a:pt x="21600" y="19575"/>
                      <a:pt x="21600" y="18056"/>
                    </a:cubicBezTo>
                    <a:cubicBezTo>
                      <a:pt x="21600" y="3375"/>
                      <a:pt x="21600" y="3375"/>
                      <a:pt x="21600" y="3375"/>
                    </a:cubicBezTo>
                    <a:cubicBezTo>
                      <a:pt x="21600" y="1856"/>
                      <a:pt x="20643" y="675"/>
                      <a:pt x="19413" y="675"/>
                    </a:cubicBezTo>
                    <a:close/>
                  </a:path>
                </a:pathLst>
              </a:custGeom>
              <a:solidFill>
                <a:srgbClr val="FFFFFF"/>
              </a:solidFill>
              <a:ln w="12700" cap="flat">
                <a:noFill/>
                <a:miter lim="400000"/>
              </a:ln>
              <a:effectLst/>
            </p:spPr>
            <p:txBody>
              <a:bodyPr wrap="square" lIns="0" tIns="0" rIns="0" bIns="0" numCol="1" anchor="t">
                <a:noAutofit/>
              </a:bodyPr>
              <a:lstStyle/>
              <a:p>
                <a:pPr lvl="0"/>
                <a:endParaRPr/>
              </a:p>
            </p:txBody>
          </p:sp>
          <p:sp>
            <p:nvSpPr>
              <p:cNvPr id="49" name="Shape 1970"/>
              <p:cNvSpPr/>
              <p:nvPr/>
            </p:nvSpPr>
            <p:spPr>
              <a:xfrm>
                <a:off x="24430" y="-1"/>
                <a:ext cx="122612" cy="139422"/>
              </a:xfrm>
              <a:custGeom>
                <a:avLst/>
                <a:gdLst/>
                <a:ahLst/>
                <a:cxnLst>
                  <a:cxn ang="0">
                    <a:pos x="wd2" y="hd2"/>
                  </a:cxn>
                  <a:cxn ang="5400000">
                    <a:pos x="wd2" y="hd2"/>
                  </a:cxn>
                  <a:cxn ang="10800000">
                    <a:pos x="wd2" y="hd2"/>
                  </a:cxn>
                  <a:cxn ang="16200000">
                    <a:pos x="wd2" y="hd2"/>
                  </a:cxn>
                </a:cxnLst>
                <a:rect l="0" t="0" r="r" b="b"/>
                <a:pathLst>
                  <a:path w="20333" h="20475" extrusionOk="0">
                    <a:moveTo>
                      <a:pt x="13017" y="109"/>
                    </a:moveTo>
                    <a:cubicBezTo>
                      <a:pt x="9185" y="-1125"/>
                      <a:pt x="-1267" y="8441"/>
                      <a:pt x="127" y="12452"/>
                    </a:cubicBezTo>
                    <a:cubicBezTo>
                      <a:pt x="1520" y="16155"/>
                      <a:pt x="11623" y="20475"/>
                      <a:pt x="11623" y="20475"/>
                    </a:cubicBezTo>
                    <a:cubicBezTo>
                      <a:pt x="20333" y="19858"/>
                      <a:pt x="20333" y="19858"/>
                      <a:pt x="20333" y="19858"/>
                    </a:cubicBezTo>
                    <a:cubicBezTo>
                      <a:pt x="20333" y="19858"/>
                      <a:pt x="16849" y="1344"/>
                      <a:pt x="13017" y="109"/>
                    </a:cubicBezTo>
                    <a:close/>
                    <a:moveTo>
                      <a:pt x="6398" y="13686"/>
                    </a:moveTo>
                    <a:cubicBezTo>
                      <a:pt x="5701" y="11835"/>
                      <a:pt x="10927" y="6898"/>
                      <a:pt x="12668" y="7824"/>
                    </a:cubicBezTo>
                    <a:cubicBezTo>
                      <a:pt x="14759" y="8441"/>
                      <a:pt x="16501" y="17389"/>
                      <a:pt x="16501" y="17389"/>
                    </a:cubicBezTo>
                    <a:cubicBezTo>
                      <a:pt x="11972" y="17698"/>
                      <a:pt x="11972" y="17698"/>
                      <a:pt x="11972" y="17698"/>
                    </a:cubicBezTo>
                    <a:cubicBezTo>
                      <a:pt x="11972" y="17698"/>
                      <a:pt x="7094" y="15538"/>
                      <a:pt x="6398" y="13686"/>
                    </a:cubicBezTo>
                    <a:close/>
                  </a:path>
                </a:pathLst>
              </a:custGeom>
              <a:solidFill>
                <a:srgbClr val="FFFFFF"/>
              </a:solidFill>
              <a:ln w="12700" cap="flat">
                <a:noFill/>
                <a:miter lim="400000"/>
              </a:ln>
              <a:effectLst/>
            </p:spPr>
            <p:txBody>
              <a:bodyPr wrap="square" lIns="0" tIns="0" rIns="0" bIns="0" numCol="1" anchor="t">
                <a:noAutofit/>
              </a:bodyPr>
              <a:lstStyle/>
              <a:p>
                <a:pPr lvl="0"/>
                <a:endParaRPr/>
              </a:p>
            </p:txBody>
          </p:sp>
          <p:sp>
            <p:nvSpPr>
              <p:cNvPr id="50" name="Shape 1971"/>
              <p:cNvSpPr/>
              <p:nvPr/>
            </p:nvSpPr>
            <p:spPr>
              <a:xfrm>
                <a:off x="171851" y="0"/>
                <a:ext cx="124380" cy="139421"/>
              </a:xfrm>
              <a:custGeom>
                <a:avLst/>
                <a:gdLst/>
                <a:ahLst/>
                <a:cxnLst>
                  <a:cxn ang="0">
                    <a:pos x="wd2" y="hd2"/>
                  </a:cxn>
                  <a:cxn ang="5400000">
                    <a:pos x="wd2" y="hd2"/>
                  </a:cxn>
                  <a:cxn ang="10800000">
                    <a:pos x="wd2" y="hd2"/>
                  </a:cxn>
                  <a:cxn ang="16200000">
                    <a:pos x="wd2" y="hd2"/>
                  </a:cxn>
                </a:cxnLst>
                <a:rect l="0" t="0" r="r" b="b"/>
                <a:pathLst>
                  <a:path w="20350" h="20475" extrusionOk="0">
                    <a:moveTo>
                      <a:pt x="0" y="19858"/>
                    </a:moveTo>
                    <a:cubicBezTo>
                      <a:pt x="8571" y="20475"/>
                      <a:pt x="8571" y="20475"/>
                      <a:pt x="8571" y="20475"/>
                    </a:cubicBezTo>
                    <a:cubicBezTo>
                      <a:pt x="8571" y="20475"/>
                      <a:pt x="18514" y="16155"/>
                      <a:pt x="20229" y="12452"/>
                    </a:cubicBezTo>
                    <a:cubicBezTo>
                      <a:pt x="21600" y="8441"/>
                      <a:pt x="10971" y="-1125"/>
                      <a:pt x="7200" y="109"/>
                    </a:cubicBezTo>
                    <a:cubicBezTo>
                      <a:pt x="3429" y="1344"/>
                      <a:pt x="0" y="19858"/>
                      <a:pt x="0" y="19858"/>
                    </a:cubicBezTo>
                    <a:close/>
                    <a:moveTo>
                      <a:pt x="8229" y="17698"/>
                    </a:moveTo>
                    <a:cubicBezTo>
                      <a:pt x="4114" y="17389"/>
                      <a:pt x="4114" y="17389"/>
                      <a:pt x="4114" y="17389"/>
                    </a:cubicBezTo>
                    <a:cubicBezTo>
                      <a:pt x="4114" y="17389"/>
                      <a:pt x="5486" y="8441"/>
                      <a:pt x="7543" y="7824"/>
                    </a:cubicBezTo>
                    <a:cubicBezTo>
                      <a:pt x="9257" y="6898"/>
                      <a:pt x="14400" y="11835"/>
                      <a:pt x="13714" y="13686"/>
                    </a:cubicBezTo>
                    <a:cubicBezTo>
                      <a:pt x="13029" y="15538"/>
                      <a:pt x="8229" y="17698"/>
                      <a:pt x="8229" y="17698"/>
                    </a:cubicBez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sp>
        <p:nvSpPr>
          <p:cNvPr id="97" name="Text Placeholder 17"/>
          <p:cNvSpPr>
            <a:spLocks noGrp="1"/>
          </p:cNvSpPr>
          <p:nvPr>
            <p:ph type="body" sz="quarter" idx="11"/>
          </p:nvPr>
        </p:nvSpPr>
        <p:spPr>
          <a:xfrm>
            <a:off x="1395632" y="2835668"/>
            <a:ext cx="2006768" cy="1023756"/>
          </a:xfrm>
        </p:spPr>
        <p:txBody>
          <a:bodyPr>
            <a:normAutofit/>
          </a:bodyPr>
          <a:lstStyle/>
          <a:p>
            <a:pPr algn="ctr"/>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adipiscing</a:t>
            </a:r>
            <a:r>
              <a:rPr lang="en-GB" dirty="0"/>
              <a:t> </a:t>
            </a:r>
            <a:r>
              <a:rPr lang="en-GB" dirty="0" err="1"/>
              <a:t>elit</a:t>
            </a:r>
            <a:r>
              <a:rPr lang="en-GB" dirty="0"/>
              <a:t>. </a:t>
            </a:r>
            <a:r>
              <a:rPr lang="en-GB" dirty="0" err="1"/>
              <a:t>tamah</a:t>
            </a:r>
            <a:r>
              <a:rPr lang="en-GB" dirty="0"/>
              <a:t> </a:t>
            </a:r>
            <a:r>
              <a:rPr lang="en-GB" dirty="0" err="1"/>
              <a:t>lom</a:t>
            </a:r>
            <a:r>
              <a:rPr lang="en-GB" dirty="0"/>
              <a:t> </a:t>
            </a:r>
            <a:r>
              <a:rPr lang="en-GB" dirty="0" err="1"/>
              <a:t>lolorem</a:t>
            </a:r>
            <a:r>
              <a:rPr lang="en-GB" dirty="0"/>
              <a:t> </a:t>
            </a:r>
            <a:r>
              <a:rPr lang="en-GB" dirty="0" err="1"/>
              <a:t>consectetur</a:t>
            </a:r>
            <a:r>
              <a:rPr lang="en-GB" dirty="0"/>
              <a:t> rem di</a:t>
            </a:r>
          </a:p>
        </p:txBody>
      </p:sp>
      <p:sp>
        <p:nvSpPr>
          <p:cNvPr id="55" name="Text Placeholder 19"/>
          <p:cNvSpPr>
            <a:spLocks noGrp="1"/>
          </p:cNvSpPr>
          <p:nvPr>
            <p:ph type="body" sz="quarter" idx="13"/>
          </p:nvPr>
        </p:nvSpPr>
        <p:spPr>
          <a:xfrm>
            <a:off x="4291241" y="4460035"/>
            <a:ext cx="1008889" cy="278017"/>
          </a:xfrm>
        </p:spPr>
        <p:txBody>
          <a:bodyPr anchor="ctr"/>
          <a:lstStyle/>
          <a:p>
            <a:r>
              <a:rPr lang="en-GB" dirty="0"/>
              <a:t>Printing</a:t>
            </a:r>
          </a:p>
        </p:txBody>
      </p:sp>
      <p:sp>
        <p:nvSpPr>
          <p:cNvPr id="57" name="Text Placeholder 17"/>
          <p:cNvSpPr>
            <a:spLocks noGrp="1"/>
          </p:cNvSpPr>
          <p:nvPr>
            <p:ph type="body" sz="quarter" idx="11"/>
          </p:nvPr>
        </p:nvSpPr>
        <p:spPr>
          <a:xfrm>
            <a:off x="3832631" y="2835668"/>
            <a:ext cx="2025357" cy="1023756"/>
          </a:xfrm>
        </p:spPr>
        <p:txBody>
          <a:bodyPr/>
          <a:lstStyle/>
          <a:p>
            <a:pPr algn="ctr"/>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adipiscing</a:t>
            </a:r>
            <a:r>
              <a:rPr lang="en-GB" dirty="0"/>
              <a:t> </a:t>
            </a:r>
            <a:r>
              <a:rPr lang="en-GB" dirty="0" err="1"/>
              <a:t>elit</a:t>
            </a:r>
            <a:r>
              <a:rPr lang="en-GB" dirty="0"/>
              <a:t>. </a:t>
            </a:r>
            <a:r>
              <a:rPr lang="en-GB" dirty="0" err="1"/>
              <a:t>tamah</a:t>
            </a:r>
            <a:r>
              <a:rPr lang="en-GB" dirty="0"/>
              <a:t> </a:t>
            </a:r>
            <a:r>
              <a:rPr lang="en-GB" dirty="0" err="1"/>
              <a:t>lom</a:t>
            </a:r>
            <a:r>
              <a:rPr lang="en-GB" dirty="0"/>
              <a:t> </a:t>
            </a:r>
            <a:r>
              <a:rPr lang="en-GB" dirty="0" err="1"/>
              <a:t>lolorem</a:t>
            </a:r>
            <a:r>
              <a:rPr lang="en-GB" dirty="0"/>
              <a:t> </a:t>
            </a:r>
            <a:r>
              <a:rPr lang="en-GB" dirty="0" err="1"/>
              <a:t>consectetur</a:t>
            </a:r>
            <a:r>
              <a:rPr lang="en-GB" dirty="0"/>
              <a:t> rem </a:t>
            </a:r>
          </a:p>
        </p:txBody>
      </p:sp>
      <p:sp>
        <p:nvSpPr>
          <p:cNvPr id="14" name="Text Placeholder 13"/>
          <p:cNvSpPr>
            <a:spLocks noGrp="1"/>
          </p:cNvSpPr>
          <p:nvPr>
            <p:ph type="body" sz="quarter" idx="10"/>
          </p:nvPr>
        </p:nvSpPr>
        <p:spPr>
          <a:xfrm>
            <a:off x="8928177" y="2746853"/>
            <a:ext cx="1485935" cy="260012"/>
          </a:xfrm>
        </p:spPr>
        <p:txBody>
          <a:bodyPr anchor="ctr"/>
          <a:lstStyle/>
          <a:p>
            <a:r>
              <a:rPr lang="en-GB" dirty="0"/>
              <a:t>Payment</a:t>
            </a:r>
          </a:p>
        </p:txBody>
      </p:sp>
      <p:sp>
        <p:nvSpPr>
          <p:cNvPr id="62" name="Text Placeholder 13"/>
          <p:cNvSpPr>
            <a:spLocks noGrp="1"/>
          </p:cNvSpPr>
          <p:nvPr>
            <p:ph type="body" sz="quarter" idx="10"/>
          </p:nvPr>
        </p:nvSpPr>
        <p:spPr>
          <a:xfrm>
            <a:off x="8955947" y="4789684"/>
            <a:ext cx="1485935" cy="260012"/>
          </a:xfrm>
        </p:spPr>
        <p:txBody>
          <a:bodyPr anchor="ctr"/>
          <a:lstStyle/>
          <a:p>
            <a:r>
              <a:rPr lang="en-GB" dirty="0"/>
              <a:t>Gift / Bonus</a:t>
            </a:r>
          </a:p>
        </p:txBody>
      </p:sp>
      <p:sp>
        <p:nvSpPr>
          <p:cNvPr id="32" name="TextBox 31"/>
          <p:cNvSpPr txBox="1"/>
          <p:nvPr/>
        </p:nvSpPr>
        <p:spPr>
          <a:xfrm>
            <a:off x="10234613" y="6282532"/>
            <a:ext cx="51911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106</a:t>
            </a:r>
            <a:endParaRPr lang="en-GB" sz="1200" dirty="0">
              <a:solidFill>
                <a:schemeClr val="accent1"/>
              </a:solidFill>
              <a:latin typeface="Kontrapunkt Bob Light" panose="02000000000000000000" pitchFamily="50" charset="0"/>
            </a:endParaRPr>
          </a:p>
        </p:txBody>
      </p:sp>
      <p:sp>
        <p:nvSpPr>
          <p:cNvPr id="35" name="Oval 34"/>
          <p:cNvSpPr/>
          <p:nvPr/>
        </p:nvSpPr>
        <p:spPr>
          <a:xfrm>
            <a:off x="2351447" y="3856664"/>
            <a:ext cx="63142" cy="6301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4847974" y="3856664"/>
            <a:ext cx="63142" cy="6301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105457" y="2640640"/>
            <a:ext cx="509882" cy="441572"/>
            <a:chOff x="8105457" y="2640640"/>
            <a:chExt cx="509882" cy="441572"/>
          </a:xfrm>
        </p:grpSpPr>
        <p:sp>
          <p:nvSpPr>
            <p:cNvPr id="51" name="Shape 1964"/>
            <p:cNvSpPr/>
            <p:nvPr/>
          </p:nvSpPr>
          <p:spPr>
            <a:xfrm rot="16200000">
              <a:off x="8139612" y="2606485"/>
              <a:ext cx="441572" cy="50988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0" name="Shape 1962"/>
            <p:cNvSpPr/>
            <p:nvPr/>
          </p:nvSpPr>
          <p:spPr>
            <a:xfrm>
              <a:off x="8319109" y="2744595"/>
              <a:ext cx="112181" cy="204293"/>
            </a:xfrm>
            <a:custGeom>
              <a:avLst/>
              <a:gdLst/>
              <a:ahLst/>
              <a:cxnLst>
                <a:cxn ang="0">
                  <a:pos x="wd2" y="hd2"/>
                </a:cxn>
                <a:cxn ang="5400000">
                  <a:pos x="wd2" y="hd2"/>
                </a:cxn>
                <a:cxn ang="10800000">
                  <a:pos x="wd2" y="hd2"/>
                </a:cxn>
                <a:cxn ang="16200000">
                  <a:pos x="wd2" y="hd2"/>
                </a:cxn>
              </a:cxnLst>
              <a:rect l="0" t="0" r="r" b="b"/>
              <a:pathLst>
                <a:path w="21600" h="21600" extrusionOk="0">
                  <a:moveTo>
                    <a:pt x="20407" y="3476"/>
                  </a:moveTo>
                  <a:cubicBezTo>
                    <a:pt x="16335" y="5612"/>
                    <a:pt x="16335" y="5612"/>
                    <a:pt x="16335" y="5612"/>
                  </a:cubicBezTo>
                  <a:cubicBezTo>
                    <a:pt x="14486" y="4583"/>
                    <a:pt x="12660" y="4068"/>
                    <a:pt x="10835" y="4068"/>
                  </a:cubicBezTo>
                  <a:cubicBezTo>
                    <a:pt x="9782" y="4068"/>
                    <a:pt x="8916" y="4222"/>
                    <a:pt x="8237" y="4531"/>
                  </a:cubicBezTo>
                  <a:cubicBezTo>
                    <a:pt x="7582" y="4827"/>
                    <a:pt x="7231" y="5188"/>
                    <a:pt x="7231" y="5587"/>
                  </a:cubicBezTo>
                  <a:cubicBezTo>
                    <a:pt x="7231" y="5921"/>
                    <a:pt x="7535" y="6256"/>
                    <a:pt x="8120" y="6591"/>
                  </a:cubicBezTo>
                  <a:cubicBezTo>
                    <a:pt x="8706" y="6938"/>
                    <a:pt x="9876" y="7299"/>
                    <a:pt x="11631" y="7685"/>
                  </a:cubicBezTo>
                  <a:cubicBezTo>
                    <a:pt x="14743" y="8380"/>
                    <a:pt x="16873" y="8972"/>
                    <a:pt x="18020" y="9461"/>
                  </a:cubicBezTo>
                  <a:cubicBezTo>
                    <a:pt x="19166" y="9950"/>
                    <a:pt x="20055" y="10530"/>
                    <a:pt x="20687" y="11225"/>
                  </a:cubicBezTo>
                  <a:cubicBezTo>
                    <a:pt x="21296" y="11907"/>
                    <a:pt x="21600" y="12679"/>
                    <a:pt x="21600" y="13529"/>
                  </a:cubicBezTo>
                  <a:cubicBezTo>
                    <a:pt x="21600" y="14379"/>
                    <a:pt x="21272" y="15177"/>
                    <a:pt x="20617" y="15897"/>
                  </a:cubicBezTo>
                  <a:cubicBezTo>
                    <a:pt x="19962" y="16618"/>
                    <a:pt x="19096" y="17198"/>
                    <a:pt x="18066" y="17622"/>
                  </a:cubicBezTo>
                  <a:cubicBezTo>
                    <a:pt x="17037" y="18034"/>
                    <a:pt x="15539" y="18356"/>
                    <a:pt x="13573" y="18575"/>
                  </a:cubicBezTo>
                  <a:cubicBezTo>
                    <a:pt x="13573" y="21600"/>
                    <a:pt x="13573" y="21600"/>
                    <a:pt x="13573" y="21600"/>
                  </a:cubicBezTo>
                  <a:cubicBezTo>
                    <a:pt x="9618" y="21600"/>
                    <a:pt x="9618" y="21600"/>
                    <a:pt x="9618" y="21600"/>
                  </a:cubicBezTo>
                  <a:cubicBezTo>
                    <a:pt x="9618" y="18652"/>
                    <a:pt x="9618" y="18652"/>
                    <a:pt x="9618" y="18652"/>
                  </a:cubicBezTo>
                  <a:cubicBezTo>
                    <a:pt x="7793" y="18536"/>
                    <a:pt x="6225" y="18292"/>
                    <a:pt x="4938" y="17906"/>
                  </a:cubicBezTo>
                  <a:cubicBezTo>
                    <a:pt x="3159" y="17378"/>
                    <a:pt x="1521" y="16670"/>
                    <a:pt x="0" y="15795"/>
                  </a:cubicBezTo>
                  <a:cubicBezTo>
                    <a:pt x="4002" y="13593"/>
                    <a:pt x="4002" y="13593"/>
                    <a:pt x="4002" y="13593"/>
                  </a:cubicBezTo>
                  <a:cubicBezTo>
                    <a:pt x="6576" y="15061"/>
                    <a:pt x="9057" y="15795"/>
                    <a:pt x="11444" y="15795"/>
                  </a:cubicBezTo>
                  <a:cubicBezTo>
                    <a:pt x="12684" y="15795"/>
                    <a:pt x="13714" y="15563"/>
                    <a:pt x="14603" y="15112"/>
                  </a:cubicBezTo>
                  <a:cubicBezTo>
                    <a:pt x="15469" y="14649"/>
                    <a:pt x="15913" y="14121"/>
                    <a:pt x="15913" y="13503"/>
                  </a:cubicBezTo>
                  <a:cubicBezTo>
                    <a:pt x="15913" y="12975"/>
                    <a:pt x="15633" y="12525"/>
                    <a:pt x="15071" y="12126"/>
                  </a:cubicBezTo>
                  <a:cubicBezTo>
                    <a:pt x="14509" y="11740"/>
                    <a:pt x="13386" y="11341"/>
                    <a:pt x="11748" y="10929"/>
                  </a:cubicBezTo>
                  <a:cubicBezTo>
                    <a:pt x="8401" y="10105"/>
                    <a:pt x="6155" y="9436"/>
                    <a:pt x="4961" y="8946"/>
                  </a:cubicBezTo>
                  <a:cubicBezTo>
                    <a:pt x="3791" y="8470"/>
                    <a:pt x="2902" y="7917"/>
                    <a:pt x="2317" y="7312"/>
                  </a:cubicBezTo>
                  <a:cubicBezTo>
                    <a:pt x="1732" y="6707"/>
                    <a:pt x="1451" y="6063"/>
                    <a:pt x="1451" y="5368"/>
                  </a:cubicBezTo>
                  <a:cubicBezTo>
                    <a:pt x="1451" y="4235"/>
                    <a:pt x="2223" y="3257"/>
                    <a:pt x="3768" y="2446"/>
                  </a:cubicBezTo>
                  <a:cubicBezTo>
                    <a:pt x="5312" y="1635"/>
                    <a:pt x="7255" y="1197"/>
                    <a:pt x="9618" y="1133"/>
                  </a:cubicBezTo>
                  <a:cubicBezTo>
                    <a:pt x="9618" y="0"/>
                    <a:pt x="9618" y="0"/>
                    <a:pt x="9618" y="0"/>
                  </a:cubicBezTo>
                  <a:cubicBezTo>
                    <a:pt x="13573" y="0"/>
                    <a:pt x="13573" y="0"/>
                    <a:pt x="13573" y="0"/>
                  </a:cubicBezTo>
                  <a:cubicBezTo>
                    <a:pt x="13573" y="1287"/>
                    <a:pt x="13573" y="1287"/>
                    <a:pt x="13573" y="1287"/>
                  </a:cubicBezTo>
                  <a:cubicBezTo>
                    <a:pt x="14954" y="1455"/>
                    <a:pt x="16101" y="1686"/>
                    <a:pt x="17037" y="1982"/>
                  </a:cubicBezTo>
                  <a:cubicBezTo>
                    <a:pt x="17996" y="2278"/>
                    <a:pt x="19119" y="2780"/>
                    <a:pt x="20407" y="3476"/>
                  </a:cubicBez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sp>
        <p:nvSpPr>
          <p:cNvPr id="7" name="Freeform 5"/>
          <p:cNvSpPr>
            <a:spLocks/>
          </p:cNvSpPr>
          <p:nvPr/>
        </p:nvSpPr>
        <p:spPr bwMode="auto">
          <a:xfrm>
            <a:off x="6170199" y="3414285"/>
            <a:ext cx="2702339" cy="946931"/>
          </a:xfrm>
          <a:prstGeom prst="rect">
            <a:avLst/>
          </a:prstGeom>
          <a:solidFill>
            <a:srgbClr val="ECECEC"/>
          </a:solidFill>
          <a:ln w="158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8860602" y="3659519"/>
            <a:ext cx="509882" cy="441572"/>
            <a:chOff x="8618556" y="3698892"/>
            <a:chExt cx="509882" cy="441572"/>
          </a:xfrm>
        </p:grpSpPr>
        <p:sp>
          <p:nvSpPr>
            <p:cNvPr id="42" name="Shape 1964"/>
            <p:cNvSpPr/>
            <p:nvPr/>
          </p:nvSpPr>
          <p:spPr>
            <a:xfrm rot="16200000">
              <a:off x="8652711" y="3664737"/>
              <a:ext cx="441572" cy="50988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3" name="Shape 1965"/>
            <p:cNvSpPr/>
            <p:nvPr/>
          </p:nvSpPr>
          <p:spPr>
            <a:xfrm>
              <a:off x="8762414" y="3834890"/>
              <a:ext cx="222167" cy="199950"/>
            </a:xfrm>
            <a:custGeom>
              <a:avLst/>
              <a:gdLst/>
              <a:ahLst/>
              <a:cxnLst>
                <a:cxn ang="0">
                  <a:pos x="wd2" y="hd2"/>
                </a:cxn>
                <a:cxn ang="5400000">
                  <a:pos x="wd2" y="hd2"/>
                </a:cxn>
                <a:cxn ang="10800000">
                  <a:pos x="wd2" y="hd2"/>
                </a:cxn>
                <a:cxn ang="16200000">
                  <a:pos x="wd2" y="hd2"/>
                </a:cxn>
              </a:cxnLst>
              <a:rect l="0" t="0" r="r" b="b"/>
              <a:pathLst>
                <a:path w="21600" h="21600" extrusionOk="0">
                  <a:moveTo>
                    <a:pt x="19440" y="0"/>
                  </a:moveTo>
                  <a:lnTo>
                    <a:pt x="9720" y="0"/>
                  </a:lnTo>
                  <a:cubicBezTo>
                    <a:pt x="8533" y="0"/>
                    <a:pt x="7560" y="1080"/>
                    <a:pt x="7560" y="2400"/>
                  </a:cubicBezTo>
                  <a:lnTo>
                    <a:pt x="7560" y="12000"/>
                  </a:lnTo>
                  <a:lnTo>
                    <a:pt x="15121" y="12000"/>
                  </a:lnTo>
                  <a:lnTo>
                    <a:pt x="18360" y="15600"/>
                  </a:lnTo>
                  <a:lnTo>
                    <a:pt x="18360" y="12000"/>
                  </a:lnTo>
                  <a:lnTo>
                    <a:pt x="19440" y="12000"/>
                  </a:lnTo>
                  <a:cubicBezTo>
                    <a:pt x="20629" y="12000"/>
                    <a:pt x="21600" y="10920"/>
                    <a:pt x="21600" y="9600"/>
                  </a:cubicBezTo>
                  <a:lnTo>
                    <a:pt x="21600" y="2400"/>
                  </a:lnTo>
                  <a:cubicBezTo>
                    <a:pt x="21600" y="1080"/>
                    <a:pt x="20629" y="0"/>
                    <a:pt x="19440" y="0"/>
                  </a:cubicBezTo>
                  <a:close/>
                  <a:moveTo>
                    <a:pt x="6265" y="13440"/>
                  </a:moveTo>
                  <a:lnTo>
                    <a:pt x="6265" y="6000"/>
                  </a:lnTo>
                  <a:lnTo>
                    <a:pt x="2160" y="6000"/>
                  </a:lnTo>
                  <a:cubicBezTo>
                    <a:pt x="973" y="6000"/>
                    <a:pt x="0" y="7080"/>
                    <a:pt x="0" y="8400"/>
                  </a:cubicBezTo>
                  <a:lnTo>
                    <a:pt x="0" y="15600"/>
                  </a:lnTo>
                  <a:cubicBezTo>
                    <a:pt x="0" y="16920"/>
                    <a:pt x="973" y="18000"/>
                    <a:pt x="2160" y="18000"/>
                  </a:cubicBezTo>
                  <a:lnTo>
                    <a:pt x="3241" y="18000"/>
                  </a:lnTo>
                  <a:lnTo>
                    <a:pt x="3241" y="21600"/>
                  </a:lnTo>
                  <a:lnTo>
                    <a:pt x="6480" y="18000"/>
                  </a:lnTo>
                  <a:lnTo>
                    <a:pt x="11880" y="18000"/>
                  </a:lnTo>
                  <a:cubicBezTo>
                    <a:pt x="13069" y="18000"/>
                    <a:pt x="14040" y="16920"/>
                    <a:pt x="14040" y="15600"/>
                  </a:cubicBezTo>
                  <a:lnTo>
                    <a:pt x="14040" y="13415"/>
                  </a:lnTo>
                  <a:cubicBezTo>
                    <a:pt x="13971" y="13432"/>
                    <a:pt x="13898" y="13440"/>
                    <a:pt x="13824" y="13440"/>
                  </a:cubicBezTo>
                  <a:cubicBezTo>
                    <a:pt x="13824" y="13440"/>
                    <a:pt x="6265" y="13440"/>
                    <a:pt x="6265" y="1344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18" name="Text Placeholder 17"/>
          <p:cNvSpPr>
            <a:spLocks noGrp="1"/>
          </p:cNvSpPr>
          <p:nvPr>
            <p:ph type="body" sz="quarter" idx="10"/>
          </p:nvPr>
        </p:nvSpPr>
        <p:spPr>
          <a:xfrm>
            <a:off x="6658466" y="3698856"/>
            <a:ext cx="1802881" cy="408745"/>
          </a:xfrm>
        </p:spPr>
        <p:txBody>
          <a:bodyPr anchor="ctr">
            <a:noAutofit/>
          </a:bodyPr>
          <a:lstStyle/>
          <a:p>
            <a:pPr algn="ctr"/>
            <a:r>
              <a:rPr lang="en-GB" sz="4000" dirty="0"/>
              <a:t>Finish</a:t>
            </a:r>
          </a:p>
        </p:txBody>
      </p:sp>
      <p:sp>
        <p:nvSpPr>
          <p:cNvPr id="61" name="Text Placeholder 13"/>
          <p:cNvSpPr>
            <a:spLocks noGrp="1"/>
          </p:cNvSpPr>
          <p:nvPr>
            <p:ph type="body" sz="quarter" idx="10"/>
          </p:nvPr>
        </p:nvSpPr>
        <p:spPr>
          <a:xfrm>
            <a:off x="9640653" y="3750299"/>
            <a:ext cx="1485935" cy="260012"/>
          </a:xfrm>
        </p:spPr>
        <p:txBody>
          <a:bodyPr anchor="ctr"/>
          <a:lstStyle/>
          <a:p>
            <a:r>
              <a:rPr lang="en-GB" dirty="0"/>
              <a:t>Testimonial</a:t>
            </a:r>
          </a:p>
        </p:txBody>
      </p:sp>
    </p:spTree>
    <p:extLst>
      <p:ext uri="{BB962C8B-B14F-4D97-AF65-F5344CB8AC3E}">
        <p14:creationId xmlns:p14="http://schemas.microsoft.com/office/powerpoint/2010/main" val="329541834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left)">
                                      <p:cBhvr>
                                        <p:cTn id="7" dur="500"/>
                                        <p:tgtEl>
                                          <p:spTgt spid="88"/>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par>
                          <p:cTn id="11" fill="hold">
                            <p:stCondLst>
                              <p:cond delay="500"/>
                            </p:stCondLst>
                            <p:childTnLst>
                              <p:par>
                                <p:cTn id="12" presetID="5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93">
                                            <p:txEl>
                                              <p:pRg st="0" end="0"/>
                                            </p:txEl>
                                          </p:spTgt>
                                        </p:tgtEl>
                                        <p:attrNameLst>
                                          <p:attrName>style.visibility</p:attrName>
                                        </p:attrNameLst>
                                      </p:cBhvr>
                                      <p:to>
                                        <p:strVal val="visible"/>
                                      </p:to>
                                    </p:set>
                                    <p:anim calcmode="lin" valueType="num">
                                      <p:cBhvr>
                                        <p:cTn id="19" dur="500" fill="hold"/>
                                        <p:tgtEl>
                                          <p:spTgt spid="93">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93">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93">
                                            <p:txEl>
                                              <p:pRg st="0" end="0"/>
                                            </p:txEl>
                                          </p:spTgt>
                                        </p:tgtEl>
                                      </p:cBhvr>
                                    </p:animEffect>
                                  </p:childTnLst>
                                </p:cTn>
                              </p:par>
                            </p:childTnLst>
                          </p:cTn>
                        </p:par>
                        <p:par>
                          <p:cTn id="22" fill="hold">
                            <p:stCondLst>
                              <p:cond delay="1000"/>
                            </p:stCondLst>
                            <p:childTnLst>
                              <p:par>
                                <p:cTn id="23" presetID="18" presetClass="entr" presetSubtype="6" fill="hold" grpId="0" nodeType="afterEffect">
                                  <p:stCondLst>
                                    <p:cond delay="0"/>
                                  </p:stCondLst>
                                  <p:childTnLst>
                                    <p:set>
                                      <p:cBhvr>
                                        <p:cTn id="24" dur="1" fill="hold">
                                          <p:stCondLst>
                                            <p:cond delay="0"/>
                                          </p:stCondLst>
                                        </p:cTn>
                                        <p:tgtEl>
                                          <p:spTgt spid="97">
                                            <p:txEl>
                                              <p:pRg st="0" end="0"/>
                                            </p:txEl>
                                          </p:spTgt>
                                        </p:tgtEl>
                                        <p:attrNameLst>
                                          <p:attrName>style.visibility</p:attrName>
                                        </p:attrNameLst>
                                      </p:cBhvr>
                                      <p:to>
                                        <p:strVal val="visible"/>
                                      </p:to>
                                    </p:set>
                                    <p:animEffect transition="in" filter="strips(downRight)">
                                      <p:cBhvr>
                                        <p:cTn id="25" dur="500"/>
                                        <p:tgtEl>
                                          <p:spTgt spid="97">
                                            <p:txEl>
                                              <p:pRg st="0" end="0"/>
                                            </p:txEl>
                                          </p:spTgt>
                                        </p:tgtEl>
                                      </p:cBhvr>
                                    </p:animEffect>
                                  </p:childTnLst>
                                </p:cTn>
                              </p:par>
                            </p:childTnLst>
                          </p:cTn>
                        </p:par>
                        <p:par>
                          <p:cTn id="26" fill="hold">
                            <p:stCondLst>
                              <p:cond delay="1500"/>
                            </p:stCondLst>
                            <p:childTnLst>
                              <p:par>
                                <p:cTn id="27" presetID="22" presetClass="entr" presetSubtype="8" fill="hold" grpId="0"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left)">
                                      <p:cBhvr>
                                        <p:cTn id="29" dur="500"/>
                                        <p:tgtEl>
                                          <p:spTgt spid="89"/>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childTnLst>
                                </p:cTn>
                              </p:par>
                            </p:childTnLst>
                          </p:cTn>
                        </p:par>
                        <p:par>
                          <p:cTn id="33" fill="hold">
                            <p:stCondLst>
                              <p:cond delay="2000"/>
                            </p:stCondLst>
                            <p:childTnLst>
                              <p:par>
                                <p:cTn id="34" presetID="53" presetClass="entr" presetSubtype="16"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 calcmode="lin" valueType="num">
                                      <p:cBhvr>
                                        <p:cTn id="36" dur="500" fill="hold"/>
                                        <p:tgtEl>
                                          <p:spTgt spid="3"/>
                                        </p:tgtEl>
                                        <p:attrNameLst>
                                          <p:attrName>ppt_w</p:attrName>
                                        </p:attrNameLst>
                                      </p:cBhvr>
                                      <p:tavLst>
                                        <p:tav tm="0">
                                          <p:val>
                                            <p:fltVal val="0"/>
                                          </p:val>
                                        </p:tav>
                                        <p:tav tm="100000">
                                          <p:val>
                                            <p:strVal val="#ppt_w"/>
                                          </p:val>
                                        </p:tav>
                                      </p:tavLst>
                                    </p:anim>
                                    <p:anim calcmode="lin" valueType="num">
                                      <p:cBhvr>
                                        <p:cTn id="37" dur="500" fill="hold"/>
                                        <p:tgtEl>
                                          <p:spTgt spid="3"/>
                                        </p:tgtEl>
                                        <p:attrNameLst>
                                          <p:attrName>ppt_h</p:attrName>
                                        </p:attrNameLst>
                                      </p:cBhvr>
                                      <p:tavLst>
                                        <p:tav tm="0">
                                          <p:val>
                                            <p:fltVal val="0"/>
                                          </p:val>
                                        </p:tav>
                                        <p:tav tm="100000">
                                          <p:val>
                                            <p:strVal val="#ppt_h"/>
                                          </p:val>
                                        </p:tav>
                                      </p:tavLst>
                                    </p:anim>
                                    <p:animEffect transition="in" filter="fade">
                                      <p:cBhvr>
                                        <p:cTn id="38" dur="500"/>
                                        <p:tgtEl>
                                          <p:spTgt spid="3"/>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55">
                                            <p:txEl>
                                              <p:pRg st="0" end="0"/>
                                            </p:txEl>
                                          </p:spTgt>
                                        </p:tgtEl>
                                        <p:attrNameLst>
                                          <p:attrName>style.visibility</p:attrName>
                                        </p:attrNameLst>
                                      </p:cBhvr>
                                      <p:to>
                                        <p:strVal val="visible"/>
                                      </p:to>
                                    </p:set>
                                    <p:anim calcmode="lin" valueType="num">
                                      <p:cBhvr>
                                        <p:cTn id="41" dur="500" fill="hold"/>
                                        <p:tgtEl>
                                          <p:spTgt spid="55">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55">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55">
                                            <p:txEl>
                                              <p:pRg st="0" end="0"/>
                                            </p:txEl>
                                          </p:spTgt>
                                        </p:tgtEl>
                                      </p:cBhvr>
                                    </p:animEffect>
                                  </p:childTnLst>
                                </p:cTn>
                              </p:par>
                            </p:childTnLst>
                          </p:cTn>
                        </p:par>
                        <p:par>
                          <p:cTn id="44" fill="hold">
                            <p:stCondLst>
                              <p:cond delay="2500"/>
                            </p:stCondLst>
                            <p:childTnLst>
                              <p:par>
                                <p:cTn id="45" presetID="18" presetClass="entr" presetSubtype="6" fill="hold" grpId="0" nodeType="afterEffect">
                                  <p:stCondLst>
                                    <p:cond delay="0"/>
                                  </p:stCondLst>
                                  <p:childTnLst>
                                    <p:set>
                                      <p:cBhvr>
                                        <p:cTn id="46" dur="1" fill="hold">
                                          <p:stCondLst>
                                            <p:cond delay="0"/>
                                          </p:stCondLst>
                                        </p:cTn>
                                        <p:tgtEl>
                                          <p:spTgt spid="57">
                                            <p:txEl>
                                              <p:pRg st="0" end="0"/>
                                            </p:txEl>
                                          </p:spTgt>
                                        </p:tgtEl>
                                        <p:attrNameLst>
                                          <p:attrName>style.visibility</p:attrName>
                                        </p:attrNameLst>
                                      </p:cBhvr>
                                      <p:to>
                                        <p:strVal val="visible"/>
                                      </p:to>
                                    </p:set>
                                    <p:animEffect transition="in" filter="strips(downRight)">
                                      <p:cBhvr>
                                        <p:cTn id="47" dur="500"/>
                                        <p:tgtEl>
                                          <p:spTgt spid="57">
                                            <p:txEl>
                                              <p:pRg st="0" end="0"/>
                                            </p:txEl>
                                          </p:spTgt>
                                        </p:tgtEl>
                                      </p:cBhvr>
                                    </p:animEffect>
                                  </p:childTnLst>
                                </p:cTn>
                              </p:par>
                            </p:childTnLst>
                          </p:cTn>
                        </p:par>
                        <p:par>
                          <p:cTn id="48" fill="hold">
                            <p:stCondLst>
                              <p:cond delay="3000"/>
                            </p:stCondLst>
                            <p:childTnLst>
                              <p:par>
                                <p:cTn id="49" presetID="22" presetClass="entr" presetSubtype="8" fill="hold" grpId="0" nodeType="afterEffect">
                                  <p:stCondLst>
                                    <p:cond delay="0"/>
                                  </p:stCondLst>
                                  <p:childTnLst>
                                    <p:set>
                                      <p:cBhvr>
                                        <p:cTn id="50" dur="1" fill="hold">
                                          <p:stCondLst>
                                            <p:cond delay="0"/>
                                          </p:stCondLst>
                                        </p:cTn>
                                        <p:tgtEl>
                                          <p:spTgt spid="90"/>
                                        </p:tgtEl>
                                        <p:attrNameLst>
                                          <p:attrName>style.visibility</p:attrName>
                                        </p:attrNameLst>
                                      </p:cBhvr>
                                      <p:to>
                                        <p:strVal val="visible"/>
                                      </p:to>
                                    </p:set>
                                    <p:animEffect transition="in" filter="wipe(left)">
                                      <p:cBhvr>
                                        <p:cTn id="51" dur="500"/>
                                        <p:tgtEl>
                                          <p:spTgt spid="90"/>
                                        </p:tgtEl>
                                      </p:cBhvr>
                                    </p:animEffect>
                                  </p:childTnLst>
                                </p:cTn>
                              </p:par>
                            </p:childTnLst>
                          </p:cTn>
                        </p:par>
                        <p:par>
                          <p:cTn id="52" fill="hold">
                            <p:stCondLst>
                              <p:cond delay="3500"/>
                            </p:stCondLst>
                            <p:childTnLst>
                              <p:par>
                                <p:cTn id="53" presetID="49" presetClass="entr" presetSubtype="0" decel="10000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p:cTn id="55" dur="500" fill="hold"/>
                                        <p:tgtEl>
                                          <p:spTgt spid="7"/>
                                        </p:tgtEl>
                                        <p:attrNameLst>
                                          <p:attrName>ppt_w</p:attrName>
                                        </p:attrNameLst>
                                      </p:cBhvr>
                                      <p:tavLst>
                                        <p:tav tm="0">
                                          <p:val>
                                            <p:fltVal val="0"/>
                                          </p:val>
                                        </p:tav>
                                        <p:tav tm="100000">
                                          <p:val>
                                            <p:strVal val="#ppt_w"/>
                                          </p:val>
                                        </p:tav>
                                      </p:tavLst>
                                    </p:anim>
                                    <p:anim calcmode="lin" valueType="num">
                                      <p:cBhvr>
                                        <p:cTn id="56" dur="500" fill="hold"/>
                                        <p:tgtEl>
                                          <p:spTgt spid="7"/>
                                        </p:tgtEl>
                                        <p:attrNameLst>
                                          <p:attrName>ppt_h</p:attrName>
                                        </p:attrNameLst>
                                      </p:cBhvr>
                                      <p:tavLst>
                                        <p:tav tm="0">
                                          <p:val>
                                            <p:fltVal val="0"/>
                                          </p:val>
                                        </p:tav>
                                        <p:tav tm="100000">
                                          <p:val>
                                            <p:strVal val="#ppt_h"/>
                                          </p:val>
                                        </p:tav>
                                      </p:tavLst>
                                    </p:anim>
                                    <p:anim calcmode="lin" valueType="num">
                                      <p:cBhvr>
                                        <p:cTn id="57" dur="500" fill="hold"/>
                                        <p:tgtEl>
                                          <p:spTgt spid="7"/>
                                        </p:tgtEl>
                                        <p:attrNameLst>
                                          <p:attrName>style.rotation</p:attrName>
                                        </p:attrNameLst>
                                      </p:cBhvr>
                                      <p:tavLst>
                                        <p:tav tm="0">
                                          <p:val>
                                            <p:fltVal val="360"/>
                                          </p:val>
                                        </p:tav>
                                        <p:tav tm="100000">
                                          <p:val>
                                            <p:fltVal val="0"/>
                                          </p:val>
                                        </p:tav>
                                      </p:tavLst>
                                    </p:anim>
                                    <p:animEffect transition="in" filter="fade">
                                      <p:cBhvr>
                                        <p:cTn id="58" dur="500"/>
                                        <p:tgtEl>
                                          <p:spTgt spid="7"/>
                                        </p:tgtEl>
                                      </p:cBhvr>
                                    </p:animEffect>
                                  </p:childTnLst>
                                </p:cTn>
                              </p:par>
                            </p:childTnLst>
                          </p:cTn>
                        </p:par>
                        <p:par>
                          <p:cTn id="59" fill="hold">
                            <p:stCondLst>
                              <p:cond delay="4000"/>
                            </p:stCondLst>
                            <p:childTnLst>
                              <p:par>
                                <p:cTn id="60" presetID="10" presetClass="entr" presetSubtype="0" fill="hold" grpId="0" nodeType="afterEffect">
                                  <p:stCondLst>
                                    <p:cond delay="0"/>
                                  </p:stCondLst>
                                  <p:childTnLst>
                                    <p:set>
                                      <p:cBhvr>
                                        <p:cTn id="61" dur="1" fill="hold">
                                          <p:stCondLst>
                                            <p:cond delay="0"/>
                                          </p:stCondLst>
                                        </p:cTn>
                                        <p:tgtEl>
                                          <p:spTgt spid="18">
                                            <p:txEl>
                                              <p:pRg st="0" end="0"/>
                                            </p:txEl>
                                          </p:spTgt>
                                        </p:tgtEl>
                                        <p:attrNameLst>
                                          <p:attrName>style.visibility</p:attrName>
                                        </p:attrNameLst>
                                      </p:cBhvr>
                                      <p:to>
                                        <p:strVal val="visible"/>
                                      </p:to>
                                    </p:set>
                                    <p:animEffect transition="in" filter="fade">
                                      <p:cBhvr>
                                        <p:cTn id="62" dur="500"/>
                                        <p:tgtEl>
                                          <p:spTgt spid="18">
                                            <p:txEl>
                                              <p:pRg st="0" end="0"/>
                                            </p:txEl>
                                          </p:spTgt>
                                        </p:tgtEl>
                                      </p:cBhvr>
                                    </p:animEffect>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4"/>
                                        </p:tgtEl>
                                        <p:attrNameLst>
                                          <p:attrName>style.visibility</p:attrName>
                                        </p:attrNameLst>
                                      </p:cBhvr>
                                      <p:to>
                                        <p:strVal val="visible"/>
                                      </p:to>
                                    </p:set>
                                    <p:animEffect transition="in" filter="fade">
                                      <p:cBhvr>
                                        <p:cTn id="66" dur="500"/>
                                        <p:tgtEl>
                                          <p:spTgt spid="4"/>
                                        </p:tgtEl>
                                      </p:cBhvr>
                                    </p:animEffect>
                                  </p:childTnLst>
                                </p:cTn>
                              </p:par>
                            </p:childTnLst>
                          </p:cTn>
                        </p:par>
                        <p:par>
                          <p:cTn id="67" fill="hold">
                            <p:stCondLst>
                              <p:cond delay="5000"/>
                            </p:stCondLst>
                            <p:childTnLst>
                              <p:par>
                                <p:cTn id="68" presetID="22" presetClass="entr" presetSubtype="8" fill="hold" grpId="0" nodeType="afterEffect">
                                  <p:stCondLst>
                                    <p:cond delay="0"/>
                                  </p:stCondLst>
                                  <p:childTnLst>
                                    <p:set>
                                      <p:cBhvr>
                                        <p:cTn id="69" dur="1" fill="hold">
                                          <p:stCondLst>
                                            <p:cond delay="0"/>
                                          </p:stCondLst>
                                        </p:cTn>
                                        <p:tgtEl>
                                          <p:spTgt spid="14">
                                            <p:txEl>
                                              <p:pRg st="0" end="0"/>
                                            </p:txEl>
                                          </p:spTgt>
                                        </p:tgtEl>
                                        <p:attrNameLst>
                                          <p:attrName>style.visibility</p:attrName>
                                        </p:attrNameLst>
                                      </p:cBhvr>
                                      <p:to>
                                        <p:strVal val="visible"/>
                                      </p:to>
                                    </p:set>
                                    <p:animEffect transition="in" filter="wipe(left)">
                                      <p:cBhvr>
                                        <p:cTn id="70" dur="500"/>
                                        <p:tgtEl>
                                          <p:spTgt spid="14">
                                            <p:txEl>
                                              <p:pRg st="0" end="0"/>
                                            </p:txEl>
                                          </p:spTgt>
                                        </p:tgtEl>
                                      </p:cBhvr>
                                    </p:animEffect>
                                  </p:childTnLst>
                                </p:cTn>
                              </p:par>
                            </p:childTnLst>
                          </p:cTn>
                        </p:par>
                        <p:par>
                          <p:cTn id="71" fill="hold">
                            <p:stCondLst>
                              <p:cond delay="5500"/>
                            </p:stCondLst>
                            <p:childTnLst>
                              <p:par>
                                <p:cTn id="72" presetID="10" presetClass="entr" presetSubtype="0" fill="hold" nodeType="afterEffect">
                                  <p:stCondLst>
                                    <p:cond delay="0"/>
                                  </p:stCondLst>
                                  <p:childTnLst>
                                    <p:set>
                                      <p:cBhvr>
                                        <p:cTn id="73" dur="1" fill="hold">
                                          <p:stCondLst>
                                            <p:cond delay="0"/>
                                          </p:stCondLst>
                                        </p:cTn>
                                        <p:tgtEl>
                                          <p:spTgt spid="8"/>
                                        </p:tgtEl>
                                        <p:attrNameLst>
                                          <p:attrName>style.visibility</p:attrName>
                                        </p:attrNameLst>
                                      </p:cBhvr>
                                      <p:to>
                                        <p:strVal val="visible"/>
                                      </p:to>
                                    </p:set>
                                    <p:animEffect transition="in" filter="fade">
                                      <p:cBhvr>
                                        <p:cTn id="74" dur="500"/>
                                        <p:tgtEl>
                                          <p:spTgt spid="8"/>
                                        </p:tgtEl>
                                      </p:cBhvr>
                                    </p:animEffect>
                                  </p:childTnLst>
                                </p:cTn>
                              </p:par>
                            </p:childTnLst>
                          </p:cTn>
                        </p:par>
                        <p:par>
                          <p:cTn id="75" fill="hold">
                            <p:stCondLst>
                              <p:cond delay="6000"/>
                            </p:stCondLst>
                            <p:childTnLst>
                              <p:par>
                                <p:cTn id="76" presetID="22" presetClass="entr" presetSubtype="8" fill="hold" grpId="0" nodeType="afterEffect">
                                  <p:stCondLst>
                                    <p:cond delay="0"/>
                                  </p:stCondLst>
                                  <p:childTnLst>
                                    <p:set>
                                      <p:cBhvr>
                                        <p:cTn id="77" dur="1" fill="hold">
                                          <p:stCondLst>
                                            <p:cond delay="0"/>
                                          </p:stCondLst>
                                        </p:cTn>
                                        <p:tgtEl>
                                          <p:spTgt spid="61">
                                            <p:txEl>
                                              <p:pRg st="0" end="0"/>
                                            </p:txEl>
                                          </p:spTgt>
                                        </p:tgtEl>
                                        <p:attrNameLst>
                                          <p:attrName>style.visibility</p:attrName>
                                        </p:attrNameLst>
                                      </p:cBhvr>
                                      <p:to>
                                        <p:strVal val="visible"/>
                                      </p:to>
                                    </p:set>
                                    <p:animEffect transition="in" filter="wipe(left)">
                                      <p:cBhvr>
                                        <p:cTn id="78" dur="500"/>
                                        <p:tgtEl>
                                          <p:spTgt spid="61">
                                            <p:txEl>
                                              <p:pRg st="0" end="0"/>
                                            </p:txEl>
                                          </p:spTgt>
                                        </p:tgtEl>
                                      </p:cBhvr>
                                    </p:animEffect>
                                  </p:childTnLst>
                                </p:cTn>
                              </p:par>
                            </p:childTnLst>
                          </p:cTn>
                        </p:par>
                        <p:par>
                          <p:cTn id="79" fill="hold">
                            <p:stCondLst>
                              <p:cond delay="6500"/>
                            </p:stCondLst>
                            <p:childTnLst>
                              <p:par>
                                <p:cTn id="80" presetID="10" presetClass="entr" presetSubtype="0" fill="hold" nodeType="after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childTnLst>
                          </p:cTn>
                        </p:par>
                        <p:par>
                          <p:cTn id="83" fill="hold">
                            <p:stCondLst>
                              <p:cond delay="7000"/>
                            </p:stCondLst>
                            <p:childTnLst>
                              <p:par>
                                <p:cTn id="84" presetID="22" presetClass="entr" presetSubtype="8" fill="hold" grpId="0" nodeType="afterEffect">
                                  <p:stCondLst>
                                    <p:cond delay="0"/>
                                  </p:stCondLst>
                                  <p:childTnLst>
                                    <p:set>
                                      <p:cBhvr>
                                        <p:cTn id="85" dur="1" fill="hold">
                                          <p:stCondLst>
                                            <p:cond delay="0"/>
                                          </p:stCondLst>
                                        </p:cTn>
                                        <p:tgtEl>
                                          <p:spTgt spid="62">
                                            <p:txEl>
                                              <p:pRg st="0" end="0"/>
                                            </p:txEl>
                                          </p:spTgt>
                                        </p:tgtEl>
                                        <p:attrNameLst>
                                          <p:attrName>style.visibility</p:attrName>
                                        </p:attrNameLst>
                                      </p:cBhvr>
                                      <p:to>
                                        <p:strVal val="visible"/>
                                      </p:to>
                                    </p:set>
                                    <p:animEffect transition="in" filter="wipe(left)">
                                      <p:cBhvr>
                                        <p:cTn id="86" dur="500"/>
                                        <p:tgtEl>
                                          <p:spTgt spid="6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3" grpId="0" build="p"/>
      <p:bldP spid="97" grpId="0" build="p"/>
      <p:bldP spid="55" grpId="0" build="p"/>
      <p:bldP spid="57" grpId="0" build="p"/>
      <p:bldP spid="14" grpId="0" build="p"/>
      <p:bldP spid="62" grpId="0" build="p"/>
      <p:bldP spid="35" grpId="0" animBg="1"/>
      <p:bldP spid="36" grpId="0" animBg="1"/>
      <p:bldP spid="7" grpId="0" animBg="1"/>
      <p:bldP spid="18" grpId="0" build="p"/>
      <p:bldP spid="61"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7485282" y="2893034"/>
            <a:ext cx="2268318" cy="1966114"/>
            <a:chOff x="7485282" y="2893034"/>
            <a:chExt cx="2268318" cy="1966114"/>
          </a:xfrm>
        </p:grpSpPr>
        <p:grpSp>
          <p:nvGrpSpPr>
            <p:cNvPr id="30" name="Group 29"/>
            <p:cNvGrpSpPr/>
            <p:nvPr/>
          </p:nvGrpSpPr>
          <p:grpSpPr>
            <a:xfrm>
              <a:off x="7485282" y="2893034"/>
              <a:ext cx="2268318" cy="1966114"/>
              <a:chOff x="7956551" y="2124075"/>
              <a:chExt cx="3014663" cy="2613025"/>
            </a:xfrm>
          </p:grpSpPr>
          <p:sp>
            <p:nvSpPr>
              <p:cNvPr id="5" name="Freeform 5"/>
              <p:cNvSpPr>
                <a:spLocks/>
              </p:cNvSpPr>
              <p:nvPr/>
            </p:nvSpPr>
            <p:spPr bwMode="auto">
              <a:xfrm>
                <a:off x="7956551" y="2124075"/>
                <a:ext cx="3014663" cy="2613025"/>
              </a:xfrm>
              <a:custGeom>
                <a:avLst/>
                <a:gdLst>
                  <a:gd name="T0" fmla="*/ 803 w 803"/>
                  <a:gd name="T1" fmla="*/ 347 h 694"/>
                  <a:gd name="T2" fmla="*/ 698 w 803"/>
                  <a:gd name="T3" fmla="*/ 287 h 694"/>
                  <a:gd name="T4" fmla="*/ 687 w 803"/>
                  <a:gd name="T5" fmla="*/ 280 h 694"/>
                  <a:gd name="T6" fmla="*/ 347 w 803"/>
                  <a:gd name="T7" fmla="*/ 0 h 694"/>
                  <a:gd name="T8" fmla="*/ 0 w 803"/>
                  <a:gd name="T9" fmla="*/ 347 h 694"/>
                  <a:gd name="T10" fmla="*/ 347 w 803"/>
                  <a:gd name="T11" fmla="*/ 694 h 694"/>
                  <a:gd name="T12" fmla="*/ 687 w 803"/>
                  <a:gd name="T13" fmla="*/ 414 h 694"/>
                  <a:gd name="T14" fmla="*/ 698 w 803"/>
                  <a:gd name="T15" fmla="*/ 408 h 694"/>
                  <a:gd name="T16" fmla="*/ 803 w 803"/>
                  <a:gd name="T17" fmla="*/ 347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3" h="694">
                    <a:moveTo>
                      <a:pt x="803" y="347"/>
                    </a:moveTo>
                    <a:cubicBezTo>
                      <a:pt x="698" y="287"/>
                      <a:pt x="698" y="287"/>
                      <a:pt x="698" y="287"/>
                    </a:cubicBezTo>
                    <a:cubicBezTo>
                      <a:pt x="687" y="280"/>
                      <a:pt x="687" y="280"/>
                      <a:pt x="687" y="280"/>
                    </a:cubicBezTo>
                    <a:cubicBezTo>
                      <a:pt x="656" y="121"/>
                      <a:pt x="515" y="0"/>
                      <a:pt x="347" y="0"/>
                    </a:cubicBezTo>
                    <a:cubicBezTo>
                      <a:pt x="155" y="0"/>
                      <a:pt x="0" y="156"/>
                      <a:pt x="0" y="347"/>
                    </a:cubicBezTo>
                    <a:cubicBezTo>
                      <a:pt x="0" y="539"/>
                      <a:pt x="155" y="694"/>
                      <a:pt x="347" y="694"/>
                    </a:cubicBezTo>
                    <a:cubicBezTo>
                      <a:pt x="515" y="694"/>
                      <a:pt x="656" y="574"/>
                      <a:pt x="687" y="414"/>
                    </a:cubicBezTo>
                    <a:cubicBezTo>
                      <a:pt x="698" y="408"/>
                      <a:pt x="698" y="408"/>
                      <a:pt x="698" y="408"/>
                    </a:cubicBezTo>
                    <a:lnTo>
                      <a:pt x="803" y="347"/>
                    </a:lnTo>
                    <a:close/>
                  </a:path>
                </a:pathLst>
              </a:custGeom>
              <a:solidFill>
                <a:schemeClr val="accent1">
                  <a:alpha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Oval 35"/>
              <p:cNvSpPr/>
              <p:nvPr/>
            </p:nvSpPr>
            <p:spPr>
              <a:xfrm>
                <a:off x="8138041" y="2283896"/>
                <a:ext cx="2288104" cy="2288104"/>
              </a:xfrm>
              <a:prstGeom prst="ellipse">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Shape 2082"/>
            <p:cNvSpPr/>
            <p:nvPr/>
          </p:nvSpPr>
          <p:spPr>
            <a:xfrm>
              <a:off x="8235982" y="3617611"/>
              <a:ext cx="533171" cy="522060"/>
            </a:xfrm>
            <a:custGeom>
              <a:avLst/>
              <a:gdLst/>
              <a:ahLst/>
              <a:cxnLst>
                <a:cxn ang="0">
                  <a:pos x="wd2" y="hd2"/>
                </a:cxn>
                <a:cxn ang="5400000">
                  <a:pos x="wd2" y="hd2"/>
                </a:cxn>
                <a:cxn ang="10800000">
                  <a:pos x="wd2" y="hd2"/>
                </a:cxn>
                <a:cxn ang="16200000">
                  <a:pos x="wd2" y="hd2"/>
                </a:cxn>
              </a:cxnLst>
              <a:rect l="0" t="0" r="r" b="b"/>
              <a:pathLst>
                <a:path w="20026" h="20334" extrusionOk="0">
                  <a:moveTo>
                    <a:pt x="19964" y="64"/>
                  </a:moveTo>
                  <a:cubicBezTo>
                    <a:pt x="19154" y="-762"/>
                    <a:pt x="10181" y="6693"/>
                    <a:pt x="7510" y="9416"/>
                  </a:cubicBezTo>
                  <a:cubicBezTo>
                    <a:pt x="6185" y="10767"/>
                    <a:pt x="5743" y="11492"/>
                    <a:pt x="5336" y="12034"/>
                  </a:cubicBezTo>
                  <a:cubicBezTo>
                    <a:pt x="5160" y="12268"/>
                    <a:pt x="5392" y="12341"/>
                    <a:pt x="5498" y="12397"/>
                  </a:cubicBezTo>
                  <a:cubicBezTo>
                    <a:pt x="6023" y="12675"/>
                    <a:pt x="6391" y="12933"/>
                    <a:pt x="6864" y="13417"/>
                  </a:cubicBezTo>
                  <a:cubicBezTo>
                    <a:pt x="7340" y="13900"/>
                    <a:pt x="7594" y="14275"/>
                    <a:pt x="7865" y="14809"/>
                  </a:cubicBezTo>
                  <a:cubicBezTo>
                    <a:pt x="7919" y="14917"/>
                    <a:pt x="7991" y="15156"/>
                    <a:pt x="8222" y="14975"/>
                  </a:cubicBezTo>
                  <a:cubicBezTo>
                    <a:pt x="8753" y="14561"/>
                    <a:pt x="9464" y="14110"/>
                    <a:pt x="10789" y="12758"/>
                  </a:cubicBezTo>
                  <a:cubicBezTo>
                    <a:pt x="13461" y="10036"/>
                    <a:pt x="20774" y="889"/>
                    <a:pt x="19964" y="64"/>
                  </a:cubicBezTo>
                  <a:close/>
                  <a:moveTo>
                    <a:pt x="2465" y="14020"/>
                  </a:moveTo>
                  <a:cubicBezTo>
                    <a:pt x="886" y="15630"/>
                    <a:pt x="2220" y="17281"/>
                    <a:pt x="121" y="19731"/>
                  </a:cubicBezTo>
                  <a:cubicBezTo>
                    <a:pt x="-826" y="20838"/>
                    <a:pt x="4021" y="20501"/>
                    <a:pt x="6421" y="18052"/>
                  </a:cubicBezTo>
                  <a:cubicBezTo>
                    <a:pt x="7439" y="17016"/>
                    <a:pt x="7152" y="15502"/>
                    <a:pt x="6060" y="14389"/>
                  </a:cubicBezTo>
                  <a:cubicBezTo>
                    <a:pt x="4968" y="13275"/>
                    <a:pt x="3483" y="12982"/>
                    <a:pt x="2465" y="14020"/>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a:p>
          </p:txBody>
        </p:sp>
      </p:grpSp>
      <p:grpSp>
        <p:nvGrpSpPr>
          <p:cNvPr id="4" name="Group 3"/>
          <p:cNvGrpSpPr/>
          <p:nvPr/>
        </p:nvGrpSpPr>
        <p:grpSpPr>
          <a:xfrm>
            <a:off x="5798676" y="2893034"/>
            <a:ext cx="2268318" cy="1966114"/>
            <a:chOff x="5798676" y="2893034"/>
            <a:chExt cx="2268318" cy="1966114"/>
          </a:xfrm>
        </p:grpSpPr>
        <p:grpSp>
          <p:nvGrpSpPr>
            <p:cNvPr id="31" name="Group 30"/>
            <p:cNvGrpSpPr/>
            <p:nvPr/>
          </p:nvGrpSpPr>
          <p:grpSpPr>
            <a:xfrm>
              <a:off x="5798676" y="2893034"/>
              <a:ext cx="2268318" cy="1966114"/>
              <a:chOff x="5715001" y="2124075"/>
              <a:chExt cx="3014663" cy="2613025"/>
            </a:xfrm>
          </p:grpSpPr>
          <p:sp>
            <p:nvSpPr>
              <p:cNvPr id="6" name="Freeform 7"/>
              <p:cNvSpPr>
                <a:spLocks/>
              </p:cNvSpPr>
              <p:nvPr/>
            </p:nvSpPr>
            <p:spPr bwMode="auto">
              <a:xfrm>
                <a:off x="5715001" y="2124075"/>
                <a:ext cx="3014663" cy="2613025"/>
              </a:xfrm>
              <a:custGeom>
                <a:avLst/>
                <a:gdLst>
                  <a:gd name="T0" fmla="*/ 803 w 803"/>
                  <a:gd name="T1" fmla="*/ 347 h 694"/>
                  <a:gd name="T2" fmla="*/ 698 w 803"/>
                  <a:gd name="T3" fmla="*/ 287 h 694"/>
                  <a:gd name="T4" fmla="*/ 687 w 803"/>
                  <a:gd name="T5" fmla="*/ 280 h 694"/>
                  <a:gd name="T6" fmla="*/ 346 w 803"/>
                  <a:gd name="T7" fmla="*/ 0 h 694"/>
                  <a:gd name="T8" fmla="*/ 0 w 803"/>
                  <a:gd name="T9" fmla="*/ 347 h 694"/>
                  <a:gd name="T10" fmla="*/ 346 w 803"/>
                  <a:gd name="T11" fmla="*/ 694 h 694"/>
                  <a:gd name="T12" fmla="*/ 687 w 803"/>
                  <a:gd name="T13" fmla="*/ 414 h 694"/>
                  <a:gd name="T14" fmla="*/ 698 w 803"/>
                  <a:gd name="T15" fmla="*/ 408 h 694"/>
                  <a:gd name="T16" fmla="*/ 803 w 803"/>
                  <a:gd name="T17" fmla="*/ 347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3" h="694">
                    <a:moveTo>
                      <a:pt x="803" y="347"/>
                    </a:moveTo>
                    <a:cubicBezTo>
                      <a:pt x="698" y="287"/>
                      <a:pt x="698" y="287"/>
                      <a:pt x="698" y="287"/>
                    </a:cubicBezTo>
                    <a:cubicBezTo>
                      <a:pt x="687" y="280"/>
                      <a:pt x="687" y="280"/>
                      <a:pt x="687" y="280"/>
                    </a:cubicBezTo>
                    <a:cubicBezTo>
                      <a:pt x="656" y="121"/>
                      <a:pt x="515" y="0"/>
                      <a:pt x="346" y="0"/>
                    </a:cubicBezTo>
                    <a:cubicBezTo>
                      <a:pt x="155" y="0"/>
                      <a:pt x="0" y="156"/>
                      <a:pt x="0" y="347"/>
                    </a:cubicBezTo>
                    <a:cubicBezTo>
                      <a:pt x="0" y="539"/>
                      <a:pt x="155" y="694"/>
                      <a:pt x="346" y="694"/>
                    </a:cubicBezTo>
                    <a:cubicBezTo>
                      <a:pt x="515" y="694"/>
                      <a:pt x="656" y="574"/>
                      <a:pt x="687" y="414"/>
                    </a:cubicBezTo>
                    <a:cubicBezTo>
                      <a:pt x="698" y="408"/>
                      <a:pt x="698" y="408"/>
                      <a:pt x="698" y="408"/>
                    </a:cubicBezTo>
                    <a:lnTo>
                      <a:pt x="803" y="347"/>
                    </a:lnTo>
                    <a:close/>
                  </a:path>
                </a:pathLst>
              </a:custGeom>
              <a:solidFill>
                <a:schemeClr val="accent1">
                  <a:alpha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Oval 34"/>
              <p:cNvSpPr/>
              <p:nvPr/>
            </p:nvSpPr>
            <p:spPr>
              <a:xfrm>
                <a:off x="5888037" y="2283896"/>
                <a:ext cx="2288104" cy="2288104"/>
              </a:xfrm>
              <a:prstGeom prst="ellipse">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Shape 2078"/>
            <p:cNvSpPr/>
            <p:nvPr/>
          </p:nvSpPr>
          <p:spPr>
            <a:xfrm>
              <a:off x="6517406" y="3528965"/>
              <a:ext cx="610678" cy="610707"/>
            </a:xfrm>
            <a:custGeom>
              <a:avLst/>
              <a:gdLst/>
              <a:ahLst/>
              <a:cxnLst>
                <a:cxn ang="0">
                  <a:pos x="wd2" y="hd2"/>
                </a:cxn>
                <a:cxn ang="5400000">
                  <a:pos x="wd2" y="hd2"/>
                </a:cxn>
                <a:cxn ang="10800000">
                  <a:pos x="wd2" y="hd2"/>
                </a:cxn>
                <a:cxn ang="16200000">
                  <a:pos x="wd2" y="hd2"/>
                </a:cxn>
              </a:cxnLst>
              <a:rect l="0" t="0" r="r" b="b"/>
              <a:pathLst>
                <a:path w="21318" h="21320" extrusionOk="0">
                  <a:moveTo>
                    <a:pt x="6122" y="19157"/>
                  </a:moveTo>
                  <a:lnTo>
                    <a:pt x="3902" y="19634"/>
                  </a:lnTo>
                  <a:cubicBezTo>
                    <a:pt x="3688" y="19233"/>
                    <a:pt x="3431" y="18833"/>
                    <a:pt x="2957" y="18361"/>
                  </a:cubicBezTo>
                  <a:cubicBezTo>
                    <a:pt x="2486" y="17889"/>
                    <a:pt x="2085" y="17631"/>
                    <a:pt x="1685" y="17417"/>
                  </a:cubicBezTo>
                  <a:lnTo>
                    <a:pt x="2162" y="15198"/>
                  </a:lnTo>
                  <a:lnTo>
                    <a:pt x="2804" y="14556"/>
                  </a:lnTo>
                  <a:cubicBezTo>
                    <a:pt x="2804" y="14556"/>
                    <a:pt x="4012" y="14580"/>
                    <a:pt x="5374" y="15944"/>
                  </a:cubicBezTo>
                  <a:cubicBezTo>
                    <a:pt x="6737" y="17307"/>
                    <a:pt x="6762" y="18516"/>
                    <a:pt x="6762" y="18516"/>
                  </a:cubicBezTo>
                  <a:cubicBezTo>
                    <a:pt x="6762" y="18516"/>
                    <a:pt x="6122" y="19157"/>
                    <a:pt x="6122" y="19157"/>
                  </a:cubicBezTo>
                  <a:close/>
                  <a:moveTo>
                    <a:pt x="19625" y="1692"/>
                  </a:moveTo>
                  <a:cubicBezTo>
                    <a:pt x="17654" y="-280"/>
                    <a:pt x="16174" y="15"/>
                    <a:pt x="16174" y="15"/>
                  </a:cubicBezTo>
                  <a:lnTo>
                    <a:pt x="9270" y="6920"/>
                  </a:lnTo>
                  <a:lnTo>
                    <a:pt x="1379" y="14810"/>
                  </a:lnTo>
                  <a:lnTo>
                    <a:pt x="0" y="21320"/>
                  </a:lnTo>
                  <a:lnTo>
                    <a:pt x="6508" y="19939"/>
                  </a:lnTo>
                  <a:lnTo>
                    <a:pt x="14399" y="12048"/>
                  </a:lnTo>
                  <a:lnTo>
                    <a:pt x="21302" y="5145"/>
                  </a:lnTo>
                  <a:cubicBezTo>
                    <a:pt x="21302" y="5145"/>
                    <a:pt x="21600" y="3665"/>
                    <a:pt x="19625" y="1692"/>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a:p>
          </p:txBody>
        </p:sp>
      </p:grpSp>
      <p:grpSp>
        <p:nvGrpSpPr>
          <p:cNvPr id="3" name="Group 2"/>
          <p:cNvGrpSpPr/>
          <p:nvPr/>
        </p:nvGrpSpPr>
        <p:grpSpPr>
          <a:xfrm>
            <a:off x="4108487" y="2893034"/>
            <a:ext cx="2271901" cy="1966114"/>
            <a:chOff x="4108487" y="2893034"/>
            <a:chExt cx="2271901" cy="1966114"/>
          </a:xfrm>
        </p:grpSpPr>
        <p:grpSp>
          <p:nvGrpSpPr>
            <p:cNvPr id="2048" name="Group 2047"/>
            <p:cNvGrpSpPr/>
            <p:nvPr/>
          </p:nvGrpSpPr>
          <p:grpSpPr>
            <a:xfrm>
              <a:off x="4108487" y="2893034"/>
              <a:ext cx="2271901" cy="1966114"/>
              <a:chOff x="3468688" y="2124075"/>
              <a:chExt cx="3019425" cy="2613025"/>
            </a:xfrm>
          </p:grpSpPr>
          <p:sp>
            <p:nvSpPr>
              <p:cNvPr id="7" name="Freeform 9"/>
              <p:cNvSpPr>
                <a:spLocks/>
              </p:cNvSpPr>
              <p:nvPr/>
            </p:nvSpPr>
            <p:spPr bwMode="auto">
              <a:xfrm>
                <a:off x="3468688" y="2124075"/>
                <a:ext cx="3019425" cy="2613025"/>
              </a:xfrm>
              <a:custGeom>
                <a:avLst/>
                <a:gdLst>
                  <a:gd name="T0" fmla="*/ 804 w 804"/>
                  <a:gd name="T1" fmla="*/ 347 h 694"/>
                  <a:gd name="T2" fmla="*/ 699 w 804"/>
                  <a:gd name="T3" fmla="*/ 287 h 694"/>
                  <a:gd name="T4" fmla="*/ 688 w 804"/>
                  <a:gd name="T5" fmla="*/ 280 h 694"/>
                  <a:gd name="T6" fmla="*/ 347 w 804"/>
                  <a:gd name="T7" fmla="*/ 0 h 694"/>
                  <a:gd name="T8" fmla="*/ 0 w 804"/>
                  <a:gd name="T9" fmla="*/ 347 h 694"/>
                  <a:gd name="T10" fmla="*/ 347 w 804"/>
                  <a:gd name="T11" fmla="*/ 694 h 694"/>
                  <a:gd name="T12" fmla="*/ 688 w 804"/>
                  <a:gd name="T13" fmla="*/ 414 h 694"/>
                  <a:gd name="T14" fmla="*/ 699 w 804"/>
                  <a:gd name="T15" fmla="*/ 408 h 694"/>
                  <a:gd name="T16" fmla="*/ 804 w 804"/>
                  <a:gd name="T17" fmla="*/ 347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4" h="694">
                    <a:moveTo>
                      <a:pt x="804" y="347"/>
                    </a:moveTo>
                    <a:cubicBezTo>
                      <a:pt x="699" y="287"/>
                      <a:pt x="699" y="287"/>
                      <a:pt x="699" y="287"/>
                    </a:cubicBezTo>
                    <a:cubicBezTo>
                      <a:pt x="688" y="280"/>
                      <a:pt x="688" y="280"/>
                      <a:pt x="688" y="280"/>
                    </a:cubicBezTo>
                    <a:cubicBezTo>
                      <a:pt x="656" y="121"/>
                      <a:pt x="516" y="0"/>
                      <a:pt x="347" y="0"/>
                    </a:cubicBezTo>
                    <a:cubicBezTo>
                      <a:pt x="156" y="0"/>
                      <a:pt x="0" y="156"/>
                      <a:pt x="0" y="347"/>
                    </a:cubicBezTo>
                    <a:cubicBezTo>
                      <a:pt x="0" y="539"/>
                      <a:pt x="156" y="694"/>
                      <a:pt x="347" y="694"/>
                    </a:cubicBezTo>
                    <a:cubicBezTo>
                      <a:pt x="516" y="694"/>
                      <a:pt x="656" y="574"/>
                      <a:pt x="688" y="414"/>
                    </a:cubicBezTo>
                    <a:cubicBezTo>
                      <a:pt x="699" y="408"/>
                      <a:pt x="699" y="408"/>
                      <a:pt x="699" y="408"/>
                    </a:cubicBezTo>
                    <a:lnTo>
                      <a:pt x="804" y="34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Oval 33"/>
              <p:cNvSpPr/>
              <p:nvPr/>
            </p:nvSpPr>
            <p:spPr>
              <a:xfrm>
                <a:off x="3628508" y="2283896"/>
                <a:ext cx="2288104" cy="2288104"/>
              </a:xfrm>
              <a:prstGeom prst="ellipse">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Shape 2069"/>
            <p:cNvSpPr/>
            <p:nvPr/>
          </p:nvSpPr>
          <p:spPr>
            <a:xfrm>
              <a:off x="4888465" y="3602856"/>
              <a:ext cx="587598" cy="587596"/>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19" name="Title 18"/>
          <p:cNvSpPr>
            <a:spLocks noGrp="1"/>
          </p:cNvSpPr>
          <p:nvPr>
            <p:ph type="ctrTitle"/>
          </p:nvPr>
        </p:nvSpPr>
        <p:spPr/>
        <p:txBody>
          <a:bodyPr/>
          <a:lstStyle/>
          <a:p>
            <a:r>
              <a:rPr lang="id-ID" dirty="0"/>
              <a:t>PROCESS SAMPLE DIAGRAM</a:t>
            </a:r>
          </a:p>
        </p:txBody>
      </p:sp>
      <p:sp>
        <p:nvSpPr>
          <p:cNvPr id="20" name="Subtitle 19"/>
          <p:cNvSpPr>
            <a:spLocks noGrp="1"/>
          </p:cNvSpPr>
          <p:nvPr>
            <p:ph type="subTitle" idx="1"/>
          </p:nvPr>
        </p:nvSpPr>
        <p:spPr/>
        <p:txBody>
          <a:bodyPr/>
          <a:lstStyle/>
          <a:p>
            <a:r>
              <a:rPr lang="en-US" dirty="0"/>
              <a:t>write your relevant text here</a:t>
            </a:r>
          </a:p>
        </p:txBody>
      </p:sp>
      <p:sp>
        <p:nvSpPr>
          <p:cNvPr id="21" name="Text Placeholder 20"/>
          <p:cNvSpPr>
            <a:spLocks noGrp="1"/>
          </p:cNvSpPr>
          <p:nvPr>
            <p:ph type="body" sz="quarter" idx="10"/>
          </p:nvPr>
        </p:nvSpPr>
        <p:spPr>
          <a:xfrm>
            <a:off x="2463524" y="5071033"/>
            <a:ext cx="1810871" cy="314361"/>
          </a:xfrm>
        </p:spPr>
        <p:txBody>
          <a:bodyPr/>
          <a:lstStyle/>
          <a:p>
            <a:r>
              <a:rPr lang="id-ID" dirty="0"/>
              <a:t>IDEA</a:t>
            </a:r>
          </a:p>
        </p:txBody>
      </p:sp>
      <p:sp>
        <p:nvSpPr>
          <p:cNvPr id="24" name="Text Placeholder 23"/>
          <p:cNvSpPr>
            <a:spLocks noGrp="1"/>
          </p:cNvSpPr>
          <p:nvPr>
            <p:ph type="body" sz="quarter" idx="11"/>
          </p:nvPr>
        </p:nvSpPr>
        <p:spPr>
          <a:xfrm>
            <a:off x="2463524" y="5455053"/>
            <a:ext cx="2691181" cy="488548"/>
          </a:xfrm>
        </p:spPr>
        <p:txBody>
          <a:bodyPr>
            <a:normAutofit/>
          </a:bodyPr>
          <a:lstStyle/>
          <a:p>
            <a:r>
              <a:rPr lang="id-ID" dirty="0"/>
              <a:t>Sed ut perspiciatis unde omnis iste natus error sit voluptatem accusantium doloremque</a:t>
            </a:r>
          </a:p>
        </p:txBody>
      </p:sp>
      <p:grpSp>
        <p:nvGrpSpPr>
          <p:cNvPr id="2" name="Group 1"/>
          <p:cNvGrpSpPr/>
          <p:nvPr/>
        </p:nvGrpSpPr>
        <p:grpSpPr>
          <a:xfrm>
            <a:off x="2421881" y="2893034"/>
            <a:ext cx="2269512" cy="1966114"/>
            <a:chOff x="2421881" y="2893034"/>
            <a:chExt cx="2269512" cy="1966114"/>
          </a:xfrm>
        </p:grpSpPr>
        <p:grpSp>
          <p:nvGrpSpPr>
            <p:cNvPr id="2049" name="Group 2048"/>
            <p:cNvGrpSpPr/>
            <p:nvPr/>
          </p:nvGrpSpPr>
          <p:grpSpPr>
            <a:xfrm>
              <a:off x="2421881" y="2893034"/>
              <a:ext cx="2269512" cy="1966114"/>
              <a:chOff x="1227138" y="2124075"/>
              <a:chExt cx="3016250" cy="2613025"/>
            </a:xfrm>
          </p:grpSpPr>
          <p:sp>
            <p:nvSpPr>
              <p:cNvPr id="8" name="Freeform 11"/>
              <p:cNvSpPr>
                <a:spLocks/>
              </p:cNvSpPr>
              <p:nvPr/>
            </p:nvSpPr>
            <p:spPr bwMode="auto">
              <a:xfrm>
                <a:off x="1227138" y="2124075"/>
                <a:ext cx="3016250" cy="2613025"/>
              </a:xfrm>
              <a:custGeom>
                <a:avLst/>
                <a:gdLst>
                  <a:gd name="T0" fmla="*/ 803 w 803"/>
                  <a:gd name="T1" fmla="*/ 347 h 694"/>
                  <a:gd name="T2" fmla="*/ 699 w 803"/>
                  <a:gd name="T3" fmla="*/ 287 h 694"/>
                  <a:gd name="T4" fmla="*/ 687 w 803"/>
                  <a:gd name="T5" fmla="*/ 280 h 694"/>
                  <a:gd name="T6" fmla="*/ 347 w 803"/>
                  <a:gd name="T7" fmla="*/ 0 h 694"/>
                  <a:gd name="T8" fmla="*/ 0 w 803"/>
                  <a:gd name="T9" fmla="*/ 347 h 694"/>
                  <a:gd name="T10" fmla="*/ 347 w 803"/>
                  <a:gd name="T11" fmla="*/ 694 h 694"/>
                  <a:gd name="T12" fmla="*/ 687 w 803"/>
                  <a:gd name="T13" fmla="*/ 414 h 694"/>
                  <a:gd name="T14" fmla="*/ 699 w 803"/>
                  <a:gd name="T15" fmla="*/ 408 h 694"/>
                  <a:gd name="T16" fmla="*/ 803 w 803"/>
                  <a:gd name="T17" fmla="*/ 347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3" h="694">
                    <a:moveTo>
                      <a:pt x="803" y="347"/>
                    </a:moveTo>
                    <a:cubicBezTo>
                      <a:pt x="699" y="287"/>
                      <a:pt x="699" y="287"/>
                      <a:pt x="699" y="287"/>
                    </a:cubicBezTo>
                    <a:cubicBezTo>
                      <a:pt x="687" y="280"/>
                      <a:pt x="687" y="280"/>
                      <a:pt x="687" y="280"/>
                    </a:cubicBezTo>
                    <a:cubicBezTo>
                      <a:pt x="656" y="121"/>
                      <a:pt x="516" y="0"/>
                      <a:pt x="347" y="0"/>
                    </a:cubicBezTo>
                    <a:cubicBezTo>
                      <a:pt x="155" y="0"/>
                      <a:pt x="0" y="156"/>
                      <a:pt x="0" y="347"/>
                    </a:cubicBezTo>
                    <a:cubicBezTo>
                      <a:pt x="0" y="539"/>
                      <a:pt x="155" y="694"/>
                      <a:pt x="347" y="694"/>
                    </a:cubicBezTo>
                    <a:cubicBezTo>
                      <a:pt x="516" y="694"/>
                      <a:pt x="656" y="574"/>
                      <a:pt x="687" y="414"/>
                    </a:cubicBezTo>
                    <a:cubicBezTo>
                      <a:pt x="699" y="408"/>
                      <a:pt x="699" y="408"/>
                      <a:pt x="699" y="408"/>
                    </a:cubicBezTo>
                    <a:lnTo>
                      <a:pt x="803" y="34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28"/>
              <p:cNvSpPr/>
              <p:nvPr/>
            </p:nvSpPr>
            <p:spPr>
              <a:xfrm>
                <a:off x="1401081" y="2283896"/>
                <a:ext cx="2288104" cy="2288104"/>
              </a:xfrm>
              <a:prstGeom prst="ellipse">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1" name="Group 2065"/>
            <p:cNvGrpSpPr/>
            <p:nvPr/>
          </p:nvGrpSpPr>
          <p:grpSpPr>
            <a:xfrm rot="10635541">
              <a:off x="3115102" y="3477672"/>
              <a:ext cx="502321" cy="701171"/>
              <a:chOff x="0" y="0"/>
              <a:chExt cx="427150" cy="596242"/>
            </a:xfrm>
            <a:solidFill>
              <a:schemeClr val="accent1"/>
            </a:solidFill>
          </p:grpSpPr>
          <p:sp>
            <p:nvSpPr>
              <p:cNvPr id="42" name="Shape 2063"/>
              <p:cNvSpPr/>
              <p:nvPr/>
            </p:nvSpPr>
            <p:spPr>
              <a:xfrm>
                <a:off x="127626" y="507757"/>
                <a:ext cx="171768" cy="88487"/>
              </a:xfrm>
              <a:custGeom>
                <a:avLst/>
                <a:gdLst/>
                <a:ahLst/>
                <a:cxnLst>
                  <a:cxn ang="0">
                    <a:pos x="wd2" y="hd2"/>
                  </a:cxn>
                  <a:cxn ang="5400000">
                    <a:pos x="wd2" y="hd2"/>
                  </a:cxn>
                  <a:cxn ang="10800000">
                    <a:pos x="wd2" y="hd2"/>
                  </a:cxn>
                  <a:cxn ang="16200000">
                    <a:pos x="wd2" y="hd2"/>
                  </a:cxn>
                </a:cxnLst>
                <a:rect l="0" t="0" r="r" b="b"/>
                <a:pathLst>
                  <a:path w="21600" h="21407" extrusionOk="0">
                    <a:moveTo>
                      <a:pt x="0" y="15280"/>
                    </a:moveTo>
                    <a:cubicBezTo>
                      <a:pt x="3026" y="19049"/>
                      <a:pt x="6533" y="21600"/>
                      <a:pt x="10798" y="21396"/>
                    </a:cubicBezTo>
                    <a:cubicBezTo>
                      <a:pt x="15067" y="21600"/>
                      <a:pt x="18574" y="19049"/>
                      <a:pt x="21600" y="15280"/>
                    </a:cubicBezTo>
                    <a:lnTo>
                      <a:pt x="21600" y="0"/>
                    </a:lnTo>
                    <a:lnTo>
                      <a:pt x="0" y="0"/>
                    </a:lnTo>
                    <a:cubicBezTo>
                      <a:pt x="0" y="0"/>
                      <a:pt x="0" y="15280"/>
                      <a:pt x="0" y="1528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43" name="Shape 2064"/>
              <p:cNvSpPr/>
              <p:nvPr/>
            </p:nvSpPr>
            <p:spPr>
              <a:xfrm>
                <a:off x="-1" y="0"/>
                <a:ext cx="427152" cy="485175"/>
              </a:xfrm>
              <a:custGeom>
                <a:avLst/>
                <a:gdLst/>
                <a:ahLst/>
                <a:cxnLst>
                  <a:cxn ang="0">
                    <a:pos x="wd2" y="hd2"/>
                  </a:cxn>
                  <a:cxn ang="5400000">
                    <a:pos x="wd2" y="hd2"/>
                  </a:cxn>
                  <a:cxn ang="10800000">
                    <a:pos x="wd2" y="hd2"/>
                  </a:cxn>
                  <a:cxn ang="16200000">
                    <a:pos x="wd2" y="hd2"/>
                  </a:cxn>
                </a:cxnLst>
                <a:rect l="0" t="0" r="r" b="b"/>
                <a:pathLst>
                  <a:path w="20632" h="21600" extrusionOk="0">
                    <a:moveTo>
                      <a:pt x="14290" y="21600"/>
                    </a:moveTo>
                    <a:cubicBezTo>
                      <a:pt x="14290" y="15680"/>
                      <a:pt x="21116" y="13789"/>
                      <a:pt x="20605" y="7894"/>
                    </a:cubicBezTo>
                    <a:cubicBezTo>
                      <a:pt x="20282" y="4174"/>
                      <a:pt x="17549" y="0"/>
                      <a:pt x="10315" y="0"/>
                    </a:cubicBezTo>
                    <a:cubicBezTo>
                      <a:pt x="3083" y="0"/>
                      <a:pt x="350" y="4174"/>
                      <a:pt x="27" y="7894"/>
                    </a:cubicBezTo>
                    <a:cubicBezTo>
                      <a:pt x="-484" y="13789"/>
                      <a:pt x="6342" y="15680"/>
                      <a:pt x="6342" y="21600"/>
                    </a:cubicBezTo>
                    <a:cubicBezTo>
                      <a:pt x="6342" y="21600"/>
                      <a:pt x="14290" y="21600"/>
                      <a:pt x="14290" y="21600"/>
                    </a:cubicBezTo>
                    <a:close/>
                  </a:path>
                </a:pathLst>
              </a:custGeom>
              <a:grpFill/>
              <a:ln w="12700" cap="flat">
                <a:noFill/>
                <a:miter lim="400000"/>
              </a:ln>
              <a:effectLst/>
            </p:spPr>
            <p:txBody>
              <a:bodyPr wrap="square" lIns="38100" tIns="38100" rIns="38100" bIns="38100" numCol="1" anchor="ctr">
                <a:noAutofit/>
              </a:bodyPr>
              <a:lstStyle/>
              <a:p>
                <a:pPr lvl="0"/>
                <a:endParaRPr/>
              </a:p>
            </p:txBody>
          </p:sp>
        </p:grpSp>
      </p:grpSp>
      <p:sp>
        <p:nvSpPr>
          <p:cNvPr id="48" name="Text Placeholder 20"/>
          <p:cNvSpPr>
            <a:spLocks noGrp="1"/>
          </p:cNvSpPr>
          <p:nvPr>
            <p:ph type="body" sz="quarter" idx="10"/>
          </p:nvPr>
        </p:nvSpPr>
        <p:spPr>
          <a:xfrm>
            <a:off x="4274395" y="1898369"/>
            <a:ext cx="1810871" cy="314361"/>
          </a:xfrm>
        </p:spPr>
        <p:txBody>
          <a:bodyPr/>
          <a:lstStyle/>
          <a:p>
            <a:r>
              <a:rPr lang="id-ID" dirty="0"/>
              <a:t>ANALYSIS</a:t>
            </a:r>
          </a:p>
        </p:txBody>
      </p:sp>
      <p:sp>
        <p:nvSpPr>
          <p:cNvPr id="49" name="Text Placeholder 23"/>
          <p:cNvSpPr>
            <a:spLocks noGrp="1"/>
          </p:cNvSpPr>
          <p:nvPr>
            <p:ph type="body" sz="quarter" idx="11"/>
          </p:nvPr>
        </p:nvSpPr>
        <p:spPr>
          <a:xfrm>
            <a:off x="4274395" y="2282388"/>
            <a:ext cx="2691181" cy="434389"/>
          </a:xfrm>
        </p:spPr>
        <p:txBody>
          <a:bodyPr>
            <a:normAutofit fontScale="85000" lnSpcReduction="10000"/>
          </a:bodyPr>
          <a:lstStyle/>
          <a:p>
            <a:r>
              <a:rPr lang="id-ID" dirty="0"/>
              <a:t>Sed ut perspiciatis unde omnis iste natus error sit voluptatem accusantium doloremque laudantiu</a:t>
            </a:r>
          </a:p>
        </p:txBody>
      </p:sp>
      <p:sp>
        <p:nvSpPr>
          <p:cNvPr id="50" name="Text Placeholder 20"/>
          <p:cNvSpPr>
            <a:spLocks noGrp="1"/>
          </p:cNvSpPr>
          <p:nvPr>
            <p:ph type="body" sz="quarter" idx="10"/>
          </p:nvPr>
        </p:nvSpPr>
        <p:spPr>
          <a:xfrm>
            <a:off x="5950374" y="5053402"/>
            <a:ext cx="1810871" cy="314361"/>
          </a:xfrm>
        </p:spPr>
        <p:txBody>
          <a:bodyPr/>
          <a:lstStyle/>
          <a:p>
            <a:r>
              <a:rPr lang="id-ID" dirty="0"/>
              <a:t>CONCEPT</a:t>
            </a:r>
          </a:p>
        </p:txBody>
      </p:sp>
      <p:sp>
        <p:nvSpPr>
          <p:cNvPr id="51" name="Text Placeholder 23"/>
          <p:cNvSpPr>
            <a:spLocks noGrp="1"/>
          </p:cNvSpPr>
          <p:nvPr>
            <p:ph type="body" sz="quarter" idx="11"/>
          </p:nvPr>
        </p:nvSpPr>
        <p:spPr>
          <a:xfrm>
            <a:off x="5950374" y="5437421"/>
            <a:ext cx="2691181" cy="434389"/>
          </a:xfrm>
        </p:spPr>
        <p:txBody>
          <a:bodyPr>
            <a:normAutofit fontScale="85000" lnSpcReduction="10000"/>
          </a:bodyPr>
          <a:lstStyle/>
          <a:p>
            <a:r>
              <a:rPr lang="id-ID" dirty="0"/>
              <a:t>Sed ut perspiciatis unde omnis iste natus error sit voluptatem accusantium doloremque laudantiu</a:t>
            </a:r>
          </a:p>
        </p:txBody>
      </p:sp>
      <p:sp>
        <p:nvSpPr>
          <p:cNvPr id="52" name="Text Placeholder 20"/>
          <p:cNvSpPr>
            <a:spLocks noGrp="1"/>
          </p:cNvSpPr>
          <p:nvPr>
            <p:ph type="body" sz="quarter" idx="10"/>
          </p:nvPr>
        </p:nvSpPr>
        <p:spPr>
          <a:xfrm>
            <a:off x="7621840" y="1865537"/>
            <a:ext cx="1810871" cy="314361"/>
          </a:xfrm>
        </p:spPr>
        <p:txBody>
          <a:bodyPr/>
          <a:lstStyle/>
          <a:p>
            <a:r>
              <a:rPr lang="id-ID" dirty="0"/>
              <a:t>DESIGN</a:t>
            </a:r>
          </a:p>
        </p:txBody>
      </p:sp>
      <p:sp>
        <p:nvSpPr>
          <p:cNvPr id="53" name="Text Placeholder 23"/>
          <p:cNvSpPr>
            <a:spLocks noGrp="1"/>
          </p:cNvSpPr>
          <p:nvPr>
            <p:ph type="body" sz="quarter" idx="11"/>
          </p:nvPr>
        </p:nvSpPr>
        <p:spPr>
          <a:xfrm>
            <a:off x="7621840" y="2249556"/>
            <a:ext cx="2691181" cy="434389"/>
          </a:xfrm>
        </p:spPr>
        <p:txBody>
          <a:bodyPr>
            <a:normAutofit fontScale="85000" lnSpcReduction="10000"/>
          </a:bodyPr>
          <a:lstStyle/>
          <a:p>
            <a:r>
              <a:rPr lang="id-ID" dirty="0"/>
              <a:t>Sed ut perspiciatis unde omnis iste natus error sit voluptatem accusantium doloremque laudantiu</a:t>
            </a:r>
          </a:p>
        </p:txBody>
      </p:sp>
      <p:sp>
        <p:nvSpPr>
          <p:cNvPr id="37" name="TextBox 36"/>
          <p:cNvSpPr txBox="1"/>
          <p:nvPr/>
        </p:nvSpPr>
        <p:spPr>
          <a:xfrm>
            <a:off x="10170320" y="6269653"/>
            <a:ext cx="583406"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89025111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1">
                                            <p:txEl>
                                              <p:pRg st="0" end="0"/>
                                            </p:txEl>
                                          </p:spTgt>
                                        </p:tgtEl>
                                        <p:attrNameLst>
                                          <p:attrName>style.visibility</p:attrName>
                                        </p:attrNameLst>
                                      </p:cBhvr>
                                      <p:to>
                                        <p:strVal val="visible"/>
                                      </p:to>
                                    </p:set>
                                    <p:animEffect transition="in" filter="fade">
                                      <p:cBhvr>
                                        <p:cTn id="21" dur="500"/>
                                        <p:tgtEl>
                                          <p:spTgt spid="21">
                                            <p:txEl>
                                              <p:pRg st="0" end="0"/>
                                            </p:txEl>
                                          </p:spTgt>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24">
                                            <p:txEl>
                                              <p:pRg st="0" end="0"/>
                                            </p:txEl>
                                          </p:spTgt>
                                        </p:tgtEl>
                                        <p:attrNameLst>
                                          <p:attrName>style.visibility</p:attrName>
                                        </p:attrNameLst>
                                      </p:cBhvr>
                                      <p:to>
                                        <p:strVal val="visible"/>
                                      </p:to>
                                    </p:set>
                                    <p:animEffect transition="in" filter="strips(downRight)">
                                      <p:cBhvr>
                                        <p:cTn id="25" dur="500"/>
                                        <p:tgtEl>
                                          <p:spTgt spid="24">
                                            <p:txEl>
                                              <p:pRg st="0" end="0"/>
                                            </p:txEl>
                                          </p:spTgt>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48">
                                            <p:txEl>
                                              <p:pRg st="0" end="0"/>
                                            </p:txEl>
                                          </p:spTgt>
                                        </p:tgtEl>
                                        <p:attrNameLst>
                                          <p:attrName>style.visibility</p:attrName>
                                        </p:attrNameLst>
                                      </p:cBhvr>
                                      <p:to>
                                        <p:strVal val="visible"/>
                                      </p:to>
                                    </p:set>
                                    <p:animEffect transition="in" filter="fade">
                                      <p:cBhvr>
                                        <p:cTn id="35" dur="500"/>
                                        <p:tgtEl>
                                          <p:spTgt spid="48">
                                            <p:txEl>
                                              <p:pRg st="0" end="0"/>
                                            </p:txEl>
                                          </p:spTgt>
                                        </p:tgtEl>
                                      </p:cBhvr>
                                    </p:animEffect>
                                  </p:childTnLst>
                                </p:cTn>
                              </p:par>
                            </p:childTnLst>
                          </p:cTn>
                        </p:par>
                        <p:par>
                          <p:cTn id="36" fill="hold">
                            <p:stCondLst>
                              <p:cond delay="3500"/>
                            </p:stCondLst>
                            <p:childTnLst>
                              <p:par>
                                <p:cTn id="37" presetID="18" presetClass="entr" presetSubtype="6" fill="hold" grpId="0" nodeType="afterEffect">
                                  <p:stCondLst>
                                    <p:cond delay="0"/>
                                  </p:stCondLst>
                                  <p:childTnLst>
                                    <p:set>
                                      <p:cBhvr>
                                        <p:cTn id="38" dur="1" fill="hold">
                                          <p:stCondLst>
                                            <p:cond delay="0"/>
                                          </p:stCondLst>
                                        </p:cTn>
                                        <p:tgtEl>
                                          <p:spTgt spid="49">
                                            <p:txEl>
                                              <p:pRg st="0" end="0"/>
                                            </p:txEl>
                                          </p:spTgt>
                                        </p:tgtEl>
                                        <p:attrNameLst>
                                          <p:attrName>style.visibility</p:attrName>
                                        </p:attrNameLst>
                                      </p:cBhvr>
                                      <p:to>
                                        <p:strVal val="visible"/>
                                      </p:to>
                                    </p:set>
                                    <p:animEffect transition="in" filter="strips(downRight)">
                                      <p:cBhvr>
                                        <p:cTn id="39" dur="500"/>
                                        <p:tgtEl>
                                          <p:spTgt spid="49">
                                            <p:txEl>
                                              <p:pRg st="0" end="0"/>
                                            </p:txEl>
                                          </p:spTgt>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p:cTn id="43" dur="500" fill="hold"/>
                                        <p:tgtEl>
                                          <p:spTgt spid="4"/>
                                        </p:tgtEl>
                                        <p:attrNameLst>
                                          <p:attrName>ppt_w</p:attrName>
                                        </p:attrNameLst>
                                      </p:cBhvr>
                                      <p:tavLst>
                                        <p:tav tm="0">
                                          <p:val>
                                            <p:fltVal val="0"/>
                                          </p:val>
                                        </p:tav>
                                        <p:tav tm="100000">
                                          <p:val>
                                            <p:strVal val="#ppt_w"/>
                                          </p:val>
                                        </p:tav>
                                      </p:tavLst>
                                    </p:anim>
                                    <p:anim calcmode="lin" valueType="num">
                                      <p:cBhvr>
                                        <p:cTn id="44" dur="500" fill="hold"/>
                                        <p:tgtEl>
                                          <p:spTgt spid="4"/>
                                        </p:tgtEl>
                                        <p:attrNameLst>
                                          <p:attrName>ppt_h</p:attrName>
                                        </p:attrNameLst>
                                      </p:cBhvr>
                                      <p:tavLst>
                                        <p:tav tm="0">
                                          <p:val>
                                            <p:fltVal val="0"/>
                                          </p:val>
                                        </p:tav>
                                        <p:tav tm="100000">
                                          <p:val>
                                            <p:strVal val="#ppt_h"/>
                                          </p:val>
                                        </p:tav>
                                      </p:tavLst>
                                    </p:anim>
                                    <p:animEffect transition="in" filter="fade">
                                      <p:cBhvr>
                                        <p:cTn id="45" dur="500"/>
                                        <p:tgtEl>
                                          <p:spTgt spid="4"/>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Effect transition="in" filter="fade">
                                      <p:cBhvr>
                                        <p:cTn id="49" dur="500"/>
                                        <p:tgtEl>
                                          <p:spTgt spid="50">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51">
                                            <p:txEl>
                                              <p:pRg st="0" end="0"/>
                                            </p:txEl>
                                          </p:spTgt>
                                        </p:tgtEl>
                                        <p:attrNameLst>
                                          <p:attrName>style.visibility</p:attrName>
                                        </p:attrNameLst>
                                      </p:cBhvr>
                                      <p:to>
                                        <p:strVal val="visible"/>
                                      </p:to>
                                    </p:set>
                                    <p:animEffect transition="in" filter="strips(downRight)">
                                      <p:cBhvr>
                                        <p:cTn id="53" dur="500"/>
                                        <p:tgtEl>
                                          <p:spTgt spid="51">
                                            <p:txEl>
                                              <p:pRg st="0" end="0"/>
                                            </p:txEl>
                                          </p:spTgt>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52">
                                            <p:txEl>
                                              <p:pRg st="0" end="0"/>
                                            </p:txEl>
                                          </p:spTgt>
                                        </p:tgtEl>
                                        <p:attrNameLst>
                                          <p:attrName>style.visibility</p:attrName>
                                        </p:attrNameLst>
                                      </p:cBhvr>
                                      <p:to>
                                        <p:strVal val="visible"/>
                                      </p:to>
                                    </p:set>
                                    <p:animEffect transition="in" filter="fade">
                                      <p:cBhvr>
                                        <p:cTn id="63" dur="500"/>
                                        <p:tgtEl>
                                          <p:spTgt spid="52">
                                            <p:txEl>
                                              <p:pRg st="0" end="0"/>
                                            </p:txEl>
                                          </p:spTgt>
                                        </p:tgtEl>
                                      </p:cBhvr>
                                    </p:animEffect>
                                  </p:childTnLst>
                                </p:cTn>
                              </p:par>
                            </p:childTnLst>
                          </p:cTn>
                        </p:par>
                        <p:par>
                          <p:cTn id="64" fill="hold">
                            <p:stCondLst>
                              <p:cond delay="6500"/>
                            </p:stCondLst>
                            <p:childTnLst>
                              <p:par>
                                <p:cTn id="65" presetID="18" presetClass="entr" presetSubtype="6" fill="hold" grpId="0" nodeType="afterEffect">
                                  <p:stCondLst>
                                    <p:cond delay="0"/>
                                  </p:st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strips(downRight)">
                                      <p:cBhvr>
                                        <p:cTn id="67" dur="500"/>
                                        <p:tgtEl>
                                          <p:spTgt spid="5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build="p"/>
      <p:bldP spid="21" grpId="0" build="p"/>
      <p:bldP spid="24" grpId="0" build="p"/>
      <p:bldP spid="48" grpId="0" build="p"/>
      <p:bldP spid="49" grpId="0" build="p"/>
      <p:bldP spid="50" grpId="0" build="p"/>
      <p:bldP spid="51" grpId="0" build="p"/>
      <p:bldP spid="52" grpId="0" build="p"/>
      <p:bldP spid="53"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8484866" y="3354833"/>
            <a:ext cx="1753485" cy="1972800"/>
            <a:chOff x="8484866" y="3354833"/>
            <a:chExt cx="1753485" cy="1972800"/>
          </a:xfrm>
        </p:grpSpPr>
        <p:sp>
          <p:nvSpPr>
            <p:cNvPr id="61" name="Shape 2071"/>
            <p:cNvSpPr/>
            <p:nvPr/>
          </p:nvSpPr>
          <p:spPr>
            <a:xfrm>
              <a:off x="8484866" y="3354833"/>
              <a:ext cx="1753485" cy="1972800"/>
            </a:xfrm>
            <a:custGeom>
              <a:avLst/>
              <a:gdLst/>
              <a:ahLst/>
              <a:cxnLst>
                <a:cxn ang="0">
                  <a:pos x="wd2" y="hd2"/>
                </a:cxn>
                <a:cxn ang="5400000">
                  <a:pos x="wd2" y="hd2"/>
                </a:cxn>
                <a:cxn ang="10800000">
                  <a:pos x="wd2" y="hd2"/>
                </a:cxn>
                <a:cxn ang="16200000">
                  <a:pos x="wd2" y="hd2"/>
                </a:cxn>
              </a:cxnLst>
              <a:rect l="0" t="0" r="r" b="b"/>
              <a:pathLst>
                <a:path w="21600" h="21600" extrusionOk="0">
                  <a:moveTo>
                    <a:pt x="0" y="1150"/>
                  </a:moveTo>
                  <a:lnTo>
                    <a:pt x="21600" y="0"/>
                  </a:lnTo>
                  <a:lnTo>
                    <a:pt x="21600" y="21600"/>
                  </a:lnTo>
                  <a:lnTo>
                    <a:pt x="0" y="20485"/>
                  </a:lnTo>
                  <a:lnTo>
                    <a:pt x="0" y="1150"/>
                  </a:lnTo>
                  <a:close/>
                </a:path>
              </a:pathLst>
            </a:custGeom>
            <a:solidFill>
              <a:srgbClr val="ECECEC"/>
            </a:solidFill>
            <a:ln w="12700">
              <a:miter lim="400000"/>
            </a:ln>
          </p:spPr>
          <p:txBody>
            <a:bodyPr lIns="50800" tIns="50800" rIns="50800" bIns="50800" anchor="ctr"/>
            <a:lstStyle/>
            <a:p>
              <a:pPr lvl="0"/>
              <a:endParaRPr/>
            </a:p>
          </p:txBody>
        </p:sp>
        <p:sp>
          <p:nvSpPr>
            <p:cNvPr id="69" name="Shape 2082"/>
            <p:cNvSpPr/>
            <p:nvPr/>
          </p:nvSpPr>
          <p:spPr>
            <a:xfrm>
              <a:off x="8726222" y="3751605"/>
              <a:ext cx="310464" cy="303994"/>
            </a:xfrm>
            <a:custGeom>
              <a:avLst/>
              <a:gdLst/>
              <a:ahLst/>
              <a:cxnLst>
                <a:cxn ang="0">
                  <a:pos x="wd2" y="hd2"/>
                </a:cxn>
                <a:cxn ang="5400000">
                  <a:pos x="wd2" y="hd2"/>
                </a:cxn>
                <a:cxn ang="10800000">
                  <a:pos x="wd2" y="hd2"/>
                </a:cxn>
                <a:cxn ang="16200000">
                  <a:pos x="wd2" y="hd2"/>
                </a:cxn>
              </a:cxnLst>
              <a:rect l="0" t="0" r="r" b="b"/>
              <a:pathLst>
                <a:path w="20026" h="20334" extrusionOk="0">
                  <a:moveTo>
                    <a:pt x="19964" y="64"/>
                  </a:moveTo>
                  <a:cubicBezTo>
                    <a:pt x="19154" y="-762"/>
                    <a:pt x="10181" y="6693"/>
                    <a:pt x="7510" y="9416"/>
                  </a:cubicBezTo>
                  <a:cubicBezTo>
                    <a:pt x="6185" y="10767"/>
                    <a:pt x="5743" y="11492"/>
                    <a:pt x="5336" y="12034"/>
                  </a:cubicBezTo>
                  <a:cubicBezTo>
                    <a:pt x="5160" y="12268"/>
                    <a:pt x="5392" y="12341"/>
                    <a:pt x="5498" y="12397"/>
                  </a:cubicBezTo>
                  <a:cubicBezTo>
                    <a:pt x="6023" y="12675"/>
                    <a:pt x="6391" y="12933"/>
                    <a:pt x="6864" y="13417"/>
                  </a:cubicBezTo>
                  <a:cubicBezTo>
                    <a:pt x="7340" y="13900"/>
                    <a:pt x="7594" y="14275"/>
                    <a:pt x="7865" y="14809"/>
                  </a:cubicBezTo>
                  <a:cubicBezTo>
                    <a:pt x="7919" y="14917"/>
                    <a:pt x="7991" y="15156"/>
                    <a:pt x="8222" y="14975"/>
                  </a:cubicBezTo>
                  <a:cubicBezTo>
                    <a:pt x="8753" y="14561"/>
                    <a:pt x="9464" y="14110"/>
                    <a:pt x="10789" y="12758"/>
                  </a:cubicBezTo>
                  <a:cubicBezTo>
                    <a:pt x="13461" y="10036"/>
                    <a:pt x="20774" y="889"/>
                    <a:pt x="19964" y="64"/>
                  </a:cubicBezTo>
                  <a:close/>
                  <a:moveTo>
                    <a:pt x="2465" y="14020"/>
                  </a:moveTo>
                  <a:cubicBezTo>
                    <a:pt x="886" y="15630"/>
                    <a:pt x="2220" y="17281"/>
                    <a:pt x="121" y="19731"/>
                  </a:cubicBezTo>
                  <a:cubicBezTo>
                    <a:pt x="-826" y="20838"/>
                    <a:pt x="4021" y="20501"/>
                    <a:pt x="6421" y="18052"/>
                  </a:cubicBezTo>
                  <a:cubicBezTo>
                    <a:pt x="7439" y="17016"/>
                    <a:pt x="7152" y="15502"/>
                    <a:pt x="6060" y="14389"/>
                  </a:cubicBezTo>
                  <a:cubicBezTo>
                    <a:pt x="4968" y="13275"/>
                    <a:pt x="3483" y="12982"/>
                    <a:pt x="2465" y="1402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5" name="Group 4"/>
          <p:cNvGrpSpPr/>
          <p:nvPr/>
        </p:nvGrpSpPr>
        <p:grpSpPr>
          <a:xfrm>
            <a:off x="6303574" y="3354833"/>
            <a:ext cx="1753486" cy="1972800"/>
            <a:chOff x="6303574" y="3354833"/>
            <a:chExt cx="1753486" cy="1972800"/>
          </a:xfrm>
        </p:grpSpPr>
        <p:sp>
          <p:nvSpPr>
            <p:cNvPr id="62" name="Shape 2072"/>
            <p:cNvSpPr/>
            <p:nvPr/>
          </p:nvSpPr>
          <p:spPr>
            <a:xfrm>
              <a:off x="6303574" y="3354833"/>
              <a:ext cx="1753486" cy="1972800"/>
            </a:xfrm>
            <a:custGeom>
              <a:avLst/>
              <a:gdLst/>
              <a:ahLst/>
              <a:cxnLst>
                <a:cxn ang="0">
                  <a:pos x="wd2" y="hd2"/>
                </a:cxn>
                <a:cxn ang="5400000">
                  <a:pos x="wd2" y="hd2"/>
                </a:cxn>
                <a:cxn ang="10800000">
                  <a:pos x="wd2" y="hd2"/>
                </a:cxn>
                <a:cxn ang="16200000">
                  <a:pos x="wd2" y="hd2"/>
                </a:cxn>
              </a:cxnLst>
              <a:rect l="0" t="0" r="r" b="b"/>
              <a:pathLst>
                <a:path w="21600" h="21600" extrusionOk="0">
                  <a:moveTo>
                    <a:pt x="0" y="1150"/>
                  </a:moveTo>
                  <a:lnTo>
                    <a:pt x="21600" y="0"/>
                  </a:lnTo>
                  <a:lnTo>
                    <a:pt x="21600" y="21600"/>
                  </a:lnTo>
                  <a:lnTo>
                    <a:pt x="0" y="20485"/>
                  </a:lnTo>
                  <a:lnTo>
                    <a:pt x="0" y="1150"/>
                  </a:lnTo>
                  <a:close/>
                </a:path>
              </a:pathLst>
            </a:custGeom>
            <a:solidFill>
              <a:srgbClr val="ECECEC"/>
            </a:solidFill>
            <a:ln w="12700">
              <a:miter lim="400000"/>
            </a:ln>
          </p:spPr>
          <p:txBody>
            <a:bodyPr lIns="50800" tIns="50800" rIns="50800" bIns="50800" anchor="ctr"/>
            <a:lstStyle/>
            <a:p>
              <a:pPr lvl="0"/>
              <a:endParaRPr/>
            </a:p>
          </p:txBody>
        </p:sp>
        <p:sp>
          <p:nvSpPr>
            <p:cNvPr id="66" name="Shape 2078"/>
            <p:cNvSpPr/>
            <p:nvPr/>
          </p:nvSpPr>
          <p:spPr>
            <a:xfrm>
              <a:off x="6573440" y="3721654"/>
              <a:ext cx="253446" cy="253458"/>
            </a:xfrm>
            <a:custGeom>
              <a:avLst/>
              <a:gdLst/>
              <a:ahLst/>
              <a:cxnLst>
                <a:cxn ang="0">
                  <a:pos x="wd2" y="hd2"/>
                </a:cxn>
                <a:cxn ang="5400000">
                  <a:pos x="wd2" y="hd2"/>
                </a:cxn>
                <a:cxn ang="10800000">
                  <a:pos x="wd2" y="hd2"/>
                </a:cxn>
                <a:cxn ang="16200000">
                  <a:pos x="wd2" y="hd2"/>
                </a:cxn>
              </a:cxnLst>
              <a:rect l="0" t="0" r="r" b="b"/>
              <a:pathLst>
                <a:path w="21318" h="21320" extrusionOk="0">
                  <a:moveTo>
                    <a:pt x="6122" y="19157"/>
                  </a:moveTo>
                  <a:lnTo>
                    <a:pt x="3902" y="19634"/>
                  </a:lnTo>
                  <a:cubicBezTo>
                    <a:pt x="3688" y="19233"/>
                    <a:pt x="3431" y="18833"/>
                    <a:pt x="2957" y="18361"/>
                  </a:cubicBezTo>
                  <a:cubicBezTo>
                    <a:pt x="2486" y="17889"/>
                    <a:pt x="2085" y="17631"/>
                    <a:pt x="1685" y="17417"/>
                  </a:cubicBezTo>
                  <a:lnTo>
                    <a:pt x="2162" y="15198"/>
                  </a:lnTo>
                  <a:lnTo>
                    <a:pt x="2804" y="14556"/>
                  </a:lnTo>
                  <a:cubicBezTo>
                    <a:pt x="2804" y="14556"/>
                    <a:pt x="4012" y="14580"/>
                    <a:pt x="5374" y="15944"/>
                  </a:cubicBezTo>
                  <a:cubicBezTo>
                    <a:pt x="6737" y="17307"/>
                    <a:pt x="6762" y="18516"/>
                    <a:pt x="6762" y="18516"/>
                  </a:cubicBezTo>
                  <a:cubicBezTo>
                    <a:pt x="6762" y="18516"/>
                    <a:pt x="6122" y="19157"/>
                    <a:pt x="6122" y="19157"/>
                  </a:cubicBezTo>
                  <a:close/>
                  <a:moveTo>
                    <a:pt x="19625" y="1692"/>
                  </a:moveTo>
                  <a:cubicBezTo>
                    <a:pt x="17654" y="-280"/>
                    <a:pt x="16174" y="15"/>
                    <a:pt x="16174" y="15"/>
                  </a:cubicBezTo>
                  <a:lnTo>
                    <a:pt x="9270" y="6920"/>
                  </a:lnTo>
                  <a:lnTo>
                    <a:pt x="1379" y="14810"/>
                  </a:lnTo>
                  <a:lnTo>
                    <a:pt x="0" y="21320"/>
                  </a:lnTo>
                  <a:lnTo>
                    <a:pt x="6508" y="19939"/>
                  </a:lnTo>
                  <a:lnTo>
                    <a:pt x="14399" y="12048"/>
                  </a:lnTo>
                  <a:lnTo>
                    <a:pt x="21302" y="5145"/>
                  </a:lnTo>
                  <a:cubicBezTo>
                    <a:pt x="21302" y="5145"/>
                    <a:pt x="21600" y="3665"/>
                    <a:pt x="19625" y="169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4" name="Group 3"/>
          <p:cNvGrpSpPr/>
          <p:nvPr/>
        </p:nvGrpSpPr>
        <p:grpSpPr>
          <a:xfrm>
            <a:off x="4122283" y="3354833"/>
            <a:ext cx="1753486" cy="1972800"/>
            <a:chOff x="4122283" y="3354833"/>
            <a:chExt cx="1753486" cy="1972800"/>
          </a:xfrm>
        </p:grpSpPr>
        <p:sp>
          <p:nvSpPr>
            <p:cNvPr id="31" name="Shape 2052"/>
            <p:cNvSpPr/>
            <p:nvPr/>
          </p:nvSpPr>
          <p:spPr>
            <a:xfrm>
              <a:off x="4122283" y="3354833"/>
              <a:ext cx="1753486" cy="1972800"/>
            </a:xfrm>
            <a:custGeom>
              <a:avLst/>
              <a:gdLst/>
              <a:ahLst/>
              <a:cxnLst>
                <a:cxn ang="0">
                  <a:pos x="wd2" y="hd2"/>
                </a:cxn>
                <a:cxn ang="5400000">
                  <a:pos x="wd2" y="hd2"/>
                </a:cxn>
                <a:cxn ang="10800000">
                  <a:pos x="wd2" y="hd2"/>
                </a:cxn>
                <a:cxn ang="16200000">
                  <a:pos x="wd2" y="hd2"/>
                </a:cxn>
              </a:cxnLst>
              <a:rect l="0" t="0" r="r" b="b"/>
              <a:pathLst>
                <a:path w="21600" h="21600" extrusionOk="0">
                  <a:moveTo>
                    <a:pt x="0" y="1150"/>
                  </a:moveTo>
                  <a:lnTo>
                    <a:pt x="21600" y="0"/>
                  </a:lnTo>
                  <a:lnTo>
                    <a:pt x="21600" y="21600"/>
                  </a:lnTo>
                  <a:lnTo>
                    <a:pt x="0" y="20485"/>
                  </a:lnTo>
                  <a:lnTo>
                    <a:pt x="0" y="1150"/>
                  </a:lnTo>
                  <a:close/>
                </a:path>
              </a:pathLst>
            </a:custGeom>
            <a:solidFill>
              <a:srgbClr val="ECECEC"/>
            </a:solidFill>
            <a:ln w="12700">
              <a:miter lim="400000"/>
            </a:ln>
          </p:spPr>
          <p:txBody>
            <a:bodyPr lIns="50800" tIns="50800" rIns="50800" bIns="50800" anchor="ctr"/>
            <a:lstStyle/>
            <a:p>
              <a:pPr lvl="0"/>
              <a:endParaRPr/>
            </a:p>
          </p:txBody>
        </p:sp>
        <p:sp>
          <p:nvSpPr>
            <p:cNvPr id="60" name="Shape 2069"/>
            <p:cNvSpPr/>
            <p:nvPr/>
          </p:nvSpPr>
          <p:spPr>
            <a:xfrm>
              <a:off x="4396917" y="3800782"/>
              <a:ext cx="243917" cy="243916"/>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3" name="Group 2"/>
          <p:cNvGrpSpPr/>
          <p:nvPr/>
        </p:nvGrpSpPr>
        <p:grpSpPr>
          <a:xfrm>
            <a:off x="1940991" y="3354833"/>
            <a:ext cx="1753486" cy="1973633"/>
            <a:chOff x="1940991" y="3354833"/>
            <a:chExt cx="1753486" cy="1973633"/>
          </a:xfrm>
        </p:grpSpPr>
        <p:sp>
          <p:nvSpPr>
            <p:cNvPr id="32" name="Shape 2053"/>
            <p:cNvSpPr/>
            <p:nvPr/>
          </p:nvSpPr>
          <p:spPr>
            <a:xfrm>
              <a:off x="1940991" y="3354833"/>
              <a:ext cx="1753486" cy="1973633"/>
            </a:xfrm>
            <a:custGeom>
              <a:avLst/>
              <a:gdLst/>
              <a:ahLst/>
              <a:cxnLst>
                <a:cxn ang="0">
                  <a:pos x="wd2" y="hd2"/>
                </a:cxn>
                <a:cxn ang="5400000">
                  <a:pos x="wd2" y="hd2"/>
                </a:cxn>
                <a:cxn ang="10800000">
                  <a:pos x="wd2" y="hd2"/>
                </a:cxn>
                <a:cxn ang="16200000">
                  <a:pos x="wd2" y="hd2"/>
                </a:cxn>
              </a:cxnLst>
              <a:rect l="0" t="0" r="r" b="b"/>
              <a:pathLst>
                <a:path w="21600" h="21600" extrusionOk="0">
                  <a:moveTo>
                    <a:pt x="0" y="1150"/>
                  </a:moveTo>
                  <a:lnTo>
                    <a:pt x="21600" y="0"/>
                  </a:lnTo>
                  <a:lnTo>
                    <a:pt x="21600" y="21600"/>
                  </a:lnTo>
                  <a:lnTo>
                    <a:pt x="0" y="20485"/>
                  </a:lnTo>
                  <a:lnTo>
                    <a:pt x="0" y="1150"/>
                  </a:lnTo>
                  <a:close/>
                </a:path>
              </a:pathLst>
            </a:custGeom>
            <a:solidFill>
              <a:srgbClr val="ECECEC"/>
            </a:solidFill>
            <a:ln w="12700">
              <a:miter lim="400000"/>
            </a:ln>
          </p:spPr>
          <p:txBody>
            <a:bodyPr lIns="50800" tIns="50800" rIns="50800" bIns="50800" anchor="ctr"/>
            <a:lstStyle/>
            <a:p>
              <a:pPr lvl="0"/>
              <a:endParaRPr/>
            </a:p>
          </p:txBody>
        </p:sp>
        <p:grpSp>
          <p:nvGrpSpPr>
            <p:cNvPr id="55" name="Group 2065"/>
            <p:cNvGrpSpPr/>
            <p:nvPr/>
          </p:nvGrpSpPr>
          <p:grpSpPr>
            <a:xfrm>
              <a:off x="2243994" y="3799714"/>
              <a:ext cx="192605" cy="268850"/>
              <a:chOff x="0" y="0"/>
              <a:chExt cx="427150" cy="596242"/>
            </a:xfrm>
            <a:solidFill>
              <a:schemeClr val="accent1"/>
            </a:solidFill>
          </p:grpSpPr>
          <p:sp>
            <p:nvSpPr>
              <p:cNvPr id="56" name="Shape 2063"/>
              <p:cNvSpPr/>
              <p:nvPr/>
            </p:nvSpPr>
            <p:spPr>
              <a:xfrm>
                <a:off x="127626" y="507757"/>
                <a:ext cx="171768" cy="88487"/>
              </a:xfrm>
              <a:custGeom>
                <a:avLst/>
                <a:gdLst/>
                <a:ahLst/>
                <a:cxnLst>
                  <a:cxn ang="0">
                    <a:pos x="wd2" y="hd2"/>
                  </a:cxn>
                  <a:cxn ang="5400000">
                    <a:pos x="wd2" y="hd2"/>
                  </a:cxn>
                  <a:cxn ang="10800000">
                    <a:pos x="wd2" y="hd2"/>
                  </a:cxn>
                  <a:cxn ang="16200000">
                    <a:pos x="wd2" y="hd2"/>
                  </a:cxn>
                </a:cxnLst>
                <a:rect l="0" t="0" r="r" b="b"/>
                <a:pathLst>
                  <a:path w="21600" h="21407" extrusionOk="0">
                    <a:moveTo>
                      <a:pt x="0" y="15280"/>
                    </a:moveTo>
                    <a:cubicBezTo>
                      <a:pt x="3026" y="19049"/>
                      <a:pt x="6533" y="21600"/>
                      <a:pt x="10798" y="21396"/>
                    </a:cubicBezTo>
                    <a:cubicBezTo>
                      <a:pt x="15067" y="21600"/>
                      <a:pt x="18574" y="19049"/>
                      <a:pt x="21600" y="15280"/>
                    </a:cubicBezTo>
                    <a:lnTo>
                      <a:pt x="21600" y="0"/>
                    </a:lnTo>
                    <a:lnTo>
                      <a:pt x="0" y="0"/>
                    </a:lnTo>
                    <a:cubicBezTo>
                      <a:pt x="0" y="0"/>
                      <a:pt x="0" y="15280"/>
                      <a:pt x="0" y="1528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57" name="Shape 2064"/>
              <p:cNvSpPr/>
              <p:nvPr/>
            </p:nvSpPr>
            <p:spPr>
              <a:xfrm>
                <a:off x="-1" y="0"/>
                <a:ext cx="427152" cy="485175"/>
              </a:xfrm>
              <a:custGeom>
                <a:avLst/>
                <a:gdLst/>
                <a:ahLst/>
                <a:cxnLst>
                  <a:cxn ang="0">
                    <a:pos x="wd2" y="hd2"/>
                  </a:cxn>
                  <a:cxn ang="5400000">
                    <a:pos x="wd2" y="hd2"/>
                  </a:cxn>
                  <a:cxn ang="10800000">
                    <a:pos x="wd2" y="hd2"/>
                  </a:cxn>
                  <a:cxn ang="16200000">
                    <a:pos x="wd2" y="hd2"/>
                  </a:cxn>
                </a:cxnLst>
                <a:rect l="0" t="0" r="r" b="b"/>
                <a:pathLst>
                  <a:path w="20632" h="21600" extrusionOk="0">
                    <a:moveTo>
                      <a:pt x="14290" y="21600"/>
                    </a:moveTo>
                    <a:cubicBezTo>
                      <a:pt x="14290" y="15680"/>
                      <a:pt x="21116" y="13789"/>
                      <a:pt x="20605" y="7894"/>
                    </a:cubicBezTo>
                    <a:cubicBezTo>
                      <a:pt x="20282" y="4174"/>
                      <a:pt x="17549" y="0"/>
                      <a:pt x="10315" y="0"/>
                    </a:cubicBezTo>
                    <a:cubicBezTo>
                      <a:pt x="3083" y="0"/>
                      <a:pt x="350" y="4174"/>
                      <a:pt x="27" y="7894"/>
                    </a:cubicBezTo>
                    <a:cubicBezTo>
                      <a:pt x="-484" y="13789"/>
                      <a:pt x="6342" y="15680"/>
                      <a:pt x="6342" y="21600"/>
                    </a:cubicBezTo>
                    <a:cubicBezTo>
                      <a:pt x="6342" y="21600"/>
                      <a:pt x="14290" y="21600"/>
                      <a:pt x="14290" y="21600"/>
                    </a:cubicBezTo>
                    <a:close/>
                  </a:path>
                </a:pathLst>
              </a:custGeom>
              <a:grpFill/>
              <a:ln w="12700" cap="flat">
                <a:noFill/>
                <a:miter lim="400000"/>
              </a:ln>
              <a:effectLst/>
            </p:spPr>
            <p:txBody>
              <a:bodyPr wrap="square" lIns="38100" tIns="38100" rIns="38100" bIns="38100" numCol="1" anchor="ctr">
                <a:noAutofit/>
              </a:bodyPr>
              <a:lstStyle/>
              <a:p>
                <a:pPr lvl="0"/>
                <a:endParaRPr/>
              </a:p>
            </p:txBody>
          </p:sp>
        </p:grpSp>
      </p:grpSp>
      <p:sp>
        <p:nvSpPr>
          <p:cNvPr id="8" name="Title 7"/>
          <p:cNvSpPr>
            <a:spLocks noGrp="1"/>
          </p:cNvSpPr>
          <p:nvPr>
            <p:ph type="ctrTitle"/>
          </p:nvPr>
        </p:nvSpPr>
        <p:spPr>
          <a:xfrm>
            <a:off x="1524000" y="566057"/>
            <a:ext cx="9144000" cy="671897"/>
          </a:xfrm>
        </p:spPr>
        <p:txBody>
          <a:bodyPr>
            <a:normAutofit/>
          </a:bodyPr>
          <a:lstStyle/>
          <a:p>
            <a:r>
              <a:rPr lang="en-GB" dirty="0"/>
              <a:t>4 PROCESS SAMPLE DIAGRAM</a:t>
            </a:r>
          </a:p>
        </p:txBody>
      </p:sp>
      <p:sp>
        <p:nvSpPr>
          <p:cNvPr id="9" name="Subtitle 8"/>
          <p:cNvSpPr>
            <a:spLocks noGrp="1"/>
          </p:cNvSpPr>
          <p:nvPr>
            <p:ph type="subTitle" idx="1"/>
          </p:nvPr>
        </p:nvSpPr>
        <p:spPr/>
        <p:txBody>
          <a:bodyPr/>
          <a:lstStyle/>
          <a:p>
            <a:r>
              <a:rPr lang="en-GB" dirty="0"/>
              <a:t>write your relevant text here</a:t>
            </a:r>
          </a:p>
        </p:txBody>
      </p:sp>
      <p:sp>
        <p:nvSpPr>
          <p:cNvPr id="25" name="TextBox 24"/>
          <p:cNvSpPr txBox="1"/>
          <p:nvPr/>
        </p:nvSpPr>
        <p:spPr>
          <a:xfrm>
            <a:off x="10270331" y="6269653"/>
            <a:ext cx="483394"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108</a:t>
            </a:r>
            <a:endParaRPr lang="en-GB" sz="1200" dirty="0">
              <a:solidFill>
                <a:schemeClr val="accent1"/>
              </a:solidFill>
              <a:latin typeface="Kontrapunkt Bob Light" panose="02000000000000000000" pitchFamily="50" charset="0"/>
            </a:endParaRPr>
          </a:p>
        </p:txBody>
      </p:sp>
      <p:sp>
        <p:nvSpPr>
          <p:cNvPr id="7" name="Text Placeholder 6"/>
          <p:cNvSpPr>
            <a:spLocks noGrp="1"/>
          </p:cNvSpPr>
          <p:nvPr>
            <p:ph type="body" sz="quarter" idx="11"/>
          </p:nvPr>
        </p:nvSpPr>
        <p:spPr>
          <a:xfrm>
            <a:off x="2224689" y="4273334"/>
            <a:ext cx="1405621" cy="756913"/>
          </a:xfrm>
        </p:spPr>
        <p:txBody>
          <a:bodyPr>
            <a:normAutofit/>
          </a:bodyPr>
          <a:lstStyle/>
          <a:p>
            <a:pPr marL="228600" indent="-228600">
              <a:lnSpc>
                <a:spcPts val="1200"/>
              </a:lnSpc>
              <a:spcBef>
                <a:spcPts val="600"/>
              </a:spcBef>
              <a:buFont typeface="+mj-lt"/>
              <a:buAutoNum type="arabicPeriod"/>
            </a:pPr>
            <a:r>
              <a:rPr lang="en-GB" dirty="0"/>
              <a:t>About step one</a:t>
            </a:r>
          </a:p>
          <a:p>
            <a:pPr marL="228600" indent="-228600">
              <a:lnSpc>
                <a:spcPts val="1200"/>
              </a:lnSpc>
              <a:spcBef>
                <a:spcPts val="600"/>
              </a:spcBef>
              <a:buFont typeface="+mj-lt"/>
              <a:buAutoNum type="arabicPeriod"/>
            </a:pPr>
            <a:r>
              <a:rPr lang="en-GB" dirty="0"/>
              <a:t>About step two</a:t>
            </a:r>
          </a:p>
          <a:p>
            <a:pPr marL="228600" indent="-228600">
              <a:lnSpc>
                <a:spcPts val="1200"/>
              </a:lnSpc>
              <a:spcBef>
                <a:spcPts val="600"/>
              </a:spcBef>
              <a:buFont typeface="+mj-lt"/>
              <a:buAutoNum type="arabicPeriod"/>
            </a:pPr>
            <a:r>
              <a:rPr lang="en-GB" dirty="0"/>
              <a:t>About step three</a:t>
            </a:r>
          </a:p>
        </p:txBody>
      </p:sp>
      <p:sp>
        <p:nvSpPr>
          <p:cNvPr id="71" name="Text Placeholder 6"/>
          <p:cNvSpPr>
            <a:spLocks noGrp="1"/>
          </p:cNvSpPr>
          <p:nvPr>
            <p:ph type="body" sz="quarter" idx="11"/>
          </p:nvPr>
        </p:nvSpPr>
        <p:spPr>
          <a:xfrm>
            <a:off x="6580188" y="4219546"/>
            <a:ext cx="1465764" cy="756913"/>
          </a:xfrm>
        </p:spPr>
        <p:txBody>
          <a:bodyPr>
            <a:normAutofit/>
          </a:bodyPr>
          <a:lstStyle/>
          <a:p>
            <a:pPr marL="228600" indent="-228600">
              <a:lnSpc>
                <a:spcPts val="1200"/>
              </a:lnSpc>
              <a:spcBef>
                <a:spcPts val="600"/>
              </a:spcBef>
              <a:buFont typeface="+mj-lt"/>
              <a:buAutoNum type="arabicPeriod"/>
            </a:pPr>
            <a:r>
              <a:rPr lang="en-GB" dirty="0"/>
              <a:t>About step one</a:t>
            </a:r>
          </a:p>
          <a:p>
            <a:pPr marL="228600" indent="-228600">
              <a:lnSpc>
                <a:spcPts val="1200"/>
              </a:lnSpc>
              <a:spcBef>
                <a:spcPts val="600"/>
              </a:spcBef>
              <a:buFont typeface="+mj-lt"/>
              <a:buAutoNum type="arabicPeriod"/>
            </a:pPr>
            <a:r>
              <a:rPr lang="en-GB" dirty="0"/>
              <a:t>About step two</a:t>
            </a:r>
          </a:p>
          <a:p>
            <a:pPr marL="228600" indent="-228600">
              <a:lnSpc>
                <a:spcPts val="1200"/>
              </a:lnSpc>
              <a:spcBef>
                <a:spcPts val="600"/>
              </a:spcBef>
              <a:buFont typeface="+mj-lt"/>
              <a:buAutoNum type="arabicPeriod"/>
            </a:pPr>
            <a:r>
              <a:rPr lang="en-GB" dirty="0"/>
              <a:t>About step three</a:t>
            </a:r>
          </a:p>
        </p:txBody>
      </p:sp>
      <p:sp>
        <p:nvSpPr>
          <p:cNvPr id="72" name="Text Placeholder 6"/>
          <p:cNvSpPr>
            <a:spLocks noGrp="1"/>
          </p:cNvSpPr>
          <p:nvPr>
            <p:ph type="body" sz="quarter" idx="11"/>
          </p:nvPr>
        </p:nvSpPr>
        <p:spPr>
          <a:xfrm>
            <a:off x="8756651" y="4248121"/>
            <a:ext cx="1481700" cy="756913"/>
          </a:xfrm>
        </p:spPr>
        <p:txBody>
          <a:bodyPr>
            <a:normAutofit/>
          </a:bodyPr>
          <a:lstStyle/>
          <a:p>
            <a:pPr marL="228600" indent="-228600">
              <a:lnSpc>
                <a:spcPts val="1200"/>
              </a:lnSpc>
              <a:spcBef>
                <a:spcPts val="600"/>
              </a:spcBef>
              <a:buFont typeface="+mj-lt"/>
              <a:buAutoNum type="arabicPeriod"/>
            </a:pPr>
            <a:r>
              <a:rPr lang="en-GB" dirty="0"/>
              <a:t>About step one</a:t>
            </a:r>
          </a:p>
          <a:p>
            <a:pPr marL="228600" indent="-228600">
              <a:lnSpc>
                <a:spcPts val="1200"/>
              </a:lnSpc>
              <a:spcBef>
                <a:spcPts val="600"/>
              </a:spcBef>
              <a:buFont typeface="+mj-lt"/>
              <a:buAutoNum type="arabicPeriod"/>
            </a:pPr>
            <a:r>
              <a:rPr lang="en-GB" dirty="0"/>
              <a:t>About step two</a:t>
            </a:r>
          </a:p>
          <a:p>
            <a:pPr marL="228600" indent="-228600">
              <a:lnSpc>
                <a:spcPts val="1200"/>
              </a:lnSpc>
              <a:spcBef>
                <a:spcPts val="600"/>
              </a:spcBef>
              <a:buFont typeface="+mj-lt"/>
              <a:buAutoNum type="arabicPeriod"/>
            </a:pPr>
            <a:r>
              <a:rPr lang="en-GB" dirty="0"/>
              <a:t>About step three</a:t>
            </a:r>
          </a:p>
        </p:txBody>
      </p:sp>
      <p:sp>
        <p:nvSpPr>
          <p:cNvPr id="74" name="Text Placeholder 6"/>
          <p:cNvSpPr>
            <a:spLocks noGrp="1"/>
          </p:cNvSpPr>
          <p:nvPr>
            <p:ph type="body" sz="quarter" idx="11"/>
          </p:nvPr>
        </p:nvSpPr>
        <p:spPr>
          <a:xfrm>
            <a:off x="4388190" y="4260821"/>
            <a:ext cx="1469280" cy="756913"/>
          </a:xfrm>
        </p:spPr>
        <p:txBody>
          <a:bodyPr>
            <a:normAutofit/>
          </a:bodyPr>
          <a:lstStyle/>
          <a:p>
            <a:pPr marL="228600" indent="-228600">
              <a:lnSpc>
                <a:spcPts val="1200"/>
              </a:lnSpc>
              <a:spcBef>
                <a:spcPts val="600"/>
              </a:spcBef>
              <a:buFont typeface="+mj-lt"/>
              <a:buAutoNum type="arabicPeriod"/>
            </a:pPr>
            <a:r>
              <a:rPr lang="en-GB" dirty="0"/>
              <a:t>About step one</a:t>
            </a:r>
          </a:p>
          <a:p>
            <a:pPr marL="228600" indent="-228600">
              <a:lnSpc>
                <a:spcPts val="1200"/>
              </a:lnSpc>
              <a:spcBef>
                <a:spcPts val="600"/>
              </a:spcBef>
              <a:buFont typeface="+mj-lt"/>
              <a:buAutoNum type="arabicPeriod"/>
            </a:pPr>
            <a:r>
              <a:rPr lang="en-GB" dirty="0"/>
              <a:t>About step two</a:t>
            </a:r>
          </a:p>
          <a:p>
            <a:pPr marL="228600" indent="-228600">
              <a:lnSpc>
                <a:spcPts val="1200"/>
              </a:lnSpc>
              <a:spcBef>
                <a:spcPts val="600"/>
              </a:spcBef>
              <a:buFont typeface="+mj-lt"/>
              <a:buAutoNum type="arabicPeriod"/>
            </a:pPr>
            <a:r>
              <a:rPr lang="en-GB" dirty="0"/>
              <a:t>About step three</a:t>
            </a:r>
          </a:p>
        </p:txBody>
      </p:sp>
      <p:sp>
        <p:nvSpPr>
          <p:cNvPr id="6" name="Text Placeholder 5"/>
          <p:cNvSpPr>
            <a:spLocks noGrp="1"/>
          </p:cNvSpPr>
          <p:nvPr>
            <p:ph type="body" sz="quarter" idx="10"/>
          </p:nvPr>
        </p:nvSpPr>
        <p:spPr>
          <a:xfrm>
            <a:off x="2612753" y="3882558"/>
            <a:ext cx="898813" cy="147225"/>
          </a:xfrm>
        </p:spPr>
        <p:txBody>
          <a:bodyPr>
            <a:noAutofit/>
          </a:bodyPr>
          <a:lstStyle/>
          <a:p>
            <a:r>
              <a:rPr lang="en-GB" sz="1400" dirty="0"/>
              <a:t>IDEA</a:t>
            </a:r>
          </a:p>
        </p:txBody>
      </p:sp>
      <p:sp>
        <p:nvSpPr>
          <p:cNvPr id="73" name="Text Placeholder 5"/>
          <p:cNvSpPr>
            <a:spLocks noGrp="1"/>
          </p:cNvSpPr>
          <p:nvPr>
            <p:ph type="body" sz="quarter" idx="10"/>
          </p:nvPr>
        </p:nvSpPr>
        <p:spPr>
          <a:xfrm>
            <a:off x="9163744" y="3808739"/>
            <a:ext cx="898813" cy="147225"/>
          </a:xfrm>
        </p:spPr>
        <p:txBody>
          <a:bodyPr>
            <a:noAutofit/>
          </a:bodyPr>
          <a:lstStyle/>
          <a:p>
            <a:r>
              <a:rPr lang="en-GB" sz="1400" dirty="0"/>
              <a:t>DESIGN</a:t>
            </a:r>
          </a:p>
        </p:txBody>
      </p:sp>
      <p:sp>
        <p:nvSpPr>
          <p:cNvPr id="75" name="Text Placeholder 5"/>
          <p:cNvSpPr>
            <a:spLocks noGrp="1"/>
          </p:cNvSpPr>
          <p:nvPr>
            <p:ph type="body" sz="quarter" idx="10"/>
          </p:nvPr>
        </p:nvSpPr>
        <p:spPr>
          <a:xfrm>
            <a:off x="4798869" y="3827887"/>
            <a:ext cx="898813" cy="147225"/>
          </a:xfrm>
        </p:spPr>
        <p:txBody>
          <a:bodyPr>
            <a:noAutofit/>
          </a:bodyPr>
          <a:lstStyle/>
          <a:p>
            <a:r>
              <a:rPr lang="en-GB" sz="1400" dirty="0"/>
              <a:t>ANALYSIS</a:t>
            </a:r>
          </a:p>
        </p:txBody>
      </p:sp>
      <p:sp>
        <p:nvSpPr>
          <p:cNvPr id="70" name="Text Placeholder 5"/>
          <p:cNvSpPr>
            <a:spLocks noGrp="1"/>
          </p:cNvSpPr>
          <p:nvPr>
            <p:ph type="body" sz="quarter" idx="10"/>
          </p:nvPr>
        </p:nvSpPr>
        <p:spPr>
          <a:xfrm>
            <a:off x="6978864" y="3800195"/>
            <a:ext cx="898813" cy="147225"/>
          </a:xfrm>
        </p:spPr>
        <p:txBody>
          <a:bodyPr>
            <a:noAutofit/>
          </a:bodyPr>
          <a:lstStyle/>
          <a:p>
            <a:r>
              <a:rPr lang="en-GB" sz="1400" dirty="0"/>
              <a:t>CONCEPT</a:t>
            </a:r>
          </a:p>
        </p:txBody>
      </p:sp>
      <p:sp>
        <p:nvSpPr>
          <p:cNvPr id="2" name="Text Placeholder 1"/>
          <p:cNvSpPr>
            <a:spLocks noGrp="1"/>
          </p:cNvSpPr>
          <p:nvPr>
            <p:ph type="body" sz="quarter" idx="11"/>
          </p:nvPr>
        </p:nvSpPr>
        <p:spPr>
          <a:xfrm>
            <a:off x="1940991" y="2505121"/>
            <a:ext cx="8297360" cy="455473"/>
          </a:xfrm>
        </p:spPr>
        <p:txBody>
          <a:bodyPr>
            <a:normAutofit fontScale="92500"/>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quia</a:t>
            </a:r>
            <a:r>
              <a:rPr lang="en-GB" dirty="0"/>
              <a:t> </a:t>
            </a:r>
            <a:r>
              <a:rPr lang="en-GB" dirty="0" err="1"/>
              <a:t>voluptas</a:t>
            </a:r>
            <a:r>
              <a:rPr lang="en-GB" dirty="0"/>
              <a:t> sit </a:t>
            </a:r>
            <a:r>
              <a:rPr lang="en-GB" dirty="0" err="1"/>
              <a:t>aspernatur</a:t>
            </a:r>
            <a:r>
              <a:rPr lang="en-GB" dirty="0"/>
              <a:t> </a:t>
            </a:r>
            <a:r>
              <a:rPr lang="en-GB" dirty="0" err="1"/>
              <a:t>aut</a:t>
            </a:r>
            <a:r>
              <a:rPr lang="en-GB" dirty="0"/>
              <a:t> </a:t>
            </a:r>
            <a:r>
              <a:rPr lang="en-GB" dirty="0" err="1"/>
              <a:t>odit</a:t>
            </a:r>
            <a:r>
              <a:rPr lang="en-GB" dirty="0"/>
              <a:t> </a:t>
            </a:r>
            <a:r>
              <a:rPr lang="en-GB" dirty="0" err="1"/>
              <a:t>aut</a:t>
            </a:r>
            <a:r>
              <a:rPr lang="en-GB" dirty="0"/>
              <a:t> fugit, </a:t>
            </a:r>
            <a:r>
              <a:rPr lang="en-GB" dirty="0" err="1"/>
              <a:t>sed</a:t>
            </a:r>
            <a:r>
              <a:rPr lang="en-GB" dirty="0"/>
              <a:t> </a:t>
            </a:r>
            <a:r>
              <a:rPr lang="en-GB" dirty="0" err="1"/>
              <a:t>quia</a:t>
            </a:r>
            <a:r>
              <a:rPr lang="en-GB" dirty="0"/>
              <a:t> </a:t>
            </a:r>
            <a:r>
              <a:rPr lang="en-GB" dirty="0" err="1"/>
              <a:t>consequuntur</a:t>
            </a:r>
            <a:r>
              <a:rPr lang="en-GB" dirty="0"/>
              <a:t> </a:t>
            </a:r>
            <a:r>
              <a:rPr lang="en-GB" dirty="0" err="1"/>
              <a:t>magni</a:t>
            </a:r>
            <a:r>
              <a:rPr lang="en-GB" dirty="0"/>
              <a:t> </a:t>
            </a:r>
            <a:r>
              <a:rPr lang="en-GB" dirty="0" err="1"/>
              <a:t>dolores</a:t>
            </a:r>
            <a:r>
              <a:rPr lang="en-GB" dirty="0"/>
              <a:t> </a:t>
            </a:r>
            <a:r>
              <a:rPr lang="en-GB" dirty="0" err="1"/>
              <a:t>eos</a:t>
            </a:r>
            <a:r>
              <a:rPr lang="en-GB" dirty="0"/>
              <a:t> qui </a:t>
            </a:r>
            <a:r>
              <a:rPr lang="en-GB" dirty="0" err="1"/>
              <a:t>ratione</a:t>
            </a:r>
            <a:r>
              <a:rPr lang="en-GB" dirty="0"/>
              <a:t> </a:t>
            </a:r>
            <a:r>
              <a:rPr lang="en-GB" dirty="0" err="1"/>
              <a:t>voluptatem</a:t>
            </a:r>
            <a:r>
              <a:rPr lang="en-GB" dirty="0"/>
              <a:t> t. </a:t>
            </a:r>
            <a:r>
              <a:rPr lang="en-GB" dirty="0" err="1"/>
              <a:t>Neque</a:t>
            </a:r>
            <a:r>
              <a:rPr lang="en-GB" dirty="0"/>
              <a:t> </a:t>
            </a:r>
          </a:p>
        </p:txBody>
      </p:sp>
      <p:sp>
        <p:nvSpPr>
          <p:cNvPr id="36" name="Text Placeholder 5"/>
          <p:cNvSpPr>
            <a:spLocks noGrp="1"/>
          </p:cNvSpPr>
          <p:nvPr>
            <p:ph type="body" sz="quarter" idx="10"/>
          </p:nvPr>
        </p:nvSpPr>
        <p:spPr>
          <a:xfrm>
            <a:off x="1940990" y="2143779"/>
            <a:ext cx="3354909" cy="253217"/>
          </a:xfrm>
        </p:spPr>
        <p:txBody>
          <a:bodyPr>
            <a:noAutofit/>
          </a:bodyPr>
          <a:lstStyle/>
          <a:p>
            <a:r>
              <a:rPr lang="id-ID" dirty="0"/>
              <a:t>LOREM IPSUM KOLOR SI AAN</a:t>
            </a:r>
            <a:endParaRPr lang="en-GB" dirty="0"/>
          </a:p>
        </p:txBody>
      </p:sp>
    </p:spTree>
    <p:extLst>
      <p:ext uri="{BB962C8B-B14F-4D97-AF65-F5344CB8AC3E}">
        <p14:creationId xmlns:p14="http://schemas.microsoft.com/office/powerpoint/2010/main" val="163032135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xEl>
                                              <p:pRg st="0" end="0"/>
                                            </p:txEl>
                                          </p:spTgt>
                                        </p:tgtEl>
                                        <p:attrNameLst>
                                          <p:attrName>style.visibility</p:attrName>
                                        </p:attrNameLst>
                                      </p:cBhvr>
                                      <p:to>
                                        <p:strVal val="visible"/>
                                      </p:to>
                                    </p:set>
                                    <p:animEffect transition="in" filter="fade">
                                      <p:cBhvr>
                                        <p:cTn id="15" dur="500"/>
                                        <p:tgtEl>
                                          <p:spTgt spid="36">
                                            <p:txEl>
                                              <p:pRg st="0" end="0"/>
                                            </p:txEl>
                                          </p:spTgt>
                                        </p:tgtEl>
                                      </p:cBhvr>
                                    </p:animEffect>
                                  </p:childTnLst>
                                </p:cTn>
                              </p:par>
                            </p:childTnLst>
                          </p:cTn>
                        </p:par>
                        <p:par>
                          <p:cTn id="16" fill="hold">
                            <p:stCondLst>
                              <p:cond delay="1500"/>
                            </p:stCondLst>
                            <p:childTnLst>
                              <p:par>
                                <p:cTn id="17" presetID="18" presetClass="entr" presetSubtype="6" fill="hold" grpId="0" nodeType="afterEffect">
                                  <p:stCondLst>
                                    <p:cond delay="0"/>
                                  </p:stCondLst>
                                  <p:childTnLst>
                                    <p:set>
                                      <p:cBhvr>
                                        <p:cTn id="18" dur="1" fill="hold">
                                          <p:stCondLst>
                                            <p:cond delay="0"/>
                                          </p:stCondLst>
                                        </p:cTn>
                                        <p:tgtEl>
                                          <p:spTgt spid="2">
                                            <p:txEl>
                                              <p:pRg st="0" end="0"/>
                                            </p:txEl>
                                          </p:spTgt>
                                        </p:tgtEl>
                                        <p:attrNameLst>
                                          <p:attrName>style.visibility</p:attrName>
                                        </p:attrNameLst>
                                      </p:cBhvr>
                                      <p:to>
                                        <p:strVal val="visible"/>
                                      </p:to>
                                    </p:set>
                                    <p:animEffect transition="in" filter="strips(downRight)">
                                      <p:cBhvr>
                                        <p:cTn id="19" dur="500"/>
                                        <p:tgtEl>
                                          <p:spTgt spid="2">
                                            <p:txEl>
                                              <p:pRg st="0" end="0"/>
                                            </p:txEl>
                                          </p:spTgt>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Effect transition="in" filter="wipe(left)">
                                      <p:cBhvr>
                                        <p:cTn id="27" dur="500"/>
                                        <p:tgtEl>
                                          <p:spTgt spid="6">
                                            <p:txEl>
                                              <p:pRg st="0" end="0"/>
                                            </p:txEl>
                                          </p:spTgt>
                                        </p:tgtEl>
                                      </p:cBhvr>
                                    </p:animEffect>
                                  </p:childTnLst>
                                </p:cTn>
                              </p:par>
                            </p:childTnLst>
                          </p:cTn>
                        </p:par>
                        <p:par>
                          <p:cTn id="28" fill="hold">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Effect transition="in" filter="dissolve">
                                      <p:cBhvr>
                                        <p:cTn id="31" dur="500"/>
                                        <p:tgtEl>
                                          <p:spTgt spid="7">
                                            <p:txEl>
                                              <p:pRg st="0" end="0"/>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7">
                                            <p:txEl>
                                              <p:pRg st="1" end="1"/>
                                            </p:txEl>
                                          </p:spTgt>
                                        </p:tgtEl>
                                        <p:attrNameLst>
                                          <p:attrName>style.visibility</p:attrName>
                                        </p:attrNameLst>
                                      </p:cBhvr>
                                      <p:to>
                                        <p:strVal val="visible"/>
                                      </p:to>
                                    </p:set>
                                    <p:animEffect transition="in" filter="dissolve">
                                      <p:cBhvr>
                                        <p:cTn id="34" dur="500"/>
                                        <p:tgtEl>
                                          <p:spTgt spid="7">
                                            <p:txEl>
                                              <p:pRg st="1" end="1"/>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7">
                                            <p:txEl>
                                              <p:pRg st="2" end="2"/>
                                            </p:txEl>
                                          </p:spTgt>
                                        </p:tgtEl>
                                        <p:attrNameLst>
                                          <p:attrName>style.visibility</p:attrName>
                                        </p:attrNameLst>
                                      </p:cBhvr>
                                      <p:to>
                                        <p:strVal val="visible"/>
                                      </p:to>
                                    </p:set>
                                    <p:animEffect transition="in" filter="dissolve">
                                      <p:cBhvr>
                                        <p:cTn id="37" dur="500"/>
                                        <p:tgtEl>
                                          <p:spTgt spid="7">
                                            <p:txEl>
                                              <p:pRg st="2" end="2"/>
                                            </p:txEl>
                                          </p:spTgt>
                                        </p:tgtEl>
                                      </p:cBhvr>
                                    </p:animEffect>
                                  </p:childTnLst>
                                </p:cTn>
                              </p:par>
                            </p:childTnLst>
                          </p:cTn>
                        </p:par>
                        <p:par>
                          <p:cTn id="38" fill="hold">
                            <p:stCondLst>
                              <p:cond delay="3500"/>
                            </p:stCondLst>
                            <p:childTnLst>
                              <p:par>
                                <p:cTn id="39" presetID="10" presetClass="entr" presetSubtype="0"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fade">
                                      <p:cBhvr>
                                        <p:cTn id="41" dur="500"/>
                                        <p:tgtEl>
                                          <p:spTgt spid="4"/>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75">
                                            <p:txEl>
                                              <p:pRg st="0" end="0"/>
                                            </p:txEl>
                                          </p:spTgt>
                                        </p:tgtEl>
                                        <p:attrNameLst>
                                          <p:attrName>style.visibility</p:attrName>
                                        </p:attrNameLst>
                                      </p:cBhvr>
                                      <p:to>
                                        <p:strVal val="visible"/>
                                      </p:to>
                                    </p:set>
                                    <p:animEffect transition="in" filter="wipe(left)">
                                      <p:cBhvr>
                                        <p:cTn id="45" dur="500"/>
                                        <p:tgtEl>
                                          <p:spTgt spid="75">
                                            <p:txEl>
                                              <p:pRg st="0" end="0"/>
                                            </p:txEl>
                                          </p:spTgt>
                                        </p:tgtEl>
                                      </p:cBhvr>
                                    </p:animEffect>
                                  </p:childTnLst>
                                </p:cTn>
                              </p:par>
                            </p:childTnLst>
                          </p:cTn>
                        </p:par>
                        <p:par>
                          <p:cTn id="46" fill="hold">
                            <p:stCondLst>
                              <p:cond delay="4500"/>
                            </p:stCondLst>
                            <p:childTnLst>
                              <p:par>
                                <p:cTn id="47" presetID="9" presetClass="entr" presetSubtype="0" fill="hold" grpId="0" nodeType="afterEffect">
                                  <p:stCondLst>
                                    <p:cond delay="0"/>
                                  </p:stCondLst>
                                  <p:childTnLst>
                                    <p:set>
                                      <p:cBhvr>
                                        <p:cTn id="48" dur="1" fill="hold">
                                          <p:stCondLst>
                                            <p:cond delay="0"/>
                                          </p:stCondLst>
                                        </p:cTn>
                                        <p:tgtEl>
                                          <p:spTgt spid="74">
                                            <p:txEl>
                                              <p:pRg st="0" end="0"/>
                                            </p:txEl>
                                          </p:spTgt>
                                        </p:tgtEl>
                                        <p:attrNameLst>
                                          <p:attrName>style.visibility</p:attrName>
                                        </p:attrNameLst>
                                      </p:cBhvr>
                                      <p:to>
                                        <p:strVal val="visible"/>
                                      </p:to>
                                    </p:set>
                                    <p:animEffect transition="in" filter="dissolve">
                                      <p:cBhvr>
                                        <p:cTn id="49" dur="500"/>
                                        <p:tgtEl>
                                          <p:spTgt spid="74">
                                            <p:txEl>
                                              <p:pRg st="0" end="0"/>
                                            </p:txEl>
                                          </p:spTgt>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74">
                                            <p:txEl>
                                              <p:pRg st="1" end="1"/>
                                            </p:txEl>
                                          </p:spTgt>
                                        </p:tgtEl>
                                        <p:attrNameLst>
                                          <p:attrName>style.visibility</p:attrName>
                                        </p:attrNameLst>
                                      </p:cBhvr>
                                      <p:to>
                                        <p:strVal val="visible"/>
                                      </p:to>
                                    </p:set>
                                    <p:animEffect transition="in" filter="dissolve">
                                      <p:cBhvr>
                                        <p:cTn id="52" dur="500"/>
                                        <p:tgtEl>
                                          <p:spTgt spid="74">
                                            <p:txEl>
                                              <p:pRg st="1" end="1"/>
                                            </p:txEl>
                                          </p:spTgt>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74">
                                            <p:txEl>
                                              <p:pRg st="2" end="2"/>
                                            </p:txEl>
                                          </p:spTgt>
                                        </p:tgtEl>
                                        <p:attrNameLst>
                                          <p:attrName>style.visibility</p:attrName>
                                        </p:attrNameLst>
                                      </p:cBhvr>
                                      <p:to>
                                        <p:strVal val="visible"/>
                                      </p:to>
                                    </p:set>
                                    <p:animEffect transition="in" filter="dissolve">
                                      <p:cBhvr>
                                        <p:cTn id="55" dur="500"/>
                                        <p:tgtEl>
                                          <p:spTgt spid="74">
                                            <p:txEl>
                                              <p:pRg st="2" end="2"/>
                                            </p:txEl>
                                          </p:spTgt>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500"/>
                                        <p:tgtEl>
                                          <p:spTgt spid="5"/>
                                        </p:tgtEl>
                                      </p:cBhvr>
                                    </p:animEffect>
                                  </p:childTnLst>
                                </p:cTn>
                              </p:par>
                            </p:childTnLst>
                          </p:cTn>
                        </p:par>
                        <p:par>
                          <p:cTn id="60" fill="hold">
                            <p:stCondLst>
                              <p:cond delay="5500"/>
                            </p:stCondLst>
                            <p:childTnLst>
                              <p:par>
                                <p:cTn id="61" presetID="22" presetClass="entr" presetSubtype="8" fill="hold" grpId="0" nodeType="afterEffect">
                                  <p:stCondLst>
                                    <p:cond delay="0"/>
                                  </p:stCondLst>
                                  <p:childTnLst>
                                    <p:set>
                                      <p:cBhvr>
                                        <p:cTn id="62" dur="1" fill="hold">
                                          <p:stCondLst>
                                            <p:cond delay="0"/>
                                          </p:stCondLst>
                                        </p:cTn>
                                        <p:tgtEl>
                                          <p:spTgt spid="70">
                                            <p:txEl>
                                              <p:pRg st="0" end="0"/>
                                            </p:txEl>
                                          </p:spTgt>
                                        </p:tgtEl>
                                        <p:attrNameLst>
                                          <p:attrName>style.visibility</p:attrName>
                                        </p:attrNameLst>
                                      </p:cBhvr>
                                      <p:to>
                                        <p:strVal val="visible"/>
                                      </p:to>
                                    </p:set>
                                    <p:animEffect transition="in" filter="wipe(left)">
                                      <p:cBhvr>
                                        <p:cTn id="63" dur="500"/>
                                        <p:tgtEl>
                                          <p:spTgt spid="70">
                                            <p:txEl>
                                              <p:pRg st="0" end="0"/>
                                            </p:txEl>
                                          </p:spTgt>
                                        </p:tgtEl>
                                      </p:cBhvr>
                                    </p:animEffect>
                                  </p:childTnLst>
                                </p:cTn>
                              </p:par>
                            </p:childTnLst>
                          </p:cTn>
                        </p:par>
                        <p:par>
                          <p:cTn id="64" fill="hold">
                            <p:stCondLst>
                              <p:cond delay="6000"/>
                            </p:stCondLst>
                            <p:childTnLst>
                              <p:par>
                                <p:cTn id="65" presetID="9" presetClass="entr" presetSubtype="0" fill="hold" grpId="0" nodeType="afterEffect">
                                  <p:stCondLst>
                                    <p:cond delay="0"/>
                                  </p:stCondLst>
                                  <p:childTnLst>
                                    <p:set>
                                      <p:cBhvr>
                                        <p:cTn id="66" dur="1" fill="hold">
                                          <p:stCondLst>
                                            <p:cond delay="0"/>
                                          </p:stCondLst>
                                        </p:cTn>
                                        <p:tgtEl>
                                          <p:spTgt spid="71">
                                            <p:txEl>
                                              <p:pRg st="0" end="0"/>
                                            </p:txEl>
                                          </p:spTgt>
                                        </p:tgtEl>
                                        <p:attrNameLst>
                                          <p:attrName>style.visibility</p:attrName>
                                        </p:attrNameLst>
                                      </p:cBhvr>
                                      <p:to>
                                        <p:strVal val="visible"/>
                                      </p:to>
                                    </p:set>
                                    <p:animEffect transition="in" filter="dissolve">
                                      <p:cBhvr>
                                        <p:cTn id="67" dur="500"/>
                                        <p:tgtEl>
                                          <p:spTgt spid="71">
                                            <p:txEl>
                                              <p:pRg st="0" end="0"/>
                                            </p:txEl>
                                          </p:spTgt>
                                        </p:tgtEl>
                                      </p:cBhvr>
                                    </p:animEffect>
                                  </p:childTnLst>
                                </p:cTn>
                              </p:par>
                              <p:par>
                                <p:cTn id="68" presetID="9" presetClass="entr" presetSubtype="0" fill="hold" grpId="0" nodeType="withEffect">
                                  <p:stCondLst>
                                    <p:cond delay="0"/>
                                  </p:stCondLst>
                                  <p:childTnLst>
                                    <p:set>
                                      <p:cBhvr>
                                        <p:cTn id="69" dur="1" fill="hold">
                                          <p:stCondLst>
                                            <p:cond delay="0"/>
                                          </p:stCondLst>
                                        </p:cTn>
                                        <p:tgtEl>
                                          <p:spTgt spid="71">
                                            <p:txEl>
                                              <p:pRg st="1" end="1"/>
                                            </p:txEl>
                                          </p:spTgt>
                                        </p:tgtEl>
                                        <p:attrNameLst>
                                          <p:attrName>style.visibility</p:attrName>
                                        </p:attrNameLst>
                                      </p:cBhvr>
                                      <p:to>
                                        <p:strVal val="visible"/>
                                      </p:to>
                                    </p:set>
                                    <p:animEffect transition="in" filter="dissolve">
                                      <p:cBhvr>
                                        <p:cTn id="70" dur="500"/>
                                        <p:tgtEl>
                                          <p:spTgt spid="71">
                                            <p:txEl>
                                              <p:pRg st="1" end="1"/>
                                            </p:txEl>
                                          </p:spTgt>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71">
                                            <p:txEl>
                                              <p:pRg st="2" end="2"/>
                                            </p:txEl>
                                          </p:spTgt>
                                        </p:tgtEl>
                                        <p:attrNameLst>
                                          <p:attrName>style.visibility</p:attrName>
                                        </p:attrNameLst>
                                      </p:cBhvr>
                                      <p:to>
                                        <p:strVal val="visible"/>
                                      </p:to>
                                    </p:set>
                                    <p:animEffect transition="in" filter="dissolve">
                                      <p:cBhvr>
                                        <p:cTn id="73" dur="500"/>
                                        <p:tgtEl>
                                          <p:spTgt spid="71">
                                            <p:txEl>
                                              <p:pRg st="2" end="2"/>
                                            </p:txEl>
                                          </p:spTgt>
                                        </p:tgtEl>
                                      </p:cBhvr>
                                    </p:animEffect>
                                  </p:childTnLst>
                                </p:cTn>
                              </p:par>
                            </p:childTnLst>
                          </p:cTn>
                        </p:par>
                        <p:par>
                          <p:cTn id="74" fill="hold">
                            <p:stCondLst>
                              <p:cond delay="6500"/>
                            </p:stCondLst>
                            <p:childTnLst>
                              <p:par>
                                <p:cTn id="75" presetID="10" presetClass="entr" presetSubtype="0" fill="hold"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500"/>
                                        <p:tgtEl>
                                          <p:spTgt spid="10"/>
                                        </p:tgtEl>
                                      </p:cBhvr>
                                    </p:animEffect>
                                  </p:childTnLst>
                                </p:cTn>
                              </p:par>
                            </p:childTnLst>
                          </p:cTn>
                        </p:par>
                        <p:par>
                          <p:cTn id="78" fill="hold">
                            <p:stCondLst>
                              <p:cond delay="7000"/>
                            </p:stCondLst>
                            <p:childTnLst>
                              <p:par>
                                <p:cTn id="79" presetID="22" presetClass="entr" presetSubtype="8" fill="hold" grpId="0" nodeType="afterEffect">
                                  <p:stCondLst>
                                    <p:cond delay="0"/>
                                  </p:st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left)">
                                      <p:cBhvr>
                                        <p:cTn id="81" dur="500"/>
                                        <p:tgtEl>
                                          <p:spTgt spid="73">
                                            <p:txEl>
                                              <p:pRg st="0" end="0"/>
                                            </p:txEl>
                                          </p:spTgt>
                                        </p:tgtEl>
                                      </p:cBhvr>
                                    </p:animEffect>
                                  </p:childTnLst>
                                </p:cTn>
                              </p:par>
                            </p:childTnLst>
                          </p:cTn>
                        </p:par>
                        <p:par>
                          <p:cTn id="82" fill="hold">
                            <p:stCondLst>
                              <p:cond delay="7500"/>
                            </p:stCondLst>
                            <p:childTnLst>
                              <p:par>
                                <p:cTn id="83" presetID="9" presetClass="entr" presetSubtype="0" fill="hold" grpId="0" nodeType="afterEffect">
                                  <p:stCondLst>
                                    <p:cond delay="0"/>
                                  </p:stCondLst>
                                  <p:childTnLst>
                                    <p:set>
                                      <p:cBhvr>
                                        <p:cTn id="84" dur="1" fill="hold">
                                          <p:stCondLst>
                                            <p:cond delay="0"/>
                                          </p:stCondLst>
                                        </p:cTn>
                                        <p:tgtEl>
                                          <p:spTgt spid="72">
                                            <p:txEl>
                                              <p:pRg st="0" end="0"/>
                                            </p:txEl>
                                          </p:spTgt>
                                        </p:tgtEl>
                                        <p:attrNameLst>
                                          <p:attrName>style.visibility</p:attrName>
                                        </p:attrNameLst>
                                      </p:cBhvr>
                                      <p:to>
                                        <p:strVal val="visible"/>
                                      </p:to>
                                    </p:set>
                                    <p:animEffect transition="in" filter="dissolve">
                                      <p:cBhvr>
                                        <p:cTn id="85" dur="500"/>
                                        <p:tgtEl>
                                          <p:spTgt spid="72">
                                            <p:txEl>
                                              <p:pRg st="0" end="0"/>
                                            </p:txEl>
                                          </p:spTgt>
                                        </p:tgtEl>
                                      </p:cBhvr>
                                    </p:animEffect>
                                  </p:childTnLst>
                                </p:cTn>
                              </p:par>
                              <p:par>
                                <p:cTn id="86" presetID="9" presetClass="entr" presetSubtype="0" fill="hold" grpId="0" nodeType="withEffect">
                                  <p:stCondLst>
                                    <p:cond delay="0"/>
                                  </p:stCondLst>
                                  <p:childTnLst>
                                    <p:set>
                                      <p:cBhvr>
                                        <p:cTn id="87" dur="1" fill="hold">
                                          <p:stCondLst>
                                            <p:cond delay="0"/>
                                          </p:stCondLst>
                                        </p:cTn>
                                        <p:tgtEl>
                                          <p:spTgt spid="72">
                                            <p:txEl>
                                              <p:pRg st="1" end="1"/>
                                            </p:txEl>
                                          </p:spTgt>
                                        </p:tgtEl>
                                        <p:attrNameLst>
                                          <p:attrName>style.visibility</p:attrName>
                                        </p:attrNameLst>
                                      </p:cBhvr>
                                      <p:to>
                                        <p:strVal val="visible"/>
                                      </p:to>
                                    </p:set>
                                    <p:animEffect transition="in" filter="dissolve">
                                      <p:cBhvr>
                                        <p:cTn id="88" dur="500"/>
                                        <p:tgtEl>
                                          <p:spTgt spid="72">
                                            <p:txEl>
                                              <p:pRg st="1" end="1"/>
                                            </p:txEl>
                                          </p:spTgt>
                                        </p:tgtEl>
                                      </p:cBhvr>
                                    </p:animEffect>
                                  </p:childTnLst>
                                </p:cTn>
                              </p:par>
                              <p:par>
                                <p:cTn id="89" presetID="9" presetClass="entr" presetSubtype="0" fill="hold" grpId="0" nodeType="withEffect">
                                  <p:stCondLst>
                                    <p:cond delay="0"/>
                                  </p:stCondLst>
                                  <p:childTnLst>
                                    <p:set>
                                      <p:cBhvr>
                                        <p:cTn id="90" dur="1" fill="hold">
                                          <p:stCondLst>
                                            <p:cond delay="0"/>
                                          </p:stCondLst>
                                        </p:cTn>
                                        <p:tgtEl>
                                          <p:spTgt spid="72">
                                            <p:txEl>
                                              <p:pRg st="2" end="2"/>
                                            </p:txEl>
                                          </p:spTgt>
                                        </p:tgtEl>
                                        <p:attrNameLst>
                                          <p:attrName>style.visibility</p:attrName>
                                        </p:attrNameLst>
                                      </p:cBhvr>
                                      <p:to>
                                        <p:strVal val="visible"/>
                                      </p:to>
                                    </p:set>
                                    <p:animEffect transition="in" filter="dissolve">
                                      <p:cBhvr>
                                        <p:cTn id="91" dur="500"/>
                                        <p:tgtEl>
                                          <p:spTgt spid="7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7" grpId="0" uiExpand="1" build="p"/>
      <p:bldP spid="71" grpId="0" uiExpand="1" build="p"/>
      <p:bldP spid="72" grpId="0" uiExpand="1" build="p"/>
      <p:bldP spid="74" grpId="0" uiExpand="1" build="p"/>
      <p:bldP spid="6" grpId="0" build="p"/>
      <p:bldP spid="73" grpId="0" build="p"/>
      <p:bldP spid="75" grpId="0" build="p"/>
      <p:bldP spid="70" grpId="0" build="p"/>
      <p:bldP spid="2" grpId="0" build="p"/>
      <p:bldP spid="36" grpId="0"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2090"/>
          <p:cNvGrpSpPr/>
          <p:nvPr/>
        </p:nvGrpSpPr>
        <p:grpSpPr>
          <a:xfrm>
            <a:off x="1352529" y="2389382"/>
            <a:ext cx="1987200" cy="1987200"/>
            <a:chOff x="38214" y="80507"/>
            <a:chExt cx="4017721" cy="4017721"/>
          </a:xfrm>
        </p:grpSpPr>
        <p:sp>
          <p:nvSpPr>
            <p:cNvPr id="44" name="Shape 2088"/>
            <p:cNvSpPr/>
            <p:nvPr/>
          </p:nvSpPr>
          <p:spPr>
            <a:xfrm>
              <a:off x="38214" y="80507"/>
              <a:ext cx="4017721" cy="4017721"/>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45" name="Shape 2089"/>
            <p:cNvSpPr/>
            <p:nvPr/>
          </p:nvSpPr>
          <p:spPr>
            <a:xfrm>
              <a:off x="1371561" y="1342510"/>
              <a:ext cx="1277240" cy="1335342"/>
            </a:xfrm>
            <a:custGeom>
              <a:avLst/>
              <a:gdLst/>
              <a:ahLst/>
              <a:cxnLst>
                <a:cxn ang="0">
                  <a:pos x="wd2" y="hd2"/>
                </a:cxn>
                <a:cxn ang="5400000">
                  <a:pos x="wd2" y="hd2"/>
                </a:cxn>
                <a:cxn ang="10800000">
                  <a:pos x="wd2" y="hd2"/>
                </a:cxn>
                <a:cxn ang="16200000">
                  <a:pos x="wd2" y="hd2"/>
                </a:cxn>
              </a:cxnLst>
              <a:rect l="0" t="0" r="r" b="b"/>
              <a:pathLst>
                <a:path w="21338" h="21600" extrusionOk="0">
                  <a:moveTo>
                    <a:pt x="11727" y="7308"/>
                  </a:moveTo>
                  <a:cubicBezTo>
                    <a:pt x="9718" y="6659"/>
                    <a:pt x="7709" y="7795"/>
                    <a:pt x="7039" y="9744"/>
                  </a:cubicBezTo>
                  <a:cubicBezTo>
                    <a:pt x="6537" y="11693"/>
                    <a:pt x="7541" y="13642"/>
                    <a:pt x="9551" y="14292"/>
                  </a:cubicBezTo>
                  <a:cubicBezTo>
                    <a:pt x="11560" y="14941"/>
                    <a:pt x="13569" y="13805"/>
                    <a:pt x="14239" y="11856"/>
                  </a:cubicBezTo>
                  <a:cubicBezTo>
                    <a:pt x="14909" y="9907"/>
                    <a:pt x="13737" y="7958"/>
                    <a:pt x="11727" y="7308"/>
                  </a:cubicBezTo>
                  <a:close/>
                  <a:moveTo>
                    <a:pt x="12397" y="11368"/>
                  </a:moveTo>
                  <a:cubicBezTo>
                    <a:pt x="12062" y="12343"/>
                    <a:pt x="11058" y="12830"/>
                    <a:pt x="10053" y="12505"/>
                  </a:cubicBezTo>
                  <a:cubicBezTo>
                    <a:pt x="9048" y="12180"/>
                    <a:pt x="8546" y="11206"/>
                    <a:pt x="8881" y="10232"/>
                  </a:cubicBezTo>
                  <a:cubicBezTo>
                    <a:pt x="9216" y="9257"/>
                    <a:pt x="10220" y="8770"/>
                    <a:pt x="11225" y="9095"/>
                  </a:cubicBezTo>
                  <a:cubicBezTo>
                    <a:pt x="12230" y="9420"/>
                    <a:pt x="12732" y="10394"/>
                    <a:pt x="12397" y="11368"/>
                  </a:cubicBezTo>
                  <a:close/>
                  <a:moveTo>
                    <a:pt x="20937" y="13155"/>
                  </a:moveTo>
                  <a:cubicBezTo>
                    <a:pt x="18760" y="12018"/>
                    <a:pt x="18760" y="12018"/>
                    <a:pt x="18760" y="12018"/>
                  </a:cubicBezTo>
                  <a:cubicBezTo>
                    <a:pt x="18760" y="9420"/>
                    <a:pt x="18760" y="9420"/>
                    <a:pt x="18760" y="9420"/>
                  </a:cubicBezTo>
                  <a:cubicBezTo>
                    <a:pt x="20769" y="8120"/>
                    <a:pt x="20769" y="8120"/>
                    <a:pt x="20769" y="8120"/>
                  </a:cubicBezTo>
                  <a:cubicBezTo>
                    <a:pt x="21272" y="7958"/>
                    <a:pt x="21439" y="7308"/>
                    <a:pt x="21104" y="6983"/>
                  </a:cubicBezTo>
                  <a:cubicBezTo>
                    <a:pt x="18927" y="3411"/>
                    <a:pt x="18927" y="3411"/>
                    <a:pt x="18927" y="3411"/>
                  </a:cubicBezTo>
                  <a:cubicBezTo>
                    <a:pt x="18592" y="3086"/>
                    <a:pt x="18090" y="2923"/>
                    <a:pt x="17755" y="3086"/>
                  </a:cubicBezTo>
                  <a:cubicBezTo>
                    <a:pt x="15746" y="4385"/>
                    <a:pt x="15746" y="4385"/>
                    <a:pt x="15746" y="4385"/>
                  </a:cubicBezTo>
                  <a:cubicBezTo>
                    <a:pt x="13569" y="3248"/>
                    <a:pt x="13569" y="3248"/>
                    <a:pt x="13569" y="3248"/>
                  </a:cubicBezTo>
                  <a:cubicBezTo>
                    <a:pt x="13569" y="812"/>
                    <a:pt x="13569" y="812"/>
                    <a:pt x="13569" y="812"/>
                  </a:cubicBezTo>
                  <a:cubicBezTo>
                    <a:pt x="13569" y="325"/>
                    <a:pt x="13234" y="0"/>
                    <a:pt x="12732" y="0"/>
                  </a:cubicBezTo>
                  <a:cubicBezTo>
                    <a:pt x="8546" y="0"/>
                    <a:pt x="8546" y="0"/>
                    <a:pt x="8546" y="0"/>
                  </a:cubicBezTo>
                  <a:cubicBezTo>
                    <a:pt x="8211" y="0"/>
                    <a:pt x="8044" y="162"/>
                    <a:pt x="7876" y="325"/>
                  </a:cubicBezTo>
                  <a:cubicBezTo>
                    <a:pt x="7709" y="487"/>
                    <a:pt x="7541" y="650"/>
                    <a:pt x="7541" y="974"/>
                  </a:cubicBezTo>
                  <a:cubicBezTo>
                    <a:pt x="7541" y="3248"/>
                    <a:pt x="7541" y="3248"/>
                    <a:pt x="7541" y="3248"/>
                  </a:cubicBezTo>
                  <a:cubicBezTo>
                    <a:pt x="5532" y="4385"/>
                    <a:pt x="5532" y="4385"/>
                    <a:pt x="5532" y="4385"/>
                  </a:cubicBezTo>
                  <a:cubicBezTo>
                    <a:pt x="3355" y="3248"/>
                    <a:pt x="3355" y="3248"/>
                    <a:pt x="3355" y="3248"/>
                  </a:cubicBezTo>
                  <a:cubicBezTo>
                    <a:pt x="3188" y="3248"/>
                    <a:pt x="3020" y="3248"/>
                    <a:pt x="2686" y="3248"/>
                  </a:cubicBezTo>
                  <a:cubicBezTo>
                    <a:pt x="2518" y="3248"/>
                    <a:pt x="2351" y="3411"/>
                    <a:pt x="2183" y="3735"/>
                  </a:cubicBezTo>
                  <a:cubicBezTo>
                    <a:pt x="6" y="7308"/>
                    <a:pt x="6" y="7308"/>
                    <a:pt x="6" y="7308"/>
                  </a:cubicBezTo>
                  <a:cubicBezTo>
                    <a:pt x="6" y="7471"/>
                    <a:pt x="6" y="7633"/>
                    <a:pt x="6" y="7958"/>
                  </a:cubicBezTo>
                  <a:cubicBezTo>
                    <a:pt x="6" y="8120"/>
                    <a:pt x="174" y="8283"/>
                    <a:pt x="509" y="8445"/>
                  </a:cubicBezTo>
                  <a:cubicBezTo>
                    <a:pt x="2518" y="9582"/>
                    <a:pt x="2518" y="9582"/>
                    <a:pt x="2518" y="9582"/>
                  </a:cubicBezTo>
                  <a:cubicBezTo>
                    <a:pt x="2518" y="12018"/>
                    <a:pt x="2518" y="12018"/>
                    <a:pt x="2518" y="12018"/>
                  </a:cubicBezTo>
                  <a:cubicBezTo>
                    <a:pt x="509" y="13155"/>
                    <a:pt x="509" y="13155"/>
                    <a:pt x="509" y="13155"/>
                  </a:cubicBezTo>
                  <a:cubicBezTo>
                    <a:pt x="6" y="13480"/>
                    <a:pt x="-161" y="13967"/>
                    <a:pt x="174" y="14454"/>
                  </a:cubicBezTo>
                  <a:cubicBezTo>
                    <a:pt x="2183" y="18027"/>
                    <a:pt x="2183" y="18027"/>
                    <a:pt x="2183" y="18027"/>
                  </a:cubicBezTo>
                  <a:cubicBezTo>
                    <a:pt x="2518" y="18514"/>
                    <a:pt x="3020" y="18514"/>
                    <a:pt x="3523" y="18352"/>
                  </a:cubicBezTo>
                  <a:cubicBezTo>
                    <a:pt x="5532" y="17215"/>
                    <a:pt x="5532" y="17215"/>
                    <a:pt x="5532" y="17215"/>
                  </a:cubicBezTo>
                  <a:cubicBezTo>
                    <a:pt x="7709" y="18352"/>
                    <a:pt x="7709" y="18352"/>
                    <a:pt x="7709" y="18352"/>
                  </a:cubicBezTo>
                  <a:cubicBezTo>
                    <a:pt x="7709" y="20788"/>
                    <a:pt x="7709" y="20788"/>
                    <a:pt x="7709" y="20788"/>
                  </a:cubicBezTo>
                  <a:cubicBezTo>
                    <a:pt x="7709" y="20950"/>
                    <a:pt x="7876" y="21275"/>
                    <a:pt x="8044" y="21438"/>
                  </a:cubicBezTo>
                  <a:cubicBezTo>
                    <a:pt x="8211" y="21600"/>
                    <a:pt x="8379" y="21600"/>
                    <a:pt x="8713" y="21600"/>
                  </a:cubicBezTo>
                  <a:cubicBezTo>
                    <a:pt x="12899" y="21600"/>
                    <a:pt x="12899" y="21600"/>
                    <a:pt x="12899" y="21600"/>
                  </a:cubicBezTo>
                  <a:cubicBezTo>
                    <a:pt x="13402" y="21600"/>
                    <a:pt x="13737" y="21113"/>
                    <a:pt x="13737" y="20626"/>
                  </a:cubicBezTo>
                  <a:cubicBezTo>
                    <a:pt x="13737" y="18352"/>
                    <a:pt x="13737" y="18352"/>
                    <a:pt x="13737" y="18352"/>
                  </a:cubicBezTo>
                  <a:cubicBezTo>
                    <a:pt x="15913" y="17053"/>
                    <a:pt x="15913" y="17053"/>
                    <a:pt x="15913" y="17053"/>
                  </a:cubicBezTo>
                  <a:cubicBezTo>
                    <a:pt x="17923" y="18189"/>
                    <a:pt x="17923" y="18189"/>
                    <a:pt x="17923" y="18189"/>
                  </a:cubicBezTo>
                  <a:cubicBezTo>
                    <a:pt x="18090" y="18352"/>
                    <a:pt x="18425" y="18352"/>
                    <a:pt x="18592" y="18352"/>
                  </a:cubicBezTo>
                  <a:cubicBezTo>
                    <a:pt x="18927" y="18189"/>
                    <a:pt x="19095" y="18027"/>
                    <a:pt x="19262" y="17865"/>
                  </a:cubicBezTo>
                  <a:cubicBezTo>
                    <a:pt x="21272" y="14292"/>
                    <a:pt x="21272" y="14292"/>
                    <a:pt x="21272" y="14292"/>
                  </a:cubicBezTo>
                  <a:cubicBezTo>
                    <a:pt x="21439" y="13805"/>
                    <a:pt x="21272" y="13317"/>
                    <a:pt x="20937" y="13155"/>
                  </a:cubicBezTo>
                  <a:close/>
                  <a:moveTo>
                    <a:pt x="15579" y="12343"/>
                  </a:moveTo>
                  <a:cubicBezTo>
                    <a:pt x="14741" y="14941"/>
                    <a:pt x="11895" y="16403"/>
                    <a:pt x="9048" y="15591"/>
                  </a:cubicBezTo>
                  <a:cubicBezTo>
                    <a:pt x="6369" y="14779"/>
                    <a:pt x="4862" y="12018"/>
                    <a:pt x="5699" y="9257"/>
                  </a:cubicBezTo>
                  <a:cubicBezTo>
                    <a:pt x="6537" y="6659"/>
                    <a:pt x="9551" y="5197"/>
                    <a:pt x="12230" y="6009"/>
                  </a:cubicBezTo>
                  <a:cubicBezTo>
                    <a:pt x="14909" y="6821"/>
                    <a:pt x="16416" y="9582"/>
                    <a:pt x="15579" y="12343"/>
                  </a:cubicBezTo>
                  <a:close/>
                </a:path>
              </a:pathLst>
            </a:custGeom>
            <a:solidFill>
              <a:schemeClr val="accent1"/>
            </a:solidFill>
            <a:ln w="12700" cap="flat">
              <a:noFill/>
              <a:miter lim="400000"/>
            </a:ln>
            <a:effectLst/>
          </p:spPr>
          <p:txBody>
            <a:bodyPr wrap="square" lIns="0" tIns="0" rIns="0" bIns="0" numCol="1" anchor="t">
              <a:noAutofit/>
            </a:bodyPr>
            <a:lstStyle/>
            <a:p>
              <a:pPr lvl="0"/>
              <a:endParaRPr/>
            </a:p>
          </p:txBody>
        </p:sp>
      </p:grpSp>
      <p:grpSp>
        <p:nvGrpSpPr>
          <p:cNvPr id="46" name="Group 2094"/>
          <p:cNvGrpSpPr/>
          <p:nvPr/>
        </p:nvGrpSpPr>
        <p:grpSpPr>
          <a:xfrm>
            <a:off x="3608306" y="3749467"/>
            <a:ext cx="1177200" cy="1177200"/>
            <a:chOff x="831242" y="814715"/>
            <a:chExt cx="2380062" cy="2380063"/>
          </a:xfrm>
        </p:grpSpPr>
        <p:sp>
          <p:nvSpPr>
            <p:cNvPr id="47" name="Shape 2092"/>
            <p:cNvSpPr/>
            <p:nvPr/>
          </p:nvSpPr>
          <p:spPr>
            <a:xfrm>
              <a:off x="831242" y="814715"/>
              <a:ext cx="2380062" cy="2380063"/>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50" name="Shape 2093"/>
            <p:cNvSpPr/>
            <p:nvPr/>
          </p:nvSpPr>
          <p:spPr>
            <a:xfrm>
              <a:off x="1394786" y="1628762"/>
              <a:ext cx="1230790" cy="751972"/>
            </a:xfrm>
            <a:custGeom>
              <a:avLst/>
              <a:gdLst/>
              <a:ahLst/>
              <a:cxnLst>
                <a:cxn ang="0">
                  <a:pos x="wd2" y="hd2"/>
                </a:cxn>
                <a:cxn ang="5400000">
                  <a:pos x="wd2" y="hd2"/>
                </a:cxn>
                <a:cxn ang="10800000">
                  <a:pos x="wd2" y="hd2"/>
                </a:cxn>
                <a:cxn ang="16200000">
                  <a:pos x="wd2" y="hd2"/>
                </a:cxn>
              </a:cxnLst>
              <a:rect l="0" t="0" r="r" b="b"/>
              <a:pathLst>
                <a:path w="21600" h="21600" extrusionOk="0">
                  <a:moveTo>
                    <a:pt x="20965" y="8100"/>
                  </a:moveTo>
                  <a:cubicBezTo>
                    <a:pt x="20965" y="8100"/>
                    <a:pt x="20075" y="8100"/>
                    <a:pt x="19567" y="8100"/>
                  </a:cubicBezTo>
                  <a:cubicBezTo>
                    <a:pt x="18932" y="5192"/>
                    <a:pt x="17534" y="3115"/>
                    <a:pt x="15755" y="2285"/>
                  </a:cubicBezTo>
                  <a:cubicBezTo>
                    <a:pt x="15755" y="1662"/>
                    <a:pt x="15755" y="1038"/>
                    <a:pt x="15755" y="1038"/>
                  </a:cubicBezTo>
                  <a:cubicBezTo>
                    <a:pt x="15755" y="415"/>
                    <a:pt x="15374" y="0"/>
                    <a:pt x="15120" y="0"/>
                  </a:cubicBezTo>
                  <a:cubicBezTo>
                    <a:pt x="13341" y="0"/>
                    <a:pt x="13341" y="0"/>
                    <a:pt x="13341" y="0"/>
                  </a:cubicBezTo>
                  <a:cubicBezTo>
                    <a:pt x="12960" y="0"/>
                    <a:pt x="12706" y="415"/>
                    <a:pt x="12706" y="1038"/>
                  </a:cubicBezTo>
                  <a:cubicBezTo>
                    <a:pt x="12706" y="4777"/>
                    <a:pt x="12706" y="4777"/>
                    <a:pt x="12706" y="4777"/>
                  </a:cubicBezTo>
                  <a:cubicBezTo>
                    <a:pt x="10800" y="4777"/>
                    <a:pt x="10800" y="4777"/>
                    <a:pt x="10800" y="4777"/>
                  </a:cubicBezTo>
                  <a:cubicBezTo>
                    <a:pt x="10419" y="4777"/>
                    <a:pt x="10165" y="5192"/>
                    <a:pt x="10165" y="5815"/>
                  </a:cubicBezTo>
                  <a:cubicBezTo>
                    <a:pt x="10165" y="6438"/>
                    <a:pt x="10419" y="6854"/>
                    <a:pt x="10800" y="6854"/>
                  </a:cubicBezTo>
                  <a:cubicBezTo>
                    <a:pt x="12706" y="6854"/>
                    <a:pt x="12706" y="6854"/>
                    <a:pt x="12706" y="6854"/>
                  </a:cubicBezTo>
                  <a:cubicBezTo>
                    <a:pt x="12706" y="14331"/>
                    <a:pt x="12706" y="14331"/>
                    <a:pt x="12706" y="14331"/>
                  </a:cubicBezTo>
                  <a:cubicBezTo>
                    <a:pt x="10800" y="14331"/>
                    <a:pt x="10800" y="14331"/>
                    <a:pt x="10800" y="14331"/>
                  </a:cubicBezTo>
                  <a:cubicBezTo>
                    <a:pt x="10419" y="14331"/>
                    <a:pt x="10165" y="14954"/>
                    <a:pt x="10165" y="15369"/>
                  </a:cubicBezTo>
                  <a:cubicBezTo>
                    <a:pt x="10165" y="15992"/>
                    <a:pt x="10419" y="16408"/>
                    <a:pt x="10800" y="16408"/>
                  </a:cubicBezTo>
                  <a:cubicBezTo>
                    <a:pt x="12706" y="16408"/>
                    <a:pt x="12706" y="16408"/>
                    <a:pt x="12706" y="16408"/>
                  </a:cubicBezTo>
                  <a:cubicBezTo>
                    <a:pt x="12706" y="20562"/>
                    <a:pt x="12706" y="20562"/>
                    <a:pt x="12706" y="20562"/>
                  </a:cubicBezTo>
                  <a:cubicBezTo>
                    <a:pt x="12706" y="20977"/>
                    <a:pt x="12960" y="21600"/>
                    <a:pt x="13341" y="21600"/>
                  </a:cubicBezTo>
                  <a:cubicBezTo>
                    <a:pt x="15120" y="21600"/>
                    <a:pt x="15120" y="21600"/>
                    <a:pt x="15120" y="21600"/>
                  </a:cubicBezTo>
                  <a:cubicBezTo>
                    <a:pt x="15374" y="21600"/>
                    <a:pt x="15755" y="20977"/>
                    <a:pt x="15755" y="20562"/>
                  </a:cubicBezTo>
                  <a:cubicBezTo>
                    <a:pt x="15755" y="20562"/>
                    <a:pt x="15755" y="19731"/>
                    <a:pt x="15755" y="19108"/>
                  </a:cubicBezTo>
                  <a:cubicBezTo>
                    <a:pt x="17534" y="18485"/>
                    <a:pt x="18932" y="16200"/>
                    <a:pt x="19567" y="13292"/>
                  </a:cubicBezTo>
                  <a:cubicBezTo>
                    <a:pt x="20075" y="13292"/>
                    <a:pt x="20965" y="13292"/>
                    <a:pt x="20965" y="13292"/>
                  </a:cubicBezTo>
                  <a:cubicBezTo>
                    <a:pt x="21346" y="13292"/>
                    <a:pt x="21600" y="12877"/>
                    <a:pt x="21600" y="12254"/>
                  </a:cubicBezTo>
                  <a:cubicBezTo>
                    <a:pt x="21600" y="9138"/>
                    <a:pt x="21600" y="9138"/>
                    <a:pt x="21600" y="9138"/>
                  </a:cubicBezTo>
                  <a:cubicBezTo>
                    <a:pt x="21600" y="8723"/>
                    <a:pt x="21346" y="8100"/>
                    <a:pt x="20965" y="8100"/>
                  </a:cubicBezTo>
                  <a:close/>
                  <a:moveTo>
                    <a:pt x="8259" y="0"/>
                  </a:moveTo>
                  <a:cubicBezTo>
                    <a:pt x="6480" y="0"/>
                    <a:pt x="6480" y="0"/>
                    <a:pt x="6480" y="0"/>
                  </a:cubicBezTo>
                  <a:cubicBezTo>
                    <a:pt x="6226" y="0"/>
                    <a:pt x="5845" y="415"/>
                    <a:pt x="5845" y="1038"/>
                  </a:cubicBezTo>
                  <a:cubicBezTo>
                    <a:pt x="5845" y="1038"/>
                    <a:pt x="5845" y="1662"/>
                    <a:pt x="5845" y="2285"/>
                  </a:cubicBezTo>
                  <a:cubicBezTo>
                    <a:pt x="4066" y="3115"/>
                    <a:pt x="2668" y="5192"/>
                    <a:pt x="2033" y="8100"/>
                  </a:cubicBezTo>
                  <a:cubicBezTo>
                    <a:pt x="1525" y="8100"/>
                    <a:pt x="635" y="8100"/>
                    <a:pt x="635" y="8100"/>
                  </a:cubicBezTo>
                  <a:cubicBezTo>
                    <a:pt x="254" y="8100"/>
                    <a:pt x="0" y="8723"/>
                    <a:pt x="0" y="9138"/>
                  </a:cubicBezTo>
                  <a:cubicBezTo>
                    <a:pt x="0" y="12254"/>
                    <a:pt x="0" y="12254"/>
                    <a:pt x="0" y="12254"/>
                  </a:cubicBezTo>
                  <a:cubicBezTo>
                    <a:pt x="0" y="12877"/>
                    <a:pt x="254" y="13292"/>
                    <a:pt x="635" y="13292"/>
                  </a:cubicBezTo>
                  <a:cubicBezTo>
                    <a:pt x="635" y="13292"/>
                    <a:pt x="1525" y="13292"/>
                    <a:pt x="2033" y="13292"/>
                  </a:cubicBezTo>
                  <a:cubicBezTo>
                    <a:pt x="2668" y="16200"/>
                    <a:pt x="4066" y="18485"/>
                    <a:pt x="5845" y="19108"/>
                  </a:cubicBezTo>
                  <a:cubicBezTo>
                    <a:pt x="5845" y="19731"/>
                    <a:pt x="5845" y="20562"/>
                    <a:pt x="5845" y="20562"/>
                  </a:cubicBezTo>
                  <a:cubicBezTo>
                    <a:pt x="5845" y="20977"/>
                    <a:pt x="6226" y="21600"/>
                    <a:pt x="6480" y="21600"/>
                  </a:cubicBezTo>
                  <a:cubicBezTo>
                    <a:pt x="8259" y="21600"/>
                    <a:pt x="8259" y="21600"/>
                    <a:pt x="8259" y="21600"/>
                  </a:cubicBezTo>
                  <a:cubicBezTo>
                    <a:pt x="8640" y="21600"/>
                    <a:pt x="8894" y="20977"/>
                    <a:pt x="8894" y="20562"/>
                  </a:cubicBezTo>
                  <a:cubicBezTo>
                    <a:pt x="8894" y="16408"/>
                    <a:pt x="8894" y="16408"/>
                    <a:pt x="8894" y="16408"/>
                  </a:cubicBezTo>
                  <a:cubicBezTo>
                    <a:pt x="6861" y="16408"/>
                    <a:pt x="6861" y="16408"/>
                    <a:pt x="6861" y="16408"/>
                  </a:cubicBezTo>
                  <a:cubicBezTo>
                    <a:pt x="6480" y="16408"/>
                    <a:pt x="6226" y="15992"/>
                    <a:pt x="6226" y="15369"/>
                  </a:cubicBezTo>
                  <a:cubicBezTo>
                    <a:pt x="6226" y="14954"/>
                    <a:pt x="6480" y="14331"/>
                    <a:pt x="6861" y="14331"/>
                  </a:cubicBezTo>
                  <a:cubicBezTo>
                    <a:pt x="8894" y="14331"/>
                    <a:pt x="8894" y="14331"/>
                    <a:pt x="8894" y="14331"/>
                  </a:cubicBezTo>
                  <a:cubicBezTo>
                    <a:pt x="8894" y="6854"/>
                    <a:pt x="8894" y="6854"/>
                    <a:pt x="8894" y="6854"/>
                  </a:cubicBezTo>
                  <a:cubicBezTo>
                    <a:pt x="6861" y="6854"/>
                    <a:pt x="6861" y="6854"/>
                    <a:pt x="6861" y="6854"/>
                  </a:cubicBezTo>
                  <a:cubicBezTo>
                    <a:pt x="6480" y="6854"/>
                    <a:pt x="6226" y="6438"/>
                    <a:pt x="6226" y="5815"/>
                  </a:cubicBezTo>
                  <a:cubicBezTo>
                    <a:pt x="6226" y="5192"/>
                    <a:pt x="6480" y="4777"/>
                    <a:pt x="6861" y="4777"/>
                  </a:cubicBezTo>
                  <a:cubicBezTo>
                    <a:pt x="8894" y="4777"/>
                    <a:pt x="8894" y="4777"/>
                    <a:pt x="8894" y="4777"/>
                  </a:cubicBezTo>
                  <a:cubicBezTo>
                    <a:pt x="8894" y="1038"/>
                    <a:pt x="8894" y="1038"/>
                    <a:pt x="8894" y="1038"/>
                  </a:cubicBezTo>
                  <a:cubicBezTo>
                    <a:pt x="8894" y="415"/>
                    <a:pt x="8640" y="0"/>
                    <a:pt x="8259" y="0"/>
                  </a:cubicBezTo>
                  <a:close/>
                </a:path>
              </a:pathLst>
            </a:custGeom>
            <a:solidFill>
              <a:schemeClr val="accent1"/>
            </a:solidFill>
            <a:ln w="12700" cap="flat">
              <a:noFill/>
              <a:miter lim="400000"/>
            </a:ln>
            <a:effectLst/>
          </p:spPr>
          <p:txBody>
            <a:bodyPr wrap="square" lIns="0" tIns="0" rIns="0" bIns="0" numCol="1" anchor="t">
              <a:noAutofit/>
            </a:bodyPr>
            <a:lstStyle/>
            <a:p>
              <a:pPr lvl="0"/>
              <a:endParaRPr/>
            </a:p>
          </p:txBody>
        </p:sp>
      </p:grpSp>
      <p:grpSp>
        <p:nvGrpSpPr>
          <p:cNvPr id="51" name="Group 2100"/>
          <p:cNvGrpSpPr/>
          <p:nvPr/>
        </p:nvGrpSpPr>
        <p:grpSpPr>
          <a:xfrm>
            <a:off x="5079609" y="2352250"/>
            <a:ext cx="1987200" cy="1988505"/>
            <a:chOff x="-38814" y="0"/>
            <a:chExt cx="4017720" cy="4020361"/>
          </a:xfrm>
        </p:grpSpPr>
        <p:sp>
          <p:nvSpPr>
            <p:cNvPr id="52" name="Shape 2096"/>
            <p:cNvSpPr/>
            <p:nvPr/>
          </p:nvSpPr>
          <p:spPr>
            <a:xfrm>
              <a:off x="-38814" y="0"/>
              <a:ext cx="4017720" cy="4020361"/>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grpSp>
          <p:nvGrpSpPr>
            <p:cNvPr id="53" name="Group 2099"/>
            <p:cNvGrpSpPr/>
            <p:nvPr/>
          </p:nvGrpSpPr>
          <p:grpSpPr>
            <a:xfrm>
              <a:off x="1205371" y="1418742"/>
              <a:ext cx="1521979" cy="1172010"/>
              <a:chOff x="0" y="0"/>
              <a:chExt cx="1521977" cy="1172009"/>
            </a:xfrm>
          </p:grpSpPr>
          <p:sp>
            <p:nvSpPr>
              <p:cNvPr id="76" name="Shape 2097"/>
              <p:cNvSpPr/>
              <p:nvPr/>
            </p:nvSpPr>
            <p:spPr>
              <a:xfrm>
                <a:off x="523356" y="952256"/>
                <a:ext cx="478195" cy="219753"/>
              </a:xfrm>
              <a:custGeom>
                <a:avLst/>
                <a:gdLst/>
                <a:ahLst/>
                <a:cxnLst>
                  <a:cxn ang="0">
                    <a:pos x="wd2" y="hd2"/>
                  </a:cxn>
                  <a:cxn ang="5400000">
                    <a:pos x="wd2" y="hd2"/>
                  </a:cxn>
                  <a:cxn ang="10800000">
                    <a:pos x="wd2" y="hd2"/>
                  </a:cxn>
                  <a:cxn ang="16200000">
                    <a:pos x="wd2" y="hd2"/>
                  </a:cxn>
                </a:cxnLst>
                <a:rect l="0" t="0" r="r" b="b"/>
                <a:pathLst>
                  <a:path w="20251" h="21600" extrusionOk="0">
                    <a:moveTo>
                      <a:pt x="19920" y="18845"/>
                    </a:moveTo>
                    <a:cubicBezTo>
                      <a:pt x="19920" y="18845"/>
                      <a:pt x="18823" y="16641"/>
                      <a:pt x="18203" y="15208"/>
                    </a:cubicBezTo>
                    <a:cubicBezTo>
                      <a:pt x="17583" y="13776"/>
                      <a:pt x="17393" y="12122"/>
                      <a:pt x="17393" y="12122"/>
                    </a:cubicBezTo>
                    <a:cubicBezTo>
                      <a:pt x="16916" y="0"/>
                      <a:pt x="16916" y="0"/>
                      <a:pt x="16916" y="0"/>
                    </a:cubicBezTo>
                    <a:cubicBezTo>
                      <a:pt x="3326" y="0"/>
                      <a:pt x="3326" y="0"/>
                      <a:pt x="3326" y="0"/>
                    </a:cubicBezTo>
                    <a:cubicBezTo>
                      <a:pt x="2849" y="12122"/>
                      <a:pt x="2849" y="12122"/>
                      <a:pt x="2849" y="12122"/>
                    </a:cubicBezTo>
                    <a:cubicBezTo>
                      <a:pt x="2849" y="12122"/>
                      <a:pt x="2659" y="13886"/>
                      <a:pt x="2087" y="15318"/>
                    </a:cubicBezTo>
                    <a:cubicBezTo>
                      <a:pt x="1467" y="16751"/>
                      <a:pt x="322" y="18955"/>
                      <a:pt x="322" y="18955"/>
                    </a:cubicBezTo>
                    <a:cubicBezTo>
                      <a:pt x="322" y="18955"/>
                      <a:pt x="-679" y="20608"/>
                      <a:pt x="847" y="21049"/>
                    </a:cubicBezTo>
                    <a:cubicBezTo>
                      <a:pt x="1705" y="21380"/>
                      <a:pt x="5567" y="21600"/>
                      <a:pt x="8667" y="21600"/>
                    </a:cubicBezTo>
                    <a:cubicBezTo>
                      <a:pt x="11575" y="21600"/>
                      <a:pt x="11575" y="21600"/>
                      <a:pt x="11575" y="21600"/>
                    </a:cubicBezTo>
                    <a:cubicBezTo>
                      <a:pt x="14770" y="21600"/>
                      <a:pt x="18537" y="21380"/>
                      <a:pt x="19443" y="21049"/>
                    </a:cubicBezTo>
                    <a:cubicBezTo>
                      <a:pt x="20921" y="20498"/>
                      <a:pt x="19920" y="18845"/>
                      <a:pt x="19920" y="18845"/>
                    </a:cubicBezTo>
                    <a:close/>
                  </a:path>
                </a:pathLst>
              </a:custGeom>
              <a:solidFill>
                <a:schemeClr val="accent1"/>
              </a:solidFill>
              <a:ln w="12700" cap="flat">
                <a:noFill/>
                <a:miter lim="400000"/>
              </a:ln>
              <a:effectLst/>
            </p:spPr>
            <p:txBody>
              <a:bodyPr wrap="square" lIns="0" tIns="0" rIns="0" bIns="0" numCol="1" anchor="t">
                <a:noAutofit/>
              </a:bodyPr>
              <a:lstStyle/>
              <a:p>
                <a:pPr lvl="0"/>
                <a:endParaRPr/>
              </a:p>
            </p:txBody>
          </p:sp>
          <p:sp>
            <p:nvSpPr>
              <p:cNvPr id="77" name="Shape 2098"/>
              <p:cNvSpPr/>
              <p:nvPr/>
            </p:nvSpPr>
            <p:spPr>
              <a:xfrm>
                <a:off x="0" y="0"/>
                <a:ext cx="1521978" cy="930553"/>
              </a:xfrm>
              <a:custGeom>
                <a:avLst/>
                <a:gdLst/>
                <a:ahLst/>
                <a:cxnLst>
                  <a:cxn ang="0">
                    <a:pos x="wd2" y="hd2"/>
                  </a:cxn>
                  <a:cxn ang="5400000">
                    <a:pos x="wd2" y="hd2"/>
                  </a:cxn>
                  <a:cxn ang="10800000">
                    <a:pos x="wd2" y="hd2"/>
                  </a:cxn>
                  <a:cxn ang="16200000">
                    <a:pos x="wd2" y="hd2"/>
                  </a:cxn>
                </a:cxnLst>
                <a:rect l="0" t="0" r="r" b="b"/>
                <a:pathLst>
                  <a:path w="21600" h="21600" extrusionOk="0">
                    <a:moveTo>
                      <a:pt x="21074" y="0"/>
                    </a:moveTo>
                    <a:cubicBezTo>
                      <a:pt x="558" y="0"/>
                      <a:pt x="558" y="0"/>
                      <a:pt x="558" y="0"/>
                    </a:cubicBezTo>
                    <a:cubicBezTo>
                      <a:pt x="255" y="0"/>
                      <a:pt x="0" y="443"/>
                      <a:pt x="0" y="939"/>
                    </a:cubicBezTo>
                    <a:cubicBezTo>
                      <a:pt x="0" y="20661"/>
                      <a:pt x="0" y="20661"/>
                      <a:pt x="0" y="20661"/>
                    </a:cubicBezTo>
                    <a:cubicBezTo>
                      <a:pt x="0" y="21157"/>
                      <a:pt x="255" y="21600"/>
                      <a:pt x="558" y="21600"/>
                    </a:cubicBezTo>
                    <a:cubicBezTo>
                      <a:pt x="8156" y="21600"/>
                      <a:pt x="8156" y="21600"/>
                      <a:pt x="8156" y="21600"/>
                    </a:cubicBezTo>
                    <a:cubicBezTo>
                      <a:pt x="8586" y="21600"/>
                      <a:pt x="8586" y="21600"/>
                      <a:pt x="8586" y="21600"/>
                    </a:cubicBezTo>
                    <a:cubicBezTo>
                      <a:pt x="13062" y="21600"/>
                      <a:pt x="13062" y="21600"/>
                      <a:pt x="13062" y="21600"/>
                    </a:cubicBezTo>
                    <a:cubicBezTo>
                      <a:pt x="13524" y="21600"/>
                      <a:pt x="13524" y="21600"/>
                      <a:pt x="13524" y="21600"/>
                    </a:cubicBezTo>
                    <a:cubicBezTo>
                      <a:pt x="21074" y="21600"/>
                      <a:pt x="21074" y="21600"/>
                      <a:pt x="21074" y="21600"/>
                    </a:cubicBezTo>
                    <a:cubicBezTo>
                      <a:pt x="21377" y="21600"/>
                      <a:pt x="21600" y="21157"/>
                      <a:pt x="21600" y="20661"/>
                    </a:cubicBezTo>
                    <a:cubicBezTo>
                      <a:pt x="21600" y="939"/>
                      <a:pt x="21600" y="939"/>
                      <a:pt x="21600" y="939"/>
                    </a:cubicBezTo>
                    <a:cubicBezTo>
                      <a:pt x="21600" y="443"/>
                      <a:pt x="21377" y="0"/>
                      <a:pt x="21074" y="0"/>
                    </a:cubicBezTo>
                    <a:close/>
                    <a:moveTo>
                      <a:pt x="20708" y="20035"/>
                    </a:moveTo>
                    <a:cubicBezTo>
                      <a:pt x="828" y="20035"/>
                      <a:pt x="828" y="20035"/>
                      <a:pt x="828" y="20035"/>
                    </a:cubicBezTo>
                    <a:cubicBezTo>
                      <a:pt x="828" y="1565"/>
                      <a:pt x="828" y="1565"/>
                      <a:pt x="828" y="1565"/>
                    </a:cubicBezTo>
                    <a:cubicBezTo>
                      <a:pt x="20708" y="1565"/>
                      <a:pt x="20708" y="1565"/>
                      <a:pt x="20708" y="1565"/>
                    </a:cubicBezTo>
                    <a:lnTo>
                      <a:pt x="20708" y="20035"/>
                    </a:lnTo>
                    <a:close/>
                  </a:path>
                </a:pathLst>
              </a:custGeom>
              <a:solidFill>
                <a:schemeClr val="accent1"/>
              </a:solidFill>
              <a:ln w="12700" cap="flat">
                <a:noFill/>
                <a:miter lim="400000"/>
              </a:ln>
              <a:effectLst/>
            </p:spPr>
            <p:txBody>
              <a:bodyPr wrap="square" lIns="0" tIns="0" rIns="0" bIns="0" numCol="1" anchor="t">
                <a:noAutofit/>
              </a:bodyPr>
              <a:lstStyle/>
              <a:p>
                <a:pPr lvl="0"/>
                <a:endParaRPr/>
              </a:p>
            </p:txBody>
          </p:sp>
        </p:grpSp>
      </p:grpSp>
      <p:grpSp>
        <p:nvGrpSpPr>
          <p:cNvPr id="78" name="Group 2106"/>
          <p:cNvGrpSpPr/>
          <p:nvPr/>
        </p:nvGrpSpPr>
        <p:grpSpPr>
          <a:xfrm>
            <a:off x="7294135" y="3697229"/>
            <a:ext cx="1177200" cy="1177200"/>
            <a:chOff x="802316" y="709101"/>
            <a:chExt cx="2380063" cy="2380064"/>
          </a:xfrm>
        </p:grpSpPr>
        <p:sp>
          <p:nvSpPr>
            <p:cNvPr id="79" name="Shape 2102"/>
            <p:cNvSpPr/>
            <p:nvPr/>
          </p:nvSpPr>
          <p:spPr>
            <a:xfrm>
              <a:off x="802316" y="709101"/>
              <a:ext cx="2380063" cy="2380064"/>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grpSp>
          <p:nvGrpSpPr>
            <p:cNvPr id="80" name="Group 2105"/>
            <p:cNvGrpSpPr/>
            <p:nvPr/>
          </p:nvGrpSpPr>
          <p:grpSpPr>
            <a:xfrm>
              <a:off x="1524222" y="1500888"/>
              <a:ext cx="998286" cy="1011777"/>
              <a:chOff x="103779" y="82146"/>
              <a:chExt cx="998285" cy="1011776"/>
            </a:xfrm>
          </p:grpSpPr>
          <p:sp>
            <p:nvSpPr>
              <p:cNvPr id="81" name="Shape 2103"/>
              <p:cNvSpPr/>
              <p:nvPr/>
            </p:nvSpPr>
            <p:spPr>
              <a:xfrm>
                <a:off x="103779" y="82146"/>
                <a:ext cx="938325" cy="742712"/>
              </a:xfrm>
              <a:custGeom>
                <a:avLst/>
                <a:gdLst/>
                <a:ahLst/>
                <a:cxnLst>
                  <a:cxn ang="0">
                    <a:pos x="wd2" y="hd2"/>
                  </a:cxn>
                  <a:cxn ang="5400000">
                    <a:pos x="wd2" y="hd2"/>
                  </a:cxn>
                  <a:cxn ang="10800000">
                    <a:pos x="wd2" y="hd2"/>
                  </a:cxn>
                  <a:cxn ang="16200000">
                    <a:pos x="wd2" y="hd2"/>
                  </a:cxn>
                </a:cxnLst>
                <a:rect l="0" t="0" r="r" b="b"/>
                <a:pathLst>
                  <a:path w="21600" h="21600" extrusionOk="0">
                    <a:moveTo>
                      <a:pt x="1828" y="19713"/>
                    </a:moveTo>
                    <a:cubicBezTo>
                      <a:pt x="1828" y="4194"/>
                      <a:pt x="1828" y="4194"/>
                      <a:pt x="1828" y="4194"/>
                    </a:cubicBezTo>
                    <a:cubicBezTo>
                      <a:pt x="20271" y="4194"/>
                      <a:pt x="20271" y="4194"/>
                      <a:pt x="20271" y="4194"/>
                    </a:cubicBezTo>
                    <a:cubicBezTo>
                      <a:pt x="20271" y="8808"/>
                      <a:pt x="20271" y="8808"/>
                      <a:pt x="20271" y="8808"/>
                    </a:cubicBezTo>
                    <a:cubicBezTo>
                      <a:pt x="20769" y="9437"/>
                      <a:pt x="21268" y="10066"/>
                      <a:pt x="21600" y="10695"/>
                    </a:cubicBezTo>
                    <a:cubicBezTo>
                      <a:pt x="21600" y="419"/>
                      <a:pt x="21600" y="419"/>
                      <a:pt x="21600" y="419"/>
                    </a:cubicBezTo>
                    <a:cubicBezTo>
                      <a:pt x="21600" y="210"/>
                      <a:pt x="21434" y="0"/>
                      <a:pt x="21268" y="0"/>
                    </a:cubicBezTo>
                    <a:cubicBezTo>
                      <a:pt x="498" y="0"/>
                      <a:pt x="498" y="0"/>
                      <a:pt x="498" y="0"/>
                    </a:cubicBezTo>
                    <a:cubicBezTo>
                      <a:pt x="166" y="0"/>
                      <a:pt x="0" y="210"/>
                      <a:pt x="0" y="419"/>
                    </a:cubicBezTo>
                    <a:cubicBezTo>
                      <a:pt x="0" y="21181"/>
                      <a:pt x="0" y="21181"/>
                      <a:pt x="0" y="21181"/>
                    </a:cubicBezTo>
                    <a:cubicBezTo>
                      <a:pt x="0" y="21390"/>
                      <a:pt x="166" y="21600"/>
                      <a:pt x="498" y="21600"/>
                    </a:cubicBezTo>
                    <a:cubicBezTo>
                      <a:pt x="5649" y="21600"/>
                      <a:pt x="5649" y="21600"/>
                      <a:pt x="5649" y="21600"/>
                    </a:cubicBezTo>
                    <a:cubicBezTo>
                      <a:pt x="5483" y="20971"/>
                      <a:pt x="5317" y="20342"/>
                      <a:pt x="5317" y="19713"/>
                    </a:cubicBezTo>
                    <a:lnTo>
                      <a:pt x="1828" y="19713"/>
                    </a:lnTo>
                    <a:close/>
                    <a:moveTo>
                      <a:pt x="17778" y="629"/>
                    </a:moveTo>
                    <a:cubicBezTo>
                      <a:pt x="19772" y="629"/>
                      <a:pt x="19772" y="629"/>
                      <a:pt x="19772" y="629"/>
                    </a:cubicBezTo>
                    <a:cubicBezTo>
                      <a:pt x="19772" y="3146"/>
                      <a:pt x="19772" y="3146"/>
                      <a:pt x="19772" y="3146"/>
                    </a:cubicBezTo>
                    <a:cubicBezTo>
                      <a:pt x="17778" y="3146"/>
                      <a:pt x="17778" y="3146"/>
                      <a:pt x="17778" y="3146"/>
                    </a:cubicBezTo>
                    <a:lnTo>
                      <a:pt x="17778" y="629"/>
                    </a:lnTo>
                    <a:close/>
                    <a:moveTo>
                      <a:pt x="14788" y="629"/>
                    </a:moveTo>
                    <a:cubicBezTo>
                      <a:pt x="16782" y="629"/>
                      <a:pt x="16782" y="629"/>
                      <a:pt x="16782" y="629"/>
                    </a:cubicBezTo>
                    <a:cubicBezTo>
                      <a:pt x="16782" y="3146"/>
                      <a:pt x="16782" y="3146"/>
                      <a:pt x="16782" y="3146"/>
                    </a:cubicBezTo>
                    <a:cubicBezTo>
                      <a:pt x="14788" y="3146"/>
                      <a:pt x="14788" y="3146"/>
                      <a:pt x="14788" y="3146"/>
                    </a:cubicBezTo>
                    <a:lnTo>
                      <a:pt x="14788" y="629"/>
                    </a:lnTo>
                    <a:close/>
                  </a:path>
                </a:pathLst>
              </a:custGeom>
              <a:solidFill>
                <a:schemeClr val="accent1"/>
              </a:solidFill>
              <a:ln w="12700" cap="flat">
                <a:noFill/>
                <a:miter lim="400000"/>
              </a:ln>
              <a:effectLst/>
            </p:spPr>
            <p:txBody>
              <a:bodyPr wrap="square" lIns="0" tIns="0" rIns="0" bIns="0" numCol="1" anchor="t">
                <a:noAutofit/>
              </a:bodyPr>
              <a:lstStyle/>
              <a:p>
                <a:pPr lvl="0"/>
                <a:endParaRPr/>
              </a:p>
            </p:txBody>
          </p:sp>
          <p:sp>
            <p:nvSpPr>
              <p:cNvPr id="82" name="Shape 2104"/>
              <p:cNvSpPr/>
              <p:nvPr/>
            </p:nvSpPr>
            <p:spPr>
              <a:xfrm>
                <a:off x="402142" y="387886"/>
                <a:ext cx="699922" cy="706036"/>
              </a:xfrm>
              <a:custGeom>
                <a:avLst/>
                <a:gdLst/>
                <a:ahLst/>
                <a:cxnLst>
                  <a:cxn ang="0">
                    <a:pos x="wd2" y="hd2"/>
                  </a:cxn>
                  <a:cxn ang="5400000">
                    <a:pos x="wd2" y="hd2"/>
                  </a:cxn>
                  <a:cxn ang="10800000">
                    <a:pos x="wd2" y="hd2"/>
                  </a:cxn>
                  <a:cxn ang="16200000">
                    <a:pos x="wd2" y="hd2"/>
                  </a:cxn>
                </a:cxnLst>
                <a:rect l="0" t="0" r="r" b="b"/>
                <a:pathLst>
                  <a:path w="21600" h="21600" extrusionOk="0">
                    <a:moveTo>
                      <a:pt x="11357" y="17853"/>
                    </a:moveTo>
                    <a:cubicBezTo>
                      <a:pt x="15365" y="17853"/>
                      <a:pt x="15365" y="17853"/>
                      <a:pt x="15365" y="17853"/>
                    </a:cubicBezTo>
                    <a:cubicBezTo>
                      <a:pt x="14474" y="19616"/>
                      <a:pt x="13361" y="20939"/>
                      <a:pt x="12247" y="21380"/>
                    </a:cubicBezTo>
                    <a:cubicBezTo>
                      <a:pt x="12025" y="21380"/>
                      <a:pt x="11579" y="21380"/>
                      <a:pt x="11357" y="21600"/>
                    </a:cubicBezTo>
                    <a:lnTo>
                      <a:pt x="11357" y="17853"/>
                    </a:lnTo>
                    <a:close/>
                    <a:moveTo>
                      <a:pt x="10243" y="21600"/>
                    </a:moveTo>
                    <a:cubicBezTo>
                      <a:pt x="9798" y="21380"/>
                      <a:pt x="9575" y="21380"/>
                      <a:pt x="9353" y="21380"/>
                    </a:cubicBezTo>
                    <a:cubicBezTo>
                      <a:pt x="8239" y="20939"/>
                      <a:pt x="7126" y="19616"/>
                      <a:pt x="6235" y="17853"/>
                    </a:cubicBezTo>
                    <a:cubicBezTo>
                      <a:pt x="10243" y="17853"/>
                      <a:pt x="10243" y="17853"/>
                      <a:pt x="10243" y="17853"/>
                    </a:cubicBezTo>
                    <a:lnTo>
                      <a:pt x="10243" y="21600"/>
                    </a:lnTo>
                    <a:close/>
                    <a:moveTo>
                      <a:pt x="6680" y="20718"/>
                    </a:moveTo>
                    <a:cubicBezTo>
                      <a:pt x="5122" y="20057"/>
                      <a:pt x="3563" y="18955"/>
                      <a:pt x="2449" y="17853"/>
                    </a:cubicBezTo>
                    <a:cubicBezTo>
                      <a:pt x="4899" y="17853"/>
                      <a:pt x="4899" y="17853"/>
                      <a:pt x="4899" y="17853"/>
                    </a:cubicBezTo>
                    <a:cubicBezTo>
                      <a:pt x="5344" y="18955"/>
                      <a:pt x="6012" y="19837"/>
                      <a:pt x="6680" y="20718"/>
                    </a:cubicBezTo>
                    <a:close/>
                    <a:moveTo>
                      <a:pt x="14920" y="20718"/>
                    </a:moveTo>
                    <a:cubicBezTo>
                      <a:pt x="15588" y="19837"/>
                      <a:pt x="16256" y="18955"/>
                      <a:pt x="16701" y="17853"/>
                    </a:cubicBezTo>
                    <a:cubicBezTo>
                      <a:pt x="18928" y="17853"/>
                      <a:pt x="18928" y="17853"/>
                      <a:pt x="18928" y="17853"/>
                    </a:cubicBezTo>
                    <a:cubicBezTo>
                      <a:pt x="18037" y="18955"/>
                      <a:pt x="16478" y="20057"/>
                      <a:pt x="14920" y="20718"/>
                    </a:cubicBezTo>
                    <a:close/>
                    <a:moveTo>
                      <a:pt x="17146" y="16531"/>
                    </a:moveTo>
                    <a:cubicBezTo>
                      <a:pt x="17592" y="14988"/>
                      <a:pt x="17814" y="13224"/>
                      <a:pt x="17814" y="11461"/>
                    </a:cubicBezTo>
                    <a:cubicBezTo>
                      <a:pt x="21600" y="11461"/>
                      <a:pt x="21600" y="11461"/>
                      <a:pt x="21600" y="11461"/>
                    </a:cubicBezTo>
                    <a:cubicBezTo>
                      <a:pt x="21600" y="13224"/>
                      <a:pt x="20932" y="14988"/>
                      <a:pt x="19819" y="16531"/>
                    </a:cubicBezTo>
                    <a:lnTo>
                      <a:pt x="17146" y="16531"/>
                    </a:lnTo>
                    <a:close/>
                    <a:moveTo>
                      <a:pt x="11357" y="16531"/>
                    </a:moveTo>
                    <a:cubicBezTo>
                      <a:pt x="11357" y="11461"/>
                      <a:pt x="11357" y="11461"/>
                      <a:pt x="11357" y="11461"/>
                    </a:cubicBezTo>
                    <a:cubicBezTo>
                      <a:pt x="16701" y="11461"/>
                      <a:pt x="16701" y="11461"/>
                      <a:pt x="16701" y="11461"/>
                    </a:cubicBezTo>
                    <a:cubicBezTo>
                      <a:pt x="16701" y="13224"/>
                      <a:pt x="16256" y="14988"/>
                      <a:pt x="15810" y="16531"/>
                    </a:cubicBezTo>
                    <a:lnTo>
                      <a:pt x="11357" y="16531"/>
                    </a:lnTo>
                    <a:close/>
                    <a:moveTo>
                      <a:pt x="5790" y="16531"/>
                    </a:moveTo>
                    <a:cubicBezTo>
                      <a:pt x="5344" y="14988"/>
                      <a:pt x="4899" y="13224"/>
                      <a:pt x="4899" y="11461"/>
                    </a:cubicBezTo>
                    <a:cubicBezTo>
                      <a:pt x="10243" y="11461"/>
                      <a:pt x="10243" y="11461"/>
                      <a:pt x="10243" y="11461"/>
                    </a:cubicBezTo>
                    <a:cubicBezTo>
                      <a:pt x="10243" y="16531"/>
                      <a:pt x="10243" y="16531"/>
                      <a:pt x="10243" y="16531"/>
                    </a:cubicBezTo>
                    <a:lnTo>
                      <a:pt x="5790" y="16531"/>
                    </a:lnTo>
                    <a:close/>
                    <a:moveTo>
                      <a:pt x="1559" y="16531"/>
                    </a:moveTo>
                    <a:cubicBezTo>
                      <a:pt x="668" y="14988"/>
                      <a:pt x="0" y="13224"/>
                      <a:pt x="0" y="11461"/>
                    </a:cubicBezTo>
                    <a:cubicBezTo>
                      <a:pt x="3786" y="11461"/>
                      <a:pt x="3786" y="11461"/>
                      <a:pt x="3786" y="11461"/>
                    </a:cubicBezTo>
                    <a:cubicBezTo>
                      <a:pt x="3786" y="13224"/>
                      <a:pt x="4008" y="14988"/>
                      <a:pt x="4454" y="16531"/>
                    </a:cubicBezTo>
                    <a:lnTo>
                      <a:pt x="1559" y="16531"/>
                    </a:lnTo>
                    <a:close/>
                    <a:moveTo>
                      <a:pt x="17814" y="10139"/>
                    </a:moveTo>
                    <a:cubicBezTo>
                      <a:pt x="17814" y="8376"/>
                      <a:pt x="17592" y="6612"/>
                      <a:pt x="17146" y="5069"/>
                    </a:cubicBezTo>
                    <a:cubicBezTo>
                      <a:pt x="20041" y="5069"/>
                      <a:pt x="20041" y="5069"/>
                      <a:pt x="20041" y="5069"/>
                    </a:cubicBezTo>
                    <a:cubicBezTo>
                      <a:pt x="20932" y="6392"/>
                      <a:pt x="21600" y="8376"/>
                      <a:pt x="21600" y="10139"/>
                    </a:cubicBezTo>
                    <a:lnTo>
                      <a:pt x="17814" y="10139"/>
                    </a:lnTo>
                    <a:close/>
                    <a:moveTo>
                      <a:pt x="11357" y="10139"/>
                    </a:moveTo>
                    <a:cubicBezTo>
                      <a:pt x="11357" y="5069"/>
                      <a:pt x="11357" y="5069"/>
                      <a:pt x="11357" y="5069"/>
                    </a:cubicBezTo>
                    <a:cubicBezTo>
                      <a:pt x="15810" y="5069"/>
                      <a:pt x="15810" y="5069"/>
                      <a:pt x="15810" y="5069"/>
                    </a:cubicBezTo>
                    <a:cubicBezTo>
                      <a:pt x="16256" y="6612"/>
                      <a:pt x="16701" y="8376"/>
                      <a:pt x="16701" y="10139"/>
                    </a:cubicBezTo>
                    <a:lnTo>
                      <a:pt x="11357" y="10139"/>
                    </a:lnTo>
                    <a:close/>
                    <a:moveTo>
                      <a:pt x="4899" y="10139"/>
                    </a:moveTo>
                    <a:cubicBezTo>
                      <a:pt x="4899" y="8376"/>
                      <a:pt x="5344" y="6612"/>
                      <a:pt x="5790" y="5069"/>
                    </a:cubicBezTo>
                    <a:cubicBezTo>
                      <a:pt x="10243" y="5069"/>
                      <a:pt x="10243" y="5069"/>
                      <a:pt x="10243" y="5069"/>
                    </a:cubicBezTo>
                    <a:cubicBezTo>
                      <a:pt x="10243" y="10139"/>
                      <a:pt x="10243" y="10139"/>
                      <a:pt x="10243" y="10139"/>
                    </a:cubicBezTo>
                    <a:lnTo>
                      <a:pt x="4899" y="10139"/>
                    </a:lnTo>
                    <a:close/>
                    <a:moveTo>
                      <a:pt x="0" y="10139"/>
                    </a:moveTo>
                    <a:cubicBezTo>
                      <a:pt x="0" y="8376"/>
                      <a:pt x="668" y="6392"/>
                      <a:pt x="1559" y="4849"/>
                    </a:cubicBezTo>
                    <a:cubicBezTo>
                      <a:pt x="4454" y="5069"/>
                      <a:pt x="4454" y="5069"/>
                      <a:pt x="4454" y="5069"/>
                    </a:cubicBezTo>
                    <a:cubicBezTo>
                      <a:pt x="4008" y="6612"/>
                      <a:pt x="3786" y="8376"/>
                      <a:pt x="3786" y="10139"/>
                    </a:cubicBezTo>
                    <a:lnTo>
                      <a:pt x="0" y="10139"/>
                    </a:lnTo>
                    <a:close/>
                    <a:moveTo>
                      <a:pt x="16701" y="3747"/>
                    </a:moveTo>
                    <a:cubicBezTo>
                      <a:pt x="16256" y="2645"/>
                      <a:pt x="15588" y="1763"/>
                      <a:pt x="14920" y="882"/>
                    </a:cubicBezTo>
                    <a:cubicBezTo>
                      <a:pt x="16478" y="1543"/>
                      <a:pt x="18037" y="2424"/>
                      <a:pt x="19151" y="3747"/>
                    </a:cubicBezTo>
                    <a:lnTo>
                      <a:pt x="16701" y="3747"/>
                    </a:lnTo>
                    <a:close/>
                    <a:moveTo>
                      <a:pt x="11357" y="3747"/>
                    </a:moveTo>
                    <a:cubicBezTo>
                      <a:pt x="11357" y="0"/>
                      <a:pt x="11357" y="0"/>
                      <a:pt x="11357" y="0"/>
                    </a:cubicBezTo>
                    <a:cubicBezTo>
                      <a:pt x="11579" y="0"/>
                      <a:pt x="12025" y="0"/>
                      <a:pt x="12247" y="0"/>
                    </a:cubicBezTo>
                    <a:cubicBezTo>
                      <a:pt x="13361" y="661"/>
                      <a:pt x="14474" y="1984"/>
                      <a:pt x="15365" y="3747"/>
                    </a:cubicBezTo>
                    <a:lnTo>
                      <a:pt x="11357" y="3747"/>
                    </a:lnTo>
                    <a:close/>
                    <a:moveTo>
                      <a:pt x="6235" y="3747"/>
                    </a:moveTo>
                    <a:cubicBezTo>
                      <a:pt x="7126" y="1984"/>
                      <a:pt x="8239" y="661"/>
                      <a:pt x="9353" y="0"/>
                    </a:cubicBezTo>
                    <a:cubicBezTo>
                      <a:pt x="9575" y="0"/>
                      <a:pt x="9798" y="0"/>
                      <a:pt x="10243" y="0"/>
                    </a:cubicBezTo>
                    <a:cubicBezTo>
                      <a:pt x="10243" y="3747"/>
                      <a:pt x="10243" y="3747"/>
                      <a:pt x="10243" y="3747"/>
                    </a:cubicBezTo>
                    <a:lnTo>
                      <a:pt x="6235" y="3747"/>
                    </a:lnTo>
                    <a:close/>
                    <a:moveTo>
                      <a:pt x="2449" y="3747"/>
                    </a:moveTo>
                    <a:cubicBezTo>
                      <a:pt x="3563" y="2424"/>
                      <a:pt x="5122" y="1543"/>
                      <a:pt x="6680" y="882"/>
                    </a:cubicBezTo>
                    <a:cubicBezTo>
                      <a:pt x="6012" y="1543"/>
                      <a:pt x="5344" y="2645"/>
                      <a:pt x="4899" y="3747"/>
                    </a:cubicBezTo>
                    <a:lnTo>
                      <a:pt x="2449" y="3747"/>
                    </a:lnTo>
                    <a:close/>
                  </a:path>
                </a:pathLst>
              </a:custGeom>
              <a:solidFill>
                <a:schemeClr val="accent1"/>
              </a:solidFill>
              <a:ln w="12700" cap="flat">
                <a:noFill/>
                <a:miter lim="400000"/>
              </a:ln>
              <a:effectLst/>
            </p:spPr>
            <p:txBody>
              <a:bodyPr wrap="square" lIns="0" tIns="0" rIns="0" bIns="0" numCol="1" anchor="t">
                <a:noAutofit/>
              </a:bodyPr>
              <a:lstStyle/>
              <a:p>
                <a:pPr lvl="0"/>
                <a:endParaRPr/>
              </a:p>
            </p:txBody>
          </p:sp>
        </p:grpSp>
      </p:grpSp>
      <p:grpSp>
        <p:nvGrpSpPr>
          <p:cNvPr id="83" name="Group 2110"/>
          <p:cNvGrpSpPr/>
          <p:nvPr/>
        </p:nvGrpSpPr>
        <p:grpSpPr>
          <a:xfrm>
            <a:off x="8776040" y="2352250"/>
            <a:ext cx="1987200" cy="1988505"/>
            <a:chOff x="63894" y="0"/>
            <a:chExt cx="4017720" cy="4020361"/>
          </a:xfrm>
        </p:grpSpPr>
        <p:sp>
          <p:nvSpPr>
            <p:cNvPr id="84" name="Shape 2108"/>
            <p:cNvSpPr/>
            <p:nvPr/>
          </p:nvSpPr>
          <p:spPr>
            <a:xfrm>
              <a:off x="63894" y="0"/>
              <a:ext cx="4017720" cy="4020361"/>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85" name="Shape 2109"/>
            <p:cNvSpPr/>
            <p:nvPr/>
          </p:nvSpPr>
          <p:spPr>
            <a:xfrm>
              <a:off x="1563665" y="1418742"/>
              <a:ext cx="893032" cy="1172010"/>
            </a:xfrm>
            <a:custGeom>
              <a:avLst/>
              <a:gdLst/>
              <a:ahLst/>
              <a:cxnLst>
                <a:cxn ang="0">
                  <a:pos x="wd2" y="hd2"/>
                </a:cxn>
                <a:cxn ang="5400000">
                  <a:pos x="wd2" y="hd2"/>
                </a:cxn>
                <a:cxn ang="10800000">
                  <a:pos x="wd2" y="hd2"/>
                </a:cxn>
                <a:cxn ang="16200000">
                  <a:pos x="wd2" y="hd2"/>
                </a:cxn>
              </a:cxnLst>
              <a:rect l="0" t="0" r="r" b="b"/>
              <a:pathLst>
                <a:path w="19946" h="21355" extrusionOk="0">
                  <a:moveTo>
                    <a:pt x="7505" y="10125"/>
                  </a:moveTo>
                  <a:cubicBezTo>
                    <a:pt x="3478" y="6996"/>
                    <a:pt x="733" y="3272"/>
                    <a:pt x="733" y="1038"/>
                  </a:cubicBezTo>
                  <a:cubicBezTo>
                    <a:pt x="733" y="1038"/>
                    <a:pt x="733" y="889"/>
                    <a:pt x="733" y="740"/>
                  </a:cubicBezTo>
                  <a:cubicBezTo>
                    <a:pt x="733" y="740"/>
                    <a:pt x="550" y="889"/>
                    <a:pt x="550" y="889"/>
                  </a:cubicBezTo>
                  <a:cubicBezTo>
                    <a:pt x="-1464" y="4017"/>
                    <a:pt x="3112" y="9082"/>
                    <a:pt x="6041" y="11316"/>
                  </a:cubicBezTo>
                  <a:cubicBezTo>
                    <a:pt x="6041" y="11316"/>
                    <a:pt x="6041" y="11316"/>
                    <a:pt x="6041" y="11465"/>
                  </a:cubicBezTo>
                  <a:cubicBezTo>
                    <a:pt x="6041" y="16232"/>
                    <a:pt x="6041" y="16232"/>
                    <a:pt x="6041" y="16232"/>
                  </a:cubicBezTo>
                  <a:cubicBezTo>
                    <a:pt x="6041" y="16381"/>
                    <a:pt x="5858" y="16530"/>
                    <a:pt x="5858" y="16679"/>
                  </a:cubicBezTo>
                  <a:cubicBezTo>
                    <a:pt x="550" y="18020"/>
                    <a:pt x="550" y="18020"/>
                    <a:pt x="550" y="18020"/>
                  </a:cubicBezTo>
                  <a:cubicBezTo>
                    <a:pt x="183" y="18169"/>
                    <a:pt x="0" y="18467"/>
                    <a:pt x="0" y="18765"/>
                  </a:cubicBezTo>
                  <a:cubicBezTo>
                    <a:pt x="183" y="19063"/>
                    <a:pt x="550" y="19360"/>
                    <a:pt x="916" y="19212"/>
                  </a:cubicBezTo>
                  <a:cubicBezTo>
                    <a:pt x="6590" y="17722"/>
                    <a:pt x="6590" y="17722"/>
                    <a:pt x="6590" y="17722"/>
                  </a:cubicBezTo>
                  <a:cubicBezTo>
                    <a:pt x="6590" y="17722"/>
                    <a:pt x="6773" y="17871"/>
                    <a:pt x="6956" y="17871"/>
                  </a:cubicBezTo>
                  <a:cubicBezTo>
                    <a:pt x="8970" y="20999"/>
                    <a:pt x="8970" y="20999"/>
                    <a:pt x="8970" y="20999"/>
                  </a:cubicBezTo>
                  <a:cubicBezTo>
                    <a:pt x="9153" y="21297"/>
                    <a:pt x="9702" y="21446"/>
                    <a:pt x="10068" y="21297"/>
                  </a:cubicBezTo>
                  <a:cubicBezTo>
                    <a:pt x="10434" y="21148"/>
                    <a:pt x="10434" y="20701"/>
                    <a:pt x="10251" y="20403"/>
                  </a:cubicBezTo>
                  <a:cubicBezTo>
                    <a:pt x="8421" y="17722"/>
                    <a:pt x="8421" y="17722"/>
                    <a:pt x="8421" y="17722"/>
                  </a:cubicBezTo>
                  <a:cubicBezTo>
                    <a:pt x="12265" y="18467"/>
                    <a:pt x="12265" y="18467"/>
                    <a:pt x="12265" y="18467"/>
                  </a:cubicBezTo>
                  <a:cubicBezTo>
                    <a:pt x="12631" y="18616"/>
                    <a:pt x="12997" y="18467"/>
                    <a:pt x="13180" y="18020"/>
                  </a:cubicBezTo>
                  <a:cubicBezTo>
                    <a:pt x="13180" y="17722"/>
                    <a:pt x="12997" y="17424"/>
                    <a:pt x="12631" y="17275"/>
                  </a:cubicBezTo>
                  <a:cubicBezTo>
                    <a:pt x="8055" y="16381"/>
                    <a:pt x="8055" y="16381"/>
                    <a:pt x="8055" y="16381"/>
                  </a:cubicBezTo>
                  <a:cubicBezTo>
                    <a:pt x="8055" y="16381"/>
                    <a:pt x="8055" y="16381"/>
                    <a:pt x="8055" y="16381"/>
                  </a:cubicBezTo>
                  <a:cubicBezTo>
                    <a:pt x="8055" y="12657"/>
                    <a:pt x="8055" y="12657"/>
                    <a:pt x="8055" y="12657"/>
                  </a:cubicBezTo>
                  <a:cubicBezTo>
                    <a:pt x="11350" y="14743"/>
                    <a:pt x="16658" y="16679"/>
                    <a:pt x="18855" y="15785"/>
                  </a:cubicBezTo>
                  <a:cubicBezTo>
                    <a:pt x="18855" y="15785"/>
                    <a:pt x="19038" y="15636"/>
                    <a:pt x="19038" y="15636"/>
                  </a:cubicBezTo>
                  <a:cubicBezTo>
                    <a:pt x="18855" y="15636"/>
                    <a:pt x="18672" y="15636"/>
                    <a:pt x="18672" y="15636"/>
                  </a:cubicBezTo>
                  <a:cubicBezTo>
                    <a:pt x="15926" y="15636"/>
                    <a:pt x="11350" y="13402"/>
                    <a:pt x="7505" y="10125"/>
                  </a:cubicBezTo>
                  <a:close/>
                  <a:moveTo>
                    <a:pt x="17024" y="12806"/>
                  </a:moveTo>
                  <a:cubicBezTo>
                    <a:pt x="17024" y="12955"/>
                    <a:pt x="16841" y="13104"/>
                    <a:pt x="16658" y="13104"/>
                  </a:cubicBezTo>
                  <a:cubicBezTo>
                    <a:pt x="16658" y="13104"/>
                    <a:pt x="16475" y="12955"/>
                    <a:pt x="16475" y="12806"/>
                  </a:cubicBezTo>
                  <a:cubicBezTo>
                    <a:pt x="16475" y="8933"/>
                    <a:pt x="16475" y="8933"/>
                    <a:pt x="16475" y="8933"/>
                  </a:cubicBezTo>
                  <a:cubicBezTo>
                    <a:pt x="15560" y="7890"/>
                    <a:pt x="14461" y="6847"/>
                    <a:pt x="13180" y="5805"/>
                  </a:cubicBezTo>
                  <a:cubicBezTo>
                    <a:pt x="8787" y="9380"/>
                    <a:pt x="8787" y="9380"/>
                    <a:pt x="8787" y="9380"/>
                  </a:cubicBezTo>
                  <a:cubicBezTo>
                    <a:pt x="8787" y="9380"/>
                    <a:pt x="8604" y="9380"/>
                    <a:pt x="8421" y="9380"/>
                  </a:cubicBezTo>
                  <a:cubicBezTo>
                    <a:pt x="8421" y="9231"/>
                    <a:pt x="8421" y="9082"/>
                    <a:pt x="8421" y="8933"/>
                  </a:cubicBezTo>
                  <a:cubicBezTo>
                    <a:pt x="12814" y="5507"/>
                    <a:pt x="12814" y="5507"/>
                    <a:pt x="12814" y="5507"/>
                  </a:cubicBezTo>
                  <a:cubicBezTo>
                    <a:pt x="11533" y="4464"/>
                    <a:pt x="10251" y="3570"/>
                    <a:pt x="8970" y="2825"/>
                  </a:cubicBezTo>
                  <a:cubicBezTo>
                    <a:pt x="4211" y="2825"/>
                    <a:pt x="4211" y="2825"/>
                    <a:pt x="4211" y="2825"/>
                  </a:cubicBezTo>
                  <a:cubicBezTo>
                    <a:pt x="4028" y="2825"/>
                    <a:pt x="4028" y="2676"/>
                    <a:pt x="4028" y="2527"/>
                  </a:cubicBezTo>
                  <a:cubicBezTo>
                    <a:pt x="4028" y="2378"/>
                    <a:pt x="4028" y="2378"/>
                    <a:pt x="4211" y="2378"/>
                  </a:cubicBezTo>
                  <a:cubicBezTo>
                    <a:pt x="8055" y="2378"/>
                    <a:pt x="8055" y="2378"/>
                    <a:pt x="8055" y="2378"/>
                  </a:cubicBezTo>
                  <a:cubicBezTo>
                    <a:pt x="4943" y="591"/>
                    <a:pt x="2380" y="-5"/>
                    <a:pt x="1831" y="591"/>
                  </a:cubicBezTo>
                  <a:cubicBezTo>
                    <a:pt x="1831" y="591"/>
                    <a:pt x="1831" y="591"/>
                    <a:pt x="1831" y="591"/>
                  </a:cubicBezTo>
                  <a:cubicBezTo>
                    <a:pt x="1648" y="591"/>
                    <a:pt x="1648" y="889"/>
                    <a:pt x="1648" y="1038"/>
                  </a:cubicBezTo>
                  <a:cubicBezTo>
                    <a:pt x="1648" y="2974"/>
                    <a:pt x="4394" y="6549"/>
                    <a:pt x="8055" y="9678"/>
                  </a:cubicBezTo>
                  <a:cubicBezTo>
                    <a:pt x="11899" y="12657"/>
                    <a:pt x="16292" y="14892"/>
                    <a:pt x="18672" y="14892"/>
                  </a:cubicBezTo>
                  <a:cubicBezTo>
                    <a:pt x="18855" y="14892"/>
                    <a:pt x="19221" y="14892"/>
                    <a:pt x="19221" y="14743"/>
                  </a:cubicBezTo>
                  <a:cubicBezTo>
                    <a:pt x="19953" y="14296"/>
                    <a:pt x="19221" y="12210"/>
                    <a:pt x="17024" y="9678"/>
                  </a:cubicBezTo>
                  <a:lnTo>
                    <a:pt x="17024" y="12806"/>
                  </a:lnTo>
                  <a:close/>
                  <a:moveTo>
                    <a:pt x="15560" y="2825"/>
                  </a:moveTo>
                  <a:cubicBezTo>
                    <a:pt x="15743" y="2974"/>
                    <a:pt x="15743" y="2974"/>
                    <a:pt x="15743" y="2974"/>
                  </a:cubicBezTo>
                  <a:cubicBezTo>
                    <a:pt x="12814" y="5507"/>
                    <a:pt x="12814" y="5507"/>
                    <a:pt x="12814" y="5507"/>
                  </a:cubicBezTo>
                  <a:cubicBezTo>
                    <a:pt x="12814" y="5507"/>
                    <a:pt x="12997" y="5656"/>
                    <a:pt x="12997" y="5656"/>
                  </a:cubicBezTo>
                  <a:cubicBezTo>
                    <a:pt x="12997" y="5656"/>
                    <a:pt x="13180" y="5805"/>
                    <a:pt x="13180" y="5805"/>
                  </a:cubicBezTo>
                  <a:cubicBezTo>
                    <a:pt x="16109" y="3421"/>
                    <a:pt x="16109" y="3421"/>
                    <a:pt x="16109" y="3421"/>
                  </a:cubicBezTo>
                  <a:cubicBezTo>
                    <a:pt x="16475" y="3570"/>
                    <a:pt x="16475" y="3570"/>
                    <a:pt x="16475" y="3570"/>
                  </a:cubicBezTo>
                  <a:cubicBezTo>
                    <a:pt x="16475" y="3570"/>
                    <a:pt x="16475" y="3570"/>
                    <a:pt x="16475" y="3570"/>
                  </a:cubicBezTo>
                  <a:cubicBezTo>
                    <a:pt x="16475" y="8933"/>
                    <a:pt x="16475" y="8933"/>
                    <a:pt x="16475" y="8933"/>
                  </a:cubicBezTo>
                  <a:cubicBezTo>
                    <a:pt x="16658" y="9082"/>
                    <a:pt x="16841" y="9380"/>
                    <a:pt x="17024" y="9678"/>
                  </a:cubicBezTo>
                  <a:cubicBezTo>
                    <a:pt x="17024" y="2676"/>
                    <a:pt x="17024" y="2676"/>
                    <a:pt x="17024" y="2676"/>
                  </a:cubicBezTo>
                  <a:cubicBezTo>
                    <a:pt x="17024" y="2676"/>
                    <a:pt x="17024" y="2676"/>
                    <a:pt x="17024" y="2676"/>
                  </a:cubicBezTo>
                  <a:cubicBezTo>
                    <a:pt x="17573" y="2825"/>
                    <a:pt x="18305" y="2527"/>
                    <a:pt x="19038" y="1932"/>
                  </a:cubicBezTo>
                  <a:cubicBezTo>
                    <a:pt x="19953" y="1336"/>
                    <a:pt x="20136" y="442"/>
                    <a:pt x="19770" y="144"/>
                  </a:cubicBezTo>
                  <a:cubicBezTo>
                    <a:pt x="19404" y="-154"/>
                    <a:pt x="18305" y="-5"/>
                    <a:pt x="17573" y="740"/>
                  </a:cubicBezTo>
                  <a:cubicBezTo>
                    <a:pt x="16841" y="1187"/>
                    <a:pt x="16475" y="1932"/>
                    <a:pt x="16658" y="2378"/>
                  </a:cubicBezTo>
                  <a:cubicBezTo>
                    <a:pt x="16658" y="2378"/>
                    <a:pt x="16658" y="2378"/>
                    <a:pt x="16658" y="2378"/>
                  </a:cubicBezTo>
                  <a:cubicBezTo>
                    <a:pt x="8055" y="2378"/>
                    <a:pt x="8055" y="2378"/>
                    <a:pt x="8055" y="2378"/>
                  </a:cubicBezTo>
                  <a:cubicBezTo>
                    <a:pt x="8421" y="2527"/>
                    <a:pt x="8604" y="2676"/>
                    <a:pt x="8970" y="2825"/>
                  </a:cubicBezTo>
                  <a:lnTo>
                    <a:pt x="15560" y="2825"/>
                  </a:lnTo>
                  <a:close/>
                </a:path>
              </a:pathLst>
            </a:custGeom>
            <a:solidFill>
              <a:schemeClr val="accent1"/>
            </a:solidFill>
            <a:ln w="12700" cap="flat">
              <a:noFill/>
              <a:miter lim="400000"/>
            </a:ln>
            <a:effectLst/>
          </p:spPr>
          <p:txBody>
            <a:bodyPr wrap="square" lIns="0" tIns="0" rIns="0" bIns="0" numCol="1" anchor="t">
              <a:noAutofit/>
            </a:bodyPr>
            <a:lstStyle/>
            <a:p>
              <a:pPr lvl="0"/>
              <a:endParaRPr/>
            </a:p>
          </p:txBody>
        </p:sp>
      </p:grpSp>
      <p:sp>
        <p:nvSpPr>
          <p:cNvPr id="8" name="Title 7"/>
          <p:cNvSpPr>
            <a:spLocks noGrp="1"/>
          </p:cNvSpPr>
          <p:nvPr>
            <p:ph type="ctrTitle"/>
          </p:nvPr>
        </p:nvSpPr>
        <p:spPr>
          <a:xfrm>
            <a:off x="1524000" y="476053"/>
            <a:ext cx="9144000" cy="761902"/>
          </a:xfrm>
        </p:spPr>
        <p:txBody>
          <a:bodyPr>
            <a:normAutofit/>
          </a:bodyPr>
          <a:lstStyle/>
          <a:p>
            <a:r>
              <a:rPr lang="en-GB" dirty="0"/>
              <a:t>WORKFLOW WITH ICON SAMPLE</a:t>
            </a:r>
          </a:p>
        </p:txBody>
      </p:sp>
      <p:sp>
        <p:nvSpPr>
          <p:cNvPr id="9" name="Subtitle 8"/>
          <p:cNvSpPr>
            <a:spLocks noGrp="1"/>
          </p:cNvSpPr>
          <p:nvPr>
            <p:ph type="subTitle" idx="1"/>
          </p:nvPr>
        </p:nvSpPr>
        <p:spPr/>
        <p:txBody>
          <a:bodyPr/>
          <a:lstStyle/>
          <a:p>
            <a:r>
              <a:rPr lang="en-GB" dirty="0"/>
              <a:t>write your relevant text here</a:t>
            </a:r>
          </a:p>
        </p:txBody>
      </p:sp>
      <p:sp>
        <p:nvSpPr>
          <p:cNvPr id="25" name="TextBox 24"/>
          <p:cNvSpPr txBox="1"/>
          <p:nvPr/>
        </p:nvSpPr>
        <p:spPr>
          <a:xfrm>
            <a:off x="10165556" y="6269653"/>
            <a:ext cx="588169"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109</a:t>
            </a:r>
            <a:endParaRPr lang="en-GB" sz="1200" dirty="0">
              <a:solidFill>
                <a:schemeClr val="accent1"/>
              </a:solidFill>
              <a:latin typeface="Kontrapunkt Bob Light" panose="02000000000000000000" pitchFamily="50" charset="0"/>
            </a:endParaRPr>
          </a:p>
        </p:txBody>
      </p:sp>
      <p:sp>
        <p:nvSpPr>
          <p:cNvPr id="13" name="Text Placeholder 12"/>
          <p:cNvSpPr>
            <a:spLocks noGrp="1"/>
          </p:cNvSpPr>
          <p:nvPr>
            <p:ph type="body" sz="quarter" idx="11"/>
          </p:nvPr>
        </p:nvSpPr>
        <p:spPr>
          <a:xfrm>
            <a:off x="1466831" y="4640763"/>
            <a:ext cx="1722096" cy="232899"/>
          </a:xfrm>
        </p:spPr>
        <p:txBody>
          <a:bodyPr>
            <a:normAutofit/>
          </a:bodyPr>
          <a:lstStyle/>
          <a:p>
            <a:pPr algn="ctr"/>
            <a:r>
              <a:rPr lang="en-GB" sz="1400" dirty="0"/>
              <a:t>Programming</a:t>
            </a:r>
          </a:p>
        </p:txBody>
      </p:sp>
      <p:sp>
        <p:nvSpPr>
          <p:cNvPr id="90" name="Text Placeholder 12"/>
          <p:cNvSpPr>
            <a:spLocks noGrp="1"/>
          </p:cNvSpPr>
          <p:nvPr>
            <p:ph type="body" sz="quarter" idx="11"/>
          </p:nvPr>
        </p:nvSpPr>
        <p:spPr>
          <a:xfrm>
            <a:off x="5205066" y="4640763"/>
            <a:ext cx="1722096" cy="232899"/>
          </a:xfrm>
        </p:spPr>
        <p:txBody>
          <a:bodyPr>
            <a:normAutofit/>
          </a:bodyPr>
          <a:lstStyle/>
          <a:p>
            <a:pPr algn="ctr"/>
            <a:r>
              <a:rPr lang="en-GB" sz="1400" dirty="0"/>
              <a:t>Development</a:t>
            </a:r>
          </a:p>
        </p:txBody>
      </p:sp>
      <p:sp>
        <p:nvSpPr>
          <p:cNvPr id="91" name="Text Placeholder 12"/>
          <p:cNvSpPr>
            <a:spLocks noGrp="1"/>
          </p:cNvSpPr>
          <p:nvPr>
            <p:ph type="body" sz="quarter" idx="11"/>
          </p:nvPr>
        </p:nvSpPr>
        <p:spPr>
          <a:xfrm>
            <a:off x="8971274" y="4640763"/>
            <a:ext cx="1722096" cy="232899"/>
          </a:xfrm>
        </p:spPr>
        <p:txBody>
          <a:bodyPr>
            <a:normAutofit/>
          </a:bodyPr>
          <a:lstStyle/>
          <a:p>
            <a:pPr algn="ctr"/>
            <a:r>
              <a:rPr lang="en-GB" sz="1400" dirty="0"/>
              <a:t>Go Global</a:t>
            </a:r>
          </a:p>
        </p:txBody>
      </p:sp>
      <p:sp>
        <p:nvSpPr>
          <p:cNvPr id="92" name="Text Placeholder 12"/>
          <p:cNvSpPr>
            <a:spLocks noGrp="1"/>
          </p:cNvSpPr>
          <p:nvPr>
            <p:ph type="body" sz="quarter" idx="11"/>
          </p:nvPr>
        </p:nvSpPr>
        <p:spPr>
          <a:xfrm>
            <a:off x="3323652" y="3258340"/>
            <a:ext cx="1722096" cy="232899"/>
          </a:xfrm>
        </p:spPr>
        <p:txBody>
          <a:bodyPr>
            <a:normAutofit/>
          </a:bodyPr>
          <a:lstStyle/>
          <a:p>
            <a:pPr algn="ctr"/>
            <a:r>
              <a:rPr lang="en-GB" sz="1400" dirty="0"/>
              <a:t>Testing</a:t>
            </a:r>
          </a:p>
        </p:txBody>
      </p:sp>
      <p:sp>
        <p:nvSpPr>
          <p:cNvPr id="93" name="Text Placeholder 12"/>
          <p:cNvSpPr>
            <a:spLocks noGrp="1"/>
          </p:cNvSpPr>
          <p:nvPr>
            <p:ph type="body" sz="quarter" idx="11"/>
          </p:nvPr>
        </p:nvSpPr>
        <p:spPr>
          <a:xfrm>
            <a:off x="7026360" y="3258340"/>
            <a:ext cx="1722096" cy="232899"/>
          </a:xfrm>
        </p:spPr>
        <p:txBody>
          <a:bodyPr>
            <a:normAutofit/>
          </a:bodyPr>
          <a:lstStyle/>
          <a:p>
            <a:pPr algn="ctr"/>
            <a:r>
              <a:rPr lang="en-GB" sz="1400" dirty="0"/>
              <a:t>Browsing Test</a:t>
            </a:r>
          </a:p>
        </p:txBody>
      </p:sp>
    </p:spTree>
    <p:extLst>
      <p:ext uri="{BB962C8B-B14F-4D97-AF65-F5344CB8AC3E}">
        <p14:creationId xmlns:p14="http://schemas.microsoft.com/office/powerpoint/2010/main" val="385975591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dissolve">
                                      <p:cBhvr>
                                        <p:cTn id="15" dur="500"/>
                                        <p:tgtEl>
                                          <p:spTgt spid="13">
                                            <p:txEl>
                                              <p:pRg st="0" end="0"/>
                                            </p:txEl>
                                          </p:spTgt>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p:cTn id="19" dur="500" fill="hold"/>
                                        <p:tgtEl>
                                          <p:spTgt spid="43"/>
                                        </p:tgtEl>
                                        <p:attrNameLst>
                                          <p:attrName>ppt_w</p:attrName>
                                        </p:attrNameLst>
                                      </p:cBhvr>
                                      <p:tavLst>
                                        <p:tav tm="0">
                                          <p:val>
                                            <p:fltVal val="0"/>
                                          </p:val>
                                        </p:tav>
                                        <p:tav tm="100000">
                                          <p:val>
                                            <p:strVal val="#ppt_w"/>
                                          </p:val>
                                        </p:tav>
                                      </p:tavLst>
                                    </p:anim>
                                    <p:anim calcmode="lin" valueType="num">
                                      <p:cBhvr>
                                        <p:cTn id="20" dur="500" fill="hold"/>
                                        <p:tgtEl>
                                          <p:spTgt spid="43"/>
                                        </p:tgtEl>
                                        <p:attrNameLst>
                                          <p:attrName>ppt_h</p:attrName>
                                        </p:attrNameLst>
                                      </p:cBhvr>
                                      <p:tavLst>
                                        <p:tav tm="0">
                                          <p:val>
                                            <p:fltVal val="0"/>
                                          </p:val>
                                        </p:tav>
                                        <p:tav tm="100000">
                                          <p:val>
                                            <p:strVal val="#ppt_h"/>
                                          </p:val>
                                        </p:tav>
                                      </p:tavLst>
                                    </p:anim>
                                    <p:anim calcmode="lin" valueType="num">
                                      <p:cBhvr>
                                        <p:cTn id="21" dur="500" fill="hold"/>
                                        <p:tgtEl>
                                          <p:spTgt spid="43"/>
                                        </p:tgtEl>
                                        <p:attrNameLst>
                                          <p:attrName>style.rotation</p:attrName>
                                        </p:attrNameLst>
                                      </p:cBhvr>
                                      <p:tavLst>
                                        <p:tav tm="0">
                                          <p:val>
                                            <p:fltVal val="360"/>
                                          </p:val>
                                        </p:tav>
                                        <p:tav tm="100000">
                                          <p:val>
                                            <p:fltVal val="0"/>
                                          </p:val>
                                        </p:tav>
                                      </p:tavLst>
                                    </p:anim>
                                    <p:animEffect transition="in" filter="fade">
                                      <p:cBhvr>
                                        <p:cTn id="22" dur="500"/>
                                        <p:tgtEl>
                                          <p:spTgt spid="43"/>
                                        </p:tgtEl>
                                      </p:cBhvr>
                                    </p:animEffect>
                                  </p:childTnLst>
                                </p:cTn>
                              </p:par>
                            </p:childTnLst>
                          </p:cTn>
                        </p:par>
                        <p:par>
                          <p:cTn id="23" fill="hold">
                            <p:stCondLst>
                              <p:cond delay="2000"/>
                            </p:stCondLst>
                            <p:childTnLst>
                              <p:par>
                                <p:cTn id="24" presetID="9" presetClass="entr" presetSubtype="0" fill="hold" grpId="0" nodeType="afterEffect">
                                  <p:stCondLst>
                                    <p:cond delay="0"/>
                                  </p:stCondLst>
                                  <p:childTnLst>
                                    <p:set>
                                      <p:cBhvr>
                                        <p:cTn id="25" dur="1" fill="hold">
                                          <p:stCondLst>
                                            <p:cond delay="0"/>
                                          </p:stCondLst>
                                        </p:cTn>
                                        <p:tgtEl>
                                          <p:spTgt spid="92">
                                            <p:txEl>
                                              <p:pRg st="0" end="0"/>
                                            </p:txEl>
                                          </p:spTgt>
                                        </p:tgtEl>
                                        <p:attrNameLst>
                                          <p:attrName>style.visibility</p:attrName>
                                        </p:attrNameLst>
                                      </p:cBhvr>
                                      <p:to>
                                        <p:strVal val="visible"/>
                                      </p:to>
                                    </p:set>
                                    <p:animEffect transition="in" filter="dissolve">
                                      <p:cBhvr>
                                        <p:cTn id="26" dur="500"/>
                                        <p:tgtEl>
                                          <p:spTgt spid="92">
                                            <p:txEl>
                                              <p:pRg st="0" end="0"/>
                                            </p:txEl>
                                          </p:spTgt>
                                        </p:tgtEl>
                                      </p:cBhvr>
                                    </p:animEffect>
                                  </p:childTnLst>
                                </p:cTn>
                              </p:par>
                            </p:childTnLst>
                          </p:cTn>
                        </p:par>
                        <p:par>
                          <p:cTn id="27" fill="hold">
                            <p:stCondLst>
                              <p:cond delay="2500"/>
                            </p:stCondLst>
                            <p:childTnLst>
                              <p:par>
                                <p:cTn id="28" presetID="49" presetClass="entr" presetSubtype="0" decel="100000"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 calcmode="lin" valueType="num">
                                      <p:cBhvr>
                                        <p:cTn id="30" dur="500" fill="hold"/>
                                        <p:tgtEl>
                                          <p:spTgt spid="46"/>
                                        </p:tgtEl>
                                        <p:attrNameLst>
                                          <p:attrName>ppt_w</p:attrName>
                                        </p:attrNameLst>
                                      </p:cBhvr>
                                      <p:tavLst>
                                        <p:tav tm="0">
                                          <p:val>
                                            <p:fltVal val="0"/>
                                          </p:val>
                                        </p:tav>
                                        <p:tav tm="100000">
                                          <p:val>
                                            <p:strVal val="#ppt_w"/>
                                          </p:val>
                                        </p:tav>
                                      </p:tavLst>
                                    </p:anim>
                                    <p:anim calcmode="lin" valueType="num">
                                      <p:cBhvr>
                                        <p:cTn id="31" dur="500" fill="hold"/>
                                        <p:tgtEl>
                                          <p:spTgt spid="46"/>
                                        </p:tgtEl>
                                        <p:attrNameLst>
                                          <p:attrName>ppt_h</p:attrName>
                                        </p:attrNameLst>
                                      </p:cBhvr>
                                      <p:tavLst>
                                        <p:tav tm="0">
                                          <p:val>
                                            <p:fltVal val="0"/>
                                          </p:val>
                                        </p:tav>
                                        <p:tav tm="100000">
                                          <p:val>
                                            <p:strVal val="#ppt_h"/>
                                          </p:val>
                                        </p:tav>
                                      </p:tavLst>
                                    </p:anim>
                                    <p:anim calcmode="lin" valueType="num">
                                      <p:cBhvr>
                                        <p:cTn id="32" dur="500" fill="hold"/>
                                        <p:tgtEl>
                                          <p:spTgt spid="46"/>
                                        </p:tgtEl>
                                        <p:attrNameLst>
                                          <p:attrName>style.rotation</p:attrName>
                                        </p:attrNameLst>
                                      </p:cBhvr>
                                      <p:tavLst>
                                        <p:tav tm="0">
                                          <p:val>
                                            <p:fltVal val="360"/>
                                          </p:val>
                                        </p:tav>
                                        <p:tav tm="100000">
                                          <p:val>
                                            <p:fltVal val="0"/>
                                          </p:val>
                                        </p:tav>
                                      </p:tavLst>
                                    </p:anim>
                                    <p:animEffect transition="in" filter="fade">
                                      <p:cBhvr>
                                        <p:cTn id="33" dur="500"/>
                                        <p:tgtEl>
                                          <p:spTgt spid="46"/>
                                        </p:tgtEl>
                                      </p:cBhvr>
                                    </p:animEffect>
                                  </p:childTnLst>
                                </p:cTn>
                              </p:par>
                            </p:childTnLst>
                          </p:cTn>
                        </p:par>
                        <p:par>
                          <p:cTn id="34" fill="hold">
                            <p:stCondLst>
                              <p:cond delay="3000"/>
                            </p:stCondLst>
                            <p:childTnLst>
                              <p:par>
                                <p:cTn id="35" presetID="9" presetClass="entr" presetSubtype="0" fill="hold" grpId="0" nodeType="afterEffect">
                                  <p:stCondLst>
                                    <p:cond delay="0"/>
                                  </p:stCondLst>
                                  <p:childTnLst>
                                    <p:set>
                                      <p:cBhvr>
                                        <p:cTn id="36" dur="1" fill="hold">
                                          <p:stCondLst>
                                            <p:cond delay="0"/>
                                          </p:stCondLst>
                                        </p:cTn>
                                        <p:tgtEl>
                                          <p:spTgt spid="90">
                                            <p:txEl>
                                              <p:pRg st="0" end="0"/>
                                            </p:txEl>
                                          </p:spTgt>
                                        </p:tgtEl>
                                        <p:attrNameLst>
                                          <p:attrName>style.visibility</p:attrName>
                                        </p:attrNameLst>
                                      </p:cBhvr>
                                      <p:to>
                                        <p:strVal val="visible"/>
                                      </p:to>
                                    </p:set>
                                    <p:animEffect transition="in" filter="dissolve">
                                      <p:cBhvr>
                                        <p:cTn id="37" dur="500"/>
                                        <p:tgtEl>
                                          <p:spTgt spid="90">
                                            <p:txEl>
                                              <p:pRg st="0" end="0"/>
                                            </p:txEl>
                                          </p:spTgt>
                                        </p:tgtEl>
                                      </p:cBhvr>
                                    </p:animEffect>
                                  </p:childTnLst>
                                </p:cTn>
                              </p:par>
                            </p:childTnLst>
                          </p:cTn>
                        </p:par>
                        <p:par>
                          <p:cTn id="38" fill="hold">
                            <p:stCondLst>
                              <p:cond delay="3500"/>
                            </p:stCondLst>
                            <p:childTnLst>
                              <p:par>
                                <p:cTn id="39" presetID="49" presetClass="entr" presetSubtype="0" decel="100000" fill="hold" nodeType="afterEffect">
                                  <p:stCondLst>
                                    <p:cond delay="0"/>
                                  </p:stCondLst>
                                  <p:childTnLst>
                                    <p:set>
                                      <p:cBhvr>
                                        <p:cTn id="40" dur="1" fill="hold">
                                          <p:stCondLst>
                                            <p:cond delay="0"/>
                                          </p:stCondLst>
                                        </p:cTn>
                                        <p:tgtEl>
                                          <p:spTgt spid="51"/>
                                        </p:tgtEl>
                                        <p:attrNameLst>
                                          <p:attrName>style.visibility</p:attrName>
                                        </p:attrNameLst>
                                      </p:cBhvr>
                                      <p:to>
                                        <p:strVal val="visible"/>
                                      </p:to>
                                    </p:set>
                                    <p:anim calcmode="lin" valueType="num">
                                      <p:cBhvr>
                                        <p:cTn id="41" dur="500" fill="hold"/>
                                        <p:tgtEl>
                                          <p:spTgt spid="51"/>
                                        </p:tgtEl>
                                        <p:attrNameLst>
                                          <p:attrName>ppt_w</p:attrName>
                                        </p:attrNameLst>
                                      </p:cBhvr>
                                      <p:tavLst>
                                        <p:tav tm="0">
                                          <p:val>
                                            <p:fltVal val="0"/>
                                          </p:val>
                                        </p:tav>
                                        <p:tav tm="100000">
                                          <p:val>
                                            <p:strVal val="#ppt_w"/>
                                          </p:val>
                                        </p:tav>
                                      </p:tavLst>
                                    </p:anim>
                                    <p:anim calcmode="lin" valueType="num">
                                      <p:cBhvr>
                                        <p:cTn id="42" dur="500" fill="hold"/>
                                        <p:tgtEl>
                                          <p:spTgt spid="51"/>
                                        </p:tgtEl>
                                        <p:attrNameLst>
                                          <p:attrName>ppt_h</p:attrName>
                                        </p:attrNameLst>
                                      </p:cBhvr>
                                      <p:tavLst>
                                        <p:tav tm="0">
                                          <p:val>
                                            <p:fltVal val="0"/>
                                          </p:val>
                                        </p:tav>
                                        <p:tav tm="100000">
                                          <p:val>
                                            <p:strVal val="#ppt_h"/>
                                          </p:val>
                                        </p:tav>
                                      </p:tavLst>
                                    </p:anim>
                                    <p:anim calcmode="lin" valueType="num">
                                      <p:cBhvr>
                                        <p:cTn id="43" dur="500" fill="hold"/>
                                        <p:tgtEl>
                                          <p:spTgt spid="51"/>
                                        </p:tgtEl>
                                        <p:attrNameLst>
                                          <p:attrName>style.rotation</p:attrName>
                                        </p:attrNameLst>
                                      </p:cBhvr>
                                      <p:tavLst>
                                        <p:tav tm="0">
                                          <p:val>
                                            <p:fltVal val="360"/>
                                          </p:val>
                                        </p:tav>
                                        <p:tav tm="100000">
                                          <p:val>
                                            <p:fltVal val="0"/>
                                          </p:val>
                                        </p:tav>
                                      </p:tavLst>
                                    </p:anim>
                                    <p:animEffect transition="in" filter="fade">
                                      <p:cBhvr>
                                        <p:cTn id="44" dur="500"/>
                                        <p:tgtEl>
                                          <p:spTgt spid="51"/>
                                        </p:tgtEl>
                                      </p:cBhvr>
                                    </p:animEffect>
                                  </p:childTnLst>
                                </p:cTn>
                              </p:par>
                            </p:childTnLst>
                          </p:cTn>
                        </p:par>
                        <p:par>
                          <p:cTn id="45" fill="hold">
                            <p:stCondLst>
                              <p:cond delay="4000"/>
                            </p:stCondLst>
                            <p:childTnLst>
                              <p:par>
                                <p:cTn id="46" presetID="9" presetClass="entr" presetSubtype="0" fill="hold" grpId="0" nodeType="afterEffect">
                                  <p:stCondLst>
                                    <p:cond delay="0"/>
                                  </p:stCondLst>
                                  <p:childTnLst>
                                    <p:set>
                                      <p:cBhvr>
                                        <p:cTn id="47" dur="1" fill="hold">
                                          <p:stCondLst>
                                            <p:cond delay="0"/>
                                          </p:stCondLst>
                                        </p:cTn>
                                        <p:tgtEl>
                                          <p:spTgt spid="93">
                                            <p:txEl>
                                              <p:pRg st="0" end="0"/>
                                            </p:txEl>
                                          </p:spTgt>
                                        </p:tgtEl>
                                        <p:attrNameLst>
                                          <p:attrName>style.visibility</p:attrName>
                                        </p:attrNameLst>
                                      </p:cBhvr>
                                      <p:to>
                                        <p:strVal val="visible"/>
                                      </p:to>
                                    </p:set>
                                    <p:animEffect transition="in" filter="dissolve">
                                      <p:cBhvr>
                                        <p:cTn id="48" dur="500"/>
                                        <p:tgtEl>
                                          <p:spTgt spid="93">
                                            <p:txEl>
                                              <p:pRg st="0" end="0"/>
                                            </p:txEl>
                                          </p:spTgt>
                                        </p:tgtEl>
                                      </p:cBhvr>
                                    </p:animEffect>
                                  </p:childTnLst>
                                </p:cTn>
                              </p:par>
                            </p:childTnLst>
                          </p:cTn>
                        </p:par>
                        <p:par>
                          <p:cTn id="49" fill="hold">
                            <p:stCondLst>
                              <p:cond delay="4500"/>
                            </p:stCondLst>
                            <p:childTnLst>
                              <p:par>
                                <p:cTn id="50" presetID="49" presetClass="entr" presetSubtype="0" decel="100000" fill="hold" nodeType="afterEffect">
                                  <p:stCondLst>
                                    <p:cond delay="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 calcmode="lin" valueType="num">
                                      <p:cBhvr>
                                        <p:cTn id="54" dur="500" fill="hold"/>
                                        <p:tgtEl>
                                          <p:spTgt spid="78"/>
                                        </p:tgtEl>
                                        <p:attrNameLst>
                                          <p:attrName>style.rotation</p:attrName>
                                        </p:attrNameLst>
                                      </p:cBhvr>
                                      <p:tavLst>
                                        <p:tav tm="0">
                                          <p:val>
                                            <p:fltVal val="360"/>
                                          </p:val>
                                        </p:tav>
                                        <p:tav tm="100000">
                                          <p:val>
                                            <p:fltVal val="0"/>
                                          </p:val>
                                        </p:tav>
                                      </p:tavLst>
                                    </p:anim>
                                    <p:animEffect transition="in" filter="fade">
                                      <p:cBhvr>
                                        <p:cTn id="55" dur="500"/>
                                        <p:tgtEl>
                                          <p:spTgt spid="78"/>
                                        </p:tgtEl>
                                      </p:cBhvr>
                                    </p:animEffect>
                                  </p:childTnLst>
                                </p:cTn>
                              </p:par>
                            </p:childTnLst>
                          </p:cTn>
                        </p:par>
                        <p:par>
                          <p:cTn id="56" fill="hold">
                            <p:stCondLst>
                              <p:cond delay="5000"/>
                            </p:stCondLst>
                            <p:childTnLst>
                              <p:par>
                                <p:cTn id="57" presetID="9" presetClass="entr" presetSubtype="0" fill="hold" grpId="0" nodeType="afterEffect">
                                  <p:stCondLst>
                                    <p:cond delay="0"/>
                                  </p:stCondLst>
                                  <p:childTnLst>
                                    <p:set>
                                      <p:cBhvr>
                                        <p:cTn id="58" dur="1" fill="hold">
                                          <p:stCondLst>
                                            <p:cond delay="0"/>
                                          </p:stCondLst>
                                        </p:cTn>
                                        <p:tgtEl>
                                          <p:spTgt spid="91">
                                            <p:txEl>
                                              <p:pRg st="0" end="0"/>
                                            </p:txEl>
                                          </p:spTgt>
                                        </p:tgtEl>
                                        <p:attrNameLst>
                                          <p:attrName>style.visibility</p:attrName>
                                        </p:attrNameLst>
                                      </p:cBhvr>
                                      <p:to>
                                        <p:strVal val="visible"/>
                                      </p:to>
                                    </p:set>
                                    <p:animEffect transition="in" filter="dissolve">
                                      <p:cBhvr>
                                        <p:cTn id="59" dur="500"/>
                                        <p:tgtEl>
                                          <p:spTgt spid="91">
                                            <p:txEl>
                                              <p:pRg st="0" end="0"/>
                                            </p:txEl>
                                          </p:spTgt>
                                        </p:tgtEl>
                                      </p:cBhvr>
                                    </p:animEffect>
                                  </p:childTnLst>
                                </p:cTn>
                              </p:par>
                            </p:childTnLst>
                          </p:cTn>
                        </p:par>
                        <p:par>
                          <p:cTn id="60" fill="hold">
                            <p:stCondLst>
                              <p:cond delay="5500"/>
                            </p:stCondLst>
                            <p:childTnLst>
                              <p:par>
                                <p:cTn id="61" presetID="49" presetClass="entr" presetSubtype="0" decel="100000" fill="hold" nodeType="afterEffect">
                                  <p:stCondLst>
                                    <p:cond delay="0"/>
                                  </p:stCondLst>
                                  <p:childTnLst>
                                    <p:set>
                                      <p:cBhvr>
                                        <p:cTn id="62" dur="1" fill="hold">
                                          <p:stCondLst>
                                            <p:cond delay="0"/>
                                          </p:stCondLst>
                                        </p:cTn>
                                        <p:tgtEl>
                                          <p:spTgt spid="83"/>
                                        </p:tgtEl>
                                        <p:attrNameLst>
                                          <p:attrName>style.visibility</p:attrName>
                                        </p:attrNameLst>
                                      </p:cBhvr>
                                      <p:to>
                                        <p:strVal val="visible"/>
                                      </p:to>
                                    </p:set>
                                    <p:anim calcmode="lin" valueType="num">
                                      <p:cBhvr>
                                        <p:cTn id="63" dur="500" fill="hold"/>
                                        <p:tgtEl>
                                          <p:spTgt spid="83"/>
                                        </p:tgtEl>
                                        <p:attrNameLst>
                                          <p:attrName>ppt_w</p:attrName>
                                        </p:attrNameLst>
                                      </p:cBhvr>
                                      <p:tavLst>
                                        <p:tav tm="0">
                                          <p:val>
                                            <p:fltVal val="0"/>
                                          </p:val>
                                        </p:tav>
                                        <p:tav tm="100000">
                                          <p:val>
                                            <p:strVal val="#ppt_w"/>
                                          </p:val>
                                        </p:tav>
                                      </p:tavLst>
                                    </p:anim>
                                    <p:anim calcmode="lin" valueType="num">
                                      <p:cBhvr>
                                        <p:cTn id="64" dur="500" fill="hold"/>
                                        <p:tgtEl>
                                          <p:spTgt spid="83"/>
                                        </p:tgtEl>
                                        <p:attrNameLst>
                                          <p:attrName>ppt_h</p:attrName>
                                        </p:attrNameLst>
                                      </p:cBhvr>
                                      <p:tavLst>
                                        <p:tav tm="0">
                                          <p:val>
                                            <p:fltVal val="0"/>
                                          </p:val>
                                        </p:tav>
                                        <p:tav tm="100000">
                                          <p:val>
                                            <p:strVal val="#ppt_h"/>
                                          </p:val>
                                        </p:tav>
                                      </p:tavLst>
                                    </p:anim>
                                    <p:anim calcmode="lin" valueType="num">
                                      <p:cBhvr>
                                        <p:cTn id="65" dur="500" fill="hold"/>
                                        <p:tgtEl>
                                          <p:spTgt spid="83"/>
                                        </p:tgtEl>
                                        <p:attrNameLst>
                                          <p:attrName>style.rotation</p:attrName>
                                        </p:attrNameLst>
                                      </p:cBhvr>
                                      <p:tavLst>
                                        <p:tav tm="0">
                                          <p:val>
                                            <p:fltVal val="360"/>
                                          </p:val>
                                        </p:tav>
                                        <p:tav tm="100000">
                                          <p:val>
                                            <p:fltVal val="0"/>
                                          </p:val>
                                        </p:tav>
                                      </p:tavLst>
                                    </p:anim>
                                    <p:animEffect transition="in" filter="fade">
                                      <p:cBhvr>
                                        <p:cTn id="6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13" grpId="0" build="p"/>
      <p:bldP spid="90" grpId="0" build="p"/>
      <p:bldP spid="91" grpId="0" build="p"/>
      <p:bldP spid="92" grpId="0" build="p"/>
      <p:bldP spid="9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p:cNvSpPr>
            <a:spLocks noGrp="1"/>
          </p:cNvSpPr>
          <p:nvPr>
            <p:ph type="ctrTitle"/>
          </p:nvPr>
        </p:nvSpPr>
        <p:spPr/>
        <p:txBody>
          <a:bodyPr/>
          <a:lstStyle/>
          <a:p>
            <a:r>
              <a:rPr lang="id-ID" dirty="0"/>
              <a:t>WHAT PEOPLE LOOKING FOR </a:t>
            </a:r>
          </a:p>
        </p:txBody>
      </p:sp>
      <p:sp>
        <p:nvSpPr>
          <p:cNvPr id="35" name="Subtitle 34"/>
          <p:cNvSpPr>
            <a:spLocks noGrp="1"/>
          </p:cNvSpPr>
          <p:nvPr>
            <p:ph type="subTitle" idx="1"/>
          </p:nvPr>
        </p:nvSpPr>
        <p:spPr/>
        <p:txBody>
          <a:bodyPr/>
          <a:lstStyle/>
          <a:p>
            <a:r>
              <a:rPr lang="en-US" dirty="0"/>
              <a:t>Write your relevant text here</a:t>
            </a:r>
          </a:p>
        </p:txBody>
      </p:sp>
      <p:sp>
        <p:nvSpPr>
          <p:cNvPr id="37" name="Text Placeholder 36"/>
          <p:cNvSpPr>
            <a:spLocks noGrp="1"/>
          </p:cNvSpPr>
          <p:nvPr>
            <p:ph type="body" sz="quarter" idx="10"/>
          </p:nvPr>
        </p:nvSpPr>
        <p:spPr>
          <a:xfrm>
            <a:off x="1524000" y="2250525"/>
            <a:ext cx="1945341" cy="254000"/>
          </a:xfrm>
        </p:spPr>
        <p:txBody>
          <a:bodyPr/>
          <a:lstStyle/>
          <a:p>
            <a:r>
              <a:rPr lang="id-ID" dirty="0"/>
              <a:t>Great Search</a:t>
            </a:r>
          </a:p>
        </p:txBody>
      </p:sp>
      <p:sp>
        <p:nvSpPr>
          <p:cNvPr id="39" name="Text Placeholder 38"/>
          <p:cNvSpPr>
            <a:spLocks noGrp="1"/>
          </p:cNvSpPr>
          <p:nvPr>
            <p:ph type="body" sz="quarter" idx="11"/>
          </p:nvPr>
        </p:nvSpPr>
        <p:spPr>
          <a:xfrm>
            <a:off x="1524000" y="2526968"/>
            <a:ext cx="2496671" cy="612166"/>
          </a:xfrm>
        </p:spPr>
        <p:txBody>
          <a:bodyPr/>
          <a:lstStyle/>
          <a:p>
            <a:r>
              <a:rPr lang="id-ID" dirty="0"/>
              <a:t>conseSed ut perspiciatis unde omnis iste natus error sit voluptatem accusantium doloremque laudantium, totam rem</a:t>
            </a:r>
          </a:p>
        </p:txBody>
      </p:sp>
      <p:sp>
        <p:nvSpPr>
          <p:cNvPr id="51" name="Freeform 5"/>
          <p:cNvSpPr>
            <a:spLocks/>
          </p:cNvSpPr>
          <p:nvPr/>
        </p:nvSpPr>
        <p:spPr bwMode="auto">
          <a:xfrm>
            <a:off x="5286841" y="4241256"/>
            <a:ext cx="524254" cy="1204948"/>
          </a:xfrm>
          <a:custGeom>
            <a:avLst/>
            <a:gdLst>
              <a:gd name="T0" fmla="*/ 185 w 185"/>
              <a:gd name="T1" fmla="*/ 426 h 426"/>
              <a:gd name="T2" fmla="*/ 154 w 185"/>
              <a:gd name="T3" fmla="*/ 375 h 426"/>
              <a:gd name="T4" fmla="*/ 154 w 185"/>
              <a:gd name="T5" fmla="*/ 79 h 426"/>
              <a:gd name="T6" fmla="*/ 143 w 185"/>
              <a:gd name="T7" fmla="*/ 68 h 426"/>
              <a:gd name="T8" fmla="*/ 11 w 185"/>
              <a:gd name="T9" fmla="*/ 6 h 426"/>
              <a:gd name="T10" fmla="*/ 0 w 185"/>
              <a:gd name="T11" fmla="*/ 16 h 426"/>
              <a:gd name="T12" fmla="*/ 0 w 185"/>
              <a:gd name="T13" fmla="*/ 304 h 426"/>
              <a:gd name="T14" fmla="*/ 31 w 185"/>
              <a:gd name="T15" fmla="*/ 356 h 426"/>
              <a:gd name="T16" fmla="*/ 185 w 185"/>
              <a:gd name="T17" fmla="*/ 42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426">
                <a:moveTo>
                  <a:pt x="185" y="426"/>
                </a:moveTo>
                <a:cubicBezTo>
                  <a:pt x="185" y="426"/>
                  <a:pt x="154" y="415"/>
                  <a:pt x="154" y="375"/>
                </a:cubicBezTo>
                <a:cubicBezTo>
                  <a:pt x="154" y="79"/>
                  <a:pt x="154" y="79"/>
                  <a:pt x="154" y="79"/>
                </a:cubicBezTo>
                <a:cubicBezTo>
                  <a:pt x="154" y="71"/>
                  <a:pt x="143" y="68"/>
                  <a:pt x="143" y="68"/>
                </a:cubicBezTo>
                <a:cubicBezTo>
                  <a:pt x="11" y="6"/>
                  <a:pt x="11" y="6"/>
                  <a:pt x="11" y="6"/>
                </a:cubicBezTo>
                <a:cubicBezTo>
                  <a:pt x="11" y="6"/>
                  <a:pt x="0" y="0"/>
                  <a:pt x="0" y="16"/>
                </a:cubicBezTo>
                <a:cubicBezTo>
                  <a:pt x="0" y="304"/>
                  <a:pt x="0" y="304"/>
                  <a:pt x="0" y="304"/>
                </a:cubicBezTo>
                <a:cubicBezTo>
                  <a:pt x="0" y="341"/>
                  <a:pt x="31" y="356"/>
                  <a:pt x="31" y="356"/>
                </a:cubicBezTo>
                <a:lnTo>
                  <a:pt x="185" y="4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6"/>
          <p:cNvSpPr>
            <a:spLocks/>
          </p:cNvSpPr>
          <p:nvPr/>
        </p:nvSpPr>
        <p:spPr bwMode="auto">
          <a:xfrm>
            <a:off x="5264151" y="3234546"/>
            <a:ext cx="524254" cy="1204948"/>
          </a:xfrm>
          <a:custGeom>
            <a:avLst/>
            <a:gdLst>
              <a:gd name="T0" fmla="*/ 185 w 185"/>
              <a:gd name="T1" fmla="*/ 426 h 426"/>
              <a:gd name="T2" fmla="*/ 154 w 185"/>
              <a:gd name="T3" fmla="*/ 375 h 426"/>
              <a:gd name="T4" fmla="*/ 154 w 185"/>
              <a:gd name="T5" fmla="*/ 79 h 426"/>
              <a:gd name="T6" fmla="*/ 144 w 185"/>
              <a:gd name="T7" fmla="*/ 68 h 426"/>
              <a:gd name="T8" fmla="*/ 11 w 185"/>
              <a:gd name="T9" fmla="*/ 6 h 426"/>
              <a:gd name="T10" fmla="*/ 0 w 185"/>
              <a:gd name="T11" fmla="*/ 16 h 426"/>
              <a:gd name="T12" fmla="*/ 0 w 185"/>
              <a:gd name="T13" fmla="*/ 304 h 426"/>
              <a:gd name="T14" fmla="*/ 31 w 185"/>
              <a:gd name="T15" fmla="*/ 356 h 426"/>
              <a:gd name="T16" fmla="*/ 185 w 185"/>
              <a:gd name="T17" fmla="*/ 42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426">
                <a:moveTo>
                  <a:pt x="185" y="426"/>
                </a:moveTo>
                <a:cubicBezTo>
                  <a:pt x="185" y="426"/>
                  <a:pt x="154" y="415"/>
                  <a:pt x="154" y="375"/>
                </a:cubicBezTo>
                <a:cubicBezTo>
                  <a:pt x="154" y="79"/>
                  <a:pt x="154" y="79"/>
                  <a:pt x="154" y="79"/>
                </a:cubicBezTo>
                <a:cubicBezTo>
                  <a:pt x="154" y="71"/>
                  <a:pt x="144" y="68"/>
                  <a:pt x="144" y="68"/>
                </a:cubicBezTo>
                <a:cubicBezTo>
                  <a:pt x="11" y="6"/>
                  <a:pt x="11" y="6"/>
                  <a:pt x="11" y="6"/>
                </a:cubicBezTo>
                <a:cubicBezTo>
                  <a:pt x="11" y="6"/>
                  <a:pt x="0" y="0"/>
                  <a:pt x="0" y="16"/>
                </a:cubicBezTo>
                <a:cubicBezTo>
                  <a:pt x="0" y="304"/>
                  <a:pt x="0" y="304"/>
                  <a:pt x="0" y="304"/>
                </a:cubicBezTo>
                <a:cubicBezTo>
                  <a:pt x="0" y="341"/>
                  <a:pt x="31" y="356"/>
                  <a:pt x="31" y="356"/>
                </a:cubicBezTo>
                <a:lnTo>
                  <a:pt x="185" y="4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7"/>
          <p:cNvSpPr>
            <a:spLocks/>
          </p:cNvSpPr>
          <p:nvPr/>
        </p:nvSpPr>
        <p:spPr bwMode="auto">
          <a:xfrm>
            <a:off x="5286841" y="2250525"/>
            <a:ext cx="524254" cy="1202559"/>
          </a:xfrm>
          <a:custGeom>
            <a:avLst/>
            <a:gdLst>
              <a:gd name="T0" fmla="*/ 185 w 185"/>
              <a:gd name="T1" fmla="*/ 425 h 425"/>
              <a:gd name="T2" fmla="*/ 154 w 185"/>
              <a:gd name="T3" fmla="*/ 374 h 425"/>
              <a:gd name="T4" fmla="*/ 154 w 185"/>
              <a:gd name="T5" fmla="*/ 78 h 425"/>
              <a:gd name="T6" fmla="*/ 143 w 185"/>
              <a:gd name="T7" fmla="*/ 67 h 425"/>
              <a:gd name="T8" fmla="*/ 11 w 185"/>
              <a:gd name="T9" fmla="*/ 5 h 425"/>
              <a:gd name="T10" fmla="*/ 0 w 185"/>
              <a:gd name="T11" fmla="*/ 16 h 425"/>
              <a:gd name="T12" fmla="*/ 0 w 185"/>
              <a:gd name="T13" fmla="*/ 303 h 425"/>
              <a:gd name="T14" fmla="*/ 31 w 185"/>
              <a:gd name="T15" fmla="*/ 355 h 425"/>
              <a:gd name="T16" fmla="*/ 185 w 185"/>
              <a:gd name="T17"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425">
                <a:moveTo>
                  <a:pt x="185" y="425"/>
                </a:moveTo>
                <a:cubicBezTo>
                  <a:pt x="185" y="425"/>
                  <a:pt x="154" y="414"/>
                  <a:pt x="154" y="374"/>
                </a:cubicBezTo>
                <a:cubicBezTo>
                  <a:pt x="154" y="78"/>
                  <a:pt x="154" y="78"/>
                  <a:pt x="154" y="78"/>
                </a:cubicBezTo>
                <a:cubicBezTo>
                  <a:pt x="154" y="70"/>
                  <a:pt x="143" y="67"/>
                  <a:pt x="143" y="67"/>
                </a:cubicBezTo>
                <a:cubicBezTo>
                  <a:pt x="11" y="5"/>
                  <a:pt x="11" y="5"/>
                  <a:pt x="11" y="5"/>
                </a:cubicBezTo>
                <a:cubicBezTo>
                  <a:pt x="11" y="5"/>
                  <a:pt x="0" y="0"/>
                  <a:pt x="0" y="16"/>
                </a:cubicBezTo>
                <a:cubicBezTo>
                  <a:pt x="0" y="303"/>
                  <a:pt x="0" y="303"/>
                  <a:pt x="0" y="303"/>
                </a:cubicBezTo>
                <a:cubicBezTo>
                  <a:pt x="0" y="340"/>
                  <a:pt x="31" y="355"/>
                  <a:pt x="31" y="355"/>
                </a:cubicBezTo>
                <a:lnTo>
                  <a:pt x="185" y="4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8"/>
          <p:cNvSpPr>
            <a:spLocks/>
          </p:cNvSpPr>
          <p:nvPr/>
        </p:nvSpPr>
        <p:spPr bwMode="auto">
          <a:xfrm>
            <a:off x="6307882" y="4261557"/>
            <a:ext cx="524254" cy="1201365"/>
          </a:xfrm>
          <a:custGeom>
            <a:avLst/>
            <a:gdLst>
              <a:gd name="T0" fmla="*/ 0 w 185"/>
              <a:gd name="T1" fmla="*/ 425 h 425"/>
              <a:gd name="T2" fmla="*/ 31 w 185"/>
              <a:gd name="T3" fmla="*/ 374 h 425"/>
              <a:gd name="T4" fmla="*/ 31 w 185"/>
              <a:gd name="T5" fmla="*/ 78 h 425"/>
              <a:gd name="T6" fmla="*/ 42 w 185"/>
              <a:gd name="T7" fmla="*/ 67 h 425"/>
              <a:gd name="T8" fmla="*/ 175 w 185"/>
              <a:gd name="T9" fmla="*/ 5 h 425"/>
              <a:gd name="T10" fmla="*/ 185 w 185"/>
              <a:gd name="T11" fmla="*/ 16 h 425"/>
              <a:gd name="T12" fmla="*/ 185 w 185"/>
              <a:gd name="T13" fmla="*/ 303 h 425"/>
              <a:gd name="T14" fmla="*/ 154 w 185"/>
              <a:gd name="T15" fmla="*/ 355 h 425"/>
              <a:gd name="T16" fmla="*/ 0 w 185"/>
              <a:gd name="T17"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425">
                <a:moveTo>
                  <a:pt x="0" y="425"/>
                </a:moveTo>
                <a:cubicBezTo>
                  <a:pt x="0" y="425"/>
                  <a:pt x="31" y="414"/>
                  <a:pt x="31" y="374"/>
                </a:cubicBezTo>
                <a:cubicBezTo>
                  <a:pt x="31" y="78"/>
                  <a:pt x="31" y="78"/>
                  <a:pt x="31" y="78"/>
                </a:cubicBezTo>
                <a:cubicBezTo>
                  <a:pt x="31" y="70"/>
                  <a:pt x="42" y="67"/>
                  <a:pt x="42" y="67"/>
                </a:cubicBezTo>
                <a:cubicBezTo>
                  <a:pt x="175" y="5"/>
                  <a:pt x="175" y="5"/>
                  <a:pt x="175" y="5"/>
                </a:cubicBezTo>
                <a:cubicBezTo>
                  <a:pt x="175" y="5"/>
                  <a:pt x="185" y="0"/>
                  <a:pt x="185" y="16"/>
                </a:cubicBezTo>
                <a:cubicBezTo>
                  <a:pt x="185" y="303"/>
                  <a:pt x="185" y="303"/>
                  <a:pt x="185" y="303"/>
                </a:cubicBezTo>
                <a:cubicBezTo>
                  <a:pt x="185" y="340"/>
                  <a:pt x="154" y="355"/>
                  <a:pt x="154" y="355"/>
                </a:cubicBezTo>
                <a:lnTo>
                  <a:pt x="0" y="425"/>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9"/>
          <p:cNvSpPr>
            <a:spLocks/>
          </p:cNvSpPr>
          <p:nvPr/>
        </p:nvSpPr>
        <p:spPr bwMode="auto">
          <a:xfrm>
            <a:off x="6330571" y="3254847"/>
            <a:ext cx="524254" cy="1201365"/>
          </a:xfrm>
          <a:custGeom>
            <a:avLst/>
            <a:gdLst>
              <a:gd name="T0" fmla="*/ 0 w 185"/>
              <a:gd name="T1" fmla="*/ 425 h 425"/>
              <a:gd name="T2" fmla="*/ 30 w 185"/>
              <a:gd name="T3" fmla="*/ 374 h 425"/>
              <a:gd name="T4" fmla="*/ 30 w 185"/>
              <a:gd name="T5" fmla="*/ 78 h 425"/>
              <a:gd name="T6" fmla="*/ 41 w 185"/>
              <a:gd name="T7" fmla="*/ 67 h 425"/>
              <a:gd name="T8" fmla="*/ 174 w 185"/>
              <a:gd name="T9" fmla="*/ 5 h 425"/>
              <a:gd name="T10" fmla="*/ 185 w 185"/>
              <a:gd name="T11" fmla="*/ 16 h 425"/>
              <a:gd name="T12" fmla="*/ 185 w 185"/>
              <a:gd name="T13" fmla="*/ 303 h 425"/>
              <a:gd name="T14" fmla="*/ 154 w 185"/>
              <a:gd name="T15" fmla="*/ 355 h 425"/>
              <a:gd name="T16" fmla="*/ 0 w 185"/>
              <a:gd name="T17"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425">
                <a:moveTo>
                  <a:pt x="0" y="425"/>
                </a:moveTo>
                <a:cubicBezTo>
                  <a:pt x="0" y="425"/>
                  <a:pt x="30" y="414"/>
                  <a:pt x="30" y="374"/>
                </a:cubicBezTo>
                <a:cubicBezTo>
                  <a:pt x="30" y="78"/>
                  <a:pt x="30" y="78"/>
                  <a:pt x="30" y="78"/>
                </a:cubicBezTo>
                <a:cubicBezTo>
                  <a:pt x="30" y="70"/>
                  <a:pt x="41" y="67"/>
                  <a:pt x="41" y="67"/>
                </a:cubicBezTo>
                <a:cubicBezTo>
                  <a:pt x="174" y="5"/>
                  <a:pt x="174" y="5"/>
                  <a:pt x="174" y="5"/>
                </a:cubicBezTo>
                <a:cubicBezTo>
                  <a:pt x="174" y="5"/>
                  <a:pt x="185" y="0"/>
                  <a:pt x="185" y="16"/>
                </a:cubicBezTo>
                <a:cubicBezTo>
                  <a:pt x="185" y="303"/>
                  <a:pt x="185" y="303"/>
                  <a:pt x="185" y="303"/>
                </a:cubicBezTo>
                <a:cubicBezTo>
                  <a:pt x="185" y="340"/>
                  <a:pt x="154" y="355"/>
                  <a:pt x="154" y="355"/>
                </a:cubicBezTo>
                <a:lnTo>
                  <a:pt x="0" y="425"/>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0"/>
          <p:cNvSpPr>
            <a:spLocks/>
          </p:cNvSpPr>
          <p:nvPr/>
        </p:nvSpPr>
        <p:spPr bwMode="auto">
          <a:xfrm>
            <a:off x="6307882" y="2268438"/>
            <a:ext cx="524254" cy="1201365"/>
          </a:xfrm>
          <a:custGeom>
            <a:avLst/>
            <a:gdLst>
              <a:gd name="T0" fmla="*/ 0 w 185"/>
              <a:gd name="T1" fmla="*/ 425 h 425"/>
              <a:gd name="T2" fmla="*/ 31 w 185"/>
              <a:gd name="T3" fmla="*/ 374 h 425"/>
              <a:gd name="T4" fmla="*/ 31 w 185"/>
              <a:gd name="T5" fmla="*/ 78 h 425"/>
              <a:gd name="T6" fmla="*/ 42 w 185"/>
              <a:gd name="T7" fmla="*/ 68 h 425"/>
              <a:gd name="T8" fmla="*/ 175 w 185"/>
              <a:gd name="T9" fmla="*/ 5 h 425"/>
              <a:gd name="T10" fmla="*/ 185 w 185"/>
              <a:gd name="T11" fmla="*/ 16 h 425"/>
              <a:gd name="T12" fmla="*/ 185 w 185"/>
              <a:gd name="T13" fmla="*/ 303 h 425"/>
              <a:gd name="T14" fmla="*/ 154 w 185"/>
              <a:gd name="T15" fmla="*/ 355 h 425"/>
              <a:gd name="T16" fmla="*/ 0 w 185"/>
              <a:gd name="T17"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425">
                <a:moveTo>
                  <a:pt x="0" y="425"/>
                </a:moveTo>
                <a:cubicBezTo>
                  <a:pt x="0" y="425"/>
                  <a:pt x="31" y="415"/>
                  <a:pt x="31" y="374"/>
                </a:cubicBezTo>
                <a:cubicBezTo>
                  <a:pt x="31" y="78"/>
                  <a:pt x="31" y="78"/>
                  <a:pt x="31" y="78"/>
                </a:cubicBezTo>
                <a:cubicBezTo>
                  <a:pt x="31" y="70"/>
                  <a:pt x="42" y="68"/>
                  <a:pt x="42" y="68"/>
                </a:cubicBezTo>
                <a:cubicBezTo>
                  <a:pt x="175" y="5"/>
                  <a:pt x="175" y="5"/>
                  <a:pt x="175" y="5"/>
                </a:cubicBezTo>
                <a:cubicBezTo>
                  <a:pt x="175" y="5"/>
                  <a:pt x="185" y="0"/>
                  <a:pt x="185" y="16"/>
                </a:cubicBezTo>
                <a:cubicBezTo>
                  <a:pt x="185" y="303"/>
                  <a:pt x="185" y="303"/>
                  <a:pt x="185" y="303"/>
                </a:cubicBezTo>
                <a:cubicBezTo>
                  <a:pt x="185" y="340"/>
                  <a:pt x="154" y="355"/>
                  <a:pt x="154" y="355"/>
                </a:cubicBezTo>
                <a:lnTo>
                  <a:pt x="0" y="425"/>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0" name="Group 69"/>
          <p:cNvGrpSpPr/>
          <p:nvPr/>
        </p:nvGrpSpPr>
        <p:grpSpPr>
          <a:xfrm>
            <a:off x="7091179" y="2280022"/>
            <a:ext cx="475488" cy="477622"/>
            <a:chOff x="5574123" y="2351434"/>
            <a:chExt cx="544164" cy="546605"/>
          </a:xfrm>
        </p:grpSpPr>
        <p:sp>
          <p:nvSpPr>
            <p:cNvPr id="71" name="Shape 125"/>
            <p:cNvSpPr/>
            <p:nvPr/>
          </p:nvSpPr>
          <p:spPr>
            <a:xfrm>
              <a:off x="5574123" y="2351434"/>
              <a:ext cx="544164" cy="546605"/>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72" name="Group 129"/>
            <p:cNvGrpSpPr/>
            <p:nvPr/>
          </p:nvGrpSpPr>
          <p:grpSpPr>
            <a:xfrm>
              <a:off x="5718079" y="2516225"/>
              <a:ext cx="243600" cy="217023"/>
              <a:chOff x="0" y="0"/>
              <a:chExt cx="513190" cy="457199"/>
            </a:xfrm>
          </p:grpSpPr>
          <p:sp>
            <p:nvSpPr>
              <p:cNvPr id="73" name="Shape 126"/>
              <p:cNvSpPr/>
              <p:nvPr/>
            </p:nvSpPr>
            <p:spPr>
              <a:xfrm>
                <a:off x="0" y="0"/>
                <a:ext cx="513191" cy="394067"/>
              </a:xfrm>
              <a:custGeom>
                <a:avLst/>
                <a:gdLst/>
                <a:ahLst/>
                <a:cxnLst>
                  <a:cxn ang="0">
                    <a:pos x="wd2" y="hd2"/>
                  </a:cxn>
                  <a:cxn ang="5400000">
                    <a:pos x="wd2" y="hd2"/>
                  </a:cxn>
                  <a:cxn ang="10800000">
                    <a:pos x="wd2" y="hd2"/>
                  </a:cxn>
                  <a:cxn ang="16200000">
                    <a:pos x="wd2" y="hd2"/>
                  </a:cxn>
                </a:cxnLst>
                <a:rect l="0" t="0" r="r" b="b"/>
                <a:pathLst>
                  <a:path w="21600" h="21600" extrusionOk="0">
                    <a:moveTo>
                      <a:pt x="9908" y="13343"/>
                    </a:moveTo>
                    <a:cubicBezTo>
                      <a:pt x="10278" y="12202"/>
                      <a:pt x="10591" y="11307"/>
                      <a:pt x="10848" y="10659"/>
                    </a:cubicBezTo>
                    <a:cubicBezTo>
                      <a:pt x="11041" y="10177"/>
                      <a:pt x="11222" y="9772"/>
                      <a:pt x="11391" y="9441"/>
                    </a:cubicBezTo>
                    <a:cubicBezTo>
                      <a:pt x="11560" y="9112"/>
                      <a:pt x="11764" y="8790"/>
                      <a:pt x="12005" y="8476"/>
                    </a:cubicBezTo>
                    <a:cubicBezTo>
                      <a:pt x="12247" y="8163"/>
                      <a:pt x="12524" y="7927"/>
                      <a:pt x="12837" y="7770"/>
                    </a:cubicBezTo>
                    <a:cubicBezTo>
                      <a:pt x="13150" y="7613"/>
                      <a:pt x="13500" y="7535"/>
                      <a:pt x="13886" y="7535"/>
                    </a:cubicBezTo>
                    <a:lnTo>
                      <a:pt x="16972" y="7535"/>
                    </a:lnTo>
                    <a:lnTo>
                      <a:pt x="16972" y="10549"/>
                    </a:lnTo>
                    <a:cubicBezTo>
                      <a:pt x="16972" y="10684"/>
                      <a:pt x="17009" y="10803"/>
                      <a:pt x="17086" y="10901"/>
                    </a:cubicBezTo>
                    <a:cubicBezTo>
                      <a:pt x="17162" y="11001"/>
                      <a:pt x="17253" y="11051"/>
                      <a:pt x="17357" y="11051"/>
                    </a:cubicBezTo>
                    <a:cubicBezTo>
                      <a:pt x="17469" y="11051"/>
                      <a:pt x="17562" y="11004"/>
                      <a:pt x="17634" y="10910"/>
                    </a:cubicBezTo>
                    <a:lnTo>
                      <a:pt x="21491" y="5886"/>
                    </a:lnTo>
                    <a:cubicBezTo>
                      <a:pt x="21564" y="5792"/>
                      <a:pt x="21600" y="5672"/>
                      <a:pt x="21600" y="5525"/>
                    </a:cubicBezTo>
                    <a:cubicBezTo>
                      <a:pt x="21600" y="5379"/>
                      <a:pt x="21564" y="5259"/>
                      <a:pt x="21491" y="5164"/>
                    </a:cubicBezTo>
                    <a:lnTo>
                      <a:pt x="17646" y="157"/>
                    </a:lnTo>
                    <a:cubicBezTo>
                      <a:pt x="17550" y="52"/>
                      <a:pt x="17453" y="0"/>
                      <a:pt x="17357" y="0"/>
                    </a:cubicBezTo>
                    <a:cubicBezTo>
                      <a:pt x="17244" y="0"/>
                      <a:pt x="17152" y="47"/>
                      <a:pt x="17079" y="141"/>
                    </a:cubicBezTo>
                    <a:cubicBezTo>
                      <a:pt x="17008" y="235"/>
                      <a:pt x="16972" y="356"/>
                      <a:pt x="16972" y="502"/>
                    </a:cubicBezTo>
                    <a:lnTo>
                      <a:pt x="16972" y="3516"/>
                    </a:lnTo>
                    <a:lnTo>
                      <a:pt x="13886" y="3516"/>
                    </a:lnTo>
                    <a:cubicBezTo>
                      <a:pt x="13340" y="3516"/>
                      <a:pt x="12825" y="3602"/>
                      <a:pt x="12343" y="3775"/>
                    </a:cubicBezTo>
                    <a:cubicBezTo>
                      <a:pt x="11861" y="3947"/>
                      <a:pt x="11432" y="4168"/>
                      <a:pt x="11059" y="4435"/>
                    </a:cubicBezTo>
                    <a:cubicBezTo>
                      <a:pt x="10686" y="4701"/>
                      <a:pt x="10324" y="5059"/>
                      <a:pt x="9974" y="5510"/>
                    </a:cubicBezTo>
                    <a:cubicBezTo>
                      <a:pt x="9624" y="5960"/>
                      <a:pt x="9327" y="6394"/>
                      <a:pt x="9083" y="6813"/>
                    </a:cubicBezTo>
                    <a:cubicBezTo>
                      <a:pt x="8838" y="7231"/>
                      <a:pt x="8580" y="7755"/>
                      <a:pt x="8311" y="8382"/>
                    </a:cubicBezTo>
                    <a:cubicBezTo>
                      <a:pt x="8042" y="9010"/>
                      <a:pt x="7825" y="9560"/>
                      <a:pt x="7660" y="10030"/>
                    </a:cubicBezTo>
                    <a:cubicBezTo>
                      <a:pt x="7495" y="10502"/>
                      <a:pt x="7297" y="11082"/>
                      <a:pt x="7063" y="11773"/>
                    </a:cubicBezTo>
                    <a:cubicBezTo>
                      <a:pt x="6694" y="12914"/>
                      <a:pt x="6380" y="13808"/>
                      <a:pt x="6123" y="14458"/>
                    </a:cubicBezTo>
                    <a:cubicBezTo>
                      <a:pt x="5931" y="14938"/>
                      <a:pt x="5749" y="15344"/>
                      <a:pt x="5581" y="15674"/>
                    </a:cubicBezTo>
                    <a:cubicBezTo>
                      <a:pt x="5412" y="16003"/>
                      <a:pt x="5207" y="16325"/>
                      <a:pt x="4966" y="16639"/>
                    </a:cubicBezTo>
                    <a:cubicBezTo>
                      <a:pt x="4725" y="16954"/>
                      <a:pt x="4448" y="17189"/>
                      <a:pt x="4134" y="17346"/>
                    </a:cubicBezTo>
                    <a:cubicBezTo>
                      <a:pt x="3821" y="17503"/>
                      <a:pt x="3472" y="17581"/>
                      <a:pt x="3086" y="17581"/>
                    </a:cubicBezTo>
                    <a:lnTo>
                      <a:pt x="386" y="17581"/>
                    </a:lnTo>
                    <a:cubicBezTo>
                      <a:pt x="273" y="17581"/>
                      <a:pt x="181" y="17628"/>
                      <a:pt x="108" y="17722"/>
                    </a:cubicBezTo>
                    <a:cubicBezTo>
                      <a:pt x="36" y="17816"/>
                      <a:pt x="0" y="17937"/>
                      <a:pt x="0" y="18083"/>
                    </a:cubicBezTo>
                    <a:lnTo>
                      <a:pt x="0" y="21098"/>
                    </a:lnTo>
                    <a:cubicBezTo>
                      <a:pt x="0" y="21244"/>
                      <a:pt x="37" y="21365"/>
                      <a:pt x="109" y="21459"/>
                    </a:cubicBezTo>
                    <a:cubicBezTo>
                      <a:pt x="181" y="21553"/>
                      <a:pt x="274" y="21600"/>
                      <a:pt x="386" y="21600"/>
                    </a:cubicBezTo>
                    <a:lnTo>
                      <a:pt x="3086" y="21600"/>
                    </a:lnTo>
                    <a:cubicBezTo>
                      <a:pt x="3633" y="21600"/>
                      <a:pt x="4147" y="21513"/>
                      <a:pt x="4629" y="21340"/>
                    </a:cubicBezTo>
                    <a:cubicBezTo>
                      <a:pt x="5111" y="21168"/>
                      <a:pt x="5539" y="20948"/>
                      <a:pt x="5913" y="20681"/>
                    </a:cubicBezTo>
                    <a:cubicBezTo>
                      <a:pt x="6286" y="20415"/>
                      <a:pt x="6648" y="20056"/>
                      <a:pt x="6998" y="19605"/>
                    </a:cubicBezTo>
                    <a:cubicBezTo>
                      <a:pt x="7347" y="19156"/>
                      <a:pt x="7644" y="18721"/>
                      <a:pt x="7890" y="18303"/>
                    </a:cubicBezTo>
                    <a:cubicBezTo>
                      <a:pt x="8135" y="17885"/>
                      <a:pt x="8392" y="17362"/>
                      <a:pt x="8661" y="16733"/>
                    </a:cubicBezTo>
                    <a:cubicBezTo>
                      <a:pt x="8930" y="16106"/>
                      <a:pt x="9147" y="15556"/>
                      <a:pt x="9312" y="15085"/>
                    </a:cubicBezTo>
                    <a:cubicBezTo>
                      <a:pt x="9476" y="14614"/>
                      <a:pt x="9676" y="14033"/>
                      <a:pt x="9908" y="13343"/>
                    </a:cubicBezTo>
                    <a:cubicBezTo>
                      <a:pt x="9908" y="13343"/>
                      <a:pt x="9908" y="13343"/>
                      <a:pt x="9908" y="1334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4" name="Shape 127"/>
              <p:cNvSpPr/>
              <p:nvPr/>
            </p:nvSpPr>
            <p:spPr>
              <a:xfrm>
                <a:off x="0" y="65905"/>
                <a:ext cx="190733" cy="142608"/>
              </a:xfrm>
              <a:custGeom>
                <a:avLst/>
                <a:gdLst/>
                <a:ahLst/>
                <a:cxnLst>
                  <a:cxn ang="0">
                    <a:pos x="wd2" y="hd2"/>
                  </a:cxn>
                  <a:cxn ang="5400000">
                    <a:pos x="wd2" y="hd2"/>
                  </a:cxn>
                  <a:cxn ang="10800000">
                    <a:pos x="wd2" y="hd2"/>
                  </a:cxn>
                  <a:cxn ang="16200000">
                    <a:pos x="wd2" y="hd2"/>
                  </a:cxn>
                </a:cxnLst>
                <a:rect l="0" t="0" r="r" b="b"/>
                <a:pathLst>
                  <a:path w="21600" h="21600" extrusionOk="0">
                    <a:moveTo>
                      <a:pt x="1038" y="11103"/>
                    </a:moveTo>
                    <a:lnTo>
                      <a:pt x="8303" y="11103"/>
                    </a:lnTo>
                    <a:cubicBezTo>
                      <a:pt x="9254" y="11103"/>
                      <a:pt x="10134" y="11313"/>
                      <a:pt x="10945" y="11732"/>
                    </a:cubicBezTo>
                    <a:cubicBezTo>
                      <a:pt x="11757" y="12150"/>
                      <a:pt x="12438" y="12657"/>
                      <a:pt x="12990" y="13250"/>
                    </a:cubicBezTo>
                    <a:cubicBezTo>
                      <a:pt x="13540" y="13843"/>
                      <a:pt x="14092" y="14659"/>
                      <a:pt x="14644" y="15702"/>
                    </a:cubicBezTo>
                    <a:cubicBezTo>
                      <a:pt x="15194" y="16741"/>
                      <a:pt x="15631" y="17662"/>
                      <a:pt x="15956" y="18454"/>
                    </a:cubicBezTo>
                    <a:cubicBezTo>
                      <a:pt x="16280" y="19250"/>
                      <a:pt x="16681" y="20300"/>
                      <a:pt x="17157" y="21600"/>
                    </a:cubicBezTo>
                    <a:cubicBezTo>
                      <a:pt x="18821" y="16367"/>
                      <a:pt x="20302" y="12418"/>
                      <a:pt x="21600" y="9759"/>
                    </a:cubicBezTo>
                    <a:cubicBezTo>
                      <a:pt x="18140" y="3252"/>
                      <a:pt x="13707" y="0"/>
                      <a:pt x="8303" y="0"/>
                    </a:cubicBezTo>
                    <a:lnTo>
                      <a:pt x="1038" y="0"/>
                    </a:lnTo>
                    <a:cubicBezTo>
                      <a:pt x="735" y="0"/>
                      <a:pt x="486" y="130"/>
                      <a:pt x="292" y="390"/>
                    </a:cubicBezTo>
                    <a:cubicBezTo>
                      <a:pt x="97" y="650"/>
                      <a:pt x="0" y="983"/>
                      <a:pt x="0" y="1388"/>
                    </a:cubicBezTo>
                    <a:lnTo>
                      <a:pt x="0" y="9715"/>
                    </a:lnTo>
                    <a:cubicBezTo>
                      <a:pt x="0" y="10120"/>
                      <a:pt x="97" y="10453"/>
                      <a:pt x="292" y="10713"/>
                    </a:cubicBezTo>
                    <a:cubicBezTo>
                      <a:pt x="486" y="10973"/>
                      <a:pt x="735" y="11103"/>
                      <a:pt x="1038" y="11103"/>
                    </a:cubicBezTo>
                    <a:cubicBezTo>
                      <a:pt x="1038" y="11103"/>
                      <a:pt x="1038" y="11103"/>
                      <a:pt x="1038" y="1110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5" name="Shape 128"/>
              <p:cNvSpPr/>
              <p:nvPr/>
            </p:nvSpPr>
            <p:spPr>
              <a:xfrm>
                <a:off x="210898" y="250442"/>
                <a:ext cx="300405" cy="206759"/>
              </a:xfrm>
              <a:custGeom>
                <a:avLst/>
                <a:gdLst/>
                <a:ahLst/>
                <a:cxnLst>
                  <a:cxn ang="0">
                    <a:pos x="wd2" y="hd2"/>
                  </a:cxn>
                  <a:cxn ang="5400000">
                    <a:pos x="wd2" y="hd2"/>
                  </a:cxn>
                  <a:cxn ang="10800000">
                    <a:pos x="wd2" y="hd2"/>
                  </a:cxn>
                  <a:cxn ang="16200000">
                    <a:pos x="wd2" y="hd2"/>
                  </a:cxn>
                </a:cxnLst>
                <a:rect l="0" t="0" r="r" b="b"/>
                <a:pathLst>
                  <a:path w="21600" h="21600" extrusionOk="0">
                    <a:moveTo>
                      <a:pt x="14846" y="839"/>
                    </a:moveTo>
                    <a:cubicBezTo>
                      <a:pt x="14681" y="638"/>
                      <a:pt x="14516" y="539"/>
                      <a:pt x="14351" y="539"/>
                    </a:cubicBezTo>
                    <a:cubicBezTo>
                      <a:pt x="14159" y="539"/>
                      <a:pt x="14001" y="629"/>
                      <a:pt x="13878" y="808"/>
                    </a:cubicBezTo>
                    <a:cubicBezTo>
                      <a:pt x="13755" y="988"/>
                      <a:pt x="13693" y="1217"/>
                      <a:pt x="13693" y="1497"/>
                    </a:cubicBezTo>
                    <a:lnTo>
                      <a:pt x="13693" y="7242"/>
                    </a:lnTo>
                    <a:lnTo>
                      <a:pt x="8421" y="7242"/>
                    </a:lnTo>
                    <a:cubicBezTo>
                      <a:pt x="7817" y="7242"/>
                      <a:pt x="7258" y="7097"/>
                      <a:pt x="6743" y="6806"/>
                    </a:cubicBezTo>
                    <a:cubicBezTo>
                      <a:pt x="6228" y="6517"/>
                      <a:pt x="5795" y="6169"/>
                      <a:pt x="5446" y="5759"/>
                    </a:cubicBezTo>
                    <a:cubicBezTo>
                      <a:pt x="5095" y="5350"/>
                      <a:pt x="4746" y="4787"/>
                      <a:pt x="4396" y="4068"/>
                    </a:cubicBezTo>
                    <a:cubicBezTo>
                      <a:pt x="4045" y="3351"/>
                      <a:pt x="3768" y="2718"/>
                      <a:pt x="3562" y="2169"/>
                    </a:cubicBezTo>
                    <a:cubicBezTo>
                      <a:pt x="3355" y="1620"/>
                      <a:pt x="3101" y="896"/>
                      <a:pt x="2800" y="0"/>
                    </a:cubicBezTo>
                    <a:cubicBezTo>
                      <a:pt x="1743" y="3589"/>
                      <a:pt x="810" y="6313"/>
                      <a:pt x="0" y="8167"/>
                    </a:cubicBezTo>
                    <a:cubicBezTo>
                      <a:pt x="370" y="8945"/>
                      <a:pt x="754" y="9639"/>
                      <a:pt x="1153" y="10247"/>
                    </a:cubicBezTo>
                    <a:cubicBezTo>
                      <a:pt x="1550" y="10854"/>
                      <a:pt x="1928" y="11389"/>
                      <a:pt x="2286" y="11846"/>
                    </a:cubicBezTo>
                    <a:cubicBezTo>
                      <a:pt x="2642" y="12305"/>
                      <a:pt x="3047" y="12705"/>
                      <a:pt x="3500" y="13044"/>
                    </a:cubicBezTo>
                    <a:cubicBezTo>
                      <a:pt x="3953" y="13383"/>
                      <a:pt x="4351" y="13666"/>
                      <a:pt x="4694" y="13895"/>
                    </a:cubicBezTo>
                    <a:cubicBezTo>
                      <a:pt x="5039" y="14125"/>
                      <a:pt x="5471" y="14310"/>
                      <a:pt x="5991" y="14449"/>
                    </a:cubicBezTo>
                    <a:cubicBezTo>
                      <a:pt x="6513" y="14589"/>
                      <a:pt x="6953" y="14693"/>
                      <a:pt x="7309" y="14764"/>
                    </a:cubicBezTo>
                    <a:cubicBezTo>
                      <a:pt x="7666" y="14833"/>
                      <a:pt x="8154" y="14883"/>
                      <a:pt x="8772" y="14914"/>
                    </a:cubicBezTo>
                    <a:cubicBezTo>
                      <a:pt x="9390" y="14943"/>
                      <a:pt x="9890" y="14953"/>
                      <a:pt x="10275" y="14943"/>
                    </a:cubicBezTo>
                    <a:cubicBezTo>
                      <a:pt x="10659" y="14934"/>
                      <a:pt x="11215" y="14923"/>
                      <a:pt x="11943" y="14914"/>
                    </a:cubicBezTo>
                    <a:cubicBezTo>
                      <a:pt x="12670" y="14903"/>
                      <a:pt x="13254" y="14898"/>
                      <a:pt x="13693" y="14898"/>
                    </a:cubicBezTo>
                    <a:lnTo>
                      <a:pt x="13693" y="20643"/>
                    </a:lnTo>
                    <a:cubicBezTo>
                      <a:pt x="13693" y="20903"/>
                      <a:pt x="13759" y="21127"/>
                      <a:pt x="13888" y="21315"/>
                    </a:cubicBezTo>
                    <a:cubicBezTo>
                      <a:pt x="14019" y="21505"/>
                      <a:pt x="14173" y="21600"/>
                      <a:pt x="14352" y="21600"/>
                    </a:cubicBezTo>
                    <a:cubicBezTo>
                      <a:pt x="14545" y="21600"/>
                      <a:pt x="14703" y="21510"/>
                      <a:pt x="14825" y="21331"/>
                    </a:cubicBezTo>
                    <a:lnTo>
                      <a:pt x="21415" y="11756"/>
                    </a:lnTo>
                    <a:cubicBezTo>
                      <a:pt x="21538" y="11577"/>
                      <a:pt x="21600" y="11349"/>
                      <a:pt x="21600" y="11070"/>
                    </a:cubicBezTo>
                    <a:cubicBezTo>
                      <a:pt x="21600" y="10790"/>
                      <a:pt x="21538" y="10560"/>
                      <a:pt x="21414" y="10381"/>
                    </a:cubicBezTo>
                    <a:cubicBezTo>
                      <a:pt x="21414" y="10381"/>
                      <a:pt x="14846" y="839"/>
                      <a:pt x="14846" y="839"/>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grpSp>
        <p:nvGrpSpPr>
          <p:cNvPr id="76" name="Group 75"/>
          <p:cNvGrpSpPr/>
          <p:nvPr/>
        </p:nvGrpSpPr>
        <p:grpSpPr>
          <a:xfrm>
            <a:off x="7104692" y="3343537"/>
            <a:ext cx="475488" cy="477622"/>
            <a:chOff x="5589587" y="3529108"/>
            <a:chExt cx="544164" cy="546605"/>
          </a:xfrm>
        </p:grpSpPr>
        <p:sp>
          <p:nvSpPr>
            <p:cNvPr id="77" name="Shape 137"/>
            <p:cNvSpPr/>
            <p:nvPr/>
          </p:nvSpPr>
          <p:spPr>
            <a:xfrm>
              <a:off x="5589587" y="3529108"/>
              <a:ext cx="544164" cy="546605"/>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8" name="Shape 138"/>
            <p:cNvSpPr/>
            <p:nvPr/>
          </p:nvSpPr>
          <p:spPr>
            <a:xfrm>
              <a:off x="5751503" y="3704800"/>
              <a:ext cx="209457" cy="217023"/>
            </a:xfrm>
            <a:custGeom>
              <a:avLst/>
              <a:gdLst/>
              <a:ahLst/>
              <a:cxnLst>
                <a:cxn ang="0">
                  <a:pos x="wd2" y="hd2"/>
                </a:cxn>
                <a:cxn ang="5400000">
                  <a:pos x="wd2" y="hd2"/>
                </a:cxn>
                <a:cxn ang="10800000">
                  <a:pos x="wd2" y="hd2"/>
                </a:cxn>
                <a:cxn ang="16200000">
                  <a:pos x="wd2" y="hd2"/>
                </a:cxn>
              </a:cxnLst>
              <a:rect l="0" t="0" r="r" b="b"/>
              <a:pathLst>
                <a:path w="21600" h="21600" extrusionOk="0">
                  <a:moveTo>
                    <a:pt x="21022" y="1765"/>
                  </a:moveTo>
                  <a:cubicBezTo>
                    <a:pt x="21407" y="1393"/>
                    <a:pt x="21600" y="1056"/>
                    <a:pt x="21600" y="753"/>
                  </a:cubicBezTo>
                  <a:cubicBezTo>
                    <a:pt x="21600" y="554"/>
                    <a:pt x="21519" y="396"/>
                    <a:pt x="21358" y="279"/>
                  </a:cubicBezTo>
                  <a:cubicBezTo>
                    <a:pt x="21196" y="163"/>
                    <a:pt x="21026" y="86"/>
                    <a:pt x="20847" y="52"/>
                  </a:cubicBezTo>
                  <a:cubicBezTo>
                    <a:pt x="20667" y="17"/>
                    <a:pt x="20475" y="0"/>
                    <a:pt x="20268" y="0"/>
                  </a:cubicBezTo>
                  <a:lnTo>
                    <a:pt x="1332" y="0"/>
                  </a:lnTo>
                  <a:cubicBezTo>
                    <a:pt x="1125" y="0"/>
                    <a:pt x="933" y="17"/>
                    <a:pt x="753" y="52"/>
                  </a:cubicBezTo>
                  <a:cubicBezTo>
                    <a:pt x="574" y="86"/>
                    <a:pt x="404" y="163"/>
                    <a:pt x="242" y="279"/>
                  </a:cubicBezTo>
                  <a:cubicBezTo>
                    <a:pt x="81" y="396"/>
                    <a:pt x="0" y="554"/>
                    <a:pt x="0" y="753"/>
                  </a:cubicBezTo>
                  <a:cubicBezTo>
                    <a:pt x="0" y="1056"/>
                    <a:pt x="193" y="1393"/>
                    <a:pt x="578" y="1765"/>
                  </a:cubicBezTo>
                  <a:lnTo>
                    <a:pt x="9079" y="9970"/>
                  </a:lnTo>
                  <a:lnTo>
                    <a:pt x="9079" y="19938"/>
                  </a:lnTo>
                  <a:lnTo>
                    <a:pt x="4774" y="19938"/>
                  </a:lnTo>
                  <a:cubicBezTo>
                    <a:pt x="4541" y="19938"/>
                    <a:pt x="4340" y="20021"/>
                    <a:pt x="4169" y="20186"/>
                  </a:cubicBezTo>
                  <a:cubicBezTo>
                    <a:pt x="3999" y="20350"/>
                    <a:pt x="3913" y="20545"/>
                    <a:pt x="3913" y="20769"/>
                  </a:cubicBezTo>
                  <a:cubicBezTo>
                    <a:pt x="3913" y="20994"/>
                    <a:pt x="3999" y="21189"/>
                    <a:pt x="4169" y="21353"/>
                  </a:cubicBezTo>
                  <a:cubicBezTo>
                    <a:pt x="4340" y="21518"/>
                    <a:pt x="4541" y="21600"/>
                    <a:pt x="4774" y="21600"/>
                  </a:cubicBezTo>
                  <a:lnTo>
                    <a:pt x="16826" y="21600"/>
                  </a:lnTo>
                  <a:cubicBezTo>
                    <a:pt x="17059" y="21600"/>
                    <a:pt x="17260" y="21518"/>
                    <a:pt x="17431" y="21353"/>
                  </a:cubicBezTo>
                  <a:cubicBezTo>
                    <a:pt x="17601" y="21189"/>
                    <a:pt x="17687" y="20994"/>
                    <a:pt x="17687" y="20769"/>
                  </a:cubicBezTo>
                  <a:cubicBezTo>
                    <a:pt x="17687" y="20545"/>
                    <a:pt x="17601" y="20350"/>
                    <a:pt x="17431" y="20186"/>
                  </a:cubicBezTo>
                  <a:cubicBezTo>
                    <a:pt x="17260" y="20021"/>
                    <a:pt x="17059" y="19938"/>
                    <a:pt x="16826" y="19938"/>
                  </a:cubicBezTo>
                  <a:lnTo>
                    <a:pt x="12522" y="19938"/>
                  </a:lnTo>
                  <a:lnTo>
                    <a:pt x="12522" y="9970"/>
                  </a:lnTo>
                  <a:cubicBezTo>
                    <a:pt x="12522" y="9970"/>
                    <a:pt x="21022" y="1765"/>
                    <a:pt x="21022" y="17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79" name="Group 78"/>
          <p:cNvGrpSpPr/>
          <p:nvPr/>
        </p:nvGrpSpPr>
        <p:grpSpPr>
          <a:xfrm>
            <a:off x="7091179" y="4455493"/>
            <a:ext cx="475488" cy="477622"/>
            <a:chOff x="5574123" y="4531712"/>
            <a:chExt cx="544164" cy="546605"/>
          </a:xfrm>
        </p:grpSpPr>
        <p:sp>
          <p:nvSpPr>
            <p:cNvPr id="80" name="Shape 140"/>
            <p:cNvSpPr/>
            <p:nvPr/>
          </p:nvSpPr>
          <p:spPr>
            <a:xfrm>
              <a:off x="5574123" y="4531712"/>
              <a:ext cx="544164" cy="546605"/>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81" name="Group 143"/>
            <p:cNvGrpSpPr/>
            <p:nvPr/>
          </p:nvGrpSpPr>
          <p:grpSpPr>
            <a:xfrm>
              <a:off x="5742492" y="4697631"/>
              <a:ext cx="196635" cy="214766"/>
              <a:chOff x="76738" y="72224"/>
              <a:chExt cx="414248" cy="452445"/>
            </a:xfrm>
          </p:grpSpPr>
          <p:sp>
            <p:nvSpPr>
              <p:cNvPr id="82" name="Shape 141"/>
              <p:cNvSpPr/>
              <p:nvPr/>
            </p:nvSpPr>
            <p:spPr>
              <a:xfrm>
                <a:off x="167018" y="72224"/>
                <a:ext cx="225948" cy="225948"/>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3" name="Shape 142"/>
              <p:cNvSpPr/>
              <p:nvPr/>
            </p:nvSpPr>
            <p:spPr>
              <a:xfrm>
                <a:off x="76738" y="279868"/>
                <a:ext cx="414249" cy="244802"/>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grpSp>
        <p:nvGrpSpPr>
          <p:cNvPr id="84" name="Group 83"/>
          <p:cNvGrpSpPr/>
          <p:nvPr/>
        </p:nvGrpSpPr>
        <p:grpSpPr>
          <a:xfrm>
            <a:off x="4536207" y="3343537"/>
            <a:ext cx="475488" cy="477622"/>
            <a:chOff x="1537513" y="3410298"/>
            <a:chExt cx="475488" cy="477622"/>
          </a:xfrm>
        </p:grpSpPr>
        <p:sp>
          <p:nvSpPr>
            <p:cNvPr id="85" name="Shape 137"/>
            <p:cNvSpPr/>
            <p:nvPr/>
          </p:nvSpPr>
          <p:spPr>
            <a:xfrm>
              <a:off x="1537513" y="3410298"/>
              <a:ext cx="475488" cy="47762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6" name="Shape 249"/>
            <p:cNvSpPr/>
            <p:nvPr/>
          </p:nvSpPr>
          <p:spPr>
            <a:xfrm>
              <a:off x="1669059" y="3573267"/>
              <a:ext cx="212396" cy="151684"/>
            </a:xfrm>
            <a:custGeom>
              <a:avLst/>
              <a:gdLst/>
              <a:ahLst/>
              <a:cxnLst>
                <a:cxn ang="0">
                  <a:pos x="wd2" y="hd2"/>
                </a:cxn>
                <a:cxn ang="5400000">
                  <a:pos x="wd2" y="hd2"/>
                </a:cxn>
                <a:cxn ang="10800000">
                  <a:pos x="wd2" y="hd2"/>
                </a:cxn>
                <a:cxn ang="16200000">
                  <a:pos x="wd2" y="hd2"/>
                </a:cxn>
              </a:cxnLst>
              <a:rect l="0" t="0" r="r" b="b"/>
              <a:pathLst>
                <a:path w="21600" h="21600" extrusionOk="0">
                  <a:moveTo>
                    <a:pt x="20056" y="17282"/>
                  </a:moveTo>
                  <a:lnTo>
                    <a:pt x="1544" y="17282"/>
                  </a:lnTo>
                  <a:cubicBezTo>
                    <a:pt x="691" y="17282"/>
                    <a:pt x="0" y="18250"/>
                    <a:pt x="0" y="19441"/>
                  </a:cubicBezTo>
                  <a:cubicBezTo>
                    <a:pt x="0" y="20638"/>
                    <a:pt x="691" y="21600"/>
                    <a:pt x="1544" y="21600"/>
                  </a:cubicBezTo>
                  <a:lnTo>
                    <a:pt x="20056" y="21600"/>
                  </a:lnTo>
                  <a:cubicBezTo>
                    <a:pt x="20909" y="21600"/>
                    <a:pt x="21600" y="20638"/>
                    <a:pt x="21600" y="19441"/>
                  </a:cubicBezTo>
                  <a:cubicBezTo>
                    <a:pt x="21600" y="18250"/>
                    <a:pt x="20909" y="17282"/>
                    <a:pt x="20056" y="17282"/>
                  </a:cubicBezTo>
                  <a:close/>
                  <a:moveTo>
                    <a:pt x="1544" y="4321"/>
                  </a:moveTo>
                  <a:lnTo>
                    <a:pt x="20056" y="4321"/>
                  </a:lnTo>
                  <a:cubicBezTo>
                    <a:pt x="20909" y="4321"/>
                    <a:pt x="21600" y="3353"/>
                    <a:pt x="21600" y="2159"/>
                  </a:cubicBezTo>
                  <a:cubicBezTo>
                    <a:pt x="21600" y="965"/>
                    <a:pt x="20909" y="0"/>
                    <a:pt x="20056" y="0"/>
                  </a:cubicBezTo>
                  <a:lnTo>
                    <a:pt x="1544" y="0"/>
                  </a:lnTo>
                  <a:cubicBezTo>
                    <a:pt x="691" y="0"/>
                    <a:pt x="0" y="965"/>
                    <a:pt x="0" y="2159"/>
                  </a:cubicBezTo>
                  <a:cubicBezTo>
                    <a:pt x="0" y="3353"/>
                    <a:pt x="691" y="4321"/>
                    <a:pt x="1544" y="4321"/>
                  </a:cubicBezTo>
                  <a:close/>
                  <a:moveTo>
                    <a:pt x="20056" y="8640"/>
                  </a:moveTo>
                  <a:lnTo>
                    <a:pt x="1544" y="8640"/>
                  </a:lnTo>
                  <a:cubicBezTo>
                    <a:pt x="691" y="8640"/>
                    <a:pt x="0" y="9608"/>
                    <a:pt x="0" y="10799"/>
                  </a:cubicBezTo>
                  <a:cubicBezTo>
                    <a:pt x="0" y="11996"/>
                    <a:pt x="691" y="12958"/>
                    <a:pt x="1544" y="12958"/>
                  </a:cubicBezTo>
                  <a:lnTo>
                    <a:pt x="20056" y="12958"/>
                  </a:lnTo>
                  <a:cubicBezTo>
                    <a:pt x="20909" y="12958"/>
                    <a:pt x="21600" y="11996"/>
                    <a:pt x="21600" y="10799"/>
                  </a:cubicBezTo>
                  <a:cubicBezTo>
                    <a:pt x="21600" y="9608"/>
                    <a:pt x="20909" y="8640"/>
                    <a:pt x="20056" y="8640"/>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nvGrpSpPr>
          <p:cNvPr id="87" name="Group 86"/>
          <p:cNvGrpSpPr/>
          <p:nvPr/>
        </p:nvGrpSpPr>
        <p:grpSpPr>
          <a:xfrm>
            <a:off x="4522694" y="2280022"/>
            <a:ext cx="475488" cy="477622"/>
            <a:chOff x="1524000" y="2387124"/>
            <a:chExt cx="475488" cy="477622"/>
          </a:xfrm>
        </p:grpSpPr>
        <p:sp>
          <p:nvSpPr>
            <p:cNvPr id="88" name="Shape 125"/>
            <p:cNvSpPr/>
            <p:nvPr/>
          </p:nvSpPr>
          <p:spPr>
            <a:xfrm>
              <a:off x="1524000" y="2387124"/>
              <a:ext cx="475488" cy="47762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9" name="Shape 204"/>
            <p:cNvSpPr/>
            <p:nvPr/>
          </p:nvSpPr>
          <p:spPr>
            <a:xfrm>
              <a:off x="1669059" y="2525438"/>
              <a:ext cx="212396" cy="205852"/>
            </a:xfrm>
            <a:custGeom>
              <a:avLst/>
              <a:gdLst/>
              <a:ahLst/>
              <a:cxnLst>
                <a:cxn ang="0">
                  <a:pos x="wd2" y="hd2"/>
                </a:cxn>
                <a:cxn ang="5400000">
                  <a:pos x="wd2" y="hd2"/>
                </a:cxn>
                <a:cxn ang="10800000">
                  <a:pos x="wd2" y="hd2"/>
                </a:cxn>
                <a:cxn ang="16200000">
                  <a:pos x="wd2" y="hd2"/>
                </a:cxn>
              </a:cxnLst>
              <a:rect l="0" t="0" r="r" b="b"/>
              <a:pathLst>
                <a:path w="21500" h="21600" extrusionOk="0">
                  <a:moveTo>
                    <a:pt x="8400" y="0"/>
                  </a:moveTo>
                  <a:cubicBezTo>
                    <a:pt x="3600" y="0"/>
                    <a:pt x="0" y="3946"/>
                    <a:pt x="0" y="8723"/>
                  </a:cubicBezTo>
                  <a:cubicBezTo>
                    <a:pt x="0" y="13500"/>
                    <a:pt x="3600" y="17238"/>
                    <a:pt x="8400" y="17238"/>
                  </a:cubicBezTo>
                  <a:cubicBezTo>
                    <a:pt x="10400" y="17238"/>
                    <a:pt x="12200" y="16615"/>
                    <a:pt x="13600" y="15369"/>
                  </a:cubicBezTo>
                  <a:cubicBezTo>
                    <a:pt x="13600" y="15369"/>
                    <a:pt x="13800" y="15577"/>
                    <a:pt x="13800" y="15785"/>
                  </a:cubicBezTo>
                  <a:cubicBezTo>
                    <a:pt x="19000" y="20977"/>
                    <a:pt x="19000" y="20977"/>
                    <a:pt x="19000" y="20977"/>
                  </a:cubicBezTo>
                  <a:cubicBezTo>
                    <a:pt x="19400" y="21392"/>
                    <a:pt x="19800" y="21600"/>
                    <a:pt x="20000" y="21600"/>
                  </a:cubicBezTo>
                  <a:cubicBezTo>
                    <a:pt x="20400" y="21600"/>
                    <a:pt x="20800" y="21392"/>
                    <a:pt x="21200" y="20977"/>
                  </a:cubicBezTo>
                  <a:cubicBezTo>
                    <a:pt x="21600" y="20562"/>
                    <a:pt x="21600" y="19523"/>
                    <a:pt x="21200" y="18900"/>
                  </a:cubicBezTo>
                  <a:cubicBezTo>
                    <a:pt x="16000" y="13500"/>
                    <a:pt x="16000" y="13500"/>
                    <a:pt x="16000" y="13500"/>
                  </a:cubicBezTo>
                  <a:cubicBezTo>
                    <a:pt x="15800" y="13500"/>
                    <a:pt x="15600" y="13292"/>
                    <a:pt x="15400" y="13292"/>
                  </a:cubicBezTo>
                  <a:cubicBezTo>
                    <a:pt x="16200" y="11838"/>
                    <a:pt x="16600" y="10385"/>
                    <a:pt x="16600" y="8723"/>
                  </a:cubicBezTo>
                  <a:cubicBezTo>
                    <a:pt x="16600" y="3946"/>
                    <a:pt x="13000" y="0"/>
                    <a:pt x="8400" y="0"/>
                  </a:cubicBezTo>
                  <a:close/>
                  <a:moveTo>
                    <a:pt x="8400" y="2700"/>
                  </a:moveTo>
                  <a:cubicBezTo>
                    <a:pt x="11600" y="2700"/>
                    <a:pt x="14200" y="5400"/>
                    <a:pt x="14200" y="8723"/>
                  </a:cubicBezTo>
                  <a:cubicBezTo>
                    <a:pt x="14200" y="9762"/>
                    <a:pt x="13800" y="10800"/>
                    <a:pt x="13200" y="11838"/>
                  </a:cubicBezTo>
                  <a:cubicBezTo>
                    <a:pt x="12800" y="12669"/>
                    <a:pt x="12800" y="12669"/>
                    <a:pt x="12800" y="12669"/>
                  </a:cubicBezTo>
                  <a:cubicBezTo>
                    <a:pt x="12000" y="13292"/>
                    <a:pt x="12000" y="13292"/>
                    <a:pt x="12000" y="13292"/>
                  </a:cubicBezTo>
                  <a:cubicBezTo>
                    <a:pt x="11000" y="14123"/>
                    <a:pt x="9600" y="14538"/>
                    <a:pt x="8400" y="14538"/>
                  </a:cubicBezTo>
                  <a:cubicBezTo>
                    <a:pt x="5200" y="14538"/>
                    <a:pt x="2600" y="12046"/>
                    <a:pt x="2600" y="8723"/>
                  </a:cubicBezTo>
                  <a:cubicBezTo>
                    <a:pt x="2600" y="5400"/>
                    <a:pt x="5200" y="2700"/>
                    <a:pt x="8400" y="2700"/>
                  </a:cubicBezTo>
                  <a:close/>
                </a:path>
              </a:pathLst>
            </a:custGeom>
            <a:solidFill>
              <a:srgbClr val="FFFFFF"/>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90" name="Group 89"/>
          <p:cNvGrpSpPr/>
          <p:nvPr/>
        </p:nvGrpSpPr>
        <p:grpSpPr>
          <a:xfrm>
            <a:off x="4522694" y="4455493"/>
            <a:ext cx="475488" cy="477622"/>
            <a:chOff x="1524000" y="4562595"/>
            <a:chExt cx="475488" cy="477622"/>
          </a:xfrm>
        </p:grpSpPr>
        <p:sp>
          <p:nvSpPr>
            <p:cNvPr id="91" name="Shape 140"/>
            <p:cNvSpPr/>
            <p:nvPr/>
          </p:nvSpPr>
          <p:spPr>
            <a:xfrm>
              <a:off x="1524000" y="4562595"/>
              <a:ext cx="475488" cy="47762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2" name="Shape 244"/>
            <p:cNvSpPr/>
            <p:nvPr/>
          </p:nvSpPr>
          <p:spPr>
            <a:xfrm>
              <a:off x="1629810" y="4665346"/>
              <a:ext cx="257996" cy="257994"/>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5"/>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0"/>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93" name="Text Placeholder 36"/>
          <p:cNvSpPr>
            <a:spLocks noGrp="1"/>
          </p:cNvSpPr>
          <p:nvPr>
            <p:ph type="body" sz="quarter" idx="10"/>
          </p:nvPr>
        </p:nvSpPr>
        <p:spPr>
          <a:xfrm>
            <a:off x="1524000" y="3395194"/>
            <a:ext cx="1945341" cy="254000"/>
          </a:xfrm>
        </p:spPr>
        <p:txBody>
          <a:bodyPr/>
          <a:lstStyle/>
          <a:p>
            <a:r>
              <a:rPr lang="id-ID" dirty="0"/>
              <a:t>Great Performance</a:t>
            </a:r>
          </a:p>
        </p:txBody>
      </p:sp>
      <p:sp>
        <p:nvSpPr>
          <p:cNvPr id="94" name="Text Placeholder 38"/>
          <p:cNvSpPr>
            <a:spLocks noGrp="1"/>
          </p:cNvSpPr>
          <p:nvPr>
            <p:ph type="body" sz="quarter" idx="11"/>
          </p:nvPr>
        </p:nvSpPr>
        <p:spPr>
          <a:xfrm>
            <a:off x="1524000" y="3671637"/>
            <a:ext cx="2496671" cy="612166"/>
          </a:xfrm>
        </p:spPr>
        <p:txBody>
          <a:bodyPr/>
          <a:lstStyle/>
          <a:p>
            <a:r>
              <a:rPr lang="id-ID" dirty="0"/>
              <a:t>conseSed ut perspiciatis unde omnis iste natus error sit voluptatem accusantium doloremque laudantium, totam rem</a:t>
            </a:r>
          </a:p>
        </p:txBody>
      </p:sp>
      <p:sp>
        <p:nvSpPr>
          <p:cNvPr id="95" name="Text Placeholder 36"/>
          <p:cNvSpPr>
            <a:spLocks noGrp="1"/>
          </p:cNvSpPr>
          <p:nvPr>
            <p:ph type="body" sz="quarter" idx="10"/>
          </p:nvPr>
        </p:nvSpPr>
        <p:spPr>
          <a:xfrm>
            <a:off x="1524000" y="4458374"/>
            <a:ext cx="1945341" cy="254000"/>
          </a:xfrm>
        </p:spPr>
        <p:txBody>
          <a:bodyPr/>
          <a:lstStyle/>
          <a:p>
            <a:r>
              <a:rPr lang="id-ID" dirty="0"/>
              <a:t>Great Global</a:t>
            </a:r>
          </a:p>
        </p:txBody>
      </p:sp>
      <p:sp>
        <p:nvSpPr>
          <p:cNvPr id="96" name="Text Placeholder 38"/>
          <p:cNvSpPr>
            <a:spLocks noGrp="1"/>
          </p:cNvSpPr>
          <p:nvPr>
            <p:ph type="body" sz="quarter" idx="11"/>
          </p:nvPr>
        </p:nvSpPr>
        <p:spPr>
          <a:xfrm>
            <a:off x="1524000" y="4734817"/>
            <a:ext cx="2496671" cy="612166"/>
          </a:xfrm>
        </p:spPr>
        <p:txBody>
          <a:bodyPr/>
          <a:lstStyle/>
          <a:p>
            <a:r>
              <a:rPr lang="id-ID" dirty="0"/>
              <a:t>conseSed ut perspiciatis unde omnis iste natus error sit voluptatem accusantium doloremque laudantium, totam rem</a:t>
            </a:r>
          </a:p>
        </p:txBody>
      </p:sp>
      <p:sp>
        <p:nvSpPr>
          <p:cNvPr id="97" name="Text Placeholder 36"/>
          <p:cNvSpPr>
            <a:spLocks noGrp="1"/>
          </p:cNvSpPr>
          <p:nvPr>
            <p:ph type="body" sz="quarter" idx="10"/>
          </p:nvPr>
        </p:nvSpPr>
        <p:spPr>
          <a:xfrm>
            <a:off x="8171329" y="2250525"/>
            <a:ext cx="1945341" cy="254000"/>
          </a:xfrm>
        </p:spPr>
        <p:txBody>
          <a:bodyPr/>
          <a:lstStyle/>
          <a:p>
            <a:r>
              <a:rPr lang="id-ID" dirty="0"/>
              <a:t>Great Traffics</a:t>
            </a:r>
          </a:p>
        </p:txBody>
      </p:sp>
      <p:sp>
        <p:nvSpPr>
          <p:cNvPr id="98" name="Text Placeholder 38"/>
          <p:cNvSpPr>
            <a:spLocks noGrp="1"/>
          </p:cNvSpPr>
          <p:nvPr>
            <p:ph type="body" sz="quarter" idx="11"/>
          </p:nvPr>
        </p:nvSpPr>
        <p:spPr>
          <a:xfrm>
            <a:off x="8171329" y="2526968"/>
            <a:ext cx="2496671" cy="612166"/>
          </a:xfrm>
        </p:spPr>
        <p:txBody>
          <a:bodyPr/>
          <a:lstStyle/>
          <a:p>
            <a:r>
              <a:rPr lang="id-ID" dirty="0"/>
              <a:t>conseSed ut perspiciatis unde omnis iste natus error sit voluptatem accusantium doloremque laudantium, totam rem</a:t>
            </a:r>
          </a:p>
        </p:txBody>
      </p:sp>
      <p:sp>
        <p:nvSpPr>
          <p:cNvPr id="99" name="Text Placeholder 36"/>
          <p:cNvSpPr>
            <a:spLocks noGrp="1"/>
          </p:cNvSpPr>
          <p:nvPr>
            <p:ph type="body" sz="quarter" idx="10"/>
          </p:nvPr>
        </p:nvSpPr>
        <p:spPr>
          <a:xfrm>
            <a:off x="8171329" y="3395194"/>
            <a:ext cx="1945341" cy="254000"/>
          </a:xfrm>
        </p:spPr>
        <p:txBody>
          <a:bodyPr/>
          <a:lstStyle/>
          <a:p>
            <a:r>
              <a:rPr lang="id-ID" dirty="0"/>
              <a:t>Great Rank</a:t>
            </a:r>
          </a:p>
        </p:txBody>
      </p:sp>
      <p:sp>
        <p:nvSpPr>
          <p:cNvPr id="100" name="Text Placeholder 38"/>
          <p:cNvSpPr>
            <a:spLocks noGrp="1"/>
          </p:cNvSpPr>
          <p:nvPr>
            <p:ph type="body" sz="quarter" idx="11"/>
          </p:nvPr>
        </p:nvSpPr>
        <p:spPr>
          <a:xfrm>
            <a:off x="8171329" y="3671637"/>
            <a:ext cx="2496671" cy="612166"/>
          </a:xfrm>
        </p:spPr>
        <p:txBody>
          <a:bodyPr/>
          <a:lstStyle/>
          <a:p>
            <a:r>
              <a:rPr lang="id-ID" dirty="0"/>
              <a:t>conseSed ut perspiciatis unde omnis iste natus error sit voluptatem accusantium doloremque laudantium, totam rem</a:t>
            </a:r>
          </a:p>
        </p:txBody>
      </p:sp>
      <p:sp>
        <p:nvSpPr>
          <p:cNvPr id="101" name="Text Placeholder 36"/>
          <p:cNvSpPr>
            <a:spLocks noGrp="1"/>
          </p:cNvSpPr>
          <p:nvPr>
            <p:ph type="body" sz="quarter" idx="10"/>
          </p:nvPr>
        </p:nvSpPr>
        <p:spPr>
          <a:xfrm>
            <a:off x="8171329" y="4458374"/>
            <a:ext cx="1945341" cy="254000"/>
          </a:xfrm>
        </p:spPr>
        <p:txBody>
          <a:bodyPr/>
          <a:lstStyle/>
          <a:p>
            <a:r>
              <a:rPr lang="id-ID" dirty="0"/>
              <a:t>Great Visitors</a:t>
            </a:r>
          </a:p>
        </p:txBody>
      </p:sp>
      <p:sp>
        <p:nvSpPr>
          <p:cNvPr id="102" name="Text Placeholder 38"/>
          <p:cNvSpPr>
            <a:spLocks noGrp="1"/>
          </p:cNvSpPr>
          <p:nvPr>
            <p:ph type="body" sz="quarter" idx="11"/>
          </p:nvPr>
        </p:nvSpPr>
        <p:spPr>
          <a:xfrm>
            <a:off x="8171329" y="4734817"/>
            <a:ext cx="2496671" cy="612166"/>
          </a:xfrm>
        </p:spPr>
        <p:txBody>
          <a:bodyPr/>
          <a:lstStyle/>
          <a:p>
            <a:r>
              <a:rPr lang="id-ID" dirty="0"/>
              <a:t>conseSed ut perspiciatis unde omnis iste natus error sit voluptatem accusantium doloremque laudantium, totam rem</a:t>
            </a:r>
          </a:p>
        </p:txBody>
      </p:sp>
      <p:sp>
        <p:nvSpPr>
          <p:cNvPr id="45" name="TextBox 44"/>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59119819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5">
                                            <p:txEl>
                                              <p:pRg st="0" end="0"/>
                                            </p:txEl>
                                          </p:spTgt>
                                        </p:tgtEl>
                                        <p:attrNameLst>
                                          <p:attrName>style.visibility</p:attrName>
                                        </p:attrNameLst>
                                      </p:cBhvr>
                                      <p:to>
                                        <p:strVal val="visible"/>
                                      </p:to>
                                    </p:set>
                                    <p:animEffect transition="in" filter="fade">
                                      <p:cBhvr>
                                        <p:cTn id="11" dur="500"/>
                                        <p:tgtEl>
                                          <p:spTgt spid="35">
                                            <p:txEl>
                                              <p:pRg st="0" end="0"/>
                                            </p:txEl>
                                          </p:spTgt>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wipe(right)">
                                      <p:cBhvr>
                                        <p:cTn id="15" dur="500"/>
                                        <p:tgtEl>
                                          <p:spTgt spid="54"/>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87"/>
                                        </p:tgtEl>
                                        <p:attrNameLst>
                                          <p:attrName>style.visibility</p:attrName>
                                        </p:attrNameLst>
                                      </p:cBhvr>
                                      <p:to>
                                        <p:strVal val="visible"/>
                                      </p:to>
                                    </p:set>
                                    <p:anim calcmode="lin" valueType="num">
                                      <p:cBhvr>
                                        <p:cTn id="19" dur="500" fill="hold"/>
                                        <p:tgtEl>
                                          <p:spTgt spid="87"/>
                                        </p:tgtEl>
                                        <p:attrNameLst>
                                          <p:attrName>ppt_w</p:attrName>
                                        </p:attrNameLst>
                                      </p:cBhvr>
                                      <p:tavLst>
                                        <p:tav tm="0">
                                          <p:val>
                                            <p:fltVal val="0"/>
                                          </p:val>
                                        </p:tav>
                                        <p:tav tm="100000">
                                          <p:val>
                                            <p:strVal val="#ppt_w"/>
                                          </p:val>
                                        </p:tav>
                                      </p:tavLst>
                                    </p:anim>
                                    <p:anim calcmode="lin" valueType="num">
                                      <p:cBhvr>
                                        <p:cTn id="20" dur="500" fill="hold"/>
                                        <p:tgtEl>
                                          <p:spTgt spid="87"/>
                                        </p:tgtEl>
                                        <p:attrNameLst>
                                          <p:attrName>ppt_h</p:attrName>
                                        </p:attrNameLst>
                                      </p:cBhvr>
                                      <p:tavLst>
                                        <p:tav tm="0">
                                          <p:val>
                                            <p:fltVal val="0"/>
                                          </p:val>
                                        </p:tav>
                                        <p:tav tm="100000">
                                          <p:val>
                                            <p:strVal val="#ppt_h"/>
                                          </p:val>
                                        </p:tav>
                                      </p:tavLst>
                                    </p:anim>
                                    <p:anim calcmode="lin" valueType="num">
                                      <p:cBhvr>
                                        <p:cTn id="21" dur="500" fill="hold"/>
                                        <p:tgtEl>
                                          <p:spTgt spid="87"/>
                                        </p:tgtEl>
                                        <p:attrNameLst>
                                          <p:attrName>style.rotation</p:attrName>
                                        </p:attrNameLst>
                                      </p:cBhvr>
                                      <p:tavLst>
                                        <p:tav tm="0">
                                          <p:val>
                                            <p:fltVal val="360"/>
                                          </p:val>
                                        </p:tav>
                                        <p:tav tm="100000">
                                          <p:val>
                                            <p:fltVal val="0"/>
                                          </p:val>
                                        </p:tav>
                                      </p:tavLst>
                                    </p:anim>
                                    <p:animEffect transition="in" filter="fade">
                                      <p:cBhvr>
                                        <p:cTn id="22" dur="500"/>
                                        <p:tgtEl>
                                          <p:spTgt spid="87"/>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37">
                                            <p:txEl>
                                              <p:pRg st="0" end="0"/>
                                            </p:txEl>
                                          </p:spTgt>
                                        </p:tgtEl>
                                        <p:attrNameLst>
                                          <p:attrName>style.visibility</p:attrName>
                                        </p:attrNameLst>
                                      </p:cBhvr>
                                      <p:to>
                                        <p:strVal val="visible"/>
                                      </p:to>
                                    </p:set>
                                    <p:animEffect transition="in" filter="fade">
                                      <p:cBhvr>
                                        <p:cTn id="26" dur="500"/>
                                        <p:tgtEl>
                                          <p:spTgt spid="37">
                                            <p:txEl>
                                              <p:pRg st="0" end="0"/>
                                            </p:txEl>
                                          </p:spTgt>
                                        </p:tgtEl>
                                      </p:cBhvr>
                                    </p:animEffect>
                                  </p:childTnLst>
                                </p:cTn>
                              </p:par>
                            </p:childTnLst>
                          </p:cTn>
                        </p:par>
                        <p:par>
                          <p:cTn id="27" fill="hold">
                            <p:stCondLst>
                              <p:cond delay="2500"/>
                            </p:stCondLst>
                            <p:childTnLst>
                              <p:par>
                                <p:cTn id="28" presetID="18" presetClass="entr" presetSubtype="6" fill="hold" grpId="0" nodeType="afterEffect">
                                  <p:stCondLst>
                                    <p:cond delay="0"/>
                                  </p:stCondLst>
                                  <p:childTnLst>
                                    <p:set>
                                      <p:cBhvr>
                                        <p:cTn id="29" dur="1" fill="hold">
                                          <p:stCondLst>
                                            <p:cond delay="0"/>
                                          </p:stCondLst>
                                        </p:cTn>
                                        <p:tgtEl>
                                          <p:spTgt spid="39">
                                            <p:txEl>
                                              <p:pRg st="0" end="0"/>
                                            </p:txEl>
                                          </p:spTgt>
                                        </p:tgtEl>
                                        <p:attrNameLst>
                                          <p:attrName>style.visibility</p:attrName>
                                        </p:attrNameLst>
                                      </p:cBhvr>
                                      <p:to>
                                        <p:strVal val="visible"/>
                                      </p:to>
                                    </p:set>
                                    <p:animEffect transition="in" filter="strips(downRight)">
                                      <p:cBhvr>
                                        <p:cTn id="30" dur="500"/>
                                        <p:tgtEl>
                                          <p:spTgt spid="39">
                                            <p:txEl>
                                              <p:pRg st="0" end="0"/>
                                            </p:txEl>
                                          </p:spTgt>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wipe(left)">
                                      <p:cBhvr>
                                        <p:cTn id="34" dur="500"/>
                                        <p:tgtEl>
                                          <p:spTgt spid="68"/>
                                        </p:tgtEl>
                                      </p:cBhvr>
                                    </p:animEffect>
                                  </p:childTnLst>
                                </p:cTn>
                              </p:par>
                            </p:childTnLst>
                          </p:cTn>
                        </p:par>
                        <p:par>
                          <p:cTn id="35" fill="hold">
                            <p:stCondLst>
                              <p:cond delay="3500"/>
                            </p:stCondLst>
                            <p:childTnLst>
                              <p:par>
                                <p:cTn id="36" presetID="49" presetClass="entr" presetSubtype="0" decel="100000" fill="hold" nodeType="afterEffect">
                                  <p:stCondLst>
                                    <p:cond delay="0"/>
                                  </p:stCondLst>
                                  <p:childTnLst>
                                    <p:set>
                                      <p:cBhvr>
                                        <p:cTn id="37" dur="1" fill="hold">
                                          <p:stCondLst>
                                            <p:cond delay="0"/>
                                          </p:stCondLst>
                                        </p:cTn>
                                        <p:tgtEl>
                                          <p:spTgt spid="70"/>
                                        </p:tgtEl>
                                        <p:attrNameLst>
                                          <p:attrName>style.visibility</p:attrName>
                                        </p:attrNameLst>
                                      </p:cBhvr>
                                      <p:to>
                                        <p:strVal val="visible"/>
                                      </p:to>
                                    </p:set>
                                    <p:anim calcmode="lin" valueType="num">
                                      <p:cBhvr>
                                        <p:cTn id="38" dur="500" fill="hold"/>
                                        <p:tgtEl>
                                          <p:spTgt spid="70"/>
                                        </p:tgtEl>
                                        <p:attrNameLst>
                                          <p:attrName>ppt_w</p:attrName>
                                        </p:attrNameLst>
                                      </p:cBhvr>
                                      <p:tavLst>
                                        <p:tav tm="0">
                                          <p:val>
                                            <p:fltVal val="0"/>
                                          </p:val>
                                        </p:tav>
                                        <p:tav tm="100000">
                                          <p:val>
                                            <p:strVal val="#ppt_w"/>
                                          </p:val>
                                        </p:tav>
                                      </p:tavLst>
                                    </p:anim>
                                    <p:anim calcmode="lin" valueType="num">
                                      <p:cBhvr>
                                        <p:cTn id="39" dur="500" fill="hold"/>
                                        <p:tgtEl>
                                          <p:spTgt spid="70"/>
                                        </p:tgtEl>
                                        <p:attrNameLst>
                                          <p:attrName>ppt_h</p:attrName>
                                        </p:attrNameLst>
                                      </p:cBhvr>
                                      <p:tavLst>
                                        <p:tav tm="0">
                                          <p:val>
                                            <p:fltVal val="0"/>
                                          </p:val>
                                        </p:tav>
                                        <p:tav tm="100000">
                                          <p:val>
                                            <p:strVal val="#ppt_h"/>
                                          </p:val>
                                        </p:tav>
                                      </p:tavLst>
                                    </p:anim>
                                    <p:anim calcmode="lin" valueType="num">
                                      <p:cBhvr>
                                        <p:cTn id="40" dur="500" fill="hold"/>
                                        <p:tgtEl>
                                          <p:spTgt spid="70"/>
                                        </p:tgtEl>
                                        <p:attrNameLst>
                                          <p:attrName>style.rotation</p:attrName>
                                        </p:attrNameLst>
                                      </p:cBhvr>
                                      <p:tavLst>
                                        <p:tav tm="0">
                                          <p:val>
                                            <p:fltVal val="360"/>
                                          </p:val>
                                        </p:tav>
                                        <p:tav tm="100000">
                                          <p:val>
                                            <p:fltVal val="0"/>
                                          </p:val>
                                        </p:tav>
                                      </p:tavLst>
                                    </p:anim>
                                    <p:animEffect transition="in" filter="fade">
                                      <p:cBhvr>
                                        <p:cTn id="41" dur="500"/>
                                        <p:tgtEl>
                                          <p:spTgt spid="70"/>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97">
                                            <p:txEl>
                                              <p:pRg st="0" end="0"/>
                                            </p:txEl>
                                          </p:spTgt>
                                        </p:tgtEl>
                                        <p:attrNameLst>
                                          <p:attrName>style.visibility</p:attrName>
                                        </p:attrNameLst>
                                      </p:cBhvr>
                                      <p:to>
                                        <p:strVal val="visible"/>
                                      </p:to>
                                    </p:set>
                                    <p:animEffect transition="in" filter="fade">
                                      <p:cBhvr>
                                        <p:cTn id="45" dur="500"/>
                                        <p:tgtEl>
                                          <p:spTgt spid="97">
                                            <p:txEl>
                                              <p:pRg st="0" end="0"/>
                                            </p:txEl>
                                          </p:spTgt>
                                        </p:tgtEl>
                                      </p:cBhvr>
                                    </p:animEffect>
                                  </p:childTnLst>
                                </p:cTn>
                              </p:par>
                            </p:childTnLst>
                          </p:cTn>
                        </p:par>
                        <p:par>
                          <p:cTn id="46" fill="hold">
                            <p:stCondLst>
                              <p:cond delay="4500"/>
                            </p:stCondLst>
                            <p:childTnLst>
                              <p:par>
                                <p:cTn id="47" presetID="18" presetClass="entr" presetSubtype="6" fill="hold" grpId="0" nodeType="afterEffect">
                                  <p:stCondLst>
                                    <p:cond delay="0"/>
                                  </p:stCondLst>
                                  <p:childTnLst>
                                    <p:set>
                                      <p:cBhvr>
                                        <p:cTn id="48" dur="1" fill="hold">
                                          <p:stCondLst>
                                            <p:cond delay="0"/>
                                          </p:stCondLst>
                                        </p:cTn>
                                        <p:tgtEl>
                                          <p:spTgt spid="98">
                                            <p:txEl>
                                              <p:pRg st="0" end="0"/>
                                            </p:txEl>
                                          </p:spTgt>
                                        </p:tgtEl>
                                        <p:attrNameLst>
                                          <p:attrName>style.visibility</p:attrName>
                                        </p:attrNameLst>
                                      </p:cBhvr>
                                      <p:to>
                                        <p:strVal val="visible"/>
                                      </p:to>
                                    </p:set>
                                    <p:animEffect transition="in" filter="strips(downRight)">
                                      <p:cBhvr>
                                        <p:cTn id="49" dur="500"/>
                                        <p:tgtEl>
                                          <p:spTgt spid="98">
                                            <p:txEl>
                                              <p:pRg st="0" end="0"/>
                                            </p:txEl>
                                          </p:spTgt>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right)">
                                      <p:cBhvr>
                                        <p:cTn id="53" dur="500"/>
                                        <p:tgtEl>
                                          <p:spTgt spid="53"/>
                                        </p:tgtEl>
                                      </p:cBhvr>
                                    </p:animEffect>
                                  </p:childTnLst>
                                </p:cTn>
                              </p:par>
                            </p:childTnLst>
                          </p:cTn>
                        </p:par>
                        <p:par>
                          <p:cTn id="54" fill="hold">
                            <p:stCondLst>
                              <p:cond delay="5500"/>
                            </p:stCondLst>
                            <p:childTnLst>
                              <p:par>
                                <p:cTn id="55" presetID="49" presetClass="entr" presetSubtype="0" decel="100000" fill="hold" nodeType="afterEffect">
                                  <p:stCondLst>
                                    <p:cond delay="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 calcmode="lin" valueType="num">
                                      <p:cBhvr>
                                        <p:cTn id="59" dur="500" fill="hold"/>
                                        <p:tgtEl>
                                          <p:spTgt spid="84"/>
                                        </p:tgtEl>
                                        <p:attrNameLst>
                                          <p:attrName>style.rotation</p:attrName>
                                        </p:attrNameLst>
                                      </p:cBhvr>
                                      <p:tavLst>
                                        <p:tav tm="0">
                                          <p:val>
                                            <p:fltVal val="360"/>
                                          </p:val>
                                        </p:tav>
                                        <p:tav tm="100000">
                                          <p:val>
                                            <p:fltVal val="0"/>
                                          </p:val>
                                        </p:tav>
                                      </p:tavLst>
                                    </p:anim>
                                    <p:animEffect transition="in" filter="fade">
                                      <p:cBhvr>
                                        <p:cTn id="60" dur="500"/>
                                        <p:tgtEl>
                                          <p:spTgt spid="84"/>
                                        </p:tgtEl>
                                      </p:cBhvr>
                                    </p:animEffect>
                                  </p:childTnLst>
                                </p:cTn>
                              </p:par>
                            </p:childTnLst>
                          </p:cTn>
                        </p:par>
                        <p:par>
                          <p:cTn id="61" fill="hold">
                            <p:stCondLst>
                              <p:cond delay="6000"/>
                            </p:stCondLst>
                            <p:childTnLst>
                              <p:par>
                                <p:cTn id="62" presetID="10" presetClass="entr" presetSubtype="0" fill="hold" grpId="0" nodeType="afterEffect">
                                  <p:stCondLst>
                                    <p:cond delay="0"/>
                                  </p:stCondLst>
                                  <p:childTnLst>
                                    <p:set>
                                      <p:cBhvr>
                                        <p:cTn id="63" dur="1" fill="hold">
                                          <p:stCondLst>
                                            <p:cond delay="0"/>
                                          </p:stCondLst>
                                        </p:cTn>
                                        <p:tgtEl>
                                          <p:spTgt spid="93">
                                            <p:txEl>
                                              <p:pRg st="0" end="0"/>
                                            </p:txEl>
                                          </p:spTgt>
                                        </p:tgtEl>
                                        <p:attrNameLst>
                                          <p:attrName>style.visibility</p:attrName>
                                        </p:attrNameLst>
                                      </p:cBhvr>
                                      <p:to>
                                        <p:strVal val="visible"/>
                                      </p:to>
                                    </p:set>
                                    <p:animEffect transition="in" filter="fade">
                                      <p:cBhvr>
                                        <p:cTn id="64" dur="500"/>
                                        <p:tgtEl>
                                          <p:spTgt spid="93">
                                            <p:txEl>
                                              <p:pRg st="0" end="0"/>
                                            </p:txEl>
                                          </p:spTgt>
                                        </p:tgtEl>
                                      </p:cBhvr>
                                    </p:animEffect>
                                  </p:childTnLst>
                                </p:cTn>
                              </p:par>
                            </p:childTnLst>
                          </p:cTn>
                        </p:par>
                        <p:par>
                          <p:cTn id="65" fill="hold">
                            <p:stCondLst>
                              <p:cond delay="6500"/>
                            </p:stCondLst>
                            <p:childTnLst>
                              <p:par>
                                <p:cTn id="66" presetID="18" presetClass="entr" presetSubtype="6" fill="hold" grpId="0" nodeType="afterEffect">
                                  <p:stCondLst>
                                    <p:cond delay="0"/>
                                  </p:stCondLst>
                                  <p:childTnLst>
                                    <p:set>
                                      <p:cBhvr>
                                        <p:cTn id="67" dur="1" fill="hold">
                                          <p:stCondLst>
                                            <p:cond delay="0"/>
                                          </p:stCondLst>
                                        </p:cTn>
                                        <p:tgtEl>
                                          <p:spTgt spid="94">
                                            <p:txEl>
                                              <p:pRg st="0" end="0"/>
                                            </p:txEl>
                                          </p:spTgt>
                                        </p:tgtEl>
                                        <p:attrNameLst>
                                          <p:attrName>style.visibility</p:attrName>
                                        </p:attrNameLst>
                                      </p:cBhvr>
                                      <p:to>
                                        <p:strVal val="visible"/>
                                      </p:to>
                                    </p:set>
                                    <p:animEffect transition="in" filter="strips(downRight)">
                                      <p:cBhvr>
                                        <p:cTn id="68" dur="500"/>
                                        <p:tgtEl>
                                          <p:spTgt spid="94">
                                            <p:txEl>
                                              <p:pRg st="0" end="0"/>
                                            </p:txEl>
                                          </p:spTgt>
                                        </p:tgtEl>
                                      </p:cBhvr>
                                    </p:animEffect>
                                  </p:childTnLst>
                                </p:cTn>
                              </p:par>
                            </p:childTnLst>
                          </p:cTn>
                        </p:par>
                        <p:par>
                          <p:cTn id="69" fill="hold">
                            <p:stCondLst>
                              <p:cond delay="7000"/>
                            </p:stCondLst>
                            <p:childTnLst>
                              <p:par>
                                <p:cTn id="70" presetID="22" presetClass="entr" presetSubtype="8" fill="hold" grpId="0" nodeType="afterEffect">
                                  <p:stCondLst>
                                    <p:cond delay="0"/>
                                  </p:stCondLst>
                                  <p:childTnLst>
                                    <p:set>
                                      <p:cBhvr>
                                        <p:cTn id="71" dur="1" fill="hold">
                                          <p:stCondLst>
                                            <p:cond delay="0"/>
                                          </p:stCondLst>
                                        </p:cTn>
                                        <p:tgtEl>
                                          <p:spTgt spid="67"/>
                                        </p:tgtEl>
                                        <p:attrNameLst>
                                          <p:attrName>style.visibility</p:attrName>
                                        </p:attrNameLst>
                                      </p:cBhvr>
                                      <p:to>
                                        <p:strVal val="visible"/>
                                      </p:to>
                                    </p:set>
                                    <p:animEffect transition="in" filter="wipe(left)">
                                      <p:cBhvr>
                                        <p:cTn id="72" dur="500"/>
                                        <p:tgtEl>
                                          <p:spTgt spid="67"/>
                                        </p:tgtEl>
                                      </p:cBhvr>
                                    </p:animEffect>
                                  </p:childTnLst>
                                </p:cTn>
                              </p:par>
                            </p:childTnLst>
                          </p:cTn>
                        </p:par>
                        <p:par>
                          <p:cTn id="73" fill="hold">
                            <p:stCondLst>
                              <p:cond delay="7500"/>
                            </p:stCondLst>
                            <p:childTnLst>
                              <p:par>
                                <p:cTn id="74" presetID="49" presetClass="entr" presetSubtype="0" decel="100000" fill="hold"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p:cTn id="76" dur="500" fill="hold"/>
                                        <p:tgtEl>
                                          <p:spTgt spid="76"/>
                                        </p:tgtEl>
                                        <p:attrNameLst>
                                          <p:attrName>ppt_w</p:attrName>
                                        </p:attrNameLst>
                                      </p:cBhvr>
                                      <p:tavLst>
                                        <p:tav tm="0">
                                          <p:val>
                                            <p:fltVal val="0"/>
                                          </p:val>
                                        </p:tav>
                                        <p:tav tm="100000">
                                          <p:val>
                                            <p:strVal val="#ppt_w"/>
                                          </p:val>
                                        </p:tav>
                                      </p:tavLst>
                                    </p:anim>
                                    <p:anim calcmode="lin" valueType="num">
                                      <p:cBhvr>
                                        <p:cTn id="77" dur="500" fill="hold"/>
                                        <p:tgtEl>
                                          <p:spTgt spid="76"/>
                                        </p:tgtEl>
                                        <p:attrNameLst>
                                          <p:attrName>ppt_h</p:attrName>
                                        </p:attrNameLst>
                                      </p:cBhvr>
                                      <p:tavLst>
                                        <p:tav tm="0">
                                          <p:val>
                                            <p:fltVal val="0"/>
                                          </p:val>
                                        </p:tav>
                                        <p:tav tm="100000">
                                          <p:val>
                                            <p:strVal val="#ppt_h"/>
                                          </p:val>
                                        </p:tav>
                                      </p:tavLst>
                                    </p:anim>
                                    <p:anim calcmode="lin" valueType="num">
                                      <p:cBhvr>
                                        <p:cTn id="78" dur="500" fill="hold"/>
                                        <p:tgtEl>
                                          <p:spTgt spid="76"/>
                                        </p:tgtEl>
                                        <p:attrNameLst>
                                          <p:attrName>style.rotation</p:attrName>
                                        </p:attrNameLst>
                                      </p:cBhvr>
                                      <p:tavLst>
                                        <p:tav tm="0">
                                          <p:val>
                                            <p:fltVal val="360"/>
                                          </p:val>
                                        </p:tav>
                                        <p:tav tm="100000">
                                          <p:val>
                                            <p:fltVal val="0"/>
                                          </p:val>
                                        </p:tav>
                                      </p:tavLst>
                                    </p:anim>
                                    <p:animEffect transition="in" filter="fade">
                                      <p:cBhvr>
                                        <p:cTn id="79" dur="500"/>
                                        <p:tgtEl>
                                          <p:spTgt spid="76"/>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99">
                                            <p:txEl>
                                              <p:pRg st="0" end="0"/>
                                            </p:txEl>
                                          </p:spTgt>
                                        </p:tgtEl>
                                        <p:attrNameLst>
                                          <p:attrName>style.visibility</p:attrName>
                                        </p:attrNameLst>
                                      </p:cBhvr>
                                      <p:to>
                                        <p:strVal val="visible"/>
                                      </p:to>
                                    </p:set>
                                    <p:animEffect transition="in" filter="fade">
                                      <p:cBhvr>
                                        <p:cTn id="83" dur="500"/>
                                        <p:tgtEl>
                                          <p:spTgt spid="99">
                                            <p:txEl>
                                              <p:pRg st="0" end="0"/>
                                            </p:txEl>
                                          </p:spTgt>
                                        </p:tgtEl>
                                      </p:cBhvr>
                                    </p:animEffect>
                                  </p:childTnLst>
                                </p:cTn>
                              </p:par>
                            </p:childTnLst>
                          </p:cTn>
                        </p:par>
                        <p:par>
                          <p:cTn id="84" fill="hold">
                            <p:stCondLst>
                              <p:cond delay="8500"/>
                            </p:stCondLst>
                            <p:childTnLst>
                              <p:par>
                                <p:cTn id="85" presetID="18" presetClass="entr" presetSubtype="6" fill="hold" grpId="0" nodeType="afterEffect">
                                  <p:stCondLst>
                                    <p:cond delay="0"/>
                                  </p:stCondLst>
                                  <p:childTnLst>
                                    <p:set>
                                      <p:cBhvr>
                                        <p:cTn id="86" dur="1" fill="hold">
                                          <p:stCondLst>
                                            <p:cond delay="0"/>
                                          </p:stCondLst>
                                        </p:cTn>
                                        <p:tgtEl>
                                          <p:spTgt spid="100">
                                            <p:txEl>
                                              <p:pRg st="0" end="0"/>
                                            </p:txEl>
                                          </p:spTgt>
                                        </p:tgtEl>
                                        <p:attrNameLst>
                                          <p:attrName>style.visibility</p:attrName>
                                        </p:attrNameLst>
                                      </p:cBhvr>
                                      <p:to>
                                        <p:strVal val="visible"/>
                                      </p:to>
                                    </p:set>
                                    <p:animEffect transition="in" filter="strips(downRight)">
                                      <p:cBhvr>
                                        <p:cTn id="87" dur="500"/>
                                        <p:tgtEl>
                                          <p:spTgt spid="100">
                                            <p:txEl>
                                              <p:pRg st="0" end="0"/>
                                            </p:txEl>
                                          </p:spTgt>
                                        </p:tgtEl>
                                      </p:cBhvr>
                                    </p:animEffect>
                                  </p:childTnLst>
                                </p:cTn>
                              </p:par>
                            </p:childTnLst>
                          </p:cTn>
                        </p:par>
                        <p:par>
                          <p:cTn id="88" fill="hold">
                            <p:stCondLst>
                              <p:cond delay="9000"/>
                            </p:stCondLst>
                            <p:childTnLst>
                              <p:par>
                                <p:cTn id="89" presetID="22" presetClass="entr" presetSubtype="2"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right)">
                                      <p:cBhvr>
                                        <p:cTn id="91" dur="500"/>
                                        <p:tgtEl>
                                          <p:spTgt spid="51"/>
                                        </p:tgtEl>
                                      </p:cBhvr>
                                    </p:animEffect>
                                  </p:childTnLst>
                                </p:cTn>
                              </p:par>
                            </p:childTnLst>
                          </p:cTn>
                        </p:par>
                        <p:par>
                          <p:cTn id="92" fill="hold">
                            <p:stCondLst>
                              <p:cond delay="9500"/>
                            </p:stCondLst>
                            <p:childTnLst>
                              <p:par>
                                <p:cTn id="93" presetID="49" presetClass="entr" presetSubtype="0" decel="100000" fill="hold" nodeType="afterEffect">
                                  <p:stCondLst>
                                    <p:cond delay="0"/>
                                  </p:stCondLst>
                                  <p:childTnLst>
                                    <p:set>
                                      <p:cBhvr>
                                        <p:cTn id="94" dur="1" fill="hold">
                                          <p:stCondLst>
                                            <p:cond delay="0"/>
                                          </p:stCondLst>
                                        </p:cTn>
                                        <p:tgtEl>
                                          <p:spTgt spid="90"/>
                                        </p:tgtEl>
                                        <p:attrNameLst>
                                          <p:attrName>style.visibility</p:attrName>
                                        </p:attrNameLst>
                                      </p:cBhvr>
                                      <p:to>
                                        <p:strVal val="visible"/>
                                      </p:to>
                                    </p:set>
                                    <p:anim calcmode="lin" valueType="num">
                                      <p:cBhvr>
                                        <p:cTn id="95" dur="500" fill="hold"/>
                                        <p:tgtEl>
                                          <p:spTgt spid="90"/>
                                        </p:tgtEl>
                                        <p:attrNameLst>
                                          <p:attrName>ppt_w</p:attrName>
                                        </p:attrNameLst>
                                      </p:cBhvr>
                                      <p:tavLst>
                                        <p:tav tm="0">
                                          <p:val>
                                            <p:fltVal val="0"/>
                                          </p:val>
                                        </p:tav>
                                        <p:tav tm="100000">
                                          <p:val>
                                            <p:strVal val="#ppt_w"/>
                                          </p:val>
                                        </p:tav>
                                      </p:tavLst>
                                    </p:anim>
                                    <p:anim calcmode="lin" valueType="num">
                                      <p:cBhvr>
                                        <p:cTn id="96" dur="500" fill="hold"/>
                                        <p:tgtEl>
                                          <p:spTgt spid="90"/>
                                        </p:tgtEl>
                                        <p:attrNameLst>
                                          <p:attrName>ppt_h</p:attrName>
                                        </p:attrNameLst>
                                      </p:cBhvr>
                                      <p:tavLst>
                                        <p:tav tm="0">
                                          <p:val>
                                            <p:fltVal val="0"/>
                                          </p:val>
                                        </p:tav>
                                        <p:tav tm="100000">
                                          <p:val>
                                            <p:strVal val="#ppt_h"/>
                                          </p:val>
                                        </p:tav>
                                      </p:tavLst>
                                    </p:anim>
                                    <p:anim calcmode="lin" valueType="num">
                                      <p:cBhvr>
                                        <p:cTn id="97" dur="500" fill="hold"/>
                                        <p:tgtEl>
                                          <p:spTgt spid="90"/>
                                        </p:tgtEl>
                                        <p:attrNameLst>
                                          <p:attrName>style.rotation</p:attrName>
                                        </p:attrNameLst>
                                      </p:cBhvr>
                                      <p:tavLst>
                                        <p:tav tm="0">
                                          <p:val>
                                            <p:fltVal val="360"/>
                                          </p:val>
                                        </p:tav>
                                        <p:tav tm="100000">
                                          <p:val>
                                            <p:fltVal val="0"/>
                                          </p:val>
                                        </p:tav>
                                      </p:tavLst>
                                    </p:anim>
                                    <p:animEffect transition="in" filter="fade">
                                      <p:cBhvr>
                                        <p:cTn id="98" dur="500"/>
                                        <p:tgtEl>
                                          <p:spTgt spid="90"/>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95">
                                            <p:txEl>
                                              <p:pRg st="0" end="0"/>
                                            </p:txEl>
                                          </p:spTgt>
                                        </p:tgtEl>
                                        <p:attrNameLst>
                                          <p:attrName>style.visibility</p:attrName>
                                        </p:attrNameLst>
                                      </p:cBhvr>
                                      <p:to>
                                        <p:strVal val="visible"/>
                                      </p:to>
                                    </p:set>
                                    <p:animEffect transition="in" filter="fade">
                                      <p:cBhvr>
                                        <p:cTn id="102" dur="500"/>
                                        <p:tgtEl>
                                          <p:spTgt spid="95">
                                            <p:txEl>
                                              <p:pRg st="0" end="0"/>
                                            </p:txEl>
                                          </p:spTgt>
                                        </p:tgtEl>
                                      </p:cBhvr>
                                    </p:animEffect>
                                  </p:childTnLst>
                                </p:cTn>
                              </p:par>
                            </p:childTnLst>
                          </p:cTn>
                        </p:par>
                        <p:par>
                          <p:cTn id="103" fill="hold">
                            <p:stCondLst>
                              <p:cond delay="10500"/>
                            </p:stCondLst>
                            <p:childTnLst>
                              <p:par>
                                <p:cTn id="104" presetID="18" presetClass="entr" presetSubtype="6" fill="hold" grpId="0" nodeType="afterEffect">
                                  <p:stCondLst>
                                    <p:cond delay="0"/>
                                  </p:stCondLst>
                                  <p:childTnLst>
                                    <p:set>
                                      <p:cBhvr>
                                        <p:cTn id="105" dur="1" fill="hold">
                                          <p:stCondLst>
                                            <p:cond delay="0"/>
                                          </p:stCondLst>
                                        </p:cTn>
                                        <p:tgtEl>
                                          <p:spTgt spid="96">
                                            <p:txEl>
                                              <p:pRg st="0" end="0"/>
                                            </p:txEl>
                                          </p:spTgt>
                                        </p:tgtEl>
                                        <p:attrNameLst>
                                          <p:attrName>style.visibility</p:attrName>
                                        </p:attrNameLst>
                                      </p:cBhvr>
                                      <p:to>
                                        <p:strVal val="visible"/>
                                      </p:to>
                                    </p:set>
                                    <p:animEffect transition="in" filter="strips(downRight)">
                                      <p:cBhvr>
                                        <p:cTn id="106" dur="500"/>
                                        <p:tgtEl>
                                          <p:spTgt spid="96">
                                            <p:txEl>
                                              <p:pRg st="0" end="0"/>
                                            </p:txEl>
                                          </p:spTgt>
                                        </p:tgtEl>
                                      </p:cBhvr>
                                    </p:animEffect>
                                  </p:childTnLst>
                                </p:cTn>
                              </p:par>
                            </p:childTnLst>
                          </p:cTn>
                        </p:par>
                        <p:par>
                          <p:cTn id="107" fill="hold">
                            <p:stCondLst>
                              <p:cond delay="11000"/>
                            </p:stCondLst>
                            <p:childTnLst>
                              <p:par>
                                <p:cTn id="108" presetID="22" presetClass="entr" presetSubtype="8"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wipe(left)">
                                      <p:cBhvr>
                                        <p:cTn id="110" dur="500"/>
                                        <p:tgtEl>
                                          <p:spTgt spid="55"/>
                                        </p:tgtEl>
                                      </p:cBhvr>
                                    </p:animEffect>
                                  </p:childTnLst>
                                </p:cTn>
                              </p:par>
                            </p:childTnLst>
                          </p:cTn>
                        </p:par>
                        <p:par>
                          <p:cTn id="111" fill="hold">
                            <p:stCondLst>
                              <p:cond delay="11500"/>
                            </p:stCondLst>
                            <p:childTnLst>
                              <p:par>
                                <p:cTn id="112" presetID="49" presetClass="entr" presetSubtype="0" decel="100000" fill="hold" nodeType="afterEffect">
                                  <p:stCondLst>
                                    <p:cond delay="0"/>
                                  </p:stCondLst>
                                  <p:childTnLst>
                                    <p:set>
                                      <p:cBhvr>
                                        <p:cTn id="113" dur="1" fill="hold">
                                          <p:stCondLst>
                                            <p:cond delay="0"/>
                                          </p:stCondLst>
                                        </p:cTn>
                                        <p:tgtEl>
                                          <p:spTgt spid="79"/>
                                        </p:tgtEl>
                                        <p:attrNameLst>
                                          <p:attrName>style.visibility</p:attrName>
                                        </p:attrNameLst>
                                      </p:cBhvr>
                                      <p:to>
                                        <p:strVal val="visible"/>
                                      </p:to>
                                    </p:set>
                                    <p:anim calcmode="lin" valueType="num">
                                      <p:cBhvr>
                                        <p:cTn id="114" dur="500" fill="hold"/>
                                        <p:tgtEl>
                                          <p:spTgt spid="79"/>
                                        </p:tgtEl>
                                        <p:attrNameLst>
                                          <p:attrName>ppt_w</p:attrName>
                                        </p:attrNameLst>
                                      </p:cBhvr>
                                      <p:tavLst>
                                        <p:tav tm="0">
                                          <p:val>
                                            <p:fltVal val="0"/>
                                          </p:val>
                                        </p:tav>
                                        <p:tav tm="100000">
                                          <p:val>
                                            <p:strVal val="#ppt_w"/>
                                          </p:val>
                                        </p:tav>
                                      </p:tavLst>
                                    </p:anim>
                                    <p:anim calcmode="lin" valueType="num">
                                      <p:cBhvr>
                                        <p:cTn id="115" dur="500" fill="hold"/>
                                        <p:tgtEl>
                                          <p:spTgt spid="79"/>
                                        </p:tgtEl>
                                        <p:attrNameLst>
                                          <p:attrName>ppt_h</p:attrName>
                                        </p:attrNameLst>
                                      </p:cBhvr>
                                      <p:tavLst>
                                        <p:tav tm="0">
                                          <p:val>
                                            <p:fltVal val="0"/>
                                          </p:val>
                                        </p:tav>
                                        <p:tav tm="100000">
                                          <p:val>
                                            <p:strVal val="#ppt_h"/>
                                          </p:val>
                                        </p:tav>
                                      </p:tavLst>
                                    </p:anim>
                                    <p:anim calcmode="lin" valueType="num">
                                      <p:cBhvr>
                                        <p:cTn id="116" dur="500" fill="hold"/>
                                        <p:tgtEl>
                                          <p:spTgt spid="79"/>
                                        </p:tgtEl>
                                        <p:attrNameLst>
                                          <p:attrName>style.rotation</p:attrName>
                                        </p:attrNameLst>
                                      </p:cBhvr>
                                      <p:tavLst>
                                        <p:tav tm="0">
                                          <p:val>
                                            <p:fltVal val="360"/>
                                          </p:val>
                                        </p:tav>
                                        <p:tav tm="100000">
                                          <p:val>
                                            <p:fltVal val="0"/>
                                          </p:val>
                                        </p:tav>
                                      </p:tavLst>
                                    </p:anim>
                                    <p:animEffect transition="in" filter="fade">
                                      <p:cBhvr>
                                        <p:cTn id="117" dur="500"/>
                                        <p:tgtEl>
                                          <p:spTgt spid="79"/>
                                        </p:tgtEl>
                                      </p:cBhvr>
                                    </p:animEffect>
                                  </p:childTnLst>
                                </p:cTn>
                              </p:par>
                            </p:childTnLst>
                          </p:cTn>
                        </p:par>
                        <p:par>
                          <p:cTn id="118" fill="hold">
                            <p:stCondLst>
                              <p:cond delay="12000"/>
                            </p:stCondLst>
                            <p:childTnLst>
                              <p:par>
                                <p:cTn id="119" presetID="10" presetClass="entr" presetSubtype="0" fill="hold" grpId="0" nodeType="afterEffect">
                                  <p:stCondLst>
                                    <p:cond delay="0"/>
                                  </p:stCondLst>
                                  <p:childTnLst>
                                    <p:set>
                                      <p:cBhvr>
                                        <p:cTn id="120" dur="1" fill="hold">
                                          <p:stCondLst>
                                            <p:cond delay="0"/>
                                          </p:stCondLst>
                                        </p:cTn>
                                        <p:tgtEl>
                                          <p:spTgt spid="101">
                                            <p:txEl>
                                              <p:pRg st="0" end="0"/>
                                            </p:txEl>
                                          </p:spTgt>
                                        </p:tgtEl>
                                        <p:attrNameLst>
                                          <p:attrName>style.visibility</p:attrName>
                                        </p:attrNameLst>
                                      </p:cBhvr>
                                      <p:to>
                                        <p:strVal val="visible"/>
                                      </p:to>
                                    </p:set>
                                    <p:animEffect transition="in" filter="fade">
                                      <p:cBhvr>
                                        <p:cTn id="121" dur="500"/>
                                        <p:tgtEl>
                                          <p:spTgt spid="101">
                                            <p:txEl>
                                              <p:pRg st="0" end="0"/>
                                            </p:txEl>
                                          </p:spTgt>
                                        </p:tgtEl>
                                      </p:cBhvr>
                                    </p:animEffect>
                                  </p:childTnLst>
                                </p:cTn>
                              </p:par>
                            </p:childTnLst>
                          </p:cTn>
                        </p:par>
                        <p:par>
                          <p:cTn id="122" fill="hold">
                            <p:stCondLst>
                              <p:cond delay="12500"/>
                            </p:stCondLst>
                            <p:childTnLst>
                              <p:par>
                                <p:cTn id="123" presetID="18" presetClass="entr" presetSubtype="6" fill="hold" grpId="0" nodeType="afterEffect">
                                  <p:stCondLst>
                                    <p:cond delay="0"/>
                                  </p:stCondLst>
                                  <p:childTnLst>
                                    <p:set>
                                      <p:cBhvr>
                                        <p:cTn id="124" dur="1" fill="hold">
                                          <p:stCondLst>
                                            <p:cond delay="0"/>
                                          </p:stCondLst>
                                        </p:cTn>
                                        <p:tgtEl>
                                          <p:spTgt spid="102">
                                            <p:txEl>
                                              <p:pRg st="0" end="0"/>
                                            </p:txEl>
                                          </p:spTgt>
                                        </p:tgtEl>
                                        <p:attrNameLst>
                                          <p:attrName>style.visibility</p:attrName>
                                        </p:attrNameLst>
                                      </p:cBhvr>
                                      <p:to>
                                        <p:strVal val="visible"/>
                                      </p:to>
                                    </p:set>
                                    <p:animEffect transition="in" filter="strips(downRight)">
                                      <p:cBhvr>
                                        <p:cTn id="125" dur="500"/>
                                        <p:tgtEl>
                                          <p:spTgt spid="10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5" grpId="0" build="p"/>
      <p:bldP spid="37" grpId="0" build="p"/>
      <p:bldP spid="39" grpId="0" build="p"/>
      <p:bldP spid="51" grpId="0" animBg="1"/>
      <p:bldP spid="53" grpId="0" animBg="1"/>
      <p:bldP spid="54" grpId="0" animBg="1"/>
      <p:bldP spid="55" grpId="0" animBg="1"/>
      <p:bldP spid="67" grpId="0" animBg="1"/>
      <p:bldP spid="68" grpId="0" animBg="1"/>
      <p:bldP spid="93" grpId="0" build="p"/>
      <p:bldP spid="94" grpId="0" build="p"/>
      <p:bldP spid="95" grpId="0" build="p"/>
      <p:bldP spid="96" grpId="0" build="p"/>
      <p:bldP spid="97" grpId="0" build="p"/>
      <p:bldP spid="98" grpId="0" build="p"/>
      <p:bldP spid="99" grpId="0" build="p"/>
      <p:bldP spid="100" grpId="0" build="p"/>
      <p:bldP spid="101" grpId="0" build="p"/>
      <p:bldP spid="102" grpId="0" build="p"/>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536475"/>
            <a:ext cx="9144000" cy="701479"/>
          </a:xfrm>
        </p:spPr>
        <p:txBody>
          <a:bodyPr>
            <a:normAutofit/>
          </a:bodyPr>
          <a:lstStyle/>
          <a:p>
            <a:r>
              <a:rPr lang="en-GB" dirty="0"/>
              <a:t>OUR STEPS OF PROJECT</a:t>
            </a:r>
          </a:p>
        </p:txBody>
      </p:sp>
      <p:sp>
        <p:nvSpPr>
          <p:cNvPr id="3" name="Subtitle 2"/>
          <p:cNvSpPr>
            <a:spLocks noGrp="1"/>
          </p:cNvSpPr>
          <p:nvPr>
            <p:ph type="subTitle" idx="1"/>
          </p:nvPr>
        </p:nvSpPr>
        <p:spPr/>
        <p:txBody>
          <a:bodyPr/>
          <a:lstStyle/>
          <a:p>
            <a:r>
              <a:rPr lang="en-GB" dirty="0"/>
              <a:t>write your relevant text here</a:t>
            </a:r>
          </a:p>
        </p:txBody>
      </p:sp>
      <p:sp>
        <p:nvSpPr>
          <p:cNvPr id="10" name="Text Placeholder 9"/>
          <p:cNvSpPr>
            <a:spLocks noGrp="1"/>
          </p:cNvSpPr>
          <p:nvPr>
            <p:ph type="body" sz="quarter" idx="10"/>
          </p:nvPr>
        </p:nvSpPr>
        <p:spPr>
          <a:xfrm>
            <a:off x="2192414" y="2138402"/>
            <a:ext cx="1868412" cy="296989"/>
          </a:xfrm>
        </p:spPr>
        <p:txBody>
          <a:bodyPr/>
          <a:lstStyle/>
          <a:p>
            <a:r>
              <a:rPr lang="en-GB" dirty="0"/>
              <a:t>Order Request</a:t>
            </a:r>
          </a:p>
        </p:txBody>
      </p:sp>
      <p:sp>
        <p:nvSpPr>
          <p:cNvPr id="62" name="Text Placeholder 9"/>
          <p:cNvSpPr>
            <a:spLocks noGrp="1"/>
          </p:cNvSpPr>
          <p:nvPr>
            <p:ph type="body" sz="quarter" idx="10"/>
          </p:nvPr>
        </p:nvSpPr>
        <p:spPr>
          <a:xfrm>
            <a:off x="6165525" y="4729326"/>
            <a:ext cx="1615268" cy="296989"/>
          </a:xfrm>
        </p:spPr>
        <p:txBody>
          <a:bodyPr/>
          <a:lstStyle/>
          <a:p>
            <a:r>
              <a:rPr lang="en-GB" dirty="0"/>
              <a:t>Design</a:t>
            </a:r>
          </a:p>
        </p:txBody>
      </p:sp>
      <p:sp>
        <p:nvSpPr>
          <p:cNvPr id="63" name="Text Placeholder 10"/>
          <p:cNvSpPr>
            <a:spLocks noGrp="1"/>
          </p:cNvSpPr>
          <p:nvPr>
            <p:ph type="body" sz="quarter" idx="11"/>
          </p:nvPr>
        </p:nvSpPr>
        <p:spPr>
          <a:xfrm>
            <a:off x="6165525" y="5057297"/>
            <a:ext cx="1615268" cy="465989"/>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64" name="Text Placeholder 9"/>
          <p:cNvSpPr>
            <a:spLocks noGrp="1"/>
          </p:cNvSpPr>
          <p:nvPr>
            <p:ph type="body" sz="quarter" idx="10"/>
          </p:nvPr>
        </p:nvSpPr>
        <p:spPr>
          <a:xfrm>
            <a:off x="3645538" y="4724606"/>
            <a:ext cx="1927222" cy="296989"/>
          </a:xfrm>
        </p:spPr>
        <p:txBody>
          <a:bodyPr/>
          <a:lstStyle/>
          <a:p>
            <a:r>
              <a:rPr lang="en-GB" dirty="0"/>
              <a:t>Request Checking</a:t>
            </a:r>
          </a:p>
        </p:txBody>
      </p:sp>
      <p:sp>
        <p:nvSpPr>
          <p:cNvPr id="66" name="Text Placeholder 9"/>
          <p:cNvSpPr>
            <a:spLocks noGrp="1"/>
          </p:cNvSpPr>
          <p:nvPr>
            <p:ph type="body" sz="quarter" idx="10"/>
          </p:nvPr>
        </p:nvSpPr>
        <p:spPr>
          <a:xfrm>
            <a:off x="7282388" y="2082882"/>
            <a:ext cx="1615268" cy="296989"/>
          </a:xfrm>
        </p:spPr>
        <p:txBody>
          <a:bodyPr/>
          <a:lstStyle/>
          <a:p>
            <a:r>
              <a:rPr lang="en-GB" dirty="0"/>
              <a:t>Concept</a:t>
            </a:r>
          </a:p>
        </p:txBody>
      </p:sp>
      <p:sp>
        <p:nvSpPr>
          <p:cNvPr id="68" name="Text Placeholder 9"/>
          <p:cNvSpPr>
            <a:spLocks noGrp="1"/>
          </p:cNvSpPr>
          <p:nvPr>
            <p:ph type="body" sz="quarter" idx="10"/>
          </p:nvPr>
        </p:nvSpPr>
        <p:spPr>
          <a:xfrm>
            <a:off x="4751034" y="2140960"/>
            <a:ext cx="1615268" cy="296989"/>
          </a:xfrm>
        </p:spPr>
        <p:txBody>
          <a:bodyPr/>
          <a:lstStyle/>
          <a:p>
            <a:r>
              <a:rPr lang="en-GB" dirty="0"/>
              <a:t>Project Survey</a:t>
            </a:r>
          </a:p>
        </p:txBody>
      </p:sp>
      <p:sp>
        <p:nvSpPr>
          <p:cNvPr id="70" name="Text Placeholder 9"/>
          <p:cNvSpPr>
            <a:spLocks noGrp="1"/>
          </p:cNvSpPr>
          <p:nvPr>
            <p:ph type="body" sz="quarter" idx="10"/>
          </p:nvPr>
        </p:nvSpPr>
        <p:spPr>
          <a:xfrm>
            <a:off x="8733380" y="4673806"/>
            <a:ext cx="1615268" cy="296989"/>
          </a:xfrm>
        </p:spPr>
        <p:txBody>
          <a:bodyPr>
            <a:normAutofit/>
          </a:bodyPr>
          <a:lstStyle/>
          <a:p>
            <a:r>
              <a:rPr lang="en-GB" dirty="0"/>
              <a:t>Preparation</a:t>
            </a:r>
          </a:p>
        </p:txBody>
      </p:sp>
      <p:sp>
        <p:nvSpPr>
          <p:cNvPr id="72" name="TextBox 71"/>
          <p:cNvSpPr txBox="1"/>
          <p:nvPr/>
        </p:nvSpPr>
        <p:spPr>
          <a:xfrm>
            <a:off x="10177463" y="6269653"/>
            <a:ext cx="57626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a:t>
            </a:r>
            <a:r>
              <a:rPr lang="en-US" sz="1200" dirty="0">
                <a:solidFill>
                  <a:schemeClr val="accent1"/>
                </a:solidFill>
                <a:latin typeface="Kontrapunkt Bob Light" panose="02000000000000000000" pitchFamily="50" charset="0"/>
              </a:rPr>
              <a:t>0</a:t>
            </a:r>
            <a:endParaRPr lang="en-GB" sz="1200" dirty="0">
              <a:solidFill>
                <a:schemeClr val="accent1"/>
              </a:solidFill>
              <a:latin typeface="Kontrapunkt Bob Light" panose="02000000000000000000" pitchFamily="50" charset="0"/>
            </a:endParaRPr>
          </a:p>
        </p:txBody>
      </p:sp>
      <p:sp>
        <p:nvSpPr>
          <p:cNvPr id="14" name="Freeform 5"/>
          <p:cNvSpPr>
            <a:spLocks/>
          </p:cNvSpPr>
          <p:nvPr/>
        </p:nvSpPr>
        <p:spPr bwMode="auto">
          <a:xfrm>
            <a:off x="2176248" y="3197817"/>
            <a:ext cx="1521918" cy="1144027"/>
          </a:xfrm>
          <a:custGeom>
            <a:avLst/>
            <a:gdLst>
              <a:gd name="T0" fmla="*/ 343 w 343"/>
              <a:gd name="T1" fmla="*/ 165 h 255"/>
              <a:gd name="T2" fmla="*/ 343 w 343"/>
              <a:gd name="T3" fmla="*/ 90 h 255"/>
              <a:gd name="T4" fmla="*/ 342 w 343"/>
              <a:gd name="T5" fmla="*/ 78 h 255"/>
              <a:gd name="T6" fmla="*/ 287 w 343"/>
              <a:gd name="T7" fmla="*/ 78 h 255"/>
              <a:gd name="T8" fmla="*/ 289 w 343"/>
              <a:gd name="T9" fmla="*/ 90 h 255"/>
              <a:gd name="T10" fmla="*/ 289 w 343"/>
              <a:gd name="T11" fmla="*/ 165 h 255"/>
              <a:gd name="T12" fmla="*/ 279 w 343"/>
              <a:gd name="T13" fmla="*/ 191 h 255"/>
              <a:gd name="T14" fmla="*/ 253 w 343"/>
              <a:gd name="T15" fmla="*/ 201 h 255"/>
              <a:gd name="T16" fmla="*/ 90 w 343"/>
              <a:gd name="T17" fmla="*/ 201 h 255"/>
              <a:gd name="T18" fmla="*/ 64 w 343"/>
              <a:gd name="T19" fmla="*/ 191 h 255"/>
              <a:gd name="T20" fmla="*/ 54 w 343"/>
              <a:gd name="T21" fmla="*/ 165 h 255"/>
              <a:gd name="T22" fmla="*/ 54 w 343"/>
              <a:gd name="T23" fmla="*/ 90 h 255"/>
              <a:gd name="T24" fmla="*/ 64 w 343"/>
              <a:gd name="T25" fmla="*/ 65 h 255"/>
              <a:gd name="T26" fmla="*/ 90 w 343"/>
              <a:gd name="T27" fmla="*/ 54 h 255"/>
              <a:gd name="T28" fmla="*/ 168 w 343"/>
              <a:gd name="T29" fmla="*/ 54 h 255"/>
              <a:gd name="T30" fmla="*/ 195 w 343"/>
              <a:gd name="T31" fmla="*/ 9 h 255"/>
              <a:gd name="T32" fmla="*/ 205 w 343"/>
              <a:gd name="T33" fmla="*/ 0 h 255"/>
              <a:gd name="T34" fmla="*/ 90 w 343"/>
              <a:gd name="T35" fmla="*/ 0 h 255"/>
              <a:gd name="T36" fmla="*/ 27 w 343"/>
              <a:gd name="T37" fmla="*/ 27 h 255"/>
              <a:gd name="T38" fmla="*/ 0 w 343"/>
              <a:gd name="T39" fmla="*/ 90 h 255"/>
              <a:gd name="T40" fmla="*/ 0 w 343"/>
              <a:gd name="T41" fmla="*/ 165 h 255"/>
              <a:gd name="T42" fmla="*/ 27 w 343"/>
              <a:gd name="T43" fmla="*/ 228 h 255"/>
              <a:gd name="T44" fmla="*/ 90 w 343"/>
              <a:gd name="T45" fmla="*/ 255 h 255"/>
              <a:gd name="T46" fmla="*/ 253 w 343"/>
              <a:gd name="T47" fmla="*/ 255 h 255"/>
              <a:gd name="T48" fmla="*/ 317 w 343"/>
              <a:gd name="T49" fmla="*/ 228 h 255"/>
              <a:gd name="T50" fmla="*/ 343 w 343"/>
              <a:gd name="T51" fmla="*/ 16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3" h="255">
                <a:moveTo>
                  <a:pt x="343" y="165"/>
                </a:moveTo>
                <a:cubicBezTo>
                  <a:pt x="343" y="90"/>
                  <a:pt x="343" y="90"/>
                  <a:pt x="343" y="90"/>
                </a:cubicBezTo>
                <a:cubicBezTo>
                  <a:pt x="343" y="86"/>
                  <a:pt x="343" y="82"/>
                  <a:pt x="342" y="78"/>
                </a:cubicBezTo>
                <a:cubicBezTo>
                  <a:pt x="287" y="78"/>
                  <a:pt x="287" y="78"/>
                  <a:pt x="287" y="78"/>
                </a:cubicBezTo>
                <a:cubicBezTo>
                  <a:pt x="289" y="82"/>
                  <a:pt x="289" y="86"/>
                  <a:pt x="289" y="90"/>
                </a:cubicBezTo>
                <a:cubicBezTo>
                  <a:pt x="289" y="165"/>
                  <a:pt x="289" y="165"/>
                  <a:pt x="289" y="165"/>
                </a:cubicBezTo>
                <a:cubicBezTo>
                  <a:pt x="289" y="175"/>
                  <a:pt x="285" y="184"/>
                  <a:pt x="279" y="191"/>
                </a:cubicBezTo>
                <a:cubicBezTo>
                  <a:pt x="272" y="197"/>
                  <a:pt x="263" y="201"/>
                  <a:pt x="253" y="201"/>
                </a:cubicBezTo>
                <a:cubicBezTo>
                  <a:pt x="90" y="201"/>
                  <a:pt x="90" y="201"/>
                  <a:pt x="90" y="201"/>
                </a:cubicBezTo>
                <a:cubicBezTo>
                  <a:pt x="80" y="201"/>
                  <a:pt x="71" y="197"/>
                  <a:pt x="64" y="191"/>
                </a:cubicBezTo>
                <a:cubicBezTo>
                  <a:pt x="58" y="184"/>
                  <a:pt x="54" y="175"/>
                  <a:pt x="54" y="165"/>
                </a:cubicBezTo>
                <a:cubicBezTo>
                  <a:pt x="54" y="90"/>
                  <a:pt x="54" y="90"/>
                  <a:pt x="54" y="90"/>
                </a:cubicBezTo>
                <a:cubicBezTo>
                  <a:pt x="54" y="80"/>
                  <a:pt x="58" y="71"/>
                  <a:pt x="64" y="65"/>
                </a:cubicBezTo>
                <a:cubicBezTo>
                  <a:pt x="71" y="58"/>
                  <a:pt x="80" y="54"/>
                  <a:pt x="90" y="54"/>
                </a:cubicBezTo>
                <a:cubicBezTo>
                  <a:pt x="168" y="54"/>
                  <a:pt x="168" y="54"/>
                  <a:pt x="168" y="54"/>
                </a:cubicBezTo>
                <a:cubicBezTo>
                  <a:pt x="173" y="37"/>
                  <a:pt x="182" y="22"/>
                  <a:pt x="195" y="9"/>
                </a:cubicBezTo>
                <a:cubicBezTo>
                  <a:pt x="198" y="6"/>
                  <a:pt x="202" y="3"/>
                  <a:pt x="205" y="0"/>
                </a:cubicBezTo>
                <a:cubicBezTo>
                  <a:pt x="90" y="0"/>
                  <a:pt x="90" y="0"/>
                  <a:pt x="90" y="0"/>
                </a:cubicBezTo>
                <a:cubicBezTo>
                  <a:pt x="65" y="0"/>
                  <a:pt x="43" y="11"/>
                  <a:pt x="27" y="27"/>
                </a:cubicBezTo>
                <a:cubicBezTo>
                  <a:pt x="10" y="43"/>
                  <a:pt x="0" y="66"/>
                  <a:pt x="0" y="90"/>
                </a:cubicBezTo>
                <a:cubicBezTo>
                  <a:pt x="0" y="165"/>
                  <a:pt x="0" y="165"/>
                  <a:pt x="0" y="165"/>
                </a:cubicBezTo>
                <a:cubicBezTo>
                  <a:pt x="0" y="190"/>
                  <a:pt x="10" y="212"/>
                  <a:pt x="27" y="228"/>
                </a:cubicBezTo>
                <a:cubicBezTo>
                  <a:pt x="43" y="245"/>
                  <a:pt x="65" y="255"/>
                  <a:pt x="90" y="255"/>
                </a:cubicBezTo>
                <a:cubicBezTo>
                  <a:pt x="253" y="255"/>
                  <a:pt x="253" y="255"/>
                  <a:pt x="253" y="255"/>
                </a:cubicBezTo>
                <a:cubicBezTo>
                  <a:pt x="278" y="255"/>
                  <a:pt x="300" y="245"/>
                  <a:pt x="317" y="228"/>
                </a:cubicBezTo>
                <a:cubicBezTo>
                  <a:pt x="333" y="212"/>
                  <a:pt x="343" y="190"/>
                  <a:pt x="343" y="16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6"/>
          <p:cNvSpPr>
            <a:spLocks/>
          </p:cNvSpPr>
          <p:nvPr/>
        </p:nvSpPr>
        <p:spPr bwMode="auto">
          <a:xfrm>
            <a:off x="3001915" y="3197817"/>
            <a:ext cx="1519330" cy="1144027"/>
          </a:xfrm>
          <a:custGeom>
            <a:avLst/>
            <a:gdLst>
              <a:gd name="T0" fmla="*/ 0 w 343"/>
              <a:gd name="T1" fmla="*/ 90 h 255"/>
              <a:gd name="T2" fmla="*/ 0 w 343"/>
              <a:gd name="T3" fmla="*/ 165 h 255"/>
              <a:gd name="T4" fmla="*/ 1 w 343"/>
              <a:gd name="T5" fmla="*/ 177 h 255"/>
              <a:gd name="T6" fmla="*/ 56 w 343"/>
              <a:gd name="T7" fmla="*/ 177 h 255"/>
              <a:gd name="T8" fmla="*/ 54 w 343"/>
              <a:gd name="T9" fmla="*/ 165 h 255"/>
              <a:gd name="T10" fmla="*/ 54 w 343"/>
              <a:gd name="T11" fmla="*/ 90 h 255"/>
              <a:gd name="T12" fmla="*/ 64 w 343"/>
              <a:gd name="T13" fmla="*/ 65 h 255"/>
              <a:gd name="T14" fmla="*/ 90 w 343"/>
              <a:gd name="T15" fmla="*/ 54 h 255"/>
              <a:gd name="T16" fmla="*/ 253 w 343"/>
              <a:gd name="T17" fmla="*/ 54 h 255"/>
              <a:gd name="T18" fmla="*/ 278 w 343"/>
              <a:gd name="T19" fmla="*/ 65 h 255"/>
              <a:gd name="T20" fmla="*/ 289 w 343"/>
              <a:gd name="T21" fmla="*/ 90 h 255"/>
              <a:gd name="T22" fmla="*/ 289 w 343"/>
              <a:gd name="T23" fmla="*/ 165 h 255"/>
              <a:gd name="T24" fmla="*/ 278 w 343"/>
              <a:gd name="T25" fmla="*/ 191 h 255"/>
              <a:gd name="T26" fmla="*/ 253 w 343"/>
              <a:gd name="T27" fmla="*/ 201 h 255"/>
              <a:gd name="T28" fmla="*/ 175 w 343"/>
              <a:gd name="T29" fmla="*/ 201 h 255"/>
              <a:gd name="T30" fmla="*/ 148 w 343"/>
              <a:gd name="T31" fmla="*/ 246 h 255"/>
              <a:gd name="T32" fmla="*/ 137 w 343"/>
              <a:gd name="T33" fmla="*/ 255 h 255"/>
              <a:gd name="T34" fmla="*/ 253 w 343"/>
              <a:gd name="T35" fmla="*/ 255 h 255"/>
              <a:gd name="T36" fmla="*/ 316 w 343"/>
              <a:gd name="T37" fmla="*/ 228 h 255"/>
              <a:gd name="T38" fmla="*/ 343 w 343"/>
              <a:gd name="T39" fmla="*/ 165 h 255"/>
              <a:gd name="T40" fmla="*/ 343 w 343"/>
              <a:gd name="T41" fmla="*/ 90 h 255"/>
              <a:gd name="T42" fmla="*/ 316 w 343"/>
              <a:gd name="T43" fmla="*/ 27 h 255"/>
              <a:gd name="T44" fmla="*/ 253 w 343"/>
              <a:gd name="T45" fmla="*/ 0 h 255"/>
              <a:gd name="T46" fmla="*/ 90 w 343"/>
              <a:gd name="T47" fmla="*/ 0 h 255"/>
              <a:gd name="T48" fmla="*/ 26 w 343"/>
              <a:gd name="T49" fmla="*/ 27 h 255"/>
              <a:gd name="T50" fmla="*/ 0 w 343"/>
              <a:gd name="T51" fmla="*/ 9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3" h="255">
                <a:moveTo>
                  <a:pt x="0" y="90"/>
                </a:moveTo>
                <a:cubicBezTo>
                  <a:pt x="0" y="165"/>
                  <a:pt x="0" y="165"/>
                  <a:pt x="0" y="165"/>
                </a:cubicBezTo>
                <a:cubicBezTo>
                  <a:pt x="0" y="169"/>
                  <a:pt x="0" y="173"/>
                  <a:pt x="1" y="177"/>
                </a:cubicBezTo>
                <a:cubicBezTo>
                  <a:pt x="56" y="177"/>
                  <a:pt x="56" y="177"/>
                  <a:pt x="56" y="177"/>
                </a:cubicBezTo>
                <a:cubicBezTo>
                  <a:pt x="54" y="173"/>
                  <a:pt x="54" y="169"/>
                  <a:pt x="54" y="165"/>
                </a:cubicBezTo>
                <a:cubicBezTo>
                  <a:pt x="54" y="90"/>
                  <a:pt x="54" y="90"/>
                  <a:pt x="54" y="90"/>
                </a:cubicBezTo>
                <a:cubicBezTo>
                  <a:pt x="54" y="80"/>
                  <a:pt x="58" y="71"/>
                  <a:pt x="64" y="65"/>
                </a:cubicBezTo>
                <a:cubicBezTo>
                  <a:pt x="71" y="58"/>
                  <a:pt x="80" y="54"/>
                  <a:pt x="90" y="54"/>
                </a:cubicBezTo>
                <a:cubicBezTo>
                  <a:pt x="253" y="54"/>
                  <a:pt x="253" y="54"/>
                  <a:pt x="253" y="54"/>
                </a:cubicBezTo>
                <a:cubicBezTo>
                  <a:pt x="263" y="54"/>
                  <a:pt x="272" y="58"/>
                  <a:pt x="278" y="65"/>
                </a:cubicBezTo>
                <a:cubicBezTo>
                  <a:pt x="285" y="71"/>
                  <a:pt x="289" y="80"/>
                  <a:pt x="289" y="90"/>
                </a:cubicBezTo>
                <a:cubicBezTo>
                  <a:pt x="289" y="165"/>
                  <a:pt x="289" y="165"/>
                  <a:pt x="289" y="165"/>
                </a:cubicBezTo>
                <a:cubicBezTo>
                  <a:pt x="289" y="175"/>
                  <a:pt x="285" y="184"/>
                  <a:pt x="278" y="191"/>
                </a:cubicBezTo>
                <a:cubicBezTo>
                  <a:pt x="272" y="197"/>
                  <a:pt x="263" y="201"/>
                  <a:pt x="253" y="201"/>
                </a:cubicBezTo>
                <a:cubicBezTo>
                  <a:pt x="175" y="201"/>
                  <a:pt x="175" y="201"/>
                  <a:pt x="175" y="201"/>
                </a:cubicBezTo>
                <a:cubicBezTo>
                  <a:pt x="170" y="218"/>
                  <a:pt x="160" y="233"/>
                  <a:pt x="148" y="246"/>
                </a:cubicBezTo>
                <a:cubicBezTo>
                  <a:pt x="145" y="249"/>
                  <a:pt x="141" y="252"/>
                  <a:pt x="137" y="255"/>
                </a:cubicBezTo>
                <a:cubicBezTo>
                  <a:pt x="253" y="255"/>
                  <a:pt x="253" y="255"/>
                  <a:pt x="253" y="255"/>
                </a:cubicBezTo>
                <a:cubicBezTo>
                  <a:pt x="278" y="255"/>
                  <a:pt x="300" y="245"/>
                  <a:pt x="316" y="228"/>
                </a:cubicBezTo>
                <a:cubicBezTo>
                  <a:pt x="333" y="212"/>
                  <a:pt x="343" y="190"/>
                  <a:pt x="343" y="165"/>
                </a:cubicBezTo>
                <a:cubicBezTo>
                  <a:pt x="343" y="90"/>
                  <a:pt x="343" y="90"/>
                  <a:pt x="343" y="90"/>
                </a:cubicBezTo>
                <a:cubicBezTo>
                  <a:pt x="343" y="66"/>
                  <a:pt x="333" y="43"/>
                  <a:pt x="316" y="27"/>
                </a:cubicBezTo>
                <a:cubicBezTo>
                  <a:pt x="300" y="10"/>
                  <a:pt x="277" y="0"/>
                  <a:pt x="253" y="0"/>
                </a:cubicBezTo>
                <a:cubicBezTo>
                  <a:pt x="90" y="0"/>
                  <a:pt x="90" y="0"/>
                  <a:pt x="90" y="0"/>
                </a:cubicBezTo>
                <a:cubicBezTo>
                  <a:pt x="65" y="0"/>
                  <a:pt x="43" y="10"/>
                  <a:pt x="26" y="27"/>
                </a:cubicBezTo>
                <a:cubicBezTo>
                  <a:pt x="10" y="43"/>
                  <a:pt x="0" y="66"/>
                  <a:pt x="0" y="9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7"/>
          <p:cNvSpPr>
            <a:spLocks/>
          </p:cNvSpPr>
          <p:nvPr/>
        </p:nvSpPr>
        <p:spPr bwMode="auto">
          <a:xfrm>
            <a:off x="2176248" y="3197817"/>
            <a:ext cx="1521918" cy="1144027"/>
          </a:xfrm>
          <a:custGeom>
            <a:avLst/>
            <a:gdLst>
              <a:gd name="T0" fmla="*/ 343 w 343"/>
              <a:gd name="T1" fmla="*/ 165 h 255"/>
              <a:gd name="T2" fmla="*/ 343 w 343"/>
              <a:gd name="T3" fmla="*/ 90 h 255"/>
              <a:gd name="T4" fmla="*/ 342 w 343"/>
              <a:gd name="T5" fmla="*/ 78 h 255"/>
              <a:gd name="T6" fmla="*/ 287 w 343"/>
              <a:gd name="T7" fmla="*/ 78 h 255"/>
              <a:gd name="T8" fmla="*/ 289 w 343"/>
              <a:gd name="T9" fmla="*/ 90 h 255"/>
              <a:gd name="T10" fmla="*/ 289 w 343"/>
              <a:gd name="T11" fmla="*/ 165 h 255"/>
              <a:gd name="T12" fmla="*/ 279 w 343"/>
              <a:gd name="T13" fmla="*/ 191 h 255"/>
              <a:gd name="T14" fmla="*/ 253 w 343"/>
              <a:gd name="T15" fmla="*/ 201 h 255"/>
              <a:gd name="T16" fmla="*/ 90 w 343"/>
              <a:gd name="T17" fmla="*/ 201 h 255"/>
              <a:gd name="T18" fmla="*/ 64 w 343"/>
              <a:gd name="T19" fmla="*/ 191 h 255"/>
              <a:gd name="T20" fmla="*/ 54 w 343"/>
              <a:gd name="T21" fmla="*/ 165 h 255"/>
              <a:gd name="T22" fmla="*/ 54 w 343"/>
              <a:gd name="T23" fmla="*/ 90 h 255"/>
              <a:gd name="T24" fmla="*/ 64 w 343"/>
              <a:gd name="T25" fmla="*/ 65 h 255"/>
              <a:gd name="T26" fmla="*/ 90 w 343"/>
              <a:gd name="T27" fmla="*/ 54 h 255"/>
              <a:gd name="T28" fmla="*/ 168 w 343"/>
              <a:gd name="T29" fmla="*/ 54 h 255"/>
              <a:gd name="T30" fmla="*/ 195 w 343"/>
              <a:gd name="T31" fmla="*/ 9 h 255"/>
              <a:gd name="T32" fmla="*/ 205 w 343"/>
              <a:gd name="T33" fmla="*/ 0 h 255"/>
              <a:gd name="T34" fmla="*/ 90 w 343"/>
              <a:gd name="T35" fmla="*/ 0 h 255"/>
              <a:gd name="T36" fmla="*/ 27 w 343"/>
              <a:gd name="T37" fmla="*/ 27 h 255"/>
              <a:gd name="T38" fmla="*/ 0 w 343"/>
              <a:gd name="T39" fmla="*/ 90 h 255"/>
              <a:gd name="T40" fmla="*/ 0 w 343"/>
              <a:gd name="T41" fmla="*/ 165 h 255"/>
              <a:gd name="T42" fmla="*/ 27 w 343"/>
              <a:gd name="T43" fmla="*/ 228 h 255"/>
              <a:gd name="T44" fmla="*/ 90 w 343"/>
              <a:gd name="T45" fmla="*/ 255 h 255"/>
              <a:gd name="T46" fmla="*/ 253 w 343"/>
              <a:gd name="T47" fmla="*/ 255 h 255"/>
              <a:gd name="T48" fmla="*/ 317 w 343"/>
              <a:gd name="T49" fmla="*/ 228 h 255"/>
              <a:gd name="T50" fmla="*/ 343 w 343"/>
              <a:gd name="T51" fmla="*/ 16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3" h="255">
                <a:moveTo>
                  <a:pt x="343" y="165"/>
                </a:moveTo>
                <a:cubicBezTo>
                  <a:pt x="343" y="90"/>
                  <a:pt x="343" y="90"/>
                  <a:pt x="343" y="90"/>
                </a:cubicBezTo>
                <a:cubicBezTo>
                  <a:pt x="343" y="86"/>
                  <a:pt x="343" y="82"/>
                  <a:pt x="342" y="78"/>
                </a:cubicBezTo>
                <a:cubicBezTo>
                  <a:pt x="287" y="78"/>
                  <a:pt x="287" y="78"/>
                  <a:pt x="287" y="78"/>
                </a:cubicBezTo>
                <a:cubicBezTo>
                  <a:pt x="289" y="82"/>
                  <a:pt x="289" y="86"/>
                  <a:pt x="289" y="90"/>
                </a:cubicBezTo>
                <a:cubicBezTo>
                  <a:pt x="289" y="165"/>
                  <a:pt x="289" y="165"/>
                  <a:pt x="289" y="165"/>
                </a:cubicBezTo>
                <a:cubicBezTo>
                  <a:pt x="289" y="175"/>
                  <a:pt x="285" y="184"/>
                  <a:pt x="279" y="191"/>
                </a:cubicBezTo>
                <a:cubicBezTo>
                  <a:pt x="272" y="197"/>
                  <a:pt x="263" y="201"/>
                  <a:pt x="253" y="201"/>
                </a:cubicBezTo>
                <a:cubicBezTo>
                  <a:pt x="90" y="201"/>
                  <a:pt x="90" y="201"/>
                  <a:pt x="90" y="201"/>
                </a:cubicBezTo>
                <a:cubicBezTo>
                  <a:pt x="80" y="201"/>
                  <a:pt x="71" y="197"/>
                  <a:pt x="64" y="191"/>
                </a:cubicBezTo>
                <a:cubicBezTo>
                  <a:pt x="58" y="184"/>
                  <a:pt x="54" y="175"/>
                  <a:pt x="54" y="165"/>
                </a:cubicBezTo>
                <a:cubicBezTo>
                  <a:pt x="54" y="90"/>
                  <a:pt x="54" y="90"/>
                  <a:pt x="54" y="90"/>
                </a:cubicBezTo>
                <a:cubicBezTo>
                  <a:pt x="54" y="80"/>
                  <a:pt x="58" y="71"/>
                  <a:pt x="64" y="65"/>
                </a:cubicBezTo>
                <a:cubicBezTo>
                  <a:pt x="71" y="58"/>
                  <a:pt x="80" y="54"/>
                  <a:pt x="90" y="54"/>
                </a:cubicBezTo>
                <a:cubicBezTo>
                  <a:pt x="168" y="54"/>
                  <a:pt x="168" y="54"/>
                  <a:pt x="168" y="54"/>
                </a:cubicBezTo>
                <a:cubicBezTo>
                  <a:pt x="173" y="37"/>
                  <a:pt x="182" y="22"/>
                  <a:pt x="195" y="9"/>
                </a:cubicBezTo>
                <a:cubicBezTo>
                  <a:pt x="198" y="6"/>
                  <a:pt x="202" y="3"/>
                  <a:pt x="205" y="0"/>
                </a:cubicBezTo>
                <a:cubicBezTo>
                  <a:pt x="90" y="0"/>
                  <a:pt x="90" y="0"/>
                  <a:pt x="90" y="0"/>
                </a:cubicBezTo>
                <a:cubicBezTo>
                  <a:pt x="65" y="0"/>
                  <a:pt x="43" y="11"/>
                  <a:pt x="27" y="27"/>
                </a:cubicBezTo>
                <a:cubicBezTo>
                  <a:pt x="10" y="43"/>
                  <a:pt x="0" y="66"/>
                  <a:pt x="0" y="90"/>
                </a:cubicBezTo>
                <a:cubicBezTo>
                  <a:pt x="0" y="165"/>
                  <a:pt x="0" y="165"/>
                  <a:pt x="0" y="165"/>
                </a:cubicBezTo>
                <a:cubicBezTo>
                  <a:pt x="0" y="190"/>
                  <a:pt x="10" y="212"/>
                  <a:pt x="27" y="228"/>
                </a:cubicBezTo>
                <a:cubicBezTo>
                  <a:pt x="43" y="245"/>
                  <a:pt x="65" y="255"/>
                  <a:pt x="90" y="255"/>
                </a:cubicBezTo>
                <a:cubicBezTo>
                  <a:pt x="253" y="255"/>
                  <a:pt x="253" y="255"/>
                  <a:pt x="253" y="255"/>
                </a:cubicBezTo>
                <a:cubicBezTo>
                  <a:pt x="278" y="255"/>
                  <a:pt x="300" y="245"/>
                  <a:pt x="317" y="228"/>
                </a:cubicBezTo>
                <a:cubicBezTo>
                  <a:pt x="333" y="212"/>
                  <a:pt x="343" y="190"/>
                  <a:pt x="343" y="16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8"/>
          <p:cNvSpPr>
            <a:spLocks/>
          </p:cNvSpPr>
          <p:nvPr/>
        </p:nvSpPr>
        <p:spPr bwMode="auto">
          <a:xfrm>
            <a:off x="3001915" y="3197817"/>
            <a:ext cx="1519330" cy="1144027"/>
          </a:xfrm>
          <a:custGeom>
            <a:avLst/>
            <a:gdLst>
              <a:gd name="T0" fmla="*/ 0 w 343"/>
              <a:gd name="T1" fmla="*/ 90 h 255"/>
              <a:gd name="T2" fmla="*/ 0 w 343"/>
              <a:gd name="T3" fmla="*/ 165 h 255"/>
              <a:gd name="T4" fmla="*/ 1 w 343"/>
              <a:gd name="T5" fmla="*/ 177 h 255"/>
              <a:gd name="T6" fmla="*/ 56 w 343"/>
              <a:gd name="T7" fmla="*/ 177 h 255"/>
              <a:gd name="T8" fmla="*/ 54 w 343"/>
              <a:gd name="T9" fmla="*/ 165 h 255"/>
              <a:gd name="T10" fmla="*/ 54 w 343"/>
              <a:gd name="T11" fmla="*/ 90 h 255"/>
              <a:gd name="T12" fmla="*/ 64 w 343"/>
              <a:gd name="T13" fmla="*/ 65 h 255"/>
              <a:gd name="T14" fmla="*/ 90 w 343"/>
              <a:gd name="T15" fmla="*/ 54 h 255"/>
              <a:gd name="T16" fmla="*/ 253 w 343"/>
              <a:gd name="T17" fmla="*/ 54 h 255"/>
              <a:gd name="T18" fmla="*/ 278 w 343"/>
              <a:gd name="T19" fmla="*/ 65 h 255"/>
              <a:gd name="T20" fmla="*/ 289 w 343"/>
              <a:gd name="T21" fmla="*/ 90 h 255"/>
              <a:gd name="T22" fmla="*/ 289 w 343"/>
              <a:gd name="T23" fmla="*/ 165 h 255"/>
              <a:gd name="T24" fmla="*/ 278 w 343"/>
              <a:gd name="T25" fmla="*/ 191 h 255"/>
              <a:gd name="T26" fmla="*/ 253 w 343"/>
              <a:gd name="T27" fmla="*/ 201 h 255"/>
              <a:gd name="T28" fmla="*/ 175 w 343"/>
              <a:gd name="T29" fmla="*/ 201 h 255"/>
              <a:gd name="T30" fmla="*/ 148 w 343"/>
              <a:gd name="T31" fmla="*/ 246 h 255"/>
              <a:gd name="T32" fmla="*/ 137 w 343"/>
              <a:gd name="T33" fmla="*/ 255 h 255"/>
              <a:gd name="T34" fmla="*/ 253 w 343"/>
              <a:gd name="T35" fmla="*/ 255 h 255"/>
              <a:gd name="T36" fmla="*/ 316 w 343"/>
              <a:gd name="T37" fmla="*/ 228 h 255"/>
              <a:gd name="T38" fmla="*/ 343 w 343"/>
              <a:gd name="T39" fmla="*/ 165 h 255"/>
              <a:gd name="T40" fmla="*/ 343 w 343"/>
              <a:gd name="T41" fmla="*/ 90 h 255"/>
              <a:gd name="T42" fmla="*/ 316 w 343"/>
              <a:gd name="T43" fmla="*/ 27 h 255"/>
              <a:gd name="T44" fmla="*/ 253 w 343"/>
              <a:gd name="T45" fmla="*/ 0 h 255"/>
              <a:gd name="T46" fmla="*/ 90 w 343"/>
              <a:gd name="T47" fmla="*/ 0 h 255"/>
              <a:gd name="T48" fmla="*/ 26 w 343"/>
              <a:gd name="T49" fmla="*/ 27 h 255"/>
              <a:gd name="T50" fmla="*/ 0 w 343"/>
              <a:gd name="T51" fmla="*/ 9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3" h="255">
                <a:moveTo>
                  <a:pt x="0" y="90"/>
                </a:moveTo>
                <a:cubicBezTo>
                  <a:pt x="0" y="165"/>
                  <a:pt x="0" y="165"/>
                  <a:pt x="0" y="165"/>
                </a:cubicBezTo>
                <a:cubicBezTo>
                  <a:pt x="0" y="169"/>
                  <a:pt x="0" y="173"/>
                  <a:pt x="1" y="177"/>
                </a:cubicBezTo>
                <a:cubicBezTo>
                  <a:pt x="56" y="177"/>
                  <a:pt x="56" y="177"/>
                  <a:pt x="56" y="177"/>
                </a:cubicBezTo>
                <a:cubicBezTo>
                  <a:pt x="54" y="173"/>
                  <a:pt x="54" y="169"/>
                  <a:pt x="54" y="165"/>
                </a:cubicBezTo>
                <a:cubicBezTo>
                  <a:pt x="54" y="90"/>
                  <a:pt x="54" y="90"/>
                  <a:pt x="54" y="90"/>
                </a:cubicBezTo>
                <a:cubicBezTo>
                  <a:pt x="54" y="80"/>
                  <a:pt x="58" y="71"/>
                  <a:pt x="64" y="65"/>
                </a:cubicBezTo>
                <a:cubicBezTo>
                  <a:pt x="71" y="58"/>
                  <a:pt x="80" y="54"/>
                  <a:pt x="90" y="54"/>
                </a:cubicBezTo>
                <a:cubicBezTo>
                  <a:pt x="253" y="54"/>
                  <a:pt x="253" y="54"/>
                  <a:pt x="253" y="54"/>
                </a:cubicBezTo>
                <a:cubicBezTo>
                  <a:pt x="263" y="54"/>
                  <a:pt x="272" y="58"/>
                  <a:pt x="278" y="65"/>
                </a:cubicBezTo>
                <a:cubicBezTo>
                  <a:pt x="285" y="71"/>
                  <a:pt x="289" y="80"/>
                  <a:pt x="289" y="90"/>
                </a:cubicBezTo>
                <a:cubicBezTo>
                  <a:pt x="289" y="165"/>
                  <a:pt x="289" y="165"/>
                  <a:pt x="289" y="165"/>
                </a:cubicBezTo>
                <a:cubicBezTo>
                  <a:pt x="289" y="175"/>
                  <a:pt x="285" y="184"/>
                  <a:pt x="278" y="191"/>
                </a:cubicBezTo>
                <a:cubicBezTo>
                  <a:pt x="272" y="197"/>
                  <a:pt x="263" y="201"/>
                  <a:pt x="253" y="201"/>
                </a:cubicBezTo>
                <a:cubicBezTo>
                  <a:pt x="175" y="201"/>
                  <a:pt x="175" y="201"/>
                  <a:pt x="175" y="201"/>
                </a:cubicBezTo>
                <a:cubicBezTo>
                  <a:pt x="170" y="218"/>
                  <a:pt x="160" y="233"/>
                  <a:pt x="148" y="246"/>
                </a:cubicBezTo>
                <a:cubicBezTo>
                  <a:pt x="145" y="249"/>
                  <a:pt x="141" y="252"/>
                  <a:pt x="137" y="255"/>
                </a:cubicBezTo>
                <a:cubicBezTo>
                  <a:pt x="253" y="255"/>
                  <a:pt x="253" y="255"/>
                  <a:pt x="253" y="255"/>
                </a:cubicBezTo>
                <a:cubicBezTo>
                  <a:pt x="278" y="255"/>
                  <a:pt x="300" y="245"/>
                  <a:pt x="316" y="228"/>
                </a:cubicBezTo>
                <a:cubicBezTo>
                  <a:pt x="333" y="212"/>
                  <a:pt x="343" y="190"/>
                  <a:pt x="343" y="165"/>
                </a:cubicBezTo>
                <a:cubicBezTo>
                  <a:pt x="343" y="90"/>
                  <a:pt x="343" y="90"/>
                  <a:pt x="343" y="90"/>
                </a:cubicBezTo>
                <a:cubicBezTo>
                  <a:pt x="343" y="66"/>
                  <a:pt x="333" y="43"/>
                  <a:pt x="316" y="27"/>
                </a:cubicBezTo>
                <a:cubicBezTo>
                  <a:pt x="300" y="10"/>
                  <a:pt x="277" y="0"/>
                  <a:pt x="253" y="0"/>
                </a:cubicBezTo>
                <a:cubicBezTo>
                  <a:pt x="90" y="0"/>
                  <a:pt x="90" y="0"/>
                  <a:pt x="90" y="0"/>
                </a:cubicBezTo>
                <a:cubicBezTo>
                  <a:pt x="65" y="0"/>
                  <a:pt x="43" y="10"/>
                  <a:pt x="26" y="27"/>
                </a:cubicBezTo>
                <a:cubicBezTo>
                  <a:pt x="10" y="43"/>
                  <a:pt x="0" y="66"/>
                  <a:pt x="0" y="90"/>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9"/>
          <p:cNvSpPr>
            <a:spLocks/>
          </p:cNvSpPr>
          <p:nvPr/>
        </p:nvSpPr>
        <p:spPr bwMode="auto">
          <a:xfrm>
            <a:off x="4707600" y="3166758"/>
            <a:ext cx="1516741" cy="1144027"/>
          </a:xfrm>
          <a:custGeom>
            <a:avLst/>
            <a:gdLst>
              <a:gd name="T0" fmla="*/ 342 w 342"/>
              <a:gd name="T1" fmla="*/ 165 h 255"/>
              <a:gd name="T2" fmla="*/ 342 w 342"/>
              <a:gd name="T3" fmla="*/ 90 h 255"/>
              <a:gd name="T4" fmla="*/ 342 w 342"/>
              <a:gd name="T5" fmla="*/ 78 h 255"/>
              <a:gd name="T6" fmla="*/ 287 w 342"/>
              <a:gd name="T7" fmla="*/ 78 h 255"/>
              <a:gd name="T8" fmla="*/ 289 w 342"/>
              <a:gd name="T9" fmla="*/ 90 h 255"/>
              <a:gd name="T10" fmla="*/ 289 w 342"/>
              <a:gd name="T11" fmla="*/ 165 h 255"/>
              <a:gd name="T12" fmla="*/ 278 w 342"/>
              <a:gd name="T13" fmla="*/ 190 h 255"/>
              <a:gd name="T14" fmla="*/ 252 w 342"/>
              <a:gd name="T15" fmla="*/ 201 h 255"/>
              <a:gd name="T16" fmla="*/ 90 w 342"/>
              <a:gd name="T17" fmla="*/ 201 h 255"/>
              <a:gd name="T18" fmla="*/ 64 w 342"/>
              <a:gd name="T19" fmla="*/ 190 h 255"/>
              <a:gd name="T20" fmla="*/ 53 w 342"/>
              <a:gd name="T21" fmla="*/ 165 h 255"/>
              <a:gd name="T22" fmla="*/ 53 w 342"/>
              <a:gd name="T23" fmla="*/ 90 h 255"/>
              <a:gd name="T24" fmla="*/ 64 w 342"/>
              <a:gd name="T25" fmla="*/ 64 h 255"/>
              <a:gd name="T26" fmla="*/ 90 w 342"/>
              <a:gd name="T27" fmla="*/ 54 h 255"/>
              <a:gd name="T28" fmla="*/ 167 w 342"/>
              <a:gd name="T29" fmla="*/ 54 h 255"/>
              <a:gd name="T30" fmla="*/ 195 w 342"/>
              <a:gd name="T31" fmla="*/ 9 h 255"/>
              <a:gd name="T32" fmla="*/ 205 w 342"/>
              <a:gd name="T33" fmla="*/ 0 h 255"/>
              <a:gd name="T34" fmla="*/ 90 w 342"/>
              <a:gd name="T35" fmla="*/ 0 h 255"/>
              <a:gd name="T36" fmla="*/ 26 w 342"/>
              <a:gd name="T37" fmla="*/ 27 h 255"/>
              <a:gd name="T38" fmla="*/ 0 w 342"/>
              <a:gd name="T39" fmla="*/ 90 h 255"/>
              <a:gd name="T40" fmla="*/ 0 w 342"/>
              <a:gd name="T41" fmla="*/ 165 h 255"/>
              <a:gd name="T42" fmla="*/ 26 w 342"/>
              <a:gd name="T43" fmla="*/ 228 h 255"/>
              <a:gd name="T44" fmla="*/ 90 w 342"/>
              <a:gd name="T45" fmla="*/ 255 h 255"/>
              <a:gd name="T46" fmla="*/ 252 w 342"/>
              <a:gd name="T47" fmla="*/ 255 h 255"/>
              <a:gd name="T48" fmla="*/ 316 w 342"/>
              <a:gd name="T49" fmla="*/ 228 h 255"/>
              <a:gd name="T50" fmla="*/ 342 w 342"/>
              <a:gd name="T51" fmla="*/ 16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2" h="255">
                <a:moveTo>
                  <a:pt x="342" y="165"/>
                </a:moveTo>
                <a:cubicBezTo>
                  <a:pt x="342" y="90"/>
                  <a:pt x="342" y="90"/>
                  <a:pt x="342" y="90"/>
                </a:cubicBezTo>
                <a:cubicBezTo>
                  <a:pt x="342" y="86"/>
                  <a:pt x="342" y="82"/>
                  <a:pt x="342" y="78"/>
                </a:cubicBezTo>
                <a:cubicBezTo>
                  <a:pt x="287" y="78"/>
                  <a:pt x="287" y="78"/>
                  <a:pt x="287" y="78"/>
                </a:cubicBezTo>
                <a:cubicBezTo>
                  <a:pt x="288" y="82"/>
                  <a:pt x="289" y="86"/>
                  <a:pt x="289" y="90"/>
                </a:cubicBezTo>
                <a:cubicBezTo>
                  <a:pt x="289" y="165"/>
                  <a:pt x="289" y="165"/>
                  <a:pt x="289" y="165"/>
                </a:cubicBezTo>
                <a:cubicBezTo>
                  <a:pt x="289" y="175"/>
                  <a:pt x="285" y="184"/>
                  <a:pt x="278" y="190"/>
                </a:cubicBezTo>
                <a:cubicBezTo>
                  <a:pt x="272" y="197"/>
                  <a:pt x="263" y="201"/>
                  <a:pt x="252" y="201"/>
                </a:cubicBezTo>
                <a:cubicBezTo>
                  <a:pt x="90" y="201"/>
                  <a:pt x="90" y="201"/>
                  <a:pt x="90" y="201"/>
                </a:cubicBezTo>
                <a:cubicBezTo>
                  <a:pt x="80" y="201"/>
                  <a:pt x="71" y="197"/>
                  <a:pt x="64" y="190"/>
                </a:cubicBezTo>
                <a:cubicBezTo>
                  <a:pt x="57" y="184"/>
                  <a:pt x="53" y="175"/>
                  <a:pt x="53" y="165"/>
                </a:cubicBezTo>
                <a:cubicBezTo>
                  <a:pt x="53" y="90"/>
                  <a:pt x="53" y="90"/>
                  <a:pt x="53" y="90"/>
                </a:cubicBezTo>
                <a:cubicBezTo>
                  <a:pt x="53" y="80"/>
                  <a:pt x="57" y="71"/>
                  <a:pt x="64" y="64"/>
                </a:cubicBezTo>
                <a:cubicBezTo>
                  <a:pt x="71" y="58"/>
                  <a:pt x="80" y="54"/>
                  <a:pt x="90" y="54"/>
                </a:cubicBezTo>
                <a:cubicBezTo>
                  <a:pt x="167" y="54"/>
                  <a:pt x="167" y="54"/>
                  <a:pt x="167" y="54"/>
                </a:cubicBezTo>
                <a:cubicBezTo>
                  <a:pt x="173" y="37"/>
                  <a:pt x="182" y="22"/>
                  <a:pt x="195" y="9"/>
                </a:cubicBezTo>
                <a:cubicBezTo>
                  <a:pt x="198" y="6"/>
                  <a:pt x="201" y="3"/>
                  <a:pt x="205" y="0"/>
                </a:cubicBezTo>
                <a:cubicBezTo>
                  <a:pt x="90" y="0"/>
                  <a:pt x="90" y="0"/>
                  <a:pt x="90" y="0"/>
                </a:cubicBezTo>
                <a:cubicBezTo>
                  <a:pt x="65" y="0"/>
                  <a:pt x="42" y="10"/>
                  <a:pt x="26" y="27"/>
                </a:cubicBezTo>
                <a:cubicBezTo>
                  <a:pt x="10" y="43"/>
                  <a:pt x="0" y="65"/>
                  <a:pt x="0" y="90"/>
                </a:cubicBezTo>
                <a:cubicBezTo>
                  <a:pt x="0" y="165"/>
                  <a:pt x="0" y="165"/>
                  <a:pt x="0" y="165"/>
                </a:cubicBezTo>
                <a:cubicBezTo>
                  <a:pt x="0" y="189"/>
                  <a:pt x="10" y="212"/>
                  <a:pt x="26" y="228"/>
                </a:cubicBezTo>
                <a:cubicBezTo>
                  <a:pt x="42" y="244"/>
                  <a:pt x="65" y="255"/>
                  <a:pt x="90" y="255"/>
                </a:cubicBezTo>
                <a:cubicBezTo>
                  <a:pt x="252" y="255"/>
                  <a:pt x="252" y="255"/>
                  <a:pt x="252" y="255"/>
                </a:cubicBezTo>
                <a:cubicBezTo>
                  <a:pt x="277" y="255"/>
                  <a:pt x="300" y="244"/>
                  <a:pt x="316" y="228"/>
                </a:cubicBezTo>
                <a:cubicBezTo>
                  <a:pt x="332" y="212"/>
                  <a:pt x="342" y="189"/>
                  <a:pt x="342" y="165"/>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0"/>
          <p:cNvSpPr>
            <a:spLocks/>
          </p:cNvSpPr>
          <p:nvPr/>
        </p:nvSpPr>
        <p:spPr bwMode="auto">
          <a:xfrm>
            <a:off x="5533268" y="3166758"/>
            <a:ext cx="1516741" cy="1144027"/>
          </a:xfrm>
          <a:custGeom>
            <a:avLst/>
            <a:gdLst>
              <a:gd name="T0" fmla="*/ 0 w 342"/>
              <a:gd name="T1" fmla="*/ 90 h 255"/>
              <a:gd name="T2" fmla="*/ 0 w 342"/>
              <a:gd name="T3" fmla="*/ 165 h 255"/>
              <a:gd name="T4" fmla="*/ 1 w 342"/>
              <a:gd name="T5" fmla="*/ 176 h 255"/>
              <a:gd name="T6" fmla="*/ 55 w 342"/>
              <a:gd name="T7" fmla="*/ 177 h 255"/>
              <a:gd name="T8" fmla="*/ 53 w 342"/>
              <a:gd name="T9" fmla="*/ 165 h 255"/>
              <a:gd name="T10" fmla="*/ 53 w 342"/>
              <a:gd name="T11" fmla="*/ 90 h 255"/>
              <a:gd name="T12" fmla="*/ 64 w 342"/>
              <a:gd name="T13" fmla="*/ 64 h 255"/>
              <a:gd name="T14" fmla="*/ 90 w 342"/>
              <a:gd name="T15" fmla="*/ 54 h 255"/>
              <a:gd name="T16" fmla="*/ 252 w 342"/>
              <a:gd name="T17" fmla="*/ 54 h 255"/>
              <a:gd name="T18" fmla="*/ 278 w 342"/>
              <a:gd name="T19" fmla="*/ 64 h 255"/>
              <a:gd name="T20" fmla="*/ 289 w 342"/>
              <a:gd name="T21" fmla="*/ 90 h 255"/>
              <a:gd name="T22" fmla="*/ 289 w 342"/>
              <a:gd name="T23" fmla="*/ 165 h 255"/>
              <a:gd name="T24" fmla="*/ 278 w 342"/>
              <a:gd name="T25" fmla="*/ 190 h 255"/>
              <a:gd name="T26" fmla="*/ 252 w 342"/>
              <a:gd name="T27" fmla="*/ 201 h 255"/>
              <a:gd name="T28" fmla="*/ 175 w 342"/>
              <a:gd name="T29" fmla="*/ 201 h 255"/>
              <a:gd name="T30" fmla="*/ 147 w 342"/>
              <a:gd name="T31" fmla="*/ 246 h 255"/>
              <a:gd name="T32" fmla="*/ 137 w 342"/>
              <a:gd name="T33" fmla="*/ 255 h 255"/>
              <a:gd name="T34" fmla="*/ 252 w 342"/>
              <a:gd name="T35" fmla="*/ 255 h 255"/>
              <a:gd name="T36" fmla="*/ 316 w 342"/>
              <a:gd name="T37" fmla="*/ 228 h 255"/>
              <a:gd name="T38" fmla="*/ 342 w 342"/>
              <a:gd name="T39" fmla="*/ 165 h 255"/>
              <a:gd name="T40" fmla="*/ 342 w 342"/>
              <a:gd name="T41" fmla="*/ 90 h 255"/>
              <a:gd name="T42" fmla="*/ 316 w 342"/>
              <a:gd name="T43" fmla="*/ 27 h 255"/>
              <a:gd name="T44" fmla="*/ 252 w 342"/>
              <a:gd name="T45" fmla="*/ 0 h 255"/>
              <a:gd name="T46" fmla="*/ 90 w 342"/>
              <a:gd name="T47" fmla="*/ 0 h 255"/>
              <a:gd name="T48" fmla="*/ 26 w 342"/>
              <a:gd name="T49" fmla="*/ 27 h 255"/>
              <a:gd name="T50" fmla="*/ 0 w 342"/>
              <a:gd name="T51" fmla="*/ 9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2" h="255">
                <a:moveTo>
                  <a:pt x="0" y="90"/>
                </a:moveTo>
                <a:cubicBezTo>
                  <a:pt x="0" y="165"/>
                  <a:pt x="0" y="165"/>
                  <a:pt x="0" y="165"/>
                </a:cubicBezTo>
                <a:cubicBezTo>
                  <a:pt x="0" y="169"/>
                  <a:pt x="0" y="173"/>
                  <a:pt x="1" y="176"/>
                </a:cubicBezTo>
                <a:cubicBezTo>
                  <a:pt x="55" y="177"/>
                  <a:pt x="55" y="177"/>
                  <a:pt x="55" y="177"/>
                </a:cubicBezTo>
                <a:cubicBezTo>
                  <a:pt x="54" y="173"/>
                  <a:pt x="53" y="169"/>
                  <a:pt x="53" y="165"/>
                </a:cubicBezTo>
                <a:cubicBezTo>
                  <a:pt x="53" y="90"/>
                  <a:pt x="53" y="90"/>
                  <a:pt x="53" y="90"/>
                </a:cubicBezTo>
                <a:cubicBezTo>
                  <a:pt x="53" y="80"/>
                  <a:pt x="57" y="71"/>
                  <a:pt x="64" y="64"/>
                </a:cubicBezTo>
                <a:cubicBezTo>
                  <a:pt x="70" y="58"/>
                  <a:pt x="79" y="54"/>
                  <a:pt x="90" y="54"/>
                </a:cubicBezTo>
                <a:cubicBezTo>
                  <a:pt x="252" y="54"/>
                  <a:pt x="252" y="54"/>
                  <a:pt x="252" y="54"/>
                </a:cubicBezTo>
                <a:cubicBezTo>
                  <a:pt x="263" y="54"/>
                  <a:pt x="271" y="58"/>
                  <a:pt x="278" y="64"/>
                </a:cubicBezTo>
                <a:cubicBezTo>
                  <a:pt x="285" y="71"/>
                  <a:pt x="289" y="80"/>
                  <a:pt x="289" y="90"/>
                </a:cubicBezTo>
                <a:cubicBezTo>
                  <a:pt x="289" y="165"/>
                  <a:pt x="289" y="165"/>
                  <a:pt x="289" y="165"/>
                </a:cubicBezTo>
                <a:cubicBezTo>
                  <a:pt x="289" y="175"/>
                  <a:pt x="285" y="184"/>
                  <a:pt x="278" y="190"/>
                </a:cubicBezTo>
                <a:cubicBezTo>
                  <a:pt x="271" y="197"/>
                  <a:pt x="263" y="201"/>
                  <a:pt x="252" y="201"/>
                </a:cubicBezTo>
                <a:cubicBezTo>
                  <a:pt x="175" y="201"/>
                  <a:pt x="175" y="201"/>
                  <a:pt x="175" y="201"/>
                </a:cubicBezTo>
                <a:cubicBezTo>
                  <a:pt x="169" y="218"/>
                  <a:pt x="160" y="233"/>
                  <a:pt x="147" y="246"/>
                </a:cubicBezTo>
                <a:cubicBezTo>
                  <a:pt x="144" y="249"/>
                  <a:pt x="141" y="252"/>
                  <a:pt x="137" y="255"/>
                </a:cubicBezTo>
                <a:cubicBezTo>
                  <a:pt x="252" y="255"/>
                  <a:pt x="252" y="255"/>
                  <a:pt x="252" y="255"/>
                </a:cubicBezTo>
                <a:cubicBezTo>
                  <a:pt x="277" y="255"/>
                  <a:pt x="300" y="244"/>
                  <a:pt x="316" y="228"/>
                </a:cubicBezTo>
                <a:cubicBezTo>
                  <a:pt x="332" y="212"/>
                  <a:pt x="342" y="189"/>
                  <a:pt x="342" y="165"/>
                </a:cubicBezTo>
                <a:cubicBezTo>
                  <a:pt x="342" y="90"/>
                  <a:pt x="342" y="90"/>
                  <a:pt x="342" y="90"/>
                </a:cubicBezTo>
                <a:cubicBezTo>
                  <a:pt x="342" y="65"/>
                  <a:pt x="332" y="43"/>
                  <a:pt x="316" y="27"/>
                </a:cubicBezTo>
                <a:cubicBezTo>
                  <a:pt x="300" y="10"/>
                  <a:pt x="277" y="0"/>
                  <a:pt x="252" y="0"/>
                </a:cubicBezTo>
                <a:cubicBezTo>
                  <a:pt x="90" y="0"/>
                  <a:pt x="90" y="0"/>
                  <a:pt x="90" y="0"/>
                </a:cubicBezTo>
                <a:cubicBezTo>
                  <a:pt x="65" y="0"/>
                  <a:pt x="42" y="10"/>
                  <a:pt x="26" y="27"/>
                </a:cubicBezTo>
                <a:cubicBezTo>
                  <a:pt x="10" y="43"/>
                  <a:pt x="0" y="65"/>
                  <a:pt x="0" y="90"/>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1"/>
          <p:cNvSpPr>
            <a:spLocks/>
          </p:cNvSpPr>
          <p:nvPr/>
        </p:nvSpPr>
        <p:spPr bwMode="auto">
          <a:xfrm>
            <a:off x="7238955" y="3166758"/>
            <a:ext cx="1521918" cy="1144027"/>
          </a:xfrm>
          <a:custGeom>
            <a:avLst/>
            <a:gdLst>
              <a:gd name="T0" fmla="*/ 343 w 343"/>
              <a:gd name="T1" fmla="*/ 165 h 255"/>
              <a:gd name="T2" fmla="*/ 343 w 343"/>
              <a:gd name="T3" fmla="*/ 90 h 255"/>
              <a:gd name="T4" fmla="*/ 342 w 343"/>
              <a:gd name="T5" fmla="*/ 78 h 255"/>
              <a:gd name="T6" fmla="*/ 287 w 343"/>
              <a:gd name="T7" fmla="*/ 78 h 255"/>
              <a:gd name="T8" fmla="*/ 290 w 343"/>
              <a:gd name="T9" fmla="*/ 90 h 255"/>
              <a:gd name="T10" fmla="*/ 290 w 343"/>
              <a:gd name="T11" fmla="*/ 165 h 255"/>
              <a:gd name="T12" fmla="*/ 279 w 343"/>
              <a:gd name="T13" fmla="*/ 190 h 255"/>
              <a:gd name="T14" fmla="*/ 253 w 343"/>
              <a:gd name="T15" fmla="*/ 201 h 255"/>
              <a:gd name="T16" fmla="*/ 90 w 343"/>
              <a:gd name="T17" fmla="*/ 201 h 255"/>
              <a:gd name="T18" fmla="*/ 65 w 343"/>
              <a:gd name="T19" fmla="*/ 190 h 255"/>
              <a:gd name="T20" fmla="*/ 54 w 343"/>
              <a:gd name="T21" fmla="*/ 165 h 255"/>
              <a:gd name="T22" fmla="*/ 54 w 343"/>
              <a:gd name="T23" fmla="*/ 90 h 255"/>
              <a:gd name="T24" fmla="*/ 65 w 343"/>
              <a:gd name="T25" fmla="*/ 64 h 255"/>
              <a:gd name="T26" fmla="*/ 90 w 343"/>
              <a:gd name="T27" fmla="*/ 54 h 255"/>
              <a:gd name="T28" fmla="*/ 168 w 343"/>
              <a:gd name="T29" fmla="*/ 54 h 255"/>
              <a:gd name="T30" fmla="*/ 195 w 343"/>
              <a:gd name="T31" fmla="*/ 9 h 255"/>
              <a:gd name="T32" fmla="*/ 206 w 343"/>
              <a:gd name="T33" fmla="*/ 0 h 255"/>
              <a:gd name="T34" fmla="*/ 90 w 343"/>
              <a:gd name="T35" fmla="*/ 0 h 255"/>
              <a:gd name="T36" fmla="*/ 27 w 343"/>
              <a:gd name="T37" fmla="*/ 27 h 255"/>
              <a:gd name="T38" fmla="*/ 0 w 343"/>
              <a:gd name="T39" fmla="*/ 90 h 255"/>
              <a:gd name="T40" fmla="*/ 0 w 343"/>
              <a:gd name="T41" fmla="*/ 165 h 255"/>
              <a:gd name="T42" fmla="*/ 27 w 343"/>
              <a:gd name="T43" fmla="*/ 228 h 255"/>
              <a:gd name="T44" fmla="*/ 90 w 343"/>
              <a:gd name="T45" fmla="*/ 255 h 255"/>
              <a:gd name="T46" fmla="*/ 253 w 343"/>
              <a:gd name="T47" fmla="*/ 255 h 255"/>
              <a:gd name="T48" fmla="*/ 317 w 343"/>
              <a:gd name="T49" fmla="*/ 228 h 255"/>
              <a:gd name="T50" fmla="*/ 343 w 343"/>
              <a:gd name="T51" fmla="*/ 16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3" h="255">
                <a:moveTo>
                  <a:pt x="343" y="165"/>
                </a:moveTo>
                <a:cubicBezTo>
                  <a:pt x="343" y="90"/>
                  <a:pt x="343" y="90"/>
                  <a:pt x="343" y="90"/>
                </a:cubicBezTo>
                <a:cubicBezTo>
                  <a:pt x="343" y="86"/>
                  <a:pt x="343" y="82"/>
                  <a:pt x="342" y="78"/>
                </a:cubicBezTo>
                <a:cubicBezTo>
                  <a:pt x="287" y="78"/>
                  <a:pt x="287" y="78"/>
                  <a:pt x="287" y="78"/>
                </a:cubicBezTo>
                <a:cubicBezTo>
                  <a:pt x="289" y="82"/>
                  <a:pt x="290" y="86"/>
                  <a:pt x="290" y="90"/>
                </a:cubicBezTo>
                <a:cubicBezTo>
                  <a:pt x="290" y="165"/>
                  <a:pt x="290" y="165"/>
                  <a:pt x="290" y="165"/>
                </a:cubicBezTo>
                <a:cubicBezTo>
                  <a:pt x="290" y="175"/>
                  <a:pt x="286" y="184"/>
                  <a:pt x="279" y="190"/>
                </a:cubicBezTo>
                <a:cubicBezTo>
                  <a:pt x="272" y="197"/>
                  <a:pt x="263" y="201"/>
                  <a:pt x="253" y="201"/>
                </a:cubicBezTo>
                <a:cubicBezTo>
                  <a:pt x="90" y="201"/>
                  <a:pt x="90" y="201"/>
                  <a:pt x="90" y="201"/>
                </a:cubicBezTo>
                <a:cubicBezTo>
                  <a:pt x="80" y="201"/>
                  <a:pt x="71" y="197"/>
                  <a:pt x="65" y="190"/>
                </a:cubicBezTo>
                <a:cubicBezTo>
                  <a:pt x="58" y="184"/>
                  <a:pt x="54" y="175"/>
                  <a:pt x="54" y="165"/>
                </a:cubicBezTo>
                <a:cubicBezTo>
                  <a:pt x="54" y="90"/>
                  <a:pt x="54" y="90"/>
                  <a:pt x="54" y="90"/>
                </a:cubicBezTo>
                <a:cubicBezTo>
                  <a:pt x="54" y="80"/>
                  <a:pt x="58" y="71"/>
                  <a:pt x="65" y="64"/>
                </a:cubicBezTo>
                <a:cubicBezTo>
                  <a:pt x="71" y="58"/>
                  <a:pt x="80" y="54"/>
                  <a:pt x="90" y="54"/>
                </a:cubicBezTo>
                <a:cubicBezTo>
                  <a:pt x="168" y="54"/>
                  <a:pt x="168" y="54"/>
                  <a:pt x="168" y="54"/>
                </a:cubicBezTo>
                <a:cubicBezTo>
                  <a:pt x="173" y="37"/>
                  <a:pt x="183" y="22"/>
                  <a:pt x="195" y="9"/>
                </a:cubicBezTo>
                <a:cubicBezTo>
                  <a:pt x="199" y="6"/>
                  <a:pt x="202" y="3"/>
                  <a:pt x="206" y="0"/>
                </a:cubicBezTo>
                <a:cubicBezTo>
                  <a:pt x="90" y="0"/>
                  <a:pt x="90" y="0"/>
                  <a:pt x="90" y="0"/>
                </a:cubicBezTo>
                <a:cubicBezTo>
                  <a:pt x="66" y="0"/>
                  <a:pt x="43" y="10"/>
                  <a:pt x="27" y="27"/>
                </a:cubicBezTo>
                <a:cubicBezTo>
                  <a:pt x="11" y="43"/>
                  <a:pt x="0" y="65"/>
                  <a:pt x="0" y="90"/>
                </a:cubicBezTo>
                <a:cubicBezTo>
                  <a:pt x="0" y="165"/>
                  <a:pt x="0" y="165"/>
                  <a:pt x="0" y="165"/>
                </a:cubicBezTo>
                <a:cubicBezTo>
                  <a:pt x="0" y="189"/>
                  <a:pt x="11" y="212"/>
                  <a:pt x="27" y="228"/>
                </a:cubicBezTo>
                <a:cubicBezTo>
                  <a:pt x="43" y="244"/>
                  <a:pt x="66" y="255"/>
                  <a:pt x="90" y="255"/>
                </a:cubicBezTo>
                <a:cubicBezTo>
                  <a:pt x="253" y="255"/>
                  <a:pt x="253" y="255"/>
                  <a:pt x="253" y="255"/>
                </a:cubicBezTo>
                <a:cubicBezTo>
                  <a:pt x="278" y="255"/>
                  <a:pt x="301" y="244"/>
                  <a:pt x="317" y="228"/>
                </a:cubicBezTo>
                <a:cubicBezTo>
                  <a:pt x="333" y="212"/>
                  <a:pt x="343" y="189"/>
                  <a:pt x="343" y="16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12"/>
          <p:cNvSpPr>
            <a:spLocks/>
          </p:cNvSpPr>
          <p:nvPr/>
        </p:nvSpPr>
        <p:spPr bwMode="auto">
          <a:xfrm>
            <a:off x="8064622" y="3166758"/>
            <a:ext cx="1519330" cy="1144027"/>
          </a:xfrm>
          <a:custGeom>
            <a:avLst/>
            <a:gdLst>
              <a:gd name="T0" fmla="*/ 0 w 343"/>
              <a:gd name="T1" fmla="*/ 90 h 255"/>
              <a:gd name="T2" fmla="*/ 0 w 343"/>
              <a:gd name="T3" fmla="*/ 165 h 255"/>
              <a:gd name="T4" fmla="*/ 1 w 343"/>
              <a:gd name="T5" fmla="*/ 176 h 255"/>
              <a:gd name="T6" fmla="*/ 56 w 343"/>
              <a:gd name="T7" fmla="*/ 177 h 255"/>
              <a:gd name="T8" fmla="*/ 54 w 343"/>
              <a:gd name="T9" fmla="*/ 165 h 255"/>
              <a:gd name="T10" fmla="*/ 54 w 343"/>
              <a:gd name="T11" fmla="*/ 90 h 255"/>
              <a:gd name="T12" fmla="*/ 64 w 343"/>
              <a:gd name="T13" fmla="*/ 64 h 255"/>
              <a:gd name="T14" fmla="*/ 90 w 343"/>
              <a:gd name="T15" fmla="*/ 54 h 255"/>
              <a:gd name="T16" fmla="*/ 253 w 343"/>
              <a:gd name="T17" fmla="*/ 54 h 255"/>
              <a:gd name="T18" fmla="*/ 279 w 343"/>
              <a:gd name="T19" fmla="*/ 64 h 255"/>
              <a:gd name="T20" fmla="*/ 289 w 343"/>
              <a:gd name="T21" fmla="*/ 90 h 255"/>
              <a:gd name="T22" fmla="*/ 289 w 343"/>
              <a:gd name="T23" fmla="*/ 165 h 255"/>
              <a:gd name="T24" fmla="*/ 279 w 343"/>
              <a:gd name="T25" fmla="*/ 190 h 255"/>
              <a:gd name="T26" fmla="*/ 253 w 343"/>
              <a:gd name="T27" fmla="*/ 201 h 255"/>
              <a:gd name="T28" fmla="*/ 176 w 343"/>
              <a:gd name="T29" fmla="*/ 201 h 255"/>
              <a:gd name="T30" fmla="*/ 148 w 343"/>
              <a:gd name="T31" fmla="*/ 246 h 255"/>
              <a:gd name="T32" fmla="*/ 138 w 343"/>
              <a:gd name="T33" fmla="*/ 255 h 255"/>
              <a:gd name="T34" fmla="*/ 253 w 343"/>
              <a:gd name="T35" fmla="*/ 255 h 255"/>
              <a:gd name="T36" fmla="*/ 317 w 343"/>
              <a:gd name="T37" fmla="*/ 228 h 255"/>
              <a:gd name="T38" fmla="*/ 343 w 343"/>
              <a:gd name="T39" fmla="*/ 165 h 255"/>
              <a:gd name="T40" fmla="*/ 343 w 343"/>
              <a:gd name="T41" fmla="*/ 90 h 255"/>
              <a:gd name="T42" fmla="*/ 317 w 343"/>
              <a:gd name="T43" fmla="*/ 27 h 255"/>
              <a:gd name="T44" fmla="*/ 253 w 343"/>
              <a:gd name="T45" fmla="*/ 0 h 255"/>
              <a:gd name="T46" fmla="*/ 90 w 343"/>
              <a:gd name="T47" fmla="*/ 0 h 255"/>
              <a:gd name="T48" fmla="*/ 27 w 343"/>
              <a:gd name="T49" fmla="*/ 27 h 255"/>
              <a:gd name="T50" fmla="*/ 0 w 343"/>
              <a:gd name="T51" fmla="*/ 9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3" h="255">
                <a:moveTo>
                  <a:pt x="0" y="90"/>
                </a:moveTo>
                <a:cubicBezTo>
                  <a:pt x="0" y="165"/>
                  <a:pt x="0" y="165"/>
                  <a:pt x="0" y="165"/>
                </a:cubicBezTo>
                <a:cubicBezTo>
                  <a:pt x="0" y="169"/>
                  <a:pt x="1" y="173"/>
                  <a:pt x="1" y="176"/>
                </a:cubicBezTo>
                <a:cubicBezTo>
                  <a:pt x="56" y="177"/>
                  <a:pt x="56" y="177"/>
                  <a:pt x="56" y="177"/>
                </a:cubicBezTo>
                <a:cubicBezTo>
                  <a:pt x="55" y="173"/>
                  <a:pt x="54" y="169"/>
                  <a:pt x="54" y="165"/>
                </a:cubicBezTo>
                <a:cubicBezTo>
                  <a:pt x="54" y="90"/>
                  <a:pt x="54" y="90"/>
                  <a:pt x="54" y="90"/>
                </a:cubicBezTo>
                <a:cubicBezTo>
                  <a:pt x="54" y="80"/>
                  <a:pt x="58" y="71"/>
                  <a:pt x="64" y="64"/>
                </a:cubicBezTo>
                <a:cubicBezTo>
                  <a:pt x="71" y="58"/>
                  <a:pt x="80" y="54"/>
                  <a:pt x="90" y="54"/>
                </a:cubicBezTo>
                <a:cubicBezTo>
                  <a:pt x="253" y="54"/>
                  <a:pt x="253" y="54"/>
                  <a:pt x="253" y="54"/>
                </a:cubicBezTo>
                <a:cubicBezTo>
                  <a:pt x="263" y="54"/>
                  <a:pt x="272" y="58"/>
                  <a:pt x="279" y="64"/>
                </a:cubicBezTo>
                <a:cubicBezTo>
                  <a:pt x="285" y="71"/>
                  <a:pt x="289" y="80"/>
                  <a:pt x="289" y="90"/>
                </a:cubicBezTo>
                <a:cubicBezTo>
                  <a:pt x="289" y="165"/>
                  <a:pt x="289" y="165"/>
                  <a:pt x="289" y="165"/>
                </a:cubicBezTo>
                <a:cubicBezTo>
                  <a:pt x="289" y="175"/>
                  <a:pt x="285" y="184"/>
                  <a:pt x="279" y="190"/>
                </a:cubicBezTo>
                <a:cubicBezTo>
                  <a:pt x="272" y="197"/>
                  <a:pt x="263" y="201"/>
                  <a:pt x="253" y="201"/>
                </a:cubicBezTo>
                <a:cubicBezTo>
                  <a:pt x="176" y="201"/>
                  <a:pt x="176" y="201"/>
                  <a:pt x="176" y="201"/>
                </a:cubicBezTo>
                <a:cubicBezTo>
                  <a:pt x="170" y="218"/>
                  <a:pt x="161" y="233"/>
                  <a:pt x="148" y="246"/>
                </a:cubicBezTo>
                <a:cubicBezTo>
                  <a:pt x="145" y="249"/>
                  <a:pt x="141" y="252"/>
                  <a:pt x="138" y="255"/>
                </a:cubicBezTo>
                <a:cubicBezTo>
                  <a:pt x="253" y="255"/>
                  <a:pt x="253" y="255"/>
                  <a:pt x="253" y="255"/>
                </a:cubicBezTo>
                <a:cubicBezTo>
                  <a:pt x="278" y="255"/>
                  <a:pt x="300" y="244"/>
                  <a:pt x="317" y="228"/>
                </a:cubicBezTo>
                <a:cubicBezTo>
                  <a:pt x="333" y="212"/>
                  <a:pt x="343" y="189"/>
                  <a:pt x="343" y="165"/>
                </a:cubicBezTo>
                <a:cubicBezTo>
                  <a:pt x="343" y="90"/>
                  <a:pt x="343" y="90"/>
                  <a:pt x="343" y="90"/>
                </a:cubicBezTo>
                <a:cubicBezTo>
                  <a:pt x="343" y="65"/>
                  <a:pt x="333" y="43"/>
                  <a:pt x="317" y="27"/>
                </a:cubicBezTo>
                <a:cubicBezTo>
                  <a:pt x="300" y="10"/>
                  <a:pt x="278" y="0"/>
                  <a:pt x="253" y="0"/>
                </a:cubicBezTo>
                <a:cubicBezTo>
                  <a:pt x="90" y="0"/>
                  <a:pt x="90" y="0"/>
                  <a:pt x="90" y="0"/>
                </a:cubicBezTo>
                <a:cubicBezTo>
                  <a:pt x="66" y="0"/>
                  <a:pt x="43" y="10"/>
                  <a:pt x="27" y="27"/>
                </a:cubicBezTo>
                <a:cubicBezTo>
                  <a:pt x="10" y="43"/>
                  <a:pt x="0" y="65"/>
                  <a:pt x="0" y="90"/>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Text Placeholder 10"/>
          <p:cNvSpPr>
            <a:spLocks noGrp="1"/>
          </p:cNvSpPr>
          <p:nvPr>
            <p:ph type="body" sz="quarter" idx="11"/>
          </p:nvPr>
        </p:nvSpPr>
        <p:spPr>
          <a:xfrm>
            <a:off x="2176248" y="2443371"/>
            <a:ext cx="1884577" cy="424200"/>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76" name="Text Placeholder 10"/>
          <p:cNvSpPr>
            <a:spLocks noGrp="1"/>
          </p:cNvSpPr>
          <p:nvPr>
            <p:ph type="body" sz="quarter" idx="11"/>
          </p:nvPr>
        </p:nvSpPr>
        <p:spPr>
          <a:xfrm>
            <a:off x="7282389" y="2424489"/>
            <a:ext cx="1615268" cy="482306"/>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77" name="Text Placeholder 10"/>
          <p:cNvSpPr>
            <a:spLocks noGrp="1"/>
          </p:cNvSpPr>
          <p:nvPr>
            <p:ph type="body" sz="quarter" idx="11"/>
          </p:nvPr>
        </p:nvSpPr>
        <p:spPr>
          <a:xfrm>
            <a:off x="3629373" y="5058096"/>
            <a:ext cx="1943388" cy="464676"/>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78" name="Text Placeholder 10"/>
          <p:cNvSpPr>
            <a:spLocks noGrp="1"/>
          </p:cNvSpPr>
          <p:nvPr>
            <p:ph type="body" sz="quarter" idx="11"/>
          </p:nvPr>
        </p:nvSpPr>
        <p:spPr>
          <a:xfrm>
            <a:off x="8733380" y="5057297"/>
            <a:ext cx="1615268" cy="482306"/>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79" name="Text Placeholder 10"/>
          <p:cNvSpPr>
            <a:spLocks noGrp="1"/>
          </p:cNvSpPr>
          <p:nvPr>
            <p:ph type="body" sz="quarter" idx="11"/>
          </p:nvPr>
        </p:nvSpPr>
        <p:spPr>
          <a:xfrm>
            <a:off x="4734869" y="2501449"/>
            <a:ext cx="1615268" cy="482306"/>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Tree>
    <p:extLst>
      <p:ext uri="{BB962C8B-B14F-4D97-AF65-F5344CB8AC3E}">
        <p14:creationId xmlns:p14="http://schemas.microsoft.com/office/powerpoint/2010/main" val="247083501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down)">
                                      <p:cBhvr>
                                        <p:cTn id="15" dur="500"/>
                                        <p:tgtEl>
                                          <p:spTgt spid="1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Effect transition="in" filter="fade">
                                      <p:cBhvr>
                                        <p:cTn id="19" dur="500"/>
                                        <p:tgtEl>
                                          <p:spTgt spid="10">
                                            <p:txEl>
                                              <p:pRg st="0" end="0"/>
                                            </p:txEl>
                                          </p:spTgt>
                                        </p:tgtEl>
                                      </p:cBhvr>
                                    </p:animEffect>
                                  </p:childTnLst>
                                </p:cTn>
                              </p:par>
                            </p:childTnLst>
                          </p:cTn>
                        </p:par>
                        <p:par>
                          <p:cTn id="20" fill="hold">
                            <p:stCondLst>
                              <p:cond delay="2000"/>
                            </p:stCondLst>
                            <p:childTnLst>
                              <p:par>
                                <p:cTn id="21" presetID="18" presetClass="entr" presetSubtype="6" fill="hold" grpId="0" nodeType="afterEffect">
                                  <p:stCondLst>
                                    <p:cond delay="0"/>
                                  </p:stCondLst>
                                  <p:childTnLst>
                                    <p:set>
                                      <p:cBhvr>
                                        <p:cTn id="22" dur="1" fill="hold">
                                          <p:stCondLst>
                                            <p:cond delay="0"/>
                                          </p:stCondLst>
                                        </p:cTn>
                                        <p:tgtEl>
                                          <p:spTgt spid="75">
                                            <p:txEl>
                                              <p:pRg st="0" end="0"/>
                                            </p:txEl>
                                          </p:spTgt>
                                        </p:tgtEl>
                                        <p:attrNameLst>
                                          <p:attrName>style.visibility</p:attrName>
                                        </p:attrNameLst>
                                      </p:cBhvr>
                                      <p:to>
                                        <p:strVal val="visible"/>
                                      </p:to>
                                    </p:set>
                                    <p:animEffect transition="in" filter="strips(downRight)">
                                      <p:cBhvr>
                                        <p:cTn id="23" dur="500"/>
                                        <p:tgtEl>
                                          <p:spTgt spid="75">
                                            <p:txEl>
                                              <p:pRg st="0" end="0"/>
                                            </p:txEl>
                                          </p:spTgt>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up)">
                                      <p:cBhvr>
                                        <p:cTn id="27" dur="500"/>
                                        <p:tgtEl>
                                          <p:spTgt spid="17"/>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64">
                                            <p:txEl>
                                              <p:pRg st="0" end="0"/>
                                            </p:txEl>
                                          </p:spTgt>
                                        </p:tgtEl>
                                        <p:attrNameLst>
                                          <p:attrName>style.visibility</p:attrName>
                                        </p:attrNameLst>
                                      </p:cBhvr>
                                      <p:to>
                                        <p:strVal val="visible"/>
                                      </p:to>
                                    </p:set>
                                    <p:animEffect transition="in" filter="fade">
                                      <p:cBhvr>
                                        <p:cTn id="31" dur="500"/>
                                        <p:tgtEl>
                                          <p:spTgt spid="64">
                                            <p:txEl>
                                              <p:pRg st="0" end="0"/>
                                            </p:txEl>
                                          </p:spTgt>
                                        </p:tgtEl>
                                      </p:cBhvr>
                                    </p:animEffect>
                                  </p:childTnLst>
                                </p:cTn>
                              </p:par>
                            </p:childTnLst>
                          </p:cTn>
                        </p:par>
                        <p:par>
                          <p:cTn id="32" fill="hold">
                            <p:stCondLst>
                              <p:cond delay="3500"/>
                            </p:stCondLst>
                            <p:childTnLst>
                              <p:par>
                                <p:cTn id="33" presetID="18" presetClass="entr" presetSubtype="6" fill="hold" grpId="0" nodeType="afterEffect">
                                  <p:stCondLst>
                                    <p:cond delay="0"/>
                                  </p:stCondLst>
                                  <p:childTnLst>
                                    <p:set>
                                      <p:cBhvr>
                                        <p:cTn id="34" dur="1" fill="hold">
                                          <p:stCondLst>
                                            <p:cond delay="0"/>
                                          </p:stCondLst>
                                        </p:cTn>
                                        <p:tgtEl>
                                          <p:spTgt spid="77">
                                            <p:txEl>
                                              <p:pRg st="0" end="0"/>
                                            </p:txEl>
                                          </p:spTgt>
                                        </p:tgtEl>
                                        <p:attrNameLst>
                                          <p:attrName>style.visibility</p:attrName>
                                        </p:attrNameLst>
                                      </p:cBhvr>
                                      <p:to>
                                        <p:strVal val="visible"/>
                                      </p:to>
                                    </p:set>
                                    <p:animEffect transition="in" filter="strips(downRight)">
                                      <p:cBhvr>
                                        <p:cTn id="35" dur="500"/>
                                        <p:tgtEl>
                                          <p:spTgt spid="77">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500"/>
                                        <p:tgtEl>
                                          <p:spTgt spid="18"/>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68">
                                            <p:txEl>
                                              <p:pRg st="0" end="0"/>
                                            </p:txEl>
                                          </p:spTgt>
                                        </p:tgtEl>
                                        <p:attrNameLst>
                                          <p:attrName>style.visibility</p:attrName>
                                        </p:attrNameLst>
                                      </p:cBhvr>
                                      <p:to>
                                        <p:strVal val="visible"/>
                                      </p:to>
                                    </p:set>
                                    <p:animEffect transition="in" filter="fade">
                                      <p:cBhvr>
                                        <p:cTn id="43" dur="500"/>
                                        <p:tgtEl>
                                          <p:spTgt spid="68">
                                            <p:txEl>
                                              <p:pRg st="0" end="0"/>
                                            </p:txEl>
                                          </p:spTgt>
                                        </p:tgtEl>
                                      </p:cBhvr>
                                    </p:animEffect>
                                  </p:childTnLst>
                                </p:cTn>
                              </p:par>
                            </p:childTnLst>
                          </p:cTn>
                        </p:par>
                        <p:par>
                          <p:cTn id="44" fill="hold">
                            <p:stCondLst>
                              <p:cond delay="5000"/>
                            </p:stCondLst>
                            <p:childTnLst>
                              <p:par>
                                <p:cTn id="45" presetID="18" presetClass="entr" presetSubtype="6" fill="hold" grpId="0" nodeType="afterEffect">
                                  <p:stCondLst>
                                    <p:cond delay="0"/>
                                  </p:stCondLst>
                                  <p:childTnLst>
                                    <p:set>
                                      <p:cBhvr>
                                        <p:cTn id="46" dur="1" fill="hold">
                                          <p:stCondLst>
                                            <p:cond delay="0"/>
                                          </p:stCondLst>
                                        </p:cTn>
                                        <p:tgtEl>
                                          <p:spTgt spid="79">
                                            <p:txEl>
                                              <p:pRg st="0" end="0"/>
                                            </p:txEl>
                                          </p:spTgt>
                                        </p:tgtEl>
                                        <p:attrNameLst>
                                          <p:attrName>style.visibility</p:attrName>
                                        </p:attrNameLst>
                                      </p:cBhvr>
                                      <p:to>
                                        <p:strVal val="visible"/>
                                      </p:to>
                                    </p:set>
                                    <p:animEffect transition="in" filter="strips(downRight)">
                                      <p:cBhvr>
                                        <p:cTn id="47" dur="500"/>
                                        <p:tgtEl>
                                          <p:spTgt spid="79">
                                            <p:txEl>
                                              <p:pRg st="0" end="0"/>
                                            </p:txEl>
                                          </p:spTgt>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up)">
                                      <p:cBhvr>
                                        <p:cTn id="51" dur="500"/>
                                        <p:tgtEl>
                                          <p:spTgt spid="19"/>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62">
                                            <p:txEl>
                                              <p:pRg st="0" end="0"/>
                                            </p:txEl>
                                          </p:spTgt>
                                        </p:tgtEl>
                                        <p:attrNameLst>
                                          <p:attrName>style.visibility</p:attrName>
                                        </p:attrNameLst>
                                      </p:cBhvr>
                                      <p:to>
                                        <p:strVal val="visible"/>
                                      </p:to>
                                    </p:set>
                                    <p:animEffect transition="in" filter="fade">
                                      <p:cBhvr>
                                        <p:cTn id="55" dur="500"/>
                                        <p:tgtEl>
                                          <p:spTgt spid="62">
                                            <p:txEl>
                                              <p:pRg st="0" end="0"/>
                                            </p:txEl>
                                          </p:spTgt>
                                        </p:tgtEl>
                                      </p:cBhvr>
                                    </p:animEffect>
                                  </p:childTnLst>
                                </p:cTn>
                              </p:par>
                            </p:childTnLst>
                          </p:cTn>
                        </p:par>
                        <p:par>
                          <p:cTn id="56" fill="hold">
                            <p:stCondLst>
                              <p:cond delay="6500"/>
                            </p:stCondLst>
                            <p:childTnLst>
                              <p:par>
                                <p:cTn id="57" presetID="18" presetClass="entr" presetSubtype="6" fill="hold" grpId="0" nodeType="afterEffect">
                                  <p:stCondLst>
                                    <p:cond delay="0"/>
                                  </p:stCondLst>
                                  <p:childTnLst>
                                    <p:set>
                                      <p:cBhvr>
                                        <p:cTn id="58" dur="1" fill="hold">
                                          <p:stCondLst>
                                            <p:cond delay="0"/>
                                          </p:stCondLst>
                                        </p:cTn>
                                        <p:tgtEl>
                                          <p:spTgt spid="63">
                                            <p:txEl>
                                              <p:pRg st="0" end="0"/>
                                            </p:txEl>
                                          </p:spTgt>
                                        </p:tgtEl>
                                        <p:attrNameLst>
                                          <p:attrName>style.visibility</p:attrName>
                                        </p:attrNameLst>
                                      </p:cBhvr>
                                      <p:to>
                                        <p:strVal val="visible"/>
                                      </p:to>
                                    </p:set>
                                    <p:animEffect transition="in" filter="strips(downRight)">
                                      <p:cBhvr>
                                        <p:cTn id="59" dur="500"/>
                                        <p:tgtEl>
                                          <p:spTgt spid="63">
                                            <p:txEl>
                                              <p:pRg st="0" end="0"/>
                                            </p:txEl>
                                          </p:spTgt>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down)">
                                      <p:cBhvr>
                                        <p:cTn id="63" dur="500"/>
                                        <p:tgtEl>
                                          <p:spTgt spid="20"/>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66">
                                            <p:txEl>
                                              <p:pRg st="0" end="0"/>
                                            </p:txEl>
                                          </p:spTgt>
                                        </p:tgtEl>
                                        <p:attrNameLst>
                                          <p:attrName>style.visibility</p:attrName>
                                        </p:attrNameLst>
                                      </p:cBhvr>
                                      <p:to>
                                        <p:strVal val="visible"/>
                                      </p:to>
                                    </p:set>
                                    <p:animEffect transition="in" filter="fade">
                                      <p:cBhvr>
                                        <p:cTn id="67" dur="500"/>
                                        <p:tgtEl>
                                          <p:spTgt spid="66">
                                            <p:txEl>
                                              <p:pRg st="0" end="0"/>
                                            </p:txEl>
                                          </p:spTgt>
                                        </p:tgtEl>
                                      </p:cBhvr>
                                    </p:animEffect>
                                  </p:childTnLst>
                                </p:cTn>
                              </p:par>
                            </p:childTnLst>
                          </p:cTn>
                        </p:par>
                        <p:par>
                          <p:cTn id="68" fill="hold">
                            <p:stCondLst>
                              <p:cond delay="8000"/>
                            </p:stCondLst>
                            <p:childTnLst>
                              <p:par>
                                <p:cTn id="69" presetID="18" presetClass="entr" presetSubtype="6" fill="hold" grpId="0" nodeType="afterEffect">
                                  <p:stCondLst>
                                    <p:cond delay="0"/>
                                  </p:stCondLst>
                                  <p:childTnLst>
                                    <p:set>
                                      <p:cBhvr>
                                        <p:cTn id="70" dur="1" fill="hold">
                                          <p:stCondLst>
                                            <p:cond delay="0"/>
                                          </p:stCondLst>
                                        </p:cTn>
                                        <p:tgtEl>
                                          <p:spTgt spid="76">
                                            <p:txEl>
                                              <p:pRg st="0" end="0"/>
                                            </p:txEl>
                                          </p:spTgt>
                                        </p:tgtEl>
                                        <p:attrNameLst>
                                          <p:attrName>style.visibility</p:attrName>
                                        </p:attrNameLst>
                                      </p:cBhvr>
                                      <p:to>
                                        <p:strVal val="visible"/>
                                      </p:to>
                                    </p:set>
                                    <p:animEffect transition="in" filter="strips(downRight)">
                                      <p:cBhvr>
                                        <p:cTn id="71" dur="500"/>
                                        <p:tgtEl>
                                          <p:spTgt spid="76">
                                            <p:txEl>
                                              <p:pRg st="0" end="0"/>
                                            </p:txEl>
                                          </p:spTgt>
                                        </p:tgtEl>
                                      </p:cBhvr>
                                    </p:animEffect>
                                  </p:childTnLst>
                                </p:cTn>
                              </p:par>
                            </p:childTnLst>
                          </p:cTn>
                        </p:par>
                        <p:par>
                          <p:cTn id="72" fill="hold">
                            <p:stCondLst>
                              <p:cond delay="8500"/>
                            </p:stCondLst>
                            <p:childTnLst>
                              <p:par>
                                <p:cTn id="73" presetID="22" presetClass="entr" presetSubtype="1" fill="hold" grpId="0"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up)">
                                      <p:cBhvr>
                                        <p:cTn id="75" dur="500"/>
                                        <p:tgtEl>
                                          <p:spTgt spid="21"/>
                                        </p:tgtEl>
                                      </p:cBhvr>
                                    </p:animEffect>
                                  </p:childTnLst>
                                </p:cTn>
                              </p:par>
                            </p:childTnLst>
                          </p:cTn>
                        </p:par>
                        <p:par>
                          <p:cTn id="76" fill="hold">
                            <p:stCondLst>
                              <p:cond delay="9000"/>
                            </p:stCondLst>
                            <p:childTnLst>
                              <p:par>
                                <p:cTn id="77" presetID="10" presetClass="entr" presetSubtype="0" fill="hold" grpId="0" nodeType="afterEffect">
                                  <p:stCondLst>
                                    <p:cond delay="0"/>
                                  </p:stCondLst>
                                  <p:childTnLst>
                                    <p:set>
                                      <p:cBhvr>
                                        <p:cTn id="78" dur="1" fill="hold">
                                          <p:stCondLst>
                                            <p:cond delay="0"/>
                                          </p:stCondLst>
                                        </p:cTn>
                                        <p:tgtEl>
                                          <p:spTgt spid="70">
                                            <p:txEl>
                                              <p:pRg st="0" end="0"/>
                                            </p:txEl>
                                          </p:spTgt>
                                        </p:tgtEl>
                                        <p:attrNameLst>
                                          <p:attrName>style.visibility</p:attrName>
                                        </p:attrNameLst>
                                      </p:cBhvr>
                                      <p:to>
                                        <p:strVal val="visible"/>
                                      </p:to>
                                    </p:set>
                                    <p:animEffect transition="in" filter="fade">
                                      <p:cBhvr>
                                        <p:cTn id="79" dur="500"/>
                                        <p:tgtEl>
                                          <p:spTgt spid="70">
                                            <p:txEl>
                                              <p:pRg st="0" end="0"/>
                                            </p:txEl>
                                          </p:spTgt>
                                        </p:tgtEl>
                                      </p:cBhvr>
                                    </p:animEffect>
                                  </p:childTnLst>
                                </p:cTn>
                              </p:par>
                            </p:childTnLst>
                          </p:cTn>
                        </p:par>
                        <p:par>
                          <p:cTn id="80" fill="hold">
                            <p:stCondLst>
                              <p:cond delay="9500"/>
                            </p:stCondLst>
                            <p:childTnLst>
                              <p:par>
                                <p:cTn id="81" presetID="18" presetClass="entr" presetSubtype="6" fill="hold" grpId="0" nodeType="afterEffect">
                                  <p:stCondLst>
                                    <p:cond delay="0"/>
                                  </p:stCondLst>
                                  <p:childTnLst>
                                    <p:set>
                                      <p:cBhvr>
                                        <p:cTn id="82" dur="1" fill="hold">
                                          <p:stCondLst>
                                            <p:cond delay="0"/>
                                          </p:stCondLst>
                                        </p:cTn>
                                        <p:tgtEl>
                                          <p:spTgt spid="78">
                                            <p:txEl>
                                              <p:pRg st="0" end="0"/>
                                            </p:txEl>
                                          </p:spTgt>
                                        </p:tgtEl>
                                        <p:attrNameLst>
                                          <p:attrName>style.visibility</p:attrName>
                                        </p:attrNameLst>
                                      </p:cBhvr>
                                      <p:to>
                                        <p:strVal val="visible"/>
                                      </p:to>
                                    </p:set>
                                    <p:animEffect transition="in" filter="strips(downRight)">
                                      <p:cBhvr>
                                        <p:cTn id="83" dur="500"/>
                                        <p:tgtEl>
                                          <p:spTgt spid="78">
                                            <p:txEl>
                                              <p:pRg st="0" end="0"/>
                                            </p:txEl>
                                          </p:spTgt>
                                        </p:tgtEl>
                                      </p:cBhvr>
                                    </p:animEffect>
                                  </p:childTnLst>
                                </p:cTn>
                              </p:par>
                            </p:childTnLst>
                          </p:cTn>
                        </p:par>
                        <p:par>
                          <p:cTn id="84" fill="hold">
                            <p:stCondLst>
                              <p:cond delay="10000"/>
                            </p:stCondLst>
                            <p:childTnLst>
                              <p:par>
                                <p:cTn id="85" presetID="22" presetClass="entr" presetSubtype="4" fill="hold" grpId="0" nodeType="afterEffect">
                                  <p:stCondLst>
                                    <p:cond delay="0"/>
                                  </p:stCondLst>
                                  <p:childTnLst>
                                    <p:set>
                                      <p:cBhvr>
                                        <p:cTn id="86" dur="1" fill="hold">
                                          <p:stCondLst>
                                            <p:cond delay="0"/>
                                          </p:stCondLst>
                                        </p:cTn>
                                        <p:tgtEl>
                                          <p:spTgt spid="14"/>
                                        </p:tgtEl>
                                        <p:attrNameLst>
                                          <p:attrName>style.visibility</p:attrName>
                                        </p:attrNameLst>
                                      </p:cBhvr>
                                      <p:to>
                                        <p:strVal val="visible"/>
                                      </p:to>
                                    </p:set>
                                    <p:animEffect transition="in" filter="wipe(down)">
                                      <p:cBhvr>
                                        <p:cTn id="87" dur="500"/>
                                        <p:tgtEl>
                                          <p:spTgt spid="14"/>
                                        </p:tgtEl>
                                      </p:cBhvr>
                                    </p:animEffect>
                                  </p:childTnLst>
                                </p:cTn>
                              </p:par>
                            </p:childTnLst>
                          </p:cTn>
                        </p:par>
                        <p:par>
                          <p:cTn id="88" fill="hold">
                            <p:stCondLst>
                              <p:cond delay="10500"/>
                            </p:stCondLst>
                            <p:childTnLst>
                              <p:par>
                                <p:cTn id="89" presetID="22" presetClass="entr" presetSubtype="4" fill="hold" grpId="0"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down)">
                                      <p:cBhvr>
                                        <p:cTn id="9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0" grpId="0" build="p"/>
      <p:bldP spid="62" grpId="0" build="p"/>
      <p:bldP spid="63" grpId="0" build="p"/>
      <p:bldP spid="64" grpId="0" build="p"/>
      <p:bldP spid="66" grpId="0" build="p"/>
      <p:bldP spid="68" grpId="0" build="p"/>
      <p:bldP spid="70" grpId="0" build="p"/>
      <p:bldP spid="14" grpId="0" animBg="1"/>
      <p:bldP spid="15" grpId="0" animBg="1"/>
      <p:bldP spid="16" grpId="0" animBg="1"/>
      <p:bldP spid="17" grpId="0" animBg="1"/>
      <p:bldP spid="18" grpId="0" animBg="1"/>
      <p:bldP spid="19" grpId="0" animBg="1"/>
      <p:bldP spid="20" grpId="0" animBg="1"/>
      <p:bldP spid="21" grpId="0" animBg="1"/>
      <p:bldP spid="75" grpId="0" build="p"/>
      <p:bldP spid="76" grpId="0" build="p"/>
      <p:bldP spid="77" grpId="0" build="p"/>
      <p:bldP spid="78" grpId="0" build="p"/>
      <p:bldP spid="79"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itle 26"/>
          <p:cNvSpPr>
            <a:spLocks noGrp="1"/>
          </p:cNvSpPr>
          <p:nvPr>
            <p:ph type="ctrTitle"/>
          </p:nvPr>
        </p:nvSpPr>
        <p:spPr/>
        <p:txBody>
          <a:bodyPr/>
          <a:lstStyle/>
          <a:p>
            <a:r>
              <a:rPr lang="id-ID" dirty="0"/>
              <a:t>OUR STEPS OF PROJECT 2</a:t>
            </a:r>
          </a:p>
        </p:txBody>
      </p:sp>
      <p:sp>
        <p:nvSpPr>
          <p:cNvPr id="28" name="Subtitle 27"/>
          <p:cNvSpPr>
            <a:spLocks noGrp="1"/>
          </p:cNvSpPr>
          <p:nvPr>
            <p:ph type="subTitle" idx="1"/>
          </p:nvPr>
        </p:nvSpPr>
        <p:spPr/>
        <p:txBody>
          <a:bodyPr/>
          <a:lstStyle/>
          <a:p>
            <a:r>
              <a:rPr lang="en-US" dirty="0"/>
              <a:t>write your relevant text here</a:t>
            </a:r>
          </a:p>
        </p:txBody>
      </p:sp>
      <p:sp>
        <p:nvSpPr>
          <p:cNvPr id="29" name="Text Placeholder 28"/>
          <p:cNvSpPr>
            <a:spLocks noGrp="1"/>
          </p:cNvSpPr>
          <p:nvPr>
            <p:ph type="body" sz="quarter" idx="10"/>
          </p:nvPr>
        </p:nvSpPr>
        <p:spPr>
          <a:xfrm>
            <a:off x="5679281" y="2505490"/>
            <a:ext cx="2283619" cy="337621"/>
          </a:xfrm>
        </p:spPr>
        <p:txBody>
          <a:bodyPr/>
          <a:lstStyle/>
          <a:p>
            <a:r>
              <a:rPr lang="id-ID" dirty="0"/>
              <a:t>Order Request</a:t>
            </a:r>
          </a:p>
        </p:txBody>
      </p:sp>
      <p:sp>
        <p:nvSpPr>
          <p:cNvPr id="30" name="Text Placeholder 29"/>
          <p:cNvSpPr>
            <a:spLocks noGrp="1"/>
          </p:cNvSpPr>
          <p:nvPr>
            <p:ph type="body" sz="quarter" idx="11"/>
          </p:nvPr>
        </p:nvSpPr>
        <p:spPr>
          <a:xfrm>
            <a:off x="5679281" y="2843111"/>
            <a:ext cx="2283619" cy="834826"/>
          </a:xfrm>
        </p:spPr>
        <p:txBody>
          <a:bodyPr>
            <a:normAutofit fontScale="85000" lnSpcReduction="10000"/>
          </a:bodyPr>
          <a:lstStyle/>
          <a:p>
            <a:r>
              <a:rPr lang="id-ID" dirty="0"/>
              <a:t>Body text here or lorem ipsum dolor sit amet, lorem consectetur barakaBody text here or lorem ipsum dolor sit ametBody text here or lorem ipsum dolor sit amet</a:t>
            </a:r>
          </a:p>
        </p:txBody>
      </p:sp>
      <p:sp>
        <p:nvSpPr>
          <p:cNvPr id="59" name="Text Placeholder 28"/>
          <p:cNvSpPr>
            <a:spLocks noGrp="1"/>
          </p:cNvSpPr>
          <p:nvPr>
            <p:ph type="body" sz="quarter" idx="10"/>
          </p:nvPr>
        </p:nvSpPr>
        <p:spPr>
          <a:xfrm>
            <a:off x="8384381" y="2505490"/>
            <a:ext cx="2283619" cy="337621"/>
          </a:xfrm>
        </p:spPr>
        <p:txBody>
          <a:bodyPr/>
          <a:lstStyle/>
          <a:p>
            <a:r>
              <a:rPr lang="id-ID" dirty="0"/>
              <a:t>Concept</a:t>
            </a:r>
          </a:p>
        </p:txBody>
      </p:sp>
      <p:sp>
        <p:nvSpPr>
          <p:cNvPr id="60" name="Text Placeholder 29"/>
          <p:cNvSpPr>
            <a:spLocks noGrp="1"/>
          </p:cNvSpPr>
          <p:nvPr>
            <p:ph type="body" sz="quarter" idx="11"/>
          </p:nvPr>
        </p:nvSpPr>
        <p:spPr>
          <a:xfrm>
            <a:off x="8384381" y="2843111"/>
            <a:ext cx="2283619" cy="834826"/>
          </a:xfrm>
        </p:spPr>
        <p:txBody>
          <a:bodyPr>
            <a:normAutofit fontScale="85000" lnSpcReduction="10000"/>
          </a:bodyPr>
          <a:lstStyle/>
          <a:p>
            <a:r>
              <a:rPr lang="id-ID" dirty="0"/>
              <a:t>Body text here or lorem ipsum dolor sit amet, lorem consectetur barakaBody text here or lorem ipsum dolor sit ametBody text here or lorem ipsum dolor sit amet</a:t>
            </a:r>
          </a:p>
        </p:txBody>
      </p:sp>
      <p:sp>
        <p:nvSpPr>
          <p:cNvPr id="61" name="Text Placeholder 28"/>
          <p:cNvSpPr>
            <a:spLocks noGrp="1"/>
          </p:cNvSpPr>
          <p:nvPr>
            <p:ph type="body" sz="quarter" idx="10"/>
          </p:nvPr>
        </p:nvSpPr>
        <p:spPr>
          <a:xfrm>
            <a:off x="5679281" y="4073995"/>
            <a:ext cx="2283619" cy="337621"/>
          </a:xfrm>
        </p:spPr>
        <p:txBody>
          <a:bodyPr/>
          <a:lstStyle/>
          <a:p>
            <a:r>
              <a:rPr lang="id-ID" dirty="0"/>
              <a:t>Project Survey</a:t>
            </a:r>
          </a:p>
        </p:txBody>
      </p:sp>
      <p:sp>
        <p:nvSpPr>
          <p:cNvPr id="65" name="Text Placeholder 29"/>
          <p:cNvSpPr>
            <a:spLocks noGrp="1"/>
          </p:cNvSpPr>
          <p:nvPr>
            <p:ph type="body" sz="quarter" idx="11"/>
          </p:nvPr>
        </p:nvSpPr>
        <p:spPr>
          <a:xfrm>
            <a:off x="5679281" y="4411616"/>
            <a:ext cx="2283619" cy="834826"/>
          </a:xfrm>
        </p:spPr>
        <p:txBody>
          <a:bodyPr>
            <a:normAutofit fontScale="85000" lnSpcReduction="10000"/>
          </a:bodyPr>
          <a:lstStyle/>
          <a:p>
            <a:r>
              <a:rPr lang="id-ID" dirty="0"/>
              <a:t>Body text here or lorem ipsum dolor sit amet, lorem consectetur barakaBody text here or lorem ipsum dolor sit ametBody text here or lorem ipsum dolor sit amet</a:t>
            </a:r>
          </a:p>
        </p:txBody>
      </p:sp>
      <p:sp>
        <p:nvSpPr>
          <p:cNvPr id="67" name="Text Placeholder 28"/>
          <p:cNvSpPr>
            <a:spLocks noGrp="1"/>
          </p:cNvSpPr>
          <p:nvPr>
            <p:ph type="body" sz="quarter" idx="10"/>
          </p:nvPr>
        </p:nvSpPr>
        <p:spPr>
          <a:xfrm>
            <a:off x="8384381" y="4073995"/>
            <a:ext cx="2283619" cy="337621"/>
          </a:xfrm>
        </p:spPr>
        <p:txBody>
          <a:bodyPr/>
          <a:lstStyle/>
          <a:p>
            <a:r>
              <a:rPr lang="id-ID" dirty="0"/>
              <a:t>Design</a:t>
            </a:r>
          </a:p>
        </p:txBody>
      </p:sp>
      <p:sp>
        <p:nvSpPr>
          <p:cNvPr id="69" name="Text Placeholder 29"/>
          <p:cNvSpPr>
            <a:spLocks noGrp="1"/>
          </p:cNvSpPr>
          <p:nvPr>
            <p:ph type="body" sz="quarter" idx="11"/>
          </p:nvPr>
        </p:nvSpPr>
        <p:spPr>
          <a:xfrm>
            <a:off x="8384381" y="4411616"/>
            <a:ext cx="2283619" cy="834826"/>
          </a:xfrm>
        </p:spPr>
        <p:txBody>
          <a:bodyPr>
            <a:normAutofit fontScale="85000" lnSpcReduction="10000"/>
          </a:bodyPr>
          <a:lstStyle/>
          <a:p>
            <a:r>
              <a:rPr lang="id-ID" dirty="0"/>
              <a:t>Body text here or lorem ipsum dolor sit amet, lorem consectetur barakaBody text here or lorem ipsum dolor sit ametBody text here or lorem ipsum dolor sit amet</a:t>
            </a:r>
          </a:p>
        </p:txBody>
      </p:sp>
      <p:grpSp>
        <p:nvGrpSpPr>
          <p:cNvPr id="50" name="Group 49"/>
          <p:cNvGrpSpPr/>
          <p:nvPr/>
        </p:nvGrpSpPr>
        <p:grpSpPr>
          <a:xfrm>
            <a:off x="1720236" y="2063735"/>
            <a:ext cx="1766128" cy="1586711"/>
            <a:chOff x="1720236" y="2063735"/>
            <a:chExt cx="1766128" cy="1586711"/>
          </a:xfrm>
        </p:grpSpPr>
        <p:sp>
          <p:nvSpPr>
            <p:cNvPr id="39" name="Freeform 7"/>
            <p:cNvSpPr>
              <a:spLocks/>
            </p:cNvSpPr>
            <p:nvPr/>
          </p:nvSpPr>
          <p:spPr bwMode="auto">
            <a:xfrm>
              <a:off x="1720236" y="2063735"/>
              <a:ext cx="1766128" cy="1586711"/>
            </a:xfrm>
            <a:custGeom>
              <a:avLst/>
              <a:gdLst>
                <a:gd name="T0" fmla="*/ 414 w 630"/>
                <a:gd name="T1" fmla="*/ 7 h 566"/>
                <a:gd name="T2" fmla="*/ 411 w 630"/>
                <a:gd name="T3" fmla="*/ 0 h 566"/>
                <a:gd name="T4" fmla="*/ 0 w 630"/>
                <a:gd name="T5" fmla="*/ 310 h 566"/>
                <a:gd name="T6" fmla="*/ 229 w 630"/>
                <a:gd name="T7" fmla="*/ 566 h 566"/>
                <a:gd name="T8" fmla="*/ 630 w 630"/>
                <a:gd name="T9" fmla="*/ 317 h 566"/>
                <a:gd name="T10" fmla="*/ 414 w 630"/>
                <a:gd name="T11" fmla="*/ 7 h 566"/>
              </a:gdLst>
              <a:ahLst/>
              <a:cxnLst>
                <a:cxn ang="0">
                  <a:pos x="T0" y="T1"/>
                </a:cxn>
                <a:cxn ang="0">
                  <a:pos x="T2" y="T3"/>
                </a:cxn>
                <a:cxn ang="0">
                  <a:pos x="T4" y="T5"/>
                </a:cxn>
                <a:cxn ang="0">
                  <a:pos x="T6" y="T7"/>
                </a:cxn>
                <a:cxn ang="0">
                  <a:pos x="T8" y="T9"/>
                </a:cxn>
                <a:cxn ang="0">
                  <a:pos x="T10" y="T11"/>
                </a:cxn>
              </a:cxnLst>
              <a:rect l="0" t="0" r="r" b="b"/>
              <a:pathLst>
                <a:path w="630" h="566">
                  <a:moveTo>
                    <a:pt x="414" y="7"/>
                  </a:moveTo>
                  <a:lnTo>
                    <a:pt x="411" y="0"/>
                  </a:lnTo>
                  <a:lnTo>
                    <a:pt x="0" y="310"/>
                  </a:lnTo>
                  <a:lnTo>
                    <a:pt x="229" y="566"/>
                  </a:lnTo>
                  <a:lnTo>
                    <a:pt x="630" y="317"/>
                  </a:lnTo>
                  <a:lnTo>
                    <a:pt x="414" y="7"/>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71" name="Group 5230"/>
            <p:cNvGrpSpPr/>
            <p:nvPr/>
          </p:nvGrpSpPr>
          <p:grpSpPr>
            <a:xfrm>
              <a:off x="2498934" y="2736687"/>
              <a:ext cx="221432" cy="348716"/>
              <a:chOff x="0" y="0"/>
              <a:chExt cx="389537" cy="613459"/>
            </a:xfrm>
            <a:solidFill>
              <a:schemeClr val="accent1"/>
            </a:solidFill>
          </p:grpSpPr>
          <p:sp>
            <p:nvSpPr>
              <p:cNvPr id="73" name="Shape 5227"/>
              <p:cNvSpPr/>
              <p:nvPr/>
            </p:nvSpPr>
            <p:spPr>
              <a:xfrm>
                <a:off x="0" y="225168"/>
                <a:ext cx="389538" cy="388292"/>
              </a:xfrm>
              <a:custGeom>
                <a:avLst/>
                <a:gdLst/>
                <a:ahLst/>
                <a:cxnLst>
                  <a:cxn ang="0">
                    <a:pos x="wd2" y="hd2"/>
                  </a:cxn>
                  <a:cxn ang="5400000">
                    <a:pos x="wd2" y="hd2"/>
                  </a:cxn>
                  <a:cxn ang="10800000">
                    <a:pos x="wd2" y="hd2"/>
                  </a:cxn>
                  <a:cxn ang="16200000">
                    <a:pos x="wd2" y="hd2"/>
                  </a:cxn>
                </a:cxnLst>
                <a:rect l="0" t="0" r="r" b="b"/>
                <a:pathLst>
                  <a:path w="21600" h="21600" extrusionOk="0">
                    <a:moveTo>
                      <a:pt x="20925" y="0"/>
                    </a:moveTo>
                    <a:lnTo>
                      <a:pt x="19913" y="0"/>
                    </a:lnTo>
                    <a:cubicBezTo>
                      <a:pt x="19541" y="0"/>
                      <a:pt x="19239" y="306"/>
                      <a:pt x="19239" y="679"/>
                    </a:cubicBezTo>
                    <a:lnTo>
                      <a:pt x="19239" y="5345"/>
                    </a:lnTo>
                    <a:cubicBezTo>
                      <a:pt x="19239" y="7610"/>
                      <a:pt x="17460" y="11441"/>
                      <a:pt x="10801" y="11441"/>
                    </a:cubicBezTo>
                    <a:cubicBezTo>
                      <a:pt x="4140" y="11441"/>
                      <a:pt x="2361" y="7610"/>
                      <a:pt x="2361" y="5345"/>
                    </a:cubicBezTo>
                    <a:lnTo>
                      <a:pt x="2361" y="679"/>
                    </a:lnTo>
                    <a:cubicBezTo>
                      <a:pt x="2361" y="306"/>
                      <a:pt x="2059" y="0"/>
                      <a:pt x="1687" y="0"/>
                    </a:cubicBezTo>
                    <a:lnTo>
                      <a:pt x="675" y="0"/>
                    </a:lnTo>
                    <a:cubicBezTo>
                      <a:pt x="303" y="0"/>
                      <a:pt x="0" y="306"/>
                      <a:pt x="0" y="679"/>
                    </a:cubicBezTo>
                    <a:lnTo>
                      <a:pt x="0" y="5345"/>
                    </a:lnTo>
                    <a:cubicBezTo>
                      <a:pt x="0" y="9133"/>
                      <a:pt x="2772" y="13186"/>
                      <a:pt x="9112" y="13743"/>
                    </a:cubicBezTo>
                    <a:lnTo>
                      <a:pt x="9112" y="18214"/>
                    </a:lnTo>
                    <a:lnTo>
                      <a:pt x="4725" y="18214"/>
                    </a:lnTo>
                    <a:cubicBezTo>
                      <a:pt x="4353" y="18214"/>
                      <a:pt x="4050" y="18517"/>
                      <a:pt x="4050" y="18891"/>
                    </a:cubicBezTo>
                    <a:lnTo>
                      <a:pt x="4050" y="20921"/>
                    </a:lnTo>
                    <a:cubicBezTo>
                      <a:pt x="4050" y="21294"/>
                      <a:pt x="4353" y="21600"/>
                      <a:pt x="4725" y="21600"/>
                    </a:cubicBezTo>
                    <a:lnTo>
                      <a:pt x="16875" y="21600"/>
                    </a:lnTo>
                    <a:cubicBezTo>
                      <a:pt x="17247" y="21600"/>
                      <a:pt x="17550" y="21294"/>
                      <a:pt x="17550" y="20921"/>
                    </a:cubicBezTo>
                    <a:lnTo>
                      <a:pt x="17550" y="18891"/>
                    </a:lnTo>
                    <a:cubicBezTo>
                      <a:pt x="17550" y="18517"/>
                      <a:pt x="17247" y="18214"/>
                      <a:pt x="16875" y="18214"/>
                    </a:cubicBezTo>
                    <a:lnTo>
                      <a:pt x="12488" y="18214"/>
                    </a:lnTo>
                    <a:lnTo>
                      <a:pt x="12488" y="13743"/>
                    </a:lnTo>
                    <a:cubicBezTo>
                      <a:pt x="18828" y="13186"/>
                      <a:pt x="21600" y="9133"/>
                      <a:pt x="21600" y="5345"/>
                    </a:cubicBezTo>
                    <a:lnTo>
                      <a:pt x="21600" y="679"/>
                    </a:lnTo>
                    <a:cubicBezTo>
                      <a:pt x="21600" y="306"/>
                      <a:pt x="21297" y="0"/>
                      <a:pt x="20925" y="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74" name="Shape 5228"/>
              <p:cNvSpPr/>
              <p:nvPr/>
            </p:nvSpPr>
            <p:spPr>
              <a:xfrm>
                <a:off x="104793" y="225168"/>
                <a:ext cx="182620" cy="144799"/>
              </a:xfrm>
              <a:custGeom>
                <a:avLst/>
                <a:gdLst/>
                <a:ahLst/>
                <a:cxnLst>
                  <a:cxn ang="0">
                    <a:pos x="wd2" y="hd2"/>
                  </a:cxn>
                  <a:cxn ang="5400000">
                    <a:pos x="wd2" y="hd2"/>
                  </a:cxn>
                  <a:cxn ang="10800000">
                    <a:pos x="wd2" y="hd2"/>
                  </a:cxn>
                  <a:cxn ang="16200000">
                    <a:pos x="wd2" y="hd2"/>
                  </a:cxn>
                </a:cxnLst>
                <a:rect l="0" t="0" r="r" b="b"/>
                <a:pathLst>
                  <a:path w="21600" h="21600" extrusionOk="0">
                    <a:moveTo>
                      <a:pt x="10802" y="21600"/>
                    </a:moveTo>
                    <a:cubicBezTo>
                      <a:pt x="19246" y="21600"/>
                      <a:pt x="21600" y="17226"/>
                      <a:pt x="21600" y="14334"/>
                    </a:cubicBezTo>
                    <a:lnTo>
                      <a:pt x="21600" y="0"/>
                    </a:lnTo>
                    <a:lnTo>
                      <a:pt x="0" y="0"/>
                    </a:lnTo>
                    <a:lnTo>
                      <a:pt x="0" y="14334"/>
                    </a:lnTo>
                    <a:cubicBezTo>
                      <a:pt x="0" y="17226"/>
                      <a:pt x="2354" y="21600"/>
                      <a:pt x="10802" y="2160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80" name="Shape 5229"/>
              <p:cNvSpPr/>
              <p:nvPr/>
            </p:nvSpPr>
            <p:spPr>
              <a:xfrm>
                <a:off x="104793" y="0"/>
                <a:ext cx="182620" cy="177857"/>
              </a:xfrm>
              <a:custGeom>
                <a:avLst/>
                <a:gdLst/>
                <a:ahLst/>
                <a:cxnLst>
                  <a:cxn ang="0">
                    <a:pos x="wd2" y="hd2"/>
                  </a:cxn>
                  <a:cxn ang="5400000">
                    <a:pos x="wd2" y="hd2"/>
                  </a:cxn>
                  <a:cxn ang="10800000">
                    <a:pos x="wd2" y="hd2"/>
                  </a:cxn>
                  <a:cxn ang="16200000">
                    <a:pos x="wd2" y="hd2"/>
                  </a:cxn>
                </a:cxnLst>
                <a:rect l="0" t="0" r="r" b="b"/>
                <a:pathLst>
                  <a:path w="21600" h="21600" extrusionOk="0">
                    <a:moveTo>
                      <a:pt x="21600" y="5915"/>
                    </a:moveTo>
                    <a:cubicBezTo>
                      <a:pt x="21600" y="3561"/>
                      <a:pt x="19246" y="0"/>
                      <a:pt x="10802" y="0"/>
                    </a:cubicBezTo>
                    <a:cubicBezTo>
                      <a:pt x="2354" y="0"/>
                      <a:pt x="0" y="3561"/>
                      <a:pt x="0" y="5915"/>
                    </a:cubicBezTo>
                    <a:lnTo>
                      <a:pt x="0" y="21600"/>
                    </a:lnTo>
                    <a:lnTo>
                      <a:pt x="21600" y="21600"/>
                    </a:lnTo>
                    <a:cubicBezTo>
                      <a:pt x="21600" y="21600"/>
                      <a:pt x="21600" y="5915"/>
                      <a:pt x="21600" y="5915"/>
                    </a:cubicBezTo>
                    <a:close/>
                  </a:path>
                </a:pathLst>
              </a:custGeom>
              <a:grpFill/>
              <a:ln w="12700" cap="flat">
                <a:noFill/>
                <a:miter lim="400000"/>
              </a:ln>
              <a:effectLst/>
            </p:spPr>
            <p:txBody>
              <a:bodyPr wrap="square" lIns="38100" tIns="38100" rIns="38100" bIns="38100" numCol="1" anchor="ctr">
                <a:noAutofit/>
              </a:bodyPr>
              <a:lstStyle/>
              <a:p>
                <a:pPr lvl="0"/>
                <a:endParaRPr/>
              </a:p>
            </p:txBody>
          </p:sp>
        </p:grpSp>
      </p:grpSp>
      <p:grpSp>
        <p:nvGrpSpPr>
          <p:cNvPr id="51" name="Group 50"/>
          <p:cNvGrpSpPr/>
          <p:nvPr/>
        </p:nvGrpSpPr>
        <p:grpSpPr>
          <a:xfrm>
            <a:off x="3682600" y="2461815"/>
            <a:ext cx="1410100" cy="1452149"/>
            <a:chOff x="3682600" y="2461815"/>
            <a:chExt cx="1410100" cy="1452149"/>
          </a:xfrm>
        </p:grpSpPr>
        <p:sp>
          <p:nvSpPr>
            <p:cNvPr id="40" name="Freeform 8"/>
            <p:cNvSpPr>
              <a:spLocks/>
            </p:cNvSpPr>
            <p:nvPr/>
          </p:nvSpPr>
          <p:spPr bwMode="auto">
            <a:xfrm>
              <a:off x="3682600" y="2461815"/>
              <a:ext cx="1410100" cy="1452149"/>
            </a:xfrm>
            <a:custGeom>
              <a:avLst/>
              <a:gdLst>
                <a:gd name="T0" fmla="*/ 226 w 503"/>
                <a:gd name="T1" fmla="*/ 518 h 518"/>
                <a:gd name="T2" fmla="*/ 503 w 503"/>
                <a:gd name="T3" fmla="*/ 297 h 518"/>
                <a:gd name="T4" fmla="*/ 306 w 503"/>
                <a:gd name="T5" fmla="*/ 0 h 518"/>
                <a:gd name="T6" fmla="*/ 160 w 503"/>
                <a:gd name="T7" fmla="*/ 90 h 518"/>
                <a:gd name="T8" fmla="*/ 0 w 503"/>
                <a:gd name="T9" fmla="*/ 189 h 518"/>
                <a:gd name="T10" fmla="*/ 226 w 503"/>
                <a:gd name="T11" fmla="*/ 518 h 518"/>
              </a:gdLst>
              <a:ahLst/>
              <a:cxnLst>
                <a:cxn ang="0">
                  <a:pos x="T0" y="T1"/>
                </a:cxn>
                <a:cxn ang="0">
                  <a:pos x="T2" y="T3"/>
                </a:cxn>
                <a:cxn ang="0">
                  <a:pos x="T4" y="T5"/>
                </a:cxn>
                <a:cxn ang="0">
                  <a:pos x="T6" y="T7"/>
                </a:cxn>
                <a:cxn ang="0">
                  <a:pos x="T8" y="T9"/>
                </a:cxn>
                <a:cxn ang="0">
                  <a:pos x="T10" y="T11"/>
                </a:cxn>
              </a:cxnLst>
              <a:rect l="0" t="0" r="r" b="b"/>
              <a:pathLst>
                <a:path w="503" h="518">
                  <a:moveTo>
                    <a:pt x="226" y="518"/>
                  </a:moveTo>
                  <a:lnTo>
                    <a:pt x="503" y="297"/>
                  </a:lnTo>
                  <a:lnTo>
                    <a:pt x="306" y="0"/>
                  </a:lnTo>
                  <a:lnTo>
                    <a:pt x="160" y="90"/>
                  </a:lnTo>
                  <a:lnTo>
                    <a:pt x="0" y="189"/>
                  </a:lnTo>
                  <a:lnTo>
                    <a:pt x="226" y="518"/>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81" name="Group 5234"/>
            <p:cNvGrpSpPr/>
            <p:nvPr/>
          </p:nvGrpSpPr>
          <p:grpSpPr>
            <a:xfrm>
              <a:off x="4287759" y="3019186"/>
              <a:ext cx="245820" cy="252183"/>
              <a:chOff x="0" y="0"/>
              <a:chExt cx="485574" cy="498145"/>
            </a:xfrm>
            <a:solidFill>
              <a:schemeClr val="accent1"/>
            </a:solidFill>
          </p:grpSpPr>
          <p:sp>
            <p:nvSpPr>
              <p:cNvPr id="82" name="Shape 5232"/>
              <p:cNvSpPr/>
              <p:nvPr/>
            </p:nvSpPr>
            <p:spPr>
              <a:xfrm>
                <a:off x="0" y="66527"/>
                <a:ext cx="485575" cy="431619"/>
              </a:xfrm>
              <a:custGeom>
                <a:avLst/>
                <a:gdLst/>
                <a:ahLst/>
                <a:cxnLst>
                  <a:cxn ang="0">
                    <a:pos x="wd2" y="hd2"/>
                  </a:cxn>
                  <a:cxn ang="5400000">
                    <a:pos x="wd2" y="hd2"/>
                  </a:cxn>
                  <a:cxn ang="10800000">
                    <a:pos x="wd2" y="hd2"/>
                  </a:cxn>
                  <a:cxn ang="16200000">
                    <a:pos x="wd2" y="hd2"/>
                  </a:cxn>
                </a:cxnLst>
                <a:rect l="0" t="0" r="r" b="b"/>
                <a:pathLst>
                  <a:path w="21600" h="21600" extrusionOk="0">
                    <a:moveTo>
                      <a:pt x="19200" y="0"/>
                    </a:moveTo>
                    <a:lnTo>
                      <a:pt x="18120" y="0"/>
                    </a:lnTo>
                    <a:lnTo>
                      <a:pt x="18120" y="2700"/>
                    </a:lnTo>
                    <a:lnTo>
                      <a:pt x="14280" y="2700"/>
                    </a:lnTo>
                    <a:lnTo>
                      <a:pt x="14280" y="0"/>
                    </a:lnTo>
                    <a:lnTo>
                      <a:pt x="7320" y="0"/>
                    </a:lnTo>
                    <a:lnTo>
                      <a:pt x="7320" y="2700"/>
                    </a:lnTo>
                    <a:lnTo>
                      <a:pt x="3480" y="2700"/>
                    </a:lnTo>
                    <a:lnTo>
                      <a:pt x="3480" y="0"/>
                    </a:lnTo>
                    <a:lnTo>
                      <a:pt x="2400" y="0"/>
                    </a:lnTo>
                    <a:cubicBezTo>
                      <a:pt x="1079" y="0"/>
                      <a:pt x="0" y="1214"/>
                      <a:pt x="0" y="2700"/>
                    </a:cubicBezTo>
                    <a:lnTo>
                      <a:pt x="0" y="18900"/>
                    </a:lnTo>
                    <a:cubicBezTo>
                      <a:pt x="0" y="20386"/>
                      <a:pt x="1079" y="21600"/>
                      <a:pt x="2400" y="21600"/>
                    </a:cubicBezTo>
                    <a:lnTo>
                      <a:pt x="19200" y="21600"/>
                    </a:lnTo>
                    <a:cubicBezTo>
                      <a:pt x="20521" y="21600"/>
                      <a:pt x="21600" y="20386"/>
                      <a:pt x="21600" y="18900"/>
                    </a:cubicBezTo>
                    <a:lnTo>
                      <a:pt x="21600" y="2700"/>
                    </a:lnTo>
                    <a:cubicBezTo>
                      <a:pt x="21600" y="1214"/>
                      <a:pt x="20521" y="0"/>
                      <a:pt x="19200" y="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83" name="Shape 5233"/>
              <p:cNvSpPr/>
              <p:nvPr/>
            </p:nvSpPr>
            <p:spPr>
              <a:xfrm>
                <a:off x="99791" y="0"/>
                <a:ext cx="280534" cy="9170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694" y="0"/>
                    </a:lnTo>
                    <a:lnTo>
                      <a:pt x="18694" y="21600"/>
                    </a:lnTo>
                    <a:lnTo>
                      <a:pt x="21600" y="21600"/>
                    </a:lnTo>
                    <a:cubicBezTo>
                      <a:pt x="21600" y="21600"/>
                      <a:pt x="21600" y="0"/>
                      <a:pt x="21600" y="0"/>
                    </a:cubicBezTo>
                    <a:close/>
                    <a:moveTo>
                      <a:pt x="2906" y="0"/>
                    </a:moveTo>
                    <a:lnTo>
                      <a:pt x="0" y="0"/>
                    </a:lnTo>
                    <a:lnTo>
                      <a:pt x="0" y="21600"/>
                    </a:lnTo>
                    <a:lnTo>
                      <a:pt x="2906" y="21600"/>
                    </a:lnTo>
                    <a:cubicBezTo>
                      <a:pt x="2906" y="21600"/>
                      <a:pt x="2906" y="0"/>
                      <a:pt x="2906" y="0"/>
                    </a:cubicBezTo>
                    <a:close/>
                  </a:path>
                </a:pathLst>
              </a:custGeom>
              <a:grpFill/>
              <a:ln w="12700" cap="flat">
                <a:noFill/>
                <a:miter lim="400000"/>
              </a:ln>
              <a:effectLst/>
            </p:spPr>
            <p:txBody>
              <a:bodyPr wrap="square" lIns="38100" tIns="38100" rIns="38100" bIns="38100" numCol="1" anchor="ctr">
                <a:noAutofit/>
              </a:bodyPr>
              <a:lstStyle/>
              <a:p>
                <a:pPr lvl="0"/>
                <a:endParaRPr/>
              </a:p>
            </p:txBody>
          </p:sp>
        </p:grpSp>
      </p:grpSp>
      <p:grpSp>
        <p:nvGrpSpPr>
          <p:cNvPr id="2" name="Group 1"/>
          <p:cNvGrpSpPr/>
          <p:nvPr/>
        </p:nvGrpSpPr>
        <p:grpSpPr>
          <a:xfrm>
            <a:off x="3410672" y="4110200"/>
            <a:ext cx="1438133" cy="1449347"/>
            <a:chOff x="3410672" y="4110200"/>
            <a:chExt cx="1438133" cy="1449347"/>
          </a:xfrm>
        </p:grpSpPr>
        <p:sp>
          <p:nvSpPr>
            <p:cNvPr id="43" name="Freeform 11"/>
            <p:cNvSpPr>
              <a:spLocks/>
            </p:cNvSpPr>
            <p:nvPr/>
          </p:nvSpPr>
          <p:spPr bwMode="auto">
            <a:xfrm>
              <a:off x="3410672" y="4110200"/>
              <a:ext cx="1438133" cy="1449347"/>
            </a:xfrm>
            <a:custGeom>
              <a:avLst/>
              <a:gdLst>
                <a:gd name="T0" fmla="*/ 0 w 513"/>
                <a:gd name="T1" fmla="*/ 252 h 517"/>
                <a:gd name="T2" fmla="*/ 207 w 513"/>
                <a:gd name="T3" fmla="*/ 481 h 517"/>
                <a:gd name="T4" fmla="*/ 238 w 513"/>
                <a:gd name="T5" fmla="*/ 517 h 517"/>
                <a:gd name="T6" fmla="*/ 513 w 513"/>
                <a:gd name="T7" fmla="*/ 290 h 517"/>
                <a:gd name="T8" fmla="*/ 504 w 513"/>
                <a:gd name="T9" fmla="*/ 275 h 517"/>
                <a:gd name="T10" fmla="*/ 313 w 513"/>
                <a:gd name="T11" fmla="*/ 0 h 517"/>
                <a:gd name="T12" fmla="*/ 0 w 513"/>
                <a:gd name="T13" fmla="*/ 252 h 517"/>
              </a:gdLst>
              <a:ahLst/>
              <a:cxnLst>
                <a:cxn ang="0">
                  <a:pos x="T0" y="T1"/>
                </a:cxn>
                <a:cxn ang="0">
                  <a:pos x="T2" y="T3"/>
                </a:cxn>
                <a:cxn ang="0">
                  <a:pos x="T4" y="T5"/>
                </a:cxn>
                <a:cxn ang="0">
                  <a:pos x="T6" y="T7"/>
                </a:cxn>
                <a:cxn ang="0">
                  <a:pos x="T8" y="T9"/>
                </a:cxn>
                <a:cxn ang="0">
                  <a:pos x="T10" y="T11"/>
                </a:cxn>
                <a:cxn ang="0">
                  <a:pos x="T12" y="T13"/>
                </a:cxn>
              </a:cxnLst>
              <a:rect l="0" t="0" r="r" b="b"/>
              <a:pathLst>
                <a:path w="513" h="517">
                  <a:moveTo>
                    <a:pt x="0" y="252"/>
                  </a:moveTo>
                  <a:lnTo>
                    <a:pt x="207" y="481"/>
                  </a:lnTo>
                  <a:lnTo>
                    <a:pt x="238" y="517"/>
                  </a:lnTo>
                  <a:lnTo>
                    <a:pt x="513" y="290"/>
                  </a:lnTo>
                  <a:lnTo>
                    <a:pt x="504" y="275"/>
                  </a:lnTo>
                  <a:lnTo>
                    <a:pt x="313" y="0"/>
                  </a:lnTo>
                  <a:lnTo>
                    <a:pt x="0" y="252"/>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84" name="Group 5277"/>
            <p:cNvGrpSpPr/>
            <p:nvPr/>
          </p:nvGrpSpPr>
          <p:grpSpPr>
            <a:xfrm>
              <a:off x="4022526" y="4623604"/>
              <a:ext cx="265233" cy="382009"/>
              <a:chOff x="0" y="0"/>
              <a:chExt cx="387003" cy="557391"/>
            </a:xfrm>
            <a:solidFill>
              <a:schemeClr val="accent1"/>
            </a:solidFill>
          </p:grpSpPr>
          <p:sp>
            <p:nvSpPr>
              <p:cNvPr id="85" name="Shape 5275"/>
              <p:cNvSpPr/>
              <p:nvPr/>
            </p:nvSpPr>
            <p:spPr>
              <a:xfrm>
                <a:off x="114961" y="477222"/>
                <a:ext cx="155624" cy="80170"/>
              </a:xfrm>
              <a:custGeom>
                <a:avLst/>
                <a:gdLst/>
                <a:ahLst/>
                <a:cxnLst>
                  <a:cxn ang="0">
                    <a:pos x="wd2" y="hd2"/>
                  </a:cxn>
                  <a:cxn ang="5400000">
                    <a:pos x="wd2" y="hd2"/>
                  </a:cxn>
                  <a:cxn ang="10800000">
                    <a:pos x="wd2" y="hd2"/>
                  </a:cxn>
                  <a:cxn ang="16200000">
                    <a:pos x="wd2" y="hd2"/>
                  </a:cxn>
                </a:cxnLst>
                <a:rect l="0" t="0" r="r" b="b"/>
                <a:pathLst>
                  <a:path w="21600" h="21407" extrusionOk="0">
                    <a:moveTo>
                      <a:pt x="0" y="15280"/>
                    </a:moveTo>
                    <a:cubicBezTo>
                      <a:pt x="3026" y="19049"/>
                      <a:pt x="6533" y="21600"/>
                      <a:pt x="10798" y="21396"/>
                    </a:cubicBezTo>
                    <a:cubicBezTo>
                      <a:pt x="15067" y="21600"/>
                      <a:pt x="18574" y="19049"/>
                      <a:pt x="21600" y="15280"/>
                    </a:cubicBezTo>
                    <a:lnTo>
                      <a:pt x="21600" y="0"/>
                    </a:lnTo>
                    <a:lnTo>
                      <a:pt x="0" y="0"/>
                    </a:lnTo>
                    <a:cubicBezTo>
                      <a:pt x="0" y="0"/>
                      <a:pt x="0" y="15280"/>
                      <a:pt x="0" y="1528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86" name="Shape 5276"/>
              <p:cNvSpPr/>
              <p:nvPr/>
            </p:nvSpPr>
            <p:spPr>
              <a:xfrm>
                <a:off x="-1" y="0"/>
                <a:ext cx="387005" cy="439574"/>
              </a:xfrm>
              <a:custGeom>
                <a:avLst/>
                <a:gdLst/>
                <a:ahLst/>
                <a:cxnLst>
                  <a:cxn ang="0">
                    <a:pos x="wd2" y="hd2"/>
                  </a:cxn>
                  <a:cxn ang="5400000">
                    <a:pos x="wd2" y="hd2"/>
                  </a:cxn>
                  <a:cxn ang="10800000">
                    <a:pos x="wd2" y="hd2"/>
                  </a:cxn>
                  <a:cxn ang="16200000">
                    <a:pos x="wd2" y="hd2"/>
                  </a:cxn>
                </a:cxnLst>
                <a:rect l="0" t="0" r="r" b="b"/>
                <a:pathLst>
                  <a:path w="20632" h="21600" extrusionOk="0">
                    <a:moveTo>
                      <a:pt x="14290" y="21600"/>
                    </a:moveTo>
                    <a:cubicBezTo>
                      <a:pt x="14290" y="15680"/>
                      <a:pt x="21116" y="13789"/>
                      <a:pt x="20605" y="7894"/>
                    </a:cubicBezTo>
                    <a:cubicBezTo>
                      <a:pt x="20282" y="4174"/>
                      <a:pt x="17549" y="0"/>
                      <a:pt x="10315" y="0"/>
                    </a:cubicBezTo>
                    <a:cubicBezTo>
                      <a:pt x="3083" y="0"/>
                      <a:pt x="350" y="4174"/>
                      <a:pt x="27" y="7894"/>
                    </a:cubicBezTo>
                    <a:cubicBezTo>
                      <a:pt x="-484" y="13789"/>
                      <a:pt x="6342" y="15680"/>
                      <a:pt x="6342" y="21600"/>
                    </a:cubicBezTo>
                    <a:cubicBezTo>
                      <a:pt x="6342" y="21600"/>
                      <a:pt x="14290" y="21600"/>
                      <a:pt x="14290" y="21600"/>
                    </a:cubicBezTo>
                    <a:close/>
                  </a:path>
                </a:pathLst>
              </a:custGeom>
              <a:grpFill/>
              <a:ln w="12700" cap="flat">
                <a:noFill/>
                <a:miter lim="400000"/>
              </a:ln>
              <a:effectLst/>
            </p:spPr>
            <p:txBody>
              <a:bodyPr wrap="square" lIns="38100" tIns="38100" rIns="38100" bIns="38100" numCol="1" anchor="ctr">
                <a:noAutofit/>
              </a:bodyPr>
              <a:lstStyle/>
              <a:p>
                <a:pPr lvl="0"/>
                <a:endParaRPr/>
              </a:p>
            </p:txBody>
          </p:sp>
        </p:grpSp>
      </p:grpSp>
      <p:grpSp>
        <p:nvGrpSpPr>
          <p:cNvPr id="48" name="Group 47"/>
          <p:cNvGrpSpPr/>
          <p:nvPr/>
        </p:nvGrpSpPr>
        <p:grpSpPr>
          <a:xfrm>
            <a:off x="1524000" y="3821451"/>
            <a:ext cx="1693240" cy="1642779"/>
            <a:chOff x="1524000" y="3821451"/>
            <a:chExt cx="1693240" cy="1642779"/>
          </a:xfrm>
        </p:grpSpPr>
        <p:sp>
          <p:nvSpPr>
            <p:cNvPr id="45" name="Freeform 13"/>
            <p:cNvSpPr>
              <a:spLocks/>
            </p:cNvSpPr>
            <p:nvPr/>
          </p:nvSpPr>
          <p:spPr bwMode="auto">
            <a:xfrm>
              <a:off x="1524000" y="3821451"/>
              <a:ext cx="1693240" cy="1642779"/>
            </a:xfrm>
            <a:custGeom>
              <a:avLst/>
              <a:gdLst>
                <a:gd name="T0" fmla="*/ 289 w 604"/>
                <a:gd name="T1" fmla="*/ 0 h 586"/>
                <a:gd name="T2" fmla="*/ 257 w 604"/>
                <a:gd name="T3" fmla="*/ 20 h 586"/>
                <a:gd name="T4" fmla="*/ 0 w 604"/>
                <a:gd name="T5" fmla="*/ 179 h 586"/>
                <a:gd name="T6" fmla="*/ 308 w 604"/>
                <a:gd name="T7" fmla="*/ 586 h 586"/>
                <a:gd name="T8" fmla="*/ 604 w 604"/>
                <a:gd name="T9" fmla="*/ 349 h 586"/>
                <a:gd name="T10" fmla="*/ 339 w 604"/>
                <a:gd name="T11" fmla="*/ 56 h 586"/>
                <a:gd name="T12" fmla="*/ 289 w 604"/>
                <a:gd name="T13" fmla="*/ 0 h 586"/>
              </a:gdLst>
              <a:ahLst/>
              <a:cxnLst>
                <a:cxn ang="0">
                  <a:pos x="T0" y="T1"/>
                </a:cxn>
                <a:cxn ang="0">
                  <a:pos x="T2" y="T3"/>
                </a:cxn>
                <a:cxn ang="0">
                  <a:pos x="T4" y="T5"/>
                </a:cxn>
                <a:cxn ang="0">
                  <a:pos x="T6" y="T7"/>
                </a:cxn>
                <a:cxn ang="0">
                  <a:pos x="T8" y="T9"/>
                </a:cxn>
                <a:cxn ang="0">
                  <a:pos x="T10" y="T11"/>
                </a:cxn>
                <a:cxn ang="0">
                  <a:pos x="T12" y="T13"/>
                </a:cxn>
              </a:cxnLst>
              <a:rect l="0" t="0" r="r" b="b"/>
              <a:pathLst>
                <a:path w="604" h="586">
                  <a:moveTo>
                    <a:pt x="289" y="0"/>
                  </a:moveTo>
                  <a:lnTo>
                    <a:pt x="257" y="20"/>
                  </a:lnTo>
                  <a:lnTo>
                    <a:pt x="0" y="179"/>
                  </a:lnTo>
                  <a:lnTo>
                    <a:pt x="308" y="586"/>
                  </a:lnTo>
                  <a:lnTo>
                    <a:pt x="604" y="349"/>
                  </a:lnTo>
                  <a:lnTo>
                    <a:pt x="339" y="56"/>
                  </a:lnTo>
                  <a:lnTo>
                    <a:pt x="289"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87" name="Group 5284"/>
            <p:cNvGrpSpPr/>
            <p:nvPr/>
          </p:nvGrpSpPr>
          <p:grpSpPr>
            <a:xfrm>
              <a:off x="2227098" y="4414857"/>
              <a:ext cx="224819" cy="328664"/>
              <a:chOff x="0" y="0"/>
              <a:chExt cx="340751" cy="498145"/>
            </a:xfrm>
            <a:solidFill>
              <a:schemeClr val="accent1"/>
            </a:solidFill>
          </p:grpSpPr>
          <p:sp>
            <p:nvSpPr>
              <p:cNvPr id="88" name="Shape 5282"/>
              <p:cNvSpPr/>
              <p:nvPr/>
            </p:nvSpPr>
            <p:spPr>
              <a:xfrm>
                <a:off x="0" y="60025"/>
                <a:ext cx="340752" cy="438121"/>
              </a:xfrm>
              <a:custGeom>
                <a:avLst/>
                <a:gdLst/>
                <a:ahLst/>
                <a:cxnLst>
                  <a:cxn ang="0">
                    <a:pos x="wd2" y="hd2"/>
                  </a:cxn>
                  <a:cxn ang="5400000">
                    <a:pos x="wd2" y="hd2"/>
                  </a:cxn>
                  <a:cxn ang="10800000">
                    <a:pos x="wd2" y="hd2"/>
                  </a:cxn>
                  <a:cxn ang="16200000">
                    <a:pos x="wd2" y="hd2"/>
                  </a:cxn>
                </a:cxnLst>
                <a:rect l="0" t="0" r="r" b="b"/>
                <a:pathLst>
                  <a:path w="21600" h="21600" extrusionOk="0">
                    <a:moveTo>
                      <a:pt x="19441" y="0"/>
                    </a:moveTo>
                    <a:lnTo>
                      <a:pt x="17589" y="3600"/>
                    </a:lnTo>
                    <a:lnTo>
                      <a:pt x="4011" y="3600"/>
                    </a:lnTo>
                    <a:lnTo>
                      <a:pt x="2159" y="0"/>
                    </a:lnTo>
                    <a:cubicBezTo>
                      <a:pt x="972" y="0"/>
                      <a:pt x="0" y="756"/>
                      <a:pt x="0" y="1679"/>
                    </a:cubicBezTo>
                    <a:lnTo>
                      <a:pt x="0" y="19921"/>
                    </a:lnTo>
                    <a:cubicBezTo>
                      <a:pt x="0" y="20844"/>
                      <a:pt x="972" y="21600"/>
                      <a:pt x="2159" y="21600"/>
                    </a:cubicBezTo>
                    <a:lnTo>
                      <a:pt x="19441" y="21600"/>
                    </a:lnTo>
                    <a:cubicBezTo>
                      <a:pt x="20628" y="21600"/>
                      <a:pt x="21600" y="20844"/>
                      <a:pt x="21600" y="19921"/>
                    </a:cubicBezTo>
                    <a:lnTo>
                      <a:pt x="21600" y="1679"/>
                    </a:lnTo>
                    <a:cubicBezTo>
                      <a:pt x="21600" y="756"/>
                      <a:pt x="20628" y="0"/>
                      <a:pt x="19441" y="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89" name="Shape 5283"/>
              <p:cNvSpPr/>
              <p:nvPr/>
            </p:nvSpPr>
            <p:spPr>
              <a:xfrm>
                <a:off x="60025" y="0"/>
                <a:ext cx="219060" cy="97365"/>
              </a:xfrm>
              <a:custGeom>
                <a:avLst/>
                <a:gdLst/>
                <a:ahLst/>
                <a:cxnLst>
                  <a:cxn ang="0">
                    <a:pos x="wd2" y="hd2"/>
                  </a:cxn>
                  <a:cxn ang="5400000">
                    <a:pos x="wd2" y="hd2"/>
                  </a:cxn>
                  <a:cxn ang="10800000">
                    <a:pos x="wd2" y="hd2"/>
                  </a:cxn>
                  <a:cxn ang="16200000">
                    <a:pos x="wd2" y="hd2"/>
                  </a:cxn>
                </a:cxnLst>
                <a:rect l="0" t="0" r="r" b="b"/>
                <a:pathLst>
                  <a:path w="21600" h="21600" extrusionOk="0">
                    <a:moveTo>
                      <a:pt x="19441" y="21600"/>
                    </a:moveTo>
                    <a:lnTo>
                      <a:pt x="21600" y="10800"/>
                    </a:lnTo>
                    <a:lnTo>
                      <a:pt x="16369" y="10800"/>
                    </a:lnTo>
                    <a:lnTo>
                      <a:pt x="14641" y="0"/>
                    </a:lnTo>
                    <a:lnTo>
                      <a:pt x="6959" y="0"/>
                    </a:lnTo>
                    <a:lnTo>
                      <a:pt x="5231" y="10800"/>
                    </a:lnTo>
                    <a:lnTo>
                      <a:pt x="0" y="10800"/>
                    </a:lnTo>
                    <a:lnTo>
                      <a:pt x="2159" y="21600"/>
                    </a:lnTo>
                    <a:cubicBezTo>
                      <a:pt x="2159" y="21600"/>
                      <a:pt x="19441" y="21600"/>
                      <a:pt x="19441" y="21600"/>
                    </a:cubicBezTo>
                    <a:close/>
                  </a:path>
                </a:pathLst>
              </a:custGeom>
              <a:grpFill/>
              <a:ln w="12700" cap="flat">
                <a:noFill/>
                <a:miter lim="400000"/>
              </a:ln>
              <a:effectLst/>
            </p:spPr>
            <p:txBody>
              <a:bodyPr wrap="square" lIns="38100" tIns="38100" rIns="38100" bIns="38100" numCol="1" anchor="ctr">
                <a:noAutofit/>
              </a:bodyPr>
              <a:lstStyle/>
              <a:p>
                <a:pPr lvl="0"/>
                <a:endParaRPr/>
              </a:p>
            </p:txBody>
          </p:sp>
        </p:grpSp>
      </p:grpSp>
      <p:grpSp>
        <p:nvGrpSpPr>
          <p:cNvPr id="47" name="Group 46"/>
          <p:cNvGrpSpPr/>
          <p:nvPr/>
        </p:nvGrpSpPr>
        <p:grpSpPr>
          <a:xfrm>
            <a:off x="2451917" y="3064540"/>
            <a:ext cx="1757718" cy="1651190"/>
            <a:chOff x="2451917" y="3064540"/>
            <a:chExt cx="1757718" cy="1651190"/>
          </a:xfrm>
        </p:grpSpPr>
        <p:sp>
          <p:nvSpPr>
            <p:cNvPr id="41" name="Freeform 9"/>
            <p:cNvSpPr>
              <a:spLocks/>
            </p:cNvSpPr>
            <p:nvPr/>
          </p:nvSpPr>
          <p:spPr bwMode="auto">
            <a:xfrm>
              <a:off x="2451917" y="3064540"/>
              <a:ext cx="1757718" cy="1651190"/>
            </a:xfrm>
            <a:custGeom>
              <a:avLst/>
              <a:gdLst>
                <a:gd name="T0" fmla="*/ 627 w 627"/>
                <a:gd name="T1" fmla="*/ 333 h 589"/>
                <a:gd name="T2" fmla="*/ 397 w 627"/>
                <a:gd name="T3" fmla="*/ 0 h 589"/>
                <a:gd name="T4" fmla="*/ 32 w 627"/>
                <a:gd name="T5" fmla="*/ 226 h 589"/>
                <a:gd name="T6" fmla="*/ 0 w 627"/>
                <a:gd name="T7" fmla="*/ 245 h 589"/>
                <a:gd name="T8" fmla="*/ 13 w 627"/>
                <a:gd name="T9" fmla="*/ 260 h 589"/>
                <a:gd name="T10" fmla="*/ 309 w 627"/>
                <a:gd name="T11" fmla="*/ 589 h 589"/>
                <a:gd name="T12" fmla="*/ 627 w 627"/>
                <a:gd name="T13" fmla="*/ 333 h 589"/>
              </a:gdLst>
              <a:ahLst/>
              <a:cxnLst>
                <a:cxn ang="0">
                  <a:pos x="T0" y="T1"/>
                </a:cxn>
                <a:cxn ang="0">
                  <a:pos x="T2" y="T3"/>
                </a:cxn>
                <a:cxn ang="0">
                  <a:pos x="T4" y="T5"/>
                </a:cxn>
                <a:cxn ang="0">
                  <a:pos x="T6" y="T7"/>
                </a:cxn>
                <a:cxn ang="0">
                  <a:pos x="T8" y="T9"/>
                </a:cxn>
                <a:cxn ang="0">
                  <a:pos x="T10" y="T11"/>
                </a:cxn>
                <a:cxn ang="0">
                  <a:pos x="T12" y="T13"/>
                </a:cxn>
              </a:cxnLst>
              <a:rect l="0" t="0" r="r" b="b"/>
              <a:pathLst>
                <a:path w="627" h="589">
                  <a:moveTo>
                    <a:pt x="627" y="333"/>
                  </a:moveTo>
                  <a:lnTo>
                    <a:pt x="397" y="0"/>
                  </a:lnTo>
                  <a:lnTo>
                    <a:pt x="32" y="226"/>
                  </a:lnTo>
                  <a:lnTo>
                    <a:pt x="0" y="245"/>
                  </a:lnTo>
                  <a:lnTo>
                    <a:pt x="13" y="260"/>
                  </a:lnTo>
                  <a:lnTo>
                    <a:pt x="309" y="589"/>
                  </a:lnTo>
                  <a:lnTo>
                    <a:pt x="627" y="333"/>
                  </a:lnTo>
                  <a:close/>
                </a:path>
              </a:pathLst>
            </a:custGeom>
            <a:solidFill>
              <a:schemeClr val="accent1"/>
            </a:solidFill>
            <a:ln w="793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0" name="Shape 1560"/>
            <p:cNvSpPr/>
            <p:nvPr/>
          </p:nvSpPr>
          <p:spPr>
            <a:xfrm>
              <a:off x="3242283" y="3694382"/>
              <a:ext cx="322116" cy="322088"/>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5"/>
                    <a:pt x="14198" y="0"/>
                  </a:cubicBezTo>
                  <a:cubicBezTo>
                    <a:pt x="13467" y="1248"/>
                    <a:pt x="12147" y="2078"/>
                    <a:pt x="10800" y="2078"/>
                  </a:cubicBezTo>
                  <a:cubicBezTo>
                    <a:pt x="9453" y="2078"/>
                    <a:pt x="8134" y="1248"/>
                    <a:pt x="7403" y="0"/>
                  </a:cubicBezTo>
                  <a:cubicBezTo>
                    <a:pt x="6651" y="225"/>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5"/>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chemeClr val="bg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36" name="TextBox 35"/>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111</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01797966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 calcmode="lin" valueType="num">
                                      <p:cBhvr>
                                        <p:cTn id="15" dur="500" fill="hold"/>
                                        <p:tgtEl>
                                          <p:spTgt spid="47"/>
                                        </p:tgtEl>
                                        <p:attrNameLst>
                                          <p:attrName>ppt_w</p:attrName>
                                        </p:attrNameLst>
                                      </p:cBhvr>
                                      <p:tavLst>
                                        <p:tav tm="0">
                                          <p:val>
                                            <p:fltVal val="0"/>
                                          </p:val>
                                        </p:tav>
                                        <p:tav tm="100000">
                                          <p:val>
                                            <p:strVal val="#ppt_w"/>
                                          </p:val>
                                        </p:tav>
                                      </p:tavLst>
                                    </p:anim>
                                    <p:anim calcmode="lin" valueType="num">
                                      <p:cBhvr>
                                        <p:cTn id="16" dur="500" fill="hold"/>
                                        <p:tgtEl>
                                          <p:spTgt spid="47"/>
                                        </p:tgtEl>
                                        <p:attrNameLst>
                                          <p:attrName>ppt_h</p:attrName>
                                        </p:attrNameLst>
                                      </p:cBhvr>
                                      <p:tavLst>
                                        <p:tav tm="0">
                                          <p:val>
                                            <p:fltVal val="0"/>
                                          </p:val>
                                        </p:tav>
                                        <p:tav tm="100000">
                                          <p:val>
                                            <p:strVal val="#ppt_h"/>
                                          </p:val>
                                        </p:tav>
                                      </p:tavLst>
                                    </p:anim>
                                    <p:animEffect transition="in" filter="fade">
                                      <p:cBhvr>
                                        <p:cTn id="17" dur="500"/>
                                        <p:tgtEl>
                                          <p:spTgt spid="47"/>
                                        </p:tgtEl>
                                      </p:cBhvr>
                                    </p:animEffect>
                                  </p:childTnLst>
                                </p:cTn>
                              </p:par>
                            </p:childTnLst>
                          </p:cTn>
                        </p:par>
                        <p:par>
                          <p:cTn id="18" fill="hold">
                            <p:stCondLst>
                              <p:cond delay="1500"/>
                            </p:stCondLst>
                            <p:childTnLst>
                              <p:par>
                                <p:cTn id="19" presetID="49" presetClass="entr" presetSubtype="0" decel="100000" fill="hold" nodeType="afterEffect">
                                  <p:stCondLst>
                                    <p:cond delay="0"/>
                                  </p:stCondLst>
                                  <p:childTnLst>
                                    <p:set>
                                      <p:cBhvr>
                                        <p:cTn id="20" dur="1" fill="hold">
                                          <p:stCondLst>
                                            <p:cond delay="0"/>
                                          </p:stCondLst>
                                        </p:cTn>
                                        <p:tgtEl>
                                          <p:spTgt spid="48"/>
                                        </p:tgtEl>
                                        <p:attrNameLst>
                                          <p:attrName>style.visibility</p:attrName>
                                        </p:attrNameLst>
                                      </p:cBhvr>
                                      <p:to>
                                        <p:strVal val="visible"/>
                                      </p:to>
                                    </p:set>
                                    <p:anim calcmode="lin" valueType="num">
                                      <p:cBhvr>
                                        <p:cTn id="21" dur="500" fill="hold"/>
                                        <p:tgtEl>
                                          <p:spTgt spid="48"/>
                                        </p:tgtEl>
                                        <p:attrNameLst>
                                          <p:attrName>ppt_w</p:attrName>
                                        </p:attrNameLst>
                                      </p:cBhvr>
                                      <p:tavLst>
                                        <p:tav tm="0">
                                          <p:val>
                                            <p:fltVal val="0"/>
                                          </p:val>
                                        </p:tav>
                                        <p:tav tm="100000">
                                          <p:val>
                                            <p:strVal val="#ppt_w"/>
                                          </p:val>
                                        </p:tav>
                                      </p:tavLst>
                                    </p:anim>
                                    <p:anim calcmode="lin" valueType="num">
                                      <p:cBhvr>
                                        <p:cTn id="22" dur="500" fill="hold"/>
                                        <p:tgtEl>
                                          <p:spTgt spid="48"/>
                                        </p:tgtEl>
                                        <p:attrNameLst>
                                          <p:attrName>ppt_h</p:attrName>
                                        </p:attrNameLst>
                                      </p:cBhvr>
                                      <p:tavLst>
                                        <p:tav tm="0">
                                          <p:val>
                                            <p:fltVal val="0"/>
                                          </p:val>
                                        </p:tav>
                                        <p:tav tm="100000">
                                          <p:val>
                                            <p:strVal val="#ppt_h"/>
                                          </p:val>
                                        </p:tav>
                                      </p:tavLst>
                                    </p:anim>
                                    <p:anim calcmode="lin" valueType="num">
                                      <p:cBhvr>
                                        <p:cTn id="23" dur="500" fill="hold"/>
                                        <p:tgtEl>
                                          <p:spTgt spid="48"/>
                                        </p:tgtEl>
                                        <p:attrNameLst>
                                          <p:attrName>style.rotation</p:attrName>
                                        </p:attrNameLst>
                                      </p:cBhvr>
                                      <p:tavLst>
                                        <p:tav tm="0">
                                          <p:val>
                                            <p:fltVal val="360"/>
                                          </p:val>
                                        </p:tav>
                                        <p:tav tm="100000">
                                          <p:val>
                                            <p:fltVal val="0"/>
                                          </p:val>
                                        </p:tav>
                                      </p:tavLst>
                                    </p:anim>
                                    <p:animEffect transition="in" filter="fade">
                                      <p:cBhvr>
                                        <p:cTn id="24" dur="500"/>
                                        <p:tgtEl>
                                          <p:spTgt spid="48"/>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9">
                                            <p:txEl>
                                              <p:pRg st="0" end="0"/>
                                            </p:txEl>
                                          </p:spTgt>
                                        </p:tgtEl>
                                        <p:attrNameLst>
                                          <p:attrName>style.visibility</p:attrName>
                                        </p:attrNameLst>
                                      </p:cBhvr>
                                      <p:to>
                                        <p:strVal val="visible"/>
                                      </p:to>
                                    </p:set>
                                    <p:animEffect transition="in" filter="fade">
                                      <p:cBhvr>
                                        <p:cTn id="28" dur="500"/>
                                        <p:tgtEl>
                                          <p:spTgt spid="29">
                                            <p:txEl>
                                              <p:pRg st="0" end="0"/>
                                            </p:txEl>
                                          </p:spTgt>
                                        </p:tgtEl>
                                      </p:cBhvr>
                                    </p:animEffect>
                                  </p:childTnLst>
                                </p:cTn>
                              </p:par>
                            </p:childTnLst>
                          </p:cTn>
                        </p:par>
                        <p:par>
                          <p:cTn id="29" fill="hold">
                            <p:stCondLst>
                              <p:cond delay="2500"/>
                            </p:stCondLst>
                            <p:childTnLst>
                              <p:par>
                                <p:cTn id="30" presetID="18" presetClass="entr" presetSubtype="6" fill="hold" grpId="0" nodeType="afterEffect">
                                  <p:stCondLst>
                                    <p:cond delay="0"/>
                                  </p:stCondLst>
                                  <p:childTnLst>
                                    <p:set>
                                      <p:cBhvr>
                                        <p:cTn id="31" dur="1" fill="hold">
                                          <p:stCondLst>
                                            <p:cond delay="0"/>
                                          </p:stCondLst>
                                        </p:cTn>
                                        <p:tgtEl>
                                          <p:spTgt spid="30">
                                            <p:txEl>
                                              <p:pRg st="0" end="0"/>
                                            </p:txEl>
                                          </p:spTgt>
                                        </p:tgtEl>
                                        <p:attrNameLst>
                                          <p:attrName>style.visibility</p:attrName>
                                        </p:attrNameLst>
                                      </p:cBhvr>
                                      <p:to>
                                        <p:strVal val="visible"/>
                                      </p:to>
                                    </p:set>
                                    <p:animEffect transition="in" filter="strips(downRight)">
                                      <p:cBhvr>
                                        <p:cTn id="32" dur="500"/>
                                        <p:tgtEl>
                                          <p:spTgt spid="30">
                                            <p:txEl>
                                              <p:pRg st="0" end="0"/>
                                            </p:txEl>
                                          </p:spTgt>
                                        </p:tgtEl>
                                      </p:cBhvr>
                                    </p:animEffect>
                                  </p:childTnLst>
                                </p:cTn>
                              </p:par>
                            </p:childTnLst>
                          </p:cTn>
                        </p:par>
                        <p:par>
                          <p:cTn id="33" fill="hold">
                            <p:stCondLst>
                              <p:cond delay="3000"/>
                            </p:stCondLst>
                            <p:childTnLst>
                              <p:par>
                                <p:cTn id="34" presetID="49" presetClass="entr" presetSubtype="0" decel="100000" fill="hold" nodeType="after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ppt_w</p:attrName>
                                        </p:attrNameLst>
                                      </p:cBhvr>
                                      <p:tavLst>
                                        <p:tav tm="0">
                                          <p:val>
                                            <p:fltVal val="0"/>
                                          </p:val>
                                        </p:tav>
                                        <p:tav tm="100000">
                                          <p:val>
                                            <p:strVal val="#ppt_w"/>
                                          </p:val>
                                        </p:tav>
                                      </p:tavLst>
                                    </p:anim>
                                    <p:anim calcmode="lin" valueType="num">
                                      <p:cBhvr>
                                        <p:cTn id="37" dur="500" fill="hold"/>
                                        <p:tgtEl>
                                          <p:spTgt spid="50"/>
                                        </p:tgtEl>
                                        <p:attrNameLst>
                                          <p:attrName>ppt_h</p:attrName>
                                        </p:attrNameLst>
                                      </p:cBhvr>
                                      <p:tavLst>
                                        <p:tav tm="0">
                                          <p:val>
                                            <p:fltVal val="0"/>
                                          </p:val>
                                        </p:tav>
                                        <p:tav tm="100000">
                                          <p:val>
                                            <p:strVal val="#ppt_h"/>
                                          </p:val>
                                        </p:tav>
                                      </p:tavLst>
                                    </p:anim>
                                    <p:anim calcmode="lin" valueType="num">
                                      <p:cBhvr>
                                        <p:cTn id="38" dur="500" fill="hold"/>
                                        <p:tgtEl>
                                          <p:spTgt spid="50"/>
                                        </p:tgtEl>
                                        <p:attrNameLst>
                                          <p:attrName>style.rotation</p:attrName>
                                        </p:attrNameLst>
                                      </p:cBhvr>
                                      <p:tavLst>
                                        <p:tav tm="0">
                                          <p:val>
                                            <p:fltVal val="360"/>
                                          </p:val>
                                        </p:tav>
                                        <p:tav tm="100000">
                                          <p:val>
                                            <p:fltVal val="0"/>
                                          </p:val>
                                        </p:tav>
                                      </p:tavLst>
                                    </p:anim>
                                    <p:animEffect transition="in" filter="fade">
                                      <p:cBhvr>
                                        <p:cTn id="39" dur="500"/>
                                        <p:tgtEl>
                                          <p:spTgt spid="50"/>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61">
                                            <p:txEl>
                                              <p:pRg st="0" end="0"/>
                                            </p:txEl>
                                          </p:spTgt>
                                        </p:tgtEl>
                                        <p:attrNameLst>
                                          <p:attrName>style.visibility</p:attrName>
                                        </p:attrNameLst>
                                      </p:cBhvr>
                                      <p:to>
                                        <p:strVal val="visible"/>
                                      </p:to>
                                    </p:set>
                                    <p:animEffect transition="in" filter="fade">
                                      <p:cBhvr>
                                        <p:cTn id="43" dur="500"/>
                                        <p:tgtEl>
                                          <p:spTgt spid="61">
                                            <p:txEl>
                                              <p:pRg st="0" end="0"/>
                                            </p:txEl>
                                          </p:spTgt>
                                        </p:tgtEl>
                                      </p:cBhvr>
                                    </p:animEffect>
                                  </p:childTnLst>
                                </p:cTn>
                              </p:par>
                            </p:childTnLst>
                          </p:cTn>
                        </p:par>
                        <p:par>
                          <p:cTn id="44" fill="hold">
                            <p:stCondLst>
                              <p:cond delay="4000"/>
                            </p:stCondLst>
                            <p:childTnLst>
                              <p:par>
                                <p:cTn id="45" presetID="18" presetClass="entr" presetSubtype="6" fill="hold" grpId="0" nodeType="afterEffect">
                                  <p:stCondLst>
                                    <p:cond delay="0"/>
                                  </p:stCondLst>
                                  <p:childTnLst>
                                    <p:set>
                                      <p:cBhvr>
                                        <p:cTn id="46" dur="1" fill="hold">
                                          <p:stCondLst>
                                            <p:cond delay="0"/>
                                          </p:stCondLst>
                                        </p:cTn>
                                        <p:tgtEl>
                                          <p:spTgt spid="65">
                                            <p:txEl>
                                              <p:pRg st="0" end="0"/>
                                            </p:txEl>
                                          </p:spTgt>
                                        </p:tgtEl>
                                        <p:attrNameLst>
                                          <p:attrName>style.visibility</p:attrName>
                                        </p:attrNameLst>
                                      </p:cBhvr>
                                      <p:to>
                                        <p:strVal val="visible"/>
                                      </p:to>
                                    </p:set>
                                    <p:animEffect transition="in" filter="strips(downRight)">
                                      <p:cBhvr>
                                        <p:cTn id="47" dur="500"/>
                                        <p:tgtEl>
                                          <p:spTgt spid="65">
                                            <p:txEl>
                                              <p:pRg st="0" end="0"/>
                                            </p:txEl>
                                          </p:spTgt>
                                        </p:tgtEl>
                                      </p:cBhvr>
                                    </p:animEffect>
                                  </p:childTnLst>
                                </p:cTn>
                              </p:par>
                            </p:childTnLst>
                          </p:cTn>
                        </p:par>
                        <p:par>
                          <p:cTn id="48" fill="hold">
                            <p:stCondLst>
                              <p:cond delay="4500"/>
                            </p:stCondLst>
                            <p:childTnLst>
                              <p:par>
                                <p:cTn id="49" presetID="49" presetClass="entr" presetSubtype="0" decel="100000" fill="hold" nodeType="afterEffect">
                                  <p:stCondLst>
                                    <p:cond delay="0"/>
                                  </p:stCondLst>
                                  <p:childTnLst>
                                    <p:set>
                                      <p:cBhvr>
                                        <p:cTn id="50" dur="1" fill="hold">
                                          <p:stCondLst>
                                            <p:cond delay="0"/>
                                          </p:stCondLst>
                                        </p:cTn>
                                        <p:tgtEl>
                                          <p:spTgt spid="51"/>
                                        </p:tgtEl>
                                        <p:attrNameLst>
                                          <p:attrName>style.visibility</p:attrName>
                                        </p:attrNameLst>
                                      </p:cBhvr>
                                      <p:to>
                                        <p:strVal val="visible"/>
                                      </p:to>
                                    </p:set>
                                    <p:anim calcmode="lin" valueType="num">
                                      <p:cBhvr>
                                        <p:cTn id="51" dur="500" fill="hold"/>
                                        <p:tgtEl>
                                          <p:spTgt spid="51"/>
                                        </p:tgtEl>
                                        <p:attrNameLst>
                                          <p:attrName>ppt_w</p:attrName>
                                        </p:attrNameLst>
                                      </p:cBhvr>
                                      <p:tavLst>
                                        <p:tav tm="0">
                                          <p:val>
                                            <p:fltVal val="0"/>
                                          </p:val>
                                        </p:tav>
                                        <p:tav tm="100000">
                                          <p:val>
                                            <p:strVal val="#ppt_w"/>
                                          </p:val>
                                        </p:tav>
                                      </p:tavLst>
                                    </p:anim>
                                    <p:anim calcmode="lin" valueType="num">
                                      <p:cBhvr>
                                        <p:cTn id="52" dur="500" fill="hold"/>
                                        <p:tgtEl>
                                          <p:spTgt spid="51"/>
                                        </p:tgtEl>
                                        <p:attrNameLst>
                                          <p:attrName>ppt_h</p:attrName>
                                        </p:attrNameLst>
                                      </p:cBhvr>
                                      <p:tavLst>
                                        <p:tav tm="0">
                                          <p:val>
                                            <p:fltVal val="0"/>
                                          </p:val>
                                        </p:tav>
                                        <p:tav tm="100000">
                                          <p:val>
                                            <p:strVal val="#ppt_h"/>
                                          </p:val>
                                        </p:tav>
                                      </p:tavLst>
                                    </p:anim>
                                    <p:anim calcmode="lin" valueType="num">
                                      <p:cBhvr>
                                        <p:cTn id="53" dur="500" fill="hold"/>
                                        <p:tgtEl>
                                          <p:spTgt spid="51"/>
                                        </p:tgtEl>
                                        <p:attrNameLst>
                                          <p:attrName>style.rotation</p:attrName>
                                        </p:attrNameLst>
                                      </p:cBhvr>
                                      <p:tavLst>
                                        <p:tav tm="0">
                                          <p:val>
                                            <p:fltVal val="360"/>
                                          </p:val>
                                        </p:tav>
                                        <p:tav tm="100000">
                                          <p:val>
                                            <p:fltVal val="0"/>
                                          </p:val>
                                        </p:tav>
                                      </p:tavLst>
                                    </p:anim>
                                    <p:animEffect transition="in" filter="fade">
                                      <p:cBhvr>
                                        <p:cTn id="54" dur="500"/>
                                        <p:tgtEl>
                                          <p:spTgt spid="51"/>
                                        </p:tgtEl>
                                      </p:cBhvr>
                                    </p:animEffect>
                                  </p:childTnLst>
                                </p:cTn>
                              </p:par>
                            </p:childTnLst>
                          </p:cTn>
                        </p:par>
                        <p:par>
                          <p:cTn id="55" fill="hold">
                            <p:stCondLst>
                              <p:cond delay="5000"/>
                            </p:stCondLst>
                            <p:childTnLst>
                              <p:par>
                                <p:cTn id="56" presetID="10" presetClass="entr" presetSubtype="0" fill="hold" grpId="0" nodeType="afterEffect">
                                  <p:stCondLst>
                                    <p:cond delay="0"/>
                                  </p:stCondLst>
                                  <p:childTnLst>
                                    <p:set>
                                      <p:cBhvr>
                                        <p:cTn id="57" dur="1" fill="hold">
                                          <p:stCondLst>
                                            <p:cond delay="0"/>
                                          </p:stCondLst>
                                        </p:cTn>
                                        <p:tgtEl>
                                          <p:spTgt spid="59">
                                            <p:txEl>
                                              <p:pRg st="0" end="0"/>
                                            </p:txEl>
                                          </p:spTgt>
                                        </p:tgtEl>
                                        <p:attrNameLst>
                                          <p:attrName>style.visibility</p:attrName>
                                        </p:attrNameLst>
                                      </p:cBhvr>
                                      <p:to>
                                        <p:strVal val="visible"/>
                                      </p:to>
                                    </p:set>
                                    <p:animEffect transition="in" filter="fade">
                                      <p:cBhvr>
                                        <p:cTn id="58" dur="500"/>
                                        <p:tgtEl>
                                          <p:spTgt spid="59">
                                            <p:txEl>
                                              <p:pRg st="0" end="0"/>
                                            </p:txEl>
                                          </p:spTgt>
                                        </p:tgtEl>
                                      </p:cBhvr>
                                    </p:animEffect>
                                  </p:childTnLst>
                                </p:cTn>
                              </p:par>
                            </p:childTnLst>
                          </p:cTn>
                        </p:par>
                        <p:par>
                          <p:cTn id="59" fill="hold">
                            <p:stCondLst>
                              <p:cond delay="5500"/>
                            </p:stCondLst>
                            <p:childTnLst>
                              <p:par>
                                <p:cTn id="60" presetID="18" presetClass="entr" presetSubtype="6" fill="hold" grpId="0" nodeType="afterEffect">
                                  <p:stCondLst>
                                    <p:cond delay="0"/>
                                  </p:stCondLst>
                                  <p:childTnLst>
                                    <p:set>
                                      <p:cBhvr>
                                        <p:cTn id="61" dur="1" fill="hold">
                                          <p:stCondLst>
                                            <p:cond delay="0"/>
                                          </p:stCondLst>
                                        </p:cTn>
                                        <p:tgtEl>
                                          <p:spTgt spid="60">
                                            <p:txEl>
                                              <p:pRg st="0" end="0"/>
                                            </p:txEl>
                                          </p:spTgt>
                                        </p:tgtEl>
                                        <p:attrNameLst>
                                          <p:attrName>style.visibility</p:attrName>
                                        </p:attrNameLst>
                                      </p:cBhvr>
                                      <p:to>
                                        <p:strVal val="visible"/>
                                      </p:to>
                                    </p:set>
                                    <p:animEffect transition="in" filter="strips(downRight)">
                                      <p:cBhvr>
                                        <p:cTn id="62" dur="500"/>
                                        <p:tgtEl>
                                          <p:spTgt spid="60">
                                            <p:txEl>
                                              <p:pRg st="0" end="0"/>
                                            </p:txEl>
                                          </p:spTgt>
                                        </p:tgtEl>
                                      </p:cBhvr>
                                    </p:animEffect>
                                  </p:childTnLst>
                                </p:cTn>
                              </p:par>
                            </p:childTnLst>
                          </p:cTn>
                        </p:par>
                        <p:par>
                          <p:cTn id="63" fill="hold">
                            <p:stCondLst>
                              <p:cond delay="6000"/>
                            </p:stCondLst>
                            <p:childTnLst>
                              <p:par>
                                <p:cTn id="64" presetID="49" presetClass="entr" presetSubtype="0" decel="100000" fill="hold" nodeType="afterEffect">
                                  <p:stCondLst>
                                    <p:cond delay="0"/>
                                  </p:stCondLst>
                                  <p:childTnLst>
                                    <p:set>
                                      <p:cBhvr>
                                        <p:cTn id="65" dur="1" fill="hold">
                                          <p:stCondLst>
                                            <p:cond delay="0"/>
                                          </p:stCondLst>
                                        </p:cTn>
                                        <p:tgtEl>
                                          <p:spTgt spid="2"/>
                                        </p:tgtEl>
                                        <p:attrNameLst>
                                          <p:attrName>style.visibility</p:attrName>
                                        </p:attrNameLst>
                                      </p:cBhvr>
                                      <p:to>
                                        <p:strVal val="visible"/>
                                      </p:to>
                                    </p:set>
                                    <p:anim calcmode="lin" valueType="num">
                                      <p:cBhvr>
                                        <p:cTn id="66" dur="500" fill="hold"/>
                                        <p:tgtEl>
                                          <p:spTgt spid="2"/>
                                        </p:tgtEl>
                                        <p:attrNameLst>
                                          <p:attrName>ppt_w</p:attrName>
                                        </p:attrNameLst>
                                      </p:cBhvr>
                                      <p:tavLst>
                                        <p:tav tm="0">
                                          <p:val>
                                            <p:fltVal val="0"/>
                                          </p:val>
                                        </p:tav>
                                        <p:tav tm="100000">
                                          <p:val>
                                            <p:strVal val="#ppt_w"/>
                                          </p:val>
                                        </p:tav>
                                      </p:tavLst>
                                    </p:anim>
                                    <p:anim calcmode="lin" valueType="num">
                                      <p:cBhvr>
                                        <p:cTn id="67" dur="500" fill="hold"/>
                                        <p:tgtEl>
                                          <p:spTgt spid="2"/>
                                        </p:tgtEl>
                                        <p:attrNameLst>
                                          <p:attrName>ppt_h</p:attrName>
                                        </p:attrNameLst>
                                      </p:cBhvr>
                                      <p:tavLst>
                                        <p:tav tm="0">
                                          <p:val>
                                            <p:fltVal val="0"/>
                                          </p:val>
                                        </p:tav>
                                        <p:tav tm="100000">
                                          <p:val>
                                            <p:strVal val="#ppt_h"/>
                                          </p:val>
                                        </p:tav>
                                      </p:tavLst>
                                    </p:anim>
                                    <p:anim calcmode="lin" valueType="num">
                                      <p:cBhvr>
                                        <p:cTn id="68" dur="500" fill="hold"/>
                                        <p:tgtEl>
                                          <p:spTgt spid="2"/>
                                        </p:tgtEl>
                                        <p:attrNameLst>
                                          <p:attrName>style.rotation</p:attrName>
                                        </p:attrNameLst>
                                      </p:cBhvr>
                                      <p:tavLst>
                                        <p:tav tm="0">
                                          <p:val>
                                            <p:fltVal val="360"/>
                                          </p:val>
                                        </p:tav>
                                        <p:tav tm="100000">
                                          <p:val>
                                            <p:fltVal val="0"/>
                                          </p:val>
                                        </p:tav>
                                      </p:tavLst>
                                    </p:anim>
                                    <p:animEffect transition="in" filter="fade">
                                      <p:cBhvr>
                                        <p:cTn id="69" dur="500"/>
                                        <p:tgtEl>
                                          <p:spTgt spid="2"/>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67">
                                            <p:txEl>
                                              <p:pRg st="0" end="0"/>
                                            </p:txEl>
                                          </p:spTgt>
                                        </p:tgtEl>
                                        <p:attrNameLst>
                                          <p:attrName>style.visibility</p:attrName>
                                        </p:attrNameLst>
                                      </p:cBhvr>
                                      <p:to>
                                        <p:strVal val="visible"/>
                                      </p:to>
                                    </p:set>
                                    <p:animEffect transition="in" filter="fade">
                                      <p:cBhvr>
                                        <p:cTn id="73" dur="500"/>
                                        <p:tgtEl>
                                          <p:spTgt spid="67">
                                            <p:txEl>
                                              <p:pRg st="0" end="0"/>
                                            </p:txEl>
                                          </p:spTgt>
                                        </p:tgtEl>
                                      </p:cBhvr>
                                    </p:animEffect>
                                  </p:childTnLst>
                                </p:cTn>
                              </p:par>
                            </p:childTnLst>
                          </p:cTn>
                        </p:par>
                        <p:par>
                          <p:cTn id="74" fill="hold">
                            <p:stCondLst>
                              <p:cond delay="7000"/>
                            </p:stCondLst>
                            <p:childTnLst>
                              <p:par>
                                <p:cTn id="75" presetID="18" presetClass="entr" presetSubtype="6" fill="hold" grpId="0" nodeType="afterEffect">
                                  <p:stCondLst>
                                    <p:cond delay="0"/>
                                  </p:stCondLst>
                                  <p:childTnLst>
                                    <p:set>
                                      <p:cBhvr>
                                        <p:cTn id="76" dur="1" fill="hold">
                                          <p:stCondLst>
                                            <p:cond delay="0"/>
                                          </p:stCondLst>
                                        </p:cTn>
                                        <p:tgtEl>
                                          <p:spTgt spid="69">
                                            <p:txEl>
                                              <p:pRg st="0" end="0"/>
                                            </p:txEl>
                                          </p:spTgt>
                                        </p:tgtEl>
                                        <p:attrNameLst>
                                          <p:attrName>style.visibility</p:attrName>
                                        </p:attrNameLst>
                                      </p:cBhvr>
                                      <p:to>
                                        <p:strVal val="visible"/>
                                      </p:to>
                                    </p:set>
                                    <p:animEffect transition="in" filter="strips(downRight)">
                                      <p:cBhvr>
                                        <p:cTn id="77" dur="500"/>
                                        <p:tgtEl>
                                          <p:spTgt spid="6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build="p"/>
      <p:bldP spid="29" grpId="0" build="p"/>
      <p:bldP spid="30" grpId="0" build="p"/>
      <p:bldP spid="59" grpId="0" build="p"/>
      <p:bldP spid="60" grpId="0" build="p"/>
      <p:bldP spid="61" grpId="0" build="p"/>
      <p:bldP spid="65" grpId="0" build="p"/>
      <p:bldP spid="67" grpId="0" build="p"/>
      <p:bldP spid="69" grpId="0" build="p"/>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a:xfrm>
            <a:off x="1524000" y="456067"/>
            <a:ext cx="9144000" cy="781888"/>
          </a:xfrm>
        </p:spPr>
        <p:txBody>
          <a:bodyPr>
            <a:normAutofit/>
          </a:bodyPr>
          <a:lstStyle/>
          <a:p>
            <a:r>
              <a:rPr lang="en-GB" dirty="0"/>
              <a:t>MARKETING PERSPECTIVES</a:t>
            </a:r>
          </a:p>
        </p:txBody>
      </p:sp>
      <p:sp>
        <p:nvSpPr>
          <p:cNvPr id="9" name="Subtitle 8"/>
          <p:cNvSpPr>
            <a:spLocks noGrp="1"/>
          </p:cNvSpPr>
          <p:nvPr>
            <p:ph type="subTitle" idx="1"/>
          </p:nvPr>
        </p:nvSpPr>
        <p:spPr/>
        <p:txBody>
          <a:bodyPr/>
          <a:lstStyle/>
          <a:p>
            <a:r>
              <a:rPr lang="en-GB" dirty="0"/>
              <a:t>write your relevant text here</a:t>
            </a:r>
          </a:p>
        </p:txBody>
      </p:sp>
      <p:sp>
        <p:nvSpPr>
          <p:cNvPr id="171" name="Text Placeholder 9"/>
          <p:cNvSpPr>
            <a:spLocks noGrp="1"/>
          </p:cNvSpPr>
          <p:nvPr>
            <p:ph type="body" sz="quarter" idx="10"/>
          </p:nvPr>
        </p:nvSpPr>
        <p:spPr>
          <a:xfrm>
            <a:off x="7995817" y="2107036"/>
            <a:ext cx="2560860" cy="345316"/>
          </a:xfrm>
        </p:spPr>
        <p:txBody>
          <a:bodyPr anchor="ctr">
            <a:normAutofit/>
          </a:bodyPr>
          <a:lstStyle/>
          <a:p>
            <a:r>
              <a:rPr lang="en-GB" dirty="0"/>
              <a:t>Management</a:t>
            </a:r>
          </a:p>
        </p:txBody>
      </p:sp>
      <p:grpSp>
        <p:nvGrpSpPr>
          <p:cNvPr id="34" name="Group 1546"/>
          <p:cNvGrpSpPr/>
          <p:nvPr/>
        </p:nvGrpSpPr>
        <p:grpSpPr>
          <a:xfrm>
            <a:off x="4940669" y="2228829"/>
            <a:ext cx="2372400" cy="2371633"/>
            <a:chOff x="389594" y="0"/>
            <a:chExt cx="4597805" cy="4596316"/>
          </a:xfrm>
        </p:grpSpPr>
        <p:sp>
          <p:nvSpPr>
            <p:cNvPr id="35" name="Shape 1544"/>
            <p:cNvSpPr/>
            <p:nvPr/>
          </p:nvSpPr>
          <p:spPr>
            <a:xfrm rot="10800000" flipH="1">
              <a:off x="389594" y="0"/>
              <a:ext cx="4597805" cy="4596316"/>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6" name="Shape 1545"/>
            <p:cNvSpPr/>
            <p:nvPr/>
          </p:nvSpPr>
          <p:spPr>
            <a:xfrm>
              <a:off x="2251222" y="1456812"/>
              <a:ext cx="740618" cy="740616"/>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7" name="Group 1561"/>
          <p:cNvGrpSpPr/>
          <p:nvPr/>
        </p:nvGrpSpPr>
        <p:grpSpPr>
          <a:xfrm>
            <a:off x="5571593" y="3515391"/>
            <a:ext cx="1065600" cy="1065180"/>
            <a:chOff x="146253" y="-147680"/>
            <a:chExt cx="2065173" cy="2064360"/>
          </a:xfrm>
        </p:grpSpPr>
        <p:sp>
          <p:nvSpPr>
            <p:cNvPr id="38" name="Shape 1559"/>
            <p:cNvSpPr/>
            <p:nvPr/>
          </p:nvSpPr>
          <p:spPr>
            <a:xfrm rot="10800000" flipH="1">
              <a:off x="146253" y="-147680"/>
              <a:ext cx="2065173" cy="206436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9" name="Shape 1560"/>
            <p:cNvSpPr/>
            <p:nvPr/>
          </p:nvSpPr>
          <p:spPr>
            <a:xfrm>
              <a:off x="895888" y="521831"/>
              <a:ext cx="571211" cy="571169"/>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5"/>
                    <a:pt x="14198" y="0"/>
                  </a:cubicBezTo>
                  <a:cubicBezTo>
                    <a:pt x="13467" y="1248"/>
                    <a:pt x="12147" y="2078"/>
                    <a:pt x="10800" y="2078"/>
                  </a:cubicBezTo>
                  <a:cubicBezTo>
                    <a:pt x="9453" y="2078"/>
                    <a:pt x="8134" y="1248"/>
                    <a:pt x="7403" y="0"/>
                  </a:cubicBezTo>
                  <a:cubicBezTo>
                    <a:pt x="6651" y="225"/>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5"/>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0" name="Group 1566"/>
          <p:cNvGrpSpPr/>
          <p:nvPr/>
        </p:nvGrpSpPr>
        <p:grpSpPr>
          <a:xfrm>
            <a:off x="6342321" y="2126462"/>
            <a:ext cx="1065600" cy="1065180"/>
            <a:chOff x="170866" y="-196906"/>
            <a:chExt cx="2065173" cy="2064360"/>
          </a:xfrm>
        </p:grpSpPr>
        <p:sp>
          <p:nvSpPr>
            <p:cNvPr id="41" name="Shape 1562"/>
            <p:cNvSpPr/>
            <p:nvPr/>
          </p:nvSpPr>
          <p:spPr>
            <a:xfrm rot="10800000" flipH="1">
              <a:off x="170866" y="-196906"/>
              <a:ext cx="2065173" cy="206436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42" name="Group 1565"/>
            <p:cNvGrpSpPr/>
            <p:nvPr/>
          </p:nvGrpSpPr>
          <p:grpSpPr>
            <a:xfrm>
              <a:off x="1035218" y="507727"/>
              <a:ext cx="313280" cy="439921"/>
              <a:chOff x="0" y="0"/>
              <a:chExt cx="313278" cy="439919"/>
            </a:xfrm>
          </p:grpSpPr>
          <p:sp>
            <p:nvSpPr>
              <p:cNvPr id="43" name="Shape 1563"/>
              <p:cNvSpPr/>
              <p:nvPr/>
            </p:nvSpPr>
            <p:spPr>
              <a:xfrm>
                <a:off x="0" y="37123"/>
                <a:ext cx="313279" cy="402797"/>
              </a:xfrm>
              <a:custGeom>
                <a:avLst/>
                <a:gdLst/>
                <a:ahLst/>
                <a:cxnLst>
                  <a:cxn ang="0">
                    <a:pos x="wd2" y="hd2"/>
                  </a:cxn>
                  <a:cxn ang="5400000">
                    <a:pos x="wd2" y="hd2"/>
                  </a:cxn>
                  <a:cxn ang="10800000">
                    <a:pos x="wd2" y="hd2"/>
                  </a:cxn>
                  <a:cxn ang="16200000">
                    <a:pos x="wd2" y="hd2"/>
                  </a:cxn>
                </a:cxnLst>
                <a:rect l="0" t="0" r="r" b="b"/>
                <a:pathLst>
                  <a:path w="21600" h="21600" extrusionOk="0">
                    <a:moveTo>
                      <a:pt x="19441" y="0"/>
                    </a:moveTo>
                    <a:lnTo>
                      <a:pt x="17589" y="3600"/>
                    </a:lnTo>
                    <a:lnTo>
                      <a:pt x="4011" y="3600"/>
                    </a:lnTo>
                    <a:lnTo>
                      <a:pt x="2159" y="0"/>
                    </a:lnTo>
                    <a:cubicBezTo>
                      <a:pt x="972" y="0"/>
                      <a:pt x="0" y="756"/>
                      <a:pt x="0" y="1679"/>
                    </a:cubicBezTo>
                    <a:lnTo>
                      <a:pt x="0" y="19921"/>
                    </a:lnTo>
                    <a:cubicBezTo>
                      <a:pt x="0" y="20844"/>
                      <a:pt x="972" y="21600"/>
                      <a:pt x="2159" y="21600"/>
                    </a:cubicBezTo>
                    <a:lnTo>
                      <a:pt x="19441" y="21600"/>
                    </a:lnTo>
                    <a:cubicBezTo>
                      <a:pt x="20628" y="21600"/>
                      <a:pt x="21600" y="20844"/>
                      <a:pt x="21600" y="19921"/>
                    </a:cubicBezTo>
                    <a:lnTo>
                      <a:pt x="21600" y="1679"/>
                    </a:lnTo>
                    <a:cubicBezTo>
                      <a:pt x="21600" y="756"/>
                      <a:pt x="20628" y="0"/>
                      <a:pt x="19441"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4" name="Shape 1564"/>
              <p:cNvSpPr/>
              <p:nvPr/>
            </p:nvSpPr>
            <p:spPr>
              <a:xfrm>
                <a:off x="55186" y="0"/>
                <a:ext cx="201397" cy="89515"/>
              </a:xfrm>
              <a:custGeom>
                <a:avLst/>
                <a:gdLst/>
                <a:ahLst/>
                <a:cxnLst>
                  <a:cxn ang="0">
                    <a:pos x="wd2" y="hd2"/>
                  </a:cxn>
                  <a:cxn ang="5400000">
                    <a:pos x="wd2" y="hd2"/>
                  </a:cxn>
                  <a:cxn ang="10800000">
                    <a:pos x="wd2" y="hd2"/>
                  </a:cxn>
                  <a:cxn ang="16200000">
                    <a:pos x="wd2" y="hd2"/>
                  </a:cxn>
                </a:cxnLst>
                <a:rect l="0" t="0" r="r" b="b"/>
                <a:pathLst>
                  <a:path w="21600" h="21600" extrusionOk="0">
                    <a:moveTo>
                      <a:pt x="19441" y="21600"/>
                    </a:moveTo>
                    <a:lnTo>
                      <a:pt x="21600" y="10800"/>
                    </a:lnTo>
                    <a:lnTo>
                      <a:pt x="16369" y="10800"/>
                    </a:lnTo>
                    <a:lnTo>
                      <a:pt x="14641" y="0"/>
                    </a:lnTo>
                    <a:lnTo>
                      <a:pt x="6959" y="0"/>
                    </a:lnTo>
                    <a:lnTo>
                      <a:pt x="5231" y="10800"/>
                    </a:lnTo>
                    <a:lnTo>
                      <a:pt x="0" y="10800"/>
                    </a:lnTo>
                    <a:lnTo>
                      <a:pt x="2159" y="21600"/>
                    </a:lnTo>
                    <a:cubicBezTo>
                      <a:pt x="2159" y="21600"/>
                      <a:pt x="19441" y="21600"/>
                      <a:pt x="19441"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grpSp>
        <p:nvGrpSpPr>
          <p:cNvPr id="45" name="Group 1569"/>
          <p:cNvGrpSpPr/>
          <p:nvPr/>
        </p:nvGrpSpPr>
        <p:grpSpPr>
          <a:xfrm>
            <a:off x="4788165" y="2139162"/>
            <a:ext cx="1065600" cy="1065180"/>
            <a:chOff x="97023" y="-172293"/>
            <a:chExt cx="2065175" cy="2064360"/>
          </a:xfrm>
        </p:grpSpPr>
        <p:sp>
          <p:nvSpPr>
            <p:cNvPr id="46" name="Shape 1567"/>
            <p:cNvSpPr/>
            <p:nvPr/>
          </p:nvSpPr>
          <p:spPr>
            <a:xfrm rot="10800000" flipH="1">
              <a:off x="97023" y="-172293"/>
              <a:ext cx="2065175" cy="206436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7" name="Shape 1568"/>
            <p:cNvSpPr/>
            <p:nvPr/>
          </p:nvSpPr>
          <p:spPr>
            <a:xfrm>
              <a:off x="830901" y="537910"/>
              <a:ext cx="571211" cy="379555"/>
            </a:xfrm>
            <a:custGeom>
              <a:avLst/>
              <a:gdLst/>
              <a:ahLst/>
              <a:cxnLst>
                <a:cxn ang="0">
                  <a:pos x="wd2" y="hd2"/>
                </a:cxn>
                <a:cxn ang="5400000">
                  <a:pos x="wd2" y="hd2"/>
                </a:cxn>
                <a:cxn ang="10800000">
                  <a:pos x="wd2" y="hd2"/>
                </a:cxn>
                <a:cxn ang="16200000">
                  <a:pos x="wd2" y="hd2"/>
                </a:cxn>
              </a:cxnLst>
              <a:rect l="0" t="0" r="r" b="b"/>
              <a:pathLst>
                <a:path w="21600" h="21124" extrusionOk="0">
                  <a:moveTo>
                    <a:pt x="18596" y="5942"/>
                  </a:moveTo>
                  <a:cubicBezTo>
                    <a:pt x="18295" y="7132"/>
                    <a:pt x="17976" y="8348"/>
                    <a:pt x="17696" y="9399"/>
                  </a:cubicBezTo>
                  <a:cubicBezTo>
                    <a:pt x="18794" y="11734"/>
                    <a:pt x="19440" y="14666"/>
                    <a:pt x="19440" y="17887"/>
                  </a:cubicBezTo>
                  <a:cubicBezTo>
                    <a:pt x="19440" y="18391"/>
                    <a:pt x="19426" y="18896"/>
                    <a:pt x="19394" y="19390"/>
                  </a:cubicBezTo>
                  <a:cubicBezTo>
                    <a:pt x="19341" y="20265"/>
                    <a:pt x="19778" y="21038"/>
                    <a:pt x="20372" y="21116"/>
                  </a:cubicBezTo>
                  <a:cubicBezTo>
                    <a:pt x="20405" y="21122"/>
                    <a:pt x="20439" y="21124"/>
                    <a:pt x="20471" y="21124"/>
                  </a:cubicBezTo>
                  <a:cubicBezTo>
                    <a:pt x="21024" y="21124"/>
                    <a:pt x="21495" y="20502"/>
                    <a:pt x="21545" y="19677"/>
                  </a:cubicBezTo>
                  <a:cubicBezTo>
                    <a:pt x="21582" y="19089"/>
                    <a:pt x="21600" y="18486"/>
                    <a:pt x="21600" y="17887"/>
                  </a:cubicBezTo>
                  <a:cubicBezTo>
                    <a:pt x="21600" y="13196"/>
                    <a:pt x="20463" y="9004"/>
                    <a:pt x="18596" y="5942"/>
                  </a:cubicBezTo>
                  <a:close/>
                  <a:moveTo>
                    <a:pt x="10801" y="3957"/>
                  </a:moveTo>
                  <a:cubicBezTo>
                    <a:pt x="11273" y="3957"/>
                    <a:pt x="11734" y="4016"/>
                    <a:pt x="12183" y="4127"/>
                  </a:cubicBezTo>
                  <a:cubicBezTo>
                    <a:pt x="12656" y="3256"/>
                    <a:pt x="13186" y="2296"/>
                    <a:pt x="13702" y="1383"/>
                  </a:cubicBezTo>
                  <a:cubicBezTo>
                    <a:pt x="12781" y="990"/>
                    <a:pt x="11810" y="778"/>
                    <a:pt x="10801" y="778"/>
                  </a:cubicBezTo>
                  <a:cubicBezTo>
                    <a:pt x="4744" y="778"/>
                    <a:pt x="0" y="8292"/>
                    <a:pt x="0" y="17887"/>
                  </a:cubicBezTo>
                  <a:cubicBezTo>
                    <a:pt x="0" y="18477"/>
                    <a:pt x="18" y="19068"/>
                    <a:pt x="53" y="19643"/>
                  </a:cubicBezTo>
                  <a:cubicBezTo>
                    <a:pt x="105" y="20519"/>
                    <a:pt x="636" y="21162"/>
                    <a:pt x="1225" y="21086"/>
                  </a:cubicBezTo>
                  <a:cubicBezTo>
                    <a:pt x="1818" y="21007"/>
                    <a:pt x="2258" y="20236"/>
                    <a:pt x="2204" y="19361"/>
                  </a:cubicBezTo>
                  <a:cubicBezTo>
                    <a:pt x="2174" y="18879"/>
                    <a:pt x="2160" y="18383"/>
                    <a:pt x="2160" y="17887"/>
                  </a:cubicBezTo>
                  <a:cubicBezTo>
                    <a:pt x="2160" y="10076"/>
                    <a:pt x="5955" y="3957"/>
                    <a:pt x="10801" y="3957"/>
                  </a:cubicBezTo>
                  <a:close/>
                  <a:moveTo>
                    <a:pt x="8778" y="16036"/>
                  </a:moveTo>
                  <a:cubicBezTo>
                    <a:pt x="8032" y="17937"/>
                    <a:pt x="8535" y="19501"/>
                    <a:pt x="9569" y="20379"/>
                  </a:cubicBezTo>
                  <a:cubicBezTo>
                    <a:pt x="10602" y="21258"/>
                    <a:pt x="11773" y="21116"/>
                    <a:pt x="12519" y="19216"/>
                  </a:cubicBezTo>
                  <a:cubicBezTo>
                    <a:pt x="13265" y="17315"/>
                    <a:pt x="17970" y="355"/>
                    <a:pt x="17561" y="6"/>
                  </a:cubicBezTo>
                  <a:cubicBezTo>
                    <a:pt x="17151" y="-342"/>
                    <a:pt x="9524" y="14136"/>
                    <a:pt x="8778" y="1603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4" name="Text Placeholder 13"/>
          <p:cNvSpPr>
            <a:spLocks noGrp="1"/>
          </p:cNvSpPr>
          <p:nvPr>
            <p:ph type="body" sz="quarter" idx="11"/>
          </p:nvPr>
        </p:nvSpPr>
        <p:spPr>
          <a:xfrm>
            <a:off x="7979673" y="2536771"/>
            <a:ext cx="2688327" cy="1091884"/>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hem </a:t>
            </a:r>
            <a:r>
              <a:rPr lang="en-GB" dirty="0" err="1"/>
              <a:t>baraka</a:t>
            </a:r>
            <a:r>
              <a:rPr lang="en-GB" dirty="0"/>
              <a:t> </a:t>
            </a:r>
            <a:r>
              <a:rPr lang="en-GB" dirty="0" err="1"/>
              <a:t>chem</a:t>
            </a:r>
            <a:r>
              <a:rPr lang="en-GB" dirty="0"/>
              <a:t> </a:t>
            </a:r>
            <a:r>
              <a:rPr lang="en-GB" dirty="0" err="1"/>
              <a:t>tok</a:t>
            </a:r>
            <a:r>
              <a:rPr lang="en-GB" dirty="0"/>
              <a:t> </a:t>
            </a:r>
            <a:r>
              <a:rPr lang="en-GB" dirty="0" err="1"/>
              <a:t>tok</a:t>
            </a:r>
            <a:r>
              <a:rPr lang="en-GB" dirty="0"/>
              <a:t> </a:t>
            </a:r>
            <a:r>
              <a:rPr lang="en-GB" dirty="0" err="1"/>
              <a:t>hom</a:t>
            </a:r>
            <a:r>
              <a:rPr lang="en-GB" dirty="0"/>
              <a:t> </a:t>
            </a:r>
            <a:r>
              <a:rPr lang="en-GB" dirty="0" err="1"/>
              <a:t>hai</a:t>
            </a:r>
            <a:r>
              <a:rPr lang="en-GB" dirty="0"/>
              <a:t> </a:t>
            </a:r>
            <a:r>
              <a:rPr lang="en-GB" dirty="0" err="1"/>
              <a:t>barka</a:t>
            </a:r>
            <a:r>
              <a:rPr lang="en-GB" dirty="0"/>
              <a:t> </a:t>
            </a:r>
            <a:r>
              <a:rPr lang="en-GB" dirty="0" err="1"/>
              <a:t>si</a:t>
            </a:r>
            <a:r>
              <a:rPr lang="en-GB" dirty="0"/>
              <a:t> </a:t>
            </a:r>
            <a:r>
              <a:rPr lang="en-GB" dirty="0" err="1"/>
              <a:t>manuk</a:t>
            </a:r>
            <a:r>
              <a:rPr lang="en-GB" dirty="0"/>
              <a:t> </a:t>
            </a:r>
            <a:r>
              <a:rPr lang="en-GB" dirty="0" err="1"/>
              <a:t>nuk</a:t>
            </a:r>
            <a:endParaRPr lang="en-GB" dirty="0"/>
          </a:p>
        </p:txBody>
      </p:sp>
      <p:sp>
        <p:nvSpPr>
          <p:cNvPr id="50" name="Text Placeholder 9"/>
          <p:cNvSpPr>
            <a:spLocks noGrp="1"/>
          </p:cNvSpPr>
          <p:nvPr>
            <p:ph type="body" sz="quarter" idx="10"/>
          </p:nvPr>
        </p:nvSpPr>
        <p:spPr>
          <a:xfrm>
            <a:off x="1523999" y="2107036"/>
            <a:ext cx="2672183" cy="345316"/>
          </a:xfrm>
        </p:spPr>
        <p:txBody>
          <a:bodyPr anchor="ctr">
            <a:normAutofit/>
          </a:bodyPr>
          <a:lstStyle/>
          <a:p>
            <a:pPr algn="r"/>
            <a:r>
              <a:rPr lang="en-GB" dirty="0"/>
              <a:t>Philosophy</a:t>
            </a:r>
          </a:p>
        </p:txBody>
      </p:sp>
      <p:sp>
        <p:nvSpPr>
          <p:cNvPr id="51" name="Text Placeholder 13"/>
          <p:cNvSpPr>
            <a:spLocks noGrp="1"/>
          </p:cNvSpPr>
          <p:nvPr>
            <p:ph type="body" sz="quarter" idx="11"/>
          </p:nvPr>
        </p:nvSpPr>
        <p:spPr>
          <a:xfrm>
            <a:off x="1507856" y="2536771"/>
            <a:ext cx="2688327" cy="1091884"/>
          </a:xfrm>
        </p:spPr>
        <p:txBody>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hem </a:t>
            </a:r>
            <a:r>
              <a:rPr lang="en-GB" dirty="0" err="1"/>
              <a:t>baraka</a:t>
            </a:r>
            <a:r>
              <a:rPr lang="en-GB" dirty="0"/>
              <a:t> </a:t>
            </a:r>
            <a:r>
              <a:rPr lang="en-GB" dirty="0" err="1"/>
              <a:t>chem</a:t>
            </a:r>
            <a:r>
              <a:rPr lang="en-GB" dirty="0"/>
              <a:t> </a:t>
            </a:r>
            <a:r>
              <a:rPr lang="en-GB" dirty="0" err="1"/>
              <a:t>tok</a:t>
            </a:r>
            <a:r>
              <a:rPr lang="en-GB" dirty="0"/>
              <a:t> </a:t>
            </a:r>
            <a:r>
              <a:rPr lang="en-GB" dirty="0" err="1"/>
              <a:t>tok</a:t>
            </a:r>
            <a:r>
              <a:rPr lang="en-GB" dirty="0"/>
              <a:t> </a:t>
            </a:r>
            <a:r>
              <a:rPr lang="en-GB" dirty="0" err="1"/>
              <a:t>hom</a:t>
            </a:r>
            <a:r>
              <a:rPr lang="en-GB" dirty="0"/>
              <a:t> </a:t>
            </a:r>
            <a:r>
              <a:rPr lang="en-GB" dirty="0" err="1"/>
              <a:t>hai</a:t>
            </a:r>
            <a:r>
              <a:rPr lang="en-GB" dirty="0"/>
              <a:t> </a:t>
            </a:r>
            <a:r>
              <a:rPr lang="en-GB" dirty="0" err="1"/>
              <a:t>barka</a:t>
            </a:r>
            <a:r>
              <a:rPr lang="en-GB" dirty="0"/>
              <a:t> </a:t>
            </a:r>
            <a:r>
              <a:rPr lang="en-GB" dirty="0" err="1"/>
              <a:t>si</a:t>
            </a:r>
            <a:r>
              <a:rPr lang="en-GB" dirty="0"/>
              <a:t> </a:t>
            </a:r>
            <a:r>
              <a:rPr lang="en-GB" dirty="0" err="1"/>
              <a:t>manuk</a:t>
            </a:r>
            <a:r>
              <a:rPr lang="en-GB" dirty="0"/>
              <a:t> </a:t>
            </a:r>
            <a:r>
              <a:rPr lang="en-GB" dirty="0" err="1"/>
              <a:t>nuk</a:t>
            </a:r>
            <a:endParaRPr lang="en-GB" dirty="0"/>
          </a:p>
        </p:txBody>
      </p:sp>
      <p:sp>
        <p:nvSpPr>
          <p:cNvPr id="52" name="Text Placeholder 9"/>
          <p:cNvSpPr>
            <a:spLocks noGrp="1"/>
          </p:cNvSpPr>
          <p:nvPr>
            <p:ph type="body" sz="quarter" idx="10"/>
          </p:nvPr>
        </p:nvSpPr>
        <p:spPr>
          <a:xfrm>
            <a:off x="4781847" y="4887439"/>
            <a:ext cx="2672183" cy="345316"/>
          </a:xfrm>
        </p:spPr>
        <p:txBody>
          <a:bodyPr anchor="ctr">
            <a:normAutofit/>
          </a:bodyPr>
          <a:lstStyle/>
          <a:p>
            <a:pPr algn="ctr"/>
            <a:r>
              <a:rPr lang="en-GB" dirty="0"/>
              <a:t>Technology</a:t>
            </a:r>
          </a:p>
        </p:txBody>
      </p:sp>
      <p:sp>
        <p:nvSpPr>
          <p:cNvPr id="53" name="Text Placeholder 13"/>
          <p:cNvSpPr>
            <a:spLocks noGrp="1"/>
          </p:cNvSpPr>
          <p:nvPr>
            <p:ph type="body" sz="quarter" idx="11"/>
          </p:nvPr>
        </p:nvSpPr>
        <p:spPr>
          <a:xfrm>
            <a:off x="4765704" y="5317174"/>
            <a:ext cx="2688327" cy="806268"/>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hem </a:t>
            </a:r>
            <a:r>
              <a:rPr lang="en-GB" dirty="0" err="1"/>
              <a:t>barak</a:t>
            </a:r>
            <a:endParaRPr lang="en-GB" dirty="0"/>
          </a:p>
        </p:txBody>
      </p:sp>
      <p:sp>
        <p:nvSpPr>
          <p:cNvPr id="25" name="TextBox 24"/>
          <p:cNvSpPr txBox="1"/>
          <p:nvPr/>
        </p:nvSpPr>
        <p:spPr>
          <a:xfrm>
            <a:off x="10201275" y="6269653"/>
            <a:ext cx="552450"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112</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09860923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p:cTn id="15" dur="500" fill="hold"/>
                                        <p:tgtEl>
                                          <p:spTgt spid="34"/>
                                        </p:tgtEl>
                                        <p:attrNameLst>
                                          <p:attrName>ppt_w</p:attrName>
                                        </p:attrNameLst>
                                      </p:cBhvr>
                                      <p:tavLst>
                                        <p:tav tm="0">
                                          <p:val>
                                            <p:fltVal val="0"/>
                                          </p:val>
                                        </p:tav>
                                        <p:tav tm="100000">
                                          <p:val>
                                            <p:strVal val="#ppt_w"/>
                                          </p:val>
                                        </p:tav>
                                      </p:tavLst>
                                    </p:anim>
                                    <p:anim calcmode="lin" valueType="num">
                                      <p:cBhvr>
                                        <p:cTn id="16" dur="500" fill="hold"/>
                                        <p:tgtEl>
                                          <p:spTgt spid="34"/>
                                        </p:tgtEl>
                                        <p:attrNameLst>
                                          <p:attrName>ppt_h</p:attrName>
                                        </p:attrNameLst>
                                      </p:cBhvr>
                                      <p:tavLst>
                                        <p:tav tm="0">
                                          <p:val>
                                            <p:fltVal val="0"/>
                                          </p:val>
                                        </p:tav>
                                        <p:tav tm="100000">
                                          <p:val>
                                            <p:strVal val="#ppt_h"/>
                                          </p:val>
                                        </p:tav>
                                      </p:tavLst>
                                    </p:anim>
                                    <p:anim calcmode="lin" valueType="num">
                                      <p:cBhvr>
                                        <p:cTn id="17" dur="500" fill="hold"/>
                                        <p:tgtEl>
                                          <p:spTgt spid="34"/>
                                        </p:tgtEl>
                                        <p:attrNameLst>
                                          <p:attrName>style.rotation</p:attrName>
                                        </p:attrNameLst>
                                      </p:cBhvr>
                                      <p:tavLst>
                                        <p:tav tm="0">
                                          <p:val>
                                            <p:fltVal val="360"/>
                                          </p:val>
                                        </p:tav>
                                        <p:tav tm="100000">
                                          <p:val>
                                            <p:fltVal val="0"/>
                                          </p:val>
                                        </p:tav>
                                      </p:tavLst>
                                    </p:anim>
                                    <p:animEffect transition="in" filter="fade">
                                      <p:cBhvr>
                                        <p:cTn id="18" dur="500"/>
                                        <p:tgtEl>
                                          <p:spTgt spid="34"/>
                                        </p:tgtEl>
                                      </p:cBhvr>
                                    </p:animEffect>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45"/>
                                        </p:tgtEl>
                                        <p:attrNameLst>
                                          <p:attrName>style.visibility</p:attrName>
                                        </p:attrNameLst>
                                      </p:cBhvr>
                                      <p:to>
                                        <p:strVal val="visible"/>
                                      </p:to>
                                    </p:set>
                                    <p:anim calcmode="lin" valueType="num">
                                      <p:cBhvr>
                                        <p:cTn id="22" dur="500" fill="hold"/>
                                        <p:tgtEl>
                                          <p:spTgt spid="45"/>
                                        </p:tgtEl>
                                        <p:attrNameLst>
                                          <p:attrName>ppt_w</p:attrName>
                                        </p:attrNameLst>
                                      </p:cBhvr>
                                      <p:tavLst>
                                        <p:tav tm="0">
                                          <p:val>
                                            <p:fltVal val="0"/>
                                          </p:val>
                                        </p:tav>
                                        <p:tav tm="100000">
                                          <p:val>
                                            <p:strVal val="#ppt_w"/>
                                          </p:val>
                                        </p:tav>
                                      </p:tavLst>
                                    </p:anim>
                                    <p:anim calcmode="lin" valueType="num">
                                      <p:cBhvr>
                                        <p:cTn id="23" dur="500" fill="hold"/>
                                        <p:tgtEl>
                                          <p:spTgt spid="45"/>
                                        </p:tgtEl>
                                        <p:attrNameLst>
                                          <p:attrName>ppt_h</p:attrName>
                                        </p:attrNameLst>
                                      </p:cBhvr>
                                      <p:tavLst>
                                        <p:tav tm="0">
                                          <p:val>
                                            <p:fltVal val="0"/>
                                          </p:val>
                                        </p:tav>
                                        <p:tav tm="100000">
                                          <p:val>
                                            <p:strVal val="#ppt_h"/>
                                          </p:val>
                                        </p:tav>
                                      </p:tavLst>
                                    </p:anim>
                                    <p:animEffect transition="in" filter="fade">
                                      <p:cBhvr>
                                        <p:cTn id="24" dur="500"/>
                                        <p:tgtEl>
                                          <p:spTgt spid="45"/>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animEffect transition="in" filter="fade">
                                      <p:cBhvr>
                                        <p:cTn id="28" dur="500"/>
                                        <p:tgtEl>
                                          <p:spTgt spid="50">
                                            <p:txEl>
                                              <p:pRg st="0" end="0"/>
                                            </p:txEl>
                                          </p:spTgt>
                                        </p:tgtEl>
                                      </p:cBhvr>
                                    </p:animEffect>
                                  </p:childTnLst>
                                </p:cTn>
                              </p:par>
                            </p:childTnLst>
                          </p:cTn>
                        </p:par>
                        <p:par>
                          <p:cTn id="29" fill="hold">
                            <p:stCondLst>
                              <p:cond delay="2500"/>
                            </p:stCondLst>
                            <p:childTnLst>
                              <p:par>
                                <p:cTn id="30" presetID="18" presetClass="entr" presetSubtype="12" fill="hold" grpId="0" nodeType="afterEffect">
                                  <p:stCondLst>
                                    <p:cond delay="0"/>
                                  </p:stCondLst>
                                  <p:childTnLst>
                                    <p:set>
                                      <p:cBhvr>
                                        <p:cTn id="31" dur="1" fill="hold">
                                          <p:stCondLst>
                                            <p:cond delay="0"/>
                                          </p:stCondLst>
                                        </p:cTn>
                                        <p:tgtEl>
                                          <p:spTgt spid="51">
                                            <p:txEl>
                                              <p:pRg st="0" end="0"/>
                                            </p:txEl>
                                          </p:spTgt>
                                        </p:tgtEl>
                                        <p:attrNameLst>
                                          <p:attrName>style.visibility</p:attrName>
                                        </p:attrNameLst>
                                      </p:cBhvr>
                                      <p:to>
                                        <p:strVal val="visible"/>
                                      </p:to>
                                    </p:set>
                                    <p:animEffect transition="in" filter="strips(downLeft)">
                                      <p:cBhvr>
                                        <p:cTn id="32" dur="500"/>
                                        <p:tgtEl>
                                          <p:spTgt spid="51">
                                            <p:txEl>
                                              <p:pRg st="0" end="0"/>
                                            </p:txEl>
                                          </p:spTgt>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p:cTn id="36" dur="500" fill="hold"/>
                                        <p:tgtEl>
                                          <p:spTgt spid="40"/>
                                        </p:tgtEl>
                                        <p:attrNameLst>
                                          <p:attrName>ppt_w</p:attrName>
                                        </p:attrNameLst>
                                      </p:cBhvr>
                                      <p:tavLst>
                                        <p:tav tm="0">
                                          <p:val>
                                            <p:fltVal val="0"/>
                                          </p:val>
                                        </p:tav>
                                        <p:tav tm="100000">
                                          <p:val>
                                            <p:strVal val="#ppt_w"/>
                                          </p:val>
                                        </p:tav>
                                      </p:tavLst>
                                    </p:anim>
                                    <p:anim calcmode="lin" valueType="num">
                                      <p:cBhvr>
                                        <p:cTn id="37" dur="500" fill="hold"/>
                                        <p:tgtEl>
                                          <p:spTgt spid="40"/>
                                        </p:tgtEl>
                                        <p:attrNameLst>
                                          <p:attrName>ppt_h</p:attrName>
                                        </p:attrNameLst>
                                      </p:cBhvr>
                                      <p:tavLst>
                                        <p:tav tm="0">
                                          <p:val>
                                            <p:fltVal val="0"/>
                                          </p:val>
                                        </p:tav>
                                        <p:tav tm="100000">
                                          <p:val>
                                            <p:strVal val="#ppt_h"/>
                                          </p:val>
                                        </p:tav>
                                      </p:tavLst>
                                    </p:anim>
                                    <p:animEffect transition="in" filter="fade">
                                      <p:cBhvr>
                                        <p:cTn id="38" dur="500"/>
                                        <p:tgtEl>
                                          <p:spTgt spid="40"/>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71">
                                            <p:txEl>
                                              <p:pRg st="0" end="0"/>
                                            </p:txEl>
                                          </p:spTgt>
                                        </p:tgtEl>
                                        <p:attrNameLst>
                                          <p:attrName>style.visibility</p:attrName>
                                        </p:attrNameLst>
                                      </p:cBhvr>
                                      <p:to>
                                        <p:strVal val="visible"/>
                                      </p:to>
                                    </p:set>
                                    <p:animEffect transition="in" filter="fade">
                                      <p:cBhvr>
                                        <p:cTn id="42" dur="500"/>
                                        <p:tgtEl>
                                          <p:spTgt spid="171">
                                            <p:txEl>
                                              <p:pRg st="0" end="0"/>
                                            </p:txEl>
                                          </p:spTgt>
                                        </p:tgtEl>
                                      </p:cBhvr>
                                    </p:animEffect>
                                  </p:childTnLst>
                                </p:cTn>
                              </p:par>
                            </p:childTnLst>
                          </p:cTn>
                        </p:par>
                        <p:par>
                          <p:cTn id="43" fill="hold">
                            <p:stCondLst>
                              <p:cond delay="4000"/>
                            </p:stCondLst>
                            <p:childTnLst>
                              <p:par>
                                <p:cTn id="44" presetID="18" presetClass="entr" presetSubtype="6" fill="hold" grpId="0" nodeType="afterEffect">
                                  <p:stCondLst>
                                    <p:cond delay="0"/>
                                  </p:stCondLst>
                                  <p:childTnLst>
                                    <p:set>
                                      <p:cBhvr>
                                        <p:cTn id="45" dur="1" fill="hold">
                                          <p:stCondLst>
                                            <p:cond delay="0"/>
                                          </p:stCondLst>
                                        </p:cTn>
                                        <p:tgtEl>
                                          <p:spTgt spid="14">
                                            <p:txEl>
                                              <p:pRg st="0" end="0"/>
                                            </p:txEl>
                                          </p:spTgt>
                                        </p:tgtEl>
                                        <p:attrNameLst>
                                          <p:attrName>style.visibility</p:attrName>
                                        </p:attrNameLst>
                                      </p:cBhvr>
                                      <p:to>
                                        <p:strVal val="visible"/>
                                      </p:to>
                                    </p:set>
                                    <p:animEffect transition="in" filter="strips(downRight)">
                                      <p:cBhvr>
                                        <p:cTn id="46" dur="500"/>
                                        <p:tgtEl>
                                          <p:spTgt spid="14">
                                            <p:txEl>
                                              <p:pRg st="0" end="0"/>
                                            </p:txEl>
                                          </p:spTgt>
                                        </p:tgtEl>
                                      </p:cBhvr>
                                    </p:animEffect>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37"/>
                                        </p:tgtEl>
                                        <p:attrNameLst>
                                          <p:attrName>style.visibility</p:attrName>
                                        </p:attrNameLst>
                                      </p:cBhvr>
                                      <p:to>
                                        <p:strVal val="visible"/>
                                      </p:to>
                                    </p:set>
                                    <p:anim calcmode="lin" valueType="num">
                                      <p:cBhvr>
                                        <p:cTn id="50" dur="500" fill="hold"/>
                                        <p:tgtEl>
                                          <p:spTgt spid="37"/>
                                        </p:tgtEl>
                                        <p:attrNameLst>
                                          <p:attrName>ppt_w</p:attrName>
                                        </p:attrNameLst>
                                      </p:cBhvr>
                                      <p:tavLst>
                                        <p:tav tm="0">
                                          <p:val>
                                            <p:fltVal val="0"/>
                                          </p:val>
                                        </p:tav>
                                        <p:tav tm="100000">
                                          <p:val>
                                            <p:strVal val="#ppt_w"/>
                                          </p:val>
                                        </p:tav>
                                      </p:tavLst>
                                    </p:anim>
                                    <p:anim calcmode="lin" valueType="num">
                                      <p:cBhvr>
                                        <p:cTn id="51" dur="500" fill="hold"/>
                                        <p:tgtEl>
                                          <p:spTgt spid="37"/>
                                        </p:tgtEl>
                                        <p:attrNameLst>
                                          <p:attrName>ppt_h</p:attrName>
                                        </p:attrNameLst>
                                      </p:cBhvr>
                                      <p:tavLst>
                                        <p:tav tm="0">
                                          <p:val>
                                            <p:fltVal val="0"/>
                                          </p:val>
                                        </p:tav>
                                        <p:tav tm="100000">
                                          <p:val>
                                            <p:strVal val="#ppt_h"/>
                                          </p:val>
                                        </p:tav>
                                      </p:tavLst>
                                    </p:anim>
                                    <p:animEffect transition="in" filter="fade">
                                      <p:cBhvr>
                                        <p:cTn id="52" dur="500"/>
                                        <p:tgtEl>
                                          <p:spTgt spid="37"/>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52">
                                            <p:txEl>
                                              <p:pRg st="0" end="0"/>
                                            </p:txEl>
                                          </p:spTgt>
                                        </p:tgtEl>
                                        <p:attrNameLst>
                                          <p:attrName>style.visibility</p:attrName>
                                        </p:attrNameLst>
                                      </p:cBhvr>
                                      <p:to>
                                        <p:strVal val="visible"/>
                                      </p:to>
                                    </p:set>
                                    <p:animEffect transition="in" filter="fade">
                                      <p:cBhvr>
                                        <p:cTn id="56" dur="500"/>
                                        <p:tgtEl>
                                          <p:spTgt spid="52">
                                            <p:txEl>
                                              <p:pRg st="0" end="0"/>
                                            </p:txEl>
                                          </p:spTgt>
                                        </p:tgtEl>
                                      </p:cBhvr>
                                    </p:animEffect>
                                  </p:childTnLst>
                                </p:cTn>
                              </p:par>
                            </p:childTnLst>
                          </p:cTn>
                        </p:par>
                        <p:par>
                          <p:cTn id="57" fill="hold">
                            <p:stCondLst>
                              <p:cond delay="5500"/>
                            </p:stCondLst>
                            <p:childTnLst>
                              <p:par>
                                <p:cTn id="58" presetID="18" presetClass="entr" presetSubtype="6" fill="hold" grpId="0" nodeType="afterEffect">
                                  <p:stCondLst>
                                    <p:cond delay="0"/>
                                  </p:stCondLst>
                                  <p:childTnLst>
                                    <p:set>
                                      <p:cBhvr>
                                        <p:cTn id="59" dur="1" fill="hold">
                                          <p:stCondLst>
                                            <p:cond delay="0"/>
                                          </p:stCondLst>
                                        </p:cTn>
                                        <p:tgtEl>
                                          <p:spTgt spid="53">
                                            <p:txEl>
                                              <p:pRg st="0" end="0"/>
                                            </p:txEl>
                                          </p:spTgt>
                                        </p:tgtEl>
                                        <p:attrNameLst>
                                          <p:attrName>style.visibility</p:attrName>
                                        </p:attrNameLst>
                                      </p:cBhvr>
                                      <p:to>
                                        <p:strVal val="visible"/>
                                      </p:to>
                                    </p:set>
                                    <p:animEffect transition="in" filter="strips(downRight)">
                                      <p:cBhvr>
                                        <p:cTn id="60" dur="500"/>
                                        <p:tgtEl>
                                          <p:spTgt spid="5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171" grpId="0" build="p"/>
      <p:bldP spid="14" grpId="0" build="p"/>
      <p:bldP spid="50" grpId="0" build="p"/>
      <p:bldP spid="51" grpId="0" build="p"/>
      <p:bldP spid="52" grpId="0" build="p"/>
      <p:bldP spid="53"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ctrTitle"/>
          </p:nvPr>
        </p:nvSpPr>
        <p:spPr/>
        <p:txBody>
          <a:bodyPr/>
          <a:lstStyle/>
          <a:p>
            <a:r>
              <a:rPr lang="id-ID" dirty="0"/>
              <a:t>MARKETING PERSPECTIVES 2</a:t>
            </a:r>
          </a:p>
        </p:txBody>
      </p:sp>
      <p:sp>
        <p:nvSpPr>
          <p:cNvPr id="13" name="Subtitle 12"/>
          <p:cNvSpPr>
            <a:spLocks noGrp="1"/>
          </p:cNvSpPr>
          <p:nvPr>
            <p:ph type="subTitle" idx="1"/>
          </p:nvPr>
        </p:nvSpPr>
        <p:spPr/>
        <p:txBody>
          <a:bodyPr/>
          <a:lstStyle/>
          <a:p>
            <a:r>
              <a:rPr lang="en-US" dirty="0"/>
              <a:t>write your relevant text here</a:t>
            </a:r>
          </a:p>
        </p:txBody>
      </p:sp>
      <p:sp>
        <p:nvSpPr>
          <p:cNvPr id="15" name="Text Placeholder 14"/>
          <p:cNvSpPr>
            <a:spLocks noGrp="1"/>
          </p:cNvSpPr>
          <p:nvPr>
            <p:ph type="body" sz="quarter" idx="10"/>
          </p:nvPr>
        </p:nvSpPr>
        <p:spPr>
          <a:xfrm>
            <a:off x="7944741" y="3516513"/>
            <a:ext cx="1752600" cy="317500"/>
          </a:xfrm>
        </p:spPr>
        <p:txBody>
          <a:bodyPr/>
          <a:lstStyle/>
          <a:p>
            <a:r>
              <a:rPr lang="id-ID" dirty="0"/>
              <a:t>Management</a:t>
            </a:r>
          </a:p>
        </p:txBody>
      </p:sp>
      <p:sp>
        <p:nvSpPr>
          <p:cNvPr id="16" name="Text Placeholder 15"/>
          <p:cNvSpPr>
            <a:spLocks noGrp="1"/>
          </p:cNvSpPr>
          <p:nvPr>
            <p:ph type="body" sz="quarter" idx="11"/>
          </p:nvPr>
        </p:nvSpPr>
        <p:spPr>
          <a:xfrm>
            <a:off x="7944741" y="3893766"/>
            <a:ext cx="2853888" cy="593819"/>
          </a:xfrm>
        </p:spPr>
        <p:txBody>
          <a:bodyPr>
            <a:normAutofit fontScale="92500"/>
          </a:bodyPr>
          <a:lstStyle/>
          <a:p>
            <a:r>
              <a:rPr lang="id-ID" dirty="0"/>
              <a:t>Sed ut perspiciatis unde omnis iste natus error sit voluptatem accusantium nyang penting baraka pue hem baraka chem tok tok hom hai bark</a:t>
            </a:r>
          </a:p>
        </p:txBody>
      </p:sp>
      <p:grpSp>
        <p:nvGrpSpPr>
          <p:cNvPr id="33" name="Group 32"/>
          <p:cNvGrpSpPr/>
          <p:nvPr/>
        </p:nvGrpSpPr>
        <p:grpSpPr>
          <a:xfrm>
            <a:off x="5104205" y="2749822"/>
            <a:ext cx="2036239" cy="1444485"/>
            <a:chOff x="5113728" y="3285553"/>
            <a:chExt cx="1993799" cy="1444485"/>
          </a:xfrm>
        </p:grpSpPr>
        <p:sp>
          <p:nvSpPr>
            <p:cNvPr id="24" name="Freeform 7"/>
            <p:cNvSpPr>
              <a:spLocks/>
            </p:cNvSpPr>
            <p:nvPr/>
          </p:nvSpPr>
          <p:spPr bwMode="auto">
            <a:xfrm>
              <a:off x="5113728" y="3729716"/>
              <a:ext cx="1993799" cy="1000322"/>
            </a:xfrm>
            <a:custGeom>
              <a:avLst/>
              <a:gdLst>
                <a:gd name="T0" fmla="*/ 739 w 739"/>
                <a:gd name="T1" fmla="*/ 0 h 370"/>
                <a:gd name="T2" fmla="*/ 369 w 739"/>
                <a:gd name="T3" fmla="*/ 370 h 370"/>
                <a:gd name="T4" fmla="*/ 0 w 739"/>
                <a:gd name="T5" fmla="*/ 0 h 370"/>
              </a:gdLst>
              <a:ahLst/>
              <a:cxnLst>
                <a:cxn ang="0">
                  <a:pos x="T0" y="T1"/>
                </a:cxn>
                <a:cxn ang="0">
                  <a:pos x="T2" y="T3"/>
                </a:cxn>
                <a:cxn ang="0">
                  <a:pos x="T4" y="T5"/>
                </a:cxn>
              </a:cxnLst>
              <a:rect l="0" t="0" r="r" b="b"/>
              <a:pathLst>
                <a:path w="739" h="370">
                  <a:moveTo>
                    <a:pt x="739" y="0"/>
                  </a:moveTo>
                  <a:cubicBezTo>
                    <a:pt x="739" y="204"/>
                    <a:pt x="573" y="370"/>
                    <a:pt x="369" y="370"/>
                  </a:cubicBezTo>
                  <a:cubicBezTo>
                    <a:pt x="165" y="370"/>
                    <a:pt x="0" y="204"/>
                    <a:pt x="0" y="0"/>
                  </a:cubicBezTo>
                </a:path>
              </a:pathLst>
            </a:custGeom>
            <a:solidFill>
              <a:schemeClr val="accent1">
                <a:alpha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9"/>
            <p:cNvSpPr>
              <a:spLocks noChangeArrowheads="1"/>
            </p:cNvSpPr>
            <p:nvPr/>
          </p:nvSpPr>
          <p:spPr bwMode="auto">
            <a:xfrm>
              <a:off x="5666928" y="3285553"/>
              <a:ext cx="836073" cy="83835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 name="Freeform 10"/>
          <p:cNvSpPr>
            <a:spLocks/>
          </p:cNvSpPr>
          <p:nvPr/>
        </p:nvSpPr>
        <p:spPr bwMode="auto">
          <a:xfrm>
            <a:off x="3674269" y="2196033"/>
            <a:ext cx="1992659" cy="998041"/>
          </a:xfrm>
          <a:custGeom>
            <a:avLst/>
            <a:gdLst>
              <a:gd name="T0" fmla="*/ 0 w 738"/>
              <a:gd name="T1" fmla="*/ 369 h 369"/>
              <a:gd name="T2" fmla="*/ 369 w 738"/>
              <a:gd name="T3" fmla="*/ 0 h 369"/>
              <a:gd name="T4" fmla="*/ 738 w 738"/>
              <a:gd name="T5" fmla="*/ 369 h 369"/>
            </a:gdLst>
            <a:ahLst/>
            <a:cxnLst>
              <a:cxn ang="0">
                <a:pos x="T0" y="T1"/>
              </a:cxn>
              <a:cxn ang="0">
                <a:pos x="T2" y="T3"/>
              </a:cxn>
              <a:cxn ang="0">
                <a:pos x="T4" y="T5"/>
              </a:cxn>
            </a:cxnLst>
            <a:rect l="0" t="0" r="r" b="b"/>
            <a:pathLst>
              <a:path w="738" h="369">
                <a:moveTo>
                  <a:pt x="0" y="369"/>
                </a:moveTo>
                <a:cubicBezTo>
                  <a:pt x="0" y="166"/>
                  <a:pt x="165" y="0"/>
                  <a:pt x="369" y="0"/>
                </a:cubicBezTo>
                <a:cubicBezTo>
                  <a:pt x="573" y="0"/>
                  <a:pt x="738" y="166"/>
                  <a:pt x="738" y="369"/>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11"/>
          <p:cNvSpPr>
            <a:spLocks/>
          </p:cNvSpPr>
          <p:nvPr/>
        </p:nvSpPr>
        <p:spPr bwMode="auto">
          <a:xfrm>
            <a:off x="6526213" y="2196033"/>
            <a:ext cx="1991518" cy="998041"/>
          </a:xfrm>
          <a:custGeom>
            <a:avLst/>
            <a:gdLst>
              <a:gd name="T0" fmla="*/ 0 w 738"/>
              <a:gd name="T1" fmla="*/ 369 h 369"/>
              <a:gd name="T2" fmla="*/ 369 w 738"/>
              <a:gd name="T3" fmla="*/ 0 h 369"/>
              <a:gd name="T4" fmla="*/ 738 w 738"/>
              <a:gd name="T5" fmla="*/ 369 h 369"/>
            </a:gdLst>
            <a:ahLst/>
            <a:cxnLst>
              <a:cxn ang="0">
                <a:pos x="T0" y="T1"/>
              </a:cxn>
              <a:cxn ang="0">
                <a:pos x="T2" y="T3"/>
              </a:cxn>
              <a:cxn ang="0">
                <a:pos x="T4" y="T5"/>
              </a:cxn>
            </a:cxnLst>
            <a:rect l="0" t="0" r="r" b="b"/>
            <a:pathLst>
              <a:path w="738" h="369">
                <a:moveTo>
                  <a:pt x="0" y="369"/>
                </a:moveTo>
                <a:cubicBezTo>
                  <a:pt x="0" y="166"/>
                  <a:pt x="165" y="0"/>
                  <a:pt x="369" y="0"/>
                </a:cubicBezTo>
                <a:cubicBezTo>
                  <a:pt x="573" y="0"/>
                  <a:pt x="738" y="166"/>
                  <a:pt x="738" y="369"/>
                </a:cubicBezTo>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Text Placeholder 14"/>
          <p:cNvSpPr>
            <a:spLocks noGrp="1"/>
          </p:cNvSpPr>
          <p:nvPr>
            <p:ph type="body" sz="quarter" idx="10"/>
          </p:nvPr>
        </p:nvSpPr>
        <p:spPr>
          <a:xfrm>
            <a:off x="1924661" y="3516513"/>
            <a:ext cx="1752600" cy="317500"/>
          </a:xfrm>
        </p:spPr>
        <p:txBody>
          <a:bodyPr/>
          <a:lstStyle/>
          <a:p>
            <a:r>
              <a:rPr lang="id-ID" dirty="0"/>
              <a:t>Philosophy</a:t>
            </a:r>
          </a:p>
        </p:txBody>
      </p:sp>
      <p:sp>
        <p:nvSpPr>
          <p:cNvPr id="56" name="Text Placeholder 15"/>
          <p:cNvSpPr>
            <a:spLocks noGrp="1"/>
          </p:cNvSpPr>
          <p:nvPr>
            <p:ph type="body" sz="quarter" idx="11"/>
          </p:nvPr>
        </p:nvSpPr>
        <p:spPr>
          <a:xfrm>
            <a:off x="1924661" y="3893766"/>
            <a:ext cx="2853888" cy="593819"/>
          </a:xfrm>
        </p:spPr>
        <p:txBody>
          <a:bodyPr>
            <a:normAutofit fontScale="92500"/>
          </a:bodyPr>
          <a:lstStyle/>
          <a:p>
            <a:r>
              <a:rPr lang="id-ID" dirty="0"/>
              <a:t>Sed ut perspiciatis unde omnis iste natus error sit voluptatem accusantium nyang penting baraka pue hem baraka chem tok tok hom hai bar</a:t>
            </a:r>
          </a:p>
        </p:txBody>
      </p:sp>
      <p:sp>
        <p:nvSpPr>
          <p:cNvPr id="59" name="Text Placeholder 14"/>
          <p:cNvSpPr>
            <a:spLocks noGrp="1"/>
          </p:cNvSpPr>
          <p:nvPr>
            <p:ph type="body" sz="quarter" idx="10"/>
          </p:nvPr>
        </p:nvSpPr>
        <p:spPr>
          <a:xfrm>
            <a:off x="5313320" y="4553903"/>
            <a:ext cx="1752600" cy="317500"/>
          </a:xfrm>
        </p:spPr>
        <p:txBody>
          <a:bodyPr/>
          <a:lstStyle/>
          <a:p>
            <a:r>
              <a:rPr lang="id-ID" dirty="0"/>
              <a:t>Technology</a:t>
            </a:r>
          </a:p>
        </p:txBody>
      </p:sp>
      <p:sp>
        <p:nvSpPr>
          <p:cNvPr id="60" name="Text Placeholder 15"/>
          <p:cNvSpPr>
            <a:spLocks noGrp="1"/>
          </p:cNvSpPr>
          <p:nvPr>
            <p:ph type="body" sz="quarter" idx="11"/>
          </p:nvPr>
        </p:nvSpPr>
        <p:spPr>
          <a:xfrm>
            <a:off x="5313320" y="4931156"/>
            <a:ext cx="2853888" cy="593819"/>
          </a:xfrm>
        </p:spPr>
        <p:txBody>
          <a:bodyPr>
            <a:normAutofit fontScale="92500"/>
          </a:bodyPr>
          <a:lstStyle/>
          <a:p>
            <a:r>
              <a:rPr lang="id-ID" dirty="0"/>
              <a:t>Sed ut perspiciatis unde omnis iste natus error sit voluptatem accusantium nyang penting baraka pue hem baraka chem tok tok hom hai bar</a:t>
            </a:r>
          </a:p>
        </p:txBody>
      </p:sp>
      <p:grpSp>
        <p:nvGrpSpPr>
          <p:cNvPr id="54" name="Group 53"/>
          <p:cNvGrpSpPr/>
          <p:nvPr/>
        </p:nvGrpSpPr>
        <p:grpSpPr>
          <a:xfrm>
            <a:off x="5674328" y="2762522"/>
            <a:ext cx="837213" cy="838354"/>
            <a:chOff x="5674328" y="2762522"/>
            <a:chExt cx="837213" cy="838354"/>
          </a:xfrm>
        </p:grpSpPr>
        <p:sp>
          <p:nvSpPr>
            <p:cNvPr id="61" name="Oval 13"/>
            <p:cNvSpPr>
              <a:spLocks noChangeArrowheads="1"/>
            </p:cNvSpPr>
            <p:nvPr/>
          </p:nvSpPr>
          <p:spPr bwMode="auto">
            <a:xfrm>
              <a:off x="5674328" y="2762522"/>
              <a:ext cx="837213" cy="838354"/>
            </a:xfrm>
            <a:prstGeom prst="ellipse">
              <a:avLst/>
            </a:pr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Shape 1560"/>
            <p:cNvSpPr/>
            <p:nvPr/>
          </p:nvSpPr>
          <p:spPr>
            <a:xfrm>
              <a:off x="5891559" y="2994324"/>
              <a:ext cx="387798" cy="387766"/>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5"/>
                    <a:pt x="14198" y="0"/>
                  </a:cubicBezTo>
                  <a:cubicBezTo>
                    <a:pt x="13467" y="1248"/>
                    <a:pt x="12147" y="2078"/>
                    <a:pt x="10800" y="2078"/>
                  </a:cubicBezTo>
                  <a:cubicBezTo>
                    <a:pt x="9453" y="2078"/>
                    <a:pt x="8134" y="1248"/>
                    <a:pt x="7403" y="0"/>
                  </a:cubicBezTo>
                  <a:cubicBezTo>
                    <a:pt x="6651" y="225"/>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5"/>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63" name="Group 62"/>
          <p:cNvGrpSpPr/>
          <p:nvPr/>
        </p:nvGrpSpPr>
        <p:grpSpPr>
          <a:xfrm>
            <a:off x="4266250" y="2788014"/>
            <a:ext cx="836073" cy="838354"/>
            <a:chOff x="4266250" y="2788014"/>
            <a:chExt cx="836073" cy="838354"/>
          </a:xfrm>
        </p:grpSpPr>
        <p:sp>
          <p:nvSpPr>
            <p:cNvPr id="30" name="Oval 12"/>
            <p:cNvSpPr>
              <a:spLocks noChangeArrowheads="1"/>
            </p:cNvSpPr>
            <p:nvPr/>
          </p:nvSpPr>
          <p:spPr bwMode="auto">
            <a:xfrm>
              <a:off x="4266250" y="2788014"/>
              <a:ext cx="836073" cy="838354"/>
            </a:xfrm>
            <a:prstGeom prst="ellipse">
              <a:avLst/>
            </a:pr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Shape 1568"/>
            <p:cNvSpPr/>
            <p:nvPr/>
          </p:nvSpPr>
          <p:spPr>
            <a:xfrm>
              <a:off x="4473569" y="3032280"/>
              <a:ext cx="411512" cy="273438"/>
            </a:xfrm>
            <a:custGeom>
              <a:avLst/>
              <a:gdLst/>
              <a:ahLst/>
              <a:cxnLst>
                <a:cxn ang="0">
                  <a:pos x="wd2" y="hd2"/>
                </a:cxn>
                <a:cxn ang="5400000">
                  <a:pos x="wd2" y="hd2"/>
                </a:cxn>
                <a:cxn ang="10800000">
                  <a:pos x="wd2" y="hd2"/>
                </a:cxn>
                <a:cxn ang="16200000">
                  <a:pos x="wd2" y="hd2"/>
                </a:cxn>
              </a:cxnLst>
              <a:rect l="0" t="0" r="r" b="b"/>
              <a:pathLst>
                <a:path w="21600" h="21124" extrusionOk="0">
                  <a:moveTo>
                    <a:pt x="18596" y="5942"/>
                  </a:moveTo>
                  <a:cubicBezTo>
                    <a:pt x="18295" y="7132"/>
                    <a:pt x="17976" y="8348"/>
                    <a:pt x="17696" y="9399"/>
                  </a:cubicBezTo>
                  <a:cubicBezTo>
                    <a:pt x="18794" y="11734"/>
                    <a:pt x="19440" y="14666"/>
                    <a:pt x="19440" y="17887"/>
                  </a:cubicBezTo>
                  <a:cubicBezTo>
                    <a:pt x="19440" y="18391"/>
                    <a:pt x="19426" y="18896"/>
                    <a:pt x="19394" y="19390"/>
                  </a:cubicBezTo>
                  <a:cubicBezTo>
                    <a:pt x="19341" y="20265"/>
                    <a:pt x="19778" y="21038"/>
                    <a:pt x="20372" y="21116"/>
                  </a:cubicBezTo>
                  <a:cubicBezTo>
                    <a:pt x="20405" y="21122"/>
                    <a:pt x="20439" y="21124"/>
                    <a:pt x="20471" y="21124"/>
                  </a:cubicBezTo>
                  <a:cubicBezTo>
                    <a:pt x="21024" y="21124"/>
                    <a:pt x="21495" y="20502"/>
                    <a:pt x="21545" y="19677"/>
                  </a:cubicBezTo>
                  <a:cubicBezTo>
                    <a:pt x="21582" y="19089"/>
                    <a:pt x="21600" y="18486"/>
                    <a:pt x="21600" y="17887"/>
                  </a:cubicBezTo>
                  <a:cubicBezTo>
                    <a:pt x="21600" y="13196"/>
                    <a:pt x="20463" y="9004"/>
                    <a:pt x="18596" y="5942"/>
                  </a:cubicBezTo>
                  <a:close/>
                  <a:moveTo>
                    <a:pt x="10801" y="3957"/>
                  </a:moveTo>
                  <a:cubicBezTo>
                    <a:pt x="11273" y="3957"/>
                    <a:pt x="11734" y="4016"/>
                    <a:pt x="12183" y="4127"/>
                  </a:cubicBezTo>
                  <a:cubicBezTo>
                    <a:pt x="12656" y="3256"/>
                    <a:pt x="13186" y="2296"/>
                    <a:pt x="13702" y="1383"/>
                  </a:cubicBezTo>
                  <a:cubicBezTo>
                    <a:pt x="12781" y="990"/>
                    <a:pt x="11810" y="778"/>
                    <a:pt x="10801" y="778"/>
                  </a:cubicBezTo>
                  <a:cubicBezTo>
                    <a:pt x="4744" y="778"/>
                    <a:pt x="0" y="8292"/>
                    <a:pt x="0" y="17887"/>
                  </a:cubicBezTo>
                  <a:cubicBezTo>
                    <a:pt x="0" y="18477"/>
                    <a:pt x="18" y="19068"/>
                    <a:pt x="53" y="19643"/>
                  </a:cubicBezTo>
                  <a:cubicBezTo>
                    <a:pt x="105" y="20519"/>
                    <a:pt x="636" y="21162"/>
                    <a:pt x="1225" y="21086"/>
                  </a:cubicBezTo>
                  <a:cubicBezTo>
                    <a:pt x="1818" y="21007"/>
                    <a:pt x="2258" y="20236"/>
                    <a:pt x="2204" y="19361"/>
                  </a:cubicBezTo>
                  <a:cubicBezTo>
                    <a:pt x="2174" y="18879"/>
                    <a:pt x="2160" y="18383"/>
                    <a:pt x="2160" y="17887"/>
                  </a:cubicBezTo>
                  <a:cubicBezTo>
                    <a:pt x="2160" y="10076"/>
                    <a:pt x="5955" y="3957"/>
                    <a:pt x="10801" y="3957"/>
                  </a:cubicBezTo>
                  <a:close/>
                  <a:moveTo>
                    <a:pt x="8778" y="16036"/>
                  </a:moveTo>
                  <a:cubicBezTo>
                    <a:pt x="8032" y="17937"/>
                    <a:pt x="8535" y="19501"/>
                    <a:pt x="9569" y="20379"/>
                  </a:cubicBezTo>
                  <a:cubicBezTo>
                    <a:pt x="10602" y="21258"/>
                    <a:pt x="11773" y="21116"/>
                    <a:pt x="12519" y="19216"/>
                  </a:cubicBezTo>
                  <a:cubicBezTo>
                    <a:pt x="13265" y="17315"/>
                    <a:pt x="17970" y="355"/>
                    <a:pt x="17561" y="6"/>
                  </a:cubicBezTo>
                  <a:cubicBezTo>
                    <a:pt x="17151" y="-342"/>
                    <a:pt x="9524" y="14136"/>
                    <a:pt x="8778" y="16036"/>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68" name="Group 67"/>
          <p:cNvGrpSpPr/>
          <p:nvPr/>
        </p:nvGrpSpPr>
        <p:grpSpPr>
          <a:xfrm>
            <a:off x="7117053" y="2788014"/>
            <a:ext cx="837213" cy="838354"/>
            <a:chOff x="7117053" y="2788014"/>
            <a:chExt cx="837213" cy="838354"/>
          </a:xfrm>
        </p:grpSpPr>
        <p:sp>
          <p:nvSpPr>
            <p:cNvPr id="31" name="Oval 13"/>
            <p:cNvSpPr>
              <a:spLocks noChangeArrowheads="1"/>
            </p:cNvSpPr>
            <p:nvPr/>
          </p:nvSpPr>
          <p:spPr bwMode="auto">
            <a:xfrm>
              <a:off x="7117053" y="2788014"/>
              <a:ext cx="837213" cy="838354"/>
            </a:xfrm>
            <a:prstGeom prst="ellipse">
              <a:avLst/>
            </a:pr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65" name="Group 64"/>
            <p:cNvGrpSpPr/>
            <p:nvPr/>
          </p:nvGrpSpPr>
          <p:grpSpPr>
            <a:xfrm>
              <a:off x="7414143" y="3004392"/>
              <a:ext cx="243651" cy="342143"/>
              <a:chOff x="7461768" y="3086973"/>
              <a:chExt cx="161649" cy="226993"/>
            </a:xfrm>
          </p:grpSpPr>
          <p:sp>
            <p:nvSpPr>
              <p:cNvPr id="66" name="Shape 1563"/>
              <p:cNvSpPr/>
              <p:nvPr/>
            </p:nvSpPr>
            <p:spPr>
              <a:xfrm>
                <a:off x="7461768" y="3106128"/>
                <a:ext cx="161649" cy="207838"/>
              </a:xfrm>
              <a:custGeom>
                <a:avLst/>
                <a:gdLst/>
                <a:ahLst/>
                <a:cxnLst>
                  <a:cxn ang="0">
                    <a:pos x="wd2" y="hd2"/>
                  </a:cxn>
                  <a:cxn ang="5400000">
                    <a:pos x="wd2" y="hd2"/>
                  </a:cxn>
                  <a:cxn ang="10800000">
                    <a:pos x="wd2" y="hd2"/>
                  </a:cxn>
                  <a:cxn ang="16200000">
                    <a:pos x="wd2" y="hd2"/>
                  </a:cxn>
                </a:cxnLst>
                <a:rect l="0" t="0" r="r" b="b"/>
                <a:pathLst>
                  <a:path w="21600" h="21600" extrusionOk="0">
                    <a:moveTo>
                      <a:pt x="19441" y="0"/>
                    </a:moveTo>
                    <a:lnTo>
                      <a:pt x="17589" y="3600"/>
                    </a:lnTo>
                    <a:lnTo>
                      <a:pt x="4011" y="3600"/>
                    </a:lnTo>
                    <a:lnTo>
                      <a:pt x="2159" y="0"/>
                    </a:lnTo>
                    <a:cubicBezTo>
                      <a:pt x="972" y="0"/>
                      <a:pt x="0" y="756"/>
                      <a:pt x="0" y="1679"/>
                    </a:cubicBezTo>
                    <a:lnTo>
                      <a:pt x="0" y="19921"/>
                    </a:lnTo>
                    <a:cubicBezTo>
                      <a:pt x="0" y="20844"/>
                      <a:pt x="972" y="21600"/>
                      <a:pt x="2159" y="21600"/>
                    </a:cubicBezTo>
                    <a:lnTo>
                      <a:pt x="19441" y="21600"/>
                    </a:lnTo>
                    <a:cubicBezTo>
                      <a:pt x="20628" y="21600"/>
                      <a:pt x="21600" y="20844"/>
                      <a:pt x="21600" y="19921"/>
                    </a:cubicBezTo>
                    <a:lnTo>
                      <a:pt x="21600" y="1679"/>
                    </a:lnTo>
                    <a:cubicBezTo>
                      <a:pt x="21600" y="756"/>
                      <a:pt x="20628" y="0"/>
                      <a:pt x="19441"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7" name="Shape 1564"/>
              <p:cNvSpPr/>
              <p:nvPr/>
            </p:nvSpPr>
            <p:spPr>
              <a:xfrm>
                <a:off x="7490243" y="3086973"/>
                <a:ext cx="103919" cy="46189"/>
              </a:xfrm>
              <a:custGeom>
                <a:avLst/>
                <a:gdLst/>
                <a:ahLst/>
                <a:cxnLst>
                  <a:cxn ang="0">
                    <a:pos x="wd2" y="hd2"/>
                  </a:cxn>
                  <a:cxn ang="5400000">
                    <a:pos x="wd2" y="hd2"/>
                  </a:cxn>
                  <a:cxn ang="10800000">
                    <a:pos x="wd2" y="hd2"/>
                  </a:cxn>
                  <a:cxn ang="16200000">
                    <a:pos x="wd2" y="hd2"/>
                  </a:cxn>
                </a:cxnLst>
                <a:rect l="0" t="0" r="r" b="b"/>
                <a:pathLst>
                  <a:path w="21600" h="21600" extrusionOk="0">
                    <a:moveTo>
                      <a:pt x="19441" y="21600"/>
                    </a:moveTo>
                    <a:lnTo>
                      <a:pt x="21600" y="10800"/>
                    </a:lnTo>
                    <a:lnTo>
                      <a:pt x="16369" y="10800"/>
                    </a:lnTo>
                    <a:lnTo>
                      <a:pt x="14641" y="0"/>
                    </a:lnTo>
                    <a:lnTo>
                      <a:pt x="6959" y="0"/>
                    </a:lnTo>
                    <a:lnTo>
                      <a:pt x="5231" y="10800"/>
                    </a:lnTo>
                    <a:lnTo>
                      <a:pt x="0" y="10800"/>
                    </a:lnTo>
                    <a:lnTo>
                      <a:pt x="2159" y="21600"/>
                    </a:lnTo>
                    <a:cubicBezTo>
                      <a:pt x="2159" y="21600"/>
                      <a:pt x="19441" y="21600"/>
                      <a:pt x="19441"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sp>
        <p:nvSpPr>
          <p:cNvPr id="26" name="TextBox 25"/>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a:t>
            </a:r>
            <a:r>
              <a:rPr lang="en-US" sz="1200" dirty="0">
                <a:solidFill>
                  <a:schemeClr val="accent1"/>
                </a:solidFill>
                <a:latin typeface="Kontrapunkt Bob Light" panose="02000000000000000000" pitchFamily="50" charset="0"/>
              </a:rPr>
              <a:t>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90667850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wipe(left)">
                                      <p:cBhvr>
                                        <p:cTn id="15" dur="500"/>
                                        <p:tgtEl>
                                          <p:spTgt spid="28"/>
                                        </p:tgtEl>
                                      </p:cBhvr>
                                    </p:animEffect>
                                  </p:childTnLst>
                                </p:cTn>
                              </p:par>
                              <p:par>
                                <p:cTn id="16" presetID="49" presetClass="entr" presetSubtype="0" decel="100000" fill="hold" nodeType="withEffect">
                                  <p:stCondLst>
                                    <p:cond delay="0"/>
                                  </p:stCondLst>
                                  <p:childTnLst>
                                    <p:set>
                                      <p:cBhvr>
                                        <p:cTn id="17" dur="1" fill="hold">
                                          <p:stCondLst>
                                            <p:cond delay="0"/>
                                          </p:stCondLst>
                                        </p:cTn>
                                        <p:tgtEl>
                                          <p:spTgt spid="63"/>
                                        </p:tgtEl>
                                        <p:attrNameLst>
                                          <p:attrName>style.visibility</p:attrName>
                                        </p:attrNameLst>
                                      </p:cBhvr>
                                      <p:to>
                                        <p:strVal val="visible"/>
                                      </p:to>
                                    </p:set>
                                    <p:anim calcmode="lin" valueType="num">
                                      <p:cBhvr>
                                        <p:cTn id="18" dur="500" fill="hold"/>
                                        <p:tgtEl>
                                          <p:spTgt spid="63"/>
                                        </p:tgtEl>
                                        <p:attrNameLst>
                                          <p:attrName>ppt_w</p:attrName>
                                        </p:attrNameLst>
                                      </p:cBhvr>
                                      <p:tavLst>
                                        <p:tav tm="0">
                                          <p:val>
                                            <p:fltVal val="0"/>
                                          </p:val>
                                        </p:tav>
                                        <p:tav tm="100000">
                                          <p:val>
                                            <p:strVal val="#ppt_w"/>
                                          </p:val>
                                        </p:tav>
                                      </p:tavLst>
                                    </p:anim>
                                    <p:anim calcmode="lin" valueType="num">
                                      <p:cBhvr>
                                        <p:cTn id="19" dur="500" fill="hold"/>
                                        <p:tgtEl>
                                          <p:spTgt spid="63"/>
                                        </p:tgtEl>
                                        <p:attrNameLst>
                                          <p:attrName>ppt_h</p:attrName>
                                        </p:attrNameLst>
                                      </p:cBhvr>
                                      <p:tavLst>
                                        <p:tav tm="0">
                                          <p:val>
                                            <p:fltVal val="0"/>
                                          </p:val>
                                        </p:tav>
                                        <p:tav tm="100000">
                                          <p:val>
                                            <p:strVal val="#ppt_h"/>
                                          </p:val>
                                        </p:tav>
                                      </p:tavLst>
                                    </p:anim>
                                    <p:anim calcmode="lin" valueType="num">
                                      <p:cBhvr>
                                        <p:cTn id="20" dur="500" fill="hold"/>
                                        <p:tgtEl>
                                          <p:spTgt spid="63"/>
                                        </p:tgtEl>
                                        <p:attrNameLst>
                                          <p:attrName>style.rotation</p:attrName>
                                        </p:attrNameLst>
                                      </p:cBhvr>
                                      <p:tavLst>
                                        <p:tav tm="0">
                                          <p:val>
                                            <p:fltVal val="360"/>
                                          </p:val>
                                        </p:tav>
                                        <p:tav tm="100000">
                                          <p:val>
                                            <p:fltVal val="0"/>
                                          </p:val>
                                        </p:tav>
                                      </p:tavLst>
                                    </p:anim>
                                    <p:animEffect transition="in" filter="fade">
                                      <p:cBhvr>
                                        <p:cTn id="21" dur="500"/>
                                        <p:tgtEl>
                                          <p:spTgt spid="63"/>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55">
                                            <p:txEl>
                                              <p:pRg st="0" end="0"/>
                                            </p:txEl>
                                          </p:spTgt>
                                        </p:tgtEl>
                                        <p:attrNameLst>
                                          <p:attrName>style.visibility</p:attrName>
                                        </p:attrNameLst>
                                      </p:cBhvr>
                                      <p:to>
                                        <p:strVal val="visible"/>
                                      </p:to>
                                    </p:set>
                                    <p:animEffect transition="in" filter="fade">
                                      <p:cBhvr>
                                        <p:cTn id="25" dur="500"/>
                                        <p:tgtEl>
                                          <p:spTgt spid="55">
                                            <p:txEl>
                                              <p:pRg st="0" end="0"/>
                                            </p:txEl>
                                          </p:spTgt>
                                        </p:tgtEl>
                                      </p:cBhvr>
                                    </p:animEffect>
                                  </p:childTnLst>
                                </p:cTn>
                              </p:par>
                            </p:childTnLst>
                          </p:cTn>
                        </p:par>
                        <p:par>
                          <p:cTn id="26" fill="hold">
                            <p:stCondLst>
                              <p:cond delay="2000"/>
                            </p:stCondLst>
                            <p:childTnLst>
                              <p:par>
                                <p:cTn id="27" presetID="18" presetClass="entr" presetSubtype="6" fill="hold" grpId="0" nodeType="afterEffect">
                                  <p:stCondLst>
                                    <p:cond delay="0"/>
                                  </p:stCondLst>
                                  <p:childTnLst>
                                    <p:set>
                                      <p:cBhvr>
                                        <p:cTn id="28" dur="1" fill="hold">
                                          <p:stCondLst>
                                            <p:cond delay="0"/>
                                          </p:stCondLst>
                                        </p:cTn>
                                        <p:tgtEl>
                                          <p:spTgt spid="56">
                                            <p:txEl>
                                              <p:pRg st="0" end="0"/>
                                            </p:txEl>
                                          </p:spTgt>
                                        </p:tgtEl>
                                        <p:attrNameLst>
                                          <p:attrName>style.visibility</p:attrName>
                                        </p:attrNameLst>
                                      </p:cBhvr>
                                      <p:to>
                                        <p:strVal val="visible"/>
                                      </p:to>
                                    </p:set>
                                    <p:animEffect transition="in" filter="strips(downRight)">
                                      <p:cBhvr>
                                        <p:cTn id="29" dur="500"/>
                                        <p:tgtEl>
                                          <p:spTgt spid="56">
                                            <p:txEl>
                                              <p:pRg st="0" end="0"/>
                                            </p:txEl>
                                          </p:spTgt>
                                        </p:tgtEl>
                                      </p:cBhvr>
                                    </p:animEffect>
                                  </p:childTnLst>
                                </p:cTn>
                              </p:par>
                            </p:childTnLst>
                          </p:cTn>
                        </p:par>
                        <p:par>
                          <p:cTn id="30" fill="hold">
                            <p:stCondLst>
                              <p:cond delay="2500"/>
                            </p:stCondLst>
                            <p:childTnLst>
                              <p:par>
                                <p:cTn id="31" presetID="22" presetClass="entr" presetSubtype="8" fill="hold" nodeType="after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wipe(left)">
                                      <p:cBhvr>
                                        <p:cTn id="33" dur="500"/>
                                        <p:tgtEl>
                                          <p:spTgt spid="33"/>
                                        </p:tgtEl>
                                      </p:cBhvr>
                                    </p:animEffect>
                                  </p:childTnLst>
                                </p:cTn>
                              </p:par>
                              <p:par>
                                <p:cTn id="34" presetID="49" presetClass="entr" presetSubtype="0" decel="100000" fill="hold" nodeType="withEffect">
                                  <p:stCondLst>
                                    <p:cond delay="0"/>
                                  </p:stCondLst>
                                  <p:childTnLst>
                                    <p:set>
                                      <p:cBhvr>
                                        <p:cTn id="35" dur="1" fill="hold">
                                          <p:stCondLst>
                                            <p:cond delay="0"/>
                                          </p:stCondLst>
                                        </p:cTn>
                                        <p:tgtEl>
                                          <p:spTgt spid="54"/>
                                        </p:tgtEl>
                                        <p:attrNameLst>
                                          <p:attrName>style.visibility</p:attrName>
                                        </p:attrNameLst>
                                      </p:cBhvr>
                                      <p:to>
                                        <p:strVal val="visible"/>
                                      </p:to>
                                    </p:set>
                                    <p:anim calcmode="lin" valueType="num">
                                      <p:cBhvr>
                                        <p:cTn id="36" dur="500" fill="hold"/>
                                        <p:tgtEl>
                                          <p:spTgt spid="54"/>
                                        </p:tgtEl>
                                        <p:attrNameLst>
                                          <p:attrName>ppt_w</p:attrName>
                                        </p:attrNameLst>
                                      </p:cBhvr>
                                      <p:tavLst>
                                        <p:tav tm="0">
                                          <p:val>
                                            <p:fltVal val="0"/>
                                          </p:val>
                                        </p:tav>
                                        <p:tav tm="100000">
                                          <p:val>
                                            <p:strVal val="#ppt_w"/>
                                          </p:val>
                                        </p:tav>
                                      </p:tavLst>
                                    </p:anim>
                                    <p:anim calcmode="lin" valueType="num">
                                      <p:cBhvr>
                                        <p:cTn id="37" dur="500" fill="hold"/>
                                        <p:tgtEl>
                                          <p:spTgt spid="54"/>
                                        </p:tgtEl>
                                        <p:attrNameLst>
                                          <p:attrName>ppt_h</p:attrName>
                                        </p:attrNameLst>
                                      </p:cBhvr>
                                      <p:tavLst>
                                        <p:tav tm="0">
                                          <p:val>
                                            <p:fltVal val="0"/>
                                          </p:val>
                                        </p:tav>
                                        <p:tav tm="100000">
                                          <p:val>
                                            <p:strVal val="#ppt_h"/>
                                          </p:val>
                                        </p:tav>
                                      </p:tavLst>
                                    </p:anim>
                                    <p:anim calcmode="lin" valueType="num">
                                      <p:cBhvr>
                                        <p:cTn id="38" dur="500" fill="hold"/>
                                        <p:tgtEl>
                                          <p:spTgt spid="54"/>
                                        </p:tgtEl>
                                        <p:attrNameLst>
                                          <p:attrName>style.rotation</p:attrName>
                                        </p:attrNameLst>
                                      </p:cBhvr>
                                      <p:tavLst>
                                        <p:tav tm="0">
                                          <p:val>
                                            <p:fltVal val="360"/>
                                          </p:val>
                                        </p:tav>
                                        <p:tav tm="100000">
                                          <p:val>
                                            <p:fltVal val="0"/>
                                          </p:val>
                                        </p:tav>
                                      </p:tavLst>
                                    </p:anim>
                                    <p:animEffect transition="in" filter="fade">
                                      <p:cBhvr>
                                        <p:cTn id="39" dur="500"/>
                                        <p:tgtEl>
                                          <p:spTgt spid="54"/>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59">
                                            <p:txEl>
                                              <p:pRg st="0" end="0"/>
                                            </p:txEl>
                                          </p:spTgt>
                                        </p:tgtEl>
                                        <p:attrNameLst>
                                          <p:attrName>style.visibility</p:attrName>
                                        </p:attrNameLst>
                                      </p:cBhvr>
                                      <p:to>
                                        <p:strVal val="visible"/>
                                      </p:to>
                                    </p:set>
                                    <p:animEffect transition="in" filter="fade">
                                      <p:cBhvr>
                                        <p:cTn id="43" dur="500"/>
                                        <p:tgtEl>
                                          <p:spTgt spid="59">
                                            <p:txEl>
                                              <p:pRg st="0" end="0"/>
                                            </p:txEl>
                                          </p:spTgt>
                                        </p:tgtEl>
                                      </p:cBhvr>
                                    </p:animEffect>
                                  </p:childTnLst>
                                </p:cTn>
                              </p:par>
                            </p:childTnLst>
                          </p:cTn>
                        </p:par>
                        <p:par>
                          <p:cTn id="44" fill="hold">
                            <p:stCondLst>
                              <p:cond delay="3500"/>
                            </p:stCondLst>
                            <p:childTnLst>
                              <p:par>
                                <p:cTn id="45" presetID="18" presetClass="entr" presetSubtype="6" fill="hold" grpId="0" nodeType="afterEffect">
                                  <p:stCondLst>
                                    <p:cond delay="0"/>
                                  </p:stCondLst>
                                  <p:childTnLst>
                                    <p:set>
                                      <p:cBhvr>
                                        <p:cTn id="46" dur="1" fill="hold">
                                          <p:stCondLst>
                                            <p:cond delay="0"/>
                                          </p:stCondLst>
                                        </p:cTn>
                                        <p:tgtEl>
                                          <p:spTgt spid="60">
                                            <p:txEl>
                                              <p:pRg st="0" end="0"/>
                                            </p:txEl>
                                          </p:spTgt>
                                        </p:tgtEl>
                                        <p:attrNameLst>
                                          <p:attrName>style.visibility</p:attrName>
                                        </p:attrNameLst>
                                      </p:cBhvr>
                                      <p:to>
                                        <p:strVal val="visible"/>
                                      </p:to>
                                    </p:set>
                                    <p:animEffect transition="in" filter="strips(downRight)">
                                      <p:cBhvr>
                                        <p:cTn id="47" dur="500"/>
                                        <p:tgtEl>
                                          <p:spTgt spid="60">
                                            <p:txEl>
                                              <p:pRg st="0" end="0"/>
                                            </p:txEl>
                                          </p:spTgt>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left)">
                                      <p:cBhvr>
                                        <p:cTn id="51" dur="500"/>
                                        <p:tgtEl>
                                          <p:spTgt spid="29"/>
                                        </p:tgtEl>
                                      </p:cBhvr>
                                    </p:animEffect>
                                  </p:childTnLst>
                                </p:cTn>
                              </p:par>
                              <p:par>
                                <p:cTn id="52" presetID="49" presetClass="entr" presetSubtype="0" decel="100000" fill="hold" nodeType="withEffect">
                                  <p:stCondLst>
                                    <p:cond delay="0"/>
                                  </p:stCondLst>
                                  <p:childTnLst>
                                    <p:set>
                                      <p:cBhvr>
                                        <p:cTn id="53" dur="1" fill="hold">
                                          <p:stCondLst>
                                            <p:cond delay="0"/>
                                          </p:stCondLst>
                                        </p:cTn>
                                        <p:tgtEl>
                                          <p:spTgt spid="68"/>
                                        </p:tgtEl>
                                        <p:attrNameLst>
                                          <p:attrName>style.visibility</p:attrName>
                                        </p:attrNameLst>
                                      </p:cBhvr>
                                      <p:to>
                                        <p:strVal val="visible"/>
                                      </p:to>
                                    </p:set>
                                    <p:anim calcmode="lin" valueType="num">
                                      <p:cBhvr>
                                        <p:cTn id="54" dur="500" fill="hold"/>
                                        <p:tgtEl>
                                          <p:spTgt spid="68"/>
                                        </p:tgtEl>
                                        <p:attrNameLst>
                                          <p:attrName>ppt_w</p:attrName>
                                        </p:attrNameLst>
                                      </p:cBhvr>
                                      <p:tavLst>
                                        <p:tav tm="0">
                                          <p:val>
                                            <p:fltVal val="0"/>
                                          </p:val>
                                        </p:tav>
                                        <p:tav tm="100000">
                                          <p:val>
                                            <p:strVal val="#ppt_w"/>
                                          </p:val>
                                        </p:tav>
                                      </p:tavLst>
                                    </p:anim>
                                    <p:anim calcmode="lin" valueType="num">
                                      <p:cBhvr>
                                        <p:cTn id="55" dur="500" fill="hold"/>
                                        <p:tgtEl>
                                          <p:spTgt spid="68"/>
                                        </p:tgtEl>
                                        <p:attrNameLst>
                                          <p:attrName>ppt_h</p:attrName>
                                        </p:attrNameLst>
                                      </p:cBhvr>
                                      <p:tavLst>
                                        <p:tav tm="0">
                                          <p:val>
                                            <p:fltVal val="0"/>
                                          </p:val>
                                        </p:tav>
                                        <p:tav tm="100000">
                                          <p:val>
                                            <p:strVal val="#ppt_h"/>
                                          </p:val>
                                        </p:tav>
                                      </p:tavLst>
                                    </p:anim>
                                    <p:anim calcmode="lin" valueType="num">
                                      <p:cBhvr>
                                        <p:cTn id="56" dur="500" fill="hold"/>
                                        <p:tgtEl>
                                          <p:spTgt spid="68"/>
                                        </p:tgtEl>
                                        <p:attrNameLst>
                                          <p:attrName>style.rotation</p:attrName>
                                        </p:attrNameLst>
                                      </p:cBhvr>
                                      <p:tavLst>
                                        <p:tav tm="0">
                                          <p:val>
                                            <p:fltVal val="360"/>
                                          </p:val>
                                        </p:tav>
                                        <p:tav tm="100000">
                                          <p:val>
                                            <p:fltVal val="0"/>
                                          </p:val>
                                        </p:tav>
                                      </p:tavLst>
                                    </p:anim>
                                    <p:animEffect transition="in" filter="fade">
                                      <p:cBhvr>
                                        <p:cTn id="57" dur="500"/>
                                        <p:tgtEl>
                                          <p:spTgt spid="68"/>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15">
                                            <p:txEl>
                                              <p:pRg st="0" end="0"/>
                                            </p:txEl>
                                          </p:spTgt>
                                        </p:tgtEl>
                                        <p:attrNameLst>
                                          <p:attrName>style.visibility</p:attrName>
                                        </p:attrNameLst>
                                      </p:cBhvr>
                                      <p:to>
                                        <p:strVal val="visible"/>
                                      </p:to>
                                    </p:set>
                                    <p:animEffect transition="in" filter="fade">
                                      <p:cBhvr>
                                        <p:cTn id="61" dur="500"/>
                                        <p:tgtEl>
                                          <p:spTgt spid="15">
                                            <p:txEl>
                                              <p:pRg st="0" end="0"/>
                                            </p:txEl>
                                          </p:spTgt>
                                        </p:tgtEl>
                                      </p:cBhvr>
                                    </p:animEffect>
                                  </p:childTnLst>
                                </p:cTn>
                              </p:par>
                            </p:childTnLst>
                          </p:cTn>
                        </p:par>
                        <p:par>
                          <p:cTn id="62" fill="hold">
                            <p:stCondLst>
                              <p:cond delay="5000"/>
                            </p:stCondLst>
                            <p:childTnLst>
                              <p:par>
                                <p:cTn id="63" presetID="18" presetClass="entr" presetSubtype="6" fill="hold" grpId="0" nodeType="afterEffect">
                                  <p:stCondLst>
                                    <p:cond delay="0"/>
                                  </p:stCondLst>
                                  <p:childTnLst>
                                    <p:set>
                                      <p:cBhvr>
                                        <p:cTn id="64" dur="1" fill="hold">
                                          <p:stCondLst>
                                            <p:cond delay="0"/>
                                          </p:stCondLst>
                                        </p:cTn>
                                        <p:tgtEl>
                                          <p:spTgt spid="16">
                                            <p:txEl>
                                              <p:pRg st="0" end="0"/>
                                            </p:txEl>
                                          </p:spTgt>
                                        </p:tgtEl>
                                        <p:attrNameLst>
                                          <p:attrName>style.visibility</p:attrName>
                                        </p:attrNameLst>
                                      </p:cBhvr>
                                      <p:to>
                                        <p:strVal val="visible"/>
                                      </p:to>
                                    </p:set>
                                    <p:animEffect transition="in" filter="strips(downRight)">
                                      <p:cBhvr>
                                        <p:cTn id="65"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15" grpId="0" build="p"/>
      <p:bldP spid="16" grpId="0" build="p"/>
      <p:bldP spid="28" grpId="0" animBg="1"/>
      <p:bldP spid="29" grpId="0" animBg="1"/>
      <p:bldP spid="55" grpId="0" build="p"/>
      <p:bldP spid="56" grpId="0" build="p"/>
      <p:bldP spid="59" grpId="0" build="p"/>
      <p:bldP spid="60"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ctrTitle"/>
          </p:nvPr>
        </p:nvSpPr>
        <p:spPr/>
        <p:txBody>
          <a:bodyPr/>
          <a:lstStyle/>
          <a:p>
            <a:r>
              <a:rPr lang="id-ID" dirty="0"/>
              <a:t>MARKETING PERSPECTIVES 3</a:t>
            </a:r>
          </a:p>
        </p:txBody>
      </p:sp>
      <p:sp>
        <p:nvSpPr>
          <p:cNvPr id="13" name="Subtitle 12"/>
          <p:cNvSpPr>
            <a:spLocks noGrp="1"/>
          </p:cNvSpPr>
          <p:nvPr>
            <p:ph type="subTitle" idx="1"/>
          </p:nvPr>
        </p:nvSpPr>
        <p:spPr/>
        <p:txBody>
          <a:bodyPr/>
          <a:lstStyle/>
          <a:p>
            <a:r>
              <a:rPr lang="en-US" dirty="0"/>
              <a:t>write your relevant text here</a:t>
            </a:r>
          </a:p>
        </p:txBody>
      </p:sp>
      <p:sp>
        <p:nvSpPr>
          <p:cNvPr id="15" name="Text Placeholder 14"/>
          <p:cNvSpPr>
            <a:spLocks noGrp="1"/>
          </p:cNvSpPr>
          <p:nvPr>
            <p:ph type="body" sz="quarter" idx="10"/>
          </p:nvPr>
        </p:nvSpPr>
        <p:spPr>
          <a:xfrm>
            <a:off x="1524000" y="2489200"/>
            <a:ext cx="2679700" cy="408745"/>
          </a:xfrm>
        </p:spPr>
        <p:txBody>
          <a:bodyPr/>
          <a:lstStyle/>
          <a:p>
            <a:r>
              <a:rPr lang="id-ID" dirty="0"/>
              <a:t>Philosophy</a:t>
            </a:r>
          </a:p>
        </p:txBody>
      </p:sp>
      <p:sp>
        <p:nvSpPr>
          <p:cNvPr id="16" name="Text Placeholder 15"/>
          <p:cNvSpPr>
            <a:spLocks noGrp="1"/>
          </p:cNvSpPr>
          <p:nvPr>
            <p:ph type="body" sz="quarter" idx="11"/>
          </p:nvPr>
        </p:nvSpPr>
        <p:spPr>
          <a:xfrm>
            <a:off x="1524000" y="2890412"/>
            <a:ext cx="2522955" cy="593018"/>
          </a:xfrm>
        </p:spPr>
        <p:txBody>
          <a:bodyPr>
            <a:normAutofit fontScale="92500"/>
          </a:bodyPr>
          <a:lstStyle/>
          <a:p>
            <a:r>
              <a:rPr lang="id-ID" dirty="0"/>
              <a:t>Sed ut perspiciatis unde omnis iste natus error sit voluptatem accusantium nyang penting baraka pue hem baraka chem tok tok </a:t>
            </a:r>
          </a:p>
        </p:txBody>
      </p:sp>
      <p:grpSp>
        <p:nvGrpSpPr>
          <p:cNvPr id="57" name="Group 56"/>
          <p:cNvGrpSpPr/>
          <p:nvPr/>
        </p:nvGrpSpPr>
        <p:grpSpPr>
          <a:xfrm rot="20360044">
            <a:off x="4735549" y="2924868"/>
            <a:ext cx="2590386" cy="1696659"/>
            <a:chOff x="5178425" y="2865438"/>
            <a:chExt cx="4348162" cy="2847975"/>
          </a:xfrm>
        </p:grpSpPr>
        <p:grpSp>
          <p:nvGrpSpPr>
            <p:cNvPr id="56" name="Group 55"/>
            <p:cNvGrpSpPr/>
            <p:nvPr/>
          </p:nvGrpSpPr>
          <p:grpSpPr>
            <a:xfrm>
              <a:off x="5178425" y="2865438"/>
              <a:ext cx="4348162" cy="2847975"/>
              <a:chOff x="5178425" y="2865438"/>
              <a:chExt cx="4348162" cy="2847975"/>
            </a:xfrm>
          </p:grpSpPr>
          <p:sp>
            <p:nvSpPr>
              <p:cNvPr id="22" name="Freeform 5"/>
              <p:cNvSpPr>
                <a:spLocks/>
              </p:cNvSpPr>
              <p:nvPr/>
            </p:nvSpPr>
            <p:spPr bwMode="auto">
              <a:xfrm>
                <a:off x="5178425" y="2865438"/>
                <a:ext cx="4348162" cy="2847975"/>
              </a:xfrm>
              <a:custGeom>
                <a:avLst/>
                <a:gdLst>
                  <a:gd name="T0" fmla="*/ 2739 w 2739"/>
                  <a:gd name="T1" fmla="*/ 1418 h 1794"/>
                  <a:gd name="T2" fmla="*/ 949 w 2739"/>
                  <a:gd name="T3" fmla="*/ 0 h 1794"/>
                  <a:gd name="T4" fmla="*/ 0 w 2739"/>
                  <a:gd name="T5" fmla="*/ 379 h 1794"/>
                  <a:gd name="T6" fmla="*/ 1790 w 2739"/>
                  <a:gd name="T7" fmla="*/ 1794 h 1794"/>
                  <a:gd name="T8" fmla="*/ 2739 w 2739"/>
                  <a:gd name="T9" fmla="*/ 1418 h 1794"/>
                </a:gdLst>
                <a:ahLst/>
                <a:cxnLst>
                  <a:cxn ang="0">
                    <a:pos x="T0" y="T1"/>
                  </a:cxn>
                  <a:cxn ang="0">
                    <a:pos x="T2" y="T3"/>
                  </a:cxn>
                  <a:cxn ang="0">
                    <a:pos x="T4" y="T5"/>
                  </a:cxn>
                  <a:cxn ang="0">
                    <a:pos x="T6" y="T7"/>
                  </a:cxn>
                  <a:cxn ang="0">
                    <a:pos x="T8" y="T9"/>
                  </a:cxn>
                </a:cxnLst>
                <a:rect l="0" t="0" r="r" b="b"/>
                <a:pathLst>
                  <a:path w="2739" h="1794">
                    <a:moveTo>
                      <a:pt x="2739" y="1418"/>
                    </a:moveTo>
                    <a:lnTo>
                      <a:pt x="949" y="0"/>
                    </a:lnTo>
                    <a:lnTo>
                      <a:pt x="0" y="379"/>
                    </a:lnTo>
                    <a:lnTo>
                      <a:pt x="1790" y="1794"/>
                    </a:lnTo>
                    <a:lnTo>
                      <a:pt x="2739" y="14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7"/>
              <p:cNvSpPr>
                <a:spLocks/>
              </p:cNvSpPr>
              <p:nvPr/>
            </p:nvSpPr>
            <p:spPr bwMode="auto">
              <a:xfrm>
                <a:off x="5681663" y="3211513"/>
                <a:ext cx="3490912" cy="2232025"/>
              </a:xfrm>
              <a:custGeom>
                <a:avLst/>
                <a:gdLst>
                  <a:gd name="T0" fmla="*/ 2199 w 2199"/>
                  <a:gd name="T1" fmla="*/ 1060 h 1406"/>
                  <a:gd name="T2" fmla="*/ 862 w 2199"/>
                  <a:gd name="T3" fmla="*/ 0 h 1406"/>
                  <a:gd name="T4" fmla="*/ 0 w 2199"/>
                  <a:gd name="T5" fmla="*/ 348 h 1406"/>
                  <a:gd name="T6" fmla="*/ 1335 w 2199"/>
                  <a:gd name="T7" fmla="*/ 1406 h 1406"/>
                  <a:gd name="T8" fmla="*/ 2199 w 2199"/>
                  <a:gd name="T9" fmla="*/ 1060 h 1406"/>
                </a:gdLst>
                <a:ahLst/>
                <a:cxnLst>
                  <a:cxn ang="0">
                    <a:pos x="T0" y="T1"/>
                  </a:cxn>
                  <a:cxn ang="0">
                    <a:pos x="T2" y="T3"/>
                  </a:cxn>
                  <a:cxn ang="0">
                    <a:pos x="T4" y="T5"/>
                  </a:cxn>
                  <a:cxn ang="0">
                    <a:pos x="T6" y="T7"/>
                  </a:cxn>
                  <a:cxn ang="0">
                    <a:pos x="T8" y="T9"/>
                  </a:cxn>
                </a:cxnLst>
                <a:rect l="0" t="0" r="r" b="b"/>
                <a:pathLst>
                  <a:path w="2199" h="1406">
                    <a:moveTo>
                      <a:pt x="2199" y="1060"/>
                    </a:moveTo>
                    <a:lnTo>
                      <a:pt x="862" y="0"/>
                    </a:lnTo>
                    <a:lnTo>
                      <a:pt x="0" y="348"/>
                    </a:lnTo>
                    <a:lnTo>
                      <a:pt x="1335" y="1406"/>
                    </a:lnTo>
                    <a:lnTo>
                      <a:pt x="2199" y="10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6" name="Freeform 8"/>
            <p:cNvSpPr>
              <a:spLocks/>
            </p:cNvSpPr>
            <p:nvPr/>
          </p:nvSpPr>
          <p:spPr bwMode="auto">
            <a:xfrm>
              <a:off x="8620125" y="5205413"/>
              <a:ext cx="142875" cy="95250"/>
            </a:xfrm>
            <a:custGeom>
              <a:avLst/>
              <a:gdLst>
                <a:gd name="T0" fmla="*/ 90 w 90"/>
                <a:gd name="T1" fmla="*/ 45 h 60"/>
                <a:gd name="T2" fmla="*/ 36 w 90"/>
                <a:gd name="T3" fmla="*/ 0 h 60"/>
                <a:gd name="T4" fmla="*/ 0 w 90"/>
                <a:gd name="T5" fmla="*/ 15 h 60"/>
                <a:gd name="T6" fmla="*/ 55 w 90"/>
                <a:gd name="T7" fmla="*/ 60 h 60"/>
                <a:gd name="T8" fmla="*/ 90 w 90"/>
                <a:gd name="T9" fmla="*/ 45 h 60"/>
              </a:gdLst>
              <a:ahLst/>
              <a:cxnLst>
                <a:cxn ang="0">
                  <a:pos x="T0" y="T1"/>
                </a:cxn>
                <a:cxn ang="0">
                  <a:pos x="T2" y="T3"/>
                </a:cxn>
                <a:cxn ang="0">
                  <a:pos x="T4" y="T5"/>
                </a:cxn>
                <a:cxn ang="0">
                  <a:pos x="T6" y="T7"/>
                </a:cxn>
                <a:cxn ang="0">
                  <a:pos x="T8" y="T9"/>
                </a:cxn>
              </a:cxnLst>
              <a:rect l="0" t="0" r="r" b="b"/>
              <a:pathLst>
                <a:path w="90" h="60">
                  <a:moveTo>
                    <a:pt x="90" y="45"/>
                  </a:moveTo>
                  <a:lnTo>
                    <a:pt x="36" y="0"/>
                  </a:lnTo>
                  <a:lnTo>
                    <a:pt x="0" y="15"/>
                  </a:lnTo>
                  <a:lnTo>
                    <a:pt x="55" y="60"/>
                  </a:lnTo>
                  <a:lnTo>
                    <a:pt x="9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rot="20360044">
            <a:off x="4799664" y="2486800"/>
            <a:ext cx="2587549" cy="1696659"/>
            <a:chOff x="5538788" y="2214563"/>
            <a:chExt cx="4343400" cy="2847975"/>
          </a:xfrm>
        </p:grpSpPr>
        <p:grpSp>
          <p:nvGrpSpPr>
            <p:cNvPr id="54" name="Group 53"/>
            <p:cNvGrpSpPr/>
            <p:nvPr/>
          </p:nvGrpSpPr>
          <p:grpSpPr>
            <a:xfrm>
              <a:off x="5538788" y="2214563"/>
              <a:ext cx="4343400" cy="2847975"/>
              <a:chOff x="5538788" y="2214563"/>
              <a:chExt cx="4343400" cy="2847975"/>
            </a:xfrm>
          </p:grpSpPr>
          <p:sp>
            <p:nvSpPr>
              <p:cNvPr id="27" name="Freeform 9"/>
              <p:cNvSpPr>
                <a:spLocks/>
              </p:cNvSpPr>
              <p:nvPr/>
            </p:nvSpPr>
            <p:spPr bwMode="auto">
              <a:xfrm>
                <a:off x="5538788" y="2214563"/>
                <a:ext cx="4343400" cy="2847975"/>
              </a:xfrm>
              <a:custGeom>
                <a:avLst/>
                <a:gdLst>
                  <a:gd name="T0" fmla="*/ 2736 w 2736"/>
                  <a:gd name="T1" fmla="*/ 1420 h 1794"/>
                  <a:gd name="T2" fmla="*/ 950 w 2736"/>
                  <a:gd name="T3" fmla="*/ 0 h 1794"/>
                  <a:gd name="T4" fmla="*/ 0 w 2736"/>
                  <a:gd name="T5" fmla="*/ 374 h 1794"/>
                  <a:gd name="T6" fmla="*/ 1787 w 2736"/>
                  <a:gd name="T7" fmla="*/ 1794 h 1794"/>
                  <a:gd name="T8" fmla="*/ 2736 w 2736"/>
                  <a:gd name="T9" fmla="*/ 1420 h 1794"/>
                </a:gdLst>
                <a:ahLst/>
                <a:cxnLst>
                  <a:cxn ang="0">
                    <a:pos x="T0" y="T1"/>
                  </a:cxn>
                  <a:cxn ang="0">
                    <a:pos x="T2" y="T3"/>
                  </a:cxn>
                  <a:cxn ang="0">
                    <a:pos x="T4" y="T5"/>
                  </a:cxn>
                  <a:cxn ang="0">
                    <a:pos x="T6" y="T7"/>
                  </a:cxn>
                  <a:cxn ang="0">
                    <a:pos x="T8" y="T9"/>
                  </a:cxn>
                </a:cxnLst>
                <a:rect l="0" t="0" r="r" b="b"/>
                <a:pathLst>
                  <a:path w="2736" h="1794">
                    <a:moveTo>
                      <a:pt x="2736" y="1420"/>
                    </a:moveTo>
                    <a:lnTo>
                      <a:pt x="950" y="0"/>
                    </a:lnTo>
                    <a:lnTo>
                      <a:pt x="0" y="374"/>
                    </a:lnTo>
                    <a:lnTo>
                      <a:pt x="1787" y="1794"/>
                    </a:lnTo>
                    <a:lnTo>
                      <a:pt x="2736" y="1420"/>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11"/>
              <p:cNvSpPr>
                <a:spLocks/>
              </p:cNvSpPr>
              <p:nvPr/>
            </p:nvSpPr>
            <p:spPr bwMode="auto">
              <a:xfrm>
                <a:off x="6038850" y="2560638"/>
                <a:ext cx="3490912" cy="2232025"/>
              </a:xfrm>
              <a:custGeom>
                <a:avLst/>
                <a:gdLst>
                  <a:gd name="T0" fmla="*/ 2199 w 2199"/>
                  <a:gd name="T1" fmla="*/ 1060 h 1406"/>
                  <a:gd name="T2" fmla="*/ 864 w 2199"/>
                  <a:gd name="T3" fmla="*/ 0 h 1406"/>
                  <a:gd name="T4" fmla="*/ 0 w 2199"/>
                  <a:gd name="T5" fmla="*/ 346 h 1406"/>
                  <a:gd name="T6" fmla="*/ 1335 w 2199"/>
                  <a:gd name="T7" fmla="*/ 1406 h 1406"/>
                  <a:gd name="T8" fmla="*/ 2199 w 2199"/>
                  <a:gd name="T9" fmla="*/ 1060 h 1406"/>
                </a:gdLst>
                <a:ahLst/>
                <a:cxnLst>
                  <a:cxn ang="0">
                    <a:pos x="T0" y="T1"/>
                  </a:cxn>
                  <a:cxn ang="0">
                    <a:pos x="T2" y="T3"/>
                  </a:cxn>
                  <a:cxn ang="0">
                    <a:pos x="T4" y="T5"/>
                  </a:cxn>
                  <a:cxn ang="0">
                    <a:pos x="T6" y="T7"/>
                  </a:cxn>
                  <a:cxn ang="0">
                    <a:pos x="T8" y="T9"/>
                  </a:cxn>
                </a:cxnLst>
                <a:rect l="0" t="0" r="r" b="b"/>
                <a:pathLst>
                  <a:path w="2199" h="1406">
                    <a:moveTo>
                      <a:pt x="2199" y="1060"/>
                    </a:moveTo>
                    <a:lnTo>
                      <a:pt x="864" y="0"/>
                    </a:lnTo>
                    <a:lnTo>
                      <a:pt x="0" y="346"/>
                    </a:lnTo>
                    <a:lnTo>
                      <a:pt x="1335" y="1406"/>
                    </a:lnTo>
                    <a:lnTo>
                      <a:pt x="2199" y="10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12"/>
            <p:cNvSpPr>
              <a:spLocks/>
            </p:cNvSpPr>
            <p:nvPr/>
          </p:nvSpPr>
          <p:spPr bwMode="auto">
            <a:xfrm>
              <a:off x="8974138" y="4559301"/>
              <a:ext cx="146050" cy="90488"/>
            </a:xfrm>
            <a:custGeom>
              <a:avLst/>
              <a:gdLst>
                <a:gd name="T0" fmla="*/ 92 w 92"/>
                <a:gd name="T1" fmla="*/ 42 h 57"/>
                <a:gd name="T2" fmla="*/ 35 w 92"/>
                <a:gd name="T3" fmla="*/ 0 h 57"/>
                <a:gd name="T4" fmla="*/ 0 w 92"/>
                <a:gd name="T5" fmla="*/ 14 h 57"/>
                <a:gd name="T6" fmla="*/ 57 w 92"/>
                <a:gd name="T7" fmla="*/ 57 h 57"/>
                <a:gd name="T8" fmla="*/ 92 w 92"/>
                <a:gd name="T9" fmla="*/ 42 h 57"/>
              </a:gdLst>
              <a:ahLst/>
              <a:cxnLst>
                <a:cxn ang="0">
                  <a:pos x="T0" y="T1"/>
                </a:cxn>
                <a:cxn ang="0">
                  <a:pos x="T2" y="T3"/>
                </a:cxn>
                <a:cxn ang="0">
                  <a:pos x="T4" y="T5"/>
                </a:cxn>
                <a:cxn ang="0">
                  <a:pos x="T6" y="T7"/>
                </a:cxn>
                <a:cxn ang="0">
                  <a:pos x="T8" y="T9"/>
                </a:cxn>
              </a:cxnLst>
              <a:rect l="0" t="0" r="r" b="b"/>
              <a:pathLst>
                <a:path w="92" h="57">
                  <a:moveTo>
                    <a:pt x="92" y="42"/>
                  </a:moveTo>
                  <a:lnTo>
                    <a:pt x="35" y="0"/>
                  </a:lnTo>
                  <a:lnTo>
                    <a:pt x="0" y="14"/>
                  </a:lnTo>
                  <a:lnTo>
                    <a:pt x="57" y="57"/>
                  </a:lnTo>
                  <a:lnTo>
                    <a:pt x="9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rot="20360044">
            <a:off x="4860288" y="2036379"/>
            <a:ext cx="2587549" cy="1702334"/>
            <a:chOff x="6313488" y="2209801"/>
            <a:chExt cx="4343400" cy="2857500"/>
          </a:xfrm>
        </p:grpSpPr>
        <p:grpSp>
          <p:nvGrpSpPr>
            <p:cNvPr id="55" name="Group 54"/>
            <p:cNvGrpSpPr/>
            <p:nvPr/>
          </p:nvGrpSpPr>
          <p:grpSpPr>
            <a:xfrm>
              <a:off x="6313488" y="2209801"/>
              <a:ext cx="4343400" cy="2857500"/>
              <a:chOff x="6313488" y="2209801"/>
              <a:chExt cx="4343400" cy="2857500"/>
            </a:xfrm>
          </p:grpSpPr>
          <p:sp>
            <p:nvSpPr>
              <p:cNvPr id="31" name="Freeform 13"/>
              <p:cNvSpPr>
                <a:spLocks/>
              </p:cNvSpPr>
              <p:nvPr/>
            </p:nvSpPr>
            <p:spPr bwMode="auto">
              <a:xfrm>
                <a:off x="6313488" y="2209801"/>
                <a:ext cx="4343400" cy="2857500"/>
              </a:xfrm>
              <a:custGeom>
                <a:avLst/>
                <a:gdLst>
                  <a:gd name="T0" fmla="*/ 2736 w 2736"/>
                  <a:gd name="T1" fmla="*/ 1423 h 1800"/>
                  <a:gd name="T2" fmla="*/ 951 w 2736"/>
                  <a:gd name="T3" fmla="*/ 0 h 1800"/>
                  <a:gd name="T4" fmla="*/ 0 w 2736"/>
                  <a:gd name="T5" fmla="*/ 377 h 1800"/>
                  <a:gd name="T6" fmla="*/ 1787 w 2736"/>
                  <a:gd name="T7" fmla="*/ 1800 h 1800"/>
                  <a:gd name="T8" fmla="*/ 2736 w 2736"/>
                  <a:gd name="T9" fmla="*/ 1423 h 1800"/>
                </a:gdLst>
                <a:ahLst/>
                <a:cxnLst>
                  <a:cxn ang="0">
                    <a:pos x="T0" y="T1"/>
                  </a:cxn>
                  <a:cxn ang="0">
                    <a:pos x="T2" y="T3"/>
                  </a:cxn>
                  <a:cxn ang="0">
                    <a:pos x="T4" y="T5"/>
                  </a:cxn>
                  <a:cxn ang="0">
                    <a:pos x="T6" y="T7"/>
                  </a:cxn>
                  <a:cxn ang="0">
                    <a:pos x="T8" y="T9"/>
                  </a:cxn>
                </a:cxnLst>
                <a:rect l="0" t="0" r="r" b="b"/>
                <a:pathLst>
                  <a:path w="2736" h="1800">
                    <a:moveTo>
                      <a:pt x="2736" y="1423"/>
                    </a:moveTo>
                    <a:lnTo>
                      <a:pt x="951" y="0"/>
                    </a:lnTo>
                    <a:lnTo>
                      <a:pt x="0" y="377"/>
                    </a:lnTo>
                    <a:lnTo>
                      <a:pt x="1787" y="1800"/>
                    </a:lnTo>
                    <a:lnTo>
                      <a:pt x="2736" y="1423"/>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15"/>
              <p:cNvSpPr>
                <a:spLocks/>
              </p:cNvSpPr>
              <p:nvPr/>
            </p:nvSpPr>
            <p:spPr bwMode="auto">
              <a:xfrm>
                <a:off x="6813550" y="2560638"/>
                <a:ext cx="3490911" cy="2232025"/>
              </a:xfrm>
              <a:custGeom>
                <a:avLst/>
                <a:gdLst>
                  <a:gd name="T0" fmla="*/ 2199 w 2199"/>
                  <a:gd name="T1" fmla="*/ 1062 h 1406"/>
                  <a:gd name="T2" fmla="*/ 866 w 2199"/>
                  <a:gd name="T3" fmla="*/ 0 h 1406"/>
                  <a:gd name="T4" fmla="*/ 0 w 2199"/>
                  <a:gd name="T5" fmla="*/ 344 h 1406"/>
                  <a:gd name="T6" fmla="*/ 1335 w 2199"/>
                  <a:gd name="T7" fmla="*/ 1406 h 1406"/>
                  <a:gd name="T8" fmla="*/ 2199 w 2199"/>
                  <a:gd name="T9" fmla="*/ 1062 h 1406"/>
                </a:gdLst>
                <a:ahLst/>
                <a:cxnLst>
                  <a:cxn ang="0">
                    <a:pos x="T0" y="T1"/>
                  </a:cxn>
                  <a:cxn ang="0">
                    <a:pos x="T2" y="T3"/>
                  </a:cxn>
                  <a:cxn ang="0">
                    <a:pos x="T4" y="T5"/>
                  </a:cxn>
                  <a:cxn ang="0">
                    <a:pos x="T6" y="T7"/>
                  </a:cxn>
                  <a:cxn ang="0">
                    <a:pos x="T8" y="T9"/>
                  </a:cxn>
                </a:cxnLst>
                <a:rect l="0" t="0" r="r" b="b"/>
                <a:pathLst>
                  <a:path w="2199" h="1406">
                    <a:moveTo>
                      <a:pt x="2199" y="1062"/>
                    </a:moveTo>
                    <a:lnTo>
                      <a:pt x="866" y="0"/>
                    </a:lnTo>
                    <a:lnTo>
                      <a:pt x="0" y="344"/>
                    </a:lnTo>
                    <a:lnTo>
                      <a:pt x="1335" y="1406"/>
                    </a:lnTo>
                    <a:lnTo>
                      <a:pt x="2199" y="10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 name="Freeform 16"/>
            <p:cNvSpPr>
              <a:spLocks/>
            </p:cNvSpPr>
            <p:nvPr/>
          </p:nvSpPr>
          <p:spPr bwMode="auto">
            <a:xfrm>
              <a:off x="9747250" y="4559301"/>
              <a:ext cx="147637" cy="93663"/>
            </a:xfrm>
            <a:custGeom>
              <a:avLst/>
              <a:gdLst>
                <a:gd name="T0" fmla="*/ 93 w 93"/>
                <a:gd name="T1" fmla="*/ 42 h 59"/>
                <a:gd name="T2" fmla="*/ 36 w 93"/>
                <a:gd name="T3" fmla="*/ 0 h 59"/>
                <a:gd name="T4" fmla="*/ 0 w 93"/>
                <a:gd name="T5" fmla="*/ 14 h 59"/>
                <a:gd name="T6" fmla="*/ 57 w 93"/>
                <a:gd name="T7" fmla="*/ 59 h 59"/>
                <a:gd name="T8" fmla="*/ 93 w 93"/>
                <a:gd name="T9" fmla="*/ 42 h 59"/>
              </a:gdLst>
              <a:ahLst/>
              <a:cxnLst>
                <a:cxn ang="0">
                  <a:pos x="T0" y="T1"/>
                </a:cxn>
                <a:cxn ang="0">
                  <a:pos x="T2" y="T3"/>
                </a:cxn>
                <a:cxn ang="0">
                  <a:pos x="T4" y="T5"/>
                </a:cxn>
                <a:cxn ang="0">
                  <a:pos x="T6" y="T7"/>
                </a:cxn>
                <a:cxn ang="0">
                  <a:pos x="T8" y="T9"/>
                </a:cxn>
              </a:cxnLst>
              <a:rect l="0" t="0" r="r" b="b"/>
              <a:pathLst>
                <a:path w="93" h="59">
                  <a:moveTo>
                    <a:pt x="93" y="42"/>
                  </a:moveTo>
                  <a:lnTo>
                    <a:pt x="36" y="0"/>
                  </a:lnTo>
                  <a:lnTo>
                    <a:pt x="0" y="14"/>
                  </a:lnTo>
                  <a:lnTo>
                    <a:pt x="57" y="59"/>
                  </a:lnTo>
                  <a:lnTo>
                    <a:pt x="9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 name="Text Placeholder 14"/>
          <p:cNvSpPr>
            <a:spLocks noGrp="1"/>
          </p:cNvSpPr>
          <p:nvPr>
            <p:ph type="body" sz="quarter" idx="10"/>
          </p:nvPr>
        </p:nvSpPr>
        <p:spPr>
          <a:xfrm>
            <a:off x="8145045" y="2489200"/>
            <a:ext cx="2679700" cy="408745"/>
          </a:xfrm>
        </p:spPr>
        <p:txBody>
          <a:bodyPr/>
          <a:lstStyle/>
          <a:p>
            <a:r>
              <a:rPr lang="id-ID" dirty="0"/>
              <a:t>Management</a:t>
            </a:r>
          </a:p>
        </p:txBody>
      </p:sp>
      <p:sp>
        <p:nvSpPr>
          <p:cNvPr id="63" name="Text Placeholder 15"/>
          <p:cNvSpPr>
            <a:spLocks noGrp="1"/>
          </p:cNvSpPr>
          <p:nvPr>
            <p:ph type="body" sz="quarter" idx="11"/>
          </p:nvPr>
        </p:nvSpPr>
        <p:spPr>
          <a:xfrm>
            <a:off x="8145045" y="2890412"/>
            <a:ext cx="2522955" cy="593018"/>
          </a:xfrm>
        </p:spPr>
        <p:txBody>
          <a:bodyPr>
            <a:normAutofit fontScale="85000" lnSpcReduction="10000"/>
          </a:bodyPr>
          <a:lstStyle/>
          <a:p>
            <a:r>
              <a:rPr lang="id-ID" dirty="0"/>
              <a:t>Sed ut perspiciatis unde omnis iste natus error sit voluptatem accusantium nyang penting baraka pue hem baraka chem tok tok ho</a:t>
            </a:r>
          </a:p>
        </p:txBody>
      </p:sp>
      <p:sp>
        <p:nvSpPr>
          <p:cNvPr id="64" name="Text Placeholder 14"/>
          <p:cNvSpPr>
            <a:spLocks noGrp="1"/>
          </p:cNvSpPr>
          <p:nvPr>
            <p:ph type="body" sz="quarter" idx="10"/>
          </p:nvPr>
        </p:nvSpPr>
        <p:spPr>
          <a:xfrm>
            <a:off x="4954863" y="4811199"/>
            <a:ext cx="2679700" cy="408745"/>
          </a:xfrm>
        </p:spPr>
        <p:txBody>
          <a:bodyPr/>
          <a:lstStyle/>
          <a:p>
            <a:r>
              <a:rPr lang="id-ID" dirty="0"/>
              <a:t>Technology</a:t>
            </a:r>
          </a:p>
        </p:txBody>
      </p:sp>
      <p:sp>
        <p:nvSpPr>
          <p:cNvPr id="65" name="Text Placeholder 15"/>
          <p:cNvSpPr>
            <a:spLocks noGrp="1"/>
          </p:cNvSpPr>
          <p:nvPr>
            <p:ph type="body" sz="quarter" idx="11"/>
          </p:nvPr>
        </p:nvSpPr>
        <p:spPr>
          <a:xfrm>
            <a:off x="4954863" y="5212411"/>
            <a:ext cx="2522955" cy="666924"/>
          </a:xfrm>
        </p:spPr>
        <p:txBody>
          <a:bodyPr>
            <a:normAutofit fontScale="85000" lnSpcReduction="10000"/>
          </a:bodyPr>
          <a:lstStyle/>
          <a:p>
            <a:r>
              <a:rPr lang="id-ID" dirty="0"/>
              <a:t>Sed ut perspiciatis unde omnis iste natus error sit voluptatem accusantium nyang penting baraka pue hem baraka chem tok tok hom</a:t>
            </a:r>
          </a:p>
        </p:txBody>
      </p:sp>
      <p:sp>
        <p:nvSpPr>
          <p:cNvPr id="25" name="TextBox 24"/>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99707516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Effect transition="in" filter="fade">
                                      <p:cBhvr>
                                        <p:cTn id="15" dur="500"/>
                                        <p:tgtEl>
                                          <p:spTgt spid="57"/>
                                        </p:tgtEl>
                                      </p:cBhvr>
                                    </p:animEffect>
                                    <p:anim calcmode="lin" valueType="num">
                                      <p:cBhvr>
                                        <p:cTn id="16" dur="500" fill="hold"/>
                                        <p:tgtEl>
                                          <p:spTgt spid="57"/>
                                        </p:tgtEl>
                                        <p:attrNameLst>
                                          <p:attrName>ppt_x</p:attrName>
                                        </p:attrNameLst>
                                      </p:cBhvr>
                                      <p:tavLst>
                                        <p:tav tm="0">
                                          <p:val>
                                            <p:strVal val="#ppt_x"/>
                                          </p:val>
                                        </p:tav>
                                        <p:tav tm="100000">
                                          <p:val>
                                            <p:strVal val="#ppt_x"/>
                                          </p:val>
                                        </p:tav>
                                      </p:tavLst>
                                    </p:anim>
                                    <p:anim calcmode="lin" valueType="num">
                                      <p:cBhvr>
                                        <p:cTn id="17" dur="500" fill="hold"/>
                                        <p:tgtEl>
                                          <p:spTgt spid="57"/>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64">
                                            <p:txEl>
                                              <p:pRg st="0" end="0"/>
                                            </p:txEl>
                                          </p:spTgt>
                                        </p:tgtEl>
                                        <p:attrNameLst>
                                          <p:attrName>style.visibility</p:attrName>
                                        </p:attrNameLst>
                                      </p:cBhvr>
                                      <p:to>
                                        <p:strVal val="visible"/>
                                      </p:to>
                                    </p:set>
                                    <p:animEffect transition="in" filter="fade">
                                      <p:cBhvr>
                                        <p:cTn id="21" dur="500"/>
                                        <p:tgtEl>
                                          <p:spTgt spid="64">
                                            <p:txEl>
                                              <p:pRg st="0" end="0"/>
                                            </p:txEl>
                                          </p:spTgt>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65">
                                            <p:txEl>
                                              <p:pRg st="0" end="0"/>
                                            </p:txEl>
                                          </p:spTgt>
                                        </p:tgtEl>
                                        <p:attrNameLst>
                                          <p:attrName>style.visibility</p:attrName>
                                        </p:attrNameLst>
                                      </p:cBhvr>
                                      <p:to>
                                        <p:strVal val="visible"/>
                                      </p:to>
                                    </p:set>
                                    <p:animEffect transition="in" filter="strips(downRight)">
                                      <p:cBhvr>
                                        <p:cTn id="25" dur="500"/>
                                        <p:tgtEl>
                                          <p:spTgt spid="65">
                                            <p:txEl>
                                              <p:pRg st="0" end="0"/>
                                            </p:txEl>
                                          </p:spTgt>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fade">
                                      <p:cBhvr>
                                        <p:cTn id="29" dur="500"/>
                                        <p:tgtEl>
                                          <p:spTgt spid="59"/>
                                        </p:tgtEl>
                                      </p:cBhvr>
                                    </p:animEffect>
                                    <p:anim calcmode="lin" valueType="num">
                                      <p:cBhvr>
                                        <p:cTn id="30" dur="500" fill="hold"/>
                                        <p:tgtEl>
                                          <p:spTgt spid="59"/>
                                        </p:tgtEl>
                                        <p:attrNameLst>
                                          <p:attrName>ppt_x</p:attrName>
                                        </p:attrNameLst>
                                      </p:cBhvr>
                                      <p:tavLst>
                                        <p:tav tm="0">
                                          <p:val>
                                            <p:strVal val="#ppt_x"/>
                                          </p:val>
                                        </p:tav>
                                        <p:tav tm="100000">
                                          <p:val>
                                            <p:strVal val="#ppt_x"/>
                                          </p:val>
                                        </p:tav>
                                      </p:tavLst>
                                    </p:anim>
                                    <p:anim calcmode="lin" valueType="num">
                                      <p:cBhvr>
                                        <p:cTn id="31" dur="500" fill="hold"/>
                                        <p:tgtEl>
                                          <p:spTgt spid="5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
                                            <p:txEl>
                                              <p:pRg st="0" end="0"/>
                                            </p:txEl>
                                          </p:spTgt>
                                        </p:tgtEl>
                                        <p:attrNameLst>
                                          <p:attrName>style.visibility</p:attrName>
                                        </p:attrNameLst>
                                      </p:cBhvr>
                                      <p:to>
                                        <p:strVal val="visible"/>
                                      </p:to>
                                    </p:set>
                                    <p:animEffect transition="in" filter="fade">
                                      <p:cBhvr>
                                        <p:cTn id="35" dur="500"/>
                                        <p:tgtEl>
                                          <p:spTgt spid="15">
                                            <p:txEl>
                                              <p:pRg st="0" end="0"/>
                                            </p:txEl>
                                          </p:spTgt>
                                        </p:tgtEl>
                                      </p:cBhvr>
                                    </p:animEffect>
                                  </p:childTnLst>
                                </p:cTn>
                              </p:par>
                            </p:childTnLst>
                          </p:cTn>
                        </p:par>
                        <p:par>
                          <p:cTn id="36" fill="hold">
                            <p:stCondLst>
                              <p:cond delay="3500"/>
                            </p:stCondLst>
                            <p:childTnLst>
                              <p:par>
                                <p:cTn id="37" presetID="18" presetClass="entr" presetSubtype="6" fill="hold" grpId="0" nodeType="afterEffect">
                                  <p:stCondLst>
                                    <p:cond delay="0"/>
                                  </p:stCondLst>
                                  <p:childTnLst>
                                    <p:set>
                                      <p:cBhvr>
                                        <p:cTn id="38" dur="1" fill="hold">
                                          <p:stCondLst>
                                            <p:cond delay="0"/>
                                          </p:stCondLst>
                                        </p:cTn>
                                        <p:tgtEl>
                                          <p:spTgt spid="16">
                                            <p:txEl>
                                              <p:pRg st="0" end="0"/>
                                            </p:txEl>
                                          </p:spTgt>
                                        </p:tgtEl>
                                        <p:attrNameLst>
                                          <p:attrName>style.visibility</p:attrName>
                                        </p:attrNameLst>
                                      </p:cBhvr>
                                      <p:to>
                                        <p:strVal val="visible"/>
                                      </p:to>
                                    </p:set>
                                    <p:animEffect transition="in" filter="strips(downRight)">
                                      <p:cBhvr>
                                        <p:cTn id="39" dur="500"/>
                                        <p:tgtEl>
                                          <p:spTgt spid="16">
                                            <p:txEl>
                                              <p:pRg st="0" end="0"/>
                                            </p:txEl>
                                          </p:spTgt>
                                        </p:tgtEl>
                                      </p:cBhvr>
                                    </p:animEffect>
                                  </p:childTnLst>
                                </p:cTn>
                              </p:par>
                            </p:childTnLst>
                          </p:cTn>
                        </p:par>
                        <p:par>
                          <p:cTn id="40" fill="hold">
                            <p:stCondLst>
                              <p:cond delay="4000"/>
                            </p:stCondLst>
                            <p:childTnLst>
                              <p:par>
                                <p:cTn id="41" presetID="42" presetClass="entr" presetSubtype="0" fill="hold"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fade">
                                      <p:cBhvr>
                                        <p:cTn id="43" dur="500"/>
                                        <p:tgtEl>
                                          <p:spTgt spid="58"/>
                                        </p:tgtEl>
                                      </p:cBhvr>
                                    </p:animEffect>
                                    <p:anim calcmode="lin" valueType="num">
                                      <p:cBhvr>
                                        <p:cTn id="44" dur="500" fill="hold"/>
                                        <p:tgtEl>
                                          <p:spTgt spid="58"/>
                                        </p:tgtEl>
                                        <p:attrNameLst>
                                          <p:attrName>ppt_x</p:attrName>
                                        </p:attrNameLst>
                                      </p:cBhvr>
                                      <p:tavLst>
                                        <p:tav tm="0">
                                          <p:val>
                                            <p:strVal val="#ppt_x"/>
                                          </p:val>
                                        </p:tav>
                                        <p:tav tm="100000">
                                          <p:val>
                                            <p:strVal val="#ppt_x"/>
                                          </p:val>
                                        </p:tav>
                                      </p:tavLst>
                                    </p:anim>
                                    <p:anim calcmode="lin" valueType="num">
                                      <p:cBhvr>
                                        <p:cTn id="45" dur="500" fill="hold"/>
                                        <p:tgtEl>
                                          <p:spTgt spid="58"/>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62">
                                            <p:txEl>
                                              <p:pRg st="0" end="0"/>
                                            </p:txEl>
                                          </p:spTgt>
                                        </p:tgtEl>
                                        <p:attrNameLst>
                                          <p:attrName>style.visibility</p:attrName>
                                        </p:attrNameLst>
                                      </p:cBhvr>
                                      <p:to>
                                        <p:strVal val="visible"/>
                                      </p:to>
                                    </p:set>
                                    <p:animEffect transition="in" filter="fade">
                                      <p:cBhvr>
                                        <p:cTn id="49" dur="500"/>
                                        <p:tgtEl>
                                          <p:spTgt spid="62">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63">
                                            <p:txEl>
                                              <p:pRg st="0" end="0"/>
                                            </p:txEl>
                                          </p:spTgt>
                                        </p:tgtEl>
                                        <p:attrNameLst>
                                          <p:attrName>style.visibility</p:attrName>
                                        </p:attrNameLst>
                                      </p:cBhvr>
                                      <p:to>
                                        <p:strVal val="visible"/>
                                      </p:to>
                                    </p:set>
                                    <p:animEffect transition="in" filter="strips(downRight)">
                                      <p:cBhvr>
                                        <p:cTn id="53" dur="500"/>
                                        <p:tgtEl>
                                          <p:spTgt spid="6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15" grpId="0" build="p"/>
      <p:bldP spid="16" grpId="0" build="p"/>
      <p:bldP spid="62" grpId="0" build="p"/>
      <p:bldP spid="63" grpId="0" build="p"/>
      <p:bldP spid="64" grpId="0" build="p"/>
      <p:bldP spid="65" grpId="0" build="p"/>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Shape 2153"/>
          <p:cNvSpPr/>
          <p:nvPr/>
        </p:nvSpPr>
        <p:spPr>
          <a:xfrm>
            <a:off x="1524000" y="2105895"/>
            <a:ext cx="3825153" cy="3443296"/>
          </a:xfrm>
          <a:custGeom>
            <a:avLst/>
            <a:gdLst/>
            <a:ahLst/>
            <a:cxnLst>
              <a:cxn ang="0">
                <a:pos x="wd2" y="hd2"/>
              </a:cxn>
              <a:cxn ang="5400000">
                <a:pos x="wd2" y="hd2"/>
              </a:cxn>
              <a:cxn ang="10800000">
                <a:pos x="wd2" y="hd2"/>
              </a:cxn>
              <a:cxn ang="16200000">
                <a:pos x="wd2" y="hd2"/>
              </a:cxn>
            </a:cxnLst>
            <a:rect l="0" t="0" r="r" b="b"/>
            <a:pathLst>
              <a:path w="21600" h="21600" extrusionOk="0">
                <a:moveTo>
                  <a:pt x="9691" y="0"/>
                </a:moveTo>
                <a:cubicBezTo>
                  <a:pt x="14962" y="0"/>
                  <a:pt x="19247" y="4690"/>
                  <a:pt x="19375" y="10530"/>
                </a:cubicBezTo>
                <a:lnTo>
                  <a:pt x="21600" y="10530"/>
                </a:lnTo>
                <a:lnTo>
                  <a:pt x="18065" y="16006"/>
                </a:lnTo>
                <a:lnTo>
                  <a:pt x="14627" y="10530"/>
                </a:lnTo>
                <a:lnTo>
                  <a:pt x="16952" y="10530"/>
                </a:lnTo>
                <a:cubicBezTo>
                  <a:pt x="16825" y="6181"/>
                  <a:pt x="13624" y="2699"/>
                  <a:pt x="9691" y="2699"/>
                </a:cubicBezTo>
                <a:cubicBezTo>
                  <a:pt x="5677" y="2699"/>
                  <a:pt x="2423" y="6327"/>
                  <a:pt x="2423" y="10799"/>
                </a:cubicBezTo>
                <a:cubicBezTo>
                  <a:pt x="2423" y="15273"/>
                  <a:pt x="5677" y="18901"/>
                  <a:pt x="9691" y="18901"/>
                </a:cubicBezTo>
                <a:cubicBezTo>
                  <a:pt x="11300" y="18901"/>
                  <a:pt x="12788" y="18315"/>
                  <a:pt x="13991" y="17329"/>
                </a:cubicBezTo>
                <a:lnTo>
                  <a:pt x="15657" y="19310"/>
                </a:lnTo>
                <a:cubicBezTo>
                  <a:pt x="14013" y="20745"/>
                  <a:pt x="11941" y="21600"/>
                  <a:pt x="9691" y="21600"/>
                </a:cubicBezTo>
                <a:cubicBezTo>
                  <a:pt x="4339" y="21600"/>
                  <a:pt x="0" y="16766"/>
                  <a:pt x="0" y="10799"/>
                </a:cubicBezTo>
                <a:cubicBezTo>
                  <a:pt x="0" y="4836"/>
                  <a:pt x="4339" y="0"/>
                  <a:pt x="9691" y="0"/>
                </a:cubicBezTo>
                <a:close/>
              </a:path>
            </a:pathLst>
          </a:custGeom>
          <a:solidFill>
            <a:srgbClr val="ECECEC"/>
          </a:solidFill>
          <a:ln w="12700">
            <a:miter lim="400000"/>
          </a:ln>
        </p:spPr>
        <p:txBody>
          <a:bodyPr lIns="38100" tIns="38100" rIns="38100" bIns="38100" anchor="ctr"/>
          <a:lstStyle/>
          <a:p>
            <a:pPr lvl="0" algn="l">
              <a:lnSpc>
                <a:spcPct val="100000"/>
              </a:lnSpc>
              <a:spcBef>
                <a:spcPts val="2000"/>
              </a:spcBef>
              <a:defRPr sz="2000">
                <a:solidFill>
                  <a:srgbClr val="A6AAA9"/>
                </a:solidFill>
              </a:defRPr>
            </a:pPr>
            <a:endParaRPr/>
          </a:p>
        </p:txBody>
      </p:sp>
      <p:sp>
        <p:nvSpPr>
          <p:cNvPr id="49" name="Shape 2158"/>
          <p:cNvSpPr/>
          <p:nvPr/>
        </p:nvSpPr>
        <p:spPr>
          <a:xfrm>
            <a:off x="3868648" y="4787510"/>
            <a:ext cx="504000" cy="50400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nvGrpSpPr>
          <p:cNvPr id="2" name="Group 1"/>
          <p:cNvGrpSpPr/>
          <p:nvPr/>
        </p:nvGrpSpPr>
        <p:grpSpPr>
          <a:xfrm>
            <a:off x="2638316" y="3231511"/>
            <a:ext cx="1230332" cy="1231200"/>
            <a:chOff x="5450139" y="3231511"/>
            <a:chExt cx="1230332" cy="1231200"/>
          </a:xfrm>
        </p:grpSpPr>
        <p:sp>
          <p:nvSpPr>
            <p:cNvPr id="54" name="Shape 2161"/>
            <p:cNvSpPr/>
            <p:nvPr/>
          </p:nvSpPr>
          <p:spPr>
            <a:xfrm>
              <a:off x="5450139" y="3231511"/>
              <a:ext cx="1230332" cy="1231200"/>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55" name="Shape 2162"/>
            <p:cNvSpPr/>
            <p:nvPr/>
          </p:nvSpPr>
          <p:spPr>
            <a:xfrm>
              <a:off x="5815185" y="3674899"/>
              <a:ext cx="501171" cy="300737"/>
            </a:xfrm>
            <a:custGeom>
              <a:avLst/>
              <a:gdLst/>
              <a:ahLst/>
              <a:cxnLst>
                <a:cxn ang="0">
                  <a:pos x="wd2" y="hd2"/>
                </a:cxn>
                <a:cxn ang="5400000">
                  <a:pos x="wd2" y="hd2"/>
                </a:cxn>
                <a:cxn ang="10800000">
                  <a:pos x="wd2" y="hd2"/>
                </a:cxn>
                <a:cxn ang="16200000">
                  <a:pos x="wd2" y="hd2"/>
                </a:cxn>
              </a:cxnLst>
              <a:rect l="0" t="0" r="r" b="b"/>
              <a:pathLst>
                <a:path w="21600" h="21600" extrusionOk="0">
                  <a:moveTo>
                    <a:pt x="19418" y="14435"/>
                  </a:moveTo>
                  <a:lnTo>
                    <a:pt x="19418" y="3600"/>
                  </a:lnTo>
                  <a:cubicBezTo>
                    <a:pt x="19418" y="1612"/>
                    <a:pt x="18451" y="0"/>
                    <a:pt x="17258" y="0"/>
                  </a:cubicBezTo>
                  <a:lnTo>
                    <a:pt x="7560" y="0"/>
                  </a:lnTo>
                  <a:lnTo>
                    <a:pt x="10326" y="5041"/>
                  </a:lnTo>
                  <a:lnTo>
                    <a:pt x="16221" y="5041"/>
                  </a:lnTo>
                  <a:lnTo>
                    <a:pt x="16221" y="14435"/>
                  </a:lnTo>
                  <a:lnTo>
                    <a:pt x="14040" y="14435"/>
                  </a:lnTo>
                  <a:lnTo>
                    <a:pt x="17819" y="21600"/>
                  </a:lnTo>
                  <a:lnTo>
                    <a:pt x="21600" y="14435"/>
                  </a:lnTo>
                  <a:cubicBezTo>
                    <a:pt x="21600" y="14435"/>
                    <a:pt x="19418" y="14435"/>
                    <a:pt x="19418" y="14435"/>
                  </a:cubicBezTo>
                  <a:close/>
                  <a:moveTo>
                    <a:pt x="5378" y="16559"/>
                  </a:moveTo>
                  <a:lnTo>
                    <a:pt x="5378" y="7166"/>
                  </a:lnTo>
                  <a:lnTo>
                    <a:pt x="7560" y="7166"/>
                  </a:lnTo>
                  <a:lnTo>
                    <a:pt x="3779" y="0"/>
                  </a:lnTo>
                  <a:lnTo>
                    <a:pt x="0" y="7166"/>
                  </a:lnTo>
                  <a:lnTo>
                    <a:pt x="2181" y="7166"/>
                  </a:lnTo>
                  <a:lnTo>
                    <a:pt x="2181" y="17998"/>
                  </a:lnTo>
                  <a:cubicBezTo>
                    <a:pt x="2181" y="19988"/>
                    <a:pt x="3149" y="21600"/>
                    <a:pt x="4341" y="21600"/>
                  </a:cubicBezTo>
                  <a:lnTo>
                    <a:pt x="14040" y="21600"/>
                  </a:lnTo>
                  <a:lnTo>
                    <a:pt x="11274" y="16559"/>
                  </a:lnTo>
                  <a:cubicBezTo>
                    <a:pt x="11274" y="16559"/>
                    <a:pt x="5378" y="16559"/>
                    <a:pt x="5378" y="16559"/>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56" name="Shape 2164"/>
          <p:cNvSpPr/>
          <p:nvPr/>
        </p:nvSpPr>
        <p:spPr>
          <a:xfrm>
            <a:off x="2134316" y="4803336"/>
            <a:ext cx="504000" cy="50400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57" name="Shape 2167"/>
          <p:cNvSpPr/>
          <p:nvPr/>
        </p:nvSpPr>
        <p:spPr>
          <a:xfrm>
            <a:off x="1501145" y="3471636"/>
            <a:ext cx="504000" cy="50400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58" name="Shape 2170"/>
          <p:cNvSpPr/>
          <p:nvPr/>
        </p:nvSpPr>
        <p:spPr>
          <a:xfrm>
            <a:off x="2386316" y="2205670"/>
            <a:ext cx="504000" cy="50400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59" name="Shape 2173"/>
          <p:cNvSpPr/>
          <p:nvPr/>
        </p:nvSpPr>
        <p:spPr>
          <a:xfrm>
            <a:off x="4113866" y="2554542"/>
            <a:ext cx="504000" cy="50400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60" name="Shape 2176"/>
          <p:cNvSpPr/>
          <p:nvPr/>
        </p:nvSpPr>
        <p:spPr>
          <a:xfrm>
            <a:off x="4489119" y="4146633"/>
            <a:ext cx="504000" cy="50400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2" name="Title 11"/>
          <p:cNvSpPr>
            <a:spLocks noGrp="1"/>
          </p:cNvSpPr>
          <p:nvPr>
            <p:ph type="ctrTitle"/>
          </p:nvPr>
        </p:nvSpPr>
        <p:spPr>
          <a:xfrm>
            <a:off x="1524000" y="508001"/>
            <a:ext cx="9144000" cy="729954"/>
          </a:xfrm>
        </p:spPr>
        <p:txBody>
          <a:bodyPr>
            <a:normAutofit/>
          </a:bodyPr>
          <a:lstStyle/>
          <a:p>
            <a:r>
              <a:rPr lang="en-GB" dirty="0"/>
              <a:t>8 PROCESS SAMPLE DIAGRAM</a:t>
            </a:r>
          </a:p>
        </p:txBody>
      </p:sp>
      <p:sp>
        <p:nvSpPr>
          <p:cNvPr id="13" name="Subtitle 12"/>
          <p:cNvSpPr>
            <a:spLocks noGrp="1"/>
          </p:cNvSpPr>
          <p:nvPr>
            <p:ph type="subTitle" idx="1"/>
          </p:nvPr>
        </p:nvSpPr>
        <p:spPr/>
        <p:txBody>
          <a:bodyPr/>
          <a:lstStyle/>
          <a:p>
            <a:r>
              <a:rPr lang="en-GB" dirty="0"/>
              <a:t>write your relevant text here</a:t>
            </a:r>
          </a:p>
        </p:txBody>
      </p:sp>
      <p:sp>
        <p:nvSpPr>
          <p:cNvPr id="18" name="Text Placeholder 17"/>
          <p:cNvSpPr>
            <a:spLocks noGrp="1"/>
          </p:cNvSpPr>
          <p:nvPr>
            <p:ph type="body" sz="quarter" idx="13"/>
          </p:nvPr>
        </p:nvSpPr>
        <p:spPr>
          <a:xfrm>
            <a:off x="3881348" y="4793973"/>
            <a:ext cx="484518" cy="513363"/>
          </a:xfrm>
        </p:spPr>
        <p:txBody>
          <a:bodyPr anchor="ctr"/>
          <a:lstStyle/>
          <a:p>
            <a:pPr algn="ctr"/>
            <a:r>
              <a:rPr lang="en-US" dirty="0"/>
              <a:t>1</a:t>
            </a:r>
            <a:endParaRPr lang="en-GB" dirty="0"/>
          </a:p>
        </p:txBody>
      </p:sp>
      <p:sp>
        <p:nvSpPr>
          <p:cNvPr id="63" name="Text Placeholder 17"/>
          <p:cNvSpPr>
            <a:spLocks noGrp="1"/>
          </p:cNvSpPr>
          <p:nvPr>
            <p:ph type="body" sz="quarter" idx="13"/>
          </p:nvPr>
        </p:nvSpPr>
        <p:spPr>
          <a:xfrm>
            <a:off x="2137491" y="4793360"/>
            <a:ext cx="484518" cy="513363"/>
          </a:xfrm>
        </p:spPr>
        <p:txBody>
          <a:bodyPr anchor="ctr"/>
          <a:lstStyle/>
          <a:p>
            <a:pPr algn="ctr"/>
            <a:r>
              <a:rPr lang="en-US" dirty="0"/>
              <a:t>2</a:t>
            </a:r>
            <a:endParaRPr lang="en-GB" dirty="0"/>
          </a:p>
        </p:txBody>
      </p:sp>
      <p:sp>
        <p:nvSpPr>
          <p:cNvPr id="64" name="Text Placeholder 17"/>
          <p:cNvSpPr>
            <a:spLocks noGrp="1"/>
          </p:cNvSpPr>
          <p:nvPr>
            <p:ph type="body" sz="quarter" idx="13"/>
          </p:nvPr>
        </p:nvSpPr>
        <p:spPr>
          <a:xfrm>
            <a:off x="4501819" y="4142399"/>
            <a:ext cx="484518" cy="513363"/>
          </a:xfrm>
        </p:spPr>
        <p:txBody>
          <a:bodyPr anchor="ctr"/>
          <a:lstStyle/>
          <a:p>
            <a:pPr algn="ctr"/>
            <a:r>
              <a:rPr lang="en-US" dirty="0"/>
              <a:t>6</a:t>
            </a:r>
            <a:endParaRPr lang="en-GB" dirty="0"/>
          </a:p>
        </p:txBody>
      </p:sp>
      <p:sp>
        <p:nvSpPr>
          <p:cNvPr id="65" name="Text Placeholder 17"/>
          <p:cNvSpPr>
            <a:spLocks noGrp="1"/>
          </p:cNvSpPr>
          <p:nvPr>
            <p:ph type="body" sz="quarter" idx="13"/>
          </p:nvPr>
        </p:nvSpPr>
        <p:spPr>
          <a:xfrm>
            <a:off x="4125703" y="2540716"/>
            <a:ext cx="484518" cy="513363"/>
          </a:xfrm>
        </p:spPr>
        <p:txBody>
          <a:bodyPr anchor="ctr"/>
          <a:lstStyle/>
          <a:p>
            <a:pPr algn="ctr"/>
            <a:r>
              <a:rPr lang="en-US" dirty="0"/>
              <a:t>5</a:t>
            </a:r>
            <a:endParaRPr lang="en-GB" dirty="0"/>
          </a:p>
        </p:txBody>
      </p:sp>
      <p:sp>
        <p:nvSpPr>
          <p:cNvPr id="80" name="Text Placeholder 17"/>
          <p:cNvSpPr>
            <a:spLocks noGrp="1"/>
          </p:cNvSpPr>
          <p:nvPr>
            <p:ph type="body" sz="quarter" idx="13"/>
          </p:nvPr>
        </p:nvSpPr>
        <p:spPr>
          <a:xfrm>
            <a:off x="2390888" y="2205670"/>
            <a:ext cx="484518" cy="513363"/>
          </a:xfrm>
        </p:spPr>
        <p:txBody>
          <a:bodyPr anchor="ctr"/>
          <a:lstStyle/>
          <a:p>
            <a:pPr algn="ctr"/>
            <a:r>
              <a:rPr lang="en-US" dirty="0"/>
              <a:t>4</a:t>
            </a:r>
            <a:endParaRPr lang="en-GB" dirty="0"/>
          </a:p>
        </p:txBody>
      </p:sp>
      <p:sp>
        <p:nvSpPr>
          <p:cNvPr id="82" name="Text Placeholder 17"/>
          <p:cNvSpPr>
            <a:spLocks noGrp="1"/>
          </p:cNvSpPr>
          <p:nvPr>
            <p:ph type="body" sz="quarter" idx="13"/>
          </p:nvPr>
        </p:nvSpPr>
        <p:spPr>
          <a:xfrm>
            <a:off x="1502860" y="3481366"/>
            <a:ext cx="484518" cy="513363"/>
          </a:xfrm>
        </p:spPr>
        <p:txBody>
          <a:bodyPr anchor="ctr"/>
          <a:lstStyle/>
          <a:p>
            <a:pPr algn="ctr"/>
            <a:r>
              <a:rPr lang="en-US" dirty="0"/>
              <a:t>3</a:t>
            </a:r>
            <a:endParaRPr lang="en-GB" dirty="0"/>
          </a:p>
        </p:txBody>
      </p:sp>
      <p:sp>
        <p:nvSpPr>
          <p:cNvPr id="85" name="Text Placeholder 15"/>
          <p:cNvSpPr>
            <a:spLocks noGrp="1"/>
          </p:cNvSpPr>
          <p:nvPr>
            <p:ph type="body" sz="quarter" idx="11"/>
          </p:nvPr>
        </p:nvSpPr>
        <p:spPr>
          <a:xfrm>
            <a:off x="6221624" y="2157042"/>
            <a:ext cx="3727376" cy="597096"/>
          </a:xfrm>
        </p:spPr>
        <p:txBody>
          <a:bodyPr>
            <a:normAutofit/>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US" dirty="0"/>
              <a:t>Body text here or </a:t>
            </a:r>
            <a:r>
              <a:rPr lang="en-US" dirty="0" err="1"/>
              <a:t>lorem</a:t>
            </a:r>
            <a:r>
              <a:rPr lang="en-US" dirty="0"/>
              <a:t> </a:t>
            </a:r>
            <a:r>
              <a:rPr lang="en-US" dirty="0" err="1"/>
              <a:t>ipsum</a:t>
            </a:r>
            <a:r>
              <a:rPr lang="en-US" dirty="0"/>
              <a:t> dolor sit </a:t>
            </a:r>
            <a:r>
              <a:rPr lang="en-US" dirty="0" err="1"/>
              <a:t>amet</a:t>
            </a:r>
            <a:endParaRPr lang="en-GB" dirty="0"/>
          </a:p>
        </p:txBody>
      </p:sp>
      <p:sp>
        <p:nvSpPr>
          <p:cNvPr id="90" name="TextBox 89"/>
          <p:cNvSpPr txBox="1"/>
          <p:nvPr/>
        </p:nvSpPr>
        <p:spPr>
          <a:xfrm>
            <a:off x="10170319" y="6269653"/>
            <a:ext cx="583406"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115</a:t>
            </a:r>
            <a:endParaRPr lang="en-GB" sz="1200" dirty="0">
              <a:solidFill>
                <a:schemeClr val="accent1"/>
              </a:solidFill>
              <a:latin typeface="Kontrapunkt Bob Light" panose="02000000000000000000" pitchFamily="50" charset="0"/>
            </a:endParaRPr>
          </a:p>
        </p:txBody>
      </p:sp>
      <p:sp>
        <p:nvSpPr>
          <p:cNvPr id="40" name="Text Placeholder 17"/>
          <p:cNvSpPr>
            <a:spLocks noGrp="1"/>
          </p:cNvSpPr>
          <p:nvPr>
            <p:ph type="body" sz="quarter" idx="13"/>
          </p:nvPr>
        </p:nvSpPr>
        <p:spPr>
          <a:xfrm>
            <a:off x="5593406" y="2186385"/>
            <a:ext cx="484518" cy="512056"/>
          </a:xfrm>
        </p:spPr>
        <p:txBody>
          <a:bodyPr anchor="t"/>
          <a:lstStyle/>
          <a:p>
            <a:pPr algn="ctr"/>
            <a:r>
              <a:rPr lang="id-ID" dirty="0">
                <a:solidFill>
                  <a:schemeClr val="accent6"/>
                </a:solidFill>
              </a:rPr>
              <a:t>01</a:t>
            </a:r>
            <a:endParaRPr lang="en-GB" dirty="0">
              <a:solidFill>
                <a:schemeClr val="accent6"/>
              </a:solidFill>
            </a:endParaRPr>
          </a:p>
        </p:txBody>
      </p:sp>
      <p:sp>
        <p:nvSpPr>
          <p:cNvPr id="41" name="Text Placeholder 15"/>
          <p:cNvSpPr>
            <a:spLocks noGrp="1"/>
          </p:cNvSpPr>
          <p:nvPr>
            <p:ph type="body" sz="quarter" idx="11"/>
          </p:nvPr>
        </p:nvSpPr>
        <p:spPr>
          <a:xfrm>
            <a:off x="6221624" y="2750750"/>
            <a:ext cx="3727376" cy="597096"/>
          </a:xfrm>
        </p:spPr>
        <p:txBody>
          <a:bodyPr>
            <a:normAutofit/>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US" dirty="0"/>
              <a:t>Body text here or </a:t>
            </a:r>
            <a:r>
              <a:rPr lang="en-US" dirty="0" err="1"/>
              <a:t>lorem</a:t>
            </a:r>
            <a:r>
              <a:rPr lang="en-US" dirty="0"/>
              <a:t> </a:t>
            </a:r>
            <a:r>
              <a:rPr lang="en-US" dirty="0" err="1"/>
              <a:t>ipsum</a:t>
            </a:r>
            <a:r>
              <a:rPr lang="en-US" dirty="0"/>
              <a:t> dolor sit </a:t>
            </a:r>
            <a:r>
              <a:rPr lang="en-US" dirty="0" err="1"/>
              <a:t>amet</a:t>
            </a:r>
            <a:endParaRPr lang="en-GB" dirty="0"/>
          </a:p>
        </p:txBody>
      </p:sp>
      <p:sp>
        <p:nvSpPr>
          <p:cNvPr id="42" name="Text Placeholder 17"/>
          <p:cNvSpPr>
            <a:spLocks noGrp="1"/>
          </p:cNvSpPr>
          <p:nvPr>
            <p:ph type="body" sz="quarter" idx="13"/>
          </p:nvPr>
        </p:nvSpPr>
        <p:spPr>
          <a:xfrm>
            <a:off x="5593406" y="2780093"/>
            <a:ext cx="484518" cy="512056"/>
          </a:xfrm>
        </p:spPr>
        <p:txBody>
          <a:bodyPr anchor="t"/>
          <a:lstStyle/>
          <a:p>
            <a:pPr algn="ctr"/>
            <a:r>
              <a:rPr lang="id-ID" dirty="0">
                <a:solidFill>
                  <a:schemeClr val="accent6"/>
                </a:solidFill>
              </a:rPr>
              <a:t>02</a:t>
            </a:r>
            <a:endParaRPr lang="en-GB" dirty="0">
              <a:solidFill>
                <a:schemeClr val="accent6"/>
              </a:solidFill>
            </a:endParaRPr>
          </a:p>
        </p:txBody>
      </p:sp>
      <p:sp>
        <p:nvSpPr>
          <p:cNvPr id="43" name="Text Placeholder 15"/>
          <p:cNvSpPr>
            <a:spLocks noGrp="1"/>
          </p:cNvSpPr>
          <p:nvPr>
            <p:ph type="body" sz="quarter" idx="11"/>
          </p:nvPr>
        </p:nvSpPr>
        <p:spPr>
          <a:xfrm>
            <a:off x="6221624" y="3346949"/>
            <a:ext cx="3727376" cy="597096"/>
          </a:xfrm>
        </p:spPr>
        <p:txBody>
          <a:bodyPr>
            <a:normAutofit/>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US" dirty="0"/>
              <a:t>Body text here or </a:t>
            </a:r>
            <a:r>
              <a:rPr lang="en-US" dirty="0" err="1"/>
              <a:t>lorem</a:t>
            </a:r>
            <a:r>
              <a:rPr lang="en-US" dirty="0"/>
              <a:t> </a:t>
            </a:r>
            <a:r>
              <a:rPr lang="en-US" dirty="0" err="1"/>
              <a:t>ipsum</a:t>
            </a:r>
            <a:r>
              <a:rPr lang="en-US" dirty="0"/>
              <a:t> dolor sit </a:t>
            </a:r>
            <a:r>
              <a:rPr lang="en-US" dirty="0" err="1"/>
              <a:t>amet</a:t>
            </a:r>
            <a:endParaRPr lang="en-GB" dirty="0"/>
          </a:p>
        </p:txBody>
      </p:sp>
      <p:sp>
        <p:nvSpPr>
          <p:cNvPr id="44" name="Text Placeholder 17"/>
          <p:cNvSpPr>
            <a:spLocks noGrp="1"/>
          </p:cNvSpPr>
          <p:nvPr>
            <p:ph type="body" sz="quarter" idx="13"/>
          </p:nvPr>
        </p:nvSpPr>
        <p:spPr>
          <a:xfrm>
            <a:off x="5593406" y="3376292"/>
            <a:ext cx="484518" cy="512056"/>
          </a:xfrm>
        </p:spPr>
        <p:txBody>
          <a:bodyPr anchor="t"/>
          <a:lstStyle/>
          <a:p>
            <a:pPr algn="ctr"/>
            <a:r>
              <a:rPr lang="id-ID" dirty="0">
                <a:solidFill>
                  <a:schemeClr val="accent6"/>
                </a:solidFill>
              </a:rPr>
              <a:t>03</a:t>
            </a:r>
            <a:endParaRPr lang="en-GB" dirty="0">
              <a:solidFill>
                <a:schemeClr val="accent6"/>
              </a:solidFill>
            </a:endParaRPr>
          </a:p>
        </p:txBody>
      </p:sp>
      <p:sp>
        <p:nvSpPr>
          <p:cNvPr id="45" name="Text Placeholder 15"/>
          <p:cNvSpPr>
            <a:spLocks noGrp="1"/>
          </p:cNvSpPr>
          <p:nvPr>
            <p:ph type="body" sz="quarter" idx="11"/>
          </p:nvPr>
        </p:nvSpPr>
        <p:spPr>
          <a:xfrm>
            <a:off x="6221624" y="3932284"/>
            <a:ext cx="3727376" cy="597096"/>
          </a:xfrm>
        </p:spPr>
        <p:txBody>
          <a:bodyPr>
            <a:normAutofit/>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US" dirty="0"/>
              <a:t>Body text here or </a:t>
            </a:r>
            <a:r>
              <a:rPr lang="en-US" dirty="0" err="1"/>
              <a:t>lorem</a:t>
            </a:r>
            <a:r>
              <a:rPr lang="en-US" dirty="0"/>
              <a:t> </a:t>
            </a:r>
            <a:r>
              <a:rPr lang="en-US" dirty="0" err="1"/>
              <a:t>ipsum</a:t>
            </a:r>
            <a:r>
              <a:rPr lang="en-US" dirty="0"/>
              <a:t> dolor sit </a:t>
            </a:r>
            <a:r>
              <a:rPr lang="en-US" dirty="0" err="1"/>
              <a:t>amet</a:t>
            </a:r>
            <a:endParaRPr lang="en-GB" dirty="0"/>
          </a:p>
        </p:txBody>
      </p:sp>
      <p:sp>
        <p:nvSpPr>
          <p:cNvPr id="46" name="Text Placeholder 17"/>
          <p:cNvSpPr>
            <a:spLocks noGrp="1"/>
          </p:cNvSpPr>
          <p:nvPr>
            <p:ph type="body" sz="quarter" idx="13"/>
          </p:nvPr>
        </p:nvSpPr>
        <p:spPr>
          <a:xfrm>
            <a:off x="5593406" y="3961627"/>
            <a:ext cx="484518" cy="512056"/>
          </a:xfrm>
        </p:spPr>
        <p:txBody>
          <a:bodyPr anchor="t"/>
          <a:lstStyle/>
          <a:p>
            <a:pPr algn="ctr"/>
            <a:r>
              <a:rPr lang="id-ID" dirty="0">
                <a:solidFill>
                  <a:schemeClr val="accent6"/>
                </a:solidFill>
              </a:rPr>
              <a:t>04</a:t>
            </a:r>
            <a:endParaRPr lang="en-GB" dirty="0">
              <a:solidFill>
                <a:schemeClr val="accent6"/>
              </a:solidFill>
            </a:endParaRPr>
          </a:p>
        </p:txBody>
      </p:sp>
      <p:sp>
        <p:nvSpPr>
          <p:cNvPr id="47" name="Text Placeholder 15"/>
          <p:cNvSpPr>
            <a:spLocks noGrp="1"/>
          </p:cNvSpPr>
          <p:nvPr>
            <p:ph type="body" sz="quarter" idx="11"/>
          </p:nvPr>
        </p:nvSpPr>
        <p:spPr>
          <a:xfrm>
            <a:off x="6221624" y="4525992"/>
            <a:ext cx="3727376" cy="597096"/>
          </a:xfrm>
        </p:spPr>
        <p:txBody>
          <a:bodyPr>
            <a:normAutofit/>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US" dirty="0"/>
              <a:t>Body text here or </a:t>
            </a:r>
            <a:r>
              <a:rPr lang="en-US" dirty="0" err="1"/>
              <a:t>lorem</a:t>
            </a:r>
            <a:r>
              <a:rPr lang="en-US" dirty="0"/>
              <a:t> </a:t>
            </a:r>
            <a:r>
              <a:rPr lang="en-US" dirty="0" err="1"/>
              <a:t>ipsum</a:t>
            </a:r>
            <a:r>
              <a:rPr lang="en-US" dirty="0"/>
              <a:t> dolor sit </a:t>
            </a:r>
            <a:r>
              <a:rPr lang="en-US" dirty="0" err="1"/>
              <a:t>amet</a:t>
            </a:r>
            <a:endParaRPr lang="en-GB" dirty="0"/>
          </a:p>
        </p:txBody>
      </p:sp>
      <p:sp>
        <p:nvSpPr>
          <p:cNvPr id="50" name="Text Placeholder 17"/>
          <p:cNvSpPr>
            <a:spLocks noGrp="1"/>
          </p:cNvSpPr>
          <p:nvPr>
            <p:ph type="body" sz="quarter" idx="13"/>
          </p:nvPr>
        </p:nvSpPr>
        <p:spPr>
          <a:xfrm>
            <a:off x="5593406" y="4555335"/>
            <a:ext cx="484518" cy="512056"/>
          </a:xfrm>
        </p:spPr>
        <p:txBody>
          <a:bodyPr anchor="t"/>
          <a:lstStyle/>
          <a:p>
            <a:pPr algn="ctr"/>
            <a:r>
              <a:rPr lang="id-ID" dirty="0">
                <a:solidFill>
                  <a:schemeClr val="accent6"/>
                </a:solidFill>
              </a:rPr>
              <a:t>05</a:t>
            </a:r>
            <a:endParaRPr lang="en-GB" dirty="0">
              <a:solidFill>
                <a:schemeClr val="accent6"/>
              </a:solidFill>
            </a:endParaRPr>
          </a:p>
        </p:txBody>
      </p:sp>
      <p:sp>
        <p:nvSpPr>
          <p:cNvPr id="51" name="Text Placeholder 15"/>
          <p:cNvSpPr>
            <a:spLocks noGrp="1"/>
          </p:cNvSpPr>
          <p:nvPr>
            <p:ph type="body" sz="quarter" idx="11"/>
          </p:nvPr>
        </p:nvSpPr>
        <p:spPr>
          <a:xfrm>
            <a:off x="6221624" y="5122191"/>
            <a:ext cx="3727376" cy="597096"/>
          </a:xfrm>
        </p:spPr>
        <p:txBody>
          <a:bodyPr>
            <a:normAutofit/>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US" dirty="0"/>
              <a:t>Body text here or </a:t>
            </a:r>
            <a:r>
              <a:rPr lang="en-US" dirty="0" err="1"/>
              <a:t>lorem</a:t>
            </a:r>
            <a:r>
              <a:rPr lang="en-US" dirty="0"/>
              <a:t> </a:t>
            </a:r>
            <a:r>
              <a:rPr lang="en-US" dirty="0" err="1"/>
              <a:t>ipsum</a:t>
            </a:r>
            <a:r>
              <a:rPr lang="en-US" dirty="0"/>
              <a:t> dolor sit </a:t>
            </a:r>
            <a:r>
              <a:rPr lang="en-US" dirty="0" err="1"/>
              <a:t>amet</a:t>
            </a:r>
            <a:endParaRPr lang="en-GB" dirty="0"/>
          </a:p>
        </p:txBody>
      </p:sp>
      <p:sp>
        <p:nvSpPr>
          <p:cNvPr id="52" name="Text Placeholder 17"/>
          <p:cNvSpPr>
            <a:spLocks noGrp="1"/>
          </p:cNvSpPr>
          <p:nvPr>
            <p:ph type="body" sz="quarter" idx="13"/>
          </p:nvPr>
        </p:nvSpPr>
        <p:spPr>
          <a:xfrm>
            <a:off x="5593406" y="5151534"/>
            <a:ext cx="484518" cy="512056"/>
          </a:xfrm>
        </p:spPr>
        <p:txBody>
          <a:bodyPr anchor="t"/>
          <a:lstStyle/>
          <a:p>
            <a:pPr algn="ctr"/>
            <a:r>
              <a:rPr lang="id-ID" dirty="0">
                <a:solidFill>
                  <a:schemeClr val="accent6"/>
                </a:solidFill>
              </a:rPr>
              <a:t>06</a:t>
            </a:r>
            <a:endParaRPr lang="en-GB" dirty="0">
              <a:solidFill>
                <a:schemeClr val="accent6"/>
              </a:solidFill>
            </a:endParaRPr>
          </a:p>
        </p:txBody>
      </p:sp>
    </p:spTree>
    <p:extLst>
      <p:ext uri="{BB962C8B-B14F-4D97-AF65-F5344CB8AC3E}">
        <p14:creationId xmlns:p14="http://schemas.microsoft.com/office/powerpoint/2010/main" val="270006174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 calcmode="lin" valueType="num">
                                      <p:cBhvr>
                                        <p:cTn id="17" dur="500" fill="hold"/>
                                        <p:tgtEl>
                                          <p:spTgt spid="2"/>
                                        </p:tgtEl>
                                        <p:attrNameLst>
                                          <p:attrName>style.rotation</p:attrName>
                                        </p:attrNameLst>
                                      </p:cBhvr>
                                      <p:tavLst>
                                        <p:tav tm="0">
                                          <p:val>
                                            <p:fltVal val="360"/>
                                          </p:val>
                                        </p:tav>
                                        <p:tav tm="100000">
                                          <p:val>
                                            <p:fltVal val="0"/>
                                          </p:val>
                                        </p:tav>
                                      </p:tavLst>
                                    </p:anim>
                                    <p:animEffect transition="in" filter="fade">
                                      <p:cBhvr>
                                        <p:cTn id="18" dur="500"/>
                                        <p:tgtEl>
                                          <p:spTgt spid="2"/>
                                        </p:tgtEl>
                                      </p:cBhvr>
                                    </p:animEffect>
                                  </p:childTnLst>
                                </p:cTn>
                              </p:par>
                            </p:childTnLst>
                          </p:cTn>
                        </p:par>
                        <p:par>
                          <p:cTn id="19" fill="hold">
                            <p:stCondLst>
                              <p:cond delay="1500"/>
                            </p:stCondLst>
                            <p:childTnLst>
                              <p:par>
                                <p:cTn id="20" presetID="49" presetClass="entr" presetSubtype="0" decel="100000" fill="hold" grpId="0"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500" fill="hold"/>
                                        <p:tgtEl>
                                          <p:spTgt spid="48"/>
                                        </p:tgtEl>
                                        <p:attrNameLst>
                                          <p:attrName>ppt_w</p:attrName>
                                        </p:attrNameLst>
                                      </p:cBhvr>
                                      <p:tavLst>
                                        <p:tav tm="0">
                                          <p:val>
                                            <p:fltVal val="0"/>
                                          </p:val>
                                        </p:tav>
                                        <p:tav tm="100000">
                                          <p:val>
                                            <p:strVal val="#ppt_w"/>
                                          </p:val>
                                        </p:tav>
                                      </p:tavLst>
                                    </p:anim>
                                    <p:anim calcmode="lin" valueType="num">
                                      <p:cBhvr>
                                        <p:cTn id="23" dur="500" fill="hold"/>
                                        <p:tgtEl>
                                          <p:spTgt spid="48"/>
                                        </p:tgtEl>
                                        <p:attrNameLst>
                                          <p:attrName>ppt_h</p:attrName>
                                        </p:attrNameLst>
                                      </p:cBhvr>
                                      <p:tavLst>
                                        <p:tav tm="0">
                                          <p:val>
                                            <p:fltVal val="0"/>
                                          </p:val>
                                        </p:tav>
                                        <p:tav tm="100000">
                                          <p:val>
                                            <p:strVal val="#ppt_h"/>
                                          </p:val>
                                        </p:tav>
                                      </p:tavLst>
                                    </p:anim>
                                    <p:anim calcmode="lin" valueType="num">
                                      <p:cBhvr>
                                        <p:cTn id="24" dur="500" fill="hold"/>
                                        <p:tgtEl>
                                          <p:spTgt spid="48"/>
                                        </p:tgtEl>
                                        <p:attrNameLst>
                                          <p:attrName>style.rotation</p:attrName>
                                        </p:attrNameLst>
                                      </p:cBhvr>
                                      <p:tavLst>
                                        <p:tav tm="0">
                                          <p:val>
                                            <p:fltVal val="360"/>
                                          </p:val>
                                        </p:tav>
                                        <p:tav tm="100000">
                                          <p:val>
                                            <p:fltVal val="0"/>
                                          </p:val>
                                        </p:tav>
                                      </p:tavLst>
                                    </p:anim>
                                    <p:animEffect transition="in" filter="fade">
                                      <p:cBhvr>
                                        <p:cTn id="25" dur="500"/>
                                        <p:tgtEl>
                                          <p:spTgt spid="48"/>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500"/>
                                        <p:tgtEl>
                                          <p:spTgt spid="4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8">
                                            <p:txEl>
                                              <p:pRg st="0" end="0"/>
                                            </p:txEl>
                                          </p:spTgt>
                                        </p:tgtEl>
                                        <p:attrNameLst>
                                          <p:attrName>style.visibility</p:attrName>
                                        </p:attrNameLst>
                                      </p:cBhvr>
                                      <p:to>
                                        <p:strVal val="visible"/>
                                      </p:to>
                                    </p:set>
                                    <p:animEffect transition="in" filter="fade">
                                      <p:cBhvr>
                                        <p:cTn id="32" dur="500"/>
                                        <p:tgtEl>
                                          <p:spTgt spid="18">
                                            <p:txEl>
                                              <p:pRg st="0" end="0"/>
                                            </p:txEl>
                                          </p:spTgt>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40">
                                            <p:txEl>
                                              <p:pRg st="0" end="0"/>
                                            </p:txEl>
                                          </p:spTgt>
                                        </p:tgtEl>
                                        <p:attrNameLst>
                                          <p:attrName>style.visibility</p:attrName>
                                        </p:attrNameLst>
                                      </p:cBhvr>
                                      <p:to>
                                        <p:strVal val="visible"/>
                                      </p:to>
                                    </p:set>
                                    <p:animEffect transition="in" filter="fade">
                                      <p:cBhvr>
                                        <p:cTn id="36" dur="500"/>
                                        <p:tgtEl>
                                          <p:spTgt spid="40">
                                            <p:txEl>
                                              <p:pRg st="0" end="0"/>
                                            </p:txEl>
                                          </p:spTgt>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85">
                                            <p:txEl>
                                              <p:pRg st="0" end="0"/>
                                            </p:txEl>
                                          </p:spTgt>
                                        </p:tgtEl>
                                        <p:attrNameLst>
                                          <p:attrName>style.visibility</p:attrName>
                                        </p:attrNameLst>
                                      </p:cBhvr>
                                      <p:to>
                                        <p:strVal val="visible"/>
                                      </p:to>
                                    </p:set>
                                    <p:animEffect transition="in" filter="wipe(left)">
                                      <p:cBhvr>
                                        <p:cTn id="40" dur="500"/>
                                        <p:tgtEl>
                                          <p:spTgt spid="85">
                                            <p:txEl>
                                              <p:pRg st="0" end="0"/>
                                            </p:txEl>
                                          </p:spTgt>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fade">
                                      <p:cBhvr>
                                        <p:cTn id="44" dur="500"/>
                                        <p:tgtEl>
                                          <p:spTgt spid="5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3">
                                            <p:txEl>
                                              <p:pRg st="0" end="0"/>
                                            </p:txEl>
                                          </p:spTgt>
                                        </p:tgtEl>
                                        <p:attrNameLst>
                                          <p:attrName>style.visibility</p:attrName>
                                        </p:attrNameLst>
                                      </p:cBhvr>
                                      <p:to>
                                        <p:strVal val="visible"/>
                                      </p:to>
                                    </p:set>
                                    <p:animEffect transition="in" filter="fade">
                                      <p:cBhvr>
                                        <p:cTn id="47" dur="500"/>
                                        <p:tgtEl>
                                          <p:spTgt spid="63">
                                            <p:txEl>
                                              <p:pRg st="0" end="0"/>
                                            </p:txEl>
                                          </p:spTgt>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animEffect transition="in" filter="fade">
                                      <p:cBhvr>
                                        <p:cTn id="51" dur="500"/>
                                        <p:tgtEl>
                                          <p:spTgt spid="42">
                                            <p:txEl>
                                              <p:pRg st="0" end="0"/>
                                            </p:txEl>
                                          </p:spTgt>
                                        </p:tgtEl>
                                      </p:cBhvr>
                                    </p:animEffect>
                                  </p:childTnLst>
                                </p:cTn>
                              </p:par>
                            </p:childTnLst>
                          </p:cTn>
                        </p:par>
                        <p:par>
                          <p:cTn id="52" fill="hold">
                            <p:stCondLst>
                              <p:cond delay="4500"/>
                            </p:stCondLst>
                            <p:childTnLst>
                              <p:par>
                                <p:cTn id="53" presetID="22" presetClass="entr" presetSubtype="8"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wipe(left)">
                                      <p:cBhvr>
                                        <p:cTn id="55" dur="500"/>
                                        <p:tgtEl>
                                          <p:spTgt spid="41">
                                            <p:txEl>
                                              <p:pRg st="0" end="0"/>
                                            </p:txEl>
                                          </p:spTgt>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fade">
                                      <p:cBhvr>
                                        <p:cTn id="59" dur="500"/>
                                        <p:tgtEl>
                                          <p:spTgt spid="5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2">
                                            <p:txEl>
                                              <p:pRg st="0" end="0"/>
                                            </p:txEl>
                                          </p:spTgt>
                                        </p:tgtEl>
                                        <p:attrNameLst>
                                          <p:attrName>style.visibility</p:attrName>
                                        </p:attrNameLst>
                                      </p:cBhvr>
                                      <p:to>
                                        <p:strVal val="visible"/>
                                      </p:to>
                                    </p:set>
                                    <p:animEffect transition="in" filter="fade">
                                      <p:cBhvr>
                                        <p:cTn id="62" dur="500"/>
                                        <p:tgtEl>
                                          <p:spTgt spid="82">
                                            <p:txEl>
                                              <p:pRg st="0" end="0"/>
                                            </p:txEl>
                                          </p:spTgt>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44">
                                            <p:txEl>
                                              <p:pRg st="0" end="0"/>
                                            </p:txEl>
                                          </p:spTgt>
                                        </p:tgtEl>
                                        <p:attrNameLst>
                                          <p:attrName>style.visibility</p:attrName>
                                        </p:attrNameLst>
                                      </p:cBhvr>
                                      <p:to>
                                        <p:strVal val="visible"/>
                                      </p:to>
                                    </p:set>
                                    <p:animEffect transition="in" filter="fade">
                                      <p:cBhvr>
                                        <p:cTn id="66" dur="500"/>
                                        <p:tgtEl>
                                          <p:spTgt spid="44">
                                            <p:txEl>
                                              <p:pRg st="0" end="0"/>
                                            </p:txEl>
                                          </p:spTgt>
                                        </p:tgtEl>
                                      </p:cBhvr>
                                    </p:animEffect>
                                  </p:childTnLst>
                                </p:cTn>
                              </p:par>
                            </p:childTnLst>
                          </p:cTn>
                        </p:par>
                        <p:par>
                          <p:cTn id="67" fill="hold">
                            <p:stCondLst>
                              <p:cond delay="6000"/>
                            </p:stCondLst>
                            <p:childTnLst>
                              <p:par>
                                <p:cTn id="68" presetID="22" presetClass="entr" presetSubtype="8" fill="hold" grpId="0" nodeType="afterEffect">
                                  <p:stCondLst>
                                    <p:cond delay="0"/>
                                  </p:stCondLst>
                                  <p:childTnLst>
                                    <p:set>
                                      <p:cBhvr>
                                        <p:cTn id="69" dur="1" fill="hold">
                                          <p:stCondLst>
                                            <p:cond delay="0"/>
                                          </p:stCondLst>
                                        </p:cTn>
                                        <p:tgtEl>
                                          <p:spTgt spid="43">
                                            <p:txEl>
                                              <p:pRg st="0" end="0"/>
                                            </p:txEl>
                                          </p:spTgt>
                                        </p:tgtEl>
                                        <p:attrNameLst>
                                          <p:attrName>style.visibility</p:attrName>
                                        </p:attrNameLst>
                                      </p:cBhvr>
                                      <p:to>
                                        <p:strVal val="visible"/>
                                      </p:to>
                                    </p:set>
                                    <p:animEffect transition="in" filter="wipe(left)">
                                      <p:cBhvr>
                                        <p:cTn id="70" dur="500"/>
                                        <p:tgtEl>
                                          <p:spTgt spid="43">
                                            <p:txEl>
                                              <p:pRg st="0" end="0"/>
                                            </p:txEl>
                                          </p:spTgt>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80">
                                            <p:txEl>
                                              <p:pRg st="0" end="0"/>
                                            </p:txEl>
                                          </p:spTgt>
                                        </p:tgtEl>
                                        <p:attrNameLst>
                                          <p:attrName>style.visibility</p:attrName>
                                        </p:attrNameLst>
                                      </p:cBhvr>
                                      <p:to>
                                        <p:strVal val="visible"/>
                                      </p:to>
                                    </p:set>
                                    <p:animEffect transition="in" filter="fade">
                                      <p:cBhvr>
                                        <p:cTn id="77" dur="500"/>
                                        <p:tgtEl>
                                          <p:spTgt spid="80">
                                            <p:txEl>
                                              <p:pRg st="0" end="0"/>
                                            </p:txEl>
                                          </p:spTgt>
                                        </p:tgtEl>
                                      </p:cBhvr>
                                    </p:animEffect>
                                  </p:childTnLst>
                                </p:cTn>
                              </p:par>
                            </p:childTnLst>
                          </p:cTn>
                        </p:par>
                        <p:par>
                          <p:cTn id="78" fill="hold">
                            <p:stCondLst>
                              <p:cond delay="7000"/>
                            </p:stCondLst>
                            <p:childTnLst>
                              <p:par>
                                <p:cTn id="79" presetID="10" presetClass="entr" presetSubtype="0" fill="hold" grpId="0" nodeType="afterEffect">
                                  <p:stCondLst>
                                    <p:cond delay="0"/>
                                  </p:stCondLst>
                                  <p:childTnLst>
                                    <p:set>
                                      <p:cBhvr>
                                        <p:cTn id="80" dur="1" fill="hold">
                                          <p:stCondLst>
                                            <p:cond delay="0"/>
                                          </p:stCondLst>
                                        </p:cTn>
                                        <p:tgtEl>
                                          <p:spTgt spid="46">
                                            <p:txEl>
                                              <p:pRg st="0" end="0"/>
                                            </p:txEl>
                                          </p:spTgt>
                                        </p:tgtEl>
                                        <p:attrNameLst>
                                          <p:attrName>style.visibility</p:attrName>
                                        </p:attrNameLst>
                                      </p:cBhvr>
                                      <p:to>
                                        <p:strVal val="visible"/>
                                      </p:to>
                                    </p:set>
                                    <p:animEffect transition="in" filter="fade">
                                      <p:cBhvr>
                                        <p:cTn id="81" dur="500"/>
                                        <p:tgtEl>
                                          <p:spTgt spid="46">
                                            <p:txEl>
                                              <p:pRg st="0" end="0"/>
                                            </p:txEl>
                                          </p:spTgt>
                                        </p:tgtEl>
                                      </p:cBhvr>
                                    </p:animEffect>
                                  </p:childTnLst>
                                </p:cTn>
                              </p:par>
                            </p:childTnLst>
                          </p:cTn>
                        </p:par>
                        <p:par>
                          <p:cTn id="82" fill="hold">
                            <p:stCondLst>
                              <p:cond delay="7500"/>
                            </p:stCondLst>
                            <p:childTnLst>
                              <p:par>
                                <p:cTn id="83" presetID="22" presetClass="entr" presetSubtype="8" fill="hold" grpId="0" nodeType="afterEffect">
                                  <p:stCondLst>
                                    <p:cond delay="0"/>
                                  </p:stCondLst>
                                  <p:childTnLst>
                                    <p:set>
                                      <p:cBhvr>
                                        <p:cTn id="84" dur="1" fill="hold">
                                          <p:stCondLst>
                                            <p:cond delay="0"/>
                                          </p:stCondLst>
                                        </p:cTn>
                                        <p:tgtEl>
                                          <p:spTgt spid="45">
                                            <p:txEl>
                                              <p:pRg st="0" end="0"/>
                                            </p:txEl>
                                          </p:spTgt>
                                        </p:tgtEl>
                                        <p:attrNameLst>
                                          <p:attrName>style.visibility</p:attrName>
                                        </p:attrNameLst>
                                      </p:cBhvr>
                                      <p:to>
                                        <p:strVal val="visible"/>
                                      </p:to>
                                    </p:set>
                                    <p:animEffect transition="in" filter="wipe(left)">
                                      <p:cBhvr>
                                        <p:cTn id="85" dur="500"/>
                                        <p:tgtEl>
                                          <p:spTgt spid="45">
                                            <p:txEl>
                                              <p:pRg st="0" end="0"/>
                                            </p:txEl>
                                          </p:spTgt>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500"/>
                                        <p:tgtEl>
                                          <p:spTgt spid="59"/>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65">
                                            <p:txEl>
                                              <p:pRg st="0" end="0"/>
                                            </p:txEl>
                                          </p:spTgt>
                                        </p:tgtEl>
                                        <p:attrNameLst>
                                          <p:attrName>style.visibility</p:attrName>
                                        </p:attrNameLst>
                                      </p:cBhvr>
                                      <p:to>
                                        <p:strVal val="visible"/>
                                      </p:to>
                                    </p:set>
                                    <p:animEffect transition="in" filter="fade">
                                      <p:cBhvr>
                                        <p:cTn id="93" dur="500"/>
                                        <p:tgtEl>
                                          <p:spTgt spid="65">
                                            <p:txEl>
                                              <p:pRg st="0" end="0"/>
                                            </p:txEl>
                                          </p:spTgt>
                                        </p:tgtEl>
                                      </p:cBhvr>
                                    </p:animEffect>
                                  </p:childTnLst>
                                </p:cTn>
                              </p:par>
                            </p:childTnLst>
                          </p:cTn>
                        </p:par>
                        <p:par>
                          <p:cTn id="94" fill="hold">
                            <p:stCondLst>
                              <p:cond delay="9000"/>
                            </p:stCondLst>
                            <p:childTnLst>
                              <p:par>
                                <p:cTn id="95" presetID="10" presetClass="entr" presetSubtype="0" fill="hold" grpId="0" nodeType="afterEffect">
                                  <p:stCondLst>
                                    <p:cond delay="0"/>
                                  </p:stCondLst>
                                  <p:childTnLst>
                                    <p:set>
                                      <p:cBhvr>
                                        <p:cTn id="96" dur="1" fill="hold">
                                          <p:stCondLst>
                                            <p:cond delay="0"/>
                                          </p:stCondLst>
                                        </p:cTn>
                                        <p:tgtEl>
                                          <p:spTgt spid="50">
                                            <p:txEl>
                                              <p:pRg st="0" end="0"/>
                                            </p:txEl>
                                          </p:spTgt>
                                        </p:tgtEl>
                                        <p:attrNameLst>
                                          <p:attrName>style.visibility</p:attrName>
                                        </p:attrNameLst>
                                      </p:cBhvr>
                                      <p:to>
                                        <p:strVal val="visible"/>
                                      </p:to>
                                    </p:set>
                                    <p:animEffect transition="in" filter="fade">
                                      <p:cBhvr>
                                        <p:cTn id="97" dur="500"/>
                                        <p:tgtEl>
                                          <p:spTgt spid="50">
                                            <p:txEl>
                                              <p:pRg st="0" end="0"/>
                                            </p:txEl>
                                          </p:spTgt>
                                        </p:tgtEl>
                                      </p:cBhvr>
                                    </p:animEffect>
                                  </p:childTnLst>
                                </p:cTn>
                              </p:par>
                            </p:childTnLst>
                          </p:cTn>
                        </p:par>
                        <p:par>
                          <p:cTn id="98" fill="hold">
                            <p:stCondLst>
                              <p:cond delay="9500"/>
                            </p:stCondLst>
                            <p:childTnLst>
                              <p:par>
                                <p:cTn id="99" presetID="22" presetClass="entr" presetSubtype="8" fill="hold" grpId="0" nodeType="afterEffect">
                                  <p:stCondLst>
                                    <p:cond delay="0"/>
                                  </p:stCondLst>
                                  <p:childTnLst>
                                    <p:set>
                                      <p:cBhvr>
                                        <p:cTn id="100" dur="1" fill="hold">
                                          <p:stCondLst>
                                            <p:cond delay="0"/>
                                          </p:stCondLst>
                                        </p:cTn>
                                        <p:tgtEl>
                                          <p:spTgt spid="47">
                                            <p:txEl>
                                              <p:pRg st="0" end="0"/>
                                            </p:txEl>
                                          </p:spTgt>
                                        </p:tgtEl>
                                        <p:attrNameLst>
                                          <p:attrName>style.visibility</p:attrName>
                                        </p:attrNameLst>
                                      </p:cBhvr>
                                      <p:to>
                                        <p:strVal val="visible"/>
                                      </p:to>
                                    </p:set>
                                    <p:animEffect transition="in" filter="wipe(left)">
                                      <p:cBhvr>
                                        <p:cTn id="101" dur="500"/>
                                        <p:tgtEl>
                                          <p:spTgt spid="47">
                                            <p:txEl>
                                              <p:pRg st="0" end="0"/>
                                            </p:txEl>
                                          </p:spTgt>
                                        </p:tgtEl>
                                      </p:cBhvr>
                                    </p:animEffect>
                                  </p:childTnLst>
                                </p:cTn>
                              </p:par>
                            </p:childTnLst>
                          </p:cTn>
                        </p:par>
                        <p:par>
                          <p:cTn id="102" fill="hold">
                            <p:stCondLst>
                              <p:cond delay="10000"/>
                            </p:stCondLst>
                            <p:childTnLst>
                              <p:par>
                                <p:cTn id="103" presetID="10" presetClass="entr" presetSubtype="0" fill="hold" grpId="0" nodeType="afterEffect">
                                  <p:stCondLst>
                                    <p:cond delay="0"/>
                                  </p:stCondLst>
                                  <p:childTnLst>
                                    <p:set>
                                      <p:cBhvr>
                                        <p:cTn id="104" dur="1" fill="hold">
                                          <p:stCondLst>
                                            <p:cond delay="0"/>
                                          </p:stCondLst>
                                        </p:cTn>
                                        <p:tgtEl>
                                          <p:spTgt spid="60"/>
                                        </p:tgtEl>
                                        <p:attrNameLst>
                                          <p:attrName>style.visibility</p:attrName>
                                        </p:attrNameLst>
                                      </p:cBhvr>
                                      <p:to>
                                        <p:strVal val="visible"/>
                                      </p:to>
                                    </p:set>
                                    <p:animEffect transition="in" filter="fade">
                                      <p:cBhvr>
                                        <p:cTn id="105" dur="500"/>
                                        <p:tgtEl>
                                          <p:spTgt spid="6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64">
                                            <p:txEl>
                                              <p:pRg st="0" end="0"/>
                                            </p:txEl>
                                          </p:spTgt>
                                        </p:tgtEl>
                                        <p:attrNameLst>
                                          <p:attrName>style.visibility</p:attrName>
                                        </p:attrNameLst>
                                      </p:cBhvr>
                                      <p:to>
                                        <p:strVal val="visible"/>
                                      </p:to>
                                    </p:set>
                                    <p:animEffect transition="in" filter="fade">
                                      <p:cBhvr>
                                        <p:cTn id="108" dur="500"/>
                                        <p:tgtEl>
                                          <p:spTgt spid="64">
                                            <p:txEl>
                                              <p:pRg st="0" end="0"/>
                                            </p:txEl>
                                          </p:spTgt>
                                        </p:tgtEl>
                                      </p:cBhvr>
                                    </p:animEffect>
                                  </p:childTnLst>
                                </p:cTn>
                              </p:par>
                            </p:childTnLst>
                          </p:cTn>
                        </p:par>
                        <p:par>
                          <p:cTn id="109" fill="hold">
                            <p:stCondLst>
                              <p:cond delay="10500"/>
                            </p:stCondLst>
                            <p:childTnLst>
                              <p:par>
                                <p:cTn id="110" presetID="10" presetClass="entr" presetSubtype="0" fill="hold" grpId="0" nodeType="afterEffect">
                                  <p:stCondLst>
                                    <p:cond delay="0"/>
                                  </p:stCondLst>
                                  <p:childTnLst>
                                    <p:set>
                                      <p:cBhvr>
                                        <p:cTn id="111" dur="1" fill="hold">
                                          <p:stCondLst>
                                            <p:cond delay="0"/>
                                          </p:stCondLst>
                                        </p:cTn>
                                        <p:tgtEl>
                                          <p:spTgt spid="52">
                                            <p:txEl>
                                              <p:pRg st="0" end="0"/>
                                            </p:txEl>
                                          </p:spTgt>
                                        </p:tgtEl>
                                        <p:attrNameLst>
                                          <p:attrName>style.visibility</p:attrName>
                                        </p:attrNameLst>
                                      </p:cBhvr>
                                      <p:to>
                                        <p:strVal val="visible"/>
                                      </p:to>
                                    </p:set>
                                    <p:animEffect transition="in" filter="fade">
                                      <p:cBhvr>
                                        <p:cTn id="112" dur="500"/>
                                        <p:tgtEl>
                                          <p:spTgt spid="52">
                                            <p:txEl>
                                              <p:pRg st="0" end="0"/>
                                            </p:txEl>
                                          </p:spTgt>
                                        </p:tgtEl>
                                      </p:cBhvr>
                                    </p:animEffect>
                                  </p:childTnLst>
                                </p:cTn>
                              </p:par>
                            </p:childTnLst>
                          </p:cTn>
                        </p:par>
                        <p:par>
                          <p:cTn id="113" fill="hold">
                            <p:stCondLst>
                              <p:cond delay="11000"/>
                            </p:stCondLst>
                            <p:childTnLst>
                              <p:par>
                                <p:cTn id="114" presetID="22" presetClass="entr" presetSubtype="8" fill="hold" grpId="0" nodeType="afterEffect">
                                  <p:stCondLst>
                                    <p:cond delay="0"/>
                                  </p:stCondLst>
                                  <p:childTnLst>
                                    <p:set>
                                      <p:cBhvr>
                                        <p:cTn id="115" dur="1" fill="hold">
                                          <p:stCondLst>
                                            <p:cond delay="0"/>
                                          </p:stCondLst>
                                        </p:cTn>
                                        <p:tgtEl>
                                          <p:spTgt spid="51">
                                            <p:txEl>
                                              <p:pRg st="0" end="0"/>
                                            </p:txEl>
                                          </p:spTgt>
                                        </p:tgtEl>
                                        <p:attrNameLst>
                                          <p:attrName>style.visibility</p:attrName>
                                        </p:attrNameLst>
                                      </p:cBhvr>
                                      <p:to>
                                        <p:strVal val="visible"/>
                                      </p:to>
                                    </p:set>
                                    <p:animEffect transition="in" filter="wipe(left)">
                                      <p:cBhvr>
                                        <p:cTn id="116" dur="500"/>
                                        <p:tgtEl>
                                          <p:spTgt spid="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56" grpId="0" animBg="1"/>
      <p:bldP spid="57" grpId="0" animBg="1"/>
      <p:bldP spid="58" grpId="0" animBg="1"/>
      <p:bldP spid="59" grpId="0" animBg="1"/>
      <p:bldP spid="60" grpId="0" animBg="1"/>
      <p:bldP spid="12" grpId="0"/>
      <p:bldP spid="13" grpId="0" build="p"/>
      <p:bldP spid="18" grpId="0" build="p"/>
      <p:bldP spid="63" grpId="0" build="p"/>
      <p:bldP spid="64" grpId="0" build="p"/>
      <p:bldP spid="65" grpId="0" build="p"/>
      <p:bldP spid="80" grpId="0" build="p"/>
      <p:bldP spid="82" grpId="0" build="p"/>
      <p:bldP spid="85" grpId="0" build="p"/>
      <p:bldP spid="40" grpId="0" build="p"/>
      <p:bldP spid="41" grpId="0" build="p"/>
      <p:bldP spid="42" grpId="0" build="p"/>
      <p:bldP spid="43" grpId="0" build="p"/>
      <p:bldP spid="44" grpId="0" build="p"/>
      <p:bldP spid="45" grpId="0" build="p"/>
      <p:bldP spid="46" grpId="0" build="p"/>
      <p:bldP spid="47" grpId="0" build="p"/>
      <p:bldP spid="50" grpId="0" build="p"/>
      <p:bldP spid="51" grpId="0" build="p"/>
      <p:bldP spid="52"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ctrTitle"/>
          </p:nvPr>
        </p:nvSpPr>
        <p:spPr/>
        <p:txBody>
          <a:bodyPr/>
          <a:lstStyle/>
          <a:p>
            <a:r>
              <a:rPr lang="id-ID" dirty="0"/>
              <a:t>8 PROCESS SAMPLE DIAGRAM 2</a:t>
            </a:r>
          </a:p>
        </p:txBody>
      </p:sp>
      <p:sp>
        <p:nvSpPr>
          <p:cNvPr id="30" name="Subtitle 29"/>
          <p:cNvSpPr>
            <a:spLocks noGrp="1"/>
          </p:cNvSpPr>
          <p:nvPr>
            <p:ph type="subTitle" idx="1"/>
          </p:nvPr>
        </p:nvSpPr>
        <p:spPr/>
        <p:txBody>
          <a:bodyPr/>
          <a:lstStyle/>
          <a:p>
            <a:r>
              <a:rPr lang="en-US" dirty="0"/>
              <a:t>write your relevant text here</a:t>
            </a:r>
          </a:p>
        </p:txBody>
      </p:sp>
      <p:sp>
        <p:nvSpPr>
          <p:cNvPr id="31" name="Text Placeholder 30"/>
          <p:cNvSpPr>
            <a:spLocks noGrp="1"/>
          </p:cNvSpPr>
          <p:nvPr>
            <p:ph type="body" sz="quarter" idx="10"/>
          </p:nvPr>
        </p:nvSpPr>
        <p:spPr>
          <a:xfrm>
            <a:off x="2031821" y="1778001"/>
            <a:ext cx="2390216" cy="266700"/>
          </a:xfrm>
        </p:spPr>
        <p:txBody>
          <a:bodyPr/>
          <a:lstStyle/>
          <a:p>
            <a:pPr algn="r"/>
            <a:r>
              <a:rPr lang="id-ID" dirty="0"/>
              <a:t>Proses Eight</a:t>
            </a:r>
          </a:p>
        </p:txBody>
      </p:sp>
      <p:sp>
        <p:nvSpPr>
          <p:cNvPr id="32" name="Text Placeholder 31"/>
          <p:cNvSpPr>
            <a:spLocks noGrp="1"/>
          </p:cNvSpPr>
          <p:nvPr>
            <p:ph type="body" sz="quarter" idx="11"/>
          </p:nvPr>
        </p:nvSpPr>
        <p:spPr>
          <a:xfrm>
            <a:off x="2031821" y="2081335"/>
            <a:ext cx="2390216" cy="560265"/>
          </a:xfrm>
        </p:spPr>
        <p:txBody>
          <a:bodyPr/>
          <a:lstStyle/>
          <a:p>
            <a:pPr algn="r"/>
            <a:r>
              <a:rPr lang="id-ID" dirty="0"/>
              <a:t>Body text here or lorem ipsum dolor sit amet, lorem consectetur barakaBody text here or lorem ipsum dolor sit amet</a:t>
            </a:r>
          </a:p>
        </p:txBody>
      </p:sp>
      <p:sp>
        <p:nvSpPr>
          <p:cNvPr id="38" name="Freeform 5"/>
          <p:cNvSpPr>
            <a:spLocks/>
          </p:cNvSpPr>
          <p:nvPr/>
        </p:nvSpPr>
        <p:spPr bwMode="auto">
          <a:xfrm>
            <a:off x="7198720" y="2565525"/>
            <a:ext cx="143284" cy="692025"/>
          </a:xfrm>
          <a:custGeom>
            <a:avLst/>
            <a:gdLst>
              <a:gd name="T0" fmla="*/ 12 w 44"/>
              <a:gd name="T1" fmla="*/ 0 h 412"/>
              <a:gd name="T2" fmla="*/ 44 w 44"/>
              <a:gd name="T3" fmla="*/ 103 h 412"/>
              <a:gd name="T4" fmla="*/ 44 w 44"/>
              <a:gd name="T5" fmla="*/ 412 h 412"/>
              <a:gd name="T6" fmla="*/ 29 w 44"/>
              <a:gd name="T7" fmla="*/ 412 h 412"/>
              <a:gd name="T8" fmla="*/ 29 w 44"/>
              <a:gd name="T9" fmla="*/ 103 h 412"/>
              <a:gd name="T10" fmla="*/ 0 w 44"/>
              <a:gd name="T11" fmla="*/ 9 h 412"/>
              <a:gd name="T12" fmla="*/ 12 w 44"/>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44" h="412">
                <a:moveTo>
                  <a:pt x="12" y="0"/>
                </a:moveTo>
                <a:cubicBezTo>
                  <a:pt x="33" y="31"/>
                  <a:pt x="44" y="67"/>
                  <a:pt x="44" y="103"/>
                </a:cubicBezTo>
                <a:cubicBezTo>
                  <a:pt x="44" y="412"/>
                  <a:pt x="44" y="412"/>
                  <a:pt x="44" y="412"/>
                </a:cubicBezTo>
                <a:cubicBezTo>
                  <a:pt x="29" y="412"/>
                  <a:pt x="29" y="412"/>
                  <a:pt x="29" y="412"/>
                </a:cubicBezTo>
                <a:cubicBezTo>
                  <a:pt x="29" y="103"/>
                  <a:pt x="29" y="103"/>
                  <a:pt x="29" y="103"/>
                </a:cubicBezTo>
                <a:cubicBezTo>
                  <a:pt x="29" y="69"/>
                  <a:pt x="19" y="37"/>
                  <a:pt x="0" y="9"/>
                </a:cubicBezTo>
                <a:lnTo>
                  <a:pt x="12" y="0"/>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6"/>
          <p:cNvSpPr>
            <a:spLocks/>
          </p:cNvSpPr>
          <p:nvPr/>
        </p:nvSpPr>
        <p:spPr bwMode="auto">
          <a:xfrm>
            <a:off x="6183335" y="2317534"/>
            <a:ext cx="934100" cy="202526"/>
          </a:xfrm>
          <a:custGeom>
            <a:avLst/>
            <a:gdLst>
              <a:gd name="T0" fmla="*/ 0 w 286"/>
              <a:gd name="T1" fmla="*/ 0 h 62"/>
              <a:gd name="T2" fmla="*/ 170 w 286"/>
              <a:gd name="T3" fmla="*/ 0 h 62"/>
              <a:gd name="T4" fmla="*/ 286 w 286"/>
              <a:gd name="T5" fmla="*/ 38 h 62"/>
              <a:gd name="T6" fmla="*/ 268 w 286"/>
              <a:gd name="T7" fmla="*/ 62 h 62"/>
              <a:gd name="T8" fmla="*/ 170 w 286"/>
              <a:gd name="T9" fmla="*/ 29 h 62"/>
              <a:gd name="T10" fmla="*/ 0 w 286"/>
              <a:gd name="T11" fmla="*/ 29 h 62"/>
              <a:gd name="T12" fmla="*/ 0 w 286"/>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286" h="62">
                <a:moveTo>
                  <a:pt x="0" y="0"/>
                </a:moveTo>
                <a:cubicBezTo>
                  <a:pt x="170" y="0"/>
                  <a:pt x="170" y="0"/>
                  <a:pt x="170" y="0"/>
                </a:cubicBezTo>
                <a:cubicBezTo>
                  <a:pt x="212" y="0"/>
                  <a:pt x="252" y="13"/>
                  <a:pt x="286" y="38"/>
                </a:cubicBezTo>
                <a:cubicBezTo>
                  <a:pt x="268" y="62"/>
                  <a:pt x="268" y="62"/>
                  <a:pt x="268" y="62"/>
                </a:cubicBezTo>
                <a:cubicBezTo>
                  <a:pt x="240" y="40"/>
                  <a:pt x="206" y="29"/>
                  <a:pt x="170" y="29"/>
                </a:cubicBezTo>
                <a:cubicBezTo>
                  <a:pt x="0" y="29"/>
                  <a:pt x="0" y="29"/>
                  <a:pt x="0" y="29"/>
                </a:cubicBezTo>
                <a:lnTo>
                  <a:pt x="0" y="0"/>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7"/>
          <p:cNvSpPr>
            <a:spLocks/>
          </p:cNvSpPr>
          <p:nvPr/>
        </p:nvSpPr>
        <p:spPr bwMode="auto">
          <a:xfrm>
            <a:off x="5078397" y="2278958"/>
            <a:ext cx="945121" cy="329277"/>
          </a:xfrm>
          <a:custGeom>
            <a:avLst/>
            <a:gdLst>
              <a:gd name="T0" fmla="*/ 154 w 289"/>
              <a:gd name="T1" fmla="*/ 0 h 101"/>
              <a:gd name="T2" fmla="*/ 289 w 289"/>
              <a:gd name="T3" fmla="*/ 0 h 101"/>
              <a:gd name="T4" fmla="*/ 289 w 289"/>
              <a:gd name="T5" fmla="*/ 45 h 101"/>
              <a:gd name="T6" fmla="*/ 154 w 289"/>
              <a:gd name="T7" fmla="*/ 45 h 101"/>
              <a:gd name="T8" fmla="*/ 35 w 289"/>
              <a:gd name="T9" fmla="*/ 101 h 101"/>
              <a:gd name="T10" fmla="*/ 0 w 289"/>
              <a:gd name="T11" fmla="*/ 73 h 101"/>
              <a:gd name="T12" fmla="*/ 154 w 289"/>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289" h="101">
                <a:moveTo>
                  <a:pt x="154" y="0"/>
                </a:moveTo>
                <a:cubicBezTo>
                  <a:pt x="289" y="0"/>
                  <a:pt x="289" y="0"/>
                  <a:pt x="289" y="0"/>
                </a:cubicBezTo>
                <a:cubicBezTo>
                  <a:pt x="289" y="45"/>
                  <a:pt x="289" y="45"/>
                  <a:pt x="289" y="45"/>
                </a:cubicBezTo>
                <a:cubicBezTo>
                  <a:pt x="154" y="45"/>
                  <a:pt x="154" y="45"/>
                  <a:pt x="154" y="45"/>
                </a:cubicBezTo>
                <a:cubicBezTo>
                  <a:pt x="108" y="45"/>
                  <a:pt x="64" y="65"/>
                  <a:pt x="35" y="101"/>
                </a:cubicBezTo>
                <a:cubicBezTo>
                  <a:pt x="0" y="73"/>
                  <a:pt x="0" y="73"/>
                  <a:pt x="0" y="73"/>
                </a:cubicBezTo>
                <a:cubicBezTo>
                  <a:pt x="38" y="27"/>
                  <a:pt x="94" y="0"/>
                  <a:pt x="154" y="0"/>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8"/>
          <p:cNvSpPr>
            <a:spLocks/>
          </p:cNvSpPr>
          <p:nvPr/>
        </p:nvSpPr>
        <p:spPr bwMode="auto">
          <a:xfrm>
            <a:off x="4882760" y="2631656"/>
            <a:ext cx="278301" cy="914812"/>
          </a:xfrm>
          <a:custGeom>
            <a:avLst/>
            <a:gdLst>
              <a:gd name="T0" fmla="*/ 17 w 85"/>
              <a:gd name="T1" fmla="*/ 0 h 280"/>
              <a:gd name="T2" fmla="*/ 85 w 85"/>
              <a:gd name="T3" fmla="*/ 29 h 280"/>
              <a:gd name="T4" fmla="*/ 74 w 85"/>
              <a:gd name="T5" fmla="*/ 83 h 280"/>
              <a:gd name="T6" fmla="*/ 74 w 85"/>
              <a:gd name="T7" fmla="*/ 280 h 280"/>
              <a:gd name="T8" fmla="*/ 0 w 85"/>
              <a:gd name="T9" fmla="*/ 280 h 280"/>
              <a:gd name="T10" fmla="*/ 0 w 85"/>
              <a:gd name="T11" fmla="*/ 83 h 280"/>
              <a:gd name="T12" fmla="*/ 17 w 85"/>
              <a:gd name="T13" fmla="*/ 0 h 280"/>
            </a:gdLst>
            <a:ahLst/>
            <a:cxnLst>
              <a:cxn ang="0">
                <a:pos x="T0" y="T1"/>
              </a:cxn>
              <a:cxn ang="0">
                <a:pos x="T2" y="T3"/>
              </a:cxn>
              <a:cxn ang="0">
                <a:pos x="T4" y="T5"/>
              </a:cxn>
              <a:cxn ang="0">
                <a:pos x="T6" y="T7"/>
              </a:cxn>
              <a:cxn ang="0">
                <a:pos x="T8" y="T9"/>
              </a:cxn>
              <a:cxn ang="0">
                <a:pos x="T10" y="T11"/>
              </a:cxn>
              <a:cxn ang="0">
                <a:pos x="T12" y="T13"/>
              </a:cxn>
            </a:cxnLst>
            <a:rect l="0" t="0" r="r" b="b"/>
            <a:pathLst>
              <a:path w="85" h="280">
                <a:moveTo>
                  <a:pt x="17" y="0"/>
                </a:moveTo>
                <a:cubicBezTo>
                  <a:pt x="85" y="29"/>
                  <a:pt x="85" y="29"/>
                  <a:pt x="85" y="29"/>
                </a:cubicBezTo>
                <a:cubicBezTo>
                  <a:pt x="78" y="46"/>
                  <a:pt x="74" y="65"/>
                  <a:pt x="74" y="83"/>
                </a:cubicBezTo>
                <a:cubicBezTo>
                  <a:pt x="74" y="280"/>
                  <a:pt x="74" y="280"/>
                  <a:pt x="74" y="280"/>
                </a:cubicBezTo>
                <a:cubicBezTo>
                  <a:pt x="0" y="280"/>
                  <a:pt x="0" y="280"/>
                  <a:pt x="0" y="280"/>
                </a:cubicBezTo>
                <a:cubicBezTo>
                  <a:pt x="0" y="83"/>
                  <a:pt x="0" y="83"/>
                  <a:pt x="0" y="83"/>
                </a:cubicBezTo>
                <a:cubicBezTo>
                  <a:pt x="0" y="55"/>
                  <a:pt x="6" y="27"/>
                  <a:pt x="17" y="0"/>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9"/>
          <p:cNvSpPr>
            <a:spLocks/>
          </p:cNvSpPr>
          <p:nvPr/>
        </p:nvSpPr>
        <p:spPr bwMode="auto">
          <a:xfrm>
            <a:off x="4859338" y="3706284"/>
            <a:ext cx="431229" cy="891391"/>
          </a:xfrm>
          <a:custGeom>
            <a:avLst/>
            <a:gdLst>
              <a:gd name="T0" fmla="*/ 0 w 132"/>
              <a:gd name="T1" fmla="*/ 0 h 273"/>
              <a:gd name="T2" fmla="*/ 88 w 132"/>
              <a:gd name="T3" fmla="*/ 0 h 273"/>
              <a:gd name="T4" fmla="*/ 88 w 132"/>
              <a:gd name="T5" fmla="*/ 109 h 273"/>
              <a:gd name="T6" fmla="*/ 132 w 132"/>
              <a:gd name="T7" fmla="*/ 207 h 273"/>
              <a:gd name="T8" fmla="*/ 72 w 132"/>
              <a:gd name="T9" fmla="*/ 273 h 273"/>
              <a:gd name="T10" fmla="*/ 0 w 132"/>
              <a:gd name="T11" fmla="*/ 109 h 273"/>
              <a:gd name="T12" fmla="*/ 0 w 132"/>
              <a:gd name="T13" fmla="*/ 0 h 273"/>
            </a:gdLst>
            <a:ahLst/>
            <a:cxnLst>
              <a:cxn ang="0">
                <a:pos x="T0" y="T1"/>
              </a:cxn>
              <a:cxn ang="0">
                <a:pos x="T2" y="T3"/>
              </a:cxn>
              <a:cxn ang="0">
                <a:pos x="T4" y="T5"/>
              </a:cxn>
              <a:cxn ang="0">
                <a:pos x="T6" y="T7"/>
              </a:cxn>
              <a:cxn ang="0">
                <a:pos x="T8" y="T9"/>
              </a:cxn>
              <a:cxn ang="0">
                <a:pos x="T10" y="T11"/>
              </a:cxn>
              <a:cxn ang="0">
                <a:pos x="T12" y="T13"/>
              </a:cxn>
            </a:cxnLst>
            <a:rect l="0" t="0" r="r" b="b"/>
            <a:pathLst>
              <a:path w="132" h="273">
                <a:moveTo>
                  <a:pt x="0" y="0"/>
                </a:moveTo>
                <a:cubicBezTo>
                  <a:pt x="88" y="0"/>
                  <a:pt x="88" y="0"/>
                  <a:pt x="88" y="0"/>
                </a:cubicBezTo>
                <a:cubicBezTo>
                  <a:pt x="88" y="109"/>
                  <a:pt x="88" y="109"/>
                  <a:pt x="88" y="109"/>
                </a:cubicBezTo>
                <a:cubicBezTo>
                  <a:pt x="88" y="146"/>
                  <a:pt x="104" y="182"/>
                  <a:pt x="132" y="207"/>
                </a:cubicBezTo>
                <a:cubicBezTo>
                  <a:pt x="72" y="273"/>
                  <a:pt x="72" y="273"/>
                  <a:pt x="72" y="273"/>
                </a:cubicBezTo>
                <a:cubicBezTo>
                  <a:pt x="26" y="231"/>
                  <a:pt x="0" y="171"/>
                  <a:pt x="0" y="109"/>
                </a:cubicBezTo>
                <a:lnTo>
                  <a:pt x="0" y="0"/>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10"/>
          <p:cNvSpPr>
            <a:spLocks/>
          </p:cNvSpPr>
          <p:nvPr/>
        </p:nvSpPr>
        <p:spPr bwMode="auto">
          <a:xfrm>
            <a:off x="5225814" y="4464035"/>
            <a:ext cx="1009875" cy="469806"/>
          </a:xfrm>
          <a:custGeom>
            <a:avLst/>
            <a:gdLst>
              <a:gd name="T0" fmla="*/ 60 w 309"/>
              <a:gd name="T1" fmla="*/ 0 h 144"/>
              <a:gd name="T2" fmla="*/ 109 w 309"/>
              <a:gd name="T3" fmla="*/ 11 h 144"/>
              <a:gd name="T4" fmla="*/ 309 w 309"/>
              <a:gd name="T5" fmla="*/ 11 h 144"/>
              <a:gd name="T6" fmla="*/ 309 w 309"/>
              <a:gd name="T7" fmla="*/ 144 h 144"/>
              <a:gd name="T8" fmla="*/ 109 w 309"/>
              <a:gd name="T9" fmla="*/ 144 h 144"/>
              <a:gd name="T10" fmla="*/ 0 w 309"/>
              <a:gd name="T11" fmla="*/ 119 h 144"/>
              <a:gd name="T12" fmla="*/ 60 w 309"/>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309" h="144">
                <a:moveTo>
                  <a:pt x="60" y="0"/>
                </a:moveTo>
                <a:cubicBezTo>
                  <a:pt x="75" y="7"/>
                  <a:pt x="92" y="11"/>
                  <a:pt x="109" y="11"/>
                </a:cubicBezTo>
                <a:cubicBezTo>
                  <a:pt x="309" y="11"/>
                  <a:pt x="309" y="11"/>
                  <a:pt x="309" y="11"/>
                </a:cubicBezTo>
                <a:cubicBezTo>
                  <a:pt x="309" y="144"/>
                  <a:pt x="309" y="144"/>
                  <a:pt x="309" y="144"/>
                </a:cubicBezTo>
                <a:cubicBezTo>
                  <a:pt x="109" y="144"/>
                  <a:pt x="109" y="144"/>
                  <a:pt x="109" y="144"/>
                </a:cubicBezTo>
                <a:cubicBezTo>
                  <a:pt x="71" y="144"/>
                  <a:pt x="34" y="136"/>
                  <a:pt x="0" y="119"/>
                </a:cubicBezTo>
                <a:lnTo>
                  <a:pt x="60" y="0"/>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11"/>
          <p:cNvSpPr>
            <a:spLocks/>
          </p:cNvSpPr>
          <p:nvPr/>
        </p:nvSpPr>
        <p:spPr bwMode="auto">
          <a:xfrm>
            <a:off x="6428571" y="4061738"/>
            <a:ext cx="1277154" cy="964410"/>
          </a:xfrm>
          <a:custGeom>
            <a:avLst/>
            <a:gdLst>
              <a:gd name="T0" fmla="*/ 155 w 391"/>
              <a:gd name="T1" fmla="*/ 0 h 295"/>
              <a:gd name="T2" fmla="*/ 391 w 391"/>
              <a:gd name="T3" fmla="*/ 0 h 295"/>
              <a:gd name="T4" fmla="*/ 95 w 391"/>
              <a:gd name="T5" fmla="*/ 295 h 295"/>
              <a:gd name="T6" fmla="*/ 0 w 391"/>
              <a:gd name="T7" fmla="*/ 295 h 295"/>
              <a:gd name="T8" fmla="*/ 0 w 391"/>
              <a:gd name="T9" fmla="*/ 59 h 295"/>
              <a:gd name="T10" fmla="*/ 95 w 391"/>
              <a:gd name="T11" fmla="*/ 59 h 295"/>
              <a:gd name="T12" fmla="*/ 155 w 391"/>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391" h="295">
                <a:moveTo>
                  <a:pt x="155" y="0"/>
                </a:moveTo>
                <a:cubicBezTo>
                  <a:pt x="391" y="0"/>
                  <a:pt x="391" y="0"/>
                  <a:pt x="391" y="0"/>
                </a:cubicBezTo>
                <a:cubicBezTo>
                  <a:pt x="391" y="163"/>
                  <a:pt x="258" y="295"/>
                  <a:pt x="95" y="295"/>
                </a:cubicBezTo>
                <a:cubicBezTo>
                  <a:pt x="0" y="295"/>
                  <a:pt x="0" y="295"/>
                  <a:pt x="0" y="295"/>
                </a:cubicBezTo>
                <a:cubicBezTo>
                  <a:pt x="0" y="59"/>
                  <a:pt x="0" y="59"/>
                  <a:pt x="0" y="59"/>
                </a:cubicBezTo>
                <a:cubicBezTo>
                  <a:pt x="95" y="59"/>
                  <a:pt x="95" y="59"/>
                  <a:pt x="95" y="59"/>
                </a:cubicBezTo>
                <a:cubicBezTo>
                  <a:pt x="128" y="59"/>
                  <a:pt x="155" y="32"/>
                  <a:pt x="155"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Text Placeholder 30"/>
          <p:cNvSpPr>
            <a:spLocks noGrp="1"/>
          </p:cNvSpPr>
          <p:nvPr>
            <p:ph type="body" sz="quarter" idx="10"/>
          </p:nvPr>
        </p:nvSpPr>
        <p:spPr>
          <a:xfrm>
            <a:off x="1524000" y="2805317"/>
            <a:ext cx="2390216" cy="266700"/>
          </a:xfrm>
        </p:spPr>
        <p:txBody>
          <a:bodyPr/>
          <a:lstStyle/>
          <a:p>
            <a:pPr algn="r"/>
            <a:r>
              <a:rPr lang="id-ID" dirty="0"/>
              <a:t>Proses Seven</a:t>
            </a:r>
          </a:p>
        </p:txBody>
      </p:sp>
      <p:sp>
        <p:nvSpPr>
          <p:cNvPr id="78" name="Text Placeholder 31"/>
          <p:cNvSpPr>
            <a:spLocks noGrp="1"/>
          </p:cNvSpPr>
          <p:nvPr>
            <p:ph type="body" sz="quarter" idx="11"/>
          </p:nvPr>
        </p:nvSpPr>
        <p:spPr>
          <a:xfrm>
            <a:off x="1524000" y="3108651"/>
            <a:ext cx="2390216" cy="560265"/>
          </a:xfrm>
        </p:spPr>
        <p:txBody>
          <a:bodyPr/>
          <a:lstStyle/>
          <a:p>
            <a:pPr algn="r"/>
            <a:r>
              <a:rPr lang="id-ID" dirty="0"/>
              <a:t>Body text here or lorem ipsum dolor sit amet, lorem consectetur barakaBody text here or lorem ipsum dolor sit amet</a:t>
            </a:r>
          </a:p>
        </p:txBody>
      </p:sp>
      <p:sp>
        <p:nvSpPr>
          <p:cNvPr id="79" name="Text Placeholder 30"/>
          <p:cNvSpPr>
            <a:spLocks noGrp="1"/>
          </p:cNvSpPr>
          <p:nvPr>
            <p:ph type="body" sz="quarter" idx="10"/>
          </p:nvPr>
        </p:nvSpPr>
        <p:spPr>
          <a:xfrm>
            <a:off x="1524000" y="3845049"/>
            <a:ext cx="2390216" cy="266700"/>
          </a:xfrm>
        </p:spPr>
        <p:txBody>
          <a:bodyPr/>
          <a:lstStyle/>
          <a:p>
            <a:pPr algn="r"/>
            <a:r>
              <a:rPr lang="id-ID" dirty="0"/>
              <a:t>Proses Six</a:t>
            </a:r>
          </a:p>
        </p:txBody>
      </p:sp>
      <p:sp>
        <p:nvSpPr>
          <p:cNvPr id="83" name="Text Placeholder 31"/>
          <p:cNvSpPr>
            <a:spLocks noGrp="1"/>
          </p:cNvSpPr>
          <p:nvPr>
            <p:ph type="body" sz="quarter" idx="11"/>
          </p:nvPr>
        </p:nvSpPr>
        <p:spPr>
          <a:xfrm>
            <a:off x="1524000" y="4148383"/>
            <a:ext cx="2390216" cy="560265"/>
          </a:xfrm>
        </p:spPr>
        <p:txBody>
          <a:bodyPr/>
          <a:lstStyle/>
          <a:p>
            <a:pPr algn="r"/>
            <a:r>
              <a:rPr lang="id-ID" dirty="0"/>
              <a:t>Body text here or lorem ipsum dolor sit amet, lorem consectetur barakaBody text here or lorem ipsum dolor sit amet</a:t>
            </a:r>
          </a:p>
        </p:txBody>
      </p:sp>
      <p:sp>
        <p:nvSpPr>
          <p:cNvPr id="84" name="Text Placeholder 30"/>
          <p:cNvSpPr>
            <a:spLocks noGrp="1"/>
          </p:cNvSpPr>
          <p:nvPr>
            <p:ph type="body" sz="quarter" idx="10"/>
          </p:nvPr>
        </p:nvSpPr>
        <p:spPr>
          <a:xfrm>
            <a:off x="2031821" y="4884781"/>
            <a:ext cx="2390216" cy="266700"/>
          </a:xfrm>
        </p:spPr>
        <p:txBody>
          <a:bodyPr/>
          <a:lstStyle/>
          <a:p>
            <a:pPr algn="r"/>
            <a:r>
              <a:rPr lang="id-ID" dirty="0"/>
              <a:t>Proses Five</a:t>
            </a:r>
          </a:p>
        </p:txBody>
      </p:sp>
      <p:sp>
        <p:nvSpPr>
          <p:cNvPr id="86" name="Text Placeholder 31"/>
          <p:cNvSpPr>
            <a:spLocks noGrp="1"/>
          </p:cNvSpPr>
          <p:nvPr>
            <p:ph type="body" sz="quarter" idx="11"/>
          </p:nvPr>
        </p:nvSpPr>
        <p:spPr>
          <a:xfrm>
            <a:off x="2031821" y="5188115"/>
            <a:ext cx="2390216" cy="560265"/>
          </a:xfrm>
        </p:spPr>
        <p:txBody>
          <a:bodyPr/>
          <a:lstStyle/>
          <a:p>
            <a:pPr algn="r"/>
            <a:r>
              <a:rPr lang="id-ID" dirty="0"/>
              <a:t>Body text here or lorem ipsum dolor sit amet, lorem consectetur barakaBody text here or lorem ipsum dolor sit amet</a:t>
            </a:r>
          </a:p>
        </p:txBody>
      </p:sp>
      <p:sp>
        <p:nvSpPr>
          <p:cNvPr id="87" name="Text Placeholder 30"/>
          <p:cNvSpPr>
            <a:spLocks noGrp="1"/>
          </p:cNvSpPr>
          <p:nvPr>
            <p:ph type="body" sz="quarter" idx="10"/>
          </p:nvPr>
        </p:nvSpPr>
        <p:spPr>
          <a:xfrm>
            <a:off x="7890833" y="1778001"/>
            <a:ext cx="1536700" cy="266700"/>
          </a:xfrm>
        </p:spPr>
        <p:txBody>
          <a:bodyPr/>
          <a:lstStyle/>
          <a:p>
            <a:r>
              <a:rPr lang="id-ID" dirty="0"/>
              <a:t>Proses One</a:t>
            </a:r>
          </a:p>
        </p:txBody>
      </p:sp>
      <p:sp>
        <p:nvSpPr>
          <p:cNvPr id="88" name="Text Placeholder 31"/>
          <p:cNvSpPr>
            <a:spLocks noGrp="1"/>
          </p:cNvSpPr>
          <p:nvPr>
            <p:ph type="body" sz="quarter" idx="11"/>
          </p:nvPr>
        </p:nvSpPr>
        <p:spPr>
          <a:xfrm>
            <a:off x="7890833" y="2081335"/>
            <a:ext cx="2390216" cy="560265"/>
          </a:xfrm>
        </p:spPr>
        <p:txBody>
          <a:bodyPr/>
          <a:lstStyle/>
          <a:p>
            <a:r>
              <a:rPr lang="id-ID" dirty="0"/>
              <a:t>Body text here or lorem ipsum dolor sit amet, lorem consectetur barakaBody text here or lorem ipsum dolor sit amet</a:t>
            </a:r>
          </a:p>
        </p:txBody>
      </p:sp>
      <p:sp>
        <p:nvSpPr>
          <p:cNvPr id="89" name="Text Placeholder 30"/>
          <p:cNvSpPr>
            <a:spLocks noGrp="1"/>
          </p:cNvSpPr>
          <p:nvPr>
            <p:ph type="body" sz="quarter" idx="10"/>
          </p:nvPr>
        </p:nvSpPr>
        <p:spPr>
          <a:xfrm>
            <a:off x="8369663" y="2805317"/>
            <a:ext cx="1536700" cy="266700"/>
          </a:xfrm>
        </p:spPr>
        <p:txBody>
          <a:bodyPr/>
          <a:lstStyle/>
          <a:p>
            <a:r>
              <a:rPr lang="id-ID" dirty="0"/>
              <a:t>Proses Two</a:t>
            </a:r>
          </a:p>
        </p:txBody>
      </p:sp>
      <p:sp>
        <p:nvSpPr>
          <p:cNvPr id="91" name="Text Placeholder 31"/>
          <p:cNvSpPr>
            <a:spLocks noGrp="1"/>
          </p:cNvSpPr>
          <p:nvPr>
            <p:ph type="body" sz="quarter" idx="11"/>
          </p:nvPr>
        </p:nvSpPr>
        <p:spPr>
          <a:xfrm>
            <a:off x="8369663" y="3108651"/>
            <a:ext cx="2390216" cy="560265"/>
          </a:xfrm>
        </p:spPr>
        <p:txBody>
          <a:bodyPr/>
          <a:lstStyle/>
          <a:p>
            <a:r>
              <a:rPr lang="id-ID" dirty="0"/>
              <a:t>Body text here or lorem ipsum dolor sit amet, lorem consectetur barakaBody text here or lorem ipsum dolor sit amet</a:t>
            </a:r>
          </a:p>
        </p:txBody>
      </p:sp>
      <p:sp>
        <p:nvSpPr>
          <p:cNvPr id="92" name="Text Placeholder 30"/>
          <p:cNvSpPr>
            <a:spLocks noGrp="1"/>
          </p:cNvSpPr>
          <p:nvPr>
            <p:ph type="body" sz="quarter" idx="10"/>
          </p:nvPr>
        </p:nvSpPr>
        <p:spPr>
          <a:xfrm>
            <a:off x="8369663" y="3845049"/>
            <a:ext cx="1536700" cy="266700"/>
          </a:xfrm>
        </p:spPr>
        <p:txBody>
          <a:bodyPr/>
          <a:lstStyle/>
          <a:p>
            <a:r>
              <a:rPr lang="id-ID" dirty="0"/>
              <a:t>Proses Three</a:t>
            </a:r>
          </a:p>
        </p:txBody>
      </p:sp>
      <p:sp>
        <p:nvSpPr>
          <p:cNvPr id="93" name="Text Placeholder 31"/>
          <p:cNvSpPr>
            <a:spLocks noGrp="1"/>
          </p:cNvSpPr>
          <p:nvPr>
            <p:ph type="body" sz="quarter" idx="11"/>
          </p:nvPr>
        </p:nvSpPr>
        <p:spPr>
          <a:xfrm>
            <a:off x="8369663" y="4148383"/>
            <a:ext cx="2390216" cy="560265"/>
          </a:xfrm>
        </p:spPr>
        <p:txBody>
          <a:bodyPr/>
          <a:lstStyle/>
          <a:p>
            <a:r>
              <a:rPr lang="id-ID" dirty="0"/>
              <a:t>Body text here or lorem ipsum dolor sit amet, lorem consectetur barakaBody text here or lorem ipsum dolor sit amet</a:t>
            </a:r>
          </a:p>
        </p:txBody>
      </p:sp>
      <p:sp>
        <p:nvSpPr>
          <p:cNvPr id="94" name="Text Placeholder 30"/>
          <p:cNvSpPr>
            <a:spLocks noGrp="1"/>
          </p:cNvSpPr>
          <p:nvPr>
            <p:ph type="body" sz="quarter" idx="10"/>
          </p:nvPr>
        </p:nvSpPr>
        <p:spPr>
          <a:xfrm>
            <a:off x="7890833" y="4884781"/>
            <a:ext cx="1536700" cy="266700"/>
          </a:xfrm>
        </p:spPr>
        <p:txBody>
          <a:bodyPr/>
          <a:lstStyle/>
          <a:p>
            <a:r>
              <a:rPr lang="id-ID" dirty="0"/>
              <a:t>Proses Four</a:t>
            </a:r>
          </a:p>
        </p:txBody>
      </p:sp>
      <p:sp>
        <p:nvSpPr>
          <p:cNvPr id="95" name="Text Placeholder 31"/>
          <p:cNvSpPr>
            <a:spLocks noGrp="1"/>
          </p:cNvSpPr>
          <p:nvPr>
            <p:ph type="body" sz="quarter" idx="11"/>
          </p:nvPr>
        </p:nvSpPr>
        <p:spPr>
          <a:xfrm>
            <a:off x="7890833" y="5188115"/>
            <a:ext cx="2390216" cy="560265"/>
          </a:xfrm>
        </p:spPr>
        <p:txBody>
          <a:bodyPr/>
          <a:lstStyle/>
          <a:p>
            <a:r>
              <a:rPr lang="id-ID" dirty="0"/>
              <a:t>Body text here or lorem ipsum dolor sit amet, lorem consectetur barakaBody text here or lorem ipsum dolor sit amet</a:t>
            </a:r>
          </a:p>
        </p:txBody>
      </p:sp>
      <p:sp>
        <p:nvSpPr>
          <p:cNvPr id="96" name="Freeform 5"/>
          <p:cNvSpPr>
            <a:spLocks/>
          </p:cNvSpPr>
          <p:nvPr/>
        </p:nvSpPr>
        <p:spPr bwMode="auto">
          <a:xfrm rot="10800000" flipH="1">
            <a:off x="7198720" y="3357556"/>
            <a:ext cx="143284" cy="540684"/>
          </a:xfrm>
          <a:custGeom>
            <a:avLst/>
            <a:gdLst>
              <a:gd name="T0" fmla="*/ 12 w 44"/>
              <a:gd name="T1" fmla="*/ 0 h 412"/>
              <a:gd name="T2" fmla="*/ 44 w 44"/>
              <a:gd name="T3" fmla="*/ 103 h 412"/>
              <a:gd name="T4" fmla="*/ 44 w 44"/>
              <a:gd name="T5" fmla="*/ 412 h 412"/>
              <a:gd name="T6" fmla="*/ 29 w 44"/>
              <a:gd name="T7" fmla="*/ 412 h 412"/>
              <a:gd name="T8" fmla="*/ 29 w 44"/>
              <a:gd name="T9" fmla="*/ 103 h 412"/>
              <a:gd name="T10" fmla="*/ 0 w 44"/>
              <a:gd name="T11" fmla="*/ 9 h 412"/>
              <a:gd name="T12" fmla="*/ 12 w 44"/>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44" h="412">
                <a:moveTo>
                  <a:pt x="12" y="0"/>
                </a:moveTo>
                <a:cubicBezTo>
                  <a:pt x="33" y="31"/>
                  <a:pt x="44" y="67"/>
                  <a:pt x="44" y="103"/>
                </a:cubicBezTo>
                <a:cubicBezTo>
                  <a:pt x="44" y="412"/>
                  <a:pt x="44" y="412"/>
                  <a:pt x="44" y="412"/>
                </a:cubicBezTo>
                <a:cubicBezTo>
                  <a:pt x="29" y="412"/>
                  <a:pt x="29" y="412"/>
                  <a:pt x="29" y="412"/>
                </a:cubicBezTo>
                <a:cubicBezTo>
                  <a:pt x="29" y="103"/>
                  <a:pt x="29" y="103"/>
                  <a:pt x="29" y="103"/>
                </a:cubicBezTo>
                <a:cubicBezTo>
                  <a:pt x="29" y="69"/>
                  <a:pt x="19" y="37"/>
                  <a:pt x="0" y="9"/>
                </a:cubicBezTo>
                <a:lnTo>
                  <a:pt x="12" y="0"/>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Text Placeholder 30"/>
          <p:cNvSpPr>
            <a:spLocks noGrp="1"/>
          </p:cNvSpPr>
          <p:nvPr>
            <p:ph type="body" sz="quarter" idx="10"/>
          </p:nvPr>
        </p:nvSpPr>
        <p:spPr>
          <a:xfrm>
            <a:off x="5677358" y="2868168"/>
            <a:ext cx="904493" cy="1030072"/>
          </a:xfrm>
        </p:spPr>
        <p:txBody>
          <a:bodyPr>
            <a:noAutofit/>
          </a:bodyPr>
          <a:lstStyle/>
          <a:p>
            <a:pPr algn="ctr"/>
            <a:r>
              <a:rPr lang="id-ID" sz="9600" dirty="0"/>
              <a:t>8</a:t>
            </a:r>
          </a:p>
        </p:txBody>
      </p:sp>
      <p:sp>
        <p:nvSpPr>
          <p:cNvPr id="33" name="TextBox 32"/>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53444759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97">
                                            <p:txEl>
                                              <p:pRg st="0" end="0"/>
                                            </p:txEl>
                                          </p:spTgt>
                                        </p:tgtEl>
                                        <p:attrNameLst>
                                          <p:attrName>style.visibility</p:attrName>
                                        </p:attrNameLst>
                                      </p:cBhvr>
                                      <p:to>
                                        <p:strVal val="visible"/>
                                      </p:to>
                                    </p:set>
                                    <p:anim calcmode="lin" valueType="num">
                                      <p:cBhvr>
                                        <p:cTn id="15" dur="500" fill="hold"/>
                                        <p:tgtEl>
                                          <p:spTgt spid="97">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97">
                                            <p:txEl>
                                              <p:pRg st="0" end="0"/>
                                            </p:txEl>
                                          </p:spTgt>
                                        </p:tgtEl>
                                        <p:attrNameLst>
                                          <p:attrName>ppt_h</p:attrName>
                                        </p:attrNameLst>
                                      </p:cBhvr>
                                      <p:tavLst>
                                        <p:tav tm="0">
                                          <p:val>
                                            <p:fltVal val="0"/>
                                          </p:val>
                                        </p:tav>
                                        <p:tav tm="100000">
                                          <p:val>
                                            <p:strVal val="#ppt_h"/>
                                          </p:val>
                                        </p:tav>
                                      </p:tavLst>
                                    </p:anim>
                                    <p:animEffect transition="in" filter="fade">
                                      <p:cBhvr>
                                        <p:cTn id="17" dur="500"/>
                                        <p:tgtEl>
                                          <p:spTgt spid="97">
                                            <p:txEl>
                                              <p:pRg st="0" end="0"/>
                                            </p:txEl>
                                          </p:spTgt>
                                        </p:tgtEl>
                                      </p:cBhvr>
                                    </p:animEffect>
                                  </p:childTnLst>
                                </p:cTn>
                              </p:par>
                            </p:childTnLst>
                          </p:cTn>
                        </p:par>
                        <p:par>
                          <p:cTn id="18" fill="hold">
                            <p:stCondLst>
                              <p:cond delay="1500"/>
                            </p:stCondLst>
                            <p:childTnLst>
                              <p:par>
                                <p:cTn id="19" presetID="49" presetClass="entr" presetSubtype="0" decel="100000" fill="hold" grpId="0" nodeType="afterEffect">
                                  <p:stCondLst>
                                    <p:cond delay="0"/>
                                  </p:stCondLst>
                                  <p:childTnLst>
                                    <p:set>
                                      <p:cBhvr>
                                        <p:cTn id="20" dur="1" fill="hold">
                                          <p:stCondLst>
                                            <p:cond delay="0"/>
                                          </p:stCondLst>
                                        </p:cTn>
                                        <p:tgtEl>
                                          <p:spTgt spid="70"/>
                                        </p:tgtEl>
                                        <p:attrNameLst>
                                          <p:attrName>style.visibility</p:attrName>
                                        </p:attrNameLst>
                                      </p:cBhvr>
                                      <p:to>
                                        <p:strVal val="visible"/>
                                      </p:to>
                                    </p:set>
                                    <p:anim calcmode="lin" valueType="num">
                                      <p:cBhvr>
                                        <p:cTn id="21" dur="500" fill="hold"/>
                                        <p:tgtEl>
                                          <p:spTgt spid="70"/>
                                        </p:tgtEl>
                                        <p:attrNameLst>
                                          <p:attrName>ppt_w</p:attrName>
                                        </p:attrNameLst>
                                      </p:cBhvr>
                                      <p:tavLst>
                                        <p:tav tm="0">
                                          <p:val>
                                            <p:fltVal val="0"/>
                                          </p:val>
                                        </p:tav>
                                        <p:tav tm="100000">
                                          <p:val>
                                            <p:strVal val="#ppt_w"/>
                                          </p:val>
                                        </p:tav>
                                      </p:tavLst>
                                    </p:anim>
                                    <p:anim calcmode="lin" valueType="num">
                                      <p:cBhvr>
                                        <p:cTn id="22" dur="500" fill="hold"/>
                                        <p:tgtEl>
                                          <p:spTgt spid="70"/>
                                        </p:tgtEl>
                                        <p:attrNameLst>
                                          <p:attrName>ppt_h</p:attrName>
                                        </p:attrNameLst>
                                      </p:cBhvr>
                                      <p:tavLst>
                                        <p:tav tm="0">
                                          <p:val>
                                            <p:fltVal val="0"/>
                                          </p:val>
                                        </p:tav>
                                        <p:tav tm="100000">
                                          <p:val>
                                            <p:strVal val="#ppt_h"/>
                                          </p:val>
                                        </p:tav>
                                      </p:tavLst>
                                    </p:anim>
                                    <p:anim calcmode="lin" valueType="num">
                                      <p:cBhvr>
                                        <p:cTn id="23" dur="500" fill="hold"/>
                                        <p:tgtEl>
                                          <p:spTgt spid="70"/>
                                        </p:tgtEl>
                                        <p:attrNameLst>
                                          <p:attrName>style.rotation</p:attrName>
                                        </p:attrNameLst>
                                      </p:cBhvr>
                                      <p:tavLst>
                                        <p:tav tm="0">
                                          <p:val>
                                            <p:fltVal val="360"/>
                                          </p:val>
                                        </p:tav>
                                        <p:tav tm="100000">
                                          <p:val>
                                            <p:fltVal val="0"/>
                                          </p:val>
                                        </p:tav>
                                      </p:tavLst>
                                    </p:anim>
                                    <p:animEffect transition="in" filter="fade">
                                      <p:cBhvr>
                                        <p:cTn id="24" dur="500"/>
                                        <p:tgtEl>
                                          <p:spTgt spid="70"/>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7">
                                            <p:txEl>
                                              <p:pRg st="0" end="0"/>
                                            </p:txEl>
                                          </p:spTgt>
                                        </p:tgtEl>
                                        <p:attrNameLst>
                                          <p:attrName>style.visibility</p:attrName>
                                        </p:attrNameLst>
                                      </p:cBhvr>
                                      <p:to>
                                        <p:strVal val="visible"/>
                                      </p:to>
                                    </p:set>
                                    <p:animEffect transition="in" filter="fade">
                                      <p:cBhvr>
                                        <p:cTn id="28" dur="500"/>
                                        <p:tgtEl>
                                          <p:spTgt spid="87">
                                            <p:txEl>
                                              <p:pRg st="0" end="0"/>
                                            </p:txEl>
                                          </p:spTgt>
                                        </p:tgtEl>
                                      </p:cBhvr>
                                    </p:animEffect>
                                  </p:childTnLst>
                                </p:cTn>
                              </p:par>
                            </p:childTnLst>
                          </p:cTn>
                        </p:par>
                        <p:par>
                          <p:cTn id="29" fill="hold">
                            <p:stCondLst>
                              <p:cond delay="2500"/>
                            </p:stCondLst>
                            <p:childTnLst>
                              <p:par>
                                <p:cTn id="30" presetID="18" presetClass="entr" presetSubtype="6" fill="hold" grpId="0" nodeType="afterEffect">
                                  <p:stCondLst>
                                    <p:cond delay="0"/>
                                  </p:stCondLst>
                                  <p:childTnLst>
                                    <p:set>
                                      <p:cBhvr>
                                        <p:cTn id="31" dur="1" fill="hold">
                                          <p:stCondLst>
                                            <p:cond delay="0"/>
                                          </p:stCondLst>
                                        </p:cTn>
                                        <p:tgtEl>
                                          <p:spTgt spid="88">
                                            <p:txEl>
                                              <p:pRg st="0" end="0"/>
                                            </p:txEl>
                                          </p:spTgt>
                                        </p:tgtEl>
                                        <p:attrNameLst>
                                          <p:attrName>style.visibility</p:attrName>
                                        </p:attrNameLst>
                                      </p:cBhvr>
                                      <p:to>
                                        <p:strVal val="visible"/>
                                      </p:to>
                                    </p:set>
                                    <p:animEffect transition="in" filter="strips(downRight)">
                                      <p:cBhvr>
                                        <p:cTn id="32" dur="500"/>
                                        <p:tgtEl>
                                          <p:spTgt spid="88">
                                            <p:txEl>
                                              <p:pRg st="0" end="0"/>
                                            </p:txEl>
                                          </p:spTgt>
                                        </p:tgtEl>
                                      </p:cBhvr>
                                    </p:animEffect>
                                  </p:childTnLst>
                                </p:cTn>
                              </p:par>
                            </p:childTnLst>
                          </p:cTn>
                        </p:par>
                        <p:par>
                          <p:cTn id="33" fill="hold">
                            <p:stCondLst>
                              <p:cond delay="3000"/>
                            </p:stCondLst>
                            <p:childTnLst>
                              <p:par>
                                <p:cTn id="34" presetID="49" presetClass="entr" presetSubtype="0" decel="100000" fill="hold" grpId="0" nodeType="afterEffect">
                                  <p:stCondLst>
                                    <p:cond delay="0"/>
                                  </p:stCondLst>
                                  <p:childTnLst>
                                    <p:set>
                                      <p:cBhvr>
                                        <p:cTn id="35" dur="1" fill="hold">
                                          <p:stCondLst>
                                            <p:cond delay="0"/>
                                          </p:stCondLst>
                                        </p:cTn>
                                        <p:tgtEl>
                                          <p:spTgt spid="69"/>
                                        </p:tgtEl>
                                        <p:attrNameLst>
                                          <p:attrName>style.visibility</p:attrName>
                                        </p:attrNameLst>
                                      </p:cBhvr>
                                      <p:to>
                                        <p:strVal val="visible"/>
                                      </p:to>
                                    </p:set>
                                    <p:anim calcmode="lin" valueType="num">
                                      <p:cBhvr>
                                        <p:cTn id="36" dur="500" fill="hold"/>
                                        <p:tgtEl>
                                          <p:spTgt spid="69"/>
                                        </p:tgtEl>
                                        <p:attrNameLst>
                                          <p:attrName>ppt_w</p:attrName>
                                        </p:attrNameLst>
                                      </p:cBhvr>
                                      <p:tavLst>
                                        <p:tav tm="0">
                                          <p:val>
                                            <p:fltVal val="0"/>
                                          </p:val>
                                        </p:tav>
                                        <p:tav tm="100000">
                                          <p:val>
                                            <p:strVal val="#ppt_w"/>
                                          </p:val>
                                        </p:tav>
                                      </p:tavLst>
                                    </p:anim>
                                    <p:anim calcmode="lin" valueType="num">
                                      <p:cBhvr>
                                        <p:cTn id="37" dur="500" fill="hold"/>
                                        <p:tgtEl>
                                          <p:spTgt spid="69"/>
                                        </p:tgtEl>
                                        <p:attrNameLst>
                                          <p:attrName>ppt_h</p:attrName>
                                        </p:attrNameLst>
                                      </p:cBhvr>
                                      <p:tavLst>
                                        <p:tav tm="0">
                                          <p:val>
                                            <p:fltVal val="0"/>
                                          </p:val>
                                        </p:tav>
                                        <p:tav tm="100000">
                                          <p:val>
                                            <p:strVal val="#ppt_h"/>
                                          </p:val>
                                        </p:tav>
                                      </p:tavLst>
                                    </p:anim>
                                    <p:anim calcmode="lin" valueType="num">
                                      <p:cBhvr>
                                        <p:cTn id="38" dur="500" fill="hold"/>
                                        <p:tgtEl>
                                          <p:spTgt spid="69"/>
                                        </p:tgtEl>
                                        <p:attrNameLst>
                                          <p:attrName>style.rotation</p:attrName>
                                        </p:attrNameLst>
                                      </p:cBhvr>
                                      <p:tavLst>
                                        <p:tav tm="0">
                                          <p:val>
                                            <p:fltVal val="360"/>
                                          </p:val>
                                        </p:tav>
                                        <p:tav tm="100000">
                                          <p:val>
                                            <p:fltVal val="0"/>
                                          </p:val>
                                        </p:tav>
                                      </p:tavLst>
                                    </p:anim>
                                    <p:animEffect transition="in" filter="fade">
                                      <p:cBhvr>
                                        <p:cTn id="39" dur="500"/>
                                        <p:tgtEl>
                                          <p:spTgt spid="6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9">
                                            <p:txEl>
                                              <p:pRg st="0" end="0"/>
                                            </p:txEl>
                                          </p:spTgt>
                                        </p:tgtEl>
                                        <p:attrNameLst>
                                          <p:attrName>style.visibility</p:attrName>
                                        </p:attrNameLst>
                                      </p:cBhvr>
                                      <p:to>
                                        <p:strVal val="visible"/>
                                      </p:to>
                                    </p:set>
                                    <p:animEffect transition="in" filter="fade">
                                      <p:cBhvr>
                                        <p:cTn id="43" dur="500"/>
                                        <p:tgtEl>
                                          <p:spTgt spid="89">
                                            <p:txEl>
                                              <p:pRg st="0" end="0"/>
                                            </p:txEl>
                                          </p:spTgt>
                                        </p:tgtEl>
                                      </p:cBhvr>
                                    </p:animEffect>
                                  </p:childTnLst>
                                </p:cTn>
                              </p:par>
                            </p:childTnLst>
                          </p:cTn>
                        </p:par>
                        <p:par>
                          <p:cTn id="44" fill="hold">
                            <p:stCondLst>
                              <p:cond delay="4000"/>
                            </p:stCondLst>
                            <p:childTnLst>
                              <p:par>
                                <p:cTn id="45" presetID="18" presetClass="entr" presetSubtype="6" fill="hold" grpId="0" nodeType="afterEffect">
                                  <p:stCondLst>
                                    <p:cond delay="0"/>
                                  </p:stCondLst>
                                  <p:childTnLst>
                                    <p:set>
                                      <p:cBhvr>
                                        <p:cTn id="46" dur="1" fill="hold">
                                          <p:stCondLst>
                                            <p:cond delay="0"/>
                                          </p:stCondLst>
                                        </p:cTn>
                                        <p:tgtEl>
                                          <p:spTgt spid="91">
                                            <p:txEl>
                                              <p:pRg st="0" end="0"/>
                                            </p:txEl>
                                          </p:spTgt>
                                        </p:tgtEl>
                                        <p:attrNameLst>
                                          <p:attrName>style.visibility</p:attrName>
                                        </p:attrNameLst>
                                      </p:cBhvr>
                                      <p:to>
                                        <p:strVal val="visible"/>
                                      </p:to>
                                    </p:set>
                                    <p:animEffect transition="in" filter="strips(downRight)">
                                      <p:cBhvr>
                                        <p:cTn id="47" dur="500"/>
                                        <p:tgtEl>
                                          <p:spTgt spid="91">
                                            <p:txEl>
                                              <p:pRg st="0" end="0"/>
                                            </p:txEl>
                                          </p:spTgt>
                                        </p:tgtEl>
                                      </p:cBhvr>
                                    </p:animEffect>
                                  </p:childTnLst>
                                </p:cTn>
                              </p:par>
                            </p:childTnLst>
                          </p:cTn>
                        </p:par>
                        <p:par>
                          <p:cTn id="48" fill="hold">
                            <p:stCondLst>
                              <p:cond delay="4500"/>
                            </p:stCondLst>
                            <p:childTnLst>
                              <p:par>
                                <p:cTn id="49" presetID="49" presetClass="entr" presetSubtype="0" decel="100000" fill="hold" grpId="0"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 calcmode="lin" valueType="num">
                                      <p:cBhvr>
                                        <p:cTn id="53" dur="500" fill="hold"/>
                                        <p:tgtEl>
                                          <p:spTgt spid="68"/>
                                        </p:tgtEl>
                                        <p:attrNameLst>
                                          <p:attrName>style.rotation</p:attrName>
                                        </p:attrNameLst>
                                      </p:cBhvr>
                                      <p:tavLst>
                                        <p:tav tm="0">
                                          <p:val>
                                            <p:fltVal val="360"/>
                                          </p:val>
                                        </p:tav>
                                        <p:tav tm="100000">
                                          <p:val>
                                            <p:fltVal val="0"/>
                                          </p:val>
                                        </p:tav>
                                      </p:tavLst>
                                    </p:anim>
                                    <p:animEffect transition="in" filter="fade">
                                      <p:cBhvr>
                                        <p:cTn id="54" dur="500"/>
                                        <p:tgtEl>
                                          <p:spTgt spid="68"/>
                                        </p:tgtEl>
                                      </p:cBhvr>
                                    </p:animEffect>
                                  </p:childTnLst>
                                </p:cTn>
                              </p:par>
                            </p:childTnLst>
                          </p:cTn>
                        </p:par>
                        <p:par>
                          <p:cTn id="55" fill="hold">
                            <p:stCondLst>
                              <p:cond delay="5000"/>
                            </p:stCondLst>
                            <p:childTnLst>
                              <p:par>
                                <p:cTn id="56" presetID="10" presetClass="entr" presetSubtype="0" fill="hold" grpId="0" nodeType="afterEffect">
                                  <p:stCondLst>
                                    <p:cond delay="0"/>
                                  </p:stCondLst>
                                  <p:childTnLst>
                                    <p:set>
                                      <p:cBhvr>
                                        <p:cTn id="57" dur="1" fill="hold">
                                          <p:stCondLst>
                                            <p:cond delay="0"/>
                                          </p:stCondLst>
                                        </p:cTn>
                                        <p:tgtEl>
                                          <p:spTgt spid="92">
                                            <p:txEl>
                                              <p:pRg st="0" end="0"/>
                                            </p:txEl>
                                          </p:spTgt>
                                        </p:tgtEl>
                                        <p:attrNameLst>
                                          <p:attrName>style.visibility</p:attrName>
                                        </p:attrNameLst>
                                      </p:cBhvr>
                                      <p:to>
                                        <p:strVal val="visible"/>
                                      </p:to>
                                    </p:set>
                                    <p:animEffect transition="in" filter="fade">
                                      <p:cBhvr>
                                        <p:cTn id="58" dur="500"/>
                                        <p:tgtEl>
                                          <p:spTgt spid="92">
                                            <p:txEl>
                                              <p:pRg st="0" end="0"/>
                                            </p:txEl>
                                          </p:spTgt>
                                        </p:tgtEl>
                                      </p:cBhvr>
                                    </p:animEffect>
                                  </p:childTnLst>
                                </p:cTn>
                              </p:par>
                            </p:childTnLst>
                          </p:cTn>
                        </p:par>
                        <p:par>
                          <p:cTn id="59" fill="hold">
                            <p:stCondLst>
                              <p:cond delay="5500"/>
                            </p:stCondLst>
                            <p:childTnLst>
                              <p:par>
                                <p:cTn id="60" presetID="18" presetClass="entr" presetSubtype="6" fill="hold" grpId="0" nodeType="afterEffect">
                                  <p:stCondLst>
                                    <p:cond delay="0"/>
                                  </p:stCondLst>
                                  <p:childTnLst>
                                    <p:set>
                                      <p:cBhvr>
                                        <p:cTn id="61" dur="1" fill="hold">
                                          <p:stCondLst>
                                            <p:cond delay="0"/>
                                          </p:stCondLst>
                                        </p:cTn>
                                        <p:tgtEl>
                                          <p:spTgt spid="93">
                                            <p:txEl>
                                              <p:pRg st="0" end="0"/>
                                            </p:txEl>
                                          </p:spTgt>
                                        </p:tgtEl>
                                        <p:attrNameLst>
                                          <p:attrName>style.visibility</p:attrName>
                                        </p:attrNameLst>
                                      </p:cBhvr>
                                      <p:to>
                                        <p:strVal val="visible"/>
                                      </p:to>
                                    </p:set>
                                    <p:animEffect transition="in" filter="strips(downRight)">
                                      <p:cBhvr>
                                        <p:cTn id="62" dur="500"/>
                                        <p:tgtEl>
                                          <p:spTgt spid="93">
                                            <p:txEl>
                                              <p:pRg st="0" end="0"/>
                                            </p:txEl>
                                          </p:spTgt>
                                        </p:tgtEl>
                                      </p:cBhvr>
                                    </p:animEffect>
                                  </p:childTnLst>
                                </p:cTn>
                              </p:par>
                            </p:childTnLst>
                          </p:cTn>
                        </p:par>
                        <p:par>
                          <p:cTn id="63" fill="hold">
                            <p:stCondLst>
                              <p:cond delay="6000"/>
                            </p:stCondLst>
                            <p:childTnLst>
                              <p:par>
                                <p:cTn id="64" presetID="49" presetClass="entr" presetSubtype="0" decel="100000" fill="hold" grpId="0" nodeType="afterEffect">
                                  <p:stCondLst>
                                    <p:cond delay="0"/>
                                  </p:stCondLst>
                                  <p:childTnLst>
                                    <p:set>
                                      <p:cBhvr>
                                        <p:cTn id="65" dur="1" fill="hold">
                                          <p:stCondLst>
                                            <p:cond delay="0"/>
                                          </p:stCondLst>
                                        </p:cTn>
                                        <p:tgtEl>
                                          <p:spTgt spid="67"/>
                                        </p:tgtEl>
                                        <p:attrNameLst>
                                          <p:attrName>style.visibility</p:attrName>
                                        </p:attrNameLst>
                                      </p:cBhvr>
                                      <p:to>
                                        <p:strVal val="visible"/>
                                      </p:to>
                                    </p:set>
                                    <p:anim calcmode="lin" valueType="num">
                                      <p:cBhvr>
                                        <p:cTn id="66" dur="500" fill="hold"/>
                                        <p:tgtEl>
                                          <p:spTgt spid="67"/>
                                        </p:tgtEl>
                                        <p:attrNameLst>
                                          <p:attrName>ppt_w</p:attrName>
                                        </p:attrNameLst>
                                      </p:cBhvr>
                                      <p:tavLst>
                                        <p:tav tm="0">
                                          <p:val>
                                            <p:fltVal val="0"/>
                                          </p:val>
                                        </p:tav>
                                        <p:tav tm="100000">
                                          <p:val>
                                            <p:strVal val="#ppt_w"/>
                                          </p:val>
                                        </p:tav>
                                      </p:tavLst>
                                    </p:anim>
                                    <p:anim calcmode="lin" valueType="num">
                                      <p:cBhvr>
                                        <p:cTn id="67" dur="500" fill="hold"/>
                                        <p:tgtEl>
                                          <p:spTgt spid="67"/>
                                        </p:tgtEl>
                                        <p:attrNameLst>
                                          <p:attrName>ppt_h</p:attrName>
                                        </p:attrNameLst>
                                      </p:cBhvr>
                                      <p:tavLst>
                                        <p:tav tm="0">
                                          <p:val>
                                            <p:fltVal val="0"/>
                                          </p:val>
                                        </p:tav>
                                        <p:tav tm="100000">
                                          <p:val>
                                            <p:strVal val="#ppt_h"/>
                                          </p:val>
                                        </p:tav>
                                      </p:tavLst>
                                    </p:anim>
                                    <p:anim calcmode="lin" valueType="num">
                                      <p:cBhvr>
                                        <p:cTn id="68" dur="500" fill="hold"/>
                                        <p:tgtEl>
                                          <p:spTgt spid="67"/>
                                        </p:tgtEl>
                                        <p:attrNameLst>
                                          <p:attrName>style.rotation</p:attrName>
                                        </p:attrNameLst>
                                      </p:cBhvr>
                                      <p:tavLst>
                                        <p:tav tm="0">
                                          <p:val>
                                            <p:fltVal val="360"/>
                                          </p:val>
                                        </p:tav>
                                        <p:tav tm="100000">
                                          <p:val>
                                            <p:fltVal val="0"/>
                                          </p:val>
                                        </p:tav>
                                      </p:tavLst>
                                    </p:anim>
                                    <p:animEffect transition="in" filter="fade">
                                      <p:cBhvr>
                                        <p:cTn id="69" dur="500"/>
                                        <p:tgtEl>
                                          <p:spTgt spid="67"/>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94">
                                            <p:txEl>
                                              <p:pRg st="0" end="0"/>
                                            </p:txEl>
                                          </p:spTgt>
                                        </p:tgtEl>
                                        <p:attrNameLst>
                                          <p:attrName>style.visibility</p:attrName>
                                        </p:attrNameLst>
                                      </p:cBhvr>
                                      <p:to>
                                        <p:strVal val="visible"/>
                                      </p:to>
                                    </p:set>
                                    <p:animEffect transition="in" filter="fade">
                                      <p:cBhvr>
                                        <p:cTn id="73" dur="500"/>
                                        <p:tgtEl>
                                          <p:spTgt spid="94">
                                            <p:txEl>
                                              <p:pRg st="0" end="0"/>
                                            </p:txEl>
                                          </p:spTgt>
                                        </p:tgtEl>
                                      </p:cBhvr>
                                    </p:animEffect>
                                  </p:childTnLst>
                                </p:cTn>
                              </p:par>
                            </p:childTnLst>
                          </p:cTn>
                        </p:par>
                        <p:par>
                          <p:cTn id="74" fill="hold">
                            <p:stCondLst>
                              <p:cond delay="7000"/>
                            </p:stCondLst>
                            <p:childTnLst>
                              <p:par>
                                <p:cTn id="75" presetID="18" presetClass="entr" presetSubtype="6" fill="hold" grpId="0" nodeType="afterEffect">
                                  <p:stCondLst>
                                    <p:cond delay="0"/>
                                  </p:stCondLst>
                                  <p:childTnLst>
                                    <p:set>
                                      <p:cBhvr>
                                        <p:cTn id="76" dur="1" fill="hold">
                                          <p:stCondLst>
                                            <p:cond delay="0"/>
                                          </p:stCondLst>
                                        </p:cTn>
                                        <p:tgtEl>
                                          <p:spTgt spid="95">
                                            <p:txEl>
                                              <p:pRg st="0" end="0"/>
                                            </p:txEl>
                                          </p:spTgt>
                                        </p:tgtEl>
                                        <p:attrNameLst>
                                          <p:attrName>style.visibility</p:attrName>
                                        </p:attrNameLst>
                                      </p:cBhvr>
                                      <p:to>
                                        <p:strVal val="visible"/>
                                      </p:to>
                                    </p:set>
                                    <p:animEffect transition="in" filter="strips(downRight)">
                                      <p:cBhvr>
                                        <p:cTn id="77" dur="500"/>
                                        <p:tgtEl>
                                          <p:spTgt spid="95">
                                            <p:txEl>
                                              <p:pRg st="0" end="0"/>
                                            </p:txEl>
                                          </p:spTgt>
                                        </p:tgtEl>
                                      </p:cBhvr>
                                    </p:animEffect>
                                  </p:childTnLst>
                                </p:cTn>
                              </p:par>
                            </p:childTnLst>
                          </p:cTn>
                        </p:par>
                        <p:par>
                          <p:cTn id="78" fill="hold">
                            <p:stCondLst>
                              <p:cond delay="7500"/>
                            </p:stCondLst>
                            <p:childTnLst>
                              <p:par>
                                <p:cTn id="79" presetID="49" presetClass="entr" presetSubtype="0" decel="100000" fill="hold" grpId="0" nodeType="afterEffect">
                                  <p:stCondLst>
                                    <p:cond delay="0"/>
                                  </p:stCondLst>
                                  <p:childTnLst>
                                    <p:set>
                                      <p:cBhvr>
                                        <p:cTn id="80" dur="1" fill="hold">
                                          <p:stCondLst>
                                            <p:cond delay="0"/>
                                          </p:stCondLst>
                                        </p:cTn>
                                        <p:tgtEl>
                                          <p:spTgt spid="53"/>
                                        </p:tgtEl>
                                        <p:attrNameLst>
                                          <p:attrName>style.visibility</p:attrName>
                                        </p:attrNameLst>
                                      </p:cBhvr>
                                      <p:to>
                                        <p:strVal val="visible"/>
                                      </p:to>
                                    </p:set>
                                    <p:anim calcmode="lin" valueType="num">
                                      <p:cBhvr>
                                        <p:cTn id="81" dur="500" fill="hold"/>
                                        <p:tgtEl>
                                          <p:spTgt spid="53"/>
                                        </p:tgtEl>
                                        <p:attrNameLst>
                                          <p:attrName>ppt_w</p:attrName>
                                        </p:attrNameLst>
                                      </p:cBhvr>
                                      <p:tavLst>
                                        <p:tav tm="0">
                                          <p:val>
                                            <p:fltVal val="0"/>
                                          </p:val>
                                        </p:tav>
                                        <p:tav tm="100000">
                                          <p:val>
                                            <p:strVal val="#ppt_w"/>
                                          </p:val>
                                        </p:tav>
                                      </p:tavLst>
                                    </p:anim>
                                    <p:anim calcmode="lin" valueType="num">
                                      <p:cBhvr>
                                        <p:cTn id="82" dur="500" fill="hold"/>
                                        <p:tgtEl>
                                          <p:spTgt spid="53"/>
                                        </p:tgtEl>
                                        <p:attrNameLst>
                                          <p:attrName>ppt_h</p:attrName>
                                        </p:attrNameLst>
                                      </p:cBhvr>
                                      <p:tavLst>
                                        <p:tav tm="0">
                                          <p:val>
                                            <p:fltVal val="0"/>
                                          </p:val>
                                        </p:tav>
                                        <p:tav tm="100000">
                                          <p:val>
                                            <p:strVal val="#ppt_h"/>
                                          </p:val>
                                        </p:tav>
                                      </p:tavLst>
                                    </p:anim>
                                    <p:anim calcmode="lin" valueType="num">
                                      <p:cBhvr>
                                        <p:cTn id="83" dur="500" fill="hold"/>
                                        <p:tgtEl>
                                          <p:spTgt spid="53"/>
                                        </p:tgtEl>
                                        <p:attrNameLst>
                                          <p:attrName>style.rotation</p:attrName>
                                        </p:attrNameLst>
                                      </p:cBhvr>
                                      <p:tavLst>
                                        <p:tav tm="0">
                                          <p:val>
                                            <p:fltVal val="360"/>
                                          </p:val>
                                        </p:tav>
                                        <p:tav tm="100000">
                                          <p:val>
                                            <p:fltVal val="0"/>
                                          </p:val>
                                        </p:tav>
                                      </p:tavLst>
                                    </p:anim>
                                    <p:animEffect transition="in" filter="fade">
                                      <p:cBhvr>
                                        <p:cTn id="84" dur="500"/>
                                        <p:tgtEl>
                                          <p:spTgt spid="53"/>
                                        </p:tgtEl>
                                      </p:cBhvr>
                                    </p:animEffect>
                                  </p:childTnLst>
                                </p:cTn>
                              </p:par>
                            </p:childTnLst>
                          </p:cTn>
                        </p:par>
                        <p:par>
                          <p:cTn id="85" fill="hold">
                            <p:stCondLst>
                              <p:cond delay="8000"/>
                            </p:stCondLst>
                            <p:childTnLst>
                              <p:par>
                                <p:cTn id="86" presetID="10" presetClass="entr" presetSubtype="0" fill="hold" grpId="0" nodeType="afterEffect">
                                  <p:stCondLst>
                                    <p:cond delay="0"/>
                                  </p:stCondLst>
                                  <p:childTnLst>
                                    <p:set>
                                      <p:cBhvr>
                                        <p:cTn id="87" dur="1" fill="hold">
                                          <p:stCondLst>
                                            <p:cond delay="0"/>
                                          </p:stCondLst>
                                        </p:cTn>
                                        <p:tgtEl>
                                          <p:spTgt spid="84">
                                            <p:txEl>
                                              <p:pRg st="0" end="0"/>
                                            </p:txEl>
                                          </p:spTgt>
                                        </p:tgtEl>
                                        <p:attrNameLst>
                                          <p:attrName>style.visibility</p:attrName>
                                        </p:attrNameLst>
                                      </p:cBhvr>
                                      <p:to>
                                        <p:strVal val="visible"/>
                                      </p:to>
                                    </p:set>
                                    <p:animEffect transition="in" filter="fade">
                                      <p:cBhvr>
                                        <p:cTn id="88" dur="500"/>
                                        <p:tgtEl>
                                          <p:spTgt spid="84">
                                            <p:txEl>
                                              <p:pRg st="0" end="0"/>
                                            </p:txEl>
                                          </p:spTgt>
                                        </p:tgtEl>
                                      </p:cBhvr>
                                    </p:animEffect>
                                  </p:childTnLst>
                                </p:cTn>
                              </p:par>
                            </p:childTnLst>
                          </p:cTn>
                        </p:par>
                        <p:par>
                          <p:cTn id="89" fill="hold">
                            <p:stCondLst>
                              <p:cond delay="8500"/>
                            </p:stCondLst>
                            <p:childTnLst>
                              <p:par>
                                <p:cTn id="90" presetID="18" presetClass="entr" presetSubtype="12" fill="hold" grpId="0" nodeType="afterEffect">
                                  <p:stCondLst>
                                    <p:cond delay="0"/>
                                  </p:stCondLst>
                                  <p:childTnLst>
                                    <p:set>
                                      <p:cBhvr>
                                        <p:cTn id="91" dur="1" fill="hold">
                                          <p:stCondLst>
                                            <p:cond delay="0"/>
                                          </p:stCondLst>
                                        </p:cTn>
                                        <p:tgtEl>
                                          <p:spTgt spid="86">
                                            <p:txEl>
                                              <p:pRg st="0" end="0"/>
                                            </p:txEl>
                                          </p:spTgt>
                                        </p:tgtEl>
                                        <p:attrNameLst>
                                          <p:attrName>style.visibility</p:attrName>
                                        </p:attrNameLst>
                                      </p:cBhvr>
                                      <p:to>
                                        <p:strVal val="visible"/>
                                      </p:to>
                                    </p:set>
                                    <p:animEffect transition="in" filter="strips(downLeft)">
                                      <p:cBhvr>
                                        <p:cTn id="92" dur="500"/>
                                        <p:tgtEl>
                                          <p:spTgt spid="86">
                                            <p:txEl>
                                              <p:pRg st="0" end="0"/>
                                            </p:txEl>
                                          </p:spTgt>
                                        </p:tgtEl>
                                      </p:cBhvr>
                                    </p:animEffect>
                                  </p:childTnLst>
                                </p:cTn>
                              </p:par>
                            </p:childTnLst>
                          </p:cTn>
                        </p:par>
                        <p:par>
                          <p:cTn id="93" fill="hold">
                            <p:stCondLst>
                              <p:cond delay="9000"/>
                            </p:stCondLst>
                            <p:childTnLst>
                              <p:par>
                                <p:cTn id="94" presetID="49" presetClass="entr" presetSubtype="0" decel="100000" fill="hold" grpId="0" nodeType="afterEffect">
                                  <p:stCondLst>
                                    <p:cond delay="0"/>
                                  </p:stCondLst>
                                  <p:childTnLst>
                                    <p:set>
                                      <p:cBhvr>
                                        <p:cTn id="95" dur="1" fill="hold">
                                          <p:stCondLst>
                                            <p:cond delay="0"/>
                                          </p:stCondLst>
                                        </p:cTn>
                                        <p:tgtEl>
                                          <p:spTgt spid="39"/>
                                        </p:tgtEl>
                                        <p:attrNameLst>
                                          <p:attrName>style.visibility</p:attrName>
                                        </p:attrNameLst>
                                      </p:cBhvr>
                                      <p:to>
                                        <p:strVal val="visible"/>
                                      </p:to>
                                    </p:set>
                                    <p:anim calcmode="lin" valueType="num">
                                      <p:cBhvr>
                                        <p:cTn id="96" dur="500" fill="hold"/>
                                        <p:tgtEl>
                                          <p:spTgt spid="39"/>
                                        </p:tgtEl>
                                        <p:attrNameLst>
                                          <p:attrName>ppt_w</p:attrName>
                                        </p:attrNameLst>
                                      </p:cBhvr>
                                      <p:tavLst>
                                        <p:tav tm="0">
                                          <p:val>
                                            <p:fltVal val="0"/>
                                          </p:val>
                                        </p:tav>
                                        <p:tav tm="100000">
                                          <p:val>
                                            <p:strVal val="#ppt_w"/>
                                          </p:val>
                                        </p:tav>
                                      </p:tavLst>
                                    </p:anim>
                                    <p:anim calcmode="lin" valueType="num">
                                      <p:cBhvr>
                                        <p:cTn id="97" dur="500" fill="hold"/>
                                        <p:tgtEl>
                                          <p:spTgt spid="39"/>
                                        </p:tgtEl>
                                        <p:attrNameLst>
                                          <p:attrName>ppt_h</p:attrName>
                                        </p:attrNameLst>
                                      </p:cBhvr>
                                      <p:tavLst>
                                        <p:tav tm="0">
                                          <p:val>
                                            <p:fltVal val="0"/>
                                          </p:val>
                                        </p:tav>
                                        <p:tav tm="100000">
                                          <p:val>
                                            <p:strVal val="#ppt_h"/>
                                          </p:val>
                                        </p:tav>
                                      </p:tavLst>
                                    </p:anim>
                                    <p:anim calcmode="lin" valueType="num">
                                      <p:cBhvr>
                                        <p:cTn id="98" dur="500" fill="hold"/>
                                        <p:tgtEl>
                                          <p:spTgt spid="39"/>
                                        </p:tgtEl>
                                        <p:attrNameLst>
                                          <p:attrName>style.rotation</p:attrName>
                                        </p:attrNameLst>
                                      </p:cBhvr>
                                      <p:tavLst>
                                        <p:tav tm="0">
                                          <p:val>
                                            <p:fltVal val="360"/>
                                          </p:val>
                                        </p:tav>
                                        <p:tav tm="100000">
                                          <p:val>
                                            <p:fltVal val="0"/>
                                          </p:val>
                                        </p:tav>
                                      </p:tavLst>
                                    </p:anim>
                                    <p:animEffect transition="in" filter="fade">
                                      <p:cBhvr>
                                        <p:cTn id="99" dur="500"/>
                                        <p:tgtEl>
                                          <p:spTgt spid="39"/>
                                        </p:tgtEl>
                                      </p:cBhvr>
                                    </p:animEffect>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79">
                                            <p:txEl>
                                              <p:pRg st="0" end="0"/>
                                            </p:txEl>
                                          </p:spTgt>
                                        </p:tgtEl>
                                        <p:attrNameLst>
                                          <p:attrName>style.visibility</p:attrName>
                                        </p:attrNameLst>
                                      </p:cBhvr>
                                      <p:to>
                                        <p:strVal val="visible"/>
                                      </p:to>
                                    </p:set>
                                    <p:animEffect transition="in" filter="fade">
                                      <p:cBhvr>
                                        <p:cTn id="103" dur="500"/>
                                        <p:tgtEl>
                                          <p:spTgt spid="79">
                                            <p:txEl>
                                              <p:pRg st="0" end="0"/>
                                            </p:txEl>
                                          </p:spTgt>
                                        </p:tgtEl>
                                      </p:cBhvr>
                                    </p:animEffect>
                                  </p:childTnLst>
                                </p:cTn>
                              </p:par>
                            </p:childTnLst>
                          </p:cTn>
                        </p:par>
                        <p:par>
                          <p:cTn id="104" fill="hold">
                            <p:stCondLst>
                              <p:cond delay="10000"/>
                            </p:stCondLst>
                            <p:childTnLst>
                              <p:par>
                                <p:cTn id="105" presetID="18" presetClass="entr" presetSubtype="12" fill="hold" grpId="0" nodeType="afterEffect">
                                  <p:stCondLst>
                                    <p:cond delay="0"/>
                                  </p:stCondLst>
                                  <p:childTnLst>
                                    <p:set>
                                      <p:cBhvr>
                                        <p:cTn id="106" dur="1" fill="hold">
                                          <p:stCondLst>
                                            <p:cond delay="0"/>
                                          </p:stCondLst>
                                        </p:cTn>
                                        <p:tgtEl>
                                          <p:spTgt spid="83">
                                            <p:txEl>
                                              <p:pRg st="0" end="0"/>
                                            </p:txEl>
                                          </p:spTgt>
                                        </p:tgtEl>
                                        <p:attrNameLst>
                                          <p:attrName>style.visibility</p:attrName>
                                        </p:attrNameLst>
                                      </p:cBhvr>
                                      <p:to>
                                        <p:strVal val="visible"/>
                                      </p:to>
                                    </p:set>
                                    <p:animEffect transition="in" filter="strips(downLeft)">
                                      <p:cBhvr>
                                        <p:cTn id="107" dur="500"/>
                                        <p:tgtEl>
                                          <p:spTgt spid="83">
                                            <p:txEl>
                                              <p:pRg st="0" end="0"/>
                                            </p:txEl>
                                          </p:spTgt>
                                        </p:tgtEl>
                                      </p:cBhvr>
                                    </p:animEffect>
                                  </p:childTnLst>
                                </p:cTn>
                              </p:par>
                            </p:childTnLst>
                          </p:cTn>
                        </p:par>
                        <p:par>
                          <p:cTn id="108" fill="hold">
                            <p:stCondLst>
                              <p:cond delay="10500"/>
                            </p:stCondLst>
                            <p:childTnLst>
                              <p:par>
                                <p:cTn id="109" presetID="49" presetClass="entr" presetSubtype="0" decel="100000" fill="hold" grpId="0" nodeType="afterEffect">
                                  <p:stCondLst>
                                    <p:cond delay="0"/>
                                  </p:stCondLst>
                                  <p:childTnLst>
                                    <p:set>
                                      <p:cBhvr>
                                        <p:cTn id="110" dur="1" fill="hold">
                                          <p:stCondLst>
                                            <p:cond delay="0"/>
                                          </p:stCondLst>
                                        </p:cTn>
                                        <p:tgtEl>
                                          <p:spTgt spid="38"/>
                                        </p:tgtEl>
                                        <p:attrNameLst>
                                          <p:attrName>style.visibility</p:attrName>
                                        </p:attrNameLst>
                                      </p:cBhvr>
                                      <p:to>
                                        <p:strVal val="visible"/>
                                      </p:to>
                                    </p:set>
                                    <p:anim calcmode="lin" valueType="num">
                                      <p:cBhvr>
                                        <p:cTn id="111" dur="500" fill="hold"/>
                                        <p:tgtEl>
                                          <p:spTgt spid="38"/>
                                        </p:tgtEl>
                                        <p:attrNameLst>
                                          <p:attrName>ppt_w</p:attrName>
                                        </p:attrNameLst>
                                      </p:cBhvr>
                                      <p:tavLst>
                                        <p:tav tm="0">
                                          <p:val>
                                            <p:fltVal val="0"/>
                                          </p:val>
                                        </p:tav>
                                        <p:tav tm="100000">
                                          <p:val>
                                            <p:strVal val="#ppt_w"/>
                                          </p:val>
                                        </p:tav>
                                      </p:tavLst>
                                    </p:anim>
                                    <p:anim calcmode="lin" valueType="num">
                                      <p:cBhvr>
                                        <p:cTn id="112" dur="500" fill="hold"/>
                                        <p:tgtEl>
                                          <p:spTgt spid="38"/>
                                        </p:tgtEl>
                                        <p:attrNameLst>
                                          <p:attrName>ppt_h</p:attrName>
                                        </p:attrNameLst>
                                      </p:cBhvr>
                                      <p:tavLst>
                                        <p:tav tm="0">
                                          <p:val>
                                            <p:fltVal val="0"/>
                                          </p:val>
                                        </p:tav>
                                        <p:tav tm="100000">
                                          <p:val>
                                            <p:strVal val="#ppt_h"/>
                                          </p:val>
                                        </p:tav>
                                      </p:tavLst>
                                    </p:anim>
                                    <p:anim calcmode="lin" valueType="num">
                                      <p:cBhvr>
                                        <p:cTn id="113" dur="500" fill="hold"/>
                                        <p:tgtEl>
                                          <p:spTgt spid="38"/>
                                        </p:tgtEl>
                                        <p:attrNameLst>
                                          <p:attrName>style.rotation</p:attrName>
                                        </p:attrNameLst>
                                      </p:cBhvr>
                                      <p:tavLst>
                                        <p:tav tm="0">
                                          <p:val>
                                            <p:fltVal val="360"/>
                                          </p:val>
                                        </p:tav>
                                        <p:tav tm="100000">
                                          <p:val>
                                            <p:fltVal val="0"/>
                                          </p:val>
                                        </p:tav>
                                      </p:tavLst>
                                    </p:anim>
                                    <p:animEffect transition="in" filter="fade">
                                      <p:cBhvr>
                                        <p:cTn id="114" dur="500"/>
                                        <p:tgtEl>
                                          <p:spTgt spid="38"/>
                                        </p:tgtEl>
                                      </p:cBhvr>
                                    </p:animEffect>
                                  </p:childTnLst>
                                </p:cTn>
                              </p:par>
                            </p:childTnLst>
                          </p:cTn>
                        </p:par>
                        <p:par>
                          <p:cTn id="115" fill="hold">
                            <p:stCondLst>
                              <p:cond delay="11000"/>
                            </p:stCondLst>
                            <p:childTnLst>
                              <p:par>
                                <p:cTn id="116" presetID="10" presetClass="entr" presetSubtype="0" fill="hold" grpId="0" nodeType="afterEffect">
                                  <p:stCondLst>
                                    <p:cond delay="0"/>
                                  </p:stCondLst>
                                  <p:childTnLst>
                                    <p:set>
                                      <p:cBhvr>
                                        <p:cTn id="117" dur="1" fill="hold">
                                          <p:stCondLst>
                                            <p:cond delay="0"/>
                                          </p:stCondLst>
                                        </p:cTn>
                                        <p:tgtEl>
                                          <p:spTgt spid="77">
                                            <p:txEl>
                                              <p:pRg st="0" end="0"/>
                                            </p:txEl>
                                          </p:spTgt>
                                        </p:tgtEl>
                                        <p:attrNameLst>
                                          <p:attrName>style.visibility</p:attrName>
                                        </p:attrNameLst>
                                      </p:cBhvr>
                                      <p:to>
                                        <p:strVal val="visible"/>
                                      </p:to>
                                    </p:set>
                                    <p:animEffect transition="in" filter="fade">
                                      <p:cBhvr>
                                        <p:cTn id="118" dur="500"/>
                                        <p:tgtEl>
                                          <p:spTgt spid="77">
                                            <p:txEl>
                                              <p:pRg st="0" end="0"/>
                                            </p:txEl>
                                          </p:spTgt>
                                        </p:tgtEl>
                                      </p:cBhvr>
                                    </p:animEffect>
                                  </p:childTnLst>
                                </p:cTn>
                              </p:par>
                            </p:childTnLst>
                          </p:cTn>
                        </p:par>
                        <p:par>
                          <p:cTn id="119" fill="hold">
                            <p:stCondLst>
                              <p:cond delay="11500"/>
                            </p:stCondLst>
                            <p:childTnLst>
                              <p:par>
                                <p:cTn id="120" presetID="18" presetClass="entr" presetSubtype="12" fill="hold" grpId="0" nodeType="afterEffect">
                                  <p:stCondLst>
                                    <p:cond delay="0"/>
                                  </p:stCondLst>
                                  <p:childTnLst>
                                    <p:set>
                                      <p:cBhvr>
                                        <p:cTn id="121" dur="1" fill="hold">
                                          <p:stCondLst>
                                            <p:cond delay="0"/>
                                          </p:stCondLst>
                                        </p:cTn>
                                        <p:tgtEl>
                                          <p:spTgt spid="78">
                                            <p:txEl>
                                              <p:pRg st="0" end="0"/>
                                            </p:txEl>
                                          </p:spTgt>
                                        </p:tgtEl>
                                        <p:attrNameLst>
                                          <p:attrName>style.visibility</p:attrName>
                                        </p:attrNameLst>
                                      </p:cBhvr>
                                      <p:to>
                                        <p:strVal val="visible"/>
                                      </p:to>
                                    </p:set>
                                    <p:animEffect transition="in" filter="strips(downLeft)">
                                      <p:cBhvr>
                                        <p:cTn id="122" dur="500"/>
                                        <p:tgtEl>
                                          <p:spTgt spid="78">
                                            <p:txEl>
                                              <p:pRg st="0" end="0"/>
                                            </p:txEl>
                                          </p:spTgt>
                                        </p:tgtEl>
                                      </p:cBhvr>
                                    </p:animEffect>
                                  </p:childTnLst>
                                </p:cTn>
                              </p:par>
                            </p:childTnLst>
                          </p:cTn>
                        </p:par>
                        <p:par>
                          <p:cTn id="123" fill="hold">
                            <p:stCondLst>
                              <p:cond delay="12000"/>
                            </p:stCondLst>
                            <p:childTnLst>
                              <p:par>
                                <p:cTn id="124" presetID="49" presetClass="entr" presetSubtype="0" decel="100000" fill="hold" grpId="0" nodeType="afterEffect">
                                  <p:stCondLst>
                                    <p:cond delay="0"/>
                                  </p:stCondLst>
                                  <p:childTnLst>
                                    <p:set>
                                      <p:cBhvr>
                                        <p:cTn id="125" dur="1" fill="hold">
                                          <p:stCondLst>
                                            <p:cond delay="0"/>
                                          </p:stCondLst>
                                        </p:cTn>
                                        <p:tgtEl>
                                          <p:spTgt spid="96"/>
                                        </p:tgtEl>
                                        <p:attrNameLst>
                                          <p:attrName>style.visibility</p:attrName>
                                        </p:attrNameLst>
                                      </p:cBhvr>
                                      <p:to>
                                        <p:strVal val="visible"/>
                                      </p:to>
                                    </p:set>
                                    <p:anim calcmode="lin" valueType="num">
                                      <p:cBhvr>
                                        <p:cTn id="126" dur="500" fill="hold"/>
                                        <p:tgtEl>
                                          <p:spTgt spid="96"/>
                                        </p:tgtEl>
                                        <p:attrNameLst>
                                          <p:attrName>ppt_w</p:attrName>
                                        </p:attrNameLst>
                                      </p:cBhvr>
                                      <p:tavLst>
                                        <p:tav tm="0">
                                          <p:val>
                                            <p:fltVal val="0"/>
                                          </p:val>
                                        </p:tav>
                                        <p:tav tm="100000">
                                          <p:val>
                                            <p:strVal val="#ppt_w"/>
                                          </p:val>
                                        </p:tav>
                                      </p:tavLst>
                                    </p:anim>
                                    <p:anim calcmode="lin" valueType="num">
                                      <p:cBhvr>
                                        <p:cTn id="127" dur="500" fill="hold"/>
                                        <p:tgtEl>
                                          <p:spTgt spid="96"/>
                                        </p:tgtEl>
                                        <p:attrNameLst>
                                          <p:attrName>ppt_h</p:attrName>
                                        </p:attrNameLst>
                                      </p:cBhvr>
                                      <p:tavLst>
                                        <p:tav tm="0">
                                          <p:val>
                                            <p:fltVal val="0"/>
                                          </p:val>
                                        </p:tav>
                                        <p:tav tm="100000">
                                          <p:val>
                                            <p:strVal val="#ppt_h"/>
                                          </p:val>
                                        </p:tav>
                                      </p:tavLst>
                                    </p:anim>
                                    <p:anim calcmode="lin" valueType="num">
                                      <p:cBhvr>
                                        <p:cTn id="128" dur="500" fill="hold"/>
                                        <p:tgtEl>
                                          <p:spTgt spid="96"/>
                                        </p:tgtEl>
                                        <p:attrNameLst>
                                          <p:attrName>style.rotation</p:attrName>
                                        </p:attrNameLst>
                                      </p:cBhvr>
                                      <p:tavLst>
                                        <p:tav tm="0">
                                          <p:val>
                                            <p:fltVal val="360"/>
                                          </p:val>
                                        </p:tav>
                                        <p:tav tm="100000">
                                          <p:val>
                                            <p:fltVal val="0"/>
                                          </p:val>
                                        </p:tav>
                                      </p:tavLst>
                                    </p:anim>
                                    <p:animEffect transition="in" filter="fade">
                                      <p:cBhvr>
                                        <p:cTn id="129" dur="500"/>
                                        <p:tgtEl>
                                          <p:spTgt spid="96"/>
                                        </p:tgtEl>
                                      </p:cBhvr>
                                    </p:animEffect>
                                  </p:childTnLst>
                                </p:cTn>
                              </p:par>
                            </p:childTnLst>
                          </p:cTn>
                        </p:par>
                        <p:par>
                          <p:cTn id="130" fill="hold">
                            <p:stCondLst>
                              <p:cond delay="12500"/>
                            </p:stCondLst>
                            <p:childTnLst>
                              <p:par>
                                <p:cTn id="131" presetID="10" presetClass="entr" presetSubtype="0" fill="hold" grpId="0" nodeType="afterEffect">
                                  <p:stCondLst>
                                    <p:cond delay="0"/>
                                  </p:stCondLst>
                                  <p:childTnLst>
                                    <p:set>
                                      <p:cBhvr>
                                        <p:cTn id="132" dur="1" fill="hold">
                                          <p:stCondLst>
                                            <p:cond delay="0"/>
                                          </p:stCondLst>
                                        </p:cTn>
                                        <p:tgtEl>
                                          <p:spTgt spid="31">
                                            <p:txEl>
                                              <p:pRg st="0" end="0"/>
                                            </p:txEl>
                                          </p:spTgt>
                                        </p:tgtEl>
                                        <p:attrNameLst>
                                          <p:attrName>style.visibility</p:attrName>
                                        </p:attrNameLst>
                                      </p:cBhvr>
                                      <p:to>
                                        <p:strVal val="visible"/>
                                      </p:to>
                                    </p:set>
                                    <p:animEffect transition="in" filter="fade">
                                      <p:cBhvr>
                                        <p:cTn id="133" dur="500"/>
                                        <p:tgtEl>
                                          <p:spTgt spid="31">
                                            <p:txEl>
                                              <p:pRg st="0" end="0"/>
                                            </p:txEl>
                                          </p:spTgt>
                                        </p:tgtEl>
                                      </p:cBhvr>
                                    </p:animEffect>
                                  </p:childTnLst>
                                </p:cTn>
                              </p:par>
                            </p:childTnLst>
                          </p:cTn>
                        </p:par>
                        <p:par>
                          <p:cTn id="134" fill="hold">
                            <p:stCondLst>
                              <p:cond delay="13000"/>
                            </p:stCondLst>
                            <p:childTnLst>
                              <p:par>
                                <p:cTn id="135" presetID="18" presetClass="entr" presetSubtype="12" fill="hold" grpId="0" nodeType="afterEffect">
                                  <p:stCondLst>
                                    <p:cond delay="0"/>
                                  </p:stCondLst>
                                  <p:childTnLst>
                                    <p:set>
                                      <p:cBhvr>
                                        <p:cTn id="136" dur="1" fill="hold">
                                          <p:stCondLst>
                                            <p:cond delay="0"/>
                                          </p:stCondLst>
                                        </p:cTn>
                                        <p:tgtEl>
                                          <p:spTgt spid="32">
                                            <p:txEl>
                                              <p:pRg st="0" end="0"/>
                                            </p:txEl>
                                          </p:spTgt>
                                        </p:tgtEl>
                                        <p:attrNameLst>
                                          <p:attrName>style.visibility</p:attrName>
                                        </p:attrNameLst>
                                      </p:cBhvr>
                                      <p:to>
                                        <p:strVal val="visible"/>
                                      </p:to>
                                    </p:set>
                                    <p:animEffect transition="in" filter="strips(downLeft)">
                                      <p:cBhvr>
                                        <p:cTn id="137" dur="500"/>
                                        <p:tgtEl>
                                          <p:spTgt spid="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build="p"/>
      <p:bldP spid="31" grpId="0" build="p"/>
      <p:bldP spid="32" grpId="0" build="p"/>
      <p:bldP spid="38" grpId="0" animBg="1"/>
      <p:bldP spid="39" grpId="0" animBg="1"/>
      <p:bldP spid="53" grpId="0" animBg="1"/>
      <p:bldP spid="67" grpId="0" animBg="1"/>
      <p:bldP spid="68" grpId="0" animBg="1"/>
      <p:bldP spid="69" grpId="0" animBg="1"/>
      <p:bldP spid="70" grpId="0" animBg="1"/>
      <p:bldP spid="77" grpId="0" build="p"/>
      <p:bldP spid="78" grpId="0" build="p"/>
      <p:bldP spid="79" grpId="0" build="p"/>
      <p:bldP spid="83" grpId="0" build="p"/>
      <p:bldP spid="84" grpId="0" build="p"/>
      <p:bldP spid="86" grpId="0" build="p"/>
      <p:bldP spid="87" grpId="0" build="p"/>
      <p:bldP spid="88" grpId="0" build="p"/>
      <p:bldP spid="89" grpId="0" build="p"/>
      <p:bldP spid="91" grpId="0" build="p"/>
      <p:bldP spid="92" grpId="0" build="p"/>
      <p:bldP spid="93" grpId="0" build="p"/>
      <p:bldP spid="94" grpId="0" build="p"/>
      <p:bldP spid="95" grpId="0" build="p"/>
      <p:bldP spid="96" grpId="0" animBg="1"/>
      <p:bldP spid="97" grpId="0" build="p"/>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ctrTitle"/>
          </p:nvPr>
        </p:nvSpPr>
        <p:spPr/>
        <p:txBody>
          <a:bodyPr/>
          <a:lstStyle/>
          <a:p>
            <a:r>
              <a:rPr lang="id-ID" dirty="0"/>
              <a:t>MARKETING PERSPECTIVES 4</a:t>
            </a:r>
          </a:p>
        </p:txBody>
      </p:sp>
      <p:sp>
        <p:nvSpPr>
          <p:cNvPr id="11" name="Subtitle 10"/>
          <p:cNvSpPr>
            <a:spLocks noGrp="1"/>
          </p:cNvSpPr>
          <p:nvPr>
            <p:ph type="subTitle" idx="1"/>
          </p:nvPr>
        </p:nvSpPr>
        <p:spPr/>
        <p:txBody>
          <a:bodyPr/>
          <a:lstStyle/>
          <a:p>
            <a:r>
              <a:rPr lang="en-US" dirty="0"/>
              <a:t>write your relevant text here</a:t>
            </a:r>
          </a:p>
        </p:txBody>
      </p:sp>
      <p:sp>
        <p:nvSpPr>
          <p:cNvPr id="14" name="Text Placeholder 13"/>
          <p:cNvSpPr>
            <a:spLocks noGrp="1"/>
          </p:cNvSpPr>
          <p:nvPr>
            <p:ph type="body" sz="quarter" idx="10"/>
          </p:nvPr>
        </p:nvSpPr>
        <p:spPr>
          <a:xfrm>
            <a:off x="1524000" y="2489200"/>
            <a:ext cx="2772229" cy="408745"/>
          </a:xfrm>
        </p:spPr>
        <p:txBody>
          <a:bodyPr/>
          <a:lstStyle/>
          <a:p>
            <a:r>
              <a:rPr lang="id-ID" dirty="0"/>
              <a:t>Philosophy</a:t>
            </a:r>
          </a:p>
        </p:txBody>
      </p:sp>
      <p:sp>
        <p:nvSpPr>
          <p:cNvPr id="17" name="Text Placeholder 16"/>
          <p:cNvSpPr>
            <a:spLocks noGrp="1"/>
          </p:cNvSpPr>
          <p:nvPr>
            <p:ph type="body" sz="quarter" idx="11"/>
          </p:nvPr>
        </p:nvSpPr>
        <p:spPr>
          <a:xfrm>
            <a:off x="1524001" y="2825372"/>
            <a:ext cx="2545744" cy="1340227"/>
          </a:xfrm>
        </p:spPr>
        <p:txBody>
          <a:bodyPr/>
          <a:lstStyle/>
          <a:p>
            <a:r>
              <a:rPr lang="id-ID" dirty="0"/>
              <a:t>Sed ut perspiciatis unde omnis iste natus error sit voluptatem accusantium nyang penting baraka pue hem basit voluptatem accusantium nyang penting baraka pue hem baraka chem tok tok raka chem tok tok </a:t>
            </a:r>
          </a:p>
        </p:txBody>
      </p:sp>
      <p:sp>
        <p:nvSpPr>
          <p:cNvPr id="25" name="Freeform 5"/>
          <p:cNvSpPr>
            <a:spLocks/>
          </p:cNvSpPr>
          <p:nvPr/>
        </p:nvSpPr>
        <p:spPr bwMode="auto">
          <a:xfrm>
            <a:off x="6036462" y="2229116"/>
            <a:ext cx="1390589" cy="2272777"/>
          </a:xfrm>
          <a:custGeom>
            <a:avLst/>
            <a:gdLst>
              <a:gd name="T0" fmla="*/ 527 w 567"/>
              <a:gd name="T1" fmla="*/ 418 h 926"/>
              <a:gd name="T2" fmla="*/ 301 w 567"/>
              <a:gd name="T3" fmla="*/ 44 h 926"/>
              <a:gd name="T4" fmla="*/ 191 w 567"/>
              <a:gd name="T5" fmla="*/ 38 h 926"/>
              <a:gd name="T6" fmla="*/ 0 w 567"/>
              <a:gd name="T7" fmla="*/ 268 h 926"/>
              <a:gd name="T8" fmla="*/ 177 w 567"/>
              <a:gd name="T9" fmla="*/ 575 h 926"/>
              <a:gd name="T10" fmla="*/ 301 w 567"/>
              <a:gd name="T11" fmla="*/ 791 h 926"/>
              <a:gd name="T12" fmla="*/ 307 w 567"/>
              <a:gd name="T13" fmla="*/ 926 h 926"/>
              <a:gd name="T14" fmla="*/ 318 w 567"/>
              <a:gd name="T15" fmla="*/ 908 h 926"/>
              <a:gd name="T16" fmla="*/ 527 w 567"/>
              <a:gd name="T17" fmla="*/ 550 h 926"/>
              <a:gd name="T18" fmla="*/ 527 w 567"/>
              <a:gd name="T19" fmla="*/ 418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7" h="926">
                <a:moveTo>
                  <a:pt x="527" y="418"/>
                </a:moveTo>
                <a:cubicBezTo>
                  <a:pt x="476" y="331"/>
                  <a:pt x="301" y="44"/>
                  <a:pt x="301" y="44"/>
                </a:cubicBezTo>
                <a:cubicBezTo>
                  <a:pt x="301" y="44"/>
                  <a:pt x="260" y="0"/>
                  <a:pt x="191" y="38"/>
                </a:cubicBezTo>
                <a:cubicBezTo>
                  <a:pt x="122" y="77"/>
                  <a:pt x="0" y="268"/>
                  <a:pt x="0" y="268"/>
                </a:cubicBezTo>
                <a:cubicBezTo>
                  <a:pt x="177" y="575"/>
                  <a:pt x="177" y="575"/>
                  <a:pt x="177" y="575"/>
                </a:cubicBezTo>
                <a:cubicBezTo>
                  <a:pt x="301" y="791"/>
                  <a:pt x="301" y="791"/>
                  <a:pt x="301" y="791"/>
                </a:cubicBezTo>
                <a:cubicBezTo>
                  <a:pt x="301" y="791"/>
                  <a:pt x="339" y="863"/>
                  <a:pt x="307" y="926"/>
                </a:cubicBezTo>
                <a:cubicBezTo>
                  <a:pt x="318" y="908"/>
                  <a:pt x="318" y="908"/>
                  <a:pt x="318" y="908"/>
                </a:cubicBezTo>
                <a:cubicBezTo>
                  <a:pt x="527" y="550"/>
                  <a:pt x="527" y="550"/>
                  <a:pt x="527" y="550"/>
                </a:cubicBezTo>
                <a:cubicBezTo>
                  <a:pt x="527" y="550"/>
                  <a:pt x="567" y="485"/>
                  <a:pt x="527" y="418"/>
                </a:cubicBezTo>
                <a:close/>
              </a:path>
            </a:pathLst>
          </a:custGeom>
          <a:solidFill>
            <a:schemeClr val="accent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6"/>
          <p:cNvSpPr>
            <a:spLocks/>
          </p:cNvSpPr>
          <p:nvPr/>
        </p:nvSpPr>
        <p:spPr bwMode="auto">
          <a:xfrm>
            <a:off x="4764949" y="2268462"/>
            <a:ext cx="2009778" cy="2083292"/>
          </a:xfrm>
          <a:custGeom>
            <a:avLst/>
            <a:gdLst>
              <a:gd name="T0" fmla="*/ 334 w 819"/>
              <a:gd name="T1" fmla="*/ 0 h 849"/>
              <a:gd name="T2" fmla="*/ 765 w 819"/>
              <a:gd name="T3" fmla="*/ 0 h 849"/>
              <a:gd name="T4" fmla="*/ 819 w 819"/>
              <a:gd name="T5" fmla="*/ 28 h 849"/>
              <a:gd name="T6" fmla="*/ 741 w 819"/>
              <a:gd name="T7" fmla="*/ 16 h 849"/>
              <a:gd name="T8" fmla="*/ 634 w 819"/>
              <a:gd name="T9" fmla="*/ 127 h 849"/>
              <a:gd name="T10" fmla="*/ 217 w 819"/>
              <a:gd name="T11" fmla="*/ 849 h 849"/>
              <a:gd name="T12" fmla="*/ 23 w 819"/>
              <a:gd name="T13" fmla="*/ 511 h 849"/>
              <a:gd name="T14" fmla="*/ 20 w 819"/>
              <a:gd name="T15" fmla="*/ 435 h 849"/>
              <a:gd name="T16" fmla="*/ 228 w 819"/>
              <a:gd name="T17" fmla="*/ 75 h 849"/>
              <a:gd name="T18" fmla="*/ 334 w 819"/>
              <a:gd name="T19" fmla="*/ 0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9" h="849">
                <a:moveTo>
                  <a:pt x="334" y="0"/>
                </a:moveTo>
                <a:cubicBezTo>
                  <a:pt x="765" y="0"/>
                  <a:pt x="765" y="0"/>
                  <a:pt x="765" y="0"/>
                </a:cubicBezTo>
                <a:cubicBezTo>
                  <a:pt x="765" y="0"/>
                  <a:pt x="797" y="0"/>
                  <a:pt x="819" y="28"/>
                </a:cubicBezTo>
                <a:cubicBezTo>
                  <a:pt x="819" y="28"/>
                  <a:pt x="790" y="1"/>
                  <a:pt x="741" y="16"/>
                </a:cubicBezTo>
                <a:cubicBezTo>
                  <a:pt x="692" y="31"/>
                  <a:pt x="634" y="127"/>
                  <a:pt x="634" y="127"/>
                </a:cubicBezTo>
                <a:cubicBezTo>
                  <a:pt x="217" y="849"/>
                  <a:pt x="217" y="849"/>
                  <a:pt x="217" y="849"/>
                </a:cubicBezTo>
                <a:cubicBezTo>
                  <a:pt x="23" y="511"/>
                  <a:pt x="23" y="511"/>
                  <a:pt x="23" y="511"/>
                </a:cubicBezTo>
                <a:cubicBezTo>
                  <a:pt x="23" y="511"/>
                  <a:pt x="0" y="470"/>
                  <a:pt x="20" y="435"/>
                </a:cubicBezTo>
                <a:cubicBezTo>
                  <a:pt x="39" y="400"/>
                  <a:pt x="228" y="75"/>
                  <a:pt x="228" y="75"/>
                </a:cubicBezTo>
                <a:cubicBezTo>
                  <a:pt x="228" y="75"/>
                  <a:pt x="262" y="0"/>
                  <a:pt x="334"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7"/>
          <p:cNvSpPr>
            <a:spLocks/>
          </p:cNvSpPr>
          <p:nvPr/>
        </p:nvSpPr>
        <p:spPr bwMode="auto">
          <a:xfrm>
            <a:off x="4818792" y="3520301"/>
            <a:ext cx="2049125" cy="1052001"/>
          </a:xfrm>
          <a:custGeom>
            <a:avLst/>
            <a:gdLst>
              <a:gd name="T0" fmla="*/ 797 w 835"/>
              <a:gd name="T1" fmla="*/ 265 h 429"/>
              <a:gd name="T2" fmla="*/ 673 w 835"/>
              <a:gd name="T3" fmla="*/ 49 h 429"/>
              <a:gd name="T4" fmla="*/ 167 w 835"/>
              <a:gd name="T5" fmla="*/ 49 h 429"/>
              <a:gd name="T6" fmla="*/ 0 w 835"/>
              <a:gd name="T7" fmla="*/ 0 h 429"/>
              <a:gd name="T8" fmla="*/ 210 w 835"/>
              <a:gd name="T9" fmla="*/ 365 h 429"/>
              <a:gd name="T10" fmla="*/ 295 w 835"/>
              <a:gd name="T11" fmla="*/ 429 h 429"/>
              <a:gd name="T12" fmla="*/ 723 w 835"/>
              <a:gd name="T13" fmla="*/ 429 h 429"/>
              <a:gd name="T14" fmla="*/ 803 w 835"/>
              <a:gd name="T15" fmla="*/ 400 h 429"/>
              <a:gd name="T16" fmla="*/ 797 w 835"/>
              <a:gd name="T17" fmla="*/ 26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5" h="429">
                <a:moveTo>
                  <a:pt x="797" y="265"/>
                </a:moveTo>
                <a:cubicBezTo>
                  <a:pt x="673" y="49"/>
                  <a:pt x="673" y="49"/>
                  <a:pt x="673" y="49"/>
                </a:cubicBezTo>
                <a:cubicBezTo>
                  <a:pt x="539" y="49"/>
                  <a:pt x="275" y="49"/>
                  <a:pt x="167" y="49"/>
                </a:cubicBezTo>
                <a:cubicBezTo>
                  <a:pt x="35" y="49"/>
                  <a:pt x="8" y="11"/>
                  <a:pt x="0" y="0"/>
                </a:cubicBezTo>
                <a:cubicBezTo>
                  <a:pt x="0" y="0"/>
                  <a:pt x="175" y="303"/>
                  <a:pt x="210" y="365"/>
                </a:cubicBezTo>
                <a:cubicBezTo>
                  <a:pt x="246" y="427"/>
                  <a:pt x="295" y="429"/>
                  <a:pt x="295" y="429"/>
                </a:cubicBezTo>
                <a:cubicBezTo>
                  <a:pt x="295" y="429"/>
                  <a:pt x="657" y="429"/>
                  <a:pt x="723" y="429"/>
                </a:cubicBezTo>
                <a:cubicBezTo>
                  <a:pt x="788" y="429"/>
                  <a:pt x="803" y="400"/>
                  <a:pt x="803" y="400"/>
                </a:cubicBezTo>
                <a:cubicBezTo>
                  <a:pt x="835" y="337"/>
                  <a:pt x="797" y="265"/>
                  <a:pt x="797" y="265"/>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Text Placeholder 13"/>
          <p:cNvSpPr>
            <a:spLocks noGrp="1"/>
          </p:cNvSpPr>
          <p:nvPr>
            <p:ph type="body" sz="quarter" idx="10"/>
          </p:nvPr>
        </p:nvSpPr>
        <p:spPr>
          <a:xfrm>
            <a:off x="8006141" y="2489200"/>
            <a:ext cx="2772229" cy="408745"/>
          </a:xfrm>
        </p:spPr>
        <p:txBody>
          <a:bodyPr/>
          <a:lstStyle/>
          <a:p>
            <a:r>
              <a:rPr lang="id-ID" dirty="0"/>
              <a:t>Management</a:t>
            </a:r>
          </a:p>
        </p:txBody>
      </p:sp>
      <p:sp>
        <p:nvSpPr>
          <p:cNvPr id="84" name="Text Placeholder 16"/>
          <p:cNvSpPr>
            <a:spLocks noGrp="1"/>
          </p:cNvSpPr>
          <p:nvPr>
            <p:ph type="body" sz="quarter" idx="11"/>
          </p:nvPr>
        </p:nvSpPr>
        <p:spPr>
          <a:xfrm>
            <a:off x="8006142" y="2825373"/>
            <a:ext cx="2545744" cy="1340226"/>
          </a:xfrm>
        </p:spPr>
        <p:txBody>
          <a:bodyPr/>
          <a:lstStyle/>
          <a:p>
            <a:r>
              <a:rPr lang="id-ID" dirty="0"/>
              <a:t>Sed ut perspiciatis unde omnis iste natus error sit voluptatem accusantium nyang penting baraka pue hsit voluptatem accusantium nyang penting baraka pue hem baraka chem tok tok em baraka chem tok tok </a:t>
            </a:r>
          </a:p>
        </p:txBody>
      </p:sp>
      <p:sp>
        <p:nvSpPr>
          <p:cNvPr id="85" name="Text Placeholder 13"/>
          <p:cNvSpPr>
            <a:spLocks noGrp="1"/>
          </p:cNvSpPr>
          <p:nvPr>
            <p:ph type="body" sz="quarter" idx="10"/>
          </p:nvPr>
        </p:nvSpPr>
        <p:spPr>
          <a:xfrm>
            <a:off x="4818792" y="5056693"/>
            <a:ext cx="2772229" cy="408745"/>
          </a:xfrm>
        </p:spPr>
        <p:txBody>
          <a:bodyPr/>
          <a:lstStyle/>
          <a:p>
            <a:pPr algn="ctr"/>
            <a:r>
              <a:rPr lang="id-ID" dirty="0"/>
              <a:t>Technology</a:t>
            </a:r>
          </a:p>
        </p:txBody>
      </p:sp>
      <p:sp>
        <p:nvSpPr>
          <p:cNvPr id="86" name="Text Placeholder 16"/>
          <p:cNvSpPr>
            <a:spLocks noGrp="1"/>
          </p:cNvSpPr>
          <p:nvPr>
            <p:ph type="body" sz="quarter" idx="11"/>
          </p:nvPr>
        </p:nvSpPr>
        <p:spPr>
          <a:xfrm>
            <a:off x="4818792" y="5392866"/>
            <a:ext cx="2772229" cy="735022"/>
          </a:xfrm>
        </p:spPr>
        <p:txBody>
          <a:bodyPr/>
          <a:lstStyle/>
          <a:p>
            <a:pPr algn="ctr"/>
            <a:r>
              <a:rPr lang="id-ID" dirty="0"/>
              <a:t>Sed ut perspiciatis unde omnis iste natus error sit voluptatem accusantium nyang penting baraka pue hem baraka chem tok tok </a:t>
            </a:r>
          </a:p>
        </p:txBody>
      </p:sp>
      <p:sp>
        <p:nvSpPr>
          <p:cNvPr id="13" name="TextBox 12"/>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12785843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dissolve">
                                      <p:cBhvr>
                                        <p:cTn id="15" dur="500"/>
                                        <p:tgtEl>
                                          <p:spTgt spid="2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Effect transition="in" filter="fade">
                                      <p:cBhvr>
                                        <p:cTn id="19" dur="500"/>
                                        <p:tgtEl>
                                          <p:spTgt spid="14">
                                            <p:txEl>
                                              <p:pRg st="0" end="0"/>
                                            </p:txEl>
                                          </p:spTgt>
                                        </p:tgtEl>
                                      </p:cBhvr>
                                    </p:animEffect>
                                  </p:childTnLst>
                                </p:cTn>
                              </p:par>
                            </p:childTnLst>
                          </p:cTn>
                        </p:par>
                        <p:par>
                          <p:cTn id="20" fill="hold">
                            <p:stCondLst>
                              <p:cond delay="2000"/>
                            </p:stCondLst>
                            <p:childTnLst>
                              <p:par>
                                <p:cTn id="21" presetID="18" presetClass="entr" presetSubtype="6" fill="hold" grpId="0" nodeType="after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Effect transition="in" filter="strips(downRight)">
                                      <p:cBhvr>
                                        <p:cTn id="23" dur="500"/>
                                        <p:tgtEl>
                                          <p:spTgt spid="17">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dissolve">
                                      <p:cBhvr>
                                        <p:cTn id="27" dur="500"/>
                                        <p:tgtEl>
                                          <p:spTgt spid="25"/>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83">
                                            <p:txEl>
                                              <p:pRg st="0" end="0"/>
                                            </p:txEl>
                                          </p:spTgt>
                                        </p:tgtEl>
                                        <p:attrNameLst>
                                          <p:attrName>style.visibility</p:attrName>
                                        </p:attrNameLst>
                                      </p:cBhvr>
                                      <p:to>
                                        <p:strVal val="visible"/>
                                      </p:to>
                                    </p:set>
                                    <p:animEffect transition="in" filter="fade">
                                      <p:cBhvr>
                                        <p:cTn id="31" dur="500"/>
                                        <p:tgtEl>
                                          <p:spTgt spid="83">
                                            <p:txEl>
                                              <p:pRg st="0" end="0"/>
                                            </p:txEl>
                                          </p:spTgt>
                                        </p:tgtEl>
                                      </p:cBhvr>
                                    </p:animEffect>
                                  </p:childTnLst>
                                </p:cTn>
                              </p:par>
                            </p:childTnLst>
                          </p:cTn>
                        </p:par>
                        <p:par>
                          <p:cTn id="32" fill="hold">
                            <p:stCondLst>
                              <p:cond delay="3500"/>
                            </p:stCondLst>
                            <p:childTnLst>
                              <p:par>
                                <p:cTn id="33" presetID="18" presetClass="entr" presetSubtype="6" fill="hold" grpId="0" nodeType="afterEffect">
                                  <p:stCondLst>
                                    <p:cond delay="0"/>
                                  </p:stCondLst>
                                  <p:childTnLst>
                                    <p:set>
                                      <p:cBhvr>
                                        <p:cTn id="34" dur="1" fill="hold">
                                          <p:stCondLst>
                                            <p:cond delay="0"/>
                                          </p:stCondLst>
                                        </p:cTn>
                                        <p:tgtEl>
                                          <p:spTgt spid="84">
                                            <p:txEl>
                                              <p:pRg st="0" end="0"/>
                                            </p:txEl>
                                          </p:spTgt>
                                        </p:tgtEl>
                                        <p:attrNameLst>
                                          <p:attrName>style.visibility</p:attrName>
                                        </p:attrNameLst>
                                      </p:cBhvr>
                                      <p:to>
                                        <p:strVal val="visible"/>
                                      </p:to>
                                    </p:set>
                                    <p:animEffect transition="in" filter="strips(downRight)">
                                      <p:cBhvr>
                                        <p:cTn id="35" dur="500"/>
                                        <p:tgtEl>
                                          <p:spTgt spid="84">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dissolve">
                                      <p:cBhvr>
                                        <p:cTn id="39" dur="500"/>
                                        <p:tgtEl>
                                          <p:spTgt spid="32"/>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85">
                                            <p:txEl>
                                              <p:pRg st="0" end="0"/>
                                            </p:txEl>
                                          </p:spTgt>
                                        </p:tgtEl>
                                        <p:attrNameLst>
                                          <p:attrName>style.visibility</p:attrName>
                                        </p:attrNameLst>
                                      </p:cBhvr>
                                      <p:to>
                                        <p:strVal val="visible"/>
                                      </p:to>
                                    </p:set>
                                    <p:animEffect transition="in" filter="fade">
                                      <p:cBhvr>
                                        <p:cTn id="43" dur="500"/>
                                        <p:tgtEl>
                                          <p:spTgt spid="85">
                                            <p:txEl>
                                              <p:pRg st="0" end="0"/>
                                            </p:txEl>
                                          </p:spTgt>
                                        </p:tgtEl>
                                      </p:cBhvr>
                                    </p:animEffect>
                                  </p:childTnLst>
                                </p:cTn>
                              </p:par>
                            </p:childTnLst>
                          </p:cTn>
                        </p:par>
                        <p:par>
                          <p:cTn id="44" fill="hold">
                            <p:stCondLst>
                              <p:cond delay="5000"/>
                            </p:stCondLst>
                            <p:childTnLst>
                              <p:par>
                                <p:cTn id="45" presetID="18" presetClass="entr" presetSubtype="6" fill="hold" grpId="0" nodeType="afterEffect">
                                  <p:stCondLst>
                                    <p:cond delay="0"/>
                                  </p:stCondLst>
                                  <p:childTnLst>
                                    <p:set>
                                      <p:cBhvr>
                                        <p:cTn id="46" dur="1" fill="hold">
                                          <p:stCondLst>
                                            <p:cond delay="0"/>
                                          </p:stCondLst>
                                        </p:cTn>
                                        <p:tgtEl>
                                          <p:spTgt spid="86">
                                            <p:txEl>
                                              <p:pRg st="0" end="0"/>
                                            </p:txEl>
                                          </p:spTgt>
                                        </p:tgtEl>
                                        <p:attrNameLst>
                                          <p:attrName>style.visibility</p:attrName>
                                        </p:attrNameLst>
                                      </p:cBhvr>
                                      <p:to>
                                        <p:strVal val="visible"/>
                                      </p:to>
                                    </p:set>
                                    <p:animEffect transition="in" filter="strips(downRight)">
                                      <p:cBhvr>
                                        <p:cTn id="47" dur="500"/>
                                        <p:tgtEl>
                                          <p:spTgt spid="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P spid="14" grpId="0" build="p"/>
      <p:bldP spid="17" grpId="0" build="p"/>
      <p:bldP spid="25" grpId="0" animBg="1"/>
      <p:bldP spid="28" grpId="0" animBg="1"/>
      <p:bldP spid="32" grpId="0" animBg="1"/>
      <p:bldP spid="83" grpId="0" build="p"/>
      <p:bldP spid="84" grpId="0" build="p"/>
      <p:bldP spid="85" grpId="0" build="p"/>
      <p:bldP spid="86" grpId="0" build="p"/>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1942"/>
          <p:cNvGrpSpPr/>
          <p:nvPr/>
        </p:nvGrpSpPr>
        <p:grpSpPr>
          <a:xfrm rot="16200000">
            <a:off x="2316844" y="1839311"/>
            <a:ext cx="2916586" cy="3880311"/>
            <a:chOff x="0" y="0"/>
            <a:chExt cx="8115303" cy="6030197"/>
          </a:xfrm>
        </p:grpSpPr>
        <p:sp>
          <p:nvSpPr>
            <p:cNvPr id="30" name="Shape 1937"/>
            <p:cNvSpPr/>
            <p:nvPr/>
          </p:nvSpPr>
          <p:spPr>
            <a:xfrm flipV="1">
              <a:off x="-1" y="0"/>
              <a:ext cx="2" cy="6030197"/>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31" name="Shape 1938"/>
            <p:cNvSpPr/>
            <p:nvPr/>
          </p:nvSpPr>
          <p:spPr>
            <a:xfrm flipV="1">
              <a:off x="2028825" y="0"/>
              <a:ext cx="1" cy="6030198"/>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32" name="Shape 1939"/>
            <p:cNvSpPr/>
            <p:nvPr/>
          </p:nvSpPr>
          <p:spPr>
            <a:xfrm flipV="1">
              <a:off x="4057651" y="0"/>
              <a:ext cx="1" cy="6030197"/>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33" name="Shape 1940"/>
            <p:cNvSpPr/>
            <p:nvPr/>
          </p:nvSpPr>
          <p:spPr>
            <a:xfrm flipV="1">
              <a:off x="6086476" y="0"/>
              <a:ext cx="1" cy="6030197"/>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48" name="Shape 1941"/>
            <p:cNvSpPr/>
            <p:nvPr/>
          </p:nvSpPr>
          <p:spPr>
            <a:xfrm flipV="1">
              <a:off x="8115303" y="0"/>
              <a:ext cx="1" cy="6030197"/>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grpSp>
      <p:grpSp>
        <p:nvGrpSpPr>
          <p:cNvPr id="2" name="Group 1"/>
          <p:cNvGrpSpPr/>
          <p:nvPr/>
        </p:nvGrpSpPr>
        <p:grpSpPr>
          <a:xfrm rot="16200000">
            <a:off x="1628060" y="4003021"/>
            <a:ext cx="1791424" cy="687181"/>
            <a:chOff x="6580237" y="2350216"/>
            <a:chExt cx="2495515" cy="534648"/>
          </a:xfrm>
        </p:grpSpPr>
        <p:sp>
          <p:nvSpPr>
            <p:cNvPr id="49" name="Shape 1956"/>
            <p:cNvSpPr/>
            <p:nvPr/>
          </p:nvSpPr>
          <p:spPr>
            <a:xfrm rot="5400000">
              <a:off x="7299874" y="1630580"/>
              <a:ext cx="181129" cy="1620401"/>
            </a:xfrm>
            <a:prstGeom prst="roundRect">
              <a:avLst>
                <a:gd name="adj" fmla="val 7021"/>
              </a:avLst>
            </a:prstGeom>
            <a:solidFill>
              <a:schemeClr val="accent1"/>
            </a:solidFill>
            <a:ln w="12700">
              <a:miter lim="400000"/>
            </a:ln>
          </p:spPr>
          <p:txBody>
            <a:bodyPr lIns="0" tIns="0" rIns="0" bIns="0"/>
            <a:lstStyle/>
            <a:p>
              <a:pPr lvl="0"/>
              <a:endParaRPr/>
            </a:p>
          </p:txBody>
        </p:sp>
        <p:sp>
          <p:nvSpPr>
            <p:cNvPr id="54" name="Shape 1957"/>
            <p:cNvSpPr/>
            <p:nvPr/>
          </p:nvSpPr>
          <p:spPr>
            <a:xfrm rot="5400000">
              <a:off x="7638920" y="1467991"/>
              <a:ext cx="181129" cy="2298493"/>
            </a:xfrm>
            <a:prstGeom prst="roundRect">
              <a:avLst>
                <a:gd name="adj" fmla="val 7021"/>
              </a:avLst>
            </a:prstGeom>
            <a:solidFill>
              <a:schemeClr val="accent1">
                <a:alpha val="75000"/>
              </a:schemeClr>
            </a:solidFill>
            <a:ln w="12700">
              <a:miter lim="400000"/>
            </a:ln>
          </p:spPr>
          <p:txBody>
            <a:bodyPr lIns="0" tIns="0" rIns="0" bIns="0"/>
            <a:lstStyle/>
            <a:p>
              <a:pPr lvl="0"/>
              <a:endParaRPr/>
            </a:p>
          </p:txBody>
        </p:sp>
        <p:sp>
          <p:nvSpPr>
            <p:cNvPr id="55" name="Shape 1958"/>
            <p:cNvSpPr/>
            <p:nvPr/>
          </p:nvSpPr>
          <p:spPr>
            <a:xfrm rot="5400000">
              <a:off x="7737430" y="1546541"/>
              <a:ext cx="181130" cy="2495515"/>
            </a:xfrm>
            <a:prstGeom prst="roundRect">
              <a:avLst>
                <a:gd name="adj" fmla="val 7021"/>
              </a:avLst>
            </a:prstGeom>
            <a:solidFill>
              <a:schemeClr val="accent1">
                <a:alpha val="50000"/>
              </a:schemeClr>
            </a:solidFill>
            <a:ln w="12700">
              <a:miter lim="400000"/>
            </a:ln>
          </p:spPr>
          <p:txBody>
            <a:bodyPr lIns="0" tIns="0" rIns="0" bIns="0"/>
            <a:lstStyle/>
            <a:p>
              <a:pPr lvl="0"/>
              <a:endParaRPr/>
            </a:p>
          </p:txBody>
        </p:sp>
      </p:grpSp>
      <p:grpSp>
        <p:nvGrpSpPr>
          <p:cNvPr id="4" name="Group 3"/>
          <p:cNvGrpSpPr/>
          <p:nvPr/>
        </p:nvGrpSpPr>
        <p:grpSpPr>
          <a:xfrm rot="16200000">
            <a:off x="2022019" y="3546357"/>
            <a:ext cx="2704753" cy="687180"/>
            <a:chOff x="6580238" y="3012027"/>
            <a:chExt cx="3767813" cy="534647"/>
          </a:xfrm>
        </p:grpSpPr>
        <p:sp>
          <p:nvSpPr>
            <p:cNvPr id="56" name="Shape 1959"/>
            <p:cNvSpPr/>
            <p:nvPr/>
          </p:nvSpPr>
          <p:spPr>
            <a:xfrm rot="5400000">
              <a:off x="8110074" y="1482191"/>
              <a:ext cx="181129" cy="3240801"/>
            </a:xfrm>
            <a:prstGeom prst="roundRect">
              <a:avLst>
                <a:gd name="adj" fmla="val 7021"/>
              </a:avLst>
            </a:prstGeom>
            <a:solidFill>
              <a:schemeClr val="accent1"/>
            </a:solidFill>
            <a:ln w="12700">
              <a:miter lim="400000"/>
            </a:ln>
          </p:spPr>
          <p:txBody>
            <a:bodyPr lIns="0" tIns="0" rIns="0" bIns="0"/>
            <a:lstStyle/>
            <a:p>
              <a:pPr lvl="0"/>
              <a:endParaRPr/>
            </a:p>
          </p:txBody>
        </p:sp>
        <p:sp>
          <p:nvSpPr>
            <p:cNvPr id="57" name="Shape 1960"/>
            <p:cNvSpPr/>
            <p:nvPr/>
          </p:nvSpPr>
          <p:spPr>
            <a:xfrm rot="5400000">
              <a:off x="8373580" y="1395142"/>
              <a:ext cx="181129" cy="3767812"/>
            </a:xfrm>
            <a:prstGeom prst="roundRect">
              <a:avLst>
                <a:gd name="adj" fmla="val 7021"/>
              </a:avLst>
            </a:prstGeom>
            <a:solidFill>
              <a:schemeClr val="accent1">
                <a:alpha val="75000"/>
              </a:schemeClr>
            </a:solidFill>
            <a:ln w="12700">
              <a:miter lim="400000"/>
            </a:ln>
          </p:spPr>
          <p:txBody>
            <a:bodyPr lIns="0" tIns="0" rIns="0" bIns="0"/>
            <a:lstStyle/>
            <a:p>
              <a:pPr lvl="0"/>
              <a:endParaRPr/>
            </a:p>
          </p:txBody>
        </p:sp>
        <p:sp>
          <p:nvSpPr>
            <p:cNvPr id="58" name="Shape 1961"/>
            <p:cNvSpPr/>
            <p:nvPr/>
          </p:nvSpPr>
          <p:spPr>
            <a:xfrm rot="5400000">
              <a:off x="8260320" y="1685462"/>
              <a:ext cx="181130" cy="3541294"/>
            </a:xfrm>
            <a:prstGeom prst="roundRect">
              <a:avLst>
                <a:gd name="adj" fmla="val 7021"/>
              </a:avLst>
            </a:prstGeom>
            <a:solidFill>
              <a:schemeClr val="accent1">
                <a:alpha val="50000"/>
              </a:schemeClr>
            </a:solidFill>
            <a:ln w="12700">
              <a:miter lim="400000"/>
            </a:ln>
          </p:spPr>
          <p:txBody>
            <a:bodyPr lIns="0" tIns="0" rIns="0" bIns="0"/>
            <a:lstStyle/>
            <a:p>
              <a:pPr lvl="0"/>
              <a:endParaRPr/>
            </a:p>
          </p:txBody>
        </p:sp>
      </p:grpSp>
      <p:grpSp>
        <p:nvGrpSpPr>
          <p:cNvPr id="5" name="Group 4"/>
          <p:cNvGrpSpPr/>
          <p:nvPr/>
        </p:nvGrpSpPr>
        <p:grpSpPr>
          <a:xfrm rot="16200000">
            <a:off x="3329308" y="4003021"/>
            <a:ext cx="1791424" cy="687181"/>
            <a:chOff x="6580237" y="3673839"/>
            <a:chExt cx="2495515" cy="534648"/>
          </a:xfrm>
        </p:grpSpPr>
        <p:sp>
          <p:nvSpPr>
            <p:cNvPr id="59" name="Shape 1962"/>
            <p:cNvSpPr/>
            <p:nvPr/>
          </p:nvSpPr>
          <p:spPr>
            <a:xfrm rot="5400000">
              <a:off x="7299874" y="2954203"/>
              <a:ext cx="181129" cy="1620401"/>
            </a:xfrm>
            <a:prstGeom prst="roundRect">
              <a:avLst>
                <a:gd name="adj" fmla="val 7021"/>
              </a:avLst>
            </a:prstGeom>
            <a:solidFill>
              <a:schemeClr val="accent1"/>
            </a:solidFill>
            <a:ln w="12700">
              <a:miter lim="400000"/>
            </a:ln>
          </p:spPr>
          <p:txBody>
            <a:bodyPr lIns="0" tIns="0" rIns="0" bIns="0"/>
            <a:lstStyle/>
            <a:p>
              <a:pPr lvl="0"/>
              <a:endParaRPr/>
            </a:p>
          </p:txBody>
        </p:sp>
        <p:sp>
          <p:nvSpPr>
            <p:cNvPr id="60" name="Shape 1963"/>
            <p:cNvSpPr/>
            <p:nvPr/>
          </p:nvSpPr>
          <p:spPr>
            <a:xfrm rot="5400000">
              <a:off x="7638920" y="2791613"/>
              <a:ext cx="181129" cy="2298493"/>
            </a:xfrm>
            <a:prstGeom prst="roundRect">
              <a:avLst>
                <a:gd name="adj" fmla="val 7021"/>
              </a:avLst>
            </a:prstGeom>
            <a:solidFill>
              <a:schemeClr val="accent1">
                <a:alpha val="75000"/>
              </a:schemeClr>
            </a:solidFill>
            <a:ln w="12700">
              <a:miter lim="400000"/>
            </a:ln>
          </p:spPr>
          <p:txBody>
            <a:bodyPr lIns="0" tIns="0" rIns="0" bIns="0"/>
            <a:lstStyle/>
            <a:p>
              <a:pPr lvl="0"/>
              <a:endParaRPr/>
            </a:p>
          </p:txBody>
        </p:sp>
        <p:sp>
          <p:nvSpPr>
            <p:cNvPr id="61" name="Shape 1964"/>
            <p:cNvSpPr/>
            <p:nvPr/>
          </p:nvSpPr>
          <p:spPr>
            <a:xfrm rot="5400000">
              <a:off x="7737430" y="2870164"/>
              <a:ext cx="181130" cy="2495515"/>
            </a:xfrm>
            <a:prstGeom prst="roundRect">
              <a:avLst>
                <a:gd name="adj" fmla="val 7021"/>
              </a:avLst>
            </a:prstGeom>
            <a:solidFill>
              <a:schemeClr val="accent1">
                <a:alpha val="50000"/>
              </a:schemeClr>
            </a:solidFill>
            <a:ln w="12700">
              <a:miter lim="400000"/>
            </a:ln>
          </p:spPr>
          <p:txBody>
            <a:bodyPr lIns="0" tIns="0" rIns="0" bIns="0"/>
            <a:lstStyle/>
            <a:p>
              <a:pPr lvl="0"/>
              <a:endParaRPr/>
            </a:p>
          </p:txBody>
        </p:sp>
      </p:grpSp>
      <p:grpSp>
        <p:nvGrpSpPr>
          <p:cNvPr id="11" name="Group 10"/>
          <p:cNvGrpSpPr/>
          <p:nvPr/>
        </p:nvGrpSpPr>
        <p:grpSpPr>
          <a:xfrm rot="16200000">
            <a:off x="4179931" y="4003022"/>
            <a:ext cx="1791424" cy="687180"/>
            <a:chOff x="6580237" y="4335650"/>
            <a:chExt cx="2495515" cy="534647"/>
          </a:xfrm>
        </p:grpSpPr>
        <p:sp>
          <p:nvSpPr>
            <p:cNvPr id="62" name="Shape 1965"/>
            <p:cNvSpPr/>
            <p:nvPr/>
          </p:nvSpPr>
          <p:spPr>
            <a:xfrm rot="5400000">
              <a:off x="7299874" y="3616014"/>
              <a:ext cx="181129" cy="1620401"/>
            </a:xfrm>
            <a:prstGeom prst="roundRect">
              <a:avLst>
                <a:gd name="adj" fmla="val 7021"/>
              </a:avLst>
            </a:prstGeom>
            <a:solidFill>
              <a:schemeClr val="accent1"/>
            </a:solidFill>
            <a:ln w="12700">
              <a:miter lim="400000"/>
            </a:ln>
          </p:spPr>
          <p:txBody>
            <a:bodyPr lIns="0" tIns="0" rIns="0" bIns="0"/>
            <a:lstStyle/>
            <a:p>
              <a:pPr lvl="0"/>
              <a:endParaRPr/>
            </a:p>
          </p:txBody>
        </p:sp>
        <p:sp>
          <p:nvSpPr>
            <p:cNvPr id="63" name="Shape 1966"/>
            <p:cNvSpPr/>
            <p:nvPr/>
          </p:nvSpPr>
          <p:spPr>
            <a:xfrm rot="5400000">
              <a:off x="7638920" y="3453424"/>
              <a:ext cx="181129" cy="2298493"/>
            </a:xfrm>
            <a:prstGeom prst="roundRect">
              <a:avLst>
                <a:gd name="adj" fmla="val 7021"/>
              </a:avLst>
            </a:prstGeom>
            <a:solidFill>
              <a:schemeClr val="accent1">
                <a:alpha val="75000"/>
              </a:schemeClr>
            </a:solidFill>
            <a:ln w="12700">
              <a:miter lim="400000"/>
            </a:ln>
          </p:spPr>
          <p:txBody>
            <a:bodyPr lIns="0" tIns="0" rIns="0" bIns="0"/>
            <a:lstStyle/>
            <a:p>
              <a:pPr lvl="0"/>
              <a:endParaRPr/>
            </a:p>
          </p:txBody>
        </p:sp>
        <p:sp>
          <p:nvSpPr>
            <p:cNvPr id="64" name="Shape 1967"/>
            <p:cNvSpPr/>
            <p:nvPr/>
          </p:nvSpPr>
          <p:spPr>
            <a:xfrm rot="5400000">
              <a:off x="7737430" y="3531974"/>
              <a:ext cx="181130" cy="2495515"/>
            </a:xfrm>
            <a:prstGeom prst="roundRect">
              <a:avLst>
                <a:gd name="adj" fmla="val 7021"/>
              </a:avLst>
            </a:prstGeom>
            <a:solidFill>
              <a:schemeClr val="accent1">
                <a:alpha val="50000"/>
              </a:schemeClr>
            </a:solidFill>
            <a:ln w="12700">
              <a:miter lim="400000"/>
            </a:ln>
          </p:spPr>
          <p:txBody>
            <a:bodyPr lIns="0" tIns="0" rIns="0" bIns="0"/>
            <a:lstStyle/>
            <a:p>
              <a:pPr lvl="0"/>
              <a:endParaRPr/>
            </a:p>
          </p:txBody>
        </p:sp>
      </p:grpSp>
      <p:grpSp>
        <p:nvGrpSpPr>
          <p:cNvPr id="65" name="Group 1972"/>
          <p:cNvGrpSpPr/>
          <p:nvPr/>
        </p:nvGrpSpPr>
        <p:grpSpPr>
          <a:xfrm>
            <a:off x="6941508" y="2393949"/>
            <a:ext cx="484452" cy="400051"/>
            <a:chOff x="5768" y="183282"/>
            <a:chExt cx="967651" cy="799066"/>
          </a:xfrm>
        </p:grpSpPr>
        <p:sp>
          <p:nvSpPr>
            <p:cNvPr id="66" name="Shape 1970"/>
            <p:cNvSpPr/>
            <p:nvPr/>
          </p:nvSpPr>
          <p:spPr>
            <a:xfrm>
              <a:off x="5768" y="183282"/>
              <a:ext cx="967651" cy="799066"/>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67" name="Shape 1971"/>
            <p:cNvSpPr/>
            <p:nvPr/>
          </p:nvSpPr>
          <p:spPr>
            <a:xfrm>
              <a:off x="357019" y="355473"/>
              <a:ext cx="225738" cy="406401"/>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68" name="Group 1977"/>
          <p:cNvGrpSpPr/>
          <p:nvPr/>
        </p:nvGrpSpPr>
        <p:grpSpPr>
          <a:xfrm>
            <a:off x="8127756" y="2393949"/>
            <a:ext cx="484452" cy="400051"/>
            <a:chOff x="5768" y="183282"/>
            <a:chExt cx="967650" cy="799066"/>
          </a:xfrm>
        </p:grpSpPr>
        <p:sp>
          <p:nvSpPr>
            <p:cNvPr id="69" name="Shape 1975"/>
            <p:cNvSpPr/>
            <p:nvPr/>
          </p:nvSpPr>
          <p:spPr>
            <a:xfrm>
              <a:off x="5768" y="183282"/>
              <a:ext cx="967650" cy="799066"/>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70" name="Shape 1976"/>
            <p:cNvSpPr/>
            <p:nvPr/>
          </p:nvSpPr>
          <p:spPr>
            <a:xfrm>
              <a:off x="302807" y="372610"/>
              <a:ext cx="483456" cy="392878"/>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71" name="Group 1985"/>
          <p:cNvGrpSpPr/>
          <p:nvPr/>
        </p:nvGrpSpPr>
        <p:grpSpPr>
          <a:xfrm>
            <a:off x="9339404" y="2393949"/>
            <a:ext cx="484452" cy="400051"/>
            <a:chOff x="56504" y="183283"/>
            <a:chExt cx="967651" cy="799066"/>
          </a:xfrm>
        </p:grpSpPr>
        <p:sp>
          <p:nvSpPr>
            <p:cNvPr id="72" name="Shape 1980"/>
            <p:cNvSpPr/>
            <p:nvPr/>
          </p:nvSpPr>
          <p:spPr>
            <a:xfrm>
              <a:off x="56504" y="183283"/>
              <a:ext cx="967651" cy="799066"/>
            </a:xfrm>
            <a:prstGeom prst="rect">
              <a:avLst/>
            </a:prstGeom>
            <a:solidFill>
              <a:schemeClr val="accent1">
                <a:alpha val="50000"/>
              </a:schemeClr>
            </a:solidFill>
            <a:ln w="12700" cap="flat">
              <a:noFill/>
              <a:miter lim="400000"/>
            </a:ln>
            <a:effectLst/>
          </p:spPr>
          <p:txBody>
            <a:bodyPr wrap="square" lIns="50800" tIns="50800" rIns="50800" bIns="50800" numCol="1" anchor="ctr">
              <a:noAutofit/>
            </a:bodyPr>
            <a:lstStyle/>
            <a:p>
              <a:pPr lvl="0"/>
              <a:endParaRPr/>
            </a:p>
          </p:txBody>
        </p:sp>
        <p:grpSp>
          <p:nvGrpSpPr>
            <p:cNvPr id="73" name="Group 1984"/>
            <p:cNvGrpSpPr/>
            <p:nvPr/>
          </p:nvGrpSpPr>
          <p:grpSpPr>
            <a:xfrm>
              <a:off x="311810" y="411713"/>
              <a:ext cx="481570" cy="306782"/>
              <a:chOff x="0" y="0"/>
              <a:chExt cx="481569" cy="306780"/>
            </a:xfrm>
          </p:grpSpPr>
          <p:sp>
            <p:nvSpPr>
              <p:cNvPr id="74" name="Shape 1981"/>
              <p:cNvSpPr/>
              <p:nvPr/>
            </p:nvSpPr>
            <p:spPr>
              <a:xfrm>
                <a:off x="0" y="0"/>
                <a:ext cx="250278" cy="298899"/>
              </a:xfrm>
              <a:custGeom>
                <a:avLst/>
                <a:gdLst/>
                <a:ahLst/>
                <a:cxnLst>
                  <a:cxn ang="0">
                    <a:pos x="wd2" y="hd2"/>
                  </a:cxn>
                  <a:cxn ang="5400000">
                    <a:pos x="wd2" y="hd2"/>
                  </a:cxn>
                  <a:cxn ang="10800000">
                    <a:pos x="wd2" y="hd2"/>
                  </a:cxn>
                  <a:cxn ang="16200000">
                    <a:pos x="wd2" y="hd2"/>
                  </a:cxn>
                </a:cxnLst>
                <a:rect l="0" t="0" r="r" b="b"/>
                <a:pathLst>
                  <a:path w="21196" h="21426" extrusionOk="0">
                    <a:moveTo>
                      <a:pt x="16457" y="9755"/>
                    </a:moveTo>
                    <a:cubicBezTo>
                      <a:pt x="16457" y="9755"/>
                      <a:pt x="20366" y="9581"/>
                      <a:pt x="20366" y="5748"/>
                    </a:cubicBezTo>
                    <a:cubicBezTo>
                      <a:pt x="20366" y="1742"/>
                      <a:pt x="17074" y="0"/>
                      <a:pt x="13166" y="0"/>
                    </a:cubicBezTo>
                    <a:cubicBezTo>
                      <a:pt x="5760" y="0"/>
                      <a:pt x="5760" y="0"/>
                      <a:pt x="5760" y="0"/>
                    </a:cubicBezTo>
                    <a:cubicBezTo>
                      <a:pt x="5554" y="0"/>
                      <a:pt x="5554" y="0"/>
                      <a:pt x="5554" y="0"/>
                    </a:cubicBezTo>
                    <a:cubicBezTo>
                      <a:pt x="0" y="0"/>
                      <a:pt x="0" y="0"/>
                      <a:pt x="0" y="0"/>
                    </a:cubicBezTo>
                    <a:cubicBezTo>
                      <a:pt x="0" y="21426"/>
                      <a:pt x="0" y="21426"/>
                      <a:pt x="0" y="21426"/>
                    </a:cubicBezTo>
                    <a:cubicBezTo>
                      <a:pt x="5554" y="21426"/>
                      <a:pt x="5554" y="21426"/>
                      <a:pt x="5554" y="21426"/>
                    </a:cubicBezTo>
                    <a:cubicBezTo>
                      <a:pt x="5760" y="21426"/>
                      <a:pt x="5760" y="21426"/>
                      <a:pt x="5760" y="21426"/>
                    </a:cubicBezTo>
                    <a:cubicBezTo>
                      <a:pt x="13166" y="21426"/>
                      <a:pt x="13166" y="21426"/>
                      <a:pt x="13166" y="21426"/>
                    </a:cubicBezTo>
                    <a:cubicBezTo>
                      <a:pt x="13166" y="21426"/>
                      <a:pt x="21189" y="21600"/>
                      <a:pt x="21189" y="15155"/>
                    </a:cubicBezTo>
                    <a:cubicBezTo>
                      <a:pt x="21189" y="15155"/>
                      <a:pt x="21600" y="9755"/>
                      <a:pt x="16457" y="9755"/>
                    </a:cubicBezTo>
                    <a:close/>
                    <a:moveTo>
                      <a:pt x="5760" y="3832"/>
                    </a:moveTo>
                    <a:cubicBezTo>
                      <a:pt x="12137" y="3832"/>
                      <a:pt x="12137" y="3832"/>
                      <a:pt x="12137" y="3832"/>
                    </a:cubicBezTo>
                    <a:cubicBezTo>
                      <a:pt x="13166" y="3832"/>
                      <a:pt x="13166" y="3832"/>
                      <a:pt x="13166" y="3832"/>
                    </a:cubicBezTo>
                    <a:cubicBezTo>
                      <a:pt x="13166" y="3832"/>
                      <a:pt x="15017" y="3832"/>
                      <a:pt x="15017" y="5923"/>
                    </a:cubicBezTo>
                    <a:cubicBezTo>
                      <a:pt x="15017" y="8187"/>
                      <a:pt x="13783" y="8535"/>
                      <a:pt x="12754" y="8535"/>
                    </a:cubicBezTo>
                    <a:cubicBezTo>
                      <a:pt x="5760" y="8535"/>
                      <a:pt x="5760" y="8535"/>
                      <a:pt x="5760" y="8535"/>
                    </a:cubicBezTo>
                    <a:lnTo>
                      <a:pt x="5760" y="3832"/>
                    </a:lnTo>
                    <a:close/>
                    <a:moveTo>
                      <a:pt x="12754" y="17594"/>
                    </a:moveTo>
                    <a:cubicBezTo>
                      <a:pt x="12549" y="17594"/>
                      <a:pt x="12343" y="17594"/>
                      <a:pt x="12343" y="17594"/>
                    </a:cubicBezTo>
                    <a:cubicBezTo>
                      <a:pt x="5760" y="17594"/>
                      <a:pt x="5760" y="17594"/>
                      <a:pt x="5760" y="17594"/>
                    </a:cubicBezTo>
                    <a:cubicBezTo>
                      <a:pt x="5760" y="11845"/>
                      <a:pt x="5760" y="11845"/>
                      <a:pt x="5760" y="11845"/>
                    </a:cubicBezTo>
                    <a:cubicBezTo>
                      <a:pt x="13166" y="11845"/>
                      <a:pt x="13166" y="11845"/>
                      <a:pt x="13166" y="11845"/>
                    </a:cubicBezTo>
                    <a:cubicBezTo>
                      <a:pt x="13166" y="11845"/>
                      <a:pt x="15840" y="11845"/>
                      <a:pt x="15840" y="14806"/>
                    </a:cubicBezTo>
                    <a:cubicBezTo>
                      <a:pt x="15840" y="17245"/>
                      <a:pt x="13783" y="17594"/>
                      <a:pt x="12754" y="17594"/>
                    </a:cubicBezTo>
                    <a:close/>
                  </a:path>
                </a:pathLst>
              </a:custGeom>
              <a:solidFill>
                <a:srgbClr val="FFFFFF"/>
              </a:solidFill>
              <a:ln w="12700" cap="flat">
                <a:noFill/>
                <a:miter lim="400000"/>
              </a:ln>
              <a:effectLst/>
            </p:spPr>
            <p:txBody>
              <a:bodyPr wrap="square" lIns="0" tIns="0" rIns="0" bIns="0" numCol="1" anchor="t">
                <a:noAutofit/>
              </a:bodyPr>
              <a:lstStyle/>
              <a:p>
                <a:pPr lvl="0"/>
                <a:endParaRPr/>
              </a:p>
            </p:txBody>
          </p:sp>
          <p:sp>
            <p:nvSpPr>
              <p:cNvPr id="75" name="Shape 1982"/>
              <p:cNvSpPr/>
              <p:nvPr/>
            </p:nvSpPr>
            <p:spPr>
              <a:xfrm>
                <a:off x="262240" y="75073"/>
                <a:ext cx="219330" cy="231708"/>
              </a:xfrm>
              <a:custGeom>
                <a:avLst/>
                <a:gdLst/>
                <a:ahLst/>
                <a:cxnLst>
                  <a:cxn ang="0">
                    <a:pos x="wd2" y="hd2"/>
                  </a:cxn>
                  <a:cxn ang="5400000">
                    <a:pos x="wd2" y="hd2"/>
                  </a:cxn>
                  <a:cxn ang="10800000">
                    <a:pos x="wd2" y="hd2"/>
                  </a:cxn>
                  <a:cxn ang="16200000">
                    <a:pos x="wd2" y="hd2"/>
                  </a:cxn>
                </a:cxnLst>
                <a:rect l="0" t="0" r="r" b="b"/>
                <a:pathLst>
                  <a:path w="19520" h="21159" extrusionOk="0">
                    <a:moveTo>
                      <a:pt x="10159" y="0"/>
                    </a:moveTo>
                    <a:cubicBezTo>
                      <a:pt x="7" y="0"/>
                      <a:pt x="7" y="10466"/>
                      <a:pt x="7" y="10466"/>
                    </a:cubicBezTo>
                    <a:cubicBezTo>
                      <a:pt x="7" y="10466"/>
                      <a:pt x="-641" y="21155"/>
                      <a:pt x="10159" y="21155"/>
                    </a:cubicBezTo>
                    <a:cubicBezTo>
                      <a:pt x="10159" y="21155"/>
                      <a:pt x="19231" y="21600"/>
                      <a:pt x="19231" y="13806"/>
                    </a:cubicBezTo>
                    <a:cubicBezTo>
                      <a:pt x="14695" y="13806"/>
                      <a:pt x="14695" y="13806"/>
                      <a:pt x="14695" y="13806"/>
                    </a:cubicBezTo>
                    <a:cubicBezTo>
                      <a:pt x="14695" y="13806"/>
                      <a:pt x="14695" y="16701"/>
                      <a:pt x="10375" y="16701"/>
                    </a:cubicBezTo>
                    <a:cubicBezTo>
                      <a:pt x="10375" y="16701"/>
                      <a:pt x="5623" y="16924"/>
                      <a:pt x="5623" y="12025"/>
                    </a:cubicBezTo>
                    <a:cubicBezTo>
                      <a:pt x="19447" y="12025"/>
                      <a:pt x="19447" y="12025"/>
                      <a:pt x="19447" y="12025"/>
                    </a:cubicBezTo>
                    <a:cubicBezTo>
                      <a:pt x="19447" y="12025"/>
                      <a:pt x="20959" y="0"/>
                      <a:pt x="10159" y="0"/>
                    </a:cubicBezTo>
                    <a:close/>
                    <a:moveTo>
                      <a:pt x="5623" y="8239"/>
                    </a:moveTo>
                    <a:cubicBezTo>
                      <a:pt x="5623" y="8239"/>
                      <a:pt x="6271" y="4008"/>
                      <a:pt x="10375" y="4008"/>
                    </a:cubicBezTo>
                    <a:cubicBezTo>
                      <a:pt x="14479" y="4008"/>
                      <a:pt x="14479" y="8239"/>
                      <a:pt x="14479" y="8239"/>
                    </a:cubicBezTo>
                    <a:lnTo>
                      <a:pt x="5623" y="8239"/>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sp>
            <p:nvSpPr>
              <p:cNvPr id="76" name="Shape 1983"/>
              <p:cNvSpPr/>
              <p:nvPr/>
            </p:nvSpPr>
            <p:spPr>
              <a:xfrm>
                <a:off x="313662" y="17483"/>
                <a:ext cx="148233" cy="35993"/>
              </a:xfrm>
              <a:prstGeom prst="rect">
                <a:avLst/>
              </a:prstGeom>
              <a:solidFill>
                <a:srgbClr val="FFFFFF"/>
              </a:solidFill>
              <a:ln w="12700" cap="flat">
                <a:noFill/>
                <a:miter lim="400000"/>
              </a:ln>
              <a:effectLst/>
            </p:spPr>
            <p:txBody>
              <a:bodyPr wrap="square" lIns="38100" tIns="38100" rIns="38100" bIns="38100" numCol="1" anchor="t">
                <a:noAutofit/>
              </a:bodyPr>
              <a:lstStyle/>
              <a:p>
                <a:pPr lvl="0"/>
                <a:endParaRPr/>
              </a:p>
            </p:txBody>
          </p:sp>
        </p:grpSp>
      </p:grpSp>
      <p:sp>
        <p:nvSpPr>
          <p:cNvPr id="8" name="Title 7"/>
          <p:cNvSpPr>
            <a:spLocks noGrp="1"/>
          </p:cNvSpPr>
          <p:nvPr>
            <p:ph type="ctrTitle"/>
          </p:nvPr>
        </p:nvSpPr>
        <p:spPr>
          <a:xfrm>
            <a:off x="1524000" y="523581"/>
            <a:ext cx="9144000" cy="714373"/>
          </a:xfrm>
        </p:spPr>
        <p:txBody>
          <a:bodyPr>
            <a:normAutofit/>
          </a:bodyPr>
          <a:lstStyle/>
          <a:p>
            <a:r>
              <a:rPr lang="en-GB" dirty="0"/>
              <a:t>MARKET RESEARCH</a:t>
            </a:r>
          </a:p>
        </p:txBody>
      </p:sp>
      <p:sp>
        <p:nvSpPr>
          <p:cNvPr id="9" name="Subtitle 8"/>
          <p:cNvSpPr>
            <a:spLocks noGrp="1"/>
          </p:cNvSpPr>
          <p:nvPr>
            <p:ph type="subTitle" idx="1"/>
          </p:nvPr>
        </p:nvSpPr>
        <p:spPr/>
        <p:txBody>
          <a:bodyPr/>
          <a:lstStyle/>
          <a:p>
            <a:r>
              <a:rPr lang="en-GB" dirty="0"/>
              <a:t>write your relevant text here</a:t>
            </a:r>
          </a:p>
        </p:txBody>
      </p:sp>
      <p:sp>
        <p:nvSpPr>
          <p:cNvPr id="25" name="TextBox 24"/>
          <p:cNvSpPr txBox="1"/>
          <p:nvPr/>
        </p:nvSpPr>
        <p:spPr>
          <a:xfrm>
            <a:off x="10196513" y="6269653"/>
            <a:ext cx="55721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118</a:t>
            </a:r>
            <a:endParaRPr lang="en-GB" sz="1200" dirty="0">
              <a:solidFill>
                <a:schemeClr val="accent1"/>
              </a:solidFill>
              <a:latin typeface="Kontrapunkt Bob Light" panose="02000000000000000000" pitchFamily="50" charset="0"/>
            </a:endParaRPr>
          </a:p>
        </p:txBody>
      </p:sp>
      <p:sp>
        <p:nvSpPr>
          <p:cNvPr id="7" name="Text Placeholder 6"/>
          <p:cNvSpPr>
            <a:spLocks noGrp="1"/>
          </p:cNvSpPr>
          <p:nvPr>
            <p:ph type="body" sz="quarter" idx="11"/>
          </p:nvPr>
        </p:nvSpPr>
        <p:spPr>
          <a:xfrm>
            <a:off x="6673358" y="3587785"/>
            <a:ext cx="3621001" cy="2055116"/>
          </a:xfrm>
        </p:spPr>
        <p:txBody>
          <a:bodyPr>
            <a:normAutofit/>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adipiscing</a:t>
            </a:r>
            <a:r>
              <a:rPr lang="en-GB" dirty="0"/>
              <a:t> </a:t>
            </a:r>
            <a:r>
              <a:rPr lang="en-GB" dirty="0" err="1"/>
              <a:t>elit</a:t>
            </a:r>
            <a:r>
              <a:rPr lang="en-GB" dirty="0"/>
              <a:t>. </a:t>
            </a:r>
            <a:r>
              <a:rPr lang="en-GB" dirty="0" err="1"/>
              <a:t>tamah</a:t>
            </a:r>
            <a:r>
              <a:rPr lang="en-GB" dirty="0"/>
              <a:t> </a:t>
            </a:r>
            <a:r>
              <a:rPr lang="en-GB" dirty="0" err="1"/>
              <a:t>lom</a:t>
            </a:r>
            <a:r>
              <a:rPr lang="en-GB" dirty="0"/>
              <a:t> </a:t>
            </a:r>
            <a:r>
              <a:rPr lang="en-GB" dirty="0" err="1"/>
              <a:t>lorem</a:t>
            </a:r>
            <a:r>
              <a:rPr lang="en-GB" dirty="0"/>
              <a:t> </a:t>
            </a:r>
            <a:r>
              <a:rPr lang="en-GB" dirty="0" err="1"/>
              <a:t>iLorem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alay</a:t>
            </a:r>
            <a:r>
              <a:rPr lang="en-GB" dirty="0"/>
              <a: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architecto</a:t>
            </a:r>
            <a:r>
              <a:rPr lang="en-GB" dirty="0"/>
              <a:t> </a:t>
            </a:r>
            <a:r>
              <a:rPr lang="en-GB" dirty="0" err="1"/>
              <a:t>beatae</a:t>
            </a:r>
            <a:r>
              <a:rPr lang="en-GB" dirty="0"/>
              <a:t> vitae dicta </a:t>
            </a:r>
            <a:r>
              <a:rPr lang="en-GB" dirty="0" err="1"/>
              <a:t>sunt</a:t>
            </a:r>
            <a:r>
              <a:rPr lang="en-GB" dirty="0"/>
              <a:t> </a:t>
            </a:r>
            <a:r>
              <a:rPr lang="en-GB" dirty="0" err="1"/>
              <a:t>explicabo</a:t>
            </a:r>
            <a:r>
              <a:rPr lang="en-GB" dirty="0"/>
              <a:t>. </a:t>
            </a:r>
            <a:r>
              <a:rPr lang="en-GB" dirty="0" err="1"/>
              <a:t>Nemo</a:t>
            </a:r>
            <a:r>
              <a:rPr lang="en-GB" dirty="0"/>
              <a:t> </a:t>
            </a:r>
            <a:r>
              <a:rPr lang="en-GB" dirty="0" err="1"/>
              <a:t>enim</a:t>
            </a:r>
            <a:r>
              <a:rPr lang="en-GB" dirty="0"/>
              <a:t> </a:t>
            </a:r>
            <a:r>
              <a:rPr lang="en-GB" dirty="0" err="1"/>
              <a:t>ipsam</a:t>
            </a:r>
            <a:r>
              <a:rPr lang="en-GB" dirty="0"/>
              <a:t> </a:t>
            </a:r>
            <a:r>
              <a:rPr lang="en-GB" dirty="0" err="1"/>
              <a:t>voluptatem</a:t>
            </a:r>
            <a:r>
              <a:rPr lang="en-GB" dirty="0"/>
              <a:t> </a:t>
            </a:r>
            <a:r>
              <a:rPr lang="en-GB" dirty="0" err="1"/>
              <a:t>quia</a:t>
            </a:r>
            <a:r>
              <a:rPr lang="en-GB" dirty="0"/>
              <a:t> v</a:t>
            </a:r>
            <a:endParaRPr lang="id-ID" dirty="0"/>
          </a:p>
          <a:p>
            <a:r>
              <a:rPr lang="en-GB" dirty="0" err="1"/>
              <a:t>oleaque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architecto</a:t>
            </a:r>
            <a:r>
              <a:rPr lang="en-GB" dirty="0"/>
              <a:t> </a:t>
            </a:r>
            <a:r>
              <a:rPr lang="en-GB" dirty="0" err="1"/>
              <a:t>beatae</a:t>
            </a:r>
            <a:r>
              <a:rPr lang="en-GB" dirty="0"/>
              <a:t> vitae dicta </a:t>
            </a:r>
            <a:r>
              <a:rPr lang="en-GB" dirty="0" err="1"/>
              <a:t>sunt</a:t>
            </a:r>
            <a:r>
              <a:rPr lang="en-GB" dirty="0"/>
              <a:t> </a:t>
            </a:r>
            <a:r>
              <a:rPr lang="en-GB" dirty="0" err="1"/>
              <a:t>explicabo</a:t>
            </a:r>
            <a:r>
              <a:rPr lang="en-GB" dirty="0"/>
              <a:t>. </a:t>
            </a:r>
            <a:r>
              <a:rPr lang="en-GB" dirty="0" err="1"/>
              <a:t>Nemo</a:t>
            </a:r>
            <a:r>
              <a:rPr lang="en-GB" dirty="0"/>
              <a:t> </a:t>
            </a:r>
            <a:r>
              <a:rPr lang="en-GB" dirty="0" err="1"/>
              <a:t>enim</a:t>
            </a:r>
            <a:r>
              <a:rPr lang="en-GB" dirty="0"/>
              <a:t> </a:t>
            </a:r>
            <a:r>
              <a:rPr lang="en-GB" dirty="0" err="1"/>
              <a:t>ipsam</a:t>
            </a:r>
            <a:r>
              <a:rPr lang="en-GB" dirty="0"/>
              <a:t> </a:t>
            </a:r>
            <a:r>
              <a:rPr lang="en-GB" dirty="0" err="1"/>
              <a:t>voluptatem</a:t>
            </a:r>
            <a:r>
              <a:rPr lang="en-GB" dirty="0"/>
              <a:t> </a:t>
            </a:r>
            <a:r>
              <a:rPr lang="en-GB" dirty="0" err="1"/>
              <a:t>quia</a:t>
            </a:r>
            <a:r>
              <a:rPr lang="en-GB" dirty="0"/>
              <a:t> </a:t>
            </a:r>
            <a:r>
              <a:rPr lang="en-GB" dirty="0" err="1"/>
              <a:t>veaque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architecto</a:t>
            </a:r>
            <a:r>
              <a:rPr lang="en-GB" dirty="0"/>
              <a:t> </a:t>
            </a:r>
            <a:r>
              <a:rPr lang="en-GB" dirty="0" err="1"/>
              <a:t>beatae</a:t>
            </a:r>
            <a:r>
              <a:rPr lang="en-GB" dirty="0"/>
              <a:t> vitae</a:t>
            </a:r>
          </a:p>
        </p:txBody>
      </p:sp>
      <p:sp>
        <p:nvSpPr>
          <p:cNvPr id="10" name="Text Placeholder 9"/>
          <p:cNvSpPr>
            <a:spLocks noGrp="1"/>
          </p:cNvSpPr>
          <p:nvPr>
            <p:ph type="body" sz="quarter" idx="10"/>
          </p:nvPr>
        </p:nvSpPr>
        <p:spPr>
          <a:xfrm>
            <a:off x="2130276" y="5406196"/>
            <a:ext cx="668506" cy="236705"/>
          </a:xfrm>
        </p:spPr>
        <p:txBody>
          <a:bodyPr anchor="ctr">
            <a:noAutofit/>
          </a:bodyPr>
          <a:lstStyle/>
          <a:p>
            <a:pPr algn="ctr"/>
            <a:r>
              <a:rPr lang="en-GB" sz="1800" dirty="0"/>
              <a:t>2013</a:t>
            </a:r>
          </a:p>
        </p:txBody>
      </p:sp>
      <p:sp>
        <p:nvSpPr>
          <p:cNvPr id="38" name="Text Placeholder 6"/>
          <p:cNvSpPr>
            <a:spLocks noGrp="1"/>
          </p:cNvSpPr>
          <p:nvPr>
            <p:ph type="body" sz="quarter" idx="11"/>
          </p:nvPr>
        </p:nvSpPr>
        <p:spPr>
          <a:xfrm>
            <a:off x="6706554" y="2986562"/>
            <a:ext cx="950470" cy="208689"/>
          </a:xfrm>
        </p:spPr>
        <p:txBody>
          <a:bodyPr>
            <a:normAutofit/>
          </a:bodyPr>
          <a:lstStyle/>
          <a:p>
            <a:pPr algn="ctr"/>
            <a:r>
              <a:rPr lang="en-GB" sz="1400" dirty="0">
                <a:solidFill>
                  <a:schemeClr val="accent1"/>
                </a:solidFill>
              </a:rPr>
              <a:t>Facebook</a:t>
            </a:r>
          </a:p>
        </p:txBody>
      </p:sp>
      <p:sp>
        <p:nvSpPr>
          <p:cNvPr id="39" name="Text Placeholder 6"/>
          <p:cNvSpPr>
            <a:spLocks noGrp="1"/>
          </p:cNvSpPr>
          <p:nvPr>
            <p:ph type="body" sz="quarter" idx="11"/>
          </p:nvPr>
        </p:nvSpPr>
        <p:spPr>
          <a:xfrm>
            <a:off x="7920147" y="2986562"/>
            <a:ext cx="950470" cy="208689"/>
          </a:xfrm>
        </p:spPr>
        <p:txBody>
          <a:bodyPr/>
          <a:lstStyle/>
          <a:p>
            <a:pPr algn="ctr"/>
            <a:r>
              <a:rPr lang="en-GB" sz="1400" dirty="0">
                <a:solidFill>
                  <a:schemeClr val="accent1"/>
                </a:solidFill>
              </a:rPr>
              <a:t>Twitter</a:t>
            </a:r>
          </a:p>
        </p:txBody>
      </p:sp>
      <p:sp>
        <p:nvSpPr>
          <p:cNvPr id="40" name="Text Placeholder 6"/>
          <p:cNvSpPr>
            <a:spLocks noGrp="1"/>
          </p:cNvSpPr>
          <p:nvPr>
            <p:ph type="body" sz="quarter" idx="11"/>
          </p:nvPr>
        </p:nvSpPr>
        <p:spPr>
          <a:xfrm>
            <a:off x="9108340" y="2986562"/>
            <a:ext cx="950470" cy="208689"/>
          </a:xfrm>
        </p:spPr>
        <p:txBody>
          <a:bodyPr/>
          <a:lstStyle/>
          <a:p>
            <a:pPr algn="ctr"/>
            <a:r>
              <a:rPr lang="en-GB" sz="1400" dirty="0" err="1">
                <a:solidFill>
                  <a:schemeClr val="accent1"/>
                </a:solidFill>
              </a:rPr>
              <a:t>Behance</a:t>
            </a:r>
            <a:endParaRPr lang="en-GB" sz="1400" dirty="0">
              <a:solidFill>
                <a:schemeClr val="accent1"/>
              </a:solidFill>
            </a:endParaRPr>
          </a:p>
        </p:txBody>
      </p:sp>
      <p:sp>
        <p:nvSpPr>
          <p:cNvPr id="41" name="Text Placeholder 9"/>
          <p:cNvSpPr>
            <a:spLocks noGrp="1"/>
          </p:cNvSpPr>
          <p:nvPr>
            <p:ph type="body" sz="quarter" idx="10"/>
          </p:nvPr>
        </p:nvSpPr>
        <p:spPr>
          <a:xfrm>
            <a:off x="3039406" y="5406196"/>
            <a:ext cx="668506" cy="236705"/>
          </a:xfrm>
        </p:spPr>
        <p:txBody>
          <a:bodyPr anchor="ctr">
            <a:noAutofit/>
          </a:bodyPr>
          <a:lstStyle/>
          <a:p>
            <a:pPr algn="ctr"/>
            <a:r>
              <a:rPr lang="en-GB" sz="1800" dirty="0"/>
              <a:t>2014</a:t>
            </a:r>
          </a:p>
        </p:txBody>
      </p:sp>
      <p:sp>
        <p:nvSpPr>
          <p:cNvPr id="42" name="Text Placeholder 9"/>
          <p:cNvSpPr>
            <a:spLocks noGrp="1"/>
          </p:cNvSpPr>
          <p:nvPr>
            <p:ph type="body" sz="quarter" idx="10"/>
          </p:nvPr>
        </p:nvSpPr>
        <p:spPr>
          <a:xfrm>
            <a:off x="4746166" y="5399009"/>
            <a:ext cx="668506" cy="236705"/>
          </a:xfrm>
        </p:spPr>
        <p:txBody>
          <a:bodyPr anchor="ctr">
            <a:noAutofit/>
          </a:bodyPr>
          <a:lstStyle/>
          <a:p>
            <a:pPr algn="ctr"/>
            <a:r>
              <a:rPr lang="en-GB" sz="1800" dirty="0"/>
              <a:t>2016</a:t>
            </a:r>
          </a:p>
        </p:txBody>
      </p:sp>
      <p:sp>
        <p:nvSpPr>
          <p:cNvPr id="43" name="Text Placeholder 9"/>
          <p:cNvSpPr>
            <a:spLocks noGrp="1"/>
          </p:cNvSpPr>
          <p:nvPr>
            <p:ph type="body" sz="quarter" idx="10"/>
          </p:nvPr>
        </p:nvSpPr>
        <p:spPr>
          <a:xfrm>
            <a:off x="3890377" y="5399010"/>
            <a:ext cx="668506" cy="236705"/>
          </a:xfrm>
        </p:spPr>
        <p:txBody>
          <a:bodyPr anchor="ctr">
            <a:noAutofit/>
          </a:bodyPr>
          <a:lstStyle/>
          <a:p>
            <a:pPr algn="ctr"/>
            <a:r>
              <a:rPr lang="en-GB" sz="1800" dirty="0"/>
              <a:t>2015</a:t>
            </a:r>
          </a:p>
        </p:txBody>
      </p:sp>
      <p:sp>
        <p:nvSpPr>
          <p:cNvPr id="44" name="Text Placeholder 9"/>
          <p:cNvSpPr>
            <a:spLocks noGrp="1"/>
          </p:cNvSpPr>
          <p:nvPr>
            <p:ph type="body" sz="quarter" idx="10"/>
          </p:nvPr>
        </p:nvSpPr>
        <p:spPr>
          <a:xfrm>
            <a:off x="1525394" y="5114642"/>
            <a:ext cx="309587" cy="236705"/>
          </a:xfrm>
        </p:spPr>
        <p:txBody>
          <a:bodyPr anchor="ctr"/>
          <a:lstStyle/>
          <a:p>
            <a:pPr algn="ctr"/>
            <a:r>
              <a:rPr lang="en-GB" sz="1200" dirty="0"/>
              <a:t>0</a:t>
            </a:r>
          </a:p>
        </p:txBody>
      </p:sp>
      <p:sp>
        <p:nvSpPr>
          <p:cNvPr id="45" name="Text Placeholder 9"/>
          <p:cNvSpPr>
            <a:spLocks noGrp="1"/>
          </p:cNvSpPr>
          <p:nvPr>
            <p:ph type="body" sz="quarter" idx="10"/>
          </p:nvPr>
        </p:nvSpPr>
        <p:spPr>
          <a:xfrm>
            <a:off x="1524000" y="4391061"/>
            <a:ext cx="300944" cy="236705"/>
          </a:xfrm>
        </p:spPr>
        <p:txBody>
          <a:bodyPr anchor="ctr">
            <a:normAutofit/>
          </a:bodyPr>
          <a:lstStyle/>
          <a:p>
            <a:pPr algn="ctr"/>
            <a:r>
              <a:rPr lang="en-GB" sz="1200" dirty="0"/>
              <a:t>25</a:t>
            </a:r>
          </a:p>
        </p:txBody>
      </p:sp>
      <p:sp>
        <p:nvSpPr>
          <p:cNvPr id="46" name="Text Placeholder 9"/>
          <p:cNvSpPr>
            <a:spLocks noGrp="1"/>
          </p:cNvSpPr>
          <p:nvPr>
            <p:ph type="body" sz="quarter" idx="10"/>
          </p:nvPr>
        </p:nvSpPr>
        <p:spPr>
          <a:xfrm>
            <a:off x="1524000" y="3662044"/>
            <a:ext cx="310981" cy="236705"/>
          </a:xfrm>
        </p:spPr>
        <p:txBody>
          <a:bodyPr anchor="ctr">
            <a:normAutofit/>
          </a:bodyPr>
          <a:lstStyle/>
          <a:p>
            <a:pPr algn="ctr"/>
            <a:r>
              <a:rPr lang="en-GB" sz="1200" dirty="0"/>
              <a:t>50</a:t>
            </a:r>
          </a:p>
        </p:txBody>
      </p:sp>
      <p:sp>
        <p:nvSpPr>
          <p:cNvPr id="47" name="Text Placeholder 9"/>
          <p:cNvSpPr>
            <a:spLocks noGrp="1"/>
          </p:cNvSpPr>
          <p:nvPr>
            <p:ph type="body" sz="quarter" idx="10"/>
          </p:nvPr>
        </p:nvSpPr>
        <p:spPr>
          <a:xfrm>
            <a:off x="1528468" y="2935379"/>
            <a:ext cx="306514" cy="236705"/>
          </a:xfrm>
        </p:spPr>
        <p:txBody>
          <a:bodyPr anchor="ctr">
            <a:normAutofit/>
          </a:bodyPr>
          <a:lstStyle/>
          <a:p>
            <a:pPr algn="ctr"/>
            <a:r>
              <a:rPr lang="en-GB" sz="1200" dirty="0"/>
              <a:t>75</a:t>
            </a:r>
          </a:p>
        </p:txBody>
      </p:sp>
      <p:sp>
        <p:nvSpPr>
          <p:cNvPr id="50" name="Text Placeholder 9"/>
          <p:cNvSpPr>
            <a:spLocks noGrp="1"/>
          </p:cNvSpPr>
          <p:nvPr>
            <p:ph type="body" sz="quarter" idx="10"/>
          </p:nvPr>
        </p:nvSpPr>
        <p:spPr>
          <a:xfrm>
            <a:off x="1524000" y="2200252"/>
            <a:ext cx="310981" cy="236705"/>
          </a:xfrm>
        </p:spPr>
        <p:txBody>
          <a:bodyPr anchor="ctr">
            <a:normAutofit/>
          </a:bodyPr>
          <a:lstStyle/>
          <a:p>
            <a:pPr algn="ctr"/>
            <a:r>
              <a:rPr lang="en-GB" sz="1200" dirty="0"/>
              <a:t>100</a:t>
            </a:r>
          </a:p>
        </p:txBody>
      </p:sp>
    </p:spTree>
    <p:extLst>
      <p:ext uri="{BB962C8B-B14F-4D97-AF65-F5344CB8AC3E}">
        <p14:creationId xmlns:p14="http://schemas.microsoft.com/office/powerpoint/2010/main" val="322303384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left)">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4">
                                            <p:txEl>
                                              <p:pRg st="0" end="0"/>
                                            </p:txEl>
                                          </p:spTgt>
                                        </p:tgtEl>
                                        <p:attrNameLst>
                                          <p:attrName>style.visibility</p:attrName>
                                        </p:attrNameLst>
                                      </p:cBhvr>
                                      <p:to>
                                        <p:strVal val="visible"/>
                                      </p:to>
                                    </p:set>
                                    <p:animEffect transition="in" filter="fade">
                                      <p:cBhvr>
                                        <p:cTn id="19" dur="500"/>
                                        <p:tgtEl>
                                          <p:spTgt spid="44">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fade">
                                      <p:cBhvr>
                                        <p:cTn id="22" dur="500"/>
                                        <p:tgtEl>
                                          <p:spTgt spid="45">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6">
                                            <p:txEl>
                                              <p:pRg st="0" end="0"/>
                                            </p:txEl>
                                          </p:spTgt>
                                        </p:tgtEl>
                                        <p:attrNameLst>
                                          <p:attrName>style.visibility</p:attrName>
                                        </p:attrNameLst>
                                      </p:cBhvr>
                                      <p:to>
                                        <p:strVal val="visible"/>
                                      </p:to>
                                    </p:set>
                                    <p:animEffect transition="in" filter="fade">
                                      <p:cBhvr>
                                        <p:cTn id="25" dur="500"/>
                                        <p:tgtEl>
                                          <p:spTgt spid="46">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animEffect transition="in" filter="fade">
                                      <p:cBhvr>
                                        <p:cTn id="28" dur="500"/>
                                        <p:tgtEl>
                                          <p:spTgt spid="47">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0">
                                            <p:txEl>
                                              <p:pRg st="0" end="0"/>
                                            </p:txEl>
                                          </p:spTgt>
                                        </p:tgtEl>
                                        <p:attrNameLst>
                                          <p:attrName>style.visibility</p:attrName>
                                        </p:attrNameLst>
                                      </p:cBhvr>
                                      <p:to>
                                        <p:strVal val="visible"/>
                                      </p:to>
                                    </p:set>
                                    <p:animEffect transition="in" filter="fade">
                                      <p:cBhvr>
                                        <p:cTn id="31" dur="500"/>
                                        <p:tgtEl>
                                          <p:spTgt spid="50">
                                            <p:txEl>
                                              <p:pRg st="0" end="0"/>
                                            </p:txEl>
                                          </p:spTgt>
                                        </p:tgtEl>
                                      </p:cBhvr>
                                    </p:animEffect>
                                  </p:childTnLst>
                                </p:cTn>
                              </p:par>
                            </p:childTnLst>
                          </p:cTn>
                        </p:par>
                        <p:par>
                          <p:cTn id="32" fill="hold">
                            <p:stCondLst>
                              <p:cond delay="2000"/>
                            </p:stCondLst>
                            <p:childTnLst>
                              <p:par>
                                <p:cTn id="33" presetID="9" presetClass="entr" presetSubtype="0"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Effect transition="in" filter="dissolve">
                                      <p:cBhvr>
                                        <p:cTn id="35" dur="500"/>
                                        <p:tgtEl>
                                          <p:spTgt spid="65"/>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38">
                                            <p:txEl>
                                              <p:pRg st="0" end="0"/>
                                            </p:txEl>
                                          </p:spTgt>
                                        </p:tgtEl>
                                        <p:attrNameLst>
                                          <p:attrName>style.visibility</p:attrName>
                                        </p:attrNameLst>
                                      </p:cBhvr>
                                      <p:to>
                                        <p:strVal val="visible"/>
                                      </p:to>
                                    </p:set>
                                    <p:animEffect transition="in" filter="fade">
                                      <p:cBhvr>
                                        <p:cTn id="39" dur="500"/>
                                        <p:tgtEl>
                                          <p:spTgt spid="38">
                                            <p:txEl>
                                              <p:pRg st="0" end="0"/>
                                            </p:txEl>
                                          </p:spTgt>
                                        </p:tgtEl>
                                      </p:cBhvr>
                                    </p:animEffect>
                                  </p:childTnLst>
                                </p:cTn>
                              </p:par>
                            </p:childTnLst>
                          </p:cTn>
                        </p:par>
                        <p:par>
                          <p:cTn id="40" fill="hold">
                            <p:stCondLst>
                              <p:cond delay="3000"/>
                            </p:stCondLst>
                            <p:childTnLst>
                              <p:par>
                                <p:cTn id="41" presetID="9" presetClass="entr" presetSubtype="0" fill="hold" nodeType="afterEffect">
                                  <p:stCondLst>
                                    <p:cond delay="0"/>
                                  </p:stCondLst>
                                  <p:childTnLst>
                                    <p:set>
                                      <p:cBhvr>
                                        <p:cTn id="42" dur="1" fill="hold">
                                          <p:stCondLst>
                                            <p:cond delay="0"/>
                                          </p:stCondLst>
                                        </p:cTn>
                                        <p:tgtEl>
                                          <p:spTgt spid="68"/>
                                        </p:tgtEl>
                                        <p:attrNameLst>
                                          <p:attrName>style.visibility</p:attrName>
                                        </p:attrNameLst>
                                      </p:cBhvr>
                                      <p:to>
                                        <p:strVal val="visible"/>
                                      </p:to>
                                    </p:set>
                                    <p:animEffect transition="in" filter="dissolve">
                                      <p:cBhvr>
                                        <p:cTn id="43" dur="500"/>
                                        <p:tgtEl>
                                          <p:spTgt spid="68"/>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39">
                                            <p:txEl>
                                              <p:pRg st="0" end="0"/>
                                            </p:txEl>
                                          </p:spTgt>
                                        </p:tgtEl>
                                        <p:attrNameLst>
                                          <p:attrName>style.visibility</p:attrName>
                                        </p:attrNameLst>
                                      </p:cBhvr>
                                      <p:to>
                                        <p:strVal val="visible"/>
                                      </p:to>
                                    </p:set>
                                    <p:animEffect transition="in" filter="fade">
                                      <p:cBhvr>
                                        <p:cTn id="47" dur="500"/>
                                        <p:tgtEl>
                                          <p:spTgt spid="39">
                                            <p:txEl>
                                              <p:pRg st="0" end="0"/>
                                            </p:txEl>
                                          </p:spTgt>
                                        </p:tgtEl>
                                      </p:cBhvr>
                                    </p:animEffect>
                                  </p:childTnLst>
                                </p:cTn>
                              </p:par>
                            </p:childTnLst>
                          </p:cTn>
                        </p:par>
                        <p:par>
                          <p:cTn id="48" fill="hold">
                            <p:stCondLst>
                              <p:cond delay="4000"/>
                            </p:stCondLst>
                            <p:childTnLst>
                              <p:par>
                                <p:cTn id="49" presetID="9" presetClass="entr" presetSubtype="0" fill="hold" nodeType="afterEffect">
                                  <p:stCondLst>
                                    <p:cond delay="0"/>
                                  </p:stCondLst>
                                  <p:childTnLst>
                                    <p:set>
                                      <p:cBhvr>
                                        <p:cTn id="50" dur="1" fill="hold">
                                          <p:stCondLst>
                                            <p:cond delay="0"/>
                                          </p:stCondLst>
                                        </p:cTn>
                                        <p:tgtEl>
                                          <p:spTgt spid="71"/>
                                        </p:tgtEl>
                                        <p:attrNameLst>
                                          <p:attrName>style.visibility</p:attrName>
                                        </p:attrNameLst>
                                      </p:cBhvr>
                                      <p:to>
                                        <p:strVal val="visible"/>
                                      </p:to>
                                    </p:set>
                                    <p:animEffect transition="in" filter="dissolve">
                                      <p:cBhvr>
                                        <p:cTn id="51" dur="500"/>
                                        <p:tgtEl>
                                          <p:spTgt spid="71"/>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fade">
                                      <p:cBhvr>
                                        <p:cTn id="55" dur="500"/>
                                        <p:tgtEl>
                                          <p:spTgt spid="40">
                                            <p:txEl>
                                              <p:pRg st="0" end="0"/>
                                            </p:txEl>
                                          </p:spTgt>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10">
                                            <p:txEl>
                                              <p:pRg st="0" end="0"/>
                                            </p:txEl>
                                          </p:spTgt>
                                        </p:tgtEl>
                                        <p:attrNameLst>
                                          <p:attrName>style.visibility</p:attrName>
                                        </p:attrNameLst>
                                      </p:cBhvr>
                                      <p:to>
                                        <p:strVal val="visible"/>
                                      </p:to>
                                    </p:set>
                                    <p:animEffect transition="in" filter="fade">
                                      <p:cBhvr>
                                        <p:cTn id="59" dur="500"/>
                                        <p:tgtEl>
                                          <p:spTgt spid="10">
                                            <p:txEl>
                                              <p:pRg st="0" end="0"/>
                                            </p:txEl>
                                          </p:spTgt>
                                        </p:tgtEl>
                                      </p:cBhvr>
                                    </p:animEffect>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2"/>
                                        </p:tgtEl>
                                        <p:attrNameLst>
                                          <p:attrName>style.visibility</p:attrName>
                                        </p:attrNameLst>
                                      </p:cBhvr>
                                      <p:to>
                                        <p:strVal val="visible"/>
                                      </p:to>
                                    </p:set>
                                    <p:animEffect transition="in" filter="wipe(down)">
                                      <p:cBhvr>
                                        <p:cTn id="63" dur="500"/>
                                        <p:tgtEl>
                                          <p:spTgt spid="2"/>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41">
                                            <p:txEl>
                                              <p:pRg st="0" end="0"/>
                                            </p:txEl>
                                          </p:spTgt>
                                        </p:tgtEl>
                                        <p:attrNameLst>
                                          <p:attrName>style.visibility</p:attrName>
                                        </p:attrNameLst>
                                      </p:cBhvr>
                                      <p:to>
                                        <p:strVal val="visible"/>
                                      </p:to>
                                    </p:set>
                                    <p:animEffect transition="in" filter="fade">
                                      <p:cBhvr>
                                        <p:cTn id="67" dur="500"/>
                                        <p:tgtEl>
                                          <p:spTgt spid="41">
                                            <p:txEl>
                                              <p:pRg st="0" end="0"/>
                                            </p:txEl>
                                          </p:spTgt>
                                        </p:tgtEl>
                                      </p:cBhvr>
                                    </p:animEffect>
                                  </p:childTnLst>
                                </p:cTn>
                              </p:par>
                            </p:childTnLst>
                          </p:cTn>
                        </p:par>
                        <p:par>
                          <p:cTn id="68" fill="hold">
                            <p:stCondLst>
                              <p:cond delay="6500"/>
                            </p:stCondLst>
                            <p:childTnLst>
                              <p:par>
                                <p:cTn id="69" presetID="22" presetClass="entr" presetSubtype="4"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wipe(down)">
                                      <p:cBhvr>
                                        <p:cTn id="71" dur="500"/>
                                        <p:tgtEl>
                                          <p:spTgt spid="4"/>
                                        </p:tgtEl>
                                      </p:cBhvr>
                                    </p:animEffect>
                                  </p:childTnLst>
                                </p:cTn>
                              </p:par>
                            </p:childTnLst>
                          </p:cTn>
                        </p:par>
                        <p:par>
                          <p:cTn id="72" fill="hold">
                            <p:stCondLst>
                              <p:cond delay="7000"/>
                            </p:stCondLst>
                            <p:childTnLst>
                              <p:par>
                                <p:cTn id="73" presetID="10" presetClass="entr" presetSubtype="0" fill="hold" grpId="0" nodeType="afterEffect">
                                  <p:stCondLst>
                                    <p:cond delay="0"/>
                                  </p:stCondLst>
                                  <p:childTnLst>
                                    <p:set>
                                      <p:cBhvr>
                                        <p:cTn id="74" dur="1" fill="hold">
                                          <p:stCondLst>
                                            <p:cond delay="0"/>
                                          </p:stCondLst>
                                        </p:cTn>
                                        <p:tgtEl>
                                          <p:spTgt spid="43">
                                            <p:txEl>
                                              <p:pRg st="0" end="0"/>
                                            </p:txEl>
                                          </p:spTgt>
                                        </p:tgtEl>
                                        <p:attrNameLst>
                                          <p:attrName>style.visibility</p:attrName>
                                        </p:attrNameLst>
                                      </p:cBhvr>
                                      <p:to>
                                        <p:strVal val="visible"/>
                                      </p:to>
                                    </p:set>
                                    <p:animEffect transition="in" filter="fade">
                                      <p:cBhvr>
                                        <p:cTn id="75" dur="500"/>
                                        <p:tgtEl>
                                          <p:spTgt spid="43">
                                            <p:txEl>
                                              <p:pRg st="0" end="0"/>
                                            </p:txEl>
                                          </p:spTgt>
                                        </p:tgtEl>
                                      </p:cBhvr>
                                    </p:animEffect>
                                  </p:childTnLst>
                                </p:cTn>
                              </p:par>
                            </p:childTnLst>
                          </p:cTn>
                        </p:par>
                        <p:par>
                          <p:cTn id="76" fill="hold">
                            <p:stCondLst>
                              <p:cond delay="7500"/>
                            </p:stCondLst>
                            <p:childTnLst>
                              <p:par>
                                <p:cTn id="77" presetID="22" presetClass="entr" presetSubtype="4" fill="hold" nodeType="afterEffect">
                                  <p:stCondLst>
                                    <p:cond delay="0"/>
                                  </p:stCondLst>
                                  <p:childTnLst>
                                    <p:set>
                                      <p:cBhvr>
                                        <p:cTn id="78" dur="1" fill="hold">
                                          <p:stCondLst>
                                            <p:cond delay="0"/>
                                          </p:stCondLst>
                                        </p:cTn>
                                        <p:tgtEl>
                                          <p:spTgt spid="5"/>
                                        </p:tgtEl>
                                        <p:attrNameLst>
                                          <p:attrName>style.visibility</p:attrName>
                                        </p:attrNameLst>
                                      </p:cBhvr>
                                      <p:to>
                                        <p:strVal val="visible"/>
                                      </p:to>
                                    </p:set>
                                    <p:animEffect transition="in" filter="wipe(down)">
                                      <p:cBhvr>
                                        <p:cTn id="79" dur="500"/>
                                        <p:tgtEl>
                                          <p:spTgt spid="5"/>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42">
                                            <p:txEl>
                                              <p:pRg st="0" end="0"/>
                                            </p:txEl>
                                          </p:spTgt>
                                        </p:tgtEl>
                                        <p:attrNameLst>
                                          <p:attrName>style.visibility</p:attrName>
                                        </p:attrNameLst>
                                      </p:cBhvr>
                                      <p:to>
                                        <p:strVal val="visible"/>
                                      </p:to>
                                    </p:set>
                                    <p:animEffect transition="in" filter="fade">
                                      <p:cBhvr>
                                        <p:cTn id="83" dur="500"/>
                                        <p:tgtEl>
                                          <p:spTgt spid="42">
                                            <p:txEl>
                                              <p:pRg st="0" end="0"/>
                                            </p:txEl>
                                          </p:spTgt>
                                        </p:tgtEl>
                                      </p:cBhvr>
                                    </p:animEffect>
                                  </p:childTnLst>
                                </p:cTn>
                              </p:par>
                            </p:childTnLst>
                          </p:cTn>
                        </p:par>
                        <p:par>
                          <p:cTn id="84" fill="hold">
                            <p:stCondLst>
                              <p:cond delay="8500"/>
                            </p:stCondLst>
                            <p:childTnLst>
                              <p:par>
                                <p:cTn id="85" presetID="22" presetClass="entr" presetSubtype="4" fill="hold"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down)">
                                      <p:cBhvr>
                                        <p:cTn id="87" dur="500"/>
                                        <p:tgtEl>
                                          <p:spTgt spid="11"/>
                                        </p:tgtEl>
                                      </p:cBhvr>
                                    </p:animEffect>
                                  </p:childTnLst>
                                </p:cTn>
                              </p:par>
                            </p:childTnLst>
                          </p:cTn>
                        </p:par>
                        <p:par>
                          <p:cTn id="88" fill="hold">
                            <p:stCondLst>
                              <p:cond delay="9000"/>
                            </p:stCondLst>
                            <p:childTnLst>
                              <p:par>
                                <p:cTn id="89" presetID="9" presetClass="entr" presetSubtype="0" fill="hold" grpId="0" nodeType="afterEffect">
                                  <p:stCondLst>
                                    <p:cond delay="0"/>
                                  </p:stCondLst>
                                  <p:childTnLst>
                                    <p:set>
                                      <p:cBhvr>
                                        <p:cTn id="90" dur="1" fill="hold">
                                          <p:stCondLst>
                                            <p:cond delay="0"/>
                                          </p:stCondLst>
                                        </p:cTn>
                                        <p:tgtEl>
                                          <p:spTgt spid="7">
                                            <p:txEl>
                                              <p:pRg st="0" end="0"/>
                                            </p:txEl>
                                          </p:spTgt>
                                        </p:tgtEl>
                                        <p:attrNameLst>
                                          <p:attrName>style.visibility</p:attrName>
                                        </p:attrNameLst>
                                      </p:cBhvr>
                                      <p:to>
                                        <p:strVal val="visible"/>
                                      </p:to>
                                    </p:set>
                                    <p:animEffect transition="in" filter="dissolve">
                                      <p:cBhvr>
                                        <p:cTn id="91" dur="500"/>
                                        <p:tgtEl>
                                          <p:spTgt spid="7">
                                            <p:txEl>
                                              <p:pRg st="0" end="0"/>
                                            </p:txEl>
                                          </p:spTgt>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7">
                                            <p:txEl>
                                              <p:pRg st="1" end="1"/>
                                            </p:txEl>
                                          </p:spTgt>
                                        </p:tgtEl>
                                        <p:attrNameLst>
                                          <p:attrName>style.visibility</p:attrName>
                                        </p:attrNameLst>
                                      </p:cBhvr>
                                      <p:to>
                                        <p:strVal val="visible"/>
                                      </p:to>
                                    </p:set>
                                    <p:animEffect transition="in" filter="dissolve">
                                      <p:cBhvr>
                                        <p:cTn id="94"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7" grpId="0" uiExpand="1" build="p"/>
      <p:bldP spid="10" grpId="0" build="p"/>
      <p:bldP spid="38" grpId="0" build="p"/>
      <p:bldP spid="39" grpId="0" build="p"/>
      <p:bldP spid="40" grpId="0" build="p"/>
      <p:bldP spid="41" grpId="0" build="p"/>
      <p:bldP spid="42" grpId="0" build="p"/>
      <p:bldP spid="43" grpId="0" build="p"/>
      <p:bldP spid="44" grpId="0" build="p"/>
      <p:bldP spid="45" grpId="0" build="p"/>
      <p:bldP spid="46" grpId="0" build="p"/>
      <p:bldP spid="47" grpId="0" build="p"/>
      <p:bldP spid="50" grpId="0" build="p"/>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1524000" y="554297"/>
            <a:ext cx="9144000" cy="683658"/>
          </a:xfrm>
        </p:spPr>
        <p:txBody>
          <a:bodyPr>
            <a:normAutofit/>
          </a:bodyPr>
          <a:lstStyle/>
          <a:p>
            <a:r>
              <a:rPr lang="en-GB" dirty="0"/>
              <a:t>ULTIMATE CHOICE STRATEGY</a:t>
            </a:r>
          </a:p>
        </p:txBody>
      </p:sp>
      <p:sp>
        <p:nvSpPr>
          <p:cNvPr id="7" name="Subtitle 6"/>
          <p:cNvSpPr>
            <a:spLocks noGrp="1"/>
          </p:cNvSpPr>
          <p:nvPr>
            <p:ph type="subTitle" idx="1"/>
          </p:nvPr>
        </p:nvSpPr>
        <p:spPr/>
        <p:txBody>
          <a:bodyPr/>
          <a:lstStyle/>
          <a:p>
            <a:r>
              <a:rPr lang="en-GB" dirty="0"/>
              <a:t>write your relevant text here</a:t>
            </a:r>
          </a:p>
        </p:txBody>
      </p:sp>
      <p:sp>
        <p:nvSpPr>
          <p:cNvPr id="33" name="Text Placeholder 10"/>
          <p:cNvSpPr>
            <a:spLocks noGrp="1"/>
          </p:cNvSpPr>
          <p:nvPr>
            <p:ph type="body" sz="quarter" idx="11"/>
          </p:nvPr>
        </p:nvSpPr>
        <p:spPr>
          <a:xfrm>
            <a:off x="1523999" y="3430934"/>
            <a:ext cx="2228595" cy="1052111"/>
          </a:xfrm>
        </p:spPr>
        <p:txBody>
          <a:bodyPr/>
          <a:lstStyle/>
          <a:p>
            <a:pPr algn="r"/>
            <a:r>
              <a:rPr lang="en-GB" dirty="0" err="1"/>
              <a:t>Beukaya</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p>
        </p:txBody>
      </p:sp>
      <p:sp>
        <p:nvSpPr>
          <p:cNvPr id="35" name="TextBox 34"/>
          <p:cNvSpPr txBox="1"/>
          <p:nvPr/>
        </p:nvSpPr>
        <p:spPr>
          <a:xfrm>
            <a:off x="10260806" y="6269653"/>
            <a:ext cx="492919"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119</a:t>
            </a:r>
            <a:endParaRPr lang="en-GB" sz="1200" dirty="0">
              <a:solidFill>
                <a:schemeClr val="accent1"/>
              </a:solidFill>
              <a:latin typeface="Kontrapunkt Bob Light" panose="02000000000000000000" pitchFamily="50" charset="0"/>
            </a:endParaRPr>
          </a:p>
        </p:txBody>
      </p:sp>
      <p:grpSp>
        <p:nvGrpSpPr>
          <p:cNvPr id="23" name="Group 22"/>
          <p:cNvGrpSpPr/>
          <p:nvPr/>
        </p:nvGrpSpPr>
        <p:grpSpPr>
          <a:xfrm>
            <a:off x="6732754" y="2376528"/>
            <a:ext cx="1391676" cy="1084689"/>
            <a:chOff x="6732754" y="2376528"/>
            <a:chExt cx="1391676" cy="1084689"/>
          </a:xfrm>
        </p:grpSpPr>
        <p:grpSp>
          <p:nvGrpSpPr>
            <p:cNvPr id="4" name="Group 3"/>
            <p:cNvGrpSpPr/>
            <p:nvPr/>
          </p:nvGrpSpPr>
          <p:grpSpPr>
            <a:xfrm>
              <a:off x="6732754" y="2376528"/>
              <a:ext cx="1391676" cy="1084689"/>
              <a:chOff x="6732754" y="2376528"/>
              <a:chExt cx="1391676" cy="1084689"/>
            </a:xfrm>
          </p:grpSpPr>
          <p:sp>
            <p:nvSpPr>
              <p:cNvPr id="5" name="Oval 5"/>
              <p:cNvSpPr>
                <a:spLocks noChangeArrowheads="1"/>
              </p:cNvSpPr>
              <p:nvPr/>
            </p:nvSpPr>
            <p:spPr bwMode="auto">
              <a:xfrm>
                <a:off x="7039741" y="2376528"/>
                <a:ext cx="1084689" cy="1084689"/>
              </a:xfrm>
              <a:prstGeom prst="ellipse">
                <a:avLst/>
              </a:pr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732754" y="2677667"/>
                <a:ext cx="494104" cy="450248"/>
              </a:xfrm>
              <a:custGeom>
                <a:avLst/>
                <a:gdLst>
                  <a:gd name="T0" fmla="*/ 2 w 143"/>
                  <a:gd name="T1" fmla="*/ 0 h 130"/>
                  <a:gd name="T2" fmla="*/ 143 w 143"/>
                  <a:gd name="T3" fmla="*/ 14 h 130"/>
                  <a:gd name="T4" fmla="*/ 141 w 143"/>
                  <a:gd name="T5" fmla="*/ 122 h 130"/>
                  <a:gd name="T6" fmla="*/ 0 w 143"/>
                  <a:gd name="T7" fmla="*/ 130 h 130"/>
                  <a:gd name="T8" fmla="*/ 2 w 143"/>
                  <a:gd name="T9" fmla="*/ 0 h 130"/>
                </a:gdLst>
                <a:ahLst/>
                <a:cxnLst>
                  <a:cxn ang="0">
                    <a:pos x="T0" y="T1"/>
                  </a:cxn>
                  <a:cxn ang="0">
                    <a:pos x="T2" y="T3"/>
                  </a:cxn>
                  <a:cxn ang="0">
                    <a:pos x="T4" y="T5"/>
                  </a:cxn>
                  <a:cxn ang="0">
                    <a:pos x="T6" y="T7"/>
                  </a:cxn>
                  <a:cxn ang="0">
                    <a:pos x="T8" y="T9"/>
                  </a:cxn>
                </a:cxnLst>
                <a:rect l="0" t="0" r="r" b="b"/>
                <a:pathLst>
                  <a:path w="143" h="130">
                    <a:moveTo>
                      <a:pt x="2" y="0"/>
                    </a:moveTo>
                    <a:cubicBezTo>
                      <a:pt x="23" y="65"/>
                      <a:pt x="110" y="73"/>
                      <a:pt x="143" y="14"/>
                    </a:cubicBezTo>
                    <a:cubicBezTo>
                      <a:pt x="141" y="122"/>
                      <a:pt x="141" y="122"/>
                      <a:pt x="141" y="122"/>
                    </a:cubicBezTo>
                    <a:cubicBezTo>
                      <a:pt x="111" y="61"/>
                      <a:pt x="23" y="66"/>
                      <a:pt x="0" y="130"/>
                    </a:cubicBezTo>
                    <a:lnTo>
                      <a:pt x="2" y="0"/>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8" name="Oval 13"/>
            <p:cNvSpPr>
              <a:spLocks noChangeArrowheads="1"/>
            </p:cNvSpPr>
            <p:nvPr/>
          </p:nvSpPr>
          <p:spPr bwMode="auto">
            <a:xfrm>
              <a:off x="7175693" y="2515403"/>
              <a:ext cx="809862" cy="806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4" name="Group 23"/>
          <p:cNvGrpSpPr/>
          <p:nvPr/>
        </p:nvGrpSpPr>
        <p:grpSpPr>
          <a:xfrm>
            <a:off x="6251807" y="3138149"/>
            <a:ext cx="1521781" cy="1584640"/>
            <a:chOff x="6251807" y="3138149"/>
            <a:chExt cx="1521781" cy="1584640"/>
          </a:xfrm>
        </p:grpSpPr>
        <p:grpSp>
          <p:nvGrpSpPr>
            <p:cNvPr id="11" name="Group 10"/>
            <p:cNvGrpSpPr/>
            <p:nvPr/>
          </p:nvGrpSpPr>
          <p:grpSpPr>
            <a:xfrm>
              <a:off x="6251807" y="3138149"/>
              <a:ext cx="1521781" cy="1584640"/>
              <a:chOff x="6251807" y="3138149"/>
              <a:chExt cx="1521781" cy="1584640"/>
            </a:xfrm>
          </p:grpSpPr>
          <p:sp>
            <p:nvSpPr>
              <p:cNvPr id="8" name="Oval 6"/>
              <p:cNvSpPr>
                <a:spLocks noChangeArrowheads="1"/>
              </p:cNvSpPr>
              <p:nvPr/>
            </p:nvSpPr>
            <p:spPr bwMode="auto">
              <a:xfrm>
                <a:off x="6745911" y="3693650"/>
                <a:ext cx="1027677" cy="1029139"/>
              </a:xfrm>
              <a:prstGeom prst="ellipse">
                <a:avLst/>
              </a:pr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251807" y="3138149"/>
                <a:ext cx="985284" cy="1008673"/>
              </a:xfrm>
              <a:custGeom>
                <a:avLst/>
                <a:gdLst>
                  <a:gd name="T0" fmla="*/ 138 w 285"/>
                  <a:gd name="T1" fmla="*/ 0 h 291"/>
                  <a:gd name="T2" fmla="*/ 285 w 285"/>
                  <a:gd name="T3" fmla="*/ 200 h 291"/>
                  <a:gd name="T4" fmla="*/ 184 w 285"/>
                  <a:gd name="T5" fmla="*/ 291 h 291"/>
                  <a:gd name="T6" fmla="*/ 0 w 285"/>
                  <a:gd name="T7" fmla="*/ 124 h 291"/>
                  <a:gd name="T8" fmla="*/ 138 w 285"/>
                  <a:gd name="T9" fmla="*/ 0 h 291"/>
                </a:gdLst>
                <a:ahLst/>
                <a:cxnLst>
                  <a:cxn ang="0">
                    <a:pos x="T0" y="T1"/>
                  </a:cxn>
                  <a:cxn ang="0">
                    <a:pos x="T2" y="T3"/>
                  </a:cxn>
                  <a:cxn ang="0">
                    <a:pos x="T4" y="T5"/>
                  </a:cxn>
                  <a:cxn ang="0">
                    <a:pos x="T6" y="T7"/>
                  </a:cxn>
                  <a:cxn ang="0">
                    <a:pos x="T8" y="T9"/>
                  </a:cxn>
                </a:cxnLst>
                <a:rect l="0" t="0" r="r" b="b"/>
                <a:pathLst>
                  <a:path w="285" h="291">
                    <a:moveTo>
                      <a:pt x="138" y="0"/>
                    </a:moveTo>
                    <a:cubicBezTo>
                      <a:pt x="100" y="100"/>
                      <a:pt x="178" y="206"/>
                      <a:pt x="285" y="200"/>
                    </a:cubicBezTo>
                    <a:cubicBezTo>
                      <a:pt x="184" y="291"/>
                      <a:pt x="184" y="291"/>
                      <a:pt x="184" y="291"/>
                    </a:cubicBezTo>
                    <a:cubicBezTo>
                      <a:pt x="201" y="185"/>
                      <a:pt x="104" y="97"/>
                      <a:pt x="0" y="124"/>
                    </a:cubicBezTo>
                    <a:lnTo>
                      <a:pt x="138" y="0"/>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Oval 14"/>
            <p:cNvSpPr>
              <a:spLocks noChangeArrowheads="1"/>
            </p:cNvSpPr>
            <p:nvPr/>
          </p:nvSpPr>
          <p:spPr bwMode="auto">
            <a:xfrm>
              <a:off x="6880400" y="3828140"/>
              <a:ext cx="755773" cy="75577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 name="Group 25"/>
          <p:cNvGrpSpPr/>
          <p:nvPr/>
        </p:nvGrpSpPr>
        <p:grpSpPr>
          <a:xfrm>
            <a:off x="4015184" y="2892559"/>
            <a:ext cx="1627033" cy="1268882"/>
            <a:chOff x="4015184" y="2892559"/>
            <a:chExt cx="1627033" cy="1268882"/>
          </a:xfrm>
        </p:grpSpPr>
        <p:grpSp>
          <p:nvGrpSpPr>
            <p:cNvPr id="3" name="Group 2"/>
            <p:cNvGrpSpPr/>
            <p:nvPr/>
          </p:nvGrpSpPr>
          <p:grpSpPr>
            <a:xfrm>
              <a:off x="4015184" y="2892559"/>
              <a:ext cx="1627033" cy="1268882"/>
              <a:chOff x="4015184" y="2892559"/>
              <a:chExt cx="1627033" cy="1268882"/>
            </a:xfrm>
          </p:grpSpPr>
          <p:sp>
            <p:nvSpPr>
              <p:cNvPr id="9" name="Oval 7"/>
              <p:cNvSpPr>
                <a:spLocks noChangeArrowheads="1"/>
              </p:cNvSpPr>
              <p:nvPr/>
            </p:nvSpPr>
            <p:spPr bwMode="auto">
              <a:xfrm>
                <a:off x="4015184" y="3132302"/>
                <a:ext cx="1027677" cy="1029139"/>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9"/>
              <p:cNvSpPr>
                <a:spLocks/>
              </p:cNvSpPr>
              <p:nvPr/>
            </p:nvSpPr>
            <p:spPr bwMode="auto">
              <a:xfrm>
                <a:off x="4700789" y="2892559"/>
                <a:ext cx="941428" cy="824480"/>
              </a:xfrm>
              <a:custGeom>
                <a:avLst/>
                <a:gdLst>
                  <a:gd name="T0" fmla="*/ 272 w 272"/>
                  <a:gd name="T1" fmla="*/ 159 h 238"/>
                  <a:gd name="T2" fmla="*/ 58 w 272"/>
                  <a:gd name="T3" fmla="*/ 238 h 238"/>
                  <a:gd name="T4" fmla="*/ 0 w 272"/>
                  <a:gd name="T5" fmla="*/ 120 h 238"/>
                  <a:gd name="T6" fmla="*/ 195 w 272"/>
                  <a:gd name="T7" fmla="*/ 0 h 238"/>
                  <a:gd name="T8" fmla="*/ 272 w 272"/>
                  <a:gd name="T9" fmla="*/ 159 h 238"/>
                </a:gdLst>
                <a:ahLst/>
                <a:cxnLst>
                  <a:cxn ang="0">
                    <a:pos x="T0" y="T1"/>
                  </a:cxn>
                  <a:cxn ang="0">
                    <a:pos x="T2" y="T3"/>
                  </a:cxn>
                  <a:cxn ang="0">
                    <a:pos x="T4" y="T5"/>
                  </a:cxn>
                  <a:cxn ang="0">
                    <a:pos x="T6" y="T7"/>
                  </a:cxn>
                  <a:cxn ang="0">
                    <a:pos x="T8" y="T9"/>
                  </a:cxn>
                </a:cxnLst>
                <a:rect l="0" t="0" r="r" b="b"/>
                <a:pathLst>
                  <a:path w="272" h="238">
                    <a:moveTo>
                      <a:pt x="272" y="159"/>
                    </a:moveTo>
                    <a:cubicBezTo>
                      <a:pt x="193" y="97"/>
                      <a:pt x="77" y="140"/>
                      <a:pt x="58" y="238"/>
                    </a:cubicBezTo>
                    <a:cubicBezTo>
                      <a:pt x="0" y="120"/>
                      <a:pt x="0" y="120"/>
                      <a:pt x="0" y="120"/>
                    </a:cubicBezTo>
                    <a:cubicBezTo>
                      <a:pt x="89" y="165"/>
                      <a:pt x="195" y="100"/>
                      <a:pt x="195" y="0"/>
                    </a:cubicBezTo>
                    <a:lnTo>
                      <a:pt x="272" y="15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Oval 15"/>
            <p:cNvSpPr>
              <a:spLocks noChangeArrowheads="1"/>
            </p:cNvSpPr>
            <p:nvPr/>
          </p:nvSpPr>
          <p:spPr bwMode="auto">
            <a:xfrm>
              <a:off x="4154059" y="3266791"/>
              <a:ext cx="754312" cy="75577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5" name="Group 24"/>
          <p:cNvGrpSpPr/>
          <p:nvPr/>
        </p:nvGrpSpPr>
        <p:grpSpPr>
          <a:xfrm>
            <a:off x="4997544" y="3364734"/>
            <a:ext cx="1308351" cy="2119675"/>
            <a:chOff x="4997544" y="3364734"/>
            <a:chExt cx="1308351" cy="2119675"/>
          </a:xfrm>
        </p:grpSpPr>
        <p:grpSp>
          <p:nvGrpSpPr>
            <p:cNvPr id="2" name="Group 1"/>
            <p:cNvGrpSpPr/>
            <p:nvPr/>
          </p:nvGrpSpPr>
          <p:grpSpPr>
            <a:xfrm>
              <a:off x="4997544" y="3364734"/>
              <a:ext cx="1308351" cy="2119675"/>
              <a:chOff x="4997544" y="3364734"/>
              <a:chExt cx="1308351" cy="2119675"/>
            </a:xfrm>
          </p:grpSpPr>
          <p:sp>
            <p:nvSpPr>
              <p:cNvPr id="12" name="Oval 8"/>
              <p:cNvSpPr>
                <a:spLocks noChangeArrowheads="1"/>
              </p:cNvSpPr>
              <p:nvPr/>
            </p:nvSpPr>
            <p:spPr bwMode="auto">
              <a:xfrm>
                <a:off x="4997544" y="4344170"/>
                <a:ext cx="1138777" cy="1140239"/>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5361543" y="3364734"/>
                <a:ext cx="944352" cy="1312736"/>
              </a:xfrm>
              <a:custGeom>
                <a:avLst/>
                <a:gdLst>
                  <a:gd name="T0" fmla="*/ 273 w 273"/>
                  <a:gd name="T1" fmla="*/ 54 h 379"/>
                  <a:gd name="T2" fmla="*/ 164 w 273"/>
                  <a:gd name="T3" fmla="*/ 379 h 379"/>
                  <a:gd name="T4" fmla="*/ 0 w 273"/>
                  <a:gd name="T5" fmla="*/ 338 h 379"/>
                  <a:gd name="T6" fmla="*/ 57 w 273"/>
                  <a:gd name="T7" fmla="*/ 0 h 379"/>
                  <a:gd name="T8" fmla="*/ 273 w 273"/>
                  <a:gd name="T9" fmla="*/ 54 h 379"/>
                </a:gdLst>
                <a:ahLst/>
                <a:cxnLst>
                  <a:cxn ang="0">
                    <a:pos x="T0" y="T1"/>
                  </a:cxn>
                  <a:cxn ang="0">
                    <a:pos x="T2" y="T3"/>
                  </a:cxn>
                  <a:cxn ang="0">
                    <a:pos x="T4" y="T5"/>
                  </a:cxn>
                  <a:cxn ang="0">
                    <a:pos x="T6" y="T7"/>
                  </a:cxn>
                  <a:cxn ang="0">
                    <a:pos x="T8" y="T9"/>
                  </a:cxn>
                </a:cxnLst>
                <a:rect l="0" t="0" r="r" b="b"/>
                <a:pathLst>
                  <a:path w="273" h="379">
                    <a:moveTo>
                      <a:pt x="273" y="54"/>
                    </a:moveTo>
                    <a:cubicBezTo>
                      <a:pt x="140" y="101"/>
                      <a:pt x="86" y="261"/>
                      <a:pt x="164" y="379"/>
                    </a:cubicBezTo>
                    <a:cubicBezTo>
                      <a:pt x="0" y="338"/>
                      <a:pt x="0" y="338"/>
                      <a:pt x="0" y="338"/>
                    </a:cubicBezTo>
                    <a:cubicBezTo>
                      <a:pt x="125" y="271"/>
                      <a:pt x="152" y="104"/>
                      <a:pt x="57" y="0"/>
                    </a:cubicBezTo>
                    <a:lnTo>
                      <a:pt x="273" y="5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Oval 16"/>
            <p:cNvSpPr>
              <a:spLocks noChangeArrowheads="1"/>
            </p:cNvSpPr>
            <p:nvPr/>
          </p:nvSpPr>
          <p:spPr bwMode="auto">
            <a:xfrm>
              <a:off x="5136419" y="4483046"/>
              <a:ext cx="865412" cy="86687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 name="Oval 17"/>
          <p:cNvSpPr>
            <a:spLocks noChangeArrowheads="1"/>
          </p:cNvSpPr>
          <p:nvPr/>
        </p:nvSpPr>
        <p:spPr bwMode="auto">
          <a:xfrm>
            <a:off x="5257752" y="2005219"/>
            <a:ext cx="1568559" cy="1572945"/>
          </a:xfrm>
          <a:prstGeom prst="ellipse">
            <a:avLst/>
          </a:prstGeom>
          <a:solidFill>
            <a:schemeClr val="accent1"/>
          </a:solid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 name="Text Placeholder 12"/>
          <p:cNvSpPr>
            <a:spLocks noGrp="1"/>
          </p:cNvSpPr>
          <p:nvPr>
            <p:ph type="body" sz="quarter" idx="13"/>
          </p:nvPr>
        </p:nvSpPr>
        <p:spPr>
          <a:xfrm>
            <a:off x="5326165" y="2484922"/>
            <a:ext cx="1500146" cy="703932"/>
          </a:xfrm>
        </p:spPr>
        <p:txBody>
          <a:bodyPr anchor="ctr">
            <a:normAutofit/>
          </a:bodyPr>
          <a:lstStyle/>
          <a:p>
            <a:pPr algn="ctr">
              <a:lnSpc>
                <a:spcPts val="2200"/>
              </a:lnSpc>
            </a:pPr>
            <a:r>
              <a:rPr lang="en-GB" dirty="0">
                <a:solidFill>
                  <a:schemeClr val="bg1"/>
                </a:solidFill>
              </a:rPr>
              <a:t>CORPORATE STRATEGY</a:t>
            </a:r>
          </a:p>
        </p:txBody>
      </p:sp>
      <p:sp>
        <p:nvSpPr>
          <p:cNvPr id="10" name="Text Placeholder 9"/>
          <p:cNvSpPr>
            <a:spLocks noGrp="1"/>
          </p:cNvSpPr>
          <p:nvPr>
            <p:ph type="body" sz="quarter" idx="10"/>
          </p:nvPr>
        </p:nvSpPr>
        <p:spPr>
          <a:xfrm>
            <a:off x="2560474" y="3125418"/>
            <a:ext cx="1177986" cy="253536"/>
          </a:xfrm>
        </p:spPr>
        <p:txBody>
          <a:bodyPr anchor="ctr">
            <a:normAutofit/>
          </a:bodyPr>
          <a:lstStyle/>
          <a:p>
            <a:pPr algn="r"/>
            <a:r>
              <a:rPr lang="en-GB" sz="1400" dirty="0"/>
              <a:t>VISION</a:t>
            </a:r>
          </a:p>
        </p:txBody>
      </p:sp>
      <p:sp>
        <p:nvSpPr>
          <p:cNvPr id="39" name="Text Placeholder 10"/>
          <p:cNvSpPr>
            <a:spLocks noGrp="1"/>
          </p:cNvSpPr>
          <p:nvPr>
            <p:ph type="body" sz="quarter" idx="11"/>
          </p:nvPr>
        </p:nvSpPr>
        <p:spPr>
          <a:xfrm>
            <a:off x="2114103" y="4859872"/>
            <a:ext cx="2501900" cy="805246"/>
          </a:xfrm>
        </p:spPr>
        <p:txBody>
          <a:bodyPr/>
          <a:lstStyle/>
          <a:p>
            <a:pPr algn="r"/>
            <a:r>
              <a:rPr lang="en-GB" dirty="0" err="1"/>
              <a:t>Beukaya</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p>
        </p:txBody>
      </p:sp>
      <p:sp>
        <p:nvSpPr>
          <p:cNvPr id="40" name="Text Placeholder 9"/>
          <p:cNvSpPr>
            <a:spLocks noGrp="1"/>
          </p:cNvSpPr>
          <p:nvPr>
            <p:ph type="body" sz="quarter" idx="10"/>
          </p:nvPr>
        </p:nvSpPr>
        <p:spPr>
          <a:xfrm>
            <a:off x="3423882" y="4554355"/>
            <a:ext cx="1177986" cy="253536"/>
          </a:xfrm>
        </p:spPr>
        <p:txBody>
          <a:bodyPr anchor="ctr">
            <a:normAutofit/>
          </a:bodyPr>
          <a:lstStyle/>
          <a:p>
            <a:pPr algn="r"/>
            <a:r>
              <a:rPr lang="en-GB" sz="1400" dirty="0"/>
              <a:t>STRATEGIES</a:t>
            </a:r>
          </a:p>
        </p:txBody>
      </p:sp>
      <p:sp>
        <p:nvSpPr>
          <p:cNvPr id="41" name="Text Placeholder 10"/>
          <p:cNvSpPr>
            <a:spLocks noGrp="1"/>
          </p:cNvSpPr>
          <p:nvPr>
            <p:ph type="body" sz="quarter" idx="11"/>
          </p:nvPr>
        </p:nvSpPr>
        <p:spPr>
          <a:xfrm>
            <a:off x="6832793" y="5189485"/>
            <a:ext cx="2793807" cy="805246"/>
          </a:xfrm>
        </p:spPr>
        <p:txBody>
          <a:bodyPr/>
          <a:lstStyle/>
          <a:p>
            <a:r>
              <a:rPr lang="en-GB" dirty="0" err="1"/>
              <a:t>Beukaya</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p>
        </p:txBody>
      </p:sp>
      <p:sp>
        <p:nvSpPr>
          <p:cNvPr id="42" name="Text Placeholder 9"/>
          <p:cNvSpPr>
            <a:spLocks noGrp="1"/>
          </p:cNvSpPr>
          <p:nvPr>
            <p:ph type="body" sz="quarter" idx="10"/>
          </p:nvPr>
        </p:nvSpPr>
        <p:spPr>
          <a:xfrm>
            <a:off x="6857329" y="4922068"/>
            <a:ext cx="2463229" cy="253536"/>
          </a:xfrm>
        </p:spPr>
        <p:txBody>
          <a:bodyPr anchor="ctr">
            <a:normAutofit/>
          </a:bodyPr>
          <a:lstStyle/>
          <a:p>
            <a:r>
              <a:rPr lang="en-GB" sz="1400" dirty="0"/>
              <a:t>INITIATIVES</a:t>
            </a:r>
          </a:p>
        </p:txBody>
      </p:sp>
      <p:sp>
        <p:nvSpPr>
          <p:cNvPr id="44" name="Text Placeholder 10"/>
          <p:cNvSpPr>
            <a:spLocks noGrp="1"/>
          </p:cNvSpPr>
          <p:nvPr>
            <p:ph type="body" sz="quarter" idx="11"/>
          </p:nvPr>
        </p:nvSpPr>
        <p:spPr>
          <a:xfrm>
            <a:off x="8343801" y="2919718"/>
            <a:ext cx="2362299" cy="805246"/>
          </a:xfrm>
        </p:spPr>
        <p:txBody>
          <a:bodyPr/>
          <a:lstStyle/>
          <a:p>
            <a:r>
              <a:rPr lang="en-GB" dirty="0" err="1"/>
              <a:t>Beukaya</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p>
        </p:txBody>
      </p:sp>
      <p:sp>
        <p:nvSpPr>
          <p:cNvPr id="45" name="Text Placeholder 9"/>
          <p:cNvSpPr>
            <a:spLocks noGrp="1"/>
          </p:cNvSpPr>
          <p:nvPr>
            <p:ph type="body" sz="quarter" idx="10"/>
          </p:nvPr>
        </p:nvSpPr>
        <p:spPr>
          <a:xfrm>
            <a:off x="8368337" y="2614201"/>
            <a:ext cx="2463229" cy="253536"/>
          </a:xfrm>
        </p:spPr>
        <p:txBody>
          <a:bodyPr anchor="ctr">
            <a:normAutofit/>
          </a:bodyPr>
          <a:lstStyle/>
          <a:p>
            <a:r>
              <a:rPr lang="en-GB" sz="1400" dirty="0"/>
              <a:t>GOALS</a:t>
            </a:r>
          </a:p>
        </p:txBody>
      </p:sp>
    </p:spTree>
    <p:extLst>
      <p:ext uri="{BB962C8B-B14F-4D97-AF65-F5344CB8AC3E}">
        <p14:creationId xmlns:p14="http://schemas.microsoft.com/office/powerpoint/2010/main" val="56682083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fade">
                                      <p:cBhvr>
                                        <p:cTn id="18" dur="500"/>
                                        <p:tgtEl>
                                          <p:spTgt spid="13">
                                            <p:txEl>
                                              <p:pRg st="0" end="0"/>
                                            </p:txEl>
                                          </p:spTgt>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500" fill="hold"/>
                                        <p:tgtEl>
                                          <p:spTgt spid="26"/>
                                        </p:tgtEl>
                                        <p:attrNameLst>
                                          <p:attrName>ppt_w</p:attrName>
                                        </p:attrNameLst>
                                      </p:cBhvr>
                                      <p:tavLst>
                                        <p:tav tm="0">
                                          <p:val>
                                            <p:fltVal val="0"/>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anim calcmode="lin" valueType="num">
                                      <p:cBhvr>
                                        <p:cTn id="24" dur="500" fill="hold"/>
                                        <p:tgtEl>
                                          <p:spTgt spid="26"/>
                                        </p:tgtEl>
                                        <p:attrNameLst>
                                          <p:attrName>style.rotation</p:attrName>
                                        </p:attrNameLst>
                                      </p:cBhvr>
                                      <p:tavLst>
                                        <p:tav tm="0">
                                          <p:val>
                                            <p:fltVal val="360"/>
                                          </p:val>
                                        </p:tav>
                                        <p:tav tm="100000">
                                          <p:val>
                                            <p:fltVal val="0"/>
                                          </p:val>
                                        </p:tav>
                                      </p:tavLst>
                                    </p:anim>
                                    <p:animEffect transition="in" filter="fade">
                                      <p:cBhvr>
                                        <p:cTn id="25" dur="500"/>
                                        <p:tgtEl>
                                          <p:spTgt spid="26"/>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Effect transition="in" filter="fade">
                                      <p:cBhvr>
                                        <p:cTn id="29" dur="500"/>
                                        <p:tgtEl>
                                          <p:spTgt spid="10">
                                            <p:txEl>
                                              <p:pRg st="0" end="0"/>
                                            </p:txEl>
                                          </p:spTgt>
                                        </p:tgtEl>
                                      </p:cBhvr>
                                    </p:animEffect>
                                  </p:childTnLst>
                                </p:cTn>
                              </p:par>
                            </p:childTnLst>
                          </p:cTn>
                        </p:par>
                        <p:par>
                          <p:cTn id="30" fill="hold">
                            <p:stCondLst>
                              <p:cond delay="2500"/>
                            </p:stCondLst>
                            <p:childTnLst>
                              <p:par>
                                <p:cTn id="31" presetID="18" presetClass="entr" presetSubtype="12" fill="hold" grpId="0" nodeType="afterEffect">
                                  <p:stCondLst>
                                    <p:cond delay="0"/>
                                  </p:stCondLst>
                                  <p:childTnLst>
                                    <p:set>
                                      <p:cBhvr>
                                        <p:cTn id="32" dur="1" fill="hold">
                                          <p:stCondLst>
                                            <p:cond delay="0"/>
                                          </p:stCondLst>
                                        </p:cTn>
                                        <p:tgtEl>
                                          <p:spTgt spid="33">
                                            <p:txEl>
                                              <p:pRg st="0" end="0"/>
                                            </p:txEl>
                                          </p:spTgt>
                                        </p:tgtEl>
                                        <p:attrNameLst>
                                          <p:attrName>style.visibility</p:attrName>
                                        </p:attrNameLst>
                                      </p:cBhvr>
                                      <p:to>
                                        <p:strVal val="visible"/>
                                      </p:to>
                                    </p:set>
                                    <p:animEffect transition="in" filter="strips(downLeft)">
                                      <p:cBhvr>
                                        <p:cTn id="33" dur="500"/>
                                        <p:tgtEl>
                                          <p:spTgt spid="33">
                                            <p:txEl>
                                              <p:pRg st="0" end="0"/>
                                            </p:txEl>
                                          </p:spTgt>
                                        </p:tgtEl>
                                      </p:cBhvr>
                                    </p:animEffect>
                                  </p:childTnLst>
                                </p:cTn>
                              </p:par>
                            </p:childTnLst>
                          </p:cTn>
                        </p:par>
                        <p:par>
                          <p:cTn id="34" fill="hold">
                            <p:stCondLst>
                              <p:cond delay="3000"/>
                            </p:stCondLst>
                            <p:childTnLst>
                              <p:par>
                                <p:cTn id="35" presetID="49" presetClass="entr" presetSubtype="0" decel="100000" fill="hold" nodeType="after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p:cTn id="37" dur="500" fill="hold"/>
                                        <p:tgtEl>
                                          <p:spTgt spid="25"/>
                                        </p:tgtEl>
                                        <p:attrNameLst>
                                          <p:attrName>ppt_w</p:attrName>
                                        </p:attrNameLst>
                                      </p:cBhvr>
                                      <p:tavLst>
                                        <p:tav tm="0">
                                          <p:val>
                                            <p:fltVal val="0"/>
                                          </p:val>
                                        </p:tav>
                                        <p:tav tm="100000">
                                          <p:val>
                                            <p:strVal val="#ppt_w"/>
                                          </p:val>
                                        </p:tav>
                                      </p:tavLst>
                                    </p:anim>
                                    <p:anim calcmode="lin" valueType="num">
                                      <p:cBhvr>
                                        <p:cTn id="38" dur="500" fill="hold"/>
                                        <p:tgtEl>
                                          <p:spTgt spid="25"/>
                                        </p:tgtEl>
                                        <p:attrNameLst>
                                          <p:attrName>ppt_h</p:attrName>
                                        </p:attrNameLst>
                                      </p:cBhvr>
                                      <p:tavLst>
                                        <p:tav tm="0">
                                          <p:val>
                                            <p:fltVal val="0"/>
                                          </p:val>
                                        </p:tav>
                                        <p:tav tm="100000">
                                          <p:val>
                                            <p:strVal val="#ppt_h"/>
                                          </p:val>
                                        </p:tav>
                                      </p:tavLst>
                                    </p:anim>
                                    <p:anim calcmode="lin" valueType="num">
                                      <p:cBhvr>
                                        <p:cTn id="39" dur="500" fill="hold"/>
                                        <p:tgtEl>
                                          <p:spTgt spid="25"/>
                                        </p:tgtEl>
                                        <p:attrNameLst>
                                          <p:attrName>style.rotation</p:attrName>
                                        </p:attrNameLst>
                                      </p:cBhvr>
                                      <p:tavLst>
                                        <p:tav tm="0">
                                          <p:val>
                                            <p:fltVal val="360"/>
                                          </p:val>
                                        </p:tav>
                                        <p:tav tm="100000">
                                          <p:val>
                                            <p:fltVal val="0"/>
                                          </p:val>
                                        </p:tav>
                                      </p:tavLst>
                                    </p:anim>
                                    <p:animEffect transition="in" filter="fade">
                                      <p:cBhvr>
                                        <p:cTn id="40" dur="500"/>
                                        <p:tgtEl>
                                          <p:spTgt spid="25"/>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40">
                                            <p:txEl>
                                              <p:pRg st="0" end="0"/>
                                            </p:txEl>
                                          </p:spTgt>
                                        </p:tgtEl>
                                        <p:attrNameLst>
                                          <p:attrName>style.visibility</p:attrName>
                                        </p:attrNameLst>
                                      </p:cBhvr>
                                      <p:to>
                                        <p:strVal val="visible"/>
                                      </p:to>
                                    </p:set>
                                    <p:animEffect transition="in" filter="fade">
                                      <p:cBhvr>
                                        <p:cTn id="44" dur="500"/>
                                        <p:tgtEl>
                                          <p:spTgt spid="40">
                                            <p:txEl>
                                              <p:pRg st="0" end="0"/>
                                            </p:txEl>
                                          </p:spTgt>
                                        </p:tgtEl>
                                      </p:cBhvr>
                                    </p:animEffect>
                                  </p:childTnLst>
                                </p:cTn>
                              </p:par>
                            </p:childTnLst>
                          </p:cTn>
                        </p:par>
                        <p:par>
                          <p:cTn id="45" fill="hold">
                            <p:stCondLst>
                              <p:cond delay="4000"/>
                            </p:stCondLst>
                            <p:childTnLst>
                              <p:par>
                                <p:cTn id="46" presetID="18" presetClass="entr" presetSubtype="12" fill="hold" grpId="0" nodeType="afterEffect">
                                  <p:stCondLst>
                                    <p:cond delay="0"/>
                                  </p:stCondLst>
                                  <p:childTnLst>
                                    <p:set>
                                      <p:cBhvr>
                                        <p:cTn id="47" dur="1" fill="hold">
                                          <p:stCondLst>
                                            <p:cond delay="0"/>
                                          </p:stCondLst>
                                        </p:cTn>
                                        <p:tgtEl>
                                          <p:spTgt spid="39">
                                            <p:txEl>
                                              <p:pRg st="0" end="0"/>
                                            </p:txEl>
                                          </p:spTgt>
                                        </p:tgtEl>
                                        <p:attrNameLst>
                                          <p:attrName>style.visibility</p:attrName>
                                        </p:attrNameLst>
                                      </p:cBhvr>
                                      <p:to>
                                        <p:strVal val="visible"/>
                                      </p:to>
                                    </p:set>
                                    <p:animEffect transition="in" filter="strips(downLeft)">
                                      <p:cBhvr>
                                        <p:cTn id="48" dur="500"/>
                                        <p:tgtEl>
                                          <p:spTgt spid="39">
                                            <p:txEl>
                                              <p:pRg st="0" end="0"/>
                                            </p:txEl>
                                          </p:spTgt>
                                        </p:tgtEl>
                                      </p:cBhvr>
                                    </p:animEffect>
                                  </p:childTnLst>
                                </p:cTn>
                              </p:par>
                            </p:childTnLst>
                          </p:cTn>
                        </p:par>
                        <p:par>
                          <p:cTn id="49" fill="hold">
                            <p:stCondLst>
                              <p:cond delay="4500"/>
                            </p:stCondLst>
                            <p:childTnLst>
                              <p:par>
                                <p:cTn id="50" presetID="49" presetClass="entr" presetSubtype="0" decel="100000" fill="hold"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 calcmode="lin" valueType="num">
                                      <p:cBhvr>
                                        <p:cTn id="54" dur="500" fill="hold"/>
                                        <p:tgtEl>
                                          <p:spTgt spid="24"/>
                                        </p:tgtEl>
                                        <p:attrNameLst>
                                          <p:attrName>style.rotation</p:attrName>
                                        </p:attrNameLst>
                                      </p:cBhvr>
                                      <p:tavLst>
                                        <p:tav tm="0">
                                          <p:val>
                                            <p:fltVal val="360"/>
                                          </p:val>
                                        </p:tav>
                                        <p:tav tm="100000">
                                          <p:val>
                                            <p:fltVal val="0"/>
                                          </p:val>
                                        </p:tav>
                                      </p:tavLst>
                                    </p:anim>
                                    <p:animEffect transition="in" filter="fade">
                                      <p:cBhvr>
                                        <p:cTn id="55" dur="500"/>
                                        <p:tgtEl>
                                          <p:spTgt spid="24"/>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fade">
                                      <p:cBhvr>
                                        <p:cTn id="59" dur="500"/>
                                        <p:tgtEl>
                                          <p:spTgt spid="42">
                                            <p:txEl>
                                              <p:pRg st="0" end="0"/>
                                            </p:txEl>
                                          </p:spTgt>
                                        </p:tgtEl>
                                      </p:cBhvr>
                                    </p:animEffect>
                                  </p:childTnLst>
                                </p:cTn>
                              </p:par>
                            </p:childTnLst>
                          </p:cTn>
                        </p:par>
                        <p:par>
                          <p:cTn id="60" fill="hold">
                            <p:stCondLst>
                              <p:cond delay="5500"/>
                            </p:stCondLst>
                            <p:childTnLst>
                              <p:par>
                                <p:cTn id="61" presetID="18" presetClass="entr" presetSubtype="6" fill="hold" grpId="0" nodeType="afterEffect">
                                  <p:stCondLst>
                                    <p:cond delay="0"/>
                                  </p:stCondLst>
                                  <p:childTnLst>
                                    <p:set>
                                      <p:cBhvr>
                                        <p:cTn id="62" dur="1" fill="hold">
                                          <p:stCondLst>
                                            <p:cond delay="0"/>
                                          </p:stCondLst>
                                        </p:cTn>
                                        <p:tgtEl>
                                          <p:spTgt spid="41">
                                            <p:txEl>
                                              <p:pRg st="0" end="0"/>
                                            </p:txEl>
                                          </p:spTgt>
                                        </p:tgtEl>
                                        <p:attrNameLst>
                                          <p:attrName>style.visibility</p:attrName>
                                        </p:attrNameLst>
                                      </p:cBhvr>
                                      <p:to>
                                        <p:strVal val="visible"/>
                                      </p:to>
                                    </p:set>
                                    <p:animEffect transition="in" filter="strips(downRight)">
                                      <p:cBhvr>
                                        <p:cTn id="63" dur="500"/>
                                        <p:tgtEl>
                                          <p:spTgt spid="41">
                                            <p:txEl>
                                              <p:pRg st="0" end="0"/>
                                            </p:txEl>
                                          </p:spTgt>
                                        </p:tgtEl>
                                      </p:cBhvr>
                                    </p:animEffect>
                                  </p:childTnLst>
                                </p:cTn>
                              </p:par>
                            </p:childTnLst>
                          </p:cTn>
                        </p:par>
                        <p:par>
                          <p:cTn id="64" fill="hold">
                            <p:stCondLst>
                              <p:cond delay="6000"/>
                            </p:stCondLst>
                            <p:childTnLst>
                              <p:par>
                                <p:cTn id="65" presetID="49" presetClass="entr" presetSubtype="0" decel="100000"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 calcmode="lin" valueType="num">
                                      <p:cBhvr>
                                        <p:cTn id="67" dur="500" fill="hold"/>
                                        <p:tgtEl>
                                          <p:spTgt spid="23"/>
                                        </p:tgtEl>
                                        <p:attrNameLst>
                                          <p:attrName>ppt_w</p:attrName>
                                        </p:attrNameLst>
                                      </p:cBhvr>
                                      <p:tavLst>
                                        <p:tav tm="0">
                                          <p:val>
                                            <p:fltVal val="0"/>
                                          </p:val>
                                        </p:tav>
                                        <p:tav tm="100000">
                                          <p:val>
                                            <p:strVal val="#ppt_w"/>
                                          </p:val>
                                        </p:tav>
                                      </p:tavLst>
                                    </p:anim>
                                    <p:anim calcmode="lin" valueType="num">
                                      <p:cBhvr>
                                        <p:cTn id="68" dur="500" fill="hold"/>
                                        <p:tgtEl>
                                          <p:spTgt spid="23"/>
                                        </p:tgtEl>
                                        <p:attrNameLst>
                                          <p:attrName>ppt_h</p:attrName>
                                        </p:attrNameLst>
                                      </p:cBhvr>
                                      <p:tavLst>
                                        <p:tav tm="0">
                                          <p:val>
                                            <p:fltVal val="0"/>
                                          </p:val>
                                        </p:tav>
                                        <p:tav tm="100000">
                                          <p:val>
                                            <p:strVal val="#ppt_h"/>
                                          </p:val>
                                        </p:tav>
                                      </p:tavLst>
                                    </p:anim>
                                    <p:anim calcmode="lin" valueType="num">
                                      <p:cBhvr>
                                        <p:cTn id="69" dur="500" fill="hold"/>
                                        <p:tgtEl>
                                          <p:spTgt spid="23"/>
                                        </p:tgtEl>
                                        <p:attrNameLst>
                                          <p:attrName>style.rotation</p:attrName>
                                        </p:attrNameLst>
                                      </p:cBhvr>
                                      <p:tavLst>
                                        <p:tav tm="0">
                                          <p:val>
                                            <p:fltVal val="360"/>
                                          </p:val>
                                        </p:tav>
                                        <p:tav tm="100000">
                                          <p:val>
                                            <p:fltVal val="0"/>
                                          </p:val>
                                        </p:tav>
                                      </p:tavLst>
                                    </p:anim>
                                    <p:animEffect transition="in" filter="fade">
                                      <p:cBhvr>
                                        <p:cTn id="70" dur="500"/>
                                        <p:tgtEl>
                                          <p:spTgt spid="23"/>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45">
                                            <p:txEl>
                                              <p:pRg st="0" end="0"/>
                                            </p:txEl>
                                          </p:spTgt>
                                        </p:tgtEl>
                                        <p:attrNameLst>
                                          <p:attrName>style.visibility</p:attrName>
                                        </p:attrNameLst>
                                      </p:cBhvr>
                                      <p:to>
                                        <p:strVal val="visible"/>
                                      </p:to>
                                    </p:set>
                                    <p:animEffect transition="in" filter="fade">
                                      <p:cBhvr>
                                        <p:cTn id="74" dur="500"/>
                                        <p:tgtEl>
                                          <p:spTgt spid="45">
                                            <p:txEl>
                                              <p:pRg st="0" end="0"/>
                                            </p:txEl>
                                          </p:spTgt>
                                        </p:tgtEl>
                                      </p:cBhvr>
                                    </p:animEffect>
                                  </p:childTnLst>
                                </p:cTn>
                              </p:par>
                            </p:childTnLst>
                          </p:cTn>
                        </p:par>
                        <p:par>
                          <p:cTn id="75" fill="hold">
                            <p:stCondLst>
                              <p:cond delay="7000"/>
                            </p:stCondLst>
                            <p:childTnLst>
                              <p:par>
                                <p:cTn id="76" presetID="18" presetClass="entr" presetSubtype="6" fill="hold" grpId="0" nodeType="afterEffect">
                                  <p:stCondLst>
                                    <p:cond delay="0"/>
                                  </p:stCondLst>
                                  <p:childTnLst>
                                    <p:set>
                                      <p:cBhvr>
                                        <p:cTn id="77" dur="1" fill="hold">
                                          <p:stCondLst>
                                            <p:cond delay="0"/>
                                          </p:stCondLst>
                                        </p:cTn>
                                        <p:tgtEl>
                                          <p:spTgt spid="44">
                                            <p:txEl>
                                              <p:pRg st="0" end="0"/>
                                            </p:txEl>
                                          </p:spTgt>
                                        </p:tgtEl>
                                        <p:attrNameLst>
                                          <p:attrName>style.visibility</p:attrName>
                                        </p:attrNameLst>
                                      </p:cBhvr>
                                      <p:to>
                                        <p:strVal val="visible"/>
                                      </p:to>
                                    </p:set>
                                    <p:animEffect transition="in" filter="strips(downRight)">
                                      <p:cBhvr>
                                        <p:cTn id="78"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33" grpId="0" build="p"/>
      <p:bldP spid="22" grpId="0" animBg="1"/>
      <p:bldP spid="13" grpId="0" build="p"/>
      <p:bldP spid="10" grpId="0" build="p"/>
      <p:bldP spid="39" grpId="0" build="p"/>
      <p:bldP spid="40" grpId="0" build="p"/>
      <p:bldP spid="41" grpId="0" build="p"/>
      <p:bldP spid="42" grpId="0" build="p"/>
      <p:bldP spid="44" grpId="0" build="p"/>
      <p:bldP spid="45"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ctrTitle"/>
          </p:nvPr>
        </p:nvSpPr>
        <p:spPr/>
        <p:txBody>
          <a:bodyPr>
            <a:noAutofit/>
          </a:bodyPr>
          <a:lstStyle/>
          <a:p>
            <a:r>
              <a:rPr lang="en-GB" dirty="0"/>
              <a:t>WHAT PEOPLE LOOKING FOR</a:t>
            </a:r>
            <a:r>
              <a:rPr lang="id-ID" dirty="0"/>
              <a:t> 2</a:t>
            </a:r>
            <a:endParaRPr lang="en-GB" dirty="0"/>
          </a:p>
        </p:txBody>
      </p:sp>
      <p:sp>
        <p:nvSpPr>
          <p:cNvPr id="46" name="Subtitle 45"/>
          <p:cNvSpPr>
            <a:spLocks noGrp="1"/>
          </p:cNvSpPr>
          <p:nvPr>
            <p:ph type="subTitle" idx="1"/>
          </p:nvPr>
        </p:nvSpPr>
        <p:spPr/>
        <p:txBody>
          <a:bodyPr/>
          <a:lstStyle/>
          <a:p>
            <a:r>
              <a:rPr lang="en-GB" dirty="0"/>
              <a:t>Write your relevant text here</a:t>
            </a:r>
          </a:p>
        </p:txBody>
      </p:sp>
      <p:grpSp>
        <p:nvGrpSpPr>
          <p:cNvPr id="21" name="Group 20"/>
          <p:cNvGrpSpPr/>
          <p:nvPr/>
        </p:nvGrpSpPr>
        <p:grpSpPr>
          <a:xfrm>
            <a:off x="6322099" y="2387124"/>
            <a:ext cx="475488" cy="477622"/>
            <a:chOff x="5574123" y="2351434"/>
            <a:chExt cx="544164" cy="546605"/>
          </a:xfrm>
        </p:grpSpPr>
        <p:sp>
          <p:nvSpPr>
            <p:cNvPr id="22" name="Shape 125"/>
            <p:cNvSpPr/>
            <p:nvPr/>
          </p:nvSpPr>
          <p:spPr>
            <a:xfrm>
              <a:off x="5574123" y="2351434"/>
              <a:ext cx="544164" cy="546605"/>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23" name="Group 129"/>
            <p:cNvGrpSpPr/>
            <p:nvPr/>
          </p:nvGrpSpPr>
          <p:grpSpPr>
            <a:xfrm>
              <a:off x="5718079" y="2516225"/>
              <a:ext cx="243600" cy="217023"/>
              <a:chOff x="0" y="0"/>
              <a:chExt cx="513190" cy="457199"/>
            </a:xfrm>
          </p:grpSpPr>
          <p:sp>
            <p:nvSpPr>
              <p:cNvPr id="24" name="Shape 126"/>
              <p:cNvSpPr/>
              <p:nvPr/>
            </p:nvSpPr>
            <p:spPr>
              <a:xfrm>
                <a:off x="0" y="0"/>
                <a:ext cx="513191" cy="394067"/>
              </a:xfrm>
              <a:custGeom>
                <a:avLst/>
                <a:gdLst/>
                <a:ahLst/>
                <a:cxnLst>
                  <a:cxn ang="0">
                    <a:pos x="wd2" y="hd2"/>
                  </a:cxn>
                  <a:cxn ang="5400000">
                    <a:pos x="wd2" y="hd2"/>
                  </a:cxn>
                  <a:cxn ang="10800000">
                    <a:pos x="wd2" y="hd2"/>
                  </a:cxn>
                  <a:cxn ang="16200000">
                    <a:pos x="wd2" y="hd2"/>
                  </a:cxn>
                </a:cxnLst>
                <a:rect l="0" t="0" r="r" b="b"/>
                <a:pathLst>
                  <a:path w="21600" h="21600" extrusionOk="0">
                    <a:moveTo>
                      <a:pt x="9908" y="13343"/>
                    </a:moveTo>
                    <a:cubicBezTo>
                      <a:pt x="10278" y="12202"/>
                      <a:pt x="10591" y="11307"/>
                      <a:pt x="10848" y="10659"/>
                    </a:cubicBezTo>
                    <a:cubicBezTo>
                      <a:pt x="11041" y="10177"/>
                      <a:pt x="11222" y="9772"/>
                      <a:pt x="11391" y="9441"/>
                    </a:cubicBezTo>
                    <a:cubicBezTo>
                      <a:pt x="11560" y="9112"/>
                      <a:pt x="11764" y="8790"/>
                      <a:pt x="12005" y="8476"/>
                    </a:cubicBezTo>
                    <a:cubicBezTo>
                      <a:pt x="12247" y="8163"/>
                      <a:pt x="12524" y="7927"/>
                      <a:pt x="12837" y="7770"/>
                    </a:cubicBezTo>
                    <a:cubicBezTo>
                      <a:pt x="13150" y="7613"/>
                      <a:pt x="13500" y="7535"/>
                      <a:pt x="13886" y="7535"/>
                    </a:cubicBezTo>
                    <a:lnTo>
                      <a:pt x="16972" y="7535"/>
                    </a:lnTo>
                    <a:lnTo>
                      <a:pt x="16972" y="10549"/>
                    </a:lnTo>
                    <a:cubicBezTo>
                      <a:pt x="16972" y="10684"/>
                      <a:pt x="17009" y="10803"/>
                      <a:pt x="17086" y="10901"/>
                    </a:cubicBezTo>
                    <a:cubicBezTo>
                      <a:pt x="17162" y="11001"/>
                      <a:pt x="17253" y="11051"/>
                      <a:pt x="17357" y="11051"/>
                    </a:cubicBezTo>
                    <a:cubicBezTo>
                      <a:pt x="17469" y="11051"/>
                      <a:pt x="17562" y="11004"/>
                      <a:pt x="17634" y="10910"/>
                    </a:cubicBezTo>
                    <a:lnTo>
                      <a:pt x="21491" y="5886"/>
                    </a:lnTo>
                    <a:cubicBezTo>
                      <a:pt x="21564" y="5792"/>
                      <a:pt x="21600" y="5672"/>
                      <a:pt x="21600" y="5525"/>
                    </a:cubicBezTo>
                    <a:cubicBezTo>
                      <a:pt x="21600" y="5379"/>
                      <a:pt x="21564" y="5259"/>
                      <a:pt x="21491" y="5164"/>
                    </a:cubicBezTo>
                    <a:lnTo>
                      <a:pt x="17646" y="157"/>
                    </a:lnTo>
                    <a:cubicBezTo>
                      <a:pt x="17550" y="52"/>
                      <a:pt x="17453" y="0"/>
                      <a:pt x="17357" y="0"/>
                    </a:cubicBezTo>
                    <a:cubicBezTo>
                      <a:pt x="17244" y="0"/>
                      <a:pt x="17152" y="47"/>
                      <a:pt x="17079" y="141"/>
                    </a:cubicBezTo>
                    <a:cubicBezTo>
                      <a:pt x="17008" y="235"/>
                      <a:pt x="16972" y="356"/>
                      <a:pt x="16972" y="502"/>
                    </a:cubicBezTo>
                    <a:lnTo>
                      <a:pt x="16972" y="3516"/>
                    </a:lnTo>
                    <a:lnTo>
                      <a:pt x="13886" y="3516"/>
                    </a:lnTo>
                    <a:cubicBezTo>
                      <a:pt x="13340" y="3516"/>
                      <a:pt x="12825" y="3602"/>
                      <a:pt x="12343" y="3775"/>
                    </a:cubicBezTo>
                    <a:cubicBezTo>
                      <a:pt x="11861" y="3947"/>
                      <a:pt x="11432" y="4168"/>
                      <a:pt x="11059" y="4435"/>
                    </a:cubicBezTo>
                    <a:cubicBezTo>
                      <a:pt x="10686" y="4701"/>
                      <a:pt x="10324" y="5059"/>
                      <a:pt x="9974" y="5510"/>
                    </a:cubicBezTo>
                    <a:cubicBezTo>
                      <a:pt x="9624" y="5960"/>
                      <a:pt x="9327" y="6394"/>
                      <a:pt x="9083" y="6813"/>
                    </a:cubicBezTo>
                    <a:cubicBezTo>
                      <a:pt x="8838" y="7231"/>
                      <a:pt x="8580" y="7755"/>
                      <a:pt x="8311" y="8382"/>
                    </a:cubicBezTo>
                    <a:cubicBezTo>
                      <a:pt x="8042" y="9010"/>
                      <a:pt x="7825" y="9560"/>
                      <a:pt x="7660" y="10030"/>
                    </a:cubicBezTo>
                    <a:cubicBezTo>
                      <a:pt x="7495" y="10502"/>
                      <a:pt x="7297" y="11082"/>
                      <a:pt x="7063" y="11773"/>
                    </a:cubicBezTo>
                    <a:cubicBezTo>
                      <a:pt x="6694" y="12914"/>
                      <a:pt x="6380" y="13808"/>
                      <a:pt x="6123" y="14458"/>
                    </a:cubicBezTo>
                    <a:cubicBezTo>
                      <a:pt x="5931" y="14938"/>
                      <a:pt x="5749" y="15344"/>
                      <a:pt x="5581" y="15674"/>
                    </a:cubicBezTo>
                    <a:cubicBezTo>
                      <a:pt x="5412" y="16003"/>
                      <a:pt x="5207" y="16325"/>
                      <a:pt x="4966" y="16639"/>
                    </a:cubicBezTo>
                    <a:cubicBezTo>
                      <a:pt x="4725" y="16954"/>
                      <a:pt x="4448" y="17189"/>
                      <a:pt x="4134" y="17346"/>
                    </a:cubicBezTo>
                    <a:cubicBezTo>
                      <a:pt x="3821" y="17503"/>
                      <a:pt x="3472" y="17581"/>
                      <a:pt x="3086" y="17581"/>
                    </a:cubicBezTo>
                    <a:lnTo>
                      <a:pt x="386" y="17581"/>
                    </a:lnTo>
                    <a:cubicBezTo>
                      <a:pt x="273" y="17581"/>
                      <a:pt x="181" y="17628"/>
                      <a:pt x="108" y="17722"/>
                    </a:cubicBezTo>
                    <a:cubicBezTo>
                      <a:pt x="36" y="17816"/>
                      <a:pt x="0" y="17937"/>
                      <a:pt x="0" y="18083"/>
                    </a:cubicBezTo>
                    <a:lnTo>
                      <a:pt x="0" y="21098"/>
                    </a:lnTo>
                    <a:cubicBezTo>
                      <a:pt x="0" y="21244"/>
                      <a:pt x="37" y="21365"/>
                      <a:pt x="109" y="21459"/>
                    </a:cubicBezTo>
                    <a:cubicBezTo>
                      <a:pt x="181" y="21553"/>
                      <a:pt x="274" y="21600"/>
                      <a:pt x="386" y="21600"/>
                    </a:cubicBezTo>
                    <a:lnTo>
                      <a:pt x="3086" y="21600"/>
                    </a:lnTo>
                    <a:cubicBezTo>
                      <a:pt x="3633" y="21600"/>
                      <a:pt x="4147" y="21513"/>
                      <a:pt x="4629" y="21340"/>
                    </a:cubicBezTo>
                    <a:cubicBezTo>
                      <a:pt x="5111" y="21168"/>
                      <a:pt x="5539" y="20948"/>
                      <a:pt x="5913" y="20681"/>
                    </a:cubicBezTo>
                    <a:cubicBezTo>
                      <a:pt x="6286" y="20415"/>
                      <a:pt x="6648" y="20056"/>
                      <a:pt x="6998" y="19605"/>
                    </a:cubicBezTo>
                    <a:cubicBezTo>
                      <a:pt x="7347" y="19156"/>
                      <a:pt x="7644" y="18721"/>
                      <a:pt x="7890" y="18303"/>
                    </a:cubicBezTo>
                    <a:cubicBezTo>
                      <a:pt x="8135" y="17885"/>
                      <a:pt x="8392" y="17362"/>
                      <a:pt x="8661" y="16733"/>
                    </a:cubicBezTo>
                    <a:cubicBezTo>
                      <a:pt x="8930" y="16106"/>
                      <a:pt x="9147" y="15556"/>
                      <a:pt x="9312" y="15085"/>
                    </a:cubicBezTo>
                    <a:cubicBezTo>
                      <a:pt x="9476" y="14614"/>
                      <a:pt x="9676" y="14033"/>
                      <a:pt x="9908" y="13343"/>
                    </a:cubicBezTo>
                    <a:cubicBezTo>
                      <a:pt x="9908" y="13343"/>
                      <a:pt x="9908" y="13343"/>
                      <a:pt x="9908" y="1334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5" name="Shape 127"/>
              <p:cNvSpPr/>
              <p:nvPr/>
            </p:nvSpPr>
            <p:spPr>
              <a:xfrm>
                <a:off x="0" y="65905"/>
                <a:ext cx="190733" cy="142608"/>
              </a:xfrm>
              <a:custGeom>
                <a:avLst/>
                <a:gdLst/>
                <a:ahLst/>
                <a:cxnLst>
                  <a:cxn ang="0">
                    <a:pos x="wd2" y="hd2"/>
                  </a:cxn>
                  <a:cxn ang="5400000">
                    <a:pos x="wd2" y="hd2"/>
                  </a:cxn>
                  <a:cxn ang="10800000">
                    <a:pos x="wd2" y="hd2"/>
                  </a:cxn>
                  <a:cxn ang="16200000">
                    <a:pos x="wd2" y="hd2"/>
                  </a:cxn>
                </a:cxnLst>
                <a:rect l="0" t="0" r="r" b="b"/>
                <a:pathLst>
                  <a:path w="21600" h="21600" extrusionOk="0">
                    <a:moveTo>
                      <a:pt x="1038" y="11103"/>
                    </a:moveTo>
                    <a:lnTo>
                      <a:pt x="8303" y="11103"/>
                    </a:lnTo>
                    <a:cubicBezTo>
                      <a:pt x="9254" y="11103"/>
                      <a:pt x="10134" y="11313"/>
                      <a:pt x="10945" y="11732"/>
                    </a:cubicBezTo>
                    <a:cubicBezTo>
                      <a:pt x="11757" y="12150"/>
                      <a:pt x="12438" y="12657"/>
                      <a:pt x="12990" y="13250"/>
                    </a:cubicBezTo>
                    <a:cubicBezTo>
                      <a:pt x="13540" y="13843"/>
                      <a:pt x="14092" y="14659"/>
                      <a:pt x="14644" y="15702"/>
                    </a:cubicBezTo>
                    <a:cubicBezTo>
                      <a:pt x="15194" y="16741"/>
                      <a:pt x="15631" y="17662"/>
                      <a:pt x="15956" y="18454"/>
                    </a:cubicBezTo>
                    <a:cubicBezTo>
                      <a:pt x="16280" y="19250"/>
                      <a:pt x="16681" y="20300"/>
                      <a:pt x="17157" y="21600"/>
                    </a:cubicBezTo>
                    <a:cubicBezTo>
                      <a:pt x="18821" y="16367"/>
                      <a:pt x="20302" y="12418"/>
                      <a:pt x="21600" y="9759"/>
                    </a:cubicBezTo>
                    <a:cubicBezTo>
                      <a:pt x="18140" y="3252"/>
                      <a:pt x="13707" y="0"/>
                      <a:pt x="8303" y="0"/>
                    </a:cubicBezTo>
                    <a:lnTo>
                      <a:pt x="1038" y="0"/>
                    </a:lnTo>
                    <a:cubicBezTo>
                      <a:pt x="735" y="0"/>
                      <a:pt x="486" y="130"/>
                      <a:pt x="292" y="390"/>
                    </a:cubicBezTo>
                    <a:cubicBezTo>
                      <a:pt x="97" y="650"/>
                      <a:pt x="0" y="983"/>
                      <a:pt x="0" y="1388"/>
                    </a:cubicBezTo>
                    <a:lnTo>
                      <a:pt x="0" y="9715"/>
                    </a:lnTo>
                    <a:cubicBezTo>
                      <a:pt x="0" y="10120"/>
                      <a:pt x="97" y="10453"/>
                      <a:pt x="292" y="10713"/>
                    </a:cubicBezTo>
                    <a:cubicBezTo>
                      <a:pt x="486" y="10973"/>
                      <a:pt x="735" y="11103"/>
                      <a:pt x="1038" y="11103"/>
                    </a:cubicBezTo>
                    <a:cubicBezTo>
                      <a:pt x="1038" y="11103"/>
                      <a:pt x="1038" y="11103"/>
                      <a:pt x="1038" y="1110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6" name="Shape 128"/>
              <p:cNvSpPr/>
              <p:nvPr/>
            </p:nvSpPr>
            <p:spPr>
              <a:xfrm>
                <a:off x="210898" y="250442"/>
                <a:ext cx="300405" cy="206759"/>
              </a:xfrm>
              <a:custGeom>
                <a:avLst/>
                <a:gdLst/>
                <a:ahLst/>
                <a:cxnLst>
                  <a:cxn ang="0">
                    <a:pos x="wd2" y="hd2"/>
                  </a:cxn>
                  <a:cxn ang="5400000">
                    <a:pos x="wd2" y="hd2"/>
                  </a:cxn>
                  <a:cxn ang="10800000">
                    <a:pos x="wd2" y="hd2"/>
                  </a:cxn>
                  <a:cxn ang="16200000">
                    <a:pos x="wd2" y="hd2"/>
                  </a:cxn>
                </a:cxnLst>
                <a:rect l="0" t="0" r="r" b="b"/>
                <a:pathLst>
                  <a:path w="21600" h="21600" extrusionOk="0">
                    <a:moveTo>
                      <a:pt x="14846" y="839"/>
                    </a:moveTo>
                    <a:cubicBezTo>
                      <a:pt x="14681" y="638"/>
                      <a:pt x="14516" y="539"/>
                      <a:pt x="14351" y="539"/>
                    </a:cubicBezTo>
                    <a:cubicBezTo>
                      <a:pt x="14159" y="539"/>
                      <a:pt x="14001" y="629"/>
                      <a:pt x="13878" y="808"/>
                    </a:cubicBezTo>
                    <a:cubicBezTo>
                      <a:pt x="13755" y="988"/>
                      <a:pt x="13693" y="1217"/>
                      <a:pt x="13693" y="1497"/>
                    </a:cubicBezTo>
                    <a:lnTo>
                      <a:pt x="13693" y="7242"/>
                    </a:lnTo>
                    <a:lnTo>
                      <a:pt x="8421" y="7242"/>
                    </a:lnTo>
                    <a:cubicBezTo>
                      <a:pt x="7817" y="7242"/>
                      <a:pt x="7258" y="7097"/>
                      <a:pt x="6743" y="6806"/>
                    </a:cubicBezTo>
                    <a:cubicBezTo>
                      <a:pt x="6228" y="6517"/>
                      <a:pt x="5795" y="6169"/>
                      <a:pt x="5446" y="5759"/>
                    </a:cubicBezTo>
                    <a:cubicBezTo>
                      <a:pt x="5095" y="5350"/>
                      <a:pt x="4746" y="4787"/>
                      <a:pt x="4396" y="4068"/>
                    </a:cubicBezTo>
                    <a:cubicBezTo>
                      <a:pt x="4045" y="3351"/>
                      <a:pt x="3768" y="2718"/>
                      <a:pt x="3562" y="2169"/>
                    </a:cubicBezTo>
                    <a:cubicBezTo>
                      <a:pt x="3355" y="1620"/>
                      <a:pt x="3101" y="896"/>
                      <a:pt x="2800" y="0"/>
                    </a:cubicBezTo>
                    <a:cubicBezTo>
                      <a:pt x="1743" y="3589"/>
                      <a:pt x="810" y="6313"/>
                      <a:pt x="0" y="8167"/>
                    </a:cubicBezTo>
                    <a:cubicBezTo>
                      <a:pt x="370" y="8945"/>
                      <a:pt x="754" y="9639"/>
                      <a:pt x="1153" y="10247"/>
                    </a:cubicBezTo>
                    <a:cubicBezTo>
                      <a:pt x="1550" y="10854"/>
                      <a:pt x="1928" y="11389"/>
                      <a:pt x="2286" y="11846"/>
                    </a:cubicBezTo>
                    <a:cubicBezTo>
                      <a:pt x="2642" y="12305"/>
                      <a:pt x="3047" y="12705"/>
                      <a:pt x="3500" y="13044"/>
                    </a:cubicBezTo>
                    <a:cubicBezTo>
                      <a:pt x="3953" y="13383"/>
                      <a:pt x="4351" y="13666"/>
                      <a:pt x="4694" y="13895"/>
                    </a:cubicBezTo>
                    <a:cubicBezTo>
                      <a:pt x="5039" y="14125"/>
                      <a:pt x="5471" y="14310"/>
                      <a:pt x="5991" y="14449"/>
                    </a:cubicBezTo>
                    <a:cubicBezTo>
                      <a:pt x="6513" y="14589"/>
                      <a:pt x="6953" y="14693"/>
                      <a:pt x="7309" y="14764"/>
                    </a:cubicBezTo>
                    <a:cubicBezTo>
                      <a:pt x="7666" y="14833"/>
                      <a:pt x="8154" y="14883"/>
                      <a:pt x="8772" y="14914"/>
                    </a:cubicBezTo>
                    <a:cubicBezTo>
                      <a:pt x="9390" y="14943"/>
                      <a:pt x="9890" y="14953"/>
                      <a:pt x="10275" y="14943"/>
                    </a:cubicBezTo>
                    <a:cubicBezTo>
                      <a:pt x="10659" y="14934"/>
                      <a:pt x="11215" y="14923"/>
                      <a:pt x="11943" y="14914"/>
                    </a:cubicBezTo>
                    <a:cubicBezTo>
                      <a:pt x="12670" y="14903"/>
                      <a:pt x="13254" y="14898"/>
                      <a:pt x="13693" y="14898"/>
                    </a:cubicBezTo>
                    <a:lnTo>
                      <a:pt x="13693" y="20643"/>
                    </a:lnTo>
                    <a:cubicBezTo>
                      <a:pt x="13693" y="20903"/>
                      <a:pt x="13759" y="21127"/>
                      <a:pt x="13888" y="21315"/>
                    </a:cubicBezTo>
                    <a:cubicBezTo>
                      <a:pt x="14019" y="21505"/>
                      <a:pt x="14173" y="21600"/>
                      <a:pt x="14352" y="21600"/>
                    </a:cubicBezTo>
                    <a:cubicBezTo>
                      <a:pt x="14545" y="21600"/>
                      <a:pt x="14703" y="21510"/>
                      <a:pt x="14825" y="21331"/>
                    </a:cubicBezTo>
                    <a:lnTo>
                      <a:pt x="21415" y="11756"/>
                    </a:lnTo>
                    <a:cubicBezTo>
                      <a:pt x="21538" y="11577"/>
                      <a:pt x="21600" y="11349"/>
                      <a:pt x="21600" y="11070"/>
                    </a:cubicBezTo>
                    <a:cubicBezTo>
                      <a:pt x="21600" y="10790"/>
                      <a:pt x="21538" y="10560"/>
                      <a:pt x="21414" y="10381"/>
                    </a:cubicBezTo>
                    <a:cubicBezTo>
                      <a:pt x="21414" y="10381"/>
                      <a:pt x="14846" y="839"/>
                      <a:pt x="14846" y="839"/>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grpSp>
        <p:nvGrpSpPr>
          <p:cNvPr id="27" name="Group 26"/>
          <p:cNvGrpSpPr/>
          <p:nvPr/>
        </p:nvGrpSpPr>
        <p:grpSpPr>
          <a:xfrm>
            <a:off x="6335612" y="3477533"/>
            <a:ext cx="475488" cy="477622"/>
            <a:chOff x="5589587" y="3529108"/>
            <a:chExt cx="544164" cy="546605"/>
          </a:xfrm>
        </p:grpSpPr>
        <p:sp>
          <p:nvSpPr>
            <p:cNvPr id="28" name="Shape 137"/>
            <p:cNvSpPr/>
            <p:nvPr/>
          </p:nvSpPr>
          <p:spPr>
            <a:xfrm>
              <a:off x="5589587" y="3529108"/>
              <a:ext cx="544164" cy="546605"/>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9" name="Shape 138"/>
            <p:cNvSpPr/>
            <p:nvPr/>
          </p:nvSpPr>
          <p:spPr>
            <a:xfrm>
              <a:off x="5751503" y="3704800"/>
              <a:ext cx="209457" cy="217023"/>
            </a:xfrm>
            <a:custGeom>
              <a:avLst/>
              <a:gdLst/>
              <a:ahLst/>
              <a:cxnLst>
                <a:cxn ang="0">
                  <a:pos x="wd2" y="hd2"/>
                </a:cxn>
                <a:cxn ang="5400000">
                  <a:pos x="wd2" y="hd2"/>
                </a:cxn>
                <a:cxn ang="10800000">
                  <a:pos x="wd2" y="hd2"/>
                </a:cxn>
                <a:cxn ang="16200000">
                  <a:pos x="wd2" y="hd2"/>
                </a:cxn>
              </a:cxnLst>
              <a:rect l="0" t="0" r="r" b="b"/>
              <a:pathLst>
                <a:path w="21600" h="21600" extrusionOk="0">
                  <a:moveTo>
                    <a:pt x="21022" y="1765"/>
                  </a:moveTo>
                  <a:cubicBezTo>
                    <a:pt x="21407" y="1393"/>
                    <a:pt x="21600" y="1056"/>
                    <a:pt x="21600" y="753"/>
                  </a:cubicBezTo>
                  <a:cubicBezTo>
                    <a:pt x="21600" y="554"/>
                    <a:pt x="21519" y="396"/>
                    <a:pt x="21358" y="279"/>
                  </a:cubicBezTo>
                  <a:cubicBezTo>
                    <a:pt x="21196" y="163"/>
                    <a:pt x="21026" y="86"/>
                    <a:pt x="20847" y="52"/>
                  </a:cubicBezTo>
                  <a:cubicBezTo>
                    <a:pt x="20667" y="17"/>
                    <a:pt x="20475" y="0"/>
                    <a:pt x="20268" y="0"/>
                  </a:cubicBezTo>
                  <a:lnTo>
                    <a:pt x="1332" y="0"/>
                  </a:lnTo>
                  <a:cubicBezTo>
                    <a:pt x="1125" y="0"/>
                    <a:pt x="933" y="17"/>
                    <a:pt x="753" y="52"/>
                  </a:cubicBezTo>
                  <a:cubicBezTo>
                    <a:pt x="574" y="86"/>
                    <a:pt x="404" y="163"/>
                    <a:pt x="242" y="279"/>
                  </a:cubicBezTo>
                  <a:cubicBezTo>
                    <a:pt x="81" y="396"/>
                    <a:pt x="0" y="554"/>
                    <a:pt x="0" y="753"/>
                  </a:cubicBezTo>
                  <a:cubicBezTo>
                    <a:pt x="0" y="1056"/>
                    <a:pt x="193" y="1393"/>
                    <a:pt x="578" y="1765"/>
                  </a:cubicBezTo>
                  <a:lnTo>
                    <a:pt x="9079" y="9970"/>
                  </a:lnTo>
                  <a:lnTo>
                    <a:pt x="9079" y="19938"/>
                  </a:lnTo>
                  <a:lnTo>
                    <a:pt x="4774" y="19938"/>
                  </a:lnTo>
                  <a:cubicBezTo>
                    <a:pt x="4541" y="19938"/>
                    <a:pt x="4340" y="20021"/>
                    <a:pt x="4169" y="20186"/>
                  </a:cubicBezTo>
                  <a:cubicBezTo>
                    <a:pt x="3999" y="20350"/>
                    <a:pt x="3913" y="20545"/>
                    <a:pt x="3913" y="20769"/>
                  </a:cubicBezTo>
                  <a:cubicBezTo>
                    <a:pt x="3913" y="20994"/>
                    <a:pt x="3999" y="21189"/>
                    <a:pt x="4169" y="21353"/>
                  </a:cubicBezTo>
                  <a:cubicBezTo>
                    <a:pt x="4340" y="21518"/>
                    <a:pt x="4541" y="21600"/>
                    <a:pt x="4774" y="21600"/>
                  </a:cubicBezTo>
                  <a:lnTo>
                    <a:pt x="16826" y="21600"/>
                  </a:lnTo>
                  <a:cubicBezTo>
                    <a:pt x="17059" y="21600"/>
                    <a:pt x="17260" y="21518"/>
                    <a:pt x="17431" y="21353"/>
                  </a:cubicBezTo>
                  <a:cubicBezTo>
                    <a:pt x="17601" y="21189"/>
                    <a:pt x="17687" y="20994"/>
                    <a:pt x="17687" y="20769"/>
                  </a:cubicBezTo>
                  <a:cubicBezTo>
                    <a:pt x="17687" y="20545"/>
                    <a:pt x="17601" y="20350"/>
                    <a:pt x="17431" y="20186"/>
                  </a:cubicBezTo>
                  <a:cubicBezTo>
                    <a:pt x="17260" y="20021"/>
                    <a:pt x="17059" y="19938"/>
                    <a:pt x="16826" y="19938"/>
                  </a:cubicBezTo>
                  <a:lnTo>
                    <a:pt x="12522" y="19938"/>
                  </a:lnTo>
                  <a:lnTo>
                    <a:pt x="12522" y="9970"/>
                  </a:lnTo>
                  <a:cubicBezTo>
                    <a:pt x="12522" y="9970"/>
                    <a:pt x="21022" y="1765"/>
                    <a:pt x="21022" y="17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0" name="Group 29"/>
          <p:cNvGrpSpPr/>
          <p:nvPr/>
        </p:nvGrpSpPr>
        <p:grpSpPr>
          <a:xfrm>
            <a:off x="6322099" y="4562595"/>
            <a:ext cx="475488" cy="477622"/>
            <a:chOff x="5574123" y="4531712"/>
            <a:chExt cx="544164" cy="546605"/>
          </a:xfrm>
        </p:grpSpPr>
        <p:sp>
          <p:nvSpPr>
            <p:cNvPr id="31" name="Shape 140"/>
            <p:cNvSpPr/>
            <p:nvPr/>
          </p:nvSpPr>
          <p:spPr>
            <a:xfrm>
              <a:off x="5574123" y="4531712"/>
              <a:ext cx="544164" cy="546605"/>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32" name="Group 143"/>
            <p:cNvGrpSpPr/>
            <p:nvPr/>
          </p:nvGrpSpPr>
          <p:grpSpPr>
            <a:xfrm>
              <a:off x="5742492" y="4697631"/>
              <a:ext cx="196635" cy="214766"/>
              <a:chOff x="76738" y="72224"/>
              <a:chExt cx="414248" cy="452445"/>
            </a:xfrm>
          </p:grpSpPr>
          <p:sp>
            <p:nvSpPr>
              <p:cNvPr id="33" name="Shape 141"/>
              <p:cNvSpPr/>
              <p:nvPr/>
            </p:nvSpPr>
            <p:spPr>
              <a:xfrm>
                <a:off x="167018" y="72224"/>
                <a:ext cx="225948" cy="225948"/>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4" name="Shape 142"/>
              <p:cNvSpPr/>
              <p:nvPr/>
            </p:nvSpPr>
            <p:spPr>
              <a:xfrm>
                <a:off x="76738" y="279868"/>
                <a:ext cx="414249" cy="244802"/>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sp>
        <p:nvSpPr>
          <p:cNvPr id="9" name="Text Placeholder 8"/>
          <p:cNvSpPr>
            <a:spLocks noGrp="1"/>
          </p:cNvSpPr>
          <p:nvPr>
            <p:ph type="body" sz="quarter" idx="11"/>
          </p:nvPr>
        </p:nvSpPr>
        <p:spPr>
          <a:xfrm>
            <a:off x="7164158" y="2674013"/>
            <a:ext cx="3140984" cy="63161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quasi</a:t>
            </a:r>
          </a:p>
        </p:txBody>
      </p:sp>
      <p:sp>
        <p:nvSpPr>
          <p:cNvPr id="41" name="Text Placeholder 8"/>
          <p:cNvSpPr>
            <a:spLocks noGrp="1"/>
          </p:cNvSpPr>
          <p:nvPr>
            <p:ph type="body" sz="quarter" idx="11"/>
          </p:nvPr>
        </p:nvSpPr>
        <p:spPr>
          <a:xfrm>
            <a:off x="7164158" y="3783124"/>
            <a:ext cx="3140984" cy="63161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quasi</a:t>
            </a:r>
          </a:p>
        </p:txBody>
      </p:sp>
      <p:sp>
        <p:nvSpPr>
          <p:cNvPr id="43" name="Text Placeholder 8"/>
          <p:cNvSpPr>
            <a:spLocks noGrp="1"/>
          </p:cNvSpPr>
          <p:nvPr>
            <p:ph type="body" sz="quarter" idx="11"/>
          </p:nvPr>
        </p:nvSpPr>
        <p:spPr>
          <a:xfrm>
            <a:off x="7164158" y="4862660"/>
            <a:ext cx="3140984" cy="63161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quasi</a:t>
            </a:r>
          </a:p>
        </p:txBody>
      </p:sp>
      <p:sp>
        <p:nvSpPr>
          <p:cNvPr id="50" name="Text Placeholder 13"/>
          <p:cNvSpPr>
            <a:spLocks noGrp="1"/>
          </p:cNvSpPr>
          <p:nvPr>
            <p:ph type="body" sz="quarter" idx="10"/>
          </p:nvPr>
        </p:nvSpPr>
        <p:spPr>
          <a:xfrm>
            <a:off x="7164157" y="2368074"/>
            <a:ext cx="2028825" cy="290865"/>
          </a:xfrm>
        </p:spPr>
        <p:txBody>
          <a:bodyPr/>
          <a:lstStyle/>
          <a:p>
            <a:r>
              <a:rPr lang="en-GB" dirty="0"/>
              <a:t>Great Traffics</a:t>
            </a:r>
          </a:p>
        </p:txBody>
      </p:sp>
      <p:sp>
        <p:nvSpPr>
          <p:cNvPr id="59" name="Text Placeholder 13"/>
          <p:cNvSpPr>
            <a:spLocks noGrp="1"/>
          </p:cNvSpPr>
          <p:nvPr>
            <p:ph type="body" sz="quarter" idx="10"/>
          </p:nvPr>
        </p:nvSpPr>
        <p:spPr>
          <a:xfrm>
            <a:off x="7164157" y="3447615"/>
            <a:ext cx="2028825" cy="290865"/>
          </a:xfrm>
        </p:spPr>
        <p:txBody>
          <a:bodyPr/>
          <a:lstStyle/>
          <a:p>
            <a:r>
              <a:rPr lang="en-GB" dirty="0"/>
              <a:t>Great Rank</a:t>
            </a:r>
          </a:p>
        </p:txBody>
      </p:sp>
      <p:sp>
        <p:nvSpPr>
          <p:cNvPr id="60" name="Text Placeholder 13"/>
          <p:cNvSpPr>
            <a:spLocks noGrp="1"/>
          </p:cNvSpPr>
          <p:nvPr>
            <p:ph type="body" sz="quarter" idx="10"/>
          </p:nvPr>
        </p:nvSpPr>
        <p:spPr>
          <a:xfrm>
            <a:off x="7164157" y="4543092"/>
            <a:ext cx="2028825" cy="290865"/>
          </a:xfrm>
        </p:spPr>
        <p:txBody>
          <a:bodyPr/>
          <a:lstStyle/>
          <a:p>
            <a:r>
              <a:rPr lang="en-GB" dirty="0"/>
              <a:t>Great Visitors</a:t>
            </a:r>
          </a:p>
        </p:txBody>
      </p:sp>
      <p:sp>
        <p:nvSpPr>
          <p:cNvPr id="36" name="TextBox 35"/>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12</a:t>
            </a:r>
            <a:endParaRPr lang="en-GB" sz="1200" dirty="0">
              <a:solidFill>
                <a:schemeClr val="accent1"/>
              </a:solidFill>
              <a:latin typeface="Kontrapunkt Bob Light" panose="02000000000000000000" pitchFamily="50" charset="0"/>
            </a:endParaRPr>
          </a:p>
        </p:txBody>
      </p:sp>
      <p:sp>
        <p:nvSpPr>
          <p:cNvPr id="56" name="Text Placeholder 8"/>
          <p:cNvSpPr>
            <a:spLocks noGrp="1"/>
          </p:cNvSpPr>
          <p:nvPr>
            <p:ph type="body" sz="quarter" idx="11"/>
          </p:nvPr>
        </p:nvSpPr>
        <p:spPr>
          <a:xfrm>
            <a:off x="2366059" y="2674013"/>
            <a:ext cx="3140984" cy="63161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quasi</a:t>
            </a:r>
          </a:p>
        </p:txBody>
      </p:sp>
      <p:sp>
        <p:nvSpPr>
          <p:cNvPr id="57" name="Text Placeholder 8"/>
          <p:cNvSpPr>
            <a:spLocks noGrp="1"/>
          </p:cNvSpPr>
          <p:nvPr>
            <p:ph type="body" sz="quarter" idx="11"/>
          </p:nvPr>
        </p:nvSpPr>
        <p:spPr>
          <a:xfrm>
            <a:off x="2366059" y="3783124"/>
            <a:ext cx="3140984" cy="63161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quasi</a:t>
            </a:r>
          </a:p>
        </p:txBody>
      </p:sp>
      <p:sp>
        <p:nvSpPr>
          <p:cNvPr id="58" name="Text Placeholder 8"/>
          <p:cNvSpPr>
            <a:spLocks noGrp="1"/>
          </p:cNvSpPr>
          <p:nvPr>
            <p:ph type="body" sz="quarter" idx="11"/>
          </p:nvPr>
        </p:nvSpPr>
        <p:spPr>
          <a:xfrm>
            <a:off x="2366059" y="4862660"/>
            <a:ext cx="3140984" cy="63161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quasi</a:t>
            </a:r>
          </a:p>
        </p:txBody>
      </p:sp>
      <p:sp>
        <p:nvSpPr>
          <p:cNvPr id="61" name="Text Placeholder 13"/>
          <p:cNvSpPr>
            <a:spLocks noGrp="1"/>
          </p:cNvSpPr>
          <p:nvPr>
            <p:ph type="body" sz="quarter" idx="10"/>
          </p:nvPr>
        </p:nvSpPr>
        <p:spPr>
          <a:xfrm>
            <a:off x="2366058" y="2368074"/>
            <a:ext cx="2028825" cy="290865"/>
          </a:xfrm>
        </p:spPr>
        <p:txBody>
          <a:bodyPr/>
          <a:lstStyle/>
          <a:p>
            <a:r>
              <a:rPr lang="en-GB" dirty="0"/>
              <a:t>Great Search</a:t>
            </a:r>
          </a:p>
        </p:txBody>
      </p:sp>
      <p:sp>
        <p:nvSpPr>
          <p:cNvPr id="62" name="Text Placeholder 13"/>
          <p:cNvSpPr>
            <a:spLocks noGrp="1"/>
          </p:cNvSpPr>
          <p:nvPr>
            <p:ph type="body" sz="quarter" idx="10"/>
          </p:nvPr>
        </p:nvSpPr>
        <p:spPr>
          <a:xfrm>
            <a:off x="2366058" y="3447615"/>
            <a:ext cx="2028825" cy="290865"/>
          </a:xfrm>
        </p:spPr>
        <p:txBody>
          <a:bodyPr/>
          <a:lstStyle/>
          <a:p>
            <a:r>
              <a:rPr lang="en-GB" dirty="0"/>
              <a:t>Great Performance</a:t>
            </a:r>
          </a:p>
        </p:txBody>
      </p:sp>
      <p:sp>
        <p:nvSpPr>
          <p:cNvPr id="63" name="Text Placeholder 13"/>
          <p:cNvSpPr>
            <a:spLocks noGrp="1"/>
          </p:cNvSpPr>
          <p:nvPr>
            <p:ph type="body" sz="quarter" idx="10"/>
          </p:nvPr>
        </p:nvSpPr>
        <p:spPr>
          <a:xfrm>
            <a:off x="2366058" y="4543092"/>
            <a:ext cx="2028825" cy="290865"/>
          </a:xfrm>
        </p:spPr>
        <p:txBody>
          <a:bodyPr/>
          <a:lstStyle/>
          <a:p>
            <a:r>
              <a:rPr lang="en-GB" dirty="0"/>
              <a:t>Great Global</a:t>
            </a:r>
          </a:p>
        </p:txBody>
      </p:sp>
      <p:grpSp>
        <p:nvGrpSpPr>
          <p:cNvPr id="2" name="Group 1"/>
          <p:cNvGrpSpPr/>
          <p:nvPr/>
        </p:nvGrpSpPr>
        <p:grpSpPr>
          <a:xfrm>
            <a:off x="1537513" y="3477533"/>
            <a:ext cx="475488" cy="477622"/>
            <a:chOff x="1537513" y="3410298"/>
            <a:chExt cx="475488" cy="477622"/>
          </a:xfrm>
        </p:grpSpPr>
        <p:sp>
          <p:nvSpPr>
            <p:cNvPr id="48" name="Shape 137"/>
            <p:cNvSpPr/>
            <p:nvPr/>
          </p:nvSpPr>
          <p:spPr>
            <a:xfrm>
              <a:off x="1537513" y="3410298"/>
              <a:ext cx="475488" cy="47762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4" name="Shape 249"/>
            <p:cNvSpPr/>
            <p:nvPr/>
          </p:nvSpPr>
          <p:spPr>
            <a:xfrm>
              <a:off x="1669059" y="3573267"/>
              <a:ext cx="212396" cy="151684"/>
            </a:xfrm>
            <a:custGeom>
              <a:avLst/>
              <a:gdLst/>
              <a:ahLst/>
              <a:cxnLst>
                <a:cxn ang="0">
                  <a:pos x="wd2" y="hd2"/>
                </a:cxn>
                <a:cxn ang="5400000">
                  <a:pos x="wd2" y="hd2"/>
                </a:cxn>
                <a:cxn ang="10800000">
                  <a:pos x="wd2" y="hd2"/>
                </a:cxn>
                <a:cxn ang="16200000">
                  <a:pos x="wd2" y="hd2"/>
                </a:cxn>
              </a:cxnLst>
              <a:rect l="0" t="0" r="r" b="b"/>
              <a:pathLst>
                <a:path w="21600" h="21600" extrusionOk="0">
                  <a:moveTo>
                    <a:pt x="20056" y="17282"/>
                  </a:moveTo>
                  <a:lnTo>
                    <a:pt x="1544" y="17282"/>
                  </a:lnTo>
                  <a:cubicBezTo>
                    <a:pt x="691" y="17282"/>
                    <a:pt x="0" y="18250"/>
                    <a:pt x="0" y="19441"/>
                  </a:cubicBezTo>
                  <a:cubicBezTo>
                    <a:pt x="0" y="20638"/>
                    <a:pt x="691" y="21600"/>
                    <a:pt x="1544" y="21600"/>
                  </a:cubicBezTo>
                  <a:lnTo>
                    <a:pt x="20056" y="21600"/>
                  </a:lnTo>
                  <a:cubicBezTo>
                    <a:pt x="20909" y="21600"/>
                    <a:pt x="21600" y="20638"/>
                    <a:pt x="21600" y="19441"/>
                  </a:cubicBezTo>
                  <a:cubicBezTo>
                    <a:pt x="21600" y="18250"/>
                    <a:pt x="20909" y="17282"/>
                    <a:pt x="20056" y="17282"/>
                  </a:cubicBezTo>
                  <a:close/>
                  <a:moveTo>
                    <a:pt x="1544" y="4321"/>
                  </a:moveTo>
                  <a:lnTo>
                    <a:pt x="20056" y="4321"/>
                  </a:lnTo>
                  <a:cubicBezTo>
                    <a:pt x="20909" y="4321"/>
                    <a:pt x="21600" y="3353"/>
                    <a:pt x="21600" y="2159"/>
                  </a:cubicBezTo>
                  <a:cubicBezTo>
                    <a:pt x="21600" y="965"/>
                    <a:pt x="20909" y="0"/>
                    <a:pt x="20056" y="0"/>
                  </a:cubicBezTo>
                  <a:lnTo>
                    <a:pt x="1544" y="0"/>
                  </a:lnTo>
                  <a:cubicBezTo>
                    <a:pt x="691" y="0"/>
                    <a:pt x="0" y="965"/>
                    <a:pt x="0" y="2159"/>
                  </a:cubicBezTo>
                  <a:cubicBezTo>
                    <a:pt x="0" y="3353"/>
                    <a:pt x="691" y="4321"/>
                    <a:pt x="1544" y="4321"/>
                  </a:cubicBezTo>
                  <a:close/>
                  <a:moveTo>
                    <a:pt x="20056" y="8640"/>
                  </a:moveTo>
                  <a:lnTo>
                    <a:pt x="1544" y="8640"/>
                  </a:lnTo>
                  <a:cubicBezTo>
                    <a:pt x="691" y="8640"/>
                    <a:pt x="0" y="9608"/>
                    <a:pt x="0" y="10799"/>
                  </a:cubicBezTo>
                  <a:cubicBezTo>
                    <a:pt x="0" y="11996"/>
                    <a:pt x="691" y="12958"/>
                    <a:pt x="1544" y="12958"/>
                  </a:cubicBezTo>
                  <a:lnTo>
                    <a:pt x="20056" y="12958"/>
                  </a:lnTo>
                  <a:cubicBezTo>
                    <a:pt x="20909" y="12958"/>
                    <a:pt x="21600" y="11996"/>
                    <a:pt x="21600" y="10799"/>
                  </a:cubicBezTo>
                  <a:cubicBezTo>
                    <a:pt x="21600" y="9608"/>
                    <a:pt x="20909" y="8640"/>
                    <a:pt x="20056" y="8640"/>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nvGrpSpPr>
          <p:cNvPr id="3" name="Group 2"/>
          <p:cNvGrpSpPr/>
          <p:nvPr/>
        </p:nvGrpSpPr>
        <p:grpSpPr>
          <a:xfrm>
            <a:off x="1524000" y="2387124"/>
            <a:ext cx="475488" cy="477622"/>
            <a:chOff x="1524000" y="2387124"/>
            <a:chExt cx="475488" cy="477622"/>
          </a:xfrm>
        </p:grpSpPr>
        <p:sp>
          <p:nvSpPr>
            <p:cNvPr id="38" name="Shape 125"/>
            <p:cNvSpPr/>
            <p:nvPr/>
          </p:nvSpPr>
          <p:spPr>
            <a:xfrm>
              <a:off x="1524000" y="2387124"/>
              <a:ext cx="475488" cy="47762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5" name="Shape 204"/>
            <p:cNvSpPr/>
            <p:nvPr/>
          </p:nvSpPr>
          <p:spPr>
            <a:xfrm>
              <a:off x="1669059" y="2525438"/>
              <a:ext cx="212396" cy="205852"/>
            </a:xfrm>
            <a:custGeom>
              <a:avLst/>
              <a:gdLst/>
              <a:ahLst/>
              <a:cxnLst>
                <a:cxn ang="0">
                  <a:pos x="wd2" y="hd2"/>
                </a:cxn>
                <a:cxn ang="5400000">
                  <a:pos x="wd2" y="hd2"/>
                </a:cxn>
                <a:cxn ang="10800000">
                  <a:pos x="wd2" y="hd2"/>
                </a:cxn>
                <a:cxn ang="16200000">
                  <a:pos x="wd2" y="hd2"/>
                </a:cxn>
              </a:cxnLst>
              <a:rect l="0" t="0" r="r" b="b"/>
              <a:pathLst>
                <a:path w="21500" h="21600" extrusionOk="0">
                  <a:moveTo>
                    <a:pt x="8400" y="0"/>
                  </a:moveTo>
                  <a:cubicBezTo>
                    <a:pt x="3600" y="0"/>
                    <a:pt x="0" y="3946"/>
                    <a:pt x="0" y="8723"/>
                  </a:cubicBezTo>
                  <a:cubicBezTo>
                    <a:pt x="0" y="13500"/>
                    <a:pt x="3600" y="17238"/>
                    <a:pt x="8400" y="17238"/>
                  </a:cubicBezTo>
                  <a:cubicBezTo>
                    <a:pt x="10400" y="17238"/>
                    <a:pt x="12200" y="16615"/>
                    <a:pt x="13600" y="15369"/>
                  </a:cubicBezTo>
                  <a:cubicBezTo>
                    <a:pt x="13600" y="15369"/>
                    <a:pt x="13800" y="15577"/>
                    <a:pt x="13800" y="15785"/>
                  </a:cubicBezTo>
                  <a:cubicBezTo>
                    <a:pt x="19000" y="20977"/>
                    <a:pt x="19000" y="20977"/>
                    <a:pt x="19000" y="20977"/>
                  </a:cubicBezTo>
                  <a:cubicBezTo>
                    <a:pt x="19400" y="21392"/>
                    <a:pt x="19800" y="21600"/>
                    <a:pt x="20000" y="21600"/>
                  </a:cubicBezTo>
                  <a:cubicBezTo>
                    <a:pt x="20400" y="21600"/>
                    <a:pt x="20800" y="21392"/>
                    <a:pt x="21200" y="20977"/>
                  </a:cubicBezTo>
                  <a:cubicBezTo>
                    <a:pt x="21600" y="20562"/>
                    <a:pt x="21600" y="19523"/>
                    <a:pt x="21200" y="18900"/>
                  </a:cubicBezTo>
                  <a:cubicBezTo>
                    <a:pt x="16000" y="13500"/>
                    <a:pt x="16000" y="13500"/>
                    <a:pt x="16000" y="13500"/>
                  </a:cubicBezTo>
                  <a:cubicBezTo>
                    <a:pt x="15800" y="13500"/>
                    <a:pt x="15600" y="13292"/>
                    <a:pt x="15400" y="13292"/>
                  </a:cubicBezTo>
                  <a:cubicBezTo>
                    <a:pt x="16200" y="11838"/>
                    <a:pt x="16600" y="10385"/>
                    <a:pt x="16600" y="8723"/>
                  </a:cubicBezTo>
                  <a:cubicBezTo>
                    <a:pt x="16600" y="3946"/>
                    <a:pt x="13000" y="0"/>
                    <a:pt x="8400" y="0"/>
                  </a:cubicBezTo>
                  <a:close/>
                  <a:moveTo>
                    <a:pt x="8400" y="2700"/>
                  </a:moveTo>
                  <a:cubicBezTo>
                    <a:pt x="11600" y="2700"/>
                    <a:pt x="14200" y="5400"/>
                    <a:pt x="14200" y="8723"/>
                  </a:cubicBezTo>
                  <a:cubicBezTo>
                    <a:pt x="14200" y="9762"/>
                    <a:pt x="13800" y="10800"/>
                    <a:pt x="13200" y="11838"/>
                  </a:cubicBezTo>
                  <a:cubicBezTo>
                    <a:pt x="12800" y="12669"/>
                    <a:pt x="12800" y="12669"/>
                    <a:pt x="12800" y="12669"/>
                  </a:cubicBezTo>
                  <a:cubicBezTo>
                    <a:pt x="12000" y="13292"/>
                    <a:pt x="12000" y="13292"/>
                    <a:pt x="12000" y="13292"/>
                  </a:cubicBezTo>
                  <a:cubicBezTo>
                    <a:pt x="11000" y="14123"/>
                    <a:pt x="9600" y="14538"/>
                    <a:pt x="8400" y="14538"/>
                  </a:cubicBezTo>
                  <a:cubicBezTo>
                    <a:pt x="5200" y="14538"/>
                    <a:pt x="2600" y="12046"/>
                    <a:pt x="2600" y="8723"/>
                  </a:cubicBezTo>
                  <a:cubicBezTo>
                    <a:pt x="2600" y="5400"/>
                    <a:pt x="5200" y="2700"/>
                    <a:pt x="8400" y="2700"/>
                  </a:cubicBezTo>
                  <a:close/>
                </a:path>
              </a:pathLst>
            </a:custGeom>
            <a:solidFill>
              <a:srgbClr val="FFFFFF"/>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 name="Group 3"/>
          <p:cNvGrpSpPr/>
          <p:nvPr/>
        </p:nvGrpSpPr>
        <p:grpSpPr>
          <a:xfrm>
            <a:off x="1524000" y="4562595"/>
            <a:ext cx="475488" cy="477622"/>
            <a:chOff x="1524000" y="4562595"/>
            <a:chExt cx="475488" cy="477622"/>
          </a:xfrm>
        </p:grpSpPr>
        <p:sp>
          <p:nvSpPr>
            <p:cNvPr id="52" name="Shape 140"/>
            <p:cNvSpPr/>
            <p:nvPr/>
          </p:nvSpPr>
          <p:spPr>
            <a:xfrm>
              <a:off x="1524000" y="4562595"/>
              <a:ext cx="475488" cy="47762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6" name="Shape 244"/>
            <p:cNvSpPr/>
            <p:nvPr/>
          </p:nvSpPr>
          <p:spPr>
            <a:xfrm>
              <a:off x="1629810" y="4665346"/>
              <a:ext cx="257996" cy="257994"/>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5"/>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0"/>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Tree>
    <p:extLst>
      <p:ext uri="{BB962C8B-B14F-4D97-AF65-F5344CB8AC3E}">
        <p14:creationId xmlns:p14="http://schemas.microsoft.com/office/powerpoint/2010/main" val="203477005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61">
                                            <p:txEl>
                                              <p:pRg st="0" end="0"/>
                                            </p:txEl>
                                          </p:spTgt>
                                        </p:tgtEl>
                                        <p:attrNameLst>
                                          <p:attrName>style.visibility</p:attrName>
                                        </p:attrNameLst>
                                      </p:cBhvr>
                                      <p:to>
                                        <p:strVal val="visible"/>
                                      </p:to>
                                    </p:set>
                                    <p:animEffect transition="in" filter="fade">
                                      <p:cBhvr>
                                        <p:cTn id="21" dur="500"/>
                                        <p:tgtEl>
                                          <p:spTgt spid="61">
                                            <p:txEl>
                                              <p:pRg st="0" end="0"/>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6">
                                            <p:txEl>
                                              <p:pRg st="0" end="0"/>
                                            </p:txEl>
                                          </p:spTgt>
                                        </p:tgtEl>
                                        <p:attrNameLst>
                                          <p:attrName>style.visibility</p:attrName>
                                        </p:attrNameLst>
                                      </p:cBhvr>
                                      <p:to>
                                        <p:strVal val="visible"/>
                                      </p:to>
                                    </p:set>
                                    <p:animEffect transition="in" filter="fade">
                                      <p:cBhvr>
                                        <p:cTn id="24" dur="500"/>
                                        <p:tgtEl>
                                          <p:spTgt spid="56">
                                            <p:txEl>
                                              <p:pRg st="0" end="0"/>
                                            </p:txEl>
                                          </p:spTgt>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p:cTn id="28" dur="500" fill="hold"/>
                                        <p:tgtEl>
                                          <p:spTgt spid="2"/>
                                        </p:tgtEl>
                                        <p:attrNameLst>
                                          <p:attrName>ppt_w</p:attrName>
                                        </p:attrNameLst>
                                      </p:cBhvr>
                                      <p:tavLst>
                                        <p:tav tm="0">
                                          <p:val>
                                            <p:fltVal val="0"/>
                                          </p:val>
                                        </p:tav>
                                        <p:tav tm="100000">
                                          <p:val>
                                            <p:strVal val="#ppt_w"/>
                                          </p:val>
                                        </p:tav>
                                      </p:tavLst>
                                    </p:anim>
                                    <p:anim calcmode="lin" valueType="num">
                                      <p:cBhvr>
                                        <p:cTn id="29" dur="500" fill="hold"/>
                                        <p:tgtEl>
                                          <p:spTgt spid="2"/>
                                        </p:tgtEl>
                                        <p:attrNameLst>
                                          <p:attrName>ppt_h</p:attrName>
                                        </p:attrNameLst>
                                      </p:cBhvr>
                                      <p:tavLst>
                                        <p:tav tm="0">
                                          <p:val>
                                            <p:fltVal val="0"/>
                                          </p:val>
                                        </p:tav>
                                        <p:tav tm="100000">
                                          <p:val>
                                            <p:strVal val="#ppt_h"/>
                                          </p:val>
                                        </p:tav>
                                      </p:tavLst>
                                    </p:anim>
                                    <p:animEffect transition="in" filter="fade">
                                      <p:cBhvr>
                                        <p:cTn id="30" dur="500"/>
                                        <p:tgtEl>
                                          <p:spTgt spid="2"/>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62">
                                            <p:txEl>
                                              <p:pRg st="0" end="0"/>
                                            </p:txEl>
                                          </p:spTgt>
                                        </p:tgtEl>
                                        <p:attrNameLst>
                                          <p:attrName>style.visibility</p:attrName>
                                        </p:attrNameLst>
                                      </p:cBhvr>
                                      <p:to>
                                        <p:strVal val="visible"/>
                                      </p:to>
                                    </p:set>
                                    <p:animEffect transition="in" filter="fade">
                                      <p:cBhvr>
                                        <p:cTn id="34" dur="500"/>
                                        <p:tgtEl>
                                          <p:spTgt spid="62">
                                            <p:txEl>
                                              <p:pRg st="0" end="0"/>
                                            </p:tx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7">
                                            <p:txEl>
                                              <p:pRg st="0" end="0"/>
                                            </p:txEl>
                                          </p:spTgt>
                                        </p:tgtEl>
                                        <p:attrNameLst>
                                          <p:attrName>style.visibility</p:attrName>
                                        </p:attrNameLst>
                                      </p:cBhvr>
                                      <p:to>
                                        <p:strVal val="visible"/>
                                      </p:to>
                                    </p:set>
                                    <p:animEffect transition="in" filter="fade">
                                      <p:cBhvr>
                                        <p:cTn id="37" dur="500"/>
                                        <p:tgtEl>
                                          <p:spTgt spid="57">
                                            <p:txEl>
                                              <p:pRg st="0" end="0"/>
                                            </p:txEl>
                                          </p:spTgt>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p:cTn id="41" dur="500" fill="hold"/>
                                        <p:tgtEl>
                                          <p:spTgt spid="4"/>
                                        </p:tgtEl>
                                        <p:attrNameLst>
                                          <p:attrName>ppt_w</p:attrName>
                                        </p:attrNameLst>
                                      </p:cBhvr>
                                      <p:tavLst>
                                        <p:tav tm="0">
                                          <p:val>
                                            <p:fltVal val="0"/>
                                          </p:val>
                                        </p:tav>
                                        <p:tav tm="100000">
                                          <p:val>
                                            <p:strVal val="#ppt_w"/>
                                          </p:val>
                                        </p:tav>
                                      </p:tavLst>
                                    </p:anim>
                                    <p:anim calcmode="lin" valueType="num">
                                      <p:cBhvr>
                                        <p:cTn id="42" dur="500" fill="hold"/>
                                        <p:tgtEl>
                                          <p:spTgt spid="4"/>
                                        </p:tgtEl>
                                        <p:attrNameLst>
                                          <p:attrName>ppt_h</p:attrName>
                                        </p:attrNameLst>
                                      </p:cBhvr>
                                      <p:tavLst>
                                        <p:tav tm="0">
                                          <p:val>
                                            <p:fltVal val="0"/>
                                          </p:val>
                                        </p:tav>
                                        <p:tav tm="100000">
                                          <p:val>
                                            <p:strVal val="#ppt_h"/>
                                          </p:val>
                                        </p:tav>
                                      </p:tavLst>
                                    </p:anim>
                                    <p:animEffect transition="in" filter="fade">
                                      <p:cBhvr>
                                        <p:cTn id="43" dur="500"/>
                                        <p:tgtEl>
                                          <p:spTgt spid="4"/>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63">
                                            <p:txEl>
                                              <p:pRg st="0" end="0"/>
                                            </p:txEl>
                                          </p:spTgt>
                                        </p:tgtEl>
                                        <p:attrNameLst>
                                          <p:attrName>style.visibility</p:attrName>
                                        </p:attrNameLst>
                                      </p:cBhvr>
                                      <p:to>
                                        <p:strVal val="visible"/>
                                      </p:to>
                                    </p:set>
                                    <p:animEffect transition="in" filter="fade">
                                      <p:cBhvr>
                                        <p:cTn id="47" dur="500"/>
                                        <p:tgtEl>
                                          <p:spTgt spid="63">
                                            <p:txEl>
                                              <p:pRg st="0" end="0"/>
                                            </p:txEl>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8">
                                            <p:txEl>
                                              <p:pRg st="0" end="0"/>
                                            </p:txEl>
                                          </p:spTgt>
                                        </p:tgtEl>
                                        <p:attrNameLst>
                                          <p:attrName>style.visibility</p:attrName>
                                        </p:attrNameLst>
                                      </p:cBhvr>
                                      <p:to>
                                        <p:strVal val="visible"/>
                                      </p:to>
                                    </p:set>
                                    <p:animEffect transition="in" filter="fade">
                                      <p:cBhvr>
                                        <p:cTn id="50" dur="500"/>
                                        <p:tgtEl>
                                          <p:spTgt spid="58">
                                            <p:txEl>
                                              <p:pRg st="0" end="0"/>
                                            </p:txEl>
                                          </p:spTgt>
                                        </p:tgtEl>
                                      </p:cBhvr>
                                    </p:animEffect>
                                  </p:childTnLst>
                                </p:cTn>
                              </p:par>
                            </p:childTnLst>
                          </p:cTn>
                        </p:par>
                        <p:par>
                          <p:cTn id="51" fill="hold">
                            <p:stCondLst>
                              <p:cond delay="4000"/>
                            </p:stCondLst>
                            <p:childTnLst>
                              <p:par>
                                <p:cTn id="52" presetID="53" presetClass="entr" presetSubtype="16" fill="hold"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p:cTn id="54" dur="500" fill="hold"/>
                                        <p:tgtEl>
                                          <p:spTgt spid="21"/>
                                        </p:tgtEl>
                                        <p:attrNameLst>
                                          <p:attrName>ppt_w</p:attrName>
                                        </p:attrNameLst>
                                      </p:cBhvr>
                                      <p:tavLst>
                                        <p:tav tm="0">
                                          <p:val>
                                            <p:fltVal val="0"/>
                                          </p:val>
                                        </p:tav>
                                        <p:tav tm="100000">
                                          <p:val>
                                            <p:strVal val="#ppt_w"/>
                                          </p:val>
                                        </p:tav>
                                      </p:tavLst>
                                    </p:anim>
                                    <p:anim calcmode="lin" valueType="num">
                                      <p:cBhvr>
                                        <p:cTn id="55" dur="500" fill="hold"/>
                                        <p:tgtEl>
                                          <p:spTgt spid="21"/>
                                        </p:tgtEl>
                                        <p:attrNameLst>
                                          <p:attrName>ppt_h</p:attrName>
                                        </p:attrNameLst>
                                      </p:cBhvr>
                                      <p:tavLst>
                                        <p:tav tm="0">
                                          <p:val>
                                            <p:fltVal val="0"/>
                                          </p:val>
                                        </p:tav>
                                        <p:tav tm="100000">
                                          <p:val>
                                            <p:strVal val="#ppt_h"/>
                                          </p:val>
                                        </p:tav>
                                      </p:tavLst>
                                    </p:anim>
                                    <p:animEffect transition="in" filter="fade">
                                      <p:cBhvr>
                                        <p:cTn id="56" dur="500"/>
                                        <p:tgtEl>
                                          <p:spTgt spid="21"/>
                                        </p:tgtEl>
                                      </p:cBhvr>
                                    </p:animEffect>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50">
                                            <p:txEl>
                                              <p:pRg st="0" end="0"/>
                                            </p:txEl>
                                          </p:spTgt>
                                        </p:tgtEl>
                                        <p:attrNameLst>
                                          <p:attrName>style.visibility</p:attrName>
                                        </p:attrNameLst>
                                      </p:cBhvr>
                                      <p:to>
                                        <p:strVal val="visible"/>
                                      </p:to>
                                    </p:set>
                                    <p:animEffect transition="in" filter="fade">
                                      <p:cBhvr>
                                        <p:cTn id="60" dur="500"/>
                                        <p:tgtEl>
                                          <p:spTgt spid="50">
                                            <p:txEl>
                                              <p:pRg st="0" end="0"/>
                                            </p:txEl>
                                          </p:spTgt>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
                                            <p:txEl>
                                              <p:pRg st="0" end="0"/>
                                            </p:txEl>
                                          </p:spTgt>
                                        </p:tgtEl>
                                        <p:attrNameLst>
                                          <p:attrName>style.visibility</p:attrName>
                                        </p:attrNameLst>
                                      </p:cBhvr>
                                      <p:to>
                                        <p:strVal val="visible"/>
                                      </p:to>
                                    </p:set>
                                    <p:animEffect transition="in" filter="fade">
                                      <p:cBhvr>
                                        <p:cTn id="63" dur="500"/>
                                        <p:tgtEl>
                                          <p:spTgt spid="9">
                                            <p:txEl>
                                              <p:pRg st="0" end="0"/>
                                            </p:txEl>
                                          </p:spTgt>
                                        </p:tgtEl>
                                      </p:cBhvr>
                                    </p:animEffect>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p:cTn id="67" dur="500" fill="hold"/>
                                        <p:tgtEl>
                                          <p:spTgt spid="27"/>
                                        </p:tgtEl>
                                        <p:attrNameLst>
                                          <p:attrName>ppt_w</p:attrName>
                                        </p:attrNameLst>
                                      </p:cBhvr>
                                      <p:tavLst>
                                        <p:tav tm="0">
                                          <p:val>
                                            <p:fltVal val="0"/>
                                          </p:val>
                                        </p:tav>
                                        <p:tav tm="100000">
                                          <p:val>
                                            <p:strVal val="#ppt_w"/>
                                          </p:val>
                                        </p:tav>
                                      </p:tavLst>
                                    </p:anim>
                                    <p:anim calcmode="lin" valueType="num">
                                      <p:cBhvr>
                                        <p:cTn id="68" dur="500" fill="hold"/>
                                        <p:tgtEl>
                                          <p:spTgt spid="27"/>
                                        </p:tgtEl>
                                        <p:attrNameLst>
                                          <p:attrName>ppt_h</p:attrName>
                                        </p:attrNameLst>
                                      </p:cBhvr>
                                      <p:tavLst>
                                        <p:tav tm="0">
                                          <p:val>
                                            <p:fltVal val="0"/>
                                          </p:val>
                                        </p:tav>
                                        <p:tav tm="100000">
                                          <p:val>
                                            <p:strVal val="#ppt_h"/>
                                          </p:val>
                                        </p:tav>
                                      </p:tavLst>
                                    </p:anim>
                                    <p:animEffect transition="in" filter="fade">
                                      <p:cBhvr>
                                        <p:cTn id="69" dur="500"/>
                                        <p:tgtEl>
                                          <p:spTgt spid="27"/>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59">
                                            <p:txEl>
                                              <p:pRg st="0" end="0"/>
                                            </p:txEl>
                                          </p:spTgt>
                                        </p:tgtEl>
                                        <p:attrNameLst>
                                          <p:attrName>style.visibility</p:attrName>
                                        </p:attrNameLst>
                                      </p:cBhvr>
                                      <p:to>
                                        <p:strVal val="visible"/>
                                      </p:to>
                                    </p:set>
                                    <p:animEffect transition="in" filter="fade">
                                      <p:cBhvr>
                                        <p:cTn id="73" dur="500"/>
                                        <p:tgtEl>
                                          <p:spTgt spid="59">
                                            <p:txEl>
                                              <p:pRg st="0" end="0"/>
                                            </p:tx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1">
                                            <p:txEl>
                                              <p:pRg st="0" end="0"/>
                                            </p:txEl>
                                          </p:spTgt>
                                        </p:tgtEl>
                                        <p:attrNameLst>
                                          <p:attrName>style.visibility</p:attrName>
                                        </p:attrNameLst>
                                      </p:cBhvr>
                                      <p:to>
                                        <p:strVal val="visible"/>
                                      </p:to>
                                    </p:set>
                                    <p:animEffect transition="in" filter="fade">
                                      <p:cBhvr>
                                        <p:cTn id="76" dur="500"/>
                                        <p:tgtEl>
                                          <p:spTgt spid="41">
                                            <p:txEl>
                                              <p:pRg st="0" end="0"/>
                                            </p:txEl>
                                          </p:spTgt>
                                        </p:tgtEl>
                                      </p:cBhvr>
                                    </p:animEffect>
                                  </p:childTnLst>
                                </p:cTn>
                              </p:par>
                            </p:childTnLst>
                          </p:cTn>
                        </p:par>
                        <p:par>
                          <p:cTn id="77" fill="hold">
                            <p:stCondLst>
                              <p:cond delay="6000"/>
                            </p:stCondLst>
                            <p:childTnLst>
                              <p:par>
                                <p:cTn id="78" presetID="53" presetClass="entr" presetSubtype="16" fill="hold" nodeType="afterEffect">
                                  <p:stCondLst>
                                    <p:cond delay="0"/>
                                  </p:stCondLst>
                                  <p:childTnLst>
                                    <p:set>
                                      <p:cBhvr>
                                        <p:cTn id="79" dur="1" fill="hold">
                                          <p:stCondLst>
                                            <p:cond delay="0"/>
                                          </p:stCondLst>
                                        </p:cTn>
                                        <p:tgtEl>
                                          <p:spTgt spid="30"/>
                                        </p:tgtEl>
                                        <p:attrNameLst>
                                          <p:attrName>style.visibility</p:attrName>
                                        </p:attrNameLst>
                                      </p:cBhvr>
                                      <p:to>
                                        <p:strVal val="visible"/>
                                      </p:to>
                                    </p:set>
                                    <p:anim calcmode="lin" valueType="num">
                                      <p:cBhvr>
                                        <p:cTn id="80" dur="500" fill="hold"/>
                                        <p:tgtEl>
                                          <p:spTgt spid="30"/>
                                        </p:tgtEl>
                                        <p:attrNameLst>
                                          <p:attrName>ppt_w</p:attrName>
                                        </p:attrNameLst>
                                      </p:cBhvr>
                                      <p:tavLst>
                                        <p:tav tm="0">
                                          <p:val>
                                            <p:fltVal val="0"/>
                                          </p:val>
                                        </p:tav>
                                        <p:tav tm="100000">
                                          <p:val>
                                            <p:strVal val="#ppt_w"/>
                                          </p:val>
                                        </p:tav>
                                      </p:tavLst>
                                    </p:anim>
                                    <p:anim calcmode="lin" valueType="num">
                                      <p:cBhvr>
                                        <p:cTn id="81" dur="500" fill="hold"/>
                                        <p:tgtEl>
                                          <p:spTgt spid="30"/>
                                        </p:tgtEl>
                                        <p:attrNameLst>
                                          <p:attrName>ppt_h</p:attrName>
                                        </p:attrNameLst>
                                      </p:cBhvr>
                                      <p:tavLst>
                                        <p:tav tm="0">
                                          <p:val>
                                            <p:fltVal val="0"/>
                                          </p:val>
                                        </p:tav>
                                        <p:tav tm="100000">
                                          <p:val>
                                            <p:strVal val="#ppt_h"/>
                                          </p:val>
                                        </p:tav>
                                      </p:tavLst>
                                    </p:anim>
                                    <p:animEffect transition="in" filter="fade">
                                      <p:cBhvr>
                                        <p:cTn id="82" dur="500"/>
                                        <p:tgtEl>
                                          <p:spTgt spid="30"/>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Effect transition="in" filter="fade">
                                      <p:cBhvr>
                                        <p:cTn id="86" dur="500"/>
                                        <p:tgtEl>
                                          <p:spTgt spid="60">
                                            <p:txEl>
                                              <p:pRg st="0" end="0"/>
                                            </p:txEl>
                                          </p:spTgt>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3">
                                            <p:txEl>
                                              <p:pRg st="0" end="0"/>
                                            </p:txEl>
                                          </p:spTgt>
                                        </p:tgtEl>
                                        <p:attrNameLst>
                                          <p:attrName>style.visibility</p:attrName>
                                        </p:attrNameLst>
                                      </p:cBhvr>
                                      <p:to>
                                        <p:strVal val="visible"/>
                                      </p:to>
                                    </p:set>
                                    <p:animEffect transition="in" filter="fade">
                                      <p:cBhvr>
                                        <p:cTn id="89"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build="p"/>
      <p:bldP spid="9" grpId="0" build="p"/>
      <p:bldP spid="41" grpId="0" build="p"/>
      <p:bldP spid="43" grpId="0" build="p"/>
      <p:bldP spid="50" grpId="0" build="p"/>
      <p:bldP spid="59" grpId="0" build="p"/>
      <p:bldP spid="60" grpId="0" build="p"/>
      <p:bldP spid="56" grpId="0" build="p"/>
      <p:bldP spid="57" grpId="0" build="p"/>
      <p:bldP spid="58" grpId="0" build="p"/>
      <p:bldP spid="61" grpId="0" build="p"/>
      <p:bldP spid="62" grpId="0" build="p"/>
      <p:bldP spid="63" grpId="0"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0"/>
          <p:cNvSpPr>
            <a:spLocks noGrp="1"/>
          </p:cNvSpPr>
          <p:nvPr>
            <p:ph type="ctrTitle"/>
          </p:nvPr>
        </p:nvSpPr>
        <p:spPr/>
        <p:txBody>
          <a:bodyPr/>
          <a:lstStyle/>
          <a:p>
            <a:r>
              <a:rPr lang="id-ID" dirty="0"/>
              <a:t>ULTIMATE CHOICE STRATEGY 2</a:t>
            </a:r>
          </a:p>
        </p:txBody>
      </p:sp>
      <p:sp>
        <p:nvSpPr>
          <p:cNvPr id="32" name="Subtitle 31"/>
          <p:cNvSpPr>
            <a:spLocks noGrp="1"/>
          </p:cNvSpPr>
          <p:nvPr>
            <p:ph type="subTitle" idx="1"/>
          </p:nvPr>
        </p:nvSpPr>
        <p:spPr/>
        <p:txBody>
          <a:bodyPr/>
          <a:lstStyle/>
          <a:p>
            <a:r>
              <a:rPr lang="en-US" dirty="0"/>
              <a:t>write your relevant text here</a:t>
            </a:r>
          </a:p>
        </p:txBody>
      </p:sp>
      <p:sp>
        <p:nvSpPr>
          <p:cNvPr id="34" name="Text Placeholder 33"/>
          <p:cNvSpPr>
            <a:spLocks noGrp="1"/>
          </p:cNvSpPr>
          <p:nvPr>
            <p:ph type="body" sz="quarter" idx="10"/>
          </p:nvPr>
        </p:nvSpPr>
        <p:spPr>
          <a:xfrm>
            <a:off x="1756558" y="2684264"/>
            <a:ext cx="2384595" cy="254001"/>
          </a:xfrm>
        </p:spPr>
        <p:txBody>
          <a:bodyPr/>
          <a:lstStyle/>
          <a:p>
            <a:pPr algn="r"/>
            <a:r>
              <a:rPr lang="id-ID" dirty="0"/>
              <a:t>VISION</a:t>
            </a:r>
          </a:p>
        </p:txBody>
      </p:sp>
      <p:sp>
        <p:nvSpPr>
          <p:cNvPr id="36" name="Text Placeholder 35"/>
          <p:cNvSpPr>
            <a:spLocks noGrp="1"/>
          </p:cNvSpPr>
          <p:nvPr>
            <p:ph type="body" sz="quarter" idx="11"/>
          </p:nvPr>
        </p:nvSpPr>
        <p:spPr>
          <a:xfrm>
            <a:off x="1756558" y="3027943"/>
            <a:ext cx="2384595" cy="633169"/>
          </a:xfrm>
        </p:spPr>
        <p:txBody>
          <a:bodyPr/>
          <a:lstStyle/>
          <a:p>
            <a:pPr algn="r"/>
            <a:r>
              <a:rPr lang="id-ID" dirty="0"/>
              <a:t>Beukaya ut perspiciatis unde omnis iste natus error sit voluptatem accusantium doloremque laudantium, </a:t>
            </a:r>
          </a:p>
        </p:txBody>
      </p:sp>
      <p:sp>
        <p:nvSpPr>
          <p:cNvPr id="52" name="Text Placeholder 33"/>
          <p:cNvSpPr>
            <a:spLocks noGrp="1"/>
          </p:cNvSpPr>
          <p:nvPr>
            <p:ph type="body" sz="quarter" idx="10"/>
          </p:nvPr>
        </p:nvSpPr>
        <p:spPr>
          <a:xfrm>
            <a:off x="1370975" y="4392041"/>
            <a:ext cx="2384595" cy="254001"/>
          </a:xfrm>
        </p:spPr>
        <p:txBody>
          <a:bodyPr/>
          <a:lstStyle/>
          <a:p>
            <a:pPr algn="r"/>
            <a:r>
              <a:rPr lang="id-ID" dirty="0"/>
              <a:t>GOALS</a:t>
            </a:r>
          </a:p>
        </p:txBody>
      </p:sp>
      <p:sp>
        <p:nvSpPr>
          <p:cNvPr id="53" name="Text Placeholder 35"/>
          <p:cNvSpPr>
            <a:spLocks noGrp="1"/>
          </p:cNvSpPr>
          <p:nvPr>
            <p:ph type="body" sz="quarter" idx="11"/>
          </p:nvPr>
        </p:nvSpPr>
        <p:spPr>
          <a:xfrm>
            <a:off x="1370975" y="4735720"/>
            <a:ext cx="2384595" cy="633169"/>
          </a:xfrm>
        </p:spPr>
        <p:txBody>
          <a:bodyPr/>
          <a:lstStyle/>
          <a:p>
            <a:pPr algn="r"/>
            <a:r>
              <a:rPr lang="id-ID" dirty="0"/>
              <a:t>Beukaya ut perspiciatis unde omnis iste natus error sit voluptatem accusantium doloremque laudantium, </a:t>
            </a:r>
          </a:p>
        </p:txBody>
      </p:sp>
      <p:sp>
        <p:nvSpPr>
          <p:cNvPr id="54" name="Text Placeholder 33"/>
          <p:cNvSpPr>
            <a:spLocks noGrp="1"/>
          </p:cNvSpPr>
          <p:nvPr>
            <p:ph type="body" sz="quarter" idx="10"/>
          </p:nvPr>
        </p:nvSpPr>
        <p:spPr>
          <a:xfrm>
            <a:off x="8234099" y="2151705"/>
            <a:ext cx="2384595" cy="254001"/>
          </a:xfrm>
        </p:spPr>
        <p:txBody>
          <a:bodyPr/>
          <a:lstStyle/>
          <a:p>
            <a:r>
              <a:rPr lang="id-ID" dirty="0"/>
              <a:t>STRATEGIES</a:t>
            </a:r>
          </a:p>
        </p:txBody>
      </p:sp>
      <p:sp>
        <p:nvSpPr>
          <p:cNvPr id="55" name="Text Placeholder 35"/>
          <p:cNvSpPr>
            <a:spLocks noGrp="1"/>
          </p:cNvSpPr>
          <p:nvPr>
            <p:ph type="body" sz="quarter" idx="11"/>
          </p:nvPr>
        </p:nvSpPr>
        <p:spPr>
          <a:xfrm>
            <a:off x="8234099" y="2495384"/>
            <a:ext cx="2384595" cy="633169"/>
          </a:xfrm>
        </p:spPr>
        <p:txBody>
          <a:bodyPr/>
          <a:lstStyle/>
          <a:p>
            <a:r>
              <a:rPr lang="id-ID" dirty="0"/>
              <a:t>Beukaya ut perspiciatis unde omnis iste natus error sit voluptatem accusantium doloremque laudantium, </a:t>
            </a:r>
          </a:p>
        </p:txBody>
      </p:sp>
      <p:sp>
        <p:nvSpPr>
          <p:cNvPr id="56" name="Text Placeholder 33"/>
          <p:cNvSpPr>
            <a:spLocks noGrp="1"/>
          </p:cNvSpPr>
          <p:nvPr>
            <p:ph type="body" sz="quarter" idx="10"/>
          </p:nvPr>
        </p:nvSpPr>
        <p:spPr>
          <a:xfrm>
            <a:off x="8041833" y="3617761"/>
            <a:ext cx="2384595" cy="254001"/>
          </a:xfrm>
        </p:spPr>
        <p:txBody>
          <a:bodyPr/>
          <a:lstStyle/>
          <a:p>
            <a:r>
              <a:rPr lang="id-ID" dirty="0"/>
              <a:t>INITIATIVES</a:t>
            </a:r>
          </a:p>
        </p:txBody>
      </p:sp>
      <p:sp>
        <p:nvSpPr>
          <p:cNvPr id="57" name="Text Placeholder 35"/>
          <p:cNvSpPr>
            <a:spLocks noGrp="1"/>
          </p:cNvSpPr>
          <p:nvPr>
            <p:ph type="body" sz="quarter" idx="11"/>
          </p:nvPr>
        </p:nvSpPr>
        <p:spPr>
          <a:xfrm>
            <a:off x="8041833" y="3961440"/>
            <a:ext cx="2384595" cy="633169"/>
          </a:xfrm>
        </p:spPr>
        <p:txBody>
          <a:bodyPr/>
          <a:lstStyle/>
          <a:p>
            <a:r>
              <a:rPr lang="id-ID" dirty="0"/>
              <a:t>Beukaya ut perspiciatis unde omnis iste natus error sit voluptatem accusantium doloremque laudantium, </a:t>
            </a:r>
          </a:p>
        </p:txBody>
      </p:sp>
      <p:grpSp>
        <p:nvGrpSpPr>
          <p:cNvPr id="4" name="Group 3"/>
          <p:cNvGrpSpPr/>
          <p:nvPr/>
        </p:nvGrpSpPr>
        <p:grpSpPr>
          <a:xfrm>
            <a:off x="4993016" y="2413208"/>
            <a:ext cx="1854505" cy="1507797"/>
            <a:chOff x="4993016" y="2413208"/>
            <a:chExt cx="1854505" cy="1507797"/>
          </a:xfrm>
        </p:grpSpPr>
        <p:sp>
          <p:nvSpPr>
            <p:cNvPr id="49" name="Freeform 6"/>
            <p:cNvSpPr>
              <a:spLocks/>
            </p:cNvSpPr>
            <p:nvPr/>
          </p:nvSpPr>
          <p:spPr bwMode="auto">
            <a:xfrm>
              <a:off x="4993016" y="2413208"/>
              <a:ext cx="1854505" cy="1507797"/>
            </a:xfrm>
            <a:custGeom>
              <a:avLst/>
              <a:gdLst>
                <a:gd name="T0" fmla="*/ 620 w 920"/>
                <a:gd name="T1" fmla="*/ 95 h 748"/>
                <a:gd name="T2" fmla="*/ 365 w 920"/>
                <a:gd name="T3" fmla="*/ 3 h 748"/>
                <a:gd name="T4" fmla="*/ 6 w 920"/>
                <a:gd name="T5" fmla="*/ 383 h 748"/>
                <a:gd name="T6" fmla="*/ 386 w 920"/>
                <a:gd name="T7" fmla="*/ 742 h 748"/>
                <a:gd name="T8" fmla="*/ 677 w 920"/>
                <a:gd name="T9" fmla="*/ 587 h 748"/>
                <a:gd name="T10" fmla="*/ 677 w 920"/>
                <a:gd name="T11" fmla="*/ 587 h 748"/>
                <a:gd name="T12" fmla="*/ 920 w 920"/>
                <a:gd name="T13" fmla="*/ 336 h 748"/>
                <a:gd name="T14" fmla="*/ 620 w 920"/>
                <a:gd name="T15" fmla="*/ 95 h 7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0" h="748">
                  <a:moveTo>
                    <a:pt x="620" y="95"/>
                  </a:moveTo>
                  <a:cubicBezTo>
                    <a:pt x="552" y="35"/>
                    <a:pt x="463" y="0"/>
                    <a:pt x="365" y="3"/>
                  </a:cubicBezTo>
                  <a:cubicBezTo>
                    <a:pt x="161" y="8"/>
                    <a:pt x="0" y="178"/>
                    <a:pt x="6" y="383"/>
                  </a:cubicBezTo>
                  <a:cubicBezTo>
                    <a:pt x="11" y="587"/>
                    <a:pt x="182" y="748"/>
                    <a:pt x="386" y="742"/>
                  </a:cubicBezTo>
                  <a:cubicBezTo>
                    <a:pt x="506" y="739"/>
                    <a:pt x="612" y="678"/>
                    <a:pt x="677" y="587"/>
                  </a:cubicBezTo>
                  <a:cubicBezTo>
                    <a:pt x="677" y="587"/>
                    <a:pt x="677" y="587"/>
                    <a:pt x="677" y="587"/>
                  </a:cubicBezTo>
                  <a:cubicBezTo>
                    <a:pt x="677" y="587"/>
                    <a:pt x="825" y="403"/>
                    <a:pt x="920" y="336"/>
                  </a:cubicBezTo>
                  <a:cubicBezTo>
                    <a:pt x="920" y="336"/>
                    <a:pt x="772" y="100"/>
                    <a:pt x="620" y="95"/>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Shape 5186"/>
            <p:cNvSpPr/>
            <p:nvPr/>
          </p:nvSpPr>
          <p:spPr>
            <a:xfrm>
              <a:off x="5574911" y="2962495"/>
              <a:ext cx="376310" cy="376337"/>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accent1"/>
            </a:solidFill>
            <a:ln w="12700">
              <a:miter lim="400000"/>
            </a:ln>
          </p:spPr>
          <p:txBody>
            <a:bodyPr lIns="38100" tIns="38100" rIns="38100" bIns="38100" anchor="ctr"/>
            <a:lstStyle/>
            <a:p>
              <a:pPr lvl="0"/>
              <a:endParaRPr/>
            </a:p>
          </p:txBody>
        </p:sp>
      </p:grpSp>
      <p:grpSp>
        <p:nvGrpSpPr>
          <p:cNvPr id="7" name="Group 6"/>
          <p:cNvGrpSpPr/>
          <p:nvPr/>
        </p:nvGrpSpPr>
        <p:grpSpPr>
          <a:xfrm>
            <a:off x="4203339" y="3808559"/>
            <a:ext cx="2349438" cy="1900506"/>
            <a:chOff x="4203339" y="3808559"/>
            <a:chExt cx="2349438" cy="1900506"/>
          </a:xfrm>
        </p:grpSpPr>
        <p:sp>
          <p:nvSpPr>
            <p:cNvPr id="48" name="Freeform 5"/>
            <p:cNvSpPr>
              <a:spLocks/>
            </p:cNvSpPr>
            <p:nvPr/>
          </p:nvSpPr>
          <p:spPr bwMode="auto">
            <a:xfrm>
              <a:off x="4203339" y="3808559"/>
              <a:ext cx="2349438" cy="1900506"/>
            </a:xfrm>
            <a:custGeom>
              <a:avLst/>
              <a:gdLst>
                <a:gd name="T0" fmla="*/ 796 w 1166"/>
                <a:gd name="T1" fmla="*/ 131 h 943"/>
                <a:gd name="T2" fmla="*/ 476 w 1166"/>
                <a:gd name="T3" fmla="*/ 2 h 943"/>
                <a:gd name="T4" fmla="*/ 2 w 1166"/>
                <a:gd name="T5" fmla="*/ 469 h 943"/>
                <a:gd name="T6" fmla="*/ 469 w 1166"/>
                <a:gd name="T7" fmla="*/ 942 h 943"/>
                <a:gd name="T8" fmla="*/ 846 w 1166"/>
                <a:gd name="T9" fmla="*/ 758 h 943"/>
                <a:gd name="T10" fmla="*/ 846 w 1166"/>
                <a:gd name="T11" fmla="*/ 758 h 943"/>
                <a:gd name="T12" fmla="*/ 1166 w 1166"/>
                <a:gd name="T13" fmla="*/ 451 h 943"/>
                <a:gd name="T14" fmla="*/ 796 w 1166"/>
                <a:gd name="T15" fmla="*/ 131 h 9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6" h="943">
                  <a:moveTo>
                    <a:pt x="796" y="131"/>
                  </a:moveTo>
                  <a:cubicBezTo>
                    <a:pt x="712" y="52"/>
                    <a:pt x="600" y="3"/>
                    <a:pt x="476" y="2"/>
                  </a:cubicBezTo>
                  <a:cubicBezTo>
                    <a:pt x="216" y="0"/>
                    <a:pt x="4" y="209"/>
                    <a:pt x="2" y="469"/>
                  </a:cubicBezTo>
                  <a:cubicBezTo>
                    <a:pt x="0" y="728"/>
                    <a:pt x="209" y="940"/>
                    <a:pt x="469" y="942"/>
                  </a:cubicBezTo>
                  <a:cubicBezTo>
                    <a:pt x="622" y="943"/>
                    <a:pt x="759" y="871"/>
                    <a:pt x="846" y="758"/>
                  </a:cubicBezTo>
                  <a:cubicBezTo>
                    <a:pt x="846" y="758"/>
                    <a:pt x="846" y="758"/>
                    <a:pt x="846" y="758"/>
                  </a:cubicBezTo>
                  <a:cubicBezTo>
                    <a:pt x="846" y="758"/>
                    <a:pt x="1042" y="531"/>
                    <a:pt x="1166" y="451"/>
                  </a:cubicBezTo>
                  <a:cubicBezTo>
                    <a:pt x="1166" y="451"/>
                    <a:pt x="988" y="144"/>
                    <a:pt x="796" y="131"/>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Shape 5210"/>
            <p:cNvSpPr/>
            <p:nvPr/>
          </p:nvSpPr>
          <p:spPr>
            <a:xfrm>
              <a:off x="4937901" y="4438925"/>
              <a:ext cx="592727" cy="559796"/>
            </a:xfrm>
            <a:custGeom>
              <a:avLst/>
              <a:gdLst/>
              <a:ahLst/>
              <a:cxnLst>
                <a:cxn ang="0">
                  <a:pos x="wd2" y="hd2"/>
                </a:cxn>
                <a:cxn ang="5400000">
                  <a:pos x="wd2" y="hd2"/>
                </a:cxn>
                <a:cxn ang="10800000">
                  <a:pos x="wd2" y="hd2"/>
                </a:cxn>
                <a:cxn ang="16200000">
                  <a:pos x="wd2" y="hd2"/>
                </a:cxn>
              </a:cxnLst>
              <a:rect l="0" t="0" r="r" b="b"/>
              <a:pathLst>
                <a:path w="21431" h="16922" extrusionOk="0">
                  <a:moveTo>
                    <a:pt x="20819" y="3166"/>
                  </a:moveTo>
                  <a:cubicBezTo>
                    <a:pt x="7236" y="7712"/>
                    <a:pt x="12737" y="-4524"/>
                    <a:pt x="2202" y="1917"/>
                  </a:cubicBezTo>
                  <a:lnTo>
                    <a:pt x="0" y="2579"/>
                  </a:lnTo>
                  <a:lnTo>
                    <a:pt x="4363" y="16923"/>
                  </a:lnTo>
                  <a:lnTo>
                    <a:pt x="6767" y="16923"/>
                  </a:lnTo>
                  <a:lnTo>
                    <a:pt x="4629" y="9897"/>
                  </a:lnTo>
                  <a:cubicBezTo>
                    <a:pt x="14029" y="3309"/>
                    <a:pt x="10224" y="17076"/>
                    <a:pt x="21342" y="3569"/>
                  </a:cubicBezTo>
                  <a:cubicBezTo>
                    <a:pt x="21600" y="3255"/>
                    <a:pt x="21254" y="3020"/>
                    <a:pt x="20819" y="3166"/>
                  </a:cubicBezTo>
                  <a:close/>
                </a:path>
              </a:pathLst>
            </a:custGeom>
            <a:solidFill>
              <a:schemeClr val="accent1"/>
            </a:solidFill>
            <a:ln w="12700">
              <a:miter lim="400000"/>
            </a:ln>
          </p:spPr>
          <p:txBody>
            <a:bodyPr lIns="38100" tIns="38100" rIns="38100" bIns="38100" anchor="ctr"/>
            <a:lstStyle/>
            <a:p>
              <a:pPr lvl="0"/>
              <a:endParaRPr/>
            </a:p>
          </p:txBody>
        </p:sp>
      </p:grpSp>
      <p:grpSp>
        <p:nvGrpSpPr>
          <p:cNvPr id="8" name="Group 7"/>
          <p:cNvGrpSpPr/>
          <p:nvPr/>
        </p:nvGrpSpPr>
        <p:grpSpPr>
          <a:xfrm>
            <a:off x="5692395" y="3344528"/>
            <a:ext cx="1955025" cy="1518020"/>
            <a:chOff x="5692395" y="3344528"/>
            <a:chExt cx="1955025" cy="1518020"/>
          </a:xfrm>
        </p:grpSpPr>
        <p:sp>
          <p:nvSpPr>
            <p:cNvPr id="51" name="Freeform 8"/>
            <p:cNvSpPr>
              <a:spLocks/>
            </p:cNvSpPr>
            <p:nvPr/>
          </p:nvSpPr>
          <p:spPr bwMode="auto">
            <a:xfrm>
              <a:off x="5692395" y="3344528"/>
              <a:ext cx="1955025" cy="1518020"/>
            </a:xfrm>
            <a:custGeom>
              <a:avLst/>
              <a:gdLst>
                <a:gd name="T0" fmla="*/ 596 w 970"/>
                <a:gd name="T1" fmla="*/ 1 h 753"/>
                <a:gd name="T2" fmla="*/ 282 w 970"/>
                <a:gd name="T3" fmla="*/ 166 h 753"/>
                <a:gd name="T4" fmla="*/ 282 w 970"/>
                <a:gd name="T5" fmla="*/ 166 h 753"/>
                <a:gd name="T6" fmla="*/ 0 w 970"/>
                <a:gd name="T7" fmla="*/ 328 h 753"/>
                <a:gd name="T8" fmla="*/ 156 w 970"/>
                <a:gd name="T9" fmla="*/ 500 h 753"/>
                <a:gd name="T10" fmla="*/ 460 w 970"/>
                <a:gd name="T11" fmla="*/ 727 h 753"/>
                <a:gd name="T12" fmla="*/ 591 w 970"/>
                <a:gd name="T13" fmla="*/ 751 h 753"/>
                <a:gd name="T14" fmla="*/ 969 w 970"/>
                <a:gd name="T15" fmla="*/ 379 h 753"/>
                <a:gd name="T16" fmla="*/ 596 w 970"/>
                <a:gd name="T1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0" h="753">
                  <a:moveTo>
                    <a:pt x="596" y="1"/>
                  </a:moveTo>
                  <a:cubicBezTo>
                    <a:pt x="466" y="0"/>
                    <a:pt x="350" y="65"/>
                    <a:pt x="282" y="166"/>
                  </a:cubicBezTo>
                  <a:cubicBezTo>
                    <a:pt x="282" y="166"/>
                    <a:pt x="282" y="166"/>
                    <a:pt x="282" y="166"/>
                  </a:cubicBezTo>
                  <a:cubicBezTo>
                    <a:pt x="282" y="166"/>
                    <a:pt x="131" y="368"/>
                    <a:pt x="0" y="328"/>
                  </a:cubicBezTo>
                  <a:cubicBezTo>
                    <a:pt x="156" y="500"/>
                    <a:pt x="156" y="500"/>
                    <a:pt x="156" y="500"/>
                  </a:cubicBezTo>
                  <a:cubicBezTo>
                    <a:pt x="156" y="500"/>
                    <a:pt x="287" y="664"/>
                    <a:pt x="460" y="727"/>
                  </a:cubicBezTo>
                  <a:cubicBezTo>
                    <a:pt x="501" y="742"/>
                    <a:pt x="545" y="751"/>
                    <a:pt x="591" y="751"/>
                  </a:cubicBezTo>
                  <a:cubicBezTo>
                    <a:pt x="798" y="753"/>
                    <a:pt x="967" y="586"/>
                    <a:pt x="969" y="379"/>
                  </a:cubicBezTo>
                  <a:cubicBezTo>
                    <a:pt x="970" y="171"/>
                    <a:pt x="803" y="2"/>
                    <a:pt x="596" y="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Shape 5220"/>
            <p:cNvSpPr/>
            <p:nvPr/>
          </p:nvSpPr>
          <p:spPr>
            <a:xfrm>
              <a:off x="6689821" y="3894488"/>
              <a:ext cx="313285" cy="432913"/>
            </a:xfrm>
            <a:custGeom>
              <a:avLst/>
              <a:gdLst/>
              <a:ahLst/>
              <a:cxnLst>
                <a:cxn ang="0">
                  <a:pos x="wd2" y="hd2"/>
                </a:cxn>
                <a:cxn ang="5400000">
                  <a:pos x="wd2" y="hd2"/>
                </a:cxn>
                <a:cxn ang="10800000">
                  <a:pos x="wd2" y="hd2"/>
                </a:cxn>
                <a:cxn ang="16200000">
                  <a:pos x="wd2" y="hd2"/>
                </a:cxn>
              </a:cxnLst>
              <a:rect l="0" t="0" r="r" b="b"/>
              <a:pathLst>
                <a:path w="21565" h="21086" extrusionOk="0">
                  <a:moveTo>
                    <a:pt x="21023" y="5250"/>
                  </a:moveTo>
                  <a:lnTo>
                    <a:pt x="7163" y="195"/>
                  </a:lnTo>
                  <a:cubicBezTo>
                    <a:pt x="5264" y="-514"/>
                    <a:pt x="1521" y="853"/>
                    <a:pt x="445" y="2057"/>
                  </a:cubicBezTo>
                  <a:cubicBezTo>
                    <a:pt x="-35" y="2595"/>
                    <a:pt x="0" y="2983"/>
                    <a:pt x="0" y="3203"/>
                  </a:cubicBezTo>
                  <a:lnTo>
                    <a:pt x="173" y="14619"/>
                  </a:lnTo>
                  <a:cubicBezTo>
                    <a:pt x="184" y="14862"/>
                    <a:pt x="614" y="15188"/>
                    <a:pt x="983" y="15348"/>
                  </a:cubicBezTo>
                  <a:cubicBezTo>
                    <a:pt x="1753" y="15682"/>
                    <a:pt x="13399" y="20826"/>
                    <a:pt x="13729" y="20972"/>
                  </a:cubicBezTo>
                  <a:cubicBezTo>
                    <a:pt x="13905" y="21051"/>
                    <a:pt x="14115" y="21086"/>
                    <a:pt x="14322" y="21086"/>
                  </a:cubicBezTo>
                  <a:cubicBezTo>
                    <a:pt x="14499" y="21086"/>
                    <a:pt x="14675" y="21058"/>
                    <a:pt x="14834" y="21002"/>
                  </a:cubicBezTo>
                  <a:cubicBezTo>
                    <a:pt x="15185" y="20881"/>
                    <a:pt x="15404" y="20645"/>
                    <a:pt x="15404" y="20388"/>
                  </a:cubicBezTo>
                  <a:lnTo>
                    <a:pt x="15404" y="8397"/>
                  </a:lnTo>
                  <a:cubicBezTo>
                    <a:pt x="15404" y="8148"/>
                    <a:pt x="15198" y="7917"/>
                    <a:pt x="14862" y="7792"/>
                  </a:cubicBezTo>
                  <a:lnTo>
                    <a:pt x="2263" y="2817"/>
                  </a:lnTo>
                  <a:cubicBezTo>
                    <a:pt x="2408" y="2620"/>
                    <a:pt x="2968" y="2205"/>
                    <a:pt x="3997" y="1825"/>
                  </a:cubicBezTo>
                  <a:cubicBezTo>
                    <a:pt x="5082" y="1422"/>
                    <a:pt x="5896" y="1574"/>
                    <a:pt x="6082" y="1625"/>
                  </a:cubicBezTo>
                  <a:cubicBezTo>
                    <a:pt x="6082" y="1625"/>
                    <a:pt x="18173" y="6203"/>
                    <a:pt x="18544" y="6339"/>
                  </a:cubicBezTo>
                  <a:cubicBezTo>
                    <a:pt x="18911" y="6476"/>
                    <a:pt x="18918" y="6495"/>
                    <a:pt x="18918" y="6729"/>
                  </a:cubicBezTo>
                  <a:cubicBezTo>
                    <a:pt x="18918" y="6961"/>
                    <a:pt x="18918" y="18107"/>
                    <a:pt x="18918" y="18107"/>
                  </a:cubicBezTo>
                  <a:cubicBezTo>
                    <a:pt x="18918" y="18674"/>
                    <a:pt x="19733" y="18906"/>
                    <a:pt x="20330" y="18906"/>
                  </a:cubicBezTo>
                  <a:cubicBezTo>
                    <a:pt x="20927" y="18906"/>
                    <a:pt x="21565" y="18493"/>
                    <a:pt x="21565" y="18107"/>
                  </a:cubicBezTo>
                  <a:lnTo>
                    <a:pt x="21565" y="5855"/>
                  </a:lnTo>
                  <a:cubicBezTo>
                    <a:pt x="21565" y="5605"/>
                    <a:pt x="21357" y="5375"/>
                    <a:pt x="21023" y="5250"/>
                  </a:cubicBezTo>
                  <a:close/>
                </a:path>
              </a:pathLst>
            </a:custGeom>
            <a:solidFill>
              <a:schemeClr val="bg1"/>
            </a:solidFill>
            <a:ln w="12700">
              <a:miter lim="400000"/>
            </a:ln>
          </p:spPr>
          <p:txBody>
            <a:bodyPr lIns="38100" tIns="38100" rIns="38100" bIns="38100" anchor="ctr"/>
            <a:lstStyle/>
            <a:p>
              <a:pPr lvl="0"/>
              <a:endParaRPr/>
            </a:p>
          </p:txBody>
        </p:sp>
      </p:grpSp>
      <p:grpSp>
        <p:nvGrpSpPr>
          <p:cNvPr id="6" name="Group 5"/>
          <p:cNvGrpSpPr/>
          <p:nvPr/>
        </p:nvGrpSpPr>
        <p:grpSpPr>
          <a:xfrm>
            <a:off x="6152401" y="1986658"/>
            <a:ext cx="1546983" cy="1201127"/>
            <a:chOff x="6152401" y="1986658"/>
            <a:chExt cx="1546983" cy="1201127"/>
          </a:xfrm>
        </p:grpSpPr>
        <p:sp>
          <p:nvSpPr>
            <p:cNvPr id="50" name="Freeform 7"/>
            <p:cNvSpPr>
              <a:spLocks/>
            </p:cNvSpPr>
            <p:nvPr/>
          </p:nvSpPr>
          <p:spPr bwMode="auto">
            <a:xfrm>
              <a:off x="6152401" y="1986658"/>
              <a:ext cx="1546983" cy="1201127"/>
            </a:xfrm>
            <a:custGeom>
              <a:avLst/>
              <a:gdLst>
                <a:gd name="T0" fmla="*/ 460 w 768"/>
                <a:gd name="T1" fmla="*/ 5 h 596"/>
                <a:gd name="T2" fmla="*/ 218 w 768"/>
                <a:gd name="T3" fmla="*/ 144 h 596"/>
                <a:gd name="T4" fmla="*/ 218 w 768"/>
                <a:gd name="T5" fmla="*/ 144 h 596"/>
                <a:gd name="T6" fmla="*/ 0 w 768"/>
                <a:gd name="T7" fmla="*/ 279 h 596"/>
                <a:gd name="T8" fmla="*/ 127 w 768"/>
                <a:gd name="T9" fmla="*/ 410 h 596"/>
                <a:gd name="T10" fmla="*/ 373 w 768"/>
                <a:gd name="T11" fmla="*/ 580 h 596"/>
                <a:gd name="T12" fmla="*/ 476 w 768"/>
                <a:gd name="T13" fmla="*/ 595 h 596"/>
                <a:gd name="T14" fmla="*/ 763 w 768"/>
                <a:gd name="T15" fmla="*/ 292 h 596"/>
                <a:gd name="T16" fmla="*/ 460 w 768"/>
                <a:gd name="T17" fmla="*/ 5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8" h="596">
                  <a:moveTo>
                    <a:pt x="460" y="5"/>
                  </a:moveTo>
                  <a:cubicBezTo>
                    <a:pt x="357" y="8"/>
                    <a:pt x="268" y="63"/>
                    <a:pt x="218" y="144"/>
                  </a:cubicBezTo>
                  <a:cubicBezTo>
                    <a:pt x="218" y="144"/>
                    <a:pt x="218" y="144"/>
                    <a:pt x="218" y="144"/>
                  </a:cubicBezTo>
                  <a:cubicBezTo>
                    <a:pt x="218" y="144"/>
                    <a:pt x="104" y="306"/>
                    <a:pt x="0" y="279"/>
                  </a:cubicBezTo>
                  <a:cubicBezTo>
                    <a:pt x="127" y="410"/>
                    <a:pt x="127" y="410"/>
                    <a:pt x="127" y="410"/>
                  </a:cubicBezTo>
                  <a:cubicBezTo>
                    <a:pt x="127" y="410"/>
                    <a:pt x="235" y="535"/>
                    <a:pt x="373" y="580"/>
                  </a:cubicBezTo>
                  <a:cubicBezTo>
                    <a:pt x="405" y="591"/>
                    <a:pt x="440" y="596"/>
                    <a:pt x="476" y="595"/>
                  </a:cubicBezTo>
                  <a:cubicBezTo>
                    <a:pt x="639" y="591"/>
                    <a:pt x="768" y="455"/>
                    <a:pt x="763" y="292"/>
                  </a:cubicBezTo>
                  <a:cubicBezTo>
                    <a:pt x="759" y="129"/>
                    <a:pt x="623" y="0"/>
                    <a:pt x="460" y="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Shape 5199"/>
            <p:cNvSpPr/>
            <p:nvPr/>
          </p:nvSpPr>
          <p:spPr>
            <a:xfrm>
              <a:off x="6909131" y="2376378"/>
              <a:ext cx="383209" cy="342769"/>
            </a:xfrm>
            <a:custGeom>
              <a:avLst/>
              <a:gdLst/>
              <a:ahLst/>
              <a:cxnLst>
                <a:cxn ang="0">
                  <a:pos x="wd2" y="hd2"/>
                </a:cxn>
                <a:cxn ang="5400000">
                  <a:pos x="wd2" y="hd2"/>
                </a:cxn>
                <a:cxn ang="10800000">
                  <a:pos x="wd2" y="hd2"/>
                </a:cxn>
                <a:cxn ang="16200000">
                  <a:pos x="wd2" y="hd2"/>
                </a:cxn>
              </a:cxnLst>
              <a:rect l="0" t="0" r="r" b="b"/>
              <a:pathLst>
                <a:path w="21177" h="21458" extrusionOk="0">
                  <a:moveTo>
                    <a:pt x="20906" y="11130"/>
                  </a:moveTo>
                  <a:lnTo>
                    <a:pt x="11466" y="425"/>
                  </a:lnTo>
                  <a:cubicBezTo>
                    <a:pt x="10983" y="-142"/>
                    <a:pt x="10193" y="-142"/>
                    <a:pt x="9710" y="425"/>
                  </a:cubicBezTo>
                  <a:lnTo>
                    <a:pt x="271" y="11130"/>
                  </a:lnTo>
                  <a:cubicBezTo>
                    <a:pt x="-212" y="11696"/>
                    <a:pt x="-32" y="12160"/>
                    <a:pt x="671" y="12160"/>
                  </a:cubicBezTo>
                  <a:lnTo>
                    <a:pt x="2638" y="12160"/>
                  </a:lnTo>
                  <a:lnTo>
                    <a:pt x="2638" y="20381"/>
                  </a:lnTo>
                  <a:cubicBezTo>
                    <a:pt x="2638" y="20976"/>
                    <a:pt x="2661" y="21458"/>
                    <a:pt x="3609" y="21458"/>
                  </a:cubicBezTo>
                  <a:lnTo>
                    <a:pt x="8190" y="21458"/>
                  </a:lnTo>
                  <a:lnTo>
                    <a:pt x="8190" y="13214"/>
                  </a:lnTo>
                  <a:lnTo>
                    <a:pt x="12986" y="13214"/>
                  </a:lnTo>
                  <a:lnTo>
                    <a:pt x="12986" y="21458"/>
                  </a:lnTo>
                  <a:lnTo>
                    <a:pt x="17795" y="21458"/>
                  </a:lnTo>
                  <a:cubicBezTo>
                    <a:pt x="18518" y="21458"/>
                    <a:pt x="18538" y="20976"/>
                    <a:pt x="18538" y="20381"/>
                  </a:cubicBezTo>
                  <a:lnTo>
                    <a:pt x="18538" y="12160"/>
                  </a:lnTo>
                  <a:lnTo>
                    <a:pt x="20505" y="12160"/>
                  </a:lnTo>
                  <a:cubicBezTo>
                    <a:pt x="21208" y="12160"/>
                    <a:pt x="21388" y="11696"/>
                    <a:pt x="20906" y="11130"/>
                  </a:cubicBezTo>
                  <a:close/>
                </a:path>
              </a:pathLst>
            </a:custGeom>
            <a:solidFill>
              <a:schemeClr val="bg1"/>
            </a:solidFill>
            <a:ln w="12700">
              <a:miter lim="400000"/>
            </a:ln>
          </p:spPr>
          <p:txBody>
            <a:bodyPr lIns="38100" tIns="38100" rIns="38100" bIns="38100" anchor="ctr"/>
            <a:lstStyle/>
            <a:p>
              <a:pPr lvl="0"/>
              <a:endParaRPr/>
            </a:p>
          </p:txBody>
        </p:sp>
      </p:grpSp>
      <p:sp>
        <p:nvSpPr>
          <p:cNvPr id="24" name="TextBox 23"/>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120</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39706403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xEl>
                                              <p:pRg st="0" end="0"/>
                                            </p:txEl>
                                          </p:spTgt>
                                        </p:tgtEl>
                                        <p:attrNameLst>
                                          <p:attrName>style.visibility</p:attrName>
                                        </p:attrNameLst>
                                      </p:cBhvr>
                                      <p:to>
                                        <p:strVal val="visible"/>
                                      </p:to>
                                    </p:set>
                                    <p:animEffect transition="in" filter="fade">
                                      <p:cBhvr>
                                        <p:cTn id="11" dur="500"/>
                                        <p:tgtEl>
                                          <p:spTgt spid="32">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4">
                                            <p:txEl>
                                              <p:pRg st="0" end="0"/>
                                            </p:txEl>
                                          </p:spTgt>
                                        </p:tgtEl>
                                        <p:attrNameLst>
                                          <p:attrName>style.visibility</p:attrName>
                                        </p:attrNameLst>
                                      </p:cBhvr>
                                      <p:to>
                                        <p:strVal val="visible"/>
                                      </p:to>
                                    </p:set>
                                    <p:animEffect transition="in" filter="fade">
                                      <p:cBhvr>
                                        <p:cTn id="19" dur="500"/>
                                        <p:tgtEl>
                                          <p:spTgt spid="54">
                                            <p:txEl>
                                              <p:pRg st="0" end="0"/>
                                            </p:txEl>
                                          </p:spTgt>
                                        </p:tgtEl>
                                      </p:cBhvr>
                                    </p:animEffect>
                                  </p:childTnLst>
                                </p:cTn>
                              </p:par>
                            </p:childTnLst>
                          </p:cTn>
                        </p:par>
                        <p:par>
                          <p:cTn id="20" fill="hold">
                            <p:stCondLst>
                              <p:cond delay="2000"/>
                            </p:stCondLst>
                            <p:childTnLst>
                              <p:par>
                                <p:cTn id="21" presetID="18" presetClass="entr" presetSubtype="6" fill="hold" grpId="0" nodeType="afterEffect">
                                  <p:stCondLst>
                                    <p:cond delay="0"/>
                                  </p:stCondLst>
                                  <p:childTnLst>
                                    <p:set>
                                      <p:cBhvr>
                                        <p:cTn id="22" dur="1" fill="hold">
                                          <p:stCondLst>
                                            <p:cond delay="0"/>
                                          </p:stCondLst>
                                        </p:cTn>
                                        <p:tgtEl>
                                          <p:spTgt spid="55">
                                            <p:txEl>
                                              <p:pRg st="0" end="0"/>
                                            </p:txEl>
                                          </p:spTgt>
                                        </p:tgtEl>
                                        <p:attrNameLst>
                                          <p:attrName>style.visibility</p:attrName>
                                        </p:attrNameLst>
                                      </p:cBhvr>
                                      <p:to>
                                        <p:strVal val="visible"/>
                                      </p:to>
                                    </p:set>
                                    <p:animEffect transition="in" filter="strips(downRight)">
                                      <p:cBhvr>
                                        <p:cTn id="23" dur="500"/>
                                        <p:tgtEl>
                                          <p:spTgt spid="55">
                                            <p:txEl>
                                              <p:pRg st="0" end="0"/>
                                            </p:txEl>
                                          </p:spTgt>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right)">
                                      <p:cBhvr>
                                        <p:cTn id="27" dur="500"/>
                                        <p:tgtEl>
                                          <p:spTgt spid="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Effect transition="in" filter="fade">
                                      <p:cBhvr>
                                        <p:cTn id="31" dur="500"/>
                                        <p:tgtEl>
                                          <p:spTgt spid="34">
                                            <p:txEl>
                                              <p:pRg st="0" end="0"/>
                                            </p:txEl>
                                          </p:spTgt>
                                        </p:tgtEl>
                                      </p:cBhvr>
                                    </p:animEffect>
                                  </p:childTnLst>
                                </p:cTn>
                              </p:par>
                            </p:childTnLst>
                          </p:cTn>
                        </p:par>
                        <p:par>
                          <p:cTn id="32" fill="hold">
                            <p:stCondLst>
                              <p:cond delay="3500"/>
                            </p:stCondLst>
                            <p:childTnLst>
                              <p:par>
                                <p:cTn id="33" presetID="18" presetClass="entr" presetSubtype="12" fill="hold" grpId="0" nodeType="afterEffect">
                                  <p:stCondLst>
                                    <p:cond delay="0"/>
                                  </p:stCondLst>
                                  <p:childTnLst>
                                    <p:set>
                                      <p:cBhvr>
                                        <p:cTn id="34" dur="1" fill="hold">
                                          <p:stCondLst>
                                            <p:cond delay="0"/>
                                          </p:stCondLst>
                                        </p:cTn>
                                        <p:tgtEl>
                                          <p:spTgt spid="36">
                                            <p:txEl>
                                              <p:pRg st="0" end="0"/>
                                            </p:txEl>
                                          </p:spTgt>
                                        </p:tgtEl>
                                        <p:attrNameLst>
                                          <p:attrName>style.visibility</p:attrName>
                                        </p:attrNameLst>
                                      </p:cBhvr>
                                      <p:to>
                                        <p:strVal val="visible"/>
                                      </p:to>
                                    </p:set>
                                    <p:animEffect transition="in" filter="strips(downLeft)">
                                      <p:cBhvr>
                                        <p:cTn id="35" dur="500"/>
                                        <p:tgtEl>
                                          <p:spTgt spid="36">
                                            <p:txEl>
                                              <p:pRg st="0" end="0"/>
                                            </p:txEl>
                                          </p:spTgt>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left)">
                                      <p:cBhvr>
                                        <p:cTn id="39" dur="500"/>
                                        <p:tgtEl>
                                          <p:spTgt spid="8"/>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56">
                                            <p:txEl>
                                              <p:pRg st="0" end="0"/>
                                            </p:txEl>
                                          </p:spTgt>
                                        </p:tgtEl>
                                        <p:attrNameLst>
                                          <p:attrName>style.visibility</p:attrName>
                                        </p:attrNameLst>
                                      </p:cBhvr>
                                      <p:to>
                                        <p:strVal val="visible"/>
                                      </p:to>
                                    </p:set>
                                    <p:animEffect transition="in" filter="fade">
                                      <p:cBhvr>
                                        <p:cTn id="43" dur="500"/>
                                        <p:tgtEl>
                                          <p:spTgt spid="56">
                                            <p:txEl>
                                              <p:pRg st="0" end="0"/>
                                            </p:txEl>
                                          </p:spTgt>
                                        </p:tgtEl>
                                      </p:cBhvr>
                                    </p:animEffect>
                                  </p:childTnLst>
                                </p:cTn>
                              </p:par>
                            </p:childTnLst>
                          </p:cTn>
                        </p:par>
                        <p:par>
                          <p:cTn id="44" fill="hold">
                            <p:stCondLst>
                              <p:cond delay="5000"/>
                            </p:stCondLst>
                            <p:childTnLst>
                              <p:par>
                                <p:cTn id="45" presetID="18" presetClass="entr" presetSubtype="6" fill="hold" grpId="0" nodeType="afterEffect">
                                  <p:stCondLst>
                                    <p:cond delay="0"/>
                                  </p:stCondLst>
                                  <p:childTnLst>
                                    <p:set>
                                      <p:cBhvr>
                                        <p:cTn id="46" dur="1" fill="hold">
                                          <p:stCondLst>
                                            <p:cond delay="0"/>
                                          </p:stCondLst>
                                        </p:cTn>
                                        <p:tgtEl>
                                          <p:spTgt spid="57">
                                            <p:txEl>
                                              <p:pRg st="0" end="0"/>
                                            </p:txEl>
                                          </p:spTgt>
                                        </p:tgtEl>
                                        <p:attrNameLst>
                                          <p:attrName>style.visibility</p:attrName>
                                        </p:attrNameLst>
                                      </p:cBhvr>
                                      <p:to>
                                        <p:strVal val="visible"/>
                                      </p:to>
                                    </p:set>
                                    <p:animEffect transition="in" filter="strips(downRight)">
                                      <p:cBhvr>
                                        <p:cTn id="47" dur="500"/>
                                        <p:tgtEl>
                                          <p:spTgt spid="57">
                                            <p:txEl>
                                              <p:pRg st="0" end="0"/>
                                            </p:txEl>
                                          </p:spTgt>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wipe(right)">
                                      <p:cBhvr>
                                        <p:cTn id="51" dur="500"/>
                                        <p:tgtEl>
                                          <p:spTgt spid="7"/>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52">
                                            <p:txEl>
                                              <p:pRg st="0" end="0"/>
                                            </p:txEl>
                                          </p:spTgt>
                                        </p:tgtEl>
                                        <p:attrNameLst>
                                          <p:attrName>style.visibility</p:attrName>
                                        </p:attrNameLst>
                                      </p:cBhvr>
                                      <p:to>
                                        <p:strVal val="visible"/>
                                      </p:to>
                                    </p:set>
                                    <p:animEffect transition="in" filter="fade">
                                      <p:cBhvr>
                                        <p:cTn id="55" dur="500"/>
                                        <p:tgtEl>
                                          <p:spTgt spid="52">
                                            <p:txEl>
                                              <p:pRg st="0" end="0"/>
                                            </p:txEl>
                                          </p:spTgt>
                                        </p:tgtEl>
                                      </p:cBhvr>
                                    </p:animEffect>
                                  </p:childTnLst>
                                </p:cTn>
                              </p:par>
                            </p:childTnLst>
                          </p:cTn>
                        </p:par>
                        <p:par>
                          <p:cTn id="56" fill="hold">
                            <p:stCondLst>
                              <p:cond delay="6500"/>
                            </p:stCondLst>
                            <p:childTnLst>
                              <p:par>
                                <p:cTn id="57" presetID="18" presetClass="entr" presetSubtype="12" fill="hold" grpId="0" nodeType="afterEffect">
                                  <p:stCondLst>
                                    <p:cond delay="0"/>
                                  </p:stCondLst>
                                  <p:childTnLst>
                                    <p:set>
                                      <p:cBhvr>
                                        <p:cTn id="58" dur="1" fill="hold">
                                          <p:stCondLst>
                                            <p:cond delay="0"/>
                                          </p:stCondLst>
                                        </p:cTn>
                                        <p:tgtEl>
                                          <p:spTgt spid="53">
                                            <p:txEl>
                                              <p:pRg st="0" end="0"/>
                                            </p:txEl>
                                          </p:spTgt>
                                        </p:tgtEl>
                                        <p:attrNameLst>
                                          <p:attrName>style.visibility</p:attrName>
                                        </p:attrNameLst>
                                      </p:cBhvr>
                                      <p:to>
                                        <p:strVal val="visible"/>
                                      </p:to>
                                    </p:set>
                                    <p:animEffect transition="in" filter="strips(downLeft)">
                                      <p:cBhvr>
                                        <p:cTn id="59" dur="500"/>
                                        <p:tgtEl>
                                          <p:spTgt spid="5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build="p"/>
      <p:bldP spid="34" grpId="0" build="p"/>
      <p:bldP spid="36" grpId="0" build="p"/>
      <p:bldP spid="52" grpId="0" build="p"/>
      <p:bldP spid="53" grpId="0" build="p"/>
      <p:bldP spid="54" grpId="0" build="p"/>
      <p:bldP spid="55" grpId="0" build="p"/>
      <p:bldP spid="56" grpId="0" build="p"/>
      <p:bldP spid="57"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ctrTitle"/>
          </p:nvPr>
        </p:nvSpPr>
        <p:spPr/>
        <p:txBody>
          <a:bodyPr/>
          <a:lstStyle/>
          <a:p>
            <a:r>
              <a:rPr lang="id-ID" dirty="0"/>
              <a:t>ULTIMATE CHOICE STRATEGY 3</a:t>
            </a:r>
          </a:p>
        </p:txBody>
      </p:sp>
      <p:sp>
        <p:nvSpPr>
          <p:cNvPr id="36" name="Subtitle 35"/>
          <p:cNvSpPr>
            <a:spLocks noGrp="1"/>
          </p:cNvSpPr>
          <p:nvPr>
            <p:ph type="subTitle" idx="1"/>
          </p:nvPr>
        </p:nvSpPr>
        <p:spPr/>
        <p:txBody>
          <a:bodyPr/>
          <a:lstStyle/>
          <a:p>
            <a:r>
              <a:rPr lang="en-US" dirty="0"/>
              <a:t>write your relevant text here</a:t>
            </a:r>
          </a:p>
        </p:txBody>
      </p:sp>
      <p:sp>
        <p:nvSpPr>
          <p:cNvPr id="37" name="Text Placeholder 36"/>
          <p:cNvSpPr>
            <a:spLocks noGrp="1"/>
          </p:cNvSpPr>
          <p:nvPr>
            <p:ph type="body" sz="quarter" idx="10"/>
          </p:nvPr>
        </p:nvSpPr>
        <p:spPr>
          <a:xfrm>
            <a:off x="1530354" y="2092288"/>
            <a:ext cx="1595718" cy="307333"/>
          </a:xfrm>
        </p:spPr>
        <p:txBody>
          <a:bodyPr/>
          <a:lstStyle/>
          <a:p>
            <a:r>
              <a:rPr lang="id-ID" dirty="0"/>
              <a:t>VISION</a:t>
            </a:r>
          </a:p>
        </p:txBody>
      </p:sp>
      <p:sp>
        <p:nvSpPr>
          <p:cNvPr id="38" name="Text Placeholder 37"/>
          <p:cNvSpPr>
            <a:spLocks noGrp="1"/>
          </p:cNvSpPr>
          <p:nvPr>
            <p:ph type="body" sz="quarter" idx="11"/>
          </p:nvPr>
        </p:nvSpPr>
        <p:spPr>
          <a:xfrm>
            <a:off x="1530354" y="2489754"/>
            <a:ext cx="2197736" cy="988320"/>
          </a:xfrm>
        </p:spPr>
        <p:txBody>
          <a:bodyPr/>
          <a:lstStyle/>
          <a:p>
            <a:r>
              <a:rPr lang="id-ID" dirty="0"/>
              <a:t>Beukaya ut perspiciatis unde omnis iste natus error sit voluptatem accusantium doloremque laudantium, totam rem aperiam,</a:t>
            </a:r>
          </a:p>
        </p:txBody>
      </p:sp>
      <p:sp>
        <p:nvSpPr>
          <p:cNvPr id="13" name="Text Placeholder 36"/>
          <p:cNvSpPr>
            <a:spLocks noGrp="1"/>
          </p:cNvSpPr>
          <p:nvPr>
            <p:ph type="body" sz="quarter" idx="10"/>
          </p:nvPr>
        </p:nvSpPr>
        <p:spPr>
          <a:xfrm>
            <a:off x="1530354" y="4104619"/>
            <a:ext cx="1595718" cy="307333"/>
          </a:xfrm>
        </p:spPr>
        <p:txBody>
          <a:bodyPr/>
          <a:lstStyle/>
          <a:p>
            <a:r>
              <a:rPr lang="id-ID" dirty="0"/>
              <a:t>STRATEGIES</a:t>
            </a:r>
          </a:p>
        </p:txBody>
      </p:sp>
      <p:sp>
        <p:nvSpPr>
          <p:cNvPr id="14" name="Text Placeholder 37"/>
          <p:cNvSpPr>
            <a:spLocks noGrp="1"/>
          </p:cNvSpPr>
          <p:nvPr>
            <p:ph type="body" sz="quarter" idx="11"/>
          </p:nvPr>
        </p:nvSpPr>
        <p:spPr>
          <a:xfrm>
            <a:off x="1530354" y="4502085"/>
            <a:ext cx="2197736" cy="988320"/>
          </a:xfrm>
        </p:spPr>
        <p:txBody>
          <a:bodyPr/>
          <a:lstStyle/>
          <a:p>
            <a:r>
              <a:rPr lang="id-ID" dirty="0"/>
              <a:t>Beukaya ut perspiciatis unde omnis iste natus error sit voluptatem accusantium doloremque laudantium, totam rem aperiam,</a:t>
            </a:r>
          </a:p>
        </p:txBody>
      </p:sp>
      <p:sp>
        <p:nvSpPr>
          <p:cNvPr id="15" name="Text Placeholder 36"/>
          <p:cNvSpPr>
            <a:spLocks noGrp="1"/>
          </p:cNvSpPr>
          <p:nvPr>
            <p:ph type="body" sz="quarter" idx="10"/>
          </p:nvPr>
        </p:nvSpPr>
        <p:spPr>
          <a:xfrm>
            <a:off x="8488746" y="2737516"/>
            <a:ext cx="1595718" cy="307333"/>
          </a:xfrm>
        </p:spPr>
        <p:txBody>
          <a:bodyPr/>
          <a:lstStyle/>
          <a:p>
            <a:r>
              <a:rPr lang="id-ID" dirty="0"/>
              <a:t>Initiatives</a:t>
            </a:r>
          </a:p>
        </p:txBody>
      </p:sp>
      <p:sp>
        <p:nvSpPr>
          <p:cNvPr id="16" name="Text Placeholder 37"/>
          <p:cNvSpPr>
            <a:spLocks noGrp="1"/>
          </p:cNvSpPr>
          <p:nvPr>
            <p:ph type="body" sz="quarter" idx="11"/>
          </p:nvPr>
        </p:nvSpPr>
        <p:spPr>
          <a:xfrm>
            <a:off x="8488746" y="3134982"/>
            <a:ext cx="2197736" cy="988320"/>
          </a:xfrm>
        </p:spPr>
        <p:txBody>
          <a:bodyPr/>
          <a:lstStyle/>
          <a:p>
            <a:r>
              <a:rPr lang="id-ID" dirty="0"/>
              <a:t>Beukaya ut perspiciatis unde omnis iste natus error sit voluptatem accusantium doloremque laudantium, totam rem aperiam,</a:t>
            </a:r>
          </a:p>
        </p:txBody>
      </p:sp>
      <p:sp>
        <p:nvSpPr>
          <p:cNvPr id="17" name="Text Placeholder 36"/>
          <p:cNvSpPr>
            <a:spLocks noGrp="1"/>
          </p:cNvSpPr>
          <p:nvPr>
            <p:ph type="body" sz="quarter" idx="10"/>
          </p:nvPr>
        </p:nvSpPr>
        <p:spPr>
          <a:xfrm>
            <a:off x="8488746" y="4434443"/>
            <a:ext cx="1595718" cy="307333"/>
          </a:xfrm>
        </p:spPr>
        <p:txBody>
          <a:bodyPr/>
          <a:lstStyle/>
          <a:p>
            <a:r>
              <a:rPr lang="id-ID" dirty="0"/>
              <a:t>Goals</a:t>
            </a:r>
          </a:p>
        </p:txBody>
      </p:sp>
      <p:sp>
        <p:nvSpPr>
          <p:cNvPr id="18" name="Text Placeholder 37"/>
          <p:cNvSpPr>
            <a:spLocks noGrp="1"/>
          </p:cNvSpPr>
          <p:nvPr>
            <p:ph type="body" sz="quarter" idx="11"/>
          </p:nvPr>
        </p:nvSpPr>
        <p:spPr>
          <a:xfrm>
            <a:off x="8488746" y="4831909"/>
            <a:ext cx="2197736" cy="988320"/>
          </a:xfrm>
        </p:spPr>
        <p:txBody>
          <a:bodyPr/>
          <a:lstStyle/>
          <a:p>
            <a:r>
              <a:rPr lang="id-ID" dirty="0"/>
              <a:t>Beukaya ut perspiciatis unde omnis iste natus error sit voluptatem accusantium doloremque laudantium, totam rem aperiam,</a:t>
            </a:r>
          </a:p>
        </p:txBody>
      </p:sp>
      <p:grpSp>
        <p:nvGrpSpPr>
          <p:cNvPr id="3" name="Group 2"/>
          <p:cNvGrpSpPr/>
          <p:nvPr/>
        </p:nvGrpSpPr>
        <p:grpSpPr>
          <a:xfrm>
            <a:off x="4252685" y="2112781"/>
            <a:ext cx="1849593" cy="880220"/>
            <a:chOff x="4625508" y="2416270"/>
            <a:chExt cx="1475500" cy="702190"/>
          </a:xfrm>
        </p:grpSpPr>
        <p:sp>
          <p:nvSpPr>
            <p:cNvPr id="53" name="Freeform 8"/>
            <p:cNvSpPr>
              <a:spLocks/>
            </p:cNvSpPr>
            <p:nvPr/>
          </p:nvSpPr>
          <p:spPr bwMode="auto">
            <a:xfrm>
              <a:off x="4625508" y="2416270"/>
              <a:ext cx="1475500" cy="702190"/>
            </a:xfrm>
            <a:custGeom>
              <a:avLst/>
              <a:gdLst>
                <a:gd name="T0" fmla="*/ 246 w 1473"/>
                <a:gd name="T1" fmla="*/ 0 h 701"/>
                <a:gd name="T2" fmla="*/ 0 w 1473"/>
                <a:gd name="T3" fmla="*/ 229 h 701"/>
                <a:gd name="T4" fmla="*/ 246 w 1473"/>
                <a:gd name="T5" fmla="*/ 528 h 701"/>
                <a:gd name="T6" fmla="*/ 1473 w 1473"/>
                <a:gd name="T7" fmla="*/ 701 h 701"/>
                <a:gd name="T8" fmla="*/ 1471 w 1473"/>
                <a:gd name="T9" fmla="*/ 173 h 701"/>
                <a:gd name="T10" fmla="*/ 246 w 1473"/>
                <a:gd name="T11" fmla="*/ 0 h 701"/>
              </a:gdLst>
              <a:ahLst/>
              <a:cxnLst>
                <a:cxn ang="0">
                  <a:pos x="T0" y="T1"/>
                </a:cxn>
                <a:cxn ang="0">
                  <a:pos x="T2" y="T3"/>
                </a:cxn>
                <a:cxn ang="0">
                  <a:pos x="T4" y="T5"/>
                </a:cxn>
                <a:cxn ang="0">
                  <a:pos x="T6" y="T7"/>
                </a:cxn>
                <a:cxn ang="0">
                  <a:pos x="T8" y="T9"/>
                </a:cxn>
                <a:cxn ang="0">
                  <a:pos x="T10" y="T11"/>
                </a:cxn>
              </a:cxnLst>
              <a:rect l="0" t="0" r="r" b="b"/>
              <a:pathLst>
                <a:path w="1473" h="701">
                  <a:moveTo>
                    <a:pt x="246" y="0"/>
                  </a:moveTo>
                  <a:lnTo>
                    <a:pt x="0" y="229"/>
                  </a:lnTo>
                  <a:lnTo>
                    <a:pt x="246" y="528"/>
                  </a:lnTo>
                  <a:lnTo>
                    <a:pt x="1473" y="701"/>
                  </a:lnTo>
                  <a:lnTo>
                    <a:pt x="1471" y="173"/>
                  </a:lnTo>
                  <a:lnTo>
                    <a:pt x="24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Shape 2225"/>
            <p:cNvSpPr/>
            <p:nvPr/>
          </p:nvSpPr>
          <p:spPr>
            <a:xfrm>
              <a:off x="5269762" y="2633505"/>
              <a:ext cx="349988" cy="232558"/>
            </a:xfrm>
            <a:custGeom>
              <a:avLst/>
              <a:gdLst/>
              <a:ahLst/>
              <a:cxnLst>
                <a:cxn ang="0">
                  <a:pos x="wd2" y="hd2"/>
                </a:cxn>
                <a:cxn ang="5400000">
                  <a:pos x="wd2" y="hd2"/>
                </a:cxn>
                <a:cxn ang="10800000">
                  <a:pos x="wd2" y="hd2"/>
                </a:cxn>
                <a:cxn ang="16200000">
                  <a:pos x="wd2" y="hd2"/>
                </a:cxn>
              </a:cxnLst>
              <a:rect l="0" t="0" r="r" b="b"/>
              <a:pathLst>
                <a:path w="21600" h="21124" extrusionOk="0">
                  <a:moveTo>
                    <a:pt x="18596" y="5942"/>
                  </a:moveTo>
                  <a:cubicBezTo>
                    <a:pt x="18295" y="7132"/>
                    <a:pt x="17976" y="8348"/>
                    <a:pt x="17696" y="9399"/>
                  </a:cubicBezTo>
                  <a:cubicBezTo>
                    <a:pt x="18794" y="11734"/>
                    <a:pt x="19440" y="14666"/>
                    <a:pt x="19440" y="17887"/>
                  </a:cubicBezTo>
                  <a:cubicBezTo>
                    <a:pt x="19440" y="18391"/>
                    <a:pt x="19426" y="18896"/>
                    <a:pt x="19394" y="19390"/>
                  </a:cubicBezTo>
                  <a:cubicBezTo>
                    <a:pt x="19341" y="20265"/>
                    <a:pt x="19778" y="21038"/>
                    <a:pt x="20372" y="21116"/>
                  </a:cubicBezTo>
                  <a:cubicBezTo>
                    <a:pt x="20405" y="21122"/>
                    <a:pt x="20439" y="21124"/>
                    <a:pt x="20471" y="21124"/>
                  </a:cubicBezTo>
                  <a:cubicBezTo>
                    <a:pt x="21024" y="21124"/>
                    <a:pt x="21495" y="20502"/>
                    <a:pt x="21545" y="19677"/>
                  </a:cubicBezTo>
                  <a:cubicBezTo>
                    <a:pt x="21582" y="19089"/>
                    <a:pt x="21600" y="18486"/>
                    <a:pt x="21600" y="17887"/>
                  </a:cubicBezTo>
                  <a:cubicBezTo>
                    <a:pt x="21600" y="13196"/>
                    <a:pt x="20463" y="9004"/>
                    <a:pt x="18596" y="5942"/>
                  </a:cubicBezTo>
                  <a:close/>
                  <a:moveTo>
                    <a:pt x="10801" y="3957"/>
                  </a:moveTo>
                  <a:cubicBezTo>
                    <a:pt x="11273" y="3957"/>
                    <a:pt x="11734" y="4016"/>
                    <a:pt x="12183" y="4127"/>
                  </a:cubicBezTo>
                  <a:cubicBezTo>
                    <a:pt x="12656" y="3256"/>
                    <a:pt x="13186" y="2296"/>
                    <a:pt x="13702" y="1383"/>
                  </a:cubicBezTo>
                  <a:cubicBezTo>
                    <a:pt x="12781" y="990"/>
                    <a:pt x="11810" y="778"/>
                    <a:pt x="10801" y="778"/>
                  </a:cubicBezTo>
                  <a:cubicBezTo>
                    <a:pt x="4744" y="778"/>
                    <a:pt x="0" y="8292"/>
                    <a:pt x="0" y="17887"/>
                  </a:cubicBezTo>
                  <a:cubicBezTo>
                    <a:pt x="0" y="18477"/>
                    <a:pt x="18" y="19068"/>
                    <a:pt x="53" y="19643"/>
                  </a:cubicBezTo>
                  <a:cubicBezTo>
                    <a:pt x="105" y="20519"/>
                    <a:pt x="636" y="21162"/>
                    <a:pt x="1225" y="21086"/>
                  </a:cubicBezTo>
                  <a:cubicBezTo>
                    <a:pt x="1818" y="21007"/>
                    <a:pt x="2258" y="20236"/>
                    <a:pt x="2204" y="19361"/>
                  </a:cubicBezTo>
                  <a:cubicBezTo>
                    <a:pt x="2174" y="18879"/>
                    <a:pt x="2160" y="18383"/>
                    <a:pt x="2160" y="17887"/>
                  </a:cubicBezTo>
                  <a:cubicBezTo>
                    <a:pt x="2160" y="10076"/>
                    <a:pt x="5955" y="3957"/>
                    <a:pt x="10801" y="3957"/>
                  </a:cubicBezTo>
                  <a:close/>
                  <a:moveTo>
                    <a:pt x="8778" y="16036"/>
                  </a:moveTo>
                  <a:cubicBezTo>
                    <a:pt x="8032" y="17937"/>
                    <a:pt x="8535" y="19501"/>
                    <a:pt x="9569" y="20379"/>
                  </a:cubicBezTo>
                  <a:cubicBezTo>
                    <a:pt x="10602" y="21258"/>
                    <a:pt x="11773" y="21116"/>
                    <a:pt x="12519" y="19216"/>
                  </a:cubicBezTo>
                  <a:cubicBezTo>
                    <a:pt x="13265" y="17315"/>
                    <a:pt x="17970" y="355"/>
                    <a:pt x="17561" y="6"/>
                  </a:cubicBezTo>
                  <a:cubicBezTo>
                    <a:pt x="17151" y="-342"/>
                    <a:pt x="9524" y="14136"/>
                    <a:pt x="8778" y="16036"/>
                  </a:cubicBezTo>
                  <a:close/>
                </a:path>
              </a:pathLst>
            </a:custGeom>
            <a:solidFill>
              <a:schemeClr val="bg1"/>
            </a:solidFill>
            <a:ln w="12700">
              <a:miter lim="400000"/>
            </a:ln>
          </p:spPr>
          <p:txBody>
            <a:bodyPr lIns="38100" tIns="38100" rIns="38100" bIns="38100" anchor="ctr"/>
            <a:lstStyle/>
            <a:p>
              <a:pPr lvl="0"/>
              <a:endParaRPr/>
            </a:p>
          </p:txBody>
        </p:sp>
      </p:grpSp>
      <p:grpSp>
        <p:nvGrpSpPr>
          <p:cNvPr id="5" name="Group 4"/>
          <p:cNvGrpSpPr/>
          <p:nvPr/>
        </p:nvGrpSpPr>
        <p:grpSpPr>
          <a:xfrm>
            <a:off x="4359417" y="3682361"/>
            <a:ext cx="1882240" cy="738330"/>
            <a:chOff x="4710653" y="3668392"/>
            <a:chExt cx="1501544" cy="588998"/>
          </a:xfrm>
        </p:grpSpPr>
        <p:sp>
          <p:nvSpPr>
            <p:cNvPr id="51" name="Freeform 6"/>
            <p:cNvSpPr>
              <a:spLocks/>
            </p:cNvSpPr>
            <p:nvPr/>
          </p:nvSpPr>
          <p:spPr bwMode="auto">
            <a:xfrm>
              <a:off x="4710653" y="3668392"/>
              <a:ext cx="1501544" cy="588998"/>
            </a:xfrm>
            <a:custGeom>
              <a:avLst/>
              <a:gdLst>
                <a:gd name="T0" fmla="*/ 263 w 1499"/>
                <a:gd name="T1" fmla="*/ 48 h 588"/>
                <a:gd name="T2" fmla="*/ 1499 w 1499"/>
                <a:gd name="T3" fmla="*/ 0 h 588"/>
                <a:gd name="T4" fmla="*/ 1471 w 1499"/>
                <a:gd name="T5" fmla="*/ 543 h 588"/>
                <a:gd name="T6" fmla="*/ 235 w 1499"/>
                <a:gd name="T7" fmla="*/ 588 h 588"/>
                <a:gd name="T8" fmla="*/ 0 w 1499"/>
                <a:gd name="T9" fmla="*/ 327 h 588"/>
                <a:gd name="T10" fmla="*/ 263 w 1499"/>
                <a:gd name="T11" fmla="*/ 48 h 588"/>
              </a:gdLst>
              <a:ahLst/>
              <a:cxnLst>
                <a:cxn ang="0">
                  <a:pos x="T0" y="T1"/>
                </a:cxn>
                <a:cxn ang="0">
                  <a:pos x="T2" y="T3"/>
                </a:cxn>
                <a:cxn ang="0">
                  <a:pos x="T4" y="T5"/>
                </a:cxn>
                <a:cxn ang="0">
                  <a:pos x="T6" y="T7"/>
                </a:cxn>
                <a:cxn ang="0">
                  <a:pos x="T8" y="T9"/>
                </a:cxn>
                <a:cxn ang="0">
                  <a:pos x="T10" y="T11"/>
                </a:cxn>
              </a:cxnLst>
              <a:rect l="0" t="0" r="r" b="b"/>
              <a:pathLst>
                <a:path w="1499" h="588">
                  <a:moveTo>
                    <a:pt x="263" y="48"/>
                  </a:moveTo>
                  <a:lnTo>
                    <a:pt x="1499" y="0"/>
                  </a:lnTo>
                  <a:lnTo>
                    <a:pt x="1471" y="543"/>
                  </a:lnTo>
                  <a:lnTo>
                    <a:pt x="235" y="588"/>
                  </a:lnTo>
                  <a:lnTo>
                    <a:pt x="0" y="327"/>
                  </a:lnTo>
                  <a:lnTo>
                    <a:pt x="263" y="4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Shape 2226"/>
            <p:cNvSpPr/>
            <p:nvPr/>
          </p:nvSpPr>
          <p:spPr>
            <a:xfrm>
              <a:off x="5367932" y="3855011"/>
              <a:ext cx="234614" cy="240084"/>
            </a:xfrm>
            <a:custGeom>
              <a:avLst/>
              <a:gdLst/>
              <a:ahLst/>
              <a:cxnLst>
                <a:cxn ang="0">
                  <a:pos x="wd2" y="hd2"/>
                </a:cxn>
                <a:cxn ang="5400000">
                  <a:pos x="wd2" y="hd2"/>
                </a:cxn>
                <a:cxn ang="10800000">
                  <a:pos x="wd2" y="hd2"/>
                </a:cxn>
                <a:cxn ang="16200000">
                  <a:pos x="wd2" y="hd2"/>
                </a:cxn>
              </a:cxnLst>
              <a:rect l="0" t="0" r="r" b="b"/>
              <a:pathLst>
                <a:path w="20431" h="20433" extrusionOk="0">
                  <a:moveTo>
                    <a:pt x="14102" y="6331"/>
                  </a:moveTo>
                  <a:cubicBezTo>
                    <a:pt x="13391" y="5619"/>
                    <a:pt x="13391" y="4469"/>
                    <a:pt x="14102" y="3759"/>
                  </a:cubicBezTo>
                  <a:cubicBezTo>
                    <a:pt x="14812" y="3049"/>
                    <a:pt x="15965" y="3049"/>
                    <a:pt x="16674" y="3759"/>
                  </a:cubicBezTo>
                  <a:cubicBezTo>
                    <a:pt x="17385" y="4469"/>
                    <a:pt x="17385" y="5619"/>
                    <a:pt x="16674" y="6331"/>
                  </a:cubicBezTo>
                  <a:cubicBezTo>
                    <a:pt x="15965" y="7041"/>
                    <a:pt x="14812" y="7041"/>
                    <a:pt x="14102" y="6331"/>
                  </a:cubicBezTo>
                  <a:close/>
                  <a:moveTo>
                    <a:pt x="12904" y="13199"/>
                  </a:moveTo>
                  <a:cubicBezTo>
                    <a:pt x="12904" y="13199"/>
                    <a:pt x="21289" y="7286"/>
                    <a:pt x="20359" y="518"/>
                  </a:cubicBezTo>
                  <a:cubicBezTo>
                    <a:pt x="20339" y="369"/>
                    <a:pt x="20289" y="271"/>
                    <a:pt x="20226" y="206"/>
                  </a:cubicBezTo>
                  <a:cubicBezTo>
                    <a:pt x="20162" y="145"/>
                    <a:pt x="20065" y="93"/>
                    <a:pt x="19914" y="72"/>
                  </a:cubicBezTo>
                  <a:cubicBezTo>
                    <a:pt x="13147" y="-856"/>
                    <a:pt x="7233" y="7529"/>
                    <a:pt x="7233" y="7529"/>
                  </a:cubicBezTo>
                  <a:cubicBezTo>
                    <a:pt x="2104" y="6928"/>
                    <a:pt x="2478" y="7929"/>
                    <a:pt x="137" y="13421"/>
                  </a:cubicBezTo>
                  <a:cubicBezTo>
                    <a:pt x="-311" y="14470"/>
                    <a:pt x="416" y="14829"/>
                    <a:pt x="1211" y="14536"/>
                  </a:cubicBezTo>
                  <a:cubicBezTo>
                    <a:pt x="2006" y="14242"/>
                    <a:pt x="3764" y="13593"/>
                    <a:pt x="3764" y="13593"/>
                  </a:cubicBezTo>
                  <a:lnTo>
                    <a:pt x="6840" y="16669"/>
                  </a:lnTo>
                  <a:cubicBezTo>
                    <a:pt x="6840" y="16669"/>
                    <a:pt x="6192" y="18426"/>
                    <a:pt x="5897" y="19222"/>
                  </a:cubicBezTo>
                  <a:cubicBezTo>
                    <a:pt x="5604" y="20018"/>
                    <a:pt x="5963" y="20744"/>
                    <a:pt x="7012" y="20297"/>
                  </a:cubicBezTo>
                  <a:cubicBezTo>
                    <a:pt x="12505" y="17955"/>
                    <a:pt x="13504" y="18328"/>
                    <a:pt x="12904" y="13199"/>
                  </a:cubicBezTo>
                  <a:close/>
                </a:path>
              </a:pathLst>
            </a:custGeom>
            <a:solidFill>
              <a:schemeClr val="bg1"/>
            </a:solidFill>
            <a:ln w="12700">
              <a:miter lim="400000"/>
            </a:ln>
          </p:spPr>
          <p:txBody>
            <a:bodyPr lIns="38100" tIns="38100" rIns="38100" bIns="38100" anchor="ctr"/>
            <a:lstStyle/>
            <a:p>
              <a:pPr lvl="0"/>
              <a:endParaRPr/>
            </a:p>
          </p:txBody>
        </p:sp>
      </p:grpSp>
      <p:grpSp>
        <p:nvGrpSpPr>
          <p:cNvPr id="4" name="Group 3"/>
          <p:cNvGrpSpPr/>
          <p:nvPr/>
        </p:nvGrpSpPr>
        <p:grpSpPr>
          <a:xfrm>
            <a:off x="6093489" y="2805907"/>
            <a:ext cx="1845826" cy="880220"/>
            <a:chOff x="6093996" y="2969207"/>
            <a:chExt cx="1472495" cy="702190"/>
          </a:xfrm>
        </p:grpSpPr>
        <p:sp>
          <p:nvSpPr>
            <p:cNvPr id="52" name="Freeform 7"/>
            <p:cNvSpPr>
              <a:spLocks/>
            </p:cNvSpPr>
            <p:nvPr/>
          </p:nvSpPr>
          <p:spPr bwMode="auto">
            <a:xfrm>
              <a:off x="6093996" y="2969207"/>
              <a:ext cx="1472495" cy="702190"/>
            </a:xfrm>
            <a:custGeom>
              <a:avLst/>
              <a:gdLst>
                <a:gd name="T0" fmla="*/ 1227 w 1470"/>
                <a:gd name="T1" fmla="*/ 0 h 701"/>
                <a:gd name="T2" fmla="*/ 1470 w 1470"/>
                <a:gd name="T3" fmla="*/ 229 h 701"/>
                <a:gd name="T4" fmla="*/ 1227 w 1470"/>
                <a:gd name="T5" fmla="*/ 528 h 701"/>
                <a:gd name="T6" fmla="*/ 0 w 1470"/>
                <a:gd name="T7" fmla="*/ 701 h 701"/>
                <a:gd name="T8" fmla="*/ 0 w 1470"/>
                <a:gd name="T9" fmla="*/ 170 h 701"/>
                <a:gd name="T10" fmla="*/ 1227 w 1470"/>
                <a:gd name="T11" fmla="*/ 0 h 701"/>
              </a:gdLst>
              <a:ahLst/>
              <a:cxnLst>
                <a:cxn ang="0">
                  <a:pos x="T0" y="T1"/>
                </a:cxn>
                <a:cxn ang="0">
                  <a:pos x="T2" y="T3"/>
                </a:cxn>
                <a:cxn ang="0">
                  <a:pos x="T4" y="T5"/>
                </a:cxn>
                <a:cxn ang="0">
                  <a:pos x="T6" y="T7"/>
                </a:cxn>
                <a:cxn ang="0">
                  <a:pos x="T8" y="T9"/>
                </a:cxn>
                <a:cxn ang="0">
                  <a:pos x="T10" y="T11"/>
                </a:cxn>
              </a:cxnLst>
              <a:rect l="0" t="0" r="r" b="b"/>
              <a:pathLst>
                <a:path w="1470" h="701">
                  <a:moveTo>
                    <a:pt x="1227" y="0"/>
                  </a:moveTo>
                  <a:lnTo>
                    <a:pt x="1470" y="229"/>
                  </a:lnTo>
                  <a:lnTo>
                    <a:pt x="1227" y="528"/>
                  </a:lnTo>
                  <a:lnTo>
                    <a:pt x="0" y="701"/>
                  </a:lnTo>
                  <a:lnTo>
                    <a:pt x="0" y="170"/>
                  </a:lnTo>
                  <a:lnTo>
                    <a:pt x="1227" y="0"/>
                  </a:lnTo>
                  <a:close/>
                </a:path>
              </a:pathLst>
            </a:custGeom>
            <a:solidFill>
              <a:schemeClr val="accent1">
                <a:alpha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676800" y="3173060"/>
              <a:ext cx="178820" cy="250864"/>
              <a:chOff x="6680553" y="3124416"/>
              <a:chExt cx="237986" cy="333865"/>
            </a:xfrm>
          </p:grpSpPr>
          <p:sp>
            <p:nvSpPr>
              <p:cNvPr id="22" name="Shape 2227"/>
              <p:cNvSpPr/>
              <p:nvPr/>
            </p:nvSpPr>
            <p:spPr>
              <a:xfrm>
                <a:off x="6751697" y="3408981"/>
                <a:ext cx="95700" cy="49300"/>
              </a:xfrm>
              <a:custGeom>
                <a:avLst/>
                <a:gdLst/>
                <a:ahLst/>
                <a:cxnLst>
                  <a:cxn ang="0">
                    <a:pos x="wd2" y="hd2"/>
                  </a:cxn>
                  <a:cxn ang="5400000">
                    <a:pos x="wd2" y="hd2"/>
                  </a:cxn>
                  <a:cxn ang="10800000">
                    <a:pos x="wd2" y="hd2"/>
                  </a:cxn>
                  <a:cxn ang="16200000">
                    <a:pos x="wd2" y="hd2"/>
                  </a:cxn>
                </a:cxnLst>
                <a:rect l="0" t="0" r="r" b="b"/>
                <a:pathLst>
                  <a:path w="21600" h="21407" extrusionOk="0">
                    <a:moveTo>
                      <a:pt x="0" y="15280"/>
                    </a:moveTo>
                    <a:cubicBezTo>
                      <a:pt x="3026" y="19049"/>
                      <a:pt x="6533" y="21600"/>
                      <a:pt x="10798" y="21396"/>
                    </a:cubicBezTo>
                    <a:cubicBezTo>
                      <a:pt x="15067" y="21600"/>
                      <a:pt x="18574" y="19049"/>
                      <a:pt x="21600" y="15280"/>
                    </a:cubicBezTo>
                    <a:lnTo>
                      <a:pt x="21600" y="0"/>
                    </a:lnTo>
                    <a:lnTo>
                      <a:pt x="0" y="0"/>
                    </a:lnTo>
                    <a:cubicBezTo>
                      <a:pt x="0" y="0"/>
                      <a:pt x="0" y="15280"/>
                      <a:pt x="0" y="15280"/>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sp>
            <p:nvSpPr>
              <p:cNvPr id="23" name="Shape 2228"/>
              <p:cNvSpPr/>
              <p:nvPr/>
            </p:nvSpPr>
            <p:spPr>
              <a:xfrm>
                <a:off x="6680553" y="3124416"/>
                <a:ext cx="237986" cy="270313"/>
              </a:xfrm>
              <a:custGeom>
                <a:avLst/>
                <a:gdLst/>
                <a:ahLst/>
                <a:cxnLst>
                  <a:cxn ang="0">
                    <a:pos x="wd2" y="hd2"/>
                  </a:cxn>
                  <a:cxn ang="5400000">
                    <a:pos x="wd2" y="hd2"/>
                  </a:cxn>
                  <a:cxn ang="10800000">
                    <a:pos x="wd2" y="hd2"/>
                  </a:cxn>
                  <a:cxn ang="16200000">
                    <a:pos x="wd2" y="hd2"/>
                  </a:cxn>
                </a:cxnLst>
                <a:rect l="0" t="0" r="r" b="b"/>
                <a:pathLst>
                  <a:path w="20632" h="21600" extrusionOk="0">
                    <a:moveTo>
                      <a:pt x="14290" y="21600"/>
                    </a:moveTo>
                    <a:cubicBezTo>
                      <a:pt x="14290" y="15680"/>
                      <a:pt x="21116" y="13789"/>
                      <a:pt x="20605" y="7894"/>
                    </a:cubicBezTo>
                    <a:cubicBezTo>
                      <a:pt x="20282" y="4174"/>
                      <a:pt x="17549" y="0"/>
                      <a:pt x="10315" y="0"/>
                    </a:cubicBezTo>
                    <a:cubicBezTo>
                      <a:pt x="3083" y="0"/>
                      <a:pt x="350" y="4174"/>
                      <a:pt x="27" y="7894"/>
                    </a:cubicBezTo>
                    <a:cubicBezTo>
                      <a:pt x="-484" y="13789"/>
                      <a:pt x="6342" y="15680"/>
                      <a:pt x="6342" y="21600"/>
                    </a:cubicBezTo>
                    <a:cubicBezTo>
                      <a:pt x="6342" y="21600"/>
                      <a:pt x="14290" y="21600"/>
                      <a:pt x="14290" y="21600"/>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grpSp>
        <p:nvGrpSpPr>
          <p:cNvPr id="6" name="Group 5"/>
          <p:cNvGrpSpPr/>
          <p:nvPr/>
        </p:nvGrpSpPr>
        <p:grpSpPr>
          <a:xfrm>
            <a:off x="5944064" y="4361674"/>
            <a:ext cx="1766720" cy="752143"/>
            <a:chOff x="5974794" y="4210310"/>
            <a:chExt cx="1409388" cy="600017"/>
          </a:xfrm>
        </p:grpSpPr>
        <p:sp>
          <p:nvSpPr>
            <p:cNvPr id="50" name="Freeform 5"/>
            <p:cNvSpPr>
              <a:spLocks/>
            </p:cNvSpPr>
            <p:nvPr/>
          </p:nvSpPr>
          <p:spPr bwMode="auto">
            <a:xfrm>
              <a:off x="5974794" y="4210310"/>
              <a:ext cx="1409388" cy="600017"/>
            </a:xfrm>
            <a:custGeom>
              <a:avLst/>
              <a:gdLst>
                <a:gd name="T0" fmla="*/ 1149 w 1407"/>
                <a:gd name="T1" fmla="*/ 71 h 599"/>
                <a:gd name="T2" fmla="*/ 1407 w 1407"/>
                <a:gd name="T3" fmla="*/ 348 h 599"/>
                <a:gd name="T4" fmla="*/ 1211 w 1407"/>
                <a:gd name="T5" fmla="*/ 599 h 599"/>
                <a:gd name="T6" fmla="*/ 64 w 1407"/>
                <a:gd name="T7" fmla="*/ 528 h 599"/>
                <a:gd name="T8" fmla="*/ 0 w 1407"/>
                <a:gd name="T9" fmla="*/ 0 h 599"/>
                <a:gd name="T10" fmla="*/ 1149 w 1407"/>
                <a:gd name="T11" fmla="*/ 71 h 599"/>
              </a:gdLst>
              <a:ahLst/>
              <a:cxnLst>
                <a:cxn ang="0">
                  <a:pos x="T0" y="T1"/>
                </a:cxn>
                <a:cxn ang="0">
                  <a:pos x="T2" y="T3"/>
                </a:cxn>
                <a:cxn ang="0">
                  <a:pos x="T4" y="T5"/>
                </a:cxn>
                <a:cxn ang="0">
                  <a:pos x="T6" y="T7"/>
                </a:cxn>
                <a:cxn ang="0">
                  <a:pos x="T8" y="T9"/>
                </a:cxn>
                <a:cxn ang="0">
                  <a:pos x="T10" y="T11"/>
                </a:cxn>
              </a:cxnLst>
              <a:rect l="0" t="0" r="r" b="b"/>
              <a:pathLst>
                <a:path w="1407" h="599">
                  <a:moveTo>
                    <a:pt x="1149" y="71"/>
                  </a:moveTo>
                  <a:lnTo>
                    <a:pt x="1407" y="348"/>
                  </a:lnTo>
                  <a:lnTo>
                    <a:pt x="1211" y="599"/>
                  </a:lnTo>
                  <a:lnTo>
                    <a:pt x="64" y="528"/>
                  </a:lnTo>
                  <a:lnTo>
                    <a:pt x="0" y="0"/>
                  </a:lnTo>
                  <a:lnTo>
                    <a:pt x="1149" y="71"/>
                  </a:lnTo>
                  <a:close/>
                </a:path>
              </a:pathLst>
            </a:custGeom>
            <a:solidFill>
              <a:schemeClr val="accent1">
                <a:alpha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Shape 2230"/>
            <p:cNvSpPr/>
            <p:nvPr/>
          </p:nvSpPr>
          <p:spPr>
            <a:xfrm>
              <a:off x="6525937" y="4381960"/>
              <a:ext cx="275744" cy="275764"/>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bg1"/>
            </a:solidFill>
            <a:ln w="12700">
              <a:miter lim="400000"/>
            </a:ln>
          </p:spPr>
          <p:txBody>
            <a:bodyPr lIns="38100" tIns="38100" rIns="38100" bIns="38100" anchor="ctr"/>
            <a:lstStyle/>
            <a:p>
              <a:pPr lvl="0"/>
              <a:endParaRPr/>
            </a:p>
          </p:txBody>
        </p:sp>
      </p:grpSp>
      <p:sp>
        <p:nvSpPr>
          <p:cNvPr id="26" name="TextBox 25"/>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121</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23545051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fade">
                                      <p:cBhvr>
                                        <p:cTn id="11" dur="500"/>
                                        <p:tgtEl>
                                          <p:spTgt spid="36">
                                            <p:txEl>
                                              <p:pRg st="0" end="0"/>
                                            </p:txEl>
                                          </p:spTgt>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right)">
                                      <p:cBhvr>
                                        <p:cTn id="15" dur="500"/>
                                        <p:tgtEl>
                                          <p:spTgt spid="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7">
                                            <p:txEl>
                                              <p:pRg st="0" end="0"/>
                                            </p:txEl>
                                          </p:spTgt>
                                        </p:tgtEl>
                                        <p:attrNameLst>
                                          <p:attrName>style.visibility</p:attrName>
                                        </p:attrNameLst>
                                      </p:cBhvr>
                                      <p:to>
                                        <p:strVal val="visible"/>
                                      </p:to>
                                    </p:set>
                                    <p:animEffect transition="in" filter="fade">
                                      <p:cBhvr>
                                        <p:cTn id="19" dur="500"/>
                                        <p:tgtEl>
                                          <p:spTgt spid="37">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8">
                                            <p:txEl>
                                              <p:pRg st="0" end="0"/>
                                            </p:txEl>
                                          </p:spTgt>
                                        </p:tgtEl>
                                        <p:attrNameLst>
                                          <p:attrName>style.visibility</p:attrName>
                                        </p:attrNameLst>
                                      </p:cBhvr>
                                      <p:to>
                                        <p:strVal val="visible"/>
                                      </p:to>
                                    </p:set>
                                    <p:animEffect transition="in" filter="dissolve">
                                      <p:cBhvr>
                                        <p:cTn id="23" dur="500"/>
                                        <p:tgtEl>
                                          <p:spTgt spid="38">
                                            <p:txEl>
                                              <p:pRg st="0" end="0"/>
                                            </p:txEl>
                                          </p:spTgt>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5">
                                            <p:txEl>
                                              <p:pRg st="0" end="0"/>
                                            </p:txEl>
                                          </p:spTgt>
                                        </p:tgtEl>
                                        <p:attrNameLst>
                                          <p:attrName>style.visibility</p:attrName>
                                        </p:attrNameLst>
                                      </p:cBhvr>
                                      <p:to>
                                        <p:strVal val="visible"/>
                                      </p:to>
                                    </p:set>
                                    <p:animEffect transition="in" filter="fade">
                                      <p:cBhvr>
                                        <p:cTn id="31" dur="500"/>
                                        <p:tgtEl>
                                          <p:spTgt spid="15">
                                            <p:txEl>
                                              <p:pRg st="0" end="0"/>
                                            </p:txEl>
                                          </p:spTgt>
                                        </p:tgtEl>
                                      </p:cBhvr>
                                    </p:animEffect>
                                  </p:childTnLst>
                                </p:cTn>
                              </p:par>
                            </p:childTnLst>
                          </p:cTn>
                        </p:par>
                        <p:par>
                          <p:cTn id="32" fill="hold">
                            <p:stCondLst>
                              <p:cond delay="3500"/>
                            </p:stCondLst>
                            <p:childTnLst>
                              <p:par>
                                <p:cTn id="33" presetID="9" presetClass="entr" presetSubtype="0" fill="hold" grpId="0" nodeType="afterEffect">
                                  <p:stCondLst>
                                    <p:cond delay="0"/>
                                  </p:stCondLst>
                                  <p:childTnLst>
                                    <p:set>
                                      <p:cBhvr>
                                        <p:cTn id="34" dur="1" fill="hold">
                                          <p:stCondLst>
                                            <p:cond delay="0"/>
                                          </p:stCondLst>
                                        </p:cTn>
                                        <p:tgtEl>
                                          <p:spTgt spid="16">
                                            <p:txEl>
                                              <p:pRg st="0" end="0"/>
                                            </p:txEl>
                                          </p:spTgt>
                                        </p:tgtEl>
                                        <p:attrNameLst>
                                          <p:attrName>style.visibility</p:attrName>
                                        </p:attrNameLst>
                                      </p:cBhvr>
                                      <p:to>
                                        <p:strVal val="visible"/>
                                      </p:to>
                                    </p:set>
                                    <p:animEffect transition="in" filter="dissolve">
                                      <p:cBhvr>
                                        <p:cTn id="35" dur="500"/>
                                        <p:tgtEl>
                                          <p:spTgt spid="16">
                                            <p:txEl>
                                              <p:pRg st="0" end="0"/>
                                            </p:txEl>
                                          </p:spTgt>
                                        </p:tgtEl>
                                      </p:cBhvr>
                                    </p:animEffect>
                                  </p:child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ipe(right)">
                                      <p:cBhvr>
                                        <p:cTn id="39" dur="500"/>
                                        <p:tgtEl>
                                          <p:spTgt spid="5"/>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3">
                                            <p:txEl>
                                              <p:pRg st="0" end="0"/>
                                            </p:txEl>
                                          </p:spTgt>
                                        </p:tgtEl>
                                        <p:attrNameLst>
                                          <p:attrName>style.visibility</p:attrName>
                                        </p:attrNameLst>
                                      </p:cBhvr>
                                      <p:to>
                                        <p:strVal val="visible"/>
                                      </p:to>
                                    </p:set>
                                    <p:animEffect transition="in" filter="fade">
                                      <p:cBhvr>
                                        <p:cTn id="43" dur="500"/>
                                        <p:tgtEl>
                                          <p:spTgt spid="13">
                                            <p:txEl>
                                              <p:pRg st="0" end="0"/>
                                            </p:txEl>
                                          </p:spTgt>
                                        </p:tgtEl>
                                      </p:cBhvr>
                                    </p:animEffect>
                                  </p:childTnLst>
                                </p:cTn>
                              </p:par>
                            </p:childTnLst>
                          </p:cTn>
                        </p:par>
                        <p:par>
                          <p:cTn id="44" fill="hold">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dissolve">
                                      <p:cBhvr>
                                        <p:cTn id="47" dur="500"/>
                                        <p:tgtEl>
                                          <p:spTgt spid="14">
                                            <p:txEl>
                                              <p:pRg st="0" end="0"/>
                                            </p:txEl>
                                          </p:spTgt>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wipe(left)">
                                      <p:cBhvr>
                                        <p:cTn id="51" dur="500"/>
                                        <p:tgtEl>
                                          <p:spTgt spid="6"/>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17">
                                            <p:txEl>
                                              <p:pRg st="0" end="0"/>
                                            </p:txEl>
                                          </p:spTgt>
                                        </p:tgtEl>
                                        <p:attrNameLst>
                                          <p:attrName>style.visibility</p:attrName>
                                        </p:attrNameLst>
                                      </p:cBhvr>
                                      <p:to>
                                        <p:strVal val="visible"/>
                                      </p:to>
                                    </p:set>
                                    <p:animEffect transition="in" filter="fade">
                                      <p:cBhvr>
                                        <p:cTn id="55" dur="500"/>
                                        <p:tgtEl>
                                          <p:spTgt spid="17">
                                            <p:txEl>
                                              <p:pRg st="0" end="0"/>
                                            </p:txEl>
                                          </p:spTgt>
                                        </p:tgtEl>
                                      </p:cBhvr>
                                    </p:animEffect>
                                  </p:childTnLst>
                                </p:cTn>
                              </p:par>
                            </p:childTnLst>
                          </p:cTn>
                        </p:par>
                        <p:par>
                          <p:cTn id="56" fill="hold">
                            <p:stCondLst>
                              <p:cond delay="6500"/>
                            </p:stCondLst>
                            <p:childTnLst>
                              <p:par>
                                <p:cTn id="57" presetID="9" presetClass="entr" presetSubtype="0" fill="hold" grpId="0" nodeType="afterEffect">
                                  <p:stCondLst>
                                    <p:cond delay="0"/>
                                  </p:stCondLst>
                                  <p:childTnLst>
                                    <p:set>
                                      <p:cBhvr>
                                        <p:cTn id="58" dur="1" fill="hold">
                                          <p:stCondLst>
                                            <p:cond delay="0"/>
                                          </p:stCondLst>
                                        </p:cTn>
                                        <p:tgtEl>
                                          <p:spTgt spid="18">
                                            <p:txEl>
                                              <p:pRg st="0" end="0"/>
                                            </p:txEl>
                                          </p:spTgt>
                                        </p:tgtEl>
                                        <p:attrNameLst>
                                          <p:attrName>style.visibility</p:attrName>
                                        </p:attrNameLst>
                                      </p:cBhvr>
                                      <p:to>
                                        <p:strVal val="visible"/>
                                      </p:to>
                                    </p:set>
                                    <p:animEffect transition="in" filter="dissolve">
                                      <p:cBhvr>
                                        <p:cTn id="59"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build="p"/>
      <p:bldP spid="37" grpId="0" build="p"/>
      <p:bldP spid="38" grpId="0" build="p"/>
      <p:bldP spid="13" grpId="0" build="p"/>
      <p:bldP spid="14" grpId="0" build="p"/>
      <p:bldP spid="15" grpId="0" build="p"/>
      <p:bldP spid="16" grpId="0" build="p"/>
      <p:bldP spid="17" grpId="0" build="p"/>
      <p:bldP spid="18"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a:xfrm>
            <a:off x="1524000" y="513609"/>
            <a:ext cx="9144000" cy="724345"/>
          </a:xfrm>
        </p:spPr>
        <p:txBody>
          <a:bodyPr>
            <a:normAutofit/>
          </a:bodyPr>
          <a:lstStyle/>
          <a:p>
            <a:r>
              <a:rPr lang="en-GB" dirty="0"/>
              <a:t>STRATEGY MAP</a:t>
            </a:r>
          </a:p>
        </p:txBody>
      </p:sp>
      <p:sp>
        <p:nvSpPr>
          <p:cNvPr id="9" name="Subtitle 8"/>
          <p:cNvSpPr>
            <a:spLocks noGrp="1"/>
          </p:cNvSpPr>
          <p:nvPr>
            <p:ph type="subTitle" idx="1"/>
          </p:nvPr>
        </p:nvSpPr>
        <p:spPr/>
        <p:txBody>
          <a:bodyPr/>
          <a:lstStyle/>
          <a:p>
            <a:r>
              <a:rPr lang="en-GB" dirty="0"/>
              <a:t>write your relevant text here</a:t>
            </a:r>
          </a:p>
        </p:txBody>
      </p:sp>
      <p:sp>
        <p:nvSpPr>
          <p:cNvPr id="50" name="TextBox 49"/>
          <p:cNvSpPr txBox="1"/>
          <p:nvPr/>
        </p:nvSpPr>
        <p:spPr>
          <a:xfrm>
            <a:off x="10236994" y="6269653"/>
            <a:ext cx="51673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122</a:t>
            </a:r>
            <a:endParaRPr lang="en-GB" sz="1200" dirty="0">
              <a:solidFill>
                <a:schemeClr val="accent1"/>
              </a:solidFill>
              <a:latin typeface="Kontrapunkt Bob Light" panose="02000000000000000000" pitchFamily="50" charset="0"/>
            </a:endParaRPr>
          </a:p>
        </p:txBody>
      </p:sp>
      <p:sp>
        <p:nvSpPr>
          <p:cNvPr id="89" name="Shape 2181"/>
          <p:cNvSpPr/>
          <p:nvPr/>
        </p:nvSpPr>
        <p:spPr>
          <a:xfrm>
            <a:off x="8898061" y="3034438"/>
            <a:ext cx="1765176" cy="638712"/>
          </a:xfrm>
          <a:prstGeom prst="rect">
            <a:avLst/>
          </a:prstGeom>
          <a:solidFill>
            <a:schemeClr val="accent1">
              <a:alpha val="75000"/>
            </a:schemeClr>
          </a:solidFill>
          <a:ln w="12700">
            <a:miter lim="400000"/>
          </a:ln>
        </p:spPr>
        <p:txBody>
          <a:bodyPr lIns="50800" tIns="50800" rIns="50800" bIns="50800" anchor="ctr"/>
          <a:lstStyle/>
          <a:p>
            <a:pPr lvl="0"/>
            <a:endParaRPr/>
          </a:p>
        </p:txBody>
      </p:sp>
      <p:sp>
        <p:nvSpPr>
          <p:cNvPr id="90" name="Shape 2182"/>
          <p:cNvSpPr/>
          <p:nvPr/>
        </p:nvSpPr>
        <p:spPr>
          <a:xfrm>
            <a:off x="6536515" y="3034438"/>
            <a:ext cx="1843730" cy="638712"/>
          </a:xfrm>
          <a:prstGeom prst="rect">
            <a:avLst/>
          </a:prstGeom>
          <a:solidFill>
            <a:schemeClr val="accent1">
              <a:alpha val="75000"/>
            </a:schemeClr>
          </a:solidFill>
          <a:ln w="12700">
            <a:miter lim="400000"/>
          </a:ln>
        </p:spPr>
        <p:txBody>
          <a:bodyPr lIns="50800" tIns="50800" rIns="50800" bIns="50800" anchor="ctr"/>
          <a:lstStyle/>
          <a:p>
            <a:pPr lvl="0"/>
            <a:endParaRPr/>
          </a:p>
        </p:txBody>
      </p:sp>
      <p:sp>
        <p:nvSpPr>
          <p:cNvPr id="91" name="Shape 2183"/>
          <p:cNvSpPr/>
          <p:nvPr/>
        </p:nvSpPr>
        <p:spPr>
          <a:xfrm>
            <a:off x="4175809" y="3034438"/>
            <a:ext cx="1843731" cy="638712"/>
          </a:xfrm>
          <a:prstGeom prst="rect">
            <a:avLst/>
          </a:prstGeom>
          <a:solidFill>
            <a:schemeClr val="accent1"/>
          </a:solidFill>
          <a:ln w="12700">
            <a:miter lim="400000"/>
          </a:ln>
        </p:spPr>
        <p:txBody>
          <a:bodyPr lIns="50800" tIns="50800" rIns="50800" bIns="50800" anchor="ctr"/>
          <a:lstStyle/>
          <a:p>
            <a:pPr lvl="0"/>
            <a:endParaRPr/>
          </a:p>
        </p:txBody>
      </p:sp>
      <p:sp>
        <p:nvSpPr>
          <p:cNvPr id="92" name="Shape 2184"/>
          <p:cNvSpPr/>
          <p:nvPr/>
        </p:nvSpPr>
        <p:spPr>
          <a:xfrm>
            <a:off x="1811247" y="3034438"/>
            <a:ext cx="1843730" cy="638712"/>
          </a:xfrm>
          <a:prstGeom prst="rect">
            <a:avLst/>
          </a:prstGeom>
          <a:solidFill>
            <a:schemeClr val="accent1"/>
          </a:solidFill>
          <a:ln w="12700">
            <a:miter lim="400000"/>
          </a:ln>
        </p:spPr>
        <p:txBody>
          <a:bodyPr lIns="50800" tIns="50800" rIns="50800" bIns="50800" anchor="ctr"/>
          <a:lstStyle/>
          <a:p>
            <a:pPr lvl="0"/>
            <a:endParaRPr/>
          </a:p>
        </p:txBody>
      </p:sp>
      <p:grpSp>
        <p:nvGrpSpPr>
          <p:cNvPr id="2" name="Group 1"/>
          <p:cNvGrpSpPr/>
          <p:nvPr/>
        </p:nvGrpSpPr>
        <p:grpSpPr>
          <a:xfrm>
            <a:off x="1816140" y="4813276"/>
            <a:ext cx="122896" cy="596210"/>
            <a:chOff x="1816140" y="4991076"/>
            <a:chExt cx="122896" cy="596210"/>
          </a:xfrm>
        </p:grpSpPr>
        <p:sp>
          <p:nvSpPr>
            <p:cNvPr id="98" name="Shape 2193"/>
            <p:cNvSpPr/>
            <p:nvPr/>
          </p:nvSpPr>
          <p:spPr>
            <a:xfrm>
              <a:off x="1816140" y="4991076"/>
              <a:ext cx="122896"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99" name="Shape 2195"/>
            <p:cNvSpPr/>
            <p:nvPr/>
          </p:nvSpPr>
          <p:spPr>
            <a:xfrm>
              <a:off x="1816140" y="5229248"/>
              <a:ext cx="122896"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00" name="Shape 2197"/>
            <p:cNvSpPr/>
            <p:nvPr/>
          </p:nvSpPr>
          <p:spPr>
            <a:xfrm>
              <a:off x="1816140" y="5458368"/>
              <a:ext cx="122896"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3" name="Group 2"/>
          <p:cNvGrpSpPr/>
          <p:nvPr/>
        </p:nvGrpSpPr>
        <p:grpSpPr>
          <a:xfrm>
            <a:off x="4173138" y="4813276"/>
            <a:ext cx="122896" cy="596210"/>
            <a:chOff x="4173138" y="4991076"/>
            <a:chExt cx="122896" cy="596210"/>
          </a:xfrm>
        </p:grpSpPr>
        <p:sp>
          <p:nvSpPr>
            <p:cNvPr id="102" name="Shape 2201"/>
            <p:cNvSpPr/>
            <p:nvPr/>
          </p:nvSpPr>
          <p:spPr>
            <a:xfrm>
              <a:off x="4173138" y="4991076"/>
              <a:ext cx="122896"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03" name="Shape 2203"/>
            <p:cNvSpPr/>
            <p:nvPr/>
          </p:nvSpPr>
          <p:spPr>
            <a:xfrm>
              <a:off x="4173138" y="5229248"/>
              <a:ext cx="122896"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04" name="Shape 2205"/>
            <p:cNvSpPr/>
            <p:nvPr/>
          </p:nvSpPr>
          <p:spPr>
            <a:xfrm>
              <a:off x="4173138" y="5458368"/>
              <a:ext cx="122896"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4" name="Group 3"/>
          <p:cNvGrpSpPr/>
          <p:nvPr/>
        </p:nvGrpSpPr>
        <p:grpSpPr>
          <a:xfrm>
            <a:off x="6530135" y="4813276"/>
            <a:ext cx="122897" cy="596210"/>
            <a:chOff x="6530135" y="4991076"/>
            <a:chExt cx="122897" cy="596210"/>
          </a:xfrm>
        </p:grpSpPr>
        <p:sp>
          <p:nvSpPr>
            <p:cNvPr id="106" name="Shape 2209"/>
            <p:cNvSpPr/>
            <p:nvPr/>
          </p:nvSpPr>
          <p:spPr>
            <a:xfrm>
              <a:off x="6530135" y="4991076"/>
              <a:ext cx="122897"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07" name="Shape 2211"/>
            <p:cNvSpPr/>
            <p:nvPr/>
          </p:nvSpPr>
          <p:spPr>
            <a:xfrm>
              <a:off x="6530135" y="5229248"/>
              <a:ext cx="122897"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08" name="Shape 2213"/>
            <p:cNvSpPr/>
            <p:nvPr/>
          </p:nvSpPr>
          <p:spPr>
            <a:xfrm>
              <a:off x="6530135" y="5458368"/>
              <a:ext cx="122897"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5" name="Group 4"/>
          <p:cNvGrpSpPr/>
          <p:nvPr/>
        </p:nvGrpSpPr>
        <p:grpSpPr>
          <a:xfrm>
            <a:off x="8887133" y="4813276"/>
            <a:ext cx="122896" cy="596210"/>
            <a:chOff x="8887133" y="4991076"/>
            <a:chExt cx="122896" cy="596210"/>
          </a:xfrm>
        </p:grpSpPr>
        <p:sp>
          <p:nvSpPr>
            <p:cNvPr id="110" name="Shape 2217"/>
            <p:cNvSpPr/>
            <p:nvPr/>
          </p:nvSpPr>
          <p:spPr>
            <a:xfrm>
              <a:off x="8887133" y="4991076"/>
              <a:ext cx="122896"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11" name="Shape 2219"/>
            <p:cNvSpPr/>
            <p:nvPr/>
          </p:nvSpPr>
          <p:spPr>
            <a:xfrm>
              <a:off x="8887133" y="5229248"/>
              <a:ext cx="122896"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12" name="Shape 2221"/>
            <p:cNvSpPr/>
            <p:nvPr/>
          </p:nvSpPr>
          <p:spPr>
            <a:xfrm>
              <a:off x="8887133" y="5458368"/>
              <a:ext cx="122896" cy="128918"/>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6" name="Group 5"/>
          <p:cNvGrpSpPr/>
          <p:nvPr/>
        </p:nvGrpSpPr>
        <p:grpSpPr>
          <a:xfrm>
            <a:off x="1523999" y="3164267"/>
            <a:ext cx="2142251" cy="1213842"/>
            <a:chOff x="1523999" y="3164267"/>
            <a:chExt cx="2142251" cy="1213842"/>
          </a:xfrm>
        </p:grpSpPr>
        <p:sp>
          <p:nvSpPr>
            <p:cNvPr id="96" name="Shape 2191"/>
            <p:cNvSpPr/>
            <p:nvPr/>
          </p:nvSpPr>
          <p:spPr>
            <a:xfrm>
              <a:off x="1523999" y="3164267"/>
              <a:ext cx="2142251" cy="1213842"/>
            </a:xfrm>
            <a:prstGeom prst="rect">
              <a:avLst/>
            </a:prstGeom>
            <a:solidFill>
              <a:srgbClr val="ECECEC"/>
            </a:solidFill>
            <a:ln w="12700">
              <a:miter lim="400000"/>
            </a:ln>
          </p:spPr>
          <p:txBody>
            <a:bodyPr lIns="0" tIns="0" rIns="0" bIns="0" anchor="ctr"/>
            <a:lstStyle/>
            <a:p>
              <a:pPr lvl="0"/>
              <a:endParaRPr/>
            </a:p>
          </p:txBody>
        </p:sp>
        <p:sp>
          <p:nvSpPr>
            <p:cNvPr id="113" name="Shape 2225"/>
            <p:cNvSpPr/>
            <p:nvPr/>
          </p:nvSpPr>
          <p:spPr>
            <a:xfrm>
              <a:off x="2180097" y="3421085"/>
              <a:ext cx="442166" cy="293808"/>
            </a:xfrm>
            <a:custGeom>
              <a:avLst/>
              <a:gdLst/>
              <a:ahLst/>
              <a:cxnLst>
                <a:cxn ang="0">
                  <a:pos x="wd2" y="hd2"/>
                </a:cxn>
                <a:cxn ang="5400000">
                  <a:pos x="wd2" y="hd2"/>
                </a:cxn>
                <a:cxn ang="10800000">
                  <a:pos x="wd2" y="hd2"/>
                </a:cxn>
                <a:cxn ang="16200000">
                  <a:pos x="wd2" y="hd2"/>
                </a:cxn>
              </a:cxnLst>
              <a:rect l="0" t="0" r="r" b="b"/>
              <a:pathLst>
                <a:path w="21600" h="21124" extrusionOk="0">
                  <a:moveTo>
                    <a:pt x="18596" y="5942"/>
                  </a:moveTo>
                  <a:cubicBezTo>
                    <a:pt x="18295" y="7132"/>
                    <a:pt x="17976" y="8348"/>
                    <a:pt x="17696" y="9399"/>
                  </a:cubicBezTo>
                  <a:cubicBezTo>
                    <a:pt x="18794" y="11734"/>
                    <a:pt x="19440" y="14666"/>
                    <a:pt x="19440" y="17887"/>
                  </a:cubicBezTo>
                  <a:cubicBezTo>
                    <a:pt x="19440" y="18391"/>
                    <a:pt x="19426" y="18896"/>
                    <a:pt x="19394" y="19390"/>
                  </a:cubicBezTo>
                  <a:cubicBezTo>
                    <a:pt x="19341" y="20265"/>
                    <a:pt x="19778" y="21038"/>
                    <a:pt x="20372" y="21116"/>
                  </a:cubicBezTo>
                  <a:cubicBezTo>
                    <a:pt x="20405" y="21122"/>
                    <a:pt x="20439" y="21124"/>
                    <a:pt x="20471" y="21124"/>
                  </a:cubicBezTo>
                  <a:cubicBezTo>
                    <a:pt x="21024" y="21124"/>
                    <a:pt x="21495" y="20502"/>
                    <a:pt x="21545" y="19677"/>
                  </a:cubicBezTo>
                  <a:cubicBezTo>
                    <a:pt x="21582" y="19089"/>
                    <a:pt x="21600" y="18486"/>
                    <a:pt x="21600" y="17887"/>
                  </a:cubicBezTo>
                  <a:cubicBezTo>
                    <a:pt x="21600" y="13196"/>
                    <a:pt x="20463" y="9004"/>
                    <a:pt x="18596" y="5942"/>
                  </a:cubicBezTo>
                  <a:close/>
                  <a:moveTo>
                    <a:pt x="10801" y="3957"/>
                  </a:moveTo>
                  <a:cubicBezTo>
                    <a:pt x="11273" y="3957"/>
                    <a:pt x="11734" y="4016"/>
                    <a:pt x="12183" y="4127"/>
                  </a:cubicBezTo>
                  <a:cubicBezTo>
                    <a:pt x="12656" y="3256"/>
                    <a:pt x="13186" y="2296"/>
                    <a:pt x="13702" y="1383"/>
                  </a:cubicBezTo>
                  <a:cubicBezTo>
                    <a:pt x="12781" y="990"/>
                    <a:pt x="11810" y="778"/>
                    <a:pt x="10801" y="778"/>
                  </a:cubicBezTo>
                  <a:cubicBezTo>
                    <a:pt x="4744" y="778"/>
                    <a:pt x="0" y="8292"/>
                    <a:pt x="0" y="17887"/>
                  </a:cubicBezTo>
                  <a:cubicBezTo>
                    <a:pt x="0" y="18477"/>
                    <a:pt x="18" y="19068"/>
                    <a:pt x="53" y="19643"/>
                  </a:cubicBezTo>
                  <a:cubicBezTo>
                    <a:pt x="105" y="20519"/>
                    <a:pt x="636" y="21162"/>
                    <a:pt x="1225" y="21086"/>
                  </a:cubicBezTo>
                  <a:cubicBezTo>
                    <a:pt x="1818" y="21007"/>
                    <a:pt x="2258" y="20236"/>
                    <a:pt x="2204" y="19361"/>
                  </a:cubicBezTo>
                  <a:cubicBezTo>
                    <a:pt x="2174" y="18879"/>
                    <a:pt x="2160" y="18383"/>
                    <a:pt x="2160" y="17887"/>
                  </a:cubicBezTo>
                  <a:cubicBezTo>
                    <a:pt x="2160" y="10076"/>
                    <a:pt x="5955" y="3957"/>
                    <a:pt x="10801" y="3957"/>
                  </a:cubicBezTo>
                  <a:close/>
                  <a:moveTo>
                    <a:pt x="8778" y="16036"/>
                  </a:moveTo>
                  <a:cubicBezTo>
                    <a:pt x="8032" y="17937"/>
                    <a:pt x="8535" y="19501"/>
                    <a:pt x="9569" y="20379"/>
                  </a:cubicBezTo>
                  <a:cubicBezTo>
                    <a:pt x="10602" y="21258"/>
                    <a:pt x="11773" y="21116"/>
                    <a:pt x="12519" y="19216"/>
                  </a:cubicBezTo>
                  <a:cubicBezTo>
                    <a:pt x="13265" y="17315"/>
                    <a:pt x="17970" y="355"/>
                    <a:pt x="17561" y="6"/>
                  </a:cubicBezTo>
                  <a:cubicBezTo>
                    <a:pt x="17151" y="-342"/>
                    <a:pt x="9524" y="14136"/>
                    <a:pt x="8778" y="16036"/>
                  </a:cubicBezTo>
                  <a:close/>
                </a:path>
              </a:pathLst>
            </a:custGeom>
            <a:solidFill>
              <a:schemeClr val="accent1"/>
            </a:solidFill>
            <a:ln w="12700">
              <a:miter lim="400000"/>
            </a:ln>
          </p:spPr>
          <p:txBody>
            <a:bodyPr lIns="38100" tIns="38100" rIns="38100" bIns="38100" anchor="ctr"/>
            <a:lstStyle/>
            <a:p>
              <a:pPr lvl="0"/>
              <a:endParaRPr/>
            </a:p>
          </p:txBody>
        </p:sp>
      </p:grpSp>
      <p:grpSp>
        <p:nvGrpSpPr>
          <p:cNvPr id="7" name="Group 6"/>
          <p:cNvGrpSpPr/>
          <p:nvPr/>
        </p:nvGrpSpPr>
        <p:grpSpPr>
          <a:xfrm>
            <a:off x="3883676" y="3164267"/>
            <a:ext cx="2142250" cy="1213842"/>
            <a:chOff x="3883676" y="3164267"/>
            <a:chExt cx="2142250" cy="1213842"/>
          </a:xfrm>
        </p:grpSpPr>
        <p:sp>
          <p:nvSpPr>
            <p:cNvPr id="95" name="Shape 2190"/>
            <p:cNvSpPr/>
            <p:nvPr/>
          </p:nvSpPr>
          <p:spPr>
            <a:xfrm>
              <a:off x="3883676" y="3164267"/>
              <a:ext cx="2142250" cy="1213842"/>
            </a:xfrm>
            <a:prstGeom prst="rect">
              <a:avLst/>
            </a:prstGeom>
            <a:solidFill>
              <a:srgbClr val="ECECEC"/>
            </a:solidFill>
            <a:ln w="12700">
              <a:miter lim="400000"/>
            </a:ln>
          </p:spPr>
          <p:txBody>
            <a:bodyPr lIns="0" tIns="0" rIns="0" bIns="0" anchor="ctr"/>
            <a:lstStyle/>
            <a:p>
              <a:pPr lvl="0"/>
              <a:endParaRPr/>
            </a:p>
          </p:txBody>
        </p:sp>
        <p:sp>
          <p:nvSpPr>
            <p:cNvPr id="114" name="Shape 2226"/>
            <p:cNvSpPr/>
            <p:nvPr/>
          </p:nvSpPr>
          <p:spPr>
            <a:xfrm>
              <a:off x="4520201" y="3401057"/>
              <a:ext cx="326255" cy="333864"/>
            </a:xfrm>
            <a:custGeom>
              <a:avLst/>
              <a:gdLst/>
              <a:ahLst/>
              <a:cxnLst>
                <a:cxn ang="0">
                  <a:pos x="wd2" y="hd2"/>
                </a:cxn>
                <a:cxn ang="5400000">
                  <a:pos x="wd2" y="hd2"/>
                </a:cxn>
                <a:cxn ang="10800000">
                  <a:pos x="wd2" y="hd2"/>
                </a:cxn>
                <a:cxn ang="16200000">
                  <a:pos x="wd2" y="hd2"/>
                </a:cxn>
              </a:cxnLst>
              <a:rect l="0" t="0" r="r" b="b"/>
              <a:pathLst>
                <a:path w="20431" h="20433" extrusionOk="0">
                  <a:moveTo>
                    <a:pt x="14102" y="6331"/>
                  </a:moveTo>
                  <a:cubicBezTo>
                    <a:pt x="13391" y="5619"/>
                    <a:pt x="13391" y="4469"/>
                    <a:pt x="14102" y="3759"/>
                  </a:cubicBezTo>
                  <a:cubicBezTo>
                    <a:pt x="14812" y="3049"/>
                    <a:pt x="15965" y="3049"/>
                    <a:pt x="16674" y="3759"/>
                  </a:cubicBezTo>
                  <a:cubicBezTo>
                    <a:pt x="17385" y="4469"/>
                    <a:pt x="17385" y="5619"/>
                    <a:pt x="16674" y="6331"/>
                  </a:cubicBezTo>
                  <a:cubicBezTo>
                    <a:pt x="15965" y="7041"/>
                    <a:pt x="14812" y="7041"/>
                    <a:pt x="14102" y="6331"/>
                  </a:cubicBezTo>
                  <a:close/>
                  <a:moveTo>
                    <a:pt x="12904" y="13199"/>
                  </a:moveTo>
                  <a:cubicBezTo>
                    <a:pt x="12904" y="13199"/>
                    <a:pt x="21289" y="7286"/>
                    <a:pt x="20359" y="518"/>
                  </a:cubicBezTo>
                  <a:cubicBezTo>
                    <a:pt x="20339" y="369"/>
                    <a:pt x="20289" y="271"/>
                    <a:pt x="20226" y="206"/>
                  </a:cubicBezTo>
                  <a:cubicBezTo>
                    <a:pt x="20162" y="145"/>
                    <a:pt x="20065" y="93"/>
                    <a:pt x="19914" y="72"/>
                  </a:cubicBezTo>
                  <a:cubicBezTo>
                    <a:pt x="13147" y="-856"/>
                    <a:pt x="7233" y="7529"/>
                    <a:pt x="7233" y="7529"/>
                  </a:cubicBezTo>
                  <a:cubicBezTo>
                    <a:pt x="2104" y="6928"/>
                    <a:pt x="2478" y="7929"/>
                    <a:pt x="137" y="13421"/>
                  </a:cubicBezTo>
                  <a:cubicBezTo>
                    <a:pt x="-311" y="14470"/>
                    <a:pt x="416" y="14829"/>
                    <a:pt x="1211" y="14536"/>
                  </a:cubicBezTo>
                  <a:cubicBezTo>
                    <a:pt x="2006" y="14242"/>
                    <a:pt x="3764" y="13593"/>
                    <a:pt x="3764" y="13593"/>
                  </a:cubicBezTo>
                  <a:lnTo>
                    <a:pt x="6840" y="16669"/>
                  </a:lnTo>
                  <a:cubicBezTo>
                    <a:pt x="6840" y="16669"/>
                    <a:pt x="6192" y="18426"/>
                    <a:pt x="5897" y="19222"/>
                  </a:cubicBezTo>
                  <a:cubicBezTo>
                    <a:pt x="5604" y="20018"/>
                    <a:pt x="5963" y="20744"/>
                    <a:pt x="7012" y="20297"/>
                  </a:cubicBezTo>
                  <a:cubicBezTo>
                    <a:pt x="12505" y="17955"/>
                    <a:pt x="13504" y="18328"/>
                    <a:pt x="12904" y="13199"/>
                  </a:cubicBezTo>
                  <a:close/>
                </a:path>
              </a:pathLst>
            </a:custGeom>
            <a:solidFill>
              <a:schemeClr val="accent1"/>
            </a:solidFill>
            <a:ln w="12700">
              <a:miter lim="400000"/>
            </a:ln>
          </p:spPr>
          <p:txBody>
            <a:bodyPr lIns="38100" tIns="38100" rIns="38100" bIns="38100" anchor="ctr"/>
            <a:lstStyle/>
            <a:p>
              <a:pPr lvl="0"/>
              <a:endParaRPr/>
            </a:p>
          </p:txBody>
        </p:sp>
      </p:grpSp>
      <p:grpSp>
        <p:nvGrpSpPr>
          <p:cNvPr id="10" name="Group 9"/>
          <p:cNvGrpSpPr/>
          <p:nvPr/>
        </p:nvGrpSpPr>
        <p:grpSpPr>
          <a:xfrm>
            <a:off x="6244382" y="3151567"/>
            <a:ext cx="2142250" cy="1213842"/>
            <a:chOff x="6244382" y="3151567"/>
            <a:chExt cx="2142250" cy="1213842"/>
          </a:xfrm>
        </p:grpSpPr>
        <p:sp>
          <p:nvSpPr>
            <p:cNvPr id="94" name="Shape 2189"/>
            <p:cNvSpPr/>
            <p:nvPr/>
          </p:nvSpPr>
          <p:spPr>
            <a:xfrm>
              <a:off x="6244382" y="3151567"/>
              <a:ext cx="2142250" cy="1213842"/>
            </a:xfrm>
            <a:prstGeom prst="rect">
              <a:avLst/>
            </a:prstGeom>
            <a:solidFill>
              <a:srgbClr val="ECECEC"/>
            </a:solidFill>
            <a:ln w="12700">
              <a:miter lim="400000"/>
            </a:ln>
          </p:spPr>
          <p:txBody>
            <a:bodyPr lIns="0" tIns="0" rIns="0" bIns="0" anchor="ctr"/>
            <a:lstStyle/>
            <a:p>
              <a:pPr lvl="0"/>
              <a:endParaRPr/>
            </a:p>
          </p:txBody>
        </p:sp>
        <p:grpSp>
          <p:nvGrpSpPr>
            <p:cNvPr id="115" name="Group 2229"/>
            <p:cNvGrpSpPr/>
            <p:nvPr/>
          </p:nvGrpSpPr>
          <p:grpSpPr>
            <a:xfrm>
              <a:off x="6959363" y="3401057"/>
              <a:ext cx="237985" cy="333864"/>
              <a:chOff x="0" y="0"/>
              <a:chExt cx="473202" cy="663846"/>
            </a:xfrm>
            <a:solidFill>
              <a:schemeClr val="accent1"/>
            </a:solidFill>
          </p:grpSpPr>
          <p:sp>
            <p:nvSpPr>
              <p:cNvPr id="116" name="Shape 2227"/>
              <p:cNvSpPr/>
              <p:nvPr/>
            </p:nvSpPr>
            <p:spPr>
              <a:xfrm>
                <a:off x="141458" y="565821"/>
                <a:ext cx="190286" cy="98026"/>
              </a:xfrm>
              <a:custGeom>
                <a:avLst/>
                <a:gdLst/>
                <a:ahLst/>
                <a:cxnLst>
                  <a:cxn ang="0">
                    <a:pos x="wd2" y="hd2"/>
                  </a:cxn>
                  <a:cxn ang="5400000">
                    <a:pos x="wd2" y="hd2"/>
                  </a:cxn>
                  <a:cxn ang="10800000">
                    <a:pos x="wd2" y="hd2"/>
                  </a:cxn>
                  <a:cxn ang="16200000">
                    <a:pos x="wd2" y="hd2"/>
                  </a:cxn>
                </a:cxnLst>
                <a:rect l="0" t="0" r="r" b="b"/>
                <a:pathLst>
                  <a:path w="21600" h="21407" extrusionOk="0">
                    <a:moveTo>
                      <a:pt x="0" y="15280"/>
                    </a:moveTo>
                    <a:cubicBezTo>
                      <a:pt x="3026" y="19049"/>
                      <a:pt x="6533" y="21600"/>
                      <a:pt x="10798" y="21396"/>
                    </a:cubicBezTo>
                    <a:cubicBezTo>
                      <a:pt x="15067" y="21600"/>
                      <a:pt x="18574" y="19049"/>
                      <a:pt x="21600" y="15280"/>
                    </a:cubicBezTo>
                    <a:lnTo>
                      <a:pt x="21600" y="0"/>
                    </a:lnTo>
                    <a:lnTo>
                      <a:pt x="0" y="0"/>
                    </a:lnTo>
                    <a:cubicBezTo>
                      <a:pt x="0" y="0"/>
                      <a:pt x="0" y="15280"/>
                      <a:pt x="0" y="1528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117" name="Shape 2228"/>
              <p:cNvSpPr/>
              <p:nvPr/>
            </p:nvSpPr>
            <p:spPr>
              <a:xfrm>
                <a:off x="-1" y="0"/>
                <a:ext cx="473204" cy="537482"/>
              </a:xfrm>
              <a:custGeom>
                <a:avLst/>
                <a:gdLst/>
                <a:ahLst/>
                <a:cxnLst>
                  <a:cxn ang="0">
                    <a:pos x="wd2" y="hd2"/>
                  </a:cxn>
                  <a:cxn ang="5400000">
                    <a:pos x="wd2" y="hd2"/>
                  </a:cxn>
                  <a:cxn ang="10800000">
                    <a:pos x="wd2" y="hd2"/>
                  </a:cxn>
                  <a:cxn ang="16200000">
                    <a:pos x="wd2" y="hd2"/>
                  </a:cxn>
                </a:cxnLst>
                <a:rect l="0" t="0" r="r" b="b"/>
                <a:pathLst>
                  <a:path w="20632" h="21600" extrusionOk="0">
                    <a:moveTo>
                      <a:pt x="14290" y="21600"/>
                    </a:moveTo>
                    <a:cubicBezTo>
                      <a:pt x="14290" y="15680"/>
                      <a:pt x="21116" y="13789"/>
                      <a:pt x="20605" y="7894"/>
                    </a:cubicBezTo>
                    <a:cubicBezTo>
                      <a:pt x="20282" y="4174"/>
                      <a:pt x="17549" y="0"/>
                      <a:pt x="10315" y="0"/>
                    </a:cubicBezTo>
                    <a:cubicBezTo>
                      <a:pt x="3083" y="0"/>
                      <a:pt x="350" y="4174"/>
                      <a:pt x="27" y="7894"/>
                    </a:cubicBezTo>
                    <a:cubicBezTo>
                      <a:pt x="-484" y="13789"/>
                      <a:pt x="6342" y="15680"/>
                      <a:pt x="6342" y="21600"/>
                    </a:cubicBezTo>
                    <a:cubicBezTo>
                      <a:pt x="6342" y="21600"/>
                      <a:pt x="14290" y="21600"/>
                      <a:pt x="14290" y="21600"/>
                    </a:cubicBezTo>
                    <a:close/>
                  </a:path>
                </a:pathLst>
              </a:custGeom>
              <a:grpFill/>
              <a:ln w="12700" cap="flat">
                <a:noFill/>
                <a:miter lim="400000"/>
              </a:ln>
              <a:effectLst/>
            </p:spPr>
            <p:txBody>
              <a:bodyPr wrap="square" lIns="38100" tIns="38100" rIns="38100" bIns="38100" numCol="1" anchor="ctr">
                <a:noAutofit/>
              </a:bodyPr>
              <a:lstStyle/>
              <a:p>
                <a:pPr lvl="0"/>
                <a:endParaRPr/>
              </a:p>
            </p:txBody>
          </p:sp>
        </p:grpSp>
      </p:grpSp>
      <p:grpSp>
        <p:nvGrpSpPr>
          <p:cNvPr id="11" name="Group 10"/>
          <p:cNvGrpSpPr/>
          <p:nvPr/>
        </p:nvGrpSpPr>
        <p:grpSpPr>
          <a:xfrm>
            <a:off x="8611474" y="3151567"/>
            <a:ext cx="2056526" cy="1213842"/>
            <a:chOff x="8611474" y="3151567"/>
            <a:chExt cx="2056526" cy="1213842"/>
          </a:xfrm>
        </p:grpSpPr>
        <p:sp>
          <p:nvSpPr>
            <p:cNvPr id="93" name="Shape 2188"/>
            <p:cNvSpPr/>
            <p:nvPr/>
          </p:nvSpPr>
          <p:spPr>
            <a:xfrm>
              <a:off x="8611474" y="3151567"/>
              <a:ext cx="2056526" cy="1213842"/>
            </a:xfrm>
            <a:prstGeom prst="rect">
              <a:avLst/>
            </a:prstGeom>
            <a:solidFill>
              <a:srgbClr val="ECECEC"/>
            </a:solidFill>
            <a:ln w="12700">
              <a:miter lim="400000"/>
            </a:ln>
          </p:spPr>
          <p:txBody>
            <a:bodyPr lIns="0" tIns="0" rIns="0" bIns="0" anchor="ctr"/>
            <a:lstStyle/>
            <a:p>
              <a:pPr lvl="0"/>
              <a:endParaRPr/>
            </a:p>
          </p:txBody>
        </p:sp>
        <p:sp>
          <p:nvSpPr>
            <p:cNvPr id="118" name="Shape 2230"/>
            <p:cNvSpPr/>
            <p:nvPr/>
          </p:nvSpPr>
          <p:spPr>
            <a:xfrm>
              <a:off x="9310255" y="3401057"/>
              <a:ext cx="333840" cy="333864"/>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accent1"/>
            </a:solidFill>
            <a:ln w="12700">
              <a:miter lim="400000"/>
            </a:ln>
          </p:spPr>
          <p:txBody>
            <a:bodyPr lIns="38100" tIns="38100" rIns="38100" bIns="38100" anchor="ctr"/>
            <a:lstStyle/>
            <a:p>
              <a:pPr lvl="0"/>
              <a:endParaRPr/>
            </a:p>
          </p:txBody>
        </p:sp>
      </p:grpSp>
      <p:sp>
        <p:nvSpPr>
          <p:cNvPr id="21" name="Text Placeholder 20"/>
          <p:cNvSpPr>
            <a:spLocks noGrp="1"/>
          </p:cNvSpPr>
          <p:nvPr>
            <p:ph type="body" sz="quarter" idx="10"/>
          </p:nvPr>
        </p:nvSpPr>
        <p:spPr>
          <a:xfrm>
            <a:off x="1811247" y="3936030"/>
            <a:ext cx="2056933" cy="329934"/>
          </a:xfrm>
        </p:spPr>
        <p:txBody>
          <a:bodyPr/>
          <a:lstStyle/>
          <a:p>
            <a:r>
              <a:rPr lang="en-GB" dirty="0"/>
              <a:t>Vision</a:t>
            </a:r>
          </a:p>
        </p:txBody>
      </p:sp>
      <p:sp>
        <p:nvSpPr>
          <p:cNvPr id="22" name="Text Placeholder 21"/>
          <p:cNvSpPr>
            <a:spLocks noGrp="1"/>
          </p:cNvSpPr>
          <p:nvPr>
            <p:ph type="body" sz="quarter" idx="11"/>
          </p:nvPr>
        </p:nvSpPr>
        <p:spPr>
          <a:xfrm>
            <a:off x="2131902" y="4762482"/>
            <a:ext cx="1670478" cy="195446"/>
          </a:xfrm>
        </p:spPr>
        <p:txBody>
          <a:bodyPr/>
          <a:lstStyle/>
          <a:p>
            <a:r>
              <a:rPr lang="en-GB" dirty="0" err="1"/>
              <a:t>Lorem</a:t>
            </a:r>
            <a:r>
              <a:rPr lang="en-GB" dirty="0"/>
              <a:t> </a:t>
            </a:r>
            <a:r>
              <a:rPr lang="en-GB" dirty="0" err="1"/>
              <a:t>ipsum</a:t>
            </a:r>
            <a:r>
              <a:rPr lang="en-GB" dirty="0"/>
              <a:t> </a:t>
            </a:r>
            <a:r>
              <a:rPr lang="en-GB" dirty="0" err="1"/>
              <a:t>dolor</a:t>
            </a:r>
            <a:endParaRPr lang="en-GB" dirty="0"/>
          </a:p>
        </p:txBody>
      </p:sp>
      <p:sp>
        <p:nvSpPr>
          <p:cNvPr id="119" name="Text Placeholder 21"/>
          <p:cNvSpPr>
            <a:spLocks noGrp="1"/>
          </p:cNvSpPr>
          <p:nvPr>
            <p:ph type="body" sz="quarter" idx="11"/>
          </p:nvPr>
        </p:nvSpPr>
        <p:spPr>
          <a:xfrm>
            <a:off x="2131902" y="5005082"/>
            <a:ext cx="1670478" cy="195446"/>
          </a:xfrm>
        </p:spPr>
        <p:txBody>
          <a:bodyPr/>
          <a:lstStyle/>
          <a:p>
            <a:r>
              <a:rPr lang="it-IT" dirty="0"/>
              <a:t>Dolor sit ata si memet</a:t>
            </a:r>
          </a:p>
        </p:txBody>
      </p:sp>
      <p:sp>
        <p:nvSpPr>
          <p:cNvPr id="120" name="Text Placeholder 21"/>
          <p:cNvSpPr>
            <a:spLocks noGrp="1"/>
          </p:cNvSpPr>
          <p:nvPr>
            <p:ph type="body" sz="quarter" idx="11"/>
          </p:nvPr>
        </p:nvSpPr>
        <p:spPr>
          <a:xfrm>
            <a:off x="2131902" y="5251400"/>
            <a:ext cx="1670478" cy="195446"/>
          </a:xfrm>
        </p:spPr>
        <p:txBody>
          <a:bodyPr/>
          <a:lstStyle/>
          <a:p>
            <a:r>
              <a:rPr lang="en-GB" dirty="0" err="1"/>
              <a:t>Memet</a:t>
            </a:r>
            <a:r>
              <a:rPr lang="en-GB" dirty="0"/>
              <a:t> main </a:t>
            </a:r>
            <a:r>
              <a:rPr lang="en-GB" dirty="0" err="1"/>
              <a:t>lorem</a:t>
            </a:r>
            <a:endParaRPr lang="en-GB" dirty="0"/>
          </a:p>
        </p:txBody>
      </p:sp>
      <p:sp>
        <p:nvSpPr>
          <p:cNvPr id="121" name="Text Placeholder 20"/>
          <p:cNvSpPr>
            <a:spLocks noGrp="1"/>
          </p:cNvSpPr>
          <p:nvPr>
            <p:ph type="body" sz="quarter" idx="10"/>
          </p:nvPr>
        </p:nvSpPr>
        <p:spPr>
          <a:xfrm>
            <a:off x="4173138" y="3936030"/>
            <a:ext cx="2076991" cy="329934"/>
          </a:xfrm>
        </p:spPr>
        <p:txBody>
          <a:bodyPr/>
          <a:lstStyle/>
          <a:p>
            <a:r>
              <a:rPr lang="en-GB" dirty="0"/>
              <a:t>Strategies</a:t>
            </a:r>
          </a:p>
        </p:txBody>
      </p:sp>
      <p:sp>
        <p:nvSpPr>
          <p:cNvPr id="122" name="Text Placeholder 21"/>
          <p:cNvSpPr>
            <a:spLocks noGrp="1"/>
          </p:cNvSpPr>
          <p:nvPr>
            <p:ph type="body" sz="quarter" idx="11"/>
          </p:nvPr>
        </p:nvSpPr>
        <p:spPr>
          <a:xfrm>
            <a:off x="4513851" y="4762482"/>
            <a:ext cx="1670478" cy="195446"/>
          </a:xfrm>
        </p:spPr>
        <p:txBody>
          <a:bodyPr/>
          <a:lstStyle/>
          <a:p>
            <a:r>
              <a:rPr lang="en-GB" dirty="0" err="1"/>
              <a:t>Lorem</a:t>
            </a:r>
            <a:r>
              <a:rPr lang="en-GB" dirty="0"/>
              <a:t> </a:t>
            </a:r>
            <a:r>
              <a:rPr lang="en-GB" dirty="0" err="1"/>
              <a:t>ipsum</a:t>
            </a:r>
            <a:r>
              <a:rPr lang="en-GB" dirty="0"/>
              <a:t> </a:t>
            </a:r>
            <a:r>
              <a:rPr lang="en-GB" dirty="0" err="1"/>
              <a:t>dolor</a:t>
            </a:r>
            <a:endParaRPr lang="en-GB" dirty="0"/>
          </a:p>
        </p:txBody>
      </p:sp>
      <p:sp>
        <p:nvSpPr>
          <p:cNvPr id="123" name="Text Placeholder 21"/>
          <p:cNvSpPr>
            <a:spLocks noGrp="1"/>
          </p:cNvSpPr>
          <p:nvPr>
            <p:ph type="body" sz="quarter" idx="11"/>
          </p:nvPr>
        </p:nvSpPr>
        <p:spPr>
          <a:xfrm>
            <a:off x="4513851" y="5005082"/>
            <a:ext cx="1670478" cy="195446"/>
          </a:xfrm>
        </p:spPr>
        <p:txBody>
          <a:bodyPr/>
          <a:lstStyle/>
          <a:p>
            <a:r>
              <a:rPr lang="it-IT" dirty="0"/>
              <a:t>Dolor sit ata si memet</a:t>
            </a:r>
          </a:p>
        </p:txBody>
      </p:sp>
      <p:sp>
        <p:nvSpPr>
          <p:cNvPr id="124" name="Text Placeholder 21"/>
          <p:cNvSpPr>
            <a:spLocks noGrp="1"/>
          </p:cNvSpPr>
          <p:nvPr>
            <p:ph type="body" sz="quarter" idx="11"/>
          </p:nvPr>
        </p:nvSpPr>
        <p:spPr>
          <a:xfrm>
            <a:off x="4513851" y="5251400"/>
            <a:ext cx="1670478" cy="195446"/>
          </a:xfrm>
        </p:spPr>
        <p:txBody>
          <a:bodyPr/>
          <a:lstStyle/>
          <a:p>
            <a:r>
              <a:rPr lang="en-GB" dirty="0" err="1"/>
              <a:t>Memet</a:t>
            </a:r>
            <a:r>
              <a:rPr lang="en-GB" dirty="0"/>
              <a:t> main </a:t>
            </a:r>
            <a:r>
              <a:rPr lang="en-GB" dirty="0" err="1"/>
              <a:t>lorem</a:t>
            </a:r>
            <a:endParaRPr lang="en-GB" dirty="0"/>
          </a:p>
        </p:txBody>
      </p:sp>
      <p:sp>
        <p:nvSpPr>
          <p:cNvPr id="125" name="Text Placeholder 20"/>
          <p:cNvSpPr>
            <a:spLocks noGrp="1"/>
          </p:cNvSpPr>
          <p:nvPr>
            <p:ph type="body" sz="quarter" idx="10"/>
          </p:nvPr>
        </p:nvSpPr>
        <p:spPr>
          <a:xfrm>
            <a:off x="6530135" y="3936030"/>
            <a:ext cx="2032595" cy="329934"/>
          </a:xfrm>
        </p:spPr>
        <p:txBody>
          <a:bodyPr/>
          <a:lstStyle/>
          <a:p>
            <a:r>
              <a:rPr lang="en-GB" dirty="0"/>
              <a:t>Initiatives</a:t>
            </a:r>
          </a:p>
        </p:txBody>
      </p:sp>
      <p:sp>
        <p:nvSpPr>
          <p:cNvPr id="126" name="Text Placeholder 21"/>
          <p:cNvSpPr>
            <a:spLocks noGrp="1"/>
          </p:cNvSpPr>
          <p:nvPr>
            <p:ph type="body" sz="quarter" idx="11"/>
          </p:nvPr>
        </p:nvSpPr>
        <p:spPr>
          <a:xfrm>
            <a:off x="6826452" y="4762482"/>
            <a:ext cx="1670478" cy="195446"/>
          </a:xfrm>
        </p:spPr>
        <p:txBody>
          <a:bodyPr/>
          <a:lstStyle/>
          <a:p>
            <a:r>
              <a:rPr lang="en-GB" dirty="0" err="1"/>
              <a:t>Lorem</a:t>
            </a:r>
            <a:r>
              <a:rPr lang="en-GB" dirty="0"/>
              <a:t> </a:t>
            </a:r>
            <a:r>
              <a:rPr lang="en-GB" dirty="0" err="1"/>
              <a:t>ipsum</a:t>
            </a:r>
            <a:r>
              <a:rPr lang="en-GB" dirty="0"/>
              <a:t> </a:t>
            </a:r>
            <a:r>
              <a:rPr lang="en-GB" dirty="0" err="1"/>
              <a:t>dolor</a:t>
            </a:r>
            <a:endParaRPr lang="en-GB" dirty="0"/>
          </a:p>
        </p:txBody>
      </p:sp>
      <p:sp>
        <p:nvSpPr>
          <p:cNvPr id="127" name="Text Placeholder 21"/>
          <p:cNvSpPr>
            <a:spLocks noGrp="1"/>
          </p:cNvSpPr>
          <p:nvPr>
            <p:ph type="body" sz="quarter" idx="11"/>
          </p:nvPr>
        </p:nvSpPr>
        <p:spPr>
          <a:xfrm>
            <a:off x="6826452" y="5005082"/>
            <a:ext cx="1670478" cy="195446"/>
          </a:xfrm>
        </p:spPr>
        <p:txBody>
          <a:bodyPr/>
          <a:lstStyle/>
          <a:p>
            <a:r>
              <a:rPr lang="it-IT" dirty="0"/>
              <a:t>Dolor sit ata si memet</a:t>
            </a:r>
          </a:p>
        </p:txBody>
      </p:sp>
      <p:sp>
        <p:nvSpPr>
          <p:cNvPr id="128" name="Text Placeholder 21"/>
          <p:cNvSpPr>
            <a:spLocks noGrp="1"/>
          </p:cNvSpPr>
          <p:nvPr>
            <p:ph type="body" sz="quarter" idx="11"/>
          </p:nvPr>
        </p:nvSpPr>
        <p:spPr>
          <a:xfrm>
            <a:off x="6826452" y="5251400"/>
            <a:ext cx="1670478" cy="195446"/>
          </a:xfrm>
        </p:spPr>
        <p:txBody>
          <a:bodyPr/>
          <a:lstStyle/>
          <a:p>
            <a:r>
              <a:rPr lang="en-GB" dirty="0" err="1"/>
              <a:t>Memet</a:t>
            </a:r>
            <a:r>
              <a:rPr lang="en-GB" dirty="0"/>
              <a:t> main </a:t>
            </a:r>
            <a:r>
              <a:rPr lang="en-GB" dirty="0" err="1"/>
              <a:t>lorem</a:t>
            </a:r>
            <a:endParaRPr lang="en-GB" dirty="0"/>
          </a:p>
        </p:txBody>
      </p:sp>
      <p:sp>
        <p:nvSpPr>
          <p:cNvPr id="129" name="Text Placeholder 20"/>
          <p:cNvSpPr>
            <a:spLocks noGrp="1"/>
          </p:cNvSpPr>
          <p:nvPr>
            <p:ph type="body" sz="quarter" idx="10"/>
          </p:nvPr>
        </p:nvSpPr>
        <p:spPr>
          <a:xfrm>
            <a:off x="8887134" y="3936030"/>
            <a:ext cx="2072624" cy="329934"/>
          </a:xfrm>
        </p:spPr>
        <p:txBody>
          <a:bodyPr/>
          <a:lstStyle/>
          <a:p>
            <a:r>
              <a:rPr lang="en-GB" dirty="0"/>
              <a:t>Goals</a:t>
            </a:r>
          </a:p>
        </p:txBody>
      </p:sp>
      <p:sp>
        <p:nvSpPr>
          <p:cNvPr id="130" name="Text Placeholder 21"/>
          <p:cNvSpPr>
            <a:spLocks noGrp="1"/>
          </p:cNvSpPr>
          <p:nvPr>
            <p:ph type="body" sz="quarter" idx="11"/>
          </p:nvPr>
        </p:nvSpPr>
        <p:spPr>
          <a:xfrm>
            <a:off x="9223479" y="4762482"/>
            <a:ext cx="1670478" cy="195446"/>
          </a:xfrm>
        </p:spPr>
        <p:txBody>
          <a:bodyPr/>
          <a:lstStyle/>
          <a:p>
            <a:r>
              <a:rPr lang="en-GB" dirty="0" err="1"/>
              <a:t>Lorem</a:t>
            </a:r>
            <a:r>
              <a:rPr lang="en-GB" dirty="0"/>
              <a:t> </a:t>
            </a:r>
            <a:r>
              <a:rPr lang="en-GB" dirty="0" err="1"/>
              <a:t>ipsum</a:t>
            </a:r>
            <a:r>
              <a:rPr lang="en-GB" dirty="0"/>
              <a:t> </a:t>
            </a:r>
            <a:r>
              <a:rPr lang="en-GB" dirty="0" err="1"/>
              <a:t>dolor</a:t>
            </a:r>
            <a:endParaRPr lang="en-GB" dirty="0"/>
          </a:p>
        </p:txBody>
      </p:sp>
      <p:sp>
        <p:nvSpPr>
          <p:cNvPr id="131" name="Text Placeholder 21"/>
          <p:cNvSpPr>
            <a:spLocks noGrp="1"/>
          </p:cNvSpPr>
          <p:nvPr>
            <p:ph type="body" sz="quarter" idx="11"/>
          </p:nvPr>
        </p:nvSpPr>
        <p:spPr>
          <a:xfrm>
            <a:off x="9223479" y="5005082"/>
            <a:ext cx="1670478" cy="195446"/>
          </a:xfrm>
        </p:spPr>
        <p:txBody>
          <a:bodyPr/>
          <a:lstStyle/>
          <a:p>
            <a:r>
              <a:rPr lang="it-IT" dirty="0"/>
              <a:t>Dolor sit ata si memet</a:t>
            </a:r>
          </a:p>
        </p:txBody>
      </p:sp>
      <p:sp>
        <p:nvSpPr>
          <p:cNvPr id="132" name="Text Placeholder 21"/>
          <p:cNvSpPr>
            <a:spLocks noGrp="1"/>
          </p:cNvSpPr>
          <p:nvPr>
            <p:ph type="body" sz="quarter" idx="11"/>
          </p:nvPr>
        </p:nvSpPr>
        <p:spPr>
          <a:xfrm>
            <a:off x="9223479" y="5251400"/>
            <a:ext cx="1670478" cy="195446"/>
          </a:xfrm>
        </p:spPr>
        <p:txBody>
          <a:bodyPr/>
          <a:lstStyle/>
          <a:p>
            <a:r>
              <a:rPr lang="en-GB" dirty="0" err="1"/>
              <a:t>Memet</a:t>
            </a:r>
            <a:r>
              <a:rPr lang="en-GB" dirty="0"/>
              <a:t> main </a:t>
            </a:r>
            <a:r>
              <a:rPr lang="en-GB" dirty="0" err="1"/>
              <a:t>lorem</a:t>
            </a:r>
            <a:endParaRPr lang="en-GB" dirty="0"/>
          </a:p>
        </p:txBody>
      </p:sp>
      <p:sp>
        <p:nvSpPr>
          <p:cNvPr id="133" name="Text Placeholder 21"/>
          <p:cNvSpPr>
            <a:spLocks noGrp="1"/>
          </p:cNvSpPr>
          <p:nvPr>
            <p:ph type="body" sz="quarter" idx="11"/>
          </p:nvPr>
        </p:nvSpPr>
        <p:spPr>
          <a:xfrm>
            <a:off x="1524001" y="2155022"/>
            <a:ext cx="9222554" cy="583117"/>
          </a:xfrm>
        </p:spPr>
        <p:txBody>
          <a:bodyPr/>
          <a:lstStyle/>
          <a:p>
            <a:pPr algn="ctr"/>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loremngek</a:t>
            </a:r>
            <a:r>
              <a:rPr lang="en-GB" dirty="0"/>
              <a:t> </a:t>
            </a:r>
            <a:r>
              <a:rPr lang="en-GB" dirty="0" err="1"/>
              <a:t>dem</a:t>
            </a:r>
            <a:r>
              <a:rPr lang="en-GB" dirty="0"/>
              <a:t> demi min </a:t>
            </a:r>
            <a:r>
              <a:rPr lang="en-GB" dirty="0" err="1"/>
              <a:t>ocopnokonrono</a:t>
            </a:r>
            <a:r>
              <a:rPr lang="en-GB" dirty="0"/>
              <a:t> </a:t>
            </a:r>
            <a:r>
              <a:rPr lang="en-GB" dirty="0" err="1"/>
              <a:t>simo</a:t>
            </a:r>
            <a:r>
              <a:rPr lang="en-GB" dirty="0"/>
              <a:t> </a:t>
            </a:r>
            <a:r>
              <a:rPr lang="en-GB" dirty="0" err="1"/>
              <a:t>nongkrong</a:t>
            </a:r>
            <a:r>
              <a:rPr lang="en-GB" dirty="0"/>
              <a:t> </a:t>
            </a:r>
            <a:r>
              <a:rPr lang="en-GB" dirty="0" err="1"/>
              <a:t>kareungteng</a:t>
            </a:r>
            <a:r>
              <a:rPr lang="en-GB" dirty="0"/>
              <a:t>  </a:t>
            </a:r>
            <a:r>
              <a:rPr lang="en-GB" dirty="0" err="1"/>
              <a:t>adipiscing</a:t>
            </a:r>
            <a:r>
              <a:rPr lang="en-GB" dirty="0"/>
              <a:t> </a:t>
            </a:r>
            <a:r>
              <a:rPr lang="en-GB" dirty="0" err="1"/>
              <a:t>elit</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alay</a:t>
            </a:r>
            <a:r>
              <a:rPr lang="en-GB" dirty="0"/>
              <a: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launventore</a:t>
            </a:r>
            <a:r>
              <a:rPr lang="en-GB" dirty="0"/>
              <a:t> </a:t>
            </a:r>
            <a:r>
              <a:rPr lang="en-GB" dirty="0" err="1"/>
              <a:t>veritatis</a:t>
            </a:r>
            <a:r>
              <a:rPr lang="en-GB" dirty="0"/>
              <a:t> et quasi </a:t>
            </a:r>
            <a:r>
              <a:rPr lang="en-GB" dirty="0" err="1"/>
              <a:t>architecto</a:t>
            </a:r>
            <a:r>
              <a:rPr lang="en-GB" dirty="0"/>
              <a:t> </a:t>
            </a:r>
            <a:r>
              <a:rPr lang="en-GB" dirty="0" err="1"/>
              <a:t>beatae</a:t>
            </a:r>
            <a:r>
              <a:rPr lang="en-GB" dirty="0"/>
              <a:t> vitae dicta </a:t>
            </a:r>
            <a:r>
              <a:rPr lang="en-GB" dirty="0" err="1"/>
              <a:t>sunt</a:t>
            </a:r>
            <a:r>
              <a:rPr lang="en-GB" dirty="0"/>
              <a:t> </a:t>
            </a:r>
            <a:r>
              <a:rPr lang="en-GB" dirty="0" err="1"/>
              <a:t>explicabo</a:t>
            </a:r>
            <a:r>
              <a:rPr lang="en-GB" dirty="0"/>
              <a:t>. </a:t>
            </a:r>
            <a:r>
              <a:rPr lang="en-GB" dirty="0" err="1"/>
              <a:t>Nemo</a:t>
            </a:r>
            <a:r>
              <a:rPr lang="en-GB" dirty="0"/>
              <a:t> </a:t>
            </a:r>
            <a:r>
              <a:rPr lang="en-GB" dirty="0" err="1"/>
              <a:t>enim</a:t>
            </a:r>
            <a:endParaRPr lang="en-GB" dirty="0"/>
          </a:p>
        </p:txBody>
      </p:sp>
    </p:spTree>
    <p:extLst>
      <p:ext uri="{BB962C8B-B14F-4D97-AF65-F5344CB8AC3E}">
        <p14:creationId xmlns:p14="http://schemas.microsoft.com/office/powerpoint/2010/main" val="343177017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3">
                                            <p:txEl>
                                              <p:pRg st="0" end="0"/>
                                            </p:txEl>
                                          </p:spTgt>
                                        </p:tgtEl>
                                        <p:attrNameLst>
                                          <p:attrName>style.visibility</p:attrName>
                                        </p:attrNameLst>
                                      </p:cBhvr>
                                      <p:to>
                                        <p:strVal val="visible"/>
                                      </p:to>
                                    </p:set>
                                    <p:animEffect transition="in" filter="fade">
                                      <p:cBhvr>
                                        <p:cTn id="15" dur="500"/>
                                        <p:tgtEl>
                                          <p:spTgt spid="133">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92"/>
                                        </p:tgtEl>
                                        <p:attrNameLst>
                                          <p:attrName>style.visibility</p:attrName>
                                        </p:attrNameLst>
                                      </p:cBhvr>
                                      <p:to>
                                        <p:strVal val="visible"/>
                                      </p:to>
                                    </p:set>
                                    <p:animEffect transition="in" filter="wipe(right)">
                                      <p:cBhvr>
                                        <p:cTn id="23" dur="500"/>
                                        <p:tgtEl>
                                          <p:spTgt spid="92"/>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1">
                                            <p:txEl>
                                              <p:pRg st="0" end="0"/>
                                            </p:txEl>
                                          </p:spTgt>
                                        </p:tgtEl>
                                        <p:attrNameLst>
                                          <p:attrName>style.visibility</p:attrName>
                                        </p:attrNameLst>
                                      </p:cBhvr>
                                      <p:to>
                                        <p:strVal val="visible"/>
                                      </p:to>
                                    </p:set>
                                    <p:animEffect transition="in" filter="wipe(left)">
                                      <p:cBhvr>
                                        <p:cTn id="27" dur="500"/>
                                        <p:tgtEl>
                                          <p:spTgt spid="21">
                                            <p:txEl>
                                              <p:pRg st="0" end="0"/>
                                            </p:txEl>
                                          </p:spTgt>
                                        </p:tgtEl>
                                      </p:cBhvr>
                                    </p:animEffect>
                                  </p:childTnLst>
                                </p:cTn>
                              </p:par>
                            </p:childTnLst>
                          </p:cTn>
                        </p:par>
                        <p:par>
                          <p:cTn id="28" fill="hold">
                            <p:stCondLst>
                              <p:cond delay="3000"/>
                            </p:stCondLst>
                            <p:childTnLst>
                              <p:par>
                                <p:cTn id="29" presetID="9"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2">
                                            <p:txEl>
                                              <p:pRg st="0" end="0"/>
                                            </p:txEl>
                                          </p:spTgt>
                                        </p:tgtEl>
                                        <p:attrNameLst>
                                          <p:attrName>style.visibility</p:attrName>
                                        </p:attrNameLst>
                                      </p:cBhvr>
                                      <p:to>
                                        <p:strVal val="visible"/>
                                      </p:to>
                                    </p:set>
                                    <p:animEffect transition="in" filter="dissolve">
                                      <p:cBhvr>
                                        <p:cTn id="34" dur="500"/>
                                        <p:tgtEl>
                                          <p:spTgt spid="22">
                                            <p:txEl>
                                              <p:pRg st="0" end="0"/>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119">
                                            <p:txEl>
                                              <p:pRg st="0" end="0"/>
                                            </p:txEl>
                                          </p:spTgt>
                                        </p:tgtEl>
                                        <p:attrNameLst>
                                          <p:attrName>style.visibility</p:attrName>
                                        </p:attrNameLst>
                                      </p:cBhvr>
                                      <p:to>
                                        <p:strVal val="visible"/>
                                      </p:to>
                                    </p:set>
                                    <p:animEffect transition="in" filter="dissolve">
                                      <p:cBhvr>
                                        <p:cTn id="37" dur="500"/>
                                        <p:tgtEl>
                                          <p:spTgt spid="119">
                                            <p:txEl>
                                              <p:pRg st="0" end="0"/>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120">
                                            <p:txEl>
                                              <p:pRg st="0" end="0"/>
                                            </p:txEl>
                                          </p:spTgt>
                                        </p:tgtEl>
                                        <p:attrNameLst>
                                          <p:attrName>style.visibility</p:attrName>
                                        </p:attrNameLst>
                                      </p:cBhvr>
                                      <p:to>
                                        <p:strVal val="visible"/>
                                      </p:to>
                                    </p:set>
                                    <p:animEffect transition="in" filter="dissolve">
                                      <p:cBhvr>
                                        <p:cTn id="40" dur="500"/>
                                        <p:tgtEl>
                                          <p:spTgt spid="120">
                                            <p:txEl>
                                              <p:pRg st="0" end="0"/>
                                            </p:txEl>
                                          </p:spTgt>
                                        </p:tgtEl>
                                      </p:cBhvr>
                                    </p:animEffect>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left)">
                                      <p:cBhvr>
                                        <p:cTn id="44" dur="500"/>
                                        <p:tgtEl>
                                          <p:spTgt spid="7"/>
                                        </p:tgtEl>
                                      </p:cBhvr>
                                    </p:animEffect>
                                  </p:childTnLst>
                                </p:cTn>
                              </p:par>
                            </p:childTnLst>
                          </p:cTn>
                        </p:par>
                        <p:par>
                          <p:cTn id="45" fill="hold">
                            <p:stCondLst>
                              <p:cond delay="4000"/>
                            </p:stCondLst>
                            <p:childTnLst>
                              <p:par>
                                <p:cTn id="46" presetID="22" presetClass="entr" presetSubtype="2" fill="hold" grpId="0" nodeType="afterEffect">
                                  <p:stCondLst>
                                    <p:cond delay="0"/>
                                  </p:stCondLst>
                                  <p:childTnLst>
                                    <p:set>
                                      <p:cBhvr>
                                        <p:cTn id="47" dur="1" fill="hold">
                                          <p:stCondLst>
                                            <p:cond delay="0"/>
                                          </p:stCondLst>
                                        </p:cTn>
                                        <p:tgtEl>
                                          <p:spTgt spid="91"/>
                                        </p:tgtEl>
                                        <p:attrNameLst>
                                          <p:attrName>style.visibility</p:attrName>
                                        </p:attrNameLst>
                                      </p:cBhvr>
                                      <p:to>
                                        <p:strVal val="visible"/>
                                      </p:to>
                                    </p:set>
                                    <p:animEffect transition="in" filter="wipe(right)">
                                      <p:cBhvr>
                                        <p:cTn id="48" dur="500"/>
                                        <p:tgtEl>
                                          <p:spTgt spid="91"/>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21">
                                            <p:txEl>
                                              <p:pRg st="0" end="0"/>
                                            </p:txEl>
                                          </p:spTgt>
                                        </p:tgtEl>
                                        <p:attrNameLst>
                                          <p:attrName>style.visibility</p:attrName>
                                        </p:attrNameLst>
                                      </p:cBhvr>
                                      <p:to>
                                        <p:strVal val="visible"/>
                                      </p:to>
                                    </p:set>
                                    <p:animEffect transition="in" filter="wipe(left)">
                                      <p:cBhvr>
                                        <p:cTn id="52" dur="500"/>
                                        <p:tgtEl>
                                          <p:spTgt spid="121">
                                            <p:txEl>
                                              <p:pRg st="0" end="0"/>
                                            </p:txEl>
                                          </p:spTgt>
                                        </p:tgtEl>
                                      </p:cBhvr>
                                    </p:animEffect>
                                  </p:childTnLst>
                                </p:cTn>
                              </p:par>
                            </p:childTnLst>
                          </p:cTn>
                        </p:par>
                        <p:par>
                          <p:cTn id="53" fill="hold">
                            <p:stCondLst>
                              <p:cond delay="5000"/>
                            </p:stCondLst>
                            <p:childTnLst>
                              <p:par>
                                <p:cTn id="54" presetID="9" presetClass="entr" presetSubtype="0" fill="hold" nodeType="afterEffect">
                                  <p:stCondLst>
                                    <p:cond delay="0"/>
                                  </p:stCondLst>
                                  <p:childTnLst>
                                    <p:set>
                                      <p:cBhvr>
                                        <p:cTn id="55" dur="1" fill="hold">
                                          <p:stCondLst>
                                            <p:cond delay="0"/>
                                          </p:stCondLst>
                                        </p:cTn>
                                        <p:tgtEl>
                                          <p:spTgt spid="3"/>
                                        </p:tgtEl>
                                        <p:attrNameLst>
                                          <p:attrName>style.visibility</p:attrName>
                                        </p:attrNameLst>
                                      </p:cBhvr>
                                      <p:to>
                                        <p:strVal val="visible"/>
                                      </p:to>
                                    </p:set>
                                    <p:animEffect transition="in" filter="dissolve">
                                      <p:cBhvr>
                                        <p:cTn id="56" dur="500"/>
                                        <p:tgtEl>
                                          <p:spTgt spid="3"/>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22">
                                            <p:txEl>
                                              <p:pRg st="0" end="0"/>
                                            </p:txEl>
                                          </p:spTgt>
                                        </p:tgtEl>
                                        <p:attrNameLst>
                                          <p:attrName>style.visibility</p:attrName>
                                        </p:attrNameLst>
                                      </p:cBhvr>
                                      <p:to>
                                        <p:strVal val="visible"/>
                                      </p:to>
                                    </p:set>
                                    <p:animEffect transition="in" filter="dissolve">
                                      <p:cBhvr>
                                        <p:cTn id="59" dur="500"/>
                                        <p:tgtEl>
                                          <p:spTgt spid="122">
                                            <p:txEl>
                                              <p:pRg st="0" end="0"/>
                                            </p:txEl>
                                          </p:spTgt>
                                        </p:tgtEl>
                                      </p:cBhvr>
                                    </p:animEffect>
                                  </p:childTnLst>
                                </p:cTn>
                              </p:par>
                              <p:par>
                                <p:cTn id="60" presetID="9" presetClass="entr" presetSubtype="0" fill="hold" grpId="0" nodeType="withEffect">
                                  <p:stCondLst>
                                    <p:cond delay="0"/>
                                  </p:stCondLst>
                                  <p:childTnLst>
                                    <p:set>
                                      <p:cBhvr>
                                        <p:cTn id="61" dur="1" fill="hold">
                                          <p:stCondLst>
                                            <p:cond delay="0"/>
                                          </p:stCondLst>
                                        </p:cTn>
                                        <p:tgtEl>
                                          <p:spTgt spid="123">
                                            <p:txEl>
                                              <p:pRg st="0" end="0"/>
                                            </p:txEl>
                                          </p:spTgt>
                                        </p:tgtEl>
                                        <p:attrNameLst>
                                          <p:attrName>style.visibility</p:attrName>
                                        </p:attrNameLst>
                                      </p:cBhvr>
                                      <p:to>
                                        <p:strVal val="visible"/>
                                      </p:to>
                                    </p:set>
                                    <p:animEffect transition="in" filter="dissolve">
                                      <p:cBhvr>
                                        <p:cTn id="62" dur="500"/>
                                        <p:tgtEl>
                                          <p:spTgt spid="123">
                                            <p:txEl>
                                              <p:pRg st="0" end="0"/>
                                            </p:txEl>
                                          </p:spTgt>
                                        </p:tgtEl>
                                      </p:cBhvr>
                                    </p:animEffect>
                                  </p:childTnLst>
                                </p:cTn>
                              </p:par>
                              <p:par>
                                <p:cTn id="63" presetID="9" presetClass="entr" presetSubtype="0" fill="hold" grpId="0" nodeType="withEffect">
                                  <p:stCondLst>
                                    <p:cond delay="0"/>
                                  </p:stCondLst>
                                  <p:childTnLst>
                                    <p:set>
                                      <p:cBhvr>
                                        <p:cTn id="64" dur="1" fill="hold">
                                          <p:stCondLst>
                                            <p:cond delay="0"/>
                                          </p:stCondLst>
                                        </p:cTn>
                                        <p:tgtEl>
                                          <p:spTgt spid="124">
                                            <p:txEl>
                                              <p:pRg st="0" end="0"/>
                                            </p:txEl>
                                          </p:spTgt>
                                        </p:tgtEl>
                                        <p:attrNameLst>
                                          <p:attrName>style.visibility</p:attrName>
                                        </p:attrNameLst>
                                      </p:cBhvr>
                                      <p:to>
                                        <p:strVal val="visible"/>
                                      </p:to>
                                    </p:set>
                                    <p:animEffect transition="in" filter="dissolve">
                                      <p:cBhvr>
                                        <p:cTn id="65" dur="500"/>
                                        <p:tgtEl>
                                          <p:spTgt spid="124">
                                            <p:txEl>
                                              <p:pRg st="0" end="0"/>
                                            </p:txEl>
                                          </p:spTgt>
                                        </p:tgtEl>
                                      </p:cBhvr>
                                    </p:animEffect>
                                  </p:childTnLst>
                                </p:cTn>
                              </p:par>
                            </p:childTnLst>
                          </p:cTn>
                        </p:par>
                        <p:par>
                          <p:cTn id="66" fill="hold">
                            <p:stCondLst>
                              <p:cond delay="5500"/>
                            </p:stCondLst>
                            <p:childTnLst>
                              <p:par>
                                <p:cTn id="67" presetID="22" presetClass="entr" presetSubtype="8" fill="hold" nodeType="afterEffect">
                                  <p:stCondLst>
                                    <p:cond delay="0"/>
                                  </p:stCondLst>
                                  <p:childTnLst>
                                    <p:set>
                                      <p:cBhvr>
                                        <p:cTn id="68" dur="1" fill="hold">
                                          <p:stCondLst>
                                            <p:cond delay="0"/>
                                          </p:stCondLst>
                                        </p:cTn>
                                        <p:tgtEl>
                                          <p:spTgt spid="10"/>
                                        </p:tgtEl>
                                        <p:attrNameLst>
                                          <p:attrName>style.visibility</p:attrName>
                                        </p:attrNameLst>
                                      </p:cBhvr>
                                      <p:to>
                                        <p:strVal val="visible"/>
                                      </p:to>
                                    </p:set>
                                    <p:animEffect transition="in" filter="wipe(left)">
                                      <p:cBhvr>
                                        <p:cTn id="69" dur="500"/>
                                        <p:tgtEl>
                                          <p:spTgt spid="10"/>
                                        </p:tgtEl>
                                      </p:cBhvr>
                                    </p:animEffect>
                                  </p:childTnLst>
                                </p:cTn>
                              </p:par>
                            </p:childTnLst>
                          </p:cTn>
                        </p:par>
                        <p:par>
                          <p:cTn id="70" fill="hold">
                            <p:stCondLst>
                              <p:cond delay="6000"/>
                            </p:stCondLst>
                            <p:childTnLst>
                              <p:par>
                                <p:cTn id="71" presetID="22" presetClass="entr" presetSubtype="2" fill="hold" grpId="0" nodeType="afterEffect">
                                  <p:stCondLst>
                                    <p:cond delay="0"/>
                                  </p:stCondLst>
                                  <p:childTnLst>
                                    <p:set>
                                      <p:cBhvr>
                                        <p:cTn id="72" dur="1" fill="hold">
                                          <p:stCondLst>
                                            <p:cond delay="0"/>
                                          </p:stCondLst>
                                        </p:cTn>
                                        <p:tgtEl>
                                          <p:spTgt spid="90"/>
                                        </p:tgtEl>
                                        <p:attrNameLst>
                                          <p:attrName>style.visibility</p:attrName>
                                        </p:attrNameLst>
                                      </p:cBhvr>
                                      <p:to>
                                        <p:strVal val="visible"/>
                                      </p:to>
                                    </p:set>
                                    <p:animEffect transition="in" filter="wipe(right)">
                                      <p:cBhvr>
                                        <p:cTn id="73" dur="500"/>
                                        <p:tgtEl>
                                          <p:spTgt spid="90"/>
                                        </p:tgtEl>
                                      </p:cBhvr>
                                    </p:animEffect>
                                  </p:childTnLst>
                                </p:cTn>
                              </p:par>
                            </p:childTnLst>
                          </p:cTn>
                        </p:par>
                        <p:par>
                          <p:cTn id="74" fill="hold">
                            <p:stCondLst>
                              <p:cond delay="6500"/>
                            </p:stCondLst>
                            <p:childTnLst>
                              <p:par>
                                <p:cTn id="75" presetID="22" presetClass="entr" presetSubtype="8" fill="hold" grpId="0" nodeType="afterEffect">
                                  <p:stCondLst>
                                    <p:cond delay="0"/>
                                  </p:stCondLst>
                                  <p:childTnLst>
                                    <p:set>
                                      <p:cBhvr>
                                        <p:cTn id="76" dur="1" fill="hold">
                                          <p:stCondLst>
                                            <p:cond delay="0"/>
                                          </p:stCondLst>
                                        </p:cTn>
                                        <p:tgtEl>
                                          <p:spTgt spid="125">
                                            <p:txEl>
                                              <p:pRg st="0" end="0"/>
                                            </p:txEl>
                                          </p:spTgt>
                                        </p:tgtEl>
                                        <p:attrNameLst>
                                          <p:attrName>style.visibility</p:attrName>
                                        </p:attrNameLst>
                                      </p:cBhvr>
                                      <p:to>
                                        <p:strVal val="visible"/>
                                      </p:to>
                                    </p:set>
                                    <p:animEffect transition="in" filter="wipe(left)">
                                      <p:cBhvr>
                                        <p:cTn id="77" dur="500"/>
                                        <p:tgtEl>
                                          <p:spTgt spid="125">
                                            <p:txEl>
                                              <p:pRg st="0" end="0"/>
                                            </p:txEl>
                                          </p:spTgt>
                                        </p:tgtEl>
                                      </p:cBhvr>
                                    </p:animEffect>
                                  </p:childTnLst>
                                </p:cTn>
                              </p:par>
                            </p:childTnLst>
                          </p:cTn>
                        </p:par>
                        <p:par>
                          <p:cTn id="78" fill="hold">
                            <p:stCondLst>
                              <p:cond delay="7000"/>
                            </p:stCondLst>
                            <p:childTnLst>
                              <p:par>
                                <p:cTn id="79" presetID="9" presetClass="entr" presetSubtype="0" fill="hold" nodeType="afterEffect">
                                  <p:stCondLst>
                                    <p:cond delay="0"/>
                                  </p:stCondLst>
                                  <p:childTnLst>
                                    <p:set>
                                      <p:cBhvr>
                                        <p:cTn id="80" dur="1" fill="hold">
                                          <p:stCondLst>
                                            <p:cond delay="0"/>
                                          </p:stCondLst>
                                        </p:cTn>
                                        <p:tgtEl>
                                          <p:spTgt spid="4"/>
                                        </p:tgtEl>
                                        <p:attrNameLst>
                                          <p:attrName>style.visibility</p:attrName>
                                        </p:attrNameLst>
                                      </p:cBhvr>
                                      <p:to>
                                        <p:strVal val="visible"/>
                                      </p:to>
                                    </p:set>
                                    <p:animEffect transition="in" filter="dissolve">
                                      <p:cBhvr>
                                        <p:cTn id="81" dur="500"/>
                                        <p:tgtEl>
                                          <p:spTgt spid="4"/>
                                        </p:tgtEl>
                                      </p:cBhvr>
                                    </p:animEffect>
                                  </p:childTnLst>
                                </p:cTn>
                              </p:par>
                              <p:par>
                                <p:cTn id="82" presetID="9" presetClass="entr" presetSubtype="0" fill="hold" grpId="0" nodeType="withEffect">
                                  <p:stCondLst>
                                    <p:cond delay="0"/>
                                  </p:stCondLst>
                                  <p:childTnLst>
                                    <p:set>
                                      <p:cBhvr>
                                        <p:cTn id="83" dur="1" fill="hold">
                                          <p:stCondLst>
                                            <p:cond delay="0"/>
                                          </p:stCondLst>
                                        </p:cTn>
                                        <p:tgtEl>
                                          <p:spTgt spid="126">
                                            <p:txEl>
                                              <p:pRg st="0" end="0"/>
                                            </p:txEl>
                                          </p:spTgt>
                                        </p:tgtEl>
                                        <p:attrNameLst>
                                          <p:attrName>style.visibility</p:attrName>
                                        </p:attrNameLst>
                                      </p:cBhvr>
                                      <p:to>
                                        <p:strVal val="visible"/>
                                      </p:to>
                                    </p:set>
                                    <p:animEffect transition="in" filter="dissolve">
                                      <p:cBhvr>
                                        <p:cTn id="84" dur="500"/>
                                        <p:tgtEl>
                                          <p:spTgt spid="126">
                                            <p:txEl>
                                              <p:pRg st="0" end="0"/>
                                            </p:txEl>
                                          </p:spTgt>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127">
                                            <p:txEl>
                                              <p:pRg st="0" end="0"/>
                                            </p:txEl>
                                          </p:spTgt>
                                        </p:tgtEl>
                                        <p:attrNameLst>
                                          <p:attrName>style.visibility</p:attrName>
                                        </p:attrNameLst>
                                      </p:cBhvr>
                                      <p:to>
                                        <p:strVal val="visible"/>
                                      </p:to>
                                    </p:set>
                                    <p:animEffect transition="in" filter="dissolve">
                                      <p:cBhvr>
                                        <p:cTn id="87" dur="500"/>
                                        <p:tgtEl>
                                          <p:spTgt spid="127">
                                            <p:txEl>
                                              <p:pRg st="0" end="0"/>
                                            </p:txEl>
                                          </p:spTgt>
                                        </p:tgtEl>
                                      </p:cBhvr>
                                    </p:animEffect>
                                  </p:childTnLst>
                                </p:cTn>
                              </p:par>
                              <p:par>
                                <p:cTn id="88" presetID="9" presetClass="entr" presetSubtype="0" fill="hold" grpId="0" nodeType="withEffect">
                                  <p:stCondLst>
                                    <p:cond delay="0"/>
                                  </p:stCondLst>
                                  <p:childTnLst>
                                    <p:set>
                                      <p:cBhvr>
                                        <p:cTn id="89" dur="1" fill="hold">
                                          <p:stCondLst>
                                            <p:cond delay="0"/>
                                          </p:stCondLst>
                                        </p:cTn>
                                        <p:tgtEl>
                                          <p:spTgt spid="128">
                                            <p:txEl>
                                              <p:pRg st="0" end="0"/>
                                            </p:txEl>
                                          </p:spTgt>
                                        </p:tgtEl>
                                        <p:attrNameLst>
                                          <p:attrName>style.visibility</p:attrName>
                                        </p:attrNameLst>
                                      </p:cBhvr>
                                      <p:to>
                                        <p:strVal val="visible"/>
                                      </p:to>
                                    </p:set>
                                    <p:animEffect transition="in" filter="dissolve">
                                      <p:cBhvr>
                                        <p:cTn id="90" dur="500"/>
                                        <p:tgtEl>
                                          <p:spTgt spid="128">
                                            <p:txEl>
                                              <p:pRg st="0" end="0"/>
                                            </p:txEl>
                                          </p:spTgt>
                                        </p:tgtEl>
                                      </p:cBhvr>
                                    </p:animEffect>
                                  </p:childTnLst>
                                </p:cTn>
                              </p:par>
                            </p:childTnLst>
                          </p:cTn>
                        </p:par>
                        <p:par>
                          <p:cTn id="91" fill="hold">
                            <p:stCondLst>
                              <p:cond delay="7500"/>
                            </p:stCondLst>
                            <p:childTnLst>
                              <p:par>
                                <p:cTn id="92" presetID="22" presetClass="entr" presetSubtype="8" fill="hold" nodeType="afterEffect">
                                  <p:stCondLst>
                                    <p:cond delay="0"/>
                                  </p:stCondLst>
                                  <p:childTnLst>
                                    <p:set>
                                      <p:cBhvr>
                                        <p:cTn id="93" dur="1" fill="hold">
                                          <p:stCondLst>
                                            <p:cond delay="0"/>
                                          </p:stCondLst>
                                        </p:cTn>
                                        <p:tgtEl>
                                          <p:spTgt spid="11"/>
                                        </p:tgtEl>
                                        <p:attrNameLst>
                                          <p:attrName>style.visibility</p:attrName>
                                        </p:attrNameLst>
                                      </p:cBhvr>
                                      <p:to>
                                        <p:strVal val="visible"/>
                                      </p:to>
                                    </p:set>
                                    <p:animEffect transition="in" filter="wipe(left)">
                                      <p:cBhvr>
                                        <p:cTn id="94" dur="500"/>
                                        <p:tgtEl>
                                          <p:spTgt spid="11"/>
                                        </p:tgtEl>
                                      </p:cBhvr>
                                    </p:animEffect>
                                  </p:childTnLst>
                                </p:cTn>
                              </p:par>
                            </p:childTnLst>
                          </p:cTn>
                        </p:par>
                        <p:par>
                          <p:cTn id="95" fill="hold">
                            <p:stCondLst>
                              <p:cond delay="8000"/>
                            </p:stCondLst>
                            <p:childTnLst>
                              <p:par>
                                <p:cTn id="96" presetID="22" presetClass="entr" presetSubtype="2" fill="hold" grpId="0" nodeType="after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right)">
                                      <p:cBhvr>
                                        <p:cTn id="98" dur="500"/>
                                        <p:tgtEl>
                                          <p:spTgt spid="89"/>
                                        </p:tgtEl>
                                      </p:cBhvr>
                                    </p:animEffect>
                                  </p:childTnLst>
                                </p:cTn>
                              </p:par>
                            </p:childTnLst>
                          </p:cTn>
                        </p:par>
                        <p:par>
                          <p:cTn id="99" fill="hold">
                            <p:stCondLst>
                              <p:cond delay="8500"/>
                            </p:stCondLst>
                            <p:childTnLst>
                              <p:par>
                                <p:cTn id="100" presetID="22" presetClass="entr" presetSubtype="8" fill="hold" grpId="0" nodeType="afterEffect">
                                  <p:stCondLst>
                                    <p:cond delay="0"/>
                                  </p:stCondLst>
                                  <p:childTnLst>
                                    <p:set>
                                      <p:cBhvr>
                                        <p:cTn id="101" dur="1" fill="hold">
                                          <p:stCondLst>
                                            <p:cond delay="0"/>
                                          </p:stCondLst>
                                        </p:cTn>
                                        <p:tgtEl>
                                          <p:spTgt spid="129">
                                            <p:txEl>
                                              <p:pRg st="0" end="0"/>
                                            </p:txEl>
                                          </p:spTgt>
                                        </p:tgtEl>
                                        <p:attrNameLst>
                                          <p:attrName>style.visibility</p:attrName>
                                        </p:attrNameLst>
                                      </p:cBhvr>
                                      <p:to>
                                        <p:strVal val="visible"/>
                                      </p:to>
                                    </p:set>
                                    <p:animEffect transition="in" filter="wipe(left)">
                                      <p:cBhvr>
                                        <p:cTn id="102" dur="500"/>
                                        <p:tgtEl>
                                          <p:spTgt spid="129">
                                            <p:txEl>
                                              <p:pRg st="0" end="0"/>
                                            </p:txEl>
                                          </p:spTgt>
                                        </p:tgtEl>
                                      </p:cBhvr>
                                    </p:animEffect>
                                  </p:childTnLst>
                                </p:cTn>
                              </p:par>
                            </p:childTnLst>
                          </p:cTn>
                        </p:par>
                        <p:par>
                          <p:cTn id="103" fill="hold">
                            <p:stCondLst>
                              <p:cond delay="9000"/>
                            </p:stCondLst>
                            <p:childTnLst>
                              <p:par>
                                <p:cTn id="104" presetID="9" presetClass="entr" presetSubtype="0" fill="hold" nodeType="afterEffect">
                                  <p:stCondLst>
                                    <p:cond delay="0"/>
                                  </p:stCondLst>
                                  <p:childTnLst>
                                    <p:set>
                                      <p:cBhvr>
                                        <p:cTn id="105" dur="1" fill="hold">
                                          <p:stCondLst>
                                            <p:cond delay="0"/>
                                          </p:stCondLst>
                                        </p:cTn>
                                        <p:tgtEl>
                                          <p:spTgt spid="5"/>
                                        </p:tgtEl>
                                        <p:attrNameLst>
                                          <p:attrName>style.visibility</p:attrName>
                                        </p:attrNameLst>
                                      </p:cBhvr>
                                      <p:to>
                                        <p:strVal val="visible"/>
                                      </p:to>
                                    </p:set>
                                    <p:animEffect transition="in" filter="dissolve">
                                      <p:cBhvr>
                                        <p:cTn id="106" dur="500"/>
                                        <p:tgtEl>
                                          <p:spTgt spid="5"/>
                                        </p:tgtEl>
                                      </p:cBhvr>
                                    </p:animEffect>
                                  </p:childTnLst>
                                </p:cTn>
                              </p:par>
                              <p:par>
                                <p:cTn id="107" presetID="9" presetClass="entr" presetSubtype="0" fill="hold" grpId="0" nodeType="withEffect">
                                  <p:stCondLst>
                                    <p:cond delay="0"/>
                                  </p:stCondLst>
                                  <p:childTnLst>
                                    <p:set>
                                      <p:cBhvr>
                                        <p:cTn id="108" dur="1" fill="hold">
                                          <p:stCondLst>
                                            <p:cond delay="0"/>
                                          </p:stCondLst>
                                        </p:cTn>
                                        <p:tgtEl>
                                          <p:spTgt spid="130">
                                            <p:txEl>
                                              <p:pRg st="0" end="0"/>
                                            </p:txEl>
                                          </p:spTgt>
                                        </p:tgtEl>
                                        <p:attrNameLst>
                                          <p:attrName>style.visibility</p:attrName>
                                        </p:attrNameLst>
                                      </p:cBhvr>
                                      <p:to>
                                        <p:strVal val="visible"/>
                                      </p:to>
                                    </p:set>
                                    <p:animEffect transition="in" filter="dissolve">
                                      <p:cBhvr>
                                        <p:cTn id="109" dur="500"/>
                                        <p:tgtEl>
                                          <p:spTgt spid="130">
                                            <p:txEl>
                                              <p:pRg st="0" end="0"/>
                                            </p:txEl>
                                          </p:spTgt>
                                        </p:tgtEl>
                                      </p:cBhvr>
                                    </p:animEffect>
                                  </p:childTnLst>
                                </p:cTn>
                              </p:par>
                              <p:par>
                                <p:cTn id="110" presetID="9" presetClass="entr" presetSubtype="0" fill="hold" grpId="0" nodeType="withEffect">
                                  <p:stCondLst>
                                    <p:cond delay="0"/>
                                  </p:stCondLst>
                                  <p:childTnLst>
                                    <p:set>
                                      <p:cBhvr>
                                        <p:cTn id="111" dur="1" fill="hold">
                                          <p:stCondLst>
                                            <p:cond delay="0"/>
                                          </p:stCondLst>
                                        </p:cTn>
                                        <p:tgtEl>
                                          <p:spTgt spid="131">
                                            <p:txEl>
                                              <p:pRg st="0" end="0"/>
                                            </p:txEl>
                                          </p:spTgt>
                                        </p:tgtEl>
                                        <p:attrNameLst>
                                          <p:attrName>style.visibility</p:attrName>
                                        </p:attrNameLst>
                                      </p:cBhvr>
                                      <p:to>
                                        <p:strVal val="visible"/>
                                      </p:to>
                                    </p:set>
                                    <p:animEffect transition="in" filter="dissolve">
                                      <p:cBhvr>
                                        <p:cTn id="112" dur="500"/>
                                        <p:tgtEl>
                                          <p:spTgt spid="131">
                                            <p:txEl>
                                              <p:pRg st="0" end="0"/>
                                            </p:txEl>
                                          </p:spTgt>
                                        </p:tgtEl>
                                      </p:cBhvr>
                                    </p:animEffect>
                                  </p:childTnLst>
                                </p:cTn>
                              </p:par>
                              <p:par>
                                <p:cTn id="113" presetID="9" presetClass="entr" presetSubtype="0" fill="hold" grpId="0" nodeType="withEffect">
                                  <p:stCondLst>
                                    <p:cond delay="0"/>
                                  </p:stCondLst>
                                  <p:childTnLst>
                                    <p:set>
                                      <p:cBhvr>
                                        <p:cTn id="114" dur="1" fill="hold">
                                          <p:stCondLst>
                                            <p:cond delay="0"/>
                                          </p:stCondLst>
                                        </p:cTn>
                                        <p:tgtEl>
                                          <p:spTgt spid="132">
                                            <p:txEl>
                                              <p:pRg st="0" end="0"/>
                                            </p:txEl>
                                          </p:spTgt>
                                        </p:tgtEl>
                                        <p:attrNameLst>
                                          <p:attrName>style.visibility</p:attrName>
                                        </p:attrNameLst>
                                      </p:cBhvr>
                                      <p:to>
                                        <p:strVal val="visible"/>
                                      </p:to>
                                    </p:set>
                                    <p:animEffect transition="in" filter="dissolve">
                                      <p:cBhvr>
                                        <p:cTn id="115" dur="500"/>
                                        <p:tgtEl>
                                          <p:spTgt spid="1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89" grpId="0" animBg="1"/>
      <p:bldP spid="90" grpId="0" animBg="1"/>
      <p:bldP spid="91" grpId="0" animBg="1"/>
      <p:bldP spid="92" grpId="0" animBg="1"/>
      <p:bldP spid="21" grpId="0" build="p"/>
      <p:bldP spid="22" grpId="0" build="p"/>
      <p:bldP spid="119" grpId="0" build="p"/>
      <p:bldP spid="120" grpId="0" build="p"/>
      <p:bldP spid="121" grpId="0" build="p"/>
      <p:bldP spid="122" grpId="0" build="p"/>
      <p:bldP spid="123" grpId="0" build="p"/>
      <p:bldP spid="124" grpId="0" build="p"/>
      <p:bldP spid="125" grpId="0" build="p"/>
      <p:bldP spid="126" grpId="0" build="p"/>
      <p:bldP spid="127" grpId="0" build="p"/>
      <p:bldP spid="128" grpId="0" build="p"/>
      <p:bldP spid="129" grpId="0" build="p"/>
      <p:bldP spid="130" grpId="0" build="p"/>
      <p:bldP spid="131" grpId="0" build="p"/>
      <p:bldP spid="132" grpId="0" build="p"/>
      <p:bldP spid="133"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p:cNvSpPr>
          <p:nvPr/>
        </p:nvSpPr>
        <p:spPr bwMode="auto">
          <a:xfrm>
            <a:off x="7351523" y="2563474"/>
            <a:ext cx="3289582" cy="1917185"/>
          </a:xfrm>
          <a:prstGeom prst="rect">
            <a:avLst/>
          </a:pr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4454663" y="2563474"/>
            <a:ext cx="3292449" cy="1917185"/>
          </a:xfrm>
          <a:custGeom>
            <a:avLst/>
            <a:gdLst>
              <a:gd name="T0" fmla="*/ 2348 w 2655"/>
              <a:gd name="T1" fmla="*/ 0 h 1546"/>
              <a:gd name="T2" fmla="*/ 2655 w 2655"/>
              <a:gd name="T3" fmla="*/ 773 h 1546"/>
              <a:gd name="T4" fmla="*/ 2348 w 2655"/>
              <a:gd name="T5" fmla="*/ 1546 h 1546"/>
              <a:gd name="T6" fmla="*/ 0 w 2655"/>
              <a:gd name="T7" fmla="*/ 1546 h 1546"/>
              <a:gd name="T8" fmla="*/ 0 w 2655"/>
              <a:gd name="T9" fmla="*/ 0 h 1546"/>
              <a:gd name="T10" fmla="*/ 2348 w 2655"/>
              <a:gd name="T11" fmla="*/ 0 h 1546"/>
            </a:gdLst>
            <a:ahLst/>
            <a:cxnLst>
              <a:cxn ang="0">
                <a:pos x="T0" y="T1"/>
              </a:cxn>
              <a:cxn ang="0">
                <a:pos x="T2" y="T3"/>
              </a:cxn>
              <a:cxn ang="0">
                <a:pos x="T4" y="T5"/>
              </a:cxn>
              <a:cxn ang="0">
                <a:pos x="T6" y="T7"/>
              </a:cxn>
              <a:cxn ang="0">
                <a:pos x="T8" y="T9"/>
              </a:cxn>
              <a:cxn ang="0">
                <a:pos x="T10" y="T11"/>
              </a:cxn>
            </a:cxnLst>
            <a:rect l="0" t="0" r="r" b="b"/>
            <a:pathLst>
              <a:path w="2655" h="1546">
                <a:moveTo>
                  <a:pt x="2348" y="0"/>
                </a:moveTo>
                <a:lnTo>
                  <a:pt x="2655" y="773"/>
                </a:lnTo>
                <a:lnTo>
                  <a:pt x="2348" y="1546"/>
                </a:lnTo>
                <a:lnTo>
                  <a:pt x="0" y="1546"/>
                </a:lnTo>
                <a:lnTo>
                  <a:pt x="0" y="0"/>
                </a:lnTo>
                <a:lnTo>
                  <a:pt x="2348" y="0"/>
                </a:lnTo>
                <a:close/>
              </a:path>
            </a:pathLst>
          </a:custGeom>
          <a:solidFill>
            <a:schemeClr val="accent1">
              <a:alpha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Title 24"/>
          <p:cNvSpPr>
            <a:spLocks noGrp="1"/>
          </p:cNvSpPr>
          <p:nvPr>
            <p:ph type="ctrTitle"/>
          </p:nvPr>
        </p:nvSpPr>
        <p:spPr>
          <a:xfrm>
            <a:off x="1524000" y="459496"/>
            <a:ext cx="9144000" cy="778459"/>
          </a:xfrm>
        </p:spPr>
        <p:txBody>
          <a:bodyPr>
            <a:normAutofit/>
          </a:bodyPr>
          <a:lstStyle/>
          <a:p>
            <a:r>
              <a:rPr lang="en-GB" dirty="0"/>
              <a:t>CHANGE IN MARKETING</a:t>
            </a:r>
          </a:p>
        </p:txBody>
      </p:sp>
      <p:sp>
        <p:nvSpPr>
          <p:cNvPr id="26" name="Subtitle 25"/>
          <p:cNvSpPr>
            <a:spLocks noGrp="1"/>
          </p:cNvSpPr>
          <p:nvPr>
            <p:ph type="subTitle" idx="1"/>
          </p:nvPr>
        </p:nvSpPr>
        <p:spPr/>
        <p:txBody>
          <a:bodyPr/>
          <a:lstStyle/>
          <a:p>
            <a:r>
              <a:rPr lang="en-GB" dirty="0"/>
              <a:t>write your relevant text here</a:t>
            </a:r>
          </a:p>
        </p:txBody>
      </p:sp>
      <p:sp>
        <p:nvSpPr>
          <p:cNvPr id="30" name="Text Placeholder 29"/>
          <p:cNvSpPr>
            <a:spLocks noGrp="1"/>
          </p:cNvSpPr>
          <p:nvPr>
            <p:ph type="body" sz="quarter" idx="13"/>
          </p:nvPr>
        </p:nvSpPr>
        <p:spPr>
          <a:xfrm>
            <a:off x="1720338" y="4752727"/>
            <a:ext cx="2799234" cy="408745"/>
          </a:xfrm>
        </p:spPr>
        <p:txBody>
          <a:bodyPr anchor="ctr">
            <a:normAutofit/>
          </a:bodyPr>
          <a:lstStyle/>
          <a:p>
            <a:pPr algn="ctr"/>
            <a:r>
              <a:rPr lang="en-GB" sz="2000" dirty="0">
                <a:solidFill>
                  <a:schemeClr val="accent1"/>
                </a:solidFill>
              </a:rPr>
              <a:t>Service Orientation</a:t>
            </a:r>
          </a:p>
        </p:txBody>
      </p:sp>
      <p:sp>
        <p:nvSpPr>
          <p:cNvPr id="85" name="Text Placeholder 29"/>
          <p:cNvSpPr>
            <a:spLocks noGrp="1"/>
          </p:cNvSpPr>
          <p:nvPr>
            <p:ph type="body" sz="quarter" idx="13"/>
          </p:nvPr>
        </p:nvSpPr>
        <p:spPr>
          <a:xfrm>
            <a:off x="7537809" y="4752727"/>
            <a:ext cx="2760398" cy="408745"/>
          </a:xfrm>
        </p:spPr>
        <p:txBody>
          <a:bodyPr anchor="ctr">
            <a:normAutofit/>
          </a:bodyPr>
          <a:lstStyle/>
          <a:p>
            <a:pPr algn="ctr"/>
            <a:r>
              <a:rPr lang="en-GB" sz="2000" dirty="0">
                <a:solidFill>
                  <a:schemeClr val="accent1"/>
                </a:solidFill>
              </a:rPr>
              <a:t>Client Orientation</a:t>
            </a:r>
          </a:p>
        </p:txBody>
      </p:sp>
      <p:sp>
        <p:nvSpPr>
          <p:cNvPr id="147" name="TextBox 146"/>
          <p:cNvSpPr txBox="1"/>
          <p:nvPr/>
        </p:nvSpPr>
        <p:spPr>
          <a:xfrm>
            <a:off x="10206038" y="6269653"/>
            <a:ext cx="547687"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123</a:t>
            </a:r>
            <a:endParaRPr lang="en-GB" sz="1200" dirty="0">
              <a:solidFill>
                <a:schemeClr val="accent1"/>
              </a:solidFill>
              <a:latin typeface="Kontrapunkt Bob Light" panose="02000000000000000000" pitchFamily="50" charset="0"/>
            </a:endParaRPr>
          </a:p>
        </p:txBody>
      </p:sp>
      <p:sp>
        <p:nvSpPr>
          <p:cNvPr id="5" name="Freeform 5"/>
          <p:cNvSpPr>
            <a:spLocks/>
          </p:cNvSpPr>
          <p:nvPr/>
        </p:nvSpPr>
        <p:spPr bwMode="auto">
          <a:xfrm>
            <a:off x="1546643" y="2563474"/>
            <a:ext cx="3289969" cy="1917185"/>
          </a:xfrm>
          <a:custGeom>
            <a:avLst/>
            <a:gdLst>
              <a:gd name="T0" fmla="*/ 2345 w 2653"/>
              <a:gd name="T1" fmla="*/ 0 h 1546"/>
              <a:gd name="T2" fmla="*/ 2653 w 2653"/>
              <a:gd name="T3" fmla="*/ 773 h 1546"/>
              <a:gd name="T4" fmla="*/ 2345 w 2653"/>
              <a:gd name="T5" fmla="*/ 1546 h 1546"/>
              <a:gd name="T6" fmla="*/ 0 w 2653"/>
              <a:gd name="T7" fmla="*/ 1546 h 1546"/>
              <a:gd name="T8" fmla="*/ 0 w 2653"/>
              <a:gd name="T9" fmla="*/ 0 h 1546"/>
              <a:gd name="T10" fmla="*/ 2345 w 2653"/>
              <a:gd name="T11" fmla="*/ 0 h 1546"/>
            </a:gdLst>
            <a:ahLst/>
            <a:cxnLst>
              <a:cxn ang="0">
                <a:pos x="T0" y="T1"/>
              </a:cxn>
              <a:cxn ang="0">
                <a:pos x="T2" y="T3"/>
              </a:cxn>
              <a:cxn ang="0">
                <a:pos x="T4" y="T5"/>
              </a:cxn>
              <a:cxn ang="0">
                <a:pos x="T6" y="T7"/>
              </a:cxn>
              <a:cxn ang="0">
                <a:pos x="T8" y="T9"/>
              </a:cxn>
              <a:cxn ang="0">
                <a:pos x="T10" y="T11"/>
              </a:cxn>
            </a:cxnLst>
            <a:rect l="0" t="0" r="r" b="b"/>
            <a:pathLst>
              <a:path w="2653" h="1546">
                <a:moveTo>
                  <a:pt x="2345" y="0"/>
                </a:moveTo>
                <a:lnTo>
                  <a:pt x="2653" y="773"/>
                </a:lnTo>
                <a:lnTo>
                  <a:pt x="2345" y="1546"/>
                </a:lnTo>
                <a:lnTo>
                  <a:pt x="0" y="1546"/>
                </a:lnTo>
                <a:lnTo>
                  <a:pt x="0" y="0"/>
                </a:lnTo>
                <a:lnTo>
                  <a:pt x="2345"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5663178" y="4155755"/>
            <a:ext cx="627400" cy="628462"/>
            <a:chOff x="5663178" y="4155755"/>
            <a:chExt cx="627400" cy="628462"/>
          </a:xfrm>
        </p:grpSpPr>
        <p:grpSp>
          <p:nvGrpSpPr>
            <p:cNvPr id="8" name="Group 7"/>
            <p:cNvGrpSpPr/>
            <p:nvPr/>
          </p:nvGrpSpPr>
          <p:grpSpPr>
            <a:xfrm>
              <a:off x="5663178" y="4155755"/>
              <a:ext cx="627400" cy="628462"/>
              <a:chOff x="5663178" y="4155755"/>
              <a:chExt cx="627400" cy="628462"/>
            </a:xfrm>
          </p:grpSpPr>
          <p:sp>
            <p:nvSpPr>
              <p:cNvPr id="12" name="Freeform 12"/>
              <p:cNvSpPr>
                <a:spLocks/>
              </p:cNvSpPr>
              <p:nvPr/>
            </p:nvSpPr>
            <p:spPr bwMode="auto">
              <a:xfrm>
                <a:off x="5663178" y="4155755"/>
                <a:ext cx="627400" cy="628462"/>
              </a:xfrm>
              <a:custGeom>
                <a:avLst/>
                <a:gdLst>
                  <a:gd name="T0" fmla="*/ 210 w 250"/>
                  <a:gd name="T1" fmla="*/ 197 h 250"/>
                  <a:gd name="T2" fmla="*/ 197 w 250"/>
                  <a:gd name="T3" fmla="*/ 40 h 250"/>
                  <a:gd name="T4" fmla="*/ 40 w 250"/>
                  <a:gd name="T5" fmla="*/ 53 h 250"/>
                  <a:gd name="T6" fmla="*/ 53 w 250"/>
                  <a:gd name="T7" fmla="*/ 210 h 250"/>
                  <a:gd name="T8" fmla="*/ 210 w 250"/>
                  <a:gd name="T9" fmla="*/ 197 h 250"/>
                </a:gdLst>
                <a:ahLst/>
                <a:cxnLst>
                  <a:cxn ang="0">
                    <a:pos x="T0" y="T1"/>
                  </a:cxn>
                  <a:cxn ang="0">
                    <a:pos x="T2" y="T3"/>
                  </a:cxn>
                  <a:cxn ang="0">
                    <a:pos x="T4" y="T5"/>
                  </a:cxn>
                  <a:cxn ang="0">
                    <a:pos x="T6" y="T7"/>
                  </a:cxn>
                  <a:cxn ang="0">
                    <a:pos x="T8" y="T9"/>
                  </a:cxn>
                </a:cxnLst>
                <a:rect l="0" t="0" r="r" b="b"/>
                <a:pathLst>
                  <a:path w="250" h="250">
                    <a:moveTo>
                      <a:pt x="210" y="197"/>
                    </a:moveTo>
                    <a:cubicBezTo>
                      <a:pt x="250" y="150"/>
                      <a:pt x="244" y="80"/>
                      <a:pt x="197" y="40"/>
                    </a:cubicBezTo>
                    <a:cubicBezTo>
                      <a:pt x="150" y="0"/>
                      <a:pt x="80" y="6"/>
                      <a:pt x="40" y="53"/>
                    </a:cubicBezTo>
                    <a:cubicBezTo>
                      <a:pt x="0" y="100"/>
                      <a:pt x="6" y="170"/>
                      <a:pt x="53" y="210"/>
                    </a:cubicBezTo>
                    <a:cubicBezTo>
                      <a:pt x="100" y="250"/>
                      <a:pt x="170" y="244"/>
                      <a:pt x="210" y="19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5694757" y="4187244"/>
                <a:ext cx="563003" cy="565483"/>
              </a:xfrm>
              <a:custGeom>
                <a:avLst/>
                <a:gdLst>
                  <a:gd name="T0" fmla="*/ 162 w 192"/>
                  <a:gd name="T1" fmla="*/ 151 h 192"/>
                  <a:gd name="T2" fmla="*/ 152 w 192"/>
                  <a:gd name="T3" fmla="*/ 31 h 192"/>
                  <a:gd name="T4" fmla="*/ 31 w 192"/>
                  <a:gd name="T5" fmla="*/ 41 h 192"/>
                  <a:gd name="T6" fmla="*/ 41 w 192"/>
                  <a:gd name="T7" fmla="*/ 162 h 192"/>
                  <a:gd name="T8" fmla="*/ 162 w 192"/>
                  <a:gd name="T9" fmla="*/ 151 h 192"/>
                </a:gdLst>
                <a:ahLst/>
                <a:cxnLst>
                  <a:cxn ang="0">
                    <a:pos x="T0" y="T1"/>
                  </a:cxn>
                  <a:cxn ang="0">
                    <a:pos x="T2" y="T3"/>
                  </a:cxn>
                  <a:cxn ang="0">
                    <a:pos x="T4" y="T5"/>
                  </a:cxn>
                  <a:cxn ang="0">
                    <a:pos x="T6" y="T7"/>
                  </a:cxn>
                  <a:cxn ang="0">
                    <a:pos x="T8" y="T9"/>
                  </a:cxn>
                </a:cxnLst>
                <a:rect l="0" t="0" r="r" b="b"/>
                <a:pathLst>
                  <a:path w="192" h="192">
                    <a:moveTo>
                      <a:pt x="162" y="151"/>
                    </a:moveTo>
                    <a:cubicBezTo>
                      <a:pt x="192" y="115"/>
                      <a:pt x="188" y="61"/>
                      <a:pt x="152" y="31"/>
                    </a:cubicBezTo>
                    <a:cubicBezTo>
                      <a:pt x="115" y="0"/>
                      <a:pt x="61" y="4"/>
                      <a:pt x="31" y="41"/>
                    </a:cubicBezTo>
                    <a:cubicBezTo>
                      <a:pt x="0" y="77"/>
                      <a:pt x="4" y="131"/>
                      <a:pt x="41" y="162"/>
                    </a:cubicBezTo>
                    <a:cubicBezTo>
                      <a:pt x="77" y="192"/>
                      <a:pt x="131" y="188"/>
                      <a:pt x="162" y="1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grpSp>
        <p:sp>
          <p:nvSpPr>
            <p:cNvPr id="81" name="Shape 2259"/>
            <p:cNvSpPr/>
            <p:nvPr/>
          </p:nvSpPr>
          <p:spPr>
            <a:xfrm flipH="1">
              <a:off x="5853541" y="4402198"/>
              <a:ext cx="272714" cy="153996"/>
            </a:xfrm>
            <a:custGeom>
              <a:avLst/>
              <a:gdLst/>
              <a:ahLst/>
              <a:cxnLst>
                <a:cxn ang="0">
                  <a:pos x="wd2" y="hd2"/>
                </a:cxn>
                <a:cxn ang="5400000">
                  <a:pos x="wd2" y="hd2"/>
                </a:cxn>
                <a:cxn ang="10800000">
                  <a:pos x="wd2" y="hd2"/>
                </a:cxn>
                <a:cxn ang="16200000">
                  <a:pos x="wd2" y="hd2"/>
                </a:cxn>
              </a:cxnLst>
              <a:rect l="0" t="0" r="r" b="b"/>
              <a:pathLst>
                <a:path w="21600" h="21600" extrusionOk="0">
                  <a:moveTo>
                    <a:pt x="5081" y="10799"/>
                  </a:moveTo>
                  <a:lnTo>
                    <a:pt x="18043" y="10799"/>
                  </a:lnTo>
                  <a:lnTo>
                    <a:pt x="18043" y="21600"/>
                  </a:lnTo>
                  <a:lnTo>
                    <a:pt x="21600" y="21600"/>
                  </a:lnTo>
                  <a:lnTo>
                    <a:pt x="21600" y="9000"/>
                  </a:lnTo>
                  <a:cubicBezTo>
                    <a:pt x="21600" y="6513"/>
                    <a:pt x="20463" y="4501"/>
                    <a:pt x="19060" y="4501"/>
                  </a:cubicBezTo>
                  <a:lnTo>
                    <a:pt x="5081" y="4501"/>
                  </a:lnTo>
                  <a:lnTo>
                    <a:pt x="5081" y="0"/>
                  </a:lnTo>
                  <a:lnTo>
                    <a:pt x="0" y="7651"/>
                  </a:lnTo>
                  <a:lnTo>
                    <a:pt x="5081" y="14853"/>
                  </a:lnTo>
                  <a:cubicBezTo>
                    <a:pt x="5081" y="14853"/>
                    <a:pt x="5081" y="10799"/>
                    <a:pt x="5081" y="10799"/>
                  </a:cubicBezTo>
                  <a:close/>
                </a:path>
              </a:pathLst>
            </a:custGeom>
            <a:solidFill>
              <a:schemeClr val="accent1"/>
            </a:solidFill>
            <a:ln w="12700">
              <a:miter lim="400000"/>
            </a:ln>
          </p:spPr>
          <p:txBody>
            <a:bodyPr lIns="38100" tIns="38100" rIns="38100" bIns="38100" anchor="ctr"/>
            <a:lstStyle/>
            <a:p>
              <a:pPr lvl="0"/>
              <a:endParaRPr/>
            </a:p>
          </p:txBody>
        </p:sp>
      </p:grpSp>
      <p:sp>
        <p:nvSpPr>
          <p:cNvPr id="27" name="Text Placeholder 26"/>
          <p:cNvSpPr>
            <a:spLocks noGrp="1"/>
          </p:cNvSpPr>
          <p:nvPr>
            <p:ph type="body" sz="quarter" idx="10"/>
          </p:nvPr>
        </p:nvSpPr>
        <p:spPr>
          <a:xfrm>
            <a:off x="1703069" y="3097013"/>
            <a:ext cx="2637296" cy="306665"/>
          </a:xfrm>
        </p:spPr>
        <p:txBody>
          <a:bodyPr anchor="ctr">
            <a:normAutofit/>
          </a:bodyPr>
          <a:lstStyle/>
          <a:p>
            <a:pPr algn="ctr"/>
            <a:r>
              <a:rPr lang="en-GB" sz="1400" dirty="0"/>
              <a:t>Sale of Production</a:t>
            </a:r>
          </a:p>
        </p:txBody>
      </p:sp>
      <p:sp>
        <p:nvSpPr>
          <p:cNvPr id="86" name="Text Placeholder 26"/>
          <p:cNvSpPr>
            <a:spLocks noGrp="1"/>
          </p:cNvSpPr>
          <p:nvPr>
            <p:ph type="body" sz="quarter" idx="10"/>
          </p:nvPr>
        </p:nvSpPr>
        <p:spPr>
          <a:xfrm>
            <a:off x="1703069" y="3466813"/>
            <a:ext cx="2637294" cy="312216"/>
          </a:xfrm>
        </p:spPr>
        <p:txBody>
          <a:bodyPr anchor="ctr">
            <a:normAutofit/>
          </a:bodyPr>
          <a:lstStyle/>
          <a:p>
            <a:pPr algn="ctr"/>
            <a:r>
              <a:rPr lang="en-GB" sz="1400" dirty="0"/>
              <a:t>Product Quality</a:t>
            </a:r>
          </a:p>
        </p:txBody>
      </p:sp>
      <p:sp>
        <p:nvSpPr>
          <p:cNvPr id="87" name="Text Placeholder 26"/>
          <p:cNvSpPr>
            <a:spLocks noGrp="1"/>
          </p:cNvSpPr>
          <p:nvPr>
            <p:ph type="body" sz="quarter" idx="10"/>
          </p:nvPr>
        </p:nvSpPr>
        <p:spPr>
          <a:xfrm>
            <a:off x="1691600" y="3876731"/>
            <a:ext cx="2650078" cy="334455"/>
          </a:xfrm>
        </p:spPr>
        <p:txBody>
          <a:bodyPr anchor="ctr">
            <a:normAutofit/>
          </a:bodyPr>
          <a:lstStyle/>
          <a:p>
            <a:pPr algn="ctr"/>
            <a:r>
              <a:rPr lang="en-GB" sz="1400" dirty="0"/>
              <a:t>Product Function</a:t>
            </a:r>
          </a:p>
        </p:txBody>
      </p:sp>
      <p:sp>
        <p:nvSpPr>
          <p:cNvPr id="90" name="Text Placeholder 26"/>
          <p:cNvSpPr>
            <a:spLocks noGrp="1"/>
          </p:cNvSpPr>
          <p:nvPr>
            <p:ph type="body" sz="quarter" idx="10"/>
          </p:nvPr>
        </p:nvSpPr>
        <p:spPr>
          <a:xfrm>
            <a:off x="7860097" y="3097013"/>
            <a:ext cx="2637296" cy="306665"/>
          </a:xfrm>
        </p:spPr>
        <p:txBody>
          <a:bodyPr anchor="ctr">
            <a:normAutofit/>
          </a:bodyPr>
          <a:lstStyle/>
          <a:p>
            <a:pPr algn="ctr"/>
            <a:r>
              <a:rPr lang="en-GB" sz="1400" dirty="0"/>
              <a:t>Maximization Client Value</a:t>
            </a:r>
          </a:p>
        </p:txBody>
      </p:sp>
      <p:sp>
        <p:nvSpPr>
          <p:cNvPr id="91" name="Text Placeholder 26"/>
          <p:cNvSpPr>
            <a:spLocks noGrp="1"/>
          </p:cNvSpPr>
          <p:nvPr>
            <p:ph type="body" sz="quarter" idx="10"/>
          </p:nvPr>
        </p:nvSpPr>
        <p:spPr>
          <a:xfrm>
            <a:off x="7860097" y="3479513"/>
            <a:ext cx="2637294" cy="312216"/>
          </a:xfrm>
        </p:spPr>
        <p:txBody>
          <a:bodyPr anchor="ctr">
            <a:normAutofit/>
          </a:bodyPr>
          <a:lstStyle/>
          <a:p>
            <a:pPr algn="ctr"/>
            <a:r>
              <a:rPr lang="en-GB" sz="1400" dirty="0"/>
              <a:t>Client Review</a:t>
            </a:r>
          </a:p>
        </p:txBody>
      </p:sp>
      <p:sp>
        <p:nvSpPr>
          <p:cNvPr id="92" name="Text Placeholder 26"/>
          <p:cNvSpPr>
            <a:spLocks noGrp="1"/>
          </p:cNvSpPr>
          <p:nvPr>
            <p:ph type="body" sz="quarter" idx="10"/>
          </p:nvPr>
        </p:nvSpPr>
        <p:spPr>
          <a:xfrm>
            <a:off x="7848628" y="3876731"/>
            <a:ext cx="2650078" cy="334455"/>
          </a:xfrm>
        </p:spPr>
        <p:txBody>
          <a:bodyPr anchor="ctr">
            <a:normAutofit/>
          </a:bodyPr>
          <a:lstStyle/>
          <a:p>
            <a:pPr algn="ctr"/>
            <a:r>
              <a:rPr lang="en-GB" sz="1400" dirty="0"/>
              <a:t>Client Satisfied</a:t>
            </a:r>
          </a:p>
        </p:txBody>
      </p:sp>
      <p:grpSp>
        <p:nvGrpSpPr>
          <p:cNvPr id="4" name="Group 3"/>
          <p:cNvGrpSpPr/>
          <p:nvPr/>
        </p:nvGrpSpPr>
        <p:grpSpPr>
          <a:xfrm>
            <a:off x="2821945" y="2217002"/>
            <a:ext cx="625276" cy="628460"/>
            <a:chOff x="2821945" y="2217002"/>
            <a:chExt cx="625276" cy="628460"/>
          </a:xfrm>
        </p:grpSpPr>
        <p:grpSp>
          <p:nvGrpSpPr>
            <p:cNvPr id="3" name="Group 2"/>
            <p:cNvGrpSpPr/>
            <p:nvPr/>
          </p:nvGrpSpPr>
          <p:grpSpPr>
            <a:xfrm>
              <a:off x="2821945" y="2217002"/>
              <a:ext cx="625276" cy="628460"/>
              <a:chOff x="2821945" y="2217002"/>
              <a:chExt cx="625276" cy="628460"/>
            </a:xfrm>
          </p:grpSpPr>
          <p:sp>
            <p:nvSpPr>
              <p:cNvPr id="9" name="Freeform 9"/>
              <p:cNvSpPr>
                <a:spLocks/>
              </p:cNvSpPr>
              <p:nvPr/>
            </p:nvSpPr>
            <p:spPr bwMode="auto">
              <a:xfrm>
                <a:off x="2821945" y="2217002"/>
                <a:ext cx="625276" cy="628460"/>
              </a:xfrm>
              <a:custGeom>
                <a:avLst/>
                <a:gdLst>
                  <a:gd name="T0" fmla="*/ 209 w 249"/>
                  <a:gd name="T1" fmla="*/ 197 h 250"/>
                  <a:gd name="T2" fmla="*/ 196 w 249"/>
                  <a:gd name="T3" fmla="*/ 40 h 250"/>
                  <a:gd name="T4" fmla="*/ 39 w 249"/>
                  <a:gd name="T5" fmla="*/ 53 h 250"/>
                  <a:gd name="T6" fmla="*/ 52 w 249"/>
                  <a:gd name="T7" fmla="*/ 210 h 250"/>
                  <a:gd name="T8" fmla="*/ 209 w 249"/>
                  <a:gd name="T9" fmla="*/ 197 h 250"/>
                </a:gdLst>
                <a:ahLst/>
                <a:cxnLst>
                  <a:cxn ang="0">
                    <a:pos x="T0" y="T1"/>
                  </a:cxn>
                  <a:cxn ang="0">
                    <a:pos x="T2" y="T3"/>
                  </a:cxn>
                  <a:cxn ang="0">
                    <a:pos x="T4" y="T5"/>
                  </a:cxn>
                  <a:cxn ang="0">
                    <a:pos x="T6" y="T7"/>
                  </a:cxn>
                  <a:cxn ang="0">
                    <a:pos x="T8" y="T9"/>
                  </a:cxn>
                </a:cxnLst>
                <a:rect l="0" t="0" r="r" b="b"/>
                <a:pathLst>
                  <a:path w="249" h="250">
                    <a:moveTo>
                      <a:pt x="209" y="197"/>
                    </a:moveTo>
                    <a:cubicBezTo>
                      <a:pt x="249" y="150"/>
                      <a:pt x="243" y="80"/>
                      <a:pt x="196" y="40"/>
                    </a:cubicBezTo>
                    <a:cubicBezTo>
                      <a:pt x="149" y="0"/>
                      <a:pt x="79" y="6"/>
                      <a:pt x="39" y="53"/>
                    </a:cubicBezTo>
                    <a:cubicBezTo>
                      <a:pt x="0" y="100"/>
                      <a:pt x="6" y="170"/>
                      <a:pt x="52" y="210"/>
                    </a:cubicBezTo>
                    <a:cubicBezTo>
                      <a:pt x="99" y="250"/>
                      <a:pt x="170" y="244"/>
                      <a:pt x="209" y="19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2851222" y="2248490"/>
                <a:ext cx="563003" cy="565483"/>
              </a:xfrm>
              <a:custGeom>
                <a:avLst/>
                <a:gdLst>
                  <a:gd name="T0" fmla="*/ 162 w 192"/>
                  <a:gd name="T1" fmla="*/ 151 h 192"/>
                  <a:gd name="T2" fmla="*/ 152 w 192"/>
                  <a:gd name="T3" fmla="*/ 31 h 192"/>
                  <a:gd name="T4" fmla="*/ 31 w 192"/>
                  <a:gd name="T5" fmla="*/ 41 h 192"/>
                  <a:gd name="T6" fmla="*/ 41 w 192"/>
                  <a:gd name="T7" fmla="*/ 162 h 192"/>
                  <a:gd name="T8" fmla="*/ 162 w 192"/>
                  <a:gd name="T9" fmla="*/ 151 h 192"/>
                </a:gdLst>
                <a:ahLst/>
                <a:cxnLst>
                  <a:cxn ang="0">
                    <a:pos x="T0" y="T1"/>
                  </a:cxn>
                  <a:cxn ang="0">
                    <a:pos x="T2" y="T3"/>
                  </a:cxn>
                  <a:cxn ang="0">
                    <a:pos x="T4" y="T5"/>
                  </a:cxn>
                  <a:cxn ang="0">
                    <a:pos x="T6" y="T7"/>
                  </a:cxn>
                  <a:cxn ang="0">
                    <a:pos x="T8" y="T9"/>
                  </a:cxn>
                </a:cxnLst>
                <a:rect l="0" t="0" r="r" b="b"/>
                <a:pathLst>
                  <a:path w="192" h="192">
                    <a:moveTo>
                      <a:pt x="162" y="151"/>
                    </a:moveTo>
                    <a:cubicBezTo>
                      <a:pt x="192" y="115"/>
                      <a:pt x="188" y="61"/>
                      <a:pt x="152" y="31"/>
                    </a:cubicBezTo>
                    <a:cubicBezTo>
                      <a:pt x="116" y="0"/>
                      <a:pt x="61" y="4"/>
                      <a:pt x="31" y="41"/>
                    </a:cubicBezTo>
                    <a:cubicBezTo>
                      <a:pt x="0" y="77"/>
                      <a:pt x="5" y="131"/>
                      <a:pt x="41" y="162"/>
                    </a:cubicBezTo>
                    <a:cubicBezTo>
                      <a:pt x="77" y="192"/>
                      <a:pt x="131" y="188"/>
                      <a:pt x="162" y="1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3" name="Shape 1560"/>
            <p:cNvSpPr/>
            <p:nvPr/>
          </p:nvSpPr>
          <p:spPr>
            <a:xfrm>
              <a:off x="3007574" y="2406082"/>
              <a:ext cx="251658" cy="251639"/>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5"/>
                    <a:pt x="14198" y="0"/>
                  </a:cubicBezTo>
                  <a:cubicBezTo>
                    <a:pt x="13467" y="1248"/>
                    <a:pt x="12147" y="2078"/>
                    <a:pt x="10800" y="2078"/>
                  </a:cubicBezTo>
                  <a:cubicBezTo>
                    <a:pt x="9453" y="2078"/>
                    <a:pt x="8134" y="1248"/>
                    <a:pt x="7403" y="0"/>
                  </a:cubicBezTo>
                  <a:cubicBezTo>
                    <a:pt x="6651" y="225"/>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5"/>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8" name="Group 17"/>
          <p:cNvGrpSpPr/>
          <p:nvPr/>
        </p:nvGrpSpPr>
        <p:grpSpPr>
          <a:xfrm>
            <a:off x="8633024" y="2217002"/>
            <a:ext cx="625276" cy="628460"/>
            <a:chOff x="8633024" y="2217002"/>
            <a:chExt cx="625276" cy="628460"/>
          </a:xfrm>
        </p:grpSpPr>
        <p:grpSp>
          <p:nvGrpSpPr>
            <p:cNvPr id="14" name="Group 13"/>
            <p:cNvGrpSpPr/>
            <p:nvPr/>
          </p:nvGrpSpPr>
          <p:grpSpPr>
            <a:xfrm>
              <a:off x="8633024" y="2217002"/>
              <a:ext cx="625276" cy="628460"/>
              <a:chOff x="8633024" y="2217002"/>
              <a:chExt cx="625276" cy="628460"/>
            </a:xfrm>
          </p:grpSpPr>
          <p:sp>
            <p:nvSpPr>
              <p:cNvPr id="15" name="Freeform 15"/>
              <p:cNvSpPr>
                <a:spLocks/>
              </p:cNvSpPr>
              <p:nvPr/>
            </p:nvSpPr>
            <p:spPr bwMode="auto">
              <a:xfrm>
                <a:off x="8633024" y="2217002"/>
                <a:ext cx="625276" cy="628460"/>
              </a:xfrm>
              <a:custGeom>
                <a:avLst/>
                <a:gdLst>
                  <a:gd name="T0" fmla="*/ 209 w 249"/>
                  <a:gd name="T1" fmla="*/ 197 h 250"/>
                  <a:gd name="T2" fmla="*/ 196 w 249"/>
                  <a:gd name="T3" fmla="*/ 40 h 250"/>
                  <a:gd name="T4" fmla="*/ 39 w 249"/>
                  <a:gd name="T5" fmla="*/ 53 h 250"/>
                  <a:gd name="T6" fmla="*/ 52 w 249"/>
                  <a:gd name="T7" fmla="*/ 210 h 250"/>
                  <a:gd name="T8" fmla="*/ 209 w 249"/>
                  <a:gd name="T9" fmla="*/ 197 h 250"/>
                </a:gdLst>
                <a:ahLst/>
                <a:cxnLst>
                  <a:cxn ang="0">
                    <a:pos x="T0" y="T1"/>
                  </a:cxn>
                  <a:cxn ang="0">
                    <a:pos x="T2" y="T3"/>
                  </a:cxn>
                  <a:cxn ang="0">
                    <a:pos x="T4" y="T5"/>
                  </a:cxn>
                  <a:cxn ang="0">
                    <a:pos x="T6" y="T7"/>
                  </a:cxn>
                  <a:cxn ang="0">
                    <a:pos x="T8" y="T9"/>
                  </a:cxn>
                </a:cxnLst>
                <a:rect l="0" t="0" r="r" b="b"/>
                <a:pathLst>
                  <a:path w="249" h="250">
                    <a:moveTo>
                      <a:pt x="209" y="197"/>
                    </a:moveTo>
                    <a:cubicBezTo>
                      <a:pt x="249" y="150"/>
                      <a:pt x="243" y="80"/>
                      <a:pt x="196" y="40"/>
                    </a:cubicBezTo>
                    <a:cubicBezTo>
                      <a:pt x="149" y="0"/>
                      <a:pt x="79" y="6"/>
                      <a:pt x="39" y="53"/>
                    </a:cubicBezTo>
                    <a:cubicBezTo>
                      <a:pt x="0" y="100"/>
                      <a:pt x="5" y="170"/>
                      <a:pt x="52" y="210"/>
                    </a:cubicBezTo>
                    <a:cubicBezTo>
                      <a:pt x="99" y="250"/>
                      <a:pt x="169" y="244"/>
                      <a:pt x="209" y="19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8662301" y="2248490"/>
                <a:ext cx="563003" cy="565483"/>
              </a:xfrm>
              <a:custGeom>
                <a:avLst/>
                <a:gdLst>
                  <a:gd name="T0" fmla="*/ 162 w 192"/>
                  <a:gd name="T1" fmla="*/ 151 h 192"/>
                  <a:gd name="T2" fmla="*/ 152 w 192"/>
                  <a:gd name="T3" fmla="*/ 31 h 192"/>
                  <a:gd name="T4" fmla="*/ 31 w 192"/>
                  <a:gd name="T5" fmla="*/ 41 h 192"/>
                  <a:gd name="T6" fmla="*/ 41 w 192"/>
                  <a:gd name="T7" fmla="*/ 162 h 192"/>
                  <a:gd name="T8" fmla="*/ 162 w 192"/>
                  <a:gd name="T9" fmla="*/ 151 h 192"/>
                </a:gdLst>
                <a:ahLst/>
                <a:cxnLst>
                  <a:cxn ang="0">
                    <a:pos x="T0" y="T1"/>
                  </a:cxn>
                  <a:cxn ang="0">
                    <a:pos x="T2" y="T3"/>
                  </a:cxn>
                  <a:cxn ang="0">
                    <a:pos x="T4" y="T5"/>
                  </a:cxn>
                  <a:cxn ang="0">
                    <a:pos x="T6" y="T7"/>
                  </a:cxn>
                  <a:cxn ang="0">
                    <a:pos x="T8" y="T9"/>
                  </a:cxn>
                </a:cxnLst>
                <a:rect l="0" t="0" r="r" b="b"/>
                <a:pathLst>
                  <a:path w="192" h="192">
                    <a:moveTo>
                      <a:pt x="162" y="151"/>
                    </a:moveTo>
                    <a:cubicBezTo>
                      <a:pt x="192" y="115"/>
                      <a:pt x="188" y="61"/>
                      <a:pt x="152" y="31"/>
                    </a:cubicBezTo>
                    <a:cubicBezTo>
                      <a:pt x="115" y="0"/>
                      <a:pt x="61" y="4"/>
                      <a:pt x="31" y="41"/>
                    </a:cubicBezTo>
                    <a:cubicBezTo>
                      <a:pt x="0" y="77"/>
                      <a:pt x="5" y="131"/>
                      <a:pt x="41" y="162"/>
                    </a:cubicBezTo>
                    <a:cubicBezTo>
                      <a:pt x="77" y="192"/>
                      <a:pt x="131" y="188"/>
                      <a:pt x="162" y="1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4" name="Shape 2221"/>
            <p:cNvSpPr/>
            <p:nvPr/>
          </p:nvSpPr>
          <p:spPr>
            <a:xfrm>
              <a:off x="8828618" y="2422035"/>
              <a:ext cx="230168" cy="202548"/>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95" name="Text Placeholder 29"/>
          <p:cNvSpPr>
            <a:spLocks noGrp="1"/>
          </p:cNvSpPr>
          <p:nvPr>
            <p:ph type="body" sz="quarter" idx="13"/>
          </p:nvPr>
        </p:nvSpPr>
        <p:spPr>
          <a:xfrm>
            <a:off x="4625095" y="3452271"/>
            <a:ext cx="2760398" cy="408745"/>
          </a:xfrm>
        </p:spPr>
        <p:txBody>
          <a:bodyPr anchor="ctr">
            <a:normAutofit/>
          </a:bodyPr>
          <a:lstStyle/>
          <a:p>
            <a:pPr algn="ctr"/>
            <a:r>
              <a:rPr lang="id-ID" sz="2800" dirty="0">
                <a:solidFill>
                  <a:schemeClr val="bg1"/>
                </a:solidFill>
              </a:rPr>
              <a:t>Change</a:t>
            </a:r>
            <a:endParaRPr lang="en-GB" sz="2800" dirty="0">
              <a:solidFill>
                <a:schemeClr val="bg1"/>
              </a:solidFill>
            </a:endParaRPr>
          </a:p>
        </p:txBody>
      </p:sp>
      <p:sp>
        <p:nvSpPr>
          <p:cNvPr id="29" name="Shape 2162"/>
          <p:cNvSpPr/>
          <p:nvPr/>
        </p:nvSpPr>
        <p:spPr>
          <a:xfrm>
            <a:off x="5725672" y="3076608"/>
            <a:ext cx="501171" cy="300737"/>
          </a:xfrm>
          <a:custGeom>
            <a:avLst/>
            <a:gdLst/>
            <a:ahLst/>
            <a:cxnLst>
              <a:cxn ang="0">
                <a:pos x="wd2" y="hd2"/>
              </a:cxn>
              <a:cxn ang="5400000">
                <a:pos x="wd2" y="hd2"/>
              </a:cxn>
              <a:cxn ang="10800000">
                <a:pos x="wd2" y="hd2"/>
              </a:cxn>
              <a:cxn ang="16200000">
                <a:pos x="wd2" y="hd2"/>
              </a:cxn>
            </a:cxnLst>
            <a:rect l="0" t="0" r="r" b="b"/>
            <a:pathLst>
              <a:path w="21600" h="21600" extrusionOk="0">
                <a:moveTo>
                  <a:pt x="19418" y="14435"/>
                </a:moveTo>
                <a:lnTo>
                  <a:pt x="19418" y="3600"/>
                </a:lnTo>
                <a:cubicBezTo>
                  <a:pt x="19418" y="1612"/>
                  <a:pt x="18451" y="0"/>
                  <a:pt x="17258" y="0"/>
                </a:cubicBezTo>
                <a:lnTo>
                  <a:pt x="7560" y="0"/>
                </a:lnTo>
                <a:lnTo>
                  <a:pt x="10326" y="5041"/>
                </a:lnTo>
                <a:lnTo>
                  <a:pt x="16221" y="5041"/>
                </a:lnTo>
                <a:lnTo>
                  <a:pt x="16221" y="14435"/>
                </a:lnTo>
                <a:lnTo>
                  <a:pt x="14040" y="14435"/>
                </a:lnTo>
                <a:lnTo>
                  <a:pt x="17819" y="21600"/>
                </a:lnTo>
                <a:lnTo>
                  <a:pt x="21600" y="14435"/>
                </a:lnTo>
                <a:cubicBezTo>
                  <a:pt x="21600" y="14435"/>
                  <a:pt x="19418" y="14435"/>
                  <a:pt x="19418" y="14435"/>
                </a:cubicBezTo>
                <a:close/>
                <a:moveTo>
                  <a:pt x="5378" y="16559"/>
                </a:moveTo>
                <a:lnTo>
                  <a:pt x="5378" y="7166"/>
                </a:lnTo>
                <a:lnTo>
                  <a:pt x="7560" y="7166"/>
                </a:lnTo>
                <a:lnTo>
                  <a:pt x="3779" y="0"/>
                </a:lnTo>
                <a:lnTo>
                  <a:pt x="0" y="7166"/>
                </a:lnTo>
                <a:lnTo>
                  <a:pt x="2181" y="7166"/>
                </a:lnTo>
                <a:lnTo>
                  <a:pt x="2181" y="17998"/>
                </a:lnTo>
                <a:cubicBezTo>
                  <a:pt x="2181" y="19988"/>
                  <a:pt x="3149" y="21600"/>
                  <a:pt x="4341" y="21600"/>
                </a:cubicBezTo>
                <a:lnTo>
                  <a:pt x="14040" y="21600"/>
                </a:lnTo>
                <a:lnTo>
                  <a:pt x="11274" y="16559"/>
                </a:lnTo>
                <a:cubicBezTo>
                  <a:pt x="11274" y="16559"/>
                  <a:pt x="5378" y="16559"/>
                  <a:pt x="5378" y="16559"/>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spTree>
    <p:extLst>
      <p:ext uri="{BB962C8B-B14F-4D97-AF65-F5344CB8AC3E}">
        <p14:creationId xmlns:p14="http://schemas.microsoft.com/office/powerpoint/2010/main" val="49564949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fade">
                                      <p:cBhvr>
                                        <p:cTn id="11" dur="500"/>
                                        <p:tgtEl>
                                          <p:spTgt spid="2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Effect transition="in" filter="fade">
                                      <p:cBhvr>
                                        <p:cTn id="15" dur="500"/>
                                        <p:tgtEl>
                                          <p:spTgt spid="30">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500"/>
                                        <p:tgtEl>
                                          <p:spTgt spid="5"/>
                                        </p:tgtEl>
                                      </p:cBhvr>
                                    </p:animEffect>
                                  </p:childTnLst>
                                </p:cTn>
                              </p:par>
                            </p:childTnLst>
                          </p:cTn>
                        </p:par>
                        <p:par>
                          <p:cTn id="20" fill="hold">
                            <p:stCondLst>
                              <p:cond delay="2000"/>
                            </p:stCondLst>
                            <p:childTnLst>
                              <p:par>
                                <p:cTn id="21" presetID="49" presetClass="entr" presetSubtype="0" decel="10000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 calcmode="lin" valueType="num">
                                      <p:cBhvr>
                                        <p:cTn id="25" dur="500" fill="hold"/>
                                        <p:tgtEl>
                                          <p:spTgt spid="4"/>
                                        </p:tgtEl>
                                        <p:attrNameLst>
                                          <p:attrName>style.rotation</p:attrName>
                                        </p:attrNameLst>
                                      </p:cBhvr>
                                      <p:tavLst>
                                        <p:tav tm="0">
                                          <p:val>
                                            <p:fltVal val="360"/>
                                          </p:val>
                                        </p:tav>
                                        <p:tav tm="100000">
                                          <p:val>
                                            <p:fltVal val="0"/>
                                          </p:val>
                                        </p:tav>
                                      </p:tavLst>
                                    </p:anim>
                                    <p:animEffect transition="in" filter="fade">
                                      <p:cBhvr>
                                        <p:cTn id="26" dur="500"/>
                                        <p:tgtEl>
                                          <p:spTgt spid="4"/>
                                        </p:tgtEl>
                                      </p:cBhvr>
                                    </p:animEffect>
                                  </p:childTnLst>
                                </p:cTn>
                              </p:par>
                            </p:childTnLst>
                          </p:cTn>
                        </p:par>
                        <p:par>
                          <p:cTn id="27" fill="hold">
                            <p:stCondLst>
                              <p:cond delay="2500"/>
                            </p:stCondLst>
                            <p:childTnLst>
                              <p:par>
                                <p:cTn id="28" presetID="9" presetClass="entr" presetSubtype="0" fill="hold" grpId="0" nodeType="afterEffect">
                                  <p:stCondLst>
                                    <p:cond delay="0"/>
                                  </p:stCondLst>
                                  <p:childTnLst>
                                    <p:set>
                                      <p:cBhvr>
                                        <p:cTn id="29" dur="1" fill="hold">
                                          <p:stCondLst>
                                            <p:cond delay="0"/>
                                          </p:stCondLst>
                                        </p:cTn>
                                        <p:tgtEl>
                                          <p:spTgt spid="27">
                                            <p:txEl>
                                              <p:pRg st="0" end="0"/>
                                            </p:txEl>
                                          </p:spTgt>
                                        </p:tgtEl>
                                        <p:attrNameLst>
                                          <p:attrName>style.visibility</p:attrName>
                                        </p:attrNameLst>
                                      </p:cBhvr>
                                      <p:to>
                                        <p:strVal val="visible"/>
                                      </p:to>
                                    </p:set>
                                    <p:animEffect transition="in" filter="dissolve">
                                      <p:cBhvr>
                                        <p:cTn id="30" dur="500"/>
                                        <p:tgtEl>
                                          <p:spTgt spid="27">
                                            <p:txEl>
                                              <p:pRg st="0" end="0"/>
                                            </p:txEl>
                                          </p:spTgt>
                                        </p:tgtEl>
                                      </p:cBhvr>
                                    </p:animEffect>
                                  </p:childTnLst>
                                </p:cTn>
                              </p:par>
                            </p:childTnLst>
                          </p:cTn>
                        </p:par>
                        <p:par>
                          <p:cTn id="31" fill="hold">
                            <p:stCondLst>
                              <p:cond delay="3000"/>
                            </p:stCondLst>
                            <p:childTnLst>
                              <p:par>
                                <p:cTn id="32" presetID="9" presetClass="entr" presetSubtype="0" fill="hold" grpId="0" nodeType="afterEffect">
                                  <p:stCondLst>
                                    <p:cond delay="0"/>
                                  </p:stCondLst>
                                  <p:childTnLst>
                                    <p:set>
                                      <p:cBhvr>
                                        <p:cTn id="33" dur="1" fill="hold">
                                          <p:stCondLst>
                                            <p:cond delay="0"/>
                                          </p:stCondLst>
                                        </p:cTn>
                                        <p:tgtEl>
                                          <p:spTgt spid="86">
                                            <p:txEl>
                                              <p:pRg st="0" end="0"/>
                                            </p:txEl>
                                          </p:spTgt>
                                        </p:tgtEl>
                                        <p:attrNameLst>
                                          <p:attrName>style.visibility</p:attrName>
                                        </p:attrNameLst>
                                      </p:cBhvr>
                                      <p:to>
                                        <p:strVal val="visible"/>
                                      </p:to>
                                    </p:set>
                                    <p:animEffect transition="in" filter="dissolve">
                                      <p:cBhvr>
                                        <p:cTn id="34" dur="500"/>
                                        <p:tgtEl>
                                          <p:spTgt spid="86">
                                            <p:txEl>
                                              <p:pRg st="0" end="0"/>
                                            </p:txEl>
                                          </p:spTgt>
                                        </p:tgtEl>
                                      </p:cBhvr>
                                    </p:animEffect>
                                  </p:childTnLst>
                                </p:cTn>
                              </p:par>
                            </p:childTnLst>
                          </p:cTn>
                        </p:par>
                        <p:par>
                          <p:cTn id="35" fill="hold">
                            <p:stCondLst>
                              <p:cond delay="3500"/>
                            </p:stCondLst>
                            <p:childTnLst>
                              <p:par>
                                <p:cTn id="36" presetID="9" presetClass="entr" presetSubtype="0" fill="hold" grpId="0" nodeType="afterEffect">
                                  <p:stCondLst>
                                    <p:cond delay="0"/>
                                  </p:stCondLst>
                                  <p:childTnLst>
                                    <p:set>
                                      <p:cBhvr>
                                        <p:cTn id="37" dur="1" fill="hold">
                                          <p:stCondLst>
                                            <p:cond delay="0"/>
                                          </p:stCondLst>
                                        </p:cTn>
                                        <p:tgtEl>
                                          <p:spTgt spid="87">
                                            <p:txEl>
                                              <p:pRg st="0" end="0"/>
                                            </p:txEl>
                                          </p:spTgt>
                                        </p:tgtEl>
                                        <p:attrNameLst>
                                          <p:attrName>style.visibility</p:attrName>
                                        </p:attrNameLst>
                                      </p:cBhvr>
                                      <p:to>
                                        <p:strVal val="visible"/>
                                      </p:to>
                                    </p:set>
                                    <p:animEffect transition="in" filter="dissolve">
                                      <p:cBhvr>
                                        <p:cTn id="38" dur="500"/>
                                        <p:tgtEl>
                                          <p:spTgt spid="87">
                                            <p:txEl>
                                              <p:pRg st="0" end="0"/>
                                            </p:txEl>
                                          </p:spTgt>
                                        </p:tgtEl>
                                      </p:cBhvr>
                                    </p:animEffect>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childTnLst>
                          </p:cTn>
                        </p:par>
                        <p:par>
                          <p:cTn id="43" fill="hold">
                            <p:stCondLst>
                              <p:cond delay="4500"/>
                            </p:stCondLst>
                            <p:childTnLst>
                              <p:par>
                                <p:cTn id="44" presetID="49" presetClass="entr" presetSubtype="0" decel="10000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 calcmode="lin" valueType="num">
                                      <p:cBhvr>
                                        <p:cTn id="48" dur="500" fill="hold"/>
                                        <p:tgtEl>
                                          <p:spTgt spid="11"/>
                                        </p:tgtEl>
                                        <p:attrNameLst>
                                          <p:attrName>style.rotation</p:attrName>
                                        </p:attrNameLst>
                                      </p:cBhvr>
                                      <p:tavLst>
                                        <p:tav tm="0">
                                          <p:val>
                                            <p:fltVal val="360"/>
                                          </p:val>
                                        </p:tav>
                                        <p:tav tm="100000">
                                          <p:val>
                                            <p:fltVal val="0"/>
                                          </p:val>
                                        </p:tav>
                                      </p:tavLst>
                                    </p:anim>
                                    <p:animEffect transition="in" filter="fade">
                                      <p:cBhvr>
                                        <p:cTn id="49" dur="500"/>
                                        <p:tgtEl>
                                          <p:spTgt spid="11"/>
                                        </p:tgtEl>
                                      </p:cBhvr>
                                    </p:animEffect>
                                  </p:childTnLst>
                                </p:cTn>
                              </p:par>
                            </p:childTnLst>
                          </p:cTn>
                        </p:par>
                        <p:par>
                          <p:cTn id="50" fill="hold">
                            <p:stCondLst>
                              <p:cond delay="5000"/>
                            </p:stCondLst>
                            <p:childTnLst>
                              <p:par>
                                <p:cTn id="51" presetID="49" presetClass="entr" presetSubtype="0" decel="100000" fill="hold" grpId="0" nodeType="afterEffect">
                                  <p:stCondLst>
                                    <p:cond delay="0"/>
                                  </p:stCondLst>
                                  <p:childTnLst>
                                    <p:set>
                                      <p:cBhvr>
                                        <p:cTn id="52" dur="1" fill="hold">
                                          <p:stCondLst>
                                            <p:cond delay="0"/>
                                          </p:stCondLst>
                                        </p:cTn>
                                        <p:tgtEl>
                                          <p:spTgt spid="29"/>
                                        </p:tgtEl>
                                        <p:attrNameLst>
                                          <p:attrName>style.visibility</p:attrName>
                                        </p:attrNameLst>
                                      </p:cBhvr>
                                      <p:to>
                                        <p:strVal val="visible"/>
                                      </p:to>
                                    </p:set>
                                    <p:anim calcmode="lin" valueType="num">
                                      <p:cBhvr>
                                        <p:cTn id="53" dur="500" fill="hold"/>
                                        <p:tgtEl>
                                          <p:spTgt spid="29"/>
                                        </p:tgtEl>
                                        <p:attrNameLst>
                                          <p:attrName>ppt_w</p:attrName>
                                        </p:attrNameLst>
                                      </p:cBhvr>
                                      <p:tavLst>
                                        <p:tav tm="0">
                                          <p:val>
                                            <p:fltVal val="0"/>
                                          </p:val>
                                        </p:tav>
                                        <p:tav tm="100000">
                                          <p:val>
                                            <p:strVal val="#ppt_w"/>
                                          </p:val>
                                        </p:tav>
                                      </p:tavLst>
                                    </p:anim>
                                    <p:anim calcmode="lin" valueType="num">
                                      <p:cBhvr>
                                        <p:cTn id="54" dur="500" fill="hold"/>
                                        <p:tgtEl>
                                          <p:spTgt spid="29"/>
                                        </p:tgtEl>
                                        <p:attrNameLst>
                                          <p:attrName>ppt_h</p:attrName>
                                        </p:attrNameLst>
                                      </p:cBhvr>
                                      <p:tavLst>
                                        <p:tav tm="0">
                                          <p:val>
                                            <p:fltVal val="0"/>
                                          </p:val>
                                        </p:tav>
                                        <p:tav tm="100000">
                                          <p:val>
                                            <p:strVal val="#ppt_h"/>
                                          </p:val>
                                        </p:tav>
                                      </p:tavLst>
                                    </p:anim>
                                    <p:anim calcmode="lin" valueType="num">
                                      <p:cBhvr>
                                        <p:cTn id="55" dur="500" fill="hold"/>
                                        <p:tgtEl>
                                          <p:spTgt spid="29"/>
                                        </p:tgtEl>
                                        <p:attrNameLst>
                                          <p:attrName>style.rotation</p:attrName>
                                        </p:attrNameLst>
                                      </p:cBhvr>
                                      <p:tavLst>
                                        <p:tav tm="0">
                                          <p:val>
                                            <p:fltVal val="360"/>
                                          </p:val>
                                        </p:tav>
                                        <p:tav tm="100000">
                                          <p:val>
                                            <p:fltVal val="0"/>
                                          </p:val>
                                        </p:tav>
                                      </p:tavLst>
                                    </p:anim>
                                    <p:animEffect transition="in" filter="fade">
                                      <p:cBhvr>
                                        <p:cTn id="56" dur="500"/>
                                        <p:tgtEl>
                                          <p:spTgt spid="29"/>
                                        </p:tgtEl>
                                      </p:cBhvr>
                                    </p:animEffect>
                                  </p:childTnLst>
                                </p:cTn>
                              </p:par>
                            </p:childTnLst>
                          </p:cTn>
                        </p:par>
                        <p:par>
                          <p:cTn id="57" fill="hold">
                            <p:stCondLst>
                              <p:cond delay="5500"/>
                            </p:stCondLst>
                            <p:childTnLst>
                              <p:par>
                                <p:cTn id="58" presetID="10" presetClass="entr" presetSubtype="0" fill="hold" grpId="0" nodeType="afterEffect">
                                  <p:stCondLst>
                                    <p:cond delay="0"/>
                                  </p:stCondLst>
                                  <p:childTnLst>
                                    <p:set>
                                      <p:cBhvr>
                                        <p:cTn id="59" dur="1" fill="hold">
                                          <p:stCondLst>
                                            <p:cond delay="0"/>
                                          </p:stCondLst>
                                        </p:cTn>
                                        <p:tgtEl>
                                          <p:spTgt spid="95">
                                            <p:txEl>
                                              <p:pRg st="0" end="0"/>
                                            </p:txEl>
                                          </p:spTgt>
                                        </p:tgtEl>
                                        <p:attrNameLst>
                                          <p:attrName>style.visibility</p:attrName>
                                        </p:attrNameLst>
                                      </p:cBhvr>
                                      <p:to>
                                        <p:strVal val="visible"/>
                                      </p:to>
                                    </p:set>
                                    <p:animEffect transition="in" filter="fade">
                                      <p:cBhvr>
                                        <p:cTn id="60" dur="500"/>
                                        <p:tgtEl>
                                          <p:spTgt spid="95">
                                            <p:txEl>
                                              <p:pRg st="0" end="0"/>
                                            </p:txEl>
                                          </p:spTgt>
                                        </p:tgtEl>
                                      </p:cBhvr>
                                    </p:animEffect>
                                  </p:childTnLst>
                                </p:cTn>
                              </p:par>
                            </p:childTnLst>
                          </p:cTn>
                        </p:par>
                        <p:par>
                          <p:cTn id="61" fill="hold">
                            <p:stCondLst>
                              <p:cond delay="6000"/>
                            </p:stCondLst>
                            <p:childTnLst>
                              <p:par>
                                <p:cTn id="62" presetID="10" presetClass="entr" presetSubtype="0" fill="hold" grpId="0" nodeType="afterEffect">
                                  <p:stCondLst>
                                    <p:cond delay="0"/>
                                  </p:stCondLst>
                                  <p:childTnLst>
                                    <p:set>
                                      <p:cBhvr>
                                        <p:cTn id="63" dur="1" fill="hold">
                                          <p:stCondLst>
                                            <p:cond delay="0"/>
                                          </p:stCondLst>
                                        </p:cTn>
                                        <p:tgtEl>
                                          <p:spTgt spid="85">
                                            <p:txEl>
                                              <p:pRg st="0" end="0"/>
                                            </p:txEl>
                                          </p:spTgt>
                                        </p:tgtEl>
                                        <p:attrNameLst>
                                          <p:attrName>style.visibility</p:attrName>
                                        </p:attrNameLst>
                                      </p:cBhvr>
                                      <p:to>
                                        <p:strVal val="visible"/>
                                      </p:to>
                                    </p:set>
                                    <p:animEffect transition="in" filter="fade">
                                      <p:cBhvr>
                                        <p:cTn id="64" dur="500"/>
                                        <p:tgtEl>
                                          <p:spTgt spid="85">
                                            <p:txEl>
                                              <p:pRg st="0" end="0"/>
                                            </p:txEl>
                                          </p:spTgt>
                                        </p:tgtEl>
                                      </p:cBhvr>
                                    </p:animEffect>
                                  </p:childTnLst>
                                </p:cTn>
                              </p:par>
                            </p:childTnLst>
                          </p:cTn>
                        </p:par>
                        <p:par>
                          <p:cTn id="65" fill="hold">
                            <p:stCondLst>
                              <p:cond delay="6500"/>
                            </p:stCondLst>
                            <p:childTnLst>
                              <p:par>
                                <p:cTn id="66" presetID="22" presetClass="entr" presetSubtype="8"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left)">
                                      <p:cBhvr>
                                        <p:cTn id="68" dur="500"/>
                                        <p:tgtEl>
                                          <p:spTgt spid="6"/>
                                        </p:tgtEl>
                                      </p:cBhvr>
                                    </p:animEffect>
                                  </p:childTnLst>
                                </p:cTn>
                              </p:par>
                            </p:childTnLst>
                          </p:cTn>
                        </p:par>
                        <p:par>
                          <p:cTn id="69" fill="hold">
                            <p:stCondLst>
                              <p:cond delay="7000"/>
                            </p:stCondLst>
                            <p:childTnLst>
                              <p:par>
                                <p:cTn id="70" presetID="49" presetClass="entr" presetSubtype="0" decel="100000"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p:cTn id="72" dur="500" fill="hold"/>
                                        <p:tgtEl>
                                          <p:spTgt spid="18"/>
                                        </p:tgtEl>
                                        <p:attrNameLst>
                                          <p:attrName>ppt_w</p:attrName>
                                        </p:attrNameLst>
                                      </p:cBhvr>
                                      <p:tavLst>
                                        <p:tav tm="0">
                                          <p:val>
                                            <p:fltVal val="0"/>
                                          </p:val>
                                        </p:tav>
                                        <p:tav tm="100000">
                                          <p:val>
                                            <p:strVal val="#ppt_w"/>
                                          </p:val>
                                        </p:tav>
                                      </p:tavLst>
                                    </p:anim>
                                    <p:anim calcmode="lin" valueType="num">
                                      <p:cBhvr>
                                        <p:cTn id="73" dur="500" fill="hold"/>
                                        <p:tgtEl>
                                          <p:spTgt spid="18"/>
                                        </p:tgtEl>
                                        <p:attrNameLst>
                                          <p:attrName>ppt_h</p:attrName>
                                        </p:attrNameLst>
                                      </p:cBhvr>
                                      <p:tavLst>
                                        <p:tav tm="0">
                                          <p:val>
                                            <p:fltVal val="0"/>
                                          </p:val>
                                        </p:tav>
                                        <p:tav tm="100000">
                                          <p:val>
                                            <p:strVal val="#ppt_h"/>
                                          </p:val>
                                        </p:tav>
                                      </p:tavLst>
                                    </p:anim>
                                    <p:anim calcmode="lin" valueType="num">
                                      <p:cBhvr>
                                        <p:cTn id="74" dur="500" fill="hold"/>
                                        <p:tgtEl>
                                          <p:spTgt spid="18"/>
                                        </p:tgtEl>
                                        <p:attrNameLst>
                                          <p:attrName>style.rotation</p:attrName>
                                        </p:attrNameLst>
                                      </p:cBhvr>
                                      <p:tavLst>
                                        <p:tav tm="0">
                                          <p:val>
                                            <p:fltVal val="360"/>
                                          </p:val>
                                        </p:tav>
                                        <p:tav tm="100000">
                                          <p:val>
                                            <p:fltVal val="0"/>
                                          </p:val>
                                        </p:tav>
                                      </p:tavLst>
                                    </p:anim>
                                    <p:animEffect transition="in" filter="fade">
                                      <p:cBhvr>
                                        <p:cTn id="75" dur="500"/>
                                        <p:tgtEl>
                                          <p:spTgt spid="18"/>
                                        </p:tgtEl>
                                      </p:cBhvr>
                                    </p:animEffect>
                                  </p:childTnLst>
                                </p:cTn>
                              </p:par>
                            </p:childTnLst>
                          </p:cTn>
                        </p:par>
                        <p:par>
                          <p:cTn id="76" fill="hold">
                            <p:stCondLst>
                              <p:cond delay="7500"/>
                            </p:stCondLst>
                            <p:childTnLst>
                              <p:par>
                                <p:cTn id="77" presetID="9" presetClass="entr" presetSubtype="0" fill="hold" grpId="0" nodeType="afterEffect">
                                  <p:stCondLst>
                                    <p:cond delay="0"/>
                                  </p:stCondLst>
                                  <p:childTnLst>
                                    <p:set>
                                      <p:cBhvr>
                                        <p:cTn id="78" dur="1" fill="hold">
                                          <p:stCondLst>
                                            <p:cond delay="0"/>
                                          </p:stCondLst>
                                        </p:cTn>
                                        <p:tgtEl>
                                          <p:spTgt spid="90">
                                            <p:txEl>
                                              <p:pRg st="0" end="0"/>
                                            </p:txEl>
                                          </p:spTgt>
                                        </p:tgtEl>
                                        <p:attrNameLst>
                                          <p:attrName>style.visibility</p:attrName>
                                        </p:attrNameLst>
                                      </p:cBhvr>
                                      <p:to>
                                        <p:strVal val="visible"/>
                                      </p:to>
                                    </p:set>
                                    <p:animEffect transition="in" filter="dissolve">
                                      <p:cBhvr>
                                        <p:cTn id="79" dur="500"/>
                                        <p:tgtEl>
                                          <p:spTgt spid="90">
                                            <p:txEl>
                                              <p:pRg st="0" end="0"/>
                                            </p:txEl>
                                          </p:spTgt>
                                        </p:tgtEl>
                                      </p:cBhvr>
                                    </p:animEffect>
                                  </p:childTnLst>
                                </p:cTn>
                              </p:par>
                            </p:childTnLst>
                          </p:cTn>
                        </p:par>
                        <p:par>
                          <p:cTn id="80" fill="hold">
                            <p:stCondLst>
                              <p:cond delay="8000"/>
                            </p:stCondLst>
                            <p:childTnLst>
                              <p:par>
                                <p:cTn id="81" presetID="9" presetClass="entr" presetSubtype="0" fill="hold" grpId="0" nodeType="afterEffect">
                                  <p:stCondLst>
                                    <p:cond delay="0"/>
                                  </p:stCondLst>
                                  <p:childTnLst>
                                    <p:set>
                                      <p:cBhvr>
                                        <p:cTn id="82" dur="1" fill="hold">
                                          <p:stCondLst>
                                            <p:cond delay="0"/>
                                          </p:stCondLst>
                                        </p:cTn>
                                        <p:tgtEl>
                                          <p:spTgt spid="91">
                                            <p:txEl>
                                              <p:pRg st="0" end="0"/>
                                            </p:txEl>
                                          </p:spTgt>
                                        </p:tgtEl>
                                        <p:attrNameLst>
                                          <p:attrName>style.visibility</p:attrName>
                                        </p:attrNameLst>
                                      </p:cBhvr>
                                      <p:to>
                                        <p:strVal val="visible"/>
                                      </p:to>
                                    </p:set>
                                    <p:animEffect transition="in" filter="dissolve">
                                      <p:cBhvr>
                                        <p:cTn id="83" dur="500"/>
                                        <p:tgtEl>
                                          <p:spTgt spid="91">
                                            <p:txEl>
                                              <p:pRg st="0" end="0"/>
                                            </p:txEl>
                                          </p:spTgt>
                                        </p:tgtEl>
                                      </p:cBhvr>
                                    </p:animEffect>
                                  </p:childTnLst>
                                </p:cTn>
                              </p:par>
                            </p:childTnLst>
                          </p:cTn>
                        </p:par>
                        <p:par>
                          <p:cTn id="84" fill="hold">
                            <p:stCondLst>
                              <p:cond delay="8500"/>
                            </p:stCondLst>
                            <p:childTnLst>
                              <p:par>
                                <p:cTn id="85" presetID="9" presetClass="entr" presetSubtype="0" fill="hold" grpId="0" nodeType="afterEffect">
                                  <p:stCondLst>
                                    <p:cond delay="0"/>
                                  </p:stCondLst>
                                  <p:childTnLst>
                                    <p:set>
                                      <p:cBhvr>
                                        <p:cTn id="86" dur="1" fill="hold">
                                          <p:stCondLst>
                                            <p:cond delay="0"/>
                                          </p:stCondLst>
                                        </p:cTn>
                                        <p:tgtEl>
                                          <p:spTgt spid="92">
                                            <p:txEl>
                                              <p:pRg st="0" end="0"/>
                                            </p:txEl>
                                          </p:spTgt>
                                        </p:tgtEl>
                                        <p:attrNameLst>
                                          <p:attrName>style.visibility</p:attrName>
                                        </p:attrNameLst>
                                      </p:cBhvr>
                                      <p:to>
                                        <p:strVal val="visible"/>
                                      </p:to>
                                    </p:set>
                                    <p:animEffect transition="in" filter="dissolve">
                                      <p:cBhvr>
                                        <p:cTn id="87" dur="500"/>
                                        <p:tgtEl>
                                          <p:spTgt spid="9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5" grpId="0"/>
      <p:bldP spid="26" grpId="0" build="p"/>
      <p:bldP spid="30" grpId="0" build="p"/>
      <p:bldP spid="85" grpId="0" build="p"/>
      <p:bldP spid="5" grpId="0" animBg="1"/>
      <p:bldP spid="27" grpId="0" build="p"/>
      <p:bldP spid="86" grpId="0" build="p"/>
      <p:bldP spid="87" grpId="0" build="p"/>
      <p:bldP spid="90" grpId="0" build="p"/>
      <p:bldP spid="91" grpId="0" build="p"/>
      <p:bldP spid="92" grpId="0" build="p"/>
      <p:bldP spid="95" grpId="0" build="p"/>
      <p:bldP spid="29"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a:xfrm>
            <a:off x="1524000" y="568487"/>
            <a:ext cx="9144000" cy="669467"/>
          </a:xfrm>
        </p:spPr>
        <p:txBody>
          <a:bodyPr>
            <a:normAutofit/>
          </a:bodyPr>
          <a:lstStyle/>
          <a:p>
            <a:r>
              <a:rPr lang="en-GB" dirty="0"/>
              <a:t>PHASES OF MARKET RESEARCH</a:t>
            </a:r>
          </a:p>
        </p:txBody>
      </p:sp>
      <p:sp>
        <p:nvSpPr>
          <p:cNvPr id="9" name="Subtitle 8"/>
          <p:cNvSpPr>
            <a:spLocks noGrp="1"/>
          </p:cNvSpPr>
          <p:nvPr>
            <p:ph type="subTitle" idx="1"/>
          </p:nvPr>
        </p:nvSpPr>
        <p:spPr/>
        <p:txBody>
          <a:bodyPr/>
          <a:lstStyle/>
          <a:p>
            <a:r>
              <a:rPr lang="en-GB" dirty="0"/>
              <a:t>write your relevant text here</a:t>
            </a:r>
          </a:p>
        </p:txBody>
      </p:sp>
      <p:sp>
        <p:nvSpPr>
          <p:cNvPr id="171" name="Text Placeholder 9"/>
          <p:cNvSpPr>
            <a:spLocks noGrp="1"/>
          </p:cNvSpPr>
          <p:nvPr>
            <p:ph type="body" sz="quarter" idx="10"/>
          </p:nvPr>
        </p:nvSpPr>
        <p:spPr>
          <a:xfrm>
            <a:off x="8192669" y="2141507"/>
            <a:ext cx="2475331" cy="345316"/>
          </a:xfrm>
        </p:spPr>
        <p:txBody>
          <a:bodyPr anchor="ctr">
            <a:normAutofit/>
          </a:bodyPr>
          <a:lstStyle/>
          <a:p>
            <a:r>
              <a:rPr lang="en-GB" sz="1400" dirty="0"/>
              <a:t>1. Definition</a:t>
            </a:r>
          </a:p>
        </p:txBody>
      </p:sp>
      <p:sp>
        <p:nvSpPr>
          <p:cNvPr id="14" name="Text Placeholder 13"/>
          <p:cNvSpPr>
            <a:spLocks noGrp="1"/>
          </p:cNvSpPr>
          <p:nvPr>
            <p:ph type="body" sz="quarter" idx="11"/>
          </p:nvPr>
        </p:nvSpPr>
        <p:spPr>
          <a:xfrm>
            <a:off x="8176525" y="2528378"/>
            <a:ext cx="2491475" cy="622853"/>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a:t>
            </a:r>
          </a:p>
        </p:txBody>
      </p:sp>
      <p:sp>
        <p:nvSpPr>
          <p:cNvPr id="29" name="Shape 1592"/>
          <p:cNvSpPr/>
          <p:nvPr/>
        </p:nvSpPr>
        <p:spPr>
          <a:xfrm>
            <a:off x="6350296" y="3020084"/>
            <a:ext cx="659530" cy="804799"/>
          </a:xfrm>
          <a:custGeom>
            <a:avLst/>
            <a:gdLst/>
            <a:ahLst/>
            <a:cxnLst>
              <a:cxn ang="0">
                <a:pos x="wd2" y="hd2"/>
              </a:cxn>
              <a:cxn ang="5400000">
                <a:pos x="wd2" y="hd2"/>
              </a:cxn>
              <a:cxn ang="10800000">
                <a:pos x="wd2" y="hd2"/>
              </a:cxn>
              <a:cxn ang="16200000">
                <a:pos x="wd2" y="hd2"/>
              </a:cxn>
            </a:cxnLst>
            <a:rect l="0" t="0" r="r" b="b"/>
            <a:pathLst>
              <a:path w="21600" h="21600" extrusionOk="0">
                <a:moveTo>
                  <a:pt x="6303" y="0"/>
                </a:moveTo>
                <a:lnTo>
                  <a:pt x="0" y="8946"/>
                </a:lnTo>
                <a:cubicBezTo>
                  <a:pt x="2660" y="10189"/>
                  <a:pt x="4968" y="12004"/>
                  <a:pt x="6607" y="14331"/>
                </a:cubicBezTo>
                <a:cubicBezTo>
                  <a:pt x="8221" y="16622"/>
                  <a:pt x="8986" y="19126"/>
                  <a:pt x="8994" y="21600"/>
                </a:cubicBezTo>
                <a:lnTo>
                  <a:pt x="21600" y="21600"/>
                </a:lnTo>
                <a:cubicBezTo>
                  <a:pt x="21597" y="17369"/>
                  <a:pt x="20284" y="13085"/>
                  <a:pt x="17523" y="9166"/>
                </a:cubicBezTo>
                <a:cubicBezTo>
                  <a:pt x="14737" y="5212"/>
                  <a:pt x="10822" y="2119"/>
                  <a:pt x="6303" y="0"/>
                </a:cubicBezTo>
                <a:close/>
              </a:path>
            </a:pathLst>
          </a:custGeom>
          <a:solidFill>
            <a:srgbClr val="ECECEC"/>
          </a:solidFill>
          <a:ln w="19050">
            <a:solidFill>
              <a:srgbClr val="FFFFFF"/>
            </a:solidFill>
            <a:miter lim="400000"/>
          </a:ln>
        </p:spPr>
        <p:txBody>
          <a:bodyPr lIns="38100" tIns="38100" rIns="38100" bIns="38100" anchor="ctr"/>
          <a:lstStyle/>
          <a:p>
            <a:pPr lvl="0" algn="l">
              <a:lnSpc>
                <a:spcPct val="100000"/>
              </a:lnSpc>
              <a:spcBef>
                <a:spcPts val="4500"/>
              </a:spcBef>
              <a:defRPr sz="2500"/>
            </a:pPr>
            <a:endParaRPr/>
          </a:p>
        </p:txBody>
      </p:sp>
      <p:sp>
        <p:nvSpPr>
          <p:cNvPr id="30" name="Shape 1593"/>
          <p:cNvSpPr/>
          <p:nvPr/>
        </p:nvSpPr>
        <p:spPr>
          <a:xfrm>
            <a:off x="6350296" y="3824491"/>
            <a:ext cx="657598" cy="808116"/>
          </a:xfrm>
          <a:custGeom>
            <a:avLst/>
            <a:gdLst/>
            <a:ahLst/>
            <a:cxnLst>
              <a:cxn ang="0">
                <a:pos x="wd2" y="hd2"/>
              </a:cxn>
              <a:cxn ang="5400000">
                <a:pos x="wd2" y="hd2"/>
              </a:cxn>
              <a:cxn ang="10800000">
                <a:pos x="wd2" y="hd2"/>
              </a:cxn>
              <a:cxn ang="16200000">
                <a:pos x="wd2" y="hd2"/>
              </a:cxn>
            </a:cxnLst>
            <a:rect l="0" t="0" r="r" b="b"/>
            <a:pathLst>
              <a:path w="21594" h="21600" extrusionOk="0">
                <a:moveTo>
                  <a:pt x="0" y="12691"/>
                </a:moveTo>
                <a:lnTo>
                  <a:pt x="6319" y="21600"/>
                </a:lnTo>
                <a:cubicBezTo>
                  <a:pt x="16118" y="16995"/>
                  <a:pt x="21600" y="8609"/>
                  <a:pt x="21594" y="0"/>
                </a:cubicBezTo>
                <a:lnTo>
                  <a:pt x="8954" y="0"/>
                </a:lnTo>
                <a:cubicBezTo>
                  <a:pt x="8967" y="5057"/>
                  <a:pt x="5756" y="9986"/>
                  <a:pt x="0" y="12691"/>
                </a:cubicBezTo>
                <a:close/>
              </a:path>
            </a:pathLst>
          </a:custGeom>
          <a:solidFill>
            <a:srgbClr val="ECECEC"/>
          </a:solidFill>
          <a:ln w="19050">
            <a:solidFill>
              <a:srgbClr val="FFFFFF"/>
            </a:solidFill>
            <a:miter lim="400000"/>
          </a:ln>
        </p:spPr>
        <p:txBody>
          <a:bodyPr lIns="38100" tIns="38100" rIns="38100" bIns="38100" anchor="ctr"/>
          <a:lstStyle/>
          <a:p>
            <a:pPr lvl="0" algn="l">
              <a:lnSpc>
                <a:spcPct val="100000"/>
              </a:lnSpc>
              <a:spcBef>
                <a:spcPts val="4500"/>
              </a:spcBef>
              <a:defRPr sz="2500"/>
            </a:pPr>
            <a:endParaRPr/>
          </a:p>
        </p:txBody>
      </p:sp>
      <p:sp>
        <p:nvSpPr>
          <p:cNvPr id="31" name="Shape 1594"/>
          <p:cNvSpPr/>
          <p:nvPr/>
        </p:nvSpPr>
        <p:spPr>
          <a:xfrm>
            <a:off x="5611824" y="4299222"/>
            <a:ext cx="932439" cy="459076"/>
          </a:xfrm>
          <a:custGeom>
            <a:avLst/>
            <a:gdLst/>
            <a:ahLst/>
            <a:cxnLst>
              <a:cxn ang="0">
                <a:pos x="wd2" y="hd2"/>
              </a:cxn>
              <a:cxn ang="5400000">
                <a:pos x="wd2" y="hd2"/>
              </a:cxn>
              <a:cxn ang="10800000">
                <a:pos x="wd2" y="hd2"/>
              </a:cxn>
              <a:cxn ang="16200000">
                <a:pos x="wd2" y="hd2"/>
              </a:cxn>
            </a:cxnLst>
            <a:rect l="0" t="0" r="r" b="b"/>
            <a:pathLst>
              <a:path w="21600" h="19564" extrusionOk="0">
                <a:moveTo>
                  <a:pt x="4459" y="0"/>
                </a:moveTo>
                <a:lnTo>
                  <a:pt x="0" y="14208"/>
                </a:lnTo>
                <a:cubicBezTo>
                  <a:pt x="6460" y="21076"/>
                  <a:pt x="14687" y="21600"/>
                  <a:pt x="21600" y="14258"/>
                </a:cubicBezTo>
                <a:lnTo>
                  <a:pt x="17143" y="54"/>
                </a:lnTo>
                <a:cubicBezTo>
                  <a:pt x="13082" y="4367"/>
                  <a:pt x="8250" y="4046"/>
                  <a:pt x="4459" y="0"/>
                </a:cubicBezTo>
                <a:close/>
              </a:path>
            </a:pathLst>
          </a:custGeom>
          <a:solidFill>
            <a:srgbClr val="ECECEC"/>
          </a:solidFill>
          <a:ln w="19050">
            <a:solidFill>
              <a:srgbClr val="FFFFFF"/>
            </a:solidFill>
            <a:miter lim="400000"/>
          </a:ln>
        </p:spPr>
        <p:txBody>
          <a:bodyPr lIns="38100" tIns="38100" rIns="38100" bIns="38100" anchor="ctr"/>
          <a:lstStyle/>
          <a:p>
            <a:pPr lvl="0" algn="l">
              <a:lnSpc>
                <a:spcPct val="100000"/>
              </a:lnSpc>
              <a:spcBef>
                <a:spcPts val="4500"/>
              </a:spcBef>
              <a:defRPr sz="2500"/>
            </a:pPr>
            <a:endParaRPr/>
          </a:p>
        </p:txBody>
      </p:sp>
      <p:sp>
        <p:nvSpPr>
          <p:cNvPr id="32" name="Shape 1595"/>
          <p:cNvSpPr/>
          <p:nvPr/>
        </p:nvSpPr>
        <p:spPr>
          <a:xfrm>
            <a:off x="5150279" y="3020084"/>
            <a:ext cx="657566" cy="803956"/>
          </a:xfrm>
          <a:custGeom>
            <a:avLst/>
            <a:gdLst/>
            <a:ahLst/>
            <a:cxnLst>
              <a:cxn ang="0">
                <a:pos x="wd2" y="hd2"/>
              </a:cxn>
              <a:cxn ang="5400000">
                <a:pos x="wd2" y="hd2"/>
              </a:cxn>
              <a:cxn ang="10800000">
                <a:pos x="wd2" y="hd2"/>
              </a:cxn>
              <a:cxn ang="16200000">
                <a:pos x="wd2" y="hd2"/>
              </a:cxn>
            </a:cxnLst>
            <a:rect l="0" t="0" r="r" b="b"/>
            <a:pathLst>
              <a:path w="21600" h="21600" extrusionOk="0">
                <a:moveTo>
                  <a:pt x="21600" y="8955"/>
                </a:moveTo>
                <a:lnTo>
                  <a:pt x="15279" y="0"/>
                </a:lnTo>
                <a:cubicBezTo>
                  <a:pt x="5519" y="4609"/>
                  <a:pt x="42" y="12985"/>
                  <a:pt x="0" y="21600"/>
                </a:cubicBezTo>
                <a:lnTo>
                  <a:pt x="12643" y="21600"/>
                </a:lnTo>
                <a:cubicBezTo>
                  <a:pt x="12677" y="16556"/>
                  <a:pt x="15885" y="11654"/>
                  <a:pt x="21600" y="8955"/>
                </a:cubicBezTo>
                <a:close/>
              </a:path>
            </a:pathLst>
          </a:custGeom>
          <a:solidFill>
            <a:srgbClr val="ECECEC"/>
          </a:solidFill>
          <a:ln w="19050">
            <a:solidFill>
              <a:srgbClr val="FFFFFF"/>
            </a:solidFill>
            <a:miter lim="400000"/>
          </a:ln>
        </p:spPr>
        <p:txBody>
          <a:bodyPr lIns="38100" tIns="38100" rIns="38100" bIns="38100" anchor="ctr"/>
          <a:lstStyle/>
          <a:p>
            <a:pPr lvl="0" algn="l">
              <a:lnSpc>
                <a:spcPct val="100000"/>
              </a:lnSpc>
              <a:spcBef>
                <a:spcPts val="4500"/>
              </a:spcBef>
              <a:defRPr sz="2500"/>
            </a:pPr>
            <a:endParaRPr/>
          </a:p>
        </p:txBody>
      </p:sp>
      <p:sp>
        <p:nvSpPr>
          <p:cNvPr id="33" name="Shape 1596"/>
          <p:cNvSpPr/>
          <p:nvPr/>
        </p:nvSpPr>
        <p:spPr>
          <a:xfrm>
            <a:off x="5611824" y="2901401"/>
            <a:ext cx="928814" cy="457790"/>
          </a:xfrm>
          <a:custGeom>
            <a:avLst/>
            <a:gdLst/>
            <a:ahLst/>
            <a:cxnLst>
              <a:cxn ang="0">
                <a:pos x="wd2" y="hd2"/>
              </a:cxn>
              <a:cxn ang="5400000">
                <a:pos x="wd2" y="hd2"/>
              </a:cxn>
              <a:cxn ang="10800000">
                <a:pos x="wd2" y="hd2"/>
              </a:cxn>
              <a:cxn ang="16200000">
                <a:pos x="wd2" y="hd2"/>
              </a:cxn>
            </a:cxnLst>
            <a:rect l="0" t="0" r="r" b="b"/>
            <a:pathLst>
              <a:path w="21600" h="19587" extrusionOk="0">
                <a:moveTo>
                  <a:pt x="17125" y="19553"/>
                </a:moveTo>
                <a:lnTo>
                  <a:pt x="21600" y="5290"/>
                </a:lnTo>
                <a:cubicBezTo>
                  <a:pt x="15128" y="-1522"/>
                  <a:pt x="6910" y="-2013"/>
                  <a:pt x="0" y="5326"/>
                </a:cubicBezTo>
                <a:lnTo>
                  <a:pt x="4475" y="19587"/>
                </a:lnTo>
                <a:cubicBezTo>
                  <a:pt x="8521" y="15289"/>
                  <a:pt x="13331" y="15574"/>
                  <a:pt x="17125" y="19553"/>
                </a:cubicBezTo>
                <a:close/>
              </a:path>
            </a:pathLst>
          </a:custGeom>
          <a:solidFill>
            <a:srgbClr val="ECECEC"/>
          </a:solidFill>
          <a:ln w="19050">
            <a:solidFill>
              <a:srgbClr val="FFFFFF"/>
            </a:solidFill>
            <a:miter lim="400000"/>
          </a:ln>
        </p:spPr>
        <p:txBody>
          <a:bodyPr lIns="38100" tIns="38100" rIns="38100" bIns="38100" anchor="ctr"/>
          <a:lstStyle/>
          <a:p>
            <a:pPr lvl="0" algn="l">
              <a:lnSpc>
                <a:spcPct val="100000"/>
              </a:lnSpc>
              <a:spcBef>
                <a:spcPts val="4500"/>
              </a:spcBef>
              <a:defRPr sz="2500"/>
            </a:pPr>
            <a:endParaRPr/>
          </a:p>
        </p:txBody>
      </p:sp>
      <p:sp>
        <p:nvSpPr>
          <p:cNvPr id="48" name="Shape 1597"/>
          <p:cNvSpPr/>
          <p:nvPr/>
        </p:nvSpPr>
        <p:spPr>
          <a:xfrm>
            <a:off x="5150279" y="3824491"/>
            <a:ext cx="655899" cy="806931"/>
          </a:xfrm>
          <a:custGeom>
            <a:avLst/>
            <a:gdLst/>
            <a:ahLst/>
            <a:cxnLst>
              <a:cxn ang="0">
                <a:pos x="wd2" y="hd2"/>
              </a:cxn>
              <a:cxn ang="5400000">
                <a:pos x="wd2" y="hd2"/>
              </a:cxn>
              <a:cxn ang="10800000">
                <a:pos x="wd2" y="hd2"/>
              </a:cxn>
              <a:cxn ang="16200000">
                <a:pos x="wd2" y="hd2"/>
              </a:cxn>
            </a:cxnLst>
            <a:rect l="0" t="0" r="r" b="b"/>
            <a:pathLst>
              <a:path w="21580" h="21600" extrusionOk="0">
                <a:moveTo>
                  <a:pt x="15062" y="7362"/>
                </a:moveTo>
                <a:cubicBezTo>
                  <a:pt x="13415" y="5042"/>
                  <a:pt x="12647" y="2503"/>
                  <a:pt x="12664" y="0"/>
                </a:cubicBezTo>
                <a:lnTo>
                  <a:pt x="0" y="0"/>
                </a:lnTo>
                <a:cubicBezTo>
                  <a:pt x="-20" y="4256"/>
                  <a:pt x="1297" y="8570"/>
                  <a:pt x="4095" y="12513"/>
                </a:cubicBezTo>
                <a:cubicBezTo>
                  <a:pt x="6869" y="16422"/>
                  <a:pt x="10758" y="19488"/>
                  <a:pt x="15248" y="21600"/>
                </a:cubicBezTo>
                <a:lnTo>
                  <a:pt x="21580" y="12676"/>
                </a:lnTo>
                <a:cubicBezTo>
                  <a:pt x="18957" y="11438"/>
                  <a:pt x="16683" y="9647"/>
                  <a:pt x="15062" y="7362"/>
                </a:cubicBezTo>
                <a:close/>
              </a:path>
            </a:pathLst>
          </a:custGeom>
          <a:solidFill>
            <a:srgbClr val="ECECEC"/>
          </a:solidFill>
          <a:ln w="19050">
            <a:solidFill>
              <a:srgbClr val="FFFFFF"/>
            </a:solidFill>
            <a:miter lim="400000"/>
          </a:ln>
        </p:spPr>
        <p:txBody>
          <a:bodyPr lIns="38100" tIns="38100" rIns="38100" bIns="38100" anchor="ctr"/>
          <a:lstStyle/>
          <a:p>
            <a:pPr lvl="0" algn="l">
              <a:lnSpc>
                <a:spcPct val="100000"/>
              </a:lnSpc>
              <a:spcBef>
                <a:spcPts val="4500"/>
              </a:spcBef>
              <a:defRPr sz="2500"/>
            </a:pPr>
            <a:endParaRPr/>
          </a:p>
        </p:txBody>
      </p:sp>
      <p:grpSp>
        <p:nvGrpSpPr>
          <p:cNvPr id="49" name="Group 1601"/>
          <p:cNvGrpSpPr/>
          <p:nvPr/>
        </p:nvGrpSpPr>
        <p:grpSpPr>
          <a:xfrm>
            <a:off x="5782431" y="2499360"/>
            <a:ext cx="607660" cy="608400"/>
            <a:chOff x="93581" y="121368"/>
            <a:chExt cx="1209839" cy="1211313"/>
          </a:xfrm>
        </p:grpSpPr>
        <p:sp>
          <p:nvSpPr>
            <p:cNvPr id="54" name="Shape 1599"/>
            <p:cNvSpPr/>
            <p:nvPr/>
          </p:nvSpPr>
          <p:spPr>
            <a:xfrm>
              <a:off x="93581" y="121368"/>
              <a:ext cx="1209839" cy="1211313"/>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5" name="Shape 1600"/>
            <p:cNvSpPr/>
            <p:nvPr/>
          </p:nvSpPr>
          <p:spPr>
            <a:xfrm>
              <a:off x="469263" y="483620"/>
              <a:ext cx="429792" cy="429761"/>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4"/>
                    <a:pt x="14198" y="0"/>
                  </a:cubicBezTo>
                  <a:cubicBezTo>
                    <a:pt x="13467" y="1248"/>
                    <a:pt x="12147" y="2078"/>
                    <a:pt x="10800" y="2078"/>
                  </a:cubicBezTo>
                  <a:cubicBezTo>
                    <a:pt x="9453" y="2078"/>
                    <a:pt x="8134" y="1248"/>
                    <a:pt x="7403" y="0"/>
                  </a:cubicBezTo>
                  <a:cubicBezTo>
                    <a:pt x="6651" y="224"/>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5"/>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6" name="Group 1606"/>
          <p:cNvGrpSpPr/>
          <p:nvPr/>
        </p:nvGrpSpPr>
        <p:grpSpPr>
          <a:xfrm>
            <a:off x="6683913" y="2997313"/>
            <a:ext cx="607659" cy="608400"/>
            <a:chOff x="93581" y="80912"/>
            <a:chExt cx="1209839" cy="1211313"/>
          </a:xfrm>
        </p:grpSpPr>
        <p:sp>
          <p:nvSpPr>
            <p:cNvPr id="57" name="Shape 1604"/>
            <p:cNvSpPr/>
            <p:nvPr/>
          </p:nvSpPr>
          <p:spPr>
            <a:xfrm>
              <a:off x="93581" y="80912"/>
              <a:ext cx="1209839" cy="1211313"/>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8" name="Shape 1605"/>
            <p:cNvSpPr/>
            <p:nvPr/>
          </p:nvSpPr>
          <p:spPr>
            <a:xfrm>
              <a:off x="483633" y="483620"/>
              <a:ext cx="429733" cy="429761"/>
            </a:xfrm>
            <a:custGeom>
              <a:avLst/>
              <a:gdLst/>
              <a:ahLst/>
              <a:cxnLst>
                <a:cxn ang="0">
                  <a:pos x="wd2" y="hd2"/>
                </a:cxn>
                <a:cxn ang="5400000">
                  <a:pos x="wd2" y="hd2"/>
                </a:cxn>
                <a:cxn ang="10800000">
                  <a:pos x="wd2" y="hd2"/>
                </a:cxn>
                <a:cxn ang="16200000">
                  <a:pos x="wd2" y="hd2"/>
                </a:cxn>
              </a:cxnLst>
              <a:rect l="0" t="0" r="r" b="b"/>
              <a:pathLst>
                <a:path w="21318" h="21320" extrusionOk="0">
                  <a:moveTo>
                    <a:pt x="6122" y="19157"/>
                  </a:moveTo>
                  <a:lnTo>
                    <a:pt x="3902" y="19634"/>
                  </a:lnTo>
                  <a:cubicBezTo>
                    <a:pt x="3688" y="19233"/>
                    <a:pt x="3431" y="18833"/>
                    <a:pt x="2957" y="18361"/>
                  </a:cubicBezTo>
                  <a:cubicBezTo>
                    <a:pt x="2486" y="17889"/>
                    <a:pt x="2085" y="17631"/>
                    <a:pt x="1685" y="17417"/>
                  </a:cubicBezTo>
                  <a:lnTo>
                    <a:pt x="2162" y="15198"/>
                  </a:lnTo>
                  <a:lnTo>
                    <a:pt x="2804" y="14556"/>
                  </a:lnTo>
                  <a:cubicBezTo>
                    <a:pt x="2804" y="14556"/>
                    <a:pt x="4012" y="14580"/>
                    <a:pt x="5374" y="15944"/>
                  </a:cubicBezTo>
                  <a:cubicBezTo>
                    <a:pt x="6737" y="17307"/>
                    <a:pt x="6762" y="18516"/>
                    <a:pt x="6762" y="18516"/>
                  </a:cubicBezTo>
                  <a:cubicBezTo>
                    <a:pt x="6762" y="18516"/>
                    <a:pt x="6122" y="19157"/>
                    <a:pt x="6122" y="19157"/>
                  </a:cubicBezTo>
                  <a:close/>
                  <a:moveTo>
                    <a:pt x="19625" y="1692"/>
                  </a:moveTo>
                  <a:cubicBezTo>
                    <a:pt x="17654" y="-280"/>
                    <a:pt x="16174" y="15"/>
                    <a:pt x="16174" y="15"/>
                  </a:cubicBezTo>
                  <a:lnTo>
                    <a:pt x="9270" y="6920"/>
                  </a:lnTo>
                  <a:lnTo>
                    <a:pt x="1379" y="14810"/>
                  </a:lnTo>
                  <a:lnTo>
                    <a:pt x="0" y="21320"/>
                  </a:lnTo>
                  <a:lnTo>
                    <a:pt x="6508" y="19939"/>
                  </a:lnTo>
                  <a:lnTo>
                    <a:pt x="14399" y="12048"/>
                  </a:lnTo>
                  <a:lnTo>
                    <a:pt x="21302" y="5145"/>
                  </a:lnTo>
                  <a:cubicBezTo>
                    <a:pt x="21302" y="5145"/>
                    <a:pt x="21600" y="3665"/>
                    <a:pt x="19625" y="169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9" name="Group 1611"/>
          <p:cNvGrpSpPr/>
          <p:nvPr/>
        </p:nvGrpSpPr>
        <p:grpSpPr>
          <a:xfrm>
            <a:off x="6683913" y="3987350"/>
            <a:ext cx="607659" cy="608400"/>
            <a:chOff x="93581" y="0"/>
            <a:chExt cx="1209839" cy="1211313"/>
          </a:xfrm>
        </p:grpSpPr>
        <p:sp>
          <p:nvSpPr>
            <p:cNvPr id="60" name="Shape 1609"/>
            <p:cNvSpPr/>
            <p:nvPr/>
          </p:nvSpPr>
          <p:spPr>
            <a:xfrm>
              <a:off x="93581" y="0"/>
              <a:ext cx="1209839" cy="1211313"/>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1" name="Shape 1610"/>
            <p:cNvSpPr/>
            <p:nvPr/>
          </p:nvSpPr>
          <p:spPr>
            <a:xfrm>
              <a:off x="483603" y="407166"/>
              <a:ext cx="429794" cy="420840"/>
            </a:xfrm>
            <a:custGeom>
              <a:avLst/>
              <a:gdLst/>
              <a:ahLst/>
              <a:cxnLst>
                <a:cxn ang="0">
                  <a:pos x="wd2" y="hd2"/>
                </a:cxn>
                <a:cxn ang="5400000">
                  <a:pos x="wd2" y="hd2"/>
                </a:cxn>
                <a:cxn ang="10800000">
                  <a:pos x="wd2" y="hd2"/>
                </a:cxn>
                <a:cxn ang="16200000">
                  <a:pos x="wd2" y="hd2"/>
                </a:cxn>
              </a:cxnLst>
              <a:rect l="0" t="0" r="r" b="b"/>
              <a:pathLst>
                <a:path w="20026" h="20334" extrusionOk="0">
                  <a:moveTo>
                    <a:pt x="19964" y="64"/>
                  </a:moveTo>
                  <a:cubicBezTo>
                    <a:pt x="19154" y="-762"/>
                    <a:pt x="10181" y="6693"/>
                    <a:pt x="7510" y="9416"/>
                  </a:cubicBezTo>
                  <a:cubicBezTo>
                    <a:pt x="6185" y="10767"/>
                    <a:pt x="5743" y="11492"/>
                    <a:pt x="5336" y="12034"/>
                  </a:cubicBezTo>
                  <a:cubicBezTo>
                    <a:pt x="5160" y="12268"/>
                    <a:pt x="5392" y="12341"/>
                    <a:pt x="5498" y="12397"/>
                  </a:cubicBezTo>
                  <a:cubicBezTo>
                    <a:pt x="6023" y="12675"/>
                    <a:pt x="6391" y="12933"/>
                    <a:pt x="6864" y="13417"/>
                  </a:cubicBezTo>
                  <a:cubicBezTo>
                    <a:pt x="7340" y="13900"/>
                    <a:pt x="7594" y="14275"/>
                    <a:pt x="7865" y="14809"/>
                  </a:cubicBezTo>
                  <a:cubicBezTo>
                    <a:pt x="7919" y="14917"/>
                    <a:pt x="7991" y="15156"/>
                    <a:pt x="8222" y="14975"/>
                  </a:cubicBezTo>
                  <a:cubicBezTo>
                    <a:pt x="8753" y="14561"/>
                    <a:pt x="9464" y="14110"/>
                    <a:pt x="10789" y="12758"/>
                  </a:cubicBezTo>
                  <a:cubicBezTo>
                    <a:pt x="13461" y="10036"/>
                    <a:pt x="20774" y="889"/>
                    <a:pt x="19964" y="64"/>
                  </a:cubicBezTo>
                  <a:close/>
                  <a:moveTo>
                    <a:pt x="2465" y="14020"/>
                  </a:moveTo>
                  <a:cubicBezTo>
                    <a:pt x="886" y="15630"/>
                    <a:pt x="2220" y="17281"/>
                    <a:pt x="121" y="19731"/>
                  </a:cubicBezTo>
                  <a:cubicBezTo>
                    <a:pt x="-826" y="20838"/>
                    <a:pt x="4021" y="20501"/>
                    <a:pt x="6421" y="18052"/>
                  </a:cubicBezTo>
                  <a:cubicBezTo>
                    <a:pt x="7439" y="17016"/>
                    <a:pt x="7152" y="15502"/>
                    <a:pt x="6060" y="14389"/>
                  </a:cubicBezTo>
                  <a:cubicBezTo>
                    <a:pt x="4968" y="13275"/>
                    <a:pt x="3483" y="12982"/>
                    <a:pt x="2465" y="1402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62" name="Group 1618"/>
          <p:cNvGrpSpPr/>
          <p:nvPr/>
        </p:nvGrpSpPr>
        <p:grpSpPr>
          <a:xfrm>
            <a:off x="5782446" y="4519992"/>
            <a:ext cx="607659" cy="608400"/>
            <a:chOff x="93581" y="0"/>
            <a:chExt cx="1209839" cy="1211313"/>
          </a:xfrm>
        </p:grpSpPr>
        <p:sp>
          <p:nvSpPr>
            <p:cNvPr id="63" name="Shape 1614"/>
            <p:cNvSpPr/>
            <p:nvPr/>
          </p:nvSpPr>
          <p:spPr>
            <a:xfrm>
              <a:off x="93581" y="0"/>
              <a:ext cx="1209839" cy="1211313"/>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64" name="Group 1617"/>
            <p:cNvGrpSpPr/>
            <p:nvPr/>
          </p:nvGrpSpPr>
          <p:grpSpPr>
            <a:xfrm>
              <a:off x="489131" y="435439"/>
              <a:ext cx="429793" cy="386838"/>
              <a:chOff x="19898" y="-69643"/>
              <a:chExt cx="429792" cy="386837"/>
            </a:xfrm>
          </p:grpSpPr>
          <p:sp>
            <p:nvSpPr>
              <p:cNvPr id="65" name="Shape 1615"/>
              <p:cNvSpPr/>
              <p:nvPr/>
            </p:nvSpPr>
            <p:spPr>
              <a:xfrm>
                <a:off x="19898" y="-5157"/>
                <a:ext cx="429792" cy="322349"/>
              </a:xfrm>
              <a:custGeom>
                <a:avLst/>
                <a:gdLst/>
                <a:ahLst/>
                <a:cxnLst>
                  <a:cxn ang="0">
                    <a:pos x="wd2" y="hd2"/>
                  </a:cxn>
                  <a:cxn ang="5400000">
                    <a:pos x="wd2" y="hd2"/>
                  </a:cxn>
                  <a:cxn ang="10800000">
                    <a:pos x="wd2" y="hd2"/>
                  </a:cxn>
                  <a:cxn ang="16200000">
                    <a:pos x="wd2" y="hd2"/>
                  </a:cxn>
                </a:cxnLst>
                <a:rect l="0" t="0" r="r" b="b"/>
                <a:pathLst>
                  <a:path w="21600" h="21600" extrusionOk="0">
                    <a:moveTo>
                      <a:pt x="0" y="2880"/>
                    </a:moveTo>
                    <a:lnTo>
                      <a:pt x="0" y="18720"/>
                    </a:lnTo>
                    <a:cubicBezTo>
                      <a:pt x="0" y="20303"/>
                      <a:pt x="973" y="21600"/>
                      <a:pt x="2160" y="21600"/>
                    </a:cubicBezTo>
                    <a:lnTo>
                      <a:pt x="3241" y="21600"/>
                    </a:lnTo>
                    <a:lnTo>
                      <a:pt x="3241" y="0"/>
                    </a:lnTo>
                    <a:lnTo>
                      <a:pt x="2160" y="0"/>
                    </a:lnTo>
                    <a:cubicBezTo>
                      <a:pt x="973" y="0"/>
                      <a:pt x="0" y="1295"/>
                      <a:pt x="0" y="2880"/>
                    </a:cubicBezTo>
                    <a:close/>
                    <a:moveTo>
                      <a:pt x="19441" y="0"/>
                    </a:moveTo>
                    <a:lnTo>
                      <a:pt x="18360" y="0"/>
                    </a:lnTo>
                    <a:lnTo>
                      <a:pt x="18360" y="21600"/>
                    </a:lnTo>
                    <a:lnTo>
                      <a:pt x="19441" y="21600"/>
                    </a:lnTo>
                    <a:cubicBezTo>
                      <a:pt x="20629" y="21600"/>
                      <a:pt x="21600" y="20303"/>
                      <a:pt x="21600" y="18720"/>
                    </a:cubicBezTo>
                    <a:lnTo>
                      <a:pt x="21600" y="2880"/>
                    </a:lnTo>
                    <a:cubicBezTo>
                      <a:pt x="21600" y="1295"/>
                      <a:pt x="20629" y="0"/>
                      <a:pt x="19441"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6" name="Shape 1616"/>
              <p:cNvSpPr/>
              <p:nvPr/>
            </p:nvSpPr>
            <p:spPr>
              <a:xfrm>
                <a:off x="114451" y="-69643"/>
                <a:ext cx="240683" cy="386837"/>
              </a:xfrm>
              <a:custGeom>
                <a:avLst/>
                <a:gdLst/>
                <a:ahLst/>
                <a:cxnLst>
                  <a:cxn ang="0">
                    <a:pos x="wd2" y="hd2"/>
                  </a:cxn>
                  <a:cxn ang="5400000">
                    <a:pos x="wd2" y="hd2"/>
                  </a:cxn>
                  <a:cxn ang="10800000">
                    <a:pos x="wd2" y="hd2"/>
                  </a:cxn>
                  <a:cxn ang="16200000">
                    <a:pos x="wd2" y="hd2"/>
                  </a:cxn>
                </a:cxnLst>
                <a:rect l="0" t="0" r="r" b="b"/>
                <a:pathLst>
                  <a:path w="21600" h="21600" extrusionOk="0">
                    <a:moveTo>
                      <a:pt x="17357" y="1088"/>
                    </a:moveTo>
                    <a:cubicBezTo>
                      <a:pt x="16045" y="708"/>
                      <a:pt x="13948" y="0"/>
                      <a:pt x="10801" y="0"/>
                    </a:cubicBezTo>
                    <a:cubicBezTo>
                      <a:pt x="7654" y="0"/>
                      <a:pt x="5557" y="708"/>
                      <a:pt x="4243" y="1088"/>
                    </a:cubicBezTo>
                    <a:lnTo>
                      <a:pt x="4243" y="3601"/>
                    </a:lnTo>
                    <a:lnTo>
                      <a:pt x="0" y="3601"/>
                    </a:lnTo>
                    <a:lnTo>
                      <a:pt x="0" y="21600"/>
                    </a:lnTo>
                    <a:lnTo>
                      <a:pt x="21600" y="21600"/>
                    </a:lnTo>
                    <a:lnTo>
                      <a:pt x="21600" y="3601"/>
                    </a:lnTo>
                    <a:lnTo>
                      <a:pt x="17357" y="3601"/>
                    </a:lnTo>
                    <a:cubicBezTo>
                      <a:pt x="17357" y="3601"/>
                      <a:pt x="17357" y="1088"/>
                      <a:pt x="17357" y="1088"/>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grpSp>
        <p:nvGrpSpPr>
          <p:cNvPr id="67" name="Group 1623"/>
          <p:cNvGrpSpPr/>
          <p:nvPr/>
        </p:nvGrpSpPr>
        <p:grpSpPr>
          <a:xfrm>
            <a:off x="4878510" y="3987350"/>
            <a:ext cx="607659" cy="608400"/>
            <a:chOff x="93581" y="0"/>
            <a:chExt cx="1209839" cy="1211313"/>
          </a:xfrm>
        </p:grpSpPr>
        <p:sp>
          <p:nvSpPr>
            <p:cNvPr id="68" name="Shape 1621"/>
            <p:cNvSpPr/>
            <p:nvPr/>
          </p:nvSpPr>
          <p:spPr>
            <a:xfrm>
              <a:off x="93581" y="0"/>
              <a:ext cx="1209839" cy="1211313"/>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69" name="Shape 1622"/>
            <p:cNvSpPr/>
            <p:nvPr/>
          </p:nvSpPr>
          <p:spPr>
            <a:xfrm>
              <a:off x="483621" y="394081"/>
              <a:ext cx="429760" cy="429761"/>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70" name="Group 1628"/>
          <p:cNvGrpSpPr/>
          <p:nvPr/>
        </p:nvGrpSpPr>
        <p:grpSpPr>
          <a:xfrm>
            <a:off x="4878509" y="2956673"/>
            <a:ext cx="607660" cy="608400"/>
            <a:chOff x="93581" y="0"/>
            <a:chExt cx="1209839" cy="1211313"/>
          </a:xfrm>
        </p:grpSpPr>
        <p:sp>
          <p:nvSpPr>
            <p:cNvPr id="71" name="Shape 1626"/>
            <p:cNvSpPr/>
            <p:nvPr/>
          </p:nvSpPr>
          <p:spPr>
            <a:xfrm>
              <a:off x="93581" y="0"/>
              <a:ext cx="1209839" cy="1211313"/>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2" name="Shape 1627"/>
            <p:cNvSpPr/>
            <p:nvPr/>
          </p:nvSpPr>
          <p:spPr>
            <a:xfrm>
              <a:off x="481733" y="363268"/>
              <a:ext cx="433534" cy="451594"/>
            </a:xfrm>
            <a:custGeom>
              <a:avLst/>
              <a:gdLst/>
              <a:ahLst/>
              <a:cxnLst>
                <a:cxn ang="0">
                  <a:pos x="wd2" y="hd2"/>
                </a:cxn>
                <a:cxn ang="5400000">
                  <a:pos x="wd2" y="hd2"/>
                </a:cxn>
                <a:cxn ang="10800000">
                  <a:pos x="wd2" y="hd2"/>
                </a:cxn>
                <a:cxn ang="16200000">
                  <a:pos x="wd2" y="hd2"/>
                </a:cxn>
              </a:cxnLst>
              <a:rect l="0" t="0" r="r" b="b"/>
              <a:pathLst>
                <a:path w="20630" h="21387" extrusionOk="0">
                  <a:moveTo>
                    <a:pt x="15651" y="10439"/>
                  </a:moveTo>
                  <a:cubicBezTo>
                    <a:pt x="14876" y="10985"/>
                    <a:pt x="13809" y="10794"/>
                    <a:pt x="13267" y="10015"/>
                  </a:cubicBezTo>
                  <a:cubicBezTo>
                    <a:pt x="12724" y="9235"/>
                    <a:pt x="12913" y="8160"/>
                    <a:pt x="13688" y="7614"/>
                  </a:cubicBezTo>
                  <a:cubicBezTo>
                    <a:pt x="14302" y="7180"/>
                    <a:pt x="15100" y="7212"/>
                    <a:pt x="15674" y="7633"/>
                  </a:cubicBezTo>
                  <a:cubicBezTo>
                    <a:pt x="15386" y="7808"/>
                    <a:pt x="15187" y="7909"/>
                    <a:pt x="15149" y="7927"/>
                  </a:cubicBezTo>
                  <a:cubicBezTo>
                    <a:pt x="14829" y="8080"/>
                    <a:pt x="14692" y="8465"/>
                    <a:pt x="14842" y="8787"/>
                  </a:cubicBezTo>
                  <a:cubicBezTo>
                    <a:pt x="14952" y="9021"/>
                    <a:pt x="15183" y="9159"/>
                    <a:pt x="15425" y="9159"/>
                  </a:cubicBezTo>
                  <a:cubicBezTo>
                    <a:pt x="15515" y="9159"/>
                    <a:pt x="15608" y="9138"/>
                    <a:pt x="15698" y="9096"/>
                  </a:cubicBezTo>
                  <a:cubicBezTo>
                    <a:pt x="15903" y="8999"/>
                    <a:pt x="16125" y="8881"/>
                    <a:pt x="16356" y="8743"/>
                  </a:cubicBezTo>
                  <a:cubicBezTo>
                    <a:pt x="16460" y="9377"/>
                    <a:pt x="16209" y="10045"/>
                    <a:pt x="15651" y="10439"/>
                  </a:cubicBezTo>
                  <a:close/>
                  <a:moveTo>
                    <a:pt x="20298" y="434"/>
                  </a:moveTo>
                  <a:cubicBezTo>
                    <a:pt x="20181" y="97"/>
                    <a:pt x="19814" y="-81"/>
                    <a:pt x="19481" y="36"/>
                  </a:cubicBezTo>
                  <a:cubicBezTo>
                    <a:pt x="19146" y="153"/>
                    <a:pt x="18970" y="523"/>
                    <a:pt x="19086" y="859"/>
                  </a:cubicBezTo>
                  <a:cubicBezTo>
                    <a:pt x="20075" y="3715"/>
                    <a:pt x="18112" y="5846"/>
                    <a:pt x="16617" y="6988"/>
                  </a:cubicBezTo>
                  <a:lnTo>
                    <a:pt x="16012" y="6118"/>
                  </a:lnTo>
                  <a:cubicBezTo>
                    <a:pt x="15810" y="5827"/>
                    <a:pt x="15355" y="5583"/>
                    <a:pt x="15003" y="5578"/>
                  </a:cubicBezTo>
                  <a:lnTo>
                    <a:pt x="11612" y="5594"/>
                  </a:lnTo>
                  <a:cubicBezTo>
                    <a:pt x="11260" y="5588"/>
                    <a:pt x="10735" y="5751"/>
                    <a:pt x="10445" y="5955"/>
                  </a:cubicBezTo>
                  <a:lnTo>
                    <a:pt x="457" y="13000"/>
                  </a:lnTo>
                  <a:cubicBezTo>
                    <a:pt x="-27" y="13341"/>
                    <a:pt x="-145" y="14013"/>
                    <a:pt x="194" y="14500"/>
                  </a:cubicBezTo>
                  <a:lnTo>
                    <a:pt x="4734" y="21032"/>
                  </a:lnTo>
                  <a:cubicBezTo>
                    <a:pt x="5073" y="21519"/>
                    <a:pt x="5618" y="21461"/>
                    <a:pt x="6101" y="21120"/>
                  </a:cubicBezTo>
                  <a:lnTo>
                    <a:pt x="16090" y="14075"/>
                  </a:lnTo>
                  <a:cubicBezTo>
                    <a:pt x="16378" y="13870"/>
                    <a:pt x="16709" y="13429"/>
                    <a:pt x="16826" y="13093"/>
                  </a:cubicBezTo>
                  <a:lnTo>
                    <a:pt x="17888" y="9729"/>
                  </a:lnTo>
                  <a:cubicBezTo>
                    <a:pt x="18003" y="9393"/>
                    <a:pt x="17932" y="8880"/>
                    <a:pt x="17730" y="8589"/>
                  </a:cubicBezTo>
                  <a:lnTo>
                    <a:pt x="17361" y="8058"/>
                  </a:lnTo>
                  <a:cubicBezTo>
                    <a:pt x="19371" y="6513"/>
                    <a:pt x="21455" y="3778"/>
                    <a:pt x="20298" y="434"/>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73" name="Text Placeholder 9"/>
          <p:cNvSpPr>
            <a:spLocks noGrp="1"/>
          </p:cNvSpPr>
          <p:nvPr>
            <p:ph type="body" sz="quarter" idx="10"/>
          </p:nvPr>
        </p:nvSpPr>
        <p:spPr>
          <a:xfrm>
            <a:off x="8192669" y="3448600"/>
            <a:ext cx="2475331" cy="345316"/>
          </a:xfrm>
        </p:spPr>
        <p:txBody>
          <a:bodyPr anchor="ctr">
            <a:normAutofit/>
          </a:bodyPr>
          <a:lstStyle/>
          <a:p>
            <a:r>
              <a:rPr lang="en-GB" sz="1400" dirty="0"/>
              <a:t>2. Sketch</a:t>
            </a:r>
          </a:p>
        </p:txBody>
      </p:sp>
      <p:sp>
        <p:nvSpPr>
          <p:cNvPr id="74" name="Text Placeholder 13"/>
          <p:cNvSpPr>
            <a:spLocks noGrp="1"/>
          </p:cNvSpPr>
          <p:nvPr>
            <p:ph type="body" sz="quarter" idx="11"/>
          </p:nvPr>
        </p:nvSpPr>
        <p:spPr>
          <a:xfrm>
            <a:off x="8176525" y="3835471"/>
            <a:ext cx="2491475" cy="622853"/>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a:t>
            </a:r>
          </a:p>
        </p:txBody>
      </p:sp>
      <p:sp>
        <p:nvSpPr>
          <p:cNvPr id="75" name="Text Placeholder 9"/>
          <p:cNvSpPr>
            <a:spLocks noGrp="1"/>
          </p:cNvSpPr>
          <p:nvPr>
            <p:ph type="body" sz="quarter" idx="10"/>
          </p:nvPr>
        </p:nvSpPr>
        <p:spPr>
          <a:xfrm>
            <a:off x="8192669" y="4779458"/>
            <a:ext cx="2475331" cy="345316"/>
          </a:xfrm>
        </p:spPr>
        <p:txBody>
          <a:bodyPr anchor="ctr">
            <a:normAutofit/>
          </a:bodyPr>
          <a:lstStyle/>
          <a:p>
            <a:r>
              <a:rPr lang="en-GB" sz="1400" dirty="0"/>
              <a:t>3. Design</a:t>
            </a:r>
          </a:p>
        </p:txBody>
      </p:sp>
      <p:sp>
        <p:nvSpPr>
          <p:cNvPr id="76" name="Text Placeholder 13"/>
          <p:cNvSpPr>
            <a:spLocks noGrp="1"/>
          </p:cNvSpPr>
          <p:nvPr>
            <p:ph type="body" sz="quarter" idx="11"/>
          </p:nvPr>
        </p:nvSpPr>
        <p:spPr>
          <a:xfrm>
            <a:off x="8176525" y="5166329"/>
            <a:ext cx="2491475" cy="622853"/>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a:t>
            </a:r>
          </a:p>
        </p:txBody>
      </p:sp>
      <p:sp>
        <p:nvSpPr>
          <p:cNvPr id="77" name="Text Placeholder 9"/>
          <p:cNvSpPr>
            <a:spLocks noGrp="1"/>
          </p:cNvSpPr>
          <p:nvPr>
            <p:ph type="body" sz="quarter" idx="10"/>
          </p:nvPr>
        </p:nvSpPr>
        <p:spPr>
          <a:xfrm>
            <a:off x="5890813" y="1982757"/>
            <a:ext cx="383703" cy="345316"/>
          </a:xfrm>
        </p:spPr>
        <p:txBody>
          <a:bodyPr anchor="ctr">
            <a:normAutofit/>
          </a:bodyPr>
          <a:lstStyle/>
          <a:p>
            <a:pPr algn="ctr"/>
            <a:r>
              <a:rPr lang="en-GB" sz="1400" dirty="0"/>
              <a:t>1</a:t>
            </a:r>
          </a:p>
        </p:txBody>
      </p:sp>
      <p:sp>
        <p:nvSpPr>
          <p:cNvPr id="78" name="Text Placeholder 9"/>
          <p:cNvSpPr>
            <a:spLocks noGrp="1"/>
          </p:cNvSpPr>
          <p:nvPr>
            <p:ph type="body" sz="quarter" idx="10"/>
          </p:nvPr>
        </p:nvSpPr>
        <p:spPr>
          <a:xfrm>
            <a:off x="5890813" y="5342945"/>
            <a:ext cx="383703" cy="345316"/>
          </a:xfrm>
        </p:spPr>
        <p:txBody>
          <a:bodyPr anchor="ctr">
            <a:normAutofit/>
          </a:bodyPr>
          <a:lstStyle/>
          <a:p>
            <a:pPr algn="ctr"/>
            <a:r>
              <a:rPr lang="en-US" sz="1400" dirty="0"/>
              <a:t>4</a:t>
            </a:r>
            <a:endParaRPr lang="en-GB" sz="1400" dirty="0"/>
          </a:p>
        </p:txBody>
      </p:sp>
      <p:sp>
        <p:nvSpPr>
          <p:cNvPr id="79" name="Text Placeholder 9"/>
          <p:cNvSpPr>
            <a:spLocks noGrp="1"/>
          </p:cNvSpPr>
          <p:nvPr>
            <p:ph type="body" sz="quarter" idx="10"/>
          </p:nvPr>
        </p:nvSpPr>
        <p:spPr>
          <a:xfrm>
            <a:off x="7442862" y="4177660"/>
            <a:ext cx="383703" cy="345316"/>
          </a:xfrm>
        </p:spPr>
        <p:txBody>
          <a:bodyPr anchor="ctr">
            <a:normAutofit/>
          </a:bodyPr>
          <a:lstStyle/>
          <a:p>
            <a:pPr algn="ctr"/>
            <a:r>
              <a:rPr lang="en-US" sz="1400" dirty="0"/>
              <a:t>3</a:t>
            </a:r>
            <a:endParaRPr lang="en-GB" sz="1400" dirty="0"/>
          </a:p>
        </p:txBody>
      </p:sp>
      <p:sp>
        <p:nvSpPr>
          <p:cNvPr id="80" name="Text Placeholder 9"/>
          <p:cNvSpPr>
            <a:spLocks noGrp="1"/>
          </p:cNvSpPr>
          <p:nvPr>
            <p:ph type="body" sz="quarter" idx="10"/>
          </p:nvPr>
        </p:nvSpPr>
        <p:spPr>
          <a:xfrm>
            <a:off x="7442862" y="3140064"/>
            <a:ext cx="383703" cy="345316"/>
          </a:xfrm>
        </p:spPr>
        <p:txBody>
          <a:bodyPr anchor="ctr">
            <a:normAutofit/>
          </a:bodyPr>
          <a:lstStyle/>
          <a:p>
            <a:pPr algn="ctr"/>
            <a:r>
              <a:rPr lang="en-US" sz="1400" dirty="0"/>
              <a:t>2</a:t>
            </a:r>
            <a:endParaRPr lang="en-GB" sz="1400" dirty="0"/>
          </a:p>
        </p:txBody>
      </p:sp>
      <p:sp>
        <p:nvSpPr>
          <p:cNvPr id="81" name="Text Placeholder 9"/>
          <p:cNvSpPr>
            <a:spLocks noGrp="1"/>
          </p:cNvSpPr>
          <p:nvPr>
            <p:ph type="body" sz="quarter" idx="10"/>
          </p:nvPr>
        </p:nvSpPr>
        <p:spPr>
          <a:xfrm>
            <a:off x="4376829" y="4177660"/>
            <a:ext cx="383703" cy="345316"/>
          </a:xfrm>
        </p:spPr>
        <p:txBody>
          <a:bodyPr anchor="ctr">
            <a:normAutofit/>
          </a:bodyPr>
          <a:lstStyle/>
          <a:p>
            <a:pPr algn="ctr"/>
            <a:r>
              <a:rPr lang="en-US" sz="1400" dirty="0"/>
              <a:t>5</a:t>
            </a:r>
            <a:endParaRPr lang="en-GB" sz="1400" dirty="0"/>
          </a:p>
        </p:txBody>
      </p:sp>
      <p:sp>
        <p:nvSpPr>
          <p:cNvPr id="82" name="Text Placeholder 9"/>
          <p:cNvSpPr>
            <a:spLocks noGrp="1"/>
          </p:cNvSpPr>
          <p:nvPr>
            <p:ph type="body" sz="quarter" idx="10"/>
          </p:nvPr>
        </p:nvSpPr>
        <p:spPr>
          <a:xfrm>
            <a:off x="4376829" y="3140064"/>
            <a:ext cx="383703" cy="345316"/>
          </a:xfrm>
        </p:spPr>
        <p:txBody>
          <a:bodyPr anchor="ctr">
            <a:normAutofit/>
          </a:bodyPr>
          <a:lstStyle/>
          <a:p>
            <a:pPr algn="ctr"/>
            <a:r>
              <a:rPr lang="en-US" sz="1400" dirty="0"/>
              <a:t>6</a:t>
            </a:r>
            <a:endParaRPr lang="en-GB" sz="1400" dirty="0"/>
          </a:p>
        </p:txBody>
      </p:sp>
      <p:sp>
        <p:nvSpPr>
          <p:cNvPr id="83" name="Text Placeholder 9"/>
          <p:cNvSpPr>
            <a:spLocks noGrp="1"/>
          </p:cNvSpPr>
          <p:nvPr>
            <p:ph type="body" sz="quarter" idx="10"/>
          </p:nvPr>
        </p:nvSpPr>
        <p:spPr>
          <a:xfrm>
            <a:off x="1538838" y="2141507"/>
            <a:ext cx="2475331" cy="345316"/>
          </a:xfrm>
        </p:spPr>
        <p:txBody>
          <a:bodyPr anchor="ctr">
            <a:normAutofit/>
          </a:bodyPr>
          <a:lstStyle/>
          <a:p>
            <a:pPr algn="r"/>
            <a:r>
              <a:rPr lang="en-GB" sz="1400" dirty="0"/>
              <a:t>6. Marketing</a:t>
            </a:r>
          </a:p>
        </p:txBody>
      </p:sp>
      <p:sp>
        <p:nvSpPr>
          <p:cNvPr id="84" name="Text Placeholder 13"/>
          <p:cNvSpPr>
            <a:spLocks noGrp="1"/>
          </p:cNvSpPr>
          <p:nvPr>
            <p:ph type="body" sz="quarter" idx="11"/>
          </p:nvPr>
        </p:nvSpPr>
        <p:spPr>
          <a:xfrm>
            <a:off x="1522694" y="2528378"/>
            <a:ext cx="2491475" cy="622853"/>
          </a:xfrm>
        </p:spPr>
        <p:txBody>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a:t>
            </a:r>
          </a:p>
        </p:txBody>
      </p:sp>
      <p:sp>
        <p:nvSpPr>
          <p:cNvPr id="85" name="Text Placeholder 9"/>
          <p:cNvSpPr>
            <a:spLocks noGrp="1"/>
          </p:cNvSpPr>
          <p:nvPr>
            <p:ph type="body" sz="quarter" idx="10"/>
          </p:nvPr>
        </p:nvSpPr>
        <p:spPr>
          <a:xfrm>
            <a:off x="1538838" y="3448600"/>
            <a:ext cx="2475331" cy="345316"/>
          </a:xfrm>
        </p:spPr>
        <p:txBody>
          <a:bodyPr anchor="ctr">
            <a:normAutofit/>
          </a:bodyPr>
          <a:lstStyle/>
          <a:p>
            <a:pPr algn="r"/>
            <a:r>
              <a:rPr lang="en-GB" sz="1400" dirty="0"/>
              <a:t>5. Analyst</a:t>
            </a:r>
          </a:p>
        </p:txBody>
      </p:sp>
      <p:sp>
        <p:nvSpPr>
          <p:cNvPr id="86" name="Text Placeholder 13"/>
          <p:cNvSpPr>
            <a:spLocks noGrp="1"/>
          </p:cNvSpPr>
          <p:nvPr>
            <p:ph type="body" sz="quarter" idx="11"/>
          </p:nvPr>
        </p:nvSpPr>
        <p:spPr>
          <a:xfrm>
            <a:off x="1522694" y="3835471"/>
            <a:ext cx="2491475" cy="622853"/>
          </a:xfrm>
        </p:spPr>
        <p:txBody>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a:t>
            </a:r>
          </a:p>
        </p:txBody>
      </p:sp>
      <p:sp>
        <p:nvSpPr>
          <p:cNvPr id="87" name="Text Placeholder 9"/>
          <p:cNvSpPr>
            <a:spLocks noGrp="1"/>
          </p:cNvSpPr>
          <p:nvPr>
            <p:ph type="body" sz="quarter" idx="10"/>
          </p:nvPr>
        </p:nvSpPr>
        <p:spPr>
          <a:xfrm>
            <a:off x="1538838" y="4779458"/>
            <a:ext cx="2475331" cy="345316"/>
          </a:xfrm>
        </p:spPr>
        <p:txBody>
          <a:bodyPr anchor="ctr">
            <a:normAutofit/>
          </a:bodyPr>
          <a:lstStyle/>
          <a:p>
            <a:pPr algn="r"/>
            <a:r>
              <a:rPr lang="en-GB" sz="1400" dirty="0"/>
              <a:t>4. Data Gathering</a:t>
            </a:r>
          </a:p>
        </p:txBody>
      </p:sp>
      <p:sp>
        <p:nvSpPr>
          <p:cNvPr id="88" name="Text Placeholder 13"/>
          <p:cNvSpPr>
            <a:spLocks noGrp="1"/>
          </p:cNvSpPr>
          <p:nvPr>
            <p:ph type="body" sz="quarter" idx="11"/>
          </p:nvPr>
        </p:nvSpPr>
        <p:spPr>
          <a:xfrm>
            <a:off x="1522694" y="5166329"/>
            <a:ext cx="2491475" cy="622853"/>
          </a:xfrm>
        </p:spPr>
        <p:txBody>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a:t>
            </a:r>
          </a:p>
        </p:txBody>
      </p:sp>
      <p:sp>
        <p:nvSpPr>
          <p:cNvPr id="50" name="TextBox 49"/>
          <p:cNvSpPr txBox="1"/>
          <p:nvPr/>
        </p:nvSpPr>
        <p:spPr>
          <a:xfrm>
            <a:off x="10130971" y="6269653"/>
            <a:ext cx="622754"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96907473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wipe(left)">
                                      <p:cBhvr>
                                        <p:cTn id="15" dur="500"/>
                                        <p:tgtEl>
                                          <p:spTgt spid="33"/>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p:cTn id="19" dur="500" fill="hold"/>
                                        <p:tgtEl>
                                          <p:spTgt spid="49"/>
                                        </p:tgtEl>
                                        <p:attrNameLst>
                                          <p:attrName>ppt_w</p:attrName>
                                        </p:attrNameLst>
                                      </p:cBhvr>
                                      <p:tavLst>
                                        <p:tav tm="0">
                                          <p:val>
                                            <p:fltVal val="0"/>
                                          </p:val>
                                        </p:tav>
                                        <p:tav tm="100000">
                                          <p:val>
                                            <p:strVal val="#ppt_w"/>
                                          </p:val>
                                        </p:tav>
                                      </p:tavLst>
                                    </p:anim>
                                    <p:anim calcmode="lin" valueType="num">
                                      <p:cBhvr>
                                        <p:cTn id="20" dur="500" fill="hold"/>
                                        <p:tgtEl>
                                          <p:spTgt spid="49"/>
                                        </p:tgtEl>
                                        <p:attrNameLst>
                                          <p:attrName>ppt_h</p:attrName>
                                        </p:attrNameLst>
                                      </p:cBhvr>
                                      <p:tavLst>
                                        <p:tav tm="0">
                                          <p:val>
                                            <p:fltVal val="0"/>
                                          </p:val>
                                        </p:tav>
                                        <p:tav tm="100000">
                                          <p:val>
                                            <p:strVal val="#ppt_h"/>
                                          </p:val>
                                        </p:tav>
                                      </p:tavLst>
                                    </p:anim>
                                    <p:anim calcmode="lin" valueType="num">
                                      <p:cBhvr>
                                        <p:cTn id="21" dur="500" fill="hold"/>
                                        <p:tgtEl>
                                          <p:spTgt spid="49"/>
                                        </p:tgtEl>
                                        <p:attrNameLst>
                                          <p:attrName>style.rotation</p:attrName>
                                        </p:attrNameLst>
                                      </p:cBhvr>
                                      <p:tavLst>
                                        <p:tav tm="0">
                                          <p:val>
                                            <p:fltVal val="360"/>
                                          </p:val>
                                        </p:tav>
                                        <p:tav tm="100000">
                                          <p:val>
                                            <p:fltVal val="0"/>
                                          </p:val>
                                        </p:tav>
                                      </p:tavLst>
                                    </p:anim>
                                    <p:animEffect transition="in" filter="fade">
                                      <p:cBhvr>
                                        <p:cTn id="22" dur="500"/>
                                        <p:tgtEl>
                                          <p:spTgt spid="4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7">
                                            <p:txEl>
                                              <p:pRg st="0" end="0"/>
                                            </p:txEl>
                                          </p:spTgt>
                                        </p:tgtEl>
                                        <p:attrNameLst>
                                          <p:attrName>style.visibility</p:attrName>
                                        </p:attrNameLst>
                                      </p:cBhvr>
                                      <p:to>
                                        <p:strVal val="visible"/>
                                      </p:to>
                                    </p:set>
                                    <p:animEffect transition="in" filter="fade">
                                      <p:cBhvr>
                                        <p:cTn id="25" dur="500"/>
                                        <p:tgtEl>
                                          <p:spTgt spid="77">
                                            <p:txEl>
                                              <p:pRg st="0" end="0"/>
                                            </p:txEl>
                                          </p:spTgt>
                                        </p:tgtEl>
                                      </p:cBhvr>
                                    </p:animEffect>
                                  </p:childTnLst>
                                </p:cTn>
                              </p:par>
                            </p:childTnLst>
                          </p:cTn>
                        </p:par>
                        <p:par>
                          <p:cTn id="26" fill="hold">
                            <p:stCondLst>
                              <p:cond delay="2000"/>
                            </p:stCondLst>
                            <p:childTnLst>
                              <p:par>
                                <p:cTn id="27" presetID="9" presetClass="entr" presetSubtype="0" fill="hold" grpId="0" nodeType="afterEffect">
                                  <p:stCondLst>
                                    <p:cond delay="0"/>
                                  </p:stCondLst>
                                  <p:childTnLst>
                                    <p:set>
                                      <p:cBhvr>
                                        <p:cTn id="28" dur="1" fill="hold">
                                          <p:stCondLst>
                                            <p:cond delay="0"/>
                                          </p:stCondLst>
                                        </p:cTn>
                                        <p:tgtEl>
                                          <p:spTgt spid="171">
                                            <p:txEl>
                                              <p:pRg st="0" end="0"/>
                                            </p:txEl>
                                          </p:spTgt>
                                        </p:tgtEl>
                                        <p:attrNameLst>
                                          <p:attrName>style.visibility</p:attrName>
                                        </p:attrNameLst>
                                      </p:cBhvr>
                                      <p:to>
                                        <p:strVal val="visible"/>
                                      </p:to>
                                    </p:set>
                                    <p:animEffect transition="in" filter="dissolve">
                                      <p:cBhvr>
                                        <p:cTn id="29" dur="500"/>
                                        <p:tgtEl>
                                          <p:spTgt spid="171">
                                            <p:txEl>
                                              <p:pRg st="0" end="0"/>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dissolve">
                                      <p:cBhvr>
                                        <p:cTn id="32" dur="500"/>
                                        <p:tgtEl>
                                          <p:spTgt spid="14">
                                            <p:txEl>
                                              <p:pRg st="0" end="0"/>
                                            </p:txEl>
                                          </p:spTgt>
                                        </p:tgtEl>
                                      </p:cBhvr>
                                    </p:animEffect>
                                  </p:childTnLst>
                                </p:cTn>
                              </p:par>
                            </p:childTnLst>
                          </p:cTn>
                        </p:par>
                        <p:par>
                          <p:cTn id="33" fill="hold">
                            <p:stCondLst>
                              <p:cond delay="2500"/>
                            </p:stCondLst>
                            <p:childTnLst>
                              <p:par>
                                <p:cTn id="34" presetID="22" presetClass="entr" presetSubtype="1"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wipe(up)">
                                      <p:cBhvr>
                                        <p:cTn id="36" dur="500"/>
                                        <p:tgtEl>
                                          <p:spTgt spid="29"/>
                                        </p:tgtEl>
                                      </p:cBhvr>
                                    </p:animEffect>
                                  </p:childTnLst>
                                </p:cTn>
                              </p:par>
                            </p:childTnLst>
                          </p:cTn>
                        </p:par>
                        <p:par>
                          <p:cTn id="37" fill="hold">
                            <p:stCondLst>
                              <p:cond delay="3000"/>
                            </p:stCondLst>
                            <p:childTnLst>
                              <p:par>
                                <p:cTn id="38" presetID="49" presetClass="entr" presetSubtype="0" decel="100000" fill="hold" nodeType="afterEffect">
                                  <p:stCondLst>
                                    <p:cond delay="0"/>
                                  </p:stCondLst>
                                  <p:childTnLst>
                                    <p:set>
                                      <p:cBhvr>
                                        <p:cTn id="39" dur="1" fill="hold">
                                          <p:stCondLst>
                                            <p:cond delay="0"/>
                                          </p:stCondLst>
                                        </p:cTn>
                                        <p:tgtEl>
                                          <p:spTgt spid="56"/>
                                        </p:tgtEl>
                                        <p:attrNameLst>
                                          <p:attrName>style.visibility</p:attrName>
                                        </p:attrNameLst>
                                      </p:cBhvr>
                                      <p:to>
                                        <p:strVal val="visible"/>
                                      </p:to>
                                    </p:set>
                                    <p:anim calcmode="lin" valueType="num">
                                      <p:cBhvr>
                                        <p:cTn id="40" dur="500" fill="hold"/>
                                        <p:tgtEl>
                                          <p:spTgt spid="56"/>
                                        </p:tgtEl>
                                        <p:attrNameLst>
                                          <p:attrName>ppt_w</p:attrName>
                                        </p:attrNameLst>
                                      </p:cBhvr>
                                      <p:tavLst>
                                        <p:tav tm="0">
                                          <p:val>
                                            <p:fltVal val="0"/>
                                          </p:val>
                                        </p:tav>
                                        <p:tav tm="100000">
                                          <p:val>
                                            <p:strVal val="#ppt_w"/>
                                          </p:val>
                                        </p:tav>
                                      </p:tavLst>
                                    </p:anim>
                                    <p:anim calcmode="lin" valueType="num">
                                      <p:cBhvr>
                                        <p:cTn id="41" dur="500" fill="hold"/>
                                        <p:tgtEl>
                                          <p:spTgt spid="56"/>
                                        </p:tgtEl>
                                        <p:attrNameLst>
                                          <p:attrName>ppt_h</p:attrName>
                                        </p:attrNameLst>
                                      </p:cBhvr>
                                      <p:tavLst>
                                        <p:tav tm="0">
                                          <p:val>
                                            <p:fltVal val="0"/>
                                          </p:val>
                                        </p:tav>
                                        <p:tav tm="100000">
                                          <p:val>
                                            <p:strVal val="#ppt_h"/>
                                          </p:val>
                                        </p:tav>
                                      </p:tavLst>
                                    </p:anim>
                                    <p:anim calcmode="lin" valueType="num">
                                      <p:cBhvr>
                                        <p:cTn id="42" dur="500" fill="hold"/>
                                        <p:tgtEl>
                                          <p:spTgt spid="56"/>
                                        </p:tgtEl>
                                        <p:attrNameLst>
                                          <p:attrName>style.rotation</p:attrName>
                                        </p:attrNameLst>
                                      </p:cBhvr>
                                      <p:tavLst>
                                        <p:tav tm="0">
                                          <p:val>
                                            <p:fltVal val="360"/>
                                          </p:val>
                                        </p:tav>
                                        <p:tav tm="100000">
                                          <p:val>
                                            <p:fltVal val="0"/>
                                          </p:val>
                                        </p:tav>
                                      </p:tavLst>
                                    </p:anim>
                                    <p:animEffect transition="in" filter="fade">
                                      <p:cBhvr>
                                        <p:cTn id="43" dur="500"/>
                                        <p:tgtEl>
                                          <p:spTgt spid="5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80">
                                            <p:txEl>
                                              <p:pRg st="0" end="0"/>
                                            </p:txEl>
                                          </p:spTgt>
                                        </p:tgtEl>
                                        <p:attrNameLst>
                                          <p:attrName>style.visibility</p:attrName>
                                        </p:attrNameLst>
                                      </p:cBhvr>
                                      <p:to>
                                        <p:strVal val="visible"/>
                                      </p:to>
                                    </p:set>
                                    <p:animEffect transition="in" filter="fade">
                                      <p:cBhvr>
                                        <p:cTn id="46" dur="500"/>
                                        <p:tgtEl>
                                          <p:spTgt spid="80">
                                            <p:txEl>
                                              <p:pRg st="0" end="0"/>
                                            </p:txEl>
                                          </p:spTgt>
                                        </p:tgtEl>
                                      </p:cBhvr>
                                    </p:animEffect>
                                  </p:childTnLst>
                                </p:cTn>
                              </p:par>
                            </p:childTnLst>
                          </p:cTn>
                        </p:par>
                        <p:par>
                          <p:cTn id="47" fill="hold">
                            <p:stCondLst>
                              <p:cond delay="3500"/>
                            </p:stCondLst>
                            <p:childTnLst>
                              <p:par>
                                <p:cTn id="48" presetID="9" presetClass="entr" presetSubtype="0" fill="hold" grpId="0" nodeType="afterEffect">
                                  <p:stCondLst>
                                    <p:cond delay="0"/>
                                  </p:stCondLst>
                                  <p:childTnLst>
                                    <p:set>
                                      <p:cBhvr>
                                        <p:cTn id="49" dur="1" fill="hold">
                                          <p:stCondLst>
                                            <p:cond delay="0"/>
                                          </p:stCondLst>
                                        </p:cTn>
                                        <p:tgtEl>
                                          <p:spTgt spid="73">
                                            <p:txEl>
                                              <p:pRg st="0" end="0"/>
                                            </p:txEl>
                                          </p:spTgt>
                                        </p:tgtEl>
                                        <p:attrNameLst>
                                          <p:attrName>style.visibility</p:attrName>
                                        </p:attrNameLst>
                                      </p:cBhvr>
                                      <p:to>
                                        <p:strVal val="visible"/>
                                      </p:to>
                                    </p:set>
                                    <p:animEffect transition="in" filter="dissolve">
                                      <p:cBhvr>
                                        <p:cTn id="50" dur="500"/>
                                        <p:tgtEl>
                                          <p:spTgt spid="73">
                                            <p:txEl>
                                              <p:pRg st="0" end="0"/>
                                            </p:txEl>
                                          </p:spTgt>
                                        </p:tgtEl>
                                      </p:cBhvr>
                                    </p:animEffect>
                                  </p:childTnLst>
                                </p:cTn>
                              </p:par>
                              <p:par>
                                <p:cTn id="51" presetID="9" presetClass="entr" presetSubtype="0" fill="hold" grpId="0" nodeType="withEffect">
                                  <p:stCondLst>
                                    <p:cond delay="0"/>
                                  </p:stCondLst>
                                  <p:childTnLst>
                                    <p:set>
                                      <p:cBhvr>
                                        <p:cTn id="52" dur="1" fill="hold">
                                          <p:stCondLst>
                                            <p:cond delay="0"/>
                                          </p:stCondLst>
                                        </p:cTn>
                                        <p:tgtEl>
                                          <p:spTgt spid="74">
                                            <p:txEl>
                                              <p:pRg st="0" end="0"/>
                                            </p:txEl>
                                          </p:spTgt>
                                        </p:tgtEl>
                                        <p:attrNameLst>
                                          <p:attrName>style.visibility</p:attrName>
                                        </p:attrNameLst>
                                      </p:cBhvr>
                                      <p:to>
                                        <p:strVal val="visible"/>
                                      </p:to>
                                    </p:set>
                                    <p:animEffect transition="in" filter="dissolve">
                                      <p:cBhvr>
                                        <p:cTn id="53" dur="500"/>
                                        <p:tgtEl>
                                          <p:spTgt spid="74">
                                            <p:txEl>
                                              <p:pRg st="0" end="0"/>
                                            </p:txEl>
                                          </p:spTgt>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wipe(up)">
                                      <p:cBhvr>
                                        <p:cTn id="57" dur="500"/>
                                        <p:tgtEl>
                                          <p:spTgt spid="30"/>
                                        </p:tgtEl>
                                      </p:cBhvr>
                                    </p:animEffect>
                                  </p:childTnLst>
                                </p:cTn>
                              </p:par>
                            </p:childTnLst>
                          </p:cTn>
                        </p:par>
                        <p:par>
                          <p:cTn id="58" fill="hold">
                            <p:stCondLst>
                              <p:cond delay="4500"/>
                            </p:stCondLst>
                            <p:childTnLst>
                              <p:par>
                                <p:cTn id="59" presetID="49" presetClass="entr" presetSubtype="0" decel="100000" fill="hold" nodeType="afterEffect">
                                  <p:stCondLst>
                                    <p:cond delay="0"/>
                                  </p:stCondLst>
                                  <p:childTnLst>
                                    <p:set>
                                      <p:cBhvr>
                                        <p:cTn id="60" dur="1" fill="hold">
                                          <p:stCondLst>
                                            <p:cond delay="0"/>
                                          </p:stCondLst>
                                        </p:cTn>
                                        <p:tgtEl>
                                          <p:spTgt spid="59"/>
                                        </p:tgtEl>
                                        <p:attrNameLst>
                                          <p:attrName>style.visibility</p:attrName>
                                        </p:attrNameLst>
                                      </p:cBhvr>
                                      <p:to>
                                        <p:strVal val="visible"/>
                                      </p:to>
                                    </p:set>
                                    <p:anim calcmode="lin" valueType="num">
                                      <p:cBhvr>
                                        <p:cTn id="61" dur="500" fill="hold"/>
                                        <p:tgtEl>
                                          <p:spTgt spid="59"/>
                                        </p:tgtEl>
                                        <p:attrNameLst>
                                          <p:attrName>ppt_w</p:attrName>
                                        </p:attrNameLst>
                                      </p:cBhvr>
                                      <p:tavLst>
                                        <p:tav tm="0">
                                          <p:val>
                                            <p:fltVal val="0"/>
                                          </p:val>
                                        </p:tav>
                                        <p:tav tm="100000">
                                          <p:val>
                                            <p:strVal val="#ppt_w"/>
                                          </p:val>
                                        </p:tav>
                                      </p:tavLst>
                                    </p:anim>
                                    <p:anim calcmode="lin" valueType="num">
                                      <p:cBhvr>
                                        <p:cTn id="62" dur="500" fill="hold"/>
                                        <p:tgtEl>
                                          <p:spTgt spid="59"/>
                                        </p:tgtEl>
                                        <p:attrNameLst>
                                          <p:attrName>ppt_h</p:attrName>
                                        </p:attrNameLst>
                                      </p:cBhvr>
                                      <p:tavLst>
                                        <p:tav tm="0">
                                          <p:val>
                                            <p:fltVal val="0"/>
                                          </p:val>
                                        </p:tav>
                                        <p:tav tm="100000">
                                          <p:val>
                                            <p:strVal val="#ppt_h"/>
                                          </p:val>
                                        </p:tav>
                                      </p:tavLst>
                                    </p:anim>
                                    <p:anim calcmode="lin" valueType="num">
                                      <p:cBhvr>
                                        <p:cTn id="63" dur="500" fill="hold"/>
                                        <p:tgtEl>
                                          <p:spTgt spid="59"/>
                                        </p:tgtEl>
                                        <p:attrNameLst>
                                          <p:attrName>style.rotation</p:attrName>
                                        </p:attrNameLst>
                                      </p:cBhvr>
                                      <p:tavLst>
                                        <p:tav tm="0">
                                          <p:val>
                                            <p:fltVal val="360"/>
                                          </p:val>
                                        </p:tav>
                                        <p:tav tm="100000">
                                          <p:val>
                                            <p:fltVal val="0"/>
                                          </p:val>
                                        </p:tav>
                                      </p:tavLst>
                                    </p:anim>
                                    <p:animEffect transition="in" filter="fade">
                                      <p:cBhvr>
                                        <p:cTn id="64" dur="500"/>
                                        <p:tgtEl>
                                          <p:spTgt spid="5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79">
                                            <p:txEl>
                                              <p:pRg st="0" end="0"/>
                                            </p:txEl>
                                          </p:spTgt>
                                        </p:tgtEl>
                                        <p:attrNameLst>
                                          <p:attrName>style.visibility</p:attrName>
                                        </p:attrNameLst>
                                      </p:cBhvr>
                                      <p:to>
                                        <p:strVal val="visible"/>
                                      </p:to>
                                    </p:set>
                                    <p:animEffect transition="in" filter="fade">
                                      <p:cBhvr>
                                        <p:cTn id="67" dur="500"/>
                                        <p:tgtEl>
                                          <p:spTgt spid="79">
                                            <p:txEl>
                                              <p:pRg st="0" end="0"/>
                                            </p:txEl>
                                          </p:spTgt>
                                        </p:tgtEl>
                                      </p:cBhvr>
                                    </p:animEffect>
                                  </p:childTnLst>
                                </p:cTn>
                              </p:par>
                            </p:childTnLst>
                          </p:cTn>
                        </p:par>
                        <p:par>
                          <p:cTn id="68" fill="hold">
                            <p:stCondLst>
                              <p:cond delay="5000"/>
                            </p:stCondLst>
                            <p:childTnLst>
                              <p:par>
                                <p:cTn id="69" presetID="9" presetClass="entr" presetSubtype="0" fill="hold" grpId="0" nodeType="afterEffect">
                                  <p:stCondLst>
                                    <p:cond delay="0"/>
                                  </p:stCondLst>
                                  <p:childTnLst>
                                    <p:set>
                                      <p:cBhvr>
                                        <p:cTn id="70" dur="1" fill="hold">
                                          <p:stCondLst>
                                            <p:cond delay="0"/>
                                          </p:stCondLst>
                                        </p:cTn>
                                        <p:tgtEl>
                                          <p:spTgt spid="75">
                                            <p:txEl>
                                              <p:pRg st="0" end="0"/>
                                            </p:txEl>
                                          </p:spTgt>
                                        </p:tgtEl>
                                        <p:attrNameLst>
                                          <p:attrName>style.visibility</p:attrName>
                                        </p:attrNameLst>
                                      </p:cBhvr>
                                      <p:to>
                                        <p:strVal val="visible"/>
                                      </p:to>
                                    </p:set>
                                    <p:animEffect transition="in" filter="dissolve">
                                      <p:cBhvr>
                                        <p:cTn id="71" dur="500"/>
                                        <p:tgtEl>
                                          <p:spTgt spid="75">
                                            <p:txEl>
                                              <p:pRg st="0" end="0"/>
                                            </p:txEl>
                                          </p:spTgt>
                                        </p:tgtEl>
                                      </p:cBhvr>
                                    </p:animEffect>
                                  </p:childTnLst>
                                </p:cTn>
                              </p:par>
                              <p:par>
                                <p:cTn id="72" presetID="9" presetClass="entr" presetSubtype="0" fill="hold" grpId="0" nodeType="withEffect">
                                  <p:stCondLst>
                                    <p:cond delay="0"/>
                                  </p:stCondLst>
                                  <p:childTnLst>
                                    <p:set>
                                      <p:cBhvr>
                                        <p:cTn id="73" dur="1" fill="hold">
                                          <p:stCondLst>
                                            <p:cond delay="0"/>
                                          </p:stCondLst>
                                        </p:cTn>
                                        <p:tgtEl>
                                          <p:spTgt spid="76">
                                            <p:txEl>
                                              <p:pRg st="0" end="0"/>
                                            </p:txEl>
                                          </p:spTgt>
                                        </p:tgtEl>
                                        <p:attrNameLst>
                                          <p:attrName>style.visibility</p:attrName>
                                        </p:attrNameLst>
                                      </p:cBhvr>
                                      <p:to>
                                        <p:strVal val="visible"/>
                                      </p:to>
                                    </p:set>
                                    <p:animEffect transition="in" filter="dissolve">
                                      <p:cBhvr>
                                        <p:cTn id="74" dur="500"/>
                                        <p:tgtEl>
                                          <p:spTgt spid="76">
                                            <p:txEl>
                                              <p:pRg st="0" end="0"/>
                                            </p:txEl>
                                          </p:spTgt>
                                        </p:tgtEl>
                                      </p:cBhvr>
                                    </p:animEffect>
                                  </p:childTnLst>
                                </p:cTn>
                              </p:par>
                            </p:childTnLst>
                          </p:cTn>
                        </p:par>
                        <p:par>
                          <p:cTn id="75" fill="hold">
                            <p:stCondLst>
                              <p:cond delay="5500"/>
                            </p:stCondLst>
                            <p:childTnLst>
                              <p:par>
                                <p:cTn id="76" presetID="22" presetClass="entr" presetSubtype="2" fill="hold" grpId="0"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wipe(right)">
                                      <p:cBhvr>
                                        <p:cTn id="78" dur="500"/>
                                        <p:tgtEl>
                                          <p:spTgt spid="31"/>
                                        </p:tgtEl>
                                      </p:cBhvr>
                                    </p:animEffect>
                                  </p:childTnLst>
                                </p:cTn>
                              </p:par>
                            </p:childTnLst>
                          </p:cTn>
                        </p:par>
                        <p:par>
                          <p:cTn id="79" fill="hold">
                            <p:stCondLst>
                              <p:cond delay="6000"/>
                            </p:stCondLst>
                            <p:childTnLst>
                              <p:par>
                                <p:cTn id="80" presetID="49" presetClass="entr" presetSubtype="0" decel="100000" fill="hold" nodeType="afterEffect">
                                  <p:stCondLst>
                                    <p:cond delay="0"/>
                                  </p:stCondLst>
                                  <p:childTnLst>
                                    <p:set>
                                      <p:cBhvr>
                                        <p:cTn id="81" dur="1" fill="hold">
                                          <p:stCondLst>
                                            <p:cond delay="0"/>
                                          </p:stCondLst>
                                        </p:cTn>
                                        <p:tgtEl>
                                          <p:spTgt spid="62"/>
                                        </p:tgtEl>
                                        <p:attrNameLst>
                                          <p:attrName>style.visibility</p:attrName>
                                        </p:attrNameLst>
                                      </p:cBhvr>
                                      <p:to>
                                        <p:strVal val="visible"/>
                                      </p:to>
                                    </p:set>
                                    <p:anim calcmode="lin" valueType="num">
                                      <p:cBhvr>
                                        <p:cTn id="82" dur="500" fill="hold"/>
                                        <p:tgtEl>
                                          <p:spTgt spid="62"/>
                                        </p:tgtEl>
                                        <p:attrNameLst>
                                          <p:attrName>ppt_w</p:attrName>
                                        </p:attrNameLst>
                                      </p:cBhvr>
                                      <p:tavLst>
                                        <p:tav tm="0">
                                          <p:val>
                                            <p:fltVal val="0"/>
                                          </p:val>
                                        </p:tav>
                                        <p:tav tm="100000">
                                          <p:val>
                                            <p:strVal val="#ppt_w"/>
                                          </p:val>
                                        </p:tav>
                                      </p:tavLst>
                                    </p:anim>
                                    <p:anim calcmode="lin" valueType="num">
                                      <p:cBhvr>
                                        <p:cTn id="83" dur="500" fill="hold"/>
                                        <p:tgtEl>
                                          <p:spTgt spid="62"/>
                                        </p:tgtEl>
                                        <p:attrNameLst>
                                          <p:attrName>ppt_h</p:attrName>
                                        </p:attrNameLst>
                                      </p:cBhvr>
                                      <p:tavLst>
                                        <p:tav tm="0">
                                          <p:val>
                                            <p:fltVal val="0"/>
                                          </p:val>
                                        </p:tav>
                                        <p:tav tm="100000">
                                          <p:val>
                                            <p:strVal val="#ppt_h"/>
                                          </p:val>
                                        </p:tav>
                                      </p:tavLst>
                                    </p:anim>
                                    <p:anim calcmode="lin" valueType="num">
                                      <p:cBhvr>
                                        <p:cTn id="84" dur="500" fill="hold"/>
                                        <p:tgtEl>
                                          <p:spTgt spid="62"/>
                                        </p:tgtEl>
                                        <p:attrNameLst>
                                          <p:attrName>style.rotation</p:attrName>
                                        </p:attrNameLst>
                                      </p:cBhvr>
                                      <p:tavLst>
                                        <p:tav tm="0">
                                          <p:val>
                                            <p:fltVal val="360"/>
                                          </p:val>
                                        </p:tav>
                                        <p:tav tm="100000">
                                          <p:val>
                                            <p:fltVal val="0"/>
                                          </p:val>
                                        </p:tav>
                                      </p:tavLst>
                                    </p:anim>
                                    <p:animEffect transition="in" filter="fade">
                                      <p:cBhvr>
                                        <p:cTn id="85" dur="500"/>
                                        <p:tgtEl>
                                          <p:spTgt spid="62"/>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78">
                                            <p:txEl>
                                              <p:pRg st="0" end="0"/>
                                            </p:txEl>
                                          </p:spTgt>
                                        </p:tgtEl>
                                        <p:attrNameLst>
                                          <p:attrName>style.visibility</p:attrName>
                                        </p:attrNameLst>
                                      </p:cBhvr>
                                      <p:to>
                                        <p:strVal val="visible"/>
                                      </p:to>
                                    </p:set>
                                    <p:animEffect transition="in" filter="fade">
                                      <p:cBhvr>
                                        <p:cTn id="88" dur="500"/>
                                        <p:tgtEl>
                                          <p:spTgt spid="78">
                                            <p:txEl>
                                              <p:pRg st="0" end="0"/>
                                            </p:txEl>
                                          </p:spTgt>
                                        </p:tgtEl>
                                      </p:cBhvr>
                                    </p:animEffect>
                                  </p:childTnLst>
                                </p:cTn>
                              </p:par>
                            </p:childTnLst>
                          </p:cTn>
                        </p:par>
                        <p:par>
                          <p:cTn id="89" fill="hold">
                            <p:stCondLst>
                              <p:cond delay="6500"/>
                            </p:stCondLst>
                            <p:childTnLst>
                              <p:par>
                                <p:cTn id="90" presetID="9" presetClass="entr" presetSubtype="0" fill="hold" grpId="0" nodeType="afterEffect">
                                  <p:stCondLst>
                                    <p:cond delay="0"/>
                                  </p:stCondLst>
                                  <p:childTnLst>
                                    <p:set>
                                      <p:cBhvr>
                                        <p:cTn id="91" dur="1" fill="hold">
                                          <p:stCondLst>
                                            <p:cond delay="0"/>
                                          </p:stCondLst>
                                        </p:cTn>
                                        <p:tgtEl>
                                          <p:spTgt spid="87">
                                            <p:txEl>
                                              <p:pRg st="0" end="0"/>
                                            </p:txEl>
                                          </p:spTgt>
                                        </p:tgtEl>
                                        <p:attrNameLst>
                                          <p:attrName>style.visibility</p:attrName>
                                        </p:attrNameLst>
                                      </p:cBhvr>
                                      <p:to>
                                        <p:strVal val="visible"/>
                                      </p:to>
                                    </p:set>
                                    <p:animEffect transition="in" filter="dissolve">
                                      <p:cBhvr>
                                        <p:cTn id="92" dur="500"/>
                                        <p:tgtEl>
                                          <p:spTgt spid="87">
                                            <p:txEl>
                                              <p:pRg st="0" end="0"/>
                                            </p:txEl>
                                          </p:spTgt>
                                        </p:tgtEl>
                                      </p:cBhvr>
                                    </p:animEffect>
                                  </p:childTnLst>
                                </p:cTn>
                              </p:par>
                              <p:par>
                                <p:cTn id="93" presetID="9" presetClass="entr" presetSubtype="0" fill="hold" grpId="0" nodeType="withEffect">
                                  <p:stCondLst>
                                    <p:cond delay="0"/>
                                  </p:stCondLst>
                                  <p:childTnLst>
                                    <p:set>
                                      <p:cBhvr>
                                        <p:cTn id="94" dur="1" fill="hold">
                                          <p:stCondLst>
                                            <p:cond delay="0"/>
                                          </p:stCondLst>
                                        </p:cTn>
                                        <p:tgtEl>
                                          <p:spTgt spid="88">
                                            <p:txEl>
                                              <p:pRg st="0" end="0"/>
                                            </p:txEl>
                                          </p:spTgt>
                                        </p:tgtEl>
                                        <p:attrNameLst>
                                          <p:attrName>style.visibility</p:attrName>
                                        </p:attrNameLst>
                                      </p:cBhvr>
                                      <p:to>
                                        <p:strVal val="visible"/>
                                      </p:to>
                                    </p:set>
                                    <p:animEffect transition="in" filter="dissolve">
                                      <p:cBhvr>
                                        <p:cTn id="95" dur="500"/>
                                        <p:tgtEl>
                                          <p:spTgt spid="88">
                                            <p:txEl>
                                              <p:pRg st="0" end="0"/>
                                            </p:txEl>
                                          </p:spTgt>
                                        </p:tgtEl>
                                      </p:cBhvr>
                                    </p:animEffect>
                                  </p:childTnLst>
                                </p:cTn>
                              </p:par>
                            </p:childTnLst>
                          </p:cTn>
                        </p:par>
                        <p:par>
                          <p:cTn id="96" fill="hold">
                            <p:stCondLst>
                              <p:cond delay="7000"/>
                            </p:stCondLst>
                            <p:childTnLst>
                              <p:par>
                                <p:cTn id="97" presetID="22" presetClass="entr" presetSubtype="4" fill="hold" grpId="0" nodeType="afterEffect">
                                  <p:stCondLst>
                                    <p:cond delay="0"/>
                                  </p:stCondLst>
                                  <p:childTnLst>
                                    <p:set>
                                      <p:cBhvr>
                                        <p:cTn id="98" dur="1" fill="hold">
                                          <p:stCondLst>
                                            <p:cond delay="0"/>
                                          </p:stCondLst>
                                        </p:cTn>
                                        <p:tgtEl>
                                          <p:spTgt spid="48"/>
                                        </p:tgtEl>
                                        <p:attrNameLst>
                                          <p:attrName>style.visibility</p:attrName>
                                        </p:attrNameLst>
                                      </p:cBhvr>
                                      <p:to>
                                        <p:strVal val="visible"/>
                                      </p:to>
                                    </p:set>
                                    <p:animEffect transition="in" filter="wipe(down)">
                                      <p:cBhvr>
                                        <p:cTn id="99" dur="500"/>
                                        <p:tgtEl>
                                          <p:spTgt spid="48"/>
                                        </p:tgtEl>
                                      </p:cBhvr>
                                    </p:animEffect>
                                  </p:childTnLst>
                                </p:cTn>
                              </p:par>
                            </p:childTnLst>
                          </p:cTn>
                        </p:par>
                        <p:par>
                          <p:cTn id="100" fill="hold">
                            <p:stCondLst>
                              <p:cond delay="7500"/>
                            </p:stCondLst>
                            <p:childTnLst>
                              <p:par>
                                <p:cTn id="101" presetID="49" presetClass="entr" presetSubtype="0" decel="100000" fill="hold" nodeType="afterEffect">
                                  <p:stCondLst>
                                    <p:cond delay="0"/>
                                  </p:stCondLst>
                                  <p:childTnLst>
                                    <p:set>
                                      <p:cBhvr>
                                        <p:cTn id="102" dur="1" fill="hold">
                                          <p:stCondLst>
                                            <p:cond delay="0"/>
                                          </p:stCondLst>
                                        </p:cTn>
                                        <p:tgtEl>
                                          <p:spTgt spid="67"/>
                                        </p:tgtEl>
                                        <p:attrNameLst>
                                          <p:attrName>style.visibility</p:attrName>
                                        </p:attrNameLst>
                                      </p:cBhvr>
                                      <p:to>
                                        <p:strVal val="visible"/>
                                      </p:to>
                                    </p:set>
                                    <p:anim calcmode="lin" valueType="num">
                                      <p:cBhvr>
                                        <p:cTn id="103" dur="500" fill="hold"/>
                                        <p:tgtEl>
                                          <p:spTgt spid="67"/>
                                        </p:tgtEl>
                                        <p:attrNameLst>
                                          <p:attrName>ppt_w</p:attrName>
                                        </p:attrNameLst>
                                      </p:cBhvr>
                                      <p:tavLst>
                                        <p:tav tm="0">
                                          <p:val>
                                            <p:fltVal val="0"/>
                                          </p:val>
                                        </p:tav>
                                        <p:tav tm="100000">
                                          <p:val>
                                            <p:strVal val="#ppt_w"/>
                                          </p:val>
                                        </p:tav>
                                      </p:tavLst>
                                    </p:anim>
                                    <p:anim calcmode="lin" valueType="num">
                                      <p:cBhvr>
                                        <p:cTn id="104" dur="500" fill="hold"/>
                                        <p:tgtEl>
                                          <p:spTgt spid="67"/>
                                        </p:tgtEl>
                                        <p:attrNameLst>
                                          <p:attrName>ppt_h</p:attrName>
                                        </p:attrNameLst>
                                      </p:cBhvr>
                                      <p:tavLst>
                                        <p:tav tm="0">
                                          <p:val>
                                            <p:fltVal val="0"/>
                                          </p:val>
                                        </p:tav>
                                        <p:tav tm="100000">
                                          <p:val>
                                            <p:strVal val="#ppt_h"/>
                                          </p:val>
                                        </p:tav>
                                      </p:tavLst>
                                    </p:anim>
                                    <p:anim calcmode="lin" valueType="num">
                                      <p:cBhvr>
                                        <p:cTn id="105" dur="500" fill="hold"/>
                                        <p:tgtEl>
                                          <p:spTgt spid="67"/>
                                        </p:tgtEl>
                                        <p:attrNameLst>
                                          <p:attrName>style.rotation</p:attrName>
                                        </p:attrNameLst>
                                      </p:cBhvr>
                                      <p:tavLst>
                                        <p:tav tm="0">
                                          <p:val>
                                            <p:fltVal val="360"/>
                                          </p:val>
                                        </p:tav>
                                        <p:tav tm="100000">
                                          <p:val>
                                            <p:fltVal val="0"/>
                                          </p:val>
                                        </p:tav>
                                      </p:tavLst>
                                    </p:anim>
                                    <p:animEffect transition="in" filter="fade">
                                      <p:cBhvr>
                                        <p:cTn id="106" dur="500"/>
                                        <p:tgtEl>
                                          <p:spTgt spid="67"/>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81">
                                            <p:txEl>
                                              <p:pRg st="0" end="0"/>
                                            </p:txEl>
                                          </p:spTgt>
                                        </p:tgtEl>
                                        <p:attrNameLst>
                                          <p:attrName>style.visibility</p:attrName>
                                        </p:attrNameLst>
                                      </p:cBhvr>
                                      <p:to>
                                        <p:strVal val="visible"/>
                                      </p:to>
                                    </p:set>
                                    <p:animEffect transition="in" filter="fade">
                                      <p:cBhvr>
                                        <p:cTn id="109" dur="500"/>
                                        <p:tgtEl>
                                          <p:spTgt spid="81">
                                            <p:txEl>
                                              <p:pRg st="0" end="0"/>
                                            </p:txEl>
                                          </p:spTgt>
                                        </p:tgtEl>
                                      </p:cBhvr>
                                    </p:animEffect>
                                  </p:childTnLst>
                                </p:cTn>
                              </p:par>
                            </p:childTnLst>
                          </p:cTn>
                        </p:par>
                        <p:par>
                          <p:cTn id="110" fill="hold">
                            <p:stCondLst>
                              <p:cond delay="8000"/>
                            </p:stCondLst>
                            <p:childTnLst>
                              <p:par>
                                <p:cTn id="111" presetID="9" presetClass="entr" presetSubtype="0" fill="hold" grpId="0" nodeType="afterEffect">
                                  <p:stCondLst>
                                    <p:cond delay="0"/>
                                  </p:stCondLst>
                                  <p:childTnLst>
                                    <p:set>
                                      <p:cBhvr>
                                        <p:cTn id="112" dur="1" fill="hold">
                                          <p:stCondLst>
                                            <p:cond delay="0"/>
                                          </p:stCondLst>
                                        </p:cTn>
                                        <p:tgtEl>
                                          <p:spTgt spid="85">
                                            <p:txEl>
                                              <p:pRg st="0" end="0"/>
                                            </p:txEl>
                                          </p:spTgt>
                                        </p:tgtEl>
                                        <p:attrNameLst>
                                          <p:attrName>style.visibility</p:attrName>
                                        </p:attrNameLst>
                                      </p:cBhvr>
                                      <p:to>
                                        <p:strVal val="visible"/>
                                      </p:to>
                                    </p:set>
                                    <p:animEffect transition="in" filter="dissolve">
                                      <p:cBhvr>
                                        <p:cTn id="113" dur="500"/>
                                        <p:tgtEl>
                                          <p:spTgt spid="85">
                                            <p:txEl>
                                              <p:pRg st="0" end="0"/>
                                            </p:txEl>
                                          </p:spTgt>
                                        </p:tgtEl>
                                      </p:cBhvr>
                                    </p:animEffect>
                                  </p:childTnLst>
                                </p:cTn>
                              </p:par>
                              <p:par>
                                <p:cTn id="114" presetID="9" presetClass="entr" presetSubtype="0" fill="hold" grpId="0" nodeType="withEffect">
                                  <p:stCondLst>
                                    <p:cond delay="0"/>
                                  </p:stCondLst>
                                  <p:childTnLst>
                                    <p:set>
                                      <p:cBhvr>
                                        <p:cTn id="115" dur="1" fill="hold">
                                          <p:stCondLst>
                                            <p:cond delay="0"/>
                                          </p:stCondLst>
                                        </p:cTn>
                                        <p:tgtEl>
                                          <p:spTgt spid="86">
                                            <p:txEl>
                                              <p:pRg st="0" end="0"/>
                                            </p:txEl>
                                          </p:spTgt>
                                        </p:tgtEl>
                                        <p:attrNameLst>
                                          <p:attrName>style.visibility</p:attrName>
                                        </p:attrNameLst>
                                      </p:cBhvr>
                                      <p:to>
                                        <p:strVal val="visible"/>
                                      </p:to>
                                    </p:set>
                                    <p:animEffect transition="in" filter="dissolve">
                                      <p:cBhvr>
                                        <p:cTn id="116" dur="500"/>
                                        <p:tgtEl>
                                          <p:spTgt spid="86">
                                            <p:txEl>
                                              <p:pRg st="0" end="0"/>
                                            </p:txEl>
                                          </p:spTgt>
                                        </p:tgtEl>
                                      </p:cBhvr>
                                    </p:animEffect>
                                  </p:childTnLst>
                                </p:cTn>
                              </p:par>
                            </p:childTnLst>
                          </p:cTn>
                        </p:par>
                        <p:par>
                          <p:cTn id="117" fill="hold">
                            <p:stCondLst>
                              <p:cond delay="8500"/>
                            </p:stCondLst>
                            <p:childTnLst>
                              <p:par>
                                <p:cTn id="118" presetID="22" presetClass="entr" presetSubtype="4" fill="hold" grpId="0" nodeType="afterEffect">
                                  <p:stCondLst>
                                    <p:cond delay="0"/>
                                  </p:stCondLst>
                                  <p:childTnLst>
                                    <p:set>
                                      <p:cBhvr>
                                        <p:cTn id="119" dur="1" fill="hold">
                                          <p:stCondLst>
                                            <p:cond delay="0"/>
                                          </p:stCondLst>
                                        </p:cTn>
                                        <p:tgtEl>
                                          <p:spTgt spid="32"/>
                                        </p:tgtEl>
                                        <p:attrNameLst>
                                          <p:attrName>style.visibility</p:attrName>
                                        </p:attrNameLst>
                                      </p:cBhvr>
                                      <p:to>
                                        <p:strVal val="visible"/>
                                      </p:to>
                                    </p:set>
                                    <p:animEffect transition="in" filter="wipe(down)">
                                      <p:cBhvr>
                                        <p:cTn id="120" dur="500"/>
                                        <p:tgtEl>
                                          <p:spTgt spid="32"/>
                                        </p:tgtEl>
                                      </p:cBhvr>
                                    </p:animEffect>
                                  </p:childTnLst>
                                </p:cTn>
                              </p:par>
                            </p:childTnLst>
                          </p:cTn>
                        </p:par>
                        <p:par>
                          <p:cTn id="121" fill="hold">
                            <p:stCondLst>
                              <p:cond delay="9000"/>
                            </p:stCondLst>
                            <p:childTnLst>
                              <p:par>
                                <p:cTn id="122" presetID="49" presetClass="entr" presetSubtype="0" decel="100000" fill="hold" nodeType="afterEffect">
                                  <p:stCondLst>
                                    <p:cond delay="0"/>
                                  </p:stCondLst>
                                  <p:childTnLst>
                                    <p:set>
                                      <p:cBhvr>
                                        <p:cTn id="123" dur="1" fill="hold">
                                          <p:stCondLst>
                                            <p:cond delay="0"/>
                                          </p:stCondLst>
                                        </p:cTn>
                                        <p:tgtEl>
                                          <p:spTgt spid="70"/>
                                        </p:tgtEl>
                                        <p:attrNameLst>
                                          <p:attrName>style.visibility</p:attrName>
                                        </p:attrNameLst>
                                      </p:cBhvr>
                                      <p:to>
                                        <p:strVal val="visible"/>
                                      </p:to>
                                    </p:set>
                                    <p:anim calcmode="lin" valueType="num">
                                      <p:cBhvr>
                                        <p:cTn id="124" dur="500" fill="hold"/>
                                        <p:tgtEl>
                                          <p:spTgt spid="70"/>
                                        </p:tgtEl>
                                        <p:attrNameLst>
                                          <p:attrName>ppt_w</p:attrName>
                                        </p:attrNameLst>
                                      </p:cBhvr>
                                      <p:tavLst>
                                        <p:tav tm="0">
                                          <p:val>
                                            <p:fltVal val="0"/>
                                          </p:val>
                                        </p:tav>
                                        <p:tav tm="100000">
                                          <p:val>
                                            <p:strVal val="#ppt_w"/>
                                          </p:val>
                                        </p:tav>
                                      </p:tavLst>
                                    </p:anim>
                                    <p:anim calcmode="lin" valueType="num">
                                      <p:cBhvr>
                                        <p:cTn id="125" dur="500" fill="hold"/>
                                        <p:tgtEl>
                                          <p:spTgt spid="70"/>
                                        </p:tgtEl>
                                        <p:attrNameLst>
                                          <p:attrName>ppt_h</p:attrName>
                                        </p:attrNameLst>
                                      </p:cBhvr>
                                      <p:tavLst>
                                        <p:tav tm="0">
                                          <p:val>
                                            <p:fltVal val="0"/>
                                          </p:val>
                                        </p:tav>
                                        <p:tav tm="100000">
                                          <p:val>
                                            <p:strVal val="#ppt_h"/>
                                          </p:val>
                                        </p:tav>
                                      </p:tavLst>
                                    </p:anim>
                                    <p:anim calcmode="lin" valueType="num">
                                      <p:cBhvr>
                                        <p:cTn id="126" dur="500" fill="hold"/>
                                        <p:tgtEl>
                                          <p:spTgt spid="70"/>
                                        </p:tgtEl>
                                        <p:attrNameLst>
                                          <p:attrName>style.rotation</p:attrName>
                                        </p:attrNameLst>
                                      </p:cBhvr>
                                      <p:tavLst>
                                        <p:tav tm="0">
                                          <p:val>
                                            <p:fltVal val="360"/>
                                          </p:val>
                                        </p:tav>
                                        <p:tav tm="100000">
                                          <p:val>
                                            <p:fltVal val="0"/>
                                          </p:val>
                                        </p:tav>
                                      </p:tavLst>
                                    </p:anim>
                                    <p:animEffect transition="in" filter="fade">
                                      <p:cBhvr>
                                        <p:cTn id="127" dur="500"/>
                                        <p:tgtEl>
                                          <p:spTgt spid="70"/>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82">
                                            <p:txEl>
                                              <p:pRg st="0" end="0"/>
                                            </p:txEl>
                                          </p:spTgt>
                                        </p:tgtEl>
                                        <p:attrNameLst>
                                          <p:attrName>style.visibility</p:attrName>
                                        </p:attrNameLst>
                                      </p:cBhvr>
                                      <p:to>
                                        <p:strVal val="visible"/>
                                      </p:to>
                                    </p:set>
                                    <p:animEffect transition="in" filter="fade">
                                      <p:cBhvr>
                                        <p:cTn id="130" dur="500"/>
                                        <p:tgtEl>
                                          <p:spTgt spid="82">
                                            <p:txEl>
                                              <p:pRg st="0" end="0"/>
                                            </p:txEl>
                                          </p:spTgt>
                                        </p:tgtEl>
                                      </p:cBhvr>
                                    </p:animEffect>
                                  </p:childTnLst>
                                </p:cTn>
                              </p:par>
                            </p:childTnLst>
                          </p:cTn>
                        </p:par>
                        <p:par>
                          <p:cTn id="131" fill="hold">
                            <p:stCondLst>
                              <p:cond delay="9500"/>
                            </p:stCondLst>
                            <p:childTnLst>
                              <p:par>
                                <p:cTn id="132" presetID="9" presetClass="entr" presetSubtype="0" fill="hold" grpId="0" nodeType="afterEffect">
                                  <p:stCondLst>
                                    <p:cond delay="0"/>
                                  </p:stCondLst>
                                  <p:childTnLst>
                                    <p:set>
                                      <p:cBhvr>
                                        <p:cTn id="133" dur="1" fill="hold">
                                          <p:stCondLst>
                                            <p:cond delay="0"/>
                                          </p:stCondLst>
                                        </p:cTn>
                                        <p:tgtEl>
                                          <p:spTgt spid="83">
                                            <p:txEl>
                                              <p:pRg st="0" end="0"/>
                                            </p:txEl>
                                          </p:spTgt>
                                        </p:tgtEl>
                                        <p:attrNameLst>
                                          <p:attrName>style.visibility</p:attrName>
                                        </p:attrNameLst>
                                      </p:cBhvr>
                                      <p:to>
                                        <p:strVal val="visible"/>
                                      </p:to>
                                    </p:set>
                                    <p:animEffect transition="in" filter="dissolve">
                                      <p:cBhvr>
                                        <p:cTn id="134" dur="500"/>
                                        <p:tgtEl>
                                          <p:spTgt spid="83">
                                            <p:txEl>
                                              <p:pRg st="0" end="0"/>
                                            </p:txEl>
                                          </p:spTgt>
                                        </p:tgtEl>
                                      </p:cBhvr>
                                    </p:animEffect>
                                  </p:childTnLst>
                                </p:cTn>
                              </p:par>
                              <p:par>
                                <p:cTn id="135" presetID="9" presetClass="entr" presetSubtype="0" fill="hold" grpId="0" nodeType="withEffect">
                                  <p:stCondLst>
                                    <p:cond delay="0"/>
                                  </p:stCondLst>
                                  <p:childTnLst>
                                    <p:set>
                                      <p:cBhvr>
                                        <p:cTn id="136" dur="1" fill="hold">
                                          <p:stCondLst>
                                            <p:cond delay="0"/>
                                          </p:stCondLst>
                                        </p:cTn>
                                        <p:tgtEl>
                                          <p:spTgt spid="84">
                                            <p:txEl>
                                              <p:pRg st="0" end="0"/>
                                            </p:txEl>
                                          </p:spTgt>
                                        </p:tgtEl>
                                        <p:attrNameLst>
                                          <p:attrName>style.visibility</p:attrName>
                                        </p:attrNameLst>
                                      </p:cBhvr>
                                      <p:to>
                                        <p:strVal val="visible"/>
                                      </p:to>
                                    </p:set>
                                    <p:animEffect transition="in" filter="dissolve">
                                      <p:cBhvr>
                                        <p:cTn id="137" dur="500"/>
                                        <p:tgtEl>
                                          <p:spTgt spid="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171" grpId="0" build="p"/>
      <p:bldP spid="14" grpId="0" build="p"/>
      <p:bldP spid="29" grpId="0" animBg="1"/>
      <p:bldP spid="30" grpId="0" animBg="1"/>
      <p:bldP spid="31" grpId="0" animBg="1"/>
      <p:bldP spid="32" grpId="0" animBg="1"/>
      <p:bldP spid="33" grpId="0" animBg="1"/>
      <p:bldP spid="48" grpId="0" animBg="1"/>
      <p:bldP spid="73" grpId="0" build="p"/>
      <p:bldP spid="74" grpId="0" build="p"/>
      <p:bldP spid="75" grpId="0" build="p"/>
      <p:bldP spid="76" grpId="0" build="p"/>
      <p:bldP spid="77" grpId="0" build="p"/>
      <p:bldP spid="78" grpId="0" build="p"/>
      <p:bldP spid="79" grpId="0" build="p"/>
      <p:bldP spid="80" grpId="0" build="p"/>
      <p:bldP spid="81" grpId="0" build="p"/>
      <p:bldP spid="82" grpId="0" build="p"/>
      <p:bldP spid="83" grpId="0" build="p"/>
      <p:bldP spid="84" grpId="0" build="p"/>
      <p:bldP spid="85" grpId="0" build="p"/>
      <p:bldP spid="86" grpId="0" build="p"/>
      <p:bldP spid="87" grpId="0" build="p"/>
      <p:bldP spid="88" grpId="0" build="p"/>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a:xfrm>
            <a:off x="762000" y="488653"/>
            <a:ext cx="10668000" cy="749302"/>
          </a:xfrm>
        </p:spPr>
        <p:txBody>
          <a:bodyPr>
            <a:normAutofit/>
          </a:bodyPr>
          <a:lstStyle/>
          <a:p>
            <a:r>
              <a:rPr lang="en-GB" dirty="0"/>
              <a:t>MARKETING COMPONENTS</a:t>
            </a:r>
          </a:p>
        </p:txBody>
      </p:sp>
      <p:sp>
        <p:nvSpPr>
          <p:cNvPr id="9" name="Subtitle 8"/>
          <p:cNvSpPr>
            <a:spLocks noGrp="1"/>
          </p:cNvSpPr>
          <p:nvPr>
            <p:ph type="subTitle" idx="1"/>
          </p:nvPr>
        </p:nvSpPr>
        <p:spPr/>
        <p:txBody>
          <a:bodyPr/>
          <a:lstStyle/>
          <a:p>
            <a:r>
              <a:rPr lang="en-GB" dirty="0"/>
              <a:t>write your relevant text here</a:t>
            </a:r>
          </a:p>
        </p:txBody>
      </p:sp>
      <p:sp>
        <p:nvSpPr>
          <p:cNvPr id="14" name="Text Placeholder 13"/>
          <p:cNvSpPr>
            <a:spLocks noGrp="1"/>
          </p:cNvSpPr>
          <p:nvPr>
            <p:ph type="body" sz="quarter" idx="11"/>
          </p:nvPr>
        </p:nvSpPr>
        <p:spPr>
          <a:xfrm>
            <a:off x="7158783" y="4921031"/>
            <a:ext cx="2491475" cy="622853"/>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a:t>
            </a:r>
          </a:p>
        </p:txBody>
      </p:sp>
      <p:grpSp>
        <p:nvGrpSpPr>
          <p:cNvPr id="93" name="Group 92"/>
          <p:cNvGrpSpPr/>
          <p:nvPr/>
        </p:nvGrpSpPr>
        <p:grpSpPr>
          <a:xfrm rot="10800000">
            <a:off x="4966534" y="3925264"/>
            <a:ext cx="2257927" cy="1955450"/>
            <a:chOff x="4402431" y="3814208"/>
            <a:chExt cx="1710425" cy="1481294"/>
          </a:xfrm>
        </p:grpSpPr>
        <p:sp>
          <p:nvSpPr>
            <p:cNvPr id="94" name="Shape 1639"/>
            <p:cNvSpPr/>
            <p:nvPr/>
          </p:nvSpPr>
          <p:spPr>
            <a:xfrm>
              <a:off x="4402431" y="3814208"/>
              <a:ext cx="1710425" cy="148129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cubicBezTo>
                    <a:pt x="21600" y="21600"/>
                    <a:pt x="0" y="21600"/>
                    <a:pt x="0" y="21600"/>
                  </a:cubicBezTo>
                  <a:close/>
                </a:path>
              </a:pathLst>
            </a:custGeom>
            <a:solidFill>
              <a:srgbClr val="ECECEC"/>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5" name="Shape 1641"/>
            <p:cNvSpPr/>
            <p:nvPr/>
          </p:nvSpPr>
          <p:spPr>
            <a:xfrm>
              <a:off x="5053964" y="4176596"/>
              <a:ext cx="407360" cy="325876"/>
            </a:xfrm>
            <a:custGeom>
              <a:avLst/>
              <a:gdLst/>
              <a:ahLst/>
              <a:cxnLst>
                <a:cxn ang="0">
                  <a:pos x="wd2" y="hd2"/>
                </a:cxn>
                <a:cxn ang="5400000">
                  <a:pos x="wd2" y="hd2"/>
                </a:cxn>
                <a:cxn ang="10800000">
                  <a:pos x="wd2" y="hd2"/>
                </a:cxn>
                <a:cxn ang="16200000">
                  <a:pos x="wd2" y="hd2"/>
                </a:cxn>
              </a:cxnLst>
              <a:rect l="0" t="0" r="r" b="b"/>
              <a:pathLst>
                <a:path w="21600" h="21600" extrusionOk="0">
                  <a:moveTo>
                    <a:pt x="18143" y="10800"/>
                  </a:moveTo>
                  <a:cubicBezTo>
                    <a:pt x="17065" y="10800"/>
                    <a:pt x="16800" y="11898"/>
                    <a:pt x="16709" y="12419"/>
                  </a:cubicBezTo>
                  <a:cubicBezTo>
                    <a:pt x="16115" y="15817"/>
                    <a:pt x="13696" y="18359"/>
                    <a:pt x="10800" y="18359"/>
                  </a:cubicBezTo>
                  <a:cubicBezTo>
                    <a:pt x="9130" y="18359"/>
                    <a:pt x="7618" y="17514"/>
                    <a:pt x="6524" y="16146"/>
                  </a:cubicBezTo>
                  <a:cubicBezTo>
                    <a:pt x="6018" y="15513"/>
                    <a:pt x="5198" y="15513"/>
                    <a:pt x="4691" y="16146"/>
                  </a:cubicBezTo>
                  <a:cubicBezTo>
                    <a:pt x="4185" y="16779"/>
                    <a:pt x="4185" y="17804"/>
                    <a:pt x="4691" y="18437"/>
                  </a:cubicBezTo>
                  <a:cubicBezTo>
                    <a:pt x="6255" y="20391"/>
                    <a:pt x="8415" y="21600"/>
                    <a:pt x="10800" y="21600"/>
                  </a:cubicBezTo>
                  <a:cubicBezTo>
                    <a:pt x="14669" y="21600"/>
                    <a:pt x="17943" y="18421"/>
                    <a:pt x="19043" y="14039"/>
                  </a:cubicBezTo>
                  <a:lnTo>
                    <a:pt x="21600" y="14039"/>
                  </a:lnTo>
                  <a:lnTo>
                    <a:pt x="21600" y="10800"/>
                  </a:lnTo>
                  <a:cubicBezTo>
                    <a:pt x="21600" y="10800"/>
                    <a:pt x="18143" y="10800"/>
                    <a:pt x="18143" y="10800"/>
                  </a:cubicBezTo>
                  <a:close/>
                  <a:moveTo>
                    <a:pt x="4891" y="9180"/>
                  </a:moveTo>
                  <a:cubicBezTo>
                    <a:pt x="5484" y="5783"/>
                    <a:pt x="7904" y="3240"/>
                    <a:pt x="10800" y="3240"/>
                  </a:cubicBezTo>
                  <a:cubicBezTo>
                    <a:pt x="12470" y="3240"/>
                    <a:pt x="13982" y="4086"/>
                    <a:pt x="15076" y="5454"/>
                  </a:cubicBezTo>
                  <a:cubicBezTo>
                    <a:pt x="15582" y="6086"/>
                    <a:pt x="16404" y="6086"/>
                    <a:pt x="16909" y="5454"/>
                  </a:cubicBezTo>
                  <a:cubicBezTo>
                    <a:pt x="17415" y="4821"/>
                    <a:pt x="17415" y="3796"/>
                    <a:pt x="16909" y="3163"/>
                  </a:cubicBezTo>
                  <a:cubicBezTo>
                    <a:pt x="15346" y="1209"/>
                    <a:pt x="13186" y="0"/>
                    <a:pt x="10800" y="0"/>
                  </a:cubicBezTo>
                  <a:cubicBezTo>
                    <a:pt x="6931" y="0"/>
                    <a:pt x="3658" y="3178"/>
                    <a:pt x="2557" y="7560"/>
                  </a:cubicBezTo>
                  <a:lnTo>
                    <a:pt x="0" y="7560"/>
                  </a:lnTo>
                  <a:lnTo>
                    <a:pt x="0" y="10800"/>
                  </a:lnTo>
                  <a:lnTo>
                    <a:pt x="3457" y="10800"/>
                  </a:lnTo>
                  <a:cubicBezTo>
                    <a:pt x="4535" y="10800"/>
                    <a:pt x="4800" y="9702"/>
                    <a:pt x="4891" y="9180"/>
                  </a:cubicBezTo>
                  <a:close/>
                  <a:moveTo>
                    <a:pt x="7343" y="10800"/>
                  </a:moveTo>
                  <a:cubicBezTo>
                    <a:pt x="7343" y="13185"/>
                    <a:pt x="8891" y="15120"/>
                    <a:pt x="10800" y="15120"/>
                  </a:cubicBezTo>
                  <a:cubicBezTo>
                    <a:pt x="12709" y="15120"/>
                    <a:pt x="14255" y="13185"/>
                    <a:pt x="14255" y="10800"/>
                  </a:cubicBezTo>
                  <a:cubicBezTo>
                    <a:pt x="14255" y="8415"/>
                    <a:pt x="12709" y="6480"/>
                    <a:pt x="10800" y="6480"/>
                  </a:cubicBezTo>
                  <a:cubicBezTo>
                    <a:pt x="8891" y="6480"/>
                    <a:pt x="7343" y="8415"/>
                    <a:pt x="7343" y="108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96" name="Group 95"/>
          <p:cNvGrpSpPr/>
          <p:nvPr/>
        </p:nvGrpSpPr>
        <p:grpSpPr>
          <a:xfrm>
            <a:off x="6116816" y="1972012"/>
            <a:ext cx="2257928" cy="1955450"/>
            <a:chOff x="6100075" y="3814208"/>
            <a:chExt cx="1710426" cy="1481294"/>
          </a:xfrm>
        </p:grpSpPr>
        <p:sp>
          <p:nvSpPr>
            <p:cNvPr id="97" name="Shape 1643"/>
            <p:cNvSpPr/>
            <p:nvPr/>
          </p:nvSpPr>
          <p:spPr>
            <a:xfrm>
              <a:off x="6100075" y="3814208"/>
              <a:ext cx="1710426" cy="148129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cubicBezTo>
                    <a:pt x="21600" y="21600"/>
                    <a:pt x="0" y="21600"/>
                    <a:pt x="0" y="21600"/>
                  </a:cubicBezTo>
                  <a:close/>
                </a:path>
              </a:pathLst>
            </a:custGeom>
            <a:solidFill>
              <a:srgbClr val="ECECEC"/>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8" name="Shape 1645"/>
            <p:cNvSpPr/>
            <p:nvPr/>
          </p:nvSpPr>
          <p:spPr>
            <a:xfrm>
              <a:off x="6792364" y="4250257"/>
              <a:ext cx="325850" cy="325874"/>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99" name="Group 98"/>
          <p:cNvGrpSpPr/>
          <p:nvPr/>
        </p:nvGrpSpPr>
        <p:grpSpPr>
          <a:xfrm>
            <a:off x="3820398" y="1977142"/>
            <a:ext cx="2257939" cy="1955451"/>
            <a:chOff x="5254113" y="2336800"/>
            <a:chExt cx="1710434" cy="1481295"/>
          </a:xfrm>
        </p:grpSpPr>
        <p:sp>
          <p:nvSpPr>
            <p:cNvPr id="100" name="Shape 1647"/>
            <p:cNvSpPr/>
            <p:nvPr/>
          </p:nvSpPr>
          <p:spPr>
            <a:xfrm>
              <a:off x="5254113" y="2336800"/>
              <a:ext cx="1710434" cy="148129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cubicBezTo>
                    <a:pt x="21600" y="21600"/>
                    <a:pt x="0" y="21600"/>
                    <a:pt x="0" y="21600"/>
                  </a:cubicBezTo>
                  <a:close/>
                </a:path>
              </a:pathLst>
            </a:custGeom>
            <a:solidFill>
              <a:srgbClr val="ECECEC"/>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01" name="Shape 1649"/>
            <p:cNvSpPr/>
            <p:nvPr/>
          </p:nvSpPr>
          <p:spPr>
            <a:xfrm>
              <a:off x="5940576" y="2810546"/>
              <a:ext cx="331782" cy="265398"/>
            </a:xfrm>
            <a:custGeom>
              <a:avLst/>
              <a:gdLst/>
              <a:ahLst/>
              <a:cxnLst>
                <a:cxn ang="0">
                  <a:pos x="wd2" y="hd2"/>
                </a:cxn>
                <a:cxn ang="5400000">
                  <a:pos x="wd2" y="hd2"/>
                </a:cxn>
                <a:cxn ang="10800000">
                  <a:pos x="wd2" y="hd2"/>
                </a:cxn>
                <a:cxn ang="16200000">
                  <a:pos x="wd2" y="hd2"/>
                </a:cxn>
              </a:cxnLst>
              <a:rect l="0" t="0" r="r" b="b"/>
              <a:pathLst>
                <a:path w="21521" h="21600" extrusionOk="0">
                  <a:moveTo>
                    <a:pt x="19804" y="3778"/>
                  </a:moveTo>
                  <a:cubicBezTo>
                    <a:pt x="19685" y="3187"/>
                    <a:pt x="19099" y="2699"/>
                    <a:pt x="18503" y="2699"/>
                  </a:cubicBezTo>
                  <a:lnTo>
                    <a:pt x="11171" y="2699"/>
                  </a:lnTo>
                  <a:cubicBezTo>
                    <a:pt x="10573" y="2699"/>
                    <a:pt x="9740" y="2270"/>
                    <a:pt x="9318" y="1746"/>
                  </a:cubicBezTo>
                  <a:lnTo>
                    <a:pt x="8676" y="953"/>
                  </a:lnTo>
                  <a:cubicBezTo>
                    <a:pt x="8254" y="429"/>
                    <a:pt x="7421" y="0"/>
                    <a:pt x="6825" y="0"/>
                  </a:cubicBezTo>
                  <a:lnTo>
                    <a:pt x="3321" y="0"/>
                  </a:lnTo>
                  <a:cubicBezTo>
                    <a:pt x="2724" y="0"/>
                    <a:pt x="2182" y="602"/>
                    <a:pt x="2117" y="1340"/>
                  </a:cubicBezTo>
                  <a:lnTo>
                    <a:pt x="1803" y="4858"/>
                  </a:lnTo>
                  <a:lnTo>
                    <a:pt x="20021" y="4858"/>
                  </a:lnTo>
                  <a:cubicBezTo>
                    <a:pt x="20021" y="4858"/>
                    <a:pt x="19804" y="3778"/>
                    <a:pt x="19804" y="3778"/>
                  </a:cubicBezTo>
                  <a:close/>
                  <a:moveTo>
                    <a:pt x="20521" y="6750"/>
                  </a:moveTo>
                  <a:lnTo>
                    <a:pt x="1000" y="6750"/>
                  </a:lnTo>
                  <a:cubicBezTo>
                    <a:pt x="11" y="6750"/>
                    <a:pt x="-40" y="7355"/>
                    <a:pt x="14" y="8093"/>
                  </a:cubicBezTo>
                  <a:lnTo>
                    <a:pt x="902" y="20257"/>
                  </a:lnTo>
                  <a:cubicBezTo>
                    <a:pt x="956" y="20995"/>
                    <a:pt x="1096" y="21600"/>
                    <a:pt x="2085" y="21600"/>
                  </a:cubicBezTo>
                  <a:lnTo>
                    <a:pt x="19436" y="21600"/>
                  </a:lnTo>
                  <a:cubicBezTo>
                    <a:pt x="20444" y="21600"/>
                    <a:pt x="20565" y="20995"/>
                    <a:pt x="20618" y="20257"/>
                  </a:cubicBezTo>
                  <a:lnTo>
                    <a:pt x="21507" y="8093"/>
                  </a:lnTo>
                  <a:cubicBezTo>
                    <a:pt x="21560" y="7355"/>
                    <a:pt x="21511" y="6750"/>
                    <a:pt x="20521" y="675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02" name="Text Placeholder 9"/>
          <p:cNvSpPr>
            <a:spLocks noGrp="1"/>
          </p:cNvSpPr>
          <p:nvPr>
            <p:ph type="body" sz="quarter" idx="10"/>
          </p:nvPr>
        </p:nvSpPr>
        <p:spPr>
          <a:xfrm>
            <a:off x="6410893" y="3149619"/>
            <a:ext cx="1710434" cy="239406"/>
          </a:xfrm>
        </p:spPr>
        <p:txBody>
          <a:bodyPr anchor="ctr">
            <a:normAutofit/>
          </a:bodyPr>
          <a:lstStyle/>
          <a:p>
            <a:pPr algn="ctr"/>
            <a:r>
              <a:rPr lang="en-GB" sz="1200" dirty="0"/>
              <a:t>OBJECT</a:t>
            </a:r>
          </a:p>
        </p:txBody>
      </p:sp>
      <p:sp>
        <p:nvSpPr>
          <p:cNvPr id="103" name="Text Placeholder 9"/>
          <p:cNvSpPr>
            <a:spLocks noGrp="1"/>
          </p:cNvSpPr>
          <p:nvPr>
            <p:ph type="body" sz="quarter" idx="10"/>
          </p:nvPr>
        </p:nvSpPr>
        <p:spPr>
          <a:xfrm>
            <a:off x="5226483" y="4594866"/>
            <a:ext cx="1710434" cy="239406"/>
          </a:xfrm>
        </p:spPr>
        <p:txBody>
          <a:bodyPr anchor="ctr">
            <a:normAutofit/>
          </a:bodyPr>
          <a:lstStyle/>
          <a:p>
            <a:pPr algn="ctr"/>
            <a:r>
              <a:rPr lang="en-GB" sz="1200" dirty="0"/>
              <a:t>STRATEGIES</a:t>
            </a:r>
          </a:p>
        </p:txBody>
      </p:sp>
      <p:sp>
        <p:nvSpPr>
          <p:cNvPr id="104" name="Text Placeholder 9"/>
          <p:cNvSpPr>
            <a:spLocks noGrp="1"/>
          </p:cNvSpPr>
          <p:nvPr>
            <p:ph type="body" sz="quarter" idx="10"/>
          </p:nvPr>
        </p:nvSpPr>
        <p:spPr>
          <a:xfrm>
            <a:off x="4111316" y="3145179"/>
            <a:ext cx="1710434" cy="239406"/>
          </a:xfrm>
        </p:spPr>
        <p:txBody>
          <a:bodyPr anchor="ctr">
            <a:normAutofit/>
          </a:bodyPr>
          <a:lstStyle/>
          <a:p>
            <a:pPr algn="ctr"/>
            <a:r>
              <a:rPr lang="en-GB" sz="1200" dirty="0"/>
              <a:t>INSTRUMENT</a:t>
            </a:r>
          </a:p>
        </p:txBody>
      </p:sp>
      <p:sp>
        <p:nvSpPr>
          <p:cNvPr id="105" name="Text Placeholder 13"/>
          <p:cNvSpPr>
            <a:spLocks noGrp="1"/>
          </p:cNvSpPr>
          <p:nvPr>
            <p:ph type="body" sz="quarter" idx="11"/>
          </p:nvPr>
        </p:nvSpPr>
        <p:spPr>
          <a:xfrm>
            <a:off x="8345206" y="2534435"/>
            <a:ext cx="2491475" cy="622853"/>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a:t>
            </a:r>
          </a:p>
        </p:txBody>
      </p:sp>
      <p:sp>
        <p:nvSpPr>
          <p:cNvPr id="106" name="Text Placeholder 13"/>
          <p:cNvSpPr>
            <a:spLocks noGrp="1"/>
          </p:cNvSpPr>
          <p:nvPr>
            <p:ph type="body" sz="quarter" idx="11"/>
          </p:nvPr>
        </p:nvSpPr>
        <p:spPr>
          <a:xfrm>
            <a:off x="1351078" y="2561107"/>
            <a:ext cx="2491475" cy="622853"/>
          </a:xfrm>
        </p:spPr>
        <p:txBody>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pue</a:t>
            </a:r>
            <a:r>
              <a:rPr lang="en-GB" dirty="0"/>
              <a:t> he</a:t>
            </a:r>
          </a:p>
        </p:txBody>
      </p:sp>
      <p:sp>
        <p:nvSpPr>
          <p:cNvPr id="23" name="TextBox 22"/>
          <p:cNvSpPr txBox="1"/>
          <p:nvPr/>
        </p:nvSpPr>
        <p:spPr>
          <a:xfrm>
            <a:off x="10066020" y="6269653"/>
            <a:ext cx="687705"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125</a:t>
            </a:r>
            <a:endParaRPr lang="en-GB" sz="1200" dirty="0">
              <a:solidFill>
                <a:schemeClr val="accent1"/>
              </a:solidFill>
              <a:latin typeface="Kontrapunkt Bob Light" panose="02000000000000000000" pitchFamily="50" charset="0"/>
            </a:endParaRPr>
          </a:p>
        </p:txBody>
      </p:sp>
      <p:grpSp>
        <p:nvGrpSpPr>
          <p:cNvPr id="2" name="Group 1"/>
          <p:cNvGrpSpPr/>
          <p:nvPr/>
        </p:nvGrpSpPr>
        <p:grpSpPr>
          <a:xfrm>
            <a:off x="5706122" y="3552268"/>
            <a:ext cx="755308" cy="755116"/>
            <a:chOff x="5706122" y="3628468"/>
            <a:chExt cx="755308" cy="755116"/>
          </a:xfrm>
        </p:grpSpPr>
        <p:sp>
          <p:nvSpPr>
            <p:cNvPr id="24" name="Shape 1647"/>
            <p:cNvSpPr/>
            <p:nvPr/>
          </p:nvSpPr>
          <p:spPr>
            <a:xfrm>
              <a:off x="5706122" y="3628468"/>
              <a:ext cx="755308" cy="755116"/>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2" name="Shape 1638"/>
            <p:cNvSpPr/>
            <p:nvPr/>
          </p:nvSpPr>
          <p:spPr>
            <a:xfrm>
              <a:off x="5873119" y="3826085"/>
              <a:ext cx="403571" cy="403571"/>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chemeClr val="bg1"/>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grpSp>
    </p:spTree>
    <p:extLst>
      <p:ext uri="{BB962C8B-B14F-4D97-AF65-F5344CB8AC3E}">
        <p14:creationId xmlns:p14="http://schemas.microsoft.com/office/powerpoint/2010/main" val="416878064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 calcmode="lin" valueType="num">
                                      <p:cBhvr>
                                        <p:cTn id="17" dur="500" fill="hold"/>
                                        <p:tgtEl>
                                          <p:spTgt spid="2"/>
                                        </p:tgtEl>
                                        <p:attrNameLst>
                                          <p:attrName>style.rotation</p:attrName>
                                        </p:attrNameLst>
                                      </p:cBhvr>
                                      <p:tavLst>
                                        <p:tav tm="0">
                                          <p:val>
                                            <p:fltVal val="360"/>
                                          </p:val>
                                        </p:tav>
                                        <p:tav tm="100000">
                                          <p:val>
                                            <p:fltVal val="0"/>
                                          </p:val>
                                        </p:tav>
                                      </p:tavLst>
                                    </p:anim>
                                    <p:animEffect transition="in" filter="fade">
                                      <p:cBhvr>
                                        <p:cTn id="18" dur="500"/>
                                        <p:tgtEl>
                                          <p:spTgt spid="2"/>
                                        </p:tgtEl>
                                      </p:cBhvr>
                                    </p:animEffect>
                                  </p:childTnLst>
                                </p:cTn>
                              </p:par>
                            </p:childTnLst>
                          </p:cTn>
                        </p:par>
                        <p:par>
                          <p:cTn id="19" fill="hold">
                            <p:stCondLst>
                              <p:cond delay="1500"/>
                            </p:stCondLst>
                            <p:childTnLst>
                              <p:par>
                                <p:cTn id="20" presetID="22" presetClass="entr" presetSubtype="4" fill="hold" nodeType="after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wipe(down)">
                                      <p:cBhvr>
                                        <p:cTn id="22" dur="500"/>
                                        <p:tgtEl>
                                          <p:spTgt spid="99"/>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04">
                                            <p:txEl>
                                              <p:pRg st="0" end="0"/>
                                            </p:txEl>
                                          </p:spTgt>
                                        </p:tgtEl>
                                        <p:attrNameLst>
                                          <p:attrName>style.visibility</p:attrName>
                                        </p:attrNameLst>
                                      </p:cBhvr>
                                      <p:to>
                                        <p:strVal val="visible"/>
                                      </p:to>
                                    </p:set>
                                    <p:animEffect transition="in" filter="fade">
                                      <p:cBhvr>
                                        <p:cTn id="26" dur="500"/>
                                        <p:tgtEl>
                                          <p:spTgt spid="104">
                                            <p:txEl>
                                              <p:pRg st="0" end="0"/>
                                            </p:txEl>
                                          </p:spTgt>
                                        </p:tgtEl>
                                      </p:cBhvr>
                                    </p:animEffect>
                                  </p:childTnLst>
                                </p:cTn>
                              </p:par>
                            </p:childTnLst>
                          </p:cTn>
                        </p:par>
                        <p:par>
                          <p:cTn id="27" fill="hold">
                            <p:stCondLst>
                              <p:cond delay="2500"/>
                            </p:stCondLst>
                            <p:childTnLst>
                              <p:par>
                                <p:cTn id="28" presetID="22" presetClass="entr" presetSubtype="2" fill="hold" grpId="0" nodeType="afterEffect">
                                  <p:stCondLst>
                                    <p:cond delay="0"/>
                                  </p:stCondLst>
                                  <p:childTnLst>
                                    <p:set>
                                      <p:cBhvr>
                                        <p:cTn id="29" dur="1" fill="hold">
                                          <p:stCondLst>
                                            <p:cond delay="0"/>
                                          </p:stCondLst>
                                        </p:cTn>
                                        <p:tgtEl>
                                          <p:spTgt spid="106">
                                            <p:txEl>
                                              <p:pRg st="0" end="0"/>
                                            </p:txEl>
                                          </p:spTgt>
                                        </p:tgtEl>
                                        <p:attrNameLst>
                                          <p:attrName>style.visibility</p:attrName>
                                        </p:attrNameLst>
                                      </p:cBhvr>
                                      <p:to>
                                        <p:strVal val="visible"/>
                                      </p:to>
                                    </p:set>
                                    <p:animEffect transition="in" filter="wipe(right)">
                                      <p:cBhvr>
                                        <p:cTn id="30" dur="500"/>
                                        <p:tgtEl>
                                          <p:spTgt spid="106">
                                            <p:txEl>
                                              <p:pRg st="0" end="0"/>
                                            </p:txEl>
                                          </p:spTgt>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93"/>
                                        </p:tgtEl>
                                        <p:attrNameLst>
                                          <p:attrName>style.visibility</p:attrName>
                                        </p:attrNameLst>
                                      </p:cBhvr>
                                      <p:to>
                                        <p:strVal val="visible"/>
                                      </p:to>
                                    </p:set>
                                    <p:animEffect transition="in" filter="wipe(up)">
                                      <p:cBhvr>
                                        <p:cTn id="34" dur="500"/>
                                        <p:tgtEl>
                                          <p:spTgt spid="93"/>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03">
                                            <p:txEl>
                                              <p:pRg st="0" end="0"/>
                                            </p:txEl>
                                          </p:spTgt>
                                        </p:tgtEl>
                                        <p:attrNameLst>
                                          <p:attrName>style.visibility</p:attrName>
                                        </p:attrNameLst>
                                      </p:cBhvr>
                                      <p:to>
                                        <p:strVal val="visible"/>
                                      </p:to>
                                    </p:set>
                                    <p:animEffect transition="in" filter="fade">
                                      <p:cBhvr>
                                        <p:cTn id="38" dur="500"/>
                                        <p:tgtEl>
                                          <p:spTgt spid="103">
                                            <p:txEl>
                                              <p:pRg st="0" end="0"/>
                                            </p:txEl>
                                          </p:spTgt>
                                        </p:tgtEl>
                                      </p:cBhvr>
                                    </p:animEffect>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wipe(left)">
                                      <p:cBhvr>
                                        <p:cTn id="42" dur="500"/>
                                        <p:tgtEl>
                                          <p:spTgt spid="14">
                                            <p:txEl>
                                              <p:pRg st="0" end="0"/>
                                            </p:txEl>
                                          </p:spTgt>
                                        </p:tgtEl>
                                      </p:cBhvr>
                                    </p:animEffect>
                                  </p:childTnLst>
                                </p:cTn>
                              </p:par>
                            </p:childTnLst>
                          </p:cTn>
                        </p:par>
                        <p:par>
                          <p:cTn id="43" fill="hold">
                            <p:stCondLst>
                              <p:cond delay="4500"/>
                            </p:stCondLst>
                            <p:childTnLst>
                              <p:par>
                                <p:cTn id="44" presetID="22" presetClass="entr" presetSubtype="4" fill="hold" nodeType="afterEffect">
                                  <p:stCondLst>
                                    <p:cond delay="0"/>
                                  </p:stCondLst>
                                  <p:childTnLst>
                                    <p:set>
                                      <p:cBhvr>
                                        <p:cTn id="45" dur="1" fill="hold">
                                          <p:stCondLst>
                                            <p:cond delay="0"/>
                                          </p:stCondLst>
                                        </p:cTn>
                                        <p:tgtEl>
                                          <p:spTgt spid="96"/>
                                        </p:tgtEl>
                                        <p:attrNameLst>
                                          <p:attrName>style.visibility</p:attrName>
                                        </p:attrNameLst>
                                      </p:cBhvr>
                                      <p:to>
                                        <p:strVal val="visible"/>
                                      </p:to>
                                    </p:set>
                                    <p:animEffect transition="in" filter="wipe(down)">
                                      <p:cBhvr>
                                        <p:cTn id="46" dur="500"/>
                                        <p:tgtEl>
                                          <p:spTgt spid="96"/>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02">
                                            <p:txEl>
                                              <p:pRg st="0" end="0"/>
                                            </p:txEl>
                                          </p:spTgt>
                                        </p:tgtEl>
                                        <p:attrNameLst>
                                          <p:attrName>style.visibility</p:attrName>
                                        </p:attrNameLst>
                                      </p:cBhvr>
                                      <p:to>
                                        <p:strVal val="visible"/>
                                      </p:to>
                                    </p:set>
                                    <p:animEffect transition="in" filter="fade">
                                      <p:cBhvr>
                                        <p:cTn id="50" dur="500"/>
                                        <p:tgtEl>
                                          <p:spTgt spid="102">
                                            <p:txEl>
                                              <p:pRg st="0" end="0"/>
                                            </p:txEl>
                                          </p:spTgt>
                                        </p:tgtEl>
                                      </p:cBhvr>
                                    </p:animEffect>
                                  </p:childTnLst>
                                </p:cTn>
                              </p:par>
                            </p:childTnLst>
                          </p:cTn>
                        </p:par>
                        <p:par>
                          <p:cTn id="51" fill="hold">
                            <p:stCondLst>
                              <p:cond delay="5500"/>
                            </p:stCondLst>
                            <p:childTnLst>
                              <p:par>
                                <p:cTn id="52" presetID="22" presetClass="entr" presetSubtype="8" fill="hold" grpId="0" nodeType="afterEffect">
                                  <p:stCondLst>
                                    <p:cond delay="0"/>
                                  </p:stCondLst>
                                  <p:childTnLst>
                                    <p:set>
                                      <p:cBhvr>
                                        <p:cTn id="53" dur="1" fill="hold">
                                          <p:stCondLst>
                                            <p:cond delay="0"/>
                                          </p:stCondLst>
                                        </p:cTn>
                                        <p:tgtEl>
                                          <p:spTgt spid="105">
                                            <p:txEl>
                                              <p:pRg st="0" end="0"/>
                                            </p:txEl>
                                          </p:spTgt>
                                        </p:tgtEl>
                                        <p:attrNameLst>
                                          <p:attrName>style.visibility</p:attrName>
                                        </p:attrNameLst>
                                      </p:cBhvr>
                                      <p:to>
                                        <p:strVal val="visible"/>
                                      </p:to>
                                    </p:set>
                                    <p:animEffect transition="in" filter="wipe(left)">
                                      <p:cBhvr>
                                        <p:cTn id="54" dur="500"/>
                                        <p:tgtEl>
                                          <p:spTgt spid="10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14" grpId="0" build="p"/>
      <p:bldP spid="102" grpId="0" build="p"/>
      <p:bldP spid="103" grpId="0" build="p"/>
      <p:bldP spid="104" grpId="0" build="p"/>
      <p:bldP spid="105" grpId="0" build="p"/>
      <p:bldP spid="106"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ctrTitle"/>
          </p:nvPr>
        </p:nvSpPr>
        <p:spPr/>
        <p:txBody>
          <a:bodyPr/>
          <a:lstStyle/>
          <a:p>
            <a:r>
              <a:rPr lang="id-ID" dirty="0"/>
              <a:t>MOBILE COMPONENTS</a:t>
            </a:r>
          </a:p>
        </p:txBody>
      </p:sp>
      <p:sp>
        <p:nvSpPr>
          <p:cNvPr id="15" name="Subtitle 14"/>
          <p:cNvSpPr>
            <a:spLocks noGrp="1"/>
          </p:cNvSpPr>
          <p:nvPr>
            <p:ph type="subTitle" idx="1"/>
          </p:nvPr>
        </p:nvSpPr>
        <p:spPr/>
        <p:txBody>
          <a:bodyPr/>
          <a:lstStyle/>
          <a:p>
            <a:r>
              <a:rPr lang="en-US" dirty="0"/>
              <a:t>write your relevant text here</a:t>
            </a:r>
          </a:p>
        </p:txBody>
      </p:sp>
      <p:sp>
        <p:nvSpPr>
          <p:cNvPr id="16" name="Text Placeholder 15"/>
          <p:cNvSpPr>
            <a:spLocks noGrp="1"/>
          </p:cNvSpPr>
          <p:nvPr>
            <p:ph type="body" sz="quarter" idx="10"/>
          </p:nvPr>
        </p:nvSpPr>
        <p:spPr>
          <a:xfrm>
            <a:off x="1900516" y="2511429"/>
            <a:ext cx="2057400" cy="408745"/>
          </a:xfrm>
        </p:spPr>
        <p:txBody>
          <a:bodyPr>
            <a:normAutofit fontScale="92500"/>
          </a:bodyPr>
          <a:lstStyle/>
          <a:p>
            <a:r>
              <a:rPr lang="id-ID" dirty="0"/>
              <a:t>COMPONENTS ONE</a:t>
            </a:r>
          </a:p>
        </p:txBody>
      </p:sp>
      <p:sp>
        <p:nvSpPr>
          <p:cNvPr id="17" name="Text Placeholder 16"/>
          <p:cNvSpPr>
            <a:spLocks noGrp="1"/>
          </p:cNvSpPr>
          <p:nvPr>
            <p:ph type="body" sz="quarter" idx="11"/>
          </p:nvPr>
        </p:nvSpPr>
        <p:spPr>
          <a:xfrm>
            <a:off x="1900516" y="2894774"/>
            <a:ext cx="2705100" cy="801564"/>
          </a:xfrm>
        </p:spPr>
        <p:txBody>
          <a:bodyPr/>
          <a:lstStyle/>
          <a:p>
            <a:r>
              <a:rPr lang="id-ID" dirty="0"/>
              <a:t>Sed ut perspiciatis unde omnis iste natus error sit voluptateusantium nyang pentiSed ut perspiciatis unde omnis iste natus error sit voluptateusantium</a:t>
            </a:r>
          </a:p>
        </p:txBody>
      </p:sp>
      <p:grpSp>
        <p:nvGrpSpPr>
          <p:cNvPr id="5" name="Group 4"/>
          <p:cNvGrpSpPr/>
          <p:nvPr/>
        </p:nvGrpSpPr>
        <p:grpSpPr>
          <a:xfrm>
            <a:off x="5569410" y="2048696"/>
            <a:ext cx="770187" cy="2242260"/>
            <a:chOff x="5569410" y="2048696"/>
            <a:chExt cx="770187" cy="2242260"/>
          </a:xfrm>
        </p:grpSpPr>
        <p:sp>
          <p:nvSpPr>
            <p:cNvPr id="25" name="Freeform 5"/>
            <p:cNvSpPr>
              <a:spLocks/>
            </p:cNvSpPr>
            <p:nvPr/>
          </p:nvSpPr>
          <p:spPr bwMode="auto">
            <a:xfrm>
              <a:off x="5569410" y="2048696"/>
              <a:ext cx="770187" cy="2242260"/>
            </a:xfrm>
            <a:custGeom>
              <a:avLst/>
              <a:gdLst>
                <a:gd name="T0" fmla="*/ 349 w 349"/>
                <a:gd name="T1" fmla="*/ 950 h 1015"/>
                <a:gd name="T2" fmla="*/ 285 w 349"/>
                <a:gd name="T3" fmla="*/ 1015 h 1015"/>
                <a:gd name="T4" fmla="*/ 69 w 349"/>
                <a:gd name="T5" fmla="*/ 1015 h 1015"/>
                <a:gd name="T6" fmla="*/ 0 w 349"/>
                <a:gd name="T7" fmla="*/ 946 h 1015"/>
                <a:gd name="T8" fmla="*/ 0 w 349"/>
                <a:gd name="T9" fmla="*/ 61 h 1015"/>
                <a:gd name="T10" fmla="*/ 64 w 349"/>
                <a:gd name="T11" fmla="*/ 8 h 1015"/>
                <a:gd name="T12" fmla="*/ 295 w 349"/>
                <a:gd name="T13" fmla="*/ 62 h 1015"/>
                <a:gd name="T14" fmla="*/ 349 w 349"/>
                <a:gd name="T15" fmla="*/ 144 h 1015"/>
                <a:gd name="T16" fmla="*/ 349 w 349"/>
                <a:gd name="T17" fmla="*/ 950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1015">
                  <a:moveTo>
                    <a:pt x="349" y="950"/>
                  </a:moveTo>
                  <a:cubicBezTo>
                    <a:pt x="349" y="988"/>
                    <a:pt x="323" y="1015"/>
                    <a:pt x="285" y="1015"/>
                  </a:cubicBezTo>
                  <a:cubicBezTo>
                    <a:pt x="69" y="1015"/>
                    <a:pt x="69" y="1015"/>
                    <a:pt x="69" y="1015"/>
                  </a:cubicBezTo>
                  <a:cubicBezTo>
                    <a:pt x="31" y="1015"/>
                    <a:pt x="0" y="984"/>
                    <a:pt x="0" y="946"/>
                  </a:cubicBezTo>
                  <a:cubicBezTo>
                    <a:pt x="0" y="61"/>
                    <a:pt x="0" y="61"/>
                    <a:pt x="0" y="61"/>
                  </a:cubicBezTo>
                  <a:cubicBezTo>
                    <a:pt x="0" y="23"/>
                    <a:pt x="27" y="0"/>
                    <a:pt x="64" y="8"/>
                  </a:cubicBezTo>
                  <a:cubicBezTo>
                    <a:pt x="295" y="62"/>
                    <a:pt x="295" y="62"/>
                    <a:pt x="295" y="62"/>
                  </a:cubicBezTo>
                  <a:cubicBezTo>
                    <a:pt x="332" y="71"/>
                    <a:pt x="349" y="105"/>
                    <a:pt x="349" y="144"/>
                  </a:cubicBezTo>
                  <a:lnTo>
                    <a:pt x="349" y="950"/>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6"/>
            <p:cNvSpPr>
              <a:spLocks/>
            </p:cNvSpPr>
            <p:nvPr/>
          </p:nvSpPr>
          <p:spPr bwMode="auto">
            <a:xfrm>
              <a:off x="5631896" y="2362583"/>
              <a:ext cx="659745" cy="1626111"/>
            </a:xfrm>
            <a:custGeom>
              <a:avLst/>
              <a:gdLst>
                <a:gd name="T0" fmla="*/ 454 w 454"/>
                <a:gd name="T1" fmla="*/ 1119 h 1119"/>
                <a:gd name="T2" fmla="*/ 0 w 454"/>
                <a:gd name="T3" fmla="*/ 1102 h 1119"/>
                <a:gd name="T4" fmla="*/ 0 w 454"/>
                <a:gd name="T5" fmla="*/ 0 h 1119"/>
                <a:gd name="T6" fmla="*/ 454 w 454"/>
                <a:gd name="T7" fmla="*/ 90 h 1119"/>
                <a:gd name="T8" fmla="*/ 454 w 454"/>
                <a:gd name="T9" fmla="*/ 1119 h 1119"/>
              </a:gdLst>
              <a:ahLst/>
              <a:cxnLst>
                <a:cxn ang="0">
                  <a:pos x="T0" y="T1"/>
                </a:cxn>
                <a:cxn ang="0">
                  <a:pos x="T2" y="T3"/>
                </a:cxn>
                <a:cxn ang="0">
                  <a:pos x="T4" y="T5"/>
                </a:cxn>
                <a:cxn ang="0">
                  <a:pos x="T6" y="T7"/>
                </a:cxn>
                <a:cxn ang="0">
                  <a:pos x="T8" y="T9"/>
                </a:cxn>
              </a:cxnLst>
              <a:rect l="0" t="0" r="r" b="b"/>
              <a:pathLst>
                <a:path w="454" h="1119">
                  <a:moveTo>
                    <a:pt x="454" y="1119"/>
                  </a:moveTo>
                  <a:lnTo>
                    <a:pt x="0" y="1102"/>
                  </a:lnTo>
                  <a:lnTo>
                    <a:pt x="0" y="0"/>
                  </a:lnTo>
                  <a:lnTo>
                    <a:pt x="454" y="90"/>
                  </a:lnTo>
                  <a:lnTo>
                    <a:pt x="454" y="1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7" name="Freeform 7"/>
          <p:cNvSpPr>
            <a:spLocks/>
          </p:cNvSpPr>
          <p:nvPr/>
        </p:nvSpPr>
        <p:spPr bwMode="auto">
          <a:xfrm>
            <a:off x="6117259" y="2454361"/>
            <a:ext cx="659745" cy="1626111"/>
          </a:xfrm>
          <a:custGeom>
            <a:avLst/>
            <a:gdLst>
              <a:gd name="T0" fmla="*/ 454 w 454"/>
              <a:gd name="T1" fmla="*/ 1119 h 1119"/>
              <a:gd name="T2" fmla="*/ 0 w 454"/>
              <a:gd name="T3" fmla="*/ 1103 h 1119"/>
              <a:gd name="T4" fmla="*/ 0 w 454"/>
              <a:gd name="T5" fmla="*/ 0 h 1119"/>
              <a:gd name="T6" fmla="*/ 454 w 454"/>
              <a:gd name="T7" fmla="*/ 91 h 1119"/>
              <a:gd name="T8" fmla="*/ 454 w 454"/>
              <a:gd name="T9" fmla="*/ 1119 h 1119"/>
            </a:gdLst>
            <a:ahLst/>
            <a:cxnLst>
              <a:cxn ang="0">
                <a:pos x="T0" y="T1"/>
              </a:cxn>
              <a:cxn ang="0">
                <a:pos x="T2" y="T3"/>
              </a:cxn>
              <a:cxn ang="0">
                <a:pos x="T4" y="T5"/>
              </a:cxn>
              <a:cxn ang="0">
                <a:pos x="T6" y="T7"/>
              </a:cxn>
              <a:cxn ang="0">
                <a:pos x="T8" y="T9"/>
              </a:cxn>
            </a:cxnLst>
            <a:rect l="0" t="0" r="r" b="b"/>
            <a:pathLst>
              <a:path w="454" h="1119">
                <a:moveTo>
                  <a:pt x="454" y="1119"/>
                </a:moveTo>
                <a:lnTo>
                  <a:pt x="0" y="1103"/>
                </a:lnTo>
                <a:lnTo>
                  <a:pt x="0" y="0"/>
                </a:lnTo>
                <a:lnTo>
                  <a:pt x="454" y="91"/>
                </a:lnTo>
                <a:lnTo>
                  <a:pt x="454" y="1119"/>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id-ID"/>
          </a:p>
        </p:txBody>
      </p:sp>
      <p:sp>
        <p:nvSpPr>
          <p:cNvPr id="28" name="Freeform 8"/>
          <p:cNvSpPr>
            <a:spLocks/>
          </p:cNvSpPr>
          <p:nvPr/>
        </p:nvSpPr>
        <p:spPr bwMode="auto">
          <a:xfrm>
            <a:off x="6590997" y="2336673"/>
            <a:ext cx="659745" cy="1624657"/>
          </a:xfrm>
          <a:custGeom>
            <a:avLst/>
            <a:gdLst>
              <a:gd name="T0" fmla="*/ 454 w 454"/>
              <a:gd name="T1" fmla="*/ 1118 h 1118"/>
              <a:gd name="T2" fmla="*/ 0 w 454"/>
              <a:gd name="T3" fmla="*/ 1103 h 1118"/>
              <a:gd name="T4" fmla="*/ 0 w 454"/>
              <a:gd name="T5" fmla="*/ 0 h 1118"/>
              <a:gd name="T6" fmla="*/ 454 w 454"/>
              <a:gd name="T7" fmla="*/ 89 h 1118"/>
              <a:gd name="T8" fmla="*/ 454 w 454"/>
              <a:gd name="T9" fmla="*/ 1118 h 1118"/>
            </a:gdLst>
            <a:ahLst/>
            <a:cxnLst>
              <a:cxn ang="0">
                <a:pos x="T0" y="T1"/>
              </a:cxn>
              <a:cxn ang="0">
                <a:pos x="T2" y="T3"/>
              </a:cxn>
              <a:cxn ang="0">
                <a:pos x="T4" y="T5"/>
              </a:cxn>
              <a:cxn ang="0">
                <a:pos x="T6" y="T7"/>
              </a:cxn>
              <a:cxn ang="0">
                <a:pos x="T8" y="T9"/>
              </a:cxn>
            </a:cxnLst>
            <a:rect l="0" t="0" r="r" b="b"/>
            <a:pathLst>
              <a:path w="454" h="1118">
                <a:moveTo>
                  <a:pt x="454" y="1118"/>
                </a:moveTo>
                <a:lnTo>
                  <a:pt x="0" y="1103"/>
                </a:lnTo>
                <a:lnTo>
                  <a:pt x="0" y="0"/>
                </a:lnTo>
                <a:lnTo>
                  <a:pt x="454" y="89"/>
                </a:lnTo>
                <a:lnTo>
                  <a:pt x="454" y="1118"/>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339387" y="3215601"/>
            <a:ext cx="754201" cy="127880"/>
            <a:chOff x="7339387" y="3215601"/>
            <a:chExt cx="754201" cy="127880"/>
          </a:xfrm>
          <a:solidFill>
            <a:srgbClr val="ECECEC"/>
          </a:solidFill>
        </p:grpSpPr>
        <p:sp>
          <p:nvSpPr>
            <p:cNvPr id="29" name="Line 9"/>
            <p:cNvSpPr>
              <a:spLocks noChangeShapeType="1"/>
            </p:cNvSpPr>
            <p:nvPr/>
          </p:nvSpPr>
          <p:spPr bwMode="auto">
            <a:xfrm flipH="1">
              <a:off x="7339387" y="3279541"/>
              <a:ext cx="693168" cy="0"/>
            </a:xfrm>
            <a:prstGeom prst="line">
              <a:avLst/>
            </a:prstGeom>
            <a:grpFill/>
            <a:ln w="19050" cap="flat">
              <a:solidFill>
                <a:srgbClr val="ECECEC"/>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0" name="Oval 10"/>
            <p:cNvSpPr>
              <a:spLocks noChangeArrowheads="1"/>
            </p:cNvSpPr>
            <p:nvPr/>
          </p:nvSpPr>
          <p:spPr bwMode="auto">
            <a:xfrm>
              <a:off x="7968614" y="3215601"/>
              <a:ext cx="124974" cy="1278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 name="Group 3"/>
          <p:cNvGrpSpPr/>
          <p:nvPr/>
        </p:nvGrpSpPr>
        <p:grpSpPr>
          <a:xfrm>
            <a:off x="6446906" y="4527823"/>
            <a:ext cx="126426" cy="305170"/>
            <a:chOff x="6446906" y="4527823"/>
            <a:chExt cx="126426" cy="305170"/>
          </a:xfrm>
          <a:solidFill>
            <a:srgbClr val="ECECEC"/>
          </a:solidFill>
        </p:grpSpPr>
        <p:sp>
          <p:nvSpPr>
            <p:cNvPr id="31" name="Line 11"/>
            <p:cNvSpPr>
              <a:spLocks noChangeShapeType="1"/>
            </p:cNvSpPr>
            <p:nvPr/>
          </p:nvSpPr>
          <p:spPr bwMode="auto">
            <a:xfrm flipV="1">
              <a:off x="6509392" y="4527823"/>
              <a:ext cx="0" cy="241228"/>
            </a:xfrm>
            <a:prstGeom prst="line">
              <a:avLst/>
            </a:prstGeom>
            <a:grpFill/>
            <a:ln w="19050" cap="flat">
              <a:solidFill>
                <a:srgbClr val="ECECEC"/>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4" name="Oval 12"/>
            <p:cNvSpPr>
              <a:spLocks noChangeArrowheads="1"/>
            </p:cNvSpPr>
            <p:nvPr/>
          </p:nvSpPr>
          <p:spPr bwMode="auto">
            <a:xfrm>
              <a:off x="6446906" y="4706566"/>
              <a:ext cx="126426" cy="1264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 name="Group 2"/>
          <p:cNvGrpSpPr/>
          <p:nvPr/>
        </p:nvGrpSpPr>
        <p:grpSpPr>
          <a:xfrm>
            <a:off x="4417917" y="2582014"/>
            <a:ext cx="965393" cy="124974"/>
            <a:chOff x="4417917" y="2582014"/>
            <a:chExt cx="965393" cy="124974"/>
          </a:xfrm>
          <a:solidFill>
            <a:srgbClr val="ECECEC"/>
          </a:solidFill>
        </p:grpSpPr>
        <p:sp>
          <p:nvSpPr>
            <p:cNvPr id="65" name="Line 13"/>
            <p:cNvSpPr>
              <a:spLocks noChangeShapeType="1"/>
            </p:cNvSpPr>
            <p:nvPr/>
          </p:nvSpPr>
          <p:spPr bwMode="auto">
            <a:xfrm>
              <a:off x="4483310" y="2645954"/>
              <a:ext cx="900000" cy="0"/>
            </a:xfrm>
            <a:prstGeom prst="line">
              <a:avLst/>
            </a:prstGeom>
            <a:grpFill/>
            <a:ln w="19050" cap="flat">
              <a:solidFill>
                <a:srgbClr val="ECECEC"/>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6" name="Oval 14"/>
            <p:cNvSpPr>
              <a:spLocks noChangeArrowheads="1"/>
            </p:cNvSpPr>
            <p:nvPr/>
          </p:nvSpPr>
          <p:spPr bwMode="auto">
            <a:xfrm>
              <a:off x="4417917" y="2582014"/>
              <a:ext cx="132239" cy="12497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 name="Text Placeholder 15"/>
          <p:cNvSpPr>
            <a:spLocks noGrp="1"/>
          </p:cNvSpPr>
          <p:nvPr>
            <p:ph type="body" sz="quarter" idx="10"/>
          </p:nvPr>
        </p:nvSpPr>
        <p:spPr>
          <a:xfrm>
            <a:off x="8534400" y="3169790"/>
            <a:ext cx="2057400" cy="408745"/>
          </a:xfrm>
        </p:spPr>
        <p:txBody>
          <a:bodyPr>
            <a:normAutofit fontScale="92500"/>
          </a:bodyPr>
          <a:lstStyle/>
          <a:p>
            <a:r>
              <a:rPr lang="id-ID" dirty="0"/>
              <a:t>COMPONENTS ONE</a:t>
            </a:r>
          </a:p>
        </p:txBody>
      </p:sp>
      <p:sp>
        <p:nvSpPr>
          <p:cNvPr id="53" name="Text Placeholder 16"/>
          <p:cNvSpPr>
            <a:spLocks noGrp="1"/>
          </p:cNvSpPr>
          <p:nvPr>
            <p:ph type="body" sz="quarter" idx="11"/>
          </p:nvPr>
        </p:nvSpPr>
        <p:spPr>
          <a:xfrm>
            <a:off x="8534400" y="3553135"/>
            <a:ext cx="2133600" cy="1231776"/>
          </a:xfrm>
        </p:spPr>
        <p:txBody>
          <a:bodyPr/>
          <a:lstStyle/>
          <a:p>
            <a:r>
              <a:rPr lang="id-ID" dirty="0"/>
              <a:t>Sed ut perspiciatis unde omnis iste natus error sit voluptateusantium nyang pentiSed ut perspiciatis unde omnis iste natus error sit voluptateusantium</a:t>
            </a:r>
          </a:p>
        </p:txBody>
      </p:sp>
      <p:sp>
        <p:nvSpPr>
          <p:cNvPr id="54" name="Text Placeholder 15"/>
          <p:cNvSpPr>
            <a:spLocks noGrp="1"/>
          </p:cNvSpPr>
          <p:nvPr>
            <p:ph type="body" sz="quarter" idx="10"/>
          </p:nvPr>
        </p:nvSpPr>
        <p:spPr>
          <a:xfrm>
            <a:off x="5114131" y="5098292"/>
            <a:ext cx="2057400" cy="408745"/>
          </a:xfrm>
        </p:spPr>
        <p:txBody>
          <a:bodyPr>
            <a:normAutofit fontScale="92500"/>
          </a:bodyPr>
          <a:lstStyle/>
          <a:p>
            <a:pPr algn="ctr"/>
            <a:r>
              <a:rPr lang="id-ID" dirty="0"/>
              <a:t>COMPONENTS ONE</a:t>
            </a:r>
          </a:p>
        </p:txBody>
      </p:sp>
      <p:sp>
        <p:nvSpPr>
          <p:cNvPr id="55" name="Text Placeholder 16"/>
          <p:cNvSpPr>
            <a:spLocks noGrp="1"/>
          </p:cNvSpPr>
          <p:nvPr>
            <p:ph type="body" sz="quarter" idx="11"/>
          </p:nvPr>
        </p:nvSpPr>
        <p:spPr>
          <a:xfrm>
            <a:off x="4348956" y="5481637"/>
            <a:ext cx="3663950" cy="554852"/>
          </a:xfrm>
        </p:spPr>
        <p:txBody>
          <a:bodyPr/>
          <a:lstStyle/>
          <a:p>
            <a:pPr algn="ctr"/>
            <a:r>
              <a:rPr lang="id-ID" dirty="0"/>
              <a:t>Sed ut perspiciatis unde omnis iste natus error sit voluptateusantium nyang pentiSed ut perspiciatis unde omnis iste</a:t>
            </a:r>
          </a:p>
        </p:txBody>
      </p:sp>
      <p:sp>
        <p:nvSpPr>
          <p:cNvPr id="24" name="TextBox 23"/>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49120037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fade">
                                      <p:cBhvr>
                                        <p:cTn id="11" dur="500"/>
                                        <p:tgtEl>
                                          <p:spTgt spid="15">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 calcmode="lin" valueType="num">
                                      <p:cBhvr>
                                        <p:cTn id="17" dur="500" fill="hold"/>
                                        <p:tgtEl>
                                          <p:spTgt spid="5"/>
                                        </p:tgtEl>
                                        <p:attrNameLst>
                                          <p:attrName>style.rotation</p:attrName>
                                        </p:attrNameLst>
                                      </p:cBhvr>
                                      <p:tavLst>
                                        <p:tav tm="0">
                                          <p:val>
                                            <p:fltVal val="360"/>
                                          </p:val>
                                        </p:tav>
                                        <p:tav tm="100000">
                                          <p:val>
                                            <p:fltVal val="0"/>
                                          </p:val>
                                        </p:tav>
                                      </p:tavLst>
                                    </p:anim>
                                    <p:animEffect transition="in" filter="fade">
                                      <p:cBhvr>
                                        <p:cTn id="18" dur="500"/>
                                        <p:tgtEl>
                                          <p:spTgt spid="5"/>
                                        </p:tgtEl>
                                      </p:cBhvr>
                                    </p:animEffect>
                                  </p:childTnLst>
                                </p:cTn>
                              </p:par>
                            </p:childTnLst>
                          </p:cTn>
                        </p:par>
                        <p:par>
                          <p:cTn id="19" fill="hold">
                            <p:stCondLst>
                              <p:cond delay="1500"/>
                            </p:stCondLst>
                            <p:childTnLst>
                              <p:par>
                                <p:cTn id="20" presetID="22" presetClass="entr" presetSubtype="2"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right)">
                                      <p:cBhvr>
                                        <p:cTn id="22" dur="500"/>
                                        <p:tgtEl>
                                          <p:spTgt spid="3"/>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fade">
                                      <p:cBhvr>
                                        <p:cTn id="26" dur="500"/>
                                        <p:tgtEl>
                                          <p:spTgt spid="16">
                                            <p:txEl>
                                              <p:pRg st="0" end="0"/>
                                            </p:txEl>
                                          </p:spTgt>
                                        </p:tgtEl>
                                      </p:cBhvr>
                                    </p:animEffect>
                                  </p:childTnLst>
                                </p:cTn>
                              </p:par>
                            </p:childTnLst>
                          </p:cTn>
                        </p:par>
                        <p:par>
                          <p:cTn id="27" fill="hold">
                            <p:stCondLst>
                              <p:cond delay="2500"/>
                            </p:stCondLst>
                            <p:childTnLst>
                              <p:par>
                                <p:cTn id="28" presetID="18" presetClass="entr" presetSubtype="6" fill="hold" grpId="0" nodeType="afterEffect">
                                  <p:stCondLst>
                                    <p:cond delay="0"/>
                                  </p:stCondLst>
                                  <p:childTnLst>
                                    <p:set>
                                      <p:cBhvr>
                                        <p:cTn id="29" dur="1" fill="hold">
                                          <p:stCondLst>
                                            <p:cond delay="0"/>
                                          </p:stCondLst>
                                        </p:cTn>
                                        <p:tgtEl>
                                          <p:spTgt spid="17">
                                            <p:txEl>
                                              <p:pRg st="0" end="0"/>
                                            </p:txEl>
                                          </p:spTgt>
                                        </p:tgtEl>
                                        <p:attrNameLst>
                                          <p:attrName>style.visibility</p:attrName>
                                        </p:attrNameLst>
                                      </p:cBhvr>
                                      <p:to>
                                        <p:strVal val="visible"/>
                                      </p:to>
                                    </p:set>
                                    <p:animEffect transition="in" filter="strips(downRight)">
                                      <p:cBhvr>
                                        <p:cTn id="30" dur="500"/>
                                        <p:tgtEl>
                                          <p:spTgt spid="17">
                                            <p:txEl>
                                              <p:pRg st="0" end="0"/>
                                            </p:txEl>
                                          </p:spTgt>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left)">
                                      <p:cBhvr>
                                        <p:cTn id="34" dur="500"/>
                                        <p:tgtEl>
                                          <p:spTgt spid="27"/>
                                        </p:tgtEl>
                                      </p:cBhvr>
                                    </p:animEffect>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wipe(up)">
                                      <p:cBhvr>
                                        <p:cTn id="38" dur="500"/>
                                        <p:tgtEl>
                                          <p:spTgt spid="4"/>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4">
                                            <p:txEl>
                                              <p:pRg st="0" end="0"/>
                                            </p:txEl>
                                          </p:spTgt>
                                        </p:tgtEl>
                                        <p:attrNameLst>
                                          <p:attrName>style.visibility</p:attrName>
                                        </p:attrNameLst>
                                      </p:cBhvr>
                                      <p:to>
                                        <p:strVal val="visible"/>
                                      </p:to>
                                    </p:set>
                                    <p:animEffect transition="in" filter="fade">
                                      <p:cBhvr>
                                        <p:cTn id="42" dur="500"/>
                                        <p:tgtEl>
                                          <p:spTgt spid="54">
                                            <p:txEl>
                                              <p:pRg st="0" end="0"/>
                                            </p:txEl>
                                          </p:spTgt>
                                        </p:tgtEl>
                                      </p:cBhvr>
                                    </p:animEffect>
                                  </p:childTnLst>
                                </p:cTn>
                              </p:par>
                            </p:childTnLst>
                          </p:cTn>
                        </p:par>
                        <p:par>
                          <p:cTn id="43" fill="hold">
                            <p:stCondLst>
                              <p:cond delay="4500"/>
                            </p:stCondLst>
                            <p:childTnLst>
                              <p:par>
                                <p:cTn id="44" presetID="18" presetClass="entr" presetSubtype="6" fill="hold" grpId="0" nodeType="afterEffect">
                                  <p:stCondLst>
                                    <p:cond delay="0"/>
                                  </p:stCondLst>
                                  <p:childTnLst>
                                    <p:set>
                                      <p:cBhvr>
                                        <p:cTn id="45" dur="1" fill="hold">
                                          <p:stCondLst>
                                            <p:cond delay="0"/>
                                          </p:stCondLst>
                                        </p:cTn>
                                        <p:tgtEl>
                                          <p:spTgt spid="55">
                                            <p:txEl>
                                              <p:pRg st="0" end="0"/>
                                            </p:txEl>
                                          </p:spTgt>
                                        </p:tgtEl>
                                        <p:attrNameLst>
                                          <p:attrName>style.visibility</p:attrName>
                                        </p:attrNameLst>
                                      </p:cBhvr>
                                      <p:to>
                                        <p:strVal val="visible"/>
                                      </p:to>
                                    </p:set>
                                    <p:animEffect transition="in" filter="strips(downRight)">
                                      <p:cBhvr>
                                        <p:cTn id="46" dur="500"/>
                                        <p:tgtEl>
                                          <p:spTgt spid="55">
                                            <p:txEl>
                                              <p:pRg st="0" end="0"/>
                                            </p:txEl>
                                          </p:spTgt>
                                        </p:tgtEl>
                                      </p:cBhvr>
                                    </p:animEffect>
                                  </p:childTnLst>
                                </p:cTn>
                              </p:par>
                            </p:childTnLst>
                          </p:cTn>
                        </p:par>
                        <p:par>
                          <p:cTn id="47" fill="hold">
                            <p:stCondLst>
                              <p:cond delay="5000"/>
                            </p:stCondLst>
                            <p:childTnLst>
                              <p:par>
                                <p:cTn id="48" presetID="22" presetClass="entr" presetSubtype="8"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wipe(left)">
                                      <p:cBhvr>
                                        <p:cTn id="50" dur="500"/>
                                        <p:tgtEl>
                                          <p:spTgt spid="28"/>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2"/>
                                        </p:tgtEl>
                                        <p:attrNameLst>
                                          <p:attrName>style.visibility</p:attrName>
                                        </p:attrNameLst>
                                      </p:cBhvr>
                                      <p:to>
                                        <p:strVal val="visible"/>
                                      </p:to>
                                    </p:set>
                                    <p:animEffect transition="in" filter="wipe(left)">
                                      <p:cBhvr>
                                        <p:cTn id="54" dur="500"/>
                                        <p:tgtEl>
                                          <p:spTgt spid="2"/>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52">
                                            <p:txEl>
                                              <p:pRg st="0" end="0"/>
                                            </p:txEl>
                                          </p:spTgt>
                                        </p:tgtEl>
                                        <p:attrNameLst>
                                          <p:attrName>style.visibility</p:attrName>
                                        </p:attrNameLst>
                                      </p:cBhvr>
                                      <p:to>
                                        <p:strVal val="visible"/>
                                      </p:to>
                                    </p:set>
                                    <p:animEffect transition="in" filter="fade">
                                      <p:cBhvr>
                                        <p:cTn id="58" dur="500"/>
                                        <p:tgtEl>
                                          <p:spTgt spid="52">
                                            <p:txEl>
                                              <p:pRg st="0" end="0"/>
                                            </p:txEl>
                                          </p:spTgt>
                                        </p:tgtEl>
                                      </p:cBhvr>
                                    </p:animEffect>
                                  </p:childTnLst>
                                </p:cTn>
                              </p:par>
                            </p:childTnLst>
                          </p:cTn>
                        </p:par>
                        <p:par>
                          <p:cTn id="59" fill="hold">
                            <p:stCondLst>
                              <p:cond delay="6500"/>
                            </p:stCondLst>
                            <p:childTnLst>
                              <p:par>
                                <p:cTn id="60" presetID="18" presetClass="entr" presetSubtype="6" fill="hold" grpId="0" nodeType="afterEffect">
                                  <p:stCondLst>
                                    <p:cond delay="0"/>
                                  </p:stCondLst>
                                  <p:childTnLst>
                                    <p:set>
                                      <p:cBhvr>
                                        <p:cTn id="61" dur="1" fill="hold">
                                          <p:stCondLst>
                                            <p:cond delay="0"/>
                                          </p:stCondLst>
                                        </p:cTn>
                                        <p:tgtEl>
                                          <p:spTgt spid="53">
                                            <p:txEl>
                                              <p:pRg st="0" end="0"/>
                                            </p:txEl>
                                          </p:spTgt>
                                        </p:tgtEl>
                                        <p:attrNameLst>
                                          <p:attrName>style.visibility</p:attrName>
                                        </p:attrNameLst>
                                      </p:cBhvr>
                                      <p:to>
                                        <p:strVal val="visible"/>
                                      </p:to>
                                    </p:set>
                                    <p:animEffect transition="in" filter="strips(downRight)">
                                      <p:cBhvr>
                                        <p:cTn id="62" dur="500"/>
                                        <p:tgtEl>
                                          <p:spTgt spid="5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build="p"/>
      <p:bldP spid="16" grpId="0" build="p"/>
      <p:bldP spid="17" grpId="0" build="p"/>
      <p:bldP spid="27" grpId="0" animBg="1"/>
      <p:bldP spid="28" grpId="0" animBg="1"/>
      <p:bldP spid="52" grpId="0" build="p"/>
      <p:bldP spid="53" grpId="0" build="p"/>
      <p:bldP spid="54" grpId="0" build="p"/>
      <p:bldP spid="55" grpId="0" build="p"/>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Freeform 8"/>
          <p:cNvSpPr>
            <a:spLocks/>
          </p:cNvSpPr>
          <p:nvPr/>
        </p:nvSpPr>
        <p:spPr bwMode="auto">
          <a:xfrm>
            <a:off x="5340392" y="2551689"/>
            <a:ext cx="944486" cy="1318315"/>
          </a:xfrm>
          <a:custGeom>
            <a:avLst/>
            <a:gdLst>
              <a:gd name="T0" fmla="*/ 0 w 281"/>
              <a:gd name="T1" fmla="*/ 370 h 392"/>
              <a:gd name="T2" fmla="*/ 21 w 281"/>
              <a:gd name="T3" fmla="*/ 392 h 392"/>
              <a:gd name="T4" fmla="*/ 260 w 281"/>
              <a:gd name="T5" fmla="*/ 392 h 392"/>
              <a:gd name="T6" fmla="*/ 281 w 281"/>
              <a:gd name="T7" fmla="*/ 370 h 392"/>
              <a:gd name="T8" fmla="*/ 281 w 281"/>
              <a:gd name="T9" fmla="*/ 22 h 392"/>
              <a:gd name="T10" fmla="*/ 260 w 281"/>
              <a:gd name="T11" fmla="*/ 0 h 392"/>
              <a:gd name="T12" fmla="*/ 21 w 281"/>
              <a:gd name="T13" fmla="*/ 0 h 392"/>
              <a:gd name="T14" fmla="*/ 0 w 281"/>
              <a:gd name="T15" fmla="*/ 22 h 392"/>
              <a:gd name="T16" fmla="*/ 0 w 281"/>
              <a:gd name="T17" fmla="*/ 37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1" h="392">
                <a:moveTo>
                  <a:pt x="0" y="370"/>
                </a:moveTo>
                <a:cubicBezTo>
                  <a:pt x="0" y="382"/>
                  <a:pt x="10" y="392"/>
                  <a:pt x="21" y="392"/>
                </a:cubicBezTo>
                <a:cubicBezTo>
                  <a:pt x="260" y="392"/>
                  <a:pt x="260" y="392"/>
                  <a:pt x="260" y="392"/>
                </a:cubicBezTo>
                <a:cubicBezTo>
                  <a:pt x="272" y="392"/>
                  <a:pt x="281" y="382"/>
                  <a:pt x="281" y="370"/>
                </a:cubicBezTo>
                <a:cubicBezTo>
                  <a:pt x="281" y="22"/>
                  <a:pt x="281" y="22"/>
                  <a:pt x="281" y="22"/>
                </a:cubicBezTo>
                <a:cubicBezTo>
                  <a:pt x="281" y="10"/>
                  <a:pt x="272" y="0"/>
                  <a:pt x="260" y="0"/>
                </a:cubicBezTo>
                <a:cubicBezTo>
                  <a:pt x="21" y="0"/>
                  <a:pt x="21" y="0"/>
                  <a:pt x="21" y="0"/>
                </a:cubicBezTo>
                <a:cubicBezTo>
                  <a:pt x="10" y="0"/>
                  <a:pt x="0" y="10"/>
                  <a:pt x="0" y="22"/>
                </a:cubicBezTo>
                <a:lnTo>
                  <a:pt x="0" y="370"/>
                </a:lnTo>
                <a:close/>
              </a:path>
            </a:pathLst>
          </a:custGeom>
          <a:solidFill>
            <a:schemeClr val="accent1">
              <a:alpha val="25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id-ID"/>
          </a:p>
        </p:txBody>
      </p:sp>
      <p:sp>
        <p:nvSpPr>
          <p:cNvPr id="58" name="Freeform 8"/>
          <p:cNvSpPr>
            <a:spLocks/>
          </p:cNvSpPr>
          <p:nvPr/>
        </p:nvSpPr>
        <p:spPr bwMode="auto">
          <a:xfrm>
            <a:off x="5553305" y="2691727"/>
            <a:ext cx="944486" cy="1318315"/>
          </a:xfrm>
          <a:custGeom>
            <a:avLst/>
            <a:gdLst>
              <a:gd name="T0" fmla="*/ 0 w 281"/>
              <a:gd name="T1" fmla="*/ 370 h 392"/>
              <a:gd name="T2" fmla="*/ 21 w 281"/>
              <a:gd name="T3" fmla="*/ 392 h 392"/>
              <a:gd name="T4" fmla="*/ 260 w 281"/>
              <a:gd name="T5" fmla="*/ 392 h 392"/>
              <a:gd name="T6" fmla="*/ 281 w 281"/>
              <a:gd name="T7" fmla="*/ 370 h 392"/>
              <a:gd name="T8" fmla="*/ 281 w 281"/>
              <a:gd name="T9" fmla="*/ 22 h 392"/>
              <a:gd name="T10" fmla="*/ 260 w 281"/>
              <a:gd name="T11" fmla="*/ 0 h 392"/>
              <a:gd name="T12" fmla="*/ 21 w 281"/>
              <a:gd name="T13" fmla="*/ 0 h 392"/>
              <a:gd name="T14" fmla="*/ 0 w 281"/>
              <a:gd name="T15" fmla="*/ 22 h 392"/>
              <a:gd name="T16" fmla="*/ 0 w 281"/>
              <a:gd name="T17" fmla="*/ 37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1" h="392">
                <a:moveTo>
                  <a:pt x="0" y="370"/>
                </a:moveTo>
                <a:cubicBezTo>
                  <a:pt x="0" y="382"/>
                  <a:pt x="10" y="392"/>
                  <a:pt x="21" y="392"/>
                </a:cubicBezTo>
                <a:cubicBezTo>
                  <a:pt x="260" y="392"/>
                  <a:pt x="260" y="392"/>
                  <a:pt x="260" y="392"/>
                </a:cubicBezTo>
                <a:cubicBezTo>
                  <a:pt x="272" y="392"/>
                  <a:pt x="281" y="382"/>
                  <a:pt x="281" y="370"/>
                </a:cubicBezTo>
                <a:cubicBezTo>
                  <a:pt x="281" y="22"/>
                  <a:pt x="281" y="22"/>
                  <a:pt x="281" y="22"/>
                </a:cubicBezTo>
                <a:cubicBezTo>
                  <a:pt x="281" y="10"/>
                  <a:pt x="272" y="0"/>
                  <a:pt x="260" y="0"/>
                </a:cubicBezTo>
                <a:cubicBezTo>
                  <a:pt x="21" y="0"/>
                  <a:pt x="21" y="0"/>
                  <a:pt x="21" y="0"/>
                </a:cubicBezTo>
                <a:cubicBezTo>
                  <a:pt x="10" y="0"/>
                  <a:pt x="0" y="10"/>
                  <a:pt x="0" y="22"/>
                </a:cubicBezTo>
                <a:lnTo>
                  <a:pt x="0" y="370"/>
                </a:lnTo>
                <a:close/>
              </a:path>
            </a:pathLst>
          </a:custGeom>
          <a:solidFill>
            <a:schemeClr val="accent1">
              <a:alpha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id-ID"/>
          </a:p>
        </p:txBody>
      </p:sp>
      <p:sp>
        <p:nvSpPr>
          <p:cNvPr id="59" name="Freeform 8"/>
          <p:cNvSpPr>
            <a:spLocks/>
          </p:cNvSpPr>
          <p:nvPr/>
        </p:nvSpPr>
        <p:spPr bwMode="auto">
          <a:xfrm>
            <a:off x="5766219" y="2907342"/>
            <a:ext cx="944486" cy="1318315"/>
          </a:xfrm>
          <a:custGeom>
            <a:avLst/>
            <a:gdLst>
              <a:gd name="T0" fmla="*/ 0 w 281"/>
              <a:gd name="T1" fmla="*/ 370 h 392"/>
              <a:gd name="T2" fmla="*/ 21 w 281"/>
              <a:gd name="T3" fmla="*/ 392 h 392"/>
              <a:gd name="T4" fmla="*/ 260 w 281"/>
              <a:gd name="T5" fmla="*/ 392 h 392"/>
              <a:gd name="T6" fmla="*/ 281 w 281"/>
              <a:gd name="T7" fmla="*/ 370 h 392"/>
              <a:gd name="T8" fmla="*/ 281 w 281"/>
              <a:gd name="T9" fmla="*/ 22 h 392"/>
              <a:gd name="T10" fmla="*/ 260 w 281"/>
              <a:gd name="T11" fmla="*/ 0 h 392"/>
              <a:gd name="T12" fmla="*/ 21 w 281"/>
              <a:gd name="T13" fmla="*/ 0 h 392"/>
              <a:gd name="T14" fmla="*/ 0 w 281"/>
              <a:gd name="T15" fmla="*/ 22 h 392"/>
              <a:gd name="T16" fmla="*/ 0 w 281"/>
              <a:gd name="T17" fmla="*/ 37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1" h="392">
                <a:moveTo>
                  <a:pt x="0" y="370"/>
                </a:moveTo>
                <a:cubicBezTo>
                  <a:pt x="0" y="382"/>
                  <a:pt x="10" y="392"/>
                  <a:pt x="21" y="392"/>
                </a:cubicBezTo>
                <a:cubicBezTo>
                  <a:pt x="260" y="392"/>
                  <a:pt x="260" y="392"/>
                  <a:pt x="260" y="392"/>
                </a:cubicBezTo>
                <a:cubicBezTo>
                  <a:pt x="272" y="392"/>
                  <a:pt x="281" y="382"/>
                  <a:pt x="281" y="370"/>
                </a:cubicBezTo>
                <a:cubicBezTo>
                  <a:pt x="281" y="22"/>
                  <a:pt x="281" y="22"/>
                  <a:pt x="281" y="22"/>
                </a:cubicBezTo>
                <a:cubicBezTo>
                  <a:pt x="281" y="10"/>
                  <a:pt x="272" y="0"/>
                  <a:pt x="260" y="0"/>
                </a:cubicBezTo>
                <a:cubicBezTo>
                  <a:pt x="21" y="0"/>
                  <a:pt x="21" y="0"/>
                  <a:pt x="21" y="0"/>
                </a:cubicBezTo>
                <a:cubicBezTo>
                  <a:pt x="10" y="0"/>
                  <a:pt x="0" y="10"/>
                  <a:pt x="0" y="22"/>
                </a:cubicBezTo>
                <a:lnTo>
                  <a:pt x="0" y="370"/>
                </a:lnTo>
                <a:close/>
              </a:path>
            </a:pathLst>
          </a:custGeom>
          <a:solidFill>
            <a:schemeClr val="accent1">
              <a:alpha val="75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id-ID"/>
          </a:p>
        </p:txBody>
      </p:sp>
      <p:sp>
        <p:nvSpPr>
          <p:cNvPr id="60" name="Freeform 8"/>
          <p:cNvSpPr>
            <a:spLocks/>
          </p:cNvSpPr>
          <p:nvPr/>
        </p:nvSpPr>
        <p:spPr bwMode="auto">
          <a:xfrm>
            <a:off x="6011150" y="3135676"/>
            <a:ext cx="944486" cy="1318315"/>
          </a:xfrm>
          <a:custGeom>
            <a:avLst/>
            <a:gdLst>
              <a:gd name="T0" fmla="*/ 0 w 281"/>
              <a:gd name="T1" fmla="*/ 370 h 392"/>
              <a:gd name="T2" fmla="*/ 21 w 281"/>
              <a:gd name="T3" fmla="*/ 392 h 392"/>
              <a:gd name="T4" fmla="*/ 260 w 281"/>
              <a:gd name="T5" fmla="*/ 392 h 392"/>
              <a:gd name="T6" fmla="*/ 281 w 281"/>
              <a:gd name="T7" fmla="*/ 370 h 392"/>
              <a:gd name="T8" fmla="*/ 281 w 281"/>
              <a:gd name="T9" fmla="*/ 22 h 392"/>
              <a:gd name="T10" fmla="*/ 260 w 281"/>
              <a:gd name="T11" fmla="*/ 0 h 392"/>
              <a:gd name="T12" fmla="*/ 21 w 281"/>
              <a:gd name="T13" fmla="*/ 0 h 392"/>
              <a:gd name="T14" fmla="*/ 0 w 281"/>
              <a:gd name="T15" fmla="*/ 22 h 392"/>
              <a:gd name="T16" fmla="*/ 0 w 281"/>
              <a:gd name="T17" fmla="*/ 37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1" h="392">
                <a:moveTo>
                  <a:pt x="0" y="370"/>
                </a:moveTo>
                <a:cubicBezTo>
                  <a:pt x="0" y="382"/>
                  <a:pt x="10" y="392"/>
                  <a:pt x="21" y="392"/>
                </a:cubicBezTo>
                <a:cubicBezTo>
                  <a:pt x="260" y="392"/>
                  <a:pt x="260" y="392"/>
                  <a:pt x="260" y="392"/>
                </a:cubicBezTo>
                <a:cubicBezTo>
                  <a:pt x="272" y="392"/>
                  <a:pt x="281" y="382"/>
                  <a:pt x="281" y="370"/>
                </a:cubicBezTo>
                <a:cubicBezTo>
                  <a:pt x="281" y="22"/>
                  <a:pt x="281" y="22"/>
                  <a:pt x="281" y="22"/>
                </a:cubicBezTo>
                <a:cubicBezTo>
                  <a:pt x="281" y="10"/>
                  <a:pt x="272" y="0"/>
                  <a:pt x="260" y="0"/>
                </a:cubicBezTo>
                <a:cubicBezTo>
                  <a:pt x="21" y="0"/>
                  <a:pt x="21" y="0"/>
                  <a:pt x="21" y="0"/>
                </a:cubicBezTo>
                <a:cubicBezTo>
                  <a:pt x="10" y="0"/>
                  <a:pt x="0" y="10"/>
                  <a:pt x="0" y="22"/>
                </a:cubicBezTo>
                <a:lnTo>
                  <a:pt x="0" y="370"/>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id-ID"/>
          </a:p>
        </p:txBody>
      </p:sp>
      <p:sp>
        <p:nvSpPr>
          <p:cNvPr id="10" name="Title 9"/>
          <p:cNvSpPr>
            <a:spLocks noGrp="1"/>
          </p:cNvSpPr>
          <p:nvPr>
            <p:ph type="ctrTitle"/>
          </p:nvPr>
        </p:nvSpPr>
        <p:spPr/>
        <p:txBody>
          <a:bodyPr/>
          <a:lstStyle/>
          <a:p>
            <a:r>
              <a:rPr lang="id-ID" dirty="0"/>
              <a:t>MOBILE COMPONENTS 2</a:t>
            </a:r>
          </a:p>
        </p:txBody>
      </p:sp>
      <p:sp>
        <p:nvSpPr>
          <p:cNvPr id="11" name="Subtitle 10"/>
          <p:cNvSpPr>
            <a:spLocks noGrp="1"/>
          </p:cNvSpPr>
          <p:nvPr>
            <p:ph type="subTitle" idx="1"/>
          </p:nvPr>
        </p:nvSpPr>
        <p:spPr/>
        <p:txBody>
          <a:bodyPr/>
          <a:lstStyle/>
          <a:p>
            <a:r>
              <a:rPr lang="en-US" dirty="0"/>
              <a:t>write your relevant text here</a:t>
            </a:r>
          </a:p>
        </p:txBody>
      </p:sp>
      <p:sp>
        <p:nvSpPr>
          <p:cNvPr id="12" name="Text Placeholder 11"/>
          <p:cNvSpPr>
            <a:spLocks noGrp="1"/>
          </p:cNvSpPr>
          <p:nvPr>
            <p:ph type="body" sz="quarter" idx="10"/>
          </p:nvPr>
        </p:nvSpPr>
        <p:spPr>
          <a:xfrm>
            <a:off x="1574800" y="2242039"/>
            <a:ext cx="2730500" cy="408745"/>
          </a:xfrm>
        </p:spPr>
        <p:txBody>
          <a:bodyPr/>
          <a:lstStyle/>
          <a:p>
            <a:r>
              <a:rPr lang="id-ID" dirty="0"/>
              <a:t>COMPONENTS ONE</a:t>
            </a:r>
          </a:p>
        </p:txBody>
      </p:sp>
      <p:sp>
        <p:nvSpPr>
          <p:cNvPr id="14" name="Text Placeholder 13"/>
          <p:cNvSpPr>
            <a:spLocks noGrp="1"/>
          </p:cNvSpPr>
          <p:nvPr>
            <p:ph type="body" sz="quarter" idx="11"/>
          </p:nvPr>
        </p:nvSpPr>
        <p:spPr>
          <a:xfrm>
            <a:off x="1574800" y="2663862"/>
            <a:ext cx="2730500" cy="839665"/>
          </a:xfrm>
        </p:spPr>
        <p:txBody>
          <a:bodyPr/>
          <a:lstStyle/>
          <a:p>
            <a:r>
              <a:rPr lang="id-ID" dirty="0"/>
              <a:t>Sed ut perspiciatis unde omnis iste natus error sit voluptateusantium nyang penting barakSed ut perspiciatis unde omnis iste natusa eedett voluptateusantium nyang penting barak</a:t>
            </a:r>
          </a:p>
        </p:txBody>
      </p:sp>
      <p:grpSp>
        <p:nvGrpSpPr>
          <p:cNvPr id="36" name="Group 35"/>
          <p:cNvGrpSpPr/>
          <p:nvPr/>
        </p:nvGrpSpPr>
        <p:grpSpPr>
          <a:xfrm>
            <a:off x="4375150" y="4572692"/>
            <a:ext cx="3016250" cy="2296291"/>
            <a:chOff x="4832350" y="2470150"/>
            <a:chExt cx="2527301" cy="1924051"/>
          </a:xfrm>
        </p:grpSpPr>
        <p:sp>
          <p:nvSpPr>
            <p:cNvPr id="23" name="Freeform 5"/>
            <p:cNvSpPr>
              <a:spLocks/>
            </p:cNvSpPr>
            <p:nvPr/>
          </p:nvSpPr>
          <p:spPr bwMode="auto">
            <a:xfrm>
              <a:off x="5688013" y="2470150"/>
              <a:ext cx="1306513" cy="1822450"/>
            </a:xfrm>
            <a:custGeom>
              <a:avLst/>
              <a:gdLst>
                <a:gd name="T0" fmla="*/ 0 w 347"/>
                <a:gd name="T1" fmla="*/ 457 h 483"/>
                <a:gd name="T2" fmla="*/ 27 w 347"/>
                <a:gd name="T3" fmla="*/ 483 h 483"/>
                <a:gd name="T4" fmla="*/ 321 w 347"/>
                <a:gd name="T5" fmla="*/ 483 h 483"/>
                <a:gd name="T6" fmla="*/ 347 w 347"/>
                <a:gd name="T7" fmla="*/ 457 h 483"/>
                <a:gd name="T8" fmla="*/ 347 w 347"/>
                <a:gd name="T9" fmla="*/ 27 h 483"/>
                <a:gd name="T10" fmla="*/ 321 w 347"/>
                <a:gd name="T11" fmla="*/ 0 h 483"/>
                <a:gd name="T12" fmla="*/ 27 w 347"/>
                <a:gd name="T13" fmla="*/ 0 h 483"/>
                <a:gd name="T14" fmla="*/ 0 w 347"/>
                <a:gd name="T15" fmla="*/ 27 h 483"/>
                <a:gd name="T16" fmla="*/ 0 w 347"/>
                <a:gd name="T17" fmla="*/ 4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7" h="483">
                  <a:moveTo>
                    <a:pt x="0" y="457"/>
                  </a:moveTo>
                  <a:cubicBezTo>
                    <a:pt x="0" y="472"/>
                    <a:pt x="12" y="483"/>
                    <a:pt x="27" y="483"/>
                  </a:cubicBezTo>
                  <a:cubicBezTo>
                    <a:pt x="321" y="483"/>
                    <a:pt x="321" y="483"/>
                    <a:pt x="321" y="483"/>
                  </a:cubicBezTo>
                  <a:cubicBezTo>
                    <a:pt x="335" y="483"/>
                    <a:pt x="347" y="472"/>
                    <a:pt x="347" y="457"/>
                  </a:cubicBezTo>
                  <a:cubicBezTo>
                    <a:pt x="347" y="27"/>
                    <a:pt x="347" y="27"/>
                    <a:pt x="347" y="27"/>
                  </a:cubicBezTo>
                  <a:cubicBezTo>
                    <a:pt x="347" y="12"/>
                    <a:pt x="335" y="0"/>
                    <a:pt x="321" y="0"/>
                  </a:cubicBezTo>
                  <a:cubicBezTo>
                    <a:pt x="27" y="0"/>
                    <a:pt x="27" y="0"/>
                    <a:pt x="27" y="0"/>
                  </a:cubicBezTo>
                  <a:cubicBezTo>
                    <a:pt x="12" y="0"/>
                    <a:pt x="0" y="12"/>
                    <a:pt x="0" y="27"/>
                  </a:cubicBezTo>
                  <a:lnTo>
                    <a:pt x="0" y="457"/>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Oval 6"/>
            <p:cNvSpPr>
              <a:spLocks noChangeArrowheads="1"/>
            </p:cNvSpPr>
            <p:nvPr/>
          </p:nvSpPr>
          <p:spPr bwMode="auto">
            <a:xfrm>
              <a:off x="6297613" y="4171950"/>
              <a:ext cx="87313" cy="8731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7"/>
            <p:cNvSpPr>
              <a:spLocks/>
            </p:cNvSpPr>
            <p:nvPr/>
          </p:nvSpPr>
          <p:spPr bwMode="auto">
            <a:xfrm>
              <a:off x="6248400" y="2508250"/>
              <a:ext cx="188913" cy="15875"/>
            </a:xfrm>
            <a:custGeom>
              <a:avLst/>
              <a:gdLst>
                <a:gd name="T0" fmla="*/ 48 w 50"/>
                <a:gd name="T1" fmla="*/ 4 h 4"/>
                <a:gd name="T2" fmla="*/ 50 w 50"/>
                <a:gd name="T3" fmla="*/ 2 h 4"/>
                <a:gd name="T4" fmla="*/ 50 w 50"/>
                <a:gd name="T5" fmla="*/ 2 h 4"/>
                <a:gd name="T6" fmla="*/ 48 w 50"/>
                <a:gd name="T7" fmla="*/ 0 h 4"/>
                <a:gd name="T8" fmla="*/ 2 w 50"/>
                <a:gd name="T9" fmla="*/ 0 h 4"/>
                <a:gd name="T10" fmla="*/ 0 w 50"/>
                <a:gd name="T11" fmla="*/ 2 h 4"/>
                <a:gd name="T12" fmla="*/ 0 w 50"/>
                <a:gd name="T13" fmla="*/ 2 h 4"/>
                <a:gd name="T14" fmla="*/ 2 w 50"/>
                <a:gd name="T15" fmla="*/ 4 h 4"/>
                <a:gd name="T16" fmla="*/ 48 w 5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
                  <a:moveTo>
                    <a:pt x="48" y="4"/>
                  </a:moveTo>
                  <a:cubicBezTo>
                    <a:pt x="49" y="4"/>
                    <a:pt x="50" y="3"/>
                    <a:pt x="50" y="2"/>
                  </a:cubicBezTo>
                  <a:cubicBezTo>
                    <a:pt x="50" y="2"/>
                    <a:pt x="50" y="2"/>
                    <a:pt x="50" y="2"/>
                  </a:cubicBezTo>
                  <a:cubicBezTo>
                    <a:pt x="50" y="1"/>
                    <a:pt x="49" y="0"/>
                    <a:pt x="48" y="0"/>
                  </a:cubicBezTo>
                  <a:cubicBezTo>
                    <a:pt x="2" y="0"/>
                    <a:pt x="2" y="0"/>
                    <a:pt x="2" y="0"/>
                  </a:cubicBezTo>
                  <a:cubicBezTo>
                    <a:pt x="1" y="0"/>
                    <a:pt x="0" y="1"/>
                    <a:pt x="0" y="2"/>
                  </a:cubicBezTo>
                  <a:cubicBezTo>
                    <a:pt x="0" y="2"/>
                    <a:pt x="0" y="2"/>
                    <a:pt x="0" y="2"/>
                  </a:cubicBezTo>
                  <a:cubicBezTo>
                    <a:pt x="0" y="3"/>
                    <a:pt x="1" y="4"/>
                    <a:pt x="2" y="4"/>
                  </a:cubicBezTo>
                  <a:lnTo>
                    <a:pt x="48"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8"/>
            <p:cNvSpPr>
              <a:spLocks/>
            </p:cNvSpPr>
            <p:nvPr/>
          </p:nvSpPr>
          <p:spPr bwMode="auto">
            <a:xfrm>
              <a:off x="5811838" y="2584450"/>
              <a:ext cx="1058863" cy="1477963"/>
            </a:xfrm>
            <a:custGeom>
              <a:avLst/>
              <a:gdLst>
                <a:gd name="T0" fmla="*/ 0 w 281"/>
                <a:gd name="T1" fmla="*/ 370 h 392"/>
                <a:gd name="T2" fmla="*/ 21 w 281"/>
                <a:gd name="T3" fmla="*/ 392 h 392"/>
                <a:gd name="T4" fmla="*/ 260 w 281"/>
                <a:gd name="T5" fmla="*/ 392 h 392"/>
                <a:gd name="T6" fmla="*/ 281 w 281"/>
                <a:gd name="T7" fmla="*/ 370 h 392"/>
                <a:gd name="T8" fmla="*/ 281 w 281"/>
                <a:gd name="T9" fmla="*/ 22 h 392"/>
                <a:gd name="T10" fmla="*/ 260 w 281"/>
                <a:gd name="T11" fmla="*/ 0 h 392"/>
                <a:gd name="T12" fmla="*/ 21 w 281"/>
                <a:gd name="T13" fmla="*/ 0 h 392"/>
                <a:gd name="T14" fmla="*/ 0 w 281"/>
                <a:gd name="T15" fmla="*/ 22 h 392"/>
                <a:gd name="T16" fmla="*/ 0 w 281"/>
                <a:gd name="T17" fmla="*/ 37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1" h="392">
                  <a:moveTo>
                    <a:pt x="0" y="370"/>
                  </a:moveTo>
                  <a:cubicBezTo>
                    <a:pt x="0" y="382"/>
                    <a:pt x="10" y="392"/>
                    <a:pt x="21" y="392"/>
                  </a:cubicBezTo>
                  <a:cubicBezTo>
                    <a:pt x="260" y="392"/>
                    <a:pt x="260" y="392"/>
                    <a:pt x="260" y="392"/>
                  </a:cubicBezTo>
                  <a:cubicBezTo>
                    <a:pt x="272" y="392"/>
                    <a:pt x="281" y="382"/>
                    <a:pt x="281" y="370"/>
                  </a:cubicBezTo>
                  <a:cubicBezTo>
                    <a:pt x="281" y="22"/>
                    <a:pt x="281" y="22"/>
                    <a:pt x="281" y="22"/>
                  </a:cubicBezTo>
                  <a:cubicBezTo>
                    <a:pt x="281" y="10"/>
                    <a:pt x="272" y="0"/>
                    <a:pt x="260" y="0"/>
                  </a:cubicBezTo>
                  <a:cubicBezTo>
                    <a:pt x="21" y="0"/>
                    <a:pt x="21" y="0"/>
                    <a:pt x="21" y="0"/>
                  </a:cubicBezTo>
                  <a:cubicBezTo>
                    <a:pt x="10" y="0"/>
                    <a:pt x="0" y="10"/>
                    <a:pt x="0" y="22"/>
                  </a:cubicBezTo>
                  <a:lnTo>
                    <a:pt x="0" y="37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9"/>
            <p:cNvSpPr>
              <a:spLocks/>
            </p:cNvSpPr>
            <p:nvPr/>
          </p:nvSpPr>
          <p:spPr bwMode="auto">
            <a:xfrm>
              <a:off x="6297613" y="2900363"/>
              <a:ext cx="1062038" cy="1493838"/>
            </a:xfrm>
            <a:custGeom>
              <a:avLst/>
              <a:gdLst>
                <a:gd name="T0" fmla="*/ 77 w 282"/>
                <a:gd name="T1" fmla="*/ 213 h 396"/>
                <a:gd name="T2" fmla="*/ 73 w 282"/>
                <a:gd name="T3" fmla="*/ 137 h 396"/>
                <a:gd name="T4" fmla="*/ 46 w 282"/>
                <a:gd name="T5" fmla="*/ 16 h 396"/>
                <a:gd name="T6" fmla="*/ 77 w 282"/>
                <a:gd name="T7" fmla="*/ 30 h 396"/>
                <a:gd name="T8" fmla="*/ 108 w 282"/>
                <a:gd name="T9" fmla="*/ 119 h 396"/>
                <a:gd name="T10" fmla="*/ 136 w 282"/>
                <a:gd name="T11" fmla="*/ 118 h 396"/>
                <a:gd name="T12" fmla="*/ 163 w 282"/>
                <a:gd name="T13" fmla="*/ 144 h 396"/>
                <a:gd name="T14" fmla="*/ 199 w 282"/>
                <a:gd name="T15" fmla="*/ 153 h 396"/>
                <a:gd name="T16" fmla="*/ 229 w 282"/>
                <a:gd name="T17" fmla="*/ 180 h 396"/>
                <a:gd name="T18" fmla="*/ 229 w 282"/>
                <a:gd name="T19" fmla="*/ 261 h 396"/>
                <a:gd name="T20" fmla="*/ 238 w 282"/>
                <a:gd name="T21" fmla="*/ 314 h 396"/>
                <a:gd name="T22" fmla="*/ 282 w 282"/>
                <a:gd name="T23" fmla="*/ 396 h 396"/>
                <a:gd name="T24" fmla="*/ 159 w 282"/>
                <a:gd name="T25" fmla="*/ 396 h 396"/>
                <a:gd name="T26" fmla="*/ 94 w 282"/>
                <a:gd name="T27" fmla="*/ 309 h 396"/>
                <a:gd name="T28" fmla="*/ 38 w 282"/>
                <a:gd name="T29" fmla="*/ 233 h 396"/>
                <a:gd name="T30" fmla="*/ 19 w 282"/>
                <a:gd name="T31" fmla="*/ 175 h 396"/>
                <a:gd name="T32" fmla="*/ 15 w 282"/>
                <a:gd name="T33" fmla="*/ 142 h 396"/>
                <a:gd name="T34" fmla="*/ 59 w 282"/>
                <a:gd name="T35" fmla="*/ 170 h 396"/>
                <a:gd name="T36" fmla="*/ 77 w 282"/>
                <a:gd name="T37" fmla="*/ 21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396">
                  <a:moveTo>
                    <a:pt x="77" y="213"/>
                  </a:moveTo>
                  <a:cubicBezTo>
                    <a:pt x="77" y="213"/>
                    <a:pt x="76" y="160"/>
                    <a:pt x="73" y="137"/>
                  </a:cubicBezTo>
                  <a:cubicBezTo>
                    <a:pt x="71" y="114"/>
                    <a:pt x="40" y="32"/>
                    <a:pt x="46" y="16"/>
                  </a:cubicBezTo>
                  <a:cubicBezTo>
                    <a:pt x="52" y="0"/>
                    <a:pt x="66" y="0"/>
                    <a:pt x="77" y="30"/>
                  </a:cubicBezTo>
                  <a:cubicBezTo>
                    <a:pt x="88" y="61"/>
                    <a:pt x="108" y="119"/>
                    <a:pt x="108" y="119"/>
                  </a:cubicBezTo>
                  <a:cubicBezTo>
                    <a:pt x="108" y="119"/>
                    <a:pt x="121" y="106"/>
                    <a:pt x="136" y="118"/>
                  </a:cubicBezTo>
                  <a:cubicBezTo>
                    <a:pt x="151" y="129"/>
                    <a:pt x="147" y="140"/>
                    <a:pt x="163" y="144"/>
                  </a:cubicBezTo>
                  <a:cubicBezTo>
                    <a:pt x="180" y="149"/>
                    <a:pt x="187" y="141"/>
                    <a:pt x="199" y="153"/>
                  </a:cubicBezTo>
                  <a:cubicBezTo>
                    <a:pt x="211" y="165"/>
                    <a:pt x="223" y="152"/>
                    <a:pt x="229" y="180"/>
                  </a:cubicBezTo>
                  <a:cubicBezTo>
                    <a:pt x="235" y="207"/>
                    <a:pt x="227" y="222"/>
                    <a:pt x="229" y="261"/>
                  </a:cubicBezTo>
                  <a:cubicBezTo>
                    <a:pt x="231" y="300"/>
                    <a:pt x="238" y="314"/>
                    <a:pt x="238" y="314"/>
                  </a:cubicBezTo>
                  <a:cubicBezTo>
                    <a:pt x="282" y="396"/>
                    <a:pt x="282" y="396"/>
                    <a:pt x="282" y="396"/>
                  </a:cubicBezTo>
                  <a:cubicBezTo>
                    <a:pt x="159" y="396"/>
                    <a:pt x="159" y="396"/>
                    <a:pt x="159" y="396"/>
                  </a:cubicBezTo>
                  <a:cubicBezTo>
                    <a:pt x="159" y="396"/>
                    <a:pt x="126" y="346"/>
                    <a:pt x="94" y="309"/>
                  </a:cubicBezTo>
                  <a:cubicBezTo>
                    <a:pt x="62" y="271"/>
                    <a:pt x="52" y="275"/>
                    <a:pt x="38" y="233"/>
                  </a:cubicBezTo>
                  <a:cubicBezTo>
                    <a:pt x="25" y="191"/>
                    <a:pt x="22" y="202"/>
                    <a:pt x="19" y="175"/>
                  </a:cubicBezTo>
                  <a:cubicBezTo>
                    <a:pt x="16" y="148"/>
                    <a:pt x="0" y="151"/>
                    <a:pt x="15" y="142"/>
                  </a:cubicBezTo>
                  <a:cubicBezTo>
                    <a:pt x="29" y="133"/>
                    <a:pt x="54" y="148"/>
                    <a:pt x="59" y="170"/>
                  </a:cubicBezTo>
                  <a:cubicBezTo>
                    <a:pt x="65" y="191"/>
                    <a:pt x="68" y="201"/>
                    <a:pt x="77" y="21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10"/>
            <p:cNvSpPr>
              <a:spLocks/>
            </p:cNvSpPr>
            <p:nvPr/>
          </p:nvSpPr>
          <p:spPr bwMode="auto">
            <a:xfrm>
              <a:off x="4832350" y="2938463"/>
              <a:ext cx="1047750" cy="1455738"/>
            </a:xfrm>
            <a:custGeom>
              <a:avLst/>
              <a:gdLst>
                <a:gd name="T0" fmla="*/ 256 w 278"/>
                <a:gd name="T1" fmla="*/ 6 h 386"/>
                <a:gd name="T2" fmla="*/ 270 w 278"/>
                <a:gd name="T3" fmla="*/ 59 h 386"/>
                <a:gd name="T4" fmla="*/ 261 w 278"/>
                <a:gd name="T5" fmla="*/ 148 h 386"/>
                <a:gd name="T6" fmla="*/ 237 w 278"/>
                <a:gd name="T7" fmla="*/ 262 h 386"/>
                <a:gd name="T8" fmla="*/ 197 w 278"/>
                <a:gd name="T9" fmla="*/ 319 h 386"/>
                <a:gd name="T10" fmla="*/ 152 w 278"/>
                <a:gd name="T11" fmla="*/ 386 h 386"/>
                <a:gd name="T12" fmla="*/ 45 w 278"/>
                <a:gd name="T13" fmla="*/ 386 h 386"/>
                <a:gd name="T14" fmla="*/ 0 w 278"/>
                <a:gd name="T15" fmla="*/ 386 h 386"/>
                <a:gd name="T16" fmla="*/ 124 w 278"/>
                <a:gd name="T17" fmla="*/ 213 h 386"/>
                <a:gd name="T18" fmla="*/ 130 w 278"/>
                <a:gd name="T19" fmla="*/ 97 h 386"/>
                <a:gd name="T20" fmla="*/ 200 w 278"/>
                <a:gd name="T21" fmla="*/ 29 h 386"/>
                <a:gd name="T22" fmla="*/ 228 w 278"/>
                <a:gd name="T23" fmla="*/ 25 h 386"/>
                <a:gd name="T24" fmla="*/ 256 w 278"/>
                <a:gd name="T25" fmla="*/ 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8" h="386">
                  <a:moveTo>
                    <a:pt x="256" y="6"/>
                  </a:moveTo>
                  <a:cubicBezTo>
                    <a:pt x="256" y="6"/>
                    <a:pt x="278" y="4"/>
                    <a:pt x="270" y="59"/>
                  </a:cubicBezTo>
                  <a:cubicBezTo>
                    <a:pt x="262" y="115"/>
                    <a:pt x="258" y="102"/>
                    <a:pt x="261" y="148"/>
                  </a:cubicBezTo>
                  <a:cubicBezTo>
                    <a:pt x="265" y="195"/>
                    <a:pt x="247" y="243"/>
                    <a:pt x="237" y="262"/>
                  </a:cubicBezTo>
                  <a:cubicBezTo>
                    <a:pt x="226" y="281"/>
                    <a:pt x="236" y="292"/>
                    <a:pt x="197" y="319"/>
                  </a:cubicBezTo>
                  <a:cubicBezTo>
                    <a:pt x="157" y="346"/>
                    <a:pt x="152" y="386"/>
                    <a:pt x="152" y="386"/>
                  </a:cubicBezTo>
                  <a:cubicBezTo>
                    <a:pt x="45" y="386"/>
                    <a:pt x="45" y="386"/>
                    <a:pt x="45" y="386"/>
                  </a:cubicBezTo>
                  <a:cubicBezTo>
                    <a:pt x="0" y="386"/>
                    <a:pt x="0" y="386"/>
                    <a:pt x="0" y="386"/>
                  </a:cubicBezTo>
                  <a:cubicBezTo>
                    <a:pt x="0" y="386"/>
                    <a:pt x="122" y="268"/>
                    <a:pt x="124" y="213"/>
                  </a:cubicBezTo>
                  <a:cubicBezTo>
                    <a:pt x="125" y="159"/>
                    <a:pt x="124" y="113"/>
                    <a:pt x="130" y="97"/>
                  </a:cubicBezTo>
                  <a:cubicBezTo>
                    <a:pt x="136" y="81"/>
                    <a:pt x="189" y="40"/>
                    <a:pt x="200" y="29"/>
                  </a:cubicBezTo>
                  <a:cubicBezTo>
                    <a:pt x="210" y="18"/>
                    <a:pt x="228" y="25"/>
                    <a:pt x="228" y="25"/>
                  </a:cubicBezTo>
                  <a:cubicBezTo>
                    <a:pt x="228" y="25"/>
                    <a:pt x="234" y="0"/>
                    <a:pt x="256" y="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ext Placeholder 11"/>
          <p:cNvSpPr>
            <a:spLocks noGrp="1"/>
          </p:cNvSpPr>
          <p:nvPr>
            <p:ph type="body" sz="quarter" idx="10"/>
          </p:nvPr>
        </p:nvSpPr>
        <p:spPr>
          <a:xfrm>
            <a:off x="1574800" y="4042791"/>
            <a:ext cx="2730500" cy="408745"/>
          </a:xfrm>
        </p:spPr>
        <p:txBody>
          <a:bodyPr/>
          <a:lstStyle/>
          <a:p>
            <a:r>
              <a:rPr lang="id-ID" dirty="0"/>
              <a:t>COMPONENTS TWO</a:t>
            </a:r>
          </a:p>
        </p:txBody>
      </p:sp>
      <p:sp>
        <p:nvSpPr>
          <p:cNvPr id="46" name="Text Placeholder 13"/>
          <p:cNvSpPr>
            <a:spLocks noGrp="1"/>
          </p:cNvSpPr>
          <p:nvPr>
            <p:ph type="body" sz="quarter" idx="11"/>
          </p:nvPr>
        </p:nvSpPr>
        <p:spPr>
          <a:xfrm>
            <a:off x="1574800" y="4464614"/>
            <a:ext cx="2730500" cy="839665"/>
          </a:xfrm>
        </p:spPr>
        <p:txBody>
          <a:bodyPr/>
          <a:lstStyle/>
          <a:p>
            <a:r>
              <a:rPr lang="id-ID" dirty="0"/>
              <a:t>Sed ut perspiciatis unde omnis iste natus error sit voluptateusantium nyang penting barakSed ut perspiciatis unde omnis iste natusa eedett voluptateusantium nyang penting barak</a:t>
            </a:r>
          </a:p>
        </p:txBody>
      </p:sp>
      <p:sp>
        <p:nvSpPr>
          <p:cNvPr id="47" name="Text Placeholder 11"/>
          <p:cNvSpPr>
            <a:spLocks noGrp="1"/>
          </p:cNvSpPr>
          <p:nvPr>
            <p:ph type="body" sz="quarter" idx="10"/>
          </p:nvPr>
        </p:nvSpPr>
        <p:spPr>
          <a:xfrm>
            <a:off x="7912486" y="2242039"/>
            <a:ext cx="2730500" cy="408745"/>
          </a:xfrm>
        </p:spPr>
        <p:txBody>
          <a:bodyPr/>
          <a:lstStyle/>
          <a:p>
            <a:r>
              <a:rPr lang="id-ID" dirty="0"/>
              <a:t>COMPONENTS THREE</a:t>
            </a:r>
          </a:p>
        </p:txBody>
      </p:sp>
      <p:sp>
        <p:nvSpPr>
          <p:cNvPr id="48" name="Text Placeholder 13"/>
          <p:cNvSpPr>
            <a:spLocks noGrp="1"/>
          </p:cNvSpPr>
          <p:nvPr>
            <p:ph type="body" sz="quarter" idx="11"/>
          </p:nvPr>
        </p:nvSpPr>
        <p:spPr>
          <a:xfrm>
            <a:off x="7912486" y="2663862"/>
            <a:ext cx="2730500" cy="839665"/>
          </a:xfrm>
        </p:spPr>
        <p:txBody>
          <a:bodyPr/>
          <a:lstStyle/>
          <a:p>
            <a:r>
              <a:rPr lang="id-ID" dirty="0"/>
              <a:t>Sed ut perspiciatis unde omnis iste natus error sit voluptateusantium nyang penting barakSed ut perspiciatis unde omnis iste natusa eedett voluptateusantium nyang penting barak</a:t>
            </a:r>
          </a:p>
        </p:txBody>
      </p:sp>
      <p:sp>
        <p:nvSpPr>
          <p:cNvPr id="49" name="Text Placeholder 11"/>
          <p:cNvSpPr>
            <a:spLocks noGrp="1"/>
          </p:cNvSpPr>
          <p:nvPr>
            <p:ph type="body" sz="quarter" idx="10"/>
          </p:nvPr>
        </p:nvSpPr>
        <p:spPr>
          <a:xfrm>
            <a:off x="7912486" y="4042791"/>
            <a:ext cx="2730500" cy="408745"/>
          </a:xfrm>
        </p:spPr>
        <p:txBody>
          <a:bodyPr/>
          <a:lstStyle/>
          <a:p>
            <a:r>
              <a:rPr lang="id-ID" dirty="0"/>
              <a:t>COMPONENTS FOUR</a:t>
            </a:r>
          </a:p>
        </p:txBody>
      </p:sp>
      <p:sp>
        <p:nvSpPr>
          <p:cNvPr id="50" name="Text Placeholder 13"/>
          <p:cNvSpPr>
            <a:spLocks noGrp="1"/>
          </p:cNvSpPr>
          <p:nvPr>
            <p:ph type="body" sz="quarter" idx="11"/>
          </p:nvPr>
        </p:nvSpPr>
        <p:spPr>
          <a:xfrm>
            <a:off x="7912486" y="4464614"/>
            <a:ext cx="2730500" cy="839665"/>
          </a:xfrm>
        </p:spPr>
        <p:txBody>
          <a:bodyPr/>
          <a:lstStyle/>
          <a:p>
            <a:r>
              <a:rPr lang="id-ID" dirty="0"/>
              <a:t>Sed ut perspiciatis unde omnis iste natus error sit voluptateusantium nyang penting barakSed ut perspiciatis unde omnis iste natusa eedett voluptateusantium nyang penting barak</a:t>
            </a:r>
          </a:p>
        </p:txBody>
      </p:sp>
      <p:sp>
        <p:nvSpPr>
          <p:cNvPr id="25" name="TextBox 24"/>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95039946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500" fill="hold"/>
                                        <p:tgtEl>
                                          <p:spTgt spid="36"/>
                                        </p:tgtEl>
                                        <p:attrNameLst>
                                          <p:attrName>ppt_x</p:attrName>
                                        </p:attrNameLst>
                                      </p:cBhvr>
                                      <p:tavLst>
                                        <p:tav tm="0">
                                          <p:val>
                                            <p:strVal val="#ppt_x"/>
                                          </p:val>
                                        </p:tav>
                                        <p:tav tm="100000">
                                          <p:val>
                                            <p:strVal val="#ppt_x"/>
                                          </p:val>
                                        </p:tav>
                                      </p:tavLst>
                                    </p:anim>
                                    <p:anim calcmode="lin" valueType="num">
                                      <p:cBhvr additive="base">
                                        <p:cTn id="16" dur="500" fill="hold"/>
                                        <p:tgtEl>
                                          <p:spTgt spid="36"/>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60"/>
                                        </p:tgtEl>
                                        <p:attrNameLst>
                                          <p:attrName>style.visibility</p:attrName>
                                        </p:attrNameLst>
                                      </p:cBhvr>
                                      <p:to>
                                        <p:strVal val="visible"/>
                                      </p:to>
                                    </p:set>
                                    <p:animEffect transition="in" filter="fade">
                                      <p:cBhvr>
                                        <p:cTn id="20" dur="500"/>
                                        <p:tgtEl>
                                          <p:spTgt spid="60"/>
                                        </p:tgtEl>
                                      </p:cBhvr>
                                    </p:animEffect>
                                    <p:anim calcmode="lin" valueType="num">
                                      <p:cBhvr>
                                        <p:cTn id="21" dur="500" fill="hold"/>
                                        <p:tgtEl>
                                          <p:spTgt spid="60"/>
                                        </p:tgtEl>
                                        <p:attrNameLst>
                                          <p:attrName>ppt_x</p:attrName>
                                        </p:attrNameLst>
                                      </p:cBhvr>
                                      <p:tavLst>
                                        <p:tav tm="0">
                                          <p:val>
                                            <p:strVal val="#ppt_x"/>
                                          </p:val>
                                        </p:tav>
                                        <p:tav tm="100000">
                                          <p:val>
                                            <p:strVal val="#ppt_x"/>
                                          </p:val>
                                        </p:tav>
                                      </p:tavLst>
                                    </p:anim>
                                    <p:anim calcmode="lin" valueType="num">
                                      <p:cBhvr>
                                        <p:cTn id="22" dur="500" fill="hold"/>
                                        <p:tgtEl>
                                          <p:spTgt spid="60"/>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xEl>
                                              <p:pRg st="0" end="0"/>
                                            </p:txEl>
                                          </p:spTgt>
                                        </p:tgtEl>
                                        <p:attrNameLst>
                                          <p:attrName>style.visibility</p:attrName>
                                        </p:attrNameLst>
                                      </p:cBhvr>
                                      <p:to>
                                        <p:strVal val="visible"/>
                                      </p:to>
                                    </p:set>
                                    <p:animEffect transition="in" filter="fade">
                                      <p:cBhvr>
                                        <p:cTn id="26" dur="500"/>
                                        <p:tgtEl>
                                          <p:spTgt spid="12">
                                            <p:txEl>
                                              <p:pRg st="0" end="0"/>
                                            </p:txEl>
                                          </p:spTgt>
                                        </p:tgtEl>
                                      </p:cBhvr>
                                    </p:animEffect>
                                  </p:childTnLst>
                                </p:cTn>
                              </p:par>
                            </p:childTnLst>
                          </p:cTn>
                        </p:par>
                        <p:par>
                          <p:cTn id="27" fill="hold">
                            <p:stCondLst>
                              <p:cond delay="2500"/>
                            </p:stCondLst>
                            <p:childTnLst>
                              <p:par>
                                <p:cTn id="28" presetID="18" presetClass="entr" presetSubtype="6" fill="hold" grpId="0" nodeType="afterEffect">
                                  <p:stCondLst>
                                    <p:cond delay="0"/>
                                  </p:stCondLst>
                                  <p:childTnLst>
                                    <p:set>
                                      <p:cBhvr>
                                        <p:cTn id="29" dur="1" fill="hold">
                                          <p:stCondLst>
                                            <p:cond delay="0"/>
                                          </p:stCondLst>
                                        </p:cTn>
                                        <p:tgtEl>
                                          <p:spTgt spid="14">
                                            <p:txEl>
                                              <p:pRg st="0" end="0"/>
                                            </p:txEl>
                                          </p:spTgt>
                                        </p:tgtEl>
                                        <p:attrNameLst>
                                          <p:attrName>style.visibility</p:attrName>
                                        </p:attrNameLst>
                                      </p:cBhvr>
                                      <p:to>
                                        <p:strVal val="visible"/>
                                      </p:to>
                                    </p:set>
                                    <p:animEffect transition="in" filter="strips(downRight)">
                                      <p:cBhvr>
                                        <p:cTn id="30" dur="500"/>
                                        <p:tgtEl>
                                          <p:spTgt spid="14">
                                            <p:txEl>
                                              <p:pRg st="0" end="0"/>
                                            </p:txEl>
                                          </p:spTgt>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500"/>
                                        <p:tgtEl>
                                          <p:spTgt spid="59"/>
                                        </p:tgtEl>
                                      </p:cBhvr>
                                    </p:animEffect>
                                    <p:anim calcmode="lin" valueType="num">
                                      <p:cBhvr>
                                        <p:cTn id="35" dur="500" fill="hold"/>
                                        <p:tgtEl>
                                          <p:spTgt spid="59"/>
                                        </p:tgtEl>
                                        <p:attrNameLst>
                                          <p:attrName>ppt_x</p:attrName>
                                        </p:attrNameLst>
                                      </p:cBhvr>
                                      <p:tavLst>
                                        <p:tav tm="0">
                                          <p:val>
                                            <p:strVal val="#ppt_x"/>
                                          </p:val>
                                        </p:tav>
                                        <p:tav tm="100000">
                                          <p:val>
                                            <p:strVal val="#ppt_x"/>
                                          </p:val>
                                        </p:tav>
                                      </p:tavLst>
                                    </p:anim>
                                    <p:anim calcmode="lin" valueType="num">
                                      <p:cBhvr>
                                        <p:cTn id="36" dur="500" fill="hold"/>
                                        <p:tgtEl>
                                          <p:spTgt spid="59"/>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45">
                                            <p:txEl>
                                              <p:pRg st="0" end="0"/>
                                            </p:txEl>
                                          </p:spTgt>
                                        </p:tgtEl>
                                        <p:attrNameLst>
                                          <p:attrName>style.visibility</p:attrName>
                                        </p:attrNameLst>
                                      </p:cBhvr>
                                      <p:to>
                                        <p:strVal val="visible"/>
                                      </p:to>
                                    </p:set>
                                    <p:animEffect transition="in" filter="fade">
                                      <p:cBhvr>
                                        <p:cTn id="40" dur="500"/>
                                        <p:tgtEl>
                                          <p:spTgt spid="45">
                                            <p:txEl>
                                              <p:pRg st="0" end="0"/>
                                            </p:txEl>
                                          </p:spTgt>
                                        </p:tgtEl>
                                      </p:cBhvr>
                                    </p:animEffect>
                                  </p:childTnLst>
                                </p:cTn>
                              </p:par>
                            </p:childTnLst>
                          </p:cTn>
                        </p:par>
                        <p:par>
                          <p:cTn id="41" fill="hold">
                            <p:stCondLst>
                              <p:cond delay="4000"/>
                            </p:stCondLst>
                            <p:childTnLst>
                              <p:par>
                                <p:cTn id="42" presetID="18" presetClass="entr" presetSubtype="6" fill="hold" grpId="0" nodeType="afterEffect">
                                  <p:stCondLst>
                                    <p:cond delay="0"/>
                                  </p:stCondLst>
                                  <p:childTnLst>
                                    <p:set>
                                      <p:cBhvr>
                                        <p:cTn id="43" dur="1" fill="hold">
                                          <p:stCondLst>
                                            <p:cond delay="0"/>
                                          </p:stCondLst>
                                        </p:cTn>
                                        <p:tgtEl>
                                          <p:spTgt spid="46">
                                            <p:txEl>
                                              <p:pRg st="0" end="0"/>
                                            </p:txEl>
                                          </p:spTgt>
                                        </p:tgtEl>
                                        <p:attrNameLst>
                                          <p:attrName>style.visibility</p:attrName>
                                        </p:attrNameLst>
                                      </p:cBhvr>
                                      <p:to>
                                        <p:strVal val="visible"/>
                                      </p:to>
                                    </p:set>
                                    <p:animEffect transition="in" filter="strips(downRight)">
                                      <p:cBhvr>
                                        <p:cTn id="44" dur="500"/>
                                        <p:tgtEl>
                                          <p:spTgt spid="46">
                                            <p:txEl>
                                              <p:pRg st="0" end="0"/>
                                            </p:txEl>
                                          </p:spTgt>
                                        </p:tgtEl>
                                      </p:cBhvr>
                                    </p:animEffect>
                                  </p:childTnLst>
                                </p:cTn>
                              </p:par>
                            </p:childTnLst>
                          </p:cTn>
                        </p:par>
                        <p:par>
                          <p:cTn id="45" fill="hold">
                            <p:stCondLst>
                              <p:cond delay="4500"/>
                            </p:stCondLst>
                            <p:childTnLst>
                              <p:par>
                                <p:cTn id="46" presetID="42" presetClass="entr" presetSubtype="0" fill="hold" grpId="0" nodeType="afterEffect">
                                  <p:stCondLst>
                                    <p:cond delay="0"/>
                                  </p:stCondLst>
                                  <p:childTnLst>
                                    <p:set>
                                      <p:cBhvr>
                                        <p:cTn id="47" dur="1" fill="hold">
                                          <p:stCondLst>
                                            <p:cond delay="0"/>
                                          </p:stCondLst>
                                        </p:cTn>
                                        <p:tgtEl>
                                          <p:spTgt spid="58"/>
                                        </p:tgtEl>
                                        <p:attrNameLst>
                                          <p:attrName>style.visibility</p:attrName>
                                        </p:attrNameLst>
                                      </p:cBhvr>
                                      <p:to>
                                        <p:strVal val="visible"/>
                                      </p:to>
                                    </p:set>
                                    <p:animEffect transition="in" filter="fade">
                                      <p:cBhvr>
                                        <p:cTn id="48" dur="500"/>
                                        <p:tgtEl>
                                          <p:spTgt spid="58"/>
                                        </p:tgtEl>
                                      </p:cBhvr>
                                    </p:animEffect>
                                    <p:anim calcmode="lin" valueType="num">
                                      <p:cBhvr>
                                        <p:cTn id="49" dur="500" fill="hold"/>
                                        <p:tgtEl>
                                          <p:spTgt spid="58"/>
                                        </p:tgtEl>
                                        <p:attrNameLst>
                                          <p:attrName>ppt_x</p:attrName>
                                        </p:attrNameLst>
                                      </p:cBhvr>
                                      <p:tavLst>
                                        <p:tav tm="0">
                                          <p:val>
                                            <p:strVal val="#ppt_x"/>
                                          </p:val>
                                        </p:tav>
                                        <p:tav tm="100000">
                                          <p:val>
                                            <p:strVal val="#ppt_x"/>
                                          </p:val>
                                        </p:tav>
                                      </p:tavLst>
                                    </p:anim>
                                    <p:anim calcmode="lin" valueType="num">
                                      <p:cBhvr>
                                        <p:cTn id="50" dur="500" fill="hold"/>
                                        <p:tgtEl>
                                          <p:spTgt spid="58"/>
                                        </p:tgtEl>
                                        <p:attrNameLst>
                                          <p:attrName>ppt_y</p:attrName>
                                        </p:attrNameLst>
                                      </p:cBhvr>
                                      <p:tavLst>
                                        <p:tav tm="0">
                                          <p:val>
                                            <p:strVal val="#ppt_y+.1"/>
                                          </p:val>
                                        </p:tav>
                                        <p:tav tm="100000">
                                          <p:val>
                                            <p:strVal val="#ppt_y"/>
                                          </p:val>
                                        </p:tav>
                                      </p:tavLst>
                                    </p:anim>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47">
                                            <p:txEl>
                                              <p:pRg st="0" end="0"/>
                                            </p:txEl>
                                          </p:spTgt>
                                        </p:tgtEl>
                                        <p:attrNameLst>
                                          <p:attrName>style.visibility</p:attrName>
                                        </p:attrNameLst>
                                      </p:cBhvr>
                                      <p:to>
                                        <p:strVal val="visible"/>
                                      </p:to>
                                    </p:set>
                                    <p:animEffect transition="in" filter="fade">
                                      <p:cBhvr>
                                        <p:cTn id="54" dur="500"/>
                                        <p:tgtEl>
                                          <p:spTgt spid="47">
                                            <p:txEl>
                                              <p:pRg st="0" end="0"/>
                                            </p:txEl>
                                          </p:spTgt>
                                        </p:tgtEl>
                                      </p:cBhvr>
                                    </p:animEffect>
                                  </p:childTnLst>
                                </p:cTn>
                              </p:par>
                            </p:childTnLst>
                          </p:cTn>
                        </p:par>
                        <p:par>
                          <p:cTn id="55" fill="hold">
                            <p:stCondLst>
                              <p:cond delay="5500"/>
                            </p:stCondLst>
                            <p:childTnLst>
                              <p:par>
                                <p:cTn id="56" presetID="18" presetClass="entr" presetSubtype="6" fill="hold" grpId="0" nodeType="afterEffect">
                                  <p:stCondLst>
                                    <p:cond delay="0"/>
                                  </p:stCondLst>
                                  <p:childTnLst>
                                    <p:set>
                                      <p:cBhvr>
                                        <p:cTn id="57" dur="1" fill="hold">
                                          <p:stCondLst>
                                            <p:cond delay="0"/>
                                          </p:stCondLst>
                                        </p:cTn>
                                        <p:tgtEl>
                                          <p:spTgt spid="48">
                                            <p:txEl>
                                              <p:pRg st="0" end="0"/>
                                            </p:txEl>
                                          </p:spTgt>
                                        </p:tgtEl>
                                        <p:attrNameLst>
                                          <p:attrName>style.visibility</p:attrName>
                                        </p:attrNameLst>
                                      </p:cBhvr>
                                      <p:to>
                                        <p:strVal val="visible"/>
                                      </p:to>
                                    </p:set>
                                    <p:animEffect transition="in" filter="strips(downRight)">
                                      <p:cBhvr>
                                        <p:cTn id="58" dur="500"/>
                                        <p:tgtEl>
                                          <p:spTgt spid="48">
                                            <p:txEl>
                                              <p:pRg st="0" end="0"/>
                                            </p:txEl>
                                          </p:spTgt>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fade">
                                      <p:cBhvr>
                                        <p:cTn id="62" dur="500"/>
                                        <p:tgtEl>
                                          <p:spTgt spid="57"/>
                                        </p:tgtEl>
                                      </p:cBhvr>
                                    </p:animEffect>
                                    <p:anim calcmode="lin" valueType="num">
                                      <p:cBhvr>
                                        <p:cTn id="63" dur="500" fill="hold"/>
                                        <p:tgtEl>
                                          <p:spTgt spid="57"/>
                                        </p:tgtEl>
                                        <p:attrNameLst>
                                          <p:attrName>ppt_x</p:attrName>
                                        </p:attrNameLst>
                                      </p:cBhvr>
                                      <p:tavLst>
                                        <p:tav tm="0">
                                          <p:val>
                                            <p:strVal val="#ppt_x"/>
                                          </p:val>
                                        </p:tav>
                                        <p:tav tm="100000">
                                          <p:val>
                                            <p:strVal val="#ppt_x"/>
                                          </p:val>
                                        </p:tav>
                                      </p:tavLst>
                                    </p:anim>
                                    <p:anim calcmode="lin" valueType="num">
                                      <p:cBhvr>
                                        <p:cTn id="64" dur="500" fill="hold"/>
                                        <p:tgtEl>
                                          <p:spTgt spid="57"/>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49">
                                            <p:txEl>
                                              <p:pRg st="0" end="0"/>
                                            </p:txEl>
                                          </p:spTgt>
                                        </p:tgtEl>
                                        <p:attrNameLst>
                                          <p:attrName>style.visibility</p:attrName>
                                        </p:attrNameLst>
                                      </p:cBhvr>
                                      <p:to>
                                        <p:strVal val="visible"/>
                                      </p:to>
                                    </p:set>
                                    <p:animEffect transition="in" filter="fade">
                                      <p:cBhvr>
                                        <p:cTn id="68" dur="500"/>
                                        <p:tgtEl>
                                          <p:spTgt spid="49">
                                            <p:txEl>
                                              <p:pRg st="0" end="0"/>
                                            </p:txEl>
                                          </p:spTgt>
                                        </p:tgtEl>
                                      </p:cBhvr>
                                    </p:animEffect>
                                  </p:childTnLst>
                                </p:cTn>
                              </p:par>
                            </p:childTnLst>
                          </p:cTn>
                        </p:par>
                        <p:par>
                          <p:cTn id="69" fill="hold">
                            <p:stCondLst>
                              <p:cond delay="7000"/>
                            </p:stCondLst>
                            <p:childTnLst>
                              <p:par>
                                <p:cTn id="70" presetID="18" presetClass="entr" presetSubtype="6" fill="hold" grpId="0" nodeType="afterEffect">
                                  <p:stCondLst>
                                    <p:cond delay="0"/>
                                  </p:stCondLst>
                                  <p:childTnLst>
                                    <p:set>
                                      <p:cBhvr>
                                        <p:cTn id="71" dur="1" fill="hold">
                                          <p:stCondLst>
                                            <p:cond delay="0"/>
                                          </p:stCondLst>
                                        </p:cTn>
                                        <p:tgtEl>
                                          <p:spTgt spid="50">
                                            <p:txEl>
                                              <p:pRg st="0" end="0"/>
                                            </p:txEl>
                                          </p:spTgt>
                                        </p:tgtEl>
                                        <p:attrNameLst>
                                          <p:attrName>style.visibility</p:attrName>
                                        </p:attrNameLst>
                                      </p:cBhvr>
                                      <p:to>
                                        <p:strVal val="visible"/>
                                      </p:to>
                                    </p:set>
                                    <p:animEffect transition="in" filter="strips(downRight)">
                                      <p:cBhvr>
                                        <p:cTn id="72"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60" grpId="0" animBg="1"/>
      <p:bldP spid="10" grpId="0"/>
      <p:bldP spid="11" grpId="0" build="p"/>
      <p:bldP spid="12" grpId="0" build="p"/>
      <p:bldP spid="14" grpId="0" build="p"/>
      <p:bldP spid="45" grpId="0" build="p"/>
      <p:bldP spid="46" grpId="0" build="p"/>
      <p:bldP spid="47" grpId="0" build="p"/>
      <p:bldP spid="48" grpId="0" build="p"/>
      <p:bldP spid="49" grpId="0" build="p"/>
      <p:bldP spid="50"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a:xfrm>
            <a:off x="762000" y="492729"/>
            <a:ext cx="10668000" cy="745225"/>
          </a:xfrm>
        </p:spPr>
        <p:txBody>
          <a:bodyPr>
            <a:normAutofit/>
          </a:bodyPr>
          <a:lstStyle/>
          <a:p>
            <a:r>
              <a:rPr lang="en-GB" dirty="0"/>
              <a:t>MARKETING PROCESS IDEA</a:t>
            </a:r>
          </a:p>
        </p:txBody>
      </p:sp>
      <p:sp>
        <p:nvSpPr>
          <p:cNvPr id="9" name="Subtitle 8"/>
          <p:cNvSpPr>
            <a:spLocks noGrp="1"/>
          </p:cNvSpPr>
          <p:nvPr>
            <p:ph type="subTitle" idx="1"/>
          </p:nvPr>
        </p:nvSpPr>
        <p:spPr/>
        <p:txBody>
          <a:bodyPr/>
          <a:lstStyle/>
          <a:p>
            <a:r>
              <a:rPr lang="en-GB" dirty="0"/>
              <a:t>write your relevant text here</a:t>
            </a:r>
          </a:p>
        </p:txBody>
      </p:sp>
      <p:sp>
        <p:nvSpPr>
          <p:cNvPr id="64" name="Text Placeholder 9"/>
          <p:cNvSpPr>
            <a:spLocks noGrp="1"/>
          </p:cNvSpPr>
          <p:nvPr>
            <p:ph type="body" sz="quarter" idx="10"/>
          </p:nvPr>
        </p:nvSpPr>
        <p:spPr>
          <a:xfrm>
            <a:off x="7289195" y="2089080"/>
            <a:ext cx="2323425" cy="239406"/>
          </a:xfrm>
        </p:spPr>
        <p:txBody>
          <a:bodyPr anchor="ctr">
            <a:normAutofit/>
          </a:bodyPr>
          <a:lstStyle/>
          <a:p>
            <a:r>
              <a:rPr lang="en-GB" sz="1600" dirty="0"/>
              <a:t>Prospecting</a:t>
            </a:r>
          </a:p>
        </p:txBody>
      </p:sp>
      <p:sp>
        <p:nvSpPr>
          <p:cNvPr id="71" name="Shape 1713"/>
          <p:cNvSpPr/>
          <p:nvPr/>
        </p:nvSpPr>
        <p:spPr>
          <a:xfrm>
            <a:off x="6088662" y="2514567"/>
            <a:ext cx="847147" cy="732131"/>
          </a:xfrm>
          <a:custGeom>
            <a:avLst/>
            <a:gdLst/>
            <a:ahLst/>
            <a:cxnLst>
              <a:cxn ang="0">
                <a:pos x="wd2" y="hd2"/>
              </a:cxn>
              <a:cxn ang="5400000">
                <a:pos x="wd2" y="hd2"/>
              </a:cxn>
              <a:cxn ang="10800000">
                <a:pos x="wd2" y="hd2"/>
              </a:cxn>
              <a:cxn ang="16200000">
                <a:pos x="wd2" y="hd2"/>
              </a:cxn>
            </a:cxnLst>
            <a:rect l="0" t="0" r="r" b="b"/>
            <a:pathLst>
              <a:path w="21600" h="21600" extrusionOk="0">
                <a:moveTo>
                  <a:pt x="11880" y="21600"/>
                </a:moveTo>
                <a:lnTo>
                  <a:pt x="21600" y="10353"/>
                </a:lnTo>
                <a:cubicBezTo>
                  <a:pt x="16072" y="3956"/>
                  <a:pt x="8435" y="0"/>
                  <a:pt x="0" y="0"/>
                </a:cubicBezTo>
                <a:lnTo>
                  <a:pt x="0" y="15906"/>
                </a:lnTo>
                <a:cubicBezTo>
                  <a:pt x="4639" y="15906"/>
                  <a:pt x="8839" y="18082"/>
                  <a:pt x="11880" y="21600"/>
                </a:cubicBezTo>
                <a:close/>
              </a:path>
            </a:pathLst>
          </a:custGeom>
          <a:solidFill>
            <a:srgbClr val="ECECEC"/>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4" name="Shape 1716"/>
          <p:cNvSpPr/>
          <p:nvPr/>
        </p:nvSpPr>
        <p:spPr>
          <a:xfrm>
            <a:off x="6558159" y="2869085"/>
            <a:ext cx="732131" cy="847152"/>
          </a:xfrm>
          <a:custGeom>
            <a:avLst/>
            <a:gdLst/>
            <a:ahLst/>
            <a:cxnLst>
              <a:cxn ang="0">
                <a:pos x="wd2" y="hd2"/>
              </a:cxn>
              <a:cxn ang="5400000">
                <a:pos x="wd2" y="hd2"/>
              </a:cxn>
              <a:cxn ang="10800000">
                <a:pos x="wd2" y="hd2"/>
              </a:cxn>
              <a:cxn ang="16200000">
                <a:pos x="wd2" y="hd2"/>
              </a:cxn>
            </a:cxnLst>
            <a:rect l="0" t="0" r="r" b="b"/>
            <a:pathLst>
              <a:path w="21600" h="21600" extrusionOk="0">
                <a:moveTo>
                  <a:pt x="5694" y="21600"/>
                </a:moveTo>
                <a:lnTo>
                  <a:pt x="21600" y="21600"/>
                </a:lnTo>
                <a:cubicBezTo>
                  <a:pt x="21600" y="13165"/>
                  <a:pt x="17644" y="5528"/>
                  <a:pt x="11247" y="0"/>
                </a:cubicBezTo>
                <a:lnTo>
                  <a:pt x="0" y="9720"/>
                </a:lnTo>
                <a:cubicBezTo>
                  <a:pt x="3518" y="12760"/>
                  <a:pt x="5694" y="16960"/>
                  <a:pt x="5694" y="21600"/>
                </a:cubicBezTo>
                <a:close/>
              </a:path>
            </a:pathLst>
          </a:custGeom>
          <a:solidFill>
            <a:srgbClr val="ECECEC"/>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7" name="Shape 1719"/>
          <p:cNvSpPr/>
          <p:nvPr/>
        </p:nvSpPr>
        <p:spPr>
          <a:xfrm>
            <a:off x="6558159" y="3712264"/>
            <a:ext cx="732131" cy="847152"/>
          </a:xfrm>
          <a:custGeom>
            <a:avLst/>
            <a:gdLst/>
            <a:ahLst/>
            <a:cxnLst>
              <a:cxn ang="0">
                <a:pos x="wd2" y="hd2"/>
              </a:cxn>
              <a:cxn ang="5400000">
                <a:pos x="wd2" y="hd2"/>
              </a:cxn>
              <a:cxn ang="10800000">
                <a:pos x="wd2" y="hd2"/>
              </a:cxn>
              <a:cxn ang="16200000">
                <a:pos x="wd2" y="hd2"/>
              </a:cxn>
            </a:cxnLst>
            <a:rect l="0" t="0" r="r" b="b"/>
            <a:pathLst>
              <a:path w="21600" h="21600" extrusionOk="0">
                <a:moveTo>
                  <a:pt x="5694" y="0"/>
                </a:moveTo>
                <a:cubicBezTo>
                  <a:pt x="5694" y="4640"/>
                  <a:pt x="3518" y="8840"/>
                  <a:pt x="0" y="11880"/>
                </a:cubicBezTo>
                <a:lnTo>
                  <a:pt x="11247" y="21600"/>
                </a:lnTo>
                <a:cubicBezTo>
                  <a:pt x="17644" y="16072"/>
                  <a:pt x="21600" y="8435"/>
                  <a:pt x="21600" y="0"/>
                </a:cubicBezTo>
                <a:cubicBezTo>
                  <a:pt x="21600" y="0"/>
                  <a:pt x="5694" y="0"/>
                  <a:pt x="5694" y="0"/>
                </a:cubicBezTo>
                <a:close/>
              </a:path>
            </a:pathLst>
          </a:custGeom>
          <a:solidFill>
            <a:srgbClr val="ECECEC"/>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0" name="Shape 1722"/>
          <p:cNvSpPr/>
          <p:nvPr/>
        </p:nvSpPr>
        <p:spPr>
          <a:xfrm>
            <a:off x="6088662" y="4181761"/>
            <a:ext cx="847147" cy="732122"/>
          </a:xfrm>
          <a:custGeom>
            <a:avLst/>
            <a:gdLst/>
            <a:ahLst/>
            <a:cxnLst>
              <a:cxn ang="0">
                <a:pos x="wd2" y="hd2"/>
              </a:cxn>
              <a:cxn ang="5400000">
                <a:pos x="wd2" y="hd2"/>
              </a:cxn>
              <a:cxn ang="10800000">
                <a:pos x="wd2" y="hd2"/>
              </a:cxn>
              <a:cxn ang="16200000">
                <a:pos x="wd2" y="hd2"/>
              </a:cxn>
            </a:cxnLst>
            <a:rect l="0" t="0" r="r" b="b"/>
            <a:pathLst>
              <a:path w="21600" h="21600" extrusionOk="0">
                <a:moveTo>
                  <a:pt x="0" y="5694"/>
                </a:moveTo>
                <a:lnTo>
                  <a:pt x="0" y="21600"/>
                </a:lnTo>
                <a:cubicBezTo>
                  <a:pt x="8435" y="21600"/>
                  <a:pt x="16072" y="17643"/>
                  <a:pt x="21600" y="11247"/>
                </a:cubicBezTo>
                <a:lnTo>
                  <a:pt x="11880" y="0"/>
                </a:lnTo>
                <a:cubicBezTo>
                  <a:pt x="8839" y="3518"/>
                  <a:pt x="4639" y="5694"/>
                  <a:pt x="0" y="5694"/>
                </a:cubicBezTo>
                <a:close/>
              </a:path>
            </a:pathLst>
          </a:custGeom>
          <a:solidFill>
            <a:srgbClr val="ECECEC"/>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3" name="Shape 1725"/>
          <p:cNvSpPr/>
          <p:nvPr/>
        </p:nvSpPr>
        <p:spPr>
          <a:xfrm>
            <a:off x="5245484" y="4181761"/>
            <a:ext cx="847151" cy="732122"/>
          </a:xfrm>
          <a:custGeom>
            <a:avLst/>
            <a:gdLst/>
            <a:ahLst/>
            <a:cxnLst>
              <a:cxn ang="0">
                <a:pos x="wd2" y="hd2"/>
              </a:cxn>
              <a:cxn ang="5400000">
                <a:pos x="wd2" y="hd2"/>
              </a:cxn>
              <a:cxn ang="10800000">
                <a:pos x="wd2" y="hd2"/>
              </a:cxn>
              <a:cxn ang="16200000">
                <a:pos x="wd2" y="hd2"/>
              </a:cxn>
            </a:cxnLst>
            <a:rect l="0" t="0" r="r" b="b"/>
            <a:pathLst>
              <a:path w="21600" h="21600" extrusionOk="0">
                <a:moveTo>
                  <a:pt x="9720" y="0"/>
                </a:moveTo>
                <a:lnTo>
                  <a:pt x="0" y="11247"/>
                </a:lnTo>
                <a:cubicBezTo>
                  <a:pt x="5528" y="17643"/>
                  <a:pt x="13165" y="21600"/>
                  <a:pt x="21600" y="21600"/>
                </a:cubicBezTo>
                <a:lnTo>
                  <a:pt x="21600" y="5694"/>
                </a:lnTo>
                <a:cubicBezTo>
                  <a:pt x="16960" y="5694"/>
                  <a:pt x="12760" y="3518"/>
                  <a:pt x="9720" y="0"/>
                </a:cubicBezTo>
                <a:close/>
              </a:path>
            </a:pathLst>
          </a:custGeom>
          <a:solidFill>
            <a:srgbClr val="ECECEC"/>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6" name="Shape 1728"/>
          <p:cNvSpPr/>
          <p:nvPr/>
        </p:nvSpPr>
        <p:spPr>
          <a:xfrm>
            <a:off x="4890966" y="3712264"/>
            <a:ext cx="732131" cy="847152"/>
          </a:xfrm>
          <a:custGeom>
            <a:avLst/>
            <a:gdLst/>
            <a:ahLst/>
            <a:cxnLst>
              <a:cxn ang="0">
                <a:pos x="wd2" y="hd2"/>
              </a:cxn>
              <a:cxn ang="5400000">
                <a:pos x="wd2" y="hd2"/>
              </a:cxn>
              <a:cxn ang="10800000">
                <a:pos x="wd2" y="hd2"/>
              </a:cxn>
              <a:cxn ang="16200000">
                <a:pos x="wd2" y="hd2"/>
              </a:cxn>
            </a:cxnLst>
            <a:rect l="0" t="0" r="r" b="b"/>
            <a:pathLst>
              <a:path w="21600" h="21600" extrusionOk="0">
                <a:moveTo>
                  <a:pt x="15906" y="0"/>
                </a:moveTo>
                <a:lnTo>
                  <a:pt x="0" y="0"/>
                </a:lnTo>
                <a:cubicBezTo>
                  <a:pt x="0" y="8436"/>
                  <a:pt x="3956" y="16072"/>
                  <a:pt x="10353" y="21600"/>
                </a:cubicBezTo>
                <a:lnTo>
                  <a:pt x="21600" y="11880"/>
                </a:lnTo>
                <a:cubicBezTo>
                  <a:pt x="18082" y="8840"/>
                  <a:pt x="15906" y="4640"/>
                  <a:pt x="15906" y="0"/>
                </a:cubicBezTo>
                <a:close/>
              </a:path>
            </a:pathLst>
          </a:custGeom>
          <a:solidFill>
            <a:srgbClr val="ECECEC"/>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9" name="Shape 1731"/>
          <p:cNvSpPr/>
          <p:nvPr/>
        </p:nvSpPr>
        <p:spPr>
          <a:xfrm>
            <a:off x="4890966" y="2869085"/>
            <a:ext cx="732121" cy="847152"/>
          </a:xfrm>
          <a:custGeom>
            <a:avLst/>
            <a:gdLst/>
            <a:ahLst/>
            <a:cxnLst>
              <a:cxn ang="0">
                <a:pos x="wd2" y="hd2"/>
              </a:cxn>
              <a:cxn ang="5400000">
                <a:pos x="wd2" y="hd2"/>
              </a:cxn>
              <a:cxn ang="10800000">
                <a:pos x="wd2" y="hd2"/>
              </a:cxn>
              <a:cxn ang="16200000">
                <a:pos x="wd2" y="hd2"/>
              </a:cxn>
            </a:cxnLst>
            <a:rect l="0" t="0" r="r" b="b"/>
            <a:pathLst>
              <a:path w="21600" h="21600" extrusionOk="0">
                <a:moveTo>
                  <a:pt x="21600" y="9720"/>
                </a:moveTo>
                <a:lnTo>
                  <a:pt x="10353" y="0"/>
                </a:lnTo>
                <a:cubicBezTo>
                  <a:pt x="3956" y="5528"/>
                  <a:pt x="0" y="13165"/>
                  <a:pt x="0" y="21600"/>
                </a:cubicBezTo>
                <a:lnTo>
                  <a:pt x="15906" y="21600"/>
                </a:lnTo>
                <a:cubicBezTo>
                  <a:pt x="15906" y="16960"/>
                  <a:pt x="18082" y="12760"/>
                  <a:pt x="21600" y="9720"/>
                </a:cubicBezTo>
                <a:close/>
              </a:path>
            </a:pathLst>
          </a:custGeom>
          <a:solidFill>
            <a:srgbClr val="ECECEC"/>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2" name="Shape 1734"/>
          <p:cNvSpPr/>
          <p:nvPr/>
        </p:nvSpPr>
        <p:spPr>
          <a:xfrm>
            <a:off x="5239420" y="2514567"/>
            <a:ext cx="847151" cy="732127"/>
          </a:xfrm>
          <a:custGeom>
            <a:avLst/>
            <a:gdLst/>
            <a:ahLst/>
            <a:cxnLst>
              <a:cxn ang="0">
                <a:pos x="wd2" y="hd2"/>
              </a:cxn>
              <a:cxn ang="5400000">
                <a:pos x="wd2" y="hd2"/>
              </a:cxn>
              <a:cxn ang="10800000">
                <a:pos x="wd2" y="hd2"/>
              </a:cxn>
              <a:cxn ang="16200000">
                <a:pos x="wd2" y="hd2"/>
              </a:cxn>
            </a:cxnLst>
            <a:rect l="0" t="0" r="r" b="b"/>
            <a:pathLst>
              <a:path w="21600" h="21600" extrusionOk="0">
                <a:moveTo>
                  <a:pt x="21600" y="15906"/>
                </a:moveTo>
                <a:lnTo>
                  <a:pt x="21600" y="0"/>
                </a:lnTo>
                <a:cubicBezTo>
                  <a:pt x="13165" y="0"/>
                  <a:pt x="5528" y="3956"/>
                  <a:pt x="0" y="10353"/>
                </a:cubicBezTo>
                <a:lnTo>
                  <a:pt x="9720" y="21600"/>
                </a:lnTo>
                <a:cubicBezTo>
                  <a:pt x="12760" y="18082"/>
                  <a:pt x="16960" y="15906"/>
                  <a:pt x="21600" y="15906"/>
                </a:cubicBezTo>
                <a:close/>
              </a:path>
            </a:pathLst>
          </a:custGeom>
          <a:solidFill>
            <a:srgbClr val="ECECEC"/>
          </a:solid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93" name="Group 92"/>
          <p:cNvGrpSpPr/>
          <p:nvPr/>
        </p:nvGrpSpPr>
        <p:grpSpPr>
          <a:xfrm>
            <a:off x="5844083" y="3375859"/>
            <a:ext cx="482282" cy="723424"/>
            <a:chOff x="5844083" y="3375859"/>
            <a:chExt cx="482282" cy="723424"/>
          </a:xfrm>
        </p:grpSpPr>
        <p:sp>
          <p:nvSpPr>
            <p:cNvPr id="94" name="Shape 1741"/>
            <p:cNvSpPr/>
            <p:nvPr/>
          </p:nvSpPr>
          <p:spPr>
            <a:xfrm>
              <a:off x="5844083" y="3375859"/>
              <a:ext cx="482282" cy="723424"/>
            </a:xfrm>
            <a:custGeom>
              <a:avLst/>
              <a:gdLst/>
              <a:ahLst/>
              <a:cxnLst>
                <a:cxn ang="0">
                  <a:pos x="wd2" y="hd2"/>
                </a:cxn>
                <a:cxn ang="5400000">
                  <a:pos x="wd2" y="hd2"/>
                </a:cxn>
                <a:cxn ang="10800000">
                  <a:pos x="wd2" y="hd2"/>
                </a:cxn>
                <a:cxn ang="16200000">
                  <a:pos x="wd2" y="hd2"/>
                </a:cxn>
              </a:cxnLst>
              <a:rect l="0" t="0" r="r" b="b"/>
              <a:pathLst>
                <a:path w="21600" h="21600" extrusionOk="0">
                  <a:moveTo>
                    <a:pt x="17466" y="8831"/>
                  </a:moveTo>
                  <a:cubicBezTo>
                    <a:pt x="17324" y="8934"/>
                    <a:pt x="17111" y="9089"/>
                    <a:pt x="16823" y="9295"/>
                  </a:cubicBezTo>
                  <a:cubicBezTo>
                    <a:pt x="16534" y="9502"/>
                    <a:pt x="16319" y="9656"/>
                    <a:pt x="16179" y="9759"/>
                  </a:cubicBezTo>
                  <a:cubicBezTo>
                    <a:pt x="14379" y="11193"/>
                    <a:pt x="13388" y="12591"/>
                    <a:pt x="13204" y="13950"/>
                  </a:cubicBezTo>
                  <a:lnTo>
                    <a:pt x="8396" y="13950"/>
                  </a:lnTo>
                  <a:cubicBezTo>
                    <a:pt x="8212" y="12591"/>
                    <a:pt x="7221" y="11193"/>
                    <a:pt x="5421" y="9759"/>
                  </a:cubicBezTo>
                  <a:cubicBezTo>
                    <a:pt x="5281" y="9656"/>
                    <a:pt x="5066" y="9502"/>
                    <a:pt x="4777" y="9295"/>
                  </a:cubicBezTo>
                  <a:cubicBezTo>
                    <a:pt x="4489" y="9089"/>
                    <a:pt x="4274" y="8934"/>
                    <a:pt x="4134" y="8831"/>
                  </a:cubicBezTo>
                  <a:cubicBezTo>
                    <a:pt x="3178" y="8091"/>
                    <a:pt x="2700" y="7246"/>
                    <a:pt x="2700" y="6300"/>
                  </a:cubicBezTo>
                  <a:cubicBezTo>
                    <a:pt x="2700" y="5625"/>
                    <a:pt x="2943" y="4997"/>
                    <a:pt x="3427" y="4415"/>
                  </a:cubicBezTo>
                  <a:cubicBezTo>
                    <a:pt x="3913" y="3834"/>
                    <a:pt x="4546" y="3359"/>
                    <a:pt x="5326" y="2988"/>
                  </a:cubicBezTo>
                  <a:cubicBezTo>
                    <a:pt x="6106" y="2618"/>
                    <a:pt x="6971" y="2327"/>
                    <a:pt x="7920" y="2116"/>
                  </a:cubicBezTo>
                  <a:cubicBezTo>
                    <a:pt x="8870" y="1905"/>
                    <a:pt x="9829" y="1799"/>
                    <a:pt x="10800" y="1799"/>
                  </a:cubicBezTo>
                  <a:cubicBezTo>
                    <a:pt x="11771" y="1799"/>
                    <a:pt x="12730" y="1905"/>
                    <a:pt x="13680" y="2116"/>
                  </a:cubicBezTo>
                  <a:cubicBezTo>
                    <a:pt x="14628" y="2327"/>
                    <a:pt x="15493" y="2618"/>
                    <a:pt x="16274" y="2988"/>
                  </a:cubicBezTo>
                  <a:cubicBezTo>
                    <a:pt x="17054" y="3359"/>
                    <a:pt x="17687" y="3834"/>
                    <a:pt x="18173" y="4415"/>
                  </a:cubicBezTo>
                  <a:cubicBezTo>
                    <a:pt x="18657" y="4997"/>
                    <a:pt x="18900" y="5625"/>
                    <a:pt x="18900" y="6300"/>
                  </a:cubicBezTo>
                  <a:cubicBezTo>
                    <a:pt x="18900" y="7246"/>
                    <a:pt x="18422" y="8091"/>
                    <a:pt x="17466" y="8831"/>
                  </a:cubicBezTo>
                  <a:cubicBezTo>
                    <a:pt x="17466" y="8831"/>
                    <a:pt x="17466" y="8831"/>
                    <a:pt x="17466" y="8831"/>
                  </a:cubicBezTo>
                  <a:close/>
                  <a:moveTo>
                    <a:pt x="20661" y="3705"/>
                  </a:moveTo>
                  <a:cubicBezTo>
                    <a:pt x="20035" y="2904"/>
                    <a:pt x="19213" y="2238"/>
                    <a:pt x="18194" y="1708"/>
                  </a:cubicBezTo>
                  <a:cubicBezTo>
                    <a:pt x="17174" y="1179"/>
                    <a:pt x="16021" y="762"/>
                    <a:pt x="14734" y="457"/>
                  </a:cubicBezTo>
                  <a:cubicBezTo>
                    <a:pt x="13447" y="153"/>
                    <a:pt x="12136" y="0"/>
                    <a:pt x="10800" y="0"/>
                  </a:cubicBezTo>
                  <a:cubicBezTo>
                    <a:pt x="9464" y="0"/>
                    <a:pt x="8153" y="153"/>
                    <a:pt x="6866" y="457"/>
                  </a:cubicBezTo>
                  <a:cubicBezTo>
                    <a:pt x="5579" y="762"/>
                    <a:pt x="4426" y="1179"/>
                    <a:pt x="3407" y="1708"/>
                  </a:cubicBezTo>
                  <a:cubicBezTo>
                    <a:pt x="2387" y="2238"/>
                    <a:pt x="1564" y="2903"/>
                    <a:pt x="938" y="3705"/>
                  </a:cubicBezTo>
                  <a:cubicBezTo>
                    <a:pt x="312" y="4507"/>
                    <a:pt x="0" y="5372"/>
                    <a:pt x="0" y="6300"/>
                  </a:cubicBezTo>
                  <a:cubicBezTo>
                    <a:pt x="0" y="7753"/>
                    <a:pt x="724" y="9009"/>
                    <a:pt x="2173" y="10069"/>
                  </a:cubicBezTo>
                  <a:cubicBezTo>
                    <a:pt x="2805" y="10528"/>
                    <a:pt x="3330" y="10936"/>
                    <a:pt x="3745" y="11292"/>
                  </a:cubicBezTo>
                  <a:cubicBezTo>
                    <a:pt x="4159" y="11648"/>
                    <a:pt x="4578" y="12096"/>
                    <a:pt x="5000" y="12635"/>
                  </a:cubicBezTo>
                  <a:cubicBezTo>
                    <a:pt x="5421" y="13174"/>
                    <a:pt x="5661" y="13678"/>
                    <a:pt x="5717" y="14147"/>
                  </a:cubicBezTo>
                  <a:cubicBezTo>
                    <a:pt x="5056" y="14409"/>
                    <a:pt x="4726" y="14794"/>
                    <a:pt x="4726" y="15300"/>
                  </a:cubicBezTo>
                  <a:cubicBezTo>
                    <a:pt x="4726" y="15647"/>
                    <a:pt x="4901" y="15947"/>
                    <a:pt x="5253" y="16200"/>
                  </a:cubicBezTo>
                  <a:cubicBezTo>
                    <a:pt x="4901" y="16453"/>
                    <a:pt x="4726" y="16753"/>
                    <a:pt x="4726" y="17100"/>
                  </a:cubicBezTo>
                  <a:cubicBezTo>
                    <a:pt x="4726" y="17588"/>
                    <a:pt x="5042" y="17968"/>
                    <a:pt x="5675" y="18240"/>
                  </a:cubicBezTo>
                  <a:cubicBezTo>
                    <a:pt x="5492" y="18455"/>
                    <a:pt x="5401" y="18675"/>
                    <a:pt x="5401" y="18901"/>
                  </a:cubicBezTo>
                  <a:cubicBezTo>
                    <a:pt x="5401" y="19331"/>
                    <a:pt x="5622" y="19665"/>
                    <a:pt x="6064" y="19898"/>
                  </a:cubicBezTo>
                  <a:cubicBezTo>
                    <a:pt x="6507" y="20133"/>
                    <a:pt x="7053" y="20251"/>
                    <a:pt x="7699" y="20251"/>
                  </a:cubicBezTo>
                  <a:cubicBezTo>
                    <a:pt x="7981" y="20663"/>
                    <a:pt x="8403" y="20991"/>
                    <a:pt x="8964" y="21235"/>
                  </a:cubicBezTo>
                  <a:cubicBezTo>
                    <a:pt x="9527" y="21478"/>
                    <a:pt x="10139" y="21600"/>
                    <a:pt x="10800" y="21600"/>
                  </a:cubicBezTo>
                  <a:cubicBezTo>
                    <a:pt x="11461" y="21600"/>
                    <a:pt x="12073" y="21478"/>
                    <a:pt x="12636" y="21235"/>
                  </a:cubicBezTo>
                  <a:cubicBezTo>
                    <a:pt x="13198" y="20991"/>
                    <a:pt x="13620" y="20663"/>
                    <a:pt x="13901" y="20251"/>
                  </a:cubicBezTo>
                  <a:cubicBezTo>
                    <a:pt x="14548" y="20251"/>
                    <a:pt x="15093" y="20133"/>
                    <a:pt x="15536" y="19898"/>
                  </a:cubicBezTo>
                  <a:cubicBezTo>
                    <a:pt x="15978" y="19665"/>
                    <a:pt x="16201" y="19331"/>
                    <a:pt x="16201" y="18901"/>
                  </a:cubicBezTo>
                  <a:cubicBezTo>
                    <a:pt x="16201" y="18675"/>
                    <a:pt x="16108" y="18455"/>
                    <a:pt x="15925" y="18240"/>
                  </a:cubicBezTo>
                  <a:cubicBezTo>
                    <a:pt x="16558" y="17968"/>
                    <a:pt x="16874" y="17588"/>
                    <a:pt x="16874" y="17100"/>
                  </a:cubicBezTo>
                  <a:cubicBezTo>
                    <a:pt x="16874" y="16753"/>
                    <a:pt x="16699" y="16453"/>
                    <a:pt x="16347" y="16200"/>
                  </a:cubicBezTo>
                  <a:cubicBezTo>
                    <a:pt x="16699" y="15947"/>
                    <a:pt x="16874" y="15647"/>
                    <a:pt x="16874" y="15300"/>
                  </a:cubicBezTo>
                  <a:cubicBezTo>
                    <a:pt x="16874" y="14794"/>
                    <a:pt x="16544" y="14409"/>
                    <a:pt x="15883" y="14147"/>
                  </a:cubicBezTo>
                  <a:cubicBezTo>
                    <a:pt x="15940" y="13678"/>
                    <a:pt x="16179" y="13174"/>
                    <a:pt x="16600" y="12635"/>
                  </a:cubicBezTo>
                  <a:cubicBezTo>
                    <a:pt x="17022" y="12096"/>
                    <a:pt x="17441" y="11648"/>
                    <a:pt x="17855" y="11292"/>
                  </a:cubicBezTo>
                  <a:cubicBezTo>
                    <a:pt x="18271" y="10936"/>
                    <a:pt x="18795" y="10528"/>
                    <a:pt x="19427" y="10069"/>
                  </a:cubicBezTo>
                  <a:cubicBezTo>
                    <a:pt x="20876" y="9009"/>
                    <a:pt x="21600" y="7753"/>
                    <a:pt x="21600" y="6300"/>
                  </a:cubicBezTo>
                  <a:cubicBezTo>
                    <a:pt x="21600" y="5372"/>
                    <a:pt x="21288" y="4507"/>
                    <a:pt x="20661" y="3705"/>
                  </a:cubicBezTo>
                  <a:cubicBezTo>
                    <a:pt x="20661" y="3705"/>
                    <a:pt x="20661" y="3705"/>
                    <a:pt x="20661" y="3705"/>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5" name="Shape 1742"/>
            <p:cNvSpPr/>
            <p:nvPr/>
          </p:nvSpPr>
          <p:spPr>
            <a:xfrm>
              <a:off x="6068090" y="3505928"/>
              <a:ext cx="120557" cy="90439"/>
            </a:xfrm>
            <a:custGeom>
              <a:avLst/>
              <a:gdLst/>
              <a:ahLst/>
              <a:cxnLst>
                <a:cxn ang="0">
                  <a:pos x="wd2" y="hd2"/>
                </a:cxn>
                <a:cxn ang="5400000">
                  <a:pos x="wd2" y="hd2"/>
                </a:cxn>
                <a:cxn ang="10800000">
                  <a:pos x="wd2" y="hd2"/>
                </a:cxn>
                <a:cxn ang="16200000">
                  <a:pos x="wd2" y="hd2"/>
                </a:cxn>
              </a:cxnLst>
              <a:rect l="0" t="0" r="r" b="b"/>
              <a:pathLst>
                <a:path w="21600" h="21600" extrusionOk="0">
                  <a:moveTo>
                    <a:pt x="11096" y="1800"/>
                  </a:moveTo>
                  <a:cubicBezTo>
                    <a:pt x="8314" y="607"/>
                    <a:pt x="5513" y="0"/>
                    <a:pt x="2701" y="0"/>
                  </a:cubicBezTo>
                  <a:cubicBezTo>
                    <a:pt x="1972" y="0"/>
                    <a:pt x="1340" y="357"/>
                    <a:pt x="804" y="1072"/>
                  </a:cubicBezTo>
                  <a:cubicBezTo>
                    <a:pt x="268" y="1787"/>
                    <a:pt x="0" y="2629"/>
                    <a:pt x="0" y="3600"/>
                  </a:cubicBezTo>
                  <a:cubicBezTo>
                    <a:pt x="0" y="4578"/>
                    <a:pt x="268" y="5420"/>
                    <a:pt x="804" y="6135"/>
                  </a:cubicBezTo>
                  <a:cubicBezTo>
                    <a:pt x="1340" y="6843"/>
                    <a:pt x="1972" y="7200"/>
                    <a:pt x="2701" y="7200"/>
                  </a:cubicBezTo>
                  <a:cubicBezTo>
                    <a:pt x="5629" y="7200"/>
                    <a:pt x="8608" y="8137"/>
                    <a:pt x="11647" y="10011"/>
                  </a:cubicBezTo>
                  <a:cubicBezTo>
                    <a:pt x="14687" y="11885"/>
                    <a:pt x="16204" y="14548"/>
                    <a:pt x="16204" y="18000"/>
                  </a:cubicBezTo>
                  <a:cubicBezTo>
                    <a:pt x="16204" y="18978"/>
                    <a:pt x="16467" y="19820"/>
                    <a:pt x="17003" y="20528"/>
                  </a:cubicBezTo>
                  <a:cubicBezTo>
                    <a:pt x="17539" y="21243"/>
                    <a:pt x="18171" y="21600"/>
                    <a:pt x="18904" y="21600"/>
                  </a:cubicBezTo>
                  <a:cubicBezTo>
                    <a:pt x="19633" y="21600"/>
                    <a:pt x="20265" y="21243"/>
                    <a:pt x="20801" y="20528"/>
                  </a:cubicBezTo>
                  <a:cubicBezTo>
                    <a:pt x="21337" y="19820"/>
                    <a:pt x="21600" y="18978"/>
                    <a:pt x="21600" y="18000"/>
                  </a:cubicBezTo>
                  <a:cubicBezTo>
                    <a:pt x="21600" y="14097"/>
                    <a:pt x="20548" y="10726"/>
                    <a:pt x="18439" y="7874"/>
                  </a:cubicBezTo>
                  <a:cubicBezTo>
                    <a:pt x="16330" y="5029"/>
                    <a:pt x="13882" y="3000"/>
                    <a:pt x="11096" y="1800"/>
                  </a:cubicBezTo>
                  <a:cubicBezTo>
                    <a:pt x="11096" y="1800"/>
                    <a:pt x="11096" y="1800"/>
                    <a:pt x="11096" y="18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96" name="Text Placeholder 9"/>
          <p:cNvSpPr>
            <a:spLocks noGrp="1"/>
          </p:cNvSpPr>
          <p:nvPr>
            <p:ph type="body" sz="quarter" idx="10"/>
          </p:nvPr>
        </p:nvSpPr>
        <p:spPr>
          <a:xfrm>
            <a:off x="7289195" y="4720222"/>
            <a:ext cx="2323425" cy="239406"/>
          </a:xfrm>
        </p:spPr>
        <p:txBody>
          <a:bodyPr anchor="ctr">
            <a:normAutofit/>
          </a:bodyPr>
          <a:lstStyle/>
          <a:p>
            <a:r>
              <a:rPr lang="en-GB" sz="1600" dirty="0"/>
              <a:t>Design Proposal</a:t>
            </a:r>
          </a:p>
        </p:txBody>
      </p:sp>
      <p:sp>
        <p:nvSpPr>
          <p:cNvPr id="97" name="Text Placeholder 9"/>
          <p:cNvSpPr>
            <a:spLocks noGrp="1"/>
          </p:cNvSpPr>
          <p:nvPr>
            <p:ph type="body" sz="quarter" idx="10"/>
          </p:nvPr>
        </p:nvSpPr>
        <p:spPr>
          <a:xfrm>
            <a:off x="7845512" y="2914376"/>
            <a:ext cx="2323425" cy="239406"/>
          </a:xfrm>
        </p:spPr>
        <p:txBody>
          <a:bodyPr anchor="ctr">
            <a:normAutofit/>
          </a:bodyPr>
          <a:lstStyle/>
          <a:p>
            <a:r>
              <a:rPr lang="en-GB" sz="1600" dirty="0"/>
              <a:t>Initial Meeting</a:t>
            </a:r>
          </a:p>
        </p:txBody>
      </p:sp>
      <p:sp>
        <p:nvSpPr>
          <p:cNvPr id="99" name="Text Placeholder 9"/>
          <p:cNvSpPr>
            <a:spLocks noGrp="1"/>
          </p:cNvSpPr>
          <p:nvPr>
            <p:ph type="body" sz="quarter" idx="10"/>
          </p:nvPr>
        </p:nvSpPr>
        <p:spPr>
          <a:xfrm>
            <a:off x="7845512" y="3913780"/>
            <a:ext cx="2323425" cy="239406"/>
          </a:xfrm>
        </p:spPr>
        <p:txBody>
          <a:bodyPr anchor="ctr">
            <a:normAutofit/>
          </a:bodyPr>
          <a:lstStyle/>
          <a:p>
            <a:r>
              <a:rPr lang="en-GB" sz="1600" dirty="0"/>
              <a:t>Data Gathering</a:t>
            </a:r>
          </a:p>
        </p:txBody>
      </p:sp>
      <p:sp>
        <p:nvSpPr>
          <p:cNvPr id="100" name="Text Placeholder 9"/>
          <p:cNvSpPr>
            <a:spLocks noGrp="1"/>
          </p:cNvSpPr>
          <p:nvPr>
            <p:ph type="body" sz="quarter" idx="10"/>
          </p:nvPr>
        </p:nvSpPr>
        <p:spPr>
          <a:xfrm>
            <a:off x="2522238" y="2089080"/>
            <a:ext cx="2323425" cy="239406"/>
          </a:xfrm>
        </p:spPr>
        <p:txBody>
          <a:bodyPr anchor="ctr">
            <a:normAutofit/>
          </a:bodyPr>
          <a:lstStyle/>
          <a:p>
            <a:pPr algn="r"/>
            <a:r>
              <a:rPr lang="en-GB" sz="1600" dirty="0"/>
              <a:t>Market Zone</a:t>
            </a:r>
          </a:p>
        </p:txBody>
      </p:sp>
      <p:sp>
        <p:nvSpPr>
          <p:cNvPr id="101" name="Text Placeholder 9"/>
          <p:cNvSpPr>
            <a:spLocks noGrp="1"/>
          </p:cNvSpPr>
          <p:nvPr>
            <p:ph type="body" sz="quarter" idx="10"/>
          </p:nvPr>
        </p:nvSpPr>
        <p:spPr>
          <a:xfrm>
            <a:off x="2522238" y="4720222"/>
            <a:ext cx="2323425" cy="239406"/>
          </a:xfrm>
        </p:spPr>
        <p:txBody>
          <a:bodyPr anchor="ctr">
            <a:normAutofit/>
          </a:bodyPr>
          <a:lstStyle/>
          <a:p>
            <a:pPr algn="r"/>
            <a:r>
              <a:rPr lang="en-GB" sz="1600" dirty="0"/>
              <a:t>Present Solutions</a:t>
            </a:r>
          </a:p>
        </p:txBody>
      </p:sp>
      <p:sp>
        <p:nvSpPr>
          <p:cNvPr id="103" name="Text Placeholder 9"/>
          <p:cNvSpPr>
            <a:spLocks noGrp="1"/>
          </p:cNvSpPr>
          <p:nvPr>
            <p:ph type="body" sz="quarter" idx="10"/>
          </p:nvPr>
        </p:nvSpPr>
        <p:spPr>
          <a:xfrm>
            <a:off x="1994958" y="2914376"/>
            <a:ext cx="2323425" cy="239406"/>
          </a:xfrm>
        </p:spPr>
        <p:txBody>
          <a:bodyPr anchor="ctr">
            <a:normAutofit/>
          </a:bodyPr>
          <a:lstStyle/>
          <a:p>
            <a:pPr algn="r"/>
            <a:r>
              <a:rPr lang="en-GB" sz="1600" dirty="0"/>
              <a:t>Follow Up</a:t>
            </a:r>
          </a:p>
        </p:txBody>
      </p:sp>
      <p:sp>
        <p:nvSpPr>
          <p:cNvPr id="104" name="Text Placeholder 9"/>
          <p:cNvSpPr>
            <a:spLocks noGrp="1"/>
          </p:cNvSpPr>
          <p:nvPr>
            <p:ph type="body" sz="quarter" idx="10"/>
          </p:nvPr>
        </p:nvSpPr>
        <p:spPr>
          <a:xfrm>
            <a:off x="1994958" y="3913780"/>
            <a:ext cx="2323425" cy="239406"/>
          </a:xfrm>
        </p:spPr>
        <p:txBody>
          <a:bodyPr anchor="ctr">
            <a:normAutofit/>
          </a:bodyPr>
          <a:lstStyle/>
          <a:p>
            <a:pPr algn="r"/>
            <a:r>
              <a:rPr lang="en-GB" sz="1600" dirty="0"/>
              <a:t>Implementation</a:t>
            </a:r>
          </a:p>
        </p:txBody>
      </p:sp>
      <p:sp>
        <p:nvSpPr>
          <p:cNvPr id="105" name="Text Placeholder 9"/>
          <p:cNvSpPr>
            <a:spLocks noGrp="1"/>
          </p:cNvSpPr>
          <p:nvPr>
            <p:ph type="body" sz="quarter" idx="10"/>
          </p:nvPr>
        </p:nvSpPr>
        <p:spPr>
          <a:xfrm>
            <a:off x="6033291" y="2505785"/>
            <a:ext cx="803754" cy="693714"/>
          </a:xfrm>
        </p:spPr>
        <p:txBody>
          <a:bodyPr anchor="ctr">
            <a:normAutofit/>
          </a:bodyPr>
          <a:lstStyle/>
          <a:p>
            <a:pPr algn="ctr"/>
            <a:r>
              <a:rPr lang="en-GB" dirty="0"/>
              <a:t>1</a:t>
            </a:r>
          </a:p>
        </p:txBody>
      </p:sp>
      <p:sp>
        <p:nvSpPr>
          <p:cNvPr id="106" name="Text Placeholder 9"/>
          <p:cNvSpPr>
            <a:spLocks noGrp="1"/>
          </p:cNvSpPr>
          <p:nvPr>
            <p:ph type="body" sz="quarter" idx="10"/>
          </p:nvPr>
        </p:nvSpPr>
        <p:spPr>
          <a:xfrm>
            <a:off x="6033291" y="4220169"/>
            <a:ext cx="803754" cy="693714"/>
          </a:xfrm>
        </p:spPr>
        <p:txBody>
          <a:bodyPr anchor="ctr">
            <a:normAutofit/>
          </a:bodyPr>
          <a:lstStyle/>
          <a:p>
            <a:pPr algn="ctr"/>
            <a:r>
              <a:rPr lang="en-GB" dirty="0"/>
              <a:t>4</a:t>
            </a:r>
          </a:p>
        </p:txBody>
      </p:sp>
      <p:sp>
        <p:nvSpPr>
          <p:cNvPr id="107" name="Text Placeholder 9"/>
          <p:cNvSpPr>
            <a:spLocks noGrp="1"/>
          </p:cNvSpPr>
          <p:nvPr>
            <p:ph type="body" sz="quarter" idx="10"/>
          </p:nvPr>
        </p:nvSpPr>
        <p:spPr>
          <a:xfrm>
            <a:off x="5309391" y="2505785"/>
            <a:ext cx="803754" cy="693714"/>
          </a:xfrm>
        </p:spPr>
        <p:txBody>
          <a:bodyPr anchor="ctr">
            <a:normAutofit/>
          </a:bodyPr>
          <a:lstStyle/>
          <a:p>
            <a:pPr algn="ctr"/>
            <a:r>
              <a:rPr lang="en-GB" dirty="0"/>
              <a:t>8</a:t>
            </a:r>
          </a:p>
        </p:txBody>
      </p:sp>
      <p:sp>
        <p:nvSpPr>
          <p:cNvPr id="108" name="Text Placeholder 9"/>
          <p:cNvSpPr>
            <a:spLocks noGrp="1"/>
          </p:cNvSpPr>
          <p:nvPr>
            <p:ph type="body" sz="quarter" idx="10"/>
          </p:nvPr>
        </p:nvSpPr>
        <p:spPr>
          <a:xfrm>
            <a:off x="5309391" y="4220169"/>
            <a:ext cx="803754" cy="693714"/>
          </a:xfrm>
        </p:spPr>
        <p:txBody>
          <a:bodyPr anchor="ctr">
            <a:normAutofit/>
          </a:bodyPr>
          <a:lstStyle/>
          <a:p>
            <a:pPr algn="ctr"/>
            <a:r>
              <a:rPr lang="en-GB" dirty="0"/>
              <a:t>5</a:t>
            </a:r>
          </a:p>
        </p:txBody>
      </p:sp>
      <p:sp>
        <p:nvSpPr>
          <p:cNvPr id="112" name="Text Placeholder 9"/>
          <p:cNvSpPr>
            <a:spLocks noGrp="1"/>
          </p:cNvSpPr>
          <p:nvPr>
            <p:ph type="body" sz="quarter" idx="10"/>
          </p:nvPr>
        </p:nvSpPr>
        <p:spPr>
          <a:xfrm>
            <a:off x="6559071" y="3016111"/>
            <a:ext cx="803754" cy="693714"/>
          </a:xfrm>
        </p:spPr>
        <p:txBody>
          <a:bodyPr anchor="ctr">
            <a:normAutofit/>
          </a:bodyPr>
          <a:lstStyle/>
          <a:p>
            <a:pPr algn="ctr"/>
            <a:r>
              <a:rPr lang="en-GB" dirty="0"/>
              <a:t>2</a:t>
            </a:r>
          </a:p>
        </p:txBody>
      </p:sp>
      <p:sp>
        <p:nvSpPr>
          <p:cNvPr id="113" name="Text Placeholder 9"/>
          <p:cNvSpPr>
            <a:spLocks noGrp="1"/>
          </p:cNvSpPr>
          <p:nvPr>
            <p:ph type="body" sz="quarter" idx="10"/>
          </p:nvPr>
        </p:nvSpPr>
        <p:spPr>
          <a:xfrm>
            <a:off x="6559071" y="3729469"/>
            <a:ext cx="803754" cy="693714"/>
          </a:xfrm>
        </p:spPr>
        <p:txBody>
          <a:bodyPr anchor="ctr">
            <a:normAutofit/>
          </a:bodyPr>
          <a:lstStyle/>
          <a:p>
            <a:pPr algn="ctr"/>
            <a:r>
              <a:rPr lang="en-GB" dirty="0"/>
              <a:t>3</a:t>
            </a:r>
          </a:p>
        </p:txBody>
      </p:sp>
      <p:sp>
        <p:nvSpPr>
          <p:cNvPr id="114" name="Text Placeholder 9"/>
          <p:cNvSpPr>
            <a:spLocks noGrp="1"/>
          </p:cNvSpPr>
          <p:nvPr>
            <p:ph type="body" sz="quarter" idx="10"/>
          </p:nvPr>
        </p:nvSpPr>
        <p:spPr>
          <a:xfrm>
            <a:off x="4828928" y="3016111"/>
            <a:ext cx="803754" cy="693714"/>
          </a:xfrm>
        </p:spPr>
        <p:txBody>
          <a:bodyPr anchor="ctr">
            <a:normAutofit/>
          </a:bodyPr>
          <a:lstStyle/>
          <a:p>
            <a:pPr algn="ctr"/>
            <a:r>
              <a:rPr lang="en-GB" dirty="0"/>
              <a:t>7</a:t>
            </a:r>
          </a:p>
        </p:txBody>
      </p:sp>
      <p:sp>
        <p:nvSpPr>
          <p:cNvPr id="115" name="Text Placeholder 9"/>
          <p:cNvSpPr>
            <a:spLocks noGrp="1"/>
          </p:cNvSpPr>
          <p:nvPr>
            <p:ph type="body" sz="quarter" idx="10"/>
          </p:nvPr>
        </p:nvSpPr>
        <p:spPr>
          <a:xfrm>
            <a:off x="4828928" y="3729469"/>
            <a:ext cx="803754" cy="693714"/>
          </a:xfrm>
        </p:spPr>
        <p:txBody>
          <a:bodyPr anchor="ctr">
            <a:normAutofit/>
          </a:bodyPr>
          <a:lstStyle/>
          <a:p>
            <a:pPr algn="ctr"/>
            <a:r>
              <a:rPr lang="en-GB" dirty="0"/>
              <a:t>6</a:t>
            </a:r>
          </a:p>
        </p:txBody>
      </p:sp>
      <p:sp>
        <p:nvSpPr>
          <p:cNvPr id="47" name="TextBox 46"/>
          <p:cNvSpPr txBox="1"/>
          <p:nvPr/>
        </p:nvSpPr>
        <p:spPr>
          <a:xfrm>
            <a:off x="10168937" y="6269653"/>
            <a:ext cx="584788"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128</a:t>
            </a:r>
            <a:endParaRPr lang="en-GB" sz="1200" dirty="0">
              <a:solidFill>
                <a:schemeClr val="accent1"/>
              </a:solidFill>
              <a:latin typeface="Kontrapunkt Bob Light" panose="02000000000000000000" pitchFamily="50" charset="0"/>
            </a:endParaRPr>
          </a:p>
        </p:txBody>
      </p:sp>
      <p:sp>
        <p:nvSpPr>
          <p:cNvPr id="50" name="Text Placeholder 13"/>
          <p:cNvSpPr>
            <a:spLocks noGrp="1"/>
          </p:cNvSpPr>
          <p:nvPr>
            <p:ph type="body" sz="quarter" idx="11"/>
          </p:nvPr>
        </p:nvSpPr>
        <p:spPr>
          <a:xfrm>
            <a:off x="7284365" y="2352441"/>
            <a:ext cx="2884572" cy="43507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t>
            </a:r>
            <a:endParaRPr lang="en-GB" dirty="0"/>
          </a:p>
        </p:txBody>
      </p:sp>
      <p:sp>
        <p:nvSpPr>
          <p:cNvPr id="54" name="Text Placeholder 13"/>
          <p:cNvSpPr>
            <a:spLocks noGrp="1"/>
          </p:cNvSpPr>
          <p:nvPr>
            <p:ph type="body" sz="quarter" idx="11"/>
          </p:nvPr>
        </p:nvSpPr>
        <p:spPr>
          <a:xfrm>
            <a:off x="1961091" y="4987026"/>
            <a:ext cx="2884572" cy="435072"/>
          </a:xfrm>
        </p:spPr>
        <p:txBody>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t>
            </a:r>
            <a:endParaRPr lang="en-GB" dirty="0"/>
          </a:p>
        </p:txBody>
      </p:sp>
      <p:sp>
        <p:nvSpPr>
          <p:cNvPr id="55" name="Text Placeholder 13"/>
          <p:cNvSpPr>
            <a:spLocks noGrp="1"/>
          </p:cNvSpPr>
          <p:nvPr>
            <p:ph type="body" sz="quarter" idx="11"/>
          </p:nvPr>
        </p:nvSpPr>
        <p:spPr>
          <a:xfrm>
            <a:off x="1433811" y="4190232"/>
            <a:ext cx="2884572" cy="435072"/>
          </a:xfrm>
        </p:spPr>
        <p:txBody>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t>
            </a:r>
            <a:endParaRPr lang="en-GB" dirty="0"/>
          </a:p>
        </p:txBody>
      </p:sp>
      <p:sp>
        <p:nvSpPr>
          <p:cNvPr id="56" name="Text Placeholder 13"/>
          <p:cNvSpPr>
            <a:spLocks noGrp="1"/>
          </p:cNvSpPr>
          <p:nvPr>
            <p:ph type="body" sz="quarter" idx="11"/>
          </p:nvPr>
        </p:nvSpPr>
        <p:spPr>
          <a:xfrm>
            <a:off x="7869153" y="3180096"/>
            <a:ext cx="2884572" cy="43507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t>
            </a:r>
            <a:endParaRPr lang="en-GB" dirty="0"/>
          </a:p>
        </p:txBody>
      </p:sp>
      <p:sp>
        <p:nvSpPr>
          <p:cNvPr id="57" name="Text Placeholder 13"/>
          <p:cNvSpPr>
            <a:spLocks noGrp="1"/>
          </p:cNvSpPr>
          <p:nvPr>
            <p:ph type="body" sz="quarter" idx="11"/>
          </p:nvPr>
        </p:nvSpPr>
        <p:spPr>
          <a:xfrm>
            <a:off x="1932553" y="2352441"/>
            <a:ext cx="2884572" cy="435072"/>
          </a:xfrm>
        </p:spPr>
        <p:txBody>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t>
            </a:r>
            <a:endParaRPr lang="en-GB" dirty="0"/>
          </a:p>
        </p:txBody>
      </p:sp>
      <p:sp>
        <p:nvSpPr>
          <p:cNvPr id="58" name="Text Placeholder 13"/>
          <p:cNvSpPr>
            <a:spLocks noGrp="1"/>
          </p:cNvSpPr>
          <p:nvPr>
            <p:ph type="body" sz="quarter" idx="11"/>
          </p:nvPr>
        </p:nvSpPr>
        <p:spPr>
          <a:xfrm>
            <a:off x="1433811" y="3180096"/>
            <a:ext cx="2884572" cy="435072"/>
          </a:xfrm>
        </p:spPr>
        <p:txBody>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t>
            </a:r>
            <a:endParaRPr lang="en-GB" dirty="0"/>
          </a:p>
        </p:txBody>
      </p:sp>
      <p:sp>
        <p:nvSpPr>
          <p:cNvPr id="59" name="Text Placeholder 13"/>
          <p:cNvSpPr>
            <a:spLocks noGrp="1"/>
          </p:cNvSpPr>
          <p:nvPr>
            <p:ph type="body" sz="quarter" idx="11"/>
          </p:nvPr>
        </p:nvSpPr>
        <p:spPr>
          <a:xfrm>
            <a:off x="7331253" y="4987026"/>
            <a:ext cx="2884572" cy="43507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t>
            </a:r>
            <a:endParaRPr lang="en-GB" dirty="0"/>
          </a:p>
        </p:txBody>
      </p:sp>
      <p:sp>
        <p:nvSpPr>
          <p:cNvPr id="60" name="Text Placeholder 13"/>
          <p:cNvSpPr>
            <a:spLocks noGrp="1"/>
          </p:cNvSpPr>
          <p:nvPr>
            <p:ph type="body" sz="quarter" idx="11"/>
          </p:nvPr>
        </p:nvSpPr>
        <p:spPr>
          <a:xfrm>
            <a:off x="7875816" y="4190232"/>
            <a:ext cx="2884572" cy="43507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voluptateusantium</a:t>
            </a:r>
            <a:r>
              <a:rPr lang="en-GB" dirty="0"/>
              <a:t> </a:t>
            </a:r>
            <a:r>
              <a:rPr lang="en-GB" dirty="0" err="1"/>
              <a:t>nyang</a:t>
            </a:r>
            <a:r>
              <a:rPr lang="en-GB" dirty="0"/>
              <a:t> </a:t>
            </a:r>
            <a:r>
              <a:rPr lang="en-GB" dirty="0" err="1"/>
              <a:t>penting</a:t>
            </a:r>
            <a:r>
              <a:rPr lang="en-GB" dirty="0"/>
              <a:t> </a:t>
            </a:r>
            <a:r>
              <a:rPr lang="en-GB" dirty="0" err="1"/>
              <a:t>barak</a:t>
            </a:r>
            <a:endParaRPr lang="en-GB" dirty="0"/>
          </a:p>
        </p:txBody>
      </p:sp>
    </p:spTree>
    <p:extLst>
      <p:ext uri="{BB962C8B-B14F-4D97-AF65-F5344CB8AC3E}">
        <p14:creationId xmlns:p14="http://schemas.microsoft.com/office/powerpoint/2010/main" val="363654990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93"/>
                                        </p:tgtEl>
                                        <p:attrNameLst>
                                          <p:attrName>style.visibility</p:attrName>
                                        </p:attrNameLst>
                                      </p:cBhvr>
                                      <p:to>
                                        <p:strVal val="visible"/>
                                      </p:to>
                                    </p:set>
                                    <p:anim calcmode="lin" valueType="num">
                                      <p:cBhvr>
                                        <p:cTn id="15" dur="500" fill="hold"/>
                                        <p:tgtEl>
                                          <p:spTgt spid="93"/>
                                        </p:tgtEl>
                                        <p:attrNameLst>
                                          <p:attrName>ppt_w</p:attrName>
                                        </p:attrNameLst>
                                      </p:cBhvr>
                                      <p:tavLst>
                                        <p:tav tm="0">
                                          <p:val>
                                            <p:fltVal val="0"/>
                                          </p:val>
                                        </p:tav>
                                        <p:tav tm="100000">
                                          <p:val>
                                            <p:strVal val="#ppt_w"/>
                                          </p:val>
                                        </p:tav>
                                      </p:tavLst>
                                    </p:anim>
                                    <p:anim calcmode="lin" valueType="num">
                                      <p:cBhvr>
                                        <p:cTn id="16" dur="500" fill="hold"/>
                                        <p:tgtEl>
                                          <p:spTgt spid="93"/>
                                        </p:tgtEl>
                                        <p:attrNameLst>
                                          <p:attrName>ppt_h</p:attrName>
                                        </p:attrNameLst>
                                      </p:cBhvr>
                                      <p:tavLst>
                                        <p:tav tm="0">
                                          <p:val>
                                            <p:fltVal val="0"/>
                                          </p:val>
                                        </p:tav>
                                        <p:tav tm="100000">
                                          <p:val>
                                            <p:strVal val="#ppt_h"/>
                                          </p:val>
                                        </p:tav>
                                      </p:tavLst>
                                    </p:anim>
                                    <p:anim calcmode="lin" valueType="num">
                                      <p:cBhvr>
                                        <p:cTn id="17" dur="500" fill="hold"/>
                                        <p:tgtEl>
                                          <p:spTgt spid="93"/>
                                        </p:tgtEl>
                                        <p:attrNameLst>
                                          <p:attrName>style.rotation</p:attrName>
                                        </p:attrNameLst>
                                      </p:cBhvr>
                                      <p:tavLst>
                                        <p:tav tm="0">
                                          <p:val>
                                            <p:fltVal val="360"/>
                                          </p:val>
                                        </p:tav>
                                        <p:tav tm="100000">
                                          <p:val>
                                            <p:fltVal val="0"/>
                                          </p:val>
                                        </p:tav>
                                      </p:tavLst>
                                    </p:anim>
                                    <p:animEffect transition="in" filter="fade">
                                      <p:cBhvr>
                                        <p:cTn id="18" dur="500"/>
                                        <p:tgtEl>
                                          <p:spTgt spid="93"/>
                                        </p:tgtEl>
                                      </p:cBhvr>
                                    </p:animEffect>
                                  </p:childTnLst>
                                </p:cTn>
                              </p:par>
                            </p:childTnLst>
                          </p:cTn>
                        </p:par>
                        <p:par>
                          <p:cTn id="19" fill="hold">
                            <p:stCondLst>
                              <p:cond delay="1500"/>
                            </p:stCondLst>
                            <p:childTnLst>
                              <p:par>
                                <p:cTn id="20" presetID="31" presetClass="entr" presetSubtype="0"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 calcmode="lin" valueType="num">
                                      <p:cBhvr>
                                        <p:cTn id="24" dur="500" fill="hold"/>
                                        <p:tgtEl>
                                          <p:spTgt spid="71"/>
                                        </p:tgtEl>
                                        <p:attrNameLst>
                                          <p:attrName>style.rotation</p:attrName>
                                        </p:attrNameLst>
                                      </p:cBhvr>
                                      <p:tavLst>
                                        <p:tav tm="0">
                                          <p:val>
                                            <p:fltVal val="90"/>
                                          </p:val>
                                        </p:tav>
                                        <p:tav tm="100000">
                                          <p:val>
                                            <p:fltVal val="0"/>
                                          </p:val>
                                        </p:tav>
                                      </p:tavLst>
                                    </p:anim>
                                    <p:animEffect transition="in" filter="fade">
                                      <p:cBhvr>
                                        <p:cTn id="25" dur="500"/>
                                        <p:tgtEl>
                                          <p:spTgt spid="71"/>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05">
                                            <p:txEl>
                                              <p:pRg st="0" end="0"/>
                                            </p:txEl>
                                          </p:spTgt>
                                        </p:tgtEl>
                                        <p:attrNameLst>
                                          <p:attrName>style.visibility</p:attrName>
                                        </p:attrNameLst>
                                      </p:cBhvr>
                                      <p:to>
                                        <p:strVal val="visible"/>
                                      </p:to>
                                    </p:set>
                                    <p:animEffect transition="in" filter="fade">
                                      <p:cBhvr>
                                        <p:cTn id="29" dur="500"/>
                                        <p:tgtEl>
                                          <p:spTgt spid="105">
                                            <p:txEl>
                                              <p:pRg st="0" end="0"/>
                                            </p:txEl>
                                          </p:spTgt>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64">
                                            <p:txEl>
                                              <p:pRg st="0" end="0"/>
                                            </p:txEl>
                                          </p:spTgt>
                                        </p:tgtEl>
                                        <p:attrNameLst>
                                          <p:attrName>style.visibility</p:attrName>
                                        </p:attrNameLst>
                                      </p:cBhvr>
                                      <p:to>
                                        <p:strVal val="visible"/>
                                      </p:to>
                                    </p:set>
                                    <p:animEffect transition="in" filter="fade">
                                      <p:cBhvr>
                                        <p:cTn id="33" dur="500"/>
                                        <p:tgtEl>
                                          <p:spTgt spid="64">
                                            <p:txEl>
                                              <p:pRg st="0" end="0"/>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0">
                                            <p:txEl>
                                              <p:pRg st="0" end="0"/>
                                            </p:txEl>
                                          </p:spTgt>
                                        </p:tgtEl>
                                        <p:attrNameLst>
                                          <p:attrName>style.visibility</p:attrName>
                                        </p:attrNameLst>
                                      </p:cBhvr>
                                      <p:to>
                                        <p:strVal val="visible"/>
                                      </p:to>
                                    </p:set>
                                    <p:animEffect transition="in" filter="fade">
                                      <p:cBhvr>
                                        <p:cTn id="36" dur="500"/>
                                        <p:tgtEl>
                                          <p:spTgt spid="50">
                                            <p:txEl>
                                              <p:pRg st="0" end="0"/>
                                            </p:txEl>
                                          </p:spTgt>
                                        </p:tgtEl>
                                      </p:cBhvr>
                                    </p:animEffect>
                                  </p:childTnLst>
                                </p:cTn>
                              </p:par>
                            </p:childTnLst>
                          </p:cTn>
                        </p:par>
                        <p:par>
                          <p:cTn id="37" fill="hold">
                            <p:stCondLst>
                              <p:cond delay="3000"/>
                            </p:stCondLst>
                            <p:childTnLst>
                              <p:par>
                                <p:cTn id="38" presetID="31"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 calcmode="lin" valueType="num">
                                      <p:cBhvr>
                                        <p:cTn id="40" dur="500" fill="hold"/>
                                        <p:tgtEl>
                                          <p:spTgt spid="74"/>
                                        </p:tgtEl>
                                        <p:attrNameLst>
                                          <p:attrName>ppt_w</p:attrName>
                                        </p:attrNameLst>
                                      </p:cBhvr>
                                      <p:tavLst>
                                        <p:tav tm="0">
                                          <p:val>
                                            <p:fltVal val="0"/>
                                          </p:val>
                                        </p:tav>
                                        <p:tav tm="100000">
                                          <p:val>
                                            <p:strVal val="#ppt_w"/>
                                          </p:val>
                                        </p:tav>
                                      </p:tavLst>
                                    </p:anim>
                                    <p:anim calcmode="lin" valueType="num">
                                      <p:cBhvr>
                                        <p:cTn id="41" dur="500" fill="hold"/>
                                        <p:tgtEl>
                                          <p:spTgt spid="74"/>
                                        </p:tgtEl>
                                        <p:attrNameLst>
                                          <p:attrName>ppt_h</p:attrName>
                                        </p:attrNameLst>
                                      </p:cBhvr>
                                      <p:tavLst>
                                        <p:tav tm="0">
                                          <p:val>
                                            <p:fltVal val="0"/>
                                          </p:val>
                                        </p:tav>
                                        <p:tav tm="100000">
                                          <p:val>
                                            <p:strVal val="#ppt_h"/>
                                          </p:val>
                                        </p:tav>
                                      </p:tavLst>
                                    </p:anim>
                                    <p:anim calcmode="lin" valueType="num">
                                      <p:cBhvr>
                                        <p:cTn id="42" dur="500" fill="hold"/>
                                        <p:tgtEl>
                                          <p:spTgt spid="74"/>
                                        </p:tgtEl>
                                        <p:attrNameLst>
                                          <p:attrName>style.rotation</p:attrName>
                                        </p:attrNameLst>
                                      </p:cBhvr>
                                      <p:tavLst>
                                        <p:tav tm="0">
                                          <p:val>
                                            <p:fltVal val="90"/>
                                          </p:val>
                                        </p:tav>
                                        <p:tav tm="100000">
                                          <p:val>
                                            <p:fltVal val="0"/>
                                          </p:val>
                                        </p:tav>
                                      </p:tavLst>
                                    </p:anim>
                                    <p:animEffect transition="in" filter="fade">
                                      <p:cBhvr>
                                        <p:cTn id="43" dur="500"/>
                                        <p:tgtEl>
                                          <p:spTgt spid="74"/>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112">
                                            <p:txEl>
                                              <p:pRg st="0" end="0"/>
                                            </p:txEl>
                                          </p:spTgt>
                                        </p:tgtEl>
                                        <p:attrNameLst>
                                          <p:attrName>style.visibility</p:attrName>
                                        </p:attrNameLst>
                                      </p:cBhvr>
                                      <p:to>
                                        <p:strVal val="visible"/>
                                      </p:to>
                                    </p:set>
                                    <p:animEffect transition="in" filter="fade">
                                      <p:cBhvr>
                                        <p:cTn id="47" dur="500"/>
                                        <p:tgtEl>
                                          <p:spTgt spid="112">
                                            <p:txEl>
                                              <p:pRg st="0" end="0"/>
                                            </p:txEl>
                                          </p:spTgt>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97">
                                            <p:txEl>
                                              <p:pRg st="0" end="0"/>
                                            </p:txEl>
                                          </p:spTgt>
                                        </p:tgtEl>
                                        <p:attrNameLst>
                                          <p:attrName>style.visibility</p:attrName>
                                        </p:attrNameLst>
                                      </p:cBhvr>
                                      <p:to>
                                        <p:strVal val="visible"/>
                                      </p:to>
                                    </p:set>
                                    <p:animEffect transition="in" filter="fade">
                                      <p:cBhvr>
                                        <p:cTn id="51" dur="500"/>
                                        <p:tgtEl>
                                          <p:spTgt spid="97">
                                            <p:txEl>
                                              <p:pRg st="0" end="0"/>
                                            </p:tx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6">
                                            <p:txEl>
                                              <p:pRg st="0" end="0"/>
                                            </p:txEl>
                                          </p:spTgt>
                                        </p:tgtEl>
                                        <p:attrNameLst>
                                          <p:attrName>style.visibility</p:attrName>
                                        </p:attrNameLst>
                                      </p:cBhvr>
                                      <p:to>
                                        <p:strVal val="visible"/>
                                      </p:to>
                                    </p:set>
                                    <p:animEffect transition="in" filter="fade">
                                      <p:cBhvr>
                                        <p:cTn id="54" dur="500"/>
                                        <p:tgtEl>
                                          <p:spTgt spid="56">
                                            <p:txEl>
                                              <p:pRg st="0" end="0"/>
                                            </p:txEl>
                                          </p:spTgt>
                                        </p:tgtEl>
                                      </p:cBhvr>
                                    </p:animEffect>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77"/>
                                        </p:tgtEl>
                                        <p:attrNameLst>
                                          <p:attrName>style.visibility</p:attrName>
                                        </p:attrNameLst>
                                      </p:cBhvr>
                                      <p:to>
                                        <p:strVal val="visible"/>
                                      </p:to>
                                    </p:set>
                                    <p:anim calcmode="lin" valueType="num">
                                      <p:cBhvr>
                                        <p:cTn id="58" dur="500" fill="hold"/>
                                        <p:tgtEl>
                                          <p:spTgt spid="77"/>
                                        </p:tgtEl>
                                        <p:attrNameLst>
                                          <p:attrName>ppt_w</p:attrName>
                                        </p:attrNameLst>
                                      </p:cBhvr>
                                      <p:tavLst>
                                        <p:tav tm="0">
                                          <p:val>
                                            <p:fltVal val="0"/>
                                          </p:val>
                                        </p:tav>
                                        <p:tav tm="100000">
                                          <p:val>
                                            <p:strVal val="#ppt_w"/>
                                          </p:val>
                                        </p:tav>
                                      </p:tavLst>
                                    </p:anim>
                                    <p:anim calcmode="lin" valueType="num">
                                      <p:cBhvr>
                                        <p:cTn id="59" dur="500" fill="hold"/>
                                        <p:tgtEl>
                                          <p:spTgt spid="77"/>
                                        </p:tgtEl>
                                        <p:attrNameLst>
                                          <p:attrName>ppt_h</p:attrName>
                                        </p:attrNameLst>
                                      </p:cBhvr>
                                      <p:tavLst>
                                        <p:tav tm="0">
                                          <p:val>
                                            <p:fltVal val="0"/>
                                          </p:val>
                                        </p:tav>
                                        <p:tav tm="100000">
                                          <p:val>
                                            <p:strVal val="#ppt_h"/>
                                          </p:val>
                                        </p:tav>
                                      </p:tavLst>
                                    </p:anim>
                                    <p:anim calcmode="lin" valueType="num">
                                      <p:cBhvr>
                                        <p:cTn id="60" dur="500" fill="hold"/>
                                        <p:tgtEl>
                                          <p:spTgt spid="77"/>
                                        </p:tgtEl>
                                        <p:attrNameLst>
                                          <p:attrName>style.rotation</p:attrName>
                                        </p:attrNameLst>
                                      </p:cBhvr>
                                      <p:tavLst>
                                        <p:tav tm="0">
                                          <p:val>
                                            <p:fltVal val="90"/>
                                          </p:val>
                                        </p:tav>
                                        <p:tav tm="100000">
                                          <p:val>
                                            <p:fltVal val="0"/>
                                          </p:val>
                                        </p:tav>
                                      </p:tavLst>
                                    </p:anim>
                                    <p:animEffect transition="in" filter="fade">
                                      <p:cBhvr>
                                        <p:cTn id="61" dur="500"/>
                                        <p:tgtEl>
                                          <p:spTgt spid="77"/>
                                        </p:tgtEl>
                                      </p:cBhvr>
                                    </p:animEffect>
                                  </p:childTnLst>
                                </p:cTn>
                              </p:par>
                            </p:childTnLst>
                          </p:cTn>
                        </p:par>
                        <p:par>
                          <p:cTn id="62" fill="hold">
                            <p:stCondLst>
                              <p:cond delay="5000"/>
                            </p:stCondLst>
                            <p:childTnLst>
                              <p:par>
                                <p:cTn id="63" presetID="10" presetClass="entr" presetSubtype="0" fill="hold" grpId="0" nodeType="afterEffect">
                                  <p:stCondLst>
                                    <p:cond delay="0"/>
                                  </p:stCondLst>
                                  <p:childTnLst>
                                    <p:set>
                                      <p:cBhvr>
                                        <p:cTn id="64" dur="1" fill="hold">
                                          <p:stCondLst>
                                            <p:cond delay="0"/>
                                          </p:stCondLst>
                                        </p:cTn>
                                        <p:tgtEl>
                                          <p:spTgt spid="113">
                                            <p:txEl>
                                              <p:pRg st="0" end="0"/>
                                            </p:txEl>
                                          </p:spTgt>
                                        </p:tgtEl>
                                        <p:attrNameLst>
                                          <p:attrName>style.visibility</p:attrName>
                                        </p:attrNameLst>
                                      </p:cBhvr>
                                      <p:to>
                                        <p:strVal val="visible"/>
                                      </p:to>
                                    </p:set>
                                    <p:animEffect transition="in" filter="fade">
                                      <p:cBhvr>
                                        <p:cTn id="65" dur="500"/>
                                        <p:tgtEl>
                                          <p:spTgt spid="113">
                                            <p:txEl>
                                              <p:pRg st="0" end="0"/>
                                            </p:txEl>
                                          </p:spTgt>
                                        </p:tgtEl>
                                      </p:cBhvr>
                                    </p:animEffect>
                                  </p:childTnLst>
                                </p:cTn>
                              </p:par>
                            </p:childTnLst>
                          </p:cTn>
                        </p:par>
                        <p:par>
                          <p:cTn id="66" fill="hold">
                            <p:stCondLst>
                              <p:cond delay="5500"/>
                            </p:stCondLst>
                            <p:childTnLst>
                              <p:par>
                                <p:cTn id="67" presetID="10" presetClass="entr" presetSubtype="0" fill="hold" grpId="0" nodeType="afterEffect">
                                  <p:stCondLst>
                                    <p:cond delay="0"/>
                                  </p:stCondLst>
                                  <p:childTnLst>
                                    <p:set>
                                      <p:cBhvr>
                                        <p:cTn id="68" dur="1" fill="hold">
                                          <p:stCondLst>
                                            <p:cond delay="0"/>
                                          </p:stCondLst>
                                        </p:cTn>
                                        <p:tgtEl>
                                          <p:spTgt spid="99">
                                            <p:txEl>
                                              <p:pRg st="0" end="0"/>
                                            </p:txEl>
                                          </p:spTgt>
                                        </p:tgtEl>
                                        <p:attrNameLst>
                                          <p:attrName>style.visibility</p:attrName>
                                        </p:attrNameLst>
                                      </p:cBhvr>
                                      <p:to>
                                        <p:strVal val="visible"/>
                                      </p:to>
                                    </p:set>
                                    <p:animEffect transition="in" filter="fade">
                                      <p:cBhvr>
                                        <p:cTn id="69" dur="500"/>
                                        <p:tgtEl>
                                          <p:spTgt spid="99">
                                            <p:txEl>
                                              <p:pRg st="0" end="0"/>
                                            </p:txEl>
                                          </p:spTgt>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60">
                                            <p:txEl>
                                              <p:pRg st="0" end="0"/>
                                            </p:txEl>
                                          </p:spTgt>
                                        </p:tgtEl>
                                        <p:attrNameLst>
                                          <p:attrName>style.visibility</p:attrName>
                                        </p:attrNameLst>
                                      </p:cBhvr>
                                      <p:to>
                                        <p:strVal val="visible"/>
                                      </p:to>
                                    </p:set>
                                    <p:animEffect transition="in" filter="fade">
                                      <p:cBhvr>
                                        <p:cTn id="72" dur="500"/>
                                        <p:tgtEl>
                                          <p:spTgt spid="60">
                                            <p:txEl>
                                              <p:pRg st="0" end="0"/>
                                            </p:txEl>
                                          </p:spTgt>
                                        </p:tgtEl>
                                      </p:cBhvr>
                                    </p:animEffect>
                                  </p:childTnLst>
                                </p:cTn>
                              </p:par>
                            </p:childTnLst>
                          </p:cTn>
                        </p:par>
                        <p:par>
                          <p:cTn id="73" fill="hold">
                            <p:stCondLst>
                              <p:cond delay="6000"/>
                            </p:stCondLst>
                            <p:childTnLst>
                              <p:par>
                                <p:cTn id="74" presetID="31" presetClass="entr" presetSubtype="0" fill="hold" grpId="0" nodeType="afterEffect">
                                  <p:stCondLst>
                                    <p:cond delay="0"/>
                                  </p:stCondLst>
                                  <p:childTnLst>
                                    <p:set>
                                      <p:cBhvr>
                                        <p:cTn id="75" dur="1" fill="hold">
                                          <p:stCondLst>
                                            <p:cond delay="0"/>
                                          </p:stCondLst>
                                        </p:cTn>
                                        <p:tgtEl>
                                          <p:spTgt spid="80"/>
                                        </p:tgtEl>
                                        <p:attrNameLst>
                                          <p:attrName>style.visibility</p:attrName>
                                        </p:attrNameLst>
                                      </p:cBhvr>
                                      <p:to>
                                        <p:strVal val="visible"/>
                                      </p:to>
                                    </p:set>
                                    <p:anim calcmode="lin" valueType="num">
                                      <p:cBhvr>
                                        <p:cTn id="76" dur="500" fill="hold"/>
                                        <p:tgtEl>
                                          <p:spTgt spid="80"/>
                                        </p:tgtEl>
                                        <p:attrNameLst>
                                          <p:attrName>ppt_w</p:attrName>
                                        </p:attrNameLst>
                                      </p:cBhvr>
                                      <p:tavLst>
                                        <p:tav tm="0">
                                          <p:val>
                                            <p:fltVal val="0"/>
                                          </p:val>
                                        </p:tav>
                                        <p:tav tm="100000">
                                          <p:val>
                                            <p:strVal val="#ppt_w"/>
                                          </p:val>
                                        </p:tav>
                                      </p:tavLst>
                                    </p:anim>
                                    <p:anim calcmode="lin" valueType="num">
                                      <p:cBhvr>
                                        <p:cTn id="77" dur="500" fill="hold"/>
                                        <p:tgtEl>
                                          <p:spTgt spid="80"/>
                                        </p:tgtEl>
                                        <p:attrNameLst>
                                          <p:attrName>ppt_h</p:attrName>
                                        </p:attrNameLst>
                                      </p:cBhvr>
                                      <p:tavLst>
                                        <p:tav tm="0">
                                          <p:val>
                                            <p:fltVal val="0"/>
                                          </p:val>
                                        </p:tav>
                                        <p:tav tm="100000">
                                          <p:val>
                                            <p:strVal val="#ppt_h"/>
                                          </p:val>
                                        </p:tav>
                                      </p:tavLst>
                                    </p:anim>
                                    <p:anim calcmode="lin" valueType="num">
                                      <p:cBhvr>
                                        <p:cTn id="78" dur="500" fill="hold"/>
                                        <p:tgtEl>
                                          <p:spTgt spid="80"/>
                                        </p:tgtEl>
                                        <p:attrNameLst>
                                          <p:attrName>style.rotation</p:attrName>
                                        </p:attrNameLst>
                                      </p:cBhvr>
                                      <p:tavLst>
                                        <p:tav tm="0">
                                          <p:val>
                                            <p:fltVal val="90"/>
                                          </p:val>
                                        </p:tav>
                                        <p:tav tm="100000">
                                          <p:val>
                                            <p:fltVal val="0"/>
                                          </p:val>
                                        </p:tav>
                                      </p:tavLst>
                                    </p:anim>
                                    <p:animEffect transition="in" filter="fade">
                                      <p:cBhvr>
                                        <p:cTn id="79" dur="500"/>
                                        <p:tgtEl>
                                          <p:spTgt spid="80"/>
                                        </p:tgtEl>
                                      </p:cBhvr>
                                    </p:animEffect>
                                  </p:childTnLst>
                                </p:cTn>
                              </p:par>
                            </p:childTnLst>
                          </p:cTn>
                        </p:par>
                        <p:par>
                          <p:cTn id="80" fill="hold">
                            <p:stCondLst>
                              <p:cond delay="6500"/>
                            </p:stCondLst>
                            <p:childTnLst>
                              <p:par>
                                <p:cTn id="81" presetID="10" presetClass="entr" presetSubtype="0" fill="hold" grpId="0" nodeType="afterEffect">
                                  <p:stCondLst>
                                    <p:cond delay="0"/>
                                  </p:stCondLst>
                                  <p:childTnLst>
                                    <p:set>
                                      <p:cBhvr>
                                        <p:cTn id="82" dur="1" fill="hold">
                                          <p:stCondLst>
                                            <p:cond delay="0"/>
                                          </p:stCondLst>
                                        </p:cTn>
                                        <p:tgtEl>
                                          <p:spTgt spid="106">
                                            <p:txEl>
                                              <p:pRg st="0" end="0"/>
                                            </p:txEl>
                                          </p:spTgt>
                                        </p:tgtEl>
                                        <p:attrNameLst>
                                          <p:attrName>style.visibility</p:attrName>
                                        </p:attrNameLst>
                                      </p:cBhvr>
                                      <p:to>
                                        <p:strVal val="visible"/>
                                      </p:to>
                                    </p:set>
                                    <p:animEffect transition="in" filter="fade">
                                      <p:cBhvr>
                                        <p:cTn id="83" dur="500"/>
                                        <p:tgtEl>
                                          <p:spTgt spid="106">
                                            <p:txEl>
                                              <p:pRg st="0" end="0"/>
                                            </p:txEl>
                                          </p:spTgt>
                                        </p:tgtEl>
                                      </p:cBhvr>
                                    </p:animEffect>
                                  </p:childTnLst>
                                </p:cTn>
                              </p:par>
                            </p:childTnLst>
                          </p:cTn>
                        </p:par>
                        <p:par>
                          <p:cTn id="84" fill="hold">
                            <p:stCondLst>
                              <p:cond delay="7000"/>
                            </p:stCondLst>
                            <p:childTnLst>
                              <p:par>
                                <p:cTn id="85" presetID="10" presetClass="entr" presetSubtype="0" fill="hold" grpId="0" nodeType="afterEffect">
                                  <p:stCondLst>
                                    <p:cond delay="0"/>
                                  </p:stCondLst>
                                  <p:childTnLst>
                                    <p:set>
                                      <p:cBhvr>
                                        <p:cTn id="86" dur="1" fill="hold">
                                          <p:stCondLst>
                                            <p:cond delay="0"/>
                                          </p:stCondLst>
                                        </p:cTn>
                                        <p:tgtEl>
                                          <p:spTgt spid="96">
                                            <p:txEl>
                                              <p:pRg st="0" end="0"/>
                                            </p:txEl>
                                          </p:spTgt>
                                        </p:tgtEl>
                                        <p:attrNameLst>
                                          <p:attrName>style.visibility</p:attrName>
                                        </p:attrNameLst>
                                      </p:cBhvr>
                                      <p:to>
                                        <p:strVal val="visible"/>
                                      </p:to>
                                    </p:set>
                                    <p:animEffect transition="in" filter="fade">
                                      <p:cBhvr>
                                        <p:cTn id="87" dur="500"/>
                                        <p:tgtEl>
                                          <p:spTgt spid="96">
                                            <p:txEl>
                                              <p:pRg st="0" end="0"/>
                                            </p:txEl>
                                          </p:spTgt>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59">
                                            <p:txEl>
                                              <p:pRg st="0" end="0"/>
                                            </p:txEl>
                                          </p:spTgt>
                                        </p:tgtEl>
                                        <p:attrNameLst>
                                          <p:attrName>style.visibility</p:attrName>
                                        </p:attrNameLst>
                                      </p:cBhvr>
                                      <p:to>
                                        <p:strVal val="visible"/>
                                      </p:to>
                                    </p:set>
                                    <p:animEffect transition="in" filter="fade">
                                      <p:cBhvr>
                                        <p:cTn id="90" dur="500"/>
                                        <p:tgtEl>
                                          <p:spTgt spid="59">
                                            <p:txEl>
                                              <p:pRg st="0" end="0"/>
                                            </p:txEl>
                                          </p:spTgt>
                                        </p:tgtEl>
                                      </p:cBhvr>
                                    </p:animEffect>
                                  </p:childTnLst>
                                </p:cTn>
                              </p:par>
                            </p:childTnLst>
                          </p:cTn>
                        </p:par>
                        <p:par>
                          <p:cTn id="91" fill="hold">
                            <p:stCondLst>
                              <p:cond delay="7500"/>
                            </p:stCondLst>
                            <p:childTnLst>
                              <p:par>
                                <p:cTn id="92" presetID="31" presetClass="entr" presetSubtype="0" fill="hold" grpId="0" nodeType="afterEffect">
                                  <p:stCondLst>
                                    <p:cond delay="0"/>
                                  </p:stCondLst>
                                  <p:childTnLst>
                                    <p:set>
                                      <p:cBhvr>
                                        <p:cTn id="93" dur="1" fill="hold">
                                          <p:stCondLst>
                                            <p:cond delay="0"/>
                                          </p:stCondLst>
                                        </p:cTn>
                                        <p:tgtEl>
                                          <p:spTgt spid="83"/>
                                        </p:tgtEl>
                                        <p:attrNameLst>
                                          <p:attrName>style.visibility</p:attrName>
                                        </p:attrNameLst>
                                      </p:cBhvr>
                                      <p:to>
                                        <p:strVal val="visible"/>
                                      </p:to>
                                    </p:set>
                                    <p:anim calcmode="lin" valueType="num">
                                      <p:cBhvr>
                                        <p:cTn id="94" dur="500" fill="hold"/>
                                        <p:tgtEl>
                                          <p:spTgt spid="83"/>
                                        </p:tgtEl>
                                        <p:attrNameLst>
                                          <p:attrName>ppt_w</p:attrName>
                                        </p:attrNameLst>
                                      </p:cBhvr>
                                      <p:tavLst>
                                        <p:tav tm="0">
                                          <p:val>
                                            <p:fltVal val="0"/>
                                          </p:val>
                                        </p:tav>
                                        <p:tav tm="100000">
                                          <p:val>
                                            <p:strVal val="#ppt_w"/>
                                          </p:val>
                                        </p:tav>
                                      </p:tavLst>
                                    </p:anim>
                                    <p:anim calcmode="lin" valueType="num">
                                      <p:cBhvr>
                                        <p:cTn id="95" dur="500" fill="hold"/>
                                        <p:tgtEl>
                                          <p:spTgt spid="83"/>
                                        </p:tgtEl>
                                        <p:attrNameLst>
                                          <p:attrName>ppt_h</p:attrName>
                                        </p:attrNameLst>
                                      </p:cBhvr>
                                      <p:tavLst>
                                        <p:tav tm="0">
                                          <p:val>
                                            <p:fltVal val="0"/>
                                          </p:val>
                                        </p:tav>
                                        <p:tav tm="100000">
                                          <p:val>
                                            <p:strVal val="#ppt_h"/>
                                          </p:val>
                                        </p:tav>
                                      </p:tavLst>
                                    </p:anim>
                                    <p:anim calcmode="lin" valueType="num">
                                      <p:cBhvr>
                                        <p:cTn id="96" dur="500" fill="hold"/>
                                        <p:tgtEl>
                                          <p:spTgt spid="83"/>
                                        </p:tgtEl>
                                        <p:attrNameLst>
                                          <p:attrName>style.rotation</p:attrName>
                                        </p:attrNameLst>
                                      </p:cBhvr>
                                      <p:tavLst>
                                        <p:tav tm="0">
                                          <p:val>
                                            <p:fltVal val="90"/>
                                          </p:val>
                                        </p:tav>
                                        <p:tav tm="100000">
                                          <p:val>
                                            <p:fltVal val="0"/>
                                          </p:val>
                                        </p:tav>
                                      </p:tavLst>
                                    </p:anim>
                                    <p:animEffect transition="in" filter="fade">
                                      <p:cBhvr>
                                        <p:cTn id="97" dur="500"/>
                                        <p:tgtEl>
                                          <p:spTgt spid="83"/>
                                        </p:tgtEl>
                                      </p:cBhvr>
                                    </p:animEffect>
                                  </p:childTnLst>
                                </p:cTn>
                              </p:par>
                            </p:childTnLst>
                          </p:cTn>
                        </p:par>
                        <p:par>
                          <p:cTn id="98" fill="hold">
                            <p:stCondLst>
                              <p:cond delay="8000"/>
                            </p:stCondLst>
                            <p:childTnLst>
                              <p:par>
                                <p:cTn id="99" presetID="10" presetClass="entr" presetSubtype="0" fill="hold" grpId="0" nodeType="afterEffect">
                                  <p:stCondLst>
                                    <p:cond delay="0"/>
                                  </p:stCondLst>
                                  <p:childTnLst>
                                    <p:set>
                                      <p:cBhvr>
                                        <p:cTn id="100" dur="1" fill="hold">
                                          <p:stCondLst>
                                            <p:cond delay="0"/>
                                          </p:stCondLst>
                                        </p:cTn>
                                        <p:tgtEl>
                                          <p:spTgt spid="108">
                                            <p:txEl>
                                              <p:pRg st="0" end="0"/>
                                            </p:txEl>
                                          </p:spTgt>
                                        </p:tgtEl>
                                        <p:attrNameLst>
                                          <p:attrName>style.visibility</p:attrName>
                                        </p:attrNameLst>
                                      </p:cBhvr>
                                      <p:to>
                                        <p:strVal val="visible"/>
                                      </p:to>
                                    </p:set>
                                    <p:animEffect transition="in" filter="fade">
                                      <p:cBhvr>
                                        <p:cTn id="101" dur="500"/>
                                        <p:tgtEl>
                                          <p:spTgt spid="108">
                                            <p:txEl>
                                              <p:pRg st="0" end="0"/>
                                            </p:txEl>
                                          </p:spTgt>
                                        </p:tgtEl>
                                      </p:cBhvr>
                                    </p:animEffect>
                                  </p:childTnLst>
                                </p:cTn>
                              </p:par>
                            </p:childTnLst>
                          </p:cTn>
                        </p:par>
                        <p:par>
                          <p:cTn id="102" fill="hold">
                            <p:stCondLst>
                              <p:cond delay="8500"/>
                            </p:stCondLst>
                            <p:childTnLst>
                              <p:par>
                                <p:cTn id="103" presetID="10" presetClass="entr" presetSubtype="0" fill="hold" grpId="0" nodeType="afterEffect">
                                  <p:stCondLst>
                                    <p:cond delay="0"/>
                                  </p:stCondLst>
                                  <p:childTnLst>
                                    <p:set>
                                      <p:cBhvr>
                                        <p:cTn id="104" dur="1" fill="hold">
                                          <p:stCondLst>
                                            <p:cond delay="0"/>
                                          </p:stCondLst>
                                        </p:cTn>
                                        <p:tgtEl>
                                          <p:spTgt spid="101">
                                            <p:txEl>
                                              <p:pRg st="0" end="0"/>
                                            </p:txEl>
                                          </p:spTgt>
                                        </p:tgtEl>
                                        <p:attrNameLst>
                                          <p:attrName>style.visibility</p:attrName>
                                        </p:attrNameLst>
                                      </p:cBhvr>
                                      <p:to>
                                        <p:strVal val="visible"/>
                                      </p:to>
                                    </p:set>
                                    <p:animEffect transition="in" filter="fade">
                                      <p:cBhvr>
                                        <p:cTn id="105" dur="500"/>
                                        <p:tgtEl>
                                          <p:spTgt spid="101">
                                            <p:txEl>
                                              <p:pRg st="0" end="0"/>
                                            </p:txEl>
                                          </p:spTgt>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54">
                                            <p:txEl>
                                              <p:pRg st="0" end="0"/>
                                            </p:txEl>
                                          </p:spTgt>
                                        </p:tgtEl>
                                        <p:attrNameLst>
                                          <p:attrName>style.visibility</p:attrName>
                                        </p:attrNameLst>
                                      </p:cBhvr>
                                      <p:to>
                                        <p:strVal val="visible"/>
                                      </p:to>
                                    </p:set>
                                    <p:animEffect transition="in" filter="fade">
                                      <p:cBhvr>
                                        <p:cTn id="108" dur="500"/>
                                        <p:tgtEl>
                                          <p:spTgt spid="54">
                                            <p:txEl>
                                              <p:pRg st="0" end="0"/>
                                            </p:txEl>
                                          </p:spTgt>
                                        </p:tgtEl>
                                      </p:cBhvr>
                                    </p:animEffect>
                                  </p:childTnLst>
                                </p:cTn>
                              </p:par>
                            </p:childTnLst>
                          </p:cTn>
                        </p:par>
                        <p:par>
                          <p:cTn id="109" fill="hold">
                            <p:stCondLst>
                              <p:cond delay="9000"/>
                            </p:stCondLst>
                            <p:childTnLst>
                              <p:par>
                                <p:cTn id="110" presetID="31" presetClass="entr" presetSubtype="0" fill="hold" grpId="0" nodeType="afterEffect">
                                  <p:stCondLst>
                                    <p:cond delay="0"/>
                                  </p:stCondLst>
                                  <p:childTnLst>
                                    <p:set>
                                      <p:cBhvr>
                                        <p:cTn id="111" dur="1" fill="hold">
                                          <p:stCondLst>
                                            <p:cond delay="0"/>
                                          </p:stCondLst>
                                        </p:cTn>
                                        <p:tgtEl>
                                          <p:spTgt spid="86"/>
                                        </p:tgtEl>
                                        <p:attrNameLst>
                                          <p:attrName>style.visibility</p:attrName>
                                        </p:attrNameLst>
                                      </p:cBhvr>
                                      <p:to>
                                        <p:strVal val="visible"/>
                                      </p:to>
                                    </p:set>
                                    <p:anim calcmode="lin" valueType="num">
                                      <p:cBhvr>
                                        <p:cTn id="112" dur="500" fill="hold"/>
                                        <p:tgtEl>
                                          <p:spTgt spid="86"/>
                                        </p:tgtEl>
                                        <p:attrNameLst>
                                          <p:attrName>ppt_w</p:attrName>
                                        </p:attrNameLst>
                                      </p:cBhvr>
                                      <p:tavLst>
                                        <p:tav tm="0">
                                          <p:val>
                                            <p:fltVal val="0"/>
                                          </p:val>
                                        </p:tav>
                                        <p:tav tm="100000">
                                          <p:val>
                                            <p:strVal val="#ppt_w"/>
                                          </p:val>
                                        </p:tav>
                                      </p:tavLst>
                                    </p:anim>
                                    <p:anim calcmode="lin" valueType="num">
                                      <p:cBhvr>
                                        <p:cTn id="113" dur="500" fill="hold"/>
                                        <p:tgtEl>
                                          <p:spTgt spid="86"/>
                                        </p:tgtEl>
                                        <p:attrNameLst>
                                          <p:attrName>ppt_h</p:attrName>
                                        </p:attrNameLst>
                                      </p:cBhvr>
                                      <p:tavLst>
                                        <p:tav tm="0">
                                          <p:val>
                                            <p:fltVal val="0"/>
                                          </p:val>
                                        </p:tav>
                                        <p:tav tm="100000">
                                          <p:val>
                                            <p:strVal val="#ppt_h"/>
                                          </p:val>
                                        </p:tav>
                                      </p:tavLst>
                                    </p:anim>
                                    <p:anim calcmode="lin" valueType="num">
                                      <p:cBhvr>
                                        <p:cTn id="114" dur="500" fill="hold"/>
                                        <p:tgtEl>
                                          <p:spTgt spid="86"/>
                                        </p:tgtEl>
                                        <p:attrNameLst>
                                          <p:attrName>style.rotation</p:attrName>
                                        </p:attrNameLst>
                                      </p:cBhvr>
                                      <p:tavLst>
                                        <p:tav tm="0">
                                          <p:val>
                                            <p:fltVal val="90"/>
                                          </p:val>
                                        </p:tav>
                                        <p:tav tm="100000">
                                          <p:val>
                                            <p:fltVal val="0"/>
                                          </p:val>
                                        </p:tav>
                                      </p:tavLst>
                                    </p:anim>
                                    <p:animEffect transition="in" filter="fade">
                                      <p:cBhvr>
                                        <p:cTn id="115" dur="500"/>
                                        <p:tgtEl>
                                          <p:spTgt spid="86"/>
                                        </p:tgtEl>
                                      </p:cBhvr>
                                    </p:animEffect>
                                  </p:childTnLst>
                                </p:cTn>
                              </p:par>
                            </p:childTnLst>
                          </p:cTn>
                        </p:par>
                        <p:par>
                          <p:cTn id="116" fill="hold">
                            <p:stCondLst>
                              <p:cond delay="9500"/>
                            </p:stCondLst>
                            <p:childTnLst>
                              <p:par>
                                <p:cTn id="117" presetID="10" presetClass="entr" presetSubtype="0" fill="hold" grpId="0" nodeType="afterEffect">
                                  <p:stCondLst>
                                    <p:cond delay="0"/>
                                  </p:stCondLst>
                                  <p:childTnLst>
                                    <p:set>
                                      <p:cBhvr>
                                        <p:cTn id="118" dur="1" fill="hold">
                                          <p:stCondLst>
                                            <p:cond delay="0"/>
                                          </p:stCondLst>
                                        </p:cTn>
                                        <p:tgtEl>
                                          <p:spTgt spid="115">
                                            <p:txEl>
                                              <p:pRg st="0" end="0"/>
                                            </p:txEl>
                                          </p:spTgt>
                                        </p:tgtEl>
                                        <p:attrNameLst>
                                          <p:attrName>style.visibility</p:attrName>
                                        </p:attrNameLst>
                                      </p:cBhvr>
                                      <p:to>
                                        <p:strVal val="visible"/>
                                      </p:to>
                                    </p:set>
                                    <p:animEffect transition="in" filter="fade">
                                      <p:cBhvr>
                                        <p:cTn id="119" dur="500"/>
                                        <p:tgtEl>
                                          <p:spTgt spid="115">
                                            <p:txEl>
                                              <p:pRg st="0" end="0"/>
                                            </p:txEl>
                                          </p:spTgt>
                                        </p:tgtEl>
                                      </p:cBhvr>
                                    </p:animEffect>
                                  </p:childTnLst>
                                </p:cTn>
                              </p:par>
                            </p:childTnLst>
                          </p:cTn>
                        </p:par>
                        <p:par>
                          <p:cTn id="120" fill="hold">
                            <p:stCondLst>
                              <p:cond delay="10000"/>
                            </p:stCondLst>
                            <p:childTnLst>
                              <p:par>
                                <p:cTn id="121" presetID="10" presetClass="entr" presetSubtype="0" fill="hold" grpId="0" nodeType="afterEffect">
                                  <p:stCondLst>
                                    <p:cond delay="0"/>
                                  </p:stCondLst>
                                  <p:childTnLst>
                                    <p:set>
                                      <p:cBhvr>
                                        <p:cTn id="122" dur="1" fill="hold">
                                          <p:stCondLst>
                                            <p:cond delay="0"/>
                                          </p:stCondLst>
                                        </p:cTn>
                                        <p:tgtEl>
                                          <p:spTgt spid="104">
                                            <p:txEl>
                                              <p:pRg st="0" end="0"/>
                                            </p:txEl>
                                          </p:spTgt>
                                        </p:tgtEl>
                                        <p:attrNameLst>
                                          <p:attrName>style.visibility</p:attrName>
                                        </p:attrNameLst>
                                      </p:cBhvr>
                                      <p:to>
                                        <p:strVal val="visible"/>
                                      </p:to>
                                    </p:set>
                                    <p:animEffect transition="in" filter="fade">
                                      <p:cBhvr>
                                        <p:cTn id="123" dur="500"/>
                                        <p:tgtEl>
                                          <p:spTgt spid="104">
                                            <p:txEl>
                                              <p:pRg st="0" end="0"/>
                                            </p:txEl>
                                          </p:spTgt>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55">
                                            <p:txEl>
                                              <p:pRg st="0" end="0"/>
                                            </p:txEl>
                                          </p:spTgt>
                                        </p:tgtEl>
                                        <p:attrNameLst>
                                          <p:attrName>style.visibility</p:attrName>
                                        </p:attrNameLst>
                                      </p:cBhvr>
                                      <p:to>
                                        <p:strVal val="visible"/>
                                      </p:to>
                                    </p:set>
                                    <p:animEffect transition="in" filter="fade">
                                      <p:cBhvr>
                                        <p:cTn id="126" dur="500"/>
                                        <p:tgtEl>
                                          <p:spTgt spid="55">
                                            <p:txEl>
                                              <p:pRg st="0" end="0"/>
                                            </p:txEl>
                                          </p:spTgt>
                                        </p:tgtEl>
                                      </p:cBhvr>
                                    </p:animEffect>
                                  </p:childTnLst>
                                </p:cTn>
                              </p:par>
                            </p:childTnLst>
                          </p:cTn>
                        </p:par>
                        <p:par>
                          <p:cTn id="127" fill="hold">
                            <p:stCondLst>
                              <p:cond delay="10500"/>
                            </p:stCondLst>
                            <p:childTnLst>
                              <p:par>
                                <p:cTn id="128" presetID="31" presetClass="entr" presetSubtype="0" fill="hold" grpId="0" nodeType="afterEffect">
                                  <p:stCondLst>
                                    <p:cond delay="0"/>
                                  </p:stCondLst>
                                  <p:childTnLst>
                                    <p:set>
                                      <p:cBhvr>
                                        <p:cTn id="129" dur="1" fill="hold">
                                          <p:stCondLst>
                                            <p:cond delay="0"/>
                                          </p:stCondLst>
                                        </p:cTn>
                                        <p:tgtEl>
                                          <p:spTgt spid="89"/>
                                        </p:tgtEl>
                                        <p:attrNameLst>
                                          <p:attrName>style.visibility</p:attrName>
                                        </p:attrNameLst>
                                      </p:cBhvr>
                                      <p:to>
                                        <p:strVal val="visible"/>
                                      </p:to>
                                    </p:set>
                                    <p:anim calcmode="lin" valueType="num">
                                      <p:cBhvr>
                                        <p:cTn id="130" dur="500" fill="hold"/>
                                        <p:tgtEl>
                                          <p:spTgt spid="89"/>
                                        </p:tgtEl>
                                        <p:attrNameLst>
                                          <p:attrName>ppt_w</p:attrName>
                                        </p:attrNameLst>
                                      </p:cBhvr>
                                      <p:tavLst>
                                        <p:tav tm="0">
                                          <p:val>
                                            <p:fltVal val="0"/>
                                          </p:val>
                                        </p:tav>
                                        <p:tav tm="100000">
                                          <p:val>
                                            <p:strVal val="#ppt_w"/>
                                          </p:val>
                                        </p:tav>
                                      </p:tavLst>
                                    </p:anim>
                                    <p:anim calcmode="lin" valueType="num">
                                      <p:cBhvr>
                                        <p:cTn id="131" dur="500" fill="hold"/>
                                        <p:tgtEl>
                                          <p:spTgt spid="89"/>
                                        </p:tgtEl>
                                        <p:attrNameLst>
                                          <p:attrName>ppt_h</p:attrName>
                                        </p:attrNameLst>
                                      </p:cBhvr>
                                      <p:tavLst>
                                        <p:tav tm="0">
                                          <p:val>
                                            <p:fltVal val="0"/>
                                          </p:val>
                                        </p:tav>
                                        <p:tav tm="100000">
                                          <p:val>
                                            <p:strVal val="#ppt_h"/>
                                          </p:val>
                                        </p:tav>
                                      </p:tavLst>
                                    </p:anim>
                                    <p:anim calcmode="lin" valueType="num">
                                      <p:cBhvr>
                                        <p:cTn id="132" dur="500" fill="hold"/>
                                        <p:tgtEl>
                                          <p:spTgt spid="89"/>
                                        </p:tgtEl>
                                        <p:attrNameLst>
                                          <p:attrName>style.rotation</p:attrName>
                                        </p:attrNameLst>
                                      </p:cBhvr>
                                      <p:tavLst>
                                        <p:tav tm="0">
                                          <p:val>
                                            <p:fltVal val="90"/>
                                          </p:val>
                                        </p:tav>
                                        <p:tav tm="100000">
                                          <p:val>
                                            <p:fltVal val="0"/>
                                          </p:val>
                                        </p:tav>
                                      </p:tavLst>
                                    </p:anim>
                                    <p:animEffect transition="in" filter="fade">
                                      <p:cBhvr>
                                        <p:cTn id="133" dur="500"/>
                                        <p:tgtEl>
                                          <p:spTgt spid="89"/>
                                        </p:tgtEl>
                                      </p:cBhvr>
                                    </p:animEffect>
                                  </p:childTnLst>
                                </p:cTn>
                              </p:par>
                            </p:childTnLst>
                          </p:cTn>
                        </p:par>
                        <p:par>
                          <p:cTn id="134" fill="hold">
                            <p:stCondLst>
                              <p:cond delay="11000"/>
                            </p:stCondLst>
                            <p:childTnLst>
                              <p:par>
                                <p:cTn id="135" presetID="10" presetClass="entr" presetSubtype="0" fill="hold" grpId="0" nodeType="afterEffect">
                                  <p:stCondLst>
                                    <p:cond delay="0"/>
                                  </p:stCondLst>
                                  <p:childTnLst>
                                    <p:set>
                                      <p:cBhvr>
                                        <p:cTn id="136" dur="1" fill="hold">
                                          <p:stCondLst>
                                            <p:cond delay="0"/>
                                          </p:stCondLst>
                                        </p:cTn>
                                        <p:tgtEl>
                                          <p:spTgt spid="114">
                                            <p:txEl>
                                              <p:pRg st="0" end="0"/>
                                            </p:txEl>
                                          </p:spTgt>
                                        </p:tgtEl>
                                        <p:attrNameLst>
                                          <p:attrName>style.visibility</p:attrName>
                                        </p:attrNameLst>
                                      </p:cBhvr>
                                      <p:to>
                                        <p:strVal val="visible"/>
                                      </p:to>
                                    </p:set>
                                    <p:animEffect transition="in" filter="fade">
                                      <p:cBhvr>
                                        <p:cTn id="137" dur="500"/>
                                        <p:tgtEl>
                                          <p:spTgt spid="114">
                                            <p:txEl>
                                              <p:pRg st="0" end="0"/>
                                            </p:txEl>
                                          </p:spTgt>
                                        </p:tgtEl>
                                      </p:cBhvr>
                                    </p:animEffect>
                                  </p:childTnLst>
                                </p:cTn>
                              </p:par>
                            </p:childTnLst>
                          </p:cTn>
                        </p:par>
                        <p:par>
                          <p:cTn id="138" fill="hold">
                            <p:stCondLst>
                              <p:cond delay="11500"/>
                            </p:stCondLst>
                            <p:childTnLst>
                              <p:par>
                                <p:cTn id="139" presetID="10" presetClass="entr" presetSubtype="0" fill="hold" grpId="0" nodeType="afterEffect">
                                  <p:stCondLst>
                                    <p:cond delay="0"/>
                                  </p:stCondLst>
                                  <p:childTnLst>
                                    <p:set>
                                      <p:cBhvr>
                                        <p:cTn id="140" dur="1" fill="hold">
                                          <p:stCondLst>
                                            <p:cond delay="0"/>
                                          </p:stCondLst>
                                        </p:cTn>
                                        <p:tgtEl>
                                          <p:spTgt spid="103">
                                            <p:txEl>
                                              <p:pRg st="0" end="0"/>
                                            </p:txEl>
                                          </p:spTgt>
                                        </p:tgtEl>
                                        <p:attrNameLst>
                                          <p:attrName>style.visibility</p:attrName>
                                        </p:attrNameLst>
                                      </p:cBhvr>
                                      <p:to>
                                        <p:strVal val="visible"/>
                                      </p:to>
                                    </p:set>
                                    <p:animEffect transition="in" filter="fade">
                                      <p:cBhvr>
                                        <p:cTn id="141" dur="500"/>
                                        <p:tgtEl>
                                          <p:spTgt spid="103">
                                            <p:txEl>
                                              <p:pRg st="0" end="0"/>
                                            </p:txEl>
                                          </p:spTgt>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58">
                                            <p:txEl>
                                              <p:pRg st="0" end="0"/>
                                            </p:txEl>
                                          </p:spTgt>
                                        </p:tgtEl>
                                        <p:attrNameLst>
                                          <p:attrName>style.visibility</p:attrName>
                                        </p:attrNameLst>
                                      </p:cBhvr>
                                      <p:to>
                                        <p:strVal val="visible"/>
                                      </p:to>
                                    </p:set>
                                    <p:animEffect transition="in" filter="fade">
                                      <p:cBhvr>
                                        <p:cTn id="144" dur="500"/>
                                        <p:tgtEl>
                                          <p:spTgt spid="58">
                                            <p:txEl>
                                              <p:pRg st="0" end="0"/>
                                            </p:txEl>
                                          </p:spTgt>
                                        </p:tgtEl>
                                      </p:cBhvr>
                                    </p:animEffect>
                                  </p:childTnLst>
                                </p:cTn>
                              </p:par>
                            </p:childTnLst>
                          </p:cTn>
                        </p:par>
                        <p:par>
                          <p:cTn id="145" fill="hold">
                            <p:stCondLst>
                              <p:cond delay="12000"/>
                            </p:stCondLst>
                            <p:childTnLst>
                              <p:par>
                                <p:cTn id="146" presetID="31" presetClass="entr" presetSubtype="0" fill="hold" grpId="0" nodeType="afterEffect">
                                  <p:stCondLst>
                                    <p:cond delay="0"/>
                                  </p:stCondLst>
                                  <p:childTnLst>
                                    <p:set>
                                      <p:cBhvr>
                                        <p:cTn id="147" dur="1" fill="hold">
                                          <p:stCondLst>
                                            <p:cond delay="0"/>
                                          </p:stCondLst>
                                        </p:cTn>
                                        <p:tgtEl>
                                          <p:spTgt spid="92"/>
                                        </p:tgtEl>
                                        <p:attrNameLst>
                                          <p:attrName>style.visibility</p:attrName>
                                        </p:attrNameLst>
                                      </p:cBhvr>
                                      <p:to>
                                        <p:strVal val="visible"/>
                                      </p:to>
                                    </p:set>
                                    <p:anim calcmode="lin" valueType="num">
                                      <p:cBhvr>
                                        <p:cTn id="148" dur="500" fill="hold"/>
                                        <p:tgtEl>
                                          <p:spTgt spid="92"/>
                                        </p:tgtEl>
                                        <p:attrNameLst>
                                          <p:attrName>ppt_w</p:attrName>
                                        </p:attrNameLst>
                                      </p:cBhvr>
                                      <p:tavLst>
                                        <p:tav tm="0">
                                          <p:val>
                                            <p:fltVal val="0"/>
                                          </p:val>
                                        </p:tav>
                                        <p:tav tm="100000">
                                          <p:val>
                                            <p:strVal val="#ppt_w"/>
                                          </p:val>
                                        </p:tav>
                                      </p:tavLst>
                                    </p:anim>
                                    <p:anim calcmode="lin" valueType="num">
                                      <p:cBhvr>
                                        <p:cTn id="149" dur="500" fill="hold"/>
                                        <p:tgtEl>
                                          <p:spTgt spid="92"/>
                                        </p:tgtEl>
                                        <p:attrNameLst>
                                          <p:attrName>ppt_h</p:attrName>
                                        </p:attrNameLst>
                                      </p:cBhvr>
                                      <p:tavLst>
                                        <p:tav tm="0">
                                          <p:val>
                                            <p:fltVal val="0"/>
                                          </p:val>
                                        </p:tav>
                                        <p:tav tm="100000">
                                          <p:val>
                                            <p:strVal val="#ppt_h"/>
                                          </p:val>
                                        </p:tav>
                                      </p:tavLst>
                                    </p:anim>
                                    <p:anim calcmode="lin" valueType="num">
                                      <p:cBhvr>
                                        <p:cTn id="150" dur="500" fill="hold"/>
                                        <p:tgtEl>
                                          <p:spTgt spid="92"/>
                                        </p:tgtEl>
                                        <p:attrNameLst>
                                          <p:attrName>style.rotation</p:attrName>
                                        </p:attrNameLst>
                                      </p:cBhvr>
                                      <p:tavLst>
                                        <p:tav tm="0">
                                          <p:val>
                                            <p:fltVal val="90"/>
                                          </p:val>
                                        </p:tav>
                                        <p:tav tm="100000">
                                          <p:val>
                                            <p:fltVal val="0"/>
                                          </p:val>
                                        </p:tav>
                                      </p:tavLst>
                                    </p:anim>
                                    <p:animEffect transition="in" filter="fade">
                                      <p:cBhvr>
                                        <p:cTn id="151" dur="500"/>
                                        <p:tgtEl>
                                          <p:spTgt spid="92"/>
                                        </p:tgtEl>
                                      </p:cBhvr>
                                    </p:animEffect>
                                  </p:childTnLst>
                                </p:cTn>
                              </p:par>
                            </p:childTnLst>
                          </p:cTn>
                        </p:par>
                        <p:par>
                          <p:cTn id="152" fill="hold">
                            <p:stCondLst>
                              <p:cond delay="12500"/>
                            </p:stCondLst>
                            <p:childTnLst>
                              <p:par>
                                <p:cTn id="153" presetID="10" presetClass="entr" presetSubtype="0" fill="hold" grpId="0" nodeType="afterEffect">
                                  <p:stCondLst>
                                    <p:cond delay="0"/>
                                  </p:stCondLst>
                                  <p:childTnLst>
                                    <p:set>
                                      <p:cBhvr>
                                        <p:cTn id="154" dur="1" fill="hold">
                                          <p:stCondLst>
                                            <p:cond delay="0"/>
                                          </p:stCondLst>
                                        </p:cTn>
                                        <p:tgtEl>
                                          <p:spTgt spid="107">
                                            <p:txEl>
                                              <p:pRg st="0" end="0"/>
                                            </p:txEl>
                                          </p:spTgt>
                                        </p:tgtEl>
                                        <p:attrNameLst>
                                          <p:attrName>style.visibility</p:attrName>
                                        </p:attrNameLst>
                                      </p:cBhvr>
                                      <p:to>
                                        <p:strVal val="visible"/>
                                      </p:to>
                                    </p:set>
                                    <p:animEffect transition="in" filter="fade">
                                      <p:cBhvr>
                                        <p:cTn id="155" dur="500"/>
                                        <p:tgtEl>
                                          <p:spTgt spid="107">
                                            <p:txEl>
                                              <p:pRg st="0" end="0"/>
                                            </p:txEl>
                                          </p:spTgt>
                                        </p:tgtEl>
                                      </p:cBhvr>
                                    </p:animEffect>
                                  </p:childTnLst>
                                </p:cTn>
                              </p:par>
                            </p:childTnLst>
                          </p:cTn>
                        </p:par>
                        <p:par>
                          <p:cTn id="156" fill="hold">
                            <p:stCondLst>
                              <p:cond delay="13000"/>
                            </p:stCondLst>
                            <p:childTnLst>
                              <p:par>
                                <p:cTn id="157" presetID="10" presetClass="entr" presetSubtype="0" fill="hold" grpId="0" nodeType="afterEffect">
                                  <p:stCondLst>
                                    <p:cond delay="0"/>
                                  </p:stCondLst>
                                  <p:childTnLst>
                                    <p:set>
                                      <p:cBhvr>
                                        <p:cTn id="158" dur="1" fill="hold">
                                          <p:stCondLst>
                                            <p:cond delay="0"/>
                                          </p:stCondLst>
                                        </p:cTn>
                                        <p:tgtEl>
                                          <p:spTgt spid="100">
                                            <p:txEl>
                                              <p:pRg st="0" end="0"/>
                                            </p:txEl>
                                          </p:spTgt>
                                        </p:tgtEl>
                                        <p:attrNameLst>
                                          <p:attrName>style.visibility</p:attrName>
                                        </p:attrNameLst>
                                      </p:cBhvr>
                                      <p:to>
                                        <p:strVal val="visible"/>
                                      </p:to>
                                    </p:set>
                                    <p:animEffect transition="in" filter="fade">
                                      <p:cBhvr>
                                        <p:cTn id="159" dur="500"/>
                                        <p:tgtEl>
                                          <p:spTgt spid="100">
                                            <p:txEl>
                                              <p:pRg st="0" end="0"/>
                                            </p:txEl>
                                          </p:spTgt>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57">
                                            <p:txEl>
                                              <p:pRg st="0" end="0"/>
                                            </p:txEl>
                                          </p:spTgt>
                                        </p:tgtEl>
                                        <p:attrNameLst>
                                          <p:attrName>style.visibility</p:attrName>
                                        </p:attrNameLst>
                                      </p:cBhvr>
                                      <p:to>
                                        <p:strVal val="visible"/>
                                      </p:to>
                                    </p:set>
                                    <p:animEffect transition="in" filter="fade">
                                      <p:cBhvr>
                                        <p:cTn id="162" dur="500"/>
                                        <p:tgtEl>
                                          <p:spTgt spid="5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P spid="64" grpId="0" build="p"/>
      <p:bldP spid="71" grpId="0" animBg="1"/>
      <p:bldP spid="74" grpId="0" animBg="1"/>
      <p:bldP spid="77" grpId="0" animBg="1"/>
      <p:bldP spid="80" grpId="0" animBg="1"/>
      <p:bldP spid="83" grpId="0" animBg="1"/>
      <p:bldP spid="86" grpId="0" animBg="1"/>
      <p:bldP spid="89" grpId="0" animBg="1"/>
      <p:bldP spid="92" grpId="0" animBg="1"/>
      <p:bldP spid="96" grpId="0" build="p"/>
      <p:bldP spid="97" grpId="0" build="p"/>
      <p:bldP spid="99" grpId="0" build="p"/>
      <p:bldP spid="100" grpId="0" build="p"/>
      <p:bldP spid="101" grpId="0" build="p"/>
      <p:bldP spid="103" grpId="0" build="p"/>
      <p:bldP spid="104" grpId="0" build="p"/>
      <p:bldP spid="105" grpId="0" build="p"/>
      <p:bldP spid="106" grpId="0" build="p"/>
      <p:bldP spid="107" grpId="0" build="p"/>
      <p:bldP spid="108" grpId="0" build="p"/>
      <p:bldP spid="112" grpId="0" build="p"/>
      <p:bldP spid="113" grpId="0" build="p"/>
      <p:bldP spid="114" grpId="0" build="p"/>
      <p:bldP spid="115" grpId="0" build="p"/>
      <p:bldP spid="50" grpId="0" build="p"/>
      <p:bldP spid="54" grpId="0" build="p"/>
      <p:bldP spid="55" grpId="0" build="p"/>
      <p:bldP spid="56" grpId="0" build="p"/>
      <p:bldP spid="57" grpId="0" build="p"/>
      <p:bldP spid="58" grpId="0" build="p"/>
      <p:bldP spid="59" grpId="0" build="p"/>
      <p:bldP spid="60"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itle 29"/>
          <p:cNvSpPr>
            <a:spLocks noGrp="1"/>
          </p:cNvSpPr>
          <p:nvPr>
            <p:ph type="ctrTitle"/>
          </p:nvPr>
        </p:nvSpPr>
        <p:spPr/>
        <p:txBody>
          <a:bodyPr/>
          <a:lstStyle/>
          <a:p>
            <a:r>
              <a:rPr lang="id-ID" dirty="0"/>
              <a:t>SMART ANALYZE</a:t>
            </a:r>
          </a:p>
        </p:txBody>
      </p:sp>
      <p:sp>
        <p:nvSpPr>
          <p:cNvPr id="31" name="Subtitle 30"/>
          <p:cNvSpPr>
            <a:spLocks noGrp="1"/>
          </p:cNvSpPr>
          <p:nvPr>
            <p:ph type="subTitle" idx="1"/>
          </p:nvPr>
        </p:nvSpPr>
        <p:spPr/>
        <p:txBody>
          <a:bodyPr/>
          <a:lstStyle/>
          <a:p>
            <a:r>
              <a:rPr lang="en-US" dirty="0"/>
              <a:t>write your relevant text here</a:t>
            </a:r>
          </a:p>
        </p:txBody>
      </p:sp>
      <p:sp>
        <p:nvSpPr>
          <p:cNvPr id="32" name="Text Placeholder 31"/>
          <p:cNvSpPr>
            <a:spLocks noGrp="1"/>
          </p:cNvSpPr>
          <p:nvPr>
            <p:ph type="body" sz="quarter" idx="10"/>
          </p:nvPr>
        </p:nvSpPr>
        <p:spPr>
          <a:xfrm>
            <a:off x="4560042" y="2172105"/>
            <a:ext cx="2818658" cy="408745"/>
          </a:xfrm>
        </p:spPr>
        <p:txBody>
          <a:bodyPr>
            <a:normAutofit fontScale="92500" lnSpcReduction="20000"/>
          </a:bodyPr>
          <a:lstStyle/>
          <a:p>
            <a:r>
              <a:rPr lang="id-ID" sz="3900" dirty="0"/>
              <a:t>01 </a:t>
            </a:r>
            <a:r>
              <a:rPr lang="id-ID" dirty="0"/>
              <a:t>Know yourself</a:t>
            </a:r>
          </a:p>
        </p:txBody>
      </p:sp>
      <p:sp>
        <p:nvSpPr>
          <p:cNvPr id="33" name="Text Placeholder 32"/>
          <p:cNvSpPr>
            <a:spLocks noGrp="1"/>
          </p:cNvSpPr>
          <p:nvPr>
            <p:ph type="body" sz="quarter" idx="11"/>
          </p:nvPr>
        </p:nvSpPr>
        <p:spPr>
          <a:xfrm>
            <a:off x="4560042" y="2707665"/>
            <a:ext cx="2818658" cy="837340"/>
          </a:xfrm>
        </p:spPr>
        <p:txBody>
          <a:bodyPr/>
          <a:lstStyle/>
          <a:p>
            <a:r>
              <a:rPr lang="id-ID" dirty="0"/>
              <a:t>Sed ut perspiciatis unde omnis iste natus error sit voluptateusantium nyang penting baSed ut perspiciatis unde omnis iste natus error sit voluptateusantium nyang penting barakrak</a:t>
            </a:r>
          </a:p>
        </p:txBody>
      </p:sp>
      <p:grpSp>
        <p:nvGrpSpPr>
          <p:cNvPr id="42" name="Group 41"/>
          <p:cNvGrpSpPr/>
          <p:nvPr/>
        </p:nvGrpSpPr>
        <p:grpSpPr>
          <a:xfrm>
            <a:off x="352125" y="1904584"/>
            <a:ext cx="3099093" cy="3817347"/>
            <a:chOff x="1507825" y="2293019"/>
            <a:chExt cx="3099093" cy="3817347"/>
          </a:xfrm>
        </p:grpSpPr>
        <p:sp>
          <p:nvSpPr>
            <p:cNvPr id="73" name="Freeform 6"/>
            <p:cNvSpPr>
              <a:spLocks/>
            </p:cNvSpPr>
            <p:nvPr/>
          </p:nvSpPr>
          <p:spPr bwMode="auto">
            <a:xfrm rot="12600000" flipH="1">
              <a:off x="3800178" y="2413350"/>
              <a:ext cx="750887" cy="160337"/>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013">
                <a:latin typeface="+mn-lt"/>
              </a:endParaRPr>
            </a:p>
          </p:txBody>
        </p:sp>
        <p:sp>
          <p:nvSpPr>
            <p:cNvPr id="75" name="Freeform 74"/>
            <p:cNvSpPr/>
            <p:nvPr/>
          </p:nvSpPr>
          <p:spPr bwMode="auto">
            <a:xfrm rot="12600000" flipH="1">
              <a:off x="3463918" y="2571257"/>
              <a:ext cx="1143000" cy="333375"/>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350"/>
            </a:p>
          </p:txBody>
        </p:sp>
        <p:sp>
          <p:nvSpPr>
            <p:cNvPr id="76" name="Freeform 75"/>
            <p:cNvSpPr/>
            <p:nvPr/>
          </p:nvSpPr>
          <p:spPr bwMode="auto">
            <a:xfrm rot="12600000" flipH="1">
              <a:off x="4004965" y="2293019"/>
              <a:ext cx="509587" cy="109537"/>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sz="1350"/>
            </a:p>
          </p:txBody>
        </p:sp>
        <p:grpSp>
          <p:nvGrpSpPr>
            <p:cNvPr id="40" name="Group 39"/>
            <p:cNvGrpSpPr/>
            <p:nvPr/>
          </p:nvGrpSpPr>
          <p:grpSpPr>
            <a:xfrm rot="10800000">
              <a:off x="3422720" y="2960053"/>
              <a:ext cx="500508" cy="552172"/>
              <a:chOff x="3422720" y="2960053"/>
              <a:chExt cx="500508" cy="552172"/>
            </a:xfrm>
          </p:grpSpPr>
          <p:grpSp>
            <p:nvGrpSpPr>
              <p:cNvPr id="38" name="Group 37"/>
              <p:cNvGrpSpPr/>
              <p:nvPr/>
            </p:nvGrpSpPr>
            <p:grpSpPr>
              <a:xfrm>
                <a:off x="3422720" y="2960053"/>
                <a:ext cx="500508" cy="552172"/>
                <a:chOff x="3422720" y="2960053"/>
                <a:chExt cx="500508" cy="552172"/>
              </a:xfrm>
            </p:grpSpPr>
            <p:sp>
              <p:nvSpPr>
                <p:cNvPr id="82" name="Freeform 8"/>
                <p:cNvSpPr>
                  <a:spLocks/>
                </p:cNvSpPr>
                <p:nvPr/>
              </p:nvSpPr>
              <p:spPr bwMode="auto">
                <a:xfrm rot="12600000">
                  <a:off x="3885128" y="3037492"/>
                  <a:ext cx="38100" cy="65087"/>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37" name="Group 36"/>
                <p:cNvGrpSpPr/>
                <p:nvPr/>
              </p:nvGrpSpPr>
              <p:grpSpPr>
                <a:xfrm>
                  <a:off x="3422720" y="2960053"/>
                  <a:ext cx="407951" cy="552172"/>
                  <a:chOff x="3422720" y="2960053"/>
                  <a:chExt cx="407951" cy="552172"/>
                </a:xfrm>
              </p:grpSpPr>
              <p:sp>
                <p:nvSpPr>
                  <p:cNvPr id="78" name="Freeform 5"/>
                  <p:cNvSpPr>
                    <a:spLocks/>
                  </p:cNvSpPr>
                  <p:nvPr/>
                </p:nvSpPr>
                <p:spPr bwMode="auto">
                  <a:xfrm rot="12600000">
                    <a:off x="3681446" y="3036071"/>
                    <a:ext cx="149225" cy="44132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 name="Freeform 6"/>
                  <p:cNvSpPr>
                    <a:spLocks/>
                  </p:cNvSpPr>
                  <p:nvPr/>
                </p:nvSpPr>
                <p:spPr bwMode="auto">
                  <a:xfrm rot="12600000">
                    <a:off x="3558062" y="3375700"/>
                    <a:ext cx="117475" cy="136525"/>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4" name="Freeform 9"/>
                  <p:cNvSpPr>
                    <a:spLocks/>
                  </p:cNvSpPr>
                  <p:nvPr/>
                </p:nvSpPr>
                <p:spPr bwMode="auto">
                  <a:xfrm rot="12600000">
                    <a:off x="3547403" y="2960053"/>
                    <a:ext cx="147637" cy="44132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 name="Freeform 10"/>
                  <p:cNvSpPr>
                    <a:spLocks/>
                  </p:cNvSpPr>
                  <p:nvPr/>
                </p:nvSpPr>
                <p:spPr bwMode="auto">
                  <a:xfrm rot="12600000">
                    <a:off x="3422720" y="3302937"/>
                    <a:ext cx="117475" cy="134938"/>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88" name="Freeform 12"/>
                <p:cNvSpPr>
                  <a:spLocks/>
                </p:cNvSpPr>
                <p:nvPr/>
              </p:nvSpPr>
              <p:spPr bwMode="auto">
                <a:xfrm rot="12600000">
                  <a:off x="3748305" y="2964331"/>
                  <a:ext cx="39687" cy="63500"/>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39" name="Group 38"/>
              <p:cNvGrpSpPr/>
              <p:nvPr/>
            </p:nvGrpSpPr>
            <p:grpSpPr>
              <a:xfrm>
                <a:off x="3446371" y="3121330"/>
                <a:ext cx="262234" cy="351393"/>
                <a:chOff x="3446371" y="3121330"/>
                <a:chExt cx="262234" cy="351393"/>
              </a:xfrm>
            </p:grpSpPr>
            <p:sp>
              <p:nvSpPr>
                <p:cNvPr id="81" name="Freeform 7"/>
                <p:cNvSpPr>
                  <a:spLocks/>
                </p:cNvSpPr>
                <p:nvPr/>
              </p:nvSpPr>
              <p:spPr bwMode="auto">
                <a:xfrm rot="12600000">
                  <a:off x="3581605" y="3348898"/>
                  <a:ext cx="127000" cy="123825"/>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7" name="Freeform 11"/>
                <p:cNvSpPr>
                  <a:spLocks/>
                </p:cNvSpPr>
                <p:nvPr/>
              </p:nvSpPr>
              <p:spPr bwMode="auto">
                <a:xfrm rot="12600000">
                  <a:off x="3446371" y="3272989"/>
                  <a:ext cx="128587" cy="122237"/>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0" name="Freeform 13"/>
                <p:cNvSpPr>
                  <a:spLocks/>
                </p:cNvSpPr>
                <p:nvPr/>
              </p:nvSpPr>
              <p:spPr bwMode="auto">
                <a:xfrm rot="12600000">
                  <a:off x="3484402" y="3121330"/>
                  <a:ext cx="33338" cy="223837"/>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91" name="Group 90"/>
            <p:cNvGrpSpPr/>
            <p:nvPr/>
          </p:nvGrpSpPr>
          <p:grpSpPr bwMode="auto">
            <a:xfrm rot="900000">
              <a:off x="3812918" y="3260083"/>
              <a:ext cx="686133" cy="520862"/>
              <a:chOff x="7170738" y="4168775"/>
              <a:chExt cx="817563" cy="620713"/>
            </a:xfrm>
            <a:solidFill>
              <a:schemeClr val="accent1"/>
            </a:solidFill>
          </p:grpSpPr>
          <p:sp>
            <p:nvSpPr>
              <p:cNvPr id="192" name="Freeform 14"/>
              <p:cNvSpPr>
                <a:spLocks/>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3"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4"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5" name="Freeform 17"/>
              <p:cNvSpPr>
                <a:spLocks/>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6" name="Freeform 18"/>
              <p:cNvSpPr>
                <a:spLocks/>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7" name="Freeform 19"/>
              <p:cNvSpPr>
                <a:spLocks/>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98" name="Freeform 20"/>
            <p:cNvSpPr>
              <a:spLocks noEditPoints="1"/>
            </p:cNvSpPr>
            <p:nvPr/>
          </p:nvSpPr>
          <p:spPr bwMode="auto">
            <a:xfrm rot="900000">
              <a:off x="3631479" y="5270985"/>
              <a:ext cx="401637" cy="422275"/>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36" name="Group 35"/>
            <p:cNvGrpSpPr/>
            <p:nvPr/>
          </p:nvGrpSpPr>
          <p:grpSpPr>
            <a:xfrm rot="8550213">
              <a:off x="1635616" y="4070487"/>
              <a:ext cx="339303" cy="484865"/>
              <a:chOff x="1553510" y="4064335"/>
              <a:chExt cx="339303" cy="484865"/>
            </a:xfrm>
          </p:grpSpPr>
          <p:sp>
            <p:nvSpPr>
              <p:cNvPr id="102" name="Oval 21"/>
              <p:cNvSpPr>
                <a:spLocks noChangeArrowheads="1"/>
              </p:cNvSpPr>
              <p:nvPr/>
            </p:nvSpPr>
            <p:spPr bwMode="auto">
              <a:xfrm rot="12600000">
                <a:off x="1553510" y="4431725"/>
                <a:ext cx="119062" cy="117475"/>
              </a:xfrm>
              <a:prstGeom prst="ellipse">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9" name="Freeform 22"/>
              <p:cNvSpPr>
                <a:spLocks/>
              </p:cNvSpPr>
              <p:nvPr/>
            </p:nvSpPr>
            <p:spPr bwMode="auto">
              <a:xfrm rot="12600000">
                <a:off x="1564222" y="4064335"/>
                <a:ext cx="187325" cy="388937"/>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0" name="Freeform 23"/>
              <p:cNvSpPr>
                <a:spLocks/>
              </p:cNvSpPr>
              <p:nvPr/>
            </p:nvSpPr>
            <p:spPr bwMode="auto">
              <a:xfrm rot="12600000">
                <a:off x="1692788" y="4147359"/>
                <a:ext cx="200025" cy="384175"/>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116" name="Freeform 25"/>
            <p:cNvSpPr>
              <a:spLocks noEditPoints="1"/>
            </p:cNvSpPr>
            <p:nvPr/>
          </p:nvSpPr>
          <p:spPr bwMode="auto">
            <a:xfrm rot="12600000">
              <a:off x="2201580" y="4781471"/>
              <a:ext cx="188913" cy="512763"/>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7" name="Freeform 26"/>
            <p:cNvSpPr>
              <a:spLocks noEditPoints="1"/>
            </p:cNvSpPr>
            <p:nvPr/>
          </p:nvSpPr>
          <p:spPr bwMode="auto">
            <a:xfrm rot="12600000">
              <a:off x="2039152" y="4945275"/>
              <a:ext cx="514350" cy="18732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8" name="Freeform 27"/>
            <p:cNvSpPr>
              <a:spLocks noEditPoints="1"/>
            </p:cNvSpPr>
            <p:nvPr/>
          </p:nvSpPr>
          <p:spPr bwMode="auto">
            <a:xfrm rot="12600000">
              <a:off x="2078444" y="4830868"/>
              <a:ext cx="434975" cy="417512"/>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9" name="Freeform 28"/>
            <p:cNvSpPr>
              <a:spLocks noEditPoints="1"/>
            </p:cNvSpPr>
            <p:nvPr/>
          </p:nvSpPr>
          <p:spPr bwMode="auto">
            <a:xfrm rot="12600000">
              <a:off x="2078444" y="4830868"/>
              <a:ext cx="434975" cy="417512"/>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0" name="Oval 29"/>
            <p:cNvSpPr>
              <a:spLocks noChangeArrowheads="1"/>
            </p:cNvSpPr>
            <p:nvPr/>
          </p:nvSpPr>
          <p:spPr bwMode="auto">
            <a:xfrm rot="12600000">
              <a:off x="2255265" y="4998456"/>
              <a:ext cx="79375" cy="79375"/>
            </a:xfrm>
            <a:prstGeom prst="ellipse">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1" name="Freeform 30"/>
            <p:cNvSpPr>
              <a:spLocks noEditPoints="1"/>
            </p:cNvSpPr>
            <p:nvPr/>
          </p:nvSpPr>
          <p:spPr bwMode="auto">
            <a:xfrm rot="12600000">
              <a:off x="1507825" y="4666702"/>
              <a:ext cx="215900" cy="409575"/>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2" name="Rectangle 31"/>
            <p:cNvSpPr>
              <a:spLocks noChangeArrowheads="1"/>
            </p:cNvSpPr>
            <p:nvPr/>
          </p:nvSpPr>
          <p:spPr bwMode="auto">
            <a:xfrm rot="12600000">
              <a:off x="1747338" y="4772504"/>
              <a:ext cx="55562" cy="398463"/>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3" name="Freeform 32"/>
            <p:cNvSpPr>
              <a:spLocks noEditPoints="1"/>
            </p:cNvSpPr>
            <p:nvPr/>
          </p:nvSpPr>
          <p:spPr bwMode="auto">
            <a:xfrm rot="12600000">
              <a:off x="3880624" y="3865353"/>
              <a:ext cx="471487" cy="344488"/>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124" name="Group 123"/>
            <p:cNvGrpSpPr/>
            <p:nvPr/>
          </p:nvGrpSpPr>
          <p:grpSpPr bwMode="auto">
            <a:xfrm rot="4500000">
              <a:off x="2998487" y="2724730"/>
              <a:ext cx="426336" cy="548837"/>
              <a:chOff x="8610600" y="4127500"/>
              <a:chExt cx="508001" cy="654050"/>
            </a:xfrm>
            <a:solidFill>
              <a:schemeClr val="accent1"/>
            </a:solidFill>
          </p:grpSpPr>
          <p:sp>
            <p:nvSpPr>
              <p:cNvPr id="184" name="Freeform 33"/>
              <p:cNvSpPr>
                <a:spLocks/>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5"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6" name="Freeform 35"/>
              <p:cNvSpPr>
                <a:spLocks/>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7" name="Freeform 36"/>
              <p:cNvSpPr>
                <a:spLocks/>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8" name="Freeform 37"/>
              <p:cNvSpPr>
                <a:spLocks/>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9" name="Freeform 38"/>
              <p:cNvSpPr>
                <a:spLocks/>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0"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1" name="Freeform 40"/>
              <p:cNvSpPr>
                <a:spLocks/>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125" name="Freeform 41"/>
            <p:cNvSpPr>
              <a:spLocks noEditPoints="1"/>
            </p:cNvSpPr>
            <p:nvPr/>
          </p:nvSpPr>
          <p:spPr bwMode="auto">
            <a:xfrm rot="12600000">
              <a:off x="2422382" y="3250428"/>
              <a:ext cx="360363" cy="328613"/>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6" name="Freeform 42"/>
            <p:cNvSpPr>
              <a:spLocks/>
            </p:cNvSpPr>
            <p:nvPr/>
          </p:nvSpPr>
          <p:spPr bwMode="auto">
            <a:xfrm rot="12600000">
              <a:off x="2715643" y="3164209"/>
              <a:ext cx="77787" cy="16510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7" name="Freeform 43"/>
            <p:cNvSpPr>
              <a:spLocks/>
            </p:cNvSpPr>
            <p:nvPr/>
          </p:nvSpPr>
          <p:spPr bwMode="auto">
            <a:xfrm rot="12600000">
              <a:off x="2753202" y="3073244"/>
              <a:ext cx="109537" cy="225425"/>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8" name="Freeform 44"/>
            <p:cNvSpPr>
              <a:spLocks/>
            </p:cNvSpPr>
            <p:nvPr/>
          </p:nvSpPr>
          <p:spPr bwMode="auto">
            <a:xfrm rot="12600000">
              <a:off x="2093459" y="5508761"/>
              <a:ext cx="439738" cy="401638"/>
            </a:xfrm>
            <a:custGeom>
              <a:avLst/>
              <a:gdLst>
                <a:gd name="T0" fmla="*/ 117 w 240"/>
                <a:gd name="T1" fmla="*/ 220 h 220"/>
                <a:gd name="T2" fmla="*/ 0 w 240"/>
                <a:gd name="T3" fmla="*/ 219 h 220"/>
                <a:gd name="T4" fmla="*/ 0 w 240"/>
                <a:gd name="T5" fmla="*/ 44 h 220"/>
                <a:gd name="T6" fmla="*/ 120 w 240"/>
                <a:gd name="T7" fmla="*/ 44 h 220"/>
                <a:gd name="T8" fmla="*/ 240 w 240"/>
                <a:gd name="T9" fmla="*/ 44 h 220"/>
                <a:gd name="T10" fmla="*/ 240 w 240"/>
                <a:gd name="T11" fmla="*/ 219 h 220"/>
                <a:gd name="T12" fmla="*/ 117 w 240"/>
                <a:gd name="T13" fmla="*/ 220 h 220"/>
              </a:gdLst>
              <a:ahLst/>
              <a:cxnLst>
                <a:cxn ang="0">
                  <a:pos x="T0" y="T1"/>
                </a:cxn>
                <a:cxn ang="0">
                  <a:pos x="T2" y="T3"/>
                </a:cxn>
                <a:cxn ang="0">
                  <a:pos x="T4" y="T5"/>
                </a:cxn>
                <a:cxn ang="0">
                  <a:pos x="T6" y="T7"/>
                </a:cxn>
                <a:cxn ang="0">
                  <a:pos x="T8" y="T9"/>
                </a:cxn>
                <a:cxn ang="0">
                  <a:pos x="T10" y="T11"/>
                </a:cxn>
                <a:cxn ang="0">
                  <a:pos x="T12" y="T13"/>
                </a:cxn>
              </a:cxnLst>
              <a:rect l="0" t="0" r="r" b="b"/>
              <a:pathLst>
                <a:path w="240" h="220">
                  <a:moveTo>
                    <a:pt x="117" y="220"/>
                  </a:moveTo>
                  <a:cubicBezTo>
                    <a:pt x="117" y="220"/>
                    <a:pt x="76" y="179"/>
                    <a:pt x="0" y="219"/>
                  </a:cubicBezTo>
                  <a:cubicBezTo>
                    <a:pt x="0" y="44"/>
                    <a:pt x="0" y="44"/>
                    <a:pt x="0" y="44"/>
                  </a:cubicBezTo>
                  <a:cubicBezTo>
                    <a:pt x="0" y="44"/>
                    <a:pt x="78" y="0"/>
                    <a:pt x="120" y="44"/>
                  </a:cubicBezTo>
                  <a:cubicBezTo>
                    <a:pt x="240" y="44"/>
                    <a:pt x="240" y="44"/>
                    <a:pt x="240" y="44"/>
                  </a:cubicBezTo>
                  <a:cubicBezTo>
                    <a:pt x="240" y="219"/>
                    <a:pt x="240" y="219"/>
                    <a:pt x="240" y="219"/>
                  </a:cubicBezTo>
                  <a:lnTo>
                    <a:pt x="117" y="22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9" name="Freeform 45"/>
            <p:cNvSpPr>
              <a:spLocks noEditPoints="1"/>
            </p:cNvSpPr>
            <p:nvPr/>
          </p:nvSpPr>
          <p:spPr bwMode="auto">
            <a:xfrm rot="900000">
              <a:off x="3244053" y="3577055"/>
              <a:ext cx="534988" cy="444500"/>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30" name="Freeform 46"/>
            <p:cNvSpPr>
              <a:spLocks noEditPoints="1"/>
            </p:cNvSpPr>
            <p:nvPr/>
          </p:nvSpPr>
          <p:spPr bwMode="auto">
            <a:xfrm rot="12600000">
              <a:off x="1929069" y="3496223"/>
              <a:ext cx="687387" cy="801688"/>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31" name="Freeform 47"/>
            <p:cNvSpPr>
              <a:spLocks noEditPoints="1"/>
            </p:cNvSpPr>
            <p:nvPr/>
          </p:nvSpPr>
          <p:spPr bwMode="auto">
            <a:xfrm rot="12600000">
              <a:off x="1905200" y="3334431"/>
              <a:ext cx="296862" cy="582613"/>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32" name="Freeform 48"/>
            <p:cNvSpPr>
              <a:spLocks noEditPoints="1"/>
            </p:cNvSpPr>
            <p:nvPr/>
          </p:nvSpPr>
          <p:spPr bwMode="auto">
            <a:xfrm rot="12600000">
              <a:off x="2639794" y="3831255"/>
              <a:ext cx="485775" cy="48577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33" name="Freeform 49"/>
            <p:cNvSpPr>
              <a:spLocks/>
            </p:cNvSpPr>
            <p:nvPr/>
          </p:nvSpPr>
          <p:spPr bwMode="auto">
            <a:xfrm rot="12600000">
              <a:off x="2777118" y="4047431"/>
              <a:ext cx="242888" cy="128588"/>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134" name="Group 133"/>
            <p:cNvGrpSpPr/>
            <p:nvPr/>
          </p:nvGrpSpPr>
          <p:grpSpPr bwMode="auto">
            <a:xfrm rot="900000">
              <a:off x="2851145" y="3333578"/>
              <a:ext cx="381037" cy="362339"/>
              <a:chOff x="8505825" y="3605213"/>
              <a:chExt cx="454025" cy="431800"/>
            </a:xfrm>
            <a:solidFill>
              <a:schemeClr val="accent1"/>
            </a:solidFill>
          </p:grpSpPr>
          <p:sp>
            <p:nvSpPr>
              <p:cNvPr id="182" name="Freeform 50"/>
              <p:cNvSpPr>
                <a:spLocks/>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3" name="Freeform 51"/>
              <p:cNvSpPr>
                <a:spLocks/>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135" name="Freeform 52"/>
            <p:cNvSpPr>
              <a:spLocks/>
            </p:cNvSpPr>
            <p:nvPr/>
          </p:nvSpPr>
          <p:spPr bwMode="auto">
            <a:xfrm rot="12600000">
              <a:off x="2640197" y="5646816"/>
              <a:ext cx="569913" cy="46355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36" name="Freeform 53"/>
            <p:cNvSpPr>
              <a:spLocks/>
            </p:cNvSpPr>
            <p:nvPr/>
          </p:nvSpPr>
          <p:spPr bwMode="auto">
            <a:xfrm rot="12600000">
              <a:off x="2575362" y="5786368"/>
              <a:ext cx="157162" cy="215900"/>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37" name="Freeform 54"/>
            <p:cNvSpPr>
              <a:spLocks/>
            </p:cNvSpPr>
            <p:nvPr/>
          </p:nvSpPr>
          <p:spPr bwMode="auto">
            <a:xfrm rot="12600000">
              <a:off x="2720316" y="5707030"/>
              <a:ext cx="431800" cy="282575"/>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38" name="Freeform 55"/>
            <p:cNvSpPr>
              <a:spLocks noEditPoints="1"/>
            </p:cNvSpPr>
            <p:nvPr/>
          </p:nvSpPr>
          <p:spPr bwMode="auto">
            <a:xfrm rot="1800000">
              <a:off x="3356805" y="5569946"/>
              <a:ext cx="249238" cy="43656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39" name="Freeform 56"/>
            <p:cNvSpPr>
              <a:spLocks noEditPoints="1"/>
            </p:cNvSpPr>
            <p:nvPr/>
          </p:nvSpPr>
          <p:spPr bwMode="auto">
            <a:xfrm rot="12600000">
              <a:off x="3825544" y="4770535"/>
              <a:ext cx="466725" cy="50800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0" name="Freeform 57"/>
            <p:cNvSpPr>
              <a:spLocks noEditPoints="1"/>
            </p:cNvSpPr>
            <p:nvPr/>
          </p:nvSpPr>
          <p:spPr bwMode="auto">
            <a:xfrm>
              <a:off x="1683463" y="5120191"/>
              <a:ext cx="444500" cy="434975"/>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1" name="Freeform 58"/>
            <p:cNvSpPr>
              <a:spLocks noEditPoints="1"/>
            </p:cNvSpPr>
            <p:nvPr/>
          </p:nvSpPr>
          <p:spPr bwMode="auto">
            <a:xfrm rot="12600000">
              <a:off x="3961097" y="4331046"/>
              <a:ext cx="431800" cy="438150"/>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4" name="Rectangle 61"/>
            <p:cNvSpPr>
              <a:spLocks noChangeArrowheads="1"/>
            </p:cNvSpPr>
            <p:nvPr/>
          </p:nvSpPr>
          <p:spPr bwMode="auto">
            <a:xfrm rot="12600000">
              <a:off x="2269108" y="4305364"/>
              <a:ext cx="103188" cy="26987"/>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6" name="Rectangle 63"/>
            <p:cNvSpPr>
              <a:spLocks noChangeArrowheads="1"/>
            </p:cNvSpPr>
            <p:nvPr/>
          </p:nvSpPr>
          <p:spPr bwMode="auto">
            <a:xfrm rot="12600000">
              <a:off x="2165921" y="4484090"/>
              <a:ext cx="103188" cy="26987"/>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7" name="Rectangle 64"/>
            <p:cNvSpPr>
              <a:spLocks noChangeArrowheads="1"/>
            </p:cNvSpPr>
            <p:nvPr/>
          </p:nvSpPr>
          <p:spPr bwMode="auto">
            <a:xfrm rot="12600000">
              <a:off x="2137339" y="4228370"/>
              <a:ext cx="100013" cy="26987"/>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9" name="Rectangle 66"/>
            <p:cNvSpPr>
              <a:spLocks noChangeArrowheads="1"/>
            </p:cNvSpPr>
            <p:nvPr/>
          </p:nvSpPr>
          <p:spPr bwMode="auto">
            <a:xfrm rot="12600000">
              <a:off x="2034151" y="4407096"/>
              <a:ext cx="100013" cy="26987"/>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0" name="Rectangle 67"/>
            <p:cNvSpPr>
              <a:spLocks noChangeArrowheads="1"/>
            </p:cNvSpPr>
            <p:nvPr/>
          </p:nvSpPr>
          <p:spPr bwMode="auto">
            <a:xfrm rot="12600000">
              <a:off x="2402465" y="4382357"/>
              <a:ext cx="103187" cy="26987"/>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2" name="Rectangle 69"/>
            <p:cNvSpPr>
              <a:spLocks noChangeArrowheads="1"/>
            </p:cNvSpPr>
            <p:nvPr/>
          </p:nvSpPr>
          <p:spPr bwMode="auto">
            <a:xfrm rot="12600000">
              <a:off x="2299278" y="4561083"/>
              <a:ext cx="103187" cy="26987"/>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3" name="Rectangle 70"/>
            <p:cNvSpPr>
              <a:spLocks noChangeArrowheads="1"/>
            </p:cNvSpPr>
            <p:nvPr/>
          </p:nvSpPr>
          <p:spPr bwMode="auto">
            <a:xfrm rot="12600000">
              <a:off x="1946052" y="4534958"/>
              <a:ext cx="484188" cy="26988"/>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41" name="Group 40"/>
            <p:cNvGrpSpPr/>
            <p:nvPr/>
          </p:nvGrpSpPr>
          <p:grpSpPr>
            <a:xfrm rot="10800000">
              <a:off x="1878016" y="4167309"/>
              <a:ext cx="738081" cy="491536"/>
              <a:chOff x="1900808" y="4212274"/>
              <a:chExt cx="738081" cy="491536"/>
            </a:xfrm>
          </p:grpSpPr>
          <p:sp>
            <p:nvSpPr>
              <p:cNvPr id="142" name="Rectangle 59"/>
              <p:cNvSpPr>
                <a:spLocks noChangeArrowheads="1"/>
              </p:cNvSpPr>
              <p:nvPr/>
            </p:nvSpPr>
            <p:spPr bwMode="auto">
              <a:xfrm rot="12600000">
                <a:off x="2111839" y="4212274"/>
                <a:ext cx="527050" cy="26987"/>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3" name="Rectangle 60"/>
              <p:cNvSpPr>
                <a:spLocks noChangeArrowheads="1"/>
              </p:cNvSpPr>
              <p:nvPr/>
            </p:nvSpPr>
            <p:spPr bwMode="auto">
              <a:xfrm rot="12600000">
                <a:off x="2106390" y="4257245"/>
                <a:ext cx="484188" cy="26988"/>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5" name="Rectangle 62"/>
              <p:cNvSpPr>
                <a:spLocks noChangeArrowheads="1"/>
              </p:cNvSpPr>
              <p:nvPr/>
            </p:nvSpPr>
            <p:spPr bwMode="auto">
              <a:xfrm rot="12600000">
                <a:off x="2236961" y="4301171"/>
                <a:ext cx="65088" cy="212725"/>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8" name="Rectangle 65"/>
              <p:cNvSpPr>
                <a:spLocks noChangeArrowheads="1"/>
              </p:cNvSpPr>
              <p:nvPr/>
            </p:nvSpPr>
            <p:spPr bwMode="auto">
              <a:xfrm rot="12600000">
                <a:off x="2105085" y="4224574"/>
                <a:ext cx="63500" cy="212725"/>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1" name="Rectangle 68"/>
              <p:cNvSpPr>
                <a:spLocks noChangeArrowheads="1"/>
              </p:cNvSpPr>
              <p:nvPr/>
            </p:nvSpPr>
            <p:spPr bwMode="auto">
              <a:xfrm rot="12600000">
                <a:off x="2370212" y="4378562"/>
                <a:ext cx="66675" cy="212725"/>
              </a:xfrm>
              <a:prstGeom prst="rect">
                <a:avLst/>
              </a:pr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4" name="Freeform 71"/>
              <p:cNvSpPr>
                <a:spLocks/>
              </p:cNvSpPr>
              <p:nvPr/>
            </p:nvSpPr>
            <p:spPr bwMode="auto">
              <a:xfrm rot="12600000">
                <a:off x="1900808" y="4549823"/>
                <a:ext cx="484188" cy="15398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155" name="Freeform 72"/>
            <p:cNvSpPr>
              <a:spLocks noEditPoints="1"/>
            </p:cNvSpPr>
            <p:nvPr/>
          </p:nvSpPr>
          <p:spPr bwMode="auto">
            <a:xfrm rot="12600000">
              <a:off x="3019018" y="4782043"/>
              <a:ext cx="671513" cy="438150"/>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6" name="Freeform 73"/>
            <p:cNvSpPr>
              <a:spLocks noEditPoints="1"/>
            </p:cNvSpPr>
            <p:nvPr/>
          </p:nvSpPr>
          <p:spPr bwMode="auto">
            <a:xfrm rot="1393596">
              <a:off x="2414463" y="3905258"/>
              <a:ext cx="157163" cy="274638"/>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7" name="Freeform 74"/>
            <p:cNvSpPr>
              <a:spLocks noEditPoints="1"/>
            </p:cNvSpPr>
            <p:nvPr/>
          </p:nvSpPr>
          <p:spPr bwMode="auto">
            <a:xfrm rot="1800000">
              <a:off x="3013444" y="5262374"/>
              <a:ext cx="315912" cy="385763"/>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8" name="Freeform 75"/>
            <p:cNvSpPr>
              <a:spLocks noEditPoints="1"/>
            </p:cNvSpPr>
            <p:nvPr/>
          </p:nvSpPr>
          <p:spPr bwMode="auto">
            <a:xfrm rot="900000">
              <a:off x="2562427" y="4478545"/>
              <a:ext cx="477838" cy="479425"/>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9" name="Freeform 76"/>
            <p:cNvSpPr>
              <a:spLocks noEditPoints="1"/>
            </p:cNvSpPr>
            <p:nvPr/>
          </p:nvSpPr>
          <p:spPr bwMode="auto">
            <a:xfrm rot="1800000">
              <a:off x="3209787" y="4232354"/>
              <a:ext cx="539750" cy="409575"/>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0" name="Freeform 77"/>
            <p:cNvSpPr>
              <a:spLocks/>
            </p:cNvSpPr>
            <p:nvPr/>
          </p:nvSpPr>
          <p:spPr bwMode="auto">
            <a:xfrm rot="900000">
              <a:off x="2972466" y="4980097"/>
              <a:ext cx="179388" cy="134937"/>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1" name="Freeform 78"/>
            <p:cNvSpPr>
              <a:spLocks/>
            </p:cNvSpPr>
            <p:nvPr/>
          </p:nvSpPr>
          <p:spPr bwMode="auto">
            <a:xfrm rot="12600000">
              <a:off x="3063515" y="4941708"/>
              <a:ext cx="49213" cy="60325"/>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2" name="Freeform 79"/>
            <p:cNvSpPr>
              <a:spLocks noEditPoints="1"/>
            </p:cNvSpPr>
            <p:nvPr/>
          </p:nvSpPr>
          <p:spPr bwMode="auto">
            <a:xfrm rot="7200000">
              <a:off x="3712274" y="4017487"/>
              <a:ext cx="188913" cy="261938"/>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3" name="Freeform 80"/>
            <p:cNvSpPr>
              <a:spLocks noEditPoints="1"/>
            </p:cNvSpPr>
            <p:nvPr/>
          </p:nvSpPr>
          <p:spPr bwMode="auto">
            <a:xfrm rot="12600000">
              <a:off x="1735409" y="4445936"/>
              <a:ext cx="236538" cy="258763"/>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4" name="Freeform 81"/>
            <p:cNvSpPr>
              <a:spLocks noEditPoints="1"/>
            </p:cNvSpPr>
            <p:nvPr/>
          </p:nvSpPr>
          <p:spPr bwMode="auto">
            <a:xfrm rot="900000">
              <a:off x="2539100" y="5072698"/>
              <a:ext cx="357187" cy="514350"/>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5" name="Freeform 82"/>
            <p:cNvSpPr>
              <a:spLocks noEditPoints="1"/>
            </p:cNvSpPr>
            <p:nvPr/>
          </p:nvSpPr>
          <p:spPr bwMode="auto">
            <a:xfrm rot="12600000">
              <a:off x="2697110" y="5598298"/>
              <a:ext cx="206375" cy="182562"/>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6" name="Freeform 83"/>
            <p:cNvSpPr>
              <a:spLocks/>
            </p:cNvSpPr>
            <p:nvPr/>
          </p:nvSpPr>
          <p:spPr bwMode="auto">
            <a:xfrm rot="12600000">
              <a:off x="2853325" y="5629363"/>
              <a:ext cx="90487" cy="57150"/>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7" name="Freeform 84"/>
            <p:cNvSpPr>
              <a:spLocks/>
            </p:cNvSpPr>
            <p:nvPr/>
          </p:nvSpPr>
          <p:spPr bwMode="auto">
            <a:xfrm rot="12600000">
              <a:off x="2906930" y="5677634"/>
              <a:ext cx="122237" cy="74613"/>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8" name="Freeform 85"/>
            <p:cNvSpPr>
              <a:spLocks noEditPoints="1"/>
            </p:cNvSpPr>
            <p:nvPr/>
          </p:nvSpPr>
          <p:spPr bwMode="auto">
            <a:xfrm rot="12600000">
              <a:off x="3209252" y="4701487"/>
              <a:ext cx="373062" cy="133350"/>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69" name="Freeform 86"/>
            <p:cNvSpPr>
              <a:spLocks/>
            </p:cNvSpPr>
            <p:nvPr/>
          </p:nvSpPr>
          <p:spPr bwMode="auto">
            <a:xfrm rot="12600000">
              <a:off x="2225969" y="3547771"/>
              <a:ext cx="206375" cy="265112"/>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0" name="Freeform 87"/>
            <p:cNvSpPr>
              <a:spLocks/>
            </p:cNvSpPr>
            <p:nvPr/>
          </p:nvSpPr>
          <p:spPr bwMode="auto">
            <a:xfrm rot="12600000">
              <a:off x="2171665" y="3706953"/>
              <a:ext cx="100012" cy="68263"/>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1" name="Freeform 88"/>
            <p:cNvSpPr>
              <a:spLocks/>
            </p:cNvSpPr>
            <p:nvPr/>
          </p:nvSpPr>
          <p:spPr bwMode="auto">
            <a:xfrm rot="12600000">
              <a:off x="2261135" y="3575133"/>
              <a:ext cx="136525" cy="190500"/>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2" name="Freeform 89"/>
            <p:cNvSpPr>
              <a:spLocks noEditPoints="1"/>
            </p:cNvSpPr>
            <p:nvPr/>
          </p:nvSpPr>
          <p:spPr bwMode="auto">
            <a:xfrm rot="12600000">
              <a:off x="1935826" y="4712129"/>
              <a:ext cx="187325" cy="136525"/>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3" name="Freeform 90"/>
            <p:cNvSpPr>
              <a:spLocks/>
            </p:cNvSpPr>
            <p:nvPr/>
          </p:nvSpPr>
          <p:spPr bwMode="auto">
            <a:xfrm rot="12600000">
              <a:off x="3761826" y="4641528"/>
              <a:ext cx="173038" cy="222250"/>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4" name="Freeform 91"/>
            <p:cNvSpPr>
              <a:spLocks/>
            </p:cNvSpPr>
            <p:nvPr/>
          </p:nvSpPr>
          <p:spPr bwMode="auto">
            <a:xfrm rot="12600000">
              <a:off x="3807272" y="4829720"/>
              <a:ext cx="85725" cy="58738"/>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5" name="Freeform 92"/>
            <p:cNvSpPr>
              <a:spLocks/>
            </p:cNvSpPr>
            <p:nvPr/>
          </p:nvSpPr>
          <p:spPr bwMode="auto">
            <a:xfrm rot="12600000">
              <a:off x="3797409" y="4666907"/>
              <a:ext cx="117475" cy="160337"/>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6" name="Freeform 93"/>
            <p:cNvSpPr>
              <a:spLocks noEditPoints="1"/>
            </p:cNvSpPr>
            <p:nvPr/>
          </p:nvSpPr>
          <p:spPr bwMode="auto">
            <a:xfrm rot="12600000">
              <a:off x="3537923" y="2821556"/>
              <a:ext cx="184150" cy="201613"/>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7" name="Freeform 94"/>
            <p:cNvSpPr>
              <a:spLocks/>
            </p:cNvSpPr>
            <p:nvPr/>
          </p:nvSpPr>
          <p:spPr bwMode="auto">
            <a:xfrm rot="12600000">
              <a:off x="3063402" y="4320809"/>
              <a:ext cx="53975" cy="50800"/>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8" name="Freeform 95"/>
            <p:cNvSpPr>
              <a:spLocks/>
            </p:cNvSpPr>
            <p:nvPr/>
          </p:nvSpPr>
          <p:spPr bwMode="auto">
            <a:xfrm rot="12600000">
              <a:off x="3031218" y="4353689"/>
              <a:ext cx="49212" cy="165100"/>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79" name="Freeform 96"/>
            <p:cNvSpPr>
              <a:spLocks/>
            </p:cNvSpPr>
            <p:nvPr/>
          </p:nvSpPr>
          <p:spPr bwMode="auto">
            <a:xfrm rot="12600000">
              <a:off x="2955192" y="4320784"/>
              <a:ext cx="106362" cy="141288"/>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0" name="Freeform 97"/>
            <p:cNvSpPr>
              <a:spLocks/>
            </p:cNvSpPr>
            <p:nvPr/>
          </p:nvSpPr>
          <p:spPr bwMode="auto">
            <a:xfrm rot="12600000">
              <a:off x="3102926" y="4313709"/>
              <a:ext cx="14287" cy="25400"/>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1" name="Freeform 98"/>
            <p:cNvSpPr>
              <a:spLocks noEditPoints="1"/>
            </p:cNvSpPr>
            <p:nvPr/>
          </p:nvSpPr>
          <p:spPr bwMode="auto">
            <a:xfrm rot="12600000">
              <a:off x="2348758" y="5299028"/>
              <a:ext cx="184150" cy="198438"/>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198" name="Text Placeholder 31"/>
          <p:cNvSpPr>
            <a:spLocks noGrp="1"/>
          </p:cNvSpPr>
          <p:nvPr>
            <p:ph type="body" sz="quarter" idx="10"/>
          </p:nvPr>
        </p:nvSpPr>
        <p:spPr>
          <a:xfrm>
            <a:off x="4560042" y="4114803"/>
            <a:ext cx="2818658" cy="408745"/>
          </a:xfrm>
        </p:spPr>
        <p:txBody>
          <a:bodyPr>
            <a:normAutofit fontScale="92500" lnSpcReduction="20000"/>
          </a:bodyPr>
          <a:lstStyle/>
          <a:p>
            <a:r>
              <a:rPr lang="id-ID" sz="3900" dirty="0"/>
              <a:t>02 </a:t>
            </a:r>
            <a:r>
              <a:rPr lang="id-ID" dirty="0"/>
              <a:t>Understand People</a:t>
            </a:r>
          </a:p>
        </p:txBody>
      </p:sp>
      <p:sp>
        <p:nvSpPr>
          <p:cNvPr id="199" name="Text Placeholder 32"/>
          <p:cNvSpPr>
            <a:spLocks noGrp="1"/>
          </p:cNvSpPr>
          <p:nvPr>
            <p:ph type="body" sz="quarter" idx="11"/>
          </p:nvPr>
        </p:nvSpPr>
        <p:spPr>
          <a:xfrm>
            <a:off x="4560042" y="4650363"/>
            <a:ext cx="2818658" cy="837340"/>
          </a:xfrm>
        </p:spPr>
        <p:txBody>
          <a:bodyPr/>
          <a:lstStyle/>
          <a:p>
            <a:r>
              <a:rPr lang="id-ID" dirty="0"/>
              <a:t>Sed ut perspiciatis unde omnis iste natus error sit voluptateusantium nyang penting baSed ut perspiciatis unde omnis iste natus error sit voluptateusantium nyang penting barakrak</a:t>
            </a:r>
          </a:p>
        </p:txBody>
      </p:sp>
      <p:sp>
        <p:nvSpPr>
          <p:cNvPr id="204" name="Text Placeholder 31"/>
          <p:cNvSpPr>
            <a:spLocks noGrp="1"/>
          </p:cNvSpPr>
          <p:nvPr>
            <p:ph type="body" sz="quarter" idx="10"/>
          </p:nvPr>
        </p:nvSpPr>
        <p:spPr>
          <a:xfrm>
            <a:off x="7938242" y="2172105"/>
            <a:ext cx="2818658" cy="408745"/>
          </a:xfrm>
        </p:spPr>
        <p:txBody>
          <a:bodyPr>
            <a:normAutofit fontScale="92500" lnSpcReduction="20000"/>
          </a:bodyPr>
          <a:lstStyle/>
          <a:p>
            <a:r>
              <a:rPr lang="id-ID" sz="3900" dirty="0"/>
              <a:t>03 </a:t>
            </a:r>
            <a:r>
              <a:rPr lang="id-ID" dirty="0"/>
              <a:t>Project Certainty</a:t>
            </a:r>
          </a:p>
        </p:txBody>
      </p:sp>
      <p:sp>
        <p:nvSpPr>
          <p:cNvPr id="205" name="Text Placeholder 32"/>
          <p:cNvSpPr>
            <a:spLocks noGrp="1"/>
          </p:cNvSpPr>
          <p:nvPr>
            <p:ph type="body" sz="quarter" idx="11"/>
          </p:nvPr>
        </p:nvSpPr>
        <p:spPr>
          <a:xfrm>
            <a:off x="7938242" y="2707665"/>
            <a:ext cx="2818658" cy="837340"/>
          </a:xfrm>
        </p:spPr>
        <p:txBody>
          <a:bodyPr/>
          <a:lstStyle/>
          <a:p>
            <a:r>
              <a:rPr lang="id-ID" dirty="0"/>
              <a:t>Sed ut perspiciatis unde omnis iste natus error sit voluptateusantium nyang penting baSed ut perspiciatis unde omnis iste natus error sit voluptateusantium nyang penting barakrak</a:t>
            </a:r>
          </a:p>
        </p:txBody>
      </p:sp>
      <p:sp>
        <p:nvSpPr>
          <p:cNvPr id="206" name="Text Placeholder 31"/>
          <p:cNvSpPr>
            <a:spLocks noGrp="1"/>
          </p:cNvSpPr>
          <p:nvPr>
            <p:ph type="body" sz="quarter" idx="10"/>
          </p:nvPr>
        </p:nvSpPr>
        <p:spPr>
          <a:xfrm>
            <a:off x="7938242" y="4114803"/>
            <a:ext cx="2818658" cy="408745"/>
          </a:xfrm>
        </p:spPr>
        <p:txBody>
          <a:bodyPr>
            <a:normAutofit fontScale="92500" lnSpcReduction="20000"/>
          </a:bodyPr>
          <a:lstStyle/>
          <a:p>
            <a:r>
              <a:rPr lang="id-ID" sz="3900" dirty="0"/>
              <a:t>04 </a:t>
            </a:r>
            <a:r>
              <a:rPr lang="id-ID" dirty="0"/>
              <a:t>No Simple Formula</a:t>
            </a:r>
          </a:p>
        </p:txBody>
      </p:sp>
      <p:sp>
        <p:nvSpPr>
          <p:cNvPr id="207" name="Text Placeholder 32"/>
          <p:cNvSpPr>
            <a:spLocks noGrp="1"/>
          </p:cNvSpPr>
          <p:nvPr>
            <p:ph type="body" sz="quarter" idx="11"/>
          </p:nvPr>
        </p:nvSpPr>
        <p:spPr>
          <a:xfrm>
            <a:off x="7938242" y="4650363"/>
            <a:ext cx="2818658" cy="837340"/>
          </a:xfrm>
        </p:spPr>
        <p:txBody>
          <a:bodyPr/>
          <a:lstStyle/>
          <a:p>
            <a:r>
              <a:rPr lang="id-ID" dirty="0"/>
              <a:t>Sed ut perspiciatis unde omnis iste natus error sit voluptateusantium nyang penting baSed ut perspiciatis unde omnis iste natus error sit voluptateusantium nyang penting barakrak</a:t>
            </a:r>
          </a:p>
        </p:txBody>
      </p:sp>
      <p:sp>
        <p:nvSpPr>
          <p:cNvPr id="200" name="TextBox 199"/>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129</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21485647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42"/>
                                        </p:tgtEl>
                                        <p:attrNameLst>
                                          <p:attrName>style.visibility</p:attrName>
                                        </p:attrNameLst>
                                      </p:cBhvr>
                                      <p:to>
                                        <p:strVal val="visible"/>
                                      </p:to>
                                    </p:set>
                                    <p:anim calcmode="lin" valueType="num">
                                      <p:cBhvr additive="base">
                                        <p:cTn id="15" dur="500" fill="hold"/>
                                        <p:tgtEl>
                                          <p:spTgt spid="42"/>
                                        </p:tgtEl>
                                        <p:attrNameLst>
                                          <p:attrName>ppt_x</p:attrName>
                                        </p:attrNameLst>
                                      </p:cBhvr>
                                      <p:tavLst>
                                        <p:tav tm="0">
                                          <p:val>
                                            <p:strVal val="0-#ppt_w/2"/>
                                          </p:val>
                                        </p:tav>
                                        <p:tav tm="100000">
                                          <p:val>
                                            <p:strVal val="#ppt_x"/>
                                          </p:val>
                                        </p:tav>
                                      </p:tavLst>
                                    </p:anim>
                                    <p:anim calcmode="lin" valueType="num">
                                      <p:cBhvr additive="base">
                                        <p:cTn id="16" dur="500" fill="hold"/>
                                        <p:tgtEl>
                                          <p:spTgt spid="42"/>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Effect transition="in" filter="wipe(left)">
                                      <p:cBhvr>
                                        <p:cTn id="20" dur="500"/>
                                        <p:tgtEl>
                                          <p:spTgt spid="32">
                                            <p:txEl>
                                              <p:pRg st="0" end="0"/>
                                            </p:txEl>
                                          </p:spTgt>
                                        </p:tgtEl>
                                      </p:cBhvr>
                                    </p:animEffect>
                                  </p:childTnLst>
                                </p:cTn>
                              </p:par>
                            </p:childTnLst>
                          </p:cTn>
                        </p:par>
                        <p:par>
                          <p:cTn id="21" fill="hold">
                            <p:stCondLst>
                              <p:cond delay="2000"/>
                            </p:stCondLst>
                            <p:childTnLst>
                              <p:par>
                                <p:cTn id="22" presetID="18" presetClass="entr" presetSubtype="6" fill="hold" grpId="0" nodeType="afterEffect">
                                  <p:stCondLst>
                                    <p:cond delay="0"/>
                                  </p:stCondLst>
                                  <p:childTnLst>
                                    <p:set>
                                      <p:cBhvr>
                                        <p:cTn id="23" dur="1" fill="hold">
                                          <p:stCondLst>
                                            <p:cond delay="0"/>
                                          </p:stCondLst>
                                        </p:cTn>
                                        <p:tgtEl>
                                          <p:spTgt spid="33">
                                            <p:txEl>
                                              <p:pRg st="0" end="0"/>
                                            </p:txEl>
                                          </p:spTgt>
                                        </p:tgtEl>
                                        <p:attrNameLst>
                                          <p:attrName>style.visibility</p:attrName>
                                        </p:attrNameLst>
                                      </p:cBhvr>
                                      <p:to>
                                        <p:strVal val="visible"/>
                                      </p:to>
                                    </p:set>
                                    <p:animEffect transition="in" filter="strips(downRight)">
                                      <p:cBhvr>
                                        <p:cTn id="24" dur="500"/>
                                        <p:tgtEl>
                                          <p:spTgt spid="33">
                                            <p:txEl>
                                              <p:pRg st="0" end="0"/>
                                            </p:txEl>
                                          </p:spTgt>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198">
                                            <p:txEl>
                                              <p:pRg st="0" end="0"/>
                                            </p:txEl>
                                          </p:spTgt>
                                        </p:tgtEl>
                                        <p:attrNameLst>
                                          <p:attrName>style.visibility</p:attrName>
                                        </p:attrNameLst>
                                      </p:cBhvr>
                                      <p:to>
                                        <p:strVal val="visible"/>
                                      </p:to>
                                    </p:set>
                                    <p:animEffect transition="in" filter="wipe(left)">
                                      <p:cBhvr>
                                        <p:cTn id="28" dur="500"/>
                                        <p:tgtEl>
                                          <p:spTgt spid="198">
                                            <p:txEl>
                                              <p:pRg st="0" end="0"/>
                                            </p:txEl>
                                          </p:spTgt>
                                        </p:tgtEl>
                                      </p:cBhvr>
                                    </p:animEffect>
                                  </p:childTnLst>
                                </p:cTn>
                              </p:par>
                            </p:childTnLst>
                          </p:cTn>
                        </p:par>
                        <p:par>
                          <p:cTn id="29" fill="hold">
                            <p:stCondLst>
                              <p:cond delay="3000"/>
                            </p:stCondLst>
                            <p:childTnLst>
                              <p:par>
                                <p:cTn id="30" presetID="18" presetClass="entr" presetSubtype="6" fill="hold" grpId="0" nodeType="afterEffect">
                                  <p:stCondLst>
                                    <p:cond delay="0"/>
                                  </p:stCondLst>
                                  <p:childTnLst>
                                    <p:set>
                                      <p:cBhvr>
                                        <p:cTn id="31" dur="1" fill="hold">
                                          <p:stCondLst>
                                            <p:cond delay="0"/>
                                          </p:stCondLst>
                                        </p:cTn>
                                        <p:tgtEl>
                                          <p:spTgt spid="199">
                                            <p:txEl>
                                              <p:pRg st="0" end="0"/>
                                            </p:txEl>
                                          </p:spTgt>
                                        </p:tgtEl>
                                        <p:attrNameLst>
                                          <p:attrName>style.visibility</p:attrName>
                                        </p:attrNameLst>
                                      </p:cBhvr>
                                      <p:to>
                                        <p:strVal val="visible"/>
                                      </p:to>
                                    </p:set>
                                    <p:animEffect transition="in" filter="strips(downRight)">
                                      <p:cBhvr>
                                        <p:cTn id="32" dur="500"/>
                                        <p:tgtEl>
                                          <p:spTgt spid="199">
                                            <p:txEl>
                                              <p:pRg st="0" end="0"/>
                                            </p:txEl>
                                          </p:spTgt>
                                        </p:tgtEl>
                                      </p:cBhvr>
                                    </p:animEffect>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204">
                                            <p:txEl>
                                              <p:pRg st="0" end="0"/>
                                            </p:txEl>
                                          </p:spTgt>
                                        </p:tgtEl>
                                        <p:attrNameLst>
                                          <p:attrName>style.visibility</p:attrName>
                                        </p:attrNameLst>
                                      </p:cBhvr>
                                      <p:to>
                                        <p:strVal val="visible"/>
                                      </p:to>
                                    </p:set>
                                    <p:animEffect transition="in" filter="wipe(left)">
                                      <p:cBhvr>
                                        <p:cTn id="36" dur="500"/>
                                        <p:tgtEl>
                                          <p:spTgt spid="204">
                                            <p:txEl>
                                              <p:pRg st="0" end="0"/>
                                            </p:txEl>
                                          </p:spTgt>
                                        </p:tgtEl>
                                      </p:cBhvr>
                                    </p:animEffect>
                                  </p:childTnLst>
                                </p:cTn>
                              </p:par>
                            </p:childTnLst>
                          </p:cTn>
                        </p:par>
                        <p:par>
                          <p:cTn id="37" fill="hold">
                            <p:stCondLst>
                              <p:cond delay="4000"/>
                            </p:stCondLst>
                            <p:childTnLst>
                              <p:par>
                                <p:cTn id="38" presetID="18" presetClass="entr" presetSubtype="6" fill="hold" grpId="0" nodeType="afterEffect">
                                  <p:stCondLst>
                                    <p:cond delay="0"/>
                                  </p:stCondLst>
                                  <p:childTnLst>
                                    <p:set>
                                      <p:cBhvr>
                                        <p:cTn id="39" dur="1" fill="hold">
                                          <p:stCondLst>
                                            <p:cond delay="0"/>
                                          </p:stCondLst>
                                        </p:cTn>
                                        <p:tgtEl>
                                          <p:spTgt spid="205">
                                            <p:txEl>
                                              <p:pRg st="0" end="0"/>
                                            </p:txEl>
                                          </p:spTgt>
                                        </p:tgtEl>
                                        <p:attrNameLst>
                                          <p:attrName>style.visibility</p:attrName>
                                        </p:attrNameLst>
                                      </p:cBhvr>
                                      <p:to>
                                        <p:strVal val="visible"/>
                                      </p:to>
                                    </p:set>
                                    <p:animEffect transition="in" filter="strips(downRight)">
                                      <p:cBhvr>
                                        <p:cTn id="40" dur="500"/>
                                        <p:tgtEl>
                                          <p:spTgt spid="205">
                                            <p:txEl>
                                              <p:pRg st="0" end="0"/>
                                            </p:txEl>
                                          </p:spTgt>
                                        </p:tgtEl>
                                      </p:cBhvr>
                                    </p:animEffect>
                                  </p:childTnLst>
                                </p:cTn>
                              </p:par>
                            </p:childTnLst>
                          </p:cTn>
                        </p:par>
                        <p:par>
                          <p:cTn id="41" fill="hold">
                            <p:stCondLst>
                              <p:cond delay="4500"/>
                            </p:stCondLst>
                            <p:childTnLst>
                              <p:par>
                                <p:cTn id="42" presetID="22" presetClass="entr" presetSubtype="8" fill="hold" grpId="0" nodeType="afterEffect">
                                  <p:stCondLst>
                                    <p:cond delay="0"/>
                                  </p:stCondLst>
                                  <p:childTnLst>
                                    <p:set>
                                      <p:cBhvr>
                                        <p:cTn id="43" dur="1" fill="hold">
                                          <p:stCondLst>
                                            <p:cond delay="0"/>
                                          </p:stCondLst>
                                        </p:cTn>
                                        <p:tgtEl>
                                          <p:spTgt spid="206">
                                            <p:txEl>
                                              <p:pRg st="0" end="0"/>
                                            </p:txEl>
                                          </p:spTgt>
                                        </p:tgtEl>
                                        <p:attrNameLst>
                                          <p:attrName>style.visibility</p:attrName>
                                        </p:attrNameLst>
                                      </p:cBhvr>
                                      <p:to>
                                        <p:strVal val="visible"/>
                                      </p:to>
                                    </p:set>
                                    <p:animEffect transition="in" filter="wipe(left)">
                                      <p:cBhvr>
                                        <p:cTn id="44" dur="500"/>
                                        <p:tgtEl>
                                          <p:spTgt spid="206">
                                            <p:txEl>
                                              <p:pRg st="0" end="0"/>
                                            </p:txEl>
                                          </p:spTgt>
                                        </p:tgtEl>
                                      </p:cBhvr>
                                    </p:animEffect>
                                  </p:childTnLst>
                                </p:cTn>
                              </p:par>
                            </p:childTnLst>
                          </p:cTn>
                        </p:par>
                        <p:par>
                          <p:cTn id="45" fill="hold">
                            <p:stCondLst>
                              <p:cond delay="5000"/>
                            </p:stCondLst>
                            <p:childTnLst>
                              <p:par>
                                <p:cTn id="46" presetID="18" presetClass="entr" presetSubtype="6" fill="hold" grpId="0" nodeType="afterEffect">
                                  <p:stCondLst>
                                    <p:cond delay="0"/>
                                  </p:stCondLst>
                                  <p:childTnLst>
                                    <p:set>
                                      <p:cBhvr>
                                        <p:cTn id="47" dur="1" fill="hold">
                                          <p:stCondLst>
                                            <p:cond delay="0"/>
                                          </p:stCondLst>
                                        </p:cTn>
                                        <p:tgtEl>
                                          <p:spTgt spid="207">
                                            <p:txEl>
                                              <p:pRg st="0" end="0"/>
                                            </p:txEl>
                                          </p:spTgt>
                                        </p:tgtEl>
                                        <p:attrNameLst>
                                          <p:attrName>style.visibility</p:attrName>
                                        </p:attrNameLst>
                                      </p:cBhvr>
                                      <p:to>
                                        <p:strVal val="visible"/>
                                      </p:to>
                                    </p:set>
                                    <p:animEffect transition="in" filter="strips(downRight)">
                                      <p:cBhvr>
                                        <p:cTn id="48" dur="500"/>
                                        <p:tgtEl>
                                          <p:spTgt spid="2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build="p"/>
      <p:bldP spid="32" grpId="0" build="p"/>
      <p:bldP spid="33" grpId="0" build="p"/>
      <p:bldP spid="198" grpId="0" build="p"/>
      <p:bldP spid="199" grpId="0" build="p"/>
      <p:bldP spid="204" grpId="0" build="p"/>
      <p:bldP spid="205" grpId="0" build="p"/>
      <p:bldP spid="206" grpId="0" build="p"/>
      <p:bldP spid="207"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ctrTitle"/>
          </p:nvPr>
        </p:nvSpPr>
        <p:spPr/>
        <p:txBody>
          <a:bodyPr>
            <a:noAutofit/>
          </a:bodyPr>
          <a:lstStyle/>
          <a:p>
            <a:r>
              <a:rPr lang="en-GB" dirty="0"/>
              <a:t>4 REASONS BUSINESS WITH US</a:t>
            </a:r>
          </a:p>
        </p:txBody>
      </p:sp>
      <p:sp>
        <p:nvSpPr>
          <p:cNvPr id="46" name="Subtitle 45"/>
          <p:cNvSpPr>
            <a:spLocks noGrp="1"/>
          </p:cNvSpPr>
          <p:nvPr>
            <p:ph type="subTitle" idx="1"/>
          </p:nvPr>
        </p:nvSpPr>
        <p:spPr/>
        <p:txBody>
          <a:bodyPr/>
          <a:lstStyle/>
          <a:p>
            <a:r>
              <a:rPr lang="en-GB" dirty="0"/>
              <a:t>Write your relevant text here</a:t>
            </a:r>
          </a:p>
        </p:txBody>
      </p:sp>
      <p:sp>
        <p:nvSpPr>
          <p:cNvPr id="50" name="Text Placeholder 13"/>
          <p:cNvSpPr>
            <a:spLocks noGrp="1"/>
          </p:cNvSpPr>
          <p:nvPr>
            <p:ph type="body" sz="quarter" idx="10"/>
          </p:nvPr>
        </p:nvSpPr>
        <p:spPr>
          <a:xfrm>
            <a:off x="3600165" y="2572904"/>
            <a:ext cx="2028825" cy="272162"/>
          </a:xfrm>
        </p:spPr>
        <p:txBody>
          <a:bodyPr/>
          <a:lstStyle/>
          <a:p>
            <a:r>
              <a:rPr lang="en-GB" dirty="0"/>
              <a:t>Product Quality</a:t>
            </a:r>
          </a:p>
        </p:txBody>
      </p:sp>
      <p:sp>
        <p:nvSpPr>
          <p:cNvPr id="7" name="Text Placeholder 6"/>
          <p:cNvSpPr>
            <a:spLocks noGrp="1"/>
          </p:cNvSpPr>
          <p:nvPr>
            <p:ph type="body" sz="quarter" idx="11"/>
          </p:nvPr>
        </p:nvSpPr>
        <p:spPr>
          <a:xfrm>
            <a:off x="3600165" y="2883165"/>
            <a:ext cx="2224055" cy="576315"/>
          </a:xfrm>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isqte</a:t>
            </a:r>
            <a:r>
              <a:rPr lang="en-GB" dirty="0"/>
              <a:t> </a:t>
            </a:r>
            <a:r>
              <a:rPr lang="en-GB" dirty="0" err="1"/>
              <a:t>natus</a:t>
            </a:r>
            <a:r>
              <a:rPr lang="en-GB" dirty="0"/>
              <a:t> error sit </a:t>
            </a:r>
            <a:r>
              <a:rPr lang="en-GB" dirty="0" err="1"/>
              <a:t>voluptatem</a:t>
            </a:r>
            <a:r>
              <a:rPr lang="en-GB" dirty="0"/>
              <a:t> </a:t>
            </a:r>
            <a:r>
              <a:rPr lang="en-GB" dirty="0" err="1"/>
              <a:t>accusantium</a:t>
            </a:r>
            <a:endParaRPr lang="en-GB" dirty="0"/>
          </a:p>
        </p:txBody>
      </p:sp>
      <p:grpSp>
        <p:nvGrpSpPr>
          <p:cNvPr id="36" name="Group 35"/>
          <p:cNvGrpSpPr/>
          <p:nvPr/>
        </p:nvGrpSpPr>
        <p:grpSpPr>
          <a:xfrm>
            <a:off x="1524000" y="2209800"/>
            <a:ext cx="1745147" cy="1594314"/>
            <a:chOff x="2950979" y="3669086"/>
            <a:chExt cx="3823555" cy="3493086"/>
          </a:xfrm>
        </p:grpSpPr>
        <p:sp>
          <p:nvSpPr>
            <p:cNvPr id="37" name="Shape 187"/>
            <p:cNvSpPr/>
            <p:nvPr/>
          </p:nvSpPr>
          <p:spPr>
            <a:xfrm>
              <a:off x="2950979" y="3669086"/>
              <a:ext cx="3823555" cy="3493086"/>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8" name="Shape 196"/>
            <p:cNvSpPr/>
            <p:nvPr/>
          </p:nvSpPr>
          <p:spPr>
            <a:xfrm>
              <a:off x="5423947" y="5317732"/>
              <a:ext cx="1344812" cy="108935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9" name="Shape 197"/>
            <p:cNvSpPr/>
            <p:nvPr/>
          </p:nvSpPr>
          <p:spPr>
            <a:xfrm rot="10800000" flipH="1">
              <a:off x="5848808" y="5546480"/>
              <a:ext cx="520665" cy="564079"/>
            </a:xfrm>
            <a:custGeom>
              <a:avLst/>
              <a:gdLst/>
              <a:ahLst/>
              <a:cxnLst>
                <a:cxn ang="0">
                  <a:pos x="wd2" y="hd2"/>
                </a:cxn>
                <a:cxn ang="5400000">
                  <a:pos x="wd2" y="hd2"/>
                </a:cxn>
                <a:cxn ang="10800000">
                  <a:pos x="wd2" y="hd2"/>
                </a:cxn>
                <a:cxn ang="16200000">
                  <a:pos x="wd2" y="hd2"/>
                </a:cxn>
              </a:cxnLst>
              <a:rect l="0" t="0" r="r" b="b"/>
              <a:pathLst>
                <a:path w="21600" h="21600" extrusionOk="0">
                  <a:moveTo>
                    <a:pt x="19252" y="12792"/>
                  </a:moveTo>
                  <a:cubicBezTo>
                    <a:pt x="18886" y="13126"/>
                    <a:pt x="18469" y="13292"/>
                    <a:pt x="18000" y="13292"/>
                  </a:cubicBezTo>
                  <a:lnTo>
                    <a:pt x="13051" y="13292"/>
                  </a:lnTo>
                  <a:cubicBezTo>
                    <a:pt x="13051" y="13794"/>
                    <a:pt x="13275" y="14484"/>
                    <a:pt x="13725" y="15362"/>
                  </a:cubicBezTo>
                  <a:cubicBezTo>
                    <a:pt x="14175" y="16241"/>
                    <a:pt x="14400" y="16936"/>
                    <a:pt x="14400" y="17446"/>
                  </a:cubicBezTo>
                  <a:cubicBezTo>
                    <a:pt x="14400" y="18294"/>
                    <a:pt x="14250" y="18922"/>
                    <a:pt x="13950" y="19328"/>
                  </a:cubicBezTo>
                  <a:cubicBezTo>
                    <a:pt x="13650" y="19735"/>
                    <a:pt x="13051" y="19938"/>
                    <a:pt x="12151" y="19938"/>
                  </a:cubicBezTo>
                  <a:cubicBezTo>
                    <a:pt x="11906" y="19714"/>
                    <a:pt x="11728" y="19345"/>
                    <a:pt x="11615" y="18834"/>
                  </a:cubicBezTo>
                  <a:cubicBezTo>
                    <a:pt x="11503" y="18324"/>
                    <a:pt x="11360" y="17781"/>
                    <a:pt x="11186" y="17205"/>
                  </a:cubicBezTo>
                  <a:cubicBezTo>
                    <a:pt x="11014" y="16631"/>
                    <a:pt x="10735" y="16156"/>
                    <a:pt x="10350" y="15784"/>
                  </a:cubicBezTo>
                  <a:cubicBezTo>
                    <a:pt x="10144" y="15585"/>
                    <a:pt x="9783" y="15191"/>
                    <a:pt x="9267" y="14603"/>
                  </a:cubicBezTo>
                  <a:cubicBezTo>
                    <a:pt x="9230" y="14560"/>
                    <a:pt x="9122" y="14430"/>
                    <a:pt x="8944" y="14214"/>
                  </a:cubicBezTo>
                  <a:cubicBezTo>
                    <a:pt x="8766" y="13997"/>
                    <a:pt x="8618" y="13820"/>
                    <a:pt x="8501" y="13681"/>
                  </a:cubicBezTo>
                  <a:cubicBezTo>
                    <a:pt x="8384" y="13543"/>
                    <a:pt x="8222" y="13359"/>
                    <a:pt x="8016" y="13130"/>
                  </a:cubicBezTo>
                  <a:cubicBezTo>
                    <a:pt x="7809" y="12900"/>
                    <a:pt x="7622" y="12710"/>
                    <a:pt x="7454" y="12559"/>
                  </a:cubicBezTo>
                  <a:cubicBezTo>
                    <a:pt x="7284" y="12407"/>
                    <a:pt x="7104" y="12254"/>
                    <a:pt x="6912" y="12098"/>
                  </a:cubicBezTo>
                  <a:cubicBezTo>
                    <a:pt x="6720" y="11942"/>
                    <a:pt x="6533" y="11825"/>
                    <a:pt x="6350" y="11748"/>
                  </a:cubicBezTo>
                  <a:cubicBezTo>
                    <a:pt x="6167" y="11670"/>
                    <a:pt x="6000" y="11631"/>
                    <a:pt x="5850" y="11631"/>
                  </a:cubicBezTo>
                  <a:lnTo>
                    <a:pt x="5401" y="11631"/>
                  </a:lnTo>
                  <a:lnTo>
                    <a:pt x="5401" y="3323"/>
                  </a:lnTo>
                  <a:lnTo>
                    <a:pt x="5850" y="3323"/>
                  </a:lnTo>
                  <a:cubicBezTo>
                    <a:pt x="5972" y="3323"/>
                    <a:pt x="6120" y="3310"/>
                    <a:pt x="6293" y="3284"/>
                  </a:cubicBezTo>
                  <a:cubicBezTo>
                    <a:pt x="6467" y="3258"/>
                    <a:pt x="6621" y="3230"/>
                    <a:pt x="6758" y="3200"/>
                  </a:cubicBezTo>
                  <a:cubicBezTo>
                    <a:pt x="6893" y="3169"/>
                    <a:pt x="7071" y="3122"/>
                    <a:pt x="7292" y="3057"/>
                  </a:cubicBezTo>
                  <a:cubicBezTo>
                    <a:pt x="7512" y="2992"/>
                    <a:pt x="7676" y="2942"/>
                    <a:pt x="7784" y="2908"/>
                  </a:cubicBezTo>
                  <a:cubicBezTo>
                    <a:pt x="7892" y="2873"/>
                    <a:pt x="8058" y="2819"/>
                    <a:pt x="8283" y="2745"/>
                  </a:cubicBezTo>
                  <a:cubicBezTo>
                    <a:pt x="8508" y="2672"/>
                    <a:pt x="8645" y="2626"/>
                    <a:pt x="8691" y="2609"/>
                  </a:cubicBezTo>
                  <a:cubicBezTo>
                    <a:pt x="10669" y="1977"/>
                    <a:pt x="12272" y="1662"/>
                    <a:pt x="13501" y="1662"/>
                  </a:cubicBezTo>
                  <a:lnTo>
                    <a:pt x="15300" y="1662"/>
                  </a:lnTo>
                  <a:cubicBezTo>
                    <a:pt x="16116" y="1662"/>
                    <a:pt x="16754" y="1839"/>
                    <a:pt x="17213" y="2194"/>
                  </a:cubicBezTo>
                  <a:cubicBezTo>
                    <a:pt x="17673" y="2548"/>
                    <a:pt x="17902" y="3094"/>
                    <a:pt x="17902" y="3830"/>
                  </a:cubicBezTo>
                  <a:cubicBezTo>
                    <a:pt x="17902" y="4055"/>
                    <a:pt x="17878" y="4297"/>
                    <a:pt x="17832" y="4556"/>
                  </a:cubicBezTo>
                  <a:cubicBezTo>
                    <a:pt x="18113" y="4695"/>
                    <a:pt x="18336" y="4922"/>
                    <a:pt x="18499" y="5238"/>
                  </a:cubicBezTo>
                  <a:cubicBezTo>
                    <a:pt x="18664" y="5554"/>
                    <a:pt x="18746" y="5872"/>
                    <a:pt x="18746" y="6192"/>
                  </a:cubicBezTo>
                  <a:cubicBezTo>
                    <a:pt x="18746" y="6512"/>
                    <a:pt x="18662" y="6811"/>
                    <a:pt x="18493" y="7088"/>
                  </a:cubicBezTo>
                  <a:cubicBezTo>
                    <a:pt x="18990" y="7520"/>
                    <a:pt x="19238" y="8034"/>
                    <a:pt x="19238" y="8632"/>
                  </a:cubicBezTo>
                  <a:cubicBezTo>
                    <a:pt x="19238" y="8848"/>
                    <a:pt x="19191" y="9089"/>
                    <a:pt x="19098" y="9352"/>
                  </a:cubicBezTo>
                  <a:cubicBezTo>
                    <a:pt x="19004" y="9617"/>
                    <a:pt x="18886" y="9822"/>
                    <a:pt x="18746" y="9969"/>
                  </a:cubicBezTo>
                  <a:cubicBezTo>
                    <a:pt x="19045" y="9978"/>
                    <a:pt x="19297" y="10181"/>
                    <a:pt x="19498" y="10579"/>
                  </a:cubicBezTo>
                  <a:cubicBezTo>
                    <a:pt x="19699" y="10977"/>
                    <a:pt x="19801" y="11327"/>
                    <a:pt x="19801" y="11631"/>
                  </a:cubicBezTo>
                  <a:cubicBezTo>
                    <a:pt x="19801" y="12072"/>
                    <a:pt x="19618" y="12459"/>
                    <a:pt x="19252" y="12792"/>
                  </a:cubicBezTo>
                  <a:cubicBezTo>
                    <a:pt x="19252" y="12792"/>
                    <a:pt x="19252" y="12792"/>
                    <a:pt x="19252" y="12792"/>
                  </a:cubicBezTo>
                  <a:close/>
                  <a:moveTo>
                    <a:pt x="3333" y="4738"/>
                  </a:moveTo>
                  <a:cubicBezTo>
                    <a:pt x="3155" y="4903"/>
                    <a:pt x="2944" y="4985"/>
                    <a:pt x="2700" y="4985"/>
                  </a:cubicBezTo>
                  <a:cubicBezTo>
                    <a:pt x="2457" y="4985"/>
                    <a:pt x="2245" y="4903"/>
                    <a:pt x="2067" y="4738"/>
                  </a:cubicBezTo>
                  <a:cubicBezTo>
                    <a:pt x="1890" y="4573"/>
                    <a:pt x="1800" y="4379"/>
                    <a:pt x="1800" y="4154"/>
                  </a:cubicBezTo>
                  <a:cubicBezTo>
                    <a:pt x="1800" y="3929"/>
                    <a:pt x="1890" y="3734"/>
                    <a:pt x="2067" y="3570"/>
                  </a:cubicBezTo>
                  <a:cubicBezTo>
                    <a:pt x="2245" y="3406"/>
                    <a:pt x="2457" y="3323"/>
                    <a:pt x="2700" y="3323"/>
                  </a:cubicBezTo>
                  <a:cubicBezTo>
                    <a:pt x="2944" y="3323"/>
                    <a:pt x="3155" y="3406"/>
                    <a:pt x="3333" y="3570"/>
                  </a:cubicBezTo>
                  <a:cubicBezTo>
                    <a:pt x="3511" y="3734"/>
                    <a:pt x="3600" y="3929"/>
                    <a:pt x="3600" y="4154"/>
                  </a:cubicBezTo>
                  <a:cubicBezTo>
                    <a:pt x="3600" y="4379"/>
                    <a:pt x="3511" y="4573"/>
                    <a:pt x="3333" y="4738"/>
                  </a:cubicBezTo>
                  <a:cubicBezTo>
                    <a:pt x="3333" y="4738"/>
                    <a:pt x="3333" y="4738"/>
                    <a:pt x="3333" y="4738"/>
                  </a:cubicBezTo>
                  <a:close/>
                  <a:moveTo>
                    <a:pt x="20911" y="9527"/>
                  </a:moveTo>
                  <a:cubicBezTo>
                    <a:pt x="20996" y="9242"/>
                    <a:pt x="21038" y="8943"/>
                    <a:pt x="21038" y="8632"/>
                  </a:cubicBezTo>
                  <a:cubicBezTo>
                    <a:pt x="21038" y="7965"/>
                    <a:pt x="20859" y="7342"/>
                    <a:pt x="20504" y="6763"/>
                  </a:cubicBezTo>
                  <a:cubicBezTo>
                    <a:pt x="20531" y="6581"/>
                    <a:pt x="20546" y="6395"/>
                    <a:pt x="20546" y="6205"/>
                  </a:cubicBezTo>
                  <a:cubicBezTo>
                    <a:pt x="20546" y="5330"/>
                    <a:pt x="20264" y="4560"/>
                    <a:pt x="19701" y="3894"/>
                  </a:cubicBezTo>
                  <a:lnTo>
                    <a:pt x="19701" y="3829"/>
                  </a:lnTo>
                  <a:cubicBezTo>
                    <a:pt x="19711" y="2643"/>
                    <a:pt x="19310" y="1709"/>
                    <a:pt x="18499" y="1025"/>
                  </a:cubicBezTo>
                  <a:cubicBezTo>
                    <a:pt x="17688" y="342"/>
                    <a:pt x="16627" y="0"/>
                    <a:pt x="15314" y="0"/>
                  </a:cubicBezTo>
                  <a:lnTo>
                    <a:pt x="13739" y="0"/>
                  </a:lnTo>
                  <a:cubicBezTo>
                    <a:pt x="12755" y="0"/>
                    <a:pt x="11817" y="95"/>
                    <a:pt x="10926" y="286"/>
                  </a:cubicBezTo>
                  <a:cubicBezTo>
                    <a:pt x="10035" y="476"/>
                    <a:pt x="8990" y="762"/>
                    <a:pt x="7791" y="1142"/>
                  </a:cubicBezTo>
                  <a:cubicBezTo>
                    <a:pt x="6703" y="1488"/>
                    <a:pt x="6056" y="1662"/>
                    <a:pt x="5850" y="1662"/>
                  </a:cubicBezTo>
                  <a:lnTo>
                    <a:pt x="1800" y="1662"/>
                  </a:lnTo>
                  <a:cubicBezTo>
                    <a:pt x="1303" y="1662"/>
                    <a:pt x="879" y="1823"/>
                    <a:pt x="528" y="2148"/>
                  </a:cubicBezTo>
                  <a:cubicBezTo>
                    <a:pt x="176" y="2472"/>
                    <a:pt x="0" y="2864"/>
                    <a:pt x="0" y="3323"/>
                  </a:cubicBezTo>
                  <a:lnTo>
                    <a:pt x="0" y="11630"/>
                  </a:lnTo>
                  <a:cubicBezTo>
                    <a:pt x="0" y="12089"/>
                    <a:pt x="175" y="12480"/>
                    <a:pt x="528" y="12805"/>
                  </a:cubicBezTo>
                  <a:cubicBezTo>
                    <a:pt x="879" y="13130"/>
                    <a:pt x="1303" y="13292"/>
                    <a:pt x="1800" y="13292"/>
                  </a:cubicBezTo>
                  <a:lnTo>
                    <a:pt x="5653" y="13292"/>
                  </a:lnTo>
                  <a:cubicBezTo>
                    <a:pt x="5991" y="13499"/>
                    <a:pt x="6633" y="14170"/>
                    <a:pt x="7580" y="15303"/>
                  </a:cubicBezTo>
                  <a:cubicBezTo>
                    <a:pt x="8133" y="15970"/>
                    <a:pt x="8634" y="16519"/>
                    <a:pt x="9084" y="16953"/>
                  </a:cubicBezTo>
                  <a:cubicBezTo>
                    <a:pt x="9262" y="17134"/>
                    <a:pt x="9408" y="17411"/>
                    <a:pt x="9520" y="17783"/>
                  </a:cubicBezTo>
                  <a:cubicBezTo>
                    <a:pt x="9633" y="18155"/>
                    <a:pt x="9715" y="18521"/>
                    <a:pt x="9766" y="18880"/>
                  </a:cubicBezTo>
                  <a:cubicBezTo>
                    <a:pt x="9818" y="19239"/>
                    <a:pt x="9937" y="19631"/>
                    <a:pt x="10125" y="20055"/>
                  </a:cubicBezTo>
                  <a:cubicBezTo>
                    <a:pt x="10312" y="20479"/>
                    <a:pt x="10565" y="20834"/>
                    <a:pt x="10885" y="21119"/>
                  </a:cubicBezTo>
                  <a:cubicBezTo>
                    <a:pt x="11250" y="21440"/>
                    <a:pt x="11672" y="21600"/>
                    <a:pt x="12150" y="21600"/>
                  </a:cubicBezTo>
                  <a:cubicBezTo>
                    <a:pt x="12938" y="21600"/>
                    <a:pt x="13646" y="21459"/>
                    <a:pt x="14274" y="21178"/>
                  </a:cubicBezTo>
                  <a:cubicBezTo>
                    <a:pt x="14901" y="20897"/>
                    <a:pt x="15380" y="20458"/>
                    <a:pt x="15708" y="19860"/>
                  </a:cubicBezTo>
                  <a:cubicBezTo>
                    <a:pt x="16037" y="19271"/>
                    <a:pt x="16201" y="18467"/>
                    <a:pt x="16201" y="17446"/>
                  </a:cubicBezTo>
                  <a:cubicBezTo>
                    <a:pt x="16201" y="16641"/>
                    <a:pt x="15975" y="15810"/>
                    <a:pt x="15526" y="14954"/>
                  </a:cubicBezTo>
                  <a:lnTo>
                    <a:pt x="18000" y="14954"/>
                  </a:lnTo>
                  <a:cubicBezTo>
                    <a:pt x="18976" y="14954"/>
                    <a:pt x="19819" y="14625"/>
                    <a:pt x="20532" y="13967"/>
                  </a:cubicBezTo>
                  <a:cubicBezTo>
                    <a:pt x="21244" y="13310"/>
                    <a:pt x="21600" y="12536"/>
                    <a:pt x="21600" y="11644"/>
                  </a:cubicBezTo>
                  <a:cubicBezTo>
                    <a:pt x="21600" y="10873"/>
                    <a:pt x="21371" y="10168"/>
                    <a:pt x="20911" y="9527"/>
                  </a:cubicBezTo>
                  <a:cubicBezTo>
                    <a:pt x="20911" y="9527"/>
                    <a:pt x="20911" y="9527"/>
                    <a:pt x="20911" y="952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0" name="Group 39"/>
          <p:cNvGrpSpPr/>
          <p:nvPr/>
        </p:nvGrpSpPr>
        <p:grpSpPr>
          <a:xfrm>
            <a:off x="1523999" y="4019086"/>
            <a:ext cx="1748861" cy="1594314"/>
            <a:chOff x="2950977" y="7633167"/>
            <a:chExt cx="3831693" cy="3493086"/>
          </a:xfrm>
        </p:grpSpPr>
        <p:sp>
          <p:nvSpPr>
            <p:cNvPr id="42" name="Shape 199"/>
            <p:cNvSpPr/>
            <p:nvPr/>
          </p:nvSpPr>
          <p:spPr>
            <a:xfrm>
              <a:off x="2950977" y="7633167"/>
              <a:ext cx="3826528" cy="3493086"/>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4" name="Shape 217"/>
            <p:cNvSpPr/>
            <p:nvPr/>
          </p:nvSpPr>
          <p:spPr>
            <a:xfrm>
              <a:off x="5423945" y="9260142"/>
              <a:ext cx="1358725" cy="1148421"/>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7" name="Shape 218"/>
            <p:cNvSpPr/>
            <p:nvPr/>
          </p:nvSpPr>
          <p:spPr>
            <a:xfrm>
              <a:off x="5832006" y="9589401"/>
              <a:ext cx="533404" cy="457202"/>
            </a:xfrm>
            <a:custGeom>
              <a:avLst/>
              <a:gdLst/>
              <a:ahLst/>
              <a:cxnLst>
                <a:cxn ang="0">
                  <a:pos x="wd2" y="hd2"/>
                </a:cxn>
                <a:cxn ang="5400000">
                  <a:pos x="wd2" y="hd2"/>
                </a:cxn>
                <a:cxn ang="10800000">
                  <a:pos x="wd2" y="hd2"/>
                </a:cxn>
                <a:cxn ang="16200000">
                  <a:pos x="wd2" y="hd2"/>
                </a:cxn>
              </a:cxnLst>
              <a:rect l="0" t="0" r="r" b="b"/>
              <a:pathLst>
                <a:path w="21600" h="21600" extrusionOk="0">
                  <a:moveTo>
                    <a:pt x="20069" y="1744"/>
                  </a:moveTo>
                  <a:cubicBezTo>
                    <a:pt x="19049" y="582"/>
                    <a:pt x="17638" y="0"/>
                    <a:pt x="15838" y="0"/>
                  </a:cubicBezTo>
                  <a:cubicBezTo>
                    <a:pt x="15340" y="0"/>
                    <a:pt x="14831" y="101"/>
                    <a:pt x="14313" y="303"/>
                  </a:cubicBezTo>
                  <a:cubicBezTo>
                    <a:pt x="13795" y="504"/>
                    <a:pt x="13313" y="776"/>
                    <a:pt x="12867" y="1118"/>
                  </a:cubicBezTo>
                  <a:cubicBezTo>
                    <a:pt x="12421" y="1460"/>
                    <a:pt x="12038" y="1782"/>
                    <a:pt x="11716" y="2081"/>
                  </a:cubicBezTo>
                  <a:cubicBezTo>
                    <a:pt x="11394" y="2381"/>
                    <a:pt x="11089" y="2700"/>
                    <a:pt x="10800" y="3038"/>
                  </a:cubicBezTo>
                  <a:cubicBezTo>
                    <a:pt x="10511" y="2700"/>
                    <a:pt x="10205" y="2381"/>
                    <a:pt x="9884" y="2081"/>
                  </a:cubicBezTo>
                  <a:cubicBezTo>
                    <a:pt x="9562" y="1782"/>
                    <a:pt x="9179" y="1461"/>
                    <a:pt x="8733" y="1118"/>
                  </a:cubicBezTo>
                  <a:cubicBezTo>
                    <a:pt x="8286" y="775"/>
                    <a:pt x="7805" y="504"/>
                    <a:pt x="7286" y="303"/>
                  </a:cubicBezTo>
                  <a:cubicBezTo>
                    <a:pt x="6768" y="101"/>
                    <a:pt x="6259" y="0"/>
                    <a:pt x="5762" y="0"/>
                  </a:cubicBezTo>
                  <a:cubicBezTo>
                    <a:pt x="3962" y="0"/>
                    <a:pt x="2551" y="582"/>
                    <a:pt x="1531" y="1744"/>
                  </a:cubicBezTo>
                  <a:cubicBezTo>
                    <a:pt x="510" y="2906"/>
                    <a:pt x="0" y="4519"/>
                    <a:pt x="0" y="6581"/>
                  </a:cubicBezTo>
                  <a:cubicBezTo>
                    <a:pt x="0" y="7209"/>
                    <a:pt x="95" y="7856"/>
                    <a:pt x="283" y="8521"/>
                  </a:cubicBezTo>
                  <a:cubicBezTo>
                    <a:pt x="472" y="9187"/>
                    <a:pt x="687" y="9754"/>
                    <a:pt x="928" y="10223"/>
                  </a:cubicBezTo>
                  <a:cubicBezTo>
                    <a:pt x="1170" y="10692"/>
                    <a:pt x="1443" y="11149"/>
                    <a:pt x="1748" y="11594"/>
                  </a:cubicBezTo>
                  <a:cubicBezTo>
                    <a:pt x="2053" y="12040"/>
                    <a:pt x="2276" y="12347"/>
                    <a:pt x="2417" y="12515"/>
                  </a:cubicBezTo>
                  <a:cubicBezTo>
                    <a:pt x="2557" y="12684"/>
                    <a:pt x="2668" y="12806"/>
                    <a:pt x="2748" y="12881"/>
                  </a:cubicBezTo>
                  <a:lnTo>
                    <a:pt x="10269" y="21346"/>
                  </a:lnTo>
                  <a:cubicBezTo>
                    <a:pt x="10414" y="21516"/>
                    <a:pt x="10591" y="21600"/>
                    <a:pt x="10800" y="21600"/>
                  </a:cubicBezTo>
                  <a:cubicBezTo>
                    <a:pt x="11009" y="21600"/>
                    <a:pt x="11185" y="21516"/>
                    <a:pt x="11331" y="21347"/>
                  </a:cubicBezTo>
                  <a:lnTo>
                    <a:pt x="18840" y="12909"/>
                  </a:lnTo>
                  <a:cubicBezTo>
                    <a:pt x="20680" y="10762"/>
                    <a:pt x="21600" y="8653"/>
                    <a:pt x="21600" y="6581"/>
                  </a:cubicBezTo>
                  <a:cubicBezTo>
                    <a:pt x="21600" y="4519"/>
                    <a:pt x="21089" y="2906"/>
                    <a:pt x="20069" y="1744"/>
                  </a:cubicBezTo>
                  <a:cubicBezTo>
                    <a:pt x="20069" y="1744"/>
                    <a:pt x="20069" y="1744"/>
                    <a:pt x="20069" y="1744"/>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8" name="Group 47"/>
          <p:cNvGrpSpPr/>
          <p:nvPr/>
        </p:nvGrpSpPr>
        <p:grpSpPr>
          <a:xfrm>
            <a:off x="6499665" y="2209800"/>
            <a:ext cx="1746504" cy="1594314"/>
            <a:chOff x="12655992" y="3669086"/>
            <a:chExt cx="3826528" cy="3493086"/>
          </a:xfrm>
        </p:grpSpPr>
        <p:sp>
          <p:nvSpPr>
            <p:cNvPr id="49" name="Shape 205"/>
            <p:cNvSpPr/>
            <p:nvPr/>
          </p:nvSpPr>
          <p:spPr>
            <a:xfrm>
              <a:off x="12655992" y="3669086"/>
              <a:ext cx="3826528" cy="3493086"/>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1" name="Shape 220"/>
            <p:cNvSpPr/>
            <p:nvPr/>
          </p:nvSpPr>
          <p:spPr>
            <a:xfrm>
              <a:off x="15141908" y="5317732"/>
              <a:ext cx="1338817" cy="108935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52" name="Group 224"/>
            <p:cNvGrpSpPr/>
            <p:nvPr/>
          </p:nvGrpSpPr>
          <p:grpSpPr>
            <a:xfrm>
              <a:off x="15551211" y="5571881"/>
              <a:ext cx="581527" cy="564081"/>
              <a:chOff x="921714" y="0"/>
              <a:chExt cx="581525" cy="564079"/>
            </a:xfrm>
          </p:grpSpPr>
          <p:sp>
            <p:nvSpPr>
              <p:cNvPr id="53" name="Shape 221"/>
              <p:cNvSpPr/>
              <p:nvPr/>
            </p:nvSpPr>
            <p:spPr>
              <a:xfrm>
                <a:off x="1041842" y="268081"/>
                <a:ext cx="178922" cy="295998"/>
              </a:xfrm>
              <a:custGeom>
                <a:avLst/>
                <a:gdLst/>
                <a:ahLst/>
                <a:cxnLst>
                  <a:cxn ang="0">
                    <a:pos x="wd2" y="hd2"/>
                  </a:cxn>
                  <a:cxn ang="5400000">
                    <a:pos x="wd2" y="hd2"/>
                  </a:cxn>
                  <a:cxn ang="10800000">
                    <a:pos x="wd2" y="hd2"/>
                  </a:cxn>
                  <a:cxn ang="16200000">
                    <a:pos x="wd2" y="hd2"/>
                  </a:cxn>
                </a:cxnLst>
                <a:rect l="0" t="0" r="r" b="b"/>
                <a:pathLst>
                  <a:path w="21600" h="21600" extrusionOk="0">
                    <a:moveTo>
                      <a:pt x="16199" y="281"/>
                    </a:moveTo>
                    <a:lnTo>
                      <a:pt x="16199" y="15073"/>
                    </a:lnTo>
                    <a:cubicBezTo>
                      <a:pt x="16199" y="15923"/>
                      <a:pt x="15651" y="16679"/>
                      <a:pt x="14556" y="17342"/>
                    </a:cubicBezTo>
                    <a:cubicBezTo>
                      <a:pt x="13459" y="18005"/>
                      <a:pt x="12207" y="18336"/>
                      <a:pt x="10801" y="18336"/>
                    </a:cubicBezTo>
                    <a:cubicBezTo>
                      <a:pt x="9395" y="18336"/>
                      <a:pt x="8144" y="18005"/>
                      <a:pt x="7047" y="17342"/>
                    </a:cubicBezTo>
                    <a:cubicBezTo>
                      <a:pt x="5949" y="16679"/>
                      <a:pt x="5401" y="15923"/>
                      <a:pt x="5401" y="15073"/>
                    </a:cubicBezTo>
                    <a:cubicBezTo>
                      <a:pt x="5401" y="14629"/>
                      <a:pt x="5133" y="14247"/>
                      <a:pt x="4599" y="13925"/>
                    </a:cubicBezTo>
                    <a:cubicBezTo>
                      <a:pt x="4063" y="13601"/>
                      <a:pt x="3431" y="13440"/>
                      <a:pt x="2700" y="13440"/>
                    </a:cubicBezTo>
                    <a:cubicBezTo>
                      <a:pt x="1970" y="13440"/>
                      <a:pt x="1335" y="13601"/>
                      <a:pt x="801" y="13925"/>
                    </a:cubicBezTo>
                    <a:cubicBezTo>
                      <a:pt x="268" y="14247"/>
                      <a:pt x="0" y="14629"/>
                      <a:pt x="0" y="15073"/>
                    </a:cubicBezTo>
                    <a:cubicBezTo>
                      <a:pt x="0" y="16841"/>
                      <a:pt x="1070" y="18369"/>
                      <a:pt x="3206" y="19662"/>
                    </a:cubicBezTo>
                    <a:cubicBezTo>
                      <a:pt x="5345" y="20955"/>
                      <a:pt x="7876" y="21600"/>
                      <a:pt x="10801" y="21600"/>
                    </a:cubicBezTo>
                    <a:cubicBezTo>
                      <a:pt x="13724" y="21600"/>
                      <a:pt x="16258" y="20955"/>
                      <a:pt x="18394" y="19662"/>
                    </a:cubicBezTo>
                    <a:cubicBezTo>
                      <a:pt x="20530" y="18369"/>
                      <a:pt x="21600" y="16841"/>
                      <a:pt x="21600" y="15073"/>
                    </a:cubicBezTo>
                    <a:lnTo>
                      <a:pt x="21600" y="281"/>
                    </a:lnTo>
                    <a:cubicBezTo>
                      <a:pt x="20672" y="95"/>
                      <a:pt x="19772" y="0"/>
                      <a:pt x="18900" y="0"/>
                    </a:cubicBezTo>
                    <a:cubicBezTo>
                      <a:pt x="18030" y="0"/>
                      <a:pt x="17127" y="95"/>
                      <a:pt x="16199" y="281"/>
                    </a:cubicBezTo>
                    <a:cubicBezTo>
                      <a:pt x="16199" y="281"/>
                      <a:pt x="16199" y="281"/>
                      <a:pt x="16199" y="281"/>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222"/>
              <p:cNvSpPr/>
              <p:nvPr/>
            </p:nvSpPr>
            <p:spPr>
              <a:xfrm>
                <a:off x="1175882" y="0"/>
                <a:ext cx="44737" cy="5661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35"/>
                    </a:lnTo>
                    <a:cubicBezTo>
                      <a:pt x="21600" y="6225"/>
                      <a:pt x="20528" y="4219"/>
                      <a:pt x="18394" y="2533"/>
                    </a:cubicBezTo>
                    <a:cubicBezTo>
                      <a:pt x="16261" y="847"/>
                      <a:pt x="13722" y="0"/>
                      <a:pt x="10800" y="0"/>
                    </a:cubicBezTo>
                    <a:cubicBezTo>
                      <a:pt x="7878" y="0"/>
                      <a:pt x="5349" y="847"/>
                      <a:pt x="3206" y="2533"/>
                    </a:cubicBezTo>
                    <a:cubicBezTo>
                      <a:pt x="1072" y="4229"/>
                      <a:pt x="0" y="6225"/>
                      <a:pt x="0" y="8535"/>
                    </a:cubicBezTo>
                    <a:lnTo>
                      <a:pt x="0" y="21600"/>
                    </a:lnTo>
                    <a:cubicBezTo>
                      <a:pt x="4733" y="21424"/>
                      <a:pt x="8322" y="21336"/>
                      <a:pt x="10800" y="21336"/>
                    </a:cubicBezTo>
                    <a:cubicBezTo>
                      <a:pt x="13278" y="21336"/>
                      <a:pt x="16878" y="21424"/>
                      <a:pt x="21600" y="21600"/>
                    </a:cubicBezTo>
                    <a:cubicBezTo>
                      <a:pt x="21600" y="21600"/>
                      <a:pt x="21600" y="21600"/>
                      <a:pt x="21600"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5" name="Shape 223"/>
              <p:cNvSpPr/>
              <p:nvPr/>
            </p:nvSpPr>
            <p:spPr>
              <a:xfrm>
                <a:off x="921714" y="69701"/>
                <a:ext cx="581525" cy="255814"/>
              </a:xfrm>
              <a:custGeom>
                <a:avLst/>
                <a:gdLst/>
                <a:ahLst/>
                <a:cxnLst>
                  <a:cxn ang="0">
                    <a:pos x="wd2" y="hd2"/>
                  </a:cxn>
                  <a:cxn ang="5400000">
                    <a:pos x="wd2" y="hd2"/>
                  </a:cxn>
                  <a:cxn ang="10800000">
                    <a:pos x="wd2" y="hd2"/>
                  </a:cxn>
                  <a:cxn ang="16200000">
                    <a:pos x="wd2" y="hd2"/>
                  </a:cxn>
                </a:cxnLst>
                <a:rect l="0" t="0" r="r" b="b"/>
                <a:pathLst>
                  <a:path w="21600" h="21600" extrusionOk="0">
                    <a:moveTo>
                      <a:pt x="21587" y="17469"/>
                    </a:moveTo>
                    <a:cubicBezTo>
                      <a:pt x="21300" y="14754"/>
                      <a:pt x="20801" y="12280"/>
                      <a:pt x="20087" y="10046"/>
                    </a:cubicBezTo>
                    <a:cubicBezTo>
                      <a:pt x="19373" y="7815"/>
                      <a:pt x="18532" y="5976"/>
                      <a:pt x="17563" y="4529"/>
                    </a:cubicBezTo>
                    <a:cubicBezTo>
                      <a:pt x="16593" y="3084"/>
                      <a:pt x="15527" y="1967"/>
                      <a:pt x="14363" y="1180"/>
                    </a:cubicBezTo>
                    <a:cubicBezTo>
                      <a:pt x="13199" y="393"/>
                      <a:pt x="12011" y="0"/>
                      <a:pt x="10800" y="0"/>
                    </a:cubicBezTo>
                    <a:cubicBezTo>
                      <a:pt x="9155" y="0"/>
                      <a:pt x="7596" y="668"/>
                      <a:pt x="6120" y="2006"/>
                    </a:cubicBezTo>
                    <a:cubicBezTo>
                      <a:pt x="4645" y="3345"/>
                      <a:pt x="3355" y="5355"/>
                      <a:pt x="2252" y="8041"/>
                    </a:cubicBezTo>
                    <a:cubicBezTo>
                      <a:pt x="1149" y="10726"/>
                      <a:pt x="402" y="13868"/>
                      <a:pt x="13" y="17469"/>
                    </a:cubicBezTo>
                    <a:cubicBezTo>
                      <a:pt x="5" y="17507"/>
                      <a:pt x="0" y="17576"/>
                      <a:pt x="0" y="17675"/>
                    </a:cubicBezTo>
                    <a:cubicBezTo>
                      <a:pt x="0" y="17930"/>
                      <a:pt x="41" y="18152"/>
                      <a:pt x="124" y="18339"/>
                    </a:cubicBezTo>
                    <a:cubicBezTo>
                      <a:pt x="205" y="18526"/>
                      <a:pt x="303" y="18618"/>
                      <a:pt x="415" y="18618"/>
                    </a:cubicBezTo>
                    <a:cubicBezTo>
                      <a:pt x="510" y="18618"/>
                      <a:pt x="610" y="18521"/>
                      <a:pt x="714" y="18324"/>
                    </a:cubicBezTo>
                    <a:cubicBezTo>
                      <a:pt x="1138" y="17419"/>
                      <a:pt x="1540" y="16740"/>
                      <a:pt x="1921" y="16287"/>
                    </a:cubicBezTo>
                    <a:cubicBezTo>
                      <a:pt x="2302" y="15836"/>
                      <a:pt x="2743" y="15610"/>
                      <a:pt x="3245" y="15610"/>
                    </a:cubicBezTo>
                    <a:cubicBezTo>
                      <a:pt x="3834" y="15610"/>
                      <a:pt x="4388" y="15974"/>
                      <a:pt x="4906" y="16701"/>
                    </a:cubicBezTo>
                    <a:cubicBezTo>
                      <a:pt x="5426" y="17428"/>
                      <a:pt x="5872" y="18383"/>
                      <a:pt x="6244" y="19563"/>
                    </a:cubicBezTo>
                    <a:cubicBezTo>
                      <a:pt x="6304" y="19760"/>
                      <a:pt x="6380" y="20035"/>
                      <a:pt x="6471" y="20388"/>
                    </a:cubicBezTo>
                    <a:cubicBezTo>
                      <a:pt x="6562" y="20744"/>
                      <a:pt x="6625" y="20979"/>
                      <a:pt x="6659" y="21097"/>
                    </a:cubicBezTo>
                    <a:cubicBezTo>
                      <a:pt x="6754" y="21432"/>
                      <a:pt x="6875" y="21600"/>
                      <a:pt x="7022" y="21600"/>
                    </a:cubicBezTo>
                    <a:cubicBezTo>
                      <a:pt x="7178" y="21600"/>
                      <a:pt x="7304" y="21432"/>
                      <a:pt x="7399" y="21097"/>
                    </a:cubicBezTo>
                    <a:cubicBezTo>
                      <a:pt x="7434" y="20979"/>
                      <a:pt x="7496" y="20744"/>
                      <a:pt x="7587" y="20388"/>
                    </a:cubicBezTo>
                    <a:cubicBezTo>
                      <a:pt x="7678" y="20035"/>
                      <a:pt x="7754" y="19760"/>
                      <a:pt x="7814" y="19563"/>
                    </a:cubicBezTo>
                    <a:cubicBezTo>
                      <a:pt x="8186" y="18383"/>
                      <a:pt x="8630" y="17428"/>
                      <a:pt x="9145" y="16701"/>
                    </a:cubicBezTo>
                    <a:cubicBezTo>
                      <a:pt x="9660" y="15974"/>
                      <a:pt x="10211" y="15610"/>
                      <a:pt x="10800" y="15610"/>
                    </a:cubicBezTo>
                    <a:cubicBezTo>
                      <a:pt x="11388" y="15610"/>
                      <a:pt x="11940" y="15972"/>
                      <a:pt x="12455" y="16701"/>
                    </a:cubicBezTo>
                    <a:cubicBezTo>
                      <a:pt x="12970" y="17428"/>
                      <a:pt x="13414" y="18383"/>
                      <a:pt x="13786" y="19563"/>
                    </a:cubicBezTo>
                    <a:cubicBezTo>
                      <a:pt x="13846" y="19760"/>
                      <a:pt x="13922" y="20035"/>
                      <a:pt x="14013" y="20388"/>
                    </a:cubicBezTo>
                    <a:cubicBezTo>
                      <a:pt x="14104" y="20744"/>
                      <a:pt x="14166" y="20979"/>
                      <a:pt x="14201" y="21097"/>
                    </a:cubicBezTo>
                    <a:cubicBezTo>
                      <a:pt x="14296" y="21432"/>
                      <a:pt x="14421" y="21600"/>
                      <a:pt x="14578" y="21600"/>
                    </a:cubicBezTo>
                    <a:cubicBezTo>
                      <a:pt x="14725" y="21600"/>
                      <a:pt x="14845" y="21432"/>
                      <a:pt x="14941" y="21097"/>
                    </a:cubicBezTo>
                    <a:cubicBezTo>
                      <a:pt x="14975" y="20979"/>
                      <a:pt x="15038" y="20744"/>
                      <a:pt x="15129" y="20388"/>
                    </a:cubicBezTo>
                    <a:cubicBezTo>
                      <a:pt x="15220" y="20035"/>
                      <a:pt x="15296" y="19760"/>
                      <a:pt x="15356" y="19563"/>
                    </a:cubicBezTo>
                    <a:cubicBezTo>
                      <a:pt x="15729" y="18383"/>
                      <a:pt x="16175" y="17428"/>
                      <a:pt x="16694" y="16701"/>
                    </a:cubicBezTo>
                    <a:cubicBezTo>
                      <a:pt x="17212" y="15972"/>
                      <a:pt x="17766" y="15610"/>
                      <a:pt x="18355" y="15610"/>
                    </a:cubicBezTo>
                    <a:cubicBezTo>
                      <a:pt x="18857" y="15610"/>
                      <a:pt x="19298" y="15836"/>
                      <a:pt x="19679" y="16287"/>
                    </a:cubicBezTo>
                    <a:cubicBezTo>
                      <a:pt x="20060" y="16740"/>
                      <a:pt x="20462" y="17419"/>
                      <a:pt x="20886" y="18324"/>
                    </a:cubicBezTo>
                    <a:cubicBezTo>
                      <a:pt x="20990" y="18521"/>
                      <a:pt x="21090" y="18618"/>
                      <a:pt x="21185" y="18618"/>
                    </a:cubicBezTo>
                    <a:cubicBezTo>
                      <a:pt x="21297" y="18618"/>
                      <a:pt x="21395" y="18526"/>
                      <a:pt x="21477" y="18339"/>
                    </a:cubicBezTo>
                    <a:cubicBezTo>
                      <a:pt x="21559" y="18152"/>
                      <a:pt x="21600" y="17930"/>
                      <a:pt x="21600" y="17675"/>
                    </a:cubicBezTo>
                    <a:cubicBezTo>
                      <a:pt x="21600" y="17576"/>
                      <a:pt x="21595" y="17507"/>
                      <a:pt x="21587" y="17469"/>
                    </a:cubicBezTo>
                    <a:cubicBezTo>
                      <a:pt x="21587" y="17469"/>
                      <a:pt x="21587" y="17469"/>
                      <a:pt x="21587" y="17469"/>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grpSp>
        <p:nvGrpSpPr>
          <p:cNvPr id="56" name="Group 55"/>
          <p:cNvGrpSpPr/>
          <p:nvPr/>
        </p:nvGrpSpPr>
        <p:grpSpPr>
          <a:xfrm>
            <a:off x="6499664" y="4019086"/>
            <a:ext cx="1746504" cy="1594314"/>
            <a:chOff x="12655992" y="7633167"/>
            <a:chExt cx="3826528" cy="3493086"/>
          </a:xfrm>
        </p:grpSpPr>
        <p:sp>
          <p:nvSpPr>
            <p:cNvPr id="57" name="Shape 211"/>
            <p:cNvSpPr/>
            <p:nvPr/>
          </p:nvSpPr>
          <p:spPr>
            <a:xfrm>
              <a:off x="12655992" y="7633167"/>
              <a:ext cx="3826528" cy="3493086"/>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8" name="Shape 226"/>
            <p:cNvSpPr/>
            <p:nvPr/>
          </p:nvSpPr>
          <p:spPr>
            <a:xfrm>
              <a:off x="15141911" y="9260140"/>
              <a:ext cx="1337419" cy="1148423"/>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61" name="Group 229"/>
            <p:cNvGrpSpPr/>
            <p:nvPr/>
          </p:nvGrpSpPr>
          <p:grpSpPr>
            <a:xfrm>
              <a:off x="15561464" y="9535962"/>
              <a:ext cx="516505" cy="564080"/>
              <a:chOff x="899456" y="0"/>
              <a:chExt cx="516504" cy="564079"/>
            </a:xfrm>
          </p:grpSpPr>
          <p:sp>
            <p:nvSpPr>
              <p:cNvPr id="62" name="Shape 227"/>
              <p:cNvSpPr/>
              <p:nvPr/>
            </p:nvSpPr>
            <p:spPr>
              <a:xfrm>
                <a:off x="1017645" y="0"/>
                <a:ext cx="281710" cy="28173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2" y="21600"/>
                      <a:pt x="16327" y="20545"/>
                      <a:pt x="18436" y="18435"/>
                    </a:cubicBezTo>
                    <a:cubicBezTo>
                      <a:pt x="20546" y="16326"/>
                      <a:pt x="21600" y="13781"/>
                      <a:pt x="21600" y="10799"/>
                    </a:cubicBezTo>
                    <a:cubicBezTo>
                      <a:pt x="21600" y="7819"/>
                      <a:pt x="20546" y="5274"/>
                      <a:pt x="18436" y="3164"/>
                    </a:cubicBezTo>
                    <a:cubicBezTo>
                      <a:pt x="16327" y="1055"/>
                      <a:pt x="13782" y="0"/>
                      <a:pt x="10800" y="0"/>
                    </a:cubicBezTo>
                    <a:cubicBezTo>
                      <a:pt x="7818" y="0"/>
                      <a:pt x="5273" y="1055"/>
                      <a:pt x="3164" y="3164"/>
                    </a:cubicBezTo>
                    <a:cubicBezTo>
                      <a:pt x="1054" y="5274"/>
                      <a:pt x="0" y="7819"/>
                      <a:pt x="0" y="10799"/>
                    </a:cubicBezTo>
                    <a:cubicBezTo>
                      <a:pt x="0" y="13781"/>
                      <a:pt x="1054" y="16326"/>
                      <a:pt x="3164" y="18435"/>
                    </a:cubicBezTo>
                    <a:cubicBezTo>
                      <a:pt x="5273" y="20545"/>
                      <a:pt x="7818" y="21600"/>
                      <a:pt x="10800" y="21600"/>
                    </a:cubicBezTo>
                    <a:cubicBezTo>
                      <a:pt x="10800" y="21600"/>
                      <a:pt x="10800" y="21600"/>
                      <a:pt x="10800"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3" name="Shape 228"/>
              <p:cNvSpPr/>
              <p:nvPr/>
            </p:nvSpPr>
            <p:spPr>
              <a:xfrm>
                <a:off x="899456" y="258889"/>
                <a:ext cx="516504" cy="305190"/>
              </a:xfrm>
              <a:custGeom>
                <a:avLst/>
                <a:gdLst/>
                <a:ahLst/>
                <a:cxnLst>
                  <a:cxn ang="0">
                    <a:pos x="wd2" y="hd2"/>
                  </a:cxn>
                  <a:cxn ang="5400000">
                    <a:pos x="wd2" y="hd2"/>
                  </a:cxn>
                  <a:cxn ang="10800000">
                    <a:pos x="wd2" y="hd2"/>
                  </a:cxn>
                  <a:cxn ang="16200000">
                    <a:pos x="wd2" y="hd2"/>
                  </a:cxn>
                </a:cxnLst>
                <a:rect l="0" t="0" r="r" b="b"/>
                <a:pathLst>
                  <a:path w="21600" h="21600" extrusionOk="0">
                    <a:moveTo>
                      <a:pt x="21546" y="12189"/>
                    </a:moveTo>
                    <a:cubicBezTo>
                      <a:pt x="21510" y="11315"/>
                      <a:pt x="21438" y="10372"/>
                      <a:pt x="21331" y="9359"/>
                    </a:cubicBezTo>
                    <a:cubicBezTo>
                      <a:pt x="21224" y="8346"/>
                      <a:pt x="21088" y="7406"/>
                      <a:pt x="20924" y="6541"/>
                    </a:cubicBezTo>
                    <a:cubicBezTo>
                      <a:pt x="20761" y="5676"/>
                      <a:pt x="20541" y="4833"/>
                      <a:pt x="20264" y="4011"/>
                    </a:cubicBezTo>
                    <a:cubicBezTo>
                      <a:pt x="19988" y="3188"/>
                      <a:pt x="19671" y="2488"/>
                      <a:pt x="19313" y="1908"/>
                    </a:cubicBezTo>
                    <a:cubicBezTo>
                      <a:pt x="18955" y="1327"/>
                      <a:pt x="18518" y="865"/>
                      <a:pt x="18002" y="518"/>
                    </a:cubicBezTo>
                    <a:cubicBezTo>
                      <a:pt x="17485" y="173"/>
                      <a:pt x="16915" y="0"/>
                      <a:pt x="16291" y="0"/>
                    </a:cubicBezTo>
                    <a:cubicBezTo>
                      <a:pt x="16200" y="0"/>
                      <a:pt x="15984" y="185"/>
                      <a:pt x="15647" y="557"/>
                    </a:cubicBezTo>
                    <a:cubicBezTo>
                      <a:pt x="15310" y="930"/>
                      <a:pt x="14929" y="1346"/>
                      <a:pt x="14504" y="1803"/>
                    </a:cubicBezTo>
                    <a:cubicBezTo>
                      <a:pt x="14079" y="2262"/>
                      <a:pt x="13527" y="2678"/>
                      <a:pt x="12847" y="3050"/>
                    </a:cubicBezTo>
                    <a:cubicBezTo>
                      <a:pt x="12167" y="3422"/>
                      <a:pt x="11485" y="3608"/>
                      <a:pt x="10799" y="3608"/>
                    </a:cubicBezTo>
                    <a:cubicBezTo>
                      <a:pt x="10114" y="3608"/>
                      <a:pt x="9432" y="3422"/>
                      <a:pt x="8752" y="3050"/>
                    </a:cubicBezTo>
                    <a:cubicBezTo>
                      <a:pt x="8071" y="2678"/>
                      <a:pt x="7519" y="2262"/>
                      <a:pt x="7095" y="1803"/>
                    </a:cubicBezTo>
                    <a:cubicBezTo>
                      <a:pt x="6670" y="1346"/>
                      <a:pt x="6290" y="930"/>
                      <a:pt x="5952" y="557"/>
                    </a:cubicBezTo>
                    <a:cubicBezTo>
                      <a:pt x="5615" y="185"/>
                      <a:pt x="5400" y="0"/>
                      <a:pt x="5308" y="0"/>
                    </a:cubicBezTo>
                    <a:cubicBezTo>
                      <a:pt x="4684" y="0"/>
                      <a:pt x="4113" y="173"/>
                      <a:pt x="3598" y="518"/>
                    </a:cubicBezTo>
                    <a:cubicBezTo>
                      <a:pt x="3081" y="865"/>
                      <a:pt x="2643" y="1327"/>
                      <a:pt x="2286" y="1908"/>
                    </a:cubicBezTo>
                    <a:cubicBezTo>
                      <a:pt x="1928" y="2488"/>
                      <a:pt x="1611" y="3188"/>
                      <a:pt x="1335" y="4011"/>
                    </a:cubicBezTo>
                    <a:cubicBezTo>
                      <a:pt x="1058" y="4833"/>
                      <a:pt x="838" y="5676"/>
                      <a:pt x="675" y="6541"/>
                    </a:cubicBezTo>
                    <a:cubicBezTo>
                      <a:pt x="511" y="7406"/>
                      <a:pt x="376" y="8346"/>
                      <a:pt x="268" y="9359"/>
                    </a:cubicBezTo>
                    <a:cubicBezTo>
                      <a:pt x="161" y="10372"/>
                      <a:pt x="89" y="11315"/>
                      <a:pt x="53" y="12189"/>
                    </a:cubicBezTo>
                    <a:cubicBezTo>
                      <a:pt x="17" y="13062"/>
                      <a:pt x="0" y="13959"/>
                      <a:pt x="0" y="14877"/>
                    </a:cubicBezTo>
                    <a:cubicBezTo>
                      <a:pt x="0" y="16952"/>
                      <a:pt x="373" y="18592"/>
                      <a:pt x="1120" y="19797"/>
                    </a:cubicBezTo>
                    <a:cubicBezTo>
                      <a:pt x="1866" y="20998"/>
                      <a:pt x="2858" y="21600"/>
                      <a:pt x="4096" y="21600"/>
                    </a:cubicBezTo>
                    <a:lnTo>
                      <a:pt x="17504" y="21600"/>
                    </a:lnTo>
                    <a:cubicBezTo>
                      <a:pt x="18742" y="21600"/>
                      <a:pt x="19733" y="20998"/>
                      <a:pt x="20480" y="19797"/>
                    </a:cubicBezTo>
                    <a:cubicBezTo>
                      <a:pt x="21227" y="18592"/>
                      <a:pt x="21600" y="16952"/>
                      <a:pt x="21600" y="14877"/>
                    </a:cubicBezTo>
                    <a:cubicBezTo>
                      <a:pt x="21600" y="13959"/>
                      <a:pt x="21582" y="13062"/>
                      <a:pt x="21546" y="12189"/>
                    </a:cubicBezTo>
                    <a:cubicBezTo>
                      <a:pt x="21546" y="12189"/>
                      <a:pt x="21546" y="12189"/>
                      <a:pt x="21546" y="12189"/>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sp>
        <p:nvSpPr>
          <p:cNvPr id="64" name="Text Placeholder 13"/>
          <p:cNvSpPr>
            <a:spLocks noGrp="1"/>
          </p:cNvSpPr>
          <p:nvPr>
            <p:ph type="body" sz="quarter" idx="10"/>
          </p:nvPr>
        </p:nvSpPr>
        <p:spPr>
          <a:xfrm>
            <a:off x="3600165" y="4399256"/>
            <a:ext cx="2028825" cy="272162"/>
          </a:xfrm>
        </p:spPr>
        <p:txBody>
          <a:bodyPr/>
          <a:lstStyle/>
          <a:p>
            <a:r>
              <a:rPr lang="en-GB" dirty="0"/>
              <a:t>Best Price</a:t>
            </a:r>
          </a:p>
        </p:txBody>
      </p:sp>
      <p:sp>
        <p:nvSpPr>
          <p:cNvPr id="65" name="Text Placeholder 6"/>
          <p:cNvSpPr>
            <a:spLocks noGrp="1"/>
          </p:cNvSpPr>
          <p:nvPr>
            <p:ph type="body" sz="quarter" idx="11"/>
          </p:nvPr>
        </p:nvSpPr>
        <p:spPr>
          <a:xfrm>
            <a:off x="3600165" y="4709517"/>
            <a:ext cx="2224055" cy="576315"/>
          </a:xfrm>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isqte</a:t>
            </a:r>
            <a:r>
              <a:rPr lang="en-GB" dirty="0"/>
              <a:t> </a:t>
            </a:r>
            <a:r>
              <a:rPr lang="en-GB" dirty="0" err="1"/>
              <a:t>natus</a:t>
            </a:r>
            <a:r>
              <a:rPr lang="en-GB" dirty="0"/>
              <a:t> error sit </a:t>
            </a:r>
            <a:r>
              <a:rPr lang="en-GB" dirty="0" err="1"/>
              <a:t>voluptatem</a:t>
            </a:r>
            <a:r>
              <a:rPr lang="en-GB" dirty="0"/>
              <a:t> </a:t>
            </a:r>
            <a:r>
              <a:rPr lang="en-GB" dirty="0" err="1"/>
              <a:t>accusantium</a:t>
            </a:r>
            <a:endParaRPr lang="en-GB" dirty="0"/>
          </a:p>
        </p:txBody>
      </p:sp>
      <p:sp>
        <p:nvSpPr>
          <p:cNvPr id="66" name="Text Placeholder 13"/>
          <p:cNvSpPr>
            <a:spLocks noGrp="1"/>
          </p:cNvSpPr>
          <p:nvPr>
            <p:ph type="body" sz="quarter" idx="10"/>
          </p:nvPr>
        </p:nvSpPr>
        <p:spPr>
          <a:xfrm>
            <a:off x="8545851" y="2572904"/>
            <a:ext cx="2028825" cy="272162"/>
          </a:xfrm>
        </p:spPr>
        <p:txBody>
          <a:bodyPr/>
          <a:lstStyle/>
          <a:p>
            <a:r>
              <a:rPr lang="en-GB" dirty="0"/>
              <a:t>Global Guarantee</a:t>
            </a:r>
          </a:p>
        </p:txBody>
      </p:sp>
      <p:sp>
        <p:nvSpPr>
          <p:cNvPr id="67" name="Text Placeholder 6"/>
          <p:cNvSpPr>
            <a:spLocks noGrp="1"/>
          </p:cNvSpPr>
          <p:nvPr>
            <p:ph type="body" sz="quarter" idx="11"/>
          </p:nvPr>
        </p:nvSpPr>
        <p:spPr>
          <a:xfrm>
            <a:off x="8545851" y="2883165"/>
            <a:ext cx="2224055" cy="576315"/>
          </a:xfrm>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isqte</a:t>
            </a:r>
            <a:r>
              <a:rPr lang="en-GB" dirty="0"/>
              <a:t> </a:t>
            </a:r>
            <a:r>
              <a:rPr lang="en-GB" dirty="0" err="1"/>
              <a:t>natus</a:t>
            </a:r>
            <a:r>
              <a:rPr lang="en-GB" dirty="0"/>
              <a:t> error sit </a:t>
            </a:r>
            <a:r>
              <a:rPr lang="en-GB" dirty="0" err="1"/>
              <a:t>voluptatem</a:t>
            </a:r>
            <a:r>
              <a:rPr lang="en-GB" dirty="0"/>
              <a:t> </a:t>
            </a:r>
            <a:r>
              <a:rPr lang="en-GB" dirty="0" err="1"/>
              <a:t>accusantium</a:t>
            </a:r>
            <a:endParaRPr lang="en-GB" dirty="0"/>
          </a:p>
        </p:txBody>
      </p:sp>
      <p:sp>
        <p:nvSpPr>
          <p:cNvPr id="68" name="Text Placeholder 13"/>
          <p:cNvSpPr>
            <a:spLocks noGrp="1"/>
          </p:cNvSpPr>
          <p:nvPr>
            <p:ph type="body" sz="quarter" idx="10"/>
          </p:nvPr>
        </p:nvSpPr>
        <p:spPr>
          <a:xfrm>
            <a:off x="8545851" y="4399256"/>
            <a:ext cx="2028825" cy="272162"/>
          </a:xfrm>
        </p:spPr>
        <p:txBody>
          <a:bodyPr/>
          <a:lstStyle/>
          <a:p>
            <a:r>
              <a:rPr lang="en-GB" dirty="0"/>
              <a:t>24 H Support</a:t>
            </a:r>
          </a:p>
        </p:txBody>
      </p:sp>
      <p:sp>
        <p:nvSpPr>
          <p:cNvPr id="69" name="Text Placeholder 6"/>
          <p:cNvSpPr>
            <a:spLocks noGrp="1"/>
          </p:cNvSpPr>
          <p:nvPr>
            <p:ph type="body" sz="quarter" idx="11"/>
          </p:nvPr>
        </p:nvSpPr>
        <p:spPr>
          <a:xfrm>
            <a:off x="8545851" y="4709517"/>
            <a:ext cx="2224055" cy="576315"/>
          </a:xfrm>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isqte</a:t>
            </a:r>
            <a:r>
              <a:rPr lang="en-GB" dirty="0"/>
              <a:t> </a:t>
            </a:r>
            <a:r>
              <a:rPr lang="en-GB" dirty="0" err="1"/>
              <a:t>natus</a:t>
            </a:r>
            <a:r>
              <a:rPr lang="en-GB" dirty="0"/>
              <a:t> error sit </a:t>
            </a:r>
            <a:r>
              <a:rPr lang="en-GB" dirty="0" err="1"/>
              <a:t>voluptatem</a:t>
            </a:r>
            <a:r>
              <a:rPr lang="en-GB" dirty="0"/>
              <a:t> </a:t>
            </a:r>
            <a:r>
              <a:rPr lang="en-GB" dirty="0" err="1"/>
              <a:t>accusantium</a:t>
            </a:r>
            <a:endParaRPr lang="en-GB" dirty="0"/>
          </a:p>
        </p:txBody>
      </p:sp>
      <p:sp>
        <p:nvSpPr>
          <p:cNvPr id="70" name="Text Placeholder 13"/>
          <p:cNvSpPr>
            <a:spLocks noGrp="1"/>
          </p:cNvSpPr>
          <p:nvPr>
            <p:ph type="body" sz="quarter" idx="10"/>
          </p:nvPr>
        </p:nvSpPr>
        <p:spPr>
          <a:xfrm>
            <a:off x="1433848" y="2341693"/>
            <a:ext cx="470915" cy="304039"/>
          </a:xfrm>
        </p:spPr>
        <p:txBody>
          <a:bodyPr>
            <a:noAutofit/>
          </a:bodyPr>
          <a:lstStyle/>
          <a:p>
            <a:pPr algn="r"/>
            <a:r>
              <a:rPr lang="en-GB" sz="2800" dirty="0"/>
              <a:t>1</a:t>
            </a:r>
          </a:p>
        </p:txBody>
      </p:sp>
      <p:sp>
        <p:nvSpPr>
          <p:cNvPr id="71" name="Text Placeholder 13"/>
          <p:cNvSpPr>
            <a:spLocks noGrp="1"/>
          </p:cNvSpPr>
          <p:nvPr>
            <p:ph type="body" sz="quarter" idx="10"/>
          </p:nvPr>
        </p:nvSpPr>
        <p:spPr>
          <a:xfrm>
            <a:off x="6408693" y="2341693"/>
            <a:ext cx="470915" cy="304039"/>
          </a:xfrm>
        </p:spPr>
        <p:txBody>
          <a:bodyPr>
            <a:noAutofit/>
          </a:bodyPr>
          <a:lstStyle/>
          <a:p>
            <a:pPr algn="r"/>
            <a:r>
              <a:rPr lang="en-GB" sz="2800" dirty="0"/>
              <a:t>3</a:t>
            </a:r>
          </a:p>
        </p:txBody>
      </p:sp>
      <p:sp>
        <p:nvSpPr>
          <p:cNvPr id="72" name="Text Placeholder 13"/>
          <p:cNvSpPr>
            <a:spLocks noGrp="1"/>
          </p:cNvSpPr>
          <p:nvPr>
            <p:ph type="body" sz="quarter" idx="10"/>
          </p:nvPr>
        </p:nvSpPr>
        <p:spPr>
          <a:xfrm>
            <a:off x="1433848" y="4207331"/>
            <a:ext cx="470915" cy="304039"/>
          </a:xfrm>
        </p:spPr>
        <p:txBody>
          <a:bodyPr>
            <a:noAutofit/>
          </a:bodyPr>
          <a:lstStyle/>
          <a:p>
            <a:pPr algn="r"/>
            <a:r>
              <a:rPr lang="en-GB" sz="2800" dirty="0"/>
              <a:t>2</a:t>
            </a:r>
          </a:p>
        </p:txBody>
      </p:sp>
      <p:sp>
        <p:nvSpPr>
          <p:cNvPr id="73" name="Text Placeholder 13"/>
          <p:cNvSpPr>
            <a:spLocks noGrp="1"/>
          </p:cNvSpPr>
          <p:nvPr>
            <p:ph type="body" sz="quarter" idx="10"/>
          </p:nvPr>
        </p:nvSpPr>
        <p:spPr>
          <a:xfrm>
            <a:off x="6408693" y="4207331"/>
            <a:ext cx="470915" cy="304039"/>
          </a:xfrm>
        </p:spPr>
        <p:txBody>
          <a:bodyPr>
            <a:noAutofit/>
          </a:bodyPr>
          <a:lstStyle/>
          <a:p>
            <a:pPr algn="r"/>
            <a:r>
              <a:rPr lang="en-US" sz="2800" dirty="0"/>
              <a:t>4</a:t>
            </a:r>
            <a:endParaRPr lang="en-GB" sz="2800" dirty="0"/>
          </a:p>
        </p:txBody>
      </p:sp>
      <p:sp>
        <p:nvSpPr>
          <p:cNvPr id="41" name="TextBox 40"/>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13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59726008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p:cTn id="15" dur="500" fill="hold"/>
                                        <p:tgtEl>
                                          <p:spTgt spid="36"/>
                                        </p:tgtEl>
                                        <p:attrNameLst>
                                          <p:attrName>ppt_w</p:attrName>
                                        </p:attrNameLst>
                                      </p:cBhvr>
                                      <p:tavLst>
                                        <p:tav tm="0">
                                          <p:val>
                                            <p:fltVal val="0"/>
                                          </p:val>
                                        </p:tav>
                                        <p:tav tm="100000">
                                          <p:val>
                                            <p:strVal val="#ppt_w"/>
                                          </p:val>
                                        </p:tav>
                                      </p:tavLst>
                                    </p:anim>
                                    <p:anim calcmode="lin" valueType="num">
                                      <p:cBhvr>
                                        <p:cTn id="16" dur="500" fill="hold"/>
                                        <p:tgtEl>
                                          <p:spTgt spid="36"/>
                                        </p:tgtEl>
                                        <p:attrNameLst>
                                          <p:attrName>ppt_h</p:attrName>
                                        </p:attrNameLst>
                                      </p:cBhvr>
                                      <p:tavLst>
                                        <p:tav tm="0">
                                          <p:val>
                                            <p:fltVal val="0"/>
                                          </p:val>
                                        </p:tav>
                                        <p:tav tm="100000">
                                          <p:val>
                                            <p:strVal val="#ppt_h"/>
                                          </p:val>
                                        </p:tav>
                                      </p:tavLst>
                                    </p:anim>
                                    <p:animEffect transition="in" filter="fade">
                                      <p:cBhvr>
                                        <p:cTn id="17" dur="500"/>
                                        <p:tgtEl>
                                          <p:spTgt spid="36"/>
                                        </p:tgtEl>
                                      </p:cBhvr>
                                    </p:animEffec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70">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50">
                                            <p:txEl>
                                              <p:pRg st="0" end="0"/>
                                            </p:txEl>
                                          </p:spTgt>
                                        </p:tgtEl>
                                        <p:attrNameLst>
                                          <p:attrName>style.visibility</p:attrName>
                                        </p:attrNameLst>
                                      </p:cBhvr>
                                      <p:to>
                                        <p:strVal val="visible"/>
                                      </p:to>
                                    </p:set>
                                    <p:animEffect transition="in" filter="wipe(left)">
                                      <p:cBhvr>
                                        <p:cTn id="24" dur="500"/>
                                        <p:tgtEl>
                                          <p:spTgt spid="50">
                                            <p:txEl>
                                              <p:pRg st="0" end="0"/>
                                            </p:txEl>
                                          </p:spTgt>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wipe(left)">
                                      <p:cBhvr>
                                        <p:cTn id="27" dur="500"/>
                                        <p:tgtEl>
                                          <p:spTgt spid="7">
                                            <p:txEl>
                                              <p:pRg st="0" end="0"/>
                                            </p:txEl>
                                          </p:spTgt>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ppt_w</p:attrName>
                                        </p:attrNameLst>
                                      </p:cBhvr>
                                      <p:tavLst>
                                        <p:tav tm="0">
                                          <p:val>
                                            <p:fltVal val="0"/>
                                          </p:val>
                                        </p:tav>
                                        <p:tav tm="100000">
                                          <p:val>
                                            <p:strVal val="#ppt_w"/>
                                          </p:val>
                                        </p:tav>
                                      </p:tavLst>
                                    </p:anim>
                                    <p:anim calcmode="lin" valueType="num">
                                      <p:cBhvr>
                                        <p:cTn id="32" dur="500" fill="hold"/>
                                        <p:tgtEl>
                                          <p:spTgt spid="40"/>
                                        </p:tgtEl>
                                        <p:attrNameLst>
                                          <p:attrName>ppt_h</p:attrName>
                                        </p:attrNameLst>
                                      </p:cBhvr>
                                      <p:tavLst>
                                        <p:tav tm="0">
                                          <p:val>
                                            <p:fltVal val="0"/>
                                          </p:val>
                                        </p:tav>
                                        <p:tav tm="100000">
                                          <p:val>
                                            <p:strVal val="#ppt_h"/>
                                          </p:val>
                                        </p:tav>
                                      </p:tavLst>
                                    </p:anim>
                                    <p:animEffect transition="in" filter="fade">
                                      <p:cBhvr>
                                        <p:cTn id="33" dur="500"/>
                                        <p:tgtEl>
                                          <p:spTgt spid="40"/>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72">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64">
                                            <p:txEl>
                                              <p:pRg st="0" end="0"/>
                                            </p:txEl>
                                          </p:spTgt>
                                        </p:tgtEl>
                                        <p:attrNameLst>
                                          <p:attrName>style.visibility</p:attrName>
                                        </p:attrNameLst>
                                      </p:cBhvr>
                                      <p:to>
                                        <p:strVal val="visible"/>
                                      </p:to>
                                    </p:set>
                                    <p:animEffect transition="in" filter="wipe(left)">
                                      <p:cBhvr>
                                        <p:cTn id="40" dur="500"/>
                                        <p:tgtEl>
                                          <p:spTgt spid="64">
                                            <p:txEl>
                                              <p:pRg st="0" end="0"/>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5">
                                            <p:txEl>
                                              <p:pRg st="0" end="0"/>
                                            </p:txEl>
                                          </p:spTgt>
                                        </p:tgtEl>
                                        <p:attrNameLst>
                                          <p:attrName>style.visibility</p:attrName>
                                        </p:attrNameLst>
                                      </p:cBhvr>
                                      <p:to>
                                        <p:strVal val="visible"/>
                                      </p:to>
                                    </p:set>
                                    <p:animEffect transition="in" filter="wipe(left)">
                                      <p:cBhvr>
                                        <p:cTn id="43" dur="500"/>
                                        <p:tgtEl>
                                          <p:spTgt spid="65">
                                            <p:txEl>
                                              <p:pRg st="0" end="0"/>
                                            </p:txEl>
                                          </p:spTgt>
                                        </p:tgtEl>
                                      </p:cBhvr>
                                    </p:animEffect>
                                  </p:childTnLst>
                                </p:cTn>
                              </p:par>
                            </p:childTnLst>
                          </p:cTn>
                        </p:par>
                        <p:par>
                          <p:cTn id="44" fill="hold">
                            <p:stCondLst>
                              <p:cond delay="3000"/>
                            </p:stCondLst>
                            <p:childTnLst>
                              <p:par>
                                <p:cTn id="45" presetID="53" presetClass="entr" presetSubtype="16" fill="hold" nodeType="after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p:cTn id="47" dur="500" fill="hold"/>
                                        <p:tgtEl>
                                          <p:spTgt spid="48"/>
                                        </p:tgtEl>
                                        <p:attrNameLst>
                                          <p:attrName>ppt_w</p:attrName>
                                        </p:attrNameLst>
                                      </p:cBhvr>
                                      <p:tavLst>
                                        <p:tav tm="0">
                                          <p:val>
                                            <p:fltVal val="0"/>
                                          </p:val>
                                        </p:tav>
                                        <p:tav tm="100000">
                                          <p:val>
                                            <p:strVal val="#ppt_w"/>
                                          </p:val>
                                        </p:tav>
                                      </p:tavLst>
                                    </p:anim>
                                    <p:anim calcmode="lin" valueType="num">
                                      <p:cBhvr>
                                        <p:cTn id="48" dur="500" fill="hold"/>
                                        <p:tgtEl>
                                          <p:spTgt spid="48"/>
                                        </p:tgtEl>
                                        <p:attrNameLst>
                                          <p:attrName>ppt_h</p:attrName>
                                        </p:attrNameLst>
                                      </p:cBhvr>
                                      <p:tavLst>
                                        <p:tav tm="0">
                                          <p:val>
                                            <p:fltVal val="0"/>
                                          </p:val>
                                        </p:tav>
                                        <p:tav tm="100000">
                                          <p:val>
                                            <p:strVal val="#ppt_h"/>
                                          </p:val>
                                        </p:tav>
                                      </p:tavLst>
                                    </p:anim>
                                    <p:animEffect transition="in" filter="fade">
                                      <p:cBhvr>
                                        <p:cTn id="49" dur="500"/>
                                        <p:tgtEl>
                                          <p:spTgt spid="48"/>
                                        </p:tgtEl>
                                      </p:cBhvr>
                                    </p:animEffect>
                                  </p:childTnLst>
                                </p:cTn>
                              </p:par>
                            </p:childTnLst>
                          </p:cTn>
                        </p:par>
                        <p:par>
                          <p:cTn id="50" fill="hold">
                            <p:stCondLst>
                              <p:cond delay="3500"/>
                            </p:stCondLst>
                            <p:childTnLst>
                              <p:par>
                                <p:cTn id="51" presetID="1" presetClass="entr" presetSubtype="0" fill="hold" grpId="0" nodeType="afterEffect">
                                  <p:stCondLst>
                                    <p:cond delay="0"/>
                                  </p:stCondLst>
                                  <p:childTnLst>
                                    <p:set>
                                      <p:cBhvr>
                                        <p:cTn id="52" dur="1" fill="hold">
                                          <p:stCondLst>
                                            <p:cond delay="0"/>
                                          </p:stCondLst>
                                        </p:cTn>
                                        <p:tgtEl>
                                          <p:spTgt spid="71">
                                            <p:txEl>
                                              <p:pRg st="0" end="0"/>
                                            </p:txEl>
                                          </p:spTgt>
                                        </p:tgtEl>
                                        <p:attrNameLst>
                                          <p:attrName>style.visibility</p:attrName>
                                        </p:attrNameLst>
                                      </p:cBhvr>
                                      <p:to>
                                        <p:strVal val="visible"/>
                                      </p:to>
                                    </p:set>
                                  </p:childTnLst>
                                </p:cTn>
                              </p:par>
                            </p:childTnLst>
                          </p:cTn>
                        </p:par>
                        <p:par>
                          <p:cTn id="53" fill="hold">
                            <p:stCondLst>
                              <p:cond delay="3500"/>
                            </p:stCondLst>
                            <p:childTnLst>
                              <p:par>
                                <p:cTn id="54" presetID="22" presetClass="entr" presetSubtype="8" fill="hold" grpId="0" nodeType="afterEffect">
                                  <p:stCondLst>
                                    <p:cond delay="0"/>
                                  </p:stCondLst>
                                  <p:childTnLst>
                                    <p:set>
                                      <p:cBhvr>
                                        <p:cTn id="55" dur="1" fill="hold">
                                          <p:stCondLst>
                                            <p:cond delay="0"/>
                                          </p:stCondLst>
                                        </p:cTn>
                                        <p:tgtEl>
                                          <p:spTgt spid="66">
                                            <p:txEl>
                                              <p:pRg st="0" end="0"/>
                                            </p:txEl>
                                          </p:spTgt>
                                        </p:tgtEl>
                                        <p:attrNameLst>
                                          <p:attrName>style.visibility</p:attrName>
                                        </p:attrNameLst>
                                      </p:cBhvr>
                                      <p:to>
                                        <p:strVal val="visible"/>
                                      </p:to>
                                    </p:set>
                                    <p:animEffect transition="in" filter="wipe(left)">
                                      <p:cBhvr>
                                        <p:cTn id="56" dur="500"/>
                                        <p:tgtEl>
                                          <p:spTgt spid="66">
                                            <p:txEl>
                                              <p:pRg st="0" end="0"/>
                                            </p:txEl>
                                          </p:spTgt>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67">
                                            <p:txEl>
                                              <p:pRg st="0" end="0"/>
                                            </p:txEl>
                                          </p:spTgt>
                                        </p:tgtEl>
                                        <p:attrNameLst>
                                          <p:attrName>style.visibility</p:attrName>
                                        </p:attrNameLst>
                                      </p:cBhvr>
                                      <p:to>
                                        <p:strVal val="visible"/>
                                      </p:to>
                                    </p:set>
                                    <p:animEffect transition="in" filter="wipe(left)">
                                      <p:cBhvr>
                                        <p:cTn id="59" dur="500"/>
                                        <p:tgtEl>
                                          <p:spTgt spid="67">
                                            <p:txEl>
                                              <p:pRg st="0" end="0"/>
                                            </p:txEl>
                                          </p:spTgt>
                                        </p:tgtEl>
                                      </p:cBhvr>
                                    </p:animEffect>
                                  </p:childTnLst>
                                </p:cTn>
                              </p:par>
                            </p:childTnLst>
                          </p:cTn>
                        </p:par>
                        <p:par>
                          <p:cTn id="60" fill="hold">
                            <p:stCondLst>
                              <p:cond delay="4000"/>
                            </p:stCondLst>
                            <p:childTnLst>
                              <p:par>
                                <p:cTn id="61" presetID="53" presetClass="entr" presetSubtype="16" fill="hold" nodeType="after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p:cTn id="63" dur="500" fill="hold"/>
                                        <p:tgtEl>
                                          <p:spTgt spid="56"/>
                                        </p:tgtEl>
                                        <p:attrNameLst>
                                          <p:attrName>ppt_w</p:attrName>
                                        </p:attrNameLst>
                                      </p:cBhvr>
                                      <p:tavLst>
                                        <p:tav tm="0">
                                          <p:val>
                                            <p:fltVal val="0"/>
                                          </p:val>
                                        </p:tav>
                                        <p:tav tm="100000">
                                          <p:val>
                                            <p:strVal val="#ppt_w"/>
                                          </p:val>
                                        </p:tav>
                                      </p:tavLst>
                                    </p:anim>
                                    <p:anim calcmode="lin" valueType="num">
                                      <p:cBhvr>
                                        <p:cTn id="64" dur="500" fill="hold"/>
                                        <p:tgtEl>
                                          <p:spTgt spid="56"/>
                                        </p:tgtEl>
                                        <p:attrNameLst>
                                          <p:attrName>ppt_h</p:attrName>
                                        </p:attrNameLst>
                                      </p:cBhvr>
                                      <p:tavLst>
                                        <p:tav tm="0">
                                          <p:val>
                                            <p:fltVal val="0"/>
                                          </p:val>
                                        </p:tav>
                                        <p:tav tm="100000">
                                          <p:val>
                                            <p:strVal val="#ppt_h"/>
                                          </p:val>
                                        </p:tav>
                                      </p:tavLst>
                                    </p:anim>
                                    <p:animEffect transition="in" filter="fade">
                                      <p:cBhvr>
                                        <p:cTn id="65" dur="500"/>
                                        <p:tgtEl>
                                          <p:spTgt spid="56"/>
                                        </p:tgtEl>
                                      </p:cBhvr>
                                    </p:animEffect>
                                  </p:childTnLst>
                                </p:cTn>
                              </p:par>
                            </p:childTnLst>
                          </p:cTn>
                        </p:par>
                        <p:par>
                          <p:cTn id="66" fill="hold">
                            <p:stCondLst>
                              <p:cond delay="4500"/>
                            </p:stCondLst>
                            <p:childTnLst>
                              <p:par>
                                <p:cTn id="67" presetID="1" presetClass="entr" presetSubtype="0" fill="hold" grpId="0" nodeType="afterEffect">
                                  <p:stCondLst>
                                    <p:cond delay="0"/>
                                  </p:stCondLst>
                                  <p:childTnLst>
                                    <p:set>
                                      <p:cBhvr>
                                        <p:cTn id="68" dur="1" fill="hold">
                                          <p:stCondLst>
                                            <p:cond delay="0"/>
                                          </p:stCondLst>
                                        </p:cTn>
                                        <p:tgtEl>
                                          <p:spTgt spid="73">
                                            <p:txEl>
                                              <p:pRg st="0" end="0"/>
                                            </p:txEl>
                                          </p:spTgt>
                                        </p:tgtEl>
                                        <p:attrNameLst>
                                          <p:attrName>style.visibility</p:attrName>
                                        </p:attrNameLst>
                                      </p:cBhvr>
                                      <p:to>
                                        <p:strVal val="visible"/>
                                      </p:to>
                                    </p:set>
                                  </p:childTnLst>
                                </p:cTn>
                              </p:par>
                            </p:childTnLst>
                          </p:cTn>
                        </p:par>
                        <p:par>
                          <p:cTn id="69" fill="hold">
                            <p:stCondLst>
                              <p:cond delay="4500"/>
                            </p:stCondLst>
                            <p:childTnLst>
                              <p:par>
                                <p:cTn id="70" presetID="22" presetClass="entr" presetSubtype="8" fill="hold" grpId="0" nodeType="afterEffect">
                                  <p:stCondLst>
                                    <p:cond delay="0"/>
                                  </p:stCondLst>
                                  <p:childTnLst>
                                    <p:set>
                                      <p:cBhvr>
                                        <p:cTn id="71" dur="1" fill="hold">
                                          <p:stCondLst>
                                            <p:cond delay="0"/>
                                          </p:stCondLst>
                                        </p:cTn>
                                        <p:tgtEl>
                                          <p:spTgt spid="68">
                                            <p:txEl>
                                              <p:pRg st="0" end="0"/>
                                            </p:txEl>
                                          </p:spTgt>
                                        </p:tgtEl>
                                        <p:attrNameLst>
                                          <p:attrName>style.visibility</p:attrName>
                                        </p:attrNameLst>
                                      </p:cBhvr>
                                      <p:to>
                                        <p:strVal val="visible"/>
                                      </p:to>
                                    </p:set>
                                    <p:animEffect transition="in" filter="wipe(left)">
                                      <p:cBhvr>
                                        <p:cTn id="72" dur="500"/>
                                        <p:tgtEl>
                                          <p:spTgt spid="68">
                                            <p:txEl>
                                              <p:pRg st="0" end="0"/>
                                            </p:txEl>
                                          </p:spTgt>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69">
                                            <p:txEl>
                                              <p:pRg st="0" end="0"/>
                                            </p:txEl>
                                          </p:spTgt>
                                        </p:tgtEl>
                                        <p:attrNameLst>
                                          <p:attrName>style.visibility</p:attrName>
                                        </p:attrNameLst>
                                      </p:cBhvr>
                                      <p:to>
                                        <p:strVal val="visible"/>
                                      </p:to>
                                    </p:set>
                                    <p:animEffect transition="in" filter="wipe(left)">
                                      <p:cBhvr>
                                        <p:cTn id="75" dur="500"/>
                                        <p:tgtEl>
                                          <p:spTgt spid="6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build="p"/>
      <p:bldP spid="50" grpId="0" build="p"/>
      <p:bldP spid="7" grpId="0" build="p"/>
      <p:bldP spid="64" grpId="0" build="p"/>
      <p:bldP spid="65" grpId="0" build="p"/>
      <p:bldP spid="66" grpId="0" build="p"/>
      <p:bldP spid="67" grpId="0" build="p"/>
      <p:bldP spid="68" grpId="0" build="p"/>
      <p:bldP spid="69" grpId="0" build="p"/>
      <p:bldP spid="70" grpId="0" build="p"/>
      <p:bldP spid="71" grpId="0" build="p"/>
      <p:bldP spid="72" grpId="0" build="p"/>
      <p:bldP spid="73" grpId="0" build="p"/>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Oval 23"/>
          <p:cNvSpPr>
            <a:spLocks noChangeArrowheads="1"/>
          </p:cNvSpPr>
          <p:nvPr/>
        </p:nvSpPr>
        <p:spPr bwMode="auto">
          <a:xfrm>
            <a:off x="5345741" y="2696357"/>
            <a:ext cx="1489776" cy="1481630"/>
          </a:xfrm>
          <a:prstGeom prst="ellipse">
            <a:avLst/>
          </a:pr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Title 1"/>
          <p:cNvSpPr>
            <a:spLocks noGrp="1"/>
          </p:cNvSpPr>
          <p:nvPr>
            <p:ph type="ctrTitle"/>
          </p:nvPr>
        </p:nvSpPr>
        <p:spPr/>
        <p:txBody>
          <a:bodyPr/>
          <a:lstStyle/>
          <a:p>
            <a:r>
              <a:rPr lang="id-ID" dirty="0"/>
              <a:t>MARKETING PROCESS IDEA 2</a:t>
            </a:r>
          </a:p>
        </p:txBody>
      </p:sp>
      <p:sp>
        <p:nvSpPr>
          <p:cNvPr id="3" name="Subtitle 2"/>
          <p:cNvSpPr>
            <a:spLocks noGrp="1"/>
          </p:cNvSpPr>
          <p:nvPr>
            <p:ph type="subTitle" idx="1"/>
          </p:nvPr>
        </p:nvSpPr>
        <p:spPr/>
        <p:txBody>
          <a:bodyPr/>
          <a:lstStyle/>
          <a:p>
            <a:r>
              <a:rPr lang="en-US" dirty="0"/>
              <a:t>write your relevant text here</a:t>
            </a:r>
          </a:p>
        </p:txBody>
      </p:sp>
      <p:sp>
        <p:nvSpPr>
          <p:cNvPr id="4" name="Text Placeholder 3"/>
          <p:cNvSpPr>
            <a:spLocks noGrp="1"/>
          </p:cNvSpPr>
          <p:nvPr>
            <p:ph type="body" sz="quarter" idx="10"/>
          </p:nvPr>
        </p:nvSpPr>
        <p:spPr>
          <a:xfrm>
            <a:off x="1523999" y="2208528"/>
            <a:ext cx="2075509" cy="244475"/>
          </a:xfrm>
        </p:spPr>
        <p:txBody>
          <a:bodyPr>
            <a:normAutofit lnSpcReduction="10000"/>
          </a:bodyPr>
          <a:lstStyle/>
          <a:p>
            <a:pPr algn="r"/>
            <a:r>
              <a:rPr lang="id-ID" dirty="0"/>
              <a:t>Market Zone</a:t>
            </a:r>
          </a:p>
        </p:txBody>
      </p:sp>
      <p:sp>
        <p:nvSpPr>
          <p:cNvPr id="5" name="Text Placeholder 4"/>
          <p:cNvSpPr>
            <a:spLocks noGrp="1"/>
          </p:cNvSpPr>
          <p:nvPr>
            <p:ph type="body" sz="quarter" idx="11"/>
          </p:nvPr>
        </p:nvSpPr>
        <p:spPr>
          <a:xfrm>
            <a:off x="1524000" y="2528043"/>
            <a:ext cx="2075509" cy="557913"/>
          </a:xfrm>
        </p:spPr>
        <p:txBody>
          <a:bodyPr/>
          <a:lstStyle/>
          <a:p>
            <a:pPr algn="r"/>
            <a:r>
              <a:rPr lang="id-ID" dirty="0"/>
              <a:t>Sed ut perspiciatis unde omnis iste natus error sit voluptateusantiSed ut perspiciatis unde omnis iste na</a:t>
            </a:r>
          </a:p>
        </p:txBody>
      </p:sp>
      <p:sp>
        <p:nvSpPr>
          <p:cNvPr id="39" name="Isosceles Triangle 35"/>
          <p:cNvSpPr/>
          <p:nvPr/>
        </p:nvSpPr>
        <p:spPr>
          <a:xfrm rot="14385864">
            <a:off x="5519896" y="3497343"/>
            <a:ext cx="1263558" cy="2403680"/>
          </a:xfrm>
          <a:custGeom>
            <a:avLst/>
            <a:gdLst>
              <a:gd name="connsiteX0" fmla="*/ 0 w 350838"/>
              <a:gd name="connsiteY0" fmla="*/ 681160 h 681160"/>
              <a:gd name="connsiteX1" fmla="*/ 175419 w 350838"/>
              <a:gd name="connsiteY1" fmla="*/ 0 h 681160"/>
              <a:gd name="connsiteX2" fmla="*/ 350838 w 350838"/>
              <a:gd name="connsiteY2" fmla="*/ 681160 h 681160"/>
              <a:gd name="connsiteX3" fmla="*/ 0 w 350838"/>
              <a:gd name="connsiteY3" fmla="*/ 681160 h 681160"/>
              <a:gd name="connsiteX0" fmla="*/ 0 w 2165791"/>
              <a:gd name="connsiteY0" fmla="*/ 969409 h 969409"/>
              <a:gd name="connsiteX1" fmla="*/ 1990372 w 2165791"/>
              <a:gd name="connsiteY1" fmla="*/ 0 h 969409"/>
              <a:gd name="connsiteX2" fmla="*/ 2165791 w 2165791"/>
              <a:gd name="connsiteY2" fmla="*/ 681160 h 969409"/>
              <a:gd name="connsiteX3" fmla="*/ 0 w 2165791"/>
              <a:gd name="connsiteY3" fmla="*/ 969409 h 969409"/>
              <a:gd name="connsiteX0" fmla="*/ 0 w 2923609"/>
              <a:gd name="connsiteY0" fmla="*/ 969409 h 969409"/>
              <a:gd name="connsiteX1" fmla="*/ 1990372 w 2923609"/>
              <a:gd name="connsiteY1" fmla="*/ 0 h 969409"/>
              <a:gd name="connsiteX2" fmla="*/ 2923609 w 2923609"/>
              <a:gd name="connsiteY2" fmla="*/ 727804 h 969409"/>
              <a:gd name="connsiteX3" fmla="*/ 0 w 2923609"/>
              <a:gd name="connsiteY3" fmla="*/ 969409 h 969409"/>
              <a:gd name="connsiteX0" fmla="*/ 0 w 2923609"/>
              <a:gd name="connsiteY0" fmla="*/ 1468609 h 1468609"/>
              <a:gd name="connsiteX1" fmla="*/ 2463386 w 2923609"/>
              <a:gd name="connsiteY1" fmla="*/ 0 h 1468609"/>
              <a:gd name="connsiteX2" fmla="*/ 2923609 w 2923609"/>
              <a:gd name="connsiteY2" fmla="*/ 1227004 h 1468609"/>
              <a:gd name="connsiteX3" fmla="*/ 0 w 2923609"/>
              <a:gd name="connsiteY3" fmla="*/ 1468609 h 1468609"/>
              <a:gd name="connsiteX0" fmla="*/ 0 w 2463386"/>
              <a:gd name="connsiteY0" fmla="*/ 1468609 h 1468609"/>
              <a:gd name="connsiteX1" fmla="*/ 2463386 w 2463386"/>
              <a:gd name="connsiteY1" fmla="*/ 0 h 1468609"/>
              <a:gd name="connsiteX2" fmla="*/ 2178922 w 2463386"/>
              <a:gd name="connsiteY2" fmla="*/ 1286877 h 1468609"/>
              <a:gd name="connsiteX3" fmla="*/ 0 w 2463386"/>
              <a:gd name="connsiteY3" fmla="*/ 1468609 h 1468609"/>
              <a:gd name="connsiteX0" fmla="*/ 0 w 2178922"/>
              <a:gd name="connsiteY0" fmla="*/ 2691878 h 2691878"/>
              <a:gd name="connsiteX1" fmla="*/ 894231 w 2178922"/>
              <a:gd name="connsiteY1" fmla="*/ 0 h 2691878"/>
              <a:gd name="connsiteX2" fmla="*/ 2178922 w 2178922"/>
              <a:gd name="connsiteY2" fmla="*/ 2510146 h 2691878"/>
              <a:gd name="connsiteX3" fmla="*/ 0 w 2178922"/>
              <a:gd name="connsiteY3" fmla="*/ 2691878 h 2691878"/>
              <a:gd name="connsiteX0" fmla="*/ 0 w 2178922"/>
              <a:gd name="connsiteY0" fmla="*/ 2903031 h 2903031"/>
              <a:gd name="connsiteX1" fmla="*/ 840904 w 2178922"/>
              <a:gd name="connsiteY1" fmla="*/ 0 h 2903031"/>
              <a:gd name="connsiteX2" fmla="*/ 2178922 w 2178922"/>
              <a:gd name="connsiteY2" fmla="*/ 2721299 h 2903031"/>
              <a:gd name="connsiteX3" fmla="*/ 0 w 2178922"/>
              <a:gd name="connsiteY3" fmla="*/ 2903031 h 2903031"/>
              <a:gd name="connsiteX0" fmla="*/ 0 w 2974653"/>
              <a:gd name="connsiteY0" fmla="*/ 1786575 h 2721299"/>
              <a:gd name="connsiteX1" fmla="*/ 1636635 w 2974653"/>
              <a:gd name="connsiteY1" fmla="*/ 0 h 2721299"/>
              <a:gd name="connsiteX2" fmla="*/ 2974653 w 2974653"/>
              <a:gd name="connsiteY2" fmla="*/ 2721299 h 2721299"/>
              <a:gd name="connsiteX3" fmla="*/ 0 w 2974653"/>
              <a:gd name="connsiteY3" fmla="*/ 1786575 h 2721299"/>
              <a:gd name="connsiteX0" fmla="*/ 0 w 1636635"/>
              <a:gd name="connsiteY0" fmla="*/ 1786575 h 3113389"/>
              <a:gd name="connsiteX1" fmla="*/ 1636635 w 1636635"/>
              <a:gd name="connsiteY1" fmla="*/ 0 h 3113389"/>
              <a:gd name="connsiteX2" fmla="*/ 197194 w 1636635"/>
              <a:gd name="connsiteY2" fmla="*/ 3113389 h 3113389"/>
              <a:gd name="connsiteX3" fmla="*/ 0 w 1636635"/>
              <a:gd name="connsiteY3" fmla="*/ 1786575 h 3113389"/>
            </a:gdLst>
            <a:ahLst/>
            <a:cxnLst>
              <a:cxn ang="0">
                <a:pos x="connsiteX0" y="connsiteY0"/>
              </a:cxn>
              <a:cxn ang="0">
                <a:pos x="connsiteX1" y="connsiteY1"/>
              </a:cxn>
              <a:cxn ang="0">
                <a:pos x="connsiteX2" y="connsiteY2"/>
              </a:cxn>
              <a:cxn ang="0">
                <a:pos x="connsiteX3" y="connsiteY3"/>
              </a:cxn>
            </a:cxnLst>
            <a:rect l="l" t="t" r="r" b="b"/>
            <a:pathLst>
              <a:path w="1636635" h="3113389">
                <a:moveTo>
                  <a:pt x="0" y="1786575"/>
                </a:moveTo>
                <a:lnTo>
                  <a:pt x="1636635" y="0"/>
                </a:lnTo>
                <a:lnTo>
                  <a:pt x="197194" y="3113389"/>
                </a:lnTo>
                <a:lnTo>
                  <a:pt x="0" y="1786575"/>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Isosceles Triangle 35"/>
          <p:cNvSpPr/>
          <p:nvPr/>
        </p:nvSpPr>
        <p:spPr>
          <a:xfrm rot="16613136">
            <a:off x="3428815" y="3210110"/>
            <a:ext cx="2257161" cy="748428"/>
          </a:xfrm>
          <a:custGeom>
            <a:avLst/>
            <a:gdLst>
              <a:gd name="connsiteX0" fmla="*/ 0 w 350838"/>
              <a:gd name="connsiteY0" fmla="*/ 681160 h 681160"/>
              <a:gd name="connsiteX1" fmla="*/ 175419 w 350838"/>
              <a:gd name="connsiteY1" fmla="*/ 0 h 681160"/>
              <a:gd name="connsiteX2" fmla="*/ 350838 w 350838"/>
              <a:gd name="connsiteY2" fmla="*/ 681160 h 681160"/>
              <a:gd name="connsiteX3" fmla="*/ 0 w 350838"/>
              <a:gd name="connsiteY3" fmla="*/ 681160 h 681160"/>
              <a:gd name="connsiteX0" fmla="*/ 0 w 2165791"/>
              <a:gd name="connsiteY0" fmla="*/ 969409 h 969409"/>
              <a:gd name="connsiteX1" fmla="*/ 1990372 w 2165791"/>
              <a:gd name="connsiteY1" fmla="*/ 0 h 969409"/>
              <a:gd name="connsiteX2" fmla="*/ 2165791 w 2165791"/>
              <a:gd name="connsiteY2" fmla="*/ 681160 h 969409"/>
              <a:gd name="connsiteX3" fmla="*/ 0 w 2165791"/>
              <a:gd name="connsiteY3" fmla="*/ 969409 h 969409"/>
              <a:gd name="connsiteX0" fmla="*/ 0 w 2923609"/>
              <a:gd name="connsiteY0" fmla="*/ 969409 h 969409"/>
              <a:gd name="connsiteX1" fmla="*/ 1990372 w 2923609"/>
              <a:gd name="connsiteY1" fmla="*/ 0 h 969409"/>
              <a:gd name="connsiteX2" fmla="*/ 2923609 w 2923609"/>
              <a:gd name="connsiteY2" fmla="*/ 727804 h 969409"/>
              <a:gd name="connsiteX3" fmla="*/ 0 w 2923609"/>
              <a:gd name="connsiteY3" fmla="*/ 969409 h 969409"/>
            </a:gdLst>
            <a:ahLst/>
            <a:cxnLst>
              <a:cxn ang="0">
                <a:pos x="connsiteX0" y="connsiteY0"/>
              </a:cxn>
              <a:cxn ang="0">
                <a:pos x="connsiteX1" y="connsiteY1"/>
              </a:cxn>
              <a:cxn ang="0">
                <a:pos x="connsiteX2" y="connsiteY2"/>
              </a:cxn>
              <a:cxn ang="0">
                <a:pos x="connsiteX3" y="connsiteY3"/>
              </a:cxn>
            </a:cxnLst>
            <a:rect l="l" t="t" r="r" b="b"/>
            <a:pathLst>
              <a:path w="2923609" h="969409">
                <a:moveTo>
                  <a:pt x="0" y="969409"/>
                </a:moveTo>
                <a:lnTo>
                  <a:pt x="1990372" y="0"/>
                </a:lnTo>
                <a:lnTo>
                  <a:pt x="2923609" y="727804"/>
                </a:lnTo>
                <a:lnTo>
                  <a:pt x="0" y="969409"/>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Isosceles Triangle 35"/>
          <p:cNvSpPr/>
          <p:nvPr/>
        </p:nvSpPr>
        <p:spPr>
          <a:xfrm rot="4514263">
            <a:off x="4114671" y="3308428"/>
            <a:ext cx="1874760" cy="1189769"/>
          </a:xfrm>
          <a:custGeom>
            <a:avLst/>
            <a:gdLst>
              <a:gd name="connsiteX0" fmla="*/ 0 w 350838"/>
              <a:gd name="connsiteY0" fmla="*/ 681160 h 681160"/>
              <a:gd name="connsiteX1" fmla="*/ 175419 w 350838"/>
              <a:gd name="connsiteY1" fmla="*/ 0 h 681160"/>
              <a:gd name="connsiteX2" fmla="*/ 350838 w 350838"/>
              <a:gd name="connsiteY2" fmla="*/ 681160 h 681160"/>
              <a:gd name="connsiteX3" fmla="*/ 0 w 350838"/>
              <a:gd name="connsiteY3" fmla="*/ 681160 h 681160"/>
              <a:gd name="connsiteX0" fmla="*/ 0 w 2165791"/>
              <a:gd name="connsiteY0" fmla="*/ 969409 h 969409"/>
              <a:gd name="connsiteX1" fmla="*/ 1990372 w 2165791"/>
              <a:gd name="connsiteY1" fmla="*/ 0 h 969409"/>
              <a:gd name="connsiteX2" fmla="*/ 2165791 w 2165791"/>
              <a:gd name="connsiteY2" fmla="*/ 681160 h 969409"/>
              <a:gd name="connsiteX3" fmla="*/ 0 w 2165791"/>
              <a:gd name="connsiteY3" fmla="*/ 969409 h 969409"/>
              <a:gd name="connsiteX0" fmla="*/ 0 w 2923609"/>
              <a:gd name="connsiteY0" fmla="*/ 969409 h 969409"/>
              <a:gd name="connsiteX1" fmla="*/ 1990372 w 2923609"/>
              <a:gd name="connsiteY1" fmla="*/ 0 h 969409"/>
              <a:gd name="connsiteX2" fmla="*/ 2923609 w 2923609"/>
              <a:gd name="connsiteY2" fmla="*/ 727804 h 969409"/>
              <a:gd name="connsiteX3" fmla="*/ 0 w 2923609"/>
              <a:gd name="connsiteY3" fmla="*/ 969409 h 969409"/>
              <a:gd name="connsiteX0" fmla="*/ 0 w 2923609"/>
              <a:gd name="connsiteY0" fmla="*/ 1468609 h 1468609"/>
              <a:gd name="connsiteX1" fmla="*/ 2463386 w 2923609"/>
              <a:gd name="connsiteY1" fmla="*/ 0 h 1468609"/>
              <a:gd name="connsiteX2" fmla="*/ 2923609 w 2923609"/>
              <a:gd name="connsiteY2" fmla="*/ 1227004 h 1468609"/>
              <a:gd name="connsiteX3" fmla="*/ 0 w 2923609"/>
              <a:gd name="connsiteY3" fmla="*/ 1468609 h 1468609"/>
              <a:gd name="connsiteX0" fmla="*/ 0 w 2463386"/>
              <a:gd name="connsiteY0" fmla="*/ 1468609 h 1468609"/>
              <a:gd name="connsiteX1" fmla="*/ 2463386 w 2463386"/>
              <a:gd name="connsiteY1" fmla="*/ 0 h 1468609"/>
              <a:gd name="connsiteX2" fmla="*/ 2178922 w 2463386"/>
              <a:gd name="connsiteY2" fmla="*/ 1286877 h 1468609"/>
              <a:gd name="connsiteX3" fmla="*/ 0 w 2463386"/>
              <a:gd name="connsiteY3" fmla="*/ 1468609 h 1468609"/>
              <a:gd name="connsiteX0" fmla="*/ 0 w 2401027"/>
              <a:gd name="connsiteY0" fmla="*/ 1531008 h 1531008"/>
              <a:gd name="connsiteX1" fmla="*/ 2401027 w 2401027"/>
              <a:gd name="connsiteY1" fmla="*/ 0 h 1531008"/>
              <a:gd name="connsiteX2" fmla="*/ 2178922 w 2401027"/>
              <a:gd name="connsiteY2" fmla="*/ 1349276 h 1531008"/>
              <a:gd name="connsiteX3" fmla="*/ 0 w 2401027"/>
              <a:gd name="connsiteY3" fmla="*/ 1531008 h 1531008"/>
              <a:gd name="connsiteX0" fmla="*/ 0 w 2428534"/>
              <a:gd name="connsiteY0" fmla="*/ 1513910 h 1513910"/>
              <a:gd name="connsiteX1" fmla="*/ 2428534 w 2428534"/>
              <a:gd name="connsiteY1" fmla="*/ 0 h 1513910"/>
              <a:gd name="connsiteX2" fmla="*/ 2206429 w 2428534"/>
              <a:gd name="connsiteY2" fmla="*/ 1349276 h 1513910"/>
              <a:gd name="connsiteX3" fmla="*/ 0 w 2428534"/>
              <a:gd name="connsiteY3" fmla="*/ 1513910 h 1513910"/>
              <a:gd name="connsiteX0" fmla="*/ 0 w 2413629"/>
              <a:gd name="connsiteY0" fmla="*/ 1522763 h 1522763"/>
              <a:gd name="connsiteX1" fmla="*/ 2413629 w 2413629"/>
              <a:gd name="connsiteY1" fmla="*/ 0 h 1522763"/>
              <a:gd name="connsiteX2" fmla="*/ 2191524 w 2413629"/>
              <a:gd name="connsiteY2" fmla="*/ 1349276 h 1522763"/>
              <a:gd name="connsiteX3" fmla="*/ 0 w 2413629"/>
              <a:gd name="connsiteY3" fmla="*/ 1522763 h 1522763"/>
              <a:gd name="connsiteX0" fmla="*/ 0 w 2428301"/>
              <a:gd name="connsiteY0" fmla="*/ 1541060 h 1541060"/>
              <a:gd name="connsiteX1" fmla="*/ 2428301 w 2428301"/>
              <a:gd name="connsiteY1" fmla="*/ 0 h 1541060"/>
              <a:gd name="connsiteX2" fmla="*/ 2191524 w 2428301"/>
              <a:gd name="connsiteY2" fmla="*/ 1367573 h 1541060"/>
              <a:gd name="connsiteX3" fmla="*/ 0 w 2428301"/>
              <a:gd name="connsiteY3" fmla="*/ 1541060 h 1541060"/>
            </a:gdLst>
            <a:ahLst/>
            <a:cxnLst>
              <a:cxn ang="0">
                <a:pos x="connsiteX0" y="connsiteY0"/>
              </a:cxn>
              <a:cxn ang="0">
                <a:pos x="connsiteX1" y="connsiteY1"/>
              </a:cxn>
              <a:cxn ang="0">
                <a:pos x="connsiteX2" y="connsiteY2"/>
              </a:cxn>
              <a:cxn ang="0">
                <a:pos x="connsiteX3" y="connsiteY3"/>
              </a:cxn>
            </a:cxnLst>
            <a:rect l="l" t="t" r="r" b="b"/>
            <a:pathLst>
              <a:path w="2428301" h="1541060">
                <a:moveTo>
                  <a:pt x="0" y="1541060"/>
                </a:moveTo>
                <a:lnTo>
                  <a:pt x="2428301" y="0"/>
                </a:lnTo>
                <a:lnTo>
                  <a:pt x="2191524" y="1367573"/>
                </a:lnTo>
                <a:lnTo>
                  <a:pt x="0" y="154106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Isosceles Triangle 35"/>
          <p:cNvSpPr/>
          <p:nvPr/>
        </p:nvSpPr>
        <p:spPr>
          <a:xfrm rot="14385864">
            <a:off x="6355463" y="2695409"/>
            <a:ext cx="2100763" cy="1309805"/>
          </a:xfrm>
          <a:custGeom>
            <a:avLst/>
            <a:gdLst>
              <a:gd name="connsiteX0" fmla="*/ 0 w 350838"/>
              <a:gd name="connsiteY0" fmla="*/ 681160 h 681160"/>
              <a:gd name="connsiteX1" fmla="*/ 175419 w 350838"/>
              <a:gd name="connsiteY1" fmla="*/ 0 h 681160"/>
              <a:gd name="connsiteX2" fmla="*/ 350838 w 350838"/>
              <a:gd name="connsiteY2" fmla="*/ 681160 h 681160"/>
              <a:gd name="connsiteX3" fmla="*/ 0 w 350838"/>
              <a:gd name="connsiteY3" fmla="*/ 681160 h 681160"/>
              <a:gd name="connsiteX0" fmla="*/ 0 w 2165791"/>
              <a:gd name="connsiteY0" fmla="*/ 969409 h 969409"/>
              <a:gd name="connsiteX1" fmla="*/ 1990372 w 2165791"/>
              <a:gd name="connsiteY1" fmla="*/ 0 h 969409"/>
              <a:gd name="connsiteX2" fmla="*/ 2165791 w 2165791"/>
              <a:gd name="connsiteY2" fmla="*/ 681160 h 969409"/>
              <a:gd name="connsiteX3" fmla="*/ 0 w 2165791"/>
              <a:gd name="connsiteY3" fmla="*/ 969409 h 969409"/>
              <a:gd name="connsiteX0" fmla="*/ 0 w 2923609"/>
              <a:gd name="connsiteY0" fmla="*/ 969409 h 969409"/>
              <a:gd name="connsiteX1" fmla="*/ 1990372 w 2923609"/>
              <a:gd name="connsiteY1" fmla="*/ 0 h 969409"/>
              <a:gd name="connsiteX2" fmla="*/ 2923609 w 2923609"/>
              <a:gd name="connsiteY2" fmla="*/ 727804 h 969409"/>
              <a:gd name="connsiteX3" fmla="*/ 0 w 2923609"/>
              <a:gd name="connsiteY3" fmla="*/ 969409 h 969409"/>
              <a:gd name="connsiteX0" fmla="*/ 0 w 2923609"/>
              <a:gd name="connsiteY0" fmla="*/ 1468609 h 1468609"/>
              <a:gd name="connsiteX1" fmla="*/ 2463386 w 2923609"/>
              <a:gd name="connsiteY1" fmla="*/ 0 h 1468609"/>
              <a:gd name="connsiteX2" fmla="*/ 2923609 w 2923609"/>
              <a:gd name="connsiteY2" fmla="*/ 1227004 h 1468609"/>
              <a:gd name="connsiteX3" fmla="*/ 0 w 2923609"/>
              <a:gd name="connsiteY3" fmla="*/ 1468609 h 1468609"/>
              <a:gd name="connsiteX0" fmla="*/ 0 w 2463386"/>
              <a:gd name="connsiteY0" fmla="*/ 1468609 h 1468609"/>
              <a:gd name="connsiteX1" fmla="*/ 2463386 w 2463386"/>
              <a:gd name="connsiteY1" fmla="*/ 0 h 1468609"/>
              <a:gd name="connsiteX2" fmla="*/ 2178922 w 2463386"/>
              <a:gd name="connsiteY2" fmla="*/ 1286877 h 1468609"/>
              <a:gd name="connsiteX3" fmla="*/ 0 w 2463386"/>
              <a:gd name="connsiteY3" fmla="*/ 1468609 h 1468609"/>
              <a:gd name="connsiteX0" fmla="*/ 0 w 2178922"/>
              <a:gd name="connsiteY0" fmla="*/ 2691878 h 2691878"/>
              <a:gd name="connsiteX1" fmla="*/ 894231 w 2178922"/>
              <a:gd name="connsiteY1" fmla="*/ 0 h 2691878"/>
              <a:gd name="connsiteX2" fmla="*/ 2178922 w 2178922"/>
              <a:gd name="connsiteY2" fmla="*/ 2510146 h 2691878"/>
              <a:gd name="connsiteX3" fmla="*/ 0 w 2178922"/>
              <a:gd name="connsiteY3" fmla="*/ 2691878 h 2691878"/>
              <a:gd name="connsiteX0" fmla="*/ 0 w 2178922"/>
              <a:gd name="connsiteY0" fmla="*/ 2903031 h 2903031"/>
              <a:gd name="connsiteX1" fmla="*/ 840904 w 2178922"/>
              <a:gd name="connsiteY1" fmla="*/ 0 h 2903031"/>
              <a:gd name="connsiteX2" fmla="*/ 2178922 w 2178922"/>
              <a:gd name="connsiteY2" fmla="*/ 2721299 h 2903031"/>
              <a:gd name="connsiteX3" fmla="*/ 0 w 2178922"/>
              <a:gd name="connsiteY3" fmla="*/ 2903031 h 2903031"/>
              <a:gd name="connsiteX0" fmla="*/ 0 w 2974653"/>
              <a:gd name="connsiteY0" fmla="*/ 1786575 h 2721299"/>
              <a:gd name="connsiteX1" fmla="*/ 1636635 w 2974653"/>
              <a:gd name="connsiteY1" fmla="*/ 0 h 2721299"/>
              <a:gd name="connsiteX2" fmla="*/ 2974653 w 2974653"/>
              <a:gd name="connsiteY2" fmla="*/ 2721299 h 2721299"/>
              <a:gd name="connsiteX3" fmla="*/ 0 w 2974653"/>
              <a:gd name="connsiteY3" fmla="*/ 1786575 h 2721299"/>
              <a:gd name="connsiteX0" fmla="*/ 0 w 1636635"/>
              <a:gd name="connsiteY0" fmla="*/ 1786575 h 3113389"/>
              <a:gd name="connsiteX1" fmla="*/ 1636635 w 1636635"/>
              <a:gd name="connsiteY1" fmla="*/ 0 h 3113389"/>
              <a:gd name="connsiteX2" fmla="*/ 197194 w 1636635"/>
              <a:gd name="connsiteY2" fmla="*/ 3113389 h 3113389"/>
              <a:gd name="connsiteX3" fmla="*/ 0 w 1636635"/>
              <a:gd name="connsiteY3" fmla="*/ 1786575 h 3113389"/>
              <a:gd name="connsiteX0" fmla="*/ 0 w 1636635"/>
              <a:gd name="connsiteY0" fmla="*/ 1786575 h 3954429"/>
              <a:gd name="connsiteX1" fmla="*/ 1636635 w 1636635"/>
              <a:gd name="connsiteY1" fmla="*/ 0 h 3954429"/>
              <a:gd name="connsiteX2" fmla="*/ 177388 w 1636635"/>
              <a:gd name="connsiteY2" fmla="*/ 3954429 h 3954429"/>
              <a:gd name="connsiteX3" fmla="*/ 0 w 1636635"/>
              <a:gd name="connsiteY3" fmla="*/ 1786575 h 3954429"/>
              <a:gd name="connsiteX0" fmla="*/ 0 w 1285050"/>
              <a:gd name="connsiteY0" fmla="*/ 0 h 2167854"/>
              <a:gd name="connsiteX1" fmla="*/ 1285050 w 1285050"/>
              <a:gd name="connsiteY1" fmla="*/ 1742234 h 2167854"/>
              <a:gd name="connsiteX2" fmla="*/ 177388 w 1285050"/>
              <a:gd name="connsiteY2" fmla="*/ 2167854 h 2167854"/>
              <a:gd name="connsiteX3" fmla="*/ 0 w 1285050"/>
              <a:gd name="connsiteY3" fmla="*/ 0 h 2167854"/>
              <a:gd name="connsiteX0" fmla="*/ 0 w 2721034"/>
              <a:gd name="connsiteY0" fmla="*/ 0 h 1696537"/>
              <a:gd name="connsiteX1" fmla="*/ 2721034 w 2721034"/>
              <a:gd name="connsiteY1" fmla="*/ 1270917 h 1696537"/>
              <a:gd name="connsiteX2" fmla="*/ 1613372 w 2721034"/>
              <a:gd name="connsiteY2" fmla="*/ 1696537 h 1696537"/>
              <a:gd name="connsiteX3" fmla="*/ 0 w 2721034"/>
              <a:gd name="connsiteY3" fmla="*/ 0 h 1696537"/>
            </a:gdLst>
            <a:ahLst/>
            <a:cxnLst>
              <a:cxn ang="0">
                <a:pos x="connsiteX0" y="connsiteY0"/>
              </a:cxn>
              <a:cxn ang="0">
                <a:pos x="connsiteX1" y="connsiteY1"/>
              </a:cxn>
              <a:cxn ang="0">
                <a:pos x="connsiteX2" y="connsiteY2"/>
              </a:cxn>
              <a:cxn ang="0">
                <a:pos x="connsiteX3" y="connsiteY3"/>
              </a:cxn>
            </a:cxnLst>
            <a:rect l="l" t="t" r="r" b="b"/>
            <a:pathLst>
              <a:path w="2721034" h="1696537">
                <a:moveTo>
                  <a:pt x="0" y="0"/>
                </a:moveTo>
                <a:lnTo>
                  <a:pt x="2721034" y="1270917"/>
                </a:lnTo>
                <a:lnTo>
                  <a:pt x="1613372" y="1696537"/>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23"/>
          <p:cNvSpPr>
            <a:spLocks noChangeArrowheads="1"/>
          </p:cNvSpPr>
          <p:nvPr/>
        </p:nvSpPr>
        <p:spPr bwMode="auto">
          <a:xfrm>
            <a:off x="7063983" y="2208528"/>
            <a:ext cx="224289" cy="2230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Oval 23"/>
          <p:cNvSpPr>
            <a:spLocks noChangeArrowheads="1"/>
          </p:cNvSpPr>
          <p:nvPr/>
        </p:nvSpPr>
        <p:spPr bwMode="auto">
          <a:xfrm>
            <a:off x="7243111" y="4402980"/>
            <a:ext cx="224289" cy="2230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Oval 23"/>
          <p:cNvSpPr>
            <a:spLocks noChangeArrowheads="1"/>
          </p:cNvSpPr>
          <p:nvPr/>
        </p:nvSpPr>
        <p:spPr bwMode="auto">
          <a:xfrm>
            <a:off x="4683050" y="4618294"/>
            <a:ext cx="224289" cy="2230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Oval 23"/>
          <p:cNvSpPr>
            <a:spLocks noChangeArrowheads="1"/>
          </p:cNvSpPr>
          <p:nvPr/>
        </p:nvSpPr>
        <p:spPr bwMode="auto">
          <a:xfrm>
            <a:off x="4131253" y="3015216"/>
            <a:ext cx="224289" cy="2230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Oval 23"/>
          <p:cNvSpPr>
            <a:spLocks noChangeArrowheads="1"/>
          </p:cNvSpPr>
          <p:nvPr/>
        </p:nvSpPr>
        <p:spPr bwMode="auto">
          <a:xfrm>
            <a:off x="4776050" y="2361569"/>
            <a:ext cx="224289" cy="2230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Oval 23"/>
          <p:cNvSpPr>
            <a:spLocks noChangeArrowheads="1"/>
          </p:cNvSpPr>
          <p:nvPr/>
        </p:nvSpPr>
        <p:spPr bwMode="auto">
          <a:xfrm>
            <a:off x="6530546" y="4995833"/>
            <a:ext cx="224289" cy="2230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Text Placeholder 3"/>
          <p:cNvSpPr>
            <a:spLocks noGrp="1"/>
          </p:cNvSpPr>
          <p:nvPr>
            <p:ph type="body" sz="quarter" idx="10"/>
          </p:nvPr>
        </p:nvSpPr>
        <p:spPr>
          <a:xfrm>
            <a:off x="1523999" y="3425947"/>
            <a:ext cx="2075509" cy="244475"/>
          </a:xfrm>
        </p:spPr>
        <p:txBody>
          <a:bodyPr>
            <a:normAutofit lnSpcReduction="10000"/>
          </a:bodyPr>
          <a:lstStyle/>
          <a:p>
            <a:pPr algn="r"/>
            <a:r>
              <a:rPr lang="id-ID" dirty="0"/>
              <a:t>Follow Up</a:t>
            </a:r>
          </a:p>
        </p:txBody>
      </p:sp>
      <p:sp>
        <p:nvSpPr>
          <p:cNvPr id="52" name="Text Placeholder 4"/>
          <p:cNvSpPr>
            <a:spLocks noGrp="1"/>
          </p:cNvSpPr>
          <p:nvPr>
            <p:ph type="body" sz="quarter" idx="11"/>
          </p:nvPr>
        </p:nvSpPr>
        <p:spPr>
          <a:xfrm>
            <a:off x="1524000" y="3745462"/>
            <a:ext cx="2075509" cy="557913"/>
          </a:xfrm>
        </p:spPr>
        <p:txBody>
          <a:bodyPr/>
          <a:lstStyle/>
          <a:p>
            <a:pPr algn="r"/>
            <a:r>
              <a:rPr lang="id-ID" dirty="0"/>
              <a:t>Sed ut perspiciatis unde omnis iste natus error sit voluptateusantiSed ut perspiciatis unde omnis iste na</a:t>
            </a:r>
          </a:p>
        </p:txBody>
      </p:sp>
      <p:sp>
        <p:nvSpPr>
          <p:cNvPr id="53" name="Text Placeholder 3"/>
          <p:cNvSpPr>
            <a:spLocks noGrp="1"/>
          </p:cNvSpPr>
          <p:nvPr>
            <p:ph type="body" sz="quarter" idx="10"/>
          </p:nvPr>
        </p:nvSpPr>
        <p:spPr>
          <a:xfrm>
            <a:off x="1523999" y="4572817"/>
            <a:ext cx="2075509" cy="244475"/>
          </a:xfrm>
        </p:spPr>
        <p:txBody>
          <a:bodyPr>
            <a:normAutofit lnSpcReduction="10000"/>
          </a:bodyPr>
          <a:lstStyle/>
          <a:p>
            <a:pPr algn="r"/>
            <a:r>
              <a:rPr lang="id-ID" dirty="0"/>
              <a:t>Implementation</a:t>
            </a:r>
          </a:p>
        </p:txBody>
      </p:sp>
      <p:sp>
        <p:nvSpPr>
          <p:cNvPr id="54" name="Text Placeholder 4"/>
          <p:cNvSpPr>
            <a:spLocks noGrp="1"/>
          </p:cNvSpPr>
          <p:nvPr>
            <p:ph type="body" sz="quarter" idx="11"/>
          </p:nvPr>
        </p:nvSpPr>
        <p:spPr>
          <a:xfrm>
            <a:off x="1524000" y="4892332"/>
            <a:ext cx="2075509" cy="557913"/>
          </a:xfrm>
        </p:spPr>
        <p:txBody>
          <a:bodyPr/>
          <a:lstStyle/>
          <a:p>
            <a:pPr algn="r"/>
            <a:r>
              <a:rPr lang="id-ID" dirty="0"/>
              <a:t>Sed ut perspiciatis unde omnis iste natus error sit voluptateusantiSed ut perspiciatis unde omnis iste na</a:t>
            </a:r>
          </a:p>
        </p:txBody>
      </p:sp>
      <p:sp>
        <p:nvSpPr>
          <p:cNvPr id="55" name="Text Placeholder 3"/>
          <p:cNvSpPr>
            <a:spLocks noGrp="1"/>
          </p:cNvSpPr>
          <p:nvPr>
            <p:ph type="body" sz="quarter" idx="10"/>
          </p:nvPr>
        </p:nvSpPr>
        <p:spPr>
          <a:xfrm>
            <a:off x="8577750" y="2208528"/>
            <a:ext cx="2075509" cy="244475"/>
          </a:xfrm>
        </p:spPr>
        <p:txBody>
          <a:bodyPr>
            <a:normAutofit lnSpcReduction="10000"/>
          </a:bodyPr>
          <a:lstStyle/>
          <a:p>
            <a:r>
              <a:rPr lang="id-ID" dirty="0"/>
              <a:t>Prospecting</a:t>
            </a:r>
          </a:p>
        </p:txBody>
      </p:sp>
      <p:sp>
        <p:nvSpPr>
          <p:cNvPr id="56" name="Text Placeholder 4"/>
          <p:cNvSpPr>
            <a:spLocks noGrp="1"/>
          </p:cNvSpPr>
          <p:nvPr>
            <p:ph type="body" sz="quarter" idx="11"/>
          </p:nvPr>
        </p:nvSpPr>
        <p:spPr>
          <a:xfrm>
            <a:off x="8577751" y="2528043"/>
            <a:ext cx="2075509" cy="557913"/>
          </a:xfrm>
        </p:spPr>
        <p:txBody>
          <a:bodyPr/>
          <a:lstStyle/>
          <a:p>
            <a:r>
              <a:rPr lang="id-ID" dirty="0"/>
              <a:t>Sed ut perspiciatis unde omnis iste natus error sit voluptateusantiSed ut perspiciatis unde omnis iste na</a:t>
            </a:r>
          </a:p>
        </p:txBody>
      </p:sp>
      <p:sp>
        <p:nvSpPr>
          <p:cNvPr id="57" name="Text Placeholder 3"/>
          <p:cNvSpPr>
            <a:spLocks noGrp="1"/>
          </p:cNvSpPr>
          <p:nvPr>
            <p:ph type="body" sz="quarter" idx="10"/>
          </p:nvPr>
        </p:nvSpPr>
        <p:spPr>
          <a:xfrm>
            <a:off x="8577750" y="3425947"/>
            <a:ext cx="2075509" cy="244475"/>
          </a:xfrm>
        </p:spPr>
        <p:txBody>
          <a:bodyPr>
            <a:normAutofit lnSpcReduction="10000"/>
          </a:bodyPr>
          <a:lstStyle/>
          <a:p>
            <a:r>
              <a:rPr lang="id-ID" dirty="0"/>
              <a:t>Data Gathering</a:t>
            </a:r>
          </a:p>
        </p:txBody>
      </p:sp>
      <p:sp>
        <p:nvSpPr>
          <p:cNvPr id="58" name="Text Placeholder 4"/>
          <p:cNvSpPr>
            <a:spLocks noGrp="1"/>
          </p:cNvSpPr>
          <p:nvPr>
            <p:ph type="body" sz="quarter" idx="11"/>
          </p:nvPr>
        </p:nvSpPr>
        <p:spPr>
          <a:xfrm>
            <a:off x="8577751" y="3745462"/>
            <a:ext cx="2075509" cy="557913"/>
          </a:xfrm>
        </p:spPr>
        <p:txBody>
          <a:bodyPr/>
          <a:lstStyle/>
          <a:p>
            <a:r>
              <a:rPr lang="id-ID" dirty="0"/>
              <a:t>Sed ut perspiciatis unde omnis iste natus error sit voluptateusantiSed ut perspiciatis unde omnis iste na</a:t>
            </a:r>
          </a:p>
        </p:txBody>
      </p:sp>
      <p:sp>
        <p:nvSpPr>
          <p:cNvPr id="59" name="Text Placeholder 3"/>
          <p:cNvSpPr>
            <a:spLocks noGrp="1"/>
          </p:cNvSpPr>
          <p:nvPr>
            <p:ph type="body" sz="quarter" idx="10"/>
          </p:nvPr>
        </p:nvSpPr>
        <p:spPr>
          <a:xfrm>
            <a:off x="8577750" y="4572817"/>
            <a:ext cx="2075509" cy="244475"/>
          </a:xfrm>
        </p:spPr>
        <p:txBody>
          <a:bodyPr>
            <a:normAutofit lnSpcReduction="10000"/>
          </a:bodyPr>
          <a:lstStyle/>
          <a:p>
            <a:r>
              <a:rPr lang="id-ID" dirty="0"/>
              <a:t>Design Proposal</a:t>
            </a:r>
          </a:p>
        </p:txBody>
      </p:sp>
      <p:sp>
        <p:nvSpPr>
          <p:cNvPr id="60" name="Text Placeholder 4"/>
          <p:cNvSpPr>
            <a:spLocks noGrp="1"/>
          </p:cNvSpPr>
          <p:nvPr>
            <p:ph type="body" sz="quarter" idx="11"/>
          </p:nvPr>
        </p:nvSpPr>
        <p:spPr>
          <a:xfrm>
            <a:off x="8577751" y="4892332"/>
            <a:ext cx="2075509" cy="557913"/>
          </a:xfrm>
        </p:spPr>
        <p:txBody>
          <a:bodyPr/>
          <a:lstStyle/>
          <a:p>
            <a:r>
              <a:rPr lang="id-ID" dirty="0"/>
              <a:t>Sed ut perspiciatis unde omnis iste natus error sit voluptateusantiSed ut perspiciatis unde omnis iste na</a:t>
            </a:r>
          </a:p>
        </p:txBody>
      </p:sp>
      <p:sp>
        <p:nvSpPr>
          <p:cNvPr id="61" name="Text Placeholder 3"/>
          <p:cNvSpPr>
            <a:spLocks noGrp="1"/>
          </p:cNvSpPr>
          <p:nvPr>
            <p:ph type="body" sz="quarter" idx="10"/>
          </p:nvPr>
        </p:nvSpPr>
        <p:spPr>
          <a:xfrm>
            <a:off x="5458514" y="3279897"/>
            <a:ext cx="1260231" cy="372428"/>
          </a:xfrm>
        </p:spPr>
        <p:txBody>
          <a:bodyPr>
            <a:normAutofit lnSpcReduction="10000"/>
          </a:bodyPr>
          <a:lstStyle/>
          <a:p>
            <a:pPr algn="ctr"/>
            <a:r>
              <a:rPr lang="id-ID" sz="2800" dirty="0"/>
              <a:t>IDEA</a:t>
            </a:r>
          </a:p>
        </p:txBody>
      </p:sp>
      <p:sp>
        <p:nvSpPr>
          <p:cNvPr id="28" name="TextBox 27"/>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130</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93950329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1">
                                            <p:txEl>
                                              <p:pRg st="0" end="0"/>
                                            </p:txEl>
                                          </p:spTgt>
                                        </p:tgtEl>
                                        <p:attrNameLst>
                                          <p:attrName>style.visibility</p:attrName>
                                        </p:attrNameLst>
                                      </p:cBhvr>
                                      <p:to>
                                        <p:strVal val="visible"/>
                                      </p:to>
                                    </p:set>
                                    <p:animEffect transition="in" filter="fade">
                                      <p:cBhvr>
                                        <p:cTn id="18" dur="500"/>
                                        <p:tgtEl>
                                          <p:spTgt spid="61">
                                            <p:txEl>
                                              <p:pRg st="0" end="0"/>
                                            </p:txEl>
                                          </p:spTgt>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fade">
                                      <p:cBhvr>
                                        <p:cTn id="26" dur="500"/>
                                        <p:tgtEl>
                                          <p:spTgt spid="47"/>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
                                            <p:txEl>
                                              <p:pRg st="0" end="0"/>
                                            </p:txEl>
                                          </p:spTgt>
                                        </p:tgtEl>
                                        <p:attrNameLst>
                                          <p:attrName>style.visibility</p:attrName>
                                        </p:attrNameLst>
                                      </p:cBhvr>
                                      <p:to>
                                        <p:strVal val="visible"/>
                                      </p:to>
                                    </p:set>
                                    <p:animEffect transition="in" filter="fade">
                                      <p:cBhvr>
                                        <p:cTn id="30" dur="500"/>
                                        <p:tgtEl>
                                          <p:spTgt spid="4">
                                            <p:txEl>
                                              <p:pRg st="0" end="0"/>
                                            </p:txEl>
                                          </p:spTgt>
                                        </p:tgtEl>
                                      </p:cBhvr>
                                    </p:animEffect>
                                  </p:childTnLst>
                                </p:cTn>
                              </p:par>
                            </p:childTnLst>
                          </p:cTn>
                        </p:par>
                        <p:par>
                          <p:cTn id="31" fill="hold">
                            <p:stCondLst>
                              <p:cond delay="3000"/>
                            </p:stCondLst>
                            <p:childTnLst>
                              <p:par>
                                <p:cTn id="32" presetID="18" presetClass="entr" presetSubtype="12" fill="hold" grpId="0" nodeType="afterEffect">
                                  <p:stCondLst>
                                    <p:cond delay="0"/>
                                  </p:stCondLst>
                                  <p:childTnLst>
                                    <p:set>
                                      <p:cBhvr>
                                        <p:cTn id="33" dur="1" fill="hold">
                                          <p:stCondLst>
                                            <p:cond delay="0"/>
                                          </p:stCondLst>
                                        </p:cTn>
                                        <p:tgtEl>
                                          <p:spTgt spid="5">
                                            <p:txEl>
                                              <p:pRg st="0" end="0"/>
                                            </p:txEl>
                                          </p:spTgt>
                                        </p:tgtEl>
                                        <p:attrNameLst>
                                          <p:attrName>style.visibility</p:attrName>
                                        </p:attrNameLst>
                                      </p:cBhvr>
                                      <p:to>
                                        <p:strVal val="visible"/>
                                      </p:to>
                                    </p:set>
                                    <p:animEffect transition="in" filter="strips(downLeft)">
                                      <p:cBhvr>
                                        <p:cTn id="34" dur="500"/>
                                        <p:tgtEl>
                                          <p:spTgt spid="5">
                                            <p:txEl>
                                              <p:pRg st="0" end="0"/>
                                            </p:txEl>
                                          </p:spTgt>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46"/>
                                        </p:tgtEl>
                                        <p:attrNameLst>
                                          <p:attrName>style.visibility</p:attrName>
                                        </p:attrNameLst>
                                      </p:cBhvr>
                                      <p:to>
                                        <p:strVal val="visible"/>
                                      </p:to>
                                    </p:set>
                                    <p:animEffect transition="in" filter="fade">
                                      <p:cBhvr>
                                        <p:cTn id="38" dur="500"/>
                                        <p:tgtEl>
                                          <p:spTgt spid="46"/>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1">
                                            <p:txEl>
                                              <p:pRg st="0" end="0"/>
                                            </p:txEl>
                                          </p:spTgt>
                                        </p:tgtEl>
                                        <p:attrNameLst>
                                          <p:attrName>style.visibility</p:attrName>
                                        </p:attrNameLst>
                                      </p:cBhvr>
                                      <p:to>
                                        <p:strVal val="visible"/>
                                      </p:to>
                                    </p:set>
                                    <p:animEffect transition="in" filter="fade">
                                      <p:cBhvr>
                                        <p:cTn id="42" dur="500"/>
                                        <p:tgtEl>
                                          <p:spTgt spid="51">
                                            <p:txEl>
                                              <p:pRg st="0" end="0"/>
                                            </p:txEl>
                                          </p:spTgt>
                                        </p:tgtEl>
                                      </p:cBhvr>
                                    </p:animEffect>
                                  </p:childTnLst>
                                </p:cTn>
                              </p:par>
                            </p:childTnLst>
                          </p:cTn>
                        </p:par>
                        <p:par>
                          <p:cTn id="43" fill="hold">
                            <p:stCondLst>
                              <p:cond delay="4500"/>
                            </p:stCondLst>
                            <p:childTnLst>
                              <p:par>
                                <p:cTn id="44" presetID="18" presetClass="entr" presetSubtype="12" fill="hold" grpId="0" nodeType="afterEffect">
                                  <p:stCondLst>
                                    <p:cond delay="0"/>
                                  </p:stCondLst>
                                  <p:childTnLst>
                                    <p:set>
                                      <p:cBhvr>
                                        <p:cTn id="45" dur="1" fill="hold">
                                          <p:stCondLst>
                                            <p:cond delay="0"/>
                                          </p:stCondLst>
                                        </p:cTn>
                                        <p:tgtEl>
                                          <p:spTgt spid="52">
                                            <p:txEl>
                                              <p:pRg st="0" end="0"/>
                                            </p:txEl>
                                          </p:spTgt>
                                        </p:tgtEl>
                                        <p:attrNameLst>
                                          <p:attrName>style.visibility</p:attrName>
                                        </p:attrNameLst>
                                      </p:cBhvr>
                                      <p:to>
                                        <p:strVal val="visible"/>
                                      </p:to>
                                    </p:set>
                                    <p:animEffect transition="in" filter="strips(downLeft)">
                                      <p:cBhvr>
                                        <p:cTn id="46" dur="500"/>
                                        <p:tgtEl>
                                          <p:spTgt spid="52">
                                            <p:txEl>
                                              <p:pRg st="0" end="0"/>
                                            </p:txEl>
                                          </p:spTgt>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500"/>
                                        <p:tgtEl>
                                          <p:spTgt spid="38"/>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500"/>
                                        <p:tgtEl>
                                          <p:spTgt spid="45"/>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53">
                                            <p:txEl>
                                              <p:pRg st="0" end="0"/>
                                            </p:txEl>
                                          </p:spTgt>
                                        </p:tgtEl>
                                        <p:attrNameLst>
                                          <p:attrName>style.visibility</p:attrName>
                                        </p:attrNameLst>
                                      </p:cBhvr>
                                      <p:to>
                                        <p:strVal val="visible"/>
                                      </p:to>
                                    </p:set>
                                    <p:animEffect transition="in" filter="fade">
                                      <p:cBhvr>
                                        <p:cTn id="58" dur="500"/>
                                        <p:tgtEl>
                                          <p:spTgt spid="53">
                                            <p:txEl>
                                              <p:pRg st="0" end="0"/>
                                            </p:txEl>
                                          </p:spTgt>
                                        </p:tgtEl>
                                      </p:cBhvr>
                                    </p:animEffect>
                                  </p:childTnLst>
                                </p:cTn>
                              </p:par>
                            </p:childTnLst>
                          </p:cTn>
                        </p:par>
                        <p:par>
                          <p:cTn id="59" fill="hold">
                            <p:stCondLst>
                              <p:cond delay="6500"/>
                            </p:stCondLst>
                            <p:childTnLst>
                              <p:par>
                                <p:cTn id="60" presetID="18" presetClass="entr" presetSubtype="12" fill="hold" grpId="0" nodeType="afterEffect">
                                  <p:stCondLst>
                                    <p:cond delay="0"/>
                                  </p:stCondLst>
                                  <p:childTnLst>
                                    <p:set>
                                      <p:cBhvr>
                                        <p:cTn id="61" dur="1" fill="hold">
                                          <p:stCondLst>
                                            <p:cond delay="0"/>
                                          </p:stCondLst>
                                        </p:cTn>
                                        <p:tgtEl>
                                          <p:spTgt spid="54">
                                            <p:txEl>
                                              <p:pRg st="0" end="0"/>
                                            </p:txEl>
                                          </p:spTgt>
                                        </p:tgtEl>
                                        <p:attrNameLst>
                                          <p:attrName>style.visibility</p:attrName>
                                        </p:attrNameLst>
                                      </p:cBhvr>
                                      <p:to>
                                        <p:strVal val="visible"/>
                                      </p:to>
                                    </p:set>
                                    <p:animEffect transition="in" filter="strips(downLeft)">
                                      <p:cBhvr>
                                        <p:cTn id="62" dur="500"/>
                                        <p:tgtEl>
                                          <p:spTgt spid="54">
                                            <p:txEl>
                                              <p:pRg st="0" end="0"/>
                                            </p:txEl>
                                          </p:spTgt>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39"/>
                                        </p:tgtEl>
                                        <p:attrNameLst>
                                          <p:attrName>style.visibility</p:attrName>
                                        </p:attrNameLst>
                                      </p:cBhvr>
                                      <p:to>
                                        <p:strVal val="visible"/>
                                      </p:to>
                                    </p:set>
                                    <p:animEffect transition="in" filter="fade">
                                      <p:cBhvr>
                                        <p:cTn id="66" dur="500"/>
                                        <p:tgtEl>
                                          <p:spTgt spid="39"/>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48"/>
                                        </p:tgtEl>
                                        <p:attrNameLst>
                                          <p:attrName>style.visibility</p:attrName>
                                        </p:attrNameLst>
                                      </p:cBhvr>
                                      <p:to>
                                        <p:strVal val="visible"/>
                                      </p:to>
                                    </p:set>
                                    <p:animEffect transition="in" filter="fade">
                                      <p:cBhvr>
                                        <p:cTn id="70" dur="500"/>
                                        <p:tgtEl>
                                          <p:spTgt spid="48"/>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59">
                                            <p:txEl>
                                              <p:pRg st="0" end="0"/>
                                            </p:txEl>
                                          </p:spTgt>
                                        </p:tgtEl>
                                        <p:attrNameLst>
                                          <p:attrName>style.visibility</p:attrName>
                                        </p:attrNameLst>
                                      </p:cBhvr>
                                      <p:to>
                                        <p:strVal val="visible"/>
                                      </p:to>
                                    </p:set>
                                    <p:animEffect transition="in" filter="fade">
                                      <p:cBhvr>
                                        <p:cTn id="74" dur="500"/>
                                        <p:tgtEl>
                                          <p:spTgt spid="59">
                                            <p:txEl>
                                              <p:pRg st="0" end="0"/>
                                            </p:txEl>
                                          </p:spTgt>
                                        </p:tgtEl>
                                      </p:cBhvr>
                                    </p:animEffect>
                                  </p:childTnLst>
                                </p:cTn>
                              </p:par>
                            </p:childTnLst>
                          </p:cTn>
                        </p:par>
                        <p:par>
                          <p:cTn id="75" fill="hold">
                            <p:stCondLst>
                              <p:cond delay="8500"/>
                            </p:stCondLst>
                            <p:childTnLst>
                              <p:par>
                                <p:cTn id="76" presetID="18" presetClass="entr" presetSubtype="6" fill="hold" grpId="0" nodeType="afterEffect">
                                  <p:stCondLst>
                                    <p:cond delay="0"/>
                                  </p:stCondLst>
                                  <p:childTnLst>
                                    <p:set>
                                      <p:cBhvr>
                                        <p:cTn id="77" dur="1" fill="hold">
                                          <p:stCondLst>
                                            <p:cond delay="0"/>
                                          </p:stCondLst>
                                        </p:cTn>
                                        <p:tgtEl>
                                          <p:spTgt spid="60">
                                            <p:txEl>
                                              <p:pRg st="0" end="0"/>
                                            </p:txEl>
                                          </p:spTgt>
                                        </p:tgtEl>
                                        <p:attrNameLst>
                                          <p:attrName>style.visibility</p:attrName>
                                        </p:attrNameLst>
                                      </p:cBhvr>
                                      <p:to>
                                        <p:strVal val="visible"/>
                                      </p:to>
                                    </p:set>
                                    <p:animEffect transition="in" filter="strips(downRight)">
                                      <p:cBhvr>
                                        <p:cTn id="78" dur="500"/>
                                        <p:tgtEl>
                                          <p:spTgt spid="60">
                                            <p:txEl>
                                              <p:pRg st="0" end="0"/>
                                            </p:txEl>
                                          </p:spTgt>
                                        </p:tgtEl>
                                      </p:cBhvr>
                                    </p:animEffect>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500"/>
                                        <p:tgtEl>
                                          <p:spTgt spid="43"/>
                                        </p:tgtEl>
                                      </p:cBhvr>
                                    </p:animEffect>
                                  </p:childTnLst>
                                </p:cTn>
                              </p:par>
                            </p:childTnLst>
                          </p:cTn>
                        </p:par>
                        <p:par>
                          <p:cTn id="83" fill="hold">
                            <p:stCondLst>
                              <p:cond delay="9500"/>
                            </p:stCondLst>
                            <p:childTnLst>
                              <p:par>
                                <p:cTn id="84" presetID="10" presetClass="entr" presetSubtype="0" fill="hold" grpId="0" nodeType="afterEffect">
                                  <p:stCondLst>
                                    <p:cond delay="0"/>
                                  </p:stCondLst>
                                  <p:childTnLst>
                                    <p:set>
                                      <p:cBhvr>
                                        <p:cTn id="85" dur="1" fill="hold">
                                          <p:stCondLst>
                                            <p:cond delay="0"/>
                                          </p:stCondLst>
                                        </p:cTn>
                                        <p:tgtEl>
                                          <p:spTgt spid="57">
                                            <p:txEl>
                                              <p:pRg st="0" end="0"/>
                                            </p:txEl>
                                          </p:spTgt>
                                        </p:tgtEl>
                                        <p:attrNameLst>
                                          <p:attrName>style.visibility</p:attrName>
                                        </p:attrNameLst>
                                      </p:cBhvr>
                                      <p:to>
                                        <p:strVal val="visible"/>
                                      </p:to>
                                    </p:set>
                                    <p:animEffect transition="in" filter="fade">
                                      <p:cBhvr>
                                        <p:cTn id="86" dur="500"/>
                                        <p:tgtEl>
                                          <p:spTgt spid="57">
                                            <p:txEl>
                                              <p:pRg st="0" end="0"/>
                                            </p:txEl>
                                          </p:spTgt>
                                        </p:tgtEl>
                                      </p:cBhvr>
                                    </p:animEffect>
                                  </p:childTnLst>
                                </p:cTn>
                              </p:par>
                            </p:childTnLst>
                          </p:cTn>
                        </p:par>
                        <p:par>
                          <p:cTn id="87" fill="hold">
                            <p:stCondLst>
                              <p:cond delay="10000"/>
                            </p:stCondLst>
                            <p:childTnLst>
                              <p:par>
                                <p:cTn id="88" presetID="18" presetClass="entr" presetSubtype="6" fill="hold" grpId="0" nodeType="afterEffect">
                                  <p:stCondLst>
                                    <p:cond delay="0"/>
                                  </p:stCondLst>
                                  <p:childTnLst>
                                    <p:set>
                                      <p:cBhvr>
                                        <p:cTn id="89" dur="1" fill="hold">
                                          <p:stCondLst>
                                            <p:cond delay="0"/>
                                          </p:stCondLst>
                                        </p:cTn>
                                        <p:tgtEl>
                                          <p:spTgt spid="58">
                                            <p:txEl>
                                              <p:pRg st="0" end="0"/>
                                            </p:txEl>
                                          </p:spTgt>
                                        </p:tgtEl>
                                        <p:attrNameLst>
                                          <p:attrName>style.visibility</p:attrName>
                                        </p:attrNameLst>
                                      </p:cBhvr>
                                      <p:to>
                                        <p:strVal val="visible"/>
                                      </p:to>
                                    </p:set>
                                    <p:animEffect transition="in" filter="strips(downRight)">
                                      <p:cBhvr>
                                        <p:cTn id="90" dur="500"/>
                                        <p:tgtEl>
                                          <p:spTgt spid="58">
                                            <p:txEl>
                                              <p:pRg st="0" end="0"/>
                                            </p:txEl>
                                          </p:spTgt>
                                        </p:tgtEl>
                                      </p:cBhvr>
                                    </p:animEffect>
                                  </p:childTnLst>
                                </p:cTn>
                              </p:par>
                            </p:childTnLst>
                          </p:cTn>
                        </p:par>
                        <p:par>
                          <p:cTn id="91" fill="hold">
                            <p:stCondLst>
                              <p:cond delay="10500"/>
                            </p:stCondLst>
                            <p:childTnLst>
                              <p:par>
                                <p:cTn id="92" presetID="10" presetClass="entr" presetSubtype="0"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Effect transition="in" filter="fade">
                                      <p:cBhvr>
                                        <p:cTn id="94" dur="500"/>
                                        <p:tgtEl>
                                          <p:spTgt spid="40"/>
                                        </p:tgtEl>
                                      </p:cBhvr>
                                    </p:animEffect>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Effect transition="in" filter="fade">
                                      <p:cBhvr>
                                        <p:cTn id="98" dur="500"/>
                                        <p:tgtEl>
                                          <p:spTgt spid="41"/>
                                        </p:tgtEl>
                                      </p:cBhvr>
                                    </p:animEffect>
                                  </p:childTnLst>
                                </p:cTn>
                              </p:par>
                            </p:childTnLst>
                          </p:cTn>
                        </p:par>
                        <p:par>
                          <p:cTn id="99" fill="hold">
                            <p:stCondLst>
                              <p:cond delay="11500"/>
                            </p:stCondLst>
                            <p:childTnLst>
                              <p:par>
                                <p:cTn id="100" presetID="10" presetClass="entr" presetSubtype="0" fill="hold" grpId="0" nodeType="afterEffect">
                                  <p:stCondLst>
                                    <p:cond delay="0"/>
                                  </p:stCondLst>
                                  <p:childTnLst>
                                    <p:set>
                                      <p:cBhvr>
                                        <p:cTn id="101" dur="1" fill="hold">
                                          <p:stCondLst>
                                            <p:cond delay="0"/>
                                          </p:stCondLst>
                                        </p:cTn>
                                        <p:tgtEl>
                                          <p:spTgt spid="55">
                                            <p:txEl>
                                              <p:pRg st="0" end="0"/>
                                            </p:txEl>
                                          </p:spTgt>
                                        </p:tgtEl>
                                        <p:attrNameLst>
                                          <p:attrName>style.visibility</p:attrName>
                                        </p:attrNameLst>
                                      </p:cBhvr>
                                      <p:to>
                                        <p:strVal val="visible"/>
                                      </p:to>
                                    </p:set>
                                    <p:animEffect transition="in" filter="fade">
                                      <p:cBhvr>
                                        <p:cTn id="102" dur="500"/>
                                        <p:tgtEl>
                                          <p:spTgt spid="55">
                                            <p:txEl>
                                              <p:pRg st="0" end="0"/>
                                            </p:txEl>
                                          </p:spTgt>
                                        </p:tgtEl>
                                      </p:cBhvr>
                                    </p:animEffect>
                                  </p:childTnLst>
                                </p:cTn>
                              </p:par>
                            </p:childTnLst>
                          </p:cTn>
                        </p:par>
                        <p:par>
                          <p:cTn id="103" fill="hold">
                            <p:stCondLst>
                              <p:cond delay="12000"/>
                            </p:stCondLst>
                            <p:childTnLst>
                              <p:par>
                                <p:cTn id="104" presetID="18" presetClass="entr" presetSubtype="6" fill="hold" grpId="0" nodeType="afterEffect">
                                  <p:stCondLst>
                                    <p:cond delay="0"/>
                                  </p:stCondLst>
                                  <p:childTnLst>
                                    <p:set>
                                      <p:cBhvr>
                                        <p:cTn id="105" dur="1" fill="hold">
                                          <p:stCondLst>
                                            <p:cond delay="0"/>
                                          </p:stCondLst>
                                        </p:cTn>
                                        <p:tgtEl>
                                          <p:spTgt spid="56">
                                            <p:txEl>
                                              <p:pRg st="0" end="0"/>
                                            </p:txEl>
                                          </p:spTgt>
                                        </p:tgtEl>
                                        <p:attrNameLst>
                                          <p:attrName>style.visibility</p:attrName>
                                        </p:attrNameLst>
                                      </p:cBhvr>
                                      <p:to>
                                        <p:strVal val="visible"/>
                                      </p:to>
                                    </p:set>
                                    <p:animEffect transition="in" filter="strips(downRight)">
                                      <p:cBhvr>
                                        <p:cTn id="106" dur="500"/>
                                        <p:tgtEl>
                                          <p:spTgt spid="5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2" grpId="0"/>
      <p:bldP spid="3" grpId="0" build="p"/>
      <p:bldP spid="4" grpId="0" build="p"/>
      <p:bldP spid="5" grpId="0" build="p"/>
      <p:bldP spid="39" grpId="0" animBg="1"/>
      <p:bldP spid="36" grpId="0" animBg="1"/>
      <p:bldP spid="38" grpId="0" animBg="1"/>
      <p:bldP spid="40" grpId="0" animBg="1"/>
      <p:bldP spid="41" grpId="0" animBg="1"/>
      <p:bldP spid="43" grpId="0" animBg="1"/>
      <p:bldP spid="45" grpId="0" animBg="1"/>
      <p:bldP spid="46" grpId="0" animBg="1"/>
      <p:bldP spid="47" grpId="0" animBg="1"/>
      <p:bldP spid="48" grpId="0" animBg="1"/>
      <p:bldP spid="51" grpId="0" build="p"/>
      <p:bldP spid="52" grpId="0" build="p"/>
      <p:bldP spid="53" grpId="0" build="p"/>
      <p:bldP spid="54" grpId="0" build="p"/>
      <p:bldP spid="55" grpId="0" build="p"/>
      <p:bldP spid="56" grpId="0" build="p"/>
      <p:bldP spid="57" grpId="0" build="p"/>
      <p:bldP spid="58" grpId="0" build="p"/>
      <p:bldP spid="59" grpId="0" build="p"/>
      <p:bldP spid="60" grpId="0" build="p"/>
      <p:bldP spid="61"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ctrTitle"/>
          </p:nvPr>
        </p:nvSpPr>
        <p:spPr/>
        <p:txBody>
          <a:bodyPr/>
          <a:lstStyle/>
          <a:p>
            <a:r>
              <a:rPr lang="id-ID" dirty="0"/>
              <a:t>SUCCESS PROCESS SAMPLE </a:t>
            </a:r>
          </a:p>
        </p:txBody>
      </p:sp>
      <p:sp>
        <p:nvSpPr>
          <p:cNvPr id="17" name="Subtitle 16"/>
          <p:cNvSpPr>
            <a:spLocks noGrp="1"/>
          </p:cNvSpPr>
          <p:nvPr>
            <p:ph type="subTitle" idx="1"/>
          </p:nvPr>
        </p:nvSpPr>
        <p:spPr/>
        <p:txBody>
          <a:bodyPr/>
          <a:lstStyle/>
          <a:p>
            <a:r>
              <a:rPr lang="en-US" dirty="0"/>
              <a:t>write your relevant text here</a:t>
            </a:r>
          </a:p>
        </p:txBody>
      </p:sp>
      <p:sp>
        <p:nvSpPr>
          <p:cNvPr id="18" name="Text Placeholder 17"/>
          <p:cNvSpPr>
            <a:spLocks noGrp="1"/>
          </p:cNvSpPr>
          <p:nvPr>
            <p:ph type="body" sz="quarter" idx="10"/>
          </p:nvPr>
        </p:nvSpPr>
        <p:spPr>
          <a:xfrm>
            <a:off x="2145240" y="4415016"/>
            <a:ext cx="800100" cy="240860"/>
          </a:xfrm>
        </p:spPr>
        <p:txBody>
          <a:bodyPr>
            <a:normAutofit lnSpcReduction="10000"/>
          </a:bodyPr>
          <a:lstStyle/>
          <a:p>
            <a:pPr algn="ctr"/>
            <a:r>
              <a:rPr lang="id-ID" dirty="0"/>
              <a:t>Start</a:t>
            </a:r>
          </a:p>
        </p:txBody>
      </p:sp>
      <p:sp>
        <p:nvSpPr>
          <p:cNvPr id="19" name="Text Placeholder 18"/>
          <p:cNvSpPr>
            <a:spLocks noGrp="1"/>
          </p:cNvSpPr>
          <p:nvPr>
            <p:ph type="body" sz="quarter" idx="11"/>
          </p:nvPr>
        </p:nvSpPr>
        <p:spPr>
          <a:xfrm>
            <a:off x="1657640" y="4748444"/>
            <a:ext cx="1788264" cy="979256"/>
          </a:xfrm>
        </p:spPr>
        <p:txBody>
          <a:bodyPr/>
          <a:lstStyle/>
          <a:p>
            <a:pPr algn="ctr"/>
            <a:r>
              <a:rPr lang="en-US" dirty="0"/>
              <a:t>Body text here or </a:t>
            </a:r>
            <a:r>
              <a:rPr lang="en-US" dirty="0" err="1"/>
              <a:t>lorem</a:t>
            </a:r>
            <a:r>
              <a:rPr lang="en-US" dirty="0"/>
              <a:t> </a:t>
            </a:r>
            <a:r>
              <a:rPr lang="en-US" dirty="0" err="1"/>
              <a:t>ipsum</a:t>
            </a:r>
            <a:r>
              <a:rPr lang="en-US" dirty="0"/>
              <a:t> dolor sit </a:t>
            </a:r>
            <a:r>
              <a:rPr lang="en-US" dirty="0" err="1"/>
              <a:t>amet</a:t>
            </a:r>
            <a:r>
              <a:rPr lang="en-US" dirty="0"/>
              <a:t>, </a:t>
            </a:r>
            <a:r>
              <a:rPr lang="en-US" dirty="0" err="1"/>
              <a:t>loremBody</a:t>
            </a:r>
            <a:r>
              <a:rPr lang="en-US" dirty="0"/>
              <a:t> text here or </a:t>
            </a:r>
            <a:r>
              <a:rPr lang="en-US" dirty="0" err="1"/>
              <a:t>lorem</a:t>
            </a:r>
            <a:r>
              <a:rPr lang="en-US" dirty="0"/>
              <a:t> </a:t>
            </a:r>
            <a:r>
              <a:rPr lang="en-US" dirty="0" err="1"/>
              <a:t>ipsum</a:t>
            </a:r>
            <a:r>
              <a:rPr lang="en-US" dirty="0"/>
              <a:t> dolor </a:t>
            </a:r>
          </a:p>
        </p:txBody>
      </p:sp>
      <p:sp>
        <p:nvSpPr>
          <p:cNvPr id="27" name="Freeform 5"/>
          <p:cNvSpPr>
            <a:spLocks noEditPoints="1"/>
          </p:cNvSpPr>
          <p:nvPr/>
        </p:nvSpPr>
        <p:spPr bwMode="auto">
          <a:xfrm>
            <a:off x="1995774" y="2417836"/>
            <a:ext cx="1051403" cy="1302374"/>
          </a:xfrm>
          <a:custGeom>
            <a:avLst/>
            <a:gdLst>
              <a:gd name="T0" fmla="*/ 325 w 365"/>
              <a:gd name="T1" fmla="*/ 413 h 451"/>
              <a:gd name="T2" fmla="*/ 297 w 365"/>
              <a:gd name="T3" fmla="*/ 381 h 451"/>
              <a:gd name="T4" fmla="*/ 289 w 365"/>
              <a:gd name="T5" fmla="*/ 267 h 451"/>
              <a:gd name="T6" fmla="*/ 290 w 365"/>
              <a:gd name="T7" fmla="*/ 185 h 451"/>
              <a:gd name="T8" fmla="*/ 288 w 365"/>
              <a:gd name="T9" fmla="*/ 117 h 451"/>
              <a:gd name="T10" fmla="*/ 246 w 365"/>
              <a:gd name="T11" fmla="*/ 60 h 451"/>
              <a:gd name="T12" fmla="*/ 143 w 365"/>
              <a:gd name="T13" fmla="*/ 50 h 451"/>
              <a:gd name="T14" fmla="*/ 84 w 365"/>
              <a:gd name="T15" fmla="*/ 84 h 451"/>
              <a:gd name="T16" fmla="*/ 69 w 365"/>
              <a:gd name="T17" fmla="*/ 169 h 451"/>
              <a:gd name="T18" fmla="*/ 69 w 365"/>
              <a:gd name="T19" fmla="*/ 239 h 451"/>
              <a:gd name="T20" fmla="*/ 64 w 365"/>
              <a:gd name="T21" fmla="*/ 360 h 451"/>
              <a:gd name="T22" fmla="*/ 61 w 365"/>
              <a:gd name="T23" fmla="*/ 388 h 451"/>
              <a:gd name="T24" fmla="*/ 33 w 365"/>
              <a:gd name="T25" fmla="*/ 415 h 451"/>
              <a:gd name="T26" fmla="*/ 20 w 365"/>
              <a:gd name="T27" fmla="*/ 440 h 451"/>
              <a:gd name="T28" fmla="*/ 51 w 365"/>
              <a:gd name="T29" fmla="*/ 425 h 451"/>
              <a:gd name="T30" fmla="*/ 80 w 365"/>
              <a:gd name="T31" fmla="*/ 447 h 451"/>
              <a:gd name="T32" fmla="*/ 76 w 365"/>
              <a:gd name="T33" fmla="*/ 435 h 451"/>
              <a:gd name="T34" fmla="*/ 88 w 365"/>
              <a:gd name="T35" fmla="*/ 381 h 451"/>
              <a:gd name="T36" fmla="*/ 101 w 365"/>
              <a:gd name="T37" fmla="*/ 276 h 451"/>
              <a:gd name="T38" fmla="*/ 109 w 365"/>
              <a:gd name="T39" fmla="*/ 192 h 451"/>
              <a:gd name="T40" fmla="*/ 111 w 365"/>
              <a:gd name="T41" fmla="*/ 152 h 451"/>
              <a:gd name="T42" fmla="*/ 135 w 365"/>
              <a:gd name="T43" fmla="*/ 160 h 451"/>
              <a:gd name="T44" fmla="*/ 117 w 365"/>
              <a:gd name="T45" fmla="*/ 248 h 451"/>
              <a:gd name="T46" fmla="*/ 125 w 365"/>
              <a:gd name="T47" fmla="*/ 318 h 451"/>
              <a:gd name="T48" fmla="*/ 114 w 365"/>
              <a:gd name="T49" fmla="*/ 371 h 451"/>
              <a:gd name="T50" fmla="*/ 147 w 365"/>
              <a:gd name="T51" fmla="*/ 409 h 451"/>
              <a:gd name="T52" fmla="*/ 157 w 365"/>
              <a:gd name="T53" fmla="*/ 338 h 451"/>
              <a:gd name="T54" fmla="*/ 154 w 365"/>
              <a:gd name="T55" fmla="*/ 302 h 451"/>
              <a:gd name="T56" fmla="*/ 175 w 365"/>
              <a:gd name="T57" fmla="*/ 258 h 451"/>
              <a:gd name="T58" fmla="*/ 190 w 365"/>
              <a:gd name="T59" fmla="*/ 244 h 451"/>
              <a:gd name="T60" fmla="*/ 203 w 365"/>
              <a:gd name="T61" fmla="*/ 353 h 451"/>
              <a:gd name="T62" fmla="*/ 211 w 365"/>
              <a:gd name="T63" fmla="*/ 399 h 451"/>
              <a:gd name="T64" fmla="*/ 250 w 365"/>
              <a:gd name="T65" fmla="*/ 378 h 451"/>
              <a:gd name="T66" fmla="*/ 261 w 365"/>
              <a:gd name="T67" fmla="*/ 314 h 451"/>
              <a:gd name="T68" fmla="*/ 276 w 365"/>
              <a:gd name="T69" fmla="*/ 395 h 451"/>
              <a:gd name="T70" fmla="*/ 282 w 365"/>
              <a:gd name="T71" fmla="*/ 435 h 451"/>
              <a:gd name="T72" fmla="*/ 295 w 365"/>
              <a:gd name="T73" fmla="*/ 432 h 451"/>
              <a:gd name="T74" fmla="*/ 326 w 365"/>
              <a:gd name="T75" fmla="*/ 441 h 451"/>
              <a:gd name="T76" fmla="*/ 347 w 365"/>
              <a:gd name="T77" fmla="*/ 434 h 451"/>
              <a:gd name="T78" fmla="*/ 240 w 365"/>
              <a:gd name="T79" fmla="*/ 152 h 451"/>
              <a:gd name="T80" fmla="*/ 248 w 365"/>
              <a:gd name="T81" fmla="*/ 165 h 451"/>
              <a:gd name="T82" fmla="*/ 260 w 365"/>
              <a:gd name="T83" fmla="*/ 31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5" h="451">
                <a:moveTo>
                  <a:pt x="347" y="434"/>
                </a:moveTo>
                <a:cubicBezTo>
                  <a:pt x="335" y="434"/>
                  <a:pt x="326" y="415"/>
                  <a:pt x="325" y="413"/>
                </a:cubicBezTo>
                <a:cubicBezTo>
                  <a:pt x="323" y="411"/>
                  <a:pt x="325" y="407"/>
                  <a:pt x="319" y="404"/>
                </a:cubicBezTo>
                <a:cubicBezTo>
                  <a:pt x="314" y="400"/>
                  <a:pt x="299" y="388"/>
                  <a:pt x="297" y="381"/>
                </a:cubicBezTo>
                <a:cubicBezTo>
                  <a:pt x="296" y="373"/>
                  <a:pt x="292" y="339"/>
                  <a:pt x="293" y="329"/>
                </a:cubicBezTo>
                <a:cubicBezTo>
                  <a:pt x="294" y="319"/>
                  <a:pt x="288" y="275"/>
                  <a:pt x="289" y="267"/>
                </a:cubicBezTo>
                <a:cubicBezTo>
                  <a:pt x="291" y="258"/>
                  <a:pt x="286" y="248"/>
                  <a:pt x="286" y="235"/>
                </a:cubicBezTo>
                <a:cubicBezTo>
                  <a:pt x="286" y="221"/>
                  <a:pt x="290" y="192"/>
                  <a:pt x="290" y="185"/>
                </a:cubicBezTo>
                <a:cubicBezTo>
                  <a:pt x="289" y="178"/>
                  <a:pt x="283" y="163"/>
                  <a:pt x="284" y="156"/>
                </a:cubicBezTo>
                <a:cubicBezTo>
                  <a:pt x="284" y="149"/>
                  <a:pt x="289" y="130"/>
                  <a:pt x="288" y="117"/>
                </a:cubicBezTo>
                <a:cubicBezTo>
                  <a:pt x="287" y="103"/>
                  <a:pt x="277" y="84"/>
                  <a:pt x="267" y="78"/>
                </a:cubicBezTo>
                <a:cubicBezTo>
                  <a:pt x="257" y="73"/>
                  <a:pt x="246" y="60"/>
                  <a:pt x="246" y="60"/>
                </a:cubicBezTo>
                <a:cubicBezTo>
                  <a:pt x="237" y="48"/>
                  <a:pt x="218" y="48"/>
                  <a:pt x="218" y="48"/>
                </a:cubicBezTo>
                <a:cubicBezTo>
                  <a:pt x="175" y="0"/>
                  <a:pt x="143" y="50"/>
                  <a:pt x="143" y="50"/>
                </a:cubicBezTo>
                <a:cubicBezTo>
                  <a:pt x="132" y="46"/>
                  <a:pt x="115" y="63"/>
                  <a:pt x="110" y="67"/>
                </a:cubicBezTo>
                <a:cubicBezTo>
                  <a:pt x="104" y="72"/>
                  <a:pt x="99" y="76"/>
                  <a:pt x="84" y="84"/>
                </a:cubicBezTo>
                <a:cubicBezTo>
                  <a:pt x="69" y="92"/>
                  <a:pt x="69" y="123"/>
                  <a:pt x="72" y="134"/>
                </a:cubicBezTo>
                <a:cubicBezTo>
                  <a:pt x="75" y="145"/>
                  <a:pt x="72" y="157"/>
                  <a:pt x="69" y="169"/>
                </a:cubicBezTo>
                <a:cubicBezTo>
                  <a:pt x="65" y="184"/>
                  <a:pt x="70" y="193"/>
                  <a:pt x="70" y="200"/>
                </a:cubicBezTo>
                <a:cubicBezTo>
                  <a:pt x="70" y="207"/>
                  <a:pt x="72" y="232"/>
                  <a:pt x="69" y="239"/>
                </a:cubicBezTo>
                <a:cubicBezTo>
                  <a:pt x="66" y="245"/>
                  <a:pt x="67" y="265"/>
                  <a:pt x="65" y="272"/>
                </a:cubicBezTo>
                <a:cubicBezTo>
                  <a:pt x="63" y="278"/>
                  <a:pt x="64" y="353"/>
                  <a:pt x="64" y="360"/>
                </a:cubicBezTo>
                <a:cubicBezTo>
                  <a:pt x="64" y="368"/>
                  <a:pt x="65" y="375"/>
                  <a:pt x="63" y="378"/>
                </a:cubicBezTo>
                <a:cubicBezTo>
                  <a:pt x="61" y="381"/>
                  <a:pt x="62" y="386"/>
                  <a:pt x="61" y="388"/>
                </a:cubicBezTo>
                <a:cubicBezTo>
                  <a:pt x="60" y="391"/>
                  <a:pt x="49" y="398"/>
                  <a:pt x="40" y="401"/>
                </a:cubicBezTo>
                <a:cubicBezTo>
                  <a:pt x="32" y="405"/>
                  <a:pt x="36" y="412"/>
                  <a:pt x="33" y="415"/>
                </a:cubicBezTo>
                <a:cubicBezTo>
                  <a:pt x="31" y="419"/>
                  <a:pt x="28" y="430"/>
                  <a:pt x="27" y="435"/>
                </a:cubicBezTo>
                <a:cubicBezTo>
                  <a:pt x="25" y="439"/>
                  <a:pt x="20" y="440"/>
                  <a:pt x="20" y="440"/>
                </a:cubicBezTo>
                <a:cubicBezTo>
                  <a:pt x="0" y="446"/>
                  <a:pt x="30" y="447"/>
                  <a:pt x="35" y="445"/>
                </a:cubicBezTo>
                <a:cubicBezTo>
                  <a:pt x="40" y="442"/>
                  <a:pt x="51" y="425"/>
                  <a:pt x="51" y="425"/>
                </a:cubicBezTo>
                <a:cubicBezTo>
                  <a:pt x="55" y="422"/>
                  <a:pt x="65" y="440"/>
                  <a:pt x="65" y="440"/>
                </a:cubicBezTo>
                <a:cubicBezTo>
                  <a:pt x="68" y="451"/>
                  <a:pt x="80" y="447"/>
                  <a:pt x="80" y="447"/>
                </a:cubicBezTo>
                <a:cubicBezTo>
                  <a:pt x="87" y="446"/>
                  <a:pt x="88" y="441"/>
                  <a:pt x="82" y="441"/>
                </a:cubicBezTo>
                <a:cubicBezTo>
                  <a:pt x="76" y="442"/>
                  <a:pt x="76" y="435"/>
                  <a:pt x="76" y="435"/>
                </a:cubicBezTo>
                <a:cubicBezTo>
                  <a:pt x="72" y="429"/>
                  <a:pt x="80" y="418"/>
                  <a:pt x="80" y="418"/>
                </a:cubicBezTo>
                <a:cubicBezTo>
                  <a:pt x="86" y="410"/>
                  <a:pt x="89" y="389"/>
                  <a:pt x="88" y="381"/>
                </a:cubicBezTo>
                <a:cubicBezTo>
                  <a:pt x="88" y="374"/>
                  <a:pt x="91" y="338"/>
                  <a:pt x="92" y="332"/>
                </a:cubicBezTo>
                <a:cubicBezTo>
                  <a:pt x="94" y="325"/>
                  <a:pt x="101" y="276"/>
                  <a:pt x="101" y="276"/>
                </a:cubicBezTo>
                <a:cubicBezTo>
                  <a:pt x="105" y="268"/>
                  <a:pt x="103" y="251"/>
                  <a:pt x="103" y="251"/>
                </a:cubicBezTo>
                <a:cubicBezTo>
                  <a:pt x="106" y="244"/>
                  <a:pt x="109" y="202"/>
                  <a:pt x="109" y="192"/>
                </a:cubicBezTo>
                <a:cubicBezTo>
                  <a:pt x="109" y="183"/>
                  <a:pt x="111" y="154"/>
                  <a:pt x="111" y="154"/>
                </a:cubicBezTo>
                <a:cubicBezTo>
                  <a:pt x="111" y="154"/>
                  <a:pt x="107" y="177"/>
                  <a:pt x="111" y="152"/>
                </a:cubicBezTo>
                <a:cubicBezTo>
                  <a:pt x="114" y="127"/>
                  <a:pt x="128" y="141"/>
                  <a:pt x="128" y="141"/>
                </a:cubicBezTo>
                <a:cubicBezTo>
                  <a:pt x="133" y="143"/>
                  <a:pt x="135" y="160"/>
                  <a:pt x="135" y="160"/>
                </a:cubicBezTo>
                <a:cubicBezTo>
                  <a:pt x="122" y="164"/>
                  <a:pt x="117" y="200"/>
                  <a:pt x="117" y="200"/>
                </a:cubicBezTo>
                <a:cubicBezTo>
                  <a:pt x="107" y="219"/>
                  <a:pt x="117" y="248"/>
                  <a:pt x="117" y="248"/>
                </a:cubicBezTo>
                <a:cubicBezTo>
                  <a:pt x="115" y="250"/>
                  <a:pt x="117" y="258"/>
                  <a:pt x="117" y="258"/>
                </a:cubicBezTo>
                <a:cubicBezTo>
                  <a:pt x="97" y="264"/>
                  <a:pt x="125" y="318"/>
                  <a:pt x="125" y="318"/>
                </a:cubicBezTo>
                <a:cubicBezTo>
                  <a:pt x="121" y="323"/>
                  <a:pt x="119" y="342"/>
                  <a:pt x="120" y="347"/>
                </a:cubicBezTo>
                <a:cubicBezTo>
                  <a:pt x="121" y="351"/>
                  <a:pt x="121" y="344"/>
                  <a:pt x="114" y="371"/>
                </a:cubicBezTo>
                <a:cubicBezTo>
                  <a:pt x="107" y="399"/>
                  <a:pt x="127" y="411"/>
                  <a:pt x="127" y="411"/>
                </a:cubicBezTo>
                <a:cubicBezTo>
                  <a:pt x="147" y="409"/>
                  <a:pt x="147" y="409"/>
                  <a:pt x="147" y="409"/>
                </a:cubicBezTo>
                <a:cubicBezTo>
                  <a:pt x="157" y="404"/>
                  <a:pt x="161" y="381"/>
                  <a:pt x="155" y="370"/>
                </a:cubicBezTo>
                <a:cubicBezTo>
                  <a:pt x="149" y="358"/>
                  <a:pt x="157" y="338"/>
                  <a:pt x="157" y="338"/>
                </a:cubicBezTo>
                <a:cubicBezTo>
                  <a:pt x="161" y="328"/>
                  <a:pt x="159" y="316"/>
                  <a:pt x="155" y="312"/>
                </a:cubicBezTo>
                <a:cubicBezTo>
                  <a:pt x="151" y="308"/>
                  <a:pt x="154" y="302"/>
                  <a:pt x="154" y="302"/>
                </a:cubicBezTo>
                <a:cubicBezTo>
                  <a:pt x="180" y="293"/>
                  <a:pt x="168" y="271"/>
                  <a:pt x="168" y="271"/>
                </a:cubicBezTo>
                <a:cubicBezTo>
                  <a:pt x="171" y="269"/>
                  <a:pt x="175" y="258"/>
                  <a:pt x="175" y="258"/>
                </a:cubicBezTo>
                <a:cubicBezTo>
                  <a:pt x="179" y="257"/>
                  <a:pt x="184" y="245"/>
                  <a:pt x="184" y="245"/>
                </a:cubicBezTo>
                <a:cubicBezTo>
                  <a:pt x="187" y="245"/>
                  <a:pt x="190" y="244"/>
                  <a:pt x="190" y="244"/>
                </a:cubicBezTo>
                <a:cubicBezTo>
                  <a:pt x="181" y="267"/>
                  <a:pt x="198" y="312"/>
                  <a:pt x="199" y="315"/>
                </a:cubicBezTo>
                <a:cubicBezTo>
                  <a:pt x="201" y="319"/>
                  <a:pt x="204" y="344"/>
                  <a:pt x="203" y="353"/>
                </a:cubicBezTo>
                <a:cubicBezTo>
                  <a:pt x="202" y="362"/>
                  <a:pt x="204" y="384"/>
                  <a:pt x="204" y="384"/>
                </a:cubicBezTo>
                <a:cubicBezTo>
                  <a:pt x="207" y="387"/>
                  <a:pt x="211" y="399"/>
                  <a:pt x="211" y="399"/>
                </a:cubicBezTo>
                <a:cubicBezTo>
                  <a:pt x="219" y="417"/>
                  <a:pt x="238" y="410"/>
                  <a:pt x="238" y="410"/>
                </a:cubicBezTo>
                <a:cubicBezTo>
                  <a:pt x="245" y="406"/>
                  <a:pt x="248" y="389"/>
                  <a:pt x="250" y="378"/>
                </a:cubicBezTo>
                <a:cubicBezTo>
                  <a:pt x="252" y="366"/>
                  <a:pt x="260" y="315"/>
                  <a:pt x="260" y="313"/>
                </a:cubicBezTo>
                <a:cubicBezTo>
                  <a:pt x="260" y="314"/>
                  <a:pt x="260" y="314"/>
                  <a:pt x="261" y="314"/>
                </a:cubicBezTo>
                <a:cubicBezTo>
                  <a:pt x="265" y="326"/>
                  <a:pt x="274" y="373"/>
                  <a:pt x="273" y="380"/>
                </a:cubicBezTo>
                <a:cubicBezTo>
                  <a:pt x="272" y="387"/>
                  <a:pt x="275" y="396"/>
                  <a:pt x="276" y="395"/>
                </a:cubicBezTo>
                <a:cubicBezTo>
                  <a:pt x="276" y="393"/>
                  <a:pt x="283" y="424"/>
                  <a:pt x="284" y="429"/>
                </a:cubicBezTo>
                <a:cubicBezTo>
                  <a:pt x="285" y="434"/>
                  <a:pt x="282" y="435"/>
                  <a:pt x="282" y="435"/>
                </a:cubicBezTo>
                <a:cubicBezTo>
                  <a:pt x="266" y="443"/>
                  <a:pt x="289" y="443"/>
                  <a:pt x="292" y="442"/>
                </a:cubicBezTo>
                <a:cubicBezTo>
                  <a:pt x="296" y="440"/>
                  <a:pt x="295" y="438"/>
                  <a:pt x="295" y="432"/>
                </a:cubicBezTo>
                <a:cubicBezTo>
                  <a:pt x="296" y="426"/>
                  <a:pt x="303" y="423"/>
                  <a:pt x="303" y="423"/>
                </a:cubicBezTo>
                <a:cubicBezTo>
                  <a:pt x="311" y="420"/>
                  <a:pt x="326" y="441"/>
                  <a:pt x="326" y="441"/>
                </a:cubicBezTo>
                <a:cubicBezTo>
                  <a:pt x="333" y="447"/>
                  <a:pt x="352" y="441"/>
                  <a:pt x="352" y="441"/>
                </a:cubicBezTo>
                <a:cubicBezTo>
                  <a:pt x="365" y="436"/>
                  <a:pt x="347" y="434"/>
                  <a:pt x="347" y="434"/>
                </a:cubicBezTo>
                <a:close/>
                <a:moveTo>
                  <a:pt x="248" y="165"/>
                </a:moveTo>
                <a:cubicBezTo>
                  <a:pt x="247" y="164"/>
                  <a:pt x="241" y="154"/>
                  <a:pt x="240" y="152"/>
                </a:cubicBezTo>
                <a:cubicBezTo>
                  <a:pt x="239" y="150"/>
                  <a:pt x="244" y="147"/>
                  <a:pt x="244" y="147"/>
                </a:cubicBezTo>
                <a:cubicBezTo>
                  <a:pt x="252" y="148"/>
                  <a:pt x="248" y="165"/>
                  <a:pt x="248" y="165"/>
                </a:cubicBezTo>
                <a:close/>
                <a:moveTo>
                  <a:pt x="260" y="312"/>
                </a:moveTo>
                <a:cubicBezTo>
                  <a:pt x="260" y="312"/>
                  <a:pt x="260" y="313"/>
                  <a:pt x="260" y="313"/>
                </a:cubicBezTo>
                <a:cubicBezTo>
                  <a:pt x="260" y="312"/>
                  <a:pt x="256" y="307"/>
                  <a:pt x="260" y="31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6"/>
          <p:cNvSpPr>
            <a:spLocks noEditPoints="1"/>
          </p:cNvSpPr>
          <p:nvPr/>
        </p:nvSpPr>
        <p:spPr bwMode="auto">
          <a:xfrm>
            <a:off x="4450671" y="2215597"/>
            <a:ext cx="635958" cy="1438826"/>
          </a:xfrm>
          <a:custGeom>
            <a:avLst/>
            <a:gdLst>
              <a:gd name="T0" fmla="*/ 212 w 221"/>
              <a:gd name="T1" fmla="*/ 46 h 498"/>
              <a:gd name="T2" fmla="*/ 147 w 221"/>
              <a:gd name="T3" fmla="*/ 48 h 498"/>
              <a:gd name="T4" fmla="*/ 137 w 221"/>
              <a:gd name="T5" fmla="*/ 45 h 498"/>
              <a:gd name="T6" fmla="*/ 77 w 221"/>
              <a:gd name="T7" fmla="*/ 48 h 498"/>
              <a:gd name="T8" fmla="*/ 43 w 221"/>
              <a:gd name="T9" fmla="*/ 81 h 498"/>
              <a:gd name="T10" fmla="*/ 7 w 221"/>
              <a:gd name="T11" fmla="*/ 167 h 498"/>
              <a:gd name="T12" fmla="*/ 4 w 221"/>
              <a:gd name="T13" fmla="*/ 201 h 498"/>
              <a:gd name="T14" fmla="*/ 19 w 221"/>
              <a:gd name="T15" fmla="*/ 209 h 498"/>
              <a:gd name="T16" fmla="*/ 48 w 221"/>
              <a:gd name="T17" fmla="*/ 209 h 498"/>
              <a:gd name="T18" fmla="*/ 45 w 221"/>
              <a:gd name="T19" fmla="*/ 263 h 498"/>
              <a:gd name="T20" fmla="*/ 55 w 221"/>
              <a:gd name="T21" fmla="*/ 314 h 498"/>
              <a:gd name="T22" fmla="*/ 62 w 221"/>
              <a:gd name="T23" fmla="*/ 383 h 498"/>
              <a:gd name="T24" fmla="*/ 49 w 221"/>
              <a:gd name="T25" fmla="*/ 430 h 498"/>
              <a:gd name="T26" fmla="*/ 82 w 221"/>
              <a:gd name="T27" fmla="*/ 419 h 498"/>
              <a:gd name="T28" fmla="*/ 79 w 221"/>
              <a:gd name="T29" fmla="*/ 379 h 498"/>
              <a:gd name="T30" fmla="*/ 86 w 221"/>
              <a:gd name="T31" fmla="*/ 325 h 498"/>
              <a:gd name="T32" fmla="*/ 94 w 221"/>
              <a:gd name="T33" fmla="*/ 299 h 498"/>
              <a:gd name="T34" fmla="*/ 107 w 221"/>
              <a:gd name="T35" fmla="*/ 253 h 498"/>
              <a:gd name="T36" fmla="*/ 113 w 221"/>
              <a:gd name="T37" fmla="*/ 266 h 498"/>
              <a:gd name="T38" fmla="*/ 118 w 221"/>
              <a:gd name="T39" fmla="*/ 320 h 498"/>
              <a:gd name="T40" fmla="*/ 116 w 221"/>
              <a:gd name="T41" fmla="*/ 403 h 498"/>
              <a:gd name="T42" fmla="*/ 105 w 221"/>
              <a:gd name="T43" fmla="*/ 451 h 498"/>
              <a:gd name="T44" fmla="*/ 94 w 221"/>
              <a:gd name="T45" fmla="*/ 486 h 498"/>
              <a:gd name="T46" fmla="*/ 134 w 221"/>
              <a:gd name="T47" fmla="*/ 471 h 498"/>
              <a:gd name="T48" fmla="*/ 137 w 221"/>
              <a:gd name="T49" fmla="*/ 414 h 498"/>
              <a:gd name="T50" fmla="*/ 151 w 221"/>
              <a:gd name="T51" fmla="*/ 313 h 498"/>
              <a:gd name="T52" fmla="*/ 172 w 221"/>
              <a:gd name="T53" fmla="*/ 236 h 498"/>
              <a:gd name="T54" fmla="*/ 173 w 221"/>
              <a:gd name="T55" fmla="*/ 230 h 498"/>
              <a:gd name="T56" fmla="*/ 175 w 221"/>
              <a:gd name="T57" fmla="*/ 212 h 498"/>
              <a:gd name="T58" fmla="*/ 174 w 221"/>
              <a:gd name="T59" fmla="*/ 196 h 498"/>
              <a:gd name="T60" fmla="*/ 164 w 221"/>
              <a:gd name="T61" fmla="*/ 161 h 498"/>
              <a:gd name="T62" fmla="*/ 166 w 221"/>
              <a:gd name="T63" fmla="*/ 129 h 498"/>
              <a:gd name="T64" fmla="*/ 191 w 221"/>
              <a:gd name="T65" fmla="*/ 89 h 498"/>
              <a:gd name="T66" fmla="*/ 197 w 221"/>
              <a:gd name="T67" fmla="*/ 134 h 498"/>
              <a:gd name="T68" fmla="*/ 185 w 221"/>
              <a:gd name="T69" fmla="*/ 151 h 498"/>
              <a:gd name="T70" fmla="*/ 188 w 221"/>
              <a:gd name="T71" fmla="*/ 154 h 498"/>
              <a:gd name="T72" fmla="*/ 201 w 221"/>
              <a:gd name="T73" fmla="*/ 158 h 498"/>
              <a:gd name="T74" fmla="*/ 201 w 221"/>
              <a:gd name="T75" fmla="*/ 164 h 498"/>
              <a:gd name="T76" fmla="*/ 197 w 221"/>
              <a:gd name="T77" fmla="*/ 168 h 498"/>
              <a:gd name="T78" fmla="*/ 195 w 221"/>
              <a:gd name="T79" fmla="*/ 173 h 498"/>
              <a:gd name="T80" fmla="*/ 206 w 221"/>
              <a:gd name="T81" fmla="*/ 169 h 498"/>
              <a:gd name="T82" fmla="*/ 215 w 221"/>
              <a:gd name="T83" fmla="*/ 135 h 498"/>
              <a:gd name="T84" fmla="*/ 216 w 221"/>
              <a:gd name="T85" fmla="*/ 61 h 498"/>
              <a:gd name="T86" fmla="*/ 48 w 221"/>
              <a:gd name="T87" fmla="*/ 175 h 498"/>
              <a:gd name="T88" fmla="*/ 55 w 221"/>
              <a:gd name="T89" fmla="*/ 140 h 498"/>
              <a:gd name="T90" fmla="*/ 66 w 221"/>
              <a:gd name="T91" fmla="*/ 14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1" h="498">
                <a:moveTo>
                  <a:pt x="216" y="61"/>
                </a:moveTo>
                <a:cubicBezTo>
                  <a:pt x="213" y="55"/>
                  <a:pt x="212" y="46"/>
                  <a:pt x="212" y="46"/>
                </a:cubicBezTo>
                <a:cubicBezTo>
                  <a:pt x="202" y="28"/>
                  <a:pt x="168" y="44"/>
                  <a:pt x="168" y="44"/>
                </a:cubicBezTo>
                <a:cubicBezTo>
                  <a:pt x="160" y="43"/>
                  <a:pt x="149" y="49"/>
                  <a:pt x="147" y="48"/>
                </a:cubicBezTo>
                <a:cubicBezTo>
                  <a:pt x="144" y="48"/>
                  <a:pt x="140" y="49"/>
                  <a:pt x="140" y="49"/>
                </a:cubicBezTo>
                <a:cubicBezTo>
                  <a:pt x="141" y="44"/>
                  <a:pt x="137" y="45"/>
                  <a:pt x="137" y="45"/>
                </a:cubicBezTo>
                <a:cubicBezTo>
                  <a:pt x="142" y="0"/>
                  <a:pt x="107" y="3"/>
                  <a:pt x="107" y="3"/>
                </a:cubicBezTo>
                <a:cubicBezTo>
                  <a:pt x="67" y="3"/>
                  <a:pt x="77" y="48"/>
                  <a:pt x="77" y="48"/>
                </a:cubicBezTo>
                <a:cubicBezTo>
                  <a:pt x="67" y="37"/>
                  <a:pt x="76" y="60"/>
                  <a:pt x="76" y="60"/>
                </a:cubicBezTo>
                <a:cubicBezTo>
                  <a:pt x="64" y="61"/>
                  <a:pt x="43" y="81"/>
                  <a:pt x="43" y="81"/>
                </a:cubicBezTo>
                <a:cubicBezTo>
                  <a:pt x="27" y="90"/>
                  <a:pt x="30" y="119"/>
                  <a:pt x="24" y="124"/>
                </a:cubicBezTo>
                <a:cubicBezTo>
                  <a:pt x="17" y="129"/>
                  <a:pt x="7" y="164"/>
                  <a:pt x="7" y="167"/>
                </a:cubicBezTo>
                <a:cubicBezTo>
                  <a:pt x="6" y="171"/>
                  <a:pt x="7" y="176"/>
                  <a:pt x="4" y="184"/>
                </a:cubicBezTo>
                <a:cubicBezTo>
                  <a:pt x="0" y="192"/>
                  <a:pt x="0" y="191"/>
                  <a:pt x="4" y="201"/>
                </a:cubicBezTo>
                <a:cubicBezTo>
                  <a:pt x="9" y="211"/>
                  <a:pt x="13" y="210"/>
                  <a:pt x="13" y="210"/>
                </a:cubicBezTo>
                <a:cubicBezTo>
                  <a:pt x="15" y="208"/>
                  <a:pt x="19" y="209"/>
                  <a:pt x="19" y="209"/>
                </a:cubicBezTo>
                <a:cubicBezTo>
                  <a:pt x="29" y="211"/>
                  <a:pt x="48" y="206"/>
                  <a:pt x="48" y="206"/>
                </a:cubicBezTo>
                <a:cubicBezTo>
                  <a:pt x="48" y="209"/>
                  <a:pt x="48" y="209"/>
                  <a:pt x="48" y="209"/>
                </a:cubicBezTo>
                <a:cubicBezTo>
                  <a:pt x="45" y="210"/>
                  <a:pt x="46" y="219"/>
                  <a:pt x="46" y="219"/>
                </a:cubicBezTo>
                <a:cubicBezTo>
                  <a:pt x="43" y="224"/>
                  <a:pt x="47" y="247"/>
                  <a:pt x="45" y="263"/>
                </a:cubicBezTo>
                <a:cubicBezTo>
                  <a:pt x="42" y="279"/>
                  <a:pt x="54" y="294"/>
                  <a:pt x="54" y="294"/>
                </a:cubicBezTo>
                <a:cubicBezTo>
                  <a:pt x="56" y="297"/>
                  <a:pt x="55" y="314"/>
                  <a:pt x="55" y="314"/>
                </a:cubicBezTo>
                <a:cubicBezTo>
                  <a:pt x="48" y="326"/>
                  <a:pt x="51" y="344"/>
                  <a:pt x="53" y="349"/>
                </a:cubicBezTo>
                <a:cubicBezTo>
                  <a:pt x="55" y="355"/>
                  <a:pt x="60" y="374"/>
                  <a:pt x="62" y="383"/>
                </a:cubicBezTo>
                <a:cubicBezTo>
                  <a:pt x="64" y="392"/>
                  <a:pt x="58" y="405"/>
                  <a:pt x="56" y="410"/>
                </a:cubicBezTo>
                <a:cubicBezTo>
                  <a:pt x="54" y="415"/>
                  <a:pt x="49" y="430"/>
                  <a:pt x="49" y="430"/>
                </a:cubicBezTo>
                <a:cubicBezTo>
                  <a:pt x="44" y="441"/>
                  <a:pt x="78" y="437"/>
                  <a:pt x="78" y="437"/>
                </a:cubicBezTo>
                <a:cubicBezTo>
                  <a:pt x="83" y="433"/>
                  <a:pt x="81" y="427"/>
                  <a:pt x="82" y="419"/>
                </a:cubicBezTo>
                <a:cubicBezTo>
                  <a:pt x="82" y="411"/>
                  <a:pt x="86" y="409"/>
                  <a:pt x="85" y="404"/>
                </a:cubicBezTo>
                <a:cubicBezTo>
                  <a:pt x="85" y="399"/>
                  <a:pt x="81" y="386"/>
                  <a:pt x="79" y="379"/>
                </a:cubicBezTo>
                <a:cubicBezTo>
                  <a:pt x="77" y="373"/>
                  <a:pt x="77" y="366"/>
                  <a:pt x="80" y="358"/>
                </a:cubicBezTo>
                <a:cubicBezTo>
                  <a:pt x="83" y="349"/>
                  <a:pt x="88" y="331"/>
                  <a:pt x="86" y="325"/>
                </a:cubicBezTo>
                <a:cubicBezTo>
                  <a:pt x="85" y="319"/>
                  <a:pt x="85" y="314"/>
                  <a:pt x="85" y="314"/>
                </a:cubicBezTo>
                <a:cubicBezTo>
                  <a:pt x="87" y="312"/>
                  <a:pt x="94" y="299"/>
                  <a:pt x="94" y="299"/>
                </a:cubicBezTo>
                <a:cubicBezTo>
                  <a:pt x="97" y="297"/>
                  <a:pt x="102" y="274"/>
                  <a:pt x="102" y="273"/>
                </a:cubicBezTo>
                <a:cubicBezTo>
                  <a:pt x="103" y="272"/>
                  <a:pt x="104" y="256"/>
                  <a:pt x="107" y="253"/>
                </a:cubicBezTo>
                <a:cubicBezTo>
                  <a:pt x="110" y="250"/>
                  <a:pt x="112" y="258"/>
                  <a:pt x="112" y="259"/>
                </a:cubicBezTo>
                <a:cubicBezTo>
                  <a:pt x="112" y="261"/>
                  <a:pt x="113" y="266"/>
                  <a:pt x="113" y="266"/>
                </a:cubicBezTo>
                <a:cubicBezTo>
                  <a:pt x="111" y="270"/>
                  <a:pt x="118" y="298"/>
                  <a:pt x="118" y="298"/>
                </a:cubicBezTo>
                <a:cubicBezTo>
                  <a:pt x="114" y="304"/>
                  <a:pt x="118" y="320"/>
                  <a:pt x="118" y="320"/>
                </a:cubicBezTo>
                <a:cubicBezTo>
                  <a:pt x="120" y="326"/>
                  <a:pt x="120" y="333"/>
                  <a:pt x="120" y="333"/>
                </a:cubicBezTo>
                <a:cubicBezTo>
                  <a:pt x="114" y="346"/>
                  <a:pt x="117" y="397"/>
                  <a:pt x="116" y="403"/>
                </a:cubicBezTo>
                <a:cubicBezTo>
                  <a:pt x="116" y="410"/>
                  <a:pt x="114" y="431"/>
                  <a:pt x="111" y="436"/>
                </a:cubicBezTo>
                <a:cubicBezTo>
                  <a:pt x="107" y="441"/>
                  <a:pt x="106" y="445"/>
                  <a:pt x="105" y="451"/>
                </a:cubicBezTo>
                <a:cubicBezTo>
                  <a:pt x="105" y="456"/>
                  <a:pt x="101" y="467"/>
                  <a:pt x="101" y="467"/>
                </a:cubicBezTo>
                <a:cubicBezTo>
                  <a:pt x="96" y="471"/>
                  <a:pt x="94" y="486"/>
                  <a:pt x="94" y="486"/>
                </a:cubicBezTo>
                <a:cubicBezTo>
                  <a:pt x="93" y="498"/>
                  <a:pt x="132" y="490"/>
                  <a:pt x="132" y="490"/>
                </a:cubicBezTo>
                <a:cubicBezTo>
                  <a:pt x="138" y="485"/>
                  <a:pt x="134" y="477"/>
                  <a:pt x="134" y="471"/>
                </a:cubicBezTo>
                <a:cubicBezTo>
                  <a:pt x="133" y="465"/>
                  <a:pt x="132" y="444"/>
                  <a:pt x="132" y="444"/>
                </a:cubicBezTo>
                <a:cubicBezTo>
                  <a:pt x="128" y="434"/>
                  <a:pt x="137" y="414"/>
                  <a:pt x="137" y="414"/>
                </a:cubicBezTo>
                <a:cubicBezTo>
                  <a:pt x="161" y="343"/>
                  <a:pt x="151" y="327"/>
                  <a:pt x="151" y="327"/>
                </a:cubicBezTo>
                <a:cubicBezTo>
                  <a:pt x="151" y="327"/>
                  <a:pt x="151" y="320"/>
                  <a:pt x="151" y="313"/>
                </a:cubicBezTo>
                <a:cubicBezTo>
                  <a:pt x="151" y="307"/>
                  <a:pt x="146" y="309"/>
                  <a:pt x="157" y="288"/>
                </a:cubicBezTo>
                <a:cubicBezTo>
                  <a:pt x="168" y="267"/>
                  <a:pt x="171" y="237"/>
                  <a:pt x="172" y="236"/>
                </a:cubicBezTo>
                <a:cubicBezTo>
                  <a:pt x="173" y="235"/>
                  <a:pt x="173" y="234"/>
                  <a:pt x="171" y="232"/>
                </a:cubicBezTo>
                <a:cubicBezTo>
                  <a:pt x="170" y="230"/>
                  <a:pt x="171" y="232"/>
                  <a:pt x="173" y="230"/>
                </a:cubicBezTo>
                <a:cubicBezTo>
                  <a:pt x="175" y="227"/>
                  <a:pt x="173" y="223"/>
                  <a:pt x="174" y="221"/>
                </a:cubicBezTo>
                <a:cubicBezTo>
                  <a:pt x="174" y="219"/>
                  <a:pt x="175" y="215"/>
                  <a:pt x="175" y="212"/>
                </a:cubicBezTo>
                <a:cubicBezTo>
                  <a:pt x="175" y="210"/>
                  <a:pt x="175" y="206"/>
                  <a:pt x="175" y="204"/>
                </a:cubicBezTo>
                <a:cubicBezTo>
                  <a:pt x="175" y="201"/>
                  <a:pt x="172" y="201"/>
                  <a:pt x="174" y="196"/>
                </a:cubicBezTo>
                <a:cubicBezTo>
                  <a:pt x="175" y="191"/>
                  <a:pt x="172" y="185"/>
                  <a:pt x="172" y="185"/>
                </a:cubicBezTo>
                <a:cubicBezTo>
                  <a:pt x="174" y="175"/>
                  <a:pt x="164" y="163"/>
                  <a:pt x="164" y="161"/>
                </a:cubicBezTo>
                <a:cubicBezTo>
                  <a:pt x="165" y="158"/>
                  <a:pt x="163" y="146"/>
                  <a:pt x="162" y="144"/>
                </a:cubicBezTo>
                <a:cubicBezTo>
                  <a:pt x="162" y="143"/>
                  <a:pt x="166" y="129"/>
                  <a:pt x="166" y="129"/>
                </a:cubicBezTo>
                <a:cubicBezTo>
                  <a:pt x="170" y="126"/>
                  <a:pt x="178" y="102"/>
                  <a:pt x="179" y="101"/>
                </a:cubicBezTo>
                <a:cubicBezTo>
                  <a:pt x="179" y="100"/>
                  <a:pt x="191" y="89"/>
                  <a:pt x="191" y="89"/>
                </a:cubicBezTo>
                <a:cubicBezTo>
                  <a:pt x="191" y="92"/>
                  <a:pt x="199" y="121"/>
                  <a:pt x="200" y="125"/>
                </a:cubicBezTo>
                <a:cubicBezTo>
                  <a:pt x="200" y="128"/>
                  <a:pt x="200" y="131"/>
                  <a:pt x="197" y="134"/>
                </a:cubicBezTo>
                <a:cubicBezTo>
                  <a:pt x="194" y="136"/>
                  <a:pt x="192" y="142"/>
                  <a:pt x="190" y="144"/>
                </a:cubicBezTo>
                <a:cubicBezTo>
                  <a:pt x="189" y="147"/>
                  <a:pt x="187" y="149"/>
                  <a:pt x="185" y="151"/>
                </a:cubicBezTo>
                <a:cubicBezTo>
                  <a:pt x="182" y="152"/>
                  <a:pt x="179" y="154"/>
                  <a:pt x="179" y="154"/>
                </a:cubicBezTo>
                <a:cubicBezTo>
                  <a:pt x="176" y="164"/>
                  <a:pt x="188" y="154"/>
                  <a:pt x="188" y="154"/>
                </a:cubicBezTo>
                <a:cubicBezTo>
                  <a:pt x="190" y="152"/>
                  <a:pt x="195" y="151"/>
                  <a:pt x="195" y="151"/>
                </a:cubicBezTo>
                <a:cubicBezTo>
                  <a:pt x="203" y="151"/>
                  <a:pt x="201" y="158"/>
                  <a:pt x="201" y="158"/>
                </a:cubicBezTo>
                <a:cubicBezTo>
                  <a:pt x="193" y="155"/>
                  <a:pt x="197" y="160"/>
                  <a:pt x="197" y="160"/>
                </a:cubicBezTo>
                <a:cubicBezTo>
                  <a:pt x="199" y="159"/>
                  <a:pt x="201" y="164"/>
                  <a:pt x="201" y="164"/>
                </a:cubicBezTo>
                <a:cubicBezTo>
                  <a:pt x="199" y="166"/>
                  <a:pt x="193" y="164"/>
                  <a:pt x="193" y="164"/>
                </a:cubicBezTo>
                <a:cubicBezTo>
                  <a:pt x="187" y="164"/>
                  <a:pt x="197" y="168"/>
                  <a:pt x="197" y="168"/>
                </a:cubicBezTo>
                <a:cubicBezTo>
                  <a:pt x="192" y="168"/>
                  <a:pt x="192" y="168"/>
                  <a:pt x="192" y="168"/>
                </a:cubicBezTo>
                <a:cubicBezTo>
                  <a:pt x="183" y="168"/>
                  <a:pt x="195" y="173"/>
                  <a:pt x="195" y="173"/>
                </a:cubicBezTo>
                <a:cubicBezTo>
                  <a:pt x="186" y="178"/>
                  <a:pt x="197" y="177"/>
                  <a:pt x="199" y="176"/>
                </a:cubicBezTo>
                <a:cubicBezTo>
                  <a:pt x="200" y="175"/>
                  <a:pt x="206" y="169"/>
                  <a:pt x="206" y="169"/>
                </a:cubicBezTo>
                <a:cubicBezTo>
                  <a:pt x="212" y="163"/>
                  <a:pt x="212" y="163"/>
                  <a:pt x="212" y="163"/>
                </a:cubicBezTo>
                <a:cubicBezTo>
                  <a:pt x="216" y="158"/>
                  <a:pt x="215" y="141"/>
                  <a:pt x="215" y="135"/>
                </a:cubicBezTo>
                <a:cubicBezTo>
                  <a:pt x="216" y="129"/>
                  <a:pt x="215" y="115"/>
                  <a:pt x="215" y="115"/>
                </a:cubicBezTo>
                <a:cubicBezTo>
                  <a:pt x="221" y="84"/>
                  <a:pt x="216" y="61"/>
                  <a:pt x="216" y="61"/>
                </a:cubicBezTo>
                <a:close/>
                <a:moveTo>
                  <a:pt x="58" y="173"/>
                </a:moveTo>
                <a:cubicBezTo>
                  <a:pt x="58" y="173"/>
                  <a:pt x="50" y="174"/>
                  <a:pt x="48" y="175"/>
                </a:cubicBezTo>
                <a:cubicBezTo>
                  <a:pt x="46" y="177"/>
                  <a:pt x="40" y="177"/>
                  <a:pt x="38" y="176"/>
                </a:cubicBezTo>
                <a:cubicBezTo>
                  <a:pt x="38" y="176"/>
                  <a:pt x="55" y="161"/>
                  <a:pt x="55" y="140"/>
                </a:cubicBezTo>
                <a:cubicBezTo>
                  <a:pt x="55" y="140"/>
                  <a:pt x="57" y="132"/>
                  <a:pt x="63" y="136"/>
                </a:cubicBezTo>
                <a:cubicBezTo>
                  <a:pt x="63" y="136"/>
                  <a:pt x="63" y="144"/>
                  <a:pt x="66" y="148"/>
                </a:cubicBezTo>
                <a:cubicBezTo>
                  <a:pt x="66" y="148"/>
                  <a:pt x="63" y="167"/>
                  <a:pt x="58" y="17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7"/>
          <p:cNvSpPr>
            <a:spLocks noEditPoints="1"/>
          </p:cNvSpPr>
          <p:nvPr/>
        </p:nvSpPr>
        <p:spPr bwMode="auto">
          <a:xfrm>
            <a:off x="6849527" y="2281386"/>
            <a:ext cx="584789" cy="1531417"/>
          </a:xfrm>
          <a:custGeom>
            <a:avLst/>
            <a:gdLst>
              <a:gd name="T0" fmla="*/ 163 w 203"/>
              <a:gd name="T1" fmla="*/ 105 h 530"/>
              <a:gd name="T2" fmla="*/ 148 w 203"/>
              <a:gd name="T3" fmla="*/ 88 h 530"/>
              <a:gd name="T4" fmla="*/ 113 w 203"/>
              <a:gd name="T5" fmla="*/ 74 h 530"/>
              <a:gd name="T6" fmla="*/ 97 w 203"/>
              <a:gd name="T7" fmla="*/ 74 h 530"/>
              <a:gd name="T8" fmla="*/ 108 w 203"/>
              <a:gd name="T9" fmla="*/ 54 h 530"/>
              <a:gd name="T10" fmla="*/ 106 w 203"/>
              <a:gd name="T11" fmla="*/ 22 h 530"/>
              <a:gd name="T12" fmla="*/ 45 w 203"/>
              <a:gd name="T13" fmla="*/ 44 h 530"/>
              <a:gd name="T14" fmla="*/ 55 w 203"/>
              <a:gd name="T15" fmla="*/ 82 h 530"/>
              <a:gd name="T16" fmla="*/ 10 w 203"/>
              <a:gd name="T17" fmla="*/ 118 h 530"/>
              <a:gd name="T18" fmla="*/ 4 w 203"/>
              <a:gd name="T19" fmla="*/ 162 h 530"/>
              <a:gd name="T20" fmla="*/ 32 w 203"/>
              <a:gd name="T21" fmla="*/ 187 h 530"/>
              <a:gd name="T22" fmla="*/ 38 w 203"/>
              <a:gd name="T23" fmla="*/ 247 h 530"/>
              <a:gd name="T24" fmla="*/ 66 w 203"/>
              <a:gd name="T25" fmla="*/ 413 h 530"/>
              <a:gd name="T26" fmla="*/ 102 w 203"/>
              <a:gd name="T27" fmla="*/ 436 h 530"/>
              <a:gd name="T28" fmla="*/ 114 w 203"/>
              <a:gd name="T29" fmla="*/ 433 h 530"/>
              <a:gd name="T30" fmla="*/ 124 w 203"/>
              <a:gd name="T31" fmla="*/ 484 h 530"/>
              <a:gd name="T32" fmla="*/ 127 w 203"/>
              <a:gd name="T33" fmla="*/ 515 h 530"/>
              <a:gd name="T34" fmla="*/ 152 w 203"/>
              <a:gd name="T35" fmla="*/ 496 h 530"/>
              <a:gd name="T36" fmla="*/ 154 w 203"/>
              <a:gd name="T37" fmla="*/ 413 h 530"/>
              <a:gd name="T38" fmla="*/ 142 w 203"/>
              <a:gd name="T39" fmla="*/ 344 h 530"/>
              <a:gd name="T40" fmla="*/ 163 w 203"/>
              <a:gd name="T41" fmla="*/ 295 h 530"/>
              <a:gd name="T42" fmla="*/ 147 w 203"/>
              <a:gd name="T43" fmla="*/ 229 h 530"/>
              <a:gd name="T44" fmla="*/ 137 w 203"/>
              <a:gd name="T45" fmla="*/ 181 h 530"/>
              <a:gd name="T46" fmla="*/ 140 w 203"/>
              <a:gd name="T47" fmla="*/ 119 h 530"/>
              <a:gd name="T48" fmla="*/ 181 w 203"/>
              <a:gd name="T49" fmla="*/ 167 h 530"/>
              <a:gd name="T50" fmla="*/ 174 w 203"/>
              <a:gd name="T51" fmla="*/ 188 h 530"/>
              <a:gd name="T52" fmla="*/ 160 w 203"/>
              <a:gd name="T53" fmla="*/ 207 h 530"/>
              <a:gd name="T54" fmla="*/ 168 w 203"/>
              <a:gd name="T55" fmla="*/ 213 h 530"/>
              <a:gd name="T56" fmla="*/ 186 w 203"/>
              <a:gd name="T57" fmla="*/ 203 h 530"/>
              <a:gd name="T58" fmla="*/ 197 w 203"/>
              <a:gd name="T59" fmla="*/ 158 h 530"/>
              <a:gd name="T60" fmla="*/ 104 w 203"/>
              <a:gd name="T61" fmla="*/ 344 h 530"/>
              <a:gd name="T62" fmla="*/ 110 w 203"/>
              <a:gd name="T63" fmla="*/ 37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530">
                <a:moveTo>
                  <a:pt x="197" y="158"/>
                </a:moveTo>
                <a:cubicBezTo>
                  <a:pt x="163" y="105"/>
                  <a:pt x="163" y="105"/>
                  <a:pt x="163" y="105"/>
                </a:cubicBezTo>
                <a:cubicBezTo>
                  <a:pt x="163" y="105"/>
                  <a:pt x="171" y="110"/>
                  <a:pt x="162" y="103"/>
                </a:cubicBezTo>
                <a:cubicBezTo>
                  <a:pt x="153" y="96"/>
                  <a:pt x="148" y="88"/>
                  <a:pt x="148" y="88"/>
                </a:cubicBezTo>
                <a:cubicBezTo>
                  <a:pt x="142" y="64"/>
                  <a:pt x="124" y="71"/>
                  <a:pt x="121" y="73"/>
                </a:cubicBezTo>
                <a:cubicBezTo>
                  <a:pt x="118" y="75"/>
                  <a:pt x="118" y="75"/>
                  <a:pt x="113" y="74"/>
                </a:cubicBezTo>
                <a:cubicBezTo>
                  <a:pt x="108" y="74"/>
                  <a:pt x="102" y="77"/>
                  <a:pt x="101" y="77"/>
                </a:cubicBezTo>
                <a:cubicBezTo>
                  <a:pt x="99" y="77"/>
                  <a:pt x="97" y="74"/>
                  <a:pt x="97" y="74"/>
                </a:cubicBezTo>
                <a:cubicBezTo>
                  <a:pt x="102" y="63"/>
                  <a:pt x="102" y="63"/>
                  <a:pt x="102" y="63"/>
                </a:cubicBezTo>
                <a:cubicBezTo>
                  <a:pt x="104" y="63"/>
                  <a:pt x="108" y="54"/>
                  <a:pt x="108" y="54"/>
                </a:cubicBezTo>
                <a:cubicBezTo>
                  <a:pt x="110" y="46"/>
                  <a:pt x="106" y="45"/>
                  <a:pt x="106" y="45"/>
                </a:cubicBezTo>
                <a:cubicBezTo>
                  <a:pt x="106" y="42"/>
                  <a:pt x="106" y="22"/>
                  <a:pt x="106" y="22"/>
                </a:cubicBezTo>
                <a:cubicBezTo>
                  <a:pt x="102" y="3"/>
                  <a:pt x="83" y="0"/>
                  <a:pt x="64" y="4"/>
                </a:cubicBezTo>
                <a:cubicBezTo>
                  <a:pt x="45" y="7"/>
                  <a:pt x="45" y="44"/>
                  <a:pt x="45" y="44"/>
                </a:cubicBezTo>
                <a:cubicBezTo>
                  <a:pt x="33" y="45"/>
                  <a:pt x="52" y="65"/>
                  <a:pt x="52" y="65"/>
                </a:cubicBezTo>
                <a:cubicBezTo>
                  <a:pt x="51" y="68"/>
                  <a:pt x="55" y="82"/>
                  <a:pt x="55" y="82"/>
                </a:cubicBezTo>
                <a:cubicBezTo>
                  <a:pt x="44" y="82"/>
                  <a:pt x="36" y="89"/>
                  <a:pt x="36" y="89"/>
                </a:cubicBezTo>
                <a:cubicBezTo>
                  <a:pt x="12" y="90"/>
                  <a:pt x="11" y="114"/>
                  <a:pt x="10" y="118"/>
                </a:cubicBezTo>
                <a:cubicBezTo>
                  <a:pt x="10" y="122"/>
                  <a:pt x="9" y="129"/>
                  <a:pt x="9" y="129"/>
                </a:cubicBezTo>
                <a:cubicBezTo>
                  <a:pt x="3" y="140"/>
                  <a:pt x="4" y="162"/>
                  <a:pt x="4" y="162"/>
                </a:cubicBezTo>
                <a:cubicBezTo>
                  <a:pt x="0" y="172"/>
                  <a:pt x="10" y="191"/>
                  <a:pt x="10" y="191"/>
                </a:cubicBezTo>
                <a:cubicBezTo>
                  <a:pt x="15" y="202"/>
                  <a:pt x="32" y="187"/>
                  <a:pt x="32" y="187"/>
                </a:cubicBezTo>
                <a:cubicBezTo>
                  <a:pt x="32" y="190"/>
                  <a:pt x="32" y="206"/>
                  <a:pt x="38" y="221"/>
                </a:cubicBezTo>
                <a:cubicBezTo>
                  <a:pt x="44" y="235"/>
                  <a:pt x="38" y="247"/>
                  <a:pt x="38" y="247"/>
                </a:cubicBezTo>
                <a:cubicBezTo>
                  <a:pt x="28" y="269"/>
                  <a:pt x="56" y="392"/>
                  <a:pt x="59" y="396"/>
                </a:cubicBezTo>
                <a:cubicBezTo>
                  <a:pt x="61" y="399"/>
                  <a:pt x="66" y="413"/>
                  <a:pt x="66" y="413"/>
                </a:cubicBezTo>
                <a:cubicBezTo>
                  <a:pt x="66" y="421"/>
                  <a:pt x="84" y="421"/>
                  <a:pt x="84" y="421"/>
                </a:cubicBezTo>
                <a:cubicBezTo>
                  <a:pt x="83" y="434"/>
                  <a:pt x="102" y="436"/>
                  <a:pt x="102" y="436"/>
                </a:cubicBezTo>
                <a:cubicBezTo>
                  <a:pt x="106" y="434"/>
                  <a:pt x="109" y="429"/>
                  <a:pt x="111" y="423"/>
                </a:cubicBezTo>
                <a:cubicBezTo>
                  <a:pt x="113" y="427"/>
                  <a:pt x="114" y="430"/>
                  <a:pt x="114" y="433"/>
                </a:cubicBezTo>
                <a:cubicBezTo>
                  <a:pt x="117" y="446"/>
                  <a:pt x="125" y="472"/>
                  <a:pt x="125" y="472"/>
                </a:cubicBezTo>
                <a:cubicBezTo>
                  <a:pt x="123" y="474"/>
                  <a:pt x="123" y="477"/>
                  <a:pt x="124" y="484"/>
                </a:cubicBezTo>
                <a:cubicBezTo>
                  <a:pt x="126" y="492"/>
                  <a:pt x="122" y="497"/>
                  <a:pt x="122" y="497"/>
                </a:cubicBezTo>
                <a:cubicBezTo>
                  <a:pt x="117" y="509"/>
                  <a:pt x="127" y="515"/>
                  <a:pt x="127" y="515"/>
                </a:cubicBezTo>
                <a:cubicBezTo>
                  <a:pt x="124" y="530"/>
                  <a:pt x="155" y="523"/>
                  <a:pt x="155" y="523"/>
                </a:cubicBezTo>
                <a:cubicBezTo>
                  <a:pt x="162" y="518"/>
                  <a:pt x="154" y="500"/>
                  <a:pt x="152" y="496"/>
                </a:cubicBezTo>
                <a:cubicBezTo>
                  <a:pt x="150" y="492"/>
                  <a:pt x="148" y="475"/>
                  <a:pt x="147" y="471"/>
                </a:cubicBezTo>
                <a:cubicBezTo>
                  <a:pt x="145" y="467"/>
                  <a:pt x="154" y="413"/>
                  <a:pt x="154" y="413"/>
                </a:cubicBezTo>
                <a:cubicBezTo>
                  <a:pt x="155" y="385"/>
                  <a:pt x="148" y="367"/>
                  <a:pt x="146" y="362"/>
                </a:cubicBezTo>
                <a:cubicBezTo>
                  <a:pt x="143" y="358"/>
                  <a:pt x="142" y="344"/>
                  <a:pt x="142" y="344"/>
                </a:cubicBezTo>
                <a:cubicBezTo>
                  <a:pt x="139" y="336"/>
                  <a:pt x="143" y="331"/>
                  <a:pt x="143" y="331"/>
                </a:cubicBezTo>
                <a:cubicBezTo>
                  <a:pt x="156" y="319"/>
                  <a:pt x="163" y="295"/>
                  <a:pt x="163" y="295"/>
                </a:cubicBezTo>
                <a:cubicBezTo>
                  <a:pt x="174" y="251"/>
                  <a:pt x="155" y="242"/>
                  <a:pt x="151" y="239"/>
                </a:cubicBezTo>
                <a:cubicBezTo>
                  <a:pt x="147" y="235"/>
                  <a:pt x="147" y="237"/>
                  <a:pt x="147" y="229"/>
                </a:cubicBezTo>
                <a:cubicBezTo>
                  <a:pt x="147" y="221"/>
                  <a:pt x="142" y="210"/>
                  <a:pt x="140" y="205"/>
                </a:cubicBezTo>
                <a:cubicBezTo>
                  <a:pt x="139" y="201"/>
                  <a:pt x="138" y="187"/>
                  <a:pt x="137" y="181"/>
                </a:cubicBezTo>
                <a:cubicBezTo>
                  <a:pt x="137" y="176"/>
                  <a:pt x="136" y="155"/>
                  <a:pt x="136" y="155"/>
                </a:cubicBezTo>
                <a:cubicBezTo>
                  <a:pt x="140" y="142"/>
                  <a:pt x="140" y="119"/>
                  <a:pt x="140" y="119"/>
                </a:cubicBezTo>
                <a:cubicBezTo>
                  <a:pt x="145" y="132"/>
                  <a:pt x="161" y="151"/>
                  <a:pt x="169" y="153"/>
                </a:cubicBezTo>
                <a:cubicBezTo>
                  <a:pt x="177" y="156"/>
                  <a:pt x="178" y="164"/>
                  <a:pt x="181" y="167"/>
                </a:cubicBezTo>
                <a:cubicBezTo>
                  <a:pt x="185" y="170"/>
                  <a:pt x="185" y="167"/>
                  <a:pt x="179" y="172"/>
                </a:cubicBezTo>
                <a:cubicBezTo>
                  <a:pt x="174" y="177"/>
                  <a:pt x="174" y="188"/>
                  <a:pt x="174" y="188"/>
                </a:cubicBezTo>
                <a:cubicBezTo>
                  <a:pt x="174" y="188"/>
                  <a:pt x="170" y="198"/>
                  <a:pt x="169" y="200"/>
                </a:cubicBezTo>
                <a:cubicBezTo>
                  <a:pt x="167" y="202"/>
                  <a:pt x="160" y="207"/>
                  <a:pt x="160" y="207"/>
                </a:cubicBezTo>
                <a:cubicBezTo>
                  <a:pt x="151" y="213"/>
                  <a:pt x="169" y="208"/>
                  <a:pt x="169" y="208"/>
                </a:cubicBezTo>
                <a:cubicBezTo>
                  <a:pt x="168" y="213"/>
                  <a:pt x="168" y="213"/>
                  <a:pt x="168" y="213"/>
                </a:cubicBezTo>
                <a:cubicBezTo>
                  <a:pt x="163" y="219"/>
                  <a:pt x="170" y="218"/>
                  <a:pt x="170" y="218"/>
                </a:cubicBezTo>
                <a:cubicBezTo>
                  <a:pt x="186" y="203"/>
                  <a:pt x="186" y="203"/>
                  <a:pt x="186" y="203"/>
                </a:cubicBezTo>
                <a:cubicBezTo>
                  <a:pt x="195" y="196"/>
                  <a:pt x="199" y="180"/>
                  <a:pt x="199" y="180"/>
                </a:cubicBezTo>
                <a:cubicBezTo>
                  <a:pt x="203" y="170"/>
                  <a:pt x="197" y="158"/>
                  <a:pt x="197" y="158"/>
                </a:cubicBezTo>
                <a:close/>
                <a:moveTo>
                  <a:pt x="100" y="374"/>
                </a:moveTo>
                <a:cubicBezTo>
                  <a:pt x="98" y="371"/>
                  <a:pt x="104" y="344"/>
                  <a:pt x="104" y="344"/>
                </a:cubicBezTo>
                <a:cubicBezTo>
                  <a:pt x="103" y="346"/>
                  <a:pt x="110" y="364"/>
                  <a:pt x="111" y="368"/>
                </a:cubicBezTo>
                <a:cubicBezTo>
                  <a:pt x="112" y="371"/>
                  <a:pt x="110" y="375"/>
                  <a:pt x="110" y="376"/>
                </a:cubicBezTo>
                <a:cubicBezTo>
                  <a:pt x="106" y="375"/>
                  <a:pt x="101" y="377"/>
                  <a:pt x="100" y="37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8"/>
          <p:cNvSpPr>
            <a:spLocks/>
          </p:cNvSpPr>
          <p:nvPr/>
        </p:nvSpPr>
        <p:spPr bwMode="auto">
          <a:xfrm>
            <a:off x="8774459" y="2082800"/>
            <a:ext cx="1368163" cy="1759242"/>
          </a:xfrm>
          <a:custGeom>
            <a:avLst/>
            <a:gdLst>
              <a:gd name="T0" fmla="*/ 221 w 475"/>
              <a:gd name="T1" fmla="*/ 63 h 609"/>
              <a:gd name="T2" fmla="*/ 260 w 475"/>
              <a:gd name="T3" fmla="*/ 91 h 609"/>
              <a:gd name="T4" fmla="*/ 260 w 475"/>
              <a:gd name="T5" fmla="*/ 106 h 609"/>
              <a:gd name="T6" fmla="*/ 245 w 475"/>
              <a:gd name="T7" fmla="*/ 125 h 609"/>
              <a:gd name="T8" fmla="*/ 260 w 475"/>
              <a:gd name="T9" fmla="*/ 136 h 609"/>
              <a:gd name="T10" fmla="*/ 362 w 475"/>
              <a:gd name="T11" fmla="*/ 143 h 609"/>
              <a:gd name="T12" fmla="*/ 422 w 475"/>
              <a:gd name="T13" fmla="*/ 105 h 609"/>
              <a:gd name="T14" fmla="*/ 452 w 475"/>
              <a:gd name="T15" fmla="*/ 96 h 609"/>
              <a:gd name="T16" fmla="*/ 452 w 475"/>
              <a:gd name="T17" fmla="*/ 104 h 609"/>
              <a:gd name="T18" fmla="*/ 451 w 475"/>
              <a:gd name="T19" fmla="*/ 118 h 609"/>
              <a:gd name="T20" fmla="*/ 435 w 475"/>
              <a:gd name="T21" fmla="*/ 121 h 609"/>
              <a:gd name="T22" fmla="*/ 423 w 475"/>
              <a:gd name="T23" fmla="*/ 124 h 609"/>
              <a:gd name="T24" fmla="*/ 404 w 475"/>
              <a:gd name="T25" fmla="*/ 144 h 609"/>
              <a:gd name="T26" fmla="*/ 373 w 475"/>
              <a:gd name="T27" fmla="*/ 166 h 609"/>
              <a:gd name="T28" fmla="*/ 343 w 475"/>
              <a:gd name="T29" fmla="*/ 168 h 609"/>
              <a:gd name="T30" fmla="*/ 283 w 475"/>
              <a:gd name="T31" fmla="*/ 170 h 609"/>
              <a:gd name="T32" fmla="*/ 281 w 475"/>
              <a:gd name="T33" fmla="*/ 207 h 609"/>
              <a:gd name="T34" fmla="*/ 280 w 475"/>
              <a:gd name="T35" fmla="*/ 285 h 609"/>
              <a:gd name="T36" fmla="*/ 280 w 475"/>
              <a:gd name="T37" fmla="*/ 337 h 609"/>
              <a:gd name="T38" fmla="*/ 273 w 475"/>
              <a:gd name="T39" fmla="*/ 348 h 609"/>
              <a:gd name="T40" fmla="*/ 256 w 475"/>
              <a:gd name="T41" fmla="*/ 444 h 609"/>
              <a:gd name="T42" fmla="*/ 236 w 475"/>
              <a:gd name="T43" fmla="*/ 430 h 609"/>
              <a:gd name="T44" fmla="*/ 232 w 475"/>
              <a:gd name="T45" fmla="*/ 410 h 609"/>
              <a:gd name="T46" fmla="*/ 227 w 475"/>
              <a:gd name="T47" fmla="*/ 391 h 609"/>
              <a:gd name="T48" fmla="*/ 220 w 475"/>
              <a:gd name="T49" fmla="*/ 415 h 609"/>
              <a:gd name="T50" fmla="*/ 220 w 475"/>
              <a:gd name="T51" fmla="*/ 445 h 609"/>
              <a:gd name="T52" fmla="*/ 220 w 475"/>
              <a:gd name="T53" fmla="*/ 477 h 609"/>
              <a:gd name="T54" fmla="*/ 214 w 475"/>
              <a:gd name="T55" fmla="*/ 556 h 609"/>
              <a:gd name="T56" fmla="*/ 226 w 475"/>
              <a:gd name="T57" fmla="*/ 581 h 609"/>
              <a:gd name="T58" fmla="*/ 228 w 475"/>
              <a:gd name="T59" fmla="*/ 598 h 609"/>
              <a:gd name="T60" fmla="*/ 195 w 475"/>
              <a:gd name="T61" fmla="*/ 602 h 609"/>
              <a:gd name="T62" fmla="*/ 195 w 475"/>
              <a:gd name="T63" fmla="*/ 588 h 609"/>
              <a:gd name="T64" fmla="*/ 194 w 475"/>
              <a:gd name="T65" fmla="*/ 573 h 609"/>
              <a:gd name="T66" fmla="*/ 194 w 475"/>
              <a:gd name="T67" fmla="*/ 561 h 609"/>
              <a:gd name="T68" fmla="*/ 186 w 475"/>
              <a:gd name="T69" fmla="*/ 478 h 609"/>
              <a:gd name="T70" fmla="*/ 191 w 475"/>
              <a:gd name="T71" fmla="*/ 428 h 609"/>
              <a:gd name="T72" fmla="*/ 176 w 475"/>
              <a:gd name="T73" fmla="*/ 347 h 609"/>
              <a:gd name="T74" fmla="*/ 158 w 475"/>
              <a:gd name="T75" fmla="*/ 343 h 609"/>
              <a:gd name="T76" fmla="*/ 160 w 475"/>
              <a:gd name="T77" fmla="*/ 308 h 609"/>
              <a:gd name="T78" fmla="*/ 177 w 475"/>
              <a:gd name="T79" fmla="*/ 280 h 609"/>
              <a:gd name="T80" fmla="*/ 181 w 475"/>
              <a:gd name="T81" fmla="*/ 270 h 609"/>
              <a:gd name="T82" fmla="*/ 170 w 475"/>
              <a:gd name="T83" fmla="*/ 225 h 609"/>
              <a:gd name="T84" fmla="*/ 172 w 475"/>
              <a:gd name="T85" fmla="*/ 180 h 609"/>
              <a:gd name="T86" fmla="*/ 98 w 475"/>
              <a:gd name="T87" fmla="*/ 132 h 609"/>
              <a:gd name="T88" fmla="*/ 81 w 475"/>
              <a:gd name="T89" fmla="*/ 120 h 609"/>
              <a:gd name="T90" fmla="*/ 31 w 475"/>
              <a:gd name="T91" fmla="*/ 57 h 609"/>
              <a:gd name="T92" fmla="*/ 5 w 475"/>
              <a:gd name="T93" fmla="*/ 35 h 609"/>
              <a:gd name="T94" fmla="*/ 7 w 475"/>
              <a:gd name="T95" fmla="*/ 26 h 609"/>
              <a:gd name="T96" fmla="*/ 11 w 475"/>
              <a:gd name="T97" fmla="*/ 20 h 609"/>
              <a:gd name="T98" fmla="*/ 10 w 475"/>
              <a:gd name="T99" fmla="*/ 9 h 609"/>
              <a:gd name="T100" fmla="*/ 47 w 475"/>
              <a:gd name="T101" fmla="*/ 53 h 609"/>
              <a:gd name="T102" fmla="*/ 102 w 475"/>
              <a:gd name="T103" fmla="*/ 109 h 609"/>
              <a:gd name="T104" fmla="*/ 191 w 475"/>
              <a:gd name="T105" fmla="*/ 135 h 609"/>
              <a:gd name="T106" fmla="*/ 207 w 475"/>
              <a:gd name="T107" fmla="*/ 119 h 609"/>
              <a:gd name="T108" fmla="*/ 201 w 475"/>
              <a:gd name="T109" fmla="*/ 105 h 609"/>
              <a:gd name="T110" fmla="*/ 205 w 475"/>
              <a:gd name="T111" fmla="*/ 9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5" h="609">
                <a:moveTo>
                  <a:pt x="206" y="91"/>
                </a:moveTo>
                <a:cubicBezTo>
                  <a:pt x="206" y="91"/>
                  <a:pt x="210" y="68"/>
                  <a:pt x="221" y="63"/>
                </a:cubicBezTo>
                <a:cubicBezTo>
                  <a:pt x="221" y="63"/>
                  <a:pt x="239" y="50"/>
                  <a:pt x="254" y="70"/>
                </a:cubicBezTo>
                <a:cubicBezTo>
                  <a:pt x="254" y="70"/>
                  <a:pt x="262" y="78"/>
                  <a:pt x="260" y="91"/>
                </a:cubicBezTo>
                <a:cubicBezTo>
                  <a:pt x="260" y="91"/>
                  <a:pt x="259" y="97"/>
                  <a:pt x="259" y="97"/>
                </a:cubicBezTo>
                <a:cubicBezTo>
                  <a:pt x="266" y="95"/>
                  <a:pt x="262" y="104"/>
                  <a:pt x="260" y="106"/>
                </a:cubicBezTo>
                <a:cubicBezTo>
                  <a:pt x="257" y="110"/>
                  <a:pt x="257" y="110"/>
                  <a:pt x="255" y="109"/>
                </a:cubicBezTo>
                <a:cubicBezTo>
                  <a:pt x="255" y="109"/>
                  <a:pt x="247" y="119"/>
                  <a:pt x="245" y="125"/>
                </a:cubicBezTo>
                <a:cubicBezTo>
                  <a:pt x="244" y="131"/>
                  <a:pt x="247" y="132"/>
                  <a:pt x="247" y="132"/>
                </a:cubicBezTo>
                <a:cubicBezTo>
                  <a:pt x="247" y="132"/>
                  <a:pt x="254" y="132"/>
                  <a:pt x="260" y="136"/>
                </a:cubicBezTo>
                <a:cubicBezTo>
                  <a:pt x="265" y="140"/>
                  <a:pt x="288" y="133"/>
                  <a:pt x="299" y="140"/>
                </a:cubicBezTo>
                <a:cubicBezTo>
                  <a:pt x="310" y="146"/>
                  <a:pt x="358" y="143"/>
                  <a:pt x="362" y="143"/>
                </a:cubicBezTo>
                <a:cubicBezTo>
                  <a:pt x="366" y="143"/>
                  <a:pt x="396" y="122"/>
                  <a:pt x="396" y="122"/>
                </a:cubicBezTo>
                <a:cubicBezTo>
                  <a:pt x="396" y="122"/>
                  <a:pt x="418" y="109"/>
                  <a:pt x="422" y="105"/>
                </a:cubicBezTo>
                <a:cubicBezTo>
                  <a:pt x="425" y="102"/>
                  <a:pt x="475" y="78"/>
                  <a:pt x="471" y="87"/>
                </a:cubicBezTo>
                <a:cubicBezTo>
                  <a:pt x="471" y="87"/>
                  <a:pt x="454" y="96"/>
                  <a:pt x="452" y="96"/>
                </a:cubicBezTo>
                <a:cubicBezTo>
                  <a:pt x="451" y="96"/>
                  <a:pt x="455" y="98"/>
                  <a:pt x="455" y="100"/>
                </a:cubicBezTo>
                <a:cubicBezTo>
                  <a:pt x="455" y="102"/>
                  <a:pt x="451" y="103"/>
                  <a:pt x="452" y="104"/>
                </a:cubicBezTo>
                <a:cubicBezTo>
                  <a:pt x="459" y="108"/>
                  <a:pt x="452" y="109"/>
                  <a:pt x="454" y="110"/>
                </a:cubicBezTo>
                <a:cubicBezTo>
                  <a:pt x="460" y="115"/>
                  <a:pt x="451" y="118"/>
                  <a:pt x="451" y="118"/>
                </a:cubicBezTo>
                <a:cubicBezTo>
                  <a:pt x="451" y="118"/>
                  <a:pt x="444" y="120"/>
                  <a:pt x="442" y="120"/>
                </a:cubicBezTo>
                <a:cubicBezTo>
                  <a:pt x="440" y="120"/>
                  <a:pt x="435" y="121"/>
                  <a:pt x="435" y="121"/>
                </a:cubicBezTo>
                <a:cubicBezTo>
                  <a:pt x="435" y="121"/>
                  <a:pt x="433" y="122"/>
                  <a:pt x="430" y="122"/>
                </a:cubicBezTo>
                <a:cubicBezTo>
                  <a:pt x="427" y="123"/>
                  <a:pt x="423" y="124"/>
                  <a:pt x="423" y="124"/>
                </a:cubicBezTo>
                <a:cubicBezTo>
                  <a:pt x="423" y="124"/>
                  <a:pt x="423" y="124"/>
                  <a:pt x="421" y="127"/>
                </a:cubicBezTo>
                <a:cubicBezTo>
                  <a:pt x="418" y="129"/>
                  <a:pt x="408" y="141"/>
                  <a:pt x="404" y="144"/>
                </a:cubicBezTo>
                <a:cubicBezTo>
                  <a:pt x="400" y="148"/>
                  <a:pt x="383" y="159"/>
                  <a:pt x="383" y="159"/>
                </a:cubicBezTo>
                <a:cubicBezTo>
                  <a:pt x="383" y="159"/>
                  <a:pt x="377" y="163"/>
                  <a:pt x="373" y="166"/>
                </a:cubicBezTo>
                <a:cubicBezTo>
                  <a:pt x="371" y="167"/>
                  <a:pt x="372" y="169"/>
                  <a:pt x="359" y="167"/>
                </a:cubicBezTo>
                <a:cubicBezTo>
                  <a:pt x="356" y="167"/>
                  <a:pt x="343" y="168"/>
                  <a:pt x="343" y="168"/>
                </a:cubicBezTo>
                <a:cubicBezTo>
                  <a:pt x="343" y="168"/>
                  <a:pt x="320" y="178"/>
                  <a:pt x="291" y="166"/>
                </a:cubicBezTo>
                <a:cubicBezTo>
                  <a:pt x="291" y="166"/>
                  <a:pt x="283" y="165"/>
                  <a:pt x="283" y="170"/>
                </a:cubicBezTo>
                <a:cubicBezTo>
                  <a:pt x="282" y="175"/>
                  <a:pt x="280" y="181"/>
                  <a:pt x="279" y="188"/>
                </a:cubicBezTo>
                <a:cubicBezTo>
                  <a:pt x="277" y="194"/>
                  <a:pt x="281" y="207"/>
                  <a:pt x="281" y="207"/>
                </a:cubicBezTo>
                <a:cubicBezTo>
                  <a:pt x="281" y="207"/>
                  <a:pt x="266" y="263"/>
                  <a:pt x="266" y="267"/>
                </a:cubicBezTo>
                <a:cubicBezTo>
                  <a:pt x="265" y="271"/>
                  <a:pt x="279" y="282"/>
                  <a:pt x="280" y="285"/>
                </a:cubicBezTo>
                <a:cubicBezTo>
                  <a:pt x="280" y="289"/>
                  <a:pt x="281" y="314"/>
                  <a:pt x="281" y="314"/>
                </a:cubicBezTo>
                <a:cubicBezTo>
                  <a:pt x="281" y="314"/>
                  <a:pt x="277" y="334"/>
                  <a:pt x="280" y="337"/>
                </a:cubicBezTo>
                <a:cubicBezTo>
                  <a:pt x="280" y="337"/>
                  <a:pt x="282" y="339"/>
                  <a:pt x="278" y="342"/>
                </a:cubicBezTo>
                <a:cubicBezTo>
                  <a:pt x="273" y="346"/>
                  <a:pt x="273" y="348"/>
                  <a:pt x="273" y="348"/>
                </a:cubicBezTo>
                <a:cubicBezTo>
                  <a:pt x="273" y="348"/>
                  <a:pt x="274" y="378"/>
                  <a:pt x="272" y="388"/>
                </a:cubicBezTo>
                <a:cubicBezTo>
                  <a:pt x="270" y="398"/>
                  <a:pt x="267" y="442"/>
                  <a:pt x="256" y="444"/>
                </a:cubicBezTo>
                <a:cubicBezTo>
                  <a:pt x="256" y="444"/>
                  <a:pt x="247" y="446"/>
                  <a:pt x="241" y="438"/>
                </a:cubicBezTo>
                <a:cubicBezTo>
                  <a:pt x="241" y="438"/>
                  <a:pt x="235" y="433"/>
                  <a:pt x="236" y="430"/>
                </a:cubicBezTo>
                <a:cubicBezTo>
                  <a:pt x="236" y="426"/>
                  <a:pt x="236" y="426"/>
                  <a:pt x="236" y="426"/>
                </a:cubicBezTo>
                <a:cubicBezTo>
                  <a:pt x="236" y="426"/>
                  <a:pt x="231" y="415"/>
                  <a:pt x="232" y="410"/>
                </a:cubicBezTo>
                <a:cubicBezTo>
                  <a:pt x="231" y="395"/>
                  <a:pt x="231" y="395"/>
                  <a:pt x="231" y="395"/>
                </a:cubicBezTo>
                <a:cubicBezTo>
                  <a:pt x="231" y="395"/>
                  <a:pt x="228" y="393"/>
                  <a:pt x="227" y="391"/>
                </a:cubicBezTo>
                <a:cubicBezTo>
                  <a:pt x="226" y="389"/>
                  <a:pt x="225" y="385"/>
                  <a:pt x="225" y="385"/>
                </a:cubicBezTo>
                <a:cubicBezTo>
                  <a:pt x="225" y="385"/>
                  <a:pt x="219" y="410"/>
                  <a:pt x="220" y="415"/>
                </a:cubicBezTo>
                <a:cubicBezTo>
                  <a:pt x="221" y="420"/>
                  <a:pt x="220" y="431"/>
                  <a:pt x="220" y="431"/>
                </a:cubicBezTo>
                <a:cubicBezTo>
                  <a:pt x="220" y="431"/>
                  <a:pt x="223" y="439"/>
                  <a:pt x="220" y="445"/>
                </a:cubicBezTo>
                <a:cubicBezTo>
                  <a:pt x="218" y="450"/>
                  <a:pt x="217" y="457"/>
                  <a:pt x="217" y="457"/>
                </a:cubicBezTo>
                <a:cubicBezTo>
                  <a:pt x="217" y="457"/>
                  <a:pt x="222" y="470"/>
                  <a:pt x="220" y="477"/>
                </a:cubicBezTo>
                <a:cubicBezTo>
                  <a:pt x="219" y="484"/>
                  <a:pt x="214" y="513"/>
                  <a:pt x="214" y="513"/>
                </a:cubicBezTo>
                <a:cubicBezTo>
                  <a:pt x="214" y="513"/>
                  <a:pt x="213" y="553"/>
                  <a:pt x="214" y="556"/>
                </a:cubicBezTo>
                <a:cubicBezTo>
                  <a:pt x="216" y="559"/>
                  <a:pt x="224" y="567"/>
                  <a:pt x="223" y="571"/>
                </a:cubicBezTo>
                <a:cubicBezTo>
                  <a:pt x="222" y="575"/>
                  <a:pt x="225" y="577"/>
                  <a:pt x="226" y="581"/>
                </a:cubicBezTo>
                <a:cubicBezTo>
                  <a:pt x="228" y="584"/>
                  <a:pt x="225" y="591"/>
                  <a:pt x="225" y="591"/>
                </a:cubicBezTo>
                <a:cubicBezTo>
                  <a:pt x="225" y="591"/>
                  <a:pt x="231" y="597"/>
                  <a:pt x="228" y="598"/>
                </a:cubicBezTo>
                <a:cubicBezTo>
                  <a:pt x="226" y="599"/>
                  <a:pt x="208" y="605"/>
                  <a:pt x="206" y="607"/>
                </a:cubicBezTo>
                <a:cubicBezTo>
                  <a:pt x="203" y="609"/>
                  <a:pt x="196" y="605"/>
                  <a:pt x="195" y="602"/>
                </a:cubicBezTo>
                <a:cubicBezTo>
                  <a:pt x="194" y="600"/>
                  <a:pt x="196" y="595"/>
                  <a:pt x="195" y="593"/>
                </a:cubicBezTo>
                <a:cubicBezTo>
                  <a:pt x="194" y="591"/>
                  <a:pt x="195" y="588"/>
                  <a:pt x="195" y="588"/>
                </a:cubicBezTo>
                <a:cubicBezTo>
                  <a:pt x="194" y="581"/>
                  <a:pt x="194" y="581"/>
                  <a:pt x="194" y="581"/>
                </a:cubicBezTo>
                <a:cubicBezTo>
                  <a:pt x="194" y="573"/>
                  <a:pt x="194" y="573"/>
                  <a:pt x="194" y="573"/>
                </a:cubicBezTo>
                <a:cubicBezTo>
                  <a:pt x="194" y="573"/>
                  <a:pt x="196" y="571"/>
                  <a:pt x="194" y="568"/>
                </a:cubicBezTo>
                <a:cubicBezTo>
                  <a:pt x="192" y="565"/>
                  <a:pt x="194" y="561"/>
                  <a:pt x="194" y="561"/>
                </a:cubicBezTo>
                <a:cubicBezTo>
                  <a:pt x="196" y="558"/>
                  <a:pt x="196" y="558"/>
                  <a:pt x="196" y="558"/>
                </a:cubicBezTo>
                <a:cubicBezTo>
                  <a:pt x="196" y="558"/>
                  <a:pt x="186" y="484"/>
                  <a:pt x="186" y="478"/>
                </a:cubicBezTo>
                <a:cubicBezTo>
                  <a:pt x="187" y="471"/>
                  <a:pt x="187" y="453"/>
                  <a:pt x="190" y="453"/>
                </a:cubicBezTo>
                <a:cubicBezTo>
                  <a:pt x="192" y="453"/>
                  <a:pt x="192" y="432"/>
                  <a:pt x="191" y="428"/>
                </a:cubicBezTo>
                <a:cubicBezTo>
                  <a:pt x="191" y="424"/>
                  <a:pt x="189" y="422"/>
                  <a:pt x="187" y="417"/>
                </a:cubicBezTo>
                <a:cubicBezTo>
                  <a:pt x="185" y="412"/>
                  <a:pt x="173" y="376"/>
                  <a:pt x="176" y="347"/>
                </a:cubicBezTo>
                <a:cubicBezTo>
                  <a:pt x="177" y="336"/>
                  <a:pt x="175" y="356"/>
                  <a:pt x="166" y="344"/>
                </a:cubicBezTo>
                <a:cubicBezTo>
                  <a:pt x="163" y="340"/>
                  <a:pt x="158" y="343"/>
                  <a:pt x="158" y="343"/>
                </a:cubicBezTo>
                <a:cubicBezTo>
                  <a:pt x="158" y="343"/>
                  <a:pt x="141" y="347"/>
                  <a:pt x="155" y="329"/>
                </a:cubicBezTo>
                <a:cubicBezTo>
                  <a:pt x="159" y="323"/>
                  <a:pt x="160" y="310"/>
                  <a:pt x="160" y="308"/>
                </a:cubicBezTo>
                <a:cubicBezTo>
                  <a:pt x="160" y="306"/>
                  <a:pt x="163" y="306"/>
                  <a:pt x="163" y="306"/>
                </a:cubicBezTo>
                <a:cubicBezTo>
                  <a:pt x="163" y="306"/>
                  <a:pt x="174" y="280"/>
                  <a:pt x="177" y="280"/>
                </a:cubicBezTo>
                <a:cubicBezTo>
                  <a:pt x="180" y="280"/>
                  <a:pt x="183" y="275"/>
                  <a:pt x="183" y="275"/>
                </a:cubicBezTo>
                <a:cubicBezTo>
                  <a:pt x="181" y="270"/>
                  <a:pt x="181" y="270"/>
                  <a:pt x="181" y="270"/>
                </a:cubicBezTo>
                <a:cubicBezTo>
                  <a:pt x="181" y="270"/>
                  <a:pt x="176" y="263"/>
                  <a:pt x="173" y="260"/>
                </a:cubicBezTo>
                <a:cubicBezTo>
                  <a:pt x="170" y="256"/>
                  <a:pt x="170" y="225"/>
                  <a:pt x="170" y="225"/>
                </a:cubicBezTo>
                <a:cubicBezTo>
                  <a:pt x="170" y="196"/>
                  <a:pt x="170" y="196"/>
                  <a:pt x="170" y="196"/>
                </a:cubicBezTo>
                <a:cubicBezTo>
                  <a:pt x="170" y="196"/>
                  <a:pt x="172" y="182"/>
                  <a:pt x="172" y="180"/>
                </a:cubicBezTo>
                <a:cubicBezTo>
                  <a:pt x="172" y="178"/>
                  <a:pt x="162" y="159"/>
                  <a:pt x="159" y="157"/>
                </a:cubicBezTo>
                <a:cubicBezTo>
                  <a:pt x="156" y="155"/>
                  <a:pt x="121" y="154"/>
                  <a:pt x="98" y="132"/>
                </a:cubicBezTo>
                <a:cubicBezTo>
                  <a:pt x="98" y="132"/>
                  <a:pt x="94" y="131"/>
                  <a:pt x="87" y="128"/>
                </a:cubicBezTo>
                <a:cubicBezTo>
                  <a:pt x="86" y="128"/>
                  <a:pt x="82" y="121"/>
                  <a:pt x="81" y="120"/>
                </a:cubicBezTo>
                <a:cubicBezTo>
                  <a:pt x="64" y="111"/>
                  <a:pt x="43" y="86"/>
                  <a:pt x="36" y="64"/>
                </a:cubicBezTo>
                <a:cubicBezTo>
                  <a:pt x="36" y="64"/>
                  <a:pt x="32" y="57"/>
                  <a:pt x="31" y="57"/>
                </a:cubicBezTo>
                <a:cubicBezTo>
                  <a:pt x="30" y="57"/>
                  <a:pt x="17" y="52"/>
                  <a:pt x="14" y="50"/>
                </a:cubicBezTo>
                <a:cubicBezTo>
                  <a:pt x="7" y="46"/>
                  <a:pt x="1" y="38"/>
                  <a:pt x="5" y="35"/>
                </a:cubicBezTo>
                <a:cubicBezTo>
                  <a:pt x="6" y="34"/>
                  <a:pt x="3" y="31"/>
                  <a:pt x="5" y="28"/>
                </a:cubicBezTo>
                <a:cubicBezTo>
                  <a:pt x="5" y="27"/>
                  <a:pt x="6" y="27"/>
                  <a:pt x="7" y="26"/>
                </a:cubicBezTo>
                <a:cubicBezTo>
                  <a:pt x="7" y="25"/>
                  <a:pt x="7" y="22"/>
                  <a:pt x="7" y="20"/>
                </a:cubicBezTo>
                <a:cubicBezTo>
                  <a:pt x="8" y="18"/>
                  <a:pt x="11" y="19"/>
                  <a:pt x="11" y="20"/>
                </a:cubicBezTo>
                <a:cubicBezTo>
                  <a:pt x="0" y="6"/>
                  <a:pt x="0" y="6"/>
                  <a:pt x="0" y="6"/>
                </a:cubicBezTo>
                <a:cubicBezTo>
                  <a:pt x="0" y="6"/>
                  <a:pt x="2" y="0"/>
                  <a:pt x="10" y="9"/>
                </a:cubicBezTo>
                <a:cubicBezTo>
                  <a:pt x="14" y="12"/>
                  <a:pt x="23" y="19"/>
                  <a:pt x="30" y="28"/>
                </a:cubicBezTo>
                <a:cubicBezTo>
                  <a:pt x="39" y="39"/>
                  <a:pt x="47" y="53"/>
                  <a:pt x="47" y="53"/>
                </a:cubicBezTo>
                <a:cubicBezTo>
                  <a:pt x="47" y="53"/>
                  <a:pt x="63" y="66"/>
                  <a:pt x="75" y="78"/>
                </a:cubicBezTo>
                <a:cubicBezTo>
                  <a:pt x="90" y="93"/>
                  <a:pt x="101" y="108"/>
                  <a:pt x="102" y="109"/>
                </a:cubicBezTo>
                <a:cubicBezTo>
                  <a:pt x="106" y="112"/>
                  <a:pt x="116" y="111"/>
                  <a:pt x="151" y="126"/>
                </a:cubicBezTo>
                <a:cubicBezTo>
                  <a:pt x="154" y="128"/>
                  <a:pt x="163" y="122"/>
                  <a:pt x="191" y="135"/>
                </a:cubicBezTo>
                <a:cubicBezTo>
                  <a:pt x="191" y="135"/>
                  <a:pt x="199" y="131"/>
                  <a:pt x="206" y="128"/>
                </a:cubicBezTo>
                <a:cubicBezTo>
                  <a:pt x="210" y="126"/>
                  <a:pt x="207" y="119"/>
                  <a:pt x="207" y="119"/>
                </a:cubicBezTo>
                <a:cubicBezTo>
                  <a:pt x="207" y="119"/>
                  <a:pt x="206" y="109"/>
                  <a:pt x="204" y="108"/>
                </a:cubicBezTo>
                <a:cubicBezTo>
                  <a:pt x="204" y="108"/>
                  <a:pt x="201" y="105"/>
                  <a:pt x="201" y="105"/>
                </a:cubicBezTo>
                <a:cubicBezTo>
                  <a:pt x="201" y="105"/>
                  <a:pt x="199" y="94"/>
                  <a:pt x="201" y="93"/>
                </a:cubicBezTo>
                <a:cubicBezTo>
                  <a:pt x="203" y="92"/>
                  <a:pt x="205" y="93"/>
                  <a:pt x="205" y="93"/>
                </a:cubicBezTo>
                <a:lnTo>
                  <a:pt x="206" y="9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9"/>
          <p:cNvSpPr>
            <a:spLocks/>
          </p:cNvSpPr>
          <p:nvPr/>
        </p:nvSpPr>
        <p:spPr bwMode="auto">
          <a:xfrm>
            <a:off x="1809372" y="4141747"/>
            <a:ext cx="8447772" cy="0"/>
          </a:xfrm>
          <a:custGeom>
            <a:avLst/>
            <a:gdLst>
              <a:gd name="T0" fmla="*/ 6934 w 6934"/>
              <a:gd name="T1" fmla="*/ 0 w 6934"/>
              <a:gd name="T2" fmla="*/ 6934 w 6934"/>
            </a:gdLst>
            <a:ahLst/>
            <a:cxnLst>
              <a:cxn ang="0">
                <a:pos x="T0" y="0"/>
              </a:cxn>
              <a:cxn ang="0">
                <a:pos x="T1" y="0"/>
              </a:cxn>
              <a:cxn ang="0">
                <a:pos x="T2" y="0"/>
              </a:cxn>
            </a:cxnLst>
            <a:rect l="0" t="0" r="r" b="b"/>
            <a:pathLst>
              <a:path w="6934">
                <a:moveTo>
                  <a:pt x="6934" y="0"/>
                </a:moveTo>
                <a:lnTo>
                  <a:pt x="0" y="0"/>
                </a:lnTo>
                <a:lnTo>
                  <a:pt x="69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Line 10"/>
          <p:cNvSpPr>
            <a:spLocks noChangeShapeType="1"/>
          </p:cNvSpPr>
          <p:nvPr/>
        </p:nvSpPr>
        <p:spPr bwMode="auto">
          <a:xfrm flipH="1">
            <a:off x="1809372" y="4141747"/>
            <a:ext cx="656670" cy="0"/>
          </a:xfrm>
          <a:prstGeom prst="line">
            <a:avLst/>
          </a:prstGeom>
          <a:noFill/>
          <a:ln w="1111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Oval 11"/>
          <p:cNvSpPr>
            <a:spLocks noChangeArrowheads="1"/>
          </p:cNvSpPr>
          <p:nvPr/>
        </p:nvSpPr>
        <p:spPr bwMode="auto">
          <a:xfrm>
            <a:off x="9315389" y="4052809"/>
            <a:ext cx="181529" cy="181529"/>
          </a:xfrm>
          <a:prstGeom prst="ellipse">
            <a:avLst/>
          </a:prstGeom>
          <a:solidFill>
            <a:srgbClr val="FFFFFF"/>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5" name="Oval 12"/>
          <p:cNvSpPr>
            <a:spLocks noChangeArrowheads="1"/>
          </p:cNvSpPr>
          <p:nvPr/>
        </p:nvSpPr>
        <p:spPr bwMode="auto">
          <a:xfrm>
            <a:off x="7115119" y="4052809"/>
            <a:ext cx="181529" cy="181529"/>
          </a:xfrm>
          <a:prstGeom prst="ellipse">
            <a:avLst/>
          </a:prstGeom>
          <a:solidFill>
            <a:srgbClr val="FFFFFF"/>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6" name="Oval 13"/>
          <p:cNvSpPr>
            <a:spLocks noChangeArrowheads="1"/>
          </p:cNvSpPr>
          <p:nvPr/>
        </p:nvSpPr>
        <p:spPr bwMode="auto">
          <a:xfrm>
            <a:off x="4678496" y="4052809"/>
            <a:ext cx="180311" cy="181529"/>
          </a:xfrm>
          <a:prstGeom prst="ellipse">
            <a:avLst/>
          </a:prstGeom>
          <a:solidFill>
            <a:srgbClr val="FFFFFF"/>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7" name="Oval 14"/>
          <p:cNvSpPr>
            <a:spLocks noChangeArrowheads="1"/>
          </p:cNvSpPr>
          <p:nvPr/>
        </p:nvSpPr>
        <p:spPr bwMode="auto">
          <a:xfrm>
            <a:off x="2466042" y="4052809"/>
            <a:ext cx="181529" cy="181529"/>
          </a:xfrm>
          <a:prstGeom prst="ellipse">
            <a:avLst/>
          </a:prstGeom>
          <a:solidFill>
            <a:srgbClr val="FFFFFF"/>
          </a:solidFill>
          <a:ln w="111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3" name="Line 10"/>
          <p:cNvSpPr>
            <a:spLocks noChangeShapeType="1"/>
          </p:cNvSpPr>
          <p:nvPr/>
        </p:nvSpPr>
        <p:spPr bwMode="auto">
          <a:xfrm flipH="1">
            <a:off x="2647569" y="4141747"/>
            <a:ext cx="2018741" cy="0"/>
          </a:xfrm>
          <a:prstGeom prst="line">
            <a:avLst/>
          </a:prstGeom>
          <a:noFill/>
          <a:ln w="1111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Line 10"/>
          <p:cNvSpPr>
            <a:spLocks noChangeShapeType="1"/>
          </p:cNvSpPr>
          <p:nvPr/>
        </p:nvSpPr>
        <p:spPr bwMode="auto">
          <a:xfrm flipH="1">
            <a:off x="4858804" y="4141747"/>
            <a:ext cx="2256313" cy="0"/>
          </a:xfrm>
          <a:prstGeom prst="line">
            <a:avLst/>
          </a:prstGeom>
          <a:noFill/>
          <a:ln w="1111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Line 10"/>
          <p:cNvSpPr>
            <a:spLocks noChangeShapeType="1"/>
          </p:cNvSpPr>
          <p:nvPr/>
        </p:nvSpPr>
        <p:spPr bwMode="auto">
          <a:xfrm flipH="1">
            <a:off x="7296646" y="4141747"/>
            <a:ext cx="2018741" cy="0"/>
          </a:xfrm>
          <a:prstGeom prst="line">
            <a:avLst/>
          </a:prstGeom>
          <a:noFill/>
          <a:ln w="1111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Line 10"/>
          <p:cNvSpPr>
            <a:spLocks noChangeShapeType="1"/>
          </p:cNvSpPr>
          <p:nvPr/>
        </p:nvSpPr>
        <p:spPr bwMode="auto">
          <a:xfrm flipH="1">
            <a:off x="9485953" y="4141747"/>
            <a:ext cx="656670" cy="0"/>
          </a:xfrm>
          <a:prstGeom prst="line">
            <a:avLst/>
          </a:prstGeom>
          <a:noFill/>
          <a:ln w="1111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Text Placeholder 17"/>
          <p:cNvSpPr>
            <a:spLocks noGrp="1"/>
          </p:cNvSpPr>
          <p:nvPr>
            <p:ph type="body" sz="quarter" idx="10"/>
          </p:nvPr>
        </p:nvSpPr>
        <p:spPr>
          <a:xfrm>
            <a:off x="4374090" y="4415016"/>
            <a:ext cx="800100" cy="240860"/>
          </a:xfrm>
        </p:spPr>
        <p:txBody>
          <a:bodyPr>
            <a:normAutofit fontScale="85000" lnSpcReduction="10000"/>
          </a:bodyPr>
          <a:lstStyle/>
          <a:p>
            <a:pPr algn="ctr"/>
            <a:r>
              <a:rPr lang="id-ID" dirty="0"/>
              <a:t>Concept</a:t>
            </a:r>
          </a:p>
        </p:txBody>
      </p:sp>
      <p:sp>
        <p:nvSpPr>
          <p:cNvPr id="65" name="Text Placeholder 18"/>
          <p:cNvSpPr>
            <a:spLocks noGrp="1"/>
          </p:cNvSpPr>
          <p:nvPr>
            <p:ph type="body" sz="quarter" idx="11"/>
          </p:nvPr>
        </p:nvSpPr>
        <p:spPr>
          <a:xfrm>
            <a:off x="3848390" y="4748444"/>
            <a:ext cx="1788264" cy="979256"/>
          </a:xfrm>
        </p:spPr>
        <p:txBody>
          <a:bodyPr/>
          <a:lstStyle/>
          <a:p>
            <a:pPr algn="ctr"/>
            <a:r>
              <a:rPr lang="en-US" dirty="0"/>
              <a:t>Body text here or </a:t>
            </a:r>
            <a:r>
              <a:rPr lang="en-US" dirty="0" err="1"/>
              <a:t>lorem</a:t>
            </a:r>
            <a:r>
              <a:rPr lang="en-US" dirty="0"/>
              <a:t> </a:t>
            </a:r>
            <a:r>
              <a:rPr lang="en-US" dirty="0" err="1"/>
              <a:t>ipsum</a:t>
            </a:r>
            <a:r>
              <a:rPr lang="en-US" dirty="0"/>
              <a:t> dolor sit </a:t>
            </a:r>
            <a:r>
              <a:rPr lang="en-US" dirty="0" err="1"/>
              <a:t>amet</a:t>
            </a:r>
            <a:r>
              <a:rPr lang="en-US" dirty="0"/>
              <a:t>, </a:t>
            </a:r>
            <a:r>
              <a:rPr lang="en-US" dirty="0" err="1"/>
              <a:t>loremBody</a:t>
            </a:r>
            <a:r>
              <a:rPr lang="en-US" dirty="0"/>
              <a:t> text here or </a:t>
            </a:r>
            <a:r>
              <a:rPr lang="en-US" dirty="0" err="1"/>
              <a:t>lorem</a:t>
            </a:r>
            <a:r>
              <a:rPr lang="en-US" dirty="0"/>
              <a:t> </a:t>
            </a:r>
            <a:r>
              <a:rPr lang="en-US" dirty="0" err="1"/>
              <a:t>ipsum</a:t>
            </a:r>
            <a:r>
              <a:rPr lang="en-US" dirty="0"/>
              <a:t> </a:t>
            </a:r>
            <a:r>
              <a:rPr lang="en-US" dirty="0" err="1"/>
              <a:t>dolo</a:t>
            </a:r>
            <a:endParaRPr lang="en-US" dirty="0"/>
          </a:p>
        </p:txBody>
      </p:sp>
      <p:sp>
        <p:nvSpPr>
          <p:cNvPr id="66" name="Text Placeholder 17"/>
          <p:cNvSpPr>
            <a:spLocks noGrp="1"/>
          </p:cNvSpPr>
          <p:nvPr>
            <p:ph type="body" sz="quarter" idx="10"/>
          </p:nvPr>
        </p:nvSpPr>
        <p:spPr>
          <a:xfrm>
            <a:off x="6831640" y="4415016"/>
            <a:ext cx="800100" cy="240860"/>
          </a:xfrm>
        </p:spPr>
        <p:txBody>
          <a:bodyPr>
            <a:normAutofit fontScale="85000" lnSpcReduction="10000"/>
          </a:bodyPr>
          <a:lstStyle/>
          <a:p>
            <a:pPr algn="ctr"/>
            <a:r>
              <a:rPr lang="id-ID" dirty="0"/>
              <a:t>Creative</a:t>
            </a:r>
          </a:p>
        </p:txBody>
      </p:sp>
      <p:sp>
        <p:nvSpPr>
          <p:cNvPr id="67" name="Text Placeholder 18"/>
          <p:cNvSpPr>
            <a:spLocks noGrp="1"/>
          </p:cNvSpPr>
          <p:nvPr>
            <p:ph type="body" sz="quarter" idx="11"/>
          </p:nvPr>
        </p:nvSpPr>
        <p:spPr>
          <a:xfrm>
            <a:off x="6305940" y="4748444"/>
            <a:ext cx="1788264" cy="979256"/>
          </a:xfrm>
        </p:spPr>
        <p:txBody>
          <a:bodyPr/>
          <a:lstStyle/>
          <a:p>
            <a:pPr algn="ctr"/>
            <a:r>
              <a:rPr lang="en-US" dirty="0"/>
              <a:t>Body text here or </a:t>
            </a:r>
            <a:r>
              <a:rPr lang="en-US" dirty="0" err="1"/>
              <a:t>lorem</a:t>
            </a:r>
            <a:r>
              <a:rPr lang="en-US" dirty="0"/>
              <a:t> </a:t>
            </a:r>
            <a:r>
              <a:rPr lang="en-US" dirty="0" err="1"/>
              <a:t>ipsum</a:t>
            </a:r>
            <a:r>
              <a:rPr lang="en-US" dirty="0"/>
              <a:t> dolor sit </a:t>
            </a:r>
            <a:r>
              <a:rPr lang="en-US" dirty="0" err="1"/>
              <a:t>amet</a:t>
            </a:r>
            <a:r>
              <a:rPr lang="en-US" dirty="0"/>
              <a:t>, </a:t>
            </a:r>
            <a:r>
              <a:rPr lang="en-US" dirty="0" err="1"/>
              <a:t>loremBody</a:t>
            </a:r>
            <a:r>
              <a:rPr lang="en-US" dirty="0"/>
              <a:t> text here or </a:t>
            </a:r>
            <a:r>
              <a:rPr lang="en-US" dirty="0" err="1"/>
              <a:t>lorem</a:t>
            </a:r>
            <a:r>
              <a:rPr lang="en-US" dirty="0"/>
              <a:t> </a:t>
            </a:r>
            <a:r>
              <a:rPr lang="en-US" dirty="0" err="1"/>
              <a:t>ipsum</a:t>
            </a:r>
            <a:r>
              <a:rPr lang="en-US" dirty="0"/>
              <a:t> dolor </a:t>
            </a:r>
          </a:p>
        </p:txBody>
      </p:sp>
      <p:sp>
        <p:nvSpPr>
          <p:cNvPr id="68" name="Text Placeholder 17"/>
          <p:cNvSpPr>
            <a:spLocks noGrp="1"/>
          </p:cNvSpPr>
          <p:nvPr>
            <p:ph type="body" sz="quarter" idx="10"/>
          </p:nvPr>
        </p:nvSpPr>
        <p:spPr>
          <a:xfrm>
            <a:off x="8994580" y="4415016"/>
            <a:ext cx="800100" cy="240860"/>
          </a:xfrm>
        </p:spPr>
        <p:txBody>
          <a:bodyPr>
            <a:normAutofit lnSpcReduction="10000"/>
          </a:bodyPr>
          <a:lstStyle/>
          <a:p>
            <a:pPr algn="ctr"/>
            <a:r>
              <a:rPr lang="id-ID" dirty="0"/>
              <a:t>Success</a:t>
            </a:r>
          </a:p>
        </p:txBody>
      </p:sp>
      <p:sp>
        <p:nvSpPr>
          <p:cNvPr id="69" name="Text Placeholder 18"/>
          <p:cNvSpPr>
            <a:spLocks noGrp="1"/>
          </p:cNvSpPr>
          <p:nvPr>
            <p:ph type="body" sz="quarter" idx="11"/>
          </p:nvPr>
        </p:nvSpPr>
        <p:spPr>
          <a:xfrm>
            <a:off x="8468880" y="4748444"/>
            <a:ext cx="1788264" cy="979256"/>
          </a:xfrm>
        </p:spPr>
        <p:txBody>
          <a:bodyPr/>
          <a:lstStyle/>
          <a:p>
            <a:pPr algn="ctr"/>
            <a:r>
              <a:rPr lang="en-US" dirty="0"/>
              <a:t>Body text here or </a:t>
            </a:r>
            <a:r>
              <a:rPr lang="en-US" dirty="0" err="1"/>
              <a:t>lorem</a:t>
            </a:r>
            <a:r>
              <a:rPr lang="en-US" dirty="0"/>
              <a:t> </a:t>
            </a:r>
            <a:r>
              <a:rPr lang="en-US" dirty="0" err="1"/>
              <a:t>ipsum</a:t>
            </a:r>
            <a:r>
              <a:rPr lang="en-US" dirty="0"/>
              <a:t> dolor sit </a:t>
            </a:r>
            <a:r>
              <a:rPr lang="en-US" dirty="0" err="1"/>
              <a:t>amet</a:t>
            </a:r>
            <a:r>
              <a:rPr lang="en-US" dirty="0"/>
              <a:t>, </a:t>
            </a:r>
            <a:r>
              <a:rPr lang="en-US" dirty="0" err="1"/>
              <a:t>loremBody</a:t>
            </a:r>
            <a:r>
              <a:rPr lang="en-US" dirty="0"/>
              <a:t> text here or </a:t>
            </a:r>
            <a:r>
              <a:rPr lang="en-US" dirty="0" err="1"/>
              <a:t>lorem</a:t>
            </a:r>
            <a:r>
              <a:rPr lang="en-US" dirty="0"/>
              <a:t> </a:t>
            </a:r>
            <a:r>
              <a:rPr lang="en-US" dirty="0" err="1"/>
              <a:t>ipsum</a:t>
            </a:r>
            <a:endParaRPr lang="en-US" dirty="0"/>
          </a:p>
        </p:txBody>
      </p:sp>
      <p:sp>
        <p:nvSpPr>
          <p:cNvPr id="26" name="TextBox 25"/>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131</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06636312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fade">
                                      <p:cBhvr>
                                        <p:cTn id="11" dur="500"/>
                                        <p:tgtEl>
                                          <p:spTgt spid="17">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ipe(left)">
                                      <p:cBhvr>
                                        <p:cTn id="15" dur="500"/>
                                        <p:tgtEl>
                                          <p:spTgt spid="3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500"/>
                                        <p:tgtEl>
                                          <p:spTgt spid="3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fade">
                                      <p:cBhvr>
                                        <p:cTn id="23" dur="1000"/>
                                        <p:tgtEl>
                                          <p:spTgt spid="27"/>
                                        </p:tgtEl>
                                      </p:cBhvr>
                                    </p:animEffect>
                                    <p:anim calcmode="lin" valueType="num">
                                      <p:cBhvr>
                                        <p:cTn id="24" dur="1000" fill="hold"/>
                                        <p:tgtEl>
                                          <p:spTgt spid="27"/>
                                        </p:tgtEl>
                                        <p:attrNameLst>
                                          <p:attrName>ppt_x</p:attrName>
                                        </p:attrNameLst>
                                      </p:cBhvr>
                                      <p:tavLst>
                                        <p:tav tm="0">
                                          <p:val>
                                            <p:strVal val="#ppt_x"/>
                                          </p:val>
                                        </p:tav>
                                        <p:tav tm="100000">
                                          <p:val>
                                            <p:strVal val="#ppt_x"/>
                                          </p:val>
                                        </p:tav>
                                      </p:tavLst>
                                    </p:anim>
                                    <p:anim calcmode="lin" valueType="num">
                                      <p:cBhvr>
                                        <p:cTn id="25" dur="1000" fill="hold"/>
                                        <p:tgtEl>
                                          <p:spTgt spid="2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Effect transition="in" filter="wipe(left)">
                                      <p:cBhvr>
                                        <p:cTn id="29" dur="500"/>
                                        <p:tgtEl>
                                          <p:spTgt spid="18">
                                            <p:txEl>
                                              <p:pRg st="0" end="0"/>
                                            </p:txEl>
                                          </p:spTgt>
                                        </p:tgtEl>
                                      </p:cBhvr>
                                    </p:animEffect>
                                  </p:childTnLst>
                                </p:cTn>
                              </p:par>
                            </p:childTnLst>
                          </p:cTn>
                        </p:par>
                        <p:par>
                          <p:cTn id="30" fill="hold">
                            <p:stCondLst>
                              <p:cond delay="3500"/>
                            </p:stCondLst>
                            <p:childTnLst>
                              <p:par>
                                <p:cTn id="31" presetID="18" presetClass="entr" presetSubtype="6" fill="hold" grpId="0" nodeType="afterEffect">
                                  <p:stCondLst>
                                    <p:cond delay="0"/>
                                  </p:stCondLst>
                                  <p:childTnLst>
                                    <p:set>
                                      <p:cBhvr>
                                        <p:cTn id="32" dur="1" fill="hold">
                                          <p:stCondLst>
                                            <p:cond delay="0"/>
                                          </p:stCondLst>
                                        </p:cTn>
                                        <p:tgtEl>
                                          <p:spTgt spid="19">
                                            <p:txEl>
                                              <p:pRg st="0" end="0"/>
                                            </p:txEl>
                                          </p:spTgt>
                                        </p:tgtEl>
                                        <p:attrNameLst>
                                          <p:attrName>style.visibility</p:attrName>
                                        </p:attrNameLst>
                                      </p:cBhvr>
                                      <p:to>
                                        <p:strVal val="visible"/>
                                      </p:to>
                                    </p:set>
                                    <p:animEffect transition="in" filter="strips(downRight)">
                                      <p:cBhvr>
                                        <p:cTn id="33" dur="500"/>
                                        <p:tgtEl>
                                          <p:spTgt spid="19">
                                            <p:txEl>
                                              <p:pRg st="0" end="0"/>
                                            </p:txEl>
                                          </p:spTgt>
                                        </p:tgtEl>
                                      </p:cBhvr>
                                    </p:animEffect>
                                  </p:childTnLst>
                                </p:cTn>
                              </p:par>
                            </p:childTnLst>
                          </p:cTn>
                        </p:par>
                        <p:par>
                          <p:cTn id="34" fill="hold">
                            <p:stCondLst>
                              <p:cond delay="4000"/>
                            </p:stCondLst>
                            <p:childTnLst>
                              <p:par>
                                <p:cTn id="35" presetID="22" presetClass="entr" presetSubtype="8"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Effect transition="in" filter="wipe(left)">
                                      <p:cBhvr>
                                        <p:cTn id="37" dur="500"/>
                                        <p:tgtEl>
                                          <p:spTgt spid="53"/>
                                        </p:tgtEl>
                                      </p:cBhvr>
                                    </p:animEffect>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fade">
                                      <p:cBhvr>
                                        <p:cTn id="41" dur="1000"/>
                                        <p:tgtEl>
                                          <p:spTgt spid="28"/>
                                        </p:tgtEl>
                                      </p:cBhvr>
                                    </p:animEffect>
                                    <p:anim calcmode="lin" valueType="num">
                                      <p:cBhvr>
                                        <p:cTn id="42" dur="1000" fill="hold"/>
                                        <p:tgtEl>
                                          <p:spTgt spid="28"/>
                                        </p:tgtEl>
                                        <p:attrNameLst>
                                          <p:attrName>ppt_x</p:attrName>
                                        </p:attrNameLst>
                                      </p:cBhvr>
                                      <p:tavLst>
                                        <p:tav tm="0">
                                          <p:val>
                                            <p:strVal val="#ppt_x"/>
                                          </p:val>
                                        </p:tav>
                                        <p:tav tm="100000">
                                          <p:val>
                                            <p:strVal val="#ppt_x"/>
                                          </p:val>
                                        </p:tav>
                                      </p:tavLst>
                                    </p:anim>
                                    <p:anim calcmode="lin" valueType="num">
                                      <p:cBhvr>
                                        <p:cTn id="43" dur="1000" fill="hold"/>
                                        <p:tgtEl>
                                          <p:spTgt spid="28"/>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10" presetClass="entr" presetSubtype="0" fill="hold" grpId="0" nodeType="afterEffect">
                                  <p:stCondLst>
                                    <p:cond delay="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500"/>
                                        <p:tgtEl>
                                          <p:spTgt spid="36"/>
                                        </p:tgtEl>
                                      </p:cBhvr>
                                    </p:animEffect>
                                  </p:childTnLst>
                                </p:cTn>
                              </p:par>
                            </p:childTnLst>
                          </p:cTn>
                        </p:par>
                        <p:par>
                          <p:cTn id="48" fill="hold">
                            <p:stCondLst>
                              <p:cond delay="6000"/>
                            </p:stCondLst>
                            <p:childTnLst>
                              <p:par>
                                <p:cTn id="49" presetID="22" presetClass="entr" presetSubtype="8" fill="hold" grpId="0" nodeType="afterEffect">
                                  <p:stCondLst>
                                    <p:cond delay="0"/>
                                  </p:stCondLst>
                                  <p:childTnLst>
                                    <p:set>
                                      <p:cBhvr>
                                        <p:cTn id="50" dur="1" fill="hold">
                                          <p:stCondLst>
                                            <p:cond delay="0"/>
                                          </p:stCondLst>
                                        </p:cTn>
                                        <p:tgtEl>
                                          <p:spTgt spid="57">
                                            <p:txEl>
                                              <p:pRg st="0" end="0"/>
                                            </p:txEl>
                                          </p:spTgt>
                                        </p:tgtEl>
                                        <p:attrNameLst>
                                          <p:attrName>style.visibility</p:attrName>
                                        </p:attrNameLst>
                                      </p:cBhvr>
                                      <p:to>
                                        <p:strVal val="visible"/>
                                      </p:to>
                                    </p:set>
                                    <p:animEffect transition="in" filter="wipe(left)">
                                      <p:cBhvr>
                                        <p:cTn id="51" dur="500"/>
                                        <p:tgtEl>
                                          <p:spTgt spid="57">
                                            <p:txEl>
                                              <p:pRg st="0" end="0"/>
                                            </p:txEl>
                                          </p:spTgt>
                                        </p:tgtEl>
                                      </p:cBhvr>
                                    </p:animEffect>
                                  </p:childTnLst>
                                </p:cTn>
                              </p:par>
                            </p:childTnLst>
                          </p:cTn>
                        </p:par>
                        <p:par>
                          <p:cTn id="52" fill="hold">
                            <p:stCondLst>
                              <p:cond delay="6500"/>
                            </p:stCondLst>
                            <p:childTnLst>
                              <p:par>
                                <p:cTn id="53" presetID="18" presetClass="entr" presetSubtype="6" fill="hold" grpId="0" nodeType="afterEffect">
                                  <p:stCondLst>
                                    <p:cond delay="0"/>
                                  </p:stCondLst>
                                  <p:childTnLst>
                                    <p:set>
                                      <p:cBhvr>
                                        <p:cTn id="54" dur="1" fill="hold">
                                          <p:stCondLst>
                                            <p:cond delay="0"/>
                                          </p:stCondLst>
                                        </p:cTn>
                                        <p:tgtEl>
                                          <p:spTgt spid="65">
                                            <p:txEl>
                                              <p:pRg st="0" end="0"/>
                                            </p:txEl>
                                          </p:spTgt>
                                        </p:tgtEl>
                                        <p:attrNameLst>
                                          <p:attrName>style.visibility</p:attrName>
                                        </p:attrNameLst>
                                      </p:cBhvr>
                                      <p:to>
                                        <p:strVal val="visible"/>
                                      </p:to>
                                    </p:set>
                                    <p:animEffect transition="in" filter="strips(downRight)">
                                      <p:cBhvr>
                                        <p:cTn id="55" dur="500"/>
                                        <p:tgtEl>
                                          <p:spTgt spid="65">
                                            <p:txEl>
                                              <p:pRg st="0" end="0"/>
                                            </p:txEl>
                                          </p:spTgt>
                                        </p:tgtEl>
                                      </p:cBhvr>
                                    </p:animEffect>
                                  </p:childTnLst>
                                </p:cTn>
                              </p:par>
                            </p:childTnLst>
                          </p:cTn>
                        </p:par>
                        <p:par>
                          <p:cTn id="56" fill="hold">
                            <p:stCondLst>
                              <p:cond delay="7000"/>
                            </p:stCondLst>
                            <p:childTnLst>
                              <p:par>
                                <p:cTn id="57" presetID="22" presetClass="entr" presetSubtype="8"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wipe(left)">
                                      <p:cBhvr>
                                        <p:cTn id="59" dur="500"/>
                                        <p:tgtEl>
                                          <p:spTgt spid="54"/>
                                        </p:tgtEl>
                                      </p:cBhvr>
                                    </p:animEffect>
                                  </p:childTnLst>
                                </p:cTn>
                              </p:par>
                            </p:childTnLst>
                          </p:cTn>
                        </p:par>
                        <p:par>
                          <p:cTn id="60" fill="hold">
                            <p:stCondLst>
                              <p:cond delay="7500"/>
                            </p:stCondLst>
                            <p:childTnLst>
                              <p:par>
                                <p:cTn id="61" presetID="42" presetClass="entr" presetSubtype="0" fill="hold" grpId="0" nodeType="after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fade">
                                      <p:cBhvr>
                                        <p:cTn id="63" dur="1000"/>
                                        <p:tgtEl>
                                          <p:spTgt spid="29"/>
                                        </p:tgtEl>
                                      </p:cBhvr>
                                    </p:animEffect>
                                    <p:anim calcmode="lin" valueType="num">
                                      <p:cBhvr>
                                        <p:cTn id="64" dur="1000" fill="hold"/>
                                        <p:tgtEl>
                                          <p:spTgt spid="29"/>
                                        </p:tgtEl>
                                        <p:attrNameLst>
                                          <p:attrName>ppt_x</p:attrName>
                                        </p:attrNameLst>
                                      </p:cBhvr>
                                      <p:tavLst>
                                        <p:tav tm="0">
                                          <p:val>
                                            <p:strVal val="#ppt_x"/>
                                          </p:val>
                                        </p:tav>
                                        <p:tav tm="100000">
                                          <p:val>
                                            <p:strVal val="#ppt_x"/>
                                          </p:val>
                                        </p:tav>
                                      </p:tavLst>
                                    </p:anim>
                                    <p:anim calcmode="lin" valueType="num">
                                      <p:cBhvr>
                                        <p:cTn id="65" dur="1000" fill="hold"/>
                                        <p:tgtEl>
                                          <p:spTgt spid="29"/>
                                        </p:tgtEl>
                                        <p:attrNameLst>
                                          <p:attrName>ppt_y</p:attrName>
                                        </p:attrNameLst>
                                      </p:cBhvr>
                                      <p:tavLst>
                                        <p:tav tm="0">
                                          <p:val>
                                            <p:strVal val="#ppt_y+.1"/>
                                          </p:val>
                                        </p:tav>
                                        <p:tav tm="100000">
                                          <p:val>
                                            <p:strVal val="#ppt_y"/>
                                          </p:val>
                                        </p:tav>
                                      </p:tavLst>
                                    </p:anim>
                                  </p:childTnLst>
                                </p:cTn>
                              </p:par>
                            </p:childTnLst>
                          </p:cTn>
                        </p:par>
                        <p:par>
                          <p:cTn id="66" fill="hold">
                            <p:stCondLst>
                              <p:cond delay="8500"/>
                            </p:stCondLst>
                            <p:childTnLst>
                              <p:par>
                                <p:cTn id="67" presetID="10" presetClass="entr" presetSubtype="0" fill="hold" grpId="0" nodeType="afterEffect">
                                  <p:stCondLst>
                                    <p:cond delay="0"/>
                                  </p:stCondLst>
                                  <p:childTnLst>
                                    <p:set>
                                      <p:cBhvr>
                                        <p:cTn id="68" dur="1" fill="hold">
                                          <p:stCondLst>
                                            <p:cond delay="0"/>
                                          </p:stCondLst>
                                        </p:cTn>
                                        <p:tgtEl>
                                          <p:spTgt spid="35"/>
                                        </p:tgtEl>
                                        <p:attrNameLst>
                                          <p:attrName>style.visibility</p:attrName>
                                        </p:attrNameLst>
                                      </p:cBhvr>
                                      <p:to>
                                        <p:strVal val="visible"/>
                                      </p:to>
                                    </p:set>
                                    <p:animEffect transition="in" filter="fade">
                                      <p:cBhvr>
                                        <p:cTn id="69" dur="500"/>
                                        <p:tgtEl>
                                          <p:spTgt spid="35"/>
                                        </p:tgtEl>
                                      </p:cBhvr>
                                    </p:animEffect>
                                  </p:childTnLst>
                                </p:cTn>
                              </p:par>
                            </p:childTnLst>
                          </p:cTn>
                        </p:par>
                        <p:par>
                          <p:cTn id="70" fill="hold">
                            <p:stCondLst>
                              <p:cond delay="9000"/>
                            </p:stCondLst>
                            <p:childTnLst>
                              <p:par>
                                <p:cTn id="71" presetID="22" presetClass="entr" presetSubtype="8" fill="hold" grpId="0" nodeType="afterEffect">
                                  <p:stCondLst>
                                    <p:cond delay="0"/>
                                  </p:stCondLst>
                                  <p:childTnLst>
                                    <p:set>
                                      <p:cBhvr>
                                        <p:cTn id="72" dur="1" fill="hold">
                                          <p:stCondLst>
                                            <p:cond delay="0"/>
                                          </p:stCondLst>
                                        </p:cTn>
                                        <p:tgtEl>
                                          <p:spTgt spid="66">
                                            <p:txEl>
                                              <p:pRg st="0" end="0"/>
                                            </p:txEl>
                                          </p:spTgt>
                                        </p:tgtEl>
                                        <p:attrNameLst>
                                          <p:attrName>style.visibility</p:attrName>
                                        </p:attrNameLst>
                                      </p:cBhvr>
                                      <p:to>
                                        <p:strVal val="visible"/>
                                      </p:to>
                                    </p:set>
                                    <p:animEffect transition="in" filter="wipe(left)">
                                      <p:cBhvr>
                                        <p:cTn id="73" dur="500"/>
                                        <p:tgtEl>
                                          <p:spTgt spid="66">
                                            <p:txEl>
                                              <p:pRg st="0" end="0"/>
                                            </p:txEl>
                                          </p:spTgt>
                                        </p:tgtEl>
                                      </p:cBhvr>
                                    </p:animEffect>
                                  </p:childTnLst>
                                </p:cTn>
                              </p:par>
                            </p:childTnLst>
                          </p:cTn>
                        </p:par>
                        <p:par>
                          <p:cTn id="74" fill="hold">
                            <p:stCondLst>
                              <p:cond delay="9500"/>
                            </p:stCondLst>
                            <p:childTnLst>
                              <p:par>
                                <p:cTn id="75" presetID="18" presetClass="entr" presetSubtype="6" fill="hold" grpId="0" nodeType="afterEffect">
                                  <p:stCondLst>
                                    <p:cond delay="0"/>
                                  </p:stCondLst>
                                  <p:childTnLst>
                                    <p:set>
                                      <p:cBhvr>
                                        <p:cTn id="76" dur="1" fill="hold">
                                          <p:stCondLst>
                                            <p:cond delay="0"/>
                                          </p:stCondLst>
                                        </p:cTn>
                                        <p:tgtEl>
                                          <p:spTgt spid="67">
                                            <p:txEl>
                                              <p:pRg st="0" end="0"/>
                                            </p:txEl>
                                          </p:spTgt>
                                        </p:tgtEl>
                                        <p:attrNameLst>
                                          <p:attrName>style.visibility</p:attrName>
                                        </p:attrNameLst>
                                      </p:cBhvr>
                                      <p:to>
                                        <p:strVal val="visible"/>
                                      </p:to>
                                    </p:set>
                                    <p:animEffect transition="in" filter="strips(downRight)">
                                      <p:cBhvr>
                                        <p:cTn id="77" dur="500"/>
                                        <p:tgtEl>
                                          <p:spTgt spid="67">
                                            <p:txEl>
                                              <p:pRg st="0" end="0"/>
                                            </p:txEl>
                                          </p:spTgt>
                                        </p:tgtEl>
                                      </p:cBhvr>
                                    </p:animEffect>
                                  </p:childTnLst>
                                </p:cTn>
                              </p:par>
                            </p:childTnLst>
                          </p:cTn>
                        </p:par>
                        <p:par>
                          <p:cTn id="78" fill="hold">
                            <p:stCondLst>
                              <p:cond delay="10000"/>
                            </p:stCondLst>
                            <p:childTnLst>
                              <p:par>
                                <p:cTn id="79" presetID="22" presetClass="entr" presetSubtype="8" fill="hold" grpId="0" nodeType="afterEffect">
                                  <p:stCondLst>
                                    <p:cond delay="0"/>
                                  </p:stCondLst>
                                  <p:childTnLst>
                                    <p:set>
                                      <p:cBhvr>
                                        <p:cTn id="80" dur="1" fill="hold">
                                          <p:stCondLst>
                                            <p:cond delay="0"/>
                                          </p:stCondLst>
                                        </p:cTn>
                                        <p:tgtEl>
                                          <p:spTgt spid="55"/>
                                        </p:tgtEl>
                                        <p:attrNameLst>
                                          <p:attrName>style.visibility</p:attrName>
                                        </p:attrNameLst>
                                      </p:cBhvr>
                                      <p:to>
                                        <p:strVal val="visible"/>
                                      </p:to>
                                    </p:set>
                                    <p:animEffect transition="in" filter="wipe(left)">
                                      <p:cBhvr>
                                        <p:cTn id="81" dur="500"/>
                                        <p:tgtEl>
                                          <p:spTgt spid="55"/>
                                        </p:tgtEl>
                                      </p:cBhvr>
                                    </p:animEffect>
                                  </p:childTnLst>
                                </p:cTn>
                              </p:par>
                            </p:childTnLst>
                          </p:cTn>
                        </p:par>
                        <p:par>
                          <p:cTn id="82" fill="hold">
                            <p:stCondLst>
                              <p:cond delay="10500"/>
                            </p:stCondLst>
                            <p:childTnLst>
                              <p:par>
                                <p:cTn id="83" presetID="10" presetClass="entr" presetSubtype="0"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500"/>
                                        <p:tgtEl>
                                          <p:spTgt spid="34"/>
                                        </p:tgtEl>
                                      </p:cBhvr>
                                    </p:animEffect>
                                  </p:childTnLst>
                                </p:cTn>
                              </p:par>
                            </p:childTnLst>
                          </p:cTn>
                        </p:par>
                        <p:par>
                          <p:cTn id="86" fill="hold">
                            <p:stCondLst>
                              <p:cond delay="11000"/>
                            </p:stCondLst>
                            <p:childTnLst>
                              <p:par>
                                <p:cTn id="87" presetID="42" presetClass="entr" presetSubtype="0" fill="hold" grpId="0"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fade">
                                      <p:cBhvr>
                                        <p:cTn id="89" dur="1000"/>
                                        <p:tgtEl>
                                          <p:spTgt spid="30"/>
                                        </p:tgtEl>
                                      </p:cBhvr>
                                    </p:animEffect>
                                    <p:anim calcmode="lin" valueType="num">
                                      <p:cBhvr>
                                        <p:cTn id="90" dur="1000" fill="hold"/>
                                        <p:tgtEl>
                                          <p:spTgt spid="30"/>
                                        </p:tgtEl>
                                        <p:attrNameLst>
                                          <p:attrName>ppt_x</p:attrName>
                                        </p:attrNameLst>
                                      </p:cBhvr>
                                      <p:tavLst>
                                        <p:tav tm="0">
                                          <p:val>
                                            <p:strVal val="#ppt_x"/>
                                          </p:val>
                                        </p:tav>
                                        <p:tav tm="100000">
                                          <p:val>
                                            <p:strVal val="#ppt_x"/>
                                          </p:val>
                                        </p:tav>
                                      </p:tavLst>
                                    </p:anim>
                                    <p:anim calcmode="lin" valueType="num">
                                      <p:cBhvr>
                                        <p:cTn id="91" dur="1000" fill="hold"/>
                                        <p:tgtEl>
                                          <p:spTgt spid="30"/>
                                        </p:tgtEl>
                                        <p:attrNameLst>
                                          <p:attrName>ppt_y</p:attrName>
                                        </p:attrNameLst>
                                      </p:cBhvr>
                                      <p:tavLst>
                                        <p:tav tm="0">
                                          <p:val>
                                            <p:strVal val="#ppt_y+.1"/>
                                          </p:val>
                                        </p:tav>
                                        <p:tav tm="100000">
                                          <p:val>
                                            <p:strVal val="#ppt_y"/>
                                          </p:val>
                                        </p:tav>
                                      </p:tavLst>
                                    </p:anim>
                                  </p:childTnLst>
                                </p:cTn>
                              </p:par>
                            </p:childTnLst>
                          </p:cTn>
                        </p:par>
                        <p:par>
                          <p:cTn id="92" fill="hold">
                            <p:stCondLst>
                              <p:cond delay="12000"/>
                            </p:stCondLst>
                            <p:childTnLst>
                              <p:par>
                                <p:cTn id="93" presetID="22" presetClass="entr" presetSubtype="8" fill="hold" grpId="0" nodeType="afterEffect">
                                  <p:stCondLst>
                                    <p:cond delay="0"/>
                                  </p:stCondLst>
                                  <p:childTnLst>
                                    <p:set>
                                      <p:cBhvr>
                                        <p:cTn id="94" dur="1" fill="hold">
                                          <p:stCondLst>
                                            <p:cond delay="0"/>
                                          </p:stCondLst>
                                        </p:cTn>
                                        <p:tgtEl>
                                          <p:spTgt spid="68">
                                            <p:txEl>
                                              <p:pRg st="0" end="0"/>
                                            </p:txEl>
                                          </p:spTgt>
                                        </p:tgtEl>
                                        <p:attrNameLst>
                                          <p:attrName>style.visibility</p:attrName>
                                        </p:attrNameLst>
                                      </p:cBhvr>
                                      <p:to>
                                        <p:strVal val="visible"/>
                                      </p:to>
                                    </p:set>
                                    <p:animEffect transition="in" filter="wipe(left)">
                                      <p:cBhvr>
                                        <p:cTn id="95" dur="500"/>
                                        <p:tgtEl>
                                          <p:spTgt spid="68">
                                            <p:txEl>
                                              <p:pRg st="0" end="0"/>
                                            </p:txEl>
                                          </p:spTgt>
                                        </p:tgtEl>
                                      </p:cBhvr>
                                    </p:animEffect>
                                  </p:childTnLst>
                                </p:cTn>
                              </p:par>
                            </p:childTnLst>
                          </p:cTn>
                        </p:par>
                        <p:par>
                          <p:cTn id="96" fill="hold">
                            <p:stCondLst>
                              <p:cond delay="12500"/>
                            </p:stCondLst>
                            <p:childTnLst>
                              <p:par>
                                <p:cTn id="97" presetID="18" presetClass="entr" presetSubtype="6" fill="hold" grpId="0" nodeType="afterEffect">
                                  <p:stCondLst>
                                    <p:cond delay="0"/>
                                  </p:stCondLst>
                                  <p:childTnLst>
                                    <p:set>
                                      <p:cBhvr>
                                        <p:cTn id="98" dur="1" fill="hold">
                                          <p:stCondLst>
                                            <p:cond delay="0"/>
                                          </p:stCondLst>
                                        </p:cTn>
                                        <p:tgtEl>
                                          <p:spTgt spid="69">
                                            <p:txEl>
                                              <p:pRg st="0" end="0"/>
                                            </p:txEl>
                                          </p:spTgt>
                                        </p:tgtEl>
                                        <p:attrNameLst>
                                          <p:attrName>style.visibility</p:attrName>
                                        </p:attrNameLst>
                                      </p:cBhvr>
                                      <p:to>
                                        <p:strVal val="visible"/>
                                      </p:to>
                                    </p:set>
                                    <p:animEffect transition="in" filter="strips(downRight)">
                                      <p:cBhvr>
                                        <p:cTn id="99" dur="500"/>
                                        <p:tgtEl>
                                          <p:spTgt spid="69">
                                            <p:txEl>
                                              <p:pRg st="0" end="0"/>
                                            </p:txEl>
                                          </p:spTgt>
                                        </p:tgtEl>
                                      </p:cBhvr>
                                    </p:animEffect>
                                  </p:childTnLst>
                                </p:cTn>
                              </p:par>
                            </p:childTnLst>
                          </p:cTn>
                        </p:par>
                        <p:par>
                          <p:cTn id="100" fill="hold">
                            <p:stCondLst>
                              <p:cond delay="13000"/>
                            </p:stCondLst>
                            <p:childTnLst>
                              <p:par>
                                <p:cTn id="101" presetID="22" presetClass="entr" presetSubtype="8" fill="hold" grpId="0" nodeType="afterEffect">
                                  <p:stCondLst>
                                    <p:cond delay="0"/>
                                  </p:stCondLst>
                                  <p:childTnLst>
                                    <p:set>
                                      <p:cBhvr>
                                        <p:cTn id="102" dur="1" fill="hold">
                                          <p:stCondLst>
                                            <p:cond delay="0"/>
                                          </p:stCondLst>
                                        </p:cTn>
                                        <p:tgtEl>
                                          <p:spTgt spid="56"/>
                                        </p:tgtEl>
                                        <p:attrNameLst>
                                          <p:attrName>style.visibility</p:attrName>
                                        </p:attrNameLst>
                                      </p:cBhvr>
                                      <p:to>
                                        <p:strVal val="visible"/>
                                      </p:to>
                                    </p:set>
                                    <p:animEffect transition="in" filter="wipe(left)">
                                      <p:cBhvr>
                                        <p:cTn id="103"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build="p"/>
      <p:bldP spid="18" grpId="0" build="p"/>
      <p:bldP spid="19" grpId="0" build="p"/>
      <p:bldP spid="27" grpId="0" animBg="1"/>
      <p:bldP spid="28" grpId="0" animBg="1"/>
      <p:bldP spid="29" grpId="0" animBg="1"/>
      <p:bldP spid="30" grpId="0" animBg="1"/>
      <p:bldP spid="32" grpId="0" animBg="1"/>
      <p:bldP spid="34" grpId="0" animBg="1"/>
      <p:bldP spid="35" grpId="0" animBg="1"/>
      <p:bldP spid="36" grpId="0" animBg="1"/>
      <p:bldP spid="37" grpId="0" animBg="1"/>
      <p:bldP spid="53" grpId="0" animBg="1"/>
      <p:bldP spid="54" grpId="0" animBg="1"/>
      <p:bldP spid="55" grpId="0" animBg="1"/>
      <p:bldP spid="56" grpId="0" animBg="1"/>
      <p:bldP spid="57" grpId="0" build="p"/>
      <p:bldP spid="65" grpId="0" build="p"/>
      <p:bldP spid="66" grpId="0" build="p"/>
      <p:bldP spid="67" grpId="0" build="p"/>
      <p:bldP spid="68" grpId="0" build="p"/>
      <p:bldP spid="69"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hape 2827"/>
          <p:cNvSpPr/>
          <p:nvPr/>
        </p:nvSpPr>
        <p:spPr>
          <a:xfrm>
            <a:off x="3631156" y="2188773"/>
            <a:ext cx="5598973" cy="3501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400" y="12000"/>
                  <a:pt x="8475" y="5700"/>
                  <a:pt x="18225" y="2700"/>
                </a:cubicBezTo>
                <a:lnTo>
                  <a:pt x="18035" y="0"/>
                </a:lnTo>
                <a:lnTo>
                  <a:pt x="21600" y="4320"/>
                </a:lnTo>
                <a:lnTo>
                  <a:pt x="18795" y="10800"/>
                </a:lnTo>
                <a:lnTo>
                  <a:pt x="18605" y="8100"/>
                </a:lnTo>
                <a:cubicBezTo>
                  <a:pt x="9802" y="9300"/>
                  <a:pt x="3600" y="13800"/>
                  <a:pt x="0" y="21600"/>
                </a:cubicBezTo>
                <a:close/>
              </a:path>
            </a:pathLst>
          </a:custGeom>
          <a:solidFill>
            <a:srgbClr val="ECECEC"/>
          </a:solidFill>
          <a:ln w="12700">
            <a:miter lim="400000"/>
          </a:ln>
        </p:spPr>
        <p:txBody>
          <a:bodyPr lIns="0" tIns="0" rIns="0" bIns="0"/>
          <a:lstStyle/>
          <a:p>
            <a:pPr lvl="0"/>
            <a:endParaRPr/>
          </a:p>
        </p:txBody>
      </p:sp>
      <p:sp>
        <p:nvSpPr>
          <p:cNvPr id="47" name="Shape 2831"/>
          <p:cNvSpPr/>
          <p:nvPr/>
        </p:nvSpPr>
        <p:spPr>
          <a:xfrm>
            <a:off x="3871713" y="5197376"/>
            <a:ext cx="84301" cy="82800"/>
          </a:xfrm>
          <a:prstGeom prst="ellipse">
            <a:avLst/>
          </a:prstGeom>
          <a:solidFill>
            <a:schemeClr val="accent1"/>
          </a:solidFill>
          <a:ln w="25400">
            <a:solidFill>
              <a:srgbClr val="FFFFFF"/>
            </a:solidFill>
            <a:miter lim="400000"/>
          </a:ln>
        </p:spPr>
        <p:txBody>
          <a:bodyPr lIns="50800" tIns="50800" rIns="50800" bIns="50800" anchor="ctr"/>
          <a:lstStyle/>
          <a:p>
            <a:pPr lvl="0"/>
            <a:endParaRPr/>
          </a:p>
        </p:txBody>
      </p:sp>
      <p:sp>
        <p:nvSpPr>
          <p:cNvPr id="48" name="Shape 2832"/>
          <p:cNvSpPr/>
          <p:nvPr/>
        </p:nvSpPr>
        <p:spPr>
          <a:xfrm>
            <a:off x="4603716" y="4289362"/>
            <a:ext cx="268496" cy="270000"/>
          </a:xfrm>
          <a:prstGeom prst="ellipse">
            <a:avLst/>
          </a:prstGeom>
          <a:solidFill>
            <a:schemeClr val="accent1"/>
          </a:solidFill>
          <a:ln w="25400">
            <a:solidFill>
              <a:srgbClr val="FFFFFF"/>
            </a:solidFill>
            <a:miter lim="400000"/>
          </a:ln>
        </p:spPr>
        <p:txBody>
          <a:bodyPr lIns="50800" tIns="50800" rIns="50800" bIns="50800" anchor="ctr"/>
          <a:lstStyle/>
          <a:p>
            <a:pPr lvl="0"/>
            <a:endParaRPr/>
          </a:p>
        </p:txBody>
      </p:sp>
      <p:sp>
        <p:nvSpPr>
          <p:cNvPr id="49" name="Shape 2833"/>
          <p:cNvSpPr/>
          <p:nvPr/>
        </p:nvSpPr>
        <p:spPr>
          <a:xfrm>
            <a:off x="5817042" y="3463216"/>
            <a:ext cx="386439" cy="385200"/>
          </a:xfrm>
          <a:prstGeom prst="ellipse">
            <a:avLst/>
          </a:prstGeom>
          <a:solidFill>
            <a:schemeClr val="accent1"/>
          </a:solidFill>
          <a:ln w="25400">
            <a:solidFill>
              <a:srgbClr val="FFFFFF"/>
            </a:solidFill>
            <a:miter lim="400000"/>
          </a:ln>
        </p:spPr>
        <p:txBody>
          <a:bodyPr lIns="50800" tIns="50800" rIns="50800" bIns="50800" anchor="ctr"/>
          <a:lstStyle/>
          <a:p>
            <a:pPr lvl="0"/>
            <a:endParaRPr/>
          </a:p>
        </p:txBody>
      </p:sp>
      <p:sp>
        <p:nvSpPr>
          <p:cNvPr id="50" name="Shape 2834"/>
          <p:cNvSpPr/>
          <p:nvPr/>
        </p:nvSpPr>
        <p:spPr>
          <a:xfrm>
            <a:off x="7164562" y="2958834"/>
            <a:ext cx="550534" cy="550800"/>
          </a:xfrm>
          <a:prstGeom prst="ellipse">
            <a:avLst/>
          </a:prstGeom>
          <a:solidFill>
            <a:schemeClr val="accent1"/>
          </a:solidFill>
          <a:ln w="25400">
            <a:solidFill>
              <a:srgbClr val="FFFFFF"/>
            </a:solidFill>
            <a:miter lim="400000"/>
          </a:ln>
        </p:spPr>
        <p:txBody>
          <a:bodyPr lIns="50800" tIns="50800" rIns="50800" bIns="50800" anchor="ctr"/>
          <a:lstStyle/>
          <a:p>
            <a:pPr lvl="0"/>
            <a:endParaRPr/>
          </a:p>
        </p:txBody>
      </p:sp>
      <p:grpSp>
        <p:nvGrpSpPr>
          <p:cNvPr id="15" name="Group 14"/>
          <p:cNvGrpSpPr/>
          <p:nvPr/>
        </p:nvGrpSpPr>
        <p:grpSpPr>
          <a:xfrm>
            <a:off x="9111685" y="2527899"/>
            <a:ext cx="742834" cy="741600"/>
            <a:chOff x="9111685" y="2527899"/>
            <a:chExt cx="742834" cy="741600"/>
          </a:xfrm>
        </p:grpSpPr>
        <p:sp>
          <p:nvSpPr>
            <p:cNvPr id="51" name="Shape 2835"/>
            <p:cNvSpPr/>
            <p:nvPr/>
          </p:nvSpPr>
          <p:spPr>
            <a:xfrm>
              <a:off x="9111685" y="2527899"/>
              <a:ext cx="742834" cy="741600"/>
            </a:xfrm>
            <a:prstGeom prst="ellipse">
              <a:avLst/>
            </a:prstGeom>
            <a:solidFill>
              <a:schemeClr val="accent1"/>
            </a:solidFill>
            <a:ln w="254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52" name="Shape 2836"/>
            <p:cNvSpPr/>
            <p:nvPr/>
          </p:nvSpPr>
          <p:spPr>
            <a:xfrm>
              <a:off x="9324421" y="2740771"/>
              <a:ext cx="317362" cy="324432"/>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22" name="Title 21"/>
          <p:cNvSpPr>
            <a:spLocks noGrp="1"/>
          </p:cNvSpPr>
          <p:nvPr>
            <p:ph type="ctrTitle"/>
          </p:nvPr>
        </p:nvSpPr>
        <p:spPr>
          <a:xfrm>
            <a:off x="1524000" y="541413"/>
            <a:ext cx="9144000" cy="696542"/>
          </a:xfrm>
        </p:spPr>
        <p:txBody>
          <a:bodyPr>
            <a:normAutofit/>
          </a:bodyPr>
          <a:lstStyle/>
          <a:p>
            <a:r>
              <a:rPr lang="en-GB" dirty="0"/>
              <a:t>SUCCESS PROCESS SAMPLE 2</a:t>
            </a:r>
          </a:p>
        </p:txBody>
      </p:sp>
      <p:sp>
        <p:nvSpPr>
          <p:cNvPr id="23" name="Subtitle 22"/>
          <p:cNvSpPr>
            <a:spLocks noGrp="1"/>
          </p:cNvSpPr>
          <p:nvPr>
            <p:ph type="subTitle" idx="1"/>
          </p:nvPr>
        </p:nvSpPr>
        <p:spPr/>
        <p:txBody>
          <a:bodyPr/>
          <a:lstStyle/>
          <a:p>
            <a:r>
              <a:rPr lang="en-GB" dirty="0"/>
              <a:t>write your relevant text here</a:t>
            </a:r>
          </a:p>
        </p:txBody>
      </p:sp>
      <p:sp>
        <p:nvSpPr>
          <p:cNvPr id="33" name="TextBox 32"/>
          <p:cNvSpPr txBox="1"/>
          <p:nvPr/>
        </p:nvSpPr>
        <p:spPr>
          <a:xfrm>
            <a:off x="10232571" y="6269653"/>
            <a:ext cx="521154"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132</a:t>
            </a:r>
            <a:endParaRPr lang="en-GB" sz="1200" dirty="0">
              <a:solidFill>
                <a:schemeClr val="accent1"/>
              </a:solidFill>
              <a:latin typeface="Kontrapunkt Bob Light" panose="02000000000000000000" pitchFamily="50" charset="0"/>
            </a:endParaRPr>
          </a:p>
        </p:txBody>
      </p:sp>
      <p:sp>
        <p:nvSpPr>
          <p:cNvPr id="12" name="Text Placeholder 11"/>
          <p:cNvSpPr>
            <a:spLocks noGrp="1"/>
          </p:cNvSpPr>
          <p:nvPr>
            <p:ph type="body" sz="quarter" idx="11"/>
          </p:nvPr>
        </p:nvSpPr>
        <p:spPr>
          <a:xfrm>
            <a:off x="4603208" y="2550498"/>
            <a:ext cx="1332899" cy="571174"/>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13" name="Text Placeholder 12"/>
          <p:cNvSpPr>
            <a:spLocks noGrp="1"/>
          </p:cNvSpPr>
          <p:nvPr>
            <p:ph type="body" sz="quarter" idx="10"/>
          </p:nvPr>
        </p:nvSpPr>
        <p:spPr>
          <a:xfrm>
            <a:off x="8918744" y="3549431"/>
            <a:ext cx="1740341" cy="408745"/>
          </a:xfrm>
        </p:spPr>
        <p:txBody>
          <a:bodyPr>
            <a:normAutofit/>
          </a:bodyPr>
          <a:lstStyle/>
          <a:p>
            <a:r>
              <a:rPr lang="en-GB" sz="2400" dirty="0"/>
              <a:t>Success</a:t>
            </a:r>
          </a:p>
        </p:txBody>
      </p:sp>
      <p:sp>
        <p:nvSpPr>
          <p:cNvPr id="58" name="Text Placeholder 11"/>
          <p:cNvSpPr>
            <a:spLocks noGrp="1"/>
          </p:cNvSpPr>
          <p:nvPr>
            <p:ph type="body" sz="quarter" idx="11"/>
          </p:nvPr>
        </p:nvSpPr>
        <p:spPr>
          <a:xfrm>
            <a:off x="3327689" y="3437817"/>
            <a:ext cx="1332899" cy="571160"/>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59" name="Text Placeholder 11"/>
          <p:cNvSpPr>
            <a:spLocks noGrp="1"/>
          </p:cNvSpPr>
          <p:nvPr>
            <p:ph type="body" sz="quarter" idx="11"/>
          </p:nvPr>
        </p:nvSpPr>
        <p:spPr>
          <a:xfrm>
            <a:off x="2498364" y="4380516"/>
            <a:ext cx="1332899" cy="571160"/>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60" name="Text Placeholder 11"/>
          <p:cNvSpPr>
            <a:spLocks noGrp="1"/>
          </p:cNvSpPr>
          <p:nvPr>
            <p:ph type="body" sz="quarter" idx="11"/>
          </p:nvPr>
        </p:nvSpPr>
        <p:spPr>
          <a:xfrm>
            <a:off x="7032798" y="4325781"/>
            <a:ext cx="1332899" cy="571160"/>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61" name="Text Placeholder 12"/>
          <p:cNvSpPr>
            <a:spLocks noGrp="1"/>
          </p:cNvSpPr>
          <p:nvPr>
            <p:ph type="body" sz="quarter" idx="10"/>
          </p:nvPr>
        </p:nvSpPr>
        <p:spPr>
          <a:xfrm>
            <a:off x="3557514" y="5427445"/>
            <a:ext cx="750662" cy="280763"/>
          </a:xfrm>
        </p:spPr>
        <p:txBody>
          <a:bodyPr>
            <a:normAutofit/>
          </a:bodyPr>
          <a:lstStyle/>
          <a:p>
            <a:pPr algn="ctr"/>
            <a:r>
              <a:rPr lang="en-GB" sz="1050" dirty="0">
                <a:solidFill>
                  <a:schemeClr val="bg1">
                    <a:lumMod val="50000"/>
                  </a:schemeClr>
                </a:solidFill>
              </a:rPr>
              <a:t>Start</a:t>
            </a:r>
          </a:p>
        </p:txBody>
      </p:sp>
      <p:sp>
        <p:nvSpPr>
          <p:cNvPr id="62" name="Text Placeholder 12"/>
          <p:cNvSpPr>
            <a:spLocks noGrp="1"/>
          </p:cNvSpPr>
          <p:nvPr>
            <p:ph type="body" sz="quarter" idx="10"/>
          </p:nvPr>
        </p:nvSpPr>
        <p:spPr>
          <a:xfrm>
            <a:off x="4225486" y="4697846"/>
            <a:ext cx="1032314" cy="280763"/>
          </a:xfrm>
        </p:spPr>
        <p:txBody>
          <a:bodyPr>
            <a:normAutofit/>
          </a:bodyPr>
          <a:lstStyle/>
          <a:p>
            <a:pPr algn="ctr"/>
            <a:r>
              <a:rPr lang="en-GB" sz="1100" b="1" dirty="0">
                <a:solidFill>
                  <a:schemeClr val="bg1">
                    <a:lumMod val="50000"/>
                  </a:schemeClr>
                </a:solidFill>
              </a:rPr>
              <a:t>Concept</a:t>
            </a:r>
          </a:p>
        </p:txBody>
      </p:sp>
      <p:sp>
        <p:nvSpPr>
          <p:cNvPr id="63" name="Text Placeholder 12"/>
          <p:cNvSpPr>
            <a:spLocks noGrp="1"/>
          </p:cNvSpPr>
          <p:nvPr>
            <p:ph type="body" sz="quarter" idx="10"/>
          </p:nvPr>
        </p:nvSpPr>
        <p:spPr>
          <a:xfrm>
            <a:off x="5496734" y="4053906"/>
            <a:ext cx="1032314" cy="280763"/>
          </a:xfrm>
        </p:spPr>
        <p:txBody>
          <a:bodyPr>
            <a:normAutofit/>
          </a:bodyPr>
          <a:lstStyle/>
          <a:p>
            <a:pPr algn="ctr"/>
            <a:r>
              <a:rPr lang="en-GB" sz="1200" b="1" dirty="0">
                <a:solidFill>
                  <a:schemeClr val="bg1">
                    <a:lumMod val="50000"/>
                  </a:schemeClr>
                </a:solidFill>
              </a:rPr>
              <a:t>Design</a:t>
            </a:r>
          </a:p>
        </p:txBody>
      </p:sp>
      <p:sp>
        <p:nvSpPr>
          <p:cNvPr id="64" name="Text Placeholder 12"/>
          <p:cNvSpPr>
            <a:spLocks noGrp="1"/>
          </p:cNvSpPr>
          <p:nvPr>
            <p:ph type="body" sz="quarter" idx="10"/>
          </p:nvPr>
        </p:nvSpPr>
        <p:spPr>
          <a:xfrm>
            <a:off x="6923672" y="3713019"/>
            <a:ext cx="1032314" cy="280763"/>
          </a:xfrm>
        </p:spPr>
        <p:txBody>
          <a:bodyPr>
            <a:normAutofit/>
          </a:bodyPr>
          <a:lstStyle/>
          <a:p>
            <a:pPr algn="ctr"/>
            <a:r>
              <a:rPr lang="en-GB" sz="1200" b="1" dirty="0">
                <a:solidFill>
                  <a:schemeClr val="bg1">
                    <a:lumMod val="50000"/>
                  </a:schemeClr>
                </a:solidFill>
              </a:rPr>
              <a:t>Creative</a:t>
            </a:r>
          </a:p>
        </p:txBody>
      </p:sp>
    </p:spTree>
    <p:extLst>
      <p:ext uri="{BB962C8B-B14F-4D97-AF65-F5344CB8AC3E}">
        <p14:creationId xmlns:p14="http://schemas.microsoft.com/office/powerpoint/2010/main" val="344146037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wipe(left)">
                                      <p:cBhvr>
                                        <p:cTn id="15" dur="500"/>
                                        <p:tgtEl>
                                          <p:spTgt spid="4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 calcmode="lin" valueType="num">
                                      <p:cBhvr>
                                        <p:cTn id="19" dur="500" fill="hold"/>
                                        <p:tgtEl>
                                          <p:spTgt spid="47"/>
                                        </p:tgtEl>
                                        <p:attrNameLst>
                                          <p:attrName>ppt_w</p:attrName>
                                        </p:attrNameLst>
                                      </p:cBhvr>
                                      <p:tavLst>
                                        <p:tav tm="0">
                                          <p:val>
                                            <p:fltVal val="0"/>
                                          </p:val>
                                        </p:tav>
                                        <p:tav tm="100000">
                                          <p:val>
                                            <p:strVal val="#ppt_w"/>
                                          </p:val>
                                        </p:tav>
                                      </p:tavLst>
                                    </p:anim>
                                    <p:anim calcmode="lin" valueType="num">
                                      <p:cBhvr>
                                        <p:cTn id="20" dur="500" fill="hold"/>
                                        <p:tgtEl>
                                          <p:spTgt spid="47"/>
                                        </p:tgtEl>
                                        <p:attrNameLst>
                                          <p:attrName>ppt_h</p:attrName>
                                        </p:attrNameLst>
                                      </p:cBhvr>
                                      <p:tavLst>
                                        <p:tav tm="0">
                                          <p:val>
                                            <p:fltVal val="0"/>
                                          </p:val>
                                        </p:tav>
                                        <p:tav tm="100000">
                                          <p:val>
                                            <p:strVal val="#ppt_h"/>
                                          </p:val>
                                        </p:tav>
                                      </p:tavLst>
                                    </p:anim>
                                    <p:animEffect transition="in" filter="fade">
                                      <p:cBhvr>
                                        <p:cTn id="21" dur="500"/>
                                        <p:tgtEl>
                                          <p:spTgt spid="4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1">
                                            <p:txEl>
                                              <p:pRg st="0" end="0"/>
                                            </p:txEl>
                                          </p:spTgt>
                                        </p:tgtEl>
                                        <p:attrNameLst>
                                          <p:attrName>style.visibility</p:attrName>
                                        </p:attrNameLst>
                                      </p:cBhvr>
                                      <p:to>
                                        <p:strVal val="visible"/>
                                      </p:to>
                                    </p:set>
                                    <p:anim calcmode="lin" valueType="num">
                                      <p:cBhvr>
                                        <p:cTn id="24" dur="500" fill="hold"/>
                                        <p:tgtEl>
                                          <p:spTgt spid="61">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1">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1">
                                            <p:txEl>
                                              <p:pRg st="0" end="0"/>
                                            </p:txEl>
                                          </p:spTgt>
                                        </p:tgtEl>
                                      </p:cBhvr>
                                    </p:animEffect>
                                  </p:childTnLst>
                                </p:cTn>
                              </p:par>
                            </p:childTnLst>
                          </p:cTn>
                        </p:par>
                        <p:par>
                          <p:cTn id="27" fill="hold">
                            <p:stCondLst>
                              <p:cond delay="2000"/>
                            </p:stCondLst>
                            <p:childTnLst>
                              <p:par>
                                <p:cTn id="28" presetID="9" presetClass="entr" presetSubtype="0" fill="hold" grpId="0" nodeType="afterEffect">
                                  <p:stCondLst>
                                    <p:cond delay="0"/>
                                  </p:stCondLst>
                                  <p:childTnLst>
                                    <p:set>
                                      <p:cBhvr>
                                        <p:cTn id="29" dur="1" fill="hold">
                                          <p:stCondLst>
                                            <p:cond delay="0"/>
                                          </p:stCondLst>
                                        </p:cTn>
                                        <p:tgtEl>
                                          <p:spTgt spid="59">
                                            <p:txEl>
                                              <p:pRg st="0" end="0"/>
                                            </p:txEl>
                                          </p:spTgt>
                                        </p:tgtEl>
                                        <p:attrNameLst>
                                          <p:attrName>style.visibility</p:attrName>
                                        </p:attrNameLst>
                                      </p:cBhvr>
                                      <p:to>
                                        <p:strVal val="visible"/>
                                      </p:to>
                                    </p:set>
                                    <p:animEffect transition="in" filter="dissolve">
                                      <p:cBhvr>
                                        <p:cTn id="30" dur="500"/>
                                        <p:tgtEl>
                                          <p:spTgt spid="59">
                                            <p:txEl>
                                              <p:pRg st="0" end="0"/>
                                            </p:txEl>
                                          </p:spTgt>
                                        </p:tgtEl>
                                      </p:cBhvr>
                                    </p:animEffect>
                                  </p:childTnLst>
                                </p:cTn>
                              </p:par>
                            </p:childTnLst>
                          </p:cTn>
                        </p:par>
                        <p:par>
                          <p:cTn id="31" fill="hold">
                            <p:stCondLst>
                              <p:cond delay="2500"/>
                            </p:stCondLst>
                            <p:childTnLst>
                              <p:par>
                                <p:cTn id="32" presetID="53" presetClass="entr" presetSubtype="16" fill="hold" grpId="0" nodeType="afterEffect">
                                  <p:stCondLst>
                                    <p:cond delay="0"/>
                                  </p:stCondLst>
                                  <p:childTnLst>
                                    <p:set>
                                      <p:cBhvr>
                                        <p:cTn id="33" dur="1" fill="hold">
                                          <p:stCondLst>
                                            <p:cond delay="0"/>
                                          </p:stCondLst>
                                        </p:cTn>
                                        <p:tgtEl>
                                          <p:spTgt spid="48"/>
                                        </p:tgtEl>
                                        <p:attrNameLst>
                                          <p:attrName>style.visibility</p:attrName>
                                        </p:attrNameLst>
                                      </p:cBhvr>
                                      <p:to>
                                        <p:strVal val="visible"/>
                                      </p:to>
                                    </p:set>
                                    <p:anim calcmode="lin" valueType="num">
                                      <p:cBhvr>
                                        <p:cTn id="34" dur="500" fill="hold"/>
                                        <p:tgtEl>
                                          <p:spTgt spid="48"/>
                                        </p:tgtEl>
                                        <p:attrNameLst>
                                          <p:attrName>ppt_w</p:attrName>
                                        </p:attrNameLst>
                                      </p:cBhvr>
                                      <p:tavLst>
                                        <p:tav tm="0">
                                          <p:val>
                                            <p:fltVal val="0"/>
                                          </p:val>
                                        </p:tav>
                                        <p:tav tm="100000">
                                          <p:val>
                                            <p:strVal val="#ppt_w"/>
                                          </p:val>
                                        </p:tav>
                                      </p:tavLst>
                                    </p:anim>
                                    <p:anim calcmode="lin" valueType="num">
                                      <p:cBhvr>
                                        <p:cTn id="35" dur="500" fill="hold"/>
                                        <p:tgtEl>
                                          <p:spTgt spid="48"/>
                                        </p:tgtEl>
                                        <p:attrNameLst>
                                          <p:attrName>ppt_h</p:attrName>
                                        </p:attrNameLst>
                                      </p:cBhvr>
                                      <p:tavLst>
                                        <p:tav tm="0">
                                          <p:val>
                                            <p:fltVal val="0"/>
                                          </p:val>
                                        </p:tav>
                                        <p:tav tm="100000">
                                          <p:val>
                                            <p:strVal val="#ppt_h"/>
                                          </p:val>
                                        </p:tav>
                                      </p:tavLst>
                                    </p:anim>
                                    <p:animEffect transition="in" filter="fade">
                                      <p:cBhvr>
                                        <p:cTn id="36" dur="500"/>
                                        <p:tgtEl>
                                          <p:spTgt spid="4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62">
                                            <p:txEl>
                                              <p:pRg st="0" end="0"/>
                                            </p:txEl>
                                          </p:spTgt>
                                        </p:tgtEl>
                                        <p:attrNameLst>
                                          <p:attrName>style.visibility</p:attrName>
                                        </p:attrNameLst>
                                      </p:cBhvr>
                                      <p:to>
                                        <p:strVal val="visible"/>
                                      </p:to>
                                    </p:set>
                                    <p:anim calcmode="lin" valueType="num">
                                      <p:cBhvr>
                                        <p:cTn id="39" dur="500" fill="hold"/>
                                        <p:tgtEl>
                                          <p:spTgt spid="62">
                                            <p:txEl>
                                              <p:pRg st="0" end="0"/>
                                            </p:txEl>
                                          </p:spTgt>
                                        </p:tgtEl>
                                        <p:attrNameLst>
                                          <p:attrName>ppt_w</p:attrName>
                                        </p:attrNameLst>
                                      </p:cBhvr>
                                      <p:tavLst>
                                        <p:tav tm="0">
                                          <p:val>
                                            <p:fltVal val="0"/>
                                          </p:val>
                                        </p:tav>
                                        <p:tav tm="100000">
                                          <p:val>
                                            <p:strVal val="#ppt_w"/>
                                          </p:val>
                                        </p:tav>
                                      </p:tavLst>
                                    </p:anim>
                                    <p:anim calcmode="lin" valueType="num">
                                      <p:cBhvr>
                                        <p:cTn id="40" dur="500" fill="hold"/>
                                        <p:tgtEl>
                                          <p:spTgt spid="62">
                                            <p:txEl>
                                              <p:pRg st="0" end="0"/>
                                            </p:txEl>
                                          </p:spTgt>
                                        </p:tgtEl>
                                        <p:attrNameLst>
                                          <p:attrName>ppt_h</p:attrName>
                                        </p:attrNameLst>
                                      </p:cBhvr>
                                      <p:tavLst>
                                        <p:tav tm="0">
                                          <p:val>
                                            <p:fltVal val="0"/>
                                          </p:val>
                                        </p:tav>
                                        <p:tav tm="100000">
                                          <p:val>
                                            <p:strVal val="#ppt_h"/>
                                          </p:val>
                                        </p:tav>
                                      </p:tavLst>
                                    </p:anim>
                                    <p:animEffect transition="in" filter="fade">
                                      <p:cBhvr>
                                        <p:cTn id="41" dur="500"/>
                                        <p:tgtEl>
                                          <p:spTgt spid="62">
                                            <p:txEl>
                                              <p:pRg st="0" end="0"/>
                                            </p:txEl>
                                          </p:spTgt>
                                        </p:tgtEl>
                                      </p:cBhvr>
                                    </p:animEffect>
                                  </p:childTnLst>
                                </p:cTn>
                              </p:par>
                            </p:childTnLst>
                          </p:cTn>
                        </p:par>
                        <p:par>
                          <p:cTn id="42" fill="hold">
                            <p:stCondLst>
                              <p:cond delay="3000"/>
                            </p:stCondLst>
                            <p:childTnLst>
                              <p:par>
                                <p:cTn id="43" presetID="9" presetClass="entr" presetSubtype="0" fill="hold" grpId="0" nodeType="afterEffect">
                                  <p:stCondLst>
                                    <p:cond delay="0"/>
                                  </p:stCondLst>
                                  <p:childTnLst>
                                    <p:set>
                                      <p:cBhvr>
                                        <p:cTn id="44" dur="1" fill="hold">
                                          <p:stCondLst>
                                            <p:cond delay="0"/>
                                          </p:stCondLst>
                                        </p:cTn>
                                        <p:tgtEl>
                                          <p:spTgt spid="58">
                                            <p:txEl>
                                              <p:pRg st="0" end="0"/>
                                            </p:txEl>
                                          </p:spTgt>
                                        </p:tgtEl>
                                        <p:attrNameLst>
                                          <p:attrName>style.visibility</p:attrName>
                                        </p:attrNameLst>
                                      </p:cBhvr>
                                      <p:to>
                                        <p:strVal val="visible"/>
                                      </p:to>
                                    </p:set>
                                    <p:animEffect transition="in" filter="dissolve">
                                      <p:cBhvr>
                                        <p:cTn id="45" dur="500"/>
                                        <p:tgtEl>
                                          <p:spTgt spid="58">
                                            <p:txEl>
                                              <p:pRg st="0" end="0"/>
                                            </p:txEl>
                                          </p:spTgt>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49"/>
                                        </p:tgtEl>
                                        <p:attrNameLst>
                                          <p:attrName>style.visibility</p:attrName>
                                        </p:attrNameLst>
                                      </p:cBhvr>
                                      <p:to>
                                        <p:strVal val="visible"/>
                                      </p:to>
                                    </p:set>
                                    <p:anim calcmode="lin" valueType="num">
                                      <p:cBhvr>
                                        <p:cTn id="49" dur="500" fill="hold"/>
                                        <p:tgtEl>
                                          <p:spTgt spid="49"/>
                                        </p:tgtEl>
                                        <p:attrNameLst>
                                          <p:attrName>ppt_w</p:attrName>
                                        </p:attrNameLst>
                                      </p:cBhvr>
                                      <p:tavLst>
                                        <p:tav tm="0">
                                          <p:val>
                                            <p:fltVal val="0"/>
                                          </p:val>
                                        </p:tav>
                                        <p:tav tm="100000">
                                          <p:val>
                                            <p:strVal val="#ppt_w"/>
                                          </p:val>
                                        </p:tav>
                                      </p:tavLst>
                                    </p:anim>
                                    <p:anim calcmode="lin" valueType="num">
                                      <p:cBhvr>
                                        <p:cTn id="50" dur="500" fill="hold"/>
                                        <p:tgtEl>
                                          <p:spTgt spid="49"/>
                                        </p:tgtEl>
                                        <p:attrNameLst>
                                          <p:attrName>ppt_h</p:attrName>
                                        </p:attrNameLst>
                                      </p:cBhvr>
                                      <p:tavLst>
                                        <p:tav tm="0">
                                          <p:val>
                                            <p:fltVal val="0"/>
                                          </p:val>
                                        </p:tav>
                                        <p:tav tm="100000">
                                          <p:val>
                                            <p:strVal val="#ppt_h"/>
                                          </p:val>
                                        </p:tav>
                                      </p:tavLst>
                                    </p:anim>
                                    <p:animEffect transition="in" filter="fade">
                                      <p:cBhvr>
                                        <p:cTn id="51" dur="500"/>
                                        <p:tgtEl>
                                          <p:spTgt spid="49"/>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63">
                                            <p:txEl>
                                              <p:pRg st="0" end="0"/>
                                            </p:txEl>
                                          </p:spTgt>
                                        </p:tgtEl>
                                        <p:attrNameLst>
                                          <p:attrName>style.visibility</p:attrName>
                                        </p:attrNameLst>
                                      </p:cBhvr>
                                      <p:to>
                                        <p:strVal val="visible"/>
                                      </p:to>
                                    </p:set>
                                    <p:anim calcmode="lin" valueType="num">
                                      <p:cBhvr>
                                        <p:cTn id="54" dur="500" fill="hold"/>
                                        <p:tgtEl>
                                          <p:spTgt spid="63">
                                            <p:txEl>
                                              <p:pRg st="0" end="0"/>
                                            </p:txEl>
                                          </p:spTgt>
                                        </p:tgtEl>
                                        <p:attrNameLst>
                                          <p:attrName>ppt_w</p:attrName>
                                        </p:attrNameLst>
                                      </p:cBhvr>
                                      <p:tavLst>
                                        <p:tav tm="0">
                                          <p:val>
                                            <p:fltVal val="0"/>
                                          </p:val>
                                        </p:tav>
                                        <p:tav tm="100000">
                                          <p:val>
                                            <p:strVal val="#ppt_w"/>
                                          </p:val>
                                        </p:tav>
                                      </p:tavLst>
                                    </p:anim>
                                    <p:anim calcmode="lin" valueType="num">
                                      <p:cBhvr>
                                        <p:cTn id="55" dur="500" fill="hold"/>
                                        <p:tgtEl>
                                          <p:spTgt spid="63">
                                            <p:txEl>
                                              <p:pRg st="0" end="0"/>
                                            </p:txEl>
                                          </p:spTgt>
                                        </p:tgtEl>
                                        <p:attrNameLst>
                                          <p:attrName>ppt_h</p:attrName>
                                        </p:attrNameLst>
                                      </p:cBhvr>
                                      <p:tavLst>
                                        <p:tav tm="0">
                                          <p:val>
                                            <p:fltVal val="0"/>
                                          </p:val>
                                        </p:tav>
                                        <p:tav tm="100000">
                                          <p:val>
                                            <p:strVal val="#ppt_h"/>
                                          </p:val>
                                        </p:tav>
                                      </p:tavLst>
                                    </p:anim>
                                    <p:animEffect transition="in" filter="fade">
                                      <p:cBhvr>
                                        <p:cTn id="56" dur="500"/>
                                        <p:tgtEl>
                                          <p:spTgt spid="63">
                                            <p:txEl>
                                              <p:pRg st="0" end="0"/>
                                            </p:txEl>
                                          </p:spTgt>
                                        </p:tgtEl>
                                      </p:cBhvr>
                                    </p:animEffect>
                                  </p:childTnLst>
                                </p:cTn>
                              </p:par>
                            </p:childTnLst>
                          </p:cTn>
                        </p:par>
                        <p:par>
                          <p:cTn id="57" fill="hold">
                            <p:stCondLst>
                              <p:cond delay="4000"/>
                            </p:stCondLst>
                            <p:childTnLst>
                              <p:par>
                                <p:cTn id="58" presetID="9" presetClass="entr" presetSubtype="0" fill="hold" grpId="0" nodeType="afterEffect">
                                  <p:stCondLst>
                                    <p:cond delay="0"/>
                                  </p:stCondLst>
                                  <p:childTnLst>
                                    <p:set>
                                      <p:cBhvr>
                                        <p:cTn id="59" dur="1" fill="hold">
                                          <p:stCondLst>
                                            <p:cond delay="0"/>
                                          </p:stCondLst>
                                        </p:cTn>
                                        <p:tgtEl>
                                          <p:spTgt spid="12">
                                            <p:txEl>
                                              <p:pRg st="0" end="0"/>
                                            </p:txEl>
                                          </p:spTgt>
                                        </p:tgtEl>
                                        <p:attrNameLst>
                                          <p:attrName>style.visibility</p:attrName>
                                        </p:attrNameLst>
                                      </p:cBhvr>
                                      <p:to>
                                        <p:strVal val="visible"/>
                                      </p:to>
                                    </p:set>
                                    <p:animEffect transition="in" filter="dissolve">
                                      <p:cBhvr>
                                        <p:cTn id="60" dur="500"/>
                                        <p:tgtEl>
                                          <p:spTgt spid="12">
                                            <p:txEl>
                                              <p:pRg st="0" end="0"/>
                                            </p:txEl>
                                          </p:spTgt>
                                        </p:tgtEl>
                                      </p:cBhvr>
                                    </p:animEffect>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50"/>
                                        </p:tgtEl>
                                        <p:attrNameLst>
                                          <p:attrName>style.visibility</p:attrName>
                                        </p:attrNameLst>
                                      </p:cBhvr>
                                      <p:to>
                                        <p:strVal val="visible"/>
                                      </p:to>
                                    </p:set>
                                    <p:anim calcmode="lin" valueType="num">
                                      <p:cBhvr>
                                        <p:cTn id="64" dur="500" fill="hold"/>
                                        <p:tgtEl>
                                          <p:spTgt spid="50"/>
                                        </p:tgtEl>
                                        <p:attrNameLst>
                                          <p:attrName>ppt_w</p:attrName>
                                        </p:attrNameLst>
                                      </p:cBhvr>
                                      <p:tavLst>
                                        <p:tav tm="0">
                                          <p:val>
                                            <p:fltVal val="0"/>
                                          </p:val>
                                        </p:tav>
                                        <p:tav tm="100000">
                                          <p:val>
                                            <p:strVal val="#ppt_w"/>
                                          </p:val>
                                        </p:tav>
                                      </p:tavLst>
                                    </p:anim>
                                    <p:anim calcmode="lin" valueType="num">
                                      <p:cBhvr>
                                        <p:cTn id="65" dur="500" fill="hold"/>
                                        <p:tgtEl>
                                          <p:spTgt spid="50"/>
                                        </p:tgtEl>
                                        <p:attrNameLst>
                                          <p:attrName>ppt_h</p:attrName>
                                        </p:attrNameLst>
                                      </p:cBhvr>
                                      <p:tavLst>
                                        <p:tav tm="0">
                                          <p:val>
                                            <p:fltVal val="0"/>
                                          </p:val>
                                        </p:tav>
                                        <p:tav tm="100000">
                                          <p:val>
                                            <p:strVal val="#ppt_h"/>
                                          </p:val>
                                        </p:tav>
                                      </p:tavLst>
                                    </p:anim>
                                    <p:animEffect transition="in" filter="fade">
                                      <p:cBhvr>
                                        <p:cTn id="66" dur="500"/>
                                        <p:tgtEl>
                                          <p:spTgt spid="50"/>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xEl>
                                              <p:pRg st="0" end="0"/>
                                            </p:txEl>
                                          </p:spTgt>
                                        </p:tgtEl>
                                        <p:attrNameLst>
                                          <p:attrName>style.visibility</p:attrName>
                                        </p:attrNameLst>
                                      </p:cBhvr>
                                      <p:to>
                                        <p:strVal val="visible"/>
                                      </p:to>
                                    </p:set>
                                    <p:anim calcmode="lin" valueType="num">
                                      <p:cBhvr>
                                        <p:cTn id="69" dur="500" fill="hold"/>
                                        <p:tgtEl>
                                          <p:spTgt spid="64">
                                            <p:txEl>
                                              <p:pRg st="0" end="0"/>
                                            </p:txEl>
                                          </p:spTgt>
                                        </p:tgtEl>
                                        <p:attrNameLst>
                                          <p:attrName>ppt_w</p:attrName>
                                        </p:attrNameLst>
                                      </p:cBhvr>
                                      <p:tavLst>
                                        <p:tav tm="0">
                                          <p:val>
                                            <p:fltVal val="0"/>
                                          </p:val>
                                        </p:tav>
                                        <p:tav tm="100000">
                                          <p:val>
                                            <p:strVal val="#ppt_w"/>
                                          </p:val>
                                        </p:tav>
                                      </p:tavLst>
                                    </p:anim>
                                    <p:anim calcmode="lin" valueType="num">
                                      <p:cBhvr>
                                        <p:cTn id="70" dur="500" fill="hold"/>
                                        <p:tgtEl>
                                          <p:spTgt spid="64">
                                            <p:txEl>
                                              <p:pRg st="0" end="0"/>
                                            </p:txEl>
                                          </p:spTgt>
                                        </p:tgtEl>
                                        <p:attrNameLst>
                                          <p:attrName>ppt_h</p:attrName>
                                        </p:attrNameLst>
                                      </p:cBhvr>
                                      <p:tavLst>
                                        <p:tav tm="0">
                                          <p:val>
                                            <p:fltVal val="0"/>
                                          </p:val>
                                        </p:tav>
                                        <p:tav tm="100000">
                                          <p:val>
                                            <p:strVal val="#ppt_h"/>
                                          </p:val>
                                        </p:tav>
                                      </p:tavLst>
                                    </p:anim>
                                    <p:animEffect transition="in" filter="fade">
                                      <p:cBhvr>
                                        <p:cTn id="71" dur="500"/>
                                        <p:tgtEl>
                                          <p:spTgt spid="64">
                                            <p:txEl>
                                              <p:pRg st="0" end="0"/>
                                            </p:txEl>
                                          </p:spTgt>
                                        </p:tgtEl>
                                      </p:cBhvr>
                                    </p:animEffect>
                                  </p:childTnLst>
                                </p:cTn>
                              </p:par>
                            </p:childTnLst>
                          </p:cTn>
                        </p:par>
                        <p:par>
                          <p:cTn id="72" fill="hold">
                            <p:stCondLst>
                              <p:cond delay="5000"/>
                            </p:stCondLst>
                            <p:childTnLst>
                              <p:par>
                                <p:cTn id="73" presetID="9" presetClass="entr" presetSubtype="0" fill="hold" grpId="0" nodeType="afterEffect">
                                  <p:stCondLst>
                                    <p:cond delay="0"/>
                                  </p:stCondLst>
                                  <p:childTnLst>
                                    <p:set>
                                      <p:cBhvr>
                                        <p:cTn id="74" dur="1" fill="hold">
                                          <p:stCondLst>
                                            <p:cond delay="0"/>
                                          </p:stCondLst>
                                        </p:cTn>
                                        <p:tgtEl>
                                          <p:spTgt spid="60">
                                            <p:txEl>
                                              <p:pRg st="0" end="0"/>
                                            </p:txEl>
                                          </p:spTgt>
                                        </p:tgtEl>
                                        <p:attrNameLst>
                                          <p:attrName>style.visibility</p:attrName>
                                        </p:attrNameLst>
                                      </p:cBhvr>
                                      <p:to>
                                        <p:strVal val="visible"/>
                                      </p:to>
                                    </p:set>
                                    <p:animEffect transition="in" filter="dissolve">
                                      <p:cBhvr>
                                        <p:cTn id="75" dur="500"/>
                                        <p:tgtEl>
                                          <p:spTgt spid="60">
                                            <p:txEl>
                                              <p:pRg st="0" end="0"/>
                                            </p:txEl>
                                          </p:spTgt>
                                        </p:tgtEl>
                                      </p:cBhvr>
                                    </p:animEffect>
                                  </p:childTnLst>
                                </p:cTn>
                              </p:par>
                            </p:childTnLst>
                          </p:cTn>
                        </p:par>
                        <p:par>
                          <p:cTn id="76" fill="hold">
                            <p:stCondLst>
                              <p:cond delay="5500"/>
                            </p:stCondLst>
                            <p:childTnLst>
                              <p:par>
                                <p:cTn id="77" presetID="49" presetClass="entr" presetSubtype="0" decel="100000" fill="hold" nodeType="after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p:cTn id="79" dur="500" fill="hold"/>
                                        <p:tgtEl>
                                          <p:spTgt spid="15"/>
                                        </p:tgtEl>
                                        <p:attrNameLst>
                                          <p:attrName>ppt_w</p:attrName>
                                        </p:attrNameLst>
                                      </p:cBhvr>
                                      <p:tavLst>
                                        <p:tav tm="0">
                                          <p:val>
                                            <p:fltVal val="0"/>
                                          </p:val>
                                        </p:tav>
                                        <p:tav tm="100000">
                                          <p:val>
                                            <p:strVal val="#ppt_w"/>
                                          </p:val>
                                        </p:tav>
                                      </p:tavLst>
                                    </p:anim>
                                    <p:anim calcmode="lin" valueType="num">
                                      <p:cBhvr>
                                        <p:cTn id="80" dur="500" fill="hold"/>
                                        <p:tgtEl>
                                          <p:spTgt spid="15"/>
                                        </p:tgtEl>
                                        <p:attrNameLst>
                                          <p:attrName>ppt_h</p:attrName>
                                        </p:attrNameLst>
                                      </p:cBhvr>
                                      <p:tavLst>
                                        <p:tav tm="0">
                                          <p:val>
                                            <p:fltVal val="0"/>
                                          </p:val>
                                        </p:tav>
                                        <p:tav tm="100000">
                                          <p:val>
                                            <p:strVal val="#ppt_h"/>
                                          </p:val>
                                        </p:tav>
                                      </p:tavLst>
                                    </p:anim>
                                    <p:anim calcmode="lin" valueType="num">
                                      <p:cBhvr>
                                        <p:cTn id="81" dur="500" fill="hold"/>
                                        <p:tgtEl>
                                          <p:spTgt spid="15"/>
                                        </p:tgtEl>
                                        <p:attrNameLst>
                                          <p:attrName>style.rotation</p:attrName>
                                        </p:attrNameLst>
                                      </p:cBhvr>
                                      <p:tavLst>
                                        <p:tav tm="0">
                                          <p:val>
                                            <p:fltVal val="360"/>
                                          </p:val>
                                        </p:tav>
                                        <p:tav tm="100000">
                                          <p:val>
                                            <p:fltVal val="0"/>
                                          </p:val>
                                        </p:tav>
                                      </p:tavLst>
                                    </p:anim>
                                    <p:animEffect transition="in" filter="fade">
                                      <p:cBhvr>
                                        <p:cTn id="82" dur="500"/>
                                        <p:tgtEl>
                                          <p:spTgt spid="15"/>
                                        </p:tgtEl>
                                      </p:cBhvr>
                                    </p:animEffect>
                                  </p:childTnLst>
                                </p:cTn>
                              </p:par>
                            </p:childTnLst>
                          </p:cTn>
                        </p:par>
                        <p:par>
                          <p:cTn id="83" fill="hold">
                            <p:stCondLst>
                              <p:cond delay="6000"/>
                            </p:stCondLst>
                            <p:childTnLst>
                              <p:par>
                                <p:cTn id="84" presetID="22" presetClass="entr" presetSubtype="8" fill="hold" grpId="0" nodeType="afterEffect">
                                  <p:stCondLst>
                                    <p:cond delay="0"/>
                                  </p:stCondLst>
                                  <p:childTnLst>
                                    <p:set>
                                      <p:cBhvr>
                                        <p:cTn id="85" dur="1" fill="hold">
                                          <p:stCondLst>
                                            <p:cond delay="0"/>
                                          </p:stCondLst>
                                        </p:cTn>
                                        <p:tgtEl>
                                          <p:spTgt spid="13">
                                            <p:txEl>
                                              <p:pRg st="0" end="0"/>
                                            </p:txEl>
                                          </p:spTgt>
                                        </p:tgtEl>
                                        <p:attrNameLst>
                                          <p:attrName>style.visibility</p:attrName>
                                        </p:attrNameLst>
                                      </p:cBhvr>
                                      <p:to>
                                        <p:strVal val="visible"/>
                                      </p:to>
                                    </p:set>
                                    <p:animEffect transition="in" filter="wipe(left)">
                                      <p:cBhvr>
                                        <p:cTn id="86"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22" grpId="0"/>
      <p:bldP spid="23" grpId="0" build="p"/>
      <p:bldP spid="12" grpId="0" build="p"/>
      <p:bldP spid="13" grpId="0" build="p"/>
      <p:bldP spid="58" grpId="0" build="p"/>
      <p:bldP spid="59" grpId="0" build="p"/>
      <p:bldP spid="60" grpId="0" build="p"/>
      <p:bldP spid="61" grpId="0" build="p"/>
      <p:bldP spid="62" grpId="0" build="p"/>
      <p:bldP spid="63" grpId="0" build="p"/>
      <p:bldP spid="64"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ctrTitle"/>
          </p:nvPr>
        </p:nvSpPr>
        <p:spPr>
          <a:xfrm>
            <a:off x="1524000" y="597041"/>
            <a:ext cx="9144000" cy="640913"/>
          </a:xfrm>
        </p:spPr>
        <p:txBody>
          <a:bodyPr>
            <a:normAutofit/>
          </a:bodyPr>
          <a:lstStyle/>
          <a:p>
            <a:r>
              <a:rPr lang="en-GB" dirty="0"/>
              <a:t>4 KEYS TO SUCCESS</a:t>
            </a:r>
          </a:p>
        </p:txBody>
      </p:sp>
      <p:sp>
        <p:nvSpPr>
          <p:cNvPr id="23" name="Subtitle 22"/>
          <p:cNvSpPr>
            <a:spLocks noGrp="1"/>
          </p:cNvSpPr>
          <p:nvPr>
            <p:ph type="subTitle" idx="1"/>
          </p:nvPr>
        </p:nvSpPr>
        <p:spPr/>
        <p:txBody>
          <a:bodyPr/>
          <a:lstStyle/>
          <a:p>
            <a:r>
              <a:rPr lang="en-GB" dirty="0"/>
              <a:t>write your relevant text here</a:t>
            </a:r>
          </a:p>
        </p:txBody>
      </p:sp>
      <p:sp>
        <p:nvSpPr>
          <p:cNvPr id="25" name="Text Placeholder 24"/>
          <p:cNvSpPr>
            <a:spLocks noGrp="1"/>
          </p:cNvSpPr>
          <p:nvPr>
            <p:ph type="body" sz="quarter" idx="11"/>
          </p:nvPr>
        </p:nvSpPr>
        <p:spPr>
          <a:xfrm>
            <a:off x="5937207" y="2890083"/>
            <a:ext cx="2078720" cy="86551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endParaRPr lang="en-GB" dirty="0"/>
          </a:p>
        </p:txBody>
      </p:sp>
      <p:grpSp>
        <p:nvGrpSpPr>
          <p:cNvPr id="98" name="Group 1755"/>
          <p:cNvGrpSpPr/>
          <p:nvPr/>
        </p:nvGrpSpPr>
        <p:grpSpPr>
          <a:xfrm rot="10800000">
            <a:off x="4425313" y="3138182"/>
            <a:ext cx="669600" cy="1312920"/>
            <a:chOff x="-16258" y="0"/>
            <a:chExt cx="1326860" cy="2601647"/>
          </a:xfrm>
        </p:grpSpPr>
        <p:sp>
          <p:nvSpPr>
            <p:cNvPr id="102" name="Shape 1752"/>
            <p:cNvSpPr/>
            <p:nvPr/>
          </p:nvSpPr>
          <p:spPr>
            <a:xfrm>
              <a:off x="87515" y="315946"/>
              <a:ext cx="1173360" cy="2285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solidFill>
              <a:schemeClr val="accent1">
                <a:alpha val="50000"/>
              </a:schemeClr>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09" name="Shape 1753"/>
            <p:cNvSpPr/>
            <p:nvPr/>
          </p:nvSpPr>
          <p:spPr>
            <a:xfrm>
              <a:off x="-16258" y="0"/>
              <a:ext cx="1326860" cy="1348393"/>
            </a:xfrm>
            <a:prstGeom prst="ellipse">
              <a:avLst/>
            </a:prstGeom>
            <a:solidFill>
              <a:srgbClr val="ECECEC"/>
            </a:solidFill>
            <a:ln w="25400" cap="flat">
              <a:solidFill>
                <a:srgbClr val="FFFFFF"/>
              </a:solid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10" name="Shape 1754"/>
            <p:cNvSpPr/>
            <p:nvPr/>
          </p:nvSpPr>
          <p:spPr>
            <a:xfrm rot="9900000">
              <a:off x="426142" y="415036"/>
              <a:ext cx="496108" cy="518316"/>
            </a:xfrm>
            <a:custGeom>
              <a:avLst/>
              <a:gdLst/>
              <a:ahLst/>
              <a:cxnLst>
                <a:cxn ang="0">
                  <a:pos x="wd2" y="hd2"/>
                </a:cxn>
                <a:cxn ang="5400000">
                  <a:pos x="wd2" y="hd2"/>
                </a:cxn>
                <a:cxn ang="10800000">
                  <a:pos x="wd2" y="hd2"/>
                </a:cxn>
                <a:cxn ang="16200000">
                  <a:pos x="wd2" y="hd2"/>
                </a:cxn>
              </a:cxnLst>
              <a:rect l="0" t="0" r="r" b="b"/>
              <a:pathLst>
                <a:path w="21296" h="21203" extrusionOk="0">
                  <a:moveTo>
                    <a:pt x="14324" y="3544"/>
                  </a:moveTo>
                  <a:cubicBezTo>
                    <a:pt x="15314" y="3202"/>
                    <a:pt x="15854" y="2173"/>
                    <a:pt x="15494" y="1230"/>
                  </a:cubicBezTo>
                  <a:cubicBezTo>
                    <a:pt x="15134" y="202"/>
                    <a:pt x="13964" y="-227"/>
                    <a:pt x="12974" y="116"/>
                  </a:cubicBezTo>
                  <a:cubicBezTo>
                    <a:pt x="11984" y="459"/>
                    <a:pt x="11534" y="1487"/>
                    <a:pt x="11894" y="2430"/>
                  </a:cubicBezTo>
                  <a:cubicBezTo>
                    <a:pt x="12254" y="3373"/>
                    <a:pt x="13334" y="3887"/>
                    <a:pt x="14324" y="3544"/>
                  </a:cubicBezTo>
                  <a:close/>
                  <a:moveTo>
                    <a:pt x="21074" y="4659"/>
                  </a:moveTo>
                  <a:cubicBezTo>
                    <a:pt x="20624" y="4230"/>
                    <a:pt x="19994" y="4144"/>
                    <a:pt x="19544" y="4487"/>
                  </a:cubicBezTo>
                  <a:cubicBezTo>
                    <a:pt x="16934" y="6544"/>
                    <a:pt x="16934" y="6544"/>
                    <a:pt x="16934" y="6544"/>
                  </a:cubicBezTo>
                  <a:cubicBezTo>
                    <a:pt x="13244" y="4402"/>
                    <a:pt x="13244" y="4402"/>
                    <a:pt x="13244" y="4402"/>
                  </a:cubicBezTo>
                  <a:cubicBezTo>
                    <a:pt x="13064" y="4230"/>
                    <a:pt x="12884" y="4144"/>
                    <a:pt x="12704" y="4059"/>
                  </a:cubicBezTo>
                  <a:cubicBezTo>
                    <a:pt x="12524" y="3973"/>
                    <a:pt x="12524" y="3973"/>
                    <a:pt x="12524" y="3973"/>
                  </a:cubicBezTo>
                  <a:cubicBezTo>
                    <a:pt x="12524" y="3973"/>
                    <a:pt x="12524" y="3973"/>
                    <a:pt x="12524" y="3973"/>
                  </a:cubicBezTo>
                  <a:cubicBezTo>
                    <a:pt x="12254" y="3887"/>
                    <a:pt x="11984" y="3887"/>
                    <a:pt x="11624" y="3973"/>
                  </a:cubicBezTo>
                  <a:cubicBezTo>
                    <a:pt x="11624" y="3887"/>
                    <a:pt x="11624" y="3887"/>
                    <a:pt x="11624" y="3887"/>
                  </a:cubicBezTo>
                  <a:cubicBezTo>
                    <a:pt x="6044" y="5687"/>
                    <a:pt x="6044" y="5687"/>
                    <a:pt x="6044" y="5687"/>
                  </a:cubicBezTo>
                  <a:cubicBezTo>
                    <a:pt x="5594" y="5773"/>
                    <a:pt x="5234" y="6202"/>
                    <a:pt x="5234" y="6716"/>
                  </a:cubicBezTo>
                  <a:cubicBezTo>
                    <a:pt x="5234" y="10659"/>
                    <a:pt x="5234" y="10659"/>
                    <a:pt x="5234" y="10659"/>
                  </a:cubicBezTo>
                  <a:cubicBezTo>
                    <a:pt x="5234" y="11173"/>
                    <a:pt x="5684" y="11687"/>
                    <a:pt x="6314" y="11687"/>
                  </a:cubicBezTo>
                  <a:cubicBezTo>
                    <a:pt x="6944" y="11687"/>
                    <a:pt x="7394" y="11173"/>
                    <a:pt x="7394" y="10659"/>
                  </a:cubicBezTo>
                  <a:cubicBezTo>
                    <a:pt x="7394" y="7487"/>
                    <a:pt x="7394" y="7487"/>
                    <a:pt x="7394" y="7487"/>
                  </a:cubicBezTo>
                  <a:cubicBezTo>
                    <a:pt x="9464" y="6802"/>
                    <a:pt x="9464" y="6802"/>
                    <a:pt x="9464" y="6802"/>
                  </a:cubicBezTo>
                  <a:cubicBezTo>
                    <a:pt x="7934" y="10573"/>
                    <a:pt x="7934" y="10573"/>
                    <a:pt x="7934" y="10573"/>
                  </a:cubicBezTo>
                  <a:cubicBezTo>
                    <a:pt x="7664" y="11087"/>
                    <a:pt x="7754" y="11602"/>
                    <a:pt x="8024" y="12116"/>
                  </a:cubicBezTo>
                  <a:cubicBezTo>
                    <a:pt x="7304" y="13659"/>
                    <a:pt x="7304" y="13659"/>
                    <a:pt x="7304" y="13659"/>
                  </a:cubicBezTo>
                  <a:cubicBezTo>
                    <a:pt x="1904" y="13573"/>
                    <a:pt x="1904" y="13573"/>
                    <a:pt x="1904" y="13573"/>
                  </a:cubicBezTo>
                  <a:cubicBezTo>
                    <a:pt x="1904" y="13573"/>
                    <a:pt x="1904" y="13573"/>
                    <a:pt x="1904" y="13573"/>
                  </a:cubicBezTo>
                  <a:cubicBezTo>
                    <a:pt x="1454" y="13573"/>
                    <a:pt x="1094" y="13830"/>
                    <a:pt x="914" y="14259"/>
                  </a:cubicBezTo>
                  <a:cubicBezTo>
                    <a:pt x="104" y="15887"/>
                    <a:pt x="104" y="15887"/>
                    <a:pt x="104" y="15887"/>
                  </a:cubicBezTo>
                  <a:cubicBezTo>
                    <a:pt x="-166" y="16487"/>
                    <a:pt x="104" y="17173"/>
                    <a:pt x="734" y="17430"/>
                  </a:cubicBezTo>
                  <a:cubicBezTo>
                    <a:pt x="1364" y="17687"/>
                    <a:pt x="2084" y="17430"/>
                    <a:pt x="2354" y="16830"/>
                  </a:cubicBezTo>
                  <a:cubicBezTo>
                    <a:pt x="2804" y="15887"/>
                    <a:pt x="2804" y="15887"/>
                    <a:pt x="2804" y="15887"/>
                  </a:cubicBezTo>
                  <a:cubicBezTo>
                    <a:pt x="7934" y="15973"/>
                    <a:pt x="7934" y="15973"/>
                    <a:pt x="7934" y="15973"/>
                  </a:cubicBezTo>
                  <a:cubicBezTo>
                    <a:pt x="8474" y="16059"/>
                    <a:pt x="8924" y="15802"/>
                    <a:pt x="9194" y="15287"/>
                  </a:cubicBezTo>
                  <a:cubicBezTo>
                    <a:pt x="10094" y="13402"/>
                    <a:pt x="10094" y="13402"/>
                    <a:pt x="10094" y="13402"/>
                  </a:cubicBezTo>
                  <a:cubicBezTo>
                    <a:pt x="12434" y="14344"/>
                    <a:pt x="12434" y="14344"/>
                    <a:pt x="12434" y="14344"/>
                  </a:cubicBezTo>
                  <a:cubicBezTo>
                    <a:pt x="12614" y="19573"/>
                    <a:pt x="12614" y="19573"/>
                    <a:pt x="12614" y="19573"/>
                  </a:cubicBezTo>
                  <a:cubicBezTo>
                    <a:pt x="12614" y="19573"/>
                    <a:pt x="12614" y="19573"/>
                    <a:pt x="12614" y="19573"/>
                  </a:cubicBezTo>
                  <a:cubicBezTo>
                    <a:pt x="12704" y="20002"/>
                    <a:pt x="12974" y="20344"/>
                    <a:pt x="13424" y="20516"/>
                  </a:cubicBezTo>
                  <a:cubicBezTo>
                    <a:pt x="15044" y="21116"/>
                    <a:pt x="15044" y="21116"/>
                    <a:pt x="15044" y="21116"/>
                  </a:cubicBezTo>
                  <a:cubicBezTo>
                    <a:pt x="15674" y="21373"/>
                    <a:pt x="16394" y="21030"/>
                    <a:pt x="16664" y="20430"/>
                  </a:cubicBezTo>
                  <a:cubicBezTo>
                    <a:pt x="16934" y="19830"/>
                    <a:pt x="16574" y="19144"/>
                    <a:pt x="15944" y="18887"/>
                  </a:cubicBezTo>
                  <a:cubicBezTo>
                    <a:pt x="15134" y="18544"/>
                    <a:pt x="15134" y="18544"/>
                    <a:pt x="15134" y="18544"/>
                  </a:cubicBezTo>
                  <a:cubicBezTo>
                    <a:pt x="14954" y="13487"/>
                    <a:pt x="14954" y="13487"/>
                    <a:pt x="14954" y="13487"/>
                  </a:cubicBezTo>
                  <a:cubicBezTo>
                    <a:pt x="14954" y="13487"/>
                    <a:pt x="14954" y="13402"/>
                    <a:pt x="14954" y="13402"/>
                  </a:cubicBezTo>
                  <a:cubicBezTo>
                    <a:pt x="14954" y="13402"/>
                    <a:pt x="14954" y="13402"/>
                    <a:pt x="14954" y="13402"/>
                  </a:cubicBezTo>
                  <a:cubicBezTo>
                    <a:pt x="14954" y="12973"/>
                    <a:pt x="14594" y="12544"/>
                    <a:pt x="14144" y="12373"/>
                  </a:cubicBezTo>
                  <a:cubicBezTo>
                    <a:pt x="11894" y="11002"/>
                    <a:pt x="11894" y="11002"/>
                    <a:pt x="11894" y="11002"/>
                  </a:cubicBezTo>
                  <a:cubicBezTo>
                    <a:pt x="13514" y="6973"/>
                    <a:pt x="13514" y="6973"/>
                    <a:pt x="13514" y="6973"/>
                  </a:cubicBezTo>
                  <a:cubicBezTo>
                    <a:pt x="16394" y="8687"/>
                    <a:pt x="16394" y="8687"/>
                    <a:pt x="16394" y="8687"/>
                  </a:cubicBezTo>
                  <a:cubicBezTo>
                    <a:pt x="16844" y="8944"/>
                    <a:pt x="17384" y="8944"/>
                    <a:pt x="17744" y="8602"/>
                  </a:cubicBezTo>
                  <a:cubicBezTo>
                    <a:pt x="20894" y="6116"/>
                    <a:pt x="20894" y="6116"/>
                    <a:pt x="20894" y="6116"/>
                  </a:cubicBezTo>
                  <a:cubicBezTo>
                    <a:pt x="21344" y="5687"/>
                    <a:pt x="21434" y="5087"/>
                    <a:pt x="21074" y="4659"/>
                  </a:cubicBezTo>
                  <a:close/>
                </a:path>
              </a:pathLst>
            </a:custGeom>
            <a:solidFill>
              <a:schemeClr val="accent1"/>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11" name="Group 1759"/>
          <p:cNvGrpSpPr/>
          <p:nvPr/>
        </p:nvGrpSpPr>
        <p:grpSpPr>
          <a:xfrm rot="10800000">
            <a:off x="3836048" y="3138182"/>
            <a:ext cx="669600" cy="1641779"/>
            <a:chOff x="-16258" y="0"/>
            <a:chExt cx="1326862" cy="3253304"/>
          </a:xfrm>
        </p:grpSpPr>
        <p:sp>
          <p:nvSpPr>
            <p:cNvPr id="116" name="Shape 1756"/>
            <p:cNvSpPr/>
            <p:nvPr/>
          </p:nvSpPr>
          <p:spPr>
            <a:xfrm>
              <a:off x="91540" y="324280"/>
              <a:ext cx="1161838" cy="29290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solidFill>
              <a:schemeClr val="accent1">
                <a:alpha val="75000"/>
              </a:schemeClr>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17" name="Shape 1757"/>
            <p:cNvSpPr/>
            <p:nvPr/>
          </p:nvSpPr>
          <p:spPr>
            <a:xfrm>
              <a:off x="-16258" y="0"/>
              <a:ext cx="1326862" cy="1348391"/>
            </a:xfrm>
            <a:prstGeom prst="ellipse">
              <a:avLst/>
            </a:prstGeom>
            <a:solidFill>
              <a:srgbClr val="ECECEC"/>
            </a:solidFill>
            <a:ln w="25400" cap="flat">
              <a:solidFill>
                <a:srgbClr val="FFFFFF"/>
              </a:solid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18" name="Shape 1758"/>
            <p:cNvSpPr/>
            <p:nvPr/>
          </p:nvSpPr>
          <p:spPr>
            <a:xfrm rot="9900000">
              <a:off x="426140" y="415038"/>
              <a:ext cx="496109" cy="518314"/>
            </a:xfrm>
            <a:custGeom>
              <a:avLst/>
              <a:gdLst/>
              <a:ahLst/>
              <a:cxnLst>
                <a:cxn ang="0">
                  <a:pos x="wd2" y="hd2"/>
                </a:cxn>
                <a:cxn ang="5400000">
                  <a:pos x="wd2" y="hd2"/>
                </a:cxn>
                <a:cxn ang="10800000">
                  <a:pos x="wd2" y="hd2"/>
                </a:cxn>
                <a:cxn ang="16200000">
                  <a:pos x="wd2" y="hd2"/>
                </a:cxn>
              </a:cxnLst>
              <a:rect l="0" t="0" r="r" b="b"/>
              <a:pathLst>
                <a:path w="21296" h="21203" extrusionOk="0">
                  <a:moveTo>
                    <a:pt x="14324" y="3544"/>
                  </a:moveTo>
                  <a:cubicBezTo>
                    <a:pt x="15314" y="3202"/>
                    <a:pt x="15854" y="2173"/>
                    <a:pt x="15494" y="1230"/>
                  </a:cubicBezTo>
                  <a:cubicBezTo>
                    <a:pt x="15134" y="202"/>
                    <a:pt x="13964" y="-227"/>
                    <a:pt x="12974" y="116"/>
                  </a:cubicBezTo>
                  <a:cubicBezTo>
                    <a:pt x="11984" y="459"/>
                    <a:pt x="11534" y="1487"/>
                    <a:pt x="11894" y="2430"/>
                  </a:cubicBezTo>
                  <a:cubicBezTo>
                    <a:pt x="12254" y="3373"/>
                    <a:pt x="13334" y="3887"/>
                    <a:pt x="14324" y="3544"/>
                  </a:cubicBezTo>
                  <a:close/>
                  <a:moveTo>
                    <a:pt x="21074" y="4659"/>
                  </a:moveTo>
                  <a:cubicBezTo>
                    <a:pt x="20624" y="4230"/>
                    <a:pt x="19994" y="4144"/>
                    <a:pt x="19544" y="4487"/>
                  </a:cubicBezTo>
                  <a:cubicBezTo>
                    <a:pt x="16934" y="6544"/>
                    <a:pt x="16934" y="6544"/>
                    <a:pt x="16934" y="6544"/>
                  </a:cubicBezTo>
                  <a:cubicBezTo>
                    <a:pt x="13244" y="4402"/>
                    <a:pt x="13244" y="4402"/>
                    <a:pt x="13244" y="4402"/>
                  </a:cubicBezTo>
                  <a:cubicBezTo>
                    <a:pt x="13064" y="4230"/>
                    <a:pt x="12884" y="4144"/>
                    <a:pt x="12704" y="4059"/>
                  </a:cubicBezTo>
                  <a:cubicBezTo>
                    <a:pt x="12524" y="3973"/>
                    <a:pt x="12524" y="3973"/>
                    <a:pt x="12524" y="3973"/>
                  </a:cubicBezTo>
                  <a:cubicBezTo>
                    <a:pt x="12524" y="3973"/>
                    <a:pt x="12524" y="3973"/>
                    <a:pt x="12524" y="3973"/>
                  </a:cubicBezTo>
                  <a:cubicBezTo>
                    <a:pt x="12254" y="3887"/>
                    <a:pt x="11984" y="3887"/>
                    <a:pt x="11624" y="3973"/>
                  </a:cubicBezTo>
                  <a:cubicBezTo>
                    <a:pt x="11624" y="3887"/>
                    <a:pt x="11624" y="3887"/>
                    <a:pt x="11624" y="3887"/>
                  </a:cubicBezTo>
                  <a:cubicBezTo>
                    <a:pt x="6044" y="5687"/>
                    <a:pt x="6044" y="5687"/>
                    <a:pt x="6044" y="5687"/>
                  </a:cubicBezTo>
                  <a:cubicBezTo>
                    <a:pt x="5594" y="5773"/>
                    <a:pt x="5234" y="6202"/>
                    <a:pt x="5234" y="6716"/>
                  </a:cubicBezTo>
                  <a:cubicBezTo>
                    <a:pt x="5234" y="10659"/>
                    <a:pt x="5234" y="10659"/>
                    <a:pt x="5234" y="10659"/>
                  </a:cubicBezTo>
                  <a:cubicBezTo>
                    <a:pt x="5234" y="11173"/>
                    <a:pt x="5684" y="11687"/>
                    <a:pt x="6314" y="11687"/>
                  </a:cubicBezTo>
                  <a:cubicBezTo>
                    <a:pt x="6944" y="11687"/>
                    <a:pt x="7394" y="11173"/>
                    <a:pt x="7394" y="10659"/>
                  </a:cubicBezTo>
                  <a:cubicBezTo>
                    <a:pt x="7394" y="7487"/>
                    <a:pt x="7394" y="7487"/>
                    <a:pt x="7394" y="7487"/>
                  </a:cubicBezTo>
                  <a:cubicBezTo>
                    <a:pt x="9464" y="6802"/>
                    <a:pt x="9464" y="6802"/>
                    <a:pt x="9464" y="6802"/>
                  </a:cubicBezTo>
                  <a:cubicBezTo>
                    <a:pt x="7934" y="10573"/>
                    <a:pt x="7934" y="10573"/>
                    <a:pt x="7934" y="10573"/>
                  </a:cubicBezTo>
                  <a:cubicBezTo>
                    <a:pt x="7664" y="11087"/>
                    <a:pt x="7754" y="11602"/>
                    <a:pt x="8024" y="12116"/>
                  </a:cubicBezTo>
                  <a:cubicBezTo>
                    <a:pt x="7304" y="13659"/>
                    <a:pt x="7304" y="13659"/>
                    <a:pt x="7304" y="13659"/>
                  </a:cubicBezTo>
                  <a:cubicBezTo>
                    <a:pt x="1904" y="13573"/>
                    <a:pt x="1904" y="13573"/>
                    <a:pt x="1904" y="13573"/>
                  </a:cubicBezTo>
                  <a:cubicBezTo>
                    <a:pt x="1904" y="13573"/>
                    <a:pt x="1904" y="13573"/>
                    <a:pt x="1904" y="13573"/>
                  </a:cubicBezTo>
                  <a:cubicBezTo>
                    <a:pt x="1454" y="13573"/>
                    <a:pt x="1094" y="13830"/>
                    <a:pt x="914" y="14259"/>
                  </a:cubicBezTo>
                  <a:cubicBezTo>
                    <a:pt x="104" y="15887"/>
                    <a:pt x="104" y="15887"/>
                    <a:pt x="104" y="15887"/>
                  </a:cubicBezTo>
                  <a:cubicBezTo>
                    <a:pt x="-166" y="16487"/>
                    <a:pt x="104" y="17173"/>
                    <a:pt x="734" y="17430"/>
                  </a:cubicBezTo>
                  <a:cubicBezTo>
                    <a:pt x="1364" y="17687"/>
                    <a:pt x="2084" y="17430"/>
                    <a:pt x="2354" y="16830"/>
                  </a:cubicBezTo>
                  <a:cubicBezTo>
                    <a:pt x="2804" y="15887"/>
                    <a:pt x="2804" y="15887"/>
                    <a:pt x="2804" y="15887"/>
                  </a:cubicBezTo>
                  <a:cubicBezTo>
                    <a:pt x="7934" y="15973"/>
                    <a:pt x="7934" y="15973"/>
                    <a:pt x="7934" y="15973"/>
                  </a:cubicBezTo>
                  <a:cubicBezTo>
                    <a:pt x="8474" y="16059"/>
                    <a:pt x="8924" y="15802"/>
                    <a:pt x="9194" y="15287"/>
                  </a:cubicBezTo>
                  <a:cubicBezTo>
                    <a:pt x="10094" y="13402"/>
                    <a:pt x="10094" y="13402"/>
                    <a:pt x="10094" y="13402"/>
                  </a:cubicBezTo>
                  <a:cubicBezTo>
                    <a:pt x="12434" y="14344"/>
                    <a:pt x="12434" y="14344"/>
                    <a:pt x="12434" y="14344"/>
                  </a:cubicBezTo>
                  <a:cubicBezTo>
                    <a:pt x="12614" y="19573"/>
                    <a:pt x="12614" y="19573"/>
                    <a:pt x="12614" y="19573"/>
                  </a:cubicBezTo>
                  <a:cubicBezTo>
                    <a:pt x="12614" y="19573"/>
                    <a:pt x="12614" y="19573"/>
                    <a:pt x="12614" y="19573"/>
                  </a:cubicBezTo>
                  <a:cubicBezTo>
                    <a:pt x="12704" y="20002"/>
                    <a:pt x="12974" y="20344"/>
                    <a:pt x="13424" y="20516"/>
                  </a:cubicBezTo>
                  <a:cubicBezTo>
                    <a:pt x="15044" y="21116"/>
                    <a:pt x="15044" y="21116"/>
                    <a:pt x="15044" y="21116"/>
                  </a:cubicBezTo>
                  <a:cubicBezTo>
                    <a:pt x="15674" y="21373"/>
                    <a:pt x="16394" y="21030"/>
                    <a:pt x="16664" y="20430"/>
                  </a:cubicBezTo>
                  <a:cubicBezTo>
                    <a:pt x="16934" y="19830"/>
                    <a:pt x="16574" y="19144"/>
                    <a:pt x="15944" y="18887"/>
                  </a:cubicBezTo>
                  <a:cubicBezTo>
                    <a:pt x="15134" y="18544"/>
                    <a:pt x="15134" y="18544"/>
                    <a:pt x="15134" y="18544"/>
                  </a:cubicBezTo>
                  <a:cubicBezTo>
                    <a:pt x="14954" y="13487"/>
                    <a:pt x="14954" y="13487"/>
                    <a:pt x="14954" y="13487"/>
                  </a:cubicBezTo>
                  <a:cubicBezTo>
                    <a:pt x="14954" y="13487"/>
                    <a:pt x="14954" y="13402"/>
                    <a:pt x="14954" y="13402"/>
                  </a:cubicBezTo>
                  <a:cubicBezTo>
                    <a:pt x="14954" y="13402"/>
                    <a:pt x="14954" y="13402"/>
                    <a:pt x="14954" y="13402"/>
                  </a:cubicBezTo>
                  <a:cubicBezTo>
                    <a:pt x="14954" y="12973"/>
                    <a:pt x="14594" y="12544"/>
                    <a:pt x="14144" y="12373"/>
                  </a:cubicBezTo>
                  <a:cubicBezTo>
                    <a:pt x="11894" y="11002"/>
                    <a:pt x="11894" y="11002"/>
                    <a:pt x="11894" y="11002"/>
                  </a:cubicBezTo>
                  <a:cubicBezTo>
                    <a:pt x="13514" y="6973"/>
                    <a:pt x="13514" y="6973"/>
                    <a:pt x="13514" y="6973"/>
                  </a:cubicBezTo>
                  <a:cubicBezTo>
                    <a:pt x="16394" y="8687"/>
                    <a:pt x="16394" y="8687"/>
                    <a:pt x="16394" y="8687"/>
                  </a:cubicBezTo>
                  <a:cubicBezTo>
                    <a:pt x="16844" y="8944"/>
                    <a:pt x="17384" y="8944"/>
                    <a:pt x="17744" y="8602"/>
                  </a:cubicBezTo>
                  <a:cubicBezTo>
                    <a:pt x="20894" y="6116"/>
                    <a:pt x="20894" y="6116"/>
                    <a:pt x="20894" y="6116"/>
                  </a:cubicBezTo>
                  <a:cubicBezTo>
                    <a:pt x="21344" y="5687"/>
                    <a:pt x="21434" y="5087"/>
                    <a:pt x="21074" y="4659"/>
                  </a:cubicBezTo>
                  <a:close/>
                </a:path>
              </a:pathLst>
            </a:custGeom>
            <a:solidFill>
              <a:schemeClr val="accent1"/>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19" name="Group 1763"/>
          <p:cNvGrpSpPr/>
          <p:nvPr/>
        </p:nvGrpSpPr>
        <p:grpSpPr>
          <a:xfrm rot="10800000">
            <a:off x="3249252" y="3138182"/>
            <a:ext cx="669600" cy="1974631"/>
            <a:chOff x="-17565" y="0"/>
            <a:chExt cx="1326862" cy="3912874"/>
          </a:xfrm>
        </p:grpSpPr>
        <p:sp>
          <p:nvSpPr>
            <p:cNvPr id="120" name="Shape 1760"/>
            <p:cNvSpPr/>
            <p:nvPr/>
          </p:nvSpPr>
          <p:spPr>
            <a:xfrm>
              <a:off x="91097" y="328905"/>
              <a:ext cx="1152583" cy="358396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solidFill>
              <a:schemeClr val="accent1">
                <a:alpha val="75000"/>
              </a:schemeClr>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21" name="Shape 1761"/>
            <p:cNvSpPr/>
            <p:nvPr/>
          </p:nvSpPr>
          <p:spPr>
            <a:xfrm>
              <a:off x="-17565" y="0"/>
              <a:ext cx="1326862" cy="1328900"/>
            </a:xfrm>
            <a:prstGeom prst="ellipse">
              <a:avLst/>
            </a:prstGeom>
            <a:solidFill>
              <a:srgbClr val="ECECEC"/>
            </a:solidFill>
            <a:ln w="25400" cap="flat">
              <a:solidFill>
                <a:srgbClr val="FFFFFF"/>
              </a:solid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22" name="Shape 1762"/>
            <p:cNvSpPr/>
            <p:nvPr/>
          </p:nvSpPr>
          <p:spPr>
            <a:xfrm rot="9900000">
              <a:off x="416396" y="405293"/>
              <a:ext cx="496109" cy="518314"/>
            </a:xfrm>
            <a:custGeom>
              <a:avLst/>
              <a:gdLst/>
              <a:ahLst/>
              <a:cxnLst>
                <a:cxn ang="0">
                  <a:pos x="wd2" y="hd2"/>
                </a:cxn>
                <a:cxn ang="5400000">
                  <a:pos x="wd2" y="hd2"/>
                </a:cxn>
                <a:cxn ang="10800000">
                  <a:pos x="wd2" y="hd2"/>
                </a:cxn>
                <a:cxn ang="16200000">
                  <a:pos x="wd2" y="hd2"/>
                </a:cxn>
              </a:cxnLst>
              <a:rect l="0" t="0" r="r" b="b"/>
              <a:pathLst>
                <a:path w="21296" h="21203" extrusionOk="0">
                  <a:moveTo>
                    <a:pt x="14324" y="3544"/>
                  </a:moveTo>
                  <a:cubicBezTo>
                    <a:pt x="15314" y="3202"/>
                    <a:pt x="15854" y="2173"/>
                    <a:pt x="15494" y="1230"/>
                  </a:cubicBezTo>
                  <a:cubicBezTo>
                    <a:pt x="15134" y="202"/>
                    <a:pt x="13964" y="-227"/>
                    <a:pt x="12974" y="116"/>
                  </a:cubicBezTo>
                  <a:cubicBezTo>
                    <a:pt x="11984" y="459"/>
                    <a:pt x="11534" y="1487"/>
                    <a:pt x="11894" y="2430"/>
                  </a:cubicBezTo>
                  <a:cubicBezTo>
                    <a:pt x="12254" y="3373"/>
                    <a:pt x="13334" y="3887"/>
                    <a:pt x="14324" y="3544"/>
                  </a:cubicBezTo>
                  <a:close/>
                  <a:moveTo>
                    <a:pt x="21074" y="4659"/>
                  </a:moveTo>
                  <a:cubicBezTo>
                    <a:pt x="20624" y="4230"/>
                    <a:pt x="19994" y="4144"/>
                    <a:pt x="19544" y="4487"/>
                  </a:cubicBezTo>
                  <a:cubicBezTo>
                    <a:pt x="16934" y="6544"/>
                    <a:pt x="16934" y="6544"/>
                    <a:pt x="16934" y="6544"/>
                  </a:cubicBezTo>
                  <a:cubicBezTo>
                    <a:pt x="13244" y="4402"/>
                    <a:pt x="13244" y="4402"/>
                    <a:pt x="13244" y="4402"/>
                  </a:cubicBezTo>
                  <a:cubicBezTo>
                    <a:pt x="13064" y="4230"/>
                    <a:pt x="12884" y="4144"/>
                    <a:pt x="12704" y="4059"/>
                  </a:cubicBezTo>
                  <a:cubicBezTo>
                    <a:pt x="12524" y="3973"/>
                    <a:pt x="12524" y="3973"/>
                    <a:pt x="12524" y="3973"/>
                  </a:cubicBezTo>
                  <a:cubicBezTo>
                    <a:pt x="12524" y="3973"/>
                    <a:pt x="12524" y="3973"/>
                    <a:pt x="12524" y="3973"/>
                  </a:cubicBezTo>
                  <a:cubicBezTo>
                    <a:pt x="12254" y="3887"/>
                    <a:pt x="11984" y="3887"/>
                    <a:pt x="11624" y="3973"/>
                  </a:cubicBezTo>
                  <a:cubicBezTo>
                    <a:pt x="11624" y="3887"/>
                    <a:pt x="11624" y="3887"/>
                    <a:pt x="11624" y="3887"/>
                  </a:cubicBezTo>
                  <a:cubicBezTo>
                    <a:pt x="6044" y="5687"/>
                    <a:pt x="6044" y="5687"/>
                    <a:pt x="6044" y="5687"/>
                  </a:cubicBezTo>
                  <a:cubicBezTo>
                    <a:pt x="5594" y="5773"/>
                    <a:pt x="5234" y="6202"/>
                    <a:pt x="5234" y="6716"/>
                  </a:cubicBezTo>
                  <a:cubicBezTo>
                    <a:pt x="5234" y="10659"/>
                    <a:pt x="5234" y="10659"/>
                    <a:pt x="5234" y="10659"/>
                  </a:cubicBezTo>
                  <a:cubicBezTo>
                    <a:pt x="5234" y="11173"/>
                    <a:pt x="5684" y="11687"/>
                    <a:pt x="6314" y="11687"/>
                  </a:cubicBezTo>
                  <a:cubicBezTo>
                    <a:pt x="6944" y="11687"/>
                    <a:pt x="7394" y="11173"/>
                    <a:pt x="7394" y="10659"/>
                  </a:cubicBezTo>
                  <a:cubicBezTo>
                    <a:pt x="7394" y="7487"/>
                    <a:pt x="7394" y="7487"/>
                    <a:pt x="7394" y="7487"/>
                  </a:cubicBezTo>
                  <a:cubicBezTo>
                    <a:pt x="9464" y="6802"/>
                    <a:pt x="9464" y="6802"/>
                    <a:pt x="9464" y="6802"/>
                  </a:cubicBezTo>
                  <a:cubicBezTo>
                    <a:pt x="7934" y="10573"/>
                    <a:pt x="7934" y="10573"/>
                    <a:pt x="7934" y="10573"/>
                  </a:cubicBezTo>
                  <a:cubicBezTo>
                    <a:pt x="7664" y="11087"/>
                    <a:pt x="7754" y="11602"/>
                    <a:pt x="8024" y="12116"/>
                  </a:cubicBezTo>
                  <a:cubicBezTo>
                    <a:pt x="7304" y="13659"/>
                    <a:pt x="7304" y="13659"/>
                    <a:pt x="7304" y="13659"/>
                  </a:cubicBezTo>
                  <a:cubicBezTo>
                    <a:pt x="1904" y="13573"/>
                    <a:pt x="1904" y="13573"/>
                    <a:pt x="1904" y="13573"/>
                  </a:cubicBezTo>
                  <a:cubicBezTo>
                    <a:pt x="1904" y="13573"/>
                    <a:pt x="1904" y="13573"/>
                    <a:pt x="1904" y="13573"/>
                  </a:cubicBezTo>
                  <a:cubicBezTo>
                    <a:pt x="1454" y="13573"/>
                    <a:pt x="1094" y="13830"/>
                    <a:pt x="914" y="14259"/>
                  </a:cubicBezTo>
                  <a:cubicBezTo>
                    <a:pt x="104" y="15887"/>
                    <a:pt x="104" y="15887"/>
                    <a:pt x="104" y="15887"/>
                  </a:cubicBezTo>
                  <a:cubicBezTo>
                    <a:pt x="-166" y="16487"/>
                    <a:pt x="104" y="17173"/>
                    <a:pt x="734" y="17430"/>
                  </a:cubicBezTo>
                  <a:cubicBezTo>
                    <a:pt x="1364" y="17687"/>
                    <a:pt x="2084" y="17430"/>
                    <a:pt x="2354" y="16830"/>
                  </a:cubicBezTo>
                  <a:cubicBezTo>
                    <a:pt x="2804" y="15887"/>
                    <a:pt x="2804" y="15887"/>
                    <a:pt x="2804" y="15887"/>
                  </a:cubicBezTo>
                  <a:cubicBezTo>
                    <a:pt x="7934" y="15973"/>
                    <a:pt x="7934" y="15973"/>
                    <a:pt x="7934" y="15973"/>
                  </a:cubicBezTo>
                  <a:cubicBezTo>
                    <a:pt x="8474" y="16059"/>
                    <a:pt x="8924" y="15802"/>
                    <a:pt x="9194" y="15287"/>
                  </a:cubicBezTo>
                  <a:cubicBezTo>
                    <a:pt x="10094" y="13402"/>
                    <a:pt x="10094" y="13402"/>
                    <a:pt x="10094" y="13402"/>
                  </a:cubicBezTo>
                  <a:cubicBezTo>
                    <a:pt x="12434" y="14344"/>
                    <a:pt x="12434" y="14344"/>
                    <a:pt x="12434" y="14344"/>
                  </a:cubicBezTo>
                  <a:cubicBezTo>
                    <a:pt x="12614" y="19573"/>
                    <a:pt x="12614" y="19573"/>
                    <a:pt x="12614" y="19573"/>
                  </a:cubicBezTo>
                  <a:cubicBezTo>
                    <a:pt x="12614" y="19573"/>
                    <a:pt x="12614" y="19573"/>
                    <a:pt x="12614" y="19573"/>
                  </a:cubicBezTo>
                  <a:cubicBezTo>
                    <a:pt x="12704" y="20002"/>
                    <a:pt x="12974" y="20344"/>
                    <a:pt x="13424" y="20516"/>
                  </a:cubicBezTo>
                  <a:cubicBezTo>
                    <a:pt x="15044" y="21116"/>
                    <a:pt x="15044" y="21116"/>
                    <a:pt x="15044" y="21116"/>
                  </a:cubicBezTo>
                  <a:cubicBezTo>
                    <a:pt x="15674" y="21373"/>
                    <a:pt x="16394" y="21030"/>
                    <a:pt x="16664" y="20430"/>
                  </a:cubicBezTo>
                  <a:cubicBezTo>
                    <a:pt x="16934" y="19830"/>
                    <a:pt x="16574" y="19144"/>
                    <a:pt x="15944" y="18887"/>
                  </a:cubicBezTo>
                  <a:cubicBezTo>
                    <a:pt x="15134" y="18544"/>
                    <a:pt x="15134" y="18544"/>
                    <a:pt x="15134" y="18544"/>
                  </a:cubicBezTo>
                  <a:cubicBezTo>
                    <a:pt x="14954" y="13487"/>
                    <a:pt x="14954" y="13487"/>
                    <a:pt x="14954" y="13487"/>
                  </a:cubicBezTo>
                  <a:cubicBezTo>
                    <a:pt x="14954" y="13487"/>
                    <a:pt x="14954" y="13402"/>
                    <a:pt x="14954" y="13402"/>
                  </a:cubicBezTo>
                  <a:cubicBezTo>
                    <a:pt x="14954" y="13402"/>
                    <a:pt x="14954" y="13402"/>
                    <a:pt x="14954" y="13402"/>
                  </a:cubicBezTo>
                  <a:cubicBezTo>
                    <a:pt x="14954" y="12973"/>
                    <a:pt x="14594" y="12544"/>
                    <a:pt x="14144" y="12373"/>
                  </a:cubicBezTo>
                  <a:cubicBezTo>
                    <a:pt x="11894" y="11002"/>
                    <a:pt x="11894" y="11002"/>
                    <a:pt x="11894" y="11002"/>
                  </a:cubicBezTo>
                  <a:cubicBezTo>
                    <a:pt x="13514" y="6973"/>
                    <a:pt x="13514" y="6973"/>
                    <a:pt x="13514" y="6973"/>
                  </a:cubicBezTo>
                  <a:cubicBezTo>
                    <a:pt x="16394" y="8687"/>
                    <a:pt x="16394" y="8687"/>
                    <a:pt x="16394" y="8687"/>
                  </a:cubicBezTo>
                  <a:cubicBezTo>
                    <a:pt x="16844" y="8944"/>
                    <a:pt x="17384" y="8944"/>
                    <a:pt x="17744" y="8602"/>
                  </a:cubicBezTo>
                  <a:cubicBezTo>
                    <a:pt x="20894" y="6116"/>
                    <a:pt x="20894" y="6116"/>
                    <a:pt x="20894" y="6116"/>
                  </a:cubicBezTo>
                  <a:cubicBezTo>
                    <a:pt x="21344" y="5687"/>
                    <a:pt x="21434" y="5087"/>
                    <a:pt x="21074" y="4659"/>
                  </a:cubicBezTo>
                  <a:close/>
                </a:path>
              </a:pathLst>
            </a:custGeom>
            <a:solidFill>
              <a:schemeClr val="accent1"/>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23" name="Group 1767"/>
          <p:cNvGrpSpPr/>
          <p:nvPr/>
        </p:nvGrpSpPr>
        <p:grpSpPr>
          <a:xfrm rot="10800000">
            <a:off x="2652535" y="3138182"/>
            <a:ext cx="669600" cy="2309475"/>
            <a:chOff x="9080" y="0"/>
            <a:chExt cx="1326860" cy="4576393"/>
          </a:xfrm>
        </p:grpSpPr>
        <p:sp>
          <p:nvSpPr>
            <p:cNvPr id="124" name="Shape 1764"/>
            <p:cNvSpPr/>
            <p:nvPr/>
          </p:nvSpPr>
          <p:spPr>
            <a:xfrm>
              <a:off x="83823" y="348460"/>
              <a:ext cx="1161817" cy="4227933"/>
            </a:xfrm>
            <a:prstGeom prst="rect">
              <a:avLst/>
            </a:prstGeom>
            <a:solidFill>
              <a:schemeClr val="accent1"/>
            </a:solidFill>
            <a:ln w="254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25" name="Shape 1765"/>
            <p:cNvSpPr/>
            <p:nvPr/>
          </p:nvSpPr>
          <p:spPr>
            <a:xfrm>
              <a:off x="9080" y="0"/>
              <a:ext cx="1326860" cy="1328900"/>
            </a:xfrm>
            <a:prstGeom prst="ellipse">
              <a:avLst/>
            </a:prstGeom>
            <a:solidFill>
              <a:srgbClr val="ECECEC"/>
            </a:solidFill>
            <a:ln w="25400" cap="flat">
              <a:solidFill>
                <a:srgbClr val="FFFFFF"/>
              </a:solid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26" name="Shape 1766"/>
            <p:cNvSpPr/>
            <p:nvPr/>
          </p:nvSpPr>
          <p:spPr>
            <a:xfrm rot="9900000">
              <a:off x="416675" y="405293"/>
              <a:ext cx="496108" cy="518314"/>
            </a:xfrm>
            <a:custGeom>
              <a:avLst/>
              <a:gdLst/>
              <a:ahLst/>
              <a:cxnLst>
                <a:cxn ang="0">
                  <a:pos x="wd2" y="hd2"/>
                </a:cxn>
                <a:cxn ang="5400000">
                  <a:pos x="wd2" y="hd2"/>
                </a:cxn>
                <a:cxn ang="10800000">
                  <a:pos x="wd2" y="hd2"/>
                </a:cxn>
                <a:cxn ang="16200000">
                  <a:pos x="wd2" y="hd2"/>
                </a:cxn>
              </a:cxnLst>
              <a:rect l="0" t="0" r="r" b="b"/>
              <a:pathLst>
                <a:path w="21296" h="21203" extrusionOk="0">
                  <a:moveTo>
                    <a:pt x="14324" y="3544"/>
                  </a:moveTo>
                  <a:cubicBezTo>
                    <a:pt x="15314" y="3202"/>
                    <a:pt x="15854" y="2173"/>
                    <a:pt x="15494" y="1230"/>
                  </a:cubicBezTo>
                  <a:cubicBezTo>
                    <a:pt x="15134" y="202"/>
                    <a:pt x="13964" y="-227"/>
                    <a:pt x="12974" y="116"/>
                  </a:cubicBezTo>
                  <a:cubicBezTo>
                    <a:pt x="11984" y="459"/>
                    <a:pt x="11534" y="1487"/>
                    <a:pt x="11894" y="2430"/>
                  </a:cubicBezTo>
                  <a:cubicBezTo>
                    <a:pt x="12254" y="3373"/>
                    <a:pt x="13334" y="3887"/>
                    <a:pt x="14324" y="3544"/>
                  </a:cubicBezTo>
                  <a:close/>
                  <a:moveTo>
                    <a:pt x="21074" y="4659"/>
                  </a:moveTo>
                  <a:cubicBezTo>
                    <a:pt x="20624" y="4230"/>
                    <a:pt x="19994" y="4144"/>
                    <a:pt x="19544" y="4487"/>
                  </a:cubicBezTo>
                  <a:cubicBezTo>
                    <a:pt x="16934" y="6544"/>
                    <a:pt x="16934" y="6544"/>
                    <a:pt x="16934" y="6544"/>
                  </a:cubicBezTo>
                  <a:cubicBezTo>
                    <a:pt x="13244" y="4402"/>
                    <a:pt x="13244" y="4402"/>
                    <a:pt x="13244" y="4402"/>
                  </a:cubicBezTo>
                  <a:cubicBezTo>
                    <a:pt x="13064" y="4230"/>
                    <a:pt x="12884" y="4144"/>
                    <a:pt x="12704" y="4059"/>
                  </a:cubicBezTo>
                  <a:cubicBezTo>
                    <a:pt x="12524" y="3973"/>
                    <a:pt x="12524" y="3973"/>
                    <a:pt x="12524" y="3973"/>
                  </a:cubicBezTo>
                  <a:cubicBezTo>
                    <a:pt x="12524" y="3973"/>
                    <a:pt x="12524" y="3973"/>
                    <a:pt x="12524" y="3973"/>
                  </a:cubicBezTo>
                  <a:cubicBezTo>
                    <a:pt x="12254" y="3887"/>
                    <a:pt x="11984" y="3887"/>
                    <a:pt x="11624" y="3973"/>
                  </a:cubicBezTo>
                  <a:cubicBezTo>
                    <a:pt x="11624" y="3887"/>
                    <a:pt x="11624" y="3887"/>
                    <a:pt x="11624" y="3887"/>
                  </a:cubicBezTo>
                  <a:cubicBezTo>
                    <a:pt x="6044" y="5687"/>
                    <a:pt x="6044" y="5687"/>
                    <a:pt x="6044" y="5687"/>
                  </a:cubicBezTo>
                  <a:cubicBezTo>
                    <a:pt x="5594" y="5773"/>
                    <a:pt x="5234" y="6202"/>
                    <a:pt x="5234" y="6716"/>
                  </a:cubicBezTo>
                  <a:cubicBezTo>
                    <a:pt x="5234" y="10659"/>
                    <a:pt x="5234" y="10659"/>
                    <a:pt x="5234" y="10659"/>
                  </a:cubicBezTo>
                  <a:cubicBezTo>
                    <a:pt x="5234" y="11173"/>
                    <a:pt x="5684" y="11687"/>
                    <a:pt x="6314" y="11687"/>
                  </a:cubicBezTo>
                  <a:cubicBezTo>
                    <a:pt x="6944" y="11687"/>
                    <a:pt x="7394" y="11173"/>
                    <a:pt x="7394" y="10659"/>
                  </a:cubicBezTo>
                  <a:cubicBezTo>
                    <a:pt x="7394" y="7487"/>
                    <a:pt x="7394" y="7487"/>
                    <a:pt x="7394" y="7487"/>
                  </a:cubicBezTo>
                  <a:cubicBezTo>
                    <a:pt x="9464" y="6802"/>
                    <a:pt x="9464" y="6802"/>
                    <a:pt x="9464" y="6802"/>
                  </a:cubicBezTo>
                  <a:cubicBezTo>
                    <a:pt x="7934" y="10573"/>
                    <a:pt x="7934" y="10573"/>
                    <a:pt x="7934" y="10573"/>
                  </a:cubicBezTo>
                  <a:cubicBezTo>
                    <a:pt x="7664" y="11087"/>
                    <a:pt x="7754" y="11602"/>
                    <a:pt x="8024" y="12116"/>
                  </a:cubicBezTo>
                  <a:cubicBezTo>
                    <a:pt x="7304" y="13659"/>
                    <a:pt x="7304" y="13659"/>
                    <a:pt x="7304" y="13659"/>
                  </a:cubicBezTo>
                  <a:cubicBezTo>
                    <a:pt x="1904" y="13573"/>
                    <a:pt x="1904" y="13573"/>
                    <a:pt x="1904" y="13573"/>
                  </a:cubicBezTo>
                  <a:cubicBezTo>
                    <a:pt x="1904" y="13573"/>
                    <a:pt x="1904" y="13573"/>
                    <a:pt x="1904" y="13573"/>
                  </a:cubicBezTo>
                  <a:cubicBezTo>
                    <a:pt x="1454" y="13573"/>
                    <a:pt x="1094" y="13830"/>
                    <a:pt x="914" y="14259"/>
                  </a:cubicBezTo>
                  <a:cubicBezTo>
                    <a:pt x="104" y="15887"/>
                    <a:pt x="104" y="15887"/>
                    <a:pt x="104" y="15887"/>
                  </a:cubicBezTo>
                  <a:cubicBezTo>
                    <a:pt x="-166" y="16487"/>
                    <a:pt x="104" y="17173"/>
                    <a:pt x="734" y="17430"/>
                  </a:cubicBezTo>
                  <a:cubicBezTo>
                    <a:pt x="1364" y="17687"/>
                    <a:pt x="2084" y="17430"/>
                    <a:pt x="2354" y="16830"/>
                  </a:cubicBezTo>
                  <a:cubicBezTo>
                    <a:pt x="2804" y="15887"/>
                    <a:pt x="2804" y="15887"/>
                    <a:pt x="2804" y="15887"/>
                  </a:cubicBezTo>
                  <a:cubicBezTo>
                    <a:pt x="7934" y="15973"/>
                    <a:pt x="7934" y="15973"/>
                    <a:pt x="7934" y="15973"/>
                  </a:cubicBezTo>
                  <a:cubicBezTo>
                    <a:pt x="8474" y="16059"/>
                    <a:pt x="8924" y="15802"/>
                    <a:pt x="9194" y="15287"/>
                  </a:cubicBezTo>
                  <a:cubicBezTo>
                    <a:pt x="10094" y="13402"/>
                    <a:pt x="10094" y="13402"/>
                    <a:pt x="10094" y="13402"/>
                  </a:cubicBezTo>
                  <a:cubicBezTo>
                    <a:pt x="12434" y="14344"/>
                    <a:pt x="12434" y="14344"/>
                    <a:pt x="12434" y="14344"/>
                  </a:cubicBezTo>
                  <a:cubicBezTo>
                    <a:pt x="12614" y="19573"/>
                    <a:pt x="12614" y="19573"/>
                    <a:pt x="12614" y="19573"/>
                  </a:cubicBezTo>
                  <a:cubicBezTo>
                    <a:pt x="12614" y="19573"/>
                    <a:pt x="12614" y="19573"/>
                    <a:pt x="12614" y="19573"/>
                  </a:cubicBezTo>
                  <a:cubicBezTo>
                    <a:pt x="12704" y="20002"/>
                    <a:pt x="12974" y="20344"/>
                    <a:pt x="13424" y="20516"/>
                  </a:cubicBezTo>
                  <a:cubicBezTo>
                    <a:pt x="15044" y="21116"/>
                    <a:pt x="15044" y="21116"/>
                    <a:pt x="15044" y="21116"/>
                  </a:cubicBezTo>
                  <a:cubicBezTo>
                    <a:pt x="15674" y="21373"/>
                    <a:pt x="16394" y="21030"/>
                    <a:pt x="16664" y="20430"/>
                  </a:cubicBezTo>
                  <a:cubicBezTo>
                    <a:pt x="16934" y="19830"/>
                    <a:pt x="16574" y="19144"/>
                    <a:pt x="15944" y="18887"/>
                  </a:cubicBezTo>
                  <a:cubicBezTo>
                    <a:pt x="15134" y="18544"/>
                    <a:pt x="15134" y="18544"/>
                    <a:pt x="15134" y="18544"/>
                  </a:cubicBezTo>
                  <a:cubicBezTo>
                    <a:pt x="14954" y="13487"/>
                    <a:pt x="14954" y="13487"/>
                    <a:pt x="14954" y="13487"/>
                  </a:cubicBezTo>
                  <a:cubicBezTo>
                    <a:pt x="14954" y="13487"/>
                    <a:pt x="14954" y="13402"/>
                    <a:pt x="14954" y="13402"/>
                  </a:cubicBezTo>
                  <a:cubicBezTo>
                    <a:pt x="14954" y="13402"/>
                    <a:pt x="14954" y="13402"/>
                    <a:pt x="14954" y="13402"/>
                  </a:cubicBezTo>
                  <a:cubicBezTo>
                    <a:pt x="14954" y="12973"/>
                    <a:pt x="14594" y="12544"/>
                    <a:pt x="14144" y="12373"/>
                  </a:cubicBezTo>
                  <a:cubicBezTo>
                    <a:pt x="11894" y="11002"/>
                    <a:pt x="11894" y="11002"/>
                    <a:pt x="11894" y="11002"/>
                  </a:cubicBezTo>
                  <a:cubicBezTo>
                    <a:pt x="13514" y="6973"/>
                    <a:pt x="13514" y="6973"/>
                    <a:pt x="13514" y="6973"/>
                  </a:cubicBezTo>
                  <a:cubicBezTo>
                    <a:pt x="16394" y="8687"/>
                    <a:pt x="16394" y="8687"/>
                    <a:pt x="16394" y="8687"/>
                  </a:cubicBezTo>
                  <a:cubicBezTo>
                    <a:pt x="16844" y="8944"/>
                    <a:pt x="17384" y="8944"/>
                    <a:pt x="17744" y="8602"/>
                  </a:cubicBezTo>
                  <a:cubicBezTo>
                    <a:pt x="20894" y="6116"/>
                    <a:pt x="20894" y="6116"/>
                    <a:pt x="20894" y="6116"/>
                  </a:cubicBezTo>
                  <a:cubicBezTo>
                    <a:pt x="21344" y="5687"/>
                    <a:pt x="21434" y="5087"/>
                    <a:pt x="21074" y="4659"/>
                  </a:cubicBezTo>
                  <a:close/>
                </a:path>
              </a:pathLst>
            </a:custGeom>
            <a:solidFill>
              <a:schemeClr val="accent1"/>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27" name="Shape 1772"/>
          <p:cNvSpPr/>
          <p:nvPr/>
        </p:nvSpPr>
        <p:spPr>
          <a:xfrm>
            <a:off x="392316" y="2071768"/>
            <a:ext cx="4702597" cy="1952767"/>
          </a:xfrm>
          <a:custGeom>
            <a:avLst/>
            <a:gdLst/>
            <a:ahLst/>
            <a:cxnLst>
              <a:cxn ang="0">
                <a:pos x="wd2" y="hd2"/>
              </a:cxn>
              <a:cxn ang="5400000">
                <a:pos x="wd2" y="hd2"/>
              </a:cxn>
              <a:cxn ang="10800000">
                <a:pos x="wd2" y="hd2"/>
              </a:cxn>
              <a:cxn ang="16200000">
                <a:pos x="wd2" y="hd2"/>
              </a:cxn>
            </a:cxnLst>
            <a:rect l="0" t="0" r="r" b="b"/>
            <a:pathLst>
              <a:path w="21600" h="21543" extrusionOk="0">
                <a:moveTo>
                  <a:pt x="4591" y="8864"/>
                </a:moveTo>
                <a:cubicBezTo>
                  <a:pt x="4563" y="8865"/>
                  <a:pt x="4538" y="8893"/>
                  <a:pt x="4520" y="8938"/>
                </a:cubicBezTo>
                <a:cubicBezTo>
                  <a:pt x="4502" y="8982"/>
                  <a:pt x="4490" y="9043"/>
                  <a:pt x="4490" y="9109"/>
                </a:cubicBezTo>
                <a:lnTo>
                  <a:pt x="4490" y="12435"/>
                </a:lnTo>
                <a:cubicBezTo>
                  <a:pt x="4490" y="12501"/>
                  <a:pt x="4501" y="12563"/>
                  <a:pt x="4519" y="12606"/>
                </a:cubicBezTo>
                <a:cubicBezTo>
                  <a:pt x="4537" y="12650"/>
                  <a:pt x="4561" y="12679"/>
                  <a:pt x="4586" y="12680"/>
                </a:cubicBezTo>
                <a:lnTo>
                  <a:pt x="4903" y="12668"/>
                </a:lnTo>
                <a:lnTo>
                  <a:pt x="4903" y="14452"/>
                </a:lnTo>
                <a:cubicBezTo>
                  <a:pt x="4903" y="17035"/>
                  <a:pt x="4028" y="19136"/>
                  <a:pt x="2953" y="19136"/>
                </a:cubicBezTo>
                <a:cubicBezTo>
                  <a:pt x="1877" y="19136"/>
                  <a:pt x="1003" y="17035"/>
                  <a:pt x="1003" y="14452"/>
                </a:cubicBezTo>
                <a:lnTo>
                  <a:pt x="1003" y="7092"/>
                </a:lnTo>
                <a:cubicBezTo>
                  <a:pt x="1003" y="4509"/>
                  <a:pt x="1877" y="2408"/>
                  <a:pt x="2953" y="2408"/>
                </a:cubicBezTo>
                <a:cubicBezTo>
                  <a:pt x="4028" y="2408"/>
                  <a:pt x="4903" y="4509"/>
                  <a:pt x="4903" y="7092"/>
                </a:cubicBezTo>
                <a:lnTo>
                  <a:pt x="4903" y="8875"/>
                </a:lnTo>
                <a:cubicBezTo>
                  <a:pt x="4903" y="8875"/>
                  <a:pt x="4830" y="8872"/>
                  <a:pt x="4754" y="8870"/>
                </a:cubicBezTo>
                <a:cubicBezTo>
                  <a:pt x="4678" y="8867"/>
                  <a:pt x="4599" y="8865"/>
                  <a:pt x="4586" y="8864"/>
                </a:cubicBezTo>
                <a:lnTo>
                  <a:pt x="4591" y="8864"/>
                </a:lnTo>
                <a:close/>
                <a:moveTo>
                  <a:pt x="21504" y="9879"/>
                </a:moveTo>
                <a:lnTo>
                  <a:pt x="21500" y="9859"/>
                </a:lnTo>
                <a:cubicBezTo>
                  <a:pt x="21479" y="9769"/>
                  <a:pt x="21449" y="9697"/>
                  <a:pt x="21414" y="9646"/>
                </a:cubicBezTo>
                <a:cubicBezTo>
                  <a:pt x="21378" y="9596"/>
                  <a:pt x="21337" y="9568"/>
                  <a:pt x="21294" y="9568"/>
                </a:cubicBezTo>
                <a:lnTo>
                  <a:pt x="7459" y="9568"/>
                </a:lnTo>
                <a:lnTo>
                  <a:pt x="7459" y="8579"/>
                </a:lnTo>
                <a:cubicBezTo>
                  <a:pt x="7459" y="8258"/>
                  <a:pt x="7302" y="7998"/>
                  <a:pt x="7110" y="7998"/>
                </a:cubicBezTo>
                <a:cubicBezTo>
                  <a:pt x="6917" y="7998"/>
                  <a:pt x="6760" y="8258"/>
                  <a:pt x="6760" y="8579"/>
                </a:cubicBezTo>
                <a:lnTo>
                  <a:pt x="6760" y="9538"/>
                </a:lnTo>
                <a:lnTo>
                  <a:pt x="5905" y="9538"/>
                </a:lnTo>
                <a:lnTo>
                  <a:pt x="5905" y="7211"/>
                </a:lnTo>
                <a:cubicBezTo>
                  <a:pt x="5905" y="3294"/>
                  <a:pt x="4601" y="60"/>
                  <a:pt x="2999" y="1"/>
                </a:cubicBezTo>
                <a:cubicBezTo>
                  <a:pt x="2202" y="-28"/>
                  <a:pt x="1451" y="697"/>
                  <a:pt x="882" y="2041"/>
                </a:cubicBezTo>
                <a:cubicBezTo>
                  <a:pt x="313" y="3387"/>
                  <a:pt x="0" y="5181"/>
                  <a:pt x="0" y="7092"/>
                </a:cubicBezTo>
                <a:lnTo>
                  <a:pt x="0" y="14333"/>
                </a:lnTo>
                <a:cubicBezTo>
                  <a:pt x="0" y="18250"/>
                  <a:pt x="1304" y="21484"/>
                  <a:pt x="2907" y="21543"/>
                </a:cubicBezTo>
                <a:cubicBezTo>
                  <a:pt x="3703" y="21572"/>
                  <a:pt x="4455" y="20847"/>
                  <a:pt x="5023" y="19502"/>
                </a:cubicBezTo>
                <a:cubicBezTo>
                  <a:pt x="5592" y="18157"/>
                  <a:pt x="5905" y="16363"/>
                  <a:pt x="5905" y="14452"/>
                </a:cubicBezTo>
                <a:lnTo>
                  <a:pt x="5905" y="11976"/>
                </a:lnTo>
                <a:lnTo>
                  <a:pt x="6760" y="11976"/>
                </a:lnTo>
                <a:lnTo>
                  <a:pt x="6760" y="12965"/>
                </a:lnTo>
                <a:cubicBezTo>
                  <a:pt x="6760" y="13286"/>
                  <a:pt x="6917" y="13546"/>
                  <a:pt x="7110" y="13546"/>
                </a:cubicBezTo>
                <a:cubicBezTo>
                  <a:pt x="7302" y="13546"/>
                  <a:pt x="7459" y="13286"/>
                  <a:pt x="7459" y="12965"/>
                </a:cubicBezTo>
                <a:lnTo>
                  <a:pt x="7459" y="11976"/>
                </a:lnTo>
                <a:lnTo>
                  <a:pt x="21294" y="11976"/>
                </a:lnTo>
                <a:cubicBezTo>
                  <a:pt x="21337" y="11976"/>
                  <a:pt x="21378" y="11948"/>
                  <a:pt x="21413" y="11897"/>
                </a:cubicBezTo>
                <a:cubicBezTo>
                  <a:pt x="21448" y="11847"/>
                  <a:pt x="21478" y="11774"/>
                  <a:pt x="21499" y="11683"/>
                </a:cubicBezTo>
                <a:lnTo>
                  <a:pt x="21504" y="11665"/>
                </a:lnTo>
                <a:cubicBezTo>
                  <a:pt x="21567" y="11393"/>
                  <a:pt x="21600" y="11084"/>
                  <a:pt x="21600" y="10772"/>
                </a:cubicBezTo>
                <a:cubicBezTo>
                  <a:pt x="21600" y="10460"/>
                  <a:pt x="21567" y="10151"/>
                  <a:pt x="21504" y="9879"/>
                </a:cubicBezTo>
                <a:close/>
              </a:path>
            </a:pathLst>
          </a:custGeom>
          <a:solidFill>
            <a:srgbClr val="ECECEC"/>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sp>
        <p:nvSpPr>
          <p:cNvPr id="128" name="Text Placeholder 23"/>
          <p:cNvSpPr>
            <a:spLocks noGrp="1"/>
          </p:cNvSpPr>
          <p:nvPr>
            <p:ph type="body" sz="quarter" idx="10"/>
          </p:nvPr>
        </p:nvSpPr>
        <p:spPr>
          <a:xfrm>
            <a:off x="5937206" y="2460497"/>
            <a:ext cx="1846491" cy="408745"/>
          </a:xfrm>
        </p:spPr>
        <p:txBody>
          <a:bodyPr anchor="ctr"/>
          <a:lstStyle/>
          <a:p>
            <a:r>
              <a:rPr lang="en-US" dirty="0"/>
              <a:t>Key One</a:t>
            </a:r>
          </a:p>
        </p:txBody>
      </p:sp>
      <p:sp>
        <p:nvSpPr>
          <p:cNvPr id="132" name="Text Placeholder 24"/>
          <p:cNvSpPr>
            <a:spLocks noGrp="1"/>
          </p:cNvSpPr>
          <p:nvPr>
            <p:ph type="body" sz="quarter" idx="11"/>
          </p:nvPr>
        </p:nvSpPr>
        <p:spPr>
          <a:xfrm>
            <a:off x="8589280" y="2890083"/>
            <a:ext cx="2078720" cy="86551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endParaRPr lang="en-GB" dirty="0"/>
          </a:p>
        </p:txBody>
      </p:sp>
      <p:sp>
        <p:nvSpPr>
          <p:cNvPr id="133" name="Text Placeholder 23"/>
          <p:cNvSpPr>
            <a:spLocks noGrp="1"/>
          </p:cNvSpPr>
          <p:nvPr>
            <p:ph type="body" sz="quarter" idx="10"/>
          </p:nvPr>
        </p:nvSpPr>
        <p:spPr>
          <a:xfrm>
            <a:off x="8589279" y="2460497"/>
            <a:ext cx="1846491" cy="408745"/>
          </a:xfrm>
        </p:spPr>
        <p:txBody>
          <a:bodyPr anchor="ctr"/>
          <a:lstStyle/>
          <a:p>
            <a:r>
              <a:rPr lang="en-US" dirty="0"/>
              <a:t>Key Three</a:t>
            </a:r>
          </a:p>
        </p:txBody>
      </p:sp>
      <p:sp>
        <p:nvSpPr>
          <p:cNvPr id="134" name="Text Placeholder 24"/>
          <p:cNvSpPr>
            <a:spLocks noGrp="1"/>
          </p:cNvSpPr>
          <p:nvPr>
            <p:ph type="body" sz="quarter" idx="11"/>
          </p:nvPr>
        </p:nvSpPr>
        <p:spPr>
          <a:xfrm>
            <a:off x="5937207" y="4411281"/>
            <a:ext cx="2078720" cy="86551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r>
              <a:rPr lang="en-GB" dirty="0"/>
              <a:t> </a:t>
            </a:r>
            <a:r>
              <a:rPr lang="en-GB" dirty="0" err="1"/>
              <a:t>hom</a:t>
            </a:r>
            <a:endParaRPr lang="en-GB" dirty="0"/>
          </a:p>
        </p:txBody>
      </p:sp>
      <p:sp>
        <p:nvSpPr>
          <p:cNvPr id="135" name="Text Placeholder 23"/>
          <p:cNvSpPr>
            <a:spLocks noGrp="1"/>
          </p:cNvSpPr>
          <p:nvPr>
            <p:ph type="body" sz="quarter" idx="10"/>
          </p:nvPr>
        </p:nvSpPr>
        <p:spPr>
          <a:xfrm>
            <a:off x="5937206" y="3981695"/>
            <a:ext cx="1846491" cy="408745"/>
          </a:xfrm>
        </p:spPr>
        <p:txBody>
          <a:bodyPr anchor="ctr"/>
          <a:lstStyle/>
          <a:p>
            <a:r>
              <a:rPr lang="en-US" dirty="0"/>
              <a:t>Key Two</a:t>
            </a:r>
          </a:p>
        </p:txBody>
      </p:sp>
      <p:sp>
        <p:nvSpPr>
          <p:cNvPr id="136" name="Text Placeholder 24"/>
          <p:cNvSpPr>
            <a:spLocks noGrp="1"/>
          </p:cNvSpPr>
          <p:nvPr>
            <p:ph type="body" sz="quarter" idx="11"/>
          </p:nvPr>
        </p:nvSpPr>
        <p:spPr>
          <a:xfrm>
            <a:off x="8589280" y="4411281"/>
            <a:ext cx="2078720" cy="86551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r>
              <a:rPr lang="en-GB" dirty="0"/>
              <a:t> </a:t>
            </a:r>
            <a:r>
              <a:rPr lang="en-GB" dirty="0" err="1"/>
              <a:t>hom</a:t>
            </a:r>
            <a:endParaRPr lang="en-GB" dirty="0"/>
          </a:p>
        </p:txBody>
      </p:sp>
      <p:sp>
        <p:nvSpPr>
          <p:cNvPr id="137" name="Text Placeholder 23"/>
          <p:cNvSpPr>
            <a:spLocks noGrp="1"/>
          </p:cNvSpPr>
          <p:nvPr>
            <p:ph type="body" sz="quarter" idx="10"/>
          </p:nvPr>
        </p:nvSpPr>
        <p:spPr>
          <a:xfrm>
            <a:off x="8589279" y="3981695"/>
            <a:ext cx="1846491" cy="408745"/>
          </a:xfrm>
        </p:spPr>
        <p:txBody>
          <a:bodyPr anchor="ctr"/>
          <a:lstStyle/>
          <a:p>
            <a:r>
              <a:rPr lang="en-US" dirty="0"/>
              <a:t>Key Four</a:t>
            </a:r>
          </a:p>
        </p:txBody>
      </p:sp>
      <p:sp>
        <p:nvSpPr>
          <p:cNvPr id="33" name="TextBox 32"/>
          <p:cNvSpPr txBox="1"/>
          <p:nvPr/>
        </p:nvSpPr>
        <p:spPr>
          <a:xfrm>
            <a:off x="10247086" y="6269653"/>
            <a:ext cx="506639"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32740228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127"/>
                                        </p:tgtEl>
                                        <p:attrNameLst>
                                          <p:attrName>style.visibility</p:attrName>
                                        </p:attrNameLst>
                                      </p:cBhvr>
                                      <p:to>
                                        <p:strVal val="visible"/>
                                      </p:to>
                                    </p:set>
                                    <p:anim calcmode="lin" valueType="num">
                                      <p:cBhvr additive="base">
                                        <p:cTn id="15" dur="500" fill="hold"/>
                                        <p:tgtEl>
                                          <p:spTgt spid="127"/>
                                        </p:tgtEl>
                                        <p:attrNameLst>
                                          <p:attrName>ppt_x</p:attrName>
                                        </p:attrNameLst>
                                      </p:cBhvr>
                                      <p:tavLst>
                                        <p:tav tm="0">
                                          <p:val>
                                            <p:strVal val="0-#ppt_w/2"/>
                                          </p:val>
                                        </p:tav>
                                        <p:tav tm="100000">
                                          <p:val>
                                            <p:strVal val="#ppt_x"/>
                                          </p:val>
                                        </p:tav>
                                      </p:tavLst>
                                    </p:anim>
                                    <p:anim calcmode="lin" valueType="num">
                                      <p:cBhvr additive="base">
                                        <p:cTn id="16" dur="500" fill="hold"/>
                                        <p:tgtEl>
                                          <p:spTgt spid="127"/>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123"/>
                                        </p:tgtEl>
                                        <p:attrNameLst>
                                          <p:attrName>style.visibility</p:attrName>
                                        </p:attrNameLst>
                                      </p:cBhvr>
                                      <p:to>
                                        <p:strVal val="visible"/>
                                      </p:to>
                                    </p:set>
                                    <p:animEffect transition="in" filter="wipe(up)">
                                      <p:cBhvr>
                                        <p:cTn id="20" dur="500"/>
                                        <p:tgtEl>
                                          <p:spTgt spid="123"/>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8">
                                            <p:txEl>
                                              <p:pRg st="0" end="0"/>
                                            </p:txEl>
                                          </p:spTgt>
                                        </p:tgtEl>
                                        <p:attrNameLst>
                                          <p:attrName>style.visibility</p:attrName>
                                        </p:attrNameLst>
                                      </p:cBhvr>
                                      <p:to>
                                        <p:strVal val="visible"/>
                                      </p:to>
                                    </p:set>
                                    <p:animEffect transition="in" filter="fade">
                                      <p:cBhvr>
                                        <p:cTn id="24" dur="500"/>
                                        <p:tgtEl>
                                          <p:spTgt spid="128">
                                            <p:txEl>
                                              <p:pRg st="0" end="0"/>
                                            </p:txEl>
                                          </p:spTgt>
                                        </p:tgtEl>
                                      </p:cBhvr>
                                    </p:animEffect>
                                  </p:childTnLst>
                                </p:cTn>
                              </p:par>
                            </p:childTnLst>
                          </p:cTn>
                        </p:par>
                        <p:par>
                          <p:cTn id="25" fill="hold">
                            <p:stCondLst>
                              <p:cond delay="2500"/>
                            </p:stCondLst>
                            <p:childTnLst>
                              <p:par>
                                <p:cTn id="26" presetID="18" presetClass="entr" presetSubtype="6" fill="hold" grpId="0" nodeType="afterEffect">
                                  <p:stCondLst>
                                    <p:cond delay="0"/>
                                  </p:stCondLst>
                                  <p:childTnLst>
                                    <p:set>
                                      <p:cBhvr>
                                        <p:cTn id="27" dur="1" fill="hold">
                                          <p:stCondLst>
                                            <p:cond delay="0"/>
                                          </p:stCondLst>
                                        </p:cTn>
                                        <p:tgtEl>
                                          <p:spTgt spid="25">
                                            <p:txEl>
                                              <p:pRg st="0" end="0"/>
                                            </p:txEl>
                                          </p:spTgt>
                                        </p:tgtEl>
                                        <p:attrNameLst>
                                          <p:attrName>style.visibility</p:attrName>
                                        </p:attrNameLst>
                                      </p:cBhvr>
                                      <p:to>
                                        <p:strVal val="visible"/>
                                      </p:to>
                                    </p:set>
                                    <p:animEffect transition="in" filter="strips(downRight)">
                                      <p:cBhvr>
                                        <p:cTn id="28" dur="500"/>
                                        <p:tgtEl>
                                          <p:spTgt spid="25">
                                            <p:txEl>
                                              <p:pRg st="0" end="0"/>
                                            </p:txEl>
                                          </p:spTgt>
                                        </p:tgtEl>
                                      </p:cBhvr>
                                    </p:animEffect>
                                  </p:childTnLst>
                                </p:cTn>
                              </p:par>
                            </p:childTnLst>
                          </p:cTn>
                        </p:par>
                        <p:par>
                          <p:cTn id="29" fill="hold">
                            <p:stCondLst>
                              <p:cond delay="3000"/>
                            </p:stCondLst>
                            <p:childTnLst>
                              <p:par>
                                <p:cTn id="30" presetID="22" presetClass="entr" presetSubtype="1" fill="hold" nodeType="afterEffect">
                                  <p:stCondLst>
                                    <p:cond delay="0"/>
                                  </p:stCondLst>
                                  <p:childTnLst>
                                    <p:set>
                                      <p:cBhvr>
                                        <p:cTn id="31" dur="1" fill="hold">
                                          <p:stCondLst>
                                            <p:cond delay="0"/>
                                          </p:stCondLst>
                                        </p:cTn>
                                        <p:tgtEl>
                                          <p:spTgt spid="119"/>
                                        </p:tgtEl>
                                        <p:attrNameLst>
                                          <p:attrName>style.visibility</p:attrName>
                                        </p:attrNameLst>
                                      </p:cBhvr>
                                      <p:to>
                                        <p:strVal val="visible"/>
                                      </p:to>
                                    </p:set>
                                    <p:animEffect transition="in" filter="wipe(up)">
                                      <p:cBhvr>
                                        <p:cTn id="32" dur="500"/>
                                        <p:tgtEl>
                                          <p:spTgt spid="119"/>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5">
                                            <p:txEl>
                                              <p:pRg st="0" end="0"/>
                                            </p:txEl>
                                          </p:spTgt>
                                        </p:tgtEl>
                                        <p:attrNameLst>
                                          <p:attrName>style.visibility</p:attrName>
                                        </p:attrNameLst>
                                      </p:cBhvr>
                                      <p:to>
                                        <p:strVal val="visible"/>
                                      </p:to>
                                    </p:set>
                                    <p:animEffect transition="in" filter="fade">
                                      <p:cBhvr>
                                        <p:cTn id="36" dur="500"/>
                                        <p:tgtEl>
                                          <p:spTgt spid="135">
                                            <p:txEl>
                                              <p:pRg st="0" end="0"/>
                                            </p:txEl>
                                          </p:spTgt>
                                        </p:tgtEl>
                                      </p:cBhvr>
                                    </p:animEffect>
                                  </p:childTnLst>
                                </p:cTn>
                              </p:par>
                            </p:childTnLst>
                          </p:cTn>
                        </p:par>
                        <p:par>
                          <p:cTn id="37" fill="hold">
                            <p:stCondLst>
                              <p:cond delay="4000"/>
                            </p:stCondLst>
                            <p:childTnLst>
                              <p:par>
                                <p:cTn id="38" presetID="18" presetClass="entr" presetSubtype="6" fill="hold" grpId="0" nodeType="afterEffect">
                                  <p:stCondLst>
                                    <p:cond delay="0"/>
                                  </p:stCondLst>
                                  <p:childTnLst>
                                    <p:set>
                                      <p:cBhvr>
                                        <p:cTn id="39" dur="1" fill="hold">
                                          <p:stCondLst>
                                            <p:cond delay="0"/>
                                          </p:stCondLst>
                                        </p:cTn>
                                        <p:tgtEl>
                                          <p:spTgt spid="134">
                                            <p:txEl>
                                              <p:pRg st="0" end="0"/>
                                            </p:txEl>
                                          </p:spTgt>
                                        </p:tgtEl>
                                        <p:attrNameLst>
                                          <p:attrName>style.visibility</p:attrName>
                                        </p:attrNameLst>
                                      </p:cBhvr>
                                      <p:to>
                                        <p:strVal val="visible"/>
                                      </p:to>
                                    </p:set>
                                    <p:animEffect transition="in" filter="strips(downRight)">
                                      <p:cBhvr>
                                        <p:cTn id="40" dur="500"/>
                                        <p:tgtEl>
                                          <p:spTgt spid="134">
                                            <p:txEl>
                                              <p:pRg st="0" end="0"/>
                                            </p:txEl>
                                          </p:spTgt>
                                        </p:tgtEl>
                                      </p:cBhvr>
                                    </p:animEffect>
                                  </p:childTnLst>
                                </p:cTn>
                              </p:par>
                            </p:childTnLst>
                          </p:cTn>
                        </p:par>
                        <p:par>
                          <p:cTn id="41" fill="hold">
                            <p:stCondLst>
                              <p:cond delay="4500"/>
                            </p:stCondLst>
                            <p:childTnLst>
                              <p:par>
                                <p:cTn id="42" presetID="22" presetClass="entr" presetSubtype="1" fill="hold" nodeType="afterEffect">
                                  <p:stCondLst>
                                    <p:cond delay="0"/>
                                  </p:stCondLst>
                                  <p:childTnLst>
                                    <p:set>
                                      <p:cBhvr>
                                        <p:cTn id="43" dur="1" fill="hold">
                                          <p:stCondLst>
                                            <p:cond delay="0"/>
                                          </p:stCondLst>
                                        </p:cTn>
                                        <p:tgtEl>
                                          <p:spTgt spid="111"/>
                                        </p:tgtEl>
                                        <p:attrNameLst>
                                          <p:attrName>style.visibility</p:attrName>
                                        </p:attrNameLst>
                                      </p:cBhvr>
                                      <p:to>
                                        <p:strVal val="visible"/>
                                      </p:to>
                                    </p:set>
                                    <p:animEffect transition="in" filter="wipe(up)">
                                      <p:cBhvr>
                                        <p:cTn id="44" dur="500"/>
                                        <p:tgtEl>
                                          <p:spTgt spid="11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33">
                                            <p:txEl>
                                              <p:pRg st="0" end="0"/>
                                            </p:txEl>
                                          </p:spTgt>
                                        </p:tgtEl>
                                        <p:attrNameLst>
                                          <p:attrName>style.visibility</p:attrName>
                                        </p:attrNameLst>
                                      </p:cBhvr>
                                      <p:to>
                                        <p:strVal val="visible"/>
                                      </p:to>
                                    </p:set>
                                    <p:animEffect transition="in" filter="fade">
                                      <p:cBhvr>
                                        <p:cTn id="48" dur="500"/>
                                        <p:tgtEl>
                                          <p:spTgt spid="133">
                                            <p:txEl>
                                              <p:pRg st="0" end="0"/>
                                            </p:txEl>
                                          </p:spTgt>
                                        </p:tgtEl>
                                      </p:cBhvr>
                                    </p:animEffect>
                                  </p:childTnLst>
                                </p:cTn>
                              </p:par>
                            </p:childTnLst>
                          </p:cTn>
                        </p:par>
                        <p:par>
                          <p:cTn id="49" fill="hold">
                            <p:stCondLst>
                              <p:cond delay="5500"/>
                            </p:stCondLst>
                            <p:childTnLst>
                              <p:par>
                                <p:cTn id="50" presetID="18" presetClass="entr" presetSubtype="6" fill="hold" grpId="0" nodeType="afterEffect">
                                  <p:stCondLst>
                                    <p:cond delay="0"/>
                                  </p:stCondLst>
                                  <p:childTnLst>
                                    <p:set>
                                      <p:cBhvr>
                                        <p:cTn id="51" dur="1" fill="hold">
                                          <p:stCondLst>
                                            <p:cond delay="0"/>
                                          </p:stCondLst>
                                        </p:cTn>
                                        <p:tgtEl>
                                          <p:spTgt spid="132">
                                            <p:txEl>
                                              <p:pRg st="0" end="0"/>
                                            </p:txEl>
                                          </p:spTgt>
                                        </p:tgtEl>
                                        <p:attrNameLst>
                                          <p:attrName>style.visibility</p:attrName>
                                        </p:attrNameLst>
                                      </p:cBhvr>
                                      <p:to>
                                        <p:strVal val="visible"/>
                                      </p:to>
                                    </p:set>
                                    <p:animEffect transition="in" filter="strips(downRight)">
                                      <p:cBhvr>
                                        <p:cTn id="52" dur="500"/>
                                        <p:tgtEl>
                                          <p:spTgt spid="132">
                                            <p:txEl>
                                              <p:pRg st="0" end="0"/>
                                            </p:txEl>
                                          </p:spTgt>
                                        </p:tgtEl>
                                      </p:cBhvr>
                                    </p:animEffect>
                                  </p:childTnLst>
                                </p:cTn>
                              </p:par>
                            </p:childTnLst>
                          </p:cTn>
                        </p:par>
                        <p:par>
                          <p:cTn id="53" fill="hold">
                            <p:stCondLst>
                              <p:cond delay="6000"/>
                            </p:stCondLst>
                            <p:childTnLst>
                              <p:par>
                                <p:cTn id="54" presetID="22" presetClass="entr" presetSubtype="1" fill="hold"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wipe(up)">
                                      <p:cBhvr>
                                        <p:cTn id="56" dur="500"/>
                                        <p:tgtEl>
                                          <p:spTgt spid="9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37">
                                            <p:txEl>
                                              <p:pRg st="0" end="0"/>
                                            </p:txEl>
                                          </p:spTgt>
                                        </p:tgtEl>
                                        <p:attrNameLst>
                                          <p:attrName>style.visibility</p:attrName>
                                        </p:attrNameLst>
                                      </p:cBhvr>
                                      <p:to>
                                        <p:strVal val="visible"/>
                                      </p:to>
                                    </p:set>
                                    <p:animEffect transition="in" filter="fade">
                                      <p:cBhvr>
                                        <p:cTn id="60" dur="500"/>
                                        <p:tgtEl>
                                          <p:spTgt spid="137">
                                            <p:txEl>
                                              <p:pRg st="0" end="0"/>
                                            </p:txEl>
                                          </p:spTgt>
                                        </p:tgtEl>
                                      </p:cBhvr>
                                    </p:animEffect>
                                  </p:childTnLst>
                                </p:cTn>
                              </p:par>
                            </p:childTnLst>
                          </p:cTn>
                        </p:par>
                        <p:par>
                          <p:cTn id="61" fill="hold">
                            <p:stCondLst>
                              <p:cond delay="7000"/>
                            </p:stCondLst>
                            <p:childTnLst>
                              <p:par>
                                <p:cTn id="62" presetID="18" presetClass="entr" presetSubtype="6" fill="hold" grpId="0" nodeType="afterEffect">
                                  <p:stCondLst>
                                    <p:cond delay="0"/>
                                  </p:stCondLst>
                                  <p:childTnLst>
                                    <p:set>
                                      <p:cBhvr>
                                        <p:cTn id="63" dur="1" fill="hold">
                                          <p:stCondLst>
                                            <p:cond delay="0"/>
                                          </p:stCondLst>
                                        </p:cTn>
                                        <p:tgtEl>
                                          <p:spTgt spid="136">
                                            <p:txEl>
                                              <p:pRg st="0" end="0"/>
                                            </p:txEl>
                                          </p:spTgt>
                                        </p:tgtEl>
                                        <p:attrNameLst>
                                          <p:attrName>style.visibility</p:attrName>
                                        </p:attrNameLst>
                                      </p:cBhvr>
                                      <p:to>
                                        <p:strVal val="visible"/>
                                      </p:to>
                                    </p:set>
                                    <p:animEffect transition="in" filter="strips(downRight)">
                                      <p:cBhvr>
                                        <p:cTn id="64" dur="500"/>
                                        <p:tgtEl>
                                          <p:spTgt spid="1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25" grpId="0" build="p"/>
      <p:bldP spid="127" grpId="0" animBg="1"/>
      <p:bldP spid="128" grpId="0" build="p"/>
      <p:bldP spid="132" grpId="0" build="p"/>
      <p:bldP spid="133" grpId="0" build="p"/>
      <p:bldP spid="134" grpId="0" build="p"/>
      <p:bldP spid="135" grpId="0" build="p"/>
      <p:bldP spid="136" grpId="0" build="p"/>
      <p:bldP spid="137"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313244" y="2798167"/>
            <a:ext cx="98987" cy="1246504"/>
            <a:chOff x="1767206" y="4090669"/>
            <a:chExt cx="98987" cy="1246504"/>
          </a:xfrm>
          <a:solidFill>
            <a:schemeClr val="accent1"/>
          </a:solidFill>
        </p:grpSpPr>
        <p:sp>
          <p:nvSpPr>
            <p:cNvPr id="26" name="Shape 2556"/>
            <p:cNvSpPr/>
            <p:nvPr/>
          </p:nvSpPr>
          <p:spPr>
            <a:xfrm>
              <a:off x="1767206" y="4090669"/>
              <a:ext cx="98987" cy="83508"/>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endParaRPr/>
            </a:p>
          </p:txBody>
        </p:sp>
        <p:sp>
          <p:nvSpPr>
            <p:cNvPr id="27" name="Shape 2557"/>
            <p:cNvSpPr/>
            <p:nvPr/>
          </p:nvSpPr>
          <p:spPr>
            <a:xfrm>
              <a:off x="1767206" y="4384130"/>
              <a:ext cx="98987" cy="83508"/>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endParaRPr/>
            </a:p>
          </p:txBody>
        </p:sp>
        <p:sp>
          <p:nvSpPr>
            <p:cNvPr id="28" name="Shape 2558"/>
            <p:cNvSpPr/>
            <p:nvPr/>
          </p:nvSpPr>
          <p:spPr>
            <a:xfrm>
              <a:off x="1767206" y="4672167"/>
              <a:ext cx="98987" cy="83508"/>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endParaRPr/>
            </a:p>
          </p:txBody>
        </p:sp>
        <p:sp>
          <p:nvSpPr>
            <p:cNvPr id="29" name="Shape 2559"/>
            <p:cNvSpPr/>
            <p:nvPr/>
          </p:nvSpPr>
          <p:spPr>
            <a:xfrm>
              <a:off x="1767206" y="4960203"/>
              <a:ext cx="98987" cy="83508"/>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endParaRPr/>
            </a:p>
          </p:txBody>
        </p:sp>
        <p:sp>
          <p:nvSpPr>
            <p:cNvPr id="30" name="Shape 2560"/>
            <p:cNvSpPr/>
            <p:nvPr/>
          </p:nvSpPr>
          <p:spPr>
            <a:xfrm>
              <a:off x="1767206" y="5253665"/>
              <a:ext cx="98987" cy="83508"/>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endParaRPr/>
            </a:p>
          </p:txBody>
        </p:sp>
      </p:grpSp>
      <p:grpSp>
        <p:nvGrpSpPr>
          <p:cNvPr id="10" name="Group 9"/>
          <p:cNvGrpSpPr/>
          <p:nvPr/>
        </p:nvGrpSpPr>
        <p:grpSpPr>
          <a:xfrm>
            <a:off x="7032154" y="2800399"/>
            <a:ext cx="70870" cy="1230391"/>
            <a:chOff x="6136494" y="4092901"/>
            <a:chExt cx="70870" cy="1230391"/>
          </a:xfrm>
          <a:solidFill>
            <a:schemeClr val="accent1"/>
          </a:solidFill>
        </p:grpSpPr>
        <p:sp>
          <p:nvSpPr>
            <p:cNvPr id="31" name="Shape 2563"/>
            <p:cNvSpPr/>
            <p:nvPr/>
          </p:nvSpPr>
          <p:spPr>
            <a:xfrm>
              <a:off x="6136494" y="4092901"/>
              <a:ext cx="70870" cy="76655"/>
            </a:xfrm>
            <a:custGeom>
              <a:avLst/>
              <a:gdLst/>
              <a:ahLst/>
              <a:cxnLst>
                <a:cxn ang="0">
                  <a:pos x="wd2" y="hd2"/>
                </a:cxn>
                <a:cxn ang="5400000">
                  <a:pos x="wd2" y="hd2"/>
                </a:cxn>
                <a:cxn ang="10800000">
                  <a:pos x="wd2" y="hd2"/>
                </a:cxn>
                <a:cxn ang="16200000">
                  <a:pos x="wd2" y="hd2"/>
                </a:cxn>
              </a:cxnLst>
              <a:rect l="0" t="0" r="r" b="b"/>
              <a:pathLst>
                <a:path w="21600" h="21600" extrusionOk="0">
                  <a:moveTo>
                    <a:pt x="7665" y="10639"/>
                  </a:moveTo>
                  <a:cubicBezTo>
                    <a:pt x="348" y="0"/>
                    <a:pt x="348" y="0"/>
                    <a:pt x="348" y="0"/>
                  </a:cubicBezTo>
                  <a:cubicBezTo>
                    <a:pt x="4529" y="0"/>
                    <a:pt x="4529" y="0"/>
                    <a:pt x="4529" y="0"/>
                  </a:cubicBezTo>
                  <a:cubicBezTo>
                    <a:pt x="4877" y="0"/>
                    <a:pt x="5226" y="0"/>
                    <a:pt x="5226" y="322"/>
                  </a:cubicBezTo>
                  <a:cubicBezTo>
                    <a:pt x="5226" y="322"/>
                    <a:pt x="5574" y="322"/>
                    <a:pt x="5574" y="645"/>
                  </a:cubicBezTo>
                  <a:cubicBezTo>
                    <a:pt x="11148" y="8382"/>
                    <a:pt x="11148" y="8382"/>
                    <a:pt x="11148" y="8382"/>
                  </a:cubicBezTo>
                  <a:cubicBezTo>
                    <a:pt x="11148" y="8382"/>
                    <a:pt x="11148" y="8382"/>
                    <a:pt x="11148" y="8060"/>
                  </a:cubicBezTo>
                  <a:cubicBezTo>
                    <a:pt x="11148" y="8060"/>
                    <a:pt x="11148" y="7737"/>
                    <a:pt x="11497" y="7737"/>
                  </a:cubicBezTo>
                  <a:cubicBezTo>
                    <a:pt x="16374" y="645"/>
                    <a:pt x="16374" y="645"/>
                    <a:pt x="16374" y="645"/>
                  </a:cubicBezTo>
                  <a:cubicBezTo>
                    <a:pt x="16374" y="322"/>
                    <a:pt x="16723" y="0"/>
                    <a:pt x="17071" y="0"/>
                  </a:cubicBezTo>
                  <a:cubicBezTo>
                    <a:pt x="21600" y="0"/>
                    <a:pt x="21600" y="0"/>
                    <a:pt x="21600" y="0"/>
                  </a:cubicBezTo>
                  <a:cubicBezTo>
                    <a:pt x="13935" y="10316"/>
                    <a:pt x="13935" y="10316"/>
                    <a:pt x="13935" y="10316"/>
                  </a:cubicBezTo>
                  <a:cubicBezTo>
                    <a:pt x="21600" y="21600"/>
                    <a:pt x="21600" y="21600"/>
                    <a:pt x="21600" y="21600"/>
                  </a:cubicBezTo>
                  <a:cubicBezTo>
                    <a:pt x="17419" y="21600"/>
                    <a:pt x="17419" y="21600"/>
                    <a:pt x="17419" y="21600"/>
                  </a:cubicBezTo>
                  <a:cubicBezTo>
                    <a:pt x="17071" y="21600"/>
                    <a:pt x="16723" y="21600"/>
                    <a:pt x="16723" y="21278"/>
                  </a:cubicBezTo>
                  <a:cubicBezTo>
                    <a:pt x="16374" y="21278"/>
                    <a:pt x="16374" y="21278"/>
                    <a:pt x="16026" y="20955"/>
                  </a:cubicBezTo>
                  <a:cubicBezTo>
                    <a:pt x="10800" y="12573"/>
                    <a:pt x="10800" y="12573"/>
                    <a:pt x="10800" y="12573"/>
                  </a:cubicBezTo>
                  <a:cubicBezTo>
                    <a:pt x="10452" y="12896"/>
                    <a:pt x="10452" y="12896"/>
                    <a:pt x="10452" y="12896"/>
                  </a:cubicBezTo>
                  <a:cubicBezTo>
                    <a:pt x="10452" y="13218"/>
                    <a:pt x="10452" y="13218"/>
                    <a:pt x="10452" y="13218"/>
                  </a:cubicBezTo>
                  <a:cubicBezTo>
                    <a:pt x="5226" y="20955"/>
                    <a:pt x="5226" y="20955"/>
                    <a:pt x="5226" y="20955"/>
                  </a:cubicBezTo>
                  <a:cubicBezTo>
                    <a:pt x="4877" y="20955"/>
                    <a:pt x="4877" y="21278"/>
                    <a:pt x="4529" y="21278"/>
                  </a:cubicBezTo>
                  <a:cubicBezTo>
                    <a:pt x="4529" y="21600"/>
                    <a:pt x="4181" y="21600"/>
                    <a:pt x="3832" y="21600"/>
                  </a:cubicBezTo>
                  <a:cubicBezTo>
                    <a:pt x="0" y="21600"/>
                    <a:pt x="0" y="21600"/>
                    <a:pt x="0" y="21600"/>
                  </a:cubicBezTo>
                  <a:lnTo>
                    <a:pt x="7665" y="10639"/>
                  </a:lnTo>
                  <a:close/>
                </a:path>
              </a:pathLst>
            </a:custGeom>
            <a:grpFill/>
            <a:ln w="12700" cap="flat">
              <a:noFill/>
              <a:miter lim="400000"/>
            </a:ln>
            <a:effectLst/>
          </p:spPr>
          <p:txBody>
            <a:bodyPr wrap="square" lIns="0" tIns="0" rIns="0" bIns="0" numCol="1" anchor="t">
              <a:noAutofit/>
            </a:bodyPr>
            <a:lstStyle/>
            <a:p>
              <a:pPr lvl="0"/>
              <a:endParaRPr/>
            </a:p>
          </p:txBody>
        </p:sp>
        <p:sp>
          <p:nvSpPr>
            <p:cNvPr id="32" name="Shape 2564"/>
            <p:cNvSpPr/>
            <p:nvPr/>
          </p:nvSpPr>
          <p:spPr>
            <a:xfrm>
              <a:off x="6136494" y="4385167"/>
              <a:ext cx="70870" cy="76655"/>
            </a:xfrm>
            <a:custGeom>
              <a:avLst/>
              <a:gdLst/>
              <a:ahLst/>
              <a:cxnLst>
                <a:cxn ang="0">
                  <a:pos x="wd2" y="hd2"/>
                </a:cxn>
                <a:cxn ang="5400000">
                  <a:pos x="wd2" y="hd2"/>
                </a:cxn>
                <a:cxn ang="10800000">
                  <a:pos x="wd2" y="hd2"/>
                </a:cxn>
                <a:cxn ang="16200000">
                  <a:pos x="wd2" y="hd2"/>
                </a:cxn>
              </a:cxnLst>
              <a:rect l="0" t="0" r="r" b="b"/>
              <a:pathLst>
                <a:path w="21600" h="21600" extrusionOk="0">
                  <a:moveTo>
                    <a:pt x="7665" y="10639"/>
                  </a:moveTo>
                  <a:cubicBezTo>
                    <a:pt x="348" y="0"/>
                    <a:pt x="348" y="0"/>
                    <a:pt x="348" y="0"/>
                  </a:cubicBezTo>
                  <a:cubicBezTo>
                    <a:pt x="4529" y="0"/>
                    <a:pt x="4529" y="0"/>
                    <a:pt x="4529" y="0"/>
                  </a:cubicBezTo>
                  <a:cubicBezTo>
                    <a:pt x="4877" y="0"/>
                    <a:pt x="5226" y="0"/>
                    <a:pt x="5226" y="322"/>
                  </a:cubicBezTo>
                  <a:cubicBezTo>
                    <a:pt x="5226" y="322"/>
                    <a:pt x="5574" y="322"/>
                    <a:pt x="5574" y="645"/>
                  </a:cubicBezTo>
                  <a:cubicBezTo>
                    <a:pt x="11148" y="8382"/>
                    <a:pt x="11148" y="8382"/>
                    <a:pt x="11148" y="8382"/>
                  </a:cubicBezTo>
                  <a:cubicBezTo>
                    <a:pt x="11148" y="8382"/>
                    <a:pt x="11148" y="8382"/>
                    <a:pt x="11148" y="8060"/>
                  </a:cubicBezTo>
                  <a:cubicBezTo>
                    <a:pt x="11148" y="8060"/>
                    <a:pt x="11148" y="7737"/>
                    <a:pt x="11497" y="7737"/>
                  </a:cubicBezTo>
                  <a:cubicBezTo>
                    <a:pt x="16374" y="645"/>
                    <a:pt x="16374" y="645"/>
                    <a:pt x="16374" y="645"/>
                  </a:cubicBezTo>
                  <a:cubicBezTo>
                    <a:pt x="16374" y="322"/>
                    <a:pt x="16723" y="0"/>
                    <a:pt x="17071" y="0"/>
                  </a:cubicBezTo>
                  <a:cubicBezTo>
                    <a:pt x="21600" y="0"/>
                    <a:pt x="21600" y="0"/>
                    <a:pt x="21600" y="0"/>
                  </a:cubicBezTo>
                  <a:cubicBezTo>
                    <a:pt x="13935" y="10316"/>
                    <a:pt x="13935" y="10316"/>
                    <a:pt x="13935" y="10316"/>
                  </a:cubicBezTo>
                  <a:cubicBezTo>
                    <a:pt x="21600" y="21600"/>
                    <a:pt x="21600" y="21600"/>
                    <a:pt x="21600" y="21600"/>
                  </a:cubicBezTo>
                  <a:cubicBezTo>
                    <a:pt x="17419" y="21600"/>
                    <a:pt x="17419" y="21600"/>
                    <a:pt x="17419" y="21600"/>
                  </a:cubicBezTo>
                  <a:cubicBezTo>
                    <a:pt x="17071" y="21600"/>
                    <a:pt x="16723" y="21600"/>
                    <a:pt x="16723" y="21278"/>
                  </a:cubicBezTo>
                  <a:cubicBezTo>
                    <a:pt x="16374" y="21278"/>
                    <a:pt x="16374" y="21278"/>
                    <a:pt x="16026" y="20955"/>
                  </a:cubicBezTo>
                  <a:cubicBezTo>
                    <a:pt x="10800" y="12573"/>
                    <a:pt x="10800" y="12573"/>
                    <a:pt x="10800" y="12573"/>
                  </a:cubicBezTo>
                  <a:cubicBezTo>
                    <a:pt x="10452" y="12896"/>
                    <a:pt x="10452" y="12896"/>
                    <a:pt x="10452" y="12896"/>
                  </a:cubicBezTo>
                  <a:cubicBezTo>
                    <a:pt x="10452" y="13218"/>
                    <a:pt x="10452" y="13218"/>
                    <a:pt x="10452" y="13218"/>
                  </a:cubicBezTo>
                  <a:cubicBezTo>
                    <a:pt x="5226" y="20955"/>
                    <a:pt x="5226" y="20955"/>
                    <a:pt x="5226" y="20955"/>
                  </a:cubicBezTo>
                  <a:cubicBezTo>
                    <a:pt x="4877" y="20955"/>
                    <a:pt x="4877" y="21278"/>
                    <a:pt x="4529" y="21278"/>
                  </a:cubicBezTo>
                  <a:cubicBezTo>
                    <a:pt x="4529" y="21600"/>
                    <a:pt x="4181" y="21600"/>
                    <a:pt x="3832" y="21600"/>
                  </a:cubicBezTo>
                  <a:cubicBezTo>
                    <a:pt x="0" y="21600"/>
                    <a:pt x="0" y="21600"/>
                    <a:pt x="0" y="21600"/>
                  </a:cubicBezTo>
                  <a:lnTo>
                    <a:pt x="7665" y="10639"/>
                  </a:lnTo>
                  <a:close/>
                </a:path>
              </a:pathLst>
            </a:custGeom>
            <a:grpFill/>
            <a:ln w="12700" cap="flat">
              <a:noFill/>
              <a:miter lim="400000"/>
            </a:ln>
            <a:effectLst/>
          </p:spPr>
          <p:txBody>
            <a:bodyPr wrap="square" lIns="0" tIns="0" rIns="0" bIns="0" numCol="1" anchor="t">
              <a:noAutofit/>
            </a:bodyPr>
            <a:lstStyle/>
            <a:p>
              <a:pPr lvl="0"/>
              <a:endParaRPr/>
            </a:p>
          </p:txBody>
        </p:sp>
        <p:sp>
          <p:nvSpPr>
            <p:cNvPr id="33" name="Shape 2565"/>
            <p:cNvSpPr/>
            <p:nvPr/>
          </p:nvSpPr>
          <p:spPr>
            <a:xfrm>
              <a:off x="6136494" y="4670515"/>
              <a:ext cx="70870" cy="76655"/>
            </a:xfrm>
            <a:custGeom>
              <a:avLst/>
              <a:gdLst/>
              <a:ahLst/>
              <a:cxnLst>
                <a:cxn ang="0">
                  <a:pos x="wd2" y="hd2"/>
                </a:cxn>
                <a:cxn ang="5400000">
                  <a:pos x="wd2" y="hd2"/>
                </a:cxn>
                <a:cxn ang="10800000">
                  <a:pos x="wd2" y="hd2"/>
                </a:cxn>
                <a:cxn ang="16200000">
                  <a:pos x="wd2" y="hd2"/>
                </a:cxn>
              </a:cxnLst>
              <a:rect l="0" t="0" r="r" b="b"/>
              <a:pathLst>
                <a:path w="21600" h="21600" extrusionOk="0">
                  <a:moveTo>
                    <a:pt x="7665" y="10639"/>
                  </a:moveTo>
                  <a:cubicBezTo>
                    <a:pt x="348" y="0"/>
                    <a:pt x="348" y="0"/>
                    <a:pt x="348" y="0"/>
                  </a:cubicBezTo>
                  <a:cubicBezTo>
                    <a:pt x="4529" y="0"/>
                    <a:pt x="4529" y="0"/>
                    <a:pt x="4529" y="0"/>
                  </a:cubicBezTo>
                  <a:cubicBezTo>
                    <a:pt x="4877" y="0"/>
                    <a:pt x="5226" y="0"/>
                    <a:pt x="5226" y="322"/>
                  </a:cubicBezTo>
                  <a:cubicBezTo>
                    <a:pt x="5226" y="322"/>
                    <a:pt x="5574" y="322"/>
                    <a:pt x="5574" y="645"/>
                  </a:cubicBezTo>
                  <a:cubicBezTo>
                    <a:pt x="11148" y="8382"/>
                    <a:pt x="11148" y="8382"/>
                    <a:pt x="11148" y="8382"/>
                  </a:cubicBezTo>
                  <a:cubicBezTo>
                    <a:pt x="11148" y="8382"/>
                    <a:pt x="11148" y="8382"/>
                    <a:pt x="11148" y="8060"/>
                  </a:cubicBezTo>
                  <a:cubicBezTo>
                    <a:pt x="11148" y="8060"/>
                    <a:pt x="11148" y="7737"/>
                    <a:pt x="11497" y="7737"/>
                  </a:cubicBezTo>
                  <a:cubicBezTo>
                    <a:pt x="16374" y="645"/>
                    <a:pt x="16374" y="645"/>
                    <a:pt x="16374" y="645"/>
                  </a:cubicBezTo>
                  <a:cubicBezTo>
                    <a:pt x="16374" y="322"/>
                    <a:pt x="16723" y="0"/>
                    <a:pt x="17071" y="0"/>
                  </a:cubicBezTo>
                  <a:cubicBezTo>
                    <a:pt x="21600" y="0"/>
                    <a:pt x="21600" y="0"/>
                    <a:pt x="21600" y="0"/>
                  </a:cubicBezTo>
                  <a:cubicBezTo>
                    <a:pt x="13935" y="10316"/>
                    <a:pt x="13935" y="10316"/>
                    <a:pt x="13935" y="10316"/>
                  </a:cubicBezTo>
                  <a:cubicBezTo>
                    <a:pt x="21600" y="21600"/>
                    <a:pt x="21600" y="21600"/>
                    <a:pt x="21600" y="21600"/>
                  </a:cubicBezTo>
                  <a:cubicBezTo>
                    <a:pt x="17419" y="21600"/>
                    <a:pt x="17419" y="21600"/>
                    <a:pt x="17419" y="21600"/>
                  </a:cubicBezTo>
                  <a:cubicBezTo>
                    <a:pt x="17071" y="21600"/>
                    <a:pt x="16723" y="21600"/>
                    <a:pt x="16723" y="21278"/>
                  </a:cubicBezTo>
                  <a:cubicBezTo>
                    <a:pt x="16374" y="21278"/>
                    <a:pt x="16374" y="21278"/>
                    <a:pt x="16026" y="20955"/>
                  </a:cubicBezTo>
                  <a:cubicBezTo>
                    <a:pt x="10800" y="12573"/>
                    <a:pt x="10800" y="12573"/>
                    <a:pt x="10800" y="12573"/>
                  </a:cubicBezTo>
                  <a:cubicBezTo>
                    <a:pt x="10452" y="12896"/>
                    <a:pt x="10452" y="12896"/>
                    <a:pt x="10452" y="12896"/>
                  </a:cubicBezTo>
                  <a:cubicBezTo>
                    <a:pt x="10452" y="13218"/>
                    <a:pt x="10452" y="13218"/>
                    <a:pt x="10452" y="13218"/>
                  </a:cubicBezTo>
                  <a:cubicBezTo>
                    <a:pt x="5226" y="20955"/>
                    <a:pt x="5226" y="20955"/>
                    <a:pt x="5226" y="20955"/>
                  </a:cubicBezTo>
                  <a:cubicBezTo>
                    <a:pt x="4877" y="20955"/>
                    <a:pt x="4877" y="21278"/>
                    <a:pt x="4529" y="21278"/>
                  </a:cubicBezTo>
                  <a:cubicBezTo>
                    <a:pt x="4529" y="21600"/>
                    <a:pt x="4181" y="21600"/>
                    <a:pt x="3832" y="21600"/>
                  </a:cubicBezTo>
                  <a:cubicBezTo>
                    <a:pt x="0" y="21600"/>
                    <a:pt x="0" y="21600"/>
                    <a:pt x="0" y="21600"/>
                  </a:cubicBezTo>
                  <a:lnTo>
                    <a:pt x="7665" y="10639"/>
                  </a:lnTo>
                  <a:close/>
                </a:path>
              </a:pathLst>
            </a:custGeom>
            <a:grpFill/>
            <a:ln w="12700" cap="flat">
              <a:noFill/>
              <a:miter lim="400000"/>
            </a:ln>
            <a:effectLst/>
          </p:spPr>
          <p:txBody>
            <a:bodyPr wrap="square" lIns="0" tIns="0" rIns="0" bIns="0" numCol="1" anchor="t">
              <a:noAutofit/>
            </a:bodyPr>
            <a:lstStyle/>
            <a:p>
              <a:pPr lvl="0"/>
              <a:endParaRPr/>
            </a:p>
          </p:txBody>
        </p:sp>
        <p:sp>
          <p:nvSpPr>
            <p:cNvPr id="34" name="Shape 2566"/>
            <p:cNvSpPr/>
            <p:nvPr/>
          </p:nvSpPr>
          <p:spPr>
            <a:xfrm>
              <a:off x="6136494" y="4955864"/>
              <a:ext cx="70870" cy="76655"/>
            </a:xfrm>
            <a:custGeom>
              <a:avLst/>
              <a:gdLst/>
              <a:ahLst/>
              <a:cxnLst>
                <a:cxn ang="0">
                  <a:pos x="wd2" y="hd2"/>
                </a:cxn>
                <a:cxn ang="5400000">
                  <a:pos x="wd2" y="hd2"/>
                </a:cxn>
                <a:cxn ang="10800000">
                  <a:pos x="wd2" y="hd2"/>
                </a:cxn>
                <a:cxn ang="16200000">
                  <a:pos x="wd2" y="hd2"/>
                </a:cxn>
              </a:cxnLst>
              <a:rect l="0" t="0" r="r" b="b"/>
              <a:pathLst>
                <a:path w="21600" h="21600" extrusionOk="0">
                  <a:moveTo>
                    <a:pt x="7665" y="10639"/>
                  </a:moveTo>
                  <a:cubicBezTo>
                    <a:pt x="348" y="0"/>
                    <a:pt x="348" y="0"/>
                    <a:pt x="348" y="0"/>
                  </a:cubicBezTo>
                  <a:cubicBezTo>
                    <a:pt x="4529" y="0"/>
                    <a:pt x="4529" y="0"/>
                    <a:pt x="4529" y="0"/>
                  </a:cubicBezTo>
                  <a:cubicBezTo>
                    <a:pt x="4877" y="0"/>
                    <a:pt x="5226" y="0"/>
                    <a:pt x="5226" y="322"/>
                  </a:cubicBezTo>
                  <a:cubicBezTo>
                    <a:pt x="5226" y="322"/>
                    <a:pt x="5574" y="322"/>
                    <a:pt x="5574" y="645"/>
                  </a:cubicBezTo>
                  <a:cubicBezTo>
                    <a:pt x="11148" y="8382"/>
                    <a:pt x="11148" y="8382"/>
                    <a:pt x="11148" y="8382"/>
                  </a:cubicBezTo>
                  <a:cubicBezTo>
                    <a:pt x="11148" y="8382"/>
                    <a:pt x="11148" y="8382"/>
                    <a:pt x="11148" y="8060"/>
                  </a:cubicBezTo>
                  <a:cubicBezTo>
                    <a:pt x="11148" y="8060"/>
                    <a:pt x="11148" y="7737"/>
                    <a:pt x="11497" y="7737"/>
                  </a:cubicBezTo>
                  <a:cubicBezTo>
                    <a:pt x="16374" y="645"/>
                    <a:pt x="16374" y="645"/>
                    <a:pt x="16374" y="645"/>
                  </a:cubicBezTo>
                  <a:cubicBezTo>
                    <a:pt x="16374" y="322"/>
                    <a:pt x="16723" y="0"/>
                    <a:pt x="17071" y="0"/>
                  </a:cubicBezTo>
                  <a:cubicBezTo>
                    <a:pt x="21600" y="0"/>
                    <a:pt x="21600" y="0"/>
                    <a:pt x="21600" y="0"/>
                  </a:cubicBezTo>
                  <a:cubicBezTo>
                    <a:pt x="13935" y="10316"/>
                    <a:pt x="13935" y="10316"/>
                    <a:pt x="13935" y="10316"/>
                  </a:cubicBezTo>
                  <a:cubicBezTo>
                    <a:pt x="21600" y="21600"/>
                    <a:pt x="21600" y="21600"/>
                    <a:pt x="21600" y="21600"/>
                  </a:cubicBezTo>
                  <a:cubicBezTo>
                    <a:pt x="17419" y="21600"/>
                    <a:pt x="17419" y="21600"/>
                    <a:pt x="17419" y="21600"/>
                  </a:cubicBezTo>
                  <a:cubicBezTo>
                    <a:pt x="17071" y="21600"/>
                    <a:pt x="16723" y="21600"/>
                    <a:pt x="16723" y="21278"/>
                  </a:cubicBezTo>
                  <a:cubicBezTo>
                    <a:pt x="16374" y="21278"/>
                    <a:pt x="16374" y="21278"/>
                    <a:pt x="16026" y="20955"/>
                  </a:cubicBezTo>
                  <a:cubicBezTo>
                    <a:pt x="10800" y="12573"/>
                    <a:pt x="10800" y="12573"/>
                    <a:pt x="10800" y="12573"/>
                  </a:cubicBezTo>
                  <a:cubicBezTo>
                    <a:pt x="10452" y="12896"/>
                    <a:pt x="10452" y="12896"/>
                    <a:pt x="10452" y="12896"/>
                  </a:cubicBezTo>
                  <a:cubicBezTo>
                    <a:pt x="10452" y="13218"/>
                    <a:pt x="10452" y="13218"/>
                    <a:pt x="10452" y="13218"/>
                  </a:cubicBezTo>
                  <a:cubicBezTo>
                    <a:pt x="5226" y="20955"/>
                    <a:pt x="5226" y="20955"/>
                    <a:pt x="5226" y="20955"/>
                  </a:cubicBezTo>
                  <a:cubicBezTo>
                    <a:pt x="4877" y="20955"/>
                    <a:pt x="4877" y="21278"/>
                    <a:pt x="4529" y="21278"/>
                  </a:cubicBezTo>
                  <a:cubicBezTo>
                    <a:pt x="4529" y="21600"/>
                    <a:pt x="4181" y="21600"/>
                    <a:pt x="3832" y="21600"/>
                  </a:cubicBezTo>
                  <a:cubicBezTo>
                    <a:pt x="0" y="21600"/>
                    <a:pt x="0" y="21600"/>
                    <a:pt x="0" y="21600"/>
                  </a:cubicBezTo>
                  <a:lnTo>
                    <a:pt x="7665" y="10639"/>
                  </a:lnTo>
                  <a:close/>
                </a:path>
              </a:pathLst>
            </a:custGeom>
            <a:grpFill/>
            <a:ln w="12700" cap="flat">
              <a:noFill/>
              <a:miter lim="400000"/>
            </a:ln>
            <a:effectLst/>
          </p:spPr>
          <p:txBody>
            <a:bodyPr wrap="square" lIns="0" tIns="0" rIns="0" bIns="0" numCol="1" anchor="t">
              <a:noAutofit/>
            </a:bodyPr>
            <a:lstStyle/>
            <a:p>
              <a:pPr lvl="0"/>
              <a:endParaRPr/>
            </a:p>
          </p:txBody>
        </p:sp>
        <p:sp>
          <p:nvSpPr>
            <p:cNvPr id="35" name="Shape 2567"/>
            <p:cNvSpPr/>
            <p:nvPr/>
          </p:nvSpPr>
          <p:spPr>
            <a:xfrm>
              <a:off x="6136494" y="5246637"/>
              <a:ext cx="70870" cy="76655"/>
            </a:xfrm>
            <a:custGeom>
              <a:avLst/>
              <a:gdLst/>
              <a:ahLst/>
              <a:cxnLst>
                <a:cxn ang="0">
                  <a:pos x="wd2" y="hd2"/>
                </a:cxn>
                <a:cxn ang="5400000">
                  <a:pos x="wd2" y="hd2"/>
                </a:cxn>
                <a:cxn ang="10800000">
                  <a:pos x="wd2" y="hd2"/>
                </a:cxn>
                <a:cxn ang="16200000">
                  <a:pos x="wd2" y="hd2"/>
                </a:cxn>
              </a:cxnLst>
              <a:rect l="0" t="0" r="r" b="b"/>
              <a:pathLst>
                <a:path w="21600" h="21600" extrusionOk="0">
                  <a:moveTo>
                    <a:pt x="7665" y="10639"/>
                  </a:moveTo>
                  <a:cubicBezTo>
                    <a:pt x="348" y="0"/>
                    <a:pt x="348" y="0"/>
                    <a:pt x="348" y="0"/>
                  </a:cubicBezTo>
                  <a:cubicBezTo>
                    <a:pt x="4529" y="0"/>
                    <a:pt x="4529" y="0"/>
                    <a:pt x="4529" y="0"/>
                  </a:cubicBezTo>
                  <a:cubicBezTo>
                    <a:pt x="4877" y="0"/>
                    <a:pt x="5226" y="0"/>
                    <a:pt x="5226" y="322"/>
                  </a:cubicBezTo>
                  <a:cubicBezTo>
                    <a:pt x="5226" y="322"/>
                    <a:pt x="5574" y="322"/>
                    <a:pt x="5574" y="645"/>
                  </a:cubicBezTo>
                  <a:cubicBezTo>
                    <a:pt x="11148" y="8382"/>
                    <a:pt x="11148" y="8382"/>
                    <a:pt x="11148" y="8382"/>
                  </a:cubicBezTo>
                  <a:cubicBezTo>
                    <a:pt x="11148" y="8382"/>
                    <a:pt x="11148" y="8382"/>
                    <a:pt x="11148" y="8060"/>
                  </a:cubicBezTo>
                  <a:cubicBezTo>
                    <a:pt x="11148" y="8060"/>
                    <a:pt x="11148" y="7737"/>
                    <a:pt x="11497" y="7737"/>
                  </a:cubicBezTo>
                  <a:cubicBezTo>
                    <a:pt x="16374" y="645"/>
                    <a:pt x="16374" y="645"/>
                    <a:pt x="16374" y="645"/>
                  </a:cubicBezTo>
                  <a:cubicBezTo>
                    <a:pt x="16374" y="322"/>
                    <a:pt x="16723" y="0"/>
                    <a:pt x="17071" y="0"/>
                  </a:cubicBezTo>
                  <a:cubicBezTo>
                    <a:pt x="21600" y="0"/>
                    <a:pt x="21600" y="0"/>
                    <a:pt x="21600" y="0"/>
                  </a:cubicBezTo>
                  <a:cubicBezTo>
                    <a:pt x="13935" y="10316"/>
                    <a:pt x="13935" y="10316"/>
                    <a:pt x="13935" y="10316"/>
                  </a:cubicBezTo>
                  <a:cubicBezTo>
                    <a:pt x="21600" y="21600"/>
                    <a:pt x="21600" y="21600"/>
                    <a:pt x="21600" y="21600"/>
                  </a:cubicBezTo>
                  <a:cubicBezTo>
                    <a:pt x="17419" y="21600"/>
                    <a:pt x="17419" y="21600"/>
                    <a:pt x="17419" y="21600"/>
                  </a:cubicBezTo>
                  <a:cubicBezTo>
                    <a:pt x="17071" y="21600"/>
                    <a:pt x="16723" y="21600"/>
                    <a:pt x="16723" y="21278"/>
                  </a:cubicBezTo>
                  <a:cubicBezTo>
                    <a:pt x="16374" y="21278"/>
                    <a:pt x="16374" y="21278"/>
                    <a:pt x="16026" y="20955"/>
                  </a:cubicBezTo>
                  <a:cubicBezTo>
                    <a:pt x="10800" y="12573"/>
                    <a:pt x="10800" y="12573"/>
                    <a:pt x="10800" y="12573"/>
                  </a:cubicBezTo>
                  <a:cubicBezTo>
                    <a:pt x="10452" y="12896"/>
                    <a:pt x="10452" y="12896"/>
                    <a:pt x="10452" y="12896"/>
                  </a:cubicBezTo>
                  <a:cubicBezTo>
                    <a:pt x="10452" y="13218"/>
                    <a:pt x="10452" y="13218"/>
                    <a:pt x="10452" y="13218"/>
                  </a:cubicBezTo>
                  <a:cubicBezTo>
                    <a:pt x="5226" y="20955"/>
                    <a:pt x="5226" y="20955"/>
                    <a:pt x="5226" y="20955"/>
                  </a:cubicBezTo>
                  <a:cubicBezTo>
                    <a:pt x="4877" y="20955"/>
                    <a:pt x="4877" y="21278"/>
                    <a:pt x="4529" y="21278"/>
                  </a:cubicBezTo>
                  <a:cubicBezTo>
                    <a:pt x="4529" y="21600"/>
                    <a:pt x="4181" y="21600"/>
                    <a:pt x="3832" y="21600"/>
                  </a:cubicBezTo>
                  <a:cubicBezTo>
                    <a:pt x="0" y="21600"/>
                    <a:pt x="0" y="21600"/>
                    <a:pt x="0" y="21600"/>
                  </a:cubicBezTo>
                  <a:lnTo>
                    <a:pt x="7665" y="10639"/>
                  </a:lnTo>
                  <a:close/>
                </a:path>
              </a:pathLst>
            </a:custGeom>
            <a:grpFill/>
            <a:ln w="12700" cap="flat">
              <a:noFill/>
              <a:miter lim="400000"/>
            </a:ln>
            <a:effectLst/>
          </p:spPr>
          <p:txBody>
            <a:bodyPr wrap="square" lIns="0" tIns="0" rIns="0" bIns="0" numCol="1" anchor="t">
              <a:noAutofit/>
            </a:bodyPr>
            <a:lstStyle/>
            <a:p>
              <a:pPr lvl="0"/>
              <a:endParaRPr/>
            </a:p>
          </p:txBody>
        </p:sp>
      </p:grpSp>
      <p:grpSp>
        <p:nvGrpSpPr>
          <p:cNvPr id="36" name="Group 2571"/>
          <p:cNvGrpSpPr/>
          <p:nvPr/>
        </p:nvGrpSpPr>
        <p:grpSpPr>
          <a:xfrm>
            <a:off x="6304429" y="2276872"/>
            <a:ext cx="496800" cy="497180"/>
            <a:chOff x="1147723" y="0"/>
            <a:chExt cx="1163085" cy="1163975"/>
          </a:xfrm>
        </p:grpSpPr>
        <p:sp>
          <p:nvSpPr>
            <p:cNvPr id="37" name="Shape 2569"/>
            <p:cNvSpPr/>
            <p:nvPr/>
          </p:nvSpPr>
          <p:spPr>
            <a:xfrm rot="5400000">
              <a:off x="1147278" y="445"/>
              <a:ext cx="1163975" cy="1163085"/>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38" name="Shape 2570"/>
            <p:cNvSpPr/>
            <p:nvPr/>
          </p:nvSpPr>
          <p:spPr>
            <a:xfrm>
              <a:off x="1436551" y="279403"/>
              <a:ext cx="558590" cy="605167"/>
            </a:xfrm>
            <a:custGeom>
              <a:avLst/>
              <a:gdLst/>
              <a:ahLst/>
              <a:cxnLst>
                <a:cxn ang="0">
                  <a:pos x="wd2" y="hd2"/>
                </a:cxn>
                <a:cxn ang="5400000">
                  <a:pos x="wd2" y="hd2"/>
                </a:cxn>
                <a:cxn ang="10800000">
                  <a:pos x="wd2" y="hd2"/>
                </a:cxn>
                <a:cxn ang="16200000">
                  <a:pos x="wd2" y="hd2"/>
                </a:cxn>
              </a:cxnLst>
              <a:rect l="0" t="0" r="r" b="b"/>
              <a:pathLst>
                <a:path w="21600" h="21600" extrusionOk="0">
                  <a:moveTo>
                    <a:pt x="19252" y="12792"/>
                  </a:moveTo>
                  <a:cubicBezTo>
                    <a:pt x="18886" y="13126"/>
                    <a:pt x="18469" y="13292"/>
                    <a:pt x="18000" y="13292"/>
                  </a:cubicBezTo>
                  <a:lnTo>
                    <a:pt x="13051" y="13292"/>
                  </a:lnTo>
                  <a:cubicBezTo>
                    <a:pt x="13051" y="13794"/>
                    <a:pt x="13275" y="14484"/>
                    <a:pt x="13725" y="15362"/>
                  </a:cubicBezTo>
                  <a:cubicBezTo>
                    <a:pt x="14175" y="16241"/>
                    <a:pt x="14400" y="16936"/>
                    <a:pt x="14400" y="17446"/>
                  </a:cubicBezTo>
                  <a:cubicBezTo>
                    <a:pt x="14400" y="18294"/>
                    <a:pt x="14250" y="18922"/>
                    <a:pt x="13950" y="19328"/>
                  </a:cubicBezTo>
                  <a:cubicBezTo>
                    <a:pt x="13650" y="19735"/>
                    <a:pt x="13051" y="19938"/>
                    <a:pt x="12151" y="19938"/>
                  </a:cubicBezTo>
                  <a:cubicBezTo>
                    <a:pt x="11906" y="19714"/>
                    <a:pt x="11728" y="19345"/>
                    <a:pt x="11615" y="18834"/>
                  </a:cubicBezTo>
                  <a:cubicBezTo>
                    <a:pt x="11503" y="18324"/>
                    <a:pt x="11360" y="17781"/>
                    <a:pt x="11186" y="17205"/>
                  </a:cubicBezTo>
                  <a:cubicBezTo>
                    <a:pt x="11014" y="16631"/>
                    <a:pt x="10735" y="16156"/>
                    <a:pt x="10350" y="15784"/>
                  </a:cubicBezTo>
                  <a:cubicBezTo>
                    <a:pt x="10144" y="15585"/>
                    <a:pt x="9783" y="15191"/>
                    <a:pt x="9267" y="14603"/>
                  </a:cubicBezTo>
                  <a:cubicBezTo>
                    <a:pt x="9230" y="14560"/>
                    <a:pt x="9122" y="14430"/>
                    <a:pt x="8944" y="14214"/>
                  </a:cubicBezTo>
                  <a:cubicBezTo>
                    <a:pt x="8766" y="13997"/>
                    <a:pt x="8618" y="13820"/>
                    <a:pt x="8501" y="13681"/>
                  </a:cubicBezTo>
                  <a:cubicBezTo>
                    <a:pt x="8384" y="13543"/>
                    <a:pt x="8222" y="13359"/>
                    <a:pt x="8016" y="13130"/>
                  </a:cubicBezTo>
                  <a:cubicBezTo>
                    <a:pt x="7809" y="12900"/>
                    <a:pt x="7622" y="12710"/>
                    <a:pt x="7454" y="12559"/>
                  </a:cubicBezTo>
                  <a:cubicBezTo>
                    <a:pt x="7284" y="12407"/>
                    <a:pt x="7104" y="12254"/>
                    <a:pt x="6912" y="12098"/>
                  </a:cubicBezTo>
                  <a:cubicBezTo>
                    <a:pt x="6720" y="11942"/>
                    <a:pt x="6533" y="11825"/>
                    <a:pt x="6350" y="11748"/>
                  </a:cubicBezTo>
                  <a:cubicBezTo>
                    <a:pt x="6167" y="11670"/>
                    <a:pt x="6000" y="11631"/>
                    <a:pt x="5850" y="11631"/>
                  </a:cubicBezTo>
                  <a:lnTo>
                    <a:pt x="5401" y="11631"/>
                  </a:lnTo>
                  <a:lnTo>
                    <a:pt x="5401" y="3323"/>
                  </a:lnTo>
                  <a:lnTo>
                    <a:pt x="5850" y="3323"/>
                  </a:lnTo>
                  <a:cubicBezTo>
                    <a:pt x="5972" y="3323"/>
                    <a:pt x="6120" y="3310"/>
                    <a:pt x="6293" y="3284"/>
                  </a:cubicBezTo>
                  <a:cubicBezTo>
                    <a:pt x="6467" y="3258"/>
                    <a:pt x="6621" y="3230"/>
                    <a:pt x="6758" y="3200"/>
                  </a:cubicBezTo>
                  <a:cubicBezTo>
                    <a:pt x="6893" y="3169"/>
                    <a:pt x="7071" y="3122"/>
                    <a:pt x="7292" y="3057"/>
                  </a:cubicBezTo>
                  <a:cubicBezTo>
                    <a:pt x="7512" y="2992"/>
                    <a:pt x="7676" y="2942"/>
                    <a:pt x="7784" y="2908"/>
                  </a:cubicBezTo>
                  <a:cubicBezTo>
                    <a:pt x="7892" y="2873"/>
                    <a:pt x="8058" y="2819"/>
                    <a:pt x="8283" y="2745"/>
                  </a:cubicBezTo>
                  <a:cubicBezTo>
                    <a:pt x="8508" y="2672"/>
                    <a:pt x="8645" y="2626"/>
                    <a:pt x="8691" y="2609"/>
                  </a:cubicBezTo>
                  <a:cubicBezTo>
                    <a:pt x="10669" y="1977"/>
                    <a:pt x="12272" y="1662"/>
                    <a:pt x="13501" y="1662"/>
                  </a:cubicBezTo>
                  <a:lnTo>
                    <a:pt x="15300" y="1662"/>
                  </a:lnTo>
                  <a:cubicBezTo>
                    <a:pt x="16116" y="1662"/>
                    <a:pt x="16754" y="1839"/>
                    <a:pt x="17213" y="2194"/>
                  </a:cubicBezTo>
                  <a:cubicBezTo>
                    <a:pt x="17673" y="2548"/>
                    <a:pt x="17902" y="3094"/>
                    <a:pt x="17902" y="3830"/>
                  </a:cubicBezTo>
                  <a:cubicBezTo>
                    <a:pt x="17902" y="4055"/>
                    <a:pt x="17878" y="4297"/>
                    <a:pt x="17832" y="4556"/>
                  </a:cubicBezTo>
                  <a:cubicBezTo>
                    <a:pt x="18113" y="4695"/>
                    <a:pt x="18336" y="4922"/>
                    <a:pt x="18499" y="5238"/>
                  </a:cubicBezTo>
                  <a:cubicBezTo>
                    <a:pt x="18664" y="5554"/>
                    <a:pt x="18746" y="5872"/>
                    <a:pt x="18746" y="6192"/>
                  </a:cubicBezTo>
                  <a:cubicBezTo>
                    <a:pt x="18746" y="6512"/>
                    <a:pt x="18662" y="6811"/>
                    <a:pt x="18493" y="7088"/>
                  </a:cubicBezTo>
                  <a:cubicBezTo>
                    <a:pt x="18990" y="7520"/>
                    <a:pt x="19238" y="8034"/>
                    <a:pt x="19238" y="8632"/>
                  </a:cubicBezTo>
                  <a:cubicBezTo>
                    <a:pt x="19238" y="8848"/>
                    <a:pt x="19191" y="9089"/>
                    <a:pt x="19098" y="9352"/>
                  </a:cubicBezTo>
                  <a:cubicBezTo>
                    <a:pt x="19004" y="9617"/>
                    <a:pt x="18886" y="9822"/>
                    <a:pt x="18746" y="9969"/>
                  </a:cubicBezTo>
                  <a:cubicBezTo>
                    <a:pt x="19045" y="9978"/>
                    <a:pt x="19297" y="10181"/>
                    <a:pt x="19498" y="10579"/>
                  </a:cubicBezTo>
                  <a:cubicBezTo>
                    <a:pt x="19699" y="10977"/>
                    <a:pt x="19801" y="11327"/>
                    <a:pt x="19801" y="11631"/>
                  </a:cubicBezTo>
                  <a:cubicBezTo>
                    <a:pt x="19801" y="12072"/>
                    <a:pt x="19618" y="12459"/>
                    <a:pt x="19252" y="12792"/>
                  </a:cubicBezTo>
                  <a:cubicBezTo>
                    <a:pt x="19252" y="12792"/>
                    <a:pt x="19252" y="12792"/>
                    <a:pt x="19252" y="12792"/>
                  </a:cubicBezTo>
                  <a:close/>
                  <a:moveTo>
                    <a:pt x="3333" y="4738"/>
                  </a:moveTo>
                  <a:cubicBezTo>
                    <a:pt x="3155" y="4903"/>
                    <a:pt x="2944" y="4985"/>
                    <a:pt x="2700" y="4985"/>
                  </a:cubicBezTo>
                  <a:cubicBezTo>
                    <a:pt x="2457" y="4985"/>
                    <a:pt x="2245" y="4903"/>
                    <a:pt x="2067" y="4738"/>
                  </a:cubicBezTo>
                  <a:cubicBezTo>
                    <a:pt x="1890" y="4573"/>
                    <a:pt x="1800" y="4379"/>
                    <a:pt x="1800" y="4154"/>
                  </a:cubicBezTo>
                  <a:cubicBezTo>
                    <a:pt x="1800" y="3929"/>
                    <a:pt x="1890" y="3734"/>
                    <a:pt x="2067" y="3570"/>
                  </a:cubicBezTo>
                  <a:cubicBezTo>
                    <a:pt x="2245" y="3406"/>
                    <a:pt x="2457" y="3323"/>
                    <a:pt x="2700" y="3323"/>
                  </a:cubicBezTo>
                  <a:cubicBezTo>
                    <a:pt x="2944" y="3323"/>
                    <a:pt x="3155" y="3406"/>
                    <a:pt x="3333" y="3570"/>
                  </a:cubicBezTo>
                  <a:cubicBezTo>
                    <a:pt x="3511" y="3734"/>
                    <a:pt x="3600" y="3929"/>
                    <a:pt x="3600" y="4154"/>
                  </a:cubicBezTo>
                  <a:cubicBezTo>
                    <a:pt x="3600" y="4379"/>
                    <a:pt x="3511" y="4573"/>
                    <a:pt x="3333" y="4738"/>
                  </a:cubicBezTo>
                  <a:cubicBezTo>
                    <a:pt x="3333" y="4738"/>
                    <a:pt x="3333" y="4738"/>
                    <a:pt x="3333" y="4738"/>
                  </a:cubicBezTo>
                  <a:close/>
                  <a:moveTo>
                    <a:pt x="20911" y="9527"/>
                  </a:moveTo>
                  <a:cubicBezTo>
                    <a:pt x="20996" y="9242"/>
                    <a:pt x="21038" y="8943"/>
                    <a:pt x="21038" y="8632"/>
                  </a:cubicBezTo>
                  <a:cubicBezTo>
                    <a:pt x="21038" y="7965"/>
                    <a:pt x="20859" y="7342"/>
                    <a:pt x="20504" y="6763"/>
                  </a:cubicBezTo>
                  <a:cubicBezTo>
                    <a:pt x="20531" y="6581"/>
                    <a:pt x="20546" y="6395"/>
                    <a:pt x="20546" y="6205"/>
                  </a:cubicBezTo>
                  <a:cubicBezTo>
                    <a:pt x="20546" y="5330"/>
                    <a:pt x="20264" y="4560"/>
                    <a:pt x="19701" y="3894"/>
                  </a:cubicBezTo>
                  <a:lnTo>
                    <a:pt x="19701" y="3829"/>
                  </a:lnTo>
                  <a:cubicBezTo>
                    <a:pt x="19711" y="2643"/>
                    <a:pt x="19310" y="1709"/>
                    <a:pt x="18499" y="1025"/>
                  </a:cubicBezTo>
                  <a:cubicBezTo>
                    <a:pt x="17688" y="342"/>
                    <a:pt x="16627" y="0"/>
                    <a:pt x="15314" y="0"/>
                  </a:cubicBezTo>
                  <a:lnTo>
                    <a:pt x="13739" y="0"/>
                  </a:lnTo>
                  <a:cubicBezTo>
                    <a:pt x="12755" y="0"/>
                    <a:pt x="11817" y="95"/>
                    <a:pt x="10926" y="286"/>
                  </a:cubicBezTo>
                  <a:cubicBezTo>
                    <a:pt x="10035" y="476"/>
                    <a:pt x="8990" y="762"/>
                    <a:pt x="7791" y="1142"/>
                  </a:cubicBezTo>
                  <a:cubicBezTo>
                    <a:pt x="6703" y="1488"/>
                    <a:pt x="6056" y="1662"/>
                    <a:pt x="5850" y="1662"/>
                  </a:cubicBezTo>
                  <a:lnTo>
                    <a:pt x="1800" y="1662"/>
                  </a:lnTo>
                  <a:cubicBezTo>
                    <a:pt x="1303" y="1662"/>
                    <a:pt x="879" y="1823"/>
                    <a:pt x="528" y="2148"/>
                  </a:cubicBezTo>
                  <a:cubicBezTo>
                    <a:pt x="176" y="2472"/>
                    <a:pt x="0" y="2864"/>
                    <a:pt x="0" y="3323"/>
                  </a:cubicBezTo>
                  <a:lnTo>
                    <a:pt x="0" y="11630"/>
                  </a:lnTo>
                  <a:cubicBezTo>
                    <a:pt x="0" y="12089"/>
                    <a:pt x="175" y="12480"/>
                    <a:pt x="528" y="12805"/>
                  </a:cubicBezTo>
                  <a:cubicBezTo>
                    <a:pt x="879" y="13130"/>
                    <a:pt x="1303" y="13292"/>
                    <a:pt x="1800" y="13292"/>
                  </a:cubicBezTo>
                  <a:lnTo>
                    <a:pt x="5653" y="13292"/>
                  </a:lnTo>
                  <a:cubicBezTo>
                    <a:pt x="5991" y="13499"/>
                    <a:pt x="6633" y="14170"/>
                    <a:pt x="7580" y="15303"/>
                  </a:cubicBezTo>
                  <a:cubicBezTo>
                    <a:pt x="8133" y="15970"/>
                    <a:pt x="8634" y="16519"/>
                    <a:pt x="9084" y="16953"/>
                  </a:cubicBezTo>
                  <a:cubicBezTo>
                    <a:pt x="9262" y="17134"/>
                    <a:pt x="9408" y="17411"/>
                    <a:pt x="9520" y="17783"/>
                  </a:cubicBezTo>
                  <a:cubicBezTo>
                    <a:pt x="9633" y="18155"/>
                    <a:pt x="9715" y="18521"/>
                    <a:pt x="9766" y="18880"/>
                  </a:cubicBezTo>
                  <a:cubicBezTo>
                    <a:pt x="9818" y="19239"/>
                    <a:pt x="9937" y="19631"/>
                    <a:pt x="10125" y="20055"/>
                  </a:cubicBezTo>
                  <a:cubicBezTo>
                    <a:pt x="10312" y="20479"/>
                    <a:pt x="10565" y="20834"/>
                    <a:pt x="10885" y="21119"/>
                  </a:cubicBezTo>
                  <a:cubicBezTo>
                    <a:pt x="11250" y="21440"/>
                    <a:pt x="11672" y="21600"/>
                    <a:pt x="12150" y="21600"/>
                  </a:cubicBezTo>
                  <a:cubicBezTo>
                    <a:pt x="12938" y="21600"/>
                    <a:pt x="13646" y="21459"/>
                    <a:pt x="14274" y="21178"/>
                  </a:cubicBezTo>
                  <a:cubicBezTo>
                    <a:pt x="14901" y="20897"/>
                    <a:pt x="15380" y="20458"/>
                    <a:pt x="15708" y="19860"/>
                  </a:cubicBezTo>
                  <a:cubicBezTo>
                    <a:pt x="16037" y="19271"/>
                    <a:pt x="16201" y="18467"/>
                    <a:pt x="16201" y="17446"/>
                  </a:cubicBezTo>
                  <a:cubicBezTo>
                    <a:pt x="16201" y="16641"/>
                    <a:pt x="15975" y="15810"/>
                    <a:pt x="15526" y="14954"/>
                  </a:cubicBezTo>
                  <a:lnTo>
                    <a:pt x="18000" y="14954"/>
                  </a:lnTo>
                  <a:cubicBezTo>
                    <a:pt x="18976" y="14954"/>
                    <a:pt x="19819" y="14625"/>
                    <a:pt x="20532" y="13967"/>
                  </a:cubicBezTo>
                  <a:cubicBezTo>
                    <a:pt x="21244" y="13310"/>
                    <a:pt x="21600" y="12536"/>
                    <a:pt x="21600" y="11644"/>
                  </a:cubicBezTo>
                  <a:cubicBezTo>
                    <a:pt x="21600" y="10873"/>
                    <a:pt x="21371" y="10168"/>
                    <a:pt x="20911" y="9527"/>
                  </a:cubicBezTo>
                  <a:cubicBezTo>
                    <a:pt x="20911" y="9527"/>
                    <a:pt x="20911" y="9527"/>
                    <a:pt x="20911" y="952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39" name="Group 2574"/>
          <p:cNvGrpSpPr/>
          <p:nvPr/>
        </p:nvGrpSpPr>
        <p:grpSpPr>
          <a:xfrm>
            <a:off x="1617619" y="2318347"/>
            <a:ext cx="496801" cy="497180"/>
            <a:chOff x="1147719" y="-2"/>
            <a:chExt cx="1163087" cy="1163975"/>
          </a:xfrm>
        </p:grpSpPr>
        <p:sp>
          <p:nvSpPr>
            <p:cNvPr id="40" name="Shape 2572"/>
            <p:cNvSpPr/>
            <p:nvPr/>
          </p:nvSpPr>
          <p:spPr>
            <a:xfrm rot="5400000">
              <a:off x="1147275" y="442"/>
              <a:ext cx="1163975" cy="116308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41" name="Shape 2573"/>
            <p:cNvSpPr/>
            <p:nvPr/>
          </p:nvSpPr>
          <p:spPr>
            <a:xfrm rot="10800000" flipH="1">
              <a:off x="1443116" y="223044"/>
              <a:ext cx="558590" cy="605167"/>
            </a:xfrm>
            <a:custGeom>
              <a:avLst/>
              <a:gdLst/>
              <a:ahLst/>
              <a:cxnLst>
                <a:cxn ang="0">
                  <a:pos x="wd2" y="hd2"/>
                </a:cxn>
                <a:cxn ang="5400000">
                  <a:pos x="wd2" y="hd2"/>
                </a:cxn>
                <a:cxn ang="10800000">
                  <a:pos x="wd2" y="hd2"/>
                </a:cxn>
                <a:cxn ang="16200000">
                  <a:pos x="wd2" y="hd2"/>
                </a:cxn>
              </a:cxnLst>
              <a:rect l="0" t="0" r="r" b="b"/>
              <a:pathLst>
                <a:path w="21600" h="21600" extrusionOk="0">
                  <a:moveTo>
                    <a:pt x="19252" y="12792"/>
                  </a:moveTo>
                  <a:cubicBezTo>
                    <a:pt x="18886" y="13126"/>
                    <a:pt x="18469" y="13292"/>
                    <a:pt x="18000" y="13292"/>
                  </a:cubicBezTo>
                  <a:lnTo>
                    <a:pt x="13051" y="13292"/>
                  </a:lnTo>
                  <a:cubicBezTo>
                    <a:pt x="13051" y="13794"/>
                    <a:pt x="13275" y="14484"/>
                    <a:pt x="13725" y="15362"/>
                  </a:cubicBezTo>
                  <a:cubicBezTo>
                    <a:pt x="14175" y="16241"/>
                    <a:pt x="14400" y="16936"/>
                    <a:pt x="14400" y="17446"/>
                  </a:cubicBezTo>
                  <a:cubicBezTo>
                    <a:pt x="14400" y="18294"/>
                    <a:pt x="14250" y="18922"/>
                    <a:pt x="13950" y="19328"/>
                  </a:cubicBezTo>
                  <a:cubicBezTo>
                    <a:pt x="13650" y="19735"/>
                    <a:pt x="13051" y="19938"/>
                    <a:pt x="12151" y="19938"/>
                  </a:cubicBezTo>
                  <a:cubicBezTo>
                    <a:pt x="11906" y="19714"/>
                    <a:pt x="11728" y="19345"/>
                    <a:pt x="11615" y="18834"/>
                  </a:cubicBezTo>
                  <a:cubicBezTo>
                    <a:pt x="11503" y="18324"/>
                    <a:pt x="11360" y="17781"/>
                    <a:pt x="11186" y="17205"/>
                  </a:cubicBezTo>
                  <a:cubicBezTo>
                    <a:pt x="11014" y="16631"/>
                    <a:pt x="10735" y="16156"/>
                    <a:pt x="10350" y="15784"/>
                  </a:cubicBezTo>
                  <a:cubicBezTo>
                    <a:pt x="10144" y="15585"/>
                    <a:pt x="9783" y="15191"/>
                    <a:pt x="9267" y="14603"/>
                  </a:cubicBezTo>
                  <a:cubicBezTo>
                    <a:pt x="9230" y="14560"/>
                    <a:pt x="9122" y="14430"/>
                    <a:pt x="8944" y="14214"/>
                  </a:cubicBezTo>
                  <a:cubicBezTo>
                    <a:pt x="8766" y="13997"/>
                    <a:pt x="8618" y="13820"/>
                    <a:pt x="8501" y="13681"/>
                  </a:cubicBezTo>
                  <a:cubicBezTo>
                    <a:pt x="8384" y="13543"/>
                    <a:pt x="8222" y="13359"/>
                    <a:pt x="8016" y="13130"/>
                  </a:cubicBezTo>
                  <a:cubicBezTo>
                    <a:pt x="7809" y="12900"/>
                    <a:pt x="7622" y="12710"/>
                    <a:pt x="7454" y="12559"/>
                  </a:cubicBezTo>
                  <a:cubicBezTo>
                    <a:pt x="7284" y="12407"/>
                    <a:pt x="7104" y="12254"/>
                    <a:pt x="6912" y="12098"/>
                  </a:cubicBezTo>
                  <a:cubicBezTo>
                    <a:pt x="6720" y="11942"/>
                    <a:pt x="6533" y="11825"/>
                    <a:pt x="6350" y="11748"/>
                  </a:cubicBezTo>
                  <a:cubicBezTo>
                    <a:pt x="6167" y="11670"/>
                    <a:pt x="6000" y="11631"/>
                    <a:pt x="5850" y="11631"/>
                  </a:cubicBezTo>
                  <a:lnTo>
                    <a:pt x="5401" y="11631"/>
                  </a:lnTo>
                  <a:lnTo>
                    <a:pt x="5401" y="3323"/>
                  </a:lnTo>
                  <a:lnTo>
                    <a:pt x="5850" y="3323"/>
                  </a:lnTo>
                  <a:cubicBezTo>
                    <a:pt x="5972" y="3323"/>
                    <a:pt x="6120" y="3310"/>
                    <a:pt x="6293" y="3284"/>
                  </a:cubicBezTo>
                  <a:cubicBezTo>
                    <a:pt x="6467" y="3258"/>
                    <a:pt x="6621" y="3230"/>
                    <a:pt x="6758" y="3200"/>
                  </a:cubicBezTo>
                  <a:cubicBezTo>
                    <a:pt x="6893" y="3169"/>
                    <a:pt x="7071" y="3122"/>
                    <a:pt x="7292" y="3057"/>
                  </a:cubicBezTo>
                  <a:cubicBezTo>
                    <a:pt x="7512" y="2992"/>
                    <a:pt x="7676" y="2942"/>
                    <a:pt x="7784" y="2908"/>
                  </a:cubicBezTo>
                  <a:cubicBezTo>
                    <a:pt x="7892" y="2873"/>
                    <a:pt x="8058" y="2819"/>
                    <a:pt x="8283" y="2745"/>
                  </a:cubicBezTo>
                  <a:cubicBezTo>
                    <a:pt x="8508" y="2672"/>
                    <a:pt x="8645" y="2626"/>
                    <a:pt x="8691" y="2609"/>
                  </a:cubicBezTo>
                  <a:cubicBezTo>
                    <a:pt x="10669" y="1977"/>
                    <a:pt x="12272" y="1662"/>
                    <a:pt x="13501" y="1662"/>
                  </a:cubicBezTo>
                  <a:lnTo>
                    <a:pt x="15300" y="1662"/>
                  </a:lnTo>
                  <a:cubicBezTo>
                    <a:pt x="16116" y="1662"/>
                    <a:pt x="16754" y="1839"/>
                    <a:pt x="17213" y="2194"/>
                  </a:cubicBezTo>
                  <a:cubicBezTo>
                    <a:pt x="17673" y="2548"/>
                    <a:pt x="17902" y="3094"/>
                    <a:pt x="17902" y="3830"/>
                  </a:cubicBezTo>
                  <a:cubicBezTo>
                    <a:pt x="17902" y="4055"/>
                    <a:pt x="17878" y="4297"/>
                    <a:pt x="17832" y="4556"/>
                  </a:cubicBezTo>
                  <a:cubicBezTo>
                    <a:pt x="18113" y="4695"/>
                    <a:pt x="18336" y="4922"/>
                    <a:pt x="18499" y="5238"/>
                  </a:cubicBezTo>
                  <a:cubicBezTo>
                    <a:pt x="18664" y="5554"/>
                    <a:pt x="18746" y="5872"/>
                    <a:pt x="18746" y="6192"/>
                  </a:cubicBezTo>
                  <a:cubicBezTo>
                    <a:pt x="18746" y="6512"/>
                    <a:pt x="18662" y="6811"/>
                    <a:pt x="18493" y="7088"/>
                  </a:cubicBezTo>
                  <a:cubicBezTo>
                    <a:pt x="18990" y="7520"/>
                    <a:pt x="19238" y="8034"/>
                    <a:pt x="19238" y="8632"/>
                  </a:cubicBezTo>
                  <a:cubicBezTo>
                    <a:pt x="19238" y="8848"/>
                    <a:pt x="19191" y="9089"/>
                    <a:pt x="19098" y="9352"/>
                  </a:cubicBezTo>
                  <a:cubicBezTo>
                    <a:pt x="19004" y="9617"/>
                    <a:pt x="18886" y="9822"/>
                    <a:pt x="18746" y="9969"/>
                  </a:cubicBezTo>
                  <a:cubicBezTo>
                    <a:pt x="19045" y="9978"/>
                    <a:pt x="19297" y="10181"/>
                    <a:pt x="19498" y="10579"/>
                  </a:cubicBezTo>
                  <a:cubicBezTo>
                    <a:pt x="19699" y="10977"/>
                    <a:pt x="19801" y="11327"/>
                    <a:pt x="19801" y="11631"/>
                  </a:cubicBezTo>
                  <a:cubicBezTo>
                    <a:pt x="19801" y="12072"/>
                    <a:pt x="19618" y="12459"/>
                    <a:pt x="19252" y="12792"/>
                  </a:cubicBezTo>
                  <a:cubicBezTo>
                    <a:pt x="19252" y="12792"/>
                    <a:pt x="19252" y="12792"/>
                    <a:pt x="19252" y="12792"/>
                  </a:cubicBezTo>
                  <a:close/>
                  <a:moveTo>
                    <a:pt x="3333" y="4738"/>
                  </a:moveTo>
                  <a:cubicBezTo>
                    <a:pt x="3155" y="4903"/>
                    <a:pt x="2944" y="4985"/>
                    <a:pt x="2700" y="4985"/>
                  </a:cubicBezTo>
                  <a:cubicBezTo>
                    <a:pt x="2457" y="4985"/>
                    <a:pt x="2245" y="4903"/>
                    <a:pt x="2067" y="4738"/>
                  </a:cubicBezTo>
                  <a:cubicBezTo>
                    <a:pt x="1890" y="4573"/>
                    <a:pt x="1800" y="4379"/>
                    <a:pt x="1800" y="4154"/>
                  </a:cubicBezTo>
                  <a:cubicBezTo>
                    <a:pt x="1800" y="3929"/>
                    <a:pt x="1890" y="3734"/>
                    <a:pt x="2067" y="3570"/>
                  </a:cubicBezTo>
                  <a:cubicBezTo>
                    <a:pt x="2245" y="3406"/>
                    <a:pt x="2457" y="3323"/>
                    <a:pt x="2700" y="3323"/>
                  </a:cubicBezTo>
                  <a:cubicBezTo>
                    <a:pt x="2944" y="3323"/>
                    <a:pt x="3155" y="3406"/>
                    <a:pt x="3333" y="3570"/>
                  </a:cubicBezTo>
                  <a:cubicBezTo>
                    <a:pt x="3511" y="3734"/>
                    <a:pt x="3600" y="3929"/>
                    <a:pt x="3600" y="4154"/>
                  </a:cubicBezTo>
                  <a:cubicBezTo>
                    <a:pt x="3600" y="4379"/>
                    <a:pt x="3511" y="4573"/>
                    <a:pt x="3333" y="4738"/>
                  </a:cubicBezTo>
                  <a:cubicBezTo>
                    <a:pt x="3333" y="4738"/>
                    <a:pt x="3333" y="4738"/>
                    <a:pt x="3333" y="4738"/>
                  </a:cubicBezTo>
                  <a:close/>
                  <a:moveTo>
                    <a:pt x="20911" y="9527"/>
                  </a:moveTo>
                  <a:cubicBezTo>
                    <a:pt x="20996" y="9242"/>
                    <a:pt x="21038" y="8943"/>
                    <a:pt x="21038" y="8632"/>
                  </a:cubicBezTo>
                  <a:cubicBezTo>
                    <a:pt x="21038" y="7965"/>
                    <a:pt x="20859" y="7342"/>
                    <a:pt x="20504" y="6763"/>
                  </a:cubicBezTo>
                  <a:cubicBezTo>
                    <a:pt x="20531" y="6581"/>
                    <a:pt x="20546" y="6395"/>
                    <a:pt x="20546" y="6205"/>
                  </a:cubicBezTo>
                  <a:cubicBezTo>
                    <a:pt x="20546" y="5330"/>
                    <a:pt x="20264" y="4560"/>
                    <a:pt x="19701" y="3894"/>
                  </a:cubicBezTo>
                  <a:lnTo>
                    <a:pt x="19701" y="3829"/>
                  </a:lnTo>
                  <a:cubicBezTo>
                    <a:pt x="19711" y="2643"/>
                    <a:pt x="19310" y="1709"/>
                    <a:pt x="18499" y="1025"/>
                  </a:cubicBezTo>
                  <a:cubicBezTo>
                    <a:pt x="17688" y="342"/>
                    <a:pt x="16627" y="0"/>
                    <a:pt x="15314" y="0"/>
                  </a:cubicBezTo>
                  <a:lnTo>
                    <a:pt x="13739" y="0"/>
                  </a:lnTo>
                  <a:cubicBezTo>
                    <a:pt x="12755" y="0"/>
                    <a:pt x="11817" y="95"/>
                    <a:pt x="10926" y="286"/>
                  </a:cubicBezTo>
                  <a:cubicBezTo>
                    <a:pt x="10035" y="476"/>
                    <a:pt x="8990" y="762"/>
                    <a:pt x="7791" y="1142"/>
                  </a:cubicBezTo>
                  <a:cubicBezTo>
                    <a:pt x="6703" y="1488"/>
                    <a:pt x="6056" y="1662"/>
                    <a:pt x="5850" y="1662"/>
                  </a:cubicBezTo>
                  <a:lnTo>
                    <a:pt x="1800" y="1662"/>
                  </a:lnTo>
                  <a:cubicBezTo>
                    <a:pt x="1303" y="1662"/>
                    <a:pt x="879" y="1823"/>
                    <a:pt x="528" y="2148"/>
                  </a:cubicBezTo>
                  <a:cubicBezTo>
                    <a:pt x="176" y="2472"/>
                    <a:pt x="0" y="2864"/>
                    <a:pt x="0" y="3323"/>
                  </a:cubicBezTo>
                  <a:lnTo>
                    <a:pt x="0" y="11630"/>
                  </a:lnTo>
                  <a:cubicBezTo>
                    <a:pt x="0" y="12089"/>
                    <a:pt x="175" y="12480"/>
                    <a:pt x="528" y="12805"/>
                  </a:cubicBezTo>
                  <a:cubicBezTo>
                    <a:pt x="879" y="13130"/>
                    <a:pt x="1303" y="13292"/>
                    <a:pt x="1800" y="13292"/>
                  </a:cubicBezTo>
                  <a:lnTo>
                    <a:pt x="5653" y="13292"/>
                  </a:lnTo>
                  <a:cubicBezTo>
                    <a:pt x="5991" y="13499"/>
                    <a:pt x="6633" y="14170"/>
                    <a:pt x="7580" y="15303"/>
                  </a:cubicBezTo>
                  <a:cubicBezTo>
                    <a:pt x="8133" y="15970"/>
                    <a:pt x="8634" y="16519"/>
                    <a:pt x="9084" y="16953"/>
                  </a:cubicBezTo>
                  <a:cubicBezTo>
                    <a:pt x="9262" y="17134"/>
                    <a:pt x="9408" y="17411"/>
                    <a:pt x="9520" y="17783"/>
                  </a:cubicBezTo>
                  <a:cubicBezTo>
                    <a:pt x="9633" y="18155"/>
                    <a:pt x="9715" y="18521"/>
                    <a:pt x="9766" y="18880"/>
                  </a:cubicBezTo>
                  <a:cubicBezTo>
                    <a:pt x="9818" y="19239"/>
                    <a:pt x="9937" y="19631"/>
                    <a:pt x="10125" y="20055"/>
                  </a:cubicBezTo>
                  <a:cubicBezTo>
                    <a:pt x="10312" y="20479"/>
                    <a:pt x="10565" y="20834"/>
                    <a:pt x="10885" y="21119"/>
                  </a:cubicBezTo>
                  <a:cubicBezTo>
                    <a:pt x="11250" y="21440"/>
                    <a:pt x="11672" y="21600"/>
                    <a:pt x="12150" y="21600"/>
                  </a:cubicBezTo>
                  <a:cubicBezTo>
                    <a:pt x="12938" y="21600"/>
                    <a:pt x="13646" y="21459"/>
                    <a:pt x="14274" y="21178"/>
                  </a:cubicBezTo>
                  <a:cubicBezTo>
                    <a:pt x="14901" y="20897"/>
                    <a:pt x="15380" y="20458"/>
                    <a:pt x="15708" y="19860"/>
                  </a:cubicBezTo>
                  <a:cubicBezTo>
                    <a:pt x="16037" y="19271"/>
                    <a:pt x="16201" y="18467"/>
                    <a:pt x="16201" y="17446"/>
                  </a:cubicBezTo>
                  <a:cubicBezTo>
                    <a:pt x="16201" y="16641"/>
                    <a:pt x="15975" y="15810"/>
                    <a:pt x="15526" y="14954"/>
                  </a:cubicBezTo>
                  <a:lnTo>
                    <a:pt x="18000" y="14954"/>
                  </a:lnTo>
                  <a:cubicBezTo>
                    <a:pt x="18976" y="14954"/>
                    <a:pt x="19819" y="14625"/>
                    <a:pt x="20532" y="13967"/>
                  </a:cubicBezTo>
                  <a:cubicBezTo>
                    <a:pt x="21244" y="13310"/>
                    <a:pt x="21600" y="12536"/>
                    <a:pt x="21600" y="11644"/>
                  </a:cubicBezTo>
                  <a:cubicBezTo>
                    <a:pt x="21600" y="10873"/>
                    <a:pt x="21371" y="10168"/>
                    <a:pt x="20911" y="9527"/>
                  </a:cubicBezTo>
                  <a:cubicBezTo>
                    <a:pt x="20911" y="9527"/>
                    <a:pt x="20911" y="9527"/>
                    <a:pt x="20911" y="952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22" name="Title 21"/>
          <p:cNvSpPr>
            <a:spLocks noGrp="1"/>
          </p:cNvSpPr>
          <p:nvPr>
            <p:ph type="ctrTitle"/>
          </p:nvPr>
        </p:nvSpPr>
        <p:spPr>
          <a:xfrm>
            <a:off x="1524000" y="509955"/>
            <a:ext cx="9144000" cy="727999"/>
          </a:xfrm>
        </p:spPr>
        <p:txBody>
          <a:bodyPr>
            <a:normAutofit/>
          </a:bodyPr>
          <a:lstStyle/>
          <a:p>
            <a:r>
              <a:rPr lang="en-GB" dirty="0"/>
              <a:t>SUCCESS &amp; FAILURE FACTOR</a:t>
            </a:r>
          </a:p>
        </p:txBody>
      </p:sp>
      <p:sp>
        <p:nvSpPr>
          <p:cNvPr id="23" name="Subtitle 22"/>
          <p:cNvSpPr>
            <a:spLocks noGrp="1"/>
          </p:cNvSpPr>
          <p:nvPr>
            <p:ph type="subTitle" idx="1"/>
          </p:nvPr>
        </p:nvSpPr>
        <p:spPr/>
        <p:txBody>
          <a:bodyPr/>
          <a:lstStyle/>
          <a:p>
            <a:r>
              <a:rPr lang="en-GB" dirty="0"/>
              <a:t>write your relevant text here</a:t>
            </a:r>
          </a:p>
        </p:txBody>
      </p:sp>
      <p:sp>
        <p:nvSpPr>
          <p:cNvPr id="17" name="TextBox 16"/>
          <p:cNvSpPr txBox="1"/>
          <p:nvPr/>
        </p:nvSpPr>
        <p:spPr>
          <a:xfrm>
            <a:off x="10261600" y="6269653"/>
            <a:ext cx="492125"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134</a:t>
            </a:r>
            <a:endParaRPr lang="en-GB" sz="1200" dirty="0">
              <a:solidFill>
                <a:schemeClr val="accent1"/>
              </a:solidFill>
              <a:latin typeface="Kontrapunkt Bob Light" panose="02000000000000000000" pitchFamily="50" charset="0"/>
            </a:endParaRPr>
          </a:p>
        </p:txBody>
      </p:sp>
      <p:sp>
        <p:nvSpPr>
          <p:cNvPr id="6" name="Text Placeholder 5"/>
          <p:cNvSpPr>
            <a:spLocks noGrp="1"/>
          </p:cNvSpPr>
          <p:nvPr>
            <p:ph type="body" sz="quarter" idx="11"/>
          </p:nvPr>
        </p:nvSpPr>
        <p:spPr>
          <a:xfrm>
            <a:off x="2321128" y="4495178"/>
            <a:ext cx="3544300" cy="1112246"/>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GB" dirty="0"/>
              <a:t> </a:t>
            </a:r>
            <a:r>
              <a:rPr lang="en-GB" dirty="0" err="1"/>
              <a:t>simanuk</a:t>
            </a:r>
            <a:r>
              <a:rPr lang="en-GB" dirty="0"/>
              <a:t> hem </a:t>
            </a:r>
            <a:r>
              <a:rPr lang="en-GB" dirty="0" err="1"/>
              <a:t>barakachem</a:t>
            </a:r>
            <a:r>
              <a:rPr lang="en-GB" dirty="0"/>
              <a:t> </a:t>
            </a:r>
            <a:r>
              <a:rPr lang="en-GB" dirty="0" err="1"/>
              <a:t>tok</a:t>
            </a:r>
            <a:r>
              <a:rPr lang="en-GB" dirty="0"/>
              <a:t> </a:t>
            </a:r>
            <a:r>
              <a:rPr lang="en-GB" dirty="0" err="1"/>
              <a:t>tok</a:t>
            </a:r>
            <a:r>
              <a:rPr lang="en-GB" dirty="0"/>
              <a:t> </a:t>
            </a:r>
            <a:r>
              <a:rPr lang="en-GB" dirty="0" err="1"/>
              <a:t>beungek</a:t>
            </a:r>
            <a:r>
              <a:rPr lang="en-GB" dirty="0"/>
              <a:t> </a:t>
            </a:r>
            <a:r>
              <a:rPr lang="en-GB" dirty="0" err="1"/>
              <a:t>dem</a:t>
            </a:r>
            <a:r>
              <a:rPr lang="en-GB" dirty="0"/>
              <a:t> demi min </a:t>
            </a:r>
            <a:r>
              <a:rPr lang="en-GB" dirty="0" err="1"/>
              <a:t>dan</a:t>
            </a:r>
            <a:r>
              <a:rPr lang="en-GB" dirty="0"/>
              <a:t> </a:t>
            </a:r>
            <a:r>
              <a:rPr lang="en-GB" dirty="0" err="1"/>
              <a:t>sibaraka</a:t>
            </a:r>
            <a:r>
              <a:rPr lang="en-GB" dirty="0"/>
              <a:t> </a:t>
            </a:r>
            <a:r>
              <a:rPr lang="en-GB" dirty="0" err="1"/>
              <a:t>simanuk</a:t>
            </a:r>
            <a:r>
              <a:rPr lang="en-GB" dirty="0"/>
              <a:t> hem </a:t>
            </a:r>
            <a:r>
              <a:rPr lang="en-GB" dirty="0" err="1"/>
              <a:t>barakachem</a:t>
            </a:r>
            <a:r>
              <a:rPr lang="en-GB" dirty="0"/>
              <a:t> </a:t>
            </a:r>
            <a:r>
              <a:rPr lang="en-GB" dirty="0" err="1"/>
              <a:t>tok</a:t>
            </a:r>
            <a:r>
              <a:rPr lang="en-GB" dirty="0"/>
              <a:t> </a:t>
            </a:r>
            <a:r>
              <a:rPr lang="en-GB" dirty="0" err="1"/>
              <a:t>tok</a:t>
            </a:r>
            <a:r>
              <a:rPr lang="en-GB" dirty="0"/>
              <a:t> </a:t>
            </a:r>
            <a:r>
              <a:rPr lang="en-GB" dirty="0" err="1"/>
              <a:t>beungek</a:t>
            </a:r>
            <a:r>
              <a:rPr lang="en-GB" dirty="0"/>
              <a:t> </a:t>
            </a:r>
            <a:r>
              <a:rPr lang="en-GB" dirty="0" err="1"/>
              <a:t>dem</a:t>
            </a:r>
            <a:r>
              <a:rPr lang="en-GB" dirty="0"/>
              <a:t> demi min </a:t>
            </a:r>
            <a:r>
              <a:rPr lang="en-GB" dirty="0" err="1"/>
              <a:t>dan</a:t>
            </a:r>
            <a:r>
              <a:rPr lang="en-GB" dirty="0"/>
              <a:t> </a:t>
            </a:r>
            <a:r>
              <a:rPr lang="en-GB" dirty="0" err="1"/>
              <a:t>sibeungek</a:t>
            </a:r>
            <a:r>
              <a:rPr lang="en-GB" dirty="0"/>
              <a:t> </a:t>
            </a:r>
            <a:r>
              <a:rPr lang="en-GB" dirty="0" err="1"/>
              <a:t>dem</a:t>
            </a:r>
            <a:r>
              <a:rPr lang="en-GB" dirty="0"/>
              <a:t> demi </a:t>
            </a:r>
            <a:r>
              <a:rPr lang="en-GB" dirty="0" err="1"/>
              <a:t>beungek</a:t>
            </a:r>
            <a:r>
              <a:rPr lang="en-GB" dirty="0"/>
              <a:t> </a:t>
            </a:r>
            <a:r>
              <a:rPr lang="en-GB" dirty="0" err="1"/>
              <a:t>dem</a:t>
            </a:r>
            <a:r>
              <a:rPr lang="en-GB" dirty="0"/>
              <a:t> demi </a:t>
            </a:r>
          </a:p>
        </p:txBody>
      </p:sp>
      <p:sp>
        <p:nvSpPr>
          <p:cNvPr id="7" name="Text Placeholder 6"/>
          <p:cNvSpPr>
            <a:spLocks noGrp="1"/>
          </p:cNvSpPr>
          <p:nvPr>
            <p:ph type="body" sz="quarter" idx="10"/>
          </p:nvPr>
        </p:nvSpPr>
        <p:spPr>
          <a:xfrm>
            <a:off x="2313244" y="2204397"/>
            <a:ext cx="2290725" cy="408745"/>
          </a:xfrm>
        </p:spPr>
        <p:txBody>
          <a:bodyPr anchor="ctr"/>
          <a:lstStyle/>
          <a:p>
            <a:r>
              <a:rPr lang="en-GB" dirty="0"/>
              <a:t>Factors for Success</a:t>
            </a:r>
          </a:p>
        </p:txBody>
      </p:sp>
      <p:sp>
        <p:nvSpPr>
          <p:cNvPr id="42" name="Text Placeholder 5"/>
          <p:cNvSpPr>
            <a:spLocks noGrp="1"/>
          </p:cNvSpPr>
          <p:nvPr>
            <p:ph type="body" sz="quarter" idx="11"/>
          </p:nvPr>
        </p:nvSpPr>
        <p:spPr>
          <a:xfrm>
            <a:off x="2585463" y="2720948"/>
            <a:ext cx="2977075" cy="1520575"/>
          </a:xfrm>
        </p:spPr>
        <p:txBody>
          <a:bodyPr>
            <a:normAutofit/>
          </a:bodyPr>
          <a:lstStyle/>
          <a:p>
            <a:r>
              <a:rPr lang="en-GB" dirty="0"/>
              <a:t>Clear vision and forward looking conception</a:t>
            </a:r>
          </a:p>
          <a:p>
            <a:r>
              <a:rPr lang="en-GB" dirty="0"/>
              <a:t>Integrative approach</a:t>
            </a:r>
          </a:p>
          <a:p>
            <a:r>
              <a:rPr lang="en-GB" dirty="0"/>
              <a:t>Introduction of cultural change</a:t>
            </a:r>
          </a:p>
          <a:p>
            <a:r>
              <a:rPr lang="en-GB" dirty="0"/>
              <a:t>Concrete target values</a:t>
            </a:r>
          </a:p>
          <a:p>
            <a:r>
              <a:rPr lang="en-GB" dirty="0"/>
              <a:t>Top management commitment</a:t>
            </a:r>
          </a:p>
        </p:txBody>
      </p:sp>
      <p:sp>
        <p:nvSpPr>
          <p:cNvPr id="54" name="Text Placeholder 5"/>
          <p:cNvSpPr>
            <a:spLocks noGrp="1"/>
          </p:cNvSpPr>
          <p:nvPr>
            <p:ph type="body" sz="quarter" idx="11"/>
          </p:nvPr>
        </p:nvSpPr>
        <p:spPr>
          <a:xfrm>
            <a:off x="7029273" y="4495178"/>
            <a:ext cx="3544300" cy="1112246"/>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consectetur</a:t>
            </a:r>
            <a:r>
              <a:rPr lang="en-GB" dirty="0"/>
              <a:t> </a:t>
            </a:r>
            <a:r>
              <a:rPr lang="en-GB" dirty="0" err="1"/>
              <a:t>baraka</a:t>
            </a:r>
            <a:r>
              <a:rPr lang="en-GB" dirty="0"/>
              <a:t> </a:t>
            </a:r>
            <a:r>
              <a:rPr lang="en-GB" dirty="0" err="1"/>
              <a:t>simanuk</a:t>
            </a:r>
            <a:r>
              <a:rPr lang="en-GB" dirty="0"/>
              <a:t> hem </a:t>
            </a:r>
            <a:r>
              <a:rPr lang="en-GB" dirty="0" err="1"/>
              <a:t>barakachem</a:t>
            </a:r>
            <a:r>
              <a:rPr lang="en-GB" dirty="0"/>
              <a:t> </a:t>
            </a:r>
            <a:r>
              <a:rPr lang="en-GB" dirty="0" err="1"/>
              <a:t>tok</a:t>
            </a:r>
            <a:r>
              <a:rPr lang="en-GB" dirty="0"/>
              <a:t> </a:t>
            </a:r>
            <a:r>
              <a:rPr lang="en-GB" dirty="0" err="1"/>
              <a:t>tok</a:t>
            </a:r>
            <a:r>
              <a:rPr lang="en-GB" dirty="0"/>
              <a:t> </a:t>
            </a:r>
            <a:r>
              <a:rPr lang="en-GB" dirty="0" err="1"/>
              <a:t>beungek</a:t>
            </a:r>
            <a:r>
              <a:rPr lang="en-GB" dirty="0"/>
              <a:t> </a:t>
            </a:r>
            <a:r>
              <a:rPr lang="en-GB" dirty="0" err="1"/>
              <a:t>dem</a:t>
            </a:r>
            <a:r>
              <a:rPr lang="en-GB" dirty="0"/>
              <a:t> demi min </a:t>
            </a:r>
            <a:r>
              <a:rPr lang="en-GB" dirty="0" err="1"/>
              <a:t>dan</a:t>
            </a:r>
            <a:r>
              <a:rPr lang="en-GB" dirty="0"/>
              <a:t> </a:t>
            </a:r>
            <a:r>
              <a:rPr lang="en-GB" dirty="0" err="1"/>
              <a:t>sibeungek</a:t>
            </a:r>
            <a:r>
              <a:rPr lang="en-GB" dirty="0"/>
              <a:t> </a:t>
            </a:r>
            <a:r>
              <a:rPr lang="en-GB" dirty="0" err="1"/>
              <a:t>dem</a:t>
            </a:r>
            <a:r>
              <a:rPr lang="en-GB" dirty="0"/>
              <a:t> demi </a:t>
            </a:r>
            <a:r>
              <a:rPr lang="en-GB" dirty="0" err="1"/>
              <a:t>baraka</a:t>
            </a:r>
            <a:r>
              <a:rPr lang="en-GB" dirty="0"/>
              <a:t> </a:t>
            </a:r>
            <a:r>
              <a:rPr lang="en-GB" dirty="0" err="1"/>
              <a:t>simanuk</a:t>
            </a:r>
            <a:r>
              <a:rPr lang="en-GB" dirty="0"/>
              <a:t> hem </a:t>
            </a:r>
            <a:r>
              <a:rPr lang="en-GB" dirty="0" err="1"/>
              <a:t>barakachem</a:t>
            </a:r>
            <a:r>
              <a:rPr lang="en-GB" dirty="0"/>
              <a:t> </a:t>
            </a:r>
            <a:r>
              <a:rPr lang="en-GB" dirty="0" err="1"/>
              <a:t>tok</a:t>
            </a:r>
            <a:r>
              <a:rPr lang="en-GB" dirty="0"/>
              <a:t> </a:t>
            </a:r>
            <a:r>
              <a:rPr lang="en-GB" dirty="0" err="1"/>
              <a:t>tok</a:t>
            </a:r>
            <a:r>
              <a:rPr lang="en-GB" dirty="0"/>
              <a:t> </a:t>
            </a:r>
            <a:r>
              <a:rPr lang="en-GB" dirty="0" err="1"/>
              <a:t>beungek</a:t>
            </a:r>
            <a:r>
              <a:rPr lang="en-GB" dirty="0"/>
              <a:t> </a:t>
            </a:r>
            <a:r>
              <a:rPr lang="en-GB" dirty="0" err="1"/>
              <a:t>dem</a:t>
            </a:r>
            <a:r>
              <a:rPr lang="en-GB" dirty="0"/>
              <a:t> demi min </a:t>
            </a:r>
            <a:r>
              <a:rPr lang="en-GB" dirty="0" err="1"/>
              <a:t>dan</a:t>
            </a:r>
            <a:r>
              <a:rPr lang="en-GB" dirty="0"/>
              <a:t> </a:t>
            </a:r>
            <a:r>
              <a:rPr lang="en-GB" dirty="0" err="1"/>
              <a:t>sibeungek</a:t>
            </a:r>
            <a:r>
              <a:rPr lang="en-GB" dirty="0"/>
              <a:t> </a:t>
            </a:r>
            <a:r>
              <a:rPr lang="en-GB" dirty="0" err="1"/>
              <a:t>dem</a:t>
            </a:r>
            <a:r>
              <a:rPr lang="en-GB" dirty="0"/>
              <a:t> demi </a:t>
            </a:r>
          </a:p>
        </p:txBody>
      </p:sp>
      <p:sp>
        <p:nvSpPr>
          <p:cNvPr id="55" name="Text Placeholder 5"/>
          <p:cNvSpPr>
            <a:spLocks noGrp="1"/>
          </p:cNvSpPr>
          <p:nvPr>
            <p:ph type="body" sz="quarter" idx="11"/>
          </p:nvPr>
        </p:nvSpPr>
        <p:spPr>
          <a:xfrm>
            <a:off x="7293608" y="2720948"/>
            <a:ext cx="2977075" cy="1520575"/>
          </a:xfrm>
        </p:spPr>
        <p:txBody>
          <a:bodyPr>
            <a:normAutofit/>
          </a:bodyPr>
          <a:lstStyle/>
          <a:p>
            <a:r>
              <a:rPr lang="en-GB" dirty="0"/>
              <a:t>Imprecise, unclear vision</a:t>
            </a:r>
          </a:p>
          <a:p>
            <a:r>
              <a:rPr lang="en-GB" dirty="0"/>
              <a:t>Short time horizon</a:t>
            </a:r>
          </a:p>
          <a:p>
            <a:r>
              <a:rPr lang="en-GB" dirty="0"/>
              <a:t>Missing Courage </a:t>
            </a:r>
          </a:p>
          <a:p>
            <a:r>
              <a:rPr lang="en-GB" dirty="0"/>
              <a:t>Only partial optimisation attempts</a:t>
            </a:r>
          </a:p>
          <a:p>
            <a:r>
              <a:rPr lang="en-GB" dirty="0"/>
              <a:t>Lack of grasp or problem</a:t>
            </a:r>
          </a:p>
        </p:txBody>
      </p:sp>
      <p:sp>
        <p:nvSpPr>
          <p:cNvPr id="56" name="Text Placeholder 6"/>
          <p:cNvSpPr>
            <a:spLocks noGrp="1"/>
          </p:cNvSpPr>
          <p:nvPr>
            <p:ph type="body" sz="quarter" idx="10"/>
          </p:nvPr>
        </p:nvSpPr>
        <p:spPr>
          <a:xfrm>
            <a:off x="7032154" y="2204397"/>
            <a:ext cx="2453625" cy="408745"/>
          </a:xfrm>
        </p:spPr>
        <p:txBody>
          <a:bodyPr anchor="ctr"/>
          <a:lstStyle/>
          <a:p>
            <a:r>
              <a:rPr lang="en-GB" dirty="0"/>
              <a:t>Factors for Failures</a:t>
            </a:r>
          </a:p>
        </p:txBody>
      </p:sp>
    </p:spTree>
    <p:extLst>
      <p:ext uri="{BB962C8B-B14F-4D97-AF65-F5344CB8AC3E}">
        <p14:creationId xmlns:p14="http://schemas.microsoft.com/office/powerpoint/2010/main" val="195296081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p:cTn id="15" dur="500" fill="hold"/>
                                        <p:tgtEl>
                                          <p:spTgt spid="39"/>
                                        </p:tgtEl>
                                        <p:attrNameLst>
                                          <p:attrName>ppt_w</p:attrName>
                                        </p:attrNameLst>
                                      </p:cBhvr>
                                      <p:tavLst>
                                        <p:tav tm="0">
                                          <p:val>
                                            <p:fltVal val="0"/>
                                          </p:val>
                                        </p:tav>
                                        <p:tav tm="100000">
                                          <p:val>
                                            <p:strVal val="#ppt_w"/>
                                          </p:val>
                                        </p:tav>
                                      </p:tavLst>
                                    </p:anim>
                                    <p:anim calcmode="lin" valueType="num">
                                      <p:cBhvr>
                                        <p:cTn id="16" dur="500" fill="hold"/>
                                        <p:tgtEl>
                                          <p:spTgt spid="39"/>
                                        </p:tgtEl>
                                        <p:attrNameLst>
                                          <p:attrName>ppt_h</p:attrName>
                                        </p:attrNameLst>
                                      </p:cBhvr>
                                      <p:tavLst>
                                        <p:tav tm="0">
                                          <p:val>
                                            <p:fltVal val="0"/>
                                          </p:val>
                                        </p:tav>
                                        <p:tav tm="100000">
                                          <p:val>
                                            <p:strVal val="#ppt_h"/>
                                          </p:val>
                                        </p:tav>
                                      </p:tavLst>
                                    </p:anim>
                                    <p:anim calcmode="lin" valueType="num">
                                      <p:cBhvr>
                                        <p:cTn id="17" dur="500" fill="hold"/>
                                        <p:tgtEl>
                                          <p:spTgt spid="39"/>
                                        </p:tgtEl>
                                        <p:attrNameLst>
                                          <p:attrName>style.rotation</p:attrName>
                                        </p:attrNameLst>
                                      </p:cBhvr>
                                      <p:tavLst>
                                        <p:tav tm="0">
                                          <p:val>
                                            <p:fltVal val="360"/>
                                          </p:val>
                                        </p:tav>
                                        <p:tav tm="100000">
                                          <p:val>
                                            <p:fltVal val="0"/>
                                          </p:val>
                                        </p:tav>
                                      </p:tavLst>
                                    </p:anim>
                                    <p:animEffect transition="in" filter="fade">
                                      <p:cBhvr>
                                        <p:cTn id="18" dur="500"/>
                                        <p:tgtEl>
                                          <p:spTgt spid="39"/>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wipe(left)">
                                      <p:cBhvr>
                                        <p:cTn id="22" dur="500"/>
                                        <p:tgtEl>
                                          <p:spTgt spid="7">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2">
                                            <p:txEl>
                                              <p:pRg st="0" end="0"/>
                                            </p:txEl>
                                          </p:spTgt>
                                        </p:tgtEl>
                                        <p:attrNameLst>
                                          <p:attrName>style.visibility</p:attrName>
                                        </p:attrNameLst>
                                      </p:cBhvr>
                                      <p:to>
                                        <p:strVal val="visible"/>
                                      </p:to>
                                    </p:set>
                                    <p:animEffect transition="in" filter="fade">
                                      <p:cBhvr>
                                        <p:cTn id="30" dur="500"/>
                                        <p:tgtEl>
                                          <p:spTgt spid="42">
                                            <p:txEl>
                                              <p:pRg st="0" end="0"/>
                                            </p:txEl>
                                          </p:spTgt>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2">
                                            <p:txEl>
                                              <p:pRg st="1" end="1"/>
                                            </p:txEl>
                                          </p:spTgt>
                                        </p:tgtEl>
                                        <p:attrNameLst>
                                          <p:attrName>style.visibility</p:attrName>
                                        </p:attrNameLst>
                                      </p:cBhvr>
                                      <p:to>
                                        <p:strVal val="visible"/>
                                      </p:to>
                                    </p:set>
                                    <p:animEffect transition="in" filter="fade">
                                      <p:cBhvr>
                                        <p:cTn id="33" dur="500"/>
                                        <p:tgtEl>
                                          <p:spTgt spid="42">
                                            <p:txEl>
                                              <p:pRg st="1" end="1"/>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2">
                                            <p:txEl>
                                              <p:pRg st="2" end="2"/>
                                            </p:txEl>
                                          </p:spTgt>
                                        </p:tgtEl>
                                        <p:attrNameLst>
                                          <p:attrName>style.visibility</p:attrName>
                                        </p:attrNameLst>
                                      </p:cBhvr>
                                      <p:to>
                                        <p:strVal val="visible"/>
                                      </p:to>
                                    </p:set>
                                    <p:animEffect transition="in" filter="fade">
                                      <p:cBhvr>
                                        <p:cTn id="36" dur="500"/>
                                        <p:tgtEl>
                                          <p:spTgt spid="42">
                                            <p:txEl>
                                              <p:pRg st="2" end="2"/>
                                            </p:txEl>
                                          </p:spTgt>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2">
                                            <p:txEl>
                                              <p:pRg st="3" end="3"/>
                                            </p:txEl>
                                          </p:spTgt>
                                        </p:tgtEl>
                                        <p:attrNameLst>
                                          <p:attrName>style.visibility</p:attrName>
                                        </p:attrNameLst>
                                      </p:cBhvr>
                                      <p:to>
                                        <p:strVal val="visible"/>
                                      </p:to>
                                    </p:set>
                                    <p:animEffect transition="in" filter="fade">
                                      <p:cBhvr>
                                        <p:cTn id="39" dur="500"/>
                                        <p:tgtEl>
                                          <p:spTgt spid="42">
                                            <p:txEl>
                                              <p:pRg st="3" end="3"/>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2">
                                            <p:txEl>
                                              <p:pRg st="4" end="4"/>
                                            </p:txEl>
                                          </p:spTgt>
                                        </p:tgtEl>
                                        <p:attrNameLst>
                                          <p:attrName>style.visibility</p:attrName>
                                        </p:attrNameLst>
                                      </p:cBhvr>
                                      <p:to>
                                        <p:strVal val="visible"/>
                                      </p:to>
                                    </p:set>
                                    <p:animEffect transition="in" filter="fade">
                                      <p:cBhvr>
                                        <p:cTn id="42" dur="500"/>
                                        <p:tgtEl>
                                          <p:spTgt spid="42">
                                            <p:txEl>
                                              <p:pRg st="4" end="4"/>
                                            </p:txEl>
                                          </p:spTgt>
                                        </p:tgtEl>
                                      </p:cBhvr>
                                    </p:animEffect>
                                  </p:childTnLst>
                                </p:cTn>
                              </p:par>
                            </p:childTnLst>
                          </p:cTn>
                        </p:par>
                        <p:par>
                          <p:cTn id="43" fill="hold">
                            <p:stCondLst>
                              <p:cond delay="3000"/>
                            </p:stCondLst>
                            <p:childTnLst>
                              <p:par>
                                <p:cTn id="44" presetID="18" presetClass="entr" presetSubtype="6" fill="hold" grpId="0" nodeType="afterEffect">
                                  <p:stCondLst>
                                    <p:cond delay="0"/>
                                  </p:stCondLst>
                                  <p:childTnLst>
                                    <p:set>
                                      <p:cBhvr>
                                        <p:cTn id="45" dur="1" fill="hold">
                                          <p:stCondLst>
                                            <p:cond delay="0"/>
                                          </p:stCondLst>
                                        </p:cTn>
                                        <p:tgtEl>
                                          <p:spTgt spid="6">
                                            <p:txEl>
                                              <p:pRg st="0" end="0"/>
                                            </p:txEl>
                                          </p:spTgt>
                                        </p:tgtEl>
                                        <p:attrNameLst>
                                          <p:attrName>style.visibility</p:attrName>
                                        </p:attrNameLst>
                                      </p:cBhvr>
                                      <p:to>
                                        <p:strVal val="visible"/>
                                      </p:to>
                                    </p:set>
                                    <p:animEffect transition="in" filter="strips(downRight)">
                                      <p:cBhvr>
                                        <p:cTn id="46" dur="500"/>
                                        <p:tgtEl>
                                          <p:spTgt spid="6">
                                            <p:txEl>
                                              <p:pRg st="0" end="0"/>
                                            </p:txEl>
                                          </p:spTgt>
                                        </p:tgtEl>
                                      </p:cBhvr>
                                    </p:animEffect>
                                  </p:childTnLst>
                                </p:cTn>
                              </p:par>
                            </p:childTnLst>
                          </p:cTn>
                        </p:par>
                        <p:par>
                          <p:cTn id="47" fill="hold">
                            <p:stCondLst>
                              <p:cond delay="3500"/>
                            </p:stCondLst>
                            <p:childTnLst>
                              <p:par>
                                <p:cTn id="48" presetID="49" presetClass="entr" presetSubtype="0" decel="100000" fill="hold" nodeType="afterEffect">
                                  <p:stCondLst>
                                    <p:cond delay="0"/>
                                  </p:stCondLst>
                                  <p:childTnLst>
                                    <p:set>
                                      <p:cBhvr>
                                        <p:cTn id="49" dur="1" fill="hold">
                                          <p:stCondLst>
                                            <p:cond delay="0"/>
                                          </p:stCondLst>
                                        </p:cTn>
                                        <p:tgtEl>
                                          <p:spTgt spid="36"/>
                                        </p:tgtEl>
                                        <p:attrNameLst>
                                          <p:attrName>style.visibility</p:attrName>
                                        </p:attrNameLst>
                                      </p:cBhvr>
                                      <p:to>
                                        <p:strVal val="visible"/>
                                      </p:to>
                                    </p:set>
                                    <p:anim calcmode="lin" valueType="num">
                                      <p:cBhvr>
                                        <p:cTn id="50" dur="500" fill="hold"/>
                                        <p:tgtEl>
                                          <p:spTgt spid="36"/>
                                        </p:tgtEl>
                                        <p:attrNameLst>
                                          <p:attrName>ppt_w</p:attrName>
                                        </p:attrNameLst>
                                      </p:cBhvr>
                                      <p:tavLst>
                                        <p:tav tm="0">
                                          <p:val>
                                            <p:fltVal val="0"/>
                                          </p:val>
                                        </p:tav>
                                        <p:tav tm="100000">
                                          <p:val>
                                            <p:strVal val="#ppt_w"/>
                                          </p:val>
                                        </p:tav>
                                      </p:tavLst>
                                    </p:anim>
                                    <p:anim calcmode="lin" valueType="num">
                                      <p:cBhvr>
                                        <p:cTn id="51" dur="500" fill="hold"/>
                                        <p:tgtEl>
                                          <p:spTgt spid="36"/>
                                        </p:tgtEl>
                                        <p:attrNameLst>
                                          <p:attrName>ppt_h</p:attrName>
                                        </p:attrNameLst>
                                      </p:cBhvr>
                                      <p:tavLst>
                                        <p:tav tm="0">
                                          <p:val>
                                            <p:fltVal val="0"/>
                                          </p:val>
                                        </p:tav>
                                        <p:tav tm="100000">
                                          <p:val>
                                            <p:strVal val="#ppt_h"/>
                                          </p:val>
                                        </p:tav>
                                      </p:tavLst>
                                    </p:anim>
                                    <p:anim calcmode="lin" valueType="num">
                                      <p:cBhvr>
                                        <p:cTn id="52" dur="500" fill="hold"/>
                                        <p:tgtEl>
                                          <p:spTgt spid="36"/>
                                        </p:tgtEl>
                                        <p:attrNameLst>
                                          <p:attrName>style.rotation</p:attrName>
                                        </p:attrNameLst>
                                      </p:cBhvr>
                                      <p:tavLst>
                                        <p:tav tm="0">
                                          <p:val>
                                            <p:fltVal val="360"/>
                                          </p:val>
                                        </p:tav>
                                        <p:tav tm="100000">
                                          <p:val>
                                            <p:fltVal val="0"/>
                                          </p:val>
                                        </p:tav>
                                      </p:tavLst>
                                    </p:anim>
                                    <p:animEffect transition="in" filter="fade">
                                      <p:cBhvr>
                                        <p:cTn id="53" dur="500"/>
                                        <p:tgtEl>
                                          <p:spTgt spid="36"/>
                                        </p:tgtEl>
                                      </p:cBhvr>
                                    </p:animEffect>
                                  </p:childTnLst>
                                </p:cTn>
                              </p:par>
                            </p:childTnLst>
                          </p:cTn>
                        </p:par>
                        <p:par>
                          <p:cTn id="54" fill="hold">
                            <p:stCondLst>
                              <p:cond delay="4000"/>
                            </p:stCondLst>
                            <p:childTnLst>
                              <p:par>
                                <p:cTn id="55" presetID="22" presetClass="entr" presetSubtype="8"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Effect transition="in" filter="wipe(left)">
                                      <p:cBhvr>
                                        <p:cTn id="57" dur="500"/>
                                        <p:tgtEl>
                                          <p:spTgt spid="56">
                                            <p:txEl>
                                              <p:pRg st="0" end="0"/>
                                            </p:txEl>
                                          </p:spTgt>
                                        </p:tgtEl>
                                      </p:cBhvr>
                                    </p:animEffect>
                                  </p:childTnLst>
                                </p:cTn>
                              </p:par>
                            </p:childTnLst>
                          </p:cTn>
                        </p:par>
                        <p:par>
                          <p:cTn id="58" fill="hold">
                            <p:stCondLst>
                              <p:cond delay="4500"/>
                            </p:stCondLst>
                            <p:childTnLst>
                              <p:par>
                                <p:cTn id="59" presetID="10" presetClass="entr" presetSubtype="0" fill="hold" nodeType="after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childTnLst>
                          </p:cTn>
                        </p:par>
                        <p:par>
                          <p:cTn id="62" fill="hold">
                            <p:stCondLst>
                              <p:cond delay="5000"/>
                            </p:stCondLst>
                            <p:childTnLst>
                              <p:par>
                                <p:cTn id="63" presetID="10" presetClass="entr" presetSubtype="0" fill="hold" grpId="0" nodeType="afterEffect">
                                  <p:stCondLst>
                                    <p:cond delay="0"/>
                                  </p:stCondLst>
                                  <p:childTnLst>
                                    <p:set>
                                      <p:cBhvr>
                                        <p:cTn id="64" dur="1" fill="hold">
                                          <p:stCondLst>
                                            <p:cond delay="0"/>
                                          </p:stCondLst>
                                        </p:cTn>
                                        <p:tgtEl>
                                          <p:spTgt spid="55">
                                            <p:txEl>
                                              <p:pRg st="0" end="0"/>
                                            </p:txEl>
                                          </p:spTgt>
                                        </p:tgtEl>
                                        <p:attrNameLst>
                                          <p:attrName>style.visibility</p:attrName>
                                        </p:attrNameLst>
                                      </p:cBhvr>
                                      <p:to>
                                        <p:strVal val="visible"/>
                                      </p:to>
                                    </p:set>
                                    <p:animEffect transition="in" filter="fade">
                                      <p:cBhvr>
                                        <p:cTn id="65" dur="500"/>
                                        <p:tgtEl>
                                          <p:spTgt spid="55">
                                            <p:txEl>
                                              <p:pRg st="0" end="0"/>
                                            </p:tx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5">
                                            <p:txEl>
                                              <p:pRg st="1" end="1"/>
                                            </p:txEl>
                                          </p:spTgt>
                                        </p:tgtEl>
                                        <p:attrNameLst>
                                          <p:attrName>style.visibility</p:attrName>
                                        </p:attrNameLst>
                                      </p:cBhvr>
                                      <p:to>
                                        <p:strVal val="visible"/>
                                      </p:to>
                                    </p:set>
                                    <p:animEffect transition="in" filter="fade">
                                      <p:cBhvr>
                                        <p:cTn id="68" dur="500"/>
                                        <p:tgtEl>
                                          <p:spTgt spid="55">
                                            <p:txEl>
                                              <p:pRg st="1" end="1"/>
                                            </p:tx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5">
                                            <p:txEl>
                                              <p:pRg st="2" end="2"/>
                                            </p:txEl>
                                          </p:spTgt>
                                        </p:tgtEl>
                                        <p:attrNameLst>
                                          <p:attrName>style.visibility</p:attrName>
                                        </p:attrNameLst>
                                      </p:cBhvr>
                                      <p:to>
                                        <p:strVal val="visible"/>
                                      </p:to>
                                    </p:set>
                                    <p:animEffect transition="in" filter="fade">
                                      <p:cBhvr>
                                        <p:cTn id="71" dur="500"/>
                                        <p:tgtEl>
                                          <p:spTgt spid="55">
                                            <p:txEl>
                                              <p:pRg st="2" end="2"/>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5">
                                            <p:txEl>
                                              <p:pRg st="3" end="3"/>
                                            </p:txEl>
                                          </p:spTgt>
                                        </p:tgtEl>
                                        <p:attrNameLst>
                                          <p:attrName>style.visibility</p:attrName>
                                        </p:attrNameLst>
                                      </p:cBhvr>
                                      <p:to>
                                        <p:strVal val="visible"/>
                                      </p:to>
                                    </p:set>
                                    <p:animEffect transition="in" filter="fade">
                                      <p:cBhvr>
                                        <p:cTn id="74" dur="500"/>
                                        <p:tgtEl>
                                          <p:spTgt spid="55">
                                            <p:txEl>
                                              <p:pRg st="3" end="3"/>
                                            </p:txEl>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55">
                                            <p:txEl>
                                              <p:pRg st="4" end="4"/>
                                            </p:txEl>
                                          </p:spTgt>
                                        </p:tgtEl>
                                        <p:attrNameLst>
                                          <p:attrName>style.visibility</p:attrName>
                                        </p:attrNameLst>
                                      </p:cBhvr>
                                      <p:to>
                                        <p:strVal val="visible"/>
                                      </p:to>
                                    </p:set>
                                    <p:animEffect transition="in" filter="fade">
                                      <p:cBhvr>
                                        <p:cTn id="77" dur="500"/>
                                        <p:tgtEl>
                                          <p:spTgt spid="55">
                                            <p:txEl>
                                              <p:pRg st="4" end="4"/>
                                            </p:txEl>
                                          </p:spTgt>
                                        </p:tgtEl>
                                      </p:cBhvr>
                                    </p:animEffect>
                                  </p:childTnLst>
                                </p:cTn>
                              </p:par>
                            </p:childTnLst>
                          </p:cTn>
                        </p:par>
                        <p:par>
                          <p:cTn id="78" fill="hold">
                            <p:stCondLst>
                              <p:cond delay="5500"/>
                            </p:stCondLst>
                            <p:childTnLst>
                              <p:par>
                                <p:cTn id="79" presetID="18" presetClass="entr" presetSubtype="6" fill="hold" grpId="0" nodeType="afterEffect">
                                  <p:stCondLst>
                                    <p:cond delay="0"/>
                                  </p:stCondLst>
                                  <p:childTnLst>
                                    <p:set>
                                      <p:cBhvr>
                                        <p:cTn id="80" dur="1" fill="hold">
                                          <p:stCondLst>
                                            <p:cond delay="0"/>
                                          </p:stCondLst>
                                        </p:cTn>
                                        <p:tgtEl>
                                          <p:spTgt spid="54">
                                            <p:txEl>
                                              <p:pRg st="0" end="0"/>
                                            </p:txEl>
                                          </p:spTgt>
                                        </p:tgtEl>
                                        <p:attrNameLst>
                                          <p:attrName>style.visibility</p:attrName>
                                        </p:attrNameLst>
                                      </p:cBhvr>
                                      <p:to>
                                        <p:strVal val="visible"/>
                                      </p:to>
                                    </p:set>
                                    <p:animEffect transition="in" filter="strips(downRight)">
                                      <p:cBhvr>
                                        <p:cTn id="81" dur="500"/>
                                        <p:tgtEl>
                                          <p:spTgt spid="5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6" grpId="0" build="p"/>
      <p:bldP spid="7" grpId="0" build="p"/>
      <p:bldP spid="42" grpId="0" uiExpand="1" build="p"/>
      <p:bldP spid="54" grpId="0" build="p"/>
      <p:bldP spid="55" grpId="0" uiExpand="1" build="p"/>
      <p:bldP spid="56"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Shape 2576"/>
          <p:cNvSpPr/>
          <p:nvPr/>
        </p:nvSpPr>
        <p:spPr>
          <a:xfrm>
            <a:off x="6095514" y="3617260"/>
            <a:ext cx="3815992" cy="1229814"/>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60" name="Shape 2577"/>
          <p:cNvSpPr/>
          <p:nvPr/>
        </p:nvSpPr>
        <p:spPr>
          <a:xfrm>
            <a:off x="6094849" y="3617260"/>
            <a:ext cx="1908662" cy="1229814"/>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61" name="Shape 2578"/>
          <p:cNvSpPr/>
          <p:nvPr/>
        </p:nvSpPr>
        <p:spPr>
          <a:xfrm flipH="1">
            <a:off x="4187519" y="3617260"/>
            <a:ext cx="1902809" cy="1229814"/>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62" name="Shape 2579"/>
          <p:cNvSpPr/>
          <p:nvPr/>
        </p:nvSpPr>
        <p:spPr>
          <a:xfrm flipH="1">
            <a:off x="2279522" y="3617260"/>
            <a:ext cx="3815993" cy="1229816"/>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63" name="Shape 2580"/>
          <p:cNvSpPr/>
          <p:nvPr/>
        </p:nvSpPr>
        <p:spPr>
          <a:xfrm>
            <a:off x="6095514" y="3617260"/>
            <a:ext cx="0" cy="1229816"/>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64" name="Shape 2585"/>
          <p:cNvSpPr/>
          <p:nvPr/>
        </p:nvSpPr>
        <p:spPr>
          <a:xfrm>
            <a:off x="5338048" y="4487459"/>
            <a:ext cx="1512989" cy="41379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65" name="Shape 2588"/>
          <p:cNvSpPr/>
          <p:nvPr/>
        </p:nvSpPr>
        <p:spPr>
          <a:xfrm>
            <a:off x="7252000" y="4487459"/>
            <a:ext cx="1512990" cy="41379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66" name="Shape 2591"/>
          <p:cNvSpPr/>
          <p:nvPr/>
        </p:nvSpPr>
        <p:spPr>
          <a:xfrm>
            <a:off x="9155012" y="4487459"/>
            <a:ext cx="1512989" cy="41379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grpSp>
        <p:nvGrpSpPr>
          <p:cNvPr id="2" name="Group 1"/>
          <p:cNvGrpSpPr/>
          <p:nvPr/>
        </p:nvGrpSpPr>
        <p:grpSpPr>
          <a:xfrm rot="10800000">
            <a:off x="5797659" y="2972622"/>
            <a:ext cx="601200" cy="599876"/>
            <a:chOff x="5797659" y="4100111"/>
            <a:chExt cx="601200" cy="599876"/>
          </a:xfrm>
        </p:grpSpPr>
        <p:sp>
          <p:nvSpPr>
            <p:cNvPr id="67" name="Shape 2595"/>
            <p:cNvSpPr/>
            <p:nvPr/>
          </p:nvSpPr>
          <p:spPr>
            <a:xfrm>
              <a:off x="5797659" y="4100111"/>
              <a:ext cx="601200" cy="599876"/>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68" name="Shape 2596"/>
            <p:cNvSpPr/>
            <p:nvPr/>
          </p:nvSpPr>
          <p:spPr>
            <a:xfrm rot="5400000">
              <a:off x="5967880" y="4272414"/>
              <a:ext cx="255270" cy="255270"/>
            </a:xfrm>
            <a:prstGeom prst="rightArrow">
              <a:avLst>
                <a:gd name="adj1" fmla="val 32000"/>
                <a:gd name="adj2" fmla="val 64000"/>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sp>
        <p:nvSpPr>
          <p:cNvPr id="69" name="Shape 2598"/>
          <p:cNvSpPr/>
          <p:nvPr/>
        </p:nvSpPr>
        <p:spPr>
          <a:xfrm>
            <a:off x="1524001" y="4487459"/>
            <a:ext cx="1512989" cy="413792"/>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70" name="Shape 2601"/>
          <p:cNvSpPr/>
          <p:nvPr/>
        </p:nvSpPr>
        <p:spPr>
          <a:xfrm>
            <a:off x="3431025" y="4487459"/>
            <a:ext cx="1512989" cy="413792"/>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16" name="Title 15"/>
          <p:cNvSpPr>
            <a:spLocks noGrp="1"/>
          </p:cNvSpPr>
          <p:nvPr>
            <p:ph type="ctrTitle"/>
          </p:nvPr>
        </p:nvSpPr>
        <p:spPr>
          <a:xfrm>
            <a:off x="1524000" y="493487"/>
            <a:ext cx="9144000" cy="744468"/>
          </a:xfrm>
        </p:spPr>
        <p:txBody>
          <a:bodyPr>
            <a:normAutofit/>
          </a:bodyPr>
          <a:lstStyle/>
          <a:p>
            <a:r>
              <a:rPr lang="en-GB" dirty="0"/>
              <a:t>ACTION RESEARCH STEPS</a:t>
            </a:r>
          </a:p>
        </p:txBody>
      </p:sp>
      <p:sp>
        <p:nvSpPr>
          <p:cNvPr id="18" name="Subtitle 17"/>
          <p:cNvSpPr>
            <a:spLocks noGrp="1"/>
          </p:cNvSpPr>
          <p:nvPr>
            <p:ph type="subTitle" idx="1"/>
          </p:nvPr>
        </p:nvSpPr>
        <p:spPr/>
        <p:txBody>
          <a:bodyPr/>
          <a:lstStyle/>
          <a:p>
            <a:r>
              <a:rPr lang="en-GB" dirty="0"/>
              <a:t>write your relevant text here</a:t>
            </a:r>
          </a:p>
        </p:txBody>
      </p:sp>
      <p:sp>
        <p:nvSpPr>
          <p:cNvPr id="19" name="Text Placeholder 18"/>
          <p:cNvSpPr>
            <a:spLocks noGrp="1"/>
          </p:cNvSpPr>
          <p:nvPr>
            <p:ph type="body" sz="quarter" idx="10"/>
          </p:nvPr>
        </p:nvSpPr>
        <p:spPr>
          <a:xfrm>
            <a:off x="3639984" y="2107524"/>
            <a:ext cx="4988232" cy="871856"/>
          </a:xfrm>
        </p:spPr>
        <p:txBody>
          <a:bodyPr>
            <a:normAutofit/>
          </a:bodyPr>
          <a:lstStyle/>
          <a:p>
            <a:pPr algn="ctr">
              <a:lnSpc>
                <a:spcPts val="2300"/>
              </a:lnSpc>
            </a:pPr>
            <a:r>
              <a:rPr lang="en-GB" dirty="0" err="1"/>
              <a:t>Lorem</a:t>
            </a:r>
            <a:r>
              <a:rPr lang="en-GB" dirty="0"/>
              <a:t> </a:t>
            </a:r>
            <a:r>
              <a:rPr lang="en-GB" dirty="0" err="1"/>
              <a:t>ipsum</a:t>
            </a:r>
            <a:r>
              <a:rPr lang="en-GB" dirty="0"/>
              <a:t> We look forward to a rewarding partnership with You </a:t>
            </a:r>
            <a:r>
              <a:rPr lang="en-GB" dirty="0" err="1"/>
              <a:t>babeh</a:t>
            </a:r>
            <a:endParaRPr lang="en-GB" dirty="0"/>
          </a:p>
        </p:txBody>
      </p:sp>
      <p:sp>
        <p:nvSpPr>
          <p:cNvPr id="20" name="Text Placeholder 19"/>
          <p:cNvSpPr>
            <a:spLocks noGrp="1"/>
          </p:cNvSpPr>
          <p:nvPr>
            <p:ph type="body" sz="quarter" idx="11"/>
          </p:nvPr>
        </p:nvSpPr>
        <p:spPr>
          <a:xfrm>
            <a:off x="1522053" y="5071330"/>
            <a:ext cx="1514938" cy="570167"/>
          </a:xfrm>
        </p:spPr>
        <p:txBody>
          <a:bodyPr/>
          <a:lstStyle/>
          <a:p>
            <a:pPr algn="ctr"/>
            <a:r>
              <a:rPr lang="nb-NO" dirty="0"/>
              <a:t>sa ut perspiciatis unde omnis iste natus error sitk siyam</a:t>
            </a:r>
          </a:p>
        </p:txBody>
      </p:sp>
      <p:sp>
        <p:nvSpPr>
          <p:cNvPr id="58" name="Text Placeholder 57"/>
          <p:cNvSpPr>
            <a:spLocks noGrp="1"/>
          </p:cNvSpPr>
          <p:nvPr>
            <p:ph type="body" sz="quarter" idx="13"/>
          </p:nvPr>
        </p:nvSpPr>
        <p:spPr>
          <a:xfrm>
            <a:off x="1524001" y="4490157"/>
            <a:ext cx="1512990" cy="393926"/>
          </a:xfrm>
        </p:spPr>
        <p:txBody>
          <a:bodyPr anchor="ctr"/>
          <a:lstStyle/>
          <a:p>
            <a:pPr algn="ctr"/>
            <a:r>
              <a:rPr lang="en-GB" dirty="0"/>
              <a:t>Diagnosis</a:t>
            </a:r>
          </a:p>
        </p:txBody>
      </p:sp>
      <p:sp>
        <p:nvSpPr>
          <p:cNvPr id="72" name="Text Placeholder 19"/>
          <p:cNvSpPr>
            <a:spLocks noGrp="1"/>
          </p:cNvSpPr>
          <p:nvPr>
            <p:ph type="body" sz="quarter" idx="11"/>
          </p:nvPr>
        </p:nvSpPr>
        <p:spPr>
          <a:xfrm>
            <a:off x="3425064" y="5071330"/>
            <a:ext cx="1514938" cy="570167"/>
          </a:xfrm>
        </p:spPr>
        <p:txBody>
          <a:bodyPr/>
          <a:lstStyle/>
          <a:p>
            <a:pPr algn="ctr"/>
            <a:r>
              <a:rPr lang="nb-NO" dirty="0"/>
              <a:t>sa ut perspiciatis unde omnis iste natus error sit miyam</a:t>
            </a:r>
          </a:p>
        </p:txBody>
      </p:sp>
      <p:sp>
        <p:nvSpPr>
          <p:cNvPr id="73" name="Text Placeholder 57"/>
          <p:cNvSpPr>
            <a:spLocks noGrp="1"/>
          </p:cNvSpPr>
          <p:nvPr>
            <p:ph type="body" sz="quarter" idx="13"/>
          </p:nvPr>
        </p:nvSpPr>
        <p:spPr>
          <a:xfrm>
            <a:off x="3427012" y="4490157"/>
            <a:ext cx="1512990" cy="393926"/>
          </a:xfrm>
        </p:spPr>
        <p:txBody>
          <a:bodyPr anchor="ctr"/>
          <a:lstStyle/>
          <a:p>
            <a:pPr algn="ctr"/>
            <a:r>
              <a:rPr lang="en-GB" dirty="0"/>
              <a:t>Analysis</a:t>
            </a:r>
          </a:p>
        </p:txBody>
      </p:sp>
      <p:sp>
        <p:nvSpPr>
          <p:cNvPr id="74" name="Text Placeholder 19"/>
          <p:cNvSpPr>
            <a:spLocks noGrp="1"/>
          </p:cNvSpPr>
          <p:nvPr>
            <p:ph type="body" sz="quarter" idx="11"/>
          </p:nvPr>
        </p:nvSpPr>
        <p:spPr>
          <a:xfrm>
            <a:off x="5347040" y="5071330"/>
            <a:ext cx="1514938" cy="570167"/>
          </a:xfrm>
        </p:spPr>
        <p:txBody>
          <a:bodyPr/>
          <a:lstStyle/>
          <a:p>
            <a:pPr algn="ctr"/>
            <a:r>
              <a:rPr lang="nb-NO" dirty="0"/>
              <a:t>sa ut perspiciatis unde omnis iste natus er sit manok siya</a:t>
            </a:r>
          </a:p>
        </p:txBody>
      </p:sp>
      <p:sp>
        <p:nvSpPr>
          <p:cNvPr id="75" name="Text Placeholder 57"/>
          <p:cNvSpPr>
            <a:spLocks noGrp="1"/>
          </p:cNvSpPr>
          <p:nvPr>
            <p:ph type="body" sz="quarter" idx="13"/>
          </p:nvPr>
        </p:nvSpPr>
        <p:spPr>
          <a:xfrm>
            <a:off x="5348988" y="4490157"/>
            <a:ext cx="1512990" cy="393926"/>
          </a:xfrm>
        </p:spPr>
        <p:txBody>
          <a:bodyPr anchor="ctr"/>
          <a:lstStyle/>
          <a:p>
            <a:pPr algn="ctr"/>
            <a:r>
              <a:rPr lang="en-GB" dirty="0"/>
              <a:t>Feedback</a:t>
            </a:r>
          </a:p>
        </p:txBody>
      </p:sp>
      <p:sp>
        <p:nvSpPr>
          <p:cNvPr id="76" name="Text Placeholder 19"/>
          <p:cNvSpPr>
            <a:spLocks noGrp="1"/>
          </p:cNvSpPr>
          <p:nvPr>
            <p:ph type="body" sz="quarter" idx="11"/>
          </p:nvPr>
        </p:nvSpPr>
        <p:spPr>
          <a:xfrm>
            <a:off x="7250052" y="5071330"/>
            <a:ext cx="1514938" cy="570167"/>
          </a:xfrm>
        </p:spPr>
        <p:txBody>
          <a:bodyPr/>
          <a:lstStyle/>
          <a:p>
            <a:pPr algn="ctr"/>
            <a:r>
              <a:rPr lang="nb-NO" dirty="0"/>
              <a:t>sa ut perspiciatis unde omnis iste natus erit manok siyam</a:t>
            </a:r>
          </a:p>
        </p:txBody>
      </p:sp>
      <p:sp>
        <p:nvSpPr>
          <p:cNvPr id="77" name="Text Placeholder 57"/>
          <p:cNvSpPr>
            <a:spLocks noGrp="1"/>
          </p:cNvSpPr>
          <p:nvPr>
            <p:ph type="body" sz="quarter" idx="13"/>
          </p:nvPr>
        </p:nvSpPr>
        <p:spPr>
          <a:xfrm>
            <a:off x="7252000" y="4490157"/>
            <a:ext cx="1512990" cy="393926"/>
          </a:xfrm>
        </p:spPr>
        <p:txBody>
          <a:bodyPr anchor="ctr"/>
          <a:lstStyle/>
          <a:p>
            <a:pPr algn="ctr"/>
            <a:r>
              <a:rPr lang="en-GB" dirty="0"/>
              <a:t>Act</a:t>
            </a:r>
          </a:p>
        </p:txBody>
      </p:sp>
      <p:sp>
        <p:nvSpPr>
          <p:cNvPr id="78" name="Text Placeholder 19"/>
          <p:cNvSpPr>
            <a:spLocks noGrp="1"/>
          </p:cNvSpPr>
          <p:nvPr>
            <p:ph type="body" sz="quarter" idx="11"/>
          </p:nvPr>
        </p:nvSpPr>
        <p:spPr>
          <a:xfrm>
            <a:off x="9153062" y="5071330"/>
            <a:ext cx="1514938" cy="570167"/>
          </a:xfrm>
        </p:spPr>
        <p:txBody>
          <a:bodyPr/>
          <a:lstStyle/>
          <a:p>
            <a:pPr algn="ctr"/>
            <a:r>
              <a:rPr lang="nb-NO" dirty="0"/>
              <a:t>sa ut perspiciatis unde omnis iste natus error snok siyam</a:t>
            </a:r>
          </a:p>
        </p:txBody>
      </p:sp>
      <p:sp>
        <p:nvSpPr>
          <p:cNvPr id="79" name="Text Placeholder 57"/>
          <p:cNvSpPr>
            <a:spLocks noGrp="1"/>
          </p:cNvSpPr>
          <p:nvPr>
            <p:ph type="body" sz="quarter" idx="13"/>
          </p:nvPr>
        </p:nvSpPr>
        <p:spPr>
          <a:xfrm>
            <a:off x="9155010" y="4490157"/>
            <a:ext cx="1512990" cy="393926"/>
          </a:xfrm>
        </p:spPr>
        <p:txBody>
          <a:bodyPr anchor="ctr"/>
          <a:lstStyle/>
          <a:p>
            <a:pPr algn="ctr"/>
            <a:r>
              <a:rPr lang="en-GB" dirty="0"/>
              <a:t>Evaluation</a:t>
            </a:r>
          </a:p>
        </p:txBody>
      </p:sp>
      <p:sp>
        <p:nvSpPr>
          <p:cNvPr id="28" name="TextBox 27"/>
          <p:cNvSpPr txBox="1"/>
          <p:nvPr/>
        </p:nvSpPr>
        <p:spPr>
          <a:xfrm>
            <a:off x="10142220" y="6269653"/>
            <a:ext cx="611505"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135</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73101916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wipe(up)">
                                      <p:cBhvr>
                                        <p:cTn id="15" dur="500"/>
                                        <p:tgtEl>
                                          <p:spTgt spid="6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animEffect transition="in" filter="fade">
                                      <p:cBhvr>
                                        <p:cTn id="19" dur="500"/>
                                        <p:tgtEl>
                                          <p:spTgt spid="6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xEl>
                                              <p:pRg st="0" end="0"/>
                                            </p:txEl>
                                          </p:spTgt>
                                        </p:tgtEl>
                                        <p:attrNameLst>
                                          <p:attrName>style.visibility</p:attrName>
                                        </p:attrNameLst>
                                      </p:cBhvr>
                                      <p:to>
                                        <p:strVal val="visible"/>
                                      </p:to>
                                    </p:set>
                                    <p:animEffect transition="in" filter="fade">
                                      <p:cBhvr>
                                        <p:cTn id="22" dur="500"/>
                                        <p:tgtEl>
                                          <p:spTgt spid="58">
                                            <p:txEl>
                                              <p:pRg st="0" end="0"/>
                                            </p:txEl>
                                          </p:spTgt>
                                        </p:tgtEl>
                                      </p:cBhvr>
                                    </p:animEffect>
                                  </p:childTnLst>
                                </p:cTn>
                              </p:par>
                            </p:childTnLst>
                          </p:cTn>
                        </p:par>
                        <p:par>
                          <p:cTn id="23" fill="hold">
                            <p:stCondLst>
                              <p:cond delay="2000"/>
                            </p:stCondLst>
                            <p:childTnLst>
                              <p:par>
                                <p:cTn id="24" presetID="18" presetClass="entr" presetSubtype="6" fill="hold" grpId="0" nodeType="afterEffect">
                                  <p:stCondLst>
                                    <p:cond delay="0"/>
                                  </p:stCondLst>
                                  <p:childTnLst>
                                    <p:set>
                                      <p:cBhvr>
                                        <p:cTn id="25" dur="1" fill="hold">
                                          <p:stCondLst>
                                            <p:cond delay="0"/>
                                          </p:stCondLst>
                                        </p:cTn>
                                        <p:tgtEl>
                                          <p:spTgt spid="20">
                                            <p:txEl>
                                              <p:pRg st="0" end="0"/>
                                            </p:txEl>
                                          </p:spTgt>
                                        </p:tgtEl>
                                        <p:attrNameLst>
                                          <p:attrName>style.visibility</p:attrName>
                                        </p:attrNameLst>
                                      </p:cBhvr>
                                      <p:to>
                                        <p:strVal val="visible"/>
                                      </p:to>
                                    </p:set>
                                    <p:animEffect transition="in" filter="strips(downRight)">
                                      <p:cBhvr>
                                        <p:cTn id="26" dur="500"/>
                                        <p:tgtEl>
                                          <p:spTgt spid="20">
                                            <p:txEl>
                                              <p:pRg st="0" end="0"/>
                                            </p:txEl>
                                          </p:spTgt>
                                        </p:tgtEl>
                                      </p:cBhvr>
                                    </p:animEffect>
                                  </p:childTnLst>
                                </p:cTn>
                              </p:par>
                            </p:childTnLst>
                          </p:cTn>
                        </p:par>
                        <p:par>
                          <p:cTn id="27" fill="hold">
                            <p:stCondLst>
                              <p:cond delay="2500"/>
                            </p:stCondLst>
                            <p:childTnLst>
                              <p:par>
                                <p:cTn id="28" presetID="22" presetClass="entr" presetSubtype="1" fill="hold" grpId="0"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wipe(up)">
                                      <p:cBhvr>
                                        <p:cTn id="30" dur="500"/>
                                        <p:tgtEl>
                                          <p:spTgt spid="61"/>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0"/>
                                        </p:tgtEl>
                                        <p:attrNameLst>
                                          <p:attrName>style.visibility</p:attrName>
                                        </p:attrNameLst>
                                      </p:cBhvr>
                                      <p:to>
                                        <p:strVal val="visible"/>
                                      </p:to>
                                    </p:set>
                                    <p:animEffect transition="in" filter="fade">
                                      <p:cBhvr>
                                        <p:cTn id="34" dur="500"/>
                                        <p:tgtEl>
                                          <p:spTgt spid="7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3">
                                            <p:txEl>
                                              <p:pRg st="0" end="0"/>
                                            </p:txEl>
                                          </p:spTgt>
                                        </p:tgtEl>
                                        <p:attrNameLst>
                                          <p:attrName>style.visibility</p:attrName>
                                        </p:attrNameLst>
                                      </p:cBhvr>
                                      <p:to>
                                        <p:strVal val="visible"/>
                                      </p:to>
                                    </p:set>
                                    <p:animEffect transition="in" filter="fade">
                                      <p:cBhvr>
                                        <p:cTn id="37" dur="500"/>
                                        <p:tgtEl>
                                          <p:spTgt spid="73">
                                            <p:txEl>
                                              <p:pRg st="0" end="0"/>
                                            </p:txEl>
                                          </p:spTgt>
                                        </p:tgtEl>
                                      </p:cBhvr>
                                    </p:animEffect>
                                  </p:childTnLst>
                                </p:cTn>
                              </p:par>
                            </p:childTnLst>
                          </p:cTn>
                        </p:par>
                        <p:par>
                          <p:cTn id="38" fill="hold">
                            <p:stCondLst>
                              <p:cond delay="3500"/>
                            </p:stCondLst>
                            <p:childTnLst>
                              <p:par>
                                <p:cTn id="39" presetID="18" presetClass="entr" presetSubtype="6" fill="hold" grpId="0" nodeType="afterEffect">
                                  <p:stCondLst>
                                    <p:cond delay="0"/>
                                  </p:stCondLst>
                                  <p:childTnLst>
                                    <p:set>
                                      <p:cBhvr>
                                        <p:cTn id="40" dur="1" fill="hold">
                                          <p:stCondLst>
                                            <p:cond delay="0"/>
                                          </p:stCondLst>
                                        </p:cTn>
                                        <p:tgtEl>
                                          <p:spTgt spid="72">
                                            <p:txEl>
                                              <p:pRg st="0" end="0"/>
                                            </p:txEl>
                                          </p:spTgt>
                                        </p:tgtEl>
                                        <p:attrNameLst>
                                          <p:attrName>style.visibility</p:attrName>
                                        </p:attrNameLst>
                                      </p:cBhvr>
                                      <p:to>
                                        <p:strVal val="visible"/>
                                      </p:to>
                                    </p:set>
                                    <p:animEffect transition="in" filter="strips(downRight)">
                                      <p:cBhvr>
                                        <p:cTn id="41" dur="500"/>
                                        <p:tgtEl>
                                          <p:spTgt spid="72">
                                            <p:txEl>
                                              <p:pRg st="0" end="0"/>
                                            </p:txEl>
                                          </p:spTgt>
                                        </p:tgtEl>
                                      </p:cBhvr>
                                    </p:animEffect>
                                  </p:childTnLst>
                                </p:cTn>
                              </p:par>
                            </p:childTnLst>
                          </p:cTn>
                        </p:par>
                        <p:par>
                          <p:cTn id="42" fill="hold">
                            <p:stCondLst>
                              <p:cond delay="4000"/>
                            </p:stCondLst>
                            <p:childTnLst>
                              <p:par>
                                <p:cTn id="43" presetID="22" presetClass="entr" presetSubtype="1" fill="hold" grpId="0" nodeType="afterEffect">
                                  <p:stCondLst>
                                    <p:cond delay="0"/>
                                  </p:stCondLst>
                                  <p:childTnLst>
                                    <p:set>
                                      <p:cBhvr>
                                        <p:cTn id="44" dur="1" fill="hold">
                                          <p:stCondLst>
                                            <p:cond delay="0"/>
                                          </p:stCondLst>
                                        </p:cTn>
                                        <p:tgtEl>
                                          <p:spTgt spid="63"/>
                                        </p:tgtEl>
                                        <p:attrNameLst>
                                          <p:attrName>style.visibility</p:attrName>
                                        </p:attrNameLst>
                                      </p:cBhvr>
                                      <p:to>
                                        <p:strVal val="visible"/>
                                      </p:to>
                                    </p:set>
                                    <p:animEffect transition="in" filter="wipe(up)">
                                      <p:cBhvr>
                                        <p:cTn id="45" dur="500"/>
                                        <p:tgtEl>
                                          <p:spTgt spid="63"/>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500"/>
                                        <p:tgtEl>
                                          <p:spTgt spid="6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5">
                                            <p:txEl>
                                              <p:pRg st="0" end="0"/>
                                            </p:txEl>
                                          </p:spTgt>
                                        </p:tgtEl>
                                        <p:attrNameLst>
                                          <p:attrName>style.visibility</p:attrName>
                                        </p:attrNameLst>
                                      </p:cBhvr>
                                      <p:to>
                                        <p:strVal val="visible"/>
                                      </p:to>
                                    </p:set>
                                    <p:animEffect transition="in" filter="fade">
                                      <p:cBhvr>
                                        <p:cTn id="52" dur="500"/>
                                        <p:tgtEl>
                                          <p:spTgt spid="75">
                                            <p:txEl>
                                              <p:pRg st="0" end="0"/>
                                            </p:txEl>
                                          </p:spTgt>
                                        </p:tgtEl>
                                      </p:cBhvr>
                                    </p:animEffect>
                                  </p:childTnLst>
                                </p:cTn>
                              </p:par>
                            </p:childTnLst>
                          </p:cTn>
                        </p:par>
                        <p:par>
                          <p:cTn id="53" fill="hold">
                            <p:stCondLst>
                              <p:cond delay="5000"/>
                            </p:stCondLst>
                            <p:childTnLst>
                              <p:par>
                                <p:cTn id="54" presetID="18" presetClass="entr" presetSubtype="6" fill="hold" grpId="0" nodeType="afterEffect">
                                  <p:stCondLst>
                                    <p:cond delay="0"/>
                                  </p:stCondLst>
                                  <p:childTnLst>
                                    <p:set>
                                      <p:cBhvr>
                                        <p:cTn id="55" dur="1" fill="hold">
                                          <p:stCondLst>
                                            <p:cond delay="0"/>
                                          </p:stCondLst>
                                        </p:cTn>
                                        <p:tgtEl>
                                          <p:spTgt spid="74">
                                            <p:txEl>
                                              <p:pRg st="0" end="0"/>
                                            </p:txEl>
                                          </p:spTgt>
                                        </p:tgtEl>
                                        <p:attrNameLst>
                                          <p:attrName>style.visibility</p:attrName>
                                        </p:attrNameLst>
                                      </p:cBhvr>
                                      <p:to>
                                        <p:strVal val="visible"/>
                                      </p:to>
                                    </p:set>
                                    <p:animEffect transition="in" filter="strips(downRight)">
                                      <p:cBhvr>
                                        <p:cTn id="56" dur="500"/>
                                        <p:tgtEl>
                                          <p:spTgt spid="74">
                                            <p:txEl>
                                              <p:pRg st="0" end="0"/>
                                            </p:txEl>
                                          </p:spTgt>
                                        </p:tgtEl>
                                      </p:cBhvr>
                                    </p:animEffect>
                                  </p:childTnLst>
                                </p:cTn>
                              </p:par>
                            </p:childTnLst>
                          </p:cTn>
                        </p:par>
                        <p:par>
                          <p:cTn id="57" fill="hold">
                            <p:stCondLst>
                              <p:cond delay="5500"/>
                            </p:stCondLst>
                            <p:childTnLst>
                              <p:par>
                                <p:cTn id="58" presetID="22" presetClass="entr" presetSubtype="1" fill="hold" grpId="0" nodeType="afterEffect">
                                  <p:stCondLst>
                                    <p:cond delay="0"/>
                                  </p:stCondLst>
                                  <p:childTnLst>
                                    <p:set>
                                      <p:cBhvr>
                                        <p:cTn id="59" dur="1" fill="hold">
                                          <p:stCondLst>
                                            <p:cond delay="0"/>
                                          </p:stCondLst>
                                        </p:cTn>
                                        <p:tgtEl>
                                          <p:spTgt spid="60"/>
                                        </p:tgtEl>
                                        <p:attrNameLst>
                                          <p:attrName>style.visibility</p:attrName>
                                        </p:attrNameLst>
                                      </p:cBhvr>
                                      <p:to>
                                        <p:strVal val="visible"/>
                                      </p:to>
                                    </p:set>
                                    <p:animEffect transition="in" filter="wipe(up)">
                                      <p:cBhvr>
                                        <p:cTn id="60" dur="500"/>
                                        <p:tgtEl>
                                          <p:spTgt spid="60"/>
                                        </p:tgtEl>
                                      </p:cBhvr>
                                    </p:animEffect>
                                  </p:childTnLst>
                                </p:cTn>
                              </p:par>
                            </p:childTnLst>
                          </p:cTn>
                        </p:par>
                        <p:par>
                          <p:cTn id="61" fill="hold">
                            <p:stCondLst>
                              <p:cond delay="6000"/>
                            </p:stCondLst>
                            <p:childTnLst>
                              <p:par>
                                <p:cTn id="62" presetID="10" presetClass="entr" presetSubtype="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Effect transition="in" filter="fade">
                                      <p:cBhvr>
                                        <p:cTn id="64" dur="500"/>
                                        <p:tgtEl>
                                          <p:spTgt spid="65"/>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77">
                                            <p:txEl>
                                              <p:pRg st="0" end="0"/>
                                            </p:txEl>
                                          </p:spTgt>
                                        </p:tgtEl>
                                        <p:attrNameLst>
                                          <p:attrName>style.visibility</p:attrName>
                                        </p:attrNameLst>
                                      </p:cBhvr>
                                      <p:to>
                                        <p:strVal val="visible"/>
                                      </p:to>
                                    </p:set>
                                    <p:animEffect transition="in" filter="fade">
                                      <p:cBhvr>
                                        <p:cTn id="67" dur="500"/>
                                        <p:tgtEl>
                                          <p:spTgt spid="77">
                                            <p:txEl>
                                              <p:pRg st="0" end="0"/>
                                            </p:txEl>
                                          </p:spTgt>
                                        </p:tgtEl>
                                      </p:cBhvr>
                                    </p:animEffect>
                                  </p:childTnLst>
                                </p:cTn>
                              </p:par>
                            </p:childTnLst>
                          </p:cTn>
                        </p:par>
                        <p:par>
                          <p:cTn id="68" fill="hold">
                            <p:stCondLst>
                              <p:cond delay="6500"/>
                            </p:stCondLst>
                            <p:childTnLst>
                              <p:par>
                                <p:cTn id="69" presetID="18" presetClass="entr" presetSubtype="6" fill="hold" grpId="0" nodeType="afterEffect">
                                  <p:stCondLst>
                                    <p:cond delay="0"/>
                                  </p:stCondLst>
                                  <p:childTnLst>
                                    <p:set>
                                      <p:cBhvr>
                                        <p:cTn id="70" dur="1" fill="hold">
                                          <p:stCondLst>
                                            <p:cond delay="0"/>
                                          </p:stCondLst>
                                        </p:cTn>
                                        <p:tgtEl>
                                          <p:spTgt spid="76">
                                            <p:txEl>
                                              <p:pRg st="0" end="0"/>
                                            </p:txEl>
                                          </p:spTgt>
                                        </p:tgtEl>
                                        <p:attrNameLst>
                                          <p:attrName>style.visibility</p:attrName>
                                        </p:attrNameLst>
                                      </p:cBhvr>
                                      <p:to>
                                        <p:strVal val="visible"/>
                                      </p:to>
                                    </p:set>
                                    <p:animEffect transition="in" filter="strips(downRight)">
                                      <p:cBhvr>
                                        <p:cTn id="71" dur="500"/>
                                        <p:tgtEl>
                                          <p:spTgt spid="76">
                                            <p:txEl>
                                              <p:pRg st="0" end="0"/>
                                            </p:txEl>
                                          </p:spTgt>
                                        </p:tgtEl>
                                      </p:cBhvr>
                                    </p:animEffect>
                                  </p:childTnLst>
                                </p:cTn>
                              </p:par>
                            </p:childTnLst>
                          </p:cTn>
                        </p:par>
                        <p:par>
                          <p:cTn id="72" fill="hold">
                            <p:stCondLst>
                              <p:cond delay="7000"/>
                            </p:stCondLst>
                            <p:childTnLst>
                              <p:par>
                                <p:cTn id="73" presetID="22" presetClass="entr" presetSubtype="1" fill="hold" grpId="0" nodeType="afterEffect">
                                  <p:stCondLst>
                                    <p:cond delay="0"/>
                                  </p:stCondLst>
                                  <p:childTnLst>
                                    <p:set>
                                      <p:cBhvr>
                                        <p:cTn id="74" dur="1" fill="hold">
                                          <p:stCondLst>
                                            <p:cond delay="0"/>
                                          </p:stCondLst>
                                        </p:cTn>
                                        <p:tgtEl>
                                          <p:spTgt spid="59"/>
                                        </p:tgtEl>
                                        <p:attrNameLst>
                                          <p:attrName>style.visibility</p:attrName>
                                        </p:attrNameLst>
                                      </p:cBhvr>
                                      <p:to>
                                        <p:strVal val="visible"/>
                                      </p:to>
                                    </p:set>
                                    <p:animEffect transition="in" filter="wipe(up)">
                                      <p:cBhvr>
                                        <p:cTn id="75" dur="500"/>
                                        <p:tgtEl>
                                          <p:spTgt spid="59"/>
                                        </p:tgtEl>
                                      </p:cBhvr>
                                    </p:animEffect>
                                  </p:childTnLst>
                                </p:cTn>
                              </p:par>
                            </p:childTnLst>
                          </p:cTn>
                        </p:par>
                        <p:par>
                          <p:cTn id="76" fill="hold">
                            <p:stCondLst>
                              <p:cond delay="7500"/>
                            </p:stCondLst>
                            <p:childTnLst>
                              <p:par>
                                <p:cTn id="77" presetID="10" presetClass="entr" presetSubtype="0" fill="hold" grpId="0" nodeType="afterEffect">
                                  <p:stCondLst>
                                    <p:cond delay="0"/>
                                  </p:stCondLst>
                                  <p:childTnLst>
                                    <p:set>
                                      <p:cBhvr>
                                        <p:cTn id="78" dur="1" fill="hold">
                                          <p:stCondLst>
                                            <p:cond delay="0"/>
                                          </p:stCondLst>
                                        </p:cTn>
                                        <p:tgtEl>
                                          <p:spTgt spid="66"/>
                                        </p:tgtEl>
                                        <p:attrNameLst>
                                          <p:attrName>style.visibility</p:attrName>
                                        </p:attrNameLst>
                                      </p:cBhvr>
                                      <p:to>
                                        <p:strVal val="visible"/>
                                      </p:to>
                                    </p:set>
                                    <p:animEffect transition="in" filter="fade">
                                      <p:cBhvr>
                                        <p:cTn id="79" dur="500"/>
                                        <p:tgtEl>
                                          <p:spTgt spid="66"/>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79">
                                            <p:txEl>
                                              <p:pRg st="0" end="0"/>
                                            </p:txEl>
                                          </p:spTgt>
                                        </p:tgtEl>
                                        <p:attrNameLst>
                                          <p:attrName>style.visibility</p:attrName>
                                        </p:attrNameLst>
                                      </p:cBhvr>
                                      <p:to>
                                        <p:strVal val="visible"/>
                                      </p:to>
                                    </p:set>
                                    <p:animEffect transition="in" filter="fade">
                                      <p:cBhvr>
                                        <p:cTn id="82" dur="500"/>
                                        <p:tgtEl>
                                          <p:spTgt spid="79">
                                            <p:txEl>
                                              <p:pRg st="0" end="0"/>
                                            </p:txEl>
                                          </p:spTgt>
                                        </p:tgtEl>
                                      </p:cBhvr>
                                    </p:animEffect>
                                  </p:childTnLst>
                                </p:cTn>
                              </p:par>
                            </p:childTnLst>
                          </p:cTn>
                        </p:par>
                        <p:par>
                          <p:cTn id="83" fill="hold">
                            <p:stCondLst>
                              <p:cond delay="8000"/>
                            </p:stCondLst>
                            <p:childTnLst>
                              <p:par>
                                <p:cTn id="84" presetID="18" presetClass="entr" presetSubtype="6" fill="hold" grpId="0" nodeType="afterEffect">
                                  <p:stCondLst>
                                    <p:cond delay="0"/>
                                  </p:stCondLst>
                                  <p:childTnLst>
                                    <p:set>
                                      <p:cBhvr>
                                        <p:cTn id="85" dur="1" fill="hold">
                                          <p:stCondLst>
                                            <p:cond delay="0"/>
                                          </p:stCondLst>
                                        </p:cTn>
                                        <p:tgtEl>
                                          <p:spTgt spid="78">
                                            <p:txEl>
                                              <p:pRg st="0" end="0"/>
                                            </p:txEl>
                                          </p:spTgt>
                                        </p:tgtEl>
                                        <p:attrNameLst>
                                          <p:attrName>style.visibility</p:attrName>
                                        </p:attrNameLst>
                                      </p:cBhvr>
                                      <p:to>
                                        <p:strVal val="visible"/>
                                      </p:to>
                                    </p:set>
                                    <p:animEffect transition="in" filter="strips(downRight)">
                                      <p:cBhvr>
                                        <p:cTn id="86" dur="500"/>
                                        <p:tgtEl>
                                          <p:spTgt spid="78">
                                            <p:txEl>
                                              <p:pRg st="0" end="0"/>
                                            </p:txEl>
                                          </p:spTgt>
                                        </p:tgtEl>
                                      </p:cBhvr>
                                    </p:animEffect>
                                  </p:childTnLst>
                                </p:cTn>
                              </p:par>
                            </p:childTnLst>
                          </p:cTn>
                        </p:par>
                        <p:par>
                          <p:cTn id="87" fill="hold">
                            <p:stCondLst>
                              <p:cond delay="8500"/>
                            </p:stCondLst>
                            <p:childTnLst>
                              <p:par>
                                <p:cTn id="88" presetID="42" presetClass="entr" presetSubtype="0" fill="hold" nodeType="afterEffect">
                                  <p:stCondLst>
                                    <p:cond delay="0"/>
                                  </p:stCondLst>
                                  <p:childTnLst>
                                    <p:set>
                                      <p:cBhvr>
                                        <p:cTn id="89" dur="1" fill="hold">
                                          <p:stCondLst>
                                            <p:cond delay="0"/>
                                          </p:stCondLst>
                                        </p:cTn>
                                        <p:tgtEl>
                                          <p:spTgt spid="2"/>
                                        </p:tgtEl>
                                        <p:attrNameLst>
                                          <p:attrName>style.visibility</p:attrName>
                                        </p:attrNameLst>
                                      </p:cBhvr>
                                      <p:to>
                                        <p:strVal val="visible"/>
                                      </p:to>
                                    </p:set>
                                    <p:animEffect transition="in" filter="fade">
                                      <p:cBhvr>
                                        <p:cTn id="90" dur="500"/>
                                        <p:tgtEl>
                                          <p:spTgt spid="2"/>
                                        </p:tgtEl>
                                      </p:cBhvr>
                                    </p:animEffect>
                                    <p:anim calcmode="lin" valueType="num">
                                      <p:cBhvr>
                                        <p:cTn id="91" dur="500" fill="hold"/>
                                        <p:tgtEl>
                                          <p:spTgt spid="2"/>
                                        </p:tgtEl>
                                        <p:attrNameLst>
                                          <p:attrName>ppt_x</p:attrName>
                                        </p:attrNameLst>
                                      </p:cBhvr>
                                      <p:tavLst>
                                        <p:tav tm="0">
                                          <p:val>
                                            <p:strVal val="#ppt_x"/>
                                          </p:val>
                                        </p:tav>
                                        <p:tav tm="100000">
                                          <p:val>
                                            <p:strVal val="#ppt_x"/>
                                          </p:val>
                                        </p:tav>
                                      </p:tavLst>
                                    </p:anim>
                                    <p:anim calcmode="lin" valueType="num">
                                      <p:cBhvr>
                                        <p:cTn id="92" dur="500" fill="hold"/>
                                        <p:tgtEl>
                                          <p:spTgt spid="2"/>
                                        </p:tgtEl>
                                        <p:attrNameLst>
                                          <p:attrName>ppt_y</p:attrName>
                                        </p:attrNameLst>
                                      </p:cBhvr>
                                      <p:tavLst>
                                        <p:tav tm="0">
                                          <p:val>
                                            <p:strVal val="#ppt_y+.1"/>
                                          </p:val>
                                        </p:tav>
                                        <p:tav tm="100000">
                                          <p:val>
                                            <p:strVal val="#ppt_y"/>
                                          </p:val>
                                        </p:tav>
                                      </p:tavLst>
                                    </p:anim>
                                  </p:childTnLst>
                                </p:cTn>
                              </p:par>
                            </p:childTnLst>
                          </p:cTn>
                        </p:par>
                        <p:par>
                          <p:cTn id="93" fill="hold">
                            <p:stCondLst>
                              <p:cond delay="9000"/>
                            </p:stCondLst>
                            <p:childTnLst>
                              <p:par>
                                <p:cTn id="94" presetID="18" presetClass="entr" presetSubtype="6" fill="hold" grpId="0" nodeType="afterEffect">
                                  <p:stCondLst>
                                    <p:cond delay="0"/>
                                  </p:stCondLst>
                                  <p:childTnLst>
                                    <p:set>
                                      <p:cBhvr>
                                        <p:cTn id="95" dur="1" fill="hold">
                                          <p:stCondLst>
                                            <p:cond delay="0"/>
                                          </p:stCondLst>
                                        </p:cTn>
                                        <p:tgtEl>
                                          <p:spTgt spid="19">
                                            <p:txEl>
                                              <p:pRg st="0" end="0"/>
                                            </p:txEl>
                                          </p:spTgt>
                                        </p:tgtEl>
                                        <p:attrNameLst>
                                          <p:attrName>style.visibility</p:attrName>
                                        </p:attrNameLst>
                                      </p:cBhvr>
                                      <p:to>
                                        <p:strVal val="visible"/>
                                      </p:to>
                                    </p:set>
                                    <p:animEffect transition="in" filter="strips(downRight)">
                                      <p:cBhvr>
                                        <p:cTn id="96"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P spid="61" grpId="0" animBg="1"/>
      <p:bldP spid="62" grpId="0" animBg="1"/>
      <p:bldP spid="63" grpId="0" animBg="1"/>
      <p:bldP spid="64" grpId="0" animBg="1"/>
      <p:bldP spid="65" grpId="0" animBg="1"/>
      <p:bldP spid="66" grpId="0" animBg="1"/>
      <p:bldP spid="69" grpId="0" animBg="1"/>
      <p:bldP spid="70" grpId="0" animBg="1"/>
      <p:bldP spid="16" grpId="0"/>
      <p:bldP spid="18" grpId="0" build="p"/>
      <p:bldP spid="19" grpId="0" build="p"/>
      <p:bldP spid="20" grpId="0" build="p"/>
      <p:bldP spid="58" grpId="0" build="p"/>
      <p:bldP spid="72" grpId="0" build="p"/>
      <p:bldP spid="73" grpId="0" build="p"/>
      <p:bldP spid="74" grpId="0" build="p"/>
      <p:bldP spid="75" grpId="0" build="p"/>
      <p:bldP spid="76" grpId="0" build="p"/>
      <p:bldP spid="77" grpId="0" build="p"/>
      <p:bldP spid="78" grpId="0" build="p"/>
      <p:bldP spid="79" grpId="0" build="p"/>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ctrTitle"/>
          </p:nvPr>
        </p:nvSpPr>
        <p:spPr>
          <a:xfrm>
            <a:off x="1524000" y="574331"/>
            <a:ext cx="9144000" cy="663623"/>
          </a:xfrm>
        </p:spPr>
        <p:txBody>
          <a:bodyPr>
            <a:normAutofit/>
          </a:bodyPr>
          <a:lstStyle/>
          <a:p>
            <a:r>
              <a:rPr lang="en-GB" dirty="0"/>
              <a:t>HOW TO BE THE NUMBER ONE</a:t>
            </a:r>
          </a:p>
        </p:txBody>
      </p:sp>
      <p:sp>
        <p:nvSpPr>
          <p:cNvPr id="23" name="Subtitle 22"/>
          <p:cNvSpPr>
            <a:spLocks noGrp="1"/>
          </p:cNvSpPr>
          <p:nvPr>
            <p:ph type="subTitle" idx="1"/>
          </p:nvPr>
        </p:nvSpPr>
        <p:spPr/>
        <p:txBody>
          <a:bodyPr/>
          <a:lstStyle/>
          <a:p>
            <a:r>
              <a:rPr lang="en-GB" dirty="0"/>
              <a:t>write your relevant text here</a:t>
            </a:r>
          </a:p>
        </p:txBody>
      </p:sp>
      <p:sp>
        <p:nvSpPr>
          <p:cNvPr id="132" name="Text Placeholder 24"/>
          <p:cNvSpPr>
            <a:spLocks noGrp="1"/>
          </p:cNvSpPr>
          <p:nvPr>
            <p:ph type="body" sz="quarter" idx="11"/>
          </p:nvPr>
        </p:nvSpPr>
        <p:spPr>
          <a:xfrm>
            <a:off x="6474886" y="2649486"/>
            <a:ext cx="2916764" cy="86551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endParaRPr lang="en-GB" dirty="0"/>
          </a:p>
        </p:txBody>
      </p:sp>
      <p:sp>
        <p:nvSpPr>
          <p:cNvPr id="133" name="Text Placeholder 23"/>
          <p:cNvSpPr>
            <a:spLocks noGrp="1"/>
          </p:cNvSpPr>
          <p:nvPr>
            <p:ph type="body" sz="quarter" idx="10"/>
          </p:nvPr>
        </p:nvSpPr>
        <p:spPr>
          <a:xfrm>
            <a:off x="6474885" y="2219900"/>
            <a:ext cx="1846491" cy="408745"/>
          </a:xfrm>
        </p:spPr>
        <p:txBody>
          <a:bodyPr anchor="ctr"/>
          <a:lstStyle/>
          <a:p>
            <a:r>
              <a:rPr lang="en-US" dirty="0"/>
              <a:t>Action</a:t>
            </a:r>
          </a:p>
        </p:txBody>
      </p:sp>
      <p:sp>
        <p:nvSpPr>
          <p:cNvPr id="46" name="Shape 2115"/>
          <p:cNvSpPr/>
          <p:nvPr/>
        </p:nvSpPr>
        <p:spPr>
          <a:xfrm>
            <a:off x="3150187" y="2379815"/>
            <a:ext cx="1411093" cy="981862"/>
          </a:xfrm>
          <a:custGeom>
            <a:avLst/>
            <a:gdLst/>
            <a:ahLst/>
            <a:cxnLst>
              <a:cxn ang="0">
                <a:pos x="wd2" y="hd2"/>
              </a:cxn>
              <a:cxn ang="5400000">
                <a:pos x="wd2" y="hd2"/>
              </a:cxn>
              <a:cxn ang="10800000">
                <a:pos x="wd2" y="hd2"/>
              </a:cxn>
              <a:cxn ang="16200000">
                <a:pos x="wd2" y="hd2"/>
              </a:cxn>
            </a:cxnLst>
            <a:rect l="0" t="0" r="r" b="b"/>
            <a:pathLst>
              <a:path w="21600" h="21600" extrusionOk="0">
                <a:moveTo>
                  <a:pt x="17984" y="20496"/>
                </a:moveTo>
                <a:cubicBezTo>
                  <a:pt x="17947" y="20692"/>
                  <a:pt x="17902" y="20881"/>
                  <a:pt x="17848" y="21066"/>
                </a:cubicBezTo>
                <a:cubicBezTo>
                  <a:pt x="17795" y="21250"/>
                  <a:pt x="17733" y="21428"/>
                  <a:pt x="17663" y="21600"/>
                </a:cubicBezTo>
                <a:lnTo>
                  <a:pt x="21600" y="21600"/>
                </a:lnTo>
                <a:lnTo>
                  <a:pt x="21455" y="1182"/>
                </a:lnTo>
                <a:lnTo>
                  <a:pt x="21446" y="0"/>
                </a:lnTo>
                <a:lnTo>
                  <a:pt x="20607" y="0"/>
                </a:lnTo>
                <a:lnTo>
                  <a:pt x="13773" y="0"/>
                </a:lnTo>
                <a:lnTo>
                  <a:pt x="13361" y="0"/>
                </a:lnTo>
                <a:lnTo>
                  <a:pt x="13108" y="461"/>
                </a:lnTo>
                <a:cubicBezTo>
                  <a:pt x="12415" y="1715"/>
                  <a:pt x="11636" y="2867"/>
                  <a:pt x="10772" y="3917"/>
                </a:cubicBezTo>
                <a:cubicBezTo>
                  <a:pt x="9907" y="4968"/>
                  <a:pt x="8958" y="5915"/>
                  <a:pt x="7926" y="6757"/>
                </a:cubicBezTo>
                <a:cubicBezTo>
                  <a:pt x="6892" y="7600"/>
                  <a:pt x="5776" y="8337"/>
                  <a:pt x="4578" y="8967"/>
                </a:cubicBezTo>
                <a:cubicBezTo>
                  <a:pt x="3380" y="9596"/>
                  <a:pt x="2100" y="10118"/>
                  <a:pt x="742" y="10530"/>
                </a:cubicBezTo>
                <a:lnTo>
                  <a:pt x="71" y="10728"/>
                </a:lnTo>
                <a:lnTo>
                  <a:pt x="64" y="11695"/>
                </a:lnTo>
                <a:lnTo>
                  <a:pt x="8" y="19446"/>
                </a:lnTo>
                <a:lnTo>
                  <a:pt x="0" y="20653"/>
                </a:lnTo>
                <a:lnTo>
                  <a:pt x="851" y="20653"/>
                </a:lnTo>
                <a:lnTo>
                  <a:pt x="2017" y="20653"/>
                </a:lnTo>
                <a:cubicBezTo>
                  <a:pt x="2862" y="20653"/>
                  <a:pt x="3567" y="20679"/>
                  <a:pt x="4154" y="20724"/>
                </a:cubicBezTo>
                <a:cubicBezTo>
                  <a:pt x="4741" y="20768"/>
                  <a:pt x="5211" y="20830"/>
                  <a:pt x="5587" y="20900"/>
                </a:cubicBezTo>
                <a:cubicBezTo>
                  <a:pt x="5964" y="20970"/>
                  <a:pt x="6245" y="21047"/>
                  <a:pt x="6457" y="21123"/>
                </a:cubicBezTo>
                <a:cubicBezTo>
                  <a:pt x="6669" y="21200"/>
                  <a:pt x="6810" y="21275"/>
                  <a:pt x="6903" y="21339"/>
                </a:cubicBezTo>
                <a:cubicBezTo>
                  <a:pt x="6932" y="21359"/>
                  <a:pt x="6960" y="21380"/>
                  <a:pt x="6986" y="21401"/>
                </a:cubicBezTo>
                <a:cubicBezTo>
                  <a:pt x="7014" y="21422"/>
                  <a:pt x="7040" y="21444"/>
                  <a:pt x="7066" y="21465"/>
                </a:cubicBezTo>
                <a:cubicBezTo>
                  <a:pt x="7091" y="21487"/>
                  <a:pt x="7116" y="21510"/>
                  <a:pt x="7141" y="21532"/>
                </a:cubicBezTo>
                <a:cubicBezTo>
                  <a:pt x="7165" y="21554"/>
                  <a:pt x="7189" y="21577"/>
                  <a:pt x="7213" y="21600"/>
                </a:cubicBezTo>
                <a:lnTo>
                  <a:pt x="11959" y="21600"/>
                </a:lnTo>
                <a:cubicBezTo>
                  <a:pt x="11889" y="21428"/>
                  <a:pt x="11826" y="21250"/>
                  <a:pt x="11772" y="21066"/>
                </a:cubicBezTo>
                <a:cubicBezTo>
                  <a:pt x="11717" y="20881"/>
                  <a:pt x="11670" y="20692"/>
                  <a:pt x="11633" y="20496"/>
                </a:cubicBezTo>
                <a:cubicBezTo>
                  <a:pt x="11595" y="20301"/>
                  <a:pt x="11566" y="20101"/>
                  <a:pt x="11546" y="19896"/>
                </a:cubicBezTo>
                <a:cubicBezTo>
                  <a:pt x="11527" y="19692"/>
                  <a:pt x="11517" y="19484"/>
                  <a:pt x="11517" y="19272"/>
                </a:cubicBezTo>
                <a:cubicBezTo>
                  <a:pt x="11516" y="18629"/>
                  <a:pt x="11608" y="18016"/>
                  <a:pt x="11774" y="17459"/>
                </a:cubicBezTo>
                <a:cubicBezTo>
                  <a:pt x="11940" y="16903"/>
                  <a:pt x="12179" y="16402"/>
                  <a:pt x="12476" y="15981"/>
                </a:cubicBezTo>
                <a:cubicBezTo>
                  <a:pt x="12772" y="15561"/>
                  <a:pt x="13125" y="15221"/>
                  <a:pt x="13518" y="14986"/>
                </a:cubicBezTo>
                <a:cubicBezTo>
                  <a:pt x="13909" y="14751"/>
                  <a:pt x="14341" y="14621"/>
                  <a:pt x="14795" y="14621"/>
                </a:cubicBezTo>
                <a:cubicBezTo>
                  <a:pt x="15247" y="14621"/>
                  <a:pt x="15679" y="14751"/>
                  <a:pt x="16072" y="14986"/>
                </a:cubicBezTo>
                <a:cubicBezTo>
                  <a:pt x="16465" y="15221"/>
                  <a:pt x="16819" y="15561"/>
                  <a:pt x="17118" y="15981"/>
                </a:cubicBezTo>
                <a:cubicBezTo>
                  <a:pt x="17416" y="16402"/>
                  <a:pt x="17658" y="16903"/>
                  <a:pt x="17827" y="17459"/>
                </a:cubicBezTo>
                <a:cubicBezTo>
                  <a:pt x="17996" y="18016"/>
                  <a:pt x="18090" y="18629"/>
                  <a:pt x="18093" y="19272"/>
                </a:cubicBezTo>
                <a:cubicBezTo>
                  <a:pt x="18094" y="19484"/>
                  <a:pt x="18086" y="19692"/>
                  <a:pt x="18067" y="19896"/>
                </a:cubicBezTo>
                <a:cubicBezTo>
                  <a:pt x="18048" y="20101"/>
                  <a:pt x="18021" y="20301"/>
                  <a:pt x="17984" y="20496"/>
                </a:cubicBezTo>
                <a:close/>
              </a:path>
            </a:pathLst>
          </a:custGeom>
          <a:solidFill>
            <a:srgbClr val="ECECEC"/>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sp>
        <p:nvSpPr>
          <p:cNvPr id="47" name="Shape 2116"/>
          <p:cNvSpPr/>
          <p:nvPr/>
        </p:nvSpPr>
        <p:spPr>
          <a:xfrm>
            <a:off x="3654966" y="3073887"/>
            <a:ext cx="916269" cy="1690944"/>
          </a:xfrm>
          <a:custGeom>
            <a:avLst/>
            <a:gdLst/>
            <a:ahLst/>
            <a:cxnLst>
              <a:cxn ang="0">
                <a:pos x="wd2" y="hd2"/>
              </a:cxn>
              <a:cxn ang="5400000">
                <a:pos x="wd2" y="hd2"/>
              </a:cxn>
              <a:cxn ang="10800000">
                <a:pos x="wd2" y="hd2"/>
              </a:cxn>
              <a:cxn ang="16200000">
                <a:pos x="wd2" y="hd2"/>
              </a:cxn>
            </a:cxnLst>
            <a:rect l="0" t="0" r="r" b="b"/>
            <a:pathLst>
              <a:path w="21600" h="21600" extrusionOk="0">
                <a:moveTo>
                  <a:pt x="15380" y="18454"/>
                </a:moveTo>
                <a:cubicBezTo>
                  <a:pt x="15307" y="18337"/>
                  <a:pt x="15216" y="18223"/>
                  <a:pt x="15111" y="18114"/>
                </a:cubicBezTo>
                <a:cubicBezTo>
                  <a:pt x="15006" y="18006"/>
                  <a:pt x="14887" y="17902"/>
                  <a:pt x="14754" y="17803"/>
                </a:cubicBezTo>
                <a:cubicBezTo>
                  <a:pt x="14694" y="17758"/>
                  <a:pt x="14633" y="17716"/>
                  <a:pt x="14569" y="17674"/>
                </a:cubicBezTo>
                <a:cubicBezTo>
                  <a:pt x="14505" y="17632"/>
                  <a:pt x="14438" y="17591"/>
                  <a:pt x="14368" y="17552"/>
                </a:cubicBezTo>
                <a:cubicBezTo>
                  <a:pt x="14299" y="17513"/>
                  <a:pt x="14227" y="17474"/>
                  <a:pt x="14152" y="17438"/>
                </a:cubicBezTo>
                <a:cubicBezTo>
                  <a:pt x="14078" y="17401"/>
                  <a:pt x="14000" y="17366"/>
                  <a:pt x="13921" y="17333"/>
                </a:cubicBezTo>
                <a:lnTo>
                  <a:pt x="21600" y="17333"/>
                </a:lnTo>
                <a:lnTo>
                  <a:pt x="21351" y="4107"/>
                </a:lnTo>
                <a:lnTo>
                  <a:pt x="13566" y="4107"/>
                </a:lnTo>
                <a:cubicBezTo>
                  <a:pt x="13642" y="4075"/>
                  <a:pt x="13717" y="4040"/>
                  <a:pt x="13790" y="4005"/>
                </a:cubicBezTo>
                <a:cubicBezTo>
                  <a:pt x="13863" y="3969"/>
                  <a:pt x="13933" y="3933"/>
                  <a:pt x="14000" y="3895"/>
                </a:cubicBezTo>
                <a:cubicBezTo>
                  <a:pt x="14068" y="3856"/>
                  <a:pt x="14134" y="3817"/>
                  <a:pt x="14196" y="3776"/>
                </a:cubicBezTo>
                <a:cubicBezTo>
                  <a:pt x="14259" y="3735"/>
                  <a:pt x="14319" y="3694"/>
                  <a:pt x="14377" y="3651"/>
                </a:cubicBezTo>
                <a:cubicBezTo>
                  <a:pt x="14506" y="3556"/>
                  <a:pt x="14622" y="3455"/>
                  <a:pt x="14722" y="3350"/>
                </a:cubicBezTo>
                <a:cubicBezTo>
                  <a:pt x="14822" y="3244"/>
                  <a:pt x="14908" y="3135"/>
                  <a:pt x="14978" y="3021"/>
                </a:cubicBezTo>
                <a:cubicBezTo>
                  <a:pt x="15048" y="2908"/>
                  <a:pt x="15100" y="2790"/>
                  <a:pt x="15136" y="2670"/>
                </a:cubicBezTo>
                <a:cubicBezTo>
                  <a:pt x="15172" y="2549"/>
                  <a:pt x="15190" y="2426"/>
                  <a:pt x="15187" y="2299"/>
                </a:cubicBezTo>
                <a:cubicBezTo>
                  <a:pt x="15183" y="1982"/>
                  <a:pt x="15058" y="1679"/>
                  <a:pt x="14836" y="1404"/>
                </a:cubicBezTo>
                <a:cubicBezTo>
                  <a:pt x="14615" y="1130"/>
                  <a:pt x="14298" y="882"/>
                  <a:pt x="13908" y="675"/>
                </a:cubicBezTo>
                <a:cubicBezTo>
                  <a:pt x="13516" y="467"/>
                  <a:pt x="13052" y="298"/>
                  <a:pt x="12537" y="182"/>
                </a:cubicBezTo>
                <a:cubicBezTo>
                  <a:pt x="12023" y="66"/>
                  <a:pt x="11458" y="1"/>
                  <a:pt x="10865" y="0"/>
                </a:cubicBezTo>
                <a:cubicBezTo>
                  <a:pt x="10271" y="1"/>
                  <a:pt x="9706" y="66"/>
                  <a:pt x="9192" y="182"/>
                </a:cubicBezTo>
                <a:cubicBezTo>
                  <a:pt x="8679" y="298"/>
                  <a:pt x="8216" y="467"/>
                  <a:pt x="7828" y="675"/>
                </a:cubicBezTo>
                <a:cubicBezTo>
                  <a:pt x="7440" y="882"/>
                  <a:pt x="7125" y="1130"/>
                  <a:pt x="6908" y="1404"/>
                </a:cubicBezTo>
                <a:cubicBezTo>
                  <a:pt x="6690" y="1679"/>
                  <a:pt x="6570" y="1982"/>
                  <a:pt x="6569" y="2299"/>
                </a:cubicBezTo>
                <a:cubicBezTo>
                  <a:pt x="6569" y="2426"/>
                  <a:pt x="6589" y="2549"/>
                  <a:pt x="6627" y="2670"/>
                </a:cubicBezTo>
                <a:cubicBezTo>
                  <a:pt x="6665" y="2790"/>
                  <a:pt x="6720" y="2908"/>
                  <a:pt x="6791" y="3021"/>
                </a:cubicBezTo>
                <a:cubicBezTo>
                  <a:pt x="6863" y="3135"/>
                  <a:pt x="6950" y="3244"/>
                  <a:pt x="7053" y="3350"/>
                </a:cubicBezTo>
                <a:cubicBezTo>
                  <a:pt x="7154" y="3455"/>
                  <a:pt x="7271" y="3556"/>
                  <a:pt x="7400" y="3651"/>
                </a:cubicBezTo>
                <a:cubicBezTo>
                  <a:pt x="7457" y="3694"/>
                  <a:pt x="7518" y="3735"/>
                  <a:pt x="7581" y="3776"/>
                </a:cubicBezTo>
                <a:cubicBezTo>
                  <a:pt x="7644" y="3817"/>
                  <a:pt x="7711" y="3856"/>
                  <a:pt x="7779" y="3895"/>
                </a:cubicBezTo>
                <a:cubicBezTo>
                  <a:pt x="7847" y="3933"/>
                  <a:pt x="7918" y="3969"/>
                  <a:pt x="7992" y="4005"/>
                </a:cubicBezTo>
                <a:cubicBezTo>
                  <a:pt x="8064" y="4040"/>
                  <a:pt x="8139" y="4075"/>
                  <a:pt x="8216" y="4107"/>
                </a:cubicBezTo>
                <a:lnTo>
                  <a:pt x="0" y="4107"/>
                </a:lnTo>
                <a:cubicBezTo>
                  <a:pt x="23" y="4131"/>
                  <a:pt x="46" y="4155"/>
                  <a:pt x="67" y="4179"/>
                </a:cubicBezTo>
                <a:cubicBezTo>
                  <a:pt x="88" y="4203"/>
                  <a:pt x="108" y="4228"/>
                  <a:pt x="126" y="4253"/>
                </a:cubicBezTo>
                <a:cubicBezTo>
                  <a:pt x="145" y="4278"/>
                  <a:pt x="161" y="4304"/>
                  <a:pt x="177" y="4330"/>
                </a:cubicBezTo>
                <a:cubicBezTo>
                  <a:pt x="191" y="4357"/>
                  <a:pt x="205" y="4383"/>
                  <a:pt x="217" y="4411"/>
                </a:cubicBezTo>
                <a:cubicBezTo>
                  <a:pt x="258" y="4506"/>
                  <a:pt x="301" y="4654"/>
                  <a:pt x="342" y="4880"/>
                </a:cubicBezTo>
                <a:cubicBezTo>
                  <a:pt x="383" y="5105"/>
                  <a:pt x="422" y="5410"/>
                  <a:pt x="456" y="5816"/>
                </a:cubicBezTo>
                <a:cubicBezTo>
                  <a:pt x="489" y="6224"/>
                  <a:pt x="517" y="6736"/>
                  <a:pt x="536" y="7377"/>
                </a:cubicBezTo>
                <a:cubicBezTo>
                  <a:pt x="554" y="8018"/>
                  <a:pt x="563" y="8791"/>
                  <a:pt x="558" y="9719"/>
                </a:cubicBezTo>
                <a:lnTo>
                  <a:pt x="524" y="17333"/>
                </a:lnTo>
                <a:lnTo>
                  <a:pt x="8491" y="17333"/>
                </a:lnTo>
                <a:cubicBezTo>
                  <a:pt x="8413" y="17366"/>
                  <a:pt x="8337" y="17401"/>
                  <a:pt x="8263" y="17438"/>
                </a:cubicBezTo>
                <a:cubicBezTo>
                  <a:pt x="8189" y="17474"/>
                  <a:pt x="8118" y="17513"/>
                  <a:pt x="8048" y="17552"/>
                </a:cubicBezTo>
                <a:cubicBezTo>
                  <a:pt x="7980" y="17591"/>
                  <a:pt x="7913" y="17632"/>
                  <a:pt x="7848" y="17674"/>
                </a:cubicBezTo>
                <a:cubicBezTo>
                  <a:pt x="7784" y="17716"/>
                  <a:pt x="7723" y="17758"/>
                  <a:pt x="7665" y="17803"/>
                </a:cubicBezTo>
                <a:cubicBezTo>
                  <a:pt x="7534" y="17902"/>
                  <a:pt x="7417" y="18006"/>
                  <a:pt x="7314" y="18114"/>
                </a:cubicBezTo>
                <a:cubicBezTo>
                  <a:pt x="7211" y="18223"/>
                  <a:pt x="7123" y="18337"/>
                  <a:pt x="7050" y="18454"/>
                </a:cubicBezTo>
                <a:cubicBezTo>
                  <a:pt x="6978" y="18572"/>
                  <a:pt x="6922" y="18693"/>
                  <a:pt x="6885" y="18819"/>
                </a:cubicBezTo>
                <a:cubicBezTo>
                  <a:pt x="6847" y="18943"/>
                  <a:pt x="6827" y="19072"/>
                  <a:pt x="6827" y="19203"/>
                </a:cubicBezTo>
                <a:cubicBezTo>
                  <a:pt x="6830" y="19533"/>
                  <a:pt x="6955" y="19848"/>
                  <a:pt x="7178" y="20134"/>
                </a:cubicBezTo>
                <a:cubicBezTo>
                  <a:pt x="7401" y="20421"/>
                  <a:pt x="7724" y="20679"/>
                  <a:pt x="8123" y="20897"/>
                </a:cubicBezTo>
                <a:cubicBezTo>
                  <a:pt x="8522" y="21114"/>
                  <a:pt x="8997" y="21289"/>
                  <a:pt x="9524" y="21411"/>
                </a:cubicBezTo>
                <a:cubicBezTo>
                  <a:pt x="10052" y="21533"/>
                  <a:pt x="10631" y="21600"/>
                  <a:pt x="11240" y="21600"/>
                </a:cubicBezTo>
                <a:cubicBezTo>
                  <a:pt x="11848" y="21600"/>
                  <a:pt x="12425" y="21533"/>
                  <a:pt x="12950" y="21411"/>
                </a:cubicBezTo>
                <a:cubicBezTo>
                  <a:pt x="13474" y="21289"/>
                  <a:pt x="13946" y="21114"/>
                  <a:pt x="14341" y="20897"/>
                </a:cubicBezTo>
                <a:cubicBezTo>
                  <a:pt x="14736" y="20679"/>
                  <a:pt x="15055" y="20421"/>
                  <a:pt x="15275" y="20134"/>
                </a:cubicBezTo>
                <a:cubicBezTo>
                  <a:pt x="15494" y="19848"/>
                  <a:pt x="15614" y="19533"/>
                  <a:pt x="15611" y="19203"/>
                </a:cubicBezTo>
                <a:cubicBezTo>
                  <a:pt x="15609" y="19072"/>
                  <a:pt x="15589" y="18943"/>
                  <a:pt x="15549" y="18819"/>
                </a:cubicBezTo>
                <a:cubicBezTo>
                  <a:pt x="15510" y="18693"/>
                  <a:pt x="15453" y="18572"/>
                  <a:pt x="15380" y="18454"/>
                </a:cubicBezTo>
                <a:close/>
              </a:path>
            </a:pathLst>
          </a:custGeom>
          <a:solidFill>
            <a:srgbClr val="ECECEC"/>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sp>
        <p:nvSpPr>
          <p:cNvPr id="48" name="Shape 2117"/>
          <p:cNvSpPr/>
          <p:nvPr/>
        </p:nvSpPr>
        <p:spPr>
          <a:xfrm>
            <a:off x="3675999" y="4469040"/>
            <a:ext cx="908853" cy="1121253"/>
          </a:xfrm>
          <a:custGeom>
            <a:avLst/>
            <a:gdLst/>
            <a:ahLst/>
            <a:cxnLst>
              <a:cxn ang="0">
                <a:pos x="wd2" y="hd2"/>
              </a:cxn>
              <a:cxn ang="5400000">
                <a:pos x="wd2" y="hd2"/>
              </a:cxn>
              <a:cxn ang="10800000">
                <a:pos x="wd2" y="hd2"/>
              </a:cxn>
              <a:cxn ang="16200000">
                <a:pos x="wd2" y="hd2"/>
              </a:cxn>
            </a:cxnLst>
            <a:rect l="0" t="0" r="r" b="b"/>
            <a:pathLst>
              <a:path w="21600" h="21600" extrusionOk="0">
                <a:moveTo>
                  <a:pt x="21585" y="20472"/>
                </a:moveTo>
                <a:lnTo>
                  <a:pt x="21328" y="0"/>
                </a:lnTo>
                <a:lnTo>
                  <a:pt x="15342" y="0"/>
                </a:lnTo>
                <a:cubicBezTo>
                  <a:pt x="15454" y="155"/>
                  <a:pt x="15554" y="316"/>
                  <a:pt x="15642" y="483"/>
                </a:cubicBezTo>
                <a:cubicBezTo>
                  <a:pt x="15729" y="650"/>
                  <a:pt x="15803" y="823"/>
                  <a:pt x="15864" y="999"/>
                </a:cubicBezTo>
                <a:cubicBezTo>
                  <a:pt x="15925" y="1176"/>
                  <a:pt x="15973" y="1358"/>
                  <a:pt x="16005" y="1544"/>
                </a:cubicBezTo>
                <a:cubicBezTo>
                  <a:pt x="16038" y="1729"/>
                  <a:pt x="16055" y="1919"/>
                  <a:pt x="16057" y="2111"/>
                </a:cubicBezTo>
                <a:cubicBezTo>
                  <a:pt x="16062" y="2697"/>
                  <a:pt x="15921" y="3255"/>
                  <a:pt x="15662" y="3763"/>
                </a:cubicBezTo>
                <a:cubicBezTo>
                  <a:pt x="15402" y="4271"/>
                  <a:pt x="15025" y="4730"/>
                  <a:pt x="14557" y="5115"/>
                </a:cubicBezTo>
                <a:cubicBezTo>
                  <a:pt x="14088" y="5500"/>
                  <a:pt x="13528" y="5812"/>
                  <a:pt x="12905" y="6028"/>
                </a:cubicBezTo>
                <a:cubicBezTo>
                  <a:pt x="12283" y="6243"/>
                  <a:pt x="11598" y="6363"/>
                  <a:pt x="10876" y="6363"/>
                </a:cubicBezTo>
                <a:cubicBezTo>
                  <a:pt x="10156" y="6363"/>
                  <a:pt x="9469" y="6243"/>
                  <a:pt x="8843" y="6028"/>
                </a:cubicBezTo>
                <a:cubicBezTo>
                  <a:pt x="8219" y="5812"/>
                  <a:pt x="7655" y="5500"/>
                  <a:pt x="7182" y="5115"/>
                </a:cubicBezTo>
                <a:cubicBezTo>
                  <a:pt x="6709" y="4730"/>
                  <a:pt x="6326" y="4271"/>
                  <a:pt x="6061" y="3763"/>
                </a:cubicBezTo>
                <a:cubicBezTo>
                  <a:pt x="5797" y="3255"/>
                  <a:pt x="5650" y="2697"/>
                  <a:pt x="5649" y="2111"/>
                </a:cubicBezTo>
                <a:cubicBezTo>
                  <a:pt x="5649" y="1919"/>
                  <a:pt x="5666" y="1729"/>
                  <a:pt x="5696" y="1544"/>
                </a:cubicBezTo>
                <a:cubicBezTo>
                  <a:pt x="5728" y="1358"/>
                  <a:pt x="5774" y="1176"/>
                  <a:pt x="5833" y="999"/>
                </a:cubicBezTo>
                <a:cubicBezTo>
                  <a:pt x="5893" y="823"/>
                  <a:pt x="5966" y="650"/>
                  <a:pt x="6052" y="483"/>
                </a:cubicBezTo>
                <a:cubicBezTo>
                  <a:pt x="6137" y="316"/>
                  <a:pt x="6234" y="155"/>
                  <a:pt x="6343" y="0"/>
                </a:cubicBezTo>
                <a:lnTo>
                  <a:pt x="68" y="0"/>
                </a:lnTo>
                <a:lnTo>
                  <a:pt x="4" y="20472"/>
                </a:lnTo>
                <a:lnTo>
                  <a:pt x="0" y="21600"/>
                </a:lnTo>
                <a:lnTo>
                  <a:pt x="1371" y="21600"/>
                </a:lnTo>
                <a:lnTo>
                  <a:pt x="20235" y="21600"/>
                </a:lnTo>
                <a:lnTo>
                  <a:pt x="21600" y="21600"/>
                </a:lnTo>
                <a:cubicBezTo>
                  <a:pt x="21600" y="21600"/>
                  <a:pt x="21585" y="20472"/>
                  <a:pt x="21585" y="20472"/>
                </a:cubicBezTo>
                <a:close/>
              </a:path>
            </a:pathLst>
          </a:custGeom>
          <a:solidFill>
            <a:srgbClr val="ECECEC"/>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sp>
        <p:nvSpPr>
          <p:cNvPr id="50" name="Text Placeholder 24"/>
          <p:cNvSpPr>
            <a:spLocks noGrp="1"/>
          </p:cNvSpPr>
          <p:nvPr>
            <p:ph type="body" sz="quarter" idx="11"/>
          </p:nvPr>
        </p:nvSpPr>
        <p:spPr>
          <a:xfrm>
            <a:off x="6474884" y="4723977"/>
            <a:ext cx="2916765" cy="86551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endParaRPr lang="en-GB" dirty="0"/>
          </a:p>
        </p:txBody>
      </p:sp>
      <p:sp>
        <p:nvSpPr>
          <p:cNvPr id="51" name="Text Placeholder 23"/>
          <p:cNvSpPr>
            <a:spLocks noGrp="1"/>
          </p:cNvSpPr>
          <p:nvPr>
            <p:ph type="body" sz="quarter" idx="10"/>
          </p:nvPr>
        </p:nvSpPr>
        <p:spPr>
          <a:xfrm>
            <a:off x="6474884" y="4294391"/>
            <a:ext cx="1846491" cy="408745"/>
          </a:xfrm>
        </p:spPr>
        <p:txBody>
          <a:bodyPr anchor="ctr"/>
          <a:lstStyle/>
          <a:p>
            <a:r>
              <a:rPr lang="en-US" dirty="0"/>
              <a:t>Confident</a:t>
            </a:r>
          </a:p>
        </p:txBody>
      </p:sp>
      <p:sp>
        <p:nvSpPr>
          <p:cNvPr id="52" name="Text Placeholder 24"/>
          <p:cNvSpPr>
            <a:spLocks noGrp="1"/>
          </p:cNvSpPr>
          <p:nvPr>
            <p:ph type="body" sz="quarter" idx="11"/>
          </p:nvPr>
        </p:nvSpPr>
        <p:spPr>
          <a:xfrm>
            <a:off x="5541686" y="3633252"/>
            <a:ext cx="2973664" cy="865512"/>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endParaRPr lang="en-GB" dirty="0"/>
          </a:p>
        </p:txBody>
      </p:sp>
      <p:sp>
        <p:nvSpPr>
          <p:cNvPr id="53" name="Text Placeholder 23"/>
          <p:cNvSpPr>
            <a:spLocks noGrp="1"/>
          </p:cNvSpPr>
          <p:nvPr>
            <p:ph type="body" sz="quarter" idx="10"/>
          </p:nvPr>
        </p:nvSpPr>
        <p:spPr>
          <a:xfrm>
            <a:off x="5541685" y="3203666"/>
            <a:ext cx="1846491" cy="408745"/>
          </a:xfrm>
        </p:spPr>
        <p:txBody>
          <a:bodyPr anchor="ctr"/>
          <a:lstStyle/>
          <a:p>
            <a:r>
              <a:rPr lang="en-US" dirty="0"/>
              <a:t>Focus</a:t>
            </a:r>
          </a:p>
        </p:txBody>
      </p:sp>
      <p:sp>
        <p:nvSpPr>
          <p:cNvPr id="17" name="TextBox 16"/>
          <p:cNvSpPr txBox="1"/>
          <p:nvPr/>
        </p:nvSpPr>
        <p:spPr>
          <a:xfrm>
            <a:off x="9985829" y="6269653"/>
            <a:ext cx="767896"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136</a:t>
            </a:r>
            <a:endParaRPr lang="en-GB" sz="1200" dirty="0">
              <a:solidFill>
                <a:schemeClr val="accent1"/>
              </a:solidFill>
              <a:latin typeface="Kontrapunkt Bob Light" panose="02000000000000000000" pitchFamily="50" charset="0"/>
            </a:endParaRPr>
          </a:p>
        </p:txBody>
      </p:sp>
      <p:grpSp>
        <p:nvGrpSpPr>
          <p:cNvPr id="18" name="Group 17"/>
          <p:cNvGrpSpPr/>
          <p:nvPr/>
        </p:nvGrpSpPr>
        <p:grpSpPr>
          <a:xfrm>
            <a:off x="4561280" y="2344607"/>
            <a:ext cx="1679120" cy="107774"/>
            <a:chOff x="7470064" y="2603231"/>
            <a:chExt cx="1679120" cy="107774"/>
          </a:xfrm>
        </p:grpSpPr>
        <p:sp>
          <p:nvSpPr>
            <p:cNvPr id="19" name="Shape 2576"/>
            <p:cNvSpPr/>
            <p:nvPr/>
          </p:nvSpPr>
          <p:spPr>
            <a:xfrm>
              <a:off x="7470064" y="2644347"/>
              <a:ext cx="1584000" cy="9768"/>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20" name="Shape 2129"/>
            <p:cNvSpPr/>
            <p:nvPr/>
          </p:nvSpPr>
          <p:spPr>
            <a:xfrm>
              <a:off x="9041426" y="2603231"/>
              <a:ext cx="107758" cy="107774"/>
            </a:xfrm>
            <a:prstGeom prst="ellipse">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grpSp>
        <p:nvGrpSpPr>
          <p:cNvPr id="21" name="Group 20"/>
          <p:cNvGrpSpPr/>
          <p:nvPr/>
        </p:nvGrpSpPr>
        <p:grpSpPr>
          <a:xfrm>
            <a:off x="4561280" y="4424530"/>
            <a:ext cx="1679120" cy="107774"/>
            <a:chOff x="7470064" y="2603231"/>
            <a:chExt cx="1679120" cy="107774"/>
          </a:xfrm>
        </p:grpSpPr>
        <p:sp>
          <p:nvSpPr>
            <p:cNvPr id="24" name="Shape 2576"/>
            <p:cNvSpPr/>
            <p:nvPr/>
          </p:nvSpPr>
          <p:spPr>
            <a:xfrm>
              <a:off x="7470064" y="2644347"/>
              <a:ext cx="1584000" cy="9768"/>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25" name="Shape 2129"/>
            <p:cNvSpPr/>
            <p:nvPr/>
          </p:nvSpPr>
          <p:spPr>
            <a:xfrm>
              <a:off x="9041426" y="2603231"/>
              <a:ext cx="107758" cy="107774"/>
            </a:xfrm>
            <a:prstGeom prst="ellipse">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grpSp>
        <p:nvGrpSpPr>
          <p:cNvPr id="28" name="Group 27"/>
          <p:cNvGrpSpPr/>
          <p:nvPr/>
        </p:nvGrpSpPr>
        <p:grpSpPr>
          <a:xfrm>
            <a:off x="4561280" y="3347811"/>
            <a:ext cx="606149" cy="107774"/>
            <a:chOff x="7470064" y="2603231"/>
            <a:chExt cx="606149" cy="107774"/>
          </a:xfrm>
        </p:grpSpPr>
        <p:sp>
          <p:nvSpPr>
            <p:cNvPr id="29" name="Shape 2576"/>
            <p:cNvSpPr/>
            <p:nvPr/>
          </p:nvSpPr>
          <p:spPr>
            <a:xfrm>
              <a:off x="7470064" y="2644347"/>
              <a:ext cx="504000" cy="9768"/>
            </a:xfrm>
            <a:prstGeom prst="line">
              <a:avLst/>
            </a:prstGeom>
            <a:noFill/>
            <a:ln w="12700" cap="flat">
              <a:solidFill>
                <a:srgbClr val="DCDEE0"/>
              </a:solidFill>
              <a:prstDash val="solid"/>
              <a:miter lim="400000"/>
            </a:ln>
            <a:effectLst/>
          </p:spPr>
          <p:txBody>
            <a:bodyPr wrap="square" lIns="0" tIns="0" rIns="0" bIns="0" numCol="1" anchor="t">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30" name="Shape 2129"/>
            <p:cNvSpPr/>
            <p:nvPr/>
          </p:nvSpPr>
          <p:spPr>
            <a:xfrm>
              <a:off x="7968455" y="2603231"/>
              <a:ext cx="107758" cy="107774"/>
            </a:xfrm>
            <a:prstGeom prst="ellipse">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spTree>
    <p:extLst>
      <p:ext uri="{BB962C8B-B14F-4D97-AF65-F5344CB8AC3E}">
        <p14:creationId xmlns:p14="http://schemas.microsoft.com/office/powerpoint/2010/main" val="100808613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wipe(down)">
                                      <p:cBhvr>
                                        <p:cTn id="15" dur="500"/>
                                        <p:tgtEl>
                                          <p:spTgt spid="48"/>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left)">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1">
                                            <p:txEl>
                                              <p:pRg st="0" end="0"/>
                                            </p:txEl>
                                          </p:spTgt>
                                        </p:tgtEl>
                                        <p:attrNameLst>
                                          <p:attrName>style.visibility</p:attrName>
                                        </p:attrNameLst>
                                      </p:cBhvr>
                                      <p:to>
                                        <p:strVal val="visible"/>
                                      </p:to>
                                    </p:set>
                                    <p:animEffect transition="in" filter="fade">
                                      <p:cBhvr>
                                        <p:cTn id="23" dur="500"/>
                                        <p:tgtEl>
                                          <p:spTgt spid="51">
                                            <p:txEl>
                                              <p:pRg st="0" end="0"/>
                                            </p:txEl>
                                          </p:spTgt>
                                        </p:tgtEl>
                                      </p:cBhvr>
                                    </p:animEffect>
                                  </p:childTnLst>
                                </p:cTn>
                              </p:par>
                            </p:childTnLst>
                          </p:cTn>
                        </p:par>
                        <p:par>
                          <p:cTn id="24" fill="hold">
                            <p:stCondLst>
                              <p:cond delay="2500"/>
                            </p:stCondLst>
                            <p:childTnLst>
                              <p:par>
                                <p:cTn id="25" presetID="18" presetClass="entr" presetSubtype="6" fill="hold" grpId="0" nodeType="afterEffect">
                                  <p:stCondLst>
                                    <p:cond delay="0"/>
                                  </p:stCondLst>
                                  <p:childTnLst>
                                    <p:set>
                                      <p:cBhvr>
                                        <p:cTn id="26" dur="1" fill="hold">
                                          <p:stCondLst>
                                            <p:cond delay="0"/>
                                          </p:stCondLst>
                                        </p:cTn>
                                        <p:tgtEl>
                                          <p:spTgt spid="50">
                                            <p:txEl>
                                              <p:pRg st="0" end="0"/>
                                            </p:txEl>
                                          </p:spTgt>
                                        </p:tgtEl>
                                        <p:attrNameLst>
                                          <p:attrName>style.visibility</p:attrName>
                                        </p:attrNameLst>
                                      </p:cBhvr>
                                      <p:to>
                                        <p:strVal val="visible"/>
                                      </p:to>
                                    </p:set>
                                    <p:animEffect transition="in" filter="strips(downRight)">
                                      <p:cBhvr>
                                        <p:cTn id="27" dur="500"/>
                                        <p:tgtEl>
                                          <p:spTgt spid="50">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3">
                                            <p:txEl>
                                              <p:pRg st="0" end="0"/>
                                            </p:txEl>
                                          </p:spTgt>
                                        </p:tgtEl>
                                        <p:attrNameLst>
                                          <p:attrName>style.visibility</p:attrName>
                                        </p:attrNameLst>
                                      </p:cBhvr>
                                      <p:to>
                                        <p:strVal val="visible"/>
                                      </p:to>
                                    </p:set>
                                    <p:animEffect transition="in" filter="fade">
                                      <p:cBhvr>
                                        <p:cTn id="39" dur="500"/>
                                        <p:tgtEl>
                                          <p:spTgt spid="53">
                                            <p:txEl>
                                              <p:pRg st="0" end="0"/>
                                            </p:txEl>
                                          </p:spTgt>
                                        </p:tgtEl>
                                      </p:cBhvr>
                                    </p:animEffect>
                                  </p:childTnLst>
                                </p:cTn>
                              </p:par>
                            </p:childTnLst>
                          </p:cTn>
                        </p:par>
                        <p:par>
                          <p:cTn id="40" fill="hold">
                            <p:stCondLst>
                              <p:cond delay="4500"/>
                            </p:stCondLst>
                            <p:childTnLst>
                              <p:par>
                                <p:cTn id="41" presetID="18" presetClass="entr" presetSubtype="6" fill="hold" grpId="0" nodeType="afterEffect">
                                  <p:stCondLst>
                                    <p:cond delay="0"/>
                                  </p:stCondLst>
                                  <p:childTnLst>
                                    <p:set>
                                      <p:cBhvr>
                                        <p:cTn id="42" dur="1" fill="hold">
                                          <p:stCondLst>
                                            <p:cond delay="0"/>
                                          </p:stCondLst>
                                        </p:cTn>
                                        <p:tgtEl>
                                          <p:spTgt spid="52">
                                            <p:txEl>
                                              <p:pRg st="0" end="0"/>
                                            </p:txEl>
                                          </p:spTgt>
                                        </p:tgtEl>
                                        <p:attrNameLst>
                                          <p:attrName>style.visibility</p:attrName>
                                        </p:attrNameLst>
                                      </p:cBhvr>
                                      <p:to>
                                        <p:strVal val="visible"/>
                                      </p:to>
                                    </p:set>
                                    <p:animEffect transition="in" filter="strips(downRight)">
                                      <p:cBhvr>
                                        <p:cTn id="43" dur="500"/>
                                        <p:tgtEl>
                                          <p:spTgt spid="52">
                                            <p:txEl>
                                              <p:pRg st="0" end="0"/>
                                            </p:tx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down)">
                                      <p:cBhvr>
                                        <p:cTn id="47" dur="500"/>
                                        <p:tgtEl>
                                          <p:spTgt spid="46"/>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wipe(left)">
                                      <p:cBhvr>
                                        <p:cTn id="51" dur="500"/>
                                        <p:tgtEl>
                                          <p:spTgt spid="18"/>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133">
                                            <p:txEl>
                                              <p:pRg st="0" end="0"/>
                                            </p:txEl>
                                          </p:spTgt>
                                        </p:tgtEl>
                                        <p:attrNameLst>
                                          <p:attrName>style.visibility</p:attrName>
                                        </p:attrNameLst>
                                      </p:cBhvr>
                                      <p:to>
                                        <p:strVal val="visible"/>
                                      </p:to>
                                    </p:set>
                                    <p:animEffect transition="in" filter="fade">
                                      <p:cBhvr>
                                        <p:cTn id="55" dur="500"/>
                                        <p:tgtEl>
                                          <p:spTgt spid="133">
                                            <p:txEl>
                                              <p:pRg st="0" end="0"/>
                                            </p:txEl>
                                          </p:spTgt>
                                        </p:tgtEl>
                                      </p:cBhvr>
                                    </p:animEffect>
                                  </p:childTnLst>
                                </p:cTn>
                              </p:par>
                            </p:childTnLst>
                          </p:cTn>
                        </p:par>
                        <p:par>
                          <p:cTn id="56" fill="hold">
                            <p:stCondLst>
                              <p:cond delay="6500"/>
                            </p:stCondLst>
                            <p:childTnLst>
                              <p:par>
                                <p:cTn id="57" presetID="18" presetClass="entr" presetSubtype="6" fill="hold" grpId="0" nodeType="afterEffect">
                                  <p:stCondLst>
                                    <p:cond delay="0"/>
                                  </p:stCondLst>
                                  <p:childTnLst>
                                    <p:set>
                                      <p:cBhvr>
                                        <p:cTn id="58" dur="1" fill="hold">
                                          <p:stCondLst>
                                            <p:cond delay="0"/>
                                          </p:stCondLst>
                                        </p:cTn>
                                        <p:tgtEl>
                                          <p:spTgt spid="132">
                                            <p:txEl>
                                              <p:pRg st="0" end="0"/>
                                            </p:txEl>
                                          </p:spTgt>
                                        </p:tgtEl>
                                        <p:attrNameLst>
                                          <p:attrName>style.visibility</p:attrName>
                                        </p:attrNameLst>
                                      </p:cBhvr>
                                      <p:to>
                                        <p:strVal val="visible"/>
                                      </p:to>
                                    </p:set>
                                    <p:animEffect transition="in" filter="strips(downRight)">
                                      <p:cBhvr>
                                        <p:cTn id="59" dur="500"/>
                                        <p:tgtEl>
                                          <p:spTgt spid="1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132" grpId="0" build="p"/>
      <p:bldP spid="133" grpId="0" build="p"/>
      <p:bldP spid="46" grpId="0" animBg="1"/>
      <p:bldP spid="47" grpId="0" animBg="1"/>
      <p:bldP spid="48" grpId="0" animBg="1"/>
      <p:bldP spid="50" grpId="0" build="p"/>
      <p:bldP spid="51" grpId="0" build="p"/>
      <p:bldP spid="52" grpId="0" build="p"/>
      <p:bldP spid="53"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ctrTitle"/>
          </p:nvPr>
        </p:nvSpPr>
        <p:spPr>
          <a:xfrm>
            <a:off x="1524000" y="567905"/>
            <a:ext cx="9144000" cy="670049"/>
          </a:xfrm>
        </p:spPr>
        <p:txBody>
          <a:bodyPr>
            <a:normAutofit/>
          </a:bodyPr>
          <a:lstStyle/>
          <a:p>
            <a:r>
              <a:rPr lang="en-GB" dirty="0"/>
              <a:t>COMPETITOR ANALYST</a:t>
            </a:r>
          </a:p>
        </p:txBody>
      </p:sp>
      <p:sp>
        <p:nvSpPr>
          <p:cNvPr id="23" name="Subtitle 22"/>
          <p:cNvSpPr>
            <a:spLocks noGrp="1"/>
          </p:cNvSpPr>
          <p:nvPr>
            <p:ph type="subTitle" idx="1"/>
          </p:nvPr>
        </p:nvSpPr>
        <p:spPr/>
        <p:txBody>
          <a:bodyPr/>
          <a:lstStyle/>
          <a:p>
            <a:r>
              <a:rPr lang="en-GB" dirty="0"/>
              <a:t>write your relevant text here</a:t>
            </a:r>
          </a:p>
        </p:txBody>
      </p:sp>
      <p:sp>
        <p:nvSpPr>
          <p:cNvPr id="27" name="Shape 2129"/>
          <p:cNvSpPr/>
          <p:nvPr/>
        </p:nvSpPr>
        <p:spPr>
          <a:xfrm>
            <a:off x="5027368" y="1927800"/>
            <a:ext cx="2055600" cy="2055906"/>
          </a:xfrm>
          <a:prstGeom prst="ellipse">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nvGrpSpPr>
          <p:cNvPr id="28" name="Group 2139"/>
          <p:cNvGrpSpPr/>
          <p:nvPr/>
        </p:nvGrpSpPr>
        <p:grpSpPr>
          <a:xfrm>
            <a:off x="5684958" y="2703629"/>
            <a:ext cx="698102" cy="650963"/>
            <a:chOff x="0" y="0"/>
            <a:chExt cx="1489189" cy="1388630"/>
          </a:xfrm>
        </p:grpSpPr>
        <p:sp>
          <p:nvSpPr>
            <p:cNvPr id="29" name="Shape 2133"/>
            <p:cNvSpPr/>
            <p:nvPr/>
          </p:nvSpPr>
          <p:spPr>
            <a:xfrm>
              <a:off x="95576" y="0"/>
              <a:ext cx="398690" cy="398689"/>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13782" y="21600"/>
                    <a:pt x="16326" y="20546"/>
                    <a:pt x="18434" y="18437"/>
                  </a:cubicBezTo>
                  <a:cubicBezTo>
                    <a:pt x="20546" y="16328"/>
                    <a:pt x="21600" y="13782"/>
                    <a:pt x="21600" y="10801"/>
                  </a:cubicBezTo>
                  <a:cubicBezTo>
                    <a:pt x="21600" y="7820"/>
                    <a:pt x="20546" y="5274"/>
                    <a:pt x="18434" y="3166"/>
                  </a:cubicBezTo>
                  <a:cubicBezTo>
                    <a:pt x="16326" y="1054"/>
                    <a:pt x="13782" y="0"/>
                    <a:pt x="10799" y="0"/>
                  </a:cubicBezTo>
                  <a:cubicBezTo>
                    <a:pt x="7818" y="0"/>
                    <a:pt x="5274" y="1054"/>
                    <a:pt x="3163" y="3166"/>
                  </a:cubicBezTo>
                  <a:cubicBezTo>
                    <a:pt x="1054" y="5274"/>
                    <a:pt x="0" y="7818"/>
                    <a:pt x="0" y="10801"/>
                  </a:cubicBezTo>
                  <a:cubicBezTo>
                    <a:pt x="0" y="13782"/>
                    <a:pt x="1054" y="16328"/>
                    <a:pt x="3163" y="18437"/>
                  </a:cubicBezTo>
                  <a:cubicBezTo>
                    <a:pt x="5274" y="20546"/>
                    <a:pt x="7818" y="21600"/>
                    <a:pt x="10799" y="21600"/>
                  </a:cubicBezTo>
                  <a:cubicBezTo>
                    <a:pt x="10799" y="21600"/>
                    <a:pt x="10799" y="21600"/>
                    <a:pt x="10799"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0" name="Shape 2134"/>
            <p:cNvSpPr/>
            <p:nvPr/>
          </p:nvSpPr>
          <p:spPr>
            <a:xfrm>
              <a:off x="442043" y="191153"/>
              <a:ext cx="598010" cy="598011"/>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1" name="Shape 2135"/>
            <p:cNvSpPr/>
            <p:nvPr/>
          </p:nvSpPr>
          <p:spPr>
            <a:xfrm>
              <a:off x="991610" y="0"/>
              <a:ext cx="398690" cy="398689"/>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13780" y="21600"/>
                    <a:pt x="16326" y="20546"/>
                    <a:pt x="18434" y="18437"/>
                  </a:cubicBezTo>
                  <a:cubicBezTo>
                    <a:pt x="20546" y="16328"/>
                    <a:pt x="21600" y="13782"/>
                    <a:pt x="21600" y="10801"/>
                  </a:cubicBezTo>
                  <a:cubicBezTo>
                    <a:pt x="21600" y="7820"/>
                    <a:pt x="20546" y="5274"/>
                    <a:pt x="18434" y="3166"/>
                  </a:cubicBezTo>
                  <a:cubicBezTo>
                    <a:pt x="16326" y="1054"/>
                    <a:pt x="13780" y="0"/>
                    <a:pt x="10799" y="0"/>
                  </a:cubicBezTo>
                  <a:cubicBezTo>
                    <a:pt x="7818" y="0"/>
                    <a:pt x="5272" y="1054"/>
                    <a:pt x="3163" y="3166"/>
                  </a:cubicBezTo>
                  <a:cubicBezTo>
                    <a:pt x="1054" y="5274"/>
                    <a:pt x="0" y="7818"/>
                    <a:pt x="0" y="10801"/>
                  </a:cubicBezTo>
                  <a:cubicBezTo>
                    <a:pt x="0" y="13782"/>
                    <a:pt x="1054" y="16328"/>
                    <a:pt x="3163" y="18437"/>
                  </a:cubicBezTo>
                  <a:cubicBezTo>
                    <a:pt x="5272" y="20546"/>
                    <a:pt x="7818" y="21600"/>
                    <a:pt x="10799" y="21600"/>
                  </a:cubicBezTo>
                  <a:cubicBezTo>
                    <a:pt x="10799" y="21600"/>
                    <a:pt x="10799" y="21600"/>
                    <a:pt x="10799"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2" name="Shape 2136"/>
            <p:cNvSpPr/>
            <p:nvPr/>
          </p:nvSpPr>
          <p:spPr>
            <a:xfrm>
              <a:off x="1027452" y="394254"/>
              <a:ext cx="461738" cy="398737"/>
            </a:xfrm>
            <a:custGeom>
              <a:avLst/>
              <a:gdLst/>
              <a:ahLst/>
              <a:cxnLst>
                <a:cxn ang="0">
                  <a:pos x="wd2" y="hd2"/>
                </a:cxn>
                <a:cxn ang="5400000">
                  <a:pos x="wd2" y="hd2"/>
                </a:cxn>
                <a:cxn ang="10800000">
                  <a:pos x="wd2" y="hd2"/>
                </a:cxn>
                <a:cxn ang="16200000">
                  <a:pos x="wd2" y="hd2"/>
                </a:cxn>
              </a:cxnLst>
              <a:rect l="0" t="0" r="r" b="b"/>
              <a:pathLst>
                <a:path w="21598" h="21600" extrusionOk="0">
                  <a:moveTo>
                    <a:pt x="17081" y="0"/>
                  </a:moveTo>
                  <a:cubicBezTo>
                    <a:pt x="16937" y="0"/>
                    <a:pt x="16409" y="296"/>
                    <a:pt x="15499" y="887"/>
                  </a:cubicBezTo>
                  <a:cubicBezTo>
                    <a:pt x="14588" y="1479"/>
                    <a:pt x="13403" y="2076"/>
                    <a:pt x="11947" y="2680"/>
                  </a:cubicBezTo>
                  <a:cubicBezTo>
                    <a:pt x="10491" y="3284"/>
                    <a:pt x="9046" y="3587"/>
                    <a:pt x="7612" y="3587"/>
                  </a:cubicBezTo>
                  <a:cubicBezTo>
                    <a:pt x="5986" y="3587"/>
                    <a:pt x="4372" y="3264"/>
                    <a:pt x="2768" y="2617"/>
                  </a:cubicBezTo>
                  <a:cubicBezTo>
                    <a:pt x="2890" y="3656"/>
                    <a:pt x="2951" y="4586"/>
                    <a:pt x="2951" y="5400"/>
                  </a:cubicBezTo>
                  <a:cubicBezTo>
                    <a:pt x="2951" y="9308"/>
                    <a:pt x="1967" y="12908"/>
                    <a:pt x="0" y="16200"/>
                  </a:cubicBezTo>
                  <a:cubicBezTo>
                    <a:pt x="3934" y="16339"/>
                    <a:pt x="7151" y="18138"/>
                    <a:pt x="9653" y="21600"/>
                  </a:cubicBezTo>
                  <a:lnTo>
                    <a:pt x="14534" y="21600"/>
                  </a:lnTo>
                  <a:cubicBezTo>
                    <a:pt x="16525" y="21600"/>
                    <a:pt x="18199" y="21028"/>
                    <a:pt x="19559" y="19890"/>
                  </a:cubicBezTo>
                  <a:cubicBezTo>
                    <a:pt x="20919" y="18751"/>
                    <a:pt x="21598" y="17085"/>
                    <a:pt x="21598" y="14890"/>
                  </a:cubicBezTo>
                  <a:cubicBezTo>
                    <a:pt x="21600" y="4965"/>
                    <a:pt x="20094" y="0"/>
                    <a:pt x="17081" y="0"/>
                  </a:cubicBezTo>
                  <a:cubicBezTo>
                    <a:pt x="17081" y="0"/>
                    <a:pt x="17081" y="0"/>
                    <a:pt x="17081"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3" name="Shape 2137"/>
            <p:cNvSpPr/>
            <p:nvPr/>
          </p:nvSpPr>
          <p:spPr>
            <a:xfrm>
              <a:off x="203101" y="740721"/>
              <a:ext cx="1096382" cy="647910"/>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4" name="Shape 2138"/>
            <p:cNvSpPr/>
            <p:nvPr/>
          </p:nvSpPr>
          <p:spPr>
            <a:xfrm>
              <a:off x="0" y="394254"/>
              <a:ext cx="461784" cy="398690"/>
            </a:xfrm>
            <a:custGeom>
              <a:avLst/>
              <a:gdLst/>
              <a:ahLst/>
              <a:cxnLst>
                <a:cxn ang="0">
                  <a:pos x="wd2" y="hd2"/>
                </a:cxn>
                <a:cxn ang="5400000">
                  <a:pos x="wd2" y="hd2"/>
                </a:cxn>
                <a:cxn ang="10800000">
                  <a:pos x="wd2" y="hd2"/>
                </a:cxn>
                <a:cxn ang="16200000">
                  <a:pos x="wd2" y="hd2"/>
                </a:cxn>
              </a:cxnLst>
              <a:rect l="0" t="0" r="r" b="b"/>
              <a:pathLst>
                <a:path w="21600" h="21600" extrusionOk="0">
                  <a:moveTo>
                    <a:pt x="21600" y="16202"/>
                  </a:moveTo>
                  <a:cubicBezTo>
                    <a:pt x="19631" y="12910"/>
                    <a:pt x="18649" y="9310"/>
                    <a:pt x="18649" y="5401"/>
                  </a:cubicBezTo>
                  <a:cubicBezTo>
                    <a:pt x="18649" y="4586"/>
                    <a:pt x="18710" y="3659"/>
                    <a:pt x="18832" y="2617"/>
                  </a:cubicBezTo>
                  <a:cubicBezTo>
                    <a:pt x="17228" y="3264"/>
                    <a:pt x="15614" y="3588"/>
                    <a:pt x="13986" y="3588"/>
                  </a:cubicBezTo>
                  <a:cubicBezTo>
                    <a:pt x="12554" y="3588"/>
                    <a:pt x="11109" y="3284"/>
                    <a:pt x="9653" y="2680"/>
                  </a:cubicBezTo>
                  <a:cubicBezTo>
                    <a:pt x="8197" y="2076"/>
                    <a:pt x="7012" y="1479"/>
                    <a:pt x="6101" y="887"/>
                  </a:cubicBezTo>
                  <a:cubicBezTo>
                    <a:pt x="5191" y="296"/>
                    <a:pt x="4663" y="0"/>
                    <a:pt x="4516" y="0"/>
                  </a:cubicBezTo>
                  <a:cubicBezTo>
                    <a:pt x="1506" y="0"/>
                    <a:pt x="0" y="4966"/>
                    <a:pt x="0" y="14892"/>
                  </a:cubicBezTo>
                  <a:cubicBezTo>
                    <a:pt x="0" y="17087"/>
                    <a:pt x="681" y="18753"/>
                    <a:pt x="2039" y="19893"/>
                  </a:cubicBezTo>
                  <a:cubicBezTo>
                    <a:pt x="3399" y="21030"/>
                    <a:pt x="5075" y="21600"/>
                    <a:pt x="7066" y="21600"/>
                  </a:cubicBezTo>
                  <a:lnTo>
                    <a:pt x="11947" y="21600"/>
                  </a:lnTo>
                  <a:cubicBezTo>
                    <a:pt x="14449" y="18141"/>
                    <a:pt x="17664" y="16341"/>
                    <a:pt x="21600" y="16202"/>
                  </a:cubicBezTo>
                  <a:cubicBezTo>
                    <a:pt x="21600" y="16202"/>
                    <a:pt x="21600" y="16202"/>
                    <a:pt x="21600" y="162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2" name="Group 1"/>
          <p:cNvGrpSpPr/>
          <p:nvPr/>
        </p:nvGrpSpPr>
        <p:grpSpPr>
          <a:xfrm>
            <a:off x="2451100" y="2476939"/>
            <a:ext cx="296083" cy="512071"/>
            <a:chOff x="2451100" y="2705540"/>
            <a:chExt cx="296083" cy="512071"/>
          </a:xfrm>
        </p:grpSpPr>
        <p:sp>
          <p:nvSpPr>
            <p:cNvPr id="35" name="Shape 2142"/>
            <p:cNvSpPr/>
            <p:nvPr/>
          </p:nvSpPr>
          <p:spPr>
            <a:xfrm>
              <a:off x="2530951" y="2705540"/>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6" name="Shape 2143"/>
            <p:cNvSpPr/>
            <p:nvPr/>
          </p:nvSpPr>
          <p:spPr>
            <a:xfrm>
              <a:off x="2451100" y="2847499"/>
              <a:ext cx="296083"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 name="Group 2"/>
          <p:cNvGrpSpPr/>
          <p:nvPr/>
        </p:nvGrpSpPr>
        <p:grpSpPr>
          <a:xfrm>
            <a:off x="4270540" y="4140083"/>
            <a:ext cx="296084" cy="512071"/>
            <a:chOff x="4405010" y="4019062"/>
            <a:chExt cx="296084" cy="512071"/>
          </a:xfrm>
        </p:grpSpPr>
        <p:sp>
          <p:nvSpPr>
            <p:cNvPr id="37" name="Shape 2148"/>
            <p:cNvSpPr/>
            <p:nvPr/>
          </p:nvSpPr>
          <p:spPr>
            <a:xfrm>
              <a:off x="4484862" y="4019062"/>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8" name="Shape 2149"/>
            <p:cNvSpPr/>
            <p:nvPr/>
          </p:nvSpPr>
          <p:spPr>
            <a:xfrm>
              <a:off x="4405010" y="4161021"/>
              <a:ext cx="296084"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 name="Group 4"/>
          <p:cNvGrpSpPr/>
          <p:nvPr/>
        </p:nvGrpSpPr>
        <p:grpSpPr>
          <a:xfrm>
            <a:off x="9307630" y="2476939"/>
            <a:ext cx="296083" cy="512071"/>
            <a:chOff x="9307630" y="2705540"/>
            <a:chExt cx="296083" cy="512071"/>
          </a:xfrm>
        </p:grpSpPr>
        <p:sp>
          <p:nvSpPr>
            <p:cNvPr id="39" name="Shape 2154"/>
            <p:cNvSpPr/>
            <p:nvPr/>
          </p:nvSpPr>
          <p:spPr>
            <a:xfrm>
              <a:off x="9387481" y="2705540"/>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0" name="Shape 2155"/>
            <p:cNvSpPr/>
            <p:nvPr/>
          </p:nvSpPr>
          <p:spPr>
            <a:xfrm>
              <a:off x="9307630" y="2847499"/>
              <a:ext cx="296083"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 name="Group 3"/>
          <p:cNvGrpSpPr/>
          <p:nvPr/>
        </p:nvGrpSpPr>
        <p:grpSpPr>
          <a:xfrm>
            <a:off x="7567540" y="4140083"/>
            <a:ext cx="296083" cy="512071"/>
            <a:chOff x="7299347" y="4019062"/>
            <a:chExt cx="296083" cy="512071"/>
          </a:xfrm>
        </p:grpSpPr>
        <p:sp>
          <p:nvSpPr>
            <p:cNvPr id="41" name="Shape 2160"/>
            <p:cNvSpPr/>
            <p:nvPr/>
          </p:nvSpPr>
          <p:spPr>
            <a:xfrm>
              <a:off x="7379198" y="4019062"/>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2" name="Shape 2161"/>
            <p:cNvSpPr/>
            <p:nvPr/>
          </p:nvSpPr>
          <p:spPr>
            <a:xfrm>
              <a:off x="7299347" y="4161021"/>
              <a:ext cx="296083"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32" name="Text Placeholder 24"/>
          <p:cNvSpPr>
            <a:spLocks noGrp="1"/>
          </p:cNvSpPr>
          <p:nvPr>
            <p:ph type="body" sz="quarter" idx="11"/>
          </p:nvPr>
        </p:nvSpPr>
        <p:spPr>
          <a:xfrm>
            <a:off x="1564702" y="3672660"/>
            <a:ext cx="2078720" cy="865512"/>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endParaRPr lang="en-GB" dirty="0"/>
          </a:p>
        </p:txBody>
      </p:sp>
      <p:sp>
        <p:nvSpPr>
          <p:cNvPr id="133" name="Text Placeholder 23"/>
          <p:cNvSpPr>
            <a:spLocks noGrp="1"/>
          </p:cNvSpPr>
          <p:nvPr>
            <p:ph type="body" sz="quarter" idx="10"/>
          </p:nvPr>
        </p:nvSpPr>
        <p:spPr>
          <a:xfrm>
            <a:off x="5120337" y="2170258"/>
            <a:ext cx="1846491" cy="408745"/>
          </a:xfrm>
        </p:spPr>
        <p:txBody>
          <a:bodyPr anchor="ctr"/>
          <a:lstStyle/>
          <a:p>
            <a:pPr algn="ctr"/>
            <a:r>
              <a:rPr lang="en-US" dirty="0"/>
              <a:t>Action</a:t>
            </a:r>
          </a:p>
        </p:txBody>
      </p:sp>
      <p:sp>
        <p:nvSpPr>
          <p:cNvPr id="49" name="Text Placeholder 23"/>
          <p:cNvSpPr>
            <a:spLocks noGrp="1"/>
          </p:cNvSpPr>
          <p:nvPr>
            <p:ph type="body" sz="quarter" idx="10"/>
          </p:nvPr>
        </p:nvSpPr>
        <p:spPr>
          <a:xfrm>
            <a:off x="1664515" y="3289920"/>
            <a:ext cx="1846491" cy="278779"/>
          </a:xfrm>
        </p:spPr>
        <p:txBody>
          <a:bodyPr anchor="ctr"/>
          <a:lstStyle/>
          <a:p>
            <a:pPr algn="ctr"/>
            <a:r>
              <a:rPr lang="en-US" dirty="0"/>
              <a:t>Competitor 1</a:t>
            </a:r>
          </a:p>
        </p:txBody>
      </p:sp>
      <p:sp>
        <p:nvSpPr>
          <p:cNvPr id="54" name="Text Placeholder 24"/>
          <p:cNvSpPr>
            <a:spLocks noGrp="1"/>
          </p:cNvSpPr>
          <p:nvPr>
            <p:ph type="body" sz="quarter" idx="11"/>
          </p:nvPr>
        </p:nvSpPr>
        <p:spPr>
          <a:xfrm>
            <a:off x="8426873" y="3672660"/>
            <a:ext cx="2078720" cy="865512"/>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endParaRPr lang="en-GB" dirty="0"/>
          </a:p>
        </p:txBody>
      </p:sp>
      <p:sp>
        <p:nvSpPr>
          <p:cNvPr id="55" name="Text Placeholder 23"/>
          <p:cNvSpPr>
            <a:spLocks noGrp="1"/>
          </p:cNvSpPr>
          <p:nvPr>
            <p:ph type="body" sz="quarter" idx="10"/>
          </p:nvPr>
        </p:nvSpPr>
        <p:spPr>
          <a:xfrm>
            <a:off x="8526686" y="3289920"/>
            <a:ext cx="1846491" cy="278779"/>
          </a:xfrm>
        </p:spPr>
        <p:txBody>
          <a:bodyPr anchor="ctr"/>
          <a:lstStyle/>
          <a:p>
            <a:pPr algn="ctr"/>
            <a:r>
              <a:rPr lang="en-US" dirty="0"/>
              <a:t>Competitor 4</a:t>
            </a:r>
          </a:p>
        </p:txBody>
      </p:sp>
      <p:sp>
        <p:nvSpPr>
          <p:cNvPr id="56" name="Text Placeholder 24"/>
          <p:cNvSpPr>
            <a:spLocks noGrp="1"/>
          </p:cNvSpPr>
          <p:nvPr>
            <p:ph type="body" sz="quarter" idx="11"/>
          </p:nvPr>
        </p:nvSpPr>
        <p:spPr>
          <a:xfrm>
            <a:off x="6675766" y="5245521"/>
            <a:ext cx="2078720" cy="865512"/>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endParaRPr lang="en-GB" dirty="0"/>
          </a:p>
        </p:txBody>
      </p:sp>
      <p:sp>
        <p:nvSpPr>
          <p:cNvPr id="57" name="Text Placeholder 23"/>
          <p:cNvSpPr>
            <a:spLocks noGrp="1"/>
          </p:cNvSpPr>
          <p:nvPr>
            <p:ph type="body" sz="quarter" idx="10"/>
          </p:nvPr>
        </p:nvSpPr>
        <p:spPr>
          <a:xfrm>
            <a:off x="6775579" y="4889673"/>
            <a:ext cx="1846491" cy="278779"/>
          </a:xfrm>
        </p:spPr>
        <p:txBody>
          <a:bodyPr anchor="ctr"/>
          <a:lstStyle/>
          <a:p>
            <a:pPr algn="ctr"/>
            <a:r>
              <a:rPr lang="en-US" dirty="0"/>
              <a:t>Competitor 3</a:t>
            </a:r>
          </a:p>
        </p:txBody>
      </p:sp>
      <p:sp>
        <p:nvSpPr>
          <p:cNvPr id="58" name="Text Placeholder 24"/>
          <p:cNvSpPr>
            <a:spLocks noGrp="1"/>
          </p:cNvSpPr>
          <p:nvPr>
            <p:ph type="body" sz="quarter" idx="11"/>
          </p:nvPr>
        </p:nvSpPr>
        <p:spPr>
          <a:xfrm>
            <a:off x="3402903" y="5245521"/>
            <a:ext cx="2078720" cy="865512"/>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nyang</a:t>
            </a:r>
            <a:endParaRPr lang="en-GB" dirty="0"/>
          </a:p>
        </p:txBody>
      </p:sp>
      <p:sp>
        <p:nvSpPr>
          <p:cNvPr id="59" name="Text Placeholder 23"/>
          <p:cNvSpPr>
            <a:spLocks noGrp="1"/>
          </p:cNvSpPr>
          <p:nvPr>
            <p:ph type="body" sz="quarter" idx="10"/>
          </p:nvPr>
        </p:nvSpPr>
        <p:spPr>
          <a:xfrm>
            <a:off x="3502716" y="4889673"/>
            <a:ext cx="1846491" cy="278779"/>
          </a:xfrm>
        </p:spPr>
        <p:txBody>
          <a:bodyPr anchor="ctr"/>
          <a:lstStyle/>
          <a:p>
            <a:pPr algn="ctr"/>
            <a:r>
              <a:rPr lang="en-US" dirty="0"/>
              <a:t>Competitor 2</a:t>
            </a:r>
          </a:p>
        </p:txBody>
      </p:sp>
      <p:sp>
        <p:nvSpPr>
          <p:cNvPr id="43" name="TextBox 42"/>
          <p:cNvSpPr txBox="1"/>
          <p:nvPr/>
        </p:nvSpPr>
        <p:spPr>
          <a:xfrm>
            <a:off x="10218057" y="6269653"/>
            <a:ext cx="535668"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137</a:t>
            </a:r>
            <a:endParaRPr lang="en-GB" sz="1200" dirty="0">
              <a:solidFill>
                <a:schemeClr val="accent1"/>
              </a:solidFill>
              <a:latin typeface="Kontrapunkt Bob Light" panose="02000000000000000000" pitchFamily="50" charset="0"/>
            </a:endParaRPr>
          </a:p>
        </p:txBody>
      </p:sp>
      <p:sp>
        <p:nvSpPr>
          <p:cNvPr id="14" name="Freeform 5"/>
          <p:cNvSpPr>
            <a:spLocks/>
          </p:cNvSpPr>
          <p:nvPr/>
        </p:nvSpPr>
        <p:spPr bwMode="auto">
          <a:xfrm rot="1886639">
            <a:off x="7389149" y="2549877"/>
            <a:ext cx="514086" cy="456629"/>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5"/>
          <p:cNvSpPr>
            <a:spLocks/>
          </p:cNvSpPr>
          <p:nvPr/>
        </p:nvSpPr>
        <p:spPr bwMode="auto">
          <a:xfrm rot="19912024" flipH="1">
            <a:off x="4210418" y="2515529"/>
            <a:ext cx="518207" cy="456629"/>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5"/>
          <p:cNvSpPr>
            <a:spLocks/>
          </p:cNvSpPr>
          <p:nvPr/>
        </p:nvSpPr>
        <p:spPr bwMode="auto">
          <a:xfrm rot="12686639">
            <a:off x="5045975" y="3842540"/>
            <a:ext cx="334281" cy="296920"/>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5"/>
          <p:cNvSpPr>
            <a:spLocks/>
          </p:cNvSpPr>
          <p:nvPr/>
        </p:nvSpPr>
        <p:spPr bwMode="auto">
          <a:xfrm rot="9112024" flipH="1">
            <a:off x="6781039" y="3837090"/>
            <a:ext cx="336961" cy="296920"/>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73169535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 calcmode="lin" valueType="num">
                                      <p:cBhvr>
                                        <p:cTn id="21" dur="500" fill="hold"/>
                                        <p:tgtEl>
                                          <p:spTgt spid="28"/>
                                        </p:tgtEl>
                                        <p:attrNameLst>
                                          <p:attrName>style.rotation</p:attrName>
                                        </p:attrNameLst>
                                      </p:cBhvr>
                                      <p:tavLst>
                                        <p:tav tm="0">
                                          <p:val>
                                            <p:fltVal val="360"/>
                                          </p:val>
                                        </p:tav>
                                        <p:tav tm="100000">
                                          <p:val>
                                            <p:fltVal val="0"/>
                                          </p:val>
                                        </p:tav>
                                      </p:tavLst>
                                    </p:anim>
                                    <p:animEffect transition="in" filter="fade">
                                      <p:cBhvr>
                                        <p:cTn id="22" dur="500"/>
                                        <p:tgtEl>
                                          <p:spTgt spid="2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33">
                                            <p:txEl>
                                              <p:pRg st="0" end="0"/>
                                            </p:txEl>
                                          </p:spTgt>
                                        </p:tgtEl>
                                        <p:attrNameLst>
                                          <p:attrName>style.visibility</p:attrName>
                                        </p:attrNameLst>
                                      </p:cBhvr>
                                      <p:to>
                                        <p:strVal val="visible"/>
                                      </p:to>
                                    </p:set>
                                    <p:animEffect transition="in" filter="fade">
                                      <p:cBhvr>
                                        <p:cTn id="26" dur="500"/>
                                        <p:tgtEl>
                                          <p:spTgt spid="133">
                                            <p:txEl>
                                              <p:pRg st="0" end="0"/>
                                            </p:txEl>
                                          </p:spTgt>
                                        </p:tgtEl>
                                      </p:cBhvr>
                                    </p:animEffect>
                                  </p:childTnLst>
                                </p:cTn>
                              </p:par>
                            </p:childTnLst>
                          </p:cTn>
                        </p:par>
                        <p:par>
                          <p:cTn id="27" fill="hold">
                            <p:stCondLst>
                              <p:cond delay="2500"/>
                            </p:stCondLst>
                            <p:childTnLst>
                              <p:par>
                                <p:cTn id="28" presetID="22" presetClass="entr" presetSubtype="2" fill="hold" grpId="0" nodeType="afterEffect">
                                  <p:stCondLst>
                                    <p:cond delay="0"/>
                                  </p:stCondLst>
                                  <p:childTnLst>
                                    <p:set>
                                      <p:cBhvr>
                                        <p:cTn id="29" dur="1" fill="hold">
                                          <p:stCondLst>
                                            <p:cond delay="0"/>
                                          </p:stCondLst>
                                        </p:cTn>
                                        <p:tgtEl>
                                          <p:spTgt spid="60"/>
                                        </p:tgtEl>
                                        <p:attrNameLst>
                                          <p:attrName>style.visibility</p:attrName>
                                        </p:attrNameLst>
                                      </p:cBhvr>
                                      <p:to>
                                        <p:strVal val="visible"/>
                                      </p:to>
                                    </p:set>
                                    <p:animEffect transition="in" filter="wipe(right)">
                                      <p:cBhvr>
                                        <p:cTn id="30" dur="500"/>
                                        <p:tgtEl>
                                          <p:spTgt spid="60"/>
                                        </p:tgtEl>
                                      </p:cBhvr>
                                    </p:animEffect>
                                  </p:childTnLst>
                                </p:cTn>
                              </p:par>
                            </p:childTnLst>
                          </p:cTn>
                        </p:par>
                        <p:par>
                          <p:cTn id="31" fill="hold">
                            <p:stCondLst>
                              <p:cond delay="3000"/>
                            </p:stCondLst>
                            <p:childTnLst>
                              <p:par>
                                <p:cTn id="32" presetID="49" presetClass="entr" presetSubtype="0" decel="100000" fill="hold" nodeType="after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 calcmode="lin" valueType="num">
                                      <p:cBhvr>
                                        <p:cTn id="36" dur="500" fill="hold"/>
                                        <p:tgtEl>
                                          <p:spTgt spid="2"/>
                                        </p:tgtEl>
                                        <p:attrNameLst>
                                          <p:attrName>style.rotation</p:attrName>
                                        </p:attrNameLst>
                                      </p:cBhvr>
                                      <p:tavLst>
                                        <p:tav tm="0">
                                          <p:val>
                                            <p:fltVal val="360"/>
                                          </p:val>
                                        </p:tav>
                                        <p:tav tm="100000">
                                          <p:val>
                                            <p:fltVal val="0"/>
                                          </p:val>
                                        </p:tav>
                                      </p:tavLst>
                                    </p:anim>
                                    <p:animEffect transition="in" filter="fade">
                                      <p:cBhvr>
                                        <p:cTn id="37" dur="500"/>
                                        <p:tgtEl>
                                          <p:spTgt spid="2"/>
                                        </p:tgtEl>
                                      </p:cBhvr>
                                    </p:animEffect>
                                  </p:childTnLst>
                                </p:cTn>
                              </p:par>
                            </p:childTnLst>
                          </p:cTn>
                        </p:par>
                        <p:par>
                          <p:cTn id="38" fill="hold">
                            <p:stCondLst>
                              <p:cond delay="3500"/>
                            </p:stCondLst>
                            <p:childTnLst>
                              <p:par>
                                <p:cTn id="39" presetID="9" presetClass="entr" presetSubtype="0" fill="hold" grpId="0" nodeType="afterEffect">
                                  <p:stCondLst>
                                    <p:cond delay="0"/>
                                  </p:stCondLst>
                                  <p:childTnLst>
                                    <p:set>
                                      <p:cBhvr>
                                        <p:cTn id="40" dur="1" fill="hold">
                                          <p:stCondLst>
                                            <p:cond delay="0"/>
                                          </p:stCondLst>
                                        </p:cTn>
                                        <p:tgtEl>
                                          <p:spTgt spid="49">
                                            <p:txEl>
                                              <p:pRg st="0" end="0"/>
                                            </p:txEl>
                                          </p:spTgt>
                                        </p:tgtEl>
                                        <p:attrNameLst>
                                          <p:attrName>style.visibility</p:attrName>
                                        </p:attrNameLst>
                                      </p:cBhvr>
                                      <p:to>
                                        <p:strVal val="visible"/>
                                      </p:to>
                                    </p:set>
                                    <p:animEffect transition="in" filter="dissolve">
                                      <p:cBhvr>
                                        <p:cTn id="41" dur="500"/>
                                        <p:tgtEl>
                                          <p:spTgt spid="49">
                                            <p:txEl>
                                              <p:pRg st="0" end="0"/>
                                            </p:txEl>
                                          </p:spTgt>
                                        </p:tgtEl>
                                      </p:cBhvr>
                                    </p:animEffect>
                                  </p:childTnLst>
                                </p:cTn>
                              </p:par>
                            </p:childTnLst>
                          </p:cTn>
                        </p:par>
                        <p:par>
                          <p:cTn id="42" fill="hold">
                            <p:stCondLst>
                              <p:cond delay="4000"/>
                            </p:stCondLst>
                            <p:childTnLst>
                              <p:par>
                                <p:cTn id="43" presetID="18" presetClass="entr" presetSubtype="6" fill="hold" grpId="0" nodeType="afterEffect">
                                  <p:stCondLst>
                                    <p:cond delay="0"/>
                                  </p:stCondLst>
                                  <p:childTnLst>
                                    <p:set>
                                      <p:cBhvr>
                                        <p:cTn id="44" dur="1" fill="hold">
                                          <p:stCondLst>
                                            <p:cond delay="0"/>
                                          </p:stCondLst>
                                        </p:cTn>
                                        <p:tgtEl>
                                          <p:spTgt spid="132">
                                            <p:txEl>
                                              <p:pRg st="0" end="0"/>
                                            </p:txEl>
                                          </p:spTgt>
                                        </p:tgtEl>
                                        <p:attrNameLst>
                                          <p:attrName>style.visibility</p:attrName>
                                        </p:attrNameLst>
                                      </p:cBhvr>
                                      <p:to>
                                        <p:strVal val="visible"/>
                                      </p:to>
                                    </p:set>
                                    <p:animEffect transition="in" filter="strips(downRight)">
                                      <p:cBhvr>
                                        <p:cTn id="45" dur="500"/>
                                        <p:tgtEl>
                                          <p:spTgt spid="132">
                                            <p:txEl>
                                              <p:pRg st="0" end="0"/>
                                            </p:txEl>
                                          </p:spTgt>
                                        </p:tgtEl>
                                      </p:cBhvr>
                                    </p:animEffect>
                                  </p:childTnLst>
                                </p:cTn>
                              </p:par>
                            </p:childTnLst>
                          </p:cTn>
                        </p:par>
                        <p:par>
                          <p:cTn id="46" fill="hold">
                            <p:stCondLst>
                              <p:cond delay="4500"/>
                            </p:stCondLst>
                            <p:childTnLst>
                              <p:par>
                                <p:cTn id="47" presetID="22" presetClass="entr" presetSubtype="2" fill="hold" grpId="0" nodeType="after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wipe(right)">
                                      <p:cBhvr>
                                        <p:cTn id="49" dur="500"/>
                                        <p:tgtEl>
                                          <p:spTgt spid="62"/>
                                        </p:tgtEl>
                                      </p:cBhvr>
                                    </p:animEffect>
                                  </p:childTnLst>
                                </p:cTn>
                              </p:par>
                            </p:childTnLst>
                          </p:cTn>
                        </p:par>
                        <p:par>
                          <p:cTn id="50" fill="hold">
                            <p:stCondLst>
                              <p:cond delay="5000"/>
                            </p:stCondLst>
                            <p:childTnLst>
                              <p:par>
                                <p:cTn id="51" presetID="49" presetClass="entr" presetSubtype="0" decel="100000" fill="hold"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500" fill="hold"/>
                                        <p:tgtEl>
                                          <p:spTgt spid="3"/>
                                        </p:tgtEl>
                                        <p:attrNameLst>
                                          <p:attrName>ppt_w</p:attrName>
                                        </p:attrNameLst>
                                      </p:cBhvr>
                                      <p:tavLst>
                                        <p:tav tm="0">
                                          <p:val>
                                            <p:fltVal val="0"/>
                                          </p:val>
                                        </p:tav>
                                        <p:tav tm="100000">
                                          <p:val>
                                            <p:strVal val="#ppt_w"/>
                                          </p:val>
                                        </p:tav>
                                      </p:tavLst>
                                    </p:anim>
                                    <p:anim calcmode="lin" valueType="num">
                                      <p:cBhvr>
                                        <p:cTn id="54" dur="500" fill="hold"/>
                                        <p:tgtEl>
                                          <p:spTgt spid="3"/>
                                        </p:tgtEl>
                                        <p:attrNameLst>
                                          <p:attrName>ppt_h</p:attrName>
                                        </p:attrNameLst>
                                      </p:cBhvr>
                                      <p:tavLst>
                                        <p:tav tm="0">
                                          <p:val>
                                            <p:fltVal val="0"/>
                                          </p:val>
                                        </p:tav>
                                        <p:tav tm="100000">
                                          <p:val>
                                            <p:strVal val="#ppt_h"/>
                                          </p:val>
                                        </p:tav>
                                      </p:tavLst>
                                    </p:anim>
                                    <p:anim calcmode="lin" valueType="num">
                                      <p:cBhvr>
                                        <p:cTn id="55" dur="500" fill="hold"/>
                                        <p:tgtEl>
                                          <p:spTgt spid="3"/>
                                        </p:tgtEl>
                                        <p:attrNameLst>
                                          <p:attrName>style.rotation</p:attrName>
                                        </p:attrNameLst>
                                      </p:cBhvr>
                                      <p:tavLst>
                                        <p:tav tm="0">
                                          <p:val>
                                            <p:fltVal val="360"/>
                                          </p:val>
                                        </p:tav>
                                        <p:tav tm="100000">
                                          <p:val>
                                            <p:fltVal val="0"/>
                                          </p:val>
                                        </p:tav>
                                      </p:tavLst>
                                    </p:anim>
                                    <p:animEffect transition="in" filter="fade">
                                      <p:cBhvr>
                                        <p:cTn id="56" dur="500"/>
                                        <p:tgtEl>
                                          <p:spTgt spid="3"/>
                                        </p:tgtEl>
                                      </p:cBhvr>
                                    </p:animEffect>
                                  </p:childTnLst>
                                </p:cTn>
                              </p:par>
                            </p:childTnLst>
                          </p:cTn>
                        </p:par>
                        <p:par>
                          <p:cTn id="57" fill="hold">
                            <p:stCondLst>
                              <p:cond delay="5500"/>
                            </p:stCondLst>
                            <p:childTnLst>
                              <p:par>
                                <p:cTn id="58" presetID="9" presetClass="entr" presetSubtype="0" fill="hold" grpId="0" nodeType="afterEffect">
                                  <p:stCondLst>
                                    <p:cond delay="0"/>
                                  </p:stCondLst>
                                  <p:childTnLst>
                                    <p:set>
                                      <p:cBhvr>
                                        <p:cTn id="59" dur="1" fill="hold">
                                          <p:stCondLst>
                                            <p:cond delay="0"/>
                                          </p:stCondLst>
                                        </p:cTn>
                                        <p:tgtEl>
                                          <p:spTgt spid="59">
                                            <p:txEl>
                                              <p:pRg st="0" end="0"/>
                                            </p:txEl>
                                          </p:spTgt>
                                        </p:tgtEl>
                                        <p:attrNameLst>
                                          <p:attrName>style.visibility</p:attrName>
                                        </p:attrNameLst>
                                      </p:cBhvr>
                                      <p:to>
                                        <p:strVal val="visible"/>
                                      </p:to>
                                    </p:set>
                                    <p:animEffect transition="in" filter="dissolve">
                                      <p:cBhvr>
                                        <p:cTn id="60" dur="500"/>
                                        <p:tgtEl>
                                          <p:spTgt spid="59">
                                            <p:txEl>
                                              <p:pRg st="0" end="0"/>
                                            </p:txEl>
                                          </p:spTgt>
                                        </p:tgtEl>
                                      </p:cBhvr>
                                    </p:animEffect>
                                  </p:childTnLst>
                                </p:cTn>
                              </p:par>
                            </p:childTnLst>
                          </p:cTn>
                        </p:par>
                        <p:par>
                          <p:cTn id="61" fill="hold">
                            <p:stCondLst>
                              <p:cond delay="6000"/>
                            </p:stCondLst>
                            <p:childTnLst>
                              <p:par>
                                <p:cTn id="62" presetID="18" presetClass="entr" presetSubtype="6" fill="hold" grpId="0" nodeType="afterEffect">
                                  <p:stCondLst>
                                    <p:cond delay="0"/>
                                  </p:stCondLst>
                                  <p:childTnLst>
                                    <p:set>
                                      <p:cBhvr>
                                        <p:cTn id="63" dur="1" fill="hold">
                                          <p:stCondLst>
                                            <p:cond delay="0"/>
                                          </p:stCondLst>
                                        </p:cTn>
                                        <p:tgtEl>
                                          <p:spTgt spid="58">
                                            <p:txEl>
                                              <p:pRg st="0" end="0"/>
                                            </p:txEl>
                                          </p:spTgt>
                                        </p:tgtEl>
                                        <p:attrNameLst>
                                          <p:attrName>style.visibility</p:attrName>
                                        </p:attrNameLst>
                                      </p:cBhvr>
                                      <p:to>
                                        <p:strVal val="visible"/>
                                      </p:to>
                                    </p:set>
                                    <p:animEffect transition="in" filter="strips(downRight)">
                                      <p:cBhvr>
                                        <p:cTn id="64" dur="500"/>
                                        <p:tgtEl>
                                          <p:spTgt spid="58">
                                            <p:txEl>
                                              <p:pRg st="0" end="0"/>
                                            </p:txEl>
                                          </p:spTgt>
                                        </p:tgtEl>
                                      </p:cBhvr>
                                    </p:animEffect>
                                  </p:childTnLst>
                                </p:cTn>
                              </p:par>
                            </p:childTnLst>
                          </p:cTn>
                        </p:par>
                        <p:par>
                          <p:cTn id="65" fill="hold">
                            <p:stCondLst>
                              <p:cond delay="6500"/>
                            </p:stCondLst>
                            <p:childTnLst>
                              <p:par>
                                <p:cTn id="66" presetID="22" presetClass="entr" presetSubtype="8" fill="hold" grpId="0" nodeType="afterEffect">
                                  <p:stCondLst>
                                    <p:cond delay="0"/>
                                  </p:stCondLst>
                                  <p:childTnLst>
                                    <p:set>
                                      <p:cBhvr>
                                        <p:cTn id="67" dur="1" fill="hold">
                                          <p:stCondLst>
                                            <p:cond delay="0"/>
                                          </p:stCondLst>
                                        </p:cTn>
                                        <p:tgtEl>
                                          <p:spTgt spid="63"/>
                                        </p:tgtEl>
                                        <p:attrNameLst>
                                          <p:attrName>style.visibility</p:attrName>
                                        </p:attrNameLst>
                                      </p:cBhvr>
                                      <p:to>
                                        <p:strVal val="visible"/>
                                      </p:to>
                                    </p:set>
                                    <p:animEffect transition="in" filter="wipe(left)">
                                      <p:cBhvr>
                                        <p:cTn id="68" dur="500"/>
                                        <p:tgtEl>
                                          <p:spTgt spid="63"/>
                                        </p:tgtEl>
                                      </p:cBhvr>
                                    </p:animEffect>
                                  </p:childTnLst>
                                </p:cTn>
                              </p:par>
                            </p:childTnLst>
                          </p:cTn>
                        </p:par>
                        <p:par>
                          <p:cTn id="69" fill="hold">
                            <p:stCondLst>
                              <p:cond delay="7000"/>
                            </p:stCondLst>
                            <p:childTnLst>
                              <p:par>
                                <p:cTn id="70" presetID="49" presetClass="entr" presetSubtype="0" decel="100000" fill="hold" nodeType="afterEffect">
                                  <p:stCondLst>
                                    <p:cond delay="0"/>
                                  </p:stCondLst>
                                  <p:childTnLst>
                                    <p:set>
                                      <p:cBhvr>
                                        <p:cTn id="71" dur="1" fill="hold">
                                          <p:stCondLst>
                                            <p:cond delay="0"/>
                                          </p:stCondLst>
                                        </p:cTn>
                                        <p:tgtEl>
                                          <p:spTgt spid="4"/>
                                        </p:tgtEl>
                                        <p:attrNameLst>
                                          <p:attrName>style.visibility</p:attrName>
                                        </p:attrNameLst>
                                      </p:cBhvr>
                                      <p:to>
                                        <p:strVal val="visible"/>
                                      </p:to>
                                    </p:set>
                                    <p:anim calcmode="lin" valueType="num">
                                      <p:cBhvr>
                                        <p:cTn id="72" dur="500" fill="hold"/>
                                        <p:tgtEl>
                                          <p:spTgt spid="4"/>
                                        </p:tgtEl>
                                        <p:attrNameLst>
                                          <p:attrName>ppt_w</p:attrName>
                                        </p:attrNameLst>
                                      </p:cBhvr>
                                      <p:tavLst>
                                        <p:tav tm="0">
                                          <p:val>
                                            <p:fltVal val="0"/>
                                          </p:val>
                                        </p:tav>
                                        <p:tav tm="100000">
                                          <p:val>
                                            <p:strVal val="#ppt_w"/>
                                          </p:val>
                                        </p:tav>
                                      </p:tavLst>
                                    </p:anim>
                                    <p:anim calcmode="lin" valueType="num">
                                      <p:cBhvr>
                                        <p:cTn id="73" dur="500" fill="hold"/>
                                        <p:tgtEl>
                                          <p:spTgt spid="4"/>
                                        </p:tgtEl>
                                        <p:attrNameLst>
                                          <p:attrName>ppt_h</p:attrName>
                                        </p:attrNameLst>
                                      </p:cBhvr>
                                      <p:tavLst>
                                        <p:tav tm="0">
                                          <p:val>
                                            <p:fltVal val="0"/>
                                          </p:val>
                                        </p:tav>
                                        <p:tav tm="100000">
                                          <p:val>
                                            <p:strVal val="#ppt_h"/>
                                          </p:val>
                                        </p:tav>
                                      </p:tavLst>
                                    </p:anim>
                                    <p:anim calcmode="lin" valueType="num">
                                      <p:cBhvr>
                                        <p:cTn id="74" dur="500" fill="hold"/>
                                        <p:tgtEl>
                                          <p:spTgt spid="4"/>
                                        </p:tgtEl>
                                        <p:attrNameLst>
                                          <p:attrName>style.rotation</p:attrName>
                                        </p:attrNameLst>
                                      </p:cBhvr>
                                      <p:tavLst>
                                        <p:tav tm="0">
                                          <p:val>
                                            <p:fltVal val="360"/>
                                          </p:val>
                                        </p:tav>
                                        <p:tav tm="100000">
                                          <p:val>
                                            <p:fltVal val="0"/>
                                          </p:val>
                                        </p:tav>
                                      </p:tavLst>
                                    </p:anim>
                                    <p:animEffect transition="in" filter="fade">
                                      <p:cBhvr>
                                        <p:cTn id="75" dur="500"/>
                                        <p:tgtEl>
                                          <p:spTgt spid="4"/>
                                        </p:tgtEl>
                                      </p:cBhvr>
                                    </p:animEffect>
                                  </p:childTnLst>
                                </p:cTn>
                              </p:par>
                            </p:childTnLst>
                          </p:cTn>
                        </p:par>
                        <p:par>
                          <p:cTn id="76" fill="hold">
                            <p:stCondLst>
                              <p:cond delay="7500"/>
                            </p:stCondLst>
                            <p:childTnLst>
                              <p:par>
                                <p:cTn id="77" presetID="9" presetClass="entr" presetSubtype="0" fill="hold" grpId="0" nodeType="afterEffect">
                                  <p:stCondLst>
                                    <p:cond delay="0"/>
                                  </p:stCondLst>
                                  <p:childTnLst>
                                    <p:set>
                                      <p:cBhvr>
                                        <p:cTn id="78" dur="1" fill="hold">
                                          <p:stCondLst>
                                            <p:cond delay="0"/>
                                          </p:stCondLst>
                                        </p:cTn>
                                        <p:tgtEl>
                                          <p:spTgt spid="57">
                                            <p:txEl>
                                              <p:pRg st="0" end="0"/>
                                            </p:txEl>
                                          </p:spTgt>
                                        </p:tgtEl>
                                        <p:attrNameLst>
                                          <p:attrName>style.visibility</p:attrName>
                                        </p:attrNameLst>
                                      </p:cBhvr>
                                      <p:to>
                                        <p:strVal val="visible"/>
                                      </p:to>
                                    </p:set>
                                    <p:animEffect transition="in" filter="dissolve">
                                      <p:cBhvr>
                                        <p:cTn id="79" dur="500"/>
                                        <p:tgtEl>
                                          <p:spTgt spid="57">
                                            <p:txEl>
                                              <p:pRg st="0" end="0"/>
                                            </p:txEl>
                                          </p:spTgt>
                                        </p:tgtEl>
                                      </p:cBhvr>
                                    </p:animEffect>
                                  </p:childTnLst>
                                </p:cTn>
                              </p:par>
                            </p:childTnLst>
                          </p:cTn>
                        </p:par>
                        <p:par>
                          <p:cTn id="80" fill="hold">
                            <p:stCondLst>
                              <p:cond delay="8000"/>
                            </p:stCondLst>
                            <p:childTnLst>
                              <p:par>
                                <p:cTn id="81" presetID="18" presetClass="entr" presetSubtype="6" fill="hold" grpId="0" nodeType="afterEffect">
                                  <p:stCondLst>
                                    <p:cond delay="0"/>
                                  </p:stCondLst>
                                  <p:childTnLst>
                                    <p:set>
                                      <p:cBhvr>
                                        <p:cTn id="82" dur="1" fill="hold">
                                          <p:stCondLst>
                                            <p:cond delay="0"/>
                                          </p:stCondLst>
                                        </p:cTn>
                                        <p:tgtEl>
                                          <p:spTgt spid="56">
                                            <p:txEl>
                                              <p:pRg st="0" end="0"/>
                                            </p:txEl>
                                          </p:spTgt>
                                        </p:tgtEl>
                                        <p:attrNameLst>
                                          <p:attrName>style.visibility</p:attrName>
                                        </p:attrNameLst>
                                      </p:cBhvr>
                                      <p:to>
                                        <p:strVal val="visible"/>
                                      </p:to>
                                    </p:set>
                                    <p:animEffect transition="in" filter="strips(downRight)">
                                      <p:cBhvr>
                                        <p:cTn id="83" dur="500"/>
                                        <p:tgtEl>
                                          <p:spTgt spid="56">
                                            <p:txEl>
                                              <p:pRg st="0" end="0"/>
                                            </p:txEl>
                                          </p:spTgt>
                                        </p:tgtEl>
                                      </p:cBhvr>
                                    </p:animEffect>
                                  </p:childTnLst>
                                </p:cTn>
                              </p:par>
                            </p:childTnLst>
                          </p:cTn>
                        </p:par>
                        <p:par>
                          <p:cTn id="84" fill="hold">
                            <p:stCondLst>
                              <p:cond delay="8500"/>
                            </p:stCondLst>
                            <p:childTnLst>
                              <p:par>
                                <p:cTn id="85" presetID="22" presetClass="entr" presetSubtype="8" fill="hold" grpId="0" nodeType="afterEffect">
                                  <p:stCondLst>
                                    <p:cond delay="0"/>
                                  </p:stCondLst>
                                  <p:childTnLst>
                                    <p:set>
                                      <p:cBhvr>
                                        <p:cTn id="86" dur="1" fill="hold">
                                          <p:stCondLst>
                                            <p:cond delay="0"/>
                                          </p:stCondLst>
                                        </p:cTn>
                                        <p:tgtEl>
                                          <p:spTgt spid="14"/>
                                        </p:tgtEl>
                                        <p:attrNameLst>
                                          <p:attrName>style.visibility</p:attrName>
                                        </p:attrNameLst>
                                      </p:cBhvr>
                                      <p:to>
                                        <p:strVal val="visible"/>
                                      </p:to>
                                    </p:set>
                                    <p:animEffect transition="in" filter="wipe(left)">
                                      <p:cBhvr>
                                        <p:cTn id="87" dur="500"/>
                                        <p:tgtEl>
                                          <p:spTgt spid="14"/>
                                        </p:tgtEl>
                                      </p:cBhvr>
                                    </p:animEffect>
                                  </p:childTnLst>
                                </p:cTn>
                              </p:par>
                            </p:childTnLst>
                          </p:cTn>
                        </p:par>
                        <p:par>
                          <p:cTn id="88" fill="hold">
                            <p:stCondLst>
                              <p:cond delay="9000"/>
                            </p:stCondLst>
                            <p:childTnLst>
                              <p:par>
                                <p:cTn id="89" presetID="49" presetClass="entr" presetSubtype="0" decel="100000" fill="hold" nodeType="afterEffect">
                                  <p:stCondLst>
                                    <p:cond delay="0"/>
                                  </p:stCondLst>
                                  <p:childTnLst>
                                    <p:set>
                                      <p:cBhvr>
                                        <p:cTn id="90" dur="1" fill="hold">
                                          <p:stCondLst>
                                            <p:cond delay="0"/>
                                          </p:stCondLst>
                                        </p:cTn>
                                        <p:tgtEl>
                                          <p:spTgt spid="5"/>
                                        </p:tgtEl>
                                        <p:attrNameLst>
                                          <p:attrName>style.visibility</p:attrName>
                                        </p:attrNameLst>
                                      </p:cBhvr>
                                      <p:to>
                                        <p:strVal val="visible"/>
                                      </p:to>
                                    </p:set>
                                    <p:anim calcmode="lin" valueType="num">
                                      <p:cBhvr>
                                        <p:cTn id="91" dur="500" fill="hold"/>
                                        <p:tgtEl>
                                          <p:spTgt spid="5"/>
                                        </p:tgtEl>
                                        <p:attrNameLst>
                                          <p:attrName>ppt_w</p:attrName>
                                        </p:attrNameLst>
                                      </p:cBhvr>
                                      <p:tavLst>
                                        <p:tav tm="0">
                                          <p:val>
                                            <p:fltVal val="0"/>
                                          </p:val>
                                        </p:tav>
                                        <p:tav tm="100000">
                                          <p:val>
                                            <p:strVal val="#ppt_w"/>
                                          </p:val>
                                        </p:tav>
                                      </p:tavLst>
                                    </p:anim>
                                    <p:anim calcmode="lin" valueType="num">
                                      <p:cBhvr>
                                        <p:cTn id="92" dur="500" fill="hold"/>
                                        <p:tgtEl>
                                          <p:spTgt spid="5"/>
                                        </p:tgtEl>
                                        <p:attrNameLst>
                                          <p:attrName>ppt_h</p:attrName>
                                        </p:attrNameLst>
                                      </p:cBhvr>
                                      <p:tavLst>
                                        <p:tav tm="0">
                                          <p:val>
                                            <p:fltVal val="0"/>
                                          </p:val>
                                        </p:tav>
                                        <p:tav tm="100000">
                                          <p:val>
                                            <p:strVal val="#ppt_h"/>
                                          </p:val>
                                        </p:tav>
                                      </p:tavLst>
                                    </p:anim>
                                    <p:anim calcmode="lin" valueType="num">
                                      <p:cBhvr>
                                        <p:cTn id="93" dur="500" fill="hold"/>
                                        <p:tgtEl>
                                          <p:spTgt spid="5"/>
                                        </p:tgtEl>
                                        <p:attrNameLst>
                                          <p:attrName>style.rotation</p:attrName>
                                        </p:attrNameLst>
                                      </p:cBhvr>
                                      <p:tavLst>
                                        <p:tav tm="0">
                                          <p:val>
                                            <p:fltVal val="360"/>
                                          </p:val>
                                        </p:tav>
                                        <p:tav tm="100000">
                                          <p:val>
                                            <p:fltVal val="0"/>
                                          </p:val>
                                        </p:tav>
                                      </p:tavLst>
                                    </p:anim>
                                    <p:animEffect transition="in" filter="fade">
                                      <p:cBhvr>
                                        <p:cTn id="94" dur="500"/>
                                        <p:tgtEl>
                                          <p:spTgt spid="5"/>
                                        </p:tgtEl>
                                      </p:cBhvr>
                                    </p:animEffect>
                                  </p:childTnLst>
                                </p:cTn>
                              </p:par>
                            </p:childTnLst>
                          </p:cTn>
                        </p:par>
                        <p:par>
                          <p:cTn id="95" fill="hold">
                            <p:stCondLst>
                              <p:cond delay="9500"/>
                            </p:stCondLst>
                            <p:childTnLst>
                              <p:par>
                                <p:cTn id="96" presetID="9" presetClass="entr" presetSubtype="0" fill="hold" grpId="0" nodeType="afterEffect">
                                  <p:stCondLst>
                                    <p:cond delay="0"/>
                                  </p:stCondLst>
                                  <p:childTnLst>
                                    <p:set>
                                      <p:cBhvr>
                                        <p:cTn id="97" dur="1" fill="hold">
                                          <p:stCondLst>
                                            <p:cond delay="0"/>
                                          </p:stCondLst>
                                        </p:cTn>
                                        <p:tgtEl>
                                          <p:spTgt spid="55">
                                            <p:txEl>
                                              <p:pRg st="0" end="0"/>
                                            </p:txEl>
                                          </p:spTgt>
                                        </p:tgtEl>
                                        <p:attrNameLst>
                                          <p:attrName>style.visibility</p:attrName>
                                        </p:attrNameLst>
                                      </p:cBhvr>
                                      <p:to>
                                        <p:strVal val="visible"/>
                                      </p:to>
                                    </p:set>
                                    <p:animEffect transition="in" filter="dissolve">
                                      <p:cBhvr>
                                        <p:cTn id="98" dur="500"/>
                                        <p:tgtEl>
                                          <p:spTgt spid="55">
                                            <p:txEl>
                                              <p:pRg st="0" end="0"/>
                                            </p:txEl>
                                          </p:spTgt>
                                        </p:tgtEl>
                                      </p:cBhvr>
                                    </p:animEffect>
                                  </p:childTnLst>
                                </p:cTn>
                              </p:par>
                            </p:childTnLst>
                          </p:cTn>
                        </p:par>
                        <p:par>
                          <p:cTn id="99" fill="hold">
                            <p:stCondLst>
                              <p:cond delay="10000"/>
                            </p:stCondLst>
                            <p:childTnLst>
                              <p:par>
                                <p:cTn id="100" presetID="18" presetClass="entr" presetSubtype="6" fill="hold" grpId="0" nodeType="afterEffect">
                                  <p:stCondLst>
                                    <p:cond delay="0"/>
                                  </p:stCondLst>
                                  <p:childTnLst>
                                    <p:set>
                                      <p:cBhvr>
                                        <p:cTn id="101" dur="1" fill="hold">
                                          <p:stCondLst>
                                            <p:cond delay="0"/>
                                          </p:stCondLst>
                                        </p:cTn>
                                        <p:tgtEl>
                                          <p:spTgt spid="54">
                                            <p:txEl>
                                              <p:pRg st="0" end="0"/>
                                            </p:txEl>
                                          </p:spTgt>
                                        </p:tgtEl>
                                        <p:attrNameLst>
                                          <p:attrName>style.visibility</p:attrName>
                                        </p:attrNameLst>
                                      </p:cBhvr>
                                      <p:to>
                                        <p:strVal val="visible"/>
                                      </p:to>
                                    </p:set>
                                    <p:animEffect transition="in" filter="strips(downRight)">
                                      <p:cBhvr>
                                        <p:cTn id="102" dur="500"/>
                                        <p:tgtEl>
                                          <p:spTgt spid="5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27" grpId="0" animBg="1"/>
      <p:bldP spid="132" grpId="0" build="p"/>
      <p:bldP spid="133" grpId="0" build="p"/>
      <p:bldP spid="49" grpId="0" build="p"/>
      <p:bldP spid="54" grpId="0" build="p"/>
      <p:bldP spid="55" grpId="0" build="p"/>
      <p:bldP spid="56" grpId="0" build="p"/>
      <p:bldP spid="57" grpId="0" build="p"/>
      <p:bldP spid="58" grpId="0" build="p"/>
      <p:bldP spid="59" grpId="0" build="p"/>
      <p:bldP spid="14" grpId="0" animBg="1"/>
      <p:bldP spid="60" grpId="0" animBg="1"/>
      <p:bldP spid="62" grpId="0" animBg="1"/>
      <p:bldP spid="63"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7"/>
          <p:cNvSpPr>
            <a:spLocks/>
          </p:cNvSpPr>
          <p:nvPr/>
        </p:nvSpPr>
        <p:spPr bwMode="auto">
          <a:xfrm>
            <a:off x="9455237" y="3035347"/>
            <a:ext cx="1604592" cy="1726230"/>
          </a:xfrm>
          <a:custGeom>
            <a:avLst/>
            <a:gdLst>
              <a:gd name="T0" fmla="*/ 199 w 505"/>
              <a:gd name="T1" fmla="*/ 0 h 544"/>
              <a:gd name="T2" fmla="*/ 98 w 505"/>
              <a:gd name="T3" fmla="*/ 55 h 544"/>
              <a:gd name="T4" fmla="*/ 70 w 505"/>
              <a:gd name="T5" fmla="*/ 95 h 544"/>
              <a:gd name="T6" fmla="*/ 69 w 505"/>
              <a:gd name="T7" fmla="*/ 95 h 544"/>
              <a:gd name="T8" fmla="*/ 95 w 505"/>
              <a:gd name="T9" fmla="*/ 159 h 544"/>
              <a:gd name="T10" fmla="*/ 93 w 505"/>
              <a:gd name="T11" fmla="*/ 168 h 544"/>
              <a:gd name="T12" fmla="*/ 122 w 505"/>
              <a:gd name="T13" fmla="*/ 225 h 544"/>
              <a:gd name="T14" fmla="*/ 133 w 505"/>
              <a:gd name="T15" fmla="*/ 258 h 544"/>
              <a:gd name="T16" fmla="*/ 149 w 505"/>
              <a:gd name="T17" fmla="*/ 299 h 544"/>
              <a:gd name="T18" fmla="*/ 115 w 505"/>
              <a:gd name="T19" fmla="*/ 353 h 544"/>
              <a:gd name="T20" fmla="*/ 55 w 505"/>
              <a:gd name="T21" fmla="*/ 376 h 544"/>
              <a:gd name="T22" fmla="*/ 3 w 505"/>
              <a:gd name="T23" fmla="*/ 446 h 544"/>
              <a:gd name="T24" fmla="*/ 5 w 505"/>
              <a:gd name="T25" fmla="*/ 516 h 544"/>
              <a:gd name="T26" fmla="*/ 223 w 505"/>
              <a:gd name="T27" fmla="*/ 544 h 544"/>
              <a:gd name="T28" fmla="*/ 504 w 505"/>
              <a:gd name="T29" fmla="*/ 516 h 544"/>
              <a:gd name="T30" fmla="*/ 500 w 505"/>
              <a:gd name="T31" fmla="*/ 435 h 544"/>
              <a:gd name="T32" fmla="*/ 315 w 505"/>
              <a:gd name="T33" fmla="*/ 322 h 544"/>
              <a:gd name="T34" fmla="*/ 289 w 505"/>
              <a:gd name="T35" fmla="*/ 277 h 544"/>
              <a:gd name="T36" fmla="*/ 280 w 505"/>
              <a:gd name="T37" fmla="*/ 275 h 544"/>
              <a:gd name="T38" fmla="*/ 274 w 505"/>
              <a:gd name="T39" fmla="*/ 276 h 544"/>
              <a:gd name="T40" fmla="*/ 273 w 505"/>
              <a:gd name="T41" fmla="*/ 262 h 544"/>
              <a:gd name="T42" fmla="*/ 287 w 505"/>
              <a:gd name="T43" fmla="*/ 217 h 544"/>
              <a:gd name="T44" fmla="*/ 312 w 505"/>
              <a:gd name="T45" fmla="*/ 152 h 544"/>
              <a:gd name="T46" fmla="*/ 324 w 505"/>
              <a:gd name="T47" fmla="*/ 94 h 544"/>
              <a:gd name="T48" fmla="*/ 264 w 505"/>
              <a:gd name="T49" fmla="*/ 30 h 544"/>
              <a:gd name="T50" fmla="*/ 264 w 505"/>
              <a:gd name="T51" fmla="*/ 30 h 544"/>
              <a:gd name="T52" fmla="*/ 217 w 505"/>
              <a:gd name="T53" fmla="*/ 2 h 544"/>
              <a:gd name="T54" fmla="*/ 199 w 505"/>
              <a:gd name="T55"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5" h="544">
                <a:moveTo>
                  <a:pt x="199" y="0"/>
                </a:moveTo>
                <a:cubicBezTo>
                  <a:pt x="163" y="0"/>
                  <a:pt x="109" y="18"/>
                  <a:pt x="98" y="55"/>
                </a:cubicBezTo>
                <a:cubicBezTo>
                  <a:pt x="87" y="93"/>
                  <a:pt x="73" y="95"/>
                  <a:pt x="70" y="95"/>
                </a:cubicBezTo>
                <a:cubicBezTo>
                  <a:pt x="69" y="95"/>
                  <a:pt x="69" y="95"/>
                  <a:pt x="69" y="95"/>
                </a:cubicBezTo>
                <a:cubicBezTo>
                  <a:pt x="71" y="142"/>
                  <a:pt x="95" y="159"/>
                  <a:pt x="95" y="159"/>
                </a:cubicBezTo>
                <a:cubicBezTo>
                  <a:pt x="93" y="168"/>
                  <a:pt x="93" y="168"/>
                  <a:pt x="93" y="168"/>
                </a:cubicBezTo>
                <a:cubicBezTo>
                  <a:pt x="96" y="209"/>
                  <a:pt x="122" y="225"/>
                  <a:pt x="122" y="225"/>
                </a:cubicBezTo>
                <a:cubicBezTo>
                  <a:pt x="124" y="248"/>
                  <a:pt x="133" y="258"/>
                  <a:pt x="133" y="258"/>
                </a:cubicBezTo>
                <a:cubicBezTo>
                  <a:pt x="159" y="282"/>
                  <a:pt x="149" y="299"/>
                  <a:pt x="149" y="299"/>
                </a:cubicBezTo>
                <a:cubicBezTo>
                  <a:pt x="118" y="306"/>
                  <a:pt x="115" y="353"/>
                  <a:pt x="115" y="353"/>
                </a:cubicBezTo>
                <a:cubicBezTo>
                  <a:pt x="115" y="353"/>
                  <a:pt x="93" y="365"/>
                  <a:pt x="55" y="376"/>
                </a:cubicBezTo>
                <a:cubicBezTo>
                  <a:pt x="18" y="387"/>
                  <a:pt x="3" y="446"/>
                  <a:pt x="3" y="446"/>
                </a:cubicBezTo>
                <a:cubicBezTo>
                  <a:pt x="0" y="477"/>
                  <a:pt x="5" y="516"/>
                  <a:pt x="5" y="516"/>
                </a:cubicBezTo>
                <a:cubicBezTo>
                  <a:pt x="72" y="537"/>
                  <a:pt x="150" y="544"/>
                  <a:pt x="223" y="544"/>
                </a:cubicBezTo>
                <a:cubicBezTo>
                  <a:pt x="371" y="544"/>
                  <a:pt x="504" y="516"/>
                  <a:pt x="504" y="516"/>
                </a:cubicBezTo>
                <a:cubicBezTo>
                  <a:pt x="505" y="491"/>
                  <a:pt x="500" y="435"/>
                  <a:pt x="500" y="435"/>
                </a:cubicBezTo>
                <a:cubicBezTo>
                  <a:pt x="487" y="359"/>
                  <a:pt x="315" y="322"/>
                  <a:pt x="315" y="322"/>
                </a:cubicBezTo>
                <a:cubicBezTo>
                  <a:pt x="315" y="322"/>
                  <a:pt x="296" y="280"/>
                  <a:pt x="289" y="277"/>
                </a:cubicBezTo>
                <a:cubicBezTo>
                  <a:pt x="286" y="276"/>
                  <a:pt x="283" y="275"/>
                  <a:pt x="280" y="275"/>
                </a:cubicBezTo>
                <a:cubicBezTo>
                  <a:pt x="277" y="275"/>
                  <a:pt x="274" y="276"/>
                  <a:pt x="274" y="276"/>
                </a:cubicBezTo>
                <a:cubicBezTo>
                  <a:pt x="274" y="276"/>
                  <a:pt x="274" y="276"/>
                  <a:pt x="273" y="262"/>
                </a:cubicBezTo>
                <a:cubicBezTo>
                  <a:pt x="272" y="248"/>
                  <a:pt x="287" y="217"/>
                  <a:pt x="287" y="217"/>
                </a:cubicBezTo>
                <a:cubicBezTo>
                  <a:pt x="312" y="188"/>
                  <a:pt x="312" y="152"/>
                  <a:pt x="312" y="152"/>
                </a:cubicBezTo>
                <a:cubicBezTo>
                  <a:pt x="324" y="125"/>
                  <a:pt x="324" y="94"/>
                  <a:pt x="324" y="94"/>
                </a:cubicBezTo>
                <a:cubicBezTo>
                  <a:pt x="322" y="31"/>
                  <a:pt x="266" y="30"/>
                  <a:pt x="264" y="30"/>
                </a:cubicBezTo>
                <a:cubicBezTo>
                  <a:pt x="264" y="30"/>
                  <a:pt x="264" y="30"/>
                  <a:pt x="264" y="30"/>
                </a:cubicBezTo>
                <a:cubicBezTo>
                  <a:pt x="255" y="19"/>
                  <a:pt x="249" y="10"/>
                  <a:pt x="217" y="2"/>
                </a:cubicBezTo>
                <a:cubicBezTo>
                  <a:pt x="212" y="1"/>
                  <a:pt x="205" y="0"/>
                  <a:pt x="199" y="0"/>
                </a:cubicBezTo>
              </a:path>
            </a:pathLst>
          </a:custGeom>
          <a:solidFill>
            <a:schemeClr val="accent1">
              <a:alpha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5"/>
          <p:cNvSpPr>
            <a:spLocks/>
          </p:cNvSpPr>
          <p:nvPr/>
        </p:nvSpPr>
        <p:spPr bwMode="auto">
          <a:xfrm>
            <a:off x="8266876" y="1948008"/>
            <a:ext cx="1981880" cy="3953045"/>
          </a:xfrm>
          <a:custGeom>
            <a:avLst/>
            <a:gdLst>
              <a:gd name="T0" fmla="*/ 132 w 452"/>
              <a:gd name="T1" fmla="*/ 771 h 903"/>
              <a:gd name="T2" fmla="*/ 0 w 452"/>
              <a:gd name="T3" fmla="*/ 452 h 903"/>
              <a:gd name="T4" fmla="*/ 132 w 452"/>
              <a:gd name="T5" fmla="*/ 132 h 903"/>
              <a:gd name="T6" fmla="*/ 452 w 452"/>
              <a:gd name="T7" fmla="*/ 0 h 903"/>
              <a:gd name="T8" fmla="*/ 452 w 452"/>
              <a:gd name="T9" fmla="*/ 150 h 903"/>
              <a:gd name="T10" fmla="*/ 238 w 452"/>
              <a:gd name="T11" fmla="*/ 238 h 903"/>
              <a:gd name="T12" fmla="*/ 150 w 452"/>
              <a:gd name="T13" fmla="*/ 452 h 903"/>
              <a:gd name="T14" fmla="*/ 238 w 452"/>
              <a:gd name="T15" fmla="*/ 665 h 903"/>
              <a:gd name="T16" fmla="*/ 452 w 452"/>
              <a:gd name="T17" fmla="*/ 753 h 903"/>
              <a:gd name="T18" fmla="*/ 452 w 452"/>
              <a:gd name="T19" fmla="*/ 753 h 903"/>
              <a:gd name="T20" fmla="*/ 452 w 452"/>
              <a:gd name="T21" fmla="*/ 903 h 903"/>
              <a:gd name="T22" fmla="*/ 132 w 452"/>
              <a:gd name="T23" fmla="*/ 7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2" h="903">
                <a:moveTo>
                  <a:pt x="132" y="771"/>
                </a:moveTo>
                <a:cubicBezTo>
                  <a:pt x="51" y="689"/>
                  <a:pt x="0" y="576"/>
                  <a:pt x="0" y="452"/>
                </a:cubicBezTo>
                <a:cubicBezTo>
                  <a:pt x="0" y="327"/>
                  <a:pt x="51" y="214"/>
                  <a:pt x="132" y="132"/>
                </a:cubicBezTo>
                <a:cubicBezTo>
                  <a:pt x="214" y="51"/>
                  <a:pt x="327" y="0"/>
                  <a:pt x="452" y="0"/>
                </a:cubicBezTo>
                <a:cubicBezTo>
                  <a:pt x="452" y="150"/>
                  <a:pt x="452" y="150"/>
                  <a:pt x="452" y="150"/>
                </a:cubicBezTo>
                <a:cubicBezTo>
                  <a:pt x="368" y="150"/>
                  <a:pt x="293" y="184"/>
                  <a:pt x="238" y="238"/>
                </a:cubicBezTo>
                <a:cubicBezTo>
                  <a:pt x="184" y="293"/>
                  <a:pt x="150" y="368"/>
                  <a:pt x="150" y="452"/>
                </a:cubicBezTo>
                <a:cubicBezTo>
                  <a:pt x="150" y="535"/>
                  <a:pt x="184" y="610"/>
                  <a:pt x="238" y="665"/>
                </a:cubicBezTo>
                <a:cubicBezTo>
                  <a:pt x="293" y="719"/>
                  <a:pt x="368" y="753"/>
                  <a:pt x="452" y="753"/>
                </a:cubicBezTo>
                <a:cubicBezTo>
                  <a:pt x="452" y="753"/>
                  <a:pt x="452" y="753"/>
                  <a:pt x="452" y="753"/>
                </a:cubicBezTo>
                <a:cubicBezTo>
                  <a:pt x="452" y="903"/>
                  <a:pt x="452" y="903"/>
                  <a:pt x="452" y="903"/>
                </a:cubicBezTo>
                <a:cubicBezTo>
                  <a:pt x="327" y="903"/>
                  <a:pt x="214" y="852"/>
                  <a:pt x="132" y="771"/>
                </a:cubicBezTo>
              </a:path>
            </a:pathLst>
          </a:custGeom>
          <a:solidFill>
            <a:srgbClr val="ECECEC">
              <a:alpha val="50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5"/>
          <p:cNvSpPr>
            <a:spLocks/>
          </p:cNvSpPr>
          <p:nvPr/>
        </p:nvSpPr>
        <p:spPr bwMode="auto">
          <a:xfrm rot="10800000">
            <a:off x="10248756" y="1948008"/>
            <a:ext cx="1981880" cy="3953045"/>
          </a:xfrm>
          <a:custGeom>
            <a:avLst/>
            <a:gdLst>
              <a:gd name="T0" fmla="*/ 132 w 452"/>
              <a:gd name="T1" fmla="*/ 771 h 903"/>
              <a:gd name="T2" fmla="*/ 0 w 452"/>
              <a:gd name="T3" fmla="*/ 452 h 903"/>
              <a:gd name="T4" fmla="*/ 132 w 452"/>
              <a:gd name="T5" fmla="*/ 132 h 903"/>
              <a:gd name="T6" fmla="*/ 452 w 452"/>
              <a:gd name="T7" fmla="*/ 0 h 903"/>
              <a:gd name="T8" fmla="*/ 452 w 452"/>
              <a:gd name="T9" fmla="*/ 150 h 903"/>
              <a:gd name="T10" fmla="*/ 238 w 452"/>
              <a:gd name="T11" fmla="*/ 238 h 903"/>
              <a:gd name="T12" fmla="*/ 150 w 452"/>
              <a:gd name="T13" fmla="*/ 452 h 903"/>
              <a:gd name="T14" fmla="*/ 238 w 452"/>
              <a:gd name="T15" fmla="*/ 665 h 903"/>
              <a:gd name="T16" fmla="*/ 452 w 452"/>
              <a:gd name="T17" fmla="*/ 753 h 903"/>
              <a:gd name="T18" fmla="*/ 452 w 452"/>
              <a:gd name="T19" fmla="*/ 753 h 903"/>
              <a:gd name="T20" fmla="*/ 452 w 452"/>
              <a:gd name="T21" fmla="*/ 903 h 903"/>
              <a:gd name="T22" fmla="*/ 132 w 452"/>
              <a:gd name="T23" fmla="*/ 7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2" h="903">
                <a:moveTo>
                  <a:pt x="132" y="771"/>
                </a:moveTo>
                <a:cubicBezTo>
                  <a:pt x="51" y="689"/>
                  <a:pt x="0" y="576"/>
                  <a:pt x="0" y="452"/>
                </a:cubicBezTo>
                <a:cubicBezTo>
                  <a:pt x="0" y="327"/>
                  <a:pt x="51" y="214"/>
                  <a:pt x="132" y="132"/>
                </a:cubicBezTo>
                <a:cubicBezTo>
                  <a:pt x="214" y="51"/>
                  <a:pt x="327" y="0"/>
                  <a:pt x="452" y="0"/>
                </a:cubicBezTo>
                <a:cubicBezTo>
                  <a:pt x="452" y="150"/>
                  <a:pt x="452" y="150"/>
                  <a:pt x="452" y="150"/>
                </a:cubicBezTo>
                <a:cubicBezTo>
                  <a:pt x="368" y="150"/>
                  <a:pt x="293" y="184"/>
                  <a:pt x="238" y="238"/>
                </a:cubicBezTo>
                <a:cubicBezTo>
                  <a:pt x="184" y="293"/>
                  <a:pt x="150" y="368"/>
                  <a:pt x="150" y="452"/>
                </a:cubicBezTo>
                <a:cubicBezTo>
                  <a:pt x="150" y="535"/>
                  <a:pt x="184" y="610"/>
                  <a:pt x="238" y="665"/>
                </a:cubicBezTo>
                <a:cubicBezTo>
                  <a:pt x="293" y="719"/>
                  <a:pt x="368" y="753"/>
                  <a:pt x="452" y="753"/>
                </a:cubicBezTo>
                <a:cubicBezTo>
                  <a:pt x="452" y="753"/>
                  <a:pt x="452" y="753"/>
                  <a:pt x="452" y="753"/>
                </a:cubicBezTo>
                <a:cubicBezTo>
                  <a:pt x="452" y="903"/>
                  <a:pt x="452" y="903"/>
                  <a:pt x="452" y="903"/>
                </a:cubicBezTo>
                <a:cubicBezTo>
                  <a:pt x="327" y="903"/>
                  <a:pt x="214" y="852"/>
                  <a:pt x="132" y="771"/>
                </a:cubicBezTo>
              </a:path>
            </a:pathLst>
          </a:custGeom>
          <a:solidFill>
            <a:srgbClr val="ECECEC">
              <a:alpha val="50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Oval 127"/>
          <p:cNvSpPr/>
          <p:nvPr/>
        </p:nvSpPr>
        <p:spPr>
          <a:xfrm>
            <a:off x="7882190" y="1575575"/>
            <a:ext cx="4688688" cy="4688688"/>
          </a:xfrm>
          <a:prstGeom prst="ellipse">
            <a:avLst/>
          </a:prstGeom>
          <a:noFill/>
          <a:ln w="273050">
            <a:solidFill>
              <a:schemeClr val="accent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itle 18"/>
          <p:cNvSpPr>
            <a:spLocks noGrp="1"/>
          </p:cNvSpPr>
          <p:nvPr>
            <p:ph type="ctrTitle"/>
          </p:nvPr>
        </p:nvSpPr>
        <p:spPr/>
        <p:txBody>
          <a:bodyPr/>
          <a:lstStyle/>
          <a:p>
            <a:r>
              <a:rPr lang="id-ID" dirty="0"/>
              <a:t>COMPETITOR ANALYST 2</a:t>
            </a:r>
          </a:p>
        </p:txBody>
      </p:sp>
      <p:sp>
        <p:nvSpPr>
          <p:cNvPr id="20" name="Subtitle 19"/>
          <p:cNvSpPr>
            <a:spLocks noGrp="1"/>
          </p:cNvSpPr>
          <p:nvPr>
            <p:ph type="subTitle" idx="1"/>
          </p:nvPr>
        </p:nvSpPr>
        <p:spPr/>
        <p:txBody>
          <a:bodyPr/>
          <a:lstStyle/>
          <a:p>
            <a:r>
              <a:rPr lang="en-US" dirty="0"/>
              <a:t>write your relevant text here</a:t>
            </a:r>
          </a:p>
        </p:txBody>
      </p:sp>
      <p:sp>
        <p:nvSpPr>
          <p:cNvPr id="21" name="Text Placeholder 20"/>
          <p:cNvSpPr>
            <a:spLocks noGrp="1"/>
          </p:cNvSpPr>
          <p:nvPr>
            <p:ph type="body" sz="quarter" idx="10"/>
          </p:nvPr>
        </p:nvSpPr>
        <p:spPr>
          <a:xfrm>
            <a:off x="2097672" y="1933654"/>
            <a:ext cx="3263900" cy="408745"/>
          </a:xfrm>
        </p:spPr>
        <p:txBody>
          <a:bodyPr/>
          <a:lstStyle/>
          <a:p>
            <a:r>
              <a:rPr lang="id-ID" dirty="0"/>
              <a:t>Competitor 1</a:t>
            </a:r>
          </a:p>
        </p:txBody>
      </p:sp>
      <p:sp>
        <p:nvSpPr>
          <p:cNvPr id="24" name="Text Placeholder 23"/>
          <p:cNvSpPr>
            <a:spLocks noGrp="1"/>
          </p:cNvSpPr>
          <p:nvPr>
            <p:ph type="body" sz="quarter" idx="11"/>
          </p:nvPr>
        </p:nvSpPr>
        <p:spPr>
          <a:xfrm>
            <a:off x="2097672" y="2342399"/>
            <a:ext cx="2664397" cy="604001"/>
          </a:xfrm>
        </p:spPr>
        <p:txBody>
          <a:bodyPr/>
          <a:lstStyle/>
          <a:p>
            <a:r>
              <a:rPr lang="id-ID" dirty="0"/>
              <a:t>Sed ut perspiciatis unde omnis iste natus error sit voluptatem nyangSed ut perspiciatis unde omnis iste natus error sit voluptatem</a:t>
            </a:r>
          </a:p>
        </p:txBody>
      </p:sp>
      <p:grpSp>
        <p:nvGrpSpPr>
          <p:cNvPr id="69" name="Group 68"/>
          <p:cNvGrpSpPr/>
          <p:nvPr/>
        </p:nvGrpSpPr>
        <p:grpSpPr>
          <a:xfrm>
            <a:off x="1524000" y="1973648"/>
            <a:ext cx="296083" cy="512071"/>
            <a:chOff x="2451100" y="2705540"/>
            <a:chExt cx="296083" cy="512071"/>
          </a:xfrm>
        </p:grpSpPr>
        <p:sp>
          <p:nvSpPr>
            <p:cNvPr id="70" name="Shape 2142"/>
            <p:cNvSpPr/>
            <p:nvPr/>
          </p:nvSpPr>
          <p:spPr>
            <a:xfrm>
              <a:off x="2530951" y="2705540"/>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1" name="Shape 2143"/>
            <p:cNvSpPr/>
            <p:nvPr/>
          </p:nvSpPr>
          <p:spPr>
            <a:xfrm>
              <a:off x="2451100" y="2847499"/>
              <a:ext cx="296083"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72" name="Text Placeholder 20"/>
          <p:cNvSpPr>
            <a:spLocks noGrp="1"/>
          </p:cNvSpPr>
          <p:nvPr>
            <p:ph type="body" sz="quarter" idx="10"/>
          </p:nvPr>
        </p:nvSpPr>
        <p:spPr>
          <a:xfrm>
            <a:off x="2097672" y="3181330"/>
            <a:ext cx="3263900" cy="408745"/>
          </a:xfrm>
        </p:spPr>
        <p:txBody>
          <a:bodyPr/>
          <a:lstStyle/>
          <a:p>
            <a:r>
              <a:rPr lang="id-ID" dirty="0"/>
              <a:t>Competitor 2</a:t>
            </a:r>
          </a:p>
        </p:txBody>
      </p:sp>
      <p:sp>
        <p:nvSpPr>
          <p:cNvPr id="73" name="Text Placeholder 23"/>
          <p:cNvSpPr>
            <a:spLocks noGrp="1"/>
          </p:cNvSpPr>
          <p:nvPr>
            <p:ph type="body" sz="quarter" idx="11"/>
          </p:nvPr>
        </p:nvSpPr>
        <p:spPr>
          <a:xfrm>
            <a:off x="2097672" y="3590075"/>
            <a:ext cx="2664397" cy="604001"/>
          </a:xfrm>
        </p:spPr>
        <p:txBody>
          <a:bodyPr/>
          <a:lstStyle/>
          <a:p>
            <a:r>
              <a:rPr lang="id-ID" dirty="0"/>
              <a:t>Sed ut perspiciatis unde omnis iste natus error sit voluptatem nyangSed ut perspiciatis unde omnis iste natus error sit voluptatem</a:t>
            </a:r>
          </a:p>
        </p:txBody>
      </p:sp>
      <p:grpSp>
        <p:nvGrpSpPr>
          <p:cNvPr id="74" name="Group 73"/>
          <p:cNvGrpSpPr/>
          <p:nvPr/>
        </p:nvGrpSpPr>
        <p:grpSpPr>
          <a:xfrm>
            <a:off x="1524000" y="3221324"/>
            <a:ext cx="296083" cy="512071"/>
            <a:chOff x="2451100" y="2705540"/>
            <a:chExt cx="296083" cy="512071"/>
          </a:xfrm>
        </p:grpSpPr>
        <p:sp>
          <p:nvSpPr>
            <p:cNvPr id="75" name="Shape 2142"/>
            <p:cNvSpPr/>
            <p:nvPr/>
          </p:nvSpPr>
          <p:spPr>
            <a:xfrm>
              <a:off x="2530951" y="2705540"/>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6" name="Shape 2143"/>
            <p:cNvSpPr/>
            <p:nvPr/>
          </p:nvSpPr>
          <p:spPr>
            <a:xfrm>
              <a:off x="2451100" y="2847499"/>
              <a:ext cx="296083"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77" name="Text Placeholder 20"/>
          <p:cNvSpPr>
            <a:spLocks noGrp="1"/>
          </p:cNvSpPr>
          <p:nvPr>
            <p:ph type="body" sz="quarter" idx="10"/>
          </p:nvPr>
        </p:nvSpPr>
        <p:spPr>
          <a:xfrm>
            <a:off x="2097672" y="4507006"/>
            <a:ext cx="3263900" cy="408745"/>
          </a:xfrm>
        </p:spPr>
        <p:txBody>
          <a:bodyPr/>
          <a:lstStyle/>
          <a:p>
            <a:r>
              <a:rPr lang="id-ID" dirty="0"/>
              <a:t>Competitor 3</a:t>
            </a:r>
          </a:p>
        </p:txBody>
      </p:sp>
      <p:sp>
        <p:nvSpPr>
          <p:cNvPr id="78" name="Text Placeholder 23"/>
          <p:cNvSpPr>
            <a:spLocks noGrp="1"/>
          </p:cNvSpPr>
          <p:nvPr>
            <p:ph type="body" sz="quarter" idx="11"/>
          </p:nvPr>
        </p:nvSpPr>
        <p:spPr>
          <a:xfrm>
            <a:off x="2097672" y="4915751"/>
            <a:ext cx="2664397" cy="604001"/>
          </a:xfrm>
        </p:spPr>
        <p:txBody>
          <a:bodyPr/>
          <a:lstStyle/>
          <a:p>
            <a:r>
              <a:rPr lang="id-ID" dirty="0"/>
              <a:t>Sed ut perspiciatis unde omnis iste natus error sit voluptatem nyangSed ut perspiciatis unde omnis iste natus error sit voluptatem</a:t>
            </a:r>
          </a:p>
        </p:txBody>
      </p:sp>
      <p:grpSp>
        <p:nvGrpSpPr>
          <p:cNvPr id="79" name="Group 78"/>
          <p:cNvGrpSpPr/>
          <p:nvPr/>
        </p:nvGrpSpPr>
        <p:grpSpPr>
          <a:xfrm>
            <a:off x="1524000" y="4547000"/>
            <a:ext cx="296083" cy="512071"/>
            <a:chOff x="2451100" y="2705540"/>
            <a:chExt cx="296083" cy="512071"/>
          </a:xfrm>
        </p:grpSpPr>
        <p:sp>
          <p:nvSpPr>
            <p:cNvPr id="80" name="Shape 2142"/>
            <p:cNvSpPr/>
            <p:nvPr/>
          </p:nvSpPr>
          <p:spPr>
            <a:xfrm>
              <a:off x="2530951" y="2705540"/>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1" name="Shape 2143"/>
            <p:cNvSpPr/>
            <p:nvPr/>
          </p:nvSpPr>
          <p:spPr>
            <a:xfrm>
              <a:off x="2451100" y="2847499"/>
              <a:ext cx="296083"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82" name="Text Placeholder 20"/>
          <p:cNvSpPr>
            <a:spLocks noGrp="1"/>
          </p:cNvSpPr>
          <p:nvPr>
            <p:ph type="body" sz="quarter" idx="10"/>
          </p:nvPr>
        </p:nvSpPr>
        <p:spPr>
          <a:xfrm>
            <a:off x="6162103" y="1933654"/>
            <a:ext cx="3263900" cy="408745"/>
          </a:xfrm>
        </p:spPr>
        <p:txBody>
          <a:bodyPr/>
          <a:lstStyle/>
          <a:p>
            <a:r>
              <a:rPr lang="id-ID" dirty="0"/>
              <a:t>Competitor 4</a:t>
            </a:r>
          </a:p>
        </p:txBody>
      </p:sp>
      <p:sp>
        <p:nvSpPr>
          <p:cNvPr id="83" name="Text Placeholder 23"/>
          <p:cNvSpPr>
            <a:spLocks noGrp="1"/>
          </p:cNvSpPr>
          <p:nvPr>
            <p:ph type="body" sz="quarter" idx="11"/>
          </p:nvPr>
        </p:nvSpPr>
        <p:spPr>
          <a:xfrm>
            <a:off x="6162103" y="2342399"/>
            <a:ext cx="2664397" cy="604001"/>
          </a:xfrm>
        </p:spPr>
        <p:txBody>
          <a:bodyPr/>
          <a:lstStyle/>
          <a:p>
            <a:r>
              <a:rPr lang="id-ID" dirty="0"/>
              <a:t>Sed ut perspiciatis unde omnis iste natus error sit voluptatem nyangSed ut perspiciatis unde omnis iste natus error sit voluptatem</a:t>
            </a:r>
          </a:p>
        </p:txBody>
      </p:sp>
      <p:grpSp>
        <p:nvGrpSpPr>
          <p:cNvPr id="84" name="Group 83"/>
          <p:cNvGrpSpPr/>
          <p:nvPr/>
        </p:nvGrpSpPr>
        <p:grpSpPr>
          <a:xfrm>
            <a:off x="5588431" y="1973648"/>
            <a:ext cx="296083" cy="512071"/>
            <a:chOff x="2451100" y="2705540"/>
            <a:chExt cx="296083" cy="512071"/>
          </a:xfrm>
        </p:grpSpPr>
        <p:sp>
          <p:nvSpPr>
            <p:cNvPr id="85" name="Shape 2142"/>
            <p:cNvSpPr/>
            <p:nvPr/>
          </p:nvSpPr>
          <p:spPr>
            <a:xfrm>
              <a:off x="2530951" y="2705540"/>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6" name="Shape 2143"/>
            <p:cNvSpPr/>
            <p:nvPr/>
          </p:nvSpPr>
          <p:spPr>
            <a:xfrm>
              <a:off x="2451100" y="2847499"/>
              <a:ext cx="296083"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87" name="Text Placeholder 20"/>
          <p:cNvSpPr>
            <a:spLocks noGrp="1"/>
          </p:cNvSpPr>
          <p:nvPr>
            <p:ph type="body" sz="quarter" idx="10"/>
          </p:nvPr>
        </p:nvSpPr>
        <p:spPr>
          <a:xfrm>
            <a:off x="6162103" y="3181330"/>
            <a:ext cx="3263900" cy="408745"/>
          </a:xfrm>
        </p:spPr>
        <p:txBody>
          <a:bodyPr/>
          <a:lstStyle/>
          <a:p>
            <a:r>
              <a:rPr lang="id-ID" dirty="0"/>
              <a:t>Competitor 5</a:t>
            </a:r>
          </a:p>
        </p:txBody>
      </p:sp>
      <p:sp>
        <p:nvSpPr>
          <p:cNvPr id="88" name="Text Placeholder 23"/>
          <p:cNvSpPr>
            <a:spLocks noGrp="1"/>
          </p:cNvSpPr>
          <p:nvPr>
            <p:ph type="body" sz="quarter" idx="11"/>
          </p:nvPr>
        </p:nvSpPr>
        <p:spPr>
          <a:xfrm>
            <a:off x="6162103" y="3590075"/>
            <a:ext cx="2664397" cy="604001"/>
          </a:xfrm>
        </p:spPr>
        <p:txBody>
          <a:bodyPr/>
          <a:lstStyle/>
          <a:p>
            <a:r>
              <a:rPr lang="id-ID" dirty="0"/>
              <a:t>Sed ut perspiciatis unde omnis iste natus error sit voluptatem nyangSed ut perspiciatis unde omnis iste natus error sit voluptatem</a:t>
            </a:r>
          </a:p>
        </p:txBody>
      </p:sp>
      <p:grpSp>
        <p:nvGrpSpPr>
          <p:cNvPr id="89" name="Group 88"/>
          <p:cNvGrpSpPr/>
          <p:nvPr/>
        </p:nvGrpSpPr>
        <p:grpSpPr>
          <a:xfrm>
            <a:off x="5588431" y="3221324"/>
            <a:ext cx="296083" cy="512071"/>
            <a:chOff x="2451100" y="2705540"/>
            <a:chExt cx="296083" cy="512071"/>
          </a:xfrm>
        </p:grpSpPr>
        <p:sp>
          <p:nvSpPr>
            <p:cNvPr id="90" name="Shape 2142"/>
            <p:cNvSpPr/>
            <p:nvPr/>
          </p:nvSpPr>
          <p:spPr>
            <a:xfrm>
              <a:off x="2530951" y="2705540"/>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1" name="Shape 2143"/>
            <p:cNvSpPr/>
            <p:nvPr/>
          </p:nvSpPr>
          <p:spPr>
            <a:xfrm>
              <a:off x="2451100" y="2847499"/>
              <a:ext cx="296083"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92" name="Text Placeholder 20"/>
          <p:cNvSpPr>
            <a:spLocks noGrp="1"/>
          </p:cNvSpPr>
          <p:nvPr>
            <p:ph type="body" sz="quarter" idx="10"/>
          </p:nvPr>
        </p:nvSpPr>
        <p:spPr>
          <a:xfrm>
            <a:off x="6162103" y="4507006"/>
            <a:ext cx="3263900" cy="408745"/>
          </a:xfrm>
        </p:spPr>
        <p:txBody>
          <a:bodyPr/>
          <a:lstStyle/>
          <a:p>
            <a:r>
              <a:rPr lang="id-ID" dirty="0"/>
              <a:t>Competitor 6</a:t>
            </a:r>
          </a:p>
        </p:txBody>
      </p:sp>
      <p:sp>
        <p:nvSpPr>
          <p:cNvPr id="93" name="Text Placeholder 23"/>
          <p:cNvSpPr>
            <a:spLocks noGrp="1"/>
          </p:cNvSpPr>
          <p:nvPr>
            <p:ph type="body" sz="quarter" idx="11"/>
          </p:nvPr>
        </p:nvSpPr>
        <p:spPr>
          <a:xfrm>
            <a:off x="6162103" y="4915751"/>
            <a:ext cx="2664397" cy="604001"/>
          </a:xfrm>
        </p:spPr>
        <p:txBody>
          <a:bodyPr>
            <a:normAutofit fontScale="92500"/>
          </a:bodyPr>
          <a:lstStyle/>
          <a:p>
            <a:r>
              <a:rPr lang="id-ID" dirty="0"/>
              <a:t>Sed ut perspiciatis unde omnis iste natus error sit voluptatem nyangSed ut perspiciatis unde omnis iste natus error sit voluptatem nyangSed</a:t>
            </a:r>
          </a:p>
        </p:txBody>
      </p:sp>
      <p:grpSp>
        <p:nvGrpSpPr>
          <p:cNvPr id="94" name="Group 93"/>
          <p:cNvGrpSpPr/>
          <p:nvPr/>
        </p:nvGrpSpPr>
        <p:grpSpPr>
          <a:xfrm>
            <a:off x="5588431" y="4547000"/>
            <a:ext cx="296083" cy="512071"/>
            <a:chOff x="2451100" y="2705540"/>
            <a:chExt cx="296083" cy="512071"/>
          </a:xfrm>
        </p:grpSpPr>
        <p:sp>
          <p:nvSpPr>
            <p:cNvPr id="95" name="Shape 2142"/>
            <p:cNvSpPr/>
            <p:nvPr/>
          </p:nvSpPr>
          <p:spPr>
            <a:xfrm>
              <a:off x="2530951" y="2705540"/>
              <a:ext cx="129552" cy="1295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3787" y="21600"/>
                    <a:pt x="16336" y="20548"/>
                    <a:pt x="18442" y="18441"/>
                  </a:cubicBezTo>
                  <a:cubicBezTo>
                    <a:pt x="20545" y="16338"/>
                    <a:pt x="21600" y="13789"/>
                    <a:pt x="21600" y="10801"/>
                  </a:cubicBezTo>
                  <a:cubicBezTo>
                    <a:pt x="21600" y="7810"/>
                    <a:pt x="20545" y="5265"/>
                    <a:pt x="18442" y="3158"/>
                  </a:cubicBezTo>
                  <a:cubicBezTo>
                    <a:pt x="16336" y="1052"/>
                    <a:pt x="13787" y="0"/>
                    <a:pt x="10800" y="0"/>
                  </a:cubicBezTo>
                  <a:cubicBezTo>
                    <a:pt x="7810" y="0"/>
                    <a:pt x="5264" y="1052"/>
                    <a:pt x="3158" y="3158"/>
                  </a:cubicBezTo>
                  <a:cubicBezTo>
                    <a:pt x="1055" y="5262"/>
                    <a:pt x="0" y="7810"/>
                    <a:pt x="0" y="10801"/>
                  </a:cubicBezTo>
                  <a:cubicBezTo>
                    <a:pt x="0" y="13789"/>
                    <a:pt x="1055" y="16338"/>
                    <a:pt x="3158" y="18441"/>
                  </a:cubicBezTo>
                  <a:cubicBezTo>
                    <a:pt x="5264" y="20548"/>
                    <a:pt x="7813" y="21600"/>
                    <a:pt x="10800" y="21600"/>
                  </a:cubicBezTo>
                  <a:cubicBezTo>
                    <a:pt x="10800" y="21600"/>
                    <a:pt x="10800" y="21600"/>
                    <a:pt x="108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6" name="Shape 2143"/>
            <p:cNvSpPr/>
            <p:nvPr/>
          </p:nvSpPr>
          <p:spPr>
            <a:xfrm>
              <a:off x="2451100" y="2847499"/>
              <a:ext cx="296083" cy="370112"/>
            </a:xfrm>
            <a:custGeom>
              <a:avLst/>
              <a:gdLst/>
              <a:ahLst/>
              <a:cxnLst>
                <a:cxn ang="0">
                  <a:pos x="wd2" y="hd2"/>
                </a:cxn>
                <a:cxn ang="5400000">
                  <a:pos x="wd2" y="hd2"/>
                </a:cxn>
                <a:cxn ang="10800000">
                  <a:pos x="wd2" y="hd2"/>
                </a:cxn>
                <a:cxn ang="16200000">
                  <a:pos x="wd2" y="hd2"/>
                </a:cxn>
              </a:cxnLst>
              <a:rect l="0" t="0" r="r" b="b"/>
              <a:pathLst>
                <a:path w="21600" h="21600" extrusionOk="0">
                  <a:moveTo>
                    <a:pt x="20419" y="944"/>
                  </a:moveTo>
                  <a:cubicBezTo>
                    <a:pt x="19632" y="316"/>
                    <a:pt x="18675" y="0"/>
                    <a:pt x="17551" y="0"/>
                  </a:cubicBezTo>
                  <a:lnTo>
                    <a:pt x="4050" y="0"/>
                  </a:lnTo>
                  <a:cubicBezTo>
                    <a:pt x="2925" y="0"/>
                    <a:pt x="1968" y="315"/>
                    <a:pt x="1181" y="944"/>
                  </a:cubicBezTo>
                  <a:cubicBezTo>
                    <a:pt x="394" y="1575"/>
                    <a:pt x="0" y="2340"/>
                    <a:pt x="0" y="3240"/>
                  </a:cubicBezTo>
                  <a:lnTo>
                    <a:pt x="0" y="10260"/>
                  </a:lnTo>
                  <a:cubicBezTo>
                    <a:pt x="0" y="10710"/>
                    <a:pt x="197" y="11092"/>
                    <a:pt x="590" y="11408"/>
                  </a:cubicBezTo>
                  <a:cubicBezTo>
                    <a:pt x="985" y="11722"/>
                    <a:pt x="1463" y="11880"/>
                    <a:pt x="2025" y="11880"/>
                  </a:cubicBezTo>
                  <a:cubicBezTo>
                    <a:pt x="2588" y="11880"/>
                    <a:pt x="3066" y="11722"/>
                    <a:pt x="3460" y="11408"/>
                  </a:cubicBezTo>
                  <a:cubicBezTo>
                    <a:pt x="3853" y="11092"/>
                    <a:pt x="4050" y="10710"/>
                    <a:pt x="4050" y="10260"/>
                  </a:cubicBezTo>
                  <a:lnTo>
                    <a:pt x="4050" y="4320"/>
                  </a:lnTo>
                  <a:lnTo>
                    <a:pt x="5401" y="4320"/>
                  </a:lnTo>
                  <a:lnTo>
                    <a:pt x="5401" y="19710"/>
                  </a:lnTo>
                  <a:cubicBezTo>
                    <a:pt x="5401" y="20228"/>
                    <a:pt x="5632" y="20672"/>
                    <a:pt x="6096" y="21043"/>
                  </a:cubicBezTo>
                  <a:cubicBezTo>
                    <a:pt x="6560" y="21414"/>
                    <a:pt x="7116" y="21600"/>
                    <a:pt x="7762" y="21600"/>
                  </a:cubicBezTo>
                  <a:cubicBezTo>
                    <a:pt x="8409" y="21600"/>
                    <a:pt x="8966" y="21414"/>
                    <a:pt x="9430" y="21043"/>
                  </a:cubicBezTo>
                  <a:cubicBezTo>
                    <a:pt x="9894" y="20672"/>
                    <a:pt x="10125" y="20228"/>
                    <a:pt x="10125" y="19710"/>
                  </a:cubicBezTo>
                  <a:lnTo>
                    <a:pt x="10125" y="11880"/>
                  </a:lnTo>
                  <a:lnTo>
                    <a:pt x="11475" y="11880"/>
                  </a:lnTo>
                  <a:lnTo>
                    <a:pt x="11475" y="19710"/>
                  </a:lnTo>
                  <a:cubicBezTo>
                    <a:pt x="11475" y="20228"/>
                    <a:pt x="11706" y="20673"/>
                    <a:pt x="12170" y="21044"/>
                  </a:cubicBezTo>
                  <a:cubicBezTo>
                    <a:pt x="12634" y="21415"/>
                    <a:pt x="13191" y="21600"/>
                    <a:pt x="13838" y="21600"/>
                  </a:cubicBezTo>
                  <a:cubicBezTo>
                    <a:pt x="14485" y="21600"/>
                    <a:pt x="15040" y="21415"/>
                    <a:pt x="15504" y="21044"/>
                  </a:cubicBezTo>
                  <a:cubicBezTo>
                    <a:pt x="15968" y="20672"/>
                    <a:pt x="16201" y="20228"/>
                    <a:pt x="16201" y="19710"/>
                  </a:cubicBezTo>
                  <a:lnTo>
                    <a:pt x="16201" y="4320"/>
                  </a:lnTo>
                  <a:lnTo>
                    <a:pt x="17551" y="4320"/>
                  </a:lnTo>
                  <a:lnTo>
                    <a:pt x="17551" y="10260"/>
                  </a:lnTo>
                  <a:cubicBezTo>
                    <a:pt x="17551" y="10710"/>
                    <a:pt x="17747" y="11092"/>
                    <a:pt x="18141" y="11407"/>
                  </a:cubicBezTo>
                  <a:cubicBezTo>
                    <a:pt x="18534" y="11722"/>
                    <a:pt x="19012" y="11880"/>
                    <a:pt x="19575" y="11880"/>
                  </a:cubicBezTo>
                  <a:cubicBezTo>
                    <a:pt x="20137" y="11880"/>
                    <a:pt x="20616" y="11722"/>
                    <a:pt x="21010" y="11407"/>
                  </a:cubicBezTo>
                  <a:cubicBezTo>
                    <a:pt x="21403" y="11092"/>
                    <a:pt x="21600" y="10710"/>
                    <a:pt x="21600" y="10260"/>
                  </a:cubicBezTo>
                  <a:lnTo>
                    <a:pt x="21600" y="3240"/>
                  </a:lnTo>
                  <a:cubicBezTo>
                    <a:pt x="21600" y="2340"/>
                    <a:pt x="21207" y="1575"/>
                    <a:pt x="20419" y="944"/>
                  </a:cubicBezTo>
                  <a:cubicBezTo>
                    <a:pt x="20419" y="944"/>
                    <a:pt x="20419" y="944"/>
                    <a:pt x="20419" y="94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38" name="TextBox 37"/>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138</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19522560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p:cTn id="15" dur="500" fill="hold"/>
                                        <p:tgtEl>
                                          <p:spTgt spid="128"/>
                                        </p:tgtEl>
                                        <p:attrNameLst>
                                          <p:attrName>ppt_w</p:attrName>
                                        </p:attrNameLst>
                                      </p:cBhvr>
                                      <p:tavLst>
                                        <p:tav tm="0">
                                          <p:val>
                                            <p:fltVal val="0"/>
                                          </p:val>
                                        </p:tav>
                                        <p:tav tm="100000">
                                          <p:val>
                                            <p:strVal val="#ppt_w"/>
                                          </p:val>
                                        </p:tav>
                                      </p:tavLst>
                                    </p:anim>
                                    <p:anim calcmode="lin" valueType="num">
                                      <p:cBhvr>
                                        <p:cTn id="16" dur="500" fill="hold"/>
                                        <p:tgtEl>
                                          <p:spTgt spid="128"/>
                                        </p:tgtEl>
                                        <p:attrNameLst>
                                          <p:attrName>ppt_h</p:attrName>
                                        </p:attrNameLst>
                                      </p:cBhvr>
                                      <p:tavLst>
                                        <p:tav tm="0">
                                          <p:val>
                                            <p:fltVal val="0"/>
                                          </p:val>
                                        </p:tav>
                                        <p:tav tm="100000">
                                          <p:val>
                                            <p:strVal val="#ppt_h"/>
                                          </p:val>
                                        </p:tav>
                                      </p:tavLst>
                                    </p:anim>
                                    <p:animEffect transition="in" filter="fade">
                                      <p:cBhvr>
                                        <p:cTn id="17" dur="500"/>
                                        <p:tgtEl>
                                          <p:spTgt spid="128"/>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50"/>
                                        </p:tgtEl>
                                        <p:attrNameLst>
                                          <p:attrName>style.visibility</p:attrName>
                                        </p:attrNameLst>
                                      </p:cBhvr>
                                      <p:to>
                                        <p:strVal val="visible"/>
                                      </p:to>
                                    </p:set>
                                    <p:anim calcmode="lin" valueType="num">
                                      <p:cBhvr>
                                        <p:cTn id="20" dur="500" fill="hold"/>
                                        <p:tgtEl>
                                          <p:spTgt spid="50"/>
                                        </p:tgtEl>
                                        <p:attrNameLst>
                                          <p:attrName>ppt_w</p:attrName>
                                        </p:attrNameLst>
                                      </p:cBhvr>
                                      <p:tavLst>
                                        <p:tav tm="0">
                                          <p:val>
                                            <p:fltVal val="0"/>
                                          </p:val>
                                        </p:tav>
                                        <p:tav tm="100000">
                                          <p:val>
                                            <p:strVal val="#ppt_w"/>
                                          </p:val>
                                        </p:tav>
                                      </p:tavLst>
                                    </p:anim>
                                    <p:anim calcmode="lin" valueType="num">
                                      <p:cBhvr>
                                        <p:cTn id="21" dur="500" fill="hold"/>
                                        <p:tgtEl>
                                          <p:spTgt spid="50"/>
                                        </p:tgtEl>
                                        <p:attrNameLst>
                                          <p:attrName>ppt_h</p:attrName>
                                        </p:attrNameLst>
                                      </p:cBhvr>
                                      <p:tavLst>
                                        <p:tav tm="0">
                                          <p:val>
                                            <p:fltVal val="0"/>
                                          </p:val>
                                        </p:tav>
                                        <p:tav tm="100000">
                                          <p:val>
                                            <p:strVal val="#ppt_h"/>
                                          </p:val>
                                        </p:tav>
                                      </p:tavLst>
                                    </p:anim>
                                    <p:animEffect transition="in" filter="fade">
                                      <p:cBhvr>
                                        <p:cTn id="22" dur="500"/>
                                        <p:tgtEl>
                                          <p:spTgt spid="50"/>
                                        </p:tgtEl>
                                      </p:cBhvr>
                                    </p:animEffect>
                                  </p:childTnLst>
                                </p:cTn>
                              </p:par>
                            </p:childTnLst>
                          </p:cTn>
                        </p:par>
                        <p:par>
                          <p:cTn id="23" fill="hold">
                            <p:stCondLst>
                              <p:cond delay="1500"/>
                            </p:stCondLst>
                            <p:childTnLst>
                              <p:par>
                                <p:cTn id="24" presetID="22" presetClass="entr" presetSubtype="2" fill="hold" grpId="0" nodeType="after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wipe(right)">
                                      <p:cBhvr>
                                        <p:cTn id="26" dur="500"/>
                                        <p:tgtEl>
                                          <p:spTgt spid="67"/>
                                        </p:tgtEl>
                                      </p:cBhvr>
                                    </p:animEffect>
                                  </p:childTnLst>
                                </p:cTn>
                              </p:par>
                            </p:childTnLst>
                          </p:cTn>
                        </p:par>
                        <p:par>
                          <p:cTn id="27" fill="hold">
                            <p:stCondLst>
                              <p:cond delay="2000"/>
                            </p:stCondLst>
                            <p:childTnLst>
                              <p:par>
                                <p:cTn id="28" presetID="23" presetClass="entr" presetSubtype="16" fill="hold"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childTnLst>
                                </p:cTn>
                              </p:par>
                            </p:childTnLst>
                          </p:cTn>
                        </p:par>
                        <p:par>
                          <p:cTn id="32" fill="hold">
                            <p:stCondLst>
                              <p:cond delay="2500"/>
                            </p:stCondLst>
                            <p:childTnLst>
                              <p:par>
                                <p:cTn id="33" presetID="22" presetClass="entr" presetSubtype="8" fill="hold" grpId="0" nodeType="afterEffect">
                                  <p:stCondLst>
                                    <p:cond delay="0"/>
                                  </p:stCondLst>
                                  <p:childTnLst>
                                    <p:set>
                                      <p:cBhvr>
                                        <p:cTn id="34" dur="1" fill="hold">
                                          <p:stCondLst>
                                            <p:cond delay="0"/>
                                          </p:stCondLst>
                                        </p:cTn>
                                        <p:tgtEl>
                                          <p:spTgt spid="21">
                                            <p:txEl>
                                              <p:pRg st="0" end="0"/>
                                            </p:txEl>
                                          </p:spTgt>
                                        </p:tgtEl>
                                        <p:attrNameLst>
                                          <p:attrName>style.visibility</p:attrName>
                                        </p:attrNameLst>
                                      </p:cBhvr>
                                      <p:to>
                                        <p:strVal val="visible"/>
                                      </p:to>
                                    </p:set>
                                    <p:animEffect transition="in" filter="wipe(left)">
                                      <p:cBhvr>
                                        <p:cTn id="35" dur="500"/>
                                        <p:tgtEl>
                                          <p:spTgt spid="21">
                                            <p:txEl>
                                              <p:pRg st="0" end="0"/>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4">
                                            <p:txEl>
                                              <p:pRg st="0" end="0"/>
                                            </p:txEl>
                                          </p:spTgt>
                                        </p:tgtEl>
                                        <p:attrNameLst>
                                          <p:attrName>style.visibility</p:attrName>
                                        </p:attrNameLst>
                                      </p:cBhvr>
                                      <p:to>
                                        <p:strVal val="visible"/>
                                      </p:to>
                                    </p:set>
                                    <p:animEffect transition="in" filter="wipe(left)">
                                      <p:cBhvr>
                                        <p:cTn id="38" dur="500"/>
                                        <p:tgtEl>
                                          <p:spTgt spid="24">
                                            <p:txEl>
                                              <p:pRg st="0" end="0"/>
                                            </p:txEl>
                                          </p:spTgt>
                                        </p:tgtEl>
                                      </p:cBhvr>
                                    </p:animEffect>
                                  </p:childTnLst>
                                </p:cTn>
                              </p:par>
                            </p:childTnLst>
                          </p:cTn>
                        </p:par>
                        <p:par>
                          <p:cTn id="39" fill="hold">
                            <p:stCondLst>
                              <p:cond delay="3000"/>
                            </p:stCondLst>
                            <p:childTnLst>
                              <p:par>
                                <p:cTn id="40" presetID="23" presetClass="entr" presetSubtype="16" fill="hold" nodeType="afterEffect">
                                  <p:stCondLst>
                                    <p:cond delay="0"/>
                                  </p:stCondLst>
                                  <p:childTnLst>
                                    <p:set>
                                      <p:cBhvr>
                                        <p:cTn id="41" dur="1" fill="hold">
                                          <p:stCondLst>
                                            <p:cond delay="0"/>
                                          </p:stCondLst>
                                        </p:cTn>
                                        <p:tgtEl>
                                          <p:spTgt spid="74"/>
                                        </p:tgtEl>
                                        <p:attrNameLst>
                                          <p:attrName>style.visibility</p:attrName>
                                        </p:attrNameLst>
                                      </p:cBhvr>
                                      <p:to>
                                        <p:strVal val="visible"/>
                                      </p:to>
                                    </p:set>
                                    <p:anim calcmode="lin" valueType="num">
                                      <p:cBhvr>
                                        <p:cTn id="42" dur="500" fill="hold"/>
                                        <p:tgtEl>
                                          <p:spTgt spid="74"/>
                                        </p:tgtEl>
                                        <p:attrNameLst>
                                          <p:attrName>ppt_w</p:attrName>
                                        </p:attrNameLst>
                                      </p:cBhvr>
                                      <p:tavLst>
                                        <p:tav tm="0">
                                          <p:val>
                                            <p:fltVal val="0"/>
                                          </p:val>
                                        </p:tav>
                                        <p:tav tm="100000">
                                          <p:val>
                                            <p:strVal val="#ppt_w"/>
                                          </p:val>
                                        </p:tav>
                                      </p:tavLst>
                                    </p:anim>
                                    <p:anim calcmode="lin" valueType="num">
                                      <p:cBhvr>
                                        <p:cTn id="43" dur="500" fill="hold"/>
                                        <p:tgtEl>
                                          <p:spTgt spid="74"/>
                                        </p:tgtEl>
                                        <p:attrNameLst>
                                          <p:attrName>ppt_h</p:attrName>
                                        </p:attrNameLst>
                                      </p:cBhvr>
                                      <p:tavLst>
                                        <p:tav tm="0">
                                          <p:val>
                                            <p:fltVal val="0"/>
                                          </p:val>
                                        </p:tav>
                                        <p:tav tm="100000">
                                          <p:val>
                                            <p:strVal val="#ppt_h"/>
                                          </p:val>
                                        </p:tav>
                                      </p:tavLst>
                                    </p:anim>
                                  </p:childTnLst>
                                </p:cTn>
                              </p:par>
                            </p:childTnLst>
                          </p:cTn>
                        </p:par>
                        <p:par>
                          <p:cTn id="44" fill="hold">
                            <p:stCondLst>
                              <p:cond delay="3500"/>
                            </p:stCondLst>
                            <p:childTnLst>
                              <p:par>
                                <p:cTn id="45" presetID="22" presetClass="entr" presetSubtype="8" fill="hold" grpId="0" nodeType="afterEffect">
                                  <p:stCondLst>
                                    <p:cond delay="0"/>
                                  </p:stCondLst>
                                  <p:childTnLst>
                                    <p:set>
                                      <p:cBhvr>
                                        <p:cTn id="46" dur="1" fill="hold">
                                          <p:stCondLst>
                                            <p:cond delay="0"/>
                                          </p:stCondLst>
                                        </p:cTn>
                                        <p:tgtEl>
                                          <p:spTgt spid="72">
                                            <p:txEl>
                                              <p:pRg st="0" end="0"/>
                                            </p:txEl>
                                          </p:spTgt>
                                        </p:tgtEl>
                                        <p:attrNameLst>
                                          <p:attrName>style.visibility</p:attrName>
                                        </p:attrNameLst>
                                      </p:cBhvr>
                                      <p:to>
                                        <p:strVal val="visible"/>
                                      </p:to>
                                    </p:set>
                                    <p:animEffect transition="in" filter="wipe(left)">
                                      <p:cBhvr>
                                        <p:cTn id="47" dur="500"/>
                                        <p:tgtEl>
                                          <p:spTgt spid="72">
                                            <p:txEl>
                                              <p:pRg st="0" end="0"/>
                                            </p:txEl>
                                          </p:spTgt>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73">
                                            <p:txEl>
                                              <p:pRg st="0" end="0"/>
                                            </p:txEl>
                                          </p:spTgt>
                                        </p:tgtEl>
                                        <p:attrNameLst>
                                          <p:attrName>style.visibility</p:attrName>
                                        </p:attrNameLst>
                                      </p:cBhvr>
                                      <p:to>
                                        <p:strVal val="visible"/>
                                      </p:to>
                                    </p:set>
                                    <p:animEffect transition="in" filter="wipe(left)">
                                      <p:cBhvr>
                                        <p:cTn id="50" dur="500"/>
                                        <p:tgtEl>
                                          <p:spTgt spid="73">
                                            <p:txEl>
                                              <p:pRg st="0" end="0"/>
                                            </p:txEl>
                                          </p:spTgt>
                                        </p:tgtEl>
                                      </p:cBhvr>
                                    </p:animEffect>
                                  </p:childTnLst>
                                </p:cTn>
                              </p:par>
                            </p:childTnLst>
                          </p:cTn>
                        </p:par>
                        <p:par>
                          <p:cTn id="51" fill="hold">
                            <p:stCondLst>
                              <p:cond delay="4000"/>
                            </p:stCondLst>
                            <p:childTnLst>
                              <p:par>
                                <p:cTn id="52" presetID="23" presetClass="entr" presetSubtype="16" fill="hold" nodeType="afterEffect">
                                  <p:stCondLst>
                                    <p:cond delay="0"/>
                                  </p:stCondLst>
                                  <p:childTnLst>
                                    <p:set>
                                      <p:cBhvr>
                                        <p:cTn id="53" dur="1" fill="hold">
                                          <p:stCondLst>
                                            <p:cond delay="0"/>
                                          </p:stCondLst>
                                        </p:cTn>
                                        <p:tgtEl>
                                          <p:spTgt spid="79"/>
                                        </p:tgtEl>
                                        <p:attrNameLst>
                                          <p:attrName>style.visibility</p:attrName>
                                        </p:attrNameLst>
                                      </p:cBhvr>
                                      <p:to>
                                        <p:strVal val="visible"/>
                                      </p:to>
                                    </p:set>
                                    <p:anim calcmode="lin" valueType="num">
                                      <p:cBhvr>
                                        <p:cTn id="54" dur="500" fill="hold"/>
                                        <p:tgtEl>
                                          <p:spTgt spid="79"/>
                                        </p:tgtEl>
                                        <p:attrNameLst>
                                          <p:attrName>ppt_w</p:attrName>
                                        </p:attrNameLst>
                                      </p:cBhvr>
                                      <p:tavLst>
                                        <p:tav tm="0">
                                          <p:val>
                                            <p:fltVal val="0"/>
                                          </p:val>
                                        </p:tav>
                                        <p:tav tm="100000">
                                          <p:val>
                                            <p:strVal val="#ppt_w"/>
                                          </p:val>
                                        </p:tav>
                                      </p:tavLst>
                                    </p:anim>
                                    <p:anim calcmode="lin" valueType="num">
                                      <p:cBhvr>
                                        <p:cTn id="55" dur="500" fill="hold"/>
                                        <p:tgtEl>
                                          <p:spTgt spid="79"/>
                                        </p:tgtEl>
                                        <p:attrNameLst>
                                          <p:attrName>ppt_h</p:attrName>
                                        </p:attrNameLst>
                                      </p:cBhvr>
                                      <p:tavLst>
                                        <p:tav tm="0">
                                          <p:val>
                                            <p:fltVal val="0"/>
                                          </p:val>
                                        </p:tav>
                                        <p:tav tm="100000">
                                          <p:val>
                                            <p:strVal val="#ppt_h"/>
                                          </p:val>
                                        </p:tav>
                                      </p:tavLst>
                                    </p:anim>
                                  </p:childTnLst>
                                </p:cTn>
                              </p:par>
                            </p:childTnLst>
                          </p:cTn>
                        </p:par>
                        <p:par>
                          <p:cTn id="56" fill="hold">
                            <p:stCondLst>
                              <p:cond delay="4500"/>
                            </p:stCondLst>
                            <p:childTnLst>
                              <p:par>
                                <p:cTn id="57" presetID="22" presetClass="entr" presetSubtype="8" fill="hold" grpId="0" nodeType="afterEffect">
                                  <p:stCondLst>
                                    <p:cond delay="0"/>
                                  </p:stCondLst>
                                  <p:childTnLst>
                                    <p:set>
                                      <p:cBhvr>
                                        <p:cTn id="58" dur="1" fill="hold">
                                          <p:stCondLst>
                                            <p:cond delay="0"/>
                                          </p:stCondLst>
                                        </p:cTn>
                                        <p:tgtEl>
                                          <p:spTgt spid="77">
                                            <p:txEl>
                                              <p:pRg st="0" end="0"/>
                                            </p:txEl>
                                          </p:spTgt>
                                        </p:tgtEl>
                                        <p:attrNameLst>
                                          <p:attrName>style.visibility</p:attrName>
                                        </p:attrNameLst>
                                      </p:cBhvr>
                                      <p:to>
                                        <p:strVal val="visible"/>
                                      </p:to>
                                    </p:set>
                                    <p:animEffect transition="in" filter="wipe(left)">
                                      <p:cBhvr>
                                        <p:cTn id="59" dur="500"/>
                                        <p:tgtEl>
                                          <p:spTgt spid="77">
                                            <p:txEl>
                                              <p:pRg st="0" end="0"/>
                                            </p:txEl>
                                          </p:spTgt>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78">
                                            <p:txEl>
                                              <p:pRg st="0" end="0"/>
                                            </p:txEl>
                                          </p:spTgt>
                                        </p:tgtEl>
                                        <p:attrNameLst>
                                          <p:attrName>style.visibility</p:attrName>
                                        </p:attrNameLst>
                                      </p:cBhvr>
                                      <p:to>
                                        <p:strVal val="visible"/>
                                      </p:to>
                                    </p:set>
                                    <p:animEffect transition="in" filter="wipe(left)">
                                      <p:cBhvr>
                                        <p:cTn id="62" dur="500"/>
                                        <p:tgtEl>
                                          <p:spTgt spid="78">
                                            <p:txEl>
                                              <p:pRg st="0" end="0"/>
                                            </p:txEl>
                                          </p:spTgt>
                                        </p:tgtEl>
                                      </p:cBhvr>
                                    </p:animEffect>
                                  </p:childTnLst>
                                </p:cTn>
                              </p:par>
                            </p:childTnLst>
                          </p:cTn>
                        </p:par>
                        <p:par>
                          <p:cTn id="63" fill="hold">
                            <p:stCondLst>
                              <p:cond delay="5000"/>
                            </p:stCondLst>
                            <p:childTnLst>
                              <p:par>
                                <p:cTn id="64" presetID="22" presetClass="entr" presetSubtype="8" fill="hold" grpId="0" nodeType="afterEffect">
                                  <p:stCondLst>
                                    <p:cond delay="0"/>
                                  </p:stCondLst>
                                  <p:childTnLst>
                                    <p:set>
                                      <p:cBhvr>
                                        <p:cTn id="65" dur="1" fill="hold">
                                          <p:stCondLst>
                                            <p:cond delay="0"/>
                                          </p:stCondLst>
                                        </p:cTn>
                                        <p:tgtEl>
                                          <p:spTgt spid="47"/>
                                        </p:tgtEl>
                                        <p:attrNameLst>
                                          <p:attrName>style.visibility</p:attrName>
                                        </p:attrNameLst>
                                      </p:cBhvr>
                                      <p:to>
                                        <p:strVal val="visible"/>
                                      </p:to>
                                    </p:set>
                                    <p:animEffect transition="in" filter="wipe(left)">
                                      <p:cBhvr>
                                        <p:cTn id="66" dur="500"/>
                                        <p:tgtEl>
                                          <p:spTgt spid="47"/>
                                        </p:tgtEl>
                                      </p:cBhvr>
                                    </p:animEffect>
                                  </p:childTnLst>
                                </p:cTn>
                              </p:par>
                            </p:childTnLst>
                          </p:cTn>
                        </p:par>
                        <p:par>
                          <p:cTn id="67" fill="hold">
                            <p:stCondLst>
                              <p:cond delay="5500"/>
                            </p:stCondLst>
                            <p:childTnLst>
                              <p:par>
                                <p:cTn id="68" presetID="23" presetClass="entr" presetSubtype="16" fill="hold" nodeType="afterEffect">
                                  <p:stCondLst>
                                    <p:cond delay="0"/>
                                  </p:stCondLst>
                                  <p:childTnLst>
                                    <p:set>
                                      <p:cBhvr>
                                        <p:cTn id="69" dur="1" fill="hold">
                                          <p:stCondLst>
                                            <p:cond delay="0"/>
                                          </p:stCondLst>
                                        </p:cTn>
                                        <p:tgtEl>
                                          <p:spTgt spid="84"/>
                                        </p:tgtEl>
                                        <p:attrNameLst>
                                          <p:attrName>style.visibility</p:attrName>
                                        </p:attrNameLst>
                                      </p:cBhvr>
                                      <p:to>
                                        <p:strVal val="visible"/>
                                      </p:to>
                                    </p:set>
                                    <p:anim calcmode="lin" valueType="num">
                                      <p:cBhvr>
                                        <p:cTn id="70" dur="500" fill="hold"/>
                                        <p:tgtEl>
                                          <p:spTgt spid="84"/>
                                        </p:tgtEl>
                                        <p:attrNameLst>
                                          <p:attrName>ppt_w</p:attrName>
                                        </p:attrNameLst>
                                      </p:cBhvr>
                                      <p:tavLst>
                                        <p:tav tm="0">
                                          <p:val>
                                            <p:fltVal val="0"/>
                                          </p:val>
                                        </p:tav>
                                        <p:tav tm="100000">
                                          <p:val>
                                            <p:strVal val="#ppt_w"/>
                                          </p:val>
                                        </p:tav>
                                      </p:tavLst>
                                    </p:anim>
                                    <p:anim calcmode="lin" valueType="num">
                                      <p:cBhvr>
                                        <p:cTn id="71" dur="500" fill="hold"/>
                                        <p:tgtEl>
                                          <p:spTgt spid="84"/>
                                        </p:tgtEl>
                                        <p:attrNameLst>
                                          <p:attrName>ppt_h</p:attrName>
                                        </p:attrNameLst>
                                      </p:cBhvr>
                                      <p:tavLst>
                                        <p:tav tm="0">
                                          <p:val>
                                            <p:fltVal val="0"/>
                                          </p:val>
                                        </p:tav>
                                        <p:tav tm="100000">
                                          <p:val>
                                            <p:strVal val="#ppt_h"/>
                                          </p:val>
                                        </p:tav>
                                      </p:tavLst>
                                    </p:anim>
                                  </p:childTnLst>
                                </p:cTn>
                              </p:par>
                            </p:childTnLst>
                          </p:cTn>
                        </p:par>
                        <p:par>
                          <p:cTn id="72" fill="hold">
                            <p:stCondLst>
                              <p:cond delay="6000"/>
                            </p:stCondLst>
                            <p:childTnLst>
                              <p:par>
                                <p:cTn id="73" presetID="22" presetClass="entr" presetSubtype="8" fill="hold" grpId="0" nodeType="afterEffect">
                                  <p:stCondLst>
                                    <p:cond delay="0"/>
                                  </p:stCondLst>
                                  <p:childTnLst>
                                    <p:set>
                                      <p:cBhvr>
                                        <p:cTn id="74" dur="1" fill="hold">
                                          <p:stCondLst>
                                            <p:cond delay="0"/>
                                          </p:stCondLst>
                                        </p:cTn>
                                        <p:tgtEl>
                                          <p:spTgt spid="82">
                                            <p:txEl>
                                              <p:pRg st="0" end="0"/>
                                            </p:txEl>
                                          </p:spTgt>
                                        </p:tgtEl>
                                        <p:attrNameLst>
                                          <p:attrName>style.visibility</p:attrName>
                                        </p:attrNameLst>
                                      </p:cBhvr>
                                      <p:to>
                                        <p:strVal val="visible"/>
                                      </p:to>
                                    </p:set>
                                    <p:animEffect transition="in" filter="wipe(left)">
                                      <p:cBhvr>
                                        <p:cTn id="75" dur="500"/>
                                        <p:tgtEl>
                                          <p:spTgt spid="82">
                                            <p:txEl>
                                              <p:pRg st="0" end="0"/>
                                            </p:txEl>
                                          </p:spTgt>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83">
                                            <p:txEl>
                                              <p:pRg st="0" end="0"/>
                                            </p:txEl>
                                          </p:spTgt>
                                        </p:tgtEl>
                                        <p:attrNameLst>
                                          <p:attrName>style.visibility</p:attrName>
                                        </p:attrNameLst>
                                      </p:cBhvr>
                                      <p:to>
                                        <p:strVal val="visible"/>
                                      </p:to>
                                    </p:set>
                                    <p:animEffect transition="in" filter="wipe(left)">
                                      <p:cBhvr>
                                        <p:cTn id="78" dur="500"/>
                                        <p:tgtEl>
                                          <p:spTgt spid="83">
                                            <p:txEl>
                                              <p:pRg st="0" end="0"/>
                                            </p:txEl>
                                          </p:spTgt>
                                        </p:tgtEl>
                                      </p:cBhvr>
                                    </p:animEffect>
                                  </p:childTnLst>
                                </p:cTn>
                              </p:par>
                            </p:childTnLst>
                          </p:cTn>
                        </p:par>
                        <p:par>
                          <p:cTn id="79" fill="hold">
                            <p:stCondLst>
                              <p:cond delay="6500"/>
                            </p:stCondLst>
                            <p:childTnLst>
                              <p:par>
                                <p:cTn id="80" presetID="23" presetClass="entr" presetSubtype="16" fill="hold" nodeType="after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p:cTn id="82" dur="500" fill="hold"/>
                                        <p:tgtEl>
                                          <p:spTgt spid="89"/>
                                        </p:tgtEl>
                                        <p:attrNameLst>
                                          <p:attrName>ppt_w</p:attrName>
                                        </p:attrNameLst>
                                      </p:cBhvr>
                                      <p:tavLst>
                                        <p:tav tm="0">
                                          <p:val>
                                            <p:fltVal val="0"/>
                                          </p:val>
                                        </p:tav>
                                        <p:tav tm="100000">
                                          <p:val>
                                            <p:strVal val="#ppt_w"/>
                                          </p:val>
                                        </p:tav>
                                      </p:tavLst>
                                    </p:anim>
                                    <p:anim calcmode="lin" valueType="num">
                                      <p:cBhvr>
                                        <p:cTn id="83" dur="500" fill="hold"/>
                                        <p:tgtEl>
                                          <p:spTgt spid="89"/>
                                        </p:tgtEl>
                                        <p:attrNameLst>
                                          <p:attrName>ppt_h</p:attrName>
                                        </p:attrNameLst>
                                      </p:cBhvr>
                                      <p:tavLst>
                                        <p:tav tm="0">
                                          <p:val>
                                            <p:fltVal val="0"/>
                                          </p:val>
                                        </p:tav>
                                        <p:tav tm="100000">
                                          <p:val>
                                            <p:strVal val="#ppt_h"/>
                                          </p:val>
                                        </p:tav>
                                      </p:tavLst>
                                    </p:anim>
                                  </p:childTnLst>
                                </p:cTn>
                              </p:par>
                            </p:childTnLst>
                          </p:cTn>
                        </p:par>
                        <p:par>
                          <p:cTn id="84" fill="hold">
                            <p:stCondLst>
                              <p:cond delay="7000"/>
                            </p:stCondLst>
                            <p:childTnLst>
                              <p:par>
                                <p:cTn id="85" presetID="22" presetClass="entr" presetSubtype="8" fill="hold" grpId="0" nodeType="afterEffect">
                                  <p:stCondLst>
                                    <p:cond delay="0"/>
                                  </p:stCondLst>
                                  <p:childTnLst>
                                    <p:set>
                                      <p:cBhvr>
                                        <p:cTn id="86" dur="1" fill="hold">
                                          <p:stCondLst>
                                            <p:cond delay="0"/>
                                          </p:stCondLst>
                                        </p:cTn>
                                        <p:tgtEl>
                                          <p:spTgt spid="87">
                                            <p:txEl>
                                              <p:pRg st="0" end="0"/>
                                            </p:txEl>
                                          </p:spTgt>
                                        </p:tgtEl>
                                        <p:attrNameLst>
                                          <p:attrName>style.visibility</p:attrName>
                                        </p:attrNameLst>
                                      </p:cBhvr>
                                      <p:to>
                                        <p:strVal val="visible"/>
                                      </p:to>
                                    </p:set>
                                    <p:animEffect transition="in" filter="wipe(left)">
                                      <p:cBhvr>
                                        <p:cTn id="87" dur="500"/>
                                        <p:tgtEl>
                                          <p:spTgt spid="87">
                                            <p:txEl>
                                              <p:pRg st="0" end="0"/>
                                            </p:txEl>
                                          </p:spTgt>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
                                            <p:txEl>
                                              <p:pRg st="0" end="0"/>
                                            </p:txEl>
                                          </p:spTgt>
                                        </p:tgtEl>
                                        <p:attrNameLst>
                                          <p:attrName>style.visibility</p:attrName>
                                        </p:attrNameLst>
                                      </p:cBhvr>
                                      <p:to>
                                        <p:strVal val="visible"/>
                                      </p:to>
                                    </p:set>
                                    <p:animEffect transition="in" filter="wipe(left)">
                                      <p:cBhvr>
                                        <p:cTn id="90" dur="500"/>
                                        <p:tgtEl>
                                          <p:spTgt spid="88">
                                            <p:txEl>
                                              <p:pRg st="0" end="0"/>
                                            </p:txEl>
                                          </p:spTgt>
                                        </p:tgtEl>
                                      </p:cBhvr>
                                    </p:animEffect>
                                  </p:childTnLst>
                                </p:cTn>
                              </p:par>
                            </p:childTnLst>
                          </p:cTn>
                        </p:par>
                        <p:par>
                          <p:cTn id="91" fill="hold">
                            <p:stCondLst>
                              <p:cond delay="7500"/>
                            </p:stCondLst>
                            <p:childTnLst>
                              <p:par>
                                <p:cTn id="92" presetID="23" presetClass="entr" presetSubtype="16" fill="hold" nodeType="afterEffect">
                                  <p:stCondLst>
                                    <p:cond delay="0"/>
                                  </p:stCondLst>
                                  <p:childTnLst>
                                    <p:set>
                                      <p:cBhvr>
                                        <p:cTn id="93" dur="1" fill="hold">
                                          <p:stCondLst>
                                            <p:cond delay="0"/>
                                          </p:stCondLst>
                                        </p:cTn>
                                        <p:tgtEl>
                                          <p:spTgt spid="94"/>
                                        </p:tgtEl>
                                        <p:attrNameLst>
                                          <p:attrName>style.visibility</p:attrName>
                                        </p:attrNameLst>
                                      </p:cBhvr>
                                      <p:to>
                                        <p:strVal val="visible"/>
                                      </p:to>
                                    </p:set>
                                    <p:anim calcmode="lin" valueType="num">
                                      <p:cBhvr>
                                        <p:cTn id="94" dur="500" fill="hold"/>
                                        <p:tgtEl>
                                          <p:spTgt spid="94"/>
                                        </p:tgtEl>
                                        <p:attrNameLst>
                                          <p:attrName>ppt_w</p:attrName>
                                        </p:attrNameLst>
                                      </p:cBhvr>
                                      <p:tavLst>
                                        <p:tav tm="0">
                                          <p:val>
                                            <p:fltVal val="0"/>
                                          </p:val>
                                        </p:tav>
                                        <p:tav tm="100000">
                                          <p:val>
                                            <p:strVal val="#ppt_w"/>
                                          </p:val>
                                        </p:tav>
                                      </p:tavLst>
                                    </p:anim>
                                    <p:anim calcmode="lin" valueType="num">
                                      <p:cBhvr>
                                        <p:cTn id="95" dur="500" fill="hold"/>
                                        <p:tgtEl>
                                          <p:spTgt spid="94"/>
                                        </p:tgtEl>
                                        <p:attrNameLst>
                                          <p:attrName>ppt_h</p:attrName>
                                        </p:attrNameLst>
                                      </p:cBhvr>
                                      <p:tavLst>
                                        <p:tav tm="0">
                                          <p:val>
                                            <p:fltVal val="0"/>
                                          </p:val>
                                        </p:tav>
                                        <p:tav tm="100000">
                                          <p:val>
                                            <p:strVal val="#ppt_h"/>
                                          </p:val>
                                        </p:tav>
                                      </p:tavLst>
                                    </p:anim>
                                  </p:childTnLst>
                                </p:cTn>
                              </p:par>
                            </p:childTnLst>
                          </p:cTn>
                        </p:par>
                        <p:par>
                          <p:cTn id="96" fill="hold">
                            <p:stCondLst>
                              <p:cond delay="8000"/>
                            </p:stCondLst>
                            <p:childTnLst>
                              <p:par>
                                <p:cTn id="97" presetID="22" presetClass="entr" presetSubtype="8" fill="hold" grpId="0" nodeType="afterEffect">
                                  <p:stCondLst>
                                    <p:cond delay="0"/>
                                  </p:stCondLst>
                                  <p:childTnLst>
                                    <p:set>
                                      <p:cBhvr>
                                        <p:cTn id="98" dur="1" fill="hold">
                                          <p:stCondLst>
                                            <p:cond delay="0"/>
                                          </p:stCondLst>
                                        </p:cTn>
                                        <p:tgtEl>
                                          <p:spTgt spid="92">
                                            <p:txEl>
                                              <p:pRg st="0" end="0"/>
                                            </p:txEl>
                                          </p:spTgt>
                                        </p:tgtEl>
                                        <p:attrNameLst>
                                          <p:attrName>style.visibility</p:attrName>
                                        </p:attrNameLst>
                                      </p:cBhvr>
                                      <p:to>
                                        <p:strVal val="visible"/>
                                      </p:to>
                                    </p:set>
                                    <p:animEffect transition="in" filter="wipe(left)">
                                      <p:cBhvr>
                                        <p:cTn id="99" dur="500"/>
                                        <p:tgtEl>
                                          <p:spTgt spid="92">
                                            <p:txEl>
                                              <p:pRg st="0" end="0"/>
                                            </p:txEl>
                                          </p:spTgt>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93">
                                            <p:txEl>
                                              <p:pRg st="0" end="0"/>
                                            </p:txEl>
                                          </p:spTgt>
                                        </p:tgtEl>
                                        <p:attrNameLst>
                                          <p:attrName>style.visibility</p:attrName>
                                        </p:attrNameLst>
                                      </p:cBhvr>
                                      <p:to>
                                        <p:strVal val="visible"/>
                                      </p:to>
                                    </p:set>
                                    <p:animEffect transition="in" filter="wipe(left)">
                                      <p:cBhvr>
                                        <p:cTn id="102" dur="500"/>
                                        <p:tgtEl>
                                          <p:spTgt spid="9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7" grpId="0" animBg="1"/>
      <p:bldP spid="47" grpId="0" animBg="1"/>
      <p:bldP spid="128" grpId="0" animBg="1"/>
      <p:bldP spid="19" grpId="0"/>
      <p:bldP spid="20" grpId="0" build="p"/>
      <p:bldP spid="21" grpId="0" build="p"/>
      <p:bldP spid="24" grpId="0" build="p"/>
      <p:bldP spid="72" grpId="0" build="p"/>
      <p:bldP spid="73" grpId="0" build="p"/>
      <p:bldP spid="77" grpId="0" build="p"/>
      <p:bldP spid="78" grpId="0" build="p"/>
      <p:bldP spid="82" grpId="0" build="p"/>
      <p:bldP spid="83" grpId="0" build="p"/>
      <p:bldP spid="87" grpId="0" build="p"/>
      <p:bldP spid="88" grpId="0" build="p"/>
      <p:bldP spid="92" grpId="0" build="p"/>
      <p:bldP spid="9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ctrTitle"/>
          </p:nvPr>
        </p:nvSpPr>
        <p:spPr>
          <a:xfrm>
            <a:off x="1524000" y="507319"/>
            <a:ext cx="9144000" cy="730635"/>
          </a:xfrm>
        </p:spPr>
        <p:txBody>
          <a:bodyPr>
            <a:normAutofit/>
          </a:bodyPr>
          <a:lstStyle/>
          <a:p>
            <a:r>
              <a:rPr lang="en-GB" dirty="0"/>
              <a:t>COMPETITOR COMPARISON</a:t>
            </a:r>
          </a:p>
        </p:txBody>
      </p:sp>
      <p:sp>
        <p:nvSpPr>
          <p:cNvPr id="23" name="Subtitle 22"/>
          <p:cNvSpPr>
            <a:spLocks noGrp="1"/>
          </p:cNvSpPr>
          <p:nvPr>
            <p:ph type="subTitle" idx="1"/>
          </p:nvPr>
        </p:nvSpPr>
        <p:spPr/>
        <p:txBody>
          <a:bodyPr/>
          <a:lstStyle/>
          <a:p>
            <a:r>
              <a:rPr lang="en-GB" dirty="0"/>
              <a:t>write your relevant text here</a:t>
            </a:r>
          </a:p>
        </p:txBody>
      </p:sp>
      <p:sp>
        <p:nvSpPr>
          <p:cNvPr id="43" name="Shape 2170"/>
          <p:cNvSpPr/>
          <p:nvPr/>
        </p:nvSpPr>
        <p:spPr>
          <a:xfrm>
            <a:off x="1524000" y="3744534"/>
            <a:ext cx="2115143" cy="484772"/>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4" name="Shape 2171"/>
          <p:cNvSpPr/>
          <p:nvPr/>
        </p:nvSpPr>
        <p:spPr>
          <a:xfrm>
            <a:off x="1524000" y="3820513"/>
            <a:ext cx="2115143" cy="548727"/>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5" name="Shape 2174"/>
          <p:cNvSpPr/>
          <p:nvPr/>
        </p:nvSpPr>
        <p:spPr>
          <a:xfrm>
            <a:off x="3868761" y="3744534"/>
            <a:ext cx="2115143" cy="484772"/>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6" name="Shape 2175"/>
          <p:cNvSpPr/>
          <p:nvPr/>
        </p:nvSpPr>
        <p:spPr>
          <a:xfrm>
            <a:off x="3868761" y="3820513"/>
            <a:ext cx="2115143" cy="564681"/>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7" name="Shape 2178"/>
          <p:cNvSpPr/>
          <p:nvPr/>
        </p:nvSpPr>
        <p:spPr>
          <a:xfrm>
            <a:off x="6202602" y="3744534"/>
            <a:ext cx="2115143" cy="48477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8" name="Shape 2179"/>
          <p:cNvSpPr/>
          <p:nvPr/>
        </p:nvSpPr>
        <p:spPr>
          <a:xfrm>
            <a:off x="6202602" y="3820513"/>
            <a:ext cx="2115143" cy="564681"/>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0" name="Shape 2182"/>
          <p:cNvSpPr/>
          <p:nvPr/>
        </p:nvSpPr>
        <p:spPr>
          <a:xfrm>
            <a:off x="8552859" y="3744534"/>
            <a:ext cx="2115142" cy="48477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1" name="Shape 2183"/>
          <p:cNvSpPr/>
          <p:nvPr/>
        </p:nvSpPr>
        <p:spPr>
          <a:xfrm>
            <a:off x="8552859" y="3820513"/>
            <a:ext cx="2115142" cy="564681"/>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14" name="Group 13"/>
          <p:cNvGrpSpPr/>
          <p:nvPr/>
        </p:nvGrpSpPr>
        <p:grpSpPr>
          <a:xfrm>
            <a:off x="4009079" y="4683994"/>
            <a:ext cx="115145" cy="773304"/>
            <a:chOff x="4009079" y="3901489"/>
            <a:chExt cx="115145" cy="773304"/>
          </a:xfrm>
          <a:solidFill>
            <a:schemeClr val="accent1"/>
          </a:solidFill>
        </p:grpSpPr>
        <p:sp>
          <p:nvSpPr>
            <p:cNvPr id="63" name="Shape 2194"/>
            <p:cNvSpPr/>
            <p:nvPr/>
          </p:nvSpPr>
          <p:spPr>
            <a:xfrm>
              <a:off x="4009079" y="3901489"/>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64" name="Shape 2195"/>
            <p:cNvSpPr/>
            <p:nvPr/>
          </p:nvSpPr>
          <p:spPr>
            <a:xfrm>
              <a:off x="4009079" y="4236421"/>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65" name="Shape 2196"/>
            <p:cNvSpPr/>
            <p:nvPr/>
          </p:nvSpPr>
          <p:spPr>
            <a:xfrm>
              <a:off x="4009079" y="4577653"/>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5" name="Group 14"/>
          <p:cNvGrpSpPr/>
          <p:nvPr/>
        </p:nvGrpSpPr>
        <p:grpSpPr>
          <a:xfrm>
            <a:off x="6342722" y="4683994"/>
            <a:ext cx="115145" cy="773304"/>
            <a:chOff x="6342722" y="3901489"/>
            <a:chExt cx="115145" cy="773304"/>
          </a:xfrm>
          <a:solidFill>
            <a:schemeClr val="accent1"/>
          </a:solidFill>
        </p:grpSpPr>
        <p:sp>
          <p:nvSpPr>
            <p:cNvPr id="66" name="Shape 2199"/>
            <p:cNvSpPr/>
            <p:nvPr/>
          </p:nvSpPr>
          <p:spPr>
            <a:xfrm>
              <a:off x="6342722" y="3901489"/>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67" name="Shape 2200"/>
            <p:cNvSpPr/>
            <p:nvPr/>
          </p:nvSpPr>
          <p:spPr>
            <a:xfrm>
              <a:off x="6342722" y="4236421"/>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68" name="Shape 2201"/>
            <p:cNvSpPr/>
            <p:nvPr/>
          </p:nvSpPr>
          <p:spPr>
            <a:xfrm>
              <a:off x="6342722" y="4577653"/>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6" name="Group 15"/>
          <p:cNvGrpSpPr/>
          <p:nvPr/>
        </p:nvGrpSpPr>
        <p:grpSpPr>
          <a:xfrm>
            <a:off x="8671710" y="4683994"/>
            <a:ext cx="115145" cy="773304"/>
            <a:chOff x="8671710" y="3901489"/>
            <a:chExt cx="115145" cy="773304"/>
          </a:xfrm>
          <a:solidFill>
            <a:schemeClr val="accent1"/>
          </a:solidFill>
        </p:grpSpPr>
        <p:sp>
          <p:nvSpPr>
            <p:cNvPr id="71" name="Shape 2206"/>
            <p:cNvSpPr/>
            <p:nvPr/>
          </p:nvSpPr>
          <p:spPr>
            <a:xfrm>
              <a:off x="8671710" y="3901489"/>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72" name="Shape 2207"/>
            <p:cNvSpPr/>
            <p:nvPr/>
          </p:nvSpPr>
          <p:spPr>
            <a:xfrm>
              <a:off x="8671710" y="4236421"/>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73" name="Shape 2208"/>
            <p:cNvSpPr/>
            <p:nvPr/>
          </p:nvSpPr>
          <p:spPr>
            <a:xfrm>
              <a:off x="8671710" y="4577653"/>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2" name="Text Placeholder 1"/>
          <p:cNvSpPr>
            <a:spLocks noGrp="1"/>
          </p:cNvSpPr>
          <p:nvPr>
            <p:ph type="body" sz="quarter" idx="11"/>
          </p:nvPr>
        </p:nvSpPr>
        <p:spPr>
          <a:xfrm>
            <a:off x="1967261" y="4592438"/>
            <a:ext cx="1807987" cy="1351162"/>
          </a:xfrm>
        </p:spPr>
        <p:txBody>
          <a:bodyPr/>
          <a:lstStyle/>
          <a:p>
            <a:pPr>
              <a:lnSpc>
                <a:spcPts val="1600"/>
              </a:lnSpc>
            </a:pPr>
            <a:r>
              <a:rPr lang="en-GB" dirty="0" err="1"/>
              <a:t>Pajoh</a:t>
            </a:r>
            <a:r>
              <a:rPr lang="en-GB" dirty="0"/>
              <a:t> </a:t>
            </a:r>
            <a:r>
              <a:rPr lang="en-GB" dirty="0" err="1"/>
              <a:t>bu</a:t>
            </a:r>
            <a:r>
              <a:rPr lang="en-GB" dirty="0"/>
              <a:t> </a:t>
            </a:r>
            <a:r>
              <a:rPr lang="en-GB" dirty="0" err="1"/>
              <a:t>ngon</a:t>
            </a:r>
            <a:r>
              <a:rPr lang="en-GB" dirty="0"/>
              <a:t> </a:t>
            </a:r>
            <a:r>
              <a:rPr lang="en-GB" dirty="0" err="1"/>
              <a:t>bu</a:t>
            </a:r>
            <a:r>
              <a:rPr lang="en-GB" dirty="0"/>
              <a:t> </a:t>
            </a:r>
            <a:r>
              <a:rPr lang="en-GB" dirty="0" err="1"/>
              <a:t>leukat</a:t>
            </a:r>
            <a:endParaRPr lang="en-GB" dirty="0"/>
          </a:p>
          <a:p>
            <a:pPr>
              <a:lnSpc>
                <a:spcPts val="1600"/>
              </a:lnSpc>
            </a:pPr>
            <a:r>
              <a:rPr lang="en-GB" dirty="0"/>
              <a:t>Integrative approach</a:t>
            </a:r>
          </a:p>
          <a:p>
            <a:pPr>
              <a:lnSpc>
                <a:spcPts val="1600"/>
              </a:lnSpc>
            </a:pPr>
            <a:r>
              <a:rPr lang="en-GB" dirty="0" err="1"/>
              <a:t>Peusieng</a:t>
            </a:r>
            <a:r>
              <a:rPr lang="en-GB" dirty="0"/>
              <a:t> </a:t>
            </a:r>
            <a:r>
              <a:rPr lang="en-GB" dirty="0" err="1"/>
              <a:t>enungkot</a:t>
            </a:r>
            <a:r>
              <a:rPr lang="en-GB" dirty="0"/>
              <a:t> </a:t>
            </a:r>
            <a:r>
              <a:rPr lang="en-GB" dirty="0" err="1"/>
              <a:t>boh</a:t>
            </a:r>
            <a:r>
              <a:rPr lang="en-GB" dirty="0"/>
              <a:t> </a:t>
            </a:r>
            <a:r>
              <a:rPr lang="en-GB" dirty="0" err="1"/>
              <a:t>manok</a:t>
            </a:r>
            <a:r>
              <a:rPr lang="en-GB" dirty="0"/>
              <a:t> </a:t>
            </a:r>
            <a:r>
              <a:rPr lang="en-GB" dirty="0" err="1"/>
              <a:t>gampong</a:t>
            </a:r>
            <a:endParaRPr lang="en-GB" dirty="0"/>
          </a:p>
        </p:txBody>
      </p:sp>
      <p:sp>
        <p:nvSpPr>
          <p:cNvPr id="83" name="Text Placeholder 1"/>
          <p:cNvSpPr>
            <a:spLocks noGrp="1"/>
          </p:cNvSpPr>
          <p:nvPr>
            <p:ph type="body" sz="quarter" idx="11"/>
          </p:nvPr>
        </p:nvSpPr>
        <p:spPr>
          <a:xfrm>
            <a:off x="4301746" y="4592438"/>
            <a:ext cx="1807987" cy="1351162"/>
          </a:xfrm>
        </p:spPr>
        <p:txBody>
          <a:bodyPr/>
          <a:lstStyle/>
          <a:p>
            <a:pPr>
              <a:lnSpc>
                <a:spcPts val="1600"/>
              </a:lnSpc>
            </a:pPr>
            <a:r>
              <a:rPr lang="en-GB" dirty="0" err="1"/>
              <a:t>Pajoh</a:t>
            </a:r>
            <a:r>
              <a:rPr lang="en-GB" dirty="0"/>
              <a:t> </a:t>
            </a:r>
            <a:r>
              <a:rPr lang="en-GB" dirty="0" err="1"/>
              <a:t>bu</a:t>
            </a:r>
            <a:r>
              <a:rPr lang="en-GB" dirty="0"/>
              <a:t> </a:t>
            </a:r>
            <a:r>
              <a:rPr lang="en-GB" dirty="0" err="1"/>
              <a:t>ngon</a:t>
            </a:r>
            <a:r>
              <a:rPr lang="en-GB" dirty="0"/>
              <a:t> </a:t>
            </a:r>
            <a:r>
              <a:rPr lang="en-GB" dirty="0" err="1"/>
              <a:t>bu</a:t>
            </a:r>
            <a:r>
              <a:rPr lang="en-GB" dirty="0"/>
              <a:t> </a:t>
            </a:r>
            <a:r>
              <a:rPr lang="en-GB" dirty="0" err="1"/>
              <a:t>leukat</a:t>
            </a:r>
            <a:endParaRPr lang="en-GB" dirty="0"/>
          </a:p>
          <a:p>
            <a:pPr>
              <a:lnSpc>
                <a:spcPts val="1600"/>
              </a:lnSpc>
            </a:pPr>
            <a:r>
              <a:rPr lang="en-GB" dirty="0"/>
              <a:t>Integrative approach</a:t>
            </a:r>
          </a:p>
          <a:p>
            <a:pPr>
              <a:lnSpc>
                <a:spcPts val="1600"/>
              </a:lnSpc>
            </a:pPr>
            <a:r>
              <a:rPr lang="en-GB" dirty="0" err="1"/>
              <a:t>Peusieng</a:t>
            </a:r>
            <a:r>
              <a:rPr lang="en-GB" dirty="0"/>
              <a:t> </a:t>
            </a:r>
            <a:r>
              <a:rPr lang="en-GB" dirty="0" err="1"/>
              <a:t>enungkot</a:t>
            </a:r>
            <a:r>
              <a:rPr lang="en-GB" dirty="0"/>
              <a:t> </a:t>
            </a:r>
            <a:r>
              <a:rPr lang="en-GB" dirty="0" err="1"/>
              <a:t>boh</a:t>
            </a:r>
            <a:r>
              <a:rPr lang="en-GB" dirty="0"/>
              <a:t> manic</a:t>
            </a:r>
          </a:p>
        </p:txBody>
      </p:sp>
      <p:grpSp>
        <p:nvGrpSpPr>
          <p:cNvPr id="13" name="Group 12"/>
          <p:cNvGrpSpPr/>
          <p:nvPr/>
        </p:nvGrpSpPr>
        <p:grpSpPr>
          <a:xfrm>
            <a:off x="1661991" y="4683994"/>
            <a:ext cx="115145" cy="773304"/>
            <a:chOff x="1661991" y="3901489"/>
            <a:chExt cx="115145" cy="773304"/>
          </a:xfrm>
          <a:solidFill>
            <a:schemeClr val="accent1"/>
          </a:solidFill>
        </p:grpSpPr>
        <p:sp>
          <p:nvSpPr>
            <p:cNvPr id="52" name="Shape 2187"/>
            <p:cNvSpPr/>
            <p:nvPr/>
          </p:nvSpPr>
          <p:spPr>
            <a:xfrm>
              <a:off x="1661991" y="3901489"/>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53" name="Shape 2188"/>
            <p:cNvSpPr/>
            <p:nvPr/>
          </p:nvSpPr>
          <p:spPr>
            <a:xfrm>
              <a:off x="1661991" y="4236421"/>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60" name="Shape 2189"/>
            <p:cNvSpPr/>
            <p:nvPr/>
          </p:nvSpPr>
          <p:spPr>
            <a:xfrm>
              <a:off x="1661991" y="4577653"/>
              <a:ext cx="115145" cy="97140"/>
            </a:xfrm>
            <a:custGeom>
              <a:avLst/>
              <a:gdLst/>
              <a:ahLst/>
              <a:cxnLst>
                <a:cxn ang="0">
                  <a:pos x="wd2" y="hd2"/>
                </a:cxn>
                <a:cxn ang="5400000">
                  <a:pos x="wd2" y="hd2"/>
                </a:cxn>
                <a:cxn ang="10800000">
                  <a:pos x="wd2" y="hd2"/>
                </a:cxn>
                <a:cxn ang="16200000">
                  <a:pos x="wd2" y="hd2"/>
                </a:cxn>
              </a:cxnLst>
              <a:rect l="0" t="0" r="r" b="b"/>
              <a:pathLst>
                <a:path w="21600" h="21600" extrusionOk="0">
                  <a:moveTo>
                    <a:pt x="0" y="14435"/>
                  </a:moveTo>
                  <a:lnTo>
                    <a:pt x="5244" y="21600"/>
                  </a:lnTo>
                  <a:lnTo>
                    <a:pt x="21422" y="1264"/>
                  </a:lnTo>
                  <a:lnTo>
                    <a:pt x="21600" y="0"/>
                  </a:lnTo>
                  <a:lnTo>
                    <a:pt x="5867" y="14435"/>
                  </a:lnTo>
                  <a:lnTo>
                    <a:pt x="0" y="8429"/>
                  </a:lnTo>
                  <a:lnTo>
                    <a:pt x="0" y="14435"/>
                  </a:lnTo>
                  <a:close/>
                </a:path>
              </a:pathLst>
            </a:custGeom>
            <a:grp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84" name="Text Placeholder 1"/>
          <p:cNvSpPr>
            <a:spLocks noGrp="1"/>
          </p:cNvSpPr>
          <p:nvPr>
            <p:ph type="body" sz="quarter" idx="11"/>
          </p:nvPr>
        </p:nvSpPr>
        <p:spPr>
          <a:xfrm>
            <a:off x="6636231" y="4592438"/>
            <a:ext cx="1807987" cy="1351162"/>
          </a:xfrm>
        </p:spPr>
        <p:txBody>
          <a:bodyPr/>
          <a:lstStyle/>
          <a:p>
            <a:pPr>
              <a:lnSpc>
                <a:spcPts val="1600"/>
              </a:lnSpc>
            </a:pPr>
            <a:r>
              <a:rPr lang="en-GB" dirty="0" err="1"/>
              <a:t>Pajoh</a:t>
            </a:r>
            <a:r>
              <a:rPr lang="en-GB" dirty="0"/>
              <a:t> </a:t>
            </a:r>
            <a:r>
              <a:rPr lang="en-GB" dirty="0" err="1"/>
              <a:t>bu</a:t>
            </a:r>
            <a:r>
              <a:rPr lang="en-GB" dirty="0"/>
              <a:t> </a:t>
            </a:r>
            <a:r>
              <a:rPr lang="en-GB" dirty="0" err="1"/>
              <a:t>ngon</a:t>
            </a:r>
            <a:r>
              <a:rPr lang="en-GB" dirty="0"/>
              <a:t> </a:t>
            </a:r>
            <a:r>
              <a:rPr lang="en-GB" dirty="0" err="1"/>
              <a:t>bu</a:t>
            </a:r>
            <a:r>
              <a:rPr lang="en-GB" dirty="0"/>
              <a:t> </a:t>
            </a:r>
            <a:r>
              <a:rPr lang="en-GB" dirty="0" err="1"/>
              <a:t>leukat</a:t>
            </a:r>
            <a:endParaRPr lang="en-GB" dirty="0"/>
          </a:p>
          <a:p>
            <a:pPr>
              <a:lnSpc>
                <a:spcPts val="1600"/>
              </a:lnSpc>
            </a:pPr>
            <a:r>
              <a:rPr lang="en-GB" dirty="0"/>
              <a:t>Integrative approach</a:t>
            </a:r>
          </a:p>
          <a:p>
            <a:pPr>
              <a:lnSpc>
                <a:spcPts val="1600"/>
              </a:lnSpc>
            </a:pPr>
            <a:r>
              <a:rPr lang="en-GB" dirty="0" err="1"/>
              <a:t>Peusieng</a:t>
            </a:r>
            <a:r>
              <a:rPr lang="en-GB" dirty="0"/>
              <a:t> </a:t>
            </a:r>
            <a:r>
              <a:rPr lang="en-GB" dirty="0" err="1"/>
              <a:t>enungkot</a:t>
            </a:r>
            <a:r>
              <a:rPr lang="en-GB" dirty="0"/>
              <a:t> </a:t>
            </a:r>
            <a:r>
              <a:rPr lang="en-GB" dirty="0" err="1"/>
              <a:t>boh</a:t>
            </a:r>
            <a:r>
              <a:rPr lang="en-GB" dirty="0"/>
              <a:t> </a:t>
            </a:r>
            <a:r>
              <a:rPr lang="en-GB" dirty="0" err="1"/>
              <a:t>manok</a:t>
            </a:r>
            <a:r>
              <a:rPr lang="en-GB" dirty="0"/>
              <a:t> </a:t>
            </a:r>
            <a:r>
              <a:rPr lang="en-GB" dirty="0" err="1"/>
              <a:t>gampong</a:t>
            </a:r>
            <a:endParaRPr lang="en-GB" dirty="0"/>
          </a:p>
        </p:txBody>
      </p:sp>
      <p:sp>
        <p:nvSpPr>
          <p:cNvPr id="85" name="Text Placeholder 1"/>
          <p:cNvSpPr>
            <a:spLocks noGrp="1"/>
          </p:cNvSpPr>
          <p:nvPr>
            <p:ph type="body" sz="quarter" idx="11"/>
          </p:nvPr>
        </p:nvSpPr>
        <p:spPr>
          <a:xfrm>
            <a:off x="8970716" y="4592438"/>
            <a:ext cx="1807987" cy="1351162"/>
          </a:xfrm>
        </p:spPr>
        <p:txBody>
          <a:bodyPr/>
          <a:lstStyle/>
          <a:p>
            <a:pPr>
              <a:lnSpc>
                <a:spcPts val="1600"/>
              </a:lnSpc>
            </a:pPr>
            <a:r>
              <a:rPr lang="en-GB" dirty="0" err="1"/>
              <a:t>Pajoh</a:t>
            </a:r>
            <a:r>
              <a:rPr lang="en-GB" dirty="0"/>
              <a:t> </a:t>
            </a:r>
            <a:r>
              <a:rPr lang="en-GB" dirty="0" err="1"/>
              <a:t>bu</a:t>
            </a:r>
            <a:r>
              <a:rPr lang="en-GB" dirty="0"/>
              <a:t> </a:t>
            </a:r>
            <a:r>
              <a:rPr lang="en-GB" dirty="0" err="1"/>
              <a:t>ngon</a:t>
            </a:r>
            <a:r>
              <a:rPr lang="en-GB" dirty="0"/>
              <a:t> </a:t>
            </a:r>
            <a:r>
              <a:rPr lang="en-GB" dirty="0" err="1"/>
              <a:t>bu</a:t>
            </a:r>
            <a:r>
              <a:rPr lang="en-GB" dirty="0"/>
              <a:t> </a:t>
            </a:r>
            <a:r>
              <a:rPr lang="en-GB" dirty="0" err="1"/>
              <a:t>leukat</a:t>
            </a:r>
            <a:endParaRPr lang="en-GB" dirty="0"/>
          </a:p>
          <a:p>
            <a:pPr>
              <a:lnSpc>
                <a:spcPts val="1600"/>
              </a:lnSpc>
            </a:pPr>
            <a:r>
              <a:rPr lang="en-GB" dirty="0"/>
              <a:t>Integrative approach</a:t>
            </a:r>
          </a:p>
          <a:p>
            <a:pPr>
              <a:lnSpc>
                <a:spcPts val="1600"/>
              </a:lnSpc>
            </a:pPr>
            <a:r>
              <a:rPr lang="en-GB" dirty="0" err="1"/>
              <a:t>Peusieng</a:t>
            </a:r>
            <a:r>
              <a:rPr lang="en-GB" dirty="0"/>
              <a:t> </a:t>
            </a:r>
            <a:r>
              <a:rPr lang="en-GB" dirty="0" err="1"/>
              <a:t>enungkot</a:t>
            </a:r>
            <a:r>
              <a:rPr lang="en-GB" dirty="0"/>
              <a:t> </a:t>
            </a:r>
            <a:r>
              <a:rPr lang="en-GB" dirty="0" err="1"/>
              <a:t>boh</a:t>
            </a:r>
            <a:r>
              <a:rPr lang="en-GB" dirty="0"/>
              <a:t> </a:t>
            </a:r>
            <a:r>
              <a:rPr lang="en-GB" dirty="0" err="1"/>
              <a:t>manok</a:t>
            </a:r>
            <a:r>
              <a:rPr lang="en-GB" dirty="0"/>
              <a:t> </a:t>
            </a:r>
            <a:r>
              <a:rPr lang="en-GB" dirty="0" err="1"/>
              <a:t>siyam</a:t>
            </a:r>
            <a:endParaRPr lang="en-GB" dirty="0"/>
          </a:p>
        </p:txBody>
      </p:sp>
      <p:sp>
        <p:nvSpPr>
          <p:cNvPr id="3" name="Text Placeholder 2"/>
          <p:cNvSpPr>
            <a:spLocks noGrp="1"/>
          </p:cNvSpPr>
          <p:nvPr>
            <p:ph type="body" sz="quarter" idx="10"/>
          </p:nvPr>
        </p:nvSpPr>
        <p:spPr>
          <a:xfrm>
            <a:off x="1542495" y="3882320"/>
            <a:ext cx="2091152" cy="408745"/>
          </a:xfrm>
        </p:spPr>
        <p:txBody>
          <a:bodyPr anchor="ctr">
            <a:normAutofit/>
          </a:bodyPr>
          <a:lstStyle/>
          <a:p>
            <a:pPr algn="ctr"/>
            <a:r>
              <a:rPr lang="en-GB" sz="1400" dirty="0"/>
              <a:t>Competitor 1</a:t>
            </a:r>
          </a:p>
        </p:txBody>
      </p:sp>
      <p:sp>
        <p:nvSpPr>
          <p:cNvPr id="86" name="Text Placeholder 2"/>
          <p:cNvSpPr>
            <a:spLocks noGrp="1"/>
          </p:cNvSpPr>
          <p:nvPr>
            <p:ph type="body" sz="quarter" idx="10"/>
          </p:nvPr>
        </p:nvSpPr>
        <p:spPr>
          <a:xfrm>
            <a:off x="3875205" y="3882320"/>
            <a:ext cx="2091152" cy="408745"/>
          </a:xfrm>
        </p:spPr>
        <p:txBody>
          <a:bodyPr anchor="ctr">
            <a:normAutofit/>
          </a:bodyPr>
          <a:lstStyle/>
          <a:p>
            <a:pPr algn="ctr"/>
            <a:r>
              <a:rPr lang="en-GB" sz="1400" dirty="0"/>
              <a:t>Competitor 2</a:t>
            </a:r>
          </a:p>
        </p:txBody>
      </p:sp>
      <p:sp>
        <p:nvSpPr>
          <p:cNvPr id="87" name="Text Placeholder 2"/>
          <p:cNvSpPr>
            <a:spLocks noGrp="1"/>
          </p:cNvSpPr>
          <p:nvPr>
            <p:ph type="body" sz="quarter" idx="10"/>
          </p:nvPr>
        </p:nvSpPr>
        <p:spPr>
          <a:xfrm>
            <a:off x="6215535" y="3882320"/>
            <a:ext cx="2091152" cy="408745"/>
          </a:xfrm>
        </p:spPr>
        <p:txBody>
          <a:bodyPr anchor="ctr">
            <a:normAutofit/>
          </a:bodyPr>
          <a:lstStyle/>
          <a:p>
            <a:pPr algn="ctr"/>
            <a:r>
              <a:rPr lang="en-GB" sz="1400" dirty="0"/>
              <a:t>Competitor 3</a:t>
            </a:r>
          </a:p>
        </p:txBody>
      </p:sp>
      <p:sp>
        <p:nvSpPr>
          <p:cNvPr id="88" name="Text Placeholder 2"/>
          <p:cNvSpPr>
            <a:spLocks noGrp="1"/>
          </p:cNvSpPr>
          <p:nvPr>
            <p:ph type="body" sz="quarter" idx="10"/>
          </p:nvPr>
        </p:nvSpPr>
        <p:spPr>
          <a:xfrm>
            <a:off x="8565018" y="3882320"/>
            <a:ext cx="2091152" cy="408745"/>
          </a:xfrm>
        </p:spPr>
        <p:txBody>
          <a:bodyPr anchor="ctr">
            <a:normAutofit/>
          </a:bodyPr>
          <a:lstStyle/>
          <a:p>
            <a:pPr algn="ctr"/>
            <a:r>
              <a:rPr lang="en-GB" sz="1400" dirty="0"/>
              <a:t>Competitor 4</a:t>
            </a:r>
          </a:p>
        </p:txBody>
      </p:sp>
      <p:sp>
        <p:nvSpPr>
          <p:cNvPr id="49" name="TextBox 48"/>
          <p:cNvSpPr txBox="1"/>
          <p:nvPr/>
        </p:nvSpPr>
        <p:spPr>
          <a:xfrm>
            <a:off x="10276114" y="6269653"/>
            <a:ext cx="47761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139</a:t>
            </a:r>
            <a:endParaRPr lang="en-GB" sz="1200" dirty="0">
              <a:solidFill>
                <a:schemeClr val="accent1"/>
              </a:solidFill>
              <a:latin typeface="Kontrapunkt Bob Light" panose="02000000000000000000" pitchFamily="50" charset="0"/>
            </a:endParaRPr>
          </a:p>
        </p:txBody>
      </p:sp>
      <p:grpSp>
        <p:nvGrpSpPr>
          <p:cNvPr id="24" name="Group 23"/>
          <p:cNvGrpSpPr/>
          <p:nvPr/>
        </p:nvGrpSpPr>
        <p:grpSpPr>
          <a:xfrm>
            <a:off x="2258991" y="2026107"/>
            <a:ext cx="658159" cy="1509783"/>
            <a:chOff x="10960100" y="1482726"/>
            <a:chExt cx="1101725" cy="2527300"/>
          </a:xfrm>
          <a:solidFill>
            <a:srgbClr val="ECECEC"/>
          </a:solidFill>
        </p:grpSpPr>
        <p:sp>
          <p:nvSpPr>
            <p:cNvPr id="20" name="Freeform 5"/>
            <p:cNvSpPr>
              <a:spLocks/>
            </p:cNvSpPr>
            <p:nvPr/>
          </p:nvSpPr>
          <p:spPr bwMode="auto">
            <a:xfrm>
              <a:off x="10960100" y="1482726"/>
              <a:ext cx="1101725" cy="2527300"/>
            </a:xfrm>
            <a:custGeom>
              <a:avLst/>
              <a:gdLst>
                <a:gd name="T0" fmla="*/ 270 w 406"/>
                <a:gd name="T1" fmla="*/ 120 h 935"/>
                <a:gd name="T2" fmla="*/ 283 w 406"/>
                <a:gd name="T3" fmla="*/ 139 h 935"/>
                <a:gd name="T4" fmla="*/ 318 w 406"/>
                <a:gd name="T5" fmla="*/ 162 h 935"/>
                <a:gd name="T6" fmla="*/ 355 w 406"/>
                <a:gd name="T7" fmla="*/ 194 h 935"/>
                <a:gd name="T8" fmla="*/ 362 w 406"/>
                <a:gd name="T9" fmla="*/ 241 h 935"/>
                <a:gd name="T10" fmla="*/ 360 w 406"/>
                <a:gd name="T11" fmla="*/ 280 h 935"/>
                <a:gd name="T12" fmla="*/ 355 w 406"/>
                <a:gd name="T13" fmla="*/ 341 h 935"/>
                <a:gd name="T14" fmla="*/ 352 w 406"/>
                <a:gd name="T15" fmla="*/ 376 h 935"/>
                <a:gd name="T16" fmla="*/ 342 w 406"/>
                <a:gd name="T17" fmla="*/ 472 h 935"/>
                <a:gd name="T18" fmla="*/ 337 w 406"/>
                <a:gd name="T19" fmla="*/ 515 h 935"/>
                <a:gd name="T20" fmla="*/ 329 w 406"/>
                <a:gd name="T21" fmla="*/ 528 h 935"/>
                <a:gd name="T22" fmla="*/ 347 w 406"/>
                <a:gd name="T23" fmla="*/ 543 h 935"/>
                <a:gd name="T24" fmla="*/ 400 w 406"/>
                <a:gd name="T25" fmla="*/ 542 h 935"/>
                <a:gd name="T26" fmla="*/ 401 w 406"/>
                <a:gd name="T27" fmla="*/ 621 h 935"/>
                <a:gd name="T28" fmla="*/ 397 w 406"/>
                <a:gd name="T29" fmla="*/ 694 h 935"/>
                <a:gd name="T30" fmla="*/ 316 w 406"/>
                <a:gd name="T31" fmla="*/ 726 h 935"/>
                <a:gd name="T32" fmla="*/ 304 w 406"/>
                <a:gd name="T33" fmla="*/ 828 h 935"/>
                <a:gd name="T34" fmla="*/ 305 w 406"/>
                <a:gd name="T35" fmla="*/ 853 h 935"/>
                <a:gd name="T36" fmla="*/ 301 w 406"/>
                <a:gd name="T37" fmla="*/ 897 h 935"/>
                <a:gd name="T38" fmla="*/ 287 w 406"/>
                <a:gd name="T39" fmla="*/ 917 h 935"/>
                <a:gd name="T40" fmla="*/ 225 w 406"/>
                <a:gd name="T41" fmla="*/ 933 h 935"/>
                <a:gd name="T42" fmla="*/ 228 w 406"/>
                <a:gd name="T43" fmla="*/ 913 h 935"/>
                <a:gd name="T44" fmla="*/ 240 w 406"/>
                <a:gd name="T45" fmla="*/ 888 h 935"/>
                <a:gd name="T46" fmla="*/ 236 w 406"/>
                <a:gd name="T47" fmla="*/ 842 h 935"/>
                <a:gd name="T48" fmla="*/ 258 w 406"/>
                <a:gd name="T49" fmla="*/ 800 h 935"/>
                <a:gd name="T50" fmla="*/ 252 w 406"/>
                <a:gd name="T51" fmla="*/ 768 h 935"/>
                <a:gd name="T52" fmla="*/ 248 w 406"/>
                <a:gd name="T53" fmla="*/ 706 h 935"/>
                <a:gd name="T54" fmla="*/ 215 w 406"/>
                <a:gd name="T55" fmla="*/ 699 h 935"/>
                <a:gd name="T56" fmla="*/ 203 w 406"/>
                <a:gd name="T57" fmla="*/ 745 h 935"/>
                <a:gd name="T58" fmla="*/ 189 w 406"/>
                <a:gd name="T59" fmla="*/ 801 h 935"/>
                <a:gd name="T60" fmla="*/ 168 w 406"/>
                <a:gd name="T61" fmla="*/ 848 h 935"/>
                <a:gd name="T62" fmla="*/ 157 w 406"/>
                <a:gd name="T63" fmla="*/ 890 h 935"/>
                <a:gd name="T64" fmla="*/ 156 w 406"/>
                <a:gd name="T65" fmla="*/ 909 h 935"/>
                <a:gd name="T66" fmla="*/ 117 w 406"/>
                <a:gd name="T67" fmla="*/ 911 h 935"/>
                <a:gd name="T68" fmla="*/ 59 w 406"/>
                <a:gd name="T69" fmla="*/ 920 h 935"/>
                <a:gd name="T70" fmla="*/ 4 w 406"/>
                <a:gd name="T71" fmla="*/ 896 h 935"/>
                <a:gd name="T72" fmla="*/ 63 w 406"/>
                <a:gd name="T73" fmla="*/ 881 h 935"/>
                <a:gd name="T74" fmla="*/ 92 w 406"/>
                <a:gd name="T75" fmla="*/ 841 h 935"/>
                <a:gd name="T76" fmla="*/ 109 w 406"/>
                <a:gd name="T77" fmla="*/ 821 h 935"/>
                <a:gd name="T78" fmla="*/ 126 w 406"/>
                <a:gd name="T79" fmla="*/ 752 h 935"/>
                <a:gd name="T80" fmla="*/ 131 w 406"/>
                <a:gd name="T81" fmla="*/ 674 h 935"/>
                <a:gd name="T82" fmla="*/ 141 w 406"/>
                <a:gd name="T83" fmla="*/ 593 h 935"/>
                <a:gd name="T84" fmla="*/ 119 w 406"/>
                <a:gd name="T85" fmla="*/ 486 h 935"/>
                <a:gd name="T86" fmla="*/ 127 w 406"/>
                <a:gd name="T87" fmla="*/ 422 h 935"/>
                <a:gd name="T88" fmla="*/ 136 w 406"/>
                <a:gd name="T89" fmla="*/ 377 h 935"/>
                <a:gd name="T90" fmla="*/ 148 w 406"/>
                <a:gd name="T91" fmla="*/ 290 h 935"/>
                <a:gd name="T92" fmla="*/ 166 w 406"/>
                <a:gd name="T93" fmla="*/ 181 h 935"/>
                <a:gd name="T94" fmla="*/ 209 w 406"/>
                <a:gd name="T95" fmla="*/ 149 h 935"/>
                <a:gd name="T96" fmla="*/ 195 w 406"/>
                <a:gd name="T97" fmla="*/ 106 h 935"/>
                <a:gd name="T98" fmla="*/ 189 w 406"/>
                <a:gd name="T99" fmla="*/ 83 h 935"/>
                <a:gd name="T100" fmla="*/ 189 w 406"/>
                <a:gd name="T101" fmla="*/ 62 h 935"/>
                <a:gd name="T102" fmla="*/ 196 w 406"/>
                <a:gd name="T103" fmla="*/ 23 h 935"/>
                <a:gd name="T104" fmla="*/ 249 w 406"/>
                <a:gd name="T105" fmla="*/ 8 h 935"/>
                <a:gd name="T106" fmla="*/ 285 w 406"/>
                <a:gd name="T107" fmla="*/ 50 h 935"/>
                <a:gd name="T108" fmla="*/ 281 w 406"/>
                <a:gd name="T109" fmla="*/ 66 h 935"/>
                <a:gd name="T110" fmla="*/ 273 w 406"/>
                <a:gd name="T111" fmla="*/ 96 h 935"/>
                <a:gd name="T112" fmla="*/ 271 w 406"/>
                <a:gd name="T113" fmla="*/ 115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6" h="935">
                  <a:moveTo>
                    <a:pt x="271" y="115"/>
                  </a:moveTo>
                  <a:cubicBezTo>
                    <a:pt x="271" y="115"/>
                    <a:pt x="271" y="117"/>
                    <a:pt x="270" y="120"/>
                  </a:cubicBezTo>
                  <a:cubicBezTo>
                    <a:pt x="270" y="123"/>
                    <a:pt x="270" y="127"/>
                    <a:pt x="270" y="129"/>
                  </a:cubicBezTo>
                  <a:cubicBezTo>
                    <a:pt x="270" y="131"/>
                    <a:pt x="283" y="133"/>
                    <a:pt x="283" y="139"/>
                  </a:cubicBezTo>
                  <a:cubicBezTo>
                    <a:pt x="284" y="144"/>
                    <a:pt x="293" y="147"/>
                    <a:pt x="293" y="147"/>
                  </a:cubicBezTo>
                  <a:cubicBezTo>
                    <a:pt x="318" y="162"/>
                    <a:pt x="318" y="162"/>
                    <a:pt x="318" y="162"/>
                  </a:cubicBezTo>
                  <a:cubicBezTo>
                    <a:pt x="334" y="177"/>
                    <a:pt x="334" y="177"/>
                    <a:pt x="334" y="177"/>
                  </a:cubicBezTo>
                  <a:cubicBezTo>
                    <a:pt x="334" y="177"/>
                    <a:pt x="355" y="190"/>
                    <a:pt x="355" y="194"/>
                  </a:cubicBezTo>
                  <a:cubicBezTo>
                    <a:pt x="355" y="199"/>
                    <a:pt x="362" y="218"/>
                    <a:pt x="362" y="223"/>
                  </a:cubicBezTo>
                  <a:cubicBezTo>
                    <a:pt x="362" y="228"/>
                    <a:pt x="363" y="235"/>
                    <a:pt x="362" y="241"/>
                  </a:cubicBezTo>
                  <a:cubicBezTo>
                    <a:pt x="362" y="248"/>
                    <a:pt x="364" y="255"/>
                    <a:pt x="362" y="259"/>
                  </a:cubicBezTo>
                  <a:cubicBezTo>
                    <a:pt x="361" y="263"/>
                    <a:pt x="360" y="280"/>
                    <a:pt x="360" y="280"/>
                  </a:cubicBezTo>
                  <a:cubicBezTo>
                    <a:pt x="360" y="280"/>
                    <a:pt x="362" y="321"/>
                    <a:pt x="361" y="326"/>
                  </a:cubicBezTo>
                  <a:cubicBezTo>
                    <a:pt x="359" y="331"/>
                    <a:pt x="354" y="339"/>
                    <a:pt x="355" y="341"/>
                  </a:cubicBezTo>
                  <a:cubicBezTo>
                    <a:pt x="356" y="343"/>
                    <a:pt x="358" y="356"/>
                    <a:pt x="358" y="358"/>
                  </a:cubicBezTo>
                  <a:cubicBezTo>
                    <a:pt x="358" y="360"/>
                    <a:pt x="352" y="376"/>
                    <a:pt x="352" y="376"/>
                  </a:cubicBezTo>
                  <a:cubicBezTo>
                    <a:pt x="351" y="413"/>
                    <a:pt x="351" y="413"/>
                    <a:pt x="351" y="413"/>
                  </a:cubicBezTo>
                  <a:cubicBezTo>
                    <a:pt x="351" y="413"/>
                    <a:pt x="342" y="462"/>
                    <a:pt x="342" y="472"/>
                  </a:cubicBezTo>
                  <a:cubicBezTo>
                    <a:pt x="342" y="481"/>
                    <a:pt x="335" y="507"/>
                    <a:pt x="335" y="507"/>
                  </a:cubicBezTo>
                  <a:cubicBezTo>
                    <a:pt x="335" y="507"/>
                    <a:pt x="336" y="514"/>
                    <a:pt x="337" y="515"/>
                  </a:cubicBezTo>
                  <a:cubicBezTo>
                    <a:pt x="337" y="517"/>
                    <a:pt x="330" y="519"/>
                    <a:pt x="330" y="519"/>
                  </a:cubicBezTo>
                  <a:cubicBezTo>
                    <a:pt x="329" y="528"/>
                    <a:pt x="329" y="528"/>
                    <a:pt x="329" y="528"/>
                  </a:cubicBezTo>
                  <a:cubicBezTo>
                    <a:pt x="329" y="528"/>
                    <a:pt x="339" y="538"/>
                    <a:pt x="339" y="539"/>
                  </a:cubicBezTo>
                  <a:cubicBezTo>
                    <a:pt x="339" y="540"/>
                    <a:pt x="347" y="543"/>
                    <a:pt x="347" y="543"/>
                  </a:cubicBezTo>
                  <a:cubicBezTo>
                    <a:pt x="359" y="543"/>
                    <a:pt x="359" y="543"/>
                    <a:pt x="359" y="543"/>
                  </a:cubicBezTo>
                  <a:cubicBezTo>
                    <a:pt x="400" y="542"/>
                    <a:pt x="400" y="542"/>
                    <a:pt x="400" y="542"/>
                  </a:cubicBezTo>
                  <a:cubicBezTo>
                    <a:pt x="400" y="542"/>
                    <a:pt x="405" y="607"/>
                    <a:pt x="402" y="615"/>
                  </a:cubicBezTo>
                  <a:cubicBezTo>
                    <a:pt x="400" y="624"/>
                    <a:pt x="401" y="621"/>
                    <a:pt x="401" y="621"/>
                  </a:cubicBezTo>
                  <a:cubicBezTo>
                    <a:pt x="401" y="621"/>
                    <a:pt x="406" y="683"/>
                    <a:pt x="405" y="688"/>
                  </a:cubicBezTo>
                  <a:cubicBezTo>
                    <a:pt x="404" y="693"/>
                    <a:pt x="402" y="694"/>
                    <a:pt x="397" y="694"/>
                  </a:cubicBezTo>
                  <a:cubicBezTo>
                    <a:pt x="393" y="694"/>
                    <a:pt x="316" y="700"/>
                    <a:pt x="316" y="700"/>
                  </a:cubicBezTo>
                  <a:cubicBezTo>
                    <a:pt x="316" y="700"/>
                    <a:pt x="316" y="719"/>
                    <a:pt x="316" y="726"/>
                  </a:cubicBezTo>
                  <a:cubicBezTo>
                    <a:pt x="316" y="732"/>
                    <a:pt x="317" y="792"/>
                    <a:pt x="311" y="801"/>
                  </a:cubicBezTo>
                  <a:cubicBezTo>
                    <a:pt x="305" y="810"/>
                    <a:pt x="312" y="823"/>
                    <a:pt x="304" y="828"/>
                  </a:cubicBezTo>
                  <a:cubicBezTo>
                    <a:pt x="296" y="832"/>
                    <a:pt x="299" y="841"/>
                    <a:pt x="302" y="842"/>
                  </a:cubicBezTo>
                  <a:cubicBezTo>
                    <a:pt x="305" y="844"/>
                    <a:pt x="304" y="851"/>
                    <a:pt x="305" y="853"/>
                  </a:cubicBezTo>
                  <a:cubicBezTo>
                    <a:pt x="305" y="855"/>
                    <a:pt x="302" y="876"/>
                    <a:pt x="302" y="876"/>
                  </a:cubicBezTo>
                  <a:cubicBezTo>
                    <a:pt x="301" y="897"/>
                    <a:pt x="301" y="897"/>
                    <a:pt x="301" y="897"/>
                  </a:cubicBezTo>
                  <a:cubicBezTo>
                    <a:pt x="291" y="904"/>
                    <a:pt x="291" y="904"/>
                    <a:pt x="291" y="904"/>
                  </a:cubicBezTo>
                  <a:cubicBezTo>
                    <a:pt x="291" y="904"/>
                    <a:pt x="287" y="915"/>
                    <a:pt x="287" y="917"/>
                  </a:cubicBezTo>
                  <a:cubicBezTo>
                    <a:pt x="287" y="919"/>
                    <a:pt x="263" y="935"/>
                    <a:pt x="245" y="933"/>
                  </a:cubicBezTo>
                  <a:cubicBezTo>
                    <a:pt x="245" y="933"/>
                    <a:pt x="227" y="935"/>
                    <a:pt x="225" y="933"/>
                  </a:cubicBezTo>
                  <a:cubicBezTo>
                    <a:pt x="222" y="932"/>
                    <a:pt x="221" y="918"/>
                    <a:pt x="225" y="917"/>
                  </a:cubicBezTo>
                  <a:cubicBezTo>
                    <a:pt x="228" y="916"/>
                    <a:pt x="228" y="913"/>
                    <a:pt x="228" y="913"/>
                  </a:cubicBezTo>
                  <a:cubicBezTo>
                    <a:pt x="228" y="913"/>
                    <a:pt x="226" y="900"/>
                    <a:pt x="229" y="900"/>
                  </a:cubicBezTo>
                  <a:cubicBezTo>
                    <a:pt x="232" y="900"/>
                    <a:pt x="239" y="890"/>
                    <a:pt x="240" y="888"/>
                  </a:cubicBezTo>
                  <a:cubicBezTo>
                    <a:pt x="241" y="886"/>
                    <a:pt x="248" y="875"/>
                    <a:pt x="247" y="874"/>
                  </a:cubicBezTo>
                  <a:cubicBezTo>
                    <a:pt x="245" y="873"/>
                    <a:pt x="235" y="845"/>
                    <a:pt x="236" y="842"/>
                  </a:cubicBezTo>
                  <a:cubicBezTo>
                    <a:pt x="238" y="839"/>
                    <a:pt x="242" y="824"/>
                    <a:pt x="243" y="824"/>
                  </a:cubicBezTo>
                  <a:cubicBezTo>
                    <a:pt x="245" y="824"/>
                    <a:pt x="258" y="802"/>
                    <a:pt x="258" y="800"/>
                  </a:cubicBezTo>
                  <a:cubicBezTo>
                    <a:pt x="258" y="798"/>
                    <a:pt x="252" y="782"/>
                    <a:pt x="252" y="782"/>
                  </a:cubicBezTo>
                  <a:cubicBezTo>
                    <a:pt x="252" y="782"/>
                    <a:pt x="249" y="768"/>
                    <a:pt x="252" y="768"/>
                  </a:cubicBezTo>
                  <a:cubicBezTo>
                    <a:pt x="255" y="768"/>
                    <a:pt x="259" y="758"/>
                    <a:pt x="259" y="755"/>
                  </a:cubicBezTo>
                  <a:cubicBezTo>
                    <a:pt x="259" y="751"/>
                    <a:pt x="248" y="706"/>
                    <a:pt x="248" y="706"/>
                  </a:cubicBezTo>
                  <a:cubicBezTo>
                    <a:pt x="248" y="706"/>
                    <a:pt x="226" y="706"/>
                    <a:pt x="224" y="706"/>
                  </a:cubicBezTo>
                  <a:cubicBezTo>
                    <a:pt x="222" y="706"/>
                    <a:pt x="219" y="699"/>
                    <a:pt x="215" y="699"/>
                  </a:cubicBezTo>
                  <a:cubicBezTo>
                    <a:pt x="211" y="699"/>
                    <a:pt x="210" y="712"/>
                    <a:pt x="210" y="716"/>
                  </a:cubicBezTo>
                  <a:cubicBezTo>
                    <a:pt x="210" y="719"/>
                    <a:pt x="204" y="741"/>
                    <a:pt x="203" y="745"/>
                  </a:cubicBezTo>
                  <a:cubicBezTo>
                    <a:pt x="203" y="745"/>
                    <a:pt x="195" y="770"/>
                    <a:pt x="195" y="774"/>
                  </a:cubicBezTo>
                  <a:cubicBezTo>
                    <a:pt x="195" y="778"/>
                    <a:pt x="190" y="798"/>
                    <a:pt x="189" y="801"/>
                  </a:cubicBezTo>
                  <a:cubicBezTo>
                    <a:pt x="188" y="804"/>
                    <a:pt x="183" y="822"/>
                    <a:pt x="180" y="826"/>
                  </a:cubicBezTo>
                  <a:cubicBezTo>
                    <a:pt x="178" y="829"/>
                    <a:pt x="168" y="841"/>
                    <a:pt x="168" y="848"/>
                  </a:cubicBezTo>
                  <a:cubicBezTo>
                    <a:pt x="168" y="855"/>
                    <a:pt x="159" y="869"/>
                    <a:pt x="160" y="872"/>
                  </a:cubicBezTo>
                  <a:cubicBezTo>
                    <a:pt x="161" y="875"/>
                    <a:pt x="157" y="888"/>
                    <a:pt x="157" y="890"/>
                  </a:cubicBezTo>
                  <a:cubicBezTo>
                    <a:pt x="157" y="891"/>
                    <a:pt x="152" y="893"/>
                    <a:pt x="152" y="893"/>
                  </a:cubicBezTo>
                  <a:cubicBezTo>
                    <a:pt x="152" y="893"/>
                    <a:pt x="156" y="907"/>
                    <a:pt x="156" y="909"/>
                  </a:cubicBezTo>
                  <a:cubicBezTo>
                    <a:pt x="156" y="911"/>
                    <a:pt x="141" y="920"/>
                    <a:pt x="117" y="917"/>
                  </a:cubicBezTo>
                  <a:cubicBezTo>
                    <a:pt x="117" y="911"/>
                    <a:pt x="117" y="911"/>
                    <a:pt x="117" y="911"/>
                  </a:cubicBezTo>
                  <a:cubicBezTo>
                    <a:pt x="117" y="911"/>
                    <a:pt x="101" y="908"/>
                    <a:pt x="97" y="912"/>
                  </a:cubicBezTo>
                  <a:cubicBezTo>
                    <a:pt x="93" y="916"/>
                    <a:pt x="67" y="921"/>
                    <a:pt x="59" y="920"/>
                  </a:cubicBezTo>
                  <a:cubicBezTo>
                    <a:pt x="51" y="918"/>
                    <a:pt x="33" y="926"/>
                    <a:pt x="0" y="905"/>
                  </a:cubicBezTo>
                  <a:cubicBezTo>
                    <a:pt x="0" y="905"/>
                    <a:pt x="1" y="896"/>
                    <a:pt x="4" y="896"/>
                  </a:cubicBezTo>
                  <a:cubicBezTo>
                    <a:pt x="6" y="896"/>
                    <a:pt x="33" y="896"/>
                    <a:pt x="39" y="895"/>
                  </a:cubicBezTo>
                  <a:cubicBezTo>
                    <a:pt x="44" y="894"/>
                    <a:pt x="62" y="882"/>
                    <a:pt x="63" y="881"/>
                  </a:cubicBezTo>
                  <a:cubicBezTo>
                    <a:pt x="64" y="880"/>
                    <a:pt x="76" y="864"/>
                    <a:pt x="78" y="865"/>
                  </a:cubicBezTo>
                  <a:cubicBezTo>
                    <a:pt x="80" y="867"/>
                    <a:pt x="89" y="841"/>
                    <a:pt x="92" y="841"/>
                  </a:cubicBezTo>
                  <a:cubicBezTo>
                    <a:pt x="96" y="841"/>
                    <a:pt x="92" y="826"/>
                    <a:pt x="94" y="826"/>
                  </a:cubicBezTo>
                  <a:cubicBezTo>
                    <a:pt x="96" y="826"/>
                    <a:pt x="107" y="823"/>
                    <a:pt x="109" y="821"/>
                  </a:cubicBezTo>
                  <a:cubicBezTo>
                    <a:pt x="111" y="818"/>
                    <a:pt x="119" y="774"/>
                    <a:pt x="119" y="774"/>
                  </a:cubicBezTo>
                  <a:cubicBezTo>
                    <a:pt x="119" y="774"/>
                    <a:pt x="113" y="763"/>
                    <a:pt x="126" y="752"/>
                  </a:cubicBezTo>
                  <a:cubicBezTo>
                    <a:pt x="126" y="752"/>
                    <a:pt x="128" y="709"/>
                    <a:pt x="130" y="704"/>
                  </a:cubicBezTo>
                  <a:cubicBezTo>
                    <a:pt x="131" y="699"/>
                    <a:pt x="131" y="674"/>
                    <a:pt x="131" y="674"/>
                  </a:cubicBezTo>
                  <a:cubicBezTo>
                    <a:pt x="131" y="674"/>
                    <a:pt x="132" y="604"/>
                    <a:pt x="134" y="605"/>
                  </a:cubicBezTo>
                  <a:cubicBezTo>
                    <a:pt x="136" y="606"/>
                    <a:pt x="140" y="594"/>
                    <a:pt x="141" y="593"/>
                  </a:cubicBezTo>
                  <a:cubicBezTo>
                    <a:pt x="142" y="591"/>
                    <a:pt x="128" y="527"/>
                    <a:pt x="131" y="512"/>
                  </a:cubicBezTo>
                  <a:cubicBezTo>
                    <a:pt x="131" y="512"/>
                    <a:pt x="117" y="489"/>
                    <a:pt x="119" y="486"/>
                  </a:cubicBezTo>
                  <a:cubicBezTo>
                    <a:pt x="121" y="482"/>
                    <a:pt x="115" y="453"/>
                    <a:pt x="115" y="453"/>
                  </a:cubicBezTo>
                  <a:cubicBezTo>
                    <a:pt x="115" y="453"/>
                    <a:pt x="122" y="425"/>
                    <a:pt x="127" y="422"/>
                  </a:cubicBezTo>
                  <a:cubicBezTo>
                    <a:pt x="131" y="419"/>
                    <a:pt x="138" y="401"/>
                    <a:pt x="137" y="395"/>
                  </a:cubicBezTo>
                  <a:cubicBezTo>
                    <a:pt x="137" y="389"/>
                    <a:pt x="136" y="377"/>
                    <a:pt x="136" y="377"/>
                  </a:cubicBezTo>
                  <a:cubicBezTo>
                    <a:pt x="139" y="336"/>
                    <a:pt x="139" y="336"/>
                    <a:pt x="139" y="336"/>
                  </a:cubicBezTo>
                  <a:cubicBezTo>
                    <a:pt x="148" y="290"/>
                    <a:pt x="148" y="290"/>
                    <a:pt x="148" y="290"/>
                  </a:cubicBezTo>
                  <a:cubicBezTo>
                    <a:pt x="148" y="290"/>
                    <a:pt x="151" y="205"/>
                    <a:pt x="153" y="205"/>
                  </a:cubicBezTo>
                  <a:cubicBezTo>
                    <a:pt x="155" y="205"/>
                    <a:pt x="161" y="180"/>
                    <a:pt x="166" y="181"/>
                  </a:cubicBezTo>
                  <a:cubicBezTo>
                    <a:pt x="171" y="181"/>
                    <a:pt x="202" y="157"/>
                    <a:pt x="202" y="157"/>
                  </a:cubicBezTo>
                  <a:cubicBezTo>
                    <a:pt x="202" y="157"/>
                    <a:pt x="209" y="152"/>
                    <a:pt x="209" y="149"/>
                  </a:cubicBezTo>
                  <a:cubicBezTo>
                    <a:pt x="209" y="147"/>
                    <a:pt x="210" y="132"/>
                    <a:pt x="210" y="132"/>
                  </a:cubicBezTo>
                  <a:cubicBezTo>
                    <a:pt x="210" y="132"/>
                    <a:pt x="195" y="116"/>
                    <a:pt x="195" y="106"/>
                  </a:cubicBezTo>
                  <a:cubicBezTo>
                    <a:pt x="192" y="90"/>
                    <a:pt x="192" y="90"/>
                    <a:pt x="192" y="90"/>
                  </a:cubicBezTo>
                  <a:cubicBezTo>
                    <a:pt x="189" y="83"/>
                    <a:pt x="189" y="83"/>
                    <a:pt x="189" y="83"/>
                  </a:cubicBezTo>
                  <a:cubicBezTo>
                    <a:pt x="189" y="71"/>
                    <a:pt x="189" y="71"/>
                    <a:pt x="189" y="71"/>
                  </a:cubicBezTo>
                  <a:cubicBezTo>
                    <a:pt x="189" y="62"/>
                    <a:pt x="189" y="62"/>
                    <a:pt x="189" y="62"/>
                  </a:cubicBezTo>
                  <a:cubicBezTo>
                    <a:pt x="189" y="37"/>
                    <a:pt x="189" y="37"/>
                    <a:pt x="189" y="37"/>
                  </a:cubicBezTo>
                  <a:cubicBezTo>
                    <a:pt x="189" y="37"/>
                    <a:pt x="191" y="25"/>
                    <a:pt x="196" y="23"/>
                  </a:cubicBezTo>
                  <a:cubicBezTo>
                    <a:pt x="200" y="21"/>
                    <a:pt x="221" y="0"/>
                    <a:pt x="229" y="3"/>
                  </a:cubicBezTo>
                  <a:cubicBezTo>
                    <a:pt x="236" y="5"/>
                    <a:pt x="248" y="6"/>
                    <a:pt x="249" y="8"/>
                  </a:cubicBezTo>
                  <a:cubicBezTo>
                    <a:pt x="250" y="10"/>
                    <a:pt x="275" y="17"/>
                    <a:pt x="275" y="23"/>
                  </a:cubicBezTo>
                  <a:cubicBezTo>
                    <a:pt x="275" y="29"/>
                    <a:pt x="285" y="46"/>
                    <a:pt x="285" y="50"/>
                  </a:cubicBezTo>
                  <a:cubicBezTo>
                    <a:pt x="285" y="55"/>
                    <a:pt x="285" y="62"/>
                    <a:pt x="285" y="62"/>
                  </a:cubicBezTo>
                  <a:cubicBezTo>
                    <a:pt x="281" y="66"/>
                    <a:pt x="281" y="66"/>
                    <a:pt x="281" y="66"/>
                  </a:cubicBezTo>
                  <a:cubicBezTo>
                    <a:pt x="281" y="66"/>
                    <a:pt x="284" y="80"/>
                    <a:pt x="279" y="88"/>
                  </a:cubicBezTo>
                  <a:cubicBezTo>
                    <a:pt x="273" y="96"/>
                    <a:pt x="273" y="96"/>
                    <a:pt x="273" y="96"/>
                  </a:cubicBezTo>
                  <a:cubicBezTo>
                    <a:pt x="273" y="106"/>
                    <a:pt x="273" y="106"/>
                    <a:pt x="273" y="106"/>
                  </a:cubicBezTo>
                  <a:cubicBezTo>
                    <a:pt x="273" y="106"/>
                    <a:pt x="272" y="116"/>
                    <a:pt x="271" y="1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6"/>
            <p:cNvSpPr>
              <a:spLocks/>
            </p:cNvSpPr>
            <p:nvPr/>
          </p:nvSpPr>
          <p:spPr bwMode="auto">
            <a:xfrm>
              <a:off x="11353800" y="1879601"/>
              <a:ext cx="339725" cy="882650"/>
            </a:xfrm>
            <a:custGeom>
              <a:avLst/>
              <a:gdLst>
                <a:gd name="T0" fmla="*/ 73 w 125"/>
                <a:gd name="T1" fmla="*/ 40 h 326"/>
                <a:gd name="T2" fmla="*/ 95 w 125"/>
                <a:gd name="T3" fmla="*/ 35 h 326"/>
                <a:gd name="T4" fmla="*/ 125 w 125"/>
                <a:gd name="T5" fmla="*/ 0 h 326"/>
                <a:gd name="T6" fmla="*/ 115 w 125"/>
                <a:gd name="T7" fmla="*/ 27 h 326"/>
                <a:gd name="T8" fmla="*/ 71 w 125"/>
                <a:gd name="T9" fmla="*/ 230 h 326"/>
                <a:gd name="T10" fmla="*/ 125 w 125"/>
                <a:gd name="T11" fmla="*/ 323 h 326"/>
                <a:gd name="T12" fmla="*/ 49 w 125"/>
                <a:gd name="T13" fmla="*/ 322 h 326"/>
                <a:gd name="T14" fmla="*/ 79 w 125"/>
                <a:gd name="T15" fmla="*/ 79 h 326"/>
                <a:gd name="T16" fmla="*/ 85 w 125"/>
                <a:gd name="T17" fmla="*/ 54 h 326"/>
                <a:gd name="T18" fmla="*/ 67 w 125"/>
                <a:gd name="T19" fmla="*/ 55 h 326"/>
                <a:gd name="T20" fmla="*/ 62 w 125"/>
                <a:gd name="T21" fmla="*/ 79 h 326"/>
                <a:gd name="T22" fmla="*/ 11 w 125"/>
                <a:gd name="T23" fmla="*/ 299 h 326"/>
                <a:gd name="T24" fmla="*/ 10 w 125"/>
                <a:gd name="T25" fmla="*/ 309 h 326"/>
                <a:gd name="T26" fmla="*/ 0 w 125"/>
                <a:gd name="T27" fmla="*/ 306 h 326"/>
                <a:gd name="T28" fmla="*/ 50 w 125"/>
                <a:gd name="T29" fmla="*/ 90 h 326"/>
                <a:gd name="T30" fmla="*/ 73 w 125"/>
                <a:gd name="T31" fmla="*/ 4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326">
                  <a:moveTo>
                    <a:pt x="73" y="40"/>
                  </a:moveTo>
                  <a:cubicBezTo>
                    <a:pt x="73" y="40"/>
                    <a:pt x="86" y="49"/>
                    <a:pt x="95" y="35"/>
                  </a:cubicBezTo>
                  <a:cubicBezTo>
                    <a:pt x="125" y="0"/>
                    <a:pt x="125" y="0"/>
                    <a:pt x="125" y="0"/>
                  </a:cubicBezTo>
                  <a:cubicBezTo>
                    <a:pt x="115" y="27"/>
                    <a:pt x="115" y="27"/>
                    <a:pt x="115" y="27"/>
                  </a:cubicBezTo>
                  <a:cubicBezTo>
                    <a:pt x="115" y="27"/>
                    <a:pt x="70" y="93"/>
                    <a:pt x="71" y="230"/>
                  </a:cubicBezTo>
                  <a:cubicBezTo>
                    <a:pt x="64" y="265"/>
                    <a:pt x="125" y="323"/>
                    <a:pt x="125" y="323"/>
                  </a:cubicBezTo>
                  <a:cubicBezTo>
                    <a:pt x="49" y="322"/>
                    <a:pt x="49" y="322"/>
                    <a:pt x="49" y="322"/>
                  </a:cubicBezTo>
                  <a:cubicBezTo>
                    <a:pt x="49" y="322"/>
                    <a:pt x="55" y="108"/>
                    <a:pt x="79" y="79"/>
                  </a:cubicBezTo>
                  <a:cubicBezTo>
                    <a:pt x="103" y="49"/>
                    <a:pt x="85" y="54"/>
                    <a:pt x="85" y="54"/>
                  </a:cubicBezTo>
                  <a:cubicBezTo>
                    <a:pt x="67" y="55"/>
                    <a:pt x="67" y="55"/>
                    <a:pt x="67" y="55"/>
                  </a:cubicBezTo>
                  <a:cubicBezTo>
                    <a:pt x="67" y="55"/>
                    <a:pt x="57" y="77"/>
                    <a:pt x="62" y="79"/>
                  </a:cubicBezTo>
                  <a:cubicBezTo>
                    <a:pt x="67" y="81"/>
                    <a:pt x="9" y="272"/>
                    <a:pt x="11" y="299"/>
                  </a:cubicBezTo>
                  <a:cubicBezTo>
                    <a:pt x="13" y="326"/>
                    <a:pt x="10" y="309"/>
                    <a:pt x="10" y="309"/>
                  </a:cubicBezTo>
                  <a:cubicBezTo>
                    <a:pt x="0" y="306"/>
                    <a:pt x="0" y="306"/>
                    <a:pt x="0" y="306"/>
                  </a:cubicBezTo>
                  <a:cubicBezTo>
                    <a:pt x="0" y="306"/>
                    <a:pt x="27" y="140"/>
                    <a:pt x="50" y="90"/>
                  </a:cubicBezTo>
                  <a:cubicBezTo>
                    <a:pt x="73" y="40"/>
                    <a:pt x="73" y="40"/>
                    <a:pt x="73"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 name="Group 32"/>
          <p:cNvGrpSpPr/>
          <p:nvPr/>
        </p:nvGrpSpPr>
        <p:grpSpPr>
          <a:xfrm>
            <a:off x="4696943" y="2024648"/>
            <a:ext cx="447675" cy="1492251"/>
            <a:chOff x="3759201" y="2070100"/>
            <a:chExt cx="447675" cy="1492251"/>
          </a:xfrm>
          <a:solidFill>
            <a:srgbClr val="ECECEC"/>
          </a:solidFill>
        </p:grpSpPr>
        <p:sp>
          <p:nvSpPr>
            <p:cNvPr id="29" name="Freeform 10"/>
            <p:cNvSpPr>
              <a:spLocks/>
            </p:cNvSpPr>
            <p:nvPr/>
          </p:nvSpPr>
          <p:spPr bwMode="auto">
            <a:xfrm>
              <a:off x="3932238" y="2070100"/>
              <a:ext cx="150813" cy="230188"/>
            </a:xfrm>
            <a:custGeom>
              <a:avLst/>
              <a:gdLst>
                <a:gd name="T0" fmla="*/ 47 w 93"/>
                <a:gd name="T1" fmla="*/ 136 h 142"/>
                <a:gd name="T2" fmla="*/ 78 w 93"/>
                <a:gd name="T3" fmla="*/ 110 h 142"/>
                <a:gd name="T4" fmla="*/ 78 w 93"/>
                <a:gd name="T5" fmla="*/ 106 h 142"/>
                <a:gd name="T6" fmla="*/ 80 w 93"/>
                <a:gd name="T7" fmla="*/ 103 h 142"/>
                <a:gd name="T8" fmla="*/ 81 w 93"/>
                <a:gd name="T9" fmla="*/ 89 h 142"/>
                <a:gd name="T10" fmla="*/ 89 w 93"/>
                <a:gd name="T11" fmla="*/ 83 h 142"/>
                <a:gd name="T12" fmla="*/ 91 w 93"/>
                <a:gd name="T13" fmla="*/ 73 h 142"/>
                <a:gd name="T14" fmla="*/ 92 w 93"/>
                <a:gd name="T15" fmla="*/ 64 h 142"/>
                <a:gd name="T16" fmla="*/ 85 w 93"/>
                <a:gd name="T17" fmla="*/ 58 h 142"/>
                <a:gd name="T18" fmla="*/ 85 w 93"/>
                <a:gd name="T19" fmla="*/ 52 h 142"/>
                <a:gd name="T20" fmla="*/ 85 w 93"/>
                <a:gd name="T21" fmla="*/ 45 h 142"/>
                <a:gd name="T22" fmla="*/ 85 w 93"/>
                <a:gd name="T23" fmla="*/ 36 h 142"/>
                <a:gd name="T24" fmla="*/ 83 w 93"/>
                <a:gd name="T25" fmla="*/ 23 h 142"/>
                <a:gd name="T26" fmla="*/ 76 w 93"/>
                <a:gd name="T27" fmla="*/ 15 h 142"/>
                <a:gd name="T28" fmla="*/ 64 w 93"/>
                <a:gd name="T29" fmla="*/ 7 h 142"/>
                <a:gd name="T30" fmla="*/ 43 w 93"/>
                <a:gd name="T31" fmla="*/ 1 h 142"/>
                <a:gd name="T32" fmla="*/ 28 w 93"/>
                <a:gd name="T33" fmla="*/ 6 h 142"/>
                <a:gd name="T34" fmla="*/ 17 w 93"/>
                <a:gd name="T35" fmla="*/ 13 h 142"/>
                <a:gd name="T36" fmla="*/ 12 w 93"/>
                <a:gd name="T37" fmla="*/ 20 h 142"/>
                <a:gd name="T38" fmla="*/ 5 w 93"/>
                <a:gd name="T39" fmla="*/ 27 h 142"/>
                <a:gd name="T40" fmla="*/ 1 w 93"/>
                <a:gd name="T41" fmla="*/ 40 h 142"/>
                <a:gd name="T42" fmla="*/ 7 w 93"/>
                <a:gd name="T43" fmla="*/ 64 h 142"/>
                <a:gd name="T44" fmla="*/ 7 w 93"/>
                <a:gd name="T45" fmla="*/ 65 h 142"/>
                <a:gd name="T46" fmla="*/ 3 w 93"/>
                <a:gd name="T47" fmla="*/ 67 h 142"/>
                <a:gd name="T48" fmla="*/ 3 w 93"/>
                <a:gd name="T49" fmla="*/ 74 h 142"/>
                <a:gd name="T50" fmla="*/ 4 w 93"/>
                <a:gd name="T51" fmla="*/ 78 h 142"/>
                <a:gd name="T52" fmla="*/ 5 w 93"/>
                <a:gd name="T53" fmla="*/ 87 h 142"/>
                <a:gd name="T54" fmla="*/ 8 w 93"/>
                <a:gd name="T55" fmla="*/ 92 h 142"/>
                <a:gd name="T56" fmla="*/ 11 w 93"/>
                <a:gd name="T57" fmla="*/ 95 h 142"/>
                <a:gd name="T58" fmla="*/ 13 w 93"/>
                <a:gd name="T59" fmla="*/ 108 h 142"/>
                <a:gd name="T60" fmla="*/ 18 w 93"/>
                <a:gd name="T61" fmla="*/ 115 h 142"/>
                <a:gd name="T62" fmla="*/ 18 w 93"/>
                <a:gd name="T63" fmla="*/ 123 h 142"/>
                <a:gd name="T64" fmla="*/ 17 w 93"/>
                <a:gd name="T65" fmla="*/ 125 h 142"/>
                <a:gd name="T66" fmla="*/ 47 w 93"/>
                <a:gd name="T67"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142">
                  <a:moveTo>
                    <a:pt x="47" y="136"/>
                  </a:moveTo>
                  <a:cubicBezTo>
                    <a:pt x="61" y="132"/>
                    <a:pt x="76" y="113"/>
                    <a:pt x="78" y="110"/>
                  </a:cubicBezTo>
                  <a:cubicBezTo>
                    <a:pt x="78" y="108"/>
                    <a:pt x="78" y="106"/>
                    <a:pt x="78" y="106"/>
                  </a:cubicBezTo>
                  <a:cubicBezTo>
                    <a:pt x="78" y="106"/>
                    <a:pt x="78" y="104"/>
                    <a:pt x="80" y="103"/>
                  </a:cubicBezTo>
                  <a:cubicBezTo>
                    <a:pt x="81" y="101"/>
                    <a:pt x="81" y="89"/>
                    <a:pt x="81" y="89"/>
                  </a:cubicBezTo>
                  <a:cubicBezTo>
                    <a:pt x="87" y="89"/>
                    <a:pt x="89" y="85"/>
                    <a:pt x="89" y="83"/>
                  </a:cubicBezTo>
                  <a:cubicBezTo>
                    <a:pt x="89" y="80"/>
                    <a:pt x="91" y="75"/>
                    <a:pt x="91" y="73"/>
                  </a:cubicBezTo>
                  <a:cubicBezTo>
                    <a:pt x="91" y="72"/>
                    <a:pt x="93" y="68"/>
                    <a:pt x="92" y="64"/>
                  </a:cubicBezTo>
                  <a:cubicBezTo>
                    <a:pt x="92" y="59"/>
                    <a:pt x="85" y="58"/>
                    <a:pt x="85" y="58"/>
                  </a:cubicBezTo>
                  <a:cubicBezTo>
                    <a:pt x="85" y="52"/>
                    <a:pt x="85" y="52"/>
                    <a:pt x="85" y="52"/>
                  </a:cubicBezTo>
                  <a:cubicBezTo>
                    <a:pt x="85" y="45"/>
                    <a:pt x="85" y="45"/>
                    <a:pt x="85" y="45"/>
                  </a:cubicBezTo>
                  <a:cubicBezTo>
                    <a:pt x="85" y="36"/>
                    <a:pt x="85" y="36"/>
                    <a:pt x="85" y="36"/>
                  </a:cubicBezTo>
                  <a:cubicBezTo>
                    <a:pt x="85" y="36"/>
                    <a:pt x="84" y="24"/>
                    <a:pt x="83" y="23"/>
                  </a:cubicBezTo>
                  <a:cubicBezTo>
                    <a:pt x="83" y="22"/>
                    <a:pt x="76" y="15"/>
                    <a:pt x="76" y="15"/>
                  </a:cubicBezTo>
                  <a:cubicBezTo>
                    <a:pt x="76" y="15"/>
                    <a:pt x="64" y="8"/>
                    <a:pt x="64" y="7"/>
                  </a:cubicBezTo>
                  <a:cubicBezTo>
                    <a:pt x="63" y="7"/>
                    <a:pt x="51" y="1"/>
                    <a:pt x="43" y="1"/>
                  </a:cubicBezTo>
                  <a:cubicBezTo>
                    <a:pt x="34" y="0"/>
                    <a:pt x="31" y="6"/>
                    <a:pt x="28" y="6"/>
                  </a:cubicBezTo>
                  <a:cubicBezTo>
                    <a:pt x="26" y="6"/>
                    <a:pt x="17" y="13"/>
                    <a:pt x="17" y="13"/>
                  </a:cubicBezTo>
                  <a:cubicBezTo>
                    <a:pt x="12" y="13"/>
                    <a:pt x="13" y="20"/>
                    <a:pt x="12" y="20"/>
                  </a:cubicBezTo>
                  <a:cubicBezTo>
                    <a:pt x="11" y="20"/>
                    <a:pt x="5" y="27"/>
                    <a:pt x="5" y="27"/>
                  </a:cubicBezTo>
                  <a:cubicBezTo>
                    <a:pt x="5" y="27"/>
                    <a:pt x="3" y="33"/>
                    <a:pt x="1" y="40"/>
                  </a:cubicBezTo>
                  <a:cubicBezTo>
                    <a:pt x="0" y="47"/>
                    <a:pt x="7" y="64"/>
                    <a:pt x="7" y="64"/>
                  </a:cubicBezTo>
                  <a:cubicBezTo>
                    <a:pt x="7" y="65"/>
                    <a:pt x="7" y="65"/>
                    <a:pt x="7" y="65"/>
                  </a:cubicBezTo>
                  <a:cubicBezTo>
                    <a:pt x="5" y="63"/>
                    <a:pt x="4" y="66"/>
                    <a:pt x="3" y="67"/>
                  </a:cubicBezTo>
                  <a:cubicBezTo>
                    <a:pt x="2" y="68"/>
                    <a:pt x="3" y="74"/>
                    <a:pt x="3" y="74"/>
                  </a:cubicBezTo>
                  <a:cubicBezTo>
                    <a:pt x="3" y="74"/>
                    <a:pt x="4" y="76"/>
                    <a:pt x="4" y="78"/>
                  </a:cubicBezTo>
                  <a:cubicBezTo>
                    <a:pt x="5" y="79"/>
                    <a:pt x="5" y="84"/>
                    <a:pt x="5" y="87"/>
                  </a:cubicBezTo>
                  <a:cubicBezTo>
                    <a:pt x="5" y="89"/>
                    <a:pt x="8" y="92"/>
                    <a:pt x="8" y="92"/>
                  </a:cubicBezTo>
                  <a:cubicBezTo>
                    <a:pt x="8" y="92"/>
                    <a:pt x="11" y="92"/>
                    <a:pt x="11" y="95"/>
                  </a:cubicBezTo>
                  <a:cubicBezTo>
                    <a:pt x="12" y="99"/>
                    <a:pt x="13" y="106"/>
                    <a:pt x="13" y="108"/>
                  </a:cubicBezTo>
                  <a:cubicBezTo>
                    <a:pt x="13" y="109"/>
                    <a:pt x="18" y="115"/>
                    <a:pt x="18" y="115"/>
                  </a:cubicBezTo>
                  <a:cubicBezTo>
                    <a:pt x="18" y="123"/>
                    <a:pt x="18" y="123"/>
                    <a:pt x="18" y="123"/>
                  </a:cubicBezTo>
                  <a:cubicBezTo>
                    <a:pt x="17" y="125"/>
                    <a:pt x="17" y="125"/>
                    <a:pt x="17" y="125"/>
                  </a:cubicBezTo>
                  <a:cubicBezTo>
                    <a:pt x="25" y="133"/>
                    <a:pt x="38" y="142"/>
                    <a:pt x="47"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11"/>
            <p:cNvSpPr>
              <a:spLocks noEditPoints="1"/>
            </p:cNvSpPr>
            <p:nvPr/>
          </p:nvSpPr>
          <p:spPr bwMode="auto">
            <a:xfrm>
              <a:off x="3759201" y="2281238"/>
              <a:ext cx="447675" cy="1281113"/>
            </a:xfrm>
            <a:custGeom>
              <a:avLst/>
              <a:gdLst>
                <a:gd name="T0" fmla="*/ 273 w 275"/>
                <a:gd name="T1" fmla="*/ 216 h 792"/>
                <a:gd name="T2" fmla="*/ 268 w 275"/>
                <a:gd name="T3" fmla="*/ 111 h 792"/>
                <a:gd name="T4" fmla="*/ 253 w 275"/>
                <a:gd name="T5" fmla="*/ 44 h 792"/>
                <a:gd name="T6" fmla="*/ 203 w 275"/>
                <a:gd name="T7" fmla="*/ 15 h 792"/>
                <a:gd name="T8" fmla="*/ 167 w 275"/>
                <a:gd name="T9" fmla="*/ 52 h 792"/>
                <a:gd name="T10" fmla="*/ 116 w 275"/>
                <a:gd name="T11" fmla="*/ 2 h 792"/>
                <a:gd name="T12" fmla="*/ 46 w 275"/>
                <a:gd name="T13" fmla="*/ 30 h 792"/>
                <a:gd name="T14" fmla="*/ 14 w 275"/>
                <a:gd name="T15" fmla="*/ 141 h 792"/>
                <a:gd name="T16" fmla="*/ 7 w 275"/>
                <a:gd name="T17" fmla="*/ 208 h 792"/>
                <a:gd name="T18" fmla="*/ 17 w 275"/>
                <a:gd name="T19" fmla="*/ 279 h 792"/>
                <a:gd name="T20" fmla="*/ 33 w 275"/>
                <a:gd name="T21" fmla="*/ 331 h 792"/>
                <a:gd name="T22" fmla="*/ 37 w 275"/>
                <a:gd name="T23" fmla="*/ 372 h 792"/>
                <a:gd name="T24" fmla="*/ 40 w 275"/>
                <a:gd name="T25" fmla="*/ 473 h 792"/>
                <a:gd name="T26" fmla="*/ 49 w 275"/>
                <a:gd name="T27" fmla="*/ 561 h 792"/>
                <a:gd name="T28" fmla="*/ 75 w 275"/>
                <a:gd name="T29" fmla="*/ 690 h 792"/>
                <a:gd name="T30" fmla="*/ 37 w 275"/>
                <a:gd name="T31" fmla="*/ 759 h 792"/>
                <a:gd name="T32" fmla="*/ 102 w 275"/>
                <a:gd name="T33" fmla="*/ 744 h 792"/>
                <a:gd name="T34" fmla="*/ 119 w 275"/>
                <a:gd name="T35" fmla="*/ 732 h 792"/>
                <a:gd name="T36" fmla="*/ 139 w 275"/>
                <a:gd name="T37" fmla="*/ 732 h 792"/>
                <a:gd name="T38" fmla="*/ 138 w 275"/>
                <a:gd name="T39" fmla="*/ 790 h 792"/>
                <a:gd name="T40" fmla="*/ 178 w 275"/>
                <a:gd name="T41" fmla="*/ 751 h 792"/>
                <a:gd name="T42" fmla="*/ 178 w 275"/>
                <a:gd name="T43" fmla="*/ 720 h 792"/>
                <a:gd name="T44" fmla="*/ 196 w 275"/>
                <a:gd name="T45" fmla="*/ 670 h 792"/>
                <a:gd name="T46" fmla="*/ 207 w 275"/>
                <a:gd name="T47" fmla="*/ 545 h 792"/>
                <a:gd name="T48" fmla="*/ 209 w 275"/>
                <a:gd name="T49" fmla="*/ 469 h 792"/>
                <a:gd name="T50" fmla="*/ 235 w 275"/>
                <a:gd name="T51" fmla="*/ 417 h 792"/>
                <a:gd name="T52" fmla="*/ 249 w 275"/>
                <a:gd name="T53" fmla="*/ 367 h 792"/>
                <a:gd name="T54" fmla="*/ 260 w 275"/>
                <a:gd name="T55" fmla="*/ 361 h 792"/>
                <a:gd name="T56" fmla="*/ 270 w 275"/>
                <a:gd name="T57" fmla="*/ 273 h 792"/>
                <a:gd name="T58" fmla="*/ 272 w 275"/>
                <a:gd name="T59" fmla="*/ 251 h 792"/>
                <a:gd name="T60" fmla="*/ 55 w 275"/>
                <a:gd name="T61" fmla="*/ 222 h 792"/>
                <a:gd name="T62" fmla="*/ 49 w 275"/>
                <a:gd name="T63" fmla="*/ 242 h 792"/>
                <a:gd name="T64" fmla="*/ 62 w 275"/>
                <a:gd name="T65" fmla="*/ 145 h 792"/>
                <a:gd name="T66" fmla="*/ 61 w 275"/>
                <a:gd name="T67" fmla="*/ 177 h 792"/>
                <a:gd name="T68" fmla="*/ 146 w 275"/>
                <a:gd name="T69" fmla="*/ 617 h 792"/>
                <a:gd name="T70" fmla="*/ 127 w 275"/>
                <a:gd name="T71" fmla="*/ 671 h 792"/>
                <a:gd name="T72" fmla="*/ 114 w 275"/>
                <a:gd name="T73" fmla="*/ 599 h 792"/>
                <a:gd name="T74" fmla="*/ 118 w 275"/>
                <a:gd name="T75" fmla="*/ 436 h 792"/>
                <a:gd name="T76" fmla="*/ 136 w 275"/>
                <a:gd name="T77" fmla="*/ 414 h 792"/>
                <a:gd name="T78" fmla="*/ 152 w 275"/>
                <a:gd name="T79" fmla="*/ 511 h 792"/>
                <a:gd name="T80" fmla="*/ 151 w 275"/>
                <a:gd name="T81" fmla="*/ 529 h 792"/>
                <a:gd name="T82" fmla="*/ 224 w 275"/>
                <a:gd name="T83" fmla="*/ 294 h 792"/>
                <a:gd name="T84" fmla="*/ 223 w 275"/>
                <a:gd name="T85" fmla="*/ 183 h 792"/>
                <a:gd name="T86" fmla="*/ 227 w 275"/>
                <a:gd name="T87" fmla="*/ 248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5" h="792">
                  <a:moveTo>
                    <a:pt x="272" y="251"/>
                  </a:moveTo>
                  <a:cubicBezTo>
                    <a:pt x="269" y="240"/>
                    <a:pt x="275" y="227"/>
                    <a:pt x="273" y="216"/>
                  </a:cubicBezTo>
                  <a:cubicBezTo>
                    <a:pt x="271" y="207"/>
                    <a:pt x="271" y="137"/>
                    <a:pt x="271" y="134"/>
                  </a:cubicBezTo>
                  <a:cubicBezTo>
                    <a:pt x="269" y="126"/>
                    <a:pt x="269" y="118"/>
                    <a:pt x="268" y="111"/>
                  </a:cubicBezTo>
                  <a:cubicBezTo>
                    <a:pt x="266" y="99"/>
                    <a:pt x="263" y="91"/>
                    <a:pt x="263" y="80"/>
                  </a:cubicBezTo>
                  <a:cubicBezTo>
                    <a:pt x="263" y="65"/>
                    <a:pt x="266" y="54"/>
                    <a:pt x="253" y="44"/>
                  </a:cubicBezTo>
                  <a:cubicBezTo>
                    <a:pt x="245" y="38"/>
                    <a:pt x="234" y="33"/>
                    <a:pt x="225" y="28"/>
                  </a:cubicBezTo>
                  <a:cubicBezTo>
                    <a:pt x="219" y="25"/>
                    <a:pt x="207" y="20"/>
                    <a:pt x="203" y="15"/>
                  </a:cubicBezTo>
                  <a:cubicBezTo>
                    <a:pt x="198" y="10"/>
                    <a:pt x="193" y="5"/>
                    <a:pt x="188" y="0"/>
                  </a:cubicBezTo>
                  <a:cubicBezTo>
                    <a:pt x="181" y="17"/>
                    <a:pt x="174" y="35"/>
                    <a:pt x="167" y="52"/>
                  </a:cubicBezTo>
                  <a:cubicBezTo>
                    <a:pt x="161" y="67"/>
                    <a:pt x="152" y="85"/>
                    <a:pt x="152" y="101"/>
                  </a:cubicBezTo>
                  <a:cubicBezTo>
                    <a:pt x="134" y="74"/>
                    <a:pt x="122" y="34"/>
                    <a:pt x="116" y="2"/>
                  </a:cubicBezTo>
                  <a:cubicBezTo>
                    <a:pt x="106" y="12"/>
                    <a:pt x="88" y="15"/>
                    <a:pt x="74" y="21"/>
                  </a:cubicBezTo>
                  <a:cubicBezTo>
                    <a:pt x="68" y="24"/>
                    <a:pt x="53" y="31"/>
                    <a:pt x="46" y="30"/>
                  </a:cubicBezTo>
                  <a:cubicBezTo>
                    <a:pt x="43" y="29"/>
                    <a:pt x="36" y="51"/>
                    <a:pt x="35" y="53"/>
                  </a:cubicBezTo>
                  <a:cubicBezTo>
                    <a:pt x="25" y="81"/>
                    <a:pt x="20" y="112"/>
                    <a:pt x="14" y="141"/>
                  </a:cubicBezTo>
                  <a:cubicBezTo>
                    <a:pt x="11" y="154"/>
                    <a:pt x="11" y="176"/>
                    <a:pt x="3" y="185"/>
                  </a:cubicBezTo>
                  <a:cubicBezTo>
                    <a:pt x="0" y="188"/>
                    <a:pt x="7" y="203"/>
                    <a:pt x="7" y="208"/>
                  </a:cubicBezTo>
                  <a:cubicBezTo>
                    <a:pt x="8" y="215"/>
                    <a:pt x="6" y="226"/>
                    <a:pt x="6" y="234"/>
                  </a:cubicBezTo>
                  <a:cubicBezTo>
                    <a:pt x="8" y="250"/>
                    <a:pt x="12" y="264"/>
                    <a:pt x="17" y="279"/>
                  </a:cubicBezTo>
                  <a:cubicBezTo>
                    <a:pt x="21" y="290"/>
                    <a:pt x="20" y="302"/>
                    <a:pt x="20" y="315"/>
                  </a:cubicBezTo>
                  <a:cubicBezTo>
                    <a:pt x="30" y="311"/>
                    <a:pt x="31" y="325"/>
                    <a:pt x="33" y="331"/>
                  </a:cubicBezTo>
                  <a:cubicBezTo>
                    <a:pt x="34" y="336"/>
                    <a:pt x="34" y="342"/>
                    <a:pt x="35" y="347"/>
                  </a:cubicBezTo>
                  <a:cubicBezTo>
                    <a:pt x="38" y="356"/>
                    <a:pt x="35" y="363"/>
                    <a:pt x="37" y="372"/>
                  </a:cubicBezTo>
                  <a:cubicBezTo>
                    <a:pt x="40" y="383"/>
                    <a:pt x="38" y="396"/>
                    <a:pt x="39" y="408"/>
                  </a:cubicBezTo>
                  <a:cubicBezTo>
                    <a:pt x="39" y="417"/>
                    <a:pt x="40" y="464"/>
                    <a:pt x="40" y="473"/>
                  </a:cubicBezTo>
                  <a:cubicBezTo>
                    <a:pt x="41" y="483"/>
                    <a:pt x="40" y="492"/>
                    <a:pt x="41" y="502"/>
                  </a:cubicBezTo>
                  <a:cubicBezTo>
                    <a:pt x="43" y="522"/>
                    <a:pt x="46" y="541"/>
                    <a:pt x="49" y="561"/>
                  </a:cubicBezTo>
                  <a:cubicBezTo>
                    <a:pt x="53" y="581"/>
                    <a:pt x="62" y="599"/>
                    <a:pt x="64" y="619"/>
                  </a:cubicBezTo>
                  <a:cubicBezTo>
                    <a:pt x="68" y="642"/>
                    <a:pt x="71" y="666"/>
                    <a:pt x="75" y="690"/>
                  </a:cubicBezTo>
                  <a:cubicBezTo>
                    <a:pt x="77" y="706"/>
                    <a:pt x="78" y="726"/>
                    <a:pt x="63" y="737"/>
                  </a:cubicBezTo>
                  <a:cubicBezTo>
                    <a:pt x="55" y="743"/>
                    <a:pt x="39" y="747"/>
                    <a:pt x="37" y="759"/>
                  </a:cubicBezTo>
                  <a:cubicBezTo>
                    <a:pt x="34" y="772"/>
                    <a:pt x="50" y="768"/>
                    <a:pt x="60" y="767"/>
                  </a:cubicBezTo>
                  <a:cubicBezTo>
                    <a:pt x="73" y="766"/>
                    <a:pt x="102" y="762"/>
                    <a:pt x="102" y="744"/>
                  </a:cubicBezTo>
                  <a:cubicBezTo>
                    <a:pt x="102" y="740"/>
                    <a:pt x="108" y="736"/>
                    <a:pt x="110" y="733"/>
                  </a:cubicBezTo>
                  <a:cubicBezTo>
                    <a:pt x="115" y="728"/>
                    <a:pt x="116" y="733"/>
                    <a:pt x="119" y="732"/>
                  </a:cubicBezTo>
                  <a:cubicBezTo>
                    <a:pt x="127" y="730"/>
                    <a:pt x="133" y="725"/>
                    <a:pt x="141" y="720"/>
                  </a:cubicBezTo>
                  <a:cubicBezTo>
                    <a:pt x="139" y="724"/>
                    <a:pt x="139" y="728"/>
                    <a:pt x="139" y="732"/>
                  </a:cubicBezTo>
                  <a:cubicBezTo>
                    <a:pt x="140" y="742"/>
                    <a:pt x="135" y="750"/>
                    <a:pt x="132" y="760"/>
                  </a:cubicBezTo>
                  <a:cubicBezTo>
                    <a:pt x="128" y="770"/>
                    <a:pt x="123" y="786"/>
                    <a:pt x="138" y="790"/>
                  </a:cubicBezTo>
                  <a:cubicBezTo>
                    <a:pt x="149" y="792"/>
                    <a:pt x="159" y="792"/>
                    <a:pt x="168" y="785"/>
                  </a:cubicBezTo>
                  <a:cubicBezTo>
                    <a:pt x="182" y="773"/>
                    <a:pt x="182" y="769"/>
                    <a:pt x="178" y="751"/>
                  </a:cubicBezTo>
                  <a:cubicBezTo>
                    <a:pt x="175" y="742"/>
                    <a:pt x="182" y="737"/>
                    <a:pt x="179" y="728"/>
                  </a:cubicBezTo>
                  <a:cubicBezTo>
                    <a:pt x="177" y="724"/>
                    <a:pt x="173" y="723"/>
                    <a:pt x="178" y="720"/>
                  </a:cubicBezTo>
                  <a:cubicBezTo>
                    <a:pt x="181" y="719"/>
                    <a:pt x="184" y="711"/>
                    <a:pt x="184" y="708"/>
                  </a:cubicBezTo>
                  <a:cubicBezTo>
                    <a:pt x="184" y="698"/>
                    <a:pt x="192" y="680"/>
                    <a:pt x="196" y="670"/>
                  </a:cubicBezTo>
                  <a:cubicBezTo>
                    <a:pt x="201" y="655"/>
                    <a:pt x="204" y="637"/>
                    <a:pt x="204" y="621"/>
                  </a:cubicBezTo>
                  <a:cubicBezTo>
                    <a:pt x="204" y="608"/>
                    <a:pt x="208" y="557"/>
                    <a:pt x="207" y="545"/>
                  </a:cubicBezTo>
                  <a:cubicBezTo>
                    <a:pt x="206" y="533"/>
                    <a:pt x="209" y="520"/>
                    <a:pt x="208" y="508"/>
                  </a:cubicBezTo>
                  <a:cubicBezTo>
                    <a:pt x="208" y="494"/>
                    <a:pt x="207" y="483"/>
                    <a:pt x="209" y="469"/>
                  </a:cubicBezTo>
                  <a:cubicBezTo>
                    <a:pt x="210" y="455"/>
                    <a:pt x="212" y="441"/>
                    <a:pt x="212" y="427"/>
                  </a:cubicBezTo>
                  <a:cubicBezTo>
                    <a:pt x="212" y="426"/>
                    <a:pt x="233" y="417"/>
                    <a:pt x="235" y="417"/>
                  </a:cubicBezTo>
                  <a:cubicBezTo>
                    <a:pt x="242" y="416"/>
                    <a:pt x="247" y="400"/>
                    <a:pt x="248" y="394"/>
                  </a:cubicBezTo>
                  <a:cubicBezTo>
                    <a:pt x="250" y="386"/>
                    <a:pt x="249" y="376"/>
                    <a:pt x="249" y="367"/>
                  </a:cubicBezTo>
                  <a:cubicBezTo>
                    <a:pt x="256" y="368"/>
                    <a:pt x="259" y="366"/>
                    <a:pt x="258" y="359"/>
                  </a:cubicBezTo>
                  <a:cubicBezTo>
                    <a:pt x="259" y="360"/>
                    <a:pt x="259" y="360"/>
                    <a:pt x="260" y="361"/>
                  </a:cubicBezTo>
                  <a:cubicBezTo>
                    <a:pt x="270" y="352"/>
                    <a:pt x="267" y="317"/>
                    <a:pt x="268" y="305"/>
                  </a:cubicBezTo>
                  <a:cubicBezTo>
                    <a:pt x="269" y="294"/>
                    <a:pt x="271" y="284"/>
                    <a:pt x="270" y="273"/>
                  </a:cubicBezTo>
                  <a:cubicBezTo>
                    <a:pt x="270" y="266"/>
                    <a:pt x="273" y="257"/>
                    <a:pt x="272" y="251"/>
                  </a:cubicBezTo>
                  <a:cubicBezTo>
                    <a:pt x="272" y="250"/>
                    <a:pt x="272" y="252"/>
                    <a:pt x="272" y="251"/>
                  </a:cubicBezTo>
                  <a:close/>
                  <a:moveTo>
                    <a:pt x="61" y="177"/>
                  </a:moveTo>
                  <a:cubicBezTo>
                    <a:pt x="64" y="184"/>
                    <a:pt x="59" y="219"/>
                    <a:pt x="55" y="222"/>
                  </a:cubicBezTo>
                  <a:cubicBezTo>
                    <a:pt x="55" y="221"/>
                    <a:pt x="55" y="221"/>
                    <a:pt x="55" y="221"/>
                  </a:cubicBezTo>
                  <a:cubicBezTo>
                    <a:pt x="55" y="228"/>
                    <a:pt x="52" y="235"/>
                    <a:pt x="49" y="242"/>
                  </a:cubicBezTo>
                  <a:cubicBezTo>
                    <a:pt x="48" y="225"/>
                    <a:pt x="47" y="213"/>
                    <a:pt x="52" y="197"/>
                  </a:cubicBezTo>
                  <a:cubicBezTo>
                    <a:pt x="57" y="182"/>
                    <a:pt x="51" y="161"/>
                    <a:pt x="62" y="145"/>
                  </a:cubicBezTo>
                  <a:cubicBezTo>
                    <a:pt x="62" y="154"/>
                    <a:pt x="56" y="170"/>
                    <a:pt x="61" y="177"/>
                  </a:cubicBezTo>
                  <a:cubicBezTo>
                    <a:pt x="61" y="179"/>
                    <a:pt x="60" y="176"/>
                    <a:pt x="61" y="177"/>
                  </a:cubicBezTo>
                  <a:close/>
                  <a:moveTo>
                    <a:pt x="151" y="529"/>
                  </a:moveTo>
                  <a:cubicBezTo>
                    <a:pt x="156" y="558"/>
                    <a:pt x="146" y="589"/>
                    <a:pt x="146" y="617"/>
                  </a:cubicBezTo>
                  <a:cubicBezTo>
                    <a:pt x="146" y="641"/>
                    <a:pt x="137" y="665"/>
                    <a:pt x="137" y="688"/>
                  </a:cubicBezTo>
                  <a:cubicBezTo>
                    <a:pt x="137" y="683"/>
                    <a:pt x="128" y="676"/>
                    <a:pt x="127" y="671"/>
                  </a:cubicBezTo>
                  <a:cubicBezTo>
                    <a:pt x="125" y="663"/>
                    <a:pt x="124" y="655"/>
                    <a:pt x="122" y="647"/>
                  </a:cubicBezTo>
                  <a:cubicBezTo>
                    <a:pt x="119" y="631"/>
                    <a:pt x="114" y="615"/>
                    <a:pt x="114" y="599"/>
                  </a:cubicBezTo>
                  <a:cubicBezTo>
                    <a:pt x="114" y="562"/>
                    <a:pt x="96" y="525"/>
                    <a:pt x="104" y="488"/>
                  </a:cubicBezTo>
                  <a:cubicBezTo>
                    <a:pt x="108" y="472"/>
                    <a:pt x="110" y="451"/>
                    <a:pt x="118" y="436"/>
                  </a:cubicBezTo>
                  <a:cubicBezTo>
                    <a:pt x="121" y="427"/>
                    <a:pt x="125" y="418"/>
                    <a:pt x="127" y="409"/>
                  </a:cubicBezTo>
                  <a:cubicBezTo>
                    <a:pt x="129" y="397"/>
                    <a:pt x="133" y="403"/>
                    <a:pt x="136" y="414"/>
                  </a:cubicBezTo>
                  <a:cubicBezTo>
                    <a:pt x="141" y="430"/>
                    <a:pt x="143" y="444"/>
                    <a:pt x="145" y="461"/>
                  </a:cubicBezTo>
                  <a:cubicBezTo>
                    <a:pt x="146" y="475"/>
                    <a:pt x="147" y="502"/>
                    <a:pt x="152" y="511"/>
                  </a:cubicBezTo>
                  <a:cubicBezTo>
                    <a:pt x="155" y="518"/>
                    <a:pt x="150" y="522"/>
                    <a:pt x="151" y="529"/>
                  </a:cubicBezTo>
                  <a:cubicBezTo>
                    <a:pt x="152" y="532"/>
                    <a:pt x="151" y="526"/>
                    <a:pt x="151" y="529"/>
                  </a:cubicBezTo>
                  <a:close/>
                  <a:moveTo>
                    <a:pt x="227" y="248"/>
                  </a:moveTo>
                  <a:cubicBezTo>
                    <a:pt x="227" y="263"/>
                    <a:pt x="225" y="279"/>
                    <a:pt x="224" y="294"/>
                  </a:cubicBezTo>
                  <a:cubicBezTo>
                    <a:pt x="223" y="279"/>
                    <a:pt x="223" y="262"/>
                    <a:pt x="221" y="246"/>
                  </a:cubicBezTo>
                  <a:cubicBezTo>
                    <a:pt x="216" y="224"/>
                    <a:pt x="214" y="205"/>
                    <a:pt x="223" y="183"/>
                  </a:cubicBezTo>
                  <a:cubicBezTo>
                    <a:pt x="224" y="191"/>
                    <a:pt x="228" y="220"/>
                    <a:pt x="225" y="224"/>
                  </a:cubicBezTo>
                  <a:cubicBezTo>
                    <a:pt x="217" y="231"/>
                    <a:pt x="229" y="239"/>
                    <a:pt x="227" y="2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2"/>
            <p:cNvSpPr>
              <a:spLocks/>
            </p:cNvSpPr>
            <p:nvPr/>
          </p:nvSpPr>
          <p:spPr bwMode="auto">
            <a:xfrm>
              <a:off x="3948113" y="2247900"/>
              <a:ext cx="117475" cy="196850"/>
            </a:xfrm>
            <a:custGeom>
              <a:avLst/>
              <a:gdLst>
                <a:gd name="T0" fmla="*/ 72 w 72"/>
                <a:gd name="T1" fmla="*/ 21 h 122"/>
                <a:gd name="T2" fmla="*/ 68 w 72"/>
                <a:gd name="T3" fmla="*/ 17 h 122"/>
                <a:gd name="T4" fmla="*/ 68 w 72"/>
                <a:gd name="T5" fmla="*/ 0 h 122"/>
                <a:gd name="T6" fmla="*/ 37 w 72"/>
                <a:gd name="T7" fmla="*/ 26 h 122"/>
                <a:gd name="T8" fmla="*/ 7 w 72"/>
                <a:gd name="T9" fmla="*/ 15 h 122"/>
                <a:gd name="T10" fmla="*/ 5 w 72"/>
                <a:gd name="T11" fmla="*/ 19 h 122"/>
                <a:gd name="T12" fmla="*/ 0 w 72"/>
                <a:gd name="T13" fmla="*/ 23 h 122"/>
                <a:gd name="T14" fmla="*/ 36 w 72"/>
                <a:gd name="T15" fmla="*/ 122 h 122"/>
                <a:gd name="T16" fmla="*/ 72 w 72"/>
                <a:gd name="T17" fmla="*/ 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2">
                  <a:moveTo>
                    <a:pt x="72" y="21"/>
                  </a:moveTo>
                  <a:cubicBezTo>
                    <a:pt x="70" y="19"/>
                    <a:pt x="68" y="18"/>
                    <a:pt x="68" y="17"/>
                  </a:cubicBezTo>
                  <a:cubicBezTo>
                    <a:pt x="67" y="16"/>
                    <a:pt x="67" y="6"/>
                    <a:pt x="68" y="0"/>
                  </a:cubicBezTo>
                  <a:cubicBezTo>
                    <a:pt x="66" y="3"/>
                    <a:pt x="51" y="22"/>
                    <a:pt x="37" y="26"/>
                  </a:cubicBezTo>
                  <a:cubicBezTo>
                    <a:pt x="28" y="32"/>
                    <a:pt x="15" y="23"/>
                    <a:pt x="7" y="15"/>
                  </a:cubicBezTo>
                  <a:cubicBezTo>
                    <a:pt x="5" y="19"/>
                    <a:pt x="5" y="19"/>
                    <a:pt x="5" y="19"/>
                  </a:cubicBezTo>
                  <a:cubicBezTo>
                    <a:pt x="0" y="23"/>
                    <a:pt x="0" y="23"/>
                    <a:pt x="0" y="23"/>
                  </a:cubicBezTo>
                  <a:cubicBezTo>
                    <a:pt x="3" y="77"/>
                    <a:pt x="27" y="109"/>
                    <a:pt x="36" y="122"/>
                  </a:cubicBezTo>
                  <a:cubicBezTo>
                    <a:pt x="36" y="108"/>
                    <a:pt x="61" y="46"/>
                    <a:pt x="7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13"/>
            <p:cNvSpPr>
              <a:spLocks/>
            </p:cNvSpPr>
            <p:nvPr/>
          </p:nvSpPr>
          <p:spPr bwMode="auto">
            <a:xfrm>
              <a:off x="3975101" y="2301875"/>
              <a:ext cx="61913" cy="155575"/>
            </a:xfrm>
            <a:custGeom>
              <a:avLst/>
              <a:gdLst>
                <a:gd name="T0" fmla="*/ 0 w 38"/>
                <a:gd name="T1" fmla="*/ 58 h 97"/>
                <a:gd name="T2" fmla="*/ 11 w 38"/>
                <a:gd name="T3" fmla="*/ 17 h 97"/>
                <a:gd name="T4" fmla="*/ 4 w 38"/>
                <a:gd name="T5" fmla="*/ 15 h 97"/>
                <a:gd name="T6" fmla="*/ 11 w 38"/>
                <a:gd name="T7" fmla="*/ 0 h 97"/>
                <a:gd name="T8" fmla="*/ 25 w 38"/>
                <a:gd name="T9" fmla="*/ 9 h 97"/>
                <a:gd name="T10" fmla="*/ 20 w 38"/>
                <a:gd name="T11" fmla="*/ 17 h 97"/>
                <a:gd name="T12" fmla="*/ 38 w 38"/>
                <a:gd name="T13" fmla="*/ 44 h 97"/>
                <a:gd name="T14" fmla="*/ 17 w 38"/>
                <a:gd name="T15" fmla="*/ 97 h 97"/>
                <a:gd name="T16" fmla="*/ 0 w 38"/>
                <a:gd name="T17"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7">
                  <a:moveTo>
                    <a:pt x="0" y="58"/>
                  </a:moveTo>
                  <a:cubicBezTo>
                    <a:pt x="11" y="17"/>
                    <a:pt x="11" y="17"/>
                    <a:pt x="11" y="17"/>
                  </a:cubicBezTo>
                  <a:cubicBezTo>
                    <a:pt x="11" y="17"/>
                    <a:pt x="5" y="19"/>
                    <a:pt x="4" y="15"/>
                  </a:cubicBezTo>
                  <a:cubicBezTo>
                    <a:pt x="3" y="12"/>
                    <a:pt x="9" y="0"/>
                    <a:pt x="11" y="0"/>
                  </a:cubicBezTo>
                  <a:cubicBezTo>
                    <a:pt x="13" y="0"/>
                    <a:pt x="22" y="2"/>
                    <a:pt x="25" y="9"/>
                  </a:cubicBezTo>
                  <a:cubicBezTo>
                    <a:pt x="25" y="17"/>
                    <a:pt x="20" y="17"/>
                    <a:pt x="20" y="17"/>
                  </a:cubicBezTo>
                  <a:cubicBezTo>
                    <a:pt x="38" y="44"/>
                    <a:pt x="38" y="44"/>
                    <a:pt x="38" y="44"/>
                  </a:cubicBezTo>
                  <a:cubicBezTo>
                    <a:pt x="17" y="97"/>
                    <a:pt x="17" y="97"/>
                    <a:pt x="17" y="97"/>
                  </a:cubicBezTo>
                  <a:lnTo>
                    <a:pt x="0"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6972157" y="2024648"/>
            <a:ext cx="354013" cy="1417638"/>
            <a:chOff x="6921500" y="1865312"/>
            <a:chExt cx="354013" cy="1417638"/>
          </a:xfrm>
          <a:solidFill>
            <a:srgbClr val="ECECEC"/>
          </a:solidFill>
        </p:grpSpPr>
        <p:sp>
          <p:nvSpPr>
            <p:cNvPr id="37" name="Freeform 17"/>
            <p:cNvSpPr>
              <a:spLocks/>
            </p:cNvSpPr>
            <p:nvPr/>
          </p:nvSpPr>
          <p:spPr bwMode="auto">
            <a:xfrm>
              <a:off x="6921500" y="1865312"/>
              <a:ext cx="354013" cy="1417638"/>
            </a:xfrm>
            <a:custGeom>
              <a:avLst/>
              <a:gdLst>
                <a:gd name="T0" fmla="*/ 107 w 227"/>
                <a:gd name="T1" fmla="*/ 13 h 919"/>
                <a:gd name="T2" fmla="*/ 84 w 227"/>
                <a:gd name="T3" fmla="*/ 18 h 919"/>
                <a:gd name="T4" fmla="*/ 67 w 227"/>
                <a:gd name="T5" fmla="*/ 62 h 919"/>
                <a:gd name="T6" fmla="*/ 58 w 227"/>
                <a:gd name="T7" fmla="*/ 107 h 919"/>
                <a:gd name="T8" fmla="*/ 49 w 227"/>
                <a:gd name="T9" fmla="*/ 133 h 919"/>
                <a:gd name="T10" fmla="*/ 32 w 227"/>
                <a:gd name="T11" fmla="*/ 149 h 919"/>
                <a:gd name="T12" fmla="*/ 4 w 227"/>
                <a:gd name="T13" fmla="*/ 157 h 919"/>
                <a:gd name="T14" fmla="*/ 5 w 227"/>
                <a:gd name="T15" fmla="*/ 215 h 919"/>
                <a:gd name="T16" fmla="*/ 21 w 227"/>
                <a:gd name="T17" fmla="*/ 293 h 919"/>
                <a:gd name="T18" fmla="*/ 48 w 227"/>
                <a:gd name="T19" fmla="*/ 312 h 919"/>
                <a:gd name="T20" fmla="*/ 12 w 227"/>
                <a:gd name="T21" fmla="*/ 404 h 919"/>
                <a:gd name="T22" fmla="*/ 17 w 227"/>
                <a:gd name="T23" fmla="*/ 424 h 919"/>
                <a:gd name="T24" fmla="*/ 31 w 227"/>
                <a:gd name="T25" fmla="*/ 449 h 919"/>
                <a:gd name="T26" fmla="*/ 28 w 227"/>
                <a:gd name="T27" fmla="*/ 571 h 919"/>
                <a:gd name="T28" fmla="*/ 35 w 227"/>
                <a:gd name="T29" fmla="*/ 613 h 919"/>
                <a:gd name="T30" fmla="*/ 42 w 227"/>
                <a:gd name="T31" fmla="*/ 613 h 919"/>
                <a:gd name="T32" fmla="*/ 49 w 227"/>
                <a:gd name="T33" fmla="*/ 751 h 919"/>
                <a:gd name="T34" fmla="*/ 67 w 227"/>
                <a:gd name="T35" fmla="*/ 827 h 919"/>
                <a:gd name="T36" fmla="*/ 66 w 227"/>
                <a:gd name="T37" fmla="*/ 847 h 919"/>
                <a:gd name="T38" fmla="*/ 65 w 227"/>
                <a:gd name="T39" fmla="*/ 875 h 919"/>
                <a:gd name="T40" fmla="*/ 72 w 227"/>
                <a:gd name="T41" fmla="*/ 904 h 919"/>
                <a:gd name="T42" fmla="*/ 110 w 227"/>
                <a:gd name="T43" fmla="*/ 919 h 919"/>
                <a:gd name="T44" fmla="*/ 121 w 227"/>
                <a:gd name="T45" fmla="*/ 899 h 919"/>
                <a:gd name="T46" fmla="*/ 105 w 227"/>
                <a:gd name="T47" fmla="*/ 869 h 919"/>
                <a:gd name="T48" fmla="*/ 100 w 227"/>
                <a:gd name="T49" fmla="*/ 833 h 919"/>
                <a:gd name="T50" fmla="*/ 94 w 227"/>
                <a:gd name="T51" fmla="*/ 774 h 919"/>
                <a:gd name="T52" fmla="*/ 94 w 227"/>
                <a:gd name="T53" fmla="*/ 705 h 919"/>
                <a:gd name="T54" fmla="*/ 107 w 227"/>
                <a:gd name="T55" fmla="*/ 611 h 919"/>
                <a:gd name="T56" fmla="*/ 130 w 227"/>
                <a:gd name="T57" fmla="*/ 609 h 919"/>
                <a:gd name="T58" fmla="*/ 136 w 227"/>
                <a:gd name="T59" fmla="*/ 701 h 919"/>
                <a:gd name="T60" fmla="*/ 136 w 227"/>
                <a:gd name="T61" fmla="*/ 772 h 919"/>
                <a:gd name="T62" fmla="*/ 134 w 227"/>
                <a:gd name="T63" fmla="*/ 833 h 919"/>
                <a:gd name="T64" fmla="*/ 126 w 227"/>
                <a:gd name="T65" fmla="*/ 865 h 919"/>
                <a:gd name="T66" fmla="*/ 133 w 227"/>
                <a:gd name="T67" fmla="*/ 897 h 919"/>
                <a:gd name="T68" fmla="*/ 134 w 227"/>
                <a:gd name="T69" fmla="*/ 905 h 919"/>
                <a:gd name="T70" fmla="*/ 142 w 227"/>
                <a:gd name="T71" fmla="*/ 905 h 919"/>
                <a:gd name="T72" fmla="*/ 140 w 227"/>
                <a:gd name="T73" fmla="*/ 886 h 919"/>
                <a:gd name="T74" fmla="*/ 142 w 227"/>
                <a:gd name="T75" fmla="*/ 878 h 919"/>
                <a:gd name="T76" fmla="*/ 153 w 227"/>
                <a:gd name="T77" fmla="*/ 897 h 919"/>
                <a:gd name="T78" fmla="*/ 172 w 227"/>
                <a:gd name="T79" fmla="*/ 916 h 919"/>
                <a:gd name="T80" fmla="*/ 205 w 227"/>
                <a:gd name="T81" fmla="*/ 911 h 919"/>
                <a:gd name="T82" fmla="*/ 193 w 227"/>
                <a:gd name="T83" fmla="*/ 894 h 919"/>
                <a:gd name="T84" fmla="*/ 172 w 227"/>
                <a:gd name="T85" fmla="*/ 865 h 919"/>
                <a:gd name="T86" fmla="*/ 168 w 227"/>
                <a:gd name="T87" fmla="*/ 822 h 919"/>
                <a:gd name="T88" fmla="*/ 191 w 227"/>
                <a:gd name="T89" fmla="*/ 709 h 919"/>
                <a:gd name="T90" fmla="*/ 190 w 227"/>
                <a:gd name="T91" fmla="*/ 605 h 919"/>
                <a:gd name="T92" fmla="*/ 206 w 227"/>
                <a:gd name="T93" fmla="*/ 604 h 919"/>
                <a:gd name="T94" fmla="*/ 206 w 227"/>
                <a:gd name="T95" fmla="*/ 602 h 919"/>
                <a:gd name="T96" fmla="*/ 202 w 227"/>
                <a:gd name="T97" fmla="*/ 458 h 919"/>
                <a:gd name="T98" fmla="*/ 199 w 227"/>
                <a:gd name="T99" fmla="*/ 433 h 919"/>
                <a:gd name="T100" fmla="*/ 205 w 227"/>
                <a:gd name="T101" fmla="*/ 427 h 919"/>
                <a:gd name="T102" fmla="*/ 189 w 227"/>
                <a:gd name="T103" fmla="*/ 337 h 919"/>
                <a:gd name="T104" fmla="*/ 224 w 227"/>
                <a:gd name="T105" fmla="*/ 307 h 919"/>
                <a:gd name="T106" fmla="*/ 224 w 227"/>
                <a:gd name="T107" fmla="*/ 291 h 919"/>
                <a:gd name="T108" fmla="*/ 210 w 227"/>
                <a:gd name="T109" fmla="*/ 249 h 919"/>
                <a:gd name="T110" fmla="*/ 196 w 227"/>
                <a:gd name="T111" fmla="*/ 188 h 919"/>
                <a:gd name="T112" fmla="*/ 180 w 227"/>
                <a:gd name="T113" fmla="*/ 170 h 919"/>
                <a:gd name="T114" fmla="*/ 167 w 227"/>
                <a:gd name="T115" fmla="*/ 149 h 919"/>
                <a:gd name="T116" fmla="*/ 166 w 227"/>
                <a:gd name="T117" fmla="*/ 111 h 919"/>
                <a:gd name="T118" fmla="*/ 162 w 227"/>
                <a:gd name="T119" fmla="*/ 45 h 919"/>
                <a:gd name="T120" fmla="*/ 107 w 227"/>
                <a:gd name="T121" fmla="*/ 13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919">
                  <a:moveTo>
                    <a:pt x="107" y="13"/>
                  </a:moveTo>
                  <a:cubicBezTo>
                    <a:pt x="107" y="13"/>
                    <a:pt x="92" y="8"/>
                    <a:pt x="84" y="18"/>
                  </a:cubicBezTo>
                  <a:cubicBezTo>
                    <a:pt x="77" y="28"/>
                    <a:pt x="70" y="51"/>
                    <a:pt x="67" y="62"/>
                  </a:cubicBezTo>
                  <a:cubicBezTo>
                    <a:pt x="64" y="73"/>
                    <a:pt x="67" y="102"/>
                    <a:pt x="58" y="107"/>
                  </a:cubicBezTo>
                  <a:cubicBezTo>
                    <a:pt x="45" y="115"/>
                    <a:pt x="60" y="130"/>
                    <a:pt x="49" y="133"/>
                  </a:cubicBezTo>
                  <a:cubicBezTo>
                    <a:pt x="37" y="137"/>
                    <a:pt x="32" y="149"/>
                    <a:pt x="32" y="149"/>
                  </a:cubicBezTo>
                  <a:cubicBezTo>
                    <a:pt x="32" y="149"/>
                    <a:pt x="8" y="145"/>
                    <a:pt x="4" y="157"/>
                  </a:cubicBezTo>
                  <a:cubicBezTo>
                    <a:pt x="0" y="170"/>
                    <a:pt x="5" y="204"/>
                    <a:pt x="5" y="215"/>
                  </a:cubicBezTo>
                  <a:cubicBezTo>
                    <a:pt x="6" y="226"/>
                    <a:pt x="20" y="284"/>
                    <a:pt x="21" y="293"/>
                  </a:cubicBezTo>
                  <a:cubicBezTo>
                    <a:pt x="22" y="303"/>
                    <a:pt x="48" y="312"/>
                    <a:pt x="48" y="312"/>
                  </a:cubicBezTo>
                  <a:cubicBezTo>
                    <a:pt x="48" y="312"/>
                    <a:pt x="16" y="390"/>
                    <a:pt x="12" y="404"/>
                  </a:cubicBezTo>
                  <a:cubicBezTo>
                    <a:pt x="8" y="419"/>
                    <a:pt x="9" y="420"/>
                    <a:pt x="17" y="424"/>
                  </a:cubicBezTo>
                  <a:cubicBezTo>
                    <a:pt x="25" y="427"/>
                    <a:pt x="35" y="434"/>
                    <a:pt x="31" y="449"/>
                  </a:cubicBezTo>
                  <a:cubicBezTo>
                    <a:pt x="23" y="474"/>
                    <a:pt x="22" y="518"/>
                    <a:pt x="28" y="571"/>
                  </a:cubicBezTo>
                  <a:cubicBezTo>
                    <a:pt x="34" y="624"/>
                    <a:pt x="35" y="613"/>
                    <a:pt x="35" y="613"/>
                  </a:cubicBezTo>
                  <a:cubicBezTo>
                    <a:pt x="42" y="613"/>
                    <a:pt x="42" y="613"/>
                    <a:pt x="42" y="613"/>
                  </a:cubicBezTo>
                  <a:cubicBezTo>
                    <a:pt x="42" y="613"/>
                    <a:pt x="39" y="716"/>
                    <a:pt x="49" y="751"/>
                  </a:cubicBezTo>
                  <a:cubicBezTo>
                    <a:pt x="59" y="786"/>
                    <a:pt x="67" y="817"/>
                    <a:pt x="67" y="827"/>
                  </a:cubicBezTo>
                  <a:cubicBezTo>
                    <a:pt x="67" y="836"/>
                    <a:pt x="68" y="842"/>
                    <a:pt x="66" y="847"/>
                  </a:cubicBezTo>
                  <a:cubicBezTo>
                    <a:pt x="64" y="852"/>
                    <a:pt x="59" y="862"/>
                    <a:pt x="65" y="875"/>
                  </a:cubicBezTo>
                  <a:cubicBezTo>
                    <a:pt x="70" y="887"/>
                    <a:pt x="72" y="897"/>
                    <a:pt x="72" y="904"/>
                  </a:cubicBezTo>
                  <a:cubicBezTo>
                    <a:pt x="72" y="911"/>
                    <a:pt x="93" y="919"/>
                    <a:pt x="110" y="919"/>
                  </a:cubicBezTo>
                  <a:cubicBezTo>
                    <a:pt x="126" y="918"/>
                    <a:pt x="125" y="906"/>
                    <a:pt x="121" y="899"/>
                  </a:cubicBezTo>
                  <a:cubicBezTo>
                    <a:pt x="116" y="892"/>
                    <a:pt x="109" y="882"/>
                    <a:pt x="105" y="869"/>
                  </a:cubicBezTo>
                  <a:cubicBezTo>
                    <a:pt x="102" y="856"/>
                    <a:pt x="104" y="846"/>
                    <a:pt x="100" y="833"/>
                  </a:cubicBezTo>
                  <a:cubicBezTo>
                    <a:pt x="97" y="820"/>
                    <a:pt x="94" y="808"/>
                    <a:pt x="94" y="774"/>
                  </a:cubicBezTo>
                  <a:cubicBezTo>
                    <a:pt x="94" y="741"/>
                    <a:pt x="97" y="726"/>
                    <a:pt x="94" y="705"/>
                  </a:cubicBezTo>
                  <a:cubicBezTo>
                    <a:pt x="89" y="675"/>
                    <a:pt x="107" y="611"/>
                    <a:pt x="107" y="611"/>
                  </a:cubicBezTo>
                  <a:cubicBezTo>
                    <a:pt x="130" y="609"/>
                    <a:pt x="130" y="609"/>
                    <a:pt x="130" y="609"/>
                  </a:cubicBezTo>
                  <a:cubicBezTo>
                    <a:pt x="130" y="609"/>
                    <a:pt x="147" y="679"/>
                    <a:pt x="136" y="701"/>
                  </a:cubicBezTo>
                  <a:cubicBezTo>
                    <a:pt x="130" y="714"/>
                    <a:pt x="134" y="744"/>
                    <a:pt x="136" y="772"/>
                  </a:cubicBezTo>
                  <a:cubicBezTo>
                    <a:pt x="137" y="800"/>
                    <a:pt x="139" y="827"/>
                    <a:pt x="134" y="833"/>
                  </a:cubicBezTo>
                  <a:cubicBezTo>
                    <a:pt x="130" y="838"/>
                    <a:pt x="123" y="852"/>
                    <a:pt x="126" y="865"/>
                  </a:cubicBezTo>
                  <a:cubicBezTo>
                    <a:pt x="130" y="877"/>
                    <a:pt x="134" y="891"/>
                    <a:pt x="133" y="897"/>
                  </a:cubicBezTo>
                  <a:cubicBezTo>
                    <a:pt x="132" y="904"/>
                    <a:pt x="134" y="905"/>
                    <a:pt x="134" y="905"/>
                  </a:cubicBezTo>
                  <a:cubicBezTo>
                    <a:pt x="142" y="905"/>
                    <a:pt x="142" y="905"/>
                    <a:pt x="142" y="905"/>
                  </a:cubicBezTo>
                  <a:cubicBezTo>
                    <a:pt x="142" y="905"/>
                    <a:pt x="140" y="893"/>
                    <a:pt x="140" y="886"/>
                  </a:cubicBezTo>
                  <a:cubicBezTo>
                    <a:pt x="140" y="880"/>
                    <a:pt x="142" y="878"/>
                    <a:pt x="142" y="878"/>
                  </a:cubicBezTo>
                  <a:cubicBezTo>
                    <a:pt x="142" y="878"/>
                    <a:pt x="151" y="892"/>
                    <a:pt x="153" y="897"/>
                  </a:cubicBezTo>
                  <a:cubicBezTo>
                    <a:pt x="155" y="903"/>
                    <a:pt x="153" y="915"/>
                    <a:pt x="172" y="916"/>
                  </a:cubicBezTo>
                  <a:cubicBezTo>
                    <a:pt x="191" y="916"/>
                    <a:pt x="204" y="918"/>
                    <a:pt x="205" y="911"/>
                  </a:cubicBezTo>
                  <a:cubicBezTo>
                    <a:pt x="207" y="905"/>
                    <a:pt x="203" y="901"/>
                    <a:pt x="193" y="894"/>
                  </a:cubicBezTo>
                  <a:cubicBezTo>
                    <a:pt x="183" y="886"/>
                    <a:pt x="177" y="874"/>
                    <a:pt x="172" y="865"/>
                  </a:cubicBezTo>
                  <a:cubicBezTo>
                    <a:pt x="166" y="855"/>
                    <a:pt x="164" y="839"/>
                    <a:pt x="168" y="822"/>
                  </a:cubicBezTo>
                  <a:cubicBezTo>
                    <a:pt x="172" y="804"/>
                    <a:pt x="190" y="732"/>
                    <a:pt x="191" y="709"/>
                  </a:cubicBezTo>
                  <a:cubicBezTo>
                    <a:pt x="191" y="687"/>
                    <a:pt x="190" y="605"/>
                    <a:pt x="190" y="605"/>
                  </a:cubicBezTo>
                  <a:cubicBezTo>
                    <a:pt x="190" y="605"/>
                    <a:pt x="202" y="604"/>
                    <a:pt x="206" y="604"/>
                  </a:cubicBezTo>
                  <a:cubicBezTo>
                    <a:pt x="210" y="604"/>
                    <a:pt x="206" y="629"/>
                    <a:pt x="206" y="602"/>
                  </a:cubicBezTo>
                  <a:cubicBezTo>
                    <a:pt x="206" y="574"/>
                    <a:pt x="204" y="473"/>
                    <a:pt x="202" y="458"/>
                  </a:cubicBezTo>
                  <a:cubicBezTo>
                    <a:pt x="199" y="443"/>
                    <a:pt x="199" y="433"/>
                    <a:pt x="199" y="433"/>
                  </a:cubicBezTo>
                  <a:cubicBezTo>
                    <a:pt x="199" y="433"/>
                    <a:pt x="207" y="436"/>
                    <a:pt x="205" y="427"/>
                  </a:cubicBezTo>
                  <a:cubicBezTo>
                    <a:pt x="204" y="417"/>
                    <a:pt x="189" y="337"/>
                    <a:pt x="189" y="337"/>
                  </a:cubicBezTo>
                  <a:cubicBezTo>
                    <a:pt x="189" y="337"/>
                    <a:pt x="218" y="331"/>
                    <a:pt x="224" y="307"/>
                  </a:cubicBezTo>
                  <a:cubicBezTo>
                    <a:pt x="225" y="303"/>
                    <a:pt x="227" y="299"/>
                    <a:pt x="224" y="291"/>
                  </a:cubicBezTo>
                  <a:cubicBezTo>
                    <a:pt x="221" y="282"/>
                    <a:pt x="215" y="273"/>
                    <a:pt x="210" y="249"/>
                  </a:cubicBezTo>
                  <a:cubicBezTo>
                    <a:pt x="205" y="225"/>
                    <a:pt x="196" y="198"/>
                    <a:pt x="196" y="188"/>
                  </a:cubicBezTo>
                  <a:cubicBezTo>
                    <a:pt x="196" y="178"/>
                    <a:pt x="192" y="175"/>
                    <a:pt x="180" y="170"/>
                  </a:cubicBezTo>
                  <a:cubicBezTo>
                    <a:pt x="169" y="165"/>
                    <a:pt x="179" y="161"/>
                    <a:pt x="167" y="149"/>
                  </a:cubicBezTo>
                  <a:cubicBezTo>
                    <a:pt x="155" y="138"/>
                    <a:pt x="175" y="131"/>
                    <a:pt x="166" y="111"/>
                  </a:cubicBezTo>
                  <a:cubicBezTo>
                    <a:pt x="157" y="91"/>
                    <a:pt x="165" y="61"/>
                    <a:pt x="162" y="45"/>
                  </a:cubicBezTo>
                  <a:cubicBezTo>
                    <a:pt x="159" y="29"/>
                    <a:pt x="142" y="0"/>
                    <a:pt x="10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8"/>
            <p:cNvSpPr>
              <a:spLocks/>
            </p:cNvSpPr>
            <p:nvPr/>
          </p:nvSpPr>
          <p:spPr bwMode="auto">
            <a:xfrm>
              <a:off x="7043738" y="2066925"/>
              <a:ext cx="106363" cy="217488"/>
            </a:xfrm>
            <a:custGeom>
              <a:avLst/>
              <a:gdLst>
                <a:gd name="T0" fmla="*/ 51 w 69"/>
                <a:gd name="T1" fmla="*/ 9 h 142"/>
                <a:gd name="T2" fmla="*/ 69 w 69"/>
                <a:gd name="T3" fmla="*/ 32 h 142"/>
                <a:gd name="T4" fmla="*/ 61 w 69"/>
                <a:gd name="T5" fmla="*/ 43 h 142"/>
                <a:gd name="T6" fmla="*/ 59 w 69"/>
                <a:gd name="T7" fmla="*/ 74 h 142"/>
                <a:gd name="T8" fmla="*/ 58 w 69"/>
                <a:gd name="T9" fmla="*/ 131 h 142"/>
                <a:gd name="T10" fmla="*/ 56 w 69"/>
                <a:gd name="T11" fmla="*/ 142 h 142"/>
                <a:gd name="T12" fmla="*/ 43 w 69"/>
                <a:gd name="T13" fmla="*/ 96 h 142"/>
                <a:gd name="T14" fmla="*/ 16 w 69"/>
                <a:gd name="T15" fmla="*/ 39 h 142"/>
                <a:gd name="T16" fmla="*/ 0 w 69"/>
                <a:gd name="T17" fmla="*/ 10 h 142"/>
                <a:gd name="T18" fmla="*/ 5 w 69"/>
                <a:gd name="T19" fmla="*/ 0 h 142"/>
                <a:gd name="T20" fmla="*/ 23 w 69"/>
                <a:gd name="T21" fmla="*/ 16 h 142"/>
                <a:gd name="T22" fmla="*/ 39 w 69"/>
                <a:gd name="T23" fmla="*/ 26 h 142"/>
                <a:gd name="T24" fmla="*/ 29 w 69"/>
                <a:gd name="T25" fmla="*/ 46 h 142"/>
                <a:gd name="T26" fmla="*/ 42 w 69"/>
                <a:gd name="T27" fmla="*/ 71 h 142"/>
                <a:gd name="T28" fmla="*/ 43 w 69"/>
                <a:gd name="T29" fmla="*/ 47 h 142"/>
                <a:gd name="T30" fmla="*/ 51 w 69"/>
                <a:gd name="T31"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142">
                  <a:moveTo>
                    <a:pt x="51" y="9"/>
                  </a:moveTo>
                  <a:cubicBezTo>
                    <a:pt x="69" y="32"/>
                    <a:pt x="69" y="32"/>
                    <a:pt x="69" y="32"/>
                  </a:cubicBezTo>
                  <a:cubicBezTo>
                    <a:pt x="69" y="32"/>
                    <a:pt x="64" y="42"/>
                    <a:pt x="61" y="43"/>
                  </a:cubicBezTo>
                  <a:cubicBezTo>
                    <a:pt x="58" y="45"/>
                    <a:pt x="59" y="58"/>
                    <a:pt x="59" y="74"/>
                  </a:cubicBezTo>
                  <a:cubicBezTo>
                    <a:pt x="59" y="90"/>
                    <a:pt x="59" y="123"/>
                    <a:pt x="58" y="131"/>
                  </a:cubicBezTo>
                  <a:cubicBezTo>
                    <a:pt x="57" y="138"/>
                    <a:pt x="56" y="142"/>
                    <a:pt x="56" y="142"/>
                  </a:cubicBezTo>
                  <a:cubicBezTo>
                    <a:pt x="56" y="142"/>
                    <a:pt x="48" y="115"/>
                    <a:pt x="43" y="96"/>
                  </a:cubicBezTo>
                  <a:cubicBezTo>
                    <a:pt x="38" y="76"/>
                    <a:pt x="24" y="52"/>
                    <a:pt x="16" y="39"/>
                  </a:cubicBezTo>
                  <a:cubicBezTo>
                    <a:pt x="8" y="26"/>
                    <a:pt x="0" y="10"/>
                    <a:pt x="0" y="10"/>
                  </a:cubicBezTo>
                  <a:cubicBezTo>
                    <a:pt x="5" y="0"/>
                    <a:pt x="5" y="0"/>
                    <a:pt x="5" y="0"/>
                  </a:cubicBezTo>
                  <a:cubicBezTo>
                    <a:pt x="5" y="0"/>
                    <a:pt x="16" y="9"/>
                    <a:pt x="23" y="16"/>
                  </a:cubicBezTo>
                  <a:cubicBezTo>
                    <a:pt x="30" y="22"/>
                    <a:pt x="39" y="26"/>
                    <a:pt x="39" y="26"/>
                  </a:cubicBezTo>
                  <a:cubicBezTo>
                    <a:pt x="39" y="26"/>
                    <a:pt x="24" y="34"/>
                    <a:pt x="29" y="46"/>
                  </a:cubicBezTo>
                  <a:cubicBezTo>
                    <a:pt x="34" y="58"/>
                    <a:pt x="40" y="59"/>
                    <a:pt x="42" y="71"/>
                  </a:cubicBezTo>
                  <a:cubicBezTo>
                    <a:pt x="44" y="83"/>
                    <a:pt x="40" y="57"/>
                    <a:pt x="43" y="47"/>
                  </a:cubicBezTo>
                  <a:cubicBezTo>
                    <a:pt x="47" y="37"/>
                    <a:pt x="56" y="42"/>
                    <a:pt x="5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9"/>
            <p:cNvSpPr>
              <a:spLocks/>
            </p:cNvSpPr>
            <p:nvPr/>
          </p:nvSpPr>
          <p:spPr bwMode="auto">
            <a:xfrm>
              <a:off x="7135813" y="2395538"/>
              <a:ext cx="14288" cy="22225"/>
            </a:xfrm>
            <a:custGeom>
              <a:avLst/>
              <a:gdLst>
                <a:gd name="T0" fmla="*/ 3 w 9"/>
                <a:gd name="T1" fmla="*/ 0 h 14"/>
                <a:gd name="T2" fmla="*/ 9 w 9"/>
                <a:gd name="T3" fmla="*/ 14 h 14"/>
                <a:gd name="T4" fmla="*/ 0 w 9"/>
                <a:gd name="T5" fmla="*/ 14 h 14"/>
                <a:gd name="T6" fmla="*/ 3 w 9"/>
                <a:gd name="T7" fmla="*/ 0 h 14"/>
              </a:gdLst>
              <a:ahLst/>
              <a:cxnLst>
                <a:cxn ang="0">
                  <a:pos x="T0" y="T1"/>
                </a:cxn>
                <a:cxn ang="0">
                  <a:pos x="T2" y="T3"/>
                </a:cxn>
                <a:cxn ang="0">
                  <a:pos x="T4" y="T5"/>
                </a:cxn>
                <a:cxn ang="0">
                  <a:pos x="T6" y="T7"/>
                </a:cxn>
              </a:cxnLst>
              <a:rect l="0" t="0" r="r" b="b"/>
              <a:pathLst>
                <a:path w="9" h="14">
                  <a:moveTo>
                    <a:pt x="3" y="0"/>
                  </a:moveTo>
                  <a:lnTo>
                    <a:pt x="9" y="14"/>
                  </a:lnTo>
                  <a:lnTo>
                    <a:pt x="0" y="1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9291428" y="1972883"/>
            <a:ext cx="592160" cy="1441306"/>
            <a:chOff x="10639425" y="1250951"/>
            <a:chExt cx="744538" cy="1735137"/>
          </a:xfrm>
          <a:solidFill>
            <a:srgbClr val="ECECEC"/>
          </a:solidFill>
        </p:grpSpPr>
        <p:sp>
          <p:nvSpPr>
            <p:cNvPr id="55" name="Freeform 23"/>
            <p:cNvSpPr>
              <a:spLocks/>
            </p:cNvSpPr>
            <p:nvPr/>
          </p:nvSpPr>
          <p:spPr bwMode="auto">
            <a:xfrm>
              <a:off x="10639425" y="1250951"/>
              <a:ext cx="744538" cy="1735137"/>
            </a:xfrm>
            <a:custGeom>
              <a:avLst/>
              <a:gdLst>
                <a:gd name="T0" fmla="*/ 131 w 395"/>
                <a:gd name="T1" fmla="*/ 6 h 923"/>
                <a:gd name="T2" fmla="*/ 150 w 395"/>
                <a:gd name="T3" fmla="*/ 1 h 923"/>
                <a:gd name="T4" fmla="*/ 183 w 395"/>
                <a:gd name="T5" fmla="*/ 10 h 923"/>
                <a:gd name="T6" fmla="*/ 197 w 395"/>
                <a:gd name="T7" fmla="*/ 53 h 923"/>
                <a:gd name="T8" fmla="*/ 202 w 395"/>
                <a:gd name="T9" fmla="*/ 60 h 923"/>
                <a:gd name="T10" fmla="*/ 199 w 395"/>
                <a:gd name="T11" fmla="*/ 85 h 923"/>
                <a:gd name="T12" fmla="*/ 182 w 395"/>
                <a:gd name="T13" fmla="*/ 115 h 923"/>
                <a:gd name="T14" fmla="*/ 197 w 395"/>
                <a:gd name="T15" fmla="*/ 132 h 923"/>
                <a:gd name="T16" fmla="*/ 264 w 395"/>
                <a:gd name="T17" fmla="*/ 163 h 923"/>
                <a:gd name="T18" fmla="*/ 276 w 395"/>
                <a:gd name="T19" fmla="*/ 211 h 923"/>
                <a:gd name="T20" fmla="*/ 280 w 395"/>
                <a:gd name="T21" fmla="*/ 263 h 923"/>
                <a:gd name="T22" fmla="*/ 289 w 395"/>
                <a:gd name="T23" fmla="*/ 295 h 923"/>
                <a:gd name="T24" fmla="*/ 390 w 395"/>
                <a:gd name="T25" fmla="*/ 281 h 923"/>
                <a:gd name="T26" fmla="*/ 377 w 395"/>
                <a:gd name="T27" fmla="*/ 302 h 923"/>
                <a:gd name="T28" fmla="*/ 379 w 395"/>
                <a:gd name="T29" fmla="*/ 310 h 923"/>
                <a:gd name="T30" fmla="*/ 370 w 395"/>
                <a:gd name="T31" fmla="*/ 324 h 923"/>
                <a:gd name="T32" fmla="*/ 357 w 395"/>
                <a:gd name="T33" fmla="*/ 345 h 923"/>
                <a:gd name="T34" fmla="*/ 336 w 395"/>
                <a:gd name="T35" fmla="*/ 353 h 923"/>
                <a:gd name="T36" fmla="*/ 286 w 395"/>
                <a:gd name="T37" fmla="*/ 374 h 923"/>
                <a:gd name="T38" fmla="*/ 277 w 395"/>
                <a:gd name="T39" fmla="*/ 368 h 923"/>
                <a:gd name="T40" fmla="*/ 244 w 395"/>
                <a:gd name="T41" fmla="*/ 387 h 923"/>
                <a:gd name="T42" fmla="*/ 249 w 395"/>
                <a:gd name="T43" fmla="*/ 414 h 923"/>
                <a:gd name="T44" fmla="*/ 251 w 395"/>
                <a:gd name="T45" fmla="*/ 448 h 923"/>
                <a:gd name="T46" fmla="*/ 262 w 395"/>
                <a:gd name="T47" fmla="*/ 514 h 923"/>
                <a:gd name="T48" fmla="*/ 260 w 395"/>
                <a:gd name="T49" fmla="*/ 528 h 923"/>
                <a:gd name="T50" fmla="*/ 266 w 395"/>
                <a:gd name="T51" fmla="*/ 548 h 923"/>
                <a:gd name="T52" fmla="*/ 273 w 395"/>
                <a:gd name="T53" fmla="*/ 596 h 923"/>
                <a:gd name="T54" fmla="*/ 280 w 395"/>
                <a:gd name="T55" fmla="*/ 632 h 923"/>
                <a:gd name="T56" fmla="*/ 269 w 395"/>
                <a:gd name="T57" fmla="*/ 728 h 923"/>
                <a:gd name="T58" fmla="*/ 271 w 395"/>
                <a:gd name="T59" fmla="*/ 767 h 923"/>
                <a:gd name="T60" fmla="*/ 274 w 395"/>
                <a:gd name="T61" fmla="*/ 811 h 923"/>
                <a:gd name="T62" fmla="*/ 289 w 395"/>
                <a:gd name="T63" fmla="*/ 841 h 923"/>
                <a:gd name="T64" fmla="*/ 334 w 395"/>
                <a:gd name="T65" fmla="*/ 868 h 923"/>
                <a:gd name="T66" fmla="*/ 340 w 395"/>
                <a:gd name="T67" fmla="*/ 873 h 923"/>
                <a:gd name="T68" fmla="*/ 281 w 395"/>
                <a:gd name="T69" fmla="*/ 881 h 923"/>
                <a:gd name="T70" fmla="*/ 245 w 395"/>
                <a:gd name="T71" fmla="*/ 858 h 923"/>
                <a:gd name="T72" fmla="*/ 207 w 395"/>
                <a:gd name="T73" fmla="*/ 853 h 923"/>
                <a:gd name="T74" fmla="*/ 208 w 395"/>
                <a:gd name="T75" fmla="*/ 835 h 923"/>
                <a:gd name="T76" fmla="*/ 198 w 395"/>
                <a:gd name="T77" fmla="*/ 659 h 923"/>
                <a:gd name="T78" fmla="*/ 163 w 395"/>
                <a:gd name="T79" fmla="*/ 553 h 923"/>
                <a:gd name="T80" fmla="*/ 153 w 395"/>
                <a:gd name="T81" fmla="*/ 594 h 923"/>
                <a:gd name="T82" fmla="*/ 147 w 395"/>
                <a:gd name="T83" fmla="*/ 624 h 923"/>
                <a:gd name="T84" fmla="*/ 144 w 395"/>
                <a:gd name="T85" fmla="*/ 666 h 923"/>
                <a:gd name="T86" fmla="*/ 143 w 395"/>
                <a:gd name="T87" fmla="*/ 738 h 923"/>
                <a:gd name="T88" fmla="*/ 150 w 395"/>
                <a:gd name="T89" fmla="*/ 792 h 923"/>
                <a:gd name="T90" fmla="*/ 155 w 395"/>
                <a:gd name="T91" fmla="*/ 850 h 923"/>
                <a:gd name="T92" fmla="*/ 148 w 395"/>
                <a:gd name="T93" fmla="*/ 888 h 923"/>
                <a:gd name="T94" fmla="*/ 138 w 395"/>
                <a:gd name="T95" fmla="*/ 920 h 923"/>
                <a:gd name="T96" fmla="*/ 95 w 395"/>
                <a:gd name="T97" fmla="*/ 889 h 923"/>
                <a:gd name="T98" fmla="*/ 96 w 395"/>
                <a:gd name="T99" fmla="*/ 865 h 923"/>
                <a:gd name="T100" fmla="*/ 82 w 395"/>
                <a:gd name="T101" fmla="*/ 754 h 923"/>
                <a:gd name="T102" fmla="*/ 75 w 395"/>
                <a:gd name="T103" fmla="*/ 625 h 923"/>
                <a:gd name="T104" fmla="*/ 29 w 395"/>
                <a:gd name="T105" fmla="*/ 520 h 923"/>
                <a:gd name="T106" fmla="*/ 47 w 395"/>
                <a:gd name="T107" fmla="*/ 395 h 923"/>
                <a:gd name="T108" fmla="*/ 0 w 395"/>
                <a:gd name="T109" fmla="*/ 333 h 923"/>
                <a:gd name="T110" fmla="*/ 6 w 395"/>
                <a:gd name="T111" fmla="*/ 249 h 923"/>
                <a:gd name="T112" fmla="*/ 13 w 395"/>
                <a:gd name="T113" fmla="*/ 195 h 923"/>
                <a:gd name="T114" fmla="*/ 35 w 395"/>
                <a:gd name="T115" fmla="*/ 153 h 923"/>
                <a:gd name="T116" fmla="*/ 104 w 395"/>
                <a:gd name="T117" fmla="*/ 123 h 923"/>
                <a:gd name="T118" fmla="*/ 113 w 395"/>
                <a:gd name="T119" fmla="*/ 88 h 923"/>
                <a:gd name="T120" fmla="*/ 105 w 395"/>
                <a:gd name="T121" fmla="*/ 72 h 923"/>
                <a:gd name="T122" fmla="*/ 110 w 395"/>
                <a:gd name="T123" fmla="*/ 53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5" h="923">
                  <a:moveTo>
                    <a:pt x="110" y="53"/>
                  </a:moveTo>
                  <a:cubicBezTo>
                    <a:pt x="110" y="53"/>
                    <a:pt x="110" y="12"/>
                    <a:pt x="131" y="6"/>
                  </a:cubicBezTo>
                  <a:cubicBezTo>
                    <a:pt x="131" y="6"/>
                    <a:pt x="135" y="2"/>
                    <a:pt x="140" y="1"/>
                  </a:cubicBezTo>
                  <a:cubicBezTo>
                    <a:pt x="146" y="1"/>
                    <a:pt x="148" y="3"/>
                    <a:pt x="150" y="1"/>
                  </a:cubicBezTo>
                  <a:cubicBezTo>
                    <a:pt x="151" y="0"/>
                    <a:pt x="163" y="0"/>
                    <a:pt x="165" y="1"/>
                  </a:cubicBezTo>
                  <a:cubicBezTo>
                    <a:pt x="168" y="2"/>
                    <a:pt x="182" y="9"/>
                    <a:pt x="183" y="10"/>
                  </a:cubicBezTo>
                  <a:cubicBezTo>
                    <a:pt x="184" y="10"/>
                    <a:pt x="196" y="22"/>
                    <a:pt x="196" y="27"/>
                  </a:cubicBezTo>
                  <a:cubicBezTo>
                    <a:pt x="196" y="32"/>
                    <a:pt x="200" y="42"/>
                    <a:pt x="197" y="53"/>
                  </a:cubicBezTo>
                  <a:cubicBezTo>
                    <a:pt x="194" y="63"/>
                    <a:pt x="198" y="63"/>
                    <a:pt x="198" y="63"/>
                  </a:cubicBezTo>
                  <a:cubicBezTo>
                    <a:pt x="198" y="63"/>
                    <a:pt x="201" y="59"/>
                    <a:pt x="202" y="60"/>
                  </a:cubicBezTo>
                  <a:cubicBezTo>
                    <a:pt x="203" y="61"/>
                    <a:pt x="203" y="75"/>
                    <a:pt x="202" y="76"/>
                  </a:cubicBezTo>
                  <a:cubicBezTo>
                    <a:pt x="201" y="77"/>
                    <a:pt x="198" y="84"/>
                    <a:pt x="199" y="85"/>
                  </a:cubicBezTo>
                  <a:cubicBezTo>
                    <a:pt x="200" y="86"/>
                    <a:pt x="195" y="91"/>
                    <a:pt x="192" y="92"/>
                  </a:cubicBezTo>
                  <a:cubicBezTo>
                    <a:pt x="192" y="92"/>
                    <a:pt x="185" y="114"/>
                    <a:pt x="182" y="115"/>
                  </a:cubicBezTo>
                  <a:cubicBezTo>
                    <a:pt x="182" y="115"/>
                    <a:pt x="181" y="121"/>
                    <a:pt x="183" y="122"/>
                  </a:cubicBezTo>
                  <a:cubicBezTo>
                    <a:pt x="184" y="123"/>
                    <a:pt x="197" y="132"/>
                    <a:pt x="197" y="132"/>
                  </a:cubicBezTo>
                  <a:cubicBezTo>
                    <a:pt x="197" y="132"/>
                    <a:pt x="237" y="148"/>
                    <a:pt x="239" y="148"/>
                  </a:cubicBezTo>
                  <a:cubicBezTo>
                    <a:pt x="241" y="148"/>
                    <a:pt x="264" y="162"/>
                    <a:pt x="264" y="163"/>
                  </a:cubicBezTo>
                  <a:cubicBezTo>
                    <a:pt x="264" y="164"/>
                    <a:pt x="272" y="169"/>
                    <a:pt x="271" y="179"/>
                  </a:cubicBezTo>
                  <a:cubicBezTo>
                    <a:pt x="270" y="189"/>
                    <a:pt x="276" y="211"/>
                    <a:pt x="276" y="211"/>
                  </a:cubicBezTo>
                  <a:cubicBezTo>
                    <a:pt x="280" y="244"/>
                    <a:pt x="280" y="244"/>
                    <a:pt x="280" y="244"/>
                  </a:cubicBezTo>
                  <a:cubicBezTo>
                    <a:pt x="280" y="244"/>
                    <a:pt x="281" y="258"/>
                    <a:pt x="280" y="263"/>
                  </a:cubicBezTo>
                  <a:cubicBezTo>
                    <a:pt x="279" y="269"/>
                    <a:pt x="284" y="280"/>
                    <a:pt x="285" y="281"/>
                  </a:cubicBezTo>
                  <a:cubicBezTo>
                    <a:pt x="286" y="283"/>
                    <a:pt x="289" y="295"/>
                    <a:pt x="289" y="295"/>
                  </a:cubicBezTo>
                  <a:cubicBezTo>
                    <a:pt x="291" y="302"/>
                    <a:pt x="291" y="302"/>
                    <a:pt x="291" y="302"/>
                  </a:cubicBezTo>
                  <a:cubicBezTo>
                    <a:pt x="291" y="302"/>
                    <a:pt x="384" y="277"/>
                    <a:pt x="390" y="281"/>
                  </a:cubicBezTo>
                  <a:cubicBezTo>
                    <a:pt x="395" y="284"/>
                    <a:pt x="392" y="289"/>
                    <a:pt x="390" y="291"/>
                  </a:cubicBezTo>
                  <a:cubicBezTo>
                    <a:pt x="388" y="293"/>
                    <a:pt x="377" y="302"/>
                    <a:pt x="377" y="302"/>
                  </a:cubicBezTo>
                  <a:cubicBezTo>
                    <a:pt x="377" y="302"/>
                    <a:pt x="376" y="305"/>
                    <a:pt x="378" y="305"/>
                  </a:cubicBezTo>
                  <a:cubicBezTo>
                    <a:pt x="380" y="306"/>
                    <a:pt x="379" y="310"/>
                    <a:pt x="379" y="310"/>
                  </a:cubicBezTo>
                  <a:cubicBezTo>
                    <a:pt x="381" y="316"/>
                    <a:pt x="381" y="316"/>
                    <a:pt x="381" y="316"/>
                  </a:cubicBezTo>
                  <a:cubicBezTo>
                    <a:pt x="381" y="316"/>
                    <a:pt x="379" y="321"/>
                    <a:pt x="370" y="324"/>
                  </a:cubicBezTo>
                  <a:cubicBezTo>
                    <a:pt x="370" y="324"/>
                    <a:pt x="368" y="340"/>
                    <a:pt x="366" y="341"/>
                  </a:cubicBezTo>
                  <a:cubicBezTo>
                    <a:pt x="364" y="342"/>
                    <a:pt x="361" y="344"/>
                    <a:pt x="357" y="345"/>
                  </a:cubicBezTo>
                  <a:cubicBezTo>
                    <a:pt x="354" y="346"/>
                    <a:pt x="355" y="349"/>
                    <a:pt x="354" y="349"/>
                  </a:cubicBezTo>
                  <a:cubicBezTo>
                    <a:pt x="353" y="349"/>
                    <a:pt x="336" y="353"/>
                    <a:pt x="336" y="353"/>
                  </a:cubicBezTo>
                  <a:cubicBezTo>
                    <a:pt x="336" y="353"/>
                    <a:pt x="320" y="393"/>
                    <a:pt x="310" y="395"/>
                  </a:cubicBezTo>
                  <a:cubicBezTo>
                    <a:pt x="310" y="395"/>
                    <a:pt x="287" y="375"/>
                    <a:pt x="286" y="374"/>
                  </a:cubicBezTo>
                  <a:cubicBezTo>
                    <a:pt x="285" y="373"/>
                    <a:pt x="282" y="371"/>
                    <a:pt x="281" y="371"/>
                  </a:cubicBezTo>
                  <a:cubicBezTo>
                    <a:pt x="279" y="371"/>
                    <a:pt x="277" y="368"/>
                    <a:pt x="277" y="368"/>
                  </a:cubicBezTo>
                  <a:cubicBezTo>
                    <a:pt x="244" y="379"/>
                    <a:pt x="244" y="379"/>
                    <a:pt x="244" y="379"/>
                  </a:cubicBezTo>
                  <a:cubicBezTo>
                    <a:pt x="244" y="379"/>
                    <a:pt x="243" y="385"/>
                    <a:pt x="244" y="387"/>
                  </a:cubicBezTo>
                  <a:cubicBezTo>
                    <a:pt x="245" y="389"/>
                    <a:pt x="246" y="396"/>
                    <a:pt x="246" y="403"/>
                  </a:cubicBezTo>
                  <a:cubicBezTo>
                    <a:pt x="246" y="409"/>
                    <a:pt x="249" y="413"/>
                    <a:pt x="249" y="414"/>
                  </a:cubicBezTo>
                  <a:cubicBezTo>
                    <a:pt x="249" y="415"/>
                    <a:pt x="245" y="422"/>
                    <a:pt x="246" y="425"/>
                  </a:cubicBezTo>
                  <a:cubicBezTo>
                    <a:pt x="246" y="428"/>
                    <a:pt x="251" y="448"/>
                    <a:pt x="251" y="448"/>
                  </a:cubicBezTo>
                  <a:cubicBezTo>
                    <a:pt x="251" y="448"/>
                    <a:pt x="258" y="505"/>
                    <a:pt x="259" y="508"/>
                  </a:cubicBezTo>
                  <a:cubicBezTo>
                    <a:pt x="260" y="511"/>
                    <a:pt x="262" y="514"/>
                    <a:pt x="262" y="514"/>
                  </a:cubicBezTo>
                  <a:cubicBezTo>
                    <a:pt x="262" y="514"/>
                    <a:pt x="261" y="524"/>
                    <a:pt x="259" y="524"/>
                  </a:cubicBezTo>
                  <a:cubicBezTo>
                    <a:pt x="258" y="525"/>
                    <a:pt x="259" y="527"/>
                    <a:pt x="260" y="528"/>
                  </a:cubicBezTo>
                  <a:cubicBezTo>
                    <a:pt x="261" y="529"/>
                    <a:pt x="261" y="535"/>
                    <a:pt x="264" y="538"/>
                  </a:cubicBezTo>
                  <a:cubicBezTo>
                    <a:pt x="266" y="541"/>
                    <a:pt x="262" y="543"/>
                    <a:pt x="266" y="548"/>
                  </a:cubicBezTo>
                  <a:cubicBezTo>
                    <a:pt x="269" y="553"/>
                    <a:pt x="270" y="570"/>
                    <a:pt x="270" y="570"/>
                  </a:cubicBezTo>
                  <a:cubicBezTo>
                    <a:pt x="270" y="570"/>
                    <a:pt x="274" y="593"/>
                    <a:pt x="273" y="596"/>
                  </a:cubicBezTo>
                  <a:cubicBezTo>
                    <a:pt x="272" y="599"/>
                    <a:pt x="275" y="614"/>
                    <a:pt x="275" y="614"/>
                  </a:cubicBezTo>
                  <a:cubicBezTo>
                    <a:pt x="275" y="614"/>
                    <a:pt x="280" y="626"/>
                    <a:pt x="280" y="632"/>
                  </a:cubicBezTo>
                  <a:cubicBezTo>
                    <a:pt x="281" y="639"/>
                    <a:pt x="280" y="655"/>
                    <a:pt x="278" y="659"/>
                  </a:cubicBezTo>
                  <a:cubicBezTo>
                    <a:pt x="277" y="663"/>
                    <a:pt x="268" y="723"/>
                    <a:pt x="269" y="728"/>
                  </a:cubicBezTo>
                  <a:cubicBezTo>
                    <a:pt x="270" y="734"/>
                    <a:pt x="269" y="737"/>
                    <a:pt x="269" y="739"/>
                  </a:cubicBezTo>
                  <a:cubicBezTo>
                    <a:pt x="269" y="740"/>
                    <a:pt x="270" y="764"/>
                    <a:pt x="271" y="767"/>
                  </a:cubicBezTo>
                  <a:cubicBezTo>
                    <a:pt x="271" y="769"/>
                    <a:pt x="271" y="785"/>
                    <a:pt x="272" y="786"/>
                  </a:cubicBezTo>
                  <a:cubicBezTo>
                    <a:pt x="274" y="787"/>
                    <a:pt x="276" y="804"/>
                    <a:pt x="274" y="811"/>
                  </a:cubicBezTo>
                  <a:cubicBezTo>
                    <a:pt x="272" y="817"/>
                    <a:pt x="283" y="830"/>
                    <a:pt x="283" y="832"/>
                  </a:cubicBezTo>
                  <a:cubicBezTo>
                    <a:pt x="283" y="834"/>
                    <a:pt x="289" y="839"/>
                    <a:pt x="289" y="841"/>
                  </a:cubicBezTo>
                  <a:cubicBezTo>
                    <a:pt x="289" y="842"/>
                    <a:pt x="309" y="856"/>
                    <a:pt x="312" y="856"/>
                  </a:cubicBezTo>
                  <a:cubicBezTo>
                    <a:pt x="315" y="857"/>
                    <a:pt x="335" y="865"/>
                    <a:pt x="334" y="868"/>
                  </a:cubicBezTo>
                  <a:cubicBezTo>
                    <a:pt x="334" y="870"/>
                    <a:pt x="336" y="871"/>
                    <a:pt x="336" y="871"/>
                  </a:cubicBezTo>
                  <a:cubicBezTo>
                    <a:pt x="336" y="871"/>
                    <a:pt x="340" y="872"/>
                    <a:pt x="340" y="873"/>
                  </a:cubicBezTo>
                  <a:cubicBezTo>
                    <a:pt x="340" y="874"/>
                    <a:pt x="336" y="885"/>
                    <a:pt x="327" y="886"/>
                  </a:cubicBezTo>
                  <a:cubicBezTo>
                    <a:pt x="327" y="886"/>
                    <a:pt x="288" y="884"/>
                    <a:pt x="281" y="881"/>
                  </a:cubicBezTo>
                  <a:cubicBezTo>
                    <a:pt x="274" y="877"/>
                    <a:pt x="266" y="872"/>
                    <a:pt x="266" y="872"/>
                  </a:cubicBezTo>
                  <a:cubicBezTo>
                    <a:pt x="266" y="872"/>
                    <a:pt x="248" y="858"/>
                    <a:pt x="245" y="858"/>
                  </a:cubicBezTo>
                  <a:cubicBezTo>
                    <a:pt x="243" y="864"/>
                    <a:pt x="243" y="864"/>
                    <a:pt x="243" y="864"/>
                  </a:cubicBezTo>
                  <a:cubicBezTo>
                    <a:pt x="243" y="864"/>
                    <a:pt x="209" y="857"/>
                    <a:pt x="207" y="853"/>
                  </a:cubicBezTo>
                  <a:cubicBezTo>
                    <a:pt x="205" y="850"/>
                    <a:pt x="208" y="840"/>
                    <a:pt x="209" y="838"/>
                  </a:cubicBezTo>
                  <a:cubicBezTo>
                    <a:pt x="210" y="835"/>
                    <a:pt x="208" y="835"/>
                    <a:pt x="208" y="835"/>
                  </a:cubicBezTo>
                  <a:cubicBezTo>
                    <a:pt x="209" y="823"/>
                    <a:pt x="209" y="823"/>
                    <a:pt x="209" y="823"/>
                  </a:cubicBezTo>
                  <a:cubicBezTo>
                    <a:pt x="209" y="823"/>
                    <a:pt x="199" y="663"/>
                    <a:pt x="198" y="659"/>
                  </a:cubicBezTo>
                  <a:cubicBezTo>
                    <a:pt x="198" y="659"/>
                    <a:pt x="199" y="654"/>
                    <a:pt x="198" y="650"/>
                  </a:cubicBezTo>
                  <a:cubicBezTo>
                    <a:pt x="197" y="647"/>
                    <a:pt x="164" y="554"/>
                    <a:pt x="163" y="553"/>
                  </a:cubicBezTo>
                  <a:cubicBezTo>
                    <a:pt x="162" y="552"/>
                    <a:pt x="158" y="561"/>
                    <a:pt x="154" y="576"/>
                  </a:cubicBezTo>
                  <a:cubicBezTo>
                    <a:pt x="154" y="576"/>
                    <a:pt x="151" y="590"/>
                    <a:pt x="153" y="594"/>
                  </a:cubicBezTo>
                  <a:cubicBezTo>
                    <a:pt x="154" y="597"/>
                    <a:pt x="152" y="606"/>
                    <a:pt x="150" y="611"/>
                  </a:cubicBezTo>
                  <a:cubicBezTo>
                    <a:pt x="148" y="615"/>
                    <a:pt x="146" y="623"/>
                    <a:pt x="147" y="624"/>
                  </a:cubicBezTo>
                  <a:cubicBezTo>
                    <a:pt x="147" y="625"/>
                    <a:pt x="142" y="641"/>
                    <a:pt x="144" y="643"/>
                  </a:cubicBezTo>
                  <a:cubicBezTo>
                    <a:pt x="145" y="645"/>
                    <a:pt x="145" y="663"/>
                    <a:pt x="144" y="666"/>
                  </a:cubicBezTo>
                  <a:cubicBezTo>
                    <a:pt x="143" y="670"/>
                    <a:pt x="138" y="674"/>
                    <a:pt x="138" y="677"/>
                  </a:cubicBezTo>
                  <a:cubicBezTo>
                    <a:pt x="138" y="680"/>
                    <a:pt x="144" y="727"/>
                    <a:pt x="143" y="738"/>
                  </a:cubicBezTo>
                  <a:cubicBezTo>
                    <a:pt x="143" y="738"/>
                    <a:pt x="148" y="751"/>
                    <a:pt x="148" y="758"/>
                  </a:cubicBezTo>
                  <a:cubicBezTo>
                    <a:pt x="148" y="765"/>
                    <a:pt x="150" y="792"/>
                    <a:pt x="150" y="792"/>
                  </a:cubicBezTo>
                  <a:cubicBezTo>
                    <a:pt x="155" y="832"/>
                    <a:pt x="155" y="832"/>
                    <a:pt x="155" y="832"/>
                  </a:cubicBezTo>
                  <a:cubicBezTo>
                    <a:pt x="155" y="832"/>
                    <a:pt x="158" y="845"/>
                    <a:pt x="155" y="850"/>
                  </a:cubicBezTo>
                  <a:cubicBezTo>
                    <a:pt x="151" y="855"/>
                    <a:pt x="145" y="869"/>
                    <a:pt x="145" y="869"/>
                  </a:cubicBezTo>
                  <a:cubicBezTo>
                    <a:pt x="145" y="869"/>
                    <a:pt x="147" y="887"/>
                    <a:pt x="148" y="888"/>
                  </a:cubicBezTo>
                  <a:cubicBezTo>
                    <a:pt x="148" y="888"/>
                    <a:pt x="150" y="893"/>
                    <a:pt x="150" y="893"/>
                  </a:cubicBezTo>
                  <a:cubicBezTo>
                    <a:pt x="150" y="893"/>
                    <a:pt x="149" y="918"/>
                    <a:pt x="138" y="920"/>
                  </a:cubicBezTo>
                  <a:cubicBezTo>
                    <a:pt x="138" y="920"/>
                    <a:pt x="119" y="923"/>
                    <a:pt x="113" y="922"/>
                  </a:cubicBezTo>
                  <a:cubicBezTo>
                    <a:pt x="107" y="921"/>
                    <a:pt x="93" y="899"/>
                    <a:pt x="95" y="889"/>
                  </a:cubicBezTo>
                  <a:cubicBezTo>
                    <a:pt x="97" y="879"/>
                    <a:pt x="99" y="868"/>
                    <a:pt x="99" y="868"/>
                  </a:cubicBezTo>
                  <a:cubicBezTo>
                    <a:pt x="99" y="868"/>
                    <a:pt x="97" y="866"/>
                    <a:pt x="96" y="865"/>
                  </a:cubicBezTo>
                  <a:cubicBezTo>
                    <a:pt x="95" y="865"/>
                    <a:pt x="93" y="840"/>
                    <a:pt x="88" y="834"/>
                  </a:cubicBezTo>
                  <a:cubicBezTo>
                    <a:pt x="84" y="827"/>
                    <a:pt x="81" y="758"/>
                    <a:pt x="82" y="754"/>
                  </a:cubicBezTo>
                  <a:cubicBezTo>
                    <a:pt x="82" y="749"/>
                    <a:pt x="79" y="692"/>
                    <a:pt x="79" y="689"/>
                  </a:cubicBezTo>
                  <a:cubicBezTo>
                    <a:pt x="79" y="685"/>
                    <a:pt x="76" y="628"/>
                    <a:pt x="75" y="625"/>
                  </a:cubicBezTo>
                  <a:cubicBezTo>
                    <a:pt x="74" y="622"/>
                    <a:pt x="56" y="538"/>
                    <a:pt x="59" y="537"/>
                  </a:cubicBezTo>
                  <a:cubicBezTo>
                    <a:pt x="61" y="535"/>
                    <a:pt x="36" y="532"/>
                    <a:pt x="29" y="520"/>
                  </a:cubicBezTo>
                  <a:cubicBezTo>
                    <a:pt x="29" y="520"/>
                    <a:pt x="40" y="421"/>
                    <a:pt x="42" y="417"/>
                  </a:cubicBezTo>
                  <a:cubicBezTo>
                    <a:pt x="43" y="414"/>
                    <a:pt x="47" y="395"/>
                    <a:pt x="47" y="395"/>
                  </a:cubicBezTo>
                  <a:cubicBezTo>
                    <a:pt x="47" y="395"/>
                    <a:pt x="49" y="382"/>
                    <a:pt x="48" y="382"/>
                  </a:cubicBezTo>
                  <a:cubicBezTo>
                    <a:pt x="47" y="382"/>
                    <a:pt x="6" y="366"/>
                    <a:pt x="0" y="333"/>
                  </a:cubicBezTo>
                  <a:cubicBezTo>
                    <a:pt x="0" y="333"/>
                    <a:pt x="2" y="320"/>
                    <a:pt x="4" y="320"/>
                  </a:cubicBezTo>
                  <a:cubicBezTo>
                    <a:pt x="5" y="320"/>
                    <a:pt x="8" y="252"/>
                    <a:pt x="6" y="249"/>
                  </a:cubicBezTo>
                  <a:cubicBezTo>
                    <a:pt x="5" y="247"/>
                    <a:pt x="9" y="226"/>
                    <a:pt x="9" y="226"/>
                  </a:cubicBezTo>
                  <a:cubicBezTo>
                    <a:pt x="9" y="226"/>
                    <a:pt x="11" y="195"/>
                    <a:pt x="13" y="195"/>
                  </a:cubicBezTo>
                  <a:cubicBezTo>
                    <a:pt x="16" y="195"/>
                    <a:pt x="13" y="174"/>
                    <a:pt x="13" y="172"/>
                  </a:cubicBezTo>
                  <a:cubicBezTo>
                    <a:pt x="13" y="170"/>
                    <a:pt x="17" y="157"/>
                    <a:pt x="35" y="153"/>
                  </a:cubicBezTo>
                  <a:cubicBezTo>
                    <a:pt x="53" y="148"/>
                    <a:pt x="95" y="130"/>
                    <a:pt x="95" y="130"/>
                  </a:cubicBezTo>
                  <a:cubicBezTo>
                    <a:pt x="95" y="130"/>
                    <a:pt x="99" y="124"/>
                    <a:pt x="104" y="123"/>
                  </a:cubicBezTo>
                  <a:cubicBezTo>
                    <a:pt x="109" y="121"/>
                    <a:pt x="115" y="109"/>
                    <a:pt x="119" y="109"/>
                  </a:cubicBezTo>
                  <a:cubicBezTo>
                    <a:pt x="119" y="109"/>
                    <a:pt x="113" y="93"/>
                    <a:pt x="113" y="88"/>
                  </a:cubicBezTo>
                  <a:cubicBezTo>
                    <a:pt x="113" y="88"/>
                    <a:pt x="108" y="86"/>
                    <a:pt x="107" y="83"/>
                  </a:cubicBezTo>
                  <a:cubicBezTo>
                    <a:pt x="106" y="81"/>
                    <a:pt x="104" y="74"/>
                    <a:pt x="105" y="72"/>
                  </a:cubicBezTo>
                  <a:cubicBezTo>
                    <a:pt x="105" y="71"/>
                    <a:pt x="101" y="62"/>
                    <a:pt x="104" y="58"/>
                  </a:cubicBezTo>
                  <a:cubicBezTo>
                    <a:pt x="104" y="58"/>
                    <a:pt x="102" y="49"/>
                    <a:pt x="11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24"/>
            <p:cNvSpPr>
              <a:spLocks/>
            </p:cNvSpPr>
            <p:nvPr/>
          </p:nvSpPr>
          <p:spPr bwMode="auto">
            <a:xfrm>
              <a:off x="10841038" y="1468438"/>
              <a:ext cx="155575" cy="241300"/>
            </a:xfrm>
            <a:custGeom>
              <a:avLst/>
              <a:gdLst>
                <a:gd name="T0" fmla="*/ 5 w 82"/>
                <a:gd name="T1" fmla="*/ 0 h 128"/>
                <a:gd name="T2" fmla="*/ 49 w 82"/>
                <a:gd name="T3" fmla="*/ 26 h 128"/>
                <a:gd name="T4" fmla="*/ 73 w 82"/>
                <a:gd name="T5" fmla="*/ 7 h 128"/>
                <a:gd name="T6" fmla="*/ 82 w 82"/>
                <a:gd name="T7" fmla="*/ 18 h 128"/>
                <a:gd name="T8" fmla="*/ 48 w 82"/>
                <a:gd name="T9" fmla="*/ 128 h 128"/>
                <a:gd name="T10" fmla="*/ 5 w 82"/>
                <a:gd name="T11" fmla="*/ 0 h 128"/>
              </a:gdLst>
              <a:ahLst/>
              <a:cxnLst>
                <a:cxn ang="0">
                  <a:pos x="T0" y="T1"/>
                </a:cxn>
                <a:cxn ang="0">
                  <a:pos x="T2" y="T3"/>
                </a:cxn>
                <a:cxn ang="0">
                  <a:pos x="T4" y="T5"/>
                </a:cxn>
                <a:cxn ang="0">
                  <a:pos x="T6" y="T7"/>
                </a:cxn>
                <a:cxn ang="0">
                  <a:pos x="T8" y="T9"/>
                </a:cxn>
                <a:cxn ang="0">
                  <a:pos x="T10" y="T11"/>
                </a:cxn>
              </a:cxnLst>
              <a:rect l="0" t="0" r="r" b="b"/>
              <a:pathLst>
                <a:path w="82" h="128">
                  <a:moveTo>
                    <a:pt x="5" y="0"/>
                  </a:moveTo>
                  <a:cubicBezTo>
                    <a:pt x="5" y="0"/>
                    <a:pt x="35" y="37"/>
                    <a:pt x="49" y="26"/>
                  </a:cubicBezTo>
                  <a:cubicBezTo>
                    <a:pt x="65" y="21"/>
                    <a:pt x="73" y="7"/>
                    <a:pt x="73" y="7"/>
                  </a:cubicBezTo>
                  <a:cubicBezTo>
                    <a:pt x="82" y="18"/>
                    <a:pt x="82" y="18"/>
                    <a:pt x="82" y="18"/>
                  </a:cubicBezTo>
                  <a:cubicBezTo>
                    <a:pt x="82" y="18"/>
                    <a:pt x="48" y="110"/>
                    <a:pt x="48" y="128"/>
                  </a:cubicBezTo>
                  <a:cubicBezTo>
                    <a:pt x="36" y="111"/>
                    <a:pt x="0" y="17"/>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25"/>
            <p:cNvSpPr>
              <a:spLocks/>
            </p:cNvSpPr>
            <p:nvPr/>
          </p:nvSpPr>
          <p:spPr bwMode="auto">
            <a:xfrm>
              <a:off x="10893425" y="1531938"/>
              <a:ext cx="76200" cy="193675"/>
            </a:xfrm>
            <a:custGeom>
              <a:avLst/>
              <a:gdLst>
                <a:gd name="T0" fmla="*/ 0 w 40"/>
                <a:gd name="T1" fmla="*/ 53 h 103"/>
                <a:gd name="T2" fmla="*/ 11 w 40"/>
                <a:gd name="T3" fmla="*/ 17 h 103"/>
                <a:gd name="T4" fmla="*/ 4 w 40"/>
                <a:gd name="T5" fmla="*/ 16 h 103"/>
                <a:gd name="T6" fmla="*/ 11 w 40"/>
                <a:gd name="T7" fmla="*/ 0 h 103"/>
                <a:gd name="T8" fmla="*/ 26 w 40"/>
                <a:gd name="T9" fmla="*/ 9 h 103"/>
                <a:gd name="T10" fmla="*/ 21 w 40"/>
                <a:gd name="T11" fmla="*/ 17 h 103"/>
                <a:gd name="T12" fmla="*/ 40 w 40"/>
                <a:gd name="T13" fmla="*/ 47 h 103"/>
                <a:gd name="T14" fmla="*/ 17 w 40"/>
                <a:gd name="T15" fmla="*/ 103 h 103"/>
                <a:gd name="T16" fmla="*/ 0 w 40"/>
                <a:gd name="T17" fmla="*/ 5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3">
                  <a:moveTo>
                    <a:pt x="0" y="53"/>
                  </a:moveTo>
                  <a:cubicBezTo>
                    <a:pt x="11" y="17"/>
                    <a:pt x="11" y="17"/>
                    <a:pt x="11" y="17"/>
                  </a:cubicBezTo>
                  <a:cubicBezTo>
                    <a:pt x="11" y="17"/>
                    <a:pt x="5" y="19"/>
                    <a:pt x="4" y="16"/>
                  </a:cubicBezTo>
                  <a:cubicBezTo>
                    <a:pt x="2" y="12"/>
                    <a:pt x="9" y="0"/>
                    <a:pt x="11" y="0"/>
                  </a:cubicBezTo>
                  <a:cubicBezTo>
                    <a:pt x="14" y="0"/>
                    <a:pt x="23" y="1"/>
                    <a:pt x="26" y="9"/>
                  </a:cubicBezTo>
                  <a:cubicBezTo>
                    <a:pt x="26" y="17"/>
                    <a:pt x="21" y="17"/>
                    <a:pt x="21" y="17"/>
                  </a:cubicBezTo>
                  <a:cubicBezTo>
                    <a:pt x="40" y="47"/>
                    <a:pt x="40" y="47"/>
                    <a:pt x="40" y="47"/>
                  </a:cubicBezTo>
                  <a:cubicBezTo>
                    <a:pt x="17" y="103"/>
                    <a:pt x="17" y="103"/>
                    <a:pt x="17" y="103"/>
                  </a:cubicBez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26"/>
            <p:cNvSpPr>
              <a:spLocks/>
            </p:cNvSpPr>
            <p:nvPr/>
          </p:nvSpPr>
          <p:spPr bwMode="auto">
            <a:xfrm>
              <a:off x="10780713" y="1779588"/>
              <a:ext cx="593725" cy="131762"/>
            </a:xfrm>
            <a:custGeom>
              <a:avLst/>
              <a:gdLst>
                <a:gd name="T0" fmla="*/ 374 w 374"/>
                <a:gd name="T1" fmla="*/ 0 h 83"/>
                <a:gd name="T2" fmla="*/ 244 w 374"/>
                <a:gd name="T3" fmla="*/ 67 h 83"/>
                <a:gd name="T4" fmla="*/ 119 w 374"/>
                <a:gd name="T5" fmla="*/ 83 h 83"/>
                <a:gd name="T6" fmla="*/ 0 w 374"/>
                <a:gd name="T7" fmla="*/ 66 h 83"/>
                <a:gd name="T8" fmla="*/ 180 w 374"/>
                <a:gd name="T9" fmla="*/ 55 h 83"/>
                <a:gd name="T10" fmla="*/ 257 w 374"/>
                <a:gd name="T11" fmla="*/ 25 h 83"/>
                <a:gd name="T12" fmla="*/ 374 w 37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374" h="83">
                  <a:moveTo>
                    <a:pt x="374" y="0"/>
                  </a:moveTo>
                  <a:lnTo>
                    <a:pt x="244" y="67"/>
                  </a:lnTo>
                  <a:lnTo>
                    <a:pt x="119" y="83"/>
                  </a:lnTo>
                  <a:lnTo>
                    <a:pt x="0" y="66"/>
                  </a:lnTo>
                  <a:lnTo>
                    <a:pt x="180" y="55"/>
                  </a:lnTo>
                  <a:lnTo>
                    <a:pt x="257" y="25"/>
                  </a:lnTo>
                  <a:lnTo>
                    <a:pt x="3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54792513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right)">
                                      <p:cBhvr>
                                        <p:cTn id="15" dur="500"/>
                                        <p:tgtEl>
                                          <p:spTgt spid="4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500"/>
                                        <p:tgtEl>
                                          <p:spTgt spid="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wipe(left)">
                                      <p:cBhvr>
                                        <p:cTn id="23" dur="500"/>
                                        <p:tgtEl>
                                          <p:spTgt spid="4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2">
                                            <p:txEl>
                                              <p:pRg st="0" end="0"/>
                                            </p:txEl>
                                          </p:spTgt>
                                        </p:tgtEl>
                                        <p:attrNameLst>
                                          <p:attrName>style.visibility</p:attrName>
                                        </p:attrNameLst>
                                      </p:cBhvr>
                                      <p:to>
                                        <p:strVal val="visible"/>
                                      </p:to>
                                    </p:set>
                                    <p:animEffect transition="in" filter="wipe(left)">
                                      <p:cBhvr>
                                        <p:cTn id="37" dur="500"/>
                                        <p:tgtEl>
                                          <p:spTgt spid="2">
                                            <p:txEl>
                                              <p:pRg st="0" end="0"/>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
                                            <p:txEl>
                                              <p:pRg st="1" end="1"/>
                                            </p:txEl>
                                          </p:spTgt>
                                        </p:tgtEl>
                                        <p:attrNameLst>
                                          <p:attrName>style.visibility</p:attrName>
                                        </p:attrNameLst>
                                      </p:cBhvr>
                                      <p:to>
                                        <p:strVal val="visible"/>
                                      </p:to>
                                    </p:set>
                                    <p:animEffect transition="in" filter="wipe(left)">
                                      <p:cBhvr>
                                        <p:cTn id="40" dur="500"/>
                                        <p:tgtEl>
                                          <p:spTgt spid="2">
                                            <p:txEl>
                                              <p:pRg st="1" end="1"/>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
                                            <p:txEl>
                                              <p:pRg st="2" end="2"/>
                                            </p:txEl>
                                          </p:spTgt>
                                        </p:tgtEl>
                                        <p:attrNameLst>
                                          <p:attrName>style.visibility</p:attrName>
                                        </p:attrNameLst>
                                      </p:cBhvr>
                                      <p:to>
                                        <p:strVal val="visible"/>
                                      </p:to>
                                    </p:set>
                                    <p:animEffect transition="in" filter="wipe(left)">
                                      <p:cBhvr>
                                        <p:cTn id="43" dur="500"/>
                                        <p:tgtEl>
                                          <p:spTgt spid="2">
                                            <p:txEl>
                                              <p:pRg st="2" end="2"/>
                                            </p:txEl>
                                          </p:spTgt>
                                        </p:tgtEl>
                                      </p:cBhvr>
                                    </p:animEffect>
                                  </p:childTnLst>
                                </p:cTn>
                              </p:par>
                            </p:childTnLst>
                          </p:cTn>
                        </p:par>
                        <p:par>
                          <p:cTn id="44" fill="hold">
                            <p:stCondLst>
                              <p:cond delay="4000"/>
                            </p:stCondLst>
                            <p:childTnLst>
                              <p:par>
                                <p:cTn id="45" presetID="22" presetClass="entr" presetSubtype="2"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right)">
                                      <p:cBhvr>
                                        <p:cTn id="47" dur="500"/>
                                        <p:tgtEl>
                                          <p:spTgt spid="46"/>
                                        </p:tgtEl>
                                      </p:cBhvr>
                                    </p:animEffect>
                                  </p:childTnLst>
                                </p:cTn>
                              </p:par>
                            </p:childTnLst>
                          </p:cTn>
                        </p:par>
                        <p:par>
                          <p:cTn id="48" fill="hold">
                            <p:stCondLst>
                              <p:cond delay="4500"/>
                            </p:stCondLst>
                            <p:childTnLst>
                              <p:par>
                                <p:cTn id="49" presetID="10" presetClass="entr" presetSubtype="0" fill="hold" grpId="0" nodeType="afterEffect">
                                  <p:stCondLst>
                                    <p:cond delay="0"/>
                                  </p:stCondLst>
                                  <p:childTnLst>
                                    <p:set>
                                      <p:cBhvr>
                                        <p:cTn id="50" dur="1" fill="hold">
                                          <p:stCondLst>
                                            <p:cond delay="0"/>
                                          </p:stCondLst>
                                        </p:cTn>
                                        <p:tgtEl>
                                          <p:spTgt spid="86">
                                            <p:txEl>
                                              <p:pRg st="0" end="0"/>
                                            </p:txEl>
                                          </p:spTgt>
                                        </p:tgtEl>
                                        <p:attrNameLst>
                                          <p:attrName>style.visibility</p:attrName>
                                        </p:attrNameLst>
                                      </p:cBhvr>
                                      <p:to>
                                        <p:strVal val="visible"/>
                                      </p:to>
                                    </p:set>
                                    <p:animEffect transition="in" filter="fade">
                                      <p:cBhvr>
                                        <p:cTn id="51" dur="500"/>
                                        <p:tgtEl>
                                          <p:spTgt spid="86">
                                            <p:txEl>
                                              <p:pRg st="0" end="0"/>
                                            </p:tx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left)">
                                      <p:cBhvr>
                                        <p:cTn id="55" dur="500"/>
                                        <p:tgtEl>
                                          <p:spTgt spid="45"/>
                                        </p:tgtEl>
                                      </p:cBhvr>
                                    </p:animEffect>
                                  </p:childTnLst>
                                </p:cTn>
                              </p:par>
                            </p:childTnLst>
                          </p:cTn>
                        </p:par>
                        <p:par>
                          <p:cTn id="56" fill="hold">
                            <p:stCondLst>
                              <p:cond delay="5500"/>
                            </p:stCondLst>
                            <p:childTnLst>
                              <p:par>
                                <p:cTn id="57" presetID="53" presetClass="entr" presetSubtype="16"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p:cTn id="59" dur="500" fill="hold"/>
                                        <p:tgtEl>
                                          <p:spTgt spid="33"/>
                                        </p:tgtEl>
                                        <p:attrNameLst>
                                          <p:attrName>ppt_w</p:attrName>
                                        </p:attrNameLst>
                                      </p:cBhvr>
                                      <p:tavLst>
                                        <p:tav tm="0">
                                          <p:val>
                                            <p:fltVal val="0"/>
                                          </p:val>
                                        </p:tav>
                                        <p:tav tm="100000">
                                          <p:val>
                                            <p:strVal val="#ppt_w"/>
                                          </p:val>
                                        </p:tav>
                                      </p:tavLst>
                                    </p:anim>
                                    <p:anim calcmode="lin" valueType="num">
                                      <p:cBhvr>
                                        <p:cTn id="60" dur="500" fill="hold"/>
                                        <p:tgtEl>
                                          <p:spTgt spid="33"/>
                                        </p:tgtEl>
                                        <p:attrNameLst>
                                          <p:attrName>ppt_h</p:attrName>
                                        </p:attrNameLst>
                                      </p:cBhvr>
                                      <p:tavLst>
                                        <p:tav tm="0">
                                          <p:val>
                                            <p:fltVal val="0"/>
                                          </p:val>
                                        </p:tav>
                                        <p:tav tm="100000">
                                          <p:val>
                                            <p:strVal val="#ppt_h"/>
                                          </p:val>
                                        </p:tav>
                                      </p:tavLst>
                                    </p:anim>
                                    <p:animEffect transition="in" filter="fade">
                                      <p:cBhvr>
                                        <p:cTn id="61" dur="500"/>
                                        <p:tgtEl>
                                          <p:spTgt spid="33"/>
                                        </p:tgtEl>
                                      </p:cBhvr>
                                    </p:animEffect>
                                  </p:childTnLst>
                                </p:cTn>
                              </p:par>
                            </p:childTnLst>
                          </p:cTn>
                        </p:par>
                        <p:par>
                          <p:cTn id="62" fill="hold">
                            <p:stCondLst>
                              <p:cond delay="6000"/>
                            </p:stCondLst>
                            <p:childTnLst>
                              <p:par>
                                <p:cTn id="63" presetID="10" presetClass="entr" presetSubtype="0" fill="hold" nodeType="afterEffect">
                                  <p:stCondLst>
                                    <p:cond delay="0"/>
                                  </p:stCondLst>
                                  <p:childTnLst>
                                    <p:set>
                                      <p:cBhvr>
                                        <p:cTn id="64" dur="1" fill="hold">
                                          <p:stCondLst>
                                            <p:cond delay="0"/>
                                          </p:stCondLst>
                                        </p:cTn>
                                        <p:tgtEl>
                                          <p:spTgt spid="14"/>
                                        </p:tgtEl>
                                        <p:attrNameLst>
                                          <p:attrName>style.visibility</p:attrName>
                                        </p:attrNameLst>
                                      </p:cBhvr>
                                      <p:to>
                                        <p:strVal val="visible"/>
                                      </p:to>
                                    </p:set>
                                    <p:animEffect transition="in" filter="fade">
                                      <p:cBhvr>
                                        <p:cTn id="65" dur="500"/>
                                        <p:tgtEl>
                                          <p:spTgt spid="14"/>
                                        </p:tgtEl>
                                      </p:cBhvr>
                                    </p:animEffect>
                                  </p:childTnLst>
                                </p:cTn>
                              </p:par>
                            </p:childTnLst>
                          </p:cTn>
                        </p:par>
                        <p:par>
                          <p:cTn id="66" fill="hold">
                            <p:stCondLst>
                              <p:cond delay="6500"/>
                            </p:stCondLst>
                            <p:childTnLst>
                              <p:par>
                                <p:cTn id="67" presetID="22" presetClass="entr" presetSubtype="8" fill="hold" grpId="0" nodeType="afterEffect">
                                  <p:stCondLst>
                                    <p:cond delay="0"/>
                                  </p:stCondLst>
                                  <p:childTnLst>
                                    <p:set>
                                      <p:cBhvr>
                                        <p:cTn id="68" dur="1" fill="hold">
                                          <p:stCondLst>
                                            <p:cond delay="0"/>
                                          </p:stCondLst>
                                        </p:cTn>
                                        <p:tgtEl>
                                          <p:spTgt spid="83">
                                            <p:txEl>
                                              <p:pRg st="0" end="0"/>
                                            </p:txEl>
                                          </p:spTgt>
                                        </p:tgtEl>
                                        <p:attrNameLst>
                                          <p:attrName>style.visibility</p:attrName>
                                        </p:attrNameLst>
                                      </p:cBhvr>
                                      <p:to>
                                        <p:strVal val="visible"/>
                                      </p:to>
                                    </p:set>
                                    <p:animEffect transition="in" filter="wipe(left)">
                                      <p:cBhvr>
                                        <p:cTn id="69" dur="500"/>
                                        <p:tgtEl>
                                          <p:spTgt spid="83">
                                            <p:txEl>
                                              <p:pRg st="0" end="0"/>
                                            </p:txEl>
                                          </p:spTgt>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83">
                                            <p:txEl>
                                              <p:pRg st="1" end="1"/>
                                            </p:txEl>
                                          </p:spTgt>
                                        </p:tgtEl>
                                        <p:attrNameLst>
                                          <p:attrName>style.visibility</p:attrName>
                                        </p:attrNameLst>
                                      </p:cBhvr>
                                      <p:to>
                                        <p:strVal val="visible"/>
                                      </p:to>
                                    </p:set>
                                    <p:animEffect transition="in" filter="wipe(left)">
                                      <p:cBhvr>
                                        <p:cTn id="72" dur="500"/>
                                        <p:tgtEl>
                                          <p:spTgt spid="83">
                                            <p:txEl>
                                              <p:pRg st="1" end="1"/>
                                            </p:txEl>
                                          </p:spTgt>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83">
                                            <p:txEl>
                                              <p:pRg st="2" end="2"/>
                                            </p:txEl>
                                          </p:spTgt>
                                        </p:tgtEl>
                                        <p:attrNameLst>
                                          <p:attrName>style.visibility</p:attrName>
                                        </p:attrNameLst>
                                      </p:cBhvr>
                                      <p:to>
                                        <p:strVal val="visible"/>
                                      </p:to>
                                    </p:set>
                                    <p:animEffect transition="in" filter="wipe(left)">
                                      <p:cBhvr>
                                        <p:cTn id="75" dur="500"/>
                                        <p:tgtEl>
                                          <p:spTgt spid="83">
                                            <p:txEl>
                                              <p:pRg st="2" end="2"/>
                                            </p:txEl>
                                          </p:spTgt>
                                        </p:tgtEl>
                                      </p:cBhvr>
                                    </p:animEffect>
                                  </p:childTnLst>
                                </p:cTn>
                              </p:par>
                            </p:childTnLst>
                          </p:cTn>
                        </p:par>
                        <p:par>
                          <p:cTn id="76" fill="hold">
                            <p:stCondLst>
                              <p:cond delay="7000"/>
                            </p:stCondLst>
                            <p:childTnLst>
                              <p:par>
                                <p:cTn id="77" presetID="22" presetClass="entr" presetSubtype="2" fill="hold" grpId="0" nodeType="afterEffect">
                                  <p:stCondLst>
                                    <p:cond delay="0"/>
                                  </p:stCondLst>
                                  <p:childTnLst>
                                    <p:set>
                                      <p:cBhvr>
                                        <p:cTn id="78" dur="1" fill="hold">
                                          <p:stCondLst>
                                            <p:cond delay="0"/>
                                          </p:stCondLst>
                                        </p:cTn>
                                        <p:tgtEl>
                                          <p:spTgt spid="48"/>
                                        </p:tgtEl>
                                        <p:attrNameLst>
                                          <p:attrName>style.visibility</p:attrName>
                                        </p:attrNameLst>
                                      </p:cBhvr>
                                      <p:to>
                                        <p:strVal val="visible"/>
                                      </p:to>
                                    </p:set>
                                    <p:animEffect transition="in" filter="wipe(right)">
                                      <p:cBhvr>
                                        <p:cTn id="79" dur="500"/>
                                        <p:tgtEl>
                                          <p:spTgt spid="48"/>
                                        </p:tgtEl>
                                      </p:cBhvr>
                                    </p:animEffect>
                                  </p:childTnLst>
                                </p:cTn>
                              </p:par>
                            </p:childTnLst>
                          </p:cTn>
                        </p:par>
                        <p:par>
                          <p:cTn id="80" fill="hold">
                            <p:stCondLst>
                              <p:cond delay="7500"/>
                            </p:stCondLst>
                            <p:childTnLst>
                              <p:par>
                                <p:cTn id="81" presetID="10" presetClass="entr" presetSubtype="0" fill="hold" grpId="0" nodeType="afterEffect">
                                  <p:stCondLst>
                                    <p:cond delay="0"/>
                                  </p:stCondLst>
                                  <p:childTnLst>
                                    <p:set>
                                      <p:cBhvr>
                                        <p:cTn id="82" dur="1" fill="hold">
                                          <p:stCondLst>
                                            <p:cond delay="0"/>
                                          </p:stCondLst>
                                        </p:cTn>
                                        <p:tgtEl>
                                          <p:spTgt spid="87">
                                            <p:txEl>
                                              <p:pRg st="0" end="0"/>
                                            </p:txEl>
                                          </p:spTgt>
                                        </p:tgtEl>
                                        <p:attrNameLst>
                                          <p:attrName>style.visibility</p:attrName>
                                        </p:attrNameLst>
                                      </p:cBhvr>
                                      <p:to>
                                        <p:strVal val="visible"/>
                                      </p:to>
                                    </p:set>
                                    <p:animEffect transition="in" filter="fade">
                                      <p:cBhvr>
                                        <p:cTn id="83" dur="500"/>
                                        <p:tgtEl>
                                          <p:spTgt spid="87">
                                            <p:txEl>
                                              <p:pRg st="0" end="0"/>
                                            </p:txEl>
                                          </p:spTgt>
                                        </p:tgtEl>
                                      </p:cBhvr>
                                    </p:animEffect>
                                  </p:childTnLst>
                                </p:cTn>
                              </p:par>
                            </p:childTnLst>
                          </p:cTn>
                        </p:par>
                        <p:par>
                          <p:cTn id="84" fill="hold">
                            <p:stCondLst>
                              <p:cond delay="8000"/>
                            </p:stCondLst>
                            <p:childTnLst>
                              <p:par>
                                <p:cTn id="85" presetID="22" presetClass="entr" presetSubtype="8" fill="hold" grpId="0" nodeType="afterEffect">
                                  <p:stCondLst>
                                    <p:cond delay="0"/>
                                  </p:stCondLst>
                                  <p:childTnLst>
                                    <p:set>
                                      <p:cBhvr>
                                        <p:cTn id="86" dur="1" fill="hold">
                                          <p:stCondLst>
                                            <p:cond delay="0"/>
                                          </p:stCondLst>
                                        </p:cTn>
                                        <p:tgtEl>
                                          <p:spTgt spid="47"/>
                                        </p:tgtEl>
                                        <p:attrNameLst>
                                          <p:attrName>style.visibility</p:attrName>
                                        </p:attrNameLst>
                                      </p:cBhvr>
                                      <p:to>
                                        <p:strVal val="visible"/>
                                      </p:to>
                                    </p:set>
                                    <p:animEffect transition="in" filter="wipe(left)">
                                      <p:cBhvr>
                                        <p:cTn id="87" dur="500"/>
                                        <p:tgtEl>
                                          <p:spTgt spid="47"/>
                                        </p:tgtEl>
                                      </p:cBhvr>
                                    </p:animEffect>
                                  </p:childTnLst>
                                </p:cTn>
                              </p:par>
                            </p:childTnLst>
                          </p:cTn>
                        </p:par>
                        <p:par>
                          <p:cTn id="88" fill="hold">
                            <p:stCondLst>
                              <p:cond delay="8500"/>
                            </p:stCondLst>
                            <p:childTnLst>
                              <p:par>
                                <p:cTn id="89" presetID="53" presetClass="entr" presetSubtype="16" fill="hold" nodeType="afterEffect">
                                  <p:stCondLst>
                                    <p:cond delay="0"/>
                                  </p:stCondLst>
                                  <p:childTnLst>
                                    <p:set>
                                      <p:cBhvr>
                                        <p:cTn id="90" dur="1" fill="hold">
                                          <p:stCondLst>
                                            <p:cond delay="0"/>
                                          </p:stCondLst>
                                        </p:cTn>
                                        <p:tgtEl>
                                          <p:spTgt spid="40"/>
                                        </p:tgtEl>
                                        <p:attrNameLst>
                                          <p:attrName>style.visibility</p:attrName>
                                        </p:attrNameLst>
                                      </p:cBhvr>
                                      <p:to>
                                        <p:strVal val="visible"/>
                                      </p:to>
                                    </p:set>
                                    <p:anim calcmode="lin" valueType="num">
                                      <p:cBhvr>
                                        <p:cTn id="91" dur="500" fill="hold"/>
                                        <p:tgtEl>
                                          <p:spTgt spid="40"/>
                                        </p:tgtEl>
                                        <p:attrNameLst>
                                          <p:attrName>ppt_w</p:attrName>
                                        </p:attrNameLst>
                                      </p:cBhvr>
                                      <p:tavLst>
                                        <p:tav tm="0">
                                          <p:val>
                                            <p:fltVal val="0"/>
                                          </p:val>
                                        </p:tav>
                                        <p:tav tm="100000">
                                          <p:val>
                                            <p:strVal val="#ppt_w"/>
                                          </p:val>
                                        </p:tav>
                                      </p:tavLst>
                                    </p:anim>
                                    <p:anim calcmode="lin" valueType="num">
                                      <p:cBhvr>
                                        <p:cTn id="92" dur="500" fill="hold"/>
                                        <p:tgtEl>
                                          <p:spTgt spid="40"/>
                                        </p:tgtEl>
                                        <p:attrNameLst>
                                          <p:attrName>ppt_h</p:attrName>
                                        </p:attrNameLst>
                                      </p:cBhvr>
                                      <p:tavLst>
                                        <p:tav tm="0">
                                          <p:val>
                                            <p:fltVal val="0"/>
                                          </p:val>
                                        </p:tav>
                                        <p:tav tm="100000">
                                          <p:val>
                                            <p:strVal val="#ppt_h"/>
                                          </p:val>
                                        </p:tav>
                                      </p:tavLst>
                                    </p:anim>
                                    <p:animEffect transition="in" filter="fade">
                                      <p:cBhvr>
                                        <p:cTn id="93" dur="500"/>
                                        <p:tgtEl>
                                          <p:spTgt spid="40"/>
                                        </p:tgtEl>
                                      </p:cBhvr>
                                    </p:animEffect>
                                  </p:childTnLst>
                                </p:cTn>
                              </p:par>
                            </p:childTnLst>
                          </p:cTn>
                        </p:par>
                        <p:par>
                          <p:cTn id="94" fill="hold">
                            <p:stCondLst>
                              <p:cond delay="9000"/>
                            </p:stCondLst>
                            <p:childTnLst>
                              <p:par>
                                <p:cTn id="95" presetID="10" presetClass="entr" presetSubtype="0" fill="hold" nodeType="afterEffect">
                                  <p:stCondLst>
                                    <p:cond delay="0"/>
                                  </p:stCondLst>
                                  <p:childTnLst>
                                    <p:set>
                                      <p:cBhvr>
                                        <p:cTn id="96" dur="1" fill="hold">
                                          <p:stCondLst>
                                            <p:cond delay="0"/>
                                          </p:stCondLst>
                                        </p:cTn>
                                        <p:tgtEl>
                                          <p:spTgt spid="15"/>
                                        </p:tgtEl>
                                        <p:attrNameLst>
                                          <p:attrName>style.visibility</p:attrName>
                                        </p:attrNameLst>
                                      </p:cBhvr>
                                      <p:to>
                                        <p:strVal val="visible"/>
                                      </p:to>
                                    </p:set>
                                    <p:animEffect transition="in" filter="fade">
                                      <p:cBhvr>
                                        <p:cTn id="97" dur="500"/>
                                        <p:tgtEl>
                                          <p:spTgt spid="15"/>
                                        </p:tgtEl>
                                      </p:cBhvr>
                                    </p:animEffect>
                                  </p:childTnLst>
                                </p:cTn>
                              </p:par>
                            </p:childTnLst>
                          </p:cTn>
                        </p:par>
                        <p:par>
                          <p:cTn id="98" fill="hold">
                            <p:stCondLst>
                              <p:cond delay="9500"/>
                            </p:stCondLst>
                            <p:childTnLst>
                              <p:par>
                                <p:cTn id="99" presetID="22" presetClass="entr" presetSubtype="8" fill="hold" grpId="0" nodeType="afterEffect">
                                  <p:stCondLst>
                                    <p:cond delay="0"/>
                                  </p:stCondLst>
                                  <p:childTnLst>
                                    <p:set>
                                      <p:cBhvr>
                                        <p:cTn id="100" dur="1" fill="hold">
                                          <p:stCondLst>
                                            <p:cond delay="0"/>
                                          </p:stCondLst>
                                        </p:cTn>
                                        <p:tgtEl>
                                          <p:spTgt spid="84">
                                            <p:txEl>
                                              <p:pRg st="0" end="0"/>
                                            </p:txEl>
                                          </p:spTgt>
                                        </p:tgtEl>
                                        <p:attrNameLst>
                                          <p:attrName>style.visibility</p:attrName>
                                        </p:attrNameLst>
                                      </p:cBhvr>
                                      <p:to>
                                        <p:strVal val="visible"/>
                                      </p:to>
                                    </p:set>
                                    <p:animEffect transition="in" filter="wipe(left)">
                                      <p:cBhvr>
                                        <p:cTn id="101" dur="500"/>
                                        <p:tgtEl>
                                          <p:spTgt spid="84">
                                            <p:txEl>
                                              <p:pRg st="0" end="0"/>
                                            </p:txEl>
                                          </p:spTgt>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84">
                                            <p:txEl>
                                              <p:pRg st="1" end="1"/>
                                            </p:txEl>
                                          </p:spTgt>
                                        </p:tgtEl>
                                        <p:attrNameLst>
                                          <p:attrName>style.visibility</p:attrName>
                                        </p:attrNameLst>
                                      </p:cBhvr>
                                      <p:to>
                                        <p:strVal val="visible"/>
                                      </p:to>
                                    </p:set>
                                    <p:animEffect transition="in" filter="wipe(left)">
                                      <p:cBhvr>
                                        <p:cTn id="104" dur="500"/>
                                        <p:tgtEl>
                                          <p:spTgt spid="84">
                                            <p:txEl>
                                              <p:pRg st="1" end="1"/>
                                            </p:txEl>
                                          </p:spTgt>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84">
                                            <p:txEl>
                                              <p:pRg st="2" end="2"/>
                                            </p:txEl>
                                          </p:spTgt>
                                        </p:tgtEl>
                                        <p:attrNameLst>
                                          <p:attrName>style.visibility</p:attrName>
                                        </p:attrNameLst>
                                      </p:cBhvr>
                                      <p:to>
                                        <p:strVal val="visible"/>
                                      </p:to>
                                    </p:set>
                                    <p:animEffect transition="in" filter="wipe(left)">
                                      <p:cBhvr>
                                        <p:cTn id="107" dur="500"/>
                                        <p:tgtEl>
                                          <p:spTgt spid="84">
                                            <p:txEl>
                                              <p:pRg st="2" end="2"/>
                                            </p:txEl>
                                          </p:spTgt>
                                        </p:tgtEl>
                                      </p:cBhvr>
                                    </p:animEffect>
                                  </p:childTnLst>
                                </p:cTn>
                              </p:par>
                            </p:childTnLst>
                          </p:cTn>
                        </p:par>
                        <p:par>
                          <p:cTn id="108" fill="hold">
                            <p:stCondLst>
                              <p:cond delay="10000"/>
                            </p:stCondLst>
                            <p:childTnLst>
                              <p:par>
                                <p:cTn id="109" presetID="22" presetClass="entr" presetSubtype="2" fill="hold" grpId="0" nodeType="afterEffect">
                                  <p:stCondLst>
                                    <p:cond delay="0"/>
                                  </p:stCondLst>
                                  <p:childTnLst>
                                    <p:set>
                                      <p:cBhvr>
                                        <p:cTn id="110" dur="1" fill="hold">
                                          <p:stCondLst>
                                            <p:cond delay="0"/>
                                          </p:stCondLst>
                                        </p:cTn>
                                        <p:tgtEl>
                                          <p:spTgt spid="51"/>
                                        </p:tgtEl>
                                        <p:attrNameLst>
                                          <p:attrName>style.visibility</p:attrName>
                                        </p:attrNameLst>
                                      </p:cBhvr>
                                      <p:to>
                                        <p:strVal val="visible"/>
                                      </p:to>
                                    </p:set>
                                    <p:animEffect transition="in" filter="wipe(right)">
                                      <p:cBhvr>
                                        <p:cTn id="111" dur="500"/>
                                        <p:tgtEl>
                                          <p:spTgt spid="51"/>
                                        </p:tgtEl>
                                      </p:cBhvr>
                                    </p:animEffect>
                                  </p:childTnLst>
                                </p:cTn>
                              </p:par>
                            </p:childTnLst>
                          </p:cTn>
                        </p:par>
                        <p:par>
                          <p:cTn id="112" fill="hold">
                            <p:stCondLst>
                              <p:cond delay="10500"/>
                            </p:stCondLst>
                            <p:childTnLst>
                              <p:par>
                                <p:cTn id="113" presetID="10" presetClass="entr" presetSubtype="0" fill="hold" grpId="0" nodeType="afterEffect">
                                  <p:stCondLst>
                                    <p:cond delay="0"/>
                                  </p:stCondLst>
                                  <p:childTnLst>
                                    <p:set>
                                      <p:cBhvr>
                                        <p:cTn id="114" dur="1" fill="hold">
                                          <p:stCondLst>
                                            <p:cond delay="0"/>
                                          </p:stCondLst>
                                        </p:cTn>
                                        <p:tgtEl>
                                          <p:spTgt spid="88">
                                            <p:txEl>
                                              <p:pRg st="0" end="0"/>
                                            </p:txEl>
                                          </p:spTgt>
                                        </p:tgtEl>
                                        <p:attrNameLst>
                                          <p:attrName>style.visibility</p:attrName>
                                        </p:attrNameLst>
                                      </p:cBhvr>
                                      <p:to>
                                        <p:strVal val="visible"/>
                                      </p:to>
                                    </p:set>
                                    <p:animEffect transition="in" filter="fade">
                                      <p:cBhvr>
                                        <p:cTn id="115" dur="500"/>
                                        <p:tgtEl>
                                          <p:spTgt spid="88">
                                            <p:txEl>
                                              <p:pRg st="0" end="0"/>
                                            </p:txEl>
                                          </p:spTgt>
                                        </p:tgtEl>
                                      </p:cBhvr>
                                    </p:animEffect>
                                  </p:childTnLst>
                                </p:cTn>
                              </p:par>
                            </p:childTnLst>
                          </p:cTn>
                        </p:par>
                        <p:par>
                          <p:cTn id="116" fill="hold">
                            <p:stCondLst>
                              <p:cond delay="11000"/>
                            </p:stCondLst>
                            <p:childTnLst>
                              <p:par>
                                <p:cTn id="117" presetID="22" presetClass="entr" presetSubtype="8" fill="hold" grpId="0" nodeType="afterEffect">
                                  <p:stCondLst>
                                    <p:cond delay="0"/>
                                  </p:stCondLst>
                                  <p:childTnLst>
                                    <p:set>
                                      <p:cBhvr>
                                        <p:cTn id="118" dur="1" fill="hold">
                                          <p:stCondLst>
                                            <p:cond delay="0"/>
                                          </p:stCondLst>
                                        </p:cTn>
                                        <p:tgtEl>
                                          <p:spTgt spid="50"/>
                                        </p:tgtEl>
                                        <p:attrNameLst>
                                          <p:attrName>style.visibility</p:attrName>
                                        </p:attrNameLst>
                                      </p:cBhvr>
                                      <p:to>
                                        <p:strVal val="visible"/>
                                      </p:to>
                                    </p:set>
                                    <p:animEffect transition="in" filter="wipe(left)">
                                      <p:cBhvr>
                                        <p:cTn id="119" dur="500"/>
                                        <p:tgtEl>
                                          <p:spTgt spid="50"/>
                                        </p:tgtEl>
                                      </p:cBhvr>
                                    </p:animEffect>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59"/>
                                        </p:tgtEl>
                                        <p:attrNameLst>
                                          <p:attrName>style.visibility</p:attrName>
                                        </p:attrNameLst>
                                      </p:cBhvr>
                                      <p:to>
                                        <p:strVal val="visible"/>
                                      </p:to>
                                    </p:set>
                                    <p:anim calcmode="lin" valueType="num">
                                      <p:cBhvr>
                                        <p:cTn id="123" dur="500" fill="hold"/>
                                        <p:tgtEl>
                                          <p:spTgt spid="59"/>
                                        </p:tgtEl>
                                        <p:attrNameLst>
                                          <p:attrName>ppt_w</p:attrName>
                                        </p:attrNameLst>
                                      </p:cBhvr>
                                      <p:tavLst>
                                        <p:tav tm="0">
                                          <p:val>
                                            <p:fltVal val="0"/>
                                          </p:val>
                                        </p:tav>
                                        <p:tav tm="100000">
                                          <p:val>
                                            <p:strVal val="#ppt_w"/>
                                          </p:val>
                                        </p:tav>
                                      </p:tavLst>
                                    </p:anim>
                                    <p:anim calcmode="lin" valueType="num">
                                      <p:cBhvr>
                                        <p:cTn id="124" dur="500" fill="hold"/>
                                        <p:tgtEl>
                                          <p:spTgt spid="59"/>
                                        </p:tgtEl>
                                        <p:attrNameLst>
                                          <p:attrName>ppt_h</p:attrName>
                                        </p:attrNameLst>
                                      </p:cBhvr>
                                      <p:tavLst>
                                        <p:tav tm="0">
                                          <p:val>
                                            <p:fltVal val="0"/>
                                          </p:val>
                                        </p:tav>
                                        <p:tav tm="100000">
                                          <p:val>
                                            <p:strVal val="#ppt_h"/>
                                          </p:val>
                                        </p:tav>
                                      </p:tavLst>
                                    </p:anim>
                                    <p:animEffect transition="in" filter="fade">
                                      <p:cBhvr>
                                        <p:cTn id="125" dur="500"/>
                                        <p:tgtEl>
                                          <p:spTgt spid="59"/>
                                        </p:tgtEl>
                                      </p:cBhvr>
                                    </p:animEffect>
                                  </p:childTnLst>
                                </p:cTn>
                              </p:par>
                            </p:childTnLst>
                          </p:cTn>
                        </p:par>
                        <p:par>
                          <p:cTn id="126" fill="hold">
                            <p:stCondLst>
                              <p:cond delay="12000"/>
                            </p:stCondLst>
                            <p:childTnLst>
                              <p:par>
                                <p:cTn id="127" presetID="10" presetClass="entr" presetSubtype="0" fill="hold" nodeType="afterEffect">
                                  <p:stCondLst>
                                    <p:cond delay="0"/>
                                  </p:stCondLst>
                                  <p:childTnLst>
                                    <p:set>
                                      <p:cBhvr>
                                        <p:cTn id="128" dur="1" fill="hold">
                                          <p:stCondLst>
                                            <p:cond delay="0"/>
                                          </p:stCondLst>
                                        </p:cTn>
                                        <p:tgtEl>
                                          <p:spTgt spid="16"/>
                                        </p:tgtEl>
                                        <p:attrNameLst>
                                          <p:attrName>style.visibility</p:attrName>
                                        </p:attrNameLst>
                                      </p:cBhvr>
                                      <p:to>
                                        <p:strVal val="visible"/>
                                      </p:to>
                                    </p:set>
                                    <p:animEffect transition="in" filter="fade">
                                      <p:cBhvr>
                                        <p:cTn id="129" dur="500"/>
                                        <p:tgtEl>
                                          <p:spTgt spid="16"/>
                                        </p:tgtEl>
                                      </p:cBhvr>
                                    </p:animEffect>
                                  </p:childTnLst>
                                </p:cTn>
                              </p:par>
                            </p:childTnLst>
                          </p:cTn>
                        </p:par>
                        <p:par>
                          <p:cTn id="130" fill="hold">
                            <p:stCondLst>
                              <p:cond delay="12500"/>
                            </p:stCondLst>
                            <p:childTnLst>
                              <p:par>
                                <p:cTn id="131" presetID="22" presetClass="entr" presetSubtype="8" fill="hold" grpId="0" nodeType="afterEffect">
                                  <p:stCondLst>
                                    <p:cond delay="0"/>
                                  </p:stCondLst>
                                  <p:childTnLst>
                                    <p:set>
                                      <p:cBhvr>
                                        <p:cTn id="132" dur="1" fill="hold">
                                          <p:stCondLst>
                                            <p:cond delay="0"/>
                                          </p:stCondLst>
                                        </p:cTn>
                                        <p:tgtEl>
                                          <p:spTgt spid="85">
                                            <p:txEl>
                                              <p:pRg st="0" end="0"/>
                                            </p:txEl>
                                          </p:spTgt>
                                        </p:tgtEl>
                                        <p:attrNameLst>
                                          <p:attrName>style.visibility</p:attrName>
                                        </p:attrNameLst>
                                      </p:cBhvr>
                                      <p:to>
                                        <p:strVal val="visible"/>
                                      </p:to>
                                    </p:set>
                                    <p:animEffect transition="in" filter="wipe(left)">
                                      <p:cBhvr>
                                        <p:cTn id="133" dur="500"/>
                                        <p:tgtEl>
                                          <p:spTgt spid="85">
                                            <p:txEl>
                                              <p:pRg st="0" end="0"/>
                                            </p:txEl>
                                          </p:spTgt>
                                        </p:tgtEl>
                                      </p:cBhvr>
                                    </p:animEffect>
                                  </p:childTnLst>
                                </p:cTn>
                              </p:par>
                              <p:par>
                                <p:cTn id="134" presetID="22" presetClass="entr" presetSubtype="8" fill="hold" grpId="0" nodeType="withEffect">
                                  <p:stCondLst>
                                    <p:cond delay="0"/>
                                  </p:stCondLst>
                                  <p:childTnLst>
                                    <p:set>
                                      <p:cBhvr>
                                        <p:cTn id="135" dur="1" fill="hold">
                                          <p:stCondLst>
                                            <p:cond delay="0"/>
                                          </p:stCondLst>
                                        </p:cTn>
                                        <p:tgtEl>
                                          <p:spTgt spid="85">
                                            <p:txEl>
                                              <p:pRg st="1" end="1"/>
                                            </p:txEl>
                                          </p:spTgt>
                                        </p:tgtEl>
                                        <p:attrNameLst>
                                          <p:attrName>style.visibility</p:attrName>
                                        </p:attrNameLst>
                                      </p:cBhvr>
                                      <p:to>
                                        <p:strVal val="visible"/>
                                      </p:to>
                                    </p:set>
                                    <p:animEffect transition="in" filter="wipe(left)">
                                      <p:cBhvr>
                                        <p:cTn id="136" dur="500"/>
                                        <p:tgtEl>
                                          <p:spTgt spid="85">
                                            <p:txEl>
                                              <p:pRg st="1" end="1"/>
                                            </p:txEl>
                                          </p:spTgt>
                                        </p:tgtEl>
                                      </p:cBhvr>
                                    </p:animEffect>
                                  </p:childTnLst>
                                </p:cTn>
                              </p:par>
                              <p:par>
                                <p:cTn id="137" presetID="22" presetClass="entr" presetSubtype="8" fill="hold" grpId="0" nodeType="withEffect">
                                  <p:stCondLst>
                                    <p:cond delay="0"/>
                                  </p:stCondLst>
                                  <p:childTnLst>
                                    <p:set>
                                      <p:cBhvr>
                                        <p:cTn id="138" dur="1" fill="hold">
                                          <p:stCondLst>
                                            <p:cond delay="0"/>
                                          </p:stCondLst>
                                        </p:cTn>
                                        <p:tgtEl>
                                          <p:spTgt spid="85">
                                            <p:txEl>
                                              <p:pRg st="2" end="2"/>
                                            </p:txEl>
                                          </p:spTgt>
                                        </p:tgtEl>
                                        <p:attrNameLst>
                                          <p:attrName>style.visibility</p:attrName>
                                        </p:attrNameLst>
                                      </p:cBhvr>
                                      <p:to>
                                        <p:strVal val="visible"/>
                                      </p:to>
                                    </p:set>
                                    <p:animEffect transition="in" filter="wipe(left)">
                                      <p:cBhvr>
                                        <p:cTn id="139" dur="500"/>
                                        <p:tgtEl>
                                          <p:spTgt spid="8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43" grpId="0" animBg="1"/>
      <p:bldP spid="44" grpId="0" animBg="1"/>
      <p:bldP spid="45" grpId="0" animBg="1"/>
      <p:bldP spid="46" grpId="0" animBg="1"/>
      <p:bldP spid="47" grpId="0" animBg="1"/>
      <p:bldP spid="48" grpId="0" animBg="1"/>
      <p:bldP spid="50" grpId="0" animBg="1"/>
      <p:bldP spid="51" grpId="0" animBg="1"/>
      <p:bldP spid="2" grpId="0" uiExpand="1" build="p"/>
      <p:bldP spid="83" grpId="0" uiExpand="1" build="p"/>
      <p:bldP spid="84" grpId="0" uiExpand="1" build="p"/>
      <p:bldP spid="85" grpId="0" uiExpand="1" build="p"/>
      <p:bldP spid="3" grpId="0" build="p"/>
      <p:bldP spid="86" grpId="0" build="p"/>
      <p:bldP spid="87" grpId="0" build="p"/>
      <p:bldP spid="88"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2235200"/>
            <a:ext cx="12191999" cy="23940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Title 44"/>
          <p:cNvSpPr>
            <a:spLocks noGrp="1"/>
          </p:cNvSpPr>
          <p:nvPr>
            <p:ph type="ctrTitle"/>
          </p:nvPr>
        </p:nvSpPr>
        <p:spPr/>
        <p:txBody>
          <a:bodyPr>
            <a:noAutofit/>
          </a:bodyPr>
          <a:lstStyle/>
          <a:p>
            <a:r>
              <a:rPr lang="en-GB" dirty="0"/>
              <a:t>WHAT THE RESULT</a:t>
            </a:r>
          </a:p>
        </p:txBody>
      </p:sp>
      <p:sp>
        <p:nvSpPr>
          <p:cNvPr id="46" name="Subtitle 45"/>
          <p:cNvSpPr>
            <a:spLocks noGrp="1"/>
          </p:cNvSpPr>
          <p:nvPr>
            <p:ph type="subTitle" idx="1"/>
          </p:nvPr>
        </p:nvSpPr>
        <p:spPr/>
        <p:txBody>
          <a:bodyPr/>
          <a:lstStyle/>
          <a:p>
            <a:r>
              <a:rPr lang="en-GB" dirty="0"/>
              <a:t>Write your relevant text here</a:t>
            </a:r>
          </a:p>
        </p:txBody>
      </p:sp>
      <p:sp>
        <p:nvSpPr>
          <p:cNvPr id="7" name="Text Placeholder 6"/>
          <p:cNvSpPr>
            <a:spLocks noGrp="1"/>
          </p:cNvSpPr>
          <p:nvPr>
            <p:ph type="body" sz="quarter" idx="11"/>
          </p:nvPr>
        </p:nvSpPr>
        <p:spPr>
          <a:xfrm>
            <a:off x="3295467" y="4939976"/>
            <a:ext cx="5603834" cy="686508"/>
          </a:xfrm>
        </p:spPr>
        <p:txBody>
          <a:bodyPr>
            <a:normAutofit fontScale="85000" lnSpcReduction="10000"/>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quasiue</a:t>
            </a:r>
            <a:r>
              <a:rPr lang="en-GB" dirty="0"/>
              <a:t> </a:t>
            </a:r>
            <a:r>
              <a:rPr lang="en-GB" dirty="0" err="1"/>
              <a:t>ipsa</a:t>
            </a:r>
            <a:r>
              <a:rPr lang="en-GB" dirty="0"/>
              <a:t> quae quasi</a:t>
            </a:r>
          </a:p>
        </p:txBody>
      </p:sp>
      <p:sp>
        <p:nvSpPr>
          <p:cNvPr id="70" name="Text Placeholder 13"/>
          <p:cNvSpPr>
            <a:spLocks noGrp="1"/>
          </p:cNvSpPr>
          <p:nvPr>
            <p:ph type="body" sz="quarter" idx="10"/>
          </p:nvPr>
        </p:nvSpPr>
        <p:spPr>
          <a:xfrm>
            <a:off x="2584361" y="2945813"/>
            <a:ext cx="7023278" cy="1033857"/>
          </a:xfrm>
        </p:spPr>
        <p:txBody>
          <a:bodyPr>
            <a:noAutofit/>
          </a:bodyPr>
          <a:lstStyle/>
          <a:p>
            <a:pPr algn="ctr">
              <a:lnSpc>
                <a:spcPts val="3400"/>
              </a:lnSpc>
            </a:pPr>
            <a:r>
              <a:rPr lang="en-GB" sz="3500" dirty="0"/>
              <a:t>YOUR PRODUCT </a:t>
            </a:r>
          </a:p>
          <a:p>
            <a:pPr algn="ctr">
              <a:lnSpc>
                <a:spcPts val="3400"/>
              </a:lnSpc>
            </a:pPr>
            <a:r>
              <a:rPr lang="en-GB" sz="3500" dirty="0"/>
              <a:t>WILL BECOME POPULAR</a:t>
            </a:r>
          </a:p>
        </p:txBody>
      </p:sp>
      <p:sp>
        <p:nvSpPr>
          <p:cNvPr id="13" name="TextBox 12"/>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14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66048275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0">
                                            <p:txEl>
                                              <p:pRg st="0" end="0"/>
                                            </p:txEl>
                                          </p:spTgt>
                                        </p:tgtEl>
                                        <p:attrNameLst>
                                          <p:attrName>style.visibility</p:attrName>
                                        </p:attrNameLst>
                                      </p:cBhvr>
                                      <p:to>
                                        <p:strVal val="visible"/>
                                      </p:to>
                                    </p:set>
                                    <p:animEffect transition="in" filter="dissolve">
                                      <p:cBhvr>
                                        <p:cTn id="19" dur="500"/>
                                        <p:tgtEl>
                                          <p:spTgt spid="70">
                                            <p:txEl>
                                              <p:pRg st="0" end="0"/>
                                            </p:txEl>
                                          </p:spTgt>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70">
                                            <p:txEl>
                                              <p:pRg st="1" end="1"/>
                                            </p:txEl>
                                          </p:spTgt>
                                        </p:tgtEl>
                                        <p:attrNameLst>
                                          <p:attrName>style.visibility</p:attrName>
                                        </p:attrNameLst>
                                      </p:cBhvr>
                                      <p:to>
                                        <p:strVal val="visible"/>
                                      </p:to>
                                    </p:set>
                                    <p:animEffect transition="in" filter="dissolve">
                                      <p:cBhvr>
                                        <p:cTn id="22" dur="500"/>
                                        <p:tgtEl>
                                          <p:spTgt spid="70">
                                            <p:txEl>
                                              <p:pRg st="1" end="1"/>
                                            </p:txEl>
                                          </p:spTgt>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7">
                                            <p:txEl>
                                              <p:pRg st="0" end="0"/>
                                            </p:txEl>
                                          </p:spTgt>
                                        </p:tgtEl>
                                        <p:attrNameLst>
                                          <p:attrName>style.visibility</p:attrName>
                                        </p:attrNameLst>
                                      </p:cBhvr>
                                      <p:to>
                                        <p:strVal val="visible"/>
                                      </p:to>
                                    </p:set>
                                    <p:animEffect transition="in" filter="fade">
                                      <p:cBhvr>
                                        <p:cTn id="26"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5" grpId="0"/>
      <p:bldP spid="46" grpId="0" build="p"/>
      <p:bldP spid="7" grpId="0" build="p"/>
      <p:bldP spid="70" grpId="0" uiExpand="1" build="p"/>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Freeform 5"/>
          <p:cNvSpPr>
            <a:spLocks/>
          </p:cNvSpPr>
          <p:nvPr/>
        </p:nvSpPr>
        <p:spPr bwMode="auto">
          <a:xfrm>
            <a:off x="1537625" y="2439802"/>
            <a:ext cx="402575" cy="1914844"/>
          </a:xfrm>
          <a:custGeom>
            <a:avLst/>
            <a:gdLst>
              <a:gd name="T0" fmla="*/ 308 w 308"/>
              <a:gd name="T1" fmla="*/ 1232 h 1465"/>
              <a:gd name="T2" fmla="*/ 308 w 308"/>
              <a:gd name="T3" fmla="*/ 0 h 1465"/>
              <a:gd name="T4" fmla="*/ 0 w 308"/>
              <a:gd name="T5" fmla="*/ 0 h 1465"/>
              <a:gd name="T6" fmla="*/ 0 w 308"/>
              <a:gd name="T7" fmla="*/ 1232 h 1465"/>
              <a:gd name="T8" fmla="*/ 154 w 308"/>
              <a:gd name="T9" fmla="*/ 1465 h 1465"/>
              <a:gd name="T10" fmla="*/ 308 w 308"/>
              <a:gd name="T11" fmla="*/ 1232 h 1465"/>
            </a:gdLst>
            <a:ahLst/>
            <a:cxnLst>
              <a:cxn ang="0">
                <a:pos x="T0" y="T1"/>
              </a:cxn>
              <a:cxn ang="0">
                <a:pos x="T2" y="T3"/>
              </a:cxn>
              <a:cxn ang="0">
                <a:pos x="T4" y="T5"/>
              </a:cxn>
              <a:cxn ang="0">
                <a:pos x="T6" y="T7"/>
              </a:cxn>
              <a:cxn ang="0">
                <a:pos x="T8" y="T9"/>
              </a:cxn>
              <a:cxn ang="0">
                <a:pos x="T10" y="T11"/>
              </a:cxn>
            </a:cxnLst>
            <a:rect l="0" t="0" r="r" b="b"/>
            <a:pathLst>
              <a:path w="308" h="1465">
                <a:moveTo>
                  <a:pt x="308" y="1232"/>
                </a:moveTo>
                <a:lnTo>
                  <a:pt x="308" y="0"/>
                </a:lnTo>
                <a:lnTo>
                  <a:pt x="0" y="0"/>
                </a:lnTo>
                <a:lnTo>
                  <a:pt x="0" y="1232"/>
                </a:lnTo>
                <a:lnTo>
                  <a:pt x="154" y="1465"/>
                </a:lnTo>
                <a:lnTo>
                  <a:pt x="308" y="123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1537625" y="2437188"/>
            <a:ext cx="969839" cy="1241708"/>
            <a:chOff x="1537625" y="2437188"/>
            <a:chExt cx="969839" cy="1241708"/>
          </a:xfrm>
        </p:grpSpPr>
        <p:sp>
          <p:nvSpPr>
            <p:cNvPr id="42" name="Freeform 6"/>
            <p:cNvSpPr>
              <a:spLocks/>
            </p:cNvSpPr>
            <p:nvPr/>
          </p:nvSpPr>
          <p:spPr bwMode="auto">
            <a:xfrm>
              <a:off x="1537625" y="2437188"/>
              <a:ext cx="807764" cy="1215567"/>
            </a:xfrm>
            <a:custGeom>
              <a:avLst/>
              <a:gdLst>
                <a:gd name="T0" fmla="*/ 188 w 377"/>
                <a:gd name="T1" fmla="*/ 566 h 567"/>
                <a:gd name="T2" fmla="*/ 0 w 377"/>
                <a:gd name="T3" fmla="*/ 0 h 567"/>
                <a:gd name="T4" fmla="*/ 188 w 377"/>
                <a:gd name="T5" fmla="*/ 0 h 567"/>
                <a:gd name="T6" fmla="*/ 377 w 377"/>
                <a:gd name="T7" fmla="*/ 567 h 567"/>
                <a:gd name="T8" fmla="*/ 188 w 377"/>
                <a:gd name="T9" fmla="*/ 566 h 567"/>
              </a:gdLst>
              <a:ahLst/>
              <a:cxnLst>
                <a:cxn ang="0">
                  <a:pos x="T0" y="T1"/>
                </a:cxn>
                <a:cxn ang="0">
                  <a:pos x="T2" y="T3"/>
                </a:cxn>
                <a:cxn ang="0">
                  <a:pos x="T4" y="T5"/>
                </a:cxn>
                <a:cxn ang="0">
                  <a:pos x="T6" y="T7"/>
                </a:cxn>
                <a:cxn ang="0">
                  <a:pos x="T8" y="T9"/>
                </a:cxn>
              </a:cxnLst>
              <a:rect l="0" t="0" r="r" b="b"/>
              <a:pathLst>
                <a:path w="377" h="567">
                  <a:moveTo>
                    <a:pt x="188" y="566"/>
                  </a:moveTo>
                  <a:cubicBezTo>
                    <a:pt x="42" y="521"/>
                    <a:pt x="0" y="0"/>
                    <a:pt x="0" y="0"/>
                  </a:cubicBezTo>
                  <a:cubicBezTo>
                    <a:pt x="188" y="0"/>
                    <a:pt x="188" y="0"/>
                    <a:pt x="188" y="0"/>
                  </a:cubicBezTo>
                  <a:cubicBezTo>
                    <a:pt x="188" y="0"/>
                    <a:pt x="188" y="416"/>
                    <a:pt x="377" y="567"/>
                  </a:cubicBezTo>
                  <a:lnTo>
                    <a:pt x="188" y="566"/>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8"/>
            <p:cNvSpPr>
              <a:spLocks/>
            </p:cNvSpPr>
            <p:nvPr/>
          </p:nvSpPr>
          <p:spPr bwMode="auto">
            <a:xfrm>
              <a:off x="1940200" y="3203126"/>
              <a:ext cx="567264" cy="475770"/>
            </a:xfrm>
            <a:custGeom>
              <a:avLst/>
              <a:gdLst>
                <a:gd name="T0" fmla="*/ 261 w 265"/>
                <a:gd name="T1" fmla="*/ 116 h 222"/>
                <a:gd name="T2" fmla="*/ 194 w 265"/>
                <a:gd name="T3" fmla="*/ 0 h 222"/>
                <a:gd name="T4" fmla="*/ 72 w 265"/>
                <a:gd name="T5" fmla="*/ 116 h 222"/>
                <a:gd name="T6" fmla="*/ 0 w 265"/>
                <a:gd name="T7" fmla="*/ 209 h 222"/>
                <a:gd name="T8" fmla="*/ 169 w 265"/>
                <a:gd name="T9" fmla="*/ 209 h 222"/>
                <a:gd name="T10" fmla="*/ 261 w 265"/>
                <a:gd name="T11" fmla="*/ 116 h 222"/>
              </a:gdLst>
              <a:ahLst/>
              <a:cxnLst>
                <a:cxn ang="0">
                  <a:pos x="T0" y="T1"/>
                </a:cxn>
                <a:cxn ang="0">
                  <a:pos x="T2" y="T3"/>
                </a:cxn>
                <a:cxn ang="0">
                  <a:pos x="T4" y="T5"/>
                </a:cxn>
                <a:cxn ang="0">
                  <a:pos x="T6" y="T7"/>
                </a:cxn>
                <a:cxn ang="0">
                  <a:pos x="T8" y="T9"/>
                </a:cxn>
                <a:cxn ang="0">
                  <a:pos x="T10" y="T11"/>
                </a:cxn>
              </a:cxnLst>
              <a:rect l="0" t="0" r="r" b="b"/>
              <a:pathLst>
                <a:path w="265" h="222">
                  <a:moveTo>
                    <a:pt x="261" y="116"/>
                  </a:moveTo>
                  <a:cubicBezTo>
                    <a:pt x="194" y="0"/>
                    <a:pt x="194" y="0"/>
                    <a:pt x="194" y="0"/>
                  </a:cubicBezTo>
                  <a:cubicBezTo>
                    <a:pt x="72" y="116"/>
                    <a:pt x="72" y="116"/>
                    <a:pt x="72" y="116"/>
                  </a:cubicBezTo>
                  <a:cubicBezTo>
                    <a:pt x="75" y="191"/>
                    <a:pt x="28" y="207"/>
                    <a:pt x="0" y="209"/>
                  </a:cubicBezTo>
                  <a:cubicBezTo>
                    <a:pt x="169" y="209"/>
                    <a:pt x="169" y="209"/>
                    <a:pt x="169" y="209"/>
                  </a:cubicBezTo>
                  <a:cubicBezTo>
                    <a:pt x="169" y="209"/>
                    <a:pt x="265" y="222"/>
                    <a:pt x="261" y="1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9" name="Freeform 10"/>
          <p:cNvSpPr>
            <a:spLocks/>
          </p:cNvSpPr>
          <p:nvPr/>
        </p:nvSpPr>
        <p:spPr bwMode="auto">
          <a:xfrm>
            <a:off x="3830342" y="2439802"/>
            <a:ext cx="402575" cy="1914844"/>
          </a:xfrm>
          <a:custGeom>
            <a:avLst/>
            <a:gdLst>
              <a:gd name="T0" fmla="*/ 308 w 308"/>
              <a:gd name="T1" fmla="*/ 1232 h 1465"/>
              <a:gd name="T2" fmla="*/ 308 w 308"/>
              <a:gd name="T3" fmla="*/ 0 h 1465"/>
              <a:gd name="T4" fmla="*/ 0 w 308"/>
              <a:gd name="T5" fmla="*/ 0 h 1465"/>
              <a:gd name="T6" fmla="*/ 0 w 308"/>
              <a:gd name="T7" fmla="*/ 1232 h 1465"/>
              <a:gd name="T8" fmla="*/ 154 w 308"/>
              <a:gd name="T9" fmla="*/ 1465 h 1465"/>
              <a:gd name="T10" fmla="*/ 308 w 308"/>
              <a:gd name="T11" fmla="*/ 1232 h 1465"/>
            </a:gdLst>
            <a:ahLst/>
            <a:cxnLst>
              <a:cxn ang="0">
                <a:pos x="T0" y="T1"/>
              </a:cxn>
              <a:cxn ang="0">
                <a:pos x="T2" y="T3"/>
              </a:cxn>
              <a:cxn ang="0">
                <a:pos x="T4" y="T5"/>
              </a:cxn>
              <a:cxn ang="0">
                <a:pos x="T6" y="T7"/>
              </a:cxn>
              <a:cxn ang="0">
                <a:pos x="T8" y="T9"/>
              </a:cxn>
              <a:cxn ang="0">
                <a:pos x="T10" y="T11"/>
              </a:cxn>
            </a:cxnLst>
            <a:rect l="0" t="0" r="r" b="b"/>
            <a:pathLst>
              <a:path w="308" h="1465">
                <a:moveTo>
                  <a:pt x="308" y="1232"/>
                </a:moveTo>
                <a:lnTo>
                  <a:pt x="308" y="0"/>
                </a:lnTo>
                <a:lnTo>
                  <a:pt x="0" y="0"/>
                </a:lnTo>
                <a:lnTo>
                  <a:pt x="0" y="1232"/>
                </a:lnTo>
                <a:lnTo>
                  <a:pt x="154" y="1465"/>
                </a:lnTo>
                <a:lnTo>
                  <a:pt x="308" y="123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 name="Group 2"/>
          <p:cNvGrpSpPr/>
          <p:nvPr/>
        </p:nvGrpSpPr>
        <p:grpSpPr>
          <a:xfrm>
            <a:off x="3830342" y="2437188"/>
            <a:ext cx="969839" cy="1241708"/>
            <a:chOff x="3830342" y="2437188"/>
            <a:chExt cx="969839" cy="1241708"/>
          </a:xfrm>
        </p:grpSpPr>
        <p:sp>
          <p:nvSpPr>
            <p:cNvPr id="70" name="Freeform 11"/>
            <p:cNvSpPr>
              <a:spLocks/>
            </p:cNvSpPr>
            <p:nvPr/>
          </p:nvSpPr>
          <p:spPr bwMode="auto">
            <a:xfrm>
              <a:off x="3830342" y="2437188"/>
              <a:ext cx="807764" cy="1215567"/>
            </a:xfrm>
            <a:custGeom>
              <a:avLst/>
              <a:gdLst>
                <a:gd name="T0" fmla="*/ 188 w 377"/>
                <a:gd name="T1" fmla="*/ 566 h 567"/>
                <a:gd name="T2" fmla="*/ 0 w 377"/>
                <a:gd name="T3" fmla="*/ 0 h 567"/>
                <a:gd name="T4" fmla="*/ 188 w 377"/>
                <a:gd name="T5" fmla="*/ 0 h 567"/>
                <a:gd name="T6" fmla="*/ 377 w 377"/>
                <a:gd name="T7" fmla="*/ 567 h 567"/>
                <a:gd name="T8" fmla="*/ 188 w 377"/>
                <a:gd name="T9" fmla="*/ 566 h 567"/>
              </a:gdLst>
              <a:ahLst/>
              <a:cxnLst>
                <a:cxn ang="0">
                  <a:pos x="T0" y="T1"/>
                </a:cxn>
                <a:cxn ang="0">
                  <a:pos x="T2" y="T3"/>
                </a:cxn>
                <a:cxn ang="0">
                  <a:pos x="T4" y="T5"/>
                </a:cxn>
                <a:cxn ang="0">
                  <a:pos x="T6" y="T7"/>
                </a:cxn>
                <a:cxn ang="0">
                  <a:pos x="T8" y="T9"/>
                </a:cxn>
              </a:cxnLst>
              <a:rect l="0" t="0" r="r" b="b"/>
              <a:pathLst>
                <a:path w="377" h="567">
                  <a:moveTo>
                    <a:pt x="188" y="566"/>
                  </a:moveTo>
                  <a:cubicBezTo>
                    <a:pt x="42" y="521"/>
                    <a:pt x="0" y="0"/>
                    <a:pt x="0" y="0"/>
                  </a:cubicBezTo>
                  <a:cubicBezTo>
                    <a:pt x="188" y="0"/>
                    <a:pt x="188" y="0"/>
                    <a:pt x="188" y="0"/>
                  </a:cubicBezTo>
                  <a:cubicBezTo>
                    <a:pt x="188" y="0"/>
                    <a:pt x="188" y="416"/>
                    <a:pt x="377" y="567"/>
                  </a:cubicBezTo>
                  <a:lnTo>
                    <a:pt x="188" y="566"/>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13"/>
            <p:cNvSpPr>
              <a:spLocks/>
            </p:cNvSpPr>
            <p:nvPr/>
          </p:nvSpPr>
          <p:spPr bwMode="auto">
            <a:xfrm>
              <a:off x="4232917" y="3203126"/>
              <a:ext cx="567264" cy="475770"/>
            </a:xfrm>
            <a:custGeom>
              <a:avLst/>
              <a:gdLst>
                <a:gd name="T0" fmla="*/ 261 w 265"/>
                <a:gd name="T1" fmla="*/ 116 h 222"/>
                <a:gd name="T2" fmla="*/ 194 w 265"/>
                <a:gd name="T3" fmla="*/ 0 h 222"/>
                <a:gd name="T4" fmla="*/ 72 w 265"/>
                <a:gd name="T5" fmla="*/ 116 h 222"/>
                <a:gd name="T6" fmla="*/ 0 w 265"/>
                <a:gd name="T7" fmla="*/ 209 h 222"/>
                <a:gd name="T8" fmla="*/ 169 w 265"/>
                <a:gd name="T9" fmla="*/ 209 h 222"/>
                <a:gd name="T10" fmla="*/ 261 w 265"/>
                <a:gd name="T11" fmla="*/ 116 h 222"/>
              </a:gdLst>
              <a:ahLst/>
              <a:cxnLst>
                <a:cxn ang="0">
                  <a:pos x="T0" y="T1"/>
                </a:cxn>
                <a:cxn ang="0">
                  <a:pos x="T2" y="T3"/>
                </a:cxn>
                <a:cxn ang="0">
                  <a:pos x="T4" y="T5"/>
                </a:cxn>
                <a:cxn ang="0">
                  <a:pos x="T6" y="T7"/>
                </a:cxn>
                <a:cxn ang="0">
                  <a:pos x="T8" y="T9"/>
                </a:cxn>
                <a:cxn ang="0">
                  <a:pos x="T10" y="T11"/>
                </a:cxn>
              </a:cxnLst>
              <a:rect l="0" t="0" r="r" b="b"/>
              <a:pathLst>
                <a:path w="265" h="222">
                  <a:moveTo>
                    <a:pt x="261" y="116"/>
                  </a:moveTo>
                  <a:cubicBezTo>
                    <a:pt x="194" y="0"/>
                    <a:pt x="194" y="0"/>
                    <a:pt x="194" y="0"/>
                  </a:cubicBezTo>
                  <a:cubicBezTo>
                    <a:pt x="72" y="116"/>
                    <a:pt x="72" y="116"/>
                    <a:pt x="72" y="116"/>
                  </a:cubicBezTo>
                  <a:cubicBezTo>
                    <a:pt x="75" y="191"/>
                    <a:pt x="28" y="207"/>
                    <a:pt x="0" y="209"/>
                  </a:cubicBezTo>
                  <a:cubicBezTo>
                    <a:pt x="169" y="209"/>
                    <a:pt x="169" y="209"/>
                    <a:pt x="169" y="209"/>
                  </a:cubicBezTo>
                  <a:cubicBezTo>
                    <a:pt x="169" y="209"/>
                    <a:pt x="265" y="222"/>
                    <a:pt x="261" y="1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77" name="Freeform 15"/>
          <p:cNvSpPr>
            <a:spLocks/>
          </p:cNvSpPr>
          <p:nvPr/>
        </p:nvSpPr>
        <p:spPr bwMode="auto">
          <a:xfrm>
            <a:off x="6286137" y="2439802"/>
            <a:ext cx="405189" cy="1914844"/>
          </a:xfrm>
          <a:custGeom>
            <a:avLst/>
            <a:gdLst>
              <a:gd name="T0" fmla="*/ 310 w 310"/>
              <a:gd name="T1" fmla="*/ 1232 h 1465"/>
              <a:gd name="T2" fmla="*/ 310 w 310"/>
              <a:gd name="T3" fmla="*/ 0 h 1465"/>
              <a:gd name="T4" fmla="*/ 0 w 310"/>
              <a:gd name="T5" fmla="*/ 0 h 1465"/>
              <a:gd name="T6" fmla="*/ 0 w 310"/>
              <a:gd name="T7" fmla="*/ 1232 h 1465"/>
              <a:gd name="T8" fmla="*/ 154 w 310"/>
              <a:gd name="T9" fmla="*/ 1465 h 1465"/>
              <a:gd name="T10" fmla="*/ 310 w 310"/>
              <a:gd name="T11" fmla="*/ 1232 h 1465"/>
            </a:gdLst>
            <a:ahLst/>
            <a:cxnLst>
              <a:cxn ang="0">
                <a:pos x="T0" y="T1"/>
              </a:cxn>
              <a:cxn ang="0">
                <a:pos x="T2" y="T3"/>
              </a:cxn>
              <a:cxn ang="0">
                <a:pos x="T4" y="T5"/>
              </a:cxn>
              <a:cxn ang="0">
                <a:pos x="T6" y="T7"/>
              </a:cxn>
              <a:cxn ang="0">
                <a:pos x="T8" y="T9"/>
              </a:cxn>
              <a:cxn ang="0">
                <a:pos x="T10" y="T11"/>
              </a:cxn>
            </a:cxnLst>
            <a:rect l="0" t="0" r="r" b="b"/>
            <a:pathLst>
              <a:path w="310" h="1465">
                <a:moveTo>
                  <a:pt x="310" y="1232"/>
                </a:moveTo>
                <a:lnTo>
                  <a:pt x="310" y="0"/>
                </a:lnTo>
                <a:lnTo>
                  <a:pt x="0" y="0"/>
                </a:lnTo>
                <a:lnTo>
                  <a:pt x="0" y="1232"/>
                </a:lnTo>
                <a:lnTo>
                  <a:pt x="154" y="1465"/>
                </a:lnTo>
                <a:lnTo>
                  <a:pt x="310" y="123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 name="Group 3"/>
          <p:cNvGrpSpPr/>
          <p:nvPr/>
        </p:nvGrpSpPr>
        <p:grpSpPr>
          <a:xfrm>
            <a:off x="6286137" y="2437188"/>
            <a:ext cx="969839" cy="1241708"/>
            <a:chOff x="6286137" y="2437188"/>
            <a:chExt cx="969839" cy="1241708"/>
          </a:xfrm>
        </p:grpSpPr>
        <p:sp>
          <p:nvSpPr>
            <p:cNvPr id="78" name="Freeform 16"/>
            <p:cNvSpPr>
              <a:spLocks/>
            </p:cNvSpPr>
            <p:nvPr/>
          </p:nvSpPr>
          <p:spPr bwMode="auto">
            <a:xfrm>
              <a:off x="6286137" y="2437188"/>
              <a:ext cx="807764" cy="1215567"/>
            </a:xfrm>
            <a:custGeom>
              <a:avLst/>
              <a:gdLst>
                <a:gd name="T0" fmla="*/ 188 w 377"/>
                <a:gd name="T1" fmla="*/ 566 h 567"/>
                <a:gd name="T2" fmla="*/ 0 w 377"/>
                <a:gd name="T3" fmla="*/ 0 h 567"/>
                <a:gd name="T4" fmla="*/ 189 w 377"/>
                <a:gd name="T5" fmla="*/ 0 h 567"/>
                <a:gd name="T6" fmla="*/ 377 w 377"/>
                <a:gd name="T7" fmla="*/ 567 h 567"/>
                <a:gd name="T8" fmla="*/ 188 w 377"/>
                <a:gd name="T9" fmla="*/ 566 h 567"/>
              </a:gdLst>
              <a:ahLst/>
              <a:cxnLst>
                <a:cxn ang="0">
                  <a:pos x="T0" y="T1"/>
                </a:cxn>
                <a:cxn ang="0">
                  <a:pos x="T2" y="T3"/>
                </a:cxn>
                <a:cxn ang="0">
                  <a:pos x="T4" y="T5"/>
                </a:cxn>
                <a:cxn ang="0">
                  <a:pos x="T6" y="T7"/>
                </a:cxn>
                <a:cxn ang="0">
                  <a:pos x="T8" y="T9"/>
                </a:cxn>
              </a:cxnLst>
              <a:rect l="0" t="0" r="r" b="b"/>
              <a:pathLst>
                <a:path w="377" h="567">
                  <a:moveTo>
                    <a:pt x="188" y="566"/>
                  </a:moveTo>
                  <a:cubicBezTo>
                    <a:pt x="42" y="521"/>
                    <a:pt x="0" y="0"/>
                    <a:pt x="0" y="0"/>
                  </a:cubicBezTo>
                  <a:cubicBezTo>
                    <a:pt x="189" y="0"/>
                    <a:pt x="189" y="0"/>
                    <a:pt x="189" y="0"/>
                  </a:cubicBezTo>
                  <a:cubicBezTo>
                    <a:pt x="189" y="0"/>
                    <a:pt x="188" y="416"/>
                    <a:pt x="377" y="567"/>
                  </a:cubicBezTo>
                  <a:lnTo>
                    <a:pt x="188" y="566"/>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18"/>
            <p:cNvSpPr>
              <a:spLocks/>
            </p:cNvSpPr>
            <p:nvPr/>
          </p:nvSpPr>
          <p:spPr bwMode="auto">
            <a:xfrm>
              <a:off x="6691326" y="3203126"/>
              <a:ext cx="564650" cy="475770"/>
            </a:xfrm>
            <a:custGeom>
              <a:avLst/>
              <a:gdLst>
                <a:gd name="T0" fmla="*/ 260 w 264"/>
                <a:gd name="T1" fmla="*/ 116 h 222"/>
                <a:gd name="T2" fmla="*/ 193 w 264"/>
                <a:gd name="T3" fmla="*/ 0 h 222"/>
                <a:gd name="T4" fmla="*/ 71 w 264"/>
                <a:gd name="T5" fmla="*/ 116 h 222"/>
                <a:gd name="T6" fmla="*/ 0 w 264"/>
                <a:gd name="T7" fmla="*/ 209 h 222"/>
                <a:gd name="T8" fmla="*/ 168 w 264"/>
                <a:gd name="T9" fmla="*/ 209 h 222"/>
                <a:gd name="T10" fmla="*/ 260 w 264"/>
                <a:gd name="T11" fmla="*/ 116 h 222"/>
              </a:gdLst>
              <a:ahLst/>
              <a:cxnLst>
                <a:cxn ang="0">
                  <a:pos x="T0" y="T1"/>
                </a:cxn>
                <a:cxn ang="0">
                  <a:pos x="T2" y="T3"/>
                </a:cxn>
                <a:cxn ang="0">
                  <a:pos x="T4" y="T5"/>
                </a:cxn>
                <a:cxn ang="0">
                  <a:pos x="T6" y="T7"/>
                </a:cxn>
                <a:cxn ang="0">
                  <a:pos x="T8" y="T9"/>
                </a:cxn>
                <a:cxn ang="0">
                  <a:pos x="T10" y="T11"/>
                </a:cxn>
              </a:cxnLst>
              <a:rect l="0" t="0" r="r" b="b"/>
              <a:pathLst>
                <a:path w="264" h="222">
                  <a:moveTo>
                    <a:pt x="260" y="116"/>
                  </a:moveTo>
                  <a:cubicBezTo>
                    <a:pt x="193" y="0"/>
                    <a:pt x="193" y="0"/>
                    <a:pt x="193" y="0"/>
                  </a:cubicBezTo>
                  <a:cubicBezTo>
                    <a:pt x="71" y="116"/>
                    <a:pt x="71" y="116"/>
                    <a:pt x="71" y="116"/>
                  </a:cubicBezTo>
                  <a:cubicBezTo>
                    <a:pt x="74" y="191"/>
                    <a:pt x="27" y="207"/>
                    <a:pt x="0" y="209"/>
                  </a:cubicBezTo>
                  <a:cubicBezTo>
                    <a:pt x="168" y="209"/>
                    <a:pt x="168" y="209"/>
                    <a:pt x="168" y="209"/>
                  </a:cubicBezTo>
                  <a:cubicBezTo>
                    <a:pt x="168" y="209"/>
                    <a:pt x="264" y="222"/>
                    <a:pt x="260" y="1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2" name="Freeform 20"/>
          <p:cNvSpPr>
            <a:spLocks/>
          </p:cNvSpPr>
          <p:nvPr/>
        </p:nvSpPr>
        <p:spPr bwMode="auto">
          <a:xfrm>
            <a:off x="8585083" y="2439802"/>
            <a:ext cx="403882" cy="1914844"/>
          </a:xfrm>
          <a:custGeom>
            <a:avLst/>
            <a:gdLst>
              <a:gd name="T0" fmla="*/ 309 w 309"/>
              <a:gd name="T1" fmla="*/ 1232 h 1465"/>
              <a:gd name="T2" fmla="*/ 309 w 309"/>
              <a:gd name="T3" fmla="*/ 0 h 1465"/>
              <a:gd name="T4" fmla="*/ 0 w 309"/>
              <a:gd name="T5" fmla="*/ 0 h 1465"/>
              <a:gd name="T6" fmla="*/ 0 w 309"/>
              <a:gd name="T7" fmla="*/ 1232 h 1465"/>
              <a:gd name="T8" fmla="*/ 154 w 309"/>
              <a:gd name="T9" fmla="*/ 1465 h 1465"/>
              <a:gd name="T10" fmla="*/ 309 w 309"/>
              <a:gd name="T11" fmla="*/ 1232 h 1465"/>
            </a:gdLst>
            <a:ahLst/>
            <a:cxnLst>
              <a:cxn ang="0">
                <a:pos x="T0" y="T1"/>
              </a:cxn>
              <a:cxn ang="0">
                <a:pos x="T2" y="T3"/>
              </a:cxn>
              <a:cxn ang="0">
                <a:pos x="T4" y="T5"/>
              </a:cxn>
              <a:cxn ang="0">
                <a:pos x="T6" y="T7"/>
              </a:cxn>
              <a:cxn ang="0">
                <a:pos x="T8" y="T9"/>
              </a:cxn>
              <a:cxn ang="0">
                <a:pos x="T10" y="T11"/>
              </a:cxn>
            </a:cxnLst>
            <a:rect l="0" t="0" r="r" b="b"/>
            <a:pathLst>
              <a:path w="309" h="1465">
                <a:moveTo>
                  <a:pt x="309" y="1232"/>
                </a:moveTo>
                <a:lnTo>
                  <a:pt x="309" y="0"/>
                </a:lnTo>
                <a:lnTo>
                  <a:pt x="0" y="0"/>
                </a:lnTo>
                <a:lnTo>
                  <a:pt x="0" y="1232"/>
                </a:lnTo>
                <a:lnTo>
                  <a:pt x="154" y="1465"/>
                </a:lnTo>
                <a:lnTo>
                  <a:pt x="309" y="123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8585083" y="2437188"/>
            <a:ext cx="968532" cy="1241708"/>
            <a:chOff x="8585083" y="2437188"/>
            <a:chExt cx="968532" cy="1241708"/>
          </a:xfrm>
        </p:grpSpPr>
        <p:sp>
          <p:nvSpPr>
            <p:cNvPr id="89" name="Freeform 21"/>
            <p:cNvSpPr>
              <a:spLocks/>
            </p:cNvSpPr>
            <p:nvPr/>
          </p:nvSpPr>
          <p:spPr bwMode="auto">
            <a:xfrm>
              <a:off x="8585083" y="2437188"/>
              <a:ext cx="806457" cy="1215567"/>
            </a:xfrm>
            <a:custGeom>
              <a:avLst/>
              <a:gdLst>
                <a:gd name="T0" fmla="*/ 188 w 377"/>
                <a:gd name="T1" fmla="*/ 566 h 567"/>
                <a:gd name="T2" fmla="*/ 0 w 377"/>
                <a:gd name="T3" fmla="*/ 0 h 567"/>
                <a:gd name="T4" fmla="*/ 189 w 377"/>
                <a:gd name="T5" fmla="*/ 0 h 567"/>
                <a:gd name="T6" fmla="*/ 377 w 377"/>
                <a:gd name="T7" fmla="*/ 567 h 567"/>
                <a:gd name="T8" fmla="*/ 188 w 377"/>
                <a:gd name="T9" fmla="*/ 566 h 567"/>
              </a:gdLst>
              <a:ahLst/>
              <a:cxnLst>
                <a:cxn ang="0">
                  <a:pos x="T0" y="T1"/>
                </a:cxn>
                <a:cxn ang="0">
                  <a:pos x="T2" y="T3"/>
                </a:cxn>
                <a:cxn ang="0">
                  <a:pos x="T4" y="T5"/>
                </a:cxn>
                <a:cxn ang="0">
                  <a:pos x="T6" y="T7"/>
                </a:cxn>
                <a:cxn ang="0">
                  <a:pos x="T8" y="T9"/>
                </a:cxn>
              </a:cxnLst>
              <a:rect l="0" t="0" r="r" b="b"/>
              <a:pathLst>
                <a:path w="377" h="567">
                  <a:moveTo>
                    <a:pt x="188" y="566"/>
                  </a:moveTo>
                  <a:cubicBezTo>
                    <a:pt x="42" y="521"/>
                    <a:pt x="0" y="0"/>
                    <a:pt x="0" y="0"/>
                  </a:cubicBezTo>
                  <a:cubicBezTo>
                    <a:pt x="189" y="0"/>
                    <a:pt x="189" y="0"/>
                    <a:pt x="189" y="0"/>
                  </a:cubicBezTo>
                  <a:cubicBezTo>
                    <a:pt x="189" y="0"/>
                    <a:pt x="188" y="416"/>
                    <a:pt x="377" y="567"/>
                  </a:cubicBezTo>
                  <a:lnTo>
                    <a:pt x="188" y="566"/>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23"/>
            <p:cNvSpPr>
              <a:spLocks/>
            </p:cNvSpPr>
            <p:nvPr/>
          </p:nvSpPr>
          <p:spPr bwMode="auto">
            <a:xfrm>
              <a:off x="8988965" y="3203126"/>
              <a:ext cx="564650" cy="475770"/>
            </a:xfrm>
            <a:custGeom>
              <a:avLst/>
              <a:gdLst>
                <a:gd name="T0" fmla="*/ 260 w 264"/>
                <a:gd name="T1" fmla="*/ 116 h 222"/>
                <a:gd name="T2" fmla="*/ 193 w 264"/>
                <a:gd name="T3" fmla="*/ 0 h 222"/>
                <a:gd name="T4" fmla="*/ 71 w 264"/>
                <a:gd name="T5" fmla="*/ 116 h 222"/>
                <a:gd name="T6" fmla="*/ 0 w 264"/>
                <a:gd name="T7" fmla="*/ 209 h 222"/>
                <a:gd name="T8" fmla="*/ 168 w 264"/>
                <a:gd name="T9" fmla="*/ 209 h 222"/>
                <a:gd name="T10" fmla="*/ 260 w 264"/>
                <a:gd name="T11" fmla="*/ 116 h 222"/>
              </a:gdLst>
              <a:ahLst/>
              <a:cxnLst>
                <a:cxn ang="0">
                  <a:pos x="T0" y="T1"/>
                </a:cxn>
                <a:cxn ang="0">
                  <a:pos x="T2" y="T3"/>
                </a:cxn>
                <a:cxn ang="0">
                  <a:pos x="T4" y="T5"/>
                </a:cxn>
                <a:cxn ang="0">
                  <a:pos x="T6" y="T7"/>
                </a:cxn>
                <a:cxn ang="0">
                  <a:pos x="T8" y="T9"/>
                </a:cxn>
                <a:cxn ang="0">
                  <a:pos x="T10" y="T11"/>
                </a:cxn>
              </a:cxnLst>
              <a:rect l="0" t="0" r="r" b="b"/>
              <a:pathLst>
                <a:path w="264" h="222">
                  <a:moveTo>
                    <a:pt x="260" y="116"/>
                  </a:moveTo>
                  <a:cubicBezTo>
                    <a:pt x="193" y="0"/>
                    <a:pt x="193" y="0"/>
                    <a:pt x="193" y="0"/>
                  </a:cubicBezTo>
                  <a:cubicBezTo>
                    <a:pt x="71" y="116"/>
                    <a:pt x="71" y="116"/>
                    <a:pt x="71" y="116"/>
                  </a:cubicBezTo>
                  <a:cubicBezTo>
                    <a:pt x="74" y="191"/>
                    <a:pt x="27" y="207"/>
                    <a:pt x="0" y="209"/>
                  </a:cubicBezTo>
                  <a:cubicBezTo>
                    <a:pt x="168" y="209"/>
                    <a:pt x="168" y="209"/>
                    <a:pt x="168" y="209"/>
                  </a:cubicBezTo>
                  <a:cubicBezTo>
                    <a:pt x="168" y="209"/>
                    <a:pt x="264" y="222"/>
                    <a:pt x="260" y="1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8" name="Title 17"/>
          <p:cNvSpPr>
            <a:spLocks noGrp="1"/>
          </p:cNvSpPr>
          <p:nvPr>
            <p:ph type="ctrTitle"/>
          </p:nvPr>
        </p:nvSpPr>
        <p:spPr/>
        <p:txBody>
          <a:bodyPr/>
          <a:lstStyle/>
          <a:p>
            <a:r>
              <a:rPr lang="id-ID" dirty="0"/>
              <a:t>COMPETITOR COMPARISON 2</a:t>
            </a:r>
          </a:p>
        </p:txBody>
      </p:sp>
      <p:sp>
        <p:nvSpPr>
          <p:cNvPr id="19" name="Subtitle 18"/>
          <p:cNvSpPr>
            <a:spLocks noGrp="1"/>
          </p:cNvSpPr>
          <p:nvPr>
            <p:ph type="subTitle" idx="1"/>
          </p:nvPr>
        </p:nvSpPr>
        <p:spPr/>
        <p:txBody>
          <a:bodyPr/>
          <a:lstStyle/>
          <a:p>
            <a:r>
              <a:rPr lang="en-US" dirty="0"/>
              <a:t>write your relevant text here</a:t>
            </a:r>
          </a:p>
        </p:txBody>
      </p:sp>
      <p:sp>
        <p:nvSpPr>
          <p:cNvPr id="25" name="Text Placeholder 24"/>
          <p:cNvSpPr>
            <a:spLocks noGrp="1"/>
          </p:cNvSpPr>
          <p:nvPr>
            <p:ph type="body" sz="quarter" idx="10"/>
          </p:nvPr>
        </p:nvSpPr>
        <p:spPr>
          <a:xfrm>
            <a:off x="2344388" y="2804418"/>
            <a:ext cx="1235849" cy="240553"/>
          </a:xfrm>
        </p:spPr>
        <p:txBody>
          <a:bodyPr>
            <a:normAutofit/>
          </a:bodyPr>
          <a:lstStyle/>
          <a:p>
            <a:r>
              <a:rPr lang="id-ID" sz="1600" dirty="0"/>
              <a:t>Competitor 1</a:t>
            </a:r>
          </a:p>
        </p:txBody>
      </p:sp>
      <p:sp>
        <p:nvSpPr>
          <p:cNvPr id="119" name="Text Placeholder 118"/>
          <p:cNvSpPr>
            <a:spLocks noGrp="1"/>
          </p:cNvSpPr>
          <p:nvPr>
            <p:ph type="body" sz="quarter" idx="11"/>
          </p:nvPr>
        </p:nvSpPr>
        <p:spPr>
          <a:xfrm>
            <a:off x="1524000" y="4597988"/>
            <a:ext cx="1574800" cy="1091611"/>
          </a:xfrm>
        </p:spPr>
        <p:txBody>
          <a:bodyPr/>
          <a:lstStyle/>
          <a:p>
            <a:r>
              <a:rPr lang="id-ID" dirty="0"/>
              <a:t>Sed ut perspiciatis unde omnis iste natus error sit voluptatem nyangSed ut perspiciatis unde omnis iste natus error sit voluptatem</a:t>
            </a:r>
          </a:p>
        </p:txBody>
      </p:sp>
      <p:sp>
        <p:nvSpPr>
          <p:cNvPr id="122" name="Text Placeholder 24"/>
          <p:cNvSpPr>
            <a:spLocks noGrp="1"/>
          </p:cNvSpPr>
          <p:nvPr>
            <p:ph type="body" sz="quarter" idx="10"/>
          </p:nvPr>
        </p:nvSpPr>
        <p:spPr>
          <a:xfrm>
            <a:off x="4649424" y="2804418"/>
            <a:ext cx="1235849" cy="240553"/>
          </a:xfrm>
        </p:spPr>
        <p:txBody>
          <a:bodyPr>
            <a:normAutofit/>
          </a:bodyPr>
          <a:lstStyle/>
          <a:p>
            <a:r>
              <a:rPr lang="id-ID" sz="1600" dirty="0"/>
              <a:t>Competitor 2</a:t>
            </a:r>
          </a:p>
        </p:txBody>
      </p:sp>
      <p:sp>
        <p:nvSpPr>
          <p:cNvPr id="123" name="Text Placeholder 118"/>
          <p:cNvSpPr>
            <a:spLocks noGrp="1"/>
          </p:cNvSpPr>
          <p:nvPr>
            <p:ph type="body" sz="quarter" idx="11"/>
          </p:nvPr>
        </p:nvSpPr>
        <p:spPr>
          <a:xfrm>
            <a:off x="3829036" y="4597988"/>
            <a:ext cx="1574800" cy="1091611"/>
          </a:xfrm>
        </p:spPr>
        <p:txBody>
          <a:bodyPr/>
          <a:lstStyle/>
          <a:p>
            <a:r>
              <a:rPr lang="id-ID" dirty="0"/>
              <a:t>Sed ut perspiciatis unde omnis iste natus error sit voluptatem nyangSed ut perspiciatis unde omnis iste natus error sit voluptatem</a:t>
            </a:r>
          </a:p>
        </p:txBody>
      </p:sp>
      <p:sp>
        <p:nvSpPr>
          <p:cNvPr id="124" name="Text Placeholder 24"/>
          <p:cNvSpPr>
            <a:spLocks noGrp="1"/>
          </p:cNvSpPr>
          <p:nvPr>
            <p:ph type="body" sz="quarter" idx="10"/>
          </p:nvPr>
        </p:nvSpPr>
        <p:spPr>
          <a:xfrm>
            <a:off x="7101297" y="2804418"/>
            <a:ext cx="1235849" cy="240553"/>
          </a:xfrm>
        </p:spPr>
        <p:txBody>
          <a:bodyPr>
            <a:normAutofit/>
          </a:bodyPr>
          <a:lstStyle/>
          <a:p>
            <a:r>
              <a:rPr lang="id-ID" sz="1600" dirty="0"/>
              <a:t>Competitor 3</a:t>
            </a:r>
          </a:p>
        </p:txBody>
      </p:sp>
      <p:sp>
        <p:nvSpPr>
          <p:cNvPr id="125" name="Text Placeholder 118"/>
          <p:cNvSpPr>
            <a:spLocks noGrp="1"/>
          </p:cNvSpPr>
          <p:nvPr>
            <p:ph type="body" sz="quarter" idx="11"/>
          </p:nvPr>
        </p:nvSpPr>
        <p:spPr>
          <a:xfrm>
            <a:off x="6280909" y="4597988"/>
            <a:ext cx="1574800" cy="1091611"/>
          </a:xfrm>
        </p:spPr>
        <p:txBody>
          <a:bodyPr/>
          <a:lstStyle/>
          <a:p>
            <a:r>
              <a:rPr lang="id-ID" dirty="0"/>
              <a:t>Sed ut perspiciatis unde omnis iste natus error sit voluptatem nyangSed ut perspiciatis unde omnis iste natus error sit voluptatem</a:t>
            </a:r>
          </a:p>
        </p:txBody>
      </p:sp>
      <p:sp>
        <p:nvSpPr>
          <p:cNvPr id="126" name="Text Placeholder 24"/>
          <p:cNvSpPr>
            <a:spLocks noGrp="1"/>
          </p:cNvSpPr>
          <p:nvPr>
            <p:ph type="body" sz="quarter" idx="10"/>
          </p:nvPr>
        </p:nvSpPr>
        <p:spPr>
          <a:xfrm>
            <a:off x="9387591" y="2804418"/>
            <a:ext cx="1235849" cy="240553"/>
          </a:xfrm>
        </p:spPr>
        <p:txBody>
          <a:bodyPr>
            <a:normAutofit/>
          </a:bodyPr>
          <a:lstStyle/>
          <a:p>
            <a:r>
              <a:rPr lang="id-ID" sz="1600" dirty="0"/>
              <a:t>Competitor 4</a:t>
            </a:r>
          </a:p>
        </p:txBody>
      </p:sp>
      <p:sp>
        <p:nvSpPr>
          <p:cNvPr id="127" name="Text Placeholder 118"/>
          <p:cNvSpPr>
            <a:spLocks noGrp="1"/>
          </p:cNvSpPr>
          <p:nvPr>
            <p:ph type="body" sz="quarter" idx="11"/>
          </p:nvPr>
        </p:nvSpPr>
        <p:spPr>
          <a:xfrm>
            <a:off x="8567203" y="4597988"/>
            <a:ext cx="1574800" cy="1091611"/>
          </a:xfrm>
        </p:spPr>
        <p:txBody>
          <a:bodyPr/>
          <a:lstStyle/>
          <a:p>
            <a:r>
              <a:rPr lang="id-ID" dirty="0"/>
              <a:t>Sed ut perspiciatis unde omnis iste natus error sit voluptatem nyangSed ut perspiciatis unde omnis iste natus error sit voluptatem</a:t>
            </a:r>
          </a:p>
        </p:txBody>
      </p:sp>
      <p:sp>
        <p:nvSpPr>
          <p:cNvPr id="28" name="TextBox 27"/>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140</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02267752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dissolve">
                                      <p:cBhvr>
                                        <p:cTn id="15" dur="500"/>
                                        <p:tgtEl>
                                          <p:spTgt spid="25">
                                            <p:txEl>
                                              <p:pRg st="0" end="0"/>
                                            </p:txEl>
                                          </p:spTgt>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 calcmode="lin" valueType="num">
                                      <p:cBhvr>
                                        <p:cTn id="21" dur="500" fill="hold"/>
                                        <p:tgtEl>
                                          <p:spTgt spid="2"/>
                                        </p:tgtEl>
                                        <p:attrNameLst>
                                          <p:attrName>style.rotation</p:attrName>
                                        </p:attrNameLst>
                                      </p:cBhvr>
                                      <p:tavLst>
                                        <p:tav tm="0">
                                          <p:val>
                                            <p:fltVal val="360"/>
                                          </p:val>
                                        </p:tav>
                                        <p:tav tm="100000">
                                          <p:val>
                                            <p:fltVal val="0"/>
                                          </p:val>
                                        </p:tav>
                                      </p:tavLst>
                                    </p:anim>
                                    <p:animEffect transition="in" filter="fade">
                                      <p:cBhvr>
                                        <p:cTn id="22" dur="500"/>
                                        <p:tgtEl>
                                          <p:spTgt spid="2"/>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up)">
                                      <p:cBhvr>
                                        <p:cTn id="26" dur="500"/>
                                        <p:tgtEl>
                                          <p:spTgt spid="41"/>
                                        </p:tgtEl>
                                      </p:cBhvr>
                                    </p:animEffect>
                                  </p:childTnLst>
                                </p:cTn>
                              </p:par>
                            </p:childTnLst>
                          </p:cTn>
                        </p:par>
                        <p:par>
                          <p:cTn id="27" fill="hold">
                            <p:stCondLst>
                              <p:cond delay="2500"/>
                            </p:stCondLst>
                            <p:childTnLst>
                              <p:par>
                                <p:cTn id="28" presetID="9" presetClass="entr" presetSubtype="0" fill="hold" grpId="0" nodeType="afterEffect">
                                  <p:stCondLst>
                                    <p:cond delay="0"/>
                                  </p:stCondLst>
                                  <p:childTnLst>
                                    <p:set>
                                      <p:cBhvr>
                                        <p:cTn id="29" dur="1" fill="hold">
                                          <p:stCondLst>
                                            <p:cond delay="0"/>
                                          </p:stCondLst>
                                        </p:cTn>
                                        <p:tgtEl>
                                          <p:spTgt spid="119">
                                            <p:txEl>
                                              <p:pRg st="0" end="0"/>
                                            </p:txEl>
                                          </p:spTgt>
                                        </p:tgtEl>
                                        <p:attrNameLst>
                                          <p:attrName>style.visibility</p:attrName>
                                        </p:attrNameLst>
                                      </p:cBhvr>
                                      <p:to>
                                        <p:strVal val="visible"/>
                                      </p:to>
                                    </p:set>
                                    <p:animEffect transition="in" filter="dissolve">
                                      <p:cBhvr>
                                        <p:cTn id="30" dur="500"/>
                                        <p:tgtEl>
                                          <p:spTgt spid="119">
                                            <p:txEl>
                                              <p:pRg st="0" end="0"/>
                                            </p:txEl>
                                          </p:spTgt>
                                        </p:tgtEl>
                                      </p:cBhvr>
                                    </p:animEffect>
                                  </p:childTnLst>
                                </p:cTn>
                              </p:par>
                            </p:childTnLst>
                          </p:cTn>
                        </p:par>
                        <p:par>
                          <p:cTn id="31" fill="hold">
                            <p:stCondLst>
                              <p:cond delay="3000"/>
                            </p:stCondLst>
                            <p:childTnLst>
                              <p:par>
                                <p:cTn id="32" presetID="9" presetClass="entr" presetSubtype="0" fill="hold" grpId="0" nodeType="afterEffect">
                                  <p:stCondLst>
                                    <p:cond delay="0"/>
                                  </p:stCondLst>
                                  <p:childTnLst>
                                    <p:set>
                                      <p:cBhvr>
                                        <p:cTn id="33" dur="1" fill="hold">
                                          <p:stCondLst>
                                            <p:cond delay="0"/>
                                          </p:stCondLst>
                                        </p:cTn>
                                        <p:tgtEl>
                                          <p:spTgt spid="122">
                                            <p:txEl>
                                              <p:pRg st="0" end="0"/>
                                            </p:txEl>
                                          </p:spTgt>
                                        </p:tgtEl>
                                        <p:attrNameLst>
                                          <p:attrName>style.visibility</p:attrName>
                                        </p:attrNameLst>
                                      </p:cBhvr>
                                      <p:to>
                                        <p:strVal val="visible"/>
                                      </p:to>
                                    </p:set>
                                    <p:animEffect transition="in" filter="dissolve">
                                      <p:cBhvr>
                                        <p:cTn id="34" dur="500"/>
                                        <p:tgtEl>
                                          <p:spTgt spid="122">
                                            <p:txEl>
                                              <p:pRg st="0" end="0"/>
                                            </p:txEl>
                                          </p:spTgt>
                                        </p:tgtEl>
                                      </p:cBhvr>
                                    </p:animEffect>
                                  </p:childTnLst>
                                </p:cTn>
                              </p:par>
                            </p:childTnLst>
                          </p:cTn>
                        </p:par>
                        <p:par>
                          <p:cTn id="35" fill="hold">
                            <p:stCondLst>
                              <p:cond delay="3500"/>
                            </p:stCondLst>
                            <p:childTnLst>
                              <p:par>
                                <p:cTn id="36" presetID="49" presetClass="entr" presetSubtype="0" decel="100000"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 calcmode="lin" valueType="num">
                                      <p:cBhvr>
                                        <p:cTn id="40" dur="500" fill="hold"/>
                                        <p:tgtEl>
                                          <p:spTgt spid="3"/>
                                        </p:tgtEl>
                                        <p:attrNameLst>
                                          <p:attrName>style.rotation</p:attrName>
                                        </p:attrNameLst>
                                      </p:cBhvr>
                                      <p:tavLst>
                                        <p:tav tm="0">
                                          <p:val>
                                            <p:fltVal val="360"/>
                                          </p:val>
                                        </p:tav>
                                        <p:tav tm="100000">
                                          <p:val>
                                            <p:fltVal val="0"/>
                                          </p:val>
                                        </p:tav>
                                      </p:tavLst>
                                    </p:anim>
                                    <p:animEffect transition="in" filter="fade">
                                      <p:cBhvr>
                                        <p:cTn id="41" dur="500"/>
                                        <p:tgtEl>
                                          <p:spTgt spid="3"/>
                                        </p:tgtEl>
                                      </p:cBhvr>
                                    </p:animEffect>
                                  </p:childTnLst>
                                </p:cTn>
                              </p:par>
                            </p:childTnLst>
                          </p:cTn>
                        </p:par>
                        <p:par>
                          <p:cTn id="42" fill="hold">
                            <p:stCondLst>
                              <p:cond delay="4000"/>
                            </p:stCondLst>
                            <p:childTnLst>
                              <p:par>
                                <p:cTn id="43" presetID="22" presetClass="entr" presetSubtype="1" fill="hold" grpId="0" nodeType="afterEffect">
                                  <p:stCondLst>
                                    <p:cond delay="0"/>
                                  </p:stCondLst>
                                  <p:childTnLst>
                                    <p:set>
                                      <p:cBhvr>
                                        <p:cTn id="44" dur="1" fill="hold">
                                          <p:stCondLst>
                                            <p:cond delay="0"/>
                                          </p:stCondLst>
                                        </p:cTn>
                                        <p:tgtEl>
                                          <p:spTgt spid="69"/>
                                        </p:tgtEl>
                                        <p:attrNameLst>
                                          <p:attrName>style.visibility</p:attrName>
                                        </p:attrNameLst>
                                      </p:cBhvr>
                                      <p:to>
                                        <p:strVal val="visible"/>
                                      </p:to>
                                    </p:set>
                                    <p:animEffect transition="in" filter="wipe(up)">
                                      <p:cBhvr>
                                        <p:cTn id="45" dur="500"/>
                                        <p:tgtEl>
                                          <p:spTgt spid="69"/>
                                        </p:tgtEl>
                                      </p:cBhvr>
                                    </p:animEffect>
                                  </p:childTnLst>
                                </p:cTn>
                              </p:par>
                            </p:childTnLst>
                          </p:cTn>
                        </p:par>
                        <p:par>
                          <p:cTn id="46" fill="hold">
                            <p:stCondLst>
                              <p:cond delay="4500"/>
                            </p:stCondLst>
                            <p:childTnLst>
                              <p:par>
                                <p:cTn id="47" presetID="9" presetClass="entr" presetSubtype="0" fill="hold" grpId="0" nodeType="afterEffect">
                                  <p:stCondLst>
                                    <p:cond delay="0"/>
                                  </p:stCondLst>
                                  <p:childTnLst>
                                    <p:set>
                                      <p:cBhvr>
                                        <p:cTn id="48" dur="1" fill="hold">
                                          <p:stCondLst>
                                            <p:cond delay="0"/>
                                          </p:stCondLst>
                                        </p:cTn>
                                        <p:tgtEl>
                                          <p:spTgt spid="123">
                                            <p:txEl>
                                              <p:pRg st="0" end="0"/>
                                            </p:txEl>
                                          </p:spTgt>
                                        </p:tgtEl>
                                        <p:attrNameLst>
                                          <p:attrName>style.visibility</p:attrName>
                                        </p:attrNameLst>
                                      </p:cBhvr>
                                      <p:to>
                                        <p:strVal val="visible"/>
                                      </p:to>
                                    </p:set>
                                    <p:animEffect transition="in" filter="dissolve">
                                      <p:cBhvr>
                                        <p:cTn id="49" dur="500"/>
                                        <p:tgtEl>
                                          <p:spTgt spid="123">
                                            <p:txEl>
                                              <p:pRg st="0" end="0"/>
                                            </p:txEl>
                                          </p:spTgt>
                                        </p:tgtEl>
                                      </p:cBhvr>
                                    </p:animEffect>
                                  </p:childTnLst>
                                </p:cTn>
                              </p:par>
                            </p:childTnLst>
                          </p:cTn>
                        </p:par>
                        <p:par>
                          <p:cTn id="50" fill="hold">
                            <p:stCondLst>
                              <p:cond delay="5000"/>
                            </p:stCondLst>
                            <p:childTnLst>
                              <p:par>
                                <p:cTn id="51" presetID="9" presetClass="entr" presetSubtype="0" fill="hold" grpId="0" nodeType="afterEffect">
                                  <p:stCondLst>
                                    <p:cond delay="0"/>
                                  </p:stCondLst>
                                  <p:childTnLst>
                                    <p:set>
                                      <p:cBhvr>
                                        <p:cTn id="52" dur="1" fill="hold">
                                          <p:stCondLst>
                                            <p:cond delay="0"/>
                                          </p:stCondLst>
                                        </p:cTn>
                                        <p:tgtEl>
                                          <p:spTgt spid="124">
                                            <p:txEl>
                                              <p:pRg st="0" end="0"/>
                                            </p:txEl>
                                          </p:spTgt>
                                        </p:tgtEl>
                                        <p:attrNameLst>
                                          <p:attrName>style.visibility</p:attrName>
                                        </p:attrNameLst>
                                      </p:cBhvr>
                                      <p:to>
                                        <p:strVal val="visible"/>
                                      </p:to>
                                    </p:set>
                                    <p:animEffect transition="in" filter="dissolve">
                                      <p:cBhvr>
                                        <p:cTn id="53" dur="500"/>
                                        <p:tgtEl>
                                          <p:spTgt spid="124">
                                            <p:txEl>
                                              <p:pRg st="0" end="0"/>
                                            </p:txEl>
                                          </p:spTgt>
                                        </p:tgtEl>
                                      </p:cBhvr>
                                    </p:animEffect>
                                  </p:childTnLst>
                                </p:cTn>
                              </p:par>
                            </p:childTnLst>
                          </p:cTn>
                        </p:par>
                        <p:par>
                          <p:cTn id="54" fill="hold">
                            <p:stCondLst>
                              <p:cond delay="5500"/>
                            </p:stCondLst>
                            <p:childTnLst>
                              <p:par>
                                <p:cTn id="55" presetID="49" presetClass="entr" presetSubtype="0" decel="100000" fill="hold" nodeType="after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p:cTn id="57" dur="500" fill="hold"/>
                                        <p:tgtEl>
                                          <p:spTgt spid="4"/>
                                        </p:tgtEl>
                                        <p:attrNameLst>
                                          <p:attrName>ppt_w</p:attrName>
                                        </p:attrNameLst>
                                      </p:cBhvr>
                                      <p:tavLst>
                                        <p:tav tm="0">
                                          <p:val>
                                            <p:fltVal val="0"/>
                                          </p:val>
                                        </p:tav>
                                        <p:tav tm="100000">
                                          <p:val>
                                            <p:strVal val="#ppt_w"/>
                                          </p:val>
                                        </p:tav>
                                      </p:tavLst>
                                    </p:anim>
                                    <p:anim calcmode="lin" valueType="num">
                                      <p:cBhvr>
                                        <p:cTn id="58" dur="500" fill="hold"/>
                                        <p:tgtEl>
                                          <p:spTgt spid="4"/>
                                        </p:tgtEl>
                                        <p:attrNameLst>
                                          <p:attrName>ppt_h</p:attrName>
                                        </p:attrNameLst>
                                      </p:cBhvr>
                                      <p:tavLst>
                                        <p:tav tm="0">
                                          <p:val>
                                            <p:fltVal val="0"/>
                                          </p:val>
                                        </p:tav>
                                        <p:tav tm="100000">
                                          <p:val>
                                            <p:strVal val="#ppt_h"/>
                                          </p:val>
                                        </p:tav>
                                      </p:tavLst>
                                    </p:anim>
                                    <p:anim calcmode="lin" valueType="num">
                                      <p:cBhvr>
                                        <p:cTn id="59" dur="500" fill="hold"/>
                                        <p:tgtEl>
                                          <p:spTgt spid="4"/>
                                        </p:tgtEl>
                                        <p:attrNameLst>
                                          <p:attrName>style.rotation</p:attrName>
                                        </p:attrNameLst>
                                      </p:cBhvr>
                                      <p:tavLst>
                                        <p:tav tm="0">
                                          <p:val>
                                            <p:fltVal val="360"/>
                                          </p:val>
                                        </p:tav>
                                        <p:tav tm="100000">
                                          <p:val>
                                            <p:fltVal val="0"/>
                                          </p:val>
                                        </p:tav>
                                      </p:tavLst>
                                    </p:anim>
                                    <p:animEffect transition="in" filter="fade">
                                      <p:cBhvr>
                                        <p:cTn id="60" dur="500"/>
                                        <p:tgtEl>
                                          <p:spTgt spid="4"/>
                                        </p:tgtEl>
                                      </p:cBhvr>
                                    </p:animEffect>
                                  </p:childTnLst>
                                </p:cTn>
                              </p:par>
                            </p:childTnLst>
                          </p:cTn>
                        </p:par>
                        <p:par>
                          <p:cTn id="61" fill="hold">
                            <p:stCondLst>
                              <p:cond delay="6000"/>
                            </p:stCondLst>
                            <p:childTnLst>
                              <p:par>
                                <p:cTn id="62" presetID="22" presetClass="entr" presetSubtype="1"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wipe(up)">
                                      <p:cBhvr>
                                        <p:cTn id="64" dur="500"/>
                                        <p:tgtEl>
                                          <p:spTgt spid="77"/>
                                        </p:tgtEl>
                                      </p:cBhvr>
                                    </p:animEffect>
                                  </p:childTnLst>
                                </p:cTn>
                              </p:par>
                            </p:childTnLst>
                          </p:cTn>
                        </p:par>
                        <p:par>
                          <p:cTn id="65" fill="hold">
                            <p:stCondLst>
                              <p:cond delay="6500"/>
                            </p:stCondLst>
                            <p:childTnLst>
                              <p:par>
                                <p:cTn id="66" presetID="9" presetClass="entr" presetSubtype="0" fill="hold" grpId="0" nodeType="afterEffect">
                                  <p:stCondLst>
                                    <p:cond delay="0"/>
                                  </p:stCondLst>
                                  <p:childTnLst>
                                    <p:set>
                                      <p:cBhvr>
                                        <p:cTn id="67" dur="1" fill="hold">
                                          <p:stCondLst>
                                            <p:cond delay="0"/>
                                          </p:stCondLst>
                                        </p:cTn>
                                        <p:tgtEl>
                                          <p:spTgt spid="125">
                                            <p:txEl>
                                              <p:pRg st="0" end="0"/>
                                            </p:txEl>
                                          </p:spTgt>
                                        </p:tgtEl>
                                        <p:attrNameLst>
                                          <p:attrName>style.visibility</p:attrName>
                                        </p:attrNameLst>
                                      </p:cBhvr>
                                      <p:to>
                                        <p:strVal val="visible"/>
                                      </p:to>
                                    </p:set>
                                    <p:animEffect transition="in" filter="dissolve">
                                      <p:cBhvr>
                                        <p:cTn id="68" dur="500"/>
                                        <p:tgtEl>
                                          <p:spTgt spid="125">
                                            <p:txEl>
                                              <p:pRg st="0" end="0"/>
                                            </p:txEl>
                                          </p:spTgt>
                                        </p:tgtEl>
                                      </p:cBhvr>
                                    </p:animEffect>
                                  </p:childTnLst>
                                </p:cTn>
                              </p:par>
                            </p:childTnLst>
                          </p:cTn>
                        </p:par>
                        <p:par>
                          <p:cTn id="69" fill="hold">
                            <p:stCondLst>
                              <p:cond delay="7000"/>
                            </p:stCondLst>
                            <p:childTnLst>
                              <p:par>
                                <p:cTn id="70" presetID="9" presetClass="entr" presetSubtype="0" fill="hold" grpId="0" nodeType="afterEffect">
                                  <p:stCondLst>
                                    <p:cond delay="0"/>
                                  </p:stCondLst>
                                  <p:childTnLst>
                                    <p:set>
                                      <p:cBhvr>
                                        <p:cTn id="71" dur="1" fill="hold">
                                          <p:stCondLst>
                                            <p:cond delay="0"/>
                                          </p:stCondLst>
                                        </p:cTn>
                                        <p:tgtEl>
                                          <p:spTgt spid="126">
                                            <p:txEl>
                                              <p:pRg st="0" end="0"/>
                                            </p:txEl>
                                          </p:spTgt>
                                        </p:tgtEl>
                                        <p:attrNameLst>
                                          <p:attrName>style.visibility</p:attrName>
                                        </p:attrNameLst>
                                      </p:cBhvr>
                                      <p:to>
                                        <p:strVal val="visible"/>
                                      </p:to>
                                    </p:set>
                                    <p:animEffect transition="in" filter="dissolve">
                                      <p:cBhvr>
                                        <p:cTn id="72" dur="500"/>
                                        <p:tgtEl>
                                          <p:spTgt spid="126">
                                            <p:txEl>
                                              <p:pRg st="0" end="0"/>
                                            </p:txEl>
                                          </p:spTgt>
                                        </p:tgtEl>
                                      </p:cBhvr>
                                    </p:animEffect>
                                  </p:childTnLst>
                                </p:cTn>
                              </p:par>
                            </p:childTnLst>
                          </p:cTn>
                        </p:par>
                        <p:par>
                          <p:cTn id="73" fill="hold">
                            <p:stCondLst>
                              <p:cond delay="7500"/>
                            </p:stCondLst>
                            <p:childTnLst>
                              <p:par>
                                <p:cTn id="74" presetID="49" presetClass="entr" presetSubtype="0" decel="100000" fill="hold" nodeType="afterEffect">
                                  <p:stCondLst>
                                    <p:cond delay="0"/>
                                  </p:stCondLst>
                                  <p:childTnLst>
                                    <p:set>
                                      <p:cBhvr>
                                        <p:cTn id="75" dur="1" fill="hold">
                                          <p:stCondLst>
                                            <p:cond delay="0"/>
                                          </p:stCondLst>
                                        </p:cTn>
                                        <p:tgtEl>
                                          <p:spTgt spid="5"/>
                                        </p:tgtEl>
                                        <p:attrNameLst>
                                          <p:attrName>style.visibility</p:attrName>
                                        </p:attrNameLst>
                                      </p:cBhvr>
                                      <p:to>
                                        <p:strVal val="visible"/>
                                      </p:to>
                                    </p:set>
                                    <p:anim calcmode="lin" valueType="num">
                                      <p:cBhvr>
                                        <p:cTn id="76" dur="500" fill="hold"/>
                                        <p:tgtEl>
                                          <p:spTgt spid="5"/>
                                        </p:tgtEl>
                                        <p:attrNameLst>
                                          <p:attrName>ppt_w</p:attrName>
                                        </p:attrNameLst>
                                      </p:cBhvr>
                                      <p:tavLst>
                                        <p:tav tm="0">
                                          <p:val>
                                            <p:fltVal val="0"/>
                                          </p:val>
                                        </p:tav>
                                        <p:tav tm="100000">
                                          <p:val>
                                            <p:strVal val="#ppt_w"/>
                                          </p:val>
                                        </p:tav>
                                      </p:tavLst>
                                    </p:anim>
                                    <p:anim calcmode="lin" valueType="num">
                                      <p:cBhvr>
                                        <p:cTn id="77" dur="500" fill="hold"/>
                                        <p:tgtEl>
                                          <p:spTgt spid="5"/>
                                        </p:tgtEl>
                                        <p:attrNameLst>
                                          <p:attrName>ppt_h</p:attrName>
                                        </p:attrNameLst>
                                      </p:cBhvr>
                                      <p:tavLst>
                                        <p:tav tm="0">
                                          <p:val>
                                            <p:fltVal val="0"/>
                                          </p:val>
                                        </p:tav>
                                        <p:tav tm="100000">
                                          <p:val>
                                            <p:strVal val="#ppt_h"/>
                                          </p:val>
                                        </p:tav>
                                      </p:tavLst>
                                    </p:anim>
                                    <p:anim calcmode="lin" valueType="num">
                                      <p:cBhvr>
                                        <p:cTn id="78" dur="500" fill="hold"/>
                                        <p:tgtEl>
                                          <p:spTgt spid="5"/>
                                        </p:tgtEl>
                                        <p:attrNameLst>
                                          <p:attrName>style.rotation</p:attrName>
                                        </p:attrNameLst>
                                      </p:cBhvr>
                                      <p:tavLst>
                                        <p:tav tm="0">
                                          <p:val>
                                            <p:fltVal val="360"/>
                                          </p:val>
                                        </p:tav>
                                        <p:tav tm="100000">
                                          <p:val>
                                            <p:fltVal val="0"/>
                                          </p:val>
                                        </p:tav>
                                      </p:tavLst>
                                    </p:anim>
                                    <p:animEffect transition="in" filter="fade">
                                      <p:cBhvr>
                                        <p:cTn id="79" dur="500"/>
                                        <p:tgtEl>
                                          <p:spTgt spid="5"/>
                                        </p:tgtEl>
                                      </p:cBhvr>
                                    </p:animEffect>
                                  </p:childTnLst>
                                </p:cTn>
                              </p:par>
                            </p:childTnLst>
                          </p:cTn>
                        </p:par>
                        <p:par>
                          <p:cTn id="80" fill="hold">
                            <p:stCondLst>
                              <p:cond delay="8000"/>
                            </p:stCondLst>
                            <p:childTnLst>
                              <p:par>
                                <p:cTn id="81" presetID="22" presetClass="entr" presetSubtype="1" fill="hold" grpId="0" nodeType="afterEffect">
                                  <p:stCondLst>
                                    <p:cond delay="0"/>
                                  </p:stCondLst>
                                  <p:childTnLst>
                                    <p:set>
                                      <p:cBhvr>
                                        <p:cTn id="82" dur="1" fill="hold">
                                          <p:stCondLst>
                                            <p:cond delay="0"/>
                                          </p:stCondLst>
                                        </p:cTn>
                                        <p:tgtEl>
                                          <p:spTgt spid="82"/>
                                        </p:tgtEl>
                                        <p:attrNameLst>
                                          <p:attrName>style.visibility</p:attrName>
                                        </p:attrNameLst>
                                      </p:cBhvr>
                                      <p:to>
                                        <p:strVal val="visible"/>
                                      </p:to>
                                    </p:set>
                                    <p:animEffect transition="in" filter="wipe(up)">
                                      <p:cBhvr>
                                        <p:cTn id="83" dur="500"/>
                                        <p:tgtEl>
                                          <p:spTgt spid="82"/>
                                        </p:tgtEl>
                                      </p:cBhvr>
                                    </p:animEffect>
                                  </p:childTnLst>
                                </p:cTn>
                              </p:par>
                            </p:childTnLst>
                          </p:cTn>
                        </p:par>
                        <p:par>
                          <p:cTn id="84" fill="hold">
                            <p:stCondLst>
                              <p:cond delay="8500"/>
                            </p:stCondLst>
                            <p:childTnLst>
                              <p:par>
                                <p:cTn id="85" presetID="9" presetClass="entr" presetSubtype="0" fill="hold" grpId="0" nodeType="afterEffect">
                                  <p:stCondLst>
                                    <p:cond delay="0"/>
                                  </p:stCondLst>
                                  <p:childTnLst>
                                    <p:set>
                                      <p:cBhvr>
                                        <p:cTn id="86" dur="1" fill="hold">
                                          <p:stCondLst>
                                            <p:cond delay="0"/>
                                          </p:stCondLst>
                                        </p:cTn>
                                        <p:tgtEl>
                                          <p:spTgt spid="127">
                                            <p:txEl>
                                              <p:pRg st="0" end="0"/>
                                            </p:txEl>
                                          </p:spTgt>
                                        </p:tgtEl>
                                        <p:attrNameLst>
                                          <p:attrName>style.visibility</p:attrName>
                                        </p:attrNameLst>
                                      </p:cBhvr>
                                      <p:to>
                                        <p:strVal val="visible"/>
                                      </p:to>
                                    </p:set>
                                    <p:animEffect transition="in" filter="dissolve">
                                      <p:cBhvr>
                                        <p:cTn id="87" dur="500"/>
                                        <p:tgtEl>
                                          <p:spTgt spid="1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69" grpId="0" animBg="1"/>
      <p:bldP spid="77" grpId="0" animBg="1"/>
      <p:bldP spid="82" grpId="0" animBg="1"/>
      <p:bldP spid="18" grpId="0"/>
      <p:bldP spid="19" grpId="0" build="p"/>
      <p:bldP spid="25" grpId="0" build="p"/>
      <p:bldP spid="119" grpId="0" build="p"/>
      <p:bldP spid="122" grpId="0" build="p"/>
      <p:bldP spid="123" grpId="0" build="p"/>
      <p:bldP spid="124" grpId="0" build="p"/>
      <p:bldP spid="125" grpId="0" build="p"/>
      <p:bldP spid="126" grpId="0" build="p"/>
      <p:bldP spid="127" grpId="0" build="p"/>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2907"/>
          <p:cNvGrpSpPr/>
          <p:nvPr/>
        </p:nvGrpSpPr>
        <p:grpSpPr>
          <a:xfrm>
            <a:off x="2240751" y="1659270"/>
            <a:ext cx="8017682" cy="4063816"/>
            <a:chOff x="0" y="0"/>
            <a:chExt cx="15942715" cy="8080671"/>
          </a:xfrm>
          <a:solidFill>
            <a:srgbClr val="ECECEC"/>
          </a:solidFill>
        </p:grpSpPr>
        <p:sp>
          <p:nvSpPr>
            <p:cNvPr id="89" name="Shape 2725"/>
            <p:cNvSpPr/>
            <p:nvPr/>
          </p:nvSpPr>
          <p:spPr>
            <a:xfrm>
              <a:off x="8198641" y="6012336"/>
              <a:ext cx="576348" cy="572358"/>
            </a:xfrm>
            <a:custGeom>
              <a:avLst/>
              <a:gdLst/>
              <a:ahLst/>
              <a:cxnLst>
                <a:cxn ang="0">
                  <a:pos x="wd2" y="hd2"/>
                </a:cxn>
                <a:cxn ang="5400000">
                  <a:pos x="wd2" y="hd2"/>
                </a:cxn>
                <a:cxn ang="10800000">
                  <a:pos x="wd2" y="hd2"/>
                </a:cxn>
                <a:cxn ang="16200000">
                  <a:pos x="wd2" y="hd2"/>
                </a:cxn>
              </a:cxnLst>
              <a:rect l="0" t="0" r="r" b="b"/>
              <a:pathLst>
                <a:path w="21549" h="21447" extrusionOk="0">
                  <a:moveTo>
                    <a:pt x="7962" y="20645"/>
                  </a:moveTo>
                  <a:cubicBezTo>
                    <a:pt x="7962" y="20292"/>
                    <a:pt x="8564" y="19639"/>
                    <a:pt x="8914" y="20142"/>
                  </a:cubicBezTo>
                  <a:cubicBezTo>
                    <a:pt x="9266" y="20645"/>
                    <a:pt x="9118" y="21349"/>
                    <a:pt x="9819" y="21349"/>
                  </a:cubicBezTo>
                  <a:cubicBezTo>
                    <a:pt x="10521" y="21349"/>
                    <a:pt x="11775" y="21600"/>
                    <a:pt x="11977" y="21298"/>
                  </a:cubicBezTo>
                  <a:cubicBezTo>
                    <a:pt x="12176" y="20996"/>
                    <a:pt x="13080" y="20746"/>
                    <a:pt x="13080" y="20192"/>
                  </a:cubicBezTo>
                  <a:cubicBezTo>
                    <a:pt x="13080" y="19639"/>
                    <a:pt x="13080" y="9378"/>
                    <a:pt x="13080" y="8976"/>
                  </a:cubicBezTo>
                  <a:cubicBezTo>
                    <a:pt x="13080" y="8572"/>
                    <a:pt x="14787" y="8976"/>
                    <a:pt x="14787" y="8321"/>
                  </a:cubicBezTo>
                  <a:cubicBezTo>
                    <a:pt x="14787" y="7667"/>
                    <a:pt x="14787" y="2486"/>
                    <a:pt x="14787" y="2486"/>
                  </a:cubicBezTo>
                  <a:cubicBezTo>
                    <a:pt x="14787" y="2486"/>
                    <a:pt x="16042" y="2386"/>
                    <a:pt x="16393" y="2286"/>
                  </a:cubicBezTo>
                  <a:cubicBezTo>
                    <a:pt x="16745" y="2186"/>
                    <a:pt x="17998" y="1532"/>
                    <a:pt x="18300" y="1733"/>
                  </a:cubicBezTo>
                  <a:cubicBezTo>
                    <a:pt x="18602" y="1933"/>
                    <a:pt x="19002" y="2638"/>
                    <a:pt x="19203" y="2385"/>
                  </a:cubicBezTo>
                  <a:cubicBezTo>
                    <a:pt x="19404" y="2134"/>
                    <a:pt x="19907" y="1631"/>
                    <a:pt x="20409" y="1631"/>
                  </a:cubicBezTo>
                  <a:cubicBezTo>
                    <a:pt x="20681" y="1631"/>
                    <a:pt x="21131" y="1513"/>
                    <a:pt x="21549" y="1413"/>
                  </a:cubicBezTo>
                  <a:cubicBezTo>
                    <a:pt x="21466" y="1265"/>
                    <a:pt x="21413" y="1126"/>
                    <a:pt x="21413" y="1022"/>
                  </a:cubicBezTo>
                  <a:cubicBezTo>
                    <a:pt x="21413" y="595"/>
                    <a:pt x="18358" y="1106"/>
                    <a:pt x="17848" y="1275"/>
                  </a:cubicBezTo>
                  <a:cubicBezTo>
                    <a:pt x="17338" y="1445"/>
                    <a:pt x="15728" y="1701"/>
                    <a:pt x="15217" y="1445"/>
                  </a:cubicBezTo>
                  <a:cubicBezTo>
                    <a:pt x="14709" y="1191"/>
                    <a:pt x="11483" y="1445"/>
                    <a:pt x="11483" y="1445"/>
                  </a:cubicBezTo>
                  <a:lnTo>
                    <a:pt x="10888" y="849"/>
                  </a:lnTo>
                  <a:cubicBezTo>
                    <a:pt x="10888" y="849"/>
                    <a:pt x="5627" y="849"/>
                    <a:pt x="5033" y="849"/>
                  </a:cubicBezTo>
                  <a:cubicBezTo>
                    <a:pt x="4438" y="849"/>
                    <a:pt x="4014" y="765"/>
                    <a:pt x="3505" y="425"/>
                  </a:cubicBezTo>
                  <a:cubicBezTo>
                    <a:pt x="2994" y="85"/>
                    <a:pt x="2486" y="85"/>
                    <a:pt x="1891" y="339"/>
                  </a:cubicBezTo>
                  <a:cubicBezTo>
                    <a:pt x="1298" y="595"/>
                    <a:pt x="1554" y="0"/>
                    <a:pt x="1129" y="0"/>
                  </a:cubicBezTo>
                  <a:cubicBezTo>
                    <a:pt x="705" y="0"/>
                    <a:pt x="535" y="425"/>
                    <a:pt x="535" y="425"/>
                  </a:cubicBezTo>
                  <a:lnTo>
                    <a:pt x="4" y="565"/>
                  </a:lnTo>
                  <a:cubicBezTo>
                    <a:pt x="-51" y="1084"/>
                    <a:pt x="405" y="2040"/>
                    <a:pt x="960" y="2789"/>
                  </a:cubicBezTo>
                  <a:cubicBezTo>
                    <a:pt x="1537" y="3569"/>
                    <a:pt x="2240" y="5027"/>
                    <a:pt x="2616" y="6260"/>
                  </a:cubicBezTo>
                  <a:cubicBezTo>
                    <a:pt x="2994" y="7492"/>
                    <a:pt x="4073" y="8874"/>
                    <a:pt x="4348" y="9805"/>
                  </a:cubicBezTo>
                  <a:cubicBezTo>
                    <a:pt x="4625" y="10736"/>
                    <a:pt x="4148" y="12069"/>
                    <a:pt x="4424" y="12672"/>
                  </a:cubicBezTo>
                  <a:cubicBezTo>
                    <a:pt x="4700" y="13276"/>
                    <a:pt x="4875" y="14307"/>
                    <a:pt x="5026" y="15339"/>
                  </a:cubicBezTo>
                  <a:cubicBezTo>
                    <a:pt x="5177" y="16370"/>
                    <a:pt x="5251" y="18557"/>
                    <a:pt x="6180" y="19464"/>
                  </a:cubicBezTo>
                  <a:cubicBezTo>
                    <a:pt x="6532" y="19807"/>
                    <a:pt x="6897" y="20285"/>
                    <a:pt x="7234" y="20821"/>
                  </a:cubicBezTo>
                  <a:cubicBezTo>
                    <a:pt x="7647" y="20860"/>
                    <a:pt x="7962" y="20910"/>
                    <a:pt x="7962" y="2064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0" name="Shape 2726"/>
            <p:cNvSpPr/>
            <p:nvPr/>
          </p:nvSpPr>
          <p:spPr>
            <a:xfrm>
              <a:off x="8770061" y="5937803"/>
              <a:ext cx="357121" cy="316233"/>
            </a:xfrm>
            <a:custGeom>
              <a:avLst/>
              <a:gdLst/>
              <a:ahLst/>
              <a:cxnLst>
                <a:cxn ang="0">
                  <a:pos x="wd2" y="hd2"/>
                </a:cxn>
                <a:cxn ang="5400000">
                  <a:pos x="wd2" y="hd2"/>
                </a:cxn>
                <a:cxn ang="10800000">
                  <a:pos x="wd2" y="hd2"/>
                </a:cxn>
                <a:cxn ang="16200000">
                  <a:pos x="wd2" y="hd2"/>
                </a:cxn>
              </a:cxnLst>
              <a:rect l="0" t="0" r="r" b="b"/>
              <a:pathLst>
                <a:path w="21224" h="21600" extrusionOk="0">
                  <a:moveTo>
                    <a:pt x="14301" y="1003"/>
                  </a:moveTo>
                  <a:lnTo>
                    <a:pt x="13903" y="0"/>
                  </a:lnTo>
                  <a:lnTo>
                    <a:pt x="11589" y="86"/>
                  </a:lnTo>
                  <a:cubicBezTo>
                    <a:pt x="10073" y="544"/>
                    <a:pt x="10073" y="1094"/>
                    <a:pt x="10073" y="1646"/>
                  </a:cubicBezTo>
                  <a:cubicBezTo>
                    <a:pt x="10073" y="2196"/>
                    <a:pt x="8637" y="3477"/>
                    <a:pt x="7599" y="3845"/>
                  </a:cubicBezTo>
                  <a:cubicBezTo>
                    <a:pt x="6564" y="4211"/>
                    <a:pt x="5445" y="6964"/>
                    <a:pt x="4807" y="7328"/>
                  </a:cubicBezTo>
                  <a:cubicBezTo>
                    <a:pt x="4170" y="7694"/>
                    <a:pt x="2016" y="6778"/>
                    <a:pt x="1376" y="6688"/>
                  </a:cubicBezTo>
                  <a:cubicBezTo>
                    <a:pt x="1086" y="6645"/>
                    <a:pt x="559" y="6776"/>
                    <a:pt x="0" y="6930"/>
                  </a:cubicBezTo>
                  <a:cubicBezTo>
                    <a:pt x="398" y="7737"/>
                    <a:pt x="1233" y="8695"/>
                    <a:pt x="1537" y="8695"/>
                  </a:cubicBezTo>
                  <a:cubicBezTo>
                    <a:pt x="1941" y="8695"/>
                    <a:pt x="2076" y="11953"/>
                    <a:pt x="3021" y="12417"/>
                  </a:cubicBezTo>
                  <a:cubicBezTo>
                    <a:pt x="3965" y="12881"/>
                    <a:pt x="5719" y="13967"/>
                    <a:pt x="5719" y="14587"/>
                  </a:cubicBezTo>
                  <a:cubicBezTo>
                    <a:pt x="5719" y="15208"/>
                    <a:pt x="6800" y="15982"/>
                    <a:pt x="6800" y="16913"/>
                  </a:cubicBezTo>
                  <a:cubicBezTo>
                    <a:pt x="6800" y="17843"/>
                    <a:pt x="7867" y="19114"/>
                    <a:pt x="8686" y="19083"/>
                  </a:cubicBezTo>
                  <a:cubicBezTo>
                    <a:pt x="10411" y="19020"/>
                    <a:pt x="10589" y="19842"/>
                    <a:pt x="10589" y="20394"/>
                  </a:cubicBezTo>
                  <a:cubicBezTo>
                    <a:pt x="10589" y="20944"/>
                    <a:pt x="12865" y="20394"/>
                    <a:pt x="13165" y="20944"/>
                  </a:cubicBezTo>
                  <a:cubicBezTo>
                    <a:pt x="13440" y="21451"/>
                    <a:pt x="15682" y="21260"/>
                    <a:pt x="16229" y="21600"/>
                  </a:cubicBezTo>
                  <a:cubicBezTo>
                    <a:pt x="17166" y="20553"/>
                    <a:pt x="18507" y="19174"/>
                    <a:pt x="18967" y="18468"/>
                  </a:cubicBezTo>
                  <a:cubicBezTo>
                    <a:pt x="19685" y="17369"/>
                    <a:pt x="19088" y="15854"/>
                    <a:pt x="19685" y="15443"/>
                  </a:cubicBezTo>
                  <a:cubicBezTo>
                    <a:pt x="20284" y="15028"/>
                    <a:pt x="21600" y="13243"/>
                    <a:pt x="21121" y="13104"/>
                  </a:cubicBezTo>
                  <a:cubicBezTo>
                    <a:pt x="20643" y="12968"/>
                    <a:pt x="21000" y="11592"/>
                    <a:pt x="20284" y="10767"/>
                  </a:cubicBezTo>
                  <a:cubicBezTo>
                    <a:pt x="19567" y="9942"/>
                    <a:pt x="21121" y="9531"/>
                    <a:pt x="21000" y="8016"/>
                  </a:cubicBezTo>
                  <a:cubicBezTo>
                    <a:pt x="20882" y="6505"/>
                    <a:pt x="21241" y="3477"/>
                    <a:pt x="20882" y="3203"/>
                  </a:cubicBezTo>
                  <a:cubicBezTo>
                    <a:pt x="20521" y="2927"/>
                    <a:pt x="18847" y="2791"/>
                    <a:pt x="17770" y="1965"/>
                  </a:cubicBezTo>
                  <a:cubicBezTo>
                    <a:pt x="16695" y="1140"/>
                    <a:pt x="14301" y="1003"/>
                    <a:pt x="14301" y="100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1" name="Shape 2727"/>
            <p:cNvSpPr/>
            <p:nvPr/>
          </p:nvSpPr>
          <p:spPr>
            <a:xfrm>
              <a:off x="8546462" y="6037181"/>
              <a:ext cx="404862" cy="434290"/>
            </a:xfrm>
            <a:custGeom>
              <a:avLst/>
              <a:gdLst/>
              <a:ahLst/>
              <a:cxnLst>
                <a:cxn ang="0">
                  <a:pos x="wd2" y="hd2"/>
                </a:cxn>
                <a:cxn ang="5400000">
                  <a:pos x="wd2" y="hd2"/>
                </a:cxn>
                <a:cxn ang="10800000">
                  <a:pos x="wd2" y="hd2"/>
                </a:cxn>
                <a:cxn ang="16200000">
                  <a:pos x="wd2" y="hd2"/>
                </a:cxn>
              </a:cxnLst>
              <a:rect l="0" t="0" r="r" b="b"/>
              <a:pathLst>
                <a:path w="21600" h="21346" extrusionOk="0">
                  <a:moveTo>
                    <a:pt x="19882" y="8745"/>
                  </a:moveTo>
                  <a:cubicBezTo>
                    <a:pt x="19148" y="8769"/>
                    <a:pt x="18188" y="7854"/>
                    <a:pt x="18188" y="7184"/>
                  </a:cubicBezTo>
                  <a:cubicBezTo>
                    <a:pt x="18188" y="6515"/>
                    <a:pt x="17218" y="5958"/>
                    <a:pt x="17218" y="5509"/>
                  </a:cubicBezTo>
                  <a:cubicBezTo>
                    <a:pt x="17218" y="5065"/>
                    <a:pt x="15644" y="4282"/>
                    <a:pt x="14797" y="3950"/>
                  </a:cubicBezTo>
                  <a:cubicBezTo>
                    <a:pt x="13947" y="3615"/>
                    <a:pt x="13828" y="1270"/>
                    <a:pt x="13466" y="1270"/>
                  </a:cubicBezTo>
                  <a:cubicBezTo>
                    <a:pt x="13191" y="1270"/>
                    <a:pt x="12443" y="581"/>
                    <a:pt x="12085" y="0"/>
                  </a:cubicBezTo>
                  <a:cubicBezTo>
                    <a:pt x="11488" y="132"/>
                    <a:pt x="10846" y="286"/>
                    <a:pt x="10458" y="286"/>
                  </a:cubicBezTo>
                  <a:cubicBezTo>
                    <a:pt x="9741" y="286"/>
                    <a:pt x="9023" y="947"/>
                    <a:pt x="8737" y="1276"/>
                  </a:cubicBezTo>
                  <a:cubicBezTo>
                    <a:pt x="8451" y="1609"/>
                    <a:pt x="7879" y="682"/>
                    <a:pt x="7449" y="421"/>
                  </a:cubicBezTo>
                  <a:cubicBezTo>
                    <a:pt x="7020" y="156"/>
                    <a:pt x="5229" y="1015"/>
                    <a:pt x="4727" y="1146"/>
                  </a:cubicBezTo>
                  <a:cubicBezTo>
                    <a:pt x="4226" y="1278"/>
                    <a:pt x="2435" y="1410"/>
                    <a:pt x="2435" y="1410"/>
                  </a:cubicBezTo>
                  <a:cubicBezTo>
                    <a:pt x="2435" y="1410"/>
                    <a:pt x="2435" y="8204"/>
                    <a:pt x="2435" y="9062"/>
                  </a:cubicBezTo>
                  <a:cubicBezTo>
                    <a:pt x="2435" y="9921"/>
                    <a:pt x="0" y="9392"/>
                    <a:pt x="0" y="9921"/>
                  </a:cubicBezTo>
                  <a:cubicBezTo>
                    <a:pt x="0" y="10167"/>
                    <a:pt x="0" y="13217"/>
                    <a:pt x="0" y="16483"/>
                  </a:cubicBezTo>
                  <a:cubicBezTo>
                    <a:pt x="527" y="16658"/>
                    <a:pt x="1024" y="16893"/>
                    <a:pt x="1146" y="17178"/>
                  </a:cubicBezTo>
                  <a:cubicBezTo>
                    <a:pt x="1434" y="17839"/>
                    <a:pt x="2078" y="19290"/>
                    <a:pt x="1935" y="19686"/>
                  </a:cubicBezTo>
                  <a:cubicBezTo>
                    <a:pt x="1793" y="20081"/>
                    <a:pt x="1434" y="19817"/>
                    <a:pt x="1434" y="20214"/>
                  </a:cubicBezTo>
                  <a:cubicBezTo>
                    <a:pt x="1434" y="20609"/>
                    <a:pt x="1146" y="21203"/>
                    <a:pt x="1863" y="21203"/>
                  </a:cubicBezTo>
                  <a:cubicBezTo>
                    <a:pt x="2580" y="21203"/>
                    <a:pt x="3797" y="21600"/>
                    <a:pt x="4299" y="21071"/>
                  </a:cubicBezTo>
                  <a:cubicBezTo>
                    <a:pt x="4798" y="20542"/>
                    <a:pt x="6448" y="19354"/>
                    <a:pt x="6520" y="18762"/>
                  </a:cubicBezTo>
                  <a:cubicBezTo>
                    <a:pt x="6590" y="18169"/>
                    <a:pt x="6947" y="16849"/>
                    <a:pt x="8164" y="17574"/>
                  </a:cubicBezTo>
                  <a:cubicBezTo>
                    <a:pt x="9383" y="18299"/>
                    <a:pt x="9456" y="18433"/>
                    <a:pt x="11030" y="18433"/>
                  </a:cubicBezTo>
                  <a:cubicBezTo>
                    <a:pt x="12605" y="18433"/>
                    <a:pt x="13036" y="18366"/>
                    <a:pt x="13321" y="17443"/>
                  </a:cubicBezTo>
                  <a:cubicBezTo>
                    <a:pt x="13608" y="16519"/>
                    <a:pt x="13321" y="15794"/>
                    <a:pt x="14253" y="15794"/>
                  </a:cubicBezTo>
                  <a:cubicBezTo>
                    <a:pt x="15182" y="15794"/>
                    <a:pt x="16329" y="15001"/>
                    <a:pt x="16329" y="14407"/>
                  </a:cubicBezTo>
                  <a:cubicBezTo>
                    <a:pt x="16329" y="13813"/>
                    <a:pt x="16759" y="12891"/>
                    <a:pt x="17331" y="12891"/>
                  </a:cubicBezTo>
                  <a:cubicBezTo>
                    <a:pt x="17904" y="12891"/>
                    <a:pt x="19120" y="12230"/>
                    <a:pt x="19267" y="11570"/>
                  </a:cubicBezTo>
                  <a:cubicBezTo>
                    <a:pt x="19409" y="10912"/>
                    <a:pt x="20410" y="11174"/>
                    <a:pt x="20769" y="10778"/>
                  </a:cubicBezTo>
                  <a:cubicBezTo>
                    <a:pt x="20945" y="10584"/>
                    <a:pt x="21292" y="10123"/>
                    <a:pt x="21600" y="9700"/>
                  </a:cubicBezTo>
                  <a:cubicBezTo>
                    <a:pt x="21600" y="9696"/>
                    <a:pt x="21592" y="9693"/>
                    <a:pt x="21592" y="9693"/>
                  </a:cubicBezTo>
                  <a:cubicBezTo>
                    <a:pt x="21592" y="9293"/>
                    <a:pt x="21430" y="8701"/>
                    <a:pt x="19882" y="874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2" name="Shape 2728"/>
            <p:cNvSpPr/>
            <p:nvPr/>
          </p:nvSpPr>
          <p:spPr>
            <a:xfrm>
              <a:off x="9043349" y="6434691"/>
              <a:ext cx="60972" cy="75115"/>
            </a:xfrm>
            <a:custGeom>
              <a:avLst/>
              <a:gdLst/>
              <a:ahLst/>
              <a:cxnLst>
                <a:cxn ang="0">
                  <a:pos x="wd2" y="hd2"/>
                </a:cxn>
                <a:cxn ang="5400000">
                  <a:pos x="wd2" y="hd2"/>
                </a:cxn>
                <a:cxn ang="10800000">
                  <a:pos x="wd2" y="hd2"/>
                </a:cxn>
                <a:cxn ang="16200000">
                  <a:pos x="wd2" y="hd2"/>
                </a:cxn>
              </a:cxnLst>
              <a:rect l="0" t="0" r="r" b="b"/>
              <a:pathLst>
                <a:path w="21600" h="21420" extrusionOk="0">
                  <a:moveTo>
                    <a:pt x="10933" y="0"/>
                  </a:moveTo>
                  <a:cubicBezTo>
                    <a:pt x="6954" y="0"/>
                    <a:pt x="0" y="7735"/>
                    <a:pt x="0" y="9333"/>
                  </a:cubicBezTo>
                  <a:cubicBezTo>
                    <a:pt x="0" y="10938"/>
                    <a:pt x="4968" y="21074"/>
                    <a:pt x="9936" y="21344"/>
                  </a:cubicBezTo>
                  <a:cubicBezTo>
                    <a:pt x="14921" y="21600"/>
                    <a:pt x="18549" y="21344"/>
                    <a:pt x="18892" y="18404"/>
                  </a:cubicBezTo>
                  <a:cubicBezTo>
                    <a:pt x="19047" y="16951"/>
                    <a:pt x="20336" y="15775"/>
                    <a:pt x="21600" y="14944"/>
                  </a:cubicBezTo>
                  <a:cubicBezTo>
                    <a:pt x="21213" y="12433"/>
                    <a:pt x="20388" y="7043"/>
                    <a:pt x="20104" y="3805"/>
                  </a:cubicBezTo>
                  <a:cubicBezTo>
                    <a:pt x="17182" y="2221"/>
                    <a:pt x="13503" y="0"/>
                    <a:pt x="10933" y="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3" name="Shape 2729"/>
            <p:cNvSpPr/>
            <p:nvPr/>
          </p:nvSpPr>
          <p:spPr>
            <a:xfrm>
              <a:off x="8869439" y="6558912"/>
              <a:ext cx="101974" cy="102524"/>
            </a:xfrm>
            <a:custGeom>
              <a:avLst/>
              <a:gdLst/>
              <a:ahLst/>
              <a:cxnLst>
                <a:cxn ang="0">
                  <a:pos x="wd2" y="hd2"/>
                </a:cxn>
                <a:cxn ang="5400000">
                  <a:pos x="wd2" y="hd2"/>
                </a:cxn>
                <a:cxn ang="10800000">
                  <a:pos x="wd2" y="hd2"/>
                </a:cxn>
                <a:cxn ang="16200000">
                  <a:pos x="wd2" y="hd2"/>
                </a:cxn>
              </a:cxnLst>
              <a:rect l="0" t="0" r="r" b="b"/>
              <a:pathLst>
                <a:path w="21600" h="20122" extrusionOk="0">
                  <a:moveTo>
                    <a:pt x="15356" y="627"/>
                  </a:moveTo>
                  <a:cubicBezTo>
                    <a:pt x="14210" y="-1478"/>
                    <a:pt x="6825" y="2217"/>
                    <a:pt x="5684" y="4317"/>
                  </a:cubicBezTo>
                  <a:cubicBezTo>
                    <a:pt x="4543" y="6432"/>
                    <a:pt x="0" y="12222"/>
                    <a:pt x="0" y="12222"/>
                  </a:cubicBezTo>
                  <a:lnTo>
                    <a:pt x="5684" y="19598"/>
                  </a:lnTo>
                  <a:lnTo>
                    <a:pt x="9662" y="20122"/>
                  </a:lnTo>
                  <a:cubicBezTo>
                    <a:pt x="9662" y="20122"/>
                    <a:pt x="10803" y="17498"/>
                    <a:pt x="11943" y="15379"/>
                  </a:cubicBezTo>
                  <a:cubicBezTo>
                    <a:pt x="13074" y="13274"/>
                    <a:pt x="18193" y="15917"/>
                    <a:pt x="18193" y="13803"/>
                  </a:cubicBezTo>
                  <a:cubicBezTo>
                    <a:pt x="18193" y="11698"/>
                    <a:pt x="21600" y="9589"/>
                    <a:pt x="21600" y="7479"/>
                  </a:cubicBezTo>
                  <a:cubicBezTo>
                    <a:pt x="21600" y="5374"/>
                    <a:pt x="16487" y="2736"/>
                    <a:pt x="15356" y="62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4" name="Shape 2730"/>
            <p:cNvSpPr/>
            <p:nvPr/>
          </p:nvSpPr>
          <p:spPr>
            <a:xfrm>
              <a:off x="8397395" y="6235936"/>
              <a:ext cx="728786" cy="638341"/>
            </a:xfrm>
            <a:custGeom>
              <a:avLst/>
              <a:gdLst/>
              <a:ahLst/>
              <a:cxnLst>
                <a:cxn ang="0">
                  <a:pos x="wd2" y="hd2"/>
                </a:cxn>
                <a:cxn ang="5400000">
                  <a:pos x="wd2" y="hd2"/>
                </a:cxn>
                <a:cxn ang="10800000">
                  <a:pos x="wd2" y="hd2"/>
                </a:cxn>
                <a:cxn ang="16200000">
                  <a:pos x="wd2" y="hd2"/>
                </a:cxn>
              </a:cxnLst>
              <a:rect l="0" t="0" r="r" b="b"/>
              <a:pathLst>
                <a:path w="21600" h="21513" extrusionOk="0">
                  <a:moveTo>
                    <a:pt x="16450" y="13090"/>
                  </a:moveTo>
                  <a:cubicBezTo>
                    <a:pt x="16450" y="13452"/>
                    <a:pt x="15734" y="12999"/>
                    <a:pt x="15575" y="13360"/>
                  </a:cubicBezTo>
                  <a:cubicBezTo>
                    <a:pt x="15416" y="13724"/>
                    <a:pt x="15256" y="14174"/>
                    <a:pt x="15256" y="14174"/>
                  </a:cubicBezTo>
                  <a:lnTo>
                    <a:pt x="14700" y="14085"/>
                  </a:lnTo>
                  <a:lnTo>
                    <a:pt x="13904" y="12818"/>
                  </a:lnTo>
                  <a:cubicBezTo>
                    <a:pt x="13904" y="12818"/>
                    <a:pt x="14541" y="11823"/>
                    <a:pt x="14700" y="11461"/>
                  </a:cubicBezTo>
                  <a:cubicBezTo>
                    <a:pt x="14859" y="11100"/>
                    <a:pt x="15893" y="10466"/>
                    <a:pt x="16053" y="10827"/>
                  </a:cubicBezTo>
                  <a:cubicBezTo>
                    <a:pt x="16211" y="11189"/>
                    <a:pt x="16927" y="11642"/>
                    <a:pt x="16927" y="12003"/>
                  </a:cubicBezTo>
                  <a:cubicBezTo>
                    <a:pt x="16927" y="12366"/>
                    <a:pt x="16450" y="12727"/>
                    <a:pt x="16450" y="13090"/>
                  </a:cubicBezTo>
                  <a:close/>
                  <a:moveTo>
                    <a:pt x="20598" y="8033"/>
                  </a:moveTo>
                  <a:cubicBezTo>
                    <a:pt x="20598" y="8033"/>
                    <a:pt x="20590" y="7971"/>
                    <a:pt x="20580" y="7873"/>
                  </a:cubicBezTo>
                  <a:cubicBezTo>
                    <a:pt x="20474" y="7971"/>
                    <a:pt x="20366" y="8111"/>
                    <a:pt x="20353" y="8282"/>
                  </a:cubicBezTo>
                  <a:cubicBezTo>
                    <a:pt x="20324" y="8629"/>
                    <a:pt x="20021" y="8660"/>
                    <a:pt x="19603" y="8629"/>
                  </a:cubicBezTo>
                  <a:cubicBezTo>
                    <a:pt x="19188" y="8598"/>
                    <a:pt x="18773" y="7399"/>
                    <a:pt x="18773" y="7210"/>
                  </a:cubicBezTo>
                  <a:cubicBezTo>
                    <a:pt x="18773" y="7021"/>
                    <a:pt x="19354" y="6107"/>
                    <a:pt x="19687" y="6107"/>
                  </a:cubicBezTo>
                  <a:cubicBezTo>
                    <a:pt x="19902" y="6107"/>
                    <a:pt x="20211" y="6370"/>
                    <a:pt x="20454" y="6556"/>
                  </a:cubicBezTo>
                  <a:cubicBezTo>
                    <a:pt x="20444" y="6418"/>
                    <a:pt x="20442" y="6312"/>
                    <a:pt x="20448" y="6270"/>
                  </a:cubicBezTo>
                  <a:cubicBezTo>
                    <a:pt x="20478" y="6065"/>
                    <a:pt x="20687" y="3724"/>
                    <a:pt x="20329" y="3486"/>
                  </a:cubicBezTo>
                  <a:cubicBezTo>
                    <a:pt x="19971" y="3250"/>
                    <a:pt x="19613" y="874"/>
                    <a:pt x="19493" y="636"/>
                  </a:cubicBezTo>
                  <a:cubicBezTo>
                    <a:pt x="19374" y="399"/>
                    <a:pt x="18061" y="535"/>
                    <a:pt x="17913" y="263"/>
                  </a:cubicBezTo>
                  <a:cubicBezTo>
                    <a:pt x="17765" y="-5"/>
                    <a:pt x="16657" y="256"/>
                    <a:pt x="16634" y="0"/>
                  </a:cubicBezTo>
                  <a:cubicBezTo>
                    <a:pt x="16462" y="290"/>
                    <a:pt x="16269" y="606"/>
                    <a:pt x="16172" y="739"/>
                  </a:cubicBezTo>
                  <a:cubicBezTo>
                    <a:pt x="15973" y="1010"/>
                    <a:pt x="15416" y="830"/>
                    <a:pt x="15337" y="1282"/>
                  </a:cubicBezTo>
                  <a:cubicBezTo>
                    <a:pt x="15256" y="1734"/>
                    <a:pt x="14582" y="2188"/>
                    <a:pt x="14262" y="2188"/>
                  </a:cubicBezTo>
                  <a:cubicBezTo>
                    <a:pt x="13945" y="2188"/>
                    <a:pt x="13705" y="2820"/>
                    <a:pt x="13705" y="3227"/>
                  </a:cubicBezTo>
                  <a:cubicBezTo>
                    <a:pt x="13705" y="3634"/>
                    <a:pt x="13068" y="4178"/>
                    <a:pt x="12552" y="4178"/>
                  </a:cubicBezTo>
                  <a:cubicBezTo>
                    <a:pt x="12034" y="4178"/>
                    <a:pt x="12193" y="4675"/>
                    <a:pt x="12034" y="5309"/>
                  </a:cubicBezTo>
                  <a:cubicBezTo>
                    <a:pt x="11875" y="5941"/>
                    <a:pt x="11637" y="5987"/>
                    <a:pt x="10762" y="5987"/>
                  </a:cubicBezTo>
                  <a:cubicBezTo>
                    <a:pt x="9887" y="5987"/>
                    <a:pt x="9847" y="5896"/>
                    <a:pt x="9169" y="5399"/>
                  </a:cubicBezTo>
                  <a:cubicBezTo>
                    <a:pt x="8493" y="4901"/>
                    <a:pt x="8294" y="5806"/>
                    <a:pt x="8255" y="6213"/>
                  </a:cubicBezTo>
                  <a:cubicBezTo>
                    <a:pt x="8215" y="6619"/>
                    <a:pt x="7299" y="7434"/>
                    <a:pt x="7021" y="7796"/>
                  </a:cubicBezTo>
                  <a:cubicBezTo>
                    <a:pt x="6743" y="8159"/>
                    <a:pt x="6067" y="7887"/>
                    <a:pt x="5669" y="7887"/>
                  </a:cubicBezTo>
                  <a:cubicBezTo>
                    <a:pt x="5271" y="7887"/>
                    <a:pt x="5431" y="7480"/>
                    <a:pt x="5431" y="7209"/>
                  </a:cubicBezTo>
                  <a:cubicBezTo>
                    <a:pt x="5431" y="6937"/>
                    <a:pt x="5629" y="7117"/>
                    <a:pt x="5708" y="6846"/>
                  </a:cubicBezTo>
                  <a:cubicBezTo>
                    <a:pt x="5788" y="6575"/>
                    <a:pt x="5431" y="5580"/>
                    <a:pt x="5271" y="5127"/>
                  </a:cubicBezTo>
                  <a:cubicBezTo>
                    <a:pt x="5203" y="4932"/>
                    <a:pt x="4926" y="4771"/>
                    <a:pt x="4634" y="4650"/>
                  </a:cubicBezTo>
                  <a:cubicBezTo>
                    <a:pt x="4634" y="7215"/>
                    <a:pt x="4634" y="9974"/>
                    <a:pt x="4634" y="10240"/>
                  </a:cubicBezTo>
                  <a:cubicBezTo>
                    <a:pt x="4634" y="10737"/>
                    <a:pt x="3918" y="10963"/>
                    <a:pt x="3760" y="11235"/>
                  </a:cubicBezTo>
                  <a:cubicBezTo>
                    <a:pt x="3600" y="11506"/>
                    <a:pt x="2605" y="11281"/>
                    <a:pt x="2048" y="11281"/>
                  </a:cubicBezTo>
                  <a:cubicBezTo>
                    <a:pt x="1492" y="11281"/>
                    <a:pt x="1611" y="10646"/>
                    <a:pt x="1332" y="10194"/>
                  </a:cubicBezTo>
                  <a:cubicBezTo>
                    <a:pt x="1055" y="9742"/>
                    <a:pt x="577" y="10330"/>
                    <a:pt x="577" y="10646"/>
                  </a:cubicBezTo>
                  <a:cubicBezTo>
                    <a:pt x="577" y="10885"/>
                    <a:pt x="326" y="10841"/>
                    <a:pt x="0" y="10805"/>
                  </a:cubicBezTo>
                  <a:cubicBezTo>
                    <a:pt x="436" y="11589"/>
                    <a:pt x="817" y="12505"/>
                    <a:pt x="1015" y="13248"/>
                  </a:cubicBezTo>
                  <a:cubicBezTo>
                    <a:pt x="1332" y="14448"/>
                    <a:pt x="2108" y="15577"/>
                    <a:pt x="2307" y="16278"/>
                  </a:cubicBezTo>
                  <a:cubicBezTo>
                    <a:pt x="2505" y="16980"/>
                    <a:pt x="2724" y="17636"/>
                    <a:pt x="2307" y="17703"/>
                  </a:cubicBezTo>
                  <a:cubicBezTo>
                    <a:pt x="1889" y="17771"/>
                    <a:pt x="1889" y="18179"/>
                    <a:pt x="2327" y="18948"/>
                  </a:cubicBezTo>
                  <a:cubicBezTo>
                    <a:pt x="2765" y="19717"/>
                    <a:pt x="2386" y="20170"/>
                    <a:pt x="2765" y="20260"/>
                  </a:cubicBezTo>
                  <a:cubicBezTo>
                    <a:pt x="3142" y="20350"/>
                    <a:pt x="3023" y="20622"/>
                    <a:pt x="3321" y="20645"/>
                  </a:cubicBezTo>
                  <a:cubicBezTo>
                    <a:pt x="3620" y="20668"/>
                    <a:pt x="3838" y="21005"/>
                    <a:pt x="4037" y="21300"/>
                  </a:cubicBezTo>
                  <a:cubicBezTo>
                    <a:pt x="4236" y="21595"/>
                    <a:pt x="4694" y="21595"/>
                    <a:pt x="4913" y="21232"/>
                  </a:cubicBezTo>
                  <a:cubicBezTo>
                    <a:pt x="5132" y="20870"/>
                    <a:pt x="5808" y="20757"/>
                    <a:pt x="6504" y="20757"/>
                  </a:cubicBezTo>
                  <a:cubicBezTo>
                    <a:pt x="7200" y="20757"/>
                    <a:pt x="7061" y="20418"/>
                    <a:pt x="7737" y="20192"/>
                  </a:cubicBezTo>
                  <a:cubicBezTo>
                    <a:pt x="8413" y="19967"/>
                    <a:pt x="9229" y="19942"/>
                    <a:pt x="9806" y="20170"/>
                  </a:cubicBezTo>
                  <a:cubicBezTo>
                    <a:pt x="10384" y="20395"/>
                    <a:pt x="10820" y="20192"/>
                    <a:pt x="11099" y="19989"/>
                  </a:cubicBezTo>
                  <a:cubicBezTo>
                    <a:pt x="11378" y="19785"/>
                    <a:pt x="11914" y="20305"/>
                    <a:pt x="11956" y="19785"/>
                  </a:cubicBezTo>
                  <a:cubicBezTo>
                    <a:pt x="11994" y="19264"/>
                    <a:pt x="12552" y="19355"/>
                    <a:pt x="13068" y="19355"/>
                  </a:cubicBezTo>
                  <a:cubicBezTo>
                    <a:pt x="13585" y="19355"/>
                    <a:pt x="14838" y="18426"/>
                    <a:pt x="15833" y="17363"/>
                  </a:cubicBezTo>
                  <a:cubicBezTo>
                    <a:pt x="16830" y="16302"/>
                    <a:pt x="18479" y="13971"/>
                    <a:pt x="19036" y="12909"/>
                  </a:cubicBezTo>
                  <a:cubicBezTo>
                    <a:pt x="19594" y="11845"/>
                    <a:pt x="20508" y="10940"/>
                    <a:pt x="20966" y="10466"/>
                  </a:cubicBezTo>
                  <a:cubicBezTo>
                    <a:pt x="21308" y="10110"/>
                    <a:pt x="21505" y="8859"/>
                    <a:pt x="21600" y="7947"/>
                  </a:cubicBezTo>
                  <a:cubicBezTo>
                    <a:pt x="21130" y="7940"/>
                    <a:pt x="20598" y="8033"/>
                    <a:pt x="20598" y="803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5" name="Shape 2731"/>
            <p:cNvSpPr/>
            <p:nvPr/>
          </p:nvSpPr>
          <p:spPr>
            <a:xfrm>
              <a:off x="8198641" y="5490605"/>
              <a:ext cx="531121" cy="558547"/>
            </a:xfrm>
            <a:custGeom>
              <a:avLst/>
              <a:gdLst/>
              <a:ahLst/>
              <a:cxnLst>
                <a:cxn ang="0">
                  <a:pos x="wd2" y="hd2"/>
                </a:cxn>
                <a:cxn ang="5400000">
                  <a:pos x="wd2" y="hd2"/>
                </a:cxn>
                <a:cxn ang="10800000">
                  <a:pos x="wd2" y="hd2"/>
                </a:cxn>
                <a:cxn ang="16200000">
                  <a:pos x="wd2" y="hd2"/>
                </a:cxn>
              </a:cxnLst>
              <a:rect l="0" t="0" r="r" b="b"/>
              <a:pathLst>
                <a:path w="21598" h="21407" extrusionOk="0">
                  <a:moveTo>
                    <a:pt x="1222" y="19818"/>
                  </a:moveTo>
                  <a:cubicBezTo>
                    <a:pt x="1685" y="19818"/>
                    <a:pt x="1407" y="20426"/>
                    <a:pt x="2053" y="20164"/>
                  </a:cubicBezTo>
                  <a:cubicBezTo>
                    <a:pt x="2700" y="19906"/>
                    <a:pt x="3252" y="19906"/>
                    <a:pt x="3807" y="20253"/>
                  </a:cubicBezTo>
                  <a:cubicBezTo>
                    <a:pt x="4361" y="20600"/>
                    <a:pt x="4822" y="20687"/>
                    <a:pt x="5469" y="20687"/>
                  </a:cubicBezTo>
                  <a:cubicBezTo>
                    <a:pt x="6115" y="20687"/>
                    <a:pt x="11838" y="20687"/>
                    <a:pt x="11838" y="20687"/>
                  </a:cubicBezTo>
                  <a:lnTo>
                    <a:pt x="12484" y="21297"/>
                  </a:lnTo>
                  <a:cubicBezTo>
                    <a:pt x="12484" y="21297"/>
                    <a:pt x="15992" y="21035"/>
                    <a:pt x="16547" y="21297"/>
                  </a:cubicBezTo>
                  <a:cubicBezTo>
                    <a:pt x="17100" y="21557"/>
                    <a:pt x="18851" y="21297"/>
                    <a:pt x="19406" y="21123"/>
                  </a:cubicBezTo>
                  <a:cubicBezTo>
                    <a:pt x="19502" y="21092"/>
                    <a:pt x="19683" y="21052"/>
                    <a:pt x="19913" y="21008"/>
                  </a:cubicBezTo>
                  <a:lnTo>
                    <a:pt x="17807" y="18295"/>
                  </a:lnTo>
                  <a:lnTo>
                    <a:pt x="17996" y="12507"/>
                  </a:lnTo>
                  <a:lnTo>
                    <a:pt x="20736" y="12598"/>
                  </a:lnTo>
                  <a:lnTo>
                    <a:pt x="21207" y="12150"/>
                  </a:lnTo>
                  <a:lnTo>
                    <a:pt x="21598" y="8694"/>
                  </a:lnTo>
                  <a:cubicBezTo>
                    <a:pt x="21455" y="8629"/>
                    <a:pt x="21288" y="8601"/>
                    <a:pt x="21099" y="8676"/>
                  </a:cubicBezTo>
                  <a:cubicBezTo>
                    <a:pt x="20525" y="8908"/>
                    <a:pt x="20035" y="8832"/>
                    <a:pt x="19461" y="8832"/>
                  </a:cubicBezTo>
                  <a:cubicBezTo>
                    <a:pt x="18889" y="8832"/>
                    <a:pt x="18806" y="9372"/>
                    <a:pt x="18478" y="9295"/>
                  </a:cubicBezTo>
                  <a:cubicBezTo>
                    <a:pt x="18151" y="9218"/>
                    <a:pt x="18397" y="8291"/>
                    <a:pt x="18478" y="7906"/>
                  </a:cubicBezTo>
                  <a:cubicBezTo>
                    <a:pt x="18561" y="7519"/>
                    <a:pt x="17988" y="6825"/>
                    <a:pt x="17579" y="6515"/>
                  </a:cubicBezTo>
                  <a:cubicBezTo>
                    <a:pt x="17170" y="6208"/>
                    <a:pt x="18069" y="4278"/>
                    <a:pt x="17823" y="4047"/>
                  </a:cubicBezTo>
                  <a:cubicBezTo>
                    <a:pt x="17579" y="3815"/>
                    <a:pt x="17497" y="3199"/>
                    <a:pt x="17497" y="2658"/>
                  </a:cubicBezTo>
                  <a:cubicBezTo>
                    <a:pt x="17497" y="2117"/>
                    <a:pt x="17087" y="2427"/>
                    <a:pt x="16268" y="2427"/>
                  </a:cubicBezTo>
                  <a:cubicBezTo>
                    <a:pt x="15449" y="2427"/>
                    <a:pt x="15369" y="2041"/>
                    <a:pt x="15369" y="2041"/>
                  </a:cubicBezTo>
                  <a:cubicBezTo>
                    <a:pt x="15369" y="2041"/>
                    <a:pt x="14385" y="1808"/>
                    <a:pt x="13894" y="2041"/>
                  </a:cubicBezTo>
                  <a:cubicBezTo>
                    <a:pt x="13402" y="2272"/>
                    <a:pt x="13484" y="3662"/>
                    <a:pt x="13158" y="3584"/>
                  </a:cubicBezTo>
                  <a:cubicBezTo>
                    <a:pt x="12830" y="3506"/>
                    <a:pt x="11846" y="3662"/>
                    <a:pt x="11027" y="3892"/>
                  </a:cubicBezTo>
                  <a:cubicBezTo>
                    <a:pt x="10208" y="4125"/>
                    <a:pt x="9882" y="3737"/>
                    <a:pt x="9472" y="2813"/>
                  </a:cubicBezTo>
                  <a:cubicBezTo>
                    <a:pt x="9064" y="1886"/>
                    <a:pt x="8571" y="2195"/>
                    <a:pt x="8736" y="1502"/>
                  </a:cubicBezTo>
                  <a:cubicBezTo>
                    <a:pt x="8898" y="805"/>
                    <a:pt x="8408" y="34"/>
                    <a:pt x="8408" y="34"/>
                  </a:cubicBezTo>
                  <a:cubicBezTo>
                    <a:pt x="8408" y="34"/>
                    <a:pt x="3005" y="-43"/>
                    <a:pt x="2431" y="34"/>
                  </a:cubicBezTo>
                  <a:cubicBezTo>
                    <a:pt x="2198" y="66"/>
                    <a:pt x="1791" y="301"/>
                    <a:pt x="1388" y="571"/>
                  </a:cubicBezTo>
                  <a:cubicBezTo>
                    <a:pt x="1722" y="1757"/>
                    <a:pt x="2769" y="3737"/>
                    <a:pt x="3005" y="4201"/>
                  </a:cubicBezTo>
                  <a:cubicBezTo>
                    <a:pt x="3250" y="4691"/>
                    <a:pt x="2704" y="5127"/>
                    <a:pt x="2704" y="6028"/>
                  </a:cubicBezTo>
                  <a:cubicBezTo>
                    <a:pt x="2704" y="6928"/>
                    <a:pt x="3741" y="8574"/>
                    <a:pt x="3851" y="9681"/>
                  </a:cubicBezTo>
                  <a:cubicBezTo>
                    <a:pt x="3961" y="10786"/>
                    <a:pt x="3196" y="11480"/>
                    <a:pt x="2541" y="12202"/>
                  </a:cubicBezTo>
                  <a:cubicBezTo>
                    <a:pt x="1885" y="12921"/>
                    <a:pt x="1205" y="14541"/>
                    <a:pt x="1205" y="15544"/>
                  </a:cubicBezTo>
                  <a:cubicBezTo>
                    <a:pt x="1205" y="16549"/>
                    <a:pt x="221" y="17526"/>
                    <a:pt x="248" y="17988"/>
                  </a:cubicBezTo>
                  <a:cubicBezTo>
                    <a:pt x="276" y="18451"/>
                    <a:pt x="111" y="19816"/>
                    <a:pt x="3" y="20329"/>
                  </a:cubicBezTo>
                  <a:cubicBezTo>
                    <a:pt x="-2" y="20349"/>
                    <a:pt x="1" y="20375"/>
                    <a:pt x="0" y="20396"/>
                  </a:cubicBezTo>
                  <a:lnTo>
                    <a:pt x="576" y="20253"/>
                  </a:lnTo>
                  <a:cubicBezTo>
                    <a:pt x="576" y="20253"/>
                    <a:pt x="761" y="19818"/>
                    <a:pt x="1222" y="1981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6" name="Shape 2732"/>
            <p:cNvSpPr/>
            <p:nvPr/>
          </p:nvSpPr>
          <p:spPr>
            <a:xfrm>
              <a:off x="8645839" y="5589982"/>
              <a:ext cx="522776" cy="456370"/>
            </a:xfrm>
            <a:custGeom>
              <a:avLst/>
              <a:gdLst/>
              <a:ahLst/>
              <a:cxnLst>
                <a:cxn ang="0">
                  <a:pos x="wd2" y="hd2"/>
                </a:cxn>
                <a:cxn ang="5400000">
                  <a:pos x="wd2" y="hd2"/>
                </a:cxn>
                <a:cxn ang="10800000">
                  <a:pos x="wd2" y="hd2"/>
                </a:cxn>
                <a:cxn ang="16200000">
                  <a:pos x="wd2" y="hd2"/>
                </a:cxn>
              </a:cxnLst>
              <a:rect l="0" t="0" r="r" b="b"/>
              <a:pathLst>
                <a:path w="21600" h="21408" extrusionOk="0">
                  <a:moveTo>
                    <a:pt x="16608" y="876"/>
                  </a:moveTo>
                  <a:cubicBezTo>
                    <a:pt x="16357" y="876"/>
                    <a:pt x="15763" y="427"/>
                    <a:pt x="15254" y="0"/>
                  </a:cubicBezTo>
                  <a:cubicBezTo>
                    <a:pt x="14892" y="458"/>
                    <a:pt x="13620" y="381"/>
                    <a:pt x="12995" y="381"/>
                  </a:cubicBezTo>
                  <a:cubicBezTo>
                    <a:pt x="12329" y="381"/>
                    <a:pt x="12913" y="1419"/>
                    <a:pt x="12497" y="1797"/>
                  </a:cubicBezTo>
                  <a:cubicBezTo>
                    <a:pt x="12080" y="2176"/>
                    <a:pt x="11914" y="2743"/>
                    <a:pt x="12247" y="2931"/>
                  </a:cubicBezTo>
                  <a:cubicBezTo>
                    <a:pt x="12580" y="3121"/>
                    <a:pt x="12164" y="4725"/>
                    <a:pt x="12164" y="5292"/>
                  </a:cubicBezTo>
                  <a:cubicBezTo>
                    <a:pt x="12164" y="5859"/>
                    <a:pt x="11497" y="7087"/>
                    <a:pt x="11748" y="7276"/>
                  </a:cubicBezTo>
                  <a:cubicBezTo>
                    <a:pt x="11996" y="7464"/>
                    <a:pt x="12411" y="8787"/>
                    <a:pt x="12995" y="8975"/>
                  </a:cubicBezTo>
                  <a:cubicBezTo>
                    <a:pt x="13578" y="9164"/>
                    <a:pt x="13993" y="8504"/>
                    <a:pt x="14243" y="8504"/>
                  </a:cubicBezTo>
                  <a:cubicBezTo>
                    <a:pt x="14492" y="8504"/>
                    <a:pt x="14492" y="9353"/>
                    <a:pt x="14492" y="10014"/>
                  </a:cubicBezTo>
                  <a:cubicBezTo>
                    <a:pt x="14492" y="10677"/>
                    <a:pt x="14160" y="10959"/>
                    <a:pt x="14160" y="10959"/>
                  </a:cubicBezTo>
                  <a:cubicBezTo>
                    <a:pt x="14160" y="10959"/>
                    <a:pt x="13244" y="11337"/>
                    <a:pt x="12828" y="10959"/>
                  </a:cubicBezTo>
                  <a:cubicBezTo>
                    <a:pt x="12411" y="10582"/>
                    <a:pt x="12080" y="9543"/>
                    <a:pt x="12080" y="9164"/>
                  </a:cubicBezTo>
                  <a:cubicBezTo>
                    <a:pt x="12080" y="8787"/>
                    <a:pt x="11082" y="8787"/>
                    <a:pt x="10665" y="8787"/>
                  </a:cubicBezTo>
                  <a:cubicBezTo>
                    <a:pt x="10250" y="8787"/>
                    <a:pt x="9833" y="7936"/>
                    <a:pt x="9669" y="7558"/>
                  </a:cubicBezTo>
                  <a:cubicBezTo>
                    <a:pt x="9500" y="7181"/>
                    <a:pt x="9003" y="7654"/>
                    <a:pt x="9003" y="7936"/>
                  </a:cubicBezTo>
                  <a:cubicBezTo>
                    <a:pt x="9003" y="8220"/>
                    <a:pt x="8586" y="8220"/>
                    <a:pt x="8170" y="8220"/>
                  </a:cubicBezTo>
                  <a:cubicBezTo>
                    <a:pt x="7754" y="8220"/>
                    <a:pt x="6923" y="7464"/>
                    <a:pt x="6590" y="7654"/>
                  </a:cubicBezTo>
                  <a:cubicBezTo>
                    <a:pt x="6256" y="7844"/>
                    <a:pt x="5924" y="6992"/>
                    <a:pt x="6007" y="6613"/>
                  </a:cubicBezTo>
                  <a:cubicBezTo>
                    <a:pt x="6090" y="6237"/>
                    <a:pt x="5176" y="6520"/>
                    <a:pt x="4843" y="6709"/>
                  </a:cubicBezTo>
                  <a:cubicBezTo>
                    <a:pt x="4510" y="6898"/>
                    <a:pt x="4344" y="6237"/>
                    <a:pt x="4344" y="6237"/>
                  </a:cubicBezTo>
                  <a:cubicBezTo>
                    <a:pt x="4344" y="6237"/>
                    <a:pt x="4152" y="5857"/>
                    <a:pt x="3852" y="5692"/>
                  </a:cubicBezTo>
                  <a:lnTo>
                    <a:pt x="3455" y="9922"/>
                  </a:lnTo>
                  <a:lnTo>
                    <a:pt x="2976" y="10468"/>
                  </a:lnTo>
                  <a:lnTo>
                    <a:pt x="191" y="10359"/>
                  </a:lnTo>
                  <a:lnTo>
                    <a:pt x="0" y="17443"/>
                  </a:lnTo>
                  <a:lnTo>
                    <a:pt x="2139" y="20763"/>
                  </a:lnTo>
                  <a:cubicBezTo>
                    <a:pt x="3253" y="20505"/>
                    <a:pt x="5565" y="20143"/>
                    <a:pt x="5565" y="20585"/>
                  </a:cubicBezTo>
                  <a:cubicBezTo>
                    <a:pt x="5565" y="20717"/>
                    <a:pt x="5623" y="20890"/>
                    <a:pt x="5715" y="21075"/>
                  </a:cubicBezTo>
                  <a:cubicBezTo>
                    <a:pt x="6104" y="20971"/>
                    <a:pt x="6470" y="20880"/>
                    <a:pt x="6673" y="20909"/>
                  </a:cubicBezTo>
                  <a:cubicBezTo>
                    <a:pt x="7116" y="20971"/>
                    <a:pt x="8615" y="21600"/>
                    <a:pt x="9057" y="21348"/>
                  </a:cubicBezTo>
                  <a:cubicBezTo>
                    <a:pt x="9500" y="21098"/>
                    <a:pt x="10278" y="19209"/>
                    <a:pt x="10998" y="18956"/>
                  </a:cubicBezTo>
                  <a:cubicBezTo>
                    <a:pt x="11720" y="18704"/>
                    <a:pt x="12718" y="17824"/>
                    <a:pt x="12718" y="17446"/>
                  </a:cubicBezTo>
                  <a:cubicBezTo>
                    <a:pt x="12718" y="17067"/>
                    <a:pt x="12718" y="16689"/>
                    <a:pt x="13773" y="16375"/>
                  </a:cubicBezTo>
                  <a:lnTo>
                    <a:pt x="15382" y="16316"/>
                  </a:lnTo>
                  <a:lnTo>
                    <a:pt x="15491" y="16312"/>
                  </a:lnTo>
                  <a:lnTo>
                    <a:pt x="15104" y="14736"/>
                  </a:lnTo>
                  <a:cubicBezTo>
                    <a:pt x="15104" y="14736"/>
                    <a:pt x="20018" y="12652"/>
                    <a:pt x="20299" y="12602"/>
                  </a:cubicBezTo>
                  <a:cubicBezTo>
                    <a:pt x="20082" y="12098"/>
                    <a:pt x="19861" y="11727"/>
                    <a:pt x="19968" y="11666"/>
                  </a:cubicBezTo>
                  <a:cubicBezTo>
                    <a:pt x="20159" y="11556"/>
                    <a:pt x="20256" y="10030"/>
                    <a:pt x="20256" y="9596"/>
                  </a:cubicBezTo>
                  <a:cubicBezTo>
                    <a:pt x="20256" y="9159"/>
                    <a:pt x="21408" y="9486"/>
                    <a:pt x="21023" y="9048"/>
                  </a:cubicBezTo>
                  <a:cubicBezTo>
                    <a:pt x="20640" y="8614"/>
                    <a:pt x="20736" y="6108"/>
                    <a:pt x="20927" y="5563"/>
                  </a:cubicBezTo>
                  <a:cubicBezTo>
                    <a:pt x="21119" y="5018"/>
                    <a:pt x="21600" y="5563"/>
                    <a:pt x="21600" y="5127"/>
                  </a:cubicBezTo>
                  <a:cubicBezTo>
                    <a:pt x="21600" y="4690"/>
                    <a:pt x="21023" y="3272"/>
                    <a:pt x="20736" y="2837"/>
                  </a:cubicBezTo>
                  <a:cubicBezTo>
                    <a:pt x="20527" y="2523"/>
                    <a:pt x="18815" y="1747"/>
                    <a:pt x="18336" y="1640"/>
                  </a:cubicBezTo>
                  <a:cubicBezTo>
                    <a:pt x="17856" y="1530"/>
                    <a:pt x="17087" y="876"/>
                    <a:pt x="16608" y="87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7" name="Shape 2733"/>
            <p:cNvSpPr/>
            <p:nvPr/>
          </p:nvSpPr>
          <p:spPr>
            <a:xfrm>
              <a:off x="8943971" y="5267006"/>
              <a:ext cx="87184" cy="74063"/>
            </a:xfrm>
            <a:custGeom>
              <a:avLst/>
              <a:gdLst/>
              <a:ahLst/>
              <a:cxnLst>
                <a:cxn ang="0">
                  <a:pos x="wd2" y="hd2"/>
                </a:cxn>
                <a:cxn ang="5400000">
                  <a:pos x="wd2" y="hd2"/>
                </a:cxn>
                <a:cxn ang="10800000">
                  <a:pos x="wd2" y="hd2"/>
                </a:cxn>
                <a:cxn ang="16200000">
                  <a:pos x="wd2" y="hd2"/>
                </a:cxn>
              </a:cxnLst>
              <a:rect l="0" t="0" r="r" b="b"/>
              <a:pathLst>
                <a:path w="21126" h="20522" extrusionOk="0">
                  <a:moveTo>
                    <a:pt x="17543" y="0"/>
                  </a:moveTo>
                  <a:cubicBezTo>
                    <a:pt x="15121" y="780"/>
                    <a:pt x="12534" y="1674"/>
                    <a:pt x="11464" y="2286"/>
                  </a:cubicBezTo>
                  <a:cubicBezTo>
                    <a:pt x="9900" y="3187"/>
                    <a:pt x="9089" y="3745"/>
                    <a:pt x="5973" y="3382"/>
                  </a:cubicBezTo>
                  <a:cubicBezTo>
                    <a:pt x="5603" y="3906"/>
                    <a:pt x="5174" y="4343"/>
                    <a:pt x="4633" y="4558"/>
                  </a:cubicBezTo>
                  <a:cubicBezTo>
                    <a:pt x="1952" y="5681"/>
                    <a:pt x="2434" y="12652"/>
                    <a:pt x="2434" y="12652"/>
                  </a:cubicBezTo>
                  <a:cubicBezTo>
                    <a:pt x="2434" y="12652"/>
                    <a:pt x="0" y="12934"/>
                    <a:pt x="0" y="16276"/>
                  </a:cubicBezTo>
                  <a:cubicBezTo>
                    <a:pt x="0" y="18548"/>
                    <a:pt x="1340" y="19529"/>
                    <a:pt x="2199" y="19919"/>
                  </a:cubicBezTo>
                  <a:cubicBezTo>
                    <a:pt x="3575" y="19987"/>
                    <a:pt x="4844" y="20108"/>
                    <a:pt x="5832" y="20316"/>
                  </a:cubicBezTo>
                  <a:cubicBezTo>
                    <a:pt x="12029" y="21600"/>
                    <a:pt x="11464" y="16450"/>
                    <a:pt x="11464" y="16450"/>
                  </a:cubicBezTo>
                  <a:cubicBezTo>
                    <a:pt x="11464" y="16450"/>
                    <a:pt x="20477" y="17096"/>
                    <a:pt x="21036" y="13876"/>
                  </a:cubicBezTo>
                  <a:cubicBezTo>
                    <a:pt x="21600" y="10655"/>
                    <a:pt x="19342" y="5506"/>
                    <a:pt x="19342" y="5506"/>
                  </a:cubicBezTo>
                  <a:cubicBezTo>
                    <a:pt x="19342" y="5506"/>
                    <a:pt x="17543" y="0"/>
                    <a:pt x="17543" y="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8" name="Shape 2734"/>
            <p:cNvSpPr/>
            <p:nvPr/>
          </p:nvSpPr>
          <p:spPr>
            <a:xfrm>
              <a:off x="9490548" y="4670741"/>
              <a:ext cx="468761" cy="626450"/>
            </a:xfrm>
            <a:custGeom>
              <a:avLst/>
              <a:gdLst/>
              <a:ahLst/>
              <a:cxnLst>
                <a:cxn ang="0">
                  <a:pos x="wd2" y="hd2"/>
                </a:cxn>
                <a:cxn ang="5400000">
                  <a:pos x="wd2" y="hd2"/>
                </a:cxn>
                <a:cxn ang="10800000">
                  <a:pos x="wd2" y="hd2"/>
                </a:cxn>
                <a:cxn ang="16200000">
                  <a:pos x="wd2" y="hd2"/>
                </a:cxn>
              </a:cxnLst>
              <a:rect l="0" t="0" r="r" b="b"/>
              <a:pathLst>
                <a:path w="21515" h="21386" extrusionOk="0">
                  <a:moveTo>
                    <a:pt x="5027" y="3875"/>
                  </a:moveTo>
                  <a:cubicBezTo>
                    <a:pt x="5396" y="4013"/>
                    <a:pt x="5998" y="4734"/>
                    <a:pt x="6414" y="4804"/>
                  </a:cubicBezTo>
                  <a:cubicBezTo>
                    <a:pt x="6830" y="4871"/>
                    <a:pt x="9139" y="5456"/>
                    <a:pt x="10619" y="5903"/>
                  </a:cubicBezTo>
                  <a:cubicBezTo>
                    <a:pt x="12097" y="6350"/>
                    <a:pt x="13022" y="6384"/>
                    <a:pt x="13483" y="6384"/>
                  </a:cubicBezTo>
                  <a:cubicBezTo>
                    <a:pt x="13946" y="6384"/>
                    <a:pt x="14639" y="6488"/>
                    <a:pt x="14223" y="6727"/>
                  </a:cubicBezTo>
                  <a:cubicBezTo>
                    <a:pt x="13807" y="6968"/>
                    <a:pt x="9278" y="10371"/>
                    <a:pt x="8677" y="10851"/>
                  </a:cubicBezTo>
                  <a:cubicBezTo>
                    <a:pt x="8077" y="11333"/>
                    <a:pt x="7706" y="11161"/>
                    <a:pt x="6367" y="11161"/>
                  </a:cubicBezTo>
                  <a:cubicBezTo>
                    <a:pt x="5027" y="11161"/>
                    <a:pt x="4011" y="12261"/>
                    <a:pt x="3641" y="12227"/>
                  </a:cubicBezTo>
                  <a:cubicBezTo>
                    <a:pt x="3423" y="12206"/>
                    <a:pt x="2635" y="12308"/>
                    <a:pt x="1953" y="12422"/>
                  </a:cubicBezTo>
                  <a:lnTo>
                    <a:pt x="958" y="13506"/>
                  </a:lnTo>
                  <a:lnTo>
                    <a:pt x="0" y="14616"/>
                  </a:lnTo>
                  <a:lnTo>
                    <a:pt x="107" y="20169"/>
                  </a:lnTo>
                  <a:lnTo>
                    <a:pt x="1139" y="21386"/>
                  </a:lnTo>
                  <a:cubicBezTo>
                    <a:pt x="1954" y="20577"/>
                    <a:pt x="4147" y="19017"/>
                    <a:pt x="5766" y="17750"/>
                  </a:cubicBezTo>
                  <a:cubicBezTo>
                    <a:pt x="7523" y="16374"/>
                    <a:pt x="8416" y="16054"/>
                    <a:pt x="9401" y="15687"/>
                  </a:cubicBezTo>
                  <a:cubicBezTo>
                    <a:pt x="10387" y="15321"/>
                    <a:pt x="12882" y="13510"/>
                    <a:pt x="14578" y="11906"/>
                  </a:cubicBezTo>
                  <a:cubicBezTo>
                    <a:pt x="15645" y="10896"/>
                    <a:pt x="16826" y="9776"/>
                    <a:pt x="16980" y="9043"/>
                  </a:cubicBezTo>
                  <a:cubicBezTo>
                    <a:pt x="17133" y="8309"/>
                    <a:pt x="18119" y="7347"/>
                    <a:pt x="18858" y="6636"/>
                  </a:cubicBezTo>
                  <a:cubicBezTo>
                    <a:pt x="19598" y="5927"/>
                    <a:pt x="20831" y="4116"/>
                    <a:pt x="20800" y="3566"/>
                  </a:cubicBezTo>
                  <a:cubicBezTo>
                    <a:pt x="20769" y="3017"/>
                    <a:pt x="21416" y="1848"/>
                    <a:pt x="21510" y="863"/>
                  </a:cubicBezTo>
                  <a:cubicBezTo>
                    <a:pt x="21600" y="-121"/>
                    <a:pt x="20492" y="-214"/>
                    <a:pt x="20153" y="336"/>
                  </a:cubicBezTo>
                  <a:cubicBezTo>
                    <a:pt x="19814" y="886"/>
                    <a:pt x="17166" y="1253"/>
                    <a:pt x="15471" y="1275"/>
                  </a:cubicBezTo>
                  <a:cubicBezTo>
                    <a:pt x="13776" y="1298"/>
                    <a:pt x="12762" y="1414"/>
                    <a:pt x="12145" y="1848"/>
                  </a:cubicBezTo>
                  <a:cubicBezTo>
                    <a:pt x="11528" y="2283"/>
                    <a:pt x="9987" y="1734"/>
                    <a:pt x="9433" y="2214"/>
                  </a:cubicBezTo>
                  <a:cubicBezTo>
                    <a:pt x="8880" y="2696"/>
                    <a:pt x="6690" y="3110"/>
                    <a:pt x="5982" y="2009"/>
                  </a:cubicBezTo>
                  <a:cubicBezTo>
                    <a:pt x="5684" y="1544"/>
                    <a:pt x="5288" y="1288"/>
                    <a:pt x="4913" y="1124"/>
                  </a:cubicBezTo>
                  <a:cubicBezTo>
                    <a:pt x="4316" y="1579"/>
                    <a:pt x="3602" y="2248"/>
                    <a:pt x="3733" y="2465"/>
                  </a:cubicBezTo>
                  <a:cubicBezTo>
                    <a:pt x="3920" y="2776"/>
                    <a:pt x="4659" y="3738"/>
                    <a:pt x="5027" y="387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99" name="Shape 2735"/>
            <p:cNvSpPr/>
            <p:nvPr/>
          </p:nvSpPr>
          <p:spPr>
            <a:xfrm>
              <a:off x="7080644" y="3503055"/>
              <a:ext cx="545517" cy="431723"/>
            </a:xfrm>
            <a:custGeom>
              <a:avLst/>
              <a:gdLst/>
              <a:ahLst/>
              <a:cxnLst>
                <a:cxn ang="0">
                  <a:pos x="wd2" y="hd2"/>
                </a:cxn>
                <a:cxn ang="5400000">
                  <a:pos x="wd2" y="hd2"/>
                </a:cxn>
                <a:cxn ang="10800000">
                  <a:pos x="wd2" y="hd2"/>
                </a:cxn>
                <a:cxn ang="16200000">
                  <a:pos x="wd2" y="hd2"/>
                </a:cxn>
              </a:cxnLst>
              <a:rect l="0" t="0" r="r" b="b"/>
              <a:pathLst>
                <a:path w="21556" h="21412" extrusionOk="0">
                  <a:moveTo>
                    <a:pt x="7957" y="21412"/>
                  </a:moveTo>
                  <a:cubicBezTo>
                    <a:pt x="7928" y="19938"/>
                    <a:pt x="7888" y="18483"/>
                    <a:pt x="7917" y="18341"/>
                  </a:cubicBezTo>
                  <a:cubicBezTo>
                    <a:pt x="7975" y="18047"/>
                    <a:pt x="10372" y="16286"/>
                    <a:pt x="10782" y="15992"/>
                  </a:cubicBezTo>
                  <a:cubicBezTo>
                    <a:pt x="11191" y="15699"/>
                    <a:pt x="11951" y="16138"/>
                    <a:pt x="11951" y="15552"/>
                  </a:cubicBezTo>
                  <a:cubicBezTo>
                    <a:pt x="11951" y="14964"/>
                    <a:pt x="12945" y="15259"/>
                    <a:pt x="13531" y="15111"/>
                  </a:cubicBezTo>
                  <a:cubicBezTo>
                    <a:pt x="14115" y="14964"/>
                    <a:pt x="14466" y="14451"/>
                    <a:pt x="14466" y="13790"/>
                  </a:cubicBezTo>
                  <a:cubicBezTo>
                    <a:pt x="14466" y="13129"/>
                    <a:pt x="15285" y="13276"/>
                    <a:pt x="15811" y="13202"/>
                  </a:cubicBezTo>
                  <a:cubicBezTo>
                    <a:pt x="16338" y="13129"/>
                    <a:pt x="16278" y="12543"/>
                    <a:pt x="16630" y="12543"/>
                  </a:cubicBezTo>
                  <a:cubicBezTo>
                    <a:pt x="16981" y="12543"/>
                    <a:pt x="16805" y="11883"/>
                    <a:pt x="16864" y="11147"/>
                  </a:cubicBezTo>
                  <a:cubicBezTo>
                    <a:pt x="16922" y="10415"/>
                    <a:pt x="16922" y="10561"/>
                    <a:pt x="17448" y="10561"/>
                  </a:cubicBezTo>
                  <a:cubicBezTo>
                    <a:pt x="17974" y="10561"/>
                    <a:pt x="18501" y="10194"/>
                    <a:pt x="18501" y="9754"/>
                  </a:cubicBezTo>
                  <a:cubicBezTo>
                    <a:pt x="18501" y="9312"/>
                    <a:pt x="20781" y="9607"/>
                    <a:pt x="21133" y="9607"/>
                  </a:cubicBezTo>
                  <a:cubicBezTo>
                    <a:pt x="21483" y="9607"/>
                    <a:pt x="21600" y="9093"/>
                    <a:pt x="21542" y="8726"/>
                  </a:cubicBezTo>
                  <a:cubicBezTo>
                    <a:pt x="21483" y="8359"/>
                    <a:pt x="21191" y="7258"/>
                    <a:pt x="20839" y="7185"/>
                  </a:cubicBezTo>
                  <a:cubicBezTo>
                    <a:pt x="20489" y="7111"/>
                    <a:pt x="20723" y="6010"/>
                    <a:pt x="20723" y="5130"/>
                  </a:cubicBezTo>
                  <a:cubicBezTo>
                    <a:pt x="20723" y="4250"/>
                    <a:pt x="20606" y="3441"/>
                    <a:pt x="20197" y="2782"/>
                  </a:cubicBezTo>
                  <a:cubicBezTo>
                    <a:pt x="20111" y="2642"/>
                    <a:pt x="20009" y="2390"/>
                    <a:pt x="19902" y="2089"/>
                  </a:cubicBezTo>
                  <a:cubicBezTo>
                    <a:pt x="19262" y="2104"/>
                    <a:pt x="18487" y="1501"/>
                    <a:pt x="17821" y="1476"/>
                  </a:cubicBezTo>
                  <a:cubicBezTo>
                    <a:pt x="16892" y="1444"/>
                    <a:pt x="15460" y="2044"/>
                    <a:pt x="14771" y="1077"/>
                  </a:cubicBezTo>
                  <a:cubicBezTo>
                    <a:pt x="14081" y="110"/>
                    <a:pt x="13604" y="-188"/>
                    <a:pt x="13101" y="110"/>
                  </a:cubicBezTo>
                  <a:cubicBezTo>
                    <a:pt x="12597" y="411"/>
                    <a:pt x="11669" y="3741"/>
                    <a:pt x="11138" y="4705"/>
                  </a:cubicBezTo>
                  <a:cubicBezTo>
                    <a:pt x="10607" y="5672"/>
                    <a:pt x="9123" y="6338"/>
                    <a:pt x="8407" y="6338"/>
                  </a:cubicBezTo>
                  <a:cubicBezTo>
                    <a:pt x="7690" y="6338"/>
                    <a:pt x="7611" y="7701"/>
                    <a:pt x="7054" y="8268"/>
                  </a:cubicBezTo>
                  <a:cubicBezTo>
                    <a:pt x="6497" y="8832"/>
                    <a:pt x="6710" y="9732"/>
                    <a:pt x="6046" y="10397"/>
                  </a:cubicBezTo>
                  <a:cubicBezTo>
                    <a:pt x="5383" y="11063"/>
                    <a:pt x="5701" y="13093"/>
                    <a:pt x="6046" y="13827"/>
                  </a:cubicBezTo>
                  <a:cubicBezTo>
                    <a:pt x="6390" y="14558"/>
                    <a:pt x="4826" y="16856"/>
                    <a:pt x="3925" y="17522"/>
                  </a:cubicBezTo>
                  <a:cubicBezTo>
                    <a:pt x="3023" y="18187"/>
                    <a:pt x="2732" y="19451"/>
                    <a:pt x="1299" y="19751"/>
                  </a:cubicBezTo>
                  <a:cubicBezTo>
                    <a:pt x="742" y="19869"/>
                    <a:pt x="324" y="20169"/>
                    <a:pt x="0" y="20550"/>
                  </a:cubicBezTo>
                  <a:cubicBezTo>
                    <a:pt x="2230" y="20550"/>
                    <a:pt x="5537" y="20550"/>
                    <a:pt x="6670" y="20550"/>
                  </a:cubicBezTo>
                  <a:cubicBezTo>
                    <a:pt x="8053" y="20550"/>
                    <a:pt x="7735" y="20940"/>
                    <a:pt x="7957" y="2141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0" name="Shape 2736"/>
            <p:cNvSpPr/>
            <p:nvPr/>
          </p:nvSpPr>
          <p:spPr>
            <a:xfrm>
              <a:off x="8024730" y="3428522"/>
              <a:ext cx="188847" cy="363136"/>
            </a:xfrm>
            <a:custGeom>
              <a:avLst/>
              <a:gdLst/>
              <a:ahLst/>
              <a:cxnLst>
                <a:cxn ang="0">
                  <a:pos x="wd2" y="hd2"/>
                </a:cxn>
                <a:cxn ang="5400000">
                  <a:pos x="wd2" y="hd2"/>
                </a:cxn>
                <a:cxn ang="10800000">
                  <a:pos x="wd2" y="hd2"/>
                </a:cxn>
                <a:cxn ang="16200000">
                  <a:pos x="wd2" y="hd2"/>
                </a:cxn>
              </a:cxnLst>
              <a:rect l="0" t="0" r="r" b="b"/>
              <a:pathLst>
                <a:path w="20885" h="21297" extrusionOk="0">
                  <a:moveTo>
                    <a:pt x="5220" y="5167"/>
                  </a:moveTo>
                  <a:cubicBezTo>
                    <a:pt x="6406" y="6113"/>
                    <a:pt x="4925" y="7685"/>
                    <a:pt x="3734" y="8001"/>
                  </a:cubicBezTo>
                  <a:cubicBezTo>
                    <a:pt x="2548" y="8317"/>
                    <a:pt x="1657" y="9733"/>
                    <a:pt x="471" y="9733"/>
                  </a:cubicBezTo>
                  <a:cubicBezTo>
                    <a:pt x="-715" y="9733"/>
                    <a:pt x="471" y="12095"/>
                    <a:pt x="2548" y="12569"/>
                  </a:cubicBezTo>
                  <a:cubicBezTo>
                    <a:pt x="4625" y="13041"/>
                    <a:pt x="4625" y="13825"/>
                    <a:pt x="4625" y="14299"/>
                  </a:cubicBezTo>
                  <a:cubicBezTo>
                    <a:pt x="4625" y="14770"/>
                    <a:pt x="7598" y="15242"/>
                    <a:pt x="8488" y="15874"/>
                  </a:cubicBezTo>
                  <a:cubicBezTo>
                    <a:pt x="9379" y="16503"/>
                    <a:pt x="10860" y="19494"/>
                    <a:pt x="10860" y="20598"/>
                  </a:cubicBezTo>
                  <a:cubicBezTo>
                    <a:pt x="10860" y="20880"/>
                    <a:pt x="11043" y="21109"/>
                    <a:pt x="11306" y="21297"/>
                  </a:cubicBezTo>
                  <a:cubicBezTo>
                    <a:pt x="12068" y="21022"/>
                    <a:pt x="13004" y="20705"/>
                    <a:pt x="13388" y="20322"/>
                  </a:cubicBezTo>
                  <a:cubicBezTo>
                    <a:pt x="14053" y="19652"/>
                    <a:pt x="14574" y="18511"/>
                    <a:pt x="14279" y="18195"/>
                  </a:cubicBezTo>
                  <a:cubicBezTo>
                    <a:pt x="13978" y="17881"/>
                    <a:pt x="14053" y="17330"/>
                    <a:pt x="14724" y="17014"/>
                  </a:cubicBezTo>
                  <a:cubicBezTo>
                    <a:pt x="15390" y="16701"/>
                    <a:pt x="18062" y="15204"/>
                    <a:pt x="18580" y="15086"/>
                  </a:cubicBezTo>
                  <a:cubicBezTo>
                    <a:pt x="19098" y="14968"/>
                    <a:pt x="20805" y="15127"/>
                    <a:pt x="20732" y="14259"/>
                  </a:cubicBezTo>
                  <a:cubicBezTo>
                    <a:pt x="20703" y="13915"/>
                    <a:pt x="20783" y="13386"/>
                    <a:pt x="20885" y="12872"/>
                  </a:cubicBezTo>
                  <a:cubicBezTo>
                    <a:pt x="19680" y="12462"/>
                    <a:pt x="18953" y="11978"/>
                    <a:pt x="18953" y="11741"/>
                  </a:cubicBezTo>
                  <a:cubicBezTo>
                    <a:pt x="18953" y="11230"/>
                    <a:pt x="17617" y="10362"/>
                    <a:pt x="16876" y="10836"/>
                  </a:cubicBezTo>
                  <a:cubicBezTo>
                    <a:pt x="16130" y="11308"/>
                    <a:pt x="13313" y="10914"/>
                    <a:pt x="12940" y="9931"/>
                  </a:cubicBezTo>
                  <a:cubicBezTo>
                    <a:pt x="12570" y="8946"/>
                    <a:pt x="14794" y="8984"/>
                    <a:pt x="16876" y="8081"/>
                  </a:cubicBezTo>
                  <a:cubicBezTo>
                    <a:pt x="18953" y="7174"/>
                    <a:pt x="19248" y="5441"/>
                    <a:pt x="17021" y="4498"/>
                  </a:cubicBezTo>
                  <a:cubicBezTo>
                    <a:pt x="14794" y="3552"/>
                    <a:pt x="16353" y="3041"/>
                    <a:pt x="17912" y="2176"/>
                  </a:cubicBezTo>
                  <a:cubicBezTo>
                    <a:pt x="19471" y="1311"/>
                    <a:pt x="18062" y="837"/>
                    <a:pt x="17247" y="1231"/>
                  </a:cubicBezTo>
                  <a:cubicBezTo>
                    <a:pt x="16425" y="1624"/>
                    <a:pt x="15095" y="1743"/>
                    <a:pt x="14869" y="797"/>
                  </a:cubicBezTo>
                  <a:cubicBezTo>
                    <a:pt x="14649" y="-146"/>
                    <a:pt x="9822" y="-303"/>
                    <a:pt x="7968" y="601"/>
                  </a:cubicBezTo>
                  <a:cubicBezTo>
                    <a:pt x="7319" y="918"/>
                    <a:pt x="6323" y="1015"/>
                    <a:pt x="5269" y="1012"/>
                  </a:cubicBezTo>
                  <a:cubicBezTo>
                    <a:pt x="4829" y="2576"/>
                    <a:pt x="4426" y="4536"/>
                    <a:pt x="5220" y="516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1" name="Shape 2737"/>
            <p:cNvSpPr/>
            <p:nvPr/>
          </p:nvSpPr>
          <p:spPr>
            <a:xfrm>
              <a:off x="7279399" y="3453367"/>
              <a:ext cx="945841" cy="906971"/>
            </a:xfrm>
            <a:custGeom>
              <a:avLst/>
              <a:gdLst/>
              <a:ahLst/>
              <a:cxnLst>
                <a:cxn ang="0">
                  <a:pos x="wd2" y="hd2"/>
                </a:cxn>
                <a:cxn ang="5400000">
                  <a:pos x="wd2" y="hd2"/>
                </a:cxn>
                <a:cxn ang="10800000">
                  <a:pos x="wd2" y="hd2"/>
                </a:cxn>
                <a:cxn ang="16200000">
                  <a:pos x="wd2" y="hd2"/>
                </a:cxn>
              </a:cxnLst>
              <a:rect l="0" t="0" r="r" b="b"/>
              <a:pathLst>
                <a:path w="21589" h="21551" extrusionOk="0">
                  <a:moveTo>
                    <a:pt x="7403" y="4077"/>
                  </a:moveTo>
                  <a:cubicBezTo>
                    <a:pt x="7403" y="4499"/>
                    <a:pt x="7267" y="5026"/>
                    <a:pt x="7470" y="5061"/>
                  </a:cubicBezTo>
                  <a:cubicBezTo>
                    <a:pt x="7673" y="5096"/>
                    <a:pt x="7842" y="5624"/>
                    <a:pt x="7876" y="5800"/>
                  </a:cubicBezTo>
                  <a:cubicBezTo>
                    <a:pt x="7909" y="5976"/>
                    <a:pt x="7842" y="6222"/>
                    <a:pt x="7640" y="6222"/>
                  </a:cubicBezTo>
                  <a:cubicBezTo>
                    <a:pt x="7436" y="6222"/>
                    <a:pt x="6119" y="6081"/>
                    <a:pt x="6119" y="6292"/>
                  </a:cubicBezTo>
                  <a:cubicBezTo>
                    <a:pt x="6119" y="6503"/>
                    <a:pt x="5815" y="6679"/>
                    <a:pt x="5511" y="6679"/>
                  </a:cubicBezTo>
                  <a:cubicBezTo>
                    <a:pt x="5207" y="6679"/>
                    <a:pt x="5207" y="6609"/>
                    <a:pt x="5174" y="6960"/>
                  </a:cubicBezTo>
                  <a:cubicBezTo>
                    <a:pt x="5140" y="7312"/>
                    <a:pt x="5241" y="7628"/>
                    <a:pt x="5039" y="7628"/>
                  </a:cubicBezTo>
                  <a:cubicBezTo>
                    <a:pt x="4835" y="7628"/>
                    <a:pt x="4870" y="7910"/>
                    <a:pt x="4565" y="7944"/>
                  </a:cubicBezTo>
                  <a:cubicBezTo>
                    <a:pt x="4262" y="7980"/>
                    <a:pt x="3788" y="7910"/>
                    <a:pt x="3788" y="8226"/>
                  </a:cubicBezTo>
                  <a:cubicBezTo>
                    <a:pt x="3788" y="8543"/>
                    <a:pt x="3586" y="8789"/>
                    <a:pt x="3248" y="8859"/>
                  </a:cubicBezTo>
                  <a:cubicBezTo>
                    <a:pt x="2910" y="8930"/>
                    <a:pt x="2336" y="8789"/>
                    <a:pt x="2336" y="9070"/>
                  </a:cubicBezTo>
                  <a:cubicBezTo>
                    <a:pt x="2336" y="9351"/>
                    <a:pt x="1897" y="9140"/>
                    <a:pt x="1661" y="9281"/>
                  </a:cubicBezTo>
                  <a:cubicBezTo>
                    <a:pt x="1424" y="9422"/>
                    <a:pt x="39" y="10265"/>
                    <a:pt x="6" y="10406"/>
                  </a:cubicBezTo>
                  <a:cubicBezTo>
                    <a:pt x="-11" y="10474"/>
                    <a:pt x="12" y="11171"/>
                    <a:pt x="29" y="11878"/>
                  </a:cubicBezTo>
                  <a:cubicBezTo>
                    <a:pt x="64" y="11940"/>
                    <a:pt x="122" y="12005"/>
                    <a:pt x="232" y="12071"/>
                  </a:cubicBezTo>
                  <a:cubicBezTo>
                    <a:pt x="742" y="12374"/>
                    <a:pt x="9994" y="18745"/>
                    <a:pt x="10286" y="19049"/>
                  </a:cubicBezTo>
                  <a:cubicBezTo>
                    <a:pt x="10577" y="19352"/>
                    <a:pt x="10941" y="20034"/>
                    <a:pt x="10941" y="20034"/>
                  </a:cubicBezTo>
                  <a:cubicBezTo>
                    <a:pt x="10941" y="20034"/>
                    <a:pt x="11597" y="20110"/>
                    <a:pt x="12107" y="20414"/>
                  </a:cubicBezTo>
                  <a:cubicBezTo>
                    <a:pt x="12617" y="20717"/>
                    <a:pt x="12617" y="21551"/>
                    <a:pt x="12617" y="21551"/>
                  </a:cubicBezTo>
                  <a:cubicBezTo>
                    <a:pt x="12617" y="21551"/>
                    <a:pt x="13272" y="21401"/>
                    <a:pt x="13637" y="21324"/>
                  </a:cubicBezTo>
                  <a:cubicBezTo>
                    <a:pt x="14001" y="21248"/>
                    <a:pt x="15240" y="20792"/>
                    <a:pt x="15240" y="20792"/>
                  </a:cubicBezTo>
                  <a:lnTo>
                    <a:pt x="17133" y="19201"/>
                  </a:lnTo>
                  <a:lnTo>
                    <a:pt x="21578" y="16318"/>
                  </a:lnTo>
                  <a:cubicBezTo>
                    <a:pt x="21578" y="16318"/>
                    <a:pt x="21582" y="16318"/>
                    <a:pt x="21589" y="16318"/>
                  </a:cubicBezTo>
                  <a:cubicBezTo>
                    <a:pt x="21452" y="15808"/>
                    <a:pt x="21305" y="15398"/>
                    <a:pt x="21067" y="15398"/>
                  </a:cubicBezTo>
                  <a:cubicBezTo>
                    <a:pt x="20799" y="15398"/>
                    <a:pt x="20608" y="15160"/>
                    <a:pt x="20302" y="15160"/>
                  </a:cubicBezTo>
                  <a:cubicBezTo>
                    <a:pt x="19997" y="15160"/>
                    <a:pt x="19614" y="15001"/>
                    <a:pt x="19576" y="14722"/>
                  </a:cubicBezTo>
                  <a:cubicBezTo>
                    <a:pt x="19538" y="14444"/>
                    <a:pt x="19691" y="14244"/>
                    <a:pt x="19461" y="13887"/>
                  </a:cubicBezTo>
                  <a:cubicBezTo>
                    <a:pt x="19232" y="13528"/>
                    <a:pt x="19003" y="13369"/>
                    <a:pt x="19003" y="13210"/>
                  </a:cubicBezTo>
                  <a:cubicBezTo>
                    <a:pt x="19003" y="13051"/>
                    <a:pt x="19392" y="12741"/>
                    <a:pt x="19453" y="12676"/>
                  </a:cubicBezTo>
                  <a:cubicBezTo>
                    <a:pt x="19514" y="12613"/>
                    <a:pt x="19299" y="12358"/>
                    <a:pt x="19299" y="12182"/>
                  </a:cubicBezTo>
                  <a:cubicBezTo>
                    <a:pt x="19299" y="12007"/>
                    <a:pt x="19146" y="11704"/>
                    <a:pt x="19299" y="11513"/>
                  </a:cubicBezTo>
                  <a:cubicBezTo>
                    <a:pt x="19453" y="11321"/>
                    <a:pt x="19545" y="11130"/>
                    <a:pt x="19376" y="10779"/>
                  </a:cubicBezTo>
                  <a:cubicBezTo>
                    <a:pt x="19207" y="10428"/>
                    <a:pt x="19606" y="10109"/>
                    <a:pt x="19407" y="9647"/>
                  </a:cubicBezTo>
                  <a:cubicBezTo>
                    <a:pt x="19207" y="9184"/>
                    <a:pt x="18902" y="8818"/>
                    <a:pt x="18931" y="8658"/>
                  </a:cubicBezTo>
                  <a:cubicBezTo>
                    <a:pt x="18945" y="8590"/>
                    <a:pt x="19044" y="8515"/>
                    <a:pt x="19161" y="8432"/>
                  </a:cubicBezTo>
                  <a:cubicBezTo>
                    <a:pt x="19107" y="8356"/>
                    <a:pt x="19069" y="8262"/>
                    <a:pt x="19069" y="8148"/>
                  </a:cubicBezTo>
                  <a:cubicBezTo>
                    <a:pt x="19069" y="7701"/>
                    <a:pt x="18764" y="6489"/>
                    <a:pt x="18580" y="6234"/>
                  </a:cubicBezTo>
                  <a:cubicBezTo>
                    <a:pt x="18396" y="5978"/>
                    <a:pt x="17783" y="5787"/>
                    <a:pt x="17783" y="5596"/>
                  </a:cubicBezTo>
                  <a:cubicBezTo>
                    <a:pt x="17783" y="5404"/>
                    <a:pt x="17783" y="5086"/>
                    <a:pt x="17354" y="4895"/>
                  </a:cubicBezTo>
                  <a:cubicBezTo>
                    <a:pt x="16925" y="4703"/>
                    <a:pt x="16680" y="3746"/>
                    <a:pt x="16925" y="3746"/>
                  </a:cubicBezTo>
                  <a:cubicBezTo>
                    <a:pt x="17170" y="3746"/>
                    <a:pt x="17354" y="3172"/>
                    <a:pt x="17599" y="3044"/>
                  </a:cubicBezTo>
                  <a:cubicBezTo>
                    <a:pt x="17844" y="2917"/>
                    <a:pt x="18150" y="2279"/>
                    <a:pt x="17905" y="1896"/>
                  </a:cubicBezTo>
                  <a:cubicBezTo>
                    <a:pt x="17742" y="1641"/>
                    <a:pt x="17824" y="846"/>
                    <a:pt x="17916" y="212"/>
                  </a:cubicBezTo>
                  <a:cubicBezTo>
                    <a:pt x="17510" y="209"/>
                    <a:pt x="17060" y="56"/>
                    <a:pt x="16940" y="15"/>
                  </a:cubicBezTo>
                  <a:cubicBezTo>
                    <a:pt x="16756" y="-49"/>
                    <a:pt x="16221" y="110"/>
                    <a:pt x="15883" y="126"/>
                  </a:cubicBezTo>
                  <a:cubicBezTo>
                    <a:pt x="15546" y="142"/>
                    <a:pt x="14719" y="700"/>
                    <a:pt x="14444" y="429"/>
                  </a:cubicBezTo>
                  <a:cubicBezTo>
                    <a:pt x="14168" y="158"/>
                    <a:pt x="11349" y="636"/>
                    <a:pt x="10552" y="668"/>
                  </a:cubicBezTo>
                  <a:cubicBezTo>
                    <a:pt x="9756" y="700"/>
                    <a:pt x="9418" y="1562"/>
                    <a:pt x="8944" y="1562"/>
                  </a:cubicBezTo>
                  <a:cubicBezTo>
                    <a:pt x="8469" y="1562"/>
                    <a:pt x="7718" y="1976"/>
                    <a:pt x="7320" y="2438"/>
                  </a:cubicBezTo>
                  <a:cubicBezTo>
                    <a:pt x="7207" y="2569"/>
                    <a:pt x="7074" y="2617"/>
                    <a:pt x="6928" y="2620"/>
                  </a:cubicBezTo>
                  <a:cubicBezTo>
                    <a:pt x="6990" y="2764"/>
                    <a:pt x="7049" y="2885"/>
                    <a:pt x="7099" y="2952"/>
                  </a:cubicBezTo>
                  <a:cubicBezTo>
                    <a:pt x="7335" y="3268"/>
                    <a:pt x="7403" y="3655"/>
                    <a:pt x="7403" y="407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2" name="Shape 2738"/>
            <p:cNvSpPr/>
            <p:nvPr/>
          </p:nvSpPr>
          <p:spPr>
            <a:xfrm>
              <a:off x="8099263" y="3652122"/>
              <a:ext cx="686635" cy="661919"/>
            </a:xfrm>
            <a:custGeom>
              <a:avLst/>
              <a:gdLst/>
              <a:ahLst/>
              <a:cxnLst>
                <a:cxn ang="0">
                  <a:pos x="wd2" y="hd2"/>
                </a:cxn>
                <a:cxn ang="5400000">
                  <a:pos x="wd2" y="hd2"/>
                </a:cxn>
                <a:cxn ang="10800000">
                  <a:pos x="wd2" y="hd2"/>
                </a:cxn>
                <a:cxn ang="16200000">
                  <a:pos x="wd2" y="hd2"/>
                </a:cxn>
              </a:cxnLst>
              <a:rect l="0" t="0" r="r" b="b"/>
              <a:pathLst>
                <a:path w="21429" h="21600" extrusionOk="0">
                  <a:moveTo>
                    <a:pt x="2370" y="1232"/>
                  </a:moveTo>
                  <a:cubicBezTo>
                    <a:pt x="2225" y="1297"/>
                    <a:pt x="1470" y="2130"/>
                    <a:pt x="1283" y="2305"/>
                  </a:cubicBezTo>
                  <a:cubicBezTo>
                    <a:pt x="1093" y="2480"/>
                    <a:pt x="1071" y="2787"/>
                    <a:pt x="1156" y="2962"/>
                  </a:cubicBezTo>
                  <a:cubicBezTo>
                    <a:pt x="1239" y="3137"/>
                    <a:pt x="1093" y="3773"/>
                    <a:pt x="904" y="4145"/>
                  </a:cubicBezTo>
                  <a:cubicBezTo>
                    <a:pt x="716" y="4517"/>
                    <a:pt x="45" y="4780"/>
                    <a:pt x="3" y="4999"/>
                  </a:cubicBezTo>
                  <a:cubicBezTo>
                    <a:pt x="-38" y="5218"/>
                    <a:pt x="380" y="5720"/>
                    <a:pt x="653" y="6355"/>
                  </a:cubicBezTo>
                  <a:cubicBezTo>
                    <a:pt x="925" y="6992"/>
                    <a:pt x="380" y="7430"/>
                    <a:pt x="611" y="7912"/>
                  </a:cubicBezTo>
                  <a:cubicBezTo>
                    <a:pt x="841" y="8392"/>
                    <a:pt x="716" y="8656"/>
                    <a:pt x="506" y="8920"/>
                  </a:cubicBezTo>
                  <a:cubicBezTo>
                    <a:pt x="296" y="9182"/>
                    <a:pt x="506" y="9597"/>
                    <a:pt x="506" y="9839"/>
                  </a:cubicBezTo>
                  <a:cubicBezTo>
                    <a:pt x="506" y="10080"/>
                    <a:pt x="799" y="10429"/>
                    <a:pt x="716" y="10517"/>
                  </a:cubicBezTo>
                  <a:cubicBezTo>
                    <a:pt x="632" y="10605"/>
                    <a:pt x="101" y="11032"/>
                    <a:pt x="101" y="11250"/>
                  </a:cubicBezTo>
                  <a:cubicBezTo>
                    <a:pt x="101" y="11469"/>
                    <a:pt x="414" y="11688"/>
                    <a:pt x="728" y="12180"/>
                  </a:cubicBezTo>
                  <a:cubicBezTo>
                    <a:pt x="1041" y="12670"/>
                    <a:pt x="832" y="12945"/>
                    <a:pt x="885" y="13326"/>
                  </a:cubicBezTo>
                  <a:cubicBezTo>
                    <a:pt x="937" y="13710"/>
                    <a:pt x="1459" y="13927"/>
                    <a:pt x="1877" y="13927"/>
                  </a:cubicBezTo>
                  <a:cubicBezTo>
                    <a:pt x="2296" y="13927"/>
                    <a:pt x="2557" y="14254"/>
                    <a:pt x="2922" y="14254"/>
                  </a:cubicBezTo>
                  <a:cubicBezTo>
                    <a:pt x="3248" y="14254"/>
                    <a:pt x="3449" y="14817"/>
                    <a:pt x="3636" y="15518"/>
                  </a:cubicBezTo>
                  <a:cubicBezTo>
                    <a:pt x="3793" y="15520"/>
                    <a:pt x="5150" y="15542"/>
                    <a:pt x="5712" y="15934"/>
                  </a:cubicBezTo>
                  <a:cubicBezTo>
                    <a:pt x="6310" y="16352"/>
                    <a:pt x="6609" y="16873"/>
                    <a:pt x="6609" y="16873"/>
                  </a:cubicBezTo>
                  <a:lnTo>
                    <a:pt x="8999" y="15518"/>
                  </a:lnTo>
                  <a:lnTo>
                    <a:pt x="19814" y="21600"/>
                  </a:lnTo>
                  <a:lnTo>
                    <a:pt x="19814" y="20815"/>
                  </a:lnTo>
                  <a:lnTo>
                    <a:pt x="21126" y="20815"/>
                  </a:lnTo>
                  <a:cubicBezTo>
                    <a:pt x="21126" y="20815"/>
                    <a:pt x="21126" y="7294"/>
                    <a:pt x="21126" y="6290"/>
                  </a:cubicBezTo>
                  <a:cubicBezTo>
                    <a:pt x="21126" y="5286"/>
                    <a:pt x="20688" y="4646"/>
                    <a:pt x="21126" y="4098"/>
                  </a:cubicBezTo>
                  <a:cubicBezTo>
                    <a:pt x="21562" y="3549"/>
                    <a:pt x="20950" y="3275"/>
                    <a:pt x="21301" y="2271"/>
                  </a:cubicBezTo>
                  <a:cubicBezTo>
                    <a:pt x="21342" y="2153"/>
                    <a:pt x="21385" y="2028"/>
                    <a:pt x="21429" y="1902"/>
                  </a:cubicBezTo>
                  <a:cubicBezTo>
                    <a:pt x="21417" y="1884"/>
                    <a:pt x="21397" y="1865"/>
                    <a:pt x="21389" y="1845"/>
                  </a:cubicBezTo>
                  <a:cubicBezTo>
                    <a:pt x="21285" y="1538"/>
                    <a:pt x="20718" y="1515"/>
                    <a:pt x="19483" y="1318"/>
                  </a:cubicBezTo>
                  <a:cubicBezTo>
                    <a:pt x="18247" y="1123"/>
                    <a:pt x="18707" y="245"/>
                    <a:pt x="17325" y="158"/>
                  </a:cubicBezTo>
                  <a:cubicBezTo>
                    <a:pt x="15942" y="70"/>
                    <a:pt x="14184" y="1232"/>
                    <a:pt x="14163" y="1845"/>
                  </a:cubicBezTo>
                  <a:cubicBezTo>
                    <a:pt x="14143" y="2458"/>
                    <a:pt x="14812" y="3137"/>
                    <a:pt x="14352" y="3773"/>
                  </a:cubicBezTo>
                  <a:cubicBezTo>
                    <a:pt x="13890" y="4407"/>
                    <a:pt x="12885" y="4472"/>
                    <a:pt x="12173" y="3794"/>
                  </a:cubicBezTo>
                  <a:cubicBezTo>
                    <a:pt x="11461" y="3115"/>
                    <a:pt x="10413" y="2807"/>
                    <a:pt x="9556" y="2807"/>
                  </a:cubicBezTo>
                  <a:cubicBezTo>
                    <a:pt x="8696" y="2807"/>
                    <a:pt x="8088" y="2239"/>
                    <a:pt x="8150" y="1758"/>
                  </a:cubicBezTo>
                  <a:cubicBezTo>
                    <a:pt x="8213" y="1275"/>
                    <a:pt x="7942" y="1055"/>
                    <a:pt x="7230" y="903"/>
                  </a:cubicBezTo>
                  <a:cubicBezTo>
                    <a:pt x="6518" y="750"/>
                    <a:pt x="5911" y="137"/>
                    <a:pt x="4655" y="355"/>
                  </a:cubicBezTo>
                  <a:cubicBezTo>
                    <a:pt x="3981" y="473"/>
                    <a:pt x="3411" y="263"/>
                    <a:pt x="3020" y="0"/>
                  </a:cubicBezTo>
                  <a:cubicBezTo>
                    <a:pt x="2991" y="286"/>
                    <a:pt x="2970" y="580"/>
                    <a:pt x="2977" y="772"/>
                  </a:cubicBezTo>
                  <a:cubicBezTo>
                    <a:pt x="2998" y="1255"/>
                    <a:pt x="2517" y="1165"/>
                    <a:pt x="2370" y="123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3" name="Shape 2739"/>
            <p:cNvSpPr/>
            <p:nvPr/>
          </p:nvSpPr>
          <p:spPr>
            <a:xfrm>
              <a:off x="6906734" y="4571363"/>
              <a:ext cx="131296" cy="38741"/>
            </a:xfrm>
            <a:custGeom>
              <a:avLst/>
              <a:gdLst/>
              <a:ahLst/>
              <a:cxnLst>
                <a:cxn ang="0">
                  <a:pos x="wd2" y="hd2"/>
                </a:cxn>
                <a:cxn ang="5400000">
                  <a:pos x="wd2" y="hd2"/>
                </a:cxn>
                <a:cxn ang="10800000">
                  <a:pos x="wd2" y="hd2"/>
                </a:cxn>
                <a:cxn ang="16200000">
                  <a:pos x="wd2" y="hd2"/>
                </a:cxn>
              </a:cxnLst>
              <a:rect l="0" t="0" r="r" b="b"/>
              <a:pathLst>
                <a:path w="21600" h="18152" extrusionOk="0">
                  <a:moveTo>
                    <a:pt x="10703" y="10092"/>
                  </a:moveTo>
                  <a:cubicBezTo>
                    <a:pt x="12240" y="6113"/>
                    <a:pt x="14757" y="14071"/>
                    <a:pt x="16988" y="14867"/>
                  </a:cubicBezTo>
                  <a:cubicBezTo>
                    <a:pt x="19223" y="15651"/>
                    <a:pt x="21600" y="11297"/>
                    <a:pt x="21600" y="11297"/>
                  </a:cubicBezTo>
                  <a:cubicBezTo>
                    <a:pt x="21600" y="11297"/>
                    <a:pt x="21179" y="10490"/>
                    <a:pt x="17545" y="9694"/>
                  </a:cubicBezTo>
                  <a:cubicBezTo>
                    <a:pt x="13918" y="8898"/>
                    <a:pt x="13637" y="-3448"/>
                    <a:pt x="10424" y="940"/>
                  </a:cubicBezTo>
                  <a:cubicBezTo>
                    <a:pt x="7225" y="5306"/>
                    <a:pt x="4987" y="6488"/>
                    <a:pt x="968" y="5328"/>
                  </a:cubicBezTo>
                  <a:cubicBezTo>
                    <a:pt x="910" y="8830"/>
                    <a:pt x="218" y="13514"/>
                    <a:pt x="0" y="18152"/>
                  </a:cubicBezTo>
                  <a:cubicBezTo>
                    <a:pt x="1030" y="17402"/>
                    <a:pt x="1818" y="16913"/>
                    <a:pt x="2183" y="16845"/>
                  </a:cubicBezTo>
                  <a:cubicBezTo>
                    <a:pt x="4419" y="16447"/>
                    <a:pt x="9166" y="14048"/>
                    <a:pt x="10703" y="1009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4" name="Shape 2740"/>
            <p:cNvSpPr/>
            <p:nvPr/>
          </p:nvSpPr>
          <p:spPr>
            <a:xfrm>
              <a:off x="6906734" y="4471986"/>
              <a:ext cx="258737" cy="202698"/>
            </a:xfrm>
            <a:custGeom>
              <a:avLst/>
              <a:gdLst/>
              <a:ahLst/>
              <a:cxnLst>
                <a:cxn ang="0">
                  <a:pos x="wd2" y="hd2"/>
                </a:cxn>
                <a:cxn ang="5400000">
                  <a:pos x="wd2" y="hd2"/>
                </a:cxn>
                <a:cxn ang="10800000">
                  <a:pos x="wd2" y="hd2"/>
                </a:cxn>
                <a:cxn ang="16200000">
                  <a:pos x="wd2" y="hd2"/>
                </a:cxn>
              </a:cxnLst>
              <a:rect l="0" t="0" r="r" b="b"/>
              <a:pathLst>
                <a:path w="20800" h="20768" extrusionOk="0">
                  <a:moveTo>
                    <a:pt x="4139" y="20276"/>
                  </a:moveTo>
                  <a:cubicBezTo>
                    <a:pt x="4821" y="20363"/>
                    <a:pt x="6188" y="19232"/>
                    <a:pt x="6188" y="19232"/>
                  </a:cubicBezTo>
                  <a:cubicBezTo>
                    <a:pt x="6188" y="19232"/>
                    <a:pt x="10761" y="18797"/>
                    <a:pt x="11512" y="18712"/>
                  </a:cubicBezTo>
                  <a:cubicBezTo>
                    <a:pt x="11778" y="18680"/>
                    <a:pt x="12111" y="18829"/>
                    <a:pt x="12432" y="19021"/>
                  </a:cubicBezTo>
                  <a:cubicBezTo>
                    <a:pt x="12446" y="18777"/>
                    <a:pt x="12443" y="18593"/>
                    <a:pt x="12443" y="18593"/>
                  </a:cubicBezTo>
                  <a:cubicBezTo>
                    <a:pt x="12443" y="18593"/>
                    <a:pt x="14870" y="19210"/>
                    <a:pt x="15033" y="19933"/>
                  </a:cubicBezTo>
                  <a:cubicBezTo>
                    <a:pt x="15194" y="20654"/>
                    <a:pt x="18512" y="21171"/>
                    <a:pt x="20374" y="20346"/>
                  </a:cubicBezTo>
                  <a:cubicBezTo>
                    <a:pt x="20510" y="20284"/>
                    <a:pt x="20642" y="20224"/>
                    <a:pt x="20776" y="20164"/>
                  </a:cubicBezTo>
                  <a:cubicBezTo>
                    <a:pt x="20798" y="19217"/>
                    <a:pt x="20826" y="17683"/>
                    <a:pt x="20753" y="17216"/>
                  </a:cubicBezTo>
                  <a:cubicBezTo>
                    <a:pt x="20645" y="16530"/>
                    <a:pt x="19458" y="15018"/>
                    <a:pt x="18811" y="14191"/>
                  </a:cubicBezTo>
                  <a:cubicBezTo>
                    <a:pt x="18164" y="13365"/>
                    <a:pt x="18269" y="11304"/>
                    <a:pt x="18269" y="11304"/>
                  </a:cubicBezTo>
                  <a:lnTo>
                    <a:pt x="17599" y="10034"/>
                  </a:lnTo>
                  <a:cubicBezTo>
                    <a:pt x="17599" y="10034"/>
                    <a:pt x="17085" y="7419"/>
                    <a:pt x="15545" y="6765"/>
                  </a:cubicBezTo>
                  <a:cubicBezTo>
                    <a:pt x="14005" y="6111"/>
                    <a:pt x="12977" y="2512"/>
                    <a:pt x="12977" y="2512"/>
                  </a:cubicBezTo>
                  <a:lnTo>
                    <a:pt x="11696" y="2512"/>
                  </a:lnTo>
                  <a:cubicBezTo>
                    <a:pt x="11696" y="2512"/>
                    <a:pt x="10669" y="879"/>
                    <a:pt x="9645" y="225"/>
                  </a:cubicBezTo>
                  <a:cubicBezTo>
                    <a:pt x="8618" y="-429"/>
                    <a:pt x="6823" y="550"/>
                    <a:pt x="6823" y="550"/>
                  </a:cubicBezTo>
                  <a:cubicBezTo>
                    <a:pt x="6823" y="550"/>
                    <a:pt x="4769" y="879"/>
                    <a:pt x="3487" y="550"/>
                  </a:cubicBezTo>
                  <a:cubicBezTo>
                    <a:pt x="2203" y="225"/>
                    <a:pt x="2460" y="2512"/>
                    <a:pt x="1433" y="2840"/>
                  </a:cubicBezTo>
                  <a:cubicBezTo>
                    <a:pt x="1393" y="2852"/>
                    <a:pt x="1315" y="2882"/>
                    <a:pt x="1247" y="2902"/>
                  </a:cubicBezTo>
                  <a:cubicBezTo>
                    <a:pt x="1130" y="4232"/>
                    <a:pt x="953" y="5594"/>
                    <a:pt x="411" y="6624"/>
                  </a:cubicBezTo>
                  <a:cubicBezTo>
                    <a:pt x="-774" y="8896"/>
                    <a:pt x="897" y="12197"/>
                    <a:pt x="1760" y="13226"/>
                  </a:cubicBezTo>
                  <a:cubicBezTo>
                    <a:pt x="1938" y="13440"/>
                    <a:pt x="1992" y="13748"/>
                    <a:pt x="1977" y="14104"/>
                  </a:cubicBezTo>
                  <a:cubicBezTo>
                    <a:pt x="3941" y="14357"/>
                    <a:pt x="5035" y="14099"/>
                    <a:pt x="6598" y="13144"/>
                  </a:cubicBezTo>
                  <a:cubicBezTo>
                    <a:pt x="8168" y="12184"/>
                    <a:pt x="8305" y="14884"/>
                    <a:pt x="10077" y="15058"/>
                  </a:cubicBezTo>
                  <a:cubicBezTo>
                    <a:pt x="11853" y="15232"/>
                    <a:pt x="12058" y="15406"/>
                    <a:pt x="12058" y="15406"/>
                  </a:cubicBezTo>
                  <a:cubicBezTo>
                    <a:pt x="12058" y="15406"/>
                    <a:pt x="10898" y="16361"/>
                    <a:pt x="9804" y="16189"/>
                  </a:cubicBezTo>
                  <a:cubicBezTo>
                    <a:pt x="8715" y="16015"/>
                    <a:pt x="7485" y="14275"/>
                    <a:pt x="6734" y="15145"/>
                  </a:cubicBezTo>
                  <a:cubicBezTo>
                    <a:pt x="5983" y="16010"/>
                    <a:pt x="3664" y="16537"/>
                    <a:pt x="2571" y="16622"/>
                  </a:cubicBezTo>
                  <a:cubicBezTo>
                    <a:pt x="2393" y="16639"/>
                    <a:pt x="2007" y="16746"/>
                    <a:pt x="1505" y="16908"/>
                  </a:cubicBezTo>
                  <a:cubicBezTo>
                    <a:pt x="1425" y="17681"/>
                    <a:pt x="1479" y="18439"/>
                    <a:pt x="1921" y="19075"/>
                  </a:cubicBezTo>
                  <a:cubicBezTo>
                    <a:pt x="2060" y="19274"/>
                    <a:pt x="2176" y="19453"/>
                    <a:pt x="2288" y="19632"/>
                  </a:cubicBezTo>
                  <a:cubicBezTo>
                    <a:pt x="4136" y="19036"/>
                    <a:pt x="3568" y="20204"/>
                    <a:pt x="4139" y="2027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5" name="Shape 2741"/>
            <p:cNvSpPr/>
            <p:nvPr/>
          </p:nvSpPr>
          <p:spPr>
            <a:xfrm>
              <a:off x="6931578" y="4645896"/>
              <a:ext cx="126188" cy="75178"/>
            </a:xfrm>
            <a:custGeom>
              <a:avLst/>
              <a:gdLst/>
              <a:ahLst/>
              <a:cxnLst>
                <a:cxn ang="0">
                  <a:pos x="wd2" y="hd2"/>
                </a:cxn>
                <a:cxn ang="5400000">
                  <a:pos x="wd2" y="hd2"/>
                </a:cxn>
                <a:cxn ang="10800000">
                  <a:pos x="wd2" y="hd2"/>
                </a:cxn>
                <a:cxn ang="16200000">
                  <a:pos x="wd2" y="hd2"/>
                </a:cxn>
              </a:cxnLst>
              <a:rect l="0" t="0" r="r" b="b"/>
              <a:pathLst>
                <a:path w="21600" h="21527" extrusionOk="0">
                  <a:moveTo>
                    <a:pt x="11282" y="20137"/>
                  </a:moveTo>
                  <a:cubicBezTo>
                    <a:pt x="13005" y="18123"/>
                    <a:pt x="16452" y="12933"/>
                    <a:pt x="17657" y="13794"/>
                  </a:cubicBezTo>
                  <a:cubicBezTo>
                    <a:pt x="18863" y="14670"/>
                    <a:pt x="20416" y="12933"/>
                    <a:pt x="20416" y="11780"/>
                  </a:cubicBezTo>
                  <a:cubicBezTo>
                    <a:pt x="20416" y="10633"/>
                    <a:pt x="18003" y="6882"/>
                    <a:pt x="19897" y="5728"/>
                  </a:cubicBezTo>
                  <a:cubicBezTo>
                    <a:pt x="21201" y="4943"/>
                    <a:pt x="21519" y="2414"/>
                    <a:pt x="21600" y="872"/>
                  </a:cubicBezTo>
                  <a:cubicBezTo>
                    <a:pt x="20917" y="337"/>
                    <a:pt x="20207" y="-73"/>
                    <a:pt x="19640" y="10"/>
                  </a:cubicBezTo>
                  <a:cubicBezTo>
                    <a:pt x="18041" y="254"/>
                    <a:pt x="8304" y="1462"/>
                    <a:pt x="8304" y="1462"/>
                  </a:cubicBezTo>
                  <a:cubicBezTo>
                    <a:pt x="8304" y="1462"/>
                    <a:pt x="5393" y="4624"/>
                    <a:pt x="3941" y="4387"/>
                  </a:cubicBezTo>
                  <a:cubicBezTo>
                    <a:pt x="2724" y="4179"/>
                    <a:pt x="3935" y="914"/>
                    <a:pt x="0" y="2581"/>
                  </a:cubicBezTo>
                  <a:cubicBezTo>
                    <a:pt x="1971" y="6687"/>
                    <a:pt x="2230" y="8743"/>
                    <a:pt x="6230" y="10633"/>
                  </a:cubicBezTo>
                  <a:cubicBezTo>
                    <a:pt x="10711" y="12745"/>
                    <a:pt x="5887" y="16594"/>
                    <a:pt x="9558" y="20429"/>
                  </a:cubicBezTo>
                  <a:cubicBezTo>
                    <a:pt x="9903" y="20791"/>
                    <a:pt x="10173" y="21166"/>
                    <a:pt x="10447" y="21527"/>
                  </a:cubicBezTo>
                  <a:cubicBezTo>
                    <a:pt x="10792" y="20881"/>
                    <a:pt x="11089" y="20374"/>
                    <a:pt x="11282" y="2013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6" name="Shape 2742"/>
            <p:cNvSpPr/>
            <p:nvPr/>
          </p:nvSpPr>
          <p:spPr>
            <a:xfrm>
              <a:off x="8322863" y="4720430"/>
              <a:ext cx="557543" cy="389273"/>
            </a:xfrm>
            <a:custGeom>
              <a:avLst/>
              <a:gdLst/>
              <a:ahLst/>
              <a:cxnLst>
                <a:cxn ang="0">
                  <a:pos x="wd2" y="hd2"/>
                </a:cxn>
                <a:cxn ang="5400000">
                  <a:pos x="wd2" y="hd2"/>
                </a:cxn>
                <a:cxn ang="10800000">
                  <a:pos x="wd2" y="hd2"/>
                </a:cxn>
                <a:cxn ang="16200000">
                  <a:pos x="wd2" y="hd2"/>
                </a:cxn>
              </a:cxnLst>
              <a:rect l="0" t="0" r="r" b="b"/>
              <a:pathLst>
                <a:path w="21600" h="21383" extrusionOk="0">
                  <a:moveTo>
                    <a:pt x="19973" y="12076"/>
                  </a:moveTo>
                  <a:cubicBezTo>
                    <a:pt x="19973" y="11615"/>
                    <a:pt x="19973" y="11153"/>
                    <a:pt x="19323" y="10384"/>
                  </a:cubicBezTo>
                  <a:cubicBezTo>
                    <a:pt x="18672" y="9615"/>
                    <a:pt x="18238" y="9461"/>
                    <a:pt x="18238" y="8999"/>
                  </a:cubicBezTo>
                  <a:cubicBezTo>
                    <a:pt x="18238" y="8538"/>
                    <a:pt x="18021" y="8385"/>
                    <a:pt x="17479" y="7462"/>
                  </a:cubicBezTo>
                  <a:cubicBezTo>
                    <a:pt x="16937" y="6540"/>
                    <a:pt x="16069" y="6540"/>
                    <a:pt x="16069" y="6540"/>
                  </a:cubicBezTo>
                  <a:lnTo>
                    <a:pt x="15851" y="5771"/>
                  </a:lnTo>
                  <a:lnTo>
                    <a:pt x="15092" y="5618"/>
                  </a:lnTo>
                  <a:cubicBezTo>
                    <a:pt x="15092" y="5618"/>
                    <a:pt x="14658" y="5157"/>
                    <a:pt x="15310" y="4696"/>
                  </a:cubicBezTo>
                  <a:cubicBezTo>
                    <a:pt x="15960" y="4233"/>
                    <a:pt x="15310" y="3003"/>
                    <a:pt x="15201" y="2542"/>
                  </a:cubicBezTo>
                  <a:cubicBezTo>
                    <a:pt x="15107" y="2139"/>
                    <a:pt x="14189" y="572"/>
                    <a:pt x="13954" y="176"/>
                  </a:cubicBezTo>
                  <a:cubicBezTo>
                    <a:pt x="13839" y="168"/>
                    <a:pt x="13731" y="146"/>
                    <a:pt x="13650" y="79"/>
                  </a:cubicBezTo>
                  <a:cubicBezTo>
                    <a:pt x="13287" y="-217"/>
                    <a:pt x="12558" y="375"/>
                    <a:pt x="12195" y="889"/>
                  </a:cubicBezTo>
                  <a:cubicBezTo>
                    <a:pt x="11831" y="1406"/>
                    <a:pt x="12090" y="1702"/>
                    <a:pt x="11831" y="2070"/>
                  </a:cubicBezTo>
                  <a:cubicBezTo>
                    <a:pt x="11571" y="2439"/>
                    <a:pt x="10686" y="3544"/>
                    <a:pt x="10116" y="4577"/>
                  </a:cubicBezTo>
                  <a:cubicBezTo>
                    <a:pt x="9543" y="5610"/>
                    <a:pt x="8086" y="4946"/>
                    <a:pt x="7618" y="5314"/>
                  </a:cubicBezTo>
                  <a:cubicBezTo>
                    <a:pt x="7151" y="5683"/>
                    <a:pt x="7826" y="6274"/>
                    <a:pt x="7514" y="6641"/>
                  </a:cubicBezTo>
                  <a:cubicBezTo>
                    <a:pt x="7204" y="7009"/>
                    <a:pt x="6268" y="7600"/>
                    <a:pt x="5956" y="7821"/>
                  </a:cubicBezTo>
                  <a:cubicBezTo>
                    <a:pt x="5643" y="8043"/>
                    <a:pt x="4394" y="7967"/>
                    <a:pt x="4030" y="8633"/>
                  </a:cubicBezTo>
                  <a:cubicBezTo>
                    <a:pt x="3667" y="9295"/>
                    <a:pt x="3250" y="7895"/>
                    <a:pt x="2886" y="8633"/>
                  </a:cubicBezTo>
                  <a:cubicBezTo>
                    <a:pt x="2523" y="9371"/>
                    <a:pt x="2105" y="9443"/>
                    <a:pt x="1899" y="9223"/>
                  </a:cubicBezTo>
                  <a:cubicBezTo>
                    <a:pt x="1848" y="9171"/>
                    <a:pt x="1799" y="9079"/>
                    <a:pt x="1744" y="8960"/>
                  </a:cubicBezTo>
                  <a:cubicBezTo>
                    <a:pt x="1406" y="9403"/>
                    <a:pt x="994" y="9900"/>
                    <a:pt x="859" y="10512"/>
                  </a:cubicBezTo>
                  <a:cubicBezTo>
                    <a:pt x="624" y="11562"/>
                    <a:pt x="0" y="12503"/>
                    <a:pt x="0" y="13000"/>
                  </a:cubicBezTo>
                  <a:cubicBezTo>
                    <a:pt x="0" y="13498"/>
                    <a:pt x="235" y="14161"/>
                    <a:pt x="235" y="15046"/>
                  </a:cubicBezTo>
                  <a:cubicBezTo>
                    <a:pt x="235" y="15931"/>
                    <a:pt x="391" y="16373"/>
                    <a:pt x="742" y="17037"/>
                  </a:cubicBezTo>
                  <a:cubicBezTo>
                    <a:pt x="1092" y="17701"/>
                    <a:pt x="1015" y="18531"/>
                    <a:pt x="1015" y="18531"/>
                  </a:cubicBezTo>
                  <a:cubicBezTo>
                    <a:pt x="1015" y="18531"/>
                    <a:pt x="1131" y="18863"/>
                    <a:pt x="1404" y="19360"/>
                  </a:cubicBezTo>
                  <a:cubicBezTo>
                    <a:pt x="1677" y="19857"/>
                    <a:pt x="2457" y="20577"/>
                    <a:pt x="2534" y="20965"/>
                  </a:cubicBezTo>
                  <a:cubicBezTo>
                    <a:pt x="2572" y="21142"/>
                    <a:pt x="2704" y="21282"/>
                    <a:pt x="2839" y="21383"/>
                  </a:cubicBezTo>
                  <a:cubicBezTo>
                    <a:pt x="2872" y="21303"/>
                    <a:pt x="2906" y="21218"/>
                    <a:pt x="2946" y="21148"/>
                  </a:cubicBezTo>
                  <a:cubicBezTo>
                    <a:pt x="3380" y="20379"/>
                    <a:pt x="3271" y="19303"/>
                    <a:pt x="3271" y="19303"/>
                  </a:cubicBezTo>
                  <a:lnTo>
                    <a:pt x="4247" y="18995"/>
                  </a:lnTo>
                  <a:lnTo>
                    <a:pt x="5005" y="18689"/>
                  </a:lnTo>
                  <a:lnTo>
                    <a:pt x="6524" y="18995"/>
                  </a:lnTo>
                  <a:lnTo>
                    <a:pt x="6524" y="17306"/>
                  </a:lnTo>
                  <a:cubicBezTo>
                    <a:pt x="6524" y="17306"/>
                    <a:pt x="7608" y="15306"/>
                    <a:pt x="8368" y="15306"/>
                  </a:cubicBezTo>
                  <a:cubicBezTo>
                    <a:pt x="9127" y="15306"/>
                    <a:pt x="9778" y="16690"/>
                    <a:pt x="9778" y="16690"/>
                  </a:cubicBezTo>
                  <a:lnTo>
                    <a:pt x="13140" y="17613"/>
                  </a:lnTo>
                  <a:cubicBezTo>
                    <a:pt x="13140" y="17613"/>
                    <a:pt x="13359" y="16229"/>
                    <a:pt x="13682" y="15920"/>
                  </a:cubicBezTo>
                  <a:cubicBezTo>
                    <a:pt x="14008" y="15615"/>
                    <a:pt x="14658" y="16229"/>
                    <a:pt x="15092" y="15920"/>
                  </a:cubicBezTo>
                  <a:cubicBezTo>
                    <a:pt x="15526" y="15615"/>
                    <a:pt x="16177" y="15152"/>
                    <a:pt x="16937" y="15152"/>
                  </a:cubicBezTo>
                  <a:cubicBezTo>
                    <a:pt x="17695" y="15152"/>
                    <a:pt x="18021" y="15767"/>
                    <a:pt x="18347" y="14843"/>
                  </a:cubicBezTo>
                  <a:cubicBezTo>
                    <a:pt x="18672" y="13922"/>
                    <a:pt x="20297" y="15152"/>
                    <a:pt x="20297" y="15152"/>
                  </a:cubicBezTo>
                  <a:lnTo>
                    <a:pt x="21600" y="14843"/>
                  </a:lnTo>
                  <a:lnTo>
                    <a:pt x="21166" y="13308"/>
                  </a:lnTo>
                  <a:cubicBezTo>
                    <a:pt x="21166" y="13308"/>
                    <a:pt x="19973" y="12536"/>
                    <a:pt x="19973" y="1207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7" name="Shape 2743"/>
            <p:cNvSpPr/>
            <p:nvPr/>
          </p:nvSpPr>
          <p:spPr>
            <a:xfrm>
              <a:off x="7801131" y="4571363"/>
              <a:ext cx="535565" cy="437195"/>
            </a:xfrm>
            <a:custGeom>
              <a:avLst/>
              <a:gdLst/>
              <a:ahLst/>
              <a:cxnLst>
                <a:cxn ang="0">
                  <a:pos x="wd2" y="hd2"/>
                </a:cxn>
                <a:cxn ang="5400000">
                  <a:pos x="wd2" y="hd2"/>
                </a:cxn>
                <a:cxn ang="10800000">
                  <a:pos x="wd2" y="hd2"/>
                </a:cxn>
                <a:cxn ang="16200000">
                  <a:pos x="wd2" y="hd2"/>
                </a:cxn>
              </a:cxnLst>
              <a:rect l="0" t="0" r="r" b="b"/>
              <a:pathLst>
                <a:path w="21398" h="21063" extrusionOk="0">
                  <a:moveTo>
                    <a:pt x="13212" y="15447"/>
                  </a:moveTo>
                  <a:cubicBezTo>
                    <a:pt x="13428" y="15383"/>
                    <a:pt x="13909" y="15578"/>
                    <a:pt x="14285" y="15254"/>
                  </a:cubicBezTo>
                  <a:cubicBezTo>
                    <a:pt x="14661" y="14931"/>
                    <a:pt x="15466" y="15708"/>
                    <a:pt x="15571" y="16354"/>
                  </a:cubicBezTo>
                  <a:cubicBezTo>
                    <a:pt x="15680" y="17000"/>
                    <a:pt x="16002" y="16096"/>
                    <a:pt x="16323" y="15383"/>
                  </a:cubicBezTo>
                  <a:cubicBezTo>
                    <a:pt x="16645" y="14672"/>
                    <a:pt x="17663" y="12539"/>
                    <a:pt x="17663" y="12021"/>
                  </a:cubicBezTo>
                  <a:cubicBezTo>
                    <a:pt x="17663" y="11502"/>
                    <a:pt x="18523" y="11052"/>
                    <a:pt x="18523" y="10727"/>
                  </a:cubicBezTo>
                  <a:cubicBezTo>
                    <a:pt x="18523" y="10404"/>
                    <a:pt x="18468" y="9694"/>
                    <a:pt x="18737" y="9564"/>
                  </a:cubicBezTo>
                  <a:cubicBezTo>
                    <a:pt x="19005" y="9434"/>
                    <a:pt x="19220" y="8464"/>
                    <a:pt x="19166" y="8140"/>
                  </a:cubicBezTo>
                  <a:cubicBezTo>
                    <a:pt x="19111" y="7818"/>
                    <a:pt x="20077" y="6007"/>
                    <a:pt x="20238" y="5747"/>
                  </a:cubicBezTo>
                  <a:cubicBezTo>
                    <a:pt x="20399" y="5487"/>
                    <a:pt x="21257" y="5619"/>
                    <a:pt x="21312" y="5037"/>
                  </a:cubicBezTo>
                  <a:cubicBezTo>
                    <a:pt x="21364" y="4455"/>
                    <a:pt x="21525" y="3807"/>
                    <a:pt x="21203" y="3680"/>
                  </a:cubicBezTo>
                  <a:cubicBezTo>
                    <a:pt x="20881" y="3549"/>
                    <a:pt x="20453" y="3096"/>
                    <a:pt x="20453" y="2773"/>
                  </a:cubicBezTo>
                  <a:cubicBezTo>
                    <a:pt x="20453" y="2591"/>
                    <a:pt x="20472" y="2058"/>
                    <a:pt x="20565" y="1594"/>
                  </a:cubicBezTo>
                  <a:cubicBezTo>
                    <a:pt x="20135" y="1521"/>
                    <a:pt x="20113" y="1003"/>
                    <a:pt x="19862" y="702"/>
                  </a:cubicBezTo>
                  <a:cubicBezTo>
                    <a:pt x="19594" y="381"/>
                    <a:pt x="19594" y="122"/>
                    <a:pt x="19220" y="251"/>
                  </a:cubicBezTo>
                  <a:cubicBezTo>
                    <a:pt x="18843" y="381"/>
                    <a:pt x="18415" y="1480"/>
                    <a:pt x="17932" y="1673"/>
                  </a:cubicBezTo>
                  <a:cubicBezTo>
                    <a:pt x="17449" y="1867"/>
                    <a:pt x="16753" y="1413"/>
                    <a:pt x="16430" y="1220"/>
                  </a:cubicBezTo>
                  <a:cubicBezTo>
                    <a:pt x="16108" y="1025"/>
                    <a:pt x="14606" y="1220"/>
                    <a:pt x="14124" y="1156"/>
                  </a:cubicBezTo>
                  <a:cubicBezTo>
                    <a:pt x="13640" y="1092"/>
                    <a:pt x="13159" y="1932"/>
                    <a:pt x="12783" y="2190"/>
                  </a:cubicBezTo>
                  <a:cubicBezTo>
                    <a:pt x="12408" y="2449"/>
                    <a:pt x="11336" y="2320"/>
                    <a:pt x="11013" y="2190"/>
                  </a:cubicBezTo>
                  <a:cubicBezTo>
                    <a:pt x="10691" y="2062"/>
                    <a:pt x="9941" y="1286"/>
                    <a:pt x="9619" y="1286"/>
                  </a:cubicBezTo>
                  <a:cubicBezTo>
                    <a:pt x="9297" y="1286"/>
                    <a:pt x="8654" y="1413"/>
                    <a:pt x="8118" y="1804"/>
                  </a:cubicBezTo>
                  <a:cubicBezTo>
                    <a:pt x="7581" y="2190"/>
                    <a:pt x="7420" y="1092"/>
                    <a:pt x="7099" y="639"/>
                  </a:cubicBezTo>
                  <a:cubicBezTo>
                    <a:pt x="6777" y="186"/>
                    <a:pt x="6079" y="574"/>
                    <a:pt x="5651" y="122"/>
                  </a:cubicBezTo>
                  <a:cubicBezTo>
                    <a:pt x="5222" y="-332"/>
                    <a:pt x="4953" y="639"/>
                    <a:pt x="4578" y="574"/>
                  </a:cubicBezTo>
                  <a:cubicBezTo>
                    <a:pt x="4203" y="510"/>
                    <a:pt x="3237" y="251"/>
                    <a:pt x="2916" y="574"/>
                  </a:cubicBezTo>
                  <a:cubicBezTo>
                    <a:pt x="2594" y="898"/>
                    <a:pt x="2647" y="2126"/>
                    <a:pt x="2487" y="2320"/>
                  </a:cubicBezTo>
                  <a:cubicBezTo>
                    <a:pt x="2326" y="2515"/>
                    <a:pt x="1682" y="3419"/>
                    <a:pt x="1682" y="3873"/>
                  </a:cubicBezTo>
                  <a:cubicBezTo>
                    <a:pt x="1682" y="4082"/>
                    <a:pt x="1618" y="4228"/>
                    <a:pt x="1510" y="4307"/>
                  </a:cubicBezTo>
                  <a:cubicBezTo>
                    <a:pt x="1582" y="4843"/>
                    <a:pt x="1672" y="5528"/>
                    <a:pt x="1695" y="5779"/>
                  </a:cubicBezTo>
                  <a:cubicBezTo>
                    <a:pt x="1735" y="6216"/>
                    <a:pt x="1896" y="8398"/>
                    <a:pt x="1494" y="8884"/>
                  </a:cubicBezTo>
                  <a:cubicBezTo>
                    <a:pt x="1091" y="9369"/>
                    <a:pt x="810" y="10145"/>
                    <a:pt x="810" y="10145"/>
                  </a:cubicBezTo>
                  <a:cubicBezTo>
                    <a:pt x="810" y="10145"/>
                    <a:pt x="167" y="10678"/>
                    <a:pt x="45" y="11745"/>
                  </a:cubicBezTo>
                  <a:cubicBezTo>
                    <a:pt x="-75" y="12812"/>
                    <a:pt x="86" y="13493"/>
                    <a:pt x="86" y="14317"/>
                  </a:cubicBezTo>
                  <a:cubicBezTo>
                    <a:pt x="86" y="14899"/>
                    <a:pt x="444" y="15318"/>
                    <a:pt x="641" y="16041"/>
                  </a:cubicBezTo>
                  <a:cubicBezTo>
                    <a:pt x="649" y="16050"/>
                    <a:pt x="657" y="16051"/>
                    <a:pt x="663" y="16063"/>
                  </a:cubicBezTo>
                  <a:cubicBezTo>
                    <a:pt x="984" y="16581"/>
                    <a:pt x="2514" y="16678"/>
                    <a:pt x="3370" y="16903"/>
                  </a:cubicBezTo>
                  <a:cubicBezTo>
                    <a:pt x="4229" y="17130"/>
                    <a:pt x="5114" y="18583"/>
                    <a:pt x="5088" y="19134"/>
                  </a:cubicBezTo>
                  <a:cubicBezTo>
                    <a:pt x="5061" y="19684"/>
                    <a:pt x="5651" y="20750"/>
                    <a:pt x="6053" y="21009"/>
                  </a:cubicBezTo>
                  <a:cubicBezTo>
                    <a:pt x="6455" y="21268"/>
                    <a:pt x="7447" y="20525"/>
                    <a:pt x="7903" y="20525"/>
                  </a:cubicBezTo>
                  <a:cubicBezTo>
                    <a:pt x="8359" y="20525"/>
                    <a:pt x="9993" y="20557"/>
                    <a:pt x="10315" y="20201"/>
                  </a:cubicBezTo>
                  <a:cubicBezTo>
                    <a:pt x="10410" y="20097"/>
                    <a:pt x="10507" y="20110"/>
                    <a:pt x="10607" y="20183"/>
                  </a:cubicBezTo>
                  <a:cubicBezTo>
                    <a:pt x="10994" y="18940"/>
                    <a:pt x="11135" y="17838"/>
                    <a:pt x="11135" y="17838"/>
                  </a:cubicBezTo>
                  <a:cubicBezTo>
                    <a:pt x="11135" y="17838"/>
                    <a:pt x="12998" y="15514"/>
                    <a:pt x="13212" y="1544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8" name="Shape 2744"/>
            <p:cNvSpPr/>
            <p:nvPr/>
          </p:nvSpPr>
          <p:spPr>
            <a:xfrm>
              <a:off x="7701753" y="4645896"/>
              <a:ext cx="134011" cy="279258"/>
            </a:xfrm>
            <a:custGeom>
              <a:avLst/>
              <a:gdLst/>
              <a:ahLst/>
              <a:cxnLst>
                <a:cxn ang="0">
                  <a:pos x="wd2" y="hd2"/>
                </a:cxn>
                <a:cxn ang="5400000">
                  <a:pos x="wd2" y="hd2"/>
                </a:cxn>
                <a:cxn ang="10800000">
                  <a:pos x="wd2" y="hd2"/>
                </a:cxn>
                <a:cxn ang="16200000">
                  <a:pos x="wd2" y="hd2"/>
                </a:cxn>
              </a:cxnLst>
              <a:rect l="0" t="0" r="r" b="b"/>
              <a:pathLst>
                <a:path w="21068" h="21344" extrusionOk="0">
                  <a:moveTo>
                    <a:pt x="14319" y="13569"/>
                  </a:moveTo>
                  <a:cubicBezTo>
                    <a:pt x="14795" y="11875"/>
                    <a:pt x="17328" y="11030"/>
                    <a:pt x="17328" y="11030"/>
                  </a:cubicBezTo>
                  <a:cubicBezTo>
                    <a:pt x="17328" y="11030"/>
                    <a:pt x="18436" y="9797"/>
                    <a:pt x="20019" y="9027"/>
                  </a:cubicBezTo>
                  <a:cubicBezTo>
                    <a:pt x="21600" y="8259"/>
                    <a:pt x="20967" y="4797"/>
                    <a:pt x="20810" y="4104"/>
                  </a:cubicBezTo>
                  <a:cubicBezTo>
                    <a:pt x="20721" y="3705"/>
                    <a:pt x="20364" y="2618"/>
                    <a:pt x="20084" y="1767"/>
                  </a:cubicBezTo>
                  <a:cubicBezTo>
                    <a:pt x="19582" y="1912"/>
                    <a:pt x="18825" y="1915"/>
                    <a:pt x="17803" y="1697"/>
                  </a:cubicBezTo>
                  <a:cubicBezTo>
                    <a:pt x="15902" y="1285"/>
                    <a:pt x="17595" y="358"/>
                    <a:pt x="15482" y="52"/>
                  </a:cubicBezTo>
                  <a:cubicBezTo>
                    <a:pt x="13371" y="-256"/>
                    <a:pt x="12530" y="871"/>
                    <a:pt x="12951" y="1697"/>
                  </a:cubicBezTo>
                  <a:cubicBezTo>
                    <a:pt x="13371" y="2513"/>
                    <a:pt x="11897" y="2513"/>
                    <a:pt x="11052" y="3028"/>
                  </a:cubicBezTo>
                  <a:cubicBezTo>
                    <a:pt x="10207" y="3540"/>
                    <a:pt x="6408" y="3640"/>
                    <a:pt x="5142" y="3640"/>
                  </a:cubicBezTo>
                  <a:cubicBezTo>
                    <a:pt x="3875" y="3640"/>
                    <a:pt x="2401" y="4771"/>
                    <a:pt x="1135" y="4977"/>
                  </a:cubicBezTo>
                  <a:cubicBezTo>
                    <a:pt x="849" y="5023"/>
                    <a:pt x="452" y="5029"/>
                    <a:pt x="0" y="5014"/>
                  </a:cubicBezTo>
                  <a:cubicBezTo>
                    <a:pt x="294" y="7720"/>
                    <a:pt x="1219" y="7512"/>
                    <a:pt x="3875" y="8259"/>
                  </a:cubicBezTo>
                  <a:cubicBezTo>
                    <a:pt x="6881" y="9105"/>
                    <a:pt x="4034" y="10258"/>
                    <a:pt x="5298" y="10874"/>
                  </a:cubicBezTo>
                  <a:cubicBezTo>
                    <a:pt x="6564" y="11492"/>
                    <a:pt x="6089" y="13029"/>
                    <a:pt x="6408" y="14952"/>
                  </a:cubicBezTo>
                  <a:cubicBezTo>
                    <a:pt x="6599" y="16116"/>
                    <a:pt x="6847" y="19137"/>
                    <a:pt x="7014" y="21344"/>
                  </a:cubicBezTo>
                  <a:cubicBezTo>
                    <a:pt x="8752" y="21181"/>
                    <a:pt x="10564" y="21136"/>
                    <a:pt x="11788" y="21136"/>
                  </a:cubicBezTo>
                  <a:cubicBezTo>
                    <a:pt x="14057" y="21136"/>
                    <a:pt x="15425" y="19677"/>
                    <a:pt x="16662" y="20382"/>
                  </a:cubicBezTo>
                  <a:cubicBezTo>
                    <a:pt x="15890" y="19237"/>
                    <a:pt x="14479" y="18570"/>
                    <a:pt x="14479" y="17648"/>
                  </a:cubicBezTo>
                  <a:cubicBezTo>
                    <a:pt x="14479" y="16339"/>
                    <a:pt x="13846" y="15262"/>
                    <a:pt x="14319" y="1356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09" name="Shape 2745"/>
            <p:cNvSpPr/>
            <p:nvPr/>
          </p:nvSpPr>
          <p:spPr>
            <a:xfrm>
              <a:off x="7676909" y="4720430"/>
              <a:ext cx="84470" cy="235549"/>
            </a:xfrm>
            <a:custGeom>
              <a:avLst/>
              <a:gdLst/>
              <a:ahLst/>
              <a:cxnLst>
                <a:cxn ang="0">
                  <a:pos x="wd2" y="hd2"/>
                </a:cxn>
                <a:cxn ang="5400000">
                  <a:pos x="wd2" y="hd2"/>
                </a:cxn>
                <a:cxn ang="10800000">
                  <a:pos x="wd2" y="hd2"/>
                </a:cxn>
                <a:cxn ang="16200000">
                  <a:pos x="wd2" y="hd2"/>
                </a:cxn>
              </a:cxnLst>
              <a:rect l="0" t="0" r="r" b="b"/>
              <a:pathLst>
                <a:path w="21600" h="21583" extrusionOk="0">
                  <a:moveTo>
                    <a:pt x="18808" y="7568"/>
                  </a:moveTo>
                  <a:cubicBezTo>
                    <a:pt x="16751" y="6830"/>
                    <a:pt x="21383" y="5447"/>
                    <a:pt x="16494" y="4431"/>
                  </a:cubicBezTo>
                  <a:cubicBezTo>
                    <a:pt x="12173" y="3538"/>
                    <a:pt x="10668" y="3787"/>
                    <a:pt x="10194" y="543"/>
                  </a:cubicBezTo>
                  <a:cubicBezTo>
                    <a:pt x="7709" y="488"/>
                    <a:pt x="4048" y="101"/>
                    <a:pt x="1393" y="5"/>
                  </a:cubicBezTo>
                  <a:cubicBezTo>
                    <a:pt x="834" y="-17"/>
                    <a:pt x="394" y="30"/>
                    <a:pt x="0" y="94"/>
                  </a:cubicBezTo>
                  <a:cubicBezTo>
                    <a:pt x="558" y="1270"/>
                    <a:pt x="1371" y="2577"/>
                    <a:pt x="2336" y="2773"/>
                  </a:cubicBezTo>
                  <a:cubicBezTo>
                    <a:pt x="4138" y="3142"/>
                    <a:pt x="5426" y="3880"/>
                    <a:pt x="5168" y="5263"/>
                  </a:cubicBezTo>
                  <a:cubicBezTo>
                    <a:pt x="4908" y="6648"/>
                    <a:pt x="3878" y="9689"/>
                    <a:pt x="5426" y="11076"/>
                  </a:cubicBezTo>
                  <a:cubicBezTo>
                    <a:pt x="6967" y="12457"/>
                    <a:pt x="8515" y="14671"/>
                    <a:pt x="8515" y="16792"/>
                  </a:cubicBezTo>
                  <a:cubicBezTo>
                    <a:pt x="8515" y="18117"/>
                    <a:pt x="10612" y="20087"/>
                    <a:pt x="12762" y="21583"/>
                  </a:cubicBezTo>
                  <a:cubicBezTo>
                    <a:pt x="13652" y="21412"/>
                    <a:pt x="14465" y="21236"/>
                    <a:pt x="15117" y="21036"/>
                  </a:cubicBezTo>
                  <a:cubicBezTo>
                    <a:pt x="16655" y="20574"/>
                    <a:pt x="19084" y="20296"/>
                    <a:pt x="21600" y="20120"/>
                  </a:cubicBezTo>
                  <a:cubicBezTo>
                    <a:pt x="21327" y="17475"/>
                    <a:pt x="20924" y="13853"/>
                    <a:pt x="20614" y="12457"/>
                  </a:cubicBezTo>
                  <a:cubicBezTo>
                    <a:pt x="20095" y="10152"/>
                    <a:pt x="20868" y="8309"/>
                    <a:pt x="18808" y="756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0" name="Shape 2746"/>
            <p:cNvSpPr/>
            <p:nvPr/>
          </p:nvSpPr>
          <p:spPr>
            <a:xfrm>
              <a:off x="8074419" y="4621052"/>
              <a:ext cx="336468" cy="522630"/>
            </a:xfrm>
            <a:custGeom>
              <a:avLst/>
              <a:gdLst/>
              <a:ahLst/>
              <a:cxnLst>
                <a:cxn ang="0">
                  <a:pos x="wd2" y="hd2"/>
                </a:cxn>
                <a:cxn ang="5400000">
                  <a:pos x="wd2" y="hd2"/>
                </a:cxn>
                <a:cxn ang="10800000">
                  <a:pos x="wd2" y="hd2"/>
                </a:cxn>
                <a:cxn ang="16200000">
                  <a:pos x="wd2" y="hd2"/>
                </a:cxn>
              </a:cxnLst>
              <a:rect l="0" t="0" r="r" b="b"/>
              <a:pathLst>
                <a:path w="21600" h="21600" extrusionOk="0">
                  <a:moveTo>
                    <a:pt x="9017" y="20558"/>
                  </a:moveTo>
                  <a:cubicBezTo>
                    <a:pt x="9017" y="20558"/>
                    <a:pt x="15848" y="20790"/>
                    <a:pt x="16747" y="20674"/>
                  </a:cubicBezTo>
                  <a:cubicBezTo>
                    <a:pt x="17644" y="20558"/>
                    <a:pt x="20880" y="21600"/>
                    <a:pt x="20880" y="21600"/>
                  </a:cubicBezTo>
                  <a:cubicBezTo>
                    <a:pt x="20880" y="21600"/>
                    <a:pt x="21033" y="20551"/>
                    <a:pt x="21600" y="19925"/>
                  </a:cubicBezTo>
                  <a:cubicBezTo>
                    <a:pt x="21379" y="19848"/>
                    <a:pt x="21158" y="19744"/>
                    <a:pt x="21097" y="19610"/>
                  </a:cubicBezTo>
                  <a:cubicBezTo>
                    <a:pt x="20968" y="19318"/>
                    <a:pt x="19675" y="18776"/>
                    <a:pt x="19225" y="18402"/>
                  </a:cubicBezTo>
                  <a:cubicBezTo>
                    <a:pt x="18772" y="18028"/>
                    <a:pt x="18578" y="17779"/>
                    <a:pt x="18578" y="17779"/>
                  </a:cubicBezTo>
                  <a:cubicBezTo>
                    <a:pt x="18578" y="17779"/>
                    <a:pt x="18708" y="17154"/>
                    <a:pt x="18127" y="16654"/>
                  </a:cubicBezTo>
                  <a:cubicBezTo>
                    <a:pt x="17544" y="16156"/>
                    <a:pt x="17286" y="15823"/>
                    <a:pt x="17286" y="15157"/>
                  </a:cubicBezTo>
                  <a:cubicBezTo>
                    <a:pt x="17286" y="14491"/>
                    <a:pt x="16899" y="13992"/>
                    <a:pt x="16899" y="13618"/>
                  </a:cubicBezTo>
                  <a:cubicBezTo>
                    <a:pt x="16899" y="13243"/>
                    <a:pt x="17934" y="12536"/>
                    <a:pt x="18320" y="11746"/>
                  </a:cubicBezTo>
                  <a:cubicBezTo>
                    <a:pt x="18547" y="11285"/>
                    <a:pt x="19229" y="10911"/>
                    <a:pt x="19787" y="10578"/>
                  </a:cubicBezTo>
                  <a:cubicBezTo>
                    <a:pt x="19500" y="10290"/>
                    <a:pt x="19187" y="9773"/>
                    <a:pt x="18923" y="9222"/>
                  </a:cubicBezTo>
                  <a:cubicBezTo>
                    <a:pt x="18578" y="8500"/>
                    <a:pt x="17631" y="8279"/>
                    <a:pt x="16510" y="7614"/>
                  </a:cubicBezTo>
                  <a:cubicBezTo>
                    <a:pt x="15389" y="6948"/>
                    <a:pt x="15822" y="6559"/>
                    <a:pt x="15822" y="6282"/>
                  </a:cubicBezTo>
                  <a:cubicBezTo>
                    <a:pt x="15822" y="6004"/>
                    <a:pt x="17286" y="6002"/>
                    <a:pt x="18320" y="6059"/>
                  </a:cubicBezTo>
                  <a:cubicBezTo>
                    <a:pt x="19351" y="6116"/>
                    <a:pt x="19957" y="5949"/>
                    <a:pt x="19527" y="5783"/>
                  </a:cubicBezTo>
                  <a:cubicBezTo>
                    <a:pt x="19095" y="5615"/>
                    <a:pt x="18233" y="4340"/>
                    <a:pt x="18320" y="3452"/>
                  </a:cubicBezTo>
                  <a:cubicBezTo>
                    <a:pt x="18405" y="2564"/>
                    <a:pt x="17888" y="2288"/>
                    <a:pt x="17974" y="1788"/>
                  </a:cubicBezTo>
                  <a:cubicBezTo>
                    <a:pt x="18061" y="1288"/>
                    <a:pt x="17025" y="13"/>
                    <a:pt x="16164" y="13"/>
                  </a:cubicBezTo>
                  <a:cubicBezTo>
                    <a:pt x="16103" y="13"/>
                    <a:pt x="16055" y="4"/>
                    <a:pt x="16002" y="0"/>
                  </a:cubicBezTo>
                  <a:cubicBezTo>
                    <a:pt x="15853" y="397"/>
                    <a:pt x="15822" y="854"/>
                    <a:pt x="15822" y="1011"/>
                  </a:cubicBezTo>
                  <a:cubicBezTo>
                    <a:pt x="15822" y="1288"/>
                    <a:pt x="16510" y="1677"/>
                    <a:pt x="17025" y="1788"/>
                  </a:cubicBezTo>
                  <a:cubicBezTo>
                    <a:pt x="17544" y="1897"/>
                    <a:pt x="17286" y="2454"/>
                    <a:pt x="17202" y="2953"/>
                  </a:cubicBezTo>
                  <a:cubicBezTo>
                    <a:pt x="17114" y="3452"/>
                    <a:pt x="15736" y="3340"/>
                    <a:pt x="15476" y="3562"/>
                  </a:cubicBezTo>
                  <a:cubicBezTo>
                    <a:pt x="15217" y="3785"/>
                    <a:pt x="13666" y="5339"/>
                    <a:pt x="13753" y="5615"/>
                  </a:cubicBezTo>
                  <a:cubicBezTo>
                    <a:pt x="13840" y="5893"/>
                    <a:pt x="13495" y="6724"/>
                    <a:pt x="13065" y="6836"/>
                  </a:cubicBezTo>
                  <a:cubicBezTo>
                    <a:pt x="12632" y="6948"/>
                    <a:pt x="12719" y="7558"/>
                    <a:pt x="12719" y="7834"/>
                  </a:cubicBezTo>
                  <a:cubicBezTo>
                    <a:pt x="12719" y="8112"/>
                    <a:pt x="11339" y="8500"/>
                    <a:pt x="11339" y="8944"/>
                  </a:cubicBezTo>
                  <a:cubicBezTo>
                    <a:pt x="11339" y="9388"/>
                    <a:pt x="9703" y="11218"/>
                    <a:pt x="9186" y="11828"/>
                  </a:cubicBezTo>
                  <a:cubicBezTo>
                    <a:pt x="8669" y="12440"/>
                    <a:pt x="8152" y="13216"/>
                    <a:pt x="7978" y="12661"/>
                  </a:cubicBezTo>
                  <a:cubicBezTo>
                    <a:pt x="7808" y="12107"/>
                    <a:pt x="6515" y="11441"/>
                    <a:pt x="5911" y="11718"/>
                  </a:cubicBezTo>
                  <a:cubicBezTo>
                    <a:pt x="5305" y="11995"/>
                    <a:pt x="4534" y="11828"/>
                    <a:pt x="4187" y="11883"/>
                  </a:cubicBezTo>
                  <a:cubicBezTo>
                    <a:pt x="3841" y="11940"/>
                    <a:pt x="850" y="13935"/>
                    <a:pt x="850" y="13935"/>
                  </a:cubicBezTo>
                  <a:cubicBezTo>
                    <a:pt x="850" y="13935"/>
                    <a:pt x="623" y="14880"/>
                    <a:pt x="0" y="15947"/>
                  </a:cubicBezTo>
                  <a:cubicBezTo>
                    <a:pt x="383" y="16100"/>
                    <a:pt x="788" y="16597"/>
                    <a:pt x="1215" y="16987"/>
                  </a:cubicBezTo>
                  <a:cubicBezTo>
                    <a:pt x="1818" y="17544"/>
                    <a:pt x="2981" y="17127"/>
                    <a:pt x="3455" y="17294"/>
                  </a:cubicBezTo>
                  <a:cubicBezTo>
                    <a:pt x="3930" y="17459"/>
                    <a:pt x="4447" y="18764"/>
                    <a:pt x="4274" y="19125"/>
                  </a:cubicBezTo>
                  <a:cubicBezTo>
                    <a:pt x="4107" y="19472"/>
                    <a:pt x="3394" y="20353"/>
                    <a:pt x="3724" y="20790"/>
                  </a:cubicBezTo>
                  <a:lnTo>
                    <a:pt x="7760" y="20790"/>
                  </a:lnTo>
                  <a:cubicBezTo>
                    <a:pt x="7760" y="20790"/>
                    <a:pt x="9017" y="20558"/>
                    <a:pt x="9017" y="2055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1" name="Shape 2747"/>
            <p:cNvSpPr/>
            <p:nvPr/>
          </p:nvSpPr>
          <p:spPr>
            <a:xfrm>
              <a:off x="7304244" y="4745274"/>
              <a:ext cx="277020" cy="282979"/>
            </a:xfrm>
            <a:custGeom>
              <a:avLst/>
              <a:gdLst/>
              <a:ahLst/>
              <a:cxnLst>
                <a:cxn ang="0">
                  <a:pos x="wd2" y="hd2"/>
                </a:cxn>
                <a:cxn ang="5400000">
                  <a:pos x="wd2" y="hd2"/>
                </a:cxn>
                <a:cxn ang="10800000">
                  <a:pos x="wd2" y="hd2"/>
                </a:cxn>
                <a:cxn ang="16200000">
                  <a:pos x="wd2" y="hd2"/>
                </a:cxn>
              </a:cxnLst>
              <a:rect l="0" t="0" r="r" b="b"/>
              <a:pathLst>
                <a:path w="21302" h="21206" extrusionOk="0">
                  <a:moveTo>
                    <a:pt x="20141" y="17731"/>
                  </a:moveTo>
                  <a:cubicBezTo>
                    <a:pt x="19675" y="17127"/>
                    <a:pt x="18592" y="14562"/>
                    <a:pt x="18669" y="13958"/>
                  </a:cubicBezTo>
                  <a:cubicBezTo>
                    <a:pt x="18746" y="13354"/>
                    <a:pt x="20062" y="11544"/>
                    <a:pt x="19985" y="10640"/>
                  </a:cubicBezTo>
                  <a:cubicBezTo>
                    <a:pt x="19908" y="9733"/>
                    <a:pt x="21302" y="9131"/>
                    <a:pt x="21302" y="8374"/>
                  </a:cubicBezTo>
                  <a:cubicBezTo>
                    <a:pt x="21302" y="7802"/>
                    <a:pt x="20941" y="4951"/>
                    <a:pt x="20084" y="3093"/>
                  </a:cubicBezTo>
                  <a:cubicBezTo>
                    <a:pt x="19908" y="3102"/>
                    <a:pt x="19692" y="3014"/>
                    <a:pt x="19444" y="2769"/>
                  </a:cubicBezTo>
                  <a:cubicBezTo>
                    <a:pt x="18824" y="2165"/>
                    <a:pt x="16245" y="2264"/>
                    <a:pt x="15316" y="3271"/>
                  </a:cubicBezTo>
                  <a:cubicBezTo>
                    <a:pt x="14387" y="4278"/>
                    <a:pt x="12528" y="2365"/>
                    <a:pt x="12219" y="1865"/>
                  </a:cubicBezTo>
                  <a:cubicBezTo>
                    <a:pt x="11909" y="1360"/>
                    <a:pt x="10568" y="254"/>
                    <a:pt x="9534" y="958"/>
                  </a:cubicBezTo>
                  <a:cubicBezTo>
                    <a:pt x="8502" y="1662"/>
                    <a:pt x="8195" y="1462"/>
                    <a:pt x="8296" y="554"/>
                  </a:cubicBezTo>
                  <a:cubicBezTo>
                    <a:pt x="8400" y="-351"/>
                    <a:pt x="6747" y="-49"/>
                    <a:pt x="6541" y="756"/>
                  </a:cubicBezTo>
                  <a:cubicBezTo>
                    <a:pt x="6336" y="1562"/>
                    <a:pt x="4993" y="2264"/>
                    <a:pt x="4579" y="1662"/>
                  </a:cubicBezTo>
                  <a:cubicBezTo>
                    <a:pt x="4166" y="1060"/>
                    <a:pt x="3239" y="254"/>
                    <a:pt x="2825" y="1160"/>
                  </a:cubicBezTo>
                  <a:cubicBezTo>
                    <a:pt x="2538" y="1787"/>
                    <a:pt x="2051" y="1733"/>
                    <a:pt x="1643" y="1438"/>
                  </a:cubicBezTo>
                  <a:cubicBezTo>
                    <a:pt x="1383" y="2558"/>
                    <a:pt x="1064" y="3840"/>
                    <a:pt x="1638" y="4151"/>
                  </a:cubicBezTo>
                  <a:cubicBezTo>
                    <a:pt x="2334" y="4527"/>
                    <a:pt x="2411" y="5282"/>
                    <a:pt x="2257" y="5734"/>
                  </a:cubicBezTo>
                  <a:cubicBezTo>
                    <a:pt x="2102" y="6189"/>
                    <a:pt x="3418" y="7320"/>
                    <a:pt x="2876" y="7849"/>
                  </a:cubicBezTo>
                  <a:cubicBezTo>
                    <a:pt x="2334" y="8374"/>
                    <a:pt x="1638" y="7320"/>
                    <a:pt x="1251" y="8074"/>
                  </a:cubicBezTo>
                  <a:cubicBezTo>
                    <a:pt x="864" y="8827"/>
                    <a:pt x="2024" y="9507"/>
                    <a:pt x="1560" y="10113"/>
                  </a:cubicBezTo>
                  <a:cubicBezTo>
                    <a:pt x="1097" y="10714"/>
                    <a:pt x="399" y="10791"/>
                    <a:pt x="555" y="11998"/>
                  </a:cubicBezTo>
                  <a:cubicBezTo>
                    <a:pt x="709" y="13204"/>
                    <a:pt x="631" y="14033"/>
                    <a:pt x="167" y="14413"/>
                  </a:cubicBezTo>
                  <a:cubicBezTo>
                    <a:pt x="-298" y="14789"/>
                    <a:pt x="244" y="14789"/>
                    <a:pt x="1328" y="15467"/>
                  </a:cubicBezTo>
                  <a:cubicBezTo>
                    <a:pt x="2411" y="16145"/>
                    <a:pt x="4192" y="16900"/>
                    <a:pt x="4038" y="18033"/>
                  </a:cubicBezTo>
                  <a:cubicBezTo>
                    <a:pt x="3897" y="19064"/>
                    <a:pt x="3435" y="19300"/>
                    <a:pt x="3004" y="21205"/>
                  </a:cubicBezTo>
                  <a:cubicBezTo>
                    <a:pt x="5104" y="21249"/>
                    <a:pt x="8871" y="19756"/>
                    <a:pt x="13303" y="19014"/>
                  </a:cubicBezTo>
                  <a:cubicBezTo>
                    <a:pt x="16073" y="18553"/>
                    <a:pt x="18415" y="18931"/>
                    <a:pt x="20079" y="19400"/>
                  </a:cubicBezTo>
                  <a:cubicBezTo>
                    <a:pt x="20256" y="18758"/>
                    <a:pt x="20374" y="18036"/>
                    <a:pt x="20141" y="1773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2" name="Shape 2748"/>
            <p:cNvSpPr/>
            <p:nvPr/>
          </p:nvSpPr>
          <p:spPr>
            <a:xfrm>
              <a:off x="7527843" y="4720430"/>
              <a:ext cx="192851" cy="292419"/>
            </a:xfrm>
            <a:custGeom>
              <a:avLst/>
              <a:gdLst/>
              <a:ahLst/>
              <a:cxnLst>
                <a:cxn ang="0">
                  <a:pos x="wd2" y="hd2"/>
                </a:cxn>
                <a:cxn ang="5400000">
                  <a:pos x="wd2" y="hd2"/>
                </a:cxn>
                <a:cxn ang="10800000">
                  <a:pos x="wd2" y="hd2"/>
                </a:cxn>
                <a:cxn ang="16200000">
                  <a:pos x="wd2" y="hd2"/>
                </a:cxn>
              </a:cxnLst>
              <a:rect l="0" t="0" r="r" b="b"/>
              <a:pathLst>
                <a:path w="21495" h="21460" extrusionOk="0">
                  <a:moveTo>
                    <a:pt x="18297" y="8794"/>
                  </a:moveTo>
                  <a:cubicBezTo>
                    <a:pt x="17623" y="7685"/>
                    <a:pt x="18071" y="5247"/>
                    <a:pt x="18185" y="4138"/>
                  </a:cubicBezTo>
                  <a:cubicBezTo>
                    <a:pt x="18297" y="3031"/>
                    <a:pt x="17736" y="2439"/>
                    <a:pt x="16949" y="2144"/>
                  </a:cubicBezTo>
                  <a:cubicBezTo>
                    <a:pt x="16530" y="1989"/>
                    <a:pt x="16174" y="940"/>
                    <a:pt x="15932" y="0"/>
                  </a:cubicBezTo>
                  <a:cubicBezTo>
                    <a:pt x="15041" y="265"/>
                    <a:pt x="14968" y="1227"/>
                    <a:pt x="14595" y="815"/>
                  </a:cubicBezTo>
                  <a:cubicBezTo>
                    <a:pt x="14145" y="322"/>
                    <a:pt x="2473" y="27"/>
                    <a:pt x="1880" y="618"/>
                  </a:cubicBezTo>
                  <a:cubicBezTo>
                    <a:pt x="1280" y="1209"/>
                    <a:pt x="2925" y="3378"/>
                    <a:pt x="2775" y="3969"/>
                  </a:cubicBezTo>
                  <a:cubicBezTo>
                    <a:pt x="2686" y="4321"/>
                    <a:pt x="2434" y="4562"/>
                    <a:pt x="2057" y="4580"/>
                  </a:cubicBezTo>
                  <a:cubicBezTo>
                    <a:pt x="3298" y="6399"/>
                    <a:pt x="3823" y="9191"/>
                    <a:pt x="3823" y="9754"/>
                  </a:cubicBezTo>
                  <a:cubicBezTo>
                    <a:pt x="3823" y="10493"/>
                    <a:pt x="1801" y="11084"/>
                    <a:pt x="1914" y="11971"/>
                  </a:cubicBezTo>
                  <a:cubicBezTo>
                    <a:pt x="2026" y="12856"/>
                    <a:pt x="118" y="14629"/>
                    <a:pt x="6" y="15220"/>
                  </a:cubicBezTo>
                  <a:cubicBezTo>
                    <a:pt x="-105" y="15811"/>
                    <a:pt x="1465" y="18324"/>
                    <a:pt x="2138" y="18917"/>
                  </a:cubicBezTo>
                  <a:cubicBezTo>
                    <a:pt x="2478" y="19212"/>
                    <a:pt x="2307" y="19919"/>
                    <a:pt x="2050" y="20551"/>
                  </a:cubicBezTo>
                  <a:cubicBezTo>
                    <a:pt x="4089" y="20938"/>
                    <a:pt x="5431" y="21385"/>
                    <a:pt x="5842" y="21452"/>
                  </a:cubicBezTo>
                  <a:cubicBezTo>
                    <a:pt x="6739" y="21600"/>
                    <a:pt x="13097" y="19679"/>
                    <a:pt x="15643" y="18840"/>
                  </a:cubicBezTo>
                  <a:cubicBezTo>
                    <a:pt x="17675" y="18172"/>
                    <a:pt x="19937" y="17750"/>
                    <a:pt x="21495" y="17209"/>
                  </a:cubicBezTo>
                  <a:cubicBezTo>
                    <a:pt x="20558" y="16011"/>
                    <a:pt x="19644" y="14433"/>
                    <a:pt x="19644" y="13374"/>
                  </a:cubicBezTo>
                  <a:cubicBezTo>
                    <a:pt x="19644" y="11673"/>
                    <a:pt x="18969" y="9900"/>
                    <a:pt x="18297" y="879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3" name="Shape 2749"/>
            <p:cNvSpPr/>
            <p:nvPr/>
          </p:nvSpPr>
          <p:spPr>
            <a:xfrm>
              <a:off x="6981266" y="4645896"/>
              <a:ext cx="338822" cy="254086"/>
            </a:xfrm>
            <a:custGeom>
              <a:avLst/>
              <a:gdLst/>
              <a:ahLst/>
              <a:cxnLst>
                <a:cxn ang="0">
                  <a:pos x="wd2" y="hd2"/>
                </a:cxn>
                <a:cxn ang="5400000">
                  <a:pos x="wd2" y="hd2"/>
                </a:cxn>
                <a:cxn ang="10800000">
                  <a:pos x="wd2" y="hd2"/>
                </a:cxn>
                <a:cxn ang="16200000">
                  <a:pos x="wd2" y="hd2"/>
                </a:cxn>
              </a:cxnLst>
              <a:rect l="0" t="0" r="r" b="b"/>
              <a:pathLst>
                <a:path w="21265" h="21094" extrusionOk="0">
                  <a:moveTo>
                    <a:pt x="7193" y="11449"/>
                  </a:moveTo>
                  <a:cubicBezTo>
                    <a:pt x="7257" y="10530"/>
                    <a:pt x="7825" y="10862"/>
                    <a:pt x="8520" y="11032"/>
                  </a:cubicBezTo>
                  <a:cubicBezTo>
                    <a:pt x="9216" y="11201"/>
                    <a:pt x="10037" y="10448"/>
                    <a:pt x="10669" y="10448"/>
                  </a:cubicBezTo>
                  <a:cubicBezTo>
                    <a:pt x="11299" y="10448"/>
                    <a:pt x="12944" y="13370"/>
                    <a:pt x="12944" y="14208"/>
                  </a:cubicBezTo>
                  <a:cubicBezTo>
                    <a:pt x="12944" y="15042"/>
                    <a:pt x="13006" y="15795"/>
                    <a:pt x="13322" y="16464"/>
                  </a:cubicBezTo>
                  <a:cubicBezTo>
                    <a:pt x="13364" y="16550"/>
                    <a:pt x="13392" y="16639"/>
                    <a:pt x="13411" y="16730"/>
                  </a:cubicBezTo>
                  <a:cubicBezTo>
                    <a:pt x="14429" y="16420"/>
                    <a:pt x="15274" y="16254"/>
                    <a:pt x="15471" y="16254"/>
                  </a:cubicBezTo>
                  <a:cubicBezTo>
                    <a:pt x="15781" y="16254"/>
                    <a:pt x="16403" y="18226"/>
                    <a:pt x="16278" y="19459"/>
                  </a:cubicBezTo>
                  <a:cubicBezTo>
                    <a:pt x="16154" y="20694"/>
                    <a:pt x="17210" y="21600"/>
                    <a:pt x="17647" y="20778"/>
                  </a:cubicBezTo>
                  <a:cubicBezTo>
                    <a:pt x="18081" y="19954"/>
                    <a:pt x="18640" y="18885"/>
                    <a:pt x="18765" y="19624"/>
                  </a:cubicBezTo>
                  <a:cubicBezTo>
                    <a:pt x="18802" y="19844"/>
                    <a:pt x="19035" y="20033"/>
                    <a:pt x="19331" y="20190"/>
                  </a:cubicBezTo>
                  <a:cubicBezTo>
                    <a:pt x="19486" y="19703"/>
                    <a:pt x="19826" y="19509"/>
                    <a:pt x="20084" y="19056"/>
                  </a:cubicBezTo>
                  <a:cubicBezTo>
                    <a:pt x="20462" y="18387"/>
                    <a:pt x="19515" y="17634"/>
                    <a:pt x="19831" y="16798"/>
                  </a:cubicBezTo>
                  <a:cubicBezTo>
                    <a:pt x="20147" y="15964"/>
                    <a:pt x="20715" y="17133"/>
                    <a:pt x="21158" y="16550"/>
                  </a:cubicBezTo>
                  <a:cubicBezTo>
                    <a:pt x="21600" y="15964"/>
                    <a:pt x="20526" y="14710"/>
                    <a:pt x="20652" y="14208"/>
                  </a:cubicBezTo>
                  <a:cubicBezTo>
                    <a:pt x="20778" y="13706"/>
                    <a:pt x="20715" y="12869"/>
                    <a:pt x="20147" y="12452"/>
                  </a:cubicBezTo>
                  <a:cubicBezTo>
                    <a:pt x="19678" y="12107"/>
                    <a:pt x="19939" y="10687"/>
                    <a:pt x="20150" y="9446"/>
                  </a:cubicBezTo>
                  <a:cubicBezTo>
                    <a:pt x="20006" y="9305"/>
                    <a:pt x="19869" y="9118"/>
                    <a:pt x="19768" y="8915"/>
                  </a:cubicBezTo>
                  <a:cubicBezTo>
                    <a:pt x="19430" y="8248"/>
                    <a:pt x="19684" y="6798"/>
                    <a:pt x="19094" y="6798"/>
                  </a:cubicBezTo>
                  <a:cubicBezTo>
                    <a:pt x="18504" y="6798"/>
                    <a:pt x="18589" y="5682"/>
                    <a:pt x="19094" y="5460"/>
                  </a:cubicBezTo>
                  <a:cubicBezTo>
                    <a:pt x="19600" y="5239"/>
                    <a:pt x="18082" y="4459"/>
                    <a:pt x="18082" y="3678"/>
                  </a:cubicBezTo>
                  <a:cubicBezTo>
                    <a:pt x="18082" y="2900"/>
                    <a:pt x="17325" y="1001"/>
                    <a:pt x="16987" y="892"/>
                  </a:cubicBezTo>
                  <a:cubicBezTo>
                    <a:pt x="16650" y="779"/>
                    <a:pt x="15471" y="2786"/>
                    <a:pt x="14965" y="2786"/>
                  </a:cubicBezTo>
                  <a:cubicBezTo>
                    <a:pt x="14458" y="2786"/>
                    <a:pt x="13366" y="1448"/>
                    <a:pt x="13028" y="2564"/>
                  </a:cubicBezTo>
                  <a:cubicBezTo>
                    <a:pt x="12690" y="3678"/>
                    <a:pt x="11933" y="2004"/>
                    <a:pt x="11427" y="2900"/>
                  </a:cubicBezTo>
                  <a:cubicBezTo>
                    <a:pt x="10922" y="3789"/>
                    <a:pt x="10586" y="1895"/>
                    <a:pt x="10586" y="1895"/>
                  </a:cubicBezTo>
                  <a:cubicBezTo>
                    <a:pt x="10586" y="1895"/>
                    <a:pt x="10594" y="1631"/>
                    <a:pt x="10604" y="1273"/>
                  </a:cubicBezTo>
                  <a:cubicBezTo>
                    <a:pt x="10498" y="1321"/>
                    <a:pt x="10396" y="1372"/>
                    <a:pt x="10289" y="1422"/>
                  </a:cubicBezTo>
                  <a:cubicBezTo>
                    <a:pt x="8836" y="2091"/>
                    <a:pt x="6245" y="1672"/>
                    <a:pt x="6120" y="1086"/>
                  </a:cubicBezTo>
                  <a:cubicBezTo>
                    <a:pt x="5993" y="500"/>
                    <a:pt x="4098" y="0"/>
                    <a:pt x="4098" y="0"/>
                  </a:cubicBezTo>
                  <a:cubicBezTo>
                    <a:pt x="4098" y="0"/>
                    <a:pt x="4160" y="1422"/>
                    <a:pt x="3465" y="1754"/>
                  </a:cubicBezTo>
                  <a:cubicBezTo>
                    <a:pt x="2771" y="2091"/>
                    <a:pt x="3656" y="3176"/>
                    <a:pt x="3656" y="3511"/>
                  </a:cubicBezTo>
                  <a:cubicBezTo>
                    <a:pt x="3656" y="3843"/>
                    <a:pt x="3086" y="4347"/>
                    <a:pt x="2643" y="4093"/>
                  </a:cubicBezTo>
                  <a:cubicBezTo>
                    <a:pt x="2202" y="3843"/>
                    <a:pt x="939" y="5348"/>
                    <a:pt x="307" y="5934"/>
                  </a:cubicBezTo>
                  <a:cubicBezTo>
                    <a:pt x="235" y="6000"/>
                    <a:pt x="126" y="6147"/>
                    <a:pt x="0" y="6335"/>
                  </a:cubicBezTo>
                  <a:cubicBezTo>
                    <a:pt x="976" y="7372"/>
                    <a:pt x="889" y="8530"/>
                    <a:pt x="2034" y="9638"/>
                  </a:cubicBezTo>
                  <a:cubicBezTo>
                    <a:pt x="3091" y="10667"/>
                    <a:pt x="4436" y="12053"/>
                    <a:pt x="5242" y="14268"/>
                  </a:cubicBezTo>
                  <a:cubicBezTo>
                    <a:pt x="6057" y="13356"/>
                    <a:pt x="7150" y="12077"/>
                    <a:pt x="7193" y="1144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4" name="Shape 2750"/>
            <p:cNvSpPr/>
            <p:nvPr/>
          </p:nvSpPr>
          <p:spPr>
            <a:xfrm>
              <a:off x="7155177" y="4844651"/>
              <a:ext cx="189646" cy="181772"/>
            </a:xfrm>
            <a:custGeom>
              <a:avLst/>
              <a:gdLst/>
              <a:ahLst/>
              <a:cxnLst>
                <a:cxn ang="0">
                  <a:pos x="wd2" y="hd2"/>
                </a:cxn>
                <a:cxn ang="5400000">
                  <a:pos x="wd2" y="hd2"/>
                </a:cxn>
                <a:cxn ang="10800000">
                  <a:pos x="wd2" y="hd2"/>
                </a:cxn>
                <a:cxn ang="16200000">
                  <a:pos x="wd2" y="hd2"/>
                </a:cxn>
              </a:cxnLst>
              <a:rect l="0" t="0" r="r" b="b"/>
              <a:pathLst>
                <a:path w="21388" h="21600" extrusionOk="0">
                  <a:moveTo>
                    <a:pt x="17400" y="12504"/>
                  </a:moveTo>
                  <a:cubicBezTo>
                    <a:pt x="15810" y="11429"/>
                    <a:pt x="15015" y="11429"/>
                    <a:pt x="15697" y="10829"/>
                  </a:cubicBezTo>
                  <a:cubicBezTo>
                    <a:pt x="16376" y="10229"/>
                    <a:pt x="16491" y="8914"/>
                    <a:pt x="16264" y="7000"/>
                  </a:cubicBezTo>
                  <a:cubicBezTo>
                    <a:pt x="16195" y="6389"/>
                    <a:pt x="16257" y="5968"/>
                    <a:pt x="16387" y="5634"/>
                  </a:cubicBezTo>
                  <a:cubicBezTo>
                    <a:pt x="15857" y="5409"/>
                    <a:pt x="15438" y="5138"/>
                    <a:pt x="15370" y="4823"/>
                  </a:cubicBezTo>
                  <a:cubicBezTo>
                    <a:pt x="15147" y="3765"/>
                    <a:pt x="14142" y="5296"/>
                    <a:pt x="13363" y="6475"/>
                  </a:cubicBezTo>
                  <a:cubicBezTo>
                    <a:pt x="12576" y="7652"/>
                    <a:pt x="10680" y="6354"/>
                    <a:pt x="10903" y="4587"/>
                  </a:cubicBezTo>
                  <a:cubicBezTo>
                    <a:pt x="11127" y="2823"/>
                    <a:pt x="10008" y="0"/>
                    <a:pt x="9452" y="0"/>
                  </a:cubicBezTo>
                  <a:cubicBezTo>
                    <a:pt x="9098" y="0"/>
                    <a:pt x="7582" y="236"/>
                    <a:pt x="5750" y="678"/>
                  </a:cubicBezTo>
                  <a:cubicBezTo>
                    <a:pt x="5992" y="1537"/>
                    <a:pt x="5451" y="2471"/>
                    <a:pt x="5251" y="3411"/>
                  </a:cubicBezTo>
                  <a:cubicBezTo>
                    <a:pt x="5025" y="4489"/>
                    <a:pt x="2298" y="6043"/>
                    <a:pt x="1164" y="7000"/>
                  </a:cubicBezTo>
                  <a:cubicBezTo>
                    <a:pt x="848" y="7268"/>
                    <a:pt x="432" y="7954"/>
                    <a:pt x="0" y="8816"/>
                  </a:cubicBezTo>
                  <a:cubicBezTo>
                    <a:pt x="2134" y="10238"/>
                    <a:pt x="4627" y="11887"/>
                    <a:pt x="6652" y="13501"/>
                  </a:cubicBezTo>
                  <a:cubicBezTo>
                    <a:pt x="10359" y="16454"/>
                    <a:pt x="15963" y="20360"/>
                    <a:pt x="18612" y="21395"/>
                  </a:cubicBezTo>
                  <a:cubicBezTo>
                    <a:pt x="18964" y="21537"/>
                    <a:pt x="19385" y="21594"/>
                    <a:pt x="19858" y="21600"/>
                  </a:cubicBezTo>
                  <a:cubicBezTo>
                    <a:pt x="20490" y="18579"/>
                    <a:pt x="21168" y="18207"/>
                    <a:pt x="21374" y="16572"/>
                  </a:cubicBezTo>
                  <a:cubicBezTo>
                    <a:pt x="21600" y="14776"/>
                    <a:pt x="18988" y="13576"/>
                    <a:pt x="17400" y="1250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5" name="Shape 2751"/>
            <p:cNvSpPr/>
            <p:nvPr/>
          </p:nvSpPr>
          <p:spPr>
            <a:xfrm>
              <a:off x="7080644" y="4770118"/>
              <a:ext cx="130700" cy="144118"/>
            </a:xfrm>
            <a:custGeom>
              <a:avLst/>
              <a:gdLst/>
              <a:ahLst/>
              <a:cxnLst>
                <a:cxn ang="0">
                  <a:pos x="wd2" y="hd2"/>
                </a:cxn>
                <a:cxn ang="5400000">
                  <a:pos x="wd2" y="hd2"/>
                </a:cxn>
                <a:cxn ang="10800000">
                  <a:pos x="wd2" y="hd2"/>
                </a:cxn>
                <a:cxn ang="16200000">
                  <a:pos x="wd2" y="hd2"/>
                </a:cxn>
              </a:cxnLst>
              <a:rect l="0" t="0" r="r" b="b"/>
              <a:pathLst>
                <a:path w="21103" h="21600" extrusionOk="0">
                  <a:moveTo>
                    <a:pt x="20299" y="14785"/>
                  </a:moveTo>
                  <a:cubicBezTo>
                    <a:pt x="20623" y="13425"/>
                    <a:pt x="21600" y="12069"/>
                    <a:pt x="20787" y="10862"/>
                  </a:cubicBezTo>
                  <a:cubicBezTo>
                    <a:pt x="19974" y="9655"/>
                    <a:pt x="19812" y="8295"/>
                    <a:pt x="19812" y="6785"/>
                  </a:cubicBezTo>
                  <a:cubicBezTo>
                    <a:pt x="19812" y="5276"/>
                    <a:pt x="15585" y="0"/>
                    <a:pt x="13959" y="0"/>
                  </a:cubicBezTo>
                  <a:cubicBezTo>
                    <a:pt x="12334" y="0"/>
                    <a:pt x="10220" y="1356"/>
                    <a:pt x="8434" y="1051"/>
                  </a:cubicBezTo>
                  <a:cubicBezTo>
                    <a:pt x="6646" y="749"/>
                    <a:pt x="5183" y="149"/>
                    <a:pt x="5020" y="1807"/>
                  </a:cubicBezTo>
                  <a:cubicBezTo>
                    <a:pt x="4908" y="2938"/>
                    <a:pt x="2100" y="5247"/>
                    <a:pt x="0" y="6895"/>
                  </a:cubicBezTo>
                  <a:cubicBezTo>
                    <a:pt x="407" y="7676"/>
                    <a:pt x="783" y="8498"/>
                    <a:pt x="1069" y="9404"/>
                  </a:cubicBezTo>
                  <a:cubicBezTo>
                    <a:pt x="2799" y="14935"/>
                    <a:pt x="4423" y="16044"/>
                    <a:pt x="6920" y="17953"/>
                  </a:cubicBezTo>
                  <a:cubicBezTo>
                    <a:pt x="8046" y="18822"/>
                    <a:pt x="10248" y="20113"/>
                    <a:pt x="12782" y="21600"/>
                  </a:cubicBezTo>
                  <a:cubicBezTo>
                    <a:pt x="13401" y="20516"/>
                    <a:pt x="13997" y="19651"/>
                    <a:pt x="14447" y="19313"/>
                  </a:cubicBezTo>
                  <a:cubicBezTo>
                    <a:pt x="16073" y="18105"/>
                    <a:pt x="19974" y="16145"/>
                    <a:pt x="20299" y="1478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6" name="Shape 2752"/>
            <p:cNvSpPr/>
            <p:nvPr/>
          </p:nvSpPr>
          <p:spPr>
            <a:xfrm>
              <a:off x="6906734" y="3925410"/>
              <a:ext cx="380517" cy="309171"/>
            </a:xfrm>
            <a:custGeom>
              <a:avLst/>
              <a:gdLst/>
              <a:ahLst/>
              <a:cxnLst>
                <a:cxn ang="0">
                  <a:pos x="wd2" y="hd2"/>
                </a:cxn>
                <a:cxn ang="5400000">
                  <a:pos x="wd2" y="hd2"/>
                </a:cxn>
                <a:cxn ang="10800000">
                  <a:pos x="wd2" y="hd2"/>
                </a:cxn>
                <a:cxn ang="16200000">
                  <a:pos x="wd2" y="hd2"/>
                </a:cxn>
              </a:cxnLst>
              <a:rect l="0" t="0" r="r" b="b"/>
              <a:pathLst>
                <a:path w="21499" h="21600" extrusionOk="0">
                  <a:moveTo>
                    <a:pt x="10115" y="16637"/>
                  </a:moveTo>
                  <a:cubicBezTo>
                    <a:pt x="10115" y="15911"/>
                    <a:pt x="12792" y="14983"/>
                    <a:pt x="12792" y="14259"/>
                  </a:cubicBezTo>
                  <a:cubicBezTo>
                    <a:pt x="12792" y="13537"/>
                    <a:pt x="12792" y="5782"/>
                    <a:pt x="12792" y="5782"/>
                  </a:cubicBezTo>
                  <a:cubicBezTo>
                    <a:pt x="12792" y="5782"/>
                    <a:pt x="21154" y="5989"/>
                    <a:pt x="21405" y="5782"/>
                  </a:cubicBezTo>
                  <a:cubicBezTo>
                    <a:pt x="21534" y="5675"/>
                    <a:pt x="21507" y="3426"/>
                    <a:pt x="21463" y="1215"/>
                  </a:cubicBezTo>
                  <a:cubicBezTo>
                    <a:pt x="21145" y="549"/>
                    <a:pt x="21600" y="0"/>
                    <a:pt x="19622" y="0"/>
                  </a:cubicBezTo>
                  <a:cubicBezTo>
                    <a:pt x="18003" y="0"/>
                    <a:pt x="13274" y="0"/>
                    <a:pt x="10084" y="0"/>
                  </a:cubicBezTo>
                  <a:cubicBezTo>
                    <a:pt x="9354" y="848"/>
                    <a:pt x="8960" y="1990"/>
                    <a:pt x="8681" y="2909"/>
                  </a:cubicBezTo>
                  <a:cubicBezTo>
                    <a:pt x="8226" y="4407"/>
                    <a:pt x="5382" y="6612"/>
                    <a:pt x="5268" y="8723"/>
                  </a:cubicBezTo>
                  <a:cubicBezTo>
                    <a:pt x="5155" y="10833"/>
                    <a:pt x="2499" y="14115"/>
                    <a:pt x="755" y="18617"/>
                  </a:cubicBezTo>
                  <a:cubicBezTo>
                    <a:pt x="275" y="19857"/>
                    <a:pt x="56" y="20822"/>
                    <a:pt x="0" y="21600"/>
                  </a:cubicBezTo>
                  <a:lnTo>
                    <a:pt x="10115" y="21600"/>
                  </a:lnTo>
                  <a:cubicBezTo>
                    <a:pt x="10115" y="21600"/>
                    <a:pt x="10115" y="17361"/>
                    <a:pt x="10115" y="1663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7" name="Shape 2753"/>
            <p:cNvSpPr/>
            <p:nvPr/>
          </p:nvSpPr>
          <p:spPr>
            <a:xfrm>
              <a:off x="6906734" y="3950254"/>
              <a:ext cx="549548" cy="604080"/>
            </a:xfrm>
            <a:custGeom>
              <a:avLst/>
              <a:gdLst/>
              <a:ahLst/>
              <a:cxnLst>
                <a:cxn ang="0">
                  <a:pos x="wd2" y="hd2"/>
                </a:cxn>
                <a:cxn ang="5400000">
                  <a:pos x="wd2" y="hd2"/>
                </a:cxn>
                <a:cxn ang="10800000">
                  <a:pos x="wd2" y="hd2"/>
                </a:cxn>
                <a:cxn ang="16200000">
                  <a:pos x="wd2" y="hd2"/>
                </a:cxn>
              </a:cxnLst>
              <a:rect l="0" t="0" r="r" b="b"/>
              <a:pathLst>
                <a:path w="21509" h="21600" extrusionOk="0">
                  <a:moveTo>
                    <a:pt x="1611" y="18666"/>
                  </a:moveTo>
                  <a:cubicBezTo>
                    <a:pt x="2235" y="18780"/>
                    <a:pt x="3235" y="18666"/>
                    <a:pt x="3235" y="18666"/>
                  </a:cubicBezTo>
                  <a:cubicBezTo>
                    <a:pt x="3235" y="18666"/>
                    <a:pt x="4109" y="18323"/>
                    <a:pt x="4609" y="18551"/>
                  </a:cubicBezTo>
                  <a:cubicBezTo>
                    <a:pt x="5108" y="18780"/>
                    <a:pt x="5607" y="19350"/>
                    <a:pt x="5607" y="19350"/>
                  </a:cubicBezTo>
                  <a:lnTo>
                    <a:pt x="6232" y="19350"/>
                  </a:lnTo>
                  <a:cubicBezTo>
                    <a:pt x="6232" y="19350"/>
                    <a:pt x="6732" y="20607"/>
                    <a:pt x="7481" y="20835"/>
                  </a:cubicBezTo>
                  <a:cubicBezTo>
                    <a:pt x="7912" y="20966"/>
                    <a:pt x="8175" y="21322"/>
                    <a:pt x="8323" y="21600"/>
                  </a:cubicBezTo>
                  <a:cubicBezTo>
                    <a:pt x="8857" y="21590"/>
                    <a:pt x="9271" y="21427"/>
                    <a:pt x="9271" y="21078"/>
                  </a:cubicBezTo>
                  <a:cubicBezTo>
                    <a:pt x="9271" y="20641"/>
                    <a:pt x="9511" y="20058"/>
                    <a:pt x="10307" y="20713"/>
                  </a:cubicBezTo>
                  <a:cubicBezTo>
                    <a:pt x="11104" y="21368"/>
                    <a:pt x="11104" y="20785"/>
                    <a:pt x="11263" y="20568"/>
                  </a:cubicBezTo>
                  <a:cubicBezTo>
                    <a:pt x="11423" y="20349"/>
                    <a:pt x="11981" y="20641"/>
                    <a:pt x="12459" y="20641"/>
                  </a:cubicBezTo>
                  <a:cubicBezTo>
                    <a:pt x="12936" y="20641"/>
                    <a:pt x="13574" y="20349"/>
                    <a:pt x="13574" y="20349"/>
                  </a:cubicBezTo>
                  <a:cubicBezTo>
                    <a:pt x="13574" y="20349"/>
                    <a:pt x="20189" y="20423"/>
                    <a:pt x="20508" y="20276"/>
                  </a:cubicBezTo>
                  <a:cubicBezTo>
                    <a:pt x="20825" y="20131"/>
                    <a:pt x="20747" y="18893"/>
                    <a:pt x="20747" y="18893"/>
                  </a:cubicBezTo>
                  <a:lnTo>
                    <a:pt x="20189" y="18384"/>
                  </a:lnTo>
                  <a:lnTo>
                    <a:pt x="18515" y="4041"/>
                  </a:lnTo>
                  <a:lnTo>
                    <a:pt x="21509" y="4041"/>
                  </a:lnTo>
                  <a:cubicBezTo>
                    <a:pt x="18314" y="2112"/>
                    <a:pt x="15575" y="473"/>
                    <a:pt x="15227" y="292"/>
                  </a:cubicBezTo>
                  <a:cubicBezTo>
                    <a:pt x="15037" y="193"/>
                    <a:pt x="14939" y="95"/>
                    <a:pt x="14878" y="0"/>
                  </a:cubicBezTo>
                  <a:cubicBezTo>
                    <a:pt x="14909" y="1132"/>
                    <a:pt x="14927" y="2283"/>
                    <a:pt x="14838" y="2338"/>
                  </a:cubicBezTo>
                  <a:cubicBezTo>
                    <a:pt x="14664" y="2443"/>
                    <a:pt x="8872" y="2338"/>
                    <a:pt x="8872" y="2338"/>
                  </a:cubicBezTo>
                  <a:cubicBezTo>
                    <a:pt x="8872" y="2338"/>
                    <a:pt x="8872" y="6307"/>
                    <a:pt x="8872" y="6677"/>
                  </a:cubicBezTo>
                  <a:cubicBezTo>
                    <a:pt x="8872" y="7047"/>
                    <a:pt x="7017" y="7523"/>
                    <a:pt x="7017" y="7893"/>
                  </a:cubicBezTo>
                  <a:cubicBezTo>
                    <a:pt x="7017" y="8264"/>
                    <a:pt x="7017" y="10434"/>
                    <a:pt x="7017" y="10434"/>
                  </a:cubicBezTo>
                  <a:lnTo>
                    <a:pt x="10" y="10434"/>
                  </a:lnTo>
                  <a:cubicBezTo>
                    <a:pt x="-91" y="11479"/>
                    <a:pt x="607" y="11850"/>
                    <a:pt x="1006" y="12267"/>
                  </a:cubicBezTo>
                  <a:cubicBezTo>
                    <a:pt x="1558" y="12842"/>
                    <a:pt x="586" y="13850"/>
                    <a:pt x="1400" y="14883"/>
                  </a:cubicBezTo>
                  <a:cubicBezTo>
                    <a:pt x="2214" y="15914"/>
                    <a:pt x="1217" y="17498"/>
                    <a:pt x="822" y="18074"/>
                  </a:cubicBezTo>
                  <a:cubicBezTo>
                    <a:pt x="608" y="18388"/>
                    <a:pt x="586" y="18931"/>
                    <a:pt x="520" y="19487"/>
                  </a:cubicBezTo>
                  <a:cubicBezTo>
                    <a:pt x="553" y="19478"/>
                    <a:pt x="591" y="19469"/>
                    <a:pt x="611" y="19464"/>
                  </a:cubicBezTo>
                  <a:cubicBezTo>
                    <a:pt x="1111" y="19350"/>
                    <a:pt x="986" y="18551"/>
                    <a:pt x="1611" y="1866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8" name="Shape 2754"/>
            <p:cNvSpPr/>
            <p:nvPr/>
          </p:nvSpPr>
          <p:spPr>
            <a:xfrm>
              <a:off x="7105488" y="4049631"/>
              <a:ext cx="758054" cy="704908"/>
            </a:xfrm>
            <a:custGeom>
              <a:avLst/>
              <a:gdLst/>
              <a:ahLst/>
              <a:cxnLst>
                <a:cxn ang="0">
                  <a:pos x="wd2" y="hd2"/>
                </a:cxn>
                <a:cxn ang="5400000">
                  <a:pos x="wd2" y="hd2"/>
                </a:cxn>
                <a:cxn ang="10800000">
                  <a:pos x="wd2" y="hd2"/>
                </a:cxn>
                <a:cxn ang="16200000">
                  <a:pos x="wd2" y="hd2"/>
                </a:cxn>
              </a:cxnLst>
              <a:rect l="0" t="0" r="r" b="b"/>
              <a:pathLst>
                <a:path w="21573" h="21448" extrusionOk="0">
                  <a:moveTo>
                    <a:pt x="20461" y="8949"/>
                  </a:moveTo>
                  <a:cubicBezTo>
                    <a:pt x="20461" y="8949"/>
                    <a:pt x="20461" y="7881"/>
                    <a:pt x="19825" y="7492"/>
                  </a:cubicBezTo>
                  <a:cubicBezTo>
                    <a:pt x="19189" y="7104"/>
                    <a:pt x="18371" y="7006"/>
                    <a:pt x="18371" y="7006"/>
                  </a:cubicBezTo>
                  <a:cubicBezTo>
                    <a:pt x="18371" y="7006"/>
                    <a:pt x="17918" y="6132"/>
                    <a:pt x="17554" y="5744"/>
                  </a:cubicBezTo>
                  <a:cubicBezTo>
                    <a:pt x="17336" y="5511"/>
                    <a:pt x="13085" y="2472"/>
                    <a:pt x="9588" y="0"/>
                  </a:cubicBezTo>
                  <a:lnTo>
                    <a:pt x="7411" y="0"/>
                  </a:lnTo>
                  <a:lnTo>
                    <a:pt x="8628" y="12206"/>
                  </a:lnTo>
                  <a:lnTo>
                    <a:pt x="9034" y="12638"/>
                  </a:lnTo>
                  <a:cubicBezTo>
                    <a:pt x="9034" y="12638"/>
                    <a:pt x="9091" y="13692"/>
                    <a:pt x="8860" y="13815"/>
                  </a:cubicBezTo>
                  <a:cubicBezTo>
                    <a:pt x="8628" y="13939"/>
                    <a:pt x="3818" y="13877"/>
                    <a:pt x="3818" y="13877"/>
                  </a:cubicBezTo>
                  <a:cubicBezTo>
                    <a:pt x="3818" y="13877"/>
                    <a:pt x="3355" y="14125"/>
                    <a:pt x="3007" y="14125"/>
                  </a:cubicBezTo>
                  <a:cubicBezTo>
                    <a:pt x="2660" y="14125"/>
                    <a:pt x="2254" y="13877"/>
                    <a:pt x="2138" y="14063"/>
                  </a:cubicBezTo>
                  <a:cubicBezTo>
                    <a:pt x="2022" y="14248"/>
                    <a:pt x="2022" y="14744"/>
                    <a:pt x="1443" y="14187"/>
                  </a:cubicBezTo>
                  <a:cubicBezTo>
                    <a:pt x="864" y="13629"/>
                    <a:pt x="689" y="14125"/>
                    <a:pt x="689" y="14497"/>
                  </a:cubicBezTo>
                  <a:cubicBezTo>
                    <a:pt x="689" y="14795"/>
                    <a:pt x="388" y="14932"/>
                    <a:pt x="0" y="14942"/>
                  </a:cubicBezTo>
                  <a:cubicBezTo>
                    <a:pt x="80" y="15119"/>
                    <a:pt x="116" y="15261"/>
                    <a:pt x="116" y="15261"/>
                  </a:cubicBezTo>
                  <a:lnTo>
                    <a:pt x="353" y="15638"/>
                  </a:lnTo>
                  <a:cubicBezTo>
                    <a:pt x="353" y="15638"/>
                    <a:pt x="315" y="16250"/>
                    <a:pt x="544" y="16495"/>
                  </a:cubicBezTo>
                  <a:cubicBezTo>
                    <a:pt x="774" y="16741"/>
                    <a:pt x="1194" y="17190"/>
                    <a:pt x="1232" y="17393"/>
                  </a:cubicBezTo>
                  <a:cubicBezTo>
                    <a:pt x="1270" y="17598"/>
                    <a:pt x="1232" y="18497"/>
                    <a:pt x="1232" y="18497"/>
                  </a:cubicBezTo>
                  <a:cubicBezTo>
                    <a:pt x="1232" y="18497"/>
                    <a:pt x="1384" y="19191"/>
                    <a:pt x="1613" y="18865"/>
                  </a:cubicBezTo>
                  <a:cubicBezTo>
                    <a:pt x="1843" y="18537"/>
                    <a:pt x="2186" y="19150"/>
                    <a:pt x="2339" y="18742"/>
                  </a:cubicBezTo>
                  <a:cubicBezTo>
                    <a:pt x="2493" y="18333"/>
                    <a:pt x="2988" y="18823"/>
                    <a:pt x="3218" y="18823"/>
                  </a:cubicBezTo>
                  <a:cubicBezTo>
                    <a:pt x="3447" y="18823"/>
                    <a:pt x="3982" y="18088"/>
                    <a:pt x="4134" y="18129"/>
                  </a:cubicBezTo>
                  <a:cubicBezTo>
                    <a:pt x="4288" y="18169"/>
                    <a:pt x="4631" y="18865"/>
                    <a:pt x="4631" y="19150"/>
                  </a:cubicBezTo>
                  <a:cubicBezTo>
                    <a:pt x="4631" y="19436"/>
                    <a:pt x="5319" y="19722"/>
                    <a:pt x="5090" y="19803"/>
                  </a:cubicBezTo>
                  <a:cubicBezTo>
                    <a:pt x="4861" y="19885"/>
                    <a:pt x="4822" y="20293"/>
                    <a:pt x="5090" y="20293"/>
                  </a:cubicBezTo>
                  <a:cubicBezTo>
                    <a:pt x="5357" y="20293"/>
                    <a:pt x="5242" y="20825"/>
                    <a:pt x="5395" y="21070"/>
                  </a:cubicBezTo>
                  <a:cubicBezTo>
                    <a:pt x="5548" y="21315"/>
                    <a:pt x="5853" y="21520"/>
                    <a:pt x="6006" y="21152"/>
                  </a:cubicBezTo>
                  <a:cubicBezTo>
                    <a:pt x="6160" y="20784"/>
                    <a:pt x="6503" y="21111"/>
                    <a:pt x="6656" y="21356"/>
                  </a:cubicBezTo>
                  <a:cubicBezTo>
                    <a:pt x="6809" y="21600"/>
                    <a:pt x="7306" y="21315"/>
                    <a:pt x="7382" y="20988"/>
                  </a:cubicBezTo>
                  <a:cubicBezTo>
                    <a:pt x="7458" y="20661"/>
                    <a:pt x="8069" y="20538"/>
                    <a:pt x="8031" y="20906"/>
                  </a:cubicBezTo>
                  <a:cubicBezTo>
                    <a:pt x="7993" y="21274"/>
                    <a:pt x="8107" y="21356"/>
                    <a:pt x="8489" y="21070"/>
                  </a:cubicBezTo>
                  <a:cubicBezTo>
                    <a:pt x="8606" y="20983"/>
                    <a:pt x="8731" y="20969"/>
                    <a:pt x="8855" y="20989"/>
                  </a:cubicBezTo>
                  <a:cubicBezTo>
                    <a:pt x="8990" y="20514"/>
                    <a:pt x="9146" y="20075"/>
                    <a:pt x="9215" y="19926"/>
                  </a:cubicBezTo>
                  <a:cubicBezTo>
                    <a:pt x="9330" y="19681"/>
                    <a:pt x="8948" y="19110"/>
                    <a:pt x="9138" y="19027"/>
                  </a:cubicBezTo>
                  <a:cubicBezTo>
                    <a:pt x="9330" y="18946"/>
                    <a:pt x="9979" y="19110"/>
                    <a:pt x="10170" y="18537"/>
                  </a:cubicBezTo>
                  <a:cubicBezTo>
                    <a:pt x="10361" y="17966"/>
                    <a:pt x="10590" y="17679"/>
                    <a:pt x="10590" y="17679"/>
                  </a:cubicBezTo>
                  <a:cubicBezTo>
                    <a:pt x="10590" y="17679"/>
                    <a:pt x="10666" y="16455"/>
                    <a:pt x="11010" y="16659"/>
                  </a:cubicBezTo>
                  <a:cubicBezTo>
                    <a:pt x="11354" y="16863"/>
                    <a:pt x="11774" y="17190"/>
                    <a:pt x="11813" y="16699"/>
                  </a:cubicBezTo>
                  <a:cubicBezTo>
                    <a:pt x="11851" y="16209"/>
                    <a:pt x="12271" y="16495"/>
                    <a:pt x="12385" y="16046"/>
                  </a:cubicBezTo>
                  <a:cubicBezTo>
                    <a:pt x="12500" y="15596"/>
                    <a:pt x="12729" y="15638"/>
                    <a:pt x="12997" y="15719"/>
                  </a:cubicBezTo>
                  <a:cubicBezTo>
                    <a:pt x="13264" y="15801"/>
                    <a:pt x="13493" y="15679"/>
                    <a:pt x="13493" y="15433"/>
                  </a:cubicBezTo>
                  <a:cubicBezTo>
                    <a:pt x="13493" y="15189"/>
                    <a:pt x="14104" y="15311"/>
                    <a:pt x="14601" y="14944"/>
                  </a:cubicBezTo>
                  <a:cubicBezTo>
                    <a:pt x="15097" y="14576"/>
                    <a:pt x="15365" y="14290"/>
                    <a:pt x="15556" y="14493"/>
                  </a:cubicBezTo>
                  <a:cubicBezTo>
                    <a:pt x="15748" y="14699"/>
                    <a:pt x="17008" y="14657"/>
                    <a:pt x="17199" y="14576"/>
                  </a:cubicBezTo>
                  <a:cubicBezTo>
                    <a:pt x="17389" y="14493"/>
                    <a:pt x="17772" y="14127"/>
                    <a:pt x="18230" y="14208"/>
                  </a:cubicBezTo>
                  <a:cubicBezTo>
                    <a:pt x="18688" y="14290"/>
                    <a:pt x="19796" y="14003"/>
                    <a:pt x="20254" y="14003"/>
                  </a:cubicBezTo>
                  <a:cubicBezTo>
                    <a:pt x="20713" y="14003"/>
                    <a:pt x="20904" y="13555"/>
                    <a:pt x="21057" y="13391"/>
                  </a:cubicBezTo>
                  <a:cubicBezTo>
                    <a:pt x="21210" y="13228"/>
                    <a:pt x="21324" y="12493"/>
                    <a:pt x="21477" y="12371"/>
                  </a:cubicBezTo>
                  <a:cubicBezTo>
                    <a:pt x="21600" y="12272"/>
                    <a:pt x="21575" y="9707"/>
                    <a:pt x="21560" y="8695"/>
                  </a:cubicBezTo>
                  <a:cubicBezTo>
                    <a:pt x="21099" y="8797"/>
                    <a:pt x="20461" y="8949"/>
                    <a:pt x="20461" y="894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19" name="Shape 2755"/>
            <p:cNvSpPr/>
            <p:nvPr/>
          </p:nvSpPr>
          <p:spPr>
            <a:xfrm>
              <a:off x="7403621" y="4521674"/>
              <a:ext cx="371545" cy="253074"/>
            </a:xfrm>
            <a:custGeom>
              <a:avLst/>
              <a:gdLst/>
              <a:ahLst/>
              <a:cxnLst>
                <a:cxn ang="0">
                  <a:pos x="wd2" y="hd2"/>
                </a:cxn>
                <a:cxn ang="5400000">
                  <a:pos x="wd2" y="hd2"/>
                </a:cxn>
                <a:cxn ang="10800000">
                  <a:pos x="wd2" y="hd2"/>
                </a:cxn>
                <a:cxn ang="16200000">
                  <a:pos x="wd2" y="hd2"/>
                </a:cxn>
              </a:cxnLst>
              <a:rect l="0" t="0" r="r" b="b"/>
              <a:pathLst>
                <a:path w="21473" h="20466" extrusionOk="0">
                  <a:moveTo>
                    <a:pt x="21442" y="11758"/>
                  </a:moveTo>
                  <a:cubicBezTo>
                    <a:pt x="21047" y="11247"/>
                    <a:pt x="20516" y="11088"/>
                    <a:pt x="20378" y="11088"/>
                  </a:cubicBezTo>
                  <a:cubicBezTo>
                    <a:pt x="20145" y="11088"/>
                    <a:pt x="20320" y="9299"/>
                    <a:pt x="20204" y="9056"/>
                  </a:cubicBezTo>
                  <a:cubicBezTo>
                    <a:pt x="20087" y="8811"/>
                    <a:pt x="19331" y="9542"/>
                    <a:pt x="18865" y="9299"/>
                  </a:cubicBezTo>
                  <a:cubicBezTo>
                    <a:pt x="18400" y="9056"/>
                    <a:pt x="18225" y="7998"/>
                    <a:pt x="17818" y="7998"/>
                  </a:cubicBezTo>
                  <a:cubicBezTo>
                    <a:pt x="17411" y="7998"/>
                    <a:pt x="17353" y="7347"/>
                    <a:pt x="17353" y="6613"/>
                  </a:cubicBezTo>
                  <a:cubicBezTo>
                    <a:pt x="17353" y="5879"/>
                    <a:pt x="16597" y="5147"/>
                    <a:pt x="16131" y="4659"/>
                  </a:cubicBezTo>
                  <a:cubicBezTo>
                    <a:pt x="15666" y="4170"/>
                    <a:pt x="15550" y="2787"/>
                    <a:pt x="15258" y="2542"/>
                  </a:cubicBezTo>
                  <a:cubicBezTo>
                    <a:pt x="15091" y="2403"/>
                    <a:pt x="15156" y="1402"/>
                    <a:pt x="15240" y="572"/>
                  </a:cubicBezTo>
                  <a:cubicBezTo>
                    <a:pt x="14516" y="558"/>
                    <a:pt x="13800" y="448"/>
                    <a:pt x="13609" y="180"/>
                  </a:cubicBezTo>
                  <a:cubicBezTo>
                    <a:pt x="13222" y="-360"/>
                    <a:pt x="12678" y="399"/>
                    <a:pt x="11671" y="1376"/>
                  </a:cubicBezTo>
                  <a:cubicBezTo>
                    <a:pt x="10662" y="2353"/>
                    <a:pt x="9421" y="2030"/>
                    <a:pt x="9421" y="2679"/>
                  </a:cubicBezTo>
                  <a:cubicBezTo>
                    <a:pt x="9421" y="3331"/>
                    <a:pt x="8954" y="3656"/>
                    <a:pt x="8412" y="3437"/>
                  </a:cubicBezTo>
                  <a:cubicBezTo>
                    <a:pt x="7869" y="3223"/>
                    <a:pt x="7403" y="3113"/>
                    <a:pt x="7170" y="4308"/>
                  </a:cubicBezTo>
                  <a:cubicBezTo>
                    <a:pt x="6938" y="5501"/>
                    <a:pt x="6085" y="4739"/>
                    <a:pt x="6007" y="6042"/>
                  </a:cubicBezTo>
                  <a:cubicBezTo>
                    <a:pt x="5929" y="7347"/>
                    <a:pt x="5076" y="6478"/>
                    <a:pt x="4378" y="5936"/>
                  </a:cubicBezTo>
                  <a:cubicBezTo>
                    <a:pt x="3679" y="5395"/>
                    <a:pt x="3525" y="8646"/>
                    <a:pt x="3525" y="8646"/>
                  </a:cubicBezTo>
                  <a:cubicBezTo>
                    <a:pt x="3525" y="8646"/>
                    <a:pt x="3060" y="9409"/>
                    <a:pt x="2670" y="10926"/>
                  </a:cubicBezTo>
                  <a:cubicBezTo>
                    <a:pt x="2283" y="12450"/>
                    <a:pt x="965" y="12013"/>
                    <a:pt x="576" y="12230"/>
                  </a:cubicBezTo>
                  <a:cubicBezTo>
                    <a:pt x="189" y="12450"/>
                    <a:pt x="965" y="13967"/>
                    <a:pt x="732" y="14620"/>
                  </a:cubicBezTo>
                  <a:cubicBezTo>
                    <a:pt x="591" y="15016"/>
                    <a:pt x="275" y="16182"/>
                    <a:pt x="0" y="17445"/>
                  </a:cubicBezTo>
                  <a:cubicBezTo>
                    <a:pt x="574" y="17577"/>
                    <a:pt x="1113" y="18258"/>
                    <a:pt x="1276" y="18638"/>
                  </a:cubicBezTo>
                  <a:cubicBezTo>
                    <a:pt x="1508" y="19178"/>
                    <a:pt x="2905" y="21240"/>
                    <a:pt x="3603" y="20155"/>
                  </a:cubicBezTo>
                  <a:cubicBezTo>
                    <a:pt x="4302" y="19068"/>
                    <a:pt x="6240" y="18962"/>
                    <a:pt x="6705" y="19613"/>
                  </a:cubicBezTo>
                  <a:cubicBezTo>
                    <a:pt x="7170" y="20265"/>
                    <a:pt x="7482" y="19937"/>
                    <a:pt x="7559" y="19288"/>
                  </a:cubicBezTo>
                  <a:cubicBezTo>
                    <a:pt x="7636" y="18638"/>
                    <a:pt x="6784" y="16247"/>
                    <a:pt x="7095" y="15595"/>
                  </a:cubicBezTo>
                  <a:cubicBezTo>
                    <a:pt x="7403" y="14944"/>
                    <a:pt x="13455" y="15272"/>
                    <a:pt x="13688" y="15813"/>
                  </a:cubicBezTo>
                  <a:cubicBezTo>
                    <a:pt x="13919" y="16357"/>
                    <a:pt x="13919" y="14730"/>
                    <a:pt x="14696" y="14836"/>
                  </a:cubicBezTo>
                  <a:cubicBezTo>
                    <a:pt x="15472" y="14944"/>
                    <a:pt x="16636" y="15487"/>
                    <a:pt x="17102" y="15272"/>
                  </a:cubicBezTo>
                  <a:cubicBezTo>
                    <a:pt x="17567" y="15054"/>
                    <a:pt x="18109" y="13857"/>
                    <a:pt x="18575" y="13857"/>
                  </a:cubicBezTo>
                  <a:cubicBezTo>
                    <a:pt x="19041" y="13857"/>
                    <a:pt x="20437" y="13751"/>
                    <a:pt x="20747" y="13207"/>
                  </a:cubicBezTo>
                  <a:cubicBezTo>
                    <a:pt x="21059" y="12664"/>
                    <a:pt x="21600" y="12664"/>
                    <a:pt x="21446" y="11799"/>
                  </a:cubicBezTo>
                  <a:cubicBezTo>
                    <a:pt x="21444" y="11785"/>
                    <a:pt x="21444" y="11773"/>
                    <a:pt x="21442" y="1175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0" name="Shape 2756"/>
            <p:cNvSpPr/>
            <p:nvPr/>
          </p:nvSpPr>
          <p:spPr>
            <a:xfrm>
              <a:off x="7701753" y="4124164"/>
              <a:ext cx="700639" cy="548522"/>
            </a:xfrm>
            <a:custGeom>
              <a:avLst/>
              <a:gdLst/>
              <a:ahLst/>
              <a:cxnLst>
                <a:cxn ang="0">
                  <a:pos x="wd2" y="hd2"/>
                </a:cxn>
                <a:cxn ang="5400000">
                  <a:pos x="wd2" y="hd2"/>
                </a:cxn>
                <a:cxn ang="10800000">
                  <a:pos x="wd2" y="hd2"/>
                </a:cxn>
                <a:cxn ang="16200000">
                  <a:pos x="wd2" y="hd2"/>
                </a:cxn>
              </a:cxnLst>
              <a:rect l="0" t="0" r="r" b="b"/>
              <a:pathLst>
                <a:path w="21438" h="21485" extrusionOk="0">
                  <a:moveTo>
                    <a:pt x="20583" y="3147"/>
                  </a:moveTo>
                  <a:cubicBezTo>
                    <a:pt x="20583" y="2888"/>
                    <a:pt x="20537" y="1726"/>
                    <a:pt x="20500" y="862"/>
                  </a:cubicBezTo>
                  <a:lnTo>
                    <a:pt x="19398" y="1625"/>
                  </a:lnTo>
                  <a:cubicBezTo>
                    <a:pt x="19398" y="1625"/>
                    <a:pt x="19105" y="1001"/>
                    <a:pt x="18519" y="500"/>
                  </a:cubicBezTo>
                  <a:cubicBezTo>
                    <a:pt x="17934" y="0"/>
                    <a:pt x="16469" y="0"/>
                    <a:pt x="16469" y="0"/>
                  </a:cubicBezTo>
                  <a:lnTo>
                    <a:pt x="10511" y="4753"/>
                  </a:lnTo>
                  <a:lnTo>
                    <a:pt x="7972" y="7375"/>
                  </a:lnTo>
                  <a:cubicBezTo>
                    <a:pt x="7972" y="7375"/>
                    <a:pt x="6312" y="8126"/>
                    <a:pt x="5823" y="8252"/>
                  </a:cubicBezTo>
                  <a:cubicBezTo>
                    <a:pt x="5767" y="8266"/>
                    <a:pt x="5703" y="8282"/>
                    <a:pt x="5639" y="8300"/>
                  </a:cubicBezTo>
                  <a:cubicBezTo>
                    <a:pt x="5654" y="9602"/>
                    <a:pt x="5681" y="12905"/>
                    <a:pt x="5549" y="13031"/>
                  </a:cubicBezTo>
                  <a:cubicBezTo>
                    <a:pt x="5385" y="13190"/>
                    <a:pt x="5261" y="14135"/>
                    <a:pt x="5097" y="14345"/>
                  </a:cubicBezTo>
                  <a:cubicBezTo>
                    <a:pt x="4933" y="14556"/>
                    <a:pt x="4727" y="15133"/>
                    <a:pt x="4234" y="15133"/>
                  </a:cubicBezTo>
                  <a:cubicBezTo>
                    <a:pt x="3741" y="15133"/>
                    <a:pt x="2551" y="15503"/>
                    <a:pt x="2058" y="15397"/>
                  </a:cubicBezTo>
                  <a:cubicBezTo>
                    <a:pt x="1565" y="15293"/>
                    <a:pt x="1154" y="15763"/>
                    <a:pt x="949" y="15870"/>
                  </a:cubicBezTo>
                  <a:cubicBezTo>
                    <a:pt x="845" y="15923"/>
                    <a:pt x="442" y="15963"/>
                    <a:pt x="46" y="15953"/>
                  </a:cubicBezTo>
                  <a:cubicBezTo>
                    <a:pt x="2" y="16356"/>
                    <a:pt x="-33" y="16841"/>
                    <a:pt x="55" y="16908"/>
                  </a:cubicBezTo>
                  <a:cubicBezTo>
                    <a:pt x="210" y="17026"/>
                    <a:pt x="271" y="17696"/>
                    <a:pt x="518" y="17934"/>
                  </a:cubicBezTo>
                  <a:cubicBezTo>
                    <a:pt x="764" y="18170"/>
                    <a:pt x="1164" y="18525"/>
                    <a:pt x="1164" y="18879"/>
                  </a:cubicBezTo>
                  <a:cubicBezTo>
                    <a:pt x="1164" y="19236"/>
                    <a:pt x="1195" y="19550"/>
                    <a:pt x="1411" y="19550"/>
                  </a:cubicBezTo>
                  <a:cubicBezTo>
                    <a:pt x="1626" y="19550"/>
                    <a:pt x="1719" y="20062"/>
                    <a:pt x="1965" y="20180"/>
                  </a:cubicBezTo>
                  <a:cubicBezTo>
                    <a:pt x="2212" y="20299"/>
                    <a:pt x="2612" y="19945"/>
                    <a:pt x="2674" y="20062"/>
                  </a:cubicBezTo>
                  <a:cubicBezTo>
                    <a:pt x="2735" y="20180"/>
                    <a:pt x="2643" y="21048"/>
                    <a:pt x="2766" y="21048"/>
                  </a:cubicBezTo>
                  <a:cubicBezTo>
                    <a:pt x="2839" y="21048"/>
                    <a:pt x="3120" y="21125"/>
                    <a:pt x="3330" y="21371"/>
                  </a:cubicBezTo>
                  <a:cubicBezTo>
                    <a:pt x="3255" y="20953"/>
                    <a:pt x="3419" y="20394"/>
                    <a:pt x="3824" y="20549"/>
                  </a:cubicBezTo>
                  <a:cubicBezTo>
                    <a:pt x="4235" y="20707"/>
                    <a:pt x="3906" y="21180"/>
                    <a:pt x="4276" y="21393"/>
                  </a:cubicBezTo>
                  <a:cubicBezTo>
                    <a:pt x="4645" y="21600"/>
                    <a:pt x="4851" y="21443"/>
                    <a:pt x="4851" y="21075"/>
                  </a:cubicBezTo>
                  <a:cubicBezTo>
                    <a:pt x="4851" y="20707"/>
                    <a:pt x="5344" y="19971"/>
                    <a:pt x="5468" y="19813"/>
                  </a:cubicBezTo>
                  <a:cubicBezTo>
                    <a:pt x="5591" y="19656"/>
                    <a:pt x="5549" y="18658"/>
                    <a:pt x="5796" y="18394"/>
                  </a:cubicBezTo>
                  <a:cubicBezTo>
                    <a:pt x="6042" y="18130"/>
                    <a:pt x="6782" y="18341"/>
                    <a:pt x="7069" y="18394"/>
                  </a:cubicBezTo>
                  <a:cubicBezTo>
                    <a:pt x="7356" y="18447"/>
                    <a:pt x="7562" y="17657"/>
                    <a:pt x="7890" y="18026"/>
                  </a:cubicBezTo>
                  <a:cubicBezTo>
                    <a:pt x="8219" y="18394"/>
                    <a:pt x="8753" y="18078"/>
                    <a:pt x="9000" y="18447"/>
                  </a:cubicBezTo>
                  <a:cubicBezTo>
                    <a:pt x="9246" y="18815"/>
                    <a:pt x="9369" y="19707"/>
                    <a:pt x="9780" y="19392"/>
                  </a:cubicBezTo>
                  <a:cubicBezTo>
                    <a:pt x="10190" y="19076"/>
                    <a:pt x="10683" y="18972"/>
                    <a:pt x="10929" y="18972"/>
                  </a:cubicBezTo>
                  <a:cubicBezTo>
                    <a:pt x="11177" y="18972"/>
                    <a:pt x="11752" y="19603"/>
                    <a:pt x="11998" y="19707"/>
                  </a:cubicBezTo>
                  <a:cubicBezTo>
                    <a:pt x="12244" y="19813"/>
                    <a:pt x="13066" y="19919"/>
                    <a:pt x="13353" y="19707"/>
                  </a:cubicBezTo>
                  <a:cubicBezTo>
                    <a:pt x="13640" y="19497"/>
                    <a:pt x="14010" y="18815"/>
                    <a:pt x="14379" y="18866"/>
                  </a:cubicBezTo>
                  <a:cubicBezTo>
                    <a:pt x="14749" y="18919"/>
                    <a:pt x="15899" y="18760"/>
                    <a:pt x="16146" y="18919"/>
                  </a:cubicBezTo>
                  <a:cubicBezTo>
                    <a:pt x="16393" y="19076"/>
                    <a:pt x="16926" y="19445"/>
                    <a:pt x="17296" y="19287"/>
                  </a:cubicBezTo>
                  <a:cubicBezTo>
                    <a:pt x="17667" y="19130"/>
                    <a:pt x="17994" y="18237"/>
                    <a:pt x="18282" y="18130"/>
                  </a:cubicBezTo>
                  <a:cubicBezTo>
                    <a:pt x="18372" y="18097"/>
                    <a:pt x="18431" y="18105"/>
                    <a:pt x="18480" y="18126"/>
                  </a:cubicBezTo>
                  <a:cubicBezTo>
                    <a:pt x="18485" y="17921"/>
                    <a:pt x="18488" y="17726"/>
                    <a:pt x="18488" y="17553"/>
                  </a:cubicBezTo>
                  <a:cubicBezTo>
                    <a:pt x="18488" y="16606"/>
                    <a:pt x="18652" y="16975"/>
                    <a:pt x="18776" y="16028"/>
                  </a:cubicBezTo>
                  <a:cubicBezTo>
                    <a:pt x="18898" y="15082"/>
                    <a:pt x="20829" y="12610"/>
                    <a:pt x="20993" y="12451"/>
                  </a:cubicBezTo>
                  <a:cubicBezTo>
                    <a:pt x="21158" y="12294"/>
                    <a:pt x="21156" y="8562"/>
                    <a:pt x="21156" y="8036"/>
                  </a:cubicBezTo>
                  <a:cubicBezTo>
                    <a:pt x="21156" y="7511"/>
                    <a:pt x="21239" y="6880"/>
                    <a:pt x="21403" y="6143"/>
                  </a:cubicBezTo>
                  <a:cubicBezTo>
                    <a:pt x="21567" y="5406"/>
                    <a:pt x="21116" y="5461"/>
                    <a:pt x="21156" y="4776"/>
                  </a:cubicBezTo>
                  <a:cubicBezTo>
                    <a:pt x="21198" y="4094"/>
                    <a:pt x="20583" y="3568"/>
                    <a:pt x="20583" y="314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1" name="Shape 2757"/>
            <p:cNvSpPr/>
            <p:nvPr/>
          </p:nvSpPr>
          <p:spPr>
            <a:xfrm>
              <a:off x="8298019" y="4124164"/>
              <a:ext cx="453595" cy="753499"/>
            </a:xfrm>
            <a:custGeom>
              <a:avLst/>
              <a:gdLst/>
              <a:ahLst/>
              <a:cxnLst>
                <a:cxn ang="0">
                  <a:pos x="wd2" y="hd2"/>
                </a:cxn>
                <a:cxn ang="5400000">
                  <a:pos x="wd2" y="hd2"/>
                </a:cxn>
                <a:cxn ang="10800000">
                  <a:pos x="wd2" y="hd2"/>
                </a:cxn>
                <a:cxn ang="16200000">
                  <a:pos x="wd2" y="hd2"/>
                </a:cxn>
              </a:cxnLst>
              <a:rect l="0" t="0" r="r" b="b"/>
              <a:pathLst>
                <a:path w="21488" h="21542" extrusionOk="0">
                  <a:moveTo>
                    <a:pt x="21467" y="5328"/>
                  </a:moveTo>
                  <a:lnTo>
                    <a:pt x="5049" y="0"/>
                  </a:lnTo>
                  <a:lnTo>
                    <a:pt x="3127" y="629"/>
                  </a:lnTo>
                  <a:cubicBezTo>
                    <a:pt x="3183" y="1260"/>
                    <a:pt x="3255" y="2108"/>
                    <a:pt x="3255" y="2296"/>
                  </a:cubicBezTo>
                  <a:cubicBezTo>
                    <a:pt x="3255" y="2604"/>
                    <a:pt x="4208" y="2988"/>
                    <a:pt x="4143" y="3486"/>
                  </a:cubicBezTo>
                  <a:cubicBezTo>
                    <a:pt x="4081" y="3985"/>
                    <a:pt x="4780" y="3946"/>
                    <a:pt x="4525" y="4484"/>
                  </a:cubicBezTo>
                  <a:cubicBezTo>
                    <a:pt x="4272" y="5022"/>
                    <a:pt x="4143" y="5482"/>
                    <a:pt x="4143" y="5865"/>
                  </a:cubicBezTo>
                  <a:cubicBezTo>
                    <a:pt x="4143" y="6249"/>
                    <a:pt x="4146" y="8974"/>
                    <a:pt x="3891" y="9089"/>
                  </a:cubicBezTo>
                  <a:cubicBezTo>
                    <a:pt x="3635" y="9204"/>
                    <a:pt x="648" y="11008"/>
                    <a:pt x="459" y="11699"/>
                  </a:cubicBezTo>
                  <a:cubicBezTo>
                    <a:pt x="266" y="12390"/>
                    <a:pt x="13" y="12121"/>
                    <a:pt x="13" y="12812"/>
                  </a:cubicBezTo>
                  <a:cubicBezTo>
                    <a:pt x="13" y="12938"/>
                    <a:pt x="7" y="13081"/>
                    <a:pt x="0" y="13230"/>
                  </a:cubicBezTo>
                  <a:cubicBezTo>
                    <a:pt x="164" y="13264"/>
                    <a:pt x="239" y="13371"/>
                    <a:pt x="456" y="13502"/>
                  </a:cubicBezTo>
                  <a:cubicBezTo>
                    <a:pt x="776" y="13693"/>
                    <a:pt x="776" y="14040"/>
                    <a:pt x="1409" y="14040"/>
                  </a:cubicBezTo>
                  <a:cubicBezTo>
                    <a:pt x="2046" y="14040"/>
                    <a:pt x="2809" y="14922"/>
                    <a:pt x="2746" y="15268"/>
                  </a:cubicBezTo>
                  <a:cubicBezTo>
                    <a:pt x="2681" y="15614"/>
                    <a:pt x="3064" y="15805"/>
                    <a:pt x="3001" y="16420"/>
                  </a:cubicBezTo>
                  <a:cubicBezTo>
                    <a:pt x="2937" y="17033"/>
                    <a:pt x="3572" y="17916"/>
                    <a:pt x="3891" y="18032"/>
                  </a:cubicBezTo>
                  <a:cubicBezTo>
                    <a:pt x="4208" y="18146"/>
                    <a:pt x="3762" y="18262"/>
                    <a:pt x="3001" y="18222"/>
                  </a:cubicBezTo>
                  <a:cubicBezTo>
                    <a:pt x="2238" y="18185"/>
                    <a:pt x="1157" y="18185"/>
                    <a:pt x="1157" y="18376"/>
                  </a:cubicBezTo>
                  <a:cubicBezTo>
                    <a:pt x="1157" y="18568"/>
                    <a:pt x="838" y="18837"/>
                    <a:pt x="1664" y="19298"/>
                  </a:cubicBezTo>
                  <a:cubicBezTo>
                    <a:pt x="2492" y="19758"/>
                    <a:pt x="3192" y="19911"/>
                    <a:pt x="3445" y="20410"/>
                  </a:cubicBezTo>
                  <a:cubicBezTo>
                    <a:pt x="3700" y="20911"/>
                    <a:pt x="4016" y="21369"/>
                    <a:pt x="4272" y="21485"/>
                  </a:cubicBezTo>
                  <a:cubicBezTo>
                    <a:pt x="4525" y="21600"/>
                    <a:pt x="5035" y="21563"/>
                    <a:pt x="5479" y="21178"/>
                  </a:cubicBezTo>
                  <a:cubicBezTo>
                    <a:pt x="5925" y="20794"/>
                    <a:pt x="6434" y="21522"/>
                    <a:pt x="6879" y="21178"/>
                  </a:cubicBezTo>
                  <a:cubicBezTo>
                    <a:pt x="7324" y="20832"/>
                    <a:pt x="8851" y="20871"/>
                    <a:pt x="9233" y="20755"/>
                  </a:cubicBezTo>
                  <a:cubicBezTo>
                    <a:pt x="9614" y="20640"/>
                    <a:pt x="10759" y="20333"/>
                    <a:pt x="11138" y="20142"/>
                  </a:cubicBezTo>
                  <a:cubicBezTo>
                    <a:pt x="11520" y="19950"/>
                    <a:pt x="10695" y="19643"/>
                    <a:pt x="11267" y="19451"/>
                  </a:cubicBezTo>
                  <a:cubicBezTo>
                    <a:pt x="11837" y="19259"/>
                    <a:pt x="13619" y="19604"/>
                    <a:pt x="14319" y="19068"/>
                  </a:cubicBezTo>
                  <a:cubicBezTo>
                    <a:pt x="15019" y="18530"/>
                    <a:pt x="16099" y="17954"/>
                    <a:pt x="16416" y="17763"/>
                  </a:cubicBezTo>
                  <a:cubicBezTo>
                    <a:pt x="16734" y="17571"/>
                    <a:pt x="16416" y="17417"/>
                    <a:pt x="16862" y="17148"/>
                  </a:cubicBezTo>
                  <a:cubicBezTo>
                    <a:pt x="17306" y="16880"/>
                    <a:pt x="18198" y="16572"/>
                    <a:pt x="18642" y="16726"/>
                  </a:cubicBezTo>
                  <a:cubicBezTo>
                    <a:pt x="18740" y="16761"/>
                    <a:pt x="18874" y="16773"/>
                    <a:pt x="19014" y="16776"/>
                  </a:cubicBezTo>
                  <a:cubicBezTo>
                    <a:pt x="18973" y="16746"/>
                    <a:pt x="18946" y="16727"/>
                    <a:pt x="18946" y="16727"/>
                  </a:cubicBezTo>
                  <a:lnTo>
                    <a:pt x="19212" y="16167"/>
                  </a:lnTo>
                  <a:cubicBezTo>
                    <a:pt x="19212" y="16167"/>
                    <a:pt x="18150" y="15847"/>
                    <a:pt x="18150" y="15366"/>
                  </a:cubicBezTo>
                  <a:cubicBezTo>
                    <a:pt x="18150" y="14886"/>
                    <a:pt x="18415" y="14407"/>
                    <a:pt x="17752" y="14407"/>
                  </a:cubicBezTo>
                  <a:cubicBezTo>
                    <a:pt x="17090" y="14407"/>
                    <a:pt x="16957" y="14005"/>
                    <a:pt x="17485" y="13686"/>
                  </a:cubicBezTo>
                  <a:cubicBezTo>
                    <a:pt x="18019" y="13365"/>
                    <a:pt x="16691" y="12725"/>
                    <a:pt x="17620" y="12725"/>
                  </a:cubicBezTo>
                  <a:cubicBezTo>
                    <a:pt x="18547" y="12725"/>
                    <a:pt x="17885" y="11845"/>
                    <a:pt x="18547" y="11765"/>
                  </a:cubicBezTo>
                  <a:cubicBezTo>
                    <a:pt x="19212" y="11685"/>
                    <a:pt x="19343" y="11365"/>
                    <a:pt x="19343" y="10964"/>
                  </a:cubicBezTo>
                  <a:cubicBezTo>
                    <a:pt x="19343" y="10564"/>
                    <a:pt x="20802" y="10324"/>
                    <a:pt x="21200" y="10244"/>
                  </a:cubicBezTo>
                  <a:cubicBezTo>
                    <a:pt x="21600" y="10164"/>
                    <a:pt x="21467" y="8884"/>
                    <a:pt x="21467" y="8884"/>
                  </a:cubicBezTo>
                  <a:cubicBezTo>
                    <a:pt x="21467" y="8884"/>
                    <a:pt x="21467" y="5328"/>
                    <a:pt x="21467" y="532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2" name="Shape 2758"/>
            <p:cNvSpPr/>
            <p:nvPr/>
          </p:nvSpPr>
          <p:spPr>
            <a:xfrm>
              <a:off x="8770061" y="3701810"/>
              <a:ext cx="486332" cy="494924"/>
            </a:xfrm>
            <a:custGeom>
              <a:avLst/>
              <a:gdLst/>
              <a:ahLst/>
              <a:cxnLst>
                <a:cxn ang="0">
                  <a:pos x="wd2" y="hd2"/>
                </a:cxn>
                <a:cxn ang="5400000">
                  <a:pos x="wd2" y="hd2"/>
                </a:cxn>
                <a:cxn ang="10800000">
                  <a:pos x="wd2" y="hd2"/>
                </a:cxn>
                <a:cxn ang="16200000">
                  <a:pos x="wd2" y="hd2"/>
                </a:cxn>
              </a:cxnLst>
              <a:rect l="0" t="0" r="r" b="b"/>
              <a:pathLst>
                <a:path w="21136" h="21600" extrusionOk="0">
                  <a:moveTo>
                    <a:pt x="19836" y="4682"/>
                  </a:moveTo>
                  <a:lnTo>
                    <a:pt x="18421" y="1193"/>
                  </a:lnTo>
                  <a:cubicBezTo>
                    <a:pt x="18319" y="1352"/>
                    <a:pt x="18241" y="1464"/>
                    <a:pt x="18199" y="1505"/>
                  </a:cubicBezTo>
                  <a:cubicBezTo>
                    <a:pt x="17965" y="1740"/>
                    <a:pt x="17002" y="1154"/>
                    <a:pt x="16097" y="1388"/>
                  </a:cubicBezTo>
                  <a:cubicBezTo>
                    <a:pt x="15193" y="1623"/>
                    <a:pt x="14493" y="1300"/>
                    <a:pt x="13617" y="861"/>
                  </a:cubicBezTo>
                  <a:cubicBezTo>
                    <a:pt x="12744" y="421"/>
                    <a:pt x="9885" y="977"/>
                    <a:pt x="9505" y="1535"/>
                  </a:cubicBezTo>
                  <a:cubicBezTo>
                    <a:pt x="9126" y="2091"/>
                    <a:pt x="8163" y="2091"/>
                    <a:pt x="7289" y="1740"/>
                  </a:cubicBezTo>
                  <a:cubicBezTo>
                    <a:pt x="6414" y="1388"/>
                    <a:pt x="5277" y="861"/>
                    <a:pt x="3672" y="714"/>
                  </a:cubicBezTo>
                  <a:cubicBezTo>
                    <a:pt x="2173" y="578"/>
                    <a:pt x="966" y="362"/>
                    <a:pt x="694" y="0"/>
                  </a:cubicBezTo>
                  <a:cubicBezTo>
                    <a:pt x="631" y="169"/>
                    <a:pt x="571" y="335"/>
                    <a:pt x="514" y="493"/>
                  </a:cubicBezTo>
                  <a:cubicBezTo>
                    <a:pt x="28" y="1837"/>
                    <a:pt x="880" y="2204"/>
                    <a:pt x="270" y="2936"/>
                  </a:cubicBezTo>
                  <a:cubicBezTo>
                    <a:pt x="-338" y="3670"/>
                    <a:pt x="270" y="4526"/>
                    <a:pt x="270" y="5868"/>
                  </a:cubicBezTo>
                  <a:cubicBezTo>
                    <a:pt x="270" y="6796"/>
                    <a:pt x="270" y="15704"/>
                    <a:pt x="270" y="21132"/>
                  </a:cubicBezTo>
                  <a:lnTo>
                    <a:pt x="12306" y="21132"/>
                  </a:lnTo>
                  <a:cubicBezTo>
                    <a:pt x="12306" y="21132"/>
                    <a:pt x="12656" y="20897"/>
                    <a:pt x="13006" y="20662"/>
                  </a:cubicBezTo>
                  <a:cubicBezTo>
                    <a:pt x="13356" y="20428"/>
                    <a:pt x="13940" y="21012"/>
                    <a:pt x="13940" y="21012"/>
                  </a:cubicBezTo>
                  <a:lnTo>
                    <a:pt x="16507" y="21012"/>
                  </a:lnTo>
                  <a:cubicBezTo>
                    <a:pt x="16507" y="21012"/>
                    <a:pt x="16974" y="21600"/>
                    <a:pt x="17556" y="21600"/>
                  </a:cubicBezTo>
                  <a:cubicBezTo>
                    <a:pt x="18139" y="21600"/>
                    <a:pt x="17790" y="20662"/>
                    <a:pt x="18724" y="20662"/>
                  </a:cubicBezTo>
                  <a:cubicBezTo>
                    <a:pt x="19655" y="20662"/>
                    <a:pt x="19423" y="19255"/>
                    <a:pt x="20007" y="19255"/>
                  </a:cubicBezTo>
                  <a:cubicBezTo>
                    <a:pt x="20589" y="19255"/>
                    <a:pt x="20473" y="19373"/>
                    <a:pt x="21057" y="18553"/>
                  </a:cubicBezTo>
                  <a:cubicBezTo>
                    <a:pt x="21074" y="18527"/>
                    <a:pt x="21102" y="18496"/>
                    <a:pt x="21122" y="18471"/>
                  </a:cubicBezTo>
                  <a:cubicBezTo>
                    <a:pt x="21079" y="18217"/>
                    <a:pt x="21072" y="17950"/>
                    <a:pt x="21114" y="17675"/>
                  </a:cubicBezTo>
                  <a:cubicBezTo>
                    <a:pt x="21262" y="16738"/>
                    <a:pt x="20619" y="16795"/>
                    <a:pt x="20212" y="15478"/>
                  </a:cubicBezTo>
                  <a:cubicBezTo>
                    <a:pt x="19803" y="14158"/>
                    <a:pt x="18168" y="12196"/>
                    <a:pt x="18111" y="11435"/>
                  </a:cubicBezTo>
                  <a:cubicBezTo>
                    <a:pt x="18052" y="10673"/>
                    <a:pt x="17148" y="10235"/>
                    <a:pt x="17177" y="9413"/>
                  </a:cubicBezTo>
                  <a:cubicBezTo>
                    <a:pt x="17206" y="8594"/>
                    <a:pt x="16740" y="8507"/>
                    <a:pt x="15836" y="7217"/>
                  </a:cubicBezTo>
                  <a:cubicBezTo>
                    <a:pt x="14931" y="5929"/>
                    <a:pt x="14668" y="3673"/>
                    <a:pt x="14931" y="3585"/>
                  </a:cubicBezTo>
                  <a:cubicBezTo>
                    <a:pt x="15193" y="3496"/>
                    <a:pt x="15952" y="5490"/>
                    <a:pt x="16243" y="6133"/>
                  </a:cubicBezTo>
                  <a:cubicBezTo>
                    <a:pt x="16535" y="6779"/>
                    <a:pt x="17527" y="8741"/>
                    <a:pt x="18227" y="8741"/>
                  </a:cubicBezTo>
                  <a:cubicBezTo>
                    <a:pt x="18929" y="8741"/>
                    <a:pt x="19191" y="5781"/>
                    <a:pt x="19423" y="5929"/>
                  </a:cubicBezTo>
                  <a:cubicBezTo>
                    <a:pt x="19444" y="5941"/>
                    <a:pt x="19459" y="5974"/>
                    <a:pt x="19472" y="6014"/>
                  </a:cubicBezTo>
                  <a:lnTo>
                    <a:pt x="19547" y="5479"/>
                  </a:lnTo>
                  <a:cubicBezTo>
                    <a:pt x="19547" y="5479"/>
                    <a:pt x="19836" y="4682"/>
                    <a:pt x="19836" y="468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3" name="Shape 2759"/>
            <p:cNvSpPr/>
            <p:nvPr/>
          </p:nvSpPr>
          <p:spPr>
            <a:xfrm>
              <a:off x="8099263" y="5117939"/>
              <a:ext cx="249502" cy="284328"/>
            </a:xfrm>
            <a:custGeom>
              <a:avLst/>
              <a:gdLst/>
              <a:ahLst/>
              <a:cxnLst>
                <a:cxn ang="0">
                  <a:pos x="wd2" y="hd2"/>
                </a:cxn>
                <a:cxn ang="5400000">
                  <a:pos x="wd2" y="hd2"/>
                </a:cxn>
                <a:cxn ang="10800000">
                  <a:pos x="wd2" y="hd2"/>
                </a:cxn>
                <a:cxn ang="16200000">
                  <a:pos x="wd2" y="hd2"/>
                </a:cxn>
              </a:cxnLst>
              <a:rect l="0" t="0" r="r" b="b"/>
              <a:pathLst>
                <a:path w="20830" h="21600" extrusionOk="0">
                  <a:moveTo>
                    <a:pt x="10268" y="20616"/>
                  </a:moveTo>
                  <a:cubicBezTo>
                    <a:pt x="12142" y="20616"/>
                    <a:pt x="11443" y="19550"/>
                    <a:pt x="10734" y="17844"/>
                  </a:cubicBezTo>
                  <a:cubicBezTo>
                    <a:pt x="10033" y="16141"/>
                    <a:pt x="11909" y="16353"/>
                    <a:pt x="13080" y="16353"/>
                  </a:cubicBezTo>
                  <a:cubicBezTo>
                    <a:pt x="14255" y="16353"/>
                    <a:pt x="13783" y="14434"/>
                    <a:pt x="14718" y="14434"/>
                  </a:cubicBezTo>
                  <a:cubicBezTo>
                    <a:pt x="15658" y="14434"/>
                    <a:pt x="15891" y="16778"/>
                    <a:pt x="16831" y="16566"/>
                  </a:cubicBezTo>
                  <a:cubicBezTo>
                    <a:pt x="17767" y="16353"/>
                    <a:pt x="18468" y="17206"/>
                    <a:pt x="19638" y="16992"/>
                  </a:cubicBezTo>
                  <a:cubicBezTo>
                    <a:pt x="20811" y="16778"/>
                    <a:pt x="20811" y="14646"/>
                    <a:pt x="20811" y="12943"/>
                  </a:cubicBezTo>
                  <a:cubicBezTo>
                    <a:pt x="20811" y="11234"/>
                    <a:pt x="21044" y="9957"/>
                    <a:pt x="19873" y="9317"/>
                  </a:cubicBezTo>
                  <a:cubicBezTo>
                    <a:pt x="18700" y="8676"/>
                    <a:pt x="17767" y="7185"/>
                    <a:pt x="19172" y="6543"/>
                  </a:cubicBezTo>
                  <a:cubicBezTo>
                    <a:pt x="20578" y="5907"/>
                    <a:pt x="20811" y="4624"/>
                    <a:pt x="19638" y="3773"/>
                  </a:cubicBezTo>
                  <a:cubicBezTo>
                    <a:pt x="18468" y="2920"/>
                    <a:pt x="15891" y="4624"/>
                    <a:pt x="15891" y="3773"/>
                  </a:cubicBezTo>
                  <a:cubicBezTo>
                    <a:pt x="15891" y="3308"/>
                    <a:pt x="16098" y="1642"/>
                    <a:pt x="16288" y="219"/>
                  </a:cubicBezTo>
                  <a:cubicBezTo>
                    <a:pt x="13578" y="138"/>
                    <a:pt x="10657" y="0"/>
                    <a:pt x="10657" y="0"/>
                  </a:cubicBezTo>
                  <a:lnTo>
                    <a:pt x="9956" y="184"/>
                  </a:lnTo>
                  <a:cubicBezTo>
                    <a:pt x="10122" y="2684"/>
                    <a:pt x="9800" y="4626"/>
                    <a:pt x="9800" y="4626"/>
                  </a:cubicBezTo>
                  <a:cubicBezTo>
                    <a:pt x="9800" y="4626"/>
                    <a:pt x="5581" y="4842"/>
                    <a:pt x="4646" y="4842"/>
                  </a:cubicBezTo>
                  <a:cubicBezTo>
                    <a:pt x="4441" y="4842"/>
                    <a:pt x="3799" y="4921"/>
                    <a:pt x="2891" y="5050"/>
                  </a:cubicBezTo>
                  <a:cubicBezTo>
                    <a:pt x="2701" y="5325"/>
                    <a:pt x="2442" y="5600"/>
                    <a:pt x="2247" y="5778"/>
                  </a:cubicBezTo>
                  <a:cubicBezTo>
                    <a:pt x="1745" y="6235"/>
                    <a:pt x="3424" y="6847"/>
                    <a:pt x="3706" y="7509"/>
                  </a:cubicBezTo>
                  <a:cubicBezTo>
                    <a:pt x="3985" y="8173"/>
                    <a:pt x="1575" y="7968"/>
                    <a:pt x="1627" y="8937"/>
                  </a:cubicBezTo>
                  <a:cubicBezTo>
                    <a:pt x="1688" y="9907"/>
                    <a:pt x="789" y="10672"/>
                    <a:pt x="116" y="11129"/>
                  </a:cubicBezTo>
                  <a:cubicBezTo>
                    <a:pt x="-556" y="11588"/>
                    <a:pt x="1911" y="13529"/>
                    <a:pt x="1968" y="14189"/>
                  </a:cubicBezTo>
                  <a:cubicBezTo>
                    <a:pt x="2024" y="14852"/>
                    <a:pt x="2584" y="15464"/>
                    <a:pt x="4714" y="17352"/>
                  </a:cubicBezTo>
                  <a:cubicBezTo>
                    <a:pt x="6746" y="19150"/>
                    <a:pt x="5776" y="19611"/>
                    <a:pt x="8462" y="21600"/>
                  </a:cubicBezTo>
                  <a:cubicBezTo>
                    <a:pt x="8818" y="21095"/>
                    <a:pt x="9383" y="20616"/>
                    <a:pt x="10268" y="2061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4" name="Shape 2760"/>
            <p:cNvSpPr/>
            <p:nvPr/>
          </p:nvSpPr>
          <p:spPr>
            <a:xfrm>
              <a:off x="8099263" y="5117939"/>
              <a:ext cx="95436" cy="64053"/>
            </a:xfrm>
            <a:custGeom>
              <a:avLst/>
              <a:gdLst/>
              <a:ahLst/>
              <a:cxnLst>
                <a:cxn ang="0">
                  <a:pos x="wd2" y="hd2"/>
                </a:cxn>
                <a:cxn ang="5400000">
                  <a:pos x="wd2" y="hd2"/>
                </a:cxn>
                <a:cxn ang="10800000">
                  <a:pos x="wd2" y="hd2"/>
                </a:cxn>
                <a:cxn ang="16200000">
                  <a:pos x="wd2" y="hd2"/>
                </a:cxn>
              </a:cxnLst>
              <a:rect l="0" t="0" r="r" b="b"/>
              <a:pathLst>
                <a:path w="20543" h="21600" extrusionOk="0">
                  <a:moveTo>
                    <a:pt x="20023" y="19718"/>
                  </a:moveTo>
                  <a:cubicBezTo>
                    <a:pt x="20023" y="19718"/>
                    <a:pt x="20848" y="11095"/>
                    <a:pt x="20420" y="0"/>
                  </a:cubicBezTo>
                  <a:lnTo>
                    <a:pt x="18007" y="1072"/>
                  </a:lnTo>
                  <a:lnTo>
                    <a:pt x="4481" y="1072"/>
                  </a:lnTo>
                  <a:cubicBezTo>
                    <a:pt x="4523" y="1211"/>
                    <a:pt x="4533" y="1391"/>
                    <a:pt x="4585" y="1514"/>
                  </a:cubicBezTo>
                  <a:cubicBezTo>
                    <a:pt x="6037" y="4909"/>
                    <a:pt x="5316" y="9892"/>
                    <a:pt x="2277" y="11471"/>
                  </a:cubicBezTo>
                  <a:cubicBezTo>
                    <a:pt x="-752" y="13066"/>
                    <a:pt x="-616" y="17354"/>
                    <a:pt x="1844" y="17575"/>
                  </a:cubicBezTo>
                  <a:cubicBezTo>
                    <a:pt x="3353" y="17722"/>
                    <a:pt x="3003" y="19661"/>
                    <a:pt x="2209" y="21600"/>
                  </a:cubicBezTo>
                  <a:cubicBezTo>
                    <a:pt x="4549" y="21027"/>
                    <a:pt x="6204" y="20675"/>
                    <a:pt x="6727" y="20675"/>
                  </a:cubicBezTo>
                  <a:cubicBezTo>
                    <a:pt x="9145" y="20675"/>
                    <a:pt x="20023" y="19718"/>
                    <a:pt x="20023" y="1971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5" name="Shape 2761"/>
            <p:cNvSpPr/>
            <p:nvPr/>
          </p:nvSpPr>
          <p:spPr>
            <a:xfrm>
              <a:off x="8173797" y="5043406"/>
              <a:ext cx="318633" cy="400373"/>
            </a:xfrm>
            <a:custGeom>
              <a:avLst/>
              <a:gdLst/>
              <a:ahLst/>
              <a:cxnLst>
                <a:cxn ang="0">
                  <a:pos x="wd2" y="hd2"/>
                </a:cxn>
                <a:cxn ang="5400000">
                  <a:pos x="wd2" y="hd2"/>
                </a:cxn>
                <a:cxn ang="10800000">
                  <a:pos x="wd2" y="hd2"/>
                </a:cxn>
                <a:cxn ang="16200000">
                  <a:pos x="wd2" y="hd2"/>
                </a:cxn>
              </a:cxnLst>
              <a:rect l="0" t="0" r="r" b="b"/>
              <a:pathLst>
                <a:path w="21453" h="21600" extrusionOk="0">
                  <a:moveTo>
                    <a:pt x="5802" y="20384"/>
                  </a:moveTo>
                  <a:cubicBezTo>
                    <a:pt x="6369" y="20536"/>
                    <a:pt x="6746" y="21292"/>
                    <a:pt x="7880" y="20536"/>
                  </a:cubicBezTo>
                  <a:cubicBezTo>
                    <a:pt x="9014" y="19778"/>
                    <a:pt x="10337" y="19931"/>
                    <a:pt x="10337" y="20689"/>
                  </a:cubicBezTo>
                  <a:cubicBezTo>
                    <a:pt x="10337" y="21446"/>
                    <a:pt x="10716" y="21292"/>
                    <a:pt x="11660" y="20536"/>
                  </a:cubicBezTo>
                  <a:cubicBezTo>
                    <a:pt x="12604" y="19778"/>
                    <a:pt x="13548" y="20688"/>
                    <a:pt x="13548" y="19172"/>
                  </a:cubicBezTo>
                  <a:cubicBezTo>
                    <a:pt x="13548" y="17659"/>
                    <a:pt x="14682" y="19023"/>
                    <a:pt x="14682" y="17356"/>
                  </a:cubicBezTo>
                  <a:cubicBezTo>
                    <a:pt x="14682" y="15691"/>
                    <a:pt x="14872" y="14024"/>
                    <a:pt x="14872" y="13269"/>
                  </a:cubicBezTo>
                  <a:cubicBezTo>
                    <a:pt x="14872" y="12511"/>
                    <a:pt x="17516" y="11754"/>
                    <a:pt x="17516" y="10543"/>
                  </a:cubicBezTo>
                  <a:cubicBezTo>
                    <a:pt x="17516" y="9333"/>
                    <a:pt x="19785" y="6910"/>
                    <a:pt x="19785" y="5395"/>
                  </a:cubicBezTo>
                  <a:cubicBezTo>
                    <a:pt x="19785" y="3881"/>
                    <a:pt x="20354" y="3579"/>
                    <a:pt x="20919" y="2822"/>
                  </a:cubicBezTo>
                  <a:cubicBezTo>
                    <a:pt x="21311" y="2298"/>
                    <a:pt x="21600" y="1267"/>
                    <a:pt x="21373" y="283"/>
                  </a:cubicBezTo>
                  <a:lnTo>
                    <a:pt x="21373" y="301"/>
                  </a:lnTo>
                  <a:lnTo>
                    <a:pt x="18733" y="0"/>
                  </a:lnTo>
                  <a:lnTo>
                    <a:pt x="17415" y="301"/>
                  </a:lnTo>
                  <a:lnTo>
                    <a:pt x="15719" y="602"/>
                  </a:lnTo>
                  <a:cubicBezTo>
                    <a:pt x="15719" y="602"/>
                    <a:pt x="15907" y="1660"/>
                    <a:pt x="15153" y="2415"/>
                  </a:cubicBezTo>
                  <a:cubicBezTo>
                    <a:pt x="14399" y="3172"/>
                    <a:pt x="14212" y="4833"/>
                    <a:pt x="14212" y="4833"/>
                  </a:cubicBezTo>
                  <a:cubicBezTo>
                    <a:pt x="14212" y="4833"/>
                    <a:pt x="10817" y="3471"/>
                    <a:pt x="9876" y="3623"/>
                  </a:cubicBezTo>
                  <a:cubicBezTo>
                    <a:pt x="9474" y="3687"/>
                    <a:pt x="7939" y="3670"/>
                    <a:pt x="6312" y="3628"/>
                  </a:cubicBezTo>
                  <a:cubicBezTo>
                    <a:pt x="6158" y="4639"/>
                    <a:pt x="5990" y="5822"/>
                    <a:pt x="5990" y="6153"/>
                  </a:cubicBezTo>
                  <a:cubicBezTo>
                    <a:pt x="5990" y="6757"/>
                    <a:pt x="8070" y="5546"/>
                    <a:pt x="9014" y="6153"/>
                  </a:cubicBezTo>
                  <a:cubicBezTo>
                    <a:pt x="9960" y="6757"/>
                    <a:pt x="9772" y="7666"/>
                    <a:pt x="8638" y="8121"/>
                  </a:cubicBezTo>
                  <a:cubicBezTo>
                    <a:pt x="7504" y="8575"/>
                    <a:pt x="8257" y="9634"/>
                    <a:pt x="9203" y="10089"/>
                  </a:cubicBezTo>
                  <a:cubicBezTo>
                    <a:pt x="10147" y="10543"/>
                    <a:pt x="9960" y="11451"/>
                    <a:pt x="9960" y="12664"/>
                  </a:cubicBezTo>
                  <a:cubicBezTo>
                    <a:pt x="9960" y="13873"/>
                    <a:pt x="9960" y="15388"/>
                    <a:pt x="9014" y="15540"/>
                  </a:cubicBezTo>
                  <a:cubicBezTo>
                    <a:pt x="8070" y="15691"/>
                    <a:pt x="7504" y="15085"/>
                    <a:pt x="6746" y="15236"/>
                  </a:cubicBezTo>
                  <a:cubicBezTo>
                    <a:pt x="5990" y="15388"/>
                    <a:pt x="5802" y="13723"/>
                    <a:pt x="5044" y="13723"/>
                  </a:cubicBezTo>
                  <a:cubicBezTo>
                    <a:pt x="4290" y="13723"/>
                    <a:pt x="4670" y="15085"/>
                    <a:pt x="3724" y="15085"/>
                  </a:cubicBezTo>
                  <a:cubicBezTo>
                    <a:pt x="2780" y="15085"/>
                    <a:pt x="1268" y="14935"/>
                    <a:pt x="1833" y="16144"/>
                  </a:cubicBezTo>
                  <a:cubicBezTo>
                    <a:pt x="2401" y="17356"/>
                    <a:pt x="2966" y="18113"/>
                    <a:pt x="1457" y="18113"/>
                  </a:cubicBezTo>
                  <a:cubicBezTo>
                    <a:pt x="742" y="18113"/>
                    <a:pt x="287" y="18453"/>
                    <a:pt x="0" y="18812"/>
                  </a:cubicBezTo>
                  <a:cubicBezTo>
                    <a:pt x="101" y="18877"/>
                    <a:pt x="203" y="18944"/>
                    <a:pt x="320" y="19015"/>
                  </a:cubicBezTo>
                  <a:cubicBezTo>
                    <a:pt x="1588" y="19800"/>
                    <a:pt x="2393" y="20698"/>
                    <a:pt x="2940" y="21600"/>
                  </a:cubicBezTo>
                  <a:cubicBezTo>
                    <a:pt x="4195" y="20913"/>
                    <a:pt x="5490" y="20302"/>
                    <a:pt x="5802" y="2038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6" name="Shape 2762"/>
            <p:cNvSpPr/>
            <p:nvPr/>
          </p:nvSpPr>
          <p:spPr>
            <a:xfrm>
              <a:off x="8645839" y="4124164"/>
              <a:ext cx="742780" cy="923338"/>
            </a:xfrm>
            <a:custGeom>
              <a:avLst/>
              <a:gdLst/>
              <a:ahLst/>
              <a:cxnLst>
                <a:cxn ang="0">
                  <a:pos x="wd2" y="hd2"/>
                </a:cxn>
                <a:cxn ang="5400000">
                  <a:pos x="wd2" y="hd2"/>
                </a:cxn>
                <a:cxn ang="10800000">
                  <a:pos x="wd2" y="hd2"/>
                </a:cxn>
                <a:cxn ang="16200000">
                  <a:pos x="wd2" y="hd2"/>
                </a:cxn>
              </a:cxnLst>
              <a:rect l="0" t="0" r="r" b="b"/>
              <a:pathLst>
                <a:path w="21317" h="21489" extrusionOk="0">
                  <a:moveTo>
                    <a:pt x="16848" y="418"/>
                  </a:moveTo>
                  <a:cubicBezTo>
                    <a:pt x="16462" y="418"/>
                    <a:pt x="16616" y="1168"/>
                    <a:pt x="16001" y="1168"/>
                  </a:cubicBezTo>
                  <a:cubicBezTo>
                    <a:pt x="15384" y="1168"/>
                    <a:pt x="15615" y="1669"/>
                    <a:pt x="15229" y="1669"/>
                  </a:cubicBezTo>
                  <a:cubicBezTo>
                    <a:pt x="14845" y="1669"/>
                    <a:pt x="14536" y="1356"/>
                    <a:pt x="14536" y="1356"/>
                  </a:cubicBezTo>
                  <a:lnTo>
                    <a:pt x="12842" y="1356"/>
                  </a:lnTo>
                  <a:cubicBezTo>
                    <a:pt x="12842" y="1356"/>
                    <a:pt x="12456" y="1044"/>
                    <a:pt x="12225" y="1168"/>
                  </a:cubicBezTo>
                  <a:cubicBezTo>
                    <a:pt x="11994" y="1294"/>
                    <a:pt x="11762" y="1419"/>
                    <a:pt x="11762" y="1419"/>
                  </a:cubicBezTo>
                  <a:lnTo>
                    <a:pt x="3815" y="1419"/>
                  </a:lnTo>
                  <a:cubicBezTo>
                    <a:pt x="3815" y="2716"/>
                    <a:pt x="3815" y="3639"/>
                    <a:pt x="3815" y="3639"/>
                  </a:cubicBezTo>
                  <a:lnTo>
                    <a:pt x="2610" y="3639"/>
                  </a:lnTo>
                  <a:lnTo>
                    <a:pt x="2610" y="7094"/>
                  </a:lnTo>
                  <a:cubicBezTo>
                    <a:pt x="2610" y="7094"/>
                    <a:pt x="2692" y="8136"/>
                    <a:pt x="2449" y="8200"/>
                  </a:cubicBezTo>
                  <a:cubicBezTo>
                    <a:pt x="2208" y="8266"/>
                    <a:pt x="1324" y="8461"/>
                    <a:pt x="1324" y="8787"/>
                  </a:cubicBezTo>
                  <a:cubicBezTo>
                    <a:pt x="1324" y="9113"/>
                    <a:pt x="1244" y="9374"/>
                    <a:pt x="842" y="9439"/>
                  </a:cubicBezTo>
                  <a:cubicBezTo>
                    <a:pt x="441" y="9504"/>
                    <a:pt x="842" y="10220"/>
                    <a:pt x="280" y="10220"/>
                  </a:cubicBezTo>
                  <a:cubicBezTo>
                    <a:pt x="-283" y="10220"/>
                    <a:pt x="521" y="10742"/>
                    <a:pt x="199" y="11003"/>
                  </a:cubicBezTo>
                  <a:cubicBezTo>
                    <a:pt x="-123" y="11263"/>
                    <a:pt x="-42" y="11589"/>
                    <a:pt x="360" y="11589"/>
                  </a:cubicBezTo>
                  <a:cubicBezTo>
                    <a:pt x="761" y="11589"/>
                    <a:pt x="601" y="11979"/>
                    <a:pt x="601" y="12371"/>
                  </a:cubicBezTo>
                  <a:cubicBezTo>
                    <a:pt x="601" y="12762"/>
                    <a:pt x="1244" y="13022"/>
                    <a:pt x="1244" y="13022"/>
                  </a:cubicBezTo>
                  <a:lnTo>
                    <a:pt x="1083" y="13479"/>
                  </a:lnTo>
                  <a:cubicBezTo>
                    <a:pt x="1083" y="13479"/>
                    <a:pt x="1967" y="14325"/>
                    <a:pt x="2048" y="14521"/>
                  </a:cubicBezTo>
                  <a:cubicBezTo>
                    <a:pt x="2128" y="14717"/>
                    <a:pt x="2610" y="15238"/>
                    <a:pt x="2128" y="15433"/>
                  </a:cubicBezTo>
                  <a:cubicBezTo>
                    <a:pt x="1645" y="15629"/>
                    <a:pt x="1967" y="15824"/>
                    <a:pt x="1967" y="15824"/>
                  </a:cubicBezTo>
                  <a:lnTo>
                    <a:pt x="2529" y="15890"/>
                  </a:lnTo>
                  <a:lnTo>
                    <a:pt x="2692" y="16215"/>
                  </a:lnTo>
                  <a:cubicBezTo>
                    <a:pt x="2692" y="16215"/>
                    <a:pt x="3333" y="16215"/>
                    <a:pt x="3735" y="16606"/>
                  </a:cubicBezTo>
                  <a:cubicBezTo>
                    <a:pt x="4137" y="16997"/>
                    <a:pt x="4299" y="17062"/>
                    <a:pt x="4299" y="17257"/>
                  </a:cubicBezTo>
                  <a:cubicBezTo>
                    <a:pt x="4299" y="17453"/>
                    <a:pt x="4619" y="17518"/>
                    <a:pt x="5101" y="17844"/>
                  </a:cubicBezTo>
                  <a:cubicBezTo>
                    <a:pt x="5583" y="18170"/>
                    <a:pt x="5582" y="18364"/>
                    <a:pt x="5582" y="18561"/>
                  </a:cubicBezTo>
                  <a:cubicBezTo>
                    <a:pt x="5582" y="18756"/>
                    <a:pt x="6466" y="19082"/>
                    <a:pt x="6466" y="19082"/>
                  </a:cubicBezTo>
                  <a:lnTo>
                    <a:pt x="6768" y="19691"/>
                  </a:lnTo>
                  <a:cubicBezTo>
                    <a:pt x="6919" y="19756"/>
                    <a:pt x="7039" y="19834"/>
                    <a:pt x="7105" y="19967"/>
                  </a:cubicBezTo>
                  <a:cubicBezTo>
                    <a:pt x="7266" y="20294"/>
                    <a:pt x="7668" y="20490"/>
                    <a:pt x="7668" y="20490"/>
                  </a:cubicBezTo>
                  <a:cubicBezTo>
                    <a:pt x="7668" y="20490"/>
                    <a:pt x="8152" y="20751"/>
                    <a:pt x="8474" y="20490"/>
                  </a:cubicBezTo>
                  <a:cubicBezTo>
                    <a:pt x="8796" y="20228"/>
                    <a:pt x="9198" y="20556"/>
                    <a:pt x="9198" y="20556"/>
                  </a:cubicBezTo>
                  <a:cubicBezTo>
                    <a:pt x="9198" y="20556"/>
                    <a:pt x="9603" y="20294"/>
                    <a:pt x="9843" y="20424"/>
                  </a:cubicBezTo>
                  <a:cubicBezTo>
                    <a:pt x="10007" y="20513"/>
                    <a:pt x="10726" y="20992"/>
                    <a:pt x="11348" y="21454"/>
                  </a:cubicBezTo>
                  <a:cubicBezTo>
                    <a:pt x="11441" y="21427"/>
                    <a:pt x="12045" y="21247"/>
                    <a:pt x="12312" y="21224"/>
                  </a:cubicBezTo>
                  <a:cubicBezTo>
                    <a:pt x="12600" y="21202"/>
                    <a:pt x="13004" y="21600"/>
                    <a:pt x="13120" y="21459"/>
                  </a:cubicBezTo>
                  <a:cubicBezTo>
                    <a:pt x="13236" y="21319"/>
                    <a:pt x="13843" y="21108"/>
                    <a:pt x="14074" y="21202"/>
                  </a:cubicBezTo>
                  <a:cubicBezTo>
                    <a:pt x="14305" y="21296"/>
                    <a:pt x="14853" y="21319"/>
                    <a:pt x="14882" y="21154"/>
                  </a:cubicBezTo>
                  <a:cubicBezTo>
                    <a:pt x="14902" y="21044"/>
                    <a:pt x="15148" y="20931"/>
                    <a:pt x="15323" y="20812"/>
                  </a:cubicBezTo>
                  <a:cubicBezTo>
                    <a:pt x="15404" y="20757"/>
                    <a:pt x="15472" y="20699"/>
                    <a:pt x="15489" y="20640"/>
                  </a:cubicBezTo>
                  <a:cubicBezTo>
                    <a:pt x="15547" y="20451"/>
                    <a:pt x="16241" y="20124"/>
                    <a:pt x="16529" y="20077"/>
                  </a:cubicBezTo>
                  <a:cubicBezTo>
                    <a:pt x="16819" y="20030"/>
                    <a:pt x="17165" y="20007"/>
                    <a:pt x="17310" y="20147"/>
                  </a:cubicBezTo>
                  <a:cubicBezTo>
                    <a:pt x="17377" y="20213"/>
                    <a:pt x="17502" y="20263"/>
                    <a:pt x="17635" y="20307"/>
                  </a:cubicBezTo>
                  <a:cubicBezTo>
                    <a:pt x="17734" y="19707"/>
                    <a:pt x="17895" y="19379"/>
                    <a:pt x="17656" y="19379"/>
                  </a:cubicBezTo>
                  <a:cubicBezTo>
                    <a:pt x="17334" y="19379"/>
                    <a:pt x="16689" y="19119"/>
                    <a:pt x="16448" y="18596"/>
                  </a:cubicBezTo>
                  <a:cubicBezTo>
                    <a:pt x="16206" y="18073"/>
                    <a:pt x="15481" y="17747"/>
                    <a:pt x="15321" y="17420"/>
                  </a:cubicBezTo>
                  <a:cubicBezTo>
                    <a:pt x="15159" y="17093"/>
                    <a:pt x="14273" y="17159"/>
                    <a:pt x="14112" y="16897"/>
                  </a:cubicBezTo>
                  <a:cubicBezTo>
                    <a:pt x="13951" y="16635"/>
                    <a:pt x="14354" y="16635"/>
                    <a:pt x="14354" y="16310"/>
                  </a:cubicBezTo>
                  <a:cubicBezTo>
                    <a:pt x="14354" y="15983"/>
                    <a:pt x="15321" y="16179"/>
                    <a:pt x="15401" y="16114"/>
                  </a:cubicBezTo>
                  <a:cubicBezTo>
                    <a:pt x="15481" y="16048"/>
                    <a:pt x="15562" y="15330"/>
                    <a:pt x="15562" y="14938"/>
                  </a:cubicBezTo>
                  <a:cubicBezTo>
                    <a:pt x="15562" y="14546"/>
                    <a:pt x="16206" y="14154"/>
                    <a:pt x="15965" y="13958"/>
                  </a:cubicBezTo>
                  <a:cubicBezTo>
                    <a:pt x="15723" y="13763"/>
                    <a:pt x="16206" y="13697"/>
                    <a:pt x="16529" y="13501"/>
                  </a:cubicBezTo>
                  <a:cubicBezTo>
                    <a:pt x="16851" y="13305"/>
                    <a:pt x="16609" y="12717"/>
                    <a:pt x="16932" y="12455"/>
                  </a:cubicBezTo>
                  <a:cubicBezTo>
                    <a:pt x="17254" y="12195"/>
                    <a:pt x="17494" y="11672"/>
                    <a:pt x="17736" y="11672"/>
                  </a:cubicBezTo>
                  <a:cubicBezTo>
                    <a:pt x="17979" y="11672"/>
                    <a:pt x="18300" y="11410"/>
                    <a:pt x="18300" y="11149"/>
                  </a:cubicBezTo>
                  <a:cubicBezTo>
                    <a:pt x="18300" y="10889"/>
                    <a:pt x="18864" y="10366"/>
                    <a:pt x="18784" y="9908"/>
                  </a:cubicBezTo>
                  <a:cubicBezTo>
                    <a:pt x="18702" y="9451"/>
                    <a:pt x="18462" y="8863"/>
                    <a:pt x="18864" y="8471"/>
                  </a:cubicBezTo>
                  <a:cubicBezTo>
                    <a:pt x="19267" y="8080"/>
                    <a:pt x="19428" y="7753"/>
                    <a:pt x="19348" y="7426"/>
                  </a:cubicBezTo>
                  <a:cubicBezTo>
                    <a:pt x="19267" y="7100"/>
                    <a:pt x="19831" y="7034"/>
                    <a:pt x="20073" y="6839"/>
                  </a:cubicBezTo>
                  <a:cubicBezTo>
                    <a:pt x="20243" y="6699"/>
                    <a:pt x="20857" y="6493"/>
                    <a:pt x="21317" y="5898"/>
                  </a:cubicBezTo>
                  <a:cubicBezTo>
                    <a:pt x="21024" y="5607"/>
                    <a:pt x="20708" y="5367"/>
                    <a:pt x="20507" y="5292"/>
                  </a:cubicBezTo>
                  <a:cubicBezTo>
                    <a:pt x="20045" y="5121"/>
                    <a:pt x="19736" y="4465"/>
                    <a:pt x="19736" y="3637"/>
                  </a:cubicBezTo>
                  <a:cubicBezTo>
                    <a:pt x="19736" y="2808"/>
                    <a:pt x="19486" y="2152"/>
                    <a:pt x="19447" y="1887"/>
                  </a:cubicBezTo>
                  <a:cubicBezTo>
                    <a:pt x="19409" y="1622"/>
                    <a:pt x="18909" y="1059"/>
                    <a:pt x="18313" y="793"/>
                  </a:cubicBezTo>
                  <a:cubicBezTo>
                    <a:pt x="17890" y="606"/>
                    <a:pt x="17654" y="325"/>
                    <a:pt x="17584" y="0"/>
                  </a:cubicBezTo>
                  <a:cubicBezTo>
                    <a:pt x="17571" y="14"/>
                    <a:pt x="17552" y="31"/>
                    <a:pt x="17541" y="44"/>
                  </a:cubicBezTo>
                  <a:cubicBezTo>
                    <a:pt x="17156" y="482"/>
                    <a:pt x="17233" y="418"/>
                    <a:pt x="16848" y="41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7" name="Shape 2763"/>
            <p:cNvSpPr/>
            <p:nvPr/>
          </p:nvSpPr>
          <p:spPr>
            <a:xfrm>
              <a:off x="9540237" y="4645896"/>
              <a:ext cx="78872" cy="85963"/>
            </a:xfrm>
            <a:custGeom>
              <a:avLst/>
              <a:gdLst/>
              <a:ahLst/>
              <a:cxnLst>
                <a:cxn ang="0">
                  <a:pos x="wd2" y="hd2"/>
                </a:cxn>
                <a:cxn ang="5400000">
                  <a:pos x="wd2" y="hd2"/>
                </a:cxn>
                <a:cxn ang="10800000">
                  <a:pos x="wd2" y="hd2"/>
                </a:cxn>
                <a:cxn ang="16200000">
                  <a:pos x="wd2" y="hd2"/>
                </a:cxn>
              </a:cxnLst>
              <a:rect l="0" t="0" r="r" b="b"/>
              <a:pathLst>
                <a:path w="19196" h="21600" extrusionOk="0">
                  <a:moveTo>
                    <a:pt x="6736" y="2554"/>
                  </a:moveTo>
                  <a:cubicBezTo>
                    <a:pt x="6098" y="3627"/>
                    <a:pt x="3470" y="8005"/>
                    <a:pt x="1362" y="10492"/>
                  </a:cubicBezTo>
                  <a:cubicBezTo>
                    <a:pt x="-1047" y="13327"/>
                    <a:pt x="335" y="18668"/>
                    <a:pt x="1020" y="20082"/>
                  </a:cubicBezTo>
                  <a:cubicBezTo>
                    <a:pt x="1705" y="21515"/>
                    <a:pt x="5153" y="21155"/>
                    <a:pt x="7220" y="19728"/>
                  </a:cubicBezTo>
                  <a:cubicBezTo>
                    <a:pt x="8826" y="18625"/>
                    <a:pt x="10025" y="19259"/>
                    <a:pt x="12428" y="21600"/>
                  </a:cubicBezTo>
                  <a:cubicBezTo>
                    <a:pt x="13680" y="19728"/>
                    <a:pt x="15416" y="17643"/>
                    <a:pt x="16998" y="15961"/>
                  </a:cubicBezTo>
                  <a:cubicBezTo>
                    <a:pt x="14270" y="14321"/>
                    <a:pt x="11743" y="14046"/>
                    <a:pt x="11082" y="13364"/>
                  </a:cubicBezTo>
                  <a:cubicBezTo>
                    <a:pt x="9936" y="12187"/>
                    <a:pt x="14347" y="8816"/>
                    <a:pt x="17447" y="8133"/>
                  </a:cubicBezTo>
                  <a:cubicBezTo>
                    <a:pt x="20553" y="7462"/>
                    <a:pt x="19077" y="3755"/>
                    <a:pt x="16473" y="1390"/>
                  </a:cubicBezTo>
                  <a:cubicBezTo>
                    <a:pt x="16042" y="1000"/>
                    <a:pt x="15546" y="518"/>
                    <a:pt x="15002" y="0"/>
                  </a:cubicBezTo>
                  <a:cubicBezTo>
                    <a:pt x="13550" y="884"/>
                    <a:pt x="12357" y="1683"/>
                    <a:pt x="12015" y="2164"/>
                  </a:cubicBezTo>
                  <a:cubicBezTo>
                    <a:pt x="11200" y="3280"/>
                    <a:pt x="9393" y="2865"/>
                    <a:pt x="6736" y="255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8" name="Shape 2764"/>
            <p:cNvSpPr/>
            <p:nvPr/>
          </p:nvSpPr>
          <p:spPr>
            <a:xfrm>
              <a:off x="9291793" y="4397453"/>
              <a:ext cx="301409" cy="261176"/>
            </a:xfrm>
            <a:custGeom>
              <a:avLst/>
              <a:gdLst/>
              <a:ahLst/>
              <a:cxnLst>
                <a:cxn ang="0">
                  <a:pos x="wd2" y="hd2"/>
                </a:cxn>
                <a:cxn ang="5400000">
                  <a:pos x="wd2" y="hd2"/>
                </a:cxn>
                <a:cxn ang="10800000">
                  <a:pos x="wd2" y="hd2"/>
                </a:cxn>
                <a:cxn ang="16200000">
                  <a:pos x="wd2" y="hd2"/>
                </a:cxn>
              </a:cxnLst>
              <a:rect l="0" t="0" r="r" b="b"/>
              <a:pathLst>
                <a:path w="21172" h="21474" extrusionOk="0">
                  <a:moveTo>
                    <a:pt x="3512" y="3323"/>
                  </a:moveTo>
                  <a:cubicBezTo>
                    <a:pt x="2919" y="4014"/>
                    <a:pt x="1537" y="4247"/>
                    <a:pt x="1738" y="5400"/>
                  </a:cubicBezTo>
                  <a:cubicBezTo>
                    <a:pt x="1932" y="6555"/>
                    <a:pt x="1537" y="7708"/>
                    <a:pt x="554" y="9090"/>
                  </a:cubicBezTo>
                  <a:cubicBezTo>
                    <a:pt x="-428" y="10467"/>
                    <a:pt x="153" y="12526"/>
                    <a:pt x="354" y="14137"/>
                  </a:cubicBezTo>
                  <a:cubicBezTo>
                    <a:pt x="1542" y="14040"/>
                    <a:pt x="2774" y="14016"/>
                    <a:pt x="3021" y="14301"/>
                  </a:cubicBezTo>
                  <a:cubicBezTo>
                    <a:pt x="3517" y="14881"/>
                    <a:pt x="3715" y="14301"/>
                    <a:pt x="4015" y="13140"/>
                  </a:cubicBezTo>
                  <a:cubicBezTo>
                    <a:pt x="4315" y="11975"/>
                    <a:pt x="4908" y="12093"/>
                    <a:pt x="5506" y="12673"/>
                  </a:cubicBezTo>
                  <a:cubicBezTo>
                    <a:pt x="6101" y="13258"/>
                    <a:pt x="6498" y="14185"/>
                    <a:pt x="7492" y="13605"/>
                  </a:cubicBezTo>
                  <a:cubicBezTo>
                    <a:pt x="8487" y="13024"/>
                    <a:pt x="8388" y="13371"/>
                    <a:pt x="8886" y="13605"/>
                  </a:cubicBezTo>
                  <a:cubicBezTo>
                    <a:pt x="9382" y="13838"/>
                    <a:pt x="11369" y="13489"/>
                    <a:pt x="12066" y="13605"/>
                  </a:cubicBezTo>
                  <a:cubicBezTo>
                    <a:pt x="12761" y="13720"/>
                    <a:pt x="18825" y="21283"/>
                    <a:pt x="18825" y="21283"/>
                  </a:cubicBezTo>
                  <a:cubicBezTo>
                    <a:pt x="18825" y="21283"/>
                    <a:pt x="18812" y="21311"/>
                    <a:pt x="18784" y="21363"/>
                  </a:cubicBezTo>
                  <a:cubicBezTo>
                    <a:pt x="19551" y="21464"/>
                    <a:pt x="20073" y="21600"/>
                    <a:pt x="20308" y="21235"/>
                  </a:cubicBezTo>
                  <a:cubicBezTo>
                    <a:pt x="20407" y="21077"/>
                    <a:pt x="20751" y="20816"/>
                    <a:pt x="21172" y="20529"/>
                  </a:cubicBezTo>
                  <a:cubicBezTo>
                    <a:pt x="20397" y="19677"/>
                    <a:pt x="19272" y="18281"/>
                    <a:pt x="17777" y="16070"/>
                  </a:cubicBezTo>
                  <a:cubicBezTo>
                    <a:pt x="15982" y="13421"/>
                    <a:pt x="13862" y="11987"/>
                    <a:pt x="12731" y="11987"/>
                  </a:cubicBezTo>
                  <a:cubicBezTo>
                    <a:pt x="11599" y="11987"/>
                    <a:pt x="11412" y="9725"/>
                    <a:pt x="10704" y="9615"/>
                  </a:cubicBezTo>
                  <a:cubicBezTo>
                    <a:pt x="9997" y="9505"/>
                    <a:pt x="8395" y="6248"/>
                    <a:pt x="8346" y="4151"/>
                  </a:cubicBezTo>
                  <a:cubicBezTo>
                    <a:pt x="8320" y="2970"/>
                    <a:pt x="7482" y="1329"/>
                    <a:pt x="6558" y="0"/>
                  </a:cubicBezTo>
                  <a:cubicBezTo>
                    <a:pt x="5433" y="2103"/>
                    <a:pt x="3928" y="2831"/>
                    <a:pt x="3512" y="332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29" name="Shape 2765"/>
            <p:cNvSpPr/>
            <p:nvPr/>
          </p:nvSpPr>
          <p:spPr>
            <a:xfrm>
              <a:off x="9142727" y="4521674"/>
              <a:ext cx="674261" cy="525273"/>
            </a:xfrm>
            <a:custGeom>
              <a:avLst/>
              <a:gdLst/>
              <a:ahLst/>
              <a:cxnLst>
                <a:cxn ang="0">
                  <a:pos x="wd2" y="hd2"/>
                </a:cxn>
                <a:cxn ang="5400000">
                  <a:pos x="wd2" y="hd2"/>
                </a:cxn>
                <a:cxn ang="10800000">
                  <a:pos x="wd2" y="hd2"/>
                </a:cxn>
                <a:cxn ang="16200000">
                  <a:pos x="wd2" y="hd2"/>
                </a:cxn>
              </a:cxnLst>
              <a:rect l="0" t="0" r="r" b="b"/>
              <a:pathLst>
                <a:path w="21265" h="21325" extrusionOk="0">
                  <a:moveTo>
                    <a:pt x="1370" y="14051"/>
                  </a:moveTo>
                  <a:cubicBezTo>
                    <a:pt x="1546" y="14622"/>
                    <a:pt x="2342" y="15192"/>
                    <a:pt x="2609" y="16103"/>
                  </a:cubicBezTo>
                  <a:cubicBezTo>
                    <a:pt x="2874" y="17015"/>
                    <a:pt x="3582" y="17470"/>
                    <a:pt x="3936" y="17470"/>
                  </a:cubicBezTo>
                  <a:cubicBezTo>
                    <a:pt x="4200" y="17470"/>
                    <a:pt x="4021" y="18042"/>
                    <a:pt x="3913" y="19088"/>
                  </a:cubicBezTo>
                  <a:cubicBezTo>
                    <a:pt x="4081" y="19176"/>
                    <a:pt x="4263" y="19254"/>
                    <a:pt x="4381" y="19341"/>
                  </a:cubicBezTo>
                  <a:cubicBezTo>
                    <a:pt x="4603" y="19504"/>
                    <a:pt x="5524" y="19341"/>
                    <a:pt x="5842" y="19708"/>
                  </a:cubicBezTo>
                  <a:cubicBezTo>
                    <a:pt x="6159" y="20076"/>
                    <a:pt x="7175" y="20935"/>
                    <a:pt x="7492" y="20935"/>
                  </a:cubicBezTo>
                  <a:cubicBezTo>
                    <a:pt x="7811" y="20935"/>
                    <a:pt x="8952" y="21139"/>
                    <a:pt x="9144" y="21303"/>
                  </a:cubicBezTo>
                  <a:cubicBezTo>
                    <a:pt x="9333" y="21467"/>
                    <a:pt x="9587" y="20690"/>
                    <a:pt x="10097" y="20321"/>
                  </a:cubicBezTo>
                  <a:cubicBezTo>
                    <a:pt x="10604" y="19954"/>
                    <a:pt x="11240" y="19708"/>
                    <a:pt x="11335" y="19995"/>
                  </a:cubicBezTo>
                  <a:cubicBezTo>
                    <a:pt x="11430" y="20281"/>
                    <a:pt x="11780" y="20526"/>
                    <a:pt x="12034" y="20363"/>
                  </a:cubicBezTo>
                  <a:cubicBezTo>
                    <a:pt x="12137" y="20296"/>
                    <a:pt x="12425" y="20197"/>
                    <a:pt x="12747" y="20105"/>
                  </a:cubicBezTo>
                  <a:cubicBezTo>
                    <a:pt x="13214" y="19968"/>
                    <a:pt x="13756" y="19848"/>
                    <a:pt x="13906" y="19873"/>
                  </a:cubicBezTo>
                  <a:cubicBezTo>
                    <a:pt x="14160" y="19914"/>
                    <a:pt x="14859" y="18606"/>
                    <a:pt x="15779" y="18606"/>
                  </a:cubicBezTo>
                  <a:cubicBezTo>
                    <a:pt x="16699" y="18606"/>
                    <a:pt x="16953" y="18809"/>
                    <a:pt x="17368" y="18237"/>
                  </a:cubicBezTo>
                  <a:cubicBezTo>
                    <a:pt x="17781" y="17665"/>
                    <a:pt x="20892" y="13620"/>
                    <a:pt x="21177" y="13332"/>
                  </a:cubicBezTo>
                  <a:cubicBezTo>
                    <a:pt x="21464" y="13047"/>
                    <a:pt x="20987" y="12924"/>
                    <a:pt x="20669" y="12924"/>
                  </a:cubicBezTo>
                  <a:cubicBezTo>
                    <a:pt x="20352" y="12924"/>
                    <a:pt x="19717" y="12883"/>
                    <a:pt x="18701" y="12352"/>
                  </a:cubicBezTo>
                  <a:cubicBezTo>
                    <a:pt x="17685" y="11820"/>
                    <a:pt x="16098" y="11126"/>
                    <a:pt x="15811" y="11044"/>
                  </a:cubicBezTo>
                  <a:cubicBezTo>
                    <a:pt x="15525" y="10962"/>
                    <a:pt x="15112" y="10104"/>
                    <a:pt x="14859" y="9940"/>
                  </a:cubicBezTo>
                  <a:cubicBezTo>
                    <a:pt x="14606" y="9777"/>
                    <a:pt x="14097" y="8632"/>
                    <a:pt x="13970" y="8264"/>
                  </a:cubicBezTo>
                  <a:cubicBezTo>
                    <a:pt x="13927" y="8138"/>
                    <a:pt x="14028" y="7875"/>
                    <a:pt x="14188" y="7579"/>
                  </a:cubicBezTo>
                  <a:cubicBezTo>
                    <a:pt x="13876" y="7202"/>
                    <a:pt x="13721" y="7099"/>
                    <a:pt x="13513" y="7277"/>
                  </a:cubicBezTo>
                  <a:cubicBezTo>
                    <a:pt x="13245" y="7508"/>
                    <a:pt x="12799" y="7566"/>
                    <a:pt x="12709" y="7335"/>
                  </a:cubicBezTo>
                  <a:cubicBezTo>
                    <a:pt x="12620" y="7106"/>
                    <a:pt x="12441" y="6243"/>
                    <a:pt x="12754" y="5785"/>
                  </a:cubicBezTo>
                  <a:cubicBezTo>
                    <a:pt x="13066" y="5325"/>
                    <a:pt x="13468" y="4463"/>
                    <a:pt x="13468" y="4463"/>
                  </a:cubicBezTo>
                  <a:cubicBezTo>
                    <a:pt x="13468" y="4463"/>
                    <a:pt x="10746" y="729"/>
                    <a:pt x="10433" y="672"/>
                  </a:cubicBezTo>
                  <a:cubicBezTo>
                    <a:pt x="10120" y="614"/>
                    <a:pt x="9228" y="787"/>
                    <a:pt x="9004" y="672"/>
                  </a:cubicBezTo>
                  <a:cubicBezTo>
                    <a:pt x="8782" y="556"/>
                    <a:pt x="8825" y="384"/>
                    <a:pt x="8380" y="672"/>
                  </a:cubicBezTo>
                  <a:cubicBezTo>
                    <a:pt x="7933" y="958"/>
                    <a:pt x="7755" y="499"/>
                    <a:pt x="7488" y="212"/>
                  </a:cubicBezTo>
                  <a:cubicBezTo>
                    <a:pt x="7220" y="-76"/>
                    <a:pt x="6952" y="-133"/>
                    <a:pt x="6819" y="441"/>
                  </a:cubicBezTo>
                  <a:cubicBezTo>
                    <a:pt x="6684" y="1016"/>
                    <a:pt x="6595" y="1301"/>
                    <a:pt x="6372" y="1016"/>
                  </a:cubicBezTo>
                  <a:cubicBezTo>
                    <a:pt x="6260" y="875"/>
                    <a:pt x="5708" y="885"/>
                    <a:pt x="5174" y="935"/>
                  </a:cubicBezTo>
                  <a:cubicBezTo>
                    <a:pt x="5174" y="940"/>
                    <a:pt x="5175" y="945"/>
                    <a:pt x="5176" y="949"/>
                  </a:cubicBezTo>
                  <a:cubicBezTo>
                    <a:pt x="5264" y="1747"/>
                    <a:pt x="4643" y="2658"/>
                    <a:pt x="4643" y="3114"/>
                  </a:cubicBezTo>
                  <a:cubicBezTo>
                    <a:pt x="4643" y="3569"/>
                    <a:pt x="4291" y="4026"/>
                    <a:pt x="4024" y="4026"/>
                  </a:cubicBezTo>
                  <a:cubicBezTo>
                    <a:pt x="3759" y="4026"/>
                    <a:pt x="3493" y="4937"/>
                    <a:pt x="3140" y="5392"/>
                  </a:cubicBezTo>
                  <a:cubicBezTo>
                    <a:pt x="2785" y="5849"/>
                    <a:pt x="3052" y="6874"/>
                    <a:pt x="2698" y="7216"/>
                  </a:cubicBezTo>
                  <a:cubicBezTo>
                    <a:pt x="2342" y="7558"/>
                    <a:pt x="1811" y="7672"/>
                    <a:pt x="2077" y="8013"/>
                  </a:cubicBezTo>
                  <a:cubicBezTo>
                    <a:pt x="2342" y="8356"/>
                    <a:pt x="1635" y="9039"/>
                    <a:pt x="1635" y="9722"/>
                  </a:cubicBezTo>
                  <a:cubicBezTo>
                    <a:pt x="1635" y="10406"/>
                    <a:pt x="1546" y="11659"/>
                    <a:pt x="1458" y="11773"/>
                  </a:cubicBezTo>
                  <a:cubicBezTo>
                    <a:pt x="1370" y="11887"/>
                    <a:pt x="308" y="11546"/>
                    <a:pt x="308" y="12116"/>
                  </a:cubicBezTo>
                  <a:cubicBezTo>
                    <a:pt x="308" y="12685"/>
                    <a:pt x="-136" y="12685"/>
                    <a:pt x="42" y="13141"/>
                  </a:cubicBezTo>
                  <a:cubicBezTo>
                    <a:pt x="218" y="13597"/>
                    <a:pt x="1192" y="13482"/>
                    <a:pt x="1370" y="1405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0" name="Shape 2766"/>
            <p:cNvSpPr/>
            <p:nvPr/>
          </p:nvSpPr>
          <p:spPr>
            <a:xfrm>
              <a:off x="9242104" y="3552744"/>
              <a:ext cx="62352" cy="83159"/>
            </a:xfrm>
            <a:custGeom>
              <a:avLst/>
              <a:gdLst/>
              <a:ahLst/>
              <a:cxnLst>
                <a:cxn ang="0">
                  <a:pos x="wd2" y="hd2"/>
                </a:cxn>
                <a:cxn ang="5400000">
                  <a:pos x="wd2" y="hd2"/>
                </a:cxn>
                <a:cxn ang="10800000">
                  <a:pos x="wd2" y="hd2"/>
                </a:cxn>
                <a:cxn ang="16200000">
                  <a:pos x="wd2" y="hd2"/>
                </a:cxn>
              </a:cxnLst>
              <a:rect l="0" t="0" r="r" b="b"/>
              <a:pathLst>
                <a:path w="19314" h="21213" extrusionOk="0">
                  <a:moveTo>
                    <a:pt x="17391" y="9027"/>
                  </a:moveTo>
                  <a:cubicBezTo>
                    <a:pt x="20044" y="7114"/>
                    <a:pt x="21600" y="-387"/>
                    <a:pt x="10582" y="15"/>
                  </a:cubicBezTo>
                  <a:cubicBezTo>
                    <a:pt x="10492" y="504"/>
                    <a:pt x="10439" y="1012"/>
                    <a:pt x="10439" y="1538"/>
                  </a:cubicBezTo>
                  <a:cubicBezTo>
                    <a:pt x="10439" y="4998"/>
                    <a:pt x="3698" y="12282"/>
                    <a:pt x="0" y="18892"/>
                  </a:cubicBezTo>
                  <a:lnTo>
                    <a:pt x="6629" y="21213"/>
                  </a:lnTo>
                  <a:cubicBezTo>
                    <a:pt x="10071" y="16150"/>
                    <a:pt x="15279" y="10543"/>
                    <a:pt x="17391" y="902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1" name="Shape 2767"/>
            <p:cNvSpPr/>
            <p:nvPr/>
          </p:nvSpPr>
          <p:spPr>
            <a:xfrm>
              <a:off x="9266949" y="3428522"/>
              <a:ext cx="312399" cy="249123"/>
            </a:xfrm>
            <a:custGeom>
              <a:avLst/>
              <a:gdLst/>
              <a:ahLst/>
              <a:cxnLst>
                <a:cxn ang="0">
                  <a:pos x="wd2" y="hd2"/>
                </a:cxn>
                <a:cxn ang="5400000">
                  <a:pos x="wd2" y="hd2"/>
                </a:cxn>
                <a:cxn ang="10800000">
                  <a:pos x="wd2" y="hd2"/>
                </a:cxn>
                <a:cxn ang="16200000">
                  <a:pos x="wd2" y="hd2"/>
                </a:cxn>
              </a:cxnLst>
              <a:rect l="0" t="0" r="r" b="b"/>
              <a:pathLst>
                <a:path w="21600" h="21600" extrusionOk="0">
                  <a:moveTo>
                    <a:pt x="2402" y="14109"/>
                  </a:moveTo>
                  <a:cubicBezTo>
                    <a:pt x="1933" y="14626"/>
                    <a:pt x="770" y="16530"/>
                    <a:pt x="0" y="18251"/>
                  </a:cubicBezTo>
                  <a:lnTo>
                    <a:pt x="161" y="18337"/>
                  </a:lnTo>
                  <a:lnTo>
                    <a:pt x="409" y="19736"/>
                  </a:lnTo>
                  <a:lnTo>
                    <a:pt x="3259" y="21600"/>
                  </a:lnTo>
                  <a:cubicBezTo>
                    <a:pt x="3259" y="21600"/>
                    <a:pt x="5368" y="19736"/>
                    <a:pt x="6235" y="19581"/>
                  </a:cubicBezTo>
                  <a:cubicBezTo>
                    <a:pt x="7103" y="19427"/>
                    <a:pt x="17017" y="12742"/>
                    <a:pt x="17017" y="12742"/>
                  </a:cubicBezTo>
                  <a:cubicBezTo>
                    <a:pt x="17017" y="12742"/>
                    <a:pt x="17883" y="11034"/>
                    <a:pt x="17762" y="10411"/>
                  </a:cubicBezTo>
                  <a:cubicBezTo>
                    <a:pt x="17636" y="9788"/>
                    <a:pt x="17512" y="8078"/>
                    <a:pt x="18007" y="7304"/>
                  </a:cubicBezTo>
                  <a:cubicBezTo>
                    <a:pt x="18505" y="6528"/>
                    <a:pt x="17388" y="5282"/>
                    <a:pt x="17762" y="4039"/>
                  </a:cubicBezTo>
                  <a:cubicBezTo>
                    <a:pt x="18131" y="2794"/>
                    <a:pt x="19743" y="2175"/>
                    <a:pt x="19743" y="2175"/>
                  </a:cubicBezTo>
                  <a:lnTo>
                    <a:pt x="21600" y="467"/>
                  </a:lnTo>
                  <a:lnTo>
                    <a:pt x="20362" y="0"/>
                  </a:lnTo>
                  <a:cubicBezTo>
                    <a:pt x="20362" y="0"/>
                    <a:pt x="18753" y="776"/>
                    <a:pt x="16893" y="621"/>
                  </a:cubicBezTo>
                  <a:cubicBezTo>
                    <a:pt x="15034" y="467"/>
                    <a:pt x="14662" y="2175"/>
                    <a:pt x="12679" y="2175"/>
                  </a:cubicBezTo>
                  <a:cubicBezTo>
                    <a:pt x="10696" y="2175"/>
                    <a:pt x="9582" y="2794"/>
                    <a:pt x="9086" y="2022"/>
                  </a:cubicBezTo>
                  <a:cubicBezTo>
                    <a:pt x="8591" y="1243"/>
                    <a:pt x="8465" y="1708"/>
                    <a:pt x="7103" y="2484"/>
                  </a:cubicBezTo>
                  <a:cubicBezTo>
                    <a:pt x="5737" y="3261"/>
                    <a:pt x="4872" y="3109"/>
                    <a:pt x="4253" y="2484"/>
                  </a:cubicBezTo>
                  <a:cubicBezTo>
                    <a:pt x="3634" y="1866"/>
                    <a:pt x="3137" y="2642"/>
                    <a:pt x="3013" y="3418"/>
                  </a:cubicBezTo>
                  <a:cubicBezTo>
                    <a:pt x="2897" y="4146"/>
                    <a:pt x="3080" y="5821"/>
                    <a:pt x="1154" y="6151"/>
                  </a:cubicBezTo>
                  <a:cubicBezTo>
                    <a:pt x="1023" y="6866"/>
                    <a:pt x="799" y="7613"/>
                    <a:pt x="1127" y="8133"/>
                  </a:cubicBezTo>
                  <a:cubicBezTo>
                    <a:pt x="1619" y="8900"/>
                    <a:pt x="1030" y="9807"/>
                    <a:pt x="884" y="11046"/>
                  </a:cubicBezTo>
                  <a:cubicBezTo>
                    <a:pt x="3343" y="10909"/>
                    <a:pt x="2996" y="13459"/>
                    <a:pt x="2402" y="1410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2" name="Shape 2768"/>
            <p:cNvSpPr/>
            <p:nvPr/>
          </p:nvSpPr>
          <p:spPr>
            <a:xfrm>
              <a:off x="13366269" y="3378834"/>
              <a:ext cx="160116" cy="210562"/>
            </a:xfrm>
            <a:custGeom>
              <a:avLst/>
              <a:gdLst/>
              <a:ahLst/>
              <a:cxnLst>
                <a:cxn ang="0">
                  <a:pos x="wd2" y="hd2"/>
                </a:cxn>
                <a:cxn ang="5400000">
                  <a:pos x="wd2" y="hd2"/>
                </a:cxn>
                <a:cxn ang="10800000">
                  <a:pos x="wd2" y="hd2"/>
                </a:cxn>
                <a:cxn ang="16200000">
                  <a:pos x="wd2" y="hd2"/>
                </a:cxn>
              </a:cxnLst>
              <a:rect l="0" t="0" r="r" b="b"/>
              <a:pathLst>
                <a:path w="19895" h="21136" extrusionOk="0">
                  <a:moveTo>
                    <a:pt x="4225" y="1807"/>
                  </a:moveTo>
                  <a:cubicBezTo>
                    <a:pt x="3715" y="2216"/>
                    <a:pt x="2202" y="2981"/>
                    <a:pt x="900" y="3826"/>
                  </a:cubicBezTo>
                  <a:cubicBezTo>
                    <a:pt x="1539" y="4683"/>
                    <a:pt x="1415" y="6145"/>
                    <a:pt x="2654" y="6237"/>
                  </a:cubicBezTo>
                  <a:cubicBezTo>
                    <a:pt x="4406" y="6376"/>
                    <a:pt x="4240" y="8531"/>
                    <a:pt x="2320" y="8193"/>
                  </a:cubicBezTo>
                  <a:cubicBezTo>
                    <a:pt x="405" y="7857"/>
                    <a:pt x="399" y="10282"/>
                    <a:pt x="2069" y="12372"/>
                  </a:cubicBezTo>
                  <a:cubicBezTo>
                    <a:pt x="3740" y="14459"/>
                    <a:pt x="-1099" y="16819"/>
                    <a:pt x="236" y="17896"/>
                  </a:cubicBezTo>
                  <a:cubicBezTo>
                    <a:pt x="1569" y="18970"/>
                    <a:pt x="487" y="20253"/>
                    <a:pt x="1069" y="20925"/>
                  </a:cubicBezTo>
                  <a:cubicBezTo>
                    <a:pt x="1653" y="21600"/>
                    <a:pt x="8741" y="20657"/>
                    <a:pt x="11828" y="18098"/>
                  </a:cubicBezTo>
                  <a:cubicBezTo>
                    <a:pt x="14915" y="15533"/>
                    <a:pt x="15747" y="15874"/>
                    <a:pt x="17333" y="16210"/>
                  </a:cubicBezTo>
                  <a:cubicBezTo>
                    <a:pt x="18918" y="16549"/>
                    <a:pt x="20501" y="15265"/>
                    <a:pt x="19663" y="14257"/>
                  </a:cubicBezTo>
                  <a:cubicBezTo>
                    <a:pt x="18831" y="13246"/>
                    <a:pt x="17911" y="10755"/>
                    <a:pt x="18162" y="7652"/>
                  </a:cubicBezTo>
                  <a:cubicBezTo>
                    <a:pt x="18309" y="5852"/>
                    <a:pt x="15271" y="2596"/>
                    <a:pt x="12325" y="0"/>
                  </a:cubicBezTo>
                  <a:cubicBezTo>
                    <a:pt x="11412" y="592"/>
                    <a:pt x="10583" y="906"/>
                    <a:pt x="9344" y="906"/>
                  </a:cubicBezTo>
                  <a:cubicBezTo>
                    <a:pt x="7339" y="906"/>
                    <a:pt x="5114" y="1086"/>
                    <a:pt x="4225" y="180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3" name="Shape 2769"/>
            <p:cNvSpPr/>
            <p:nvPr/>
          </p:nvSpPr>
          <p:spPr>
            <a:xfrm>
              <a:off x="11652008" y="3999943"/>
              <a:ext cx="190160" cy="254552"/>
            </a:xfrm>
            <a:custGeom>
              <a:avLst/>
              <a:gdLst/>
              <a:ahLst/>
              <a:cxnLst>
                <a:cxn ang="0">
                  <a:pos x="wd2" y="hd2"/>
                </a:cxn>
                <a:cxn ang="5400000">
                  <a:pos x="wd2" y="hd2"/>
                </a:cxn>
                <a:cxn ang="10800000">
                  <a:pos x="wd2" y="hd2"/>
                </a:cxn>
                <a:cxn ang="16200000">
                  <a:pos x="wd2" y="hd2"/>
                </a:cxn>
              </a:cxnLst>
              <a:rect l="0" t="0" r="r" b="b"/>
              <a:pathLst>
                <a:path w="20207" h="20623" extrusionOk="0">
                  <a:moveTo>
                    <a:pt x="20207" y="17138"/>
                  </a:moveTo>
                  <a:cubicBezTo>
                    <a:pt x="19356" y="13533"/>
                    <a:pt x="18882" y="10036"/>
                    <a:pt x="18255" y="10036"/>
                  </a:cubicBezTo>
                  <a:cubicBezTo>
                    <a:pt x="17392" y="10036"/>
                    <a:pt x="16239" y="13120"/>
                    <a:pt x="14793" y="12900"/>
                  </a:cubicBezTo>
                  <a:cubicBezTo>
                    <a:pt x="13346" y="12682"/>
                    <a:pt x="13346" y="8937"/>
                    <a:pt x="15079" y="8937"/>
                  </a:cubicBezTo>
                  <a:cubicBezTo>
                    <a:pt x="16814" y="8937"/>
                    <a:pt x="18835" y="6072"/>
                    <a:pt x="18835" y="5189"/>
                  </a:cubicBezTo>
                  <a:cubicBezTo>
                    <a:pt x="18835" y="4310"/>
                    <a:pt x="17108" y="4310"/>
                    <a:pt x="15370" y="4310"/>
                  </a:cubicBezTo>
                  <a:cubicBezTo>
                    <a:pt x="13635" y="4310"/>
                    <a:pt x="9879" y="4529"/>
                    <a:pt x="9879" y="4529"/>
                  </a:cubicBezTo>
                  <a:cubicBezTo>
                    <a:pt x="9879" y="4529"/>
                    <a:pt x="7564" y="3870"/>
                    <a:pt x="7564" y="2766"/>
                  </a:cubicBezTo>
                  <a:cubicBezTo>
                    <a:pt x="7564" y="1665"/>
                    <a:pt x="6697" y="782"/>
                    <a:pt x="4385" y="782"/>
                  </a:cubicBezTo>
                  <a:cubicBezTo>
                    <a:pt x="2077" y="782"/>
                    <a:pt x="2077" y="-977"/>
                    <a:pt x="340" y="782"/>
                  </a:cubicBezTo>
                  <a:cubicBezTo>
                    <a:pt x="-1393" y="2543"/>
                    <a:pt x="4096" y="2543"/>
                    <a:pt x="3518" y="3870"/>
                  </a:cubicBezTo>
                  <a:cubicBezTo>
                    <a:pt x="2941" y="5189"/>
                    <a:pt x="1206" y="4310"/>
                    <a:pt x="917" y="5409"/>
                  </a:cubicBezTo>
                  <a:cubicBezTo>
                    <a:pt x="626" y="6510"/>
                    <a:pt x="1211" y="9378"/>
                    <a:pt x="2077" y="10917"/>
                  </a:cubicBezTo>
                  <a:cubicBezTo>
                    <a:pt x="2737" y="12106"/>
                    <a:pt x="3738" y="15115"/>
                    <a:pt x="3776" y="17647"/>
                  </a:cubicBezTo>
                  <a:cubicBezTo>
                    <a:pt x="5122" y="17451"/>
                    <a:pt x="5754" y="16973"/>
                    <a:pt x="7002" y="16973"/>
                  </a:cubicBezTo>
                  <a:cubicBezTo>
                    <a:pt x="8569" y="16973"/>
                    <a:pt x="10709" y="16812"/>
                    <a:pt x="10851" y="15560"/>
                  </a:cubicBezTo>
                  <a:cubicBezTo>
                    <a:pt x="10993" y="14309"/>
                    <a:pt x="12777" y="13386"/>
                    <a:pt x="13772" y="13765"/>
                  </a:cubicBezTo>
                  <a:cubicBezTo>
                    <a:pt x="14775" y="14146"/>
                    <a:pt x="16270" y="17191"/>
                    <a:pt x="16342" y="18769"/>
                  </a:cubicBezTo>
                  <a:cubicBezTo>
                    <a:pt x="16366" y="19273"/>
                    <a:pt x="16649" y="19935"/>
                    <a:pt x="17093" y="20623"/>
                  </a:cubicBezTo>
                  <a:cubicBezTo>
                    <a:pt x="17889" y="20025"/>
                    <a:pt x="18820" y="19548"/>
                    <a:pt x="18820" y="19548"/>
                  </a:cubicBezTo>
                  <a:cubicBezTo>
                    <a:pt x="18820" y="19548"/>
                    <a:pt x="19405" y="17871"/>
                    <a:pt x="20207" y="1713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4" name="Shape 2770"/>
            <p:cNvSpPr/>
            <p:nvPr/>
          </p:nvSpPr>
          <p:spPr>
            <a:xfrm>
              <a:off x="10782455" y="3527900"/>
              <a:ext cx="1261169" cy="1329288"/>
            </a:xfrm>
            <a:custGeom>
              <a:avLst/>
              <a:gdLst/>
              <a:ahLst/>
              <a:cxnLst>
                <a:cxn ang="0">
                  <a:pos x="wd2" y="hd2"/>
                </a:cxn>
                <a:cxn ang="5400000">
                  <a:pos x="wd2" y="hd2"/>
                </a:cxn>
                <a:cxn ang="10800000">
                  <a:pos x="wd2" y="hd2"/>
                </a:cxn>
                <a:cxn ang="16200000">
                  <a:pos x="wd2" y="hd2"/>
                </a:cxn>
              </a:cxnLst>
              <a:rect l="0" t="0" r="r" b="b"/>
              <a:pathLst>
                <a:path w="21539" h="21503" extrusionOk="0">
                  <a:moveTo>
                    <a:pt x="15419" y="9729"/>
                  </a:moveTo>
                  <a:cubicBezTo>
                    <a:pt x="15280" y="9422"/>
                    <a:pt x="15186" y="8849"/>
                    <a:pt x="15233" y="8630"/>
                  </a:cubicBezTo>
                  <a:cubicBezTo>
                    <a:pt x="15280" y="8410"/>
                    <a:pt x="15558" y="8585"/>
                    <a:pt x="15651" y="8322"/>
                  </a:cubicBezTo>
                  <a:cubicBezTo>
                    <a:pt x="15744" y="8058"/>
                    <a:pt x="14862" y="8058"/>
                    <a:pt x="15140" y="7706"/>
                  </a:cubicBezTo>
                  <a:cubicBezTo>
                    <a:pt x="15419" y="7354"/>
                    <a:pt x="15419" y="7706"/>
                    <a:pt x="15790" y="7706"/>
                  </a:cubicBezTo>
                  <a:cubicBezTo>
                    <a:pt x="16162" y="7706"/>
                    <a:pt x="16301" y="7882"/>
                    <a:pt x="16301" y="8102"/>
                  </a:cubicBezTo>
                  <a:cubicBezTo>
                    <a:pt x="16301" y="8322"/>
                    <a:pt x="16673" y="8454"/>
                    <a:pt x="16673" y="8454"/>
                  </a:cubicBezTo>
                  <a:cubicBezTo>
                    <a:pt x="16673" y="8454"/>
                    <a:pt x="17277" y="8410"/>
                    <a:pt x="17556" y="8410"/>
                  </a:cubicBezTo>
                  <a:cubicBezTo>
                    <a:pt x="17835" y="8410"/>
                    <a:pt x="18113" y="8410"/>
                    <a:pt x="18113" y="8585"/>
                  </a:cubicBezTo>
                  <a:cubicBezTo>
                    <a:pt x="18113" y="8762"/>
                    <a:pt x="17788" y="9334"/>
                    <a:pt x="17509" y="9334"/>
                  </a:cubicBezTo>
                  <a:cubicBezTo>
                    <a:pt x="17231" y="9334"/>
                    <a:pt x="17231" y="10082"/>
                    <a:pt x="17463" y="10125"/>
                  </a:cubicBezTo>
                  <a:cubicBezTo>
                    <a:pt x="17695" y="10169"/>
                    <a:pt x="17881" y="9553"/>
                    <a:pt x="18020" y="9553"/>
                  </a:cubicBezTo>
                  <a:cubicBezTo>
                    <a:pt x="18120" y="9553"/>
                    <a:pt x="18197" y="10252"/>
                    <a:pt x="18333" y="10971"/>
                  </a:cubicBezTo>
                  <a:cubicBezTo>
                    <a:pt x="18370" y="10931"/>
                    <a:pt x="18407" y="10901"/>
                    <a:pt x="18447" y="10901"/>
                  </a:cubicBezTo>
                  <a:cubicBezTo>
                    <a:pt x="18630" y="10901"/>
                    <a:pt x="18538" y="10293"/>
                    <a:pt x="18661" y="10119"/>
                  </a:cubicBezTo>
                  <a:cubicBezTo>
                    <a:pt x="18784" y="9945"/>
                    <a:pt x="18723" y="9394"/>
                    <a:pt x="18815" y="9394"/>
                  </a:cubicBezTo>
                  <a:cubicBezTo>
                    <a:pt x="18907" y="9394"/>
                    <a:pt x="19457" y="9568"/>
                    <a:pt x="19427" y="9423"/>
                  </a:cubicBezTo>
                  <a:cubicBezTo>
                    <a:pt x="19396" y="9278"/>
                    <a:pt x="19763" y="8785"/>
                    <a:pt x="19702" y="8524"/>
                  </a:cubicBezTo>
                  <a:cubicBezTo>
                    <a:pt x="19641" y="8263"/>
                    <a:pt x="19916" y="7944"/>
                    <a:pt x="19916" y="7626"/>
                  </a:cubicBezTo>
                  <a:cubicBezTo>
                    <a:pt x="19916" y="7307"/>
                    <a:pt x="20223" y="7220"/>
                    <a:pt x="20437" y="7046"/>
                  </a:cubicBezTo>
                  <a:cubicBezTo>
                    <a:pt x="20651" y="6872"/>
                    <a:pt x="21018" y="6640"/>
                    <a:pt x="21080" y="6785"/>
                  </a:cubicBezTo>
                  <a:cubicBezTo>
                    <a:pt x="21141" y="6929"/>
                    <a:pt x="21600" y="7046"/>
                    <a:pt x="21416" y="6785"/>
                  </a:cubicBezTo>
                  <a:cubicBezTo>
                    <a:pt x="21233" y="6523"/>
                    <a:pt x="21233" y="6350"/>
                    <a:pt x="21355" y="6292"/>
                  </a:cubicBezTo>
                  <a:cubicBezTo>
                    <a:pt x="21478" y="6234"/>
                    <a:pt x="21539" y="5944"/>
                    <a:pt x="21539" y="5944"/>
                  </a:cubicBezTo>
                  <a:cubicBezTo>
                    <a:pt x="21539" y="5944"/>
                    <a:pt x="21141" y="5886"/>
                    <a:pt x="21080" y="5712"/>
                  </a:cubicBezTo>
                  <a:cubicBezTo>
                    <a:pt x="21018" y="5538"/>
                    <a:pt x="20773" y="5364"/>
                    <a:pt x="20773" y="5219"/>
                  </a:cubicBezTo>
                  <a:cubicBezTo>
                    <a:pt x="20773" y="5074"/>
                    <a:pt x="20559" y="5132"/>
                    <a:pt x="20376" y="5277"/>
                  </a:cubicBezTo>
                  <a:cubicBezTo>
                    <a:pt x="20192" y="5422"/>
                    <a:pt x="19855" y="5103"/>
                    <a:pt x="19457" y="5306"/>
                  </a:cubicBezTo>
                  <a:cubicBezTo>
                    <a:pt x="19059" y="5509"/>
                    <a:pt x="18968" y="5741"/>
                    <a:pt x="18784" y="5712"/>
                  </a:cubicBezTo>
                  <a:cubicBezTo>
                    <a:pt x="18600" y="5682"/>
                    <a:pt x="18630" y="5857"/>
                    <a:pt x="18477" y="6002"/>
                  </a:cubicBezTo>
                  <a:cubicBezTo>
                    <a:pt x="18325" y="6147"/>
                    <a:pt x="18202" y="6321"/>
                    <a:pt x="18110" y="6321"/>
                  </a:cubicBezTo>
                  <a:cubicBezTo>
                    <a:pt x="18019" y="6321"/>
                    <a:pt x="17712" y="6466"/>
                    <a:pt x="17712" y="6466"/>
                  </a:cubicBezTo>
                  <a:cubicBezTo>
                    <a:pt x="17712" y="6466"/>
                    <a:pt x="17927" y="6901"/>
                    <a:pt x="17804" y="7103"/>
                  </a:cubicBezTo>
                  <a:cubicBezTo>
                    <a:pt x="17682" y="7307"/>
                    <a:pt x="17375" y="7103"/>
                    <a:pt x="17039" y="7191"/>
                  </a:cubicBezTo>
                  <a:cubicBezTo>
                    <a:pt x="16702" y="7278"/>
                    <a:pt x="16549" y="7075"/>
                    <a:pt x="16304" y="7133"/>
                  </a:cubicBezTo>
                  <a:cubicBezTo>
                    <a:pt x="16059" y="7191"/>
                    <a:pt x="15907" y="6988"/>
                    <a:pt x="15784" y="7016"/>
                  </a:cubicBezTo>
                  <a:cubicBezTo>
                    <a:pt x="15661" y="7046"/>
                    <a:pt x="15478" y="6755"/>
                    <a:pt x="15539" y="6523"/>
                  </a:cubicBezTo>
                  <a:cubicBezTo>
                    <a:pt x="15600" y="6292"/>
                    <a:pt x="15416" y="5973"/>
                    <a:pt x="15294" y="6147"/>
                  </a:cubicBezTo>
                  <a:cubicBezTo>
                    <a:pt x="15171" y="6321"/>
                    <a:pt x="14988" y="6234"/>
                    <a:pt x="14988" y="6495"/>
                  </a:cubicBezTo>
                  <a:cubicBezTo>
                    <a:pt x="14988" y="6755"/>
                    <a:pt x="15141" y="7075"/>
                    <a:pt x="14957" y="7249"/>
                  </a:cubicBezTo>
                  <a:cubicBezTo>
                    <a:pt x="14774" y="7423"/>
                    <a:pt x="13794" y="7510"/>
                    <a:pt x="13610" y="7365"/>
                  </a:cubicBezTo>
                  <a:cubicBezTo>
                    <a:pt x="13427" y="7220"/>
                    <a:pt x="12631" y="7133"/>
                    <a:pt x="12601" y="6988"/>
                  </a:cubicBezTo>
                  <a:cubicBezTo>
                    <a:pt x="12570" y="6842"/>
                    <a:pt x="12325" y="6582"/>
                    <a:pt x="12171" y="6582"/>
                  </a:cubicBezTo>
                  <a:cubicBezTo>
                    <a:pt x="12019" y="6582"/>
                    <a:pt x="11559" y="6785"/>
                    <a:pt x="11437" y="6698"/>
                  </a:cubicBezTo>
                  <a:cubicBezTo>
                    <a:pt x="11314" y="6611"/>
                    <a:pt x="11008" y="6379"/>
                    <a:pt x="10794" y="6350"/>
                  </a:cubicBezTo>
                  <a:cubicBezTo>
                    <a:pt x="10580" y="6321"/>
                    <a:pt x="10243" y="6176"/>
                    <a:pt x="10212" y="6060"/>
                  </a:cubicBezTo>
                  <a:cubicBezTo>
                    <a:pt x="10182" y="5944"/>
                    <a:pt x="9692" y="5886"/>
                    <a:pt x="9600" y="5770"/>
                  </a:cubicBezTo>
                  <a:cubicBezTo>
                    <a:pt x="9508" y="5653"/>
                    <a:pt x="9202" y="5625"/>
                    <a:pt x="9202" y="5480"/>
                  </a:cubicBezTo>
                  <a:cubicBezTo>
                    <a:pt x="9202" y="5335"/>
                    <a:pt x="9325" y="5103"/>
                    <a:pt x="9325" y="4929"/>
                  </a:cubicBezTo>
                  <a:cubicBezTo>
                    <a:pt x="9325" y="4755"/>
                    <a:pt x="9692" y="4582"/>
                    <a:pt x="9692" y="4465"/>
                  </a:cubicBezTo>
                  <a:cubicBezTo>
                    <a:pt x="9692" y="4349"/>
                    <a:pt x="9356" y="4146"/>
                    <a:pt x="9356" y="4146"/>
                  </a:cubicBezTo>
                  <a:cubicBezTo>
                    <a:pt x="9356" y="4146"/>
                    <a:pt x="9141" y="3769"/>
                    <a:pt x="8896" y="3769"/>
                  </a:cubicBezTo>
                  <a:cubicBezTo>
                    <a:pt x="8651" y="3769"/>
                    <a:pt x="8467" y="3364"/>
                    <a:pt x="8254" y="3335"/>
                  </a:cubicBezTo>
                  <a:cubicBezTo>
                    <a:pt x="8039" y="3306"/>
                    <a:pt x="8100" y="2899"/>
                    <a:pt x="7978" y="2754"/>
                  </a:cubicBezTo>
                  <a:cubicBezTo>
                    <a:pt x="7856" y="2609"/>
                    <a:pt x="7947" y="2262"/>
                    <a:pt x="8162" y="2436"/>
                  </a:cubicBezTo>
                  <a:cubicBezTo>
                    <a:pt x="8376" y="2609"/>
                    <a:pt x="8774" y="2436"/>
                    <a:pt x="8621" y="2175"/>
                  </a:cubicBezTo>
                  <a:cubicBezTo>
                    <a:pt x="8467" y="1914"/>
                    <a:pt x="8192" y="1683"/>
                    <a:pt x="8192" y="1537"/>
                  </a:cubicBezTo>
                  <a:cubicBezTo>
                    <a:pt x="8192" y="1392"/>
                    <a:pt x="8376" y="957"/>
                    <a:pt x="8162" y="841"/>
                  </a:cubicBezTo>
                  <a:cubicBezTo>
                    <a:pt x="7947" y="725"/>
                    <a:pt x="7763" y="551"/>
                    <a:pt x="7702" y="348"/>
                  </a:cubicBezTo>
                  <a:cubicBezTo>
                    <a:pt x="7641" y="145"/>
                    <a:pt x="7396" y="0"/>
                    <a:pt x="7396" y="0"/>
                  </a:cubicBezTo>
                  <a:lnTo>
                    <a:pt x="7090" y="29"/>
                  </a:lnTo>
                  <a:cubicBezTo>
                    <a:pt x="7090" y="29"/>
                    <a:pt x="6907" y="493"/>
                    <a:pt x="6784" y="551"/>
                  </a:cubicBezTo>
                  <a:cubicBezTo>
                    <a:pt x="6662" y="609"/>
                    <a:pt x="6233" y="696"/>
                    <a:pt x="6019" y="841"/>
                  </a:cubicBezTo>
                  <a:cubicBezTo>
                    <a:pt x="5805" y="986"/>
                    <a:pt x="5193" y="638"/>
                    <a:pt x="4856" y="638"/>
                  </a:cubicBezTo>
                  <a:cubicBezTo>
                    <a:pt x="4519" y="638"/>
                    <a:pt x="4304" y="957"/>
                    <a:pt x="4457" y="1044"/>
                  </a:cubicBezTo>
                  <a:cubicBezTo>
                    <a:pt x="4611" y="1131"/>
                    <a:pt x="4580" y="1740"/>
                    <a:pt x="4580" y="1740"/>
                  </a:cubicBezTo>
                  <a:cubicBezTo>
                    <a:pt x="4580" y="1740"/>
                    <a:pt x="4764" y="2494"/>
                    <a:pt x="5039" y="2436"/>
                  </a:cubicBezTo>
                  <a:cubicBezTo>
                    <a:pt x="5315" y="2378"/>
                    <a:pt x="5652" y="2696"/>
                    <a:pt x="5406" y="2754"/>
                  </a:cubicBezTo>
                  <a:cubicBezTo>
                    <a:pt x="5162" y="2812"/>
                    <a:pt x="5039" y="3074"/>
                    <a:pt x="5009" y="3306"/>
                  </a:cubicBezTo>
                  <a:cubicBezTo>
                    <a:pt x="4978" y="3538"/>
                    <a:pt x="5039" y="3827"/>
                    <a:pt x="4856" y="3856"/>
                  </a:cubicBezTo>
                  <a:cubicBezTo>
                    <a:pt x="4672" y="3885"/>
                    <a:pt x="4488" y="3943"/>
                    <a:pt x="4488" y="4262"/>
                  </a:cubicBezTo>
                  <a:cubicBezTo>
                    <a:pt x="4488" y="4582"/>
                    <a:pt x="4091" y="4495"/>
                    <a:pt x="4029" y="4610"/>
                  </a:cubicBezTo>
                  <a:cubicBezTo>
                    <a:pt x="3968" y="4727"/>
                    <a:pt x="3815" y="5306"/>
                    <a:pt x="3723" y="5393"/>
                  </a:cubicBezTo>
                  <a:cubicBezTo>
                    <a:pt x="3631" y="5480"/>
                    <a:pt x="3110" y="5509"/>
                    <a:pt x="3080" y="5770"/>
                  </a:cubicBezTo>
                  <a:cubicBezTo>
                    <a:pt x="3049" y="6031"/>
                    <a:pt x="2805" y="6350"/>
                    <a:pt x="2652" y="6321"/>
                  </a:cubicBezTo>
                  <a:cubicBezTo>
                    <a:pt x="2498" y="6292"/>
                    <a:pt x="2223" y="6176"/>
                    <a:pt x="2131" y="6350"/>
                  </a:cubicBezTo>
                  <a:cubicBezTo>
                    <a:pt x="2039" y="6524"/>
                    <a:pt x="1642" y="6205"/>
                    <a:pt x="1550" y="6292"/>
                  </a:cubicBezTo>
                  <a:cubicBezTo>
                    <a:pt x="1458" y="6379"/>
                    <a:pt x="968" y="6756"/>
                    <a:pt x="968" y="6988"/>
                  </a:cubicBezTo>
                  <a:cubicBezTo>
                    <a:pt x="968" y="7220"/>
                    <a:pt x="1488" y="7220"/>
                    <a:pt x="1458" y="7510"/>
                  </a:cubicBezTo>
                  <a:cubicBezTo>
                    <a:pt x="1427" y="7800"/>
                    <a:pt x="1642" y="8119"/>
                    <a:pt x="1795" y="8263"/>
                  </a:cubicBezTo>
                  <a:cubicBezTo>
                    <a:pt x="1947" y="8409"/>
                    <a:pt x="2192" y="8756"/>
                    <a:pt x="2070" y="8931"/>
                  </a:cubicBezTo>
                  <a:cubicBezTo>
                    <a:pt x="1947" y="9104"/>
                    <a:pt x="1764" y="9133"/>
                    <a:pt x="1488" y="9075"/>
                  </a:cubicBezTo>
                  <a:cubicBezTo>
                    <a:pt x="1213" y="9017"/>
                    <a:pt x="1243" y="9191"/>
                    <a:pt x="754" y="9104"/>
                  </a:cubicBezTo>
                  <a:cubicBezTo>
                    <a:pt x="264" y="9017"/>
                    <a:pt x="233" y="9365"/>
                    <a:pt x="49" y="9568"/>
                  </a:cubicBezTo>
                  <a:cubicBezTo>
                    <a:pt x="38" y="9581"/>
                    <a:pt x="21" y="9599"/>
                    <a:pt x="0" y="9622"/>
                  </a:cubicBezTo>
                  <a:cubicBezTo>
                    <a:pt x="231" y="9795"/>
                    <a:pt x="328" y="10103"/>
                    <a:pt x="713" y="10244"/>
                  </a:cubicBezTo>
                  <a:cubicBezTo>
                    <a:pt x="1160" y="10407"/>
                    <a:pt x="1562" y="9972"/>
                    <a:pt x="1562" y="10287"/>
                  </a:cubicBezTo>
                  <a:cubicBezTo>
                    <a:pt x="1562" y="10602"/>
                    <a:pt x="507" y="10537"/>
                    <a:pt x="484" y="10635"/>
                  </a:cubicBezTo>
                  <a:cubicBezTo>
                    <a:pt x="461" y="10733"/>
                    <a:pt x="1572" y="12003"/>
                    <a:pt x="2135" y="11905"/>
                  </a:cubicBezTo>
                  <a:cubicBezTo>
                    <a:pt x="2696" y="11808"/>
                    <a:pt x="3109" y="11232"/>
                    <a:pt x="2948" y="11145"/>
                  </a:cubicBezTo>
                  <a:cubicBezTo>
                    <a:pt x="2788" y="11058"/>
                    <a:pt x="3040" y="10700"/>
                    <a:pt x="3189" y="10765"/>
                  </a:cubicBezTo>
                  <a:cubicBezTo>
                    <a:pt x="3338" y="10830"/>
                    <a:pt x="3212" y="11395"/>
                    <a:pt x="3384" y="11525"/>
                  </a:cubicBezTo>
                  <a:cubicBezTo>
                    <a:pt x="3556" y="11655"/>
                    <a:pt x="3498" y="11894"/>
                    <a:pt x="3384" y="12198"/>
                  </a:cubicBezTo>
                  <a:cubicBezTo>
                    <a:pt x="3270" y="12502"/>
                    <a:pt x="3498" y="13099"/>
                    <a:pt x="3532" y="13436"/>
                  </a:cubicBezTo>
                  <a:cubicBezTo>
                    <a:pt x="3567" y="13773"/>
                    <a:pt x="3808" y="14261"/>
                    <a:pt x="3888" y="14760"/>
                  </a:cubicBezTo>
                  <a:cubicBezTo>
                    <a:pt x="3968" y="15260"/>
                    <a:pt x="4301" y="16172"/>
                    <a:pt x="4611" y="16725"/>
                  </a:cubicBezTo>
                  <a:cubicBezTo>
                    <a:pt x="4920" y="17279"/>
                    <a:pt x="5160" y="18365"/>
                    <a:pt x="5367" y="18626"/>
                  </a:cubicBezTo>
                  <a:cubicBezTo>
                    <a:pt x="5573" y="18886"/>
                    <a:pt x="6100" y="19679"/>
                    <a:pt x="6100" y="20167"/>
                  </a:cubicBezTo>
                  <a:cubicBezTo>
                    <a:pt x="6100" y="20655"/>
                    <a:pt x="6662" y="21339"/>
                    <a:pt x="6857" y="21470"/>
                  </a:cubicBezTo>
                  <a:cubicBezTo>
                    <a:pt x="7052" y="21600"/>
                    <a:pt x="7476" y="21318"/>
                    <a:pt x="7579" y="21013"/>
                  </a:cubicBezTo>
                  <a:cubicBezTo>
                    <a:pt x="7683" y="20710"/>
                    <a:pt x="8267" y="20590"/>
                    <a:pt x="8301" y="20330"/>
                  </a:cubicBezTo>
                  <a:cubicBezTo>
                    <a:pt x="8336" y="20069"/>
                    <a:pt x="8393" y="19863"/>
                    <a:pt x="8599" y="19830"/>
                  </a:cubicBezTo>
                  <a:cubicBezTo>
                    <a:pt x="8806" y="19798"/>
                    <a:pt x="8806" y="19592"/>
                    <a:pt x="8806" y="19309"/>
                  </a:cubicBezTo>
                  <a:cubicBezTo>
                    <a:pt x="8806" y="19027"/>
                    <a:pt x="8829" y="18626"/>
                    <a:pt x="9035" y="18376"/>
                  </a:cubicBezTo>
                  <a:cubicBezTo>
                    <a:pt x="9241" y="18126"/>
                    <a:pt x="9276" y="17453"/>
                    <a:pt x="9150" y="17182"/>
                  </a:cubicBezTo>
                  <a:cubicBezTo>
                    <a:pt x="9024" y="16910"/>
                    <a:pt x="9092" y="16530"/>
                    <a:pt x="9207" y="16258"/>
                  </a:cubicBezTo>
                  <a:cubicBezTo>
                    <a:pt x="9321" y="15987"/>
                    <a:pt x="9276" y="15672"/>
                    <a:pt x="9494" y="15651"/>
                  </a:cubicBezTo>
                  <a:cubicBezTo>
                    <a:pt x="9711" y="15629"/>
                    <a:pt x="10032" y="15444"/>
                    <a:pt x="10262" y="15151"/>
                  </a:cubicBezTo>
                  <a:cubicBezTo>
                    <a:pt x="10491" y="14858"/>
                    <a:pt x="11190" y="14456"/>
                    <a:pt x="11442" y="14261"/>
                  </a:cubicBezTo>
                  <a:cubicBezTo>
                    <a:pt x="11694" y="14065"/>
                    <a:pt x="12462" y="13425"/>
                    <a:pt x="12692" y="13067"/>
                  </a:cubicBezTo>
                  <a:cubicBezTo>
                    <a:pt x="12921" y="12708"/>
                    <a:pt x="13574" y="12589"/>
                    <a:pt x="13872" y="12296"/>
                  </a:cubicBezTo>
                  <a:cubicBezTo>
                    <a:pt x="14170" y="12003"/>
                    <a:pt x="14056" y="11851"/>
                    <a:pt x="14113" y="11536"/>
                  </a:cubicBezTo>
                  <a:cubicBezTo>
                    <a:pt x="14170" y="11222"/>
                    <a:pt x="15133" y="11091"/>
                    <a:pt x="15500" y="11091"/>
                  </a:cubicBezTo>
                  <a:cubicBezTo>
                    <a:pt x="15575" y="11091"/>
                    <a:pt x="15637" y="11083"/>
                    <a:pt x="15693" y="11073"/>
                  </a:cubicBezTo>
                  <a:cubicBezTo>
                    <a:pt x="15687" y="10568"/>
                    <a:pt x="15526" y="9967"/>
                    <a:pt x="15419" y="972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5" name="Shape 2771"/>
            <p:cNvSpPr/>
            <p:nvPr/>
          </p:nvSpPr>
          <p:spPr>
            <a:xfrm>
              <a:off x="11652008" y="2608658"/>
              <a:ext cx="1425357" cy="608833"/>
            </a:xfrm>
            <a:custGeom>
              <a:avLst/>
              <a:gdLst/>
              <a:ahLst/>
              <a:cxnLst>
                <a:cxn ang="0">
                  <a:pos x="wd2" y="hd2"/>
                </a:cxn>
                <a:cxn ang="5400000">
                  <a:pos x="wd2" y="hd2"/>
                </a:cxn>
                <a:cxn ang="10800000">
                  <a:pos x="wd2" y="hd2"/>
                </a:cxn>
                <a:cxn ang="16200000">
                  <a:pos x="wd2" y="hd2"/>
                </a:cxn>
              </a:cxnLst>
              <a:rect l="0" t="0" r="r" b="b"/>
              <a:pathLst>
                <a:path w="21558" h="21424" extrusionOk="0">
                  <a:moveTo>
                    <a:pt x="20671" y="8963"/>
                  </a:moveTo>
                  <a:cubicBezTo>
                    <a:pt x="20450" y="8346"/>
                    <a:pt x="20096" y="8655"/>
                    <a:pt x="20008" y="9169"/>
                  </a:cubicBezTo>
                  <a:cubicBezTo>
                    <a:pt x="19919" y="9683"/>
                    <a:pt x="19742" y="8963"/>
                    <a:pt x="19344" y="8963"/>
                  </a:cubicBezTo>
                  <a:cubicBezTo>
                    <a:pt x="18946" y="8963"/>
                    <a:pt x="18902" y="9478"/>
                    <a:pt x="18636" y="8860"/>
                  </a:cubicBezTo>
                  <a:cubicBezTo>
                    <a:pt x="18372" y="8244"/>
                    <a:pt x="18725" y="8037"/>
                    <a:pt x="18725" y="8037"/>
                  </a:cubicBezTo>
                  <a:lnTo>
                    <a:pt x="18769" y="7213"/>
                  </a:lnTo>
                  <a:lnTo>
                    <a:pt x="19318" y="4659"/>
                  </a:lnTo>
                  <a:cubicBezTo>
                    <a:pt x="19162" y="4510"/>
                    <a:pt x="18932" y="4451"/>
                    <a:pt x="18822" y="4546"/>
                  </a:cubicBezTo>
                  <a:cubicBezTo>
                    <a:pt x="18659" y="4688"/>
                    <a:pt x="18273" y="4595"/>
                    <a:pt x="18233" y="4264"/>
                  </a:cubicBezTo>
                  <a:cubicBezTo>
                    <a:pt x="18192" y="3933"/>
                    <a:pt x="17543" y="3886"/>
                    <a:pt x="17380" y="4169"/>
                  </a:cubicBezTo>
                  <a:cubicBezTo>
                    <a:pt x="17218" y="4452"/>
                    <a:pt x="16853" y="4688"/>
                    <a:pt x="16832" y="5019"/>
                  </a:cubicBezTo>
                  <a:cubicBezTo>
                    <a:pt x="16812" y="5351"/>
                    <a:pt x="16426" y="5256"/>
                    <a:pt x="16284" y="5491"/>
                  </a:cubicBezTo>
                  <a:cubicBezTo>
                    <a:pt x="16142" y="5728"/>
                    <a:pt x="15411" y="5823"/>
                    <a:pt x="15391" y="6011"/>
                  </a:cubicBezTo>
                  <a:cubicBezTo>
                    <a:pt x="15370" y="6201"/>
                    <a:pt x="14599" y="6248"/>
                    <a:pt x="14477" y="6011"/>
                  </a:cubicBezTo>
                  <a:cubicBezTo>
                    <a:pt x="14355" y="5776"/>
                    <a:pt x="13685" y="6011"/>
                    <a:pt x="13604" y="5634"/>
                  </a:cubicBezTo>
                  <a:cubicBezTo>
                    <a:pt x="13523" y="5256"/>
                    <a:pt x="13238" y="5065"/>
                    <a:pt x="13238" y="4737"/>
                  </a:cubicBezTo>
                  <a:cubicBezTo>
                    <a:pt x="13238" y="4405"/>
                    <a:pt x="12731" y="4405"/>
                    <a:pt x="12670" y="4123"/>
                  </a:cubicBezTo>
                  <a:cubicBezTo>
                    <a:pt x="12609" y="3839"/>
                    <a:pt x="12203" y="3697"/>
                    <a:pt x="12143" y="3792"/>
                  </a:cubicBezTo>
                  <a:cubicBezTo>
                    <a:pt x="12081" y="3886"/>
                    <a:pt x="11634" y="3507"/>
                    <a:pt x="11513" y="3460"/>
                  </a:cubicBezTo>
                  <a:cubicBezTo>
                    <a:pt x="11391" y="3413"/>
                    <a:pt x="11006" y="3650"/>
                    <a:pt x="10883" y="3650"/>
                  </a:cubicBezTo>
                  <a:cubicBezTo>
                    <a:pt x="10762" y="3650"/>
                    <a:pt x="10538" y="4169"/>
                    <a:pt x="10397" y="4216"/>
                  </a:cubicBezTo>
                  <a:cubicBezTo>
                    <a:pt x="10254" y="4264"/>
                    <a:pt x="9868" y="3650"/>
                    <a:pt x="9787" y="3792"/>
                  </a:cubicBezTo>
                  <a:cubicBezTo>
                    <a:pt x="9706" y="3933"/>
                    <a:pt x="9462" y="3320"/>
                    <a:pt x="9361" y="3037"/>
                  </a:cubicBezTo>
                  <a:cubicBezTo>
                    <a:pt x="9259" y="2753"/>
                    <a:pt x="9361" y="1948"/>
                    <a:pt x="9280" y="1666"/>
                  </a:cubicBezTo>
                  <a:cubicBezTo>
                    <a:pt x="9199" y="1381"/>
                    <a:pt x="8752" y="1381"/>
                    <a:pt x="8610" y="1194"/>
                  </a:cubicBezTo>
                  <a:cubicBezTo>
                    <a:pt x="8468" y="1003"/>
                    <a:pt x="8244" y="721"/>
                    <a:pt x="8102" y="721"/>
                  </a:cubicBezTo>
                  <a:cubicBezTo>
                    <a:pt x="7960" y="721"/>
                    <a:pt x="7737" y="627"/>
                    <a:pt x="7675" y="485"/>
                  </a:cubicBezTo>
                  <a:cubicBezTo>
                    <a:pt x="7615" y="342"/>
                    <a:pt x="7310" y="107"/>
                    <a:pt x="7169" y="13"/>
                  </a:cubicBezTo>
                  <a:cubicBezTo>
                    <a:pt x="7026" y="-81"/>
                    <a:pt x="7006" y="342"/>
                    <a:pt x="6925" y="532"/>
                  </a:cubicBezTo>
                  <a:cubicBezTo>
                    <a:pt x="6844" y="721"/>
                    <a:pt x="6600" y="768"/>
                    <a:pt x="6559" y="1099"/>
                  </a:cubicBezTo>
                  <a:cubicBezTo>
                    <a:pt x="6518" y="1429"/>
                    <a:pt x="6234" y="1524"/>
                    <a:pt x="6275" y="1901"/>
                  </a:cubicBezTo>
                  <a:cubicBezTo>
                    <a:pt x="6316" y="2280"/>
                    <a:pt x="6417" y="3037"/>
                    <a:pt x="6518" y="3224"/>
                  </a:cubicBezTo>
                  <a:cubicBezTo>
                    <a:pt x="6620" y="3413"/>
                    <a:pt x="6559" y="3979"/>
                    <a:pt x="6499" y="4169"/>
                  </a:cubicBezTo>
                  <a:cubicBezTo>
                    <a:pt x="6437" y="4358"/>
                    <a:pt x="6011" y="4499"/>
                    <a:pt x="5930" y="4831"/>
                  </a:cubicBezTo>
                  <a:cubicBezTo>
                    <a:pt x="5849" y="5162"/>
                    <a:pt x="5646" y="4783"/>
                    <a:pt x="5443" y="4499"/>
                  </a:cubicBezTo>
                  <a:cubicBezTo>
                    <a:pt x="5240" y="4216"/>
                    <a:pt x="4996" y="4405"/>
                    <a:pt x="4894" y="4595"/>
                  </a:cubicBezTo>
                  <a:cubicBezTo>
                    <a:pt x="4793" y="4783"/>
                    <a:pt x="4428" y="4123"/>
                    <a:pt x="4326" y="4075"/>
                  </a:cubicBezTo>
                  <a:cubicBezTo>
                    <a:pt x="4225" y="4027"/>
                    <a:pt x="4204" y="3130"/>
                    <a:pt x="4103" y="3178"/>
                  </a:cubicBezTo>
                  <a:cubicBezTo>
                    <a:pt x="4001" y="3224"/>
                    <a:pt x="3290" y="2894"/>
                    <a:pt x="3149" y="2799"/>
                  </a:cubicBezTo>
                  <a:cubicBezTo>
                    <a:pt x="3006" y="2705"/>
                    <a:pt x="2702" y="2753"/>
                    <a:pt x="2661" y="2989"/>
                  </a:cubicBezTo>
                  <a:cubicBezTo>
                    <a:pt x="2620" y="3226"/>
                    <a:pt x="2255" y="3178"/>
                    <a:pt x="2194" y="3460"/>
                  </a:cubicBezTo>
                  <a:cubicBezTo>
                    <a:pt x="2133" y="3745"/>
                    <a:pt x="1849" y="3886"/>
                    <a:pt x="1748" y="4169"/>
                  </a:cubicBezTo>
                  <a:cubicBezTo>
                    <a:pt x="1646" y="4452"/>
                    <a:pt x="1301" y="4452"/>
                    <a:pt x="1220" y="4878"/>
                  </a:cubicBezTo>
                  <a:cubicBezTo>
                    <a:pt x="1139" y="5304"/>
                    <a:pt x="712" y="5491"/>
                    <a:pt x="591" y="5538"/>
                  </a:cubicBezTo>
                  <a:cubicBezTo>
                    <a:pt x="469" y="5587"/>
                    <a:pt x="144" y="5728"/>
                    <a:pt x="124" y="5964"/>
                  </a:cubicBezTo>
                  <a:cubicBezTo>
                    <a:pt x="115" y="6066"/>
                    <a:pt x="64" y="6079"/>
                    <a:pt x="0" y="6061"/>
                  </a:cubicBezTo>
                  <a:cubicBezTo>
                    <a:pt x="8" y="6125"/>
                    <a:pt x="17" y="6180"/>
                    <a:pt x="22" y="6252"/>
                  </a:cubicBezTo>
                  <a:cubicBezTo>
                    <a:pt x="107" y="7330"/>
                    <a:pt x="304" y="7299"/>
                    <a:pt x="514" y="7724"/>
                  </a:cubicBezTo>
                  <a:cubicBezTo>
                    <a:pt x="725" y="8147"/>
                    <a:pt x="908" y="8474"/>
                    <a:pt x="1132" y="8508"/>
                  </a:cubicBezTo>
                  <a:cubicBezTo>
                    <a:pt x="1357" y="8542"/>
                    <a:pt x="1695" y="9161"/>
                    <a:pt x="1723" y="9620"/>
                  </a:cubicBezTo>
                  <a:cubicBezTo>
                    <a:pt x="1751" y="10077"/>
                    <a:pt x="1961" y="10599"/>
                    <a:pt x="2088" y="10830"/>
                  </a:cubicBezTo>
                  <a:cubicBezTo>
                    <a:pt x="2215" y="11058"/>
                    <a:pt x="2046" y="11843"/>
                    <a:pt x="2046" y="12431"/>
                  </a:cubicBezTo>
                  <a:cubicBezTo>
                    <a:pt x="2046" y="13020"/>
                    <a:pt x="1737" y="13150"/>
                    <a:pt x="1891" y="13740"/>
                  </a:cubicBezTo>
                  <a:cubicBezTo>
                    <a:pt x="2046" y="14328"/>
                    <a:pt x="3128" y="14621"/>
                    <a:pt x="3437" y="14621"/>
                  </a:cubicBezTo>
                  <a:cubicBezTo>
                    <a:pt x="3746" y="14621"/>
                    <a:pt x="3859" y="15309"/>
                    <a:pt x="3952" y="15344"/>
                  </a:cubicBezTo>
                  <a:cubicBezTo>
                    <a:pt x="4147" y="15419"/>
                    <a:pt x="4173" y="15961"/>
                    <a:pt x="4395" y="16064"/>
                  </a:cubicBezTo>
                  <a:cubicBezTo>
                    <a:pt x="4616" y="16167"/>
                    <a:pt x="4837" y="16475"/>
                    <a:pt x="4925" y="17403"/>
                  </a:cubicBezTo>
                  <a:cubicBezTo>
                    <a:pt x="5014" y="18327"/>
                    <a:pt x="5279" y="18636"/>
                    <a:pt x="5323" y="19049"/>
                  </a:cubicBezTo>
                  <a:cubicBezTo>
                    <a:pt x="5367" y="19461"/>
                    <a:pt x="5854" y="19151"/>
                    <a:pt x="6208" y="19255"/>
                  </a:cubicBezTo>
                  <a:cubicBezTo>
                    <a:pt x="6562" y="19358"/>
                    <a:pt x="7579" y="19255"/>
                    <a:pt x="7845" y="19358"/>
                  </a:cubicBezTo>
                  <a:cubicBezTo>
                    <a:pt x="8110" y="19461"/>
                    <a:pt x="8729" y="19358"/>
                    <a:pt x="9083" y="19975"/>
                  </a:cubicBezTo>
                  <a:cubicBezTo>
                    <a:pt x="9437" y="20592"/>
                    <a:pt x="9614" y="20077"/>
                    <a:pt x="9835" y="20386"/>
                  </a:cubicBezTo>
                  <a:cubicBezTo>
                    <a:pt x="10056" y="20694"/>
                    <a:pt x="10233" y="20901"/>
                    <a:pt x="10542" y="20797"/>
                  </a:cubicBezTo>
                  <a:cubicBezTo>
                    <a:pt x="10852" y="20694"/>
                    <a:pt x="10852" y="21312"/>
                    <a:pt x="11073" y="21416"/>
                  </a:cubicBezTo>
                  <a:cubicBezTo>
                    <a:pt x="11294" y="21519"/>
                    <a:pt x="11693" y="20592"/>
                    <a:pt x="12268" y="19975"/>
                  </a:cubicBezTo>
                  <a:cubicBezTo>
                    <a:pt x="12842" y="19358"/>
                    <a:pt x="13506" y="19769"/>
                    <a:pt x="13815" y="19872"/>
                  </a:cubicBezTo>
                  <a:cubicBezTo>
                    <a:pt x="14125" y="19975"/>
                    <a:pt x="14700" y="19564"/>
                    <a:pt x="15054" y="18636"/>
                  </a:cubicBezTo>
                  <a:cubicBezTo>
                    <a:pt x="15408" y="17711"/>
                    <a:pt x="15850" y="17916"/>
                    <a:pt x="15894" y="17093"/>
                  </a:cubicBezTo>
                  <a:cubicBezTo>
                    <a:pt x="15938" y="16270"/>
                    <a:pt x="15540" y="15961"/>
                    <a:pt x="15717" y="15240"/>
                  </a:cubicBezTo>
                  <a:cubicBezTo>
                    <a:pt x="15894" y="14521"/>
                    <a:pt x="16204" y="14623"/>
                    <a:pt x="16381" y="14830"/>
                  </a:cubicBezTo>
                  <a:cubicBezTo>
                    <a:pt x="16557" y="15035"/>
                    <a:pt x="17044" y="15344"/>
                    <a:pt x="17487" y="14623"/>
                  </a:cubicBezTo>
                  <a:cubicBezTo>
                    <a:pt x="17929" y="13903"/>
                    <a:pt x="18106" y="14007"/>
                    <a:pt x="18504" y="13903"/>
                  </a:cubicBezTo>
                  <a:cubicBezTo>
                    <a:pt x="18902" y="13800"/>
                    <a:pt x="18857" y="13183"/>
                    <a:pt x="19123" y="12566"/>
                  </a:cubicBezTo>
                  <a:cubicBezTo>
                    <a:pt x="19389" y="11948"/>
                    <a:pt x="19698" y="11742"/>
                    <a:pt x="19964" y="11742"/>
                  </a:cubicBezTo>
                  <a:cubicBezTo>
                    <a:pt x="20229" y="11742"/>
                    <a:pt x="20582" y="11124"/>
                    <a:pt x="20848" y="11329"/>
                  </a:cubicBezTo>
                  <a:cubicBezTo>
                    <a:pt x="21114" y="11536"/>
                    <a:pt x="21511" y="11638"/>
                    <a:pt x="21556" y="11124"/>
                  </a:cubicBezTo>
                  <a:cubicBezTo>
                    <a:pt x="21600" y="10611"/>
                    <a:pt x="20892" y="9581"/>
                    <a:pt x="20671" y="896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6" name="Shape 2772"/>
            <p:cNvSpPr/>
            <p:nvPr/>
          </p:nvSpPr>
          <p:spPr>
            <a:xfrm>
              <a:off x="9242104" y="3676966"/>
              <a:ext cx="23293" cy="62251"/>
            </a:xfrm>
            <a:custGeom>
              <a:avLst/>
              <a:gdLst/>
              <a:ahLst/>
              <a:cxnLst>
                <a:cxn ang="0">
                  <a:pos x="wd2" y="hd2"/>
                </a:cxn>
                <a:cxn ang="5400000">
                  <a:pos x="wd2" y="hd2"/>
                </a:cxn>
                <a:cxn ang="10800000">
                  <a:pos x="wd2" y="hd2"/>
                </a:cxn>
                <a:cxn ang="16200000">
                  <a:pos x="wd2" y="hd2"/>
                </a:cxn>
              </a:cxnLst>
              <a:rect l="0" t="0" r="r" b="b"/>
              <a:pathLst>
                <a:path w="21600" h="21548" extrusionOk="0">
                  <a:moveTo>
                    <a:pt x="8865" y="208"/>
                  </a:moveTo>
                  <a:cubicBezTo>
                    <a:pt x="2498" y="1166"/>
                    <a:pt x="0" y="10160"/>
                    <a:pt x="0" y="11571"/>
                  </a:cubicBezTo>
                  <a:cubicBezTo>
                    <a:pt x="0" y="12587"/>
                    <a:pt x="3960" y="17131"/>
                    <a:pt x="15570" y="21548"/>
                  </a:cubicBezTo>
                  <a:cubicBezTo>
                    <a:pt x="17955" y="14670"/>
                    <a:pt x="18540" y="5625"/>
                    <a:pt x="20183" y="3156"/>
                  </a:cubicBezTo>
                  <a:cubicBezTo>
                    <a:pt x="20610" y="2518"/>
                    <a:pt x="21083" y="1434"/>
                    <a:pt x="21600" y="99"/>
                  </a:cubicBezTo>
                  <a:cubicBezTo>
                    <a:pt x="15368" y="-44"/>
                    <a:pt x="10688" y="-52"/>
                    <a:pt x="8865" y="20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7" name="Shape 2773"/>
            <p:cNvSpPr/>
            <p:nvPr/>
          </p:nvSpPr>
          <p:spPr>
            <a:xfrm>
              <a:off x="9217260" y="3627277"/>
              <a:ext cx="65995" cy="189780"/>
            </a:xfrm>
            <a:custGeom>
              <a:avLst/>
              <a:gdLst/>
              <a:ahLst/>
              <a:cxnLst>
                <a:cxn ang="0">
                  <a:pos x="wd2" y="hd2"/>
                </a:cxn>
                <a:cxn ang="5400000">
                  <a:pos x="wd2" y="hd2"/>
                </a:cxn>
                <a:cxn ang="10800000">
                  <a:pos x="wd2" y="hd2"/>
                </a:cxn>
                <a:cxn ang="16200000">
                  <a:pos x="wd2" y="hd2"/>
                </a:cxn>
              </a:cxnLst>
              <a:rect l="0" t="0" r="r" b="b"/>
              <a:pathLst>
                <a:path w="21600" h="21600" extrusionOk="0">
                  <a:moveTo>
                    <a:pt x="10038" y="21310"/>
                  </a:moveTo>
                  <a:cubicBezTo>
                    <a:pt x="10530" y="21404"/>
                    <a:pt x="11038" y="21501"/>
                    <a:pt x="11578" y="21600"/>
                  </a:cubicBezTo>
                  <a:cubicBezTo>
                    <a:pt x="12817" y="18496"/>
                    <a:pt x="14739" y="14846"/>
                    <a:pt x="16343" y="14108"/>
                  </a:cubicBezTo>
                  <a:cubicBezTo>
                    <a:pt x="17216" y="13700"/>
                    <a:pt x="17804" y="12736"/>
                    <a:pt x="18233" y="11598"/>
                  </a:cubicBezTo>
                  <a:cubicBezTo>
                    <a:pt x="14127" y="10146"/>
                    <a:pt x="12722" y="8652"/>
                    <a:pt x="12722" y="8317"/>
                  </a:cubicBezTo>
                  <a:cubicBezTo>
                    <a:pt x="12722" y="7854"/>
                    <a:pt x="13611" y="4893"/>
                    <a:pt x="15866" y="4581"/>
                  </a:cubicBezTo>
                  <a:cubicBezTo>
                    <a:pt x="16502" y="4496"/>
                    <a:pt x="18154" y="4498"/>
                    <a:pt x="20361" y="4545"/>
                  </a:cubicBezTo>
                  <a:cubicBezTo>
                    <a:pt x="20774" y="3617"/>
                    <a:pt x="21219" y="2306"/>
                    <a:pt x="21600" y="1113"/>
                  </a:cubicBezTo>
                  <a:lnTo>
                    <a:pt x="14096" y="0"/>
                  </a:lnTo>
                  <a:cubicBezTo>
                    <a:pt x="12976" y="845"/>
                    <a:pt x="12071" y="1673"/>
                    <a:pt x="11721" y="2422"/>
                  </a:cubicBezTo>
                  <a:cubicBezTo>
                    <a:pt x="10466" y="5178"/>
                    <a:pt x="3446" y="9729"/>
                    <a:pt x="0" y="11615"/>
                  </a:cubicBezTo>
                  <a:lnTo>
                    <a:pt x="10665" y="20711"/>
                  </a:lnTo>
                  <a:cubicBezTo>
                    <a:pt x="10665" y="20711"/>
                    <a:pt x="10038" y="21310"/>
                    <a:pt x="10038" y="2131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8" name="Shape 2774"/>
            <p:cNvSpPr/>
            <p:nvPr/>
          </p:nvSpPr>
          <p:spPr>
            <a:xfrm>
              <a:off x="9242104" y="3627277"/>
              <a:ext cx="191648" cy="210376"/>
            </a:xfrm>
            <a:custGeom>
              <a:avLst/>
              <a:gdLst/>
              <a:ahLst/>
              <a:cxnLst>
                <a:cxn ang="0">
                  <a:pos x="wd2" y="hd2"/>
                </a:cxn>
                <a:cxn ang="5400000">
                  <a:pos x="wd2" y="hd2"/>
                </a:cxn>
                <a:cxn ang="10800000">
                  <a:pos x="wd2" y="hd2"/>
                </a:cxn>
                <a:cxn ang="16200000">
                  <a:pos x="wd2" y="hd2"/>
                </a:cxn>
              </a:cxnLst>
              <a:rect l="0" t="0" r="r" b="b"/>
              <a:pathLst>
                <a:path w="21600" h="21434" extrusionOk="0">
                  <a:moveTo>
                    <a:pt x="19989" y="0"/>
                  </a:moveTo>
                  <a:cubicBezTo>
                    <a:pt x="16785" y="1486"/>
                    <a:pt x="13993" y="2719"/>
                    <a:pt x="13443" y="2796"/>
                  </a:cubicBezTo>
                  <a:cubicBezTo>
                    <a:pt x="12026" y="2976"/>
                    <a:pt x="8592" y="5166"/>
                    <a:pt x="8592" y="5166"/>
                  </a:cubicBezTo>
                  <a:lnTo>
                    <a:pt x="3946" y="2976"/>
                  </a:lnTo>
                  <a:lnTo>
                    <a:pt x="3544" y="1332"/>
                  </a:lnTo>
                  <a:lnTo>
                    <a:pt x="3451" y="1298"/>
                  </a:lnTo>
                  <a:cubicBezTo>
                    <a:pt x="3254" y="2875"/>
                    <a:pt x="3011" y="4692"/>
                    <a:pt x="2849" y="5273"/>
                  </a:cubicBezTo>
                  <a:cubicBezTo>
                    <a:pt x="2546" y="6368"/>
                    <a:pt x="2546" y="11838"/>
                    <a:pt x="1638" y="12933"/>
                  </a:cubicBezTo>
                  <a:cubicBezTo>
                    <a:pt x="1088" y="13593"/>
                    <a:pt x="427" y="16859"/>
                    <a:pt x="0" y="19640"/>
                  </a:cubicBezTo>
                  <a:cubicBezTo>
                    <a:pt x="1671" y="20458"/>
                    <a:pt x="3615" y="21326"/>
                    <a:pt x="4553" y="21422"/>
                  </a:cubicBezTo>
                  <a:cubicBezTo>
                    <a:pt x="6371" y="21600"/>
                    <a:pt x="8592" y="19776"/>
                    <a:pt x="8592" y="18683"/>
                  </a:cubicBezTo>
                  <a:cubicBezTo>
                    <a:pt x="8592" y="17586"/>
                    <a:pt x="10211" y="17403"/>
                    <a:pt x="11824" y="17403"/>
                  </a:cubicBezTo>
                  <a:cubicBezTo>
                    <a:pt x="13443" y="17403"/>
                    <a:pt x="13645" y="15759"/>
                    <a:pt x="14854" y="15210"/>
                  </a:cubicBezTo>
                  <a:cubicBezTo>
                    <a:pt x="16068" y="14661"/>
                    <a:pt x="12229" y="11559"/>
                    <a:pt x="11017" y="11196"/>
                  </a:cubicBezTo>
                  <a:cubicBezTo>
                    <a:pt x="9803" y="10830"/>
                    <a:pt x="12026" y="8454"/>
                    <a:pt x="16068" y="8271"/>
                  </a:cubicBezTo>
                  <a:cubicBezTo>
                    <a:pt x="20107" y="8088"/>
                    <a:pt x="19098" y="6813"/>
                    <a:pt x="21318" y="6813"/>
                  </a:cubicBezTo>
                  <a:cubicBezTo>
                    <a:pt x="21422" y="6813"/>
                    <a:pt x="21504" y="6810"/>
                    <a:pt x="21600" y="6810"/>
                  </a:cubicBezTo>
                  <a:cubicBezTo>
                    <a:pt x="21209" y="5211"/>
                    <a:pt x="20722" y="3280"/>
                    <a:pt x="20400" y="2267"/>
                  </a:cubicBezTo>
                  <a:cubicBezTo>
                    <a:pt x="20208" y="1664"/>
                    <a:pt x="20080" y="845"/>
                    <a:pt x="19989" y="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39" name="Shape 2775"/>
            <p:cNvSpPr/>
            <p:nvPr/>
          </p:nvSpPr>
          <p:spPr>
            <a:xfrm>
              <a:off x="10832144" y="3105545"/>
              <a:ext cx="495054" cy="208604"/>
            </a:xfrm>
            <a:custGeom>
              <a:avLst/>
              <a:gdLst/>
              <a:ahLst/>
              <a:cxnLst>
                <a:cxn ang="0">
                  <a:pos x="wd2" y="hd2"/>
                </a:cxn>
                <a:cxn ang="5400000">
                  <a:pos x="wd2" y="hd2"/>
                </a:cxn>
                <a:cxn ang="10800000">
                  <a:pos x="wd2" y="hd2"/>
                </a:cxn>
                <a:cxn ang="16200000">
                  <a:pos x="wd2" y="hd2"/>
                </a:cxn>
              </a:cxnLst>
              <a:rect l="0" t="0" r="r" b="b"/>
              <a:pathLst>
                <a:path w="21526" h="20822" extrusionOk="0">
                  <a:moveTo>
                    <a:pt x="19873" y="3816"/>
                  </a:moveTo>
                  <a:cubicBezTo>
                    <a:pt x="19114" y="1806"/>
                    <a:pt x="18881" y="3143"/>
                    <a:pt x="18005" y="2612"/>
                  </a:cubicBezTo>
                  <a:cubicBezTo>
                    <a:pt x="17130" y="2075"/>
                    <a:pt x="13628" y="1270"/>
                    <a:pt x="12927" y="1939"/>
                  </a:cubicBezTo>
                  <a:cubicBezTo>
                    <a:pt x="12226" y="2612"/>
                    <a:pt x="10767" y="733"/>
                    <a:pt x="10301" y="198"/>
                  </a:cubicBezTo>
                  <a:cubicBezTo>
                    <a:pt x="9832" y="-340"/>
                    <a:pt x="8316" y="198"/>
                    <a:pt x="8258" y="2075"/>
                  </a:cubicBezTo>
                  <a:cubicBezTo>
                    <a:pt x="8199" y="3951"/>
                    <a:pt x="7557" y="3949"/>
                    <a:pt x="6506" y="2743"/>
                  </a:cubicBezTo>
                  <a:cubicBezTo>
                    <a:pt x="5456" y="1539"/>
                    <a:pt x="3880" y="1539"/>
                    <a:pt x="3822" y="2879"/>
                  </a:cubicBezTo>
                  <a:cubicBezTo>
                    <a:pt x="3763" y="4220"/>
                    <a:pt x="3003" y="5557"/>
                    <a:pt x="2596" y="5959"/>
                  </a:cubicBezTo>
                  <a:cubicBezTo>
                    <a:pt x="2441" y="6112"/>
                    <a:pt x="2217" y="7199"/>
                    <a:pt x="1999" y="8483"/>
                  </a:cubicBezTo>
                  <a:cubicBezTo>
                    <a:pt x="2322" y="8766"/>
                    <a:pt x="2519" y="9398"/>
                    <a:pt x="2732" y="9987"/>
                  </a:cubicBezTo>
                  <a:cubicBezTo>
                    <a:pt x="3121" y="11057"/>
                    <a:pt x="4135" y="10883"/>
                    <a:pt x="4291" y="9810"/>
                  </a:cubicBezTo>
                  <a:cubicBezTo>
                    <a:pt x="4448" y="8737"/>
                    <a:pt x="6084" y="10883"/>
                    <a:pt x="7019" y="12667"/>
                  </a:cubicBezTo>
                  <a:cubicBezTo>
                    <a:pt x="7954" y="14460"/>
                    <a:pt x="6551" y="13205"/>
                    <a:pt x="6161" y="14997"/>
                  </a:cubicBezTo>
                  <a:cubicBezTo>
                    <a:pt x="5771" y="16785"/>
                    <a:pt x="4604" y="14997"/>
                    <a:pt x="4291" y="15712"/>
                  </a:cubicBezTo>
                  <a:cubicBezTo>
                    <a:pt x="3980" y="16426"/>
                    <a:pt x="1954" y="16785"/>
                    <a:pt x="1407" y="16605"/>
                  </a:cubicBezTo>
                  <a:cubicBezTo>
                    <a:pt x="862" y="16426"/>
                    <a:pt x="-73" y="18393"/>
                    <a:pt x="5" y="19289"/>
                  </a:cubicBezTo>
                  <a:cubicBezTo>
                    <a:pt x="83" y="20185"/>
                    <a:pt x="2110" y="18751"/>
                    <a:pt x="2811" y="19826"/>
                  </a:cubicBezTo>
                  <a:cubicBezTo>
                    <a:pt x="3512" y="20899"/>
                    <a:pt x="4213" y="18751"/>
                    <a:pt x="4604" y="20006"/>
                  </a:cubicBezTo>
                  <a:cubicBezTo>
                    <a:pt x="4992" y="21260"/>
                    <a:pt x="5851" y="20364"/>
                    <a:pt x="6239" y="20722"/>
                  </a:cubicBezTo>
                  <a:cubicBezTo>
                    <a:pt x="6628" y="21078"/>
                    <a:pt x="8791" y="20369"/>
                    <a:pt x="8809" y="20364"/>
                  </a:cubicBezTo>
                  <a:cubicBezTo>
                    <a:pt x="9049" y="19720"/>
                    <a:pt x="9132" y="18860"/>
                    <a:pt x="9132" y="18119"/>
                  </a:cubicBezTo>
                  <a:cubicBezTo>
                    <a:pt x="9132" y="16913"/>
                    <a:pt x="9569" y="17213"/>
                    <a:pt x="10009" y="16913"/>
                  </a:cubicBezTo>
                  <a:cubicBezTo>
                    <a:pt x="10446" y="16608"/>
                    <a:pt x="10753" y="15302"/>
                    <a:pt x="11103" y="15302"/>
                  </a:cubicBezTo>
                  <a:cubicBezTo>
                    <a:pt x="11453" y="15302"/>
                    <a:pt x="11935" y="14096"/>
                    <a:pt x="12284" y="14401"/>
                  </a:cubicBezTo>
                  <a:cubicBezTo>
                    <a:pt x="12634" y="14702"/>
                    <a:pt x="13072" y="16109"/>
                    <a:pt x="13509" y="15302"/>
                  </a:cubicBezTo>
                  <a:cubicBezTo>
                    <a:pt x="13947" y="14501"/>
                    <a:pt x="14079" y="15203"/>
                    <a:pt x="14691" y="13493"/>
                  </a:cubicBezTo>
                  <a:cubicBezTo>
                    <a:pt x="15305" y="11786"/>
                    <a:pt x="15698" y="12089"/>
                    <a:pt x="16488" y="12290"/>
                  </a:cubicBezTo>
                  <a:cubicBezTo>
                    <a:pt x="17405" y="12525"/>
                    <a:pt x="17800" y="11486"/>
                    <a:pt x="18062" y="10280"/>
                  </a:cubicBezTo>
                  <a:cubicBezTo>
                    <a:pt x="18325" y="9076"/>
                    <a:pt x="19113" y="9076"/>
                    <a:pt x="19594" y="8272"/>
                  </a:cubicBezTo>
                  <a:cubicBezTo>
                    <a:pt x="20076" y="7465"/>
                    <a:pt x="21039" y="6562"/>
                    <a:pt x="21346" y="6262"/>
                  </a:cubicBezTo>
                  <a:cubicBezTo>
                    <a:pt x="21494" y="6114"/>
                    <a:pt x="21527" y="5758"/>
                    <a:pt x="21526" y="5286"/>
                  </a:cubicBezTo>
                  <a:cubicBezTo>
                    <a:pt x="20820" y="3985"/>
                    <a:pt x="20509" y="5504"/>
                    <a:pt x="19873" y="381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0" name="Shape 2776"/>
            <p:cNvSpPr/>
            <p:nvPr/>
          </p:nvSpPr>
          <p:spPr>
            <a:xfrm>
              <a:off x="9465703" y="3105545"/>
              <a:ext cx="309841" cy="137766"/>
            </a:xfrm>
            <a:custGeom>
              <a:avLst/>
              <a:gdLst/>
              <a:ahLst/>
              <a:cxnLst>
                <a:cxn ang="0">
                  <a:pos x="wd2" y="hd2"/>
                </a:cxn>
                <a:cxn ang="5400000">
                  <a:pos x="wd2" y="hd2"/>
                </a:cxn>
                <a:cxn ang="10800000">
                  <a:pos x="wd2" y="hd2"/>
                </a:cxn>
                <a:cxn ang="16200000">
                  <a:pos x="wd2" y="hd2"/>
                </a:cxn>
              </a:cxnLst>
              <a:rect l="0" t="0" r="r" b="b"/>
              <a:pathLst>
                <a:path w="21245" h="20912" extrusionOk="0">
                  <a:moveTo>
                    <a:pt x="8533" y="16446"/>
                  </a:moveTo>
                  <a:cubicBezTo>
                    <a:pt x="9544" y="15434"/>
                    <a:pt x="9915" y="17879"/>
                    <a:pt x="10740" y="20321"/>
                  </a:cubicBezTo>
                  <a:cubicBezTo>
                    <a:pt x="10797" y="20490"/>
                    <a:pt x="10833" y="20623"/>
                    <a:pt x="10877" y="20774"/>
                  </a:cubicBezTo>
                  <a:cubicBezTo>
                    <a:pt x="12011" y="20391"/>
                    <a:pt x="12876" y="19662"/>
                    <a:pt x="14027" y="19360"/>
                  </a:cubicBezTo>
                  <a:cubicBezTo>
                    <a:pt x="14859" y="19146"/>
                    <a:pt x="15939" y="19547"/>
                    <a:pt x="16789" y="19989"/>
                  </a:cubicBezTo>
                  <a:cubicBezTo>
                    <a:pt x="16638" y="19404"/>
                    <a:pt x="16543" y="18870"/>
                    <a:pt x="16631" y="18487"/>
                  </a:cubicBezTo>
                  <a:cubicBezTo>
                    <a:pt x="16905" y="17260"/>
                    <a:pt x="18286" y="18892"/>
                    <a:pt x="18749" y="19912"/>
                  </a:cubicBezTo>
                  <a:cubicBezTo>
                    <a:pt x="19208" y="20932"/>
                    <a:pt x="20682" y="21341"/>
                    <a:pt x="21141" y="20321"/>
                  </a:cubicBezTo>
                  <a:cubicBezTo>
                    <a:pt x="21600" y="19301"/>
                    <a:pt x="20406" y="18281"/>
                    <a:pt x="20129" y="17260"/>
                  </a:cubicBezTo>
                  <a:cubicBezTo>
                    <a:pt x="19990" y="16756"/>
                    <a:pt x="20354" y="15699"/>
                    <a:pt x="20755" y="14756"/>
                  </a:cubicBezTo>
                  <a:cubicBezTo>
                    <a:pt x="19953" y="13773"/>
                    <a:pt x="19130" y="12366"/>
                    <a:pt x="18840" y="12576"/>
                  </a:cubicBezTo>
                  <a:cubicBezTo>
                    <a:pt x="18426" y="12881"/>
                    <a:pt x="18426" y="8296"/>
                    <a:pt x="17872" y="8296"/>
                  </a:cubicBezTo>
                  <a:cubicBezTo>
                    <a:pt x="17321" y="8296"/>
                    <a:pt x="17321" y="7379"/>
                    <a:pt x="16769" y="7379"/>
                  </a:cubicBezTo>
                  <a:cubicBezTo>
                    <a:pt x="16215" y="7379"/>
                    <a:pt x="14145" y="7379"/>
                    <a:pt x="13593" y="8296"/>
                  </a:cubicBezTo>
                  <a:cubicBezTo>
                    <a:pt x="13043" y="9213"/>
                    <a:pt x="12350" y="6157"/>
                    <a:pt x="11662" y="6157"/>
                  </a:cubicBezTo>
                  <a:cubicBezTo>
                    <a:pt x="10970" y="6157"/>
                    <a:pt x="10141" y="4628"/>
                    <a:pt x="9729" y="3405"/>
                  </a:cubicBezTo>
                  <a:cubicBezTo>
                    <a:pt x="9313" y="2186"/>
                    <a:pt x="5862" y="4020"/>
                    <a:pt x="4894" y="2488"/>
                  </a:cubicBezTo>
                  <a:cubicBezTo>
                    <a:pt x="3929" y="964"/>
                    <a:pt x="2133" y="-259"/>
                    <a:pt x="1165" y="47"/>
                  </a:cubicBezTo>
                  <a:cubicBezTo>
                    <a:pt x="918" y="128"/>
                    <a:pt x="492" y="599"/>
                    <a:pt x="0" y="1251"/>
                  </a:cubicBezTo>
                  <a:cubicBezTo>
                    <a:pt x="1813" y="3582"/>
                    <a:pt x="4448" y="2975"/>
                    <a:pt x="4804" y="7180"/>
                  </a:cubicBezTo>
                  <a:cubicBezTo>
                    <a:pt x="5217" y="12068"/>
                    <a:pt x="6461" y="10130"/>
                    <a:pt x="5999" y="14307"/>
                  </a:cubicBezTo>
                  <a:cubicBezTo>
                    <a:pt x="5909" y="15132"/>
                    <a:pt x="5646" y="15927"/>
                    <a:pt x="5280" y="16664"/>
                  </a:cubicBezTo>
                  <a:cubicBezTo>
                    <a:pt x="6714" y="16903"/>
                    <a:pt x="8065" y="16914"/>
                    <a:pt x="8533" y="1644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1" name="Shape 2777"/>
            <p:cNvSpPr/>
            <p:nvPr/>
          </p:nvSpPr>
          <p:spPr>
            <a:xfrm>
              <a:off x="8844595" y="3180079"/>
              <a:ext cx="846321" cy="331591"/>
            </a:xfrm>
            <a:custGeom>
              <a:avLst/>
              <a:gdLst/>
              <a:ahLst/>
              <a:cxnLst>
                <a:cxn ang="0">
                  <a:pos x="wd2" y="hd2"/>
                </a:cxn>
                <a:cxn ang="5400000">
                  <a:pos x="wd2" y="hd2"/>
                </a:cxn>
                <a:cxn ang="10800000">
                  <a:pos x="wd2" y="hd2"/>
                </a:cxn>
                <a:cxn ang="16200000">
                  <a:pos x="wd2" y="hd2"/>
                </a:cxn>
              </a:cxnLst>
              <a:rect l="0" t="0" r="r" b="b"/>
              <a:pathLst>
                <a:path w="21429" h="21261" extrusionOk="0">
                  <a:moveTo>
                    <a:pt x="1739" y="3664"/>
                  </a:moveTo>
                  <a:cubicBezTo>
                    <a:pt x="2146" y="3276"/>
                    <a:pt x="3064" y="3793"/>
                    <a:pt x="3286" y="3276"/>
                  </a:cubicBezTo>
                  <a:cubicBezTo>
                    <a:pt x="3506" y="2760"/>
                    <a:pt x="2708" y="2114"/>
                    <a:pt x="2419" y="1511"/>
                  </a:cubicBezTo>
                  <a:cubicBezTo>
                    <a:pt x="2251" y="1159"/>
                    <a:pt x="2192" y="507"/>
                    <a:pt x="2135" y="0"/>
                  </a:cubicBezTo>
                  <a:cubicBezTo>
                    <a:pt x="2000" y="230"/>
                    <a:pt x="1826" y="417"/>
                    <a:pt x="1671" y="219"/>
                  </a:cubicBezTo>
                  <a:cubicBezTo>
                    <a:pt x="1365" y="-168"/>
                    <a:pt x="626" y="92"/>
                    <a:pt x="498" y="219"/>
                  </a:cubicBezTo>
                  <a:cubicBezTo>
                    <a:pt x="371" y="349"/>
                    <a:pt x="600" y="1445"/>
                    <a:pt x="600" y="2156"/>
                  </a:cubicBezTo>
                  <a:cubicBezTo>
                    <a:pt x="600" y="2866"/>
                    <a:pt x="269" y="3060"/>
                    <a:pt x="269" y="3513"/>
                  </a:cubicBezTo>
                  <a:cubicBezTo>
                    <a:pt x="269" y="3861"/>
                    <a:pt x="148" y="4099"/>
                    <a:pt x="0" y="4510"/>
                  </a:cubicBezTo>
                  <a:cubicBezTo>
                    <a:pt x="224" y="4933"/>
                    <a:pt x="440" y="5341"/>
                    <a:pt x="668" y="5341"/>
                  </a:cubicBezTo>
                  <a:cubicBezTo>
                    <a:pt x="1145" y="5341"/>
                    <a:pt x="1331" y="4051"/>
                    <a:pt x="1739" y="3664"/>
                  </a:cubicBezTo>
                  <a:close/>
                  <a:moveTo>
                    <a:pt x="20881" y="14755"/>
                  </a:moveTo>
                  <a:cubicBezTo>
                    <a:pt x="20698" y="14643"/>
                    <a:pt x="20972" y="12115"/>
                    <a:pt x="20881" y="11653"/>
                  </a:cubicBezTo>
                  <a:cubicBezTo>
                    <a:pt x="20790" y="11194"/>
                    <a:pt x="20563" y="9242"/>
                    <a:pt x="20836" y="9242"/>
                  </a:cubicBezTo>
                  <a:cubicBezTo>
                    <a:pt x="21083" y="9242"/>
                    <a:pt x="20811" y="7830"/>
                    <a:pt x="21136" y="7746"/>
                  </a:cubicBezTo>
                  <a:cubicBezTo>
                    <a:pt x="21067" y="7253"/>
                    <a:pt x="20992" y="6809"/>
                    <a:pt x="20926" y="6675"/>
                  </a:cubicBezTo>
                  <a:cubicBezTo>
                    <a:pt x="20756" y="6333"/>
                    <a:pt x="20246" y="7021"/>
                    <a:pt x="20043" y="5730"/>
                  </a:cubicBezTo>
                  <a:cubicBezTo>
                    <a:pt x="19838" y="4438"/>
                    <a:pt x="20043" y="4266"/>
                    <a:pt x="19736" y="3233"/>
                  </a:cubicBezTo>
                  <a:cubicBezTo>
                    <a:pt x="19430" y="2201"/>
                    <a:pt x="19294" y="1168"/>
                    <a:pt x="18921" y="1596"/>
                  </a:cubicBezTo>
                  <a:cubicBezTo>
                    <a:pt x="18748" y="1794"/>
                    <a:pt x="18250" y="1791"/>
                    <a:pt x="17720" y="1688"/>
                  </a:cubicBezTo>
                  <a:cubicBezTo>
                    <a:pt x="17168" y="2962"/>
                    <a:pt x="15958" y="3836"/>
                    <a:pt x="15589" y="3491"/>
                  </a:cubicBezTo>
                  <a:cubicBezTo>
                    <a:pt x="15130" y="3062"/>
                    <a:pt x="14247" y="3622"/>
                    <a:pt x="13584" y="3622"/>
                  </a:cubicBezTo>
                  <a:cubicBezTo>
                    <a:pt x="12921" y="3622"/>
                    <a:pt x="12734" y="2414"/>
                    <a:pt x="12224" y="2502"/>
                  </a:cubicBezTo>
                  <a:cubicBezTo>
                    <a:pt x="11714" y="2587"/>
                    <a:pt x="11714" y="1340"/>
                    <a:pt x="11205" y="1340"/>
                  </a:cubicBezTo>
                  <a:cubicBezTo>
                    <a:pt x="10695" y="1340"/>
                    <a:pt x="11086" y="694"/>
                    <a:pt x="9488" y="177"/>
                  </a:cubicBezTo>
                  <a:cubicBezTo>
                    <a:pt x="7890" y="-339"/>
                    <a:pt x="6514" y="1769"/>
                    <a:pt x="6004" y="2887"/>
                  </a:cubicBezTo>
                  <a:cubicBezTo>
                    <a:pt x="5495" y="4007"/>
                    <a:pt x="3659" y="2931"/>
                    <a:pt x="3490" y="3233"/>
                  </a:cubicBezTo>
                  <a:cubicBezTo>
                    <a:pt x="3319" y="3533"/>
                    <a:pt x="3523" y="4866"/>
                    <a:pt x="2911" y="5470"/>
                  </a:cubicBezTo>
                  <a:cubicBezTo>
                    <a:pt x="2299" y="6073"/>
                    <a:pt x="957" y="5470"/>
                    <a:pt x="498" y="5988"/>
                  </a:cubicBezTo>
                  <a:cubicBezTo>
                    <a:pt x="39" y="6503"/>
                    <a:pt x="-130" y="8225"/>
                    <a:pt x="260" y="8139"/>
                  </a:cubicBezTo>
                  <a:cubicBezTo>
                    <a:pt x="651" y="8052"/>
                    <a:pt x="855" y="8527"/>
                    <a:pt x="737" y="8954"/>
                  </a:cubicBezTo>
                  <a:cubicBezTo>
                    <a:pt x="618" y="9385"/>
                    <a:pt x="1059" y="10591"/>
                    <a:pt x="838" y="11107"/>
                  </a:cubicBezTo>
                  <a:cubicBezTo>
                    <a:pt x="618" y="11625"/>
                    <a:pt x="600" y="12613"/>
                    <a:pt x="873" y="13130"/>
                  </a:cubicBezTo>
                  <a:cubicBezTo>
                    <a:pt x="1145" y="13646"/>
                    <a:pt x="1195" y="14595"/>
                    <a:pt x="873" y="14723"/>
                  </a:cubicBezTo>
                  <a:cubicBezTo>
                    <a:pt x="549" y="14852"/>
                    <a:pt x="1433" y="15798"/>
                    <a:pt x="1450" y="16229"/>
                  </a:cubicBezTo>
                  <a:cubicBezTo>
                    <a:pt x="1467" y="16659"/>
                    <a:pt x="2198" y="16874"/>
                    <a:pt x="2198" y="17391"/>
                  </a:cubicBezTo>
                  <a:cubicBezTo>
                    <a:pt x="2198" y="17905"/>
                    <a:pt x="2419" y="18080"/>
                    <a:pt x="2776" y="17823"/>
                  </a:cubicBezTo>
                  <a:cubicBezTo>
                    <a:pt x="3133" y="17563"/>
                    <a:pt x="3269" y="18811"/>
                    <a:pt x="3490" y="19673"/>
                  </a:cubicBezTo>
                  <a:cubicBezTo>
                    <a:pt x="3710" y="20531"/>
                    <a:pt x="4968" y="19929"/>
                    <a:pt x="4968" y="18984"/>
                  </a:cubicBezTo>
                  <a:cubicBezTo>
                    <a:pt x="4968" y="18038"/>
                    <a:pt x="5341" y="17776"/>
                    <a:pt x="5902" y="17905"/>
                  </a:cubicBezTo>
                  <a:cubicBezTo>
                    <a:pt x="6463" y="18035"/>
                    <a:pt x="7195" y="19971"/>
                    <a:pt x="7466" y="20230"/>
                  </a:cubicBezTo>
                  <a:cubicBezTo>
                    <a:pt x="7737" y="20488"/>
                    <a:pt x="8299" y="19715"/>
                    <a:pt x="8656" y="19715"/>
                  </a:cubicBezTo>
                  <a:cubicBezTo>
                    <a:pt x="9012" y="19715"/>
                    <a:pt x="9522" y="18294"/>
                    <a:pt x="9726" y="17993"/>
                  </a:cubicBezTo>
                  <a:cubicBezTo>
                    <a:pt x="9930" y="17692"/>
                    <a:pt x="10287" y="18984"/>
                    <a:pt x="10611" y="18551"/>
                  </a:cubicBezTo>
                  <a:cubicBezTo>
                    <a:pt x="10933" y="18122"/>
                    <a:pt x="11290" y="17647"/>
                    <a:pt x="11494" y="17951"/>
                  </a:cubicBezTo>
                  <a:cubicBezTo>
                    <a:pt x="11698" y="18251"/>
                    <a:pt x="11000" y="19584"/>
                    <a:pt x="11188" y="20275"/>
                  </a:cubicBezTo>
                  <a:cubicBezTo>
                    <a:pt x="11263" y="20553"/>
                    <a:pt x="11247" y="20900"/>
                    <a:pt x="11214" y="21261"/>
                  </a:cubicBezTo>
                  <a:cubicBezTo>
                    <a:pt x="11919" y="21017"/>
                    <a:pt x="11853" y="19778"/>
                    <a:pt x="11895" y="19242"/>
                  </a:cubicBezTo>
                  <a:cubicBezTo>
                    <a:pt x="11940" y="18668"/>
                    <a:pt x="12122" y="18094"/>
                    <a:pt x="12349" y="18551"/>
                  </a:cubicBezTo>
                  <a:cubicBezTo>
                    <a:pt x="12575" y="19012"/>
                    <a:pt x="12893" y="19125"/>
                    <a:pt x="13392" y="18551"/>
                  </a:cubicBezTo>
                  <a:cubicBezTo>
                    <a:pt x="13891" y="17977"/>
                    <a:pt x="13937" y="17632"/>
                    <a:pt x="14119" y="18207"/>
                  </a:cubicBezTo>
                  <a:cubicBezTo>
                    <a:pt x="14300" y="18778"/>
                    <a:pt x="14708" y="18322"/>
                    <a:pt x="15435" y="18322"/>
                  </a:cubicBezTo>
                  <a:cubicBezTo>
                    <a:pt x="16161" y="18322"/>
                    <a:pt x="16297" y="17058"/>
                    <a:pt x="16978" y="17171"/>
                  </a:cubicBezTo>
                  <a:cubicBezTo>
                    <a:pt x="17659" y="17286"/>
                    <a:pt x="18249" y="16712"/>
                    <a:pt x="18249" y="16712"/>
                  </a:cubicBezTo>
                  <a:lnTo>
                    <a:pt x="18680" y="17041"/>
                  </a:lnTo>
                  <a:cubicBezTo>
                    <a:pt x="18857" y="16630"/>
                    <a:pt x="18844" y="16166"/>
                    <a:pt x="19192" y="16054"/>
                  </a:cubicBezTo>
                  <a:cubicBezTo>
                    <a:pt x="19736" y="15886"/>
                    <a:pt x="19940" y="16918"/>
                    <a:pt x="20212" y="16572"/>
                  </a:cubicBezTo>
                  <a:cubicBezTo>
                    <a:pt x="20483" y="16229"/>
                    <a:pt x="21347" y="18574"/>
                    <a:pt x="21426" y="17058"/>
                  </a:cubicBezTo>
                  <a:cubicBezTo>
                    <a:pt x="21470" y="16712"/>
                    <a:pt x="21063" y="14872"/>
                    <a:pt x="20881" y="1475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2" name="Shape 2778"/>
            <p:cNvSpPr/>
            <p:nvPr/>
          </p:nvSpPr>
          <p:spPr>
            <a:xfrm>
              <a:off x="11204809" y="3503055"/>
              <a:ext cx="104085" cy="99685"/>
            </a:xfrm>
            <a:custGeom>
              <a:avLst/>
              <a:gdLst/>
              <a:ahLst/>
              <a:cxnLst>
                <a:cxn ang="0">
                  <a:pos x="wd2" y="hd2"/>
                </a:cxn>
                <a:cxn ang="5400000">
                  <a:pos x="wd2" y="hd2"/>
                </a:cxn>
                <a:cxn ang="10800000">
                  <a:pos x="wd2" y="hd2"/>
                </a:cxn>
                <a:cxn ang="16200000">
                  <a:pos x="wd2" y="hd2"/>
                </a:cxn>
              </a:cxnLst>
              <a:rect l="0" t="0" r="r" b="b"/>
              <a:pathLst>
                <a:path w="20847" h="21405" extrusionOk="0">
                  <a:moveTo>
                    <a:pt x="10307" y="8"/>
                  </a:moveTo>
                  <a:cubicBezTo>
                    <a:pt x="7080" y="-195"/>
                    <a:pt x="884" y="3238"/>
                    <a:pt x="0" y="6349"/>
                  </a:cubicBezTo>
                  <a:cubicBezTo>
                    <a:pt x="641" y="7104"/>
                    <a:pt x="1254" y="8031"/>
                    <a:pt x="1536" y="9094"/>
                  </a:cubicBezTo>
                  <a:cubicBezTo>
                    <a:pt x="2255" y="11788"/>
                    <a:pt x="4407" y="14096"/>
                    <a:pt x="6920" y="15632"/>
                  </a:cubicBezTo>
                  <a:cubicBezTo>
                    <a:pt x="8465" y="16581"/>
                    <a:pt x="8246" y="19134"/>
                    <a:pt x="7838" y="21405"/>
                  </a:cubicBezTo>
                  <a:cubicBezTo>
                    <a:pt x="9272" y="21348"/>
                    <a:pt x="10730" y="21228"/>
                    <a:pt x="11716" y="20978"/>
                  </a:cubicBezTo>
                  <a:cubicBezTo>
                    <a:pt x="14345" y="20332"/>
                    <a:pt x="19987" y="11683"/>
                    <a:pt x="20788" y="9308"/>
                  </a:cubicBezTo>
                  <a:cubicBezTo>
                    <a:pt x="21600" y="6927"/>
                    <a:pt x="13738" y="222"/>
                    <a:pt x="10307" y="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3" name="Shape 2779"/>
            <p:cNvSpPr/>
            <p:nvPr/>
          </p:nvSpPr>
          <p:spPr>
            <a:xfrm>
              <a:off x="13266892" y="3130390"/>
              <a:ext cx="311890" cy="290105"/>
            </a:xfrm>
            <a:custGeom>
              <a:avLst/>
              <a:gdLst/>
              <a:ahLst/>
              <a:cxnLst>
                <a:cxn ang="0">
                  <a:pos x="wd2" y="hd2"/>
                </a:cxn>
                <a:cxn ang="5400000">
                  <a:pos x="wd2" y="hd2"/>
                </a:cxn>
                <a:cxn ang="10800000">
                  <a:pos x="wd2" y="hd2"/>
                </a:cxn>
                <a:cxn ang="16200000">
                  <a:pos x="wd2" y="hd2"/>
                </a:cxn>
              </a:cxnLst>
              <a:rect l="0" t="0" r="r" b="b"/>
              <a:pathLst>
                <a:path w="21600" h="21149" extrusionOk="0">
                  <a:moveTo>
                    <a:pt x="20736" y="1068"/>
                  </a:moveTo>
                  <a:cubicBezTo>
                    <a:pt x="19521" y="1496"/>
                    <a:pt x="19117" y="0"/>
                    <a:pt x="18100" y="0"/>
                  </a:cubicBezTo>
                  <a:cubicBezTo>
                    <a:pt x="17087" y="0"/>
                    <a:pt x="17290" y="2561"/>
                    <a:pt x="16280" y="2561"/>
                  </a:cubicBezTo>
                  <a:cubicBezTo>
                    <a:pt x="15267" y="2561"/>
                    <a:pt x="15467" y="4052"/>
                    <a:pt x="14050" y="4263"/>
                  </a:cubicBezTo>
                  <a:cubicBezTo>
                    <a:pt x="12634" y="4477"/>
                    <a:pt x="12227" y="4477"/>
                    <a:pt x="12836" y="5545"/>
                  </a:cubicBezTo>
                  <a:cubicBezTo>
                    <a:pt x="13444" y="6610"/>
                    <a:pt x="12027" y="6184"/>
                    <a:pt x="10811" y="6184"/>
                  </a:cubicBezTo>
                  <a:cubicBezTo>
                    <a:pt x="9596" y="6184"/>
                    <a:pt x="9596" y="5333"/>
                    <a:pt x="8786" y="5333"/>
                  </a:cubicBezTo>
                  <a:cubicBezTo>
                    <a:pt x="7976" y="5333"/>
                    <a:pt x="7368" y="6824"/>
                    <a:pt x="6761" y="7675"/>
                  </a:cubicBezTo>
                  <a:cubicBezTo>
                    <a:pt x="6153" y="8531"/>
                    <a:pt x="2102" y="10448"/>
                    <a:pt x="887" y="11088"/>
                  </a:cubicBezTo>
                  <a:cubicBezTo>
                    <a:pt x="541" y="11269"/>
                    <a:pt x="250" y="11835"/>
                    <a:pt x="0" y="12542"/>
                  </a:cubicBezTo>
                  <a:cubicBezTo>
                    <a:pt x="1450" y="12668"/>
                    <a:pt x="2947" y="13543"/>
                    <a:pt x="3596" y="14406"/>
                  </a:cubicBezTo>
                  <a:cubicBezTo>
                    <a:pt x="4481" y="15583"/>
                    <a:pt x="2573" y="16902"/>
                    <a:pt x="1736" y="17978"/>
                  </a:cubicBezTo>
                  <a:cubicBezTo>
                    <a:pt x="899" y="19057"/>
                    <a:pt x="2248" y="19104"/>
                    <a:pt x="2294" y="19985"/>
                  </a:cubicBezTo>
                  <a:cubicBezTo>
                    <a:pt x="2342" y="20864"/>
                    <a:pt x="3458" y="21600"/>
                    <a:pt x="3878" y="20818"/>
                  </a:cubicBezTo>
                  <a:cubicBezTo>
                    <a:pt x="4295" y="20036"/>
                    <a:pt x="4990" y="20328"/>
                    <a:pt x="6294" y="20328"/>
                  </a:cubicBezTo>
                  <a:cubicBezTo>
                    <a:pt x="6674" y="20328"/>
                    <a:pt x="6886" y="20518"/>
                    <a:pt x="7035" y="20776"/>
                  </a:cubicBezTo>
                  <a:cubicBezTo>
                    <a:pt x="7760" y="20162"/>
                    <a:pt x="8603" y="19608"/>
                    <a:pt x="8887" y="19311"/>
                  </a:cubicBezTo>
                  <a:cubicBezTo>
                    <a:pt x="9384" y="18786"/>
                    <a:pt x="10624" y="18655"/>
                    <a:pt x="11742" y="18655"/>
                  </a:cubicBezTo>
                  <a:cubicBezTo>
                    <a:pt x="12431" y="18655"/>
                    <a:pt x="12893" y="18429"/>
                    <a:pt x="13402" y="17997"/>
                  </a:cubicBezTo>
                  <a:cubicBezTo>
                    <a:pt x="12219" y="16639"/>
                    <a:pt x="11061" y="15526"/>
                    <a:pt x="10614" y="15240"/>
                  </a:cubicBezTo>
                  <a:cubicBezTo>
                    <a:pt x="9547" y="14555"/>
                    <a:pt x="10196" y="12645"/>
                    <a:pt x="11498" y="12303"/>
                  </a:cubicBezTo>
                  <a:cubicBezTo>
                    <a:pt x="12802" y="11962"/>
                    <a:pt x="16006" y="9367"/>
                    <a:pt x="16984" y="8780"/>
                  </a:cubicBezTo>
                  <a:cubicBezTo>
                    <a:pt x="17961" y="8195"/>
                    <a:pt x="17310" y="6286"/>
                    <a:pt x="18100" y="4769"/>
                  </a:cubicBezTo>
                  <a:cubicBezTo>
                    <a:pt x="18510" y="3976"/>
                    <a:pt x="20054" y="2464"/>
                    <a:pt x="21600" y="1199"/>
                  </a:cubicBezTo>
                  <a:cubicBezTo>
                    <a:pt x="21269" y="1051"/>
                    <a:pt x="20965" y="985"/>
                    <a:pt x="20736" y="106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4" name="Shape 2780"/>
            <p:cNvSpPr/>
            <p:nvPr/>
          </p:nvSpPr>
          <p:spPr>
            <a:xfrm>
              <a:off x="11304187" y="3776343"/>
              <a:ext cx="342269" cy="194288"/>
            </a:xfrm>
            <a:custGeom>
              <a:avLst/>
              <a:gdLst/>
              <a:ahLst/>
              <a:cxnLst>
                <a:cxn ang="0">
                  <a:pos x="wd2" y="hd2"/>
                </a:cxn>
                <a:cxn ang="5400000">
                  <a:pos x="wd2" y="hd2"/>
                </a:cxn>
                <a:cxn ang="10800000">
                  <a:pos x="wd2" y="hd2"/>
                </a:cxn>
                <a:cxn ang="16200000">
                  <a:pos x="wd2" y="hd2"/>
                </a:cxn>
              </a:cxnLst>
              <a:rect l="0" t="0" r="r" b="b"/>
              <a:pathLst>
                <a:path w="21261" h="20862" extrusionOk="0">
                  <a:moveTo>
                    <a:pt x="21235" y="13496"/>
                  </a:moveTo>
                  <a:cubicBezTo>
                    <a:pt x="21044" y="13470"/>
                    <a:pt x="20834" y="13457"/>
                    <a:pt x="20589" y="13470"/>
                  </a:cubicBezTo>
                  <a:cubicBezTo>
                    <a:pt x="18964" y="13579"/>
                    <a:pt x="17963" y="12172"/>
                    <a:pt x="16899" y="12279"/>
                  </a:cubicBezTo>
                  <a:cubicBezTo>
                    <a:pt x="15837" y="12386"/>
                    <a:pt x="12774" y="10333"/>
                    <a:pt x="11459" y="8496"/>
                  </a:cubicBezTo>
                  <a:cubicBezTo>
                    <a:pt x="10147" y="6660"/>
                    <a:pt x="6582" y="2767"/>
                    <a:pt x="5706" y="1254"/>
                  </a:cubicBezTo>
                  <a:cubicBezTo>
                    <a:pt x="4830" y="-260"/>
                    <a:pt x="3579" y="-260"/>
                    <a:pt x="3454" y="498"/>
                  </a:cubicBezTo>
                  <a:cubicBezTo>
                    <a:pt x="3340" y="1194"/>
                    <a:pt x="2696" y="1251"/>
                    <a:pt x="1726" y="1423"/>
                  </a:cubicBezTo>
                  <a:cubicBezTo>
                    <a:pt x="1478" y="2173"/>
                    <a:pt x="445" y="3189"/>
                    <a:pt x="445" y="4205"/>
                  </a:cubicBezTo>
                  <a:cubicBezTo>
                    <a:pt x="445" y="5362"/>
                    <a:pt x="0" y="6904"/>
                    <a:pt x="0" y="7866"/>
                  </a:cubicBezTo>
                  <a:cubicBezTo>
                    <a:pt x="0" y="8827"/>
                    <a:pt x="1112" y="9015"/>
                    <a:pt x="1447" y="9786"/>
                  </a:cubicBezTo>
                  <a:cubicBezTo>
                    <a:pt x="1781" y="10557"/>
                    <a:pt x="3561" y="10943"/>
                    <a:pt x="3673" y="11711"/>
                  </a:cubicBezTo>
                  <a:cubicBezTo>
                    <a:pt x="3784" y="12482"/>
                    <a:pt x="5008" y="13446"/>
                    <a:pt x="5787" y="13639"/>
                  </a:cubicBezTo>
                  <a:cubicBezTo>
                    <a:pt x="6568" y="13832"/>
                    <a:pt x="7680" y="15371"/>
                    <a:pt x="8128" y="15945"/>
                  </a:cubicBezTo>
                  <a:cubicBezTo>
                    <a:pt x="8571" y="16523"/>
                    <a:pt x="10242" y="15179"/>
                    <a:pt x="10798" y="15179"/>
                  </a:cubicBezTo>
                  <a:cubicBezTo>
                    <a:pt x="11356" y="15179"/>
                    <a:pt x="12248" y="16906"/>
                    <a:pt x="12358" y="17870"/>
                  </a:cubicBezTo>
                  <a:cubicBezTo>
                    <a:pt x="12470" y="18834"/>
                    <a:pt x="15364" y="19412"/>
                    <a:pt x="16031" y="20376"/>
                  </a:cubicBezTo>
                  <a:cubicBezTo>
                    <a:pt x="16700" y="21340"/>
                    <a:pt x="20263" y="20759"/>
                    <a:pt x="20932" y="19605"/>
                  </a:cubicBezTo>
                  <a:cubicBezTo>
                    <a:pt x="21600" y="18448"/>
                    <a:pt x="21044" y="16330"/>
                    <a:pt x="21044" y="14600"/>
                  </a:cubicBezTo>
                  <a:cubicBezTo>
                    <a:pt x="21044" y="14025"/>
                    <a:pt x="21121" y="13712"/>
                    <a:pt x="21235" y="1349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5" name="Shape 2781"/>
            <p:cNvSpPr/>
            <p:nvPr/>
          </p:nvSpPr>
          <p:spPr>
            <a:xfrm>
              <a:off x="11801074" y="3900565"/>
              <a:ext cx="388194" cy="849771"/>
            </a:xfrm>
            <a:custGeom>
              <a:avLst/>
              <a:gdLst/>
              <a:ahLst/>
              <a:cxnLst>
                <a:cxn ang="0">
                  <a:pos x="wd2" y="hd2"/>
                </a:cxn>
                <a:cxn ang="5400000">
                  <a:pos x="wd2" y="hd2"/>
                </a:cxn>
                <a:cxn ang="10800000">
                  <a:pos x="wd2" y="hd2"/>
                </a:cxn>
                <a:cxn ang="16200000">
                  <a:pos x="wd2" y="hd2"/>
                </a:cxn>
              </a:cxnLst>
              <a:rect l="0" t="0" r="r" b="b"/>
              <a:pathLst>
                <a:path w="21600" h="21393" extrusionOk="0">
                  <a:moveTo>
                    <a:pt x="17461" y="19507"/>
                  </a:moveTo>
                  <a:cubicBezTo>
                    <a:pt x="17461" y="19057"/>
                    <a:pt x="16663" y="19011"/>
                    <a:pt x="16663" y="18650"/>
                  </a:cubicBezTo>
                  <a:cubicBezTo>
                    <a:pt x="16663" y="18289"/>
                    <a:pt x="16663" y="17657"/>
                    <a:pt x="15665" y="17252"/>
                  </a:cubicBezTo>
                  <a:cubicBezTo>
                    <a:pt x="14666" y="16845"/>
                    <a:pt x="14168" y="16258"/>
                    <a:pt x="14768" y="16033"/>
                  </a:cubicBezTo>
                  <a:cubicBezTo>
                    <a:pt x="15367" y="15808"/>
                    <a:pt x="14866" y="15175"/>
                    <a:pt x="15166" y="15220"/>
                  </a:cubicBezTo>
                  <a:cubicBezTo>
                    <a:pt x="15466" y="15266"/>
                    <a:pt x="15865" y="14814"/>
                    <a:pt x="15266" y="14679"/>
                  </a:cubicBezTo>
                  <a:cubicBezTo>
                    <a:pt x="14666" y="14544"/>
                    <a:pt x="15266" y="14003"/>
                    <a:pt x="14768" y="13912"/>
                  </a:cubicBezTo>
                  <a:cubicBezTo>
                    <a:pt x="14268" y="13822"/>
                    <a:pt x="12874" y="13100"/>
                    <a:pt x="12874" y="12875"/>
                  </a:cubicBezTo>
                  <a:cubicBezTo>
                    <a:pt x="12874" y="12649"/>
                    <a:pt x="13273" y="11384"/>
                    <a:pt x="13370" y="11070"/>
                  </a:cubicBezTo>
                  <a:cubicBezTo>
                    <a:pt x="13470" y="10753"/>
                    <a:pt x="14468" y="10708"/>
                    <a:pt x="14768" y="10708"/>
                  </a:cubicBezTo>
                  <a:cubicBezTo>
                    <a:pt x="15067" y="10708"/>
                    <a:pt x="16265" y="10753"/>
                    <a:pt x="16663" y="10437"/>
                  </a:cubicBezTo>
                  <a:cubicBezTo>
                    <a:pt x="17064" y="10122"/>
                    <a:pt x="18757" y="10077"/>
                    <a:pt x="18957" y="9851"/>
                  </a:cubicBezTo>
                  <a:cubicBezTo>
                    <a:pt x="19156" y="9626"/>
                    <a:pt x="20254" y="9626"/>
                    <a:pt x="20254" y="9355"/>
                  </a:cubicBezTo>
                  <a:cubicBezTo>
                    <a:pt x="20254" y="9084"/>
                    <a:pt x="21549" y="8407"/>
                    <a:pt x="21549" y="8407"/>
                  </a:cubicBezTo>
                  <a:cubicBezTo>
                    <a:pt x="21569" y="8405"/>
                    <a:pt x="21581" y="8410"/>
                    <a:pt x="21600" y="8410"/>
                  </a:cubicBezTo>
                  <a:cubicBezTo>
                    <a:pt x="21450" y="8289"/>
                    <a:pt x="21122" y="8398"/>
                    <a:pt x="20462" y="8517"/>
                  </a:cubicBezTo>
                  <a:cubicBezTo>
                    <a:pt x="19344" y="8719"/>
                    <a:pt x="18784" y="8441"/>
                    <a:pt x="18896" y="8137"/>
                  </a:cubicBezTo>
                  <a:cubicBezTo>
                    <a:pt x="19007" y="7833"/>
                    <a:pt x="18110" y="7833"/>
                    <a:pt x="17495" y="7833"/>
                  </a:cubicBezTo>
                  <a:cubicBezTo>
                    <a:pt x="16878" y="7833"/>
                    <a:pt x="17271" y="7377"/>
                    <a:pt x="17495" y="7072"/>
                  </a:cubicBezTo>
                  <a:cubicBezTo>
                    <a:pt x="17720" y="6768"/>
                    <a:pt x="17271" y="6591"/>
                    <a:pt x="16543" y="6565"/>
                  </a:cubicBezTo>
                  <a:cubicBezTo>
                    <a:pt x="15814" y="6540"/>
                    <a:pt x="15478" y="5831"/>
                    <a:pt x="15757" y="5627"/>
                  </a:cubicBezTo>
                  <a:cubicBezTo>
                    <a:pt x="16038" y="5425"/>
                    <a:pt x="14247" y="5248"/>
                    <a:pt x="13461" y="5425"/>
                  </a:cubicBezTo>
                  <a:cubicBezTo>
                    <a:pt x="12676" y="5602"/>
                    <a:pt x="13238" y="5121"/>
                    <a:pt x="13014" y="4867"/>
                  </a:cubicBezTo>
                  <a:cubicBezTo>
                    <a:pt x="12789" y="4614"/>
                    <a:pt x="14021" y="3752"/>
                    <a:pt x="15086" y="3270"/>
                  </a:cubicBezTo>
                  <a:cubicBezTo>
                    <a:pt x="16150" y="2789"/>
                    <a:pt x="15702" y="2155"/>
                    <a:pt x="15702" y="1597"/>
                  </a:cubicBezTo>
                  <a:cubicBezTo>
                    <a:pt x="15702" y="1040"/>
                    <a:pt x="15198" y="1040"/>
                    <a:pt x="14696" y="1040"/>
                  </a:cubicBezTo>
                  <a:cubicBezTo>
                    <a:pt x="14190" y="1040"/>
                    <a:pt x="14133" y="711"/>
                    <a:pt x="14133" y="406"/>
                  </a:cubicBezTo>
                  <a:cubicBezTo>
                    <a:pt x="14133" y="102"/>
                    <a:pt x="13069" y="-125"/>
                    <a:pt x="12454" y="77"/>
                  </a:cubicBezTo>
                  <a:cubicBezTo>
                    <a:pt x="12367" y="106"/>
                    <a:pt x="12216" y="144"/>
                    <a:pt x="12029" y="190"/>
                  </a:cubicBezTo>
                  <a:cubicBezTo>
                    <a:pt x="12053" y="193"/>
                    <a:pt x="12076" y="194"/>
                    <a:pt x="12076" y="194"/>
                  </a:cubicBezTo>
                  <a:cubicBezTo>
                    <a:pt x="12076" y="194"/>
                    <a:pt x="11876" y="646"/>
                    <a:pt x="11476" y="737"/>
                  </a:cubicBezTo>
                  <a:cubicBezTo>
                    <a:pt x="11077" y="827"/>
                    <a:pt x="11077" y="1097"/>
                    <a:pt x="11676" y="1503"/>
                  </a:cubicBezTo>
                  <a:cubicBezTo>
                    <a:pt x="12273" y="1909"/>
                    <a:pt x="10778" y="1728"/>
                    <a:pt x="10579" y="1503"/>
                  </a:cubicBezTo>
                  <a:cubicBezTo>
                    <a:pt x="10379" y="1277"/>
                    <a:pt x="9181" y="1639"/>
                    <a:pt x="8485" y="1909"/>
                  </a:cubicBezTo>
                  <a:cubicBezTo>
                    <a:pt x="7785" y="2180"/>
                    <a:pt x="6789" y="2316"/>
                    <a:pt x="6789" y="2812"/>
                  </a:cubicBezTo>
                  <a:cubicBezTo>
                    <a:pt x="6789" y="3308"/>
                    <a:pt x="5891" y="3804"/>
                    <a:pt x="6090" y="4210"/>
                  </a:cubicBezTo>
                  <a:cubicBezTo>
                    <a:pt x="6290" y="4615"/>
                    <a:pt x="5094" y="5384"/>
                    <a:pt x="5193" y="5610"/>
                  </a:cubicBezTo>
                  <a:cubicBezTo>
                    <a:pt x="5293" y="5835"/>
                    <a:pt x="3498" y="5565"/>
                    <a:pt x="3198" y="5565"/>
                  </a:cubicBezTo>
                  <a:cubicBezTo>
                    <a:pt x="2900" y="5565"/>
                    <a:pt x="3098" y="6422"/>
                    <a:pt x="2700" y="6692"/>
                  </a:cubicBezTo>
                  <a:cubicBezTo>
                    <a:pt x="2299" y="6963"/>
                    <a:pt x="2599" y="7910"/>
                    <a:pt x="2001" y="7910"/>
                  </a:cubicBezTo>
                  <a:cubicBezTo>
                    <a:pt x="1404" y="7910"/>
                    <a:pt x="904" y="8768"/>
                    <a:pt x="904" y="8768"/>
                  </a:cubicBezTo>
                  <a:cubicBezTo>
                    <a:pt x="904" y="8768"/>
                    <a:pt x="417" y="8917"/>
                    <a:pt x="0" y="9102"/>
                  </a:cubicBezTo>
                  <a:cubicBezTo>
                    <a:pt x="489" y="9554"/>
                    <a:pt x="1381" y="10049"/>
                    <a:pt x="2371" y="10232"/>
                  </a:cubicBezTo>
                  <a:cubicBezTo>
                    <a:pt x="3826" y="10503"/>
                    <a:pt x="4798" y="11837"/>
                    <a:pt x="5246" y="12547"/>
                  </a:cubicBezTo>
                  <a:cubicBezTo>
                    <a:pt x="5694" y="13257"/>
                    <a:pt x="5396" y="13984"/>
                    <a:pt x="4873" y="14389"/>
                  </a:cubicBezTo>
                  <a:cubicBezTo>
                    <a:pt x="4350" y="14795"/>
                    <a:pt x="5058" y="14811"/>
                    <a:pt x="5917" y="15014"/>
                  </a:cubicBezTo>
                  <a:cubicBezTo>
                    <a:pt x="6777" y="15217"/>
                    <a:pt x="7749" y="15284"/>
                    <a:pt x="8382" y="14879"/>
                  </a:cubicBezTo>
                  <a:cubicBezTo>
                    <a:pt x="9019" y="14473"/>
                    <a:pt x="10325" y="14186"/>
                    <a:pt x="10512" y="13730"/>
                  </a:cubicBezTo>
                  <a:cubicBezTo>
                    <a:pt x="10699" y="13274"/>
                    <a:pt x="11297" y="13949"/>
                    <a:pt x="11819" y="14186"/>
                  </a:cubicBezTo>
                  <a:cubicBezTo>
                    <a:pt x="12343" y="14423"/>
                    <a:pt x="12716" y="14879"/>
                    <a:pt x="12828" y="15453"/>
                  </a:cubicBezTo>
                  <a:cubicBezTo>
                    <a:pt x="12940" y="16028"/>
                    <a:pt x="13052" y="17464"/>
                    <a:pt x="14133" y="17920"/>
                  </a:cubicBezTo>
                  <a:cubicBezTo>
                    <a:pt x="15217" y="18376"/>
                    <a:pt x="15405" y="19373"/>
                    <a:pt x="15104" y="19728"/>
                  </a:cubicBezTo>
                  <a:cubicBezTo>
                    <a:pt x="14808" y="20083"/>
                    <a:pt x="15665" y="20691"/>
                    <a:pt x="15440" y="21080"/>
                  </a:cubicBezTo>
                  <a:cubicBezTo>
                    <a:pt x="15397" y="21157"/>
                    <a:pt x="15348" y="21268"/>
                    <a:pt x="15294" y="21391"/>
                  </a:cubicBezTo>
                  <a:cubicBezTo>
                    <a:pt x="16269" y="21475"/>
                    <a:pt x="17461" y="19507"/>
                    <a:pt x="17461" y="1950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6" name="Shape 2782"/>
            <p:cNvSpPr/>
            <p:nvPr/>
          </p:nvSpPr>
          <p:spPr>
            <a:xfrm>
              <a:off x="11701697" y="3900565"/>
              <a:ext cx="132275" cy="73844"/>
            </a:xfrm>
            <a:custGeom>
              <a:avLst/>
              <a:gdLst/>
              <a:ahLst/>
              <a:cxnLst>
                <a:cxn ang="0">
                  <a:pos x="wd2" y="hd2"/>
                </a:cxn>
                <a:cxn ang="5400000">
                  <a:pos x="wd2" y="hd2"/>
                </a:cxn>
                <a:cxn ang="10800000">
                  <a:pos x="wd2" y="hd2"/>
                </a:cxn>
                <a:cxn ang="16200000">
                  <a:pos x="wd2" y="hd2"/>
                </a:cxn>
              </a:cxnLst>
              <a:rect l="0" t="0" r="r" b="b"/>
              <a:pathLst>
                <a:path w="20817" h="19250" extrusionOk="0">
                  <a:moveTo>
                    <a:pt x="20791" y="6302"/>
                  </a:moveTo>
                  <a:cubicBezTo>
                    <a:pt x="16537" y="-169"/>
                    <a:pt x="15380" y="5049"/>
                    <a:pt x="12543" y="2576"/>
                  </a:cubicBezTo>
                  <a:cubicBezTo>
                    <a:pt x="9530" y="-49"/>
                    <a:pt x="8110" y="-833"/>
                    <a:pt x="6678" y="995"/>
                  </a:cubicBezTo>
                  <a:cubicBezTo>
                    <a:pt x="5250" y="2836"/>
                    <a:pt x="3032" y="2576"/>
                    <a:pt x="1607" y="8345"/>
                  </a:cubicBezTo>
                  <a:cubicBezTo>
                    <a:pt x="1142" y="10242"/>
                    <a:pt x="561" y="12013"/>
                    <a:pt x="0" y="13348"/>
                  </a:cubicBezTo>
                  <a:cubicBezTo>
                    <a:pt x="493" y="15106"/>
                    <a:pt x="1245" y="16339"/>
                    <a:pt x="1852" y="16086"/>
                  </a:cubicBezTo>
                  <a:cubicBezTo>
                    <a:pt x="2982" y="15625"/>
                    <a:pt x="4391" y="18895"/>
                    <a:pt x="6644" y="17959"/>
                  </a:cubicBezTo>
                  <a:cubicBezTo>
                    <a:pt x="8900" y="17023"/>
                    <a:pt x="10313" y="20299"/>
                    <a:pt x="13421" y="18895"/>
                  </a:cubicBezTo>
                  <a:cubicBezTo>
                    <a:pt x="16518" y="17491"/>
                    <a:pt x="19343" y="20767"/>
                    <a:pt x="20466" y="17491"/>
                  </a:cubicBezTo>
                  <a:cubicBezTo>
                    <a:pt x="21600" y="14221"/>
                    <a:pt x="19622" y="7219"/>
                    <a:pt x="19622" y="7219"/>
                  </a:cubicBezTo>
                  <a:cubicBezTo>
                    <a:pt x="19622" y="7219"/>
                    <a:pt x="20141" y="6789"/>
                    <a:pt x="20791" y="630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7" name="Shape 2783"/>
            <p:cNvSpPr/>
            <p:nvPr/>
          </p:nvSpPr>
          <p:spPr>
            <a:xfrm>
              <a:off x="12273117" y="4149009"/>
              <a:ext cx="328096" cy="689096"/>
            </a:xfrm>
            <a:custGeom>
              <a:avLst/>
              <a:gdLst/>
              <a:ahLst/>
              <a:cxnLst>
                <a:cxn ang="0">
                  <a:pos x="wd2" y="hd2"/>
                </a:cxn>
                <a:cxn ang="5400000">
                  <a:pos x="wd2" y="hd2"/>
                </a:cxn>
                <a:cxn ang="10800000">
                  <a:pos x="wd2" y="hd2"/>
                </a:cxn>
                <a:cxn ang="16200000">
                  <a:pos x="wd2" y="hd2"/>
                </a:cxn>
              </a:cxnLst>
              <a:rect l="0" t="0" r="r" b="b"/>
              <a:pathLst>
                <a:path w="21183" h="21320" extrusionOk="0">
                  <a:moveTo>
                    <a:pt x="15958" y="2529"/>
                  </a:moveTo>
                  <a:cubicBezTo>
                    <a:pt x="15149" y="2473"/>
                    <a:pt x="13064" y="1753"/>
                    <a:pt x="13064" y="1475"/>
                  </a:cubicBezTo>
                  <a:cubicBezTo>
                    <a:pt x="13064" y="1198"/>
                    <a:pt x="14108" y="754"/>
                    <a:pt x="12254" y="643"/>
                  </a:cubicBezTo>
                  <a:cubicBezTo>
                    <a:pt x="10406" y="532"/>
                    <a:pt x="10173" y="199"/>
                    <a:pt x="9826" y="33"/>
                  </a:cubicBezTo>
                  <a:cubicBezTo>
                    <a:pt x="9479" y="-133"/>
                    <a:pt x="7972" y="365"/>
                    <a:pt x="7511" y="754"/>
                  </a:cubicBezTo>
                  <a:cubicBezTo>
                    <a:pt x="7051" y="1142"/>
                    <a:pt x="6587" y="643"/>
                    <a:pt x="5544" y="921"/>
                  </a:cubicBezTo>
                  <a:cubicBezTo>
                    <a:pt x="4502" y="1198"/>
                    <a:pt x="3462" y="532"/>
                    <a:pt x="3000" y="921"/>
                  </a:cubicBezTo>
                  <a:cubicBezTo>
                    <a:pt x="2536" y="1309"/>
                    <a:pt x="1378" y="699"/>
                    <a:pt x="799" y="1031"/>
                  </a:cubicBezTo>
                  <a:cubicBezTo>
                    <a:pt x="580" y="1158"/>
                    <a:pt x="290" y="1259"/>
                    <a:pt x="0" y="1329"/>
                  </a:cubicBezTo>
                  <a:cubicBezTo>
                    <a:pt x="508" y="1601"/>
                    <a:pt x="1059" y="1864"/>
                    <a:pt x="1059" y="2070"/>
                  </a:cubicBezTo>
                  <a:cubicBezTo>
                    <a:pt x="1059" y="2426"/>
                    <a:pt x="2544" y="2693"/>
                    <a:pt x="2544" y="3138"/>
                  </a:cubicBezTo>
                  <a:cubicBezTo>
                    <a:pt x="2544" y="3583"/>
                    <a:pt x="4400" y="3940"/>
                    <a:pt x="4958" y="3761"/>
                  </a:cubicBezTo>
                  <a:cubicBezTo>
                    <a:pt x="5516" y="3583"/>
                    <a:pt x="6817" y="3404"/>
                    <a:pt x="7001" y="4027"/>
                  </a:cubicBezTo>
                  <a:cubicBezTo>
                    <a:pt x="7185" y="4651"/>
                    <a:pt x="7931" y="4651"/>
                    <a:pt x="7931" y="5095"/>
                  </a:cubicBezTo>
                  <a:cubicBezTo>
                    <a:pt x="7931" y="5540"/>
                    <a:pt x="6072" y="5274"/>
                    <a:pt x="5702" y="5718"/>
                  </a:cubicBezTo>
                  <a:cubicBezTo>
                    <a:pt x="5329" y="6163"/>
                    <a:pt x="8857" y="6696"/>
                    <a:pt x="8857" y="7052"/>
                  </a:cubicBezTo>
                  <a:cubicBezTo>
                    <a:pt x="8857" y="7408"/>
                    <a:pt x="9971" y="7853"/>
                    <a:pt x="10342" y="8297"/>
                  </a:cubicBezTo>
                  <a:cubicBezTo>
                    <a:pt x="10715" y="8742"/>
                    <a:pt x="12386" y="9277"/>
                    <a:pt x="12754" y="9810"/>
                  </a:cubicBezTo>
                  <a:cubicBezTo>
                    <a:pt x="13127" y="10344"/>
                    <a:pt x="14614" y="10611"/>
                    <a:pt x="15171" y="10877"/>
                  </a:cubicBezTo>
                  <a:cubicBezTo>
                    <a:pt x="15726" y="11145"/>
                    <a:pt x="15911" y="11768"/>
                    <a:pt x="15726" y="12301"/>
                  </a:cubicBezTo>
                  <a:cubicBezTo>
                    <a:pt x="15542" y="12834"/>
                    <a:pt x="15539" y="13813"/>
                    <a:pt x="16655" y="14614"/>
                  </a:cubicBezTo>
                  <a:cubicBezTo>
                    <a:pt x="17768" y="15416"/>
                    <a:pt x="15354" y="15770"/>
                    <a:pt x="14614" y="16215"/>
                  </a:cubicBezTo>
                  <a:cubicBezTo>
                    <a:pt x="13871" y="16660"/>
                    <a:pt x="14241" y="17283"/>
                    <a:pt x="12013" y="17016"/>
                  </a:cubicBezTo>
                  <a:cubicBezTo>
                    <a:pt x="9786" y="16749"/>
                    <a:pt x="12386" y="17906"/>
                    <a:pt x="12013" y="18262"/>
                  </a:cubicBezTo>
                  <a:cubicBezTo>
                    <a:pt x="11642" y="18618"/>
                    <a:pt x="8672" y="17906"/>
                    <a:pt x="8672" y="18262"/>
                  </a:cubicBezTo>
                  <a:cubicBezTo>
                    <a:pt x="8672" y="18476"/>
                    <a:pt x="7668" y="18753"/>
                    <a:pt x="6867" y="18941"/>
                  </a:cubicBezTo>
                  <a:cubicBezTo>
                    <a:pt x="7185" y="19141"/>
                    <a:pt x="7637" y="19253"/>
                    <a:pt x="8164" y="19411"/>
                  </a:cubicBezTo>
                  <a:cubicBezTo>
                    <a:pt x="8860" y="19618"/>
                    <a:pt x="7300" y="19972"/>
                    <a:pt x="7342" y="20635"/>
                  </a:cubicBezTo>
                  <a:cubicBezTo>
                    <a:pt x="7384" y="21301"/>
                    <a:pt x="8426" y="21467"/>
                    <a:pt x="8815" y="21196"/>
                  </a:cubicBezTo>
                  <a:cubicBezTo>
                    <a:pt x="9205" y="20927"/>
                    <a:pt x="10809" y="20325"/>
                    <a:pt x="11459" y="20221"/>
                  </a:cubicBezTo>
                  <a:cubicBezTo>
                    <a:pt x="12109" y="20117"/>
                    <a:pt x="11459" y="19661"/>
                    <a:pt x="12151" y="19680"/>
                  </a:cubicBezTo>
                  <a:cubicBezTo>
                    <a:pt x="12845" y="19701"/>
                    <a:pt x="12627" y="19203"/>
                    <a:pt x="12933" y="18934"/>
                  </a:cubicBezTo>
                  <a:cubicBezTo>
                    <a:pt x="13237" y="18663"/>
                    <a:pt x="13711" y="18766"/>
                    <a:pt x="14753" y="18788"/>
                  </a:cubicBezTo>
                  <a:cubicBezTo>
                    <a:pt x="15793" y="18809"/>
                    <a:pt x="17264" y="18330"/>
                    <a:pt x="18738" y="17874"/>
                  </a:cubicBezTo>
                  <a:cubicBezTo>
                    <a:pt x="20211" y="17417"/>
                    <a:pt x="20471" y="17314"/>
                    <a:pt x="21033" y="16005"/>
                  </a:cubicBezTo>
                  <a:cubicBezTo>
                    <a:pt x="21600" y="14698"/>
                    <a:pt x="20383" y="13140"/>
                    <a:pt x="20342" y="12745"/>
                  </a:cubicBezTo>
                  <a:cubicBezTo>
                    <a:pt x="20300" y="12351"/>
                    <a:pt x="18304" y="10524"/>
                    <a:pt x="17568" y="10544"/>
                  </a:cubicBezTo>
                  <a:cubicBezTo>
                    <a:pt x="16832" y="10566"/>
                    <a:pt x="13453" y="8904"/>
                    <a:pt x="12845" y="8634"/>
                  </a:cubicBezTo>
                  <a:cubicBezTo>
                    <a:pt x="12239" y="8364"/>
                    <a:pt x="12411" y="7908"/>
                    <a:pt x="11545" y="7553"/>
                  </a:cubicBezTo>
                  <a:cubicBezTo>
                    <a:pt x="10679" y="7202"/>
                    <a:pt x="10592" y="6287"/>
                    <a:pt x="10809" y="5644"/>
                  </a:cubicBezTo>
                  <a:cubicBezTo>
                    <a:pt x="11028" y="5000"/>
                    <a:pt x="12933" y="4855"/>
                    <a:pt x="12889" y="4418"/>
                  </a:cubicBezTo>
                  <a:cubicBezTo>
                    <a:pt x="12848" y="3982"/>
                    <a:pt x="13060" y="3609"/>
                    <a:pt x="14014" y="3589"/>
                  </a:cubicBezTo>
                  <a:cubicBezTo>
                    <a:pt x="14969" y="3567"/>
                    <a:pt x="15878" y="3193"/>
                    <a:pt x="16312" y="2861"/>
                  </a:cubicBezTo>
                  <a:cubicBezTo>
                    <a:pt x="16373" y="2812"/>
                    <a:pt x="16462" y="2782"/>
                    <a:pt x="16561" y="2759"/>
                  </a:cubicBezTo>
                  <a:cubicBezTo>
                    <a:pt x="16318" y="2625"/>
                    <a:pt x="16108" y="2539"/>
                    <a:pt x="15958" y="252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8" name="Shape 2784"/>
            <p:cNvSpPr/>
            <p:nvPr/>
          </p:nvSpPr>
          <p:spPr>
            <a:xfrm>
              <a:off x="12273117" y="4571363"/>
              <a:ext cx="253451" cy="196329"/>
            </a:xfrm>
            <a:custGeom>
              <a:avLst/>
              <a:gdLst/>
              <a:ahLst/>
              <a:cxnLst>
                <a:cxn ang="0">
                  <a:pos x="wd2" y="hd2"/>
                </a:cxn>
                <a:cxn ang="5400000">
                  <a:pos x="wd2" y="hd2"/>
                </a:cxn>
                <a:cxn ang="10800000">
                  <a:pos x="wd2" y="hd2"/>
                </a:cxn>
                <a:cxn ang="16200000">
                  <a:pos x="wd2" y="hd2"/>
                </a:cxn>
              </a:cxnLst>
              <a:rect l="0" t="0" r="r" b="b"/>
              <a:pathLst>
                <a:path w="19805" h="21454" extrusionOk="0">
                  <a:moveTo>
                    <a:pt x="9793" y="19055"/>
                  </a:moveTo>
                  <a:cubicBezTo>
                    <a:pt x="9793" y="17798"/>
                    <a:pt x="13387" y="20314"/>
                    <a:pt x="13838" y="19055"/>
                  </a:cubicBezTo>
                  <a:cubicBezTo>
                    <a:pt x="14290" y="17798"/>
                    <a:pt x="11141" y="13712"/>
                    <a:pt x="13838" y="14656"/>
                  </a:cubicBezTo>
                  <a:cubicBezTo>
                    <a:pt x="16534" y="15597"/>
                    <a:pt x="16087" y="13399"/>
                    <a:pt x="16986" y="11827"/>
                  </a:cubicBezTo>
                  <a:cubicBezTo>
                    <a:pt x="17882" y="10255"/>
                    <a:pt x="20804" y="9004"/>
                    <a:pt x="19454" y="6172"/>
                  </a:cubicBezTo>
                  <a:cubicBezTo>
                    <a:pt x="18500" y="4165"/>
                    <a:pt x="18227" y="1853"/>
                    <a:pt x="18227" y="0"/>
                  </a:cubicBezTo>
                  <a:cubicBezTo>
                    <a:pt x="17357" y="960"/>
                    <a:pt x="16303" y="1034"/>
                    <a:pt x="15710" y="702"/>
                  </a:cubicBezTo>
                  <a:cubicBezTo>
                    <a:pt x="14951" y="276"/>
                    <a:pt x="13287" y="66"/>
                    <a:pt x="13287" y="1760"/>
                  </a:cubicBezTo>
                  <a:cubicBezTo>
                    <a:pt x="13287" y="3452"/>
                    <a:pt x="12077" y="3873"/>
                    <a:pt x="12227" y="3030"/>
                  </a:cubicBezTo>
                  <a:cubicBezTo>
                    <a:pt x="12379" y="2184"/>
                    <a:pt x="11017" y="2394"/>
                    <a:pt x="10259" y="1124"/>
                  </a:cubicBezTo>
                  <a:cubicBezTo>
                    <a:pt x="9501" y="-146"/>
                    <a:pt x="6776" y="1548"/>
                    <a:pt x="5413" y="915"/>
                  </a:cubicBezTo>
                  <a:cubicBezTo>
                    <a:pt x="4050" y="276"/>
                    <a:pt x="1932" y="1970"/>
                    <a:pt x="571" y="4303"/>
                  </a:cubicBezTo>
                  <a:cubicBezTo>
                    <a:pt x="-796" y="6631"/>
                    <a:pt x="719" y="6631"/>
                    <a:pt x="719" y="8746"/>
                  </a:cubicBezTo>
                  <a:cubicBezTo>
                    <a:pt x="719" y="10867"/>
                    <a:pt x="1631" y="10867"/>
                    <a:pt x="1176" y="12556"/>
                  </a:cubicBezTo>
                  <a:cubicBezTo>
                    <a:pt x="1162" y="12599"/>
                    <a:pt x="1153" y="12660"/>
                    <a:pt x="1142" y="12707"/>
                  </a:cubicBezTo>
                  <a:cubicBezTo>
                    <a:pt x="2478" y="13527"/>
                    <a:pt x="1951" y="15860"/>
                    <a:pt x="2099" y="17172"/>
                  </a:cubicBezTo>
                  <a:cubicBezTo>
                    <a:pt x="2256" y="18564"/>
                    <a:pt x="3570" y="17755"/>
                    <a:pt x="4302" y="17684"/>
                  </a:cubicBezTo>
                  <a:cubicBezTo>
                    <a:pt x="5038" y="17612"/>
                    <a:pt x="3830" y="19296"/>
                    <a:pt x="4458" y="20325"/>
                  </a:cubicBezTo>
                  <a:cubicBezTo>
                    <a:pt x="5091" y="21353"/>
                    <a:pt x="6924" y="19447"/>
                    <a:pt x="7292" y="20693"/>
                  </a:cubicBezTo>
                  <a:cubicBezTo>
                    <a:pt x="7381" y="20987"/>
                    <a:pt x="7489" y="21234"/>
                    <a:pt x="7609" y="21454"/>
                  </a:cubicBezTo>
                  <a:cubicBezTo>
                    <a:pt x="8579" y="20791"/>
                    <a:pt x="9793" y="19810"/>
                    <a:pt x="9793" y="1905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49" name="Shape 2785"/>
            <p:cNvSpPr/>
            <p:nvPr/>
          </p:nvSpPr>
          <p:spPr>
            <a:xfrm>
              <a:off x="12148895" y="4173853"/>
              <a:ext cx="334158" cy="404509"/>
            </a:xfrm>
            <a:custGeom>
              <a:avLst/>
              <a:gdLst/>
              <a:ahLst/>
              <a:cxnLst>
                <a:cxn ang="0">
                  <a:pos x="wd2" y="hd2"/>
                </a:cxn>
                <a:cxn ang="5400000">
                  <a:pos x="wd2" y="hd2"/>
                </a:cxn>
                <a:cxn ang="10800000">
                  <a:pos x="wd2" y="hd2"/>
                </a:cxn>
                <a:cxn ang="16200000">
                  <a:pos x="wd2" y="hd2"/>
                </a:cxn>
              </a:cxnLst>
              <a:rect l="0" t="0" r="r" b="b"/>
              <a:pathLst>
                <a:path w="21486" h="21175" extrusionOk="0">
                  <a:moveTo>
                    <a:pt x="14575" y="9685"/>
                  </a:moveTo>
                  <a:cubicBezTo>
                    <a:pt x="14575" y="9081"/>
                    <a:pt x="11062" y="8179"/>
                    <a:pt x="11433" y="7426"/>
                  </a:cubicBezTo>
                  <a:cubicBezTo>
                    <a:pt x="11802" y="6674"/>
                    <a:pt x="13653" y="7124"/>
                    <a:pt x="13653" y="6371"/>
                  </a:cubicBezTo>
                  <a:cubicBezTo>
                    <a:pt x="13653" y="5620"/>
                    <a:pt x="12911" y="5620"/>
                    <a:pt x="12727" y="4565"/>
                  </a:cubicBezTo>
                  <a:cubicBezTo>
                    <a:pt x="12544" y="3512"/>
                    <a:pt x="11248" y="3813"/>
                    <a:pt x="10692" y="4115"/>
                  </a:cubicBezTo>
                  <a:cubicBezTo>
                    <a:pt x="10137" y="4416"/>
                    <a:pt x="8288" y="3813"/>
                    <a:pt x="8288" y="3060"/>
                  </a:cubicBezTo>
                  <a:cubicBezTo>
                    <a:pt x="8288" y="2307"/>
                    <a:pt x="6808" y="1857"/>
                    <a:pt x="6808" y="1254"/>
                  </a:cubicBezTo>
                  <a:cubicBezTo>
                    <a:pt x="6808" y="907"/>
                    <a:pt x="6260" y="459"/>
                    <a:pt x="5755" y="0"/>
                  </a:cubicBezTo>
                  <a:cubicBezTo>
                    <a:pt x="5285" y="192"/>
                    <a:pt x="4806" y="235"/>
                    <a:pt x="4593" y="59"/>
                  </a:cubicBezTo>
                  <a:cubicBezTo>
                    <a:pt x="4246" y="-222"/>
                    <a:pt x="3786" y="996"/>
                    <a:pt x="4131" y="1278"/>
                  </a:cubicBezTo>
                  <a:cubicBezTo>
                    <a:pt x="4477" y="1561"/>
                    <a:pt x="4939" y="3343"/>
                    <a:pt x="4017" y="3156"/>
                  </a:cubicBezTo>
                  <a:cubicBezTo>
                    <a:pt x="3095" y="2968"/>
                    <a:pt x="3095" y="1936"/>
                    <a:pt x="2518" y="2030"/>
                  </a:cubicBezTo>
                  <a:cubicBezTo>
                    <a:pt x="2518" y="2030"/>
                    <a:pt x="1020" y="3438"/>
                    <a:pt x="1020" y="4001"/>
                  </a:cubicBezTo>
                  <a:cubicBezTo>
                    <a:pt x="1020" y="4379"/>
                    <a:pt x="446" y="4505"/>
                    <a:pt x="0" y="4689"/>
                  </a:cubicBezTo>
                  <a:cubicBezTo>
                    <a:pt x="267" y="4882"/>
                    <a:pt x="493" y="5056"/>
                    <a:pt x="571" y="5152"/>
                  </a:cubicBezTo>
                  <a:cubicBezTo>
                    <a:pt x="822" y="5455"/>
                    <a:pt x="448" y="6267"/>
                    <a:pt x="821" y="6977"/>
                  </a:cubicBezTo>
                  <a:cubicBezTo>
                    <a:pt x="1193" y="7687"/>
                    <a:pt x="2441" y="6572"/>
                    <a:pt x="2813" y="7586"/>
                  </a:cubicBezTo>
                  <a:cubicBezTo>
                    <a:pt x="3189" y="8597"/>
                    <a:pt x="2565" y="9107"/>
                    <a:pt x="2565" y="10120"/>
                  </a:cubicBezTo>
                  <a:cubicBezTo>
                    <a:pt x="2565" y="11136"/>
                    <a:pt x="1568" y="11035"/>
                    <a:pt x="1817" y="11946"/>
                  </a:cubicBezTo>
                  <a:cubicBezTo>
                    <a:pt x="2065" y="12860"/>
                    <a:pt x="3437" y="11745"/>
                    <a:pt x="4432" y="11136"/>
                  </a:cubicBezTo>
                  <a:cubicBezTo>
                    <a:pt x="5430" y="10525"/>
                    <a:pt x="6179" y="10628"/>
                    <a:pt x="6551" y="11035"/>
                  </a:cubicBezTo>
                  <a:cubicBezTo>
                    <a:pt x="6925" y="11441"/>
                    <a:pt x="8170" y="11136"/>
                    <a:pt x="8421" y="10628"/>
                  </a:cubicBezTo>
                  <a:cubicBezTo>
                    <a:pt x="8669" y="10121"/>
                    <a:pt x="10536" y="9918"/>
                    <a:pt x="11160" y="10527"/>
                  </a:cubicBezTo>
                  <a:cubicBezTo>
                    <a:pt x="11786" y="11136"/>
                    <a:pt x="12405" y="11845"/>
                    <a:pt x="13277" y="12253"/>
                  </a:cubicBezTo>
                  <a:cubicBezTo>
                    <a:pt x="14149" y="12655"/>
                    <a:pt x="12655" y="14888"/>
                    <a:pt x="13527" y="15091"/>
                  </a:cubicBezTo>
                  <a:cubicBezTo>
                    <a:pt x="14399" y="15293"/>
                    <a:pt x="15645" y="16410"/>
                    <a:pt x="15522" y="17627"/>
                  </a:cubicBezTo>
                  <a:cubicBezTo>
                    <a:pt x="15415" y="18673"/>
                    <a:pt x="16132" y="19421"/>
                    <a:pt x="15145" y="20320"/>
                  </a:cubicBezTo>
                  <a:cubicBezTo>
                    <a:pt x="15759" y="20645"/>
                    <a:pt x="16494" y="20641"/>
                    <a:pt x="16393" y="20973"/>
                  </a:cubicBezTo>
                  <a:cubicBezTo>
                    <a:pt x="16269" y="21378"/>
                    <a:pt x="17265" y="21175"/>
                    <a:pt x="17265" y="20366"/>
                  </a:cubicBezTo>
                  <a:cubicBezTo>
                    <a:pt x="17265" y="19554"/>
                    <a:pt x="18634" y="19655"/>
                    <a:pt x="19258" y="19858"/>
                  </a:cubicBezTo>
                  <a:cubicBezTo>
                    <a:pt x="19747" y="20018"/>
                    <a:pt x="20616" y="19982"/>
                    <a:pt x="21330" y="19522"/>
                  </a:cubicBezTo>
                  <a:cubicBezTo>
                    <a:pt x="21330" y="19158"/>
                    <a:pt x="21363" y="18828"/>
                    <a:pt x="21417" y="18565"/>
                  </a:cubicBezTo>
                  <a:cubicBezTo>
                    <a:pt x="21600" y="17662"/>
                    <a:pt x="21417" y="16608"/>
                    <a:pt x="20864" y="16155"/>
                  </a:cubicBezTo>
                  <a:cubicBezTo>
                    <a:pt x="20308" y="15705"/>
                    <a:pt x="18828" y="15254"/>
                    <a:pt x="18457" y="14349"/>
                  </a:cubicBezTo>
                  <a:cubicBezTo>
                    <a:pt x="18090" y="13448"/>
                    <a:pt x="16425" y="12543"/>
                    <a:pt x="16054" y="11790"/>
                  </a:cubicBezTo>
                  <a:cubicBezTo>
                    <a:pt x="15684" y="11040"/>
                    <a:pt x="14575" y="10285"/>
                    <a:pt x="14575" y="968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0" name="Shape 2786"/>
            <p:cNvSpPr/>
            <p:nvPr/>
          </p:nvSpPr>
          <p:spPr>
            <a:xfrm>
              <a:off x="12049517" y="4273231"/>
              <a:ext cx="360537" cy="687454"/>
            </a:xfrm>
            <a:custGeom>
              <a:avLst/>
              <a:gdLst/>
              <a:ahLst/>
              <a:cxnLst>
                <a:cxn ang="0">
                  <a:pos x="wd2" y="hd2"/>
                </a:cxn>
                <a:cxn ang="5400000">
                  <a:pos x="wd2" y="hd2"/>
                </a:cxn>
                <a:cxn ang="10800000">
                  <a:pos x="wd2" y="hd2"/>
                </a:cxn>
                <a:cxn ang="16200000">
                  <a:pos x="wd2" y="hd2"/>
                </a:cxn>
              </a:cxnLst>
              <a:rect l="0" t="0" r="r" b="b"/>
              <a:pathLst>
                <a:path w="21181" h="21509" extrusionOk="0">
                  <a:moveTo>
                    <a:pt x="13186" y="11369"/>
                  </a:moveTo>
                  <a:cubicBezTo>
                    <a:pt x="13186" y="10763"/>
                    <a:pt x="12047" y="10763"/>
                    <a:pt x="13075" y="10097"/>
                  </a:cubicBezTo>
                  <a:cubicBezTo>
                    <a:pt x="14097" y="9429"/>
                    <a:pt x="15690" y="8944"/>
                    <a:pt x="16715" y="9127"/>
                  </a:cubicBezTo>
                  <a:cubicBezTo>
                    <a:pt x="17740" y="9309"/>
                    <a:pt x="19787" y="8823"/>
                    <a:pt x="20359" y="9187"/>
                  </a:cubicBezTo>
                  <a:cubicBezTo>
                    <a:pt x="20460" y="9253"/>
                    <a:pt x="20578" y="9300"/>
                    <a:pt x="20698" y="9342"/>
                  </a:cubicBezTo>
                  <a:cubicBezTo>
                    <a:pt x="21600" y="8805"/>
                    <a:pt x="20943" y="8358"/>
                    <a:pt x="21043" y="7733"/>
                  </a:cubicBezTo>
                  <a:cubicBezTo>
                    <a:pt x="21155" y="7005"/>
                    <a:pt x="20016" y="6338"/>
                    <a:pt x="19220" y="6217"/>
                  </a:cubicBezTo>
                  <a:cubicBezTo>
                    <a:pt x="18423" y="6095"/>
                    <a:pt x="19787" y="4761"/>
                    <a:pt x="18992" y="4520"/>
                  </a:cubicBezTo>
                  <a:cubicBezTo>
                    <a:pt x="18195" y="4277"/>
                    <a:pt x="17628" y="3852"/>
                    <a:pt x="17057" y="3489"/>
                  </a:cubicBezTo>
                  <a:cubicBezTo>
                    <a:pt x="16487" y="3124"/>
                    <a:pt x="14781" y="3247"/>
                    <a:pt x="14553" y="3549"/>
                  </a:cubicBezTo>
                  <a:cubicBezTo>
                    <a:pt x="14325" y="3852"/>
                    <a:pt x="13186" y="4035"/>
                    <a:pt x="12845" y="3792"/>
                  </a:cubicBezTo>
                  <a:cubicBezTo>
                    <a:pt x="12506" y="3549"/>
                    <a:pt x="11822" y="3488"/>
                    <a:pt x="10910" y="3852"/>
                  </a:cubicBezTo>
                  <a:cubicBezTo>
                    <a:pt x="9999" y="4217"/>
                    <a:pt x="8746" y="4882"/>
                    <a:pt x="8521" y="4337"/>
                  </a:cubicBezTo>
                  <a:cubicBezTo>
                    <a:pt x="8293" y="3792"/>
                    <a:pt x="9204" y="3852"/>
                    <a:pt x="9204" y="3246"/>
                  </a:cubicBezTo>
                  <a:cubicBezTo>
                    <a:pt x="9204" y="2639"/>
                    <a:pt x="9772" y="2336"/>
                    <a:pt x="9429" y="1731"/>
                  </a:cubicBezTo>
                  <a:cubicBezTo>
                    <a:pt x="9090" y="1125"/>
                    <a:pt x="7951" y="1791"/>
                    <a:pt x="7610" y="1366"/>
                  </a:cubicBezTo>
                  <a:cubicBezTo>
                    <a:pt x="7268" y="943"/>
                    <a:pt x="7611" y="458"/>
                    <a:pt x="7381" y="277"/>
                  </a:cubicBezTo>
                  <a:cubicBezTo>
                    <a:pt x="7311" y="219"/>
                    <a:pt x="7104" y="115"/>
                    <a:pt x="6860" y="0"/>
                  </a:cubicBezTo>
                  <a:cubicBezTo>
                    <a:pt x="6664" y="52"/>
                    <a:pt x="6491" y="114"/>
                    <a:pt x="6421" y="203"/>
                  </a:cubicBezTo>
                  <a:cubicBezTo>
                    <a:pt x="6212" y="484"/>
                    <a:pt x="4423" y="540"/>
                    <a:pt x="4001" y="934"/>
                  </a:cubicBezTo>
                  <a:cubicBezTo>
                    <a:pt x="3581" y="1325"/>
                    <a:pt x="2315" y="1270"/>
                    <a:pt x="2000" y="1270"/>
                  </a:cubicBezTo>
                  <a:cubicBezTo>
                    <a:pt x="1682" y="1270"/>
                    <a:pt x="630" y="1325"/>
                    <a:pt x="525" y="1719"/>
                  </a:cubicBezTo>
                  <a:cubicBezTo>
                    <a:pt x="422" y="2111"/>
                    <a:pt x="0" y="3683"/>
                    <a:pt x="0" y="3962"/>
                  </a:cubicBezTo>
                  <a:cubicBezTo>
                    <a:pt x="0" y="4243"/>
                    <a:pt x="1471" y="5140"/>
                    <a:pt x="2000" y="5252"/>
                  </a:cubicBezTo>
                  <a:cubicBezTo>
                    <a:pt x="2526" y="5365"/>
                    <a:pt x="1893" y="6037"/>
                    <a:pt x="2526" y="6206"/>
                  </a:cubicBezTo>
                  <a:cubicBezTo>
                    <a:pt x="3159" y="6373"/>
                    <a:pt x="2737" y="6934"/>
                    <a:pt x="2420" y="6878"/>
                  </a:cubicBezTo>
                  <a:cubicBezTo>
                    <a:pt x="2104" y="6822"/>
                    <a:pt x="2631" y="7608"/>
                    <a:pt x="2000" y="7887"/>
                  </a:cubicBezTo>
                  <a:cubicBezTo>
                    <a:pt x="1367" y="8167"/>
                    <a:pt x="1893" y="8897"/>
                    <a:pt x="2948" y="9402"/>
                  </a:cubicBezTo>
                  <a:cubicBezTo>
                    <a:pt x="4001" y="9907"/>
                    <a:pt x="4001" y="10692"/>
                    <a:pt x="4001" y="11141"/>
                  </a:cubicBezTo>
                  <a:cubicBezTo>
                    <a:pt x="4001" y="11589"/>
                    <a:pt x="4842" y="11646"/>
                    <a:pt x="4842" y="12205"/>
                  </a:cubicBezTo>
                  <a:cubicBezTo>
                    <a:pt x="4842" y="12205"/>
                    <a:pt x="3585" y="14651"/>
                    <a:pt x="2556" y="14546"/>
                  </a:cubicBezTo>
                  <a:cubicBezTo>
                    <a:pt x="2335" y="15157"/>
                    <a:pt x="2057" y="16117"/>
                    <a:pt x="1805" y="16638"/>
                  </a:cubicBezTo>
                  <a:cubicBezTo>
                    <a:pt x="1488" y="17288"/>
                    <a:pt x="1253" y="17855"/>
                    <a:pt x="1961" y="17897"/>
                  </a:cubicBezTo>
                  <a:cubicBezTo>
                    <a:pt x="2671" y="17939"/>
                    <a:pt x="4091" y="18800"/>
                    <a:pt x="5469" y="19724"/>
                  </a:cubicBezTo>
                  <a:cubicBezTo>
                    <a:pt x="5807" y="19950"/>
                    <a:pt x="6065" y="20187"/>
                    <a:pt x="6267" y="20427"/>
                  </a:cubicBezTo>
                  <a:cubicBezTo>
                    <a:pt x="6746" y="20414"/>
                    <a:pt x="7279" y="20428"/>
                    <a:pt x="7815" y="20482"/>
                  </a:cubicBezTo>
                  <a:cubicBezTo>
                    <a:pt x="8863" y="20587"/>
                    <a:pt x="9125" y="21041"/>
                    <a:pt x="9125" y="21320"/>
                  </a:cubicBezTo>
                  <a:cubicBezTo>
                    <a:pt x="9125" y="21600"/>
                    <a:pt x="10898" y="21495"/>
                    <a:pt x="11226" y="21460"/>
                  </a:cubicBezTo>
                  <a:cubicBezTo>
                    <a:pt x="11477" y="21433"/>
                    <a:pt x="11155" y="21039"/>
                    <a:pt x="12047" y="20887"/>
                  </a:cubicBezTo>
                  <a:cubicBezTo>
                    <a:pt x="11511" y="20481"/>
                    <a:pt x="10120" y="19989"/>
                    <a:pt x="8980" y="19935"/>
                  </a:cubicBezTo>
                  <a:cubicBezTo>
                    <a:pt x="7640" y="19872"/>
                    <a:pt x="7007" y="18800"/>
                    <a:pt x="7127" y="18318"/>
                  </a:cubicBezTo>
                  <a:cubicBezTo>
                    <a:pt x="7245" y="17835"/>
                    <a:pt x="6140" y="17415"/>
                    <a:pt x="6140" y="16995"/>
                  </a:cubicBezTo>
                  <a:cubicBezTo>
                    <a:pt x="6140" y="16574"/>
                    <a:pt x="5352" y="16554"/>
                    <a:pt x="4446" y="16322"/>
                  </a:cubicBezTo>
                  <a:cubicBezTo>
                    <a:pt x="3538" y="16092"/>
                    <a:pt x="4641" y="14664"/>
                    <a:pt x="4762" y="14055"/>
                  </a:cubicBezTo>
                  <a:cubicBezTo>
                    <a:pt x="4879" y="13446"/>
                    <a:pt x="6772" y="11703"/>
                    <a:pt x="6220" y="11158"/>
                  </a:cubicBezTo>
                  <a:cubicBezTo>
                    <a:pt x="5667" y="10612"/>
                    <a:pt x="8152" y="10192"/>
                    <a:pt x="8468" y="10799"/>
                  </a:cubicBezTo>
                  <a:cubicBezTo>
                    <a:pt x="8783" y="11409"/>
                    <a:pt x="8901" y="11703"/>
                    <a:pt x="10479" y="11661"/>
                  </a:cubicBezTo>
                  <a:cubicBezTo>
                    <a:pt x="12056" y="11620"/>
                    <a:pt x="12056" y="12270"/>
                    <a:pt x="13319" y="12460"/>
                  </a:cubicBezTo>
                  <a:cubicBezTo>
                    <a:pt x="13391" y="12470"/>
                    <a:pt x="13441" y="12489"/>
                    <a:pt x="13504" y="12503"/>
                  </a:cubicBezTo>
                  <a:cubicBezTo>
                    <a:pt x="13511" y="12490"/>
                    <a:pt x="13520" y="12472"/>
                    <a:pt x="13530" y="12460"/>
                  </a:cubicBezTo>
                  <a:cubicBezTo>
                    <a:pt x="13872" y="11976"/>
                    <a:pt x="13186" y="11976"/>
                    <a:pt x="13186" y="1136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1" name="Shape 2787"/>
            <p:cNvSpPr/>
            <p:nvPr/>
          </p:nvSpPr>
          <p:spPr>
            <a:xfrm>
              <a:off x="8322863" y="2409903"/>
              <a:ext cx="431685" cy="352009"/>
            </a:xfrm>
            <a:custGeom>
              <a:avLst/>
              <a:gdLst/>
              <a:ahLst/>
              <a:cxnLst>
                <a:cxn ang="0">
                  <a:pos x="wd2" y="hd2"/>
                </a:cxn>
                <a:cxn ang="5400000">
                  <a:pos x="wd2" y="hd2"/>
                </a:cxn>
                <a:cxn ang="10800000">
                  <a:pos x="wd2" y="hd2"/>
                </a:cxn>
                <a:cxn ang="16200000">
                  <a:pos x="wd2" y="hd2"/>
                </a:cxn>
              </a:cxnLst>
              <a:rect l="0" t="0" r="r" b="b"/>
              <a:pathLst>
                <a:path w="21244" h="21220" extrusionOk="0">
                  <a:moveTo>
                    <a:pt x="246" y="4252"/>
                  </a:moveTo>
                  <a:cubicBezTo>
                    <a:pt x="394" y="4738"/>
                    <a:pt x="545" y="6436"/>
                    <a:pt x="197" y="7104"/>
                  </a:cubicBezTo>
                  <a:cubicBezTo>
                    <a:pt x="-149" y="7771"/>
                    <a:pt x="0" y="7954"/>
                    <a:pt x="346" y="8195"/>
                  </a:cubicBezTo>
                  <a:cubicBezTo>
                    <a:pt x="693" y="8438"/>
                    <a:pt x="842" y="9045"/>
                    <a:pt x="842" y="9531"/>
                  </a:cubicBezTo>
                  <a:cubicBezTo>
                    <a:pt x="842" y="10018"/>
                    <a:pt x="1089" y="9958"/>
                    <a:pt x="1139" y="10989"/>
                  </a:cubicBezTo>
                  <a:cubicBezTo>
                    <a:pt x="1188" y="12020"/>
                    <a:pt x="1388" y="12747"/>
                    <a:pt x="1684" y="13173"/>
                  </a:cubicBezTo>
                  <a:cubicBezTo>
                    <a:pt x="1915" y="13505"/>
                    <a:pt x="1875" y="14015"/>
                    <a:pt x="1751" y="14398"/>
                  </a:cubicBezTo>
                  <a:cubicBezTo>
                    <a:pt x="2167" y="14774"/>
                    <a:pt x="2633" y="15137"/>
                    <a:pt x="3045" y="15317"/>
                  </a:cubicBezTo>
                  <a:cubicBezTo>
                    <a:pt x="4076" y="15770"/>
                    <a:pt x="4447" y="16130"/>
                    <a:pt x="4519" y="16583"/>
                  </a:cubicBezTo>
                  <a:cubicBezTo>
                    <a:pt x="4592" y="17035"/>
                    <a:pt x="5479" y="17849"/>
                    <a:pt x="5701" y="17217"/>
                  </a:cubicBezTo>
                  <a:cubicBezTo>
                    <a:pt x="5921" y="16585"/>
                    <a:pt x="6512" y="16945"/>
                    <a:pt x="6955" y="16945"/>
                  </a:cubicBezTo>
                  <a:cubicBezTo>
                    <a:pt x="7398" y="16945"/>
                    <a:pt x="7472" y="17578"/>
                    <a:pt x="7544" y="17939"/>
                  </a:cubicBezTo>
                  <a:cubicBezTo>
                    <a:pt x="7618" y="18301"/>
                    <a:pt x="8649" y="18121"/>
                    <a:pt x="9022" y="18391"/>
                  </a:cubicBezTo>
                  <a:cubicBezTo>
                    <a:pt x="9390" y="18662"/>
                    <a:pt x="9538" y="19656"/>
                    <a:pt x="10053" y="20018"/>
                  </a:cubicBezTo>
                  <a:cubicBezTo>
                    <a:pt x="10572" y="20378"/>
                    <a:pt x="11012" y="19566"/>
                    <a:pt x="11383" y="19838"/>
                  </a:cubicBezTo>
                  <a:cubicBezTo>
                    <a:pt x="11751" y="20108"/>
                    <a:pt x="12711" y="20378"/>
                    <a:pt x="13301" y="20108"/>
                  </a:cubicBezTo>
                  <a:cubicBezTo>
                    <a:pt x="13888" y="19838"/>
                    <a:pt x="14261" y="20378"/>
                    <a:pt x="14996" y="20290"/>
                  </a:cubicBezTo>
                  <a:cubicBezTo>
                    <a:pt x="15734" y="20199"/>
                    <a:pt x="16695" y="20559"/>
                    <a:pt x="16915" y="20832"/>
                  </a:cubicBezTo>
                  <a:cubicBezTo>
                    <a:pt x="17032" y="20974"/>
                    <a:pt x="17657" y="21116"/>
                    <a:pt x="18225" y="21220"/>
                  </a:cubicBezTo>
                  <a:cubicBezTo>
                    <a:pt x="18371" y="20848"/>
                    <a:pt x="18086" y="19705"/>
                    <a:pt x="18132" y="19422"/>
                  </a:cubicBezTo>
                  <a:cubicBezTo>
                    <a:pt x="18180" y="19121"/>
                    <a:pt x="19914" y="17237"/>
                    <a:pt x="20212" y="16813"/>
                  </a:cubicBezTo>
                  <a:cubicBezTo>
                    <a:pt x="20510" y="16389"/>
                    <a:pt x="20957" y="16389"/>
                    <a:pt x="21203" y="15843"/>
                  </a:cubicBezTo>
                  <a:cubicBezTo>
                    <a:pt x="21451" y="15296"/>
                    <a:pt x="20510" y="13537"/>
                    <a:pt x="20312" y="13173"/>
                  </a:cubicBezTo>
                  <a:cubicBezTo>
                    <a:pt x="20114" y="12808"/>
                    <a:pt x="20013" y="11352"/>
                    <a:pt x="20164" y="10745"/>
                  </a:cubicBezTo>
                  <a:cubicBezTo>
                    <a:pt x="20312" y="10138"/>
                    <a:pt x="19420" y="9774"/>
                    <a:pt x="19420" y="9349"/>
                  </a:cubicBezTo>
                  <a:cubicBezTo>
                    <a:pt x="19420" y="8924"/>
                    <a:pt x="20262" y="8195"/>
                    <a:pt x="20708" y="7954"/>
                  </a:cubicBezTo>
                  <a:cubicBezTo>
                    <a:pt x="21153" y="7710"/>
                    <a:pt x="21004" y="6010"/>
                    <a:pt x="20609" y="5586"/>
                  </a:cubicBezTo>
                  <a:cubicBezTo>
                    <a:pt x="20212" y="5160"/>
                    <a:pt x="20013" y="4372"/>
                    <a:pt x="20262" y="3524"/>
                  </a:cubicBezTo>
                  <a:cubicBezTo>
                    <a:pt x="20510" y="2674"/>
                    <a:pt x="18777" y="2007"/>
                    <a:pt x="18527" y="2007"/>
                  </a:cubicBezTo>
                  <a:cubicBezTo>
                    <a:pt x="18486" y="2007"/>
                    <a:pt x="18463" y="1953"/>
                    <a:pt x="18445" y="1881"/>
                  </a:cubicBezTo>
                  <a:cubicBezTo>
                    <a:pt x="16898" y="2232"/>
                    <a:pt x="12938" y="1726"/>
                    <a:pt x="12638" y="1580"/>
                  </a:cubicBezTo>
                  <a:cubicBezTo>
                    <a:pt x="12441" y="1485"/>
                    <a:pt x="11940" y="1264"/>
                    <a:pt x="11508" y="1075"/>
                  </a:cubicBezTo>
                  <a:cubicBezTo>
                    <a:pt x="11312" y="1476"/>
                    <a:pt x="10902" y="1845"/>
                    <a:pt x="10286" y="1845"/>
                  </a:cubicBezTo>
                  <a:cubicBezTo>
                    <a:pt x="9330" y="1845"/>
                    <a:pt x="9263" y="670"/>
                    <a:pt x="9230" y="145"/>
                  </a:cubicBezTo>
                  <a:cubicBezTo>
                    <a:pt x="9199" y="-380"/>
                    <a:pt x="5366" y="591"/>
                    <a:pt x="4341" y="1845"/>
                  </a:cubicBezTo>
                  <a:cubicBezTo>
                    <a:pt x="3319" y="3100"/>
                    <a:pt x="940" y="2613"/>
                    <a:pt x="875" y="3300"/>
                  </a:cubicBezTo>
                  <a:cubicBezTo>
                    <a:pt x="826" y="3800"/>
                    <a:pt x="468" y="4059"/>
                    <a:pt x="237" y="3920"/>
                  </a:cubicBezTo>
                  <a:cubicBezTo>
                    <a:pt x="221" y="4042"/>
                    <a:pt x="218" y="4156"/>
                    <a:pt x="246" y="425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2" name="Shape 2788"/>
            <p:cNvSpPr/>
            <p:nvPr/>
          </p:nvSpPr>
          <p:spPr>
            <a:xfrm>
              <a:off x="8372551" y="3006168"/>
              <a:ext cx="161463" cy="153561"/>
            </a:xfrm>
            <a:custGeom>
              <a:avLst/>
              <a:gdLst/>
              <a:ahLst/>
              <a:cxnLst>
                <a:cxn ang="0">
                  <a:pos x="wd2" y="hd2"/>
                </a:cxn>
                <a:cxn ang="5400000">
                  <a:pos x="wd2" y="hd2"/>
                </a:cxn>
                <a:cxn ang="10800000">
                  <a:pos x="wd2" y="hd2"/>
                </a:cxn>
                <a:cxn ang="16200000">
                  <a:pos x="wd2" y="hd2"/>
                </a:cxn>
              </a:cxnLst>
              <a:rect l="0" t="0" r="r" b="b"/>
              <a:pathLst>
                <a:path w="21164" h="21136" extrusionOk="0">
                  <a:moveTo>
                    <a:pt x="15789" y="19199"/>
                  </a:moveTo>
                  <a:cubicBezTo>
                    <a:pt x="15554" y="17957"/>
                    <a:pt x="19332" y="12243"/>
                    <a:pt x="20280" y="12243"/>
                  </a:cubicBezTo>
                  <a:cubicBezTo>
                    <a:pt x="21068" y="12243"/>
                    <a:pt x="21361" y="6756"/>
                    <a:pt x="21030" y="3901"/>
                  </a:cubicBezTo>
                  <a:cubicBezTo>
                    <a:pt x="18098" y="1773"/>
                    <a:pt x="15659" y="1049"/>
                    <a:pt x="15659" y="1049"/>
                  </a:cubicBezTo>
                  <a:cubicBezTo>
                    <a:pt x="15659" y="1049"/>
                    <a:pt x="7781" y="641"/>
                    <a:pt x="6465" y="84"/>
                  </a:cubicBezTo>
                  <a:cubicBezTo>
                    <a:pt x="5155" y="-464"/>
                    <a:pt x="3838" y="1880"/>
                    <a:pt x="2655" y="915"/>
                  </a:cubicBezTo>
                  <a:cubicBezTo>
                    <a:pt x="1472" y="-50"/>
                    <a:pt x="-239" y="1189"/>
                    <a:pt x="28" y="2572"/>
                  </a:cubicBezTo>
                  <a:cubicBezTo>
                    <a:pt x="289" y="3948"/>
                    <a:pt x="2782" y="4779"/>
                    <a:pt x="2782" y="6846"/>
                  </a:cubicBezTo>
                  <a:cubicBezTo>
                    <a:pt x="2782" y="8913"/>
                    <a:pt x="7781" y="11952"/>
                    <a:pt x="7648" y="13054"/>
                  </a:cubicBezTo>
                  <a:cubicBezTo>
                    <a:pt x="7559" y="13829"/>
                    <a:pt x="10641" y="15930"/>
                    <a:pt x="12485" y="18765"/>
                  </a:cubicBezTo>
                  <a:cubicBezTo>
                    <a:pt x="13465" y="19416"/>
                    <a:pt x="14508" y="20264"/>
                    <a:pt x="15541" y="21136"/>
                  </a:cubicBezTo>
                  <a:cubicBezTo>
                    <a:pt x="15745" y="20224"/>
                    <a:pt x="15847" y="19516"/>
                    <a:pt x="15789" y="1919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3" name="Shape 2789"/>
            <p:cNvSpPr/>
            <p:nvPr/>
          </p:nvSpPr>
          <p:spPr>
            <a:xfrm>
              <a:off x="8298019" y="2931635"/>
              <a:ext cx="242792" cy="211712"/>
            </a:xfrm>
            <a:custGeom>
              <a:avLst/>
              <a:gdLst/>
              <a:ahLst/>
              <a:cxnLst>
                <a:cxn ang="0">
                  <a:pos x="wd2" y="hd2"/>
                </a:cxn>
                <a:cxn ang="5400000">
                  <a:pos x="wd2" y="hd2"/>
                </a:cxn>
                <a:cxn ang="10800000">
                  <a:pos x="wd2" y="hd2"/>
                </a:cxn>
                <a:cxn ang="16200000">
                  <a:pos x="wd2" y="hd2"/>
                </a:cxn>
              </a:cxnLst>
              <a:rect l="0" t="0" r="r" b="b"/>
              <a:pathLst>
                <a:path w="21600" h="21600" extrusionOk="0">
                  <a:moveTo>
                    <a:pt x="12519" y="17367"/>
                  </a:moveTo>
                  <a:cubicBezTo>
                    <a:pt x="12608" y="16550"/>
                    <a:pt x="9219" y="14298"/>
                    <a:pt x="9219" y="12765"/>
                  </a:cubicBezTo>
                  <a:cubicBezTo>
                    <a:pt x="9219" y="11233"/>
                    <a:pt x="7524" y="10617"/>
                    <a:pt x="7345" y="9597"/>
                  </a:cubicBezTo>
                  <a:cubicBezTo>
                    <a:pt x="7166" y="8572"/>
                    <a:pt x="8327" y="7654"/>
                    <a:pt x="9130" y="8369"/>
                  </a:cubicBezTo>
                  <a:cubicBezTo>
                    <a:pt x="9931" y="9085"/>
                    <a:pt x="10825" y="7347"/>
                    <a:pt x="11714" y="7753"/>
                  </a:cubicBezTo>
                  <a:cubicBezTo>
                    <a:pt x="12608" y="8166"/>
                    <a:pt x="17956" y="8471"/>
                    <a:pt x="17956" y="8471"/>
                  </a:cubicBezTo>
                  <a:cubicBezTo>
                    <a:pt x="17956" y="8471"/>
                    <a:pt x="19610" y="9008"/>
                    <a:pt x="21600" y="10585"/>
                  </a:cubicBezTo>
                  <a:cubicBezTo>
                    <a:pt x="21557" y="10159"/>
                    <a:pt x="21496" y="9802"/>
                    <a:pt x="21412" y="9590"/>
                  </a:cubicBezTo>
                  <a:cubicBezTo>
                    <a:pt x="20935" y="8300"/>
                    <a:pt x="21412" y="6830"/>
                    <a:pt x="20130" y="6278"/>
                  </a:cubicBezTo>
                  <a:cubicBezTo>
                    <a:pt x="19467" y="5993"/>
                    <a:pt x="19191" y="4681"/>
                    <a:pt x="19077" y="3475"/>
                  </a:cubicBezTo>
                  <a:cubicBezTo>
                    <a:pt x="18470" y="3686"/>
                    <a:pt x="17961" y="3859"/>
                    <a:pt x="17682" y="3941"/>
                  </a:cubicBezTo>
                  <a:cubicBezTo>
                    <a:pt x="16614" y="4248"/>
                    <a:pt x="14347" y="4092"/>
                    <a:pt x="13547" y="2866"/>
                  </a:cubicBezTo>
                  <a:cubicBezTo>
                    <a:pt x="12949" y="1956"/>
                    <a:pt x="11095" y="619"/>
                    <a:pt x="10186" y="0"/>
                  </a:cubicBezTo>
                  <a:cubicBezTo>
                    <a:pt x="9815" y="371"/>
                    <a:pt x="8392" y="1770"/>
                    <a:pt x="7773" y="1852"/>
                  </a:cubicBezTo>
                  <a:cubicBezTo>
                    <a:pt x="7056" y="1956"/>
                    <a:pt x="7505" y="4114"/>
                    <a:pt x="6784" y="4114"/>
                  </a:cubicBezTo>
                  <a:cubicBezTo>
                    <a:pt x="6070" y="4114"/>
                    <a:pt x="5532" y="5550"/>
                    <a:pt x="5353" y="6169"/>
                  </a:cubicBezTo>
                  <a:cubicBezTo>
                    <a:pt x="5174" y="6782"/>
                    <a:pt x="3564" y="5758"/>
                    <a:pt x="2847" y="6065"/>
                  </a:cubicBezTo>
                  <a:cubicBezTo>
                    <a:pt x="2333" y="6287"/>
                    <a:pt x="825" y="6557"/>
                    <a:pt x="0" y="6696"/>
                  </a:cubicBezTo>
                  <a:cubicBezTo>
                    <a:pt x="127" y="7629"/>
                    <a:pt x="76" y="8666"/>
                    <a:pt x="727" y="8666"/>
                  </a:cubicBezTo>
                  <a:cubicBezTo>
                    <a:pt x="1802" y="8666"/>
                    <a:pt x="3775" y="8533"/>
                    <a:pt x="3831" y="10174"/>
                  </a:cubicBezTo>
                  <a:cubicBezTo>
                    <a:pt x="3890" y="11817"/>
                    <a:pt x="6460" y="15446"/>
                    <a:pt x="7412" y="16681"/>
                  </a:cubicBezTo>
                  <a:cubicBezTo>
                    <a:pt x="8366" y="17914"/>
                    <a:pt x="10518" y="17642"/>
                    <a:pt x="10637" y="18667"/>
                  </a:cubicBezTo>
                  <a:cubicBezTo>
                    <a:pt x="10758" y="19696"/>
                    <a:pt x="12310" y="20652"/>
                    <a:pt x="14104" y="20788"/>
                  </a:cubicBezTo>
                  <a:cubicBezTo>
                    <a:pt x="14589" y="20828"/>
                    <a:pt x="15174" y="21149"/>
                    <a:pt x="15802" y="21600"/>
                  </a:cubicBezTo>
                  <a:cubicBezTo>
                    <a:pt x="14550" y="19498"/>
                    <a:pt x="12457" y="17941"/>
                    <a:pt x="12519" y="1736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4" name="Shape 2790"/>
            <p:cNvSpPr/>
            <p:nvPr/>
          </p:nvSpPr>
          <p:spPr>
            <a:xfrm>
              <a:off x="8546462" y="3155234"/>
              <a:ext cx="82491" cy="166463"/>
            </a:xfrm>
            <a:custGeom>
              <a:avLst/>
              <a:gdLst/>
              <a:ahLst/>
              <a:cxnLst>
                <a:cxn ang="0">
                  <a:pos x="wd2" y="hd2"/>
                </a:cxn>
                <a:cxn ang="5400000">
                  <a:pos x="wd2" y="hd2"/>
                </a:cxn>
                <a:cxn ang="10800000">
                  <a:pos x="wd2" y="hd2"/>
                </a:cxn>
                <a:cxn ang="16200000">
                  <a:pos x="wd2" y="hd2"/>
                </a:cxn>
              </a:cxnLst>
              <a:rect l="0" t="0" r="r" b="b"/>
              <a:pathLst>
                <a:path w="20828" h="21600" extrusionOk="0">
                  <a:moveTo>
                    <a:pt x="13716" y="18417"/>
                  </a:moveTo>
                  <a:cubicBezTo>
                    <a:pt x="16258" y="18162"/>
                    <a:pt x="14727" y="17114"/>
                    <a:pt x="16509" y="16198"/>
                  </a:cubicBezTo>
                  <a:cubicBezTo>
                    <a:pt x="18286" y="15285"/>
                    <a:pt x="20320" y="13459"/>
                    <a:pt x="20577" y="12807"/>
                  </a:cubicBezTo>
                  <a:cubicBezTo>
                    <a:pt x="20607" y="12735"/>
                    <a:pt x="20705" y="12684"/>
                    <a:pt x="20828" y="12640"/>
                  </a:cubicBezTo>
                  <a:cubicBezTo>
                    <a:pt x="17373" y="11308"/>
                    <a:pt x="14959" y="10351"/>
                    <a:pt x="14194" y="8985"/>
                  </a:cubicBezTo>
                  <a:cubicBezTo>
                    <a:pt x="13416" y="7590"/>
                    <a:pt x="14224" y="4861"/>
                    <a:pt x="15437" y="2871"/>
                  </a:cubicBezTo>
                  <a:cubicBezTo>
                    <a:pt x="13465" y="2153"/>
                    <a:pt x="7406" y="0"/>
                    <a:pt x="5501" y="0"/>
                  </a:cubicBezTo>
                  <a:cubicBezTo>
                    <a:pt x="3620" y="0"/>
                    <a:pt x="723" y="2153"/>
                    <a:pt x="0" y="4219"/>
                  </a:cubicBezTo>
                  <a:cubicBezTo>
                    <a:pt x="4447" y="5437"/>
                    <a:pt x="6199" y="6306"/>
                    <a:pt x="3118" y="7886"/>
                  </a:cubicBezTo>
                  <a:cubicBezTo>
                    <a:pt x="-92" y="9539"/>
                    <a:pt x="-772" y="15115"/>
                    <a:pt x="2781" y="16591"/>
                  </a:cubicBezTo>
                  <a:cubicBezTo>
                    <a:pt x="6163" y="18002"/>
                    <a:pt x="7137" y="20800"/>
                    <a:pt x="10420" y="21600"/>
                  </a:cubicBezTo>
                  <a:cubicBezTo>
                    <a:pt x="11345" y="20193"/>
                    <a:pt x="12043" y="18597"/>
                    <a:pt x="13716" y="1841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5" name="Shape 2791"/>
            <p:cNvSpPr/>
            <p:nvPr/>
          </p:nvSpPr>
          <p:spPr>
            <a:xfrm>
              <a:off x="8124107" y="2782569"/>
              <a:ext cx="333961" cy="151882"/>
            </a:xfrm>
            <a:custGeom>
              <a:avLst/>
              <a:gdLst/>
              <a:ahLst/>
              <a:cxnLst>
                <a:cxn ang="0">
                  <a:pos x="wd2" y="hd2"/>
                </a:cxn>
                <a:cxn ang="5400000">
                  <a:pos x="wd2" y="hd2"/>
                </a:cxn>
                <a:cxn ang="10800000">
                  <a:pos x="wd2" y="hd2"/>
                </a:cxn>
                <a:cxn ang="16200000">
                  <a:pos x="wd2" y="hd2"/>
                </a:cxn>
              </a:cxnLst>
              <a:rect l="0" t="0" r="r" b="b"/>
              <a:pathLst>
                <a:path w="21399" h="21600" extrusionOk="0">
                  <a:moveTo>
                    <a:pt x="18043" y="1922"/>
                  </a:moveTo>
                  <a:cubicBezTo>
                    <a:pt x="17276" y="0"/>
                    <a:pt x="15356" y="0"/>
                    <a:pt x="15356" y="0"/>
                  </a:cubicBezTo>
                  <a:cubicBezTo>
                    <a:pt x="15356" y="0"/>
                    <a:pt x="15162" y="1922"/>
                    <a:pt x="14876" y="2985"/>
                  </a:cubicBezTo>
                  <a:cubicBezTo>
                    <a:pt x="14633" y="3878"/>
                    <a:pt x="13236" y="3865"/>
                    <a:pt x="12342" y="3330"/>
                  </a:cubicBezTo>
                  <a:cubicBezTo>
                    <a:pt x="12087" y="4065"/>
                    <a:pt x="10925" y="4644"/>
                    <a:pt x="10765" y="5707"/>
                  </a:cubicBezTo>
                  <a:cubicBezTo>
                    <a:pt x="10573" y="6998"/>
                    <a:pt x="9152" y="6283"/>
                    <a:pt x="9606" y="9717"/>
                  </a:cubicBezTo>
                  <a:cubicBezTo>
                    <a:pt x="10056" y="13153"/>
                    <a:pt x="8897" y="12008"/>
                    <a:pt x="8443" y="11580"/>
                  </a:cubicBezTo>
                  <a:cubicBezTo>
                    <a:pt x="7992" y="11148"/>
                    <a:pt x="5993" y="11721"/>
                    <a:pt x="5477" y="12863"/>
                  </a:cubicBezTo>
                  <a:cubicBezTo>
                    <a:pt x="4960" y="14012"/>
                    <a:pt x="4250" y="13723"/>
                    <a:pt x="3799" y="13153"/>
                  </a:cubicBezTo>
                  <a:cubicBezTo>
                    <a:pt x="3347" y="12580"/>
                    <a:pt x="2445" y="12294"/>
                    <a:pt x="2056" y="13723"/>
                  </a:cubicBezTo>
                  <a:cubicBezTo>
                    <a:pt x="1671" y="15158"/>
                    <a:pt x="960" y="12580"/>
                    <a:pt x="380" y="12725"/>
                  </a:cubicBezTo>
                  <a:cubicBezTo>
                    <a:pt x="-201" y="12863"/>
                    <a:pt x="57" y="15586"/>
                    <a:pt x="57" y="16162"/>
                  </a:cubicBezTo>
                  <a:cubicBezTo>
                    <a:pt x="57" y="16731"/>
                    <a:pt x="960" y="18450"/>
                    <a:pt x="1540" y="17880"/>
                  </a:cubicBezTo>
                  <a:cubicBezTo>
                    <a:pt x="2122" y="17304"/>
                    <a:pt x="2831" y="18022"/>
                    <a:pt x="3347" y="18736"/>
                  </a:cubicBezTo>
                  <a:cubicBezTo>
                    <a:pt x="3863" y="19454"/>
                    <a:pt x="4830" y="18163"/>
                    <a:pt x="5153" y="17449"/>
                  </a:cubicBezTo>
                  <a:cubicBezTo>
                    <a:pt x="5477" y="16731"/>
                    <a:pt x="7283" y="16731"/>
                    <a:pt x="7476" y="16731"/>
                  </a:cubicBezTo>
                  <a:cubicBezTo>
                    <a:pt x="7670" y="16731"/>
                    <a:pt x="7734" y="19022"/>
                    <a:pt x="8057" y="19454"/>
                  </a:cubicBezTo>
                  <a:cubicBezTo>
                    <a:pt x="8379" y="19882"/>
                    <a:pt x="9606" y="20172"/>
                    <a:pt x="10702" y="20313"/>
                  </a:cubicBezTo>
                  <a:cubicBezTo>
                    <a:pt x="11798" y="20454"/>
                    <a:pt x="13410" y="21600"/>
                    <a:pt x="13927" y="21600"/>
                  </a:cubicBezTo>
                  <a:cubicBezTo>
                    <a:pt x="14444" y="21600"/>
                    <a:pt x="15280" y="19595"/>
                    <a:pt x="16440" y="19595"/>
                  </a:cubicBezTo>
                  <a:cubicBezTo>
                    <a:pt x="17603" y="19595"/>
                    <a:pt x="18248" y="18022"/>
                    <a:pt x="18442" y="18163"/>
                  </a:cubicBezTo>
                  <a:cubicBezTo>
                    <a:pt x="18445" y="18167"/>
                    <a:pt x="18450" y="18181"/>
                    <a:pt x="18453" y="18187"/>
                  </a:cubicBezTo>
                  <a:cubicBezTo>
                    <a:pt x="18535" y="17387"/>
                    <a:pt x="18672" y="16745"/>
                    <a:pt x="18924" y="16666"/>
                  </a:cubicBezTo>
                  <a:cubicBezTo>
                    <a:pt x="19395" y="16517"/>
                    <a:pt x="19058" y="14720"/>
                    <a:pt x="19395" y="13830"/>
                  </a:cubicBezTo>
                  <a:cubicBezTo>
                    <a:pt x="19732" y="12932"/>
                    <a:pt x="19125" y="11138"/>
                    <a:pt x="19732" y="11287"/>
                  </a:cubicBezTo>
                  <a:cubicBezTo>
                    <a:pt x="20336" y="11438"/>
                    <a:pt x="21007" y="11587"/>
                    <a:pt x="21007" y="9648"/>
                  </a:cubicBezTo>
                  <a:cubicBezTo>
                    <a:pt x="21007" y="8992"/>
                    <a:pt x="21169" y="8416"/>
                    <a:pt x="21399" y="7933"/>
                  </a:cubicBezTo>
                  <a:cubicBezTo>
                    <a:pt x="20734" y="5862"/>
                    <a:pt x="20255" y="2557"/>
                    <a:pt x="20255" y="2557"/>
                  </a:cubicBezTo>
                  <a:cubicBezTo>
                    <a:pt x="20255" y="2557"/>
                    <a:pt x="18814" y="3837"/>
                    <a:pt x="18043" y="192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6" name="Shape 2792"/>
            <p:cNvSpPr/>
            <p:nvPr/>
          </p:nvSpPr>
          <p:spPr>
            <a:xfrm>
              <a:off x="8397395" y="2782569"/>
              <a:ext cx="292790" cy="164818"/>
            </a:xfrm>
            <a:custGeom>
              <a:avLst/>
              <a:gdLst/>
              <a:ahLst/>
              <a:cxnLst>
                <a:cxn ang="0">
                  <a:pos x="wd2" y="hd2"/>
                </a:cxn>
                <a:cxn ang="5400000">
                  <a:pos x="wd2" y="hd2"/>
                </a:cxn>
                <a:cxn ang="10800000">
                  <a:pos x="wd2" y="hd2"/>
                </a:cxn>
                <a:cxn ang="16200000">
                  <a:pos x="wd2" y="hd2"/>
                </a:cxn>
              </a:cxnLst>
              <a:rect l="0" t="0" r="r" b="b"/>
              <a:pathLst>
                <a:path w="21382" h="21195" extrusionOk="0">
                  <a:moveTo>
                    <a:pt x="20790" y="3895"/>
                  </a:moveTo>
                  <a:cubicBezTo>
                    <a:pt x="20537" y="3748"/>
                    <a:pt x="20259" y="3436"/>
                    <a:pt x="20014" y="3059"/>
                  </a:cubicBezTo>
                  <a:cubicBezTo>
                    <a:pt x="19091" y="2697"/>
                    <a:pt x="18202" y="2223"/>
                    <a:pt x="17929" y="1742"/>
                  </a:cubicBezTo>
                  <a:cubicBezTo>
                    <a:pt x="17383" y="781"/>
                    <a:pt x="15195" y="201"/>
                    <a:pt x="14865" y="8"/>
                  </a:cubicBezTo>
                  <a:cubicBezTo>
                    <a:pt x="14538" y="-189"/>
                    <a:pt x="12456" y="3477"/>
                    <a:pt x="11797" y="3477"/>
                  </a:cubicBezTo>
                  <a:cubicBezTo>
                    <a:pt x="11141" y="3477"/>
                    <a:pt x="8292" y="4057"/>
                    <a:pt x="8292" y="5402"/>
                  </a:cubicBezTo>
                  <a:cubicBezTo>
                    <a:pt x="8292" y="6756"/>
                    <a:pt x="4791" y="6950"/>
                    <a:pt x="3806" y="5402"/>
                  </a:cubicBezTo>
                  <a:cubicBezTo>
                    <a:pt x="3650" y="5159"/>
                    <a:pt x="3501" y="4834"/>
                    <a:pt x="3358" y="4482"/>
                  </a:cubicBezTo>
                  <a:cubicBezTo>
                    <a:pt x="3094" y="4918"/>
                    <a:pt x="2913" y="5440"/>
                    <a:pt x="2913" y="6032"/>
                  </a:cubicBezTo>
                  <a:cubicBezTo>
                    <a:pt x="2913" y="7789"/>
                    <a:pt x="2146" y="7652"/>
                    <a:pt x="1456" y="7517"/>
                  </a:cubicBezTo>
                  <a:cubicBezTo>
                    <a:pt x="765" y="7383"/>
                    <a:pt x="1456" y="9003"/>
                    <a:pt x="1074" y="9814"/>
                  </a:cubicBezTo>
                  <a:cubicBezTo>
                    <a:pt x="689" y="10622"/>
                    <a:pt x="1074" y="12244"/>
                    <a:pt x="535" y="12378"/>
                  </a:cubicBezTo>
                  <a:cubicBezTo>
                    <a:pt x="250" y="12450"/>
                    <a:pt x="96" y="13031"/>
                    <a:pt x="0" y="13754"/>
                  </a:cubicBezTo>
                  <a:cubicBezTo>
                    <a:pt x="230" y="13945"/>
                    <a:pt x="796" y="15935"/>
                    <a:pt x="796" y="15935"/>
                  </a:cubicBezTo>
                  <a:cubicBezTo>
                    <a:pt x="796" y="15935"/>
                    <a:pt x="765" y="15982"/>
                    <a:pt x="719" y="16057"/>
                  </a:cubicBezTo>
                  <a:cubicBezTo>
                    <a:pt x="1465" y="16837"/>
                    <a:pt x="2987" y="18525"/>
                    <a:pt x="3476" y="19670"/>
                  </a:cubicBezTo>
                  <a:cubicBezTo>
                    <a:pt x="4134" y="21214"/>
                    <a:pt x="5994" y="21411"/>
                    <a:pt x="6871" y="21024"/>
                  </a:cubicBezTo>
                  <a:cubicBezTo>
                    <a:pt x="7746" y="20640"/>
                    <a:pt x="11471" y="18519"/>
                    <a:pt x="11471" y="18519"/>
                  </a:cubicBezTo>
                  <a:cubicBezTo>
                    <a:pt x="11471" y="18519"/>
                    <a:pt x="12349" y="19096"/>
                    <a:pt x="12893" y="19286"/>
                  </a:cubicBezTo>
                  <a:cubicBezTo>
                    <a:pt x="13023" y="19333"/>
                    <a:pt x="13370" y="19433"/>
                    <a:pt x="13827" y="19555"/>
                  </a:cubicBezTo>
                  <a:cubicBezTo>
                    <a:pt x="14093" y="19065"/>
                    <a:pt x="14915" y="18653"/>
                    <a:pt x="15794" y="17099"/>
                  </a:cubicBezTo>
                  <a:cubicBezTo>
                    <a:pt x="16821" y="15286"/>
                    <a:pt x="18366" y="8812"/>
                    <a:pt x="18808" y="8297"/>
                  </a:cubicBezTo>
                  <a:cubicBezTo>
                    <a:pt x="19249" y="7780"/>
                    <a:pt x="20425" y="6613"/>
                    <a:pt x="21014" y="5836"/>
                  </a:cubicBezTo>
                  <a:cubicBezTo>
                    <a:pt x="21600" y="5059"/>
                    <a:pt x="21456" y="4282"/>
                    <a:pt x="20790" y="389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7" name="Shape 2793"/>
            <p:cNvSpPr/>
            <p:nvPr/>
          </p:nvSpPr>
          <p:spPr>
            <a:xfrm>
              <a:off x="8248329" y="2658347"/>
              <a:ext cx="280018" cy="145865"/>
            </a:xfrm>
            <a:custGeom>
              <a:avLst/>
              <a:gdLst/>
              <a:ahLst/>
              <a:cxnLst>
                <a:cxn ang="0">
                  <a:pos x="wd2" y="hd2"/>
                </a:cxn>
                <a:cxn ang="5400000">
                  <a:pos x="wd2" y="hd2"/>
                </a:cxn>
                <a:cxn ang="10800000">
                  <a:pos x="wd2" y="hd2"/>
                </a:cxn>
                <a:cxn ang="16200000">
                  <a:pos x="wd2" y="hd2"/>
                </a:cxn>
              </a:cxnLst>
              <a:rect l="0" t="0" r="r" b="b"/>
              <a:pathLst>
                <a:path w="21078" h="21553" extrusionOk="0">
                  <a:moveTo>
                    <a:pt x="19948" y="9787"/>
                  </a:moveTo>
                  <a:cubicBezTo>
                    <a:pt x="19380" y="9127"/>
                    <a:pt x="17802" y="9565"/>
                    <a:pt x="17688" y="8679"/>
                  </a:cubicBezTo>
                  <a:cubicBezTo>
                    <a:pt x="17579" y="7794"/>
                    <a:pt x="17466" y="6245"/>
                    <a:pt x="16786" y="6245"/>
                  </a:cubicBezTo>
                  <a:cubicBezTo>
                    <a:pt x="16110" y="6245"/>
                    <a:pt x="15205" y="5359"/>
                    <a:pt x="14868" y="6908"/>
                  </a:cubicBezTo>
                  <a:cubicBezTo>
                    <a:pt x="14529" y="8457"/>
                    <a:pt x="13174" y="6464"/>
                    <a:pt x="13060" y="5356"/>
                  </a:cubicBezTo>
                  <a:cubicBezTo>
                    <a:pt x="12951" y="4244"/>
                    <a:pt x="12385" y="3362"/>
                    <a:pt x="10803" y="2251"/>
                  </a:cubicBezTo>
                  <a:cubicBezTo>
                    <a:pt x="10177" y="1810"/>
                    <a:pt x="9463" y="921"/>
                    <a:pt x="8827" y="0"/>
                  </a:cubicBezTo>
                  <a:cubicBezTo>
                    <a:pt x="8776" y="265"/>
                    <a:pt x="8714" y="516"/>
                    <a:pt x="8648" y="713"/>
                  </a:cubicBezTo>
                  <a:cubicBezTo>
                    <a:pt x="8345" y="1609"/>
                    <a:pt x="7282" y="-29"/>
                    <a:pt x="6829" y="864"/>
                  </a:cubicBezTo>
                  <a:cubicBezTo>
                    <a:pt x="6374" y="1756"/>
                    <a:pt x="4858" y="1903"/>
                    <a:pt x="4024" y="3391"/>
                  </a:cubicBezTo>
                  <a:cubicBezTo>
                    <a:pt x="3191" y="4879"/>
                    <a:pt x="1449" y="5625"/>
                    <a:pt x="462" y="6069"/>
                  </a:cubicBezTo>
                  <a:cubicBezTo>
                    <a:pt x="-522" y="6517"/>
                    <a:pt x="313" y="8303"/>
                    <a:pt x="691" y="9640"/>
                  </a:cubicBezTo>
                  <a:cubicBezTo>
                    <a:pt x="1071" y="10977"/>
                    <a:pt x="1071" y="14250"/>
                    <a:pt x="1828" y="15294"/>
                  </a:cubicBezTo>
                  <a:cubicBezTo>
                    <a:pt x="2585" y="16333"/>
                    <a:pt x="5087" y="19459"/>
                    <a:pt x="5390" y="20499"/>
                  </a:cubicBezTo>
                  <a:cubicBezTo>
                    <a:pt x="5441" y="20678"/>
                    <a:pt x="5408" y="20847"/>
                    <a:pt x="5346" y="21001"/>
                  </a:cubicBezTo>
                  <a:cubicBezTo>
                    <a:pt x="6398" y="21560"/>
                    <a:pt x="8038" y="21571"/>
                    <a:pt x="8321" y="20646"/>
                  </a:cubicBezTo>
                  <a:cubicBezTo>
                    <a:pt x="8659" y="19538"/>
                    <a:pt x="8887" y="17541"/>
                    <a:pt x="8887" y="17541"/>
                  </a:cubicBezTo>
                  <a:cubicBezTo>
                    <a:pt x="8887" y="17541"/>
                    <a:pt x="11143" y="17541"/>
                    <a:pt x="12043" y="19538"/>
                  </a:cubicBezTo>
                  <a:cubicBezTo>
                    <a:pt x="12951" y="21532"/>
                    <a:pt x="14644" y="20202"/>
                    <a:pt x="14644" y="20202"/>
                  </a:cubicBezTo>
                  <a:cubicBezTo>
                    <a:pt x="14644" y="20202"/>
                    <a:pt x="14737" y="20764"/>
                    <a:pt x="14889" y="21553"/>
                  </a:cubicBezTo>
                  <a:cubicBezTo>
                    <a:pt x="15133" y="20456"/>
                    <a:pt x="15453" y="19499"/>
                    <a:pt x="15836" y="19381"/>
                  </a:cubicBezTo>
                  <a:cubicBezTo>
                    <a:pt x="16792" y="19119"/>
                    <a:pt x="18147" y="18850"/>
                    <a:pt x="19098" y="16186"/>
                  </a:cubicBezTo>
                  <a:cubicBezTo>
                    <a:pt x="19591" y="14810"/>
                    <a:pt x="20402" y="13720"/>
                    <a:pt x="21078" y="12985"/>
                  </a:cubicBezTo>
                  <a:cubicBezTo>
                    <a:pt x="20623" y="11891"/>
                    <a:pt x="20388" y="10307"/>
                    <a:pt x="19948" y="978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8" name="Shape 2794"/>
            <p:cNvSpPr/>
            <p:nvPr/>
          </p:nvSpPr>
          <p:spPr>
            <a:xfrm>
              <a:off x="8422240" y="2732880"/>
              <a:ext cx="254218" cy="102244"/>
            </a:xfrm>
            <a:custGeom>
              <a:avLst/>
              <a:gdLst/>
              <a:ahLst/>
              <a:cxnLst>
                <a:cxn ang="0">
                  <a:pos x="wd2" y="hd2"/>
                </a:cxn>
                <a:cxn ang="5400000">
                  <a:pos x="wd2" y="hd2"/>
                </a:cxn>
                <a:cxn ang="10800000">
                  <a:pos x="wd2" y="hd2"/>
                </a:cxn>
                <a:cxn ang="16200000">
                  <a:pos x="wd2" y="hd2"/>
                </a:cxn>
              </a:cxnLst>
              <a:rect l="0" t="0" r="r" b="b"/>
              <a:pathLst>
                <a:path w="21600" h="20455" extrusionOk="0">
                  <a:moveTo>
                    <a:pt x="16026" y="1971"/>
                  </a:moveTo>
                  <a:cubicBezTo>
                    <a:pt x="14754" y="2262"/>
                    <a:pt x="14113" y="466"/>
                    <a:pt x="13099" y="1369"/>
                  </a:cubicBezTo>
                  <a:cubicBezTo>
                    <a:pt x="12080" y="2262"/>
                    <a:pt x="10423" y="1369"/>
                    <a:pt x="9788" y="466"/>
                  </a:cubicBezTo>
                  <a:cubicBezTo>
                    <a:pt x="9145" y="-432"/>
                    <a:pt x="8386" y="2262"/>
                    <a:pt x="7491" y="1068"/>
                  </a:cubicBezTo>
                  <a:cubicBezTo>
                    <a:pt x="7296" y="801"/>
                    <a:pt x="7133" y="422"/>
                    <a:pt x="6986" y="0"/>
                  </a:cubicBezTo>
                  <a:cubicBezTo>
                    <a:pt x="6224" y="990"/>
                    <a:pt x="5308" y="2471"/>
                    <a:pt x="4750" y="4330"/>
                  </a:cubicBezTo>
                  <a:cubicBezTo>
                    <a:pt x="3678" y="7941"/>
                    <a:pt x="2148" y="8300"/>
                    <a:pt x="1072" y="8659"/>
                  </a:cubicBezTo>
                  <a:cubicBezTo>
                    <a:pt x="635" y="8815"/>
                    <a:pt x="276" y="10116"/>
                    <a:pt x="0" y="11596"/>
                  </a:cubicBezTo>
                  <a:cubicBezTo>
                    <a:pt x="350" y="13722"/>
                    <a:pt x="992" y="17159"/>
                    <a:pt x="1760" y="18760"/>
                  </a:cubicBezTo>
                  <a:cubicBezTo>
                    <a:pt x="2907" y="21168"/>
                    <a:pt x="6980" y="20867"/>
                    <a:pt x="6980" y="18760"/>
                  </a:cubicBezTo>
                  <a:cubicBezTo>
                    <a:pt x="6980" y="16664"/>
                    <a:pt x="10293" y="15766"/>
                    <a:pt x="11058" y="15766"/>
                  </a:cubicBezTo>
                  <a:cubicBezTo>
                    <a:pt x="11825" y="15766"/>
                    <a:pt x="14245" y="10062"/>
                    <a:pt x="14626" y="10368"/>
                  </a:cubicBezTo>
                  <a:cubicBezTo>
                    <a:pt x="15012" y="10664"/>
                    <a:pt x="17557" y="11572"/>
                    <a:pt x="18192" y="13067"/>
                  </a:cubicBezTo>
                  <a:cubicBezTo>
                    <a:pt x="18508" y="13809"/>
                    <a:pt x="19545" y="14552"/>
                    <a:pt x="20619" y="15110"/>
                  </a:cubicBezTo>
                  <a:cubicBezTo>
                    <a:pt x="20169" y="14183"/>
                    <a:pt x="19813" y="12975"/>
                    <a:pt x="19813" y="11980"/>
                  </a:cubicBezTo>
                  <a:cubicBezTo>
                    <a:pt x="19813" y="10373"/>
                    <a:pt x="21097" y="6145"/>
                    <a:pt x="21522" y="5334"/>
                  </a:cubicBezTo>
                  <a:cubicBezTo>
                    <a:pt x="21559" y="5276"/>
                    <a:pt x="21575" y="5155"/>
                    <a:pt x="21600" y="5053"/>
                  </a:cubicBezTo>
                  <a:cubicBezTo>
                    <a:pt x="20619" y="4713"/>
                    <a:pt x="19541" y="4237"/>
                    <a:pt x="19339" y="3767"/>
                  </a:cubicBezTo>
                  <a:cubicBezTo>
                    <a:pt x="18957" y="2864"/>
                    <a:pt x="17300" y="1670"/>
                    <a:pt x="16026" y="197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59" name="Shape 2795"/>
            <p:cNvSpPr/>
            <p:nvPr/>
          </p:nvSpPr>
          <p:spPr>
            <a:xfrm>
              <a:off x="7254555" y="3180079"/>
              <a:ext cx="151502" cy="277186"/>
            </a:xfrm>
            <a:custGeom>
              <a:avLst/>
              <a:gdLst/>
              <a:ahLst/>
              <a:cxnLst>
                <a:cxn ang="0">
                  <a:pos x="wd2" y="hd2"/>
                </a:cxn>
                <a:cxn ang="5400000">
                  <a:pos x="wd2" y="hd2"/>
                </a:cxn>
                <a:cxn ang="10800000">
                  <a:pos x="wd2" y="hd2"/>
                </a:cxn>
                <a:cxn ang="16200000">
                  <a:pos x="wd2" y="hd2"/>
                </a:cxn>
              </a:cxnLst>
              <a:rect l="0" t="0" r="r" b="b"/>
              <a:pathLst>
                <a:path w="19156" h="21133" extrusionOk="0">
                  <a:moveTo>
                    <a:pt x="14335" y="17312"/>
                  </a:moveTo>
                  <a:cubicBezTo>
                    <a:pt x="16607" y="17064"/>
                    <a:pt x="13714" y="15944"/>
                    <a:pt x="13093" y="15570"/>
                  </a:cubicBezTo>
                  <a:cubicBezTo>
                    <a:pt x="12473" y="15196"/>
                    <a:pt x="13301" y="13702"/>
                    <a:pt x="14541" y="13702"/>
                  </a:cubicBezTo>
                  <a:cubicBezTo>
                    <a:pt x="15779" y="13702"/>
                    <a:pt x="14541" y="12830"/>
                    <a:pt x="12887" y="11831"/>
                  </a:cubicBezTo>
                  <a:cubicBezTo>
                    <a:pt x="11237" y="10836"/>
                    <a:pt x="12887" y="10464"/>
                    <a:pt x="14335" y="10464"/>
                  </a:cubicBezTo>
                  <a:cubicBezTo>
                    <a:pt x="15779" y="10464"/>
                    <a:pt x="13921" y="8970"/>
                    <a:pt x="15365" y="8099"/>
                  </a:cubicBezTo>
                  <a:cubicBezTo>
                    <a:pt x="16811" y="7224"/>
                    <a:pt x="14949" y="5609"/>
                    <a:pt x="14949" y="4860"/>
                  </a:cubicBezTo>
                  <a:cubicBezTo>
                    <a:pt x="14949" y="4112"/>
                    <a:pt x="17017" y="3864"/>
                    <a:pt x="18672" y="2871"/>
                  </a:cubicBezTo>
                  <a:cubicBezTo>
                    <a:pt x="20322" y="1870"/>
                    <a:pt x="17225" y="2246"/>
                    <a:pt x="17225" y="1499"/>
                  </a:cubicBezTo>
                  <a:cubicBezTo>
                    <a:pt x="17225" y="751"/>
                    <a:pt x="15157" y="501"/>
                    <a:pt x="13714" y="1127"/>
                  </a:cubicBezTo>
                  <a:cubicBezTo>
                    <a:pt x="12266" y="1750"/>
                    <a:pt x="12679" y="1127"/>
                    <a:pt x="11442" y="1127"/>
                  </a:cubicBezTo>
                  <a:cubicBezTo>
                    <a:pt x="10203" y="1127"/>
                    <a:pt x="7930" y="1375"/>
                    <a:pt x="7930" y="627"/>
                  </a:cubicBezTo>
                  <a:cubicBezTo>
                    <a:pt x="7930" y="-122"/>
                    <a:pt x="6899" y="-244"/>
                    <a:pt x="5865" y="501"/>
                  </a:cubicBezTo>
                  <a:cubicBezTo>
                    <a:pt x="5563" y="723"/>
                    <a:pt x="5042" y="840"/>
                    <a:pt x="4338" y="892"/>
                  </a:cubicBezTo>
                  <a:cubicBezTo>
                    <a:pt x="4187" y="1870"/>
                    <a:pt x="4022" y="2780"/>
                    <a:pt x="4494" y="3241"/>
                  </a:cubicBezTo>
                  <a:cubicBezTo>
                    <a:pt x="5597" y="4316"/>
                    <a:pt x="3135" y="9996"/>
                    <a:pt x="929" y="11532"/>
                  </a:cubicBezTo>
                  <a:cubicBezTo>
                    <a:pt x="-1278" y="13065"/>
                    <a:pt x="846" y="13476"/>
                    <a:pt x="3135" y="14551"/>
                  </a:cubicBezTo>
                  <a:cubicBezTo>
                    <a:pt x="5428" y="15625"/>
                    <a:pt x="3902" y="19514"/>
                    <a:pt x="3902" y="20435"/>
                  </a:cubicBezTo>
                  <a:cubicBezTo>
                    <a:pt x="3902" y="21356"/>
                    <a:pt x="5936" y="21101"/>
                    <a:pt x="8313" y="21101"/>
                  </a:cubicBezTo>
                  <a:cubicBezTo>
                    <a:pt x="9729" y="21101"/>
                    <a:pt x="11327" y="20722"/>
                    <a:pt x="12895" y="20555"/>
                  </a:cubicBezTo>
                  <a:cubicBezTo>
                    <a:pt x="12430" y="20128"/>
                    <a:pt x="12064" y="19706"/>
                    <a:pt x="12064" y="19429"/>
                  </a:cubicBezTo>
                  <a:cubicBezTo>
                    <a:pt x="12064" y="18681"/>
                    <a:pt x="12064" y="17562"/>
                    <a:pt x="14335" y="1731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0" name="Shape 2796"/>
            <p:cNvSpPr/>
            <p:nvPr/>
          </p:nvSpPr>
          <p:spPr>
            <a:xfrm>
              <a:off x="7825975" y="2509281"/>
              <a:ext cx="185879" cy="159524"/>
            </a:xfrm>
            <a:custGeom>
              <a:avLst/>
              <a:gdLst/>
              <a:ahLst/>
              <a:cxnLst>
                <a:cxn ang="0">
                  <a:pos x="wd2" y="hd2"/>
                </a:cxn>
                <a:cxn ang="5400000">
                  <a:pos x="wd2" y="hd2"/>
                </a:cxn>
                <a:cxn ang="10800000">
                  <a:pos x="wd2" y="hd2"/>
                </a:cxn>
                <a:cxn ang="16200000">
                  <a:pos x="wd2" y="hd2"/>
                </a:cxn>
              </a:cxnLst>
              <a:rect l="0" t="0" r="r" b="b"/>
              <a:pathLst>
                <a:path w="21412" h="21408" extrusionOk="0">
                  <a:moveTo>
                    <a:pt x="6828" y="16677"/>
                  </a:moveTo>
                  <a:cubicBezTo>
                    <a:pt x="7772" y="15577"/>
                    <a:pt x="9426" y="16127"/>
                    <a:pt x="10372" y="17231"/>
                  </a:cubicBezTo>
                  <a:cubicBezTo>
                    <a:pt x="11318" y="18331"/>
                    <a:pt x="12736" y="18601"/>
                    <a:pt x="14155" y="20255"/>
                  </a:cubicBezTo>
                  <a:cubicBezTo>
                    <a:pt x="14518" y="20679"/>
                    <a:pt x="14912" y="21063"/>
                    <a:pt x="15298" y="21408"/>
                  </a:cubicBezTo>
                  <a:cubicBezTo>
                    <a:pt x="15429" y="20249"/>
                    <a:pt x="15456" y="17934"/>
                    <a:pt x="15894" y="16739"/>
                  </a:cubicBezTo>
                  <a:cubicBezTo>
                    <a:pt x="16358" y="15482"/>
                    <a:pt x="15429" y="13857"/>
                    <a:pt x="16203" y="13857"/>
                  </a:cubicBezTo>
                  <a:cubicBezTo>
                    <a:pt x="16975" y="13857"/>
                    <a:pt x="19142" y="13857"/>
                    <a:pt x="19142" y="12239"/>
                  </a:cubicBezTo>
                  <a:cubicBezTo>
                    <a:pt x="19142" y="10618"/>
                    <a:pt x="19761" y="11155"/>
                    <a:pt x="20225" y="10253"/>
                  </a:cubicBezTo>
                  <a:cubicBezTo>
                    <a:pt x="20689" y="9354"/>
                    <a:pt x="18833" y="7551"/>
                    <a:pt x="18523" y="7010"/>
                  </a:cubicBezTo>
                  <a:cubicBezTo>
                    <a:pt x="18214" y="6470"/>
                    <a:pt x="19915" y="6291"/>
                    <a:pt x="21153" y="4135"/>
                  </a:cubicBezTo>
                  <a:cubicBezTo>
                    <a:pt x="21600" y="3347"/>
                    <a:pt x="21416" y="1739"/>
                    <a:pt x="21002" y="0"/>
                  </a:cubicBezTo>
                  <a:cubicBezTo>
                    <a:pt x="20795" y="645"/>
                    <a:pt x="20381" y="1107"/>
                    <a:pt x="19683" y="619"/>
                  </a:cubicBezTo>
                  <a:cubicBezTo>
                    <a:pt x="18523" y="-192"/>
                    <a:pt x="16748" y="257"/>
                    <a:pt x="14427" y="798"/>
                  </a:cubicBezTo>
                  <a:cubicBezTo>
                    <a:pt x="12107" y="1338"/>
                    <a:pt x="11411" y="3950"/>
                    <a:pt x="12258" y="5031"/>
                  </a:cubicBezTo>
                  <a:cubicBezTo>
                    <a:pt x="13111" y="6112"/>
                    <a:pt x="10021" y="6652"/>
                    <a:pt x="9789" y="5213"/>
                  </a:cubicBezTo>
                  <a:cubicBezTo>
                    <a:pt x="9557" y="3767"/>
                    <a:pt x="7237" y="4760"/>
                    <a:pt x="7390" y="6652"/>
                  </a:cubicBezTo>
                  <a:cubicBezTo>
                    <a:pt x="7546" y="8540"/>
                    <a:pt x="4838" y="9263"/>
                    <a:pt x="4996" y="11601"/>
                  </a:cubicBezTo>
                  <a:cubicBezTo>
                    <a:pt x="5150" y="13949"/>
                    <a:pt x="2518" y="16107"/>
                    <a:pt x="819" y="17276"/>
                  </a:cubicBezTo>
                  <a:cubicBezTo>
                    <a:pt x="555" y="17462"/>
                    <a:pt x="278" y="17651"/>
                    <a:pt x="0" y="17836"/>
                  </a:cubicBezTo>
                  <a:cubicBezTo>
                    <a:pt x="857" y="18299"/>
                    <a:pt x="1540" y="18601"/>
                    <a:pt x="1863" y="18601"/>
                  </a:cubicBezTo>
                  <a:cubicBezTo>
                    <a:pt x="3284" y="18601"/>
                    <a:pt x="5882" y="17781"/>
                    <a:pt x="6828" y="1667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1" name="Shape 2797"/>
            <p:cNvSpPr/>
            <p:nvPr/>
          </p:nvSpPr>
          <p:spPr>
            <a:xfrm>
              <a:off x="7925353" y="2708036"/>
              <a:ext cx="30080" cy="41925"/>
            </a:xfrm>
            <a:custGeom>
              <a:avLst/>
              <a:gdLst/>
              <a:ahLst/>
              <a:cxnLst>
                <a:cxn ang="0">
                  <a:pos x="wd2" y="hd2"/>
                </a:cxn>
                <a:cxn ang="5400000">
                  <a:pos x="wd2" y="hd2"/>
                </a:cxn>
                <a:cxn ang="10800000">
                  <a:pos x="wd2" y="hd2"/>
                </a:cxn>
                <a:cxn ang="16200000">
                  <a:pos x="wd2" y="hd2"/>
                </a:cxn>
              </a:cxnLst>
              <a:rect l="0" t="0" r="r" b="b"/>
              <a:pathLst>
                <a:path w="20823" h="21600" extrusionOk="0">
                  <a:moveTo>
                    <a:pt x="11064" y="0"/>
                  </a:moveTo>
                  <a:cubicBezTo>
                    <a:pt x="4892" y="2575"/>
                    <a:pt x="-777" y="8125"/>
                    <a:pt x="88" y="19863"/>
                  </a:cubicBezTo>
                  <a:cubicBezTo>
                    <a:pt x="6126" y="19725"/>
                    <a:pt x="14650" y="20263"/>
                    <a:pt x="20823" y="21600"/>
                  </a:cubicBezTo>
                  <a:cubicBezTo>
                    <a:pt x="19320" y="8813"/>
                    <a:pt x="12610" y="4850"/>
                    <a:pt x="10880" y="2213"/>
                  </a:cubicBezTo>
                  <a:cubicBezTo>
                    <a:pt x="10376" y="1500"/>
                    <a:pt x="10544" y="750"/>
                    <a:pt x="11064" y="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2" name="Shape 2798"/>
            <p:cNvSpPr/>
            <p:nvPr/>
          </p:nvSpPr>
          <p:spPr>
            <a:xfrm>
              <a:off x="7801131" y="2633503"/>
              <a:ext cx="175067" cy="121832"/>
            </a:xfrm>
            <a:custGeom>
              <a:avLst/>
              <a:gdLst/>
              <a:ahLst/>
              <a:cxnLst>
                <a:cxn ang="0">
                  <a:pos x="wd2" y="hd2"/>
                </a:cxn>
                <a:cxn ang="5400000">
                  <a:pos x="wd2" y="hd2"/>
                </a:cxn>
                <a:cxn ang="10800000">
                  <a:pos x="wd2" y="hd2"/>
                </a:cxn>
                <a:cxn ang="16200000">
                  <a:pos x="wd2" y="hd2"/>
                </a:cxn>
              </a:cxnLst>
              <a:rect l="0" t="0" r="r" b="b"/>
              <a:pathLst>
                <a:path w="21446" h="20648" extrusionOk="0">
                  <a:moveTo>
                    <a:pt x="716" y="5441"/>
                  </a:moveTo>
                  <a:cubicBezTo>
                    <a:pt x="840" y="6638"/>
                    <a:pt x="2196" y="9537"/>
                    <a:pt x="2688" y="8344"/>
                  </a:cubicBezTo>
                  <a:cubicBezTo>
                    <a:pt x="3183" y="7148"/>
                    <a:pt x="4417" y="9882"/>
                    <a:pt x="5525" y="10733"/>
                  </a:cubicBezTo>
                  <a:cubicBezTo>
                    <a:pt x="6635" y="11585"/>
                    <a:pt x="8854" y="12608"/>
                    <a:pt x="8979" y="13632"/>
                  </a:cubicBezTo>
                  <a:cubicBezTo>
                    <a:pt x="9102" y="14656"/>
                    <a:pt x="9472" y="16877"/>
                    <a:pt x="10582" y="16190"/>
                  </a:cubicBezTo>
                  <a:cubicBezTo>
                    <a:pt x="11692" y="15507"/>
                    <a:pt x="13048" y="13122"/>
                    <a:pt x="13048" y="14483"/>
                  </a:cubicBezTo>
                  <a:cubicBezTo>
                    <a:pt x="13048" y="15849"/>
                    <a:pt x="13418" y="18410"/>
                    <a:pt x="14651" y="18069"/>
                  </a:cubicBezTo>
                  <a:cubicBezTo>
                    <a:pt x="15885" y="17724"/>
                    <a:pt x="16255" y="20968"/>
                    <a:pt x="17488" y="20623"/>
                  </a:cubicBezTo>
                  <a:cubicBezTo>
                    <a:pt x="17711" y="20569"/>
                    <a:pt x="18019" y="20532"/>
                    <a:pt x="18377" y="20516"/>
                  </a:cubicBezTo>
                  <a:cubicBezTo>
                    <a:pt x="18225" y="16655"/>
                    <a:pt x="19227" y="14833"/>
                    <a:pt x="20320" y="13982"/>
                  </a:cubicBezTo>
                  <a:cubicBezTo>
                    <a:pt x="20578" y="13303"/>
                    <a:pt x="21315" y="12592"/>
                    <a:pt x="21435" y="11757"/>
                  </a:cubicBezTo>
                  <a:cubicBezTo>
                    <a:pt x="21600" y="10622"/>
                    <a:pt x="19793" y="8344"/>
                    <a:pt x="19955" y="6979"/>
                  </a:cubicBezTo>
                  <a:cubicBezTo>
                    <a:pt x="19962" y="6909"/>
                    <a:pt x="19971" y="6811"/>
                    <a:pt x="19979" y="6732"/>
                  </a:cubicBezTo>
                  <a:cubicBezTo>
                    <a:pt x="19569" y="6301"/>
                    <a:pt x="19149" y="5816"/>
                    <a:pt x="18763" y="5277"/>
                  </a:cubicBezTo>
                  <a:cubicBezTo>
                    <a:pt x="17255" y="3192"/>
                    <a:pt x="15748" y="2847"/>
                    <a:pt x="14740" y="1457"/>
                  </a:cubicBezTo>
                  <a:cubicBezTo>
                    <a:pt x="13734" y="63"/>
                    <a:pt x="11978" y="-632"/>
                    <a:pt x="10972" y="758"/>
                  </a:cubicBezTo>
                  <a:cubicBezTo>
                    <a:pt x="9967" y="2152"/>
                    <a:pt x="7203" y="3192"/>
                    <a:pt x="5692" y="3192"/>
                  </a:cubicBezTo>
                  <a:cubicBezTo>
                    <a:pt x="5348" y="3192"/>
                    <a:pt x="4620" y="2806"/>
                    <a:pt x="3711" y="2222"/>
                  </a:cubicBezTo>
                  <a:cubicBezTo>
                    <a:pt x="2523" y="3172"/>
                    <a:pt x="1260" y="4072"/>
                    <a:pt x="0" y="4426"/>
                  </a:cubicBezTo>
                  <a:cubicBezTo>
                    <a:pt x="251" y="4899"/>
                    <a:pt x="635" y="4648"/>
                    <a:pt x="716" y="544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3" name="Shape 2799"/>
            <p:cNvSpPr/>
            <p:nvPr/>
          </p:nvSpPr>
          <p:spPr>
            <a:xfrm>
              <a:off x="8596151" y="2807413"/>
              <a:ext cx="409034" cy="266422"/>
            </a:xfrm>
            <a:custGeom>
              <a:avLst/>
              <a:gdLst/>
              <a:ahLst/>
              <a:cxnLst>
                <a:cxn ang="0">
                  <a:pos x="wd2" y="hd2"/>
                </a:cxn>
                <a:cxn ang="5400000">
                  <a:pos x="wd2" y="hd2"/>
                </a:cxn>
                <a:cxn ang="10800000">
                  <a:pos x="wd2" y="hd2"/>
                </a:cxn>
                <a:cxn ang="16200000">
                  <a:pos x="wd2" y="hd2"/>
                </a:cxn>
              </a:cxnLst>
              <a:rect l="0" t="0" r="r" b="b"/>
              <a:pathLst>
                <a:path w="21459" h="21572" extrusionOk="0">
                  <a:moveTo>
                    <a:pt x="19264" y="14426"/>
                  </a:moveTo>
                  <a:cubicBezTo>
                    <a:pt x="18771" y="14319"/>
                    <a:pt x="18136" y="13993"/>
                    <a:pt x="18349" y="13559"/>
                  </a:cubicBezTo>
                  <a:cubicBezTo>
                    <a:pt x="18361" y="13530"/>
                    <a:pt x="18389" y="13477"/>
                    <a:pt x="18411" y="13433"/>
                  </a:cubicBezTo>
                  <a:cubicBezTo>
                    <a:pt x="17750" y="12610"/>
                    <a:pt x="17577" y="9944"/>
                    <a:pt x="17997" y="9292"/>
                  </a:cubicBezTo>
                  <a:cubicBezTo>
                    <a:pt x="18536" y="8463"/>
                    <a:pt x="17136" y="5308"/>
                    <a:pt x="16490" y="4143"/>
                  </a:cubicBezTo>
                  <a:cubicBezTo>
                    <a:pt x="16190" y="3599"/>
                    <a:pt x="15533" y="1782"/>
                    <a:pt x="14922" y="0"/>
                  </a:cubicBezTo>
                  <a:cubicBezTo>
                    <a:pt x="14362" y="281"/>
                    <a:pt x="13868" y="595"/>
                    <a:pt x="13771" y="843"/>
                  </a:cubicBezTo>
                  <a:cubicBezTo>
                    <a:pt x="13560" y="1385"/>
                    <a:pt x="12855" y="1931"/>
                    <a:pt x="12432" y="1931"/>
                  </a:cubicBezTo>
                  <a:cubicBezTo>
                    <a:pt x="12010" y="1931"/>
                    <a:pt x="11587" y="1605"/>
                    <a:pt x="11236" y="2145"/>
                  </a:cubicBezTo>
                  <a:cubicBezTo>
                    <a:pt x="10883" y="2689"/>
                    <a:pt x="10391" y="2908"/>
                    <a:pt x="10178" y="2581"/>
                  </a:cubicBezTo>
                  <a:cubicBezTo>
                    <a:pt x="9968" y="2255"/>
                    <a:pt x="9263" y="1931"/>
                    <a:pt x="8769" y="1931"/>
                  </a:cubicBezTo>
                  <a:cubicBezTo>
                    <a:pt x="8280" y="1931"/>
                    <a:pt x="6728" y="1277"/>
                    <a:pt x="6378" y="1277"/>
                  </a:cubicBezTo>
                  <a:cubicBezTo>
                    <a:pt x="6168" y="1277"/>
                    <a:pt x="5829" y="1320"/>
                    <a:pt x="5460" y="1399"/>
                  </a:cubicBezTo>
                  <a:cubicBezTo>
                    <a:pt x="5539" y="1634"/>
                    <a:pt x="5478" y="1915"/>
                    <a:pt x="5233" y="2200"/>
                  </a:cubicBezTo>
                  <a:cubicBezTo>
                    <a:pt x="4809" y="2689"/>
                    <a:pt x="3964" y="3422"/>
                    <a:pt x="3647" y="3748"/>
                  </a:cubicBezTo>
                  <a:cubicBezTo>
                    <a:pt x="3330" y="4074"/>
                    <a:pt x="2222" y="8151"/>
                    <a:pt x="1481" y="9290"/>
                  </a:cubicBezTo>
                  <a:cubicBezTo>
                    <a:pt x="743" y="10432"/>
                    <a:pt x="55" y="10597"/>
                    <a:pt x="2" y="11001"/>
                  </a:cubicBezTo>
                  <a:cubicBezTo>
                    <a:pt x="-49" y="11412"/>
                    <a:pt x="848" y="12471"/>
                    <a:pt x="848" y="13123"/>
                  </a:cubicBezTo>
                  <a:cubicBezTo>
                    <a:pt x="848" y="13775"/>
                    <a:pt x="1058" y="14426"/>
                    <a:pt x="1640" y="14426"/>
                  </a:cubicBezTo>
                  <a:cubicBezTo>
                    <a:pt x="2222" y="14426"/>
                    <a:pt x="1588" y="16547"/>
                    <a:pt x="1957" y="16710"/>
                  </a:cubicBezTo>
                  <a:cubicBezTo>
                    <a:pt x="2327" y="16873"/>
                    <a:pt x="4597" y="17117"/>
                    <a:pt x="4597" y="17934"/>
                  </a:cubicBezTo>
                  <a:cubicBezTo>
                    <a:pt x="4597" y="18567"/>
                    <a:pt x="4848" y="19101"/>
                    <a:pt x="4739" y="19541"/>
                  </a:cubicBezTo>
                  <a:cubicBezTo>
                    <a:pt x="5377" y="19706"/>
                    <a:pt x="5845" y="21044"/>
                    <a:pt x="6096" y="20948"/>
                  </a:cubicBezTo>
                  <a:cubicBezTo>
                    <a:pt x="6378" y="20842"/>
                    <a:pt x="8280" y="21494"/>
                    <a:pt x="8630" y="21384"/>
                  </a:cubicBezTo>
                  <a:cubicBezTo>
                    <a:pt x="8982" y="21276"/>
                    <a:pt x="10602" y="21384"/>
                    <a:pt x="11165" y="21494"/>
                  </a:cubicBezTo>
                  <a:cubicBezTo>
                    <a:pt x="11729" y="21600"/>
                    <a:pt x="12361" y="21166"/>
                    <a:pt x="12855" y="20406"/>
                  </a:cubicBezTo>
                  <a:cubicBezTo>
                    <a:pt x="13349" y="19643"/>
                    <a:pt x="15110" y="19537"/>
                    <a:pt x="15673" y="19643"/>
                  </a:cubicBezTo>
                  <a:cubicBezTo>
                    <a:pt x="16236" y="19753"/>
                    <a:pt x="17361" y="19973"/>
                    <a:pt x="17575" y="20516"/>
                  </a:cubicBezTo>
                  <a:cubicBezTo>
                    <a:pt x="17687" y="20798"/>
                    <a:pt x="18349" y="21225"/>
                    <a:pt x="19018" y="21572"/>
                  </a:cubicBezTo>
                  <a:cubicBezTo>
                    <a:pt x="19097" y="21034"/>
                    <a:pt x="18995" y="20333"/>
                    <a:pt x="19017" y="19643"/>
                  </a:cubicBezTo>
                  <a:cubicBezTo>
                    <a:pt x="19051" y="18504"/>
                    <a:pt x="19474" y="16765"/>
                    <a:pt x="20212" y="16655"/>
                  </a:cubicBezTo>
                  <a:cubicBezTo>
                    <a:pt x="20953" y="16547"/>
                    <a:pt x="21551" y="16547"/>
                    <a:pt x="21447" y="14646"/>
                  </a:cubicBezTo>
                  <a:cubicBezTo>
                    <a:pt x="21443" y="14581"/>
                    <a:pt x="21443" y="14532"/>
                    <a:pt x="21439" y="14471"/>
                  </a:cubicBezTo>
                  <a:cubicBezTo>
                    <a:pt x="21067" y="13976"/>
                    <a:pt x="20716" y="13559"/>
                    <a:pt x="20601" y="13559"/>
                  </a:cubicBezTo>
                  <a:cubicBezTo>
                    <a:pt x="20320" y="13559"/>
                    <a:pt x="19474" y="14473"/>
                    <a:pt x="19264" y="1442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4" name="Shape 2800"/>
            <p:cNvSpPr/>
            <p:nvPr/>
          </p:nvSpPr>
          <p:spPr>
            <a:xfrm>
              <a:off x="8869439" y="2807413"/>
              <a:ext cx="140478" cy="174359"/>
            </a:xfrm>
            <a:custGeom>
              <a:avLst/>
              <a:gdLst/>
              <a:ahLst/>
              <a:cxnLst>
                <a:cxn ang="0">
                  <a:pos x="wd2" y="hd2"/>
                </a:cxn>
                <a:cxn ang="5400000">
                  <a:pos x="wd2" y="hd2"/>
                </a:cxn>
                <a:cxn ang="10800000">
                  <a:pos x="wd2" y="hd2"/>
                </a:cxn>
                <a:cxn ang="16200000">
                  <a:pos x="wd2" y="hd2"/>
                </a:cxn>
              </a:cxnLst>
              <a:rect l="0" t="0" r="r" b="b"/>
              <a:pathLst>
                <a:path w="21600" h="21443" extrusionOk="0">
                  <a:moveTo>
                    <a:pt x="15616" y="5453"/>
                  </a:moveTo>
                  <a:cubicBezTo>
                    <a:pt x="14788" y="3307"/>
                    <a:pt x="12109" y="2481"/>
                    <a:pt x="10662" y="2481"/>
                  </a:cubicBezTo>
                  <a:cubicBezTo>
                    <a:pt x="9215" y="2481"/>
                    <a:pt x="6745" y="-157"/>
                    <a:pt x="5088" y="7"/>
                  </a:cubicBezTo>
                  <a:cubicBezTo>
                    <a:pt x="4193" y="97"/>
                    <a:pt x="1959" y="529"/>
                    <a:pt x="0" y="1040"/>
                  </a:cubicBezTo>
                  <a:cubicBezTo>
                    <a:pt x="1791" y="3746"/>
                    <a:pt x="3716" y="6503"/>
                    <a:pt x="4604" y="7332"/>
                  </a:cubicBezTo>
                  <a:cubicBezTo>
                    <a:pt x="6491" y="9099"/>
                    <a:pt x="10595" y="13891"/>
                    <a:pt x="9021" y="15153"/>
                  </a:cubicBezTo>
                  <a:cubicBezTo>
                    <a:pt x="7786" y="16144"/>
                    <a:pt x="8293" y="20193"/>
                    <a:pt x="10229" y="21443"/>
                  </a:cubicBezTo>
                  <a:cubicBezTo>
                    <a:pt x="11125" y="20506"/>
                    <a:pt x="14169" y="17442"/>
                    <a:pt x="14169" y="16511"/>
                  </a:cubicBezTo>
                  <a:cubicBezTo>
                    <a:pt x="14169" y="15523"/>
                    <a:pt x="14378" y="13539"/>
                    <a:pt x="16855" y="14037"/>
                  </a:cubicBezTo>
                  <a:cubicBezTo>
                    <a:pt x="19332" y="14532"/>
                    <a:pt x="21600" y="15359"/>
                    <a:pt x="21600" y="14697"/>
                  </a:cubicBezTo>
                  <a:cubicBezTo>
                    <a:pt x="21600" y="14037"/>
                    <a:pt x="20981" y="11895"/>
                    <a:pt x="19951" y="11065"/>
                  </a:cubicBezTo>
                  <a:cubicBezTo>
                    <a:pt x="18918" y="10242"/>
                    <a:pt x="16444" y="7601"/>
                    <a:pt x="15616" y="545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5" name="Shape 2801"/>
            <p:cNvSpPr/>
            <p:nvPr/>
          </p:nvSpPr>
          <p:spPr>
            <a:xfrm>
              <a:off x="8670683" y="3055857"/>
              <a:ext cx="283060" cy="155666"/>
            </a:xfrm>
            <a:custGeom>
              <a:avLst/>
              <a:gdLst/>
              <a:ahLst/>
              <a:cxnLst>
                <a:cxn ang="0">
                  <a:pos x="wd2" y="hd2"/>
                </a:cxn>
                <a:cxn ang="5400000">
                  <a:pos x="wd2" y="hd2"/>
                </a:cxn>
                <a:cxn ang="10800000">
                  <a:pos x="wd2" y="hd2"/>
                </a:cxn>
                <a:cxn ang="16200000">
                  <a:pos x="wd2" y="hd2"/>
                </a:cxn>
              </a:cxnLst>
              <a:rect l="0" t="0" r="r" b="b"/>
              <a:pathLst>
                <a:path w="21381" h="21597" extrusionOk="0">
                  <a:moveTo>
                    <a:pt x="16565" y="179"/>
                  </a:moveTo>
                  <a:cubicBezTo>
                    <a:pt x="15753" y="-3"/>
                    <a:pt x="13218" y="179"/>
                    <a:pt x="12507" y="1485"/>
                  </a:cubicBezTo>
                  <a:cubicBezTo>
                    <a:pt x="11796" y="2787"/>
                    <a:pt x="10885" y="3531"/>
                    <a:pt x="10073" y="3350"/>
                  </a:cubicBezTo>
                  <a:cubicBezTo>
                    <a:pt x="9263" y="3161"/>
                    <a:pt x="6930" y="2976"/>
                    <a:pt x="6423" y="3161"/>
                  </a:cubicBezTo>
                  <a:cubicBezTo>
                    <a:pt x="5919" y="3350"/>
                    <a:pt x="3179" y="2232"/>
                    <a:pt x="2774" y="2414"/>
                  </a:cubicBezTo>
                  <a:cubicBezTo>
                    <a:pt x="2413" y="2579"/>
                    <a:pt x="1740" y="286"/>
                    <a:pt x="818" y="0"/>
                  </a:cubicBezTo>
                  <a:cubicBezTo>
                    <a:pt x="776" y="212"/>
                    <a:pt x="696" y="414"/>
                    <a:pt x="542" y="600"/>
                  </a:cubicBezTo>
                  <a:cubicBezTo>
                    <a:pt x="-142" y="1441"/>
                    <a:pt x="-219" y="3669"/>
                    <a:pt x="542" y="4928"/>
                  </a:cubicBezTo>
                  <a:cubicBezTo>
                    <a:pt x="1300" y="6187"/>
                    <a:pt x="2292" y="8981"/>
                    <a:pt x="1606" y="8981"/>
                  </a:cubicBezTo>
                  <a:cubicBezTo>
                    <a:pt x="923" y="8981"/>
                    <a:pt x="389" y="10654"/>
                    <a:pt x="465" y="11492"/>
                  </a:cubicBezTo>
                  <a:cubicBezTo>
                    <a:pt x="542" y="12334"/>
                    <a:pt x="237" y="14148"/>
                    <a:pt x="465" y="14565"/>
                  </a:cubicBezTo>
                  <a:cubicBezTo>
                    <a:pt x="696" y="14986"/>
                    <a:pt x="2292" y="17783"/>
                    <a:pt x="2365" y="18618"/>
                  </a:cubicBezTo>
                  <a:cubicBezTo>
                    <a:pt x="2435" y="19355"/>
                    <a:pt x="3087" y="19736"/>
                    <a:pt x="3040" y="20382"/>
                  </a:cubicBezTo>
                  <a:cubicBezTo>
                    <a:pt x="4315" y="20203"/>
                    <a:pt x="7024" y="19921"/>
                    <a:pt x="7640" y="20483"/>
                  </a:cubicBezTo>
                  <a:cubicBezTo>
                    <a:pt x="8450" y="21230"/>
                    <a:pt x="11290" y="21597"/>
                    <a:pt x="11290" y="21597"/>
                  </a:cubicBezTo>
                  <a:cubicBezTo>
                    <a:pt x="12100" y="21597"/>
                    <a:pt x="12811" y="21038"/>
                    <a:pt x="12610" y="20109"/>
                  </a:cubicBezTo>
                  <a:cubicBezTo>
                    <a:pt x="12438" y="19325"/>
                    <a:pt x="13493" y="18803"/>
                    <a:pt x="14256" y="18658"/>
                  </a:cubicBezTo>
                  <a:cubicBezTo>
                    <a:pt x="14122" y="17800"/>
                    <a:pt x="14032" y="17090"/>
                    <a:pt x="14230" y="16938"/>
                  </a:cubicBezTo>
                  <a:cubicBezTo>
                    <a:pt x="14611" y="16662"/>
                    <a:pt x="16814" y="16100"/>
                    <a:pt x="17728" y="16938"/>
                  </a:cubicBezTo>
                  <a:cubicBezTo>
                    <a:pt x="18192" y="17369"/>
                    <a:pt x="18711" y="16965"/>
                    <a:pt x="19112" y="16467"/>
                  </a:cubicBezTo>
                  <a:cubicBezTo>
                    <a:pt x="18991" y="15683"/>
                    <a:pt x="18872" y="15063"/>
                    <a:pt x="18639" y="14986"/>
                  </a:cubicBezTo>
                  <a:cubicBezTo>
                    <a:pt x="18080" y="14804"/>
                    <a:pt x="17224" y="10516"/>
                    <a:pt x="17930" y="10233"/>
                  </a:cubicBezTo>
                  <a:cubicBezTo>
                    <a:pt x="18639" y="9957"/>
                    <a:pt x="19552" y="5487"/>
                    <a:pt x="20670" y="4837"/>
                  </a:cubicBezTo>
                  <a:cubicBezTo>
                    <a:pt x="21112" y="4578"/>
                    <a:pt x="21300" y="4087"/>
                    <a:pt x="21381" y="3484"/>
                  </a:cubicBezTo>
                  <a:cubicBezTo>
                    <a:pt x="20415" y="2888"/>
                    <a:pt x="19460" y="2158"/>
                    <a:pt x="19301" y="1673"/>
                  </a:cubicBezTo>
                  <a:cubicBezTo>
                    <a:pt x="18995" y="741"/>
                    <a:pt x="17373" y="367"/>
                    <a:pt x="16565" y="17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6" name="Shape 2802"/>
            <p:cNvSpPr/>
            <p:nvPr/>
          </p:nvSpPr>
          <p:spPr>
            <a:xfrm>
              <a:off x="8596151" y="3155234"/>
              <a:ext cx="122009" cy="87709"/>
            </a:xfrm>
            <a:custGeom>
              <a:avLst/>
              <a:gdLst/>
              <a:ahLst/>
              <a:cxnLst>
                <a:cxn ang="0">
                  <a:pos x="wd2" y="hd2"/>
                </a:cxn>
                <a:cxn ang="5400000">
                  <a:pos x="wd2" y="hd2"/>
                </a:cxn>
                <a:cxn ang="10800000">
                  <a:pos x="wd2" y="hd2"/>
                </a:cxn>
                <a:cxn ang="16200000">
                  <a:pos x="wd2" y="hd2"/>
                </a:cxn>
              </a:cxnLst>
              <a:rect l="0" t="0" r="r" b="b"/>
              <a:pathLst>
                <a:path w="21174" h="21600" extrusionOk="0">
                  <a:moveTo>
                    <a:pt x="4773" y="21600"/>
                  </a:moveTo>
                  <a:lnTo>
                    <a:pt x="4773" y="21600"/>
                  </a:lnTo>
                  <a:cubicBezTo>
                    <a:pt x="4844" y="21516"/>
                    <a:pt x="4945" y="21457"/>
                    <a:pt x="5067" y="21409"/>
                  </a:cubicBezTo>
                  <a:cubicBezTo>
                    <a:pt x="5093" y="21403"/>
                    <a:pt x="5110" y="21385"/>
                    <a:pt x="5135" y="21379"/>
                  </a:cubicBezTo>
                  <a:cubicBezTo>
                    <a:pt x="5261" y="21337"/>
                    <a:pt x="5413" y="21313"/>
                    <a:pt x="5573" y="21289"/>
                  </a:cubicBezTo>
                  <a:cubicBezTo>
                    <a:pt x="5598" y="21277"/>
                    <a:pt x="5619" y="21277"/>
                    <a:pt x="5640" y="21277"/>
                  </a:cubicBezTo>
                  <a:cubicBezTo>
                    <a:pt x="6322" y="21194"/>
                    <a:pt x="7232" y="21253"/>
                    <a:pt x="8166" y="21212"/>
                  </a:cubicBezTo>
                  <a:cubicBezTo>
                    <a:pt x="8225" y="21206"/>
                    <a:pt x="8293" y="21206"/>
                    <a:pt x="8356" y="21206"/>
                  </a:cubicBezTo>
                  <a:cubicBezTo>
                    <a:pt x="8562" y="21194"/>
                    <a:pt x="8769" y="21170"/>
                    <a:pt x="8979" y="21146"/>
                  </a:cubicBezTo>
                  <a:cubicBezTo>
                    <a:pt x="9059" y="21134"/>
                    <a:pt x="9139" y="21134"/>
                    <a:pt x="9227" y="21116"/>
                  </a:cubicBezTo>
                  <a:cubicBezTo>
                    <a:pt x="9497" y="21068"/>
                    <a:pt x="9762" y="21008"/>
                    <a:pt x="10019" y="20913"/>
                  </a:cubicBezTo>
                  <a:cubicBezTo>
                    <a:pt x="12107" y="20172"/>
                    <a:pt x="12634" y="16951"/>
                    <a:pt x="13682" y="17686"/>
                  </a:cubicBezTo>
                  <a:cubicBezTo>
                    <a:pt x="14735" y="18433"/>
                    <a:pt x="20322" y="14388"/>
                    <a:pt x="21021" y="12900"/>
                  </a:cubicBezTo>
                  <a:cubicBezTo>
                    <a:pt x="21110" y="12727"/>
                    <a:pt x="21152" y="12554"/>
                    <a:pt x="21169" y="12392"/>
                  </a:cubicBezTo>
                  <a:cubicBezTo>
                    <a:pt x="21278" y="11245"/>
                    <a:pt x="19779" y="10570"/>
                    <a:pt x="19619" y="9261"/>
                  </a:cubicBezTo>
                  <a:cubicBezTo>
                    <a:pt x="19451" y="7780"/>
                    <a:pt x="15783" y="2814"/>
                    <a:pt x="15257" y="2073"/>
                  </a:cubicBezTo>
                  <a:cubicBezTo>
                    <a:pt x="15147" y="1918"/>
                    <a:pt x="15105" y="1637"/>
                    <a:pt x="15080" y="1309"/>
                  </a:cubicBezTo>
                  <a:cubicBezTo>
                    <a:pt x="15080" y="1273"/>
                    <a:pt x="15072" y="1243"/>
                    <a:pt x="15072" y="1213"/>
                  </a:cubicBezTo>
                  <a:cubicBezTo>
                    <a:pt x="15055" y="860"/>
                    <a:pt x="15072" y="448"/>
                    <a:pt x="15105" y="0"/>
                  </a:cubicBezTo>
                  <a:cubicBezTo>
                    <a:pt x="9636" y="1123"/>
                    <a:pt x="1531" y="3519"/>
                    <a:pt x="1531" y="3519"/>
                  </a:cubicBezTo>
                  <a:cubicBezTo>
                    <a:pt x="1531" y="3519"/>
                    <a:pt x="1333" y="3322"/>
                    <a:pt x="1063" y="3053"/>
                  </a:cubicBezTo>
                  <a:cubicBezTo>
                    <a:pt x="234" y="6830"/>
                    <a:pt x="-322" y="12010"/>
                    <a:pt x="209" y="14657"/>
                  </a:cubicBezTo>
                  <a:cubicBezTo>
                    <a:pt x="739" y="17256"/>
                    <a:pt x="2398" y="19067"/>
                    <a:pt x="4773" y="2160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7" name="Shape 2803"/>
            <p:cNvSpPr/>
            <p:nvPr/>
          </p:nvSpPr>
          <p:spPr>
            <a:xfrm>
              <a:off x="8670683" y="2583814"/>
              <a:ext cx="808490" cy="464940"/>
            </a:xfrm>
            <a:custGeom>
              <a:avLst/>
              <a:gdLst/>
              <a:ahLst/>
              <a:cxnLst>
                <a:cxn ang="0">
                  <a:pos x="wd2" y="hd2"/>
                </a:cxn>
                <a:cxn ang="5400000">
                  <a:pos x="wd2" y="hd2"/>
                </a:cxn>
                <a:cxn ang="10800000">
                  <a:pos x="wd2" y="hd2"/>
                </a:cxn>
                <a:cxn ang="16200000">
                  <a:pos x="wd2" y="hd2"/>
                </a:cxn>
              </a:cxnLst>
              <a:rect l="0" t="0" r="r" b="b"/>
              <a:pathLst>
                <a:path w="21574" h="21346" extrusionOk="0">
                  <a:moveTo>
                    <a:pt x="19209" y="13368"/>
                  </a:moveTo>
                  <a:cubicBezTo>
                    <a:pt x="19397" y="13321"/>
                    <a:pt x="19961" y="12257"/>
                    <a:pt x="20150" y="12257"/>
                  </a:cubicBezTo>
                  <a:cubicBezTo>
                    <a:pt x="20338" y="12257"/>
                    <a:pt x="21143" y="12534"/>
                    <a:pt x="21143" y="12304"/>
                  </a:cubicBezTo>
                  <a:cubicBezTo>
                    <a:pt x="21143" y="12073"/>
                    <a:pt x="21413" y="11287"/>
                    <a:pt x="21358" y="11056"/>
                  </a:cubicBezTo>
                  <a:cubicBezTo>
                    <a:pt x="21305" y="10826"/>
                    <a:pt x="21036" y="10503"/>
                    <a:pt x="21090" y="10270"/>
                  </a:cubicBezTo>
                  <a:cubicBezTo>
                    <a:pt x="21143" y="10039"/>
                    <a:pt x="21520" y="10039"/>
                    <a:pt x="21520" y="9762"/>
                  </a:cubicBezTo>
                  <a:cubicBezTo>
                    <a:pt x="21520" y="9486"/>
                    <a:pt x="21224" y="9346"/>
                    <a:pt x="21224" y="9161"/>
                  </a:cubicBezTo>
                  <a:cubicBezTo>
                    <a:pt x="21224" y="8977"/>
                    <a:pt x="21600" y="8652"/>
                    <a:pt x="21573" y="8284"/>
                  </a:cubicBezTo>
                  <a:cubicBezTo>
                    <a:pt x="21547" y="7913"/>
                    <a:pt x="21224" y="7867"/>
                    <a:pt x="20875" y="7544"/>
                  </a:cubicBezTo>
                  <a:cubicBezTo>
                    <a:pt x="20525" y="7219"/>
                    <a:pt x="20176" y="7357"/>
                    <a:pt x="19854" y="7082"/>
                  </a:cubicBezTo>
                  <a:cubicBezTo>
                    <a:pt x="19531" y="6804"/>
                    <a:pt x="18860" y="6988"/>
                    <a:pt x="18860" y="6804"/>
                  </a:cubicBezTo>
                  <a:cubicBezTo>
                    <a:pt x="18860" y="6619"/>
                    <a:pt x="18430" y="6018"/>
                    <a:pt x="18323" y="5694"/>
                  </a:cubicBezTo>
                  <a:cubicBezTo>
                    <a:pt x="18215" y="5371"/>
                    <a:pt x="17866" y="5556"/>
                    <a:pt x="17651" y="5786"/>
                  </a:cubicBezTo>
                  <a:cubicBezTo>
                    <a:pt x="17436" y="6018"/>
                    <a:pt x="17247" y="6110"/>
                    <a:pt x="17033" y="5879"/>
                  </a:cubicBezTo>
                  <a:cubicBezTo>
                    <a:pt x="16819" y="5648"/>
                    <a:pt x="16630" y="5278"/>
                    <a:pt x="16442" y="5418"/>
                  </a:cubicBezTo>
                  <a:cubicBezTo>
                    <a:pt x="16254" y="5556"/>
                    <a:pt x="15905" y="5464"/>
                    <a:pt x="15985" y="5001"/>
                  </a:cubicBezTo>
                  <a:cubicBezTo>
                    <a:pt x="16066" y="4539"/>
                    <a:pt x="15637" y="3523"/>
                    <a:pt x="15448" y="3385"/>
                  </a:cubicBezTo>
                  <a:cubicBezTo>
                    <a:pt x="15260" y="3244"/>
                    <a:pt x="14695" y="3475"/>
                    <a:pt x="14562" y="3014"/>
                  </a:cubicBezTo>
                  <a:cubicBezTo>
                    <a:pt x="14427" y="2551"/>
                    <a:pt x="14185" y="2182"/>
                    <a:pt x="14293" y="1859"/>
                  </a:cubicBezTo>
                  <a:cubicBezTo>
                    <a:pt x="14400" y="1536"/>
                    <a:pt x="14266" y="657"/>
                    <a:pt x="14132" y="286"/>
                  </a:cubicBezTo>
                  <a:cubicBezTo>
                    <a:pt x="13997" y="-83"/>
                    <a:pt x="13326" y="-37"/>
                    <a:pt x="13138" y="102"/>
                  </a:cubicBezTo>
                  <a:cubicBezTo>
                    <a:pt x="12949" y="240"/>
                    <a:pt x="12519" y="-37"/>
                    <a:pt x="12332" y="148"/>
                  </a:cubicBezTo>
                  <a:cubicBezTo>
                    <a:pt x="12144" y="334"/>
                    <a:pt x="12036" y="657"/>
                    <a:pt x="11768" y="657"/>
                  </a:cubicBezTo>
                  <a:cubicBezTo>
                    <a:pt x="11618" y="657"/>
                    <a:pt x="11518" y="621"/>
                    <a:pt x="11436" y="418"/>
                  </a:cubicBezTo>
                  <a:cubicBezTo>
                    <a:pt x="11145" y="644"/>
                    <a:pt x="10658" y="688"/>
                    <a:pt x="10658" y="688"/>
                  </a:cubicBezTo>
                  <a:cubicBezTo>
                    <a:pt x="10658" y="688"/>
                    <a:pt x="9941" y="1674"/>
                    <a:pt x="9941" y="2043"/>
                  </a:cubicBezTo>
                  <a:cubicBezTo>
                    <a:pt x="9941" y="2412"/>
                    <a:pt x="9906" y="3030"/>
                    <a:pt x="9726" y="2722"/>
                  </a:cubicBezTo>
                  <a:cubicBezTo>
                    <a:pt x="9547" y="2413"/>
                    <a:pt x="8795" y="2412"/>
                    <a:pt x="8616" y="2598"/>
                  </a:cubicBezTo>
                  <a:cubicBezTo>
                    <a:pt x="8436" y="2783"/>
                    <a:pt x="8150" y="1859"/>
                    <a:pt x="7827" y="2167"/>
                  </a:cubicBezTo>
                  <a:cubicBezTo>
                    <a:pt x="7505" y="2476"/>
                    <a:pt x="7075" y="1735"/>
                    <a:pt x="7039" y="2043"/>
                  </a:cubicBezTo>
                  <a:cubicBezTo>
                    <a:pt x="7003" y="2353"/>
                    <a:pt x="6538" y="2106"/>
                    <a:pt x="6215" y="1859"/>
                  </a:cubicBezTo>
                  <a:cubicBezTo>
                    <a:pt x="5893" y="1613"/>
                    <a:pt x="5319" y="1982"/>
                    <a:pt x="5106" y="1550"/>
                  </a:cubicBezTo>
                  <a:cubicBezTo>
                    <a:pt x="4891" y="1119"/>
                    <a:pt x="3493" y="1119"/>
                    <a:pt x="3027" y="1119"/>
                  </a:cubicBezTo>
                  <a:cubicBezTo>
                    <a:pt x="2563" y="1119"/>
                    <a:pt x="2454" y="1550"/>
                    <a:pt x="2239" y="1920"/>
                  </a:cubicBezTo>
                  <a:cubicBezTo>
                    <a:pt x="2046" y="2256"/>
                    <a:pt x="1819" y="2186"/>
                    <a:pt x="1591" y="2169"/>
                  </a:cubicBezTo>
                  <a:cubicBezTo>
                    <a:pt x="1611" y="2480"/>
                    <a:pt x="1646" y="2757"/>
                    <a:pt x="1694" y="2876"/>
                  </a:cubicBezTo>
                  <a:cubicBezTo>
                    <a:pt x="1800" y="3152"/>
                    <a:pt x="2311" y="4492"/>
                    <a:pt x="2177" y="4910"/>
                  </a:cubicBezTo>
                  <a:cubicBezTo>
                    <a:pt x="2043" y="5325"/>
                    <a:pt x="1800" y="5325"/>
                    <a:pt x="1639" y="5648"/>
                  </a:cubicBezTo>
                  <a:cubicBezTo>
                    <a:pt x="1479" y="5972"/>
                    <a:pt x="537" y="7405"/>
                    <a:pt x="511" y="7635"/>
                  </a:cubicBezTo>
                  <a:cubicBezTo>
                    <a:pt x="484" y="7867"/>
                    <a:pt x="672" y="8883"/>
                    <a:pt x="537" y="9068"/>
                  </a:cubicBezTo>
                  <a:cubicBezTo>
                    <a:pt x="405" y="9254"/>
                    <a:pt x="0" y="10224"/>
                    <a:pt x="0" y="10593"/>
                  </a:cubicBezTo>
                  <a:cubicBezTo>
                    <a:pt x="0" y="10964"/>
                    <a:pt x="295" y="11473"/>
                    <a:pt x="537" y="11610"/>
                  </a:cubicBezTo>
                  <a:cubicBezTo>
                    <a:pt x="640" y="11670"/>
                    <a:pt x="704" y="11752"/>
                    <a:pt x="734" y="11849"/>
                  </a:cubicBezTo>
                  <a:cubicBezTo>
                    <a:pt x="923" y="11806"/>
                    <a:pt x="1094" y="11781"/>
                    <a:pt x="1202" y="11781"/>
                  </a:cubicBezTo>
                  <a:cubicBezTo>
                    <a:pt x="1380" y="11781"/>
                    <a:pt x="2169" y="12151"/>
                    <a:pt x="2419" y="12151"/>
                  </a:cubicBezTo>
                  <a:cubicBezTo>
                    <a:pt x="2669" y="12151"/>
                    <a:pt x="3027" y="12335"/>
                    <a:pt x="3135" y="12520"/>
                  </a:cubicBezTo>
                  <a:cubicBezTo>
                    <a:pt x="3244" y="12705"/>
                    <a:pt x="3493" y="12581"/>
                    <a:pt x="3672" y="12274"/>
                  </a:cubicBezTo>
                  <a:cubicBezTo>
                    <a:pt x="3851" y="11966"/>
                    <a:pt x="4066" y="12151"/>
                    <a:pt x="4281" y="12151"/>
                  </a:cubicBezTo>
                  <a:cubicBezTo>
                    <a:pt x="4496" y="12151"/>
                    <a:pt x="4856" y="11842"/>
                    <a:pt x="4963" y="11534"/>
                  </a:cubicBezTo>
                  <a:cubicBezTo>
                    <a:pt x="5071" y="11228"/>
                    <a:pt x="6145" y="10732"/>
                    <a:pt x="6430" y="10671"/>
                  </a:cubicBezTo>
                  <a:cubicBezTo>
                    <a:pt x="6718" y="10611"/>
                    <a:pt x="7146" y="11595"/>
                    <a:pt x="7397" y="11595"/>
                  </a:cubicBezTo>
                  <a:cubicBezTo>
                    <a:pt x="7649" y="11595"/>
                    <a:pt x="8114" y="11904"/>
                    <a:pt x="8257" y="12705"/>
                  </a:cubicBezTo>
                  <a:cubicBezTo>
                    <a:pt x="8401" y="13507"/>
                    <a:pt x="8830" y="14494"/>
                    <a:pt x="9010" y="14799"/>
                  </a:cubicBezTo>
                  <a:cubicBezTo>
                    <a:pt x="9188" y="15110"/>
                    <a:pt x="9296" y="15910"/>
                    <a:pt x="9296" y="16157"/>
                  </a:cubicBezTo>
                  <a:cubicBezTo>
                    <a:pt x="9296" y="16403"/>
                    <a:pt x="8902" y="16094"/>
                    <a:pt x="8472" y="15910"/>
                  </a:cubicBezTo>
                  <a:cubicBezTo>
                    <a:pt x="8044" y="15724"/>
                    <a:pt x="8006" y="16463"/>
                    <a:pt x="8006" y="16833"/>
                  </a:cubicBezTo>
                  <a:cubicBezTo>
                    <a:pt x="8006" y="17204"/>
                    <a:pt x="7397" y="18497"/>
                    <a:pt x="7290" y="18744"/>
                  </a:cubicBezTo>
                  <a:cubicBezTo>
                    <a:pt x="7183" y="18992"/>
                    <a:pt x="7505" y="19176"/>
                    <a:pt x="7756" y="19237"/>
                  </a:cubicBezTo>
                  <a:cubicBezTo>
                    <a:pt x="7864" y="19262"/>
                    <a:pt x="8293" y="18744"/>
                    <a:pt x="8436" y="18744"/>
                  </a:cubicBezTo>
                  <a:cubicBezTo>
                    <a:pt x="8495" y="18744"/>
                    <a:pt x="8673" y="18982"/>
                    <a:pt x="8863" y="19262"/>
                  </a:cubicBezTo>
                  <a:cubicBezTo>
                    <a:pt x="8822" y="18299"/>
                    <a:pt x="8938" y="18352"/>
                    <a:pt x="9439" y="17697"/>
                  </a:cubicBezTo>
                  <a:cubicBezTo>
                    <a:pt x="9958" y="17020"/>
                    <a:pt x="10012" y="15756"/>
                    <a:pt x="10478" y="15601"/>
                  </a:cubicBezTo>
                  <a:cubicBezTo>
                    <a:pt x="10944" y="15447"/>
                    <a:pt x="11140" y="15077"/>
                    <a:pt x="11821" y="15262"/>
                  </a:cubicBezTo>
                  <a:cubicBezTo>
                    <a:pt x="12502" y="15447"/>
                    <a:pt x="11482" y="16187"/>
                    <a:pt x="11946" y="16617"/>
                  </a:cubicBezTo>
                  <a:cubicBezTo>
                    <a:pt x="12412" y="17051"/>
                    <a:pt x="13845" y="16495"/>
                    <a:pt x="13917" y="17110"/>
                  </a:cubicBezTo>
                  <a:cubicBezTo>
                    <a:pt x="13988" y="17727"/>
                    <a:pt x="12269" y="18345"/>
                    <a:pt x="12304" y="18652"/>
                  </a:cubicBezTo>
                  <a:cubicBezTo>
                    <a:pt x="12340" y="18959"/>
                    <a:pt x="13219" y="19269"/>
                    <a:pt x="13523" y="19607"/>
                  </a:cubicBezTo>
                  <a:cubicBezTo>
                    <a:pt x="13828" y="19946"/>
                    <a:pt x="13433" y="20901"/>
                    <a:pt x="13577" y="21210"/>
                  </a:cubicBezTo>
                  <a:cubicBezTo>
                    <a:pt x="13721" y="21517"/>
                    <a:pt x="14185" y="21271"/>
                    <a:pt x="14562" y="20809"/>
                  </a:cubicBezTo>
                  <a:cubicBezTo>
                    <a:pt x="14938" y="20346"/>
                    <a:pt x="15242" y="20499"/>
                    <a:pt x="15726" y="19946"/>
                  </a:cubicBezTo>
                  <a:cubicBezTo>
                    <a:pt x="16210" y="19392"/>
                    <a:pt x="17212" y="19883"/>
                    <a:pt x="17338" y="19546"/>
                  </a:cubicBezTo>
                  <a:cubicBezTo>
                    <a:pt x="17463" y="19207"/>
                    <a:pt x="17051" y="18868"/>
                    <a:pt x="16120" y="18992"/>
                  </a:cubicBezTo>
                  <a:cubicBezTo>
                    <a:pt x="15188" y="19114"/>
                    <a:pt x="15135" y="17605"/>
                    <a:pt x="15135" y="17295"/>
                  </a:cubicBezTo>
                  <a:cubicBezTo>
                    <a:pt x="15135" y="16988"/>
                    <a:pt x="16102" y="15724"/>
                    <a:pt x="16657" y="15632"/>
                  </a:cubicBezTo>
                  <a:cubicBezTo>
                    <a:pt x="17212" y="15540"/>
                    <a:pt x="17660" y="15262"/>
                    <a:pt x="18196" y="14832"/>
                  </a:cubicBezTo>
                  <a:cubicBezTo>
                    <a:pt x="18414" y="14659"/>
                    <a:pt x="18794" y="14481"/>
                    <a:pt x="19182" y="14356"/>
                  </a:cubicBezTo>
                  <a:cubicBezTo>
                    <a:pt x="19124" y="13918"/>
                    <a:pt x="19049" y="13408"/>
                    <a:pt x="19209" y="1336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8" name="Shape 2804"/>
            <p:cNvSpPr/>
            <p:nvPr/>
          </p:nvSpPr>
          <p:spPr>
            <a:xfrm>
              <a:off x="8720373" y="2335370"/>
              <a:ext cx="425048" cy="302816"/>
            </a:xfrm>
            <a:custGeom>
              <a:avLst/>
              <a:gdLst/>
              <a:ahLst/>
              <a:cxnLst>
                <a:cxn ang="0">
                  <a:pos x="wd2" y="hd2"/>
                </a:cxn>
                <a:cxn ang="5400000">
                  <a:pos x="wd2" y="hd2"/>
                </a:cxn>
                <a:cxn ang="10800000">
                  <a:pos x="wd2" y="hd2"/>
                </a:cxn>
                <a:cxn ang="16200000">
                  <a:pos x="wd2" y="hd2"/>
                </a:cxn>
              </a:cxnLst>
              <a:rect l="0" t="0" r="r" b="b"/>
              <a:pathLst>
                <a:path w="21508" h="21256" extrusionOk="0">
                  <a:moveTo>
                    <a:pt x="20225" y="10552"/>
                  </a:moveTo>
                  <a:cubicBezTo>
                    <a:pt x="19817" y="10409"/>
                    <a:pt x="19562" y="9139"/>
                    <a:pt x="18899" y="8784"/>
                  </a:cubicBezTo>
                  <a:cubicBezTo>
                    <a:pt x="18239" y="8432"/>
                    <a:pt x="18390" y="7301"/>
                    <a:pt x="17831" y="6805"/>
                  </a:cubicBezTo>
                  <a:cubicBezTo>
                    <a:pt x="17271" y="6310"/>
                    <a:pt x="17626" y="5322"/>
                    <a:pt x="17576" y="4544"/>
                  </a:cubicBezTo>
                  <a:cubicBezTo>
                    <a:pt x="17524" y="3767"/>
                    <a:pt x="17678" y="2565"/>
                    <a:pt x="17372" y="2354"/>
                  </a:cubicBezTo>
                  <a:cubicBezTo>
                    <a:pt x="17065" y="2141"/>
                    <a:pt x="15792" y="1151"/>
                    <a:pt x="15233" y="1507"/>
                  </a:cubicBezTo>
                  <a:cubicBezTo>
                    <a:pt x="14671" y="1860"/>
                    <a:pt x="14263" y="2141"/>
                    <a:pt x="14009" y="1507"/>
                  </a:cubicBezTo>
                  <a:cubicBezTo>
                    <a:pt x="13754" y="870"/>
                    <a:pt x="13398" y="516"/>
                    <a:pt x="12838" y="727"/>
                  </a:cubicBezTo>
                  <a:cubicBezTo>
                    <a:pt x="12277" y="940"/>
                    <a:pt x="11921" y="586"/>
                    <a:pt x="11614" y="233"/>
                  </a:cubicBezTo>
                  <a:cubicBezTo>
                    <a:pt x="11567" y="179"/>
                    <a:pt x="11530" y="95"/>
                    <a:pt x="11499" y="0"/>
                  </a:cubicBezTo>
                  <a:cubicBezTo>
                    <a:pt x="11273" y="66"/>
                    <a:pt x="10976" y="187"/>
                    <a:pt x="10784" y="399"/>
                  </a:cubicBezTo>
                  <a:cubicBezTo>
                    <a:pt x="10444" y="775"/>
                    <a:pt x="10376" y="1529"/>
                    <a:pt x="9900" y="1529"/>
                  </a:cubicBezTo>
                  <a:cubicBezTo>
                    <a:pt x="9425" y="1529"/>
                    <a:pt x="8882" y="1248"/>
                    <a:pt x="8338" y="1812"/>
                  </a:cubicBezTo>
                  <a:cubicBezTo>
                    <a:pt x="7793" y="2377"/>
                    <a:pt x="7658" y="3038"/>
                    <a:pt x="7726" y="3508"/>
                  </a:cubicBezTo>
                  <a:cubicBezTo>
                    <a:pt x="7793" y="3978"/>
                    <a:pt x="7863" y="4733"/>
                    <a:pt x="7455" y="4733"/>
                  </a:cubicBezTo>
                  <a:cubicBezTo>
                    <a:pt x="7047" y="4733"/>
                    <a:pt x="7116" y="5395"/>
                    <a:pt x="6708" y="5583"/>
                  </a:cubicBezTo>
                  <a:cubicBezTo>
                    <a:pt x="6301" y="5770"/>
                    <a:pt x="5620" y="6620"/>
                    <a:pt x="5552" y="7088"/>
                  </a:cubicBezTo>
                  <a:cubicBezTo>
                    <a:pt x="5485" y="7562"/>
                    <a:pt x="5485" y="8597"/>
                    <a:pt x="5213" y="8597"/>
                  </a:cubicBezTo>
                  <a:cubicBezTo>
                    <a:pt x="4940" y="8597"/>
                    <a:pt x="3991" y="8786"/>
                    <a:pt x="3717" y="9256"/>
                  </a:cubicBezTo>
                  <a:cubicBezTo>
                    <a:pt x="3447" y="9728"/>
                    <a:pt x="3111" y="10198"/>
                    <a:pt x="2566" y="10011"/>
                  </a:cubicBezTo>
                  <a:cubicBezTo>
                    <a:pt x="2286" y="9912"/>
                    <a:pt x="1538" y="9866"/>
                    <a:pt x="881" y="9844"/>
                  </a:cubicBezTo>
                  <a:cubicBezTo>
                    <a:pt x="891" y="9937"/>
                    <a:pt x="891" y="10028"/>
                    <a:pt x="867" y="10126"/>
                  </a:cubicBezTo>
                  <a:cubicBezTo>
                    <a:pt x="611" y="11116"/>
                    <a:pt x="815" y="12034"/>
                    <a:pt x="1223" y="12529"/>
                  </a:cubicBezTo>
                  <a:cubicBezTo>
                    <a:pt x="1630" y="13023"/>
                    <a:pt x="1783" y="15002"/>
                    <a:pt x="1323" y="15287"/>
                  </a:cubicBezTo>
                  <a:cubicBezTo>
                    <a:pt x="867" y="15568"/>
                    <a:pt x="0" y="16416"/>
                    <a:pt x="0" y="16911"/>
                  </a:cubicBezTo>
                  <a:cubicBezTo>
                    <a:pt x="0" y="17405"/>
                    <a:pt x="917" y="17829"/>
                    <a:pt x="764" y="18534"/>
                  </a:cubicBezTo>
                  <a:cubicBezTo>
                    <a:pt x="678" y="18942"/>
                    <a:pt x="675" y="19659"/>
                    <a:pt x="724" y="20284"/>
                  </a:cubicBezTo>
                  <a:cubicBezTo>
                    <a:pt x="1156" y="20311"/>
                    <a:pt x="1584" y="20416"/>
                    <a:pt x="1952" y="19904"/>
                  </a:cubicBezTo>
                  <a:cubicBezTo>
                    <a:pt x="2362" y="19337"/>
                    <a:pt x="2566" y="18678"/>
                    <a:pt x="3447" y="18678"/>
                  </a:cubicBezTo>
                  <a:cubicBezTo>
                    <a:pt x="4330" y="18678"/>
                    <a:pt x="6979" y="18678"/>
                    <a:pt x="7386" y="19337"/>
                  </a:cubicBezTo>
                  <a:cubicBezTo>
                    <a:pt x="7793" y="19997"/>
                    <a:pt x="8882" y="19434"/>
                    <a:pt x="9493" y="19808"/>
                  </a:cubicBezTo>
                  <a:cubicBezTo>
                    <a:pt x="10105" y="20186"/>
                    <a:pt x="10988" y="20565"/>
                    <a:pt x="11054" y="20091"/>
                  </a:cubicBezTo>
                  <a:cubicBezTo>
                    <a:pt x="11123" y="19619"/>
                    <a:pt x="11939" y="20752"/>
                    <a:pt x="12549" y="20282"/>
                  </a:cubicBezTo>
                  <a:cubicBezTo>
                    <a:pt x="13161" y="19808"/>
                    <a:pt x="13703" y="21222"/>
                    <a:pt x="14045" y="20939"/>
                  </a:cubicBezTo>
                  <a:cubicBezTo>
                    <a:pt x="14384" y="20655"/>
                    <a:pt x="15810" y="20657"/>
                    <a:pt x="16149" y="21128"/>
                  </a:cubicBezTo>
                  <a:cubicBezTo>
                    <a:pt x="16490" y="21600"/>
                    <a:pt x="16557" y="20655"/>
                    <a:pt x="16557" y="20091"/>
                  </a:cubicBezTo>
                  <a:cubicBezTo>
                    <a:pt x="16557" y="19526"/>
                    <a:pt x="17917" y="18020"/>
                    <a:pt x="17917" y="18020"/>
                  </a:cubicBezTo>
                  <a:cubicBezTo>
                    <a:pt x="17917" y="18020"/>
                    <a:pt x="18840" y="17952"/>
                    <a:pt x="19393" y="17606"/>
                  </a:cubicBezTo>
                  <a:cubicBezTo>
                    <a:pt x="19270" y="17363"/>
                    <a:pt x="19165" y="16961"/>
                    <a:pt x="19053" y="16275"/>
                  </a:cubicBezTo>
                  <a:cubicBezTo>
                    <a:pt x="18798" y="14720"/>
                    <a:pt x="18390" y="13802"/>
                    <a:pt x="18695" y="13306"/>
                  </a:cubicBezTo>
                  <a:cubicBezTo>
                    <a:pt x="19002" y="12810"/>
                    <a:pt x="19868" y="13943"/>
                    <a:pt x="20326" y="13659"/>
                  </a:cubicBezTo>
                  <a:cubicBezTo>
                    <a:pt x="20785" y="13378"/>
                    <a:pt x="21600" y="12810"/>
                    <a:pt x="21499" y="12177"/>
                  </a:cubicBezTo>
                  <a:cubicBezTo>
                    <a:pt x="21396" y="11542"/>
                    <a:pt x="20633" y="10692"/>
                    <a:pt x="20225" y="1055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69" name="Shape 2805"/>
            <p:cNvSpPr/>
            <p:nvPr/>
          </p:nvSpPr>
          <p:spPr>
            <a:xfrm>
              <a:off x="8596151" y="2211148"/>
              <a:ext cx="329624" cy="157586"/>
            </a:xfrm>
            <a:custGeom>
              <a:avLst/>
              <a:gdLst/>
              <a:ahLst/>
              <a:cxnLst>
                <a:cxn ang="0">
                  <a:pos x="wd2" y="hd2"/>
                </a:cxn>
                <a:cxn ang="5400000">
                  <a:pos x="wd2" y="hd2"/>
                </a:cxn>
                <a:cxn ang="10800000">
                  <a:pos x="wd2" y="hd2"/>
                </a:cxn>
                <a:cxn ang="16200000">
                  <a:pos x="wd2" y="hd2"/>
                </a:cxn>
              </a:cxnLst>
              <a:rect l="0" t="0" r="r" b="b"/>
              <a:pathLst>
                <a:path w="21259" h="21439" extrusionOk="0">
                  <a:moveTo>
                    <a:pt x="6976" y="14950"/>
                  </a:moveTo>
                  <a:cubicBezTo>
                    <a:pt x="7771" y="14950"/>
                    <a:pt x="9623" y="15791"/>
                    <a:pt x="10681" y="14950"/>
                  </a:cubicBezTo>
                  <a:cubicBezTo>
                    <a:pt x="11739" y="14115"/>
                    <a:pt x="11739" y="16633"/>
                    <a:pt x="12402" y="16346"/>
                  </a:cubicBezTo>
                  <a:cubicBezTo>
                    <a:pt x="13063" y="16065"/>
                    <a:pt x="14387" y="18023"/>
                    <a:pt x="15181" y="19419"/>
                  </a:cubicBezTo>
                  <a:cubicBezTo>
                    <a:pt x="15604" y="20165"/>
                    <a:pt x="16106" y="20759"/>
                    <a:pt x="16663" y="21439"/>
                  </a:cubicBezTo>
                  <a:cubicBezTo>
                    <a:pt x="16790" y="20983"/>
                    <a:pt x="16961" y="20535"/>
                    <a:pt x="17233" y="20106"/>
                  </a:cubicBezTo>
                  <a:cubicBezTo>
                    <a:pt x="17926" y="19010"/>
                    <a:pt x="18618" y="19558"/>
                    <a:pt x="19225" y="19558"/>
                  </a:cubicBezTo>
                  <a:cubicBezTo>
                    <a:pt x="19832" y="19558"/>
                    <a:pt x="19916" y="18095"/>
                    <a:pt x="20350" y="17363"/>
                  </a:cubicBezTo>
                  <a:cubicBezTo>
                    <a:pt x="20592" y="16953"/>
                    <a:pt x="20971" y="16719"/>
                    <a:pt x="21259" y="16594"/>
                  </a:cubicBezTo>
                  <a:cubicBezTo>
                    <a:pt x="21027" y="15580"/>
                    <a:pt x="21015" y="13610"/>
                    <a:pt x="20630" y="12798"/>
                  </a:cubicBezTo>
                  <a:cubicBezTo>
                    <a:pt x="20175" y="11840"/>
                    <a:pt x="19527" y="10193"/>
                    <a:pt x="19721" y="9236"/>
                  </a:cubicBezTo>
                  <a:cubicBezTo>
                    <a:pt x="19916" y="8276"/>
                    <a:pt x="19916" y="6909"/>
                    <a:pt x="19394" y="5813"/>
                  </a:cubicBezTo>
                  <a:cubicBezTo>
                    <a:pt x="19168" y="5331"/>
                    <a:pt x="18993" y="4774"/>
                    <a:pt x="18901" y="4236"/>
                  </a:cubicBezTo>
                  <a:cubicBezTo>
                    <a:pt x="17845" y="3952"/>
                    <a:pt x="16424" y="3625"/>
                    <a:pt x="16106" y="3853"/>
                  </a:cubicBezTo>
                  <a:cubicBezTo>
                    <a:pt x="15587" y="4219"/>
                    <a:pt x="13510" y="747"/>
                    <a:pt x="13163" y="199"/>
                  </a:cubicBezTo>
                  <a:cubicBezTo>
                    <a:pt x="12936" y="-161"/>
                    <a:pt x="11396" y="27"/>
                    <a:pt x="10008" y="301"/>
                  </a:cubicBezTo>
                  <a:cubicBezTo>
                    <a:pt x="9210" y="2166"/>
                    <a:pt x="9786" y="3539"/>
                    <a:pt x="9742" y="6407"/>
                  </a:cubicBezTo>
                  <a:cubicBezTo>
                    <a:pt x="9702" y="9332"/>
                    <a:pt x="8185" y="8784"/>
                    <a:pt x="7364" y="8784"/>
                  </a:cubicBezTo>
                  <a:cubicBezTo>
                    <a:pt x="6538" y="8784"/>
                    <a:pt x="5198" y="3579"/>
                    <a:pt x="4768" y="2387"/>
                  </a:cubicBezTo>
                  <a:cubicBezTo>
                    <a:pt x="4331" y="1202"/>
                    <a:pt x="2947" y="3853"/>
                    <a:pt x="1953" y="5127"/>
                  </a:cubicBezTo>
                  <a:cubicBezTo>
                    <a:pt x="956" y="6407"/>
                    <a:pt x="1476" y="8873"/>
                    <a:pt x="783" y="10058"/>
                  </a:cubicBezTo>
                  <a:cubicBezTo>
                    <a:pt x="91" y="11246"/>
                    <a:pt x="-341" y="13256"/>
                    <a:pt x="351" y="15904"/>
                  </a:cubicBezTo>
                  <a:cubicBezTo>
                    <a:pt x="377" y="16013"/>
                    <a:pt x="394" y="16125"/>
                    <a:pt x="423" y="16230"/>
                  </a:cubicBezTo>
                  <a:cubicBezTo>
                    <a:pt x="1289" y="16085"/>
                    <a:pt x="2210" y="15749"/>
                    <a:pt x="2742" y="14950"/>
                  </a:cubicBezTo>
                  <a:cubicBezTo>
                    <a:pt x="3668" y="13557"/>
                    <a:pt x="6184" y="14950"/>
                    <a:pt x="6976" y="1495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0" name="Shape 2806"/>
            <p:cNvSpPr/>
            <p:nvPr/>
          </p:nvSpPr>
          <p:spPr>
            <a:xfrm>
              <a:off x="8596151" y="2310526"/>
              <a:ext cx="260188" cy="159823"/>
            </a:xfrm>
            <a:custGeom>
              <a:avLst/>
              <a:gdLst/>
              <a:ahLst/>
              <a:cxnLst>
                <a:cxn ang="0">
                  <a:pos x="wd2" y="hd2"/>
                </a:cxn>
                <a:cxn ang="5400000">
                  <a:pos x="wd2" y="hd2"/>
                </a:cxn>
                <a:cxn ang="10800000">
                  <a:pos x="wd2" y="hd2"/>
                </a:cxn>
                <a:cxn ang="16200000">
                  <a:pos x="wd2" y="hd2"/>
                </a:cxn>
              </a:cxnLst>
              <a:rect l="0" t="0" r="r" b="b"/>
              <a:pathLst>
                <a:path w="21322" h="20600" extrusionOk="0">
                  <a:moveTo>
                    <a:pt x="2768" y="10097"/>
                  </a:moveTo>
                  <a:cubicBezTo>
                    <a:pt x="3178" y="11007"/>
                    <a:pt x="4500" y="11785"/>
                    <a:pt x="4995" y="11398"/>
                  </a:cubicBezTo>
                  <a:cubicBezTo>
                    <a:pt x="5488" y="11007"/>
                    <a:pt x="7055" y="12301"/>
                    <a:pt x="7055" y="13340"/>
                  </a:cubicBezTo>
                  <a:cubicBezTo>
                    <a:pt x="7055" y="14378"/>
                    <a:pt x="6645" y="17496"/>
                    <a:pt x="7055" y="17496"/>
                  </a:cubicBezTo>
                  <a:cubicBezTo>
                    <a:pt x="7430" y="17496"/>
                    <a:pt x="9806" y="18653"/>
                    <a:pt x="9969" y="20220"/>
                  </a:cubicBezTo>
                  <a:cubicBezTo>
                    <a:pt x="11033" y="20257"/>
                    <a:pt x="12244" y="20345"/>
                    <a:pt x="12697" y="20523"/>
                  </a:cubicBezTo>
                  <a:cubicBezTo>
                    <a:pt x="13578" y="20867"/>
                    <a:pt x="14125" y="20004"/>
                    <a:pt x="14562" y="19138"/>
                  </a:cubicBezTo>
                  <a:cubicBezTo>
                    <a:pt x="15005" y="18275"/>
                    <a:pt x="16542" y="17927"/>
                    <a:pt x="16984" y="17927"/>
                  </a:cubicBezTo>
                  <a:cubicBezTo>
                    <a:pt x="17425" y="17927"/>
                    <a:pt x="17425" y="16026"/>
                    <a:pt x="17532" y="15157"/>
                  </a:cubicBezTo>
                  <a:cubicBezTo>
                    <a:pt x="17646" y="14297"/>
                    <a:pt x="18745" y="12739"/>
                    <a:pt x="19405" y="12395"/>
                  </a:cubicBezTo>
                  <a:cubicBezTo>
                    <a:pt x="20065" y="12045"/>
                    <a:pt x="19954" y="10835"/>
                    <a:pt x="20614" y="10835"/>
                  </a:cubicBezTo>
                  <a:cubicBezTo>
                    <a:pt x="21274" y="10835"/>
                    <a:pt x="21163" y="9446"/>
                    <a:pt x="21054" y="8583"/>
                  </a:cubicBezTo>
                  <a:cubicBezTo>
                    <a:pt x="20988" y="8058"/>
                    <a:pt x="21068" y="7401"/>
                    <a:pt x="21322" y="6735"/>
                  </a:cubicBezTo>
                  <a:cubicBezTo>
                    <a:pt x="20614" y="6091"/>
                    <a:pt x="19976" y="5528"/>
                    <a:pt x="19439" y="4821"/>
                  </a:cubicBezTo>
                  <a:cubicBezTo>
                    <a:pt x="18427" y="3498"/>
                    <a:pt x="16745" y="1644"/>
                    <a:pt x="15910" y="1910"/>
                  </a:cubicBezTo>
                  <a:cubicBezTo>
                    <a:pt x="15065" y="2178"/>
                    <a:pt x="15065" y="-204"/>
                    <a:pt x="13721" y="587"/>
                  </a:cubicBezTo>
                  <a:cubicBezTo>
                    <a:pt x="12377" y="1381"/>
                    <a:pt x="10021" y="587"/>
                    <a:pt x="9013" y="587"/>
                  </a:cubicBezTo>
                  <a:cubicBezTo>
                    <a:pt x="8007" y="587"/>
                    <a:pt x="4810" y="-733"/>
                    <a:pt x="3635" y="587"/>
                  </a:cubicBezTo>
                  <a:cubicBezTo>
                    <a:pt x="2959" y="1344"/>
                    <a:pt x="1788" y="1662"/>
                    <a:pt x="686" y="1797"/>
                  </a:cubicBezTo>
                  <a:cubicBezTo>
                    <a:pt x="1440" y="4214"/>
                    <a:pt x="1163" y="6660"/>
                    <a:pt x="318" y="8152"/>
                  </a:cubicBezTo>
                  <a:cubicBezTo>
                    <a:pt x="-278" y="9218"/>
                    <a:pt x="68" y="9359"/>
                    <a:pt x="509" y="9778"/>
                  </a:cubicBezTo>
                  <a:cubicBezTo>
                    <a:pt x="1412" y="9643"/>
                    <a:pt x="2438" y="9365"/>
                    <a:pt x="2768" y="1009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1" name="Shape 2807"/>
            <p:cNvSpPr/>
            <p:nvPr/>
          </p:nvSpPr>
          <p:spPr>
            <a:xfrm>
              <a:off x="7975041" y="2857102"/>
              <a:ext cx="202885" cy="107614"/>
            </a:xfrm>
            <a:custGeom>
              <a:avLst/>
              <a:gdLst/>
              <a:ahLst/>
              <a:cxnLst>
                <a:cxn ang="0">
                  <a:pos x="wd2" y="hd2"/>
                </a:cxn>
                <a:cxn ang="5400000">
                  <a:pos x="wd2" y="hd2"/>
                </a:cxn>
                <a:cxn ang="10800000">
                  <a:pos x="wd2" y="hd2"/>
                </a:cxn>
                <a:cxn ang="16200000">
                  <a:pos x="wd2" y="hd2"/>
                </a:cxn>
              </a:cxnLst>
              <a:rect l="0" t="0" r="r" b="b"/>
              <a:pathLst>
                <a:path w="21296" h="20371" extrusionOk="0">
                  <a:moveTo>
                    <a:pt x="18928" y="8609"/>
                  </a:moveTo>
                  <a:cubicBezTo>
                    <a:pt x="17978" y="9367"/>
                    <a:pt x="16498" y="7080"/>
                    <a:pt x="16498" y="6318"/>
                  </a:cubicBezTo>
                  <a:cubicBezTo>
                    <a:pt x="16498" y="5789"/>
                    <a:pt x="16302" y="3888"/>
                    <a:pt x="16501" y="2708"/>
                  </a:cubicBezTo>
                  <a:cubicBezTo>
                    <a:pt x="15714" y="1977"/>
                    <a:pt x="14588" y="995"/>
                    <a:pt x="13750" y="544"/>
                  </a:cubicBezTo>
                  <a:cubicBezTo>
                    <a:pt x="12342" y="-218"/>
                    <a:pt x="11636" y="-218"/>
                    <a:pt x="10508" y="792"/>
                  </a:cubicBezTo>
                  <a:cubicBezTo>
                    <a:pt x="9792" y="1440"/>
                    <a:pt x="7809" y="1261"/>
                    <a:pt x="6469" y="1050"/>
                  </a:cubicBezTo>
                  <a:cubicBezTo>
                    <a:pt x="6349" y="1807"/>
                    <a:pt x="6163" y="2317"/>
                    <a:pt x="5825" y="2317"/>
                  </a:cubicBezTo>
                  <a:cubicBezTo>
                    <a:pt x="4875" y="2317"/>
                    <a:pt x="3606" y="4030"/>
                    <a:pt x="3394" y="5941"/>
                  </a:cubicBezTo>
                  <a:cubicBezTo>
                    <a:pt x="3182" y="7842"/>
                    <a:pt x="963" y="9367"/>
                    <a:pt x="329" y="12798"/>
                  </a:cubicBezTo>
                  <a:cubicBezTo>
                    <a:pt x="-304" y="16229"/>
                    <a:pt x="13" y="17754"/>
                    <a:pt x="963" y="15659"/>
                  </a:cubicBezTo>
                  <a:cubicBezTo>
                    <a:pt x="1914" y="13560"/>
                    <a:pt x="3078" y="14323"/>
                    <a:pt x="3078" y="16036"/>
                  </a:cubicBezTo>
                  <a:cubicBezTo>
                    <a:pt x="3078" y="17754"/>
                    <a:pt x="4345" y="17942"/>
                    <a:pt x="3922" y="20229"/>
                  </a:cubicBezTo>
                  <a:cubicBezTo>
                    <a:pt x="3912" y="20284"/>
                    <a:pt x="3917" y="20312"/>
                    <a:pt x="3907" y="20372"/>
                  </a:cubicBezTo>
                  <a:cubicBezTo>
                    <a:pt x="5354" y="20142"/>
                    <a:pt x="7365" y="19848"/>
                    <a:pt x="7977" y="19848"/>
                  </a:cubicBezTo>
                  <a:cubicBezTo>
                    <a:pt x="8962" y="19848"/>
                    <a:pt x="9948" y="14263"/>
                    <a:pt x="10371" y="13749"/>
                  </a:cubicBezTo>
                  <a:cubicBezTo>
                    <a:pt x="10788" y="13244"/>
                    <a:pt x="11922" y="17818"/>
                    <a:pt x="13047" y="19600"/>
                  </a:cubicBezTo>
                  <a:cubicBezTo>
                    <a:pt x="14170" y="21382"/>
                    <a:pt x="14315" y="18075"/>
                    <a:pt x="14315" y="16550"/>
                  </a:cubicBezTo>
                  <a:cubicBezTo>
                    <a:pt x="14315" y="15021"/>
                    <a:pt x="15301" y="14511"/>
                    <a:pt x="16004" y="14773"/>
                  </a:cubicBezTo>
                  <a:cubicBezTo>
                    <a:pt x="16709" y="15021"/>
                    <a:pt x="18263" y="15531"/>
                    <a:pt x="18263" y="13749"/>
                  </a:cubicBezTo>
                  <a:cubicBezTo>
                    <a:pt x="18263" y="11981"/>
                    <a:pt x="19106" y="12738"/>
                    <a:pt x="19669" y="12738"/>
                  </a:cubicBezTo>
                  <a:cubicBezTo>
                    <a:pt x="20231" y="12738"/>
                    <a:pt x="20374" y="10704"/>
                    <a:pt x="20374" y="10704"/>
                  </a:cubicBezTo>
                  <a:lnTo>
                    <a:pt x="21296" y="9156"/>
                  </a:lnTo>
                  <a:cubicBezTo>
                    <a:pt x="20547" y="8472"/>
                    <a:pt x="19674" y="8008"/>
                    <a:pt x="18928" y="860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2" name="Shape 2808"/>
            <p:cNvSpPr/>
            <p:nvPr/>
          </p:nvSpPr>
          <p:spPr>
            <a:xfrm>
              <a:off x="7950197" y="2434748"/>
              <a:ext cx="403180" cy="454116"/>
            </a:xfrm>
            <a:custGeom>
              <a:avLst/>
              <a:gdLst/>
              <a:ahLst/>
              <a:cxnLst>
                <a:cxn ang="0">
                  <a:pos x="wd2" y="hd2"/>
                </a:cxn>
                <a:cxn ang="5400000">
                  <a:pos x="wd2" y="hd2"/>
                </a:cxn>
                <a:cxn ang="10800000">
                  <a:pos x="wd2" y="hd2"/>
                </a:cxn>
                <a:cxn ang="16200000">
                  <a:pos x="wd2" y="hd2"/>
                </a:cxn>
              </a:cxnLst>
              <a:rect l="0" t="0" r="r" b="b"/>
              <a:pathLst>
                <a:path w="21395" h="21272" extrusionOk="0">
                  <a:moveTo>
                    <a:pt x="2713" y="5601"/>
                  </a:moveTo>
                  <a:cubicBezTo>
                    <a:pt x="2142" y="6354"/>
                    <a:pt x="1359" y="6415"/>
                    <a:pt x="1500" y="6603"/>
                  </a:cubicBezTo>
                  <a:cubicBezTo>
                    <a:pt x="1644" y="6793"/>
                    <a:pt x="2499" y="7422"/>
                    <a:pt x="2285" y="7736"/>
                  </a:cubicBezTo>
                  <a:cubicBezTo>
                    <a:pt x="2071" y="8051"/>
                    <a:pt x="1785" y="7863"/>
                    <a:pt x="1785" y="8429"/>
                  </a:cubicBezTo>
                  <a:cubicBezTo>
                    <a:pt x="1785" y="8993"/>
                    <a:pt x="787" y="8993"/>
                    <a:pt x="432" y="8993"/>
                  </a:cubicBezTo>
                  <a:cubicBezTo>
                    <a:pt x="76" y="8993"/>
                    <a:pt x="503" y="9561"/>
                    <a:pt x="290" y="10001"/>
                  </a:cubicBezTo>
                  <a:cubicBezTo>
                    <a:pt x="76" y="10440"/>
                    <a:pt x="76" y="11319"/>
                    <a:pt x="4" y="11699"/>
                  </a:cubicBezTo>
                  <a:cubicBezTo>
                    <a:pt x="-66" y="12075"/>
                    <a:pt x="717" y="12705"/>
                    <a:pt x="645" y="13018"/>
                  </a:cubicBezTo>
                  <a:cubicBezTo>
                    <a:pt x="575" y="13334"/>
                    <a:pt x="4" y="13584"/>
                    <a:pt x="148" y="13834"/>
                  </a:cubicBezTo>
                  <a:cubicBezTo>
                    <a:pt x="281" y="14074"/>
                    <a:pt x="795" y="14436"/>
                    <a:pt x="910" y="15597"/>
                  </a:cubicBezTo>
                  <a:cubicBezTo>
                    <a:pt x="1156" y="15661"/>
                    <a:pt x="1356" y="15741"/>
                    <a:pt x="1447" y="15847"/>
                  </a:cubicBezTo>
                  <a:cubicBezTo>
                    <a:pt x="1768" y="16224"/>
                    <a:pt x="2302" y="16507"/>
                    <a:pt x="2996" y="16507"/>
                  </a:cubicBezTo>
                  <a:cubicBezTo>
                    <a:pt x="3690" y="16507"/>
                    <a:pt x="3958" y="16932"/>
                    <a:pt x="4279" y="16885"/>
                  </a:cubicBezTo>
                  <a:cubicBezTo>
                    <a:pt x="4599" y="16837"/>
                    <a:pt x="5454" y="17075"/>
                    <a:pt x="4759" y="17593"/>
                  </a:cubicBezTo>
                  <a:cubicBezTo>
                    <a:pt x="4065" y="18112"/>
                    <a:pt x="3958" y="18724"/>
                    <a:pt x="3797" y="19337"/>
                  </a:cubicBezTo>
                  <a:cubicBezTo>
                    <a:pt x="3694" y="19734"/>
                    <a:pt x="3699" y="20285"/>
                    <a:pt x="3589" y="20626"/>
                  </a:cubicBezTo>
                  <a:cubicBezTo>
                    <a:pt x="4266" y="20679"/>
                    <a:pt x="5269" y="20724"/>
                    <a:pt x="5632" y="20564"/>
                  </a:cubicBezTo>
                  <a:cubicBezTo>
                    <a:pt x="6201" y="20314"/>
                    <a:pt x="6558" y="20314"/>
                    <a:pt x="7271" y="20501"/>
                  </a:cubicBezTo>
                  <a:cubicBezTo>
                    <a:pt x="7693" y="20614"/>
                    <a:pt x="8265" y="20857"/>
                    <a:pt x="8661" y="21037"/>
                  </a:cubicBezTo>
                  <a:cubicBezTo>
                    <a:pt x="8704" y="20910"/>
                    <a:pt x="8781" y="20815"/>
                    <a:pt x="8927" y="20799"/>
                  </a:cubicBezTo>
                  <a:cubicBezTo>
                    <a:pt x="9407" y="20752"/>
                    <a:pt x="9994" y="21600"/>
                    <a:pt x="10315" y="21128"/>
                  </a:cubicBezTo>
                  <a:cubicBezTo>
                    <a:pt x="10636" y="20658"/>
                    <a:pt x="11383" y="20752"/>
                    <a:pt x="11758" y="20941"/>
                  </a:cubicBezTo>
                  <a:cubicBezTo>
                    <a:pt x="12133" y="21128"/>
                    <a:pt x="12720" y="21224"/>
                    <a:pt x="13147" y="20845"/>
                  </a:cubicBezTo>
                  <a:cubicBezTo>
                    <a:pt x="13575" y="20468"/>
                    <a:pt x="15230" y="20281"/>
                    <a:pt x="15605" y="20421"/>
                  </a:cubicBezTo>
                  <a:cubicBezTo>
                    <a:pt x="15980" y="20564"/>
                    <a:pt x="16940" y="20941"/>
                    <a:pt x="16567" y="19809"/>
                  </a:cubicBezTo>
                  <a:cubicBezTo>
                    <a:pt x="16192" y="18677"/>
                    <a:pt x="17366" y="18912"/>
                    <a:pt x="17527" y="18488"/>
                  </a:cubicBezTo>
                  <a:cubicBezTo>
                    <a:pt x="17687" y="18063"/>
                    <a:pt x="19077" y="17876"/>
                    <a:pt x="18862" y="17545"/>
                  </a:cubicBezTo>
                  <a:cubicBezTo>
                    <a:pt x="18650" y="17214"/>
                    <a:pt x="16886" y="16224"/>
                    <a:pt x="16353" y="15895"/>
                  </a:cubicBezTo>
                  <a:cubicBezTo>
                    <a:pt x="15819" y="15564"/>
                    <a:pt x="15819" y="14527"/>
                    <a:pt x="15551" y="14103"/>
                  </a:cubicBezTo>
                  <a:cubicBezTo>
                    <a:pt x="15284" y="13679"/>
                    <a:pt x="14696" y="13114"/>
                    <a:pt x="15390" y="12971"/>
                  </a:cubicBezTo>
                  <a:cubicBezTo>
                    <a:pt x="16085" y="12830"/>
                    <a:pt x="17315" y="12593"/>
                    <a:pt x="17902" y="12122"/>
                  </a:cubicBezTo>
                  <a:cubicBezTo>
                    <a:pt x="18488" y="11650"/>
                    <a:pt x="19558" y="11603"/>
                    <a:pt x="19878" y="11319"/>
                  </a:cubicBezTo>
                  <a:cubicBezTo>
                    <a:pt x="20199" y="11038"/>
                    <a:pt x="20947" y="11557"/>
                    <a:pt x="21161" y="11273"/>
                  </a:cubicBezTo>
                  <a:cubicBezTo>
                    <a:pt x="21374" y="10990"/>
                    <a:pt x="21534" y="10424"/>
                    <a:pt x="21215" y="10094"/>
                  </a:cubicBezTo>
                  <a:cubicBezTo>
                    <a:pt x="20893" y="9764"/>
                    <a:pt x="20679" y="9199"/>
                    <a:pt x="20626" y="8397"/>
                  </a:cubicBezTo>
                  <a:cubicBezTo>
                    <a:pt x="20574" y="7595"/>
                    <a:pt x="20306" y="7643"/>
                    <a:pt x="20306" y="7266"/>
                  </a:cubicBezTo>
                  <a:cubicBezTo>
                    <a:pt x="20306" y="6887"/>
                    <a:pt x="20146" y="6415"/>
                    <a:pt x="19771" y="6227"/>
                  </a:cubicBezTo>
                  <a:cubicBezTo>
                    <a:pt x="19399" y="6039"/>
                    <a:pt x="19237" y="5897"/>
                    <a:pt x="19612" y="5379"/>
                  </a:cubicBezTo>
                  <a:cubicBezTo>
                    <a:pt x="19986" y="4860"/>
                    <a:pt x="19824" y="3540"/>
                    <a:pt x="19665" y="3163"/>
                  </a:cubicBezTo>
                  <a:cubicBezTo>
                    <a:pt x="19632" y="3088"/>
                    <a:pt x="19636" y="2999"/>
                    <a:pt x="19654" y="2905"/>
                  </a:cubicBezTo>
                  <a:cubicBezTo>
                    <a:pt x="19558" y="2864"/>
                    <a:pt x="19482" y="2781"/>
                    <a:pt x="19451" y="2642"/>
                  </a:cubicBezTo>
                  <a:cubicBezTo>
                    <a:pt x="19343" y="2140"/>
                    <a:pt x="18954" y="1951"/>
                    <a:pt x="18027" y="1951"/>
                  </a:cubicBezTo>
                  <a:cubicBezTo>
                    <a:pt x="17100" y="1951"/>
                    <a:pt x="18596" y="1133"/>
                    <a:pt x="18241" y="725"/>
                  </a:cubicBezTo>
                  <a:cubicBezTo>
                    <a:pt x="17885" y="317"/>
                    <a:pt x="16957" y="1480"/>
                    <a:pt x="16105" y="1227"/>
                  </a:cubicBezTo>
                  <a:cubicBezTo>
                    <a:pt x="15248" y="977"/>
                    <a:pt x="14145" y="2109"/>
                    <a:pt x="13397" y="2612"/>
                  </a:cubicBezTo>
                  <a:cubicBezTo>
                    <a:pt x="12649" y="3115"/>
                    <a:pt x="11582" y="2517"/>
                    <a:pt x="12151" y="1793"/>
                  </a:cubicBezTo>
                  <a:cubicBezTo>
                    <a:pt x="12720" y="1072"/>
                    <a:pt x="12151" y="1133"/>
                    <a:pt x="11296" y="1417"/>
                  </a:cubicBezTo>
                  <a:cubicBezTo>
                    <a:pt x="10441" y="1699"/>
                    <a:pt x="9407" y="1355"/>
                    <a:pt x="9514" y="663"/>
                  </a:cubicBezTo>
                  <a:cubicBezTo>
                    <a:pt x="9540" y="489"/>
                    <a:pt x="9478" y="325"/>
                    <a:pt x="9375" y="174"/>
                  </a:cubicBezTo>
                  <a:cubicBezTo>
                    <a:pt x="8956" y="224"/>
                    <a:pt x="8636" y="235"/>
                    <a:pt x="8481" y="191"/>
                  </a:cubicBezTo>
                  <a:cubicBezTo>
                    <a:pt x="8100" y="78"/>
                    <a:pt x="7231" y="18"/>
                    <a:pt x="6283" y="0"/>
                  </a:cubicBezTo>
                  <a:cubicBezTo>
                    <a:pt x="6568" y="367"/>
                    <a:pt x="6873" y="725"/>
                    <a:pt x="6702" y="1008"/>
                  </a:cubicBezTo>
                  <a:cubicBezTo>
                    <a:pt x="6381" y="1543"/>
                    <a:pt x="6880" y="2047"/>
                    <a:pt x="7343" y="2831"/>
                  </a:cubicBezTo>
                  <a:cubicBezTo>
                    <a:pt x="7805" y="3619"/>
                    <a:pt x="6345" y="3178"/>
                    <a:pt x="6309" y="3681"/>
                  </a:cubicBezTo>
                  <a:cubicBezTo>
                    <a:pt x="6273" y="4185"/>
                    <a:pt x="4956" y="3649"/>
                    <a:pt x="4528" y="3461"/>
                  </a:cubicBezTo>
                  <a:cubicBezTo>
                    <a:pt x="4102" y="3272"/>
                    <a:pt x="2677" y="3397"/>
                    <a:pt x="2713" y="3714"/>
                  </a:cubicBezTo>
                  <a:cubicBezTo>
                    <a:pt x="2726" y="3838"/>
                    <a:pt x="2704" y="4011"/>
                    <a:pt x="2642" y="4157"/>
                  </a:cubicBezTo>
                  <a:cubicBezTo>
                    <a:pt x="2832" y="4764"/>
                    <a:pt x="2917" y="5326"/>
                    <a:pt x="2713" y="560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3" name="Shape 2809"/>
            <p:cNvSpPr/>
            <p:nvPr/>
          </p:nvSpPr>
          <p:spPr>
            <a:xfrm>
              <a:off x="8620995" y="1316751"/>
              <a:ext cx="475105" cy="753143"/>
            </a:xfrm>
            <a:custGeom>
              <a:avLst/>
              <a:gdLst/>
              <a:ahLst/>
              <a:cxnLst>
                <a:cxn ang="0">
                  <a:pos x="wd2" y="hd2"/>
                </a:cxn>
                <a:cxn ang="5400000">
                  <a:pos x="wd2" y="hd2"/>
                </a:cxn>
                <a:cxn ang="10800000">
                  <a:pos x="wd2" y="hd2"/>
                </a:cxn>
                <a:cxn ang="16200000">
                  <a:pos x="wd2" y="hd2"/>
                </a:cxn>
              </a:cxnLst>
              <a:rect l="0" t="0" r="r" b="b"/>
              <a:pathLst>
                <a:path w="21473" h="21395" extrusionOk="0">
                  <a:moveTo>
                    <a:pt x="18322" y="17960"/>
                  </a:moveTo>
                  <a:cubicBezTo>
                    <a:pt x="18808" y="17274"/>
                    <a:pt x="20990" y="16744"/>
                    <a:pt x="21358" y="16130"/>
                  </a:cubicBezTo>
                  <a:cubicBezTo>
                    <a:pt x="21540" y="15824"/>
                    <a:pt x="21600" y="15672"/>
                    <a:pt x="20812" y="15100"/>
                  </a:cubicBezTo>
                  <a:cubicBezTo>
                    <a:pt x="20023" y="14528"/>
                    <a:pt x="18264" y="14147"/>
                    <a:pt x="18203" y="13842"/>
                  </a:cubicBezTo>
                  <a:cubicBezTo>
                    <a:pt x="18141" y="13536"/>
                    <a:pt x="19537" y="13498"/>
                    <a:pt x="19475" y="13117"/>
                  </a:cubicBezTo>
                  <a:cubicBezTo>
                    <a:pt x="19415" y="12736"/>
                    <a:pt x="18689" y="12737"/>
                    <a:pt x="18384" y="12431"/>
                  </a:cubicBezTo>
                  <a:cubicBezTo>
                    <a:pt x="18080" y="12126"/>
                    <a:pt x="18749" y="11934"/>
                    <a:pt x="18688" y="11783"/>
                  </a:cubicBezTo>
                  <a:cubicBezTo>
                    <a:pt x="18626" y="11631"/>
                    <a:pt x="17716" y="11554"/>
                    <a:pt x="17656" y="11363"/>
                  </a:cubicBezTo>
                  <a:cubicBezTo>
                    <a:pt x="17595" y="11173"/>
                    <a:pt x="18264" y="11211"/>
                    <a:pt x="18141" y="10982"/>
                  </a:cubicBezTo>
                  <a:cubicBezTo>
                    <a:pt x="18020" y="10754"/>
                    <a:pt x="17413" y="10333"/>
                    <a:pt x="17839" y="9990"/>
                  </a:cubicBezTo>
                  <a:cubicBezTo>
                    <a:pt x="18264" y="9647"/>
                    <a:pt x="19174" y="9991"/>
                    <a:pt x="18506" y="9228"/>
                  </a:cubicBezTo>
                  <a:cubicBezTo>
                    <a:pt x="17839" y="8466"/>
                    <a:pt x="16807" y="7512"/>
                    <a:pt x="16565" y="7283"/>
                  </a:cubicBezTo>
                  <a:cubicBezTo>
                    <a:pt x="16321" y="7054"/>
                    <a:pt x="16807" y="6672"/>
                    <a:pt x="17172" y="6521"/>
                  </a:cubicBezTo>
                  <a:cubicBezTo>
                    <a:pt x="17536" y="6368"/>
                    <a:pt x="18446" y="5796"/>
                    <a:pt x="18446" y="5567"/>
                  </a:cubicBezTo>
                  <a:cubicBezTo>
                    <a:pt x="18446" y="5339"/>
                    <a:pt x="17293" y="4728"/>
                    <a:pt x="16990" y="4614"/>
                  </a:cubicBezTo>
                  <a:cubicBezTo>
                    <a:pt x="16685" y="4499"/>
                    <a:pt x="16019" y="4538"/>
                    <a:pt x="15716" y="4156"/>
                  </a:cubicBezTo>
                  <a:cubicBezTo>
                    <a:pt x="15411" y="3775"/>
                    <a:pt x="15108" y="3661"/>
                    <a:pt x="15411" y="3432"/>
                  </a:cubicBezTo>
                  <a:cubicBezTo>
                    <a:pt x="15716" y="3203"/>
                    <a:pt x="15716" y="2975"/>
                    <a:pt x="15716" y="2745"/>
                  </a:cubicBezTo>
                  <a:cubicBezTo>
                    <a:pt x="15716" y="2517"/>
                    <a:pt x="16383" y="2707"/>
                    <a:pt x="16501" y="2364"/>
                  </a:cubicBezTo>
                  <a:cubicBezTo>
                    <a:pt x="16558" y="2208"/>
                    <a:pt x="16733" y="2036"/>
                    <a:pt x="16957" y="1895"/>
                  </a:cubicBezTo>
                  <a:cubicBezTo>
                    <a:pt x="16959" y="1634"/>
                    <a:pt x="17003" y="1354"/>
                    <a:pt x="16957" y="1176"/>
                  </a:cubicBezTo>
                  <a:cubicBezTo>
                    <a:pt x="16858" y="808"/>
                    <a:pt x="15202" y="686"/>
                    <a:pt x="14812" y="257"/>
                  </a:cubicBezTo>
                  <a:cubicBezTo>
                    <a:pt x="14422" y="-171"/>
                    <a:pt x="13447" y="12"/>
                    <a:pt x="13154" y="257"/>
                  </a:cubicBezTo>
                  <a:cubicBezTo>
                    <a:pt x="12864" y="502"/>
                    <a:pt x="11108" y="196"/>
                    <a:pt x="11108" y="564"/>
                  </a:cubicBezTo>
                  <a:cubicBezTo>
                    <a:pt x="11108" y="931"/>
                    <a:pt x="9843" y="993"/>
                    <a:pt x="9843" y="1421"/>
                  </a:cubicBezTo>
                  <a:cubicBezTo>
                    <a:pt x="9843" y="1850"/>
                    <a:pt x="10426" y="2585"/>
                    <a:pt x="9451" y="2524"/>
                  </a:cubicBezTo>
                  <a:cubicBezTo>
                    <a:pt x="8476" y="2463"/>
                    <a:pt x="9158" y="2769"/>
                    <a:pt x="8574" y="3259"/>
                  </a:cubicBezTo>
                  <a:cubicBezTo>
                    <a:pt x="7987" y="3750"/>
                    <a:pt x="7987" y="2952"/>
                    <a:pt x="7404" y="3075"/>
                  </a:cubicBezTo>
                  <a:cubicBezTo>
                    <a:pt x="6821" y="3197"/>
                    <a:pt x="6139" y="2707"/>
                    <a:pt x="5845" y="3014"/>
                  </a:cubicBezTo>
                  <a:cubicBezTo>
                    <a:pt x="5553" y="3320"/>
                    <a:pt x="4578" y="3075"/>
                    <a:pt x="3603" y="2952"/>
                  </a:cubicBezTo>
                  <a:cubicBezTo>
                    <a:pt x="2627" y="2830"/>
                    <a:pt x="2143" y="1973"/>
                    <a:pt x="1360" y="1911"/>
                  </a:cubicBezTo>
                  <a:cubicBezTo>
                    <a:pt x="843" y="1871"/>
                    <a:pt x="291" y="2130"/>
                    <a:pt x="0" y="2540"/>
                  </a:cubicBezTo>
                  <a:cubicBezTo>
                    <a:pt x="757" y="2847"/>
                    <a:pt x="1251" y="3283"/>
                    <a:pt x="2238" y="3565"/>
                  </a:cubicBezTo>
                  <a:cubicBezTo>
                    <a:pt x="3311" y="3872"/>
                    <a:pt x="5259" y="4239"/>
                    <a:pt x="5165" y="4668"/>
                  </a:cubicBezTo>
                  <a:cubicBezTo>
                    <a:pt x="5065" y="5096"/>
                    <a:pt x="4772" y="5709"/>
                    <a:pt x="5259" y="5894"/>
                  </a:cubicBezTo>
                  <a:cubicBezTo>
                    <a:pt x="5748" y="6077"/>
                    <a:pt x="5165" y="6873"/>
                    <a:pt x="5748" y="7058"/>
                  </a:cubicBezTo>
                  <a:cubicBezTo>
                    <a:pt x="6332" y="7241"/>
                    <a:pt x="6139" y="8160"/>
                    <a:pt x="5649" y="8160"/>
                  </a:cubicBezTo>
                  <a:cubicBezTo>
                    <a:pt x="5165" y="8160"/>
                    <a:pt x="5748" y="8650"/>
                    <a:pt x="6041" y="8833"/>
                  </a:cubicBezTo>
                  <a:cubicBezTo>
                    <a:pt x="6174" y="8917"/>
                    <a:pt x="6281" y="9166"/>
                    <a:pt x="6329" y="9468"/>
                  </a:cubicBezTo>
                  <a:cubicBezTo>
                    <a:pt x="6928" y="9560"/>
                    <a:pt x="7460" y="9750"/>
                    <a:pt x="7981" y="9895"/>
                  </a:cubicBezTo>
                  <a:cubicBezTo>
                    <a:pt x="8800" y="10124"/>
                    <a:pt x="8677" y="10486"/>
                    <a:pt x="8707" y="10887"/>
                  </a:cubicBezTo>
                  <a:cubicBezTo>
                    <a:pt x="8737" y="11287"/>
                    <a:pt x="8768" y="11515"/>
                    <a:pt x="8345" y="11344"/>
                  </a:cubicBezTo>
                  <a:cubicBezTo>
                    <a:pt x="7919" y="11173"/>
                    <a:pt x="7464" y="11344"/>
                    <a:pt x="7222" y="11916"/>
                  </a:cubicBezTo>
                  <a:cubicBezTo>
                    <a:pt x="6978" y="12488"/>
                    <a:pt x="5826" y="13175"/>
                    <a:pt x="5128" y="13213"/>
                  </a:cubicBezTo>
                  <a:cubicBezTo>
                    <a:pt x="4429" y="13250"/>
                    <a:pt x="4492" y="13708"/>
                    <a:pt x="3915" y="13804"/>
                  </a:cubicBezTo>
                  <a:cubicBezTo>
                    <a:pt x="3339" y="13899"/>
                    <a:pt x="2794" y="14109"/>
                    <a:pt x="2823" y="14509"/>
                  </a:cubicBezTo>
                  <a:cubicBezTo>
                    <a:pt x="2852" y="14909"/>
                    <a:pt x="1974" y="14947"/>
                    <a:pt x="1397" y="14947"/>
                  </a:cubicBezTo>
                  <a:cubicBezTo>
                    <a:pt x="821" y="14947"/>
                    <a:pt x="943" y="15596"/>
                    <a:pt x="487" y="15767"/>
                  </a:cubicBezTo>
                  <a:cubicBezTo>
                    <a:pt x="33" y="15939"/>
                    <a:pt x="123" y="16167"/>
                    <a:pt x="547" y="16511"/>
                  </a:cubicBezTo>
                  <a:cubicBezTo>
                    <a:pt x="972" y="16854"/>
                    <a:pt x="609" y="17159"/>
                    <a:pt x="759" y="17407"/>
                  </a:cubicBezTo>
                  <a:cubicBezTo>
                    <a:pt x="912" y="17654"/>
                    <a:pt x="1579" y="18226"/>
                    <a:pt x="1125" y="18855"/>
                  </a:cubicBezTo>
                  <a:cubicBezTo>
                    <a:pt x="669" y="19485"/>
                    <a:pt x="183" y="20267"/>
                    <a:pt x="577" y="20191"/>
                  </a:cubicBezTo>
                  <a:cubicBezTo>
                    <a:pt x="972" y="20115"/>
                    <a:pt x="1882" y="20706"/>
                    <a:pt x="2488" y="20667"/>
                  </a:cubicBezTo>
                  <a:cubicBezTo>
                    <a:pt x="3097" y="20630"/>
                    <a:pt x="3157" y="21200"/>
                    <a:pt x="3733" y="21086"/>
                  </a:cubicBezTo>
                  <a:cubicBezTo>
                    <a:pt x="4308" y="20972"/>
                    <a:pt x="4308" y="21429"/>
                    <a:pt x="5978" y="21392"/>
                  </a:cubicBezTo>
                  <a:cubicBezTo>
                    <a:pt x="7646" y="21355"/>
                    <a:pt x="11013" y="20477"/>
                    <a:pt x="12347" y="20477"/>
                  </a:cubicBezTo>
                  <a:cubicBezTo>
                    <a:pt x="13105" y="20477"/>
                    <a:pt x="13711" y="20420"/>
                    <a:pt x="14187" y="20346"/>
                  </a:cubicBezTo>
                  <a:cubicBezTo>
                    <a:pt x="14475" y="20075"/>
                    <a:pt x="14821" y="19780"/>
                    <a:pt x="15169" y="19562"/>
                  </a:cubicBezTo>
                  <a:cubicBezTo>
                    <a:pt x="16019" y="19027"/>
                    <a:pt x="17839" y="18647"/>
                    <a:pt x="18322" y="1796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4" name="Shape 2810"/>
            <p:cNvSpPr/>
            <p:nvPr/>
          </p:nvSpPr>
          <p:spPr>
            <a:xfrm>
              <a:off x="9217260" y="3701810"/>
              <a:ext cx="955684" cy="766424"/>
            </a:xfrm>
            <a:custGeom>
              <a:avLst/>
              <a:gdLst/>
              <a:ahLst/>
              <a:cxnLst>
                <a:cxn ang="0">
                  <a:pos x="wd2" y="hd2"/>
                </a:cxn>
                <a:cxn ang="5400000">
                  <a:pos x="wd2" y="hd2"/>
                </a:cxn>
                <a:cxn ang="10800000">
                  <a:pos x="wd2" y="hd2"/>
                </a:cxn>
                <a:cxn ang="16200000">
                  <a:pos x="wd2" y="hd2"/>
                </a:cxn>
              </a:cxnLst>
              <a:rect l="0" t="0" r="r" b="b"/>
              <a:pathLst>
                <a:path w="21565" h="21572" extrusionOk="0">
                  <a:moveTo>
                    <a:pt x="12893" y="4512"/>
                  </a:moveTo>
                  <a:cubicBezTo>
                    <a:pt x="12893" y="4512"/>
                    <a:pt x="11316" y="4261"/>
                    <a:pt x="11073" y="4261"/>
                  </a:cubicBezTo>
                  <a:cubicBezTo>
                    <a:pt x="10830" y="4261"/>
                    <a:pt x="10224" y="4160"/>
                    <a:pt x="9860" y="3756"/>
                  </a:cubicBezTo>
                  <a:cubicBezTo>
                    <a:pt x="9495" y="3352"/>
                    <a:pt x="7717" y="1687"/>
                    <a:pt x="7393" y="1485"/>
                  </a:cubicBezTo>
                  <a:cubicBezTo>
                    <a:pt x="7069" y="1284"/>
                    <a:pt x="5735" y="73"/>
                    <a:pt x="5370" y="23"/>
                  </a:cubicBezTo>
                  <a:cubicBezTo>
                    <a:pt x="5006" y="-28"/>
                    <a:pt x="4966" y="23"/>
                    <a:pt x="4521" y="23"/>
                  </a:cubicBezTo>
                  <a:cubicBezTo>
                    <a:pt x="4077" y="23"/>
                    <a:pt x="4278" y="376"/>
                    <a:pt x="3470" y="426"/>
                  </a:cubicBezTo>
                  <a:cubicBezTo>
                    <a:pt x="2661" y="477"/>
                    <a:pt x="2216" y="1133"/>
                    <a:pt x="2458" y="1234"/>
                  </a:cubicBezTo>
                  <a:cubicBezTo>
                    <a:pt x="2701" y="1334"/>
                    <a:pt x="3470" y="2191"/>
                    <a:pt x="3227" y="2343"/>
                  </a:cubicBezTo>
                  <a:cubicBezTo>
                    <a:pt x="2984" y="2494"/>
                    <a:pt x="2944" y="2948"/>
                    <a:pt x="2620" y="2948"/>
                  </a:cubicBezTo>
                  <a:cubicBezTo>
                    <a:pt x="2297" y="2948"/>
                    <a:pt x="1973" y="2999"/>
                    <a:pt x="1973" y="3302"/>
                  </a:cubicBezTo>
                  <a:cubicBezTo>
                    <a:pt x="1973" y="3604"/>
                    <a:pt x="1529" y="4108"/>
                    <a:pt x="1164" y="4059"/>
                  </a:cubicBezTo>
                  <a:cubicBezTo>
                    <a:pt x="957" y="4029"/>
                    <a:pt x="500" y="3739"/>
                    <a:pt x="146" y="3495"/>
                  </a:cubicBezTo>
                  <a:lnTo>
                    <a:pt x="41" y="3861"/>
                  </a:lnTo>
                  <a:lnTo>
                    <a:pt x="0" y="4206"/>
                  </a:lnTo>
                  <a:cubicBezTo>
                    <a:pt x="71" y="4474"/>
                    <a:pt x="-35" y="5575"/>
                    <a:pt x="172" y="5662"/>
                  </a:cubicBezTo>
                  <a:cubicBezTo>
                    <a:pt x="400" y="5756"/>
                    <a:pt x="521" y="6266"/>
                    <a:pt x="1004" y="6928"/>
                  </a:cubicBezTo>
                  <a:cubicBezTo>
                    <a:pt x="1489" y="7588"/>
                    <a:pt x="2474" y="9364"/>
                    <a:pt x="2489" y="9798"/>
                  </a:cubicBezTo>
                  <a:cubicBezTo>
                    <a:pt x="2504" y="10233"/>
                    <a:pt x="2671" y="10705"/>
                    <a:pt x="3276" y="11215"/>
                  </a:cubicBezTo>
                  <a:cubicBezTo>
                    <a:pt x="3882" y="11726"/>
                    <a:pt x="3882" y="12348"/>
                    <a:pt x="4200" y="12651"/>
                  </a:cubicBezTo>
                  <a:cubicBezTo>
                    <a:pt x="4518" y="12953"/>
                    <a:pt x="4443" y="13312"/>
                    <a:pt x="4459" y="14068"/>
                  </a:cubicBezTo>
                  <a:cubicBezTo>
                    <a:pt x="4473" y="14823"/>
                    <a:pt x="4747" y="15805"/>
                    <a:pt x="5291" y="16222"/>
                  </a:cubicBezTo>
                  <a:cubicBezTo>
                    <a:pt x="5836" y="16637"/>
                    <a:pt x="6215" y="17089"/>
                    <a:pt x="6472" y="17902"/>
                  </a:cubicBezTo>
                  <a:cubicBezTo>
                    <a:pt x="6730" y="18715"/>
                    <a:pt x="7064" y="19413"/>
                    <a:pt x="7410" y="19849"/>
                  </a:cubicBezTo>
                  <a:cubicBezTo>
                    <a:pt x="7759" y="20282"/>
                    <a:pt x="7563" y="20509"/>
                    <a:pt x="7759" y="20830"/>
                  </a:cubicBezTo>
                  <a:cubicBezTo>
                    <a:pt x="7860" y="20995"/>
                    <a:pt x="8000" y="21277"/>
                    <a:pt x="8096" y="21572"/>
                  </a:cubicBezTo>
                  <a:cubicBezTo>
                    <a:pt x="8367" y="21412"/>
                    <a:pt x="8554" y="21287"/>
                    <a:pt x="8570" y="21250"/>
                  </a:cubicBezTo>
                  <a:cubicBezTo>
                    <a:pt x="8627" y="21104"/>
                    <a:pt x="8452" y="20701"/>
                    <a:pt x="8540" y="20555"/>
                  </a:cubicBezTo>
                  <a:cubicBezTo>
                    <a:pt x="8627" y="20410"/>
                    <a:pt x="8803" y="20153"/>
                    <a:pt x="8979" y="20081"/>
                  </a:cubicBezTo>
                  <a:cubicBezTo>
                    <a:pt x="9154" y="20008"/>
                    <a:pt x="9359" y="20300"/>
                    <a:pt x="9740" y="20227"/>
                  </a:cubicBezTo>
                  <a:cubicBezTo>
                    <a:pt x="10120" y="20155"/>
                    <a:pt x="10911" y="20264"/>
                    <a:pt x="10999" y="20373"/>
                  </a:cubicBezTo>
                  <a:cubicBezTo>
                    <a:pt x="11086" y="20483"/>
                    <a:pt x="12169" y="20410"/>
                    <a:pt x="12433" y="20667"/>
                  </a:cubicBezTo>
                  <a:cubicBezTo>
                    <a:pt x="12696" y="20921"/>
                    <a:pt x="12960" y="20848"/>
                    <a:pt x="13135" y="20337"/>
                  </a:cubicBezTo>
                  <a:cubicBezTo>
                    <a:pt x="13311" y="19826"/>
                    <a:pt x="14539" y="18731"/>
                    <a:pt x="14715" y="18620"/>
                  </a:cubicBezTo>
                  <a:cubicBezTo>
                    <a:pt x="14891" y="18511"/>
                    <a:pt x="16209" y="18620"/>
                    <a:pt x="16736" y="18474"/>
                  </a:cubicBezTo>
                  <a:cubicBezTo>
                    <a:pt x="17262" y="18329"/>
                    <a:pt x="20716" y="16941"/>
                    <a:pt x="20862" y="16796"/>
                  </a:cubicBezTo>
                  <a:cubicBezTo>
                    <a:pt x="21009" y="16650"/>
                    <a:pt x="21565" y="14387"/>
                    <a:pt x="21565" y="14130"/>
                  </a:cubicBezTo>
                  <a:cubicBezTo>
                    <a:pt x="21565" y="13875"/>
                    <a:pt x="21302" y="13181"/>
                    <a:pt x="21038" y="13218"/>
                  </a:cubicBezTo>
                  <a:cubicBezTo>
                    <a:pt x="20774" y="13254"/>
                    <a:pt x="18608" y="12962"/>
                    <a:pt x="18462" y="12853"/>
                  </a:cubicBezTo>
                  <a:cubicBezTo>
                    <a:pt x="18344" y="12765"/>
                    <a:pt x="17769" y="12225"/>
                    <a:pt x="17689" y="11481"/>
                  </a:cubicBezTo>
                  <a:cubicBezTo>
                    <a:pt x="17519" y="11318"/>
                    <a:pt x="17323" y="10968"/>
                    <a:pt x="17265" y="10664"/>
                  </a:cubicBezTo>
                  <a:cubicBezTo>
                    <a:pt x="17015" y="10704"/>
                    <a:pt x="16625" y="10632"/>
                    <a:pt x="16409" y="9929"/>
                  </a:cubicBezTo>
                  <a:cubicBezTo>
                    <a:pt x="16208" y="9757"/>
                    <a:pt x="15676" y="8814"/>
                    <a:pt x="15861" y="8551"/>
                  </a:cubicBezTo>
                  <a:cubicBezTo>
                    <a:pt x="16089" y="8231"/>
                    <a:pt x="15740" y="7551"/>
                    <a:pt x="15407" y="7173"/>
                  </a:cubicBezTo>
                  <a:cubicBezTo>
                    <a:pt x="15074" y="6795"/>
                    <a:pt x="14392" y="6096"/>
                    <a:pt x="14362" y="5662"/>
                  </a:cubicBezTo>
                  <a:cubicBezTo>
                    <a:pt x="14354" y="5542"/>
                    <a:pt x="14302" y="5345"/>
                    <a:pt x="14234" y="5119"/>
                  </a:cubicBezTo>
                  <a:lnTo>
                    <a:pt x="13419" y="5067"/>
                  </a:lnTo>
                  <a:cubicBezTo>
                    <a:pt x="13419" y="5067"/>
                    <a:pt x="12893" y="4512"/>
                    <a:pt x="12893" y="451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5" name="Shape 2811"/>
            <p:cNvSpPr/>
            <p:nvPr/>
          </p:nvSpPr>
          <p:spPr>
            <a:xfrm>
              <a:off x="10012280" y="4049631"/>
              <a:ext cx="362810" cy="406803"/>
            </a:xfrm>
            <a:custGeom>
              <a:avLst/>
              <a:gdLst/>
              <a:ahLst/>
              <a:cxnLst>
                <a:cxn ang="0">
                  <a:pos x="wd2" y="hd2"/>
                </a:cxn>
                <a:cxn ang="5400000">
                  <a:pos x="wd2" y="hd2"/>
                </a:cxn>
                <a:cxn ang="10800000">
                  <a:pos x="wd2" y="hd2"/>
                </a:cxn>
                <a:cxn ang="16200000">
                  <a:pos x="wd2" y="hd2"/>
                </a:cxn>
              </a:cxnLst>
              <a:rect l="0" t="0" r="r" b="b"/>
              <a:pathLst>
                <a:path w="21422" h="21600" extrusionOk="0">
                  <a:moveTo>
                    <a:pt x="10721" y="478"/>
                  </a:moveTo>
                  <a:lnTo>
                    <a:pt x="10721" y="2305"/>
                  </a:lnTo>
                  <a:lnTo>
                    <a:pt x="9028" y="4232"/>
                  </a:lnTo>
                  <a:lnTo>
                    <a:pt x="8124" y="6262"/>
                  </a:lnTo>
                  <a:cubicBezTo>
                    <a:pt x="8382" y="6276"/>
                    <a:pt x="8578" y="6279"/>
                    <a:pt x="8673" y="6269"/>
                  </a:cubicBezTo>
                  <a:cubicBezTo>
                    <a:pt x="9363" y="6199"/>
                    <a:pt x="10052" y="7507"/>
                    <a:pt x="10052" y="7990"/>
                  </a:cubicBezTo>
                  <a:cubicBezTo>
                    <a:pt x="10052" y="8473"/>
                    <a:pt x="8597" y="12743"/>
                    <a:pt x="8213" y="13018"/>
                  </a:cubicBezTo>
                  <a:cubicBezTo>
                    <a:pt x="7936" y="13217"/>
                    <a:pt x="3159" y="14632"/>
                    <a:pt x="0" y="15510"/>
                  </a:cubicBezTo>
                  <a:cubicBezTo>
                    <a:pt x="686" y="16788"/>
                    <a:pt x="2053" y="19330"/>
                    <a:pt x="3285" y="21600"/>
                  </a:cubicBezTo>
                  <a:cubicBezTo>
                    <a:pt x="3495" y="21524"/>
                    <a:pt x="3719" y="21434"/>
                    <a:pt x="3964" y="21305"/>
                  </a:cubicBezTo>
                  <a:cubicBezTo>
                    <a:pt x="5469" y="20522"/>
                    <a:pt x="7174" y="20915"/>
                    <a:pt x="8323" y="20629"/>
                  </a:cubicBezTo>
                  <a:cubicBezTo>
                    <a:pt x="9473" y="20345"/>
                    <a:pt x="8363" y="19489"/>
                    <a:pt x="9356" y="18739"/>
                  </a:cubicBezTo>
                  <a:cubicBezTo>
                    <a:pt x="10346" y="17992"/>
                    <a:pt x="11771" y="18561"/>
                    <a:pt x="12286" y="18311"/>
                  </a:cubicBezTo>
                  <a:cubicBezTo>
                    <a:pt x="12803" y="18062"/>
                    <a:pt x="13159" y="16425"/>
                    <a:pt x="14030" y="16104"/>
                  </a:cubicBezTo>
                  <a:cubicBezTo>
                    <a:pt x="14901" y="15782"/>
                    <a:pt x="15853" y="15997"/>
                    <a:pt x="15732" y="15320"/>
                  </a:cubicBezTo>
                  <a:cubicBezTo>
                    <a:pt x="15615" y="14642"/>
                    <a:pt x="15814" y="12219"/>
                    <a:pt x="16646" y="12076"/>
                  </a:cubicBezTo>
                  <a:cubicBezTo>
                    <a:pt x="17479" y="11936"/>
                    <a:pt x="18786" y="11148"/>
                    <a:pt x="18825" y="10721"/>
                  </a:cubicBezTo>
                  <a:cubicBezTo>
                    <a:pt x="18865" y="10293"/>
                    <a:pt x="20530" y="8692"/>
                    <a:pt x="21044" y="7909"/>
                  </a:cubicBezTo>
                  <a:cubicBezTo>
                    <a:pt x="21557" y="7123"/>
                    <a:pt x="21600" y="6696"/>
                    <a:pt x="20846" y="6589"/>
                  </a:cubicBezTo>
                  <a:cubicBezTo>
                    <a:pt x="20093" y="6481"/>
                    <a:pt x="18905" y="4593"/>
                    <a:pt x="18590" y="4058"/>
                  </a:cubicBezTo>
                  <a:cubicBezTo>
                    <a:pt x="18272" y="3522"/>
                    <a:pt x="15973" y="3879"/>
                    <a:pt x="14111" y="2562"/>
                  </a:cubicBezTo>
                  <a:cubicBezTo>
                    <a:pt x="13353" y="2026"/>
                    <a:pt x="12935" y="1014"/>
                    <a:pt x="12667" y="0"/>
                  </a:cubicBezTo>
                  <a:lnTo>
                    <a:pt x="11735" y="478"/>
                  </a:lnTo>
                  <a:cubicBezTo>
                    <a:pt x="11735" y="478"/>
                    <a:pt x="10721" y="478"/>
                    <a:pt x="10721" y="47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6" name="Shape 2812"/>
            <p:cNvSpPr/>
            <p:nvPr/>
          </p:nvSpPr>
          <p:spPr>
            <a:xfrm>
              <a:off x="9962591" y="4024787"/>
              <a:ext cx="46749" cy="71861"/>
            </a:xfrm>
            <a:custGeom>
              <a:avLst/>
              <a:gdLst/>
              <a:ahLst/>
              <a:cxnLst>
                <a:cxn ang="0">
                  <a:pos x="wd2" y="hd2"/>
                </a:cxn>
                <a:cxn ang="5400000">
                  <a:pos x="wd2" y="hd2"/>
                </a:cxn>
                <a:cxn ang="10800000">
                  <a:pos x="wd2" y="hd2"/>
                </a:cxn>
                <a:cxn ang="16200000">
                  <a:pos x="wd2" y="hd2"/>
                </a:cxn>
              </a:cxnLst>
              <a:rect l="0" t="0" r="r" b="b"/>
              <a:pathLst>
                <a:path w="19064" h="19942" extrusionOk="0">
                  <a:moveTo>
                    <a:pt x="15475" y="19855"/>
                  </a:moveTo>
                  <a:cubicBezTo>
                    <a:pt x="15020" y="18535"/>
                    <a:pt x="15050" y="17283"/>
                    <a:pt x="15851" y="16353"/>
                  </a:cubicBezTo>
                  <a:cubicBezTo>
                    <a:pt x="19403" y="12260"/>
                    <a:pt x="21600" y="1635"/>
                    <a:pt x="13655" y="140"/>
                  </a:cubicBezTo>
                  <a:cubicBezTo>
                    <a:pt x="5719" y="-1348"/>
                    <a:pt x="1346" y="9459"/>
                    <a:pt x="1346" y="12435"/>
                  </a:cubicBezTo>
                  <a:cubicBezTo>
                    <a:pt x="1346" y="12987"/>
                    <a:pt x="831" y="12973"/>
                    <a:pt x="0" y="12610"/>
                  </a:cubicBezTo>
                  <a:cubicBezTo>
                    <a:pt x="3918" y="19538"/>
                    <a:pt x="10963" y="20252"/>
                    <a:pt x="15475" y="1985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7" name="Shape 2813"/>
            <p:cNvSpPr/>
            <p:nvPr/>
          </p:nvSpPr>
          <p:spPr>
            <a:xfrm>
              <a:off x="10012280" y="3999943"/>
              <a:ext cx="216030" cy="174429"/>
            </a:xfrm>
            <a:custGeom>
              <a:avLst/>
              <a:gdLst/>
              <a:ahLst/>
              <a:cxnLst>
                <a:cxn ang="0">
                  <a:pos x="wd2" y="hd2"/>
                </a:cxn>
                <a:cxn ang="5400000">
                  <a:pos x="wd2" y="hd2"/>
                </a:cxn>
                <a:cxn ang="10800000">
                  <a:pos x="wd2" y="hd2"/>
                </a:cxn>
                <a:cxn ang="16200000">
                  <a:pos x="wd2" y="hd2"/>
                </a:cxn>
              </a:cxnLst>
              <a:rect l="0" t="0" r="r" b="b"/>
              <a:pathLst>
                <a:path w="21600" h="21520" extrusionOk="0">
                  <a:moveTo>
                    <a:pt x="3420" y="19934"/>
                  </a:moveTo>
                  <a:cubicBezTo>
                    <a:pt x="3983" y="20347"/>
                    <a:pt x="11186" y="21352"/>
                    <a:pt x="13908" y="21520"/>
                  </a:cubicBezTo>
                  <a:lnTo>
                    <a:pt x="15438" y="16802"/>
                  </a:lnTo>
                  <a:lnTo>
                    <a:pt x="18306" y="12318"/>
                  </a:lnTo>
                  <a:lnTo>
                    <a:pt x="18306" y="8077"/>
                  </a:lnTo>
                  <a:lnTo>
                    <a:pt x="20026" y="8077"/>
                  </a:lnTo>
                  <a:lnTo>
                    <a:pt x="21600" y="6966"/>
                  </a:lnTo>
                  <a:cubicBezTo>
                    <a:pt x="20935" y="3518"/>
                    <a:pt x="20833" y="52"/>
                    <a:pt x="20356" y="1"/>
                  </a:cubicBezTo>
                  <a:cubicBezTo>
                    <a:pt x="19550" y="-80"/>
                    <a:pt x="16261" y="4305"/>
                    <a:pt x="14919" y="7535"/>
                  </a:cubicBezTo>
                  <a:cubicBezTo>
                    <a:pt x="13575" y="10762"/>
                    <a:pt x="9687" y="13246"/>
                    <a:pt x="6329" y="12504"/>
                  </a:cubicBezTo>
                  <a:cubicBezTo>
                    <a:pt x="2972" y="11756"/>
                    <a:pt x="1834" y="13498"/>
                    <a:pt x="958" y="14243"/>
                  </a:cubicBezTo>
                  <a:cubicBezTo>
                    <a:pt x="735" y="14435"/>
                    <a:pt x="381" y="14279"/>
                    <a:pt x="0" y="13917"/>
                  </a:cubicBezTo>
                  <a:cubicBezTo>
                    <a:pt x="352" y="17177"/>
                    <a:pt x="2896" y="19544"/>
                    <a:pt x="3420" y="1993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8" name="Shape 2814"/>
            <p:cNvSpPr/>
            <p:nvPr/>
          </p:nvSpPr>
          <p:spPr>
            <a:xfrm>
              <a:off x="12148895" y="4919185"/>
              <a:ext cx="877167" cy="267278"/>
            </a:xfrm>
            <a:custGeom>
              <a:avLst/>
              <a:gdLst/>
              <a:ahLst/>
              <a:cxnLst>
                <a:cxn ang="0">
                  <a:pos x="wd2" y="hd2"/>
                </a:cxn>
                <a:cxn ang="5400000">
                  <a:pos x="wd2" y="hd2"/>
                </a:cxn>
                <a:cxn ang="10800000">
                  <a:pos x="wd2" y="hd2"/>
                </a:cxn>
                <a:cxn ang="16200000">
                  <a:pos x="wd2" y="hd2"/>
                </a:cxn>
              </a:cxnLst>
              <a:rect l="0" t="0" r="r" b="b"/>
              <a:pathLst>
                <a:path w="21487" h="21084" extrusionOk="0">
                  <a:moveTo>
                    <a:pt x="20712" y="3602"/>
                  </a:moveTo>
                  <a:cubicBezTo>
                    <a:pt x="20417" y="3811"/>
                    <a:pt x="19726" y="3705"/>
                    <a:pt x="19726" y="2754"/>
                  </a:cubicBezTo>
                  <a:cubicBezTo>
                    <a:pt x="19726" y="1799"/>
                    <a:pt x="19101" y="0"/>
                    <a:pt x="18707" y="0"/>
                  </a:cubicBezTo>
                  <a:cubicBezTo>
                    <a:pt x="18312" y="0"/>
                    <a:pt x="17851" y="2540"/>
                    <a:pt x="17819" y="3602"/>
                  </a:cubicBezTo>
                  <a:cubicBezTo>
                    <a:pt x="17786" y="4660"/>
                    <a:pt x="17161" y="4555"/>
                    <a:pt x="17227" y="6034"/>
                  </a:cubicBezTo>
                  <a:cubicBezTo>
                    <a:pt x="17253" y="6620"/>
                    <a:pt x="17136" y="6871"/>
                    <a:pt x="16985" y="7022"/>
                  </a:cubicBezTo>
                  <a:cubicBezTo>
                    <a:pt x="17086" y="8300"/>
                    <a:pt x="17142" y="9225"/>
                    <a:pt x="16996" y="9106"/>
                  </a:cubicBezTo>
                  <a:cubicBezTo>
                    <a:pt x="16734" y="8894"/>
                    <a:pt x="16668" y="9954"/>
                    <a:pt x="16273" y="9954"/>
                  </a:cubicBezTo>
                  <a:cubicBezTo>
                    <a:pt x="16138" y="9954"/>
                    <a:pt x="15911" y="8857"/>
                    <a:pt x="15670" y="7426"/>
                  </a:cubicBezTo>
                  <a:cubicBezTo>
                    <a:pt x="15663" y="7422"/>
                    <a:pt x="15655" y="7412"/>
                    <a:pt x="15648" y="7412"/>
                  </a:cubicBezTo>
                  <a:cubicBezTo>
                    <a:pt x="15386" y="7412"/>
                    <a:pt x="14794" y="10377"/>
                    <a:pt x="14662" y="12389"/>
                  </a:cubicBezTo>
                  <a:cubicBezTo>
                    <a:pt x="14531" y="14402"/>
                    <a:pt x="13939" y="13767"/>
                    <a:pt x="13051" y="13977"/>
                  </a:cubicBezTo>
                  <a:cubicBezTo>
                    <a:pt x="12163" y="14188"/>
                    <a:pt x="12525" y="17152"/>
                    <a:pt x="12327" y="18532"/>
                  </a:cubicBezTo>
                  <a:cubicBezTo>
                    <a:pt x="12147" y="19789"/>
                    <a:pt x="11172" y="17516"/>
                    <a:pt x="10679" y="17192"/>
                  </a:cubicBezTo>
                  <a:cubicBezTo>
                    <a:pt x="10761" y="18327"/>
                    <a:pt x="10878" y="19485"/>
                    <a:pt x="11011" y="19485"/>
                  </a:cubicBezTo>
                  <a:cubicBezTo>
                    <a:pt x="11275" y="19485"/>
                    <a:pt x="11670" y="21600"/>
                    <a:pt x="11933" y="20965"/>
                  </a:cubicBezTo>
                  <a:cubicBezTo>
                    <a:pt x="12195" y="20331"/>
                    <a:pt x="12984" y="20965"/>
                    <a:pt x="13379" y="20542"/>
                  </a:cubicBezTo>
                  <a:cubicBezTo>
                    <a:pt x="13774" y="20121"/>
                    <a:pt x="13840" y="19060"/>
                    <a:pt x="14498" y="19060"/>
                  </a:cubicBezTo>
                  <a:cubicBezTo>
                    <a:pt x="15155" y="19060"/>
                    <a:pt x="14892" y="20756"/>
                    <a:pt x="15550" y="19696"/>
                  </a:cubicBezTo>
                  <a:cubicBezTo>
                    <a:pt x="16208" y="18635"/>
                    <a:pt x="16603" y="19485"/>
                    <a:pt x="16536" y="17577"/>
                  </a:cubicBezTo>
                  <a:cubicBezTo>
                    <a:pt x="16470" y="15673"/>
                    <a:pt x="16931" y="15673"/>
                    <a:pt x="16865" y="14188"/>
                  </a:cubicBezTo>
                  <a:cubicBezTo>
                    <a:pt x="16799" y="12704"/>
                    <a:pt x="17589" y="13767"/>
                    <a:pt x="17522" y="11011"/>
                  </a:cubicBezTo>
                  <a:cubicBezTo>
                    <a:pt x="17457" y="8258"/>
                    <a:pt x="18707" y="8683"/>
                    <a:pt x="19232" y="8683"/>
                  </a:cubicBezTo>
                  <a:cubicBezTo>
                    <a:pt x="19354" y="8683"/>
                    <a:pt x="19543" y="8915"/>
                    <a:pt x="19759" y="9261"/>
                  </a:cubicBezTo>
                  <a:cubicBezTo>
                    <a:pt x="20148" y="8643"/>
                    <a:pt x="20706" y="7828"/>
                    <a:pt x="20449" y="7095"/>
                  </a:cubicBezTo>
                  <a:cubicBezTo>
                    <a:pt x="20154" y="6249"/>
                    <a:pt x="21337" y="6988"/>
                    <a:pt x="21468" y="5719"/>
                  </a:cubicBezTo>
                  <a:cubicBezTo>
                    <a:pt x="21600" y="4446"/>
                    <a:pt x="21008" y="3388"/>
                    <a:pt x="20712" y="3602"/>
                  </a:cubicBezTo>
                  <a:close/>
                  <a:moveTo>
                    <a:pt x="3894" y="7675"/>
                  </a:moveTo>
                  <a:cubicBezTo>
                    <a:pt x="3910" y="5294"/>
                    <a:pt x="3203" y="5560"/>
                    <a:pt x="3038" y="3920"/>
                  </a:cubicBezTo>
                  <a:cubicBezTo>
                    <a:pt x="2874" y="2278"/>
                    <a:pt x="2595" y="3229"/>
                    <a:pt x="2496" y="2170"/>
                  </a:cubicBezTo>
                  <a:cubicBezTo>
                    <a:pt x="2481" y="2013"/>
                    <a:pt x="2450" y="1839"/>
                    <a:pt x="2410" y="1659"/>
                  </a:cubicBezTo>
                  <a:cubicBezTo>
                    <a:pt x="2038" y="2046"/>
                    <a:pt x="2173" y="3037"/>
                    <a:pt x="2068" y="3102"/>
                  </a:cubicBezTo>
                  <a:cubicBezTo>
                    <a:pt x="1931" y="3194"/>
                    <a:pt x="1192" y="3458"/>
                    <a:pt x="1192" y="2754"/>
                  </a:cubicBezTo>
                  <a:cubicBezTo>
                    <a:pt x="1192" y="2048"/>
                    <a:pt x="1083" y="903"/>
                    <a:pt x="646" y="639"/>
                  </a:cubicBezTo>
                  <a:cubicBezTo>
                    <a:pt x="422" y="503"/>
                    <a:pt x="200" y="465"/>
                    <a:pt x="0" y="501"/>
                  </a:cubicBezTo>
                  <a:cubicBezTo>
                    <a:pt x="264" y="2385"/>
                    <a:pt x="297" y="4381"/>
                    <a:pt x="309" y="5983"/>
                  </a:cubicBezTo>
                  <a:cubicBezTo>
                    <a:pt x="326" y="8100"/>
                    <a:pt x="1295" y="11489"/>
                    <a:pt x="1444" y="12865"/>
                  </a:cubicBezTo>
                  <a:cubicBezTo>
                    <a:pt x="1592" y="14241"/>
                    <a:pt x="1872" y="14666"/>
                    <a:pt x="2512" y="16149"/>
                  </a:cubicBezTo>
                  <a:cubicBezTo>
                    <a:pt x="3154" y="17631"/>
                    <a:pt x="4403" y="20013"/>
                    <a:pt x="4649" y="19644"/>
                  </a:cubicBezTo>
                  <a:cubicBezTo>
                    <a:pt x="4896" y="19271"/>
                    <a:pt x="4272" y="15778"/>
                    <a:pt x="3910" y="14561"/>
                  </a:cubicBezTo>
                  <a:cubicBezTo>
                    <a:pt x="3548" y="13342"/>
                    <a:pt x="3877" y="10057"/>
                    <a:pt x="3894" y="767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79" name="Shape 2815"/>
            <p:cNvSpPr/>
            <p:nvPr/>
          </p:nvSpPr>
          <p:spPr>
            <a:xfrm>
              <a:off x="12794849" y="5018562"/>
              <a:ext cx="57760" cy="37146"/>
            </a:xfrm>
            <a:custGeom>
              <a:avLst/>
              <a:gdLst/>
              <a:ahLst/>
              <a:cxnLst>
                <a:cxn ang="0">
                  <a:pos x="wd2" y="hd2"/>
                </a:cxn>
                <a:cxn ang="5400000">
                  <a:pos x="wd2" y="hd2"/>
                </a:cxn>
                <a:cxn ang="10800000">
                  <a:pos x="wd2" y="hd2"/>
                </a:cxn>
                <a:cxn ang="16200000">
                  <a:pos x="wd2" y="hd2"/>
                </a:cxn>
              </a:cxnLst>
              <a:rect l="0" t="0" r="r" b="b"/>
              <a:pathLst>
                <a:path w="20760" h="21600" extrusionOk="0">
                  <a:moveTo>
                    <a:pt x="8842" y="21600"/>
                  </a:moveTo>
                  <a:cubicBezTo>
                    <a:pt x="14633" y="21600"/>
                    <a:pt x="15600" y="13798"/>
                    <a:pt x="19455" y="15364"/>
                  </a:cubicBezTo>
                  <a:cubicBezTo>
                    <a:pt x="21600" y="16225"/>
                    <a:pt x="20780" y="9424"/>
                    <a:pt x="19289" y="0"/>
                  </a:cubicBezTo>
                  <a:cubicBezTo>
                    <a:pt x="15862" y="1749"/>
                    <a:pt x="11258" y="1721"/>
                    <a:pt x="11258" y="5982"/>
                  </a:cubicBezTo>
                  <a:cubicBezTo>
                    <a:pt x="11258" y="12853"/>
                    <a:pt x="3950" y="3442"/>
                    <a:pt x="0" y="2977"/>
                  </a:cubicBezTo>
                  <a:cubicBezTo>
                    <a:pt x="3532" y="13530"/>
                    <a:pt x="6863" y="21600"/>
                    <a:pt x="8842" y="2160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0" name="Shape 2816"/>
            <p:cNvSpPr/>
            <p:nvPr/>
          </p:nvSpPr>
          <p:spPr>
            <a:xfrm>
              <a:off x="9416015" y="3428522"/>
              <a:ext cx="444263" cy="431851"/>
            </a:xfrm>
            <a:custGeom>
              <a:avLst/>
              <a:gdLst/>
              <a:ahLst/>
              <a:cxnLst>
                <a:cxn ang="0">
                  <a:pos x="wd2" y="hd2"/>
                </a:cxn>
                <a:cxn ang="5400000">
                  <a:pos x="wd2" y="hd2"/>
                </a:cxn>
                <a:cxn ang="10800000">
                  <a:pos x="wd2" y="hd2"/>
                </a:cxn>
                <a:cxn ang="16200000">
                  <a:pos x="wd2" y="hd2"/>
                </a:cxn>
              </a:cxnLst>
              <a:rect l="0" t="0" r="r" b="b"/>
              <a:pathLst>
                <a:path w="21600" h="21482" extrusionOk="0">
                  <a:moveTo>
                    <a:pt x="18168" y="19492"/>
                  </a:moveTo>
                  <a:cubicBezTo>
                    <a:pt x="18448" y="19188"/>
                    <a:pt x="18498" y="18765"/>
                    <a:pt x="19176" y="18663"/>
                  </a:cubicBezTo>
                  <a:cubicBezTo>
                    <a:pt x="19711" y="18582"/>
                    <a:pt x="20046" y="18941"/>
                    <a:pt x="20635" y="19503"/>
                  </a:cubicBezTo>
                  <a:cubicBezTo>
                    <a:pt x="20860" y="19277"/>
                    <a:pt x="21238" y="19081"/>
                    <a:pt x="21600" y="18973"/>
                  </a:cubicBezTo>
                  <a:cubicBezTo>
                    <a:pt x="21010" y="18348"/>
                    <a:pt x="20304" y="17627"/>
                    <a:pt x="20356" y="17196"/>
                  </a:cubicBezTo>
                  <a:cubicBezTo>
                    <a:pt x="20440" y="16483"/>
                    <a:pt x="19657" y="16127"/>
                    <a:pt x="19570" y="15682"/>
                  </a:cubicBezTo>
                  <a:cubicBezTo>
                    <a:pt x="19483" y="15235"/>
                    <a:pt x="20092" y="14522"/>
                    <a:pt x="19744" y="14166"/>
                  </a:cubicBezTo>
                  <a:cubicBezTo>
                    <a:pt x="19395" y="13808"/>
                    <a:pt x="19308" y="12917"/>
                    <a:pt x="18702" y="12828"/>
                  </a:cubicBezTo>
                  <a:cubicBezTo>
                    <a:pt x="18088" y="12738"/>
                    <a:pt x="16170" y="11758"/>
                    <a:pt x="16258" y="11134"/>
                  </a:cubicBezTo>
                  <a:cubicBezTo>
                    <a:pt x="16345" y="10510"/>
                    <a:pt x="15563" y="10065"/>
                    <a:pt x="15214" y="9886"/>
                  </a:cubicBezTo>
                  <a:cubicBezTo>
                    <a:pt x="14866" y="9707"/>
                    <a:pt x="14516" y="8102"/>
                    <a:pt x="14953" y="7836"/>
                  </a:cubicBezTo>
                  <a:cubicBezTo>
                    <a:pt x="15387" y="7568"/>
                    <a:pt x="15301" y="6052"/>
                    <a:pt x="15823" y="6052"/>
                  </a:cubicBezTo>
                  <a:cubicBezTo>
                    <a:pt x="16345" y="6052"/>
                    <a:pt x="15910" y="5249"/>
                    <a:pt x="16085" y="4714"/>
                  </a:cubicBezTo>
                  <a:cubicBezTo>
                    <a:pt x="16258" y="4180"/>
                    <a:pt x="15651" y="3912"/>
                    <a:pt x="15214" y="3912"/>
                  </a:cubicBezTo>
                  <a:cubicBezTo>
                    <a:pt x="14778" y="3912"/>
                    <a:pt x="13993" y="3199"/>
                    <a:pt x="13993" y="2573"/>
                  </a:cubicBezTo>
                  <a:cubicBezTo>
                    <a:pt x="13993" y="1951"/>
                    <a:pt x="13121" y="1059"/>
                    <a:pt x="13209" y="791"/>
                  </a:cubicBezTo>
                  <a:cubicBezTo>
                    <a:pt x="13058" y="1969"/>
                    <a:pt x="11400" y="149"/>
                    <a:pt x="10878" y="415"/>
                  </a:cubicBezTo>
                  <a:cubicBezTo>
                    <a:pt x="10357" y="683"/>
                    <a:pt x="9965" y="-118"/>
                    <a:pt x="8921" y="15"/>
                  </a:cubicBezTo>
                  <a:cubicBezTo>
                    <a:pt x="8254" y="100"/>
                    <a:pt x="8276" y="459"/>
                    <a:pt x="7938" y="779"/>
                  </a:cubicBezTo>
                  <a:lnTo>
                    <a:pt x="7979" y="791"/>
                  </a:lnTo>
                  <a:lnTo>
                    <a:pt x="6672" y="1772"/>
                  </a:lnTo>
                  <a:cubicBezTo>
                    <a:pt x="6672" y="1772"/>
                    <a:pt x="5541" y="2126"/>
                    <a:pt x="5280" y="2841"/>
                  </a:cubicBezTo>
                  <a:cubicBezTo>
                    <a:pt x="5018" y="3555"/>
                    <a:pt x="5803" y="4269"/>
                    <a:pt x="5452" y="4714"/>
                  </a:cubicBezTo>
                  <a:cubicBezTo>
                    <a:pt x="5103" y="5159"/>
                    <a:pt x="5192" y="6140"/>
                    <a:pt x="5280" y="6496"/>
                  </a:cubicBezTo>
                  <a:cubicBezTo>
                    <a:pt x="5365" y="6854"/>
                    <a:pt x="4756" y="7836"/>
                    <a:pt x="4756" y="7836"/>
                  </a:cubicBezTo>
                  <a:cubicBezTo>
                    <a:pt x="4756" y="7836"/>
                    <a:pt x="2161" y="9261"/>
                    <a:pt x="0" y="10394"/>
                  </a:cubicBezTo>
                  <a:cubicBezTo>
                    <a:pt x="38" y="10806"/>
                    <a:pt x="93" y="11206"/>
                    <a:pt x="177" y="11500"/>
                  </a:cubicBezTo>
                  <a:cubicBezTo>
                    <a:pt x="314" y="11996"/>
                    <a:pt x="526" y="12938"/>
                    <a:pt x="694" y="13718"/>
                  </a:cubicBezTo>
                  <a:cubicBezTo>
                    <a:pt x="1532" y="13711"/>
                    <a:pt x="1656" y="13635"/>
                    <a:pt x="2402" y="13720"/>
                  </a:cubicBezTo>
                  <a:cubicBezTo>
                    <a:pt x="3189" y="13808"/>
                    <a:pt x="6063" y="15948"/>
                    <a:pt x="6762" y="16306"/>
                  </a:cubicBezTo>
                  <a:cubicBezTo>
                    <a:pt x="7459" y="16662"/>
                    <a:pt x="11291" y="19603"/>
                    <a:pt x="12077" y="20317"/>
                  </a:cubicBezTo>
                  <a:cubicBezTo>
                    <a:pt x="12861" y="21031"/>
                    <a:pt x="14167" y="21210"/>
                    <a:pt x="14691" y="21210"/>
                  </a:cubicBezTo>
                  <a:cubicBezTo>
                    <a:pt x="14991" y="21210"/>
                    <a:pt x="16241" y="21358"/>
                    <a:pt x="17250" y="21482"/>
                  </a:cubicBezTo>
                  <a:cubicBezTo>
                    <a:pt x="17555" y="20722"/>
                    <a:pt x="17993" y="19683"/>
                    <a:pt x="18168" y="1949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1" name="Shape 2817"/>
            <p:cNvSpPr/>
            <p:nvPr/>
          </p:nvSpPr>
          <p:spPr>
            <a:xfrm>
              <a:off x="9788680" y="3801188"/>
              <a:ext cx="87441" cy="81944"/>
            </a:xfrm>
            <a:custGeom>
              <a:avLst/>
              <a:gdLst/>
              <a:ahLst/>
              <a:cxnLst>
                <a:cxn ang="0">
                  <a:pos x="wd2" y="hd2"/>
                </a:cxn>
                <a:cxn ang="5400000">
                  <a:pos x="wd2" y="hd2"/>
                </a:cxn>
                <a:cxn ang="10800000">
                  <a:pos x="wd2" y="hd2"/>
                </a:cxn>
                <a:cxn ang="16200000">
                  <a:pos x="wd2" y="hd2"/>
                </a:cxn>
              </a:cxnLst>
              <a:rect l="0" t="0" r="r" b="b"/>
              <a:pathLst>
                <a:path w="21600" h="21238" extrusionOk="0">
                  <a:moveTo>
                    <a:pt x="6928" y="15648"/>
                  </a:moveTo>
                  <a:lnTo>
                    <a:pt x="12676" y="20754"/>
                  </a:lnTo>
                  <a:lnTo>
                    <a:pt x="21600" y="21238"/>
                  </a:lnTo>
                  <a:cubicBezTo>
                    <a:pt x="19598" y="15748"/>
                    <a:pt x="16212" y="8291"/>
                    <a:pt x="16212" y="6398"/>
                  </a:cubicBezTo>
                  <a:cubicBezTo>
                    <a:pt x="16212" y="5725"/>
                    <a:pt x="16602" y="5065"/>
                    <a:pt x="17207" y="4436"/>
                  </a:cubicBezTo>
                  <a:cubicBezTo>
                    <a:pt x="14210" y="1506"/>
                    <a:pt x="12514" y="-362"/>
                    <a:pt x="9787" y="59"/>
                  </a:cubicBezTo>
                  <a:cubicBezTo>
                    <a:pt x="6341" y="594"/>
                    <a:pt x="6089" y="2795"/>
                    <a:pt x="4663" y="4379"/>
                  </a:cubicBezTo>
                  <a:cubicBezTo>
                    <a:pt x="3776" y="5373"/>
                    <a:pt x="1558" y="10787"/>
                    <a:pt x="0" y="14749"/>
                  </a:cubicBezTo>
                  <a:cubicBezTo>
                    <a:pt x="3800" y="15226"/>
                    <a:pt x="6928" y="15648"/>
                    <a:pt x="6928" y="1564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2" name="Shape 2818"/>
            <p:cNvSpPr/>
            <p:nvPr/>
          </p:nvSpPr>
          <p:spPr>
            <a:xfrm>
              <a:off x="7453310" y="2658347"/>
              <a:ext cx="654518" cy="552081"/>
            </a:xfrm>
            <a:custGeom>
              <a:avLst/>
              <a:gdLst/>
              <a:ahLst/>
              <a:cxnLst>
                <a:cxn ang="0">
                  <a:pos x="wd2" y="hd2"/>
                </a:cxn>
                <a:cxn ang="5400000">
                  <a:pos x="wd2" y="hd2"/>
                </a:cxn>
                <a:cxn ang="10800000">
                  <a:pos x="wd2" y="hd2"/>
                </a:cxn>
                <a:cxn ang="16200000">
                  <a:pos x="wd2" y="hd2"/>
                </a:cxn>
              </a:cxnLst>
              <a:rect l="0" t="0" r="r" b="b"/>
              <a:pathLst>
                <a:path w="21255" h="21503" extrusionOk="0">
                  <a:moveTo>
                    <a:pt x="21075" y="18206"/>
                  </a:moveTo>
                  <a:cubicBezTo>
                    <a:pt x="20836" y="18181"/>
                    <a:pt x="20770" y="18702"/>
                    <a:pt x="20161" y="19148"/>
                  </a:cubicBezTo>
                  <a:cubicBezTo>
                    <a:pt x="19551" y="19593"/>
                    <a:pt x="20164" y="21600"/>
                    <a:pt x="20770" y="21500"/>
                  </a:cubicBezTo>
                  <a:cubicBezTo>
                    <a:pt x="21403" y="21395"/>
                    <a:pt x="21315" y="18232"/>
                    <a:pt x="21075" y="18206"/>
                  </a:cubicBezTo>
                  <a:close/>
                  <a:moveTo>
                    <a:pt x="18744" y="4899"/>
                  </a:moveTo>
                  <a:cubicBezTo>
                    <a:pt x="18547" y="4940"/>
                    <a:pt x="18384" y="4586"/>
                    <a:pt x="17958" y="4586"/>
                  </a:cubicBezTo>
                  <a:cubicBezTo>
                    <a:pt x="17534" y="4586"/>
                    <a:pt x="17207" y="4351"/>
                    <a:pt x="17011" y="4037"/>
                  </a:cubicBezTo>
                  <a:cubicBezTo>
                    <a:pt x="16814" y="3723"/>
                    <a:pt x="15801" y="3646"/>
                    <a:pt x="15474" y="3723"/>
                  </a:cubicBezTo>
                  <a:cubicBezTo>
                    <a:pt x="15147" y="3802"/>
                    <a:pt x="15049" y="3056"/>
                    <a:pt x="14722" y="3136"/>
                  </a:cubicBezTo>
                  <a:cubicBezTo>
                    <a:pt x="14395" y="3215"/>
                    <a:pt x="14297" y="2626"/>
                    <a:pt x="14297" y="2311"/>
                  </a:cubicBezTo>
                  <a:cubicBezTo>
                    <a:pt x="14297" y="1998"/>
                    <a:pt x="13938" y="2547"/>
                    <a:pt x="13643" y="2704"/>
                  </a:cubicBezTo>
                  <a:cubicBezTo>
                    <a:pt x="13349" y="2861"/>
                    <a:pt x="13251" y="2351"/>
                    <a:pt x="13218" y="2116"/>
                  </a:cubicBezTo>
                  <a:cubicBezTo>
                    <a:pt x="13185" y="1881"/>
                    <a:pt x="12597" y="1645"/>
                    <a:pt x="12303" y="1450"/>
                  </a:cubicBezTo>
                  <a:cubicBezTo>
                    <a:pt x="12009" y="1254"/>
                    <a:pt x="11682" y="626"/>
                    <a:pt x="11551" y="901"/>
                  </a:cubicBezTo>
                  <a:cubicBezTo>
                    <a:pt x="11420" y="1175"/>
                    <a:pt x="11060" y="507"/>
                    <a:pt x="11028" y="233"/>
                  </a:cubicBezTo>
                  <a:cubicBezTo>
                    <a:pt x="11006" y="51"/>
                    <a:pt x="10904" y="109"/>
                    <a:pt x="10838" y="0"/>
                  </a:cubicBezTo>
                  <a:cubicBezTo>
                    <a:pt x="10726" y="27"/>
                    <a:pt x="10615" y="43"/>
                    <a:pt x="10505" y="38"/>
                  </a:cubicBezTo>
                  <a:cubicBezTo>
                    <a:pt x="9982" y="12"/>
                    <a:pt x="9524" y="507"/>
                    <a:pt x="9612" y="1555"/>
                  </a:cubicBezTo>
                  <a:cubicBezTo>
                    <a:pt x="9698" y="2600"/>
                    <a:pt x="8979" y="2704"/>
                    <a:pt x="8086" y="2783"/>
                  </a:cubicBezTo>
                  <a:cubicBezTo>
                    <a:pt x="7192" y="2861"/>
                    <a:pt x="7497" y="3698"/>
                    <a:pt x="7127" y="4037"/>
                  </a:cubicBezTo>
                  <a:cubicBezTo>
                    <a:pt x="6757" y="4378"/>
                    <a:pt x="5449" y="3855"/>
                    <a:pt x="5274" y="3280"/>
                  </a:cubicBezTo>
                  <a:cubicBezTo>
                    <a:pt x="5099" y="2706"/>
                    <a:pt x="3923" y="3280"/>
                    <a:pt x="4424" y="3959"/>
                  </a:cubicBezTo>
                  <a:cubicBezTo>
                    <a:pt x="4925" y="4639"/>
                    <a:pt x="4903" y="5581"/>
                    <a:pt x="4620" y="5842"/>
                  </a:cubicBezTo>
                  <a:cubicBezTo>
                    <a:pt x="4337" y="6104"/>
                    <a:pt x="3726" y="5424"/>
                    <a:pt x="3334" y="5763"/>
                  </a:cubicBezTo>
                  <a:cubicBezTo>
                    <a:pt x="2941" y="6104"/>
                    <a:pt x="2920" y="5449"/>
                    <a:pt x="2441" y="5242"/>
                  </a:cubicBezTo>
                  <a:cubicBezTo>
                    <a:pt x="1962" y="5031"/>
                    <a:pt x="1764" y="5502"/>
                    <a:pt x="1002" y="5424"/>
                  </a:cubicBezTo>
                  <a:cubicBezTo>
                    <a:pt x="239" y="5344"/>
                    <a:pt x="-197" y="5868"/>
                    <a:pt x="87" y="6260"/>
                  </a:cubicBezTo>
                  <a:cubicBezTo>
                    <a:pt x="369" y="6652"/>
                    <a:pt x="43" y="7018"/>
                    <a:pt x="260" y="7359"/>
                  </a:cubicBezTo>
                  <a:cubicBezTo>
                    <a:pt x="479" y="7698"/>
                    <a:pt x="1481" y="7644"/>
                    <a:pt x="2222" y="8116"/>
                  </a:cubicBezTo>
                  <a:cubicBezTo>
                    <a:pt x="2964" y="8586"/>
                    <a:pt x="3137" y="8193"/>
                    <a:pt x="3508" y="8535"/>
                  </a:cubicBezTo>
                  <a:cubicBezTo>
                    <a:pt x="3879" y="8874"/>
                    <a:pt x="3966" y="8665"/>
                    <a:pt x="3987" y="9319"/>
                  </a:cubicBezTo>
                  <a:cubicBezTo>
                    <a:pt x="4010" y="9972"/>
                    <a:pt x="4424" y="10599"/>
                    <a:pt x="5143" y="10834"/>
                  </a:cubicBezTo>
                  <a:cubicBezTo>
                    <a:pt x="5863" y="11070"/>
                    <a:pt x="5318" y="11645"/>
                    <a:pt x="5536" y="12220"/>
                  </a:cubicBezTo>
                  <a:cubicBezTo>
                    <a:pt x="5753" y="12796"/>
                    <a:pt x="5209" y="13632"/>
                    <a:pt x="5318" y="14338"/>
                  </a:cubicBezTo>
                  <a:cubicBezTo>
                    <a:pt x="5427" y="15043"/>
                    <a:pt x="4968" y="17318"/>
                    <a:pt x="4620" y="17526"/>
                  </a:cubicBezTo>
                  <a:cubicBezTo>
                    <a:pt x="4598" y="17540"/>
                    <a:pt x="4562" y="17540"/>
                    <a:pt x="4533" y="17547"/>
                  </a:cubicBezTo>
                  <a:cubicBezTo>
                    <a:pt x="4860" y="17742"/>
                    <a:pt x="5203" y="17913"/>
                    <a:pt x="5371" y="18046"/>
                  </a:cubicBezTo>
                  <a:cubicBezTo>
                    <a:pt x="5690" y="18301"/>
                    <a:pt x="6378" y="18554"/>
                    <a:pt x="6803" y="18873"/>
                  </a:cubicBezTo>
                  <a:cubicBezTo>
                    <a:pt x="7227" y="19192"/>
                    <a:pt x="7970" y="19128"/>
                    <a:pt x="7970" y="18745"/>
                  </a:cubicBezTo>
                  <a:cubicBezTo>
                    <a:pt x="7970" y="18364"/>
                    <a:pt x="8394" y="18619"/>
                    <a:pt x="8660" y="18936"/>
                  </a:cubicBezTo>
                  <a:cubicBezTo>
                    <a:pt x="8924" y="19254"/>
                    <a:pt x="9932" y="19319"/>
                    <a:pt x="10409" y="19445"/>
                  </a:cubicBezTo>
                  <a:cubicBezTo>
                    <a:pt x="10812" y="19552"/>
                    <a:pt x="11399" y="19485"/>
                    <a:pt x="11924" y="19498"/>
                  </a:cubicBezTo>
                  <a:cubicBezTo>
                    <a:pt x="11904" y="19355"/>
                    <a:pt x="11877" y="19206"/>
                    <a:pt x="11835" y="19044"/>
                  </a:cubicBezTo>
                  <a:cubicBezTo>
                    <a:pt x="11574" y="18024"/>
                    <a:pt x="12336" y="17422"/>
                    <a:pt x="13055" y="17291"/>
                  </a:cubicBezTo>
                  <a:cubicBezTo>
                    <a:pt x="13774" y="17161"/>
                    <a:pt x="15343" y="17684"/>
                    <a:pt x="15758" y="17997"/>
                  </a:cubicBezTo>
                  <a:cubicBezTo>
                    <a:pt x="16172" y="18310"/>
                    <a:pt x="16739" y="18232"/>
                    <a:pt x="17458" y="17318"/>
                  </a:cubicBezTo>
                  <a:cubicBezTo>
                    <a:pt x="17821" y="16855"/>
                    <a:pt x="18117" y="16687"/>
                    <a:pt x="18382" y="16596"/>
                  </a:cubicBezTo>
                  <a:cubicBezTo>
                    <a:pt x="18401" y="16391"/>
                    <a:pt x="18489" y="16180"/>
                    <a:pt x="18547" y="15998"/>
                  </a:cubicBezTo>
                  <a:cubicBezTo>
                    <a:pt x="18645" y="15683"/>
                    <a:pt x="18187" y="15762"/>
                    <a:pt x="17861" y="15723"/>
                  </a:cubicBezTo>
                  <a:cubicBezTo>
                    <a:pt x="17534" y="15683"/>
                    <a:pt x="17305" y="15291"/>
                    <a:pt x="17534" y="14860"/>
                  </a:cubicBezTo>
                  <a:cubicBezTo>
                    <a:pt x="17763" y="14429"/>
                    <a:pt x="17338" y="14389"/>
                    <a:pt x="17109" y="13958"/>
                  </a:cubicBezTo>
                  <a:cubicBezTo>
                    <a:pt x="16880" y="13527"/>
                    <a:pt x="17207" y="13644"/>
                    <a:pt x="17403" y="13527"/>
                  </a:cubicBezTo>
                  <a:cubicBezTo>
                    <a:pt x="17599" y="13409"/>
                    <a:pt x="17861" y="12938"/>
                    <a:pt x="17697" y="12822"/>
                  </a:cubicBezTo>
                  <a:cubicBezTo>
                    <a:pt x="17534" y="12703"/>
                    <a:pt x="17403" y="12429"/>
                    <a:pt x="17534" y="11958"/>
                  </a:cubicBezTo>
                  <a:cubicBezTo>
                    <a:pt x="17665" y="11487"/>
                    <a:pt x="17272" y="11448"/>
                    <a:pt x="17272" y="11095"/>
                  </a:cubicBezTo>
                  <a:cubicBezTo>
                    <a:pt x="17272" y="10743"/>
                    <a:pt x="16913" y="10586"/>
                    <a:pt x="16619" y="11017"/>
                  </a:cubicBezTo>
                  <a:cubicBezTo>
                    <a:pt x="16324" y="11448"/>
                    <a:pt x="16226" y="11135"/>
                    <a:pt x="16422" y="10429"/>
                  </a:cubicBezTo>
                  <a:cubicBezTo>
                    <a:pt x="16619" y="9723"/>
                    <a:pt x="17305" y="9409"/>
                    <a:pt x="17370" y="9018"/>
                  </a:cubicBezTo>
                  <a:cubicBezTo>
                    <a:pt x="17436" y="8625"/>
                    <a:pt x="17828" y="8272"/>
                    <a:pt x="18122" y="8272"/>
                  </a:cubicBezTo>
                  <a:cubicBezTo>
                    <a:pt x="18417" y="8272"/>
                    <a:pt x="18351" y="7449"/>
                    <a:pt x="18448" y="6939"/>
                  </a:cubicBezTo>
                  <a:cubicBezTo>
                    <a:pt x="18547" y="6429"/>
                    <a:pt x="18613" y="5920"/>
                    <a:pt x="19038" y="5489"/>
                  </a:cubicBezTo>
                  <a:cubicBezTo>
                    <a:pt x="19463" y="5058"/>
                    <a:pt x="18940" y="4861"/>
                    <a:pt x="18744" y="489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3" name="Shape 2819"/>
            <p:cNvSpPr/>
            <p:nvPr/>
          </p:nvSpPr>
          <p:spPr>
            <a:xfrm>
              <a:off x="3552744" y="4571363"/>
              <a:ext cx="104848" cy="57988"/>
            </a:xfrm>
            <a:custGeom>
              <a:avLst/>
              <a:gdLst/>
              <a:ahLst/>
              <a:cxnLst>
                <a:cxn ang="0">
                  <a:pos x="wd2" y="hd2"/>
                </a:cxn>
                <a:cxn ang="5400000">
                  <a:pos x="wd2" y="hd2"/>
                </a:cxn>
                <a:cxn ang="10800000">
                  <a:pos x="wd2" y="hd2"/>
                </a:cxn>
                <a:cxn ang="16200000">
                  <a:pos x="wd2" y="hd2"/>
                </a:cxn>
              </a:cxnLst>
              <a:rect l="0" t="0" r="r" b="b"/>
              <a:pathLst>
                <a:path w="21399" h="21600" extrusionOk="0">
                  <a:moveTo>
                    <a:pt x="21068" y="8324"/>
                  </a:moveTo>
                  <a:cubicBezTo>
                    <a:pt x="19478" y="4347"/>
                    <a:pt x="15316" y="9038"/>
                    <a:pt x="10949" y="3615"/>
                  </a:cubicBezTo>
                  <a:cubicBezTo>
                    <a:pt x="9807" y="2187"/>
                    <a:pt x="8388" y="1003"/>
                    <a:pt x="6920" y="0"/>
                  </a:cubicBezTo>
                  <a:cubicBezTo>
                    <a:pt x="6814" y="127"/>
                    <a:pt x="6725" y="271"/>
                    <a:pt x="6583" y="371"/>
                  </a:cubicBezTo>
                  <a:cubicBezTo>
                    <a:pt x="5650" y="859"/>
                    <a:pt x="2778" y="5576"/>
                    <a:pt x="0" y="10393"/>
                  </a:cubicBezTo>
                  <a:cubicBezTo>
                    <a:pt x="3132" y="14903"/>
                    <a:pt x="14801" y="21600"/>
                    <a:pt x="17993" y="21600"/>
                  </a:cubicBezTo>
                  <a:cubicBezTo>
                    <a:pt x="19498" y="21600"/>
                    <a:pt x="20303" y="20362"/>
                    <a:pt x="20981" y="19359"/>
                  </a:cubicBezTo>
                  <a:cubicBezTo>
                    <a:pt x="21432" y="14090"/>
                    <a:pt x="21600" y="9661"/>
                    <a:pt x="21068" y="832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4" name="Shape 2820"/>
            <p:cNvSpPr/>
            <p:nvPr/>
          </p:nvSpPr>
          <p:spPr>
            <a:xfrm>
              <a:off x="3577588" y="4471986"/>
              <a:ext cx="277841" cy="146118"/>
            </a:xfrm>
            <a:custGeom>
              <a:avLst/>
              <a:gdLst/>
              <a:ahLst/>
              <a:cxnLst>
                <a:cxn ang="0">
                  <a:pos x="wd2" y="hd2"/>
                </a:cxn>
                <a:cxn ang="5400000">
                  <a:pos x="wd2" y="hd2"/>
                </a:cxn>
                <a:cxn ang="10800000">
                  <a:pos x="wd2" y="hd2"/>
                </a:cxn>
                <a:cxn ang="16200000">
                  <a:pos x="wd2" y="hd2"/>
                </a:cxn>
              </a:cxnLst>
              <a:rect l="0" t="0" r="r" b="b"/>
              <a:pathLst>
                <a:path w="21574" h="20364" extrusionOk="0">
                  <a:moveTo>
                    <a:pt x="9079" y="18055"/>
                  </a:moveTo>
                  <a:cubicBezTo>
                    <a:pt x="9230" y="17510"/>
                    <a:pt x="8174" y="14396"/>
                    <a:pt x="10211" y="14122"/>
                  </a:cubicBezTo>
                  <a:cubicBezTo>
                    <a:pt x="12250" y="13855"/>
                    <a:pt x="13758" y="13446"/>
                    <a:pt x="14060" y="11143"/>
                  </a:cubicBezTo>
                  <a:cubicBezTo>
                    <a:pt x="14363" y="8844"/>
                    <a:pt x="16777" y="9929"/>
                    <a:pt x="17457" y="9791"/>
                  </a:cubicBezTo>
                  <a:cubicBezTo>
                    <a:pt x="18017" y="9679"/>
                    <a:pt x="19816" y="6703"/>
                    <a:pt x="21574" y="6825"/>
                  </a:cubicBezTo>
                  <a:cubicBezTo>
                    <a:pt x="21600" y="3741"/>
                    <a:pt x="19268" y="4739"/>
                    <a:pt x="17657" y="1848"/>
                  </a:cubicBezTo>
                  <a:cubicBezTo>
                    <a:pt x="15938" y="-1236"/>
                    <a:pt x="12185" y="164"/>
                    <a:pt x="10152" y="1571"/>
                  </a:cubicBezTo>
                  <a:cubicBezTo>
                    <a:pt x="8121" y="2970"/>
                    <a:pt x="5776" y="22"/>
                    <a:pt x="3587" y="2270"/>
                  </a:cubicBezTo>
                  <a:cubicBezTo>
                    <a:pt x="3560" y="2294"/>
                    <a:pt x="3537" y="2308"/>
                    <a:pt x="3511" y="2335"/>
                  </a:cubicBezTo>
                  <a:cubicBezTo>
                    <a:pt x="3033" y="3417"/>
                    <a:pt x="2375" y="4749"/>
                    <a:pt x="1608" y="5861"/>
                  </a:cubicBezTo>
                  <a:cubicBezTo>
                    <a:pt x="135" y="8009"/>
                    <a:pt x="541" y="10125"/>
                    <a:pt x="0" y="10741"/>
                  </a:cubicBezTo>
                  <a:cubicBezTo>
                    <a:pt x="559" y="11119"/>
                    <a:pt x="1097" y="11559"/>
                    <a:pt x="1533" y="12093"/>
                  </a:cubicBezTo>
                  <a:cubicBezTo>
                    <a:pt x="3194" y="14122"/>
                    <a:pt x="4778" y="12371"/>
                    <a:pt x="5381" y="13855"/>
                  </a:cubicBezTo>
                  <a:cubicBezTo>
                    <a:pt x="5585" y="14359"/>
                    <a:pt x="5521" y="16012"/>
                    <a:pt x="5349" y="17984"/>
                  </a:cubicBezTo>
                  <a:cubicBezTo>
                    <a:pt x="5656" y="17537"/>
                    <a:pt x="5891" y="17219"/>
                    <a:pt x="6401" y="17984"/>
                  </a:cubicBezTo>
                  <a:cubicBezTo>
                    <a:pt x="6859" y="18667"/>
                    <a:pt x="6775" y="19522"/>
                    <a:pt x="6718" y="20364"/>
                  </a:cubicBezTo>
                  <a:lnTo>
                    <a:pt x="8023" y="19813"/>
                  </a:lnTo>
                  <a:cubicBezTo>
                    <a:pt x="8023" y="19813"/>
                    <a:pt x="8929" y="18596"/>
                    <a:pt x="9079" y="1805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5" name="Shape 2821"/>
            <p:cNvSpPr/>
            <p:nvPr/>
          </p:nvSpPr>
          <p:spPr>
            <a:xfrm>
              <a:off x="2335370" y="3676966"/>
              <a:ext cx="1379781" cy="859678"/>
            </a:xfrm>
            <a:custGeom>
              <a:avLst/>
              <a:gdLst/>
              <a:ahLst/>
              <a:cxnLst>
                <a:cxn ang="0">
                  <a:pos x="wd2" y="hd2"/>
                </a:cxn>
                <a:cxn ang="5400000">
                  <a:pos x="wd2" y="hd2"/>
                </a:cxn>
                <a:cxn ang="10800000">
                  <a:pos x="wd2" y="hd2"/>
                </a:cxn>
                <a:cxn ang="16200000">
                  <a:pos x="wd2" y="hd2"/>
                </a:cxn>
              </a:cxnLst>
              <a:rect l="0" t="0" r="r" b="b"/>
              <a:pathLst>
                <a:path w="21547" h="21600" extrusionOk="0">
                  <a:moveTo>
                    <a:pt x="17975" y="20368"/>
                  </a:moveTo>
                  <a:cubicBezTo>
                    <a:pt x="18051" y="20343"/>
                    <a:pt x="18840" y="20515"/>
                    <a:pt x="18916" y="20197"/>
                  </a:cubicBezTo>
                  <a:cubicBezTo>
                    <a:pt x="18992" y="19880"/>
                    <a:pt x="18324" y="19172"/>
                    <a:pt x="18400" y="19098"/>
                  </a:cubicBezTo>
                  <a:cubicBezTo>
                    <a:pt x="18475" y="19026"/>
                    <a:pt x="18506" y="18244"/>
                    <a:pt x="18627" y="18244"/>
                  </a:cubicBezTo>
                  <a:cubicBezTo>
                    <a:pt x="18749" y="18244"/>
                    <a:pt x="19857" y="18293"/>
                    <a:pt x="19917" y="18244"/>
                  </a:cubicBezTo>
                  <a:cubicBezTo>
                    <a:pt x="19978" y="18195"/>
                    <a:pt x="20191" y="17560"/>
                    <a:pt x="20373" y="17536"/>
                  </a:cubicBezTo>
                  <a:cubicBezTo>
                    <a:pt x="20456" y="17525"/>
                    <a:pt x="20586" y="17688"/>
                    <a:pt x="20703" y="17867"/>
                  </a:cubicBezTo>
                  <a:cubicBezTo>
                    <a:pt x="20908" y="17563"/>
                    <a:pt x="20980" y="16876"/>
                    <a:pt x="21018" y="16319"/>
                  </a:cubicBezTo>
                  <a:cubicBezTo>
                    <a:pt x="21066" y="15636"/>
                    <a:pt x="20924" y="15409"/>
                    <a:pt x="21144" y="15030"/>
                  </a:cubicBezTo>
                  <a:cubicBezTo>
                    <a:pt x="21364" y="14650"/>
                    <a:pt x="21600" y="14625"/>
                    <a:pt x="21537" y="14093"/>
                  </a:cubicBezTo>
                  <a:cubicBezTo>
                    <a:pt x="21474" y="13562"/>
                    <a:pt x="21176" y="14093"/>
                    <a:pt x="20924" y="13841"/>
                  </a:cubicBezTo>
                  <a:cubicBezTo>
                    <a:pt x="20672" y="13588"/>
                    <a:pt x="20452" y="13765"/>
                    <a:pt x="19808" y="13917"/>
                  </a:cubicBezTo>
                  <a:cubicBezTo>
                    <a:pt x="19163" y="14068"/>
                    <a:pt x="18864" y="14498"/>
                    <a:pt x="18896" y="15232"/>
                  </a:cubicBezTo>
                  <a:cubicBezTo>
                    <a:pt x="18927" y="15965"/>
                    <a:pt x="18676" y="15636"/>
                    <a:pt x="18692" y="16269"/>
                  </a:cubicBezTo>
                  <a:cubicBezTo>
                    <a:pt x="18707" y="16901"/>
                    <a:pt x="18189" y="16926"/>
                    <a:pt x="18220" y="17306"/>
                  </a:cubicBezTo>
                  <a:cubicBezTo>
                    <a:pt x="18251" y="17685"/>
                    <a:pt x="17811" y="17306"/>
                    <a:pt x="17685" y="17179"/>
                  </a:cubicBezTo>
                  <a:cubicBezTo>
                    <a:pt x="17560" y="17053"/>
                    <a:pt x="16207" y="17711"/>
                    <a:pt x="16019" y="17761"/>
                  </a:cubicBezTo>
                  <a:cubicBezTo>
                    <a:pt x="15830" y="17811"/>
                    <a:pt x="15484" y="17129"/>
                    <a:pt x="15217" y="17154"/>
                  </a:cubicBezTo>
                  <a:cubicBezTo>
                    <a:pt x="14950" y="17179"/>
                    <a:pt x="14840" y="16522"/>
                    <a:pt x="14808" y="15990"/>
                  </a:cubicBezTo>
                  <a:cubicBezTo>
                    <a:pt x="14777" y="15460"/>
                    <a:pt x="14273" y="14979"/>
                    <a:pt x="14053" y="14498"/>
                  </a:cubicBezTo>
                  <a:cubicBezTo>
                    <a:pt x="13833" y="14017"/>
                    <a:pt x="13802" y="12955"/>
                    <a:pt x="13786" y="12272"/>
                  </a:cubicBezTo>
                  <a:cubicBezTo>
                    <a:pt x="13770" y="11589"/>
                    <a:pt x="13723" y="10425"/>
                    <a:pt x="14022" y="9085"/>
                  </a:cubicBezTo>
                  <a:cubicBezTo>
                    <a:pt x="14062" y="8905"/>
                    <a:pt x="14081" y="8749"/>
                    <a:pt x="14086" y="8609"/>
                  </a:cubicBezTo>
                  <a:cubicBezTo>
                    <a:pt x="13977" y="8501"/>
                    <a:pt x="13871" y="8423"/>
                    <a:pt x="13790" y="8431"/>
                  </a:cubicBezTo>
                  <a:cubicBezTo>
                    <a:pt x="13522" y="8458"/>
                    <a:pt x="12917" y="7864"/>
                    <a:pt x="12799" y="7864"/>
                  </a:cubicBezTo>
                  <a:cubicBezTo>
                    <a:pt x="12682" y="7864"/>
                    <a:pt x="12699" y="7405"/>
                    <a:pt x="12598" y="7161"/>
                  </a:cubicBezTo>
                  <a:cubicBezTo>
                    <a:pt x="12497" y="6918"/>
                    <a:pt x="12564" y="6458"/>
                    <a:pt x="12430" y="6296"/>
                  </a:cubicBezTo>
                  <a:cubicBezTo>
                    <a:pt x="12296" y="6134"/>
                    <a:pt x="11893" y="5512"/>
                    <a:pt x="11758" y="4756"/>
                  </a:cubicBezTo>
                  <a:cubicBezTo>
                    <a:pt x="11624" y="3999"/>
                    <a:pt x="10801" y="3621"/>
                    <a:pt x="10499" y="3594"/>
                  </a:cubicBezTo>
                  <a:cubicBezTo>
                    <a:pt x="10196" y="3567"/>
                    <a:pt x="10028" y="4594"/>
                    <a:pt x="9944" y="4648"/>
                  </a:cubicBezTo>
                  <a:cubicBezTo>
                    <a:pt x="9861" y="4702"/>
                    <a:pt x="9289" y="4108"/>
                    <a:pt x="9121" y="3972"/>
                  </a:cubicBezTo>
                  <a:cubicBezTo>
                    <a:pt x="8953" y="3837"/>
                    <a:pt x="8869" y="3567"/>
                    <a:pt x="8869" y="3243"/>
                  </a:cubicBezTo>
                  <a:cubicBezTo>
                    <a:pt x="8869" y="2918"/>
                    <a:pt x="8517" y="2404"/>
                    <a:pt x="8416" y="2351"/>
                  </a:cubicBezTo>
                  <a:cubicBezTo>
                    <a:pt x="8315" y="2297"/>
                    <a:pt x="7610" y="1189"/>
                    <a:pt x="7610" y="1189"/>
                  </a:cubicBezTo>
                  <a:lnTo>
                    <a:pt x="6501" y="1189"/>
                  </a:lnTo>
                  <a:lnTo>
                    <a:pt x="6266" y="1675"/>
                  </a:lnTo>
                  <a:lnTo>
                    <a:pt x="4251" y="1702"/>
                  </a:lnTo>
                  <a:cubicBezTo>
                    <a:pt x="4251" y="1702"/>
                    <a:pt x="2705" y="783"/>
                    <a:pt x="2420" y="676"/>
                  </a:cubicBezTo>
                  <a:cubicBezTo>
                    <a:pt x="2134" y="568"/>
                    <a:pt x="1630" y="0"/>
                    <a:pt x="1630" y="0"/>
                  </a:cubicBezTo>
                  <a:lnTo>
                    <a:pt x="0" y="344"/>
                  </a:lnTo>
                  <a:cubicBezTo>
                    <a:pt x="84" y="632"/>
                    <a:pt x="200" y="944"/>
                    <a:pt x="375" y="1294"/>
                  </a:cubicBezTo>
                  <a:cubicBezTo>
                    <a:pt x="706" y="1952"/>
                    <a:pt x="941" y="3115"/>
                    <a:pt x="973" y="3520"/>
                  </a:cubicBezTo>
                  <a:cubicBezTo>
                    <a:pt x="1004" y="3925"/>
                    <a:pt x="1460" y="4254"/>
                    <a:pt x="1853" y="4659"/>
                  </a:cubicBezTo>
                  <a:cubicBezTo>
                    <a:pt x="2246" y="5063"/>
                    <a:pt x="2246" y="5949"/>
                    <a:pt x="2199" y="6176"/>
                  </a:cubicBezTo>
                  <a:cubicBezTo>
                    <a:pt x="2152" y="6403"/>
                    <a:pt x="1664" y="6024"/>
                    <a:pt x="1633" y="6251"/>
                  </a:cubicBezTo>
                  <a:cubicBezTo>
                    <a:pt x="1602" y="6479"/>
                    <a:pt x="2262" y="7365"/>
                    <a:pt x="2513" y="7314"/>
                  </a:cubicBezTo>
                  <a:cubicBezTo>
                    <a:pt x="2765" y="7263"/>
                    <a:pt x="2891" y="7517"/>
                    <a:pt x="3284" y="8073"/>
                  </a:cubicBezTo>
                  <a:cubicBezTo>
                    <a:pt x="3677" y="8629"/>
                    <a:pt x="3646" y="9287"/>
                    <a:pt x="3488" y="9489"/>
                  </a:cubicBezTo>
                  <a:cubicBezTo>
                    <a:pt x="3331" y="9692"/>
                    <a:pt x="3803" y="10122"/>
                    <a:pt x="4306" y="10653"/>
                  </a:cubicBezTo>
                  <a:cubicBezTo>
                    <a:pt x="4809" y="11184"/>
                    <a:pt x="5013" y="11842"/>
                    <a:pt x="5061" y="12120"/>
                  </a:cubicBezTo>
                  <a:cubicBezTo>
                    <a:pt x="5108" y="12398"/>
                    <a:pt x="5328" y="12146"/>
                    <a:pt x="5406" y="11766"/>
                  </a:cubicBezTo>
                  <a:cubicBezTo>
                    <a:pt x="5485" y="11387"/>
                    <a:pt x="5249" y="11286"/>
                    <a:pt x="5249" y="10856"/>
                  </a:cubicBezTo>
                  <a:cubicBezTo>
                    <a:pt x="5249" y="10425"/>
                    <a:pt x="4840" y="10501"/>
                    <a:pt x="4652" y="10451"/>
                  </a:cubicBezTo>
                  <a:cubicBezTo>
                    <a:pt x="4463" y="10400"/>
                    <a:pt x="4667" y="9743"/>
                    <a:pt x="4479" y="9439"/>
                  </a:cubicBezTo>
                  <a:cubicBezTo>
                    <a:pt x="4290" y="9135"/>
                    <a:pt x="4117" y="8376"/>
                    <a:pt x="4023" y="7820"/>
                  </a:cubicBezTo>
                  <a:cubicBezTo>
                    <a:pt x="3928" y="7263"/>
                    <a:pt x="3441" y="6708"/>
                    <a:pt x="3237" y="6100"/>
                  </a:cubicBezTo>
                  <a:cubicBezTo>
                    <a:pt x="3032" y="5493"/>
                    <a:pt x="2812" y="5013"/>
                    <a:pt x="2671" y="4860"/>
                  </a:cubicBezTo>
                  <a:cubicBezTo>
                    <a:pt x="2529" y="4709"/>
                    <a:pt x="2875" y="4481"/>
                    <a:pt x="2749" y="4254"/>
                  </a:cubicBezTo>
                  <a:cubicBezTo>
                    <a:pt x="2624" y="4026"/>
                    <a:pt x="2435" y="4051"/>
                    <a:pt x="2199" y="3874"/>
                  </a:cubicBezTo>
                  <a:cubicBezTo>
                    <a:pt x="1963" y="3697"/>
                    <a:pt x="1806" y="3394"/>
                    <a:pt x="1806" y="2989"/>
                  </a:cubicBezTo>
                  <a:cubicBezTo>
                    <a:pt x="1806" y="2584"/>
                    <a:pt x="1649" y="1623"/>
                    <a:pt x="1570" y="1294"/>
                  </a:cubicBezTo>
                  <a:cubicBezTo>
                    <a:pt x="1491" y="965"/>
                    <a:pt x="1743" y="1016"/>
                    <a:pt x="1822" y="1167"/>
                  </a:cubicBezTo>
                  <a:cubicBezTo>
                    <a:pt x="1900" y="1319"/>
                    <a:pt x="1963" y="1471"/>
                    <a:pt x="2073" y="1370"/>
                  </a:cubicBezTo>
                  <a:cubicBezTo>
                    <a:pt x="2183" y="1269"/>
                    <a:pt x="2372" y="1345"/>
                    <a:pt x="2451" y="1623"/>
                  </a:cubicBezTo>
                  <a:cubicBezTo>
                    <a:pt x="2529" y="1901"/>
                    <a:pt x="2797" y="1648"/>
                    <a:pt x="2922" y="1775"/>
                  </a:cubicBezTo>
                  <a:cubicBezTo>
                    <a:pt x="3048" y="1901"/>
                    <a:pt x="2639" y="2053"/>
                    <a:pt x="3048" y="3217"/>
                  </a:cubicBezTo>
                  <a:cubicBezTo>
                    <a:pt x="3457" y="4380"/>
                    <a:pt x="3174" y="3723"/>
                    <a:pt x="3174" y="4506"/>
                  </a:cubicBezTo>
                  <a:cubicBezTo>
                    <a:pt x="3174" y="5291"/>
                    <a:pt x="3426" y="4937"/>
                    <a:pt x="3504" y="4810"/>
                  </a:cubicBezTo>
                  <a:cubicBezTo>
                    <a:pt x="3583" y="4684"/>
                    <a:pt x="3803" y="5063"/>
                    <a:pt x="4007" y="5468"/>
                  </a:cubicBezTo>
                  <a:cubicBezTo>
                    <a:pt x="4211" y="5873"/>
                    <a:pt x="4604" y="5898"/>
                    <a:pt x="4604" y="6125"/>
                  </a:cubicBezTo>
                  <a:cubicBezTo>
                    <a:pt x="4604" y="6353"/>
                    <a:pt x="4683" y="6808"/>
                    <a:pt x="4950" y="6884"/>
                  </a:cubicBezTo>
                  <a:cubicBezTo>
                    <a:pt x="5218" y="6960"/>
                    <a:pt x="5265" y="7441"/>
                    <a:pt x="5438" y="7492"/>
                  </a:cubicBezTo>
                  <a:cubicBezTo>
                    <a:pt x="5611" y="7542"/>
                    <a:pt x="5642" y="7846"/>
                    <a:pt x="5548" y="8174"/>
                  </a:cubicBezTo>
                  <a:cubicBezTo>
                    <a:pt x="5454" y="8503"/>
                    <a:pt x="5548" y="8781"/>
                    <a:pt x="5988" y="9059"/>
                  </a:cubicBezTo>
                  <a:cubicBezTo>
                    <a:pt x="6428" y="9338"/>
                    <a:pt x="6224" y="9389"/>
                    <a:pt x="6570" y="9920"/>
                  </a:cubicBezTo>
                  <a:cubicBezTo>
                    <a:pt x="6916" y="10451"/>
                    <a:pt x="7890" y="12171"/>
                    <a:pt x="8095" y="12652"/>
                  </a:cubicBezTo>
                  <a:cubicBezTo>
                    <a:pt x="8299" y="13132"/>
                    <a:pt x="8362" y="13537"/>
                    <a:pt x="8441" y="13891"/>
                  </a:cubicBezTo>
                  <a:cubicBezTo>
                    <a:pt x="8519" y="14245"/>
                    <a:pt x="8283" y="14422"/>
                    <a:pt x="8409" y="14725"/>
                  </a:cubicBezTo>
                  <a:cubicBezTo>
                    <a:pt x="8535" y="15030"/>
                    <a:pt x="8173" y="14903"/>
                    <a:pt x="8189" y="15130"/>
                  </a:cubicBezTo>
                  <a:cubicBezTo>
                    <a:pt x="8205" y="15358"/>
                    <a:pt x="8409" y="16496"/>
                    <a:pt x="8755" y="16547"/>
                  </a:cubicBezTo>
                  <a:cubicBezTo>
                    <a:pt x="9101" y="16597"/>
                    <a:pt x="9494" y="17280"/>
                    <a:pt x="9777" y="17660"/>
                  </a:cubicBezTo>
                  <a:cubicBezTo>
                    <a:pt x="10060" y="18039"/>
                    <a:pt x="10484" y="17963"/>
                    <a:pt x="10909" y="18216"/>
                  </a:cubicBezTo>
                  <a:cubicBezTo>
                    <a:pt x="11334" y="18469"/>
                    <a:pt x="11695" y="19076"/>
                    <a:pt x="12308" y="19355"/>
                  </a:cubicBezTo>
                  <a:cubicBezTo>
                    <a:pt x="12921" y="19633"/>
                    <a:pt x="13519" y="20063"/>
                    <a:pt x="13912" y="20468"/>
                  </a:cubicBezTo>
                  <a:cubicBezTo>
                    <a:pt x="14305" y="20873"/>
                    <a:pt x="14792" y="20696"/>
                    <a:pt x="15343" y="20341"/>
                  </a:cubicBezTo>
                  <a:cubicBezTo>
                    <a:pt x="15893" y="19987"/>
                    <a:pt x="16317" y="20442"/>
                    <a:pt x="16632" y="20645"/>
                  </a:cubicBezTo>
                  <a:cubicBezTo>
                    <a:pt x="16787" y="20744"/>
                    <a:pt x="17091" y="21163"/>
                    <a:pt x="17395" y="21600"/>
                  </a:cubicBezTo>
                  <a:cubicBezTo>
                    <a:pt x="17673" y="20959"/>
                    <a:pt x="17939" y="20380"/>
                    <a:pt x="17975" y="2036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6" name="Shape 2822"/>
            <p:cNvSpPr/>
            <p:nvPr/>
          </p:nvSpPr>
          <p:spPr>
            <a:xfrm>
              <a:off x="3428522" y="4397453"/>
              <a:ext cx="193795" cy="188299"/>
            </a:xfrm>
            <a:custGeom>
              <a:avLst/>
              <a:gdLst/>
              <a:ahLst/>
              <a:cxnLst>
                <a:cxn ang="0">
                  <a:pos x="wd2" y="hd2"/>
                </a:cxn>
                <a:cxn ang="5400000">
                  <a:pos x="wd2" y="hd2"/>
                </a:cxn>
                <a:cxn ang="10800000">
                  <a:pos x="wd2" y="hd2"/>
                </a:cxn>
                <a:cxn ang="16200000">
                  <a:pos x="wd2" y="hd2"/>
                </a:cxn>
              </a:cxnLst>
              <a:rect l="0" t="0" r="r" b="b"/>
              <a:pathLst>
                <a:path w="21600" h="21600" extrusionOk="0">
                  <a:moveTo>
                    <a:pt x="18870" y="14383"/>
                  </a:moveTo>
                  <a:cubicBezTo>
                    <a:pt x="19971" y="13468"/>
                    <a:pt x="20914" y="12371"/>
                    <a:pt x="21600" y="11480"/>
                  </a:cubicBezTo>
                  <a:cubicBezTo>
                    <a:pt x="19840" y="12463"/>
                    <a:pt x="19304" y="11522"/>
                    <a:pt x="19561" y="10248"/>
                  </a:cubicBezTo>
                  <a:lnTo>
                    <a:pt x="17029" y="10593"/>
                  </a:lnTo>
                  <a:lnTo>
                    <a:pt x="17288" y="72"/>
                  </a:lnTo>
                  <a:cubicBezTo>
                    <a:pt x="15246" y="161"/>
                    <a:pt x="9527" y="0"/>
                    <a:pt x="8795" y="0"/>
                  </a:cubicBezTo>
                  <a:cubicBezTo>
                    <a:pt x="7930" y="0"/>
                    <a:pt x="7712" y="3571"/>
                    <a:pt x="7172" y="3902"/>
                  </a:cubicBezTo>
                  <a:cubicBezTo>
                    <a:pt x="6631" y="4242"/>
                    <a:pt x="11396" y="7473"/>
                    <a:pt x="10855" y="8920"/>
                  </a:cubicBezTo>
                  <a:cubicBezTo>
                    <a:pt x="10313" y="10370"/>
                    <a:pt x="4680" y="9588"/>
                    <a:pt x="4139" y="9699"/>
                  </a:cubicBezTo>
                  <a:cubicBezTo>
                    <a:pt x="3887" y="9755"/>
                    <a:pt x="1982" y="12399"/>
                    <a:pt x="0" y="15324"/>
                  </a:cubicBezTo>
                  <a:cubicBezTo>
                    <a:pt x="2236" y="17370"/>
                    <a:pt x="4471" y="19499"/>
                    <a:pt x="5552" y="20203"/>
                  </a:cubicBezTo>
                  <a:cubicBezTo>
                    <a:pt x="7683" y="21586"/>
                    <a:pt x="11162" y="20083"/>
                    <a:pt x="12619" y="21475"/>
                  </a:cubicBezTo>
                  <a:cubicBezTo>
                    <a:pt x="12664" y="21511"/>
                    <a:pt x="12726" y="21555"/>
                    <a:pt x="12780" y="21600"/>
                  </a:cubicBezTo>
                  <a:cubicBezTo>
                    <a:pt x="14299" y="20117"/>
                    <a:pt x="15867" y="18664"/>
                    <a:pt x="16378" y="18513"/>
                  </a:cubicBezTo>
                  <a:cubicBezTo>
                    <a:pt x="17463" y="18174"/>
                    <a:pt x="16594" y="16281"/>
                    <a:pt x="18870" y="1438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7" name="Shape 2823"/>
            <p:cNvSpPr/>
            <p:nvPr/>
          </p:nvSpPr>
          <p:spPr>
            <a:xfrm>
              <a:off x="3577588" y="4372608"/>
              <a:ext cx="59104" cy="120530"/>
            </a:xfrm>
            <a:custGeom>
              <a:avLst/>
              <a:gdLst/>
              <a:ahLst/>
              <a:cxnLst>
                <a:cxn ang="0">
                  <a:pos x="wd2" y="hd2"/>
                </a:cxn>
                <a:cxn ang="5400000">
                  <a:pos x="wd2" y="hd2"/>
                </a:cxn>
                <a:cxn ang="10800000">
                  <a:pos x="wd2" y="hd2"/>
                </a:cxn>
                <a:cxn ang="16200000">
                  <a:pos x="wd2" y="hd2"/>
                </a:cxn>
              </a:cxnLst>
              <a:rect l="0" t="0" r="r" b="b"/>
              <a:pathLst>
                <a:path w="21600" h="21530" extrusionOk="0">
                  <a:moveTo>
                    <a:pt x="3192" y="5035"/>
                  </a:moveTo>
                  <a:cubicBezTo>
                    <a:pt x="2970" y="5096"/>
                    <a:pt x="2097" y="5135"/>
                    <a:pt x="851" y="5152"/>
                  </a:cubicBezTo>
                  <a:lnTo>
                    <a:pt x="0" y="21530"/>
                  </a:lnTo>
                  <a:lnTo>
                    <a:pt x="8304" y="20993"/>
                  </a:lnTo>
                  <a:cubicBezTo>
                    <a:pt x="8898" y="19588"/>
                    <a:pt x="10787" y="17924"/>
                    <a:pt x="13509" y="16893"/>
                  </a:cubicBezTo>
                  <a:cubicBezTo>
                    <a:pt x="20128" y="14375"/>
                    <a:pt x="10193" y="4307"/>
                    <a:pt x="17925" y="3406"/>
                  </a:cubicBezTo>
                  <a:cubicBezTo>
                    <a:pt x="19343" y="3237"/>
                    <a:pt x="20523" y="2847"/>
                    <a:pt x="21600" y="2357"/>
                  </a:cubicBezTo>
                  <a:cubicBezTo>
                    <a:pt x="18851" y="1078"/>
                    <a:pt x="15801" y="-70"/>
                    <a:pt x="13850" y="4"/>
                  </a:cubicBezTo>
                  <a:cubicBezTo>
                    <a:pt x="9590" y="181"/>
                    <a:pt x="4615" y="4693"/>
                    <a:pt x="3192" y="503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8" name="Shape 2824"/>
            <p:cNvSpPr/>
            <p:nvPr/>
          </p:nvSpPr>
          <p:spPr>
            <a:xfrm>
              <a:off x="4248386" y="4298075"/>
              <a:ext cx="130655" cy="104227"/>
            </a:xfrm>
            <a:custGeom>
              <a:avLst/>
              <a:gdLst/>
              <a:ahLst/>
              <a:cxnLst>
                <a:cxn ang="0">
                  <a:pos x="wd2" y="hd2"/>
                </a:cxn>
                <a:cxn ang="5400000">
                  <a:pos x="wd2" y="hd2"/>
                </a:cxn>
                <a:cxn ang="10800000">
                  <a:pos x="wd2" y="hd2"/>
                </a:cxn>
                <a:cxn ang="16200000">
                  <a:pos x="wd2" y="hd2"/>
                </a:cxn>
              </a:cxnLst>
              <a:rect l="0" t="0" r="r" b="b"/>
              <a:pathLst>
                <a:path w="21007" h="19925" extrusionOk="0">
                  <a:moveTo>
                    <a:pt x="9444" y="635"/>
                  </a:moveTo>
                  <a:cubicBezTo>
                    <a:pt x="6205" y="3330"/>
                    <a:pt x="14299" y="9105"/>
                    <a:pt x="14299" y="12565"/>
                  </a:cubicBezTo>
                  <a:cubicBezTo>
                    <a:pt x="14299" y="16025"/>
                    <a:pt x="1309" y="11911"/>
                    <a:pt x="55" y="15644"/>
                  </a:cubicBezTo>
                  <a:cubicBezTo>
                    <a:pt x="-593" y="17569"/>
                    <a:pt x="4588" y="20264"/>
                    <a:pt x="9444" y="18339"/>
                  </a:cubicBezTo>
                  <a:cubicBezTo>
                    <a:pt x="13964" y="16549"/>
                    <a:pt x="17071" y="18413"/>
                    <a:pt x="19571" y="19925"/>
                  </a:cubicBezTo>
                  <a:cubicBezTo>
                    <a:pt x="19934" y="14095"/>
                    <a:pt x="20494" y="7518"/>
                    <a:pt x="21007" y="3052"/>
                  </a:cubicBezTo>
                  <a:cubicBezTo>
                    <a:pt x="16905" y="1799"/>
                    <a:pt x="11801" y="-1336"/>
                    <a:pt x="9444" y="63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89" name="Shape 2825"/>
            <p:cNvSpPr/>
            <p:nvPr/>
          </p:nvSpPr>
          <p:spPr>
            <a:xfrm>
              <a:off x="4372608" y="4298075"/>
              <a:ext cx="154466" cy="92182"/>
            </a:xfrm>
            <a:custGeom>
              <a:avLst/>
              <a:gdLst/>
              <a:ahLst/>
              <a:cxnLst>
                <a:cxn ang="0">
                  <a:pos x="wd2" y="hd2"/>
                </a:cxn>
                <a:cxn ang="5400000">
                  <a:pos x="wd2" y="hd2"/>
                </a:cxn>
                <a:cxn ang="10800000">
                  <a:pos x="wd2" y="hd2"/>
                </a:cxn>
                <a:cxn ang="16200000">
                  <a:pos x="wd2" y="hd2"/>
                </a:cxn>
              </a:cxnLst>
              <a:rect l="0" t="0" r="r" b="b"/>
              <a:pathLst>
                <a:path w="21600" h="19019" extrusionOk="0">
                  <a:moveTo>
                    <a:pt x="8367" y="14416"/>
                  </a:moveTo>
                  <a:cubicBezTo>
                    <a:pt x="13434" y="11928"/>
                    <a:pt x="21600" y="16499"/>
                    <a:pt x="21600" y="10682"/>
                  </a:cubicBezTo>
                  <a:cubicBezTo>
                    <a:pt x="21600" y="4865"/>
                    <a:pt x="8085" y="-1367"/>
                    <a:pt x="4706" y="295"/>
                  </a:cubicBezTo>
                  <a:cubicBezTo>
                    <a:pt x="3788" y="745"/>
                    <a:pt x="2578" y="510"/>
                    <a:pt x="1247" y="0"/>
                  </a:cubicBezTo>
                  <a:cubicBezTo>
                    <a:pt x="802" y="4820"/>
                    <a:pt x="316" y="11913"/>
                    <a:pt x="0" y="18206"/>
                  </a:cubicBezTo>
                  <a:cubicBezTo>
                    <a:pt x="161" y="18336"/>
                    <a:pt x="326" y="18461"/>
                    <a:pt x="483" y="18571"/>
                  </a:cubicBezTo>
                  <a:cubicBezTo>
                    <a:pt x="2736" y="20233"/>
                    <a:pt x="3296" y="16914"/>
                    <a:pt x="8367" y="1441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0" name="Shape 2826"/>
            <p:cNvSpPr/>
            <p:nvPr/>
          </p:nvSpPr>
          <p:spPr>
            <a:xfrm>
              <a:off x="3676966" y="4521674"/>
              <a:ext cx="191800" cy="198235"/>
            </a:xfrm>
            <a:custGeom>
              <a:avLst/>
              <a:gdLst/>
              <a:ahLst/>
              <a:cxnLst>
                <a:cxn ang="0">
                  <a:pos x="wd2" y="hd2"/>
                </a:cxn>
                <a:cxn ang="5400000">
                  <a:pos x="wd2" y="hd2"/>
                </a:cxn>
                <a:cxn ang="10800000">
                  <a:pos x="wd2" y="hd2"/>
                </a:cxn>
                <a:cxn ang="16200000">
                  <a:pos x="wd2" y="hd2"/>
                </a:cxn>
              </a:cxnLst>
              <a:rect l="0" t="0" r="r" b="b"/>
              <a:pathLst>
                <a:path w="21415" h="21452" extrusionOk="0">
                  <a:moveTo>
                    <a:pt x="11536" y="20295"/>
                  </a:moveTo>
                  <a:cubicBezTo>
                    <a:pt x="12651" y="20836"/>
                    <a:pt x="15437" y="20295"/>
                    <a:pt x="16552" y="21104"/>
                  </a:cubicBezTo>
                  <a:cubicBezTo>
                    <a:pt x="17093" y="21497"/>
                    <a:pt x="18009" y="21508"/>
                    <a:pt x="19061" y="21374"/>
                  </a:cubicBezTo>
                  <a:cubicBezTo>
                    <a:pt x="18736" y="20917"/>
                    <a:pt x="18486" y="20547"/>
                    <a:pt x="18361" y="20319"/>
                  </a:cubicBezTo>
                  <a:cubicBezTo>
                    <a:pt x="17574" y="18906"/>
                    <a:pt x="18923" y="16073"/>
                    <a:pt x="19599" y="14002"/>
                  </a:cubicBezTo>
                  <a:cubicBezTo>
                    <a:pt x="20272" y="11933"/>
                    <a:pt x="19034" y="6923"/>
                    <a:pt x="20272" y="5616"/>
                  </a:cubicBezTo>
                  <a:cubicBezTo>
                    <a:pt x="21509" y="4308"/>
                    <a:pt x="20833" y="3544"/>
                    <a:pt x="21395" y="496"/>
                  </a:cubicBezTo>
                  <a:cubicBezTo>
                    <a:pt x="21432" y="297"/>
                    <a:pt x="21407" y="163"/>
                    <a:pt x="21407" y="3"/>
                  </a:cubicBezTo>
                  <a:cubicBezTo>
                    <a:pt x="18879" y="-92"/>
                    <a:pt x="16293" y="2218"/>
                    <a:pt x="15487" y="2305"/>
                  </a:cubicBezTo>
                  <a:cubicBezTo>
                    <a:pt x="14509" y="2410"/>
                    <a:pt x="11037" y="1567"/>
                    <a:pt x="10604" y="3355"/>
                  </a:cubicBezTo>
                  <a:cubicBezTo>
                    <a:pt x="10168" y="5143"/>
                    <a:pt x="7999" y="5461"/>
                    <a:pt x="5068" y="5668"/>
                  </a:cubicBezTo>
                  <a:cubicBezTo>
                    <a:pt x="2140" y="5881"/>
                    <a:pt x="3658" y="8299"/>
                    <a:pt x="3440" y="8719"/>
                  </a:cubicBezTo>
                  <a:cubicBezTo>
                    <a:pt x="3225" y="9142"/>
                    <a:pt x="1923" y="10087"/>
                    <a:pt x="1923" y="10087"/>
                  </a:cubicBezTo>
                  <a:lnTo>
                    <a:pt x="44" y="10515"/>
                  </a:lnTo>
                  <a:cubicBezTo>
                    <a:pt x="-44" y="11195"/>
                    <a:pt x="-91" y="11867"/>
                    <a:pt x="827" y="12371"/>
                  </a:cubicBezTo>
                  <a:cubicBezTo>
                    <a:pt x="2623" y="13351"/>
                    <a:pt x="5097" y="17165"/>
                    <a:pt x="7007" y="18142"/>
                  </a:cubicBezTo>
                  <a:cubicBezTo>
                    <a:pt x="7926" y="18612"/>
                    <a:pt x="8496" y="19384"/>
                    <a:pt x="8742" y="20135"/>
                  </a:cubicBezTo>
                  <a:cubicBezTo>
                    <a:pt x="9844" y="20051"/>
                    <a:pt x="10962" y="20017"/>
                    <a:pt x="11536" y="2029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1" name="Shape 2827"/>
            <p:cNvSpPr/>
            <p:nvPr/>
          </p:nvSpPr>
          <p:spPr>
            <a:xfrm>
              <a:off x="4298075" y="4993718"/>
              <a:ext cx="1794113" cy="1846849"/>
            </a:xfrm>
            <a:custGeom>
              <a:avLst/>
              <a:gdLst/>
              <a:ahLst/>
              <a:cxnLst>
                <a:cxn ang="0">
                  <a:pos x="wd2" y="hd2"/>
                </a:cxn>
                <a:cxn ang="5400000">
                  <a:pos x="wd2" y="hd2"/>
                </a:cxn>
                <a:cxn ang="10800000">
                  <a:pos x="wd2" y="hd2"/>
                </a:cxn>
                <a:cxn ang="16200000">
                  <a:pos x="wd2" y="hd2"/>
                </a:cxn>
              </a:cxnLst>
              <a:rect l="0" t="0" r="r" b="b"/>
              <a:pathLst>
                <a:path w="21405" h="21570" extrusionOk="0">
                  <a:moveTo>
                    <a:pt x="11389" y="21325"/>
                  </a:moveTo>
                  <a:cubicBezTo>
                    <a:pt x="11725" y="21089"/>
                    <a:pt x="11641" y="20949"/>
                    <a:pt x="11797" y="20667"/>
                  </a:cubicBezTo>
                  <a:cubicBezTo>
                    <a:pt x="11953" y="20384"/>
                    <a:pt x="11821" y="20267"/>
                    <a:pt x="12085" y="20020"/>
                  </a:cubicBezTo>
                  <a:cubicBezTo>
                    <a:pt x="12350" y="19773"/>
                    <a:pt x="12037" y="19608"/>
                    <a:pt x="12374" y="19455"/>
                  </a:cubicBezTo>
                  <a:cubicBezTo>
                    <a:pt x="12710" y="19302"/>
                    <a:pt x="12662" y="19597"/>
                    <a:pt x="12386" y="19937"/>
                  </a:cubicBezTo>
                  <a:cubicBezTo>
                    <a:pt x="12109" y="20278"/>
                    <a:pt x="12061" y="20373"/>
                    <a:pt x="12422" y="20114"/>
                  </a:cubicBezTo>
                  <a:cubicBezTo>
                    <a:pt x="12782" y="19855"/>
                    <a:pt x="12914" y="19491"/>
                    <a:pt x="13118" y="19079"/>
                  </a:cubicBezTo>
                  <a:cubicBezTo>
                    <a:pt x="13322" y="18668"/>
                    <a:pt x="13479" y="18538"/>
                    <a:pt x="13659" y="18515"/>
                  </a:cubicBezTo>
                  <a:cubicBezTo>
                    <a:pt x="13839" y="18491"/>
                    <a:pt x="13839" y="18056"/>
                    <a:pt x="13815" y="17751"/>
                  </a:cubicBezTo>
                  <a:cubicBezTo>
                    <a:pt x="13791" y="17445"/>
                    <a:pt x="13695" y="17163"/>
                    <a:pt x="13827" y="16963"/>
                  </a:cubicBezTo>
                  <a:cubicBezTo>
                    <a:pt x="13959" y="16763"/>
                    <a:pt x="13827" y="16575"/>
                    <a:pt x="13995" y="16575"/>
                  </a:cubicBezTo>
                  <a:cubicBezTo>
                    <a:pt x="14163" y="16575"/>
                    <a:pt x="14415" y="16328"/>
                    <a:pt x="14680" y="16069"/>
                  </a:cubicBezTo>
                  <a:cubicBezTo>
                    <a:pt x="14944" y="15810"/>
                    <a:pt x="15112" y="15787"/>
                    <a:pt x="15388" y="15763"/>
                  </a:cubicBezTo>
                  <a:cubicBezTo>
                    <a:pt x="15664" y="15740"/>
                    <a:pt x="15509" y="15646"/>
                    <a:pt x="15689" y="15599"/>
                  </a:cubicBezTo>
                  <a:cubicBezTo>
                    <a:pt x="15869" y="15552"/>
                    <a:pt x="15989" y="15387"/>
                    <a:pt x="16109" y="15281"/>
                  </a:cubicBezTo>
                  <a:cubicBezTo>
                    <a:pt x="16229" y="15175"/>
                    <a:pt x="16722" y="15293"/>
                    <a:pt x="17010" y="15293"/>
                  </a:cubicBezTo>
                  <a:cubicBezTo>
                    <a:pt x="17298" y="15293"/>
                    <a:pt x="17490" y="15317"/>
                    <a:pt x="17490" y="15140"/>
                  </a:cubicBezTo>
                  <a:cubicBezTo>
                    <a:pt x="17490" y="14964"/>
                    <a:pt x="17622" y="14822"/>
                    <a:pt x="17790" y="14822"/>
                  </a:cubicBezTo>
                  <a:cubicBezTo>
                    <a:pt x="17959" y="14822"/>
                    <a:pt x="18031" y="14775"/>
                    <a:pt x="18031" y="14540"/>
                  </a:cubicBezTo>
                  <a:cubicBezTo>
                    <a:pt x="18031" y="14305"/>
                    <a:pt x="18103" y="14164"/>
                    <a:pt x="18247" y="14058"/>
                  </a:cubicBezTo>
                  <a:cubicBezTo>
                    <a:pt x="18391" y="13952"/>
                    <a:pt x="18415" y="13718"/>
                    <a:pt x="18463" y="13565"/>
                  </a:cubicBezTo>
                  <a:cubicBezTo>
                    <a:pt x="18511" y="13412"/>
                    <a:pt x="18667" y="13506"/>
                    <a:pt x="18667" y="13282"/>
                  </a:cubicBezTo>
                  <a:cubicBezTo>
                    <a:pt x="18667" y="13059"/>
                    <a:pt x="18751" y="12812"/>
                    <a:pt x="18751" y="12636"/>
                  </a:cubicBezTo>
                  <a:cubicBezTo>
                    <a:pt x="18751" y="12459"/>
                    <a:pt x="18944" y="12483"/>
                    <a:pt x="19028" y="12354"/>
                  </a:cubicBezTo>
                  <a:cubicBezTo>
                    <a:pt x="19112" y="12224"/>
                    <a:pt x="18956" y="12060"/>
                    <a:pt x="19088" y="11695"/>
                  </a:cubicBezTo>
                  <a:cubicBezTo>
                    <a:pt x="19220" y="11330"/>
                    <a:pt x="19088" y="10990"/>
                    <a:pt x="19088" y="10660"/>
                  </a:cubicBezTo>
                  <a:cubicBezTo>
                    <a:pt x="19088" y="10331"/>
                    <a:pt x="19088" y="9990"/>
                    <a:pt x="19208" y="9884"/>
                  </a:cubicBezTo>
                  <a:cubicBezTo>
                    <a:pt x="19328" y="9779"/>
                    <a:pt x="19268" y="9720"/>
                    <a:pt x="19172" y="9673"/>
                  </a:cubicBezTo>
                  <a:cubicBezTo>
                    <a:pt x="19076" y="9626"/>
                    <a:pt x="19184" y="9496"/>
                    <a:pt x="19268" y="9520"/>
                  </a:cubicBezTo>
                  <a:cubicBezTo>
                    <a:pt x="19352" y="9543"/>
                    <a:pt x="19448" y="9720"/>
                    <a:pt x="19604" y="9626"/>
                  </a:cubicBezTo>
                  <a:cubicBezTo>
                    <a:pt x="19760" y="9531"/>
                    <a:pt x="19904" y="9132"/>
                    <a:pt x="20036" y="8803"/>
                  </a:cubicBezTo>
                  <a:cubicBezTo>
                    <a:pt x="20169" y="8473"/>
                    <a:pt x="20385" y="8485"/>
                    <a:pt x="20553" y="8414"/>
                  </a:cubicBezTo>
                  <a:cubicBezTo>
                    <a:pt x="20721" y="8344"/>
                    <a:pt x="21082" y="7944"/>
                    <a:pt x="21310" y="7368"/>
                  </a:cubicBezTo>
                  <a:cubicBezTo>
                    <a:pt x="21538" y="6792"/>
                    <a:pt x="21298" y="6228"/>
                    <a:pt x="21202" y="5828"/>
                  </a:cubicBezTo>
                  <a:cubicBezTo>
                    <a:pt x="21105" y="5428"/>
                    <a:pt x="20973" y="5510"/>
                    <a:pt x="20733" y="5522"/>
                  </a:cubicBezTo>
                  <a:cubicBezTo>
                    <a:pt x="20493" y="5534"/>
                    <a:pt x="20036" y="5475"/>
                    <a:pt x="19436" y="4840"/>
                  </a:cubicBezTo>
                  <a:cubicBezTo>
                    <a:pt x="18836" y="4205"/>
                    <a:pt x="18247" y="4252"/>
                    <a:pt x="17851" y="4358"/>
                  </a:cubicBezTo>
                  <a:cubicBezTo>
                    <a:pt x="17454" y="4464"/>
                    <a:pt x="17046" y="4170"/>
                    <a:pt x="16782" y="4111"/>
                  </a:cubicBezTo>
                  <a:cubicBezTo>
                    <a:pt x="16517" y="4052"/>
                    <a:pt x="16265" y="4382"/>
                    <a:pt x="16073" y="4452"/>
                  </a:cubicBezTo>
                  <a:cubicBezTo>
                    <a:pt x="15881" y="4522"/>
                    <a:pt x="16169" y="4170"/>
                    <a:pt x="16181" y="3946"/>
                  </a:cubicBezTo>
                  <a:cubicBezTo>
                    <a:pt x="16193" y="3723"/>
                    <a:pt x="15460" y="3406"/>
                    <a:pt x="14908" y="3194"/>
                  </a:cubicBezTo>
                  <a:cubicBezTo>
                    <a:pt x="14355" y="2982"/>
                    <a:pt x="14115" y="3088"/>
                    <a:pt x="14115" y="3429"/>
                  </a:cubicBezTo>
                  <a:cubicBezTo>
                    <a:pt x="14115" y="3770"/>
                    <a:pt x="13899" y="3323"/>
                    <a:pt x="13731" y="3688"/>
                  </a:cubicBezTo>
                  <a:cubicBezTo>
                    <a:pt x="13563" y="4052"/>
                    <a:pt x="13250" y="3817"/>
                    <a:pt x="13455" y="3700"/>
                  </a:cubicBezTo>
                  <a:cubicBezTo>
                    <a:pt x="13659" y="3582"/>
                    <a:pt x="13851" y="3312"/>
                    <a:pt x="13923" y="3088"/>
                  </a:cubicBezTo>
                  <a:cubicBezTo>
                    <a:pt x="13995" y="2865"/>
                    <a:pt x="13130" y="2688"/>
                    <a:pt x="12830" y="2806"/>
                  </a:cubicBezTo>
                  <a:cubicBezTo>
                    <a:pt x="12530" y="2924"/>
                    <a:pt x="12722" y="3347"/>
                    <a:pt x="12482" y="3217"/>
                  </a:cubicBezTo>
                  <a:cubicBezTo>
                    <a:pt x="12241" y="3088"/>
                    <a:pt x="12434" y="2771"/>
                    <a:pt x="12626" y="2782"/>
                  </a:cubicBezTo>
                  <a:cubicBezTo>
                    <a:pt x="12818" y="2794"/>
                    <a:pt x="13034" y="2406"/>
                    <a:pt x="13166" y="2124"/>
                  </a:cubicBezTo>
                  <a:cubicBezTo>
                    <a:pt x="13298" y="1842"/>
                    <a:pt x="12938" y="1795"/>
                    <a:pt x="12722" y="1560"/>
                  </a:cubicBezTo>
                  <a:cubicBezTo>
                    <a:pt x="12508" y="1327"/>
                    <a:pt x="12552" y="648"/>
                    <a:pt x="12333" y="541"/>
                  </a:cubicBezTo>
                  <a:cubicBezTo>
                    <a:pt x="12098" y="769"/>
                    <a:pt x="11782" y="1125"/>
                    <a:pt x="11693" y="1386"/>
                  </a:cubicBezTo>
                  <a:cubicBezTo>
                    <a:pt x="11579" y="1721"/>
                    <a:pt x="11433" y="1530"/>
                    <a:pt x="11124" y="1625"/>
                  </a:cubicBezTo>
                  <a:cubicBezTo>
                    <a:pt x="10815" y="1721"/>
                    <a:pt x="10668" y="1593"/>
                    <a:pt x="10587" y="1466"/>
                  </a:cubicBezTo>
                  <a:cubicBezTo>
                    <a:pt x="10506" y="1338"/>
                    <a:pt x="10197" y="1466"/>
                    <a:pt x="9986" y="1450"/>
                  </a:cubicBezTo>
                  <a:cubicBezTo>
                    <a:pt x="9774" y="1434"/>
                    <a:pt x="9904" y="1705"/>
                    <a:pt x="9758" y="1785"/>
                  </a:cubicBezTo>
                  <a:cubicBezTo>
                    <a:pt x="9612" y="1864"/>
                    <a:pt x="9238" y="1625"/>
                    <a:pt x="9108" y="1769"/>
                  </a:cubicBezTo>
                  <a:cubicBezTo>
                    <a:pt x="8978" y="1912"/>
                    <a:pt x="8896" y="1769"/>
                    <a:pt x="8831" y="1896"/>
                  </a:cubicBezTo>
                  <a:cubicBezTo>
                    <a:pt x="8766" y="2023"/>
                    <a:pt x="8539" y="1944"/>
                    <a:pt x="8473" y="2023"/>
                  </a:cubicBezTo>
                  <a:cubicBezTo>
                    <a:pt x="8408" y="2103"/>
                    <a:pt x="8181" y="2150"/>
                    <a:pt x="7888" y="1832"/>
                  </a:cubicBezTo>
                  <a:cubicBezTo>
                    <a:pt x="7595" y="1514"/>
                    <a:pt x="7644" y="989"/>
                    <a:pt x="7774" y="893"/>
                  </a:cubicBezTo>
                  <a:cubicBezTo>
                    <a:pt x="7904" y="798"/>
                    <a:pt x="7904" y="527"/>
                    <a:pt x="7726" y="447"/>
                  </a:cubicBezTo>
                  <a:cubicBezTo>
                    <a:pt x="7547" y="368"/>
                    <a:pt x="7726" y="34"/>
                    <a:pt x="7498" y="2"/>
                  </a:cubicBezTo>
                  <a:cubicBezTo>
                    <a:pt x="7270" y="-30"/>
                    <a:pt x="7303" y="256"/>
                    <a:pt x="7157" y="304"/>
                  </a:cubicBezTo>
                  <a:cubicBezTo>
                    <a:pt x="7010" y="352"/>
                    <a:pt x="6653" y="591"/>
                    <a:pt x="6490" y="559"/>
                  </a:cubicBezTo>
                  <a:cubicBezTo>
                    <a:pt x="6327" y="527"/>
                    <a:pt x="6116" y="591"/>
                    <a:pt x="6116" y="765"/>
                  </a:cubicBezTo>
                  <a:cubicBezTo>
                    <a:pt x="6116" y="941"/>
                    <a:pt x="5937" y="893"/>
                    <a:pt x="5904" y="750"/>
                  </a:cubicBezTo>
                  <a:cubicBezTo>
                    <a:pt x="5872" y="607"/>
                    <a:pt x="5531" y="686"/>
                    <a:pt x="5433" y="591"/>
                  </a:cubicBezTo>
                  <a:cubicBezTo>
                    <a:pt x="5336" y="495"/>
                    <a:pt x="4880" y="543"/>
                    <a:pt x="5075" y="654"/>
                  </a:cubicBezTo>
                  <a:cubicBezTo>
                    <a:pt x="5270" y="765"/>
                    <a:pt x="5287" y="877"/>
                    <a:pt x="5287" y="1052"/>
                  </a:cubicBezTo>
                  <a:cubicBezTo>
                    <a:pt x="5287" y="1227"/>
                    <a:pt x="5433" y="1179"/>
                    <a:pt x="5433" y="1386"/>
                  </a:cubicBezTo>
                  <a:cubicBezTo>
                    <a:pt x="5433" y="1593"/>
                    <a:pt x="5596" y="1450"/>
                    <a:pt x="5709" y="1450"/>
                  </a:cubicBezTo>
                  <a:cubicBezTo>
                    <a:pt x="5823" y="1450"/>
                    <a:pt x="5823" y="1641"/>
                    <a:pt x="5644" y="1673"/>
                  </a:cubicBezTo>
                  <a:cubicBezTo>
                    <a:pt x="5466" y="1705"/>
                    <a:pt x="5384" y="1800"/>
                    <a:pt x="5336" y="1960"/>
                  </a:cubicBezTo>
                  <a:cubicBezTo>
                    <a:pt x="5287" y="2119"/>
                    <a:pt x="5124" y="2007"/>
                    <a:pt x="4978" y="2134"/>
                  </a:cubicBezTo>
                  <a:cubicBezTo>
                    <a:pt x="4831" y="2262"/>
                    <a:pt x="4701" y="2389"/>
                    <a:pt x="4604" y="2326"/>
                  </a:cubicBezTo>
                  <a:cubicBezTo>
                    <a:pt x="4506" y="2262"/>
                    <a:pt x="4425" y="2310"/>
                    <a:pt x="4311" y="2373"/>
                  </a:cubicBezTo>
                  <a:cubicBezTo>
                    <a:pt x="4197" y="2437"/>
                    <a:pt x="4149" y="2373"/>
                    <a:pt x="3986" y="2246"/>
                  </a:cubicBezTo>
                  <a:cubicBezTo>
                    <a:pt x="3864" y="2151"/>
                    <a:pt x="3788" y="1921"/>
                    <a:pt x="3572" y="1711"/>
                  </a:cubicBezTo>
                  <a:cubicBezTo>
                    <a:pt x="3443" y="1771"/>
                    <a:pt x="3182" y="1863"/>
                    <a:pt x="3042" y="1863"/>
                  </a:cubicBezTo>
                  <a:cubicBezTo>
                    <a:pt x="2852" y="1863"/>
                    <a:pt x="2256" y="1821"/>
                    <a:pt x="2224" y="1922"/>
                  </a:cubicBezTo>
                  <a:cubicBezTo>
                    <a:pt x="2191" y="2022"/>
                    <a:pt x="2267" y="2192"/>
                    <a:pt x="2365" y="2213"/>
                  </a:cubicBezTo>
                  <a:cubicBezTo>
                    <a:pt x="2462" y="2234"/>
                    <a:pt x="2668" y="2293"/>
                    <a:pt x="2473" y="2430"/>
                  </a:cubicBezTo>
                  <a:cubicBezTo>
                    <a:pt x="2278" y="2568"/>
                    <a:pt x="2105" y="2383"/>
                    <a:pt x="2105" y="2716"/>
                  </a:cubicBezTo>
                  <a:cubicBezTo>
                    <a:pt x="2105" y="3050"/>
                    <a:pt x="2542" y="3267"/>
                    <a:pt x="2451" y="3576"/>
                  </a:cubicBezTo>
                  <a:cubicBezTo>
                    <a:pt x="2404" y="3735"/>
                    <a:pt x="2340" y="4143"/>
                    <a:pt x="2340" y="4299"/>
                  </a:cubicBezTo>
                  <a:cubicBezTo>
                    <a:pt x="2340" y="4456"/>
                    <a:pt x="2276" y="4989"/>
                    <a:pt x="2132" y="5020"/>
                  </a:cubicBezTo>
                  <a:cubicBezTo>
                    <a:pt x="1988" y="5052"/>
                    <a:pt x="1860" y="4895"/>
                    <a:pt x="1667" y="5052"/>
                  </a:cubicBezTo>
                  <a:cubicBezTo>
                    <a:pt x="1475" y="5208"/>
                    <a:pt x="1235" y="5114"/>
                    <a:pt x="1011" y="5287"/>
                  </a:cubicBezTo>
                  <a:cubicBezTo>
                    <a:pt x="787" y="5459"/>
                    <a:pt x="547" y="5397"/>
                    <a:pt x="531" y="5600"/>
                  </a:cubicBezTo>
                  <a:cubicBezTo>
                    <a:pt x="515" y="5804"/>
                    <a:pt x="307" y="5914"/>
                    <a:pt x="355" y="6102"/>
                  </a:cubicBezTo>
                  <a:cubicBezTo>
                    <a:pt x="403" y="6290"/>
                    <a:pt x="258" y="6243"/>
                    <a:pt x="114" y="6384"/>
                  </a:cubicBezTo>
                  <a:cubicBezTo>
                    <a:pt x="-30" y="6525"/>
                    <a:pt x="130" y="6619"/>
                    <a:pt x="34" y="6729"/>
                  </a:cubicBezTo>
                  <a:cubicBezTo>
                    <a:pt x="-62" y="6839"/>
                    <a:pt x="66" y="7011"/>
                    <a:pt x="178" y="7184"/>
                  </a:cubicBezTo>
                  <a:cubicBezTo>
                    <a:pt x="290" y="7356"/>
                    <a:pt x="419" y="7482"/>
                    <a:pt x="403" y="7638"/>
                  </a:cubicBezTo>
                  <a:cubicBezTo>
                    <a:pt x="386" y="7795"/>
                    <a:pt x="515" y="7858"/>
                    <a:pt x="675" y="7842"/>
                  </a:cubicBezTo>
                  <a:cubicBezTo>
                    <a:pt x="835" y="7827"/>
                    <a:pt x="707" y="8140"/>
                    <a:pt x="963" y="8140"/>
                  </a:cubicBezTo>
                  <a:cubicBezTo>
                    <a:pt x="1219" y="8140"/>
                    <a:pt x="1475" y="8203"/>
                    <a:pt x="1540" y="8062"/>
                  </a:cubicBezTo>
                  <a:cubicBezTo>
                    <a:pt x="1604" y="7921"/>
                    <a:pt x="1780" y="7811"/>
                    <a:pt x="1780" y="8015"/>
                  </a:cubicBezTo>
                  <a:cubicBezTo>
                    <a:pt x="1780" y="8218"/>
                    <a:pt x="1732" y="8767"/>
                    <a:pt x="1908" y="8704"/>
                  </a:cubicBezTo>
                  <a:cubicBezTo>
                    <a:pt x="2084" y="8642"/>
                    <a:pt x="2436" y="8657"/>
                    <a:pt x="2613" y="8720"/>
                  </a:cubicBezTo>
                  <a:cubicBezTo>
                    <a:pt x="2789" y="8783"/>
                    <a:pt x="2965" y="8720"/>
                    <a:pt x="3077" y="8611"/>
                  </a:cubicBezTo>
                  <a:cubicBezTo>
                    <a:pt x="3189" y="8500"/>
                    <a:pt x="3317" y="8501"/>
                    <a:pt x="3541" y="8375"/>
                  </a:cubicBezTo>
                  <a:cubicBezTo>
                    <a:pt x="3766" y="8250"/>
                    <a:pt x="3974" y="8093"/>
                    <a:pt x="4182" y="8093"/>
                  </a:cubicBezTo>
                  <a:cubicBezTo>
                    <a:pt x="4390" y="8093"/>
                    <a:pt x="4743" y="7968"/>
                    <a:pt x="4694" y="8124"/>
                  </a:cubicBezTo>
                  <a:cubicBezTo>
                    <a:pt x="4646" y="8281"/>
                    <a:pt x="4615" y="8861"/>
                    <a:pt x="4871" y="9159"/>
                  </a:cubicBezTo>
                  <a:cubicBezTo>
                    <a:pt x="5127" y="9457"/>
                    <a:pt x="5271" y="9567"/>
                    <a:pt x="5511" y="9535"/>
                  </a:cubicBezTo>
                  <a:cubicBezTo>
                    <a:pt x="5751" y="9504"/>
                    <a:pt x="5720" y="9629"/>
                    <a:pt x="5896" y="9614"/>
                  </a:cubicBezTo>
                  <a:cubicBezTo>
                    <a:pt x="6072" y="9598"/>
                    <a:pt x="5960" y="9802"/>
                    <a:pt x="6120" y="9802"/>
                  </a:cubicBezTo>
                  <a:cubicBezTo>
                    <a:pt x="6280" y="9802"/>
                    <a:pt x="6568" y="9833"/>
                    <a:pt x="6568" y="10006"/>
                  </a:cubicBezTo>
                  <a:cubicBezTo>
                    <a:pt x="6568" y="10178"/>
                    <a:pt x="7049" y="10037"/>
                    <a:pt x="7161" y="10131"/>
                  </a:cubicBezTo>
                  <a:cubicBezTo>
                    <a:pt x="7273" y="10225"/>
                    <a:pt x="7401" y="10304"/>
                    <a:pt x="7369" y="10492"/>
                  </a:cubicBezTo>
                  <a:cubicBezTo>
                    <a:pt x="7337" y="10680"/>
                    <a:pt x="7609" y="10821"/>
                    <a:pt x="7449" y="10899"/>
                  </a:cubicBezTo>
                  <a:cubicBezTo>
                    <a:pt x="7289" y="10978"/>
                    <a:pt x="7497" y="11134"/>
                    <a:pt x="7513" y="11338"/>
                  </a:cubicBezTo>
                  <a:cubicBezTo>
                    <a:pt x="7529" y="11542"/>
                    <a:pt x="7753" y="11620"/>
                    <a:pt x="8106" y="11604"/>
                  </a:cubicBezTo>
                  <a:cubicBezTo>
                    <a:pt x="8458" y="11589"/>
                    <a:pt x="8554" y="11620"/>
                    <a:pt x="8554" y="11872"/>
                  </a:cubicBezTo>
                  <a:cubicBezTo>
                    <a:pt x="8554" y="12122"/>
                    <a:pt x="8794" y="12154"/>
                    <a:pt x="8874" y="12389"/>
                  </a:cubicBezTo>
                  <a:cubicBezTo>
                    <a:pt x="8955" y="12624"/>
                    <a:pt x="8778" y="12890"/>
                    <a:pt x="8810" y="13078"/>
                  </a:cubicBezTo>
                  <a:cubicBezTo>
                    <a:pt x="8835" y="13223"/>
                    <a:pt x="8746" y="13376"/>
                    <a:pt x="8645" y="13439"/>
                  </a:cubicBezTo>
                  <a:cubicBezTo>
                    <a:pt x="8769" y="13593"/>
                    <a:pt x="8779" y="13663"/>
                    <a:pt x="8668" y="13722"/>
                  </a:cubicBezTo>
                  <a:cubicBezTo>
                    <a:pt x="8522" y="13802"/>
                    <a:pt x="8848" y="14025"/>
                    <a:pt x="8766" y="14375"/>
                  </a:cubicBezTo>
                  <a:cubicBezTo>
                    <a:pt x="8685" y="14725"/>
                    <a:pt x="8669" y="14788"/>
                    <a:pt x="9043" y="14805"/>
                  </a:cubicBezTo>
                  <a:cubicBezTo>
                    <a:pt x="9417" y="14821"/>
                    <a:pt x="9384" y="14932"/>
                    <a:pt x="9514" y="14852"/>
                  </a:cubicBezTo>
                  <a:cubicBezTo>
                    <a:pt x="9644" y="14773"/>
                    <a:pt x="9839" y="15123"/>
                    <a:pt x="9888" y="15298"/>
                  </a:cubicBezTo>
                  <a:cubicBezTo>
                    <a:pt x="9937" y="15473"/>
                    <a:pt x="10083" y="15887"/>
                    <a:pt x="10148" y="15887"/>
                  </a:cubicBezTo>
                  <a:cubicBezTo>
                    <a:pt x="10214" y="15887"/>
                    <a:pt x="10408" y="15696"/>
                    <a:pt x="10604" y="15791"/>
                  </a:cubicBezTo>
                  <a:cubicBezTo>
                    <a:pt x="10785" y="15880"/>
                    <a:pt x="10559" y="16478"/>
                    <a:pt x="10552" y="16740"/>
                  </a:cubicBezTo>
                  <a:cubicBezTo>
                    <a:pt x="10688" y="16736"/>
                    <a:pt x="10854" y="16736"/>
                    <a:pt x="10909" y="16763"/>
                  </a:cubicBezTo>
                  <a:cubicBezTo>
                    <a:pt x="11006" y="16810"/>
                    <a:pt x="11055" y="17454"/>
                    <a:pt x="11006" y="17573"/>
                  </a:cubicBezTo>
                  <a:cubicBezTo>
                    <a:pt x="10957" y="17692"/>
                    <a:pt x="10556" y="17799"/>
                    <a:pt x="10349" y="17930"/>
                  </a:cubicBezTo>
                  <a:cubicBezTo>
                    <a:pt x="10142" y="18061"/>
                    <a:pt x="9643" y="18526"/>
                    <a:pt x="9412" y="18895"/>
                  </a:cubicBezTo>
                  <a:cubicBezTo>
                    <a:pt x="9275" y="19114"/>
                    <a:pt x="9075" y="19295"/>
                    <a:pt x="8934" y="19453"/>
                  </a:cubicBezTo>
                  <a:cubicBezTo>
                    <a:pt x="9001" y="19462"/>
                    <a:pt x="9057" y="19460"/>
                    <a:pt x="9096" y="19443"/>
                  </a:cubicBezTo>
                  <a:cubicBezTo>
                    <a:pt x="9205" y="19396"/>
                    <a:pt x="9375" y="19396"/>
                    <a:pt x="9558" y="19610"/>
                  </a:cubicBezTo>
                  <a:cubicBezTo>
                    <a:pt x="9740" y="19824"/>
                    <a:pt x="9728" y="19991"/>
                    <a:pt x="9801" y="19979"/>
                  </a:cubicBezTo>
                  <a:cubicBezTo>
                    <a:pt x="9874" y="19967"/>
                    <a:pt x="9960" y="19693"/>
                    <a:pt x="10106" y="19896"/>
                  </a:cubicBezTo>
                  <a:cubicBezTo>
                    <a:pt x="10252" y="20099"/>
                    <a:pt x="10629" y="20253"/>
                    <a:pt x="10714" y="20349"/>
                  </a:cubicBezTo>
                  <a:cubicBezTo>
                    <a:pt x="10799" y="20444"/>
                    <a:pt x="11079" y="20515"/>
                    <a:pt x="11079" y="20765"/>
                  </a:cubicBezTo>
                  <a:cubicBezTo>
                    <a:pt x="11079" y="20944"/>
                    <a:pt x="10993" y="21283"/>
                    <a:pt x="11136" y="21570"/>
                  </a:cubicBezTo>
                  <a:cubicBezTo>
                    <a:pt x="11204" y="21483"/>
                    <a:pt x="11283" y="21399"/>
                    <a:pt x="11389" y="2132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2" name="Shape 2828"/>
            <p:cNvSpPr/>
            <p:nvPr/>
          </p:nvSpPr>
          <p:spPr>
            <a:xfrm>
              <a:off x="4993717" y="6658290"/>
              <a:ext cx="226183" cy="239661"/>
            </a:xfrm>
            <a:custGeom>
              <a:avLst/>
              <a:gdLst/>
              <a:ahLst/>
              <a:cxnLst>
                <a:cxn ang="0">
                  <a:pos x="wd2" y="hd2"/>
                </a:cxn>
                <a:cxn ang="5400000">
                  <a:pos x="wd2" y="hd2"/>
                </a:cxn>
                <a:cxn ang="10800000">
                  <a:pos x="wd2" y="hd2"/>
                </a:cxn>
                <a:cxn ang="16200000">
                  <a:pos x="wd2" y="hd2"/>
                </a:cxn>
              </a:cxnLst>
              <a:rect l="0" t="0" r="r" b="b"/>
              <a:pathLst>
                <a:path w="21510" h="20896" extrusionOk="0">
                  <a:moveTo>
                    <a:pt x="21055" y="10062"/>
                  </a:moveTo>
                  <a:cubicBezTo>
                    <a:pt x="21055" y="8196"/>
                    <a:pt x="18825" y="7661"/>
                    <a:pt x="18147" y="6952"/>
                  </a:cubicBezTo>
                  <a:cubicBezTo>
                    <a:pt x="17466" y="6239"/>
                    <a:pt x="14461" y="5084"/>
                    <a:pt x="13297" y="3570"/>
                  </a:cubicBezTo>
                  <a:cubicBezTo>
                    <a:pt x="12133" y="2059"/>
                    <a:pt x="11454" y="4103"/>
                    <a:pt x="10871" y="4194"/>
                  </a:cubicBezTo>
                  <a:cubicBezTo>
                    <a:pt x="10289" y="4280"/>
                    <a:pt x="10384" y="3037"/>
                    <a:pt x="8933" y="1435"/>
                  </a:cubicBezTo>
                  <a:cubicBezTo>
                    <a:pt x="7475" y="-164"/>
                    <a:pt x="6119" y="-164"/>
                    <a:pt x="5246" y="191"/>
                  </a:cubicBezTo>
                  <a:cubicBezTo>
                    <a:pt x="4941" y="314"/>
                    <a:pt x="4491" y="335"/>
                    <a:pt x="3956" y="265"/>
                  </a:cubicBezTo>
                  <a:cubicBezTo>
                    <a:pt x="3184" y="1080"/>
                    <a:pt x="2625" y="1814"/>
                    <a:pt x="2625" y="2503"/>
                  </a:cubicBezTo>
                  <a:cubicBezTo>
                    <a:pt x="2625" y="4194"/>
                    <a:pt x="1266" y="6059"/>
                    <a:pt x="1171" y="9262"/>
                  </a:cubicBezTo>
                  <a:cubicBezTo>
                    <a:pt x="1072" y="12463"/>
                    <a:pt x="103" y="11930"/>
                    <a:pt x="7" y="14419"/>
                  </a:cubicBezTo>
                  <a:cubicBezTo>
                    <a:pt x="-90" y="16909"/>
                    <a:pt x="879" y="16465"/>
                    <a:pt x="1266" y="16820"/>
                  </a:cubicBezTo>
                  <a:cubicBezTo>
                    <a:pt x="1481" y="17015"/>
                    <a:pt x="1219" y="17810"/>
                    <a:pt x="945" y="18481"/>
                  </a:cubicBezTo>
                  <a:cubicBezTo>
                    <a:pt x="1353" y="18813"/>
                    <a:pt x="1758" y="19329"/>
                    <a:pt x="2652" y="19240"/>
                  </a:cubicBezTo>
                  <a:cubicBezTo>
                    <a:pt x="4376" y="19065"/>
                    <a:pt x="6098" y="19680"/>
                    <a:pt x="8205" y="20558"/>
                  </a:cubicBezTo>
                  <a:cubicBezTo>
                    <a:pt x="10310" y="21436"/>
                    <a:pt x="9544" y="20294"/>
                    <a:pt x="11555" y="20558"/>
                  </a:cubicBezTo>
                  <a:cubicBezTo>
                    <a:pt x="13565" y="20823"/>
                    <a:pt x="15864" y="20996"/>
                    <a:pt x="18066" y="19767"/>
                  </a:cubicBezTo>
                  <a:cubicBezTo>
                    <a:pt x="19574" y="18925"/>
                    <a:pt x="20331" y="17468"/>
                    <a:pt x="21510" y="16067"/>
                  </a:cubicBezTo>
                  <a:cubicBezTo>
                    <a:pt x="20369" y="13926"/>
                    <a:pt x="21055" y="11399"/>
                    <a:pt x="21055" y="1006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3" name="Shape 2829"/>
            <p:cNvSpPr/>
            <p:nvPr/>
          </p:nvSpPr>
          <p:spPr>
            <a:xfrm>
              <a:off x="4298075" y="6235936"/>
              <a:ext cx="912348" cy="1800003"/>
            </a:xfrm>
            <a:custGeom>
              <a:avLst/>
              <a:gdLst/>
              <a:ahLst/>
              <a:cxnLst>
                <a:cxn ang="0">
                  <a:pos x="wd2" y="hd2"/>
                </a:cxn>
                <a:cxn ang="5400000">
                  <a:pos x="wd2" y="hd2"/>
                </a:cxn>
                <a:cxn ang="10800000">
                  <a:pos x="wd2" y="hd2"/>
                </a:cxn>
                <a:cxn ang="16200000">
                  <a:pos x="wd2" y="hd2"/>
                </a:cxn>
              </a:cxnLst>
              <a:rect l="0" t="0" r="r" b="b"/>
              <a:pathLst>
                <a:path w="21399" h="21422" extrusionOk="0">
                  <a:moveTo>
                    <a:pt x="21170" y="2114"/>
                  </a:moveTo>
                  <a:cubicBezTo>
                    <a:pt x="21062" y="2086"/>
                    <a:pt x="20736" y="2086"/>
                    <a:pt x="20469" y="2091"/>
                  </a:cubicBezTo>
                  <a:cubicBezTo>
                    <a:pt x="20469" y="2111"/>
                    <a:pt x="20469" y="2130"/>
                    <a:pt x="20474" y="2146"/>
                  </a:cubicBezTo>
                  <a:cubicBezTo>
                    <a:pt x="20538" y="2373"/>
                    <a:pt x="20250" y="2956"/>
                    <a:pt x="19931" y="2940"/>
                  </a:cubicBezTo>
                  <a:cubicBezTo>
                    <a:pt x="19612" y="2924"/>
                    <a:pt x="19356" y="3184"/>
                    <a:pt x="19100" y="3151"/>
                  </a:cubicBezTo>
                  <a:cubicBezTo>
                    <a:pt x="18844" y="3119"/>
                    <a:pt x="18492" y="3346"/>
                    <a:pt x="18172" y="3248"/>
                  </a:cubicBezTo>
                  <a:cubicBezTo>
                    <a:pt x="17853" y="3151"/>
                    <a:pt x="17406" y="3281"/>
                    <a:pt x="17150" y="3200"/>
                  </a:cubicBezTo>
                  <a:cubicBezTo>
                    <a:pt x="16894" y="3119"/>
                    <a:pt x="16159" y="3184"/>
                    <a:pt x="16159" y="3087"/>
                  </a:cubicBezTo>
                  <a:cubicBezTo>
                    <a:pt x="16159" y="2989"/>
                    <a:pt x="16511" y="3022"/>
                    <a:pt x="16511" y="2729"/>
                  </a:cubicBezTo>
                  <a:cubicBezTo>
                    <a:pt x="16511" y="2438"/>
                    <a:pt x="17469" y="2113"/>
                    <a:pt x="17342" y="2000"/>
                  </a:cubicBezTo>
                  <a:cubicBezTo>
                    <a:pt x="17214" y="1886"/>
                    <a:pt x="15583" y="1643"/>
                    <a:pt x="15360" y="1497"/>
                  </a:cubicBezTo>
                  <a:cubicBezTo>
                    <a:pt x="15136" y="1351"/>
                    <a:pt x="14816" y="1221"/>
                    <a:pt x="14177" y="1189"/>
                  </a:cubicBezTo>
                  <a:cubicBezTo>
                    <a:pt x="13538" y="1156"/>
                    <a:pt x="13570" y="994"/>
                    <a:pt x="12995" y="816"/>
                  </a:cubicBezTo>
                  <a:cubicBezTo>
                    <a:pt x="12515" y="667"/>
                    <a:pt x="11768" y="270"/>
                    <a:pt x="11516" y="48"/>
                  </a:cubicBezTo>
                  <a:cubicBezTo>
                    <a:pt x="11126" y="27"/>
                    <a:pt x="10575" y="-14"/>
                    <a:pt x="10464" y="53"/>
                  </a:cubicBezTo>
                  <a:cubicBezTo>
                    <a:pt x="10307" y="149"/>
                    <a:pt x="10056" y="596"/>
                    <a:pt x="9835" y="372"/>
                  </a:cubicBezTo>
                  <a:cubicBezTo>
                    <a:pt x="9614" y="149"/>
                    <a:pt x="9079" y="149"/>
                    <a:pt x="8607" y="116"/>
                  </a:cubicBezTo>
                  <a:cubicBezTo>
                    <a:pt x="8135" y="85"/>
                    <a:pt x="8167" y="-139"/>
                    <a:pt x="7663" y="133"/>
                  </a:cubicBezTo>
                  <a:cubicBezTo>
                    <a:pt x="7438" y="254"/>
                    <a:pt x="7147" y="373"/>
                    <a:pt x="6883" y="459"/>
                  </a:cubicBezTo>
                  <a:cubicBezTo>
                    <a:pt x="6852" y="718"/>
                    <a:pt x="6759" y="1009"/>
                    <a:pt x="6665" y="1091"/>
                  </a:cubicBezTo>
                  <a:cubicBezTo>
                    <a:pt x="6537" y="1205"/>
                    <a:pt x="5483" y="1448"/>
                    <a:pt x="5451" y="1578"/>
                  </a:cubicBezTo>
                  <a:cubicBezTo>
                    <a:pt x="5419" y="1708"/>
                    <a:pt x="5579" y="1886"/>
                    <a:pt x="5387" y="1967"/>
                  </a:cubicBezTo>
                  <a:cubicBezTo>
                    <a:pt x="5195" y="2048"/>
                    <a:pt x="5834" y="2453"/>
                    <a:pt x="5483" y="2551"/>
                  </a:cubicBezTo>
                  <a:cubicBezTo>
                    <a:pt x="5131" y="2648"/>
                    <a:pt x="5738" y="2810"/>
                    <a:pt x="5515" y="2908"/>
                  </a:cubicBezTo>
                  <a:cubicBezTo>
                    <a:pt x="5291" y="3005"/>
                    <a:pt x="4876" y="3054"/>
                    <a:pt x="4876" y="3167"/>
                  </a:cubicBezTo>
                  <a:cubicBezTo>
                    <a:pt x="4876" y="3281"/>
                    <a:pt x="4844" y="3557"/>
                    <a:pt x="4556" y="3621"/>
                  </a:cubicBezTo>
                  <a:cubicBezTo>
                    <a:pt x="4268" y="3686"/>
                    <a:pt x="4076" y="3929"/>
                    <a:pt x="4076" y="4108"/>
                  </a:cubicBezTo>
                  <a:cubicBezTo>
                    <a:pt x="4076" y="4286"/>
                    <a:pt x="3629" y="4173"/>
                    <a:pt x="3789" y="4400"/>
                  </a:cubicBezTo>
                  <a:cubicBezTo>
                    <a:pt x="3948" y="4627"/>
                    <a:pt x="4140" y="4903"/>
                    <a:pt x="3789" y="4951"/>
                  </a:cubicBezTo>
                  <a:cubicBezTo>
                    <a:pt x="3437" y="5000"/>
                    <a:pt x="3533" y="5373"/>
                    <a:pt x="3341" y="5373"/>
                  </a:cubicBezTo>
                  <a:cubicBezTo>
                    <a:pt x="3149" y="5373"/>
                    <a:pt x="3053" y="5762"/>
                    <a:pt x="3341" y="5957"/>
                  </a:cubicBezTo>
                  <a:cubicBezTo>
                    <a:pt x="3629" y="6151"/>
                    <a:pt x="3693" y="6314"/>
                    <a:pt x="3693" y="6492"/>
                  </a:cubicBezTo>
                  <a:cubicBezTo>
                    <a:pt x="3693" y="6670"/>
                    <a:pt x="4076" y="6768"/>
                    <a:pt x="3948" y="6963"/>
                  </a:cubicBezTo>
                  <a:cubicBezTo>
                    <a:pt x="3820" y="7157"/>
                    <a:pt x="3885" y="7336"/>
                    <a:pt x="3661" y="7417"/>
                  </a:cubicBezTo>
                  <a:cubicBezTo>
                    <a:pt x="3437" y="7498"/>
                    <a:pt x="3629" y="7741"/>
                    <a:pt x="3341" y="7806"/>
                  </a:cubicBezTo>
                  <a:cubicBezTo>
                    <a:pt x="3053" y="7871"/>
                    <a:pt x="3565" y="8390"/>
                    <a:pt x="3341" y="8487"/>
                  </a:cubicBezTo>
                  <a:cubicBezTo>
                    <a:pt x="3117" y="8585"/>
                    <a:pt x="2542" y="8666"/>
                    <a:pt x="2542" y="9022"/>
                  </a:cubicBezTo>
                  <a:cubicBezTo>
                    <a:pt x="2542" y="9379"/>
                    <a:pt x="2650" y="9581"/>
                    <a:pt x="2574" y="9736"/>
                  </a:cubicBezTo>
                  <a:cubicBezTo>
                    <a:pt x="2510" y="9866"/>
                    <a:pt x="2894" y="9833"/>
                    <a:pt x="2829" y="10044"/>
                  </a:cubicBezTo>
                  <a:cubicBezTo>
                    <a:pt x="2766" y="10255"/>
                    <a:pt x="2254" y="10125"/>
                    <a:pt x="2222" y="10255"/>
                  </a:cubicBezTo>
                  <a:cubicBezTo>
                    <a:pt x="2191" y="10384"/>
                    <a:pt x="2350" y="10644"/>
                    <a:pt x="2159" y="10660"/>
                  </a:cubicBezTo>
                  <a:cubicBezTo>
                    <a:pt x="1967" y="10677"/>
                    <a:pt x="1870" y="10774"/>
                    <a:pt x="1870" y="11001"/>
                  </a:cubicBezTo>
                  <a:cubicBezTo>
                    <a:pt x="1870" y="11228"/>
                    <a:pt x="1615" y="11260"/>
                    <a:pt x="1583" y="11374"/>
                  </a:cubicBezTo>
                  <a:cubicBezTo>
                    <a:pt x="1551" y="11487"/>
                    <a:pt x="1807" y="11617"/>
                    <a:pt x="1807" y="11747"/>
                  </a:cubicBezTo>
                  <a:cubicBezTo>
                    <a:pt x="1807" y="11877"/>
                    <a:pt x="1966" y="12314"/>
                    <a:pt x="1743" y="12331"/>
                  </a:cubicBezTo>
                  <a:cubicBezTo>
                    <a:pt x="1519" y="12347"/>
                    <a:pt x="1391" y="12834"/>
                    <a:pt x="1583" y="12899"/>
                  </a:cubicBezTo>
                  <a:cubicBezTo>
                    <a:pt x="1775" y="12963"/>
                    <a:pt x="1775" y="13093"/>
                    <a:pt x="1679" y="13190"/>
                  </a:cubicBezTo>
                  <a:cubicBezTo>
                    <a:pt x="1583" y="13288"/>
                    <a:pt x="2126" y="13385"/>
                    <a:pt x="1839" y="13531"/>
                  </a:cubicBezTo>
                  <a:cubicBezTo>
                    <a:pt x="1551" y="13677"/>
                    <a:pt x="1779" y="13864"/>
                    <a:pt x="2159" y="13807"/>
                  </a:cubicBezTo>
                  <a:cubicBezTo>
                    <a:pt x="2478" y="13758"/>
                    <a:pt x="2670" y="14050"/>
                    <a:pt x="2318" y="14050"/>
                  </a:cubicBezTo>
                  <a:cubicBezTo>
                    <a:pt x="1967" y="14050"/>
                    <a:pt x="1615" y="14050"/>
                    <a:pt x="1903" y="14164"/>
                  </a:cubicBezTo>
                  <a:cubicBezTo>
                    <a:pt x="2191" y="14277"/>
                    <a:pt x="2478" y="14439"/>
                    <a:pt x="2063" y="14520"/>
                  </a:cubicBezTo>
                  <a:cubicBezTo>
                    <a:pt x="1647" y="14601"/>
                    <a:pt x="1999" y="14747"/>
                    <a:pt x="1903" y="14942"/>
                  </a:cubicBezTo>
                  <a:cubicBezTo>
                    <a:pt x="1807" y="15137"/>
                    <a:pt x="2191" y="15315"/>
                    <a:pt x="1871" y="15364"/>
                  </a:cubicBezTo>
                  <a:cubicBezTo>
                    <a:pt x="1551" y="15412"/>
                    <a:pt x="1999" y="15704"/>
                    <a:pt x="1551" y="15737"/>
                  </a:cubicBezTo>
                  <a:cubicBezTo>
                    <a:pt x="1104" y="15769"/>
                    <a:pt x="1391" y="15980"/>
                    <a:pt x="1104" y="16094"/>
                  </a:cubicBezTo>
                  <a:cubicBezTo>
                    <a:pt x="815" y="16207"/>
                    <a:pt x="1487" y="16402"/>
                    <a:pt x="1135" y="16515"/>
                  </a:cubicBezTo>
                  <a:cubicBezTo>
                    <a:pt x="784" y="16628"/>
                    <a:pt x="1039" y="16888"/>
                    <a:pt x="688" y="16888"/>
                  </a:cubicBezTo>
                  <a:cubicBezTo>
                    <a:pt x="336" y="16888"/>
                    <a:pt x="144" y="17131"/>
                    <a:pt x="112" y="17245"/>
                  </a:cubicBezTo>
                  <a:cubicBezTo>
                    <a:pt x="81" y="17358"/>
                    <a:pt x="-143" y="17586"/>
                    <a:pt x="145" y="17748"/>
                  </a:cubicBezTo>
                  <a:cubicBezTo>
                    <a:pt x="432" y="17910"/>
                    <a:pt x="80" y="18040"/>
                    <a:pt x="336" y="18105"/>
                  </a:cubicBezTo>
                  <a:cubicBezTo>
                    <a:pt x="592" y="18169"/>
                    <a:pt x="1455" y="18072"/>
                    <a:pt x="1327" y="18267"/>
                  </a:cubicBezTo>
                  <a:cubicBezTo>
                    <a:pt x="1199" y="18461"/>
                    <a:pt x="1231" y="18883"/>
                    <a:pt x="1391" y="18883"/>
                  </a:cubicBezTo>
                  <a:cubicBezTo>
                    <a:pt x="1551" y="18883"/>
                    <a:pt x="1647" y="19126"/>
                    <a:pt x="1903" y="19110"/>
                  </a:cubicBezTo>
                  <a:cubicBezTo>
                    <a:pt x="2159" y="19094"/>
                    <a:pt x="3309" y="19029"/>
                    <a:pt x="3789" y="19094"/>
                  </a:cubicBezTo>
                  <a:cubicBezTo>
                    <a:pt x="4026" y="19126"/>
                    <a:pt x="4223" y="19197"/>
                    <a:pt x="4363" y="19262"/>
                  </a:cubicBezTo>
                  <a:cubicBezTo>
                    <a:pt x="4637" y="19200"/>
                    <a:pt x="5236" y="19399"/>
                    <a:pt x="5372" y="19330"/>
                  </a:cubicBezTo>
                  <a:cubicBezTo>
                    <a:pt x="5538" y="19246"/>
                    <a:pt x="4782" y="18935"/>
                    <a:pt x="4806" y="18827"/>
                  </a:cubicBezTo>
                  <a:cubicBezTo>
                    <a:pt x="4829" y="18719"/>
                    <a:pt x="4687" y="18539"/>
                    <a:pt x="4687" y="18419"/>
                  </a:cubicBezTo>
                  <a:cubicBezTo>
                    <a:pt x="4687" y="18300"/>
                    <a:pt x="4569" y="18036"/>
                    <a:pt x="4900" y="17916"/>
                  </a:cubicBezTo>
                  <a:cubicBezTo>
                    <a:pt x="5231" y="17796"/>
                    <a:pt x="5254" y="17677"/>
                    <a:pt x="5467" y="17701"/>
                  </a:cubicBezTo>
                  <a:cubicBezTo>
                    <a:pt x="5679" y="17725"/>
                    <a:pt x="6104" y="17605"/>
                    <a:pt x="6128" y="17317"/>
                  </a:cubicBezTo>
                  <a:cubicBezTo>
                    <a:pt x="6151" y="17030"/>
                    <a:pt x="6411" y="16922"/>
                    <a:pt x="6884" y="16718"/>
                  </a:cubicBezTo>
                  <a:cubicBezTo>
                    <a:pt x="7398" y="16496"/>
                    <a:pt x="8253" y="16287"/>
                    <a:pt x="8135" y="16191"/>
                  </a:cubicBezTo>
                  <a:cubicBezTo>
                    <a:pt x="8017" y="16095"/>
                    <a:pt x="8324" y="15784"/>
                    <a:pt x="8324" y="15664"/>
                  </a:cubicBezTo>
                  <a:cubicBezTo>
                    <a:pt x="8324" y="15544"/>
                    <a:pt x="7521" y="15568"/>
                    <a:pt x="7261" y="15520"/>
                  </a:cubicBezTo>
                  <a:cubicBezTo>
                    <a:pt x="7002" y="15472"/>
                    <a:pt x="6057" y="15137"/>
                    <a:pt x="6529" y="14694"/>
                  </a:cubicBezTo>
                  <a:cubicBezTo>
                    <a:pt x="7002" y="14250"/>
                    <a:pt x="7993" y="14202"/>
                    <a:pt x="8277" y="14190"/>
                  </a:cubicBezTo>
                  <a:cubicBezTo>
                    <a:pt x="8560" y="14178"/>
                    <a:pt x="8300" y="13975"/>
                    <a:pt x="8536" y="13903"/>
                  </a:cubicBezTo>
                  <a:cubicBezTo>
                    <a:pt x="8772" y="13831"/>
                    <a:pt x="8820" y="13711"/>
                    <a:pt x="8820" y="13531"/>
                  </a:cubicBezTo>
                  <a:cubicBezTo>
                    <a:pt x="8820" y="13328"/>
                    <a:pt x="8820" y="13004"/>
                    <a:pt x="9245" y="12980"/>
                  </a:cubicBezTo>
                  <a:cubicBezTo>
                    <a:pt x="9670" y="12956"/>
                    <a:pt x="9788" y="12836"/>
                    <a:pt x="9528" y="12801"/>
                  </a:cubicBezTo>
                  <a:cubicBezTo>
                    <a:pt x="9268" y="12764"/>
                    <a:pt x="9150" y="12609"/>
                    <a:pt x="9575" y="12585"/>
                  </a:cubicBezTo>
                  <a:cubicBezTo>
                    <a:pt x="10000" y="12561"/>
                    <a:pt x="9859" y="12764"/>
                    <a:pt x="10165" y="12764"/>
                  </a:cubicBezTo>
                  <a:cubicBezTo>
                    <a:pt x="10473" y="12764"/>
                    <a:pt x="10992" y="12501"/>
                    <a:pt x="10591" y="12345"/>
                  </a:cubicBezTo>
                  <a:cubicBezTo>
                    <a:pt x="10189" y="12189"/>
                    <a:pt x="10071" y="12417"/>
                    <a:pt x="9859" y="12441"/>
                  </a:cubicBezTo>
                  <a:cubicBezTo>
                    <a:pt x="9646" y="12465"/>
                    <a:pt x="9481" y="12297"/>
                    <a:pt x="9268" y="12297"/>
                  </a:cubicBezTo>
                  <a:cubicBezTo>
                    <a:pt x="9056" y="12297"/>
                    <a:pt x="9198" y="11998"/>
                    <a:pt x="9103" y="11890"/>
                  </a:cubicBezTo>
                  <a:cubicBezTo>
                    <a:pt x="9008" y="11782"/>
                    <a:pt x="8867" y="11519"/>
                    <a:pt x="9056" y="11387"/>
                  </a:cubicBezTo>
                  <a:cubicBezTo>
                    <a:pt x="9245" y="11255"/>
                    <a:pt x="10047" y="11590"/>
                    <a:pt x="10756" y="11614"/>
                  </a:cubicBezTo>
                  <a:cubicBezTo>
                    <a:pt x="11464" y="11638"/>
                    <a:pt x="11984" y="11435"/>
                    <a:pt x="11984" y="11303"/>
                  </a:cubicBezTo>
                  <a:cubicBezTo>
                    <a:pt x="11984" y="11171"/>
                    <a:pt x="11653" y="10931"/>
                    <a:pt x="12078" y="10788"/>
                  </a:cubicBezTo>
                  <a:cubicBezTo>
                    <a:pt x="12503" y="10644"/>
                    <a:pt x="12149" y="10596"/>
                    <a:pt x="12031" y="10404"/>
                  </a:cubicBezTo>
                  <a:cubicBezTo>
                    <a:pt x="11913" y="10213"/>
                    <a:pt x="12220" y="10093"/>
                    <a:pt x="12409" y="10189"/>
                  </a:cubicBezTo>
                  <a:cubicBezTo>
                    <a:pt x="12598" y="10284"/>
                    <a:pt x="13991" y="10225"/>
                    <a:pt x="15148" y="10105"/>
                  </a:cubicBezTo>
                  <a:cubicBezTo>
                    <a:pt x="16305" y="9985"/>
                    <a:pt x="17108" y="9769"/>
                    <a:pt x="17178" y="9602"/>
                  </a:cubicBezTo>
                  <a:cubicBezTo>
                    <a:pt x="17249" y="9434"/>
                    <a:pt x="17982" y="9039"/>
                    <a:pt x="18147" y="8895"/>
                  </a:cubicBezTo>
                  <a:cubicBezTo>
                    <a:pt x="18312" y="8751"/>
                    <a:pt x="18170" y="8571"/>
                    <a:pt x="17698" y="8535"/>
                  </a:cubicBezTo>
                  <a:cubicBezTo>
                    <a:pt x="17226" y="8500"/>
                    <a:pt x="17249" y="8224"/>
                    <a:pt x="17509" y="8068"/>
                  </a:cubicBezTo>
                  <a:cubicBezTo>
                    <a:pt x="17769" y="7912"/>
                    <a:pt x="17367" y="7768"/>
                    <a:pt x="16919" y="7745"/>
                  </a:cubicBezTo>
                  <a:cubicBezTo>
                    <a:pt x="16470" y="7720"/>
                    <a:pt x="15762" y="7565"/>
                    <a:pt x="16163" y="7373"/>
                  </a:cubicBezTo>
                  <a:cubicBezTo>
                    <a:pt x="16357" y="7281"/>
                    <a:pt x="16451" y="7299"/>
                    <a:pt x="16545" y="7341"/>
                  </a:cubicBezTo>
                  <a:cubicBezTo>
                    <a:pt x="16613" y="7250"/>
                    <a:pt x="16678" y="7141"/>
                    <a:pt x="16624" y="7115"/>
                  </a:cubicBezTo>
                  <a:cubicBezTo>
                    <a:pt x="16529" y="7066"/>
                    <a:pt x="16290" y="7127"/>
                    <a:pt x="16314" y="6787"/>
                  </a:cubicBezTo>
                  <a:cubicBezTo>
                    <a:pt x="16337" y="6447"/>
                    <a:pt x="16576" y="6520"/>
                    <a:pt x="16601" y="6083"/>
                  </a:cubicBezTo>
                  <a:cubicBezTo>
                    <a:pt x="16624" y="5646"/>
                    <a:pt x="16959" y="5391"/>
                    <a:pt x="16959" y="5160"/>
                  </a:cubicBezTo>
                  <a:cubicBezTo>
                    <a:pt x="16959" y="4930"/>
                    <a:pt x="17773" y="4663"/>
                    <a:pt x="18228" y="4286"/>
                  </a:cubicBezTo>
                  <a:cubicBezTo>
                    <a:pt x="18682" y="3910"/>
                    <a:pt x="19663" y="3437"/>
                    <a:pt x="20070" y="3303"/>
                  </a:cubicBezTo>
                  <a:cubicBezTo>
                    <a:pt x="20476" y="3170"/>
                    <a:pt x="21266" y="3060"/>
                    <a:pt x="21362" y="2939"/>
                  </a:cubicBezTo>
                  <a:cubicBezTo>
                    <a:pt x="21457" y="2818"/>
                    <a:pt x="21361" y="2162"/>
                    <a:pt x="21170" y="2114"/>
                  </a:cubicBezTo>
                  <a:close/>
                  <a:moveTo>
                    <a:pt x="8088" y="21031"/>
                  </a:moveTo>
                  <a:cubicBezTo>
                    <a:pt x="7497" y="21019"/>
                    <a:pt x="6340" y="20468"/>
                    <a:pt x="5986" y="20325"/>
                  </a:cubicBezTo>
                  <a:cubicBezTo>
                    <a:pt x="5632" y="20180"/>
                    <a:pt x="5892" y="20037"/>
                    <a:pt x="5467" y="20073"/>
                  </a:cubicBezTo>
                  <a:cubicBezTo>
                    <a:pt x="5042" y="20109"/>
                    <a:pt x="5325" y="19905"/>
                    <a:pt x="5561" y="19845"/>
                  </a:cubicBezTo>
                  <a:cubicBezTo>
                    <a:pt x="5778" y="19790"/>
                    <a:pt x="5477" y="19585"/>
                    <a:pt x="5188" y="19552"/>
                  </a:cubicBezTo>
                  <a:cubicBezTo>
                    <a:pt x="5156" y="19874"/>
                    <a:pt x="5024" y="21318"/>
                    <a:pt x="5195" y="21332"/>
                  </a:cubicBezTo>
                  <a:cubicBezTo>
                    <a:pt x="5367" y="21347"/>
                    <a:pt x="6620" y="21257"/>
                    <a:pt x="6989" y="21380"/>
                  </a:cubicBezTo>
                  <a:cubicBezTo>
                    <a:pt x="7131" y="21403"/>
                    <a:pt x="7326" y="21461"/>
                    <a:pt x="7474" y="21379"/>
                  </a:cubicBezTo>
                  <a:cubicBezTo>
                    <a:pt x="7710" y="21247"/>
                    <a:pt x="8418" y="21319"/>
                    <a:pt x="8796" y="21199"/>
                  </a:cubicBezTo>
                  <a:cubicBezTo>
                    <a:pt x="9174" y="21079"/>
                    <a:pt x="8678" y="21043"/>
                    <a:pt x="8088" y="2103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4" name="Shape 2830"/>
            <p:cNvSpPr/>
            <p:nvPr/>
          </p:nvSpPr>
          <p:spPr>
            <a:xfrm>
              <a:off x="4198697" y="6037181"/>
              <a:ext cx="395169" cy="2043491"/>
            </a:xfrm>
            <a:custGeom>
              <a:avLst/>
              <a:gdLst/>
              <a:ahLst/>
              <a:cxnLst>
                <a:cxn ang="0">
                  <a:pos x="wd2" y="hd2"/>
                </a:cxn>
                <a:cxn ang="5400000">
                  <a:pos x="wd2" y="hd2"/>
                </a:cxn>
                <a:cxn ang="10800000">
                  <a:pos x="wd2" y="hd2"/>
                </a:cxn>
                <a:cxn ang="16200000">
                  <a:pos x="wd2" y="hd2"/>
                </a:cxn>
              </a:cxnLst>
              <a:rect l="0" t="0" r="r" b="b"/>
              <a:pathLst>
                <a:path w="21224" h="21510" extrusionOk="0">
                  <a:moveTo>
                    <a:pt x="9577" y="19106"/>
                  </a:moveTo>
                  <a:cubicBezTo>
                    <a:pt x="8991" y="19121"/>
                    <a:pt x="8771" y="18905"/>
                    <a:pt x="8406" y="18905"/>
                  </a:cubicBezTo>
                  <a:cubicBezTo>
                    <a:pt x="8039" y="18905"/>
                    <a:pt x="7966" y="18532"/>
                    <a:pt x="8259" y="18360"/>
                  </a:cubicBezTo>
                  <a:cubicBezTo>
                    <a:pt x="8552" y="18188"/>
                    <a:pt x="6576" y="18274"/>
                    <a:pt x="5989" y="18217"/>
                  </a:cubicBezTo>
                  <a:cubicBezTo>
                    <a:pt x="5404" y="18159"/>
                    <a:pt x="6209" y="18044"/>
                    <a:pt x="5551" y="17901"/>
                  </a:cubicBezTo>
                  <a:cubicBezTo>
                    <a:pt x="4892" y="17758"/>
                    <a:pt x="5404" y="17557"/>
                    <a:pt x="5477" y="17456"/>
                  </a:cubicBezTo>
                  <a:cubicBezTo>
                    <a:pt x="5550" y="17356"/>
                    <a:pt x="5989" y="17141"/>
                    <a:pt x="6796" y="17141"/>
                  </a:cubicBezTo>
                  <a:cubicBezTo>
                    <a:pt x="7600" y="17141"/>
                    <a:pt x="7015" y="16911"/>
                    <a:pt x="7819" y="16811"/>
                  </a:cubicBezTo>
                  <a:cubicBezTo>
                    <a:pt x="8625" y="16711"/>
                    <a:pt x="7087" y="16538"/>
                    <a:pt x="7747" y="16438"/>
                  </a:cubicBezTo>
                  <a:cubicBezTo>
                    <a:pt x="8406" y="16337"/>
                    <a:pt x="7747" y="16151"/>
                    <a:pt x="8771" y="16122"/>
                  </a:cubicBezTo>
                  <a:cubicBezTo>
                    <a:pt x="9796" y="16094"/>
                    <a:pt x="8771" y="15835"/>
                    <a:pt x="9504" y="15792"/>
                  </a:cubicBezTo>
                  <a:cubicBezTo>
                    <a:pt x="10236" y="15750"/>
                    <a:pt x="9357" y="15592"/>
                    <a:pt x="9577" y="15419"/>
                  </a:cubicBezTo>
                  <a:cubicBezTo>
                    <a:pt x="9796" y="15247"/>
                    <a:pt x="8991" y="15118"/>
                    <a:pt x="9943" y="15046"/>
                  </a:cubicBezTo>
                  <a:cubicBezTo>
                    <a:pt x="10893" y="14975"/>
                    <a:pt x="10236" y="14831"/>
                    <a:pt x="9577" y="14731"/>
                  </a:cubicBezTo>
                  <a:cubicBezTo>
                    <a:pt x="8918" y="14630"/>
                    <a:pt x="9723" y="14630"/>
                    <a:pt x="10528" y="14630"/>
                  </a:cubicBezTo>
                  <a:cubicBezTo>
                    <a:pt x="11333" y="14630"/>
                    <a:pt x="10895" y="14372"/>
                    <a:pt x="10163" y="14415"/>
                  </a:cubicBezTo>
                  <a:cubicBezTo>
                    <a:pt x="9294" y="14466"/>
                    <a:pt x="8771" y="14300"/>
                    <a:pt x="9430" y="14171"/>
                  </a:cubicBezTo>
                  <a:cubicBezTo>
                    <a:pt x="10088" y="14042"/>
                    <a:pt x="8846" y="13956"/>
                    <a:pt x="9065" y="13870"/>
                  </a:cubicBezTo>
                  <a:cubicBezTo>
                    <a:pt x="9284" y="13784"/>
                    <a:pt x="9284" y="13669"/>
                    <a:pt x="8846" y="13612"/>
                  </a:cubicBezTo>
                  <a:cubicBezTo>
                    <a:pt x="8406" y="13555"/>
                    <a:pt x="8698" y="13124"/>
                    <a:pt x="9210" y="13110"/>
                  </a:cubicBezTo>
                  <a:cubicBezTo>
                    <a:pt x="9722" y="13095"/>
                    <a:pt x="9357" y="12708"/>
                    <a:pt x="9357" y="12593"/>
                  </a:cubicBezTo>
                  <a:cubicBezTo>
                    <a:pt x="9357" y="12479"/>
                    <a:pt x="8771" y="12364"/>
                    <a:pt x="8846" y="12264"/>
                  </a:cubicBezTo>
                  <a:cubicBezTo>
                    <a:pt x="8918" y="12163"/>
                    <a:pt x="9503" y="12134"/>
                    <a:pt x="9503" y="11934"/>
                  </a:cubicBezTo>
                  <a:cubicBezTo>
                    <a:pt x="9503" y="11733"/>
                    <a:pt x="9723" y="11647"/>
                    <a:pt x="10163" y="11632"/>
                  </a:cubicBezTo>
                  <a:cubicBezTo>
                    <a:pt x="10601" y="11618"/>
                    <a:pt x="10236" y="11388"/>
                    <a:pt x="10309" y="11273"/>
                  </a:cubicBezTo>
                  <a:cubicBezTo>
                    <a:pt x="10381" y="11159"/>
                    <a:pt x="11553" y="11273"/>
                    <a:pt x="11699" y="11087"/>
                  </a:cubicBezTo>
                  <a:cubicBezTo>
                    <a:pt x="11846" y="10900"/>
                    <a:pt x="10967" y="10929"/>
                    <a:pt x="11113" y="10815"/>
                  </a:cubicBezTo>
                  <a:cubicBezTo>
                    <a:pt x="11289" y="10678"/>
                    <a:pt x="11040" y="10499"/>
                    <a:pt x="11040" y="10184"/>
                  </a:cubicBezTo>
                  <a:cubicBezTo>
                    <a:pt x="11040" y="9868"/>
                    <a:pt x="12358" y="9796"/>
                    <a:pt x="12870" y="9710"/>
                  </a:cubicBezTo>
                  <a:cubicBezTo>
                    <a:pt x="13382" y="9624"/>
                    <a:pt x="12212" y="9165"/>
                    <a:pt x="12870" y="9108"/>
                  </a:cubicBezTo>
                  <a:cubicBezTo>
                    <a:pt x="13529" y="9050"/>
                    <a:pt x="13090" y="8835"/>
                    <a:pt x="13602" y="8763"/>
                  </a:cubicBezTo>
                  <a:cubicBezTo>
                    <a:pt x="14115" y="8692"/>
                    <a:pt x="13968" y="8534"/>
                    <a:pt x="14261" y="8362"/>
                  </a:cubicBezTo>
                  <a:cubicBezTo>
                    <a:pt x="14554" y="8189"/>
                    <a:pt x="13676" y="8103"/>
                    <a:pt x="13676" y="7946"/>
                  </a:cubicBezTo>
                  <a:cubicBezTo>
                    <a:pt x="13676" y="7788"/>
                    <a:pt x="13529" y="7644"/>
                    <a:pt x="12870" y="7472"/>
                  </a:cubicBezTo>
                  <a:cubicBezTo>
                    <a:pt x="12211" y="7300"/>
                    <a:pt x="12430" y="6956"/>
                    <a:pt x="12870" y="6956"/>
                  </a:cubicBezTo>
                  <a:cubicBezTo>
                    <a:pt x="13309" y="6956"/>
                    <a:pt x="13090" y="6626"/>
                    <a:pt x="13896" y="6583"/>
                  </a:cubicBezTo>
                  <a:cubicBezTo>
                    <a:pt x="14700" y="6540"/>
                    <a:pt x="14261" y="6296"/>
                    <a:pt x="13896" y="6095"/>
                  </a:cubicBezTo>
                  <a:cubicBezTo>
                    <a:pt x="13529" y="5894"/>
                    <a:pt x="14554" y="5995"/>
                    <a:pt x="14554" y="5837"/>
                  </a:cubicBezTo>
                  <a:cubicBezTo>
                    <a:pt x="14554" y="5679"/>
                    <a:pt x="14993" y="5464"/>
                    <a:pt x="15652" y="5406"/>
                  </a:cubicBezTo>
                  <a:cubicBezTo>
                    <a:pt x="16311" y="5349"/>
                    <a:pt x="16385" y="5105"/>
                    <a:pt x="16385" y="5005"/>
                  </a:cubicBezTo>
                  <a:cubicBezTo>
                    <a:pt x="16385" y="4904"/>
                    <a:pt x="17335" y="4861"/>
                    <a:pt x="17848" y="4775"/>
                  </a:cubicBezTo>
                  <a:cubicBezTo>
                    <a:pt x="18360" y="4689"/>
                    <a:pt x="16969" y="4546"/>
                    <a:pt x="17775" y="4460"/>
                  </a:cubicBezTo>
                  <a:cubicBezTo>
                    <a:pt x="18580" y="4373"/>
                    <a:pt x="17116" y="4015"/>
                    <a:pt x="17555" y="3943"/>
                  </a:cubicBezTo>
                  <a:cubicBezTo>
                    <a:pt x="17994" y="3872"/>
                    <a:pt x="17628" y="3714"/>
                    <a:pt x="17701" y="3599"/>
                  </a:cubicBezTo>
                  <a:cubicBezTo>
                    <a:pt x="17775" y="3484"/>
                    <a:pt x="20190" y="3269"/>
                    <a:pt x="20483" y="3169"/>
                  </a:cubicBezTo>
                  <a:cubicBezTo>
                    <a:pt x="20697" y="3096"/>
                    <a:pt x="20909" y="2838"/>
                    <a:pt x="20981" y="2610"/>
                  </a:cubicBezTo>
                  <a:cubicBezTo>
                    <a:pt x="20227" y="2706"/>
                    <a:pt x="19570" y="2757"/>
                    <a:pt x="19449" y="2702"/>
                  </a:cubicBezTo>
                  <a:cubicBezTo>
                    <a:pt x="19233" y="2603"/>
                    <a:pt x="19522" y="2306"/>
                    <a:pt x="18873" y="2179"/>
                  </a:cubicBezTo>
                  <a:cubicBezTo>
                    <a:pt x="18224" y="2052"/>
                    <a:pt x="18657" y="1798"/>
                    <a:pt x="18008" y="1742"/>
                  </a:cubicBezTo>
                  <a:cubicBezTo>
                    <a:pt x="17359" y="1685"/>
                    <a:pt x="16567" y="1431"/>
                    <a:pt x="17143" y="1346"/>
                  </a:cubicBezTo>
                  <a:cubicBezTo>
                    <a:pt x="17719" y="1261"/>
                    <a:pt x="17143" y="1092"/>
                    <a:pt x="17648" y="1007"/>
                  </a:cubicBezTo>
                  <a:cubicBezTo>
                    <a:pt x="18152" y="922"/>
                    <a:pt x="17359" y="908"/>
                    <a:pt x="16638" y="738"/>
                  </a:cubicBezTo>
                  <a:cubicBezTo>
                    <a:pt x="15918" y="569"/>
                    <a:pt x="16927" y="357"/>
                    <a:pt x="16061" y="229"/>
                  </a:cubicBezTo>
                  <a:cubicBezTo>
                    <a:pt x="15197" y="102"/>
                    <a:pt x="15197" y="-53"/>
                    <a:pt x="14980" y="18"/>
                  </a:cubicBezTo>
                  <a:cubicBezTo>
                    <a:pt x="14764" y="89"/>
                    <a:pt x="14692" y="329"/>
                    <a:pt x="13972" y="399"/>
                  </a:cubicBezTo>
                  <a:cubicBezTo>
                    <a:pt x="13853" y="411"/>
                    <a:pt x="13665" y="438"/>
                    <a:pt x="13441" y="475"/>
                  </a:cubicBezTo>
                  <a:cubicBezTo>
                    <a:pt x="13447" y="592"/>
                    <a:pt x="13232" y="789"/>
                    <a:pt x="13466" y="904"/>
                  </a:cubicBezTo>
                  <a:cubicBezTo>
                    <a:pt x="13791" y="1063"/>
                    <a:pt x="13953" y="1837"/>
                    <a:pt x="13629" y="2134"/>
                  </a:cubicBezTo>
                  <a:cubicBezTo>
                    <a:pt x="13304" y="2430"/>
                    <a:pt x="12979" y="2674"/>
                    <a:pt x="12655" y="2854"/>
                  </a:cubicBezTo>
                  <a:cubicBezTo>
                    <a:pt x="12331" y="3034"/>
                    <a:pt x="13412" y="3045"/>
                    <a:pt x="12979" y="3130"/>
                  </a:cubicBezTo>
                  <a:cubicBezTo>
                    <a:pt x="12547" y="3214"/>
                    <a:pt x="12709" y="3427"/>
                    <a:pt x="12709" y="3765"/>
                  </a:cubicBezTo>
                  <a:cubicBezTo>
                    <a:pt x="12709" y="4105"/>
                    <a:pt x="11682" y="4677"/>
                    <a:pt x="11627" y="4857"/>
                  </a:cubicBezTo>
                  <a:cubicBezTo>
                    <a:pt x="11574" y="5037"/>
                    <a:pt x="10870" y="5154"/>
                    <a:pt x="10979" y="5355"/>
                  </a:cubicBezTo>
                  <a:cubicBezTo>
                    <a:pt x="11087" y="5556"/>
                    <a:pt x="10493" y="5673"/>
                    <a:pt x="9898" y="5768"/>
                  </a:cubicBezTo>
                  <a:cubicBezTo>
                    <a:pt x="9303" y="5864"/>
                    <a:pt x="10870" y="6171"/>
                    <a:pt x="10817" y="6340"/>
                  </a:cubicBezTo>
                  <a:cubicBezTo>
                    <a:pt x="10763" y="6510"/>
                    <a:pt x="9627" y="6584"/>
                    <a:pt x="9898" y="6860"/>
                  </a:cubicBezTo>
                  <a:cubicBezTo>
                    <a:pt x="10236" y="7204"/>
                    <a:pt x="9898" y="7792"/>
                    <a:pt x="9898" y="7909"/>
                  </a:cubicBezTo>
                  <a:cubicBezTo>
                    <a:pt x="9898" y="8025"/>
                    <a:pt x="9195" y="8015"/>
                    <a:pt x="9357" y="8237"/>
                  </a:cubicBezTo>
                  <a:cubicBezTo>
                    <a:pt x="9519" y="8460"/>
                    <a:pt x="8654" y="8513"/>
                    <a:pt x="8492" y="8831"/>
                  </a:cubicBezTo>
                  <a:cubicBezTo>
                    <a:pt x="8330" y="9149"/>
                    <a:pt x="7085" y="9604"/>
                    <a:pt x="6600" y="9848"/>
                  </a:cubicBezTo>
                  <a:cubicBezTo>
                    <a:pt x="6113" y="10092"/>
                    <a:pt x="6113" y="10230"/>
                    <a:pt x="5465" y="10230"/>
                  </a:cubicBezTo>
                  <a:cubicBezTo>
                    <a:pt x="4815" y="10230"/>
                    <a:pt x="4653" y="10368"/>
                    <a:pt x="5139" y="10579"/>
                  </a:cubicBezTo>
                  <a:cubicBezTo>
                    <a:pt x="5626" y="10791"/>
                    <a:pt x="4815" y="10972"/>
                    <a:pt x="5465" y="11183"/>
                  </a:cubicBezTo>
                  <a:cubicBezTo>
                    <a:pt x="6113" y="11395"/>
                    <a:pt x="5896" y="11469"/>
                    <a:pt x="5572" y="11671"/>
                  </a:cubicBezTo>
                  <a:cubicBezTo>
                    <a:pt x="5247" y="11872"/>
                    <a:pt x="4815" y="11883"/>
                    <a:pt x="4815" y="12073"/>
                  </a:cubicBezTo>
                  <a:cubicBezTo>
                    <a:pt x="4815" y="12264"/>
                    <a:pt x="4058" y="12423"/>
                    <a:pt x="4491" y="12635"/>
                  </a:cubicBezTo>
                  <a:cubicBezTo>
                    <a:pt x="4924" y="12847"/>
                    <a:pt x="4815" y="12921"/>
                    <a:pt x="4274" y="12921"/>
                  </a:cubicBezTo>
                  <a:cubicBezTo>
                    <a:pt x="3734" y="12921"/>
                    <a:pt x="3463" y="13091"/>
                    <a:pt x="3247" y="13441"/>
                  </a:cubicBezTo>
                  <a:cubicBezTo>
                    <a:pt x="3031" y="13790"/>
                    <a:pt x="3085" y="13780"/>
                    <a:pt x="4383" y="13758"/>
                  </a:cubicBezTo>
                  <a:cubicBezTo>
                    <a:pt x="5681" y="13737"/>
                    <a:pt x="4653" y="12900"/>
                    <a:pt x="5465" y="12900"/>
                  </a:cubicBezTo>
                  <a:cubicBezTo>
                    <a:pt x="6275" y="12900"/>
                    <a:pt x="5572" y="12762"/>
                    <a:pt x="6383" y="12720"/>
                  </a:cubicBezTo>
                  <a:cubicBezTo>
                    <a:pt x="7194" y="12678"/>
                    <a:pt x="6491" y="12868"/>
                    <a:pt x="7032" y="12900"/>
                  </a:cubicBezTo>
                  <a:cubicBezTo>
                    <a:pt x="7573" y="12932"/>
                    <a:pt x="7951" y="13017"/>
                    <a:pt x="7194" y="13112"/>
                  </a:cubicBezTo>
                  <a:cubicBezTo>
                    <a:pt x="6437" y="13207"/>
                    <a:pt x="7356" y="13398"/>
                    <a:pt x="6978" y="13515"/>
                  </a:cubicBezTo>
                  <a:cubicBezTo>
                    <a:pt x="6600" y="13631"/>
                    <a:pt x="6059" y="13758"/>
                    <a:pt x="6383" y="13896"/>
                  </a:cubicBezTo>
                  <a:cubicBezTo>
                    <a:pt x="6707" y="14034"/>
                    <a:pt x="6005" y="14023"/>
                    <a:pt x="5951" y="14203"/>
                  </a:cubicBezTo>
                  <a:cubicBezTo>
                    <a:pt x="5896" y="14383"/>
                    <a:pt x="6437" y="14394"/>
                    <a:pt x="6059" y="14436"/>
                  </a:cubicBezTo>
                  <a:cubicBezTo>
                    <a:pt x="5681" y="14479"/>
                    <a:pt x="6545" y="14617"/>
                    <a:pt x="6005" y="14638"/>
                  </a:cubicBezTo>
                  <a:cubicBezTo>
                    <a:pt x="5465" y="14659"/>
                    <a:pt x="5788" y="14797"/>
                    <a:pt x="6113" y="14924"/>
                  </a:cubicBezTo>
                  <a:cubicBezTo>
                    <a:pt x="6437" y="15051"/>
                    <a:pt x="5410" y="14977"/>
                    <a:pt x="4869" y="15062"/>
                  </a:cubicBezTo>
                  <a:cubicBezTo>
                    <a:pt x="4328" y="15146"/>
                    <a:pt x="5410" y="15263"/>
                    <a:pt x="5086" y="15380"/>
                  </a:cubicBezTo>
                  <a:cubicBezTo>
                    <a:pt x="4762" y="15496"/>
                    <a:pt x="3896" y="15316"/>
                    <a:pt x="3518" y="15252"/>
                  </a:cubicBezTo>
                  <a:cubicBezTo>
                    <a:pt x="3139" y="15189"/>
                    <a:pt x="4113" y="15062"/>
                    <a:pt x="4599" y="14935"/>
                  </a:cubicBezTo>
                  <a:cubicBezTo>
                    <a:pt x="5086" y="14808"/>
                    <a:pt x="4113" y="14521"/>
                    <a:pt x="3301" y="14585"/>
                  </a:cubicBezTo>
                  <a:cubicBezTo>
                    <a:pt x="2490" y="14648"/>
                    <a:pt x="4113" y="14828"/>
                    <a:pt x="4113" y="14966"/>
                  </a:cubicBezTo>
                  <a:cubicBezTo>
                    <a:pt x="4113" y="15104"/>
                    <a:pt x="2761" y="14935"/>
                    <a:pt x="2815" y="15083"/>
                  </a:cubicBezTo>
                  <a:cubicBezTo>
                    <a:pt x="2869" y="15231"/>
                    <a:pt x="1896" y="15178"/>
                    <a:pt x="1409" y="15284"/>
                  </a:cubicBezTo>
                  <a:cubicBezTo>
                    <a:pt x="923" y="15390"/>
                    <a:pt x="2058" y="15486"/>
                    <a:pt x="1517" y="15518"/>
                  </a:cubicBezTo>
                  <a:cubicBezTo>
                    <a:pt x="976" y="15549"/>
                    <a:pt x="57" y="15698"/>
                    <a:pt x="3" y="15804"/>
                  </a:cubicBezTo>
                  <a:cubicBezTo>
                    <a:pt x="-51" y="15910"/>
                    <a:pt x="598" y="15931"/>
                    <a:pt x="598" y="15825"/>
                  </a:cubicBezTo>
                  <a:cubicBezTo>
                    <a:pt x="598" y="15719"/>
                    <a:pt x="1463" y="15687"/>
                    <a:pt x="1733" y="15825"/>
                  </a:cubicBezTo>
                  <a:cubicBezTo>
                    <a:pt x="2003" y="15963"/>
                    <a:pt x="2382" y="15825"/>
                    <a:pt x="3139" y="15856"/>
                  </a:cubicBezTo>
                  <a:cubicBezTo>
                    <a:pt x="3896" y="15888"/>
                    <a:pt x="3788" y="16111"/>
                    <a:pt x="3355" y="16100"/>
                  </a:cubicBezTo>
                  <a:cubicBezTo>
                    <a:pt x="2923" y="16090"/>
                    <a:pt x="2490" y="16238"/>
                    <a:pt x="2599" y="16397"/>
                  </a:cubicBezTo>
                  <a:cubicBezTo>
                    <a:pt x="2706" y="16556"/>
                    <a:pt x="4220" y="16397"/>
                    <a:pt x="4869" y="16439"/>
                  </a:cubicBezTo>
                  <a:cubicBezTo>
                    <a:pt x="5518" y="16482"/>
                    <a:pt x="5302" y="16704"/>
                    <a:pt x="4924" y="16630"/>
                  </a:cubicBezTo>
                  <a:cubicBezTo>
                    <a:pt x="4545" y="16556"/>
                    <a:pt x="3680" y="16429"/>
                    <a:pt x="3301" y="16556"/>
                  </a:cubicBezTo>
                  <a:cubicBezTo>
                    <a:pt x="2923" y="16683"/>
                    <a:pt x="2328" y="16620"/>
                    <a:pt x="1842" y="16577"/>
                  </a:cubicBezTo>
                  <a:cubicBezTo>
                    <a:pt x="1354" y="16535"/>
                    <a:pt x="-376" y="16757"/>
                    <a:pt x="219" y="16842"/>
                  </a:cubicBezTo>
                  <a:cubicBezTo>
                    <a:pt x="814" y="16927"/>
                    <a:pt x="760" y="17065"/>
                    <a:pt x="1139" y="17054"/>
                  </a:cubicBezTo>
                  <a:cubicBezTo>
                    <a:pt x="1517" y="17043"/>
                    <a:pt x="2112" y="16990"/>
                    <a:pt x="2328" y="16906"/>
                  </a:cubicBezTo>
                  <a:cubicBezTo>
                    <a:pt x="2544" y="16821"/>
                    <a:pt x="3301" y="16736"/>
                    <a:pt x="3355" y="16927"/>
                  </a:cubicBezTo>
                  <a:cubicBezTo>
                    <a:pt x="3409" y="17118"/>
                    <a:pt x="2328" y="17022"/>
                    <a:pt x="2112" y="17128"/>
                  </a:cubicBezTo>
                  <a:cubicBezTo>
                    <a:pt x="1896" y="17234"/>
                    <a:pt x="1463" y="17319"/>
                    <a:pt x="814" y="17414"/>
                  </a:cubicBezTo>
                  <a:cubicBezTo>
                    <a:pt x="165" y="17510"/>
                    <a:pt x="814" y="17669"/>
                    <a:pt x="1354" y="17616"/>
                  </a:cubicBezTo>
                  <a:cubicBezTo>
                    <a:pt x="1896" y="17563"/>
                    <a:pt x="1192" y="17743"/>
                    <a:pt x="1950" y="17764"/>
                  </a:cubicBezTo>
                  <a:cubicBezTo>
                    <a:pt x="2647" y="17784"/>
                    <a:pt x="2869" y="17679"/>
                    <a:pt x="2706" y="17573"/>
                  </a:cubicBezTo>
                  <a:cubicBezTo>
                    <a:pt x="2544" y="17467"/>
                    <a:pt x="3085" y="17234"/>
                    <a:pt x="3734" y="17351"/>
                  </a:cubicBezTo>
                  <a:cubicBezTo>
                    <a:pt x="4383" y="17467"/>
                    <a:pt x="3409" y="17584"/>
                    <a:pt x="3409" y="17690"/>
                  </a:cubicBezTo>
                  <a:cubicBezTo>
                    <a:pt x="3409" y="17796"/>
                    <a:pt x="3031" y="17934"/>
                    <a:pt x="3031" y="18050"/>
                  </a:cubicBezTo>
                  <a:cubicBezTo>
                    <a:pt x="3031" y="18166"/>
                    <a:pt x="2328" y="18103"/>
                    <a:pt x="2382" y="18230"/>
                  </a:cubicBezTo>
                  <a:cubicBezTo>
                    <a:pt x="2436" y="18358"/>
                    <a:pt x="868" y="18273"/>
                    <a:pt x="1571" y="18358"/>
                  </a:cubicBezTo>
                  <a:cubicBezTo>
                    <a:pt x="2273" y="18442"/>
                    <a:pt x="1139" y="18559"/>
                    <a:pt x="1517" y="18643"/>
                  </a:cubicBezTo>
                  <a:cubicBezTo>
                    <a:pt x="1896" y="18728"/>
                    <a:pt x="2220" y="18527"/>
                    <a:pt x="2815" y="18569"/>
                  </a:cubicBezTo>
                  <a:cubicBezTo>
                    <a:pt x="3409" y="18612"/>
                    <a:pt x="3301" y="18643"/>
                    <a:pt x="4058" y="18580"/>
                  </a:cubicBezTo>
                  <a:cubicBezTo>
                    <a:pt x="4815" y="18516"/>
                    <a:pt x="5247" y="18696"/>
                    <a:pt x="4545" y="18739"/>
                  </a:cubicBezTo>
                  <a:cubicBezTo>
                    <a:pt x="3842" y="18781"/>
                    <a:pt x="3085" y="18940"/>
                    <a:pt x="3409" y="18961"/>
                  </a:cubicBezTo>
                  <a:cubicBezTo>
                    <a:pt x="3734" y="18983"/>
                    <a:pt x="4653" y="18856"/>
                    <a:pt x="4869" y="18993"/>
                  </a:cubicBezTo>
                  <a:cubicBezTo>
                    <a:pt x="5086" y="19131"/>
                    <a:pt x="5626" y="19089"/>
                    <a:pt x="5681" y="18940"/>
                  </a:cubicBezTo>
                  <a:cubicBezTo>
                    <a:pt x="5735" y="18792"/>
                    <a:pt x="7032" y="18919"/>
                    <a:pt x="7248" y="19046"/>
                  </a:cubicBezTo>
                  <a:cubicBezTo>
                    <a:pt x="7464" y="19173"/>
                    <a:pt x="5896" y="19247"/>
                    <a:pt x="5086" y="19216"/>
                  </a:cubicBezTo>
                  <a:cubicBezTo>
                    <a:pt x="4274" y="19184"/>
                    <a:pt x="3842" y="19364"/>
                    <a:pt x="4383" y="19502"/>
                  </a:cubicBezTo>
                  <a:cubicBezTo>
                    <a:pt x="4924" y="19640"/>
                    <a:pt x="5572" y="19502"/>
                    <a:pt x="6166" y="19385"/>
                  </a:cubicBezTo>
                  <a:cubicBezTo>
                    <a:pt x="6762" y="19269"/>
                    <a:pt x="9681" y="19301"/>
                    <a:pt x="9898" y="19428"/>
                  </a:cubicBezTo>
                  <a:cubicBezTo>
                    <a:pt x="10114" y="19555"/>
                    <a:pt x="8546" y="19449"/>
                    <a:pt x="8384" y="19523"/>
                  </a:cubicBezTo>
                  <a:cubicBezTo>
                    <a:pt x="8221" y="19597"/>
                    <a:pt x="7032" y="19661"/>
                    <a:pt x="6870" y="19576"/>
                  </a:cubicBezTo>
                  <a:cubicBezTo>
                    <a:pt x="6707" y="19491"/>
                    <a:pt x="5572" y="19608"/>
                    <a:pt x="5518" y="19746"/>
                  </a:cubicBezTo>
                  <a:cubicBezTo>
                    <a:pt x="5465" y="19883"/>
                    <a:pt x="4599" y="19883"/>
                    <a:pt x="5572" y="19936"/>
                  </a:cubicBezTo>
                  <a:cubicBezTo>
                    <a:pt x="6545" y="19989"/>
                    <a:pt x="6275" y="19735"/>
                    <a:pt x="7789" y="19756"/>
                  </a:cubicBezTo>
                  <a:cubicBezTo>
                    <a:pt x="9303" y="19777"/>
                    <a:pt x="10114" y="19481"/>
                    <a:pt x="10547" y="19650"/>
                  </a:cubicBezTo>
                  <a:cubicBezTo>
                    <a:pt x="10979" y="19820"/>
                    <a:pt x="9303" y="19958"/>
                    <a:pt x="8708" y="19851"/>
                  </a:cubicBezTo>
                  <a:cubicBezTo>
                    <a:pt x="8113" y="19746"/>
                    <a:pt x="7411" y="19926"/>
                    <a:pt x="7464" y="20085"/>
                  </a:cubicBezTo>
                  <a:cubicBezTo>
                    <a:pt x="7519" y="20244"/>
                    <a:pt x="5735" y="20042"/>
                    <a:pt x="4869" y="20021"/>
                  </a:cubicBezTo>
                  <a:cubicBezTo>
                    <a:pt x="4004" y="20000"/>
                    <a:pt x="4383" y="20180"/>
                    <a:pt x="5139" y="20339"/>
                  </a:cubicBezTo>
                  <a:cubicBezTo>
                    <a:pt x="5896" y="20498"/>
                    <a:pt x="6329" y="20318"/>
                    <a:pt x="7248" y="20434"/>
                  </a:cubicBezTo>
                  <a:cubicBezTo>
                    <a:pt x="8168" y="20551"/>
                    <a:pt x="8168" y="20678"/>
                    <a:pt x="8816" y="20562"/>
                  </a:cubicBezTo>
                  <a:cubicBezTo>
                    <a:pt x="9465" y="20445"/>
                    <a:pt x="8816" y="20456"/>
                    <a:pt x="8384" y="20403"/>
                  </a:cubicBezTo>
                  <a:cubicBezTo>
                    <a:pt x="7951" y="20349"/>
                    <a:pt x="8330" y="20169"/>
                    <a:pt x="9357" y="20265"/>
                  </a:cubicBezTo>
                  <a:cubicBezTo>
                    <a:pt x="10385" y="20360"/>
                    <a:pt x="11574" y="20180"/>
                    <a:pt x="11249" y="19926"/>
                  </a:cubicBezTo>
                  <a:cubicBezTo>
                    <a:pt x="10925" y="19671"/>
                    <a:pt x="12168" y="19555"/>
                    <a:pt x="13412" y="19470"/>
                  </a:cubicBezTo>
                  <a:cubicBezTo>
                    <a:pt x="14656" y="19385"/>
                    <a:pt x="14007" y="19629"/>
                    <a:pt x="13088" y="19703"/>
                  </a:cubicBezTo>
                  <a:cubicBezTo>
                    <a:pt x="12168" y="19777"/>
                    <a:pt x="12007" y="19830"/>
                    <a:pt x="12709" y="19979"/>
                  </a:cubicBezTo>
                  <a:cubicBezTo>
                    <a:pt x="13412" y="20127"/>
                    <a:pt x="14331" y="19883"/>
                    <a:pt x="14926" y="20000"/>
                  </a:cubicBezTo>
                  <a:cubicBezTo>
                    <a:pt x="15521" y="20116"/>
                    <a:pt x="13845" y="20095"/>
                    <a:pt x="13574" y="20212"/>
                  </a:cubicBezTo>
                  <a:cubicBezTo>
                    <a:pt x="13304" y="20328"/>
                    <a:pt x="14602" y="20466"/>
                    <a:pt x="13683" y="20551"/>
                  </a:cubicBezTo>
                  <a:cubicBezTo>
                    <a:pt x="12764" y="20636"/>
                    <a:pt x="13196" y="20201"/>
                    <a:pt x="12655" y="20159"/>
                  </a:cubicBezTo>
                  <a:cubicBezTo>
                    <a:pt x="12115" y="20116"/>
                    <a:pt x="11627" y="20212"/>
                    <a:pt x="12168" y="20456"/>
                  </a:cubicBezTo>
                  <a:cubicBezTo>
                    <a:pt x="12709" y="20699"/>
                    <a:pt x="11519" y="20487"/>
                    <a:pt x="10979" y="20371"/>
                  </a:cubicBezTo>
                  <a:cubicBezTo>
                    <a:pt x="10438" y="20254"/>
                    <a:pt x="9681" y="20424"/>
                    <a:pt x="10330" y="20551"/>
                  </a:cubicBezTo>
                  <a:cubicBezTo>
                    <a:pt x="10979" y="20678"/>
                    <a:pt x="9087" y="20540"/>
                    <a:pt x="9087" y="20742"/>
                  </a:cubicBezTo>
                  <a:cubicBezTo>
                    <a:pt x="9087" y="20943"/>
                    <a:pt x="9898" y="20773"/>
                    <a:pt x="10870" y="20816"/>
                  </a:cubicBezTo>
                  <a:cubicBezTo>
                    <a:pt x="11844" y="20858"/>
                    <a:pt x="11412" y="21134"/>
                    <a:pt x="12115" y="21240"/>
                  </a:cubicBezTo>
                  <a:cubicBezTo>
                    <a:pt x="12817" y="21346"/>
                    <a:pt x="12223" y="20901"/>
                    <a:pt x="12979" y="20869"/>
                  </a:cubicBezTo>
                  <a:cubicBezTo>
                    <a:pt x="13736" y="20837"/>
                    <a:pt x="13034" y="21208"/>
                    <a:pt x="14710" y="21314"/>
                  </a:cubicBezTo>
                  <a:cubicBezTo>
                    <a:pt x="16386" y="21420"/>
                    <a:pt x="14818" y="21250"/>
                    <a:pt x="15575" y="21144"/>
                  </a:cubicBezTo>
                  <a:cubicBezTo>
                    <a:pt x="16332" y="21039"/>
                    <a:pt x="17305" y="21462"/>
                    <a:pt x="18117" y="21505"/>
                  </a:cubicBezTo>
                  <a:cubicBezTo>
                    <a:pt x="18927" y="21547"/>
                    <a:pt x="18387" y="21314"/>
                    <a:pt x="17791" y="21187"/>
                  </a:cubicBezTo>
                  <a:cubicBezTo>
                    <a:pt x="17197" y="21060"/>
                    <a:pt x="18387" y="21134"/>
                    <a:pt x="19198" y="21187"/>
                  </a:cubicBezTo>
                  <a:cubicBezTo>
                    <a:pt x="20009" y="21240"/>
                    <a:pt x="20657" y="21261"/>
                    <a:pt x="20820" y="21144"/>
                  </a:cubicBezTo>
                  <a:cubicBezTo>
                    <a:pt x="20881" y="21101"/>
                    <a:pt x="21031" y="21102"/>
                    <a:pt x="21224" y="21114"/>
                  </a:cubicBezTo>
                  <a:cubicBezTo>
                    <a:pt x="20379" y="21005"/>
                    <a:pt x="17510" y="21084"/>
                    <a:pt x="17116" y="21071"/>
                  </a:cubicBezTo>
                  <a:cubicBezTo>
                    <a:pt x="16727" y="21059"/>
                    <a:pt x="17027" y="19788"/>
                    <a:pt x="17100" y="19497"/>
                  </a:cubicBezTo>
                  <a:cubicBezTo>
                    <a:pt x="17042" y="19495"/>
                    <a:pt x="16983" y="19491"/>
                    <a:pt x="16927" y="19491"/>
                  </a:cubicBezTo>
                  <a:cubicBezTo>
                    <a:pt x="16224" y="19491"/>
                    <a:pt x="14656" y="19523"/>
                    <a:pt x="14926" y="19311"/>
                  </a:cubicBezTo>
                  <a:cubicBezTo>
                    <a:pt x="14974" y="19274"/>
                    <a:pt x="15076" y="19252"/>
                    <a:pt x="15210" y="19240"/>
                  </a:cubicBezTo>
                  <a:cubicBezTo>
                    <a:pt x="14891" y="19183"/>
                    <a:pt x="14438" y="19120"/>
                    <a:pt x="13896" y="19091"/>
                  </a:cubicBezTo>
                  <a:cubicBezTo>
                    <a:pt x="12797" y="19034"/>
                    <a:pt x="10163" y="19091"/>
                    <a:pt x="9577" y="1910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5" name="Shape 2831"/>
            <p:cNvSpPr/>
            <p:nvPr/>
          </p:nvSpPr>
          <p:spPr>
            <a:xfrm>
              <a:off x="4794962" y="6111714"/>
              <a:ext cx="391907" cy="398227"/>
            </a:xfrm>
            <a:custGeom>
              <a:avLst/>
              <a:gdLst/>
              <a:ahLst/>
              <a:cxnLst>
                <a:cxn ang="0">
                  <a:pos x="wd2" y="hd2"/>
                </a:cxn>
                <a:cxn ang="5400000">
                  <a:pos x="wd2" y="hd2"/>
                </a:cxn>
                <a:cxn ang="10800000">
                  <a:pos x="wd2" y="hd2"/>
                </a:cxn>
                <a:cxn ang="16200000">
                  <a:pos x="wd2" y="hd2"/>
                </a:cxn>
              </a:cxnLst>
              <a:rect l="0" t="0" r="r" b="b"/>
              <a:pathLst>
                <a:path w="21039" h="21208" extrusionOk="0">
                  <a:moveTo>
                    <a:pt x="20723" y="11591"/>
                  </a:moveTo>
                  <a:cubicBezTo>
                    <a:pt x="19845" y="11154"/>
                    <a:pt x="18968" y="12025"/>
                    <a:pt x="18673" y="12025"/>
                  </a:cubicBezTo>
                  <a:cubicBezTo>
                    <a:pt x="18381" y="12025"/>
                    <a:pt x="17723" y="10140"/>
                    <a:pt x="17503" y="9343"/>
                  </a:cubicBezTo>
                  <a:cubicBezTo>
                    <a:pt x="17283" y="8544"/>
                    <a:pt x="16406" y="6947"/>
                    <a:pt x="15821" y="7308"/>
                  </a:cubicBezTo>
                  <a:cubicBezTo>
                    <a:pt x="15236" y="7672"/>
                    <a:pt x="15382" y="7166"/>
                    <a:pt x="13700" y="7092"/>
                  </a:cubicBezTo>
                  <a:cubicBezTo>
                    <a:pt x="12017" y="7018"/>
                    <a:pt x="12090" y="6730"/>
                    <a:pt x="12455" y="5132"/>
                  </a:cubicBezTo>
                  <a:cubicBezTo>
                    <a:pt x="12821" y="3536"/>
                    <a:pt x="11358" y="2518"/>
                    <a:pt x="12016" y="2157"/>
                  </a:cubicBezTo>
                  <a:cubicBezTo>
                    <a:pt x="12513" y="1885"/>
                    <a:pt x="12467" y="1567"/>
                    <a:pt x="11912" y="867"/>
                  </a:cubicBezTo>
                  <a:cubicBezTo>
                    <a:pt x="11775" y="952"/>
                    <a:pt x="11634" y="1009"/>
                    <a:pt x="11501" y="1009"/>
                  </a:cubicBezTo>
                  <a:cubicBezTo>
                    <a:pt x="10925" y="1009"/>
                    <a:pt x="10204" y="6"/>
                    <a:pt x="9196" y="6"/>
                  </a:cubicBezTo>
                  <a:cubicBezTo>
                    <a:pt x="8186" y="6"/>
                    <a:pt x="7106" y="-65"/>
                    <a:pt x="6385" y="293"/>
                  </a:cubicBezTo>
                  <a:cubicBezTo>
                    <a:pt x="5664" y="652"/>
                    <a:pt x="4294" y="222"/>
                    <a:pt x="3430" y="794"/>
                  </a:cubicBezTo>
                  <a:cubicBezTo>
                    <a:pt x="2565" y="1365"/>
                    <a:pt x="1484" y="2580"/>
                    <a:pt x="1557" y="3080"/>
                  </a:cubicBezTo>
                  <a:cubicBezTo>
                    <a:pt x="1629" y="3583"/>
                    <a:pt x="1268" y="6655"/>
                    <a:pt x="836" y="6799"/>
                  </a:cubicBezTo>
                  <a:cubicBezTo>
                    <a:pt x="705" y="6841"/>
                    <a:pt x="384" y="6818"/>
                    <a:pt x="0" y="6778"/>
                  </a:cubicBezTo>
                  <a:cubicBezTo>
                    <a:pt x="577" y="7769"/>
                    <a:pt x="2285" y="9547"/>
                    <a:pt x="3384" y="10212"/>
                  </a:cubicBezTo>
                  <a:cubicBezTo>
                    <a:pt x="4701" y="11012"/>
                    <a:pt x="4627" y="11737"/>
                    <a:pt x="6090" y="11883"/>
                  </a:cubicBezTo>
                  <a:cubicBezTo>
                    <a:pt x="7554" y="12025"/>
                    <a:pt x="8285" y="12608"/>
                    <a:pt x="8797" y="13260"/>
                  </a:cubicBezTo>
                  <a:cubicBezTo>
                    <a:pt x="9309" y="13914"/>
                    <a:pt x="13041" y="15002"/>
                    <a:pt x="13333" y="15511"/>
                  </a:cubicBezTo>
                  <a:cubicBezTo>
                    <a:pt x="13625" y="16020"/>
                    <a:pt x="11431" y="17471"/>
                    <a:pt x="11431" y="18776"/>
                  </a:cubicBezTo>
                  <a:cubicBezTo>
                    <a:pt x="11431" y="20085"/>
                    <a:pt x="10626" y="19939"/>
                    <a:pt x="10626" y="20375"/>
                  </a:cubicBezTo>
                  <a:cubicBezTo>
                    <a:pt x="10626" y="20809"/>
                    <a:pt x="12309" y="20519"/>
                    <a:pt x="12895" y="20881"/>
                  </a:cubicBezTo>
                  <a:cubicBezTo>
                    <a:pt x="13480" y="21244"/>
                    <a:pt x="14503" y="20664"/>
                    <a:pt x="15235" y="21098"/>
                  </a:cubicBezTo>
                  <a:cubicBezTo>
                    <a:pt x="15966" y="21535"/>
                    <a:pt x="16772" y="20519"/>
                    <a:pt x="17357" y="20664"/>
                  </a:cubicBezTo>
                  <a:cubicBezTo>
                    <a:pt x="17943" y="20809"/>
                    <a:pt x="18528" y="19650"/>
                    <a:pt x="19260" y="19720"/>
                  </a:cubicBezTo>
                  <a:cubicBezTo>
                    <a:pt x="19991" y="19792"/>
                    <a:pt x="20650" y="17181"/>
                    <a:pt x="20502" y="16165"/>
                  </a:cubicBezTo>
                  <a:cubicBezTo>
                    <a:pt x="20356" y="15148"/>
                    <a:pt x="21600" y="12025"/>
                    <a:pt x="20723" y="1159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6" name="Shape 2832"/>
            <p:cNvSpPr/>
            <p:nvPr/>
          </p:nvSpPr>
          <p:spPr>
            <a:xfrm>
              <a:off x="3751499" y="4720430"/>
              <a:ext cx="146808" cy="121914"/>
            </a:xfrm>
            <a:custGeom>
              <a:avLst/>
              <a:gdLst/>
              <a:ahLst/>
              <a:cxnLst>
                <a:cxn ang="0">
                  <a:pos x="wd2" y="hd2"/>
                </a:cxn>
                <a:cxn ang="5400000">
                  <a:pos x="wd2" y="hd2"/>
                </a:cxn>
                <a:cxn ang="10800000">
                  <a:pos x="wd2" y="hd2"/>
                </a:cxn>
                <a:cxn ang="16200000">
                  <a:pos x="wd2" y="hd2"/>
                </a:cxn>
              </a:cxnLst>
              <a:rect l="0" t="0" r="r" b="b"/>
              <a:pathLst>
                <a:path w="21025" h="21505" extrusionOk="0">
                  <a:moveTo>
                    <a:pt x="20035" y="17084"/>
                  </a:moveTo>
                  <a:cubicBezTo>
                    <a:pt x="19821" y="16164"/>
                    <a:pt x="19946" y="13806"/>
                    <a:pt x="21025" y="11995"/>
                  </a:cubicBezTo>
                  <a:cubicBezTo>
                    <a:pt x="18666" y="8867"/>
                    <a:pt x="16011" y="4638"/>
                    <a:pt x="14595" y="2118"/>
                  </a:cubicBezTo>
                  <a:cubicBezTo>
                    <a:pt x="13245" y="2336"/>
                    <a:pt x="12071" y="2323"/>
                    <a:pt x="11378" y="1681"/>
                  </a:cubicBezTo>
                  <a:cubicBezTo>
                    <a:pt x="9946" y="363"/>
                    <a:pt x="6374" y="1245"/>
                    <a:pt x="4943" y="363"/>
                  </a:cubicBezTo>
                  <a:cubicBezTo>
                    <a:pt x="4206" y="-95"/>
                    <a:pt x="2773" y="-39"/>
                    <a:pt x="1359" y="98"/>
                  </a:cubicBezTo>
                  <a:cubicBezTo>
                    <a:pt x="1697" y="1416"/>
                    <a:pt x="1539" y="2687"/>
                    <a:pt x="865" y="3248"/>
                  </a:cubicBezTo>
                  <a:cubicBezTo>
                    <a:pt x="-433" y="4313"/>
                    <a:pt x="-575" y="8576"/>
                    <a:pt x="2597" y="10172"/>
                  </a:cubicBezTo>
                  <a:cubicBezTo>
                    <a:pt x="5766" y="11769"/>
                    <a:pt x="4759" y="9286"/>
                    <a:pt x="6343" y="9286"/>
                  </a:cubicBezTo>
                  <a:cubicBezTo>
                    <a:pt x="7931" y="9286"/>
                    <a:pt x="7785" y="12303"/>
                    <a:pt x="9227" y="12303"/>
                  </a:cubicBezTo>
                  <a:cubicBezTo>
                    <a:pt x="10671" y="12303"/>
                    <a:pt x="13985" y="14435"/>
                    <a:pt x="13841" y="17277"/>
                  </a:cubicBezTo>
                  <a:cubicBezTo>
                    <a:pt x="13699" y="20114"/>
                    <a:pt x="14995" y="21359"/>
                    <a:pt x="17590" y="21359"/>
                  </a:cubicBezTo>
                  <a:cubicBezTo>
                    <a:pt x="18063" y="21359"/>
                    <a:pt x="18603" y="21415"/>
                    <a:pt x="19164" y="21505"/>
                  </a:cubicBezTo>
                  <a:cubicBezTo>
                    <a:pt x="19606" y="19605"/>
                    <a:pt x="20262" y="18068"/>
                    <a:pt x="20035" y="1708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7" name="Shape 2833"/>
            <p:cNvSpPr/>
            <p:nvPr/>
          </p:nvSpPr>
          <p:spPr>
            <a:xfrm>
              <a:off x="3875721" y="4794963"/>
              <a:ext cx="265040" cy="113416"/>
            </a:xfrm>
            <a:custGeom>
              <a:avLst/>
              <a:gdLst/>
              <a:ahLst/>
              <a:cxnLst>
                <a:cxn ang="0">
                  <a:pos x="wd2" y="hd2"/>
                </a:cxn>
                <a:cxn ang="5400000">
                  <a:pos x="wd2" y="hd2"/>
                </a:cxn>
                <a:cxn ang="10800000">
                  <a:pos x="wd2" y="hd2"/>
                </a:cxn>
                <a:cxn ang="16200000">
                  <a:pos x="wd2" y="hd2"/>
                </a:cxn>
              </a:cxnLst>
              <a:rect l="0" t="0" r="r" b="b"/>
              <a:pathLst>
                <a:path w="21600" h="19156" extrusionOk="0">
                  <a:moveTo>
                    <a:pt x="19288" y="5546"/>
                  </a:moveTo>
                  <a:cubicBezTo>
                    <a:pt x="17975" y="1465"/>
                    <a:pt x="15596" y="1809"/>
                    <a:pt x="14119" y="445"/>
                  </a:cubicBezTo>
                  <a:cubicBezTo>
                    <a:pt x="12641" y="-916"/>
                    <a:pt x="10756" y="957"/>
                    <a:pt x="8867" y="4530"/>
                  </a:cubicBezTo>
                  <a:cubicBezTo>
                    <a:pt x="6981" y="8099"/>
                    <a:pt x="4602" y="6059"/>
                    <a:pt x="2961" y="4190"/>
                  </a:cubicBezTo>
                  <a:cubicBezTo>
                    <a:pt x="2473" y="3633"/>
                    <a:pt x="1790" y="2297"/>
                    <a:pt x="1058" y="666"/>
                  </a:cubicBezTo>
                  <a:cubicBezTo>
                    <a:pt x="444" y="2395"/>
                    <a:pt x="373" y="4657"/>
                    <a:pt x="495" y="5538"/>
                  </a:cubicBezTo>
                  <a:cubicBezTo>
                    <a:pt x="625" y="6477"/>
                    <a:pt x="250" y="7948"/>
                    <a:pt x="0" y="9767"/>
                  </a:cubicBezTo>
                  <a:cubicBezTo>
                    <a:pt x="1625" y="10189"/>
                    <a:pt x="3737" y="11660"/>
                    <a:pt x="4766" y="14222"/>
                  </a:cubicBezTo>
                  <a:cubicBezTo>
                    <a:pt x="5996" y="17283"/>
                    <a:pt x="6734" y="15238"/>
                    <a:pt x="7473" y="17963"/>
                  </a:cubicBezTo>
                  <a:cubicBezTo>
                    <a:pt x="8211" y="20684"/>
                    <a:pt x="9934" y="18131"/>
                    <a:pt x="10344" y="16430"/>
                  </a:cubicBezTo>
                  <a:cubicBezTo>
                    <a:pt x="10756" y="14726"/>
                    <a:pt x="9442" y="14050"/>
                    <a:pt x="9277" y="12181"/>
                  </a:cubicBezTo>
                  <a:cubicBezTo>
                    <a:pt x="9114" y="10308"/>
                    <a:pt x="10919" y="10988"/>
                    <a:pt x="11247" y="8439"/>
                  </a:cubicBezTo>
                  <a:cubicBezTo>
                    <a:pt x="11575" y="5887"/>
                    <a:pt x="14201" y="4698"/>
                    <a:pt x="15349" y="5718"/>
                  </a:cubicBezTo>
                  <a:cubicBezTo>
                    <a:pt x="16498" y="6739"/>
                    <a:pt x="17483" y="8439"/>
                    <a:pt x="16416" y="10988"/>
                  </a:cubicBezTo>
                  <a:cubicBezTo>
                    <a:pt x="15622" y="12890"/>
                    <a:pt x="17241" y="16303"/>
                    <a:pt x="18595" y="18971"/>
                  </a:cubicBezTo>
                  <a:cubicBezTo>
                    <a:pt x="19544" y="16943"/>
                    <a:pt x="20636" y="14640"/>
                    <a:pt x="21089" y="13955"/>
                  </a:cubicBezTo>
                  <a:cubicBezTo>
                    <a:pt x="21336" y="13570"/>
                    <a:pt x="21493" y="12669"/>
                    <a:pt x="21600" y="11550"/>
                  </a:cubicBezTo>
                  <a:cubicBezTo>
                    <a:pt x="20948" y="10915"/>
                    <a:pt x="20198" y="8382"/>
                    <a:pt x="19288" y="554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8" name="Shape 2834"/>
            <p:cNvSpPr/>
            <p:nvPr/>
          </p:nvSpPr>
          <p:spPr>
            <a:xfrm>
              <a:off x="4049631" y="4645896"/>
              <a:ext cx="541003" cy="764885"/>
            </a:xfrm>
            <a:custGeom>
              <a:avLst/>
              <a:gdLst/>
              <a:ahLst/>
              <a:cxnLst>
                <a:cxn ang="0">
                  <a:pos x="wd2" y="hd2"/>
                </a:cxn>
                <a:cxn ang="5400000">
                  <a:pos x="wd2" y="hd2"/>
                </a:cxn>
                <a:cxn ang="10800000">
                  <a:pos x="wd2" y="hd2"/>
                </a:cxn>
                <a:cxn ang="16200000">
                  <a:pos x="wd2" y="hd2"/>
                </a:cxn>
              </a:cxnLst>
              <a:rect l="0" t="0" r="r" b="b"/>
              <a:pathLst>
                <a:path w="21472" h="21355" extrusionOk="0">
                  <a:moveTo>
                    <a:pt x="3349" y="15519"/>
                  </a:moveTo>
                  <a:cubicBezTo>
                    <a:pt x="3848" y="15726"/>
                    <a:pt x="4557" y="15667"/>
                    <a:pt x="4724" y="15519"/>
                  </a:cubicBezTo>
                  <a:cubicBezTo>
                    <a:pt x="4890" y="15373"/>
                    <a:pt x="5348" y="15696"/>
                    <a:pt x="6015" y="16224"/>
                  </a:cubicBezTo>
                  <a:cubicBezTo>
                    <a:pt x="6044" y="16247"/>
                    <a:pt x="6068" y="16266"/>
                    <a:pt x="6096" y="16289"/>
                  </a:cubicBezTo>
                  <a:cubicBezTo>
                    <a:pt x="6655" y="16202"/>
                    <a:pt x="7362" y="16128"/>
                    <a:pt x="7647" y="16253"/>
                  </a:cubicBezTo>
                  <a:cubicBezTo>
                    <a:pt x="8148" y="16474"/>
                    <a:pt x="8023" y="17269"/>
                    <a:pt x="8712" y="17312"/>
                  </a:cubicBezTo>
                  <a:cubicBezTo>
                    <a:pt x="9402" y="17356"/>
                    <a:pt x="9904" y="17842"/>
                    <a:pt x="9841" y="18106"/>
                  </a:cubicBezTo>
                  <a:cubicBezTo>
                    <a:pt x="9778" y="18371"/>
                    <a:pt x="10593" y="18503"/>
                    <a:pt x="10531" y="18900"/>
                  </a:cubicBezTo>
                  <a:cubicBezTo>
                    <a:pt x="10468" y="19297"/>
                    <a:pt x="12350" y="19209"/>
                    <a:pt x="12601" y="19076"/>
                  </a:cubicBezTo>
                  <a:cubicBezTo>
                    <a:pt x="12851" y="18944"/>
                    <a:pt x="13352" y="18856"/>
                    <a:pt x="13666" y="18988"/>
                  </a:cubicBezTo>
                  <a:cubicBezTo>
                    <a:pt x="13980" y="19120"/>
                    <a:pt x="14544" y="18856"/>
                    <a:pt x="14858" y="18944"/>
                  </a:cubicBezTo>
                  <a:cubicBezTo>
                    <a:pt x="15172" y="19033"/>
                    <a:pt x="16426" y="19386"/>
                    <a:pt x="16175" y="19694"/>
                  </a:cubicBezTo>
                  <a:cubicBezTo>
                    <a:pt x="15924" y="20003"/>
                    <a:pt x="15047" y="20488"/>
                    <a:pt x="15234" y="20754"/>
                  </a:cubicBezTo>
                  <a:cubicBezTo>
                    <a:pt x="15384" y="20962"/>
                    <a:pt x="16039" y="21092"/>
                    <a:pt x="16306" y="21355"/>
                  </a:cubicBezTo>
                  <a:cubicBezTo>
                    <a:pt x="16336" y="21354"/>
                    <a:pt x="16364" y="21355"/>
                    <a:pt x="16394" y="21350"/>
                  </a:cubicBezTo>
                  <a:cubicBezTo>
                    <a:pt x="16874" y="21276"/>
                    <a:pt x="17086" y="20001"/>
                    <a:pt x="17086" y="19627"/>
                  </a:cubicBezTo>
                  <a:cubicBezTo>
                    <a:pt x="17086" y="19253"/>
                    <a:pt x="17300" y="18278"/>
                    <a:pt x="17456" y="17898"/>
                  </a:cubicBezTo>
                  <a:cubicBezTo>
                    <a:pt x="17758" y="17161"/>
                    <a:pt x="16302" y="16642"/>
                    <a:pt x="16302" y="15844"/>
                  </a:cubicBezTo>
                  <a:cubicBezTo>
                    <a:pt x="16302" y="15045"/>
                    <a:pt x="16878" y="15489"/>
                    <a:pt x="17528" y="15160"/>
                  </a:cubicBezTo>
                  <a:cubicBezTo>
                    <a:pt x="18176" y="14831"/>
                    <a:pt x="17492" y="14691"/>
                    <a:pt x="17167" y="14640"/>
                  </a:cubicBezTo>
                  <a:cubicBezTo>
                    <a:pt x="16843" y="14590"/>
                    <a:pt x="16591" y="14184"/>
                    <a:pt x="16699" y="13944"/>
                  </a:cubicBezTo>
                  <a:cubicBezTo>
                    <a:pt x="16807" y="13702"/>
                    <a:pt x="18789" y="13803"/>
                    <a:pt x="19420" y="13803"/>
                  </a:cubicBezTo>
                  <a:cubicBezTo>
                    <a:pt x="20050" y="13803"/>
                    <a:pt x="21420" y="13398"/>
                    <a:pt x="21438" y="13335"/>
                  </a:cubicBezTo>
                  <a:cubicBezTo>
                    <a:pt x="21456" y="13272"/>
                    <a:pt x="21600" y="12954"/>
                    <a:pt x="21112" y="12688"/>
                  </a:cubicBezTo>
                  <a:cubicBezTo>
                    <a:pt x="20626" y="12422"/>
                    <a:pt x="20807" y="12042"/>
                    <a:pt x="21185" y="11738"/>
                  </a:cubicBezTo>
                  <a:cubicBezTo>
                    <a:pt x="21564" y="11433"/>
                    <a:pt x="20951" y="11129"/>
                    <a:pt x="20482" y="10762"/>
                  </a:cubicBezTo>
                  <a:cubicBezTo>
                    <a:pt x="20014" y="10394"/>
                    <a:pt x="20375" y="9063"/>
                    <a:pt x="20915" y="8442"/>
                  </a:cubicBezTo>
                  <a:cubicBezTo>
                    <a:pt x="21455" y="7822"/>
                    <a:pt x="19815" y="7961"/>
                    <a:pt x="18806" y="8049"/>
                  </a:cubicBezTo>
                  <a:cubicBezTo>
                    <a:pt x="17798" y="8138"/>
                    <a:pt x="16933" y="7859"/>
                    <a:pt x="16284" y="7276"/>
                  </a:cubicBezTo>
                  <a:cubicBezTo>
                    <a:pt x="15636" y="6693"/>
                    <a:pt x="14753" y="7061"/>
                    <a:pt x="13204" y="7086"/>
                  </a:cubicBezTo>
                  <a:cubicBezTo>
                    <a:pt x="11654" y="7112"/>
                    <a:pt x="11960" y="5882"/>
                    <a:pt x="12032" y="5413"/>
                  </a:cubicBezTo>
                  <a:cubicBezTo>
                    <a:pt x="12104" y="4944"/>
                    <a:pt x="11240" y="4881"/>
                    <a:pt x="11240" y="4577"/>
                  </a:cubicBezTo>
                  <a:cubicBezTo>
                    <a:pt x="11240" y="4273"/>
                    <a:pt x="10789" y="4273"/>
                    <a:pt x="10392" y="4297"/>
                  </a:cubicBezTo>
                  <a:cubicBezTo>
                    <a:pt x="9996" y="4323"/>
                    <a:pt x="10392" y="3956"/>
                    <a:pt x="10663" y="3715"/>
                  </a:cubicBezTo>
                  <a:cubicBezTo>
                    <a:pt x="10933" y="3474"/>
                    <a:pt x="10915" y="3283"/>
                    <a:pt x="10933" y="2775"/>
                  </a:cubicBezTo>
                  <a:cubicBezTo>
                    <a:pt x="10952" y="2269"/>
                    <a:pt x="11996" y="1839"/>
                    <a:pt x="12518" y="1343"/>
                  </a:cubicBezTo>
                  <a:cubicBezTo>
                    <a:pt x="12646" y="1224"/>
                    <a:pt x="12843" y="1146"/>
                    <a:pt x="13066" y="1098"/>
                  </a:cubicBezTo>
                  <a:cubicBezTo>
                    <a:pt x="13130" y="980"/>
                    <a:pt x="13257" y="886"/>
                    <a:pt x="13504" y="852"/>
                  </a:cubicBezTo>
                  <a:cubicBezTo>
                    <a:pt x="14303" y="739"/>
                    <a:pt x="14702" y="373"/>
                    <a:pt x="13943" y="64"/>
                  </a:cubicBezTo>
                  <a:cubicBezTo>
                    <a:pt x="13184" y="-245"/>
                    <a:pt x="12744" y="655"/>
                    <a:pt x="11906" y="739"/>
                  </a:cubicBezTo>
                  <a:cubicBezTo>
                    <a:pt x="11066" y="823"/>
                    <a:pt x="10907" y="1188"/>
                    <a:pt x="10347" y="1385"/>
                  </a:cubicBezTo>
                  <a:cubicBezTo>
                    <a:pt x="9788" y="1582"/>
                    <a:pt x="8749" y="1414"/>
                    <a:pt x="8709" y="1751"/>
                  </a:cubicBezTo>
                  <a:cubicBezTo>
                    <a:pt x="8665" y="2119"/>
                    <a:pt x="8350" y="1751"/>
                    <a:pt x="7870" y="1667"/>
                  </a:cubicBezTo>
                  <a:cubicBezTo>
                    <a:pt x="7390" y="1582"/>
                    <a:pt x="6152" y="2341"/>
                    <a:pt x="6192" y="2763"/>
                  </a:cubicBezTo>
                  <a:cubicBezTo>
                    <a:pt x="6232" y="3184"/>
                    <a:pt x="6432" y="3578"/>
                    <a:pt x="5553" y="3972"/>
                  </a:cubicBezTo>
                  <a:cubicBezTo>
                    <a:pt x="4674" y="4365"/>
                    <a:pt x="4154" y="5096"/>
                    <a:pt x="3755" y="5433"/>
                  </a:cubicBezTo>
                  <a:cubicBezTo>
                    <a:pt x="3632" y="5536"/>
                    <a:pt x="3501" y="5545"/>
                    <a:pt x="3362" y="5498"/>
                  </a:cubicBezTo>
                  <a:cubicBezTo>
                    <a:pt x="3310" y="5682"/>
                    <a:pt x="3234" y="5831"/>
                    <a:pt x="3114" y="5895"/>
                  </a:cubicBezTo>
                  <a:cubicBezTo>
                    <a:pt x="2893" y="6008"/>
                    <a:pt x="2361" y="6389"/>
                    <a:pt x="1899" y="6724"/>
                  </a:cubicBezTo>
                  <a:cubicBezTo>
                    <a:pt x="2124" y="6876"/>
                    <a:pt x="2334" y="7012"/>
                    <a:pt x="2476" y="7119"/>
                  </a:cubicBezTo>
                  <a:cubicBezTo>
                    <a:pt x="3036" y="7541"/>
                    <a:pt x="2676" y="7878"/>
                    <a:pt x="2836" y="8104"/>
                  </a:cubicBezTo>
                  <a:cubicBezTo>
                    <a:pt x="2995" y="8328"/>
                    <a:pt x="3155" y="8665"/>
                    <a:pt x="2836" y="8806"/>
                  </a:cubicBezTo>
                  <a:cubicBezTo>
                    <a:pt x="2517" y="8946"/>
                    <a:pt x="2796" y="10492"/>
                    <a:pt x="3155" y="10774"/>
                  </a:cubicBezTo>
                  <a:cubicBezTo>
                    <a:pt x="3515" y="11054"/>
                    <a:pt x="3155" y="11307"/>
                    <a:pt x="2756" y="11870"/>
                  </a:cubicBezTo>
                  <a:cubicBezTo>
                    <a:pt x="2356" y="12432"/>
                    <a:pt x="1997" y="12685"/>
                    <a:pt x="1277" y="12712"/>
                  </a:cubicBezTo>
                  <a:cubicBezTo>
                    <a:pt x="558" y="12741"/>
                    <a:pt x="598" y="13528"/>
                    <a:pt x="358" y="13528"/>
                  </a:cubicBezTo>
                  <a:cubicBezTo>
                    <a:pt x="168" y="13528"/>
                    <a:pt x="29" y="13813"/>
                    <a:pt x="0" y="14057"/>
                  </a:cubicBezTo>
                  <a:cubicBezTo>
                    <a:pt x="671" y="14454"/>
                    <a:pt x="1876" y="14934"/>
                    <a:pt x="2224" y="14934"/>
                  </a:cubicBezTo>
                  <a:cubicBezTo>
                    <a:pt x="2600" y="14934"/>
                    <a:pt x="2849" y="15316"/>
                    <a:pt x="3349" y="1551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199" name="Shape 2835"/>
            <p:cNvSpPr/>
            <p:nvPr/>
          </p:nvSpPr>
          <p:spPr>
            <a:xfrm>
              <a:off x="4471985" y="5664515"/>
              <a:ext cx="551219" cy="618330"/>
            </a:xfrm>
            <a:custGeom>
              <a:avLst/>
              <a:gdLst/>
              <a:ahLst/>
              <a:cxnLst>
                <a:cxn ang="0">
                  <a:pos x="wd2" y="hd2"/>
                </a:cxn>
                <a:cxn ang="5400000">
                  <a:pos x="wd2" y="hd2"/>
                </a:cxn>
                <a:cxn ang="10800000">
                  <a:pos x="wd2" y="hd2"/>
                </a:cxn>
                <a:cxn ang="16200000">
                  <a:pos x="wd2" y="hd2"/>
                </a:cxn>
              </a:cxnLst>
              <a:rect l="0" t="0" r="r" b="b"/>
              <a:pathLst>
                <a:path w="21387" h="21126" extrusionOk="0">
                  <a:moveTo>
                    <a:pt x="21318" y="12704"/>
                  </a:moveTo>
                  <a:cubicBezTo>
                    <a:pt x="21058" y="12016"/>
                    <a:pt x="20277" y="11924"/>
                    <a:pt x="20277" y="11192"/>
                  </a:cubicBezTo>
                  <a:cubicBezTo>
                    <a:pt x="20277" y="10456"/>
                    <a:pt x="19964" y="10367"/>
                    <a:pt x="18818" y="10411"/>
                  </a:cubicBezTo>
                  <a:cubicBezTo>
                    <a:pt x="17672" y="10456"/>
                    <a:pt x="16943" y="10228"/>
                    <a:pt x="16892" y="9632"/>
                  </a:cubicBezTo>
                  <a:cubicBezTo>
                    <a:pt x="16839" y="9036"/>
                    <a:pt x="16162" y="8576"/>
                    <a:pt x="16684" y="8347"/>
                  </a:cubicBezTo>
                  <a:cubicBezTo>
                    <a:pt x="17204" y="8118"/>
                    <a:pt x="16318" y="7706"/>
                    <a:pt x="16423" y="7155"/>
                  </a:cubicBezTo>
                  <a:cubicBezTo>
                    <a:pt x="16527" y="6605"/>
                    <a:pt x="16111" y="6375"/>
                    <a:pt x="15746" y="6101"/>
                  </a:cubicBezTo>
                  <a:cubicBezTo>
                    <a:pt x="15381" y="5826"/>
                    <a:pt x="13818" y="6239"/>
                    <a:pt x="13818" y="5733"/>
                  </a:cubicBezTo>
                  <a:cubicBezTo>
                    <a:pt x="13818" y="5229"/>
                    <a:pt x="12881" y="5137"/>
                    <a:pt x="12361" y="5137"/>
                  </a:cubicBezTo>
                  <a:cubicBezTo>
                    <a:pt x="11840" y="5137"/>
                    <a:pt x="12205" y="4542"/>
                    <a:pt x="11631" y="4587"/>
                  </a:cubicBezTo>
                  <a:cubicBezTo>
                    <a:pt x="11059" y="4633"/>
                    <a:pt x="11162" y="4265"/>
                    <a:pt x="10381" y="4357"/>
                  </a:cubicBezTo>
                  <a:cubicBezTo>
                    <a:pt x="9600" y="4450"/>
                    <a:pt x="9131" y="4127"/>
                    <a:pt x="8298" y="3256"/>
                  </a:cubicBezTo>
                  <a:cubicBezTo>
                    <a:pt x="7465" y="2386"/>
                    <a:pt x="7569" y="689"/>
                    <a:pt x="7725" y="230"/>
                  </a:cubicBezTo>
                  <a:cubicBezTo>
                    <a:pt x="7882" y="-228"/>
                    <a:pt x="6736" y="138"/>
                    <a:pt x="6059" y="138"/>
                  </a:cubicBezTo>
                  <a:cubicBezTo>
                    <a:pt x="5382" y="138"/>
                    <a:pt x="4705" y="598"/>
                    <a:pt x="3975" y="964"/>
                  </a:cubicBezTo>
                  <a:cubicBezTo>
                    <a:pt x="3246" y="1332"/>
                    <a:pt x="2831" y="1330"/>
                    <a:pt x="2466" y="1652"/>
                  </a:cubicBezTo>
                  <a:cubicBezTo>
                    <a:pt x="2100" y="1973"/>
                    <a:pt x="1528" y="2156"/>
                    <a:pt x="956" y="1973"/>
                  </a:cubicBezTo>
                  <a:cubicBezTo>
                    <a:pt x="795" y="1921"/>
                    <a:pt x="589" y="1883"/>
                    <a:pt x="366" y="1856"/>
                  </a:cubicBezTo>
                  <a:cubicBezTo>
                    <a:pt x="674" y="2530"/>
                    <a:pt x="1415" y="3637"/>
                    <a:pt x="1581" y="4038"/>
                  </a:cubicBezTo>
                  <a:cubicBezTo>
                    <a:pt x="1789" y="4542"/>
                    <a:pt x="1320" y="4679"/>
                    <a:pt x="1112" y="4863"/>
                  </a:cubicBezTo>
                  <a:cubicBezTo>
                    <a:pt x="903" y="5046"/>
                    <a:pt x="1215" y="6695"/>
                    <a:pt x="1268" y="7063"/>
                  </a:cubicBezTo>
                  <a:cubicBezTo>
                    <a:pt x="1320" y="7431"/>
                    <a:pt x="538" y="8118"/>
                    <a:pt x="850" y="8347"/>
                  </a:cubicBezTo>
                  <a:cubicBezTo>
                    <a:pt x="1163" y="8576"/>
                    <a:pt x="434" y="9264"/>
                    <a:pt x="434" y="9679"/>
                  </a:cubicBezTo>
                  <a:cubicBezTo>
                    <a:pt x="434" y="10091"/>
                    <a:pt x="1112" y="10091"/>
                    <a:pt x="1112" y="10411"/>
                  </a:cubicBezTo>
                  <a:cubicBezTo>
                    <a:pt x="1112" y="10732"/>
                    <a:pt x="538" y="11467"/>
                    <a:pt x="174" y="11650"/>
                  </a:cubicBezTo>
                  <a:cubicBezTo>
                    <a:pt x="-18" y="11745"/>
                    <a:pt x="-21" y="12006"/>
                    <a:pt x="25" y="12286"/>
                  </a:cubicBezTo>
                  <a:cubicBezTo>
                    <a:pt x="134" y="12254"/>
                    <a:pt x="211" y="12671"/>
                    <a:pt x="746" y="13024"/>
                  </a:cubicBezTo>
                  <a:cubicBezTo>
                    <a:pt x="1372" y="13439"/>
                    <a:pt x="643" y="14125"/>
                    <a:pt x="1163" y="14676"/>
                  </a:cubicBezTo>
                  <a:cubicBezTo>
                    <a:pt x="1684" y="15227"/>
                    <a:pt x="2257" y="15273"/>
                    <a:pt x="1893" y="15548"/>
                  </a:cubicBezTo>
                  <a:cubicBezTo>
                    <a:pt x="1528" y="15824"/>
                    <a:pt x="1944" y="16373"/>
                    <a:pt x="1528" y="16649"/>
                  </a:cubicBezTo>
                  <a:cubicBezTo>
                    <a:pt x="1112" y="16924"/>
                    <a:pt x="1684" y="17749"/>
                    <a:pt x="2153" y="17933"/>
                  </a:cubicBezTo>
                  <a:cubicBezTo>
                    <a:pt x="2622" y="18116"/>
                    <a:pt x="2309" y="18941"/>
                    <a:pt x="2778" y="19354"/>
                  </a:cubicBezTo>
                  <a:cubicBezTo>
                    <a:pt x="3246" y="19766"/>
                    <a:pt x="3038" y="20730"/>
                    <a:pt x="3194" y="21052"/>
                  </a:cubicBezTo>
                  <a:cubicBezTo>
                    <a:pt x="3351" y="21372"/>
                    <a:pt x="4757" y="20593"/>
                    <a:pt x="5590" y="19813"/>
                  </a:cubicBezTo>
                  <a:cubicBezTo>
                    <a:pt x="6424" y="19034"/>
                    <a:pt x="6371" y="19676"/>
                    <a:pt x="7152" y="19766"/>
                  </a:cubicBezTo>
                  <a:cubicBezTo>
                    <a:pt x="7933" y="19860"/>
                    <a:pt x="8819" y="19860"/>
                    <a:pt x="9183" y="20501"/>
                  </a:cubicBezTo>
                  <a:cubicBezTo>
                    <a:pt x="9548" y="21142"/>
                    <a:pt x="9965" y="19860"/>
                    <a:pt x="10225" y="19584"/>
                  </a:cubicBezTo>
                  <a:cubicBezTo>
                    <a:pt x="10485" y="19309"/>
                    <a:pt x="12256" y="19676"/>
                    <a:pt x="12568" y="19584"/>
                  </a:cubicBezTo>
                  <a:cubicBezTo>
                    <a:pt x="12881" y="19492"/>
                    <a:pt x="13142" y="17521"/>
                    <a:pt x="13090" y="17199"/>
                  </a:cubicBezTo>
                  <a:cubicBezTo>
                    <a:pt x="13037" y="16877"/>
                    <a:pt x="13818" y="16099"/>
                    <a:pt x="14443" y="15732"/>
                  </a:cubicBezTo>
                  <a:cubicBezTo>
                    <a:pt x="15068" y="15365"/>
                    <a:pt x="16058" y="15640"/>
                    <a:pt x="16579" y="15411"/>
                  </a:cubicBezTo>
                  <a:cubicBezTo>
                    <a:pt x="17100" y="15181"/>
                    <a:pt x="17881" y="15227"/>
                    <a:pt x="18611" y="15227"/>
                  </a:cubicBezTo>
                  <a:cubicBezTo>
                    <a:pt x="19339" y="15227"/>
                    <a:pt x="19860" y="15869"/>
                    <a:pt x="20277" y="15869"/>
                  </a:cubicBezTo>
                  <a:cubicBezTo>
                    <a:pt x="20693" y="15869"/>
                    <a:pt x="21214" y="15273"/>
                    <a:pt x="21110" y="14721"/>
                  </a:cubicBezTo>
                  <a:cubicBezTo>
                    <a:pt x="21006" y="14172"/>
                    <a:pt x="21579" y="13393"/>
                    <a:pt x="21318" y="1270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0" name="Shape 2836"/>
            <p:cNvSpPr/>
            <p:nvPr/>
          </p:nvSpPr>
          <p:spPr>
            <a:xfrm>
              <a:off x="3950254" y="5242161"/>
              <a:ext cx="577306" cy="848516"/>
            </a:xfrm>
            <a:custGeom>
              <a:avLst/>
              <a:gdLst/>
              <a:ahLst/>
              <a:cxnLst>
                <a:cxn ang="0">
                  <a:pos x="wd2" y="hd2"/>
                </a:cxn>
                <a:cxn ang="5400000">
                  <a:pos x="wd2" y="hd2"/>
                </a:cxn>
                <a:cxn ang="10800000">
                  <a:pos x="wd2" y="hd2"/>
                </a:cxn>
                <a:cxn ang="16200000">
                  <a:pos x="wd2" y="hd2"/>
                </a:cxn>
              </a:cxnLst>
              <a:rect l="0" t="0" r="r" b="b"/>
              <a:pathLst>
                <a:path w="21221" h="21547" extrusionOk="0">
                  <a:moveTo>
                    <a:pt x="19640" y="20445"/>
                  </a:moveTo>
                  <a:cubicBezTo>
                    <a:pt x="19662" y="20421"/>
                    <a:pt x="19680" y="20410"/>
                    <a:pt x="19697" y="20406"/>
                  </a:cubicBezTo>
                  <a:cubicBezTo>
                    <a:pt x="19653" y="20198"/>
                    <a:pt x="19657" y="20005"/>
                    <a:pt x="19838" y="19933"/>
                  </a:cubicBezTo>
                  <a:cubicBezTo>
                    <a:pt x="20183" y="19797"/>
                    <a:pt x="20727" y="19252"/>
                    <a:pt x="20727" y="19013"/>
                  </a:cubicBezTo>
                  <a:cubicBezTo>
                    <a:pt x="20727" y="18775"/>
                    <a:pt x="20085" y="18775"/>
                    <a:pt x="20085" y="18469"/>
                  </a:cubicBezTo>
                  <a:cubicBezTo>
                    <a:pt x="20085" y="18161"/>
                    <a:pt x="20775" y="17650"/>
                    <a:pt x="20479" y="17479"/>
                  </a:cubicBezTo>
                  <a:cubicBezTo>
                    <a:pt x="20183" y="17309"/>
                    <a:pt x="20924" y="16798"/>
                    <a:pt x="20875" y="16525"/>
                  </a:cubicBezTo>
                  <a:cubicBezTo>
                    <a:pt x="20825" y="16252"/>
                    <a:pt x="20529" y="15025"/>
                    <a:pt x="20727" y="14890"/>
                  </a:cubicBezTo>
                  <a:cubicBezTo>
                    <a:pt x="20924" y="14752"/>
                    <a:pt x="21368" y="14651"/>
                    <a:pt x="21171" y="14276"/>
                  </a:cubicBezTo>
                  <a:cubicBezTo>
                    <a:pt x="21014" y="13979"/>
                    <a:pt x="20312" y="13156"/>
                    <a:pt x="20020" y="12654"/>
                  </a:cubicBezTo>
                  <a:cubicBezTo>
                    <a:pt x="19471" y="12600"/>
                    <a:pt x="18799" y="12609"/>
                    <a:pt x="18407" y="12707"/>
                  </a:cubicBezTo>
                  <a:cubicBezTo>
                    <a:pt x="17865" y="12844"/>
                    <a:pt x="18012" y="11650"/>
                    <a:pt x="18012" y="11208"/>
                  </a:cubicBezTo>
                  <a:cubicBezTo>
                    <a:pt x="18012" y="10765"/>
                    <a:pt x="17470" y="11003"/>
                    <a:pt x="17272" y="11310"/>
                  </a:cubicBezTo>
                  <a:cubicBezTo>
                    <a:pt x="17074" y="11617"/>
                    <a:pt x="16286" y="11480"/>
                    <a:pt x="15496" y="11480"/>
                  </a:cubicBezTo>
                  <a:cubicBezTo>
                    <a:pt x="14706" y="11480"/>
                    <a:pt x="15101" y="10799"/>
                    <a:pt x="14608" y="10833"/>
                  </a:cubicBezTo>
                  <a:cubicBezTo>
                    <a:pt x="14114" y="10867"/>
                    <a:pt x="13719" y="10730"/>
                    <a:pt x="13770" y="10389"/>
                  </a:cubicBezTo>
                  <a:cubicBezTo>
                    <a:pt x="13818" y="10049"/>
                    <a:pt x="13423" y="9776"/>
                    <a:pt x="13078" y="9401"/>
                  </a:cubicBezTo>
                  <a:cubicBezTo>
                    <a:pt x="12733" y="9026"/>
                    <a:pt x="12338" y="8651"/>
                    <a:pt x="12634" y="8413"/>
                  </a:cubicBezTo>
                  <a:cubicBezTo>
                    <a:pt x="12930" y="8174"/>
                    <a:pt x="12437" y="7969"/>
                    <a:pt x="12881" y="7663"/>
                  </a:cubicBezTo>
                  <a:cubicBezTo>
                    <a:pt x="13325" y="7356"/>
                    <a:pt x="13770" y="7458"/>
                    <a:pt x="13621" y="7049"/>
                  </a:cubicBezTo>
                  <a:cubicBezTo>
                    <a:pt x="13473" y="6640"/>
                    <a:pt x="14114" y="6402"/>
                    <a:pt x="14164" y="5958"/>
                  </a:cubicBezTo>
                  <a:cubicBezTo>
                    <a:pt x="14213" y="5515"/>
                    <a:pt x="14953" y="5652"/>
                    <a:pt x="15644" y="5277"/>
                  </a:cubicBezTo>
                  <a:cubicBezTo>
                    <a:pt x="16335" y="4902"/>
                    <a:pt x="17074" y="5106"/>
                    <a:pt x="17666" y="4766"/>
                  </a:cubicBezTo>
                  <a:cubicBezTo>
                    <a:pt x="18223" y="4446"/>
                    <a:pt x="18604" y="4722"/>
                    <a:pt x="19017" y="4701"/>
                  </a:cubicBezTo>
                  <a:cubicBezTo>
                    <a:pt x="18769" y="4462"/>
                    <a:pt x="18162" y="4344"/>
                    <a:pt x="18024" y="4154"/>
                  </a:cubicBezTo>
                  <a:cubicBezTo>
                    <a:pt x="17850" y="3913"/>
                    <a:pt x="18663" y="3472"/>
                    <a:pt x="18895" y="3191"/>
                  </a:cubicBezTo>
                  <a:cubicBezTo>
                    <a:pt x="19127" y="2910"/>
                    <a:pt x="17966" y="2589"/>
                    <a:pt x="17675" y="2508"/>
                  </a:cubicBezTo>
                  <a:cubicBezTo>
                    <a:pt x="17384" y="2429"/>
                    <a:pt x="16862" y="2669"/>
                    <a:pt x="16571" y="2549"/>
                  </a:cubicBezTo>
                  <a:cubicBezTo>
                    <a:pt x="16281" y="2429"/>
                    <a:pt x="15816" y="2508"/>
                    <a:pt x="15585" y="2629"/>
                  </a:cubicBezTo>
                  <a:cubicBezTo>
                    <a:pt x="15353" y="2749"/>
                    <a:pt x="13609" y="2829"/>
                    <a:pt x="13668" y="2467"/>
                  </a:cubicBezTo>
                  <a:cubicBezTo>
                    <a:pt x="13725" y="2107"/>
                    <a:pt x="12970" y="1987"/>
                    <a:pt x="13029" y="1746"/>
                  </a:cubicBezTo>
                  <a:cubicBezTo>
                    <a:pt x="13087" y="1506"/>
                    <a:pt x="12622" y="1064"/>
                    <a:pt x="11983" y="1024"/>
                  </a:cubicBezTo>
                  <a:cubicBezTo>
                    <a:pt x="11345" y="984"/>
                    <a:pt x="11460" y="262"/>
                    <a:pt x="10996" y="61"/>
                  </a:cubicBezTo>
                  <a:cubicBezTo>
                    <a:pt x="10733" y="-53"/>
                    <a:pt x="10078" y="14"/>
                    <a:pt x="9560" y="93"/>
                  </a:cubicBezTo>
                  <a:cubicBezTo>
                    <a:pt x="10117" y="527"/>
                    <a:pt x="10316" y="709"/>
                    <a:pt x="9948" y="913"/>
                  </a:cubicBezTo>
                  <a:cubicBezTo>
                    <a:pt x="9458" y="1184"/>
                    <a:pt x="9948" y="1233"/>
                    <a:pt x="9022" y="2085"/>
                  </a:cubicBezTo>
                  <a:cubicBezTo>
                    <a:pt x="8095" y="2939"/>
                    <a:pt x="6515" y="3151"/>
                    <a:pt x="5743" y="3312"/>
                  </a:cubicBezTo>
                  <a:cubicBezTo>
                    <a:pt x="4971" y="3472"/>
                    <a:pt x="4662" y="4457"/>
                    <a:pt x="4238" y="5151"/>
                  </a:cubicBezTo>
                  <a:cubicBezTo>
                    <a:pt x="3813" y="5844"/>
                    <a:pt x="3467" y="5604"/>
                    <a:pt x="3042" y="5204"/>
                  </a:cubicBezTo>
                  <a:cubicBezTo>
                    <a:pt x="2618" y="4804"/>
                    <a:pt x="2271" y="5283"/>
                    <a:pt x="1769" y="4964"/>
                  </a:cubicBezTo>
                  <a:cubicBezTo>
                    <a:pt x="1268" y="4645"/>
                    <a:pt x="1499" y="4645"/>
                    <a:pt x="1769" y="4378"/>
                  </a:cubicBezTo>
                  <a:cubicBezTo>
                    <a:pt x="1915" y="4234"/>
                    <a:pt x="1753" y="4006"/>
                    <a:pt x="1445" y="3785"/>
                  </a:cubicBezTo>
                  <a:cubicBezTo>
                    <a:pt x="895" y="3863"/>
                    <a:pt x="338" y="4388"/>
                    <a:pt x="64" y="4791"/>
                  </a:cubicBezTo>
                  <a:cubicBezTo>
                    <a:pt x="-232" y="5226"/>
                    <a:pt x="582" y="6070"/>
                    <a:pt x="693" y="6376"/>
                  </a:cubicBezTo>
                  <a:cubicBezTo>
                    <a:pt x="804" y="6683"/>
                    <a:pt x="249" y="6402"/>
                    <a:pt x="175" y="6683"/>
                  </a:cubicBezTo>
                  <a:cubicBezTo>
                    <a:pt x="101" y="6964"/>
                    <a:pt x="1397" y="7373"/>
                    <a:pt x="1989" y="7680"/>
                  </a:cubicBezTo>
                  <a:cubicBezTo>
                    <a:pt x="2581" y="7987"/>
                    <a:pt x="3099" y="8856"/>
                    <a:pt x="3654" y="9265"/>
                  </a:cubicBezTo>
                  <a:cubicBezTo>
                    <a:pt x="4209" y="9674"/>
                    <a:pt x="4246" y="10032"/>
                    <a:pt x="4838" y="11029"/>
                  </a:cubicBezTo>
                  <a:cubicBezTo>
                    <a:pt x="5430" y="12026"/>
                    <a:pt x="6615" y="13713"/>
                    <a:pt x="7428" y="14429"/>
                  </a:cubicBezTo>
                  <a:cubicBezTo>
                    <a:pt x="8243" y="15145"/>
                    <a:pt x="8613" y="15707"/>
                    <a:pt x="8428" y="15912"/>
                  </a:cubicBezTo>
                  <a:cubicBezTo>
                    <a:pt x="8243" y="16116"/>
                    <a:pt x="8465" y="16679"/>
                    <a:pt x="9057" y="16960"/>
                  </a:cubicBezTo>
                  <a:cubicBezTo>
                    <a:pt x="9649" y="17241"/>
                    <a:pt x="10130" y="17702"/>
                    <a:pt x="11684" y="18239"/>
                  </a:cubicBezTo>
                  <a:cubicBezTo>
                    <a:pt x="13238" y="18775"/>
                    <a:pt x="16088" y="19797"/>
                    <a:pt x="16495" y="20283"/>
                  </a:cubicBezTo>
                  <a:cubicBezTo>
                    <a:pt x="16902" y="20769"/>
                    <a:pt x="18235" y="21229"/>
                    <a:pt x="18494" y="21331"/>
                  </a:cubicBezTo>
                  <a:cubicBezTo>
                    <a:pt x="18565" y="21359"/>
                    <a:pt x="18586" y="21440"/>
                    <a:pt x="18587" y="21547"/>
                  </a:cubicBezTo>
                  <a:cubicBezTo>
                    <a:pt x="18741" y="21460"/>
                    <a:pt x="18869" y="21393"/>
                    <a:pt x="18950" y="21365"/>
                  </a:cubicBezTo>
                  <a:cubicBezTo>
                    <a:pt x="19444" y="21195"/>
                    <a:pt x="19493" y="20616"/>
                    <a:pt x="19640" y="2044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1" name="Shape 2837"/>
            <p:cNvSpPr/>
            <p:nvPr/>
          </p:nvSpPr>
          <p:spPr>
            <a:xfrm>
              <a:off x="4322919" y="4670741"/>
              <a:ext cx="624651" cy="524847"/>
            </a:xfrm>
            <a:custGeom>
              <a:avLst/>
              <a:gdLst/>
              <a:ahLst/>
              <a:cxnLst>
                <a:cxn ang="0">
                  <a:pos x="wd2" y="hd2"/>
                </a:cxn>
                <a:cxn ang="5400000">
                  <a:pos x="wd2" y="hd2"/>
                </a:cxn>
                <a:cxn ang="10800000">
                  <a:pos x="wd2" y="hd2"/>
                </a:cxn>
                <a:cxn ang="16200000">
                  <a:pos x="wd2" y="hd2"/>
                </a:cxn>
              </a:cxnLst>
              <a:rect l="0" t="0" r="r" b="b"/>
              <a:pathLst>
                <a:path w="21402" h="21465" extrusionOk="0">
                  <a:moveTo>
                    <a:pt x="1979" y="1339"/>
                  </a:moveTo>
                  <a:cubicBezTo>
                    <a:pt x="1528" y="2064"/>
                    <a:pt x="627" y="2695"/>
                    <a:pt x="611" y="3438"/>
                  </a:cubicBezTo>
                  <a:cubicBezTo>
                    <a:pt x="595" y="4180"/>
                    <a:pt x="611" y="4459"/>
                    <a:pt x="378" y="4813"/>
                  </a:cubicBezTo>
                  <a:cubicBezTo>
                    <a:pt x="144" y="5165"/>
                    <a:pt x="-198" y="5703"/>
                    <a:pt x="144" y="5665"/>
                  </a:cubicBezTo>
                  <a:cubicBezTo>
                    <a:pt x="487" y="5629"/>
                    <a:pt x="876" y="5629"/>
                    <a:pt x="876" y="6075"/>
                  </a:cubicBezTo>
                  <a:cubicBezTo>
                    <a:pt x="876" y="6521"/>
                    <a:pt x="1622" y="6613"/>
                    <a:pt x="1560" y="7300"/>
                  </a:cubicBezTo>
                  <a:cubicBezTo>
                    <a:pt x="1498" y="7986"/>
                    <a:pt x="1233" y="9788"/>
                    <a:pt x="2571" y="9750"/>
                  </a:cubicBezTo>
                  <a:cubicBezTo>
                    <a:pt x="3908" y="9714"/>
                    <a:pt x="4671" y="9176"/>
                    <a:pt x="5230" y="10029"/>
                  </a:cubicBezTo>
                  <a:cubicBezTo>
                    <a:pt x="5791" y="10883"/>
                    <a:pt x="6537" y="11292"/>
                    <a:pt x="7408" y="11162"/>
                  </a:cubicBezTo>
                  <a:cubicBezTo>
                    <a:pt x="8279" y="11032"/>
                    <a:pt x="9694" y="10828"/>
                    <a:pt x="9228" y="11737"/>
                  </a:cubicBezTo>
                  <a:cubicBezTo>
                    <a:pt x="8762" y="12648"/>
                    <a:pt x="8451" y="14596"/>
                    <a:pt x="8855" y="15135"/>
                  </a:cubicBezTo>
                  <a:cubicBezTo>
                    <a:pt x="9259" y="15672"/>
                    <a:pt x="9788" y="16119"/>
                    <a:pt x="9461" y="16564"/>
                  </a:cubicBezTo>
                  <a:cubicBezTo>
                    <a:pt x="9135" y="17011"/>
                    <a:pt x="8979" y="17567"/>
                    <a:pt x="9399" y="17957"/>
                  </a:cubicBezTo>
                  <a:cubicBezTo>
                    <a:pt x="9820" y="18346"/>
                    <a:pt x="9695" y="18813"/>
                    <a:pt x="9679" y="18904"/>
                  </a:cubicBezTo>
                  <a:cubicBezTo>
                    <a:pt x="9676" y="18929"/>
                    <a:pt x="9591" y="18986"/>
                    <a:pt x="9460" y="19060"/>
                  </a:cubicBezTo>
                  <a:cubicBezTo>
                    <a:pt x="10080" y="19793"/>
                    <a:pt x="10299" y="20599"/>
                    <a:pt x="10649" y="20932"/>
                  </a:cubicBezTo>
                  <a:cubicBezTo>
                    <a:pt x="11116" y="21379"/>
                    <a:pt x="11256" y="21600"/>
                    <a:pt x="11583" y="21379"/>
                  </a:cubicBezTo>
                  <a:cubicBezTo>
                    <a:pt x="11910" y="21156"/>
                    <a:pt x="12143" y="20990"/>
                    <a:pt x="12423" y="21211"/>
                  </a:cubicBezTo>
                  <a:cubicBezTo>
                    <a:pt x="12703" y="21433"/>
                    <a:pt x="13077" y="20990"/>
                    <a:pt x="13497" y="20541"/>
                  </a:cubicBezTo>
                  <a:cubicBezTo>
                    <a:pt x="13918" y="20097"/>
                    <a:pt x="14384" y="20487"/>
                    <a:pt x="14525" y="19929"/>
                  </a:cubicBezTo>
                  <a:cubicBezTo>
                    <a:pt x="14665" y="19370"/>
                    <a:pt x="14898" y="19037"/>
                    <a:pt x="15412" y="18925"/>
                  </a:cubicBezTo>
                  <a:cubicBezTo>
                    <a:pt x="15925" y="18816"/>
                    <a:pt x="15925" y="18144"/>
                    <a:pt x="15598" y="18144"/>
                  </a:cubicBezTo>
                  <a:cubicBezTo>
                    <a:pt x="15272" y="18144"/>
                    <a:pt x="14805" y="18646"/>
                    <a:pt x="14805" y="17923"/>
                  </a:cubicBezTo>
                  <a:cubicBezTo>
                    <a:pt x="14805" y="17197"/>
                    <a:pt x="14384" y="17365"/>
                    <a:pt x="14384" y="16752"/>
                  </a:cubicBezTo>
                  <a:cubicBezTo>
                    <a:pt x="14384" y="16139"/>
                    <a:pt x="14338" y="15748"/>
                    <a:pt x="13777" y="15359"/>
                  </a:cubicBezTo>
                  <a:cubicBezTo>
                    <a:pt x="13217" y="14969"/>
                    <a:pt x="14525" y="14800"/>
                    <a:pt x="14805" y="15135"/>
                  </a:cubicBezTo>
                  <a:cubicBezTo>
                    <a:pt x="15085" y="15471"/>
                    <a:pt x="16066" y="15192"/>
                    <a:pt x="16159" y="15692"/>
                  </a:cubicBezTo>
                  <a:cubicBezTo>
                    <a:pt x="16252" y="16194"/>
                    <a:pt x="16765" y="16363"/>
                    <a:pt x="16765" y="15748"/>
                  </a:cubicBezTo>
                  <a:cubicBezTo>
                    <a:pt x="16765" y="15135"/>
                    <a:pt x="17373" y="14913"/>
                    <a:pt x="17840" y="15024"/>
                  </a:cubicBezTo>
                  <a:cubicBezTo>
                    <a:pt x="18307" y="15135"/>
                    <a:pt x="19334" y="14299"/>
                    <a:pt x="19755" y="14132"/>
                  </a:cubicBezTo>
                  <a:cubicBezTo>
                    <a:pt x="19974" y="14044"/>
                    <a:pt x="20054" y="13730"/>
                    <a:pt x="20174" y="13465"/>
                  </a:cubicBezTo>
                  <a:cubicBezTo>
                    <a:pt x="19867" y="12966"/>
                    <a:pt x="19376" y="12190"/>
                    <a:pt x="19154" y="11968"/>
                  </a:cubicBezTo>
                  <a:cubicBezTo>
                    <a:pt x="18819" y="11636"/>
                    <a:pt x="19378" y="11436"/>
                    <a:pt x="19322" y="10970"/>
                  </a:cubicBezTo>
                  <a:cubicBezTo>
                    <a:pt x="19266" y="10502"/>
                    <a:pt x="19322" y="10169"/>
                    <a:pt x="20049" y="10102"/>
                  </a:cubicBezTo>
                  <a:cubicBezTo>
                    <a:pt x="20775" y="10035"/>
                    <a:pt x="20663" y="9367"/>
                    <a:pt x="20272" y="9100"/>
                  </a:cubicBezTo>
                  <a:cubicBezTo>
                    <a:pt x="19881" y="8834"/>
                    <a:pt x="20440" y="8099"/>
                    <a:pt x="20830" y="7833"/>
                  </a:cubicBezTo>
                  <a:cubicBezTo>
                    <a:pt x="20991" y="7724"/>
                    <a:pt x="21206" y="7396"/>
                    <a:pt x="21402" y="6944"/>
                  </a:cubicBezTo>
                  <a:cubicBezTo>
                    <a:pt x="20659" y="6610"/>
                    <a:pt x="19593" y="6638"/>
                    <a:pt x="19146" y="6670"/>
                  </a:cubicBezTo>
                  <a:cubicBezTo>
                    <a:pt x="18559" y="6711"/>
                    <a:pt x="19525" y="5888"/>
                    <a:pt x="19560" y="5147"/>
                  </a:cubicBezTo>
                  <a:cubicBezTo>
                    <a:pt x="19594" y="4405"/>
                    <a:pt x="17904" y="4282"/>
                    <a:pt x="17248" y="4118"/>
                  </a:cubicBezTo>
                  <a:cubicBezTo>
                    <a:pt x="16593" y="3953"/>
                    <a:pt x="16765" y="3130"/>
                    <a:pt x="17455" y="3089"/>
                  </a:cubicBezTo>
                  <a:cubicBezTo>
                    <a:pt x="18145" y="3046"/>
                    <a:pt x="17076" y="2471"/>
                    <a:pt x="16145" y="2636"/>
                  </a:cubicBezTo>
                  <a:cubicBezTo>
                    <a:pt x="15214" y="2799"/>
                    <a:pt x="13903" y="3418"/>
                    <a:pt x="13144" y="3913"/>
                  </a:cubicBezTo>
                  <a:cubicBezTo>
                    <a:pt x="12385" y="4405"/>
                    <a:pt x="11074" y="2471"/>
                    <a:pt x="10212" y="2884"/>
                  </a:cubicBezTo>
                  <a:cubicBezTo>
                    <a:pt x="9349" y="3294"/>
                    <a:pt x="8142" y="3294"/>
                    <a:pt x="8177" y="2471"/>
                  </a:cubicBezTo>
                  <a:cubicBezTo>
                    <a:pt x="8211" y="1647"/>
                    <a:pt x="7832" y="947"/>
                    <a:pt x="6969" y="1030"/>
                  </a:cubicBezTo>
                  <a:cubicBezTo>
                    <a:pt x="6107" y="1111"/>
                    <a:pt x="6314" y="0"/>
                    <a:pt x="5659" y="0"/>
                  </a:cubicBezTo>
                  <a:cubicBezTo>
                    <a:pt x="5003" y="0"/>
                    <a:pt x="5659" y="947"/>
                    <a:pt x="5210" y="1194"/>
                  </a:cubicBezTo>
                  <a:cubicBezTo>
                    <a:pt x="4762" y="1442"/>
                    <a:pt x="3209" y="1894"/>
                    <a:pt x="3106" y="2636"/>
                  </a:cubicBezTo>
                  <a:cubicBezTo>
                    <a:pt x="3003" y="3376"/>
                    <a:pt x="3934" y="4612"/>
                    <a:pt x="3623" y="5352"/>
                  </a:cubicBezTo>
                  <a:cubicBezTo>
                    <a:pt x="3313" y="6095"/>
                    <a:pt x="2278" y="5476"/>
                    <a:pt x="1968" y="4694"/>
                  </a:cubicBezTo>
                  <a:cubicBezTo>
                    <a:pt x="1657" y="3913"/>
                    <a:pt x="2864" y="2717"/>
                    <a:pt x="2658" y="2265"/>
                  </a:cubicBezTo>
                  <a:cubicBezTo>
                    <a:pt x="2514" y="1951"/>
                    <a:pt x="2330" y="1367"/>
                    <a:pt x="2452" y="979"/>
                  </a:cubicBezTo>
                  <a:cubicBezTo>
                    <a:pt x="2259" y="1050"/>
                    <a:pt x="2090" y="1163"/>
                    <a:pt x="1979" y="133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2" name="Shape 2838"/>
            <p:cNvSpPr/>
            <p:nvPr/>
          </p:nvSpPr>
          <p:spPr>
            <a:xfrm>
              <a:off x="5018562" y="4944029"/>
              <a:ext cx="187776" cy="200009"/>
            </a:xfrm>
            <a:custGeom>
              <a:avLst/>
              <a:gdLst/>
              <a:ahLst/>
              <a:cxnLst>
                <a:cxn ang="0">
                  <a:pos x="wd2" y="hd2"/>
                </a:cxn>
                <a:cxn ang="5400000">
                  <a:pos x="wd2" y="hd2"/>
                </a:cxn>
                <a:cxn ang="10800000">
                  <a:pos x="wd2" y="hd2"/>
                </a:cxn>
                <a:cxn ang="16200000">
                  <a:pos x="wd2" y="hd2"/>
                </a:cxn>
              </a:cxnLst>
              <a:rect l="0" t="0" r="r" b="b"/>
              <a:pathLst>
                <a:path w="20818" h="21035" extrusionOk="0">
                  <a:moveTo>
                    <a:pt x="4462" y="4052"/>
                  </a:moveTo>
                  <a:cubicBezTo>
                    <a:pt x="5186" y="5422"/>
                    <a:pt x="3560" y="6111"/>
                    <a:pt x="2111" y="6280"/>
                  </a:cubicBezTo>
                  <a:cubicBezTo>
                    <a:pt x="664" y="6450"/>
                    <a:pt x="1027" y="9543"/>
                    <a:pt x="123" y="10398"/>
                  </a:cubicBezTo>
                  <a:cubicBezTo>
                    <a:pt x="-782" y="11258"/>
                    <a:pt x="3560" y="13485"/>
                    <a:pt x="4280" y="15369"/>
                  </a:cubicBezTo>
                  <a:cubicBezTo>
                    <a:pt x="4709" y="16489"/>
                    <a:pt x="6151" y="18928"/>
                    <a:pt x="7258" y="20732"/>
                  </a:cubicBezTo>
                  <a:cubicBezTo>
                    <a:pt x="8257" y="20975"/>
                    <a:pt x="9210" y="21189"/>
                    <a:pt x="9785" y="20885"/>
                  </a:cubicBezTo>
                  <a:cubicBezTo>
                    <a:pt x="11145" y="20166"/>
                    <a:pt x="9936" y="17729"/>
                    <a:pt x="11900" y="17872"/>
                  </a:cubicBezTo>
                  <a:cubicBezTo>
                    <a:pt x="13863" y="18020"/>
                    <a:pt x="16735" y="16866"/>
                    <a:pt x="17492" y="18020"/>
                  </a:cubicBezTo>
                  <a:cubicBezTo>
                    <a:pt x="17630" y="18226"/>
                    <a:pt x="17797" y="18433"/>
                    <a:pt x="17981" y="18630"/>
                  </a:cubicBezTo>
                  <a:cubicBezTo>
                    <a:pt x="18615" y="17729"/>
                    <a:pt x="19291" y="16744"/>
                    <a:pt x="19473" y="16399"/>
                  </a:cubicBezTo>
                  <a:cubicBezTo>
                    <a:pt x="19835" y="15716"/>
                    <a:pt x="19835" y="12113"/>
                    <a:pt x="18927" y="10056"/>
                  </a:cubicBezTo>
                  <a:cubicBezTo>
                    <a:pt x="18023" y="7997"/>
                    <a:pt x="18749" y="5251"/>
                    <a:pt x="19835" y="4396"/>
                  </a:cubicBezTo>
                  <a:cubicBezTo>
                    <a:pt x="20066" y="4210"/>
                    <a:pt x="20416" y="3279"/>
                    <a:pt x="20818" y="1944"/>
                  </a:cubicBezTo>
                  <a:cubicBezTo>
                    <a:pt x="19022" y="1278"/>
                    <a:pt x="17294" y="679"/>
                    <a:pt x="15784" y="860"/>
                  </a:cubicBezTo>
                  <a:cubicBezTo>
                    <a:pt x="13106" y="1179"/>
                    <a:pt x="10315" y="2342"/>
                    <a:pt x="9312" y="964"/>
                  </a:cubicBezTo>
                  <a:cubicBezTo>
                    <a:pt x="8307" y="-411"/>
                    <a:pt x="6855" y="-197"/>
                    <a:pt x="5515" y="860"/>
                  </a:cubicBezTo>
                  <a:cubicBezTo>
                    <a:pt x="5363" y="980"/>
                    <a:pt x="5195" y="1015"/>
                    <a:pt x="5019" y="995"/>
                  </a:cubicBezTo>
                  <a:cubicBezTo>
                    <a:pt x="4560" y="2230"/>
                    <a:pt x="4099" y="3358"/>
                    <a:pt x="4462" y="405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3" name="Shape 2839"/>
            <p:cNvSpPr/>
            <p:nvPr/>
          </p:nvSpPr>
          <p:spPr>
            <a:xfrm>
              <a:off x="4869496" y="4844651"/>
              <a:ext cx="215932" cy="327979"/>
            </a:xfrm>
            <a:custGeom>
              <a:avLst/>
              <a:gdLst/>
              <a:ahLst/>
              <a:cxnLst>
                <a:cxn ang="0">
                  <a:pos x="wd2" y="hd2"/>
                </a:cxn>
                <a:cxn ang="5400000">
                  <a:pos x="wd2" y="hd2"/>
                </a:cxn>
                <a:cxn ang="10800000">
                  <a:pos x="wd2" y="hd2"/>
                </a:cxn>
                <a:cxn ang="16200000">
                  <a:pos x="wd2" y="hd2"/>
                </a:cxn>
              </a:cxnLst>
              <a:rect l="0" t="0" r="r" b="b"/>
              <a:pathLst>
                <a:path w="20956" h="21220" extrusionOk="0">
                  <a:moveTo>
                    <a:pt x="5053" y="1408"/>
                  </a:moveTo>
                  <a:cubicBezTo>
                    <a:pt x="3946" y="1829"/>
                    <a:pt x="2363" y="2992"/>
                    <a:pt x="3471" y="3413"/>
                  </a:cubicBezTo>
                  <a:cubicBezTo>
                    <a:pt x="4580" y="3833"/>
                    <a:pt x="4896" y="4890"/>
                    <a:pt x="2838" y="4997"/>
                  </a:cubicBezTo>
                  <a:cubicBezTo>
                    <a:pt x="779" y="5103"/>
                    <a:pt x="622" y="5629"/>
                    <a:pt x="779" y="6369"/>
                  </a:cubicBezTo>
                  <a:cubicBezTo>
                    <a:pt x="939" y="7106"/>
                    <a:pt x="-644" y="7423"/>
                    <a:pt x="305" y="7949"/>
                  </a:cubicBezTo>
                  <a:cubicBezTo>
                    <a:pt x="934" y="8299"/>
                    <a:pt x="2323" y="9527"/>
                    <a:pt x="3194" y="10317"/>
                  </a:cubicBezTo>
                  <a:cubicBezTo>
                    <a:pt x="3501" y="9933"/>
                    <a:pt x="3898" y="9613"/>
                    <a:pt x="4783" y="9696"/>
                  </a:cubicBezTo>
                  <a:cubicBezTo>
                    <a:pt x="6634" y="9872"/>
                    <a:pt x="5178" y="11728"/>
                    <a:pt x="6634" y="12166"/>
                  </a:cubicBezTo>
                  <a:cubicBezTo>
                    <a:pt x="8088" y="12607"/>
                    <a:pt x="8088" y="14107"/>
                    <a:pt x="7031" y="14633"/>
                  </a:cubicBezTo>
                  <a:cubicBezTo>
                    <a:pt x="5971" y="15162"/>
                    <a:pt x="5575" y="18074"/>
                    <a:pt x="7956" y="19837"/>
                  </a:cubicBezTo>
                  <a:cubicBezTo>
                    <a:pt x="10339" y="21600"/>
                    <a:pt x="12187" y="21335"/>
                    <a:pt x="12718" y="20895"/>
                  </a:cubicBezTo>
                  <a:cubicBezTo>
                    <a:pt x="13247" y="20456"/>
                    <a:pt x="15097" y="20895"/>
                    <a:pt x="15629" y="20190"/>
                  </a:cubicBezTo>
                  <a:cubicBezTo>
                    <a:pt x="16157" y="19486"/>
                    <a:pt x="16818" y="20278"/>
                    <a:pt x="17876" y="19486"/>
                  </a:cubicBezTo>
                  <a:cubicBezTo>
                    <a:pt x="18487" y="19027"/>
                    <a:pt x="19760" y="19274"/>
                    <a:pt x="20956" y="19479"/>
                  </a:cubicBezTo>
                  <a:cubicBezTo>
                    <a:pt x="19986" y="18369"/>
                    <a:pt x="18725" y="16869"/>
                    <a:pt x="18348" y="16180"/>
                  </a:cubicBezTo>
                  <a:cubicBezTo>
                    <a:pt x="17717" y="15023"/>
                    <a:pt x="13917" y="13651"/>
                    <a:pt x="14710" y="13122"/>
                  </a:cubicBezTo>
                  <a:cubicBezTo>
                    <a:pt x="15502" y="12594"/>
                    <a:pt x="15182" y="10695"/>
                    <a:pt x="16449" y="10588"/>
                  </a:cubicBezTo>
                  <a:cubicBezTo>
                    <a:pt x="17717" y="10484"/>
                    <a:pt x="19141" y="10061"/>
                    <a:pt x="18508" y="9218"/>
                  </a:cubicBezTo>
                  <a:cubicBezTo>
                    <a:pt x="18189" y="8791"/>
                    <a:pt x="18593" y="8097"/>
                    <a:pt x="18995" y="7337"/>
                  </a:cubicBezTo>
                  <a:cubicBezTo>
                    <a:pt x="17778" y="7257"/>
                    <a:pt x="15975" y="4909"/>
                    <a:pt x="14935" y="4909"/>
                  </a:cubicBezTo>
                  <a:cubicBezTo>
                    <a:pt x="13764" y="4909"/>
                    <a:pt x="12396" y="4259"/>
                    <a:pt x="12689" y="3151"/>
                  </a:cubicBezTo>
                  <a:cubicBezTo>
                    <a:pt x="12982" y="2042"/>
                    <a:pt x="9954" y="1912"/>
                    <a:pt x="8292" y="677"/>
                  </a:cubicBezTo>
                  <a:cubicBezTo>
                    <a:pt x="7897" y="380"/>
                    <a:pt x="7326" y="163"/>
                    <a:pt x="6672" y="0"/>
                  </a:cubicBezTo>
                  <a:cubicBezTo>
                    <a:pt x="6115" y="716"/>
                    <a:pt x="5507" y="1235"/>
                    <a:pt x="5053" y="140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4" name="Shape 2840"/>
            <p:cNvSpPr/>
            <p:nvPr/>
          </p:nvSpPr>
          <p:spPr>
            <a:xfrm>
              <a:off x="5167628" y="4968873"/>
              <a:ext cx="141909" cy="169294"/>
            </a:xfrm>
            <a:custGeom>
              <a:avLst/>
              <a:gdLst/>
              <a:ahLst/>
              <a:cxnLst>
                <a:cxn ang="0">
                  <a:pos x="wd2" y="hd2"/>
                </a:cxn>
                <a:cxn ang="5400000">
                  <a:pos x="wd2" y="hd2"/>
                </a:cxn>
                <a:cxn ang="10800000">
                  <a:pos x="wd2" y="hd2"/>
                </a:cxn>
                <a:cxn ang="16200000">
                  <a:pos x="wd2" y="hd2"/>
                </a:cxn>
              </a:cxnLst>
              <a:rect l="0" t="0" r="r" b="b"/>
              <a:pathLst>
                <a:path w="21600" h="20939" extrusionOk="0">
                  <a:moveTo>
                    <a:pt x="1300" y="9537"/>
                  </a:moveTo>
                  <a:cubicBezTo>
                    <a:pt x="2544" y="11955"/>
                    <a:pt x="2544" y="16195"/>
                    <a:pt x="2046" y="17000"/>
                  </a:cubicBezTo>
                  <a:cubicBezTo>
                    <a:pt x="1797" y="17402"/>
                    <a:pt x="870" y="18560"/>
                    <a:pt x="0" y="19622"/>
                  </a:cubicBezTo>
                  <a:cubicBezTo>
                    <a:pt x="1128" y="20661"/>
                    <a:pt x="2953" y="21411"/>
                    <a:pt x="6171" y="20589"/>
                  </a:cubicBezTo>
                  <a:cubicBezTo>
                    <a:pt x="10113" y="19574"/>
                    <a:pt x="11980" y="21600"/>
                    <a:pt x="13435" y="18056"/>
                  </a:cubicBezTo>
                  <a:cubicBezTo>
                    <a:pt x="14569" y="15292"/>
                    <a:pt x="18599" y="11517"/>
                    <a:pt x="21600" y="9108"/>
                  </a:cubicBezTo>
                  <a:cubicBezTo>
                    <a:pt x="21565" y="9093"/>
                    <a:pt x="21537" y="9066"/>
                    <a:pt x="21504" y="9057"/>
                  </a:cubicBezTo>
                  <a:cubicBezTo>
                    <a:pt x="18588" y="8060"/>
                    <a:pt x="14146" y="2335"/>
                    <a:pt x="9703" y="1584"/>
                  </a:cubicBezTo>
                  <a:cubicBezTo>
                    <a:pt x="7764" y="1260"/>
                    <a:pt x="5802" y="606"/>
                    <a:pt x="3894" y="0"/>
                  </a:cubicBezTo>
                  <a:cubicBezTo>
                    <a:pt x="3342" y="1566"/>
                    <a:pt x="2860" y="2665"/>
                    <a:pt x="2544" y="2881"/>
                  </a:cubicBezTo>
                  <a:cubicBezTo>
                    <a:pt x="1054" y="3886"/>
                    <a:pt x="57" y="7115"/>
                    <a:pt x="1300" y="953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5" name="Shape 2841"/>
            <p:cNvSpPr/>
            <p:nvPr/>
          </p:nvSpPr>
          <p:spPr>
            <a:xfrm>
              <a:off x="3801188" y="4149009"/>
              <a:ext cx="466462" cy="151754"/>
            </a:xfrm>
            <a:custGeom>
              <a:avLst/>
              <a:gdLst/>
              <a:ahLst/>
              <a:cxnLst>
                <a:cxn ang="0">
                  <a:pos x="wd2" y="hd2"/>
                </a:cxn>
                <a:cxn ang="5400000">
                  <a:pos x="wd2" y="hd2"/>
                </a:cxn>
                <a:cxn ang="10800000">
                  <a:pos x="wd2" y="hd2"/>
                </a:cxn>
                <a:cxn ang="16200000">
                  <a:pos x="wd2" y="hd2"/>
                </a:cxn>
              </a:cxnLst>
              <a:rect l="0" t="0" r="r" b="b"/>
              <a:pathLst>
                <a:path w="20916" h="19155" extrusionOk="0">
                  <a:moveTo>
                    <a:pt x="17092" y="11668"/>
                  </a:moveTo>
                  <a:cubicBezTo>
                    <a:pt x="15737" y="11668"/>
                    <a:pt x="11314" y="3026"/>
                    <a:pt x="7250" y="484"/>
                  </a:cubicBezTo>
                  <a:cubicBezTo>
                    <a:pt x="3188" y="-2055"/>
                    <a:pt x="-355" y="6165"/>
                    <a:pt x="28" y="7598"/>
                  </a:cubicBezTo>
                  <a:cubicBezTo>
                    <a:pt x="569" y="9635"/>
                    <a:pt x="2556" y="5056"/>
                    <a:pt x="3549" y="3026"/>
                  </a:cubicBezTo>
                  <a:cubicBezTo>
                    <a:pt x="4542" y="992"/>
                    <a:pt x="5445" y="4042"/>
                    <a:pt x="5535" y="5313"/>
                  </a:cubicBezTo>
                  <a:cubicBezTo>
                    <a:pt x="5626" y="6584"/>
                    <a:pt x="6889" y="7347"/>
                    <a:pt x="8966" y="7598"/>
                  </a:cubicBezTo>
                  <a:cubicBezTo>
                    <a:pt x="11043" y="7855"/>
                    <a:pt x="11314" y="12685"/>
                    <a:pt x="13299" y="13953"/>
                  </a:cubicBezTo>
                  <a:cubicBezTo>
                    <a:pt x="15286" y="15224"/>
                    <a:pt x="13299" y="17511"/>
                    <a:pt x="14292" y="18528"/>
                  </a:cubicBezTo>
                  <a:cubicBezTo>
                    <a:pt x="15286" y="19545"/>
                    <a:pt x="20522" y="19291"/>
                    <a:pt x="20884" y="18023"/>
                  </a:cubicBezTo>
                  <a:cubicBezTo>
                    <a:pt x="21245" y="16752"/>
                    <a:pt x="18446" y="11668"/>
                    <a:pt x="17092" y="1166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6" name="Shape 2842"/>
            <p:cNvSpPr/>
            <p:nvPr/>
          </p:nvSpPr>
          <p:spPr>
            <a:xfrm>
              <a:off x="4099320" y="4372608"/>
              <a:ext cx="93677" cy="30972"/>
            </a:xfrm>
            <a:custGeom>
              <a:avLst/>
              <a:gdLst/>
              <a:ahLst/>
              <a:cxnLst>
                <a:cxn ang="0">
                  <a:pos x="wd2" y="hd2"/>
                </a:cxn>
                <a:cxn ang="5400000">
                  <a:pos x="wd2" y="hd2"/>
                </a:cxn>
                <a:cxn ang="10800000">
                  <a:pos x="wd2" y="hd2"/>
                </a:cxn>
                <a:cxn ang="16200000">
                  <a:pos x="wd2" y="hd2"/>
                </a:cxn>
              </a:cxnLst>
              <a:rect l="0" t="0" r="r" b="b"/>
              <a:pathLst>
                <a:path w="18287" h="12939" extrusionOk="0">
                  <a:moveTo>
                    <a:pt x="125" y="3198"/>
                  </a:moveTo>
                  <a:cubicBezTo>
                    <a:pt x="1697" y="9087"/>
                    <a:pt x="16633" y="17500"/>
                    <a:pt x="18206" y="9938"/>
                  </a:cubicBezTo>
                  <a:cubicBezTo>
                    <a:pt x="19776" y="2357"/>
                    <a:pt x="-1824" y="-4100"/>
                    <a:pt x="125" y="319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7" name="Shape 2843"/>
            <p:cNvSpPr/>
            <p:nvPr/>
          </p:nvSpPr>
          <p:spPr>
            <a:xfrm>
              <a:off x="4596207" y="4347764"/>
              <a:ext cx="77145" cy="33708"/>
            </a:xfrm>
            <a:custGeom>
              <a:avLst/>
              <a:gdLst/>
              <a:ahLst/>
              <a:cxnLst>
                <a:cxn ang="0">
                  <a:pos x="wd2" y="hd2"/>
                </a:cxn>
                <a:cxn ang="5400000">
                  <a:pos x="wd2" y="hd2"/>
                </a:cxn>
                <a:cxn ang="10800000">
                  <a:pos x="wd2" y="hd2"/>
                </a:cxn>
                <a:cxn ang="16200000">
                  <a:pos x="wd2" y="hd2"/>
                </a:cxn>
              </a:cxnLst>
              <a:rect l="0" t="0" r="r" b="b"/>
              <a:pathLst>
                <a:path w="16551" h="12913" extrusionOk="0">
                  <a:moveTo>
                    <a:pt x="469" y="6994"/>
                  </a:moveTo>
                  <a:cubicBezTo>
                    <a:pt x="4355" y="17794"/>
                    <a:pt x="15479" y="11344"/>
                    <a:pt x="16453" y="6994"/>
                  </a:cubicBezTo>
                  <a:cubicBezTo>
                    <a:pt x="18181" y="-730"/>
                    <a:pt x="-3419" y="-3806"/>
                    <a:pt x="469" y="699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8" name="Shape 2844"/>
            <p:cNvSpPr/>
            <p:nvPr/>
          </p:nvSpPr>
          <p:spPr>
            <a:xfrm>
              <a:off x="4869496" y="7801131"/>
              <a:ext cx="141166" cy="58075"/>
            </a:xfrm>
            <a:custGeom>
              <a:avLst/>
              <a:gdLst/>
              <a:ahLst/>
              <a:cxnLst>
                <a:cxn ang="0">
                  <a:pos x="wd2" y="hd2"/>
                </a:cxn>
                <a:cxn ang="5400000">
                  <a:pos x="wd2" y="hd2"/>
                </a:cxn>
                <a:cxn ang="10800000">
                  <a:pos x="wd2" y="hd2"/>
                </a:cxn>
                <a:cxn ang="16200000">
                  <a:pos x="wd2" y="hd2"/>
                </a:cxn>
              </a:cxnLst>
              <a:rect l="0" t="0" r="r" b="b"/>
              <a:pathLst>
                <a:path w="18411" h="17309" extrusionOk="0">
                  <a:moveTo>
                    <a:pt x="7560" y="76"/>
                  </a:moveTo>
                  <a:cubicBezTo>
                    <a:pt x="4672" y="-1125"/>
                    <a:pt x="-2256" y="12253"/>
                    <a:pt x="733" y="15681"/>
                  </a:cubicBezTo>
                  <a:cubicBezTo>
                    <a:pt x="3883" y="19275"/>
                    <a:pt x="10449" y="1269"/>
                    <a:pt x="7560" y="76"/>
                  </a:cubicBezTo>
                  <a:close/>
                  <a:moveTo>
                    <a:pt x="18328" y="6678"/>
                  </a:moveTo>
                  <a:cubicBezTo>
                    <a:pt x="16227" y="-2325"/>
                    <a:pt x="6511" y="14473"/>
                    <a:pt x="8612" y="16881"/>
                  </a:cubicBezTo>
                  <a:cubicBezTo>
                    <a:pt x="10713" y="19275"/>
                    <a:pt x="19344" y="11039"/>
                    <a:pt x="18328" y="667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09" name="Shape 2845"/>
            <p:cNvSpPr/>
            <p:nvPr/>
          </p:nvSpPr>
          <p:spPr>
            <a:xfrm>
              <a:off x="3478211" y="5142784"/>
              <a:ext cx="739685" cy="296421"/>
            </a:xfrm>
            <a:custGeom>
              <a:avLst/>
              <a:gdLst/>
              <a:ahLst/>
              <a:cxnLst>
                <a:cxn ang="0">
                  <a:pos x="wd2" y="hd2"/>
                </a:cxn>
                <a:cxn ang="5400000">
                  <a:pos x="wd2" y="hd2"/>
                </a:cxn>
                <a:cxn ang="10800000">
                  <a:pos x="wd2" y="hd2"/>
                </a:cxn>
                <a:cxn ang="16200000">
                  <a:pos x="wd2" y="hd2"/>
                </a:cxn>
              </a:cxnLst>
              <a:rect l="0" t="0" r="r" b="b"/>
              <a:pathLst>
                <a:path w="21034" h="20896" extrusionOk="0">
                  <a:moveTo>
                    <a:pt x="160" y="4556"/>
                  </a:moveTo>
                  <a:cubicBezTo>
                    <a:pt x="-413" y="6684"/>
                    <a:pt x="724" y="8760"/>
                    <a:pt x="961" y="7818"/>
                  </a:cubicBezTo>
                  <a:cubicBezTo>
                    <a:pt x="1247" y="6684"/>
                    <a:pt x="732" y="2427"/>
                    <a:pt x="160" y="4556"/>
                  </a:cubicBezTo>
                  <a:close/>
                  <a:moveTo>
                    <a:pt x="20530" y="5471"/>
                  </a:moveTo>
                  <a:cubicBezTo>
                    <a:pt x="20052" y="4139"/>
                    <a:pt x="19724" y="3323"/>
                    <a:pt x="19605" y="3693"/>
                  </a:cubicBezTo>
                  <a:cubicBezTo>
                    <a:pt x="19485" y="4065"/>
                    <a:pt x="18978" y="4214"/>
                    <a:pt x="18620" y="3693"/>
                  </a:cubicBezTo>
                  <a:cubicBezTo>
                    <a:pt x="18262" y="3180"/>
                    <a:pt x="18083" y="2215"/>
                    <a:pt x="17814" y="2215"/>
                  </a:cubicBezTo>
                  <a:cubicBezTo>
                    <a:pt x="17565" y="2215"/>
                    <a:pt x="16702" y="1002"/>
                    <a:pt x="16220" y="0"/>
                  </a:cubicBezTo>
                  <a:cubicBezTo>
                    <a:pt x="16215" y="157"/>
                    <a:pt x="16214" y="308"/>
                    <a:pt x="16220" y="438"/>
                  </a:cubicBezTo>
                  <a:cubicBezTo>
                    <a:pt x="16248" y="1078"/>
                    <a:pt x="15819" y="1502"/>
                    <a:pt x="15332" y="1575"/>
                  </a:cubicBezTo>
                  <a:cubicBezTo>
                    <a:pt x="14846" y="1647"/>
                    <a:pt x="14903" y="2993"/>
                    <a:pt x="14903" y="3915"/>
                  </a:cubicBezTo>
                  <a:cubicBezTo>
                    <a:pt x="14903" y="4839"/>
                    <a:pt x="14502" y="4839"/>
                    <a:pt x="14330" y="5832"/>
                  </a:cubicBezTo>
                  <a:cubicBezTo>
                    <a:pt x="14159" y="6826"/>
                    <a:pt x="14387" y="7038"/>
                    <a:pt x="13987" y="7536"/>
                  </a:cubicBezTo>
                  <a:cubicBezTo>
                    <a:pt x="13586" y="8032"/>
                    <a:pt x="13472" y="8885"/>
                    <a:pt x="13700" y="9737"/>
                  </a:cubicBezTo>
                  <a:cubicBezTo>
                    <a:pt x="13929" y="10587"/>
                    <a:pt x="13672" y="11367"/>
                    <a:pt x="13614" y="11863"/>
                  </a:cubicBezTo>
                  <a:cubicBezTo>
                    <a:pt x="13557" y="12362"/>
                    <a:pt x="13958" y="12576"/>
                    <a:pt x="14359" y="13496"/>
                  </a:cubicBezTo>
                  <a:cubicBezTo>
                    <a:pt x="14760" y="14418"/>
                    <a:pt x="14817" y="13142"/>
                    <a:pt x="14989" y="13850"/>
                  </a:cubicBezTo>
                  <a:cubicBezTo>
                    <a:pt x="15160" y="14562"/>
                    <a:pt x="14874" y="15840"/>
                    <a:pt x="14416" y="15840"/>
                  </a:cubicBezTo>
                  <a:cubicBezTo>
                    <a:pt x="14381" y="15840"/>
                    <a:pt x="14346" y="15863"/>
                    <a:pt x="14311" y="15884"/>
                  </a:cubicBezTo>
                  <a:cubicBezTo>
                    <a:pt x="14549" y="16496"/>
                    <a:pt x="14674" y="17131"/>
                    <a:pt x="14561" y="17529"/>
                  </a:cubicBezTo>
                  <a:cubicBezTo>
                    <a:pt x="14352" y="18272"/>
                    <a:pt x="14173" y="18272"/>
                    <a:pt x="14561" y="19158"/>
                  </a:cubicBezTo>
                  <a:cubicBezTo>
                    <a:pt x="14949" y="20042"/>
                    <a:pt x="15218" y="18715"/>
                    <a:pt x="15546" y="19825"/>
                  </a:cubicBezTo>
                  <a:cubicBezTo>
                    <a:pt x="15874" y="20935"/>
                    <a:pt x="16143" y="21600"/>
                    <a:pt x="16471" y="19676"/>
                  </a:cubicBezTo>
                  <a:cubicBezTo>
                    <a:pt x="16799" y="17750"/>
                    <a:pt x="17038" y="15013"/>
                    <a:pt x="17635" y="14572"/>
                  </a:cubicBezTo>
                  <a:cubicBezTo>
                    <a:pt x="18232" y="14126"/>
                    <a:pt x="19455" y="13536"/>
                    <a:pt x="20172" y="11165"/>
                  </a:cubicBezTo>
                  <a:cubicBezTo>
                    <a:pt x="20888" y="8800"/>
                    <a:pt x="20509" y="8665"/>
                    <a:pt x="20888" y="7912"/>
                  </a:cubicBezTo>
                  <a:cubicBezTo>
                    <a:pt x="21187" y="7322"/>
                    <a:pt x="21008" y="6802"/>
                    <a:pt x="20530" y="547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0" name="Shape 2846"/>
            <p:cNvSpPr/>
            <p:nvPr/>
          </p:nvSpPr>
          <p:spPr>
            <a:xfrm>
              <a:off x="4347764" y="-1"/>
              <a:ext cx="2779936" cy="2072508"/>
            </a:xfrm>
            <a:custGeom>
              <a:avLst/>
              <a:gdLst/>
              <a:ahLst/>
              <a:cxnLst>
                <a:cxn ang="0">
                  <a:pos x="wd2" y="hd2"/>
                </a:cxn>
                <a:cxn ang="5400000">
                  <a:pos x="wd2" y="hd2"/>
                </a:cxn>
                <a:cxn ang="10800000">
                  <a:pos x="wd2" y="hd2"/>
                </a:cxn>
                <a:cxn ang="16200000">
                  <a:pos x="wd2" y="hd2"/>
                </a:cxn>
              </a:cxnLst>
              <a:rect l="0" t="0" r="r" b="b"/>
              <a:pathLst>
                <a:path w="21600" h="21544" extrusionOk="0">
                  <a:moveTo>
                    <a:pt x="7395" y="14119"/>
                  </a:moveTo>
                  <a:cubicBezTo>
                    <a:pt x="7405" y="13896"/>
                    <a:pt x="7217" y="14035"/>
                    <a:pt x="7113" y="13770"/>
                  </a:cubicBezTo>
                  <a:cubicBezTo>
                    <a:pt x="7009" y="13505"/>
                    <a:pt x="6476" y="13395"/>
                    <a:pt x="6425" y="13603"/>
                  </a:cubicBezTo>
                  <a:cubicBezTo>
                    <a:pt x="6404" y="13686"/>
                    <a:pt x="6237" y="13812"/>
                    <a:pt x="6373" y="14007"/>
                  </a:cubicBezTo>
                  <a:cubicBezTo>
                    <a:pt x="6508" y="14203"/>
                    <a:pt x="6602" y="14119"/>
                    <a:pt x="6758" y="14314"/>
                  </a:cubicBezTo>
                  <a:cubicBezTo>
                    <a:pt x="6915" y="14510"/>
                    <a:pt x="7384" y="14342"/>
                    <a:pt x="7395" y="14119"/>
                  </a:cubicBezTo>
                  <a:close/>
                  <a:moveTo>
                    <a:pt x="20390" y="1966"/>
                  </a:moveTo>
                  <a:cubicBezTo>
                    <a:pt x="20004" y="1966"/>
                    <a:pt x="19691" y="2049"/>
                    <a:pt x="19671" y="2412"/>
                  </a:cubicBezTo>
                  <a:cubicBezTo>
                    <a:pt x="19650" y="2775"/>
                    <a:pt x="19159" y="2342"/>
                    <a:pt x="18951" y="2468"/>
                  </a:cubicBezTo>
                  <a:cubicBezTo>
                    <a:pt x="18742" y="2593"/>
                    <a:pt x="18847" y="2175"/>
                    <a:pt x="18638" y="2314"/>
                  </a:cubicBezTo>
                  <a:cubicBezTo>
                    <a:pt x="18429" y="2454"/>
                    <a:pt x="18200" y="2789"/>
                    <a:pt x="17950" y="2928"/>
                  </a:cubicBezTo>
                  <a:cubicBezTo>
                    <a:pt x="17699" y="3068"/>
                    <a:pt x="17512" y="3417"/>
                    <a:pt x="17355" y="3444"/>
                  </a:cubicBezTo>
                  <a:cubicBezTo>
                    <a:pt x="17199" y="3472"/>
                    <a:pt x="17689" y="2803"/>
                    <a:pt x="17939" y="2468"/>
                  </a:cubicBezTo>
                  <a:cubicBezTo>
                    <a:pt x="18189" y="2133"/>
                    <a:pt x="18054" y="1742"/>
                    <a:pt x="17720" y="1784"/>
                  </a:cubicBezTo>
                  <a:cubicBezTo>
                    <a:pt x="17386" y="1826"/>
                    <a:pt x="17459" y="2105"/>
                    <a:pt x="17272" y="2161"/>
                  </a:cubicBezTo>
                  <a:cubicBezTo>
                    <a:pt x="17084" y="2217"/>
                    <a:pt x="16187" y="2816"/>
                    <a:pt x="16145" y="2635"/>
                  </a:cubicBezTo>
                  <a:cubicBezTo>
                    <a:pt x="16103" y="2454"/>
                    <a:pt x="16886" y="2147"/>
                    <a:pt x="16875" y="2021"/>
                  </a:cubicBezTo>
                  <a:cubicBezTo>
                    <a:pt x="16865" y="1895"/>
                    <a:pt x="15884" y="1882"/>
                    <a:pt x="15446" y="1966"/>
                  </a:cubicBezTo>
                  <a:cubicBezTo>
                    <a:pt x="15008" y="2049"/>
                    <a:pt x="14236" y="2384"/>
                    <a:pt x="14226" y="2217"/>
                  </a:cubicBezTo>
                  <a:cubicBezTo>
                    <a:pt x="14216" y="2049"/>
                    <a:pt x="15123" y="1812"/>
                    <a:pt x="15582" y="1742"/>
                  </a:cubicBezTo>
                  <a:cubicBezTo>
                    <a:pt x="16051" y="1671"/>
                    <a:pt x="16886" y="1784"/>
                    <a:pt x="17240" y="1589"/>
                  </a:cubicBezTo>
                  <a:cubicBezTo>
                    <a:pt x="17595" y="1393"/>
                    <a:pt x="18127" y="1379"/>
                    <a:pt x="18221" y="1226"/>
                  </a:cubicBezTo>
                  <a:cubicBezTo>
                    <a:pt x="18315" y="1072"/>
                    <a:pt x="17814" y="863"/>
                    <a:pt x="17564" y="877"/>
                  </a:cubicBezTo>
                  <a:cubicBezTo>
                    <a:pt x="17313" y="891"/>
                    <a:pt x="17063" y="849"/>
                    <a:pt x="17084" y="682"/>
                  </a:cubicBezTo>
                  <a:cubicBezTo>
                    <a:pt x="17105" y="514"/>
                    <a:pt x="16698" y="472"/>
                    <a:pt x="16656" y="347"/>
                  </a:cubicBezTo>
                  <a:cubicBezTo>
                    <a:pt x="16614" y="221"/>
                    <a:pt x="15832" y="319"/>
                    <a:pt x="15665" y="179"/>
                  </a:cubicBezTo>
                  <a:cubicBezTo>
                    <a:pt x="15498" y="40"/>
                    <a:pt x="15008" y="-30"/>
                    <a:pt x="14591" y="12"/>
                  </a:cubicBezTo>
                  <a:cubicBezTo>
                    <a:pt x="14174" y="54"/>
                    <a:pt x="13319" y="40"/>
                    <a:pt x="13121" y="68"/>
                  </a:cubicBezTo>
                  <a:cubicBezTo>
                    <a:pt x="12922" y="95"/>
                    <a:pt x="12797" y="193"/>
                    <a:pt x="12620" y="179"/>
                  </a:cubicBezTo>
                  <a:cubicBezTo>
                    <a:pt x="12443" y="166"/>
                    <a:pt x="12171" y="249"/>
                    <a:pt x="12276" y="403"/>
                  </a:cubicBezTo>
                  <a:cubicBezTo>
                    <a:pt x="12465" y="681"/>
                    <a:pt x="11994" y="793"/>
                    <a:pt x="12026" y="584"/>
                  </a:cubicBezTo>
                  <a:cubicBezTo>
                    <a:pt x="12057" y="375"/>
                    <a:pt x="11619" y="277"/>
                    <a:pt x="11483" y="430"/>
                  </a:cubicBezTo>
                  <a:cubicBezTo>
                    <a:pt x="11329" y="605"/>
                    <a:pt x="10628" y="249"/>
                    <a:pt x="10524" y="430"/>
                  </a:cubicBezTo>
                  <a:cubicBezTo>
                    <a:pt x="10419" y="612"/>
                    <a:pt x="9595" y="556"/>
                    <a:pt x="9355" y="612"/>
                  </a:cubicBezTo>
                  <a:cubicBezTo>
                    <a:pt x="9116" y="668"/>
                    <a:pt x="9731" y="905"/>
                    <a:pt x="9710" y="1045"/>
                  </a:cubicBezTo>
                  <a:cubicBezTo>
                    <a:pt x="9689" y="1184"/>
                    <a:pt x="8928" y="1045"/>
                    <a:pt x="9084" y="1296"/>
                  </a:cubicBezTo>
                  <a:cubicBezTo>
                    <a:pt x="9241" y="1547"/>
                    <a:pt x="9741" y="1728"/>
                    <a:pt x="9981" y="2049"/>
                  </a:cubicBezTo>
                  <a:cubicBezTo>
                    <a:pt x="10221" y="2370"/>
                    <a:pt x="9794" y="2175"/>
                    <a:pt x="9522" y="1937"/>
                  </a:cubicBezTo>
                  <a:cubicBezTo>
                    <a:pt x="9251" y="1700"/>
                    <a:pt x="8907" y="1784"/>
                    <a:pt x="8740" y="1547"/>
                  </a:cubicBezTo>
                  <a:cubicBezTo>
                    <a:pt x="8573" y="1309"/>
                    <a:pt x="7947" y="1128"/>
                    <a:pt x="7791" y="1268"/>
                  </a:cubicBezTo>
                  <a:cubicBezTo>
                    <a:pt x="7605" y="1434"/>
                    <a:pt x="8218" y="1742"/>
                    <a:pt x="8218" y="1924"/>
                  </a:cubicBezTo>
                  <a:cubicBezTo>
                    <a:pt x="8218" y="2105"/>
                    <a:pt x="7801" y="1882"/>
                    <a:pt x="7728" y="1952"/>
                  </a:cubicBezTo>
                  <a:cubicBezTo>
                    <a:pt x="7655" y="2021"/>
                    <a:pt x="7290" y="1477"/>
                    <a:pt x="7082" y="1477"/>
                  </a:cubicBezTo>
                  <a:cubicBezTo>
                    <a:pt x="6873" y="1477"/>
                    <a:pt x="7050" y="1728"/>
                    <a:pt x="7050" y="2077"/>
                  </a:cubicBezTo>
                  <a:cubicBezTo>
                    <a:pt x="7050" y="2426"/>
                    <a:pt x="6644" y="2635"/>
                    <a:pt x="6758" y="2398"/>
                  </a:cubicBezTo>
                  <a:cubicBezTo>
                    <a:pt x="6873" y="2161"/>
                    <a:pt x="6790" y="1547"/>
                    <a:pt x="6571" y="1435"/>
                  </a:cubicBezTo>
                  <a:cubicBezTo>
                    <a:pt x="6352" y="1323"/>
                    <a:pt x="5789" y="1673"/>
                    <a:pt x="5497" y="1658"/>
                  </a:cubicBezTo>
                  <a:cubicBezTo>
                    <a:pt x="5205" y="1645"/>
                    <a:pt x="4819" y="1770"/>
                    <a:pt x="5069" y="1966"/>
                  </a:cubicBezTo>
                  <a:cubicBezTo>
                    <a:pt x="5319" y="2161"/>
                    <a:pt x="5058" y="2272"/>
                    <a:pt x="4839" y="2063"/>
                  </a:cubicBezTo>
                  <a:cubicBezTo>
                    <a:pt x="4620" y="1854"/>
                    <a:pt x="3901" y="2063"/>
                    <a:pt x="4047" y="2203"/>
                  </a:cubicBezTo>
                  <a:cubicBezTo>
                    <a:pt x="4193" y="2342"/>
                    <a:pt x="4245" y="2747"/>
                    <a:pt x="4151" y="2914"/>
                  </a:cubicBezTo>
                  <a:cubicBezTo>
                    <a:pt x="4057" y="3082"/>
                    <a:pt x="3755" y="2747"/>
                    <a:pt x="3473" y="2775"/>
                  </a:cubicBezTo>
                  <a:cubicBezTo>
                    <a:pt x="3192" y="2803"/>
                    <a:pt x="1794" y="3696"/>
                    <a:pt x="1877" y="3933"/>
                  </a:cubicBezTo>
                  <a:cubicBezTo>
                    <a:pt x="1961" y="4170"/>
                    <a:pt x="2555" y="3975"/>
                    <a:pt x="2743" y="4114"/>
                  </a:cubicBezTo>
                  <a:cubicBezTo>
                    <a:pt x="2931" y="4254"/>
                    <a:pt x="2680" y="4770"/>
                    <a:pt x="2451" y="4979"/>
                  </a:cubicBezTo>
                  <a:cubicBezTo>
                    <a:pt x="2222" y="5189"/>
                    <a:pt x="1366" y="4993"/>
                    <a:pt x="1345" y="5244"/>
                  </a:cubicBezTo>
                  <a:cubicBezTo>
                    <a:pt x="1325" y="5495"/>
                    <a:pt x="0" y="5537"/>
                    <a:pt x="0" y="5942"/>
                  </a:cubicBezTo>
                  <a:cubicBezTo>
                    <a:pt x="0" y="6096"/>
                    <a:pt x="63" y="6249"/>
                    <a:pt x="209" y="6291"/>
                  </a:cubicBezTo>
                  <a:cubicBezTo>
                    <a:pt x="396" y="6345"/>
                    <a:pt x="626" y="6263"/>
                    <a:pt x="793" y="6514"/>
                  </a:cubicBezTo>
                  <a:cubicBezTo>
                    <a:pt x="960" y="6765"/>
                    <a:pt x="1429" y="6780"/>
                    <a:pt x="1752" y="6612"/>
                  </a:cubicBezTo>
                  <a:cubicBezTo>
                    <a:pt x="2076" y="6445"/>
                    <a:pt x="2315" y="6640"/>
                    <a:pt x="2305" y="6891"/>
                  </a:cubicBezTo>
                  <a:cubicBezTo>
                    <a:pt x="2295" y="7142"/>
                    <a:pt x="1575" y="6793"/>
                    <a:pt x="1356" y="6975"/>
                  </a:cubicBezTo>
                  <a:cubicBezTo>
                    <a:pt x="1137" y="7156"/>
                    <a:pt x="459" y="7002"/>
                    <a:pt x="490" y="7198"/>
                  </a:cubicBezTo>
                  <a:cubicBezTo>
                    <a:pt x="521" y="7393"/>
                    <a:pt x="855" y="7351"/>
                    <a:pt x="1126" y="7421"/>
                  </a:cubicBezTo>
                  <a:cubicBezTo>
                    <a:pt x="1397" y="7491"/>
                    <a:pt x="1147" y="7644"/>
                    <a:pt x="1137" y="7798"/>
                  </a:cubicBezTo>
                  <a:cubicBezTo>
                    <a:pt x="1126" y="7952"/>
                    <a:pt x="1283" y="7923"/>
                    <a:pt x="1554" y="8105"/>
                  </a:cubicBezTo>
                  <a:cubicBezTo>
                    <a:pt x="1825" y="8286"/>
                    <a:pt x="2274" y="8398"/>
                    <a:pt x="2128" y="8189"/>
                  </a:cubicBezTo>
                  <a:cubicBezTo>
                    <a:pt x="1982" y="7979"/>
                    <a:pt x="2409" y="8007"/>
                    <a:pt x="2482" y="8133"/>
                  </a:cubicBezTo>
                  <a:cubicBezTo>
                    <a:pt x="2555" y="8258"/>
                    <a:pt x="2753" y="7952"/>
                    <a:pt x="2952" y="8021"/>
                  </a:cubicBezTo>
                  <a:cubicBezTo>
                    <a:pt x="3150" y="8091"/>
                    <a:pt x="3223" y="7770"/>
                    <a:pt x="3379" y="7910"/>
                  </a:cubicBezTo>
                  <a:cubicBezTo>
                    <a:pt x="3536" y="8049"/>
                    <a:pt x="4266" y="8133"/>
                    <a:pt x="4516" y="8314"/>
                  </a:cubicBezTo>
                  <a:cubicBezTo>
                    <a:pt x="4766" y="8496"/>
                    <a:pt x="5111" y="8538"/>
                    <a:pt x="5079" y="8803"/>
                  </a:cubicBezTo>
                  <a:cubicBezTo>
                    <a:pt x="5048" y="9068"/>
                    <a:pt x="5288" y="9263"/>
                    <a:pt x="5569" y="9430"/>
                  </a:cubicBezTo>
                  <a:cubicBezTo>
                    <a:pt x="5851" y="9598"/>
                    <a:pt x="5903" y="9961"/>
                    <a:pt x="5893" y="10198"/>
                  </a:cubicBezTo>
                  <a:cubicBezTo>
                    <a:pt x="5882" y="10435"/>
                    <a:pt x="6195" y="10602"/>
                    <a:pt x="6143" y="10714"/>
                  </a:cubicBezTo>
                  <a:cubicBezTo>
                    <a:pt x="6091" y="10826"/>
                    <a:pt x="6133" y="10979"/>
                    <a:pt x="6320" y="11203"/>
                  </a:cubicBezTo>
                  <a:cubicBezTo>
                    <a:pt x="6508" y="11426"/>
                    <a:pt x="6028" y="11593"/>
                    <a:pt x="6143" y="11789"/>
                  </a:cubicBezTo>
                  <a:cubicBezTo>
                    <a:pt x="6258" y="11984"/>
                    <a:pt x="5976" y="12361"/>
                    <a:pt x="6310" y="12431"/>
                  </a:cubicBezTo>
                  <a:cubicBezTo>
                    <a:pt x="6644" y="12500"/>
                    <a:pt x="6592" y="12123"/>
                    <a:pt x="6842" y="12123"/>
                  </a:cubicBezTo>
                  <a:cubicBezTo>
                    <a:pt x="7092" y="12123"/>
                    <a:pt x="6832" y="12416"/>
                    <a:pt x="6967" y="12598"/>
                  </a:cubicBezTo>
                  <a:cubicBezTo>
                    <a:pt x="7103" y="12779"/>
                    <a:pt x="7384" y="12737"/>
                    <a:pt x="7645" y="13030"/>
                  </a:cubicBezTo>
                  <a:cubicBezTo>
                    <a:pt x="7906" y="13323"/>
                    <a:pt x="7739" y="13463"/>
                    <a:pt x="7499" y="13226"/>
                  </a:cubicBezTo>
                  <a:cubicBezTo>
                    <a:pt x="7259" y="12988"/>
                    <a:pt x="6560" y="13044"/>
                    <a:pt x="6560" y="13128"/>
                  </a:cubicBezTo>
                  <a:cubicBezTo>
                    <a:pt x="6560" y="13212"/>
                    <a:pt x="7332" y="13798"/>
                    <a:pt x="7509" y="13714"/>
                  </a:cubicBezTo>
                  <a:cubicBezTo>
                    <a:pt x="7687" y="13631"/>
                    <a:pt x="7927" y="14063"/>
                    <a:pt x="7822" y="14202"/>
                  </a:cubicBezTo>
                  <a:cubicBezTo>
                    <a:pt x="7718" y="14342"/>
                    <a:pt x="7770" y="14691"/>
                    <a:pt x="7749" y="14858"/>
                  </a:cubicBezTo>
                  <a:cubicBezTo>
                    <a:pt x="7728" y="15026"/>
                    <a:pt x="7468" y="14858"/>
                    <a:pt x="7301" y="14886"/>
                  </a:cubicBezTo>
                  <a:cubicBezTo>
                    <a:pt x="7134" y="14914"/>
                    <a:pt x="7019" y="14984"/>
                    <a:pt x="7019" y="15221"/>
                  </a:cubicBezTo>
                  <a:cubicBezTo>
                    <a:pt x="7019" y="15459"/>
                    <a:pt x="6758" y="15626"/>
                    <a:pt x="6727" y="15919"/>
                  </a:cubicBezTo>
                  <a:cubicBezTo>
                    <a:pt x="6696" y="16212"/>
                    <a:pt x="6936" y="16198"/>
                    <a:pt x="7071" y="16323"/>
                  </a:cubicBezTo>
                  <a:cubicBezTo>
                    <a:pt x="7207" y="16449"/>
                    <a:pt x="6821" y="16533"/>
                    <a:pt x="6800" y="16742"/>
                  </a:cubicBezTo>
                  <a:cubicBezTo>
                    <a:pt x="6779" y="16952"/>
                    <a:pt x="7155" y="17328"/>
                    <a:pt x="7290" y="17426"/>
                  </a:cubicBezTo>
                  <a:cubicBezTo>
                    <a:pt x="7426" y="17523"/>
                    <a:pt x="7301" y="17998"/>
                    <a:pt x="7353" y="18235"/>
                  </a:cubicBezTo>
                  <a:cubicBezTo>
                    <a:pt x="7405" y="18473"/>
                    <a:pt x="7582" y="18179"/>
                    <a:pt x="7561" y="18486"/>
                  </a:cubicBezTo>
                  <a:cubicBezTo>
                    <a:pt x="7541" y="18793"/>
                    <a:pt x="7728" y="18779"/>
                    <a:pt x="7739" y="18961"/>
                  </a:cubicBezTo>
                  <a:cubicBezTo>
                    <a:pt x="7749" y="19142"/>
                    <a:pt x="8073" y="19114"/>
                    <a:pt x="8010" y="19365"/>
                  </a:cubicBezTo>
                  <a:cubicBezTo>
                    <a:pt x="7947" y="19617"/>
                    <a:pt x="8104" y="19798"/>
                    <a:pt x="8177" y="19937"/>
                  </a:cubicBezTo>
                  <a:cubicBezTo>
                    <a:pt x="8250" y="20077"/>
                    <a:pt x="8521" y="20314"/>
                    <a:pt x="8573" y="20496"/>
                  </a:cubicBezTo>
                  <a:cubicBezTo>
                    <a:pt x="8625" y="20677"/>
                    <a:pt x="8782" y="20914"/>
                    <a:pt x="8969" y="20845"/>
                  </a:cubicBezTo>
                  <a:cubicBezTo>
                    <a:pt x="9157" y="20774"/>
                    <a:pt x="9168" y="21012"/>
                    <a:pt x="9314" y="20984"/>
                  </a:cubicBezTo>
                  <a:cubicBezTo>
                    <a:pt x="9460" y="20956"/>
                    <a:pt x="9689" y="21068"/>
                    <a:pt x="9731" y="21221"/>
                  </a:cubicBezTo>
                  <a:cubicBezTo>
                    <a:pt x="9773" y="21375"/>
                    <a:pt x="10221" y="21514"/>
                    <a:pt x="10346" y="21542"/>
                  </a:cubicBezTo>
                  <a:cubicBezTo>
                    <a:pt x="10471" y="21570"/>
                    <a:pt x="10492" y="21263"/>
                    <a:pt x="10607" y="21179"/>
                  </a:cubicBezTo>
                  <a:cubicBezTo>
                    <a:pt x="10722" y="21096"/>
                    <a:pt x="10680" y="20481"/>
                    <a:pt x="10784" y="20440"/>
                  </a:cubicBezTo>
                  <a:cubicBezTo>
                    <a:pt x="10889" y="20398"/>
                    <a:pt x="10857" y="19756"/>
                    <a:pt x="10753" y="19700"/>
                  </a:cubicBezTo>
                  <a:cubicBezTo>
                    <a:pt x="10649" y="19644"/>
                    <a:pt x="10690" y="19421"/>
                    <a:pt x="10930" y="19463"/>
                  </a:cubicBezTo>
                  <a:cubicBezTo>
                    <a:pt x="11170" y="19505"/>
                    <a:pt x="11087" y="19184"/>
                    <a:pt x="11201" y="19142"/>
                  </a:cubicBezTo>
                  <a:cubicBezTo>
                    <a:pt x="11316" y="19100"/>
                    <a:pt x="11264" y="18807"/>
                    <a:pt x="11347" y="18779"/>
                  </a:cubicBezTo>
                  <a:cubicBezTo>
                    <a:pt x="11431" y="18751"/>
                    <a:pt x="11421" y="18556"/>
                    <a:pt x="11358" y="18444"/>
                  </a:cubicBezTo>
                  <a:cubicBezTo>
                    <a:pt x="11295" y="18333"/>
                    <a:pt x="11368" y="18249"/>
                    <a:pt x="11494" y="18221"/>
                  </a:cubicBezTo>
                  <a:cubicBezTo>
                    <a:pt x="11619" y="18193"/>
                    <a:pt x="11587" y="17956"/>
                    <a:pt x="11421" y="17872"/>
                  </a:cubicBezTo>
                  <a:cubicBezTo>
                    <a:pt x="11254" y="17789"/>
                    <a:pt x="11306" y="17538"/>
                    <a:pt x="11473" y="17691"/>
                  </a:cubicBezTo>
                  <a:cubicBezTo>
                    <a:pt x="11640" y="17844"/>
                    <a:pt x="11765" y="17733"/>
                    <a:pt x="11671" y="17565"/>
                  </a:cubicBezTo>
                  <a:cubicBezTo>
                    <a:pt x="11577" y="17398"/>
                    <a:pt x="11785" y="17314"/>
                    <a:pt x="12004" y="17286"/>
                  </a:cubicBezTo>
                  <a:cubicBezTo>
                    <a:pt x="12224" y="17258"/>
                    <a:pt x="12338" y="17105"/>
                    <a:pt x="12297" y="16881"/>
                  </a:cubicBezTo>
                  <a:cubicBezTo>
                    <a:pt x="12255" y="16659"/>
                    <a:pt x="12547" y="16672"/>
                    <a:pt x="12474" y="16868"/>
                  </a:cubicBezTo>
                  <a:cubicBezTo>
                    <a:pt x="12401" y="17063"/>
                    <a:pt x="12443" y="17258"/>
                    <a:pt x="12547" y="17119"/>
                  </a:cubicBezTo>
                  <a:cubicBezTo>
                    <a:pt x="12651" y="16979"/>
                    <a:pt x="12849" y="17077"/>
                    <a:pt x="13204" y="16937"/>
                  </a:cubicBezTo>
                  <a:cubicBezTo>
                    <a:pt x="13559" y="16798"/>
                    <a:pt x="13903" y="16407"/>
                    <a:pt x="13986" y="16031"/>
                  </a:cubicBezTo>
                  <a:cubicBezTo>
                    <a:pt x="14070" y="15654"/>
                    <a:pt x="14476" y="15696"/>
                    <a:pt x="14424" y="15444"/>
                  </a:cubicBezTo>
                  <a:cubicBezTo>
                    <a:pt x="14372" y="15193"/>
                    <a:pt x="14497" y="15096"/>
                    <a:pt x="14758" y="15263"/>
                  </a:cubicBezTo>
                  <a:cubicBezTo>
                    <a:pt x="15019" y="15430"/>
                    <a:pt x="14810" y="15152"/>
                    <a:pt x="15102" y="15152"/>
                  </a:cubicBezTo>
                  <a:cubicBezTo>
                    <a:pt x="15394" y="15152"/>
                    <a:pt x="15342" y="15012"/>
                    <a:pt x="15624" y="14998"/>
                  </a:cubicBezTo>
                  <a:cubicBezTo>
                    <a:pt x="15905" y="14984"/>
                    <a:pt x="16635" y="14817"/>
                    <a:pt x="16886" y="14537"/>
                  </a:cubicBezTo>
                  <a:cubicBezTo>
                    <a:pt x="17136" y="14258"/>
                    <a:pt x="17668" y="14021"/>
                    <a:pt x="17887" y="13840"/>
                  </a:cubicBezTo>
                  <a:cubicBezTo>
                    <a:pt x="18106" y="13658"/>
                    <a:pt x="18158" y="13505"/>
                    <a:pt x="18023" y="13603"/>
                  </a:cubicBezTo>
                  <a:cubicBezTo>
                    <a:pt x="17887" y="13700"/>
                    <a:pt x="17605" y="13714"/>
                    <a:pt x="17397" y="13644"/>
                  </a:cubicBezTo>
                  <a:cubicBezTo>
                    <a:pt x="17188" y="13575"/>
                    <a:pt x="16854" y="13337"/>
                    <a:pt x="16614" y="13519"/>
                  </a:cubicBezTo>
                  <a:cubicBezTo>
                    <a:pt x="16375" y="13700"/>
                    <a:pt x="16521" y="13254"/>
                    <a:pt x="16719" y="13212"/>
                  </a:cubicBezTo>
                  <a:cubicBezTo>
                    <a:pt x="16917" y="13170"/>
                    <a:pt x="16833" y="13044"/>
                    <a:pt x="16781" y="12765"/>
                  </a:cubicBezTo>
                  <a:cubicBezTo>
                    <a:pt x="16729" y="12486"/>
                    <a:pt x="17115" y="12668"/>
                    <a:pt x="17282" y="12988"/>
                  </a:cubicBezTo>
                  <a:cubicBezTo>
                    <a:pt x="17449" y="13310"/>
                    <a:pt x="17772" y="13449"/>
                    <a:pt x="18054" y="13337"/>
                  </a:cubicBezTo>
                  <a:cubicBezTo>
                    <a:pt x="18335" y="13226"/>
                    <a:pt x="18064" y="12919"/>
                    <a:pt x="18179" y="12710"/>
                  </a:cubicBezTo>
                  <a:cubicBezTo>
                    <a:pt x="18294" y="12500"/>
                    <a:pt x="17313" y="11845"/>
                    <a:pt x="17261" y="11621"/>
                  </a:cubicBezTo>
                  <a:cubicBezTo>
                    <a:pt x="17209" y="11398"/>
                    <a:pt x="17511" y="11552"/>
                    <a:pt x="17783" y="11705"/>
                  </a:cubicBezTo>
                  <a:cubicBezTo>
                    <a:pt x="18054" y="11858"/>
                    <a:pt x="18116" y="11412"/>
                    <a:pt x="18116" y="11217"/>
                  </a:cubicBezTo>
                  <a:cubicBezTo>
                    <a:pt x="18116" y="11021"/>
                    <a:pt x="17532" y="11007"/>
                    <a:pt x="17272" y="11203"/>
                  </a:cubicBezTo>
                  <a:cubicBezTo>
                    <a:pt x="17011" y="11398"/>
                    <a:pt x="16760" y="10951"/>
                    <a:pt x="17115" y="10896"/>
                  </a:cubicBezTo>
                  <a:cubicBezTo>
                    <a:pt x="17470" y="10840"/>
                    <a:pt x="17146" y="10644"/>
                    <a:pt x="17251" y="10505"/>
                  </a:cubicBezTo>
                  <a:cubicBezTo>
                    <a:pt x="17355" y="10365"/>
                    <a:pt x="17803" y="10910"/>
                    <a:pt x="18033" y="10812"/>
                  </a:cubicBezTo>
                  <a:cubicBezTo>
                    <a:pt x="18263" y="10714"/>
                    <a:pt x="18429" y="10826"/>
                    <a:pt x="18628" y="10617"/>
                  </a:cubicBezTo>
                  <a:cubicBezTo>
                    <a:pt x="18826" y="10407"/>
                    <a:pt x="18273" y="10212"/>
                    <a:pt x="18158" y="10030"/>
                  </a:cubicBezTo>
                  <a:cubicBezTo>
                    <a:pt x="18043" y="9849"/>
                    <a:pt x="18732" y="9919"/>
                    <a:pt x="18940" y="9933"/>
                  </a:cubicBezTo>
                  <a:cubicBezTo>
                    <a:pt x="19149" y="9947"/>
                    <a:pt x="19201" y="9528"/>
                    <a:pt x="19034" y="9612"/>
                  </a:cubicBezTo>
                  <a:cubicBezTo>
                    <a:pt x="18867" y="9696"/>
                    <a:pt x="18273" y="9333"/>
                    <a:pt x="18398" y="9082"/>
                  </a:cubicBezTo>
                  <a:cubicBezTo>
                    <a:pt x="18523" y="8831"/>
                    <a:pt x="18753" y="9124"/>
                    <a:pt x="19013" y="8942"/>
                  </a:cubicBezTo>
                  <a:cubicBezTo>
                    <a:pt x="19274" y="8761"/>
                    <a:pt x="19034" y="8077"/>
                    <a:pt x="18847" y="8077"/>
                  </a:cubicBezTo>
                  <a:cubicBezTo>
                    <a:pt x="18659" y="8077"/>
                    <a:pt x="18221" y="7993"/>
                    <a:pt x="18221" y="7868"/>
                  </a:cubicBezTo>
                  <a:cubicBezTo>
                    <a:pt x="18221" y="7742"/>
                    <a:pt x="17856" y="7630"/>
                    <a:pt x="17960" y="7505"/>
                  </a:cubicBezTo>
                  <a:cubicBezTo>
                    <a:pt x="18064" y="7379"/>
                    <a:pt x="18200" y="7659"/>
                    <a:pt x="18440" y="7421"/>
                  </a:cubicBezTo>
                  <a:cubicBezTo>
                    <a:pt x="18680" y="7184"/>
                    <a:pt x="19180" y="7477"/>
                    <a:pt x="19399" y="7421"/>
                  </a:cubicBezTo>
                  <a:cubicBezTo>
                    <a:pt x="19618" y="7366"/>
                    <a:pt x="19305" y="6821"/>
                    <a:pt x="19180" y="6919"/>
                  </a:cubicBezTo>
                  <a:cubicBezTo>
                    <a:pt x="19055" y="7017"/>
                    <a:pt x="18628" y="7044"/>
                    <a:pt x="18596" y="6751"/>
                  </a:cubicBezTo>
                  <a:cubicBezTo>
                    <a:pt x="18565" y="6458"/>
                    <a:pt x="19003" y="6751"/>
                    <a:pt x="19076" y="6612"/>
                  </a:cubicBezTo>
                  <a:cubicBezTo>
                    <a:pt x="19149" y="6472"/>
                    <a:pt x="18471" y="6110"/>
                    <a:pt x="18367" y="6403"/>
                  </a:cubicBezTo>
                  <a:cubicBezTo>
                    <a:pt x="18262" y="6696"/>
                    <a:pt x="17887" y="6598"/>
                    <a:pt x="18085" y="6430"/>
                  </a:cubicBezTo>
                  <a:cubicBezTo>
                    <a:pt x="18283" y="6263"/>
                    <a:pt x="18325" y="5789"/>
                    <a:pt x="18304" y="5551"/>
                  </a:cubicBezTo>
                  <a:cubicBezTo>
                    <a:pt x="18283" y="5314"/>
                    <a:pt x="19014" y="5300"/>
                    <a:pt x="18930" y="4910"/>
                  </a:cubicBezTo>
                  <a:cubicBezTo>
                    <a:pt x="18847" y="4519"/>
                    <a:pt x="19274" y="4435"/>
                    <a:pt x="19514" y="4435"/>
                  </a:cubicBezTo>
                  <a:cubicBezTo>
                    <a:pt x="19754" y="4435"/>
                    <a:pt x="19504" y="4017"/>
                    <a:pt x="19274" y="4059"/>
                  </a:cubicBezTo>
                  <a:cubicBezTo>
                    <a:pt x="19045" y="4100"/>
                    <a:pt x="18805" y="4449"/>
                    <a:pt x="18690" y="4310"/>
                  </a:cubicBezTo>
                  <a:cubicBezTo>
                    <a:pt x="18575" y="4170"/>
                    <a:pt x="18961" y="3919"/>
                    <a:pt x="19170" y="3919"/>
                  </a:cubicBezTo>
                  <a:cubicBezTo>
                    <a:pt x="19379" y="3919"/>
                    <a:pt x="19879" y="3891"/>
                    <a:pt x="20056" y="3751"/>
                  </a:cubicBezTo>
                  <a:cubicBezTo>
                    <a:pt x="20234" y="3612"/>
                    <a:pt x="19743" y="3486"/>
                    <a:pt x="19410" y="3542"/>
                  </a:cubicBezTo>
                  <a:cubicBezTo>
                    <a:pt x="19076" y="3598"/>
                    <a:pt x="19076" y="3403"/>
                    <a:pt x="19577" y="3389"/>
                  </a:cubicBezTo>
                  <a:cubicBezTo>
                    <a:pt x="20077" y="3375"/>
                    <a:pt x="19994" y="3235"/>
                    <a:pt x="20348" y="3180"/>
                  </a:cubicBezTo>
                  <a:cubicBezTo>
                    <a:pt x="20703" y="3124"/>
                    <a:pt x="20588" y="2928"/>
                    <a:pt x="20807" y="2914"/>
                  </a:cubicBezTo>
                  <a:cubicBezTo>
                    <a:pt x="21026" y="2900"/>
                    <a:pt x="21600" y="2579"/>
                    <a:pt x="21600" y="2426"/>
                  </a:cubicBezTo>
                  <a:cubicBezTo>
                    <a:pt x="21600" y="2272"/>
                    <a:pt x="20776" y="1966"/>
                    <a:pt x="20390" y="196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1" name="Shape 2847"/>
            <p:cNvSpPr/>
            <p:nvPr/>
          </p:nvSpPr>
          <p:spPr>
            <a:xfrm>
              <a:off x="5937803" y="7975041"/>
              <a:ext cx="92332" cy="56644"/>
            </a:xfrm>
            <a:custGeom>
              <a:avLst/>
              <a:gdLst/>
              <a:ahLst/>
              <a:cxnLst>
                <a:cxn ang="0">
                  <a:pos x="wd2" y="hd2"/>
                </a:cxn>
                <a:cxn ang="5400000">
                  <a:pos x="wd2" y="hd2"/>
                </a:cxn>
                <a:cxn ang="10800000">
                  <a:pos x="wd2" y="hd2"/>
                </a:cxn>
                <a:cxn ang="16200000">
                  <a:pos x="wd2" y="hd2"/>
                </a:cxn>
              </a:cxnLst>
              <a:rect l="0" t="0" r="r" b="b"/>
              <a:pathLst>
                <a:path w="18090" h="15203" extrusionOk="0">
                  <a:moveTo>
                    <a:pt x="6" y="571"/>
                  </a:moveTo>
                  <a:cubicBezTo>
                    <a:pt x="774" y="5318"/>
                    <a:pt x="4241" y="3209"/>
                    <a:pt x="7704" y="7428"/>
                  </a:cubicBezTo>
                  <a:cubicBezTo>
                    <a:pt x="11167" y="11655"/>
                    <a:pt x="14250" y="19547"/>
                    <a:pt x="17713" y="12182"/>
                  </a:cubicBezTo>
                  <a:cubicBezTo>
                    <a:pt x="21178" y="4798"/>
                    <a:pt x="-422" y="-2053"/>
                    <a:pt x="6" y="57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2" name="Shape 2848"/>
            <p:cNvSpPr/>
            <p:nvPr/>
          </p:nvSpPr>
          <p:spPr>
            <a:xfrm>
              <a:off x="1590039" y="74533"/>
              <a:ext cx="3671530" cy="2840555"/>
            </a:xfrm>
            <a:custGeom>
              <a:avLst/>
              <a:gdLst/>
              <a:ahLst/>
              <a:cxnLst>
                <a:cxn ang="0">
                  <a:pos x="wd2" y="hd2"/>
                </a:cxn>
                <a:cxn ang="5400000">
                  <a:pos x="wd2" y="hd2"/>
                </a:cxn>
                <a:cxn ang="10800000">
                  <a:pos x="wd2" y="hd2"/>
                </a:cxn>
                <a:cxn ang="16200000">
                  <a:pos x="wd2" y="hd2"/>
                </a:cxn>
              </a:cxnLst>
              <a:rect l="0" t="0" r="r" b="b"/>
              <a:pathLst>
                <a:path w="21389" h="21425" extrusionOk="0">
                  <a:moveTo>
                    <a:pt x="51" y="18246"/>
                  </a:moveTo>
                  <a:cubicBezTo>
                    <a:pt x="-160" y="18391"/>
                    <a:pt x="348" y="19084"/>
                    <a:pt x="453" y="18997"/>
                  </a:cubicBezTo>
                  <a:cubicBezTo>
                    <a:pt x="526" y="18938"/>
                    <a:pt x="328" y="18647"/>
                    <a:pt x="328" y="18468"/>
                  </a:cubicBezTo>
                  <a:cubicBezTo>
                    <a:pt x="328" y="18289"/>
                    <a:pt x="262" y="18101"/>
                    <a:pt x="51" y="18246"/>
                  </a:cubicBezTo>
                  <a:close/>
                  <a:moveTo>
                    <a:pt x="21252" y="21036"/>
                  </a:moveTo>
                  <a:cubicBezTo>
                    <a:pt x="21205" y="21148"/>
                    <a:pt x="21135" y="20955"/>
                    <a:pt x="21237" y="20854"/>
                  </a:cubicBezTo>
                  <a:cubicBezTo>
                    <a:pt x="21338" y="20753"/>
                    <a:pt x="21221" y="20712"/>
                    <a:pt x="21127" y="20773"/>
                  </a:cubicBezTo>
                  <a:cubicBezTo>
                    <a:pt x="21033" y="20834"/>
                    <a:pt x="21057" y="20500"/>
                    <a:pt x="21143" y="20439"/>
                  </a:cubicBezTo>
                  <a:cubicBezTo>
                    <a:pt x="21229" y="20378"/>
                    <a:pt x="20932" y="20257"/>
                    <a:pt x="20932" y="20368"/>
                  </a:cubicBezTo>
                  <a:cubicBezTo>
                    <a:pt x="20932" y="20480"/>
                    <a:pt x="20720" y="20409"/>
                    <a:pt x="20697" y="20307"/>
                  </a:cubicBezTo>
                  <a:cubicBezTo>
                    <a:pt x="20674" y="20206"/>
                    <a:pt x="20525" y="20176"/>
                    <a:pt x="20580" y="20105"/>
                  </a:cubicBezTo>
                  <a:cubicBezTo>
                    <a:pt x="20634" y="20034"/>
                    <a:pt x="20400" y="19994"/>
                    <a:pt x="20376" y="20115"/>
                  </a:cubicBezTo>
                  <a:cubicBezTo>
                    <a:pt x="20353" y="20236"/>
                    <a:pt x="20283" y="20034"/>
                    <a:pt x="20400" y="19872"/>
                  </a:cubicBezTo>
                  <a:cubicBezTo>
                    <a:pt x="20517" y="19710"/>
                    <a:pt x="20478" y="19568"/>
                    <a:pt x="20588" y="19487"/>
                  </a:cubicBezTo>
                  <a:cubicBezTo>
                    <a:pt x="20697" y="19406"/>
                    <a:pt x="20580" y="19315"/>
                    <a:pt x="20462" y="19376"/>
                  </a:cubicBezTo>
                  <a:cubicBezTo>
                    <a:pt x="20345" y="19437"/>
                    <a:pt x="20032" y="19994"/>
                    <a:pt x="20032" y="20145"/>
                  </a:cubicBezTo>
                  <a:cubicBezTo>
                    <a:pt x="20032" y="20297"/>
                    <a:pt x="20024" y="20480"/>
                    <a:pt x="19915" y="20469"/>
                  </a:cubicBezTo>
                  <a:cubicBezTo>
                    <a:pt x="19806" y="20459"/>
                    <a:pt x="19680" y="20591"/>
                    <a:pt x="19766" y="20672"/>
                  </a:cubicBezTo>
                  <a:cubicBezTo>
                    <a:pt x="19852" y="20753"/>
                    <a:pt x="19539" y="20983"/>
                    <a:pt x="19688" y="21087"/>
                  </a:cubicBezTo>
                  <a:cubicBezTo>
                    <a:pt x="19790" y="21158"/>
                    <a:pt x="19954" y="21056"/>
                    <a:pt x="20095" y="21077"/>
                  </a:cubicBezTo>
                  <a:cubicBezTo>
                    <a:pt x="20236" y="21097"/>
                    <a:pt x="20353" y="21107"/>
                    <a:pt x="20470" y="20996"/>
                  </a:cubicBezTo>
                  <a:cubicBezTo>
                    <a:pt x="20588" y="20884"/>
                    <a:pt x="20588" y="21097"/>
                    <a:pt x="20713" y="21077"/>
                  </a:cubicBezTo>
                  <a:cubicBezTo>
                    <a:pt x="20838" y="21056"/>
                    <a:pt x="20642" y="21208"/>
                    <a:pt x="20650" y="21320"/>
                  </a:cubicBezTo>
                  <a:cubicBezTo>
                    <a:pt x="20658" y="21431"/>
                    <a:pt x="20783" y="21259"/>
                    <a:pt x="20877" y="21198"/>
                  </a:cubicBezTo>
                  <a:cubicBezTo>
                    <a:pt x="20971" y="21137"/>
                    <a:pt x="21088" y="21198"/>
                    <a:pt x="21041" y="21300"/>
                  </a:cubicBezTo>
                  <a:cubicBezTo>
                    <a:pt x="20994" y="21401"/>
                    <a:pt x="21299" y="21502"/>
                    <a:pt x="21370" y="21340"/>
                  </a:cubicBezTo>
                  <a:cubicBezTo>
                    <a:pt x="21440" y="21178"/>
                    <a:pt x="21299" y="20925"/>
                    <a:pt x="21252" y="21036"/>
                  </a:cubicBezTo>
                  <a:close/>
                  <a:moveTo>
                    <a:pt x="18277" y="20130"/>
                  </a:moveTo>
                  <a:cubicBezTo>
                    <a:pt x="18300" y="20252"/>
                    <a:pt x="18981" y="20616"/>
                    <a:pt x="19004" y="20449"/>
                  </a:cubicBezTo>
                  <a:cubicBezTo>
                    <a:pt x="19027" y="20282"/>
                    <a:pt x="18257" y="20026"/>
                    <a:pt x="18277" y="20130"/>
                  </a:cubicBezTo>
                  <a:close/>
                  <a:moveTo>
                    <a:pt x="13878" y="7207"/>
                  </a:moveTo>
                  <a:cubicBezTo>
                    <a:pt x="13808" y="7404"/>
                    <a:pt x="14031" y="7404"/>
                    <a:pt x="14042" y="7632"/>
                  </a:cubicBezTo>
                  <a:cubicBezTo>
                    <a:pt x="14054" y="7860"/>
                    <a:pt x="14277" y="7935"/>
                    <a:pt x="14441" y="7799"/>
                  </a:cubicBezTo>
                  <a:cubicBezTo>
                    <a:pt x="14605" y="7662"/>
                    <a:pt x="15075" y="7839"/>
                    <a:pt x="15075" y="7662"/>
                  </a:cubicBezTo>
                  <a:cubicBezTo>
                    <a:pt x="15075" y="7495"/>
                    <a:pt x="14582" y="7191"/>
                    <a:pt x="14406" y="7237"/>
                  </a:cubicBezTo>
                  <a:cubicBezTo>
                    <a:pt x="14230" y="7283"/>
                    <a:pt x="13949" y="7009"/>
                    <a:pt x="13878" y="7207"/>
                  </a:cubicBezTo>
                  <a:close/>
                  <a:moveTo>
                    <a:pt x="15344" y="11155"/>
                  </a:moveTo>
                  <a:cubicBezTo>
                    <a:pt x="15485" y="11125"/>
                    <a:pt x="15459" y="10844"/>
                    <a:pt x="15380" y="10699"/>
                  </a:cubicBezTo>
                  <a:cubicBezTo>
                    <a:pt x="15321" y="10593"/>
                    <a:pt x="15168" y="10578"/>
                    <a:pt x="15039" y="10593"/>
                  </a:cubicBezTo>
                  <a:cubicBezTo>
                    <a:pt x="14910" y="10608"/>
                    <a:pt x="14688" y="10866"/>
                    <a:pt x="14805" y="11125"/>
                  </a:cubicBezTo>
                  <a:cubicBezTo>
                    <a:pt x="14922" y="11383"/>
                    <a:pt x="15204" y="11185"/>
                    <a:pt x="15344" y="11155"/>
                  </a:cubicBezTo>
                  <a:close/>
                  <a:moveTo>
                    <a:pt x="17819" y="11884"/>
                  </a:moveTo>
                  <a:cubicBezTo>
                    <a:pt x="17960" y="11899"/>
                    <a:pt x="17984" y="12127"/>
                    <a:pt x="18206" y="12370"/>
                  </a:cubicBezTo>
                  <a:cubicBezTo>
                    <a:pt x="18429" y="12613"/>
                    <a:pt x="18453" y="12446"/>
                    <a:pt x="18488" y="12279"/>
                  </a:cubicBezTo>
                  <a:cubicBezTo>
                    <a:pt x="18523" y="12112"/>
                    <a:pt x="18769" y="12248"/>
                    <a:pt x="18758" y="12081"/>
                  </a:cubicBezTo>
                  <a:cubicBezTo>
                    <a:pt x="18746" y="11914"/>
                    <a:pt x="18957" y="11717"/>
                    <a:pt x="19098" y="11641"/>
                  </a:cubicBezTo>
                  <a:cubicBezTo>
                    <a:pt x="19239" y="11565"/>
                    <a:pt x="18981" y="11383"/>
                    <a:pt x="18793" y="11398"/>
                  </a:cubicBezTo>
                  <a:cubicBezTo>
                    <a:pt x="18605" y="11413"/>
                    <a:pt x="18570" y="11246"/>
                    <a:pt x="18570" y="11140"/>
                  </a:cubicBezTo>
                  <a:cubicBezTo>
                    <a:pt x="18570" y="11033"/>
                    <a:pt x="18218" y="10775"/>
                    <a:pt x="18101" y="10821"/>
                  </a:cubicBezTo>
                  <a:cubicBezTo>
                    <a:pt x="17984" y="10866"/>
                    <a:pt x="17784" y="10624"/>
                    <a:pt x="17632" y="10608"/>
                  </a:cubicBezTo>
                  <a:cubicBezTo>
                    <a:pt x="17479" y="10593"/>
                    <a:pt x="17256" y="10441"/>
                    <a:pt x="17280" y="10229"/>
                  </a:cubicBezTo>
                  <a:cubicBezTo>
                    <a:pt x="17303" y="10016"/>
                    <a:pt x="17585" y="10289"/>
                    <a:pt x="17643" y="10122"/>
                  </a:cubicBezTo>
                  <a:cubicBezTo>
                    <a:pt x="17702" y="9955"/>
                    <a:pt x="17350" y="10046"/>
                    <a:pt x="17338" y="9925"/>
                  </a:cubicBezTo>
                  <a:cubicBezTo>
                    <a:pt x="17327" y="9803"/>
                    <a:pt x="17421" y="9849"/>
                    <a:pt x="17491" y="9773"/>
                  </a:cubicBezTo>
                  <a:cubicBezTo>
                    <a:pt x="17561" y="9697"/>
                    <a:pt x="17432" y="9545"/>
                    <a:pt x="17350" y="9485"/>
                  </a:cubicBezTo>
                  <a:cubicBezTo>
                    <a:pt x="17268" y="9424"/>
                    <a:pt x="17245" y="9606"/>
                    <a:pt x="17162" y="9606"/>
                  </a:cubicBezTo>
                  <a:cubicBezTo>
                    <a:pt x="17080" y="9606"/>
                    <a:pt x="17151" y="9439"/>
                    <a:pt x="17209" y="9333"/>
                  </a:cubicBezTo>
                  <a:cubicBezTo>
                    <a:pt x="17268" y="9226"/>
                    <a:pt x="16940" y="9105"/>
                    <a:pt x="16799" y="9165"/>
                  </a:cubicBezTo>
                  <a:cubicBezTo>
                    <a:pt x="16658" y="9226"/>
                    <a:pt x="16611" y="9120"/>
                    <a:pt x="16611" y="8999"/>
                  </a:cubicBezTo>
                  <a:cubicBezTo>
                    <a:pt x="16611" y="8877"/>
                    <a:pt x="16365" y="8999"/>
                    <a:pt x="16271" y="9090"/>
                  </a:cubicBezTo>
                  <a:cubicBezTo>
                    <a:pt x="16177" y="9181"/>
                    <a:pt x="16060" y="8999"/>
                    <a:pt x="16177" y="8983"/>
                  </a:cubicBezTo>
                  <a:cubicBezTo>
                    <a:pt x="16295" y="8968"/>
                    <a:pt x="16435" y="8847"/>
                    <a:pt x="16400" y="8710"/>
                  </a:cubicBezTo>
                  <a:cubicBezTo>
                    <a:pt x="16365" y="8573"/>
                    <a:pt x="16060" y="8558"/>
                    <a:pt x="16001" y="8725"/>
                  </a:cubicBezTo>
                  <a:cubicBezTo>
                    <a:pt x="15943" y="8892"/>
                    <a:pt x="15696" y="8543"/>
                    <a:pt x="15696" y="8406"/>
                  </a:cubicBezTo>
                  <a:cubicBezTo>
                    <a:pt x="15696" y="8270"/>
                    <a:pt x="15321" y="8391"/>
                    <a:pt x="15368" y="8163"/>
                  </a:cubicBezTo>
                  <a:cubicBezTo>
                    <a:pt x="15415" y="7935"/>
                    <a:pt x="14934" y="7875"/>
                    <a:pt x="14805" y="7875"/>
                  </a:cubicBezTo>
                  <a:cubicBezTo>
                    <a:pt x="14676" y="7875"/>
                    <a:pt x="14488" y="8011"/>
                    <a:pt x="14512" y="8163"/>
                  </a:cubicBezTo>
                  <a:cubicBezTo>
                    <a:pt x="14535" y="8315"/>
                    <a:pt x="14371" y="8254"/>
                    <a:pt x="14347" y="8087"/>
                  </a:cubicBezTo>
                  <a:cubicBezTo>
                    <a:pt x="14324" y="7920"/>
                    <a:pt x="14007" y="8270"/>
                    <a:pt x="13913" y="8270"/>
                  </a:cubicBezTo>
                  <a:cubicBezTo>
                    <a:pt x="13820" y="8270"/>
                    <a:pt x="13972" y="7829"/>
                    <a:pt x="13925" y="7693"/>
                  </a:cubicBezTo>
                  <a:cubicBezTo>
                    <a:pt x="13878" y="7556"/>
                    <a:pt x="13808" y="7510"/>
                    <a:pt x="13738" y="7283"/>
                  </a:cubicBezTo>
                  <a:cubicBezTo>
                    <a:pt x="13667" y="7055"/>
                    <a:pt x="13315" y="7146"/>
                    <a:pt x="13221" y="7283"/>
                  </a:cubicBezTo>
                  <a:cubicBezTo>
                    <a:pt x="13128" y="7419"/>
                    <a:pt x="12823" y="7358"/>
                    <a:pt x="12658" y="7571"/>
                  </a:cubicBezTo>
                  <a:cubicBezTo>
                    <a:pt x="12494" y="7784"/>
                    <a:pt x="12670" y="7996"/>
                    <a:pt x="12741" y="8072"/>
                  </a:cubicBezTo>
                  <a:cubicBezTo>
                    <a:pt x="12811" y="8148"/>
                    <a:pt x="12494" y="8270"/>
                    <a:pt x="12600" y="8391"/>
                  </a:cubicBezTo>
                  <a:cubicBezTo>
                    <a:pt x="12705" y="8513"/>
                    <a:pt x="12870" y="8452"/>
                    <a:pt x="12881" y="8649"/>
                  </a:cubicBezTo>
                  <a:cubicBezTo>
                    <a:pt x="12893" y="8847"/>
                    <a:pt x="12494" y="8588"/>
                    <a:pt x="12436" y="8421"/>
                  </a:cubicBezTo>
                  <a:cubicBezTo>
                    <a:pt x="12377" y="8254"/>
                    <a:pt x="12459" y="8103"/>
                    <a:pt x="12377" y="7981"/>
                  </a:cubicBezTo>
                  <a:cubicBezTo>
                    <a:pt x="12295" y="7860"/>
                    <a:pt x="12365" y="7708"/>
                    <a:pt x="12518" y="7495"/>
                  </a:cubicBezTo>
                  <a:cubicBezTo>
                    <a:pt x="12670" y="7283"/>
                    <a:pt x="12787" y="7313"/>
                    <a:pt x="12787" y="7191"/>
                  </a:cubicBezTo>
                  <a:cubicBezTo>
                    <a:pt x="12787" y="7070"/>
                    <a:pt x="12131" y="7070"/>
                    <a:pt x="11744" y="7525"/>
                  </a:cubicBezTo>
                  <a:cubicBezTo>
                    <a:pt x="11356" y="7981"/>
                    <a:pt x="11474" y="8588"/>
                    <a:pt x="11497" y="8710"/>
                  </a:cubicBezTo>
                  <a:cubicBezTo>
                    <a:pt x="11521" y="8831"/>
                    <a:pt x="11861" y="8771"/>
                    <a:pt x="12060" y="8847"/>
                  </a:cubicBezTo>
                  <a:cubicBezTo>
                    <a:pt x="12260" y="8923"/>
                    <a:pt x="12154" y="9029"/>
                    <a:pt x="12002" y="8999"/>
                  </a:cubicBezTo>
                  <a:cubicBezTo>
                    <a:pt x="11849" y="8968"/>
                    <a:pt x="11591" y="8907"/>
                    <a:pt x="11603" y="9044"/>
                  </a:cubicBezTo>
                  <a:cubicBezTo>
                    <a:pt x="11614" y="9181"/>
                    <a:pt x="11931" y="9439"/>
                    <a:pt x="12119" y="9378"/>
                  </a:cubicBezTo>
                  <a:cubicBezTo>
                    <a:pt x="12307" y="9317"/>
                    <a:pt x="12307" y="9317"/>
                    <a:pt x="12389" y="9454"/>
                  </a:cubicBezTo>
                  <a:cubicBezTo>
                    <a:pt x="12471" y="9591"/>
                    <a:pt x="12694" y="9545"/>
                    <a:pt x="12916" y="9560"/>
                  </a:cubicBezTo>
                  <a:cubicBezTo>
                    <a:pt x="13139" y="9576"/>
                    <a:pt x="13397" y="9682"/>
                    <a:pt x="13503" y="9697"/>
                  </a:cubicBezTo>
                  <a:cubicBezTo>
                    <a:pt x="13608" y="9712"/>
                    <a:pt x="13738" y="9621"/>
                    <a:pt x="13773" y="9545"/>
                  </a:cubicBezTo>
                  <a:cubicBezTo>
                    <a:pt x="13808" y="9469"/>
                    <a:pt x="14242" y="9667"/>
                    <a:pt x="14371" y="9651"/>
                  </a:cubicBezTo>
                  <a:cubicBezTo>
                    <a:pt x="14500" y="9636"/>
                    <a:pt x="14418" y="9485"/>
                    <a:pt x="14336" y="9439"/>
                  </a:cubicBezTo>
                  <a:cubicBezTo>
                    <a:pt x="14254" y="9393"/>
                    <a:pt x="14289" y="9196"/>
                    <a:pt x="14394" y="9272"/>
                  </a:cubicBezTo>
                  <a:cubicBezTo>
                    <a:pt x="14500" y="9348"/>
                    <a:pt x="14676" y="9393"/>
                    <a:pt x="14711" y="9530"/>
                  </a:cubicBezTo>
                  <a:cubicBezTo>
                    <a:pt x="14741" y="9646"/>
                    <a:pt x="14840" y="9591"/>
                    <a:pt x="14852" y="9697"/>
                  </a:cubicBezTo>
                  <a:cubicBezTo>
                    <a:pt x="14864" y="9803"/>
                    <a:pt x="15239" y="9925"/>
                    <a:pt x="15251" y="10046"/>
                  </a:cubicBezTo>
                  <a:cubicBezTo>
                    <a:pt x="15262" y="10168"/>
                    <a:pt x="14887" y="10229"/>
                    <a:pt x="14993" y="10335"/>
                  </a:cubicBezTo>
                  <a:cubicBezTo>
                    <a:pt x="15098" y="10441"/>
                    <a:pt x="15262" y="10198"/>
                    <a:pt x="15403" y="10183"/>
                  </a:cubicBezTo>
                  <a:cubicBezTo>
                    <a:pt x="15544" y="10168"/>
                    <a:pt x="15544" y="10578"/>
                    <a:pt x="15649" y="10517"/>
                  </a:cubicBezTo>
                  <a:cubicBezTo>
                    <a:pt x="15793" y="10434"/>
                    <a:pt x="15907" y="10593"/>
                    <a:pt x="16048" y="10851"/>
                  </a:cubicBezTo>
                  <a:cubicBezTo>
                    <a:pt x="16189" y="11110"/>
                    <a:pt x="16036" y="11352"/>
                    <a:pt x="16048" y="11443"/>
                  </a:cubicBezTo>
                  <a:cubicBezTo>
                    <a:pt x="16060" y="11535"/>
                    <a:pt x="16330" y="11504"/>
                    <a:pt x="16482" y="11398"/>
                  </a:cubicBezTo>
                  <a:cubicBezTo>
                    <a:pt x="16635" y="11292"/>
                    <a:pt x="16775" y="11519"/>
                    <a:pt x="16893" y="11656"/>
                  </a:cubicBezTo>
                  <a:cubicBezTo>
                    <a:pt x="17010" y="11793"/>
                    <a:pt x="16459" y="12021"/>
                    <a:pt x="16506" y="11899"/>
                  </a:cubicBezTo>
                  <a:cubicBezTo>
                    <a:pt x="16553" y="11778"/>
                    <a:pt x="16177" y="11413"/>
                    <a:pt x="15837" y="11580"/>
                  </a:cubicBezTo>
                  <a:cubicBezTo>
                    <a:pt x="15497" y="11747"/>
                    <a:pt x="15732" y="12005"/>
                    <a:pt x="15767" y="12157"/>
                  </a:cubicBezTo>
                  <a:cubicBezTo>
                    <a:pt x="15802" y="12309"/>
                    <a:pt x="15462" y="12461"/>
                    <a:pt x="15145" y="12324"/>
                  </a:cubicBezTo>
                  <a:cubicBezTo>
                    <a:pt x="14828" y="12188"/>
                    <a:pt x="14922" y="12415"/>
                    <a:pt x="14793" y="12415"/>
                  </a:cubicBezTo>
                  <a:cubicBezTo>
                    <a:pt x="14664" y="12415"/>
                    <a:pt x="14523" y="12673"/>
                    <a:pt x="14641" y="12841"/>
                  </a:cubicBezTo>
                  <a:cubicBezTo>
                    <a:pt x="14758" y="13008"/>
                    <a:pt x="15016" y="12856"/>
                    <a:pt x="15227" y="12871"/>
                  </a:cubicBezTo>
                  <a:cubicBezTo>
                    <a:pt x="15438" y="12886"/>
                    <a:pt x="15462" y="12962"/>
                    <a:pt x="15485" y="12810"/>
                  </a:cubicBezTo>
                  <a:cubicBezTo>
                    <a:pt x="15509" y="12659"/>
                    <a:pt x="15732" y="12734"/>
                    <a:pt x="15884" y="12780"/>
                  </a:cubicBezTo>
                  <a:cubicBezTo>
                    <a:pt x="16036" y="12825"/>
                    <a:pt x="16001" y="13099"/>
                    <a:pt x="16189" y="13129"/>
                  </a:cubicBezTo>
                  <a:cubicBezTo>
                    <a:pt x="16377" y="13159"/>
                    <a:pt x="16224" y="13403"/>
                    <a:pt x="16341" y="13570"/>
                  </a:cubicBezTo>
                  <a:cubicBezTo>
                    <a:pt x="16459" y="13737"/>
                    <a:pt x="16834" y="13646"/>
                    <a:pt x="16975" y="13828"/>
                  </a:cubicBezTo>
                  <a:cubicBezTo>
                    <a:pt x="17116" y="14010"/>
                    <a:pt x="17712" y="14373"/>
                    <a:pt x="17796" y="14238"/>
                  </a:cubicBezTo>
                  <a:cubicBezTo>
                    <a:pt x="17890" y="14086"/>
                    <a:pt x="17280" y="13387"/>
                    <a:pt x="17104" y="13327"/>
                  </a:cubicBezTo>
                  <a:cubicBezTo>
                    <a:pt x="16928" y="13266"/>
                    <a:pt x="17280" y="13190"/>
                    <a:pt x="17503" y="13418"/>
                  </a:cubicBezTo>
                  <a:cubicBezTo>
                    <a:pt x="17726" y="13646"/>
                    <a:pt x="18054" y="13752"/>
                    <a:pt x="18218" y="13478"/>
                  </a:cubicBezTo>
                  <a:cubicBezTo>
                    <a:pt x="18382" y="13205"/>
                    <a:pt x="18077" y="13281"/>
                    <a:pt x="18077" y="13084"/>
                  </a:cubicBezTo>
                  <a:cubicBezTo>
                    <a:pt x="18077" y="12886"/>
                    <a:pt x="17972" y="12613"/>
                    <a:pt x="17808" y="12613"/>
                  </a:cubicBezTo>
                  <a:cubicBezTo>
                    <a:pt x="17643" y="12613"/>
                    <a:pt x="17221" y="12188"/>
                    <a:pt x="17374" y="12097"/>
                  </a:cubicBezTo>
                  <a:cubicBezTo>
                    <a:pt x="17526" y="12005"/>
                    <a:pt x="17327" y="11884"/>
                    <a:pt x="17444" y="11717"/>
                  </a:cubicBezTo>
                  <a:cubicBezTo>
                    <a:pt x="17561" y="11550"/>
                    <a:pt x="17679" y="11869"/>
                    <a:pt x="17819" y="11884"/>
                  </a:cubicBezTo>
                  <a:close/>
                  <a:moveTo>
                    <a:pt x="13984" y="13220"/>
                  </a:moveTo>
                  <a:cubicBezTo>
                    <a:pt x="14007" y="13068"/>
                    <a:pt x="13597" y="13008"/>
                    <a:pt x="13620" y="12841"/>
                  </a:cubicBezTo>
                  <a:cubicBezTo>
                    <a:pt x="13644" y="12673"/>
                    <a:pt x="13233" y="12537"/>
                    <a:pt x="13104" y="12446"/>
                  </a:cubicBezTo>
                  <a:cubicBezTo>
                    <a:pt x="12975" y="12355"/>
                    <a:pt x="12776" y="12309"/>
                    <a:pt x="12776" y="12127"/>
                  </a:cubicBezTo>
                  <a:cubicBezTo>
                    <a:pt x="12776" y="11945"/>
                    <a:pt x="12494" y="12081"/>
                    <a:pt x="12482" y="12355"/>
                  </a:cubicBezTo>
                  <a:cubicBezTo>
                    <a:pt x="12471" y="12628"/>
                    <a:pt x="12353" y="12567"/>
                    <a:pt x="12412" y="12825"/>
                  </a:cubicBezTo>
                  <a:cubicBezTo>
                    <a:pt x="12471" y="13084"/>
                    <a:pt x="12154" y="13145"/>
                    <a:pt x="12189" y="13281"/>
                  </a:cubicBezTo>
                  <a:cubicBezTo>
                    <a:pt x="12224" y="13418"/>
                    <a:pt x="12377" y="13266"/>
                    <a:pt x="12518" y="13266"/>
                  </a:cubicBezTo>
                  <a:cubicBezTo>
                    <a:pt x="12658" y="13266"/>
                    <a:pt x="12480" y="13520"/>
                    <a:pt x="12658" y="13539"/>
                  </a:cubicBezTo>
                  <a:cubicBezTo>
                    <a:pt x="12799" y="13554"/>
                    <a:pt x="13045" y="13342"/>
                    <a:pt x="13104" y="13220"/>
                  </a:cubicBezTo>
                  <a:cubicBezTo>
                    <a:pt x="13163" y="13099"/>
                    <a:pt x="13280" y="13053"/>
                    <a:pt x="13444" y="13205"/>
                  </a:cubicBezTo>
                  <a:cubicBezTo>
                    <a:pt x="13608" y="13357"/>
                    <a:pt x="13960" y="13372"/>
                    <a:pt x="13984" y="13220"/>
                  </a:cubicBezTo>
                  <a:close/>
                  <a:moveTo>
                    <a:pt x="13139" y="14056"/>
                  </a:moveTo>
                  <a:cubicBezTo>
                    <a:pt x="13327" y="14207"/>
                    <a:pt x="13608" y="13797"/>
                    <a:pt x="13585" y="13676"/>
                  </a:cubicBezTo>
                  <a:cubicBezTo>
                    <a:pt x="13562" y="13554"/>
                    <a:pt x="12913" y="13872"/>
                    <a:pt x="13139" y="14056"/>
                  </a:cubicBezTo>
                  <a:close/>
                  <a:moveTo>
                    <a:pt x="14171" y="14390"/>
                  </a:moveTo>
                  <a:cubicBezTo>
                    <a:pt x="14254" y="14374"/>
                    <a:pt x="14418" y="13995"/>
                    <a:pt x="14207" y="14010"/>
                  </a:cubicBezTo>
                  <a:cubicBezTo>
                    <a:pt x="13996" y="14025"/>
                    <a:pt x="14044" y="14413"/>
                    <a:pt x="14171" y="14390"/>
                  </a:cubicBezTo>
                  <a:close/>
                  <a:moveTo>
                    <a:pt x="11216" y="1284"/>
                  </a:moveTo>
                  <a:cubicBezTo>
                    <a:pt x="11380" y="1147"/>
                    <a:pt x="11509" y="1238"/>
                    <a:pt x="11368" y="1329"/>
                  </a:cubicBezTo>
                  <a:cubicBezTo>
                    <a:pt x="11227" y="1421"/>
                    <a:pt x="11274" y="1481"/>
                    <a:pt x="11474" y="1466"/>
                  </a:cubicBezTo>
                  <a:cubicBezTo>
                    <a:pt x="11673" y="1451"/>
                    <a:pt x="11392" y="1542"/>
                    <a:pt x="11392" y="1694"/>
                  </a:cubicBezTo>
                  <a:cubicBezTo>
                    <a:pt x="11392" y="1846"/>
                    <a:pt x="11626" y="1755"/>
                    <a:pt x="11638" y="1906"/>
                  </a:cubicBezTo>
                  <a:cubicBezTo>
                    <a:pt x="11650" y="2058"/>
                    <a:pt x="12154" y="2119"/>
                    <a:pt x="12307" y="1937"/>
                  </a:cubicBezTo>
                  <a:cubicBezTo>
                    <a:pt x="12459" y="1755"/>
                    <a:pt x="12400" y="1982"/>
                    <a:pt x="12389" y="2104"/>
                  </a:cubicBezTo>
                  <a:cubicBezTo>
                    <a:pt x="12377" y="2225"/>
                    <a:pt x="13104" y="2332"/>
                    <a:pt x="13139" y="2180"/>
                  </a:cubicBezTo>
                  <a:cubicBezTo>
                    <a:pt x="13174" y="2028"/>
                    <a:pt x="13280" y="2089"/>
                    <a:pt x="13421" y="2134"/>
                  </a:cubicBezTo>
                  <a:cubicBezTo>
                    <a:pt x="13562" y="2180"/>
                    <a:pt x="14254" y="1967"/>
                    <a:pt x="14265" y="1785"/>
                  </a:cubicBezTo>
                  <a:cubicBezTo>
                    <a:pt x="14277" y="1603"/>
                    <a:pt x="14488" y="1876"/>
                    <a:pt x="14265" y="2074"/>
                  </a:cubicBezTo>
                  <a:cubicBezTo>
                    <a:pt x="14042" y="2271"/>
                    <a:pt x="13597" y="2241"/>
                    <a:pt x="13397" y="2317"/>
                  </a:cubicBezTo>
                  <a:cubicBezTo>
                    <a:pt x="13198" y="2393"/>
                    <a:pt x="13526" y="2575"/>
                    <a:pt x="13726" y="2772"/>
                  </a:cubicBezTo>
                  <a:cubicBezTo>
                    <a:pt x="13925" y="2970"/>
                    <a:pt x="13468" y="2863"/>
                    <a:pt x="13280" y="2605"/>
                  </a:cubicBezTo>
                  <a:cubicBezTo>
                    <a:pt x="13092" y="2347"/>
                    <a:pt x="12670" y="2347"/>
                    <a:pt x="12447" y="2362"/>
                  </a:cubicBezTo>
                  <a:cubicBezTo>
                    <a:pt x="12224" y="2377"/>
                    <a:pt x="12295" y="2909"/>
                    <a:pt x="12459" y="2909"/>
                  </a:cubicBezTo>
                  <a:cubicBezTo>
                    <a:pt x="12623" y="2909"/>
                    <a:pt x="12787" y="2985"/>
                    <a:pt x="12952" y="3319"/>
                  </a:cubicBezTo>
                  <a:cubicBezTo>
                    <a:pt x="13116" y="3653"/>
                    <a:pt x="13468" y="3577"/>
                    <a:pt x="13468" y="3729"/>
                  </a:cubicBezTo>
                  <a:cubicBezTo>
                    <a:pt x="13468" y="3881"/>
                    <a:pt x="13010" y="3607"/>
                    <a:pt x="12752" y="3547"/>
                  </a:cubicBezTo>
                  <a:cubicBezTo>
                    <a:pt x="12494" y="3486"/>
                    <a:pt x="12084" y="3698"/>
                    <a:pt x="12072" y="3941"/>
                  </a:cubicBezTo>
                  <a:cubicBezTo>
                    <a:pt x="12060" y="4184"/>
                    <a:pt x="12447" y="4154"/>
                    <a:pt x="12705" y="3957"/>
                  </a:cubicBezTo>
                  <a:cubicBezTo>
                    <a:pt x="12963" y="3759"/>
                    <a:pt x="12776" y="4017"/>
                    <a:pt x="12647" y="4169"/>
                  </a:cubicBezTo>
                  <a:cubicBezTo>
                    <a:pt x="12518" y="4321"/>
                    <a:pt x="12952" y="4443"/>
                    <a:pt x="12952" y="4625"/>
                  </a:cubicBezTo>
                  <a:cubicBezTo>
                    <a:pt x="12952" y="4807"/>
                    <a:pt x="12635" y="4746"/>
                    <a:pt x="12600" y="4579"/>
                  </a:cubicBezTo>
                  <a:cubicBezTo>
                    <a:pt x="12565" y="4412"/>
                    <a:pt x="12447" y="4245"/>
                    <a:pt x="12142" y="4276"/>
                  </a:cubicBezTo>
                  <a:cubicBezTo>
                    <a:pt x="11837" y="4306"/>
                    <a:pt x="11919" y="4579"/>
                    <a:pt x="12107" y="4610"/>
                  </a:cubicBezTo>
                  <a:cubicBezTo>
                    <a:pt x="12295" y="4640"/>
                    <a:pt x="12307" y="4822"/>
                    <a:pt x="12095" y="4822"/>
                  </a:cubicBezTo>
                  <a:cubicBezTo>
                    <a:pt x="11884" y="4822"/>
                    <a:pt x="11408" y="4994"/>
                    <a:pt x="11556" y="5172"/>
                  </a:cubicBezTo>
                  <a:cubicBezTo>
                    <a:pt x="11720" y="5369"/>
                    <a:pt x="12318" y="5172"/>
                    <a:pt x="12424" y="5293"/>
                  </a:cubicBezTo>
                  <a:cubicBezTo>
                    <a:pt x="12529" y="5415"/>
                    <a:pt x="12823" y="5460"/>
                    <a:pt x="12893" y="5324"/>
                  </a:cubicBezTo>
                  <a:cubicBezTo>
                    <a:pt x="12963" y="5187"/>
                    <a:pt x="13198" y="5248"/>
                    <a:pt x="13433" y="5248"/>
                  </a:cubicBezTo>
                  <a:cubicBezTo>
                    <a:pt x="13667" y="5248"/>
                    <a:pt x="13726" y="5293"/>
                    <a:pt x="13831" y="5415"/>
                  </a:cubicBezTo>
                  <a:cubicBezTo>
                    <a:pt x="13937" y="5536"/>
                    <a:pt x="14125" y="5490"/>
                    <a:pt x="14254" y="5369"/>
                  </a:cubicBezTo>
                  <a:cubicBezTo>
                    <a:pt x="14383" y="5248"/>
                    <a:pt x="14383" y="5248"/>
                    <a:pt x="14547" y="5248"/>
                  </a:cubicBezTo>
                  <a:cubicBezTo>
                    <a:pt x="14711" y="5248"/>
                    <a:pt x="14746" y="5111"/>
                    <a:pt x="14664" y="4944"/>
                  </a:cubicBezTo>
                  <a:cubicBezTo>
                    <a:pt x="14582" y="4777"/>
                    <a:pt x="14371" y="5065"/>
                    <a:pt x="14347" y="4944"/>
                  </a:cubicBezTo>
                  <a:cubicBezTo>
                    <a:pt x="14318" y="4794"/>
                    <a:pt x="14125" y="4746"/>
                    <a:pt x="13796" y="4807"/>
                  </a:cubicBezTo>
                  <a:cubicBezTo>
                    <a:pt x="13468" y="4868"/>
                    <a:pt x="13608" y="4534"/>
                    <a:pt x="13808" y="4610"/>
                  </a:cubicBezTo>
                  <a:cubicBezTo>
                    <a:pt x="14007" y="4686"/>
                    <a:pt x="14277" y="4655"/>
                    <a:pt x="14500" y="4579"/>
                  </a:cubicBezTo>
                  <a:cubicBezTo>
                    <a:pt x="14723" y="4503"/>
                    <a:pt x="14547" y="4367"/>
                    <a:pt x="14547" y="4245"/>
                  </a:cubicBezTo>
                  <a:cubicBezTo>
                    <a:pt x="14547" y="4124"/>
                    <a:pt x="14828" y="4200"/>
                    <a:pt x="15039" y="4200"/>
                  </a:cubicBezTo>
                  <a:cubicBezTo>
                    <a:pt x="15251" y="4200"/>
                    <a:pt x="15556" y="3759"/>
                    <a:pt x="15567" y="3501"/>
                  </a:cubicBezTo>
                  <a:cubicBezTo>
                    <a:pt x="15579" y="3243"/>
                    <a:pt x="15098" y="3304"/>
                    <a:pt x="14864" y="3304"/>
                  </a:cubicBezTo>
                  <a:cubicBezTo>
                    <a:pt x="14629" y="3304"/>
                    <a:pt x="15016" y="3076"/>
                    <a:pt x="15462" y="3106"/>
                  </a:cubicBezTo>
                  <a:cubicBezTo>
                    <a:pt x="15907" y="3137"/>
                    <a:pt x="15708" y="2879"/>
                    <a:pt x="15790" y="2787"/>
                  </a:cubicBezTo>
                  <a:cubicBezTo>
                    <a:pt x="15872" y="2696"/>
                    <a:pt x="16083" y="2894"/>
                    <a:pt x="16306" y="2833"/>
                  </a:cubicBezTo>
                  <a:cubicBezTo>
                    <a:pt x="16529" y="2772"/>
                    <a:pt x="16377" y="2529"/>
                    <a:pt x="16529" y="2529"/>
                  </a:cubicBezTo>
                  <a:cubicBezTo>
                    <a:pt x="16637" y="2529"/>
                    <a:pt x="16881" y="2317"/>
                    <a:pt x="17362" y="1967"/>
                  </a:cubicBezTo>
                  <a:cubicBezTo>
                    <a:pt x="17843" y="1618"/>
                    <a:pt x="18218" y="1679"/>
                    <a:pt x="18242" y="1481"/>
                  </a:cubicBezTo>
                  <a:cubicBezTo>
                    <a:pt x="18265" y="1284"/>
                    <a:pt x="17573" y="1481"/>
                    <a:pt x="17456" y="1421"/>
                  </a:cubicBezTo>
                  <a:cubicBezTo>
                    <a:pt x="17338" y="1360"/>
                    <a:pt x="17937" y="1193"/>
                    <a:pt x="18077" y="1238"/>
                  </a:cubicBezTo>
                  <a:cubicBezTo>
                    <a:pt x="18218" y="1284"/>
                    <a:pt x="18406" y="1238"/>
                    <a:pt x="18887" y="935"/>
                  </a:cubicBezTo>
                  <a:cubicBezTo>
                    <a:pt x="19368" y="631"/>
                    <a:pt x="19157" y="555"/>
                    <a:pt x="18957" y="601"/>
                  </a:cubicBezTo>
                  <a:cubicBezTo>
                    <a:pt x="18758" y="646"/>
                    <a:pt x="18535" y="555"/>
                    <a:pt x="18547" y="388"/>
                  </a:cubicBezTo>
                  <a:cubicBezTo>
                    <a:pt x="18558" y="221"/>
                    <a:pt x="18253" y="373"/>
                    <a:pt x="18242" y="282"/>
                  </a:cubicBezTo>
                  <a:cubicBezTo>
                    <a:pt x="18230" y="191"/>
                    <a:pt x="17948" y="236"/>
                    <a:pt x="17643" y="388"/>
                  </a:cubicBezTo>
                  <a:cubicBezTo>
                    <a:pt x="17338" y="540"/>
                    <a:pt x="17620" y="236"/>
                    <a:pt x="17749" y="175"/>
                  </a:cubicBezTo>
                  <a:cubicBezTo>
                    <a:pt x="17878" y="115"/>
                    <a:pt x="16975" y="175"/>
                    <a:pt x="16822" y="39"/>
                  </a:cubicBezTo>
                  <a:cubicBezTo>
                    <a:pt x="16670" y="-98"/>
                    <a:pt x="16494" y="266"/>
                    <a:pt x="16353" y="84"/>
                  </a:cubicBezTo>
                  <a:cubicBezTo>
                    <a:pt x="16212" y="-98"/>
                    <a:pt x="15849" y="54"/>
                    <a:pt x="15896" y="191"/>
                  </a:cubicBezTo>
                  <a:cubicBezTo>
                    <a:pt x="15943" y="327"/>
                    <a:pt x="15837" y="327"/>
                    <a:pt x="15696" y="175"/>
                  </a:cubicBezTo>
                  <a:cubicBezTo>
                    <a:pt x="15556" y="23"/>
                    <a:pt x="15286" y="191"/>
                    <a:pt x="15039" y="145"/>
                  </a:cubicBezTo>
                  <a:cubicBezTo>
                    <a:pt x="14793" y="99"/>
                    <a:pt x="14899" y="403"/>
                    <a:pt x="14629" y="251"/>
                  </a:cubicBezTo>
                  <a:cubicBezTo>
                    <a:pt x="14359" y="99"/>
                    <a:pt x="14066" y="175"/>
                    <a:pt x="14148" y="221"/>
                  </a:cubicBezTo>
                  <a:cubicBezTo>
                    <a:pt x="14230" y="266"/>
                    <a:pt x="14125" y="358"/>
                    <a:pt x="14007" y="312"/>
                  </a:cubicBezTo>
                  <a:cubicBezTo>
                    <a:pt x="13890" y="266"/>
                    <a:pt x="13784" y="327"/>
                    <a:pt x="13843" y="479"/>
                  </a:cubicBezTo>
                  <a:cubicBezTo>
                    <a:pt x="13902" y="631"/>
                    <a:pt x="13409" y="434"/>
                    <a:pt x="13409" y="601"/>
                  </a:cubicBezTo>
                  <a:cubicBezTo>
                    <a:pt x="13409" y="768"/>
                    <a:pt x="13233" y="859"/>
                    <a:pt x="13092" y="707"/>
                  </a:cubicBezTo>
                  <a:cubicBezTo>
                    <a:pt x="12952" y="555"/>
                    <a:pt x="12506" y="509"/>
                    <a:pt x="12635" y="646"/>
                  </a:cubicBezTo>
                  <a:cubicBezTo>
                    <a:pt x="12764" y="783"/>
                    <a:pt x="12236" y="707"/>
                    <a:pt x="12377" y="844"/>
                  </a:cubicBezTo>
                  <a:cubicBezTo>
                    <a:pt x="12518" y="980"/>
                    <a:pt x="12201" y="1087"/>
                    <a:pt x="12201" y="1011"/>
                  </a:cubicBezTo>
                  <a:cubicBezTo>
                    <a:pt x="12201" y="935"/>
                    <a:pt x="11908" y="798"/>
                    <a:pt x="11790" y="935"/>
                  </a:cubicBezTo>
                  <a:cubicBezTo>
                    <a:pt x="11673" y="1071"/>
                    <a:pt x="11638" y="1238"/>
                    <a:pt x="11579" y="1147"/>
                  </a:cubicBezTo>
                  <a:cubicBezTo>
                    <a:pt x="11521" y="1056"/>
                    <a:pt x="11263" y="1087"/>
                    <a:pt x="11016" y="1208"/>
                  </a:cubicBezTo>
                  <a:cubicBezTo>
                    <a:pt x="10770" y="1329"/>
                    <a:pt x="11051" y="1421"/>
                    <a:pt x="11216" y="1284"/>
                  </a:cubicBezTo>
                  <a:close/>
                  <a:moveTo>
                    <a:pt x="9796" y="2787"/>
                  </a:moveTo>
                  <a:cubicBezTo>
                    <a:pt x="9969" y="2900"/>
                    <a:pt x="9867" y="3046"/>
                    <a:pt x="10054" y="3152"/>
                  </a:cubicBezTo>
                  <a:cubicBezTo>
                    <a:pt x="10242" y="3258"/>
                    <a:pt x="10782" y="3015"/>
                    <a:pt x="10829" y="3182"/>
                  </a:cubicBezTo>
                  <a:cubicBezTo>
                    <a:pt x="10875" y="3349"/>
                    <a:pt x="10277" y="3364"/>
                    <a:pt x="10359" y="3471"/>
                  </a:cubicBezTo>
                  <a:cubicBezTo>
                    <a:pt x="10442" y="3577"/>
                    <a:pt x="10782" y="3744"/>
                    <a:pt x="10735" y="3835"/>
                  </a:cubicBezTo>
                  <a:cubicBezTo>
                    <a:pt x="10688" y="3926"/>
                    <a:pt x="11298" y="4184"/>
                    <a:pt x="11356" y="4063"/>
                  </a:cubicBezTo>
                  <a:cubicBezTo>
                    <a:pt x="11415" y="3941"/>
                    <a:pt x="11579" y="3972"/>
                    <a:pt x="11732" y="4048"/>
                  </a:cubicBezTo>
                  <a:cubicBezTo>
                    <a:pt x="11884" y="4124"/>
                    <a:pt x="11896" y="3577"/>
                    <a:pt x="12002" y="3668"/>
                  </a:cubicBezTo>
                  <a:cubicBezTo>
                    <a:pt x="12107" y="3759"/>
                    <a:pt x="12095" y="3471"/>
                    <a:pt x="12271" y="3380"/>
                  </a:cubicBezTo>
                  <a:cubicBezTo>
                    <a:pt x="12447" y="3288"/>
                    <a:pt x="12701" y="3288"/>
                    <a:pt x="12717" y="3182"/>
                  </a:cubicBezTo>
                  <a:cubicBezTo>
                    <a:pt x="12729" y="3106"/>
                    <a:pt x="12670" y="3000"/>
                    <a:pt x="12459" y="3030"/>
                  </a:cubicBezTo>
                  <a:cubicBezTo>
                    <a:pt x="12248" y="3061"/>
                    <a:pt x="12107" y="2954"/>
                    <a:pt x="12201" y="2803"/>
                  </a:cubicBezTo>
                  <a:cubicBezTo>
                    <a:pt x="12295" y="2651"/>
                    <a:pt x="11966" y="2605"/>
                    <a:pt x="12084" y="2484"/>
                  </a:cubicBezTo>
                  <a:cubicBezTo>
                    <a:pt x="12201" y="2362"/>
                    <a:pt x="11861" y="2241"/>
                    <a:pt x="11896" y="2423"/>
                  </a:cubicBezTo>
                  <a:cubicBezTo>
                    <a:pt x="11931" y="2605"/>
                    <a:pt x="11685" y="2438"/>
                    <a:pt x="11650" y="2271"/>
                  </a:cubicBezTo>
                  <a:cubicBezTo>
                    <a:pt x="11614" y="2104"/>
                    <a:pt x="11134" y="2043"/>
                    <a:pt x="10817" y="1679"/>
                  </a:cubicBezTo>
                  <a:cubicBezTo>
                    <a:pt x="10500" y="1314"/>
                    <a:pt x="10172" y="1557"/>
                    <a:pt x="10359" y="1603"/>
                  </a:cubicBezTo>
                  <a:cubicBezTo>
                    <a:pt x="10547" y="1648"/>
                    <a:pt x="10535" y="1770"/>
                    <a:pt x="10383" y="1755"/>
                  </a:cubicBezTo>
                  <a:cubicBezTo>
                    <a:pt x="10230" y="1739"/>
                    <a:pt x="9961" y="1770"/>
                    <a:pt x="10207" y="1891"/>
                  </a:cubicBezTo>
                  <a:cubicBezTo>
                    <a:pt x="10453" y="2013"/>
                    <a:pt x="10183" y="2058"/>
                    <a:pt x="9984" y="2058"/>
                  </a:cubicBezTo>
                  <a:cubicBezTo>
                    <a:pt x="9785" y="2058"/>
                    <a:pt x="9773" y="2393"/>
                    <a:pt x="10031" y="2438"/>
                  </a:cubicBezTo>
                  <a:cubicBezTo>
                    <a:pt x="10289" y="2484"/>
                    <a:pt x="10101" y="2681"/>
                    <a:pt x="9890" y="2605"/>
                  </a:cubicBezTo>
                  <a:cubicBezTo>
                    <a:pt x="9679" y="2529"/>
                    <a:pt x="9609" y="2666"/>
                    <a:pt x="9796" y="2787"/>
                  </a:cubicBezTo>
                  <a:close/>
                  <a:moveTo>
                    <a:pt x="11485" y="4488"/>
                  </a:moveTo>
                  <a:cubicBezTo>
                    <a:pt x="11274" y="4351"/>
                    <a:pt x="11009" y="4641"/>
                    <a:pt x="11227" y="4746"/>
                  </a:cubicBezTo>
                  <a:cubicBezTo>
                    <a:pt x="11415" y="4837"/>
                    <a:pt x="11697" y="4625"/>
                    <a:pt x="11485" y="4488"/>
                  </a:cubicBezTo>
                  <a:close/>
                  <a:moveTo>
                    <a:pt x="10887" y="6280"/>
                  </a:moveTo>
                  <a:cubicBezTo>
                    <a:pt x="10969" y="6584"/>
                    <a:pt x="11063" y="6371"/>
                    <a:pt x="11192" y="6493"/>
                  </a:cubicBezTo>
                  <a:cubicBezTo>
                    <a:pt x="11321" y="6614"/>
                    <a:pt x="11521" y="6690"/>
                    <a:pt x="11626" y="6569"/>
                  </a:cubicBezTo>
                  <a:cubicBezTo>
                    <a:pt x="11732" y="6447"/>
                    <a:pt x="11779" y="6356"/>
                    <a:pt x="11814" y="6462"/>
                  </a:cubicBezTo>
                  <a:cubicBezTo>
                    <a:pt x="11871" y="6635"/>
                    <a:pt x="12131" y="6660"/>
                    <a:pt x="12694" y="6675"/>
                  </a:cubicBezTo>
                  <a:cubicBezTo>
                    <a:pt x="13257" y="6690"/>
                    <a:pt x="13116" y="6371"/>
                    <a:pt x="13280" y="6493"/>
                  </a:cubicBezTo>
                  <a:cubicBezTo>
                    <a:pt x="13444" y="6614"/>
                    <a:pt x="13820" y="6614"/>
                    <a:pt x="13984" y="6569"/>
                  </a:cubicBezTo>
                  <a:cubicBezTo>
                    <a:pt x="14148" y="6523"/>
                    <a:pt x="14230" y="6189"/>
                    <a:pt x="14218" y="6022"/>
                  </a:cubicBezTo>
                  <a:cubicBezTo>
                    <a:pt x="14207" y="5855"/>
                    <a:pt x="12952" y="5718"/>
                    <a:pt x="12729" y="5885"/>
                  </a:cubicBezTo>
                  <a:cubicBezTo>
                    <a:pt x="12506" y="6052"/>
                    <a:pt x="12154" y="5809"/>
                    <a:pt x="11978" y="5931"/>
                  </a:cubicBezTo>
                  <a:cubicBezTo>
                    <a:pt x="11802" y="6052"/>
                    <a:pt x="11861" y="5779"/>
                    <a:pt x="11544" y="5764"/>
                  </a:cubicBezTo>
                  <a:cubicBezTo>
                    <a:pt x="11227" y="5749"/>
                    <a:pt x="11568" y="5536"/>
                    <a:pt x="11626" y="5445"/>
                  </a:cubicBezTo>
                  <a:cubicBezTo>
                    <a:pt x="11685" y="5354"/>
                    <a:pt x="11145" y="5111"/>
                    <a:pt x="10922" y="5172"/>
                  </a:cubicBezTo>
                  <a:cubicBezTo>
                    <a:pt x="10700" y="5232"/>
                    <a:pt x="10570" y="5081"/>
                    <a:pt x="10359" y="4959"/>
                  </a:cubicBezTo>
                  <a:cubicBezTo>
                    <a:pt x="10148" y="4837"/>
                    <a:pt x="9575" y="4866"/>
                    <a:pt x="9691" y="5081"/>
                  </a:cubicBezTo>
                  <a:cubicBezTo>
                    <a:pt x="9773" y="5232"/>
                    <a:pt x="10453" y="5551"/>
                    <a:pt x="10524" y="5399"/>
                  </a:cubicBezTo>
                  <a:cubicBezTo>
                    <a:pt x="10594" y="5248"/>
                    <a:pt x="10770" y="5582"/>
                    <a:pt x="10875" y="5749"/>
                  </a:cubicBezTo>
                  <a:cubicBezTo>
                    <a:pt x="10981" y="5916"/>
                    <a:pt x="10805" y="5976"/>
                    <a:pt x="10887" y="6280"/>
                  </a:cubicBezTo>
                  <a:close/>
                  <a:moveTo>
                    <a:pt x="8975" y="8710"/>
                  </a:moveTo>
                  <a:cubicBezTo>
                    <a:pt x="9233" y="8938"/>
                    <a:pt x="9151" y="8528"/>
                    <a:pt x="9445" y="8543"/>
                  </a:cubicBezTo>
                  <a:cubicBezTo>
                    <a:pt x="9738" y="8558"/>
                    <a:pt x="9749" y="7935"/>
                    <a:pt x="9796" y="7708"/>
                  </a:cubicBezTo>
                  <a:cubicBezTo>
                    <a:pt x="9843" y="7480"/>
                    <a:pt x="9562" y="7495"/>
                    <a:pt x="9632" y="7662"/>
                  </a:cubicBezTo>
                  <a:cubicBezTo>
                    <a:pt x="9703" y="7829"/>
                    <a:pt x="9620" y="7996"/>
                    <a:pt x="9597" y="7799"/>
                  </a:cubicBezTo>
                  <a:cubicBezTo>
                    <a:pt x="9573" y="7601"/>
                    <a:pt x="9351" y="7784"/>
                    <a:pt x="9269" y="7632"/>
                  </a:cubicBezTo>
                  <a:cubicBezTo>
                    <a:pt x="9186" y="7480"/>
                    <a:pt x="9527" y="7465"/>
                    <a:pt x="9609" y="7267"/>
                  </a:cubicBezTo>
                  <a:cubicBezTo>
                    <a:pt x="9691" y="7070"/>
                    <a:pt x="9339" y="7100"/>
                    <a:pt x="9421" y="6948"/>
                  </a:cubicBezTo>
                  <a:cubicBezTo>
                    <a:pt x="9503" y="6797"/>
                    <a:pt x="8905" y="6964"/>
                    <a:pt x="9081" y="7055"/>
                  </a:cubicBezTo>
                  <a:cubicBezTo>
                    <a:pt x="9257" y="7146"/>
                    <a:pt x="9093" y="7267"/>
                    <a:pt x="8928" y="7115"/>
                  </a:cubicBezTo>
                  <a:cubicBezTo>
                    <a:pt x="8764" y="6964"/>
                    <a:pt x="8309" y="7218"/>
                    <a:pt x="8471" y="7389"/>
                  </a:cubicBezTo>
                  <a:cubicBezTo>
                    <a:pt x="8600" y="7525"/>
                    <a:pt x="8987" y="7298"/>
                    <a:pt x="8764" y="7693"/>
                  </a:cubicBezTo>
                  <a:cubicBezTo>
                    <a:pt x="8541" y="8087"/>
                    <a:pt x="8448" y="7586"/>
                    <a:pt x="8236" y="7632"/>
                  </a:cubicBezTo>
                  <a:cubicBezTo>
                    <a:pt x="8025" y="7677"/>
                    <a:pt x="8119" y="8011"/>
                    <a:pt x="8436" y="8133"/>
                  </a:cubicBezTo>
                  <a:cubicBezTo>
                    <a:pt x="8752" y="8254"/>
                    <a:pt x="8717" y="8482"/>
                    <a:pt x="8975" y="8710"/>
                  </a:cubicBezTo>
                  <a:close/>
                  <a:moveTo>
                    <a:pt x="10477" y="6584"/>
                  </a:moveTo>
                  <a:cubicBezTo>
                    <a:pt x="10688" y="6569"/>
                    <a:pt x="10582" y="6235"/>
                    <a:pt x="10348" y="6007"/>
                  </a:cubicBezTo>
                  <a:cubicBezTo>
                    <a:pt x="10113" y="5779"/>
                    <a:pt x="9586" y="6247"/>
                    <a:pt x="9679" y="6341"/>
                  </a:cubicBezTo>
                  <a:cubicBezTo>
                    <a:pt x="9785" y="6447"/>
                    <a:pt x="10266" y="6599"/>
                    <a:pt x="10477" y="6584"/>
                  </a:cubicBezTo>
                  <a:close/>
                  <a:moveTo>
                    <a:pt x="10606" y="4367"/>
                  </a:moveTo>
                  <a:cubicBezTo>
                    <a:pt x="10582" y="4276"/>
                    <a:pt x="9693" y="4414"/>
                    <a:pt x="9832" y="4549"/>
                  </a:cubicBezTo>
                  <a:cubicBezTo>
                    <a:pt x="10066" y="4777"/>
                    <a:pt x="10629" y="4458"/>
                    <a:pt x="10606" y="4367"/>
                  </a:cubicBezTo>
                  <a:close/>
                  <a:moveTo>
                    <a:pt x="9656" y="4291"/>
                  </a:moveTo>
                  <a:cubicBezTo>
                    <a:pt x="9832" y="4291"/>
                    <a:pt x="9972" y="4260"/>
                    <a:pt x="10125" y="4184"/>
                  </a:cubicBezTo>
                  <a:cubicBezTo>
                    <a:pt x="10277" y="4109"/>
                    <a:pt x="10043" y="4109"/>
                    <a:pt x="10148" y="3926"/>
                  </a:cubicBezTo>
                  <a:cubicBezTo>
                    <a:pt x="10254" y="3744"/>
                    <a:pt x="9890" y="3729"/>
                    <a:pt x="9867" y="3790"/>
                  </a:cubicBezTo>
                  <a:cubicBezTo>
                    <a:pt x="9843" y="3850"/>
                    <a:pt x="9386" y="3425"/>
                    <a:pt x="9315" y="3562"/>
                  </a:cubicBezTo>
                  <a:cubicBezTo>
                    <a:pt x="9245" y="3698"/>
                    <a:pt x="9480" y="4291"/>
                    <a:pt x="9656" y="4291"/>
                  </a:cubicBezTo>
                  <a:close/>
                  <a:moveTo>
                    <a:pt x="9163" y="5187"/>
                  </a:moveTo>
                  <a:cubicBezTo>
                    <a:pt x="9151" y="5339"/>
                    <a:pt x="8881" y="5156"/>
                    <a:pt x="8670" y="5050"/>
                  </a:cubicBezTo>
                  <a:cubicBezTo>
                    <a:pt x="8459" y="4944"/>
                    <a:pt x="8588" y="5263"/>
                    <a:pt x="8752" y="5445"/>
                  </a:cubicBezTo>
                  <a:cubicBezTo>
                    <a:pt x="8917" y="5627"/>
                    <a:pt x="8670" y="5536"/>
                    <a:pt x="8448" y="5339"/>
                  </a:cubicBezTo>
                  <a:cubicBezTo>
                    <a:pt x="8225" y="5141"/>
                    <a:pt x="8248" y="5475"/>
                    <a:pt x="8354" y="5582"/>
                  </a:cubicBezTo>
                  <a:cubicBezTo>
                    <a:pt x="8459" y="5688"/>
                    <a:pt x="8330" y="5840"/>
                    <a:pt x="8189" y="5597"/>
                  </a:cubicBezTo>
                  <a:cubicBezTo>
                    <a:pt x="8049" y="5354"/>
                    <a:pt x="7978" y="5096"/>
                    <a:pt x="7755" y="5081"/>
                  </a:cubicBezTo>
                  <a:cubicBezTo>
                    <a:pt x="7533" y="5065"/>
                    <a:pt x="7634" y="5361"/>
                    <a:pt x="7720" y="5506"/>
                  </a:cubicBezTo>
                  <a:cubicBezTo>
                    <a:pt x="7838" y="5703"/>
                    <a:pt x="7955" y="5749"/>
                    <a:pt x="8143" y="5885"/>
                  </a:cubicBezTo>
                  <a:cubicBezTo>
                    <a:pt x="8330" y="6022"/>
                    <a:pt x="8635" y="5825"/>
                    <a:pt x="8776" y="5870"/>
                  </a:cubicBezTo>
                  <a:cubicBezTo>
                    <a:pt x="8917" y="5916"/>
                    <a:pt x="8623" y="6143"/>
                    <a:pt x="8717" y="6295"/>
                  </a:cubicBezTo>
                  <a:cubicBezTo>
                    <a:pt x="8811" y="6447"/>
                    <a:pt x="9069" y="6341"/>
                    <a:pt x="9269" y="6326"/>
                  </a:cubicBezTo>
                  <a:cubicBezTo>
                    <a:pt x="9468" y="6311"/>
                    <a:pt x="9374" y="6159"/>
                    <a:pt x="9491" y="6052"/>
                  </a:cubicBezTo>
                  <a:cubicBezTo>
                    <a:pt x="9609" y="5946"/>
                    <a:pt x="9374" y="5961"/>
                    <a:pt x="9468" y="5703"/>
                  </a:cubicBezTo>
                  <a:cubicBezTo>
                    <a:pt x="9562" y="5445"/>
                    <a:pt x="9175" y="5035"/>
                    <a:pt x="9163" y="5187"/>
                  </a:cubicBezTo>
                  <a:close/>
                  <a:moveTo>
                    <a:pt x="7838" y="6250"/>
                  </a:moveTo>
                  <a:cubicBezTo>
                    <a:pt x="7920" y="6128"/>
                    <a:pt x="7662" y="5870"/>
                    <a:pt x="7591" y="6083"/>
                  </a:cubicBezTo>
                  <a:cubicBezTo>
                    <a:pt x="7521" y="6295"/>
                    <a:pt x="7754" y="6373"/>
                    <a:pt x="7838" y="6250"/>
                  </a:cubicBezTo>
                  <a:close/>
                  <a:moveTo>
                    <a:pt x="9163" y="2803"/>
                  </a:moveTo>
                  <a:cubicBezTo>
                    <a:pt x="9245" y="2620"/>
                    <a:pt x="8668" y="2477"/>
                    <a:pt x="8811" y="2636"/>
                  </a:cubicBezTo>
                  <a:cubicBezTo>
                    <a:pt x="8893" y="2727"/>
                    <a:pt x="9081" y="2985"/>
                    <a:pt x="9163" y="2803"/>
                  </a:cubicBezTo>
                  <a:close/>
                  <a:moveTo>
                    <a:pt x="7638" y="4792"/>
                  </a:moveTo>
                  <a:cubicBezTo>
                    <a:pt x="7732" y="4640"/>
                    <a:pt x="7263" y="4154"/>
                    <a:pt x="7239" y="4382"/>
                  </a:cubicBezTo>
                  <a:cubicBezTo>
                    <a:pt x="7216" y="4610"/>
                    <a:pt x="7538" y="4953"/>
                    <a:pt x="7638" y="4792"/>
                  </a:cubicBezTo>
                  <a:close/>
                  <a:moveTo>
                    <a:pt x="7556" y="3516"/>
                  </a:moveTo>
                  <a:cubicBezTo>
                    <a:pt x="7697" y="3395"/>
                    <a:pt x="7955" y="3592"/>
                    <a:pt x="7908" y="3729"/>
                  </a:cubicBezTo>
                  <a:cubicBezTo>
                    <a:pt x="7861" y="3866"/>
                    <a:pt x="7455" y="3701"/>
                    <a:pt x="7486" y="3820"/>
                  </a:cubicBezTo>
                  <a:cubicBezTo>
                    <a:pt x="7497" y="3866"/>
                    <a:pt x="7544" y="4048"/>
                    <a:pt x="7826" y="3941"/>
                  </a:cubicBezTo>
                  <a:cubicBezTo>
                    <a:pt x="8107" y="3835"/>
                    <a:pt x="8342" y="3911"/>
                    <a:pt x="8530" y="4109"/>
                  </a:cubicBezTo>
                  <a:cubicBezTo>
                    <a:pt x="8717" y="4306"/>
                    <a:pt x="8893" y="4382"/>
                    <a:pt x="9022" y="4184"/>
                  </a:cubicBezTo>
                  <a:cubicBezTo>
                    <a:pt x="9151" y="3987"/>
                    <a:pt x="8858" y="3957"/>
                    <a:pt x="8917" y="3805"/>
                  </a:cubicBezTo>
                  <a:cubicBezTo>
                    <a:pt x="8975" y="3653"/>
                    <a:pt x="8729" y="3562"/>
                    <a:pt x="8600" y="3562"/>
                  </a:cubicBezTo>
                  <a:cubicBezTo>
                    <a:pt x="8471" y="3562"/>
                    <a:pt x="8424" y="3258"/>
                    <a:pt x="8318" y="3319"/>
                  </a:cubicBezTo>
                  <a:cubicBezTo>
                    <a:pt x="8213" y="3380"/>
                    <a:pt x="8143" y="3486"/>
                    <a:pt x="8143" y="3288"/>
                  </a:cubicBezTo>
                  <a:cubicBezTo>
                    <a:pt x="8143" y="3091"/>
                    <a:pt x="7533" y="3076"/>
                    <a:pt x="7380" y="3152"/>
                  </a:cubicBezTo>
                  <a:cubicBezTo>
                    <a:pt x="7228" y="3228"/>
                    <a:pt x="7415" y="3638"/>
                    <a:pt x="7556" y="3516"/>
                  </a:cubicBezTo>
                  <a:close/>
                  <a:moveTo>
                    <a:pt x="5597" y="3987"/>
                  </a:moveTo>
                  <a:cubicBezTo>
                    <a:pt x="5715" y="4048"/>
                    <a:pt x="5832" y="3850"/>
                    <a:pt x="5914" y="3941"/>
                  </a:cubicBezTo>
                  <a:cubicBezTo>
                    <a:pt x="5996" y="4033"/>
                    <a:pt x="6360" y="4109"/>
                    <a:pt x="6360" y="3866"/>
                  </a:cubicBezTo>
                  <a:cubicBezTo>
                    <a:pt x="6360" y="3623"/>
                    <a:pt x="5902" y="3592"/>
                    <a:pt x="5785" y="3683"/>
                  </a:cubicBezTo>
                  <a:cubicBezTo>
                    <a:pt x="5668" y="3774"/>
                    <a:pt x="5128" y="3805"/>
                    <a:pt x="5281" y="3957"/>
                  </a:cubicBezTo>
                  <a:cubicBezTo>
                    <a:pt x="5374" y="4050"/>
                    <a:pt x="5480" y="3926"/>
                    <a:pt x="5597" y="3987"/>
                  </a:cubicBezTo>
                  <a:close/>
                  <a:moveTo>
                    <a:pt x="6172" y="4276"/>
                  </a:moveTo>
                  <a:cubicBezTo>
                    <a:pt x="6324" y="4245"/>
                    <a:pt x="6254" y="4093"/>
                    <a:pt x="6008" y="4139"/>
                  </a:cubicBezTo>
                  <a:cubicBezTo>
                    <a:pt x="5761" y="4184"/>
                    <a:pt x="5339" y="4184"/>
                    <a:pt x="5339" y="4412"/>
                  </a:cubicBezTo>
                  <a:cubicBezTo>
                    <a:pt x="5339" y="4594"/>
                    <a:pt x="5421" y="4686"/>
                    <a:pt x="5691" y="4716"/>
                  </a:cubicBezTo>
                  <a:cubicBezTo>
                    <a:pt x="5961" y="4746"/>
                    <a:pt x="6195" y="4412"/>
                    <a:pt x="6066" y="4412"/>
                  </a:cubicBezTo>
                  <a:cubicBezTo>
                    <a:pt x="5937" y="4412"/>
                    <a:pt x="6020" y="4306"/>
                    <a:pt x="6172" y="4276"/>
                  </a:cubicBezTo>
                  <a:close/>
                  <a:moveTo>
                    <a:pt x="5198" y="4351"/>
                  </a:moveTo>
                  <a:cubicBezTo>
                    <a:pt x="5257" y="4169"/>
                    <a:pt x="4810" y="4200"/>
                    <a:pt x="4847" y="4260"/>
                  </a:cubicBezTo>
                  <a:cubicBezTo>
                    <a:pt x="4929" y="4397"/>
                    <a:pt x="5140" y="4534"/>
                    <a:pt x="5198" y="4351"/>
                  </a:cubicBezTo>
                  <a:close/>
                  <a:moveTo>
                    <a:pt x="4588" y="5445"/>
                  </a:moveTo>
                  <a:cubicBezTo>
                    <a:pt x="4424" y="5460"/>
                    <a:pt x="4436" y="5673"/>
                    <a:pt x="4624" y="5673"/>
                  </a:cubicBezTo>
                  <a:cubicBezTo>
                    <a:pt x="4811" y="5673"/>
                    <a:pt x="4870" y="5749"/>
                    <a:pt x="4600" y="5733"/>
                  </a:cubicBezTo>
                  <a:cubicBezTo>
                    <a:pt x="4330" y="5718"/>
                    <a:pt x="4213" y="6022"/>
                    <a:pt x="4401" y="5961"/>
                  </a:cubicBezTo>
                  <a:cubicBezTo>
                    <a:pt x="4588" y="5901"/>
                    <a:pt x="4811" y="5901"/>
                    <a:pt x="4671" y="5961"/>
                  </a:cubicBezTo>
                  <a:cubicBezTo>
                    <a:pt x="4530" y="6022"/>
                    <a:pt x="4146" y="6064"/>
                    <a:pt x="4201" y="6159"/>
                  </a:cubicBezTo>
                  <a:cubicBezTo>
                    <a:pt x="4237" y="6219"/>
                    <a:pt x="4389" y="6204"/>
                    <a:pt x="4542" y="6280"/>
                  </a:cubicBezTo>
                  <a:cubicBezTo>
                    <a:pt x="4694" y="6356"/>
                    <a:pt x="4788" y="6402"/>
                    <a:pt x="4905" y="6235"/>
                  </a:cubicBezTo>
                  <a:cubicBezTo>
                    <a:pt x="5022" y="6068"/>
                    <a:pt x="5175" y="5901"/>
                    <a:pt x="5116" y="6128"/>
                  </a:cubicBezTo>
                  <a:cubicBezTo>
                    <a:pt x="5058" y="6356"/>
                    <a:pt x="5304" y="6189"/>
                    <a:pt x="5621" y="6174"/>
                  </a:cubicBezTo>
                  <a:cubicBezTo>
                    <a:pt x="5937" y="6159"/>
                    <a:pt x="5562" y="6417"/>
                    <a:pt x="5234" y="6447"/>
                  </a:cubicBezTo>
                  <a:cubicBezTo>
                    <a:pt x="4905" y="6478"/>
                    <a:pt x="4964" y="6690"/>
                    <a:pt x="5222" y="6766"/>
                  </a:cubicBezTo>
                  <a:cubicBezTo>
                    <a:pt x="5480" y="6842"/>
                    <a:pt x="6031" y="6554"/>
                    <a:pt x="6160" y="6386"/>
                  </a:cubicBezTo>
                  <a:cubicBezTo>
                    <a:pt x="6289" y="6219"/>
                    <a:pt x="6407" y="6478"/>
                    <a:pt x="6536" y="6356"/>
                  </a:cubicBezTo>
                  <a:cubicBezTo>
                    <a:pt x="6665" y="6235"/>
                    <a:pt x="6911" y="6371"/>
                    <a:pt x="7134" y="6311"/>
                  </a:cubicBezTo>
                  <a:cubicBezTo>
                    <a:pt x="7357" y="6250"/>
                    <a:pt x="7392" y="5703"/>
                    <a:pt x="7228" y="5612"/>
                  </a:cubicBezTo>
                  <a:cubicBezTo>
                    <a:pt x="7063" y="5521"/>
                    <a:pt x="7063" y="5718"/>
                    <a:pt x="6934" y="5749"/>
                  </a:cubicBezTo>
                  <a:cubicBezTo>
                    <a:pt x="6805" y="5779"/>
                    <a:pt x="6735" y="5566"/>
                    <a:pt x="6629" y="5430"/>
                  </a:cubicBezTo>
                  <a:cubicBezTo>
                    <a:pt x="6524" y="5293"/>
                    <a:pt x="6594" y="5035"/>
                    <a:pt x="6442" y="5065"/>
                  </a:cubicBezTo>
                  <a:cubicBezTo>
                    <a:pt x="6291" y="5095"/>
                    <a:pt x="5961" y="5415"/>
                    <a:pt x="6160" y="5445"/>
                  </a:cubicBezTo>
                  <a:cubicBezTo>
                    <a:pt x="6360" y="5475"/>
                    <a:pt x="6289" y="5612"/>
                    <a:pt x="6184" y="5673"/>
                  </a:cubicBezTo>
                  <a:cubicBezTo>
                    <a:pt x="6078" y="5733"/>
                    <a:pt x="6430" y="5840"/>
                    <a:pt x="6383" y="5931"/>
                  </a:cubicBezTo>
                  <a:cubicBezTo>
                    <a:pt x="6336" y="6022"/>
                    <a:pt x="5797" y="5946"/>
                    <a:pt x="5773" y="5794"/>
                  </a:cubicBezTo>
                  <a:cubicBezTo>
                    <a:pt x="5750" y="5642"/>
                    <a:pt x="5327" y="5369"/>
                    <a:pt x="5152" y="5430"/>
                  </a:cubicBezTo>
                  <a:cubicBezTo>
                    <a:pt x="4976" y="5490"/>
                    <a:pt x="5046" y="5248"/>
                    <a:pt x="4870" y="5232"/>
                  </a:cubicBezTo>
                  <a:cubicBezTo>
                    <a:pt x="4694" y="5217"/>
                    <a:pt x="4753" y="5430"/>
                    <a:pt x="4588" y="5445"/>
                  </a:cubicBezTo>
                  <a:close/>
                  <a:moveTo>
                    <a:pt x="2759" y="5521"/>
                  </a:moveTo>
                  <a:cubicBezTo>
                    <a:pt x="2841" y="5566"/>
                    <a:pt x="2759" y="5779"/>
                    <a:pt x="2853" y="5718"/>
                  </a:cubicBezTo>
                  <a:cubicBezTo>
                    <a:pt x="2946" y="5658"/>
                    <a:pt x="2970" y="5642"/>
                    <a:pt x="3040" y="5673"/>
                  </a:cubicBezTo>
                  <a:cubicBezTo>
                    <a:pt x="3167" y="5728"/>
                    <a:pt x="3193" y="5582"/>
                    <a:pt x="3251" y="5506"/>
                  </a:cubicBezTo>
                  <a:cubicBezTo>
                    <a:pt x="3310" y="5430"/>
                    <a:pt x="3287" y="5779"/>
                    <a:pt x="3439" y="5779"/>
                  </a:cubicBezTo>
                  <a:cubicBezTo>
                    <a:pt x="3568" y="5779"/>
                    <a:pt x="3545" y="5415"/>
                    <a:pt x="3662" y="5521"/>
                  </a:cubicBezTo>
                  <a:cubicBezTo>
                    <a:pt x="3779" y="5627"/>
                    <a:pt x="3814" y="5475"/>
                    <a:pt x="3838" y="5369"/>
                  </a:cubicBezTo>
                  <a:cubicBezTo>
                    <a:pt x="3861" y="5263"/>
                    <a:pt x="3861" y="5081"/>
                    <a:pt x="3990" y="5050"/>
                  </a:cubicBezTo>
                  <a:cubicBezTo>
                    <a:pt x="4119" y="5020"/>
                    <a:pt x="4014" y="5217"/>
                    <a:pt x="4072" y="5354"/>
                  </a:cubicBezTo>
                  <a:cubicBezTo>
                    <a:pt x="4158" y="5553"/>
                    <a:pt x="4307" y="5369"/>
                    <a:pt x="4319" y="5278"/>
                  </a:cubicBezTo>
                  <a:cubicBezTo>
                    <a:pt x="4330" y="5187"/>
                    <a:pt x="4542" y="5248"/>
                    <a:pt x="4530" y="5141"/>
                  </a:cubicBezTo>
                  <a:cubicBezTo>
                    <a:pt x="4518" y="5035"/>
                    <a:pt x="4588" y="5005"/>
                    <a:pt x="4530" y="4883"/>
                  </a:cubicBezTo>
                  <a:cubicBezTo>
                    <a:pt x="4471" y="4762"/>
                    <a:pt x="4624" y="4792"/>
                    <a:pt x="4694" y="4701"/>
                  </a:cubicBezTo>
                  <a:cubicBezTo>
                    <a:pt x="4764" y="4610"/>
                    <a:pt x="4600" y="4686"/>
                    <a:pt x="4483" y="4549"/>
                  </a:cubicBezTo>
                  <a:cubicBezTo>
                    <a:pt x="4366" y="4412"/>
                    <a:pt x="4319" y="4594"/>
                    <a:pt x="4319" y="4686"/>
                  </a:cubicBezTo>
                  <a:cubicBezTo>
                    <a:pt x="4319" y="4777"/>
                    <a:pt x="4096" y="4701"/>
                    <a:pt x="3967" y="4640"/>
                  </a:cubicBezTo>
                  <a:cubicBezTo>
                    <a:pt x="3838" y="4579"/>
                    <a:pt x="3674" y="4837"/>
                    <a:pt x="3486" y="4959"/>
                  </a:cubicBezTo>
                  <a:cubicBezTo>
                    <a:pt x="3298" y="5081"/>
                    <a:pt x="3287" y="5293"/>
                    <a:pt x="3110" y="5278"/>
                  </a:cubicBezTo>
                  <a:cubicBezTo>
                    <a:pt x="2935" y="5263"/>
                    <a:pt x="2677" y="5475"/>
                    <a:pt x="2759" y="5521"/>
                  </a:cubicBezTo>
                  <a:close/>
                  <a:moveTo>
                    <a:pt x="3732" y="5946"/>
                  </a:moveTo>
                  <a:cubicBezTo>
                    <a:pt x="3943" y="5976"/>
                    <a:pt x="4154" y="5733"/>
                    <a:pt x="4143" y="5597"/>
                  </a:cubicBezTo>
                  <a:cubicBezTo>
                    <a:pt x="4131" y="5460"/>
                    <a:pt x="3627" y="5931"/>
                    <a:pt x="3732" y="5946"/>
                  </a:cubicBezTo>
                  <a:close/>
                  <a:moveTo>
                    <a:pt x="8189" y="9682"/>
                  </a:moveTo>
                  <a:cubicBezTo>
                    <a:pt x="8260" y="9576"/>
                    <a:pt x="8553" y="9894"/>
                    <a:pt x="8565" y="9667"/>
                  </a:cubicBezTo>
                  <a:cubicBezTo>
                    <a:pt x="8577" y="9439"/>
                    <a:pt x="8236" y="9333"/>
                    <a:pt x="8096" y="9211"/>
                  </a:cubicBezTo>
                  <a:cubicBezTo>
                    <a:pt x="7955" y="9090"/>
                    <a:pt x="7896" y="9150"/>
                    <a:pt x="7673" y="8938"/>
                  </a:cubicBezTo>
                  <a:cubicBezTo>
                    <a:pt x="7450" y="8725"/>
                    <a:pt x="7732" y="8619"/>
                    <a:pt x="7568" y="8452"/>
                  </a:cubicBezTo>
                  <a:cubicBezTo>
                    <a:pt x="7404" y="8285"/>
                    <a:pt x="7345" y="7829"/>
                    <a:pt x="7462" y="7677"/>
                  </a:cubicBezTo>
                  <a:cubicBezTo>
                    <a:pt x="7580" y="7525"/>
                    <a:pt x="7709" y="7298"/>
                    <a:pt x="7497" y="7191"/>
                  </a:cubicBezTo>
                  <a:cubicBezTo>
                    <a:pt x="7286" y="7085"/>
                    <a:pt x="6946" y="7283"/>
                    <a:pt x="6981" y="7343"/>
                  </a:cubicBezTo>
                  <a:cubicBezTo>
                    <a:pt x="7017" y="7404"/>
                    <a:pt x="7310" y="7617"/>
                    <a:pt x="7310" y="7708"/>
                  </a:cubicBezTo>
                  <a:cubicBezTo>
                    <a:pt x="7310" y="7799"/>
                    <a:pt x="7040" y="7450"/>
                    <a:pt x="6946" y="7525"/>
                  </a:cubicBezTo>
                  <a:cubicBezTo>
                    <a:pt x="6852" y="7601"/>
                    <a:pt x="6747" y="7374"/>
                    <a:pt x="6665" y="7525"/>
                  </a:cubicBezTo>
                  <a:cubicBezTo>
                    <a:pt x="6583" y="7677"/>
                    <a:pt x="6770" y="8209"/>
                    <a:pt x="6840" y="8361"/>
                  </a:cubicBezTo>
                  <a:cubicBezTo>
                    <a:pt x="6911" y="8513"/>
                    <a:pt x="6770" y="8513"/>
                    <a:pt x="6676" y="8543"/>
                  </a:cubicBezTo>
                  <a:cubicBezTo>
                    <a:pt x="6583" y="8573"/>
                    <a:pt x="6571" y="8118"/>
                    <a:pt x="6477" y="7951"/>
                  </a:cubicBezTo>
                  <a:cubicBezTo>
                    <a:pt x="6383" y="7784"/>
                    <a:pt x="6008" y="7586"/>
                    <a:pt x="5984" y="7708"/>
                  </a:cubicBezTo>
                  <a:cubicBezTo>
                    <a:pt x="5961" y="7829"/>
                    <a:pt x="6219" y="7829"/>
                    <a:pt x="6184" y="7996"/>
                  </a:cubicBezTo>
                  <a:cubicBezTo>
                    <a:pt x="6149" y="8163"/>
                    <a:pt x="6008" y="7890"/>
                    <a:pt x="5879" y="8027"/>
                  </a:cubicBezTo>
                  <a:cubicBezTo>
                    <a:pt x="5750" y="8163"/>
                    <a:pt x="5773" y="8072"/>
                    <a:pt x="5797" y="7935"/>
                  </a:cubicBezTo>
                  <a:cubicBezTo>
                    <a:pt x="5820" y="7799"/>
                    <a:pt x="5609" y="7647"/>
                    <a:pt x="5374" y="7677"/>
                  </a:cubicBezTo>
                  <a:cubicBezTo>
                    <a:pt x="5140" y="7708"/>
                    <a:pt x="5269" y="7920"/>
                    <a:pt x="5198" y="7996"/>
                  </a:cubicBezTo>
                  <a:cubicBezTo>
                    <a:pt x="5128" y="8072"/>
                    <a:pt x="4776" y="7951"/>
                    <a:pt x="4999" y="7890"/>
                  </a:cubicBezTo>
                  <a:cubicBezTo>
                    <a:pt x="5222" y="7829"/>
                    <a:pt x="5128" y="7662"/>
                    <a:pt x="5046" y="7495"/>
                  </a:cubicBezTo>
                  <a:cubicBezTo>
                    <a:pt x="4964" y="7328"/>
                    <a:pt x="4741" y="7525"/>
                    <a:pt x="4377" y="7693"/>
                  </a:cubicBezTo>
                  <a:cubicBezTo>
                    <a:pt x="4014" y="7860"/>
                    <a:pt x="3850" y="8042"/>
                    <a:pt x="3896" y="8057"/>
                  </a:cubicBezTo>
                  <a:cubicBezTo>
                    <a:pt x="3943" y="8072"/>
                    <a:pt x="3955" y="8148"/>
                    <a:pt x="3814" y="8300"/>
                  </a:cubicBezTo>
                  <a:cubicBezTo>
                    <a:pt x="3674" y="8452"/>
                    <a:pt x="3814" y="8588"/>
                    <a:pt x="3943" y="8588"/>
                  </a:cubicBezTo>
                  <a:cubicBezTo>
                    <a:pt x="4072" y="8588"/>
                    <a:pt x="3959" y="8722"/>
                    <a:pt x="4049" y="8756"/>
                  </a:cubicBezTo>
                  <a:cubicBezTo>
                    <a:pt x="4131" y="8786"/>
                    <a:pt x="4553" y="8543"/>
                    <a:pt x="4671" y="8649"/>
                  </a:cubicBezTo>
                  <a:cubicBezTo>
                    <a:pt x="4788" y="8756"/>
                    <a:pt x="3979" y="8816"/>
                    <a:pt x="3979" y="8999"/>
                  </a:cubicBezTo>
                  <a:cubicBezTo>
                    <a:pt x="3979" y="9181"/>
                    <a:pt x="4424" y="9287"/>
                    <a:pt x="4753" y="9211"/>
                  </a:cubicBezTo>
                  <a:cubicBezTo>
                    <a:pt x="5081" y="9135"/>
                    <a:pt x="5656" y="9272"/>
                    <a:pt x="5656" y="9378"/>
                  </a:cubicBezTo>
                  <a:cubicBezTo>
                    <a:pt x="5656" y="9485"/>
                    <a:pt x="5269" y="9454"/>
                    <a:pt x="4976" y="9439"/>
                  </a:cubicBezTo>
                  <a:cubicBezTo>
                    <a:pt x="4682" y="9424"/>
                    <a:pt x="4178" y="9545"/>
                    <a:pt x="4201" y="9667"/>
                  </a:cubicBezTo>
                  <a:cubicBezTo>
                    <a:pt x="4228" y="9803"/>
                    <a:pt x="4260" y="9803"/>
                    <a:pt x="4565" y="9986"/>
                  </a:cubicBezTo>
                  <a:cubicBezTo>
                    <a:pt x="4870" y="10168"/>
                    <a:pt x="5187" y="9894"/>
                    <a:pt x="5175" y="10153"/>
                  </a:cubicBezTo>
                  <a:cubicBezTo>
                    <a:pt x="5163" y="10411"/>
                    <a:pt x="5339" y="10472"/>
                    <a:pt x="5750" y="10487"/>
                  </a:cubicBezTo>
                  <a:cubicBezTo>
                    <a:pt x="6160" y="10502"/>
                    <a:pt x="6348" y="10244"/>
                    <a:pt x="6547" y="10259"/>
                  </a:cubicBezTo>
                  <a:cubicBezTo>
                    <a:pt x="6747" y="10274"/>
                    <a:pt x="6840" y="10229"/>
                    <a:pt x="6934" y="10046"/>
                  </a:cubicBezTo>
                  <a:cubicBezTo>
                    <a:pt x="7028" y="9864"/>
                    <a:pt x="7110" y="9970"/>
                    <a:pt x="7134" y="10062"/>
                  </a:cubicBezTo>
                  <a:cubicBezTo>
                    <a:pt x="7157" y="10153"/>
                    <a:pt x="7415" y="10137"/>
                    <a:pt x="7474" y="10213"/>
                  </a:cubicBezTo>
                  <a:cubicBezTo>
                    <a:pt x="7624" y="10407"/>
                    <a:pt x="8119" y="10350"/>
                    <a:pt x="8307" y="10229"/>
                  </a:cubicBezTo>
                  <a:cubicBezTo>
                    <a:pt x="8494" y="10107"/>
                    <a:pt x="8225" y="9773"/>
                    <a:pt x="8131" y="9925"/>
                  </a:cubicBezTo>
                  <a:cubicBezTo>
                    <a:pt x="8037" y="10077"/>
                    <a:pt x="7955" y="9986"/>
                    <a:pt x="7931" y="9910"/>
                  </a:cubicBezTo>
                  <a:cubicBezTo>
                    <a:pt x="7908" y="9834"/>
                    <a:pt x="8119" y="9788"/>
                    <a:pt x="8189" y="9682"/>
                  </a:cubicBezTo>
                  <a:close/>
                  <a:moveTo>
                    <a:pt x="2325" y="8437"/>
                  </a:moveTo>
                  <a:cubicBezTo>
                    <a:pt x="2536" y="8497"/>
                    <a:pt x="2559" y="8983"/>
                    <a:pt x="2700" y="8983"/>
                  </a:cubicBezTo>
                  <a:cubicBezTo>
                    <a:pt x="2794" y="8983"/>
                    <a:pt x="2724" y="8831"/>
                    <a:pt x="2876" y="8831"/>
                  </a:cubicBezTo>
                  <a:cubicBezTo>
                    <a:pt x="3028" y="8831"/>
                    <a:pt x="2993" y="8725"/>
                    <a:pt x="3134" y="8740"/>
                  </a:cubicBezTo>
                  <a:cubicBezTo>
                    <a:pt x="3275" y="8756"/>
                    <a:pt x="3392" y="8695"/>
                    <a:pt x="3392" y="8482"/>
                  </a:cubicBezTo>
                  <a:cubicBezTo>
                    <a:pt x="3392" y="8270"/>
                    <a:pt x="3498" y="8194"/>
                    <a:pt x="3638" y="8148"/>
                  </a:cubicBezTo>
                  <a:cubicBezTo>
                    <a:pt x="3779" y="8103"/>
                    <a:pt x="3650" y="7875"/>
                    <a:pt x="3850" y="7814"/>
                  </a:cubicBezTo>
                  <a:cubicBezTo>
                    <a:pt x="4049" y="7753"/>
                    <a:pt x="4600" y="7450"/>
                    <a:pt x="4694" y="7358"/>
                  </a:cubicBezTo>
                  <a:cubicBezTo>
                    <a:pt x="4788" y="7267"/>
                    <a:pt x="4577" y="7146"/>
                    <a:pt x="4366" y="6979"/>
                  </a:cubicBezTo>
                  <a:cubicBezTo>
                    <a:pt x="4154" y="6812"/>
                    <a:pt x="3990" y="6766"/>
                    <a:pt x="3826" y="6903"/>
                  </a:cubicBezTo>
                  <a:cubicBezTo>
                    <a:pt x="3662" y="7040"/>
                    <a:pt x="3791" y="6751"/>
                    <a:pt x="3662" y="6827"/>
                  </a:cubicBezTo>
                  <a:cubicBezTo>
                    <a:pt x="3533" y="6903"/>
                    <a:pt x="3181" y="6705"/>
                    <a:pt x="3134" y="6629"/>
                  </a:cubicBezTo>
                  <a:cubicBezTo>
                    <a:pt x="3087" y="6554"/>
                    <a:pt x="2454" y="6797"/>
                    <a:pt x="2301" y="6797"/>
                  </a:cubicBezTo>
                  <a:cubicBezTo>
                    <a:pt x="2149" y="6797"/>
                    <a:pt x="2313" y="7009"/>
                    <a:pt x="2419" y="7115"/>
                  </a:cubicBezTo>
                  <a:cubicBezTo>
                    <a:pt x="2524" y="7222"/>
                    <a:pt x="2160" y="7556"/>
                    <a:pt x="2231" y="7632"/>
                  </a:cubicBezTo>
                  <a:cubicBezTo>
                    <a:pt x="2301" y="7708"/>
                    <a:pt x="2160" y="7905"/>
                    <a:pt x="1996" y="8148"/>
                  </a:cubicBezTo>
                  <a:cubicBezTo>
                    <a:pt x="1832" y="8391"/>
                    <a:pt x="2114" y="8376"/>
                    <a:pt x="2325" y="8437"/>
                  </a:cubicBezTo>
                  <a:close/>
                  <a:moveTo>
                    <a:pt x="2524" y="20502"/>
                  </a:moveTo>
                  <a:cubicBezTo>
                    <a:pt x="2448" y="20396"/>
                    <a:pt x="2248" y="20419"/>
                    <a:pt x="2219" y="20320"/>
                  </a:cubicBezTo>
                  <a:cubicBezTo>
                    <a:pt x="2190" y="20221"/>
                    <a:pt x="2008" y="19865"/>
                    <a:pt x="1908" y="19872"/>
                  </a:cubicBezTo>
                  <a:cubicBezTo>
                    <a:pt x="1809" y="19880"/>
                    <a:pt x="1680" y="19887"/>
                    <a:pt x="1562" y="19773"/>
                  </a:cubicBezTo>
                  <a:cubicBezTo>
                    <a:pt x="1445" y="19659"/>
                    <a:pt x="1369" y="19652"/>
                    <a:pt x="1287" y="19720"/>
                  </a:cubicBezTo>
                  <a:cubicBezTo>
                    <a:pt x="1205" y="19789"/>
                    <a:pt x="1375" y="19804"/>
                    <a:pt x="1369" y="19880"/>
                  </a:cubicBezTo>
                  <a:cubicBezTo>
                    <a:pt x="1363" y="19955"/>
                    <a:pt x="1421" y="20001"/>
                    <a:pt x="1492" y="19986"/>
                  </a:cubicBezTo>
                  <a:cubicBezTo>
                    <a:pt x="1562" y="19971"/>
                    <a:pt x="1603" y="20161"/>
                    <a:pt x="1674" y="20168"/>
                  </a:cubicBezTo>
                  <a:cubicBezTo>
                    <a:pt x="1744" y="20176"/>
                    <a:pt x="1768" y="20320"/>
                    <a:pt x="1850" y="20320"/>
                  </a:cubicBezTo>
                  <a:cubicBezTo>
                    <a:pt x="1932" y="20320"/>
                    <a:pt x="1949" y="20441"/>
                    <a:pt x="1990" y="20510"/>
                  </a:cubicBezTo>
                  <a:cubicBezTo>
                    <a:pt x="2031" y="20578"/>
                    <a:pt x="2125" y="20517"/>
                    <a:pt x="2125" y="20586"/>
                  </a:cubicBezTo>
                  <a:cubicBezTo>
                    <a:pt x="2125" y="20647"/>
                    <a:pt x="2219" y="20702"/>
                    <a:pt x="2243" y="20779"/>
                  </a:cubicBezTo>
                  <a:cubicBezTo>
                    <a:pt x="2403" y="20804"/>
                    <a:pt x="2541" y="20823"/>
                    <a:pt x="2661" y="20781"/>
                  </a:cubicBezTo>
                  <a:cubicBezTo>
                    <a:pt x="2662" y="20733"/>
                    <a:pt x="2671" y="20680"/>
                    <a:pt x="2688" y="20639"/>
                  </a:cubicBezTo>
                  <a:cubicBezTo>
                    <a:pt x="2729" y="20540"/>
                    <a:pt x="2600" y="20609"/>
                    <a:pt x="2524" y="2050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3" name="Shape 2849"/>
            <p:cNvSpPr/>
            <p:nvPr/>
          </p:nvSpPr>
          <p:spPr>
            <a:xfrm>
              <a:off x="1217374" y="968930"/>
              <a:ext cx="3904088" cy="2188849"/>
            </a:xfrm>
            <a:custGeom>
              <a:avLst/>
              <a:gdLst/>
              <a:ahLst/>
              <a:cxnLst>
                <a:cxn ang="0">
                  <a:pos x="wd2" y="hd2"/>
                </a:cxn>
                <a:cxn ang="5400000">
                  <a:pos x="wd2" y="hd2"/>
                </a:cxn>
                <a:cxn ang="10800000">
                  <a:pos x="wd2" y="hd2"/>
                </a:cxn>
                <a:cxn ang="16200000">
                  <a:pos x="wd2" y="hd2"/>
                </a:cxn>
              </a:cxnLst>
              <a:rect l="0" t="0" r="r" b="b"/>
              <a:pathLst>
                <a:path w="21576" h="21583" extrusionOk="0">
                  <a:moveTo>
                    <a:pt x="20404" y="19371"/>
                  </a:moveTo>
                  <a:cubicBezTo>
                    <a:pt x="20326" y="19391"/>
                    <a:pt x="20387" y="19172"/>
                    <a:pt x="20398" y="19063"/>
                  </a:cubicBezTo>
                  <a:cubicBezTo>
                    <a:pt x="20409" y="18954"/>
                    <a:pt x="20231" y="19113"/>
                    <a:pt x="20226" y="19242"/>
                  </a:cubicBezTo>
                  <a:cubicBezTo>
                    <a:pt x="20220" y="19371"/>
                    <a:pt x="20098" y="19420"/>
                    <a:pt x="20098" y="19500"/>
                  </a:cubicBezTo>
                  <a:cubicBezTo>
                    <a:pt x="20098" y="19731"/>
                    <a:pt x="20081" y="19609"/>
                    <a:pt x="19992" y="19688"/>
                  </a:cubicBezTo>
                  <a:cubicBezTo>
                    <a:pt x="19903" y="19768"/>
                    <a:pt x="19558" y="19688"/>
                    <a:pt x="19547" y="19549"/>
                  </a:cubicBezTo>
                  <a:cubicBezTo>
                    <a:pt x="19536" y="19410"/>
                    <a:pt x="19286" y="19341"/>
                    <a:pt x="19274" y="19152"/>
                  </a:cubicBezTo>
                  <a:cubicBezTo>
                    <a:pt x="19263" y="18964"/>
                    <a:pt x="19141" y="18904"/>
                    <a:pt x="19241" y="18696"/>
                  </a:cubicBezTo>
                  <a:cubicBezTo>
                    <a:pt x="19341" y="18487"/>
                    <a:pt x="19224" y="18388"/>
                    <a:pt x="19130" y="18547"/>
                  </a:cubicBezTo>
                  <a:cubicBezTo>
                    <a:pt x="19035" y="18706"/>
                    <a:pt x="18980" y="18457"/>
                    <a:pt x="19107" y="18368"/>
                  </a:cubicBezTo>
                  <a:cubicBezTo>
                    <a:pt x="19235" y="18279"/>
                    <a:pt x="19475" y="18189"/>
                    <a:pt x="19352" y="17792"/>
                  </a:cubicBezTo>
                  <a:cubicBezTo>
                    <a:pt x="19230" y="17395"/>
                    <a:pt x="18462" y="17911"/>
                    <a:pt x="18267" y="18110"/>
                  </a:cubicBezTo>
                  <a:cubicBezTo>
                    <a:pt x="18073" y="18309"/>
                    <a:pt x="17828" y="18944"/>
                    <a:pt x="17722" y="18944"/>
                  </a:cubicBezTo>
                  <a:cubicBezTo>
                    <a:pt x="17616" y="18944"/>
                    <a:pt x="17906" y="18606"/>
                    <a:pt x="17950" y="18477"/>
                  </a:cubicBezTo>
                  <a:cubicBezTo>
                    <a:pt x="17995" y="18348"/>
                    <a:pt x="17939" y="18219"/>
                    <a:pt x="18000" y="18269"/>
                  </a:cubicBezTo>
                  <a:cubicBezTo>
                    <a:pt x="18062" y="18318"/>
                    <a:pt x="18234" y="17842"/>
                    <a:pt x="18351" y="17683"/>
                  </a:cubicBezTo>
                  <a:cubicBezTo>
                    <a:pt x="18468" y="17524"/>
                    <a:pt x="18596" y="17673"/>
                    <a:pt x="18612" y="17544"/>
                  </a:cubicBezTo>
                  <a:cubicBezTo>
                    <a:pt x="18629" y="17415"/>
                    <a:pt x="18685" y="17326"/>
                    <a:pt x="18796" y="17147"/>
                  </a:cubicBezTo>
                  <a:cubicBezTo>
                    <a:pt x="18907" y="16968"/>
                    <a:pt x="20237" y="16998"/>
                    <a:pt x="20365" y="17008"/>
                  </a:cubicBezTo>
                  <a:cubicBezTo>
                    <a:pt x="20493" y="17018"/>
                    <a:pt x="20743" y="16710"/>
                    <a:pt x="20816" y="16512"/>
                  </a:cubicBezTo>
                  <a:cubicBezTo>
                    <a:pt x="20888" y="16313"/>
                    <a:pt x="20982" y="16313"/>
                    <a:pt x="21161" y="16333"/>
                  </a:cubicBezTo>
                  <a:cubicBezTo>
                    <a:pt x="21339" y="16353"/>
                    <a:pt x="21422" y="16065"/>
                    <a:pt x="21511" y="15956"/>
                  </a:cubicBezTo>
                  <a:cubicBezTo>
                    <a:pt x="21600" y="15847"/>
                    <a:pt x="21567" y="15797"/>
                    <a:pt x="21489" y="15767"/>
                  </a:cubicBezTo>
                  <a:cubicBezTo>
                    <a:pt x="21411" y="15737"/>
                    <a:pt x="21339" y="15648"/>
                    <a:pt x="21416" y="15638"/>
                  </a:cubicBezTo>
                  <a:cubicBezTo>
                    <a:pt x="21494" y="15628"/>
                    <a:pt x="21533" y="15549"/>
                    <a:pt x="21567" y="15370"/>
                  </a:cubicBezTo>
                  <a:cubicBezTo>
                    <a:pt x="21600" y="15191"/>
                    <a:pt x="21539" y="15271"/>
                    <a:pt x="21433" y="15023"/>
                  </a:cubicBezTo>
                  <a:cubicBezTo>
                    <a:pt x="21327" y="14774"/>
                    <a:pt x="21272" y="15102"/>
                    <a:pt x="21166" y="15082"/>
                  </a:cubicBezTo>
                  <a:cubicBezTo>
                    <a:pt x="21060" y="15062"/>
                    <a:pt x="21238" y="14824"/>
                    <a:pt x="21149" y="14725"/>
                  </a:cubicBezTo>
                  <a:cubicBezTo>
                    <a:pt x="21060" y="14626"/>
                    <a:pt x="20893" y="14695"/>
                    <a:pt x="20760" y="14894"/>
                  </a:cubicBezTo>
                  <a:cubicBezTo>
                    <a:pt x="20626" y="15092"/>
                    <a:pt x="20637" y="14884"/>
                    <a:pt x="20521" y="15082"/>
                  </a:cubicBezTo>
                  <a:cubicBezTo>
                    <a:pt x="20404" y="15281"/>
                    <a:pt x="20404" y="14983"/>
                    <a:pt x="20459" y="14904"/>
                  </a:cubicBezTo>
                  <a:cubicBezTo>
                    <a:pt x="20515" y="14824"/>
                    <a:pt x="20554" y="14913"/>
                    <a:pt x="20604" y="14794"/>
                  </a:cubicBezTo>
                  <a:cubicBezTo>
                    <a:pt x="20654" y="14675"/>
                    <a:pt x="20704" y="14794"/>
                    <a:pt x="20832" y="14645"/>
                  </a:cubicBezTo>
                  <a:cubicBezTo>
                    <a:pt x="20960" y="14497"/>
                    <a:pt x="21071" y="14566"/>
                    <a:pt x="21110" y="14457"/>
                  </a:cubicBezTo>
                  <a:cubicBezTo>
                    <a:pt x="21149" y="14348"/>
                    <a:pt x="21049" y="14199"/>
                    <a:pt x="20927" y="14248"/>
                  </a:cubicBezTo>
                  <a:cubicBezTo>
                    <a:pt x="20804" y="14298"/>
                    <a:pt x="20721" y="13950"/>
                    <a:pt x="20643" y="14050"/>
                  </a:cubicBezTo>
                  <a:cubicBezTo>
                    <a:pt x="20565" y="14149"/>
                    <a:pt x="20582" y="13901"/>
                    <a:pt x="20493" y="14000"/>
                  </a:cubicBezTo>
                  <a:cubicBezTo>
                    <a:pt x="20404" y="14100"/>
                    <a:pt x="20354" y="13970"/>
                    <a:pt x="20315" y="13782"/>
                  </a:cubicBezTo>
                  <a:cubicBezTo>
                    <a:pt x="20276" y="13593"/>
                    <a:pt x="20037" y="13285"/>
                    <a:pt x="19892" y="13206"/>
                  </a:cubicBezTo>
                  <a:cubicBezTo>
                    <a:pt x="19747" y="13127"/>
                    <a:pt x="19842" y="12988"/>
                    <a:pt x="19920" y="13087"/>
                  </a:cubicBezTo>
                  <a:cubicBezTo>
                    <a:pt x="19998" y="13186"/>
                    <a:pt x="20087" y="12988"/>
                    <a:pt x="20120" y="12888"/>
                  </a:cubicBezTo>
                  <a:cubicBezTo>
                    <a:pt x="20153" y="12789"/>
                    <a:pt x="20064" y="12700"/>
                    <a:pt x="20020" y="12690"/>
                  </a:cubicBezTo>
                  <a:cubicBezTo>
                    <a:pt x="19975" y="12680"/>
                    <a:pt x="19975" y="12550"/>
                    <a:pt x="19987" y="12451"/>
                  </a:cubicBezTo>
                  <a:cubicBezTo>
                    <a:pt x="19998" y="12352"/>
                    <a:pt x="19831" y="12223"/>
                    <a:pt x="19825" y="12124"/>
                  </a:cubicBezTo>
                  <a:cubicBezTo>
                    <a:pt x="19820" y="12024"/>
                    <a:pt x="19725" y="11955"/>
                    <a:pt x="19731" y="11866"/>
                  </a:cubicBezTo>
                  <a:cubicBezTo>
                    <a:pt x="19736" y="11776"/>
                    <a:pt x="19636" y="11647"/>
                    <a:pt x="19636" y="11528"/>
                  </a:cubicBezTo>
                  <a:cubicBezTo>
                    <a:pt x="19636" y="11409"/>
                    <a:pt x="19469" y="11171"/>
                    <a:pt x="19464" y="11032"/>
                  </a:cubicBezTo>
                  <a:cubicBezTo>
                    <a:pt x="19458" y="10893"/>
                    <a:pt x="19369" y="10794"/>
                    <a:pt x="19336" y="10625"/>
                  </a:cubicBezTo>
                  <a:cubicBezTo>
                    <a:pt x="19302" y="10456"/>
                    <a:pt x="19258" y="10535"/>
                    <a:pt x="19224" y="10774"/>
                  </a:cubicBezTo>
                  <a:cubicBezTo>
                    <a:pt x="19191" y="11012"/>
                    <a:pt x="19074" y="11002"/>
                    <a:pt x="19107" y="11081"/>
                  </a:cubicBezTo>
                  <a:cubicBezTo>
                    <a:pt x="19176" y="11244"/>
                    <a:pt x="19124" y="11250"/>
                    <a:pt x="19074" y="11349"/>
                  </a:cubicBezTo>
                  <a:cubicBezTo>
                    <a:pt x="19024" y="11449"/>
                    <a:pt x="19107" y="11598"/>
                    <a:pt x="19024" y="11598"/>
                  </a:cubicBezTo>
                  <a:cubicBezTo>
                    <a:pt x="18941" y="11598"/>
                    <a:pt x="18980" y="11905"/>
                    <a:pt x="18935" y="11766"/>
                  </a:cubicBezTo>
                  <a:cubicBezTo>
                    <a:pt x="18890" y="11627"/>
                    <a:pt x="18785" y="11667"/>
                    <a:pt x="18785" y="11806"/>
                  </a:cubicBezTo>
                  <a:cubicBezTo>
                    <a:pt x="18785" y="11945"/>
                    <a:pt x="18607" y="12074"/>
                    <a:pt x="18534" y="12064"/>
                  </a:cubicBezTo>
                  <a:cubicBezTo>
                    <a:pt x="18462" y="12054"/>
                    <a:pt x="18462" y="11786"/>
                    <a:pt x="18401" y="11866"/>
                  </a:cubicBezTo>
                  <a:cubicBezTo>
                    <a:pt x="18340" y="11945"/>
                    <a:pt x="18351" y="11637"/>
                    <a:pt x="18256" y="11647"/>
                  </a:cubicBezTo>
                  <a:cubicBezTo>
                    <a:pt x="18162" y="11657"/>
                    <a:pt x="18095" y="11637"/>
                    <a:pt x="18123" y="11488"/>
                  </a:cubicBezTo>
                  <a:cubicBezTo>
                    <a:pt x="18151" y="11339"/>
                    <a:pt x="17961" y="11270"/>
                    <a:pt x="18023" y="11181"/>
                  </a:cubicBezTo>
                  <a:cubicBezTo>
                    <a:pt x="18084" y="11091"/>
                    <a:pt x="18006" y="10932"/>
                    <a:pt x="17995" y="10674"/>
                  </a:cubicBezTo>
                  <a:cubicBezTo>
                    <a:pt x="17984" y="10416"/>
                    <a:pt x="18078" y="10397"/>
                    <a:pt x="18078" y="10297"/>
                  </a:cubicBezTo>
                  <a:cubicBezTo>
                    <a:pt x="18078" y="10198"/>
                    <a:pt x="18011" y="10198"/>
                    <a:pt x="17945" y="10277"/>
                  </a:cubicBezTo>
                  <a:cubicBezTo>
                    <a:pt x="17878" y="10357"/>
                    <a:pt x="17878" y="10168"/>
                    <a:pt x="17806" y="10178"/>
                  </a:cubicBezTo>
                  <a:cubicBezTo>
                    <a:pt x="17733" y="10188"/>
                    <a:pt x="17516" y="10168"/>
                    <a:pt x="17505" y="9989"/>
                  </a:cubicBezTo>
                  <a:cubicBezTo>
                    <a:pt x="17494" y="9811"/>
                    <a:pt x="17422" y="9900"/>
                    <a:pt x="17388" y="9731"/>
                  </a:cubicBezTo>
                  <a:cubicBezTo>
                    <a:pt x="17355" y="9563"/>
                    <a:pt x="17266" y="9691"/>
                    <a:pt x="17266" y="9572"/>
                  </a:cubicBezTo>
                  <a:cubicBezTo>
                    <a:pt x="17266" y="9453"/>
                    <a:pt x="17227" y="9404"/>
                    <a:pt x="17160" y="9394"/>
                  </a:cubicBezTo>
                  <a:cubicBezTo>
                    <a:pt x="17093" y="9384"/>
                    <a:pt x="17071" y="9255"/>
                    <a:pt x="16982" y="9235"/>
                  </a:cubicBezTo>
                  <a:cubicBezTo>
                    <a:pt x="16893" y="9215"/>
                    <a:pt x="16782" y="9344"/>
                    <a:pt x="16732" y="9384"/>
                  </a:cubicBezTo>
                  <a:cubicBezTo>
                    <a:pt x="16682" y="9424"/>
                    <a:pt x="16554" y="9245"/>
                    <a:pt x="16504" y="9314"/>
                  </a:cubicBezTo>
                  <a:cubicBezTo>
                    <a:pt x="16454" y="9384"/>
                    <a:pt x="16442" y="9265"/>
                    <a:pt x="16303" y="9195"/>
                  </a:cubicBezTo>
                  <a:cubicBezTo>
                    <a:pt x="16164" y="9126"/>
                    <a:pt x="15981" y="9106"/>
                    <a:pt x="15970" y="9195"/>
                  </a:cubicBezTo>
                  <a:cubicBezTo>
                    <a:pt x="15958" y="9285"/>
                    <a:pt x="15847" y="9314"/>
                    <a:pt x="15864" y="9523"/>
                  </a:cubicBezTo>
                  <a:cubicBezTo>
                    <a:pt x="15881" y="9731"/>
                    <a:pt x="15997" y="9691"/>
                    <a:pt x="16025" y="9831"/>
                  </a:cubicBezTo>
                  <a:cubicBezTo>
                    <a:pt x="16053" y="9970"/>
                    <a:pt x="15970" y="9920"/>
                    <a:pt x="15964" y="10049"/>
                  </a:cubicBezTo>
                  <a:cubicBezTo>
                    <a:pt x="15958" y="10178"/>
                    <a:pt x="15886" y="10168"/>
                    <a:pt x="15886" y="10257"/>
                  </a:cubicBezTo>
                  <a:cubicBezTo>
                    <a:pt x="15886" y="10347"/>
                    <a:pt x="15936" y="10327"/>
                    <a:pt x="15964" y="10506"/>
                  </a:cubicBezTo>
                  <a:cubicBezTo>
                    <a:pt x="15992" y="10684"/>
                    <a:pt x="16047" y="10674"/>
                    <a:pt x="16064" y="10913"/>
                  </a:cubicBezTo>
                  <a:cubicBezTo>
                    <a:pt x="16081" y="11151"/>
                    <a:pt x="16020" y="11101"/>
                    <a:pt x="15964" y="11131"/>
                  </a:cubicBezTo>
                  <a:cubicBezTo>
                    <a:pt x="15908" y="11161"/>
                    <a:pt x="15970" y="11280"/>
                    <a:pt x="15892" y="11439"/>
                  </a:cubicBezTo>
                  <a:cubicBezTo>
                    <a:pt x="15814" y="11598"/>
                    <a:pt x="15747" y="11766"/>
                    <a:pt x="15808" y="11866"/>
                  </a:cubicBezTo>
                  <a:cubicBezTo>
                    <a:pt x="15869" y="11965"/>
                    <a:pt x="16098" y="12134"/>
                    <a:pt x="16187" y="12402"/>
                  </a:cubicBezTo>
                  <a:cubicBezTo>
                    <a:pt x="16276" y="12670"/>
                    <a:pt x="16270" y="13087"/>
                    <a:pt x="16242" y="13385"/>
                  </a:cubicBezTo>
                  <a:cubicBezTo>
                    <a:pt x="16214" y="13683"/>
                    <a:pt x="16025" y="13752"/>
                    <a:pt x="15886" y="14010"/>
                  </a:cubicBezTo>
                  <a:cubicBezTo>
                    <a:pt x="15747" y="14268"/>
                    <a:pt x="15602" y="14228"/>
                    <a:pt x="15536" y="14239"/>
                  </a:cubicBezTo>
                  <a:cubicBezTo>
                    <a:pt x="15469" y="14248"/>
                    <a:pt x="15508" y="14487"/>
                    <a:pt x="15602" y="14675"/>
                  </a:cubicBezTo>
                  <a:cubicBezTo>
                    <a:pt x="15697" y="14864"/>
                    <a:pt x="15619" y="14923"/>
                    <a:pt x="15669" y="15122"/>
                  </a:cubicBezTo>
                  <a:cubicBezTo>
                    <a:pt x="15719" y="15320"/>
                    <a:pt x="15669" y="15479"/>
                    <a:pt x="15741" y="15658"/>
                  </a:cubicBezTo>
                  <a:cubicBezTo>
                    <a:pt x="15814" y="15837"/>
                    <a:pt x="15769" y="15906"/>
                    <a:pt x="15686" y="16035"/>
                  </a:cubicBezTo>
                  <a:cubicBezTo>
                    <a:pt x="15602" y="16164"/>
                    <a:pt x="15719" y="16095"/>
                    <a:pt x="15725" y="16264"/>
                  </a:cubicBezTo>
                  <a:cubicBezTo>
                    <a:pt x="15730" y="16432"/>
                    <a:pt x="15686" y="16333"/>
                    <a:pt x="15613" y="16244"/>
                  </a:cubicBezTo>
                  <a:cubicBezTo>
                    <a:pt x="15541" y="16154"/>
                    <a:pt x="15474" y="16412"/>
                    <a:pt x="15474" y="16522"/>
                  </a:cubicBezTo>
                  <a:cubicBezTo>
                    <a:pt x="15474" y="16631"/>
                    <a:pt x="15302" y="16373"/>
                    <a:pt x="15263" y="16383"/>
                  </a:cubicBezTo>
                  <a:cubicBezTo>
                    <a:pt x="15224" y="16393"/>
                    <a:pt x="15274" y="16214"/>
                    <a:pt x="15174" y="16075"/>
                  </a:cubicBezTo>
                  <a:cubicBezTo>
                    <a:pt x="15074" y="15936"/>
                    <a:pt x="14996" y="15906"/>
                    <a:pt x="14996" y="15767"/>
                  </a:cubicBezTo>
                  <a:cubicBezTo>
                    <a:pt x="14996" y="15628"/>
                    <a:pt x="14823" y="15529"/>
                    <a:pt x="14823" y="15370"/>
                  </a:cubicBezTo>
                  <a:cubicBezTo>
                    <a:pt x="14823" y="15211"/>
                    <a:pt x="14846" y="14804"/>
                    <a:pt x="14807" y="14685"/>
                  </a:cubicBezTo>
                  <a:cubicBezTo>
                    <a:pt x="14768" y="14566"/>
                    <a:pt x="14801" y="14437"/>
                    <a:pt x="14835" y="14328"/>
                  </a:cubicBezTo>
                  <a:cubicBezTo>
                    <a:pt x="14868" y="14219"/>
                    <a:pt x="14796" y="14050"/>
                    <a:pt x="14696" y="14050"/>
                  </a:cubicBezTo>
                  <a:cubicBezTo>
                    <a:pt x="14595" y="14050"/>
                    <a:pt x="14456" y="13990"/>
                    <a:pt x="14317" y="14010"/>
                  </a:cubicBezTo>
                  <a:cubicBezTo>
                    <a:pt x="14178" y="14030"/>
                    <a:pt x="14100" y="13990"/>
                    <a:pt x="14056" y="13921"/>
                  </a:cubicBezTo>
                  <a:cubicBezTo>
                    <a:pt x="14011" y="13851"/>
                    <a:pt x="13883" y="13702"/>
                    <a:pt x="13711" y="13623"/>
                  </a:cubicBezTo>
                  <a:cubicBezTo>
                    <a:pt x="13538" y="13544"/>
                    <a:pt x="13460" y="13385"/>
                    <a:pt x="13444" y="13296"/>
                  </a:cubicBezTo>
                  <a:cubicBezTo>
                    <a:pt x="13427" y="13206"/>
                    <a:pt x="13255" y="13137"/>
                    <a:pt x="13216" y="13047"/>
                  </a:cubicBezTo>
                  <a:cubicBezTo>
                    <a:pt x="13177" y="12958"/>
                    <a:pt x="13010" y="12908"/>
                    <a:pt x="12943" y="12928"/>
                  </a:cubicBezTo>
                  <a:cubicBezTo>
                    <a:pt x="12876" y="12948"/>
                    <a:pt x="12709" y="12680"/>
                    <a:pt x="12609" y="12690"/>
                  </a:cubicBezTo>
                  <a:cubicBezTo>
                    <a:pt x="12509" y="12700"/>
                    <a:pt x="12275" y="12879"/>
                    <a:pt x="12236" y="12888"/>
                  </a:cubicBezTo>
                  <a:cubicBezTo>
                    <a:pt x="12197" y="12898"/>
                    <a:pt x="12242" y="12740"/>
                    <a:pt x="12270" y="12670"/>
                  </a:cubicBezTo>
                  <a:cubicBezTo>
                    <a:pt x="12298" y="12600"/>
                    <a:pt x="12186" y="12302"/>
                    <a:pt x="12158" y="12104"/>
                  </a:cubicBezTo>
                  <a:cubicBezTo>
                    <a:pt x="12131" y="11905"/>
                    <a:pt x="12092" y="11687"/>
                    <a:pt x="11975" y="11717"/>
                  </a:cubicBezTo>
                  <a:cubicBezTo>
                    <a:pt x="11858" y="11746"/>
                    <a:pt x="11730" y="11637"/>
                    <a:pt x="11697" y="11598"/>
                  </a:cubicBezTo>
                  <a:cubicBezTo>
                    <a:pt x="11663" y="11558"/>
                    <a:pt x="11658" y="10992"/>
                    <a:pt x="11686" y="10754"/>
                  </a:cubicBezTo>
                  <a:cubicBezTo>
                    <a:pt x="11713" y="10515"/>
                    <a:pt x="11858" y="10158"/>
                    <a:pt x="11858" y="10009"/>
                  </a:cubicBezTo>
                  <a:cubicBezTo>
                    <a:pt x="11858" y="9860"/>
                    <a:pt x="11953" y="9791"/>
                    <a:pt x="12036" y="9751"/>
                  </a:cubicBezTo>
                  <a:cubicBezTo>
                    <a:pt x="12120" y="9711"/>
                    <a:pt x="12053" y="9424"/>
                    <a:pt x="12136" y="9404"/>
                  </a:cubicBezTo>
                  <a:cubicBezTo>
                    <a:pt x="12220" y="9384"/>
                    <a:pt x="12225" y="9324"/>
                    <a:pt x="12242" y="9205"/>
                  </a:cubicBezTo>
                  <a:cubicBezTo>
                    <a:pt x="12259" y="9086"/>
                    <a:pt x="12359" y="9165"/>
                    <a:pt x="12303" y="9066"/>
                  </a:cubicBezTo>
                  <a:cubicBezTo>
                    <a:pt x="12247" y="8967"/>
                    <a:pt x="12292" y="8937"/>
                    <a:pt x="12420" y="8937"/>
                  </a:cubicBezTo>
                  <a:cubicBezTo>
                    <a:pt x="12548" y="8937"/>
                    <a:pt x="12737" y="8858"/>
                    <a:pt x="12709" y="8630"/>
                  </a:cubicBezTo>
                  <a:cubicBezTo>
                    <a:pt x="12681" y="8401"/>
                    <a:pt x="12348" y="8570"/>
                    <a:pt x="12348" y="8381"/>
                  </a:cubicBezTo>
                  <a:cubicBezTo>
                    <a:pt x="12348" y="8192"/>
                    <a:pt x="11925" y="8183"/>
                    <a:pt x="11953" y="8074"/>
                  </a:cubicBezTo>
                  <a:cubicBezTo>
                    <a:pt x="11980" y="7964"/>
                    <a:pt x="12375" y="8153"/>
                    <a:pt x="12520" y="8252"/>
                  </a:cubicBezTo>
                  <a:cubicBezTo>
                    <a:pt x="12665" y="8351"/>
                    <a:pt x="12704" y="8342"/>
                    <a:pt x="12821" y="8332"/>
                  </a:cubicBezTo>
                  <a:cubicBezTo>
                    <a:pt x="12937" y="8322"/>
                    <a:pt x="12859" y="8054"/>
                    <a:pt x="12882" y="7944"/>
                  </a:cubicBezTo>
                  <a:cubicBezTo>
                    <a:pt x="12904" y="7835"/>
                    <a:pt x="13127" y="8113"/>
                    <a:pt x="13255" y="8054"/>
                  </a:cubicBezTo>
                  <a:cubicBezTo>
                    <a:pt x="13382" y="7994"/>
                    <a:pt x="13505" y="7527"/>
                    <a:pt x="13611" y="7399"/>
                  </a:cubicBezTo>
                  <a:cubicBezTo>
                    <a:pt x="13716" y="7269"/>
                    <a:pt x="13622" y="7150"/>
                    <a:pt x="13416" y="7180"/>
                  </a:cubicBezTo>
                  <a:cubicBezTo>
                    <a:pt x="13210" y="7210"/>
                    <a:pt x="13093" y="7071"/>
                    <a:pt x="12982" y="6922"/>
                  </a:cubicBezTo>
                  <a:cubicBezTo>
                    <a:pt x="12871" y="6773"/>
                    <a:pt x="12882" y="6654"/>
                    <a:pt x="12999" y="6674"/>
                  </a:cubicBezTo>
                  <a:cubicBezTo>
                    <a:pt x="13115" y="6694"/>
                    <a:pt x="13394" y="7101"/>
                    <a:pt x="13499" y="7111"/>
                  </a:cubicBezTo>
                  <a:cubicBezTo>
                    <a:pt x="13605" y="7121"/>
                    <a:pt x="13789" y="6743"/>
                    <a:pt x="13878" y="6624"/>
                  </a:cubicBezTo>
                  <a:cubicBezTo>
                    <a:pt x="13967" y="6505"/>
                    <a:pt x="13794" y="6455"/>
                    <a:pt x="13733" y="6366"/>
                  </a:cubicBezTo>
                  <a:cubicBezTo>
                    <a:pt x="13672" y="6277"/>
                    <a:pt x="13839" y="6217"/>
                    <a:pt x="13928" y="6217"/>
                  </a:cubicBezTo>
                  <a:cubicBezTo>
                    <a:pt x="14017" y="6217"/>
                    <a:pt x="14056" y="6356"/>
                    <a:pt x="14089" y="6425"/>
                  </a:cubicBezTo>
                  <a:cubicBezTo>
                    <a:pt x="14122" y="6495"/>
                    <a:pt x="14278" y="6376"/>
                    <a:pt x="14356" y="6376"/>
                  </a:cubicBezTo>
                  <a:cubicBezTo>
                    <a:pt x="14434" y="6376"/>
                    <a:pt x="14345" y="6148"/>
                    <a:pt x="14217" y="6058"/>
                  </a:cubicBezTo>
                  <a:cubicBezTo>
                    <a:pt x="14089" y="5969"/>
                    <a:pt x="14223" y="5800"/>
                    <a:pt x="14262" y="5939"/>
                  </a:cubicBezTo>
                  <a:cubicBezTo>
                    <a:pt x="14301" y="6078"/>
                    <a:pt x="14389" y="6048"/>
                    <a:pt x="14434" y="6207"/>
                  </a:cubicBezTo>
                  <a:cubicBezTo>
                    <a:pt x="14499" y="6439"/>
                    <a:pt x="14540" y="6286"/>
                    <a:pt x="14651" y="6217"/>
                  </a:cubicBezTo>
                  <a:cubicBezTo>
                    <a:pt x="14762" y="6148"/>
                    <a:pt x="14818" y="6028"/>
                    <a:pt x="14879" y="5909"/>
                  </a:cubicBezTo>
                  <a:cubicBezTo>
                    <a:pt x="14940" y="5790"/>
                    <a:pt x="14951" y="5929"/>
                    <a:pt x="15024" y="5741"/>
                  </a:cubicBezTo>
                  <a:cubicBezTo>
                    <a:pt x="15096" y="5552"/>
                    <a:pt x="14990" y="5373"/>
                    <a:pt x="14901" y="5254"/>
                  </a:cubicBezTo>
                  <a:cubicBezTo>
                    <a:pt x="14812" y="5135"/>
                    <a:pt x="14907" y="5016"/>
                    <a:pt x="14818" y="4937"/>
                  </a:cubicBezTo>
                  <a:cubicBezTo>
                    <a:pt x="14729" y="4857"/>
                    <a:pt x="14712" y="4708"/>
                    <a:pt x="14823" y="4748"/>
                  </a:cubicBezTo>
                  <a:cubicBezTo>
                    <a:pt x="14935" y="4787"/>
                    <a:pt x="15024" y="4728"/>
                    <a:pt x="15074" y="4589"/>
                  </a:cubicBezTo>
                  <a:cubicBezTo>
                    <a:pt x="15124" y="4450"/>
                    <a:pt x="14907" y="4420"/>
                    <a:pt x="15007" y="4321"/>
                  </a:cubicBezTo>
                  <a:cubicBezTo>
                    <a:pt x="15107" y="4222"/>
                    <a:pt x="15024" y="4123"/>
                    <a:pt x="14924" y="4123"/>
                  </a:cubicBezTo>
                  <a:cubicBezTo>
                    <a:pt x="14823" y="4123"/>
                    <a:pt x="14740" y="4033"/>
                    <a:pt x="14734" y="3884"/>
                  </a:cubicBezTo>
                  <a:cubicBezTo>
                    <a:pt x="14729" y="3735"/>
                    <a:pt x="14556" y="3835"/>
                    <a:pt x="14451" y="3745"/>
                  </a:cubicBezTo>
                  <a:cubicBezTo>
                    <a:pt x="14345" y="3656"/>
                    <a:pt x="14111" y="3676"/>
                    <a:pt x="14056" y="3686"/>
                  </a:cubicBezTo>
                  <a:cubicBezTo>
                    <a:pt x="14000" y="3696"/>
                    <a:pt x="13994" y="4103"/>
                    <a:pt x="14078" y="4113"/>
                  </a:cubicBezTo>
                  <a:cubicBezTo>
                    <a:pt x="14161" y="4123"/>
                    <a:pt x="14228" y="4281"/>
                    <a:pt x="14156" y="4331"/>
                  </a:cubicBezTo>
                  <a:cubicBezTo>
                    <a:pt x="14084" y="4381"/>
                    <a:pt x="14167" y="4539"/>
                    <a:pt x="14111" y="4529"/>
                  </a:cubicBezTo>
                  <a:cubicBezTo>
                    <a:pt x="14056" y="4520"/>
                    <a:pt x="13967" y="4470"/>
                    <a:pt x="13950" y="4728"/>
                  </a:cubicBezTo>
                  <a:cubicBezTo>
                    <a:pt x="13933" y="4986"/>
                    <a:pt x="13922" y="5085"/>
                    <a:pt x="13828" y="5175"/>
                  </a:cubicBezTo>
                  <a:cubicBezTo>
                    <a:pt x="13733" y="5264"/>
                    <a:pt x="13805" y="4887"/>
                    <a:pt x="13716" y="4897"/>
                  </a:cubicBezTo>
                  <a:cubicBezTo>
                    <a:pt x="13627" y="4907"/>
                    <a:pt x="13616" y="5215"/>
                    <a:pt x="13683" y="5244"/>
                  </a:cubicBezTo>
                  <a:cubicBezTo>
                    <a:pt x="13750" y="5274"/>
                    <a:pt x="13761" y="5373"/>
                    <a:pt x="13777" y="5522"/>
                  </a:cubicBezTo>
                  <a:cubicBezTo>
                    <a:pt x="13794" y="5671"/>
                    <a:pt x="13655" y="5562"/>
                    <a:pt x="13599" y="5741"/>
                  </a:cubicBezTo>
                  <a:cubicBezTo>
                    <a:pt x="13544" y="5919"/>
                    <a:pt x="13538" y="5661"/>
                    <a:pt x="13460" y="5542"/>
                  </a:cubicBezTo>
                  <a:cubicBezTo>
                    <a:pt x="13382" y="5423"/>
                    <a:pt x="13288" y="5224"/>
                    <a:pt x="13293" y="5076"/>
                  </a:cubicBezTo>
                  <a:cubicBezTo>
                    <a:pt x="13298" y="4945"/>
                    <a:pt x="13338" y="4897"/>
                    <a:pt x="13399" y="4877"/>
                  </a:cubicBezTo>
                  <a:cubicBezTo>
                    <a:pt x="13460" y="4857"/>
                    <a:pt x="13399" y="4758"/>
                    <a:pt x="13394" y="4579"/>
                  </a:cubicBezTo>
                  <a:cubicBezTo>
                    <a:pt x="13388" y="4400"/>
                    <a:pt x="13316" y="4460"/>
                    <a:pt x="13227" y="4271"/>
                  </a:cubicBezTo>
                  <a:cubicBezTo>
                    <a:pt x="13138" y="4083"/>
                    <a:pt x="13043" y="4083"/>
                    <a:pt x="12993" y="4172"/>
                  </a:cubicBezTo>
                  <a:cubicBezTo>
                    <a:pt x="12943" y="4262"/>
                    <a:pt x="12976" y="4430"/>
                    <a:pt x="12898" y="4490"/>
                  </a:cubicBezTo>
                  <a:cubicBezTo>
                    <a:pt x="12821" y="4549"/>
                    <a:pt x="12854" y="4827"/>
                    <a:pt x="12787" y="4847"/>
                  </a:cubicBezTo>
                  <a:cubicBezTo>
                    <a:pt x="12720" y="4867"/>
                    <a:pt x="12759" y="4361"/>
                    <a:pt x="12704" y="4311"/>
                  </a:cubicBezTo>
                  <a:cubicBezTo>
                    <a:pt x="12648" y="4262"/>
                    <a:pt x="12654" y="4142"/>
                    <a:pt x="12737" y="4123"/>
                  </a:cubicBezTo>
                  <a:cubicBezTo>
                    <a:pt x="12821" y="4103"/>
                    <a:pt x="12871" y="3944"/>
                    <a:pt x="12798" y="3944"/>
                  </a:cubicBezTo>
                  <a:cubicBezTo>
                    <a:pt x="12726" y="3944"/>
                    <a:pt x="12598" y="3805"/>
                    <a:pt x="12548" y="3765"/>
                  </a:cubicBezTo>
                  <a:cubicBezTo>
                    <a:pt x="12498" y="3725"/>
                    <a:pt x="12414" y="3934"/>
                    <a:pt x="12359" y="3855"/>
                  </a:cubicBezTo>
                  <a:cubicBezTo>
                    <a:pt x="12303" y="3775"/>
                    <a:pt x="12364" y="3576"/>
                    <a:pt x="12370" y="3467"/>
                  </a:cubicBezTo>
                  <a:cubicBezTo>
                    <a:pt x="12375" y="3358"/>
                    <a:pt x="12459" y="3517"/>
                    <a:pt x="12515" y="3378"/>
                  </a:cubicBezTo>
                  <a:cubicBezTo>
                    <a:pt x="12570" y="3239"/>
                    <a:pt x="12359" y="3239"/>
                    <a:pt x="12359" y="3090"/>
                  </a:cubicBezTo>
                  <a:cubicBezTo>
                    <a:pt x="12359" y="2941"/>
                    <a:pt x="12192" y="2901"/>
                    <a:pt x="12136" y="2852"/>
                  </a:cubicBezTo>
                  <a:cubicBezTo>
                    <a:pt x="12081" y="2802"/>
                    <a:pt x="12175" y="2554"/>
                    <a:pt x="12147" y="2455"/>
                  </a:cubicBezTo>
                  <a:cubicBezTo>
                    <a:pt x="12120" y="2355"/>
                    <a:pt x="11914" y="2028"/>
                    <a:pt x="11825" y="2058"/>
                  </a:cubicBezTo>
                  <a:cubicBezTo>
                    <a:pt x="11736" y="2087"/>
                    <a:pt x="11713" y="1849"/>
                    <a:pt x="11763" y="1859"/>
                  </a:cubicBezTo>
                  <a:cubicBezTo>
                    <a:pt x="11813" y="1869"/>
                    <a:pt x="11852" y="1810"/>
                    <a:pt x="11947" y="1621"/>
                  </a:cubicBezTo>
                  <a:cubicBezTo>
                    <a:pt x="12042" y="1432"/>
                    <a:pt x="12053" y="1373"/>
                    <a:pt x="11986" y="1333"/>
                  </a:cubicBezTo>
                  <a:cubicBezTo>
                    <a:pt x="11919" y="1293"/>
                    <a:pt x="11886" y="1174"/>
                    <a:pt x="12003" y="1184"/>
                  </a:cubicBezTo>
                  <a:cubicBezTo>
                    <a:pt x="12120" y="1194"/>
                    <a:pt x="12325" y="1333"/>
                    <a:pt x="12392" y="1244"/>
                  </a:cubicBezTo>
                  <a:cubicBezTo>
                    <a:pt x="12459" y="1154"/>
                    <a:pt x="12670" y="569"/>
                    <a:pt x="12754" y="360"/>
                  </a:cubicBezTo>
                  <a:cubicBezTo>
                    <a:pt x="12837" y="152"/>
                    <a:pt x="12693" y="132"/>
                    <a:pt x="12492" y="162"/>
                  </a:cubicBezTo>
                  <a:cubicBezTo>
                    <a:pt x="12292" y="191"/>
                    <a:pt x="12247" y="23"/>
                    <a:pt x="12081" y="3"/>
                  </a:cubicBezTo>
                  <a:cubicBezTo>
                    <a:pt x="11914" y="-17"/>
                    <a:pt x="11602" y="62"/>
                    <a:pt x="11558" y="152"/>
                  </a:cubicBezTo>
                  <a:cubicBezTo>
                    <a:pt x="11513" y="241"/>
                    <a:pt x="11641" y="320"/>
                    <a:pt x="11624" y="420"/>
                  </a:cubicBezTo>
                  <a:cubicBezTo>
                    <a:pt x="11608" y="519"/>
                    <a:pt x="11508" y="350"/>
                    <a:pt x="11463" y="390"/>
                  </a:cubicBezTo>
                  <a:cubicBezTo>
                    <a:pt x="11418" y="430"/>
                    <a:pt x="11480" y="559"/>
                    <a:pt x="11463" y="906"/>
                  </a:cubicBezTo>
                  <a:cubicBezTo>
                    <a:pt x="11446" y="1254"/>
                    <a:pt x="11502" y="1273"/>
                    <a:pt x="11558" y="1402"/>
                  </a:cubicBezTo>
                  <a:cubicBezTo>
                    <a:pt x="11613" y="1532"/>
                    <a:pt x="11602" y="1700"/>
                    <a:pt x="11602" y="1919"/>
                  </a:cubicBezTo>
                  <a:cubicBezTo>
                    <a:pt x="11602" y="2137"/>
                    <a:pt x="11485" y="2127"/>
                    <a:pt x="11446" y="2177"/>
                  </a:cubicBezTo>
                  <a:cubicBezTo>
                    <a:pt x="11407" y="2227"/>
                    <a:pt x="11546" y="2306"/>
                    <a:pt x="11524" y="2445"/>
                  </a:cubicBezTo>
                  <a:cubicBezTo>
                    <a:pt x="11502" y="2584"/>
                    <a:pt x="11385" y="2365"/>
                    <a:pt x="11318" y="2405"/>
                  </a:cubicBezTo>
                  <a:cubicBezTo>
                    <a:pt x="11252" y="2445"/>
                    <a:pt x="11196" y="2782"/>
                    <a:pt x="11268" y="2892"/>
                  </a:cubicBezTo>
                  <a:cubicBezTo>
                    <a:pt x="11341" y="3001"/>
                    <a:pt x="11368" y="2981"/>
                    <a:pt x="11313" y="3110"/>
                  </a:cubicBezTo>
                  <a:cubicBezTo>
                    <a:pt x="11257" y="3239"/>
                    <a:pt x="11196" y="3427"/>
                    <a:pt x="11330" y="3616"/>
                  </a:cubicBezTo>
                  <a:cubicBezTo>
                    <a:pt x="11463" y="3805"/>
                    <a:pt x="11708" y="3785"/>
                    <a:pt x="11836" y="3934"/>
                  </a:cubicBezTo>
                  <a:cubicBezTo>
                    <a:pt x="11964" y="4083"/>
                    <a:pt x="11780" y="3993"/>
                    <a:pt x="11830" y="4162"/>
                  </a:cubicBezTo>
                  <a:cubicBezTo>
                    <a:pt x="11880" y="4331"/>
                    <a:pt x="11747" y="4391"/>
                    <a:pt x="11752" y="4520"/>
                  </a:cubicBezTo>
                  <a:cubicBezTo>
                    <a:pt x="11758" y="4649"/>
                    <a:pt x="11808" y="4579"/>
                    <a:pt x="11875" y="4361"/>
                  </a:cubicBezTo>
                  <a:cubicBezTo>
                    <a:pt x="11941" y="4142"/>
                    <a:pt x="11992" y="4420"/>
                    <a:pt x="11986" y="4609"/>
                  </a:cubicBezTo>
                  <a:cubicBezTo>
                    <a:pt x="11980" y="4798"/>
                    <a:pt x="11886" y="4688"/>
                    <a:pt x="11813" y="4877"/>
                  </a:cubicBezTo>
                  <a:cubicBezTo>
                    <a:pt x="11741" y="5066"/>
                    <a:pt x="11674" y="5095"/>
                    <a:pt x="11569" y="5056"/>
                  </a:cubicBezTo>
                  <a:cubicBezTo>
                    <a:pt x="11463" y="5016"/>
                    <a:pt x="11524" y="5324"/>
                    <a:pt x="11569" y="5492"/>
                  </a:cubicBezTo>
                  <a:cubicBezTo>
                    <a:pt x="11613" y="5661"/>
                    <a:pt x="11558" y="5721"/>
                    <a:pt x="11435" y="5661"/>
                  </a:cubicBezTo>
                  <a:cubicBezTo>
                    <a:pt x="11313" y="5602"/>
                    <a:pt x="11240" y="5463"/>
                    <a:pt x="11302" y="5294"/>
                  </a:cubicBezTo>
                  <a:cubicBezTo>
                    <a:pt x="11363" y="5125"/>
                    <a:pt x="11407" y="4926"/>
                    <a:pt x="11335" y="4946"/>
                  </a:cubicBezTo>
                  <a:cubicBezTo>
                    <a:pt x="11263" y="4967"/>
                    <a:pt x="11096" y="4937"/>
                    <a:pt x="11046" y="4798"/>
                  </a:cubicBezTo>
                  <a:cubicBezTo>
                    <a:pt x="10996" y="4659"/>
                    <a:pt x="11079" y="4718"/>
                    <a:pt x="11229" y="4748"/>
                  </a:cubicBezTo>
                  <a:cubicBezTo>
                    <a:pt x="11380" y="4778"/>
                    <a:pt x="11252" y="4569"/>
                    <a:pt x="11363" y="4569"/>
                  </a:cubicBezTo>
                  <a:cubicBezTo>
                    <a:pt x="11474" y="4569"/>
                    <a:pt x="11558" y="4678"/>
                    <a:pt x="11652" y="4529"/>
                  </a:cubicBezTo>
                  <a:cubicBezTo>
                    <a:pt x="11747" y="4381"/>
                    <a:pt x="11591" y="4093"/>
                    <a:pt x="11513" y="4142"/>
                  </a:cubicBezTo>
                  <a:cubicBezTo>
                    <a:pt x="11435" y="4192"/>
                    <a:pt x="11313" y="4252"/>
                    <a:pt x="11313" y="4113"/>
                  </a:cubicBezTo>
                  <a:cubicBezTo>
                    <a:pt x="11313" y="3974"/>
                    <a:pt x="11446" y="4073"/>
                    <a:pt x="11519" y="4043"/>
                  </a:cubicBezTo>
                  <a:cubicBezTo>
                    <a:pt x="11591" y="4013"/>
                    <a:pt x="11480" y="3835"/>
                    <a:pt x="11368" y="3884"/>
                  </a:cubicBezTo>
                  <a:cubicBezTo>
                    <a:pt x="11257" y="3934"/>
                    <a:pt x="11179" y="3944"/>
                    <a:pt x="11090" y="3775"/>
                  </a:cubicBezTo>
                  <a:cubicBezTo>
                    <a:pt x="11001" y="3606"/>
                    <a:pt x="10840" y="3507"/>
                    <a:pt x="10801" y="3894"/>
                  </a:cubicBezTo>
                  <a:cubicBezTo>
                    <a:pt x="10762" y="4281"/>
                    <a:pt x="10606" y="4073"/>
                    <a:pt x="10545" y="4202"/>
                  </a:cubicBezTo>
                  <a:cubicBezTo>
                    <a:pt x="10484" y="4331"/>
                    <a:pt x="10617" y="4420"/>
                    <a:pt x="10768" y="4430"/>
                  </a:cubicBezTo>
                  <a:cubicBezTo>
                    <a:pt x="10918" y="4440"/>
                    <a:pt x="11029" y="4688"/>
                    <a:pt x="10957" y="4688"/>
                  </a:cubicBezTo>
                  <a:cubicBezTo>
                    <a:pt x="10884" y="4688"/>
                    <a:pt x="10918" y="4877"/>
                    <a:pt x="10840" y="4807"/>
                  </a:cubicBezTo>
                  <a:cubicBezTo>
                    <a:pt x="10762" y="4738"/>
                    <a:pt x="10684" y="4807"/>
                    <a:pt x="10740" y="4926"/>
                  </a:cubicBezTo>
                  <a:cubicBezTo>
                    <a:pt x="10795" y="5046"/>
                    <a:pt x="10717" y="5095"/>
                    <a:pt x="10723" y="5215"/>
                  </a:cubicBezTo>
                  <a:cubicBezTo>
                    <a:pt x="10729" y="5334"/>
                    <a:pt x="10606" y="5224"/>
                    <a:pt x="10489" y="5205"/>
                  </a:cubicBezTo>
                  <a:cubicBezTo>
                    <a:pt x="10373" y="5185"/>
                    <a:pt x="10156" y="5254"/>
                    <a:pt x="10000" y="5314"/>
                  </a:cubicBezTo>
                  <a:cubicBezTo>
                    <a:pt x="9844" y="5373"/>
                    <a:pt x="9672" y="5274"/>
                    <a:pt x="9605" y="5145"/>
                  </a:cubicBezTo>
                  <a:cubicBezTo>
                    <a:pt x="9538" y="5016"/>
                    <a:pt x="9449" y="5036"/>
                    <a:pt x="9338" y="5036"/>
                  </a:cubicBezTo>
                  <a:cubicBezTo>
                    <a:pt x="9226" y="5036"/>
                    <a:pt x="9260" y="4847"/>
                    <a:pt x="9115" y="4837"/>
                  </a:cubicBezTo>
                  <a:cubicBezTo>
                    <a:pt x="8970" y="4827"/>
                    <a:pt x="9004" y="4609"/>
                    <a:pt x="8987" y="4480"/>
                  </a:cubicBezTo>
                  <a:cubicBezTo>
                    <a:pt x="8970" y="4351"/>
                    <a:pt x="8681" y="4391"/>
                    <a:pt x="8575" y="4510"/>
                  </a:cubicBezTo>
                  <a:cubicBezTo>
                    <a:pt x="8470" y="4629"/>
                    <a:pt x="8264" y="4579"/>
                    <a:pt x="8208" y="4798"/>
                  </a:cubicBezTo>
                  <a:cubicBezTo>
                    <a:pt x="8153" y="5016"/>
                    <a:pt x="8258" y="4986"/>
                    <a:pt x="8320" y="4986"/>
                  </a:cubicBezTo>
                  <a:cubicBezTo>
                    <a:pt x="8405" y="4986"/>
                    <a:pt x="8397" y="4807"/>
                    <a:pt x="8553" y="4847"/>
                  </a:cubicBezTo>
                  <a:cubicBezTo>
                    <a:pt x="8709" y="4887"/>
                    <a:pt x="8820" y="4559"/>
                    <a:pt x="8887" y="4678"/>
                  </a:cubicBezTo>
                  <a:cubicBezTo>
                    <a:pt x="8954" y="4798"/>
                    <a:pt x="8620" y="5026"/>
                    <a:pt x="8475" y="5066"/>
                  </a:cubicBezTo>
                  <a:cubicBezTo>
                    <a:pt x="8331" y="5105"/>
                    <a:pt x="8364" y="5314"/>
                    <a:pt x="8503" y="5681"/>
                  </a:cubicBezTo>
                  <a:cubicBezTo>
                    <a:pt x="8642" y="6048"/>
                    <a:pt x="8442" y="5840"/>
                    <a:pt x="8442" y="6019"/>
                  </a:cubicBezTo>
                  <a:cubicBezTo>
                    <a:pt x="8442" y="6197"/>
                    <a:pt x="8180" y="5959"/>
                    <a:pt x="8286" y="5899"/>
                  </a:cubicBezTo>
                  <a:cubicBezTo>
                    <a:pt x="8392" y="5840"/>
                    <a:pt x="8342" y="5651"/>
                    <a:pt x="8258" y="5532"/>
                  </a:cubicBezTo>
                  <a:cubicBezTo>
                    <a:pt x="8175" y="5413"/>
                    <a:pt x="8119" y="5532"/>
                    <a:pt x="8130" y="5403"/>
                  </a:cubicBezTo>
                  <a:cubicBezTo>
                    <a:pt x="8141" y="5274"/>
                    <a:pt x="8041" y="5413"/>
                    <a:pt x="7963" y="5304"/>
                  </a:cubicBezTo>
                  <a:cubicBezTo>
                    <a:pt x="7886" y="5195"/>
                    <a:pt x="7847" y="5105"/>
                    <a:pt x="7741" y="5205"/>
                  </a:cubicBezTo>
                  <a:cubicBezTo>
                    <a:pt x="7635" y="5304"/>
                    <a:pt x="7513" y="5274"/>
                    <a:pt x="7279" y="5343"/>
                  </a:cubicBezTo>
                  <a:cubicBezTo>
                    <a:pt x="7045" y="5413"/>
                    <a:pt x="6617" y="5393"/>
                    <a:pt x="6539" y="5254"/>
                  </a:cubicBezTo>
                  <a:cubicBezTo>
                    <a:pt x="6461" y="5115"/>
                    <a:pt x="6739" y="4867"/>
                    <a:pt x="6823" y="4907"/>
                  </a:cubicBezTo>
                  <a:cubicBezTo>
                    <a:pt x="6904" y="4945"/>
                    <a:pt x="6856" y="4748"/>
                    <a:pt x="6728" y="4569"/>
                  </a:cubicBezTo>
                  <a:cubicBezTo>
                    <a:pt x="6600" y="4391"/>
                    <a:pt x="6317" y="4281"/>
                    <a:pt x="6322" y="4391"/>
                  </a:cubicBezTo>
                  <a:cubicBezTo>
                    <a:pt x="6328" y="4500"/>
                    <a:pt x="6161" y="4400"/>
                    <a:pt x="5955" y="4331"/>
                  </a:cubicBezTo>
                  <a:cubicBezTo>
                    <a:pt x="5749" y="4262"/>
                    <a:pt x="5721" y="4132"/>
                    <a:pt x="5588" y="4123"/>
                  </a:cubicBezTo>
                  <a:cubicBezTo>
                    <a:pt x="5459" y="4113"/>
                    <a:pt x="5254" y="4043"/>
                    <a:pt x="5098" y="3825"/>
                  </a:cubicBezTo>
                  <a:cubicBezTo>
                    <a:pt x="4942" y="3606"/>
                    <a:pt x="4575" y="3666"/>
                    <a:pt x="4531" y="3864"/>
                  </a:cubicBezTo>
                  <a:cubicBezTo>
                    <a:pt x="4486" y="4063"/>
                    <a:pt x="4364" y="4053"/>
                    <a:pt x="4241" y="4053"/>
                  </a:cubicBezTo>
                  <a:cubicBezTo>
                    <a:pt x="4119" y="4053"/>
                    <a:pt x="4297" y="3808"/>
                    <a:pt x="4252" y="3765"/>
                  </a:cubicBezTo>
                  <a:cubicBezTo>
                    <a:pt x="4194" y="3709"/>
                    <a:pt x="4258" y="3438"/>
                    <a:pt x="4169" y="3418"/>
                  </a:cubicBezTo>
                  <a:cubicBezTo>
                    <a:pt x="4080" y="3398"/>
                    <a:pt x="3997" y="4073"/>
                    <a:pt x="3830" y="4053"/>
                  </a:cubicBezTo>
                  <a:cubicBezTo>
                    <a:pt x="3663" y="4033"/>
                    <a:pt x="3590" y="3338"/>
                    <a:pt x="3451" y="3160"/>
                  </a:cubicBezTo>
                  <a:cubicBezTo>
                    <a:pt x="3312" y="2981"/>
                    <a:pt x="3184" y="2971"/>
                    <a:pt x="3301" y="3239"/>
                  </a:cubicBezTo>
                  <a:cubicBezTo>
                    <a:pt x="3418" y="3507"/>
                    <a:pt x="3201" y="3318"/>
                    <a:pt x="3212" y="3497"/>
                  </a:cubicBezTo>
                  <a:cubicBezTo>
                    <a:pt x="3223" y="3676"/>
                    <a:pt x="3023" y="3884"/>
                    <a:pt x="3028" y="3785"/>
                  </a:cubicBezTo>
                  <a:cubicBezTo>
                    <a:pt x="3034" y="3686"/>
                    <a:pt x="2917" y="3576"/>
                    <a:pt x="2784" y="3855"/>
                  </a:cubicBezTo>
                  <a:cubicBezTo>
                    <a:pt x="2650" y="4132"/>
                    <a:pt x="2556" y="4093"/>
                    <a:pt x="2544" y="3993"/>
                  </a:cubicBezTo>
                  <a:cubicBezTo>
                    <a:pt x="2533" y="3894"/>
                    <a:pt x="2138" y="4252"/>
                    <a:pt x="2155" y="4371"/>
                  </a:cubicBezTo>
                  <a:cubicBezTo>
                    <a:pt x="2172" y="4490"/>
                    <a:pt x="2094" y="4579"/>
                    <a:pt x="1988" y="4569"/>
                  </a:cubicBezTo>
                  <a:cubicBezTo>
                    <a:pt x="1882" y="4559"/>
                    <a:pt x="1966" y="4400"/>
                    <a:pt x="2049" y="4321"/>
                  </a:cubicBezTo>
                  <a:cubicBezTo>
                    <a:pt x="2143" y="4232"/>
                    <a:pt x="2400" y="3864"/>
                    <a:pt x="2533" y="3825"/>
                  </a:cubicBezTo>
                  <a:cubicBezTo>
                    <a:pt x="2667" y="3785"/>
                    <a:pt x="2923" y="3596"/>
                    <a:pt x="2928" y="3487"/>
                  </a:cubicBezTo>
                  <a:cubicBezTo>
                    <a:pt x="2934" y="3378"/>
                    <a:pt x="2800" y="3467"/>
                    <a:pt x="2711" y="3438"/>
                  </a:cubicBezTo>
                  <a:cubicBezTo>
                    <a:pt x="2622" y="3408"/>
                    <a:pt x="2467" y="3586"/>
                    <a:pt x="2316" y="3706"/>
                  </a:cubicBezTo>
                  <a:cubicBezTo>
                    <a:pt x="2166" y="3825"/>
                    <a:pt x="1994" y="3785"/>
                    <a:pt x="2038" y="3944"/>
                  </a:cubicBezTo>
                  <a:cubicBezTo>
                    <a:pt x="2083" y="4103"/>
                    <a:pt x="1899" y="3924"/>
                    <a:pt x="1860" y="4033"/>
                  </a:cubicBezTo>
                  <a:cubicBezTo>
                    <a:pt x="1821" y="4142"/>
                    <a:pt x="1749" y="4023"/>
                    <a:pt x="1804" y="3964"/>
                  </a:cubicBezTo>
                  <a:cubicBezTo>
                    <a:pt x="1860" y="3904"/>
                    <a:pt x="1671" y="3795"/>
                    <a:pt x="1671" y="3864"/>
                  </a:cubicBezTo>
                  <a:cubicBezTo>
                    <a:pt x="1671" y="3934"/>
                    <a:pt x="1638" y="4023"/>
                    <a:pt x="1504" y="4023"/>
                  </a:cubicBezTo>
                  <a:cubicBezTo>
                    <a:pt x="1371" y="4023"/>
                    <a:pt x="1237" y="4192"/>
                    <a:pt x="1326" y="4311"/>
                  </a:cubicBezTo>
                  <a:cubicBezTo>
                    <a:pt x="1415" y="4430"/>
                    <a:pt x="1471" y="4490"/>
                    <a:pt x="1426" y="4569"/>
                  </a:cubicBezTo>
                  <a:cubicBezTo>
                    <a:pt x="1382" y="4649"/>
                    <a:pt x="1243" y="4361"/>
                    <a:pt x="1048" y="4391"/>
                  </a:cubicBezTo>
                  <a:cubicBezTo>
                    <a:pt x="853" y="4420"/>
                    <a:pt x="464" y="4003"/>
                    <a:pt x="464" y="3904"/>
                  </a:cubicBezTo>
                  <a:cubicBezTo>
                    <a:pt x="464" y="3824"/>
                    <a:pt x="190" y="3874"/>
                    <a:pt x="0" y="3837"/>
                  </a:cubicBezTo>
                  <a:lnTo>
                    <a:pt x="0" y="10699"/>
                  </a:lnTo>
                  <a:cubicBezTo>
                    <a:pt x="0" y="10699"/>
                    <a:pt x="96" y="10827"/>
                    <a:pt x="134" y="10747"/>
                  </a:cubicBezTo>
                  <a:cubicBezTo>
                    <a:pt x="171" y="10668"/>
                    <a:pt x="237" y="10774"/>
                    <a:pt x="364" y="10668"/>
                  </a:cubicBezTo>
                  <a:cubicBezTo>
                    <a:pt x="490" y="10562"/>
                    <a:pt x="534" y="10787"/>
                    <a:pt x="534" y="10893"/>
                  </a:cubicBezTo>
                  <a:cubicBezTo>
                    <a:pt x="534" y="10999"/>
                    <a:pt x="712" y="11171"/>
                    <a:pt x="786" y="11343"/>
                  </a:cubicBezTo>
                  <a:cubicBezTo>
                    <a:pt x="860" y="11515"/>
                    <a:pt x="898" y="11660"/>
                    <a:pt x="979" y="11568"/>
                  </a:cubicBezTo>
                  <a:cubicBezTo>
                    <a:pt x="1061" y="11475"/>
                    <a:pt x="1209" y="11422"/>
                    <a:pt x="1209" y="11250"/>
                  </a:cubicBezTo>
                  <a:cubicBezTo>
                    <a:pt x="1209" y="11078"/>
                    <a:pt x="1550" y="11052"/>
                    <a:pt x="1550" y="11277"/>
                  </a:cubicBezTo>
                  <a:cubicBezTo>
                    <a:pt x="1550" y="11502"/>
                    <a:pt x="1899" y="11767"/>
                    <a:pt x="2092" y="12375"/>
                  </a:cubicBezTo>
                  <a:cubicBezTo>
                    <a:pt x="2285" y="12984"/>
                    <a:pt x="2255" y="13117"/>
                    <a:pt x="2537" y="13315"/>
                  </a:cubicBezTo>
                  <a:cubicBezTo>
                    <a:pt x="2819" y="13514"/>
                    <a:pt x="2812" y="13620"/>
                    <a:pt x="2774" y="13792"/>
                  </a:cubicBezTo>
                  <a:cubicBezTo>
                    <a:pt x="2737" y="13963"/>
                    <a:pt x="2945" y="14056"/>
                    <a:pt x="2826" y="14202"/>
                  </a:cubicBezTo>
                  <a:cubicBezTo>
                    <a:pt x="2781" y="14258"/>
                    <a:pt x="2717" y="14339"/>
                    <a:pt x="2655" y="14418"/>
                  </a:cubicBezTo>
                  <a:cubicBezTo>
                    <a:pt x="2661" y="14505"/>
                    <a:pt x="2705" y="14561"/>
                    <a:pt x="2761" y="14645"/>
                  </a:cubicBezTo>
                  <a:cubicBezTo>
                    <a:pt x="2828" y="14745"/>
                    <a:pt x="2639" y="14745"/>
                    <a:pt x="2695" y="14834"/>
                  </a:cubicBezTo>
                  <a:cubicBezTo>
                    <a:pt x="2750" y="14923"/>
                    <a:pt x="2684" y="15062"/>
                    <a:pt x="2739" y="15171"/>
                  </a:cubicBezTo>
                  <a:cubicBezTo>
                    <a:pt x="2795" y="15281"/>
                    <a:pt x="2895" y="15241"/>
                    <a:pt x="2956" y="15152"/>
                  </a:cubicBezTo>
                  <a:cubicBezTo>
                    <a:pt x="3017" y="15062"/>
                    <a:pt x="3062" y="15261"/>
                    <a:pt x="3012" y="15410"/>
                  </a:cubicBezTo>
                  <a:cubicBezTo>
                    <a:pt x="2962" y="15559"/>
                    <a:pt x="3067" y="15668"/>
                    <a:pt x="3118" y="15559"/>
                  </a:cubicBezTo>
                  <a:cubicBezTo>
                    <a:pt x="3168" y="15449"/>
                    <a:pt x="3273" y="15737"/>
                    <a:pt x="3323" y="15787"/>
                  </a:cubicBezTo>
                  <a:cubicBezTo>
                    <a:pt x="3373" y="15837"/>
                    <a:pt x="3424" y="15986"/>
                    <a:pt x="3340" y="15986"/>
                  </a:cubicBezTo>
                  <a:cubicBezTo>
                    <a:pt x="3257" y="15986"/>
                    <a:pt x="3268" y="16244"/>
                    <a:pt x="3329" y="16253"/>
                  </a:cubicBezTo>
                  <a:cubicBezTo>
                    <a:pt x="3390" y="16264"/>
                    <a:pt x="3385" y="16403"/>
                    <a:pt x="3385" y="16492"/>
                  </a:cubicBezTo>
                  <a:cubicBezTo>
                    <a:pt x="3385" y="16581"/>
                    <a:pt x="3579" y="16710"/>
                    <a:pt x="3652" y="16671"/>
                  </a:cubicBezTo>
                  <a:cubicBezTo>
                    <a:pt x="3724" y="16631"/>
                    <a:pt x="3791" y="16750"/>
                    <a:pt x="3824" y="16859"/>
                  </a:cubicBezTo>
                  <a:cubicBezTo>
                    <a:pt x="3857" y="16968"/>
                    <a:pt x="3991" y="17048"/>
                    <a:pt x="4041" y="16978"/>
                  </a:cubicBezTo>
                  <a:cubicBezTo>
                    <a:pt x="4091" y="16909"/>
                    <a:pt x="4125" y="17107"/>
                    <a:pt x="4136" y="17246"/>
                  </a:cubicBezTo>
                  <a:cubicBezTo>
                    <a:pt x="4147" y="17385"/>
                    <a:pt x="4258" y="17306"/>
                    <a:pt x="4325" y="17296"/>
                  </a:cubicBezTo>
                  <a:cubicBezTo>
                    <a:pt x="4392" y="17286"/>
                    <a:pt x="4431" y="17455"/>
                    <a:pt x="4475" y="17425"/>
                  </a:cubicBezTo>
                  <a:cubicBezTo>
                    <a:pt x="4573" y="17359"/>
                    <a:pt x="4603" y="17665"/>
                    <a:pt x="4667" y="17844"/>
                  </a:cubicBezTo>
                  <a:lnTo>
                    <a:pt x="11583" y="17777"/>
                  </a:lnTo>
                  <a:cubicBezTo>
                    <a:pt x="11583" y="17777"/>
                    <a:pt x="11587" y="17471"/>
                    <a:pt x="11669" y="17577"/>
                  </a:cubicBezTo>
                  <a:cubicBezTo>
                    <a:pt x="11750" y="17683"/>
                    <a:pt x="11676" y="17855"/>
                    <a:pt x="11773" y="17921"/>
                  </a:cubicBezTo>
                  <a:cubicBezTo>
                    <a:pt x="11869" y="17987"/>
                    <a:pt x="11936" y="18093"/>
                    <a:pt x="11988" y="18053"/>
                  </a:cubicBezTo>
                  <a:cubicBezTo>
                    <a:pt x="12040" y="18014"/>
                    <a:pt x="12129" y="17882"/>
                    <a:pt x="12218" y="18067"/>
                  </a:cubicBezTo>
                  <a:cubicBezTo>
                    <a:pt x="12307" y="18252"/>
                    <a:pt x="12374" y="18093"/>
                    <a:pt x="12425" y="18212"/>
                  </a:cubicBezTo>
                  <a:cubicBezTo>
                    <a:pt x="12477" y="18331"/>
                    <a:pt x="12574" y="18424"/>
                    <a:pt x="12641" y="18279"/>
                  </a:cubicBezTo>
                  <a:cubicBezTo>
                    <a:pt x="12695" y="18160"/>
                    <a:pt x="12900" y="18304"/>
                    <a:pt x="12999" y="18369"/>
                  </a:cubicBezTo>
                  <a:cubicBezTo>
                    <a:pt x="13121" y="18194"/>
                    <a:pt x="13218" y="17822"/>
                    <a:pt x="13327" y="17822"/>
                  </a:cubicBezTo>
                  <a:cubicBezTo>
                    <a:pt x="13472" y="17822"/>
                    <a:pt x="13839" y="17882"/>
                    <a:pt x="13861" y="18219"/>
                  </a:cubicBezTo>
                  <a:cubicBezTo>
                    <a:pt x="13883" y="18557"/>
                    <a:pt x="14106" y="18239"/>
                    <a:pt x="14128" y="18557"/>
                  </a:cubicBezTo>
                  <a:cubicBezTo>
                    <a:pt x="14147" y="18826"/>
                    <a:pt x="14294" y="19039"/>
                    <a:pt x="14269" y="19182"/>
                  </a:cubicBezTo>
                  <a:cubicBezTo>
                    <a:pt x="14312" y="19229"/>
                    <a:pt x="14365" y="19292"/>
                    <a:pt x="14412" y="19359"/>
                  </a:cubicBezTo>
                  <a:cubicBezTo>
                    <a:pt x="14483" y="19317"/>
                    <a:pt x="14671" y="19371"/>
                    <a:pt x="14796" y="19450"/>
                  </a:cubicBezTo>
                  <a:cubicBezTo>
                    <a:pt x="14951" y="19549"/>
                    <a:pt x="15185" y="19331"/>
                    <a:pt x="15263" y="19669"/>
                  </a:cubicBezTo>
                  <a:cubicBezTo>
                    <a:pt x="15341" y="20006"/>
                    <a:pt x="15522" y="20261"/>
                    <a:pt x="15352" y="20284"/>
                  </a:cubicBezTo>
                  <a:cubicBezTo>
                    <a:pt x="15207" y="20304"/>
                    <a:pt x="15018" y="19946"/>
                    <a:pt x="15029" y="20145"/>
                  </a:cubicBezTo>
                  <a:cubicBezTo>
                    <a:pt x="15040" y="20343"/>
                    <a:pt x="14951" y="20244"/>
                    <a:pt x="14951" y="20542"/>
                  </a:cubicBezTo>
                  <a:cubicBezTo>
                    <a:pt x="14951" y="20840"/>
                    <a:pt x="14840" y="21257"/>
                    <a:pt x="14773" y="21237"/>
                  </a:cubicBezTo>
                  <a:cubicBezTo>
                    <a:pt x="14771" y="21236"/>
                    <a:pt x="14769" y="21234"/>
                    <a:pt x="14767" y="21232"/>
                  </a:cubicBezTo>
                  <a:cubicBezTo>
                    <a:pt x="14756" y="21345"/>
                    <a:pt x="14755" y="21491"/>
                    <a:pt x="14808" y="21583"/>
                  </a:cubicBezTo>
                  <a:cubicBezTo>
                    <a:pt x="14892" y="21473"/>
                    <a:pt x="15014" y="21284"/>
                    <a:pt x="15118" y="21297"/>
                  </a:cubicBezTo>
                  <a:cubicBezTo>
                    <a:pt x="15285" y="21316"/>
                    <a:pt x="15330" y="21495"/>
                    <a:pt x="15441" y="21356"/>
                  </a:cubicBezTo>
                  <a:cubicBezTo>
                    <a:pt x="15552" y="21217"/>
                    <a:pt x="15575" y="21158"/>
                    <a:pt x="15597" y="21257"/>
                  </a:cubicBezTo>
                  <a:cubicBezTo>
                    <a:pt x="15600" y="21269"/>
                    <a:pt x="15598" y="21285"/>
                    <a:pt x="15593" y="21301"/>
                  </a:cubicBezTo>
                  <a:cubicBezTo>
                    <a:pt x="15635" y="21261"/>
                    <a:pt x="15665" y="21222"/>
                    <a:pt x="15667" y="21190"/>
                  </a:cubicBezTo>
                  <a:cubicBezTo>
                    <a:pt x="15670" y="21140"/>
                    <a:pt x="15663" y="21073"/>
                    <a:pt x="15653" y="21013"/>
                  </a:cubicBezTo>
                  <a:cubicBezTo>
                    <a:pt x="15542" y="21042"/>
                    <a:pt x="15505" y="21057"/>
                    <a:pt x="15474" y="20919"/>
                  </a:cubicBezTo>
                  <a:cubicBezTo>
                    <a:pt x="15430" y="20721"/>
                    <a:pt x="15808" y="20522"/>
                    <a:pt x="15986" y="20562"/>
                  </a:cubicBezTo>
                  <a:cubicBezTo>
                    <a:pt x="16155" y="20599"/>
                    <a:pt x="16274" y="20388"/>
                    <a:pt x="16333" y="20518"/>
                  </a:cubicBezTo>
                  <a:cubicBezTo>
                    <a:pt x="16440" y="20346"/>
                    <a:pt x="16622" y="20066"/>
                    <a:pt x="16669" y="20066"/>
                  </a:cubicBezTo>
                  <a:cubicBezTo>
                    <a:pt x="16736" y="20066"/>
                    <a:pt x="17529" y="20052"/>
                    <a:pt x="17529" y="20052"/>
                  </a:cubicBezTo>
                  <a:cubicBezTo>
                    <a:pt x="17529" y="20052"/>
                    <a:pt x="17804" y="19748"/>
                    <a:pt x="17841" y="19470"/>
                  </a:cubicBezTo>
                  <a:cubicBezTo>
                    <a:pt x="17878" y="19192"/>
                    <a:pt x="18056" y="18530"/>
                    <a:pt x="18160" y="18676"/>
                  </a:cubicBezTo>
                  <a:cubicBezTo>
                    <a:pt x="18264" y="18821"/>
                    <a:pt x="18486" y="18715"/>
                    <a:pt x="18494" y="18848"/>
                  </a:cubicBezTo>
                  <a:cubicBezTo>
                    <a:pt x="18501" y="18970"/>
                    <a:pt x="18420" y="19420"/>
                    <a:pt x="18705" y="20093"/>
                  </a:cubicBezTo>
                  <a:cubicBezTo>
                    <a:pt x="18806" y="19979"/>
                    <a:pt x="18909" y="19891"/>
                    <a:pt x="18968" y="19897"/>
                  </a:cubicBezTo>
                  <a:cubicBezTo>
                    <a:pt x="19069" y="19907"/>
                    <a:pt x="19219" y="19669"/>
                    <a:pt x="19263" y="19519"/>
                  </a:cubicBezTo>
                  <a:cubicBezTo>
                    <a:pt x="19308" y="19371"/>
                    <a:pt x="19369" y="19659"/>
                    <a:pt x="19280" y="19708"/>
                  </a:cubicBezTo>
                  <a:cubicBezTo>
                    <a:pt x="19191" y="19758"/>
                    <a:pt x="19352" y="19877"/>
                    <a:pt x="19508" y="19867"/>
                  </a:cubicBezTo>
                  <a:cubicBezTo>
                    <a:pt x="19664" y="19857"/>
                    <a:pt x="19436" y="19966"/>
                    <a:pt x="19319" y="19956"/>
                  </a:cubicBezTo>
                  <a:cubicBezTo>
                    <a:pt x="19202" y="19946"/>
                    <a:pt x="19152" y="19976"/>
                    <a:pt x="18996" y="20254"/>
                  </a:cubicBezTo>
                  <a:cubicBezTo>
                    <a:pt x="18840" y="20532"/>
                    <a:pt x="18879" y="20612"/>
                    <a:pt x="18968" y="20751"/>
                  </a:cubicBezTo>
                  <a:cubicBezTo>
                    <a:pt x="19057" y="20890"/>
                    <a:pt x="19174" y="20830"/>
                    <a:pt x="19297" y="20641"/>
                  </a:cubicBezTo>
                  <a:cubicBezTo>
                    <a:pt x="19419" y="20453"/>
                    <a:pt x="19414" y="20264"/>
                    <a:pt x="19536" y="20274"/>
                  </a:cubicBezTo>
                  <a:cubicBezTo>
                    <a:pt x="19658" y="20284"/>
                    <a:pt x="19975" y="20075"/>
                    <a:pt x="20115" y="19996"/>
                  </a:cubicBezTo>
                  <a:cubicBezTo>
                    <a:pt x="20254" y="19917"/>
                    <a:pt x="20165" y="19877"/>
                    <a:pt x="20165" y="19768"/>
                  </a:cubicBezTo>
                  <a:cubicBezTo>
                    <a:pt x="20165" y="19659"/>
                    <a:pt x="20409" y="19659"/>
                    <a:pt x="20498" y="19549"/>
                  </a:cubicBezTo>
                  <a:cubicBezTo>
                    <a:pt x="20587" y="19440"/>
                    <a:pt x="20482" y="19351"/>
                    <a:pt x="20404" y="1937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4" name="Shape 2850"/>
            <p:cNvSpPr/>
            <p:nvPr/>
          </p:nvSpPr>
          <p:spPr>
            <a:xfrm>
              <a:off x="1987549" y="1590039"/>
              <a:ext cx="322604" cy="157329"/>
            </a:xfrm>
            <a:custGeom>
              <a:avLst/>
              <a:gdLst/>
              <a:ahLst/>
              <a:cxnLst>
                <a:cxn ang="0">
                  <a:pos x="wd2" y="hd2"/>
                </a:cxn>
                <a:cxn ang="5400000">
                  <a:pos x="wd2" y="hd2"/>
                </a:cxn>
                <a:cxn ang="10800000">
                  <a:pos x="wd2" y="hd2"/>
                </a:cxn>
                <a:cxn ang="16200000">
                  <a:pos x="wd2" y="hd2"/>
                </a:cxn>
              </a:cxnLst>
              <a:rect l="0" t="0" r="r" b="b"/>
              <a:pathLst>
                <a:path w="19796" h="20027" extrusionOk="0">
                  <a:moveTo>
                    <a:pt x="19265" y="7165"/>
                  </a:moveTo>
                  <a:cubicBezTo>
                    <a:pt x="17644" y="11340"/>
                    <a:pt x="17104" y="11952"/>
                    <a:pt x="15433" y="11340"/>
                  </a:cubicBezTo>
                  <a:cubicBezTo>
                    <a:pt x="13763" y="10735"/>
                    <a:pt x="12733" y="12465"/>
                    <a:pt x="13566" y="13688"/>
                  </a:cubicBezTo>
                  <a:cubicBezTo>
                    <a:pt x="14402" y="14911"/>
                    <a:pt x="14451" y="15930"/>
                    <a:pt x="12733" y="16745"/>
                  </a:cubicBezTo>
                  <a:cubicBezTo>
                    <a:pt x="11012" y="17557"/>
                    <a:pt x="9883" y="20309"/>
                    <a:pt x="9196" y="20003"/>
                  </a:cubicBezTo>
                  <a:cubicBezTo>
                    <a:pt x="8508" y="19701"/>
                    <a:pt x="12143" y="14296"/>
                    <a:pt x="11209" y="12872"/>
                  </a:cubicBezTo>
                  <a:cubicBezTo>
                    <a:pt x="10277" y="11448"/>
                    <a:pt x="7968" y="15321"/>
                    <a:pt x="7919" y="17051"/>
                  </a:cubicBezTo>
                  <a:cubicBezTo>
                    <a:pt x="7870" y="18777"/>
                    <a:pt x="6347" y="18882"/>
                    <a:pt x="5415" y="18777"/>
                  </a:cubicBezTo>
                  <a:cubicBezTo>
                    <a:pt x="4480" y="18678"/>
                    <a:pt x="3252" y="16844"/>
                    <a:pt x="4185" y="16640"/>
                  </a:cubicBezTo>
                  <a:cubicBezTo>
                    <a:pt x="5120" y="16439"/>
                    <a:pt x="4480" y="14296"/>
                    <a:pt x="5758" y="13280"/>
                  </a:cubicBezTo>
                  <a:cubicBezTo>
                    <a:pt x="7034" y="12261"/>
                    <a:pt x="5511" y="10735"/>
                    <a:pt x="5905" y="9611"/>
                  </a:cubicBezTo>
                  <a:cubicBezTo>
                    <a:pt x="6299" y="8490"/>
                    <a:pt x="8901" y="10735"/>
                    <a:pt x="8950" y="8697"/>
                  </a:cubicBezTo>
                  <a:cubicBezTo>
                    <a:pt x="8999" y="6655"/>
                    <a:pt x="6347" y="4923"/>
                    <a:pt x="5463" y="6149"/>
                  </a:cubicBezTo>
                  <a:cubicBezTo>
                    <a:pt x="4579" y="7369"/>
                    <a:pt x="2515" y="10219"/>
                    <a:pt x="60" y="7977"/>
                  </a:cubicBezTo>
                  <a:cubicBezTo>
                    <a:pt x="-714" y="7276"/>
                    <a:pt x="6248" y="5741"/>
                    <a:pt x="7429" y="3499"/>
                  </a:cubicBezTo>
                  <a:cubicBezTo>
                    <a:pt x="8607" y="1257"/>
                    <a:pt x="13911" y="-1291"/>
                    <a:pt x="14304" y="744"/>
                  </a:cubicBezTo>
                  <a:cubicBezTo>
                    <a:pt x="14696" y="2783"/>
                    <a:pt x="11456" y="4111"/>
                    <a:pt x="13027" y="5945"/>
                  </a:cubicBezTo>
                  <a:cubicBezTo>
                    <a:pt x="14598" y="7780"/>
                    <a:pt x="17154" y="6557"/>
                    <a:pt x="17742" y="4620"/>
                  </a:cubicBezTo>
                  <a:cubicBezTo>
                    <a:pt x="18331" y="2684"/>
                    <a:pt x="20886" y="2989"/>
                    <a:pt x="19265" y="716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5" name="Shape 2851"/>
            <p:cNvSpPr/>
            <p:nvPr/>
          </p:nvSpPr>
          <p:spPr>
            <a:xfrm>
              <a:off x="2335370" y="1888171"/>
              <a:ext cx="326806" cy="134622"/>
            </a:xfrm>
            <a:custGeom>
              <a:avLst/>
              <a:gdLst/>
              <a:ahLst/>
              <a:cxnLst>
                <a:cxn ang="0">
                  <a:pos x="wd2" y="hd2"/>
                </a:cxn>
                <a:cxn ang="5400000">
                  <a:pos x="wd2" y="hd2"/>
                </a:cxn>
                <a:cxn ang="10800000">
                  <a:pos x="wd2" y="hd2"/>
                </a:cxn>
                <a:cxn ang="16200000">
                  <a:pos x="wd2" y="hd2"/>
                </a:cxn>
              </a:cxnLst>
              <a:rect l="0" t="0" r="r" b="b"/>
              <a:pathLst>
                <a:path w="21369" h="18628" extrusionOk="0">
                  <a:moveTo>
                    <a:pt x="14251" y="10177"/>
                  </a:moveTo>
                  <a:cubicBezTo>
                    <a:pt x="12209" y="13940"/>
                    <a:pt x="12366" y="12943"/>
                    <a:pt x="10587" y="13604"/>
                  </a:cubicBezTo>
                  <a:cubicBezTo>
                    <a:pt x="8807" y="14269"/>
                    <a:pt x="10221" y="18039"/>
                    <a:pt x="8074" y="18368"/>
                  </a:cubicBezTo>
                  <a:cubicBezTo>
                    <a:pt x="5928" y="18704"/>
                    <a:pt x="747" y="19147"/>
                    <a:pt x="14" y="16599"/>
                  </a:cubicBezTo>
                  <a:cubicBezTo>
                    <a:pt x="-231" y="15746"/>
                    <a:pt x="2840" y="16374"/>
                    <a:pt x="3050" y="14494"/>
                  </a:cubicBezTo>
                  <a:cubicBezTo>
                    <a:pt x="3260" y="12611"/>
                    <a:pt x="4097" y="9616"/>
                    <a:pt x="5405" y="9616"/>
                  </a:cubicBezTo>
                  <a:cubicBezTo>
                    <a:pt x="6714" y="9616"/>
                    <a:pt x="6609" y="5967"/>
                    <a:pt x="4463" y="3751"/>
                  </a:cubicBezTo>
                  <a:cubicBezTo>
                    <a:pt x="2318" y="1535"/>
                    <a:pt x="7551" y="92"/>
                    <a:pt x="8755" y="3637"/>
                  </a:cubicBezTo>
                  <a:cubicBezTo>
                    <a:pt x="9959" y="7185"/>
                    <a:pt x="12105" y="9734"/>
                    <a:pt x="13309" y="7185"/>
                  </a:cubicBezTo>
                  <a:cubicBezTo>
                    <a:pt x="14512" y="4634"/>
                    <a:pt x="21369" y="-2453"/>
                    <a:pt x="21369" y="871"/>
                  </a:cubicBezTo>
                  <a:cubicBezTo>
                    <a:pt x="21369" y="4191"/>
                    <a:pt x="16291" y="6410"/>
                    <a:pt x="14251" y="1017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6" name="Shape 2852"/>
            <p:cNvSpPr/>
            <p:nvPr/>
          </p:nvSpPr>
          <p:spPr>
            <a:xfrm>
              <a:off x="3130390" y="2484436"/>
              <a:ext cx="120828" cy="209490"/>
            </a:xfrm>
            <a:custGeom>
              <a:avLst/>
              <a:gdLst/>
              <a:ahLst/>
              <a:cxnLst>
                <a:cxn ang="0">
                  <a:pos x="wd2" y="hd2"/>
                </a:cxn>
                <a:cxn ang="5400000">
                  <a:pos x="wd2" y="hd2"/>
                </a:cxn>
                <a:cxn ang="10800000">
                  <a:pos x="wd2" y="hd2"/>
                </a:cxn>
                <a:cxn ang="16200000">
                  <a:pos x="wd2" y="hd2"/>
                </a:cxn>
              </a:cxnLst>
              <a:rect l="0" t="0" r="r" b="b"/>
              <a:pathLst>
                <a:path w="20912" h="20392" extrusionOk="0">
                  <a:moveTo>
                    <a:pt x="18467" y="20385"/>
                  </a:moveTo>
                  <a:cubicBezTo>
                    <a:pt x="14657" y="20621"/>
                    <a:pt x="18816" y="14700"/>
                    <a:pt x="11846" y="12544"/>
                  </a:cubicBezTo>
                  <a:cubicBezTo>
                    <a:pt x="3651" y="10010"/>
                    <a:pt x="0" y="5294"/>
                    <a:pt x="0" y="2745"/>
                  </a:cubicBezTo>
                  <a:cubicBezTo>
                    <a:pt x="0" y="197"/>
                    <a:pt x="6966" y="-979"/>
                    <a:pt x="9754" y="981"/>
                  </a:cubicBezTo>
                  <a:cubicBezTo>
                    <a:pt x="12541" y="2941"/>
                    <a:pt x="16725" y="10976"/>
                    <a:pt x="19162" y="13524"/>
                  </a:cubicBezTo>
                  <a:cubicBezTo>
                    <a:pt x="21600" y="16072"/>
                    <a:pt x="21600" y="20189"/>
                    <a:pt x="18467" y="2038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7" name="Shape 2853"/>
            <p:cNvSpPr/>
            <p:nvPr/>
          </p:nvSpPr>
          <p:spPr>
            <a:xfrm>
              <a:off x="0" y="1242218"/>
              <a:ext cx="4610071" cy="3122495"/>
            </a:xfrm>
            <a:custGeom>
              <a:avLst/>
              <a:gdLst/>
              <a:ahLst/>
              <a:cxnLst>
                <a:cxn ang="0">
                  <a:pos x="wd2" y="hd2"/>
                </a:cxn>
                <a:cxn ang="5400000">
                  <a:pos x="wd2" y="hd2"/>
                </a:cxn>
                <a:cxn ang="10800000">
                  <a:pos x="wd2" y="hd2"/>
                </a:cxn>
                <a:cxn ang="16200000">
                  <a:pos x="wd2" y="hd2"/>
                </a:cxn>
              </a:cxnLst>
              <a:rect l="0" t="0" r="r" b="b"/>
              <a:pathLst>
                <a:path w="21574" h="21518" extrusionOk="0">
                  <a:moveTo>
                    <a:pt x="21395" y="11431"/>
                  </a:moveTo>
                  <a:cubicBezTo>
                    <a:pt x="21389" y="11339"/>
                    <a:pt x="21200" y="11413"/>
                    <a:pt x="21112" y="11311"/>
                  </a:cubicBezTo>
                  <a:cubicBezTo>
                    <a:pt x="21024" y="11209"/>
                    <a:pt x="20873" y="11672"/>
                    <a:pt x="20842" y="11866"/>
                  </a:cubicBezTo>
                  <a:cubicBezTo>
                    <a:pt x="20811" y="12060"/>
                    <a:pt x="20578" y="12273"/>
                    <a:pt x="20578" y="12273"/>
                  </a:cubicBezTo>
                  <a:cubicBezTo>
                    <a:pt x="20578" y="12273"/>
                    <a:pt x="19906" y="12282"/>
                    <a:pt x="19850" y="12282"/>
                  </a:cubicBezTo>
                  <a:cubicBezTo>
                    <a:pt x="19810" y="12282"/>
                    <a:pt x="19656" y="12479"/>
                    <a:pt x="19565" y="12599"/>
                  </a:cubicBezTo>
                  <a:cubicBezTo>
                    <a:pt x="19568" y="12604"/>
                    <a:pt x="19571" y="12609"/>
                    <a:pt x="19573" y="12615"/>
                  </a:cubicBezTo>
                  <a:cubicBezTo>
                    <a:pt x="19641" y="12796"/>
                    <a:pt x="19394" y="12907"/>
                    <a:pt x="19159" y="12921"/>
                  </a:cubicBezTo>
                  <a:cubicBezTo>
                    <a:pt x="19086" y="12925"/>
                    <a:pt x="19032" y="12936"/>
                    <a:pt x="18990" y="12944"/>
                  </a:cubicBezTo>
                  <a:cubicBezTo>
                    <a:pt x="18998" y="12987"/>
                    <a:pt x="19004" y="13034"/>
                    <a:pt x="19002" y="13068"/>
                  </a:cubicBezTo>
                  <a:cubicBezTo>
                    <a:pt x="19000" y="13091"/>
                    <a:pt x="18975" y="13118"/>
                    <a:pt x="18939" y="13146"/>
                  </a:cubicBezTo>
                  <a:cubicBezTo>
                    <a:pt x="18903" y="13254"/>
                    <a:pt x="18614" y="13461"/>
                    <a:pt x="18452" y="13587"/>
                  </a:cubicBezTo>
                  <a:cubicBezTo>
                    <a:pt x="18273" y="13726"/>
                    <a:pt x="18028" y="13656"/>
                    <a:pt x="18028" y="13448"/>
                  </a:cubicBezTo>
                  <a:cubicBezTo>
                    <a:pt x="18028" y="13240"/>
                    <a:pt x="18160" y="13282"/>
                    <a:pt x="18188" y="13379"/>
                  </a:cubicBezTo>
                  <a:cubicBezTo>
                    <a:pt x="18199" y="13415"/>
                    <a:pt x="18230" y="13389"/>
                    <a:pt x="18274" y="13343"/>
                  </a:cubicBezTo>
                  <a:cubicBezTo>
                    <a:pt x="18229" y="13279"/>
                    <a:pt x="18230" y="13176"/>
                    <a:pt x="18239" y="13098"/>
                  </a:cubicBezTo>
                  <a:cubicBezTo>
                    <a:pt x="18185" y="13063"/>
                    <a:pt x="18269" y="12752"/>
                    <a:pt x="18160" y="12699"/>
                  </a:cubicBezTo>
                  <a:cubicBezTo>
                    <a:pt x="18047" y="12643"/>
                    <a:pt x="17915" y="12935"/>
                    <a:pt x="17934" y="12754"/>
                  </a:cubicBezTo>
                  <a:cubicBezTo>
                    <a:pt x="17952" y="12574"/>
                    <a:pt x="18122" y="12421"/>
                    <a:pt x="18018" y="12185"/>
                  </a:cubicBezTo>
                  <a:cubicBezTo>
                    <a:pt x="17915" y="11950"/>
                    <a:pt x="17726" y="11950"/>
                    <a:pt x="17689" y="12130"/>
                  </a:cubicBezTo>
                  <a:cubicBezTo>
                    <a:pt x="17651" y="12310"/>
                    <a:pt x="17519" y="12227"/>
                    <a:pt x="17472" y="12366"/>
                  </a:cubicBezTo>
                  <a:cubicBezTo>
                    <a:pt x="17425" y="12504"/>
                    <a:pt x="17378" y="12810"/>
                    <a:pt x="17415" y="13032"/>
                  </a:cubicBezTo>
                  <a:cubicBezTo>
                    <a:pt x="17453" y="13254"/>
                    <a:pt x="17406" y="13365"/>
                    <a:pt x="17265" y="13490"/>
                  </a:cubicBezTo>
                  <a:cubicBezTo>
                    <a:pt x="17123" y="13614"/>
                    <a:pt x="17049" y="13299"/>
                    <a:pt x="17104" y="12893"/>
                  </a:cubicBezTo>
                  <a:cubicBezTo>
                    <a:pt x="17142" y="12615"/>
                    <a:pt x="17246" y="12352"/>
                    <a:pt x="17152" y="12352"/>
                  </a:cubicBezTo>
                  <a:cubicBezTo>
                    <a:pt x="17057" y="12352"/>
                    <a:pt x="17274" y="12019"/>
                    <a:pt x="17472" y="11950"/>
                  </a:cubicBezTo>
                  <a:cubicBezTo>
                    <a:pt x="17670" y="11880"/>
                    <a:pt x="17915" y="11908"/>
                    <a:pt x="17915" y="11824"/>
                  </a:cubicBezTo>
                  <a:cubicBezTo>
                    <a:pt x="17915" y="11808"/>
                    <a:pt x="17924" y="11796"/>
                    <a:pt x="17939" y="11789"/>
                  </a:cubicBezTo>
                  <a:cubicBezTo>
                    <a:pt x="17898" y="11742"/>
                    <a:pt x="17854" y="11698"/>
                    <a:pt x="17818" y="11665"/>
                  </a:cubicBezTo>
                  <a:cubicBezTo>
                    <a:pt x="17814" y="11683"/>
                    <a:pt x="17806" y="11699"/>
                    <a:pt x="17792" y="11714"/>
                  </a:cubicBezTo>
                  <a:cubicBezTo>
                    <a:pt x="17715" y="11793"/>
                    <a:pt x="17736" y="11589"/>
                    <a:pt x="17594" y="11589"/>
                  </a:cubicBezTo>
                  <a:cubicBezTo>
                    <a:pt x="17453" y="11589"/>
                    <a:pt x="17312" y="11783"/>
                    <a:pt x="17199" y="11700"/>
                  </a:cubicBezTo>
                  <a:cubicBezTo>
                    <a:pt x="17086" y="11616"/>
                    <a:pt x="17142" y="11505"/>
                    <a:pt x="17038" y="11505"/>
                  </a:cubicBezTo>
                  <a:cubicBezTo>
                    <a:pt x="16935" y="11505"/>
                    <a:pt x="17114" y="11214"/>
                    <a:pt x="16963" y="11339"/>
                  </a:cubicBezTo>
                  <a:cubicBezTo>
                    <a:pt x="16812" y="11464"/>
                    <a:pt x="16586" y="11769"/>
                    <a:pt x="16483" y="11630"/>
                  </a:cubicBezTo>
                  <a:cubicBezTo>
                    <a:pt x="16379" y="11492"/>
                    <a:pt x="16285" y="11672"/>
                    <a:pt x="16209" y="11561"/>
                  </a:cubicBezTo>
                  <a:cubicBezTo>
                    <a:pt x="16134" y="11450"/>
                    <a:pt x="16473" y="11145"/>
                    <a:pt x="16633" y="11159"/>
                  </a:cubicBezTo>
                  <a:cubicBezTo>
                    <a:pt x="16673" y="11162"/>
                    <a:pt x="16709" y="11136"/>
                    <a:pt x="16742" y="11097"/>
                  </a:cubicBezTo>
                  <a:cubicBezTo>
                    <a:pt x="16658" y="11051"/>
                    <a:pt x="16484" y="10951"/>
                    <a:pt x="16439" y="11034"/>
                  </a:cubicBezTo>
                  <a:cubicBezTo>
                    <a:pt x="16382" y="11135"/>
                    <a:pt x="16300" y="11071"/>
                    <a:pt x="16256" y="10987"/>
                  </a:cubicBezTo>
                  <a:cubicBezTo>
                    <a:pt x="16212" y="10904"/>
                    <a:pt x="16156" y="11015"/>
                    <a:pt x="16080" y="10886"/>
                  </a:cubicBezTo>
                  <a:cubicBezTo>
                    <a:pt x="16005" y="10756"/>
                    <a:pt x="15930" y="10849"/>
                    <a:pt x="15886" y="10876"/>
                  </a:cubicBezTo>
                  <a:cubicBezTo>
                    <a:pt x="15842" y="10904"/>
                    <a:pt x="15785" y="10830"/>
                    <a:pt x="15704" y="10784"/>
                  </a:cubicBezTo>
                  <a:cubicBezTo>
                    <a:pt x="15622" y="10738"/>
                    <a:pt x="15685" y="10617"/>
                    <a:pt x="15616" y="10543"/>
                  </a:cubicBezTo>
                  <a:cubicBezTo>
                    <a:pt x="15547" y="10469"/>
                    <a:pt x="15543" y="10683"/>
                    <a:pt x="15543" y="10683"/>
                  </a:cubicBezTo>
                  <a:lnTo>
                    <a:pt x="9687" y="10730"/>
                  </a:lnTo>
                  <a:cubicBezTo>
                    <a:pt x="9693" y="10744"/>
                    <a:pt x="9700" y="10758"/>
                    <a:pt x="9708" y="10770"/>
                  </a:cubicBezTo>
                  <a:cubicBezTo>
                    <a:pt x="9778" y="10881"/>
                    <a:pt x="9722" y="10964"/>
                    <a:pt x="9745" y="11096"/>
                  </a:cubicBezTo>
                  <a:cubicBezTo>
                    <a:pt x="9769" y="11228"/>
                    <a:pt x="9750" y="11415"/>
                    <a:pt x="9679" y="11415"/>
                  </a:cubicBezTo>
                  <a:cubicBezTo>
                    <a:pt x="9609" y="11415"/>
                    <a:pt x="9599" y="11297"/>
                    <a:pt x="9651" y="11256"/>
                  </a:cubicBezTo>
                  <a:cubicBezTo>
                    <a:pt x="9703" y="11214"/>
                    <a:pt x="9675" y="11061"/>
                    <a:pt x="9623" y="11061"/>
                  </a:cubicBezTo>
                  <a:cubicBezTo>
                    <a:pt x="9593" y="11061"/>
                    <a:pt x="9580" y="11009"/>
                    <a:pt x="9582" y="10948"/>
                  </a:cubicBezTo>
                  <a:cubicBezTo>
                    <a:pt x="9486" y="10987"/>
                    <a:pt x="9375" y="10969"/>
                    <a:pt x="9246" y="10947"/>
                  </a:cubicBezTo>
                  <a:cubicBezTo>
                    <a:pt x="9248" y="10955"/>
                    <a:pt x="9250" y="10963"/>
                    <a:pt x="9251" y="10971"/>
                  </a:cubicBezTo>
                  <a:cubicBezTo>
                    <a:pt x="9255" y="11055"/>
                    <a:pt x="9284" y="11242"/>
                    <a:pt x="9359" y="11387"/>
                  </a:cubicBezTo>
                  <a:cubicBezTo>
                    <a:pt x="9434" y="11533"/>
                    <a:pt x="9383" y="11623"/>
                    <a:pt x="9453" y="11679"/>
                  </a:cubicBezTo>
                  <a:cubicBezTo>
                    <a:pt x="9524" y="11734"/>
                    <a:pt x="9519" y="11797"/>
                    <a:pt x="9453" y="11783"/>
                  </a:cubicBezTo>
                  <a:cubicBezTo>
                    <a:pt x="9387" y="11769"/>
                    <a:pt x="9434" y="11859"/>
                    <a:pt x="9411" y="12067"/>
                  </a:cubicBezTo>
                  <a:cubicBezTo>
                    <a:pt x="9387" y="12276"/>
                    <a:pt x="9392" y="12706"/>
                    <a:pt x="9378" y="12838"/>
                  </a:cubicBezTo>
                  <a:cubicBezTo>
                    <a:pt x="9364" y="12969"/>
                    <a:pt x="9260" y="13184"/>
                    <a:pt x="9321" y="13323"/>
                  </a:cubicBezTo>
                  <a:cubicBezTo>
                    <a:pt x="9383" y="13462"/>
                    <a:pt x="9425" y="13656"/>
                    <a:pt x="9392" y="13829"/>
                  </a:cubicBezTo>
                  <a:cubicBezTo>
                    <a:pt x="9359" y="14003"/>
                    <a:pt x="9364" y="14107"/>
                    <a:pt x="9415" y="14239"/>
                  </a:cubicBezTo>
                  <a:cubicBezTo>
                    <a:pt x="9467" y="14371"/>
                    <a:pt x="9425" y="14600"/>
                    <a:pt x="9481" y="14648"/>
                  </a:cubicBezTo>
                  <a:cubicBezTo>
                    <a:pt x="9538" y="14697"/>
                    <a:pt x="9590" y="14794"/>
                    <a:pt x="9642" y="14919"/>
                  </a:cubicBezTo>
                  <a:cubicBezTo>
                    <a:pt x="9694" y="15044"/>
                    <a:pt x="9741" y="14967"/>
                    <a:pt x="9750" y="15092"/>
                  </a:cubicBezTo>
                  <a:cubicBezTo>
                    <a:pt x="9759" y="15217"/>
                    <a:pt x="9759" y="15238"/>
                    <a:pt x="9835" y="15286"/>
                  </a:cubicBezTo>
                  <a:cubicBezTo>
                    <a:pt x="9910" y="15335"/>
                    <a:pt x="9863" y="15460"/>
                    <a:pt x="9863" y="15529"/>
                  </a:cubicBezTo>
                  <a:cubicBezTo>
                    <a:pt x="9863" y="15598"/>
                    <a:pt x="9962" y="15724"/>
                    <a:pt x="10085" y="15883"/>
                  </a:cubicBezTo>
                  <a:cubicBezTo>
                    <a:pt x="10207" y="16042"/>
                    <a:pt x="10103" y="16174"/>
                    <a:pt x="10193" y="16174"/>
                  </a:cubicBezTo>
                  <a:cubicBezTo>
                    <a:pt x="10282" y="16174"/>
                    <a:pt x="10367" y="16251"/>
                    <a:pt x="10457" y="16334"/>
                  </a:cubicBezTo>
                  <a:cubicBezTo>
                    <a:pt x="10546" y="16417"/>
                    <a:pt x="10574" y="16369"/>
                    <a:pt x="10636" y="16389"/>
                  </a:cubicBezTo>
                  <a:cubicBezTo>
                    <a:pt x="10697" y="16410"/>
                    <a:pt x="10810" y="16605"/>
                    <a:pt x="10834" y="16736"/>
                  </a:cubicBezTo>
                  <a:cubicBezTo>
                    <a:pt x="10845" y="16798"/>
                    <a:pt x="10859" y="16863"/>
                    <a:pt x="10881" y="16934"/>
                  </a:cubicBezTo>
                  <a:lnTo>
                    <a:pt x="11370" y="16839"/>
                  </a:lnTo>
                  <a:cubicBezTo>
                    <a:pt x="11370" y="16839"/>
                    <a:pt x="11521" y="16995"/>
                    <a:pt x="11606" y="17025"/>
                  </a:cubicBezTo>
                  <a:cubicBezTo>
                    <a:pt x="11692" y="17054"/>
                    <a:pt x="12155" y="17306"/>
                    <a:pt x="12155" y="17306"/>
                  </a:cubicBezTo>
                  <a:lnTo>
                    <a:pt x="12759" y="17299"/>
                  </a:lnTo>
                  <a:lnTo>
                    <a:pt x="12830" y="17165"/>
                  </a:lnTo>
                  <a:lnTo>
                    <a:pt x="13162" y="17165"/>
                  </a:lnTo>
                  <a:cubicBezTo>
                    <a:pt x="13162" y="17165"/>
                    <a:pt x="13373" y="17469"/>
                    <a:pt x="13403" y="17484"/>
                  </a:cubicBezTo>
                  <a:cubicBezTo>
                    <a:pt x="13434" y="17499"/>
                    <a:pt x="13539" y="17640"/>
                    <a:pt x="13539" y="17729"/>
                  </a:cubicBezTo>
                  <a:cubicBezTo>
                    <a:pt x="13539" y="17818"/>
                    <a:pt x="13564" y="17892"/>
                    <a:pt x="13615" y="17929"/>
                  </a:cubicBezTo>
                  <a:cubicBezTo>
                    <a:pt x="13665" y="17966"/>
                    <a:pt x="13836" y="18129"/>
                    <a:pt x="13861" y="18114"/>
                  </a:cubicBezTo>
                  <a:cubicBezTo>
                    <a:pt x="13886" y="18099"/>
                    <a:pt x="13937" y="17818"/>
                    <a:pt x="14027" y="17825"/>
                  </a:cubicBezTo>
                  <a:cubicBezTo>
                    <a:pt x="14118" y="17832"/>
                    <a:pt x="14365" y="17936"/>
                    <a:pt x="14405" y="18144"/>
                  </a:cubicBezTo>
                  <a:cubicBezTo>
                    <a:pt x="14445" y="18351"/>
                    <a:pt x="14566" y="18522"/>
                    <a:pt x="14606" y="18566"/>
                  </a:cubicBezTo>
                  <a:cubicBezTo>
                    <a:pt x="14646" y="18610"/>
                    <a:pt x="14626" y="18737"/>
                    <a:pt x="14657" y="18803"/>
                  </a:cubicBezTo>
                  <a:cubicBezTo>
                    <a:pt x="14687" y="18870"/>
                    <a:pt x="14682" y="18996"/>
                    <a:pt x="14717" y="18996"/>
                  </a:cubicBezTo>
                  <a:cubicBezTo>
                    <a:pt x="14752" y="18996"/>
                    <a:pt x="14933" y="19159"/>
                    <a:pt x="15014" y="19152"/>
                  </a:cubicBezTo>
                  <a:cubicBezTo>
                    <a:pt x="15038" y="19150"/>
                    <a:pt x="15070" y="19171"/>
                    <a:pt x="15102" y="19200"/>
                  </a:cubicBezTo>
                  <a:cubicBezTo>
                    <a:pt x="15112" y="18953"/>
                    <a:pt x="14939" y="18911"/>
                    <a:pt x="15041" y="18797"/>
                  </a:cubicBezTo>
                  <a:cubicBezTo>
                    <a:pt x="15159" y="18665"/>
                    <a:pt x="15036" y="18554"/>
                    <a:pt x="15093" y="18498"/>
                  </a:cubicBezTo>
                  <a:cubicBezTo>
                    <a:pt x="15149" y="18443"/>
                    <a:pt x="15248" y="18388"/>
                    <a:pt x="15248" y="18304"/>
                  </a:cubicBezTo>
                  <a:cubicBezTo>
                    <a:pt x="15248" y="18221"/>
                    <a:pt x="15300" y="18221"/>
                    <a:pt x="15375" y="18235"/>
                  </a:cubicBezTo>
                  <a:cubicBezTo>
                    <a:pt x="15451" y="18249"/>
                    <a:pt x="15592" y="18054"/>
                    <a:pt x="15583" y="17978"/>
                  </a:cubicBezTo>
                  <a:cubicBezTo>
                    <a:pt x="15573" y="17902"/>
                    <a:pt x="15597" y="17888"/>
                    <a:pt x="15686" y="17916"/>
                  </a:cubicBezTo>
                  <a:cubicBezTo>
                    <a:pt x="15776" y="17944"/>
                    <a:pt x="15762" y="17763"/>
                    <a:pt x="15818" y="17791"/>
                  </a:cubicBezTo>
                  <a:cubicBezTo>
                    <a:pt x="15875" y="17819"/>
                    <a:pt x="15922" y="17867"/>
                    <a:pt x="15927" y="17805"/>
                  </a:cubicBezTo>
                  <a:cubicBezTo>
                    <a:pt x="15931" y="17742"/>
                    <a:pt x="15988" y="17756"/>
                    <a:pt x="16030" y="17839"/>
                  </a:cubicBezTo>
                  <a:cubicBezTo>
                    <a:pt x="16073" y="17923"/>
                    <a:pt x="16195" y="17944"/>
                    <a:pt x="16205" y="17846"/>
                  </a:cubicBezTo>
                  <a:cubicBezTo>
                    <a:pt x="16214" y="17749"/>
                    <a:pt x="16285" y="17846"/>
                    <a:pt x="16346" y="17944"/>
                  </a:cubicBezTo>
                  <a:cubicBezTo>
                    <a:pt x="16407" y="18041"/>
                    <a:pt x="16435" y="18013"/>
                    <a:pt x="16525" y="18020"/>
                  </a:cubicBezTo>
                  <a:cubicBezTo>
                    <a:pt x="16614" y="18027"/>
                    <a:pt x="16614" y="17992"/>
                    <a:pt x="16619" y="17909"/>
                  </a:cubicBezTo>
                  <a:cubicBezTo>
                    <a:pt x="16624" y="17826"/>
                    <a:pt x="16718" y="18089"/>
                    <a:pt x="16808" y="18103"/>
                  </a:cubicBezTo>
                  <a:cubicBezTo>
                    <a:pt x="16897" y="18117"/>
                    <a:pt x="16826" y="18020"/>
                    <a:pt x="16761" y="17944"/>
                  </a:cubicBezTo>
                  <a:cubicBezTo>
                    <a:pt x="16695" y="17867"/>
                    <a:pt x="16775" y="17832"/>
                    <a:pt x="16718" y="17770"/>
                  </a:cubicBezTo>
                  <a:cubicBezTo>
                    <a:pt x="16662" y="17708"/>
                    <a:pt x="16789" y="17624"/>
                    <a:pt x="16902" y="17631"/>
                  </a:cubicBezTo>
                  <a:cubicBezTo>
                    <a:pt x="17015" y="17638"/>
                    <a:pt x="17010" y="17680"/>
                    <a:pt x="17053" y="17583"/>
                  </a:cubicBezTo>
                  <a:cubicBezTo>
                    <a:pt x="17095" y="17486"/>
                    <a:pt x="17137" y="17583"/>
                    <a:pt x="17137" y="17666"/>
                  </a:cubicBezTo>
                  <a:cubicBezTo>
                    <a:pt x="17137" y="17749"/>
                    <a:pt x="17321" y="17617"/>
                    <a:pt x="17420" y="17617"/>
                  </a:cubicBezTo>
                  <a:cubicBezTo>
                    <a:pt x="17519" y="17617"/>
                    <a:pt x="17609" y="17742"/>
                    <a:pt x="17618" y="17826"/>
                  </a:cubicBezTo>
                  <a:cubicBezTo>
                    <a:pt x="17627" y="17909"/>
                    <a:pt x="17693" y="17950"/>
                    <a:pt x="17764" y="17860"/>
                  </a:cubicBezTo>
                  <a:cubicBezTo>
                    <a:pt x="17835" y="17770"/>
                    <a:pt x="17896" y="17666"/>
                    <a:pt x="17962" y="17763"/>
                  </a:cubicBezTo>
                  <a:cubicBezTo>
                    <a:pt x="18028" y="17860"/>
                    <a:pt x="18094" y="17992"/>
                    <a:pt x="18174" y="18110"/>
                  </a:cubicBezTo>
                  <a:cubicBezTo>
                    <a:pt x="18254" y="18228"/>
                    <a:pt x="18136" y="18374"/>
                    <a:pt x="18179" y="18464"/>
                  </a:cubicBezTo>
                  <a:cubicBezTo>
                    <a:pt x="18221" y="18554"/>
                    <a:pt x="18174" y="18679"/>
                    <a:pt x="18268" y="18776"/>
                  </a:cubicBezTo>
                  <a:cubicBezTo>
                    <a:pt x="18362" y="18873"/>
                    <a:pt x="18278" y="19074"/>
                    <a:pt x="18353" y="19102"/>
                  </a:cubicBezTo>
                  <a:cubicBezTo>
                    <a:pt x="18428" y="19130"/>
                    <a:pt x="18490" y="19303"/>
                    <a:pt x="18499" y="19373"/>
                  </a:cubicBezTo>
                  <a:cubicBezTo>
                    <a:pt x="18508" y="19442"/>
                    <a:pt x="18650" y="19532"/>
                    <a:pt x="18659" y="19414"/>
                  </a:cubicBezTo>
                  <a:cubicBezTo>
                    <a:pt x="18669" y="19296"/>
                    <a:pt x="18744" y="19157"/>
                    <a:pt x="18753" y="19047"/>
                  </a:cubicBezTo>
                  <a:cubicBezTo>
                    <a:pt x="18763" y="18936"/>
                    <a:pt x="18697" y="18540"/>
                    <a:pt x="18636" y="18415"/>
                  </a:cubicBezTo>
                  <a:cubicBezTo>
                    <a:pt x="18574" y="18290"/>
                    <a:pt x="18650" y="18263"/>
                    <a:pt x="18574" y="18117"/>
                  </a:cubicBezTo>
                  <a:cubicBezTo>
                    <a:pt x="18499" y="17971"/>
                    <a:pt x="18452" y="17715"/>
                    <a:pt x="18457" y="17506"/>
                  </a:cubicBezTo>
                  <a:cubicBezTo>
                    <a:pt x="18461" y="17298"/>
                    <a:pt x="18626" y="16958"/>
                    <a:pt x="18706" y="16854"/>
                  </a:cubicBezTo>
                  <a:cubicBezTo>
                    <a:pt x="18786" y="16750"/>
                    <a:pt x="18876" y="16806"/>
                    <a:pt x="18895" y="16695"/>
                  </a:cubicBezTo>
                  <a:cubicBezTo>
                    <a:pt x="18914" y="16584"/>
                    <a:pt x="19013" y="16445"/>
                    <a:pt x="19069" y="16445"/>
                  </a:cubicBezTo>
                  <a:cubicBezTo>
                    <a:pt x="19126" y="16445"/>
                    <a:pt x="19187" y="16466"/>
                    <a:pt x="19196" y="16376"/>
                  </a:cubicBezTo>
                  <a:cubicBezTo>
                    <a:pt x="19206" y="16285"/>
                    <a:pt x="19300" y="16174"/>
                    <a:pt x="19422" y="16147"/>
                  </a:cubicBezTo>
                  <a:cubicBezTo>
                    <a:pt x="19545" y="16119"/>
                    <a:pt x="19474" y="16022"/>
                    <a:pt x="19441" y="15939"/>
                  </a:cubicBezTo>
                  <a:cubicBezTo>
                    <a:pt x="19408" y="15855"/>
                    <a:pt x="19470" y="15772"/>
                    <a:pt x="19493" y="15827"/>
                  </a:cubicBezTo>
                  <a:cubicBezTo>
                    <a:pt x="19517" y="15883"/>
                    <a:pt x="19592" y="15890"/>
                    <a:pt x="19639" y="15841"/>
                  </a:cubicBezTo>
                  <a:cubicBezTo>
                    <a:pt x="19686" y="15793"/>
                    <a:pt x="19795" y="15661"/>
                    <a:pt x="19691" y="15654"/>
                  </a:cubicBezTo>
                  <a:cubicBezTo>
                    <a:pt x="19587" y="15647"/>
                    <a:pt x="19564" y="15585"/>
                    <a:pt x="19625" y="15550"/>
                  </a:cubicBezTo>
                  <a:cubicBezTo>
                    <a:pt x="19686" y="15515"/>
                    <a:pt x="19634" y="15349"/>
                    <a:pt x="19550" y="15335"/>
                  </a:cubicBezTo>
                  <a:cubicBezTo>
                    <a:pt x="19465" y="15321"/>
                    <a:pt x="19493" y="15259"/>
                    <a:pt x="19545" y="15182"/>
                  </a:cubicBezTo>
                  <a:cubicBezTo>
                    <a:pt x="19597" y="15106"/>
                    <a:pt x="19470" y="14981"/>
                    <a:pt x="19408" y="14919"/>
                  </a:cubicBezTo>
                  <a:cubicBezTo>
                    <a:pt x="19347" y="14856"/>
                    <a:pt x="19446" y="14822"/>
                    <a:pt x="19493" y="14808"/>
                  </a:cubicBezTo>
                  <a:cubicBezTo>
                    <a:pt x="19540" y="14794"/>
                    <a:pt x="19503" y="14475"/>
                    <a:pt x="19526" y="14398"/>
                  </a:cubicBezTo>
                  <a:cubicBezTo>
                    <a:pt x="19550" y="14322"/>
                    <a:pt x="19630" y="14322"/>
                    <a:pt x="19597" y="14398"/>
                  </a:cubicBezTo>
                  <a:cubicBezTo>
                    <a:pt x="19564" y="14475"/>
                    <a:pt x="19517" y="14600"/>
                    <a:pt x="19578" y="14704"/>
                  </a:cubicBezTo>
                  <a:cubicBezTo>
                    <a:pt x="19639" y="14808"/>
                    <a:pt x="19658" y="14919"/>
                    <a:pt x="19634" y="15078"/>
                  </a:cubicBezTo>
                  <a:cubicBezTo>
                    <a:pt x="19611" y="15238"/>
                    <a:pt x="19658" y="15196"/>
                    <a:pt x="19729" y="14988"/>
                  </a:cubicBezTo>
                  <a:cubicBezTo>
                    <a:pt x="19799" y="14780"/>
                    <a:pt x="19809" y="14600"/>
                    <a:pt x="19762" y="14579"/>
                  </a:cubicBezTo>
                  <a:cubicBezTo>
                    <a:pt x="19715" y="14558"/>
                    <a:pt x="19719" y="14350"/>
                    <a:pt x="19771" y="14447"/>
                  </a:cubicBezTo>
                  <a:cubicBezTo>
                    <a:pt x="19823" y="14544"/>
                    <a:pt x="19842" y="14558"/>
                    <a:pt x="19922" y="14433"/>
                  </a:cubicBezTo>
                  <a:cubicBezTo>
                    <a:pt x="20002" y="14308"/>
                    <a:pt x="20087" y="14093"/>
                    <a:pt x="20035" y="14045"/>
                  </a:cubicBezTo>
                  <a:cubicBezTo>
                    <a:pt x="19983" y="13996"/>
                    <a:pt x="20058" y="13947"/>
                    <a:pt x="20153" y="13955"/>
                  </a:cubicBezTo>
                  <a:cubicBezTo>
                    <a:pt x="20247" y="13961"/>
                    <a:pt x="20449" y="13871"/>
                    <a:pt x="20464" y="13829"/>
                  </a:cubicBezTo>
                  <a:cubicBezTo>
                    <a:pt x="20510" y="13694"/>
                    <a:pt x="20139" y="13892"/>
                    <a:pt x="20139" y="13816"/>
                  </a:cubicBezTo>
                  <a:cubicBezTo>
                    <a:pt x="20139" y="13739"/>
                    <a:pt x="20374" y="13663"/>
                    <a:pt x="20482" y="13656"/>
                  </a:cubicBezTo>
                  <a:cubicBezTo>
                    <a:pt x="20591" y="13649"/>
                    <a:pt x="20539" y="13434"/>
                    <a:pt x="20586" y="13524"/>
                  </a:cubicBezTo>
                  <a:cubicBezTo>
                    <a:pt x="20633" y="13614"/>
                    <a:pt x="20704" y="13600"/>
                    <a:pt x="20765" y="13545"/>
                  </a:cubicBezTo>
                  <a:cubicBezTo>
                    <a:pt x="20826" y="13490"/>
                    <a:pt x="20779" y="13330"/>
                    <a:pt x="20709" y="13302"/>
                  </a:cubicBezTo>
                  <a:cubicBezTo>
                    <a:pt x="20638" y="13274"/>
                    <a:pt x="20760" y="13205"/>
                    <a:pt x="20737" y="13143"/>
                  </a:cubicBezTo>
                  <a:cubicBezTo>
                    <a:pt x="20713" y="13080"/>
                    <a:pt x="20784" y="12830"/>
                    <a:pt x="20873" y="12803"/>
                  </a:cubicBezTo>
                  <a:cubicBezTo>
                    <a:pt x="20963" y="12775"/>
                    <a:pt x="20921" y="12692"/>
                    <a:pt x="20996" y="12692"/>
                  </a:cubicBezTo>
                  <a:cubicBezTo>
                    <a:pt x="21071" y="12692"/>
                    <a:pt x="21086" y="12560"/>
                    <a:pt x="21151" y="12463"/>
                  </a:cubicBezTo>
                  <a:cubicBezTo>
                    <a:pt x="21217" y="12366"/>
                    <a:pt x="21312" y="12615"/>
                    <a:pt x="21415" y="12477"/>
                  </a:cubicBezTo>
                  <a:cubicBezTo>
                    <a:pt x="21458" y="12420"/>
                    <a:pt x="21515" y="12357"/>
                    <a:pt x="21574" y="12301"/>
                  </a:cubicBezTo>
                  <a:cubicBezTo>
                    <a:pt x="21332" y="11831"/>
                    <a:pt x="21401" y="11517"/>
                    <a:pt x="21395" y="11431"/>
                  </a:cubicBezTo>
                  <a:close/>
                  <a:moveTo>
                    <a:pt x="2061" y="20720"/>
                  </a:moveTo>
                  <a:cubicBezTo>
                    <a:pt x="2106" y="20822"/>
                    <a:pt x="2154" y="20842"/>
                    <a:pt x="2192" y="20750"/>
                  </a:cubicBezTo>
                  <a:cubicBezTo>
                    <a:pt x="2230" y="20658"/>
                    <a:pt x="2008" y="20601"/>
                    <a:pt x="2061" y="20720"/>
                  </a:cubicBezTo>
                  <a:close/>
                  <a:moveTo>
                    <a:pt x="1728" y="20511"/>
                  </a:moveTo>
                  <a:cubicBezTo>
                    <a:pt x="1790" y="20608"/>
                    <a:pt x="1835" y="20582"/>
                    <a:pt x="1853" y="20495"/>
                  </a:cubicBezTo>
                  <a:cubicBezTo>
                    <a:pt x="1870" y="20409"/>
                    <a:pt x="1661" y="20407"/>
                    <a:pt x="1728" y="20511"/>
                  </a:cubicBezTo>
                  <a:close/>
                  <a:moveTo>
                    <a:pt x="2462" y="20863"/>
                  </a:moveTo>
                  <a:cubicBezTo>
                    <a:pt x="2393" y="20878"/>
                    <a:pt x="2438" y="21064"/>
                    <a:pt x="2483" y="21016"/>
                  </a:cubicBezTo>
                  <a:cubicBezTo>
                    <a:pt x="2560" y="20934"/>
                    <a:pt x="2532" y="20847"/>
                    <a:pt x="2462" y="20863"/>
                  </a:cubicBezTo>
                  <a:close/>
                  <a:moveTo>
                    <a:pt x="2618" y="21128"/>
                  </a:moveTo>
                  <a:cubicBezTo>
                    <a:pt x="2501" y="21148"/>
                    <a:pt x="2566" y="21582"/>
                    <a:pt x="2629" y="21510"/>
                  </a:cubicBezTo>
                  <a:cubicBezTo>
                    <a:pt x="2674" y="21459"/>
                    <a:pt x="2757" y="21449"/>
                    <a:pt x="2781" y="21383"/>
                  </a:cubicBezTo>
                  <a:cubicBezTo>
                    <a:pt x="2814" y="21294"/>
                    <a:pt x="2736" y="21107"/>
                    <a:pt x="2618" y="21128"/>
                  </a:cubicBezTo>
                  <a:close/>
                  <a:moveTo>
                    <a:pt x="323" y="5810"/>
                  </a:moveTo>
                  <a:cubicBezTo>
                    <a:pt x="313" y="5699"/>
                    <a:pt x="111" y="5803"/>
                    <a:pt x="134" y="5907"/>
                  </a:cubicBezTo>
                  <a:cubicBezTo>
                    <a:pt x="158" y="6011"/>
                    <a:pt x="349" y="6079"/>
                    <a:pt x="431" y="6038"/>
                  </a:cubicBezTo>
                  <a:cubicBezTo>
                    <a:pt x="502" y="6004"/>
                    <a:pt x="525" y="5893"/>
                    <a:pt x="473" y="5823"/>
                  </a:cubicBezTo>
                  <a:cubicBezTo>
                    <a:pt x="422" y="5754"/>
                    <a:pt x="332" y="5921"/>
                    <a:pt x="323" y="5810"/>
                  </a:cubicBezTo>
                  <a:close/>
                  <a:moveTo>
                    <a:pt x="3324" y="6628"/>
                  </a:moveTo>
                  <a:cubicBezTo>
                    <a:pt x="3328" y="6552"/>
                    <a:pt x="3253" y="6559"/>
                    <a:pt x="3159" y="6718"/>
                  </a:cubicBezTo>
                  <a:cubicBezTo>
                    <a:pt x="3065" y="6878"/>
                    <a:pt x="2985" y="6961"/>
                    <a:pt x="2970" y="7038"/>
                  </a:cubicBezTo>
                  <a:cubicBezTo>
                    <a:pt x="2956" y="7114"/>
                    <a:pt x="2848" y="7024"/>
                    <a:pt x="2815" y="7121"/>
                  </a:cubicBezTo>
                  <a:cubicBezTo>
                    <a:pt x="2782" y="7218"/>
                    <a:pt x="2838" y="7433"/>
                    <a:pt x="2904" y="7364"/>
                  </a:cubicBezTo>
                  <a:cubicBezTo>
                    <a:pt x="2970" y="7294"/>
                    <a:pt x="2975" y="7364"/>
                    <a:pt x="3018" y="7364"/>
                  </a:cubicBezTo>
                  <a:cubicBezTo>
                    <a:pt x="3060" y="7364"/>
                    <a:pt x="3253" y="7169"/>
                    <a:pt x="3296" y="7072"/>
                  </a:cubicBezTo>
                  <a:cubicBezTo>
                    <a:pt x="3338" y="6975"/>
                    <a:pt x="3220" y="6947"/>
                    <a:pt x="3215" y="6885"/>
                  </a:cubicBezTo>
                  <a:cubicBezTo>
                    <a:pt x="3211" y="6822"/>
                    <a:pt x="3314" y="6822"/>
                    <a:pt x="3366" y="6781"/>
                  </a:cubicBezTo>
                  <a:cubicBezTo>
                    <a:pt x="3418" y="6739"/>
                    <a:pt x="3319" y="6704"/>
                    <a:pt x="3324" y="6628"/>
                  </a:cubicBezTo>
                  <a:close/>
                  <a:moveTo>
                    <a:pt x="935" y="8259"/>
                  </a:moveTo>
                  <a:cubicBezTo>
                    <a:pt x="831" y="8203"/>
                    <a:pt x="559" y="8447"/>
                    <a:pt x="652" y="8467"/>
                  </a:cubicBezTo>
                  <a:cubicBezTo>
                    <a:pt x="718" y="8481"/>
                    <a:pt x="747" y="8384"/>
                    <a:pt x="822" y="8384"/>
                  </a:cubicBezTo>
                  <a:cubicBezTo>
                    <a:pt x="897" y="8384"/>
                    <a:pt x="1039" y="8314"/>
                    <a:pt x="935" y="8259"/>
                  </a:cubicBezTo>
                  <a:close/>
                  <a:moveTo>
                    <a:pt x="134" y="8883"/>
                  </a:moveTo>
                  <a:cubicBezTo>
                    <a:pt x="247" y="8814"/>
                    <a:pt x="294" y="8730"/>
                    <a:pt x="247" y="8647"/>
                  </a:cubicBezTo>
                  <a:cubicBezTo>
                    <a:pt x="200" y="8564"/>
                    <a:pt x="47" y="8936"/>
                    <a:pt x="134" y="8883"/>
                  </a:cubicBezTo>
                  <a:close/>
                  <a:moveTo>
                    <a:pt x="8084" y="7898"/>
                  </a:moveTo>
                  <a:cubicBezTo>
                    <a:pt x="8115" y="7778"/>
                    <a:pt x="8122" y="7704"/>
                    <a:pt x="7883" y="7565"/>
                  </a:cubicBezTo>
                  <a:cubicBezTo>
                    <a:pt x="7644" y="7426"/>
                    <a:pt x="7669" y="7334"/>
                    <a:pt x="7506" y="6908"/>
                  </a:cubicBezTo>
                  <a:cubicBezTo>
                    <a:pt x="7343" y="6483"/>
                    <a:pt x="7047" y="6298"/>
                    <a:pt x="7047" y="6140"/>
                  </a:cubicBezTo>
                  <a:cubicBezTo>
                    <a:pt x="7047" y="5983"/>
                    <a:pt x="6758" y="6002"/>
                    <a:pt x="6758" y="6122"/>
                  </a:cubicBezTo>
                  <a:cubicBezTo>
                    <a:pt x="6758" y="6242"/>
                    <a:pt x="6633" y="6279"/>
                    <a:pt x="6564" y="6344"/>
                  </a:cubicBezTo>
                  <a:cubicBezTo>
                    <a:pt x="6494" y="6408"/>
                    <a:pt x="6463" y="6307"/>
                    <a:pt x="6400" y="6187"/>
                  </a:cubicBezTo>
                  <a:cubicBezTo>
                    <a:pt x="6337" y="6066"/>
                    <a:pt x="6187" y="5946"/>
                    <a:pt x="6187" y="5872"/>
                  </a:cubicBezTo>
                  <a:cubicBezTo>
                    <a:pt x="6187" y="5798"/>
                    <a:pt x="6149" y="5641"/>
                    <a:pt x="6042" y="5715"/>
                  </a:cubicBezTo>
                  <a:cubicBezTo>
                    <a:pt x="5935" y="5789"/>
                    <a:pt x="5879" y="5715"/>
                    <a:pt x="5847" y="5770"/>
                  </a:cubicBezTo>
                  <a:cubicBezTo>
                    <a:pt x="5816" y="5826"/>
                    <a:pt x="5734" y="5736"/>
                    <a:pt x="5734" y="5736"/>
                  </a:cubicBezTo>
                  <a:lnTo>
                    <a:pt x="5734" y="941"/>
                  </a:lnTo>
                  <a:cubicBezTo>
                    <a:pt x="5697" y="936"/>
                    <a:pt x="5663" y="926"/>
                    <a:pt x="5637" y="912"/>
                  </a:cubicBezTo>
                  <a:cubicBezTo>
                    <a:pt x="5500" y="835"/>
                    <a:pt x="5298" y="697"/>
                    <a:pt x="5189" y="731"/>
                  </a:cubicBezTo>
                  <a:cubicBezTo>
                    <a:pt x="5081" y="766"/>
                    <a:pt x="4864" y="808"/>
                    <a:pt x="4789" y="752"/>
                  </a:cubicBezTo>
                  <a:cubicBezTo>
                    <a:pt x="4714" y="697"/>
                    <a:pt x="4610" y="648"/>
                    <a:pt x="4454" y="683"/>
                  </a:cubicBezTo>
                  <a:cubicBezTo>
                    <a:pt x="4299" y="717"/>
                    <a:pt x="4200" y="558"/>
                    <a:pt x="4002" y="488"/>
                  </a:cubicBezTo>
                  <a:cubicBezTo>
                    <a:pt x="3804" y="419"/>
                    <a:pt x="3526" y="509"/>
                    <a:pt x="3460" y="544"/>
                  </a:cubicBezTo>
                  <a:cubicBezTo>
                    <a:pt x="3394" y="579"/>
                    <a:pt x="3409" y="440"/>
                    <a:pt x="3324" y="454"/>
                  </a:cubicBezTo>
                  <a:cubicBezTo>
                    <a:pt x="3239" y="468"/>
                    <a:pt x="3305" y="398"/>
                    <a:pt x="3258" y="294"/>
                  </a:cubicBezTo>
                  <a:cubicBezTo>
                    <a:pt x="3211" y="190"/>
                    <a:pt x="2975" y="287"/>
                    <a:pt x="2890" y="301"/>
                  </a:cubicBezTo>
                  <a:cubicBezTo>
                    <a:pt x="2805" y="315"/>
                    <a:pt x="2782" y="239"/>
                    <a:pt x="2787" y="176"/>
                  </a:cubicBezTo>
                  <a:cubicBezTo>
                    <a:pt x="2791" y="114"/>
                    <a:pt x="2711" y="135"/>
                    <a:pt x="2678" y="218"/>
                  </a:cubicBezTo>
                  <a:cubicBezTo>
                    <a:pt x="2645" y="301"/>
                    <a:pt x="2551" y="315"/>
                    <a:pt x="2513" y="260"/>
                  </a:cubicBezTo>
                  <a:cubicBezTo>
                    <a:pt x="2476" y="204"/>
                    <a:pt x="2594" y="183"/>
                    <a:pt x="2598" y="121"/>
                  </a:cubicBezTo>
                  <a:cubicBezTo>
                    <a:pt x="2603" y="58"/>
                    <a:pt x="2476" y="24"/>
                    <a:pt x="2429" y="3"/>
                  </a:cubicBezTo>
                  <a:cubicBezTo>
                    <a:pt x="2382" y="-18"/>
                    <a:pt x="2306" y="72"/>
                    <a:pt x="2207" y="204"/>
                  </a:cubicBezTo>
                  <a:cubicBezTo>
                    <a:pt x="2108" y="336"/>
                    <a:pt x="1962" y="322"/>
                    <a:pt x="1873" y="308"/>
                  </a:cubicBezTo>
                  <a:cubicBezTo>
                    <a:pt x="1783" y="294"/>
                    <a:pt x="1670" y="322"/>
                    <a:pt x="1675" y="398"/>
                  </a:cubicBezTo>
                  <a:cubicBezTo>
                    <a:pt x="1680" y="475"/>
                    <a:pt x="1788" y="468"/>
                    <a:pt x="1722" y="565"/>
                  </a:cubicBezTo>
                  <a:cubicBezTo>
                    <a:pt x="1656" y="662"/>
                    <a:pt x="1632" y="433"/>
                    <a:pt x="1566" y="537"/>
                  </a:cubicBezTo>
                  <a:cubicBezTo>
                    <a:pt x="1501" y="641"/>
                    <a:pt x="1303" y="634"/>
                    <a:pt x="1255" y="620"/>
                  </a:cubicBezTo>
                  <a:cubicBezTo>
                    <a:pt x="1208" y="606"/>
                    <a:pt x="1053" y="856"/>
                    <a:pt x="1006" y="925"/>
                  </a:cubicBezTo>
                  <a:cubicBezTo>
                    <a:pt x="959" y="995"/>
                    <a:pt x="1043" y="1057"/>
                    <a:pt x="916" y="1259"/>
                  </a:cubicBezTo>
                  <a:cubicBezTo>
                    <a:pt x="789" y="1460"/>
                    <a:pt x="450" y="1418"/>
                    <a:pt x="379" y="1418"/>
                  </a:cubicBezTo>
                  <a:cubicBezTo>
                    <a:pt x="308" y="1418"/>
                    <a:pt x="360" y="1536"/>
                    <a:pt x="323" y="1612"/>
                  </a:cubicBezTo>
                  <a:cubicBezTo>
                    <a:pt x="285" y="1689"/>
                    <a:pt x="365" y="1758"/>
                    <a:pt x="558" y="1834"/>
                  </a:cubicBezTo>
                  <a:cubicBezTo>
                    <a:pt x="751" y="1911"/>
                    <a:pt x="883" y="2285"/>
                    <a:pt x="907" y="2375"/>
                  </a:cubicBezTo>
                  <a:cubicBezTo>
                    <a:pt x="930" y="2466"/>
                    <a:pt x="1171" y="2369"/>
                    <a:pt x="1265" y="2389"/>
                  </a:cubicBezTo>
                  <a:cubicBezTo>
                    <a:pt x="1359" y="2410"/>
                    <a:pt x="1255" y="2604"/>
                    <a:pt x="1336" y="2660"/>
                  </a:cubicBezTo>
                  <a:cubicBezTo>
                    <a:pt x="1416" y="2715"/>
                    <a:pt x="1538" y="2632"/>
                    <a:pt x="1562" y="2729"/>
                  </a:cubicBezTo>
                  <a:cubicBezTo>
                    <a:pt x="1585" y="2826"/>
                    <a:pt x="1402" y="2729"/>
                    <a:pt x="1307" y="2833"/>
                  </a:cubicBezTo>
                  <a:cubicBezTo>
                    <a:pt x="1213" y="2937"/>
                    <a:pt x="1166" y="2986"/>
                    <a:pt x="1128" y="2910"/>
                  </a:cubicBezTo>
                  <a:cubicBezTo>
                    <a:pt x="1091" y="2833"/>
                    <a:pt x="935" y="2882"/>
                    <a:pt x="855" y="2896"/>
                  </a:cubicBezTo>
                  <a:cubicBezTo>
                    <a:pt x="775" y="2910"/>
                    <a:pt x="850" y="2750"/>
                    <a:pt x="855" y="2681"/>
                  </a:cubicBezTo>
                  <a:cubicBezTo>
                    <a:pt x="860" y="2611"/>
                    <a:pt x="747" y="2563"/>
                    <a:pt x="591" y="2695"/>
                  </a:cubicBezTo>
                  <a:cubicBezTo>
                    <a:pt x="436" y="2826"/>
                    <a:pt x="492" y="2778"/>
                    <a:pt x="473" y="2882"/>
                  </a:cubicBezTo>
                  <a:cubicBezTo>
                    <a:pt x="455" y="2986"/>
                    <a:pt x="389" y="2819"/>
                    <a:pt x="290" y="2910"/>
                  </a:cubicBezTo>
                  <a:cubicBezTo>
                    <a:pt x="191" y="3000"/>
                    <a:pt x="31" y="3062"/>
                    <a:pt x="2" y="3152"/>
                  </a:cubicBezTo>
                  <a:cubicBezTo>
                    <a:pt x="-26" y="3243"/>
                    <a:pt x="214" y="3305"/>
                    <a:pt x="308" y="3333"/>
                  </a:cubicBezTo>
                  <a:cubicBezTo>
                    <a:pt x="403" y="3361"/>
                    <a:pt x="195" y="3451"/>
                    <a:pt x="271" y="3485"/>
                  </a:cubicBezTo>
                  <a:cubicBezTo>
                    <a:pt x="346" y="3520"/>
                    <a:pt x="313" y="3624"/>
                    <a:pt x="431" y="3714"/>
                  </a:cubicBezTo>
                  <a:cubicBezTo>
                    <a:pt x="549" y="3805"/>
                    <a:pt x="813" y="3714"/>
                    <a:pt x="883" y="3714"/>
                  </a:cubicBezTo>
                  <a:cubicBezTo>
                    <a:pt x="954" y="3714"/>
                    <a:pt x="1020" y="3839"/>
                    <a:pt x="1076" y="3749"/>
                  </a:cubicBezTo>
                  <a:cubicBezTo>
                    <a:pt x="1133" y="3659"/>
                    <a:pt x="1345" y="3409"/>
                    <a:pt x="1453" y="3555"/>
                  </a:cubicBezTo>
                  <a:cubicBezTo>
                    <a:pt x="1562" y="3701"/>
                    <a:pt x="1336" y="3680"/>
                    <a:pt x="1392" y="3770"/>
                  </a:cubicBezTo>
                  <a:cubicBezTo>
                    <a:pt x="1449" y="3860"/>
                    <a:pt x="1519" y="4075"/>
                    <a:pt x="1416" y="4186"/>
                  </a:cubicBezTo>
                  <a:cubicBezTo>
                    <a:pt x="1312" y="4297"/>
                    <a:pt x="1213" y="4221"/>
                    <a:pt x="1157" y="4214"/>
                  </a:cubicBezTo>
                  <a:cubicBezTo>
                    <a:pt x="1100" y="4207"/>
                    <a:pt x="1133" y="4367"/>
                    <a:pt x="1043" y="4470"/>
                  </a:cubicBezTo>
                  <a:cubicBezTo>
                    <a:pt x="954" y="4575"/>
                    <a:pt x="888" y="4360"/>
                    <a:pt x="775" y="4360"/>
                  </a:cubicBezTo>
                  <a:cubicBezTo>
                    <a:pt x="662" y="4360"/>
                    <a:pt x="685" y="4575"/>
                    <a:pt x="690" y="4679"/>
                  </a:cubicBezTo>
                  <a:cubicBezTo>
                    <a:pt x="695" y="4783"/>
                    <a:pt x="521" y="4658"/>
                    <a:pt x="478" y="4908"/>
                  </a:cubicBezTo>
                  <a:cubicBezTo>
                    <a:pt x="436" y="5157"/>
                    <a:pt x="257" y="4942"/>
                    <a:pt x="374" y="5185"/>
                  </a:cubicBezTo>
                  <a:cubicBezTo>
                    <a:pt x="492" y="5428"/>
                    <a:pt x="473" y="5275"/>
                    <a:pt x="568" y="5372"/>
                  </a:cubicBezTo>
                  <a:cubicBezTo>
                    <a:pt x="662" y="5470"/>
                    <a:pt x="464" y="5643"/>
                    <a:pt x="558" y="5671"/>
                  </a:cubicBezTo>
                  <a:cubicBezTo>
                    <a:pt x="652" y="5699"/>
                    <a:pt x="756" y="5948"/>
                    <a:pt x="822" y="6038"/>
                  </a:cubicBezTo>
                  <a:cubicBezTo>
                    <a:pt x="888" y="6129"/>
                    <a:pt x="973" y="5990"/>
                    <a:pt x="1072" y="5983"/>
                  </a:cubicBezTo>
                  <a:cubicBezTo>
                    <a:pt x="1171" y="5976"/>
                    <a:pt x="1124" y="5775"/>
                    <a:pt x="1180" y="5851"/>
                  </a:cubicBezTo>
                  <a:cubicBezTo>
                    <a:pt x="1237" y="5928"/>
                    <a:pt x="1317" y="6149"/>
                    <a:pt x="1265" y="6205"/>
                  </a:cubicBezTo>
                  <a:cubicBezTo>
                    <a:pt x="1213" y="6260"/>
                    <a:pt x="1255" y="6434"/>
                    <a:pt x="1246" y="6517"/>
                  </a:cubicBezTo>
                  <a:cubicBezTo>
                    <a:pt x="1237" y="6600"/>
                    <a:pt x="1463" y="6573"/>
                    <a:pt x="1477" y="6475"/>
                  </a:cubicBezTo>
                  <a:cubicBezTo>
                    <a:pt x="1491" y="6378"/>
                    <a:pt x="1670" y="6351"/>
                    <a:pt x="1769" y="6510"/>
                  </a:cubicBezTo>
                  <a:cubicBezTo>
                    <a:pt x="1868" y="6670"/>
                    <a:pt x="1901" y="6698"/>
                    <a:pt x="1901" y="6573"/>
                  </a:cubicBezTo>
                  <a:cubicBezTo>
                    <a:pt x="1901" y="6448"/>
                    <a:pt x="1986" y="6309"/>
                    <a:pt x="1990" y="6413"/>
                  </a:cubicBezTo>
                  <a:cubicBezTo>
                    <a:pt x="1995" y="6517"/>
                    <a:pt x="2075" y="6545"/>
                    <a:pt x="2221" y="6448"/>
                  </a:cubicBezTo>
                  <a:cubicBezTo>
                    <a:pt x="2367" y="6351"/>
                    <a:pt x="2301" y="6455"/>
                    <a:pt x="2226" y="6593"/>
                  </a:cubicBezTo>
                  <a:cubicBezTo>
                    <a:pt x="2122" y="6785"/>
                    <a:pt x="2226" y="7065"/>
                    <a:pt x="2151" y="7093"/>
                  </a:cubicBezTo>
                  <a:cubicBezTo>
                    <a:pt x="2075" y="7121"/>
                    <a:pt x="2014" y="7405"/>
                    <a:pt x="1891" y="7426"/>
                  </a:cubicBezTo>
                  <a:cubicBezTo>
                    <a:pt x="1769" y="7447"/>
                    <a:pt x="1562" y="7787"/>
                    <a:pt x="1533" y="7842"/>
                  </a:cubicBezTo>
                  <a:cubicBezTo>
                    <a:pt x="1505" y="7898"/>
                    <a:pt x="1241" y="7731"/>
                    <a:pt x="1204" y="7891"/>
                  </a:cubicBezTo>
                  <a:cubicBezTo>
                    <a:pt x="1166" y="8050"/>
                    <a:pt x="1006" y="8169"/>
                    <a:pt x="1048" y="8231"/>
                  </a:cubicBezTo>
                  <a:cubicBezTo>
                    <a:pt x="1076" y="8273"/>
                    <a:pt x="1293" y="8113"/>
                    <a:pt x="1303" y="8030"/>
                  </a:cubicBezTo>
                  <a:cubicBezTo>
                    <a:pt x="1312" y="7947"/>
                    <a:pt x="1340" y="7960"/>
                    <a:pt x="1378" y="8023"/>
                  </a:cubicBezTo>
                  <a:cubicBezTo>
                    <a:pt x="1416" y="8085"/>
                    <a:pt x="1510" y="7995"/>
                    <a:pt x="1552" y="7940"/>
                  </a:cubicBezTo>
                  <a:cubicBezTo>
                    <a:pt x="1595" y="7884"/>
                    <a:pt x="1665" y="7905"/>
                    <a:pt x="1708" y="7912"/>
                  </a:cubicBezTo>
                  <a:cubicBezTo>
                    <a:pt x="1750" y="7919"/>
                    <a:pt x="1769" y="7835"/>
                    <a:pt x="1896" y="7801"/>
                  </a:cubicBezTo>
                  <a:cubicBezTo>
                    <a:pt x="2023" y="7766"/>
                    <a:pt x="1995" y="7711"/>
                    <a:pt x="2023" y="7613"/>
                  </a:cubicBezTo>
                  <a:cubicBezTo>
                    <a:pt x="2052" y="7516"/>
                    <a:pt x="2353" y="7308"/>
                    <a:pt x="2410" y="7287"/>
                  </a:cubicBezTo>
                  <a:cubicBezTo>
                    <a:pt x="2466" y="7267"/>
                    <a:pt x="2433" y="7128"/>
                    <a:pt x="2495" y="7121"/>
                  </a:cubicBezTo>
                  <a:cubicBezTo>
                    <a:pt x="2556" y="7114"/>
                    <a:pt x="2650" y="7003"/>
                    <a:pt x="2730" y="6906"/>
                  </a:cubicBezTo>
                  <a:cubicBezTo>
                    <a:pt x="2810" y="6809"/>
                    <a:pt x="2829" y="6850"/>
                    <a:pt x="2890" y="6815"/>
                  </a:cubicBezTo>
                  <a:cubicBezTo>
                    <a:pt x="2952" y="6781"/>
                    <a:pt x="2904" y="6600"/>
                    <a:pt x="2966" y="6586"/>
                  </a:cubicBezTo>
                  <a:cubicBezTo>
                    <a:pt x="3027" y="6573"/>
                    <a:pt x="3074" y="6503"/>
                    <a:pt x="3074" y="6427"/>
                  </a:cubicBezTo>
                  <a:cubicBezTo>
                    <a:pt x="3074" y="6351"/>
                    <a:pt x="2919" y="6351"/>
                    <a:pt x="2904" y="6302"/>
                  </a:cubicBezTo>
                  <a:cubicBezTo>
                    <a:pt x="2890" y="6253"/>
                    <a:pt x="3027" y="6073"/>
                    <a:pt x="3079" y="6080"/>
                  </a:cubicBezTo>
                  <a:cubicBezTo>
                    <a:pt x="3131" y="6087"/>
                    <a:pt x="3215" y="6004"/>
                    <a:pt x="3220" y="5893"/>
                  </a:cubicBezTo>
                  <a:cubicBezTo>
                    <a:pt x="3225" y="5782"/>
                    <a:pt x="3300" y="5761"/>
                    <a:pt x="3361" y="5664"/>
                  </a:cubicBezTo>
                  <a:cubicBezTo>
                    <a:pt x="3423" y="5567"/>
                    <a:pt x="3409" y="5484"/>
                    <a:pt x="3470" y="5477"/>
                  </a:cubicBezTo>
                  <a:cubicBezTo>
                    <a:pt x="3531" y="5470"/>
                    <a:pt x="3588" y="5345"/>
                    <a:pt x="3654" y="5289"/>
                  </a:cubicBezTo>
                  <a:cubicBezTo>
                    <a:pt x="3720" y="5234"/>
                    <a:pt x="3654" y="5358"/>
                    <a:pt x="3781" y="5366"/>
                  </a:cubicBezTo>
                  <a:cubicBezTo>
                    <a:pt x="3908" y="5372"/>
                    <a:pt x="3880" y="5546"/>
                    <a:pt x="3785" y="5484"/>
                  </a:cubicBezTo>
                  <a:cubicBezTo>
                    <a:pt x="3691" y="5421"/>
                    <a:pt x="3649" y="5428"/>
                    <a:pt x="3564" y="5546"/>
                  </a:cubicBezTo>
                  <a:cubicBezTo>
                    <a:pt x="3479" y="5664"/>
                    <a:pt x="3545" y="5699"/>
                    <a:pt x="3479" y="5830"/>
                  </a:cubicBezTo>
                  <a:cubicBezTo>
                    <a:pt x="3413" y="5962"/>
                    <a:pt x="3409" y="6045"/>
                    <a:pt x="3493" y="6059"/>
                  </a:cubicBezTo>
                  <a:cubicBezTo>
                    <a:pt x="3578" y="6073"/>
                    <a:pt x="3498" y="6163"/>
                    <a:pt x="3418" y="6198"/>
                  </a:cubicBezTo>
                  <a:cubicBezTo>
                    <a:pt x="3338" y="6233"/>
                    <a:pt x="3394" y="6302"/>
                    <a:pt x="3503" y="6302"/>
                  </a:cubicBezTo>
                  <a:cubicBezTo>
                    <a:pt x="3611" y="6302"/>
                    <a:pt x="3771" y="6073"/>
                    <a:pt x="3922" y="5962"/>
                  </a:cubicBezTo>
                  <a:cubicBezTo>
                    <a:pt x="4073" y="5851"/>
                    <a:pt x="4186" y="5962"/>
                    <a:pt x="4228" y="5941"/>
                  </a:cubicBezTo>
                  <a:cubicBezTo>
                    <a:pt x="4271" y="5921"/>
                    <a:pt x="4181" y="5816"/>
                    <a:pt x="4233" y="5782"/>
                  </a:cubicBezTo>
                  <a:cubicBezTo>
                    <a:pt x="4285" y="5747"/>
                    <a:pt x="4172" y="5726"/>
                    <a:pt x="4139" y="5595"/>
                  </a:cubicBezTo>
                  <a:cubicBezTo>
                    <a:pt x="4106" y="5463"/>
                    <a:pt x="4191" y="5546"/>
                    <a:pt x="4210" y="5442"/>
                  </a:cubicBezTo>
                  <a:cubicBezTo>
                    <a:pt x="4228" y="5338"/>
                    <a:pt x="4280" y="5379"/>
                    <a:pt x="4327" y="5428"/>
                  </a:cubicBezTo>
                  <a:cubicBezTo>
                    <a:pt x="4374" y="5477"/>
                    <a:pt x="4440" y="5379"/>
                    <a:pt x="4483" y="5511"/>
                  </a:cubicBezTo>
                  <a:cubicBezTo>
                    <a:pt x="4525" y="5643"/>
                    <a:pt x="4572" y="5477"/>
                    <a:pt x="4648" y="5567"/>
                  </a:cubicBezTo>
                  <a:cubicBezTo>
                    <a:pt x="4723" y="5657"/>
                    <a:pt x="4633" y="5643"/>
                    <a:pt x="4553" y="5671"/>
                  </a:cubicBezTo>
                  <a:cubicBezTo>
                    <a:pt x="4473" y="5699"/>
                    <a:pt x="4516" y="5858"/>
                    <a:pt x="4577" y="5782"/>
                  </a:cubicBezTo>
                  <a:cubicBezTo>
                    <a:pt x="4638" y="5705"/>
                    <a:pt x="4690" y="5657"/>
                    <a:pt x="4747" y="5733"/>
                  </a:cubicBezTo>
                  <a:cubicBezTo>
                    <a:pt x="4803" y="5810"/>
                    <a:pt x="4827" y="5775"/>
                    <a:pt x="4874" y="5705"/>
                  </a:cubicBezTo>
                  <a:cubicBezTo>
                    <a:pt x="4921" y="5636"/>
                    <a:pt x="4921" y="5712"/>
                    <a:pt x="4921" y="5768"/>
                  </a:cubicBezTo>
                  <a:cubicBezTo>
                    <a:pt x="4921" y="5823"/>
                    <a:pt x="5020" y="5844"/>
                    <a:pt x="5161" y="5879"/>
                  </a:cubicBezTo>
                  <a:cubicBezTo>
                    <a:pt x="5303" y="5914"/>
                    <a:pt x="5557" y="5865"/>
                    <a:pt x="5623" y="5858"/>
                  </a:cubicBezTo>
                  <a:cubicBezTo>
                    <a:pt x="5689" y="5851"/>
                    <a:pt x="5665" y="6004"/>
                    <a:pt x="5811" y="6045"/>
                  </a:cubicBezTo>
                  <a:cubicBezTo>
                    <a:pt x="5957" y="6087"/>
                    <a:pt x="5995" y="5830"/>
                    <a:pt x="6070" y="5921"/>
                  </a:cubicBezTo>
                  <a:cubicBezTo>
                    <a:pt x="6146" y="6011"/>
                    <a:pt x="6070" y="6045"/>
                    <a:pt x="6028" y="6115"/>
                  </a:cubicBezTo>
                  <a:cubicBezTo>
                    <a:pt x="5986" y="6184"/>
                    <a:pt x="6075" y="6191"/>
                    <a:pt x="6132" y="6226"/>
                  </a:cubicBezTo>
                  <a:cubicBezTo>
                    <a:pt x="6188" y="6260"/>
                    <a:pt x="6320" y="6316"/>
                    <a:pt x="6381" y="6406"/>
                  </a:cubicBezTo>
                  <a:cubicBezTo>
                    <a:pt x="6443" y="6496"/>
                    <a:pt x="6480" y="6593"/>
                    <a:pt x="6631" y="6704"/>
                  </a:cubicBezTo>
                  <a:cubicBezTo>
                    <a:pt x="6782" y="6815"/>
                    <a:pt x="6636" y="6427"/>
                    <a:pt x="6754" y="6552"/>
                  </a:cubicBezTo>
                  <a:cubicBezTo>
                    <a:pt x="6871" y="6677"/>
                    <a:pt x="6829" y="6559"/>
                    <a:pt x="6923" y="6684"/>
                  </a:cubicBezTo>
                  <a:cubicBezTo>
                    <a:pt x="7017" y="6809"/>
                    <a:pt x="6984" y="6628"/>
                    <a:pt x="6942" y="6420"/>
                  </a:cubicBezTo>
                  <a:cubicBezTo>
                    <a:pt x="6900" y="6212"/>
                    <a:pt x="6984" y="6351"/>
                    <a:pt x="7027" y="6448"/>
                  </a:cubicBezTo>
                  <a:cubicBezTo>
                    <a:pt x="7069" y="6545"/>
                    <a:pt x="7069" y="6732"/>
                    <a:pt x="7041" y="6857"/>
                  </a:cubicBezTo>
                  <a:cubicBezTo>
                    <a:pt x="7013" y="6982"/>
                    <a:pt x="6871" y="6878"/>
                    <a:pt x="6886" y="6809"/>
                  </a:cubicBezTo>
                  <a:cubicBezTo>
                    <a:pt x="6900" y="6739"/>
                    <a:pt x="6744" y="6767"/>
                    <a:pt x="6739" y="6864"/>
                  </a:cubicBezTo>
                  <a:cubicBezTo>
                    <a:pt x="6735" y="6961"/>
                    <a:pt x="6838" y="7149"/>
                    <a:pt x="6914" y="7169"/>
                  </a:cubicBezTo>
                  <a:cubicBezTo>
                    <a:pt x="6989" y="7190"/>
                    <a:pt x="6933" y="7364"/>
                    <a:pt x="6980" y="7384"/>
                  </a:cubicBezTo>
                  <a:cubicBezTo>
                    <a:pt x="7044" y="7413"/>
                    <a:pt x="7041" y="7593"/>
                    <a:pt x="7079" y="7565"/>
                  </a:cubicBezTo>
                  <a:cubicBezTo>
                    <a:pt x="7116" y="7537"/>
                    <a:pt x="7102" y="7322"/>
                    <a:pt x="7060" y="7225"/>
                  </a:cubicBezTo>
                  <a:cubicBezTo>
                    <a:pt x="7017" y="7128"/>
                    <a:pt x="7036" y="6989"/>
                    <a:pt x="7093" y="7017"/>
                  </a:cubicBezTo>
                  <a:cubicBezTo>
                    <a:pt x="7149" y="7044"/>
                    <a:pt x="7093" y="7190"/>
                    <a:pt x="7121" y="7239"/>
                  </a:cubicBezTo>
                  <a:cubicBezTo>
                    <a:pt x="7149" y="7287"/>
                    <a:pt x="7182" y="7190"/>
                    <a:pt x="7248" y="7135"/>
                  </a:cubicBezTo>
                  <a:cubicBezTo>
                    <a:pt x="7314" y="7079"/>
                    <a:pt x="7220" y="6920"/>
                    <a:pt x="7244" y="6836"/>
                  </a:cubicBezTo>
                  <a:cubicBezTo>
                    <a:pt x="7267" y="6753"/>
                    <a:pt x="7343" y="6906"/>
                    <a:pt x="7371" y="7051"/>
                  </a:cubicBezTo>
                  <a:cubicBezTo>
                    <a:pt x="7399" y="7197"/>
                    <a:pt x="7300" y="7190"/>
                    <a:pt x="7300" y="7267"/>
                  </a:cubicBezTo>
                  <a:cubicBezTo>
                    <a:pt x="7300" y="7343"/>
                    <a:pt x="7211" y="7308"/>
                    <a:pt x="7182" y="7350"/>
                  </a:cubicBezTo>
                  <a:cubicBezTo>
                    <a:pt x="7154" y="7391"/>
                    <a:pt x="7168" y="7669"/>
                    <a:pt x="7206" y="7676"/>
                  </a:cubicBezTo>
                  <a:cubicBezTo>
                    <a:pt x="7244" y="7683"/>
                    <a:pt x="7267" y="7447"/>
                    <a:pt x="7291" y="7565"/>
                  </a:cubicBezTo>
                  <a:cubicBezTo>
                    <a:pt x="7314" y="7683"/>
                    <a:pt x="7404" y="7412"/>
                    <a:pt x="7427" y="7523"/>
                  </a:cubicBezTo>
                  <a:cubicBezTo>
                    <a:pt x="7451" y="7634"/>
                    <a:pt x="7564" y="7759"/>
                    <a:pt x="7606" y="7731"/>
                  </a:cubicBezTo>
                  <a:cubicBezTo>
                    <a:pt x="7649" y="7704"/>
                    <a:pt x="7588" y="7586"/>
                    <a:pt x="7522" y="7579"/>
                  </a:cubicBezTo>
                  <a:cubicBezTo>
                    <a:pt x="7456" y="7572"/>
                    <a:pt x="7465" y="7412"/>
                    <a:pt x="7526" y="7405"/>
                  </a:cubicBezTo>
                  <a:cubicBezTo>
                    <a:pt x="7588" y="7398"/>
                    <a:pt x="7696" y="7634"/>
                    <a:pt x="7691" y="7718"/>
                  </a:cubicBezTo>
                  <a:cubicBezTo>
                    <a:pt x="7686" y="7801"/>
                    <a:pt x="7635" y="7794"/>
                    <a:pt x="7583" y="7877"/>
                  </a:cubicBezTo>
                  <a:cubicBezTo>
                    <a:pt x="7531" y="7960"/>
                    <a:pt x="7460" y="7738"/>
                    <a:pt x="7399" y="7745"/>
                  </a:cubicBezTo>
                  <a:cubicBezTo>
                    <a:pt x="7338" y="7752"/>
                    <a:pt x="7399" y="7891"/>
                    <a:pt x="7427" y="7988"/>
                  </a:cubicBezTo>
                  <a:cubicBezTo>
                    <a:pt x="7456" y="8085"/>
                    <a:pt x="7352" y="8217"/>
                    <a:pt x="7432" y="8293"/>
                  </a:cubicBezTo>
                  <a:cubicBezTo>
                    <a:pt x="7512" y="8370"/>
                    <a:pt x="7489" y="8245"/>
                    <a:pt x="7503" y="8189"/>
                  </a:cubicBezTo>
                  <a:cubicBezTo>
                    <a:pt x="7517" y="8134"/>
                    <a:pt x="7578" y="8203"/>
                    <a:pt x="7620" y="8252"/>
                  </a:cubicBezTo>
                  <a:cubicBezTo>
                    <a:pt x="7660" y="8297"/>
                    <a:pt x="7668" y="8141"/>
                    <a:pt x="7668" y="8078"/>
                  </a:cubicBezTo>
                  <a:cubicBezTo>
                    <a:pt x="7668" y="8016"/>
                    <a:pt x="7738" y="8050"/>
                    <a:pt x="7776" y="8134"/>
                  </a:cubicBezTo>
                  <a:cubicBezTo>
                    <a:pt x="7814" y="8217"/>
                    <a:pt x="7818" y="8044"/>
                    <a:pt x="7875" y="8057"/>
                  </a:cubicBezTo>
                  <a:cubicBezTo>
                    <a:pt x="7931" y="8071"/>
                    <a:pt x="7894" y="8203"/>
                    <a:pt x="7894" y="8279"/>
                  </a:cubicBezTo>
                  <a:cubicBezTo>
                    <a:pt x="7894" y="8356"/>
                    <a:pt x="7993" y="8217"/>
                    <a:pt x="7983" y="8300"/>
                  </a:cubicBezTo>
                  <a:cubicBezTo>
                    <a:pt x="7982" y="8313"/>
                    <a:pt x="7982" y="8324"/>
                    <a:pt x="7983" y="8335"/>
                  </a:cubicBezTo>
                  <a:cubicBezTo>
                    <a:pt x="8035" y="8280"/>
                    <a:pt x="8089" y="8224"/>
                    <a:pt x="8128" y="8184"/>
                  </a:cubicBezTo>
                  <a:cubicBezTo>
                    <a:pt x="8228" y="8083"/>
                    <a:pt x="8052" y="8018"/>
                    <a:pt x="8084" y="789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8" name="Shape 2854"/>
            <p:cNvSpPr/>
            <p:nvPr/>
          </p:nvSpPr>
          <p:spPr>
            <a:xfrm>
              <a:off x="7254555" y="3080701"/>
              <a:ext cx="575434" cy="412878"/>
            </a:xfrm>
            <a:custGeom>
              <a:avLst/>
              <a:gdLst/>
              <a:ahLst/>
              <a:cxnLst>
                <a:cxn ang="0">
                  <a:pos x="wd2" y="hd2"/>
                </a:cxn>
                <a:cxn ang="5400000">
                  <a:pos x="wd2" y="hd2"/>
                </a:cxn>
                <a:cxn ang="10800000">
                  <a:pos x="wd2" y="hd2"/>
                </a:cxn>
                <a:cxn ang="16200000">
                  <a:pos x="wd2" y="hd2"/>
                </a:cxn>
              </a:cxnLst>
              <a:rect l="0" t="0" r="r" b="b"/>
              <a:pathLst>
                <a:path w="21239" h="21443" extrusionOk="0">
                  <a:moveTo>
                    <a:pt x="21226" y="11467"/>
                  </a:moveTo>
                  <a:cubicBezTo>
                    <a:pt x="21102" y="10282"/>
                    <a:pt x="19399" y="11822"/>
                    <a:pt x="19764" y="12165"/>
                  </a:cubicBezTo>
                  <a:cubicBezTo>
                    <a:pt x="20507" y="12861"/>
                    <a:pt x="21349" y="12651"/>
                    <a:pt x="21226" y="11467"/>
                  </a:cubicBezTo>
                  <a:close/>
                  <a:moveTo>
                    <a:pt x="21080" y="3848"/>
                  </a:moveTo>
                  <a:cubicBezTo>
                    <a:pt x="20483" y="3829"/>
                    <a:pt x="19816" y="3920"/>
                    <a:pt x="19358" y="3776"/>
                  </a:cubicBezTo>
                  <a:cubicBezTo>
                    <a:pt x="18816" y="3609"/>
                    <a:pt x="17670" y="3524"/>
                    <a:pt x="17370" y="3098"/>
                  </a:cubicBezTo>
                  <a:cubicBezTo>
                    <a:pt x="17067" y="2676"/>
                    <a:pt x="16586" y="2336"/>
                    <a:pt x="16586" y="2843"/>
                  </a:cubicBezTo>
                  <a:cubicBezTo>
                    <a:pt x="16586" y="3354"/>
                    <a:pt x="15742" y="3439"/>
                    <a:pt x="15260" y="3014"/>
                  </a:cubicBezTo>
                  <a:cubicBezTo>
                    <a:pt x="14777" y="2589"/>
                    <a:pt x="13994" y="2250"/>
                    <a:pt x="13632" y="1912"/>
                  </a:cubicBezTo>
                  <a:cubicBezTo>
                    <a:pt x="13441" y="1734"/>
                    <a:pt x="13051" y="1506"/>
                    <a:pt x="12680" y="1246"/>
                  </a:cubicBezTo>
                  <a:cubicBezTo>
                    <a:pt x="12177" y="1384"/>
                    <a:pt x="10733" y="636"/>
                    <a:pt x="9781" y="800"/>
                  </a:cubicBezTo>
                  <a:cubicBezTo>
                    <a:pt x="8765" y="974"/>
                    <a:pt x="5520" y="591"/>
                    <a:pt x="4257" y="732"/>
                  </a:cubicBezTo>
                  <a:cubicBezTo>
                    <a:pt x="2993" y="869"/>
                    <a:pt x="2919" y="0"/>
                    <a:pt x="2226" y="0"/>
                  </a:cubicBezTo>
                  <a:cubicBezTo>
                    <a:pt x="1532" y="0"/>
                    <a:pt x="1830" y="1183"/>
                    <a:pt x="838" y="1218"/>
                  </a:cubicBezTo>
                  <a:cubicBezTo>
                    <a:pt x="-152" y="1254"/>
                    <a:pt x="-251" y="2126"/>
                    <a:pt x="467" y="2928"/>
                  </a:cubicBezTo>
                  <a:cubicBezTo>
                    <a:pt x="876" y="3385"/>
                    <a:pt x="826" y="4348"/>
                    <a:pt x="768" y="5231"/>
                  </a:cubicBezTo>
                  <a:cubicBezTo>
                    <a:pt x="974" y="5197"/>
                    <a:pt x="1126" y="5116"/>
                    <a:pt x="1214" y="4963"/>
                  </a:cubicBezTo>
                  <a:cubicBezTo>
                    <a:pt x="1516" y="4457"/>
                    <a:pt x="1817" y="4540"/>
                    <a:pt x="1817" y="5050"/>
                  </a:cubicBezTo>
                  <a:cubicBezTo>
                    <a:pt x="1817" y="5559"/>
                    <a:pt x="2480" y="5389"/>
                    <a:pt x="2842" y="5389"/>
                  </a:cubicBezTo>
                  <a:cubicBezTo>
                    <a:pt x="3203" y="5389"/>
                    <a:pt x="3082" y="5815"/>
                    <a:pt x="3505" y="5389"/>
                  </a:cubicBezTo>
                  <a:cubicBezTo>
                    <a:pt x="3926" y="4963"/>
                    <a:pt x="4530" y="5135"/>
                    <a:pt x="4530" y="5644"/>
                  </a:cubicBezTo>
                  <a:cubicBezTo>
                    <a:pt x="4530" y="6153"/>
                    <a:pt x="5434" y="5898"/>
                    <a:pt x="4952" y="6578"/>
                  </a:cubicBezTo>
                  <a:cubicBezTo>
                    <a:pt x="4469" y="7255"/>
                    <a:pt x="3866" y="7424"/>
                    <a:pt x="3866" y="7933"/>
                  </a:cubicBezTo>
                  <a:cubicBezTo>
                    <a:pt x="3866" y="8444"/>
                    <a:pt x="4409" y="9544"/>
                    <a:pt x="3987" y="10140"/>
                  </a:cubicBezTo>
                  <a:cubicBezTo>
                    <a:pt x="3566" y="10733"/>
                    <a:pt x="4108" y="11750"/>
                    <a:pt x="3687" y="11750"/>
                  </a:cubicBezTo>
                  <a:cubicBezTo>
                    <a:pt x="3264" y="11750"/>
                    <a:pt x="2782" y="12005"/>
                    <a:pt x="3264" y="12683"/>
                  </a:cubicBezTo>
                  <a:cubicBezTo>
                    <a:pt x="3746" y="13364"/>
                    <a:pt x="4108" y="13956"/>
                    <a:pt x="3746" y="13956"/>
                  </a:cubicBezTo>
                  <a:cubicBezTo>
                    <a:pt x="3385" y="13956"/>
                    <a:pt x="3143" y="14975"/>
                    <a:pt x="3324" y="15229"/>
                  </a:cubicBezTo>
                  <a:cubicBezTo>
                    <a:pt x="3505" y="15484"/>
                    <a:pt x="4349" y="16246"/>
                    <a:pt x="3687" y="16416"/>
                  </a:cubicBezTo>
                  <a:cubicBezTo>
                    <a:pt x="3023" y="16585"/>
                    <a:pt x="3023" y="17349"/>
                    <a:pt x="3023" y="17858"/>
                  </a:cubicBezTo>
                  <a:cubicBezTo>
                    <a:pt x="3023" y="18048"/>
                    <a:pt x="3130" y="18334"/>
                    <a:pt x="3266" y="18625"/>
                  </a:cubicBezTo>
                  <a:cubicBezTo>
                    <a:pt x="3574" y="18548"/>
                    <a:pt x="3878" y="18534"/>
                    <a:pt x="4158" y="18718"/>
                  </a:cubicBezTo>
                  <a:cubicBezTo>
                    <a:pt x="4851" y="19171"/>
                    <a:pt x="5253" y="21600"/>
                    <a:pt x="6189" y="21435"/>
                  </a:cubicBezTo>
                  <a:cubicBezTo>
                    <a:pt x="6586" y="21366"/>
                    <a:pt x="6387" y="20947"/>
                    <a:pt x="6586" y="20669"/>
                  </a:cubicBezTo>
                  <a:cubicBezTo>
                    <a:pt x="6784" y="20390"/>
                    <a:pt x="7155" y="20600"/>
                    <a:pt x="7552" y="20600"/>
                  </a:cubicBezTo>
                  <a:cubicBezTo>
                    <a:pt x="7947" y="20600"/>
                    <a:pt x="8147" y="19798"/>
                    <a:pt x="9087" y="19763"/>
                  </a:cubicBezTo>
                  <a:cubicBezTo>
                    <a:pt x="10029" y="19730"/>
                    <a:pt x="10623" y="19623"/>
                    <a:pt x="11218" y="19658"/>
                  </a:cubicBezTo>
                  <a:cubicBezTo>
                    <a:pt x="11812" y="19692"/>
                    <a:pt x="12283" y="19414"/>
                    <a:pt x="12431" y="18823"/>
                  </a:cubicBezTo>
                  <a:cubicBezTo>
                    <a:pt x="12579" y="18229"/>
                    <a:pt x="13075" y="17708"/>
                    <a:pt x="13744" y="17568"/>
                  </a:cubicBezTo>
                  <a:cubicBezTo>
                    <a:pt x="14413" y="17428"/>
                    <a:pt x="14315" y="16450"/>
                    <a:pt x="14363" y="15894"/>
                  </a:cubicBezTo>
                  <a:cubicBezTo>
                    <a:pt x="14413" y="15337"/>
                    <a:pt x="15528" y="14500"/>
                    <a:pt x="15602" y="14081"/>
                  </a:cubicBezTo>
                  <a:cubicBezTo>
                    <a:pt x="15677" y="13662"/>
                    <a:pt x="14958" y="12059"/>
                    <a:pt x="15627" y="10630"/>
                  </a:cubicBezTo>
                  <a:cubicBezTo>
                    <a:pt x="16295" y="9202"/>
                    <a:pt x="17014" y="9132"/>
                    <a:pt x="17014" y="8329"/>
                  </a:cubicBezTo>
                  <a:cubicBezTo>
                    <a:pt x="17014" y="7594"/>
                    <a:pt x="17707" y="7320"/>
                    <a:pt x="18550" y="7177"/>
                  </a:cubicBezTo>
                  <a:cubicBezTo>
                    <a:pt x="19392" y="7041"/>
                    <a:pt x="19665" y="6237"/>
                    <a:pt x="20384" y="5820"/>
                  </a:cubicBezTo>
                  <a:cubicBezTo>
                    <a:pt x="20987" y="5467"/>
                    <a:pt x="21201" y="4842"/>
                    <a:pt x="21080" y="384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19" name="Shape 2855"/>
            <p:cNvSpPr/>
            <p:nvPr/>
          </p:nvSpPr>
          <p:spPr>
            <a:xfrm>
              <a:off x="8248329" y="2906790"/>
              <a:ext cx="152760" cy="83749"/>
            </a:xfrm>
            <a:custGeom>
              <a:avLst/>
              <a:gdLst/>
              <a:ahLst/>
              <a:cxnLst>
                <a:cxn ang="0">
                  <a:pos x="wd2" y="hd2"/>
                </a:cxn>
                <a:cxn ang="5400000">
                  <a:pos x="wd2" y="hd2"/>
                </a:cxn>
                <a:cxn ang="10800000">
                  <a:pos x="wd2" y="hd2"/>
                </a:cxn>
                <a:cxn ang="16200000">
                  <a:pos x="wd2" y="hd2"/>
                </a:cxn>
              </a:cxnLst>
              <a:rect l="0" t="0" r="r" b="b"/>
              <a:pathLst>
                <a:path w="21491" h="21139" extrusionOk="0">
                  <a:moveTo>
                    <a:pt x="48" y="18653"/>
                  </a:moveTo>
                  <a:cubicBezTo>
                    <a:pt x="1567" y="17557"/>
                    <a:pt x="3284" y="17122"/>
                    <a:pt x="4120" y="17722"/>
                  </a:cubicBezTo>
                  <a:cubicBezTo>
                    <a:pt x="4861" y="18255"/>
                    <a:pt x="5100" y="19645"/>
                    <a:pt x="5236" y="21140"/>
                  </a:cubicBezTo>
                  <a:cubicBezTo>
                    <a:pt x="6540" y="20797"/>
                    <a:pt x="8926" y="20129"/>
                    <a:pt x="9735" y="19578"/>
                  </a:cubicBezTo>
                  <a:cubicBezTo>
                    <a:pt x="10872" y="18818"/>
                    <a:pt x="13418" y="21360"/>
                    <a:pt x="13702" y="19835"/>
                  </a:cubicBezTo>
                  <a:cubicBezTo>
                    <a:pt x="13982" y="18310"/>
                    <a:pt x="14835" y="14752"/>
                    <a:pt x="15968" y="14752"/>
                  </a:cubicBezTo>
                  <a:cubicBezTo>
                    <a:pt x="17101" y="14752"/>
                    <a:pt x="16391" y="9418"/>
                    <a:pt x="17528" y="9161"/>
                  </a:cubicBezTo>
                  <a:cubicBezTo>
                    <a:pt x="18658" y="8910"/>
                    <a:pt x="21491" y="4335"/>
                    <a:pt x="21491" y="4335"/>
                  </a:cubicBezTo>
                  <a:cubicBezTo>
                    <a:pt x="21491" y="4335"/>
                    <a:pt x="20358" y="274"/>
                    <a:pt x="19934" y="17"/>
                  </a:cubicBezTo>
                  <a:cubicBezTo>
                    <a:pt x="19508" y="-240"/>
                    <a:pt x="18091" y="2553"/>
                    <a:pt x="15541" y="2553"/>
                  </a:cubicBezTo>
                  <a:cubicBezTo>
                    <a:pt x="12995" y="2553"/>
                    <a:pt x="11155" y="6117"/>
                    <a:pt x="10022" y="6117"/>
                  </a:cubicBezTo>
                  <a:cubicBezTo>
                    <a:pt x="8889" y="6117"/>
                    <a:pt x="5346" y="4078"/>
                    <a:pt x="2939" y="3826"/>
                  </a:cubicBezTo>
                  <a:cubicBezTo>
                    <a:pt x="2089" y="3747"/>
                    <a:pt x="1205" y="3618"/>
                    <a:pt x="379" y="3459"/>
                  </a:cubicBezTo>
                  <a:cubicBezTo>
                    <a:pt x="147" y="7299"/>
                    <a:pt x="-109" y="13221"/>
                    <a:pt x="48" y="1865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0" name="Shape 2856"/>
            <p:cNvSpPr/>
            <p:nvPr/>
          </p:nvSpPr>
          <p:spPr>
            <a:xfrm>
              <a:off x="8571307" y="3180079"/>
              <a:ext cx="287895" cy="359472"/>
            </a:xfrm>
            <a:custGeom>
              <a:avLst/>
              <a:gdLst/>
              <a:ahLst/>
              <a:cxnLst>
                <a:cxn ang="0">
                  <a:pos x="wd2" y="hd2"/>
                </a:cxn>
                <a:cxn ang="5400000">
                  <a:pos x="wd2" y="hd2"/>
                </a:cxn>
                <a:cxn ang="10800000">
                  <a:pos x="wd2" y="hd2"/>
                </a:cxn>
                <a:cxn ang="16200000">
                  <a:pos x="wd2" y="hd2"/>
                </a:cxn>
              </a:cxnLst>
              <a:rect l="0" t="0" r="r" b="b"/>
              <a:pathLst>
                <a:path w="21600" h="21559" extrusionOk="0">
                  <a:moveTo>
                    <a:pt x="18476" y="20311"/>
                  </a:moveTo>
                  <a:cubicBezTo>
                    <a:pt x="17670" y="19950"/>
                    <a:pt x="14046" y="20552"/>
                    <a:pt x="13092" y="19828"/>
                  </a:cubicBezTo>
                  <a:cubicBezTo>
                    <a:pt x="12132" y="19103"/>
                    <a:pt x="10181" y="20400"/>
                    <a:pt x="11024" y="20512"/>
                  </a:cubicBezTo>
                  <a:cubicBezTo>
                    <a:pt x="12233" y="20673"/>
                    <a:pt x="14046" y="21519"/>
                    <a:pt x="16010" y="21558"/>
                  </a:cubicBezTo>
                  <a:cubicBezTo>
                    <a:pt x="17974" y="21600"/>
                    <a:pt x="20643" y="20835"/>
                    <a:pt x="20593" y="20432"/>
                  </a:cubicBezTo>
                  <a:cubicBezTo>
                    <a:pt x="20541" y="20027"/>
                    <a:pt x="19285" y="20673"/>
                    <a:pt x="18476" y="20311"/>
                  </a:cubicBezTo>
                  <a:close/>
                  <a:moveTo>
                    <a:pt x="21323" y="0"/>
                  </a:moveTo>
                  <a:cubicBezTo>
                    <a:pt x="20564" y="61"/>
                    <a:pt x="19516" y="287"/>
                    <a:pt x="19687" y="627"/>
                  </a:cubicBezTo>
                  <a:cubicBezTo>
                    <a:pt x="19887" y="1029"/>
                    <a:pt x="19181" y="1269"/>
                    <a:pt x="18378" y="1269"/>
                  </a:cubicBezTo>
                  <a:cubicBezTo>
                    <a:pt x="18378" y="1269"/>
                    <a:pt x="15557" y="1110"/>
                    <a:pt x="14748" y="787"/>
                  </a:cubicBezTo>
                  <a:cubicBezTo>
                    <a:pt x="14140" y="544"/>
                    <a:pt x="11450" y="668"/>
                    <a:pt x="10181" y="744"/>
                  </a:cubicBezTo>
                  <a:cubicBezTo>
                    <a:pt x="10176" y="784"/>
                    <a:pt x="10156" y="825"/>
                    <a:pt x="10117" y="867"/>
                  </a:cubicBezTo>
                  <a:cubicBezTo>
                    <a:pt x="9815" y="1230"/>
                    <a:pt x="7398" y="2215"/>
                    <a:pt x="6945" y="2034"/>
                  </a:cubicBezTo>
                  <a:cubicBezTo>
                    <a:pt x="6491" y="1854"/>
                    <a:pt x="6266" y="2638"/>
                    <a:pt x="5359" y="2819"/>
                  </a:cubicBezTo>
                  <a:cubicBezTo>
                    <a:pt x="4453" y="3000"/>
                    <a:pt x="3093" y="2759"/>
                    <a:pt x="3018" y="3062"/>
                  </a:cubicBezTo>
                  <a:cubicBezTo>
                    <a:pt x="2942" y="3363"/>
                    <a:pt x="2337" y="4208"/>
                    <a:pt x="1809" y="4630"/>
                  </a:cubicBezTo>
                  <a:cubicBezTo>
                    <a:pt x="1280" y="5052"/>
                    <a:pt x="1733" y="5537"/>
                    <a:pt x="979" y="5656"/>
                  </a:cubicBezTo>
                  <a:cubicBezTo>
                    <a:pt x="481" y="5738"/>
                    <a:pt x="273" y="6475"/>
                    <a:pt x="0" y="7127"/>
                  </a:cubicBezTo>
                  <a:cubicBezTo>
                    <a:pt x="47" y="7145"/>
                    <a:pt x="95" y="7174"/>
                    <a:pt x="146" y="7188"/>
                  </a:cubicBezTo>
                  <a:cubicBezTo>
                    <a:pt x="1252" y="7468"/>
                    <a:pt x="2110" y="8515"/>
                    <a:pt x="1959" y="9521"/>
                  </a:cubicBezTo>
                  <a:cubicBezTo>
                    <a:pt x="1809" y="10529"/>
                    <a:pt x="3571" y="10892"/>
                    <a:pt x="4376" y="10166"/>
                  </a:cubicBezTo>
                  <a:cubicBezTo>
                    <a:pt x="5182" y="9442"/>
                    <a:pt x="7449" y="10569"/>
                    <a:pt x="7449" y="11052"/>
                  </a:cubicBezTo>
                  <a:cubicBezTo>
                    <a:pt x="7449" y="11535"/>
                    <a:pt x="5133" y="10529"/>
                    <a:pt x="3821" y="11293"/>
                  </a:cubicBezTo>
                  <a:cubicBezTo>
                    <a:pt x="2516" y="12057"/>
                    <a:pt x="4831" y="12783"/>
                    <a:pt x="4529" y="13588"/>
                  </a:cubicBezTo>
                  <a:cubicBezTo>
                    <a:pt x="4225" y="14394"/>
                    <a:pt x="5133" y="15519"/>
                    <a:pt x="6291" y="15480"/>
                  </a:cubicBezTo>
                  <a:cubicBezTo>
                    <a:pt x="7451" y="15440"/>
                    <a:pt x="8758" y="16970"/>
                    <a:pt x="9462" y="16687"/>
                  </a:cubicBezTo>
                  <a:cubicBezTo>
                    <a:pt x="10168" y="16407"/>
                    <a:pt x="8607" y="14273"/>
                    <a:pt x="8858" y="13950"/>
                  </a:cubicBezTo>
                  <a:cubicBezTo>
                    <a:pt x="9113" y="13627"/>
                    <a:pt x="10518" y="14514"/>
                    <a:pt x="11224" y="13867"/>
                  </a:cubicBezTo>
                  <a:cubicBezTo>
                    <a:pt x="11930" y="13226"/>
                    <a:pt x="10722" y="12743"/>
                    <a:pt x="9664" y="12783"/>
                  </a:cubicBezTo>
                  <a:cubicBezTo>
                    <a:pt x="8607" y="12821"/>
                    <a:pt x="9615" y="11654"/>
                    <a:pt x="10875" y="12259"/>
                  </a:cubicBezTo>
                  <a:cubicBezTo>
                    <a:pt x="12131" y="12862"/>
                    <a:pt x="12737" y="12099"/>
                    <a:pt x="13339" y="12016"/>
                  </a:cubicBezTo>
                  <a:cubicBezTo>
                    <a:pt x="13944" y="11936"/>
                    <a:pt x="14095" y="10206"/>
                    <a:pt x="12233" y="9805"/>
                  </a:cubicBezTo>
                  <a:cubicBezTo>
                    <a:pt x="10372" y="9403"/>
                    <a:pt x="10620" y="10892"/>
                    <a:pt x="9411" y="9883"/>
                  </a:cubicBezTo>
                  <a:cubicBezTo>
                    <a:pt x="8202" y="8879"/>
                    <a:pt x="10518" y="9279"/>
                    <a:pt x="10518" y="8435"/>
                  </a:cubicBezTo>
                  <a:cubicBezTo>
                    <a:pt x="10518" y="7590"/>
                    <a:pt x="8657" y="6382"/>
                    <a:pt x="7751" y="5375"/>
                  </a:cubicBezTo>
                  <a:cubicBezTo>
                    <a:pt x="6844" y="4371"/>
                    <a:pt x="9011" y="3887"/>
                    <a:pt x="9511" y="4613"/>
                  </a:cubicBezTo>
                  <a:cubicBezTo>
                    <a:pt x="10017" y="5336"/>
                    <a:pt x="11373" y="5215"/>
                    <a:pt x="12233" y="4933"/>
                  </a:cubicBezTo>
                  <a:cubicBezTo>
                    <a:pt x="13092" y="4652"/>
                    <a:pt x="11326" y="3363"/>
                    <a:pt x="12886" y="2880"/>
                  </a:cubicBezTo>
                  <a:cubicBezTo>
                    <a:pt x="14450" y="2395"/>
                    <a:pt x="14450" y="3242"/>
                    <a:pt x="14952" y="3404"/>
                  </a:cubicBezTo>
                  <a:cubicBezTo>
                    <a:pt x="15455" y="3564"/>
                    <a:pt x="15910" y="2395"/>
                    <a:pt x="17519" y="2395"/>
                  </a:cubicBezTo>
                  <a:cubicBezTo>
                    <a:pt x="18360" y="2395"/>
                    <a:pt x="19103" y="2842"/>
                    <a:pt x="19820" y="3270"/>
                  </a:cubicBezTo>
                  <a:cubicBezTo>
                    <a:pt x="20257" y="2886"/>
                    <a:pt x="20617" y="2663"/>
                    <a:pt x="20617" y="2337"/>
                  </a:cubicBezTo>
                  <a:cubicBezTo>
                    <a:pt x="20617" y="1913"/>
                    <a:pt x="21600" y="1732"/>
                    <a:pt x="21600" y="1068"/>
                  </a:cubicBezTo>
                  <a:cubicBezTo>
                    <a:pt x="21600" y="749"/>
                    <a:pt x="21442" y="346"/>
                    <a:pt x="21323" y="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1" name="Shape 2857"/>
            <p:cNvSpPr/>
            <p:nvPr/>
          </p:nvSpPr>
          <p:spPr>
            <a:xfrm>
              <a:off x="9117882" y="3503055"/>
              <a:ext cx="104993" cy="59639"/>
            </a:xfrm>
            <a:custGeom>
              <a:avLst/>
              <a:gdLst/>
              <a:ahLst/>
              <a:cxnLst>
                <a:cxn ang="0">
                  <a:pos x="wd2" y="hd2"/>
                </a:cxn>
                <a:cxn ang="5400000">
                  <a:pos x="wd2" y="hd2"/>
                </a:cxn>
                <a:cxn ang="10800000">
                  <a:pos x="wd2" y="hd2"/>
                </a:cxn>
                <a:cxn ang="16200000">
                  <a:pos x="wd2" y="hd2"/>
                </a:cxn>
              </a:cxnLst>
              <a:rect l="0" t="0" r="r" b="b"/>
              <a:pathLst>
                <a:path w="18876" h="17294" extrusionOk="0">
                  <a:moveTo>
                    <a:pt x="12842" y="11821"/>
                  </a:moveTo>
                  <a:cubicBezTo>
                    <a:pt x="12607" y="9675"/>
                    <a:pt x="14413" y="5201"/>
                    <a:pt x="17187" y="3449"/>
                  </a:cubicBezTo>
                  <a:cubicBezTo>
                    <a:pt x="19961" y="1704"/>
                    <a:pt x="18879" y="-1610"/>
                    <a:pt x="17073" y="916"/>
                  </a:cubicBezTo>
                  <a:cubicBezTo>
                    <a:pt x="15259" y="3449"/>
                    <a:pt x="10910" y="6172"/>
                    <a:pt x="5488" y="6566"/>
                  </a:cubicBezTo>
                  <a:cubicBezTo>
                    <a:pt x="53" y="6953"/>
                    <a:pt x="-1639" y="12722"/>
                    <a:pt x="1746" y="15909"/>
                  </a:cubicBezTo>
                  <a:cubicBezTo>
                    <a:pt x="6090" y="19990"/>
                    <a:pt x="13087" y="13960"/>
                    <a:pt x="12842" y="1182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2" name="Shape 2858"/>
            <p:cNvSpPr/>
            <p:nvPr/>
          </p:nvSpPr>
          <p:spPr>
            <a:xfrm>
              <a:off x="6558912" y="1614883"/>
              <a:ext cx="480975" cy="233902"/>
            </a:xfrm>
            <a:custGeom>
              <a:avLst/>
              <a:gdLst/>
              <a:ahLst/>
              <a:cxnLst>
                <a:cxn ang="0">
                  <a:pos x="wd2" y="hd2"/>
                </a:cxn>
                <a:cxn ang="5400000">
                  <a:pos x="wd2" y="hd2"/>
                </a:cxn>
                <a:cxn ang="10800000">
                  <a:pos x="wd2" y="hd2"/>
                </a:cxn>
                <a:cxn ang="16200000">
                  <a:pos x="wd2" y="hd2"/>
                </a:cxn>
              </a:cxnLst>
              <a:rect l="0" t="0" r="r" b="b"/>
              <a:pathLst>
                <a:path w="21321" h="20566" extrusionOk="0">
                  <a:moveTo>
                    <a:pt x="18090" y="14930"/>
                  </a:moveTo>
                  <a:cubicBezTo>
                    <a:pt x="19250" y="14815"/>
                    <a:pt x="19221" y="12276"/>
                    <a:pt x="19696" y="12393"/>
                  </a:cubicBezTo>
                  <a:cubicBezTo>
                    <a:pt x="20174" y="12515"/>
                    <a:pt x="20946" y="10625"/>
                    <a:pt x="21245" y="9443"/>
                  </a:cubicBezTo>
                  <a:cubicBezTo>
                    <a:pt x="21542" y="8263"/>
                    <a:pt x="20917" y="6138"/>
                    <a:pt x="20203" y="6138"/>
                  </a:cubicBezTo>
                  <a:cubicBezTo>
                    <a:pt x="19489" y="6138"/>
                    <a:pt x="18954" y="5016"/>
                    <a:pt x="19103" y="4193"/>
                  </a:cubicBezTo>
                  <a:cubicBezTo>
                    <a:pt x="19252" y="3365"/>
                    <a:pt x="18715" y="2303"/>
                    <a:pt x="18746" y="1714"/>
                  </a:cubicBezTo>
                  <a:cubicBezTo>
                    <a:pt x="18775" y="1123"/>
                    <a:pt x="17853" y="1650"/>
                    <a:pt x="17376" y="1891"/>
                  </a:cubicBezTo>
                  <a:cubicBezTo>
                    <a:pt x="16901" y="2126"/>
                    <a:pt x="15890" y="-413"/>
                    <a:pt x="15443" y="58"/>
                  </a:cubicBezTo>
                  <a:cubicBezTo>
                    <a:pt x="14997" y="532"/>
                    <a:pt x="15323" y="1772"/>
                    <a:pt x="15204" y="2480"/>
                  </a:cubicBezTo>
                  <a:cubicBezTo>
                    <a:pt x="15086" y="3188"/>
                    <a:pt x="14016" y="1829"/>
                    <a:pt x="14016" y="2657"/>
                  </a:cubicBezTo>
                  <a:cubicBezTo>
                    <a:pt x="14016" y="3482"/>
                    <a:pt x="13569" y="3600"/>
                    <a:pt x="13212" y="2714"/>
                  </a:cubicBezTo>
                  <a:cubicBezTo>
                    <a:pt x="12855" y="1829"/>
                    <a:pt x="12021" y="2360"/>
                    <a:pt x="12051" y="3069"/>
                  </a:cubicBezTo>
                  <a:cubicBezTo>
                    <a:pt x="12080" y="3777"/>
                    <a:pt x="11694" y="3188"/>
                    <a:pt x="11010" y="2360"/>
                  </a:cubicBezTo>
                  <a:cubicBezTo>
                    <a:pt x="10325" y="1537"/>
                    <a:pt x="9611" y="3305"/>
                    <a:pt x="9671" y="4193"/>
                  </a:cubicBezTo>
                  <a:cubicBezTo>
                    <a:pt x="9731" y="5078"/>
                    <a:pt x="9432" y="5311"/>
                    <a:pt x="8868" y="3365"/>
                  </a:cubicBezTo>
                  <a:cubicBezTo>
                    <a:pt x="8303" y="1417"/>
                    <a:pt x="7647" y="3540"/>
                    <a:pt x="7945" y="4607"/>
                  </a:cubicBezTo>
                  <a:cubicBezTo>
                    <a:pt x="8243" y="5665"/>
                    <a:pt x="8124" y="6964"/>
                    <a:pt x="7678" y="6433"/>
                  </a:cubicBezTo>
                  <a:cubicBezTo>
                    <a:pt x="7232" y="5904"/>
                    <a:pt x="6636" y="6787"/>
                    <a:pt x="6369" y="7615"/>
                  </a:cubicBezTo>
                  <a:cubicBezTo>
                    <a:pt x="6100" y="8440"/>
                    <a:pt x="5148" y="5193"/>
                    <a:pt x="5833" y="4428"/>
                  </a:cubicBezTo>
                  <a:cubicBezTo>
                    <a:pt x="6517" y="3662"/>
                    <a:pt x="3661" y="413"/>
                    <a:pt x="2768" y="413"/>
                  </a:cubicBezTo>
                  <a:cubicBezTo>
                    <a:pt x="1876" y="413"/>
                    <a:pt x="2471" y="1714"/>
                    <a:pt x="3066" y="2657"/>
                  </a:cubicBezTo>
                  <a:cubicBezTo>
                    <a:pt x="3661" y="3600"/>
                    <a:pt x="2648" y="3365"/>
                    <a:pt x="2322" y="2537"/>
                  </a:cubicBezTo>
                  <a:cubicBezTo>
                    <a:pt x="1994" y="1714"/>
                    <a:pt x="1370" y="2360"/>
                    <a:pt x="1013" y="3540"/>
                  </a:cubicBezTo>
                  <a:cubicBezTo>
                    <a:pt x="656" y="4722"/>
                    <a:pt x="61" y="5370"/>
                    <a:pt x="2" y="6198"/>
                  </a:cubicBezTo>
                  <a:cubicBezTo>
                    <a:pt x="-58" y="7024"/>
                    <a:pt x="1013" y="7909"/>
                    <a:pt x="1935" y="7141"/>
                  </a:cubicBezTo>
                  <a:cubicBezTo>
                    <a:pt x="2858" y="6375"/>
                    <a:pt x="3899" y="6256"/>
                    <a:pt x="4375" y="7141"/>
                  </a:cubicBezTo>
                  <a:cubicBezTo>
                    <a:pt x="4851" y="8026"/>
                    <a:pt x="3512" y="8381"/>
                    <a:pt x="3988" y="9089"/>
                  </a:cubicBezTo>
                  <a:cubicBezTo>
                    <a:pt x="4464" y="9795"/>
                    <a:pt x="4078" y="10386"/>
                    <a:pt x="2948" y="10211"/>
                  </a:cubicBezTo>
                  <a:cubicBezTo>
                    <a:pt x="1817" y="10034"/>
                    <a:pt x="448" y="10682"/>
                    <a:pt x="656" y="11448"/>
                  </a:cubicBezTo>
                  <a:cubicBezTo>
                    <a:pt x="864" y="12216"/>
                    <a:pt x="3542" y="10802"/>
                    <a:pt x="3572" y="11568"/>
                  </a:cubicBezTo>
                  <a:cubicBezTo>
                    <a:pt x="3602" y="12336"/>
                    <a:pt x="3572" y="13633"/>
                    <a:pt x="4287" y="13042"/>
                  </a:cubicBezTo>
                  <a:cubicBezTo>
                    <a:pt x="5000" y="12455"/>
                    <a:pt x="4523" y="14106"/>
                    <a:pt x="4880" y="14399"/>
                  </a:cubicBezTo>
                  <a:cubicBezTo>
                    <a:pt x="5237" y="14695"/>
                    <a:pt x="5148" y="16110"/>
                    <a:pt x="4197" y="16231"/>
                  </a:cubicBezTo>
                  <a:cubicBezTo>
                    <a:pt x="3244" y="16349"/>
                    <a:pt x="2780" y="16726"/>
                    <a:pt x="3185" y="17528"/>
                  </a:cubicBezTo>
                  <a:cubicBezTo>
                    <a:pt x="3691" y="18531"/>
                    <a:pt x="4733" y="17823"/>
                    <a:pt x="5743" y="17351"/>
                  </a:cubicBezTo>
                  <a:cubicBezTo>
                    <a:pt x="6754" y="16878"/>
                    <a:pt x="8213" y="19299"/>
                    <a:pt x="9403" y="20242"/>
                  </a:cubicBezTo>
                  <a:cubicBezTo>
                    <a:pt x="10593" y="21187"/>
                    <a:pt x="12646" y="19888"/>
                    <a:pt x="12884" y="18648"/>
                  </a:cubicBezTo>
                  <a:cubicBezTo>
                    <a:pt x="13123" y="17407"/>
                    <a:pt x="14729" y="17880"/>
                    <a:pt x="15383" y="16997"/>
                  </a:cubicBezTo>
                  <a:cubicBezTo>
                    <a:pt x="16037" y="16110"/>
                    <a:pt x="16930" y="15049"/>
                    <a:pt x="18090" y="1493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3" name="Shape 2859"/>
            <p:cNvSpPr/>
            <p:nvPr/>
          </p:nvSpPr>
          <p:spPr>
            <a:xfrm>
              <a:off x="7204866" y="2409903"/>
              <a:ext cx="191220" cy="225533"/>
            </a:xfrm>
            <a:custGeom>
              <a:avLst/>
              <a:gdLst/>
              <a:ahLst/>
              <a:cxnLst>
                <a:cxn ang="0">
                  <a:pos x="wd2" y="hd2"/>
                </a:cxn>
                <a:cxn ang="5400000">
                  <a:pos x="wd2" y="hd2"/>
                </a:cxn>
                <a:cxn ang="10800000">
                  <a:pos x="wd2" y="hd2"/>
                </a:cxn>
                <a:cxn ang="16200000">
                  <a:pos x="wd2" y="hd2"/>
                </a:cxn>
              </a:cxnLst>
              <a:rect l="0" t="0" r="r" b="b"/>
              <a:pathLst>
                <a:path w="20110" h="21347" extrusionOk="0">
                  <a:moveTo>
                    <a:pt x="18838" y="6581"/>
                  </a:moveTo>
                  <a:cubicBezTo>
                    <a:pt x="18243" y="6184"/>
                    <a:pt x="17690" y="5750"/>
                    <a:pt x="17258" y="5293"/>
                  </a:cubicBezTo>
                  <a:cubicBezTo>
                    <a:pt x="15446" y="3371"/>
                    <a:pt x="14697" y="4907"/>
                    <a:pt x="14487" y="6058"/>
                  </a:cubicBezTo>
                  <a:cubicBezTo>
                    <a:pt x="14271" y="7213"/>
                    <a:pt x="12567" y="5676"/>
                    <a:pt x="11498" y="5486"/>
                  </a:cubicBezTo>
                  <a:cubicBezTo>
                    <a:pt x="10433" y="5293"/>
                    <a:pt x="11819" y="3469"/>
                    <a:pt x="12567" y="2987"/>
                  </a:cubicBezTo>
                  <a:cubicBezTo>
                    <a:pt x="13066" y="2666"/>
                    <a:pt x="13559" y="1777"/>
                    <a:pt x="13867" y="539"/>
                  </a:cubicBezTo>
                  <a:cubicBezTo>
                    <a:pt x="13666" y="537"/>
                    <a:pt x="13467" y="514"/>
                    <a:pt x="13276" y="445"/>
                  </a:cubicBezTo>
                  <a:cubicBezTo>
                    <a:pt x="11299" y="-251"/>
                    <a:pt x="8545" y="-253"/>
                    <a:pt x="8475" y="1336"/>
                  </a:cubicBezTo>
                  <a:cubicBezTo>
                    <a:pt x="8405" y="2923"/>
                    <a:pt x="10663" y="2353"/>
                    <a:pt x="10733" y="3366"/>
                  </a:cubicBezTo>
                  <a:cubicBezTo>
                    <a:pt x="10803" y="4386"/>
                    <a:pt x="8475" y="4129"/>
                    <a:pt x="6849" y="5146"/>
                  </a:cubicBezTo>
                  <a:cubicBezTo>
                    <a:pt x="5228" y="6163"/>
                    <a:pt x="3462" y="4450"/>
                    <a:pt x="1768" y="5210"/>
                  </a:cubicBezTo>
                  <a:cubicBezTo>
                    <a:pt x="73" y="5973"/>
                    <a:pt x="3603" y="6866"/>
                    <a:pt x="2333" y="8450"/>
                  </a:cubicBezTo>
                  <a:cubicBezTo>
                    <a:pt x="1063" y="10042"/>
                    <a:pt x="2402" y="9975"/>
                    <a:pt x="4520" y="11500"/>
                  </a:cubicBezTo>
                  <a:cubicBezTo>
                    <a:pt x="6639" y="13027"/>
                    <a:pt x="3251" y="13406"/>
                    <a:pt x="3251" y="15121"/>
                  </a:cubicBezTo>
                  <a:cubicBezTo>
                    <a:pt x="3251" y="16835"/>
                    <a:pt x="639" y="16775"/>
                    <a:pt x="73" y="17916"/>
                  </a:cubicBezTo>
                  <a:cubicBezTo>
                    <a:pt x="-490" y="19062"/>
                    <a:pt x="2333" y="21347"/>
                    <a:pt x="4806" y="21347"/>
                  </a:cubicBezTo>
                  <a:cubicBezTo>
                    <a:pt x="6569" y="21347"/>
                    <a:pt x="10663" y="20330"/>
                    <a:pt x="13062" y="18297"/>
                  </a:cubicBezTo>
                  <a:cubicBezTo>
                    <a:pt x="15462" y="16265"/>
                    <a:pt x="16732" y="18231"/>
                    <a:pt x="18920" y="17218"/>
                  </a:cubicBezTo>
                  <a:cubicBezTo>
                    <a:pt x="21110" y="16203"/>
                    <a:pt x="19767" y="8770"/>
                    <a:pt x="18920" y="7245"/>
                  </a:cubicBezTo>
                  <a:cubicBezTo>
                    <a:pt x="18772" y="6974"/>
                    <a:pt x="18775" y="6765"/>
                    <a:pt x="18838" y="658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4" name="Shape 2860"/>
            <p:cNvSpPr/>
            <p:nvPr/>
          </p:nvSpPr>
          <p:spPr>
            <a:xfrm>
              <a:off x="7304244" y="2037238"/>
              <a:ext cx="450135" cy="688676"/>
            </a:xfrm>
            <a:custGeom>
              <a:avLst/>
              <a:gdLst/>
              <a:ahLst/>
              <a:cxnLst>
                <a:cxn ang="0">
                  <a:pos x="wd2" y="hd2"/>
                </a:cxn>
                <a:cxn ang="5400000">
                  <a:pos x="wd2" y="hd2"/>
                </a:cxn>
                <a:cxn ang="10800000">
                  <a:pos x="wd2" y="hd2"/>
                </a:cxn>
                <a:cxn ang="16200000">
                  <a:pos x="wd2" y="hd2"/>
                </a:cxn>
              </a:cxnLst>
              <a:rect l="0" t="0" r="r" b="b"/>
              <a:pathLst>
                <a:path w="21234" h="21291" extrusionOk="0">
                  <a:moveTo>
                    <a:pt x="14457" y="1566"/>
                  </a:moveTo>
                  <a:cubicBezTo>
                    <a:pt x="14996" y="1214"/>
                    <a:pt x="15628" y="-135"/>
                    <a:pt x="14807" y="11"/>
                  </a:cubicBezTo>
                  <a:cubicBezTo>
                    <a:pt x="13983" y="156"/>
                    <a:pt x="14223" y="1720"/>
                    <a:pt x="14457" y="1566"/>
                  </a:cubicBezTo>
                  <a:close/>
                  <a:moveTo>
                    <a:pt x="2205" y="6069"/>
                  </a:moveTo>
                  <a:cubicBezTo>
                    <a:pt x="3060" y="6048"/>
                    <a:pt x="4041" y="5095"/>
                    <a:pt x="3630" y="4823"/>
                  </a:cubicBezTo>
                  <a:cubicBezTo>
                    <a:pt x="3219" y="4554"/>
                    <a:pt x="1569" y="6083"/>
                    <a:pt x="2205" y="6069"/>
                  </a:cubicBezTo>
                  <a:close/>
                  <a:moveTo>
                    <a:pt x="21232" y="16485"/>
                  </a:moveTo>
                  <a:cubicBezTo>
                    <a:pt x="21296" y="15863"/>
                    <a:pt x="19207" y="15427"/>
                    <a:pt x="18984" y="15758"/>
                  </a:cubicBezTo>
                  <a:cubicBezTo>
                    <a:pt x="18763" y="16090"/>
                    <a:pt x="18288" y="16049"/>
                    <a:pt x="17939" y="15677"/>
                  </a:cubicBezTo>
                  <a:cubicBezTo>
                    <a:pt x="17592" y="15302"/>
                    <a:pt x="18257" y="14949"/>
                    <a:pt x="17909" y="14909"/>
                  </a:cubicBezTo>
                  <a:cubicBezTo>
                    <a:pt x="17559" y="14867"/>
                    <a:pt x="17117" y="14348"/>
                    <a:pt x="17212" y="14141"/>
                  </a:cubicBezTo>
                  <a:cubicBezTo>
                    <a:pt x="17307" y="13933"/>
                    <a:pt x="16673" y="12605"/>
                    <a:pt x="15597" y="12439"/>
                  </a:cubicBezTo>
                  <a:cubicBezTo>
                    <a:pt x="14521" y="12274"/>
                    <a:pt x="14363" y="11277"/>
                    <a:pt x="14173" y="10738"/>
                  </a:cubicBezTo>
                  <a:cubicBezTo>
                    <a:pt x="13983" y="10198"/>
                    <a:pt x="13285" y="10488"/>
                    <a:pt x="12748" y="10032"/>
                  </a:cubicBezTo>
                  <a:cubicBezTo>
                    <a:pt x="12209" y="9576"/>
                    <a:pt x="11291" y="9804"/>
                    <a:pt x="10816" y="9825"/>
                  </a:cubicBezTo>
                  <a:cubicBezTo>
                    <a:pt x="10341" y="9846"/>
                    <a:pt x="10816" y="9243"/>
                    <a:pt x="11575" y="8912"/>
                  </a:cubicBezTo>
                  <a:cubicBezTo>
                    <a:pt x="12335" y="8580"/>
                    <a:pt x="13223" y="6815"/>
                    <a:pt x="13223" y="6463"/>
                  </a:cubicBezTo>
                  <a:cubicBezTo>
                    <a:pt x="13223" y="6110"/>
                    <a:pt x="9899" y="6131"/>
                    <a:pt x="9265" y="6339"/>
                  </a:cubicBezTo>
                  <a:cubicBezTo>
                    <a:pt x="8631" y="6546"/>
                    <a:pt x="7999" y="6027"/>
                    <a:pt x="8536" y="5882"/>
                  </a:cubicBezTo>
                  <a:cubicBezTo>
                    <a:pt x="9075" y="5736"/>
                    <a:pt x="10215" y="5011"/>
                    <a:pt x="10151" y="4720"/>
                  </a:cubicBezTo>
                  <a:cubicBezTo>
                    <a:pt x="10088" y="4430"/>
                    <a:pt x="10944" y="4160"/>
                    <a:pt x="10469" y="3890"/>
                  </a:cubicBezTo>
                  <a:cubicBezTo>
                    <a:pt x="9994" y="3620"/>
                    <a:pt x="9930" y="4243"/>
                    <a:pt x="9518" y="4450"/>
                  </a:cubicBezTo>
                  <a:cubicBezTo>
                    <a:pt x="9108" y="4658"/>
                    <a:pt x="8189" y="4596"/>
                    <a:pt x="7206" y="4471"/>
                  </a:cubicBezTo>
                  <a:cubicBezTo>
                    <a:pt x="6225" y="4346"/>
                    <a:pt x="5846" y="5260"/>
                    <a:pt x="5877" y="5654"/>
                  </a:cubicBezTo>
                  <a:cubicBezTo>
                    <a:pt x="5909" y="6048"/>
                    <a:pt x="4737" y="6276"/>
                    <a:pt x="4927" y="6608"/>
                  </a:cubicBezTo>
                  <a:cubicBezTo>
                    <a:pt x="5116" y="6940"/>
                    <a:pt x="4706" y="7190"/>
                    <a:pt x="4390" y="7002"/>
                  </a:cubicBezTo>
                  <a:cubicBezTo>
                    <a:pt x="4074" y="6815"/>
                    <a:pt x="3725" y="6359"/>
                    <a:pt x="3091" y="6691"/>
                  </a:cubicBezTo>
                  <a:cubicBezTo>
                    <a:pt x="2457" y="7024"/>
                    <a:pt x="3820" y="7460"/>
                    <a:pt x="4642" y="7523"/>
                  </a:cubicBezTo>
                  <a:cubicBezTo>
                    <a:pt x="5466" y="7584"/>
                    <a:pt x="4010" y="7978"/>
                    <a:pt x="3851" y="8558"/>
                  </a:cubicBezTo>
                  <a:cubicBezTo>
                    <a:pt x="3692" y="9140"/>
                    <a:pt x="4927" y="8891"/>
                    <a:pt x="4991" y="9305"/>
                  </a:cubicBezTo>
                  <a:cubicBezTo>
                    <a:pt x="5055" y="9720"/>
                    <a:pt x="3217" y="9783"/>
                    <a:pt x="3217" y="10176"/>
                  </a:cubicBezTo>
                  <a:cubicBezTo>
                    <a:pt x="3217" y="10572"/>
                    <a:pt x="4262" y="9990"/>
                    <a:pt x="4737" y="9825"/>
                  </a:cubicBezTo>
                  <a:cubicBezTo>
                    <a:pt x="5212" y="9658"/>
                    <a:pt x="4485" y="10799"/>
                    <a:pt x="5625" y="10675"/>
                  </a:cubicBezTo>
                  <a:cubicBezTo>
                    <a:pt x="6764" y="10550"/>
                    <a:pt x="6446" y="9534"/>
                    <a:pt x="6859" y="9576"/>
                  </a:cubicBezTo>
                  <a:cubicBezTo>
                    <a:pt x="7270" y="9618"/>
                    <a:pt x="6669" y="10115"/>
                    <a:pt x="7018" y="10550"/>
                  </a:cubicBezTo>
                  <a:cubicBezTo>
                    <a:pt x="7365" y="10986"/>
                    <a:pt x="6194" y="11650"/>
                    <a:pt x="6258" y="11962"/>
                  </a:cubicBezTo>
                  <a:cubicBezTo>
                    <a:pt x="6321" y="12274"/>
                    <a:pt x="8600" y="12274"/>
                    <a:pt x="9328" y="11775"/>
                  </a:cubicBezTo>
                  <a:cubicBezTo>
                    <a:pt x="10057" y="11277"/>
                    <a:pt x="10404" y="11817"/>
                    <a:pt x="9899" y="12190"/>
                  </a:cubicBezTo>
                  <a:cubicBezTo>
                    <a:pt x="9393" y="12564"/>
                    <a:pt x="9614" y="12916"/>
                    <a:pt x="10248" y="13062"/>
                  </a:cubicBezTo>
                  <a:cubicBezTo>
                    <a:pt x="10880" y="13207"/>
                    <a:pt x="11102" y="13248"/>
                    <a:pt x="10817" y="13580"/>
                  </a:cubicBezTo>
                  <a:cubicBezTo>
                    <a:pt x="10532" y="13913"/>
                    <a:pt x="10784" y="14534"/>
                    <a:pt x="10627" y="14846"/>
                  </a:cubicBezTo>
                  <a:cubicBezTo>
                    <a:pt x="10469" y="15156"/>
                    <a:pt x="8506" y="15116"/>
                    <a:pt x="8442" y="14909"/>
                  </a:cubicBezTo>
                  <a:cubicBezTo>
                    <a:pt x="8378" y="14700"/>
                    <a:pt x="7555" y="14846"/>
                    <a:pt x="7778" y="15136"/>
                  </a:cubicBezTo>
                  <a:cubicBezTo>
                    <a:pt x="7999" y="15427"/>
                    <a:pt x="7080" y="15738"/>
                    <a:pt x="7144" y="16008"/>
                  </a:cubicBezTo>
                  <a:cubicBezTo>
                    <a:pt x="7208" y="16279"/>
                    <a:pt x="8378" y="16215"/>
                    <a:pt x="8410" y="16548"/>
                  </a:cubicBezTo>
                  <a:cubicBezTo>
                    <a:pt x="8441" y="16879"/>
                    <a:pt x="7555" y="17273"/>
                    <a:pt x="6353" y="17502"/>
                  </a:cubicBezTo>
                  <a:cubicBezTo>
                    <a:pt x="5149" y="17730"/>
                    <a:pt x="6606" y="18353"/>
                    <a:pt x="7176" y="18082"/>
                  </a:cubicBezTo>
                  <a:cubicBezTo>
                    <a:pt x="7745" y="17813"/>
                    <a:pt x="7619" y="18269"/>
                    <a:pt x="8442" y="18269"/>
                  </a:cubicBezTo>
                  <a:cubicBezTo>
                    <a:pt x="9265" y="18269"/>
                    <a:pt x="9773" y="18705"/>
                    <a:pt x="10690" y="18477"/>
                  </a:cubicBezTo>
                  <a:cubicBezTo>
                    <a:pt x="11608" y="18249"/>
                    <a:pt x="11577" y="18477"/>
                    <a:pt x="10880" y="18830"/>
                  </a:cubicBezTo>
                  <a:cubicBezTo>
                    <a:pt x="10183" y="19183"/>
                    <a:pt x="9139" y="18809"/>
                    <a:pt x="8506" y="19037"/>
                  </a:cubicBezTo>
                  <a:cubicBezTo>
                    <a:pt x="7872" y="19265"/>
                    <a:pt x="5297" y="20848"/>
                    <a:pt x="5783" y="21237"/>
                  </a:cubicBezTo>
                  <a:cubicBezTo>
                    <a:pt x="6068" y="21465"/>
                    <a:pt x="6446" y="20905"/>
                    <a:pt x="7365" y="20656"/>
                  </a:cubicBezTo>
                  <a:cubicBezTo>
                    <a:pt x="8284" y="20407"/>
                    <a:pt x="8441" y="20821"/>
                    <a:pt x="8949" y="20863"/>
                  </a:cubicBezTo>
                  <a:cubicBezTo>
                    <a:pt x="9454" y="20905"/>
                    <a:pt x="9486" y="20179"/>
                    <a:pt x="9899" y="20241"/>
                  </a:cubicBezTo>
                  <a:cubicBezTo>
                    <a:pt x="10310" y="20303"/>
                    <a:pt x="10690" y="20012"/>
                    <a:pt x="11449" y="20096"/>
                  </a:cubicBezTo>
                  <a:cubicBezTo>
                    <a:pt x="12209" y="20179"/>
                    <a:pt x="12748" y="19992"/>
                    <a:pt x="13128" y="19785"/>
                  </a:cubicBezTo>
                  <a:cubicBezTo>
                    <a:pt x="13508" y="19577"/>
                    <a:pt x="14519" y="20198"/>
                    <a:pt x="14838" y="20054"/>
                  </a:cubicBezTo>
                  <a:cubicBezTo>
                    <a:pt x="15153" y="19909"/>
                    <a:pt x="16547" y="19742"/>
                    <a:pt x="17243" y="19763"/>
                  </a:cubicBezTo>
                  <a:cubicBezTo>
                    <a:pt x="17939" y="19785"/>
                    <a:pt x="19744" y="19246"/>
                    <a:pt x="20219" y="18954"/>
                  </a:cubicBezTo>
                  <a:cubicBezTo>
                    <a:pt x="20694" y="18664"/>
                    <a:pt x="19934" y="18602"/>
                    <a:pt x="19302" y="18664"/>
                  </a:cubicBezTo>
                  <a:cubicBezTo>
                    <a:pt x="18668" y="18727"/>
                    <a:pt x="18794" y="18249"/>
                    <a:pt x="19459" y="17834"/>
                  </a:cubicBezTo>
                  <a:cubicBezTo>
                    <a:pt x="20124" y="17419"/>
                    <a:pt x="21169" y="17107"/>
                    <a:pt x="21232" y="16485"/>
                  </a:cubicBezTo>
                  <a:close/>
                  <a:moveTo>
                    <a:pt x="3915" y="11339"/>
                  </a:moveTo>
                  <a:cubicBezTo>
                    <a:pt x="3115" y="10833"/>
                    <a:pt x="2082" y="11627"/>
                    <a:pt x="1236" y="11618"/>
                  </a:cubicBezTo>
                  <a:cubicBezTo>
                    <a:pt x="1098" y="12023"/>
                    <a:pt x="877" y="12313"/>
                    <a:pt x="653" y="12418"/>
                  </a:cubicBezTo>
                  <a:cubicBezTo>
                    <a:pt x="317" y="12575"/>
                    <a:pt x="-304" y="13171"/>
                    <a:pt x="174" y="13234"/>
                  </a:cubicBezTo>
                  <a:cubicBezTo>
                    <a:pt x="653" y="13296"/>
                    <a:pt x="1417" y="13798"/>
                    <a:pt x="1514" y="13421"/>
                  </a:cubicBezTo>
                  <a:cubicBezTo>
                    <a:pt x="1609" y="13045"/>
                    <a:pt x="1944" y="12543"/>
                    <a:pt x="2758" y="13171"/>
                  </a:cubicBezTo>
                  <a:cubicBezTo>
                    <a:pt x="2950" y="13321"/>
                    <a:pt x="3199" y="13462"/>
                    <a:pt x="3466" y="13592"/>
                  </a:cubicBezTo>
                  <a:cubicBezTo>
                    <a:pt x="3597" y="13308"/>
                    <a:pt x="4598" y="13259"/>
                    <a:pt x="5116" y="12916"/>
                  </a:cubicBezTo>
                  <a:cubicBezTo>
                    <a:pt x="5750" y="12501"/>
                    <a:pt x="4801" y="11899"/>
                    <a:pt x="3915" y="1133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5" name="Shape 2861"/>
            <p:cNvSpPr/>
            <p:nvPr/>
          </p:nvSpPr>
          <p:spPr>
            <a:xfrm>
              <a:off x="7304244" y="2037238"/>
              <a:ext cx="450135" cy="688676"/>
            </a:xfrm>
            <a:custGeom>
              <a:avLst/>
              <a:gdLst/>
              <a:ahLst/>
              <a:cxnLst>
                <a:cxn ang="0">
                  <a:pos x="wd2" y="hd2"/>
                </a:cxn>
                <a:cxn ang="5400000">
                  <a:pos x="wd2" y="hd2"/>
                </a:cxn>
                <a:cxn ang="10800000">
                  <a:pos x="wd2" y="hd2"/>
                </a:cxn>
                <a:cxn ang="16200000">
                  <a:pos x="wd2" y="hd2"/>
                </a:cxn>
              </a:cxnLst>
              <a:rect l="0" t="0" r="r" b="b"/>
              <a:pathLst>
                <a:path w="21234" h="21291" extrusionOk="0">
                  <a:moveTo>
                    <a:pt x="14457" y="1566"/>
                  </a:moveTo>
                  <a:cubicBezTo>
                    <a:pt x="14996" y="1214"/>
                    <a:pt x="15628" y="-135"/>
                    <a:pt x="14807" y="11"/>
                  </a:cubicBezTo>
                  <a:cubicBezTo>
                    <a:pt x="13983" y="156"/>
                    <a:pt x="14223" y="1720"/>
                    <a:pt x="14457" y="1566"/>
                  </a:cubicBezTo>
                  <a:close/>
                  <a:moveTo>
                    <a:pt x="2205" y="6069"/>
                  </a:moveTo>
                  <a:cubicBezTo>
                    <a:pt x="3060" y="6048"/>
                    <a:pt x="4041" y="5095"/>
                    <a:pt x="3630" y="4823"/>
                  </a:cubicBezTo>
                  <a:cubicBezTo>
                    <a:pt x="3219" y="4554"/>
                    <a:pt x="1569" y="6083"/>
                    <a:pt x="2205" y="6069"/>
                  </a:cubicBezTo>
                  <a:close/>
                  <a:moveTo>
                    <a:pt x="21232" y="16485"/>
                  </a:moveTo>
                  <a:cubicBezTo>
                    <a:pt x="21296" y="15863"/>
                    <a:pt x="19207" y="15427"/>
                    <a:pt x="18984" y="15758"/>
                  </a:cubicBezTo>
                  <a:cubicBezTo>
                    <a:pt x="18763" y="16090"/>
                    <a:pt x="18288" y="16049"/>
                    <a:pt x="17939" y="15677"/>
                  </a:cubicBezTo>
                  <a:cubicBezTo>
                    <a:pt x="17592" y="15302"/>
                    <a:pt x="18257" y="14949"/>
                    <a:pt x="17909" y="14909"/>
                  </a:cubicBezTo>
                  <a:cubicBezTo>
                    <a:pt x="17559" y="14867"/>
                    <a:pt x="17117" y="14348"/>
                    <a:pt x="17212" y="14141"/>
                  </a:cubicBezTo>
                  <a:cubicBezTo>
                    <a:pt x="17307" y="13933"/>
                    <a:pt x="16673" y="12605"/>
                    <a:pt x="15597" y="12439"/>
                  </a:cubicBezTo>
                  <a:cubicBezTo>
                    <a:pt x="14521" y="12274"/>
                    <a:pt x="14363" y="11277"/>
                    <a:pt x="14173" y="10738"/>
                  </a:cubicBezTo>
                  <a:cubicBezTo>
                    <a:pt x="13983" y="10198"/>
                    <a:pt x="13285" y="10488"/>
                    <a:pt x="12748" y="10032"/>
                  </a:cubicBezTo>
                  <a:cubicBezTo>
                    <a:pt x="12209" y="9576"/>
                    <a:pt x="11291" y="9804"/>
                    <a:pt x="10816" y="9825"/>
                  </a:cubicBezTo>
                  <a:cubicBezTo>
                    <a:pt x="10341" y="9846"/>
                    <a:pt x="10816" y="9243"/>
                    <a:pt x="11575" y="8912"/>
                  </a:cubicBezTo>
                  <a:cubicBezTo>
                    <a:pt x="12335" y="8580"/>
                    <a:pt x="13223" y="6815"/>
                    <a:pt x="13223" y="6463"/>
                  </a:cubicBezTo>
                  <a:cubicBezTo>
                    <a:pt x="13223" y="6110"/>
                    <a:pt x="9899" y="6131"/>
                    <a:pt x="9265" y="6339"/>
                  </a:cubicBezTo>
                  <a:cubicBezTo>
                    <a:pt x="8631" y="6546"/>
                    <a:pt x="7999" y="6027"/>
                    <a:pt x="8536" y="5882"/>
                  </a:cubicBezTo>
                  <a:cubicBezTo>
                    <a:pt x="9075" y="5736"/>
                    <a:pt x="10215" y="5011"/>
                    <a:pt x="10151" y="4720"/>
                  </a:cubicBezTo>
                  <a:cubicBezTo>
                    <a:pt x="10088" y="4430"/>
                    <a:pt x="10944" y="4160"/>
                    <a:pt x="10469" y="3890"/>
                  </a:cubicBezTo>
                  <a:cubicBezTo>
                    <a:pt x="9994" y="3620"/>
                    <a:pt x="9930" y="4243"/>
                    <a:pt x="9518" y="4450"/>
                  </a:cubicBezTo>
                  <a:cubicBezTo>
                    <a:pt x="9108" y="4658"/>
                    <a:pt x="8189" y="4596"/>
                    <a:pt x="7206" y="4471"/>
                  </a:cubicBezTo>
                  <a:cubicBezTo>
                    <a:pt x="6225" y="4346"/>
                    <a:pt x="5846" y="5260"/>
                    <a:pt x="5877" y="5654"/>
                  </a:cubicBezTo>
                  <a:cubicBezTo>
                    <a:pt x="5909" y="6048"/>
                    <a:pt x="4737" y="6276"/>
                    <a:pt x="4927" y="6608"/>
                  </a:cubicBezTo>
                  <a:cubicBezTo>
                    <a:pt x="5116" y="6940"/>
                    <a:pt x="4706" y="7190"/>
                    <a:pt x="4390" y="7002"/>
                  </a:cubicBezTo>
                  <a:cubicBezTo>
                    <a:pt x="4074" y="6815"/>
                    <a:pt x="3725" y="6359"/>
                    <a:pt x="3091" y="6691"/>
                  </a:cubicBezTo>
                  <a:cubicBezTo>
                    <a:pt x="2457" y="7024"/>
                    <a:pt x="3820" y="7460"/>
                    <a:pt x="4642" y="7523"/>
                  </a:cubicBezTo>
                  <a:cubicBezTo>
                    <a:pt x="5466" y="7584"/>
                    <a:pt x="4010" y="7978"/>
                    <a:pt x="3851" y="8558"/>
                  </a:cubicBezTo>
                  <a:cubicBezTo>
                    <a:pt x="3692" y="9140"/>
                    <a:pt x="4927" y="8891"/>
                    <a:pt x="4991" y="9305"/>
                  </a:cubicBezTo>
                  <a:cubicBezTo>
                    <a:pt x="5055" y="9720"/>
                    <a:pt x="3217" y="9783"/>
                    <a:pt x="3217" y="10176"/>
                  </a:cubicBezTo>
                  <a:cubicBezTo>
                    <a:pt x="3217" y="10572"/>
                    <a:pt x="4262" y="9990"/>
                    <a:pt x="4737" y="9825"/>
                  </a:cubicBezTo>
                  <a:cubicBezTo>
                    <a:pt x="5212" y="9658"/>
                    <a:pt x="4485" y="10799"/>
                    <a:pt x="5625" y="10675"/>
                  </a:cubicBezTo>
                  <a:cubicBezTo>
                    <a:pt x="6764" y="10550"/>
                    <a:pt x="6446" y="9534"/>
                    <a:pt x="6859" y="9576"/>
                  </a:cubicBezTo>
                  <a:cubicBezTo>
                    <a:pt x="7270" y="9618"/>
                    <a:pt x="6669" y="10115"/>
                    <a:pt x="7018" y="10550"/>
                  </a:cubicBezTo>
                  <a:cubicBezTo>
                    <a:pt x="7365" y="10986"/>
                    <a:pt x="6194" y="11650"/>
                    <a:pt x="6258" y="11962"/>
                  </a:cubicBezTo>
                  <a:cubicBezTo>
                    <a:pt x="6321" y="12274"/>
                    <a:pt x="8600" y="12274"/>
                    <a:pt x="9328" y="11775"/>
                  </a:cubicBezTo>
                  <a:cubicBezTo>
                    <a:pt x="10057" y="11277"/>
                    <a:pt x="10404" y="11817"/>
                    <a:pt x="9899" y="12190"/>
                  </a:cubicBezTo>
                  <a:cubicBezTo>
                    <a:pt x="9393" y="12564"/>
                    <a:pt x="9614" y="12916"/>
                    <a:pt x="10248" y="13062"/>
                  </a:cubicBezTo>
                  <a:cubicBezTo>
                    <a:pt x="10880" y="13207"/>
                    <a:pt x="11102" y="13248"/>
                    <a:pt x="10817" y="13580"/>
                  </a:cubicBezTo>
                  <a:cubicBezTo>
                    <a:pt x="10532" y="13913"/>
                    <a:pt x="10784" y="14534"/>
                    <a:pt x="10627" y="14846"/>
                  </a:cubicBezTo>
                  <a:cubicBezTo>
                    <a:pt x="10469" y="15156"/>
                    <a:pt x="8506" y="15116"/>
                    <a:pt x="8442" y="14909"/>
                  </a:cubicBezTo>
                  <a:cubicBezTo>
                    <a:pt x="8378" y="14700"/>
                    <a:pt x="7555" y="14846"/>
                    <a:pt x="7778" y="15136"/>
                  </a:cubicBezTo>
                  <a:cubicBezTo>
                    <a:pt x="7999" y="15427"/>
                    <a:pt x="7080" y="15738"/>
                    <a:pt x="7144" y="16008"/>
                  </a:cubicBezTo>
                  <a:cubicBezTo>
                    <a:pt x="7208" y="16279"/>
                    <a:pt x="8378" y="16215"/>
                    <a:pt x="8410" y="16548"/>
                  </a:cubicBezTo>
                  <a:cubicBezTo>
                    <a:pt x="8441" y="16879"/>
                    <a:pt x="7555" y="17273"/>
                    <a:pt x="6353" y="17502"/>
                  </a:cubicBezTo>
                  <a:cubicBezTo>
                    <a:pt x="5149" y="17730"/>
                    <a:pt x="6606" y="18353"/>
                    <a:pt x="7176" y="18082"/>
                  </a:cubicBezTo>
                  <a:cubicBezTo>
                    <a:pt x="7745" y="17813"/>
                    <a:pt x="7619" y="18269"/>
                    <a:pt x="8442" y="18269"/>
                  </a:cubicBezTo>
                  <a:cubicBezTo>
                    <a:pt x="9265" y="18269"/>
                    <a:pt x="9773" y="18705"/>
                    <a:pt x="10690" y="18477"/>
                  </a:cubicBezTo>
                  <a:cubicBezTo>
                    <a:pt x="11608" y="18249"/>
                    <a:pt x="11577" y="18477"/>
                    <a:pt x="10880" y="18830"/>
                  </a:cubicBezTo>
                  <a:cubicBezTo>
                    <a:pt x="10183" y="19183"/>
                    <a:pt x="9139" y="18809"/>
                    <a:pt x="8506" y="19037"/>
                  </a:cubicBezTo>
                  <a:cubicBezTo>
                    <a:pt x="7872" y="19265"/>
                    <a:pt x="5297" y="20848"/>
                    <a:pt x="5783" y="21237"/>
                  </a:cubicBezTo>
                  <a:cubicBezTo>
                    <a:pt x="6068" y="21465"/>
                    <a:pt x="6446" y="20905"/>
                    <a:pt x="7365" y="20656"/>
                  </a:cubicBezTo>
                  <a:cubicBezTo>
                    <a:pt x="8284" y="20407"/>
                    <a:pt x="8441" y="20821"/>
                    <a:pt x="8949" y="20863"/>
                  </a:cubicBezTo>
                  <a:cubicBezTo>
                    <a:pt x="9454" y="20905"/>
                    <a:pt x="9486" y="20179"/>
                    <a:pt x="9899" y="20241"/>
                  </a:cubicBezTo>
                  <a:cubicBezTo>
                    <a:pt x="10310" y="20303"/>
                    <a:pt x="10690" y="20012"/>
                    <a:pt x="11449" y="20096"/>
                  </a:cubicBezTo>
                  <a:cubicBezTo>
                    <a:pt x="12209" y="20179"/>
                    <a:pt x="12748" y="19992"/>
                    <a:pt x="13128" y="19785"/>
                  </a:cubicBezTo>
                  <a:cubicBezTo>
                    <a:pt x="13508" y="19577"/>
                    <a:pt x="14519" y="20198"/>
                    <a:pt x="14838" y="20054"/>
                  </a:cubicBezTo>
                  <a:cubicBezTo>
                    <a:pt x="15153" y="19909"/>
                    <a:pt x="16547" y="19742"/>
                    <a:pt x="17243" y="19763"/>
                  </a:cubicBezTo>
                  <a:cubicBezTo>
                    <a:pt x="17939" y="19785"/>
                    <a:pt x="19744" y="19246"/>
                    <a:pt x="20219" y="18954"/>
                  </a:cubicBezTo>
                  <a:cubicBezTo>
                    <a:pt x="20694" y="18664"/>
                    <a:pt x="19934" y="18602"/>
                    <a:pt x="19302" y="18664"/>
                  </a:cubicBezTo>
                  <a:cubicBezTo>
                    <a:pt x="18668" y="18727"/>
                    <a:pt x="18794" y="18249"/>
                    <a:pt x="19459" y="17834"/>
                  </a:cubicBezTo>
                  <a:cubicBezTo>
                    <a:pt x="20124" y="17419"/>
                    <a:pt x="21169" y="17107"/>
                    <a:pt x="21232" y="16485"/>
                  </a:cubicBezTo>
                  <a:close/>
                  <a:moveTo>
                    <a:pt x="3915" y="11339"/>
                  </a:moveTo>
                  <a:cubicBezTo>
                    <a:pt x="3115" y="10833"/>
                    <a:pt x="2082" y="11627"/>
                    <a:pt x="1236" y="11618"/>
                  </a:cubicBezTo>
                  <a:cubicBezTo>
                    <a:pt x="1098" y="12023"/>
                    <a:pt x="877" y="12313"/>
                    <a:pt x="653" y="12418"/>
                  </a:cubicBezTo>
                  <a:cubicBezTo>
                    <a:pt x="317" y="12575"/>
                    <a:pt x="-304" y="13171"/>
                    <a:pt x="174" y="13234"/>
                  </a:cubicBezTo>
                  <a:cubicBezTo>
                    <a:pt x="653" y="13296"/>
                    <a:pt x="1417" y="13798"/>
                    <a:pt x="1514" y="13421"/>
                  </a:cubicBezTo>
                  <a:cubicBezTo>
                    <a:pt x="1609" y="13045"/>
                    <a:pt x="1944" y="12543"/>
                    <a:pt x="2758" y="13171"/>
                  </a:cubicBezTo>
                  <a:cubicBezTo>
                    <a:pt x="2950" y="13321"/>
                    <a:pt x="3199" y="13462"/>
                    <a:pt x="3466" y="13592"/>
                  </a:cubicBezTo>
                  <a:cubicBezTo>
                    <a:pt x="3597" y="13308"/>
                    <a:pt x="4598" y="13259"/>
                    <a:pt x="5116" y="12916"/>
                  </a:cubicBezTo>
                  <a:cubicBezTo>
                    <a:pt x="5750" y="12501"/>
                    <a:pt x="4801" y="11899"/>
                    <a:pt x="3915" y="1133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6" name="Shape 2862"/>
            <p:cNvSpPr/>
            <p:nvPr/>
          </p:nvSpPr>
          <p:spPr>
            <a:xfrm>
              <a:off x="8024730" y="2235993"/>
              <a:ext cx="209979" cy="200727"/>
            </a:xfrm>
            <a:custGeom>
              <a:avLst/>
              <a:gdLst/>
              <a:ahLst/>
              <a:cxnLst>
                <a:cxn ang="0">
                  <a:pos x="wd2" y="hd2"/>
                </a:cxn>
                <a:cxn ang="5400000">
                  <a:pos x="wd2" y="hd2"/>
                </a:cxn>
                <a:cxn ang="10800000">
                  <a:pos x="wd2" y="hd2"/>
                </a:cxn>
                <a:cxn ang="16200000">
                  <a:pos x="wd2" y="hd2"/>
                </a:cxn>
              </a:cxnLst>
              <a:rect l="0" t="0" r="r" b="b"/>
              <a:pathLst>
                <a:path w="20762" h="20906" extrusionOk="0">
                  <a:moveTo>
                    <a:pt x="20633" y="11873"/>
                  </a:moveTo>
                  <a:cubicBezTo>
                    <a:pt x="20106" y="11522"/>
                    <a:pt x="19703" y="12848"/>
                    <a:pt x="19108" y="12990"/>
                  </a:cubicBezTo>
                  <a:cubicBezTo>
                    <a:pt x="18510" y="13131"/>
                    <a:pt x="17848" y="10332"/>
                    <a:pt x="17582" y="11873"/>
                  </a:cubicBezTo>
                  <a:cubicBezTo>
                    <a:pt x="17316" y="13409"/>
                    <a:pt x="15989" y="11241"/>
                    <a:pt x="14663" y="13197"/>
                  </a:cubicBezTo>
                  <a:cubicBezTo>
                    <a:pt x="13334" y="15158"/>
                    <a:pt x="15457" y="16904"/>
                    <a:pt x="16387" y="17533"/>
                  </a:cubicBezTo>
                  <a:cubicBezTo>
                    <a:pt x="17316" y="18163"/>
                    <a:pt x="16320" y="19070"/>
                    <a:pt x="15126" y="18792"/>
                  </a:cubicBezTo>
                  <a:cubicBezTo>
                    <a:pt x="13931" y="18511"/>
                    <a:pt x="14663" y="20606"/>
                    <a:pt x="16320" y="20889"/>
                  </a:cubicBezTo>
                  <a:cubicBezTo>
                    <a:pt x="17978" y="21167"/>
                    <a:pt x="19770" y="17814"/>
                    <a:pt x="19571" y="16972"/>
                  </a:cubicBezTo>
                  <a:cubicBezTo>
                    <a:pt x="19372" y="16136"/>
                    <a:pt x="21262" y="12282"/>
                    <a:pt x="20633" y="11873"/>
                  </a:cubicBezTo>
                  <a:close/>
                  <a:moveTo>
                    <a:pt x="10613" y="7605"/>
                  </a:moveTo>
                  <a:cubicBezTo>
                    <a:pt x="9949" y="7259"/>
                    <a:pt x="9682" y="5020"/>
                    <a:pt x="10476" y="4323"/>
                  </a:cubicBezTo>
                  <a:cubicBezTo>
                    <a:pt x="11275" y="3625"/>
                    <a:pt x="11609" y="967"/>
                    <a:pt x="10944" y="264"/>
                  </a:cubicBezTo>
                  <a:cubicBezTo>
                    <a:pt x="10284" y="-433"/>
                    <a:pt x="7890" y="264"/>
                    <a:pt x="7694" y="2155"/>
                  </a:cubicBezTo>
                  <a:cubicBezTo>
                    <a:pt x="7492" y="4042"/>
                    <a:pt x="5568" y="3203"/>
                    <a:pt x="5036" y="3620"/>
                  </a:cubicBezTo>
                  <a:cubicBezTo>
                    <a:pt x="4505" y="4042"/>
                    <a:pt x="6098" y="4879"/>
                    <a:pt x="5237" y="5717"/>
                  </a:cubicBezTo>
                  <a:cubicBezTo>
                    <a:pt x="4374" y="6556"/>
                    <a:pt x="4042" y="4459"/>
                    <a:pt x="2649" y="4323"/>
                  </a:cubicBezTo>
                  <a:cubicBezTo>
                    <a:pt x="1255" y="4181"/>
                    <a:pt x="1121" y="6556"/>
                    <a:pt x="391" y="7744"/>
                  </a:cubicBezTo>
                  <a:cubicBezTo>
                    <a:pt x="-338" y="8937"/>
                    <a:pt x="127" y="11451"/>
                    <a:pt x="391" y="13131"/>
                  </a:cubicBezTo>
                  <a:cubicBezTo>
                    <a:pt x="658" y="14807"/>
                    <a:pt x="2584" y="15855"/>
                    <a:pt x="2116" y="17253"/>
                  </a:cubicBezTo>
                  <a:cubicBezTo>
                    <a:pt x="1903" y="17902"/>
                    <a:pt x="2337" y="18635"/>
                    <a:pt x="2800" y="19345"/>
                  </a:cubicBezTo>
                  <a:cubicBezTo>
                    <a:pt x="4568" y="19386"/>
                    <a:pt x="6187" y="19519"/>
                    <a:pt x="6897" y="19767"/>
                  </a:cubicBezTo>
                  <a:cubicBezTo>
                    <a:pt x="7185" y="19868"/>
                    <a:pt x="7780" y="19843"/>
                    <a:pt x="8557" y="19729"/>
                  </a:cubicBezTo>
                  <a:cubicBezTo>
                    <a:pt x="7974" y="18729"/>
                    <a:pt x="6664" y="17915"/>
                    <a:pt x="6763" y="17185"/>
                  </a:cubicBezTo>
                  <a:cubicBezTo>
                    <a:pt x="6897" y="16209"/>
                    <a:pt x="8159" y="16831"/>
                    <a:pt x="9087" y="17672"/>
                  </a:cubicBezTo>
                  <a:cubicBezTo>
                    <a:pt x="10016" y="18511"/>
                    <a:pt x="12074" y="18653"/>
                    <a:pt x="12273" y="17604"/>
                  </a:cubicBezTo>
                  <a:cubicBezTo>
                    <a:pt x="12396" y="16957"/>
                    <a:pt x="11940" y="13970"/>
                    <a:pt x="10683" y="14668"/>
                  </a:cubicBezTo>
                  <a:cubicBezTo>
                    <a:pt x="9418" y="15368"/>
                    <a:pt x="9087" y="15087"/>
                    <a:pt x="8622" y="14387"/>
                  </a:cubicBezTo>
                  <a:cubicBezTo>
                    <a:pt x="8159" y="13687"/>
                    <a:pt x="9550" y="12570"/>
                    <a:pt x="9886" y="11451"/>
                  </a:cubicBezTo>
                  <a:cubicBezTo>
                    <a:pt x="10213" y="10332"/>
                    <a:pt x="12403" y="10749"/>
                    <a:pt x="12736" y="9844"/>
                  </a:cubicBezTo>
                  <a:cubicBezTo>
                    <a:pt x="13070" y="8937"/>
                    <a:pt x="11275" y="7956"/>
                    <a:pt x="10613" y="760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7" name="Shape 2863"/>
            <p:cNvSpPr/>
            <p:nvPr/>
          </p:nvSpPr>
          <p:spPr>
            <a:xfrm>
              <a:off x="8198641" y="1416128"/>
              <a:ext cx="566177" cy="979619"/>
            </a:xfrm>
            <a:custGeom>
              <a:avLst/>
              <a:gdLst/>
              <a:ahLst/>
              <a:cxnLst>
                <a:cxn ang="0">
                  <a:pos x="wd2" y="hd2"/>
                </a:cxn>
                <a:cxn ang="5400000">
                  <a:pos x="wd2" y="hd2"/>
                </a:cxn>
                <a:cxn ang="10800000">
                  <a:pos x="wd2" y="hd2"/>
                </a:cxn>
                <a:cxn ang="16200000">
                  <a:pos x="wd2" y="hd2"/>
                </a:cxn>
              </a:cxnLst>
              <a:rect l="0" t="0" r="r" b="b"/>
              <a:pathLst>
                <a:path w="21574" h="21304" extrusionOk="0">
                  <a:moveTo>
                    <a:pt x="12686" y="17769"/>
                  </a:moveTo>
                  <a:cubicBezTo>
                    <a:pt x="11715" y="17784"/>
                    <a:pt x="11261" y="18875"/>
                    <a:pt x="11510" y="19054"/>
                  </a:cubicBezTo>
                  <a:cubicBezTo>
                    <a:pt x="11715" y="19200"/>
                    <a:pt x="13657" y="17754"/>
                    <a:pt x="12686" y="17769"/>
                  </a:cubicBezTo>
                  <a:close/>
                  <a:moveTo>
                    <a:pt x="21333" y="4929"/>
                  </a:moveTo>
                  <a:cubicBezTo>
                    <a:pt x="21086" y="4789"/>
                    <a:pt x="20594" y="4414"/>
                    <a:pt x="21001" y="4414"/>
                  </a:cubicBezTo>
                  <a:cubicBezTo>
                    <a:pt x="21413" y="4414"/>
                    <a:pt x="21578" y="3711"/>
                    <a:pt x="21086" y="3570"/>
                  </a:cubicBezTo>
                  <a:cubicBezTo>
                    <a:pt x="20594" y="3429"/>
                    <a:pt x="21086" y="2819"/>
                    <a:pt x="20674" y="2679"/>
                  </a:cubicBezTo>
                  <a:cubicBezTo>
                    <a:pt x="20263" y="2538"/>
                    <a:pt x="20509" y="2068"/>
                    <a:pt x="20594" y="1741"/>
                  </a:cubicBezTo>
                  <a:cubicBezTo>
                    <a:pt x="20674" y="1412"/>
                    <a:pt x="19030" y="1131"/>
                    <a:pt x="18127" y="896"/>
                  </a:cubicBezTo>
                  <a:cubicBezTo>
                    <a:pt x="17223" y="662"/>
                    <a:pt x="16813" y="287"/>
                    <a:pt x="16073" y="52"/>
                  </a:cubicBezTo>
                  <a:cubicBezTo>
                    <a:pt x="15334" y="-182"/>
                    <a:pt x="15086" y="427"/>
                    <a:pt x="15086" y="803"/>
                  </a:cubicBezTo>
                  <a:cubicBezTo>
                    <a:pt x="15086" y="1178"/>
                    <a:pt x="14430" y="1225"/>
                    <a:pt x="13936" y="990"/>
                  </a:cubicBezTo>
                  <a:cubicBezTo>
                    <a:pt x="13444" y="755"/>
                    <a:pt x="12867" y="990"/>
                    <a:pt x="12129" y="803"/>
                  </a:cubicBezTo>
                  <a:cubicBezTo>
                    <a:pt x="11388" y="614"/>
                    <a:pt x="11719" y="1225"/>
                    <a:pt x="11719" y="1506"/>
                  </a:cubicBezTo>
                  <a:cubicBezTo>
                    <a:pt x="11719" y="1787"/>
                    <a:pt x="10895" y="1787"/>
                    <a:pt x="10404" y="1787"/>
                  </a:cubicBezTo>
                  <a:cubicBezTo>
                    <a:pt x="9909" y="1787"/>
                    <a:pt x="9088" y="2022"/>
                    <a:pt x="9088" y="2350"/>
                  </a:cubicBezTo>
                  <a:cubicBezTo>
                    <a:pt x="9088" y="2678"/>
                    <a:pt x="8348" y="2866"/>
                    <a:pt x="8596" y="3054"/>
                  </a:cubicBezTo>
                  <a:cubicBezTo>
                    <a:pt x="8842" y="3241"/>
                    <a:pt x="8513" y="3429"/>
                    <a:pt x="8185" y="3570"/>
                  </a:cubicBezTo>
                  <a:cubicBezTo>
                    <a:pt x="7856" y="3710"/>
                    <a:pt x="7527" y="4179"/>
                    <a:pt x="7281" y="4320"/>
                  </a:cubicBezTo>
                  <a:cubicBezTo>
                    <a:pt x="7034" y="4460"/>
                    <a:pt x="7446" y="4695"/>
                    <a:pt x="6951" y="4883"/>
                  </a:cubicBezTo>
                  <a:cubicBezTo>
                    <a:pt x="6461" y="5070"/>
                    <a:pt x="5884" y="4929"/>
                    <a:pt x="5638" y="5070"/>
                  </a:cubicBezTo>
                  <a:cubicBezTo>
                    <a:pt x="5392" y="5211"/>
                    <a:pt x="5638" y="5539"/>
                    <a:pt x="5556" y="5962"/>
                  </a:cubicBezTo>
                  <a:cubicBezTo>
                    <a:pt x="5473" y="6383"/>
                    <a:pt x="4897" y="6852"/>
                    <a:pt x="4405" y="7227"/>
                  </a:cubicBezTo>
                  <a:cubicBezTo>
                    <a:pt x="3913" y="7603"/>
                    <a:pt x="4569" y="7697"/>
                    <a:pt x="4817" y="7743"/>
                  </a:cubicBezTo>
                  <a:cubicBezTo>
                    <a:pt x="5061" y="7790"/>
                    <a:pt x="5061" y="8025"/>
                    <a:pt x="4817" y="8306"/>
                  </a:cubicBezTo>
                  <a:cubicBezTo>
                    <a:pt x="4569" y="8588"/>
                    <a:pt x="3994" y="8400"/>
                    <a:pt x="3665" y="8354"/>
                  </a:cubicBezTo>
                  <a:cubicBezTo>
                    <a:pt x="3338" y="8306"/>
                    <a:pt x="2433" y="8541"/>
                    <a:pt x="1940" y="9010"/>
                  </a:cubicBezTo>
                  <a:cubicBezTo>
                    <a:pt x="1448" y="9479"/>
                    <a:pt x="1611" y="9760"/>
                    <a:pt x="1775" y="9995"/>
                  </a:cubicBezTo>
                  <a:cubicBezTo>
                    <a:pt x="1940" y="10229"/>
                    <a:pt x="1366" y="10511"/>
                    <a:pt x="1775" y="10980"/>
                  </a:cubicBezTo>
                  <a:cubicBezTo>
                    <a:pt x="2187" y="11449"/>
                    <a:pt x="1611" y="11543"/>
                    <a:pt x="1694" y="11918"/>
                  </a:cubicBezTo>
                  <a:cubicBezTo>
                    <a:pt x="1775" y="12292"/>
                    <a:pt x="2762" y="12246"/>
                    <a:pt x="2844" y="12620"/>
                  </a:cubicBezTo>
                  <a:cubicBezTo>
                    <a:pt x="2925" y="12995"/>
                    <a:pt x="2515" y="13136"/>
                    <a:pt x="2187" y="13136"/>
                  </a:cubicBezTo>
                  <a:cubicBezTo>
                    <a:pt x="1858" y="13136"/>
                    <a:pt x="1940" y="13511"/>
                    <a:pt x="2269" y="13605"/>
                  </a:cubicBezTo>
                  <a:cubicBezTo>
                    <a:pt x="2596" y="13699"/>
                    <a:pt x="2515" y="14355"/>
                    <a:pt x="2350" y="14544"/>
                  </a:cubicBezTo>
                  <a:cubicBezTo>
                    <a:pt x="2187" y="14731"/>
                    <a:pt x="1119" y="14544"/>
                    <a:pt x="1200" y="14777"/>
                  </a:cubicBezTo>
                  <a:cubicBezTo>
                    <a:pt x="1282" y="15012"/>
                    <a:pt x="953" y="15387"/>
                    <a:pt x="953" y="15575"/>
                  </a:cubicBezTo>
                  <a:cubicBezTo>
                    <a:pt x="953" y="15763"/>
                    <a:pt x="871" y="16372"/>
                    <a:pt x="542" y="16231"/>
                  </a:cubicBezTo>
                  <a:cubicBezTo>
                    <a:pt x="413" y="16176"/>
                    <a:pt x="205" y="16172"/>
                    <a:pt x="2" y="16188"/>
                  </a:cubicBezTo>
                  <a:cubicBezTo>
                    <a:pt x="4" y="16217"/>
                    <a:pt x="4" y="16246"/>
                    <a:pt x="2" y="16280"/>
                  </a:cubicBezTo>
                  <a:cubicBezTo>
                    <a:pt x="-22" y="16645"/>
                    <a:pt x="207" y="17010"/>
                    <a:pt x="769" y="17272"/>
                  </a:cubicBezTo>
                  <a:cubicBezTo>
                    <a:pt x="1331" y="17536"/>
                    <a:pt x="897" y="17929"/>
                    <a:pt x="1382" y="18294"/>
                  </a:cubicBezTo>
                  <a:cubicBezTo>
                    <a:pt x="1869" y="18660"/>
                    <a:pt x="1714" y="18923"/>
                    <a:pt x="2251" y="19185"/>
                  </a:cubicBezTo>
                  <a:cubicBezTo>
                    <a:pt x="2789" y="19448"/>
                    <a:pt x="2840" y="19593"/>
                    <a:pt x="2611" y="19930"/>
                  </a:cubicBezTo>
                  <a:cubicBezTo>
                    <a:pt x="2382" y="20266"/>
                    <a:pt x="3071" y="20177"/>
                    <a:pt x="3096" y="20382"/>
                  </a:cubicBezTo>
                  <a:cubicBezTo>
                    <a:pt x="3123" y="20586"/>
                    <a:pt x="2944" y="21009"/>
                    <a:pt x="3123" y="21214"/>
                  </a:cubicBezTo>
                  <a:cubicBezTo>
                    <a:pt x="3301" y="21418"/>
                    <a:pt x="3659" y="21214"/>
                    <a:pt x="4478" y="21199"/>
                  </a:cubicBezTo>
                  <a:cubicBezTo>
                    <a:pt x="5296" y="21185"/>
                    <a:pt x="5091" y="20893"/>
                    <a:pt x="5116" y="20615"/>
                  </a:cubicBezTo>
                  <a:cubicBezTo>
                    <a:pt x="5141" y="20338"/>
                    <a:pt x="5553" y="20469"/>
                    <a:pt x="5654" y="20294"/>
                  </a:cubicBezTo>
                  <a:cubicBezTo>
                    <a:pt x="5756" y="20119"/>
                    <a:pt x="6498" y="20075"/>
                    <a:pt x="7086" y="20221"/>
                  </a:cubicBezTo>
                  <a:cubicBezTo>
                    <a:pt x="7674" y="20367"/>
                    <a:pt x="7980" y="20119"/>
                    <a:pt x="8084" y="19768"/>
                  </a:cubicBezTo>
                  <a:cubicBezTo>
                    <a:pt x="8185" y="19418"/>
                    <a:pt x="8517" y="19842"/>
                    <a:pt x="8696" y="19914"/>
                  </a:cubicBezTo>
                  <a:cubicBezTo>
                    <a:pt x="8875" y="19988"/>
                    <a:pt x="9413" y="19375"/>
                    <a:pt x="9668" y="18980"/>
                  </a:cubicBezTo>
                  <a:cubicBezTo>
                    <a:pt x="9924" y="18586"/>
                    <a:pt x="9643" y="18660"/>
                    <a:pt x="9055" y="19038"/>
                  </a:cubicBezTo>
                  <a:cubicBezTo>
                    <a:pt x="8467" y="19418"/>
                    <a:pt x="8800" y="18660"/>
                    <a:pt x="9030" y="18353"/>
                  </a:cubicBezTo>
                  <a:cubicBezTo>
                    <a:pt x="9258" y="18046"/>
                    <a:pt x="9234" y="17155"/>
                    <a:pt x="9312" y="16952"/>
                  </a:cubicBezTo>
                  <a:cubicBezTo>
                    <a:pt x="9388" y="16747"/>
                    <a:pt x="9541" y="16441"/>
                    <a:pt x="10282" y="16353"/>
                  </a:cubicBezTo>
                  <a:cubicBezTo>
                    <a:pt x="11024" y="16266"/>
                    <a:pt x="11996" y="15740"/>
                    <a:pt x="11843" y="15522"/>
                  </a:cubicBezTo>
                  <a:cubicBezTo>
                    <a:pt x="11690" y="15302"/>
                    <a:pt x="12866" y="14938"/>
                    <a:pt x="12866" y="14719"/>
                  </a:cubicBezTo>
                  <a:cubicBezTo>
                    <a:pt x="12866" y="14500"/>
                    <a:pt x="11639" y="13828"/>
                    <a:pt x="11229" y="13683"/>
                  </a:cubicBezTo>
                  <a:cubicBezTo>
                    <a:pt x="10820" y="13537"/>
                    <a:pt x="9926" y="13653"/>
                    <a:pt x="10001" y="13493"/>
                  </a:cubicBezTo>
                  <a:cubicBezTo>
                    <a:pt x="10079" y="13332"/>
                    <a:pt x="9899" y="12704"/>
                    <a:pt x="9796" y="12383"/>
                  </a:cubicBezTo>
                  <a:cubicBezTo>
                    <a:pt x="9694" y="12062"/>
                    <a:pt x="10434" y="11727"/>
                    <a:pt x="10434" y="11420"/>
                  </a:cubicBezTo>
                  <a:cubicBezTo>
                    <a:pt x="10434" y="11113"/>
                    <a:pt x="10410" y="10763"/>
                    <a:pt x="10895" y="10661"/>
                  </a:cubicBezTo>
                  <a:cubicBezTo>
                    <a:pt x="11382" y="10559"/>
                    <a:pt x="11076" y="10297"/>
                    <a:pt x="11715" y="10209"/>
                  </a:cubicBezTo>
                  <a:cubicBezTo>
                    <a:pt x="12352" y="10121"/>
                    <a:pt x="12227" y="9596"/>
                    <a:pt x="12917" y="9435"/>
                  </a:cubicBezTo>
                  <a:cubicBezTo>
                    <a:pt x="13607" y="9275"/>
                    <a:pt x="13657" y="9142"/>
                    <a:pt x="14554" y="8895"/>
                  </a:cubicBezTo>
                  <a:cubicBezTo>
                    <a:pt x="15449" y="8647"/>
                    <a:pt x="16957" y="8063"/>
                    <a:pt x="17213" y="7757"/>
                  </a:cubicBezTo>
                  <a:cubicBezTo>
                    <a:pt x="17468" y="7450"/>
                    <a:pt x="16292" y="7128"/>
                    <a:pt x="17033" y="6808"/>
                  </a:cubicBezTo>
                  <a:cubicBezTo>
                    <a:pt x="17776" y="6487"/>
                    <a:pt x="17162" y="6121"/>
                    <a:pt x="17699" y="6005"/>
                  </a:cubicBezTo>
                  <a:cubicBezTo>
                    <a:pt x="18236" y="5888"/>
                    <a:pt x="18440" y="5728"/>
                    <a:pt x="18825" y="5494"/>
                  </a:cubicBezTo>
                  <a:cubicBezTo>
                    <a:pt x="19208" y="5261"/>
                    <a:pt x="19719" y="5480"/>
                    <a:pt x="20640" y="5392"/>
                  </a:cubicBezTo>
                  <a:cubicBezTo>
                    <a:pt x="20977" y="5360"/>
                    <a:pt x="21285" y="5376"/>
                    <a:pt x="21574" y="5415"/>
                  </a:cubicBezTo>
                  <a:cubicBezTo>
                    <a:pt x="21535" y="5184"/>
                    <a:pt x="21445" y="4994"/>
                    <a:pt x="21333" y="492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8" name="Shape 2864"/>
            <p:cNvSpPr/>
            <p:nvPr/>
          </p:nvSpPr>
          <p:spPr>
            <a:xfrm>
              <a:off x="8645839" y="2086926"/>
              <a:ext cx="273828" cy="135800"/>
            </a:xfrm>
            <a:custGeom>
              <a:avLst/>
              <a:gdLst/>
              <a:ahLst/>
              <a:cxnLst>
                <a:cxn ang="0">
                  <a:pos x="wd2" y="hd2"/>
                </a:cxn>
                <a:cxn ang="5400000">
                  <a:pos x="wd2" y="hd2"/>
                </a:cxn>
                <a:cxn ang="10800000">
                  <a:pos x="wd2" y="hd2"/>
                </a:cxn>
                <a:cxn ang="16200000">
                  <a:pos x="wd2" y="hd2"/>
                </a:cxn>
              </a:cxnLst>
              <a:rect l="0" t="0" r="r" b="b"/>
              <a:pathLst>
                <a:path w="20721" h="20993" extrusionOk="0">
                  <a:moveTo>
                    <a:pt x="3268" y="7374"/>
                  </a:moveTo>
                  <a:cubicBezTo>
                    <a:pt x="3677" y="5822"/>
                    <a:pt x="334" y="6504"/>
                    <a:pt x="1086" y="7899"/>
                  </a:cubicBezTo>
                  <a:cubicBezTo>
                    <a:pt x="1645" y="8938"/>
                    <a:pt x="2864" y="8935"/>
                    <a:pt x="3268" y="7374"/>
                  </a:cubicBezTo>
                  <a:close/>
                  <a:moveTo>
                    <a:pt x="1744" y="10386"/>
                  </a:moveTo>
                  <a:cubicBezTo>
                    <a:pt x="-83" y="11429"/>
                    <a:pt x="-353" y="16593"/>
                    <a:pt x="374" y="16515"/>
                  </a:cubicBezTo>
                  <a:cubicBezTo>
                    <a:pt x="1287" y="16406"/>
                    <a:pt x="3370" y="12877"/>
                    <a:pt x="3928" y="11736"/>
                  </a:cubicBezTo>
                  <a:cubicBezTo>
                    <a:pt x="4487" y="10596"/>
                    <a:pt x="3572" y="9351"/>
                    <a:pt x="1744" y="10386"/>
                  </a:cubicBezTo>
                  <a:close/>
                  <a:moveTo>
                    <a:pt x="19725" y="5353"/>
                  </a:moveTo>
                  <a:cubicBezTo>
                    <a:pt x="20145" y="3500"/>
                    <a:pt x="21247" y="3185"/>
                    <a:pt x="20423" y="743"/>
                  </a:cubicBezTo>
                  <a:cubicBezTo>
                    <a:pt x="20268" y="1010"/>
                    <a:pt x="20048" y="1253"/>
                    <a:pt x="19674" y="1463"/>
                  </a:cubicBezTo>
                  <a:cubicBezTo>
                    <a:pt x="18201" y="2296"/>
                    <a:pt x="15001" y="-607"/>
                    <a:pt x="13171" y="117"/>
                  </a:cubicBezTo>
                  <a:cubicBezTo>
                    <a:pt x="11344" y="841"/>
                    <a:pt x="7637" y="841"/>
                    <a:pt x="6774" y="2709"/>
                  </a:cubicBezTo>
                  <a:cubicBezTo>
                    <a:pt x="5908" y="4576"/>
                    <a:pt x="3726" y="5094"/>
                    <a:pt x="4690" y="6756"/>
                  </a:cubicBezTo>
                  <a:cubicBezTo>
                    <a:pt x="5658" y="8417"/>
                    <a:pt x="4690" y="9246"/>
                    <a:pt x="5401" y="11219"/>
                  </a:cubicBezTo>
                  <a:cubicBezTo>
                    <a:pt x="6113" y="13192"/>
                    <a:pt x="6469" y="14024"/>
                    <a:pt x="7433" y="13604"/>
                  </a:cubicBezTo>
                  <a:cubicBezTo>
                    <a:pt x="8401" y="13192"/>
                    <a:pt x="9161" y="14223"/>
                    <a:pt x="8144" y="16406"/>
                  </a:cubicBezTo>
                  <a:cubicBezTo>
                    <a:pt x="8127" y="16451"/>
                    <a:pt x="8118" y="16485"/>
                    <a:pt x="8100" y="16522"/>
                  </a:cubicBezTo>
                  <a:cubicBezTo>
                    <a:pt x="9728" y="16211"/>
                    <a:pt x="11537" y="15997"/>
                    <a:pt x="11801" y="16406"/>
                  </a:cubicBezTo>
                  <a:cubicBezTo>
                    <a:pt x="12209" y="17029"/>
                    <a:pt x="14647" y="20974"/>
                    <a:pt x="15254" y="20558"/>
                  </a:cubicBezTo>
                  <a:cubicBezTo>
                    <a:pt x="15627" y="20303"/>
                    <a:pt x="17294" y="20670"/>
                    <a:pt x="18533" y="20993"/>
                  </a:cubicBezTo>
                  <a:cubicBezTo>
                    <a:pt x="18388" y="20220"/>
                    <a:pt x="18401" y="19489"/>
                    <a:pt x="18656" y="19050"/>
                  </a:cubicBezTo>
                  <a:cubicBezTo>
                    <a:pt x="19114" y="18274"/>
                    <a:pt x="20105" y="18274"/>
                    <a:pt x="19571" y="16714"/>
                  </a:cubicBezTo>
                  <a:cubicBezTo>
                    <a:pt x="19038" y="15157"/>
                    <a:pt x="18886" y="14849"/>
                    <a:pt x="18811" y="12978"/>
                  </a:cubicBezTo>
                  <a:cubicBezTo>
                    <a:pt x="18734" y="11114"/>
                    <a:pt x="18504" y="10180"/>
                    <a:pt x="18583" y="8935"/>
                  </a:cubicBezTo>
                  <a:cubicBezTo>
                    <a:pt x="18656" y="7689"/>
                    <a:pt x="19268" y="7374"/>
                    <a:pt x="19725" y="535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29" name="Shape 2865"/>
            <p:cNvSpPr/>
            <p:nvPr/>
          </p:nvSpPr>
          <p:spPr>
            <a:xfrm>
              <a:off x="9167571" y="4993718"/>
              <a:ext cx="365146" cy="442987"/>
            </a:xfrm>
            <a:custGeom>
              <a:avLst/>
              <a:gdLst/>
              <a:ahLst/>
              <a:cxnLst>
                <a:cxn ang="0">
                  <a:pos x="wd2" y="hd2"/>
                </a:cxn>
                <a:cxn ang="5400000">
                  <a:pos x="wd2" y="hd2"/>
                </a:cxn>
                <a:cxn ang="10800000">
                  <a:pos x="wd2" y="hd2"/>
                </a:cxn>
                <a:cxn ang="16200000">
                  <a:pos x="wd2" y="hd2"/>
                </a:cxn>
              </a:cxnLst>
              <a:rect l="0" t="0" r="r" b="b"/>
              <a:pathLst>
                <a:path w="21600" h="21529" extrusionOk="0">
                  <a:moveTo>
                    <a:pt x="19083" y="4897"/>
                  </a:moveTo>
                  <a:lnTo>
                    <a:pt x="20320" y="3317"/>
                  </a:lnTo>
                  <a:lnTo>
                    <a:pt x="21600" y="1773"/>
                  </a:lnTo>
                  <a:cubicBezTo>
                    <a:pt x="20997" y="1884"/>
                    <a:pt x="20458" y="2002"/>
                    <a:pt x="20262" y="2082"/>
                  </a:cubicBezTo>
                  <a:cubicBezTo>
                    <a:pt x="19786" y="2278"/>
                    <a:pt x="19130" y="1984"/>
                    <a:pt x="18953" y="1642"/>
                  </a:cubicBezTo>
                  <a:cubicBezTo>
                    <a:pt x="18775" y="1299"/>
                    <a:pt x="17581" y="1593"/>
                    <a:pt x="16631" y="2033"/>
                  </a:cubicBezTo>
                  <a:cubicBezTo>
                    <a:pt x="15675" y="2474"/>
                    <a:pt x="15199" y="3404"/>
                    <a:pt x="14843" y="3207"/>
                  </a:cubicBezTo>
                  <a:cubicBezTo>
                    <a:pt x="14486" y="3012"/>
                    <a:pt x="12343" y="2768"/>
                    <a:pt x="11744" y="2768"/>
                  </a:cubicBezTo>
                  <a:cubicBezTo>
                    <a:pt x="11150" y="2768"/>
                    <a:pt x="9244" y="1740"/>
                    <a:pt x="8649" y="1299"/>
                  </a:cubicBezTo>
                  <a:cubicBezTo>
                    <a:pt x="8054" y="859"/>
                    <a:pt x="6326" y="1054"/>
                    <a:pt x="5910" y="859"/>
                  </a:cubicBezTo>
                  <a:cubicBezTo>
                    <a:pt x="5494" y="664"/>
                    <a:pt x="4659" y="516"/>
                    <a:pt x="4363" y="224"/>
                  </a:cubicBezTo>
                  <a:cubicBezTo>
                    <a:pt x="4065" y="-71"/>
                    <a:pt x="3350" y="-21"/>
                    <a:pt x="2753" y="76"/>
                  </a:cubicBezTo>
                  <a:cubicBezTo>
                    <a:pt x="2159" y="175"/>
                    <a:pt x="729" y="859"/>
                    <a:pt x="610" y="1251"/>
                  </a:cubicBezTo>
                  <a:cubicBezTo>
                    <a:pt x="574" y="1376"/>
                    <a:pt x="433" y="1496"/>
                    <a:pt x="267" y="1612"/>
                  </a:cubicBezTo>
                  <a:lnTo>
                    <a:pt x="1490" y="2525"/>
                  </a:lnTo>
                  <a:lnTo>
                    <a:pt x="1765" y="4107"/>
                  </a:lnTo>
                  <a:lnTo>
                    <a:pt x="2863" y="4897"/>
                  </a:lnTo>
                  <a:cubicBezTo>
                    <a:pt x="2863" y="4897"/>
                    <a:pt x="2863" y="5800"/>
                    <a:pt x="2728" y="6704"/>
                  </a:cubicBezTo>
                  <a:cubicBezTo>
                    <a:pt x="2589" y="7606"/>
                    <a:pt x="1628" y="8737"/>
                    <a:pt x="939" y="9302"/>
                  </a:cubicBezTo>
                  <a:cubicBezTo>
                    <a:pt x="736" y="9469"/>
                    <a:pt x="448" y="10004"/>
                    <a:pt x="142" y="10672"/>
                  </a:cubicBezTo>
                  <a:cubicBezTo>
                    <a:pt x="1194" y="10888"/>
                    <a:pt x="1978" y="11215"/>
                    <a:pt x="1920" y="11477"/>
                  </a:cubicBezTo>
                  <a:cubicBezTo>
                    <a:pt x="1800" y="12015"/>
                    <a:pt x="14" y="11770"/>
                    <a:pt x="14" y="12896"/>
                  </a:cubicBezTo>
                  <a:cubicBezTo>
                    <a:pt x="14" y="12972"/>
                    <a:pt x="7" y="13044"/>
                    <a:pt x="0" y="13117"/>
                  </a:cubicBezTo>
                  <a:lnTo>
                    <a:pt x="10147" y="17544"/>
                  </a:lnTo>
                  <a:lnTo>
                    <a:pt x="10012" y="18900"/>
                  </a:lnTo>
                  <a:cubicBezTo>
                    <a:pt x="10012" y="18900"/>
                    <a:pt x="12291" y="20269"/>
                    <a:pt x="14516" y="21529"/>
                  </a:cubicBezTo>
                  <a:cubicBezTo>
                    <a:pt x="15506" y="19461"/>
                    <a:pt x="16805" y="17159"/>
                    <a:pt x="17145" y="16728"/>
                  </a:cubicBezTo>
                  <a:cubicBezTo>
                    <a:pt x="17741" y="15979"/>
                    <a:pt x="18336" y="16110"/>
                    <a:pt x="18852" y="15586"/>
                  </a:cubicBezTo>
                  <a:cubicBezTo>
                    <a:pt x="19370" y="15065"/>
                    <a:pt x="19528" y="15848"/>
                    <a:pt x="20323" y="14802"/>
                  </a:cubicBezTo>
                  <a:cubicBezTo>
                    <a:pt x="20386" y="14723"/>
                    <a:pt x="20462" y="14631"/>
                    <a:pt x="20552" y="14535"/>
                  </a:cubicBezTo>
                  <a:lnTo>
                    <a:pt x="19220" y="12801"/>
                  </a:lnTo>
                  <a:cubicBezTo>
                    <a:pt x="19220" y="12801"/>
                    <a:pt x="19083" y="4897"/>
                    <a:pt x="19083" y="489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0" name="Shape 2866"/>
            <p:cNvSpPr/>
            <p:nvPr/>
          </p:nvSpPr>
          <p:spPr>
            <a:xfrm>
              <a:off x="8993661" y="5018562"/>
              <a:ext cx="247960" cy="255500"/>
            </a:xfrm>
            <a:custGeom>
              <a:avLst/>
              <a:gdLst/>
              <a:ahLst/>
              <a:cxnLst>
                <a:cxn ang="0">
                  <a:pos x="wd2" y="hd2"/>
                </a:cxn>
                <a:cxn ang="5400000">
                  <a:pos x="wd2" y="hd2"/>
                </a:cxn>
                <a:cxn ang="10800000">
                  <a:pos x="wd2" y="hd2"/>
                </a:cxn>
                <a:cxn ang="16200000">
                  <a:pos x="wd2" y="hd2"/>
                </a:cxn>
              </a:cxnLst>
              <a:rect l="0" t="0" r="r" b="b"/>
              <a:pathLst>
                <a:path w="21600" h="21524" extrusionOk="0">
                  <a:moveTo>
                    <a:pt x="19985" y="4325"/>
                  </a:moveTo>
                  <a:lnTo>
                    <a:pt x="19579" y="1584"/>
                  </a:lnTo>
                  <a:lnTo>
                    <a:pt x="17777" y="0"/>
                  </a:lnTo>
                  <a:cubicBezTo>
                    <a:pt x="17246" y="431"/>
                    <a:pt x="16502" y="838"/>
                    <a:pt x="16439" y="1241"/>
                  </a:cubicBezTo>
                  <a:cubicBezTo>
                    <a:pt x="16352" y="1833"/>
                    <a:pt x="14689" y="1752"/>
                    <a:pt x="13985" y="1410"/>
                  </a:cubicBezTo>
                  <a:cubicBezTo>
                    <a:pt x="13285" y="1071"/>
                    <a:pt x="11443" y="1833"/>
                    <a:pt x="11092" y="2342"/>
                  </a:cubicBezTo>
                  <a:cubicBezTo>
                    <a:pt x="10739" y="2851"/>
                    <a:pt x="9513" y="1410"/>
                    <a:pt x="8636" y="1494"/>
                  </a:cubicBezTo>
                  <a:cubicBezTo>
                    <a:pt x="7757" y="1580"/>
                    <a:pt x="5656" y="2342"/>
                    <a:pt x="5656" y="2342"/>
                  </a:cubicBezTo>
                  <a:cubicBezTo>
                    <a:pt x="5656" y="2342"/>
                    <a:pt x="5303" y="4717"/>
                    <a:pt x="5303" y="5651"/>
                  </a:cubicBezTo>
                  <a:cubicBezTo>
                    <a:pt x="5303" y="6583"/>
                    <a:pt x="6619" y="6755"/>
                    <a:pt x="6619" y="7515"/>
                  </a:cubicBezTo>
                  <a:cubicBezTo>
                    <a:pt x="6619" y="8280"/>
                    <a:pt x="5567" y="8958"/>
                    <a:pt x="5478" y="9465"/>
                  </a:cubicBezTo>
                  <a:cubicBezTo>
                    <a:pt x="5392" y="9978"/>
                    <a:pt x="4690" y="10316"/>
                    <a:pt x="3813" y="10569"/>
                  </a:cubicBezTo>
                  <a:cubicBezTo>
                    <a:pt x="2938" y="10825"/>
                    <a:pt x="3024" y="12184"/>
                    <a:pt x="2323" y="12689"/>
                  </a:cubicBezTo>
                  <a:cubicBezTo>
                    <a:pt x="1619" y="13198"/>
                    <a:pt x="1796" y="14473"/>
                    <a:pt x="1357" y="15405"/>
                  </a:cubicBezTo>
                  <a:cubicBezTo>
                    <a:pt x="917" y="16335"/>
                    <a:pt x="655" y="17610"/>
                    <a:pt x="655" y="18710"/>
                  </a:cubicBezTo>
                  <a:cubicBezTo>
                    <a:pt x="655" y="19597"/>
                    <a:pt x="539" y="20846"/>
                    <a:pt x="0" y="21490"/>
                  </a:cubicBezTo>
                  <a:cubicBezTo>
                    <a:pt x="1118" y="21600"/>
                    <a:pt x="1408" y="21432"/>
                    <a:pt x="1970" y="21156"/>
                  </a:cubicBezTo>
                  <a:cubicBezTo>
                    <a:pt x="2779" y="20768"/>
                    <a:pt x="6019" y="19985"/>
                    <a:pt x="6019" y="19985"/>
                  </a:cubicBezTo>
                  <a:lnTo>
                    <a:pt x="9316" y="19724"/>
                  </a:lnTo>
                  <a:cubicBezTo>
                    <a:pt x="10048" y="17727"/>
                    <a:pt x="11130" y="15914"/>
                    <a:pt x="12320" y="15573"/>
                  </a:cubicBezTo>
                  <a:cubicBezTo>
                    <a:pt x="13856" y="15135"/>
                    <a:pt x="15951" y="15313"/>
                    <a:pt x="17595" y="15705"/>
                  </a:cubicBezTo>
                  <a:cubicBezTo>
                    <a:pt x="18045" y="14549"/>
                    <a:pt x="18468" y="13621"/>
                    <a:pt x="18768" y="13330"/>
                  </a:cubicBezTo>
                  <a:cubicBezTo>
                    <a:pt x="19782" y="12351"/>
                    <a:pt x="21198" y="10391"/>
                    <a:pt x="21401" y="8830"/>
                  </a:cubicBezTo>
                  <a:cubicBezTo>
                    <a:pt x="21600" y="7262"/>
                    <a:pt x="21600" y="5696"/>
                    <a:pt x="21600" y="5696"/>
                  </a:cubicBezTo>
                  <a:cubicBezTo>
                    <a:pt x="21600" y="5696"/>
                    <a:pt x="19985" y="4325"/>
                    <a:pt x="19985" y="432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1" name="Shape 2867"/>
            <p:cNvSpPr/>
            <p:nvPr/>
          </p:nvSpPr>
          <p:spPr>
            <a:xfrm>
              <a:off x="10211034" y="2981324"/>
              <a:ext cx="789249" cy="469279"/>
            </a:xfrm>
            <a:custGeom>
              <a:avLst/>
              <a:gdLst/>
              <a:ahLst/>
              <a:cxnLst>
                <a:cxn ang="0">
                  <a:pos x="wd2" y="hd2"/>
                </a:cxn>
                <a:cxn ang="5400000">
                  <a:pos x="wd2" y="hd2"/>
                </a:cxn>
                <a:cxn ang="10800000">
                  <a:pos x="wd2" y="hd2"/>
                </a:cxn>
                <a:cxn ang="16200000">
                  <a:pos x="wd2" y="hd2"/>
                </a:cxn>
              </a:cxnLst>
              <a:rect l="0" t="0" r="r" b="b"/>
              <a:pathLst>
                <a:path w="21217" h="21600" extrusionOk="0">
                  <a:moveTo>
                    <a:pt x="21022" y="12133"/>
                  </a:moveTo>
                  <a:cubicBezTo>
                    <a:pt x="20444" y="11309"/>
                    <a:pt x="19432" y="10319"/>
                    <a:pt x="19335" y="10815"/>
                  </a:cubicBezTo>
                  <a:cubicBezTo>
                    <a:pt x="19240" y="11309"/>
                    <a:pt x="18612" y="11390"/>
                    <a:pt x="18372" y="10896"/>
                  </a:cubicBezTo>
                  <a:cubicBezTo>
                    <a:pt x="18132" y="10401"/>
                    <a:pt x="17938" y="9824"/>
                    <a:pt x="17215" y="10319"/>
                  </a:cubicBezTo>
                  <a:cubicBezTo>
                    <a:pt x="16493" y="10815"/>
                    <a:pt x="16011" y="11475"/>
                    <a:pt x="15963" y="11967"/>
                  </a:cubicBezTo>
                  <a:cubicBezTo>
                    <a:pt x="15915" y="12464"/>
                    <a:pt x="15432" y="12959"/>
                    <a:pt x="15384" y="12298"/>
                  </a:cubicBezTo>
                  <a:cubicBezTo>
                    <a:pt x="15335" y="11636"/>
                    <a:pt x="14759" y="11391"/>
                    <a:pt x="14373" y="11225"/>
                  </a:cubicBezTo>
                  <a:cubicBezTo>
                    <a:pt x="13987" y="11062"/>
                    <a:pt x="13361" y="11390"/>
                    <a:pt x="13313" y="10732"/>
                  </a:cubicBezTo>
                  <a:cubicBezTo>
                    <a:pt x="13265" y="10071"/>
                    <a:pt x="12686" y="9327"/>
                    <a:pt x="12638" y="8584"/>
                  </a:cubicBezTo>
                  <a:cubicBezTo>
                    <a:pt x="12590" y="7843"/>
                    <a:pt x="12734" y="6771"/>
                    <a:pt x="12349" y="6606"/>
                  </a:cubicBezTo>
                  <a:cubicBezTo>
                    <a:pt x="11963" y="6440"/>
                    <a:pt x="11723" y="5368"/>
                    <a:pt x="11386" y="5368"/>
                  </a:cubicBezTo>
                  <a:cubicBezTo>
                    <a:pt x="11048" y="5368"/>
                    <a:pt x="9169" y="5368"/>
                    <a:pt x="8928" y="5202"/>
                  </a:cubicBezTo>
                  <a:cubicBezTo>
                    <a:pt x="8686" y="5039"/>
                    <a:pt x="7434" y="5862"/>
                    <a:pt x="7337" y="5368"/>
                  </a:cubicBezTo>
                  <a:cubicBezTo>
                    <a:pt x="7260" y="4966"/>
                    <a:pt x="6391" y="3374"/>
                    <a:pt x="5911" y="2698"/>
                  </a:cubicBezTo>
                  <a:cubicBezTo>
                    <a:pt x="5859" y="3039"/>
                    <a:pt x="5749" y="3356"/>
                    <a:pt x="5549" y="3603"/>
                  </a:cubicBezTo>
                  <a:cubicBezTo>
                    <a:pt x="4647" y="4714"/>
                    <a:pt x="3782" y="4530"/>
                    <a:pt x="4071" y="3169"/>
                  </a:cubicBezTo>
                  <a:cubicBezTo>
                    <a:pt x="4360" y="1809"/>
                    <a:pt x="4394" y="203"/>
                    <a:pt x="3925" y="203"/>
                  </a:cubicBezTo>
                  <a:cubicBezTo>
                    <a:pt x="3456" y="203"/>
                    <a:pt x="3782" y="3046"/>
                    <a:pt x="3420" y="3231"/>
                  </a:cubicBezTo>
                  <a:cubicBezTo>
                    <a:pt x="3101" y="3395"/>
                    <a:pt x="2978" y="1168"/>
                    <a:pt x="3246" y="0"/>
                  </a:cubicBezTo>
                  <a:lnTo>
                    <a:pt x="158" y="1409"/>
                  </a:lnTo>
                  <a:lnTo>
                    <a:pt x="14" y="10649"/>
                  </a:lnTo>
                  <a:cubicBezTo>
                    <a:pt x="14" y="10649"/>
                    <a:pt x="7" y="10657"/>
                    <a:pt x="0" y="10667"/>
                  </a:cubicBezTo>
                  <a:cubicBezTo>
                    <a:pt x="290" y="10907"/>
                    <a:pt x="624" y="10984"/>
                    <a:pt x="860" y="11016"/>
                  </a:cubicBezTo>
                  <a:cubicBezTo>
                    <a:pt x="1329" y="11077"/>
                    <a:pt x="1291" y="10461"/>
                    <a:pt x="1291" y="10026"/>
                  </a:cubicBezTo>
                  <a:cubicBezTo>
                    <a:pt x="1291" y="9595"/>
                    <a:pt x="1796" y="8854"/>
                    <a:pt x="2158" y="8915"/>
                  </a:cubicBezTo>
                  <a:cubicBezTo>
                    <a:pt x="2520" y="8977"/>
                    <a:pt x="2482" y="8111"/>
                    <a:pt x="2591" y="8111"/>
                  </a:cubicBezTo>
                  <a:cubicBezTo>
                    <a:pt x="2699" y="8111"/>
                    <a:pt x="2989" y="7988"/>
                    <a:pt x="3095" y="7680"/>
                  </a:cubicBezTo>
                  <a:cubicBezTo>
                    <a:pt x="3203" y="7369"/>
                    <a:pt x="3782" y="7740"/>
                    <a:pt x="3962" y="8051"/>
                  </a:cubicBezTo>
                  <a:cubicBezTo>
                    <a:pt x="4142" y="8359"/>
                    <a:pt x="4575" y="8482"/>
                    <a:pt x="4900" y="8607"/>
                  </a:cubicBezTo>
                  <a:cubicBezTo>
                    <a:pt x="5224" y="8730"/>
                    <a:pt x="5332" y="10461"/>
                    <a:pt x="5332" y="10831"/>
                  </a:cubicBezTo>
                  <a:cubicBezTo>
                    <a:pt x="5332" y="11201"/>
                    <a:pt x="6884" y="11139"/>
                    <a:pt x="7138" y="11201"/>
                  </a:cubicBezTo>
                  <a:cubicBezTo>
                    <a:pt x="7390" y="11263"/>
                    <a:pt x="7389" y="12003"/>
                    <a:pt x="7642" y="12560"/>
                  </a:cubicBezTo>
                  <a:cubicBezTo>
                    <a:pt x="7895" y="13116"/>
                    <a:pt x="8075" y="13858"/>
                    <a:pt x="8184" y="14290"/>
                  </a:cubicBezTo>
                  <a:cubicBezTo>
                    <a:pt x="8292" y="14724"/>
                    <a:pt x="9195" y="15280"/>
                    <a:pt x="9411" y="15835"/>
                  </a:cubicBezTo>
                  <a:cubicBezTo>
                    <a:pt x="9627" y="16392"/>
                    <a:pt x="10313" y="16947"/>
                    <a:pt x="10817" y="17256"/>
                  </a:cubicBezTo>
                  <a:cubicBezTo>
                    <a:pt x="11323" y="17567"/>
                    <a:pt x="11792" y="18739"/>
                    <a:pt x="12081" y="18676"/>
                  </a:cubicBezTo>
                  <a:cubicBezTo>
                    <a:pt x="12369" y="18616"/>
                    <a:pt x="13163" y="19295"/>
                    <a:pt x="13163" y="19295"/>
                  </a:cubicBezTo>
                  <a:lnTo>
                    <a:pt x="13255" y="20671"/>
                  </a:lnTo>
                  <a:cubicBezTo>
                    <a:pt x="13291" y="20661"/>
                    <a:pt x="13324" y="20652"/>
                    <a:pt x="13361" y="20630"/>
                  </a:cubicBezTo>
                  <a:cubicBezTo>
                    <a:pt x="13794" y="20384"/>
                    <a:pt x="14035" y="21208"/>
                    <a:pt x="14373" y="21208"/>
                  </a:cubicBezTo>
                  <a:cubicBezTo>
                    <a:pt x="14515" y="21208"/>
                    <a:pt x="14692" y="21411"/>
                    <a:pt x="14861" y="21600"/>
                  </a:cubicBezTo>
                  <a:cubicBezTo>
                    <a:pt x="14837" y="20389"/>
                    <a:pt x="15087" y="19789"/>
                    <a:pt x="15365" y="19419"/>
                  </a:cubicBezTo>
                  <a:cubicBezTo>
                    <a:pt x="15689" y="18986"/>
                    <a:pt x="15148" y="18246"/>
                    <a:pt x="15221" y="17564"/>
                  </a:cubicBezTo>
                  <a:cubicBezTo>
                    <a:pt x="15292" y="16886"/>
                    <a:pt x="14390" y="16514"/>
                    <a:pt x="14463" y="15959"/>
                  </a:cubicBezTo>
                  <a:cubicBezTo>
                    <a:pt x="14534" y="15403"/>
                    <a:pt x="15292" y="15465"/>
                    <a:pt x="15617" y="15217"/>
                  </a:cubicBezTo>
                  <a:cubicBezTo>
                    <a:pt x="15943" y="14971"/>
                    <a:pt x="15689" y="14043"/>
                    <a:pt x="16014" y="14043"/>
                  </a:cubicBezTo>
                  <a:cubicBezTo>
                    <a:pt x="16339" y="14043"/>
                    <a:pt x="16483" y="13486"/>
                    <a:pt x="16592" y="12931"/>
                  </a:cubicBezTo>
                  <a:cubicBezTo>
                    <a:pt x="16699" y="12373"/>
                    <a:pt x="17240" y="12931"/>
                    <a:pt x="17529" y="12560"/>
                  </a:cubicBezTo>
                  <a:cubicBezTo>
                    <a:pt x="17818" y="12190"/>
                    <a:pt x="18251" y="11942"/>
                    <a:pt x="18359" y="12251"/>
                  </a:cubicBezTo>
                  <a:cubicBezTo>
                    <a:pt x="18445" y="12495"/>
                    <a:pt x="18087" y="13530"/>
                    <a:pt x="17929" y="13967"/>
                  </a:cubicBezTo>
                  <a:cubicBezTo>
                    <a:pt x="18432" y="13941"/>
                    <a:pt x="19189" y="13786"/>
                    <a:pt x="19335" y="13536"/>
                  </a:cubicBezTo>
                  <a:cubicBezTo>
                    <a:pt x="19529" y="13205"/>
                    <a:pt x="20251" y="14031"/>
                    <a:pt x="20493" y="13205"/>
                  </a:cubicBezTo>
                  <a:cubicBezTo>
                    <a:pt x="20733" y="12380"/>
                    <a:pt x="21600" y="12959"/>
                    <a:pt x="21022" y="1213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2" name="Shape 2868"/>
            <p:cNvSpPr/>
            <p:nvPr/>
          </p:nvSpPr>
          <p:spPr>
            <a:xfrm>
              <a:off x="7900508" y="347821"/>
              <a:ext cx="1167631" cy="1853110"/>
            </a:xfrm>
            <a:custGeom>
              <a:avLst/>
              <a:gdLst/>
              <a:ahLst/>
              <a:cxnLst>
                <a:cxn ang="0">
                  <a:pos x="wd2" y="hd2"/>
                </a:cxn>
                <a:cxn ang="5400000">
                  <a:pos x="wd2" y="hd2"/>
                </a:cxn>
                <a:cxn ang="10800000">
                  <a:pos x="wd2" y="hd2"/>
                </a:cxn>
                <a:cxn ang="16200000">
                  <a:pos x="wd2" y="hd2"/>
                </a:cxn>
              </a:cxnLst>
              <a:rect l="0" t="0" r="r" b="b"/>
              <a:pathLst>
                <a:path w="21449" h="21527" extrusionOk="0">
                  <a:moveTo>
                    <a:pt x="11028" y="574"/>
                  </a:moveTo>
                  <a:cubicBezTo>
                    <a:pt x="11194" y="656"/>
                    <a:pt x="10754" y="658"/>
                    <a:pt x="10935" y="773"/>
                  </a:cubicBezTo>
                  <a:cubicBezTo>
                    <a:pt x="11490" y="1124"/>
                    <a:pt x="13672" y="726"/>
                    <a:pt x="13968" y="832"/>
                  </a:cubicBezTo>
                  <a:cubicBezTo>
                    <a:pt x="14264" y="937"/>
                    <a:pt x="12138" y="1065"/>
                    <a:pt x="12230" y="1206"/>
                  </a:cubicBezTo>
                  <a:cubicBezTo>
                    <a:pt x="12322" y="1346"/>
                    <a:pt x="14061" y="1463"/>
                    <a:pt x="14190" y="1370"/>
                  </a:cubicBezTo>
                  <a:cubicBezTo>
                    <a:pt x="14320" y="1276"/>
                    <a:pt x="14616" y="1556"/>
                    <a:pt x="15189" y="1580"/>
                  </a:cubicBezTo>
                  <a:cubicBezTo>
                    <a:pt x="15762" y="1603"/>
                    <a:pt x="15706" y="1440"/>
                    <a:pt x="16132" y="1428"/>
                  </a:cubicBezTo>
                  <a:cubicBezTo>
                    <a:pt x="16557" y="1416"/>
                    <a:pt x="17187" y="1288"/>
                    <a:pt x="17204" y="1136"/>
                  </a:cubicBezTo>
                  <a:cubicBezTo>
                    <a:pt x="17223" y="983"/>
                    <a:pt x="18462" y="796"/>
                    <a:pt x="18352" y="539"/>
                  </a:cubicBezTo>
                  <a:cubicBezTo>
                    <a:pt x="18240" y="282"/>
                    <a:pt x="17039" y="457"/>
                    <a:pt x="16705" y="352"/>
                  </a:cubicBezTo>
                  <a:cubicBezTo>
                    <a:pt x="16373" y="247"/>
                    <a:pt x="15595" y="106"/>
                    <a:pt x="15466" y="270"/>
                  </a:cubicBezTo>
                  <a:cubicBezTo>
                    <a:pt x="15337" y="434"/>
                    <a:pt x="15115" y="481"/>
                    <a:pt x="15004" y="410"/>
                  </a:cubicBezTo>
                  <a:cubicBezTo>
                    <a:pt x="14893" y="340"/>
                    <a:pt x="15059" y="-34"/>
                    <a:pt x="14523" y="71"/>
                  </a:cubicBezTo>
                  <a:cubicBezTo>
                    <a:pt x="13987" y="177"/>
                    <a:pt x="14487" y="539"/>
                    <a:pt x="14375" y="586"/>
                  </a:cubicBezTo>
                  <a:cubicBezTo>
                    <a:pt x="14264" y="633"/>
                    <a:pt x="13746" y="516"/>
                    <a:pt x="13709" y="352"/>
                  </a:cubicBezTo>
                  <a:cubicBezTo>
                    <a:pt x="13672" y="188"/>
                    <a:pt x="13100" y="527"/>
                    <a:pt x="13025" y="329"/>
                  </a:cubicBezTo>
                  <a:cubicBezTo>
                    <a:pt x="12951" y="130"/>
                    <a:pt x="12267" y="-11"/>
                    <a:pt x="12118" y="1"/>
                  </a:cubicBezTo>
                  <a:cubicBezTo>
                    <a:pt x="11971" y="13"/>
                    <a:pt x="12267" y="141"/>
                    <a:pt x="12174" y="235"/>
                  </a:cubicBezTo>
                  <a:cubicBezTo>
                    <a:pt x="12082" y="329"/>
                    <a:pt x="11713" y="141"/>
                    <a:pt x="11564" y="130"/>
                  </a:cubicBezTo>
                  <a:cubicBezTo>
                    <a:pt x="11416" y="118"/>
                    <a:pt x="11657" y="329"/>
                    <a:pt x="11583" y="422"/>
                  </a:cubicBezTo>
                  <a:cubicBezTo>
                    <a:pt x="11509" y="516"/>
                    <a:pt x="11213" y="141"/>
                    <a:pt x="10954" y="141"/>
                  </a:cubicBezTo>
                  <a:cubicBezTo>
                    <a:pt x="10695" y="141"/>
                    <a:pt x="10787" y="329"/>
                    <a:pt x="10602" y="340"/>
                  </a:cubicBezTo>
                  <a:cubicBezTo>
                    <a:pt x="10417" y="352"/>
                    <a:pt x="10861" y="492"/>
                    <a:pt x="11028" y="574"/>
                  </a:cubicBezTo>
                  <a:close/>
                  <a:moveTo>
                    <a:pt x="5147" y="2469"/>
                  </a:moveTo>
                  <a:cubicBezTo>
                    <a:pt x="5369" y="2504"/>
                    <a:pt x="5535" y="2738"/>
                    <a:pt x="5739" y="2726"/>
                  </a:cubicBezTo>
                  <a:cubicBezTo>
                    <a:pt x="5831" y="2721"/>
                    <a:pt x="5425" y="2434"/>
                    <a:pt x="5184" y="2270"/>
                  </a:cubicBezTo>
                  <a:cubicBezTo>
                    <a:pt x="4944" y="2106"/>
                    <a:pt x="4962" y="1942"/>
                    <a:pt x="4629" y="2001"/>
                  </a:cubicBezTo>
                  <a:cubicBezTo>
                    <a:pt x="4297" y="2059"/>
                    <a:pt x="4925" y="2434"/>
                    <a:pt x="5147" y="2469"/>
                  </a:cubicBezTo>
                  <a:close/>
                  <a:moveTo>
                    <a:pt x="5905" y="1522"/>
                  </a:moveTo>
                  <a:cubicBezTo>
                    <a:pt x="6257" y="1568"/>
                    <a:pt x="5535" y="1814"/>
                    <a:pt x="5425" y="2036"/>
                  </a:cubicBezTo>
                  <a:cubicBezTo>
                    <a:pt x="5314" y="2258"/>
                    <a:pt x="5979" y="2457"/>
                    <a:pt x="6257" y="2621"/>
                  </a:cubicBezTo>
                  <a:cubicBezTo>
                    <a:pt x="6535" y="2784"/>
                    <a:pt x="7200" y="2761"/>
                    <a:pt x="7440" y="2667"/>
                  </a:cubicBezTo>
                  <a:cubicBezTo>
                    <a:pt x="7681" y="2574"/>
                    <a:pt x="7607" y="2247"/>
                    <a:pt x="7921" y="2258"/>
                  </a:cubicBezTo>
                  <a:cubicBezTo>
                    <a:pt x="8236" y="2270"/>
                    <a:pt x="8069" y="2083"/>
                    <a:pt x="8328" y="2024"/>
                  </a:cubicBezTo>
                  <a:cubicBezTo>
                    <a:pt x="8587" y="1966"/>
                    <a:pt x="8624" y="2176"/>
                    <a:pt x="8402" y="2340"/>
                  </a:cubicBezTo>
                  <a:cubicBezTo>
                    <a:pt x="8180" y="2504"/>
                    <a:pt x="8790" y="2492"/>
                    <a:pt x="9123" y="2293"/>
                  </a:cubicBezTo>
                  <a:cubicBezTo>
                    <a:pt x="9456" y="2094"/>
                    <a:pt x="9530" y="2282"/>
                    <a:pt x="9456" y="2469"/>
                  </a:cubicBezTo>
                  <a:cubicBezTo>
                    <a:pt x="9382" y="2656"/>
                    <a:pt x="8697" y="2551"/>
                    <a:pt x="8457" y="2761"/>
                  </a:cubicBezTo>
                  <a:cubicBezTo>
                    <a:pt x="8217" y="2972"/>
                    <a:pt x="7478" y="2808"/>
                    <a:pt x="7144" y="3042"/>
                  </a:cubicBezTo>
                  <a:cubicBezTo>
                    <a:pt x="6811" y="3276"/>
                    <a:pt x="7440" y="3287"/>
                    <a:pt x="7902" y="3229"/>
                  </a:cubicBezTo>
                  <a:cubicBezTo>
                    <a:pt x="8365" y="3170"/>
                    <a:pt x="9235" y="3135"/>
                    <a:pt x="9567" y="3182"/>
                  </a:cubicBezTo>
                  <a:cubicBezTo>
                    <a:pt x="9900" y="3229"/>
                    <a:pt x="9363" y="3299"/>
                    <a:pt x="8808" y="3299"/>
                  </a:cubicBezTo>
                  <a:cubicBezTo>
                    <a:pt x="8254" y="3299"/>
                    <a:pt x="8069" y="3404"/>
                    <a:pt x="8087" y="3498"/>
                  </a:cubicBezTo>
                  <a:cubicBezTo>
                    <a:pt x="8106" y="3591"/>
                    <a:pt x="7311" y="3393"/>
                    <a:pt x="7274" y="3603"/>
                  </a:cubicBezTo>
                  <a:cubicBezTo>
                    <a:pt x="7237" y="3814"/>
                    <a:pt x="8014" y="3896"/>
                    <a:pt x="8106" y="4024"/>
                  </a:cubicBezTo>
                  <a:cubicBezTo>
                    <a:pt x="8198" y="4153"/>
                    <a:pt x="8716" y="4036"/>
                    <a:pt x="8920" y="4083"/>
                  </a:cubicBezTo>
                  <a:cubicBezTo>
                    <a:pt x="9123" y="4129"/>
                    <a:pt x="8587" y="4223"/>
                    <a:pt x="8512" y="4281"/>
                  </a:cubicBezTo>
                  <a:cubicBezTo>
                    <a:pt x="8439" y="4340"/>
                    <a:pt x="9086" y="4422"/>
                    <a:pt x="9197" y="4539"/>
                  </a:cubicBezTo>
                  <a:cubicBezTo>
                    <a:pt x="9308" y="4656"/>
                    <a:pt x="9770" y="4597"/>
                    <a:pt x="9752" y="4433"/>
                  </a:cubicBezTo>
                  <a:cubicBezTo>
                    <a:pt x="9728" y="4230"/>
                    <a:pt x="10159" y="3615"/>
                    <a:pt x="10714" y="3486"/>
                  </a:cubicBezTo>
                  <a:cubicBezTo>
                    <a:pt x="11268" y="3357"/>
                    <a:pt x="10954" y="3240"/>
                    <a:pt x="11028" y="3042"/>
                  </a:cubicBezTo>
                  <a:cubicBezTo>
                    <a:pt x="11102" y="2843"/>
                    <a:pt x="11545" y="3007"/>
                    <a:pt x="11416" y="2843"/>
                  </a:cubicBezTo>
                  <a:cubicBezTo>
                    <a:pt x="11287" y="2679"/>
                    <a:pt x="11361" y="2609"/>
                    <a:pt x="11713" y="2399"/>
                  </a:cubicBezTo>
                  <a:cubicBezTo>
                    <a:pt x="12063" y="2188"/>
                    <a:pt x="12285" y="2340"/>
                    <a:pt x="12711" y="2211"/>
                  </a:cubicBezTo>
                  <a:cubicBezTo>
                    <a:pt x="13136" y="2083"/>
                    <a:pt x="13339" y="2305"/>
                    <a:pt x="12877" y="2328"/>
                  </a:cubicBezTo>
                  <a:cubicBezTo>
                    <a:pt x="12471" y="2349"/>
                    <a:pt x="12673" y="2644"/>
                    <a:pt x="13007" y="2726"/>
                  </a:cubicBezTo>
                  <a:cubicBezTo>
                    <a:pt x="13339" y="2808"/>
                    <a:pt x="13043" y="2878"/>
                    <a:pt x="13302" y="2913"/>
                  </a:cubicBezTo>
                  <a:cubicBezTo>
                    <a:pt x="13561" y="2948"/>
                    <a:pt x="13487" y="3194"/>
                    <a:pt x="13154" y="3416"/>
                  </a:cubicBezTo>
                  <a:cubicBezTo>
                    <a:pt x="12822" y="3638"/>
                    <a:pt x="13248" y="3685"/>
                    <a:pt x="13950" y="3521"/>
                  </a:cubicBezTo>
                  <a:cubicBezTo>
                    <a:pt x="14652" y="3357"/>
                    <a:pt x="14208" y="3662"/>
                    <a:pt x="14413" y="3790"/>
                  </a:cubicBezTo>
                  <a:cubicBezTo>
                    <a:pt x="14616" y="3919"/>
                    <a:pt x="15170" y="3697"/>
                    <a:pt x="15466" y="3474"/>
                  </a:cubicBezTo>
                  <a:cubicBezTo>
                    <a:pt x="15762" y="3252"/>
                    <a:pt x="16205" y="3289"/>
                    <a:pt x="16187" y="3170"/>
                  </a:cubicBezTo>
                  <a:cubicBezTo>
                    <a:pt x="16169" y="3042"/>
                    <a:pt x="15855" y="3007"/>
                    <a:pt x="15595" y="3077"/>
                  </a:cubicBezTo>
                  <a:cubicBezTo>
                    <a:pt x="15337" y="3147"/>
                    <a:pt x="14689" y="3100"/>
                    <a:pt x="14911" y="2972"/>
                  </a:cubicBezTo>
                  <a:cubicBezTo>
                    <a:pt x="15134" y="2843"/>
                    <a:pt x="15096" y="2738"/>
                    <a:pt x="14764" y="2761"/>
                  </a:cubicBezTo>
                  <a:cubicBezTo>
                    <a:pt x="14431" y="2784"/>
                    <a:pt x="13839" y="2679"/>
                    <a:pt x="14116" y="2609"/>
                  </a:cubicBezTo>
                  <a:cubicBezTo>
                    <a:pt x="14393" y="2539"/>
                    <a:pt x="13912" y="2305"/>
                    <a:pt x="13654" y="2317"/>
                  </a:cubicBezTo>
                  <a:cubicBezTo>
                    <a:pt x="13395" y="2328"/>
                    <a:pt x="13469" y="2141"/>
                    <a:pt x="13487" y="2013"/>
                  </a:cubicBezTo>
                  <a:cubicBezTo>
                    <a:pt x="13506" y="1884"/>
                    <a:pt x="12748" y="1825"/>
                    <a:pt x="12896" y="1779"/>
                  </a:cubicBezTo>
                  <a:cubicBezTo>
                    <a:pt x="13043" y="1732"/>
                    <a:pt x="12581" y="1627"/>
                    <a:pt x="12470" y="1720"/>
                  </a:cubicBezTo>
                  <a:cubicBezTo>
                    <a:pt x="12359" y="1814"/>
                    <a:pt x="12138" y="1790"/>
                    <a:pt x="12138" y="1650"/>
                  </a:cubicBezTo>
                  <a:cubicBezTo>
                    <a:pt x="12138" y="1510"/>
                    <a:pt x="11583" y="1545"/>
                    <a:pt x="11361" y="1556"/>
                  </a:cubicBezTo>
                  <a:cubicBezTo>
                    <a:pt x="11139" y="1568"/>
                    <a:pt x="11249" y="1252"/>
                    <a:pt x="11028" y="1147"/>
                  </a:cubicBezTo>
                  <a:cubicBezTo>
                    <a:pt x="10806" y="1042"/>
                    <a:pt x="10510" y="1358"/>
                    <a:pt x="10344" y="1334"/>
                  </a:cubicBezTo>
                  <a:cubicBezTo>
                    <a:pt x="10177" y="1311"/>
                    <a:pt x="10474" y="1100"/>
                    <a:pt x="10565" y="960"/>
                  </a:cubicBezTo>
                  <a:cubicBezTo>
                    <a:pt x="10658" y="820"/>
                    <a:pt x="9789" y="633"/>
                    <a:pt x="9696" y="773"/>
                  </a:cubicBezTo>
                  <a:cubicBezTo>
                    <a:pt x="9604" y="913"/>
                    <a:pt x="9437" y="563"/>
                    <a:pt x="9252" y="527"/>
                  </a:cubicBezTo>
                  <a:cubicBezTo>
                    <a:pt x="9067" y="492"/>
                    <a:pt x="9216" y="761"/>
                    <a:pt x="9049" y="785"/>
                  </a:cubicBezTo>
                  <a:cubicBezTo>
                    <a:pt x="8883" y="808"/>
                    <a:pt x="8661" y="913"/>
                    <a:pt x="8938" y="1030"/>
                  </a:cubicBezTo>
                  <a:cubicBezTo>
                    <a:pt x="9216" y="1147"/>
                    <a:pt x="9492" y="1732"/>
                    <a:pt x="9456" y="1825"/>
                  </a:cubicBezTo>
                  <a:cubicBezTo>
                    <a:pt x="9419" y="1919"/>
                    <a:pt x="8568" y="1405"/>
                    <a:pt x="8532" y="1159"/>
                  </a:cubicBezTo>
                  <a:cubicBezTo>
                    <a:pt x="8494" y="913"/>
                    <a:pt x="8069" y="715"/>
                    <a:pt x="7958" y="890"/>
                  </a:cubicBezTo>
                  <a:cubicBezTo>
                    <a:pt x="7847" y="1065"/>
                    <a:pt x="7533" y="1136"/>
                    <a:pt x="7625" y="1311"/>
                  </a:cubicBezTo>
                  <a:cubicBezTo>
                    <a:pt x="7718" y="1486"/>
                    <a:pt x="7403" y="1545"/>
                    <a:pt x="7403" y="1405"/>
                  </a:cubicBezTo>
                  <a:cubicBezTo>
                    <a:pt x="7403" y="1264"/>
                    <a:pt x="6941" y="1100"/>
                    <a:pt x="6774" y="1089"/>
                  </a:cubicBezTo>
                  <a:cubicBezTo>
                    <a:pt x="6608" y="1077"/>
                    <a:pt x="7200" y="1007"/>
                    <a:pt x="7478" y="925"/>
                  </a:cubicBezTo>
                  <a:cubicBezTo>
                    <a:pt x="7754" y="843"/>
                    <a:pt x="7237" y="726"/>
                    <a:pt x="6997" y="820"/>
                  </a:cubicBezTo>
                  <a:cubicBezTo>
                    <a:pt x="6756" y="913"/>
                    <a:pt x="6442" y="761"/>
                    <a:pt x="6294" y="890"/>
                  </a:cubicBezTo>
                  <a:cubicBezTo>
                    <a:pt x="6146" y="1019"/>
                    <a:pt x="5961" y="890"/>
                    <a:pt x="5702" y="855"/>
                  </a:cubicBezTo>
                  <a:cubicBezTo>
                    <a:pt x="5443" y="820"/>
                    <a:pt x="5221" y="1089"/>
                    <a:pt x="5036" y="1042"/>
                  </a:cubicBezTo>
                  <a:cubicBezTo>
                    <a:pt x="4851" y="995"/>
                    <a:pt x="4740" y="1276"/>
                    <a:pt x="5036" y="1568"/>
                  </a:cubicBezTo>
                  <a:cubicBezTo>
                    <a:pt x="5332" y="1861"/>
                    <a:pt x="5554" y="1475"/>
                    <a:pt x="5905" y="1522"/>
                  </a:cubicBezTo>
                  <a:close/>
                  <a:moveTo>
                    <a:pt x="20817" y="11517"/>
                  </a:moveTo>
                  <a:cubicBezTo>
                    <a:pt x="20768" y="11634"/>
                    <a:pt x="20435" y="11610"/>
                    <a:pt x="20447" y="11493"/>
                  </a:cubicBezTo>
                  <a:cubicBezTo>
                    <a:pt x="20459" y="11377"/>
                    <a:pt x="19930" y="11283"/>
                    <a:pt x="19905" y="11228"/>
                  </a:cubicBezTo>
                  <a:cubicBezTo>
                    <a:pt x="19880" y="11174"/>
                    <a:pt x="20126" y="11181"/>
                    <a:pt x="20324" y="11251"/>
                  </a:cubicBezTo>
                  <a:cubicBezTo>
                    <a:pt x="20521" y="11322"/>
                    <a:pt x="20658" y="11275"/>
                    <a:pt x="20878" y="11142"/>
                  </a:cubicBezTo>
                  <a:cubicBezTo>
                    <a:pt x="21101" y="11010"/>
                    <a:pt x="21409" y="11119"/>
                    <a:pt x="21446" y="11002"/>
                  </a:cubicBezTo>
                  <a:cubicBezTo>
                    <a:pt x="21483" y="10885"/>
                    <a:pt x="21088" y="10807"/>
                    <a:pt x="21014" y="10737"/>
                  </a:cubicBezTo>
                  <a:cubicBezTo>
                    <a:pt x="20940" y="10667"/>
                    <a:pt x="20658" y="10573"/>
                    <a:pt x="20387" y="10605"/>
                  </a:cubicBezTo>
                  <a:cubicBezTo>
                    <a:pt x="20116" y="10636"/>
                    <a:pt x="20102" y="10565"/>
                    <a:pt x="19941" y="10472"/>
                  </a:cubicBezTo>
                  <a:cubicBezTo>
                    <a:pt x="19781" y="10378"/>
                    <a:pt x="19289" y="10534"/>
                    <a:pt x="19289" y="10753"/>
                  </a:cubicBezTo>
                  <a:cubicBezTo>
                    <a:pt x="19289" y="10971"/>
                    <a:pt x="18980" y="10916"/>
                    <a:pt x="19091" y="10799"/>
                  </a:cubicBezTo>
                  <a:cubicBezTo>
                    <a:pt x="19202" y="10682"/>
                    <a:pt x="18943" y="10542"/>
                    <a:pt x="19190" y="10503"/>
                  </a:cubicBezTo>
                  <a:cubicBezTo>
                    <a:pt x="19437" y="10464"/>
                    <a:pt x="19300" y="10230"/>
                    <a:pt x="18845" y="10207"/>
                  </a:cubicBezTo>
                  <a:cubicBezTo>
                    <a:pt x="18388" y="10184"/>
                    <a:pt x="18216" y="10425"/>
                    <a:pt x="18328" y="10503"/>
                  </a:cubicBezTo>
                  <a:cubicBezTo>
                    <a:pt x="18438" y="10581"/>
                    <a:pt x="18018" y="10916"/>
                    <a:pt x="17833" y="10916"/>
                  </a:cubicBezTo>
                  <a:cubicBezTo>
                    <a:pt x="17648" y="10916"/>
                    <a:pt x="17858" y="10628"/>
                    <a:pt x="17846" y="10472"/>
                  </a:cubicBezTo>
                  <a:cubicBezTo>
                    <a:pt x="17833" y="10316"/>
                    <a:pt x="17661" y="10402"/>
                    <a:pt x="17315" y="10651"/>
                  </a:cubicBezTo>
                  <a:cubicBezTo>
                    <a:pt x="16971" y="10901"/>
                    <a:pt x="16712" y="11127"/>
                    <a:pt x="16515" y="11150"/>
                  </a:cubicBezTo>
                  <a:cubicBezTo>
                    <a:pt x="16317" y="11174"/>
                    <a:pt x="16342" y="10924"/>
                    <a:pt x="16662" y="10815"/>
                  </a:cubicBezTo>
                  <a:cubicBezTo>
                    <a:pt x="16983" y="10706"/>
                    <a:pt x="16995" y="10409"/>
                    <a:pt x="17204" y="10409"/>
                  </a:cubicBezTo>
                  <a:cubicBezTo>
                    <a:pt x="17414" y="10409"/>
                    <a:pt x="17414" y="10254"/>
                    <a:pt x="17106" y="10207"/>
                  </a:cubicBezTo>
                  <a:cubicBezTo>
                    <a:pt x="16798" y="10160"/>
                    <a:pt x="16748" y="10378"/>
                    <a:pt x="16649" y="10441"/>
                  </a:cubicBezTo>
                  <a:cubicBezTo>
                    <a:pt x="16551" y="10503"/>
                    <a:pt x="16046" y="10331"/>
                    <a:pt x="16058" y="10394"/>
                  </a:cubicBezTo>
                  <a:cubicBezTo>
                    <a:pt x="16071" y="10457"/>
                    <a:pt x="15787" y="10480"/>
                    <a:pt x="15910" y="10596"/>
                  </a:cubicBezTo>
                  <a:cubicBezTo>
                    <a:pt x="16033" y="10713"/>
                    <a:pt x="15849" y="10815"/>
                    <a:pt x="15726" y="10675"/>
                  </a:cubicBezTo>
                  <a:cubicBezTo>
                    <a:pt x="15603" y="10534"/>
                    <a:pt x="15294" y="10643"/>
                    <a:pt x="15146" y="10799"/>
                  </a:cubicBezTo>
                  <a:cubicBezTo>
                    <a:pt x="14998" y="10955"/>
                    <a:pt x="14800" y="10947"/>
                    <a:pt x="14948" y="11002"/>
                  </a:cubicBezTo>
                  <a:cubicBezTo>
                    <a:pt x="15096" y="11057"/>
                    <a:pt x="15084" y="11267"/>
                    <a:pt x="14863" y="11306"/>
                  </a:cubicBezTo>
                  <a:cubicBezTo>
                    <a:pt x="14640" y="11345"/>
                    <a:pt x="14726" y="10924"/>
                    <a:pt x="14554" y="10963"/>
                  </a:cubicBezTo>
                  <a:cubicBezTo>
                    <a:pt x="14381" y="11002"/>
                    <a:pt x="14492" y="10760"/>
                    <a:pt x="14726" y="10760"/>
                  </a:cubicBezTo>
                  <a:cubicBezTo>
                    <a:pt x="14960" y="10760"/>
                    <a:pt x="15195" y="10542"/>
                    <a:pt x="15170" y="10488"/>
                  </a:cubicBezTo>
                  <a:cubicBezTo>
                    <a:pt x="15129" y="10396"/>
                    <a:pt x="14875" y="10418"/>
                    <a:pt x="14875" y="10534"/>
                  </a:cubicBezTo>
                  <a:cubicBezTo>
                    <a:pt x="14875" y="10651"/>
                    <a:pt x="14505" y="10628"/>
                    <a:pt x="14196" y="10620"/>
                  </a:cubicBezTo>
                  <a:cubicBezTo>
                    <a:pt x="13889" y="10612"/>
                    <a:pt x="13900" y="10846"/>
                    <a:pt x="14246" y="10971"/>
                  </a:cubicBezTo>
                  <a:cubicBezTo>
                    <a:pt x="14591" y="11096"/>
                    <a:pt x="14184" y="11174"/>
                    <a:pt x="14011" y="11080"/>
                  </a:cubicBezTo>
                  <a:cubicBezTo>
                    <a:pt x="13839" y="10986"/>
                    <a:pt x="13568" y="11033"/>
                    <a:pt x="13383" y="11088"/>
                  </a:cubicBezTo>
                  <a:cubicBezTo>
                    <a:pt x="13197" y="11142"/>
                    <a:pt x="13827" y="11283"/>
                    <a:pt x="13851" y="11353"/>
                  </a:cubicBezTo>
                  <a:cubicBezTo>
                    <a:pt x="13876" y="11423"/>
                    <a:pt x="13531" y="11267"/>
                    <a:pt x="13456" y="11322"/>
                  </a:cubicBezTo>
                  <a:cubicBezTo>
                    <a:pt x="13383" y="11377"/>
                    <a:pt x="13038" y="11283"/>
                    <a:pt x="13013" y="11150"/>
                  </a:cubicBezTo>
                  <a:cubicBezTo>
                    <a:pt x="12988" y="11018"/>
                    <a:pt x="12433" y="11205"/>
                    <a:pt x="12742" y="11251"/>
                  </a:cubicBezTo>
                  <a:cubicBezTo>
                    <a:pt x="13051" y="11298"/>
                    <a:pt x="12939" y="11423"/>
                    <a:pt x="12939" y="11595"/>
                  </a:cubicBezTo>
                  <a:cubicBezTo>
                    <a:pt x="12939" y="11766"/>
                    <a:pt x="12581" y="11634"/>
                    <a:pt x="12655" y="11485"/>
                  </a:cubicBezTo>
                  <a:cubicBezTo>
                    <a:pt x="12729" y="11337"/>
                    <a:pt x="12433" y="11368"/>
                    <a:pt x="12187" y="11462"/>
                  </a:cubicBezTo>
                  <a:cubicBezTo>
                    <a:pt x="11940" y="11556"/>
                    <a:pt x="12224" y="11291"/>
                    <a:pt x="12126" y="11158"/>
                  </a:cubicBezTo>
                  <a:cubicBezTo>
                    <a:pt x="12027" y="11026"/>
                    <a:pt x="11804" y="11158"/>
                    <a:pt x="11545" y="11189"/>
                  </a:cubicBezTo>
                  <a:cubicBezTo>
                    <a:pt x="11287" y="11220"/>
                    <a:pt x="11151" y="11228"/>
                    <a:pt x="11312" y="11337"/>
                  </a:cubicBezTo>
                  <a:cubicBezTo>
                    <a:pt x="11472" y="11447"/>
                    <a:pt x="11447" y="11602"/>
                    <a:pt x="11237" y="11579"/>
                  </a:cubicBezTo>
                  <a:cubicBezTo>
                    <a:pt x="11028" y="11556"/>
                    <a:pt x="10942" y="11579"/>
                    <a:pt x="10966" y="11704"/>
                  </a:cubicBezTo>
                  <a:cubicBezTo>
                    <a:pt x="10991" y="11828"/>
                    <a:pt x="10695" y="11836"/>
                    <a:pt x="10671" y="11727"/>
                  </a:cubicBezTo>
                  <a:cubicBezTo>
                    <a:pt x="10646" y="11618"/>
                    <a:pt x="10228" y="11649"/>
                    <a:pt x="10103" y="11774"/>
                  </a:cubicBezTo>
                  <a:cubicBezTo>
                    <a:pt x="9980" y="11899"/>
                    <a:pt x="9634" y="11992"/>
                    <a:pt x="9672" y="12133"/>
                  </a:cubicBezTo>
                  <a:cubicBezTo>
                    <a:pt x="9708" y="12273"/>
                    <a:pt x="9980" y="12062"/>
                    <a:pt x="10203" y="12109"/>
                  </a:cubicBezTo>
                  <a:cubicBezTo>
                    <a:pt x="10424" y="12156"/>
                    <a:pt x="10189" y="12226"/>
                    <a:pt x="10313" y="12296"/>
                  </a:cubicBezTo>
                  <a:cubicBezTo>
                    <a:pt x="10436" y="12367"/>
                    <a:pt x="10411" y="12538"/>
                    <a:pt x="10239" y="12437"/>
                  </a:cubicBezTo>
                  <a:cubicBezTo>
                    <a:pt x="10066" y="12336"/>
                    <a:pt x="9844" y="12304"/>
                    <a:pt x="9807" y="12468"/>
                  </a:cubicBezTo>
                  <a:cubicBezTo>
                    <a:pt x="9770" y="12631"/>
                    <a:pt x="9585" y="12444"/>
                    <a:pt x="9437" y="12327"/>
                  </a:cubicBezTo>
                  <a:cubicBezTo>
                    <a:pt x="9289" y="12210"/>
                    <a:pt x="9141" y="12546"/>
                    <a:pt x="8981" y="12468"/>
                  </a:cubicBezTo>
                  <a:cubicBezTo>
                    <a:pt x="8821" y="12390"/>
                    <a:pt x="9302" y="12148"/>
                    <a:pt x="9178" y="12031"/>
                  </a:cubicBezTo>
                  <a:cubicBezTo>
                    <a:pt x="9055" y="11914"/>
                    <a:pt x="8968" y="12101"/>
                    <a:pt x="8685" y="12281"/>
                  </a:cubicBezTo>
                  <a:cubicBezTo>
                    <a:pt x="8402" y="12460"/>
                    <a:pt x="8020" y="12452"/>
                    <a:pt x="8156" y="12538"/>
                  </a:cubicBezTo>
                  <a:cubicBezTo>
                    <a:pt x="8291" y="12624"/>
                    <a:pt x="7872" y="12671"/>
                    <a:pt x="7798" y="12818"/>
                  </a:cubicBezTo>
                  <a:cubicBezTo>
                    <a:pt x="7724" y="12967"/>
                    <a:pt x="7144" y="13022"/>
                    <a:pt x="6774" y="13178"/>
                  </a:cubicBezTo>
                  <a:cubicBezTo>
                    <a:pt x="6404" y="13333"/>
                    <a:pt x="6848" y="13341"/>
                    <a:pt x="7058" y="13193"/>
                  </a:cubicBezTo>
                  <a:cubicBezTo>
                    <a:pt x="7268" y="13045"/>
                    <a:pt x="7342" y="13131"/>
                    <a:pt x="7675" y="12998"/>
                  </a:cubicBezTo>
                  <a:cubicBezTo>
                    <a:pt x="8008" y="12866"/>
                    <a:pt x="8365" y="12756"/>
                    <a:pt x="8489" y="12811"/>
                  </a:cubicBezTo>
                  <a:cubicBezTo>
                    <a:pt x="8611" y="12866"/>
                    <a:pt x="8821" y="12905"/>
                    <a:pt x="8981" y="12764"/>
                  </a:cubicBezTo>
                  <a:cubicBezTo>
                    <a:pt x="9141" y="12624"/>
                    <a:pt x="9339" y="12655"/>
                    <a:pt x="9499" y="12741"/>
                  </a:cubicBezTo>
                  <a:cubicBezTo>
                    <a:pt x="9660" y="12827"/>
                    <a:pt x="9228" y="12897"/>
                    <a:pt x="9425" y="13022"/>
                  </a:cubicBezTo>
                  <a:cubicBezTo>
                    <a:pt x="9622" y="13147"/>
                    <a:pt x="9191" y="13216"/>
                    <a:pt x="9191" y="13107"/>
                  </a:cubicBezTo>
                  <a:cubicBezTo>
                    <a:pt x="9191" y="12998"/>
                    <a:pt x="8945" y="12905"/>
                    <a:pt x="8858" y="13006"/>
                  </a:cubicBezTo>
                  <a:cubicBezTo>
                    <a:pt x="8771" y="13107"/>
                    <a:pt x="8624" y="13216"/>
                    <a:pt x="8464" y="13224"/>
                  </a:cubicBezTo>
                  <a:cubicBezTo>
                    <a:pt x="8304" y="13232"/>
                    <a:pt x="8131" y="13419"/>
                    <a:pt x="8131" y="13606"/>
                  </a:cubicBezTo>
                  <a:cubicBezTo>
                    <a:pt x="8131" y="13793"/>
                    <a:pt x="7847" y="13606"/>
                    <a:pt x="7823" y="13770"/>
                  </a:cubicBezTo>
                  <a:cubicBezTo>
                    <a:pt x="7798" y="13934"/>
                    <a:pt x="7403" y="14222"/>
                    <a:pt x="7058" y="14432"/>
                  </a:cubicBezTo>
                  <a:cubicBezTo>
                    <a:pt x="6713" y="14643"/>
                    <a:pt x="7034" y="14690"/>
                    <a:pt x="6923" y="14822"/>
                  </a:cubicBezTo>
                  <a:cubicBezTo>
                    <a:pt x="6811" y="14955"/>
                    <a:pt x="6404" y="14838"/>
                    <a:pt x="6269" y="14892"/>
                  </a:cubicBezTo>
                  <a:cubicBezTo>
                    <a:pt x="6133" y="14947"/>
                    <a:pt x="6343" y="15275"/>
                    <a:pt x="6159" y="15376"/>
                  </a:cubicBezTo>
                  <a:cubicBezTo>
                    <a:pt x="5973" y="15477"/>
                    <a:pt x="6159" y="15618"/>
                    <a:pt x="6159" y="15735"/>
                  </a:cubicBezTo>
                  <a:cubicBezTo>
                    <a:pt x="6159" y="15851"/>
                    <a:pt x="5678" y="15664"/>
                    <a:pt x="5641" y="15781"/>
                  </a:cubicBezTo>
                  <a:cubicBezTo>
                    <a:pt x="5604" y="15898"/>
                    <a:pt x="5184" y="15867"/>
                    <a:pt x="5061" y="15898"/>
                  </a:cubicBezTo>
                  <a:cubicBezTo>
                    <a:pt x="4938" y="15930"/>
                    <a:pt x="5308" y="16116"/>
                    <a:pt x="5530" y="16226"/>
                  </a:cubicBezTo>
                  <a:cubicBezTo>
                    <a:pt x="5752" y="16335"/>
                    <a:pt x="5320" y="16421"/>
                    <a:pt x="5271" y="16296"/>
                  </a:cubicBezTo>
                  <a:cubicBezTo>
                    <a:pt x="5221" y="16171"/>
                    <a:pt x="4913" y="16374"/>
                    <a:pt x="4531" y="16483"/>
                  </a:cubicBezTo>
                  <a:cubicBezTo>
                    <a:pt x="4149" y="16592"/>
                    <a:pt x="4309" y="16810"/>
                    <a:pt x="4013" y="16818"/>
                  </a:cubicBezTo>
                  <a:cubicBezTo>
                    <a:pt x="3717" y="16826"/>
                    <a:pt x="3803" y="17122"/>
                    <a:pt x="3606" y="17216"/>
                  </a:cubicBezTo>
                  <a:cubicBezTo>
                    <a:pt x="3409" y="17309"/>
                    <a:pt x="3459" y="16998"/>
                    <a:pt x="3150" y="16990"/>
                  </a:cubicBezTo>
                  <a:cubicBezTo>
                    <a:pt x="2842" y="16982"/>
                    <a:pt x="2866" y="17122"/>
                    <a:pt x="3051" y="17286"/>
                  </a:cubicBezTo>
                  <a:cubicBezTo>
                    <a:pt x="3236" y="17449"/>
                    <a:pt x="2768" y="17325"/>
                    <a:pt x="2595" y="17465"/>
                  </a:cubicBezTo>
                  <a:cubicBezTo>
                    <a:pt x="2422" y="17606"/>
                    <a:pt x="1929" y="17536"/>
                    <a:pt x="1794" y="17653"/>
                  </a:cubicBezTo>
                  <a:cubicBezTo>
                    <a:pt x="1658" y="17769"/>
                    <a:pt x="2163" y="17769"/>
                    <a:pt x="2237" y="17863"/>
                  </a:cubicBezTo>
                  <a:cubicBezTo>
                    <a:pt x="2311" y="17957"/>
                    <a:pt x="1794" y="17910"/>
                    <a:pt x="1522" y="17871"/>
                  </a:cubicBezTo>
                  <a:cubicBezTo>
                    <a:pt x="1251" y="17832"/>
                    <a:pt x="1325" y="18089"/>
                    <a:pt x="1079" y="18058"/>
                  </a:cubicBezTo>
                  <a:cubicBezTo>
                    <a:pt x="832" y="18027"/>
                    <a:pt x="524" y="18190"/>
                    <a:pt x="697" y="18300"/>
                  </a:cubicBezTo>
                  <a:cubicBezTo>
                    <a:pt x="869" y="18409"/>
                    <a:pt x="561" y="18424"/>
                    <a:pt x="388" y="18354"/>
                  </a:cubicBezTo>
                  <a:cubicBezTo>
                    <a:pt x="216" y="18284"/>
                    <a:pt x="68" y="18455"/>
                    <a:pt x="6" y="18588"/>
                  </a:cubicBezTo>
                  <a:cubicBezTo>
                    <a:pt x="-56" y="18721"/>
                    <a:pt x="339" y="18791"/>
                    <a:pt x="327" y="18853"/>
                  </a:cubicBezTo>
                  <a:cubicBezTo>
                    <a:pt x="315" y="18915"/>
                    <a:pt x="6" y="19017"/>
                    <a:pt x="228" y="19048"/>
                  </a:cubicBezTo>
                  <a:cubicBezTo>
                    <a:pt x="450" y="19079"/>
                    <a:pt x="290" y="19204"/>
                    <a:pt x="142" y="19243"/>
                  </a:cubicBezTo>
                  <a:cubicBezTo>
                    <a:pt x="-6" y="19282"/>
                    <a:pt x="-6" y="19376"/>
                    <a:pt x="142" y="19493"/>
                  </a:cubicBezTo>
                  <a:cubicBezTo>
                    <a:pt x="290" y="19610"/>
                    <a:pt x="-117" y="19633"/>
                    <a:pt x="80" y="19812"/>
                  </a:cubicBezTo>
                  <a:cubicBezTo>
                    <a:pt x="277" y="19991"/>
                    <a:pt x="425" y="19765"/>
                    <a:pt x="512" y="19898"/>
                  </a:cubicBezTo>
                  <a:cubicBezTo>
                    <a:pt x="598" y="20031"/>
                    <a:pt x="832" y="19914"/>
                    <a:pt x="1103" y="19757"/>
                  </a:cubicBezTo>
                  <a:cubicBezTo>
                    <a:pt x="1375" y="19602"/>
                    <a:pt x="1473" y="19929"/>
                    <a:pt x="1251" y="19921"/>
                  </a:cubicBezTo>
                  <a:cubicBezTo>
                    <a:pt x="1029" y="19914"/>
                    <a:pt x="771" y="19999"/>
                    <a:pt x="820" y="20140"/>
                  </a:cubicBezTo>
                  <a:cubicBezTo>
                    <a:pt x="869" y="20280"/>
                    <a:pt x="475" y="20256"/>
                    <a:pt x="487" y="20085"/>
                  </a:cubicBezTo>
                  <a:cubicBezTo>
                    <a:pt x="499" y="19914"/>
                    <a:pt x="31" y="20116"/>
                    <a:pt x="203" y="20241"/>
                  </a:cubicBezTo>
                  <a:cubicBezTo>
                    <a:pt x="376" y="20365"/>
                    <a:pt x="142" y="20436"/>
                    <a:pt x="142" y="20553"/>
                  </a:cubicBezTo>
                  <a:cubicBezTo>
                    <a:pt x="142" y="20670"/>
                    <a:pt x="475" y="20646"/>
                    <a:pt x="610" y="20514"/>
                  </a:cubicBezTo>
                  <a:cubicBezTo>
                    <a:pt x="746" y="20381"/>
                    <a:pt x="968" y="20412"/>
                    <a:pt x="1054" y="20545"/>
                  </a:cubicBezTo>
                  <a:cubicBezTo>
                    <a:pt x="1140" y="20678"/>
                    <a:pt x="845" y="20576"/>
                    <a:pt x="845" y="20755"/>
                  </a:cubicBezTo>
                  <a:cubicBezTo>
                    <a:pt x="845" y="20935"/>
                    <a:pt x="660" y="20779"/>
                    <a:pt x="499" y="20919"/>
                  </a:cubicBezTo>
                  <a:cubicBezTo>
                    <a:pt x="339" y="21060"/>
                    <a:pt x="1128" y="21317"/>
                    <a:pt x="1375" y="21356"/>
                  </a:cubicBezTo>
                  <a:cubicBezTo>
                    <a:pt x="1622" y="21395"/>
                    <a:pt x="1855" y="21566"/>
                    <a:pt x="2348" y="21519"/>
                  </a:cubicBezTo>
                  <a:cubicBezTo>
                    <a:pt x="2842" y="21473"/>
                    <a:pt x="3779" y="20896"/>
                    <a:pt x="3902" y="20794"/>
                  </a:cubicBezTo>
                  <a:cubicBezTo>
                    <a:pt x="4026" y="20693"/>
                    <a:pt x="4297" y="20810"/>
                    <a:pt x="4481" y="20716"/>
                  </a:cubicBezTo>
                  <a:cubicBezTo>
                    <a:pt x="4666" y="20623"/>
                    <a:pt x="4555" y="20381"/>
                    <a:pt x="4691" y="20335"/>
                  </a:cubicBezTo>
                  <a:cubicBezTo>
                    <a:pt x="4827" y="20288"/>
                    <a:pt x="4900" y="20592"/>
                    <a:pt x="5024" y="20623"/>
                  </a:cubicBezTo>
                  <a:cubicBezTo>
                    <a:pt x="5136" y="20651"/>
                    <a:pt x="5217" y="20706"/>
                    <a:pt x="5221" y="20862"/>
                  </a:cubicBezTo>
                  <a:cubicBezTo>
                    <a:pt x="5319" y="20853"/>
                    <a:pt x="5419" y="20856"/>
                    <a:pt x="5482" y="20885"/>
                  </a:cubicBezTo>
                  <a:cubicBezTo>
                    <a:pt x="5640" y="20961"/>
                    <a:pt x="5680" y="20635"/>
                    <a:pt x="5680" y="20535"/>
                  </a:cubicBezTo>
                  <a:cubicBezTo>
                    <a:pt x="5680" y="20434"/>
                    <a:pt x="5838" y="20234"/>
                    <a:pt x="5799" y="20109"/>
                  </a:cubicBezTo>
                  <a:cubicBezTo>
                    <a:pt x="5759" y="19984"/>
                    <a:pt x="6274" y="20084"/>
                    <a:pt x="6353" y="19984"/>
                  </a:cubicBezTo>
                  <a:cubicBezTo>
                    <a:pt x="6433" y="19883"/>
                    <a:pt x="6472" y="19533"/>
                    <a:pt x="6314" y="19483"/>
                  </a:cubicBezTo>
                  <a:cubicBezTo>
                    <a:pt x="6155" y="19432"/>
                    <a:pt x="6116" y="19232"/>
                    <a:pt x="6274" y="19232"/>
                  </a:cubicBezTo>
                  <a:cubicBezTo>
                    <a:pt x="6433" y="19232"/>
                    <a:pt x="6630" y="19157"/>
                    <a:pt x="6591" y="18956"/>
                  </a:cubicBezTo>
                  <a:cubicBezTo>
                    <a:pt x="6552" y="18756"/>
                    <a:pt x="6076" y="18781"/>
                    <a:pt x="6037" y="18581"/>
                  </a:cubicBezTo>
                  <a:cubicBezTo>
                    <a:pt x="5997" y="18381"/>
                    <a:pt x="6274" y="18330"/>
                    <a:pt x="6076" y="18080"/>
                  </a:cubicBezTo>
                  <a:cubicBezTo>
                    <a:pt x="5878" y="17829"/>
                    <a:pt x="6155" y="17679"/>
                    <a:pt x="6076" y="17554"/>
                  </a:cubicBezTo>
                  <a:cubicBezTo>
                    <a:pt x="5997" y="17428"/>
                    <a:pt x="5918" y="17278"/>
                    <a:pt x="6155" y="17028"/>
                  </a:cubicBezTo>
                  <a:cubicBezTo>
                    <a:pt x="6393" y="16777"/>
                    <a:pt x="6829" y="16652"/>
                    <a:pt x="6987" y="16677"/>
                  </a:cubicBezTo>
                  <a:cubicBezTo>
                    <a:pt x="7146" y="16702"/>
                    <a:pt x="7423" y="16803"/>
                    <a:pt x="7542" y="16652"/>
                  </a:cubicBezTo>
                  <a:cubicBezTo>
                    <a:pt x="7660" y="16502"/>
                    <a:pt x="7660" y="16376"/>
                    <a:pt x="7542" y="16351"/>
                  </a:cubicBezTo>
                  <a:cubicBezTo>
                    <a:pt x="7423" y="16326"/>
                    <a:pt x="7106" y="16276"/>
                    <a:pt x="7344" y="16076"/>
                  </a:cubicBezTo>
                  <a:cubicBezTo>
                    <a:pt x="7581" y="15875"/>
                    <a:pt x="7859" y="15624"/>
                    <a:pt x="7899" y="15400"/>
                  </a:cubicBezTo>
                  <a:cubicBezTo>
                    <a:pt x="7938" y="15174"/>
                    <a:pt x="7819" y="14998"/>
                    <a:pt x="7938" y="14923"/>
                  </a:cubicBezTo>
                  <a:cubicBezTo>
                    <a:pt x="8057" y="14848"/>
                    <a:pt x="8335" y="14923"/>
                    <a:pt x="8571" y="14823"/>
                  </a:cubicBezTo>
                  <a:cubicBezTo>
                    <a:pt x="8809" y="14723"/>
                    <a:pt x="8611" y="14598"/>
                    <a:pt x="8730" y="14523"/>
                  </a:cubicBezTo>
                  <a:cubicBezTo>
                    <a:pt x="8849" y="14447"/>
                    <a:pt x="9007" y="14197"/>
                    <a:pt x="9166" y="14122"/>
                  </a:cubicBezTo>
                  <a:cubicBezTo>
                    <a:pt x="9324" y="14047"/>
                    <a:pt x="9483" y="13946"/>
                    <a:pt x="9364" y="13846"/>
                  </a:cubicBezTo>
                  <a:cubicBezTo>
                    <a:pt x="9245" y="13746"/>
                    <a:pt x="9602" y="13645"/>
                    <a:pt x="9602" y="13470"/>
                  </a:cubicBezTo>
                  <a:cubicBezTo>
                    <a:pt x="9602" y="13295"/>
                    <a:pt x="9998" y="13170"/>
                    <a:pt x="10236" y="13170"/>
                  </a:cubicBezTo>
                  <a:cubicBezTo>
                    <a:pt x="10474" y="13170"/>
                    <a:pt x="10869" y="13170"/>
                    <a:pt x="10869" y="13019"/>
                  </a:cubicBezTo>
                  <a:cubicBezTo>
                    <a:pt x="10869" y="12869"/>
                    <a:pt x="10710" y="12543"/>
                    <a:pt x="11067" y="12644"/>
                  </a:cubicBezTo>
                  <a:cubicBezTo>
                    <a:pt x="11424" y="12744"/>
                    <a:pt x="11701" y="12619"/>
                    <a:pt x="11939" y="12744"/>
                  </a:cubicBezTo>
                  <a:cubicBezTo>
                    <a:pt x="12177" y="12869"/>
                    <a:pt x="12493" y="12844"/>
                    <a:pt x="12493" y="12644"/>
                  </a:cubicBezTo>
                  <a:cubicBezTo>
                    <a:pt x="12493" y="12443"/>
                    <a:pt x="12612" y="12118"/>
                    <a:pt x="12969" y="12243"/>
                  </a:cubicBezTo>
                  <a:cubicBezTo>
                    <a:pt x="12997" y="12253"/>
                    <a:pt x="13023" y="12264"/>
                    <a:pt x="13049" y="12275"/>
                  </a:cubicBezTo>
                  <a:cubicBezTo>
                    <a:pt x="13167" y="12107"/>
                    <a:pt x="13392" y="12001"/>
                    <a:pt x="13602" y="12017"/>
                  </a:cubicBezTo>
                  <a:cubicBezTo>
                    <a:pt x="13921" y="12043"/>
                    <a:pt x="14117" y="12393"/>
                    <a:pt x="14514" y="12443"/>
                  </a:cubicBezTo>
                  <a:cubicBezTo>
                    <a:pt x="14910" y="12493"/>
                    <a:pt x="15306" y="12594"/>
                    <a:pt x="15425" y="12468"/>
                  </a:cubicBezTo>
                  <a:cubicBezTo>
                    <a:pt x="15544" y="12343"/>
                    <a:pt x="15821" y="12543"/>
                    <a:pt x="16059" y="12493"/>
                  </a:cubicBezTo>
                  <a:cubicBezTo>
                    <a:pt x="16296" y="12443"/>
                    <a:pt x="16296" y="12769"/>
                    <a:pt x="16534" y="12569"/>
                  </a:cubicBezTo>
                  <a:cubicBezTo>
                    <a:pt x="16771" y="12368"/>
                    <a:pt x="16494" y="12243"/>
                    <a:pt x="16891" y="12268"/>
                  </a:cubicBezTo>
                  <a:cubicBezTo>
                    <a:pt x="17287" y="12293"/>
                    <a:pt x="17049" y="11992"/>
                    <a:pt x="17049" y="11817"/>
                  </a:cubicBezTo>
                  <a:cubicBezTo>
                    <a:pt x="17049" y="11642"/>
                    <a:pt x="17564" y="11617"/>
                    <a:pt x="17564" y="11466"/>
                  </a:cubicBezTo>
                  <a:cubicBezTo>
                    <a:pt x="17564" y="11316"/>
                    <a:pt x="18278" y="11441"/>
                    <a:pt x="18395" y="11341"/>
                  </a:cubicBezTo>
                  <a:cubicBezTo>
                    <a:pt x="18516" y="11241"/>
                    <a:pt x="18911" y="11166"/>
                    <a:pt x="19070" y="11341"/>
                  </a:cubicBezTo>
                  <a:cubicBezTo>
                    <a:pt x="19228" y="11516"/>
                    <a:pt x="19901" y="11566"/>
                    <a:pt x="19941" y="11717"/>
                  </a:cubicBezTo>
                  <a:cubicBezTo>
                    <a:pt x="19961" y="11790"/>
                    <a:pt x="19942" y="11904"/>
                    <a:pt x="19941" y="12011"/>
                  </a:cubicBezTo>
                  <a:cubicBezTo>
                    <a:pt x="20051" y="11942"/>
                    <a:pt x="20190" y="11891"/>
                    <a:pt x="20324" y="11891"/>
                  </a:cubicBezTo>
                  <a:cubicBezTo>
                    <a:pt x="20570" y="11891"/>
                    <a:pt x="20792" y="11657"/>
                    <a:pt x="21014" y="11688"/>
                  </a:cubicBezTo>
                  <a:cubicBezTo>
                    <a:pt x="21200" y="11714"/>
                    <a:pt x="21382" y="11694"/>
                    <a:pt x="21438" y="11499"/>
                  </a:cubicBezTo>
                  <a:cubicBezTo>
                    <a:pt x="21241" y="11421"/>
                    <a:pt x="20863" y="11410"/>
                    <a:pt x="20817" y="1151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3" name="Shape 2869"/>
            <p:cNvSpPr/>
            <p:nvPr/>
          </p:nvSpPr>
          <p:spPr>
            <a:xfrm>
              <a:off x="13515336" y="3006168"/>
              <a:ext cx="771118" cy="764381"/>
            </a:xfrm>
            <a:custGeom>
              <a:avLst/>
              <a:gdLst/>
              <a:ahLst/>
              <a:cxnLst>
                <a:cxn ang="0">
                  <a:pos x="wd2" y="hd2"/>
                </a:cxn>
                <a:cxn ang="5400000">
                  <a:pos x="wd2" y="hd2"/>
                </a:cxn>
                <a:cxn ang="10800000">
                  <a:pos x="wd2" y="hd2"/>
                </a:cxn>
                <a:cxn ang="16200000">
                  <a:pos x="wd2" y="hd2"/>
                </a:cxn>
              </a:cxnLst>
              <a:rect l="0" t="0" r="r" b="b"/>
              <a:pathLst>
                <a:path w="21431" h="21158" extrusionOk="0">
                  <a:moveTo>
                    <a:pt x="2628" y="18218"/>
                  </a:moveTo>
                  <a:cubicBezTo>
                    <a:pt x="2628" y="17846"/>
                    <a:pt x="1808" y="17920"/>
                    <a:pt x="1771" y="17585"/>
                  </a:cubicBezTo>
                  <a:cubicBezTo>
                    <a:pt x="1733" y="17251"/>
                    <a:pt x="1174" y="17438"/>
                    <a:pt x="614" y="17846"/>
                  </a:cubicBezTo>
                  <a:cubicBezTo>
                    <a:pt x="55" y="18254"/>
                    <a:pt x="-132" y="18329"/>
                    <a:pt x="92" y="18737"/>
                  </a:cubicBezTo>
                  <a:cubicBezTo>
                    <a:pt x="316" y="19146"/>
                    <a:pt x="651" y="18775"/>
                    <a:pt x="800" y="18366"/>
                  </a:cubicBezTo>
                  <a:cubicBezTo>
                    <a:pt x="950" y="17957"/>
                    <a:pt x="1322" y="18960"/>
                    <a:pt x="988" y="19629"/>
                  </a:cubicBezTo>
                  <a:cubicBezTo>
                    <a:pt x="651" y="20298"/>
                    <a:pt x="1030" y="21240"/>
                    <a:pt x="1471" y="21152"/>
                  </a:cubicBezTo>
                  <a:cubicBezTo>
                    <a:pt x="1845" y="21078"/>
                    <a:pt x="2330" y="19740"/>
                    <a:pt x="2890" y="19034"/>
                  </a:cubicBezTo>
                  <a:cubicBezTo>
                    <a:pt x="3449" y="18329"/>
                    <a:pt x="2628" y="18588"/>
                    <a:pt x="2628" y="18218"/>
                  </a:cubicBezTo>
                  <a:close/>
                  <a:moveTo>
                    <a:pt x="5202" y="16768"/>
                  </a:moveTo>
                  <a:cubicBezTo>
                    <a:pt x="5053" y="17177"/>
                    <a:pt x="4606" y="16991"/>
                    <a:pt x="4009" y="17103"/>
                  </a:cubicBezTo>
                  <a:cubicBezTo>
                    <a:pt x="3412" y="17214"/>
                    <a:pt x="3392" y="18632"/>
                    <a:pt x="3823" y="18775"/>
                  </a:cubicBezTo>
                  <a:cubicBezTo>
                    <a:pt x="4158" y="18886"/>
                    <a:pt x="4419" y="18886"/>
                    <a:pt x="4531" y="18440"/>
                  </a:cubicBezTo>
                  <a:cubicBezTo>
                    <a:pt x="4642" y="17995"/>
                    <a:pt x="5240" y="17846"/>
                    <a:pt x="5613" y="18031"/>
                  </a:cubicBezTo>
                  <a:cubicBezTo>
                    <a:pt x="5986" y="18218"/>
                    <a:pt x="6471" y="17474"/>
                    <a:pt x="6471" y="16916"/>
                  </a:cubicBezTo>
                  <a:cubicBezTo>
                    <a:pt x="6471" y="16359"/>
                    <a:pt x="5352" y="16359"/>
                    <a:pt x="5202" y="16768"/>
                  </a:cubicBezTo>
                  <a:close/>
                  <a:moveTo>
                    <a:pt x="13410" y="7108"/>
                  </a:moveTo>
                  <a:cubicBezTo>
                    <a:pt x="13037" y="7294"/>
                    <a:pt x="12775" y="8445"/>
                    <a:pt x="13186" y="8779"/>
                  </a:cubicBezTo>
                  <a:cubicBezTo>
                    <a:pt x="13596" y="9114"/>
                    <a:pt x="12514" y="9746"/>
                    <a:pt x="12551" y="10452"/>
                  </a:cubicBezTo>
                  <a:cubicBezTo>
                    <a:pt x="12589" y="11158"/>
                    <a:pt x="11880" y="11158"/>
                    <a:pt x="11767" y="11677"/>
                  </a:cubicBezTo>
                  <a:cubicBezTo>
                    <a:pt x="11656" y="12198"/>
                    <a:pt x="11246" y="12087"/>
                    <a:pt x="10612" y="12570"/>
                  </a:cubicBezTo>
                  <a:cubicBezTo>
                    <a:pt x="9978" y="13052"/>
                    <a:pt x="9642" y="12495"/>
                    <a:pt x="9791" y="12161"/>
                  </a:cubicBezTo>
                  <a:cubicBezTo>
                    <a:pt x="9940" y="11826"/>
                    <a:pt x="8821" y="12347"/>
                    <a:pt x="8858" y="13165"/>
                  </a:cubicBezTo>
                  <a:cubicBezTo>
                    <a:pt x="8896" y="13982"/>
                    <a:pt x="7814" y="14056"/>
                    <a:pt x="8075" y="14427"/>
                  </a:cubicBezTo>
                  <a:cubicBezTo>
                    <a:pt x="8337" y="14800"/>
                    <a:pt x="7255" y="15021"/>
                    <a:pt x="7291" y="14687"/>
                  </a:cubicBezTo>
                  <a:cubicBezTo>
                    <a:pt x="7329" y="14353"/>
                    <a:pt x="6619" y="14540"/>
                    <a:pt x="5763" y="14874"/>
                  </a:cubicBezTo>
                  <a:cubicBezTo>
                    <a:pt x="4905" y="15208"/>
                    <a:pt x="4381" y="14502"/>
                    <a:pt x="3897" y="14985"/>
                  </a:cubicBezTo>
                  <a:cubicBezTo>
                    <a:pt x="3412" y="15469"/>
                    <a:pt x="2591" y="16323"/>
                    <a:pt x="1957" y="16434"/>
                  </a:cubicBezTo>
                  <a:cubicBezTo>
                    <a:pt x="1322" y="16545"/>
                    <a:pt x="1689" y="17311"/>
                    <a:pt x="1957" y="17177"/>
                  </a:cubicBezTo>
                  <a:cubicBezTo>
                    <a:pt x="2405" y="16954"/>
                    <a:pt x="3114" y="17177"/>
                    <a:pt x="3338" y="16842"/>
                  </a:cubicBezTo>
                  <a:cubicBezTo>
                    <a:pt x="3561" y="16508"/>
                    <a:pt x="5389" y="16100"/>
                    <a:pt x="6508" y="16063"/>
                  </a:cubicBezTo>
                  <a:cubicBezTo>
                    <a:pt x="7627" y="16025"/>
                    <a:pt x="6956" y="16582"/>
                    <a:pt x="7031" y="17177"/>
                  </a:cubicBezTo>
                  <a:cubicBezTo>
                    <a:pt x="7105" y="17771"/>
                    <a:pt x="8038" y="17660"/>
                    <a:pt x="8523" y="17103"/>
                  </a:cubicBezTo>
                  <a:cubicBezTo>
                    <a:pt x="9007" y="16545"/>
                    <a:pt x="9381" y="16582"/>
                    <a:pt x="8970" y="16247"/>
                  </a:cubicBezTo>
                  <a:cubicBezTo>
                    <a:pt x="8559" y="15914"/>
                    <a:pt x="9045" y="15616"/>
                    <a:pt x="9344" y="16063"/>
                  </a:cubicBezTo>
                  <a:cubicBezTo>
                    <a:pt x="9642" y="16508"/>
                    <a:pt x="10574" y="16545"/>
                    <a:pt x="10948" y="15951"/>
                  </a:cubicBezTo>
                  <a:cubicBezTo>
                    <a:pt x="11321" y="15356"/>
                    <a:pt x="11432" y="16063"/>
                    <a:pt x="11880" y="16025"/>
                  </a:cubicBezTo>
                  <a:cubicBezTo>
                    <a:pt x="12328" y="15988"/>
                    <a:pt x="12589" y="14874"/>
                    <a:pt x="12627" y="15282"/>
                  </a:cubicBezTo>
                  <a:cubicBezTo>
                    <a:pt x="12664" y="15690"/>
                    <a:pt x="13372" y="15579"/>
                    <a:pt x="13820" y="15097"/>
                  </a:cubicBezTo>
                  <a:cubicBezTo>
                    <a:pt x="14268" y="14613"/>
                    <a:pt x="13858" y="13759"/>
                    <a:pt x="14156" y="13313"/>
                  </a:cubicBezTo>
                  <a:cubicBezTo>
                    <a:pt x="14454" y="12867"/>
                    <a:pt x="14753" y="11938"/>
                    <a:pt x="14454" y="11381"/>
                  </a:cubicBezTo>
                  <a:cubicBezTo>
                    <a:pt x="14156" y="10823"/>
                    <a:pt x="15126" y="10452"/>
                    <a:pt x="15611" y="10005"/>
                  </a:cubicBezTo>
                  <a:cubicBezTo>
                    <a:pt x="16096" y="9560"/>
                    <a:pt x="15051" y="7331"/>
                    <a:pt x="15014" y="6662"/>
                  </a:cubicBezTo>
                  <a:cubicBezTo>
                    <a:pt x="14977" y="5993"/>
                    <a:pt x="13782" y="6922"/>
                    <a:pt x="13410" y="7108"/>
                  </a:cubicBezTo>
                  <a:close/>
                  <a:moveTo>
                    <a:pt x="20274" y="2017"/>
                  </a:moveTo>
                  <a:cubicBezTo>
                    <a:pt x="20014" y="1683"/>
                    <a:pt x="19566" y="2203"/>
                    <a:pt x="19006" y="2315"/>
                  </a:cubicBezTo>
                  <a:cubicBezTo>
                    <a:pt x="18446" y="2426"/>
                    <a:pt x="16693" y="977"/>
                    <a:pt x="16245" y="308"/>
                  </a:cubicBezTo>
                  <a:cubicBezTo>
                    <a:pt x="15797" y="-360"/>
                    <a:pt x="15051" y="197"/>
                    <a:pt x="15425" y="680"/>
                  </a:cubicBezTo>
                  <a:cubicBezTo>
                    <a:pt x="15798" y="1163"/>
                    <a:pt x="15349" y="1311"/>
                    <a:pt x="15349" y="1981"/>
                  </a:cubicBezTo>
                  <a:cubicBezTo>
                    <a:pt x="15349" y="2649"/>
                    <a:pt x="14902" y="2649"/>
                    <a:pt x="14977" y="3095"/>
                  </a:cubicBezTo>
                  <a:cubicBezTo>
                    <a:pt x="15051" y="3541"/>
                    <a:pt x="14379" y="3467"/>
                    <a:pt x="13931" y="3541"/>
                  </a:cubicBezTo>
                  <a:cubicBezTo>
                    <a:pt x="13485" y="3616"/>
                    <a:pt x="13970" y="4062"/>
                    <a:pt x="13447" y="4285"/>
                  </a:cubicBezTo>
                  <a:cubicBezTo>
                    <a:pt x="12925" y="4507"/>
                    <a:pt x="12962" y="4879"/>
                    <a:pt x="13223" y="5027"/>
                  </a:cubicBezTo>
                  <a:cubicBezTo>
                    <a:pt x="13485" y="5176"/>
                    <a:pt x="13298" y="5659"/>
                    <a:pt x="13223" y="5993"/>
                  </a:cubicBezTo>
                  <a:cubicBezTo>
                    <a:pt x="13148" y="6328"/>
                    <a:pt x="13558" y="6068"/>
                    <a:pt x="13858" y="5733"/>
                  </a:cubicBezTo>
                  <a:cubicBezTo>
                    <a:pt x="14156" y="5399"/>
                    <a:pt x="14467" y="5894"/>
                    <a:pt x="14529" y="5584"/>
                  </a:cubicBezTo>
                  <a:cubicBezTo>
                    <a:pt x="14604" y="5214"/>
                    <a:pt x="13746" y="5027"/>
                    <a:pt x="13782" y="4655"/>
                  </a:cubicBezTo>
                  <a:cubicBezTo>
                    <a:pt x="13820" y="4285"/>
                    <a:pt x="14379" y="4767"/>
                    <a:pt x="14828" y="4544"/>
                  </a:cubicBezTo>
                  <a:cubicBezTo>
                    <a:pt x="15276" y="4321"/>
                    <a:pt x="16170" y="4507"/>
                    <a:pt x="16730" y="4990"/>
                  </a:cubicBezTo>
                  <a:cubicBezTo>
                    <a:pt x="17289" y="5473"/>
                    <a:pt x="17439" y="5288"/>
                    <a:pt x="17551" y="4693"/>
                  </a:cubicBezTo>
                  <a:cubicBezTo>
                    <a:pt x="17662" y="4099"/>
                    <a:pt x="18520" y="3839"/>
                    <a:pt x="19378" y="3839"/>
                  </a:cubicBezTo>
                  <a:cubicBezTo>
                    <a:pt x="20237" y="3839"/>
                    <a:pt x="20312" y="3429"/>
                    <a:pt x="20051" y="3243"/>
                  </a:cubicBezTo>
                  <a:cubicBezTo>
                    <a:pt x="19790" y="3059"/>
                    <a:pt x="21468" y="1981"/>
                    <a:pt x="21430" y="1683"/>
                  </a:cubicBezTo>
                  <a:cubicBezTo>
                    <a:pt x="21393" y="1386"/>
                    <a:pt x="20535" y="2352"/>
                    <a:pt x="20274" y="201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4" name="Shape 2870"/>
            <p:cNvSpPr/>
            <p:nvPr/>
          </p:nvSpPr>
          <p:spPr>
            <a:xfrm>
              <a:off x="11030898" y="2509281"/>
              <a:ext cx="2718964" cy="1867425"/>
            </a:xfrm>
            <a:custGeom>
              <a:avLst/>
              <a:gdLst/>
              <a:ahLst/>
              <a:cxnLst>
                <a:cxn ang="0">
                  <a:pos x="wd2" y="hd2"/>
                </a:cxn>
                <a:cxn ang="5400000">
                  <a:pos x="wd2" y="hd2"/>
                </a:cxn>
                <a:cxn ang="10800000">
                  <a:pos x="wd2" y="hd2"/>
                </a:cxn>
                <a:cxn ang="16200000">
                  <a:pos x="wd2" y="hd2"/>
                </a:cxn>
              </a:cxnLst>
              <a:rect l="0" t="0" r="r" b="b"/>
              <a:pathLst>
                <a:path w="21536" h="21357" extrusionOk="0">
                  <a:moveTo>
                    <a:pt x="12477" y="20436"/>
                  </a:moveTo>
                  <a:cubicBezTo>
                    <a:pt x="12339" y="20436"/>
                    <a:pt x="11988" y="20727"/>
                    <a:pt x="12127" y="21141"/>
                  </a:cubicBezTo>
                  <a:cubicBezTo>
                    <a:pt x="12265" y="21556"/>
                    <a:pt x="12722" y="21280"/>
                    <a:pt x="12733" y="21095"/>
                  </a:cubicBezTo>
                  <a:cubicBezTo>
                    <a:pt x="12743" y="20911"/>
                    <a:pt x="12952" y="20622"/>
                    <a:pt x="12924" y="20482"/>
                  </a:cubicBezTo>
                  <a:cubicBezTo>
                    <a:pt x="12903" y="20374"/>
                    <a:pt x="12616" y="20436"/>
                    <a:pt x="12477" y="20436"/>
                  </a:cubicBezTo>
                  <a:close/>
                  <a:moveTo>
                    <a:pt x="16273" y="18348"/>
                  </a:moveTo>
                  <a:cubicBezTo>
                    <a:pt x="16157" y="18962"/>
                    <a:pt x="16429" y="19274"/>
                    <a:pt x="16465" y="19238"/>
                  </a:cubicBezTo>
                  <a:cubicBezTo>
                    <a:pt x="16571" y="19131"/>
                    <a:pt x="17007" y="17810"/>
                    <a:pt x="16911" y="17626"/>
                  </a:cubicBezTo>
                  <a:cubicBezTo>
                    <a:pt x="16816" y="17442"/>
                    <a:pt x="16390" y="17733"/>
                    <a:pt x="16273" y="18348"/>
                  </a:cubicBezTo>
                  <a:close/>
                  <a:moveTo>
                    <a:pt x="21483" y="3809"/>
                  </a:moveTo>
                  <a:cubicBezTo>
                    <a:pt x="21494" y="3533"/>
                    <a:pt x="21270" y="3625"/>
                    <a:pt x="21196" y="3702"/>
                  </a:cubicBezTo>
                  <a:cubicBezTo>
                    <a:pt x="21122" y="3779"/>
                    <a:pt x="20909" y="3702"/>
                    <a:pt x="20845" y="3886"/>
                  </a:cubicBezTo>
                  <a:cubicBezTo>
                    <a:pt x="20781" y="4070"/>
                    <a:pt x="20675" y="3963"/>
                    <a:pt x="20526" y="3994"/>
                  </a:cubicBezTo>
                  <a:cubicBezTo>
                    <a:pt x="20378" y="4024"/>
                    <a:pt x="20165" y="3932"/>
                    <a:pt x="20175" y="3794"/>
                  </a:cubicBezTo>
                  <a:cubicBezTo>
                    <a:pt x="20186" y="3656"/>
                    <a:pt x="20090" y="3518"/>
                    <a:pt x="20101" y="3349"/>
                  </a:cubicBezTo>
                  <a:cubicBezTo>
                    <a:pt x="20112" y="3180"/>
                    <a:pt x="19952" y="3257"/>
                    <a:pt x="19846" y="3103"/>
                  </a:cubicBezTo>
                  <a:cubicBezTo>
                    <a:pt x="19739" y="2950"/>
                    <a:pt x="19527" y="2842"/>
                    <a:pt x="19484" y="2873"/>
                  </a:cubicBezTo>
                  <a:cubicBezTo>
                    <a:pt x="19442" y="2903"/>
                    <a:pt x="19314" y="2704"/>
                    <a:pt x="19133" y="2689"/>
                  </a:cubicBezTo>
                  <a:cubicBezTo>
                    <a:pt x="18953" y="2673"/>
                    <a:pt x="18974" y="2504"/>
                    <a:pt x="18995" y="2397"/>
                  </a:cubicBezTo>
                  <a:cubicBezTo>
                    <a:pt x="19016" y="2290"/>
                    <a:pt x="18846" y="1952"/>
                    <a:pt x="18814" y="1767"/>
                  </a:cubicBezTo>
                  <a:cubicBezTo>
                    <a:pt x="18782" y="1583"/>
                    <a:pt x="18655" y="1553"/>
                    <a:pt x="18602" y="1153"/>
                  </a:cubicBezTo>
                  <a:cubicBezTo>
                    <a:pt x="18549" y="754"/>
                    <a:pt x="18400" y="862"/>
                    <a:pt x="18432" y="678"/>
                  </a:cubicBezTo>
                  <a:cubicBezTo>
                    <a:pt x="18464" y="494"/>
                    <a:pt x="18251" y="401"/>
                    <a:pt x="18198" y="294"/>
                  </a:cubicBezTo>
                  <a:cubicBezTo>
                    <a:pt x="18145" y="186"/>
                    <a:pt x="17921" y="232"/>
                    <a:pt x="17762" y="110"/>
                  </a:cubicBezTo>
                  <a:cubicBezTo>
                    <a:pt x="17602" y="-13"/>
                    <a:pt x="17507" y="79"/>
                    <a:pt x="17358" y="18"/>
                  </a:cubicBezTo>
                  <a:cubicBezTo>
                    <a:pt x="17209" y="-44"/>
                    <a:pt x="16869" y="79"/>
                    <a:pt x="16826" y="79"/>
                  </a:cubicBezTo>
                  <a:cubicBezTo>
                    <a:pt x="16784" y="79"/>
                    <a:pt x="16518" y="2"/>
                    <a:pt x="16369" y="294"/>
                  </a:cubicBezTo>
                  <a:cubicBezTo>
                    <a:pt x="16220" y="586"/>
                    <a:pt x="16337" y="570"/>
                    <a:pt x="16401" y="570"/>
                  </a:cubicBezTo>
                  <a:cubicBezTo>
                    <a:pt x="16465" y="570"/>
                    <a:pt x="16497" y="846"/>
                    <a:pt x="16507" y="939"/>
                  </a:cubicBezTo>
                  <a:cubicBezTo>
                    <a:pt x="16518" y="1030"/>
                    <a:pt x="16401" y="1169"/>
                    <a:pt x="16348" y="1200"/>
                  </a:cubicBezTo>
                  <a:cubicBezTo>
                    <a:pt x="16295" y="1231"/>
                    <a:pt x="16146" y="1568"/>
                    <a:pt x="16124" y="1691"/>
                  </a:cubicBezTo>
                  <a:cubicBezTo>
                    <a:pt x="16103" y="1814"/>
                    <a:pt x="15933" y="2120"/>
                    <a:pt x="15954" y="2228"/>
                  </a:cubicBezTo>
                  <a:cubicBezTo>
                    <a:pt x="15975" y="2336"/>
                    <a:pt x="15869" y="2443"/>
                    <a:pt x="15795" y="2458"/>
                  </a:cubicBezTo>
                  <a:cubicBezTo>
                    <a:pt x="15720" y="2474"/>
                    <a:pt x="15518" y="2689"/>
                    <a:pt x="15455" y="2719"/>
                  </a:cubicBezTo>
                  <a:cubicBezTo>
                    <a:pt x="15391" y="2750"/>
                    <a:pt x="15136" y="2689"/>
                    <a:pt x="15104" y="2581"/>
                  </a:cubicBezTo>
                  <a:cubicBezTo>
                    <a:pt x="15094" y="2546"/>
                    <a:pt x="15062" y="2518"/>
                    <a:pt x="15024" y="2495"/>
                  </a:cubicBezTo>
                  <a:lnTo>
                    <a:pt x="14736" y="3325"/>
                  </a:lnTo>
                  <a:lnTo>
                    <a:pt x="14713" y="3593"/>
                  </a:lnTo>
                  <a:cubicBezTo>
                    <a:pt x="14713" y="3593"/>
                    <a:pt x="14528" y="3660"/>
                    <a:pt x="14666" y="3860"/>
                  </a:cubicBezTo>
                  <a:cubicBezTo>
                    <a:pt x="14805" y="4061"/>
                    <a:pt x="14829" y="3894"/>
                    <a:pt x="15037" y="3894"/>
                  </a:cubicBezTo>
                  <a:cubicBezTo>
                    <a:pt x="15246" y="3894"/>
                    <a:pt x="15338" y="4128"/>
                    <a:pt x="15385" y="3961"/>
                  </a:cubicBezTo>
                  <a:cubicBezTo>
                    <a:pt x="15431" y="3794"/>
                    <a:pt x="15616" y="3693"/>
                    <a:pt x="15732" y="3894"/>
                  </a:cubicBezTo>
                  <a:cubicBezTo>
                    <a:pt x="15848" y="4094"/>
                    <a:pt x="16219" y="4429"/>
                    <a:pt x="16195" y="4596"/>
                  </a:cubicBezTo>
                  <a:cubicBezTo>
                    <a:pt x="16172" y="4763"/>
                    <a:pt x="15964" y="4730"/>
                    <a:pt x="15825" y="4663"/>
                  </a:cubicBezTo>
                  <a:cubicBezTo>
                    <a:pt x="15686" y="4596"/>
                    <a:pt x="15500" y="4797"/>
                    <a:pt x="15362" y="4797"/>
                  </a:cubicBezTo>
                  <a:cubicBezTo>
                    <a:pt x="15222" y="4797"/>
                    <a:pt x="15061" y="4864"/>
                    <a:pt x="14921" y="5065"/>
                  </a:cubicBezTo>
                  <a:cubicBezTo>
                    <a:pt x="14782" y="5265"/>
                    <a:pt x="14805" y="5466"/>
                    <a:pt x="14597" y="5499"/>
                  </a:cubicBezTo>
                  <a:cubicBezTo>
                    <a:pt x="14389" y="5533"/>
                    <a:pt x="14296" y="5499"/>
                    <a:pt x="14064" y="5733"/>
                  </a:cubicBezTo>
                  <a:cubicBezTo>
                    <a:pt x="13833" y="5968"/>
                    <a:pt x="13578" y="5867"/>
                    <a:pt x="13485" y="5800"/>
                  </a:cubicBezTo>
                  <a:cubicBezTo>
                    <a:pt x="13392" y="5733"/>
                    <a:pt x="13230" y="5700"/>
                    <a:pt x="13138" y="5934"/>
                  </a:cubicBezTo>
                  <a:cubicBezTo>
                    <a:pt x="13045" y="6168"/>
                    <a:pt x="13253" y="6268"/>
                    <a:pt x="13230" y="6536"/>
                  </a:cubicBezTo>
                  <a:cubicBezTo>
                    <a:pt x="13207" y="6804"/>
                    <a:pt x="12976" y="6737"/>
                    <a:pt x="12790" y="7038"/>
                  </a:cubicBezTo>
                  <a:cubicBezTo>
                    <a:pt x="12605" y="7339"/>
                    <a:pt x="12304" y="7473"/>
                    <a:pt x="12142" y="7439"/>
                  </a:cubicBezTo>
                  <a:cubicBezTo>
                    <a:pt x="11980" y="7406"/>
                    <a:pt x="11632" y="7272"/>
                    <a:pt x="11331" y="7473"/>
                  </a:cubicBezTo>
                  <a:cubicBezTo>
                    <a:pt x="11030" y="7673"/>
                    <a:pt x="10821" y="7975"/>
                    <a:pt x="10705" y="7941"/>
                  </a:cubicBezTo>
                  <a:cubicBezTo>
                    <a:pt x="10590" y="7907"/>
                    <a:pt x="10590" y="7706"/>
                    <a:pt x="10428" y="7740"/>
                  </a:cubicBezTo>
                  <a:cubicBezTo>
                    <a:pt x="10265" y="7774"/>
                    <a:pt x="10173" y="7706"/>
                    <a:pt x="10057" y="7606"/>
                  </a:cubicBezTo>
                  <a:cubicBezTo>
                    <a:pt x="9941" y="7506"/>
                    <a:pt x="9849" y="7673"/>
                    <a:pt x="9663" y="7473"/>
                  </a:cubicBezTo>
                  <a:cubicBezTo>
                    <a:pt x="9478" y="7272"/>
                    <a:pt x="9154" y="7305"/>
                    <a:pt x="9015" y="7272"/>
                  </a:cubicBezTo>
                  <a:cubicBezTo>
                    <a:pt x="8876" y="7239"/>
                    <a:pt x="8343" y="7272"/>
                    <a:pt x="8157" y="7239"/>
                  </a:cubicBezTo>
                  <a:cubicBezTo>
                    <a:pt x="7972" y="7205"/>
                    <a:pt x="7717" y="7305"/>
                    <a:pt x="7694" y="7172"/>
                  </a:cubicBezTo>
                  <a:cubicBezTo>
                    <a:pt x="7671" y="7038"/>
                    <a:pt x="7532" y="6937"/>
                    <a:pt x="7486" y="6637"/>
                  </a:cubicBezTo>
                  <a:cubicBezTo>
                    <a:pt x="7440" y="6335"/>
                    <a:pt x="7324" y="6235"/>
                    <a:pt x="7208" y="6202"/>
                  </a:cubicBezTo>
                  <a:cubicBezTo>
                    <a:pt x="7092" y="6168"/>
                    <a:pt x="7078" y="5992"/>
                    <a:pt x="6976" y="5968"/>
                  </a:cubicBezTo>
                  <a:cubicBezTo>
                    <a:pt x="6927" y="5956"/>
                    <a:pt x="6868" y="5733"/>
                    <a:pt x="6707" y="5733"/>
                  </a:cubicBezTo>
                  <a:cubicBezTo>
                    <a:pt x="6545" y="5733"/>
                    <a:pt x="5978" y="5637"/>
                    <a:pt x="5897" y="5446"/>
                  </a:cubicBezTo>
                  <a:cubicBezTo>
                    <a:pt x="5816" y="5255"/>
                    <a:pt x="5978" y="5212"/>
                    <a:pt x="5978" y="5021"/>
                  </a:cubicBezTo>
                  <a:cubicBezTo>
                    <a:pt x="5978" y="4830"/>
                    <a:pt x="6066" y="4574"/>
                    <a:pt x="6000" y="4500"/>
                  </a:cubicBezTo>
                  <a:cubicBezTo>
                    <a:pt x="5934" y="4426"/>
                    <a:pt x="5823" y="4256"/>
                    <a:pt x="5809" y="4107"/>
                  </a:cubicBezTo>
                  <a:cubicBezTo>
                    <a:pt x="5794" y="3958"/>
                    <a:pt x="5617" y="3757"/>
                    <a:pt x="5499" y="3746"/>
                  </a:cubicBezTo>
                  <a:cubicBezTo>
                    <a:pt x="5382" y="3735"/>
                    <a:pt x="5286" y="3629"/>
                    <a:pt x="5176" y="3491"/>
                  </a:cubicBezTo>
                  <a:cubicBezTo>
                    <a:pt x="5065" y="3353"/>
                    <a:pt x="4962" y="3363"/>
                    <a:pt x="4918" y="3012"/>
                  </a:cubicBezTo>
                  <a:cubicBezTo>
                    <a:pt x="4915" y="2989"/>
                    <a:pt x="4910" y="2971"/>
                    <a:pt x="4906" y="2950"/>
                  </a:cubicBezTo>
                  <a:cubicBezTo>
                    <a:pt x="4862" y="2944"/>
                    <a:pt x="4805" y="2919"/>
                    <a:pt x="4769" y="2919"/>
                  </a:cubicBezTo>
                  <a:cubicBezTo>
                    <a:pt x="4740" y="2919"/>
                    <a:pt x="4706" y="2884"/>
                    <a:pt x="4675" y="2838"/>
                  </a:cubicBezTo>
                  <a:cubicBezTo>
                    <a:pt x="4646" y="2984"/>
                    <a:pt x="4550" y="3057"/>
                    <a:pt x="4550" y="3172"/>
                  </a:cubicBezTo>
                  <a:cubicBezTo>
                    <a:pt x="4550" y="3299"/>
                    <a:pt x="4513" y="3459"/>
                    <a:pt x="4396" y="3459"/>
                  </a:cubicBezTo>
                  <a:cubicBezTo>
                    <a:pt x="4278" y="3459"/>
                    <a:pt x="4168" y="3586"/>
                    <a:pt x="4160" y="3852"/>
                  </a:cubicBezTo>
                  <a:cubicBezTo>
                    <a:pt x="4153" y="4118"/>
                    <a:pt x="4263" y="4150"/>
                    <a:pt x="4212" y="4267"/>
                  </a:cubicBezTo>
                  <a:cubicBezTo>
                    <a:pt x="4160" y="4384"/>
                    <a:pt x="3946" y="4500"/>
                    <a:pt x="3873" y="4447"/>
                  </a:cubicBezTo>
                  <a:cubicBezTo>
                    <a:pt x="3799" y="4394"/>
                    <a:pt x="3660" y="4426"/>
                    <a:pt x="3542" y="4405"/>
                  </a:cubicBezTo>
                  <a:cubicBezTo>
                    <a:pt x="3424" y="4384"/>
                    <a:pt x="3336" y="4171"/>
                    <a:pt x="3299" y="4405"/>
                  </a:cubicBezTo>
                  <a:cubicBezTo>
                    <a:pt x="3262" y="4639"/>
                    <a:pt x="3019" y="5329"/>
                    <a:pt x="3078" y="5403"/>
                  </a:cubicBezTo>
                  <a:cubicBezTo>
                    <a:pt x="3137" y="5478"/>
                    <a:pt x="3181" y="5648"/>
                    <a:pt x="3078" y="5648"/>
                  </a:cubicBezTo>
                  <a:cubicBezTo>
                    <a:pt x="2975" y="5648"/>
                    <a:pt x="2872" y="5627"/>
                    <a:pt x="2821" y="5552"/>
                  </a:cubicBezTo>
                  <a:cubicBezTo>
                    <a:pt x="2769" y="5478"/>
                    <a:pt x="2601" y="5656"/>
                    <a:pt x="2482" y="5648"/>
                  </a:cubicBezTo>
                  <a:cubicBezTo>
                    <a:pt x="2427" y="5644"/>
                    <a:pt x="2196" y="5794"/>
                    <a:pt x="2276" y="5851"/>
                  </a:cubicBezTo>
                  <a:cubicBezTo>
                    <a:pt x="2355" y="5909"/>
                    <a:pt x="2355" y="6185"/>
                    <a:pt x="2355" y="6300"/>
                  </a:cubicBezTo>
                  <a:cubicBezTo>
                    <a:pt x="2355" y="6415"/>
                    <a:pt x="2531" y="6761"/>
                    <a:pt x="2499" y="6876"/>
                  </a:cubicBezTo>
                  <a:cubicBezTo>
                    <a:pt x="2467" y="6991"/>
                    <a:pt x="2308" y="7118"/>
                    <a:pt x="2308" y="7267"/>
                  </a:cubicBezTo>
                  <a:cubicBezTo>
                    <a:pt x="2308" y="7417"/>
                    <a:pt x="2340" y="7555"/>
                    <a:pt x="2284" y="7590"/>
                  </a:cubicBezTo>
                  <a:cubicBezTo>
                    <a:pt x="2228" y="7624"/>
                    <a:pt x="2052" y="7728"/>
                    <a:pt x="1965" y="7820"/>
                  </a:cubicBezTo>
                  <a:cubicBezTo>
                    <a:pt x="1877" y="7912"/>
                    <a:pt x="1733" y="7912"/>
                    <a:pt x="1686" y="8050"/>
                  </a:cubicBezTo>
                  <a:cubicBezTo>
                    <a:pt x="1638" y="8188"/>
                    <a:pt x="1566" y="8308"/>
                    <a:pt x="1399" y="8281"/>
                  </a:cubicBezTo>
                  <a:cubicBezTo>
                    <a:pt x="1255" y="8257"/>
                    <a:pt x="1183" y="8223"/>
                    <a:pt x="1071" y="8419"/>
                  </a:cubicBezTo>
                  <a:cubicBezTo>
                    <a:pt x="960" y="8614"/>
                    <a:pt x="936" y="8534"/>
                    <a:pt x="856" y="8626"/>
                  </a:cubicBezTo>
                  <a:cubicBezTo>
                    <a:pt x="777" y="8718"/>
                    <a:pt x="697" y="8557"/>
                    <a:pt x="633" y="8522"/>
                  </a:cubicBezTo>
                  <a:cubicBezTo>
                    <a:pt x="569" y="8488"/>
                    <a:pt x="482" y="8626"/>
                    <a:pt x="418" y="8626"/>
                  </a:cubicBezTo>
                  <a:cubicBezTo>
                    <a:pt x="354" y="8626"/>
                    <a:pt x="298" y="8775"/>
                    <a:pt x="219" y="8810"/>
                  </a:cubicBezTo>
                  <a:cubicBezTo>
                    <a:pt x="138" y="8845"/>
                    <a:pt x="59" y="8810"/>
                    <a:pt x="59" y="8948"/>
                  </a:cubicBezTo>
                  <a:cubicBezTo>
                    <a:pt x="59" y="9033"/>
                    <a:pt x="44" y="9132"/>
                    <a:pt x="0" y="9206"/>
                  </a:cubicBezTo>
                  <a:lnTo>
                    <a:pt x="57" y="9656"/>
                  </a:lnTo>
                  <a:cubicBezTo>
                    <a:pt x="57" y="9656"/>
                    <a:pt x="398" y="9820"/>
                    <a:pt x="412" y="9985"/>
                  </a:cubicBezTo>
                  <a:cubicBezTo>
                    <a:pt x="426" y="10149"/>
                    <a:pt x="483" y="10682"/>
                    <a:pt x="483" y="10682"/>
                  </a:cubicBezTo>
                  <a:cubicBezTo>
                    <a:pt x="483" y="10682"/>
                    <a:pt x="479" y="10682"/>
                    <a:pt x="473" y="10683"/>
                  </a:cubicBezTo>
                  <a:cubicBezTo>
                    <a:pt x="611" y="10840"/>
                    <a:pt x="800" y="11007"/>
                    <a:pt x="800" y="11067"/>
                  </a:cubicBezTo>
                  <a:cubicBezTo>
                    <a:pt x="800" y="11136"/>
                    <a:pt x="817" y="11343"/>
                    <a:pt x="984" y="11458"/>
                  </a:cubicBezTo>
                  <a:cubicBezTo>
                    <a:pt x="1090" y="11531"/>
                    <a:pt x="1199" y="11609"/>
                    <a:pt x="1265" y="11674"/>
                  </a:cubicBezTo>
                  <a:cubicBezTo>
                    <a:pt x="1273" y="11644"/>
                    <a:pt x="1278" y="11625"/>
                    <a:pt x="1278" y="11625"/>
                  </a:cubicBezTo>
                  <a:lnTo>
                    <a:pt x="1420" y="11604"/>
                  </a:lnTo>
                  <a:cubicBezTo>
                    <a:pt x="1420" y="11604"/>
                    <a:pt x="1462" y="11642"/>
                    <a:pt x="1501" y="11704"/>
                  </a:cubicBezTo>
                  <a:cubicBezTo>
                    <a:pt x="1536" y="11538"/>
                    <a:pt x="1781" y="11356"/>
                    <a:pt x="1909" y="11366"/>
                  </a:cubicBezTo>
                  <a:cubicBezTo>
                    <a:pt x="2044" y="11378"/>
                    <a:pt x="2355" y="11735"/>
                    <a:pt x="2323" y="11861"/>
                  </a:cubicBezTo>
                  <a:cubicBezTo>
                    <a:pt x="2292" y="11988"/>
                    <a:pt x="2068" y="12449"/>
                    <a:pt x="1965" y="12483"/>
                  </a:cubicBezTo>
                  <a:cubicBezTo>
                    <a:pt x="1926" y="12496"/>
                    <a:pt x="1868" y="12503"/>
                    <a:pt x="1811" y="12506"/>
                  </a:cubicBezTo>
                  <a:cubicBezTo>
                    <a:pt x="1802" y="12581"/>
                    <a:pt x="1789" y="12651"/>
                    <a:pt x="1789" y="12691"/>
                  </a:cubicBezTo>
                  <a:cubicBezTo>
                    <a:pt x="1789" y="12794"/>
                    <a:pt x="1917" y="12957"/>
                    <a:pt x="1988" y="13141"/>
                  </a:cubicBezTo>
                  <a:cubicBezTo>
                    <a:pt x="2059" y="13326"/>
                    <a:pt x="1874" y="13449"/>
                    <a:pt x="1775" y="13326"/>
                  </a:cubicBezTo>
                  <a:cubicBezTo>
                    <a:pt x="1676" y="13203"/>
                    <a:pt x="1633" y="13449"/>
                    <a:pt x="1690" y="13551"/>
                  </a:cubicBezTo>
                  <a:cubicBezTo>
                    <a:pt x="1747" y="13654"/>
                    <a:pt x="1718" y="13941"/>
                    <a:pt x="1818" y="13962"/>
                  </a:cubicBezTo>
                  <a:cubicBezTo>
                    <a:pt x="1917" y="13982"/>
                    <a:pt x="2002" y="14269"/>
                    <a:pt x="2116" y="14269"/>
                  </a:cubicBezTo>
                  <a:cubicBezTo>
                    <a:pt x="2229" y="14269"/>
                    <a:pt x="2329" y="14535"/>
                    <a:pt x="2329" y="14535"/>
                  </a:cubicBezTo>
                  <a:cubicBezTo>
                    <a:pt x="2329" y="14535"/>
                    <a:pt x="2485" y="14679"/>
                    <a:pt x="2485" y="14761"/>
                  </a:cubicBezTo>
                  <a:cubicBezTo>
                    <a:pt x="2485" y="14771"/>
                    <a:pt x="2482" y="14781"/>
                    <a:pt x="2478" y="14792"/>
                  </a:cubicBezTo>
                  <a:cubicBezTo>
                    <a:pt x="2602" y="14774"/>
                    <a:pt x="2684" y="14768"/>
                    <a:pt x="2698" y="14694"/>
                  </a:cubicBezTo>
                  <a:cubicBezTo>
                    <a:pt x="2714" y="14613"/>
                    <a:pt x="2874" y="14613"/>
                    <a:pt x="2985" y="14774"/>
                  </a:cubicBezTo>
                  <a:cubicBezTo>
                    <a:pt x="3097" y="14936"/>
                    <a:pt x="3552" y="15350"/>
                    <a:pt x="3719" y="15546"/>
                  </a:cubicBezTo>
                  <a:cubicBezTo>
                    <a:pt x="3887" y="15742"/>
                    <a:pt x="4277" y="15960"/>
                    <a:pt x="4413" y="15949"/>
                  </a:cubicBezTo>
                  <a:cubicBezTo>
                    <a:pt x="4548" y="15937"/>
                    <a:pt x="4676" y="16087"/>
                    <a:pt x="4883" y="16075"/>
                  </a:cubicBezTo>
                  <a:cubicBezTo>
                    <a:pt x="4914" y="16074"/>
                    <a:pt x="4941" y="16075"/>
                    <a:pt x="4966" y="16078"/>
                  </a:cubicBezTo>
                  <a:cubicBezTo>
                    <a:pt x="4995" y="16033"/>
                    <a:pt x="5045" y="16032"/>
                    <a:pt x="5083" y="15950"/>
                  </a:cubicBezTo>
                  <a:cubicBezTo>
                    <a:pt x="5140" y="15827"/>
                    <a:pt x="5225" y="16053"/>
                    <a:pt x="5197" y="16216"/>
                  </a:cubicBezTo>
                  <a:cubicBezTo>
                    <a:pt x="5183" y="16292"/>
                    <a:pt x="5195" y="16377"/>
                    <a:pt x="5217" y="16444"/>
                  </a:cubicBezTo>
                  <a:cubicBezTo>
                    <a:pt x="5245" y="16386"/>
                    <a:pt x="5274" y="16308"/>
                    <a:pt x="5298" y="16225"/>
                  </a:cubicBezTo>
                  <a:cubicBezTo>
                    <a:pt x="5370" y="15972"/>
                    <a:pt x="5481" y="15983"/>
                    <a:pt x="5553" y="15903"/>
                  </a:cubicBezTo>
                  <a:cubicBezTo>
                    <a:pt x="5625" y="15822"/>
                    <a:pt x="5697" y="15857"/>
                    <a:pt x="5848" y="15972"/>
                  </a:cubicBezTo>
                  <a:cubicBezTo>
                    <a:pt x="5991" y="16080"/>
                    <a:pt x="6049" y="15852"/>
                    <a:pt x="6263" y="16135"/>
                  </a:cubicBezTo>
                  <a:cubicBezTo>
                    <a:pt x="6308" y="16107"/>
                    <a:pt x="6364" y="16073"/>
                    <a:pt x="6389" y="16073"/>
                  </a:cubicBezTo>
                  <a:cubicBezTo>
                    <a:pt x="6432" y="16073"/>
                    <a:pt x="6489" y="15950"/>
                    <a:pt x="6559" y="15847"/>
                  </a:cubicBezTo>
                  <a:cubicBezTo>
                    <a:pt x="6630" y="15745"/>
                    <a:pt x="6616" y="15621"/>
                    <a:pt x="6701" y="15642"/>
                  </a:cubicBezTo>
                  <a:cubicBezTo>
                    <a:pt x="6787" y="15663"/>
                    <a:pt x="6829" y="15499"/>
                    <a:pt x="7014" y="15355"/>
                  </a:cubicBezTo>
                  <a:cubicBezTo>
                    <a:pt x="7198" y="15212"/>
                    <a:pt x="7354" y="15438"/>
                    <a:pt x="7440" y="15335"/>
                  </a:cubicBezTo>
                  <a:cubicBezTo>
                    <a:pt x="7525" y="15232"/>
                    <a:pt x="7624" y="15191"/>
                    <a:pt x="7624" y="15294"/>
                  </a:cubicBezTo>
                  <a:cubicBezTo>
                    <a:pt x="7624" y="15397"/>
                    <a:pt x="7738" y="15520"/>
                    <a:pt x="7766" y="15642"/>
                  </a:cubicBezTo>
                  <a:cubicBezTo>
                    <a:pt x="7792" y="15752"/>
                    <a:pt x="7941" y="15797"/>
                    <a:pt x="7973" y="15804"/>
                  </a:cubicBezTo>
                  <a:cubicBezTo>
                    <a:pt x="7999" y="15784"/>
                    <a:pt x="8021" y="15766"/>
                    <a:pt x="8033" y="15753"/>
                  </a:cubicBezTo>
                  <a:cubicBezTo>
                    <a:pt x="8121" y="15661"/>
                    <a:pt x="8272" y="15764"/>
                    <a:pt x="8272" y="15903"/>
                  </a:cubicBezTo>
                  <a:cubicBezTo>
                    <a:pt x="8272" y="16041"/>
                    <a:pt x="8280" y="16190"/>
                    <a:pt x="8352" y="16190"/>
                  </a:cubicBezTo>
                  <a:cubicBezTo>
                    <a:pt x="8424" y="16190"/>
                    <a:pt x="8496" y="16190"/>
                    <a:pt x="8496" y="16444"/>
                  </a:cubicBezTo>
                  <a:cubicBezTo>
                    <a:pt x="8496" y="16697"/>
                    <a:pt x="8559" y="16985"/>
                    <a:pt x="8408" y="17204"/>
                  </a:cubicBezTo>
                  <a:cubicBezTo>
                    <a:pt x="8256" y="17423"/>
                    <a:pt x="8081" y="17814"/>
                    <a:pt x="8113" y="17929"/>
                  </a:cubicBezTo>
                  <a:cubicBezTo>
                    <a:pt x="8145" y="18044"/>
                    <a:pt x="8065" y="18263"/>
                    <a:pt x="8177" y="18183"/>
                  </a:cubicBezTo>
                  <a:cubicBezTo>
                    <a:pt x="8288" y="18102"/>
                    <a:pt x="8544" y="18183"/>
                    <a:pt x="8504" y="18274"/>
                  </a:cubicBezTo>
                  <a:cubicBezTo>
                    <a:pt x="8464" y="18367"/>
                    <a:pt x="8512" y="18689"/>
                    <a:pt x="8615" y="18700"/>
                  </a:cubicBezTo>
                  <a:cubicBezTo>
                    <a:pt x="8719" y="18712"/>
                    <a:pt x="8783" y="18793"/>
                    <a:pt x="8751" y="18931"/>
                  </a:cubicBezTo>
                  <a:cubicBezTo>
                    <a:pt x="8719" y="19069"/>
                    <a:pt x="8663" y="19276"/>
                    <a:pt x="8751" y="19276"/>
                  </a:cubicBezTo>
                  <a:cubicBezTo>
                    <a:pt x="8838" y="19276"/>
                    <a:pt x="8966" y="19276"/>
                    <a:pt x="8950" y="19415"/>
                  </a:cubicBezTo>
                  <a:cubicBezTo>
                    <a:pt x="8934" y="19553"/>
                    <a:pt x="9014" y="19679"/>
                    <a:pt x="9173" y="19587"/>
                  </a:cubicBezTo>
                  <a:cubicBezTo>
                    <a:pt x="9267" y="19533"/>
                    <a:pt x="9314" y="19484"/>
                    <a:pt x="9335" y="19539"/>
                  </a:cubicBezTo>
                  <a:cubicBezTo>
                    <a:pt x="9399" y="19535"/>
                    <a:pt x="9403" y="19744"/>
                    <a:pt x="9513" y="19783"/>
                  </a:cubicBezTo>
                  <a:cubicBezTo>
                    <a:pt x="9626" y="19824"/>
                    <a:pt x="9569" y="19435"/>
                    <a:pt x="9527" y="19373"/>
                  </a:cubicBezTo>
                  <a:cubicBezTo>
                    <a:pt x="9484" y="19311"/>
                    <a:pt x="9541" y="19045"/>
                    <a:pt x="9584" y="19107"/>
                  </a:cubicBezTo>
                  <a:cubicBezTo>
                    <a:pt x="9626" y="19168"/>
                    <a:pt x="9754" y="19107"/>
                    <a:pt x="9825" y="18984"/>
                  </a:cubicBezTo>
                  <a:cubicBezTo>
                    <a:pt x="9896" y="18861"/>
                    <a:pt x="10038" y="19086"/>
                    <a:pt x="10095" y="18943"/>
                  </a:cubicBezTo>
                  <a:cubicBezTo>
                    <a:pt x="10152" y="18799"/>
                    <a:pt x="10279" y="19045"/>
                    <a:pt x="10407" y="18943"/>
                  </a:cubicBezTo>
                  <a:cubicBezTo>
                    <a:pt x="10535" y="18840"/>
                    <a:pt x="10592" y="19025"/>
                    <a:pt x="10648" y="18881"/>
                  </a:cubicBezTo>
                  <a:cubicBezTo>
                    <a:pt x="10705" y="18738"/>
                    <a:pt x="10890" y="18553"/>
                    <a:pt x="10932" y="18615"/>
                  </a:cubicBezTo>
                  <a:cubicBezTo>
                    <a:pt x="10975" y="18676"/>
                    <a:pt x="11003" y="18799"/>
                    <a:pt x="11230" y="18840"/>
                  </a:cubicBezTo>
                  <a:cubicBezTo>
                    <a:pt x="11458" y="18881"/>
                    <a:pt x="11330" y="19045"/>
                    <a:pt x="11330" y="19148"/>
                  </a:cubicBezTo>
                  <a:cubicBezTo>
                    <a:pt x="11330" y="19250"/>
                    <a:pt x="11585" y="19517"/>
                    <a:pt x="11685" y="19537"/>
                  </a:cubicBezTo>
                  <a:cubicBezTo>
                    <a:pt x="11703" y="19541"/>
                    <a:pt x="11729" y="19573"/>
                    <a:pt x="11758" y="19622"/>
                  </a:cubicBezTo>
                  <a:cubicBezTo>
                    <a:pt x="11827" y="19573"/>
                    <a:pt x="11951" y="19655"/>
                    <a:pt x="11978" y="19538"/>
                  </a:cubicBezTo>
                  <a:cubicBezTo>
                    <a:pt x="12010" y="19399"/>
                    <a:pt x="12127" y="19437"/>
                    <a:pt x="12174" y="19553"/>
                  </a:cubicBezTo>
                  <a:cubicBezTo>
                    <a:pt x="12222" y="19668"/>
                    <a:pt x="12275" y="19691"/>
                    <a:pt x="12382" y="19553"/>
                  </a:cubicBezTo>
                  <a:cubicBezTo>
                    <a:pt x="12488" y="19415"/>
                    <a:pt x="12541" y="19691"/>
                    <a:pt x="12477" y="19768"/>
                  </a:cubicBezTo>
                  <a:cubicBezTo>
                    <a:pt x="12414" y="19844"/>
                    <a:pt x="12456" y="20082"/>
                    <a:pt x="12557" y="20221"/>
                  </a:cubicBezTo>
                  <a:cubicBezTo>
                    <a:pt x="12658" y="20359"/>
                    <a:pt x="12674" y="20136"/>
                    <a:pt x="12653" y="19998"/>
                  </a:cubicBezTo>
                  <a:cubicBezTo>
                    <a:pt x="12632" y="19860"/>
                    <a:pt x="12823" y="19722"/>
                    <a:pt x="13158" y="19561"/>
                  </a:cubicBezTo>
                  <a:cubicBezTo>
                    <a:pt x="13493" y="19399"/>
                    <a:pt x="13854" y="19046"/>
                    <a:pt x="13860" y="18970"/>
                  </a:cubicBezTo>
                  <a:cubicBezTo>
                    <a:pt x="13865" y="18893"/>
                    <a:pt x="14099" y="19107"/>
                    <a:pt x="14211" y="18985"/>
                  </a:cubicBezTo>
                  <a:cubicBezTo>
                    <a:pt x="14322" y="18862"/>
                    <a:pt x="14726" y="18847"/>
                    <a:pt x="14833" y="18839"/>
                  </a:cubicBezTo>
                  <a:cubicBezTo>
                    <a:pt x="14939" y="18831"/>
                    <a:pt x="14934" y="18700"/>
                    <a:pt x="15045" y="18570"/>
                  </a:cubicBezTo>
                  <a:cubicBezTo>
                    <a:pt x="15157" y="18440"/>
                    <a:pt x="15130" y="18378"/>
                    <a:pt x="15258" y="18325"/>
                  </a:cubicBezTo>
                  <a:cubicBezTo>
                    <a:pt x="15385" y="18271"/>
                    <a:pt x="15465" y="18102"/>
                    <a:pt x="15465" y="18010"/>
                  </a:cubicBezTo>
                  <a:cubicBezTo>
                    <a:pt x="15465" y="17918"/>
                    <a:pt x="15704" y="17887"/>
                    <a:pt x="15710" y="17787"/>
                  </a:cubicBezTo>
                  <a:cubicBezTo>
                    <a:pt x="15715" y="17688"/>
                    <a:pt x="15891" y="17657"/>
                    <a:pt x="15891" y="17534"/>
                  </a:cubicBezTo>
                  <a:cubicBezTo>
                    <a:pt x="15891" y="17412"/>
                    <a:pt x="15997" y="17434"/>
                    <a:pt x="16045" y="17342"/>
                  </a:cubicBezTo>
                  <a:cubicBezTo>
                    <a:pt x="16093" y="17250"/>
                    <a:pt x="16008" y="16981"/>
                    <a:pt x="16093" y="16943"/>
                  </a:cubicBezTo>
                  <a:cubicBezTo>
                    <a:pt x="16177" y="16904"/>
                    <a:pt x="16061" y="16759"/>
                    <a:pt x="16045" y="16690"/>
                  </a:cubicBezTo>
                  <a:cubicBezTo>
                    <a:pt x="16029" y="16621"/>
                    <a:pt x="16204" y="16605"/>
                    <a:pt x="16294" y="16521"/>
                  </a:cubicBezTo>
                  <a:cubicBezTo>
                    <a:pt x="16385" y="16436"/>
                    <a:pt x="16443" y="16306"/>
                    <a:pt x="16459" y="16160"/>
                  </a:cubicBezTo>
                  <a:cubicBezTo>
                    <a:pt x="16475" y="16014"/>
                    <a:pt x="16624" y="15884"/>
                    <a:pt x="16693" y="15845"/>
                  </a:cubicBezTo>
                  <a:cubicBezTo>
                    <a:pt x="16762" y="15807"/>
                    <a:pt x="16789" y="15600"/>
                    <a:pt x="16768" y="15423"/>
                  </a:cubicBezTo>
                  <a:cubicBezTo>
                    <a:pt x="16747" y="15247"/>
                    <a:pt x="16890" y="15292"/>
                    <a:pt x="16826" y="15223"/>
                  </a:cubicBezTo>
                  <a:cubicBezTo>
                    <a:pt x="16762" y="15154"/>
                    <a:pt x="16853" y="14963"/>
                    <a:pt x="16980" y="14909"/>
                  </a:cubicBezTo>
                  <a:cubicBezTo>
                    <a:pt x="17108" y="14855"/>
                    <a:pt x="16900" y="14771"/>
                    <a:pt x="16832" y="14848"/>
                  </a:cubicBezTo>
                  <a:cubicBezTo>
                    <a:pt x="16762" y="14924"/>
                    <a:pt x="16688" y="14625"/>
                    <a:pt x="16624" y="14740"/>
                  </a:cubicBezTo>
                  <a:cubicBezTo>
                    <a:pt x="16560" y="14855"/>
                    <a:pt x="16380" y="14671"/>
                    <a:pt x="16497" y="14633"/>
                  </a:cubicBezTo>
                  <a:cubicBezTo>
                    <a:pt x="16613" y="14594"/>
                    <a:pt x="16794" y="14402"/>
                    <a:pt x="16874" y="14364"/>
                  </a:cubicBezTo>
                  <a:cubicBezTo>
                    <a:pt x="16954" y="14325"/>
                    <a:pt x="16757" y="14072"/>
                    <a:pt x="16656" y="14080"/>
                  </a:cubicBezTo>
                  <a:cubicBezTo>
                    <a:pt x="16555" y="14087"/>
                    <a:pt x="16443" y="13742"/>
                    <a:pt x="16337" y="13742"/>
                  </a:cubicBezTo>
                  <a:cubicBezTo>
                    <a:pt x="16231" y="13742"/>
                    <a:pt x="16417" y="13635"/>
                    <a:pt x="16539" y="13727"/>
                  </a:cubicBezTo>
                  <a:cubicBezTo>
                    <a:pt x="16661" y="13819"/>
                    <a:pt x="16805" y="13896"/>
                    <a:pt x="16858" y="13819"/>
                  </a:cubicBezTo>
                  <a:cubicBezTo>
                    <a:pt x="16911" y="13742"/>
                    <a:pt x="16651" y="13435"/>
                    <a:pt x="16555" y="13328"/>
                  </a:cubicBezTo>
                  <a:cubicBezTo>
                    <a:pt x="16459" y="13220"/>
                    <a:pt x="16550" y="13074"/>
                    <a:pt x="16491" y="13013"/>
                  </a:cubicBezTo>
                  <a:cubicBezTo>
                    <a:pt x="16433" y="12952"/>
                    <a:pt x="16305" y="12560"/>
                    <a:pt x="16262" y="12383"/>
                  </a:cubicBezTo>
                  <a:cubicBezTo>
                    <a:pt x="16220" y="12207"/>
                    <a:pt x="15997" y="12176"/>
                    <a:pt x="15944" y="12061"/>
                  </a:cubicBezTo>
                  <a:cubicBezTo>
                    <a:pt x="15891" y="11946"/>
                    <a:pt x="15949" y="11677"/>
                    <a:pt x="16114" y="11577"/>
                  </a:cubicBezTo>
                  <a:cubicBezTo>
                    <a:pt x="16279" y="11478"/>
                    <a:pt x="16209" y="11278"/>
                    <a:pt x="16284" y="11301"/>
                  </a:cubicBezTo>
                  <a:cubicBezTo>
                    <a:pt x="16359" y="11324"/>
                    <a:pt x="16422" y="11278"/>
                    <a:pt x="16481" y="11102"/>
                  </a:cubicBezTo>
                  <a:cubicBezTo>
                    <a:pt x="16539" y="10925"/>
                    <a:pt x="16640" y="11032"/>
                    <a:pt x="16699" y="10940"/>
                  </a:cubicBezTo>
                  <a:cubicBezTo>
                    <a:pt x="16757" y="10848"/>
                    <a:pt x="17018" y="10856"/>
                    <a:pt x="17108" y="10764"/>
                  </a:cubicBezTo>
                  <a:cubicBezTo>
                    <a:pt x="17198" y="10672"/>
                    <a:pt x="17023" y="10388"/>
                    <a:pt x="16900" y="10434"/>
                  </a:cubicBezTo>
                  <a:cubicBezTo>
                    <a:pt x="16778" y="10479"/>
                    <a:pt x="16635" y="10411"/>
                    <a:pt x="16550" y="10226"/>
                  </a:cubicBezTo>
                  <a:cubicBezTo>
                    <a:pt x="16465" y="10042"/>
                    <a:pt x="16241" y="10564"/>
                    <a:pt x="16071" y="10679"/>
                  </a:cubicBezTo>
                  <a:cubicBezTo>
                    <a:pt x="15901" y="10794"/>
                    <a:pt x="15790" y="10472"/>
                    <a:pt x="15848" y="10265"/>
                  </a:cubicBezTo>
                  <a:cubicBezTo>
                    <a:pt x="15906" y="10058"/>
                    <a:pt x="15715" y="10065"/>
                    <a:pt x="15476" y="10080"/>
                  </a:cubicBezTo>
                  <a:cubicBezTo>
                    <a:pt x="15237" y="10096"/>
                    <a:pt x="15327" y="9466"/>
                    <a:pt x="15471" y="9436"/>
                  </a:cubicBezTo>
                  <a:cubicBezTo>
                    <a:pt x="15614" y="9405"/>
                    <a:pt x="15827" y="9628"/>
                    <a:pt x="15917" y="9244"/>
                  </a:cubicBezTo>
                  <a:cubicBezTo>
                    <a:pt x="16008" y="8860"/>
                    <a:pt x="16135" y="9159"/>
                    <a:pt x="16337" y="8822"/>
                  </a:cubicBezTo>
                  <a:cubicBezTo>
                    <a:pt x="16539" y="8484"/>
                    <a:pt x="16773" y="8277"/>
                    <a:pt x="16948" y="8476"/>
                  </a:cubicBezTo>
                  <a:cubicBezTo>
                    <a:pt x="17124" y="8676"/>
                    <a:pt x="16762" y="8991"/>
                    <a:pt x="16704" y="9182"/>
                  </a:cubicBezTo>
                  <a:cubicBezTo>
                    <a:pt x="16646" y="9374"/>
                    <a:pt x="16757" y="9436"/>
                    <a:pt x="16651" y="9581"/>
                  </a:cubicBezTo>
                  <a:cubicBezTo>
                    <a:pt x="16544" y="9728"/>
                    <a:pt x="16693" y="9766"/>
                    <a:pt x="16900" y="9574"/>
                  </a:cubicBezTo>
                  <a:cubicBezTo>
                    <a:pt x="17108" y="9382"/>
                    <a:pt x="17363" y="9152"/>
                    <a:pt x="17565" y="9037"/>
                  </a:cubicBezTo>
                  <a:cubicBezTo>
                    <a:pt x="17619" y="9006"/>
                    <a:pt x="17678" y="8998"/>
                    <a:pt x="17738" y="9005"/>
                  </a:cubicBezTo>
                  <a:cubicBezTo>
                    <a:pt x="17767" y="8894"/>
                    <a:pt x="17801" y="8805"/>
                    <a:pt x="17840" y="8777"/>
                  </a:cubicBezTo>
                  <a:cubicBezTo>
                    <a:pt x="17979" y="8677"/>
                    <a:pt x="18442" y="8376"/>
                    <a:pt x="18512" y="8242"/>
                  </a:cubicBezTo>
                  <a:cubicBezTo>
                    <a:pt x="18581" y="8108"/>
                    <a:pt x="18651" y="7874"/>
                    <a:pt x="18743" y="7874"/>
                  </a:cubicBezTo>
                  <a:cubicBezTo>
                    <a:pt x="18836" y="7874"/>
                    <a:pt x="18836" y="8008"/>
                    <a:pt x="18975" y="8008"/>
                  </a:cubicBezTo>
                  <a:cubicBezTo>
                    <a:pt x="19114" y="8008"/>
                    <a:pt x="19276" y="8075"/>
                    <a:pt x="19207" y="7907"/>
                  </a:cubicBezTo>
                  <a:cubicBezTo>
                    <a:pt x="19137" y="7740"/>
                    <a:pt x="19184" y="7740"/>
                    <a:pt x="19346" y="7706"/>
                  </a:cubicBezTo>
                  <a:cubicBezTo>
                    <a:pt x="19508" y="7673"/>
                    <a:pt x="19485" y="7439"/>
                    <a:pt x="19601" y="7439"/>
                  </a:cubicBezTo>
                  <a:cubicBezTo>
                    <a:pt x="19716" y="7439"/>
                    <a:pt x="19693" y="7038"/>
                    <a:pt x="19809" y="7038"/>
                  </a:cubicBezTo>
                  <a:cubicBezTo>
                    <a:pt x="19925" y="7038"/>
                    <a:pt x="19971" y="7272"/>
                    <a:pt x="20110" y="7205"/>
                  </a:cubicBezTo>
                  <a:cubicBezTo>
                    <a:pt x="20136" y="7192"/>
                    <a:pt x="20171" y="7202"/>
                    <a:pt x="20209" y="7226"/>
                  </a:cubicBezTo>
                  <a:cubicBezTo>
                    <a:pt x="20239" y="7192"/>
                    <a:pt x="20268" y="7160"/>
                    <a:pt x="20297" y="7130"/>
                  </a:cubicBezTo>
                  <a:cubicBezTo>
                    <a:pt x="20283" y="6921"/>
                    <a:pt x="20299" y="6733"/>
                    <a:pt x="20271" y="6634"/>
                  </a:cubicBezTo>
                  <a:cubicBezTo>
                    <a:pt x="20218" y="6450"/>
                    <a:pt x="20271" y="6312"/>
                    <a:pt x="20250" y="6204"/>
                  </a:cubicBezTo>
                  <a:cubicBezTo>
                    <a:pt x="20228" y="6097"/>
                    <a:pt x="20218" y="5836"/>
                    <a:pt x="20303" y="5836"/>
                  </a:cubicBezTo>
                  <a:cubicBezTo>
                    <a:pt x="20388" y="5836"/>
                    <a:pt x="20494" y="5529"/>
                    <a:pt x="20600" y="5636"/>
                  </a:cubicBezTo>
                  <a:cubicBezTo>
                    <a:pt x="20707" y="5744"/>
                    <a:pt x="20919" y="5774"/>
                    <a:pt x="20919" y="5636"/>
                  </a:cubicBezTo>
                  <a:cubicBezTo>
                    <a:pt x="20919" y="5498"/>
                    <a:pt x="21068" y="5483"/>
                    <a:pt x="21090" y="5298"/>
                  </a:cubicBezTo>
                  <a:cubicBezTo>
                    <a:pt x="21111" y="5114"/>
                    <a:pt x="21270" y="5068"/>
                    <a:pt x="21302" y="4899"/>
                  </a:cubicBezTo>
                  <a:cubicBezTo>
                    <a:pt x="21334" y="4731"/>
                    <a:pt x="21387" y="4331"/>
                    <a:pt x="21494" y="4239"/>
                  </a:cubicBezTo>
                  <a:cubicBezTo>
                    <a:pt x="21600" y="4147"/>
                    <a:pt x="21472" y="4086"/>
                    <a:pt x="21483" y="380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5" name="Shape 2871"/>
            <p:cNvSpPr/>
            <p:nvPr/>
          </p:nvSpPr>
          <p:spPr>
            <a:xfrm>
              <a:off x="12943915" y="4372608"/>
              <a:ext cx="423158" cy="605741"/>
            </a:xfrm>
            <a:custGeom>
              <a:avLst/>
              <a:gdLst/>
              <a:ahLst/>
              <a:cxnLst>
                <a:cxn ang="0">
                  <a:pos x="wd2" y="hd2"/>
                </a:cxn>
                <a:cxn ang="5400000">
                  <a:pos x="wd2" y="hd2"/>
                </a:cxn>
                <a:cxn ang="10800000">
                  <a:pos x="wd2" y="hd2"/>
                </a:cxn>
                <a:cxn ang="16200000">
                  <a:pos x="wd2" y="hd2"/>
                </a:cxn>
              </a:cxnLst>
              <a:rect l="0" t="0" r="r" b="b"/>
              <a:pathLst>
                <a:path w="20796" h="21330" extrusionOk="0">
                  <a:moveTo>
                    <a:pt x="20543" y="18588"/>
                  </a:moveTo>
                  <a:cubicBezTo>
                    <a:pt x="21335" y="17926"/>
                    <a:pt x="20015" y="16178"/>
                    <a:pt x="20015" y="15044"/>
                  </a:cubicBezTo>
                  <a:cubicBezTo>
                    <a:pt x="20015" y="13909"/>
                    <a:pt x="17838" y="14239"/>
                    <a:pt x="18432" y="14948"/>
                  </a:cubicBezTo>
                  <a:cubicBezTo>
                    <a:pt x="19025" y="15657"/>
                    <a:pt x="17312" y="15090"/>
                    <a:pt x="17178" y="15799"/>
                  </a:cubicBezTo>
                  <a:cubicBezTo>
                    <a:pt x="17047" y="16508"/>
                    <a:pt x="15792" y="15941"/>
                    <a:pt x="15858" y="16508"/>
                  </a:cubicBezTo>
                  <a:cubicBezTo>
                    <a:pt x="15926" y="17076"/>
                    <a:pt x="14541" y="16508"/>
                    <a:pt x="13881" y="16178"/>
                  </a:cubicBezTo>
                  <a:cubicBezTo>
                    <a:pt x="13220" y="15847"/>
                    <a:pt x="12298" y="17076"/>
                    <a:pt x="11307" y="17265"/>
                  </a:cubicBezTo>
                  <a:cubicBezTo>
                    <a:pt x="10319" y="17455"/>
                    <a:pt x="9793" y="18959"/>
                    <a:pt x="10449" y="18919"/>
                  </a:cubicBezTo>
                  <a:cubicBezTo>
                    <a:pt x="11240" y="18872"/>
                    <a:pt x="11636" y="18115"/>
                    <a:pt x="12428" y="18163"/>
                  </a:cubicBezTo>
                  <a:cubicBezTo>
                    <a:pt x="13220" y="18210"/>
                    <a:pt x="12957" y="17596"/>
                    <a:pt x="14078" y="17738"/>
                  </a:cubicBezTo>
                  <a:cubicBezTo>
                    <a:pt x="15199" y="17880"/>
                    <a:pt x="14407" y="20291"/>
                    <a:pt x="15926" y="20479"/>
                  </a:cubicBezTo>
                  <a:cubicBezTo>
                    <a:pt x="17442" y="20668"/>
                    <a:pt x="17509" y="21330"/>
                    <a:pt x="18234" y="21330"/>
                  </a:cubicBezTo>
                  <a:cubicBezTo>
                    <a:pt x="18959" y="21330"/>
                    <a:pt x="18104" y="19818"/>
                    <a:pt x="18168" y="19298"/>
                  </a:cubicBezTo>
                  <a:cubicBezTo>
                    <a:pt x="18234" y="18777"/>
                    <a:pt x="19750" y="19250"/>
                    <a:pt x="20543" y="18588"/>
                  </a:cubicBezTo>
                  <a:close/>
                  <a:moveTo>
                    <a:pt x="14605" y="14902"/>
                  </a:moveTo>
                  <a:cubicBezTo>
                    <a:pt x="14870" y="15374"/>
                    <a:pt x="16782" y="14618"/>
                    <a:pt x="16254" y="14145"/>
                  </a:cubicBezTo>
                  <a:cubicBezTo>
                    <a:pt x="15728" y="13674"/>
                    <a:pt x="14408" y="14547"/>
                    <a:pt x="14605" y="14902"/>
                  </a:cubicBezTo>
                  <a:close/>
                  <a:moveTo>
                    <a:pt x="2864" y="13956"/>
                  </a:moveTo>
                  <a:cubicBezTo>
                    <a:pt x="1942" y="14807"/>
                    <a:pt x="-265" y="16220"/>
                    <a:pt x="26" y="16604"/>
                  </a:cubicBezTo>
                  <a:cubicBezTo>
                    <a:pt x="423" y="17123"/>
                    <a:pt x="2864" y="14523"/>
                    <a:pt x="4050" y="13909"/>
                  </a:cubicBezTo>
                  <a:cubicBezTo>
                    <a:pt x="5238" y="13295"/>
                    <a:pt x="5041" y="12776"/>
                    <a:pt x="4646" y="12208"/>
                  </a:cubicBezTo>
                  <a:cubicBezTo>
                    <a:pt x="4249" y="11640"/>
                    <a:pt x="3787" y="13106"/>
                    <a:pt x="2864" y="13956"/>
                  </a:cubicBezTo>
                  <a:close/>
                  <a:moveTo>
                    <a:pt x="10646" y="13058"/>
                  </a:moveTo>
                  <a:cubicBezTo>
                    <a:pt x="10978" y="13011"/>
                    <a:pt x="11770" y="13058"/>
                    <a:pt x="11835" y="12585"/>
                  </a:cubicBezTo>
                  <a:cubicBezTo>
                    <a:pt x="11900" y="12113"/>
                    <a:pt x="12627" y="13436"/>
                    <a:pt x="12033" y="13861"/>
                  </a:cubicBezTo>
                  <a:cubicBezTo>
                    <a:pt x="11439" y="14287"/>
                    <a:pt x="11439" y="15469"/>
                    <a:pt x="12364" y="15611"/>
                  </a:cubicBezTo>
                  <a:cubicBezTo>
                    <a:pt x="13286" y="15753"/>
                    <a:pt x="15001" y="13485"/>
                    <a:pt x="14738" y="13058"/>
                  </a:cubicBezTo>
                  <a:cubicBezTo>
                    <a:pt x="14474" y="12633"/>
                    <a:pt x="13682" y="13342"/>
                    <a:pt x="13881" y="12776"/>
                  </a:cubicBezTo>
                  <a:cubicBezTo>
                    <a:pt x="14078" y="12208"/>
                    <a:pt x="11505" y="10742"/>
                    <a:pt x="10515" y="10884"/>
                  </a:cubicBezTo>
                  <a:cubicBezTo>
                    <a:pt x="9526" y="11026"/>
                    <a:pt x="9870" y="13169"/>
                    <a:pt x="10646" y="13058"/>
                  </a:cubicBezTo>
                  <a:close/>
                  <a:moveTo>
                    <a:pt x="6954" y="8474"/>
                  </a:moveTo>
                  <a:cubicBezTo>
                    <a:pt x="7152" y="9135"/>
                    <a:pt x="7614" y="10507"/>
                    <a:pt x="9065" y="10174"/>
                  </a:cubicBezTo>
                  <a:cubicBezTo>
                    <a:pt x="10515" y="9845"/>
                    <a:pt x="6811" y="7998"/>
                    <a:pt x="6954" y="8474"/>
                  </a:cubicBezTo>
                  <a:close/>
                  <a:moveTo>
                    <a:pt x="11176" y="8049"/>
                  </a:moveTo>
                  <a:cubicBezTo>
                    <a:pt x="12430" y="7906"/>
                    <a:pt x="14145" y="9041"/>
                    <a:pt x="13881" y="9466"/>
                  </a:cubicBezTo>
                  <a:cubicBezTo>
                    <a:pt x="13616" y="9891"/>
                    <a:pt x="13946" y="11262"/>
                    <a:pt x="14541" y="10884"/>
                  </a:cubicBezTo>
                  <a:cubicBezTo>
                    <a:pt x="15133" y="10507"/>
                    <a:pt x="16058" y="10978"/>
                    <a:pt x="15463" y="11592"/>
                  </a:cubicBezTo>
                  <a:cubicBezTo>
                    <a:pt x="14870" y="12208"/>
                    <a:pt x="16387" y="12821"/>
                    <a:pt x="16583" y="13578"/>
                  </a:cubicBezTo>
                  <a:cubicBezTo>
                    <a:pt x="16782" y="14335"/>
                    <a:pt x="17442" y="13720"/>
                    <a:pt x="17312" y="13153"/>
                  </a:cubicBezTo>
                  <a:cubicBezTo>
                    <a:pt x="17180" y="12585"/>
                    <a:pt x="17442" y="12633"/>
                    <a:pt x="18300" y="12208"/>
                  </a:cubicBezTo>
                  <a:cubicBezTo>
                    <a:pt x="19159" y="11783"/>
                    <a:pt x="18234" y="11073"/>
                    <a:pt x="17707" y="10269"/>
                  </a:cubicBezTo>
                  <a:cubicBezTo>
                    <a:pt x="17180" y="9466"/>
                    <a:pt x="15199" y="9750"/>
                    <a:pt x="15199" y="8993"/>
                  </a:cubicBezTo>
                  <a:cubicBezTo>
                    <a:pt x="15199" y="8237"/>
                    <a:pt x="13749" y="8000"/>
                    <a:pt x="13682" y="7575"/>
                  </a:cubicBezTo>
                  <a:cubicBezTo>
                    <a:pt x="13616" y="7149"/>
                    <a:pt x="11703" y="6724"/>
                    <a:pt x="10583" y="7197"/>
                  </a:cubicBezTo>
                  <a:cubicBezTo>
                    <a:pt x="9461" y="7671"/>
                    <a:pt x="10252" y="6346"/>
                    <a:pt x="9460" y="5731"/>
                  </a:cubicBezTo>
                  <a:cubicBezTo>
                    <a:pt x="8668" y="5118"/>
                    <a:pt x="10054" y="4219"/>
                    <a:pt x="10978" y="3463"/>
                  </a:cubicBezTo>
                  <a:cubicBezTo>
                    <a:pt x="11900" y="2708"/>
                    <a:pt x="10713" y="1431"/>
                    <a:pt x="10844" y="864"/>
                  </a:cubicBezTo>
                  <a:cubicBezTo>
                    <a:pt x="10978" y="296"/>
                    <a:pt x="10911" y="108"/>
                    <a:pt x="10449" y="296"/>
                  </a:cubicBezTo>
                  <a:cubicBezTo>
                    <a:pt x="9989" y="486"/>
                    <a:pt x="8073" y="-270"/>
                    <a:pt x="7218" y="108"/>
                  </a:cubicBezTo>
                  <a:cubicBezTo>
                    <a:pt x="6360" y="486"/>
                    <a:pt x="7152" y="3605"/>
                    <a:pt x="6755" y="3842"/>
                  </a:cubicBezTo>
                  <a:cubicBezTo>
                    <a:pt x="6360" y="4077"/>
                    <a:pt x="5847" y="3336"/>
                    <a:pt x="5698" y="3652"/>
                  </a:cubicBezTo>
                  <a:cubicBezTo>
                    <a:pt x="5501" y="4077"/>
                    <a:pt x="5766" y="5826"/>
                    <a:pt x="6294" y="5826"/>
                  </a:cubicBezTo>
                  <a:cubicBezTo>
                    <a:pt x="6821" y="5826"/>
                    <a:pt x="7218" y="6300"/>
                    <a:pt x="6888" y="7056"/>
                  </a:cubicBezTo>
                  <a:cubicBezTo>
                    <a:pt x="6558" y="7812"/>
                    <a:pt x="7875" y="7906"/>
                    <a:pt x="9130" y="7575"/>
                  </a:cubicBezTo>
                  <a:cubicBezTo>
                    <a:pt x="10384" y="7246"/>
                    <a:pt x="9922" y="8190"/>
                    <a:pt x="11176" y="8049"/>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6" name="Shape 2872"/>
            <p:cNvSpPr/>
            <p:nvPr/>
          </p:nvSpPr>
          <p:spPr>
            <a:xfrm>
              <a:off x="14012223" y="5366383"/>
              <a:ext cx="562645" cy="365633"/>
            </a:xfrm>
            <a:custGeom>
              <a:avLst/>
              <a:gdLst/>
              <a:ahLst/>
              <a:cxnLst>
                <a:cxn ang="0">
                  <a:pos x="wd2" y="hd2"/>
                </a:cxn>
                <a:cxn ang="5400000">
                  <a:pos x="wd2" y="hd2"/>
                </a:cxn>
                <a:cxn ang="10800000">
                  <a:pos x="wd2" y="hd2"/>
                </a:cxn>
                <a:cxn ang="16200000">
                  <a:pos x="wd2" y="hd2"/>
                </a:cxn>
              </a:cxnLst>
              <a:rect l="0" t="0" r="r" b="b"/>
              <a:pathLst>
                <a:path w="21104" h="21523" extrusionOk="0">
                  <a:moveTo>
                    <a:pt x="20090" y="2794"/>
                  </a:moveTo>
                  <a:cubicBezTo>
                    <a:pt x="19285" y="2002"/>
                    <a:pt x="18580" y="1450"/>
                    <a:pt x="19585" y="2951"/>
                  </a:cubicBezTo>
                  <a:cubicBezTo>
                    <a:pt x="20593" y="4452"/>
                    <a:pt x="20051" y="5726"/>
                    <a:pt x="20643" y="5480"/>
                  </a:cubicBezTo>
                  <a:cubicBezTo>
                    <a:pt x="21600" y="5086"/>
                    <a:pt x="20896" y="3585"/>
                    <a:pt x="20090" y="2794"/>
                  </a:cubicBezTo>
                  <a:close/>
                  <a:moveTo>
                    <a:pt x="18378" y="5796"/>
                  </a:moveTo>
                  <a:cubicBezTo>
                    <a:pt x="18378" y="6505"/>
                    <a:pt x="17573" y="6904"/>
                    <a:pt x="16313" y="7691"/>
                  </a:cubicBezTo>
                  <a:cubicBezTo>
                    <a:pt x="15056" y="8481"/>
                    <a:pt x="12769" y="6787"/>
                    <a:pt x="12688" y="7928"/>
                  </a:cubicBezTo>
                  <a:cubicBezTo>
                    <a:pt x="12639" y="8639"/>
                    <a:pt x="14099" y="9906"/>
                    <a:pt x="15458" y="9906"/>
                  </a:cubicBezTo>
                  <a:cubicBezTo>
                    <a:pt x="16817" y="9906"/>
                    <a:pt x="18982" y="7771"/>
                    <a:pt x="18982" y="7140"/>
                  </a:cubicBezTo>
                  <a:cubicBezTo>
                    <a:pt x="18982" y="6507"/>
                    <a:pt x="19838" y="5401"/>
                    <a:pt x="19486" y="4769"/>
                  </a:cubicBezTo>
                  <a:cubicBezTo>
                    <a:pt x="19134" y="4136"/>
                    <a:pt x="18378" y="5084"/>
                    <a:pt x="18378" y="5796"/>
                  </a:cubicBezTo>
                  <a:close/>
                  <a:moveTo>
                    <a:pt x="15508" y="19860"/>
                  </a:moveTo>
                  <a:cubicBezTo>
                    <a:pt x="15156" y="19622"/>
                    <a:pt x="14250" y="18675"/>
                    <a:pt x="14299" y="18044"/>
                  </a:cubicBezTo>
                  <a:cubicBezTo>
                    <a:pt x="14350" y="17413"/>
                    <a:pt x="13293" y="17490"/>
                    <a:pt x="12588" y="16780"/>
                  </a:cubicBezTo>
                  <a:cubicBezTo>
                    <a:pt x="11883" y="16067"/>
                    <a:pt x="12135" y="13776"/>
                    <a:pt x="11379" y="13222"/>
                  </a:cubicBezTo>
                  <a:cubicBezTo>
                    <a:pt x="10624" y="12668"/>
                    <a:pt x="10070" y="10933"/>
                    <a:pt x="10976" y="11010"/>
                  </a:cubicBezTo>
                  <a:cubicBezTo>
                    <a:pt x="11882" y="11090"/>
                    <a:pt x="12034" y="10299"/>
                    <a:pt x="11329" y="9272"/>
                  </a:cubicBezTo>
                  <a:cubicBezTo>
                    <a:pt x="10624" y="8245"/>
                    <a:pt x="8056" y="7851"/>
                    <a:pt x="7955" y="6350"/>
                  </a:cubicBezTo>
                  <a:cubicBezTo>
                    <a:pt x="7854" y="4847"/>
                    <a:pt x="3273" y="1291"/>
                    <a:pt x="1260" y="580"/>
                  </a:cubicBezTo>
                  <a:cubicBezTo>
                    <a:pt x="901" y="454"/>
                    <a:pt x="470" y="249"/>
                    <a:pt x="0" y="0"/>
                  </a:cubicBezTo>
                  <a:lnTo>
                    <a:pt x="0" y="16864"/>
                  </a:lnTo>
                  <a:cubicBezTo>
                    <a:pt x="467" y="17357"/>
                    <a:pt x="1048" y="17751"/>
                    <a:pt x="1812" y="17807"/>
                  </a:cubicBezTo>
                  <a:cubicBezTo>
                    <a:pt x="4027" y="17964"/>
                    <a:pt x="3475" y="15989"/>
                    <a:pt x="3876" y="15989"/>
                  </a:cubicBezTo>
                  <a:cubicBezTo>
                    <a:pt x="4281" y="15989"/>
                    <a:pt x="4431" y="14882"/>
                    <a:pt x="4885" y="14013"/>
                  </a:cubicBezTo>
                  <a:cubicBezTo>
                    <a:pt x="5337" y="13147"/>
                    <a:pt x="7301" y="13855"/>
                    <a:pt x="8459" y="15276"/>
                  </a:cubicBezTo>
                  <a:cubicBezTo>
                    <a:pt x="9617" y="16700"/>
                    <a:pt x="10976" y="20889"/>
                    <a:pt x="12184" y="20493"/>
                  </a:cubicBezTo>
                  <a:cubicBezTo>
                    <a:pt x="13394" y="20099"/>
                    <a:pt x="14652" y="21600"/>
                    <a:pt x="15760" y="21520"/>
                  </a:cubicBezTo>
                  <a:cubicBezTo>
                    <a:pt x="16868" y="21440"/>
                    <a:pt x="15860" y="20099"/>
                    <a:pt x="15508" y="1986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7" name="Shape 2873"/>
            <p:cNvSpPr/>
            <p:nvPr/>
          </p:nvSpPr>
          <p:spPr>
            <a:xfrm>
              <a:off x="11304187" y="4794963"/>
              <a:ext cx="94856" cy="174227"/>
            </a:xfrm>
            <a:custGeom>
              <a:avLst/>
              <a:gdLst/>
              <a:ahLst/>
              <a:cxnLst>
                <a:cxn ang="0">
                  <a:pos x="wd2" y="hd2"/>
                </a:cxn>
                <a:cxn ang="5400000">
                  <a:pos x="wd2" y="hd2"/>
                </a:cxn>
                <a:cxn ang="10800000">
                  <a:pos x="wd2" y="hd2"/>
                </a:cxn>
                <a:cxn ang="16200000">
                  <a:pos x="wd2" y="hd2"/>
                </a:cxn>
              </a:cxnLst>
              <a:rect l="0" t="0" r="r" b="b"/>
              <a:pathLst>
                <a:path w="20908" h="19963" extrusionOk="0">
                  <a:moveTo>
                    <a:pt x="4625" y="2"/>
                  </a:moveTo>
                  <a:cubicBezTo>
                    <a:pt x="1962" y="158"/>
                    <a:pt x="2556" y="2921"/>
                    <a:pt x="1074" y="4922"/>
                  </a:cubicBezTo>
                  <a:cubicBezTo>
                    <a:pt x="-407" y="6921"/>
                    <a:pt x="-102" y="8917"/>
                    <a:pt x="486" y="11842"/>
                  </a:cubicBezTo>
                  <a:cubicBezTo>
                    <a:pt x="1074" y="14766"/>
                    <a:pt x="486" y="17841"/>
                    <a:pt x="5518" y="19534"/>
                  </a:cubicBezTo>
                  <a:cubicBezTo>
                    <a:pt x="11289" y="21474"/>
                    <a:pt x="20605" y="16456"/>
                    <a:pt x="20904" y="12150"/>
                  </a:cubicBezTo>
                  <a:cubicBezTo>
                    <a:pt x="21193" y="7844"/>
                    <a:pt x="6861" y="-126"/>
                    <a:pt x="4625" y="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8" name="Shape 2874"/>
            <p:cNvSpPr/>
            <p:nvPr/>
          </p:nvSpPr>
          <p:spPr>
            <a:xfrm>
              <a:off x="9614770" y="5763893"/>
              <a:ext cx="328383" cy="644613"/>
            </a:xfrm>
            <a:custGeom>
              <a:avLst/>
              <a:gdLst/>
              <a:ahLst/>
              <a:cxnLst>
                <a:cxn ang="0">
                  <a:pos x="wd2" y="hd2"/>
                </a:cxn>
                <a:cxn ang="5400000">
                  <a:pos x="wd2" y="hd2"/>
                </a:cxn>
                <a:cxn ang="10800000">
                  <a:pos x="wd2" y="hd2"/>
                </a:cxn>
                <a:cxn ang="16200000">
                  <a:pos x="wd2" y="hd2"/>
                </a:cxn>
              </a:cxnLst>
              <a:rect l="0" t="0" r="r" b="b"/>
              <a:pathLst>
                <a:path w="20971" h="20854" extrusionOk="0">
                  <a:moveTo>
                    <a:pt x="17766" y="258"/>
                  </a:moveTo>
                  <a:cubicBezTo>
                    <a:pt x="17383" y="-455"/>
                    <a:pt x="17078" y="518"/>
                    <a:pt x="16739" y="691"/>
                  </a:cubicBezTo>
                  <a:cubicBezTo>
                    <a:pt x="16395" y="865"/>
                    <a:pt x="16224" y="1386"/>
                    <a:pt x="16306" y="1734"/>
                  </a:cubicBezTo>
                  <a:cubicBezTo>
                    <a:pt x="16395" y="2082"/>
                    <a:pt x="15279" y="2428"/>
                    <a:pt x="14596" y="2385"/>
                  </a:cubicBezTo>
                  <a:cubicBezTo>
                    <a:pt x="13909" y="2341"/>
                    <a:pt x="12792" y="2559"/>
                    <a:pt x="13138" y="3036"/>
                  </a:cubicBezTo>
                  <a:cubicBezTo>
                    <a:pt x="13477" y="3514"/>
                    <a:pt x="12625" y="3427"/>
                    <a:pt x="13053" y="3816"/>
                  </a:cubicBezTo>
                  <a:cubicBezTo>
                    <a:pt x="13477" y="4209"/>
                    <a:pt x="12109" y="4687"/>
                    <a:pt x="10907" y="4730"/>
                  </a:cubicBezTo>
                  <a:cubicBezTo>
                    <a:pt x="9706" y="4773"/>
                    <a:pt x="8166" y="5860"/>
                    <a:pt x="6880" y="5772"/>
                  </a:cubicBezTo>
                  <a:cubicBezTo>
                    <a:pt x="5592" y="5685"/>
                    <a:pt x="4308" y="6206"/>
                    <a:pt x="3194" y="6120"/>
                  </a:cubicBezTo>
                  <a:cubicBezTo>
                    <a:pt x="2077" y="6032"/>
                    <a:pt x="2850" y="7293"/>
                    <a:pt x="1991" y="8075"/>
                  </a:cubicBezTo>
                  <a:cubicBezTo>
                    <a:pt x="1135" y="8856"/>
                    <a:pt x="1564" y="9767"/>
                    <a:pt x="2334" y="10722"/>
                  </a:cubicBezTo>
                  <a:cubicBezTo>
                    <a:pt x="3105" y="11678"/>
                    <a:pt x="3707" y="12460"/>
                    <a:pt x="1647" y="13719"/>
                  </a:cubicBezTo>
                  <a:cubicBezTo>
                    <a:pt x="-407" y="14979"/>
                    <a:pt x="-238" y="16368"/>
                    <a:pt x="535" y="17236"/>
                  </a:cubicBezTo>
                  <a:cubicBezTo>
                    <a:pt x="1305" y="18105"/>
                    <a:pt x="1305" y="19408"/>
                    <a:pt x="2422" y="20016"/>
                  </a:cubicBezTo>
                  <a:cubicBezTo>
                    <a:pt x="3536" y="20625"/>
                    <a:pt x="6623" y="21145"/>
                    <a:pt x="7565" y="20668"/>
                  </a:cubicBezTo>
                  <a:cubicBezTo>
                    <a:pt x="8507" y="20190"/>
                    <a:pt x="9498" y="20733"/>
                    <a:pt x="10563" y="20103"/>
                  </a:cubicBezTo>
                  <a:cubicBezTo>
                    <a:pt x="11590" y="19495"/>
                    <a:pt x="13308" y="16151"/>
                    <a:pt x="14765" y="13936"/>
                  </a:cubicBezTo>
                  <a:cubicBezTo>
                    <a:pt x="16221" y="11722"/>
                    <a:pt x="18107" y="8811"/>
                    <a:pt x="17936" y="8204"/>
                  </a:cubicBezTo>
                  <a:cubicBezTo>
                    <a:pt x="17766" y="7596"/>
                    <a:pt x="18967" y="7205"/>
                    <a:pt x="18452" y="6553"/>
                  </a:cubicBezTo>
                  <a:cubicBezTo>
                    <a:pt x="17936" y="5902"/>
                    <a:pt x="18623" y="5120"/>
                    <a:pt x="19222" y="5641"/>
                  </a:cubicBezTo>
                  <a:cubicBezTo>
                    <a:pt x="19823" y="6163"/>
                    <a:pt x="20679" y="6163"/>
                    <a:pt x="20937" y="5469"/>
                  </a:cubicBezTo>
                  <a:cubicBezTo>
                    <a:pt x="21193" y="4773"/>
                    <a:pt x="19909" y="3687"/>
                    <a:pt x="19823" y="2689"/>
                  </a:cubicBezTo>
                  <a:cubicBezTo>
                    <a:pt x="19737" y="1690"/>
                    <a:pt x="18025" y="735"/>
                    <a:pt x="17766" y="25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39" name="Shape 2875"/>
            <p:cNvSpPr/>
            <p:nvPr/>
          </p:nvSpPr>
          <p:spPr>
            <a:xfrm>
              <a:off x="9589925" y="4347764"/>
              <a:ext cx="539642" cy="319599"/>
            </a:xfrm>
            <a:custGeom>
              <a:avLst/>
              <a:gdLst/>
              <a:ahLst/>
              <a:cxnLst>
                <a:cxn ang="0">
                  <a:pos x="wd2" y="hd2"/>
                </a:cxn>
                <a:cxn ang="5400000">
                  <a:pos x="wd2" y="hd2"/>
                </a:cxn>
                <a:cxn ang="10800000">
                  <a:pos x="wd2" y="hd2"/>
                </a:cxn>
                <a:cxn ang="16200000">
                  <a:pos x="wd2" y="hd2"/>
                </a:cxn>
              </a:cxnLst>
              <a:rect l="0" t="0" r="r" b="b"/>
              <a:pathLst>
                <a:path w="21477" h="20982" extrusionOk="0">
                  <a:moveTo>
                    <a:pt x="19638" y="20577"/>
                  </a:moveTo>
                  <a:cubicBezTo>
                    <a:pt x="20235" y="21600"/>
                    <a:pt x="21412" y="20409"/>
                    <a:pt x="21475" y="19999"/>
                  </a:cubicBezTo>
                  <a:cubicBezTo>
                    <a:pt x="21538" y="19590"/>
                    <a:pt x="18963" y="19426"/>
                    <a:pt x="19638" y="20577"/>
                  </a:cubicBezTo>
                  <a:close/>
                  <a:moveTo>
                    <a:pt x="15236" y="833"/>
                  </a:moveTo>
                  <a:cubicBezTo>
                    <a:pt x="14306" y="1174"/>
                    <a:pt x="11983" y="919"/>
                    <a:pt x="11673" y="1174"/>
                  </a:cubicBezTo>
                  <a:cubicBezTo>
                    <a:pt x="11363" y="1432"/>
                    <a:pt x="9196" y="3987"/>
                    <a:pt x="8886" y="5178"/>
                  </a:cubicBezTo>
                  <a:cubicBezTo>
                    <a:pt x="8576" y="6370"/>
                    <a:pt x="8111" y="6540"/>
                    <a:pt x="7647" y="5944"/>
                  </a:cubicBezTo>
                  <a:cubicBezTo>
                    <a:pt x="7182" y="5347"/>
                    <a:pt x="5271" y="5517"/>
                    <a:pt x="5118" y="5261"/>
                  </a:cubicBezTo>
                  <a:cubicBezTo>
                    <a:pt x="4962" y="5006"/>
                    <a:pt x="3569" y="4753"/>
                    <a:pt x="2897" y="4922"/>
                  </a:cubicBezTo>
                  <a:cubicBezTo>
                    <a:pt x="2226" y="5092"/>
                    <a:pt x="1864" y="4412"/>
                    <a:pt x="1555" y="4581"/>
                  </a:cubicBezTo>
                  <a:cubicBezTo>
                    <a:pt x="1245" y="4750"/>
                    <a:pt x="935" y="5347"/>
                    <a:pt x="782" y="5686"/>
                  </a:cubicBezTo>
                  <a:cubicBezTo>
                    <a:pt x="626" y="6027"/>
                    <a:pt x="935" y="6965"/>
                    <a:pt x="833" y="7306"/>
                  </a:cubicBezTo>
                  <a:cubicBezTo>
                    <a:pt x="805" y="7394"/>
                    <a:pt x="475" y="7684"/>
                    <a:pt x="0" y="8058"/>
                  </a:cubicBezTo>
                  <a:cubicBezTo>
                    <a:pt x="162" y="8717"/>
                    <a:pt x="257" y="9401"/>
                    <a:pt x="152" y="9898"/>
                  </a:cubicBezTo>
                  <a:cubicBezTo>
                    <a:pt x="-62" y="10912"/>
                    <a:pt x="126" y="13290"/>
                    <a:pt x="687" y="14654"/>
                  </a:cubicBezTo>
                  <a:cubicBezTo>
                    <a:pt x="1248" y="16020"/>
                    <a:pt x="1033" y="18532"/>
                    <a:pt x="1300" y="19018"/>
                  </a:cubicBezTo>
                  <a:cubicBezTo>
                    <a:pt x="1568" y="19502"/>
                    <a:pt x="3652" y="19415"/>
                    <a:pt x="4585" y="18400"/>
                  </a:cubicBezTo>
                  <a:cubicBezTo>
                    <a:pt x="5521" y="17389"/>
                    <a:pt x="6162" y="17210"/>
                    <a:pt x="6911" y="17210"/>
                  </a:cubicBezTo>
                  <a:cubicBezTo>
                    <a:pt x="7659" y="17210"/>
                    <a:pt x="8646" y="16154"/>
                    <a:pt x="8886" y="15624"/>
                  </a:cubicBezTo>
                  <a:cubicBezTo>
                    <a:pt x="9126" y="15095"/>
                    <a:pt x="10223" y="15052"/>
                    <a:pt x="10676" y="15141"/>
                  </a:cubicBezTo>
                  <a:cubicBezTo>
                    <a:pt x="11130" y="15229"/>
                    <a:pt x="11585" y="14391"/>
                    <a:pt x="12092" y="13555"/>
                  </a:cubicBezTo>
                  <a:cubicBezTo>
                    <a:pt x="12599" y="12715"/>
                    <a:pt x="14202" y="12365"/>
                    <a:pt x="15912" y="11484"/>
                  </a:cubicBezTo>
                  <a:cubicBezTo>
                    <a:pt x="17621" y="10603"/>
                    <a:pt x="17246" y="9281"/>
                    <a:pt x="17646" y="8485"/>
                  </a:cubicBezTo>
                  <a:cubicBezTo>
                    <a:pt x="17983" y="7824"/>
                    <a:pt x="18453" y="8015"/>
                    <a:pt x="19193" y="7529"/>
                  </a:cubicBezTo>
                  <a:cubicBezTo>
                    <a:pt x="18361" y="4723"/>
                    <a:pt x="17441" y="1580"/>
                    <a:pt x="16979" y="0"/>
                  </a:cubicBezTo>
                  <a:cubicBezTo>
                    <a:pt x="16157" y="417"/>
                    <a:pt x="15493" y="739"/>
                    <a:pt x="15236" y="83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0" name="Shape 2876"/>
            <p:cNvSpPr/>
            <p:nvPr/>
          </p:nvSpPr>
          <p:spPr>
            <a:xfrm>
              <a:off x="10757610" y="7676909"/>
              <a:ext cx="91972" cy="58599"/>
            </a:xfrm>
            <a:custGeom>
              <a:avLst/>
              <a:gdLst/>
              <a:ahLst/>
              <a:cxnLst>
                <a:cxn ang="0">
                  <a:pos x="wd2" y="hd2"/>
                </a:cxn>
                <a:cxn ang="5400000">
                  <a:pos x="wd2" y="hd2"/>
                </a:cxn>
                <a:cxn ang="10800000">
                  <a:pos x="wd2" y="hd2"/>
                </a:cxn>
                <a:cxn ang="16200000">
                  <a:pos x="wd2" y="hd2"/>
                </a:cxn>
              </a:cxnLst>
              <a:rect l="0" t="0" r="r" b="b"/>
              <a:pathLst>
                <a:path w="16561" h="16949" extrusionOk="0">
                  <a:moveTo>
                    <a:pt x="5561" y="715"/>
                  </a:moveTo>
                  <a:cubicBezTo>
                    <a:pt x="4495" y="-3264"/>
                    <a:pt x="-4365" y="10427"/>
                    <a:pt x="2726" y="15501"/>
                  </a:cubicBezTo>
                  <a:cubicBezTo>
                    <a:pt x="5911" y="17761"/>
                    <a:pt x="7326" y="12645"/>
                    <a:pt x="9454" y="15501"/>
                  </a:cubicBezTo>
                  <a:cubicBezTo>
                    <a:pt x="11568" y="18336"/>
                    <a:pt x="15819" y="17199"/>
                    <a:pt x="16527" y="10378"/>
                  </a:cubicBezTo>
                  <a:cubicBezTo>
                    <a:pt x="17235" y="3550"/>
                    <a:pt x="6618" y="4694"/>
                    <a:pt x="5561" y="715"/>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1" name="Shape 2877"/>
            <p:cNvSpPr/>
            <p:nvPr/>
          </p:nvSpPr>
          <p:spPr>
            <a:xfrm>
              <a:off x="14658176" y="5490605"/>
              <a:ext cx="354729" cy="248278"/>
            </a:xfrm>
            <a:custGeom>
              <a:avLst/>
              <a:gdLst/>
              <a:ahLst/>
              <a:cxnLst>
                <a:cxn ang="0">
                  <a:pos x="wd2" y="hd2"/>
                </a:cxn>
                <a:cxn ang="5400000">
                  <a:pos x="wd2" y="hd2"/>
                </a:cxn>
                <a:cxn ang="10800000">
                  <a:pos x="wd2" y="hd2"/>
                </a:cxn>
                <a:cxn ang="16200000">
                  <a:pos x="wd2" y="hd2"/>
                </a:cxn>
              </a:cxnLst>
              <a:rect l="0" t="0" r="r" b="b"/>
              <a:pathLst>
                <a:path w="20793" h="20178" extrusionOk="0">
                  <a:moveTo>
                    <a:pt x="16195" y="11095"/>
                  </a:moveTo>
                  <a:cubicBezTo>
                    <a:pt x="15605" y="12897"/>
                    <a:pt x="17966" y="16007"/>
                    <a:pt x="18320" y="16087"/>
                  </a:cubicBezTo>
                  <a:cubicBezTo>
                    <a:pt x="18674" y="16168"/>
                    <a:pt x="16651" y="9708"/>
                    <a:pt x="16195" y="11095"/>
                  </a:cubicBezTo>
                  <a:close/>
                  <a:moveTo>
                    <a:pt x="18260" y="18379"/>
                  </a:moveTo>
                  <a:cubicBezTo>
                    <a:pt x="18378" y="18787"/>
                    <a:pt x="19914" y="20751"/>
                    <a:pt x="20680" y="20015"/>
                  </a:cubicBezTo>
                  <a:cubicBezTo>
                    <a:pt x="21447" y="19278"/>
                    <a:pt x="18059" y="17677"/>
                    <a:pt x="18260" y="18379"/>
                  </a:cubicBezTo>
                  <a:close/>
                  <a:moveTo>
                    <a:pt x="13422" y="14778"/>
                  </a:moveTo>
                  <a:cubicBezTo>
                    <a:pt x="13658" y="16417"/>
                    <a:pt x="15427" y="17397"/>
                    <a:pt x="16137" y="16825"/>
                  </a:cubicBezTo>
                  <a:cubicBezTo>
                    <a:pt x="16843" y="16251"/>
                    <a:pt x="13178" y="13086"/>
                    <a:pt x="13422" y="14778"/>
                  </a:cubicBezTo>
                  <a:close/>
                  <a:moveTo>
                    <a:pt x="13892" y="11260"/>
                  </a:moveTo>
                  <a:cubicBezTo>
                    <a:pt x="14544" y="10688"/>
                    <a:pt x="10240" y="7421"/>
                    <a:pt x="10175" y="8478"/>
                  </a:cubicBezTo>
                  <a:cubicBezTo>
                    <a:pt x="10117" y="9460"/>
                    <a:pt x="13244" y="11834"/>
                    <a:pt x="13892" y="11260"/>
                  </a:cubicBezTo>
                  <a:close/>
                  <a:moveTo>
                    <a:pt x="5041" y="4714"/>
                  </a:moveTo>
                  <a:cubicBezTo>
                    <a:pt x="4982" y="5124"/>
                    <a:pt x="6870" y="7660"/>
                    <a:pt x="7285" y="7251"/>
                  </a:cubicBezTo>
                  <a:cubicBezTo>
                    <a:pt x="7696" y="6843"/>
                    <a:pt x="5149" y="3976"/>
                    <a:pt x="5041" y="4714"/>
                  </a:cubicBezTo>
                  <a:close/>
                  <a:moveTo>
                    <a:pt x="8" y="131"/>
                  </a:moveTo>
                  <a:cubicBezTo>
                    <a:pt x="-153" y="1115"/>
                    <a:pt x="2373" y="6307"/>
                    <a:pt x="3310" y="5479"/>
                  </a:cubicBezTo>
                  <a:cubicBezTo>
                    <a:pt x="5041" y="3955"/>
                    <a:pt x="164" y="-849"/>
                    <a:pt x="8" y="13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2" name="Shape 2878"/>
            <p:cNvSpPr/>
            <p:nvPr/>
          </p:nvSpPr>
          <p:spPr>
            <a:xfrm>
              <a:off x="14658176" y="5490605"/>
              <a:ext cx="354729" cy="248278"/>
            </a:xfrm>
            <a:custGeom>
              <a:avLst/>
              <a:gdLst/>
              <a:ahLst/>
              <a:cxnLst>
                <a:cxn ang="0">
                  <a:pos x="wd2" y="hd2"/>
                </a:cxn>
                <a:cxn ang="5400000">
                  <a:pos x="wd2" y="hd2"/>
                </a:cxn>
                <a:cxn ang="10800000">
                  <a:pos x="wd2" y="hd2"/>
                </a:cxn>
                <a:cxn ang="16200000">
                  <a:pos x="wd2" y="hd2"/>
                </a:cxn>
              </a:cxnLst>
              <a:rect l="0" t="0" r="r" b="b"/>
              <a:pathLst>
                <a:path w="20793" h="20178" extrusionOk="0">
                  <a:moveTo>
                    <a:pt x="16195" y="11095"/>
                  </a:moveTo>
                  <a:cubicBezTo>
                    <a:pt x="15605" y="12897"/>
                    <a:pt x="17966" y="16007"/>
                    <a:pt x="18320" y="16087"/>
                  </a:cubicBezTo>
                  <a:cubicBezTo>
                    <a:pt x="18674" y="16168"/>
                    <a:pt x="16651" y="9708"/>
                    <a:pt x="16195" y="11095"/>
                  </a:cubicBezTo>
                  <a:close/>
                  <a:moveTo>
                    <a:pt x="18260" y="18379"/>
                  </a:moveTo>
                  <a:cubicBezTo>
                    <a:pt x="18378" y="18787"/>
                    <a:pt x="19914" y="20751"/>
                    <a:pt x="20680" y="20015"/>
                  </a:cubicBezTo>
                  <a:cubicBezTo>
                    <a:pt x="21447" y="19278"/>
                    <a:pt x="18059" y="17677"/>
                    <a:pt x="18260" y="18379"/>
                  </a:cubicBezTo>
                  <a:close/>
                  <a:moveTo>
                    <a:pt x="13422" y="14778"/>
                  </a:moveTo>
                  <a:cubicBezTo>
                    <a:pt x="13658" y="16417"/>
                    <a:pt x="15427" y="17397"/>
                    <a:pt x="16137" y="16825"/>
                  </a:cubicBezTo>
                  <a:cubicBezTo>
                    <a:pt x="16843" y="16251"/>
                    <a:pt x="13178" y="13086"/>
                    <a:pt x="13422" y="14778"/>
                  </a:cubicBezTo>
                  <a:close/>
                  <a:moveTo>
                    <a:pt x="13892" y="11260"/>
                  </a:moveTo>
                  <a:cubicBezTo>
                    <a:pt x="14544" y="10688"/>
                    <a:pt x="10240" y="7421"/>
                    <a:pt x="10175" y="8478"/>
                  </a:cubicBezTo>
                  <a:cubicBezTo>
                    <a:pt x="10117" y="9460"/>
                    <a:pt x="13244" y="11834"/>
                    <a:pt x="13892" y="11260"/>
                  </a:cubicBezTo>
                  <a:close/>
                  <a:moveTo>
                    <a:pt x="5041" y="4714"/>
                  </a:moveTo>
                  <a:cubicBezTo>
                    <a:pt x="4982" y="5124"/>
                    <a:pt x="6870" y="7660"/>
                    <a:pt x="7285" y="7251"/>
                  </a:cubicBezTo>
                  <a:cubicBezTo>
                    <a:pt x="7696" y="6843"/>
                    <a:pt x="5149" y="3976"/>
                    <a:pt x="5041" y="4714"/>
                  </a:cubicBezTo>
                  <a:close/>
                  <a:moveTo>
                    <a:pt x="8" y="131"/>
                  </a:moveTo>
                  <a:cubicBezTo>
                    <a:pt x="-153" y="1115"/>
                    <a:pt x="2373" y="6307"/>
                    <a:pt x="3310" y="5479"/>
                  </a:cubicBezTo>
                  <a:cubicBezTo>
                    <a:pt x="5041" y="3955"/>
                    <a:pt x="164" y="-849"/>
                    <a:pt x="8" y="13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3" name="Shape 2879"/>
            <p:cNvSpPr/>
            <p:nvPr/>
          </p:nvSpPr>
          <p:spPr>
            <a:xfrm>
              <a:off x="12745160" y="5714204"/>
              <a:ext cx="1854214" cy="1649232"/>
            </a:xfrm>
            <a:custGeom>
              <a:avLst/>
              <a:gdLst/>
              <a:ahLst/>
              <a:cxnLst>
                <a:cxn ang="0">
                  <a:pos x="wd2" y="hd2"/>
                </a:cxn>
                <a:cxn ang="5400000">
                  <a:pos x="wd2" y="hd2"/>
                </a:cxn>
                <a:cxn ang="10800000">
                  <a:pos x="wd2" y="hd2"/>
                </a:cxn>
                <a:cxn ang="16200000">
                  <a:pos x="wd2" y="hd2"/>
                </a:cxn>
              </a:cxnLst>
              <a:rect l="0" t="0" r="r" b="b"/>
              <a:pathLst>
                <a:path w="21446" h="21497" extrusionOk="0">
                  <a:moveTo>
                    <a:pt x="17620" y="19683"/>
                  </a:moveTo>
                  <a:cubicBezTo>
                    <a:pt x="17306" y="19722"/>
                    <a:pt x="16834" y="19360"/>
                    <a:pt x="16724" y="19394"/>
                  </a:cubicBezTo>
                  <a:cubicBezTo>
                    <a:pt x="16596" y="19434"/>
                    <a:pt x="17131" y="20339"/>
                    <a:pt x="16968" y="20575"/>
                  </a:cubicBezTo>
                  <a:cubicBezTo>
                    <a:pt x="16805" y="20811"/>
                    <a:pt x="17445" y="21455"/>
                    <a:pt x="17667" y="21494"/>
                  </a:cubicBezTo>
                  <a:cubicBezTo>
                    <a:pt x="17888" y="21533"/>
                    <a:pt x="17806" y="21245"/>
                    <a:pt x="17958" y="21257"/>
                  </a:cubicBezTo>
                  <a:cubicBezTo>
                    <a:pt x="18109" y="21271"/>
                    <a:pt x="18051" y="21087"/>
                    <a:pt x="18074" y="20956"/>
                  </a:cubicBezTo>
                  <a:cubicBezTo>
                    <a:pt x="18098" y="20825"/>
                    <a:pt x="18249" y="21100"/>
                    <a:pt x="18377" y="21022"/>
                  </a:cubicBezTo>
                  <a:cubicBezTo>
                    <a:pt x="18505" y="20943"/>
                    <a:pt x="18342" y="20378"/>
                    <a:pt x="18529" y="20378"/>
                  </a:cubicBezTo>
                  <a:cubicBezTo>
                    <a:pt x="18715" y="20378"/>
                    <a:pt x="18564" y="19696"/>
                    <a:pt x="18505" y="19473"/>
                  </a:cubicBezTo>
                  <a:cubicBezTo>
                    <a:pt x="18447" y="19249"/>
                    <a:pt x="17935" y="19643"/>
                    <a:pt x="17620" y="19683"/>
                  </a:cubicBezTo>
                  <a:close/>
                  <a:moveTo>
                    <a:pt x="12357" y="16034"/>
                  </a:moveTo>
                  <a:cubicBezTo>
                    <a:pt x="12485" y="16166"/>
                    <a:pt x="12916" y="16126"/>
                    <a:pt x="12986" y="15943"/>
                  </a:cubicBezTo>
                  <a:cubicBezTo>
                    <a:pt x="13056" y="15759"/>
                    <a:pt x="12242" y="15917"/>
                    <a:pt x="12357" y="16034"/>
                  </a:cubicBezTo>
                  <a:close/>
                  <a:moveTo>
                    <a:pt x="9737" y="497"/>
                  </a:moveTo>
                  <a:cubicBezTo>
                    <a:pt x="9714" y="340"/>
                    <a:pt x="8885" y="522"/>
                    <a:pt x="9062" y="681"/>
                  </a:cubicBezTo>
                  <a:cubicBezTo>
                    <a:pt x="9178" y="786"/>
                    <a:pt x="9761" y="655"/>
                    <a:pt x="9737" y="497"/>
                  </a:cubicBezTo>
                  <a:close/>
                  <a:moveTo>
                    <a:pt x="21404" y="10772"/>
                  </a:moveTo>
                  <a:cubicBezTo>
                    <a:pt x="21498" y="10694"/>
                    <a:pt x="21358" y="10274"/>
                    <a:pt x="21276" y="10339"/>
                  </a:cubicBezTo>
                  <a:cubicBezTo>
                    <a:pt x="21195" y="10405"/>
                    <a:pt x="21195" y="9683"/>
                    <a:pt x="21253" y="9355"/>
                  </a:cubicBezTo>
                  <a:cubicBezTo>
                    <a:pt x="21312" y="9027"/>
                    <a:pt x="21276" y="9066"/>
                    <a:pt x="21125" y="9237"/>
                  </a:cubicBezTo>
                  <a:cubicBezTo>
                    <a:pt x="20974" y="9408"/>
                    <a:pt x="20811" y="8909"/>
                    <a:pt x="20776" y="8778"/>
                  </a:cubicBezTo>
                  <a:cubicBezTo>
                    <a:pt x="20741" y="8647"/>
                    <a:pt x="20566" y="8279"/>
                    <a:pt x="20368" y="8331"/>
                  </a:cubicBezTo>
                  <a:cubicBezTo>
                    <a:pt x="20170" y="8384"/>
                    <a:pt x="20298" y="8017"/>
                    <a:pt x="20112" y="8056"/>
                  </a:cubicBezTo>
                  <a:cubicBezTo>
                    <a:pt x="19926" y="8095"/>
                    <a:pt x="19891" y="7754"/>
                    <a:pt x="19926" y="7439"/>
                  </a:cubicBezTo>
                  <a:cubicBezTo>
                    <a:pt x="19961" y="7124"/>
                    <a:pt x="19798" y="7374"/>
                    <a:pt x="19716" y="7243"/>
                  </a:cubicBezTo>
                  <a:cubicBezTo>
                    <a:pt x="19635" y="7111"/>
                    <a:pt x="19542" y="7216"/>
                    <a:pt x="19413" y="7269"/>
                  </a:cubicBezTo>
                  <a:cubicBezTo>
                    <a:pt x="19285" y="7321"/>
                    <a:pt x="19250" y="6993"/>
                    <a:pt x="19285" y="6862"/>
                  </a:cubicBezTo>
                  <a:cubicBezTo>
                    <a:pt x="19320" y="6731"/>
                    <a:pt x="19262" y="6573"/>
                    <a:pt x="19088" y="6429"/>
                  </a:cubicBezTo>
                  <a:cubicBezTo>
                    <a:pt x="18913" y="6284"/>
                    <a:pt x="18901" y="6166"/>
                    <a:pt x="18913" y="5995"/>
                  </a:cubicBezTo>
                  <a:cubicBezTo>
                    <a:pt x="18925" y="5825"/>
                    <a:pt x="17923" y="5248"/>
                    <a:pt x="17702" y="5195"/>
                  </a:cubicBezTo>
                  <a:cubicBezTo>
                    <a:pt x="17481" y="5143"/>
                    <a:pt x="17667" y="4880"/>
                    <a:pt x="17574" y="4789"/>
                  </a:cubicBezTo>
                  <a:cubicBezTo>
                    <a:pt x="17481" y="4697"/>
                    <a:pt x="17445" y="4355"/>
                    <a:pt x="17445" y="4067"/>
                  </a:cubicBezTo>
                  <a:cubicBezTo>
                    <a:pt x="17445" y="3778"/>
                    <a:pt x="17120" y="3686"/>
                    <a:pt x="17131" y="3450"/>
                  </a:cubicBezTo>
                  <a:cubicBezTo>
                    <a:pt x="17143" y="3213"/>
                    <a:pt x="17038" y="2990"/>
                    <a:pt x="17062" y="2728"/>
                  </a:cubicBezTo>
                  <a:cubicBezTo>
                    <a:pt x="17085" y="2465"/>
                    <a:pt x="16724" y="2400"/>
                    <a:pt x="16712" y="2256"/>
                  </a:cubicBezTo>
                  <a:cubicBezTo>
                    <a:pt x="16701" y="2111"/>
                    <a:pt x="16502" y="2242"/>
                    <a:pt x="16305" y="2269"/>
                  </a:cubicBezTo>
                  <a:cubicBezTo>
                    <a:pt x="16107" y="2295"/>
                    <a:pt x="16118" y="1980"/>
                    <a:pt x="16142" y="1678"/>
                  </a:cubicBezTo>
                  <a:cubicBezTo>
                    <a:pt x="16165" y="1376"/>
                    <a:pt x="16060" y="878"/>
                    <a:pt x="15897" y="734"/>
                  </a:cubicBezTo>
                  <a:cubicBezTo>
                    <a:pt x="15734" y="589"/>
                    <a:pt x="15722" y="90"/>
                    <a:pt x="15641" y="12"/>
                  </a:cubicBezTo>
                  <a:cubicBezTo>
                    <a:pt x="15559" y="-67"/>
                    <a:pt x="15291" y="274"/>
                    <a:pt x="15303" y="445"/>
                  </a:cubicBezTo>
                  <a:cubicBezTo>
                    <a:pt x="15315" y="616"/>
                    <a:pt x="15280" y="812"/>
                    <a:pt x="15175" y="917"/>
                  </a:cubicBezTo>
                  <a:cubicBezTo>
                    <a:pt x="15070" y="1022"/>
                    <a:pt x="15245" y="1429"/>
                    <a:pt x="15105" y="1573"/>
                  </a:cubicBezTo>
                  <a:cubicBezTo>
                    <a:pt x="14965" y="1718"/>
                    <a:pt x="15094" y="2295"/>
                    <a:pt x="15059" y="2623"/>
                  </a:cubicBezTo>
                  <a:cubicBezTo>
                    <a:pt x="15024" y="2951"/>
                    <a:pt x="15035" y="3305"/>
                    <a:pt x="14896" y="3528"/>
                  </a:cubicBezTo>
                  <a:cubicBezTo>
                    <a:pt x="14756" y="3751"/>
                    <a:pt x="14733" y="4106"/>
                    <a:pt x="14453" y="4224"/>
                  </a:cubicBezTo>
                  <a:cubicBezTo>
                    <a:pt x="14174" y="4342"/>
                    <a:pt x="13801" y="4093"/>
                    <a:pt x="13813" y="3922"/>
                  </a:cubicBezTo>
                  <a:cubicBezTo>
                    <a:pt x="13824" y="3751"/>
                    <a:pt x="13510" y="3647"/>
                    <a:pt x="13347" y="3673"/>
                  </a:cubicBezTo>
                  <a:cubicBezTo>
                    <a:pt x="13184" y="3699"/>
                    <a:pt x="13091" y="3437"/>
                    <a:pt x="12835" y="3213"/>
                  </a:cubicBezTo>
                  <a:cubicBezTo>
                    <a:pt x="12578" y="2990"/>
                    <a:pt x="12380" y="3266"/>
                    <a:pt x="12299" y="3004"/>
                  </a:cubicBezTo>
                  <a:cubicBezTo>
                    <a:pt x="12217" y="2741"/>
                    <a:pt x="12136" y="2702"/>
                    <a:pt x="11949" y="2557"/>
                  </a:cubicBezTo>
                  <a:cubicBezTo>
                    <a:pt x="11764" y="2413"/>
                    <a:pt x="11821" y="2413"/>
                    <a:pt x="11996" y="2269"/>
                  </a:cubicBezTo>
                  <a:cubicBezTo>
                    <a:pt x="12171" y="2125"/>
                    <a:pt x="12136" y="1941"/>
                    <a:pt x="12043" y="1770"/>
                  </a:cubicBezTo>
                  <a:cubicBezTo>
                    <a:pt x="11949" y="1599"/>
                    <a:pt x="12147" y="1639"/>
                    <a:pt x="12380" y="1494"/>
                  </a:cubicBezTo>
                  <a:cubicBezTo>
                    <a:pt x="12613" y="1350"/>
                    <a:pt x="12380" y="1180"/>
                    <a:pt x="12555" y="1101"/>
                  </a:cubicBezTo>
                  <a:cubicBezTo>
                    <a:pt x="12730" y="1022"/>
                    <a:pt x="12625" y="852"/>
                    <a:pt x="12439" y="812"/>
                  </a:cubicBezTo>
                  <a:cubicBezTo>
                    <a:pt x="12252" y="773"/>
                    <a:pt x="12311" y="1022"/>
                    <a:pt x="12241" y="1048"/>
                  </a:cubicBezTo>
                  <a:cubicBezTo>
                    <a:pt x="12171" y="1075"/>
                    <a:pt x="12101" y="720"/>
                    <a:pt x="12043" y="734"/>
                  </a:cubicBezTo>
                  <a:cubicBezTo>
                    <a:pt x="11984" y="747"/>
                    <a:pt x="11764" y="1088"/>
                    <a:pt x="11647" y="917"/>
                  </a:cubicBezTo>
                  <a:cubicBezTo>
                    <a:pt x="11530" y="747"/>
                    <a:pt x="10878" y="602"/>
                    <a:pt x="10622" y="563"/>
                  </a:cubicBezTo>
                  <a:cubicBezTo>
                    <a:pt x="10366" y="524"/>
                    <a:pt x="10285" y="156"/>
                    <a:pt x="10133" y="222"/>
                  </a:cubicBezTo>
                  <a:cubicBezTo>
                    <a:pt x="9982" y="288"/>
                    <a:pt x="10156" y="405"/>
                    <a:pt x="10331" y="616"/>
                  </a:cubicBezTo>
                  <a:cubicBezTo>
                    <a:pt x="10506" y="825"/>
                    <a:pt x="9749" y="970"/>
                    <a:pt x="9528" y="891"/>
                  </a:cubicBezTo>
                  <a:cubicBezTo>
                    <a:pt x="9306" y="812"/>
                    <a:pt x="9563" y="1075"/>
                    <a:pt x="9376" y="1062"/>
                  </a:cubicBezTo>
                  <a:cubicBezTo>
                    <a:pt x="9190" y="1048"/>
                    <a:pt x="9155" y="1416"/>
                    <a:pt x="9004" y="1599"/>
                  </a:cubicBezTo>
                  <a:cubicBezTo>
                    <a:pt x="8852" y="1783"/>
                    <a:pt x="8957" y="1915"/>
                    <a:pt x="8794" y="2032"/>
                  </a:cubicBezTo>
                  <a:cubicBezTo>
                    <a:pt x="8631" y="2150"/>
                    <a:pt x="8619" y="2282"/>
                    <a:pt x="8817" y="2531"/>
                  </a:cubicBezTo>
                  <a:cubicBezTo>
                    <a:pt x="9015" y="2780"/>
                    <a:pt x="8724" y="2794"/>
                    <a:pt x="8549" y="2597"/>
                  </a:cubicBezTo>
                  <a:cubicBezTo>
                    <a:pt x="8375" y="2400"/>
                    <a:pt x="8200" y="2400"/>
                    <a:pt x="8212" y="2623"/>
                  </a:cubicBezTo>
                  <a:cubicBezTo>
                    <a:pt x="8223" y="2846"/>
                    <a:pt x="8002" y="2741"/>
                    <a:pt x="8037" y="2492"/>
                  </a:cubicBezTo>
                  <a:cubicBezTo>
                    <a:pt x="8072" y="2242"/>
                    <a:pt x="7793" y="2361"/>
                    <a:pt x="7746" y="2216"/>
                  </a:cubicBezTo>
                  <a:cubicBezTo>
                    <a:pt x="7699" y="2072"/>
                    <a:pt x="7455" y="1836"/>
                    <a:pt x="7303" y="1849"/>
                  </a:cubicBezTo>
                  <a:cubicBezTo>
                    <a:pt x="7152" y="1862"/>
                    <a:pt x="7152" y="2046"/>
                    <a:pt x="7001" y="2046"/>
                  </a:cubicBezTo>
                  <a:cubicBezTo>
                    <a:pt x="6850" y="2046"/>
                    <a:pt x="6814" y="2138"/>
                    <a:pt x="6838" y="2321"/>
                  </a:cubicBezTo>
                  <a:cubicBezTo>
                    <a:pt x="6861" y="2505"/>
                    <a:pt x="6605" y="2308"/>
                    <a:pt x="6430" y="2334"/>
                  </a:cubicBezTo>
                  <a:cubicBezTo>
                    <a:pt x="6256" y="2361"/>
                    <a:pt x="6430" y="2584"/>
                    <a:pt x="6337" y="2597"/>
                  </a:cubicBezTo>
                  <a:cubicBezTo>
                    <a:pt x="6244" y="2610"/>
                    <a:pt x="6244" y="2794"/>
                    <a:pt x="6093" y="2794"/>
                  </a:cubicBezTo>
                  <a:cubicBezTo>
                    <a:pt x="5941" y="2794"/>
                    <a:pt x="5964" y="3174"/>
                    <a:pt x="5988" y="3371"/>
                  </a:cubicBezTo>
                  <a:cubicBezTo>
                    <a:pt x="6011" y="3568"/>
                    <a:pt x="5755" y="3279"/>
                    <a:pt x="5604" y="3332"/>
                  </a:cubicBezTo>
                  <a:cubicBezTo>
                    <a:pt x="5452" y="3384"/>
                    <a:pt x="5638" y="3555"/>
                    <a:pt x="5685" y="3778"/>
                  </a:cubicBezTo>
                  <a:cubicBezTo>
                    <a:pt x="5732" y="4001"/>
                    <a:pt x="5604" y="3988"/>
                    <a:pt x="5522" y="4080"/>
                  </a:cubicBezTo>
                  <a:cubicBezTo>
                    <a:pt x="5441" y="4172"/>
                    <a:pt x="5312" y="3830"/>
                    <a:pt x="5312" y="3634"/>
                  </a:cubicBezTo>
                  <a:cubicBezTo>
                    <a:pt x="5312" y="3437"/>
                    <a:pt x="5115" y="3620"/>
                    <a:pt x="4905" y="3870"/>
                  </a:cubicBezTo>
                  <a:cubicBezTo>
                    <a:pt x="4695" y="4119"/>
                    <a:pt x="4975" y="4500"/>
                    <a:pt x="4882" y="4565"/>
                  </a:cubicBezTo>
                  <a:cubicBezTo>
                    <a:pt x="4788" y="4631"/>
                    <a:pt x="4369" y="5077"/>
                    <a:pt x="4125" y="5405"/>
                  </a:cubicBezTo>
                  <a:cubicBezTo>
                    <a:pt x="3880" y="5733"/>
                    <a:pt x="3356" y="5536"/>
                    <a:pt x="3193" y="5694"/>
                  </a:cubicBezTo>
                  <a:cubicBezTo>
                    <a:pt x="3030" y="5851"/>
                    <a:pt x="2855" y="5733"/>
                    <a:pt x="2692" y="5878"/>
                  </a:cubicBezTo>
                  <a:cubicBezTo>
                    <a:pt x="2529" y="6022"/>
                    <a:pt x="2227" y="6298"/>
                    <a:pt x="2192" y="6127"/>
                  </a:cubicBezTo>
                  <a:cubicBezTo>
                    <a:pt x="2157" y="5956"/>
                    <a:pt x="1738" y="6088"/>
                    <a:pt x="1563" y="6298"/>
                  </a:cubicBezTo>
                  <a:cubicBezTo>
                    <a:pt x="1388" y="6508"/>
                    <a:pt x="1109" y="6691"/>
                    <a:pt x="911" y="6705"/>
                  </a:cubicBezTo>
                  <a:cubicBezTo>
                    <a:pt x="713" y="6718"/>
                    <a:pt x="713" y="7059"/>
                    <a:pt x="632" y="7137"/>
                  </a:cubicBezTo>
                  <a:cubicBezTo>
                    <a:pt x="550" y="7216"/>
                    <a:pt x="573" y="6862"/>
                    <a:pt x="573" y="6770"/>
                  </a:cubicBezTo>
                  <a:cubicBezTo>
                    <a:pt x="573" y="6678"/>
                    <a:pt x="387" y="6928"/>
                    <a:pt x="305" y="7203"/>
                  </a:cubicBezTo>
                  <a:cubicBezTo>
                    <a:pt x="224" y="7479"/>
                    <a:pt x="503" y="7583"/>
                    <a:pt x="329" y="7872"/>
                  </a:cubicBezTo>
                  <a:cubicBezTo>
                    <a:pt x="154" y="8161"/>
                    <a:pt x="-9" y="8449"/>
                    <a:pt x="236" y="8817"/>
                  </a:cubicBezTo>
                  <a:cubicBezTo>
                    <a:pt x="480" y="9185"/>
                    <a:pt x="620" y="9421"/>
                    <a:pt x="538" y="9604"/>
                  </a:cubicBezTo>
                  <a:cubicBezTo>
                    <a:pt x="457" y="9788"/>
                    <a:pt x="282" y="9237"/>
                    <a:pt x="224" y="9303"/>
                  </a:cubicBezTo>
                  <a:cubicBezTo>
                    <a:pt x="166" y="9368"/>
                    <a:pt x="445" y="9604"/>
                    <a:pt x="375" y="9722"/>
                  </a:cubicBezTo>
                  <a:cubicBezTo>
                    <a:pt x="305" y="9841"/>
                    <a:pt x="55" y="9276"/>
                    <a:pt x="3" y="9408"/>
                  </a:cubicBezTo>
                  <a:cubicBezTo>
                    <a:pt x="-44" y="9526"/>
                    <a:pt x="527" y="10418"/>
                    <a:pt x="538" y="10746"/>
                  </a:cubicBezTo>
                  <a:cubicBezTo>
                    <a:pt x="550" y="11074"/>
                    <a:pt x="1004" y="11389"/>
                    <a:pt x="981" y="11862"/>
                  </a:cubicBezTo>
                  <a:cubicBezTo>
                    <a:pt x="958" y="12334"/>
                    <a:pt x="1377" y="13095"/>
                    <a:pt x="1447" y="13213"/>
                  </a:cubicBezTo>
                  <a:cubicBezTo>
                    <a:pt x="1516" y="13331"/>
                    <a:pt x="1284" y="13646"/>
                    <a:pt x="1330" y="14001"/>
                  </a:cubicBezTo>
                  <a:cubicBezTo>
                    <a:pt x="1377" y="14355"/>
                    <a:pt x="1225" y="14486"/>
                    <a:pt x="1027" y="14486"/>
                  </a:cubicBezTo>
                  <a:cubicBezTo>
                    <a:pt x="829" y="14486"/>
                    <a:pt x="946" y="14854"/>
                    <a:pt x="1167" y="14880"/>
                  </a:cubicBezTo>
                  <a:cubicBezTo>
                    <a:pt x="1388" y="14906"/>
                    <a:pt x="1307" y="15077"/>
                    <a:pt x="1551" y="15261"/>
                  </a:cubicBezTo>
                  <a:cubicBezTo>
                    <a:pt x="1796" y="15444"/>
                    <a:pt x="2378" y="15378"/>
                    <a:pt x="2576" y="15378"/>
                  </a:cubicBezTo>
                  <a:cubicBezTo>
                    <a:pt x="2774" y="15378"/>
                    <a:pt x="2832" y="15037"/>
                    <a:pt x="3100" y="15024"/>
                  </a:cubicBezTo>
                  <a:cubicBezTo>
                    <a:pt x="3368" y="15011"/>
                    <a:pt x="3344" y="14919"/>
                    <a:pt x="3472" y="14736"/>
                  </a:cubicBezTo>
                  <a:cubicBezTo>
                    <a:pt x="3601" y="14552"/>
                    <a:pt x="4206" y="14604"/>
                    <a:pt x="4823" y="14644"/>
                  </a:cubicBezTo>
                  <a:cubicBezTo>
                    <a:pt x="5441" y="14683"/>
                    <a:pt x="5708" y="14473"/>
                    <a:pt x="5802" y="14184"/>
                  </a:cubicBezTo>
                  <a:cubicBezTo>
                    <a:pt x="5881" y="13938"/>
                    <a:pt x="6325" y="13922"/>
                    <a:pt x="6500" y="13738"/>
                  </a:cubicBezTo>
                  <a:cubicBezTo>
                    <a:pt x="6675" y="13554"/>
                    <a:pt x="6826" y="13542"/>
                    <a:pt x="7280" y="13567"/>
                  </a:cubicBezTo>
                  <a:cubicBezTo>
                    <a:pt x="7734" y="13594"/>
                    <a:pt x="8153" y="13318"/>
                    <a:pt x="8445" y="13187"/>
                  </a:cubicBezTo>
                  <a:cubicBezTo>
                    <a:pt x="8736" y="13056"/>
                    <a:pt x="9272" y="13108"/>
                    <a:pt x="9551" y="13030"/>
                  </a:cubicBezTo>
                  <a:cubicBezTo>
                    <a:pt x="9830" y="12951"/>
                    <a:pt x="9877" y="13423"/>
                    <a:pt x="10191" y="13384"/>
                  </a:cubicBezTo>
                  <a:cubicBezTo>
                    <a:pt x="10506" y="13344"/>
                    <a:pt x="10645" y="13489"/>
                    <a:pt x="10808" y="13476"/>
                  </a:cubicBezTo>
                  <a:cubicBezTo>
                    <a:pt x="10971" y="13463"/>
                    <a:pt x="10948" y="13607"/>
                    <a:pt x="11111" y="13646"/>
                  </a:cubicBezTo>
                  <a:cubicBezTo>
                    <a:pt x="11274" y="13686"/>
                    <a:pt x="11251" y="13843"/>
                    <a:pt x="11146" y="14014"/>
                  </a:cubicBezTo>
                  <a:cubicBezTo>
                    <a:pt x="11041" y="14184"/>
                    <a:pt x="11391" y="14171"/>
                    <a:pt x="11612" y="14513"/>
                  </a:cubicBezTo>
                  <a:cubicBezTo>
                    <a:pt x="11833" y="14854"/>
                    <a:pt x="11624" y="14906"/>
                    <a:pt x="11740" y="15168"/>
                  </a:cubicBezTo>
                  <a:cubicBezTo>
                    <a:pt x="11856" y="15431"/>
                    <a:pt x="11938" y="15365"/>
                    <a:pt x="12171" y="14998"/>
                  </a:cubicBezTo>
                  <a:cubicBezTo>
                    <a:pt x="12404" y="14631"/>
                    <a:pt x="12660" y="14867"/>
                    <a:pt x="12695" y="14552"/>
                  </a:cubicBezTo>
                  <a:cubicBezTo>
                    <a:pt x="12730" y="14237"/>
                    <a:pt x="12974" y="13870"/>
                    <a:pt x="13137" y="14027"/>
                  </a:cubicBezTo>
                  <a:cubicBezTo>
                    <a:pt x="13300" y="14184"/>
                    <a:pt x="13021" y="14263"/>
                    <a:pt x="12916" y="14867"/>
                  </a:cubicBezTo>
                  <a:cubicBezTo>
                    <a:pt x="12811" y="15470"/>
                    <a:pt x="12625" y="15155"/>
                    <a:pt x="12590" y="15326"/>
                  </a:cubicBezTo>
                  <a:cubicBezTo>
                    <a:pt x="12555" y="15496"/>
                    <a:pt x="13079" y="15588"/>
                    <a:pt x="13079" y="15273"/>
                  </a:cubicBezTo>
                  <a:cubicBezTo>
                    <a:pt x="13079" y="14959"/>
                    <a:pt x="13172" y="14814"/>
                    <a:pt x="13370" y="15103"/>
                  </a:cubicBezTo>
                  <a:cubicBezTo>
                    <a:pt x="13568" y="15391"/>
                    <a:pt x="13254" y="15628"/>
                    <a:pt x="13300" y="15759"/>
                  </a:cubicBezTo>
                  <a:cubicBezTo>
                    <a:pt x="13347" y="15890"/>
                    <a:pt x="13568" y="15719"/>
                    <a:pt x="13685" y="15733"/>
                  </a:cubicBezTo>
                  <a:cubicBezTo>
                    <a:pt x="13892" y="15756"/>
                    <a:pt x="14174" y="16271"/>
                    <a:pt x="14127" y="16546"/>
                  </a:cubicBezTo>
                  <a:cubicBezTo>
                    <a:pt x="14081" y="16822"/>
                    <a:pt x="14011" y="17084"/>
                    <a:pt x="14407" y="17308"/>
                  </a:cubicBezTo>
                  <a:cubicBezTo>
                    <a:pt x="14802" y="17531"/>
                    <a:pt x="14651" y="17570"/>
                    <a:pt x="14942" y="17570"/>
                  </a:cubicBezTo>
                  <a:cubicBezTo>
                    <a:pt x="15233" y="17570"/>
                    <a:pt x="15839" y="17832"/>
                    <a:pt x="16002" y="17990"/>
                  </a:cubicBezTo>
                  <a:cubicBezTo>
                    <a:pt x="16165" y="18147"/>
                    <a:pt x="16584" y="17872"/>
                    <a:pt x="16665" y="17557"/>
                  </a:cubicBezTo>
                  <a:cubicBezTo>
                    <a:pt x="16747" y="17242"/>
                    <a:pt x="17050" y="17544"/>
                    <a:pt x="16887" y="17649"/>
                  </a:cubicBezTo>
                  <a:cubicBezTo>
                    <a:pt x="16724" y="17754"/>
                    <a:pt x="16968" y="18003"/>
                    <a:pt x="16980" y="17832"/>
                  </a:cubicBezTo>
                  <a:cubicBezTo>
                    <a:pt x="16991" y="17662"/>
                    <a:pt x="17062" y="17517"/>
                    <a:pt x="17120" y="17715"/>
                  </a:cubicBezTo>
                  <a:cubicBezTo>
                    <a:pt x="17178" y="17911"/>
                    <a:pt x="17388" y="17911"/>
                    <a:pt x="17469" y="18069"/>
                  </a:cubicBezTo>
                  <a:cubicBezTo>
                    <a:pt x="17551" y="18226"/>
                    <a:pt x="17644" y="18344"/>
                    <a:pt x="17644" y="18213"/>
                  </a:cubicBezTo>
                  <a:cubicBezTo>
                    <a:pt x="17644" y="18082"/>
                    <a:pt x="17690" y="17963"/>
                    <a:pt x="17877" y="17885"/>
                  </a:cubicBezTo>
                  <a:cubicBezTo>
                    <a:pt x="18063" y="17806"/>
                    <a:pt x="18179" y="17662"/>
                    <a:pt x="18377" y="17478"/>
                  </a:cubicBezTo>
                  <a:cubicBezTo>
                    <a:pt x="18575" y="17294"/>
                    <a:pt x="19390" y="17255"/>
                    <a:pt x="19472" y="17255"/>
                  </a:cubicBezTo>
                  <a:cubicBezTo>
                    <a:pt x="19553" y="17255"/>
                    <a:pt x="19600" y="16468"/>
                    <a:pt x="19646" y="16061"/>
                  </a:cubicBezTo>
                  <a:cubicBezTo>
                    <a:pt x="19693" y="15654"/>
                    <a:pt x="19996" y="15588"/>
                    <a:pt x="20042" y="15155"/>
                  </a:cubicBezTo>
                  <a:cubicBezTo>
                    <a:pt x="20089" y="14722"/>
                    <a:pt x="20496" y="13922"/>
                    <a:pt x="20601" y="13883"/>
                  </a:cubicBezTo>
                  <a:cubicBezTo>
                    <a:pt x="20706" y="13843"/>
                    <a:pt x="20904" y="13725"/>
                    <a:pt x="20916" y="13476"/>
                  </a:cubicBezTo>
                  <a:cubicBezTo>
                    <a:pt x="20927" y="13227"/>
                    <a:pt x="21195" y="12951"/>
                    <a:pt x="21195" y="12649"/>
                  </a:cubicBezTo>
                  <a:cubicBezTo>
                    <a:pt x="21195" y="12347"/>
                    <a:pt x="21347" y="11993"/>
                    <a:pt x="21323" y="11901"/>
                  </a:cubicBezTo>
                  <a:cubicBezTo>
                    <a:pt x="21300" y="11809"/>
                    <a:pt x="21207" y="11520"/>
                    <a:pt x="21382" y="11310"/>
                  </a:cubicBezTo>
                  <a:cubicBezTo>
                    <a:pt x="21556" y="11100"/>
                    <a:pt x="21312" y="10851"/>
                    <a:pt x="21404" y="1077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4" name="Shape 2880"/>
            <p:cNvSpPr/>
            <p:nvPr/>
          </p:nvSpPr>
          <p:spPr>
            <a:xfrm>
              <a:off x="15204752" y="6881890"/>
              <a:ext cx="549387" cy="674859"/>
            </a:xfrm>
            <a:custGeom>
              <a:avLst/>
              <a:gdLst/>
              <a:ahLst/>
              <a:cxnLst>
                <a:cxn ang="0">
                  <a:pos x="wd2" y="hd2"/>
                </a:cxn>
                <a:cxn ang="5400000">
                  <a:pos x="wd2" y="hd2"/>
                </a:cxn>
                <a:cxn ang="10800000">
                  <a:pos x="wd2" y="hd2"/>
                </a:cxn>
                <a:cxn ang="16200000">
                  <a:pos x="wd2" y="hd2"/>
                </a:cxn>
              </a:cxnLst>
              <a:rect l="0" t="0" r="r" b="b"/>
              <a:pathLst>
                <a:path w="20930" h="21548" extrusionOk="0">
                  <a:moveTo>
                    <a:pt x="19205" y="5271"/>
                  </a:moveTo>
                  <a:cubicBezTo>
                    <a:pt x="18860" y="5753"/>
                    <a:pt x="18169" y="5142"/>
                    <a:pt x="17517" y="5142"/>
                  </a:cubicBezTo>
                  <a:cubicBezTo>
                    <a:pt x="16865" y="5142"/>
                    <a:pt x="16481" y="4757"/>
                    <a:pt x="16481" y="4274"/>
                  </a:cubicBezTo>
                  <a:cubicBezTo>
                    <a:pt x="16481" y="3793"/>
                    <a:pt x="16329" y="3085"/>
                    <a:pt x="15714" y="3117"/>
                  </a:cubicBezTo>
                  <a:cubicBezTo>
                    <a:pt x="15100" y="3150"/>
                    <a:pt x="15906" y="3664"/>
                    <a:pt x="15676" y="3921"/>
                  </a:cubicBezTo>
                  <a:cubicBezTo>
                    <a:pt x="15446" y="4179"/>
                    <a:pt x="15293" y="3631"/>
                    <a:pt x="14987" y="3631"/>
                  </a:cubicBezTo>
                  <a:cubicBezTo>
                    <a:pt x="14681" y="3631"/>
                    <a:pt x="14334" y="3278"/>
                    <a:pt x="14334" y="2635"/>
                  </a:cubicBezTo>
                  <a:cubicBezTo>
                    <a:pt x="14334" y="1992"/>
                    <a:pt x="13683" y="2057"/>
                    <a:pt x="13683" y="1317"/>
                  </a:cubicBezTo>
                  <a:cubicBezTo>
                    <a:pt x="13683" y="578"/>
                    <a:pt x="12302" y="0"/>
                    <a:pt x="11534" y="0"/>
                  </a:cubicBezTo>
                  <a:cubicBezTo>
                    <a:pt x="10767" y="0"/>
                    <a:pt x="11687" y="1157"/>
                    <a:pt x="12071" y="1543"/>
                  </a:cubicBezTo>
                  <a:cubicBezTo>
                    <a:pt x="12455" y="1928"/>
                    <a:pt x="13298" y="2282"/>
                    <a:pt x="13260" y="2571"/>
                  </a:cubicBezTo>
                  <a:cubicBezTo>
                    <a:pt x="13221" y="2860"/>
                    <a:pt x="13835" y="3600"/>
                    <a:pt x="14296" y="3728"/>
                  </a:cubicBezTo>
                  <a:cubicBezTo>
                    <a:pt x="14756" y="3857"/>
                    <a:pt x="14026" y="4982"/>
                    <a:pt x="14026" y="5882"/>
                  </a:cubicBezTo>
                  <a:cubicBezTo>
                    <a:pt x="14026" y="6782"/>
                    <a:pt x="13183" y="6622"/>
                    <a:pt x="12608" y="7200"/>
                  </a:cubicBezTo>
                  <a:cubicBezTo>
                    <a:pt x="12034" y="7778"/>
                    <a:pt x="14066" y="8357"/>
                    <a:pt x="14909" y="8935"/>
                  </a:cubicBezTo>
                  <a:cubicBezTo>
                    <a:pt x="15753" y="9514"/>
                    <a:pt x="14186" y="10936"/>
                    <a:pt x="14412" y="11250"/>
                  </a:cubicBezTo>
                  <a:cubicBezTo>
                    <a:pt x="14525" y="11410"/>
                    <a:pt x="15100" y="11635"/>
                    <a:pt x="15983" y="11443"/>
                  </a:cubicBezTo>
                  <a:cubicBezTo>
                    <a:pt x="16865" y="11250"/>
                    <a:pt x="17287" y="9643"/>
                    <a:pt x="17901" y="9192"/>
                  </a:cubicBezTo>
                  <a:cubicBezTo>
                    <a:pt x="18515" y="8743"/>
                    <a:pt x="18131" y="8035"/>
                    <a:pt x="18438" y="7681"/>
                  </a:cubicBezTo>
                  <a:cubicBezTo>
                    <a:pt x="18746" y="7328"/>
                    <a:pt x="19165" y="7361"/>
                    <a:pt x="19589" y="7361"/>
                  </a:cubicBezTo>
                  <a:cubicBezTo>
                    <a:pt x="20009" y="7361"/>
                    <a:pt x="19779" y="6493"/>
                    <a:pt x="20316" y="6493"/>
                  </a:cubicBezTo>
                  <a:cubicBezTo>
                    <a:pt x="20853" y="6493"/>
                    <a:pt x="20585" y="5882"/>
                    <a:pt x="20892" y="5207"/>
                  </a:cubicBezTo>
                  <a:cubicBezTo>
                    <a:pt x="21198" y="4532"/>
                    <a:pt x="19549" y="4789"/>
                    <a:pt x="19205" y="5271"/>
                  </a:cubicBezTo>
                  <a:close/>
                  <a:moveTo>
                    <a:pt x="1869" y="21536"/>
                  </a:moveTo>
                  <a:cubicBezTo>
                    <a:pt x="2137" y="21600"/>
                    <a:pt x="3020" y="21407"/>
                    <a:pt x="2522" y="20893"/>
                  </a:cubicBezTo>
                  <a:cubicBezTo>
                    <a:pt x="2023" y="20379"/>
                    <a:pt x="1235" y="21384"/>
                    <a:pt x="1869" y="21536"/>
                  </a:cubicBezTo>
                  <a:close/>
                  <a:moveTo>
                    <a:pt x="12952" y="10446"/>
                  </a:moveTo>
                  <a:cubicBezTo>
                    <a:pt x="12415" y="10125"/>
                    <a:pt x="12148" y="10575"/>
                    <a:pt x="11572" y="10800"/>
                  </a:cubicBezTo>
                  <a:cubicBezTo>
                    <a:pt x="10997" y="11025"/>
                    <a:pt x="10614" y="9739"/>
                    <a:pt x="9885" y="10222"/>
                  </a:cubicBezTo>
                  <a:cubicBezTo>
                    <a:pt x="9156" y="10703"/>
                    <a:pt x="9808" y="10897"/>
                    <a:pt x="9004" y="11475"/>
                  </a:cubicBezTo>
                  <a:cubicBezTo>
                    <a:pt x="8197" y="12054"/>
                    <a:pt x="8542" y="12246"/>
                    <a:pt x="7583" y="13500"/>
                  </a:cubicBezTo>
                  <a:cubicBezTo>
                    <a:pt x="6625" y="14753"/>
                    <a:pt x="3326" y="15461"/>
                    <a:pt x="2829" y="16136"/>
                  </a:cubicBezTo>
                  <a:cubicBezTo>
                    <a:pt x="2330" y="16811"/>
                    <a:pt x="681" y="17357"/>
                    <a:pt x="641" y="17871"/>
                  </a:cubicBezTo>
                  <a:cubicBezTo>
                    <a:pt x="603" y="18386"/>
                    <a:pt x="-402" y="18753"/>
                    <a:pt x="182" y="19447"/>
                  </a:cubicBezTo>
                  <a:cubicBezTo>
                    <a:pt x="641" y="19993"/>
                    <a:pt x="1255" y="19607"/>
                    <a:pt x="1754" y="20025"/>
                  </a:cubicBezTo>
                  <a:cubicBezTo>
                    <a:pt x="2254" y="20443"/>
                    <a:pt x="2751" y="20090"/>
                    <a:pt x="2982" y="20443"/>
                  </a:cubicBezTo>
                  <a:cubicBezTo>
                    <a:pt x="3212" y="20797"/>
                    <a:pt x="4899" y="20797"/>
                    <a:pt x="6165" y="19832"/>
                  </a:cubicBezTo>
                  <a:cubicBezTo>
                    <a:pt x="7431" y="18868"/>
                    <a:pt x="6817" y="18418"/>
                    <a:pt x="7315" y="18160"/>
                  </a:cubicBezTo>
                  <a:cubicBezTo>
                    <a:pt x="7813" y="17904"/>
                    <a:pt x="7890" y="17133"/>
                    <a:pt x="8197" y="16650"/>
                  </a:cubicBezTo>
                  <a:cubicBezTo>
                    <a:pt x="8505" y="16168"/>
                    <a:pt x="8734" y="15654"/>
                    <a:pt x="10116" y="15654"/>
                  </a:cubicBezTo>
                  <a:cubicBezTo>
                    <a:pt x="11497" y="15654"/>
                    <a:pt x="10767" y="15429"/>
                    <a:pt x="10691" y="14883"/>
                  </a:cubicBezTo>
                  <a:cubicBezTo>
                    <a:pt x="10614" y="14336"/>
                    <a:pt x="11841" y="14240"/>
                    <a:pt x="11841" y="13532"/>
                  </a:cubicBezTo>
                  <a:cubicBezTo>
                    <a:pt x="11841" y="12825"/>
                    <a:pt x="13529" y="12182"/>
                    <a:pt x="13183" y="11635"/>
                  </a:cubicBezTo>
                  <a:cubicBezTo>
                    <a:pt x="12839" y="11089"/>
                    <a:pt x="13489" y="10768"/>
                    <a:pt x="12952" y="1044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5" name="Shape 2881"/>
            <p:cNvSpPr/>
            <p:nvPr/>
          </p:nvSpPr>
          <p:spPr>
            <a:xfrm>
              <a:off x="15701640" y="5987492"/>
              <a:ext cx="111929" cy="93500"/>
            </a:xfrm>
            <a:custGeom>
              <a:avLst/>
              <a:gdLst/>
              <a:ahLst/>
              <a:cxnLst>
                <a:cxn ang="0">
                  <a:pos x="wd2" y="hd2"/>
                </a:cxn>
                <a:cxn ang="5400000">
                  <a:pos x="wd2" y="hd2"/>
                </a:cxn>
                <a:cxn ang="10800000">
                  <a:pos x="wd2" y="hd2"/>
                </a:cxn>
                <a:cxn ang="16200000">
                  <a:pos x="wd2" y="hd2"/>
                </a:cxn>
              </a:cxnLst>
              <a:rect l="0" t="0" r="r" b="b"/>
              <a:pathLst>
                <a:path w="19345" h="18072" extrusionOk="0">
                  <a:moveTo>
                    <a:pt x="11164" y="5745"/>
                  </a:moveTo>
                  <a:cubicBezTo>
                    <a:pt x="13084" y="6523"/>
                    <a:pt x="19345" y="4188"/>
                    <a:pt x="19345" y="882"/>
                  </a:cubicBezTo>
                  <a:cubicBezTo>
                    <a:pt x="19345" y="-2429"/>
                    <a:pt x="8279" y="4568"/>
                    <a:pt x="11164" y="5745"/>
                  </a:cubicBezTo>
                  <a:close/>
                  <a:moveTo>
                    <a:pt x="383" y="16057"/>
                  </a:moveTo>
                  <a:cubicBezTo>
                    <a:pt x="3339" y="19171"/>
                    <a:pt x="9252" y="18979"/>
                    <a:pt x="9424" y="13333"/>
                  </a:cubicBezTo>
                  <a:cubicBezTo>
                    <a:pt x="9604" y="7686"/>
                    <a:pt x="-2255" y="13286"/>
                    <a:pt x="383" y="1605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6" name="Shape 2882"/>
            <p:cNvSpPr/>
            <p:nvPr/>
          </p:nvSpPr>
          <p:spPr>
            <a:xfrm>
              <a:off x="10061968" y="3155234"/>
              <a:ext cx="642391" cy="401296"/>
            </a:xfrm>
            <a:custGeom>
              <a:avLst/>
              <a:gdLst/>
              <a:ahLst/>
              <a:cxnLst>
                <a:cxn ang="0">
                  <a:pos x="wd2" y="hd2"/>
                </a:cxn>
                <a:cxn ang="5400000">
                  <a:pos x="wd2" y="hd2"/>
                </a:cxn>
                <a:cxn ang="10800000">
                  <a:pos x="wd2" y="hd2"/>
                </a:cxn>
                <a:cxn ang="16200000">
                  <a:pos x="wd2" y="hd2"/>
                </a:cxn>
              </a:cxnLst>
              <a:rect l="0" t="0" r="r" b="b"/>
              <a:pathLst>
                <a:path w="21376" h="21048" extrusionOk="0">
                  <a:moveTo>
                    <a:pt x="21262" y="13370"/>
                  </a:moveTo>
                  <a:cubicBezTo>
                    <a:pt x="21262" y="13370"/>
                    <a:pt x="20279" y="12595"/>
                    <a:pt x="19922" y="12663"/>
                  </a:cubicBezTo>
                  <a:cubicBezTo>
                    <a:pt x="19564" y="12735"/>
                    <a:pt x="18984" y="11399"/>
                    <a:pt x="18358" y="11045"/>
                  </a:cubicBezTo>
                  <a:cubicBezTo>
                    <a:pt x="17733" y="10694"/>
                    <a:pt x="16885" y="10061"/>
                    <a:pt x="16617" y="9426"/>
                  </a:cubicBezTo>
                  <a:cubicBezTo>
                    <a:pt x="16349" y="8794"/>
                    <a:pt x="15232" y="8160"/>
                    <a:pt x="15098" y="7666"/>
                  </a:cubicBezTo>
                  <a:cubicBezTo>
                    <a:pt x="14964" y="7174"/>
                    <a:pt x="14741" y="6327"/>
                    <a:pt x="14427" y="5694"/>
                  </a:cubicBezTo>
                  <a:cubicBezTo>
                    <a:pt x="14115" y="5060"/>
                    <a:pt x="14116" y="4216"/>
                    <a:pt x="13803" y="4145"/>
                  </a:cubicBezTo>
                  <a:cubicBezTo>
                    <a:pt x="13490" y="4076"/>
                    <a:pt x="11569" y="4145"/>
                    <a:pt x="11569" y="3724"/>
                  </a:cubicBezTo>
                  <a:cubicBezTo>
                    <a:pt x="11569" y="3303"/>
                    <a:pt x="11435" y="1329"/>
                    <a:pt x="11034" y="1189"/>
                  </a:cubicBezTo>
                  <a:cubicBezTo>
                    <a:pt x="10631" y="1048"/>
                    <a:pt x="10095" y="908"/>
                    <a:pt x="9872" y="555"/>
                  </a:cubicBezTo>
                  <a:cubicBezTo>
                    <a:pt x="9649" y="201"/>
                    <a:pt x="8933" y="-221"/>
                    <a:pt x="8800" y="134"/>
                  </a:cubicBezTo>
                  <a:cubicBezTo>
                    <a:pt x="8666" y="484"/>
                    <a:pt x="8309" y="624"/>
                    <a:pt x="8175" y="624"/>
                  </a:cubicBezTo>
                  <a:cubicBezTo>
                    <a:pt x="8041" y="624"/>
                    <a:pt x="8086" y="1611"/>
                    <a:pt x="7639" y="1540"/>
                  </a:cubicBezTo>
                  <a:cubicBezTo>
                    <a:pt x="7192" y="1470"/>
                    <a:pt x="6567" y="2316"/>
                    <a:pt x="6567" y="2808"/>
                  </a:cubicBezTo>
                  <a:cubicBezTo>
                    <a:pt x="6567" y="3303"/>
                    <a:pt x="6612" y="4004"/>
                    <a:pt x="6031" y="3935"/>
                  </a:cubicBezTo>
                  <a:cubicBezTo>
                    <a:pt x="5740" y="3898"/>
                    <a:pt x="5326" y="3812"/>
                    <a:pt x="4968" y="3537"/>
                  </a:cubicBezTo>
                  <a:cubicBezTo>
                    <a:pt x="4885" y="3640"/>
                    <a:pt x="4401" y="4168"/>
                    <a:pt x="3912" y="3140"/>
                  </a:cubicBezTo>
                  <a:cubicBezTo>
                    <a:pt x="3375" y="2011"/>
                    <a:pt x="2539" y="882"/>
                    <a:pt x="2064" y="882"/>
                  </a:cubicBezTo>
                  <a:cubicBezTo>
                    <a:pt x="1634" y="882"/>
                    <a:pt x="153" y="887"/>
                    <a:pt x="503" y="2182"/>
                  </a:cubicBezTo>
                  <a:cubicBezTo>
                    <a:pt x="607" y="1893"/>
                    <a:pt x="808" y="1699"/>
                    <a:pt x="1207" y="1753"/>
                  </a:cubicBezTo>
                  <a:cubicBezTo>
                    <a:pt x="2278" y="1893"/>
                    <a:pt x="1787" y="3864"/>
                    <a:pt x="2368" y="3935"/>
                  </a:cubicBezTo>
                  <a:cubicBezTo>
                    <a:pt x="2949" y="4004"/>
                    <a:pt x="3619" y="5414"/>
                    <a:pt x="3082" y="5343"/>
                  </a:cubicBezTo>
                  <a:cubicBezTo>
                    <a:pt x="2547" y="5273"/>
                    <a:pt x="2099" y="6117"/>
                    <a:pt x="1564" y="5836"/>
                  </a:cubicBezTo>
                  <a:cubicBezTo>
                    <a:pt x="1028" y="5554"/>
                    <a:pt x="358" y="4850"/>
                    <a:pt x="179" y="5836"/>
                  </a:cubicBezTo>
                  <a:cubicBezTo>
                    <a:pt x="1" y="6820"/>
                    <a:pt x="-224" y="7877"/>
                    <a:pt x="492" y="7806"/>
                  </a:cubicBezTo>
                  <a:cubicBezTo>
                    <a:pt x="1207" y="7737"/>
                    <a:pt x="1072" y="8511"/>
                    <a:pt x="581" y="9285"/>
                  </a:cubicBezTo>
                  <a:cubicBezTo>
                    <a:pt x="90" y="10061"/>
                    <a:pt x="1341" y="9144"/>
                    <a:pt x="1429" y="9849"/>
                  </a:cubicBezTo>
                  <a:cubicBezTo>
                    <a:pt x="1519" y="10552"/>
                    <a:pt x="1920" y="10624"/>
                    <a:pt x="1744" y="11750"/>
                  </a:cubicBezTo>
                  <a:cubicBezTo>
                    <a:pt x="1630" y="12462"/>
                    <a:pt x="1713" y="13885"/>
                    <a:pt x="1745" y="14937"/>
                  </a:cubicBezTo>
                  <a:cubicBezTo>
                    <a:pt x="2219" y="14931"/>
                    <a:pt x="2857" y="14867"/>
                    <a:pt x="2993" y="14565"/>
                  </a:cubicBezTo>
                  <a:cubicBezTo>
                    <a:pt x="3217" y="14073"/>
                    <a:pt x="3931" y="13086"/>
                    <a:pt x="4333" y="13086"/>
                  </a:cubicBezTo>
                  <a:cubicBezTo>
                    <a:pt x="4735" y="13086"/>
                    <a:pt x="5182" y="13370"/>
                    <a:pt x="5405" y="12875"/>
                  </a:cubicBezTo>
                  <a:cubicBezTo>
                    <a:pt x="5628" y="12383"/>
                    <a:pt x="6924" y="12523"/>
                    <a:pt x="7147" y="12946"/>
                  </a:cubicBezTo>
                  <a:cubicBezTo>
                    <a:pt x="7371" y="13370"/>
                    <a:pt x="8084" y="13720"/>
                    <a:pt x="8263" y="13720"/>
                  </a:cubicBezTo>
                  <a:cubicBezTo>
                    <a:pt x="8442" y="13720"/>
                    <a:pt x="8532" y="14353"/>
                    <a:pt x="8979" y="14285"/>
                  </a:cubicBezTo>
                  <a:cubicBezTo>
                    <a:pt x="9425" y="14215"/>
                    <a:pt x="10274" y="14496"/>
                    <a:pt x="10274" y="14920"/>
                  </a:cubicBezTo>
                  <a:cubicBezTo>
                    <a:pt x="10274" y="15341"/>
                    <a:pt x="10586" y="15763"/>
                    <a:pt x="10944" y="15763"/>
                  </a:cubicBezTo>
                  <a:cubicBezTo>
                    <a:pt x="11301" y="15763"/>
                    <a:pt x="11614" y="17172"/>
                    <a:pt x="11971" y="17099"/>
                  </a:cubicBezTo>
                  <a:cubicBezTo>
                    <a:pt x="12329" y="17031"/>
                    <a:pt x="13042" y="17031"/>
                    <a:pt x="13042" y="17382"/>
                  </a:cubicBezTo>
                  <a:cubicBezTo>
                    <a:pt x="13042" y="17677"/>
                    <a:pt x="13108" y="19344"/>
                    <a:pt x="13312" y="20296"/>
                  </a:cubicBezTo>
                  <a:cubicBezTo>
                    <a:pt x="13436" y="20193"/>
                    <a:pt x="13562" y="20176"/>
                    <a:pt x="13633" y="20249"/>
                  </a:cubicBezTo>
                  <a:cubicBezTo>
                    <a:pt x="13812" y="20437"/>
                    <a:pt x="14588" y="20062"/>
                    <a:pt x="14707" y="20720"/>
                  </a:cubicBezTo>
                  <a:cubicBezTo>
                    <a:pt x="14826" y="21379"/>
                    <a:pt x="16078" y="21001"/>
                    <a:pt x="16019" y="19966"/>
                  </a:cubicBezTo>
                  <a:cubicBezTo>
                    <a:pt x="15959" y="18933"/>
                    <a:pt x="17987" y="18933"/>
                    <a:pt x="18166" y="17994"/>
                  </a:cubicBezTo>
                  <a:cubicBezTo>
                    <a:pt x="18345" y="17054"/>
                    <a:pt x="18584" y="15360"/>
                    <a:pt x="19062" y="15642"/>
                  </a:cubicBezTo>
                  <a:cubicBezTo>
                    <a:pt x="19537" y="15925"/>
                    <a:pt x="19836" y="14421"/>
                    <a:pt x="20253" y="14515"/>
                  </a:cubicBezTo>
                  <a:cubicBezTo>
                    <a:pt x="20636" y="14601"/>
                    <a:pt x="20919" y="15071"/>
                    <a:pt x="21376" y="14937"/>
                  </a:cubicBezTo>
                  <a:cubicBezTo>
                    <a:pt x="21376" y="14937"/>
                    <a:pt x="21262" y="13370"/>
                    <a:pt x="21262" y="1337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7" name="Shape 2883"/>
            <p:cNvSpPr/>
            <p:nvPr/>
          </p:nvSpPr>
          <p:spPr>
            <a:xfrm>
              <a:off x="9664458" y="3279456"/>
              <a:ext cx="884043" cy="755513"/>
            </a:xfrm>
            <a:custGeom>
              <a:avLst/>
              <a:gdLst/>
              <a:ahLst/>
              <a:cxnLst>
                <a:cxn ang="0">
                  <a:pos x="wd2" y="hd2"/>
                </a:cxn>
                <a:cxn ang="5400000">
                  <a:pos x="wd2" y="hd2"/>
                </a:cxn>
                <a:cxn ang="10800000">
                  <a:pos x="wd2" y="hd2"/>
                </a:cxn>
                <a:cxn ang="16200000">
                  <a:pos x="wd2" y="hd2"/>
                </a:cxn>
              </a:cxnLst>
              <a:rect l="0" t="0" r="r" b="b"/>
              <a:pathLst>
                <a:path w="21265" h="21507" extrusionOk="0">
                  <a:moveTo>
                    <a:pt x="20860" y="18532"/>
                  </a:moveTo>
                  <a:cubicBezTo>
                    <a:pt x="20601" y="18430"/>
                    <a:pt x="20860" y="17358"/>
                    <a:pt x="20343" y="17102"/>
                  </a:cubicBezTo>
                  <a:cubicBezTo>
                    <a:pt x="19826" y="16847"/>
                    <a:pt x="19366" y="16433"/>
                    <a:pt x="19222" y="15981"/>
                  </a:cubicBezTo>
                  <a:cubicBezTo>
                    <a:pt x="19093" y="15572"/>
                    <a:pt x="18446" y="15163"/>
                    <a:pt x="18489" y="14858"/>
                  </a:cubicBezTo>
                  <a:cubicBezTo>
                    <a:pt x="18532" y="14552"/>
                    <a:pt x="19782" y="13582"/>
                    <a:pt x="19610" y="13020"/>
                  </a:cubicBezTo>
                  <a:cubicBezTo>
                    <a:pt x="19437" y="12460"/>
                    <a:pt x="18618" y="12562"/>
                    <a:pt x="18532" y="12358"/>
                  </a:cubicBezTo>
                  <a:cubicBezTo>
                    <a:pt x="18446" y="12154"/>
                    <a:pt x="18576" y="11439"/>
                    <a:pt x="18360" y="10878"/>
                  </a:cubicBezTo>
                  <a:cubicBezTo>
                    <a:pt x="18144" y="10316"/>
                    <a:pt x="18532" y="9806"/>
                    <a:pt x="18360" y="9500"/>
                  </a:cubicBezTo>
                  <a:cubicBezTo>
                    <a:pt x="18188" y="9195"/>
                    <a:pt x="18446" y="8582"/>
                    <a:pt x="18489" y="8377"/>
                  </a:cubicBezTo>
                  <a:cubicBezTo>
                    <a:pt x="18532" y="8173"/>
                    <a:pt x="18963" y="7868"/>
                    <a:pt x="18920" y="7358"/>
                  </a:cubicBezTo>
                  <a:cubicBezTo>
                    <a:pt x="18894" y="7049"/>
                    <a:pt x="19025" y="6854"/>
                    <a:pt x="19162" y="6770"/>
                  </a:cubicBezTo>
                  <a:cubicBezTo>
                    <a:pt x="19014" y="6253"/>
                    <a:pt x="18967" y="5349"/>
                    <a:pt x="18967" y="5189"/>
                  </a:cubicBezTo>
                  <a:cubicBezTo>
                    <a:pt x="18967" y="4998"/>
                    <a:pt x="18452" y="4998"/>
                    <a:pt x="18193" y="5035"/>
                  </a:cubicBezTo>
                  <a:cubicBezTo>
                    <a:pt x="17934" y="5074"/>
                    <a:pt x="17708" y="4310"/>
                    <a:pt x="17450" y="4310"/>
                  </a:cubicBezTo>
                  <a:cubicBezTo>
                    <a:pt x="17192" y="4310"/>
                    <a:pt x="16966" y="4081"/>
                    <a:pt x="16966" y="3852"/>
                  </a:cubicBezTo>
                  <a:cubicBezTo>
                    <a:pt x="16966" y="3622"/>
                    <a:pt x="16352" y="3469"/>
                    <a:pt x="16030" y="3508"/>
                  </a:cubicBezTo>
                  <a:cubicBezTo>
                    <a:pt x="15707" y="3545"/>
                    <a:pt x="15642" y="3201"/>
                    <a:pt x="15513" y="3201"/>
                  </a:cubicBezTo>
                  <a:cubicBezTo>
                    <a:pt x="15383" y="3201"/>
                    <a:pt x="14868" y="3010"/>
                    <a:pt x="14705" y="2781"/>
                  </a:cubicBezTo>
                  <a:cubicBezTo>
                    <a:pt x="14544" y="2552"/>
                    <a:pt x="13608" y="2476"/>
                    <a:pt x="13447" y="2742"/>
                  </a:cubicBezTo>
                  <a:cubicBezTo>
                    <a:pt x="13285" y="3010"/>
                    <a:pt x="12962" y="2857"/>
                    <a:pt x="12671" y="2857"/>
                  </a:cubicBezTo>
                  <a:cubicBezTo>
                    <a:pt x="12381" y="2857"/>
                    <a:pt x="11865" y="3393"/>
                    <a:pt x="11703" y="3659"/>
                  </a:cubicBezTo>
                  <a:cubicBezTo>
                    <a:pt x="11604" y="3824"/>
                    <a:pt x="11143" y="3858"/>
                    <a:pt x="10801" y="3862"/>
                  </a:cubicBezTo>
                  <a:cubicBezTo>
                    <a:pt x="10814" y="4190"/>
                    <a:pt x="10814" y="4455"/>
                    <a:pt x="10766" y="4539"/>
                  </a:cubicBezTo>
                  <a:cubicBezTo>
                    <a:pt x="10598" y="4840"/>
                    <a:pt x="9346" y="5112"/>
                    <a:pt x="8409" y="5150"/>
                  </a:cubicBezTo>
                  <a:cubicBezTo>
                    <a:pt x="7473" y="5189"/>
                    <a:pt x="7409" y="3737"/>
                    <a:pt x="6408" y="3737"/>
                  </a:cubicBezTo>
                  <a:cubicBezTo>
                    <a:pt x="5680" y="3737"/>
                    <a:pt x="5125" y="2949"/>
                    <a:pt x="5087" y="2210"/>
                  </a:cubicBezTo>
                  <a:cubicBezTo>
                    <a:pt x="4656" y="2016"/>
                    <a:pt x="4245" y="1682"/>
                    <a:pt x="4305" y="1540"/>
                  </a:cubicBezTo>
                  <a:cubicBezTo>
                    <a:pt x="4391" y="1337"/>
                    <a:pt x="4606" y="60"/>
                    <a:pt x="4089" y="367"/>
                  </a:cubicBezTo>
                  <a:cubicBezTo>
                    <a:pt x="3572" y="673"/>
                    <a:pt x="2839" y="1642"/>
                    <a:pt x="1891" y="1489"/>
                  </a:cubicBezTo>
                  <a:cubicBezTo>
                    <a:pt x="942" y="1336"/>
                    <a:pt x="1631" y="1234"/>
                    <a:pt x="1157" y="979"/>
                  </a:cubicBezTo>
                  <a:cubicBezTo>
                    <a:pt x="683" y="724"/>
                    <a:pt x="985" y="111"/>
                    <a:pt x="511" y="9"/>
                  </a:cubicBezTo>
                  <a:cubicBezTo>
                    <a:pt x="37" y="-93"/>
                    <a:pt x="381" y="673"/>
                    <a:pt x="123" y="673"/>
                  </a:cubicBezTo>
                  <a:cubicBezTo>
                    <a:pt x="-136" y="673"/>
                    <a:pt x="80" y="1540"/>
                    <a:pt x="166" y="1744"/>
                  </a:cubicBezTo>
                  <a:cubicBezTo>
                    <a:pt x="253" y="1948"/>
                    <a:pt x="-8" y="3071"/>
                    <a:pt x="166" y="3121"/>
                  </a:cubicBezTo>
                  <a:cubicBezTo>
                    <a:pt x="339" y="3172"/>
                    <a:pt x="725" y="3990"/>
                    <a:pt x="683" y="4143"/>
                  </a:cubicBezTo>
                  <a:cubicBezTo>
                    <a:pt x="640" y="4296"/>
                    <a:pt x="1071" y="4806"/>
                    <a:pt x="1071" y="5162"/>
                  </a:cubicBezTo>
                  <a:cubicBezTo>
                    <a:pt x="1071" y="5520"/>
                    <a:pt x="1458" y="5929"/>
                    <a:pt x="1675" y="5929"/>
                  </a:cubicBezTo>
                  <a:cubicBezTo>
                    <a:pt x="1891" y="5929"/>
                    <a:pt x="2192" y="6082"/>
                    <a:pt x="2106" y="6387"/>
                  </a:cubicBezTo>
                  <a:cubicBezTo>
                    <a:pt x="2020" y="6694"/>
                    <a:pt x="2235" y="7153"/>
                    <a:pt x="1977" y="7153"/>
                  </a:cubicBezTo>
                  <a:cubicBezTo>
                    <a:pt x="1717" y="7153"/>
                    <a:pt x="1761" y="8021"/>
                    <a:pt x="1546" y="8173"/>
                  </a:cubicBezTo>
                  <a:cubicBezTo>
                    <a:pt x="1330" y="8327"/>
                    <a:pt x="1503" y="9245"/>
                    <a:pt x="1675" y="9347"/>
                  </a:cubicBezTo>
                  <a:cubicBezTo>
                    <a:pt x="1848" y="9449"/>
                    <a:pt x="2235" y="9704"/>
                    <a:pt x="2192" y="10062"/>
                  </a:cubicBezTo>
                  <a:cubicBezTo>
                    <a:pt x="2148" y="10419"/>
                    <a:pt x="3098" y="10979"/>
                    <a:pt x="3399" y="11031"/>
                  </a:cubicBezTo>
                  <a:cubicBezTo>
                    <a:pt x="3701" y="11082"/>
                    <a:pt x="3744" y="11592"/>
                    <a:pt x="3917" y="11796"/>
                  </a:cubicBezTo>
                  <a:cubicBezTo>
                    <a:pt x="4089" y="12000"/>
                    <a:pt x="3787" y="12408"/>
                    <a:pt x="3830" y="12663"/>
                  </a:cubicBezTo>
                  <a:cubicBezTo>
                    <a:pt x="3873" y="12919"/>
                    <a:pt x="4261" y="13123"/>
                    <a:pt x="4218" y="13531"/>
                  </a:cubicBezTo>
                  <a:cubicBezTo>
                    <a:pt x="4193" y="13777"/>
                    <a:pt x="4543" y="14190"/>
                    <a:pt x="4835" y="14548"/>
                  </a:cubicBezTo>
                  <a:cubicBezTo>
                    <a:pt x="4931" y="14513"/>
                    <a:pt x="5024" y="14492"/>
                    <a:pt x="5100" y="14492"/>
                  </a:cubicBezTo>
                  <a:cubicBezTo>
                    <a:pt x="5391" y="14492"/>
                    <a:pt x="5375" y="14111"/>
                    <a:pt x="5600" y="14340"/>
                  </a:cubicBezTo>
                  <a:cubicBezTo>
                    <a:pt x="5827" y="14570"/>
                    <a:pt x="6133" y="14320"/>
                    <a:pt x="6360" y="14302"/>
                  </a:cubicBezTo>
                  <a:cubicBezTo>
                    <a:pt x="6585" y="14283"/>
                    <a:pt x="7199" y="15659"/>
                    <a:pt x="7473" y="16327"/>
                  </a:cubicBezTo>
                  <a:cubicBezTo>
                    <a:pt x="7748" y="16996"/>
                    <a:pt x="7731" y="17225"/>
                    <a:pt x="8103" y="17512"/>
                  </a:cubicBezTo>
                  <a:cubicBezTo>
                    <a:pt x="8474" y="17799"/>
                    <a:pt x="8894" y="17645"/>
                    <a:pt x="9426" y="18295"/>
                  </a:cubicBezTo>
                  <a:cubicBezTo>
                    <a:pt x="9960" y="18945"/>
                    <a:pt x="11331" y="19385"/>
                    <a:pt x="11913" y="19422"/>
                  </a:cubicBezTo>
                  <a:cubicBezTo>
                    <a:pt x="12493" y="19461"/>
                    <a:pt x="12930" y="18677"/>
                    <a:pt x="13673" y="18849"/>
                  </a:cubicBezTo>
                  <a:cubicBezTo>
                    <a:pt x="14415" y="19021"/>
                    <a:pt x="14237" y="20148"/>
                    <a:pt x="14512" y="20550"/>
                  </a:cubicBezTo>
                  <a:cubicBezTo>
                    <a:pt x="14786" y="20951"/>
                    <a:pt x="17805" y="21219"/>
                    <a:pt x="18322" y="21391"/>
                  </a:cubicBezTo>
                  <a:cubicBezTo>
                    <a:pt x="18510" y="21454"/>
                    <a:pt x="18962" y="21493"/>
                    <a:pt x="19465" y="21507"/>
                  </a:cubicBezTo>
                  <a:cubicBezTo>
                    <a:pt x="19453" y="21380"/>
                    <a:pt x="19443" y="21265"/>
                    <a:pt x="19437" y="21185"/>
                  </a:cubicBezTo>
                  <a:cubicBezTo>
                    <a:pt x="19394" y="20572"/>
                    <a:pt x="19782" y="20062"/>
                    <a:pt x="20128" y="19859"/>
                  </a:cubicBezTo>
                  <a:cubicBezTo>
                    <a:pt x="20472" y="19654"/>
                    <a:pt x="20774" y="19552"/>
                    <a:pt x="21119" y="19501"/>
                  </a:cubicBezTo>
                  <a:cubicBezTo>
                    <a:pt x="21464" y="19449"/>
                    <a:pt x="21119" y="18634"/>
                    <a:pt x="20860" y="1853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8" name="Shape 2884"/>
            <p:cNvSpPr/>
            <p:nvPr/>
          </p:nvSpPr>
          <p:spPr>
            <a:xfrm>
              <a:off x="9788680" y="2385059"/>
              <a:ext cx="1846116" cy="859488"/>
            </a:xfrm>
            <a:custGeom>
              <a:avLst/>
              <a:gdLst/>
              <a:ahLst/>
              <a:cxnLst>
                <a:cxn ang="0">
                  <a:pos x="wd2" y="hd2"/>
                </a:cxn>
                <a:cxn ang="5400000">
                  <a:pos x="wd2" y="hd2"/>
                </a:cxn>
                <a:cxn ang="10800000">
                  <a:pos x="wd2" y="hd2"/>
                </a:cxn>
                <a:cxn ang="16200000">
                  <a:pos x="wd2" y="hd2"/>
                </a:cxn>
              </a:cxnLst>
              <a:rect l="0" t="0" r="r" b="b"/>
              <a:pathLst>
                <a:path w="21564" h="21329" extrusionOk="0">
                  <a:moveTo>
                    <a:pt x="16936" y="13503"/>
                  </a:moveTo>
                  <a:cubicBezTo>
                    <a:pt x="16498" y="13503"/>
                    <a:pt x="15525" y="13037"/>
                    <a:pt x="15133" y="13937"/>
                  </a:cubicBezTo>
                  <a:cubicBezTo>
                    <a:pt x="14741" y="14836"/>
                    <a:pt x="15024" y="15303"/>
                    <a:pt x="14851" y="15369"/>
                  </a:cubicBezTo>
                  <a:cubicBezTo>
                    <a:pt x="14666" y="15441"/>
                    <a:pt x="14569" y="14003"/>
                    <a:pt x="14788" y="13537"/>
                  </a:cubicBezTo>
                  <a:cubicBezTo>
                    <a:pt x="15008" y="13071"/>
                    <a:pt x="15714" y="12871"/>
                    <a:pt x="16152" y="13104"/>
                  </a:cubicBezTo>
                  <a:cubicBezTo>
                    <a:pt x="16592" y="13337"/>
                    <a:pt x="17375" y="12905"/>
                    <a:pt x="17485" y="12972"/>
                  </a:cubicBezTo>
                  <a:cubicBezTo>
                    <a:pt x="17595" y="13037"/>
                    <a:pt x="17376" y="13503"/>
                    <a:pt x="16936" y="13503"/>
                  </a:cubicBezTo>
                  <a:close/>
                  <a:moveTo>
                    <a:pt x="8033" y="13623"/>
                  </a:moveTo>
                  <a:cubicBezTo>
                    <a:pt x="7971" y="13806"/>
                    <a:pt x="7351" y="13465"/>
                    <a:pt x="7299" y="13196"/>
                  </a:cubicBezTo>
                  <a:cubicBezTo>
                    <a:pt x="7243" y="12908"/>
                    <a:pt x="8169" y="13231"/>
                    <a:pt x="8033" y="13623"/>
                  </a:cubicBezTo>
                  <a:close/>
                  <a:moveTo>
                    <a:pt x="21452" y="8741"/>
                  </a:moveTo>
                  <a:cubicBezTo>
                    <a:pt x="21437" y="8508"/>
                    <a:pt x="21342" y="8607"/>
                    <a:pt x="21264" y="8707"/>
                  </a:cubicBezTo>
                  <a:cubicBezTo>
                    <a:pt x="21186" y="8806"/>
                    <a:pt x="20935" y="8874"/>
                    <a:pt x="20840" y="8874"/>
                  </a:cubicBezTo>
                  <a:cubicBezTo>
                    <a:pt x="20746" y="8874"/>
                    <a:pt x="20574" y="8607"/>
                    <a:pt x="20574" y="8407"/>
                  </a:cubicBezTo>
                  <a:cubicBezTo>
                    <a:pt x="20574" y="8207"/>
                    <a:pt x="20554" y="7983"/>
                    <a:pt x="20460" y="7983"/>
                  </a:cubicBezTo>
                  <a:cubicBezTo>
                    <a:pt x="20366" y="7983"/>
                    <a:pt x="20225" y="7882"/>
                    <a:pt x="20131" y="7408"/>
                  </a:cubicBezTo>
                  <a:cubicBezTo>
                    <a:pt x="20037" y="6933"/>
                    <a:pt x="19896" y="6933"/>
                    <a:pt x="19790" y="6809"/>
                  </a:cubicBezTo>
                  <a:cubicBezTo>
                    <a:pt x="19684" y="6683"/>
                    <a:pt x="19390" y="7033"/>
                    <a:pt x="19261" y="7133"/>
                  </a:cubicBezTo>
                  <a:cubicBezTo>
                    <a:pt x="19131" y="7233"/>
                    <a:pt x="18908" y="7033"/>
                    <a:pt x="18743" y="6958"/>
                  </a:cubicBezTo>
                  <a:cubicBezTo>
                    <a:pt x="18579" y="6883"/>
                    <a:pt x="18485" y="6259"/>
                    <a:pt x="18332" y="6334"/>
                  </a:cubicBezTo>
                  <a:cubicBezTo>
                    <a:pt x="18179" y="6408"/>
                    <a:pt x="18144" y="7058"/>
                    <a:pt x="18026" y="7058"/>
                  </a:cubicBezTo>
                  <a:cubicBezTo>
                    <a:pt x="17908" y="7058"/>
                    <a:pt x="17697" y="5759"/>
                    <a:pt x="17473" y="5034"/>
                  </a:cubicBezTo>
                  <a:cubicBezTo>
                    <a:pt x="17250" y="4310"/>
                    <a:pt x="16850" y="2861"/>
                    <a:pt x="16498" y="2586"/>
                  </a:cubicBezTo>
                  <a:cubicBezTo>
                    <a:pt x="16145" y="2311"/>
                    <a:pt x="16250" y="1936"/>
                    <a:pt x="16344" y="1737"/>
                  </a:cubicBezTo>
                  <a:cubicBezTo>
                    <a:pt x="16439" y="1537"/>
                    <a:pt x="16133" y="1486"/>
                    <a:pt x="15992" y="1662"/>
                  </a:cubicBezTo>
                  <a:cubicBezTo>
                    <a:pt x="15851" y="1836"/>
                    <a:pt x="15674" y="2161"/>
                    <a:pt x="15510" y="2236"/>
                  </a:cubicBezTo>
                  <a:cubicBezTo>
                    <a:pt x="15345" y="2311"/>
                    <a:pt x="15110" y="2861"/>
                    <a:pt x="14933" y="2736"/>
                  </a:cubicBezTo>
                  <a:cubicBezTo>
                    <a:pt x="14757" y="2611"/>
                    <a:pt x="14675" y="3211"/>
                    <a:pt x="14534" y="2935"/>
                  </a:cubicBezTo>
                  <a:cubicBezTo>
                    <a:pt x="14392" y="2661"/>
                    <a:pt x="14722" y="2461"/>
                    <a:pt x="14722" y="2212"/>
                  </a:cubicBezTo>
                  <a:cubicBezTo>
                    <a:pt x="14722" y="1961"/>
                    <a:pt x="14498" y="2287"/>
                    <a:pt x="14440" y="2137"/>
                  </a:cubicBezTo>
                  <a:cubicBezTo>
                    <a:pt x="14381" y="1987"/>
                    <a:pt x="14192" y="1836"/>
                    <a:pt x="14192" y="2062"/>
                  </a:cubicBezTo>
                  <a:cubicBezTo>
                    <a:pt x="14192" y="2287"/>
                    <a:pt x="14040" y="2161"/>
                    <a:pt x="14040" y="1987"/>
                  </a:cubicBezTo>
                  <a:cubicBezTo>
                    <a:pt x="14040" y="1812"/>
                    <a:pt x="13934" y="1486"/>
                    <a:pt x="13840" y="1712"/>
                  </a:cubicBezTo>
                  <a:cubicBezTo>
                    <a:pt x="13746" y="1936"/>
                    <a:pt x="13428" y="2062"/>
                    <a:pt x="13358" y="1887"/>
                  </a:cubicBezTo>
                  <a:cubicBezTo>
                    <a:pt x="13287" y="1712"/>
                    <a:pt x="13405" y="1637"/>
                    <a:pt x="13417" y="1412"/>
                  </a:cubicBezTo>
                  <a:cubicBezTo>
                    <a:pt x="13428" y="1187"/>
                    <a:pt x="13299" y="887"/>
                    <a:pt x="13322" y="613"/>
                  </a:cubicBezTo>
                  <a:cubicBezTo>
                    <a:pt x="13346" y="338"/>
                    <a:pt x="13099" y="63"/>
                    <a:pt x="12981" y="163"/>
                  </a:cubicBezTo>
                  <a:cubicBezTo>
                    <a:pt x="12864" y="263"/>
                    <a:pt x="12699" y="163"/>
                    <a:pt x="12570" y="38"/>
                  </a:cubicBezTo>
                  <a:cubicBezTo>
                    <a:pt x="12440" y="-87"/>
                    <a:pt x="11935" y="113"/>
                    <a:pt x="11911" y="363"/>
                  </a:cubicBezTo>
                  <a:cubicBezTo>
                    <a:pt x="11888" y="613"/>
                    <a:pt x="11253" y="812"/>
                    <a:pt x="11135" y="912"/>
                  </a:cubicBezTo>
                  <a:cubicBezTo>
                    <a:pt x="11018" y="1012"/>
                    <a:pt x="10547" y="1162"/>
                    <a:pt x="10383" y="1212"/>
                  </a:cubicBezTo>
                  <a:cubicBezTo>
                    <a:pt x="10218" y="1262"/>
                    <a:pt x="10053" y="1562"/>
                    <a:pt x="9842" y="1562"/>
                  </a:cubicBezTo>
                  <a:cubicBezTo>
                    <a:pt x="9630" y="1562"/>
                    <a:pt x="9230" y="1612"/>
                    <a:pt x="9042" y="1911"/>
                  </a:cubicBezTo>
                  <a:cubicBezTo>
                    <a:pt x="8854" y="2212"/>
                    <a:pt x="8548" y="1961"/>
                    <a:pt x="8407" y="2062"/>
                  </a:cubicBezTo>
                  <a:cubicBezTo>
                    <a:pt x="8266" y="2161"/>
                    <a:pt x="8031" y="2011"/>
                    <a:pt x="7960" y="2112"/>
                  </a:cubicBezTo>
                  <a:cubicBezTo>
                    <a:pt x="7889" y="2212"/>
                    <a:pt x="7913" y="2811"/>
                    <a:pt x="7984" y="3061"/>
                  </a:cubicBezTo>
                  <a:cubicBezTo>
                    <a:pt x="8054" y="3311"/>
                    <a:pt x="8431" y="3410"/>
                    <a:pt x="8454" y="3560"/>
                  </a:cubicBezTo>
                  <a:cubicBezTo>
                    <a:pt x="8477" y="3710"/>
                    <a:pt x="8078" y="3710"/>
                    <a:pt x="7889" y="3760"/>
                  </a:cubicBezTo>
                  <a:cubicBezTo>
                    <a:pt x="7702" y="3811"/>
                    <a:pt x="7749" y="4310"/>
                    <a:pt x="7795" y="4560"/>
                  </a:cubicBezTo>
                  <a:cubicBezTo>
                    <a:pt x="7843" y="4810"/>
                    <a:pt x="7607" y="5060"/>
                    <a:pt x="7466" y="5159"/>
                  </a:cubicBezTo>
                  <a:cubicBezTo>
                    <a:pt x="7325" y="5259"/>
                    <a:pt x="7466" y="5759"/>
                    <a:pt x="7607" y="5759"/>
                  </a:cubicBezTo>
                  <a:cubicBezTo>
                    <a:pt x="7749" y="5759"/>
                    <a:pt x="7866" y="6008"/>
                    <a:pt x="7984" y="6008"/>
                  </a:cubicBezTo>
                  <a:cubicBezTo>
                    <a:pt x="8101" y="6008"/>
                    <a:pt x="8125" y="6508"/>
                    <a:pt x="8125" y="6809"/>
                  </a:cubicBezTo>
                  <a:cubicBezTo>
                    <a:pt x="8125" y="7108"/>
                    <a:pt x="7984" y="7208"/>
                    <a:pt x="7795" y="7208"/>
                  </a:cubicBezTo>
                  <a:cubicBezTo>
                    <a:pt x="7607" y="7208"/>
                    <a:pt x="7513" y="6908"/>
                    <a:pt x="7396" y="6858"/>
                  </a:cubicBezTo>
                  <a:cubicBezTo>
                    <a:pt x="7278" y="6809"/>
                    <a:pt x="7302" y="7308"/>
                    <a:pt x="7207" y="7408"/>
                  </a:cubicBezTo>
                  <a:cubicBezTo>
                    <a:pt x="7114" y="7508"/>
                    <a:pt x="7090" y="7058"/>
                    <a:pt x="6949" y="7058"/>
                  </a:cubicBezTo>
                  <a:cubicBezTo>
                    <a:pt x="6808" y="7058"/>
                    <a:pt x="6643" y="7008"/>
                    <a:pt x="6596" y="6708"/>
                  </a:cubicBezTo>
                  <a:cubicBezTo>
                    <a:pt x="6549" y="6408"/>
                    <a:pt x="6220" y="6358"/>
                    <a:pt x="6079" y="6659"/>
                  </a:cubicBezTo>
                  <a:cubicBezTo>
                    <a:pt x="5938" y="6958"/>
                    <a:pt x="5891" y="6809"/>
                    <a:pt x="5773" y="6608"/>
                  </a:cubicBezTo>
                  <a:cubicBezTo>
                    <a:pt x="5655" y="6408"/>
                    <a:pt x="5303" y="6708"/>
                    <a:pt x="5256" y="6958"/>
                  </a:cubicBezTo>
                  <a:cubicBezTo>
                    <a:pt x="5209" y="7208"/>
                    <a:pt x="4950" y="7308"/>
                    <a:pt x="4762" y="7058"/>
                  </a:cubicBezTo>
                  <a:cubicBezTo>
                    <a:pt x="4573" y="6809"/>
                    <a:pt x="4456" y="6708"/>
                    <a:pt x="4456" y="7058"/>
                  </a:cubicBezTo>
                  <a:cubicBezTo>
                    <a:pt x="4456" y="7408"/>
                    <a:pt x="4315" y="7108"/>
                    <a:pt x="4315" y="6908"/>
                  </a:cubicBezTo>
                  <a:cubicBezTo>
                    <a:pt x="4315" y="6708"/>
                    <a:pt x="4009" y="6309"/>
                    <a:pt x="3868" y="6109"/>
                  </a:cubicBezTo>
                  <a:cubicBezTo>
                    <a:pt x="3727" y="5909"/>
                    <a:pt x="3280" y="5909"/>
                    <a:pt x="3256" y="5709"/>
                  </a:cubicBezTo>
                  <a:cubicBezTo>
                    <a:pt x="3233" y="5509"/>
                    <a:pt x="2951" y="5359"/>
                    <a:pt x="2880" y="5709"/>
                  </a:cubicBezTo>
                  <a:cubicBezTo>
                    <a:pt x="2810" y="6059"/>
                    <a:pt x="2692" y="5809"/>
                    <a:pt x="2598" y="5709"/>
                  </a:cubicBezTo>
                  <a:cubicBezTo>
                    <a:pt x="2504" y="5609"/>
                    <a:pt x="2292" y="5859"/>
                    <a:pt x="2198" y="5959"/>
                  </a:cubicBezTo>
                  <a:cubicBezTo>
                    <a:pt x="2104" y="6059"/>
                    <a:pt x="1798" y="6508"/>
                    <a:pt x="1634" y="6508"/>
                  </a:cubicBezTo>
                  <a:cubicBezTo>
                    <a:pt x="1469" y="6508"/>
                    <a:pt x="1563" y="6958"/>
                    <a:pt x="1351" y="7058"/>
                  </a:cubicBezTo>
                  <a:cubicBezTo>
                    <a:pt x="1140" y="7158"/>
                    <a:pt x="1187" y="7457"/>
                    <a:pt x="1210" y="7658"/>
                  </a:cubicBezTo>
                  <a:cubicBezTo>
                    <a:pt x="1234" y="7857"/>
                    <a:pt x="1351" y="8207"/>
                    <a:pt x="1163" y="8357"/>
                  </a:cubicBezTo>
                  <a:cubicBezTo>
                    <a:pt x="975" y="8507"/>
                    <a:pt x="904" y="7857"/>
                    <a:pt x="740" y="7607"/>
                  </a:cubicBezTo>
                  <a:cubicBezTo>
                    <a:pt x="575" y="7358"/>
                    <a:pt x="434" y="7658"/>
                    <a:pt x="434" y="8007"/>
                  </a:cubicBezTo>
                  <a:cubicBezTo>
                    <a:pt x="434" y="8357"/>
                    <a:pt x="246" y="8357"/>
                    <a:pt x="152" y="8707"/>
                  </a:cubicBezTo>
                  <a:cubicBezTo>
                    <a:pt x="58" y="9056"/>
                    <a:pt x="317" y="9107"/>
                    <a:pt x="317" y="9257"/>
                  </a:cubicBezTo>
                  <a:cubicBezTo>
                    <a:pt x="317" y="9407"/>
                    <a:pt x="175" y="9556"/>
                    <a:pt x="129" y="9606"/>
                  </a:cubicBezTo>
                  <a:cubicBezTo>
                    <a:pt x="81" y="9657"/>
                    <a:pt x="-36" y="10156"/>
                    <a:pt x="11" y="10306"/>
                  </a:cubicBezTo>
                  <a:cubicBezTo>
                    <a:pt x="58" y="10455"/>
                    <a:pt x="340" y="10406"/>
                    <a:pt x="317" y="10755"/>
                  </a:cubicBezTo>
                  <a:cubicBezTo>
                    <a:pt x="293" y="11105"/>
                    <a:pt x="270" y="11455"/>
                    <a:pt x="411" y="11355"/>
                  </a:cubicBezTo>
                  <a:cubicBezTo>
                    <a:pt x="552" y="11256"/>
                    <a:pt x="693" y="11305"/>
                    <a:pt x="787" y="11305"/>
                  </a:cubicBezTo>
                  <a:cubicBezTo>
                    <a:pt x="881" y="11305"/>
                    <a:pt x="952" y="11705"/>
                    <a:pt x="1116" y="12105"/>
                  </a:cubicBezTo>
                  <a:cubicBezTo>
                    <a:pt x="1281" y="12504"/>
                    <a:pt x="1351" y="12704"/>
                    <a:pt x="1187" y="12804"/>
                  </a:cubicBezTo>
                  <a:cubicBezTo>
                    <a:pt x="1022" y="12904"/>
                    <a:pt x="1093" y="13104"/>
                    <a:pt x="1305" y="13304"/>
                  </a:cubicBezTo>
                  <a:cubicBezTo>
                    <a:pt x="1360" y="13357"/>
                    <a:pt x="1419" y="13437"/>
                    <a:pt x="1476" y="13521"/>
                  </a:cubicBezTo>
                  <a:cubicBezTo>
                    <a:pt x="1510" y="13473"/>
                    <a:pt x="1543" y="13424"/>
                    <a:pt x="1571" y="13371"/>
                  </a:cubicBezTo>
                  <a:cubicBezTo>
                    <a:pt x="1838" y="12871"/>
                    <a:pt x="2324" y="12404"/>
                    <a:pt x="2684" y="12604"/>
                  </a:cubicBezTo>
                  <a:cubicBezTo>
                    <a:pt x="3045" y="12804"/>
                    <a:pt x="3343" y="12471"/>
                    <a:pt x="3500" y="12938"/>
                  </a:cubicBezTo>
                  <a:cubicBezTo>
                    <a:pt x="3656" y="13403"/>
                    <a:pt x="3499" y="14270"/>
                    <a:pt x="3562" y="14603"/>
                  </a:cubicBezTo>
                  <a:cubicBezTo>
                    <a:pt x="3625" y="14936"/>
                    <a:pt x="3280" y="14970"/>
                    <a:pt x="3045" y="14903"/>
                  </a:cubicBezTo>
                  <a:cubicBezTo>
                    <a:pt x="2810" y="14836"/>
                    <a:pt x="2323" y="15103"/>
                    <a:pt x="2386" y="15402"/>
                  </a:cubicBezTo>
                  <a:cubicBezTo>
                    <a:pt x="2449" y="15702"/>
                    <a:pt x="2622" y="16402"/>
                    <a:pt x="2308" y="16035"/>
                  </a:cubicBezTo>
                  <a:cubicBezTo>
                    <a:pt x="1995" y="15669"/>
                    <a:pt x="1869" y="16401"/>
                    <a:pt x="2042" y="16401"/>
                  </a:cubicBezTo>
                  <a:cubicBezTo>
                    <a:pt x="2214" y="16401"/>
                    <a:pt x="2449" y="16835"/>
                    <a:pt x="2449" y="17135"/>
                  </a:cubicBezTo>
                  <a:cubicBezTo>
                    <a:pt x="2449" y="17434"/>
                    <a:pt x="2465" y="18100"/>
                    <a:pt x="2622" y="18000"/>
                  </a:cubicBezTo>
                  <a:cubicBezTo>
                    <a:pt x="2778" y="17901"/>
                    <a:pt x="2778" y="18500"/>
                    <a:pt x="2998" y="18467"/>
                  </a:cubicBezTo>
                  <a:cubicBezTo>
                    <a:pt x="3218" y="18434"/>
                    <a:pt x="3421" y="18600"/>
                    <a:pt x="3249" y="19033"/>
                  </a:cubicBezTo>
                  <a:cubicBezTo>
                    <a:pt x="3076" y="19467"/>
                    <a:pt x="3358" y="20665"/>
                    <a:pt x="3421" y="20399"/>
                  </a:cubicBezTo>
                  <a:cubicBezTo>
                    <a:pt x="3461" y="20232"/>
                    <a:pt x="3426" y="19868"/>
                    <a:pt x="3488" y="19636"/>
                  </a:cubicBezTo>
                  <a:cubicBezTo>
                    <a:pt x="3365" y="19024"/>
                    <a:pt x="3885" y="19022"/>
                    <a:pt x="4036" y="19022"/>
                  </a:cubicBezTo>
                  <a:cubicBezTo>
                    <a:pt x="4203" y="19022"/>
                    <a:pt x="4496" y="19555"/>
                    <a:pt x="4684" y="20090"/>
                  </a:cubicBezTo>
                  <a:cubicBezTo>
                    <a:pt x="4873" y="20623"/>
                    <a:pt x="5061" y="20268"/>
                    <a:pt x="5061" y="20268"/>
                  </a:cubicBezTo>
                  <a:lnTo>
                    <a:pt x="5124" y="15286"/>
                  </a:lnTo>
                  <a:lnTo>
                    <a:pt x="6465" y="14527"/>
                  </a:lnTo>
                  <a:cubicBezTo>
                    <a:pt x="6478" y="14455"/>
                    <a:pt x="6493" y="14390"/>
                    <a:pt x="6510" y="14337"/>
                  </a:cubicBezTo>
                  <a:cubicBezTo>
                    <a:pt x="6683" y="13803"/>
                    <a:pt x="6915" y="14244"/>
                    <a:pt x="6996" y="14370"/>
                  </a:cubicBezTo>
                  <a:cubicBezTo>
                    <a:pt x="7064" y="14475"/>
                    <a:pt x="7027" y="13804"/>
                    <a:pt x="7215" y="13837"/>
                  </a:cubicBezTo>
                  <a:cubicBezTo>
                    <a:pt x="7403" y="13871"/>
                    <a:pt x="7200" y="14502"/>
                    <a:pt x="7341" y="14502"/>
                  </a:cubicBezTo>
                  <a:cubicBezTo>
                    <a:pt x="7451" y="14502"/>
                    <a:pt x="7702" y="15330"/>
                    <a:pt x="7623" y="15981"/>
                  </a:cubicBezTo>
                  <a:cubicBezTo>
                    <a:pt x="7832" y="16346"/>
                    <a:pt x="8210" y="17204"/>
                    <a:pt x="8243" y="17421"/>
                  </a:cubicBezTo>
                  <a:cubicBezTo>
                    <a:pt x="8285" y="17687"/>
                    <a:pt x="8829" y="17243"/>
                    <a:pt x="8934" y="17331"/>
                  </a:cubicBezTo>
                  <a:cubicBezTo>
                    <a:pt x="9039" y="17421"/>
                    <a:pt x="9856" y="17421"/>
                    <a:pt x="10003" y="17421"/>
                  </a:cubicBezTo>
                  <a:cubicBezTo>
                    <a:pt x="10149" y="17421"/>
                    <a:pt x="10253" y="17998"/>
                    <a:pt x="10421" y="18088"/>
                  </a:cubicBezTo>
                  <a:cubicBezTo>
                    <a:pt x="10588" y="18177"/>
                    <a:pt x="10526" y="18755"/>
                    <a:pt x="10546" y="19155"/>
                  </a:cubicBezTo>
                  <a:cubicBezTo>
                    <a:pt x="10567" y="19555"/>
                    <a:pt x="10819" y="19956"/>
                    <a:pt x="10840" y="20313"/>
                  </a:cubicBezTo>
                  <a:cubicBezTo>
                    <a:pt x="10861" y="20667"/>
                    <a:pt x="11133" y="20490"/>
                    <a:pt x="11300" y="20579"/>
                  </a:cubicBezTo>
                  <a:cubicBezTo>
                    <a:pt x="11468" y="20668"/>
                    <a:pt x="11718" y="20801"/>
                    <a:pt x="11740" y="21157"/>
                  </a:cubicBezTo>
                  <a:cubicBezTo>
                    <a:pt x="11761" y="21513"/>
                    <a:pt x="11970" y="21246"/>
                    <a:pt x="11991" y="20978"/>
                  </a:cubicBezTo>
                  <a:cubicBezTo>
                    <a:pt x="12012" y="20712"/>
                    <a:pt x="12221" y="20357"/>
                    <a:pt x="12535" y="20090"/>
                  </a:cubicBezTo>
                  <a:cubicBezTo>
                    <a:pt x="12677" y="19969"/>
                    <a:pt x="12770" y="19970"/>
                    <a:pt x="12841" y="20027"/>
                  </a:cubicBezTo>
                  <a:cubicBezTo>
                    <a:pt x="12899" y="19708"/>
                    <a:pt x="12960" y="19438"/>
                    <a:pt x="13001" y="19399"/>
                  </a:cubicBezTo>
                  <a:cubicBezTo>
                    <a:pt x="13111" y="19300"/>
                    <a:pt x="13315" y="18967"/>
                    <a:pt x="13331" y="18634"/>
                  </a:cubicBezTo>
                  <a:cubicBezTo>
                    <a:pt x="13346" y="18301"/>
                    <a:pt x="13769" y="18301"/>
                    <a:pt x="14052" y="18600"/>
                  </a:cubicBezTo>
                  <a:cubicBezTo>
                    <a:pt x="14334" y="18900"/>
                    <a:pt x="14506" y="18901"/>
                    <a:pt x="14522" y="18434"/>
                  </a:cubicBezTo>
                  <a:cubicBezTo>
                    <a:pt x="14538" y="17967"/>
                    <a:pt x="14945" y="17834"/>
                    <a:pt x="15071" y="17967"/>
                  </a:cubicBezTo>
                  <a:cubicBezTo>
                    <a:pt x="15196" y="18100"/>
                    <a:pt x="15588" y="18568"/>
                    <a:pt x="15776" y="18400"/>
                  </a:cubicBezTo>
                  <a:cubicBezTo>
                    <a:pt x="15965" y="18234"/>
                    <a:pt x="16905" y="18434"/>
                    <a:pt x="17141" y="18568"/>
                  </a:cubicBezTo>
                  <a:cubicBezTo>
                    <a:pt x="17376" y="18700"/>
                    <a:pt x="17438" y="18367"/>
                    <a:pt x="17642" y="18867"/>
                  </a:cubicBezTo>
                  <a:cubicBezTo>
                    <a:pt x="17813" y="19286"/>
                    <a:pt x="17897" y="18909"/>
                    <a:pt x="18086" y="19232"/>
                  </a:cubicBezTo>
                  <a:cubicBezTo>
                    <a:pt x="18086" y="19105"/>
                    <a:pt x="18073" y="18945"/>
                    <a:pt x="18073" y="18775"/>
                  </a:cubicBezTo>
                  <a:cubicBezTo>
                    <a:pt x="18073" y="18450"/>
                    <a:pt x="18309" y="18175"/>
                    <a:pt x="18355" y="17925"/>
                  </a:cubicBezTo>
                  <a:cubicBezTo>
                    <a:pt x="18403" y="17676"/>
                    <a:pt x="18144" y="16926"/>
                    <a:pt x="18144" y="16676"/>
                  </a:cubicBezTo>
                  <a:cubicBezTo>
                    <a:pt x="18144" y="16426"/>
                    <a:pt x="18144" y="15827"/>
                    <a:pt x="18026" y="15702"/>
                  </a:cubicBezTo>
                  <a:cubicBezTo>
                    <a:pt x="17908" y="15577"/>
                    <a:pt x="18250" y="15252"/>
                    <a:pt x="18331" y="15261"/>
                  </a:cubicBezTo>
                  <a:cubicBezTo>
                    <a:pt x="18505" y="15279"/>
                    <a:pt x="18754" y="14893"/>
                    <a:pt x="18830" y="15053"/>
                  </a:cubicBezTo>
                  <a:cubicBezTo>
                    <a:pt x="18906" y="15215"/>
                    <a:pt x="19058" y="15261"/>
                    <a:pt x="19210" y="15261"/>
                  </a:cubicBezTo>
                  <a:cubicBezTo>
                    <a:pt x="19361" y="15261"/>
                    <a:pt x="19296" y="14893"/>
                    <a:pt x="19210" y="14731"/>
                  </a:cubicBezTo>
                  <a:cubicBezTo>
                    <a:pt x="19123" y="14569"/>
                    <a:pt x="19481" y="13071"/>
                    <a:pt x="19535" y="12564"/>
                  </a:cubicBezTo>
                  <a:cubicBezTo>
                    <a:pt x="19589" y="12056"/>
                    <a:pt x="19720" y="12518"/>
                    <a:pt x="19893" y="12564"/>
                  </a:cubicBezTo>
                  <a:cubicBezTo>
                    <a:pt x="20067" y="12609"/>
                    <a:pt x="20273" y="12540"/>
                    <a:pt x="20382" y="12656"/>
                  </a:cubicBezTo>
                  <a:cubicBezTo>
                    <a:pt x="20490" y="12770"/>
                    <a:pt x="20805" y="12518"/>
                    <a:pt x="20881" y="12264"/>
                  </a:cubicBezTo>
                  <a:cubicBezTo>
                    <a:pt x="20957" y="12010"/>
                    <a:pt x="20794" y="11941"/>
                    <a:pt x="20805" y="11364"/>
                  </a:cubicBezTo>
                  <a:cubicBezTo>
                    <a:pt x="20816" y="10788"/>
                    <a:pt x="20979" y="10511"/>
                    <a:pt x="21152" y="10511"/>
                  </a:cubicBezTo>
                  <a:cubicBezTo>
                    <a:pt x="21326" y="10511"/>
                    <a:pt x="21380" y="10166"/>
                    <a:pt x="21380" y="9889"/>
                  </a:cubicBezTo>
                  <a:cubicBezTo>
                    <a:pt x="21380" y="9639"/>
                    <a:pt x="21521" y="9481"/>
                    <a:pt x="21564" y="9164"/>
                  </a:cubicBezTo>
                  <a:cubicBezTo>
                    <a:pt x="21508" y="9037"/>
                    <a:pt x="21461" y="8869"/>
                    <a:pt x="21452" y="874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49" name="Shape 2885"/>
            <p:cNvSpPr/>
            <p:nvPr/>
          </p:nvSpPr>
          <p:spPr>
            <a:xfrm>
              <a:off x="12322805" y="2385059"/>
              <a:ext cx="270100" cy="266305"/>
            </a:xfrm>
            <a:custGeom>
              <a:avLst/>
              <a:gdLst/>
              <a:ahLst/>
              <a:cxnLst>
                <a:cxn ang="0">
                  <a:pos x="wd2" y="hd2"/>
                </a:cxn>
                <a:cxn ang="5400000">
                  <a:pos x="wd2" y="hd2"/>
                </a:cxn>
                <a:cxn ang="10800000">
                  <a:pos x="wd2" y="hd2"/>
                </a:cxn>
                <a:cxn ang="16200000">
                  <a:pos x="wd2" y="hd2"/>
                </a:cxn>
              </a:cxnLst>
              <a:rect l="0" t="0" r="r" b="b"/>
              <a:pathLst>
                <a:path w="20335" h="20701" extrusionOk="0">
                  <a:moveTo>
                    <a:pt x="16255" y="12538"/>
                  </a:moveTo>
                  <a:cubicBezTo>
                    <a:pt x="13376" y="15197"/>
                    <a:pt x="7613" y="15823"/>
                    <a:pt x="7613" y="18015"/>
                  </a:cubicBezTo>
                  <a:cubicBezTo>
                    <a:pt x="7613" y="20206"/>
                    <a:pt x="641" y="21302"/>
                    <a:pt x="35" y="20363"/>
                  </a:cubicBezTo>
                  <a:cubicBezTo>
                    <a:pt x="-495" y="19539"/>
                    <a:pt x="5189" y="19267"/>
                    <a:pt x="6554" y="16136"/>
                  </a:cubicBezTo>
                  <a:cubicBezTo>
                    <a:pt x="7918" y="13006"/>
                    <a:pt x="13093" y="11395"/>
                    <a:pt x="15649" y="7214"/>
                  </a:cubicBezTo>
                  <a:cubicBezTo>
                    <a:pt x="17468" y="4242"/>
                    <a:pt x="18984" y="-298"/>
                    <a:pt x="20044" y="15"/>
                  </a:cubicBezTo>
                  <a:cubicBezTo>
                    <a:pt x="21105" y="328"/>
                    <a:pt x="19136" y="9875"/>
                    <a:pt x="16255" y="1253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0" name="Shape 2886"/>
            <p:cNvSpPr/>
            <p:nvPr/>
          </p:nvSpPr>
          <p:spPr>
            <a:xfrm>
              <a:off x="8546462" y="248443"/>
              <a:ext cx="7396254" cy="2706610"/>
            </a:xfrm>
            <a:custGeom>
              <a:avLst/>
              <a:gdLst/>
              <a:ahLst/>
              <a:cxnLst>
                <a:cxn ang="0">
                  <a:pos x="wd2" y="hd2"/>
                </a:cxn>
                <a:cxn ang="5400000">
                  <a:pos x="wd2" y="hd2"/>
                </a:cxn>
                <a:cxn ang="10800000">
                  <a:pos x="wd2" y="hd2"/>
                </a:cxn>
                <a:cxn ang="16200000">
                  <a:pos x="wd2" y="hd2"/>
                </a:cxn>
              </a:cxnLst>
              <a:rect l="0" t="0" r="r" b="b"/>
              <a:pathLst>
                <a:path w="21567" h="21445" extrusionOk="0">
                  <a:moveTo>
                    <a:pt x="4515" y="6402"/>
                  </a:moveTo>
                  <a:cubicBezTo>
                    <a:pt x="4519" y="6508"/>
                    <a:pt x="4495" y="6583"/>
                    <a:pt x="4421" y="6583"/>
                  </a:cubicBezTo>
                  <a:cubicBezTo>
                    <a:pt x="4347" y="6583"/>
                    <a:pt x="4456" y="6710"/>
                    <a:pt x="4464" y="6827"/>
                  </a:cubicBezTo>
                  <a:cubicBezTo>
                    <a:pt x="4472" y="6944"/>
                    <a:pt x="4390" y="6859"/>
                    <a:pt x="4386" y="7040"/>
                  </a:cubicBezTo>
                  <a:cubicBezTo>
                    <a:pt x="4382" y="7221"/>
                    <a:pt x="4241" y="7040"/>
                    <a:pt x="4221" y="7274"/>
                  </a:cubicBezTo>
                  <a:cubicBezTo>
                    <a:pt x="4202" y="7508"/>
                    <a:pt x="4292" y="7476"/>
                    <a:pt x="4354" y="7487"/>
                  </a:cubicBezTo>
                  <a:cubicBezTo>
                    <a:pt x="4417" y="7497"/>
                    <a:pt x="4331" y="7657"/>
                    <a:pt x="4378" y="7752"/>
                  </a:cubicBezTo>
                  <a:cubicBezTo>
                    <a:pt x="4425" y="7848"/>
                    <a:pt x="4460" y="7816"/>
                    <a:pt x="4429" y="7635"/>
                  </a:cubicBezTo>
                  <a:cubicBezTo>
                    <a:pt x="4398" y="7455"/>
                    <a:pt x="4593" y="7699"/>
                    <a:pt x="4535" y="7838"/>
                  </a:cubicBezTo>
                  <a:cubicBezTo>
                    <a:pt x="4476" y="7976"/>
                    <a:pt x="4628" y="8082"/>
                    <a:pt x="4703" y="8093"/>
                  </a:cubicBezTo>
                  <a:cubicBezTo>
                    <a:pt x="4777" y="8104"/>
                    <a:pt x="5041" y="8260"/>
                    <a:pt x="5047" y="8093"/>
                  </a:cubicBezTo>
                  <a:cubicBezTo>
                    <a:pt x="5051" y="7986"/>
                    <a:pt x="4949" y="7891"/>
                    <a:pt x="4867" y="7657"/>
                  </a:cubicBezTo>
                  <a:cubicBezTo>
                    <a:pt x="4785" y="7423"/>
                    <a:pt x="4726" y="7040"/>
                    <a:pt x="4820" y="6881"/>
                  </a:cubicBezTo>
                  <a:cubicBezTo>
                    <a:pt x="4914" y="6721"/>
                    <a:pt x="4832" y="6646"/>
                    <a:pt x="4926" y="6466"/>
                  </a:cubicBezTo>
                  <a:cubicBezTo>
                    <a:pt x="5020" y="6285"/>
                    <a:pt x="4965" y="6115"/>
                    <a:pt x="5043" y="6093"/>
                  </a:cubicBezTo>
                  <a:cubicBezTo>
                    <a:pt x="5122" y="6072"/>
                    <a:pt x="5036" y="5881"/>
                    <a:pt x="5114" y="5849"/>
                  </a:cubicBezTo>
                  <a:cubicBezTo>
                    <a:pt x="5192" y="5817"/>
                    <a:pt x="5208" y="5583"/>
                    <a:pt x="5196" y="5498"/>
                  </a:cubicBezTo>
                  <a:cubicBezTo>
                    <a:pt x="5184" y="5413"/>
                    <a:pt x="5278" y="5509"/>
                    <a:pt x="5321" y="5381"/>
                  </a:cubicBezTo>
                  <a:cubicBezTo>
                    <a:pt x="5364" y="5253"/>
                    <a:pt x="5466" y="5338"/>
                    <a:pt x="5497" y="5158"/>
                  </a:cubicBezTo>
                  <a:cubicBezTo>
                    <a:pt x="5529" y="4977"/>
                    <a:pt x="5979" y="4562"/>
                    <a:pt x="6233" y="4402"/>
                  </a:cubicBezTo>
                  <a:cubicBezTo>
                    <a:pt x="6488" y="4243"/>
                    <a:pt x="6664" y="3956"/>
                    <a:pt x="6574" y="3764"/>
                  </a:cubicBezTo>
                  <a:cubicBezTo>
                    <a:pt x="6484" y="3573"/>
                    <a:pt x="6229" y="3839"/>
                    <a:pt x="6167" y="3977"/>
                  </a:cubicBezTo>
                  <a:cubicBezTo>
                    <a:pt x="6104" y="4115"/>
                    <a:pt x="6014" y="4019"/>
                    <a:pt x="5952" y="4115"/>
                  </a:cubicBezTo>
                  <a:cubicBezTo>
                    <a:pt x="5889" y="4211"/>
                    <a:pt x="5756" y="4296"/>
                    <a:pt x="5689" y="4179"/>
                  </a:cubicBezTo>
                  <a:cubicBezTo>
                    <a:pt x="5623" y="4062"/>
                    <a:pt x="5544" y="4317"/>
                    <a:pt x="5494" y="4307"/>
                  </a:cubicBezTo>
                  <a:cubicBezTo>
                    <a:pt x="5443" y="4296"/>
                    <a:pt x="5384" y="4445"/>
                    <a:pt x="5329" y="4434"/>
                  </a:cubicBezTo>
                  <a:cubicBezTo>
                    <a:pt x="5274" y="4424"/>
                    <a:pt x="5165" y="4551"/>
                    <a:pt x="5157" y="4636"/>
                  </a:cubicBezTo>
                  <a:cubicBezTo>
                    <a:pt x="5149" y="4721"/>
                    <a:pt x="5055" y="4700"/>
                    <a:pt x="5055" y="4807"/>
                  </a:cubicBezTo>
                  <a:cubicBezTo>
                    <a:pt x="5055" y="4913"/>
                    <a:pt x="4981" y="5009"/>
                    <a:pt x="4942" y="4913"/>
                  </a:cubicBezTo>
                  <a:cubicBezTo>
                    <a:pt x="4902" y="4817"/>
                    <a:pt x="4855" y="5019"/>
                    <a:pt x="4910" y="5158"/>
                  </a:cubicBezTo>
                  <a:cubicBezTo>
                    <a:pt x="4965" y="5296"/>
                    <a:pt x="4809" y="5306"/>
                    <a:pt x="4836" y="5391"/>
                  </a:cubicBezTo>
                  <a:cubicBezTo>
                    <a:pt x="4863" y="5477"/>
                    <a:pt x="4777" y="5530"/>
                    <a:pt x="4797" y="5625"/>
                  </a:cubicBezTo>
                  <a:cubicBezTo>
                    <a:pt x="4816" y="5721"/>
                    <a:pt x="4742" y="5753"/>
                    <a:pt x="4683" y="5785"/>
                  </a:cubicBezTo>
                  <a:cubicBezTo>
                    <a:pt x="4625" y="5817"/>
                    <a:pt x="4593" y="6030"/>
                    <a:pt x="4668" y="6040"/>
                  </a:cubicBezTo>
                  <a:cubicBezTo>
                    <a:pt x="4742" y="6051"/>
                    <a:pt x="4625" y="6083"/>
                    <a:pt x="4632" y="6242"/>
                  </a:cubicBezTo>
                  <a:cubicBezTo>
                    <a:pt x="4640" y="6402"/>
                    <a:pt x="4511" y="6296"/>
                    <a:pt x="4515" y="6402"/>
                  </a:cubicBezTo>
                  <a:close/>
                  <a:moveTo>
                    <a:pt x="5098" y="499"/>
                  </a:moveTo>
                  <a:cubicBezTo>
                    <a:pt x="5110" y="276"/>
                    <a:pt x="4973" y="457"/>
                    <a:pt x="4871" y="340"/>
                  </a:cubicBezTo>
                  <a:cubicBezTo>
                    <a:pt x="4769" y="223"/>
                    <a:pt x="4709" y="232"/>
                    <a:pt x="4777" y="393"/>
                  </a:cubicBezTo>
                  <a:cubicBezTo>
                    <a:pt x="4809" y="468"/>
                    <a:pt x="4603" y="526"/>
                    <a:pt x="4636" y="616"/>
                  </a:cubicBezTo>
                  <a:cubicBezTo>
                    <a:pt x="4711" y="819"/>
                    <a:pt x="5086" y="723"/>
                    <a:pt x="5098" y="499"/>
                  </a:cubicBezTo>
                  <a:close/>
                  <a:moveTo>
                    <a:pt x="5721" y="669"/>
                  </a:moveTo>
                  <a:cubicBezTo>
                    <a:pt x="5748" y="574"/>
                    <a:pt x="5670" y="574"/>
                    <a:pt x="5662" y="478"/>
                  </a:cubicBezTo>
                  <a:cubicBezTo>
                    <a:pt x="5654" y="382"/>
                    <a:pt x="5435" y="361"/>
                    <a:pt x="5447" y="468"/>
                  </a:cubicBezTo>
                  <a:cubicBezTo>
                    <a:pt x="5458" y="574"/>
                    <a:pt x="5295" y="690"/>
                    <a:pt x="5345" y="797"/>
                  </a:cubicBezTo>
                  <a:cubicBezTo>
                    <a:pt x="5439" y="999"/>
                    <a:pt x="5693" y="765"/>
                    <a:pt x="5721" y="669"/>
                  </a:cubicBezTo>
                  <a:close/>
                  <a:moveTo>
                    <a:pt x="5051" y="872"/>
                  </a:moveTo>
                  <a:cubicBezTo>
                    <a:pt x="5063" y="956"/>
                    <a:pt x="5032" y="967"/>
                    <a:pt x="4953" y="967"/>
                  </a:cubicBezTo>
                  <a:cubicBezTo>
                    <a:pt x="4875" y="967"/>
                    <a:pt x="4834" y="1087"/>
                    <a:pt x="4875" y="1180"/>
                  </a:cubicBezTo>
                  <a:cubicBezTo>
                    <a:pt x="4922" y="1286"/>
                    <a:pt x="5129" y="1244"/>
                    <a:pt x="5165" y="1116"/>
                  </a:cubicBezTo>
                  <a:cubicBezTo>
                    <a:pt x="5200" y="988"/>
                    <a:pt x="5290" y="1095"/>
                    <a:pt x="5306" y="967"/>
                  </a:cubicBezTo>
                  <a:cubicBezTo>
                    <a:pt x="5321" y="840"/>
                    <a:pt x="5039" y="787"/>
                    <a:pt x="5051" y="872"/>
                  </a:cubicBezTo>
                  <a:close/>
                  <a:moveTo>
                    <a:pt x="4546" y="1010"/>
                  </a:moveTo>
                  <a:cubicBezTo>
                    <a:pt x="4546" y="840"/>
                    <a:pt x="4342" y="1027"/>
                    <a:pt x="4382" y="1063"/>
                  </a:cubicBezTo>
                  <a:cubicBezTo>
                    <a:pt x="4417" y="1095"/>
                    <a:pt x="4546" y="1180"/>
                    <a:pt x="4546" y="1010"/>
                  </a:cubicBezTo>
                  <a:close/>
                  <a:moveTo>
                    <a:pt x="5032" y="297"/>
                  </a:moveTo>
                  <a:cubicBezTo>
                    <a:pt x="5126" y="297"/>
                    <a:pt x="5098" y="138"/>
                    <a:pt x="5161" y="159"/>
                  </a:cubicBezTo>
                  <a:cubicBezTo>
                    <a:pt x="5223" y="180"/>
                    <a:pt x="5306" y="170"/>
                    <a:pt x="5274" y="63"/>
                  </a:cubicBezTo>
                  <a:cubicBezTo>
                    <a:pt x="5243" y="-43"/>
                    <a:pt x="5016" y="-1"/>
                    <a:pt x="5039" y="85"/>
                  </a:cubicBezTo>
                  <a:cubicBezTo>
                    <a:pt x="5063" y="170"/>
                    <a:pt x="4855" y="138"/>
                    <a:pt x="4859" y="170"/>
                  </a:cubicBezTo>
                  <a:cubicBezTo>
                    <a:pt x="4867" y="233"/>
                    <a:pt x="4938" y="297"/>
                    <a:pt x="5032" y="297"/>
                  </a:cubicBezTo>
                  <a:close/>
                  <a:moveTo>
                    <a:pt x="12159" y="5551"/>
                  </a:moveTo>
                  <a:cubicBezTo>
                    <a:pt x="12144" y="5636"/>
                    <a:pt x="12058" y="5642"/>
                    <a:pt x="12081" y="5721"/>
                  </a:cubicBezTo>
                  <a:cubicBezTo>
                    <a:pt x="12120" y="5860"/>
                    <a:pt x="12316" y="5785"/>
                    <a:pt x="12320" y="5615"/>
                  </a:cubicBezTo>
                  <a:cubicBezTo>
                    <a:pt x="12324" y="5445"/>
                    <a:pt x="12175" y="5466"/>
                    <a:pt x="12159" y="5551"/>
                  </a:cubicBezTo>
                  <a:close/>
                  <a:moveTo>
                    <a:pt x="3826" y="9252"/>
                  </a:moveTo>
                  <a:cubicBezTo>
                    <a:pt x="3932" y="9518"/>
                    <a:pt x="4022" y="9135"/>
                    <a:pt x="4073" y="9114"/>
                  </a:cubicBezTo>
                  <a:cubicBezTo>
                    <a:pt x="4124" y="9093"/>
                    <a:pt x="4041" y="8944"/>
                    <a:pt x="3955" y="8880"/>
                  </a:cubicBezTo>
                  <a:cubicBezTo>
                    <a:pt x="3869" y="8816"/>
                    <a:pt x="3746" y="9051"/>
                    <a:pt x="3826" y="9252"/>
                  </a:cubicBezTo>
                  <a:close/>
                  <a:moveTo>
                    <a:pt x="3994" y="659"/>
                  </a:moveTo>
                  <a:cubicBezTo>
                    <a:pt x="4049" y="765"/>
                    <a:pt x="3842" y="733"/>
                    <a:pt x="3814" y="840"/>
                  </a:cubicBezTo>
                  <a:cubicBezTo>
                    <a:pt x="3787" y="946"/>
                    <a:pt x="3666" y="907"/>
                    <a:pt x="3689" y="1031"/>
                  </a:cubicBezTo>
                  <a:cubicBezTo>
                    <a:pt x="3713" y="1159"/>
                    <a:pt x="3908" y="1169"/>
                    <a:pt x="3908" y="1063"/>
                  </a:cubicBezTo>
                  <a:cubicBezTo>
                    <a:pt x="3908" y="956"/>
                    <a:pt x="4010" y="1052"/>
                    <a:pt x="4014" y="956"/>
                  </a:cubicBezTo>
                  <a:cubicBezTo>
                    <a:pt x="4018" y="861"/>
                    <a:pt x="4061" y="755"/>
                    <a:pt x="4170" y="733"/>
                  </a:cubicBezTo>
                  <a:cubicBezTo>
                    <a:pt x="4280" y="712"/>
                    <a:pt x="4280" y="606"/>
                    <a:pt x="4178" y="478"/>
                  </a:cubicBezTo>
                  <a:cubicBezTo>
                    <a:pt x="4077" y="350"/>
                    <a:pt x="3940" y="553"/>
                    <a:pt x="3994" y="659"/>
                  </a:cubicBezTo>
                  <a:close/>
                  <a:moveTo>
                    <a:pt x="16304" y="18728"/>
                  </a:moveTo>
                  <a:cubicBezTo>
                    <a:pt x="16261" y="18419"/>
                    <a:pt x="16367" y="18122"/>
                    <a:pt x="16289" y="17962"/>
                  </a:cubicBezTo>
                  <a:cubicBezTo>
                    <a:pt x="16210" y="17803"/>
                    <a:pt x="16242" y="17473"/>
                    <a:pt x="16203" y="17537"/>
                  </a:cubicBezTo>
                  <a:cubicBezTo>
                    <a:pt x="16163" y="17601"/>
                    <a:pt x="16203" y="17888"/>
                    <a:pt x="16140" y="17909"/>
                  </a:cubicBezTo>
                  <a:cubicBezTo>
                    <a:pt x="16077" y="17930"/>
                    <a:pt x="16136" y="18090"/>
                    <a:pt x="16112" y="18303"/>
                  </a:cubicBezTo>
                  <a:cubicBezTo>
                    <a:pt x="16089" y="18515"/>
                    <a:pt x="16124" y="18824"/>
                    <a:pt x="16156" y="19015"/>
                  </a:cubicBezTo>
                  <a:cubicBezTo>
                    <a:pt x="16187" y="19206"/>
                    <a:pt x="16112" y="20227"/>
                    <a:pt x="16144" y="20398"/>
                  </a:cubicBezTo>
                  <a:cubicBezTo>
                    <a:pt x="16175" y="20568"/>
                    <a:pt x="16093" y="21321"/>
                    <a:pt x="16120" y="21408"/>
                  </a:cubicBezTo>
                  <a:cubicBezTo>
                    <a:pt x="16167" y="21557"/>
                    <a:pt x="16136" y="21206"/>
                    <a:pt x="16206" y="21174"/>
                  </a:cubicBezTo>
                  <a:cubicBezTo>
                    <a:pt x="16277" y="21142"/>
                    <a:pt x="16277" y="21387"/>
                    <a:pt x="16320" y="21440"/>
                  </a:cubicBezTo>
                  <a:cubicBezTo>
                    <a:pt x="16363" y="21493"/>
                    <a:pt x="16336" y="21099"/>
                    <a:pt x="16296" y="21121"/>
                  </a:cubicBezTo>
                  <a:cubicBezTo>
                    <a:pt x="16257" y="21142"/>
                    <a:pt x="16226" y="20866"/>
                    <a:pt x="16206" y="20695"/>
                  </a:cubicBezTo>
                  <a:cubicBezTo>
                    <a:pt x="16187" y="20525"/>
                    <a:pt x="16246" y="20323"/>
                    <a:pt x="16246" y="20110"/>
                  </a:cubicBezTo>
                  <a:cubicBezTo>
                    <a:pt x="16246" y="19898"/>
                    <a:pt x="16343" y="19908"/>
                    <a:pt x="16402" y="20068"/>
                  </a:cubicBezTo>
                  <a:cubicBezTo>
                    <a:pt x="16461" y="20227"/>
                    <a:pt x="16469" y="20121"/>
                    <a:pt x="16445" y="20004"/>
                  </a:cubicBezTo>
                  <a:cubicBezTo>
                    <a:pt x="16422" y="19887"/>
                    <a:pt x="16347" y="19036"/>
                    <a:pt x="16304" y="18728"/>
                  </a:cubicBezTo>
                  <a:close/>
                  <a:moveTo>
                    <a:pt x="3626" y="755"/>
                  </a:moveTo>
                  <a:cubicBezTo>
                    <a:pt x="3717" y="531"/>
                    <a:pt x="3834" y="744"/>
                    <a:pt x="3850" y="638"/>
                  </a:cubicBezTo>
                  <a:cubicBezTo>
                    <a:pt x="3865" y="531"/>
                    <a:pt x="3681" y="499"/>
                    <a:pt x="3615" y="595"/>
                  </a:cubicBezTo>
                  <a:cubicBezTo>
                    <a:pt x="3548" y="691"/>
                    <a:pt x="3392" y="614"/>
                    <a:pt x="3411" y="733"/>
                  </a:cubicBezTo>
                  <a:cubicBezTo>
                    <a:pt x="3423" y="808"/>
                    <a:pt x="3536" y="978"/>
                    <a:pt x="3626" y="755"/>
                  </a:cubicBezTo>
                  <a:close/>
                  <a:moveTo>
                    <a:pt x="16703" y="5072"/>
                  </a:moveTo>
                  <a:cubicBezTo>
                    <a:pt x="16797" y="5094"/>
                    <a:pt x="16844" y="5338"/>
                    <a:pt x="17024" y="5370"/>
                  </a:cubicBezTo>
                  <a:cubicBezTo>
                    <a:pt x="17205" y="5402"/>
                    <a:pt x="17338" y="5306"/>
                    <a:pt x="17342" y="5200"/>
                  </a:cubicBezTo>
                  <a:cubicBezTo>
                    <a:pt x="17345" y="5094"/>
                    <a:pt x="17177" y="4934"/>
                    <a:pt x="17126" y="5019"/>
                  </a:cubicBezTo>
                  <a:cubicBezTo>
                    <a:pt x="17075" y="5104"/>
                    <a:pt x="17036" y="4881"/>
                    <a:pt x="16974" y="4934"/>
                  </a:cubicBezTo>
                  <a:cubicBezTo>
                    <a:pt x="16911" y="4987"/>
                    <a:pt x="16825" y="4977"/>
                    <a:pt x="16793" y="4828"/>
                  </a:cubicBezTo>
                  <a:cubicBezTo>
                    <a:pt x="16762" y="4679"/>
                    <a:pt x="16656" y="5062"/>
                    <a:pt x="16703" y="5072"/>
                  </a:cubicBezTo>
                  <a:close/>
                  <a:moveTo>
                    <a:pt x="16022" y="5742"/>
                  </a:moveTo>
                  <a:cubicBezTo>
                    <a:pt x="16022" y="5583"/>
                    <a:pt x="15809" y="5801"/>
                    <a:pt x="15897" y="5881"/>
                  </a:cubicBezTo>
                  <a:cubicBezTo>
                    <a:pt x="15944" y="5923"/>
                    <a:pt x="16022" y="5902"/>
                    <a:pt x="16022" y="5742"/>
                  </a:cubicBezTo>
                  <a:close/>
                  <a:moveTo>
                    <a:pt x="16336" y="6444"/>
                  </a:moveTo>
                  <a:cubicBezTo>
                    <a:pt x="16406" y="6402"/>
                    <a:pt x="16285" y="6051"/>
                    <a:pt x="16163" y="5998"/>
                  </a:cubicBezTo>
                  <a:cubicBezTo>
                    <a:pt x="16042" y="5945"/>
                    <a:pt x="15929" y="6216"/>
                    <a:pt x="15944" y="6274"/>
                  </a:cubicBezTo>
                  <a:cubicBezTo>
                    <a:pt x="15979" y="6413"/>
                    <a:pt x="16265" y="6487"/>
                    <a:pt x="16336" y="6444"/>
                  </a:cubicBezTo>
                  <a:close/>
                  <a:moveTo>
                    <a:pt x="15518" y="5083"/>
                  </a:moveTo>
                  <a:cubicBezTo>
                    <a:pt x="15572" y="5158"/>
                    <a:pt x="15592" y="5232"/>
                    <a:pt x="15623" y="5317"/>
                  </a:cubicBezTo>
                  <a:cubicBezTo>
                    <a:pt x="15654" y="5402"/>
                    <a:pt x="15772" y="5275"/>
                    <a:pt x="15819" y="5232"/>
                  </a:cubicBezTo>
                  <a:cubicBezTo>
                    <a:pt x="15866" y="5190"/>
                    <a:pt x="15870" y="5423"/>
                    <a:pt x="15944" y="5296"/>
                  </a:cubicBezTo>
                  <a:cubicBezTo>
                    <a:pt x="16019" y="5168"/>
                    <a:pt x="16093" y="5232"/>
                    <a:pt x="16179" y="5232"/>
                  </a:cubicBezTo>
                  <a:cubicBezTo>
                    <a:pt x="16265" y="5232"/>
                    <a:pt x="16163" y="4945"/>
                    <a:pt x="16167" y="4817"/>
                  </a:cubicBezTo>
                  <a:cubicBezTo>
                    <a:pt x="16171" y="4689"/>
                    <a:pt x="16269" y="4775"/>
                    <a:pt x="16238" y="4881"/>
                  </a:cubicBezTo>
                  <a:cubicBezTo>
                    <a:pt x="16206" y="4987"/>
                    <a:pt x="16285" y="5232"/>
                    <a:pt x="16410" y="5211"/>
                  </a:cubicBezTo>
                  <a:cubicBezTo>
                    <a:pt x="16535" y="5190"/>
                    <a:pt x="16441" y="4977"/>
                    <a:pt x="16504" y="4902"/>
                  </a:cubicBezTo>
                  <a:cubicBezTo>
                    <a:pt x="16567" y="4828"/>
                    <a:pt x="16559" y="4743"/>
                    <a:pt x="16469" y="4594"/>
                  </a:cubicBezTo>
                  <a:cubicBezTo>
                    <a:pt x="16379" y="4445"/>
                    <a:pt x="16261" y="4541"/>
                    <a:pt x="16183" y="4445"/>
                  </a:cubicBezTo>
                  <a:cubicBezTo>
                    <a:pt x="16099" y="4343"/>
                    <a:pt x="15999" y="4339"/>
                    <a:pt x="15995" y="4573"/>
                  </a:cubicBezTo>
                  <a:cubicBezTo>
                    <a:pt x="15991" y="4807"/>
                    <a:pt x="15827" y="4317"/>
                    <a:pt x="15741" y="4243"/>
                  </a:cubicBezTo>
                  <a:cubicBezTo>
                    <a:pt x="15654" y="4169"/>
                    <a:pt x="15388" y="4907"/>
                    <a:pt x="15518" y="5083"/>
                  </a:cubicBezTo>
                  <a:close/>
                  <a:moveTo>
                    <a:pt x="10468" y="2892"/>
                  </a:moveTo>
                  <a:cubicBezTo>
                    <a:pt x="10523" y="2977"/>
                    <a:pt x="10699" y="2786"/>
                    <a:pt x="10817" y="2797"/>
                  </a:cubicBezTo>
                  <a:cubicBezTo>
                    <a:pt x="10934" y="2807"/>
                    <a:pt x="11263" y="2552"/>
                    <a:pt x="11275" y="2382"/>
                  </a:cubicBezTo>
                  <a:cubicBezTo>
                    <a:pt x="11286" y="2212"/>
                    <a:pt x="11153" y="2222"/>
                    <a:pt x="11102" y="2073"/>
                  </a:cubicBezTo>
                  <a:cubicBezTo>
                    <a:pt x="11052" y="1924"/>
                    <a:pt x="10938" y="2052"/>
                    <a:pt x="10911" y="2180"/>
                  </a:cubicBezTo>
                  <a:cubicBezTo>
                    <a:pt x="10883" y="2307"/>
                    <a:pt x="10852" y="2190"/>
                    <a:pt x="10926" y="1988"/>
                  </a:cubicBezTo>
                  <a:cubicBezTo>
                    <a:pt x="11001" y="1786"/>
                    <a:pt x="10852" y="1627"/>
                    <a:pt x="10848" y="1754"/>
                  </a:cubicBezTo>
                  <a:cubicBezTo>
                    <a:pt x="10844" y="1882"/>
                    <a:pt x="10707" y="1776"/>
                    <a:pt x="10707" y="1893"/>
                  </a:cubicBezTo>
                  <a:cubicBezTo>
                    <a:pt x="10707" y="2009"/>
                    <a:pt x="10656" y="2063"/>
                    <a:pt x="10660" y="2180"/>
                  </a:cubicBezTo>
                  <a:cubicBezTo>
                    <a:pt x="10664" y="2297"/>
                    <a:pt x="10566" y="2116"/>
                    <a:pt x="10562" y="2382"/>
                  </a:cubicBezTo>
                  <a:cubicBezTo>
                    <a:pt x="10558" y="2648"/>
                    <a:pt x="10411" y="2803"/>
                    <a:pt x="10468" y="2892"/>
                  </a:cubicBezTo>
                  <a:close/>
                  <a:moveTo>
                    <a:pt x="21072" y="8050"/>
                  </a:moveTo>
                  <a:cubicBezTo>
                    <a:pt x="21150" y="8157"/>
                    <a:pt x="21197" y="7923"/>
                    <a:pt x="21259" y="8040"/>
                  </a:cubicBezTo>
                  <a:cubicBezTo>
                    <a:pt x="21322" y="8157"/>
                    <a:pt x="21475" y="7986"/>
                    <a:pt x="21537" y="7955"/>
                  </a:cubicBezTo>
                  <a:cubicBezTo>
                    <a:pt x="21600" y="7923"/>
                    <a:pt x="21569" y="7710"/>
                    <a:pt x="21393" y="7646"/>
                  </a:cubicBezTo>
                  <a:cubicBezTo>
                    <a:pt x="21216" y="7582"/>
                    <a:pt x="20987" y="7936"/>
                    <a:pt x="21072" y="8050"/>
                  </a:cubicBezTo>
                  <a:close/>
                  <a:moveTo>
                    <a:pt x="9552" y="340"/>
                  </a:moveTo>
                  <a:cubicBezTo>
                    <a:pt x="9568" y="180"/>
                    <a:pt x="9308" y="250"/>
                    <a:pt x="9376" y="404"/>
                  </a:cubicBezTo>
                  <a:cubicBezTo>
                    <a:pt x="9400" y="457"/>
                    <a:pt x="9537" y="499"/>
                    <a:pt x="9552" y="340"/>
                  </a:cubicBezTo>
                  <a:close/>
                  <a:moveTo>
                    <a:pt x="7905" y="6689"/>
                  </a:moveTo>
                  <a:cubicBezTo>
                    <a:pt x="7967" y="6774"/>
                    <a:pt x="8014" y="6742"/>
                    <a:pt x="8006" y="6572"/>
                  </a:cubicBezTo>
                  <a:cubicBezTo>
                    <a:pt x="7999" y="6402"/>
                    <a:pt x="7855" y="6622"/>
                    <a:pt x="7905" y="6689"/>
                  </a:cubicBezTo>
                  <a:close/>
                  <a:moveTo>
                    <a:pt x="9862" y="1393"/>
                  </a:moveTo>
                  <a:cubicBezTo>
                    <a:pt x="9862" y="1510"/>
                    <a:pt x="9736" y="1626"/>
                    <a:pt x="9772" y="1712"/>
                  </a:cubicBezTo>
                  <a:cubicBezTo>
                    <a:pt x="9803" y="1786"/>
                    <a:pt x="9830" y="1765"/>
                    <a:pt x="9869" y="1786"/>
                  </a:cubicBezTo>
                  <a:cubicBezTo>
                    <a:pt x="9909" y="1808"/>
                    <a:pt x="9928" y="2073"/>
                    <a:pt x="9999" y="2031"/>
                  </a:cubicBezTo>
                  <a:cubicBezTo>
                    <a:pt x="10069" y="1988"/>
                    <a:pt x="10261" y="2243"/>
                    <a:pt x="10374" y="2243"/>
                  </a:cubicBezTo>
                  <a:cubicBezTo>
                    <a:pt x="10488" y="2243"/>
                    <a:pt x="10500" y="1988"/>
                    <a:pt x="10464" y="1978"/>
                  </a:cubicBezTo>
                  <a:cubicBezTo>
                    <a:pt x="10429" y="1967"/>
                    <a:pt x="10461" y="1818"/>
                    <a:pt x="10523" y="1573"/>
                  </a:cubicBezTo>
                  <a:cubicBezTo>
                    <a:pt x="10586" y="1329"/>
                    <a:pt x="10327" y="1148"/>
                    <a:pt x="10327" y="1339"/>
                  </a:cubicBezTo>
                  <a:cubicBezTo>
                    <a:pt x="10327" y="1531"/>
                    <a:pt x="10253" y="1297"/>
                    <a:pt x="10230" y="1180"/>
                  </a:cubicBezTo>
                  <a:cubicBezTo>
                    <a:pt x="10206" y="1063"/>
                    <a:pt x="9862" y="1276"/>
                    <a:pt x="9862" y="1393"/>
                  </a:cubicBezTo>
                  <a:close/>
                  <a:moveTo>
                    <a:pt x="9654" y="1095"/>
                  </a:moveTo>
                  <a:cubicBezTo>
                    <a:pt x="9729" y="1180"/>
                    <a:pt x="9701" y="1233"/>
                    <a:pt x="9623" y="1233"/>
                  </a:cubicBezTo>
                  <a:cubicBezTo>
                    <a:pt x="9545" y="1233"/>
                    <a:pt x="9477" y="1305"/>
                    <a:pt x="9529" y="1361"/>
                  </a:cubicBezTo>
                  <a:cubicBezTo>
                    <a:pt x="9568" y="1404"/>
                    <a:pt x="9564" y="1520"/>
                    <a:pt x="9646" y="1573"/>
                  </a:cubicBezTo>
                  <a:cubicBezTo>
                    <a:pt x="9729" y="1627"/>
                    <a:pt x="9811" y="1446"/>
                    <a:pt x="9803" y="1318"/>
                  </a:cubicBezTo>
                  <a:cubicBezTo>
                    <a:pt x="9795" y="1191"/>
                    <a:pt x="10089" y="1074"/>
                    <a:pt x="10167" y="1020"/>
                  </a:cubicBezTo>
                  <a:cubicBezTo>
                    <a:pt x="10245" y="967"/>
                    <a:pt x="10116" y="744"/>
                    <a:pt x="10202" y="723"/>
                  </a:cubicBezTo>
                  <a:cubicBezTo>
                    <a:pt x="10288" y="701"/>
                    <a:pt x="10253" y="595"/>
                    <a:pt x="10147" y="553"/>
                  </a:cubicBezTo>
                  <a:cubicBezTo>
                    <a:pt x="10042" y="510"/>
                    <a:pt x="10085" y="265"/>
                    <a:pt x="10050" y="180"/>
                  </a:cubicBezTo>
                  <a:cubicBezTo>
                    <a:pt x="10014" y="95"/>
                    <a:pt x="9995" y="287"/>
                    <a:pt x="9858" y="361"/>
                  </a:cubicBezTo>
                  <a:cubicBezTo>
                    <a:pt x="9721" y="436"/>
                    <a:pt x="9654" y="531"/>
                    <a:pt x="9709" y="606"/>
                  </a:cubicBezTo>
                  <a:cubicBezTo>
                    <a:pt x="9764" y="680"/>
                    <a:pt x="9709" y="861"/>
                    <a:pt x="9650" y="850"/>
                  </a:cubicBezTo>
                  <a:cubicBezTo>
                    <a:pt x="9592" y="840"/>
                    <a:pt x="9580" y="1010"/>
                    <a:pt x="9654" y="1095"/>
                  </a:cubicBezTo>
                  <a:close/>
                  <a:moveTo>
                    <a:pt x="6762" y="6530"/>
                  </a:moveTo>
                  <a:cubicBezTo>
                    <a:pt x="6813" y="6551"/>
                    <a:pt x="6950" y="6476"/>
                    <a:pt x="6965" y="6402"/>
                  </a:cubicBezTo>
                  <a:cubicBezTo>
                    <a:pt x="6981" y="6327"/>
                    <a:pt x="6910" y="6242"/>
                    <a:pt x="6820" y="6242"/>
                  </a:cubicBezTo>
                  <a:cubicBezTo>
                    <a:pt x="6730" y="6242"/>
                    <a:pt x="6718" y="6511"/>
                    <a:pt x="6762" y="6530"/>
                  </a:cubicBezTo>
                  <a:close/>
                  <a:moveTo>
                    <a:pt x="6006" y="616"/>
                  </a:moveTo>
                  <a:cubicBezTo>
                    <a:pt x="6155" y="574"/>
                    <a:pt x="6151" y="350"/>
                    <a:pt x="6073" y="308"/>
                  </a:cubicBezTo>
                  <a:cubicBezTo>
                    <a:pt x="5995" y="265"/>
                    <a:pt x="5983" y="436"/>
                    <a:pt x="5944" y="425"/>
                  </a:cubicBezTo>
                  <a:cubicBezTo>
                    <a:pt x="5904" y="414"/>
                    <a:pt x="5757" y="492"/>
                    <a:pt x="5787" y="584"/>
                  </a:cubicBezTo>
                  <a:cubicBezTo>
                    <a:pt x="5822" y="691"/>
                    <a:pt x="5932" y="638"/>
                    <a:pt x="6006" y="616"/>
                  </a:cubicBezTo>
                  <a:close/>
                  <a:moveTo>
                    <a:pt x="343" y="16997"/>
                  </a:moveTo>
                  <a:cubicBezTo>
                    <a:pt x="325" y="17021"/>
                    <a:pt x="278" y="16973"/>
                    <a:pt x="263" y="16917"/>
                  </a:cubicBezTo>
                  <a:cubicBezTo>
                    <a:pt x="252" y="16872"/>
                    <a:pt x="215" y="16889"/>
                    <a:pt x="183" y="16897"/>
                  </a:cubicBezTo>
                  <a:cubicBezTo>
                    <a:pt x="190" y="16909"/>
                    <a:pt x="198" y="16925"/>
                    <a:pt x="204" y="16952"/>
                  </a:cubicBezTo>
                  <a:cubicBezTo>
                    <a:pt x="221" y="17037"/>
                    <a:pt x="133" y="17048"/>
                    <a:pt x="161" y="17149"/>
                  </a:cubicBezTo>
                  <a:cubicBezTo>
                    <a:pt x="188" y="17250"/>
                    <a:pt x="98" y="17255"/>
                    <a:pt x="98" y="17149"/>
                  </a:cubicBezTo>
                  <a:cubicBezTo>
                    <a:pt x="98" y="17042"/>
                    <a:pt x="4" y="17095"/>
                    <a:pt x="8" y="17164"/>
                  </a:cubicBezTo>
                  <a:cubicBezTo>
                    <a:pt x="9" y="17189"/>
                    <a:pt x="6" y="17220"/>
                    <a:pt x="0" y="17249"/>
                  </a:cubicBezTo>
                  <a:cubicBezTo>
                    <a:pt x="26" y="17274"/>
                    <a:pt x="55" y="17303"/>
                    <a:pt x="67" y="17316"/>
                  </a:cubicBezTo>
                  <a:cubicBezTo>
                    <a:pt x="85" y="17335"/>
                    <a:pt x="319" y="17402"/>
                    <a:pt x="411" y="17355"/>
                  </a:cubicBezTo>
                  <a:cubicBezTo>
                    <a:pt x="406" y="17309"/>
                    <a:pt x="416" y="17170"/>
                    <a:pt x="416" y="17117"/>
                  </a:cubicBezTo>
                  <a:cubicBezTo>
                    <a:pt x="416" y="17053"/>
                    <a:pt x="360" y="16973"/>
                    <a:pt x="343" y="1699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1" name="Shape 2887"/>
            <p:cNvSpPr/>
            <p:nvPr/>
          </p:nvSpPr>
          <p:spPr>
            <a:xfrm>
              <a:off x="12322805" y="2385059"/>
              <a:ext cx="270100" cy="266305"/>
            </a:xfrm>
            <a:custGeom>
              <a:avLst/>
              <a:gdLst/>
              <a:ahLst/>
              <a:cxnLst>
                <a:cxn ang="0">
                  <a:pos x="wd2" y="hd2"/>
                </a:cxn>
                <a:cxn ang="5400000">
                  <a:pos x="wd2" y="hd2"/>
                </a:cxn>
                <a:cxn ang="10800000">
                  <a:pos x="wd2" y="hd2"/>
                </a:cxn>
                <a:cxn ang="16200000">
                  <a:pos x="wd2" y="hd2"/>
                </a:cxn>
              </a:cxnLst>
              <a:rect l="0" t="0" r="r" b="b"/>
              <a:pathLst>
                <a:path w="20335" h="20701" extrusionOk="0">
                  <a:moveTo>
                    <a:pt x="16255" y="12538"/>
                  </a:moveTo>
                  <a:cubicBezTo>
                    <a:pt x="13376" y="15197"/>
                    <a:pt x="7613" y="15823"/>
                    <a:pt x="7613" y="18015"/>
                  </a:cubicBezTo>
                  <a:cubicBezTo>
                    <a:pt x="7613" y="20206"/>
                    <a:pt x="641" y="21302"/>
                    <a:pt x="35" y="20363"/>
                  </a:cubicBezTo>
                  <a:cubicBezTo>
                    <a:pt x="-495" y="19539"/>
                    <a:pt x="5189" y="19267"/>
                    <a:pt x="6554" y="16136"/>
                  </a:cubicBezTo>
                  <a:cubicBezTo>
                    <a:pt x="7918" y="13006"/>
                    <a:pt x="13093" y="11395"/>
                    <a:pt x="15649" y="7214"/>
                  </a:cubicBezTo>
                  <a:cubicBezTo>
                    <a:pt x="17468" y="4242"/>
                    <a:pt x="18984" y="-298"/>
                    <a:pt x="20044" y="15"/>
                  </a:cubicBezTo>
                  <a:cubicBezTo>
                    <a:pt x="21105" y="328"/>
                    <a:pt x="19136" y="9875"/>
                    <a:pt x="16255" y="1253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2" name="Shape 2888"/>
            <p:cNvSpPr/>
            <p:nvPr/>
          </p:nvSpPr>
          <p:spPr>
            <a:xfrm>
              <a:off x="8546462" y="248443"/>
              <a:ext cx="7396254" cy="2706610"/>
            </a:xfrm>
            <a:custGeom>
              <a:avLst/>
              <a:gdLst/>
              <a:ahLst/>
              <a:cxnLst>
                <a:cxn ang="0">
                  <a:pos x="wd2" y="hd2"/>
                </a:cxn>
                <a:cxn ang="5400000">
                  <a:pos x="wd2" y="hd2"/>
                </a:cxn>
                <a:cxn ang="10800000">
                  <a:pos x="wd2" y="hd2"/>
                </a:cxn>
                <a:cxn ang="16200000">
                  <a:pos x="wd2" y="hd2"/>
                </a:cxn>
              </a:cxnLst>
              <a:rect l="0" t="0" r="r" b="b"/>
              <a:pathLst>
                <a:path w="21567" h="21445" extrusionOk="0">
                  <a:moveTo>
                    <a:pt x="4515" y="6402"/>
                  </a:moveTo>
                  <a:cubicBezTo>
                    <a:pt x="4519" y="6508"/>
                    <a:pt x="4495" y="6583"/>
                    <a:pt x="4421" y="6583"/>
                  </a:cubicBezTo>
                  <a:cubicBezTo>
                    <a:pt x="4347" y="6583"/>
                    <a:pt x="4456" y="6710"/>
                    <a:pt x="4464" y="6827"/>
                  </a:cubicBezTo>
                  <a:cubicBezTo>
                    <a:pt x="4472" y="6944"/>
                    <a:pt x="4390" y="6859"/>
                    <a:pt x="4386" y="7040"/>
                  </a:cubicBezTo>
                  <a:cubicBezTo>
                    <a:pt x="4382" y="7221"/>
                    <a:pt x="4241" y="7040"/>
                    <a:pt x="4221" y="7274"/>
                  </a:cubicBezTo>
                  <a:cubicBezTo>
                    <a:pt x="4202" y="7508"/>
                    <a:pt x="4292" y="7476"/>
                    <a:pt x="4354" y="7487"/>
                  </a:cubicBezTo>
                  <a:cubicBezTo>
                    <a:pt x="4417" y="7497"/>
                    <a:pt x="4331" y="7657"/>
                    <a:pt x="4378" y="7752"/>
                  </a:cubicBezTo>
                  <a:cubicBezTo>
                    <a:pt x="4425" y="7848"/>
                    <a:pt x="4460" y="7816"/>
                    <a:pt x="4429" y="7635"/>
                  </a:cubicBezTo>
                  <a:cubicBezTo>
                    <a:pt x="4398" y="7455"/>
                    <a:pt x="4593" y="7699"/>
                    <a:pt x="4535" y="7838"/>
                  </a:cubicBezTo>
                  <a:cubicBezTo>
                    <a:pt x="4476" y="7976"/>
                    <a:pt x="4628" y="8082"/>
                    <a:pt x="4703" y="8093"/>
                  </a:cubicBezTo>
                  <a:cubicBezTo>
                    <a:pt x="4777" y="8104"/>
                    <a:pt x="5041" y="8260"/>
                    <a:pt x="5047" y="8093"/>
                  </a:cubicBezTo>
                  <a:cubicBezTo>
                    <a:pt x="5051" y="7986"/>
                    <a:pt x="4949" y="7891"/>
                    <a:pt x="4867" y="7657"/>
                  </a:cubicBezTo>
                  <a:cubicBezTo>
                    <a:pt x="4785" y="7423"/>
                    <a:pt x="4726" y="7040"/>
                    <a:pt x="4820" y="6881"/>
                  </a:cubicBezTo>
                  <a:cubicBezTo>
                    <a:pt x="4914" y="6721"/>
                    <a:pt x="4832" y="6646"/>
                    <a:pt x="4926" y="6466"/>
                  </a:cubicBezTo>
                  <a:cubicBezTo>
                    <a:pt x="5020" y="6285"/>
                    <a:pt x="4965" y="6115"/>
                    <a:pt x="5043" y="6093"/>
                  </a:cubicBezTo>
                  <a:cubicBezTo>
                    <a:pt x="5122" y="6072"/>
                    <a:pt x="5036" y="5881"/>
                    <a:pt x="5114" y="5849"/>
                  </a:cubicBezTo>
                  <a:cubicBezTo>
                    <a:pt x="5192" y="5817"/>
                    <a:pt x="5208" y="5583"/>
                    <a:pt x="5196" y="5498"/>
                  </a:cubicBezTo>
                  <a:cubicBezTo>
                    <a:pt x="5184" y="5413"/>
                    <a:pt x="5278" y="5509"/>
                    <a:pt x="5321" y="5381"/>
                  </a:cubicBezTo>
                  <a:cubicBezTo>
                    <a:pt x="5364" y="5253"/>
                    <a:pt x="5466" y="5338"/>
                    <a:pt x="5497" y="5158"/>
                  </a:cubicBezTo>
                  <a:cubicBezTo>
                    <a:pt x="5529" y="4977"/>
                    <a:pt x="5979" y="4562"/>
                    <a:pt x="6233" y="4402"/>
                  </a:cubicBezTo>
                  <a:cubicBezTo>
                    <a:pt x="6488" y="4243"/>
                    <a:pt x="6664" y="3956"/>
                    <a:pt x="6574" y="3764"/>
                  </a:cubicBezTo>
                  <a:cubicBezTo>
                    <a:pt x="6484" y="3573"/>
                    <a:pt x="6229" y="3839"/>
                    <a:pt x="6167" y="3977"/>
                  </a:cubicBezTo>
                  <a:cubicBezTo>
                    <a:pt x="6104" y="4115"/>
                    <a:pt x="6014" y="4019"/>
                    <a:pt x="5952" y="4115"/>
                  </a:cubicBezTo>
                  <a:cubicBezTo>
                    <a:pt x="5889" y="4211"/>
                    <a:pt x="5756" y="4296"/>
                    <a:pt x="5689" y="4179"/>
                  </a:cubicBezTo>
                  <a:cubicBezTo>
                    <a:pt x="5623" y="4062"/>
                    <a:pt x="5544" y="4317"/>
                    <a:pt x="5494" y="4307"/>
                  </a:cubicBezTo>
                  <a:cubicBezTo>
                    <a:pt x="5443" y="4296"/>
                    <a:pt x="5384" y="4445"/>
                    <a:pt x="5329" y="4434"/>
                  </a:cubicBezTo>
                  <a:cubicBezTo>
                    <a:pt x="5274" y="4424"/>
                    <a:pt x="5165" y="4551"/>
                    <a:pt x="5157" y="4636"/>
                  </a:cubicBezTo>
                  <a:cubicBezTo>
                    <a:pt x="5149" y="4721"/>
                    <a:pt x="5055" y="4700"/>
                    <a:pt x="5055" y="4807"/>
                  </a:cubicBezTo>
                  <a:cubicBezTo>
                    <a:pt x="5055" y="4913"/>
                    <a:pt x="4981" y="5009"/>
                    <a:pt x="4942" y="4913"/>
                  </a:cubicBezTo>
                  <a:cubicBezTo>
                    <a:pt x="4902" y="4817"/>
                    <a:pt x="4855" y="5019"/>
                    <a:pt x="4910" y="5158"/>
                  </a:cubicBezTo>
                  <a:cubicBezTo>
                    <a:pt x="4965" y="5296"/>
                    <a:pt x="4809" y="5306"/>
                    <a:pt x="4836" y="5391"/>
                  </a:cubicBezTo>
                  <a:cubicBezTo>
                    <a:pt x="4863" y="5477"/>
                    <a:pt x="4777" y="5530"/>
                    <a:pt x="4797" y="5625"/>
                  </a:cubicBezTo>
                  <a:cubicBezTo>
                    <a:pt x="4816" y="5721"/>
                    <a:pt x="4742" y="5753"/>
                    <a:pt x="4683" y="5785"/>
                  </a:cubicBezTo>
                  <a:cubicBezTo>
                    <a:pt x="4625" y="5817"/>
                    <a:pt x="4593" y="6030"/>
                    <a:pt x="4668" y="6040"/>
                  </a:cubicBezTo>
                  <a:cubicBezTo>
                    <a:pt x="4742" y="6051"/>
                    <a:pt x="4625" y="6083"/>
                    <a:pt x="4632" y="6242"/>
                  </a:cubicBezTo>
                  <a:cubicBezTo>
                    <a:pt x="4640" y="6402"/>
                    <a:pt x="4511" y="6296"/>
                    <a:pt x="4515" y="6402"/>
                  </a:cubicBezTo>
                  <a:close/>
                  <a:moveTo>
                    <a:pt x="5098" y="499"/>
                  </a:moveTo>
                  <a:cubicBezTo>
                    <a:pt x="5110" y="276"/>
                    <a:pt x="4973" y="457"/>
                    <a:pt x="4871" y="340"/>
                  </a:cubicBezTo>
                  <a:cubicBezTo>
                    <a:pt x="4769" y="223"/>
                    <a:pt x="4709" y="232"/>
                    <a:pt x="4777" y="393"/>
                  </a:cubicBezTo>
                  <a:cubicBezTo>
                    <a:pt x="4809" y="468"/>
                    <a:pt x="4603" y="526"/>
                    <a:pt x="4636" y="616"/>
                  </a:cubicBezTo>
                  <a:cubicBezTo>
                    <a:pt x="4711" y="819"/>
                    <a:pt x="5086" y="723"/>
                    <a:pt x="5098" y="499"/>
                  </a:cubicBezTo>
                  <a:close/>
                  <a:moveTo>
                    <a:pt x="5721" y="669"/>
                  </a:moveTo>
                  <a:cubicBezTo>
                    <a:pt x="5748" y="574"/>
                    <a:pt x="5670" y="574"/>
                    <a:pt x="5662" y="478"/>
                  </a:cubicBezTo>
                  <a:cubicBezTo>
                    <a:pt x="5654" y="382"/>
                    <a:pt x="5435" y="361"/>
                    <a:pt x="5447" y="468"/>
                  </a:cubicBezTo>
                  <a:cubicBezTo>
                    <a:pt x="5458" y="574"/>
                    <a:pt x="5295" y="690"/>
                    <a:pt x="5345" y="797"/>
                  </a:cubicBezTo>
                  <a:cubicBezTo>
                    <a:pt x="5439" y="999"/>
                    <a:pt x="5693" y="765"/>
                    <a:pt x="5721" y="669"/>
                  </a:cubicBezTo>
                  <a:close/>
                  <a:moveTo>
                    <a:pt x="5051" y="872"/>
                  </a:moveTo>
                  <a:cubicBezTo>
                    <a:pt x="5063" y="956"/>
                    <a:pt x="5032" y="967"/>
                    <a:pt x="4953" y="967"/>
                  </a:cubicBezTo>
                  <a:cubicBezTo>
                    <a:pt x="4875" y="967"/>
                    <a:pt x="4834" y="1087"/>
                    <a:pt x="4875" y="1180"/>
                  </a:cubicBezTo>
                  <a:cubicBezTo>
                    <a:pt x="4922" y="1286"/>
                    <a:pt x="5129" y="1244"/>
                    <a:pt x="5165" y="1116"/>
                  </a:cubicBezTo>
                  <a:cubicBezTo>
                    <a:pt x="5200" y="988"/>
                    <a:pt x="5290" y="1095"/>
                    <a:pt x="5306" y="967"/>
                  </a:cubicBezTo>
                  <a:cubicBezTo>
                    <a:pt x="5321" y="840"/>
                    <a:pt x="5039" y="787"/>
                    <a:pt x="5051" y="872"/>
                  </a:cubicBezTo>
                  <a:close/>
                  <a:moveTo>
                    <a:pt x="4546" y="1010"/>
                  </a:moveTo>
                  <a:cubicBezTo>
                    <a:pt x="4546" y="840"/>
                    <a:pt x="4342" y="1027"/>
                    <a:pt x="4382" y="1063"/>
                  </a:cubicBezTo>
                  <a:cubicBezTo>
                    <a:pt x="4417" y="1095"/>
                    <a:pt x="4546" y="1180"/>
                    <a:pt x="4546" y="1010"/>
                  </a:cubicBezTo>
                  <a:close/>
                  <a:moveTo>
                    <a:pt x="5032" y="297"/>
                  </a:moveTo>
                  <a:cubicBezTo>
                    <a:pt x="5126" y="297"/>
                    <a:pt x="5098" y="138"/>
                    <a:pt x="5161" y="159"/>
                  </a:cubicBezTo>
                  <a:cubicBezTo>
                    <a:pt x="5223" y="180"/>
                    <a:pt x="5306" y="170"/>
                    <a:pt x="5274" y="63"/>
                  </a:cubicBezTo>
                  <a:cubicBezTo>
                    <a:pt x="5243" y="-43"/>
                    <a:pt x="5016" y="-1"/>
                    <a:pt x="5039" y="85"/>
                  </a:cubicBezTo>
                  <a:cubicBezTo>
                    <a:pt x="5063" y="170"/>
                    <a:pt x="4855" y="138"/>
                    <a:pt x="4859" y="170"/>
                  </a:cubicBezTo>
                  <a:cubicBezTo>
                    <a:pt x="4867" y="233"/>
                    <a:pt x="4938" y="297"/>
                    <a:pt x="5032" y="297"/>
                  </a:cubicBezTo>
                  <a:close/>
                  <a:moveTo>
                    <a:pt x="12159" y="5551"/>
                  </a:moveTo>
                  <a:cubicBezTo>
                    <a:pt x="12144" y="5636"/>
                    <a:pt x="12058" y="5642"/>
                    <a:pt x="12081" y="5721"/>
                  </a:cubicBezTo>
                  <a:cubicBezTo>
                    <a:pt x="12120" y="5860"/>
                    <a:pt x="12316" y="5785"/>
                    <a:pt x="12320" y="5615"/>
                  </a:cubicBezTo>
                  <a:cubicBezTo>
                    <a:pt x="12324" y="5445"/>
                    <a:pt x="12175" y="5466"/>
                    <a:pt x="12159" y="5551"/>
                  </a:cubicBezTo>
                  <a:close/>
                  <a:moveTo>
                    <a:pt x="3826" y="9252"/>
                  </a:moveTo>
                  <a:cubicBezTo>
                    <a:pt x="3932" y="9518"/>
                    <a:pt x="4022" y="9135"/>
                    <a:pt x="4073" y="9114"/>
                  </a:cubicBezTo>
                  <a:cubicBezTo>
                    <a:pt x="4124" y="9093"/>
                    <a:pt x="4041" y="8944"/>
                    <a:pt x="3955" y="8880"/>
                  </a:cubicBezTo>
                  <a:cubicBezTo>
                    <a:pt x="3869" y="8816"/>
                    <a:pt x="3746" y="9051"/>
                    <a:pt x="3826" y="9252"/>
                  </a:cubicBezTo>
                  <a:close/>
                  <a:moveTo>
                    <a:pt x="3994" y="659"/>
                  </a:moveTo>
                  <a:cubicBezTo>
                    <a:pt x="4049" y="765"/>
                    <a:pt x="3842" y="733"/>
                    <a:pt x="3814" y="840"/>
                  </a:cubicBezTo>
                  <a:cubicBezTo>
                    <a:pt x="3787" y="946"/>
                    <a:pt x="3666" y="907"/>
                    <a:pt x="3689" y="1031"/>
                  </a:cubicBezTo>
                  <a:cubicBezTo>
                    <a:pt x="3713" y="1159"/>
                    <a:pt x="3908" y="1169"/>
                    <a:pt x="3908" y="1063"/>
                  </a:cubicBezTo>
                  <a:cubicBezTo>
                    <a:pt x="3908" y="956"/>
                    <a:pt x="4010" y="1052"/>
                    <a:pt x="4014" y="956"/>
                  </a:cubicBezTo>
                  <a:cubicBezTo>
                    <a:pt x="4018" y="861"/>
                    <a:pt x="4061" y="755"/>
                    <a:pt x="4170" y="733"/>
                  </a:cubicBezTo>
                  <a:cubicBezTo>
                    <a:pt x="4280" y="712"/>
                    <a:pt x="4280" y="606"/>
                    <a:pt x="4178" y="478"/>
                  </a:cubicBezTo>
                  <a:cubicBezTo>
                    <a:pt x="4077" y="350"/>
                    <a:pt x="3940" y="553"/>
                    <a:pt x="3994" y="659"/>
                  </a:cubicBezTo>
                  <a:close/>
                  <a:moveTo>
                    <a:pt x="16304" y="18728"/>
                  </a:moveTo>
                  <a:cubicBezTo>
                    <a:pt x="16261" y="18419"/>
                    <a:pt x="16367" y="18122"/>
                    <a:pt x="16289" y="17962"/>
                  </a:cubicBezTo>
                  <a:cubicBezTo>
                    <a:pt x="16210" y="17803"/>
                    <a:pt x="16242" y="17473"/>
                    <a:pt x="16203" y="17537"/>
                  </a:cubicBezTo>
                  <a:cubicBezTo>
                    <a:pt x="16163" y="17601"/>
                    <a:pt x="16203" y="17888"/>
                    <a:pt x="16140" y="17909"/>
                  </a:cubicBezTo>
                  <a:cubicBezTo>
                    <a:pt x="16077" y="17930"/>
                    <a:pt x="16136" y="18090"/>
                    <a:pt x="16112" y="18303"/>
                  </a:cubicBezTo>
                  <a:cubicBezTo>
                    <a:pt x="16089" y="18515"/>
                    <a:pt x="16124" y="18824"/>
                    <a:pt x="16156" y="19015"/>
                  </a:cubicBezTo>
                  <a:cubicBezTo>
                    <a:pt x="16187" y="19206"/>
                    <a:pt x="16112" y="20227"/>
                    <a:pt x="16144" y="20398"/>
                  </a:cubicBezTo>
                  <a:cubicBezTo>
                    <a:pt x="16175" y="20568"/>
                    <a:pt x="16093" y="21321"/>
                    <a:pt x="16120" y="21408"/>
                  </a:cubicBezTo>
                  <a:cubicBezTo>
                    <a:pt x="16167" y="21557"/>
                    <a:pt x="16136" y="21206"/>
                    <a:pt x="16206" y="21174"/>
                  </a:cubicBezTo>
                  <a:cubicBezTo>
                    <a:pt x="16277" y="21142"/>
                    <a:pt x="16277" y="21387"/>
                    <a:pt x="16320" y="21440"/>
                  </a:cubicBezTo>
                  <a:cubicBezTo>
                    <a:pt x="16363" y="21493"/>
                    <a:pt x="16336" y="21099"/>
                    <a:pt x="16296" y="21121"/>
                  </a:cubicBezTo>
                  <a:cubicBezTo>
                    <a:pt x="16257" y="21142"/>
                    <a:pt x="16226" y="20866"/>
                    <a:pt x="16206" y="20695"/>
                  </a:cubicBezTo>
                  <a:cubicBezTo>
                    <a:pt x="16187" y="20525"/>
                    <a:pt x="16246" y="20323"/>
                    <a:pt x="16246" y="20110"/>
                  </a:cubicBezTo>
                  <a:cubicBezTo>
                    <a:pt x="16246" y="19898"/>
                    <a:pt x="16343" y="19908"/>
                    <a:pt x="16402" y="20068"/>
                  </a:cubicBezTo>
                  <a:cubicBezTo>
                    <a:pt x="16461" y="20227"/>
                    <a:pt x="16469" y="20121"/>
                    <a:pt x="16445" y="20004"/>
                  </a:cubicBezTo>
                  <a:cubicBezTo>
                    <a:pt x="16422" y="19887"/>
                    <a:pt x="16347" y="19036"/>
                    <a:pt x="16304" y="18728"/>
                  </a:cubicBezTo>
                  <a:close/>
                  <a:moveTo>
                    <a:pt x="3626" y="755"/>
                  </a:moveTo>
                  <a:cubicBezTo>
                    <a:pt x="3717" y="531"/>
                    <a:pt x="3834" y="744"/>
                    <a:pt x="3850" y="638"/>
                  </a:cubicBezTo>
                  <a:cubicBezTo>
                    <a:pt x="3865" y="531"/>
                    <a:pt x="3681" y="499"/>
                    <a:pt x="3615" y="595"/>
                  </a:cubicBezTo>
                  <a:cubicBezTo>
                    <a:pt x="3548" y="691"/>
                    <a:pt x="3392" y="614"/>
                    <a:pt x="3411" y="733"/>
                  </a:cubicBezTo>
                  <a:cubicBezTo>
                    <a:pt x="3423" y="808"/>
                    <a:pt x="3536" y="978"/>
                    <a:pt x="3626" y="755"/>
                  </a:cubicBezTo>
                  <a:close/>
                  <a:moveTo>
                    <a:pt x="16703" y="5072"/>
                  </a:moveTo>
                  <a:cubicBezTo>
                    <a:pt x="16797" y="5094"/>
                    <a:pt x="16844" y="5338"/>
                    <a:pt x="17024" y="5370"/>
                  </a:cubicBezTo>
                  <a:cubicBezTo>
                    <a:pt x="17205" y="5402"/>
                    <a:pt x="17338" y="5306"/>
                    <a:pt x="17342" y="5200"/>
                  </a:cubicBezTo>
                  <a:cubicBezTo>
                    <a:pt x="17345" y="5094"/>
                    <a:pt x="17177" y="4934"/>
                    <a:pt x="17126" y="5019"/>
                  </a:cubicBezTo>
                  <a:cubicBezTo>
                    <a:pt x="17075" y="5104"/>
                    <a:pt x="17036" y="4881"/>
                    <a:pt x="16974" y="4934"/>
                  </a:cubicBezTo>
                  <a:cubicBezTo>
                    <a:pt x="16911" y="4987"/>
                    <a:pt x="16825" y="4977"/>
                    <a:pt x="16793" y="4828"/>
                  </a:cubicBezTo>
                  <a:cubicBezTo>
                    <a:pt x="16762" y="4679"/>
                    <a:pt x="16656" y="5062"/>
                    <a:pt x="16703" y="5072"/>
                  </a:cubicBezTo>
                  <a:close/>
                  <a:moveTo>
                    <a:pt x="16022" y="5742"/>
                  </a:moveTo>
                  <a:cubicBezTo>
                    <a:pt x="16022" y="5583"/>
                    <a:pt x="15809" y="5801"/>
                    <a:pt x="15897" y="5881"/>
                  </a:cubicBezTo>
                  <a:cubicBezTo>
                    <a:pt x="15944" y="5923"/>
                    <a:pt x="16022" y="5902"/>
                    <a:pt x="16022" y="5742"/>
                  </a:cubicBezTo>
                  <a:close/>
                  <a:moveTo>
                    <a:pt x="16336" y="6444"/>
                  </a:moveTo>
                  <a:cubicBezTo>
                    <a:pt x="16406" y="6402"/>
                    <a:pt x="16285" y="6051"/>
                    <a:pt x="16163" y="5998"/>
                  </a:cubicBezTo>
                  <a:cubicBezTo>
                    <a:pt x="16042" y="5945"/>
                    <a:pt x="15929" y="6216"/>
                    <a:pt x="15944" y="6274"/>
                  </a:cubicBezTo>
                  <a:cubicBezTo>
                    <a:pt x="15979" y="6413"/>
                    <a:pt x="16265" y="6487"/>
                    <a:pt x="16336" y="6444"/>
                  </a:cubicBezTo>
                  <a:close/>
                  <a:moveTo>
                    <a:pt x="15518" y="5083"/>
                  </a:moveTo>
                  <a:cubicBezTo>
                    <a:pt x="15572" y="5158"/>
                    <a:pt x="15592" y="5232"/>
                    <a:pt x="15623" y="5317"/>
                  </a:cubicBezTo>
                  <a:cubicBezTo>
                    <a:pt x="15654" y="5402"/>
                    <a:pt x="15772" y="5275"/>
                    <a:pt x="15819" y="5232"/>
                  </a:cubicBezTo>
                  <a:cubicBezTo>
                    <a:pt x="15866" y="5190"/>
                    <a:pt x="15870" y="5423"/>
                    <a:pt x="15944" y="5296"/>
                  </a:cubicBezTo>
                  <a:cubicBezTo>
                    <a:pt x="16019" y="5168"/>
                    <a:pt x="16093" y="5232"/>
                    <a:pt x="16179" y="5232"/>
                  </a:cubicBezTo>
                  <a:cubicBezTo>
                    <a:pt x="16265" y="5232"/>
                    <a:pt x="16163" y="4945"/>
                    <a:pt x="16167" y="4817"/>
                  </a:cubicBezTo>
                  <a:cubicBezTo>
                    <a:pt x="16171" y="4689"/>
                    <a:pt x="16269" y="4775"/>
                    <a:pt x="16238" y="4881"/>
                  </a:cubicBezTo>
                  <a:cubicBezTo>
                    <a:pt x="16206" y="4987"/>
                    <a:pt x="16285" y="5232"/>
                    <a:pt x="16410" y="5211"/>
                  </a:cubicBezTo>
                  <a:cubicBezTo>
                    <a:pt x="16535" y="5190"/>
                    <a:pt x="16441" y="4977"/>
                    <a:pt x="16504" y="4902"/>
                  </a:cubicBezTo>
                  <a:cubicBezTo>
                    <a:pt x="16567" y="4828"/>
                    <a:pt x="16559" y="4743"/>
                    <a:pt x="16469" y="4594"/>
                  </a:cubicBezTo>
                  <a:cubicBezTo>
                    <a:pt x="16379" y="4445"/>
                    <a:pt x="16261" y="4541"/>
                    <a:pt x="16183" y="4445"/>
                  </a:cubicBezTo>
                  <a:cubicBezTo>
                    <a:pt x="16099" y="4343"/>
                    <a:pt x="15999" y="4339"/>
                    <a:pt x="15995" y="4573"/>
                  </a:cubicBezTo>
                  <a:cubicBezTo>
                    <a:pt x="15991" y="4807"/>
                    <a:pt x="15827" y="4317"/>
                    <a:pt x="15741" y="4243"/>
                  </a:cubicBezTo>
                  <a:cubicBezTo>
                    <a:pt x="15654" y="4169"/>
                    <a:pt x="15388" y="4907"/>
                    <a:pt x="15518" y="5083"/>
                  </a:cubicBezTo>
                  <a:close/>
                  <a:moveTo>
                    <a:pt x="10468" y="2892"/>
                  </a:moveTo>
                  <a:cubicBezTo>
                    <a:pt x="10523" y="2977"/>
                    <a:pt x="10699" y="2786"/>
                    <a:pt x="10817" y="2797"/>
                  </a:cubicBezTo>
                  <a:cubicBezTo>
                    <a:pt x="10934" y="2807"/>
                    <a:pt x="11263" y="2552"/>
                    <a:pt x="11275" y="2382"/>
                  </a:cubicBezTo>
                  <a:cubicBezTo>
                    <a:pt x="11286" y="2212"/>
                    <a:pt x="11153" y="2222"/>
                    <a:pt x="11102" y="2073"/>
                  </a:cubicBezTo>
                  <a:cubicBezTo>
                    <a:pt x="11052" y="1924"/>
                    <a:pt x="10938" y="2052"/>
                    <a:pt x="10911" y="2180"/>
                  </a:cubicBezTo>
                  <a:cubicBezTo>
                    <a:pt x="10883" y="2307"/>
                    <a:pt x="10852" y="2190"/>
                    <a:pt x="10926" y="1988"/>
                  </a:cubicBezTo>
                  <a:cubicBezTo>
                    <a:pt x="11001" y="1786"/>
                    <a:pt x="10852" y="1627"/>
                    <a:pt x="10848" y="1754"/>
                  </a:cubicBezTo>
                  <a:cubicBezTo>
                    <a:pt x="10844" y="1882"/>
                    <a:pt x="10707" y="1776"/>
                    <a:pt x="10707" y="1893"/>
                  </a:cubicBezTo>
                  <a:cubicBezTo>
                    <a:pt x="10707" y="2009"/>
                    <a:pt x="10656" y="2063"/>
                    <a:pt x="10660" y="2180"/>
                  </a:cubicBezTo>
                  <a:cubicBezTo>
                    <a:pt x="10664" y="2297"/>
                    <a:pt x="10566" y="2116"/>
                    <a:pt x="10562" y="2382"/>
                  </a:cubicBezTo>
                  <a:cubicBezTo>
                    <a:pt x="10558" y="2648"/>
                    <a:pt x="10411" y="2803"/>
                    <a:pt x="10468" y="2892"/>
                  </a:cubicBezTo>
                  <a:close/>
                  <a:moveTo>
                    <a:pt x="21072" y="8050"/>
                  </a:moveTo>
                  <a:cubicBezTo>
                    <a:pt x="21150" y="8157"/>
                    <a:pt x="21197" y="7923"/>
                    <a:pt x="21259" y="8040"/>
                  </a:cubicBezTo>
                  <a:cubicBezTo>
                    <a:pt x="21322" y="8157"/>
                    <a:pt x="21475" y="7986"/>
                    <a:pt x="21537" y="7955"/>
                  </a:cubicBezTo>
                  <a:cubicBezTo>
                    <a:pt x="21600" y="7923"/>
                    <a:pt x="21569" y="7710"/>
                    <a:pt x="21393" y="7646"/>
                  </a:cubicBezTo>
                  <a:cubicBezTo>
                    <a:pt x="21216" y="7582"/>
                    <a:pt x="20987" y="7936"/>
                    <a:pt x="21072" y="8050"/>
                  </a:cubicBezTo>
                  <a:close/>
                  <a:moveTo>
                    <a:pt x="9552" y="340"/>
                  </a:moveTo>
                  <a:cubicBezTo>
                    <a:pt x="9568" y="180"/>
                    <a:pt x="9308" y="250"/>
                    <a:pt x="9376" y="404"/>
                  </a:cubicBezTo>
                  <a:cubicBezTo>
                    <a:pt x="9400" y="457"/>
                    <a:pt x="9537" y="499"/>
                    <a:pt x="9552" y="340"/>
                  </a:cubicBezTo>
                  <a:close/>
                  <a:moveTo>
                    <a:pt x="7905" y="6689"/>
                  </a:moveTo>
                  <a:cubicBezTo>
                    <a:pt x="7967" y="6774"/>
                    <a:pt x="8014" y="6742"/>
                    <a:pt x="8006" y="6572"/>
                  </a:cubicBezTo>
                  <a:cubicBezTo>
                    <a:pt x="7999" y="6402"/>
                    <a:pt x="7855" y="6622"/>
                    <a:pt x="7905" y="6689"/>
                  </a:cubicBezTo>
                  <a:close/>
                  <a:moveTo>
                    <a:pt x="9862" y="1393"/>
                  </a:moveTo>
                  <a:cubicBezTo>
                    <a:pt x="9862" y="1510"/>
                    <a:pt x="9736" y="1626"/>
                    <a:pt x="9772" y="1712"/>
                  </a:cubicBezTo>
                  <a:cubicBezTo>
                    <a:pt x="9803" y="1786"/>
                    <a:pt x="9830" y="1765"/>
                    <a:pt x="9869" y="1786"/>
                  </a:cubicBezTo>
                  <a:cubicBezTo>
                    <a:pt x="9909" y="1808"/>
                    <a:pt x="9928" y="2073"/>
                    <a:pt x="9999" y="2031"/>
                  </a:cubicBezTo>
                  <a:cubicBezTo>
                    <a:pt x="10069" y="1988"/>
                    <a:pt x="10261" y="2243"/>
                    <a:pt x="10374" y="2243"/>
                  </a:cubicBezTo>
                  <a:cubicBezTo>
                    <a:pt x="10488" y="2243"/>
                    <a:pt x="10500" y="1988"/>
                    <a:pt x="10464" y="1978"/>
                  </a:cubicBezTo>
                  <a:cubicBezTo>
                    <a:pt x="10429" y="1967"/>
                    <a:pt x="10461" y="1818"/>
                    <a:pt x="10523" y="1573"/>
                  </a:cubicBezTo>
                  <a:cubicBezTo>
                    <a:pt x="10586" y="1329"/>
                    <a:pt x="10327" y="1148"/>
                    <a:pt x="10327" y="1339"/>
                  </a:cubicBezTo>
                  <a:cubicBezTo>
                    <a:pt x="10327" y="1531"/>
                    <a:pt x="10253" y="1297"/>
                    <a:pt x="10230" y="1180"/>
                  </a:cubicBezTo>
                  <a:cubicBezTo>
                    <a:pt x="10206" y="1063"/>
                    <a:pt x="9862" y="1276"/>
                    <a:pt x="9862" y="1393"/>
                  </a:cubicBezTo>
                  <a:close/>
                  <a:moveTo>
                    <a:pt x="9654" y="1095"/>
                  </a:moveTo>
                  <a:cubicBezTo>
                    <a:pt x="9729" y="1180"/>
                    <a:pt x="9701" y="1233"/>
                    <a:pt x="9623" y="1233"/>
                  </a:cubicBezTo>
                  <a:cubicBezTo>
                    <a:pt x="9545" y="1233"/>
                    <a:pt x="9477" y="1305"/>
                    <a:pt x="9529" y="1361"/>
                  </a:cubicBezTo>
                  <a:cubicBezTo>
                    <a:pt x="9568" y="1404"/>
                    <a:pt x="9564" y="1520"/>
                    <a:pt x="9646" y="1573"/>
                  </a:cubicBezTo>
                  <a:cubicBezTo>
                    <a:pt x="9729" y="1627"/>
                    <a:pt x="9811" y="1446"/>
                    <a:pt x="9803" y="1318"/>
                  </a:cubicBezTo>
                  <a:cubicBezTo>
                    <a:pt x="9795" y="1191"/>
                    <a:pt x="10089" y="1074"/>
                    <a:pt x="10167" y="1020"/>
                  </a:cubicBezTo>
                  <a:cubicBezTo>
                    <a:pt x="10245" y="967"/>
                    <a:pt x="10116" y="744"/>
                    <a:pt x="10202" y="723"/>
                  </a:cubicBezTo>
                  <a:cubicBezTo>
                    <a:pt x="10288" y="701"/>
                    <a:pt x="10253" y="595"/>
                    <a:pt x="10147" y="553"/>
                  </a:cubicBezTo>
                  <a:cubicBezTo>
                    <a:pt x="10042" y="510"/>
                    <a:pt x="10085" y="265"/>
                    <a:pt x="10050" y="180"/>
                  </a:cubicBezTo>
                  <a:cubicBezTo>
                    <a:pt x="10014" y="95"/>
                    <a:pt x="9995" y="287"/>
                    <a:pt x="9858" y="361"/>
                  </a:cubicBezTo>
                  <a:cubicBezTo>
                    <a:pt x="9721" y="436"/>
                    <a:pt x="9654" y="531"/>
                    <a:pt x="9709" y="606"/>
                  </a:cubicBezTo>
                  <a:cubicBezTo>
                    <a:pt x="9764" y="680"/>
                    <a:pt x="9709" y="861"/>
                    <a:pt x="9650" y="850"/>
                  </a:cubicBezTo>
                  <a:cubicBezTo>
                    <a:pt x="9592" y="840"/>
                    <a:pt x="9580" y="1010"/>
                    <a:pt x="9654" y="1095"/>
                  </a:cubicBezTo>
                  <a:close/>
                  <a:moveTo>
                    <a:pt x="6762" y="6530"/>
                  </a:moveTo>
                  <a:cubicBezTo>
                    <a:pt x="6813" y="6551"/>
                    <a:pt x="6950" y="6476"/>
                    <a:pt x="6965" y="6402"/>
                  </a:cubicBezTo>
                  <a:cubicBezTo>
                    <a:pt x="6981" y="6327"/>
                    <a:pt x="6910" y="6242"/>
                    <a:pt x="6820" y="6242"/>
                  </a:cubicBezTo>
                  <a:cubicBezTo>
                    <a:pt x="6730" y="6242"/>
                    <a:pt x="6718" y="6511"/>
                    <a:pt x="6762" y="6530"/>
                  </a:cubicBezTo>
                  <a:close/>
                  <a:moveTo>
                    <a:pt x="6006" y="616"/>
                  </a:moveTo>
                  <a:cubicBezTo>
                    <a:pt x="6155" y="574"/>
                    <a:pt x="6151" y="350"/>
                    <a:pt x="6073" y="308"/>
                  </a:cubicBezTo>
                  <a:cubicBezTo>
                    <a:pt x="5995" y="265"/>
                    <a:pt x="5983" y="436"/>
                    <a:pt x="5944" y="425"/>
                  </a:cubicBezTo>
                  <a:cubicBezTo>
                    <a:pt x="5904" y="414"/>
                    <a:pt x="5757" y="492"/>
                    <a:pt x="5787" y="584"/>
                  </a:cubicBezTo>
                  <a:cubicBezTo>
                    <a:pt x="5822" y="691"/>
                    <a:pt x="5932" y="638"/>
                    <a:pt x="6006" y="616"/>
                  </a:cubicBezTo>
                  <a:close/>
                  <a:moveTo>
                    <a:pt x="343" y="16997"/>
                  </a:moveTo>
                  <a:cubicBezTo>
                    <a:pt x="325" y="17021"/>
                    <a:pt x="278" y="16973"/>
                    <a:pt x="263" y="16917"/>
                  </a:cubicBezTo>
                  <a:cubicBezTo>
                    <a:pt x="252" y="16872"/>
                    <a:pt x="215" y="16889"/>
                    <a:pt x="183" y="16897"/>
                  </a:cubicBezTo>
                  <a:cubicBezTo>
                    <a:pt x="190" y="16909"/>
                    <a:pt x="198" y="16925"/>
                    <a:pt x="204" y="16952"/>
                  </a:cubicBezTo>
                  <a:cubicBezTo>
                    <a:pt x="221" y="17037"/>
                    <a:pt x="133" y="17048"/>
                    <a:pt x="161" y="17149"/>
                  </a:cubicBezTo>
                  <a:cubicBezTo>
                    <a:pt x="188" y="17250"/>
                    <a:pt x="98" y="17255"/>
                    <a:pt x="98" y="17149"/>
                  </a:cubicBezTo>
                  <a:cubicBezTo>
                    <a:pt x="98" y="17042"/>
                    <a:pt x="4" y="17095"/>
                    <a:pt x="8" y="17164"/>
                  </a:cubicBezTo>
                  <a:cubicBezTo>
                    <a:pt x="9" y="17189"/>
                    <a:pt x="6" y="17220"/>
                    <a:pt x="0" y="17249"/>
                  </a:cubicBezTo>
                  <a:cubicBezTo>
                    <a:pt x="26" y="17274"/>
                    <a:pt x="55" y="17303"/>
                    <a:pt x="67" y="17316"/>
                  </a:cubicBezTo>
                  <a:cubicBezTo>
                    <a:pt x="85" y="17335"/>
                    <a:pt x="319" y="17402"/>
                    <a:pt x="411" y="17355"/>
                  </a:cubicBezTo>
                  <a:cubicBezTo>
                    <a:pt x="406" y="17309"/>
                    <a:pt x="416" y="17170"/>
                    <a:pt x="416" y="17117"/>
                  </a:cubicBezTo>
                  <a:cubicBezTo>
                    <a:pt x="416" y="17053"/>
                    <a:pt x="360" y="16973"/>
                    <a:pt x="343" y="1699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3" name="Shape 2889"/>
            <p:cNvSpPr/>
            <p:nvPr/>
          </p:nvSpPr>
          <p:spPr>
            <a:xfrm>
              <a:off x="8223485" y="4968873"/>
              <a:ext cx="832238" cy="859165"/>
            </a:xfrm>
            <a:custGeom>
              <a:avLst/>
              <a:gdLst/>
              <a:ahLst/>
              <a:cxnLst>
                <a:cxn ang="0">
                  <a:pos x="wd2" y="hd2"/>
                </a:cxn>
                <a:cxn ang="5400000">
                  <a:pos x="wd2" y="hd2"/>
                </a:cxn>
                <a:cxn ang="10800000">
                  <a:pos x="wd2" y="hd2"/>
                </a:cxn>
                <a:cxn ang="16200000">
                  <a:pos x="wd2" y="hd2"/>
                </a:cxn>
              </a:cxnLst>
              <a:rect l="0" t="0" r="r" b="b"/>
              <a:pathLst>
                <a:path w="21600" h="21229" extrusionOk="0">
                  <a:moveTo>
                    <a:pt x="19771" y="14002"/>
                  </a:moveTo>
                  <a:cubicBezTo>
                    <a:pt x="19196" y="13703"/>
                    <a:pt x="18960" y="9947"/>
                    <a:pt x="19247" y="9848"/>
                  </a:cubicBezTo>
                  <a:cubicBezTo>
                    <a:pt x="19286" y="9835"/>
                    <a:pt x="19322" y="9875"/>
                    <a:pt x="19358" y="9952"/>
                  </a:cubicBezTo>
                  <a:lnTo>
                    <a:pt x="19300" y="9101"/>
                  </a:lnTo>
                  <a:cubicBezTo>
                    <a:pt x="19300" y="9101"/>
                    <a:pt x="19267" y="9096"/>
                    <a:pt x="19223" y="9078"/>
                  </a:cubicBezTo>
                  <a:cubicBezTo>
                    <a:pt x="19130" y="9043"/>
                    <a:pt x="18987" y="8956"/>
                    <a:pt x="18987" y="8753"/>
                  </a:cubicBezTo>
                  <a:cubicBezTo>
                    <a:pt x="18987" y="8455"/>
                    <a:pt x="19247" y="8430"/>
                    <a:pt x="19247" y="8430"/>
                  </a:cubicBezTo>
                  <a:cubicBezTo>
                    <a:pt x="19247" y="8430"/>
                    <a:pt x="19196" y="7808"/>
                    <a:pt x="19484" y="7708"/>
                  </a:cubicBezTo>
                  <a:cubicBezTo>
                    <a:pt x="19541" y="7689"/>
                    <a:pt x="19587" y="7650"/>
                    <a:pt x="19627" y="7603"/>
                  </a:cubicBezTo>
                  <a:cubicBezTo>
                    <a:pt x="19788" y="7414"/>
                    <a:pt x="19823" y="7048"/>
                    <a:pt x="19823" y="6787"/>
                  </a:cubicBezTo>
                  <a:cubicBezTo>
                    <a:pt x="19823" y="6465"/>
                    <a:pt x="19901" y="6091"/>
                    <a:pt x="20032" y="5818"/>
                  </a:cubicBezTo>
                  <a:cubicBezTo>
                    <a:pt x="20163" y="5545"/>
                    <a:pt x="20110" y="5171"/>
                    <a:pt x="20320" y="5022"/>
                  </a:cubicBezTo>
                  <a:cubicBezTo>
                    <a:pt x="20529" y="4873"/>
                    <a:pt x="20503" y="4475"/>
                    <a:pt x="20764" y="4400"/>
                  </a:cubicBezTo>
                  <a:cubicBezTo>
                    <a:pt x="21024" y="4325"/>
                    <a:pt x="21234" y="4226"/>
                    <a:pt x="21260" y="4076"/>
                  </a:cubicBezTo>
                  <a:cubicBezTo>
                    <a:pt x="21286" y="3927"/>
                    <a:pt x="21600" y="3728"/>
                    <a:pt x="21600" y="3504"/>
                  </a:cubicBezTo>
                  <a:cubicBezTo>
                    <a:pt x="21600" y="3281"/>
                    <a:pt x="21208" y="3231"/>
                    <a:pt x="21208" y="2957"/>
                  </a:cubicBezTo>
                  <a:cubicBezTo>
                    <a:pt x="21208" y="2683"/>
                    <a:pt x="21313" y="1987"/>
                    <a:pt x="21313" y="1987"/>
                  </a:cubicBezTo>
                  <a:cubicBezTo>
                    <a:pt x="21313" y="1987"/>
                    <a:pt x="21323" y="1984"/>
                    <a:pt x="21330" y="1981"/>
                  </a:cubicBezTo>
                  <a:cubicBezTo>
                    <a:pt x="20767" y="1491"/>
                    <a:pt x="20116" y="982"/>
                    <a:pt x="19968" y="888"/>
                  </a:cubicBezTo>
                  <a:cubicBezTo>
                    <a:pt x="19751" y="750"/>
                    <a:pt x="19386" y="1028"/>
                    <a:pt x="19386" y="1028"/>
                  </a:cubicBezTo>
                  <a:cubicBezTo>
                    <a:pt x="19386" y="1028"/>
                    <a:pt x="19022" y="680"/>
                    <a:pt x="18730" y="958"/>
                  </a:cubicBezTo>
                  <a:cubicBezTo>
                    <a:pt x="18439" y="1235"/>
                    <a:pt x="18002" y="958"/>
                    <a:pt x="18002" y="958"/>
                  </a:cubicBezTo>
                  <a:cubicBezTo>
                    <a:pt x="18002" y="958"/>
                    <a:pt x="17638" y="750"/>
                    <a:pt x="17492" y="402"/>
                  </a:cubicBezTo>
                  <a:cubicBezTo>
                    <a:pt x="17433" y="261"/>
                    <a:pt x="17324" y="178"/>
                    <a:pt x="17187" y="110"/>
                  </a:cubicBezTo>
                  <a:lnTo>
                    <a:pt x="17205" y="154"/>
                  </a:lnTo>
                  <a:lnTo>
                    <a:pt x="16333" y="293"/>
                  </a:lnTo>
                  <a:cubicBezTo>
                    <a:pt x="16333" y="293"/>
                    <a:pt x="15244" y="-260"/>
                    <a:pt x="15026" y="154"/>
                  </a:cubicBezTo>
                  <a:cubicBezTo>
                    <a:pt x="14808" y="570"/>
                    <a:pt x="14590" y="293"/>
                    <a:pt x="14081" y="293"/>
                  </a:cubicBezTo>
                  <a:cubicBezTo>
                    <a:pt x="13573" y="293"/>
                    <a:pt x="13136" y="501"/>
                    <a:pt x="12846" y="639"/>
                  </a:cubicBezTo>
                  <a:cubicBezTo>
                    <a:pt x="12555" y="778"/>
                    <a:pt x="12119" y="501"/>
                    <a:pt x="11901" y="639"/>
                  </a:cubicBezTo>
                  <a:cubicBezTo>
                    <a:pt x="11683" y="778"/>
                    <a:pt x="11537" y="1400"/>
                    <a:pt x="11537" y="1400"/>
                  </a:cubicBezTo>
                  <a:lnTo>
                    <a:pt x="9286" y="985"/>
                  </a:lnTo>
                  <a:cubicBezTo>
                    <a:pt x="9286" y="985"/>
                    <a:pt x="8850" y="362"/>
                    <a:pt x="8341" y="362"/>
                  </a:cubicBezTo>
                  <a:cubicBezTo>
                    <a:pt x="7832" y="362"/>
                    <a:pt x="7106" y="1262"/>
                    <a:pt x="7106" y="1262"/>
                  </a:cubicBezTo>
                  <a:lnTo>
                    <a:pt x="7106" y="2014"/>
                  </a:lnTo>
                  <a:cubicBezTo>
                    <a:pt x="7192" y="2465"/>
                    <a:pt x="7082" y="2937"/>
                    <a:pt x="6930" y="3177"/>
                  </a:cubicBezTo>
                  <a:cubicBezTo>
                    <a:pt x="6712" y="3524"/>
                    <a:pt x="6493" y="3662"/>
                    <a:pt x="6493" y="4356"/>
                  </a:cubicBezTo>
                  <a:cubicBezTo>
                    <a:pt x="6493" y="5049"/>
                    <a:pt x="5619" y="6159"/>
                    <a:pt x="5619" y="6713"/>
                  </a:cubicBezTo>
                  <a:cubicBezTo>
                    <a:pt x="5619" y="7268"/>
                    <a:pt x="4599" y="7615"/>
                    <a:pt x="4599" y="7961"/>
                  </a:cubicBezTo>
                  <a:cubicBezTo>
                    <a:pt x="4599" y="8307"/>
                    <a:pt x="4527" y="9071"/>
                    <a:pt x="4527" y="9834"/>
                  </a:cubicBezTo>
                  <a:cubicBezTo>
                    <a:pt x="4527" y="10597"/>
                    <a:pt x="4090" y="9972"/>
                    <a:pt x="4090" y="10665"/>
                  </a:cubicBezTo>
                  <a:cubicBezTo>
                    <a:pt x="4090" y="11359"/>
                    <a:pt x="3725" y="10943"/>
                    <a:pt x="3361" y="11290"/>
                  </a:cubicBezTo>
                  <a:cubicBezTo>
                    <a:pt x="2998" y="11637"/>
                    <a:pt x="2852" y="11706"/>
                    <a:pt x="2852" y="11360"/>
                  </a:cubicBezTo>
                  <a:cubicBezTo>
                    <a:pt x="2852" y="11013"/>
                    <a:pt x="2342" y="10943"/>
                    <a:pt x="1904" y="11290"/>
                  </a:cubicBezTo>
                  <a:cubicBezTo>
                    <a:pt x="1468" y="11637"/>
                    <a:pt x="1322" y="11290"/>
                    <a:pt x="1104" y="11220"/>
                  </a:cubicBezTo>
                  <a:cubicBezTo>
                    <a:pt x="983" y="11183"/>
                    <a:pt x="484" y="11463"/>
                    <a:pt x="0" y="11778"/>
                  </a:cubicBezTo>
                  <a:cubicBezTo>
                    <a:pt x="218" y="12207"/>
                    <a:pt x="330" y="12636"/>
                    <a:pt x="419" y="13015"/>
                  </a:cubicBezTo>
                  <a:cubicBezTo>
                    <a:pt x="427" y="13051"/>
                    <a:pt x="438" y="13090"/>
                    <a:pt x="449" y="13128"/>
                  </a:cubicBezTo>
                  <a:cubicBezTo>
                    <a:pt x="706" y="12955"/>
                    <a:pt x="966" y="12803"/>
                    <a:pt x="1115" y="12783"/>
                  </a:cubicBezTo>
                  <a:cubicBezTo>
                    <a:pt x="1481" y="12733"/>
                    <a:pt x="4930" y="12783"/>
                    <a:pt x="4930" y="12783"/>
                  </a:cubicBezTo>
                  <a:cubicBezTo>
                    <a:pt x="4930" y="12783"/>
                    <a:pt x="5243" y="13280"/>
                    <a:pt x="5139" y="13729"/>
                  </a:cubicBezTo>
                  <a:cubicBezTo>
                    <a:pt x="5034" y="14176"/>
                    <a:pt x="5347" y="13977"/>
                    <a:pt x="5609" y="14574"/>
                  </a:cubicBezTo>
                  <a:cubicBezTo>
                    <a:pt x="5870" y="15171"/>
                    <a:pt x="6079" y="15420"/>
                    <a:pt x="6602" y="15271"/>
                  </a:cubicBezTo>
                  <a:cubicBezTo>
                    <a:pt x="7124" y="15121"/>
                    <a:pt x="7752" y="15022"/>
                    <a:pt x="7961" y="15072"/>
                  </a:cubicBezTo>
                  <a:cubicBezTo>
                    <a:pt x="8168" y="15121"/>
                    <a:pt x="8117" y="14226"/>
                    <a:pt x="8430" y="14076"/>
                  </a:cubicBezTo>
                  <a:cubicBezTo>
                    <a:pt x="8744" y="13927"/>
                    <a:pt x="9372" y="14076"/>
                    <a:pt x="9372" y="14076"/>
                  </a:cubicBezTo>
                  <a:cubicBezTo>
                    <a:pt x="9372" y="14076"/>
                    <a:pt x="9424" y="14325"/>
                    <a:pt x="9945" y="14325"/>
                  </a:cubicBezTo>
                  <a:cubicBezTo>
                    <a:pt x="10469" y="14325"/>
                    <a:pt x="10731" y="14126"/>
                    <a:pt x="10731" y="14475"/>
                  </a:cubicBezTo>
                  <a:cubicBezTo>
                    <a:pt x="10731" y="14823"/>
                    <a:pt x="10783" y="15221"/>
                    <a:pt x="10939" y="15370"/>
                  </a:cubicBezTo>
                  <a:cubicBezTo>
                    <a:pt x="11095" y="15519"/>
                    <a:pt x="10522" y="16763"/>
                    <a:pt x="10783" y="16962"/>
                  </a:cubicBezTo>
                  <a:cubicBezTo>
                    <a:pt x="11044" y="17161"/>
                    <a:pt x="11410" y="17609"/>
                    <a:pt x="11357" y="17858"/>
                  </a:cubicBezTo>
                  <a:cubicBezTo>
                    <a:pt x="11305" y="18107"/>
                    <a:pt x="11148" y="18703"/>
                    <a:pt x="11357" y="18753"/>
                  </a:cubicBezTo>
                  <a:cubicBezTo>
                    <a:pt x="11566" y="18803"/>
                    <a:pt x="11619" y="18455"/>
                    <a:pt x="11984" y="18455"/>
                  </a:cubicBezTo>
                  <a:cubicBezTo>
                    <a:pt x="12350" y="18455"/>
                    <a:pt x="12663" y="18504"/>
                    <a:pt x="13029" y="18355"/>
                  </a:cubicBezTo>
                  <a:cubicBezTo>
                    <a:pt x="13149" y="18306"/>
                    <a:pt x="13256" y="18325"/>
                    <a:pt x="13348" y="18366"/>
                  </a:cubicBezTo>
                  <a:cubicBezTo>
                    <a:pt x="13536" y="18454"/>
                    <a:pt x="13657" y="18653"/>
                    <a:pt x="13657" y="18653"/>
                  </a:cubicBezTo>
                  <a:cubicBezTo>
                    <a:pt x="13657" y="18653"/>
                    <a:pt x="13761" y="19002"/>
                    <a:pt x="13970" y="18903"/>
                  </a:cubicBezTo>
                  <a:cubicBezTo>
                    <a:pt x="14179" y="18803"/>
                    <a:pt x="14754" y="18653"/>
                    <a:pt x="14702" y="18852"/>
                  </a:cubicBezTo>
                  <a:cubicBezTo>
                    <a:pt x="14650" y="19052"/>
                    <a:pt x="14858" y="19500"/>
                    <a:pt x="15067" y="19400"/>
                  </a:cubicBezTo>
                  <a:cubicBezTo>
                    <a:pt x="15277" y="19300"/>
                    <a:pt x="15799" y="19699"/>
                    <a:pt x="16061" y="19699"/>
                  </a:cubicBezTo>
                  <a:cubicBezTo>
                    <a:pt x="16322" y="19699"/>
                    <a:pt x="16583" y="19699"/>
                    <a:pt x="16583" y="19549"/>
                  </a:cubicBezTo>
                  <a:cubicBezTo>
                    <a:pt x="16583" y="19400"/>
                    <a:pt x="16896" y="19152"/>
                    <a:pt x="17002" y="19350"/>
                  </a:cubicBezTo>
                  <a:cubicBezTo>
                    <a:pt x="17106" y="19549"/>
                    <a:pt x="17367" y="19997"/>
                    <a:pt x="17628" y="19997"/>
                  </a:cubicBezTo>
                  <a:cubicBezTo>
                    <a:pt x="17890" y="19997"/>
                    <a:pt x="18516" y="19997"/>
                    <a:pt x="18516" y="20196"/>
                  </a:cubicBezTo>
                  <a:cubicBezTo>
                    <a:pt x="18516" y="20395"/>
                    <a:pt x="18725" y="20943"/>
                    <a:pt x="18987" y="21141"/>
                  </a:cubicBezTo>
                  <a:cubicBezTo>
                    <a:pt x="19247" y="21340"/>
                    <a:pt x="19823" y="21141"/>
                    <a:pt x="19823" y="21141"/>
                  </a:cubicBezTo>
                  <a:cubicBezTo>
                    <a:pt x="19823" y="21141"/>
                    <a:pt x="20032" y="20992"/>
                    <a:pt x="20032" y="20644"/>
                  </a:cubicBezTo>
                  <a:cubicBezTo>
                    <a:pt x="20032" y="20295"/>
                    <a:pt x="20032" y="19848"/>
                    <a:pt x="19875" y="19848"/>
                  </a:cubicBezTo>
                  <a:cubicBezTo>
                    <a:pt x="19718" y="19848"/>
                    <a:pt x="19456" y="20196"/>
                    <a:pt x="19091" y="20096"/>
                  </a:cubicBezTo>
                  <a:cubicBezTo>
                    <a:pt x="18725" y="19997"/>
                    <a:pt x="18464" y="19300"/>
                    <a:pt x="18308" y="19201"/>
                  </a:cubicBezTo>
                  <a:cubicBezTo>
                    <a:pt x="18151" y="19102"/>
                    <a:pt x="18569" y="18455"/>
                    <a:pt x="18569" y="18156"/>
                  </a:cubicBezTo>
                  <a:cubicBezTo>
                    <a:pt x="18569" y="17858"/>
                    <a:pt x="18830" y="17012"/>
                    <a:pt x="18621" y="16912"/>
                  </a:cubicBezTo>
                  <a:cubicBezTo>
                    <a:pt x="18412" y="16813"/>
                    <a:pt x="18516" y="16514"/>
                    <a:pt x="18778" y="16316"/>
                  </a:cubicBezTo>
                  <a:cubicBezTo>
                    <a:pt x="19038" y="16116"/>
                    <a:pt x="18673" y="15569"/>
                    <a:pt x="19091" y="15569"/>
                  </a:cubicBezTo>
                  <a:cubicBezTo>
                    <a:pt x="19484" y="15569"/>
                    <a:pt x="20283" y="15609"/>
                    <a:pt x="20510" y="15369"/>
                  </a:cubicBezTo>
                  <a:cubicBezTo>
                    <a:pt x="20524" y="15352"/>
                    <a:pt x="20545" y="15339"/>
                    <a:pt x="20553" y="15320"/>
                  </a:cubicBezTo>
                  <a:cubicBezTo>
                    <a:pt x="20584" y="15265"/>
                    <a:pt x="20609" y="15207"/>
                    <a:pt x="20631" y="15147"/>
                  </a:cubicBezTo>
                  <a:cubicBezTo>
                    <a:pt x="20362" y="14728"/>
                    <a:pt x="20094" y="14170"/>
                    <a:pt x="19771" y="1400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4" name="Shape 2890"/>
            <p:cNvSpPr/>
            <p:nvPr/>
          </p:nvSpPr>
          <p:spPr>
            <a:xfrm>
              <a:off x="8968816" y="5316694"/>
              <a:ext cx="73079" cy="95714"/>
            </a:xfrm>
            <a:custGeom>
              <a:avLst/>
              <a:gdLst/>
              <a:ahLst/>
              <a:cxnLst>
                <a:cxn ang="0">
                  <a:pos x="wd2" y="hd2"/>
                </a:cxn>
                <a:cxn ang="5400000">
                  <a:pos x="wd2" y="hd2"/>
                </a:cxn>
                <a:cxn ang="10800000">
                  <a:pos x="wd2" y="hd2"/>
                </a:cxn>
                <a:cxn ang="16200000">
                  <a:pos x="wd2" y="hd2"/>
                </a:cxn>
              </a:cxnLst>
              <a:rect l="0" t="0" r="r" b="b"/>
              <a:pathLst>
                <a:path w="21600" h="21600" extrusionOk="0">
                  <a:moveTo>
                    <a:pt x="1542" y="10951"/>
                  </a:moveTo>
                  <a:cubicBezTo>
                    <a:pt x="2596" y="12763"/>
                    <a:pt x="3650" y="16908"/>
                    <a:pt x="4876" y="21600"/>
                  </a:cubicBezTo>
                  <a:cubicBezTo>
                    <a:pt x="7530" y="20297"/>
                    <a:pt x="9696" y="19300"/>
                    <a:pt x="10614" y="19010"/>
                  </a:cubicBezTo>
                  <a:cubicBezTo>
                    <a:pt x="14056" y="17970"/>
                    <a:pt x="21600" y="6959"/>
                    <a:pt x="21600" y="6959"/>
                  </a:cubicBezTo>
                  <a:lnTo>
                    <a:pt x="18172" y="5382"/>
                  </a:lnTo>
                  <a:cubicBezTo>
                    <a:pt x="18172" y="5382"/>
                    <a:pt x="18545" y="3088"/>
                    <a:pt x="17627" y="0"/>
                  </a:cubicBezTo>
                  <a:cubicBezTo>
                    <a:pt x="14551" y="279"/>
                    <a:pt x="11302" y="137"/>
                    <a:pt x="11302" y="137"/>
                  </a:cubicBezTo>
                  <a:cubicBezTo>
                    <a:pt x="11302" y="137"/>
                    <a:pt x="11990" y="4336"/>
                    <a:pt x="4432" y="3285"/>
                  </a:cubicBezTo>
                  <a:cubicBezTo>
                    <a:pt x="3227" y="3121"/>
                    <a:pt x="1685" y="3017"/>
                    <a:pt x="0" y="2968"/>
                  </a:cubicBezTo>
                  <a:cubicBezTo>
                    <a:pt x="502" y="3126"/>
                    <a:pt x="889" y="3181"/>
                    <a:pt x="889" y="3181"/>
                  </a:cubicBezTo>
                  <a:cubicBezTo>
                    <a:pt x="889" y="3181"/>
                    <a:pt x="1542" y="10951"/>
                    <a:pt x="1542" y="1095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5" name="Shape 2891"/>
            <p:cNvSpPr/>
            <p:nvPr/>
          </p:nvSpPr>
          <p:spPr>
            <a:xfrm>
              <a:off x="9018505" y="5714204"/>
              <a:ext cx="480194" cy="777891"/>
            </a:xfrm>
            <a:custGeom>
              <a:avLst/>
              <a:gdLst/>
              <a:ahLst/>
              <a:cxnLst>
                <a:cxn ang="0">
                  <a:pos x="wd2" y="hd2"/>
                </a:cxn>
                <a:cxn ang="5400000">
                  <a:pos x="wd2" y="hd2"/>
                </a:cxn>
                <a:cxn ang="10800000">
                  <a:pos x="wd2" y="hd2"/>
                </a:cxn>
                <a:cxn ang="16200000">
                  <a:pos x="wd2" y="hd2"/>
                </a:cxn>
              </a:cxnLst>
              <a:rect l="0" t="0" r="r" b="b"/>
              <a:pathLst>
                <a:path w="21406" h="21600" extrusionOk="0">
                  <a:moveTo>
                    <a:pt x="21392" y="5526"/>
                  </a:moveTo>
                  <a:cubicBezTo>
                    <a:pt x="21183" y="5191"/>
                    <a:pt x="20763" y="3681"/>
                    <a:pt x="20882" y="3067"/>
                  </a:cubicBezTo>
                  <a:cubicBezTo>
                    <a:pt x="21002" y="2451"/>
                    <a:pt x="20702" y="830"/>
                    <a:pt x="20702" y="49"/>
                  </a:cubicBezTo>
                  <a:cubicBezTo>
                    <a:pt x="20702" y="30"/>
                    <a:pt x="20698" y="16"/>
                    <a:pt x="20697" y="0"/>
                  </a:cubicBezTo>
                  <a:cubicBezTo>
                    <a:pt x="19707" y="280"/>
                    <a:pt x="18643" y="601"/>
                    <a:pt x="18549" y="718"/>
                  </a:cubicBezTo>
                  <a:cubicBezTo>
                    <a:pt x="18369" y="941"/>
                    <a:pt x="17592" y="681"/>
                    <a:pt x="17111" y="941"/>
                  </a:cubicBezTo>
                  <a:cubicBezTo>
                    <a:pt x="16633" y="1203"/>
                    <a:pt x="16335" y="979"/>
                    <a:pt x="15916" y="905"/>
                  </a:cubicBezTo>
                  <a:cubicBezTo>
                    <a:pt x="15500" y="831"/>
                    <a:pt x="15317" y="1165"/>
                    <a:pt x="15260" y="1389"/>
                  </a:cubicBezTo>
                  <a:cubicBezTo>
                    <a:pt x="15198" y="1612"/>
                    <a:pt x="14362" y="1501"/>
                    <a:pt x="14060" y="1464"/>
                  </a:cubicBezTo>
                  <a:cubicBezTo>
                    <a:pt x="13761" y="1426"/>
                    <a:pt x="12805" y="1612"/>
                    <a:pt x="12326" y="1612"/>
                  </a:cubicBezTo>
                  <a:cubicBezTo>
                    <a:pt x="11847" y="1612"/>
                    <a:pt x="12207" y="1352"/>
                    <a:pt x="11669" y="1241"/>
                  </a:cubicBezTo>
                  <a:cubicBezTo>
                    <a:pt x="11130" y="1129"/>
                    <a:pt x="10771" y="1389"/>
                    <a:pt x="10471" y="1389"/>
                  </a:cubicBezTo>
                  <a:cubicBezTo>
                    <a:pt x="10290" y="1389"/>
                    <a:pt x="9731" y="1348"/>
                    <a:pt x="9322" y="1315"/>
                  </a:cubicBezTo>
                  <a:cubicBezTo>
                    <a:pt x="9316" y="1488"/>
                    <a:pt x="9284" y="1640"/>
                    <a:pt x="9214" y="1753"/>
                  </a:cubicBezTo>
                  <a:cubicBezTo>
                    <a:pt x="8827" y="2384"/>
                    <a:pt x="10023" y="3814"/>
                    <a:pt x="10082" y="4419"/>
                  </a:cubicBezTo>
                  <a:cubicBezTo>
                    <a:pt x="10525" y="4657"/>
                    <a:pt x="11037" y="4948"/>
                    <a:pt x="11308" y="5154"/>
                  </a:cubicBezTo>
                  <a:cubicBezTo>
                    <a:pt x="11847" y="5564"/>
                    <a:pt x="11308" y="5526"/>
                    <a:pt x="11368" y="6421"/>
                  </a:cubicBezTo>
                  <a:cubicBezTo>
                    <a:pt x="11429" y="7315"/>
                    <a:pt x="10771" y="6944"/>
                    <a:pt x="10231" y="7241"/>
                  </a:cubicBezTo>
                  <a:cubicBezTo>
                    <a:pt x="9694" y="7539"/>
                    <a:pt x="10171" y="8210"/>
                    <a:pt x="10052" y="8397"/>
                  </a:cubicBezTo>
                  <a:cubicBezTo>
                    <a:pt x="9932" y="8583"/>
                    <a:pt x="8317" y="7092"/>
                    <a:pt x="8196" y="6868"/>
                  </a:cubicBezTo>
                  <a:cubicBezTo>
                    <a:pt x="8078" y="6644"/>
                    <a:pt x="8796" y="5750"/>
                    <a:pt x="8617" y="5229"/>
                  </a:cubicBezTo>
                  <a:cubicBezTo>
                    <a:pt x="8437" y="4707"/>
                    <a:pt x="7360" y="5042"/>
                    <a:pt x="7001" y="5079"/>
                  </a:cubicBezTo>
                  <a:cubicBezTo>
                    <a:pt x="6642" y="5116"/>
                    <a:pt x="5803" y="4483"/>
                    <a:pt x="5623" y="4483"/>
                  </a:cubicBezTo>
                  <a:cubicBezTo>
                    <a:pt x="5444" y="4483"/>
                    <a:pt x="0" y="5750"/>
                    <a:pt x="0" y="5750"/>
                  </a:cubicBezTo>
                  <a:lnTo>
                    <a:pt x="416" y="6682"/>
                  </a:lnTo>
                  <a:lnTo>
                    <a:pt x="300" y="6684"/>
                  </a:lnTo>
                  <a:lnTo>
                    <a:pt x="598" y="7092"/>
                  </a:lnTo>
                  <a:cubicBezTo>
                    <a:pt x="598" y="7092"/>
                    <a:pt x="2394" y="7147"/>
                    <a:pt x="3200" y="7483"/>
                  </a:cubicBezTo>
                  <a:cubicBezTo>
                    <a:pt x="4007" y="7819"/>
                    <a:pt x="5264" y="7874"/>
                    <a:pt x="5534" y="7986"/>
                  </a:cubicBezTo>
                  <a:cubicBezTo>
                    <a:pt x="5803" y="8098"/>
                    <a:pt x="5534" y="9329"/>
                    <a:pt x="5623" y="9943"/>
                  </a:cubicBezTo>
                  <a:cubicBezTo>
                    <a:pt x="5714" y="10558"/>
                    <a:pt x="4547" y="10726"/>
                    <a:pt x="5084" y="11061"/>
                  </a:cubicBezTo>
                  <a:cubicBezTo>
                    <a:pt x="5623" y="11397"/>
                    <a:pt x="5355" y="11956"/>
                    <a:pt x="5714" y="12011"/>
                  </a:cubicBezTo>
                  <a:cubicBezTo>
                    <a:pt x="6073" y="12068"/>
                    <a:pt x="5084" y="12794"/>
                    <a:pt x="4637" y="12962"/>
                  </a:cubicBezTo>
                  <a:cubicBezTo>
                    <a:pt x="4188" y="13130"/>
                    <a:pt x="4637" y="13745"/>
                    <a:pt x="4097" y="14192"/>
                  </a:cubicBezTo>
                  <a:cubicBezTo>
                    <a:pt x="3753" y="14479"/>
                    <a:pt x="2747" y="15040"/>
                    <a:pt x="2044" y="15465"/>
                  </a:cubicBezTo>
                  <a:cubicBezTo>
                    <a:pt x="2080" y="15477"/>
                    <a:pt x="2110" y="15490"/>
                    <a:pt x="2123" y="15506"/>
                  </a:cubicBezTo>
                  <a:cubicBezTo>
                    <a:pt x="2303" y="15702"/>
                    <a:pt x="2841" y="17659"/>
                    <a:pt x="3379" y="17854"/>
                  </a:cubicBezTo>
                  <a:cubicBezTo>
                    <a:pt x="3919" y="18050"/>
                    <a:pt x="3604" y="19978"/>
                    <a:pt x="3559" y="20147"/>
                  </a:cubicBezTo>
                  <a:cubicBezTo>
                    <a:pt x="3514" y="20314"/>
                    <a:pt x="3784" y="21600"/>
                    <a:pt x="3784" y="21600"/>
                  </a:cubicBezTo>
                  <a:cubicBezTo>
                    <a:pt x="3784" y="21600"/>
                    <a:pt x="4585" y="21523"/>
                    <a:pt x="5292" y="21529"/>
                  </a:cubicBezTo>
                  <a:cubicBezTo>
                    <a:pt x="5340" y="21274"/>
                    <a:pt x="5370" y="21052"/>
                    <a:pt x="5386" y="20901"/>
                  </a:cubicBezTo>
                  <a:cubicBezTo>
                    <a:pt x="5444" y="20306"/>
                    <a:pt x="4787" y="20790"/>
                    <a:pt x="4577" y="20417"/>
                  </a:cubicBezTo>
                  <a:cubicBezTo>
                    <a:pt x="4367" y="20045"/>
                    <a:pt x="6043" y="19355"/>
                    <a:pt x="7748" y="18964"/>
                  </a:cubicBezTo>
                  <a:cubicBezTo>
                    <a:pt x="9454" y="18572"/>
                    <a:pt x="10112" y="18348"/>
                    <a:pt x="10291" y="17976"/>
                  </a:cubicBezTo>
                  <a:cubicBezTo>
                    <a:pt x="10471" y="17604"/>
                    <a:pt x="10263" y="16560"/>
                    <a:pt x="10501" y="16149"/>
                  </a:cubicBezTo>
                  <a:cubicBezTo>
                    <a:pt x="10739" y="15739"/>
                    <a:pt x="10352" y="15497"/>
                    <a:pt x="10142" y="14565"/>
                  </a:cubicBezTo>
                  <a:cubicBezTo>
                    <a:pt x="9932" y="13633"/>
                    <a:pt x="9393" y="13484"/>
                    <a:pt x="9155" y="12962"/>
                  </a:cubicBezTo>
                  <a:cubicBezTo>
                    <a:pt x="8915" y="12441"/>
                    <a:pt x="8976" y="12031"/>
                    <a:pt x="9483" y="12011"/>
                  </a:cubicBezTo>
                  <a:cubicBezTo>
                    <a:pt x="9992" y="11993"/>
                    <a:pt x="9992" y="11844"/>
                    <a:pt x="10411" y="11341"/>
                  </a:cubicBezTo>
                  <a:cubicBezTo>
                    <a:pt x="10830" y="10838"/>
                    <a:pt x="11308" y="11043"/>
                    <a:pt x="12119" y="10670"/>
                  </a:cubicBezTo>
                  <a:cubicBezTo>
                    <a:pt x="12926" y="10298"/>
                    <a:pt x="12954" y="9831"/>
                    <a:pt x="14241" y="9216"/>
                  </a:cubicBezTo>
                  <a:cubicBezTo>
                    <a:pt x="15526" y="8602"/>
                    <a:pt x="16934" y="8621"/>
                    <a:pt x="18190" y="8154"/>
                  </a:cubicBezTo>
                  <a:cubicBezTo>
                    <a:pt x="19447" y="7688"/>
                    <a:pt x="21600" y="5862"/>
                    <a:pt x="21392" y="552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6" name="Shape 2892"/>
            <p:cNvSpPr/>
            <p:nvPr/>
          </p:nvSpPr>
          <p:spPr>
            <a:xfrm>
              <a:off x="8993661" y="5267006"/>
              <a:ext cx="493758" cy="500431"/>
            </a:xfrm>
            <a:custGeom>
              <a:avLst/>
              <a:gdLst/>
              <a:ahLst/>
              <a:cxnLst>
                <a:cxn ang="0">
                  <a:pos x="wd2" y="hd2"/>
                </a:cxn>
                <a:cxn ang="5400000">
                  <a:pos x="wd2" y="hd2"/>
                </a:cxn>
                <a:cxn ang="10800000">
                  <a:pos x="wd2" y="hd2"/>
                </a:cxn>
                <a:cxn ang="16200000">
                  <a:pos x="wd2" y="hd2"/>
                </a:cxn>
              </a:cxnLst>
              <a:rect l="0" t="0" r="r" b="b"/>
              <a:pathLst>
                <a:path w="21600" h="21600" extrusionOk="0">
                  <a:moveTo>
                    <a:pt x="20197" y="17313"/>
                  </a:moveTo>
                  <a:cubicBezTo>
                    <a:pt x="20138" y="16125"/>
                    <a:pt x="19433" y="16125"/>
                    <a:pt x="19463" y="15312"/>
                  </a:cubicBezTo>
                  <a:cubicBezTo>
                    <a:pt x="19491" y="14503"/>
                    <a:pt x="19550" y="13779"/>
                    <a:pt x="19258" y="13691"/>
                  </a:cubicBezTo>
                  <a:cubicBezTo>
                    <a:pt x="18962" y="13603"/>
                    <a:pt x="19139" y="12909"/>
                    <a:pt x="19609" y="12214"/>
                  </a:cubicBezTo>
                  <a:cubicBezTo>
                    <a:pt x="20079" y="11519"/>
                    <a:pt x="18758" y="11430"/>
                    <a:pt x="18552" y="10563"/>
                  </a:cubicBezTo>
                  <a:cubicBezTo>
                    <a:pt x="18465" y="10193"/>
                    <a:pt x="18885" y="8945"/>
                    <a:pt x="19427" y="7584"/>
                  </a:cubicBezTo>
                  <a:cubicBezTo>
                    <a:pt x="17782" y="6467"/>
                    <a:pt x="16095" y="5250"/>
                    <a:pt x="16095" y="5250"/>
                  </a:cubicBezTo>
                  <a:lnTo>
                    <a:pt x="16194" y="4045"/>
                  </a:lnTo>
                  <a:lnTo>
                    <a:pt x="8692" y="114"/>
                  </a:lnTo>
                  <a:cubicBezTo>
                    <a:pt x="8643" y="1018"/>
                    <a:pt x="8268" y="1716"/>
                    <a:pt x="7733" y="1959"/>
                  </a:cubicBezTo>
                  <a:cubicBezTo>
                    <a:pt x="7160" y="2219"/>
                    <a:pt x="8525" y="3045"/>
                    <a:pt x="7865" y="3175"/>
                  </a:cubicBezTo>
                  <a:cubicBezTo>
                    <a:pt x="7206" y="3305"/>
                    <a:pt x="5706" y="2568"/>
                    <a:pt x="4651" y="3002"/>
                  </a:cubicBezTo>
                  <a:cubicBezTo>
                    <a:pt x="3940" y="3294"/>
                    <a:pt x="4086" y="1540"/>
                    <a:pt x="4639" y="0"/>
                  </a:cubicBezTo>
                  <a:lnTo>
                    <a:pt x="2984" y="134"/>
                  </a:lnTo>
                  <a:cubicBezTo>
                    <a:pt x="2984" y="134"/>
                    <a:pt x="2533" y="245"/>
                    <a:pt x="2047" y="379"/>
                  </a:cubicBezTo>
                  <a:lnTo>
                    <a:pt x="2373" y="1238"/>
                  </a:lnTo>
                  <a:cubicBezTo>
                    <a:pt x="2373" y="1238"/>
                    <a:pt x="2781" y="2038"/>
                    <a:pt x="2679" y="2541"/>
                  </a:cubicBezTo>
                  <a:cubicBezTo>
                    <a:pt x="2631" y="2769"/>
                    <a:pt x="2267" y="2869"/>
                    <a:pt x="1886" y="2914"/>
                  </a:cubicBezTo>
                  <a:cubicBezTo>
                    <a:pt x="2021" y="3505"/>
                    <a:pt x="1966" y="3944"/>
                    <a:pt x="1966" y="3944"/>
                  </a:cubicBezTo>
                  <a:lnTo>
                    <a:pt x="2474" y="4245"/>
                  </a:lnTo>
                  <a:cubicBezTo>
                    <a:pt x="2474" y="4245"/>
                    <a:pt x="1357" y="6351"/>
                    <a:pt x="848" y="6551"/>
                  </a:cubicBezTo>
                  <a:cubicBezTo>
                    <a:pt x="712" y="6606"/>
                    <a:pt x="393" y="6798"/>
                    <a:pt x="0" y="7046"/>
                  </a:cubicBezTo>
                  <a:cubicBezTo>
                    <a:pt x="298" y="8526"/>
                    <a:pt x="665" y="10285"/>
                    <a:pt x="1215" y="10780"/>
                  </a:cubicBezTo>
                  <a:cubicBezTo>
                    <a:pt x="2229" y="11692"/>
                    <a:pt x="2053" y="12736"/>
                    <a:pt x="2271" y="13345"/>
                  </a:cubicBezTo>
                  <a:cubicBezTo>
                    <a:pt x="2492" y="13952"/>
                    <a:pt x="3373" y="14647"/>
                    <a:pt x="2756" y="14908"/>
                  </a:cubicBezTo>
                  <a:cubicBezTo>
                    <a:pt x="2359" y="15076"/>
                    <a:pt x="2004" y="14656"/>
                    <a:pt x="1651" y="14085"/>
                  </a:cubicBezTo>
                  <a:cubicBezTo>
                    <a:pt x="1614" y="14188"/>
                    <a:pt x="1573" y="14289"/>
                    <a:pt x="1523" y="14386"/>
                  </a:cubicBezTo>
                  <a:cubicBezTo>
                    <a:pt x="1506" y="14420"/>
                    <a:pt x="1473" y="14442"/>
                    <a:pt x="1448" y="14471"/>
                  </a:cubicBezTo>
                  <a:cubicBezTo>
                    <a:pt x="1987" y="14863"/>
                    <a:pt x="2615" y="15278"/>
                    <a:pt x="2883" y="15278"/>
                  </a:cubicBezTo>
                  <a:cubicBezTo>
                    <a:pt x="3390" y="15278"/>
                    <a:pt x="4203" y="15879"/>
                    <a:pt x="4710" y="15979"/>
                  </a:cubicBezTo>
                  <a:cubicBezTo>
                    <a:pt x="5220" y="16078"/>
                    <a:pt x="7033" y="16793"/>
                    <a:pt x="7252" y="17081"/>
                  </a:cubicBezTo>
                  <a:cubicBezTo>
                    <a:pt x="7291" y="17132"/>
                    <a:pt x="7334" y="17199"/>
                    <a:pt x="7381" y="17275"/>
                  </a:cubicBezTo>
                  <a:cubicBezTo>
                    <a:pt x="7814" y="17254"/>
                    <a:pt x="8382" y="17237"/>
                    <a:pt x="8718" y="17279"/>
                  </a:cubicBezTo>
                  <a:cubicBezTo>
                    <a:pt x="8790" y="17214"/>
                    <a:pt x="8881" y="17168"/>
                    <a:pt x="9011" y="17168"/>
                  </a:cubicBezTo>
                  <a:cubicBezTo>
                    <a:pt x="9681" y="17168"/>
                    <a:pt x="10473" y="19676"/>
                    <a:pt x="10438" y="21137"/>
                  </a:cubicBezTo>
                  <a:cubicBezTo>
                    <a:pt x="10839" y="21188"/>
                    <a:pt x="11387" y="21252"/>
                    <a:pt x="11564" y="21252"/>
                  </a:cubicBezTo>
                  <a:cubicBezTo>
                    <a:pt x="11860" y="21252"/>
                    <a:pt x="12212" y="20848"/>
                    <a:pt x="12740" y="21023"/>
                  </a:cubicBezTo>
                  <a:cubicBezTo>
                    <a:pt x="13267" y="21196"/>
                    <a:pt x="12916" y="21600"/>
                    <a:pt x="13386" y="21600"/>
                  </a:cubicBezTo>
                  <a:cubicBezTo>
                    <a:pt x="13855" y="21600"/>
                    <a:pt x="14793" y="21311"/>
                    <a:pt x="15088" y="21369"/>
                  </a:cubicBezTo>
                  <a:cubicBezTo>
                    <a:pt x="15382" y="21425"/>
                    <a:pt x="16204" y="21600"/>
                    <a:pt x="16264" y="21252"/>
                  </a:cubicBezTo>
                  <a:cubicBezTo>
                    <a:pt x="16321" y="20905"/>
                    <a:pt x="16500" y="20384"/>
                    <a:pt x="16909" y="20499"/>
                  </a:cubicBezTo>
                  <a:cubicBezTo>
                    <a:pt x="17319" y="20616"/>
                    <a:pt x="17612" y="20962"/>
                    <a:pt x="18082" y="20557"/>
                  </a:cubicBezTo>
                  <a:cubicBezTo>
                    <a:pt x="18553" y="20153"/>
                    <a:pt x="19316" y="20557"/>
                    <a:pt x="19491" y="20208"/>
                  </a:cubicBezTo>
                  <a:cubicBezTo>
                    <a:pt x="19584" y="20028"/>
                    <a:pt x="20629" y="19528"/>
                    <a:pt x="21600" y="19093"/>
                  </a:cubicBezTo>
                  <a:cubicBezTo>
                    <a:pt x="21544" y="17978"/>
                    <a:pt x="20253" y="18475"/>
                    <a:pt x="20197" y="1731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7" name="Shape 2893"/>
            <p:cNvSpPr/>
            <p:nvPr/>
          </p:nvSpPr>
          <p:spPr>
            <a:xfrm>
              <a:off x="9117882" y="5664515"/>
              <a:ext cx="142058" cy="345590"/>
            </a:xfrm>
            <a:custGeom>
              <a:avLst/>
              <a:gdLst/>
              <a:ahLst/>
              <a:cxnLst>
                <a:cxn ang="0">
                  <a:pos x="wd2" y="hd2"/>
                </a:cxn>
                <a:cxn ang="5400000">
                  <a:pos x="wd2" y="hd2"/>
                </a:cxn>
                <a:cxn ang="10800000">
                  <a:pos x="wd2" y="hd2"/>
                </a:cxn>
                <a:cxn ang="16200000">
                  <a:pos x="wd2" y="hd2"/>
                </a:cxn>
              </a:cxnLst>
              <a:rect l="0" t="0" r="r" b="b"/>
              <a:pathLst>
                <a:path w="20365" h="21203" extrusionOk="0">
                  <a:moveTo>
                    <a:pt x="19586" y="14003"/>
                  </a:moveTo>
                  <a:cubicBezTo>
                    <a:pt x="18713" y="13547"/>
                    <a:pt x="17072" y="12906"/>
                    <a:pt x="15642" y="12377"/>
                  </a:cubicBezTo>
                  <a:cubicBezTo>
                    <a:pt x="15673" y="12580"/>
                    <a:pt x="15621" y="12745"/>
                    <a:pt x="15447" y="12848"/>
                  </a:cubicBezTo>
                  <a:cubicBezTo>
                    <a:pt x="13757" y="13897"/>
                    <a:pt x="8953" y="10625"/>
                    <a:pt x="8379" y="8588"/>
                  </a:cubicBezTo>
                  <a:cubicBezTo>
                    <a:pt x="7799" y="6548"/>
                    <a:pt x="11120" y="5560"/>
                    <a:pt x="9099" y="3646"/>
                  </a:cubicBezTo>
                  <a:cubicBezTo>
                    <a:pt x="7412" y="2044"/>
                    <a:pt x="6359" y="503"/>
                    <a:pt x="7565" y="36"/>
                  </a:cubicBezTo>
                  <a:cubicBezTo>
                    <a:pt x="6463" y="-22"/>
                    <a:pt x="4599" y="0"/>
                    <a:pt x="3179" y="32"/>
                  </a:cubicBezTo>
                  <a:cubicBezTo>
                    <a:pt x="4230" y="776"/>
                    <a:pt x="5757" y="2252"/>
                    <a:pt x="5757" y="2751"/>
                  </a:cubicBezTo>
                  <a:cubicBezTo>
                    <a:pt x="5757" y="3320"/>
                    <a:pt x="4091" y="2608"/>
                    <a:pt x="3426" y="3320"/>
                  </a:cubicBezTo>
                  <a:cubicBezTo>
                    <a:pt x="2762" y="4033"/>
                    <a:pt x="2428" y="7310"/>
                    <a:pt x="3757" y="7879"/>
                  </a:cubicBezTo>
                  <a:cubicBezTo>
                    <a:pt x="5092" y="8452"/>
                    <a:pt x="1092" y="8023"/>
                    <a:pt x="1092" y="8595"/>
                  </a:cubicBezTo>
                  <a:cubicBezTo>
                    <a:pt x="1092" y="9164"/>
                    <a:pt x="762" y="11160"/>
                    <a:pt x="98" y="11303"/>
                  </a:cubicBezTo>
                  <a:cubicBezTo>
                    <a:pt x="-278" y="11382"/>
                    <a:pt x="494" y="11870"/>
                    <a:pt x="1245" y="12528"/>
                  </a:cubicBezTo>
                  <a:cubicBezTo>
                    <a:pt x="1259" y="12528"/>
                    <a:pt x="1301" y="12520"/>
                    <a:pt x="1301" y="12520"/>
                  </a:cubicBezTo>
                  <a:cubicBezTo>
                    <a:pt x="1882" y="12520"/>
                    <a:pt x="4578" y="13920"/>
                    <a:pt x="5736" y="13836"/>
                  </a:cubicBezTo>
                  <a:cubicBezTo>
                    <a:pt x="6891" y="13756"/>
                    <a:pt x="10352" y="13015"/>
                    <a:pt x="10929" y="14168"/>
                  </a:cubicBezTo>
                  <a:cubicBezTo>
                    <a:pt x="11506" y="15319"/>
                    <a:pt x="9197" y="17296"/>
                    <a:pt x="9579" y="17790"/>
                  </a:cubicBezTo>
                  <a:cubicBezTo>
                    <a:pt x="9965" y="18284"/>
                    <a:pt x="15162" y="21578"/>
                    <a:pt x="15548" y="21167"/>
                  </a:cubicBezTo>
                  <a:cubicBezTo>
                    <a:pt x="15931" y="20755"/>
                    <a:pt x="14393" y="19272"/>
                    <a:pt x="16122" y="18613"/>
                  </a:cubicBezTo>
                  <a:cubicBezTo>
                    <a:pt x="17858" y="17956"/>
                    <a:pt x="19972" y="18778"/>
                    <a:pt x="19778" y="16803"/>
                  </a:cubicBezTo>
                  <a:cubicBezTo>
                    <a:pt x="19586" y="14825"/>
                    <a:pt x="21322" y="14908"/>
                    <a:pt x="19586" y="1400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8" name="Shape 2894"/>
            <p:cNvSpPr/>
            <p:nvPr/>
          </p:nvSpPr>
          <p:spPr>
            <a:xfrm>
              <a:off x="15080530" y="6186247"/>
              <a:ext cx="132796" cy="94117"/>
            </a:xfrm>
            <a:custGeom>
              <a:avLst/>
              <a:gdLst/>
              <a:ahLst/>
              <a:cxnLst>
                <a:cxn ang="0">
                  <a:pos x="wd2" y="hd2"/>
                </a:cxn>
                <a:cxn ang="5400000">
                  <a:pos x="wd2" y="hd2"/>
                </a:cxn>
                <a:cxn ang="10800000">
                  <a:pos x="wd2" y="hd2"/>
                </a:cxn>
                <a:cxn ang="16200000">
                  <a:pos x="wd2" y="hd2"/>
                </a:cxn>
              </a:cxnLst>
              <a:rect l="0" t="0" r="r" b="b"/>
              <a:pathLst>
                <a:path w="19065" h="17117" extrusionOk="0">
                  <a:moveTo>
                    <a:pt x="6" y="352"/>
                  </a:moveTo>
                  <a:cubicBezTo>
                    <a:pt x="-395" y="-2697"/>
                    <a:pt x="21205" y="14993"/>
                    <a:pt x="18892" y="16948"/>
                  </a:cubicBezTo>
                  <a:cubicBezTo>
                    <a:pt x="16576" y="18903"/>
                    <a:pt x="392" y="3282"/>
                    <a:pt x="6" y="35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59" name="Shape 2895"/>
            <p:cNvSpPr/>
            <p:nvPr/>
          </p:nvSpPr>
          <p:spPr>
            <a:xfrm>
              <a:off x="10732766" y="3229767"/>
              <a:ext cx="346349" cy="229664"/>
            </a:xfrm>
            <a:custGeom>
              <a:avLst/>
              <a:gdLst/>
              <a:ahLst/>
              <a:cxnLst>
                <a:cxn ang="0">
                  <a:pos x="wd2" y="hd2"/>
                </a:cxn>
                <a:cxn ang="5400000">
                  <a:pos x="wd2" y="hd2"/>
                </a:cxn>
                <a:cxn ang="10800000">
                  <a:pos x="wd2" y="hd2"/>
                </a:cxn>
                <a:cxn ang="16200000">
                  <a:pos x="wd2" y="hd2"/>
                </a:cxn>
              </a:cxnLst>
              <a:rect l="0" t="0" r="r" b="b"/>
              <a:pathLst>
                <a:path w="21444" h="21140" extrusionOk="0">
                  <a:moveTo>
                    <a:pt x="17462" y="17183"/>
                  </a:moveTo>
                  <a:cubicBezTo>
                    <a:pt x="18085" y="17739"/>
                    <a:pt x="17960" y="18483"/>
                    <a:pt x="18542" y="18355"/>
                  </a:cubicBezTo>
                  <a:cubicBezTo>
                    <a:pt x="19021" y="18257"/>
                    <a:pt x="20023" y="18576"/>
                    <a:pt x="20507" y="19273"/>
                  </a:cubicBezTo>
                  <a:cubicBezTo>
                    <a:pt x="21017" y="19090"/>
                    <a:pt x="21444" y="19016"/>
                    <a:pt x="21444" y="19016"/>
                  </a:cubicBezTo>
                  <a:cubicBezTo>
                    <a:pt x="21444" y="19016"/>
                    <a:pt x="20999" y="14726"/>
                    <a:pt x="20887" y="13409"/>
                  </a:cubicBezTo>
                  <a:cubicBezTo>
                    <a:pt x="20777" y="12087"/>
                    <a:pt x="18111" y="10764"/>
                    <a:pt x="18111" y="10764"/>
                  </a:cubicBezTo>
                  <a:lnTo>
                    <a:pt x="17667" y="7138"/>
                  </a:lnTo>
                  <a:cubicBezTo>
                    <a:pt x="17667" y="7138"/>
                    <a:pt x="14561" y="7799"/>
                    <a:pt x="14007" y="7468"/>
                  </a:cubicBezTo>
                  <a:cubicBezTo>
                    <a:pt x="13452" y="7138"/>
                    <a:pt x="12231" y="7964"/>
                    <a:pt x="11677" y="6807"/>
                  </a:cubicBezTo>
                  <a:cubicBezTo>
                    <a:pt x="11121" y="5653"/>
                    <a:pt x="10122" y="7633"/>
                    <a:pt x="9125" y="6644"/>
                  </a:cubicBezTo>
                  <a:cubicBezTo>
                    <a:pt x="8126" y="5653"/>
                    <a:pt x="5240" y="6975"/>
                    <a:pt x="5129" y="6148"/>
                  </a:cubicBezTo>
                  <a:cubicBezTo>
                    <a:pt x="5018" y="5322"/>
                    <a:pt x="6350" y="3509"/>
                    <a:pt x="7125" y="3674"/>
                  </a:cubicBezTo>
                  <a:cubicBezTo>
                    <a:pt x="7313" y="3712"/>
                    <a:pt x="7624" y="3725"/>
                    <a:pt x="7993" y="3710"/>
                  </a:cubicBezTo>
                  <a:cubicBezTo>
                    <a:pt x="8357" y="2839"/>
                    <a:pt x="9182" y="768"/>
                    <a:pt x="8985" y="279"/>
                  </a:cubicBezTo>
                  <a:cubicBezTo>
                    <a:pt x="8735" y="-337"/>
                    <a:pt x="7737" y="157"/>
                    <a:pt x="7073" y="896"/>
                  </a:cubicBezTo>
                  <a:cubicBezTo>
                    <a:pt x="6406" y="1639"/>
                    <a:pt x="5162" y="525"/>
                    <a:pt x="4911" y="1639"/>
                  </a:cubicBezTo>
                  <a:cubicBezTo>
                    <a:pt x="4662" y="2749"/>
                    <a:pt x="4331" y="3864"/>
                    <a:pt x="3583" y="3864"/>
                  </a:cubicBezTo>
                  <a:cubicBezTo>
                    <a:pt x="2835" y="3864"/>
                    <a:pt x="3415" y="5720"/>
                    <a:pt x="2668" y="6211"/>
                  </a:cubicBezTo>
                  <a:cubicBezTo>
                    <a:pt x="1920" y="6707"/>
                    <a:pt x="174" y="6582"/>
                    <a:pt x="9" y="7694"/>
                  </a:cubicBezTo>
                  <a:cubicBezTo>
                    <a:pt x="-156" y="8804"/>
                    <a:pt x="1920" y="9547"/>
                    <a:pt x="1755" y="10905"/>
                  </a:cubicBezTo>
                  <a:cubicBezTo>
                    <a:pt x="1590" y="12267"/>
                    <a:pt x="2835" y="13748"/>
                    <a:pt x="2087" y="14615"/>
                  </a:cubicBezTo>
                  <a:cubicBezTo>
                    <a:pt x="1447" y="15354"/>
                    <a:pt x="871" y="16558"/>
                    <a:pt x="926" y="18976"/>
                  </a:cubicBezTo>
                  <a:cubicBezTo>
                    <a:pt x="1468" y="19490"/>
                    <a:pt x="1986" y="19948"/>
                    <a:pt x="2243" y="19182"/>
                  </a:cubicBezTo>
                  <a:cubicBezTo>
                    <a:pt x="2688" y="17860"/>
                    <a:pt x="5129" y="19182"/>
                    <a:pt x="5129" y="18027"/>
                  </a:cubicBezTo>
                  <a:cubicBezTo>
                    <a:pt x="5129" y="16870"/>
                    <a:pt x="7794" y="17201"/>
                    <a:pt x="7794" y="16048"/>
                  </a:cubicBezTo>
                  <a:cubicBezTo>
                    <a:pt x="7794" y="14892"/>
                    <a:pt x="9345" y="12252"/>
                    <a:pt x="10343" y="12417"/>
                  </a:cubicBezTo>
                  <a:cubicBezTo>
                    <a:pt x="11342" y="12582"/>
                    <a:pt x="10235" y="15057"/>
                    <a:pt x="11456" y="15881"/>
                  </a:cubicBezTo>
                  <a:cubicBezTo>
                    <a:pt x="12676" y="16707"/>
                    <a:pt x="10899" y="19677"/>
                    <a:pt x="11566" y="20832"/>
                  </a:cubicBezTo>
                  <a:cubicBezTo>
                    <a:pt x="11816" y="21263"/>
                    <a:pt x="12299" y="21189"/>
                    <a:pt x="12894" y="20930"/>
                  </a:cubicBezTo>
                  <a:cubicBezTo>
                    <a:pt x="13346" y="20736"/>
                    <a:pt x="13862" y="20439"/>
                    <a:pt x="14391" y="20180"/>
                  </a:cubicBezTo>
                  <a:cubicBezTo>
                    <a:pt x="15482" y="18746"/>
                    <a:pt x="16966" y="16741"/>
                    <a:pt x="17462" y="1718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0" name="Shape 2896"/>
            <p:cNvSpPr/>
            <p:nvPr/>
          </p:nvSpPr>
          <p:spPr>
            <a:xfrm>
              <a:off x="4099320" y="4049631"/>
              <a:ext cx="34698" cy="71140"/>
            </a:xfrm>
            <a:custGeom>
              <a:avLst/>
              <a:gdLst/>
              <a:ahLst/>
              <a:cxnLst>
                <a:cxn ang="0">
                  <a:pos x="wd2" y="hd2"/>
                </a:cxn>
                <a:cxn ang="5400000">
                  <a:pos x="wd2" y="hd2"/>
                </a:cxn>
                <a:cxn ang="10800000">
                  <a:pos x="wd2" y="hd2"/>
                </a:cxn>
                <a:cxn ang="16200000">
                  <a:pos x="wd2" y="hd2"/>
                </a:cxn>
              </a:cxnLst>
              <a:rect l="0" t="0" r="r" b="b"/>
              <a:pathLst>
                <a:path w="19337" h="18326" extrusionOk="0">
                  <a:moveTo>
                    <a:pt x="18788" y="17951"/>
                  </a:moveTo>
                  <a:cubicBezTo>
                    <a:pt x="17179" y="19489"/>
                    <a:pt x="8850" y="15964"/>
                    <a:pt x="8633" y="13264"/>
                  </a:cubicBezTo>
                  <a:cubicBezTo>
                    <a:pt x="8417" y="10570"/>
                    <a:pt x="0" y="10070"/>
                    <a:pt x="0" y="5383"/>
                  </a:cubicBezTo>
                  <a:cubicBezTo>
                    <a:pt x="0" y="683"/>
                    <a:pt x="4104" y="-2111"/>
                    <a:pt x="9282" y="1983"/>
                  </a:cubicBezTo>
                  <a:cubicBezTo>
                    <a:pt x="14468" y="6077"/>
                    <a:pt x="11013" y="8770"/>
                    <a:pt x="11872" y="10770"/>
                  </a:cubicBezTo>
                  <a:cubicBezTo>
                    <a:pt x="12737" y="12758"/>
                    <a:pt x="21600" y="15264"/>
                    <a:pt x="18788" y="17951"/>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1" name="Shape 2897"/>
            <p:cNvSpPr/>
            <p:nvPr/>
          </p:nvSpPr>
          <p:spPr>
            <a:xfrm>
              <a:off x="4844651" y="4745274"/>
              <a:ext cx="43883" cy="35658"/>
            </a:xfrm>
            <a:custGeom>
              <a:avLst/>
              <a:gdLst/>
              <a:ahLst/>
              <a:cxnLst>
                <a:cxn ang="0">
                  <a:pos x="wd2" y="hd2"/>
                </a:cxn>
                <a:cxn ang="5400000">
                  <a:pos x="wd2" y="hd2"/>
                </a:cxn>
                <a:cxn ang="10800000">
                  <a:pos x="wd2" y="hd2"/>
                </a:cxn>
                <a:cxn ang="16200000">
                  <a:pos x="wd2" y="hd2"/>
                </a:cxn>
              </a:cxnLst>
              <a:rect l="0" t="0" r="r" b="b"/>
              <a:pathLst>
                <a:path w="17214" h="17271" extrusionOk="0">
                  <a:moveTo>
                    <a:pt x="1199" y="16283"/>
                  </a:moveTo>
                  <a:cubicBezTo>
                    <a:pt x="-1170" y="13556"/>
                    <a:pt x="4707" y="8197"/>
                    <a:pt x="743" y="5953"/>
                  </a:cubicBezTo>
                  <a:cubicBezTo>
                    <a:pt x="-3212" y="3696"/>
                    <a:pt x="9722" y="-2873"/>
                    <a:pt x="13824" y="1428"/>
                  </a:cubicBezTo>
                  <a:cubicBezTo>
                    <a:pt x="17936" y="5765"/>
                    <a:pt x="18388" y="12334"/>
                    <a:pt x="14738" y="14214"/>
                  </a:cubicBezTo>
                  <a:cubicBezTo>
                    <a:pt x="11083" y="16095"/>
                    <a:pt x="3327" y="18727"/>
                    <a:pt x="1199" y="16283"/>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2" name="Shape 2898"/>
            <p:cNvSpPr/>
            <p:nvPr/>
          </p:nvSpPr>
          <p:spPr>
            <a:xfrm>
              <a:off x="9614770" y="3229767"/>
              <a:ext cx="151954" cy="129549"/>
            </a:xfrm>
            <a:custGeom>
              <a:avLst/>
              <a:gdLst/>
              <a:ahLst/>
              <a:cxnLst>
                <a:cxn ang="0">
                  <a:pos x="wd2" y="hd2"/>
                </a:cxn>
                <a:cxn ang="5400000">
                  <a:pos x="wd2" y="hd2"/>
                </a:cxn>
                <a:cxn ang="10800000">
                  <a:pos x="wd2" y="hd2"/>
                </a:cxn>
                <a:cxn ang="16200000">
                  <a:pos x="wd2" y="hd2"/>
                </a:cxn>
              </a:cxnLst>
              <a:rect l="0" t="0" r="r" b="b"/>
              <a:pathLst>
                <a:path w="21600" h="21414" extrusionOk="0">
                  <a:moveTo>
                    <a:pt x="20324" y="16637"/>
                  </a:moveTo>
                  <a:cubicBezTo>
                    <a:pt x="20324" y="14868"/>
                    <a:pt x="16320" y="13312"/>
                    <a:pt x="16320" y="11094"/>
                  </a:cubicBezTo>
                  <a:cubicBezTo>
                    <a:pt x="16320" y="8872"/>
                    <a:pt x="13647" y="6875"/>
                    <a:pt x="14026" y="5107"/>
                  </a:cubicBezTo>
                  <a:cubicBezTo>
                    <a:pt x="14292" y="3880"/>
                    <a:pt x="12947" y="2147"/>
                    <a:pt x="12257" y="747"/>
                  </a:cubicBezTo>
                  <a:cubicBezTo>
                    <a:pt x="10495" y="270"/>
                    <a:pt x="8253" y="-171"/>
                    <a:pt x="6536" y="66"/>
                  </a:cubicBezTo>
                  <a:cubicBezTo>
                    <a:pt x="4142" y="394"/>
                    <a:pt x="2356" y="1185"/>
                    <a:pt x="0" y="1602"/>
                  </a:cubicBezTo>
                  <a:cubicBezTo>
                    <a:pt x="1262" y="3827"/>
                    <a:pt x="369" y="4441"/>
                    <a:pt x="1438" y="7545"/>
                  </a:cubicBezTo>
                  <a:cubicBezTo>
                    <a:pt x="2576" y="10874"/>
                    <a:pt x="5446" y="9101"/>
                    <a:pt x="6398" y="9983"/>
                  </a:cubicBezTo>
                  <a:cubicBezTo>
                    <a:pt x="6763" y="10328"/>
                    <a:pt x="7191" y="11475"/>
                    <a:pt x="7577" y="12742"/>
                  </a:cubicBezTo>
                  <a:cubicBezTo>
                    <a:pt x="7756" y="12722"/>
                    <a:pt x="7929" y="12698"/>
                    <a:pt x="8181" y="12751"/>
                  </a:cubicBezTo>
                  <a:cubicBezTo>
                    <a:pt x="9236" y="12971"/>
                    <a:pt x="9639" y="13613"/>
                    <a:pt x="9881" y="14407"/>
                  </a:cubicBezTo>
                  <a:cubicBezTo>
                    <a:pt x="11219" y="14768"/>
                    <a:pt x="12416" y="15810"/>
                    <a:pt x="13037" y="16135"/>
                  </a:cubicBezTo>
                  <a:cubicBezTo>
                    <a:pt x="13864" y="16556"/>
                    <a:pt x="14413" y="15277"/>
                    <a:pt x="16065" y="17415"/>
                  </a:cubicBezTo>
                  <a:cubicBezTo>
                    <a:pt x="17503" y="19275"/>
                    <a:pt x="17613" y="19757"/>
                    <a:pt x="17437" y="21413"/>
                  </a:cubicBezTo>
                  <a:cubicBezTo>
                    <a:pt x="18917" y="21429"/>
                    <a:pt x="20307" y="21032"/>
                    <a:pt x="21600" y="20386"/>
                  </a:cubicBezTo>
                  <a:cubicBezTo>
                    <a:pt x="20952" y="19039"/>
                    <a:pt x="20324" y="17503"/>
                    <a:pt x="20324" y="1663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3" name="Shape 2899"/>
            <p:cNvSpPr/>
            <p:nvPr/>
          </p:nvSpPr>
          <p:spPr>
            <a:xfrm>
              <a:off x="9689303" y="3180079"/>
              <a:ext cx="217730" cy="184368"/>
            </a:xfrm>
            <a:custGeom>
              <a:avLst/>
              <a:gdLst/>
              <a:ahLst/>
              <a:cxnLst>
                <a:cxn ang="0">
                  <a:pos x="wd2" y="hd2"/>
                </a:cxn>
                <a:cxn ang="5400000">
                  <a:pos x="wd2" y="hd2"/>
                </a:cxn>
                <a:cxn ang="10800000">
                  <a:pos x="wd2" y="hd2"/>
                </a:cxn>
                <a:cxn ang="16200000">
                  <a:pos x="wd2" y="hd2"/>
                </a:cxn>
              </a:cxnLst>
              <a:rect l="0" t="0" r="r" b="b"/>
              <a:pathLst>
                <a:path w="20767" h="21600" extrusionOk="0">
                  <a:moveTo>
                    <a:pt x="2115" y="14943"/>
                  </a:moveTo>
                  <a:cubicBezTo>
                    <a:pt x="1699" y="14713"/>
                    <a:pt x="898" y="13974"/>
                    <a:pt x="0" y="13721"/>
                  </a:cubicBezTo>
                  <a:cubicBezTo>
                    <a:pt x="275" y="14653"/>
                    <a:pt x="250" y="15878"/>
                    <a:pt x="1423" y="16535"/>
                  </a:cubicBezTo>
                  <a:cubicBezTo>
                    <a:pt x="3302" y="17584"/>
                    <a:pt x="569" y="18001"/>
                    <a:pt x="4332" y="18632"/>
                  </a:cubicBezTo>
                  <a:cubicBezTo>
                    <a:pt x="4582" y="18678"/>
                    <a:pt x="4827" y="18684"/>
                    <a:pt x="5070" y="18684"/>
                  </a:cubicBezTo>
                  <a:cubicBezTo>
                    <a:pt x="5188" y="17510"/>
                    <a:pt x="5114" y="17171"/>
                    <a:pt x="4147" y="15853"/>
                  </a:cubicBezTo>
                  <a:cubicBezTo>
                    <a:pt x="3041" y="14337"/>
                    <a:pt x="2670" y="15244"/>
                    <a:pt x="2115" y="14943"/>
                  </a:cubicBezTo>
                  <a:close/>
                  <a:moveTo>
                    <a:pt x="20320" y="7126"/>
                  </a:moveTo>
                  <a:cubicBezTo>
                    <a:pt x="19795" y="5952"/>
                    <a:pt x="18166" y="3570"/>
                    <a:pt x="16456" y="992"/>
                  </a:cubicBezTo>
                  <a:cubicBezTo>
                    <a:pt x="15926" y="2933"/>
                    <a:pt x="14031" y="2388"/>
                    <a:pt x="13663" y="3508"/>
                  </a:cubicBezTo>
                  <a:cubicBezTo>
                    <a:pt x="13281" y="4684"/>
                    <a:pt x="12318" y="3269"/>
                    <a:pt x="11742" y="3508"/>
                  </a:cubicBezTo>
                  <a:cubicBezTo>
                    <a:pt x="11166" y="3741"/>
                    <a:pt x="9821" y="912"/>
                    <a:pt x="8477" y="677"/>
                  </a:cubicBezTo>
                  <a:cubicBezTo>
                    <a:pt x="8072" y="605"/>
                    <a:pt x="7590" y="333"/>
                    <a:pt x="7109" y="0"/>
                  </a:cubicBezTo>
                  <a:cubicBezTo>
                    <a:pt x="6554" y="728"/>
                    <a:pt x="6047" y="1541"/>
                    <a:pt x="6239" y="1933"/>
                  </a:cubicBezTo>
                  <a:cubicBezTo>
                    <a:pt x="6623" y="2720"/>
                    <a:pt x="8285" y="3508"/>
                    <a:pt x="7646" y="4292"/>
                  </a:cubicBezTo>
                  <a:cubicBezTo>
                    <a:pt x="7007" y="5082"/>
                    <a:pt x="4957" y="4767"/>
                    <a:pt x="4318" y="3977"/>
                  </a:cubicBezTo>
                  <a:cubicBezTo>
                    <a:pt x="3675" y="3192"/>
                    <a:pt x="1756" y="1933"/>
                    <a:pt x="1375" y="2879"/>
                  </a:cubicBezTo>
                  <a:cubicBezTo>
                    <a:pt x="988" y="3823"/>
                    <a:pt x="3041" y="5867"/>
                    <a:pt x="2782" y="7126"/>
                  </a:cubicBezTo>
                  <a:cubicBezTo>
                    <a:pt x="2527" y="8382"/>
                    <a:pt x="4318" y="9798"/>
                    <a:pt x="4318" y="11373"/>
                  </a:cubicBezTo>
                  <a:cubicBezTo>
                    <a:pt x="4318" y="12942"/>
                    <a:pt x="7007" y="14045"/>
                    <a:pt x="7007" y="15301"/>
                  </a:cubicBezTo>
                  <a:cubicBezTo>
                    <a:pt x="7007" y="15912"/>
                    <a:pt x="7428" y="17001"/>
                    <a:pt x="7863" y="17959"/>
                  </a:cubicBezTo>
                  <a:cubicBezTo>
                    <a:pt x="9965" y="16864"/>
                    <a:pt x="11691" y="14849"/>
                    <a:pt x="13049" y="14013"/>
                  </a:cubicBezTo>
                  <a:cubicBezTo>
                    <a:pt x="15100" y="12754"/>
                    <a:pt x="14246" y="18007"/>
                    <a:pt x="13903" y="18846"/>
                  </a:cubicBezTo>
                  <a:cubicBezTo>
                    <a:pt x="13665" y="19428"/>
                    <a:pt x="15294" y="20801"/>
                    <a:pt x="17004" y="21600"/>
                  </a:cubicBezTo>
                  <a:cubicBezTo>
                    <a:pt x="16946" y="20463"/>
                    <a:pt x="17168" y="19349"/>
                    <a:pt x="17763" y="18451"/>
                  </a:cubicBezTo>
                  <a:cubicBezTo>
                    <a:pt x="19938" y="15145"/>
                    <a:pt x="21600" y="9960"/>
                    <a:pt x="20320" y="712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4" name="Shape 2900"/>
            <p:cNvSpPr/>
            <p:nvPr/>
          </p:nvSpPr>
          <p:spPr>
            <a:xfrm>
              <a:off x="10409790" y="3378834"/>
              <a:ext cx="646212" cy="461003"/>
            </a:xfrm>
            <a:custGeom>
              <a:avLst/>
              <a:gdLst/>
              <a:ahLst/>
              <a:cxnLst>
                <a:cxn ang="0">
                  <a:pos x="wd2" y="hd2"/>
                </a:cxn>
                <a:cxn ang="5400000">
                  <a:pos x="wd2" y="hd2"/>
                </a:cxn>
                <a:cxn ang="10800000">
                  <a:pos x="wd2" y="hd2"/>
                </a:cxn>
                <a:cxn ang="16200000">
                  <a:pos x="wd2" y="hd2"/>
                </a:cxn>
              </a:cxnLst>
              <a:rect l="0" t="0" r="r" b="b"/>
              <a:pathLst>
                <a:path w="21396" h="21310" extrusionOk="0">
                  <a:moveTo>
                    <a:pt x="20618" y="2986"/>
                  </a:moveTo>
                  <a:cubicBezTo>
                    <a:pt x="20308" y="3049"/>
                    <a:pt x="20374" y="2677"/>
                    <a:pt x="20042" y="2397"/>
                  </a:cubicBezTo>
                  <a:cubicBezTo>
                    <a:pt x="19777" y="2175"/>
                    <a:pt x="18984" y="3182"/>
                    <a:pt x="18400" y="3900"/>
                  </a:cubicBezTo>
                  <a:cubicBezTo>
                    <a:pt x="18125" y="4028"/>
                    <a:pt x="17855" y="4171"/>
                    <a:pt x="17618" y="4271"/>
                  </a:cubicBezTo>
                  <a:cubicBezTo>
                    <a:pt x="17291" y="4406"/>
                    <a:pt x="17024" y="4451"/>
                    <a:pt x="16888" y="4230"/>
                  </a:cubicBezTo>
                  <a:cubicBezTo>
                    <a:pt x="16531" y="3650"/>
                    <a:pt x="17482" y="2158"/>
                    <a:pt x="16829" y="1745"/>
                  </a:cubicBezTo>
                  <a:cubicBezTo>
                    <a:pt x="16176" y="1331"/>
                    <a:pt x="16768" y="86"/>
                    <a:pt x="16234" y="4"/>
                  </a:cubicBezTo>
                  <a:cubicBezTo>
                    <a:pt x="15701" y="-79"/>
                    <a:pt x="14870" y="1247"/>
                    <a:pt x="14870" y="1828"/>
                  </a:cubicBezTo>
                  <a:cubicBezTo>
                    <a:pt x="14870" y="2406"/>
                    <a:pt x="13447" y="2240"/>
                    <a:pt x="13447" y="2821"/>
                  </a:cubicBezTo>
                  <a:cubicBezTo>
                    <a:pt x="13447" y="3401"/>
                    <a:pt x="12140" y="2737"/>
                    <a:pt x="11902" y="3401"/>
                  </a:cubicBezTo>
                  <a:cubicBezTo>
                    <a:pt x="11666" y="4063"/>
                    <a:pt x="11013" y="2904"/>
                    <a:pt x="10597" y="2904"/>
                  </a:cubicBezTo>
                  <a:cubicBezTo>
                    <a:pt x="10181" y="2904"/>
                    <a:pt x="9884" y="2077"/>
                    <a:pt x="9351" y="2323"/>
                  </a:cubicBezTo>
                  <a:cubicBezTo>
                    <a:pt x="8818" y="2572"/>
                    <a:pt x="8520" y="2077"/>
                    <a:pt x="8104" y="1992"/>
                  </a:cubicBezTo>
                  <a:cubicBezTo>
                    <a:pt x="7689" y="1911"/>
                    <a:pt x="7392" y="3235"/>
                    <a:pt x="6919" y="2986"/>
                  </a:cubicBezTo>
                  <a:cubicBezTo>
                    <a:pt x="6443" y="2737"/>
                    <a:pt x="6205" y="4230"/>
                    <a:pt x="6027" y="5059"/>
                  </a:cubicBezTo>
                  <a:cubicBezTo>
                    <a:pt x="5849" y="5886"/>
                    <a:pt x="3831" y="5886"/>
                    <a:pt x="3891" y="6797"/>
                  </a:cubicBezTo>
                  <a:cubicBezTo>
                    <a:pt x="3950" y="7709"/>
                    <a:pt x="2704" y="8042"/>
                    <a:pt x="2586" y="7461"/>
                  </a:cubicBezTo>
                  <a:cubicBezTo>
                    <a:pt x="2467" y="6881"/>
                    <a:pt x="1695" y="7212"/>
                    <a:pt x="1517" y="7046"/>
                  </a:cubicBezTo>
                  <a:cubicBezTo>
                    <a:pt x="1339" y="6881"/>
                    <a:pt x="805" y="7212"/>
                    <a:pt x="864" y="8042"/>
                  </a:cubicBezTo>
                  <a:cubicBezTo>
                    <a:pt x="923" y="8869"/>
                    <a:pt x="331" y="9366"/>
                    <a:pt x="272" y="9697"/>
                  </a:cubicBezTo>
                  <a:cubicBezTo>
                    <a:pt x="213" y="10030"/>
                    <a:pt x="-144" y="11024"/>
                    <a:pt x="92" y="11521"/>
                  </a:cubicBezTo>
                  <a:cubicBezTo>
                    <a:pt x="331" y="12016"/>
                    <a:pt x="-204" y="12846"/>
                    <a:pt x="92" y="13758"/>
                  </a:cubicBezTo>
                  <a:cubicBezTo>
                    <a:pt x="390" y="14669"/>
                    <a:pt x="213" y="15828"/>
                    <a:pt x="331" y="16160"/>
                  </a:cubicBezTo>
                  <a:cubicBezTo>
                    <a:pt x="449" y="16492"/>
                    <a:pt x="1576" y="16326"/>
                    <a:pt x="1814" y="17237"/>
                  </a:cubicBezTo>
                  <a:cubicBezTo>
                    <a:pt x="2052" y="18148"/>
                    <a:pt x="331" y="19723"/>
                    <a:pt x="272" y="20219"/>
                  </a:cubicBezTo>
                  <a:cubicBezTo>
                    <a:pt x="246" y="20428"/>
                    <a:pt x="389" y="20664"/>
                    <a:pt x="575" y="20918"/>
                  </a:cubicBezTo>
                  <a:cubicBezTo>
                    <a:pt x="1252" y="20958"/>
                    <a:pt x="2109" y="21075"/>
                    <a:pt x="2886" y="21272"/>
                  </a:cubicBezTo>
                  <a:cubicBezTo>
                    <a:pt x="3863" y="21521"/>
                    <a:pt x="8841" y="20467"/>
                    <a:pt x="8929" y="20219"/>
                  </a:cubicBezTo>
                  <a:cubicBezTo>
                    <a:pt x="9019" y="19970"/>
                    <a:pt x="8753" y="18417"/>
                    <a:pt x="8796" y="18107"/>
                  </a:cubicBezTo>
                  <a:cubicBezTo>
                    <a:pt x="8841" y="17799"/>
                    <a:pt x="9463" y="17053"/>
                    <a:pt x="9997" y="17115"/>
                  </a:cubicBezTo>
                  <a:cubicBezTo>
                    <a:pt x="10529" y="17177"/>
                    <a:pt x="11019" y="17300"/>
                    <a:pt x="11019" y="16741"/>
                  </a:cubicBezTo>
                  <a:cubicBezTo>
                    <a:pt x="11019" y="16184"/>
                    <a:pt x="12485" y="15502"/>
                    <a:pt x="12619" y="15997"/>
                  </a:cubicBezTo>
                  <a:cubicBezTo>
                    <a:pt x="12753" y="16496"/>
                    <a:pt x="13286" y="16309"/>
                    <a:pt x="13329" y="15067"/>
                  </a:cubicBezTo>
                  <a:cubicBezTo>
                    <a:pt x="13374" y="13826"/>
                    <a:pt x="13286" y="12896"/>
                    <a:pt x="13819" y="12834"/>
                  </a:cubicBezTo>
                  <a:cubicBezTo>
                    <a:pt x="14352" y="12772"/>
                    <a:pt x="14886" y="12337"/>
                    <a:pt x="14841" y="11964"/>
                  </a:cubicBezTo>
                  <a:cubicBezTo>
                    <a:pt x="14796" y="11592"/>
                    <a:pt x="14174" y="10848"/>
                    <a:pt x="14352" y="10599"/>
                  </a:cubicBezTo>
                  <a:cubicBezTo>
                    <a:pt x="14530" y="10352"/>
                    <a:pt x="15863" y="11221"/>
                    <a:pt x="16041" y="10660"/>
                  </a:cubicBezTo>
                  <a:cubicBezTo>
                    <a:pt x="16220" y="10103"/>
                    <a:pt x="15952" y="9482"/>
                    <a:pt x="16173" y="8987"/>
                  </a:cubicBezTo>
                  <a:cubicBezTo>
                    <a:pt x="16397" y="8491"/>
                    <a:pt x="16930" y="7994"/>
                    <a:pt x="16886" y="7498"/>
                  </a:cubicBezTo>
                  <a:cubicBezTo>
                    <a:pt x="16841" y="7001"/>
                    <a:pt x="16930" y="6691"/>
                    <a:pt x="16618" y="6257"/>
                  </a:cubicBezTo>
                  <a:cubicBezTo>
                    <a:pt x="16307" y="5822"/>
                    <a:pt x="16440" y="5263"/>
                    <a:pt x="16841" y="5201"/>
                  </a:cubicBezTo>
                  <a:cubicBezTo>
                    <a:pt x="16910" y="5191"/>
                    <a:pt x="16987" y="5139"/>
                    <a:pt x="17065" y="5068"/>
                  </a:cubicBezTo>
                  <a:cubicBezTo>
                    <a:pt x="17373" y="4982"/>
                    <a:pt x="17638" y="4898"/>
                    <a:pt x="17842" y="4688"/>
                  </a:cubicBezTo>
                  <a:cubicBezTo>
                    <a:pt x="18398" y="4113"/>
                    <a:pt x="19462" y="3638"/>
                    <a:pt x="19871" y="3846"/>
                  </a:cubicBezTo>
                  <a:cubicBezTo>
                    <a:pt x="20206" y="4017"/>
                    <a:pt x="20945" y="3873"/>
                    <a:pt x="21396" y="3201"/>
                  </a:cubicBezTo>
                  <a:cubicBezTo>
                    <a:pt x="21129" y="3028"/>
                    <a:pt x="20802" y="2949"/>
                    <a:pt x="20618" y="2986"/>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5" name="Shape 2901"/>
            <p:cNvSpPr/>
            <p:nvPr/>
          </p:nvSpPr>
          <p:spPr>
            <a:xfrm>
              <a:off x="10434634" y="3453367"/>
              <a:ext cx="750865" cy="677956"/>
            </a:xfrm>
            <a:custGeom>
              <a:avLst/>
              <a:gdLst/>
              <a:ahLst/>
              <a:cxnLst>
                <a:cxn ang="0">
                  <a:pos x="wd2" y="hd2"/>
                </a:cxn>
                <a:cxn ang="5400000">
                  <a:pos x="wd2" y="hd2"/>
                </a:cxn>
                <a:cxn ang="10800000">
                  <a:pos x="wd2" y="hd2"/>
                </a:cxn>
                <a:cxn ang="16200000">
                  <a:pos x="wd2" y="hd2"/>
                </a:cxn>
              </a:cxnLst>
              <a:rect l="0" t="0" r="r" b="b"/>
              <a:pathLst>
                <a:path w="21600" h="21600" extrusionOk="0">
                  <a:moveTo>
                    <a:pt x="20580" y="2244"/>
                  </a:moveTo>
                  <a:cubicBezTo>
                    <a:pt x="19973" y="1923"/>
                    <a:pt x="19914" y="1347"/>
                    <a:pt x="19914" y="1154"/>
                  </a:cubicBezTo>
                  <a:cubicBezTo>
                    <a:pt x="19914" y="986"/>
                    <a:pt x="19226" y="521"/>
                    <a:pt x="18724" y="85"/>
                  </a:cubicBezTo>
                  <a:cubicBezTo>
                    <a:pt x="18658" y="96"/>
                    <a:pt x="18503" y="123"/>
                    <a:pt x="18328" y="171"/>
                  </a:cubicBezTo>
                  <a:cubicBezTo>
                    <a:pt x="18265" y="102"/>
                    <a:pt x="18180" y="47"/>
                    <a:pt x="18090" y="0"/>
                  </a:cubicBezTo>
                  <a:cubicBezTo>
                    <a:pt x="17697" y="463"/>
                    <a:pt x="17055" y="561"/>
                    <a:pt x="16765" y="444"/>
                  </a:cubicBezTo>
                  <a:cubicBezTo>
                    <a:pt x="16409" y="301"/>
                    <a:pt x="15485" y="628"/>
                    <a:pt x="15002" y="1025"/>
                  </a:cubicBezTo>
                  <a:cubicBezTo>
                    <a:pt x="14825" y="1170"/>
                    <a:pt x="14595" y="1227"/>
                    <a:pt x="14327" y="1286"/>
                  </a:cubicBezTo>
                  <a:cubicBezTo>
                    <a:pt x="14259" y="1336"/>
                    <a:pt x="14192" y="1371"/>
                    <a:pt x="14132" y="1378"/>
                  </a:cubicBezTo>
                  <a:cubicBezTo>
                    <a:pt x="13784" y="1421"/>
                    <a:pt x="13669" y="1806"/>
                    <a:pt x="13939" y="2106"/>
                  </a:cubicBezTo>
                  <a:cubicBezTo>
                    <a:pt x="14209" y="2405"/>
                    <a:pt x="14132" y="2619"/>
                    <a:pt x="14171" y="2961"/>
                  </a:cubicBezTo>
                  <a:cubicBezTo>
                    <a:pt x="14209" y="3303"/>
                    <a:pt x="13746" y="3645"/>
                    <a:pt x="13553" y="3987"/>
                  </a:cubicBezTo>
                  <a:cubicBezTo>
                    <a:pt x="13360" y="4329"/>
                    <a:pt x="13592" y="4757"/>
                    <a:pt x="13437" y="5142"/>
                  </a:cubicBezTo>
                  <a:cubicBezTo>
                    <a:pt x="13283" y="5527"/>
                    <a:pt x="12124" y="4928"/>
                    <a:pt x="11970" y="5099"/>
                  </a:cubicBezTo>
                  <a:cubicBezTo>
                    <a:pt x="11815" y="5270"/>
                    <a:pt x="12355" y="5784"/>
                    <a:pt x="12395" y="6040"/>
                  </a:cubicBezTo>
                  <a:cubicBezTo>
                    <a:pt x="12434" y="6297"/>
                    <a:pt x="11970" y="6597"/>
                    <a:pt x="11507" y="6639"/>
                  </a:cubicBezTo>
                  <a:cubicBezTo>
                    <a:pt x="11043" y="6682"/>
                    <a:pt x="11120" y="7323"/>
                    <a:pt x="11081" y="8178"/>
                  </a:cubicBezTo>
                  <a:cubicBezTo>
                    <a:pt x="11043" y="9034"/>
                    <a:pt x="10580" y="9163"/>
                    <a:pt x="10465" y="8819"/>
                  </a:cubicBezTo>
                  <a:cubicBezTo>
                    <a:pt x="10348" y="8478"/>
                    <a:pt x="9074" y="8948"/>
                    <a:pt x="9074" y="9333"/>
                  </a:cubicBezTo>
                  <a:cubicBezTo>
                    <a:pt x="9074" y="9717"/>
                    <a:pt x="8649" y="9633"/>
                    <a:pt x="8186" y="9589"/>
                  </a:cubicBezTo>
                  <a:cubicBezTo>
                    <a:pt x="7722" y="9547"/>
                    <a:pt x="7182" y="10061"/>
                    <a:pt x="7143" y="10274"/>
                  </a:cubicBezTo>
                  <a:cubicBezTo>
                    <a:pt x="7105" y="10487"/>
                    <a:pt x="7336" y="11557"/>
                    <a:pt x="7258" y="11729"/>
                  </a:cubicBezTo>
                  <a:cubicBezTo>
                    <a:pt x="7182" y="11900"/>
                    <a:pt x="2857" y="12626"/>
                    <a:pt x="2008" y="12455"/>
                  </a:cubicBezTo>
                  <a:cubicBezTo>
                    <a:pt x="1333" y="12318"/>
                    <a:pt x="588" y="12239"/>
                    <a:pt x="0" y="12210"/>
                  </a:cubicBezTo>
                  <a:cubicBezTo>
                    <a:pt x="224" y="12454"/>
                    <a:pt x="523" y="12720"/>
                    <a:pt x="613" y="12987"/>
                  </a:cubicBezTo>
                  <a:cubicBezTo>
                    <a:pt x="785" y="13493"/>
                    <a:pt x="1335" y="13956"/>
                    <a:pt x="1954" y="14242"/>
                  </a:cubicBezTo>
                  <a:cubicBezTo>
                    <a:pt x="2572" y="14528"/>
                    <a:pt x="2262" y="15728"/>
                    <a:pt x="2572" y="15842"/>
                  </a:cubicBezTo>
                  <a:cubicBezTo>
                    <a:pt x="2881" y="15956"/>
                    <a:pt x="3294" y="16869"/>
                    <a:pt x="2881" y="16927"/>
                  </a:cubicBezTo>
                  <a:cubicBezTo>
                    <a:pt x="2468" y="16984"/>
                    <a:pt x="2107" y="17098"/>
                    <a:pt x="1696" y="17327"/>
                  </a:cubicBezTo>
                  <a:cubicBezTo>
                    <a:pt x="1283" y="17555"/>
                    <a:pt x="818" y="18125"/>
                    <a:pt x="870" y="18811"/>
                  </a:cubicBezTo>
                  <a:cubicBezTo>
                    <a:pt x="877" y="18902"/>
                    <a:pt x="889" y="19026"/>
                    <a:pt x="904" y="19172"/>
                  </a:cubicBezTo>
                  <a:cubicBezTo>
                    <a:pt x="1956" y="19198"/>
                    <a:pt x="3205" y="19141"/>
                    <a:pt x="3339" y="18977"/>
                  </a:cubicBezTo>
                  <a:cubicBezTo>
                    <a:pt x="3552" y="18721"/>
                    <a:pt x="4054" y="18592"/>
                    <a:pt x="4343" y="18806"/>
                  </a:cubicBezTo>
                  <a:cubicBezTo>
                    <a:pt x="4633" y="19019"/>
                    <a:pt x="5926" y="19106"/>
                    <a:pt x="6448" y="18785"/>
                  </a:cubicBezTo>
                  <a:cubicBezTo>
                    <a:pt x="7082" y="18394"/>
                    <a:pt x="7471" y="18785"/>
                    <a:pt x="7490" y="19127"/>
                  </a:cubicBezTo>
                  <a:cubicBezTo>
                    <a:pt x="7509" y="19468"/>
                    <a:pt x="7799" y="19618"/>
                    <a:pt x="8088" y="19917"/>
                  </a:cubicBezTo>
                  <a:cubicBezTo>
                    <a:pt x="8378" y="20217"/>
                    <a:pt x="8167" y="20560"/>
                    <a:pt x="8359" y="20902"/>
                  </a:cubicBezTo>
                  <a:cubicBezTo>
                    <a:pt x="8552" y="21244"/>
                    <a:pt x="8938" y="21179"/>
                    <a:pt x="9498" y="21457"/>
                  </a:cubicBezTo>
                  <a:cubicBezTo>
                    <a:pt x="9577" y="21496"/>
                    <a:pt x="9643" y="21545"/>
                    <a:pt x="9707" y="21600"/>
                  </a:cubicBezTo>
                  <a:cubicBezTo>
                    <a:pt x="9742" y="21555"/>
                    <a:pt x="9771" y="21520"/>
                    <a:pt x="9790" y="21496"/>
                  </a:cubicBezTo>
                  <a:cubicBezTo>
                    <a:pt x="10100" y="21095"/>
                    <a:pt x="10151" y="20410"/>
                    <a:pt x="10976" y="20581"/>
                  </a:cubicBezTo>
                  <a:cubicBezTo>
                    <a:pt x="11801" y="20752"/>
                    <a:pt x="11749" y="20410"/>
                    <a:pt x="12214" y="20524"/>
                  </a:cubicBezTo>
                  <a:cubicBezTo>
                    <a:pt x="12678" y="20638"/>
                    <a:pt x="12986" y="20581"/>
                    <a:pt x="13193" y="20240"/>
                  </a:cubicBezTo>
                  <a:cubicBezTo>
                    <a:pt x="13399" y="19896"/>
                    <a:pt x="12986" y="19211"/>
                    <a:pt x="12730" y="18925"/>
                  </a:cubicBezTo>
                  <a:cubicBezTo>
                    <a:pt x="12472" y="18640"/>
                    <a:pt x="12110" y="18012"/>
                    <a:pt x="12163" y="17441"/>
                  </a:cubicBezTo>
                  <a:cubicBezTo>
                    <a:pt x="12214" y="16869"/>
                    <a:pt x="11337" y="16869"/>
                    <a:pt x="11337" y="16412"/>
                  </a:cubicBezTo>
                  <a:cubicBezTo>
                    <a:pt x="11337" y="15956"/>
                    <a:pt x="12163" y="15214"/>
                    <a:pt x="12317" y="15042"/>
                  </a:cubicBezTo>
                  <a:cubicBezTo>
                    <a:pt x="12472" y="14871"/>
                    <a:pt x="13141" y="15500"/>
                    <a:pt x="13296" y="15157"/>
                  </a:cubicBezTo>
                  <a:cubicBezTo>
                    <a:pt x="13451" y="14813"/>
                    <a:pt x="13915" y="15042"/>
                    <a:pt x="14173" y="15099"/>
                  </a:cubicBezTo>
                  <a:cubicBezTo>
                    <a:pt x="14431" y="15157"/>
                    <a:pt x="14842" y="14528"/>
                    <a:pt x="14894" y="14015"/>
                  </a:cubicBezTo>
                  <a:cubicBezTo>
                    <a:pt x="14946" y="13501"/>
                    <a:pt x="15823" y="13443"/>
                    <a:pt x="15978" y="13272"/>
                  </a:cubicBezTo>
                  <a:cubicBezTo>
                    <a:pt x="16132" y="13101"/>
                    <a:pt x="16390" y="11959"/>
                    <a:pt x="16493" y="11730"/>
                  </a:cubicBezTo>
                  <a:cubicBezTo>
                    <a:pt x="16597" y="11502"/>
                    <a:pt x="17266" y="11674"/>
                    <a:pt x="17266" y="11045"/>
                  </a:cubicBezTo>
                  <a:cubicBezTo>
                    <a:pt x="17266" y="10416"/>
                    <a:pt x="17576" y="10302"/>
                    <a:pt x="17886" y="10245"/>
                  </a:cubicBezTo>
                  <a:cubicBezTo>
                    <a:pt x="18195" y="10188"/>
                    <a:pt x="18091" y="9617"/>
                    <a:pt x="18143" y="9161"/>
                  </a:cubicBezTo>
                  <a:cubicBezTo>
                    <a:pt x="18195" y="8703"/>
                    <a:pt x="18401" y="8189"/>
                    <a:pt x="18813" y="8075"/>
                  </a:cubicBezTo>
                  <a:cubicBezTo>
                    <a:pt x="19226" y="7960"/>
                    <a:pt x="18658" y="7334"/>
                    <a:pt x="18195" y="7447"/>
                  </a:cubicBezTo>
                  <a:cubicBezTo>
                    <a:pt x="17731" y="7561"/>
                    <a:pt x="17421" y="6076"/>
                    <a:pt x="17421" y="6076"/>
                  </a:cubicBezTo>
                  <a:cubicBezTo>
                    <a:pt x="17421" y="6076"/>
                    <a:pt x="17473" y="4877"/>
                    <a:pt x="17215" y="4706"/>
                  </a:cubicBezTo>
                  <a:cubicBezTo>
                    <a:pt x="16956" y="4535"/>
                    <a:pt x="17318" y="3907"/>
                    <a:pt x="17886" y="3907"/>
                  </a:cubicBezTo>
                  <a:cubicBezTo>
                    <a:pt x="18453" y="3907"/>
                    <a:pt x="19485" y="4592"/>
                    <a:pt x="19844" y="4306"/>
                  </a:cubicBezTo>
                  <a:cubicBezTo>
                    <a:pt x="20206" y="4020"/>
                    <a:pt x="20927" y="3849"/>
                    <a:pt x="21133" y="3735"/>
                  </a:cubicBezTo>
                  <a:cubicBezTo>
                    <a:pt x="21289" y="3648"/>
                    <a:pt x="21506" y="3101"/>
                    <a:pt x="21600" y="2844"/>
                  </a:cubicBezTo>
                  <a:cubicBezTo>
                    <a:pt x="21361" y="2664"/>
                    <a:pt x="20966" y="2448"/>
                    <a:pt x="20580" y="2244"/>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6" name="Shape 2902"/>
            <p:cNvSpPr/>
            <p:nvPr/>
          </p:nvSpPr>
          <p:spPr>
            <a:xfrm>
              <a:off x="11950140" y="4968873"/>
              <a:ext cx="2080692" cy="735915"/>
            </a:xfrm>
            <a:custGeom>
              <a:avLst/>
              <a:gdLst/>
              <a:ahLst/>
              <a:cxnLst>
                <a:cxn ang="0">
                  <a:pos x="wd2" y="hd2"/>
                </a:cxn>
                <a:cxn ang="5400000">
                  <a:pos x="wd2" y="hd2"/>
                </a:cxn>
                <a:cxn ang="10800000">
                  <a:pos x="wd2" y="hd2"/>
                </a:cxn>
                <a:cxn ang="16200000">
                  <a:pos x="wd2" y="hd2"/>
                </a:cxn>
              </a:cxnLst>
              <a:rect l="0" t="0" r="r" b="b"/>
              <a:pathLst>
                <a:path w="21504" h="20905" extrusionOk="0">
                  <a:moveTo>
                    <a:pt x="10378" y="18063"/>
                  </a:moveTo>
                  <a:cubicBezTo>
                    <a:pt x="10323" y="18408"/>
                    <a:pt x="10087" y="18482"/>
                    <a:pt x="9948" y="18216"/>
                  </a:cubicBezTo>
                  <a:cubicBezTo>
                    <a:pt x="9809" y="17950"/>
                    <a:pt x="9637" y="18578"/>
                    <a:pt x="9726" y="18902"/>
                  </a:cubicBezTo>
                  <a:cubicBezTo>
                    <a:pt x="9768" y="19056"/>
                    <a:pt x="10059" y="19666"/>
                    <a:pt x="10406" y="19208"/>
                  </a:cubicBezTo>
                  <a:cubicBezTo>
                    <a:pt x="10753" y="18750"/>
                    <a:pt x="10988" y="19169"/>
                    <a:pt x="11072" y="18674"/>
                  </a:cubicBezTo>
                  <a:cubicBezTo>
                    <a:pt x="11155" y="18179"/>
                    <a:pt x="10434" y="17721"/>
                    <a:pt x="10378" y="18063"/>
                  </a:cubicBezTo>
                  <a:close/>
                  <a:moveTo>
                    <a:pt x="11072" y="19932"/>
                  </a:moveTo>
                  <a:cubicBezTo>
                    <a:pt x="11155" y="20274"/>
                    <a:pt x="11391" y="20274"/>
                    <a:pt x="11488" y="20504"/>
                  </a:cubicBezTo>
                  <a:cubicBezTo>
                    <a:pt x="11585" y="20731"/>
                    <a:pt x="11932" y="21229"/>
                    <a:pt x="11932" y="20580"/>
                  </a:cubicBezTo>
                  <a:cubicBezTo>
                    <a:pt x="11932" y="19932"/>
                    <a:pt x="10979" y="19550"/>
                    <a:pt x="11072" y="19932"/>
                  </a:cubicBezTo>
                  <a:close/>
                  <a:moveTo>
                    <a:pt x="10031" y="9255"/>
                  </a:moveTo>
                  <a:cubicBezTo>
                    <a:pt x="10281" y="8836"/>
                    <a:pt x="10336" y="8034"/>
                    <a:pt x="10309" y="7272"/>
                  </a:cubicBezTo>
                  <a:cubicBezTo>
                    <a:pt x="10281" y="6510"/>
                    <a:pt x="10919" y="6472"/>
                    <a:pt x="11016" y="6167"/>
                  </a:cubicBezTo>
                  <a:cubicBezTo>
                    <a:pt x="11113" y="5862"/>
                    <a:pt x="10877" y="5366"/>
                    <a:pt x="10697" y="5137"/>
                  </a:cubicBezTo>
                  <a:cubicBezTo>
                    <a:pt x="10517" y="4908"/>
                    <a:pt x="10669" y="4413"/>
                    <a:pt x="10544" y="4108"/>
                  </a:cubicBezTo>
                  <a:cubicBezTo>
                    <a:pt x="10420" y="3803"/>
                    <a:pt x="10211" y="3001"/>
                    <a:pt x="10392" y="2964"/>
                  </a:cubicBezTo>
                  <a:cubicBezTo>
                    <a:pt x="10572" y="2925"/>
                    <a:pt x="10267" y="2239"/>
                    <a:pt x="10420" y="2011"/>
                  </a:cubicBezTo>
                  <a:cubicBezTo>
                    <a:pt x="10440" y="1980"/>
                    <a:pt x="10464" y="1946"/>
                    <a:pt x="10489" y="1913"/>
                  </a:cubicBezTo>
                  <a:cubicBezTo>
                    <a:pt x="10398" y="1789"/>
                    <a:pt x="10318" y="1705"/>
                    <a:pt x="10267" y="1705"/>
                  </a:cubicBezTo>
                  <a:cubicBezTo>
                    <a:pt x="10045" y="1705"/>
                    <a:pt x="9518" y="1553"/>
                    <a:pt x="9545" y="2544"/>
                  </a:cubicBezTo>
                  <a:cubicBezTo>
                    <a:pt x="9574" y="3536"/>
                    <a:pt x="9240" y="3154"/>
                    <a:pt x="9268" y="3688"/>
                  </a:cubicBezTo>
                  <a:cubicBezTo>
                    <a:pt x="9296" y="4222"/>
                    <a:pt x="9102" y="4222"/>
                    <a:pt x="9129" y="4908"/>
                  </a:cubicBezTo>
                  <a:cubicBezTo>
                    <a:pt x="9158" y="5595"/>
                    <a:pt x="8991" y="5289"/>
                    <a:pt x="8713" y="5671"/>
                  </a:cubicBezTo>
                  <a:cubicBezTo>
                    <a:pt x="8436" y="6053"/>
                    <a:pt x="8547" y="5442"/>
                    <a:pt x="8269" y="5442"/>
                  </a:cubicBezTo>
                  <a:cubicBezTo>
                    <a:pt x="7992" y="5442"/>
                    <a:pt x="7964" y="5824"/>
                    <a:pt x="7797" y="5976"/>
                  </a:cubicBezTo>
                  <a:cubicBezTo>
                    <a:pt x="7631" y="6128"/>
                    <a:pt x="7298" y="5900"/>
                    <a:pt x="7187" y="6128"/>
                  </a:cubicBezTo>
                  <a:cubicBezTo>
                    <a:pt x="7076" y="6357"/>
                    <a:pt x="6910" y="5595"/>
                    <a:pt x="6799" y="5595"/>
                  </a:cubicBezTo>
                  <a:cubicBezTo>
                    <a:pt x="6742" y="5595"/>
                    <a:pt x="6693" y="5178"/>
                    <a:pt x="6658" y="4770"/>
                  </a:cubicBezTo>
                  <a:cubicBezTo>
                    <a:pt x="6638" y="4759"/>
                    <a:pt x="6620" y="4752"/>
                    <a:pt x="6604" y="4755"/>
                  </a:cubicBezTo>
                  <a:cubicBezTo>
                    <a:pt x="6424" y="4794"/>
                    <a:pt x="6126" y="6104"/>
                    <a:pt x="6299" y="6548"/>
                  </a:cubicBezTo>
                  <a:cubicBezTo>
                    <a:pt x="6507" y="7082"/>
                    <a:pt x="6452" y="7921"/>
                    <a:pt x="6549" y="8340"/>
                  </a:cubicBezTo>
                  <a:cubicBezTo>
                    <a:pt x="6646" y="8760"/>
                    <a:pt x="6952" y="8835"/>
                    <a:pt x="6952" y="9636"/>
                  </a:cubicBezTo>
                  <a:cubicBezTo>
                    <a:pt x="6952" y="10437"/>
                    <a:pt x="7215" y="11695"/>
                    <a:pt x="7395" y="11353"/>
                  </a:cubicBezTo>
                  <a:cubicBezTo>
                    <a:pt x="7576" y="11009"/>
                    <a:pt x="7714" y="11505"/>
                    <a:pt x="7770" y="11848"/>
                  </a:cubicBezTo>
                  <a:cubicBezTo>
                    <a:pt x="7825" y="12192"/>
                    <a:pt x="8255" y="11581"/>
                    <a:pt x="8394" y="11658"/>
                  </a:cubicBezTo>
                  <a:cubicBezTo>
                    <a:pt x="8533" y="11734"/>
                    <a:pt x="8963" y="11963"/>
                    <a:pt x="8991" y="12420"/>
                  </a:cubicBezTo>
                  <a:cubicBezTo>
                    <a:pt x="9018" y="12878"/>
                    <a:pt x="9407" y="12382"/>
                    <a:pt x="9670" y="12115"/>
                  </a:cubicBezTo>
                  <a:cubicBezTo>
                    <a:pt x="9934" y="11848"/>
                    <a:pt x="9782" y="9675"/>
                    <a:pt x="10031" y="9255"/>
                  </a:cubicBezTo>
                  <a:close/>
                  <a:moveTo>
                    <a:pt x="13889" y="19072"/>
                  </a:moveTo>
                  <a:cubicBezTo>
                    <a:pt x="13846" y="19151"/>
                    <a:pt x="13797" y="19213"/>
                    <a:pt x="13737" y="19250"/>
                  </a:cubicBezTo>
                  <a:cubicBezTo>
                    <a:pt x="13718" y="19392"/>
                    <a:pt x="13700" y="19550"/>
                    <a:pt x="13668" y="19619"/>
                  </a:cubicBezTo>
                  <a:cubicBezTo>
                    <a:pt x="13629" y="19702"/>
                    <a:pt x="13562" y="19535"/>
                    <a:pt x="13514" y="19387"/>
                  </a:cubicBezTo>
                  <a:cubicBezTo>
                    <a:pt x="13246" y="19692"/>
                    <a:pt x="13105" y="20575"/>
                    <a:pt x="13291" y="20848"/>
                  </a:cubicBezTo>
                  <a:cubicBezTo>
                    <a:pt x="13470" y="21110"/>
                    <a:pt x="13731" y="20413"/>
                    <a:pt x="13880" y="19922"/>
                  </a:cubicBezTo>
                  <a:cubicBezTo>
                    <a:pt x="13904" y="19842"/>
                    <a:pt x="13926" y="19768"/>
                    <a:pt x="13943" y="19704"/>
                  </a:cubicBezTo>
                  <a:cubicBezTo>
                    <a:pt x="13953" y="19667"/>
                    <a:pt x="13970" y="19627"/>
                    <a:pt x="13990" y="19587"/>
                  </a:cubicBezTo>
                  <a:cubicBezTo>
                    <a:pt x="14004" y="19559"/>
                    <a:pt x="14020" y="19531"/>
                    <a:pt x="14037" y="19502"/>
                  </a:cubicBezTo>
                  <a:cubicBezTo>
                    <a:pt x="13993" y="19335"/>
                    <a:pt x="13938" y="19173"/>
                    <a:pt x="13889" y="19072"/>
                  </a:cubicBezTo>
                  <a:close/>
                  <a:moveTo>
                    <a:pt x="19895" y="9407"/>
                  </a:moveTo>
                  <a:cubicBezTo>
                    <a:pt x="19687" y="9446"/>
                    <a:pt x="19659" y="10437"/>
                    <a:pt x="19479" y="10437"/>
                  </a:cubicBezTo>
                  <a:cubicBezTo>
                    <a:pt x="19298" y="10437"/>
                    <a:pt x="19049" y="11467"/>
                    <a:pt x="18716" y="11772"/>
                  </a:cubicBezTo>
                  <a:cubicBezTo>
                    <a:pt x="18383" y="12077"/>
                    <a:pt x="18369" y="9142"/>
                    <a:pt x="18216" y="8569"/>
                  </a:cubicBezTo>
                  <a:cubicBezTo>
                    <a:pt x="18064" y="7997"/>
                    <a:pt x="17231" y="7539"/>
                    <a:pt x="17148" y="8188"/>
                  </a:cubicBezTo>
                  <a:cubicBezTo>
                    <a:pt x="17065" y="8836"/>
                    <a:pt x="16776" y="8493"/>
                    <a:pt x="16745" y="9027"/>
                  </a:cubicBezTo>
                  <a:cubicBezTo>
                    <a:pt x="16718" y="9522"/>
                    <a:pt x="16815" y="9369"/>
                    <a:pt x="16995" y="9369"/>
                  </a:cubicBezTo>
                  <a:cubicBezTo>
                    <a:pt x="17176" y="9369"/>
                    <a:pt x="17176" y="9751"/>
                    <a:pt x="17259" y="10246"/>
                  </a:cubicBezTo>
                  <a:cubicBezTo>
                    <a:pt x="17342" y="10743"/>
                    <a:pt x="17842" y="10399"/>
                    <a:pt x="18008" y="10362"/>
                  </a:cubicBezTo>
                  <a:cubicBezTo>
                    <a:pt x="18175" y="10323"/>
                    <a:pt x="18202" y="10971"/>
                    <a:pt x="17966" y="10743"/>
                  </a:cubicBezTo>
                  <a:cubicBezTo>
                    <a:pt x="17731" y="10515"/>
                    <a:pt x="17731" y="11048"/>
                    <a:pt x="17564" y="10933"/>
                  </a:cubicBezTo>
                  <a:cubicBezTo>
                    <a:pt x="17398" y="10818"/>
                    <a:pt x="17176" y="10857"/>
                    <a:pt x="17286" y="11123"/>
                  </a:cubicBezTo>
                  <a:cubicBezTo>
                    <a:pt x="17398" y="11390"/>
                    <a:pt x="17578" y="11658"/>
                    <a:pt x="17578" y="12267"/>
                  </a:cubicBezTo>
                  <a:cubicBezTo>
                    <a:pt x="17578" y="12878"/>
                    <a:pt x="17897" y="12764"/>
                    <a:pt x="17897" y="12267"/>
                  </a:cubicBezTo>
                  <a:cubicBezTo>
                    <a:pt x="17897" y="11772"/>
                    <a:pt x="18064" y="12420"/>
                    <a:pt x="18383" y="12648"/>
                  </a:cubicBezTo>
                  <a:cubicBezTo>
                    <a:pt x="18702" y="12878"/>
                    <a:pt x="18480" y="13221"/>
                    <a:pt x="18799" y="13259"/>
                  </a:cubicBezTo>
                  <a:cubicBezTo>
                    <a:pt x="19118" y="13298"/>
                    <a:pt x="19839" y="13946"/>
                    <a:pt x="20117" y="14518"/>
                  </a:cubicBezTo>
                  <a:cubicBezTo>
                    <a:pt x="20394" y="15090"/>
                    <a:pt x="20200" y="15471"/>
                    <a:pt x="20380" y="16006"/>
                  </a:cubicBezTo>
                  <a:cubicBezTo>
                    <a:pt x="20561" y="16539"/>
                    <a:pt x="20616" y="17149"/>
                    <a:pt x="20366" y="17149"/>
                  </a:cubicBezTo>
                  <a:cubicBezTo>
                    <a:pt x="20117" y="17149"/>
                    <a:pt x="19853" y="17835"/>
                    <a:pt x="19923" y="18179"/>
                  </a:cubicBezTo>
                  <a:cubicBezTo>
                    <a:pt x="19991" y="18522"/>
                    <a:pt x="20811" y="18025"/>
                    <a:pt x="21004" y="18025"/>
                  </a:cubicBezTo>
                  <a:cubicBezTo>
                    <a:pt x="21132" y="18025"/>
                    <a:pt x="21260" y="18646"/>
                    <a:pt x="21504" y="19097"/>
                  </a:cubicBezTo>
                  <a:lnTo>
                    <a:pt x="21504" y="10958"/>
                  </a:lnTo>
                  <a:cubicBezTo>
                    <a:pt x="20903" y="10402"/>
                    <a:pt x="20066" y="9376"/>
                    <a:pt x="19895" y="9407"/>
                  </a:cubicBezTo>
                  <a:close/>
                  <a:moveTo>
                    <a:pt x="8977" y="17721"/>
                  </a:moveTo>
                  <a:cubicBezTo>
                    <a:pt x="8963" y="17263"/>
                    <a:pt x="8422" y="17682"/>
                    <a:pt x="8158" y="17378"/>
                  </a:cubicBezTo>
                  <a:cubicBezTo>
                    <a:pt x="7895" y="17071"/>
                    <a:pt x="8450" y="16806"/>
                    <a:pt x="8630" y="16500"/>
                  </a:cubicBezTo>
                  <a:cubicBezTo>
                    <a:pt x="8810" y="16195"/>
                    <a:pt x="8519" y="16081"/>
                    <a:pt x="8075" y="16463"/>
                  </a:cubicBezTo>
                  <a:cubicBezTo>
                    <a:pt x="7631" y="16844"/>
                    <a:pt x="7118" y="15623"/>
                    <a:pt x="7104" y="16157"/>
                  </a:cubicBezTo>
                  <a:cubicBezTo>
                    <a:pt x="7090" y="16692"/>
                    <a:pt x="6299" y="15928"/>
                    <a:pt x="6105" y="15548"/>
                  </a:cubicBezTo>
                  <a:cubicBezTo>
                    <a:pt x="5911" y="15166"/>
                    <a:pt x="5162" y="14669"/>
                    <a:pt x="5009" y="15395"/>
                  </a:cubicBezTo>
                  <a:cubicBezTo>
                    <a:pt x="4857" y="16118"/>
                    <a:pt x="4725" y="15469"/>
                    <a:pt x="4787" y="16157"/>
                  </a:cubicBezTo>
                  <a:cubicBezTo>
                    <a:pt x="4829" y="16615"/>
                    <a:pt x="5009" y="16348"/>
                    <a:pt x="5134" y="16348"/>
                  </a:cubicBezTo>
                  <a:cubicBezTo>
                    <a:pt x="5259" y="16348"/>
                    <a:pt x="5203" y="16996"/>
                    <a:pt x="5384" y="17071"/>
                  </a:cubicBezTo>
                  <a:cubicBezTo>
                    <a:pt x="5564" y="17149"/>
                    <a:pt x="6161" y="17606"/>
                    <a:pt x="6216" y="17263"/>
                  </a:cubicBezTo>
                  <a:cubicBezTo>
                    <a:pt x="6272" y="16920"/>
                    <a:pt x="6827" y="17263"/>
                    <a:pt x="7104" y="17873"/>
                  </a:cubicBezTo>
                  <a:cubicBezTo>
                    <a:pt x="7382" y="18482"/>
                    <a:pt x="8020" y="18522"/>
                    <a:pt x="8269" y="18408"/>
                  </a:cubicBezTo>
                  <a:cubicBezTo>
                    <a:pt x="8519" y="18293"/>
                    <a:pt x="8797" y="18865"/>
                    <a:pt x="8894" y="18482"/>
                  </a:cubicBezTo>
                  <a:cubicBezTo>
                    <a:pt x="8991" y="18102"/>
                    <a:pt x="9171" y="19094"/>
                    <a:pt x="9449" y="18522"/>
                  </a:cubicBezTo>
                  <a:cubicBezTo>
                    <a:pt x="9726" y="17950"/>
                    <a:pt x="8991" y="18179"/>
                    <a:pt x="8977" y="17721"/>
                  </a:cubicBezTo>
                  <a:close/>
                  <a:moveTo>
                    <a:pt x="16288" y="11162"/>
                  </a:moveTo>
                  <a:cubicBezTo>
                    <a:pt x="15927" y="10857"/>
                    <a:pt x="15311" y="11117"/>
                    <a:pt x="15372" y="11619"/>
                  </a:cubicBezTo>
                  <a:cubicBezTo>
                    <a:pt x="15428" y="12077"/>
                    <a:pt x="15719" y="11887"/>
                    <a:pt x="16010" y="11887"/>
                  </a:cubicBezTo>
                  <a:cubicBezTo>
                    <a:pt x="16302" y="11887"/>
                    <a:pt x="16454" y="12459"/>
                    <a:pt x="16607" y="12459"/>
                  </a:cubicBezTo>
                  <a:cubicBezTo>
                    <a:pt x="16759" y="12459"/>
                    <a:pt x="16649" y="11467"/>
                    <a:pt x="16288" y="11162"/>
                  </a:cubicBezTo>
                  <a:close/>
                  <a:moveTo>
                    <a:pt x="13319" y="18140"/>
                  </a:moveTo>
                  <a:cubicBezTo>
                    <a:pt x="12945" y="17989"/>
                    <a:pt x="12695" y="18750"/>
                    <a:pt x="12320" y="18369"/>
                  </a:cubicBezTo>
                  <a:cubicBezTo>
                    <a:pt x="11946" y="17989"/>
                    <a:pt x="11385" y="18377"/>
                    <a:pt x="11446" y="18712"/>
                  </a:cubicBezTo>
                  <a:cubicBezTo>
                    <a:pt x="11502" y="19017"/>
                    <a:pt x="11834" y="19056"/>
                    <a:pt x="12209" y="19094"/>
                  </a:cubicBezTo>
                  <a:cubicBezTo>
                    <a:pt x="12584" y="19131"/>
                    <a:pt x="12917" y="18559"/>
                    <a:pt x="13166" y="18522"/>
                  </a:cubicBezTo>
                  <a:cubicBezTo>
                    <a:pt x="13416" y="18482"/>
                    <a:pt x="13694" y="18293"/>
                    <a:pt x="13319" y="18140"/>
                  </a:cubicBezTo>
                  <a:close/>
                  <a:moveTo>
                    <a:pt x="14415" y="11695"/>
                  </a:moveTo>
                  <a:cubicBezTo>
                    <a:pt x="14470" y="12306"/>
                    <a:pt x="14873" y="12648"/>
                    <a:pt x="14984" y="12115"/>
                  </a:cubicBezTo>
                  <a:cubicBezTo>
                    <a:pt x="15095" y="11581"/>
                    <a:pt x="14351" y="10988"/>
                    <a:pt x="14415" y="11695"/>
                  </a:cubicBezTo>
                  <a:close/>
                  <a:moveTo>
                    <a:pt x="15553" y="6930"/>
                  </a:moveTo>
                  <a:cubicBezTo>
                    <a:pt x="15858" y="7006"/>
                    <a:pt x="15719" y="6510"/>
                    <a:pt x="15719" y="5976"/>
                  </a:cubicBezTo>
                  <a:cubicBezTo>
                    <a:pt x="15719" y="5442"/>
                    <a:pt x="15442" y="5900"/>
                    <a:pt x="15442" y="5632"/>
                  </a:cubicBezTo>
                  <a:cubicBezTo>
                    <a:pt x="15442" y="5366"/>
                    <a:pt x="15345" y="4298"/>
                    <a:pt x="15122" y="5137"/>
                  </a:cubicBezTo>
                  <a:cubicBezTo>
                    <a:pt x="14900" y="5976"/>
                    <a:pt x="15194" y="8048"/>
                    <a:pt x="15372" y="7959"/>
                  </a:cubicBezTo>
                  <a:cubicBezTo>
                    <a:pt x="15525" y="7883"/>
                    <a:pt x="15247" y="6853"/>
                    <a:pt x="15553" y="6930"/>
                  </a:cubicBezTo>
                  <a:close/>
                  <a:moveTo>
                    <a:pt x="4954" y="13031"/>
                  </a:moveTo>
                  <a:cubicBezTo>
                    <a:pt x="4940" y="12497"/>
                    <a:pt x="5023" y="11963"/>
                    <a:pt x="5023" y="11695"/>
                  </a:cubicBezTo>
                  <a:cubicBezTo>
                    <a:pt x="5023" y="11429"/>
                    <a:pt x="5092" y="11315"/>
                    <a:pt x="5217" y="11390"/>
                  </a:cubicBezTo>
                  <a:cubicBezTo>
                    <a:pt x="5342" y="11467"/>
                    <a:pt x="5328" y="10665"/>
                    <a:pt x="5231" y="10590"/>
                  </a:cubicBezTo>
                  <a:cubicBezTo>
                    <a:pt x="5134" y="10515"/>
                    <a:pt x="5079" y="9561"/>
                    <a:pt x="4842" y="9561"/>
                  </a:cubicBezTo>
                  <a:cubicBezTo>
                    <a:pt x="4607" y="9561"/>
                    <a:pt x="4648" y="10094"/>
                    <a:pt x="4787" y="10132"/>
                  </a:cubicBezTo>
                  <a:cubicBezTo>
                    <a:pt x="4926" y="10171"/>
                    <a:pt x="5009" y="10476"/>
                    <a:pt x="4967" y="10743"/>
                  </a:cubicBezTo>
                  <a:cubicBezTo>
                    <a:pt x="4926" y="11010"/>
                    <a:pt x="4871" y="10476"/>
                    <a:pt x="4676" y="10515"/>
                  </a:cubicBezTo>
                  <a:cubicBezTo>
                    <a:pt x="4482" y="10552"/>
                    <a:pt x="4607" y="9865"/>
                    <a:pt x="4385" y="9827"/>
                  </a:cubicBezTo>
                  <a:cubicBezTo>
                    <a:pt x="4163" y="9789"/>
                    <a:pt x="4205" y="8684"/>
                    <a:pt x="3968" y="8684"/>
                  </a:cubicBezTo>
                  <a:cubicBezTo>
                    <a:pt x="3733" y="8684"/>
                    <a:pt x="3719" y="8149"/>
                    <a:pt x="3872" y="7768"/>
                  </a:cubicBezTo>
                  <a:cubicBezTo>
                    <a:pt x="4024" y="7386"/>
                    <a:pt x="3636" y="7044"/>
                    <a:pt x="3636" y="6586"/>
                  </a:cubicBezTo>
                  <a:cubicBezTo>
                    <a:pt x="3636" y="6128"/>
                    <a:pt x="3386" y="6396"/>
                    <a:pt x="3386" y="6014"/>
                  </a:cubicBezTo>
                  <a:cubicBezTo>
                    <a:pt x="3386" y="5632"/>
                    <a:pt x="3275" y="5824"/>
                    <a:pt x="3150" y="5366"/>
                  </a:cubicBezTo>
                  <a:cubicBezTo>
                    <a:pt x="3026" y="4908"/>
                    <a:pt x="2970" y="5328"/>
                    <a:pt x="2859" y="4985"/>
                  </a:cubicBezTo>
                  <a:cubicBezTo>
                    <a:pt x="2748" y="4641"/>
                    <a:pt x="2595" y="4451"/>
                    <a:pt x="2498" y="4565"/>
                  </a:cubicBezTo>
                  <a:cubicBezTo>
                    <a:pt x="2401" y="4680"/>
                    <a:pt x="2179" y="4070"/>
                    <a:pt x="2096" y="3459"/>
                  </a:cubicBezTo>
                  <a:cubicBezTo>
                    <a:pt x="2030" y="2973"/>
                    <a:pt x="1389" y="2163"/>
                    <a:pt x="1305" y="1514"/>
                  </a:cubicBezTo>
                  <a:cubicBezTo>
                    <a:pt x="1222" y="867"/>
                    <a:pt x="1000" y="599"/>
                    <a:pt x="626" y="638"/>
                  </a:cubicBezTo>
                  <a:cubicBezTo>
                    <a:pt x="251" y="676"/>
                    <a:pt x="103" y="-371"/>
                    <a:pt x="15" y="141"/>
                  </a:cubicBezTo>
                  <a:cubicBezTo>
                    <a:pt x="-96" y="790"/>
                    <a:pt x="417" y="2239"/>
                    <a:pt x="653" y="2621"/>
                  </a:cubicBezTo>
                  <a:cubicBezTo>
                    <a:pt x="889" y="3002"/>
                    <a:pt x="1014" y="4374"/>
                    <a:pt x="1291" y="4451"/>
                  </a:cubicBezTo>
                  <a:cubicBezTo>
                    <a:pt x="1569" y="4527"/>
                    <a:pt x="1596" y="6930"/>
                    <a:pt x="1804" y="7044"/>
                  </a:cubicBezTo>
                  <a:cubicBezTo>
                    <a:pt x="2013" y="7158"/>
                    <a:pt x="2457" y="9027"/>
                    <a:pt x="2526" y="10018"/>
                  </a:cubicBezTo>
                  <a:cubicBezTo>
                    <a:pt x="2595" y="11009"/>
                    <a:pt x="3053" y="11505"/>
                    <a:pt x="3206" y="12230"/>
                  </a:cubicBezTo>
                  <a:cubicBezTo>
                    <a:pt x="3358" y="12954"/>
                    <a:pt x="3968" y="13946"/>
                    <a:pt x="4052" y="14250"/>
                  </a:cubicBezTo>
                  <a:cubicBezTo>
                    <a:pt x="4135" y="14555"/>
                    <a:pt x="4218" y="15242"/>
                    <a:pt x="4288" y="14898"/>
                  </a:cubicBezTo>
                  <a:cubicBezTo>
                    <a:pt x="4357" y="14555"/>
                    <a:pt x="4648" y="14898"/>
                    <a:pt x="4787" y="14937"/>
                  </a:cubicBezTo>
                  <a:cubicBezTo>
                    <a:pt x="4926" y="14975"/>
                    <a:pt x="4967" y="13565"/>
                    <a:pt x="4954" y="13031"/>
                  </a:cubicBezTo>
                  <a:close/>
                  <a:moveTo>
                    <a:pt x="11294" y="12039"/>
                  </a:moveTo>
                  <a:cubicBezTo>
                    <a:pt x="11502" y="12077"/>
                    <a:pt x="11474" y="12916"/>
                    <a:pt x="11432" y="13412"/>
                  </a:cubicBezTo>
                  <a:cubicBezTo>
                    <a:pt x="11391" y="13907"/>
                    <a:pt x="11307" y="15086"/>
                    <a:pt x="11488" y="14898"/>
                  </a:cubicBezTo>
                  <a:cubicBezTo>
                    <a:pt x="11710" y="14669"/>
                    <a:pt x="11849" y="13907"/>
                    <a:pt x="11724" y="13640"/>
                  </a:cubicBezTo>
                  <a:cubicBezTo>
                    <a:pt x="11599" y="13373"/>
                    <a:pt x="11613" y="11695"/>
                    <a:pt x="11668" y="11276"/>
                  </a:cubicBezTo>
                  <a:cubicBezTo>
                    <a:pt x="11724" y="10857"/>
                    <a:pt x="12098" y="11162"/>
                    <a:pt x="11973" y="11810"/>
                  </a:cubicBezTo>
                  <a:cubicBezTo>
                    <a:pt x="11849" y="12459"/>
                    <a:pt x="12209" y="12382"/>
                    <a:pt x="12209" y="13107"/>
                  </a:cubicBezTo>
                  <a:cubicBezTo>
                    <a:pt x="12209" y="13831"/>
                    <a:pt x="12417" y="13450"/>
                    <a:pt x="12639" y="13259"/>
                  </a:cubicBezTo>
                  <a:cubicBezTo>
                    <a:pt x="12861" y="13069"/>
                    <a:pt x="12820" y="12725"/>
                    <a:pt x="12667" y="12267"/>
                  </a:cubicBezTo>
                  <a:cubicBezTo>
                    <a:pt x="12515" y="11810"/>
                    <a:pt x="12778" y="11162"/>
                    <a:pt x="12570" y="10781"/>
                  </a:cubicBezTo>
                  <a:cubicBezTo>
                    <a:pt x="12362" y="10399"/>
                    <a:pt x="12223" y="9827"/>
                    <a:pt x="12417" y="9713"/>
                  </a:cubicBezTo>
                  <a:cubicBezTo>
                    <a:pt x="12612" y="9599"/>
                    <a:pt x="13194" y="8684"/>
                    <a:pt x="13125" y="8302"/>
                  </a:cubicBezTo>
                  <a:cubicBezTo>
                    <a:pt x="13055" y="7921"/>
                    <a:pt x="12237" y="8378"/>
                    <a:pt x="12167" y="9065"/>
                  </a:cubicBezTo>
                  <a:cubicBezTo>
                    <a:pt x="12098" y="9751"/>
                    <a:pt x="11516" y="8988"/>
                    <a:pt x="11585" y="7806"/>
                  </a:cubicBezTo>
                  <a:cubicBezTo>
                    <a:pt x="11655" y="6625"/>
                    <a:pt x="12806" y="6433"/>
                    <a:pt x="13139" y="6853"/>
                  </a:cubicBezTo>
                  <a:cubicBezTo>
                    <a:pt x="13472" y="7272"/>
                    <a:pt x="13832" y="6167"/>
                    <a:pt x="13957" y="5518"/>
                  </a:cubicBezTo>
                  <a:cubicBezTo>
                    <a:pt x="14082" y="4870"/>
                    <a:pt x="13694" y="5632"/>
                    <a:pt x="13458" y="6053"/>
                  </a:cubicBezTo>
                  <a:cubicBezTo>
                    <a:pt x="13222" y="6472"/>
                    <a:pt x="12598" y="6014"/>
                    <a:pt x="12279" y="5709"/>
                  </a:cubicBezTo>
                  <a:cubicBezTo>
                    <a:pt x="11960" y="5405"/>
                    <a:pt x="11973" y="6243"/>
                    <a:pt x="11710" y="6357"/>
                  </a:cubicBezTo>
                  <a:cubicBezTo>
                    <a:pt x="11446" y="6472"/>
                    <a:pt x="11502" y="8073"/>
                    <a:pt x="11377" y="8263"/>
                  </a:cubicBezTo>
                  <a:cubicBezTo>
                    <a:pt x="11252" y="8455"/>
                    <a:pt x="11252" y="9636"/>
                    <a:pt x="11002" y="10743"/>
                  </a:cubicBezTo>
                  <a:cubicBezTo>
                    <a:pt x="10753" y="11848"/>
                    <a:pt x="11085" y="12001"/>
                    <a:pt x="11294" y="12039"/>
                  </a:cubicBezTo>
                  <a:close/>
                  <a:moveTo>
                    <a:pt x="820" y="5518"/>
                  </a:moveTo>
                  <a:cubicBezTo>
                    <a:pt x="792" y="5900"/>
                    <a:pt x="944" y="7005"/>
                    <a:pt x="1111" y="6548"/>
                  </a:cubicBezTo>
                  <a:cubicBezTo>
                    <a:pt x="1277" y="6090"/>
                    <a:pt x="847" y="5144"/>
                    <a:pt x="820" y="5518"/>
                  </a:cubicBezTo>
                  <a:close/>
                  <a:moveTo>
                    <a:pt x="6036" y="11123"/>
                  </a:moveTo>
                  <a:cubicBezTo>
                    <a:pt x="6036" y="10781"/>
                    <a:pt x="5678" y="10947"/>
                    <a:pt x="5786" y="11429"/>
                  </a:cubicBezTo>
                  <a:cubicBezTo>
                    <a:pt x="5897" y="11924"/>
                    <a:pt x="6036" y="11467"/>
                    <a:pt x="6036" y="11123"/>
                  </a:cubicBezTo>
                  <a:close/>
                  <a:moveTo>
                    <a:pt x="1500" y="8798"/>
                  </a:moveTo>
                  <a:cubicBezTo>
                    <a:pt x="1472" y="8988"/>
                    <a:pt x="1624" y="9751"/>
                    <a:pt x="1721" y="9522"/>
                  </a:cubicBezTo>
                  <a:cubicBezTo>
                    <a:pt x="1819" y="9293"/>
                    <a:pt x="1587" y="8194"/>
                    <a:pt x="1500" y="8798"/>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7" name="Shape 2903"/>
            <p:cNvSpPr/>
            <p:nvPr/>
          </p:nvSpPr>
          <p:spPr>
            <a:xfrm>
              <a:off x="13266892" y="5614827"/>
              <a:ext cx="146481" cy="53016"/>
            </a:xfrm>
            <a:custGeom>
              <a:avLst/>
              <a:gdLst/>
              <a:ahLst/>
              <a:cxnLst>
                <a:cxn ang="0">
                  <a:pos x="wd2" y="hd2"/>
                </a:cxn>
                <a:cxn ang="5400000">
                  <a:pos x="wd2" y="hd2"/>
                </a:cxn>
                <a:cxn ang="10800000">
                  <a:pos x="wd2" y="hd2"/>
                </a:cxn>
                <a:cxn ang="16200000">
                  <a:pos x="wd2" y="hd2"/>
                </a:cxn>
              </a:cxnLst>
              <a:rect l="0" t="0" r="r" b="b"/>
              <a:pathLst>
                <a:path w="21061" h="18560" extrusionOk="0">
                  <a:moveTo>
                    <a:pt x="11365" y="1943"/>
                  </a:moveTo>
                  <a:cubicBezTo>
                    <a:pt x="8759" y="1620"/>
                    <a:pt x="7713" y="6852"/>
                    <a:pt x="5777" y="10590"/>
                  </a:cubicBezTo>
                  <a:cubicBezTo>
                    <a:pt x="5595" y="10930"/>
                    <a:pt x="5403" y="11244"/>
                    <a:pt x="5212" y="11558"/>
                  </a:cubicBezTo>
                  <a:cubicBezTo>
                    <a:pt x="5892" y="12790"/>
                    <a:pt x="6663" y="14794"/>
                    <a:pt x="7273" y="16841"/>
                  </a:cubicBezTo>
                  <a:cubicBezTo>
                    <a:pt x="11006" y="11439"/>
                    <a:pt x="20526" y="4712"/>
                    <a:pt x="21024" y="1467"/>
                  </a:cubicBezTo>
                  <a:cubicBezTo>
                    <a:pt x="21600" y="-2287"/>
                    <a:pt x="15230" y="2402"/>
                    <a:pt x="11365" y="1943"/>
                  </a:cubicBezTo>
                  <a:close/>
                  <a:moveTo>
                    <a:pt x="2100" y="14157"/>
                  </a:moveTo>
                  <a:cubicBezTo>
                    <a:pt x="1353" y="14310"/>
                    <a:pt x="649" y="14769"/>
                    <a:pt x="0" y="15423"/>
                  </a:cubicBezTo>
                  <a:cubicBezTo>
                    <a:pt x="659" y="17257"/>
                    <a:pt x="1587" y="19313"/>
                    <a:pt x="2131" y="18285"/>
                  </a:cubicBezTo>
                  <a:cubicBezTo>
                    <a:pt x="2574" y="17436"/>
                    <a:pt x="2836" y="15491"/>
                    <a:pt x="3091" y="13741"/>
                  </a:cubicBezTo>
                  <a:cubicBezTo>
                    <a:pt x="2815" y="13885"/>
                    <a:pt x="2533" y="14030"/>
                    <a:pt x="2222" y="14106"/>
                  </a:cubicBezTo>
                  <a:cubicBezTo>
                    <a:pt x="2180" y="14123"/>
                    <a:pt x="2149" y="14149"/>
                    <a:pt x="2100" y="14157"/>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8" name="Shape 2904"/>
            <p:cNvSpPr/>
            <p:nvPr/>
          </p:nvSpPr>
          <p:spPr>
            <a:xfrm>
              <a:off x="7975041" y="2881946"/>
              <a:ext cx="517859" cy="569552"/>
            </a:xfrm>
            <a:custGeom>
              <a:avLst/>
              <a:gdLst/>
              <a:ahLst/>
              <a:cxnLst>
                <a:cxn ang="0">
                  <a:pos x="wd2" y="hd2"/>
                </a:cxn>
                <a:cxn ang="5400000">
                  <a:pos x="wd2" y="hd2"/>
                </a:cxn>
                <a:cxn ang="10800000">
                  <a:pos x="wd2" y="hd2"/>
                </a:cxn>
                <a:cxn ang="16200000">
                  <a:pos x="wd2" y="hd2"/>
                </a:cxn>
              </a:cxnLst>
              <a:rect l="0" t="0" r="r" b="b"/>
              <a:pathLst>
                <a:path w="21354" h="21576" extrusionOk="0">
                  <a:moveTo>
                    <a:pt x="17645" y="12117"/>
                  </a:moveTo>
                  <a:cubicBezTo>
                    <a:pt x="16926" y="11711"/>
                    <a:pt x="17396" y="11048"/>
                    <a:pt x="16261" y="11098"/>
                  </a:cubicBezTo>
                  <a:cubicBezTo>
                    <a:pt x="15126" y="11150"/>
                    <a:pt x="13772" y="9854"/>
                    <a:pt x="13355" y="8352"/>
                  </a:cubicBezTo>
                  <a:cubicBezTo>
                    <a:pt x="12940" y="6854"/>
                    <a:pt x="11170" y="6778"/>
                    <a:pt x="10726" y="5887"/>
                  </a:cubicBezTo>
                  <a:cubicBezTo>
                    <a:pt x="10284" y="4996"/>
                    <a:pt x="11142" y="4895"/>
                    <a:pt x="10756" y="4158"/>
                  </a:cubicBezTo>
                  <a:cubicBezTo>
                    <a:pt x="10540" y="3747"/>
                    <a:pt x="11016" y="3385"/>
                    <a:pt x="11581" y="3180"/>
                  </a:cubicBezTo>
                  <a:cubicBezTo>
                    <a:pt x="11535" y="2364"/>
                    <a:pt x="11611" y="1475"/>
                    <a:pt x="11679" y="899"/>
                  </a:cubicBezTo>
                  <a:cubicBezTo>
                    <a:pt x="11241" y="858"/>
                    <a:pt x="10860" y="799"/>
                    <a:pt x="10726" y="725"/>
                  </a:cubicBezTo>
                  <a:cubicBezTo>
                    <a:pt x="10518" y="611"/>
                    <a:pt x="10478" y="0"/>
                    <a:pt x="10353" y="0"/>
                  </a:cubicBezTo>
                  <a:cubicBezTo>
                    <a:pt x="10228" y="0"/>
                    <a:pt x="9068" y="0"/>
                    <a:pt x="8857" y="191"/>
                  </a:cubicBezTo>
                  <a:cubicBezTo>
                    <a:pt x="8651" y="382"/>
                    <a:pt x="8028" y="725"/>
                    <a:pt x="7696" y="535"/>
                  </a:cubicBezTo>
                  <a:cubicBezTo>
                    <a:pt x="7625" y="494"/>
                    <a:pt x="7545" y="453"/>
                    <a:pt x="7464" y="416"/>
                  </a:cubicBezTo>
                  <a:lnTo>
                    <a:pt x="7103" y="725"/>
                  </a:lnTo>
                  <a:cubicBezTo>
                    <a:pt x="7103" y="725"/>
                    <a:pt x="7047" y="1133"/>
                    <a:pt x="6825" y="1133"/>
                  </a:cubicBezTo>
                  <a:cubicBezTo>
                    <a:pt x="6604" y="1133"/>
                    <a:pt x="6272" y="981"/>
                    <a:pt x="6272" y="1335"/>
                  </a:cubicBezTo>
                  <a:cubicBezTo>
                    <a:pt x="6272" y="1692"/>
                    <a:pt x="5662" y="1590"/>
                    <a:pt x="5385" y="1540"/>
                  </a:cubicBezTo>
                  <a:cubicBezTo>
                    <a:pt x="5110" y="1488"/>
                    <a:pt x="4722" y="1590"/>
                    <a:pt x="4722" y="1896"/>
                  </a:cubicBezTo>
                  <a:cubicBezTo>
                    <a:pt x="4722" y="2200"/>
                    <a:pt x="4666" y="2862"/>
                    <a:pt x="4223" y="2506"/>
                  </a:cubicBezTo>
                  <a:cubicBezTo>
                    <a:pt x="3781" y="2149"/>
                    <a:pt x="3337" y="1234"/>
                    <a:pt x="3172" y="1335"/>
                  </a:cubicBezTo>
                  <a:cubicBezTo>
                    <a:pt x="3006" y="1438"/>
                    <a:pt x="2619" y="2556"/>
                    <a:pt x="2231" y="2556"/>
                  </a:cubicBezTo>
                  <a:cubicBezTo>
                    <a:pt x="1990" y="2556"/>
                    <a:pt x="1201" y="2614"/>
                    <a:pt x="634" y="2660"/>
                  </a:cubicBezTo>
                  <a:cubicBezTo>
                    <a:pt x="485" y="3098"/>
                    <a:pt x="644" y="3359"/>
                    <a:pt x="846" y="3472"/>
                  </a:cubicBezTo>
                  <a:cubicBezTo>
                    <a:pt x="1054" y="3585"/>
                    <a:pt x="722" y="4043"/>
                    <a:pt x="473" y="4158"/>
                  </a:cubicBezTo>
                  <a:cubicBezTo>
                    <a:pt x="224" y="4272"/>
                    <a:pt x="-191" y="4158"/>
                    <a:pt x="99" y="4577"/>
                  </a:cubicBezTo>
                  <a:cubicBezTo>
                    <a:pt x="390" y="4996"/>
                    <a:pt x="930" y="5035"/>
                    <a:pt x="640" y="5454"/>
                  </a:cubicBezTo>
                  <a:cubicBezTo>
                    <a:pt x="348" y="5873"/>
                    <a:pt x="640" y="6255"/>
                    <a:pt x="1054" y="6294"/>
                  </a:cubicBezTo>
                  <a:cubicBezTo>
                    <a:pt x="1469" y="6331"/>
                    <a:pt x="2050" y="6255"/>
                    <a:pt x="1926" y="6561"/>
                  </a:cubicBezTo>
                  <a:cubicBezTo>
                    <a:pt x="1853" y="6740"/>
                    <a:pt x="1740" y="6943"/>
                    <a:pt x="1715" y="7143"/>
                  </a:cubicBezTo>
                  <a:cubicBezTo>
                    <a:pt x="2042" y="7056"/>
                    <a:pt x="2331" y="7041"/>
                    <a:pt x="2619" y="6903"/>
                  </a:cubicBezTo>
                  <a:cubicBezTo>
                    <a:pt x="3200" y="6625"/>
                    <a:pt x="2950" y="6140"/>
                    <a:pt x="3918" y="5887"/>
                  </a:cubicBezTo>
                  <a:cubicBezTo>
                    <a:pt x="4888" y="5633"/>
                    <a:pt x="6160" y="6370"/>
                    <a:pt x="6548" y="6903"/>
                  </a:cubicBezTo>
                  <a:cubicBezTo>
                    <a:pt x="6935" y="7438"/>
                    <a:pt x="7047" y="7489"/>
                    <a:pt x="7129" y="7921"/>
                  </a:cubicBezTo>
                  <a:cubicBezTo>
                    <a:pt x="7213" y="8352"/>
                    <a:pt x="7572" y="9218"/>
                    <a:pt x="8899" y="10006"/>
                  </a:cubicBezTo>
                  <a:cubicBezTo>
                    <a:pt x="10228" y="10795"/>
                    <a:pt x="10756" y="11684"/>
                    <a:pt x="11447" y="12014"/>
                  </a:cubicBezTo>
                  <a:cubicBezTo>
                    <a:pt x="12137" y="12345"/>
                    <a:pt x="12831" y="12269"/>
                    <a:pt x="13245" y="12726"/>
                  </a:cubicBezTo>
                  <a:cubicBezTo>
                    <a:pt x="13660" y="13184"/>
                    <a:pt x="14213" y="13438"/>
                    <a:pt x="14878" y="13718"/>
                  </a:cubicBezTo>
                  <a:cubicBezTo>
                    <a:pt x="15542" y="13998"/>
                    <a:pt x="15568" y="14658"/>
                    <a:pt x="16207" y="14735"/>
                  </a:cubicBezTo>
                  <a:cubicBezTo>
                    <a:pt x="16842" y="14811"/>
                    <a:pt x="16427" y="15320"/>
                    <a:pt x="16815" y="15752"/>
                  </a:cubicBezTo>
                  <a:cubicBezTo>
                    <a:pt x="17201" y="16184"/>
                    <a:pt x="17313" y="17100"/>
                    <a:pt x="16899" y="17609"/>
                  </a:cubicBezTo>
                  <a:cubicBezTo>
                    <a:pt x="16483" y="18117"/>
                    <a:pt x="16704" y="18981"/>
                    <a:pt x="16981" y="18981"/>
                  </a:cubicBezTo>
                  <a:cubicBezTo>
                    <a:pt x="17258" y="18981"/>
                    <a:pt x="17839" y="18066"/>
                    <a:pt x="17921" y="17557"/>
                  </a:cubicBezTo>
                  <a:cubicBezTo>
                    <a:pt x="18004" y="17048"/>
                    <a:pt x="18558" y="17075"/>
                    <a:pt x="19001" y="16541"/>
                  </a:cubicBezTo>
                  <a:cubicBezTo>
                    <a:pt x="19443" y="16007"/>
                    <a:pt x="18338" y="15879"/>
                    <a:pt x="18144" y="15192"/>
                  </a:cubicBezTo>
                  <a:cubicBezTo>
                    <a:pt x="17949" y="14506"/>
                    <a:pt x="18974" y="13896"/>
                    <a:pt x="19942" y="14455"/>
                  </a:cubicBezTo>
                  <a:cubicBezTo>
                    <a:pt x="20910" y="15015"/>
                    <a:pt x="21298" y="15396"/>
                    <a:pt x="21353" y="14532"/>
                  </a:cubicBezTo>
                  <a:cubicBezTo>
                    <a:pt x="21409" y="13668"/>
                    <a:pt x="18364" y="12523"/>
                    <a:pt x="17645" y="12117"/>
                  </a:cubicBezTo>
                  <a:close/>
                  <a:moveTo>
                    <a:pt x="4083" y="12930"/>
                  </a:moveTo>
                  <a:cubicBezTo>
                    <a:pt x="3476" y="13413"/>
                    <a:pt x="2974" y="12845"/>
                    <a:pt x="2729" y="13234"/>
                  </a:cubicBezTo>
                  <a:cubicBezTo>
                    <a:pt x="2425" y="13718"/>
                    <a:pt x="3669" y="14455"/>
                    <a:pt x="3420" y="15446"/>
                  </a:cubicBezTo>
                  <a:cubicBezTo>
                    <a:pt x="3172" y="16438"/>
                    <a:pt x="3559" y="17684"/>
                    <a:pt x="4195" y="17100"/>
                  </a:cubicBezTo>
                  <a:cubicBezTo>
                    <a:pt x="4832" y="16515"/>
                    <a:pt x="5138" y="16795"/>
                    <a:pt x="5496" y="16362"/>
                  </a:cubicBezTo>
                  <a:cubicBezTo>
                    <a:pt x="5856" y="15931"/>
                    <a:pt x="5552" y="14329"/>
                    <a:pt x="5800" y="13566"/>
                  </a:cubicBezTo>
                  <a:cubicBezTo>
                    <a:pt x="6050" y="12803"/>
                    <a:pt x="4694" y="12447"/>
                    <a:pt x="4083" y="12930"/>
                  </a:cubicBezTo>
                  <a:close/>
                  <a:moveTo>
                    <a:pt x="14794" y="18702"/>
                  </a:moveTo>
                  <a:cubicBezTo>
                    <a:pt x="13660" y="18930"/>
                    <a:pt x="13189" y="19007"/>
                    <a:pt x="12526" y="18702"/>
                  </a:cubicBezTo>
                  <a:cubicBezTo>
                    <a:pt x="11861" y="18397"/>
                    <a:pt x="10784" y="18980"/>
                    <a:pt x="10948" y="19387"/>
                  </a:cubicBezTo>
                  <a:cubicBezTo>
                    <a:pt x="11058" y="19668"/>
                    <a:pt x="11503" y="20023"/>
                    <a:pt x="12885" y="20355"/>
                  </a:cubicBezTo>
                  <a:cubicBezTo>
                    <a:pt x="14269" y="20684"/>
                    <a:pt x="14435" y="21548"/>
                    <a:pt x="15016" y="21575"/>
                  </a:cubicBezTo>
                  <a:cubicBezTo>
                    <a:pt x="15596" y="21600"/>
                    <a:pt x="15652" y="21091"/>
                    <a:pt x="15514" y="20405"/>
                  </a:cubicBezTo>
                  <a:cubicBezTo>
                    <a:pt x="15376" y="19718"/>
                    <a:pt x="16207" y="18930"/>
                    <a:pt x="16289" y="18803"/>
                  </a:cubicBezTo>
                  <a:cubicBezTo>
                    <a:pt x="16371" y="18675"/>
                    <a:pt x="15929" y="18472"/>
                    <a:pt x="14794" y="1870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69" name="Shape 2905"/>
            <p:cNvSpPr/>
            <p:nvPr/>
          </p:nvSpPr>
          <p:spPr>
            <a:xfrm>
              <a:off x="8496773" y="3105545"/>
              <a:ext cx="54907" cy="72835"/>
            </a:xfrm>
            <a:custGeom>
              <a:avLst/>
              <a:gdLst/>
              <a:ahLst/>
              <a:cxnLst>
                <a:cxn ang="0">
                  <a:pos x="wd2" y="hd2"/>
                </a:cxn>
                <a:cxn ang="5400000">
                  <a:pos x="wd2" y="hd2"/>
                </a:cxn>
                <a:cxn ang="10800000">
                  <a:pos x="wd2" y="hd2"/>
                </a:cxn>
                <a:cxn ang="16200000">
                  <a:pos x="wd2" y="hd2"/>
                </a:cxn>
              </a:cxnLst>
              <a:rect l="0" t="0" r="r" b="b"/>
              <a:pathLst>
                <a:path w="21600" h="21600" extrusionOk="0">
                  <a:moveTo>
                    <a:pt x="7579" y="0"/>
                  </a:moveTo>
                  <a:cubicBezTo>
                    <a:pt x="3923" y="3727"/>
                    <a:pt x="344" y="8447"/>
                    <a:pt x="744" y="9987"/>
                  </a:cubicBezTo>
                  <a:cubicBezTo>
                    <a:pt x="926" y="10670"/>
                    <a:pt x="620" y="12196"/>
                    <a:pt x="0" y="14160"/>
                  </a:cubicBezTo>
                  <a:cubicBezTo>
                    <a:pt x="4715" y="17024"/>
                    <a:pt x="9278" y="19916"/>
                    <a:pt x="12628" y="21219"/>
                  </a:cubicBezTo>
                  <a:cubicBezTo>
                    <a:pt x="12962" y="21363"/>
                    <a:pt x="13258" y="21478"/>
                    <a:pt x="13573" y="21600"/>
                  </a:cubicBezTo>
                  <a:cubicBezTo>
                    <a:pt x="14623" y="17175"/>
                    <a:pt x="18670" y="12613"/>
                    <a:pt x="21600" y="12081"/>
                  </a:cubicBezTo>
                  <a:cubicBezTo>
                    <a:pt x="17505" y="8289"/>
                    <a:pt x="11473" y="2936"/>
                    <a:pt x="7579" y="0"/>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sp>
          <p:nvSpPr>
            <p:cNvPr id="270" name="Shape 2906"/>
            <p:cNvSpPr/>
            <p:nvPr/>
          </p:nvSpPr>
          <p:spPr>
            <a:xfrm>
              <a:off x="8521617" y="2931635"/>
              <a:ext cx="182008" cy="226390"/>
            </a:xfrm>
            <a:custGeom>
              <a:avLst/>
              <a:gdLst/>
              <a:ahLst/>
              <a:cxnLst>
                <a:cxn ang="0">
                  <a:pos x="wd2" y="hd2"/>
                </a:cxn>
                <a:cxn ang="5400000">
                  <a:pos x="wd2" y="hd2"/>
                </a:cxn>
                <a:cxn ang="10800000">
                  <a:pos x="wd2" y="hd2"/>
                </a:cxn>
                <a:cxn ang="16200000">
                  <a:pos x="wd2" y="hd2"/>
                </a:cxn>
              </a:cxnLst>
              <a:rect l="0" t="0" r="r" b="b"/>
              <a:pathLst>
                <a:path w="20908" h="21600" extrusionOk="0">
                  <a:moveTo>
                    <a:pt x="18938" y="14412"/>
                  </a:moveTo>
                  <a:cubicBezTo>
                    <a:pt x="17782" y="13544"/>
                    <a:pt x="17899" y="12012"/>
                    <a:pt x="18938" y="11433"/>
                  </a:cubicBezTo>
                  <a:cubicBezTo>
                    <a:pt x="19978" y="10857"/>
                    <a:pt x="19053" y="10088"/>
                    <a:pt x="19053" y="9130"/>
                  </a:cubicBezTo>
                  <a:cubicBezTo>
                    <a:pt x="19053" y="8169"/>
                    <a:pt x="14083" y="7880"/>
                    <a:pt x="13269" y="7688"/>
                  </a:cubicBezTo>
                  <a:cubicBezTo>
                    <a:pt x="12464" y="7498"/>
                    <a:pt x="13852" y="4998"/>
                    <a:pt x="12581" y="4998"/>
                  </a:cubicBezTo>
                  <a:cubicBezTo>
                    <a:pt x="11304" y="4998"/>
                    <a:pt x="10845" y="4232"/>
                    <a:pt x="10845" y="3461"/>
                  </a:cubicBezTo>
                  <a:cubicBezTo>
                    <a:pt x="10845" y="2692"/>
                    <a:pt x="8880" y="1444"/>
                    <a:pt x="8991" y="963"/>
                  </a:cubicBezTo>
                  <a:cubicBezTo>
                    <a:pt x="9011" y="896"/>
                    <a:pt x="9066" y="831"/>
                    <a:pt x="9136" y="769"/>
                  </a:cubicBezTo>
                  <a:cubicBezTo>
                    <a:pt x="8423" y="678"/>
                    <a:pt x="7874" y="604"/>
                    <a:pt x="7670" y="569"/>
                  </a:cubicBezTo>
                  <a:cubicBezTo>
                    <a:pt x="6812" y="428"/>
                    <a:pt x="5429" y="0"/>
                    <a:pt x="5429" y="0"/>
                  </a:cubicBezTo>
                  <a:cubicBezTo>
                    <a:pt x="5429" y="0"/>
                    <a:pt x="2224" y="859"/>
                    <a:pt x="0" y="1424"/>
                  </a:cubicBezTo>
                  <a:cubicBezTo>
                    <a:pt x="148" y="2551"/>
                    <a:pt x="502" y="3778"/>
                    <a:pt x="1360" y="4044"/>
                  </a:cubicBezTo>
                  <a:cubicBezTo>
                    <a:pt x="3016" y="4560"/>
                    <a:pt x="2397" y="5933"/>
                    <a:pt x="3016" y="7141"/>
                  </a:cubicBezTo>
                  <a:cubicBezTo>
                    <a:pt x="3640" y="8347"/>
                    <a:pt x="3431" y="13852"/>
                    <a:pt x="2603" y="13852"/>
                  </a:cubicBezTo>
                  <a:cubicBezTo>
                    <a:pt x="2252" y="13852"/>
                    <a:pt x="1447" y="14570"/>
                    <a:pt x="658" y="15461"/>
                  </a:cubicBezTo>
                  <a:cubicBezTo>
                    <a:pt x="1795" y="16403"/>
                    <a:pt x="3556" y="18128"/>
                    <a:pt x="4752" y="19348"/>
                  </a:cubicBezTo>
                  <a:cubicBezTo>
                    <a:pt x="4805" y="19336"/>
                    <a:pt x="4861" y="19311"/>
                    <a:pt x="4911" y="19311"/>
                  </a:cubicBezTo>
                  <a:cubicBezTo>
                    <a:pt x="5948" y="19311"/>
                    <a:pt x="9738" y="21600"/>
                    <a:pt x="9738" y="21600"/>
                  </a:cubicBezTo>
                  <a:cubicBezTo>
                    <a:pt x="9738" y="21600"/>
                    <a:pt x="15103" y="20672"/>
                    <a:pt x="18724" y="20239"/>
                  </a:cubicBezTo>
                  <a:cubicBezTo>
                    <a:pt x="18774" y="19778"/>
                    <a:pt x="18891" y="19250"/>
                    <a:pt x="18824" y="18924"/>
                  </a:cubicBezTo>
                  <a:cubicBezTo>
                    <a:pt x="18707" y="18348"/>
                    <a:pt x="19521" y="17197"/>
                    <a:pt x="20558" y="17197"/>
                  </a:cubicBezTo>
                  <a:cubicBezTo>
                    <a:pt x="21600" y="17197"/>
                    <a:pt x="20095" y="15278"/>
                    <a:pt x="18938" y="14412"/>
                  </a:cubicBezTo>
                  <a:close/>
                </a:path>
              </a:pathLst>
            </a:custGeom>
            <a:grpFill/>
            <a:ln w="12700" cap="flat">
              <a:noFill/>
              <a:miter lim="400000"/>
            </a:ln>
            <a:effectLst/>
          </p:spPr>
          <p:txBody>
            <a:bodyPr wrap="square" lIns="38100" tIns="38100" rIns="38100" bIns="38100" numCol="1" anchor="ctr">
              <a:noAutofit/>
            </a:bodyPr>
            <a:lstStyle/>
            <a:p>
              <a:pPr lvl="0"/>
              <a:endParaRPr dirty="0"/>
            </a:p>
          </p:txBody>
        </p:sp>
      </p:grpSp>
      <p:sp>
        <p:nvSpPr>
          <p:cNvPr id="299" name="Shape 2938"/>
          <p:cNvSpPr/>
          <p:nvPr/>
        </p:nvSpPr>
        <p:spPr>
          <a:xfrm>
            <a:off x="2841218" y="5649718"/>
            <a:ext cx="116580" cy="100275"/>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dirty="0"/>
          </a:p>
        </p:txBody>
      </p:sp>
      <p:sp>
        <p:nvSpPr>
          <p:cNvPr id="300" name="Shape 2941"/>
          <p:cNvSpPr/>
          <p:nvPr/>
        </p:nvSpPr>
        <p:spPr>
          <a:xfrm>
            <a:off x="5570903" y="5649718"/>
            <a:ext cx="116580" cy="100275"/>
          </a:xfrm>
          <a:prstGeom prst="rect">
            <a:avLst/>
          </a:pr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dirty="0"/>
          </a:p>
        </p:txBody>
      </p:sp>
      <p:sp>
        <p:nvSpPr>
          <p:cNvPr id="301" name="Shape 2944"/>
          <p:cNvSpPr/>
          <p:nvPr/>
        </p:nvSpPr>
        <p:spPr>
          <a:xfrm>
            <a:off x="8244307" y="5649718"/>
            <a:ext cx="116580" cy="100275"/>
          </a:xfrm>
          <a:prstGeom prst="rect">
            <a:avLst/>
          </a:prstGeom>
          <a:solidFill>
            <a:schemeClr val="accent1">
              <a:alpha val="50000"/>
            </a:schemeClr>
          </a:solidFill>
          <a:ln w="12700" cap="flat">
            <a:noFill/>
            <a:miter lim="400000"/>
          </a:ln>
          <a:effectLst/>
        </p:spPr>
        <p:txBody>
          <a:bodyPr wrap="square" lIns="0" tIns="0" rIns="0" bIns="0" numCol="1" anchor="ctr">
            <a:noAutofit/>
          </a:bodyPr>
          <a:lstStyle/>
          <a:p>
            <a:pPr lvl="0"/>
            <a:endParaRPr dirty="0"/>
          </a:p>
        </p:txBody>
      </p:sp>
      <p:sp>
        <p:nvSpPr>
          <p:cNvPr id="22" name="Title 21"/>
          <p:cNvSpPr>
            <a:spLocks noGrp="1"/>
          </p:cNvSpPr>
          <p:nvPr>
            <p:ph type="ctrTitle"/>
          </p:nvPr>
        </p:nvSpPr>
        <p:spPr>
          <a:xfrm>
            <a:off x="1524000" y="528671"/>
            <a:ext cx="9144000" cy="709283"/>
          </a:xfrm>
        </p:spPr>
        <p:txBody>
          <a:bodyPr>
            <a:normAutofit/>
          </a:bodyPr>
          <a:lstStyle/>
          <a:p>
            <a:r>
              <a:rPr lang="en-GB" dirty="0"/>
              <a:t>SALES AROUND THE WORLD</a:t>
            </a:r>
          </a:p>
        </p:txBody>
      </p:sp>
      <p:sp>
        <p:nvSpPr>
          <p:cNvPr id="23" name="Subtitle 22"/>
          <p:cNvSpPr>
            <a:spLocks noGrp="1"/>
          </p:cNvSpPr>
          <p:nvPr>
            <p:ph type="subTitle" idx="1"/>
          </p:nvPr>
        </p:nvSpPr>
        <p:spPr/>
        <p:txBody>
          <a:bodyPr/>
          <a:lstStyle/>
          <a:p>
            <a:r>
              <a:rPr lang="en-GB" dirty="0"/>
              <a:t>write your relevant text here</a:t>
            </a:r>
          </a:p>
        </p:txBody>
      </p:sp>
      <p:sp>
        <p:nvSpPr>
          <p:cNvPr id="49" name="TextBox 48"/>
          <p:cNvSpPr txBox="1"/>
          <p:nvPr/>
        </p:nvSpPr>
        <p:spPr>
          <a:xfrm>
            <a:off x="10258433" y="6269653"/>
            <a:ext cx="49529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141</a:t>
            </a:r>
            <a:endParaRPr lang="en-GB" sz="1200" dirty="0">
              <a:solidFill>
                <a:schemeClr val="accent1"/>
              </a:solidFill>
              <a:latin typeface="Kontrapunkt Bob Light" panose="02000000000000000000" pitchFamily="50" charset="0"/>
            </a:endParaRPr>
          </a:p>
        </p:txBody>
      </p:sp>
      <p:sp>
        <p:nvSpPr>
          <p:cNvPr id="19" name="Text Placeholder 18"/>
          <p:cNvSpPr>
            <a:spLocks noGrp="1"/>
          </p:cNvSpPr>
          <p:nvPr>
            <p:ph type="body" sz="quarter" idx="11"/>
          </p:nvPr>
        </p:nvSpPr>
        <p:spPr>
          <a:xfrm>
            <a:off x="3080111" y="5606757"/>
            <a:ext cx="1219164" cy="201303"/>
          </a:xfrm>
        </p:spPr>
        <p:txBody>
          <a:bodyPr/>
          <a:lstStyle/>
          <a:p>
            <a:r>
              <a:rPr lang="en-GB" dirty="0"/>
              <a:t>Print Template</a:t>
            </a:r>
          </a:p>
        </p:txBody>
      </p:sp>
      <p:sp>
        <p:nvSpPr>
          <p:cNvPr id="20" name="Text Placeholder 19"/>
          <p:cNvSpPr>
            <a:spLocks noGrp="1"/>
          </p:cNvSpPr>
          <p:nvPr>
            <p:ph type="body" sz="quarter" idx="10"/>
          </p:nvPr>
        </p:nvSpPr>
        <p:spPr>
          <a:xfrm>
            <a:off x="2722553" y="2747387"/>
            <a:ext cx="1211272" cy="172965"/>
          </a:xfrm>
        </p:spPr>
        <p:txBody>
          <a:bodyPr>
            <a:normAutofit/>
          </a:bodyPr>
          <a:lstStyle/>
          <a:p>
            <a:pPr algn="ctr"/>
            <a:r>
              <a:rPr lang="en-GB" sz="1000" dirty="0"/>
              <a:t>North America</a:t>
            </a:r>
          </a:p>
        </p:txBody>
      </p:sp>
      <p:sp>
        <p:nvSpPr>
          <p:cNvPr id="302" name="Text Placeholder 18"/>
          <p:cNvSpPr>
            <a:spLocks noGrp="1"/>
          </p:cNvSpPr>
          <p:nvPr>
            <p:ph type="body" sz="quarter" idx="11"/>
          </p:nvPr>
        </p:nvSpPr>
        <p:spPr>
          <a:xfrm>
            <a:off x="5807765" y="5606757"/>
            <a:ext cx="1095635" cy="201303"/>
          </a:xfrm>
        </p:spPr>
        <p:txBody>
          <a:bodyPr/>
          <a:lstStyle/>
          <a:p>
            <a:r>
              <a:rPr lang="en-GB" dirty="0"/>
              <a:t>Web Template</a:t>
            </a:r>
          </a:p>
        </p:txBody>
      </p:sp>
      <p:sp>
        <p:nvSpPr>
          <p:cNvPr id="303" name="Text Placeholder 18"/>
          <p:cNvSpPr>
            <a:spLocks noGrp="1"/>
          </p:cNvSpPr>
          <p:nvPr>
            <p:ph type="body" sz="quarter" idx="11"/>
          </p:nvPr>
        </p:nvSpPr>
        <p:spPr>
          <a:xfrm>
            <a:off x="8465834" y="5606757"/>
            <a:ext cx="1219164" cy="201303"/>
          </a:xfrm>
        </p:spPr>
        <p:txBody>
          <a:bodyPr/>
          <a:lstStyle/>
          <a:p>
            <a:r>
              <a:rPr lang="en-GB" dirty="0"/>
              <a:t>Slide Template</a:t>
            </a:r>
          </a:p>
        </p:txBody>
      </p:sp>
      <p:grpSp>
        <p:nvGrpSpPr>
          <p:cNvPr id="4" name="Group 3"/>
          <p:cNvGrpSpPr/>
          <p:nvPr/>
        </p:nvGrpSpPr>
        <p:grpSpPr>
          <a:xfrm>
            <a:off x="6234829" y="2568229"/>
            <a:ext cx="247656" cy="539329"/>
            <a:chOff x="6344819" y="2762721"/>
            <a:chExt cx="475512" cy="1035538"/>
          </a:xfrm>
        </p:grpSpPr>
        <p:sp>
          <p:nvSpPr>
            <p:cNvPr id="272" name="Shape 2910"/>
            <p:cNvSpPr/>
            <p:nvPr/>
          </p:nvSpPr>
          <p:spPr>
            <a:xfrm>
              <a:off x="6344819" y="3179316"/>
              <a:ext cx="158504" cy="618941"/>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dirty="0"/>
            </a:p>
          </p:txBody>
        </p:sp>
        <p:sp>
          <p:nvSpPr>
            <p:cNvPr id="273" name="Shape 2911"/>
            <p:cNvSpPr/>
            <p:nvPr/>
          </p:nvSpPr>
          <p:spPr>
            <a:xfrm>
              <a:off x="6503322" y="2762721"/>
              <a:ext cx="158505" cy="1035538"/>
            </a:xfrm>
            <a:prstGeom prst="roundRect">
              <a:avLst>
                <a:gd name="adj" fmla="val 0"/>
              </a:avLst>
            </a:prstGeom>
            <a:solidFill>
              <a:schemeClr val="accent1">
                <a:alpha val="75000"/>
              </a:schemeClr>
            </a:solidFill>
            <a:ln w="12700" cap="flat">
              <a:noFill/>
              <a:miter lim="400000"/>
            </a:ln>
            <a:effectLst/>
          </p:spPr>
          <p:txBody>
            <a:bodyPr wrap="square" lIns="0" tIns="0" rIns="0" bIns="0" numCol="1" anchor="t">
              <a:noAutofit/>
            </a:bodyPr>
            <a:lstStyle/>
            <a:p>
              <a:pPr lvl="0"/>
              <a:endParaRPr dirty="0"/>
            </a:p>
          </p:txBody>
        </p:sp>
        <p:sp>
          <p:nvSpPr>
            <p:cNvPr id="274" name="Shape 2912"/>
            <p:cNvSpPr/>
            <p:nvPr/>
          </p:nvSpPr>
          <p:spPr>
            <a:xfrm>
              <a:off x="6661826" y="2953164"/>
              <a:ext cx="158505" cy="845094"/>
            </a:xfrm>
            <a:prstGeom prst="roundRect">
              <a:avLst>
                <a:gd name="adj" fmla="val 0"/>
              </a:avLst>
            </a:prstGeom>
            <a:solidFill>
              <a:schemeClr val="accent1">
                <a:alpha val="50000"/>
              </a:schemeClr>
            </a:solidFill>
            <a:ln w="12700" cap="flat">
              <a:noFill/>
              <a:miter lim="400000"/>
            </a:ln>
            <a:effectLst/>
          </p:spPr>
          <p:txBody>
            <a:bodyPr wrap="square" lIns="0" tIns="0" rIns="0" bIns="0" numCol="1" anchor="t">
              <a:noAutofit/>
            </a:bodyPr>
            <a:lstStyle/>
            <a:p>
              <a:pPr lvl="0"/>
              <a:endParaRPr dirty="0"/>
            </a:p>
          </p:txBody>
        </p:sp>
      </p:grpSp>
      <p:grpSp>
        <p:nvGrpSpPr>
          <p:cNvPr id="7" name="Group 6"/>
          <p:cNvGrpSpPr/>
          <p:nvPr/>
        </p:nvGrpSpPr>
        <p:grpSpPr>
          <a:xfrm>
            <a:off x="5954518" y="3942357"/>
            <a:ext cx="247657" cy="275218"/>
            <a:chOff x="5970990" y="4803388"/>
            <a:chExt cx="475513" cy="528431"/>
          </a:xfrm>
        </p:grpSpPr>
        <p:sp>
          <p:nvSpPr>
            <p:cNvPr id="276" name="Shape 2914"/>
            <p:cNvSpPr/>
            <p:nvPr/>
          </p:nvSpPr>
          <p:spPr>
            <a:xfrm>
              <a:off x="5970990" y="5015974"/>
              <a:ext cx="158505" cy="315843"/>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dirty="0"/>
            </a:p>
          </p:txBody>
        </p:sp>
        <p:sp>
          <p:nvSpPr>
            <p:cNvPr id="277" name="Shape 2915"/>
            <p:cNvSpPr/>
            <p:nvPr/>
          </p:nvSpPr>
          <p:spPr>
            <a:xfrm>
              <a:off x="6129493" y="4803388"/>
              <a:ext cx="158505" cy="528431"/>
            </a:xfrm>
            <a:prstGeom prst="roundRect">
              <a:avLst>
                <a:gd name="adj" fmla="val 0"/>
              </a:avLst>
            </a:prstGeom>
            <a:solidFill>
              <a:schemeClr val="accent1">
                <a:alpha val="75000"/>
              </a:schemeClr>
            </a:solidFill>
            <a:ln w="12700" cap="flat">
              <a:noFill/>
              <a:miter lim="400000"/>
            </a:ln>
            <a:effectLst/>
          </p:spPr>
          <p:txBody>
            <a:bodyPr wrap="square" lIns="0" tIns="0" rIns="0" bIns="0" numCol="1" anchor="t">
              <a:noAutofit/>
            </a:bodyPr>
            <a:lstStyle/>
            <a:p>
              <a:pPr lvl="0"/>
              <a:endParaRPr dirty="0"/>
            </a:p>
          </p:txBody>
        </p:sp>
        <p:sp>
          <p:nvSpPr>
            <p:cNvPr id="278" name="Shape 2916"/>
            <p:cNvSpPr/>
            <p:nvPr/>
          </p:nvSpPr>
          <p:spPr>
            <a:xfrm>
              <a:off x="6287998" y="4900570"/>
              <a:ext cx="158505" cy="431247"/>
            </a:xfrm>
            <a:prstGeom prst="roundRect">
              <a:avLst>
                <a:gd name="adj" fmla="val 0"/>
              </a:avLst>
            </a:prstGeom>
            <a:solidFill>
              <a:schemeClr val="accent1">
                <a:alpha val="50000"/>
              </a:schemeClr>
            </a:solidFill>
            <a:ln w="12700" cap="flat">
              <a:noFill/>
              <a:miter lim="400000"/>
            </a:ln>
            <a:effectLst/>
          </p:spPr>
          <p:txBody>
            <a:bodyPr wrap="square" lIns="0" tIns="0" rIns="0" bIns="0" numCol="1" anchor="t">
              <a:noAutofit/>
            </a:bodyPr>
            <a:lstStyle/>
            <a:p>
              <a:pPr lvl="0"/>
              <a:endParaRPr dirty="0"/>
            </a:p>
          </p:txBody>
        </p:sp>
      </p:grpSp>
      <p:grpSp>
        <p:nvGrpSpPr>
          <p:cNvPr id="6" name="Group 5"/>
          <p:cNvGrpSpPr/>
          <p:nvPr/>
        </p:nvGrpSpPr>
        <p:grpSpPr>
          <a:xfrm>
            <a:off x="3870499" y="3915574"/>
            <a:ext cx="247657" cy="539330"/>
            <a:chOff x="3765976" y="4656127"/>
            <a:chExt cx="475513" cy="1035539"/>
          </a:xfrm>
        </p:grpSpPr>
        <p:sp>
          <p:nvSpPr>
            <p:cNvPr id="280" name="Shape 2918"/>
            <p:cNvSpPr/>
            <p:nvPr/>
          </p:nvSpPr>
          <p:spPr>
            <a:xfrm>
              <a:off x="3765976" y="5072723"/>
              <a:ext cx="158505" cy="618941"/>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dirty="0"/>
            </a:p>
          </p:txBody>
        </p:sp>
        <p:sp>
          <p:nvSpPr>
            <p:cNvPr id="281" name="Shape 2919"/>
            <p:cNvSpPr/>
            <p:nvPr/>
          </p:nvSpPr>
          <p:spPr>
            <a:xfrm>
              <a:off x="3924480" y="4656127"/>
              <a:ext cx="158505" cy="1035539"/>
            </a:xfrm>
            <a:prstGeom prst="roundRect">
              <a:avLst>
                <a:gd name="adj" fmla="val 0"/>
              </a:avLst>
            </a:prstGeom>
            <a:solidFill>
              <a:schemeClr val="accent1">
                <a:alpha val="75000"/>
              </a:schemeClr>
            </a:solidFill>
            <a:ln w="12700" cap="flat">
              <a:noFill/>
              <a:miter lim="400000"/>
            </a:ln>
            <a:effectLst/>
          </p:spPr>
          <p:txBody>
            <a:bodyPr wrap="square" lIns="0" tIns="0" rIns="0" bIns="0" numCol="1" anchor="t">
              <a:noAutofit/>
            </a:bodyPr>
            <a:lstStyle/>
            <a:p>
              <a:pPr lvl="0"/>
              <a:endParaRPr dirty="0"/>
            </a:p>
          </p:txBody>
        </p:sp>
        <p:sp>
          <p:nvSpPr>
            <p:cNvPr id="282" name="Shape 2920"/>
            <p:cNvSpPr/>
            <p:nvPr/>
          </p:nvSpPr>
          <p:spPr>
            <a:xfrm>
              <a:off x="4082984" y="4846569"/>
              <a:ext cx="158505" cy="845094"/>
            </a:xfrm>
            <a:prstGeom prst="roundRect">
              <a:avLst>
                <a:gd name="adj" fmla="val 0"/>
              </a:avLst>
            </a:prstGeom>
            <a:solidFill>
              <a:schemeClr val="accent1">
                <a:alpha val="50000"/>
              </a:schemeClr>
            </a:solidFill>
            <a:ln w="12700" cap="flat">
              <a:noFill/>
              <a:miter lim="400000"/>
            </a:ln>
            <a:effectLst/>
          </p:spPr>
          <p:txBody>
            <a:bodyPr wrap="square" lIns="0" tIns="0" rIns="0" bIns="0" numCol="1" anchor="t">
              <a:noAutofit/>
            </a:bodyPr>
            <a:lstStyle/>
            <a:p>
              <a:pPr lvl="0"/>
              <a:endParaRPr dirty="0"/>
            </a:p>
          </p:txBody>
        </p:sp>
      </p:grpSp>
      <p:grpSp>
        <p:nvGrpSpPr>
          <p:cNvPr id="2" name="Group 1"/>
          <p:cNvGrpSpPr/>
          <p:nvPr/>
        </p:nvGrpSpPr>
        <p:grpSpPr>
          <a:xfrm>
            <a:off x="2543190" y="2256791"/>
            <a:ext cx="247657" cy="427018"/>
            <a:chOff x="2238383" y="2917896"/>
            <a:chExt cx="475514" cy="819896"/>
          </a:xfrm>
        </p:grpSpPr>
        <p:sp>
          <p:nvSpPr>
            <p:cNvPr id="284" name="Shape 2922"/>
            <p:cNvSpPr/>
            <p:nvPr/>
          </p:nvSpPr>
          <p:spPr>
            <a:xfrm>
              <a:off x="2238383" y="3247739"/>
              <a:ext cx="158504" cy="490053"/>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dirty="0"/>
            </a:p>
          </p:txBody>
        </p:sp>
        <p:sp>
          <p:nvSpPr>
            <p:cNvPr id="285" name="Shape 2923"/>
            <p:cNvSpPr/>
            <p:nvPr/>
          </p:nvSpPr>
          <p:spPr>
            <a:xfrm>
              <a:off x="2396887" y="2917896"/>
              <a:ext cx="158505" cy="819896"/>
            </a:xfrm>
            <a:prstGeom prst="roundRect">
              <a:avLst>
                <a:gd name="adj" fmla="val 0"/>
              </a:avLst>
            </a:prstGeom>
            <a:solidFill>
              <a:schemeClr val="accent1">
                <a:alpha val="75000"/>
              </a:schemeClr>
            </a:solidFill>
            <a:ln w="12700" cap="flat">
              <a:noFill/>
              <a:miter lim="400000"/>
            </a:ln>
            <a:effectLst/>
          </p:spPr>
          <p:txBody>
            <a:bodyPr wrap="square" lIns="0" tIns="0" rIns="0" bIns="0" numCol="1" anchor="t">
              <a:noAutofit/>
            </a:bodyPr>
            <a:lstStyle/>
            <a:p>
              <a:pPr lvl="0"/>
              <a:endParaRPr dirty="0"/>
            </a:p>
          </p:txBody>
        </p:sp>
        <p:sp>
          <p:nvSpPr>
            <p:cNvPr id="286" name="Shape 2924"/>
            <p:cNvSpPr/>
            <p:nvPr/>
          </p:nvSpPr>
          <p:spPr>
            <a:xfrm>
              <a:off x="2555392" y="3068680"/>
              <a:ext cx="158505" cy="669111"/>
            </a:xfrm>
            <a:prstGeom prst="roundRect">
              <a:avLst>
                <a:gd name="adj" fmla="val 0"/>
              </a:avLst>
            </a:prstGeom>
            <a:solidFill>
              <a:schemeClr val="accent1">
                <a:alpha val="50000"/>
              </a:schemeClr>
            </a:solidFill>
            <a:ln w="12700" cap="flat">
              <a:noFill/>
              <a:miter lim="400000"/>
            </a:ln>
            <a:effectLst/>
          </p:spPr>
          <p:txBody>
            <a:bodyPr wrap="square" lIns="0" tIns="0" rIns="0" bIns="0" numCol="1" anchor="t">
              <a:noAutofit/>
            </a:bodyPr>
            <a:lstStyle/>
            <a:p>
              <a:pPr lvl="0"/>
              <a:endParaRPr dirty="0"/>
            </a:p>
          </p:txBody>
        </p:sp>
      </p:grpSp>
      <p:grpSp>
        <p:nvGrpSpPr>
          <p:cNvPr id="8" name="Group 7"/>
          <p:cNvGrpSpPr/>
          <p:nvPr/>
        </p:nvGrpSpPr>
        <p:grpSpPr>
          <a:xfrm>
            <a:off x="9565399" y="4537170"/>
            <a:ext cx="247654" cy="275218"/>
            <a:chOff x="8978413" y="5387564"/>
            <a:chExt cx="475508" cy="528431"/>
          </a:xfrm>
        </p:grpSpPr>
        <p:sp>
          <p:nvSpPr>
            <p:cNvPr id="288" name="Shape 2926"/>
            <p:cNvSpPr/>
            <p:nvPr/>
          </p:nvSpPr>
          <p:spPr>
            <a:xfrm>
              <a:off x="8978413" y="5600149"/>
              <a:ext cx="158504" cy="315843"/>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dirty="0"/>
            </a:p>
          </p:txBody>
        </p:sp>
        <p:sp>
          <p:nvSpPr>
            <p:cNvPr id="289" name="Shape 2927"/>
            <p:cNvSpPr/>
            <p:nvPr/>
          </p:nvSpPr>
          <p:spPr>
            <a:xfrm>
              <a:off x="9136919" y="5387564"/>
              <a:ext cx="158505" cy="528431"/>
            </a:xfrm>
            <a:prstGeom prst="roundRect">
              <a:avLst>
                <a:gd name="adj" fmla="val 0"/>
              </a:avLst>
            </a:prstGeom>
            <a:solidFill>
              <a:schemeClr val="accent1">
                <a:alpha val="75000"/>
              </a:schemeClr>
            </a:solidFill>
            <a:ln w="12700" cap="flat">
              <a:noFill/>
              <a:miter lim="400000"/>
            </a:ln>
            <a:effectLst/>
          </p:spPr>
          <p:txBody>
            <a:bodyPr wrap="square" lIns="0" tIns="0" rIns="0" bIns="0" numCol="1" anchor="t">
              <a:noAutofit/>
            </a:bodyPr>
            <a:lstStyle/>
            <a:p>
              <a:pPr lvl="0"/>
              <a:endParaRPr dirty="0"/>
            </a:p>
          </p:txBody>
        </p:sp>
        <p:sp>
          <p:nvSpPr>
            <p:cNvPr id="290" name="Shape 2928"/>
            <p:cNvSpPr/>
            <p:nvPr/>
          </p:nvSpPr>
          <p:spPr>
            <a:xfrm>
              <a:off x="9295416" y="5484746"/>
              <a:ext cx="158505" cy="431247"/>
            </a:xfrm>
            <a:prstGeom prst="roundRect">
              <a:avLst>
                <a:gd name="adj" fmla="val 0"/>
              </a:avLst>
            </a:prstGeom>
            <a:solidFill>
              <a:schemeClr val="accent1">
                <a:alpha val="50000"/>
              </a:schemeClr>
            </a:solidFill>
            <a:ln w="12700" cap="flat">
              <a:noFill/>
              <a:miter lim="400000"/>
            </a:ln>
            <a:effectLst/>
          </p:spPr>
          <p:txBody>
            <a:bodyPr wrap="square" lIns="0" tIns="0" rIns="0" bIns="0" numCol="1" anchor="t">
              <a:noAutofit/>
            </a:bodyPr>
            <a:lstStyle/>
            <a:p>
              <a:pPr lvl="0"/>
              <a:endParaRPr dirty="0"/>
            </a:p>
          </p:txBody>
        </p:sp>
      </p:grpSp>
      <p:grpSp>
        <p:nvGrpSpPr>
          <p:cNvPr id="5" name="Group 4"/>
          <p:cNvGrpSpPr/>
          <p:nvPr/>
        </p:nvGrpSpPr>
        <p:grpSpPr>
          <a:xfrm>
            <a:off x="8638804" y="3051212"/>
            <a:ext cx="247658" cy="427018"/>
            <a:chOff x="9216167" y="3444836"/>
            <a:chExt cx="475515" cy="819895"/>
          </a:xfrm>
        </p:grpSpPr>
        <p:sp>
          <p:nvSpPr>
            <p:cNvPr id="292" name="Shape 2930"/>
            <p:cNvSpPr/>
            <p:nvPr/>
          </p:nvSpPr>
          <p:spPr>
            <a:xfrm>
              <a:off x="9216167" y="3774679"/>
              <a:ext cx="158505" cy="490052"/>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dirty="0"/>
            </a:p>
          </p:txBody>
        </p:sp>
        <p:sp>
          <p:nvSpPr>
            <p:cNvPr id="293" name="Shape 2931"/>
            <p:cNvSpPr/>
            <p:nvPr/>
          </p:nvSpPr>
          <p:spPr>
            <a:xfrm>
              <a:off x="9374674" y="3444836"/>
              <a:ext cx="158505" cy="819895"/>
            </a:xfrm>
            <a:prstGeom prst="roundRect">
              <a:avLst>
                <a:gd name="adj" fmla="val 0"/>
              </a:avLst>
            </a:prstGeom>
            <a:solidFill>
              <a:schemeClr val="accent1">
                <a:alpha val="75000"/>
              </a:schemeClr>
            </a:solidFill>
            <a:ln w="12700" cap="flat">
              <a:noFill/>
              <a:miter lim="400000"/>
            </a:ln>
            <a:effectLst/>
          </p:spPr>
          <p:txBody>
            <a:bodyPr wrap="square" lIns="0" tIns="0" rIns="0" bIns="0" numCol="1" anchor="t">
              <a:noAutofit/>
            </a:bodyPr>
            <a:lstStyle/>
            <a:p>
              <a:pPr lvl="0"/>
              <a:endParaRPr dirty="0"/>
            </a:p>
          </p:txBody>
        </p:sp>
        <p:sp>
          <p:nvSpPr>
            <p:cNvPr id="294" name="Shape 2932"/>
            <p:cNvSpPr/>
            <p:nvPr/>
          </p:nvSpPr>
          <p:spPr>
            <a:xfrm>
              <a:off x="9533177" y="3595621"/>
              <a:ext cx="158505" cy="669110"/>
            </a:xfrm>
            <a:prstGeom prst="roundRect">
              <a:avLst>
                <a:gd name="adj" fmla="val 0"/>
              </a:avLst>
            </a:prstGeom>
            <a:solidFill>
              <a:schemeClr val="accent1">
                <a:alpha val="50000"/>
              </a:schemeClr>
            </a:solidFill>
            <a:ln w="12700" cap="flat">
              <a:noFill/>
              <a:miter lim="400000"/>
            </a:ln>
            <a:effectLst/>
          </p:spPr>
          <p:txBody>
            <a:bodyPr wrap="square" lIns="0" tIns="0" rIns="0" bIns="0" numCol="1" anchor="t">
              <a:noAutofit/>
            </a:bodyPr>
            <a:lstStyle/>
            <a:p>
              <a:pPr lvl="0"/>
              <a:endParaRPr dirty="0"/>
            </a:p>
          </p:txBody>
        </p:sp>
      </p:grpSp>
      <p:grpSp>
        <p:nvGrpSpPr>
          <p:cNvPr id="3" name="Group 2"/>
          <p:cNvGrpSpPr/>
          <p:nvPr/>
        </p:nvGrpSpPr>
        <p:grpSpPr>
          <a:xfrm>
            <a:off x="4724338" y="1901210"/>
            <a:ext cx="247658" cy="275218"/>
            <a:chOff x="4729196" y="2613537"/>
            <a:chExt cx="475516" cy="528431"/>
          </a:xfrm>
        </p:grpSpPr>
        <p:sp>
          <p:nvSpPr>
            <p:cNvPr id="296" name="Shape 2934"/>
            <p:cNvSpPr/>
            <p:nvPr/>
          </p:nvSpPr>
          <p:spPr>
            <a:xfrm>
              <a:off x="4729196" y="2826123"/>
              <a:ext cx="158504" cy="315843"/>
            </a:xfrm>
            <a:prstGeom prst="roundRect">
              <a:avLst>
                <a:gd name="adj" fmla="val 0"/>
              </a:avLst>
            </a:prstGeom>
            <a:solidFill>
              <a:schemeClr val="accent1"/>
            </a:solidFill>
            <a:ln w="12700" cap="flat">
              <a:noFill/>
              <a:miter lim="400000"/>
            </a:ln>
            <a:effectLst/>
          </p:spPr>
          <p:txBody>
            <a:bodyPr wrap="square" lIns="0" tIns="0" rIns="0" bIns="0" numCol="1" anchor="t">
              <a:noAutofit/>
            </a:bodyPr>
            <a:lstStyle/>
            <a:p>
              <a:pPr lvl="0"/>
              <a:endParaRPr dirty="0"/>
            </a:p>
          </p:txBody>
        </p:sp>
        <p:sp>
          <p:nvSpPr>
            <p:cNvPr id="297" name="Shape 2935"/>
            <p:cNvSpPr/>
            <p:nvPr/>
          </p:nvSpPr>
          <p:spPr>
            <a:xfrm>
              <a:off x="4887703" y="2613537"/>
              <a:ext cx="158505" cy="528431"/>
            </a:xfrm>
            <a:prstGeom prst="roundRect">
              <a:avLst>
                <a:gd name="adj" fmla="val 0"/>
              </a:avLst>
            </a:prstGeom>
            <a:solidFill>
              <a:schemeClr val="accent1">
                <a:alpha val="75000"/>
              </a:schemeClr>
            </a:solidFill>
            <a:ln w="12700" cap="flat">
              <a:noFill/>
              <a:miter lim="400000"/>
            </a:ln>
            <a:effectLst/>
          </p:spPr>
          <p:txBody>
            <a:bodyPr wrap="square" lIns="0" tIns="0" rIns="0" bIns="0" numCol="1" anchor="t">
              <a:noAutofit/>
            </a:bodyPr>
            <a:lstStyle/>
            <a:p>
              <a:pPr lvl="0"/>
              <a:endParaRPr dirty="0"/>
            </a:p>
          </p:txBody>
        </p:sp>
        <p:sp>
          <p:nvSpPr>
            <p:cNvPr id="298" name="Shape 2936"/>
            <p:cNvSpPr/>
            <p:nvPr/>
          </p:nvSpPr>
          <p:spPr>
            <a:xfrm>
              <a:off x="5046207" y="2710720"/>
              <a:ext cx="158505" cy="431247"/>
            </a:xfrm>
            <a:prstGeom prst="roundRect">
              <a:avLst>
                <a:gd name="adj" fmla="val 0"/>
              </a:avLst>
            </a:prstGeom>
            <a:solidFill>
              <a:schemeClr val="accent1">
                <a:alpha val="50000"/>
              </a:schemeClr>
            </a:solidFill>
            <a:ln w="12700" cap="flat">
              <a:noFill/>
              <a:miter lim="400000"/>
            </a:ln>
            <a:effectLst/>
          </p:spPr>
          <p:txBody>
            <a:bodyPr wrap="square" lIns="0" tIns="0" rIns="0" bIns="0" numCol="1" anchor="t">
              <a:noAutofit/>
            </a:bodyPr>
            <a:lstStyle/>
            <a:p>
              <a:pPr lvl="0"/>
              <a:endParaRPr dirty="0"/>
            </a:p>
          </p:txBody>
        </p:sp>
      </p:grpSp>
      <p:sp>
        <p:nvSpPr>
          <p:cNvPr id="304" name="Text Placeholder 18"/>
          <p:cNvSpPr>
            <a:spLocks noGrp="1"/>
          </p:cNvSpPr>
          <p:nvPr>
            <p:ph type="body" sz="quarter" idx="11"/>
          </p:nvPr>
        </p:nvSpPr>
        <p:spPr>
          <a:xfrm>
            <a:off x="2407389" y="2723985"/>
            <a:ext cx="507122" cy="201303"/>
          </a:xfrm>
        </p:spPr>
        <p:txBody>
          <a:bodyPr/>
          <a:lstStyle/>
          <a:p>
            <a:pPr algn="ctr"/>
            <a:r>
              <a:rPr lang="en-GB" dirty="0"/>
              <a:t>5000</a:t>
            </a:r>
          </a:p>
        </p:txBody>
      </p:sp>
      <p:sp>
        <p:nvSpPr>
          <p:cNvPr id="305" name="Text Placeholder 19"/>
          <p:cNvSpPr>
            <a:spLocks noGrp="1"/>
          </p:cNvSpPr>
          <p:nvPr>
            <p:ph type="body" sz="quarter" idx="10"/>
          </p:nvPr>
        </p:nvSpPr>
        <p:spPr>
          <a:xfrm>
            <a:off x="4880081" y="2248070"/>
            <a:ext cx="1211272" cy="172965"/>
          </a:xfrm>
        </p:spPr>
        <p:txBody>
          <a:bodyPr>
            <a:normAutofit/>
          </a:bodyPr>
          <a:lstStyle/>
          <a:p>
            <a:pPr algn="ctr"/>
            <a:r>
              <a:rPr lang="en-GB" sz="1000" dirty="0"/>
              <a:t>Green Land</a:t>
            </a:r>
          </a:p>
        </p:txBody>
      </p:sp>
      <p:sp>
        <p:nvSpPr>
          <p:cNvPr id="306" name="Text Placeholder 18"/>
          <p:cNvSpPr>
            <a:spLocks noGrp="1"/>
          </p:cNvSpPr>
          <p:nvPr>
            <p:ph type="body" sz="quarter" idx="11"/>
          </p:nvPr>
        </p:nvSpPr>
        <p:spPr>
          <a:xfrm>
            <a:off x="4607105" y="2223129"/>
            <a:ext cx="518140" cy="201303"/>
          </a:xfrm>
        </p:spPr>
        <p:txBody>
          <a:bodyPr/>
          <a:lstStyle/>
          <a:p>
            <a:pPr algn="ctr"/>
            <a:r>
              <a:rPr lang="en-GB" dirty="0"/>
              <a:t>2500</a:t>
            </a:r>
          </a:p>
        </p:txBody>
      </p:sp>
      <p:sp>
        <p:nvSpPr>
          <p:cNvPr id="307" name="Text Placeholder 19"/>
          <p:cNvSpPr>
            <a:spLocks noGrp="1"/>
          </p:cNvSpPr>
          <p:nvPr>
            <p:ph type="body" sz="quarter" idx="10"/>
          </p:nvPr>
        </p:nvSpPr>
        <p:spPr>
          <a:xfrm>
            <a:off x="6320846" y="3204781"/>
            <a:ext cx="1211272" cy="172965"/>
          </a:xfrm>
        </p:spPr>
        <p:txBody>
          <a:bodyPr>
            <a:normAutofit/>
          </a:bodyPr>
          <a:lstStyle/>
          <a:p>
            <a:pPr algn="ctr"/>
            <a:r>
              <a:rPr lang="en-GB" sz="1000" dirty="0"/>
              <a:t>Europe</a:t>
            </a:r>
          </a:p>
        </p:txBody>
      </p:sp>
      <p:sp>
        <p:nvSpPr>
          <p:cNvPr id="308" name="Text Placeholder 18"/>
          <p:cNvSpPr>
            <a:spLocks noGrp="1"/>
          </p:cNvSpPr>
          <p:nvPr>
            <p:ph type="body" sz="quarter" idx="11"/>
          </p:nvPr>
        </p:nvSpPr>
        <p:spPr>
          <a:xfrm>
            <a:off x="6055468" y="3176951"/>
            <a:ext cx="582744" cy="201303"/>
          </a:xfrm>
        </p:spPr>
        <p:txBody>
          <a:bodyPr/>
          <a:lstStyle/>
          <a:p>
            <a:pPr algn="ctr"/>
            <a:r>
              <a:rPr lang="en-GB" dirty="0"/>
              <a:t>6000</a:t>
            </a:r>
          </a:p>
        </p:txBody>
      </p:sp>
      <p:sp>
        <p:nvSpPr>
          <p:cNvPr id="309" name="Text Placeholder 19"/>
          <p:cNvSpPr>
            <a:spLocks noGrp="1"/>
          </p:cNvSpPr>
          <p:nvPr>
            <p:ph type="body" sz="quarter" idx="10"/>
          </p:nvPr>
        </p:nvSpPr>
        <p:spPr>
          <a:xfrm>
            <a:off x="4225369" y="4527050"/>
            <a:ext cx="1211272" cy="172965"/>
          </a:xfrm>
        </p:spPr>
        <p:txBody>
          <a:bodyPr>
            <a:normAutofit/>
          </a:bodyPr>
          <a:lstStyle/>
          <a:p>
            <a:pPr algn="ctr"/>
            <a:r>
              <a:rPr lang="en-GB" sz="1000" dirty="0"/>
              <a:t>South America</a:t>
            </a:r>
          </a:p>
        </p:txBody>
      </p:sp>
      <p:sp>
        <p:nvSpPr>
          <p:cNvPr id="310" name="Text Placeholder 18"/>
          <p:cNvSpPr>
            <a:spLocks noGrp="1"/>
          </p:cNvSpPr>
          <p:nvPr>
            <p:ph type="body" sz="quarter" idx="11"/>
          </p:nvPr>
        </p:nvSpPr>
        <p:spPr>
          <a:xfrm>
            <a:off x="3780142" y="4496106"/>
            <a:ext cx="428896" cy="201303"/>
          </a:xfrm>
        </p:spPr>
        <p:txBody>
          <a:bodyPr/>
          <a:lstStyle/>
          <a:p>
            <a:pPr algn="ctr"/>
            <a:r>
              <a:rPr lang="en-GB" dirty="0"/>
              <a:t>6000</a:t>
            </a:r>
          </a:p>
        </p:txBody>
      </p:sp>
      <p:sp>
        <p:nvSpPr>
          <p:cNvPr id="311" name="Text Placeholder 19"/>
          <p:cNvSpPr>
            <a:spLocks noGrp="1"/>
          </p:cNvSpPr>
          <p:nvPr>
            <p:ph type="body" sz="quarter" idx="10"/>
          </p:nvPr>
        </p:nvSpPr>
        <p:spPr>
          <a:xfrm>
            <a:off x="7708094" y="3551640"/>
            <a:ext cx="1211272" cy="172965"/>
          </a:xfrm>
        </p:spPr>
        <p:txBody>
          <a:bodyPr>
            <a:normAutofit/>
          </a:bodyPr>
          <a:lstStyle/>
          <a:p>
            <a:pPr algn="ctr"/>
            <a:r>
              <a:rPr lang="en-GB" sz="1000" dirty="0"/>
              <a:t>Asia</a:t>
            </a:r>
          </a:p>
        </p:txBody>
      </p:sp>
      <p:sp>
        <p:nvSpPr>
          <p:cNvPr id="312" name="Text Placeholder 18"/>
          <p:cNvSpPr>
            <a:spLocks noGrp="1"/>
          </p:cNvSpPr>
          <p:nvPr>
            <p:ph type="body" sz="quarter" idx="11"/>
          </p:nvPr>
        </p:nvSpPr>
        <p:spPr>
          <a:xfrm>
            <a:off x="8574262" y="3532569"/>
            <a:ext cx="365650" cy="201303"/>
          </a:xfrm>
        </p:spPr>
        <p:txBody>
          <a:bodyPr/>
          <a:lstStyle/>
          <a:p>
            <a:pPr algn="ctr"/>
            <a:r>
              <a:rPr lang="en-GB" dirty="0"/>
              <a:t>5000</a:t>
            </a:r>
          </a:p>
        </p:txBody>
      </p:sp>
      <p:sp>
        <p:nvSpPr>
          <p:cNvPr id="313" name="Text Placeholder 19"/>
          <p:cNvSpPr>
            <a:spLocks noGrp="1"/>
          </p:cNvSpPr>
          <p:nvPr>
            <p:ph type="body" sz="quarter" idx="10"/>
          </p:nvPr>
        </p:nvSpPr>
        <p:spPr>
          <a:xfrm>
            <a:off x="8522031" y="4885466"/>
            <a:ext cx="1211272" cy="172965"/>
          </a:xfrm>
        </p:spPr>
        <p:txBody>
          <a:bodyPr>
            <a:normAutofit/>
          </a:bodyPr>
          <a:lstStyle/>
          <a:p>
            <a:pPr algn="ctr"/>
            <a:r>
              <a:rPr lang="en-GB" sz="1000" dirty="0"/>
              <a:t>Australia</a:t>
            </a:r>
          </a:p>
        </p:txBody>
      </p:sp>
      <p:sp>
        <p:nvSpPr>
          <p:cNvPr id="314" name="Text Placeholder 18"/>
          <p:cNvSpPr>
            <a:spLocks noGrp="1"/>
          </p:cNvSpPr>
          <p:nvPr>
            <p:ph type="body" sz="quarter" idx="11"/>
          </p:nvPr>
        </p:nvSpPr>
        <p:spPr>
          <a:xfrm>
            <a:off x="9419261" y="4855204"/>
            <a:ext cx="552300" cy="201303"/>
          </a:xfrm>
        </p:spPr>
        <p:txBody>
          <a:bodyPr/>
          <a:lstStyle/>
          <a:p>
            <a:pPr algn="ctr"/>
            <a:r>
              <a:rPr lang="en-GB" dirty="0"/>
              <a:t>2500</a:t>
            </a:r>
          </a:p>
        </p:txBody>
      </p:sp>
      <p:sp>
        <p:nvSpPr>
          <p:cNvPr id="315" name="Text Placeholder 19"/>
          <p:cNvSpPr>
            <a:spLocks noGrp="1"/>
          </p:cNvSpPr>
          <p:nvPr>
            <p:ph type="body" sz="quarter" idx="10"/>
          </p:nvPr>
        </p:nvSpPr>
        <p:spPr>
          <a:xfrm>
            <a:off x="6026608" y="4315539"/>
            <a:ext cx="1211272" cy="172965"/>
          </a:xfrm>
        </p:spPr>
        <p:txBody>
          <a:bodyPr>
            <a:normAutofit/>
          </a:bodyPr>
          <a:lstStyle/>
          <a:p>
            <a:pPr algn="ctr"/>
            <a:r>
              <a:rPr lang="en-GB" sz="1000" dirty="0"/>
              <a:t>Africa</a:t>
            </a:r>
          </a:p>
        </p:txBody>
      </p:sp>
      <p:sp>
        <p:nvSpPr>
          <p:cNvPr id="316" name="Text Placeholder 18"/>
          <p:cNvSpPr>
            <a:spLocks noGrp="1"/>
          </p:cNvSpPr>
          <p:nvPr>
            <p:ph type="body" sz="quarter" idx="11"/>
          </p:nvPr>
        </p:nvSpPr>
        <p:spPr>
          <a:xfrm>
            <a:off x="5850515" y="4280426"/>
            <a:ext cx="457074" cy="201303"/>
          </a:xfrm>
        </p:spPr>
        <p:txBody>
          <a:bodyPr/>
          <a:lstStyle/>
          <a:p>
            <a:pPr algn="ctr"/>
            <a:r>
              <a:rPr lang="en-GB" dirty="0"/>
              <a:t>2500</a:t>
            </a:r>
          </a:p>
        </p:txBody>
      </p:sp>
      <p:grpSp>
        <p:nvGrpSpPr>
          <p:cNvPr id="271" name="Group 270"/>
          <p:cNvGrpSpPr/>
          <p:nvPr/>
        </p:nvGrpSpPr>
        <p:grpSpPr>
          <a:xfrm>
            <a:off x="5346769" y="1837783"/>
            <a:ext cx="277896" cy="375838"/>
            <a:chOff x="3543300" y="3508375"/>
            <a:chExt cx="387350" cy="523875"/>
          </a:xfrm>
        </p:grpSpPr>
        <p:sp>
          <p:nvSpPr>
            <p:cNvPr id="275"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9"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3" name="Group 282"/>
          <p:cNvGrpSpPr/>
          <p:nvPr/>
        </p:nvGrpSpPr>
        <p:grpSpPr>
          <a:xfrm>
            <a:off x="3228012" y="2323819"/>
            <a:ext cx="277896" cy="375838"/>
            <a:chOff x="3543300" y="3508375"/>
            <a:chExt cx="387350" cy="523875"/>
          </a:xfrm>
        </p:grpSpPr>
        <p:sp>
          <p:nvSpPr>
            <p:cNvPr id="287"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1"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5" name="Group 294"/>
          <p:cNvGrpSpPr/>
          <p:nvPr/>
        </p:nvGrpSpPr>
        <p:grpSpPr>
          <a:xfrm>
            <a:off x="8171372" y="3120178"/>
            <a:ext cx="277896" cy="375838"/>
            <a:chOff x="3543300" y="3508375"/>
            <a:chExt cx="387350" cy="523875"/>
          </a:xfrm>
        </p:grpSpPr>
        <p:sp>
          <p:nvSpPr>
            <p:cNvPr id="317"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8"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9" name="Group 318"/>
          <p:cNvGrpSpPr/>
          <p:nvPr/>
        </p:nvGrpSpPr>
        <p:grpSpPr>
          <a:xfrm>
            <a:off x="8988719" y="4446830"/>
            <a:ext cx="277896" cy="375838"/>
            <a:chOff x="3543300" y="3508375"/>
            <a:chExt cx="387350" cy="523875"/>
          </a:xfrm>
        </p:grpSpPr>
        <p:sp>
          <p:nvSpPr>
            <p:cNvPr id="320"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1"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2" name="Group 321"/>
          <p:cNvGrpSpPr/>
          <p:nvPr/>
        </p:nvGrpSpPr>
        <p:grpSpPr>
          <a:xfrm>
            <a:off x="4684526" y="4083244"/>
            <a:ext cx="277896" cy="375838"/>
            <a:chOff x="3543300" y="3508375"/>
            <a:chExt cx="387350" cy="523875"/>
          </a:xfrm>
        </p:grpSpPr>
        <p:sp>
          <p:nvSpPr>
            <p:cNvPr id="323"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4"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5" name="Group 324"/>
          <p:cNvGrpSpPr/>
          <p:nvPr/>
        </p:nvGrpSpPr>
        <p:grpSpPr>
          <a:xfrm>
            <a:off x="6781067" y="2761919"/>
            <a:ext cx="277896" cy="375838"/>
            <a:chOff x="3543300" y="3508375"/>
            <a:chExt cx="387350" cy="523875"/>
          </a:xfrm>
        </p:grpSpPr>
        <p:sp>
          <p:nvSpPr>
            <p:cNvPr id="326"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7"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9" name="Group 328"/>
          <p:cNvGrpSpPr/>
          <p:nvPr/>
        </p:nvGrpSpPr>
        <p:grpSpPr>
          <a:xfrm>
            <a:off x="6500282" y="3907076"/>
            <a:ext cx="277896" cy="375838"/>
            <a:chOff x="3543300" y="3508375"/>
            <a:chExt cx="387350" cy="523875"/>
          </a:xfrm>
        </p:grpSpPr>
        <p:sp>
          <p:nvSpPr>
            <p:cNvPr id="330"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1"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44720850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69"/>
                                        </p:tgtEl>
                                        <p:attrNameLst>
                                          <p:attrName>style.visibility</p:attrName>
                                        </p:attrNameLst>
                                      </p:cBhvr>
                                      <p:to>
                                        <p:strVal val="visible"/>
                                      </p:to>
                                    </p:set>
                                    <p:animEffect transition="in" filter="dissolve">
                                      <p:cBhvr>
                                        <p:cTn id="15" dur="500"/>
                                        <p:tgtEl>
                                          <p:spTgt spid="6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fade">
                                      <p:cBhvr>
                                        <p:cTn id="19" dur="500"/>
                                        <p:tgtEl>
                                          <p:spTgt spid="29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Effect transition="in" filter="fade">
                                      <p:cBhvr>
                                        <p:cTn id="22" dur="500"/>
                                        <p:tgtEl>
                                          <p:spTgt spid="19">
                                            <p:txEl>
                                              <p:pRg st="0" end="0"/>
                                            </p:txEl>
                                          </p:spTgt>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300"/>
                                        </p:tgtEl>
                                        <p:attrNameLst>
                                          <p:attrName>style.visibility</p:attrName>
                                        </p:attrNameLst>
                                      </p:cBhvr>
                                      <p:to>
                                        <p:strVal val="visible"/>
                                      </p:to>
                                    </p:set>
                                    <p:animEffect transition="in" filter="fade">
                                      <p:cBhvr>
                                        <p:cTn id="26" dur="500"/>
                                        <p:tgtEl>
                                          <p:spTgt spid="30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02">
                                            <p:txEl>
                                              <p:pRg st="0" end="0"/>
                                            </p:txEl>
                                          </p:spTgt>
                                        </p:tgtEl>
                                        <p:attrNameLst>
                                          <p:attrName>style.visibility</p:attrName>
                                        </p:attrNameLst>
                                      </p:cBhvr>
                                      <p:to>
                                        <p:strVal val="visible"/>
                                      </p:to>
                                    </p:set>
                                    <p:animEffect transition="in" filter="fade">
                                      <p:cBhvr>
                                        <p:cTn id="29" dur="500"/>
                                        <p:tgtEl>
                                          <p:spTgt spid="302">
                                            <p:txEl>
                                              <p:pRg st="0" end="0"/>
                                            </p:txEl>
                                          </p:spTgt>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301"/>
                                        </p:tgtEl>
                                        <p:attrNameLst>
                                          <p:attrName>style.visibility</p:attrName>
                                        </p:attrNameLst>
                                      </p:cBhvr>
                                      <p:to>
                                        <p:strVal val="visible"/>
                                      </p:to>
                                    </p:set>
                                    <p:animEffect transition="in" filter="fade">
                                      <p:cBhvr>
                                        <p:cTn id="33" dur="500"/>
                                        <p:tgtEl>
                                          <p:spTgt spid="30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3">
                                            <p:txEl>
                                              <p:pRg st="0" end="0"/>
                                            </p:txEl>
                                          </p:spTgt>
                                        </p:tgtEl>
                                        <p:attrNameLst>
                                          <p:attrName>style.visibility</p:attrName>
                                        </p:attrNameLst>
                                      </p:cBhvr>
                                      <p:to>
                                        <p:strVal val="visible"/>
                                      </p:to>
                                    </p:set>
                                    <p:animEffect transition="in" filter="fade">
                                      <p:cBhvr>
                                        <p:cTn id="36" dur="500"/>
                                        <p:tgtEl>
                                          <p:spTgt spid="303">
                                            <p:txEl>
                                              <p:pRg st="0" end="0"/>
                                            </p:txEl>
                                          </p:spTgt>
                                        </p:tgtEl>
                                      </p:cBhvr>
                                    </p:animEffect>
                                  </p:childTnLst>
                                </p:cTn>
                              </p:par>
                            </p:childTnLst>
                          </p:cTn>
                        </p:par>
                        <p:par>
                          <p:cTn id="37" fill="hold">
                            <p:stCondLst>
                              <p:cond delay="3000"/>
                            </p:stCondLst>
                            <p:childTnLst>
                              <p:par>
                                <p:cTn id="38" presetID="42" presetClass="entr" presetSubtype="0" fill="hold" nodeType="afterEffect">
                                  <p:stCondLst>
                                    <p:cond delay="0"/>
                                  </p:stCondLst>
                                  <p:childTnLst>
                                    <p:set>
                                      <p:cBhvr>
                                        <p:cTn id="39" dur="1" fill="hold">
                                          <p:stCondLst>
                                            <p:cond delay="0"/>
                                          </p:stCondLst>
                                        </p:cTn>
                                        <p:tgtEl>
                                          <p:spTgt spid="283"/>
                                        </p:tgtEl>
                                        <p:attrNameLst>
                                          <p:attrName>style.visibility</p:attrName>
                                        </p:attrNameLst>
                                      </p:cBhvr>
                                      <p:to>
                                        <p:strVal val="visible"/>
                                      </p:to>
                                    </p:set>
                                    <p:animEffect transition="in" filter="fade">
                                      <p:cBhvr>
                                        <p:cTn id="40" dur="1000"/>
                                        <p:tgtEl>
                                          <p:spTgt spid="283"/>
                                        </p:tgtEl>
                                      </p:cBhvr>
                                    </p:animEffect>
                                    <p:anim calcmode="lin" valueType="num">
                                      <p:cBhvr>
                                        <p:cTn id="41" dur="1000" fill="hold"/>
                                        <p:tgtEl>
                                          <p:spTgt spid="283"/>
                                        </p:tgtEl>
                                        <p:attrNameLst>
                                          <p:attrName>ppt_x</p:attrName>
                                        </p:attrNameLst>
                                      </p:cBhvr>
                                      <p:tavLst>
                                        <p:tav tm="0">
                                          <p:val>
                                            <p:strVal val="#ppt_x"/>
                                          </p:val>
                                        </p:tav>
                                        <p:tav tm="100000">
                                          <p:val>
                                            <p:strVal val="#ppt_x"/>
                                          </p:val>
                                        </p:tav>
                                      </p:tavLst>
                                    </p:anim>
                                    <p:anim calcmode="lin" valueType="num">
                                      <p:cBhvr>
                                        <p:cTn id="42" dur="1000" fill="hold"/>
                                        <p:tgtEl>
                                          <p:spTgt spid="283"/>
                                        </p:tgtEl>
                                        <p:attrNameLst>
                                          <p:attrName>ppt_y</p:attrName>
                                        </p:attrNameLst>
                                      </p:cBhvr>
                                      <p:tavLst>
                                        <p:tav tm="0">
                                          <p:val>
                                            <p:strVal val="#ppt_y+.1"/>
                                          </p:val>
                                        </p:tav>
                                        <p:tav tm="100000">
                                          <p:val>
                                            <p:strVal val="#ppt_y"/>
                                          </p:val>
                                        </p:tav>
                                      </p:tavLst>
                                    </p:anim>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20">
                                            <p:txEl>
                                              <p:pRg st="0" end="0"/>
                                            </p:txEl>
                                          </p:spTgt>
                                        </p:tgtEl>
                                        <p:attrNameLst>
                                          <p:attrName>style.visibility</p:attrName>
                                        </p:attrNameLst>
                                      </p:cBhvr>
                                      <p:to>
                                        <p:strVal val="visible"/>
                                      </p:to>
                                    </p:set>
                                    <p:animEffect transition="in" filter="wipe(left)">
                                      <p:cBhvr>
                                        <p:cTn id="46" dur="500"/>
                                        <p:tgtEl>
                                          <p:spTgt spid="20">
                                            <p:txEl>
                                              <p:pRg st="0" end="0"/>
                                            </p:txEl>
                                          </p:spTgt>
                                        </p:tgtEl>
                                      </p:cBhvr>
                                    </p:animEffect>
                                  </p:childTnLst>
                                </p:cTn>
                              </p:par>
                            </p:childTnLst>
                          </p:cTn>
                        </p:par>
                        <p:par>
                          <p:cTn id="47" fill="hold">
                            <p:stCondLst>
                              <p:cond delay="4500"/>
                            </p:stCondLst>
                            <p:childTnLst>
                              <p:par>
                                <p:cTn id="48" presetID="22" presetClass="entr" presetSubtype="4" fill="hold"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wipe(down)">
                                      <p:cBhvr>
                                        <p:cTn id="50" dur="500"/>
                                        <p:tgtEl>
                                          <p:spTgt spid="2"/>
                                        </p:tgtEl>
                                      </p:cBhvr>
                                    </p:animEffect>
                                  </p:childTnLst>
                                </p:cTn>
                              </p:par>
                            </p:childTnLst>
                          </p:cTn>
                        </p:par>
                        <p:par>
                          <p:cTn id="51" fill="hold">
                            <p:stCondLst>
                              <p:cond delay="5000"/>
                            </p:stCondLst>
                            <p:childTnLst>
                              <p:par>
                                <p:cTn id="52" presetID="22" presetClass="entr" presetSubtype="8" fill="hold" grpId="0" nodeType="afterEffect">
                                  <p:stCondLst>
                                    <p:cond delay="0"/>
                                  </p:stCondLst>
                                  <p:childTnLst>
                                    <p:set>
                                      <p:cBhvr>
                                        <p:cTn id="53" dur="1" fill="hold">
                                          <p:stCondLst>
                                            <p:cond delay="0"/>
                                          </p:stCondLst>
                                        </p:cTn>
                                        <p:tgtEl>
                                          <p:spTgt spid="304">
                                            <p:txEl>
                                              <p:pRg st="0" end="0"/>
                                            </p:txEl>
                                          </p:spTgt>
                                        </p:tgtEl>
                                        <p:attrNameLst>
                                          <p:attrName>style.visibility</p:attrName>
                                        </p:attrNameLst>
                                      </p:cBhvr>
                                      <p:to>
                                        <p:strVal val="visible"/>
                                      </p:to>
                                    </p:set>
                                    <p:animEffect transition="in" filter="wipe(left)">
                                      <p:cBhvr>
                                        <p:cTn id="54" dur="500"/>
                                        <p:tgtEl>
                                          <p:spTgt spid="304">
                                            <p:txEl>
                                              <p:pRg st="0" end="0"/>
                                            </p:txEl>
                                          </p:spTgt>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307">
                                            <p:txEl>
                                              <p:pRg st="0" end="0"/>
                                            </p:txEl>
                                          </p:spTgt>
                                        </p:tgtEl>
                                        <p:attrNameLst>
                                          <p:attrName>style.visibility</p:attrName>
                                        </p:attrNameLst>
                                      </p:cBhvr>
                                      <p:to>
                                        <p:strVal val="visible"/>
                                      </p:to>
                                    </p:set>
                                    <p:animEffect transition="in" filter="wipe(left)">
                                      <p:cBhvr>
                                        <p:cTn id="58" dur="500"/>
                                        <p:tgtEl>
                                          <p:spTgt spid="307">
                                            <p:txEl>
                                              <p:pRg st="0" end="0"/>
                                            </p:txEl>
                                          </p:spTgt>
                                        </p:tgtEl>
                                      </p:cBhvr>
                                    </p:animEffect>
                                  </p:childTnLst>
                                </p:cTn>
                              </p:par>
                            </p:childTnLst>
                          </p:cTn>
                        </p:par>
                        <p:par>
                          <p:cTn id="59" fill="hold">
                            <p:stCondLst>
                              <p:cond delay="6000"/>
                            </p:stCondLst>
                            <p:childTnLst>
                              <p:par>
                                <p:cTn id="60" presetID="42" presetClass="entr" presetSubtype="0" fill="hold" nodeType="afterEffect">
                                  <p:stCondLst>
                                    <p:cond delay="0"/>
                                  </p:stCondLst>
                                  <p:childTnLst>
                                    <p:set>
                                      <p:cBhvr>
                                        <p:cTn id="61" dur="1" fill="hold">
                                          <p:stCondLst>
                                            <p:cond delay="0"/>
                                          </p:stCondLst>
                                        </p:cTn>
                                        <p:tgtEl>
                                          <p:spTgt spid="325"/>
                                        </p:tgtEl>
                                        <p:attrNameLst>
                                          <p:attrName>style.visibility</p:attrName>
                                        </p:attrNameLst>
                                      </p:cBhvr>
                                      <p:to>
                                        <p:strVal val="visible"/>
                                      </p:to>
                                    </p:set>
                                    <p:animEffect transition="in" filter="fade">
                                      <p:cBhvr>
                                        <p:cTn id="62" dur="1000"/>
                                        <p:tgtEl>
                                          <p:spTgt spid="325"/>
                                        </p:tgtEl>
                                      </p:cBhvr>
                                    </p:animEffect>
                                    <p:anim calcmode="lin" valueType="num">
                                      <p:cBhvr>
                                        <p:cTn id="63" dur="1000" fill="hold"/>
                                        <p:tgtEl>
                                          <p:spTgt spid="325"/>
                                        </p:tgtEl>
                                        <p:attrNameLst>
                                          <p:attrName>ppt_x</p:attrName>
                                        </p:attrNameLst>
                                      </p:cBhvr>
                                      <p:tavLst>
                                        <p:tav tm="0">
                                          <p:val>
                                            <p:strVal val="#ppt_x"/>
                                          </p:val>
                                        </p:tav>
                                        <p:tav tm="100000">
                                          <p:val>
                                            <p:strVal val="#ppt_x"/>
                                          </p:val>
                                        </p:tav>
                                      </p:tavLst>
                                    </p:anim>
                                    <p:anim calcmode="lin" valueType="num">
                                      <p:cBhvr>
                                        <p:cTn id="64" dur="1000" fill="hold"/>
                                        <p:tgtEl>
                                          <p:spTgt spid="325"/>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22" presetClass="entr" presetSubtype="4"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Effect transition="in" filter="wipe(down)">
                                      <p:cBhvr>
                                        <p:cTn id="68" dur="500"/>
                                        <p:tgtEl>
                                          <p:spTgt spid="4"/>
                                        </p:tgtEl>
                                      </p:cBhvr>
                                    </p:animEffect>
                                  </p:childTnLst>
                                </p:cTn>
                              </p:par>
                            </p:childTnLst>
                          </p:cTn>
                        </p:par>
                        <p:par>
                          <p:cTn id="69" fill="hold">
                            <p:stCondLst>
                              <p:cond delay="7500"/>
                            </p:stCondLst>
                            <p:childTnLst>
                              <p:par>
                                <p:cTn id="70" presetID="22" presetClass="entr" presetSubtype="8" fill="hold" grpId="0" nodeType="afterEffect">
                                  <p:stCondLst>
                                    <p:cond delay="0"/>
                                  </p:stCondLst>
                                  <p:childTnLst>
                                    <p:set>
                                      <p:cBhvr>
                                        <p:cTn id="71" dur="1" fill="hold">
                                          <p:stCondLst>
                                            <p:cond delay="0"/>
                                          </p:stCondLst>
                                        </p:cTn>
                                        <p:tgtEl>
                                          <p:spTgt spid="308">
                                            <p:txEl>
                                              <p:pRg st="0" end="0"/>
                                            </p:txEl>
                                          </p:spTgt>
                                        </p:tgtEl>
                                        <p:attrNameLst>
                                          <p:attrName>style.visibility</p:attrName>
                                        </p:attrNameLst>
                                      </p:cBhvr>
                                      <p:to>
                                        <p:strVal val="visible"/>
                                      </p:to>
                                    </p:set>
                                    <p:animEffect transition="in" filter="wipe(left)">
                                      <p:cBhvr>
                                        <p:cTn id="72" dur="500"/>
                                        <p:tgtEl>
                                          <p:spTgt spid="308">
                                            <p:txEl>
                                              <p:pRg st="0" end="0"/>
                                            </p:txEl>
                                          </p:spTgt>
                                        </p:tgtEl>
                                      </p:cBhvr>
                                    </p:animEffect>
                                  </p:childTnLst>
                                </p:cTn>
                              </p:par>
                            </p:childTnLst>
                          </p:cTn>
                        </p:par>
                        <p:par>
                          <p:cTn id="73" fill="hold">
                            <p:stCondLst>
                              <p:cond delay="8000"/>
                            </p:stCondLst>
                            <p:childTnLst>
                              <p:par>
                                <p:cTn id="74" presetID="42" presetClass="entr" presetSubtype="0" fill="hold" nodeType="afterEffect">
                                  <p:stCondLst>
                                    <p:cond delay="0"/>
                                  </p:stCondLst>
                                  <p:childTnLst>
                                    <p:set>
                                      <p:cBhvr>
                                        <p:cTn id="75" dur="1" fill="hold">
                                          <p:stCondLst>
                                            <p:cond delay="0"/>
                                          </p:stCondLst>
                                        </p:cTn>
                                        <p:tgtEl>
                                          <p:spTgt spid="322"/>
                                        </p:tgtEl>
                                        <p:attrNameLst>
                                          <p:attrName>style.visibility</p:attrName>
                                        </p:attrNameLst>
                                      </p:cBhvr>
                                      <p:to>
                                        <p:strVal val="visible"/>
                                      </p:to>
                                    </p:set>
                                    <p:animEffect transition="in" filter="fade">
                                      <p:cBhvr>
                                        <p:cTn id="76" dur="1000"/>
                                        <p:tgtEl>
                                          <p:spTgt spid="322"/>
                                        </p:tgtEl>
                                      </p:cBhvr>
                                    </p:animEffect>
                                    <p:anim calcmode="lin" valueType="num">
                                      <p:cBhvr>
                                        <p:cTn id="77" dur="1000" fill="hold"/>
                                        <p:tgtEl>
                                          <p:spTgt spid="322"/>
                                        </p:tgtEl>
                                        <p:attrNameLst>
                                          <p:attrName>ppt_x</p:attrName>
                                        </p:attrNameLst>
                                      </p:cBhvr>
                                      <p:tavLst>
                                        <p:tav tm="0">
                                          <p:val>
                                            <p:strVal val="#ppt_x"/>
                                          </p:val>
                                        </p:tav>
                                        <p:tav tm="100000">
                                          <p:val>
                                            <p:strVal val="#ppt_x"/>
                                          </p:val>
                                        </p:tav>
                                      </p:tavLst>
                                    </p:anim>
                                    <p:anim calcmode="lin" valueType="num">
                                      <p:cBhvr>
                                        <p:cTn id="78" dur="1000" fill="hold"/>
                                        <p:tgtEl>
                                          <p:spTgt spid="322"/>
                                        </p:tgtEl>
                                        <p:attrNameLst>
                                          <p:attrName>ppt_y</p:attrName>
                                        </p:attrNameLst>
                                      </p:cBhvr>
                                      <p:tavLst>
                                        <p:tav tm="0">
                                          <p:val>
                                            <p:strVal val="#ppt_y+.1"/>
                                          </p:val>
                                        </p:tav>
                                        <p:tav tm="100000">
                                          <p:val>
                                            <p:strVal val="#ppt_y"/>
                                          </p:val>
                                        </p:tav>
                                      </p:tavLst>
                                    </p:anim>
                                  </p:childTnLst>
                                </p:cTn>
                              </p:par>
                            </p:childTnLst>
                          </p:cTn>
                        </p:par>
                        <p:par>
                          <p:cTn id="79" fill="hold">
                            <p:stCondLst>
                              <p:cond delay="9000"/>
                            </p:stCondLst>
                            <p:childTnLst>
                              <p:par>
                                <p:cTn id="80" presetID="22" presetClass="entr" presetSubtype="8" fill="hold" grpId="0" nodeType="afterEffect">
                                  <p:stCondLst>
                                    <p:cond delay="0"/>
                                  </p:stCondLst>
                                  <p:childTnLst>
                                    <p:set>
                                      <p:cBhvr>
                                        <p:cTn id="81" dur="1" fill="hold">
                                          <p:stCondLst>
                                            <p:cond delay="0"/>
                                          </p:stCondLst>
                                        </p:cTn>
                                        <p:tgtEl>
                                          <p:spTgt spid="309">
                                            <p:txEl>
                                              <p:pRg st="0" end="0"/>
                                            </p:txEl>
                                          </p:spTgt>
                                        </p:tgtEl>
                                        <p:attrNameLst>
                                          <p:attrName>style.visibility</p:attrName>
                                        </p:attrNameLst>
                                      </p:cBhvr>
                                      <p:to>
                                        <p:strVal val="visible"/>
                                      </p:to>
                                    </p:set>
                                    <p:animEffect transition="in" filter="wipe(left)">
                                      <p:cBhvr>
                                        <p:cTn id="82" dur="500"/>
                                        <p:tgtEl>
                                          <p:spTgt spid="309">
                                            <p:txEl>
                                              <p:pRg st="0" end="0"/>
                                            </p:txEl>
                                          </p:spTgt>
                                        </p:tgtEl>
                                      </p:cBhvr>
                                    </p:animEffect>
                                  </p:childTnLst>
                                </p:cTn>
                              </p:par>
                            </p:childTnLst>
                          </p:cTn>
                        </p:par>
                        <p:par>
                          <p:cTn id="83" fill="hold">
                            <p:stCondLst>
                              <p:cond delay="9500"/>
                            </p:stCondLst>
                            <p:childTnLst>
                              <p:par>
                                <p:cTn id="84" presetID="22" presetClass="entr" presetSubtype="4" fill="hold" nodeType="afterEffect">
                                  <p:stCondLst>
                                    <p:cond delay="0"/>
                                  </p:stCondLst>
                                  <p:childTnLst>
                                    <p:set>
                                      <p:cBhvr>
                                        <p:cTn id="85" dur="1" fill="hold">
                                          <p:stCondLst>
                                            <p:cond delay="0"/>
                                          </p:stCondLst>
                                        </p:cTn>
                                        <p:tgtEl>
                                          <p:spTgt spid="6"/>
                                        </p:tgtEl>
                                        <p:attrNameLst>
                                          <p:attrName>style.visibility</p:attrName>
                                        </p:attrNameLst>
                                      </p:cBhvr>
                                      <p:to>
                                        <p:strVal val="visible"/>
                                      </p:to>
                                    </p:set>
                                    <p:animEffect transition="in" filter="wipe(down)">
                                      <p:cBhvr>
                                        <p:cTn id="86" dur="500"/>
                                        <p:tgtEl>
                                          <p:spTgt spid="6"/>
                                        </p:tgtEl>
                                      </p:cBhvr>
                                    </p:animEffect>
                                  </p:childTnLst>
                                </p:cTn>
                              </p:par>
                            </p:childTnLst>
                          </p:cTn>
                        </p:par>
                        <p:par>
                          <p:cTn id="87" fill="hold">
                            <p:stCondLst>
                              <p:cond delay="10000"/>
                            </p:stCondLst>
                            <p:childTnLst>
                              <p:par>
                                <p:cTn id="88" presetID="22" presetClass="entr" presetSubtype="8" fill="hold" grpId="0" nodeType="afterEffect">
                                  <p:stCondLst>
                                    <p:cond delay="0"/>
                                  </p:stCondLst>
                                  <p:childTnLst>
                                    <p:set>
                                      <p:cBhvr>
                                        <p:cTn id="89" dur="1" fill="hold">
                                          <p:stCondLst>
                                            <p:cond delay="0"/>
                                          </p:stCondLst>
                                        </p:cTn>
                                        <p:tgtEl>
                                          <p:spTgt spid="310">
                                            <p:txEl>
                                              <p:pRg st="0" end="0"/>
                                            </p:txEl>
                                          </p:spTgt>
                                        </p:tgtEl>
                                        <p:attrNameLst>
                                          <p:attrName>style.visibility</p:attrName>
                                        </p:attrNameLst>
                                      </p:cBhvr>
                                      <p:to>
                                        <p:strVal val="visible"/>
                                      </p:to>
                                    </p:set>
                                    <p:animEffect transition="in" filter="wipe(left)">
                                      <p:cBhvr>
                                        <p:cTn id="90" dur="500"/>
                                        <p:tgtEl>
                                          <p:spTgt spid="310">
                                            <p:txEl>
                                              <p:pRg st="0" end="0"/>
                                            </p:txEl>
                                          </p:spTgt>
                                        </p:tgtEl>
                                      </p:cBhvr>
                                    </p:animEffect>
                                  </p:childTnLst>
                                </p:cTn>
                              </p:par>
                            </p:childTnLst>
                          </p:cTn>
                        </p:par>
                        <p:par>
                          <p:cTn id="91" fill="hold">
                            <p:stCondLst>
                              <p:cond delay="10500"/>
                            </p:stCondLst>
                            <p:childTnLst>
                              <p:par>
                                <p:cTn id="92" presetID="42" presetClass="entr" presetSubtype="0" fill="hold" nodeType="afterEffect">
                                  <p:stCondLst>
                                    <p:cond delay="0"/>
                                  </p:stCondLst>
                                  <p:childTnLst>
                                    <p:set>
                                      <p:cBhvr>
                                        <p:cTn id="93" dur="1" fill="hold">
                                          <p:stCondLst>
                                            <p:cond delay="0"/>
                                          </p:stCondLst>
                                        </p:cTn>
                                        <p:tgtEl>
                                          <p:spTgt spid="319"/>
                                        </p:tgtEl>
                                        <p:attrNameLst>
                                          <p:attrName>style.visibility</p:attrName>
                                        </p:attrNameLst>
                                      </p:cBhvr>
                                      <p:to>
                                        <p:strVal val="visible"/>
                                      </p:to>
                                    </p:set>
                                    <p:animEffect transition="in" filter="fade">
                                      <p:cBhvr>
                                        <p:cTn id="94" dur="1000"/>
                                        <p:tgtEl>
                                          <p:spTgt spid="319"/>
                                        </p:tgtEl>
                                      </p:cBhvr>
                                    </p:animEffect>
                                    <p:anim calcmode="lin" valueType="num">
                                      <p:cBhvr>
                                        <p:cTn id="95" dur="1000" fill="hold"/>
                                        <p:tgtEl>
                                          <p:spTgt spid="319"/>
                                        </p:tgtEl>
                                        <p:attrNameLst>
                                          <p:attrName>ppt_x</p:attrName>
                                        </p:attrNameLst>
                                      </p:cBhvr>
                                      <p:tavLst>
                                        <p:tav tm="0">
                                          <p:val>
                                            <p:strVal val="#ppt_x"/>
                                          </p:val>
                                        </p:tav>
                                        <p:tav tm="100000">
                                          <p:val>
                                            <p:strVal val="#ppt_x"/>
                                          </p:val>
                                        </p:tav>
                                      </p:tavLst>
                                    </p:anim>
                                    <p:anim calcmode="lin" valueType="num">
                                      <p:cBhvr>
                                        <p:cTn id="96" dur="1000" fill="hold"/>
                                        <p:tgtEl>
                                          <p:spTgt spid="319"/>
                                        </p:tgtEl>
                                        <p:attrNameLst>
                                          <p:attrName>ppt_y</p:attrName>
                                        </p:attrNameLst>
                                      </p:cBhvr>
                                      <p:tavLst>
                                        <p:tav tm="0">
                                          <p:val>
                                            <p:strVal val="#ppt_y+.1"/>
                                          </p:val>
                                        </p:tav>
                                        <p:tav tm="100000">
                                          <p:val>
                                            <p:strVal val="#ppt_y"/>
                                          </p:val>
                                        </p:tav>
                                      </p:tavLst>
                                    </p:anim>
                                  </p:childTnLst>
                                </p:cTn>
                              </p:par>
                            </p:childTnLst>
                          </p:cTn>
                        </p:par>
                        <p:par>
                          <p:cTn id="97" fill="hold">
                            <p:stCondLst>
                              <p:cond delay="11500"/>
                            </p:stCondLst>
                            <p:childTnLst>
                              <p:par>
                                <p:cTn id="98" presetID="22" presetClass="entr" presetSubtype="8" fill="hold" grpId="0" nodeType="afterEffect">
                                  <p:stCondLst>
                                    <p:cond delay="0"/>
                                  </p:stCondLst>
                                  <p:childTnLst>
                                    <p:set>
                                      <p:cBhvr>
                                        <p:cTn id="99" dur="1" fill="hold">
                                          <p:stCondLst>
                                            <p:cond delay="0"/>
                                          </p:stCondLst>
                                        </p:cTn>
                                        <p:tgtEl>
                                          <p:spTgt spid="313">
                                            <p:txEl>
                                              <p:pRg st="0" end="0"/>
                                            </p:txEl>
                                          </p:spTgt>
                                        </p:tgtEl>
                                        <p:attrNameLst>
                                          <p:attrName>style.visibility</p:attrName>
                                        </p:attrNameLst>
                                      </p:cBhvr>
                                      <p:to>
                                        <p:strVal val="visible"/>
                                      </p:to>
                                    </p:set>
                                    <p:animEffect transition="in" filter="wipe(left)">
                                      <p:cBhvr>
                                        <p:cTn id="100" dur="500"/>
                                        <p:tgtEl>
                                          <p:spTgt spid="313">
                                            <p:txEl>
                                              <p:pRg st="0" end="0"/>
                                            </p:txEl>
                                          </p:spTgt>
                                        </p:tgtEl>
                                      </p:cBhvr>
                                    </p:animEffect>
                                  </p:childTnLst>
                                </p:cTn>
                              </p:par>
                            </p:childTnLst>
                          </p:cTn>
                        </p:par>
                        <p:par>
                          <p:cTn id="101" fill="hold">
                            <p:stCondLst>
                              <p:cond delay="12000"/>
                            </p:stCondLst>
                            <p:childTnLst>
                              <p:par>
                                <p:cTn id="102" presetID="22" presetClass="entr" presetSubtype="4" fill="hold" nodeType="afterEffect">
                                  <p:stCondLst>
                                    <p:cond delay="0"/>
                                  </p:stCondLst>
                                  <p:childTnLst>
                                    <p:set>
                                      <p:cBhvr>
                                        <p:cTn id="103" dur="1" fill="hold">
                                          <p:stCondLst>
                                            <p:cond delay="0"/>
                                          </p:stCondLst>
                                        </p:cTn>
                                        <p:tgtEl>
                                          <p:spTgt spid="8"/>
                                        </p:tgtEl>
                                        <p:attrNameLst>
                                          <p:attrName>style.visibility</p:attrName>
                                        </p:attrNameLst>
                                      </p:cBhvr>
                                      <p:to>
                                        <p:strVal val="visible"/>
                                      </p:to>
                                    </p:set>
                                    <p:animEffect transition="in" filter="wipe(down)">
                                      <p:cBhvr>
                                        <p:cTn id="104" dur="500"/>
                                        <p:tgtEl>
                                          <p:spTgt spid="8"/>
                                        </p:tgtEl>
                                      </p:cBhvr>
                                    </p:animEffect>
                                  </p:childTnLst>
                                </p:cTn>
                              </p:par>
                            </p:childTnLst>
                          </p:cTn>
                        </p:par>
                        <p:par>
                          <p:cTn id="105" fill="hold">
                            <p:stCondLst>
                              <p:cond delay="12500"/>
                            </p:stCondLst>
                            <p:childTnLst>
                              <p:par>
                                <p:cTn id="106" presetID="22" presetClass="entr" presetSubtype="8" fill="hold" grpId="0" nodeType="afterEffect">
                                  <p:stCondLst>
                                    <p:cond delay="0"/>
                                  </p:stCondLst>
                                  <p:childTnLst>
                                    <p:set>
                                      <p:cBhvr>
                                        <p:cTn id="107" dur="1" fill="hold">
                                          <p:stCondLst>
                                            <p:cond delay="0"/>
                                          </p:stCondLst>
                                        </p:cTn>
                                        <p:tgtEl>
                                          <p:spTgt spid="314">
                                            <p:txEl>
                                              <p:pRg st="0" end="0"/>
                                            </p:txEl>
                                          </p:spTgt>
                                        </p:tgtEl>
                                        <p:attrNameLst>
                                          <p:attrName>style.visibility</p:attrName>
                                        </p:attrNameLst>
                                      </p:cBhvr>
                                      <p:to>
                                        <p:strVal val="visible"/>
                                      </p:to>
                                    </p:set>
                                    <p:animEffect transition="in" filter="wipe(left)">
                                      <p:cBhvr>
                                        <p:cTn id="108" dur="500"/>
                                        <p:tgtEl>
                                          <p:spTgt spid="314">
                                            <p:txEl>
                                              <p:pRg st="0" end="0"/>
                                            </p:txEl>
                                          </p:spTgt>
                                        </p:tgtEl>
                                      </p:cBhvr>
                                    </p:animEffect>
                                  </p:childTnLst>
                                </p:cTn>
                              </p:par>
                            </p:childTnLst>
                          </p:cTn>
                        </p:par>
                        <p:par>
                          <p:cTn id="109" fill="hold">
                            <p:stCondLst>
                              <p:cond delay="13000"/>
                            </p:stCondLst>
                            <p:childTnLst>
                              <p:par>
                                <p:cTn id="110" presetID="42" presetClass="entr" presetSubtype="0" fill="hold" nodeType="afterEffect">
                                  <p:stCondLst>
                                    <p:cond delay="0"/>
                                  </p:stCondLst>
                                  <p:childTnLst>
                                    <p:set>
                                      <p:cBhvr>
                                        <p:cTn id="111" dur="1" fill="hold">
                                          <p:stCondLst>
                                            <p:cond delay="0"/>
                                          </p:stCondLst>
                                        </p:cTn>
                                        <p:tgtEl>
                                          <p:spTgt spid="295"/>
                                        </p:tgtEl>
                                        <p:attrNameLst>
                                          <p:attrName>style.visibility</p:attrName>
                                        </p:attrNameLst>
                                      </p:cBhvr>
                                      <p:to>
                                        <p:strVal val="visible"/>
                                      </p:to>
                                    </p:set>
                                    <p:animEffect transition="in" filter="fade">
                                      <p:cBhvr>
                                        <p:cTn id="112" dur="1000"/>
                                        <p:tgtEl>
                                          <p:spTgt spid="295"/>
                                        </p:tgtEl>
                                      </p:cBhvr>
                                    </p:animEffect>
                                    <p:anim calcmode="lin" valueType="num">
                                      <p:cBhvr>
                                        <p:cTn id="113" dur="1000" fill="hold"/>
                                        <p:tgtEl>
                                          <p:spTgt spid="295"/>
                                        </p:tgtEl>
                                        <p:attrNameLst>
                                          <p:attrName>ppt_x</p:attrName>
                                        </p:attrNameLst>
                                      </p:cBhvr>
                                      <p:tavLst>
                                        <p:tav tm="0">
                                          <p:val>
                                            <p:strVal val="#ppt_x"/>
                                          </p:val>
                                        </p:tav>
                                        <p:tav tm="100000">
                                          <p:val>
                                            <p:strVal val="#ppt_x"/>
                                          </p:val>
                                        </p:tav>
                                      </p:tavLst>
                                    </p:anim>
                                    <p:anim calcmode="lin" valueType="num">
                                      <p:cBhvr>
                                        <p:cTn id="114" dur="1000" fill="hold"/>
                                        <p:tgtEl>
                                          <p:spTgt spid="295"/>
                                        </p:tgtEl>
                                        <p:attrNameLst>
                                          <p:attrName>ppt_y</p:attrName>
                                        </p:attrNameLst>
                                      </p:cBhvr>
                                      <p:tavLst>
                                        <p:tav tm="0">
                                          <p:val>
                                            <p:strVal val="#ppt_y+.1"/>
                                          </p:val>
                                        </p:tav>
                                        <p:tav tm="100000">
                                          <p:val>
                                            <p:strVal val="#ppt_y"/>
                                          </p:val>
                                        </p:tav>
                                      </p:tavLst>
                                    </p:anim>
                                  </p:childTnLst>
                                </p:cTn>
                              </p:par>
                            </p:childTnLst>
                          </p:cTn>
                        </p:par>
                        <p:par>
                          <p:cTn id="115" fill="hold">
                            <p:stCondLst>
                              <p:cond delay="14000"/>
                            </p:stCondLst>
                            <p:childTnLst>
                              <p:par>
                                <p:cTn id="116" presetID="22" presetClass="entr" presetSubtype="8" fill="hold" grpId="0" nodeType="afterEffect">
                                  <p:stCondLst>
                                    <p:cond delay="0"/>
                                  </p:stCondLst>
                                  <p:childTnLst>
                                    <p:set>
                                      <p:cBhvr>
                                        <p:cTn id="117" dur="1" fill="hold">
                                          <p:stCondLst>
                                            <p:cond delay="0"/>
                                          </p:stCondLst>
                                        </p:cTn>
                                        <p:tgtEl>
                                          <p:spTgt spid="311">
                                            <p:txEl>
                                              <p:pRg st="0" end="0"/>
                                            </p:txEl>
                                          </p:spTgt>
                                        </p:tgtEl>
                                        <p:attrNameLst>
                                          <p:attrName>style.visibility</p:attrName>
                                        </p:attrNameLst>
                                      </p:cBhvr>
                                      <p:to>
                                        <p:strVal val="visible"/>
                                      </p:to>
                                    </p:set>
                                    <p:animEffect transition="in" filter="wipe(left)">
                                      <p:cBhvr>
                                        <p:cTn id="118" dur="500"/>
                                        <p:tgtEl>
                                          <p:spTgt spid="311">
                                            <p:txEl>
                                              <p:pRg st="0" end="0"/>
                                            </p:txEl>
                                          </p:spTgt>
                                        </p:tgtEl>
                                      </p:cBhvr>
                                    </p:animEffect>
                                  </p:childTnLst>
                                </p:cTn>
                              </p:par>
                            </p:childTnLst>
                          </p:cTn>
                        </p:par>
                        <p:par>
                          <p:cTn id="119" fill="hold">
                            <p:stCondLst>
                              <p:cond delay="14500"/>
                            </p:stCondLst>
                            <p:childTnLst>
                              <p:par>
                                <p:cTn id="120" presetID="22" presetClass="entr" presetSubtype="4" fill="hold" nodeType="afterEffect">
                                  <p:stCondLst>
                                    <p:cond delay="0"/>
                                  </p:stCondLst>
                                  <p:childTnLst>
                                    <p:set>
                                      <p:cBhvr>
                                        <p:cTn id="121" dur="1" fill="hold">
                                          <p:stCondLst>
                                            <p:cond delay="0"/>
                                          </p:stCondLst>
                                        </p:cTn>
                                        <p:tgtEl>
                                          <p:spTgt spid="5"/>
                                        </p:tgtEl>
                                        <p:attrNameLst>
                                          <p:attrName>style.visibility</p:attrName>
                                        </p:attrNameLst>
                                      </p:cBhvr>
                                      <p:to>
                                        <p:strVal val="visible"/>
                                      </p:to>
                                    </p:set>
                                    <p:animEffect transition="in" filter="wipe(down)">
                                      <p:cBhvr>
                                        <p:cTn id="122" dur="500"/>
                                        <p:tgtEl>
                                          <p:spTgt spid="5"/>
                                        </p:tgtEl>
                                      </p:cBhvr>
                                    </p:animEffect>
                                  </p:childTnLst>
                                </p:cTn>
                              </p:par>
                            </p:childTnLst>
                          </p:cTn>
                        </p:par>
                        <p:par>
                          <p:cTn id="123" fill="hold">
                            <p:stCondLst>
                              <p:cond delay="15000"/>
                            </p:stCondLst>
                            <p:childTnLst>
                              <p:par>
                                <p:cTn id="124" presetID="22" presetClass="entr" presetSubtype="8" fill="hold" grpId="0" nodeType="afterEffect">
                                  <p:stCondLst>
                                    <p:cond delay="0"/>
                                  </p:stCondLst>
                                  <p:childTnLst>
                                    <p:set>
                                      <p:cBhvr>
                                        <p:cTn id="125" dur="1" fill="hold">
                                          <p:stCondLst>
                                            <p:cond delay="0"/>
                                          </p:stCondLst>
                                        </p:cTn>
                                        <p:tgtEl>
                                          <p:spTgt spid="312">
                                            <p:txEl>
                                              <p:pRg st="0" end="0"/>
                                            </p:txEl>
                                          </p:spTgt>
                                        </p:tgtEl>
                                        <p:attrNameLst>
                                          <p:attrName>style.visibility</p:attrName>
                                        </p:attrNameLst>
                                      </p:cBhvr>
                                      <p:to>
                                        <p:strVal val="visible"/>
                                      </p:to>
                                    </p:set>
                                    <p:animEffect transition="in" filter="wipe(left)">
                                      <p:cBhvr>
                                        <p:cTn id="126" dur="500"/>
                                        <p:tgtEl>
                                          <p:spTgt spid="312">
                                            <p:txEl>
                                              <p:pRg st="0" end="0"/>
                                            </p:txEl>
                                          </p:spTgt>
                                        </p:tgtEl>
                                      </p:cBhvr>
                                    </p:animEffect>
                                  </p:childTnLst>
                                </p:cTn>
                              </p:par>
                            </p:childTnLst>
                          </p:cTn>
                        </p:par>
                        <p:par>
                          <p:cTn id="127" fill="hold">
                            <p:stCondLst>
                              <p:cond delay="15500"/>
                            </p:stCondLst>
                            <p:childTnLst>
                              <p:par>
                                <p:cTn id="128" presetID="42" presetClass="entr" presetSubtype="0" fill="hold" nodeType="afterEffect">
                                  <p:stCondLst>
                                    <p:cond delay="0"/>
                                  </p:stCondLst>
                                  <p:childTnLst>
                                    <p:set>
                                      <p:cBhvr>
                                        <p:cTn id="129" dur="1" fill="hold">
                                          <p:stCondLst>
                                            <p:cond delay="0"/>
                                          </p:stCondLst>
                                        </p:cTn>
                                        <p:tgtEl>
                                          <p:spTgt spid="329"/>
                                        </p:tgtEl>
                                        <p:attrNameLst>
                                          <p:attrName>style.visibility</p:attrName>
                                        </p:attrNameLst>
                                      </p:cBhvr>
                                      <p:to>
                                        <p:strVal val="visible"/>
                                      </p:to>
                                    </p:set>
                                    <p:animEffect transition="in" filter="fade">
                                      <p:cBhvr>
                                        <p:cTn id="130" dur="1000"/>
                                        <p:tgtEl>
                                          <p:spTgt spid="329"/>
                                        </p:tgtEl>
                                      </p:cBhvr>
                                    </p:animEffect>
                                    <p:anim calcmode="lin" valueType="num">
                                      <p:cBhvr>
                                        <p:cTn id="131" dur="1000" fill="hold"/>
                                        <p:tgtEl>
                                          <p:spTgt spid="329"/>
                                        </p:tgtEl>
                                        <p:attrNameLst>
                                          <p:attrName>ppt_x</p:attrName>
                                        </p:attrNameLst>
                                      </p:cBhvr>
                                      <p:tavLst>
                                        <p:tav tm="0">
                                          <p:val>
                                            <p:strVal val="#ppt_x"/>
                                          </p:val>
                                        </p:tav>
                                        <p:tav tm="100000">
                                          <p:val>
                                            <p:strVal val="#ppt_x"/>
                                          </p:val>
                                        </p:tav>
                                      </p:tavLst>
                                    </p:anim>
                                    <p:anim calcmode="lin" valueType="num">
                                      <p:cBhvr>
                                        <p:cTn id="132" dur="1000" fill="hold"/>
                                        <p:tgtEl>
                                          <p:spTgt spid="329"/>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22" presetClass="entr" presetSubtype="8" fill="hold" grpId="0" nodeType="afterEffect">
                                  <p:stCondLst>
                                    <p:cond delay="0"/>
                                  </p:stCondLst>
                                  <p:childTnLst>
                                    <p:set>
                                      <p:cBhvr>
                                        <p:cTn id="135" dur="1" fill="hold">
                                          <p:stCondLst>
                                            <p:cond delay="0"/>
                                          </p:stCondLst>
                                        </p:cTn>
                                        <p:tgtEl>
                                          <p:spTgt spid="315">
                                            <p:txEl>
                                              <p:pRg st="0" end="0"/>
                                            </p:txEl>
                                          </p:spTgt>
                                        </p:tgtEl>
                                        <p:attrNameLst>
                                          <p:attrName>style.visibility</p:attrName>
                                        </p:attrNameLst>
                                      </p:cBhvr>
                                      <p:to>
                                        <p:strVal val="visible"/>
                                      </p:to>
                                    </p:set>
                                    <p:animEffect transition="in" filter="wipe(left)">
                                      <p:cBhvr>
                                        <p:cTn id="136" dur="500"/>
                                        <p:tgtEl>
                                          <p:spTgt spid="315">
                                            <p:txEl>
                                              <p:pRg st="0" end="0"/>
                                            </p:txEl>
                                          </p:spTgt>
                                        </p:tgtEl>
                                      </p:cBhvr>
                                    </p:animEffect>
                                  </p:childTnLst>
                                </p:cTn>
                              </p:par>
                            </p:childTnLst>
                          </p:cTn>
                        </p:par>
                        <p:par>
                          <p:cTn id="137" fill="hold">
                            <p:stCondLst>
                              <p:cond delay="17000"/>
                            </p:stCondLst>
                            <p:childTnLst>
                              <p:par>
                                <p:cTn id="138" presetID="22" presetClass="entr" presetSubtype="4" fill="hold" nodeType="afterEffect">
                                  <p:stCondLst>
                                    <p:cond delay="0"/>
                                  </p:stCondLst>
                                  <p:childTnLst>
                                    <p:set>
                                      <p:cBhvr>
                                        <p:cTn id="139" dur="1" fill="hold">
                                          <p:stCondLst>
                                            <p:cond delay="0"/>
                                          </p:stCondLst>
                                        </p:cTn>
                                        <p:tgtEl>
                                          <p:spTgt spid="7"/>
                                        </p:tgtEl>
                                        <p:attrNameLst>
                                          <p:attrName>style.visibility</p:attrName>
                                        </p:attrNameLst>
                                      </p:cBhvr>
                                      <p:to>
                                        <p:strVal val="visible"/>
                                      </p:to>
                                    </p:set>
                                    <p:animEffect transition="in" filter="wipe(down)">
                                      <p:cBhvr>
                                        <p:cTn id="140" dur="500"/>
                                        <p:tgtEl>
                                          <p:spTgt spid="7"/>
                                        </p:tgtEl>
                                      </p:cBhvr>
                                    </p:animEffect>
                                  </p:childTnLst>
                                </p:cTn>
                              </p:par>
                            </p:childTnLst>
                          </p:cTn>
                        </p:par>
                        <p:par>
                          <p:cTn id="141" fill="hold">
                            <p:stCondLst>
                              <p:cond delay="17500"/>
                            </p:stCondLst>
                            <p:childTnLst>
                              <p:par>
                                <p:cTn id="142" presetID="22" presetClass="entr" presetSubtype="8" fill="hold" grpId="0" nodeType="afterEffect">
                                  <p:stCondLst>
                                    <p:cond delay="0"/>
                                  </p:stCondLst>
                                  <p:childTnLst>
                                    <p:set>
                                      <p:cBhvr>
                                        <p:cTn id="143" dur="1" fill="hold">
                                          <p:stCondLst>
                                            <p:cond delay="0"/>
                                          </p:stCondLst>
                                        </p:cTn>
                                        <p:tgtEl>
                                          <p:spTgt spid="316">
                                            <p:txEl>
                                              <p:pRg st="0" end="0"/>
                                            </p:txEl>
                                          </p:spTgt>
                                        </p:tgtEl>
                                        <p:attrNameLst>
                                          <p:attrName>style.visibility</p:attrName>
                                        </p:attrNameLst>
                                      </p:cBhvr>
                                      <p:to>
                                        <p:strVal val="visible"/>
                                      </p:to>
                                    </p:set>
                                    <p:animEffect transition="in" filter="wipe(left)">
                                      <p:cBhvr>
                                        <p:cTn id="144" dur="500"/>
                                        <p:tgtEl>
                                          <p:spTgt spid="316">
                                            <p:txEl>
                                              <p:pRg st="0" end="0"/>
                                            </p:txEl>
                                          </p:spTgt>
                                        </p:tgtEl>
                                      </p:cBhvr>
                                    </p:animEffect>
                                  </p:childTnLst>
                                </p:cTn>
                              </p:par>
                            </p:childTnLst>
                          </p:cTn>
                        </p:par>
                        <p:par>
                          <p:cTn id="145" fill="hold">
                            <p:stCondLst>
                              <p:cond delay="18000"/>
                            </p:stCondLst>
                            <p:childTnLst>
                              <p:par>
                                <p:cTn id="146" presetID="42" presetClass="entr" presetSubtype="0" fill="hold" nodeType="afterEffect">
                                  <p:stCondLst>
                                    <p:cond delay="0"/>
                                  </p:stCondLst>
                                  <p:childTnLst>
                                    <p:set>
                                      <p:cBhvr>
                                        <p:cTn id="147" dur="1" fill="hold">
                                          <p:stCondLst>
                                            <p:cond delay="0"/>
                                          </p:stCondLst>
                                        </p:cTn>
                                        <p:tgtEl>
                                          <p:spTgt spid="271"/>
                                        </p:tgtEl>
                                        <p:attrNameLst>
                                          <p:attrName>style.visibility</p:attrName>
                                        </p:attrNameLst>
                                      </p:cBhvr>
                                      <p:to>
                                        <p:strVal val="visible"/>
                                      </p:to>
                                    </p:set>
                                    <p:animEffect transition="in" filter="fade">
                                      <p:cBhvr>
                                        <p:cTn id="148" dur="1000"/>
                                        <p:tgtEl>
                                          <p:spTgt spid="271"/>
                                        </p:tgtEl>
                                      </p:cBhvr>
                                    </p:animEffect>
                                    <p:anim calcmode="lin" valueType="num">
                                      <p:cBhvr>
                                        <p:cTn id="149" dur="1000" fill="hold"/>
                                        <p:tgtEl>
                                          <p:spTgt spid="271"/>
                                        </p:tgtEl>
                                        <p:attrNameLst>
                                          <p:attrName>ppt_x</p:attrName>
                                        </p:attrNameLst>
                                      </p:cBhvr>
                                      <p:tavLst>
                                        <p:tav tm="0">
                                          <p:val>
                                            <p:strVal val="#ppt_x"/>
                                          </p:val>
                                        </p:tav>
                                        <p:tav tm="100000">
                                          <p:val>
                                            <p:strVal val="#ppt_x"/>
                                          </p:val>
                                        </p:tav>
                                      </p:tavLst>
                                    </p:anim>
                                    <p:anim calcmode="lin" valueType="num">
                                      <p:cBhvr>
                                        <p:cTn id="150" dur="1000" fill="hold"/>
                                        <p:tgtEl>
                                          <p:spTgt spid="271"/>
                                        </p:tgtEl>
                                        <p:attrNameLst>
                                          <p:attrName>ppt_y</p:attrName>
                                        </p:attrNameLst>
                                      </p:cBhvr>
                                      <p:tavLst>
                                        <p:tav tm="0">
                                          <p:val>
                                            <p:strVal val="#ppt_y+.1"/>
                                          </p:val>
                                        </p:tav>
                                        <p:tav tm="100000">
                                          <p:val>
                                            <p:strVal val="#ppt_y"/>
                                          </p:val>
                                        </p:tav>
                                      </p:tavLst>
                                    </p:anim>
                                  </p:childTnLst>
                                </p:cTn>
                              </p:par>
                            </p:childTnLst>
                          </p:cTn>
                        </p:par>
                        <p:par>
                          <p:cTn id="151" fill="hold">
                            <p:stCondLst>
                              <p:cond delay="19000"/>
                            </p:stCondLst>
                            <p:childTnLst>
                              <p:par>
                                <p:cTn id="152" presetID="22" presetClass="entr" presetSubtype="8" fill="hold" grpId="0" nodeType="afterEffect">
                                  <p:stCondLst>
                                    <p:cond delay="0"/>
                                  </p:stCondLst>
                                  <p:childTnLst>
                                    <p:set>
                                      <p:cBhvr>
                                        <p:cTn id="153" dur="1" fill="hold">
                                          <p:stCondLst>
                                            <p:cond delay="0"/>
                                          </p:stCondLst>
                                        </p:cTn>
                                        <p:tgtEl>
                                          <p:spTgt spid="305">
                                            <p:txEl>
                                              <p:pRg st="0" end="0"/>
                                            </p:txEl>
                                          </p:spTgt>
                                        </p:tgtEl>
                                        <p:attrNameLst>
                                          <p:attrName>style.visibility</p:attrName>
                                        </p:attrNameLst>
                                      </p:cBhvr>
                                      <p:to>
                                        <p:strVal val="visible"/>
                                      </p:to>
                                    </p:set>
                                    <p:animEffect transition="in" filter="wipe(left)">
                                      <p:cBhvr>
                                        <p:cTn id="154" dur="500"/>
                                        <p:tgtEl>
                                          <p:spTgt spid="305">
                                            <p:txEl>
                                              <p:pRg st="0" end="0"/>
                                            </p:txEl>
                                          </p:spTgt>
                                        </p:tgtEl>
                                      </p:cBhvr>
                                    </p:animEffect>
                                  </p:childTnLst>
                                </p:cTn>
                              </p:par>
                            </p:childTnLst>
                          </p:cTn>
                        </p:par>
                        <p:par>
                          <p:cTn id="155" fill="hold">
                            <p:stCondLst>
                              <p:cond delay="19500"/>
                            </p:stCondLst>
                            <p:childTnLst>
                              <p:par>
                                <p:cTn id="156" presetID="10" presetClass="entr" presetSubtype="0" fill="hold" nodeType="afterEffect">
                                  <p:stCondLst>
                                    <p:cond delay="0"/>
                                  </p:stCondLst>
                                  <p:childTnLst>
                                    <p:set>
                                      <p:cBhvr>
                                        <p:cTn id="157" dur="1" fill="hold">
                                          <p:stCondLst>
                                            <p:cond delay="0"/>
                                          </p:stCondLst>
                                        </p:cTn>
                                        <p:tgtEl>
                                          <p:spTgt spid="3"/>
                                        </p:tgtEl>
                                        <p:attrNameLst>
                                          <p:attrName>style.visibility</p:attrName>
                                        </p:attrNameLst>
                                      </p:cBhvr>
                                      <p:to>
                                        <p:strVal val="visible"/>
                                      </p:to>
                                    </p:set>
                                    <p:animEffect transition="in" filter="fade">
                                      <p:cBhvr>
                                        <p:cTn id="158" dur="500"/>
                                        <p:tgtEl>
                                          <p:spTgt spid="3"/>
                                        </p:tgtEl>
                                      </p:cBhvr>
                                    </p:animEffect>
                                  </p:childTnLst>
                                </p:cTn>
                              </p:par>
                            </p:childTnLst>
                          </p:cTn>
                        </p:par>
                        <p:par>
                          <p:cTn id="159" fill="hold">
                            <p:stCondLst>
                              <p:cond delay="20000"/>
                            </p:stCondLst>
                            <p:childTnLst>
                              <p:par>
                                <p:cTn id="160" presetID="22" presetClass="entr" presetSubtype="8" fill="hold" grpId="0" nodeType="afterEffect">
                                  <p:stCondLst>
                                    <p:cond delay="0"/>
                                  </p:stCondLst>
                                  <p:childTnLst>
                                    <p:set>
                                      <p:cBhvr>
                                        <p:cTn id="161" dur="1" fill="hold">
                                          <p:stCondLst>
                                            <p:cond delay="0"/>
                                          </p:stCondLst>
                                        </p:cTn>
                                        <p:tgtEl>
                                          <p:spTgt spid="306">
                                            <p:txEl>
                                              <p:pRg st="0" end="0"/>
                                            </p:txEl>
                                          </p:spTgt>
                                        </p:tgtEl>
                                        <p:attrNameLst>
                                          <p:attrName>style.visibility</p:attrName>
                                        </p:attrNameLst>
                                      </p:cBhvr>
                                      <p:to>
                                        <p:strVal val="visible"/>
                                      </p:to>
                                    </p:set>
                                    <p:animEffect transition="in" filter="wipe(left)">
                                      <p:cBhvr>
                                        <p:cTn id="162" dur="500"/>
                                        <p:tgtEl>
                                          <p:spTgt spid="30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 grpId="0" animBg="1"/>
      <p:bldP spid="300" grpId="0" animBg="1"/>
      <p:bldP spid="301" grpId="0" animBg="1"/>
      <p:bldP spid="22" grpId="0"/>
      <p:bldP spid="23" grpId="0" build="p"/>
      <p:bldP spid="19" grpId="0" build="p"/>
      <p:bldP spid="20" grpId="0" build="p"/>
      <p:bldP spid="302" grpId="0" build="p"/>
      <p:bldP spid="303" grpId="0" build="p"/>
      <p:bldP spid="304" grpId="0" build="p"/>
      <p:bldP spid="305" grpId="0" build="p"/>
      <p:bldP spid="306" grpId="0" build="p"/>
      <p:bldP spid="307" grpId="0" build="p"/>
      <p:bldP spid="308" grpId="0" build="p"/>
      <p:bldP spid="309" grpId="0" build="p"/>
      <p:bldP spid="310" grpId="0" build="p"/>
      <p:bldP spid="311" grpId="0" build="p"/>
      <p:bldP spid="312" grpId="0" build="p"/>
      <p:bldP spid="313" grpId="0" build="p"/>
      <p:bldP spid="314" grpId="0" build="p"/>
      <p:bldP spid="315" grpId="0" build="p"/>
      <p:bldP spid="316"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0" name="Group 2409"/>
          <p:cNvGrpSpPr/>
          <p:nvPr/>
        </p:nvGrpSpPr>
        <p:grpSpPr>
          <a:xfrm>
            <a:off x="1524000" y="1575160"/>
            <a:ext cx="9144000" cy="4634698"/>
            <a:chOff x="0" y="0"/>
            <a:chExt cx="15942715" cy="8080671"/>
          </a:xfrm>
          <a:solidFill>
            <a:srgbClr val="ECECEC"/>
          </a:solidFill>
        </p:grpSpPr>
        <p:sp>
          <p:nvSpPr>
            <p:cNvPr id="271" name="Shape 2227"/>
            <p:cNvSpPr/>
            <p:nvPr/>
          </p:nvSpPr>
          <p:spPr>
            <a:xfrm>
              <a:off x="8198641" y="6012336"/>
              <a:ext cx="576348" cy="572358"/>
            </a:xfrm>
            <a:custGeom>
              <a:avLst/>
              <a:gdLst/>
              <a:ahLst/>
              <a:cxnLst>
                <a:cxn ang="0">
                  <a:pos x="wd2" y="hd2"/>
                </a:cxn>
                <a:cxn ang="5400000">
                  <a:pos x="wd2" y="hd2"/>
                </a:cxn>
                <a:cxn ang="10800000">
                  <a:pos x="wd2" y="hd2"/>
                </a:cxn>
                <a:cxn ang="16200000">
                  <a:pos x="wd2" y="hd2"/>
                </a:cxn>
              </a:cxnLst>
              <a:rect l="0" t="0" r="r" b="b"/>
              <a:pathLst>
                <a:path w="21549" h="21447" extrusionOk="0">
                  <a:moveTo>
                    <a:pt x="7962" y="20645"/>
                  </a:moveTo>
                  <a:cubicBezTo>
                    <a:pt x="7962" y="20292"/>
                    <a:pt x="8564" y="19639"/>
                    <a:pt x="8914" y="20142"/>
                  </a:cubicBezTo>
                  <a:cubicBezTo>
                    <a:pt x="9266" y="20645"/>
                    <a:pt x="9118" y="21349"/>
                    <a:pt x="9819" y="21349"/>
                  </a:cubicBezTo>
                  <a:cubicBezTo>
                    <a:pt x="10521" y="21349"/>
                    <a:pt x="11775" y="21600"/>
                    <a:pt x="11977" y="21298"/>
                  </a:cubicBezTo>
                  <a:cubicBezTo>
                    <a:pt x="12176" y="20996"/>
                    <a:pt x="13080" y="20746"/>
                    <a:pt x="13080" y="20192"/>
                  </a:cubicBezTo>
                  <a:cubicBezTo>
                    <a:pt x="13080" y="19639"/>
                    <a:pt x="13080" y="9378"/>
                    <a:pt x="13080" y="8976"/>
                  </a:cubicBezTo>
                  <a:cubicBezTo>
                    <a:pt x="13080" y="8572"/>
                    <a:pt x="14787" y="8976"/>
                    <a:pt x="14787" y="8321"/>
                  </a:cubicBezTo>
                  <a:cubicBezTo>
                    <a:pt x="14787" y="7667"/>
                    <a:pt x="14787" y="2486"/>
                    <a:pt x="14787" y="2486"/>
                  </a:cubicBezTo>
                  <a:cubicBezTo>
                    <a:pt x="14787" y="2486"/>
                    <a:pt x="16042" y="2386"/>
                    <a:pt x="16393" y="2286"/>
                  </a:cubicBezTo>
                  <a:cubicBezTo>
                    <a:pt x="16745" y="2186"/>
                    <a:pt x="17998" y="1532"/>
                    <a:pt x="18300" y="1733"/>
                  </a:cubicBezTo>
                  <a:cubicBezTo>
                    <a:pt x="18602" y="1933"/>
                    <a:pt x="19002" y="2638"/>
                    <a:pt x="19203" y="2385"/>
                  </a:cubicBezTo>
                  <a:cubicBezTo>
                    <a:pt x="19404" y="2134"/>
                    <a:pt x="19907" y="1631"/>
                    <a:pt x="20409" y="1631"/>
                  </a:cubicBezTo>
                  <a:cubicBezTo>
                    <a:pt x="20681" y="1631"/>
                    <a:pt x="21131" y="1513"/>
                    <a:pt x="21549" y="1413"/>
                  </a:cubicBezTo>
                  <a:cubicBezTo>
                    <a:pt x="21466" y="1265"/>
                    <a:pt x="21413" y="1126"/>
                    <a:pt x="21413" y="1022"/>
                  </a:cubicBezTo>
                  <a:cubicBezTo>
                    <a:pt x="21413" y="595"/>
                    <a:pt x="18358" y="1106"/>
                    <a:pt x="17848" y="1275"/>
                  </a:cubicBezTo>
                  <a:cubicBezTo>
                    <a:pt x="17338" y="1445"/>
                    <a:pt x="15728" y="1701"/>
                    <a:pt x="15217" y="1445"/>
                  </a:cubicBezTo>
                  <a:cubicBezTo>
                    <a:pt x="14709" y="1191"/>
                    <a:pt x="11483" y="1445"/>
                    <a:pt x="11483" y="1445"/>
                  </a:cubicBezTo>
                  <a:lnTo>
                    <a:pt x="10888" y="849"/>
                  </a:lnTo>
                  <a:cubicBezTo>
                    <a:pt x="10888" y="849"/>
                    <a:pt x="5627" y="849"/>
                    <a:pt x="5033" y="849"/>
                  </a:cubicBezTo>
                  <a:cubicBezTo>
                    <a:pt x="4438" y="849"/>
                    <a:pt x="4014" y="765"/>
                    <a:pt x="3505" y="425"/>
                  </a:cubicBezTo>
                  <a:cubicBezTo>
                    <a:pt x="2994" y="85"/>
                    <a:pt x="2486" y="85"/>
                    <a:pt x="1891" y="339"/>
                  </a:cubicBezTo>
                  <a:cubicBezTo>
                    <a:pt x="1298" y="595"/>
                    <a:pt x="1554" y="0"/>
                    <a:pt x="1129" y="0"/>
                  </a:cubicBezTo>
                  <a:cubicBezTo>
                    <a:pt x="705" y="0"/>
                    <a:pt x="535" y="425"/>
                    <a:pt x="535" y="425"/>
                  </a:cubicBezTo>
                  <a:lnTo>
                    <a:pt x="4" y="565"/>
                  </a:lnTo>
                  <a:cubicBezTo>
                    <a:pt x="-51" y="1084"/>
                    <a:pt x="405" y="2040"/>
                    <a:pt x="960" y="2789"/>
                  </a:cubicBezTo>
                  <a:cubicBezTo>
                    <a:pt x="1537" y="3569"/>
                    <a:pt x="2240" y="5027"/>
                    <a:pt x="2616" y="6260"/>
                  </a:cubicBezTo>
                  <a:cubicBezTo>
                    <a:pt x="2994" y="7492"/>
                    <a:pt x="4073" y="8874"/>
                    <a:pt x="4348" y="9805"/>
                  </a:cubicBezTo>
                  <a:cubicBezTo>
                    <a:pt x="4625" y="10736"/>
                    <a:pt x="4148" y="12069"/>
                    <a:pt x="4424" y="12672"/>
                  </a:cubicBezTo>
                  <a:cubicBezTo>
                    <a:pt x="4700" y="13276"/>
                    <a:pt x="4875" y="14307"/>
                    <a:pt x="5026" y="15339"/>
                  </a:cubicBezTo>
                  <a:cubicBezTo>
                    <a:pt x="5177" y="16370"/>
                    <a:pt x="5251" y="18557"/>
                    <a:pt x="6180" y="19464"/>
                  </a:cubicBezTo>
                  <a:cubicBezTo>
                    <a:pt x="6532" y="19807"/>
                    <a:pt x="6897" y="20285"/>
                    <a:pt x="7234" y="20821"/>
                  </a:cubicBezTo>
                  <a:cubicBezTo>
                    <a:pt x="7647" y="20860"/>
                    <a:pt x="7962" y="20910"/>
                    <a:pt x="7962" y="2064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72" name="Shape 2228"/>
            <p:cNvSpPr/>
            <p:nvPr/>
          </p:nvSpPr>
          <p:spPr>
            <a:xfrm>
              <a:off x="8770061" y="5937803"/>
              <a:ext cx="357121" cy="316233"/>
            </a:xfrm>
            <a:custGeom>
              <a:avLst/>
              <a:gdLst/>
              <a:ahLst/>
              <a:cxnLst>
                <a:cxn ang="0">
                  <a:pos x="wd2" y="hd2"/>
                </a:cxn>
                <a:cxn ang="5400000">
                  <a:pos x="wd2" y="hd2"/>
                </a:cxn>
                <a:cxn ang="10800000">
                  <a:pos x="wd2" y="hd2"/>
                </a:cxn>
                <a:cxn ang="16200000">
                  <a:pos x="wd2" y="hd2"/>
                </a:cxn>
              </a:cxnLst>
              <a:rect l="0" t="0" r="r" b="b"/>
              <a:pathLst>
                <a:path w="21224" h="21600" extrusionOk="0">
                  <a:moveTo>
                    <a:pt x="14301" y="1003"/>
                  </a:moveTo>
                  <a:lnTo>
                    <a:pt x="13903" y="0"/>
                  </a:lnTo>
                  <a:lnTo>
                    <a:pt x="11589" y="86"/>
                  </a:lnTo>
                  <a:cubicBezTo>
                    <a:pt x="10073" y="544"/>
                    <a:pt x="10073" y="1094"/>
                    <a:pt x="10073" y="1646"/>
                  </a:cubicBezTo>
                  <a:cubicBezTo>
                    <a:pt x="10073" y="2196"/>
                    <a:pt x="8637" y="3477"/>
                    <a:pt x="7599" y="3845"/>
                  </a:cubicBezTo>
                  <a:cubicBezTo>
                    <a:pt x="6564" y="4211"/>
                    <a:pt x="5445" y="6964"/>
                    <a:pt x="4807" y="7328"/>
                  </a:cubicBezTo>
                  <a:cubicBezTo>
                    <a:pt x="4170" y="7694"/>
                    <a:pt x="2016" y="6778"/>
                    <a:pt x="1376" y="6688"/>
                  </a:cubicBezTo>
                  <a:cubicBezTo>
                    <a:pt x="1086" y="6645"/>
                    <a:pt x="559" y="6776"/>
                    <a:pt x="0" y="6930"/>
                  </a:cubicBezTo>
                  <a:cubicBezTo>
                    <a:pt x="398" y="7737"/>
                    <a:pt x="1233" y="8695"/>
                    <a:pt x="1537" y="8695"/>
                  </a:cubicBezTo>
                  <a:cubicBezTo>
                    <a:pt x="1941" y="8695"/>
                    <a:pt x="2076" y="11953"/>
                    <a:pt x="3021" y="12417"/>
                  </a:cubicBezTo>
                  <a:cubicBezTo>
                    <a:pt x="3965" y="12881"/>
                    <a:pt x="5719" y="13967"/>
                    <a:pt x="5719" y="14587"/>
                  </a:cubicBezTo>
                  <a:cubicBezTo>
                    <a:pt x="5719" y="15208"/>
                    <a:pt x="6800" y="15982"/>
                    <a:pt x="6800" y="16913"/>
                  </a:cubicBezTo>
                  <a:cubicBezTo>
                    <a:pt x="6800" y="17843"/>
                    <a:pt x="7867" y="19114"/>
                    <a:pt x="8686" y="19083"/>
                  </a:cubicBezTo>
                  <a:cubicBezTo>
                    <a:pt x="10411" y="19020"/>
                    <a:pt x="10589" y="19842"/>
                    <a:pt x="10589" y="20394"/>
                  </a:cubicBezTo>
                  <a:cubicBezTo>
                    <a:pt x="10589" y="20944"/>
                    <a:pt x="12865" y="20394"/>
                    <a:pt x="13165" y="20944"/>
                  </a:cubicBezTo>
                  <a:cubicBezTo>
                    <a:pt x="13440" y="21451"/>
                    <a:pt x="15682" y="21260"/>
                    <a:pt x="16229" y="21600"/>
                  </a:cubicBezTo>
                  <a:cubicBezTo>
                    <a:pt x="17166" y="20553"/>
                    <a:pt x="18507" y="19174"/>
                    <a:pt x="18967" y="18468"/>
                  </a:cubicBezTo>
                  <a:cubicBezTo>
                    <a:pt x="19685" y="17369"/>
                    <a:pt x="19088" y="15854"/>
                    <a:pt x="19685" y="15443"/>
                  </a:cubicBezTo>
                  <a:cubicBezTo>
                    <a:pt x="20284" y="15028"/>
                    <a:pt x="21600" y="13243"/>
                    <a:pt x="21121" y="13104"/>
                  </a:cubicBezTo>
                  <a:cubicBezTo>
                    <a:pt x="20643" y="12968"/>
                    <a:pt x="21000" y="11592"/>
                    <a:pt x="20284" y="10767"/>
                  </a:cubicBezTo>
                  <a:cubicBezTo>
                    <a:pt x="19567" y="9942"/>
                    <a:pt x="21121" y="9531"/>
                    <a:pt x="21000" y="8016"/>
                  </a:cubicBezTo>
                  <a:cubicBezTo>
                    <a:pt x="20882" y="6505"/>
                    <a:pt x="21241" y="3477"/>
                    <a:pt x="20882" y="3203"/>
                  </a:cubicBezTo>
                  <a:cubicBezTo>
                    <a:pt x="20521" y="2927"/>
                    <a:pt x="18847" y="2791"/>
                    <a:pt x="17770" y="1965"/>
                  </a:cubicBezTo>
                  <a:cubicBezTo>
                    <a:pt x="16695" y="1140"/>
                    <a:pt x="14301" y="1003"/>
                    <a:pt x="14301" y="100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73" name="Shape 2229"/>
            <p:cNvSpPr/>
            <p:nvPr/>
          </p:nvSpPr>
          <p:spPr>
            <a:xfrm>
              <a:off x="8546462" y="6037181"/>
              <a:ext cx="404862" cy="434290"/>
            </a:xfrm>
            <a:custGeom>
              <a:avLst/>
              <a:gdLst/>
              <a:ahLst/>
              <a:cxnLst>
                <a:cxn ang="0">
                  <a:pos x="wd2" y="hd2"/>
                </a:cxn>
                <a:cxn ang="5400000">
                  <a:pos x="wd2" y="hd2"/>
                </a:cxn>
                <a:cxn ang="10800000">
                  <a:pos x="wd2" y="hd2"/>
                </a:cxn>
                <a:cxn ang="16200000">
                  <a:pos x="wd2" y="hd2"/>
                </a:cxn>
              </a:cxnLst>
              <a:rect l="0" t="0" r="r" b="b"/>
              <a:pathLst>
                <a:path w="21600" h="21346" extrusionOk="0">
                  <a:moveTo>
                    <a:pt x="19882" y="8745"/>
                  </a:moveTo>
                  <a:cubicBezTo>
                    <a:pt x="19148" y="8769"/>
                    <a:pt x="18188" y="7854"/>
                    <a:pt x="18188" y="7184"/>
                  </a:cubicBezTo>
                  <a:cubicBezTo>
                    <a:pt x="18188" y="6515"/>
                    <a:pt x="17218" y="5958"/>
                    <a:pt x="17218" y="5509"/>
                  </a:cubicBezTo>
                  <a:cubicBezTo>
                    <a:pt x="17218" y="5065"/>
                    <a:pt x="15644" y="4282"/>
                    <a:pt x="14797" y="3950"/>
                  </a:cubicBezTo>
                  <a:cubicBezTo>
                    <a:pt x="13947" y="3615"/>
                    <a:pt x="13828" y="1270"/>
                    <a:pt x="13466" y="1270"/>
                  </a:cubicBezTo>
                  <a:cubicBezTo>
                    <a:pt x="13191" y="1270"/>
                    <a:pt x="12443" y="581"/>
                    <a:pt x="12085" y="0"/>
                  </a:cubicBezTo>
                  <a:cubicBezTo>
                    <a:pt x="11488" y="132"/>
                    <a:pt x="10846" y="286"/>
                    <a:pt x="10458" y="286"/>
                  </a:cubicBezTo>
                  <a:cubicBezTo>
                    <a:pt x="9741" y="286"/>
                    <a:pt x="9023" y="947"/>
                    <a:pt x="8737" y="1276"/>
                  </a:cubicBezTo>
                  <a:cubicBezTo>
                    <a:pt x="8451" y="1609"/>
                    <a:pt x="7879" y="682"/>
                    <a:pt x="7449" y="421"/>
                  </a:cubicBezTo>
                  <a:cubicBezTo>
                    <a:pt x="7020" y="156"/>
                    <a:pt x="5229" y="1015"/>
                    <a:pt x="4727" y="1146"/>
                  </a:cubicBezTo>
                  <a:cubicBezTo>
                    <a:pt x="4226" y="1278"/>
                    <a:pt x="2435" y="1410"/>
                    <a:pt x="2435" y="1410"/>
                  </a:cubicBezTo>
                  <a:cubicBezTo>
                    <a:pt x="2435" y="1410"/>
                    <a:pt x="2435" y="8204"/>
                    <a:pt x="2435" y="9062"/>
                  </a:cubicBezTo>
                  <a:cubicBezTo>
                    <a:pt x="2435" y="9921"/>
                    <a:pt x="0" y="9392"/>
                    <a:pt x="0" y="9921"/>
                  </a:cubicBezTo>
                  <a:cubicBezTo>
                    <a:pt x="0" y="10167"/>
                    <a:pt x="0" y="13217"/>
                    <a:pt x="0" y="16483"/>
                  </a:cubicBezTo>
                  <a:cubicBezTo>
                    <a:pt x="527" y="16658"/>
                    <a:pt x="1024" y="16893"/>
                    <a:pt x="1146" y="17178"/>
                  </a:cubicBezTo>
                  <a:cubicBezTo>
                    <a:pt x="1434" y="17839"/>
                    <a:pt x="2078" y="19290"/>
                    <a:pt x="1935" y="19686"/>
                  </a:cubicBezTo>
                  <a:cubicBezTo>
                    <a:pt x="1793" y="20081"/>
                    <a:pt x="1434" y="19817"/>
                    <a:pt x="1434" y="20214"/>
                  </a:cubicBezTo>
                  <a:cubicBezTo>
                    <a:pt x="1434" y="20609"/>
                    <a:pt x="1146" y="21203"/>
                    <a:pt x="1863" y="21203"/>
                  </a:cubicBezTo>
                  <a:cubicBezTo>
                    <a:pt x="2580" y="21203"/>
                    <a:pt x="3797" y="21600"/>
                    <a:pt x="4299" y="21071"/>
                  </a:cubicBezTo>
                  <a:cubicBezTo>
                    <a:pt x="4798" y="20542"/>
                    <a:pt x="6448" y="19354"/>
                    <a:pt x="6520" y="18762"/>
                  </a:cubicBezTo>
                  <a:cubicBezTo>
                    <a:pt x="6590" y="18169"/>
                    <a:pt x="6947" y="16849"/>
                    <a:pt x="8164" y="17574"/>
                  </a:cubicBezTo>
                  <a:cubicBezTo>
                    <a:pt x="9383" y="18299"/>
                    <a:pt x="9456" y="18433"/>
                    <a:pt x="11030" y="18433"/>
                  </a:cubicBezTo>
                  <a:cubicBezTo>
                    <a:pt x="12605" y="18433"/>
                    <a:pt x="13036" y="18366"/>
                    <a:pt x="13321" y="17443"/>
                  </a:cubicBezTo>
                  <a:cubicBezTo>
                    <a:pt x="13608" y="16519"/>
                    <a:pt x="13321" y="15794"/>
                    <a:pt x="14253" y="15794"/>
                  </a:cubicBezTo>
                  <a:cubicBezTo>
                    <a:pt x="15182" y="15794"/>
                    <a:pt x="16329" y="15001"/>
                    <a:pt x="16329" y="14407"/>
                  </a:cubicBezTo>
                  <a:cubicBezTo>
                    <a:pt x="16329" y="13813"/>
                    <a:pt x="16759" y="12891"/>
                    <a:pt x="17331" y="12891"/>
                  </a:cubicBezTo>
                  <a:cubicBezTo>
                    <a:pt x="17904" y="12891"/>
                    <a:pt x="19120" y="12230"/>
                    <a:pt x="19267" y="11570"/>
                  </a:cubicBezTo>
                  <a:cubicBezTo>
                    <a:pt x="19409" y="10912"/>
                    <a:pt x="20410" y="11174"/>
                    <a:pt x="20769" y="10778"/>
                  </a:cubicBezTo>
                  <a:cubicBezTo>
                    <a:pt x="20945" y="10584"/>
                    <a:pt x="21292" y="10123"/>
                    <a:pt x="21600" y="9700"/>
                  </a:cubicBezTo>
                  <a:cubicBezTo>
                    <a:pt x="21600" y="9696"/>
                    <a:pt x="21592" y="9693"/>
                    <a:pt x="21592" y="9693"/>
                  </a:cubicBezTo>
                  <a:cubicBezTo>
                    <a:pt x="21592" y="9293"/>
                    <a:pt x="21430" y="8701"/>
                    <a:pt x="19882" y="874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74" name="Shape 2230"/>
            <p:cNvSpPr/>
            <p:nvPr/>
          </p:nvSpPr>
          <p:spPr>
            <a:xfrm>
              <a:off x="9043349" y="6434691"/>
              <a:ext cx="60972" cy="75115"/>
            </a:xfrm>
            <a:custGeom>
              <a:avLst/>
              <a:gdLst/>
              <a:ahLst/>
              <a:cxnLst>
                <a:cxn ang="0">
                  <a:pos x="wd2" y="hd2"/>
                </a:cxn>
                <a:cxn ang="5400000">
                  <a:pos x="wd2" y="hd2"/>
                </a:cxn>
                <a:cxn ang="10800000">
                  <a:pos x="wd2" y="hd2"/>
                </a:cxn>
                <a:cxn ang="16200000">
                  <a:pos x="wd2" y="hd2"/>
                </a:cxn>
              </a:cxnLst>
              <a:rect l="0" t="0" r="r" b="b"/>
              <a:pathLst>
                <a:path w="21600" h="21420" extrusionOk="0">
                  <a:moveTo>
                    <a:pt x="10933" y="0"/>
                  </a:moveTo>
                  <a:cubicBezTo>
                    <a:pt x="6954" y="0"/>
                    <a:pt x="0" y="7735"/>
                    <a:pt x="0" y="9333"/>
                  </a:cubicBezTo>
                  <a:cubicBezTo>
                    <a:pt x="0" y="10938"/>
                    <a:pt x="4968" y="21074"/>
                    <a:pt x="9936" y="21344"/>
                  </a:cubicBezTo>
                  <a:cubicBezTo>
                    <a:pt x="14921" y="21600"/>
                    <a:pt x="18549" y="21344"/>
                    <a:pt x="18892" y="18404"/>
                  </a:cubicBezTo>
                  <a:cubicBezTo>
                    <a:pt x="19047" y="16951"/>
                    <a:pt x="20336" y="15775"/>
                    <a:pt x="21600" y="14944"/>
                  </a:cubicBezTo>
                  <a:cubicBezTo>
                    <a:pt x="21213" y="12433"/>
                    <a:pt x="20388" y="7043"/>
                    <a:pt x="20104" y="3805"/>
                  </a:cubicBezTo>
                  <a:cubicBezTo>
                    <a:pt x="17182" y="2221"/>
                    <a:pt x="13503" y="0"/>
                    <a:pt x="10933" y="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75" name="Shape 2231"/>
            <p:cNvSpPr/>
            <p:nvPr/>
          </p:nvSpPr>
          <p:spPr>
            <a:xfrm>
              <a:off x="8869439" y="6558912"/>
              <a:ext cx="101974" cy="102524"/>
            </a:xfrm>
            <a:custGeom>
              <a:avLst/>
              <a:gdLst/>
              <a:ahLst/>
              <a:cxnLst>
                <a:cxn ang="0">
                  <a:pos x="wd2" y="hd2"/>
                </a:cxn>
                <a:cxn ang="5400000">
                  <a:pos x="wd2" y="hd2"/>
                </a:cxn>
                <a:cxn ang="10800000">
                  <a:pos x="wd2" y="hd2"/>
                </a:cxn>
                <a:cxn ang="16200000">
                  <a:pos x="wd2" y="hd2"/>
                </a:cxn>
              </a:cxnLst>
              <a:rect l="0" t="0" r="r" b="b"/>
              <a:pathLst>
                <a:path w="21600" h="20122" extrusionOk="0">
                  <a:moveTo>
                    <a:pt x="15356" y="627"/>
                  </a:moveTo>
                  <a:cubicBezTo>
                    <a:pt x="14210" y="-1478"/>
                    <a:pt x="6825" y="2217"/>
                    <a:pt x="5684" y="4317"/>
                  </a:cubicBezTo>
                  <a:cubicBezTo>
                    <a:pt x="4543" y="6432"/>
                    <a:pt x="0" y="12222"/>
                    <a:pt x="0" y="12222"/>
                  </a:cubicBezTo>
                  <a:lnTo>
                    <a:pt x="5684" y="19598"/>
                  </a:lnTo>
                  <a:lnTo>
                    <a:pt x="9662" y="20122"/>
                  </a:lnTo>
                  <a:cubicBezTo>
                    <a:pt x="9662" y="20122"/>
                    <a:pt x="10803" y="17498"/>
                    <a:pt x="11943" y="15379"/>
                  </a:cubicBezTo>
                  <a:cubicBezTo>
                    <a:pt x="13074" y="13274"/>
                    <a:pt x="18193" y="15917"/>
                    <a:pt x="18193" y="13803"/>
                  </a:cubicBezTo>
                  <a:cubicBezTo>
                    <a:pt x="18193" y="11698"/>
                    <a:pt x="21600" y="9589"/>
                    <a:pt x="21600" y="7479"/>
                  </a:cubicBezTo>
                  <a:cubicBezTo>
                    <a:pt x="21600" y="5374"/>
                    <a:pt x="16487" y="2736"/>
                    <a:pt x="15356" y="62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76" name="Shape 2232"/>
            <p:cNvSpPr/>
            <p:nvPr/>
          </p:nvSpPr>
          <p:spPr>
            <a:xfrm>
              <a:off x="8397395" y="6235936"/>
              <a:ext cx="728786" cy="638341"/>
            </a:xfrm>
            <a:custGeom>
              <a:avLst/>
              <a:gdLst/>
              <a:ahLst/>
              <a:cxnLst>
                <a:cxn ang="0">
                  <a:pos x="wd2" y="hd2"/>
                </a:cxn>
                <a:cxn ang="5400000">
                  <a:pos x="wd2" y="hd2"/>
                </a:cxn>
                <a:cxn ang="10800000">
                  <a:pos x="wd2" y="hd2"/>
                </a:cxn>
                <a:cxn ang="16200000">
                  <a:pos x="wd2" y="hd2"/>
                </a:cxn>
              </a:cxnLst>
              <a:rect l="0" t="0" r="r" b="b"/>
              <a:pathLst>
                <a:path w="21600" h="21513" extrusionOk="0">
                  <a:moveTo>
                    <a:pt x="16450" y="13090"/>
                  </a:moveTo>
                  <a:cubicBezTo>
                    <a:pt x="16450" y="13452"/>
                    <a:pt x="15734" y="12999"/>
                    <a:pt x="15575" y="13360"/>
                  </a:cubicBezTo>
                  <a:cubicBezTo>
                    <a:pt x="15416" y="13724"/>
                    <a:pt x="15256" y="14174"/>
                    <a:pt x="15256" y="14174"/>
                  </a:cubicBezTo>
                  <a:lnTo>
                    <a:pt x="14700" y="14085"/>
                  </a:lnTo>
                  <a:lnTo>
                    <a:pt x="13904" y="12818"/>
                  </a:lnTo>
                  <a:cubicBezTo>
                    <a:pt x="13904" y="12818"/>
                    <a:pt x="14541" y="11823"/>
                    <a:pt x="14700" y="11461"/>
                  </a:cubicBezTo>
                  <a:cubicBezTo>
                    <a:pt x="14859" y="11100"/>
                    <a:pt x="15893" y="10466"/>
                    <a:pt x="16053" y="10827"/>
                  </a:cubicBezTo>
                  <a:cubicBezTo>
                    <a:pt x="16211" y="11189"/>
                    <a:pt x="16927" y="11642"/>
                    <a:pt x="16927" y="12003"/>
                  </a:cubicBezTo>
                  <a:cubicBezTo>
                    <a:pt x="16927" y="12366"/>
                    <a:pt x="16450" y="12727"/>
                    <a:pt x="16450" y="13090"/>
                  </a:cubicBezTo>
                  <a:close/>
                  <a:moveTo>
                    <a:pt x="20598" y="8033"/>
                  </a:moveTo>
                  <a:cubicBezTo>
                    <a:pt x="20598" y="8033"/>
                    <a:pt x="20590" y="7971"/>
                    <a:pt x="20580" y="7873"/>
                  </a:cubicBezTo>
                  <a:cubicBezTo>
                    <a:pt x="20474" y="7971"/>
                    <a:pt x="20366" y="8111"/>
                    <a:pt x="20353" y="8282"/>
                  </a:cubicBezTo>
                  <a:cubicBezTo>
                    <a:pt x="20324" y="8629"/>
                    <a:pt x="20021" y="8660"/>
                    <a:pt x="19603" y="8629"/>
                  </a:cubicBezTo>
                  <a:cubicBezTo>
                    <a:pt x="19188" y="8598"/>
                    <a:pt x="18773" y="7399"/>
                    <a:pt x="18773" y="7210"/>
                  </a:cubicBezTo>
                  <a:cubicBezTo>
                    <a:pt x="18773" y="7021"/>
                    <a:pt x="19354" y="6107"/>
                    <a:pt x="19687" y="6107"/>
                  </a:cubicBezTo>
                  <a:cubicBezTo>
                    <a:pt x="19902" y="6107"/>
                    <a:pt x="20211" y="6370"/>
                    <a:pt x="20454" y="6556"/>
                  </a:cubicBezTo>
                  <a:cubicBezTo>
                    <a:pt x="20444" y="6418"/>
                    <a:pt x="20442" y="6312"/>
                    <a:pt x="20448" y="6270"/>
                  </a:cubicBezTo>
                  <a:cubicBezTo>
                    <a:pt x="20478" y="6065"/>
                    <a:pt x="20687" y="3724"/>
                    <a:pt x="20329" y="3486"/>
                  </a:cubicBezTo>
                  <a:cubicBezTo>
                    <a:pt x="19971" y="3250"/>
                    <a:pt x="19613" y="874"/>
                    <a:pt x="19493" y="636"/>
                  </a:cubicBezTo>
                  <a:cubicBezTo>
                    <a:pt x="19374" y="399"/>
                    <a:pt x="18061" y="535"/>
                    <a:pt x="17913" y="263"/>
                  </a:cubicBezTo>
                  <a:cubicBezTo>
                    <a:pt x="17765" y="-5"/>
                    <a:pt x="16657" y="256"/>
                    <a:pt x="16634" y="0"/>
                  </a:cubicBezTo>
                  <a:cubicBezTo>
                    <a:pt x="16462" y="290"/>
                    <a:pt x="16269" y="606"/>
                    <a:pt x="16172" y="739"/>
                  </a:cubicBezTo>
                  <a:cubicBezTo>
                    <a:pt x="15973" y="1010"/>
                    <a:pt x="15416" y="830"/>
                    <a:pt x="15337" y="1282"/>
                  </a:cubicBezTo>
                  <a:cubicBezTo>
                    <a:pt x="15256" y="1734"/>
                    <a:pt x="14582" y="2188"/>
                    <a:pt x="14262" y="2188"/>
                  </a:cubicBezTo>
                  <a:cubicBezTo>
                    <a:pt x="13945" y="2188"/>
                    <a:pt x="13705" y="2820"/>
                    <a:pt x="13705" y="3227"/>
                  </a:cubicBezTo>
                  <a:cubicBezTo>
                    <a:pt x="13705" y="3634"/>
                    <a:pt x="13068" y="4178"/>
                    <a:pt x="12552" y="4178"/>
                  </a:cubicBezTo>
                  <a:cubicBezTo>
                    <a:pt x="12034" y="4178"/>
                    <a:pt x="12193" y="4675"/>
                    <a:pt x="12034" y="5309"/>
                  </a:cubicBezTo>
                  <a:cubicBezTo>
                    <a:pt x="11875" y="5941"/>
                    <a:pt x="11637" y="5987"/>
                    <a:pt x="10762" y="5987"/>
                  </a:cubicBezTo>
                  <a:cubicBezTo>
                    <a:pt x="9887" y="5987"/>
                    <a:pt x="9847" y="5896"/>
                    <a:pt x="9169" y="5399"/>
                  </a:cubicBezTo>
                  <a:cubicBezTo>
                    <a:pt x="8493" y="4901"/>
                    <a:pt x="8294" y="5806"/>
                    <a:pt x="8255" y="6213"/>
                  </a:cubicBezTo>
                  <a:cubicBezTo>
                    <a:pt x="8215" y="6619"/>
                    <a:pt x="7299" y="7434"/>
                    <a:pt x="7021" y="7796"/>
                  </a:cubicBezTo>
                  <a:cubicBezTo>
                    <a:pt x="6743" y="8159"/>
                    <a:pt x="6067" y="7887"/>
                    <a:pt x="5669" y="7887"/>
                  </a:cubicBezTo>
                  <a:cubicBezTo>
                    <a:pt x="5271" y="7887"/>
                    <a:pt x="5431" y="7480"/>
                    <a:pt x="5431" y="7209"/>
                  </a:cubicBezTo>
                  <a:cubicBezTo>
                    <a:pt x="5431" y="6937"/>
                    <a:pt x="5629" y="7117"/>
                    <a:pt x="5708" y="6846"/>
                  </a:cubicBezTo>
                  <a:cubicBezTo>
                    <a:pt x="5788" y="6575"/>
                    <a:pt x="5431" y="5580"/>
                    <a:pt x="5271" y="5127"/>
                  </a:cubicBezTo>
                  <a:cubicBezTo>
                    <a:pt x="5203" y="4932"/>
                    <a:pt x="4926" y="4771"/>
                    <a:pt x="4634" y="4650"/>
                  </a:cubicBezTo>
                  <a:cubicBezTo>
                    <a:pt x="4634" y="7215"/>
                    <a:pt x="4634" y="9974"/>
                    <a:pt x="4634" y="10240"/>
                  </a:cubicBezTo>
                  <a:cubicBezTo>
                    <a:pt x="4634" y="10737"/>
                    <a:pt x="3918" y="10963"/>
                    <a:pt x="3760" y="11235"/>
                  </a:cubicBezTo>
                  <a:cubicBezTo>
                    <a:pt x="3600" y="11506"/>
                    <a:pt x="2605" y="11281"/>
                    <a:pt x="2048" y="11281"/>
                  </a:cubicBezTo>
                  <a:cubicBezTo>
                    <a:pt x="1492" y="11281"/>
                    <a:pt x="1611" y="10646"/>
                    <a:pt x="1332" y="10194"/>
                  </a:cubicBezTo>
                  <a:cubicBezTo>
                    <a:pt x="1055" y="9742"/>
                    <a:pt x="577" y="10330"/>
                    <a:pt x="577" y="10646"/>
                  </a:cubicBezTo>
                  <a:cubicBezTo>
                    <a:pt x="577" y="10885"/>
                    <a:pt x="326" y="10841"/>
                    <a:pt x="0" y="10805"/>
                  </a:cubicBezTo>
                  <a:cubicBezTo>
                    <a:pt x="436" y="11589"/>
                    <a:pt x="817" y="12505"/>
                    <a:pt x="1015" y="13248"/>
                  </a:cubicBezTo>
                  <a:cubicBezTo>
                    <a:pt x="1332" y="14448"/>
                    <a:pt x="2108" y="15577"/>
                    <a:pt x="2307" y="16278"/>
                  </a:cubicBezTo>
                  <a:cubicBezTo>
                    <a:pt x="2505" y="16980"/>
                    <a:pt x="2724" y="17636"/>
                    <a:pt x="2307" y="17703"/>
                  </a:cubicBezTo>
                  <a:cubicBezTo>
                    <a:pt x="1889" y="17771"/>
                    <a:pt x="1889" y="18179"/>
                    <a:pt x="2327" y="18948"/>
                  </a:cubicBezTo>
                  <a:cubicBezTo>
                    <a:pt x="2765" y="19717"/>
                    <a:pt x="2386" y="20170"/>
                    <a:pt x="2765" y="20260"/>
                  </a:cubicBezTo>
                  <a:cubicBezTo>
                    <a:pt x="3142" y="20350"/>
                    <a:pt x="3023" y="20622"/>
                    <a:pt x="3321" y="20645"/>
                  </a:cubicBezTo>
                  <a:cubicBezTo>
                    <a:pt x="3620" y="20668"/>
                    <a:pt x="3838" y="21005"/>
                    <a:pt x="4037" y="21300"/>
                  </a:cubicBezTo>
                  <a:cubicBezTo>
                    <a:pt x="4236" y="21595"/>
                    <a:pt x="4694" y="21595"/>
                    <a:pt x="4913" y="21232"/>
                  </a:cubicBezTo>
                  <a:cubicBezTo>
                    <a:pt x="5132" y="20870"/>
                    <a:pt x="5808" y="20757"/>
                    <a:pt x="6504" y="20757"/>
                  </a:cubicBezTo>
                  <a:cubicBezTo>
                    <a:pt x="7200" y="20757"/>
                    <a:pt x="7061" y="20418"/>
                    <a:pt x="7737" y="20192"/>
                  </a:cubicBezTo>
                  <a:cubicBezTo>
                    <a:pt x="8413" y="19967"/>
                    <a:pt x="9229" y="19942"/>
                    <a:pt x="9806" y="20170"/>
                  </a:cubicBezTo>
                  <a:cubicBezTo>
                    <a:pt x="10384" y="20395"/>
                    <a:pt x="10820" y="20192"/>
                    <a:pt x="11099" y="19989"/>
                  </a:cubicBezTo>
                  <a:cubicBezTo>
                    <a:pt x="11378" y="19785"/>
                    <a:pt x="11914" y="20305"/>
                    <a:pt x="11956" y="19785"/>
                  </a:cubicBezTo>
                  <a:cubicBezTo>
                    <a:pt x="11994" y="19264"/>
                    <a:pt x="12552" y="19355"/>
                    <a:pt x="13068" y="19355"/>
                  </a:cubicBezTo>
                  <a:cubicBezTo>
                    <a:pt x="13585" y="19355"/>
                    <a:pt x="14838" y="18426"/>
                    <a:pt x="15833" y="17363"/>
                  </a:cubicBezTo>
                  <a:cubicBezTo>
                    <a:pt x="16830" y="16302"/>
                    <a:pt x="18479" y="13971"/>
                    <a:pt x="19036" y="12909"/>
                  </a:cubicBezTo>
                  <a:cubicBezTo>
                    <a:pt x="19594" y="11845"/>
                    <a:pt x="20508" y="10940"/>
                    <a:pt x="20966" y="10466"/>
                  </a:cubicBezTo>
                  <a:cubicBezTo>
                    <a:pt x="21308" y="10110"/>
                    <a:pt x="21505" y="8859"/>
                    <a:pt x="21600" y="7947"/>
                  </a:cubicBezTo>
                  <a:cubicBezTo>
                    <a:pt x="21130" y="7940"/>
                    <a:pt x="20598" y="8033"/>
                    <a:pt x="20598" y="803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77" name="Shape 2233"/>
            <p:cNvSpPr/>
            <p:nvPr/>
          </p:nvSpPr>
          <p:spPr>
            <a:xfrm>
              <a:off x="8198641" y="5490605"/>
              <a:ext cx="531121" cy="558547"/>
            </a:xfrm>
            <a:custGeom>
              <a:avLst/>
              <a:gdLst/>
              <a:ahLst/>
              <a:cxnLst>
                <a:cxn ang="0">
                  <a:pos x="wd2" y="hd2"/>
                </a:cxn>
                <a:cxn ang="5400000">
                  <a:pos x="wd2" y="hd2"/>
                </a:cxn>
                <a:cxn ang="10800000">
                  <a:pos x="wd2" y="hd2"/>
                </a:cxn>
                <a:cxn ang="16200000">
                  <a:pos x="wd2" y="hd2"/>
                </a:cxn>
              </a:cxnLst>
              <a:rect l="0" t="0" r="r" b="b"/>
              <a:pathLst>
                <a:path w="21598" h="21407" extrusionOk="0">
                  <a:moveTo>
                    <a:pt x="1222" y="19818"/>
                  </a:moveTo>
                  <a:cubicBezTo>
                    <a:pt x="1685" y="19818"/>
                    <a:pt x="1407" y="20426"/>
                    <a:pt x="2053" y="20164"/>
                  </a:cubicBezTo>
                  <a:cubicBezTo>
                    <a:pt x="2700" y="19906"/>
                    <a:pt x="3252" y="19906"/>
                    <a:pt x="3807" y="20253"/>
                  </a:cubicBezTo>
                  <a:cubicBezTo>
                    <a:pt x="4361" y="20600"/>
                    <a:pt x="4822" y="20687"/>
                    <a:pt x="5469" y="20687"/>
                  </a:cubicBezTo>
                  <a:cubicBezTo>
                    <a:pt x="6115" y="20687"/>
                    <a:pt x="11838" y="20687"/>
                    <a:pt x="11838" y="20687"/>
                  </a:cubicBezTo>
                  <a:lnTo>
                    <a:pt x="12484" y="21297"/>
                  </a:lnTo>
                  <a:cubicBezTo>
                    <a:pt x="12484" y="21297"/>
                    <a:pt x="15992" y="21035"/>
                    <a:pt x="16547" y="21297"/>
                  </a:cubicBezTo>
                  <a:cubicBezTo>
                    <a:pt x="17100" y="21557"/>
                    <a:pt x="18851" y="21297"/>
                    <a:pt x="19406" y="21123"/>
                  </a:cubicBezTo>
                  <a:cubicBezTo>
                    <a:pt x="19502" y="21092"/>
                    <a:pt x="19683" y="21052"/>
                    <a:pt x="19913" y="21008"/>
                  </a:cubicBezTo>
                  <a:lnTo>
                    <a:pt x="17807" y="18295"/>
                  </a:lnTo>
                  <a:lnTo>
                    <a:pt x="17996" y="12507"/>
                  </a:lnTo>
                  <a:lnTo>
                    <a:pt x="20736" y="12598"/>
                  </a:lnTo>
                  <a:lnTo>
                    <a:pt x="21207" y="12150"/>
                  </a:lnTo>
                  <a:lnTo>
                    <a:pt x="21598" y="8694"/>
                  </a:lnTo>
                  <a:cubicBezTo>
                    <a:pt x="21455" y="8629"/>
                    <a:pt x="21288" y="8601"/>
                    <a:pt x="21099" y="8676"/>
                  </a:cubicBezTo>
                  <a:cubicBezTo>
                    <a:pt x="20525" y="8908"/>
                    <a:pt x="20035" y="8832"/>
                    <a:pt x="19461" y="8832"/>
                  </a:cubicBezTo>
                  <a:cubicBezTo>
                    <a:pt x="18889" y="8832"/>
                    <a:pt x="18806" y="9372"/>
                    <a:pt x="18478" y="9295"/>
                  </a:cubicBezTo>
                  <a:cubicBezTo>
                    <a:pt x="18151" y="9218"/>
                    <a:pt x="18397" y="8291"/>
                    <a:pt x="18478" y="7906"/>
                  </a:cubicBezTo>
                  <a:cubicBezTo>
                    <a:pt x="18561" y="7519"/>
                    <a:pt x="17988" y="6825"/>
                    <a:pt x="17579" y="6515"/>
                  </a:cubicBezTo>
                  <a:cubicBezTo>
                    <a:pt x="17170" y="6208"/>
                    <a:pt x="18069" y="4278"/>
                    <a:pt x="17823" y="4047"/>
                  </a:cubicBezTo>
                  <a:cubicBezTo>
                    <a:pt x="17579" y="3815"/>
                    <a:pt x="17497" y="3199"/>
                    <a:pt x="17497" y="2658"/>
                  </a:cubicBezTo>
                  <a:cubicBezTo>
                    <a:pt x="17497" y="2117"/>
                    <a:pt x="17087" y="2427"/>
                    <a:pt x="16268" y="2427"/>
                  </a:cubicBezTo>
                  <a:cubicBezTo>
                    <a:pt x="15449" y="2427"/>
                    <a:pt x="15369" y="2041"/>
                    <a:pt x="15369" y="2041"/>
                  </a:cubicBezTo>
                  <a:cubicBezTo>
                    <a:pt x="15369" y="2041"/>
                    <a:pt x="14385" y="1808"/>
                    <a:pt x="13894" y="2041"/>
                  </a:cubicBezTo>
                  <a:cubicBezTo>
                    <a:pt x="13402" y="2272"/>
                    <a:pt x="13484" y="3662"/>
                    <a:pt x="13158" y="3584"/>
                  </a:cubicBezTo>
                  <a:cubicBezTo>
                    <a:pt x="12830" y="3506"/>
                    <a:pt x="11846" y="3662"/>
                    <a:pt x="11027" y="3892"/>
                  </a:cubicBezTo>
                  <a:cubicBezTo>
                    <a:pt x="10208" y="4125"/>
                    <a:pt x="9882" y="3737"/>
                    <a:pt x="9472" y="2813"/>
                  </a:cubicBezTo>
                  <a:cubicBezTo>
                    <a:pt x="9064" y="1886"/>
                    <a:pt x="8571" y="2195"/>
                    <a:pt x="8736" y="1502"/>
                  </a:cubicBezTo>
                  <a:cubicBezTo>
                    <a:pt x="8898" y="805"/>
                    <a:pt x="8408" y="34"/>
                    <a:pt x="8408" y="34"/>
                  </a:cubicBezTo>
                  <a:cubicBezTo>
                    <a:pt x="8408" y="34"/>
                    <a:pt x="3005" y="-43"/>
                    <a:pt x="2431" y="34"/>
                  </a:cubicBezTo>
                  <a:cubicBezTo>
                    <a:pt x="2198" y="66"/>
                    <a:pt x="1791" y="301"/>
                    <a:pt x="1388" y="571"/>
                  </a:cubicBezTo>
                  <a:cubicBezTo>
                    <a:pt x="1722" y="1757"/>
                    <a:pt x="2769" y="3737"/>
                    <a:pt x="3005" y="4201"/>
                  </a:cubicBezTo>
                  <a:cubicBezTo>
                    <a:pt x="3250" y="4691"/>
                    <a:pt x="2704" y="5127"/>
                    <a:pt x="2704" y="6028"/>
                  </a:cubicBezTo>
                  <a:cubicBezTo>
                    <a:pt x="2704" y="6928"/>
                    <a:pt x="3741" y="8574"/>
                    <a:pt x="3851" y="9681"/>
                  </a:cubicBezTo>
                  <a:cubicBezTo>
                    <a:pt x="3961" y="10786"/>
                    <a:pt x="3196" y="11480"/>
                    <a:pt x="2541" y="12202"/>
                  </a:cubicBezTo>
                  <a:cubicBezTo>
                    <a:pt x="1885" y="12921"/>
                    <a:pt x="1205" y="14541"/>
                    <a:pt x="1205" y="15544"/>
                  </a:cubicBezTo>
                  <a:cubicBezTo>
                    <a:pt x="1205" y="16549"/>
                    <a:pt x="221" y="17526"/>
                    <a:pt x="248" y="17988"/>
                  </a:cubicBezTo>
                  <a:cubicBezTo>
                    <a:pt x="276" y="18451"/>
                    <a:pt x="111" y="19816"/>
                    <a:pt x="3" y="20329"/>
                  </a:cubicBezTo>
                  <a:cubicBezTo>
                    <a:pt x="-2" y="20349"/>
                    <a:pt x="1" y="20375"/>
                    <a:pt x="0" y="20396"/>
                  </a:cubicBezTo>
                  <a:lnTo>
                    <a:pt x="576" y="20253"/>
                  </a:lnTo>
                  <a:cubicBezTo>
                    <a:pt x="576" y="20253"/>
                    <a:pt x="761" y="19818"/>
                    <a:pt x="1222" y="1981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78" name="Shape 2234"/>
            <p:cNvSpPr/>
            <p:nvPr/>
          </p:nvSpPr>
          <p:spPr>
            <a:xfrm>
              <a:off x="8645839" y="5589982"/>
              <a:ext cx="522776" cy="456370"/>
            </a:xfrm>
            <a:custGeom>
              <a:avLst/>
              <a:gdLst/>
              <a:ahLst/>
              <a:cxnLst>
                <a:cxn ang="0">
                  <a:pos x="wd2" y="hd2"/>
                </a:cxn>
                <a:cxn ang="5400000">
                  <a:pos x="wd2" y="hd2"/>
                </a:cxn>
                <a:cxn ang="10800000">
                  <a:pos x="wd2" y="hd2"/>
                </a:cxn>
                <a:cxn ang="16200000">
                  <a:pos x="wd2" y="hd2"/>
                </a:cxn>
              </a:cxnLst>
              <a:rect l="0" t="0" r="r" b="b"/>
              <a:pathLst>
                <a:path w="21600" h="21408" extrusionOk="0">
                  <a:moveTo>
                    <a:pt x="16608" y="876"/>
                  </a:moveTo>
                  <a:cubicBezTo>
                    <a:pt x="16357" y="876"/>
                    <a:pt x="15763" y="427"/>
                    <a:pt x="15254" y="0"/>
                  </a:cubicBezTo>
                  <a:cubicBezTo>
                    <a:pt x="14892" y="458"/>
                    <a:pt x="13620" y="381"/>
                    <a:pt x="12995" y="381"/>
                  </a:cubicBezTo>
                  <a:cubicBezTo>
                    <a:pt x="12329" y="381"/>
                    <a:pt x="12913" y="1419"/>
                    <a:pt x="12497" y="1797"/>
                  </a:cubicBezTo>
                  <a:cubicBezTo>
                    <a:pt x="12080" y="2176"/>
                    <a:pt x="11914" y="2743"/>
                    <a:pt x="12247" y="2931"/>
                  </a:cubicBezTo>
                  <a:cubicBezTo>
                    <a:pt x="12580" y="3121"/>
                    <a:pt x="12164" y="4725"/>
                    <a:pt x="12164" y="5292"/>
                  </a:cubicBezTo>
                  <a:cubicBezTo>
                    <a:pt x="12164" y="5859"/>
                    <a:pt x="11497" y="7087"/>
                    <a:pt x="11748" y="7276"/>
                  </a:cubicBezTo>
                  <a:cubicBezTo>
                    <a:pt x="11996" y="7464"/>
                    <a:pt x="12411" y="8787"/>
                    <a:pt x="12995" y="8975"/>
                  </a:cubicBezTo>
                  <a:cubicBezTo>
                    <a:pt x="13578" y="9164"/>
                    <a:pt x="13993" y="8504"/>
                    <a:pt x="14243" y="8504"/>
                  </a:cubicBezTo>
                  <a:cubicBezTo>
                    <a:pt x="14492" y="8504"/>
                    <a:pt x="14492" y="9353"/>
                    <a:pt x="14492" y="10014"/>
                  </a:cubicBezTo>
                  <a:cubicBezTo>
                    <a:pt x="14492" y="10677"/>
                    <a:pt x="14160" y="10959"/>
                    <a:pt x="14160" y="10959"/>
                  </a:cubicBezTo>
                  <a:cubicBezTo>
                    <a:pt x="14160" y="10959"/>
                    <a:pt x="13244" y="11337"/>
                    <a:pt x="12828" y="10959"/>
                  </a:cubicBezTo>
                  <a:cubicBezTo>
                    <a:pt x="12411" y="10582"/>
                    <a:pt x="12080" y="9543"/>
                    <a:pt x="12080" y="9164"/>
                  </a:cubicBezTo>
                  <a:cubicBezTo>
                    <a:pt x="12080" y="8787"/>
                    <a:pt x="11082" y="8787"/>
                    <a:pt x="10665" y="8787"/>
                  </a:cubicBezTo>
                  <a:cubicBezTo>
                    <a:pt x="10250" y="8787"/>
                    <a:pt x="9833" y="7936"/>
                    <a:pt x="9669" y="7558"/>
                  </a:cubicBezTo>
                  <a:cubicBezTo>
                    <a:pt x="9500" y="7181"/>
                    <a:pt x="9003" y="7654"/>
                    <a:pt x="9003" y="7936"/>
                  </a:cubicBezTo>
                  <a:cubicBezTo>
                    <a:pt x="9003" y="8220"/>
                    <a:pt x="8586" y="8220"/>
                    <a:pt x="8170" y="8220"/>
                  </a:cubicBezTo>
                  <a:cubicBezTo>
                    <a:pt x="7754" y="8220"/>
                    <a:pt x="6923" y="7464"/>
                    <a:pt x="6590" y="7654"/>
                  </a:cubicBezTo>
                  <a:cubicBezTo>
                    <a:pt x="6256" y="7844"/>
                    <a:pt x="5924" y="6992"/>
                    <a:pt x="6007" y="6613"/>
                  </a:cubicBezTo>
                  <a:cubicBezTo>
                    <a:pt x="6090" y="6237"/>
                    <a:pt x="5176" y="6520"/>
                    <a:pt x="4843" y="6709"/>
                  </a:cubicBezTo>
                  <a:cubicBezTo>
                    <a:pt x="4510" y="6898"/>
                    <a:pt x="4344" y="6237"/>
                    <a:pt x="4344" y="6237"/>
                  </a:cubicBezTo>
                  <a:cubicBezTo>
                    <a:pt x="4344" y="6237"/>
                    <a:pt x="4152" y="5857"/>
                    <a:pt x="3852" y="5692"/>
                  </a:cubicBezTo>
                  <a:lnTo>
                    <a:pt x="3455" y="9922"/>
                  </a:lnTo>
                  <a:lnTo>
                    <a:pt x="2976" y="10468"/>
                  </a:lnTo>
                  <a:lnTo>
                    <a:pt x="191" y="10359"/>
                  </a:lnTo>
                  <a:lnTo>
                    <a:pt x="0" y="17443"/>
                  </a:lnTo>
                  <a:lnTo>
                    <a:pt x="2139" y="20763"/>
                  </a:lnTo>
                  <a:cubicBezTo>
                    <a:pt x="3253" y="20505"/>
                    <a:pt x="5565" y="20143"/>
                    <a:pt x="5565" y="20585"/>
                  </a:cubicBezTo>
                  <a:cubicBezTo>
                    <a:pt x="5565" y="20717"/>
                    <a:pt x="5623" y="20890"/>
                    <a:pt x="5715" y="21075"/>
                  </a:cubicBezTo>
                  <a:cubicBezTo>
                    <a:pt x="6104" y="20971"/>
                    <a:pt x="6470" y="20880"/>
                    <a:pt x="6673" y="20909"/>
                  </a:cubicBezTo>
                  <a:cubicBezTo>
                    <a:pt x="7116" y="20971"/>
                    <a:pt x="8615" y="21600"/>
                    <a:pt x="9057" y="21348"/>
                  </a:cubicBezTo>
                  <a:cubicBezTo>
                    <a:pt x="9500" y="21098"/>
                    <a:pt x="10278" y="19209"/>
                    <a:pt x="10998" y="18956"/>
                  </a:cubicBezTo>
                  <a:cubicBezTo>
                    <a:pt x="11720" y="18704"/>
                    <a:pt x="12718" y="17824"/>
                    <a:pt x="12718" y="17446"/>
                  </a:cubicBezTo>
                  <a:cubicBezTo>
                    <a:pt x="12718" y="17067"/>
                    <a:pt x="12718" y="16689"/>
                    <a:pt x="13773" y="16375"/>
                  </a:cubicBezTo>
                  <a:lnTo>
                    <a:pt x="15382" y="16316"/>
                  </a:lnTo>
                  <a:lnTo>
                    <a:pt x="15491" y="16312"/>
                  </a:lnTo>
                  <a:lnTo>
                    <a:pt x="15104" y="14736"/>
                  </a:lnTo>
                  <a:cubicBezTo>
                    <a:pt x="15104" y="14736"/>
                    <a:pt x="20018" y="12652"/>
                    <a:pt x="20299" y="12602"/>
                  </a:cubicBezTo>
                  <a:cubicBezTo>
                    <a:pt x="20082" y="12098"/>
                    <a:pt x="19861" y="11727"/>
                    <a:pt x="19968" y="11666"/>
                  </a:cubicBezTo>
                  <a:cubicBezTo>
                    <a:pt x="20159" y="11556"/>
                    <a:pt x="20256" y="10030"/>
                    <a:pt x="20256" y="9596"/>
                  </a:cubicBezTo>
                  <a:cubicBezTo>
                    <a:pt x="20256" y="9159"/>
                    <a:pt x="21408" y="9486"/>
                    <a:pt x="21023" y="9048"/>
                  </a:cubicBezTo>
                  <a:cubicBezTo>
                    <a:pt x="20640" y="8614"/>
                    <a:pt x="20736" y="6108"/>
                    <a:pt x="20927" y="5563"/>
                  </a:cubicBezTo>
                  <a:cubicBezTo>
                    <a:pt x="21119" y="5018"/>
                    <a:pt x="21600" y="5563"/>
                    <a:pt x="21600" y="5127"/>
                  </a:cubicBezTo>
                  <a:cubicBezTo>
                    <a:pt x="21600" y="4690"/>
                    <a:pt x="21023" y="3272"/>
                    <a:pt x="20736" y="2837"/>
                  </a:cubicBezTo>
                  <a:cubicBezTo>
                    <a:pt x="20527" y="2523"/>
                    <a:pt x="18815" y="1747"/>
                    <a:pt x="18336" y="1640"/>
                  </a:cubicBezTo>
                  <a:cubicBezTo>
                    <a:pt x="17856" y="1530"/>
                    <a:pt x="17087" y="876"/>
                    <a:pt x="16608" y="87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79" name="Shape 2235"/>
            <p:cNvSpPr/>
            <p:nvPr/>
          </p:nvSpPr>
          <p:spPr>
            <a:xfrm>
              <a:off x="8943971" y="5267006"/>
              <a:ext cx="87184" cy="74063"/>
            </a:xfrm>
            <a:custGeom>
              <a:avLst/>
              <a:gdLst/>
              <a:ahLst/>
              <a:cxnLst>
                <a:cxn ang="0">
                  <a:pos x="wd2" y="hd2"/>
                </a:cxn>
                <a:cxn ang="5400000">
                  <a:pos x="wd2" y="hd2"/>
                </a:cxn>
                <a:cxn ang="10800000">
                  <a:pos x="wd2" y="hd2"/>
                </a:cxn>
                <a:cxn ang="16200000">
                  <a:pos x="wd2" y="hd2"/>
                </a:cxn>
              </a:cxnLst>
              <a:rect l="0" t="0" r="r" b="b"/>
              <a:pathLst>
                <a:path w="21126" h="20522" extrusionOk="0">
                  <a:moveTo>
                    <a:pt x="17543" y="0"/>
                  </a:moveTo>
                  <a:cubicBezTo>
                    <a:pt x="15121" y="780"/>
                    <a:pt x="12534" y="1674"/>
                    <a:pt x="11464" y="2286"/>
                  </a:cubicBezTo>
                  <a:cubicBezTo>
                    <a:pt x="9900" y="3187"/>
                    <a:pt x="9089" y="3745"/>
                    <a:pt x="5973" y="3382"/>
                  </a:cubicBezTo>
                  <a:cubicBezTo>
                    <a:pt x="5603" y="3906"/>
                    <a:pt x="5174" y="4343"/>
                    <a:pt x="4633" y="4558"/>
                  </a:cubicBezTo>
                  <a:cubicBezTo>
                    <a:pt x="1952" y="5681"/>
                    <a:pt x="2434" y="12652"/>
                    <a:pt x="2434" y="12652"/>
                  </a:cubicBezTo>
                  <a:cubicBezTo>
                    <a:pt x="2434" y="12652"/>
                    <a:pt x="0" y="12934"/>
                    <a:pt x="0" y="16276"/>
                  </a:cubicBezTo>
                  <a:cubicBezTo>
                    <a:pt x="0" y="18548"/>
                    <a:pt x="1340" y="19529"/>
                    <a:pt x="2199" y="19919"/>
                  </a:cubicBezTo>
                  <a:cubicBezTo>
                    <a:pt x="3575" y="19987"/>
                    <a:pt x="4844" y="20108"/>
                    <a:pt x="5832" y="20316"/>
                  </a:cubicBezTo>
                  <a:cubicBezTo>
                    <a:pt x="12029" y="21600"/>
                    <a:pt x="11464" y="16450"/>
                    <a:pt x="11464" y="16450"/>
                  </a:cubicBezTo>
                  <a:cubicBezTo>
                    <a:pt x="11464" y="16450"/>
                    <a:pt x="20477" y="17096"/>
                    <a:pt x="21036" y="13876"/>
                  </a:cubicBezTo>
                  <a:cubicBezTo>
                    <a:pt x="21600" y="10655"/>
                    <a:pt x="19342" y="5506"/>
                    <a:pt x="19342" y="5506"/>
                  </a:cubicBezTo>
                  <a:cubicBezTo>
                    <a:pt x="19342" y="5506"/>
                    <a:pt x="17543" y="0"/>
                    <a:pt x="17543" y="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0" name="Shape 2236"/>
            <p:cNvSpPr/>
            <p:nvPr/>
          </p:nvSpPr>
          <p:spPr>
            <a:xfrm>
              <a:off x="9490548" y="4670741"/>
              <a:ext cx="468761" cy="626450"/>
            </a:xfrm>
            <a:custGeom>
              <a:avLst/>
              <a:gdLst/>
              <a:ahLst/>
              <a:cxnLst>
                <a:cxn ang="0">
                  <a:pos x="wd2" y="hd2"/>
                </a:cxn>
                <a:cxn ang="5400000">
                  <a:pos x="wd2" y="hd2"/>
                </a:cxn>
                <a:cxn ang="10800000">
                  <a:pos x="wd2" y="hd2"/>
                </a:cxn>
                <a:cxn ang="16200000">
                  <a:pos x="wd2" y="hd2"/>
                </a:cxn>
              </a:cxnLst>
              <a:rect l="0" t="0" r="r" b="b"/>
              <a:pathLst>
                <a:path w="21515" h="21386" extrusionOk="0">
                  <a:moveTo>
                    <a:pt x="5027" y="3875"/>
                  </a:moveTo>
                  <a:cubicBezTo>
                    <a:pt x="5396" y="4013"/>
                    <a:pt x="5998" y="4734"/>
                    <a:pt x="6414" y="4804"/>
                  </a:cubicBezTo>
                  <a:cubicBezTo>
                    <a:pt x="6830" y="4871"/>
                    <a:pt x="9139" y="5456"/>
                    <a:pt x="10619" y="5903"/>
                  </a:cubicBezTo>
                  <a:cubicBezTo>
                    <a:pt x="12097" y="6350"/>
                    <a:pt x="13022" y="6384"/>
                    <a:pt x="13483" y="6384"/>
                  </a:cubicBezTo>
                  <a:cubicBezTo>
                    <a:pt x="13946" y="6384"/>
                    <a:pt x="14639" y="6488"/>
                    <a:pt x="14223" y="6727"/>
                  </a:cubicBezTo>
                  <a:cubicBezTo>
                    <a:pt x="13807" y="6968"/>
                    <a:pt x="9278" y="10371"/>
                    <a:pt x="8677" y="10851"/>
                  </a:cubicBezTo>
                  <a:cubicBezTo>
                    <a:pt x="8077" y="11333"/>
                    <a:pt x="7706" y="11161"/>
                    <a:pt x="6367" y="11161"/>
                  </a:cubicBezTo>
                  <a:cubicBezTo>
                    <a:pt x="5027" y="11161"/>
                    <a:pt x="4011" y="12261"/>
                    <a:pt x="3641" y="12227"/>
                  </a:cubicBezTo>
                  <a:cubicBezTo>
                    <a:pt x="3423" y="12206"/>
                    <a:pt x="2635" y="12308"/>
                    <a:pt x="1953" y="12422"/>
                  </a:cubicBezTo>
                  <a:lnTo>
                    <a:pt x="958" y="13506"/>
                  </a:lnTo>
                  <a:lnTo>
                    <a:pt x="0" y="14616"/>
                  </a:lnTo>
                  <a:lnTo>
                    <a:pt x="107" y="20169"/>
                  </a:lnTo>
                  <a:lnTo>
                    <a:pt x="1139" y="21386"/>
                  </a:lnTo>
                  <a:cubicBezTo>
                    <a:pt x="1954" y="20577"/>
                    <a:pt x="4147" y="19017"/>
                    <a:pt x="5766" y="17750"/>
                  </a:cubicBezTo>
                  <a:cubicBezTo>
                    <a:pt x="7523" y="16374"/>
                    <a:pt x="8416" y="16054"/>
                    <a:pt x="9401" y="15687"/>
                  </a:cubicBezTo>
                  <a:cubicBezTo>
                    <a:pt x="10387" y="15321"/>
                    <a:pt x="12882" y="13510"/>
                    <a:pt x="14578" y="11906"/>
                  </a:cubicBezTo>
                  <a:cubicBezTo>
                    <a:pt x="15645" y="10896"/>
                    <a:pt x="16826" y="9776"/>
                    <a:pt x="16980" y="9043"/>
                  </a:cubicBezTo>
                  <a:cubicBezTo>
                    <a:pt x="17133" y="8309"/>
                    <a:pt x="18119" y="7347"/>
                    <a:pt x="18858" y="6636"/>
                  </a:cubicBezTo>
                  <a:cubicBezTo>
                    <a:pt x="19598" y="5927"/>
                    <a:pt x="20831" y="4116"/>
                    <a:pt x="20800" y="3566"/>
                  </a:cubicBezTo>
                  <a:cubicBezTo>
                    <a:pt x="20769" y="3017"/>
                    <a:pt x="21416" y="1848"/>
                    <a:pt x="21510" y="863"/>
                  </a:cubicBezTo>
                  <a:cubicBezTo>
                    <a:pt x="21600" y="-121"/>
                    <a:pt x="20492" y="-214"/>
                    <a:pt x="20153" y="336"/>
                  </a:cubicBezTo>
                  <a:cubicBezTo>
                    <a:pt x="19814" y="886"/>
                    <a:pt x="17166" y="1253"/>
                    <a:pt x="15471" y="1275"/>
                  </a:cubicBezTo>
                  <a:cubicBezTo>
                    <a:pt x="13776" y="1298"/>
                    <a:pt x="12762" y="1414"/>
                    <a:pt x="12145" y="1848"/>
                  </a:cubicBezTo>
                  <a:cubicBezTo>
                    <a:pt x="11528" y="2283"/>
                    <a:pt x="9987" y="1734"/>
                    <a:pt x="9433" y="2214"/>
                  </a:cubicBezTo>
                  <a:cubicBezTo>
                    <a:pt x="8880" y="2696"/>
                    <a:pt x="6690" y="3110"/>
                    <a:pt x="5982" y="2009"/>
                  </a:cubicBezTo>
                  <a:cubicBezTo>
                    <a:pt x="5684" y="1544"/>
                    <a:pt x="5288" y="1288"/>
                    <a:pt x="4913" y="1124"/>
                  </a:cubicBezTo>
                  <a:cubicBezTo>
                    <a:pt x="4316" y="1579"/>
                    <a:pt x="3602" y="2248"/>
                    <a:pt x="3733" y="2465"/>
                  </a:cubicBezTo>
                  <a:cubicBezTo>
                    <a:pt x="3920" y="2776"/>
                    <a:pt x="4659" y="3738"/>
                    <a:pt x="5027" y="387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1" name="Shape 2237"/>
            <p:cNvSpPr/>
            <p:nvPr/>
          </p:nvSpPr>
          <p:spPr>
            <a:xfrm>
              <a:off x="7080644" y="3503055"/>
              <a:ext cx="545517" cy="431723"/>
            </a:xfrm>
            <a:custGeom>
              <a:avLst/>
              <a:gdLst/>
              <a:ahLst/>
              <a:cxnLst>
                <a:cxn ang="0">
                  <a:pos x="wd2" y="hd2"/>
                </a:cxn>
                <a:cxn ang="5400000">
                  <a:pos x="wd2" y="hd2"/>
                </a:cxn>
                <a:cxn ang="10800000">
                  <a:pos x="wd2" y="hd2"/>
                </a:cxn>
                <a:cxn ang="16200000">
                  <a:pos x="wd2" y="hd2"/>
                </a:cxn>
              </a:cxnLst>
              <a:rect l="0" t="0" r="r" b="b"/>
              <a:pathLst>
                <a:path w="21556" h="21412" extrusionOk="0">
                  <a:moveTo>
                    <a:pt x="7957" y="21412"/>
                  </a:moveTo>
                  <a:cubicBezTo>
                    <a:pt x="7928" y="19938"/>
                    <a:pt x="7888" y="18483"/>
                    <a:pt x="7917" y="18341"/>
                  </a:cubicBezTo>
                  <a:cubicBezTo>
                    <a:pt x="7975" y="18047"/>
                    <a:pt x="10372" y="16286"/>
                    <a:pt x="10782" y="15992"/>
                  </a:cubicBezTo>
                  <a:cubicBezTo>
                    <a:pt x="11191" y="15699"/>
                    <a:pt x="11951" y="16138"/>
                    <a:pt x="11951" y="15552"/>
                  </a:cubicBezTo>
                  <a:cubicBezTo>
                    <a:pt x="11951" y="14964"/>
                    <a:pt x="12945" y="15259"/>
                    <a:pt x="13531" y="15111"/>
                  </a:cubicBezTo>
                  <a:cubicBezTo>
                    <a:pt x="14115" y="14964"/>
                    <a:pt x="14466" y="14451"/>
                    <a:pt x="14466" y="13790"/>
                  </a:cubicBezTo>
                  <a:cubicBezTo>
                    <a:pt x="14466" y="13129"/>
                    <a:pt x="15285" y="13276"/>
                    <a:pt x="15811" y="13202"/>
                  </a:cubicBezTo>
                  <a:cubicBezTo>
                    <a:pt x="16338" y="13129"/>
                    <a:pt x="16278" y="12543"/>
                    <a:pt x="16630" y="12543"/>
                  </a:cubicBezTo>
                  <a:cubicBezTo>
                    <a:pt x="16981" y="12543"/>
                    <a:pt x="16805" y="11883"/>
                    <a:pt x="16864" y="11147"/>
                  </a:cubicBezTo>
                  <a:cubicBezTo>
                    <a:pt x="16922" y="10415"/>
                    <a:pt x="16922" y="10561"/>
                    <a:pt x="17448" y="10561"/>
                  </a:cubicBezTo>
                  <a:cubicBezTo>
                    <a:pt x="17974" y="10561"/>
                    <a:pt x="18501" y="10194"/>
                    <a:pt x="18501" y="9754"/>
                  </a:cubicBezTo>
                  <a:cubicBezTo>
                    <a:pt x="18501" y="9312"/>
                    <a:pt x="20781" y="9607"/>
                    <a:pt x="21133" y="9607"/>
                  </a:cubicBezTo>
                  <a:cubicBezTo>
                    <a:pt x="21483" y="9607"/>
                    <a:pt x="21600" y="9093"/>
                    <a:pt x="21542" y="8726"/>
                  </a:cubicBezTo>
                  <a:cubicBezTo>
                    <a:pt x="21483" y="8359"/>
                    <a:pt x="21191" y="7258"/>
                    <a:pt x="20839" y="7185"/>
                  </a:cubicBezTo>
                  <a:cubicBezTo>
                    <a:pt x="20489" y="7111"/>
                    <a:pt x="20723" y="6010"/>
                    <a:pt x="20723" y="5130"/>
                  </a:cubicBezTo>
                  <a:cubicBezTo>
                    <a:pt x="20723" y="4250"/>
                    <a:pt x="20606" y="3441"/>
                    <a:pt x="20197" y="2782"/>
                  </a:cubicBezTo>
                  <a:cubicBezTo>
                    <a:pt x="20111" y="2642"/>
                    <a:pt x="20009" y="2390"/>
                    <a:pt x="19902" y="2089"/>
                  </a:cubicBezTo>
                  <a:cubicBezTo>
                    <a:pt x="19262" y="2104"/>
                    <a:pt x="18487" y="1501"/>
                    <a:pt x="17821" y="1476"/>
                  </a:cubicBezTo>
                  <a:cubicBezTo>
                    <a:pt x="16892" y="1444"/>
                    <a:pt x="15460" y="2044"/>
                    <a:pt x="14771" y="1077"/>
                  </a:cubicBezTo>
                  <a:cubicBezTo>
                    <a:pt x="14081" y="110"/>
                    <a:pt x="13604" y="-188"/>
                    <a:pt x="13101" y="110"/>
                  </a:cubicBezTo>
                  <a:cubicBezTo>
                    <a:pt x="12597" y="411"/>
                    <a:pt x="11669" y="3741"/>
                    <a:pt x="11138" y="4705"/>
                  </a:cubicBezTo>
                  <a:cubicBezTo>
                    <a:pt x="10607" y="5672"/>
                    <a:pt x="9123" y="6338"/>
                    <a:pt x="8407" y="6338"/>
                  </a:cubicBezTo>
                  <a:cubicBezTo>
                    <a:pt x="7690" y="6338"/>
                    <a:pt x="7611" y="7701"/>
                    <a:pt x="7054" y="8268"/>
                  </a:cubicBezTo>
                  <a:cubicBezTo>
                    <a:pt x="6497" y="8832"/>
                    <a:pt x="6710" y="9732"/>
                    <a:pt x="6046" y="10397"/>
                  </a:cubicBezTo>
                  <a:cubicBezTo>
                    <a:pt x="5383" y="11063"/>
                    <a:pt x="5701" y="13093"/>
                    <a:pt x="6046" y="13827"/>
                  </a:cubicBezTo>
                  <a:cubicBezTo>
                    <a:pt x="6390" y="14558"/>
                    <a:pt x="4826" y="16856"/>
                    <a:pt x="3925" y="17522"/>
                  </a:cubicBezTo>
                  <a:cubicBezTo>
                    <a:pt x="3023" y="18187"/>
                    <a:pt x="2732" y="19451"/>
                    <a:pt x="1299" y="19751"/>
                  </a:cubicBezTo>
                  <a:cubicBezTo>
                    <a:pt x="742" y="19869"/>
                    <a:pt x="324" y="20169"/>
                    <a:pt x="0" y="20550"/>
                  </a:cubicBezTo>
                  <a:cubicBezTo>
                    <a:pt x="2230" y="20550"/>
                    <a:pt x="5537" y="20550"/>
                    <a:pt x="6670" y="20550"/>
                  </a:cubicBezTo>
                  <a:cubicBezTo>
                    <a:pt x="8053" y="20550"/>
                    <a:pt x="7735" y="20940"/>
                    <a:pt x="7957" y="2141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2" name="Shape 2238"/>
            <p:cNvSpPr/>
            <p:nvPr/>
          </p:nvSpPr>
          <p:spPr>
            <a:xfrm>
              <a:off x="8024730" y="3428522"/>
              <a:ext cx="188847" cy="363136"/>
            </a:xfrm>
            <a:custGeom>
              <a:avLst/>
              <a:gdLst/>
              <a:ahLst/>
              <a:cxnLst>
                <a:cxn ang="0">
                  <a:pos x="wd2" y="hd2"/>
                </a:cxn>
                <a:cxn ang="5400000">
                  <a:pos x="wd2" y="hd2"/>
                </a:cxn>
                <a:cxn ang="10800000">
                  <a:pos x="wd2" y="hd2"/>
                </a:cxn>
                <a:cxn ang="16200000">
                  <a:pos x="wd2" y="hd2"/>
                </a:cxn>
              </a:cxnLst>
              <a:rect l="0" t="0" r="r" b="b"/>
              <a:pathLst>
                <a:path w="20885" h="21297" extrusionOk="0">
                  <a:moveTo>
                    <a:pt x="5220" y="5167"/>
                  </a:moveTo>
                  <a:cubicBezTo>
                    <a:pt x="6406" y="6113"/>
                    <a:pt x="4925" y="7685"/>
                    <a:pt x="3734" y="8001"/>
                  </a:cubicBezTo>
                  <a:cubicBezTo>
                    <a:pt x="2548" y="8317"/>
                    <a:pt x="1657" y="9733"/>
                    <a:pt x="471" y="9733"/>
                  </a:cubicBezTo>
                  <a:cubicBezTo>
                    <a:pt x="-715" y="9733"/>
                    <a:pt x="471" y="12095"/>
                    <a:pt x="2548" y="12569"/>
                  </a:cubicBezTo>
                  <a:cubicBezTo>
                    <a:pt x="4625" y="13041"/>
                    <a:pt x="4625" y="13825"/>
                    <a:pt x="4625" y="14299"/>
                  </a:cubicBezTo>
                  <a:cubicBezTo>
                    <a:pt x="4625" y="14770"/>
                    <a:pt x="7598" y="15242"/>
                    <a:pt x="8488" y="15874"/>
                  </a:cubicBezTo>
                  <a:cubicBezTo>
                    <a:pt x="9379" y="16503"/>
                    <a:pt x="10860" y="19494"/>
                    <a:pt x="10860" y="20598"/>
                  </a:cubicBezTo>
                  <a:cubicBezTo>
                    <a:pt x="10860" y="20880"/>
                    <a:pt x="11043" y="21109"/>
                    <a:pt x="11306" y="21297"/>
                  </a:cubicBezTo>
                  <a:cubicBezTo>
                    <a:pt x="12068" y="21022"/>
                    <a:pt x="13004" y="20705"/>
                    <a:pt x="13388" y="20322"/>
                  </a:cubicBezTo>
                  <a:cubicBezTo>
                    <a:pt x="14053" y="19652"/>
                    <a:pt x="14574" y="18511"/>
                    <a:pt x="14279" y="18195"/>
                  </a:cubicBezTo>
                  <a:cubicBezTo>
                    <a:pt x="13978" y="17881"/>
                    <a:pt x="14053" y="17330"/>
                    <a:pt x="14724" y="17014"/>
                  </a:cubicBezTo>
                  <a:cubicBezTo>
                    <a:pt x="15390" y="16701"/>
                    <a:pt x="18062" y="15204"/>
                    <a:pt x="18580" y="15086"/>
                  </a:cubicBezTo>
                  <a:cubicBezTo>
                    <a:pt x="19098" y="14968"/>
                    <a:pt x="20805" y="15127"/>
                    <a:pt x="20732" y="14259"/>
                  </a:cubicBezTo>
                  <a:cubicBezTo>
                    <a:pt x="20703" y="13915"/>
                    <a:pt x="20783" y="13386"/>
                    <a:pt x="20885" y="12872"/>
                  </a:cubicBezTo>
                  <a:cubicBezTo>
                    <a:pt x="19680" y="12462"/>
                    <a:pt x="18953" y="11978"/>
                    <a:pt x="18953" y="11741"/>
                  </a:cubicBezTo>
                  <a:cubicBezTo>
                    <a:pt x="18953" y="11230"/>
                    <a:pt x="17617" y="10362"/>
                    <a:pt x="16876" y="10836"/>
                  </a:cubicBezTo>
                  <a:cubicBezTo>
                    <a:pt x="16130" y="11308"/>
                    <a:pt x="13313" y="10914"/>
                    <a:pt x="12940" y="9931"/>
                  </a:cubicBezTo>
                  <a:cubicBezTo>
                    <a:pt x="12570" y="8946"/>
                    <a:pt x="14794" y="8984"/>
                    <a:pt x="16876" y="8081"/>
                  </a:cubicBezTo>
                  <a:cubicBezTo>
                    <a:pt x="18953" y="7174"/>
                    <a:pt x="19248" y="5441"/>
                    <a:pt x="17021" y="4498"/>
                  </a:cubicBezTo>
                  <a:cubicBezTo>
                    <a:pt x="14794" y="3552"/>
                    <a:pt x="16353" y="3041"/>
                    <a:pt x="17912" y="2176"/>
                  </a:cubicBezTo>
                  <a:cubicBezTo>
                    <a:pt x="19471" y="1311"/>
                    <a:pt x="18062" y="837"/>
                    <a:pt x="17247" y="1231"/>
                  </a:cubicBezTo>
                  <a:cubicBezTo>
                    <a:pt x="16425" y="1624"/>
                    <a:pt x="15095" y="1743"/>
                    <a:pt x="14869" y="797"/>
                  </a:cubicBezTo>
                  <a:cubicBezTo>
                    <a:pt x="14649" y="-146"/>
                    <a:pt x="9822" y="-303"/>
                    <a:pt x="7968" y="601"/>
                  </a:cubicBezTo>
                  <a:cubicBezTo>
                    <a:pt x="7319" y="918"/>
                    <a:pt x="6323" y="1015"/>
                    <a:pt x="5269" y="1012"/>
                  </a:cubicBezTo>
                  <a:cubicBezTo>
                    <a:pt x="4829" y="2576"/>
                    <a:pt x="4426" y="4536"/>
                    <a:pt x="5220" y="516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3" name="Shape 2239"/>
            <p:cNvSpPr/>
            <p:nvPr/>
          </p:nvSpPr>
          <p:spPr>
            <a:xfrm>
              <a:off x="7279399" y="3453367"/>
              <a:ext cx="945841" cy="906971"/>
            </a:xfrm>
            <a:custGeom>
              <a:avLst/>
              <a:gdLst/>
              <a:ahLst/>
              <a:cxnLst>
                <a:cxn ang="0">
                  <a:pos x="wd2" y="hd2"/>
                </a:cxn>
                <a:cxn ang="5400000">
                  <a:pos x="wd2" y="hd2"/>
                </a:cxn>
                <a:cxn ang="10800000">
                  <a:pos x="wd2" y="hd2"/>
                </a:cxn>
                <a:cxn ang="16200000">
                  <a:pos x="wd2" y="hd2"/>
                </a:cxn>
              </a:cxnLst>
              <a:rect l="0" t="0" r="r" b="b"/>
              <a:pathLst>
                <a:path w="21589" h="21551" extrusionOk="0">
                  <a:moveTo>
                    <a:pt x="7403" y="4077"/>
                  </a:moveTo>
                  <a:cubicBezTo>
                    <a:pt x="7403" y="4499"/>
                    <a:pt x="7267" y="5026"/>
                    <a:pt x="7470" y="5061"/>
                  </a:cubicBezTo>
                  <a:cubicBezTo>
                    <a:pt x="7673" y="5096"/>
                    <a:pt x="7842" y="5624"/>
                    <a:pt x="7876" y="5800"/>
                  </a:cubicBezTo>
                  <a:cubicBezTo>
                    <a:pt x="7909" y="5976"/>
                    <a:pt x="7842" y="6222"/>
                    <a:pt x="7640" y="6222"/>
                  </a:cubicBezTo>
                  <a:cubicBezTo>
                    <a:pt x="7436" y="6222"/>
                    <a:pt x="6119" y="6081"/>
                    <a:pt x="6119" y="6292"/>
                  </a:cubicBezTo>
                  <a:cubicBezTo>
                    <a:pt x="6119" y="6503"/>
                    <a:pt x="5815" y="6679"/>
                    <a:pt x="5511" y="6679"/>
                  </a:cubicBezTo>
                  <a:cubicBezTo>
                    <a:pt x="5207" y="6679"/>
                    <a:pt x="5207" y="6609"/>
                    <a:pt x="5174" y="6960"/>
                  </a:cubicBezTo>
                  <a:cubicBezTo>
                    <a:pt x="5140" y="7312"/>
                    <a:pt x="5241" y="7628"/>
                    <a:pt x="5039" y="7628"/>
                  </a:cubicBezTo>
                  <a:cubicBezTo>
                    <a:pt x="4835" y="7628"/>
                    <a:pt x="4870" y="7910"/>
                    <a:pt x="4565" y="7944"/>
                  </a:cubicBezTo>
                  <a:cubicBezTo>
                    <a:pt x="4262" y="7980"/>
                    <a:pt x="3788" y="7910"/>
                    <a:pt x="3788" y="8226"/>
                  </a:cubicBezTo>
                  <a:cubicBezTo>
                    <a:pt x="3788" y="8543"/>
                    <a:pt x="3586" y="8789"/>
                    <a:pt x="3248" y="8859"/>
                  </a:cubicBezTo>
                  <a:cubicBezTo>
                    <a:pt x="2910" y="8930"/>
                    <a:pt x="2336" y="8789"/>
                    <a:pt x="2336" y="9070"/>
                  </a:cubicBezTo>
                  <a:cubicBezTo>
                    <a:pt x="2336" y="9351"/>
                    <a:pt x="1897" y="9140"/>
                    <a:pt x="1661" y="9281"/>
                  </a:cubicBezTo>
                  <a:cubicBezTo>
                    <a:pt x="1424" y="9422"/>
                    <a:pt x="39" y="10265"/>
                    <a:pt x="6" y="10406"/>
                  </a:cubicBezTo>
                  <a:cubicBezTo>
                    <a:pt x="-11" y="10474"/>
                    <a:pt x="12" y="11171"/>
                    <a:pt x="29" y="11878"/>
                  </a:cubicBezTo>
                  <a:cubicBezTo>
                    <a:pt x="64" y="11940"/>
                    <a:pt x="122" y="12005"/>
                    <a:pt x="232" y="12071"/>
                  </a:cubicBezTo>
                  <a:cubicBezTo>
                    <a:pt x="742" y="12374"/>
                    <a:pt x="9994" y="18745"/>
                    <a:pt x="10286" y="19049"/>
                  </a:cubicBezTo>
                  <a:cubicBezTo>
                    <a:pt x="10577" y="19352"/>
                    <a:pt x="10941" y="20034"/>
                    <a:pt x="10941" y="20034"/>
                  </a:cubicBezTo>
                  <a:cubicBezTo>
                    <a:pt x="10941" y="20034"/>
                    <a:pt x="11597" y="20110"/>
                    <a:pt x="12107" y="20414"/>
                  </a:cubicBezTo>
                  <a:cubicBezTo>
                    <a:pt x="12617" y="20717"/>
                    <a:pt x="12617" y="21551"/>
                    <a:pt x="12617" y="21551"/>
                  </a:cubicBezTo>
                  <a:cubicBezTo>
                    <a:pt x="12617" y="21551"/>
                    <a:pt x="13272" y="21401"/>
                    <a:pt x="13637" y="21324"/>
                  </a:cubicBezTo>
                  <a:cubicBezTo>
                    <a:pt x="14001" y="21248"/>
                    <a:pt x="15240" y="20792"/>
                    <a:pt x="15240" y="20792"/>
                  </a:cubicBezTo>
                  <a:lnTo>
                    <a:pt x="17133" y="19201"/>
                  </a:lnTo>
                  <a:lnTo>
                    <a:pt x="21578" y="16318"/>
                  </a:lnTo>
                  <a:cubicBezTo>
                    <a:pt x="21578" y="16318"/>
                    <a:pt x="21582" y="16318"/>
                    <a:pt x="21589" y="16318"/>
                  </a:cubicBezTo>
                  <a:cubicBezTo>
                    <a:pt x="21452" y="15808"/>
                    <a:pt x="21305" y="15398"/>
                    <a:pt x="21067" y="15398"/>
                  </a:cubicBezTo>
                  <a:cubicBezTo>
                    <a:pt x="20799" y="15398"/>
                    <a:pt x="20608" y="15160"/>
                    <a:pt x="20302" y="15160"/>
                  </a:cubicBezTo>
                  <a:cubicBezTo>
                    <a:pt x="19997" y="15160"/>
                    <a:pt x="19614" y="15001"/>
                    <a:pt x="19576" y="14722"/>
                  </a:cubicBezTo>
                  <a:cubicBezTo>
                    <a:pt x="19538" y="14444"/>
                    <a:pt x="19691" y="14244"/>
                    <a:pt x="19461" y="13887"/>
                  </a:cubicBezTo>
                  <a:cubicBezTo>
                    <a:pt x="19232" y="13528"/>
                    <a:pt x="19003" y="13369"/>
                    <a:pt x="19003" y="13210"/>
                  </a:cubicBezTo>
                  <a:cubicBezTo>
                    <a:pt x="19003" y="13051"/>
                    <a:pt x="19392" y="12741"/>
                    <a:pt x="19453" y="12676"/>
                  </a:cubicBezTo>
                  <a:cubicBezTo>
                    <a:pt x="19514" y="12613"/>
                    <a:pt x="19299" y="12358"/>
                    <a:pt x="19299" y="12182"/>
                  </a:cubicBezTo>
                  <a:cubicBezTo>
                    <a:pt x="19299" y="12007"/>
                    <a:pt x="19146" y="11704"/>
                    <a:pt x="19299" y="11513"/>
                  </a:cubicBezTo>
                  <a:cubicBezTo>
                    <a:pt x="19453" y="11321"/>
                    <a:pt x="19545" y="11130"/>
                    <a:pt x="19376" y="10779"/>
                  </a:cubicBezTo>
                  <a:cubicBezTo>
                    <a:pt x="19207" y="10428"/>
                    <a:pt x="19606" y="10109"/>
                    <a:pt x="19407" y="9647"/>
                  </a:cubicBezTo>
                  <a:cubicBezTo>
                    <a:pt x="19207" y="9184"/>
                    <a:pt x="18902" y="8818"/>
                    <a:pt x="18931" y="8658"/>
                  </a:cubicBezTo>
                  <a:cubicBezTo>
                    <a:pt x="18945" y="8590"/>
                    <a:pt x="19044" y="8515"/>
                    <a:pt x="19161" y="8432"/>
                  </a:cubicBezTo>
                  <a:cubicBezTo>
                    <a:pt x="19107" y="8356"/>
                    <a:pt x="19069" y="8262"/>
                    <a:pt x="19069" y="8148"/>
                  </a:cubicBezTo>
                  <a:cubicBezTo>
                    <a:pt x="19069" y="7701"/>
                    <a:pt x="18764" y="6489"/>
                    <a:pt x="18580" y="6234"/>
                  </a:cubicBezTo>
                  <a:cubicBezTo>
                    <a:pt x="18396" y="5978"/>
                    <a:pt x="17783" y="5787"/>
                    <a:pt x="17783" y="5596"/>
                  </a:cubicBezTo>
                  <a:cubicBezTo>
                    <a:pt x="17783" y="5404"/>
                    <a:pt x="17783" y="5086"/>
                    <a:pt x="17354" y="4895"/>
                  </a:cubicBezTo>
                  <a:cubicBezTo>
                    <a:pt x="16925" y="4703"/>
                    <a:pt x="16680" y="3746"/>
                    <a:pt x="16925" y="3746"/>
                  </a:cubicBezTo>
                  <a:cubicBezTo>
                    <a:pt x="17170" y="3746"/>
                    <a:pt x="17354" y="3172"/>
                    <a:pt x="17599" y="3044"/>
                  </a:cubicBezTo>
                  <a:cubicBezTo>
                    <a:pt x="17844" y="2917"/>
                    <a:pt x="18150" y="2279"/>
                    <a:pt x="17905" y="1896"/>
                  </a:cubicBezTo>
                  <a:cubicBezTo>
                    <a:pt x="17742" y="1641"/>
                    <a:pt x="17824" y="846"/>
                    <a:pt x="17916" y="212"/>
                  </a:cubicBezTo>
                  <a:cubicBezTo>
                    <a:pt x="17510" y="209"/>
                    <a:pt x="17060" y="56"/>
                    <a:pt x="16940" y="15"/>
                  </a:cubicBezTo>
                  <a:cubicBezTo>
                    <a:pt x="16756" y="-49"/>
                    <a:pt x="16221" y="110"/>
                    <a:pt x="15883" y="126"/>
                  </a:cubicBezTo>
                  <a:cubicBezTo>
                    <a:pt x="15546" y="142"/>
                    <a:pt x="14719" y="700"/>
                    <a:pt x="14444" y="429"/>
                  </a:cubicBezTo>
                  <a:cubicBezTo>
                    <a:pt x="14168" y="158"/>
                    <a:pt x="11349" y="636"/>
                    <a:pt x="10552" y="668"/>
                  </a:cubicBezTo>
                  <a:cubicBezTo>
                    <a:pt x="9756" y="700"/>
                    <a:pt x="9418" y="1562"/>
                    <a:pt x="8944" y="1562"/>
                  </a:cubicBezTo>
                  <a:cubicBezTo>
                    <a:pt x="8469" y="1562"/>
                    <a:pt x="7718" y="1976"/>
                    <a:pt x="7320" y="2438"/>
                  </a:cubicBezTo>
                  <a:cubicBezTo>
                    <a:pt x="7207" y="2569"/>
                    <a:pt x="7074" y="2617"/>
                    <a:pt x="6928" y="2620"/>
                  </a:cubicBezTo>
                  <a:cubicBezTo>
                    <a:pt x="6990" y="2764"/>
                    <a:pt x="7049" y="2885"/>
                    <a:pt x="7099" y="2952"/>
                  </a:cubicBezTo>
                  <a:cubicBezTo>
                    <a:pt x="7335" y="3268"/>
                    <a:pt x="7403" y="3655"/>
                    <a:pt x="7403" y="407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4" name="Shape 2240"/>
            <p:cNvSpPr/>
            <p:nvPr/>
          </p:nvSpPr>
          <p:spPr>
            <a:xfrm>
              <a:off x="8099263" y="3652122"/>
              <a:ext cx="686635" cy="661919"/>
            </a:xfrm>
            <a:custGeom>
              <a:avLst/>
              <a:gdLst/>
              <a:ahLst/>
              <a:cxnLst>
                <a:cxn ang="0">
                  <a:pos x="wd2" y="hd2"/>
                </a:cxn>
                <a:cxn ang="5400000">
                  <a:pos x="wd2" y="hd2"/>
                </a:cxn>
                <a:cxn ang="10800000">
                  <a:pos x="wd2" y="hd2"/>
                </a:cxn>
                <a:cxn ang="16200000">
                  <a:pos x="wd2" y="hd2"/>
                </a:cxn>
              </a:cxnLst>
              <a:rect l="0" t="0" r="r" b="b"/>
              <a:pathLst>
                <a:path w="21429" h="21600" extrusionOk="0">
                  <a:moveTo>
                    <a:pt x="2370" y="1232"/>
                  </a:moveTo>
                  <a:cubicBezTo>
                    <a:pt x="2225" y="1297"/>
                    <a:pt x="1470" y="2130"/>
                    <a:pt x="1283" y="2305"/>
                  </a:cubicBezTo>
                  <a:cubicBezTo>
                    <a:pt x="1093" y="2480"/>
                    <a:pt x="1071" y="2787"/>
                    <a:pt x="1156" y="2962"/>
                  </a:cubicBezTo>
                  <a:cubicBezTo>
                    <a:pt x="1239" y="3137"/>
                    <a:pt x="1093" y="3773"/>
                    <a:pt x="904" y="4145"/>
                  </a:cubicBezTo>
                  <a:cubicBezTo>
                    <a:pt x="716" y="4517"/>
                    <a:pt x="45" y="4780"/>
                    <a:pt x="3" y="4999"/>
                  </a:cubicBezTo>
                  <a:cubicBezTo>
                    <a:pt x="-38" y="5218"/>
                    <a:pt x="380" y="5720"/>
                    <a:pt x="653" y="6355"/>
                  </a:cubicBezTo>
                  <a:cubicBezTo>
                    <a:pt x="925" y="6992"/>
                    <a:pt x="380" y="7430"/>
                    <a:pt x="611" y="7912"/>
                  </a:cubicBezTo>
                  <a:cubicBezTo>
                    <a:pt x="841" y="8392"/>
                    <a:pt x="716" y="8656"/>
                    <a:pt x="506" y="8920"/>
                  </a:cubicBezTo>
                  <a:cubicBezTo>
                    <a:pt x="296" y="9182"/>
                    <a:pt x="506" y="9597"/>
                    <a:pt x="506" y="9839"/>
                  </a:cubicBezTo>
                  <a:cubicBezTo>
                    <a:pt x="506" y="10080"/>
                    <a:pt x="799" y="10429"/>
                    <a:pt x="716" y="10517"/>
                  </a:cubicBezTo>
                  <a:cubicBezTo>
                    <a:pt x="632" y="10605"/>
                    <a:pt x="101" y="11032"/>
                    <a:pt x="101" y="11250"/>
                  </a:cubicBezTo>
                  <a:cubicBezTo>
                    <a:pt x="101" y="11469"/>
                    <a:pt x="414" y="11688"/>
                    <a:pt x="728" y="12180"/>
                  </a:cubicBezTo>
                  <a:cubicBezTo>
                    <a:pt x="1041" y="12670"/>
                    <a:pt x="832" y="12945"/>
                    <a:pt x="885" y="13326"/>
                  </a:cubicBezTo>
                  <a:cubicBezTo>
                    <a:pt x="937" y="13710"/>
                    <a:pt x="1459" y="13927"/>
                    <a:pt x="1877" y="13927"/>
                  </a:cubicBezTo>
                  <a:cubicBezTo>
                    <a:pt x="2296" y="13927"/>
                    <a:pt x="2557" y="14254"/>
                    <a:pt x="2922" y="14254"/>
                  </a:cubicBezTo>
                  <a:cubicBezTo>
                    <a:pt x="3248" y="14254"/>
                    <a:pt x="3449" y="14817"/>
                    <a:pt x="3636" y="15518"/>
                  </a:cubicBezTo>
                  <a:cubicBezTo>
                    <a:pt x="3793" y="15520"/>
                    <a:pt x="5150" y="15542"/>
                    <a:pt x="5712" y="15934"/>
                  </a:cubicBezTo>
                  <a:cubicBezTo>
                    <a:pt x="6310" y="16352"/>
                    <a:pt x="6609" y="16873"/>
                    <a:pt x="6609" y="16873"/>
                  </a:cubicBezTo>
                  <a:lnTo>
                    <a:pt x="8999" y="15518"/>
                  </a:lnTo>
                  <a:lnTo>
                    <a:pt x="19814" y="21600"/>
                  </a:lnTo>
                  <a:lnTo>
                    <a:pt x="19814" y="20815"/>
                  </a:lnTo>
                  <a:lnTo>
                    <a:pt x="21126" y="20815"/>
                  </a:lnTo>
                  <a:cubicBezTo>
                    <a:pt x="21126" y="20815"/>
                    <a:pt x="21126" y="7294"/>
                    <a:pt x="21126" y="6290"/>
                  </a:cubicBezTo>
                  <a:cubicBezTo>
                    <a:pt x="21126" y="5286"/>
                    <a:pt x="20688" y="4646"/>
                    <a:pt x="21126" y="4098"/>
                  </a:cubicBezTo>
                  <a:cubicBezTo>
                    <a:pt x="21562" y="3549"/>
                    <a:pt x="20950" y="3275"/>
                    <a:pt x="21301" y="2271"/>
                  </a:cubicBezTo>
                  <a:cubicBezTo>
                    <a:pt x="21342" y="2153"/>
                    <a:pt x="21385" y="2028"/>
                    <a:pt x="21429" y="1902"/>
                  </a:cubicBezTo>
                  <a:cubicBezTo>
                    <a:pt x="21417" y="1884"/>
                    <a:pt x="21397" y="1865"/>
                    <a:pt x="21389" y="1845"/>
                  </a:cubicBezTo>
                  <a:cubicBezTo>
                    <a:pt x="21285" y="1538"/>
                    <a:pt x="20718" y="1515"/>
                    <a:pt x="19483" y="1318"/>
                  </a:cubicBezTo>
                  <a:cubicBezTo>
                    <a:pt x="18247" y="1123"/>
                    <a:pt x="18707" y="245"/>
                    <a:pt x="17325" y="158"/>
                  </a:cubicBezTo>
                  <a:cubicBezTo>
                    <a:pt x="15942" y="70"/>
                    <a:pt x="14184" y="1232"/>
                    <a:pt x="14163" y="1845"/>
                  </a:cubicBezTo>
                  <a:cubicBezTo>
                    <a:pt x="14143" y="2458"/>
                    <a:pt x="14812" y="3137"/>
                    <a:pt x="14352" y="3773"/>
                  </a:cubicBezTo>
                  <a:cubicBezTo>
                    <a:pt x="13890" y="4407"/>
                    <a:pt x="12885" y="4472"/>
                    <a:pt x="12173" y="3794"/>
                  </a:cubicBezTo>
                  <a:cubicBezTo>
                    <a:pt x="11461" y="3115"/>
                    <a:pt x="10413" y="2807"/>
                    <a:pt x="9556" y="2807"/>
                  </a:cubicBezTo>
                  <a:cubicBezTo>
                    <a:pt x="8696" y="2807"/>
                    <a:pt x="8088" y="2239"/>
                    <a:pt x="8150" y="1758"/>
                  </a:cubicBezTo>
                  <a:cubicBezTo>
                    <a:pt x="8213" y="1275"/>
                    <a:pt x="7942" y="1055"/>
                    <a:pt x="7230" y="903"/>
                  </a:cubicBezTo>
                  <a:cubicBezTo>
                    <a:pt x="6518" y="750"/>
                    <a:pt x="5911" y="137"/>
                    <a:pt x="4655" y="355"/>
                  </a:cubicBezTo>
                  <a:cubicBezTo>
                    <a:pt x="3981" y="473"/>
                    <a:pt x="3411" y="263"/>
                    <a:pt x="3020" y="0"/>
                  </a:cubicBezTo>
                  <a:cubicBezTo>
                    <a:pt x="2991" y="286"/>
                    <a:pt x="2970" y="580"/>
                    <a:pt x="2977" y="772"/>
                  </a:cubicBezTo>
                  <a:cubicBezTo>
                    <a:pt x="2998" y="1255"/>
                    <a:pt x="2517" y="1165"/>
                    <a:pt x="2370" y="123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5" name="Shape 2241"/>
            <p:cNvSpPr/>
            <p:nvPr/>
          </p:nvSpPr>
          <p:spPr>
            <a:xfrm>
              <a:off x="6906734" y="4571363"/>
              <a:ext cx="131296" cy="38741"/>
            </a:xfrm>
            <a:custGeom>
              <a:avLst/>
              <a:gdLst/>
              <a:ahLst/>
              <a:cxnLst>
                <a:cxn ang="0">
                  <a:pos x="wd2" y="hd2"/>
                </a:cxn>
                <a:cxn ang="5400000">
                  <a:pos x="wd2" y="hd2"/>
                </a:cxn>
                <a:cxn ang="10800000">
                  <a:pos x="wd2" y="hd2"/>
                </a:cxn>
                <a:cxn ang="16200000">
                  <a:pos x="wd2" y="hd2"/>
                </a:cxn>
              </a:cxnLst>
              <a:rect l="0" t="0" r="r" b="b"/>
              <a:pathLst>
                <a:path w="21600" h="18152" extrusionOk="0">
                  <a:moveTo>
                    <a:pt x="10703" y="10092"/>
                  </a:moveTo>
                  <a:cubicBezTo>
                    <a:pt x="12240" y="6113"/>
                    <a:pt x="14757" y="14071"/>
                    <a:pt x="16988" y="14867"/>
                  </a:cubicBezTo>
                  <a:cubicBezTo>
                    <a:pt x="19223" y="15651"/>
                    <a:pt x="21600" y="11297"/>
                    <a:pt x="21600" y="11297"/>
                  </a:cubicBezTo>
                  <a:cubicBezTo>
                    <a:pt x="21600" y="11297"/>
                    <a:pt x="21179" y="10490"/>
                    <a:pt x="17545" y="9694"/>
                  </a:cubicBezTo>
                  <a:cubicBezTo>
                    <a:pt x="13918" y="8898"/>
                    <a:pt x="13637" y="-3448"/>
                    <a:pt x="10424" y="940"/>
                  </a:cubicBezTo>
                  <a:cubicBezTo>
                    <a:pt x="7225" y="5306"/>
                    <a:pt x="4987" y="6488"/>
                    <a:pt x="968" y="5328"/>
                  </a:cubicBezTo>
                  <a:cubicBezTo>
                    <a:pt x="910" y="8830"/>
                    <a:pt x="218" y="13514"/>
                    <a:pt x="0" y="18152"/>
                  </a:cubicBezTo>
                  <a:cubicBezTo>
                    <a:pt x="1030" y="17402"/>
                    <a:pt x="1818" y="16913"/>
                    <a:pt x="2183" y="16845"/>
                  </a:cubicBezTo>
                  <a:cubicBezTo>
                    <a:pt x="4419" y="16447"/>
                    <a:pt x="9166" y="14048"/>
                    <a:pt x="10703" y="1009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6" name="Shape 2242"/>
            <p:cNvSpPr/>
            <p:nvPr/>
          </p:nvSpPr>
          <p:spPr>
            <a:xfrm>
              <a:off x="6906734" y="4471986"/>
              <a:ext cx="258737" cy="202698"/>
            </a:xfrm>
            <a:custGeom>
              <a:avLst/>
              <a:gdLst/>
              <a:ahLst/>
              <a:cxnLst>
                <a:cxn ang="0">
                  <a:pos x="wd2" y="hd2"/>
                </a:cxn>
                <a:cxn ang="5400000">
                  <a:pos x="wd2" y="hd2"/>
                </a:cxn>
                <a:cxn ang="10800000">
                  <a:pos x="wd2" y="hd2"/>
                </a:cxn>
                <a:cxn ang="16200000">
                  <a:pos x="wd2" y="hd2"/>
                </a:cxn>
              </a:cxnLst>
              <a:rect l="0" t="0" r="r" b="b"/>
              <a:pathLst>
                <a:path w="20800" h="20768" extrusionOk="0">
                  <a:moveTo>
                    <a:pt x="4139" y="20276"/>
                  </a:moveTo>
                  <a:cubicBezTo>
                    <a:pt x="4821" y="20363"/>
                    <a:pt x="6188" y="19232"/>
                    <a:pt x="6188" y="19232"/>
                  </a:cubicBezTo>
                  <a:cubicBezTo>
                    <a:pt x="6188" y="19232"/>
                    <a:pt x="10761" y="18797"/>
                    <a:pt x="11512" y="18712"/>
                  </a:cubicBezTo>
                  <a:cubicBezTo>
                    <a:pt x="11778" y="18680"/>
                    <a:pt x="12111" y="18829"/>
                    <a:pt x="12432" y="19021"/>
                  </a:cubicBezTo>
                  <a:cubicBezTo>
                    <a:pt x="12446" y="18777"/>
                    <a:pt x="12443" y="18593"/>
                    <a:pt x="12443" y="18593"/>
                  </a:cubicBezTo>
                  <a:cubicBezTo>
                    <a:pt x="12443" y="18593"/>
                    <a:pt x="14870" y="19210"/>
                    <a:pt x="15033" y="19933"/>
                  </a:cubicBezTo>
                  <a:cubicBezTo>
                    <a:pt x="15194" y="20654"/>
                    <a:pt x="18512" y="21171"/>
                    <a:pt x="20374" y="20346"/>
                  </a:cubicBezTo>
                  <a:cubicBezTo>
                    <a:pt x="20510" y="20284"/>
                    <a:pt x="20642" y="20224"/>
                    <a:pt x="20776" y="20164"/>
                  </a:cubicBezTo>
                  <a:cubicBezTo>
                    <a:pt x="20798" y="19217"/>
                    <a:pt x="20826" y="17683"/>
                    <a:pt x="20753" y="17216"/>
                  </a:cubicBezTo>
                  <a:cubicBezTo>
                    <a:pt x="20645" y="16530"/>
                    <a:pt x="19458" y="15018"/>
                    <a:pt x="18811" y="14191"/>
                  </a:cubicBezTo>
                  <a:cubicBezTo>
                    <a:pt x="18164" y="13365"/>
                    <a:pt x="18269" y="11304"/>
                    <a:pt x="18269" y="11304"/>
                  </a:cubicBezTo>
                  <a:lnTo>
                    <a:pt x="17599" y="10034"/>
                  </a:lnTo>
                  <a:cubicBezTo>
                    <a:pt x="17599" y="10034"/>
                    <a:pt x="17085" y="7419"/>
                    <a:pt x="15545" y="6765"/>
                  </a:cubicBezTo>
                  <a:cubicBezTo>
                    <a:pt x="14005" y="6111"/>
                    <a:pt x="12977" y="2512"/>
                    <a:pt x="12977" y="2512"/>
                  </a:cubicBezTo>
                  <a:lnTo>
                    <a:pt x="11696" y="2512"/>
                  </a:lnTo>
                  <a:cubicBezTo>
                    <a:pt x="11696" y="2512"/>
                    <a:pt x="10669" y="879"/>
                    <a:pt x="9645" y="225"/>
                  </a:cubicBezTo>
                  <a:cubicBezTo>
                    <a:pt x="8618" y="-429"/>
                    <a:pt x="6823" y="550"/>
                    <a:pt x="6823" y="550"/>
                  </a:cubicBezTo>
                  <a:cubicBezTo>
                    <a:pt x="6823" y="550"/>
                    <a:pt x="4769" y="879"/>
                    <a:pt x="3487" y="550"/>
                  </a:cubicBezTo>
                  <a:cubicBezTo>
                    <a:pt x="2203" y="225"/>
                    <a:pt x="2460" y="2512"/>
                    <a:pt x="1433" y="2840"/>
                  </a:cubicBezTo>
                  <a:cubicBezTo>
                    <a:pt x="1393" y="2852"/>
                    <a:pt x="1315" y="2882"/>
                    <a:pt x="1247" y="2902"/>
                  </a:cubicBezTo>
                  <a:cubicBezTo>
                    <a:pt x="1130" y="4232"/>
                    <a:pt x="953" y="5594"/>
                    <a:pt x="411" y="6624"/>
                  </a:cubicBezTo>
                  <a:cubicBezTo>
                    <a:pt x="-774" y="8896"/>
                    <a:pt x="897" y="12197"/>
                    <a:pt x="1760" y="13226"/>
                  </a:cubicBezTo>
                  <a:cubicBezTo>
                    <a:pt x="1938" y="13440"/>
                    <a:pt x="1992" y="13748"/>
                    <a:pt x="1977" y="14104"/>
                  </a:cubicBezTo>
                  <a:cubicBezTo>
                    <a:pt x="3941" y="14357"/>
                    <a:pt x="5035" y="14099"/>
                    <a:pt x="6598" y="13144"/>
                  </a:cubicBezTo>
                  <a:cubicBezTo>
                    <a:pt x="8168" y="12184"/>
                    <a:pt x="8305" y="14884"/>
                    <a:pt x="10077" y="15058"/>
                  </a:cubicBezTo>
                  <a:cubicBezTo>
                    <a:pt x="11853" y="15232"/>
                    <a:pt x="12058" y="15406"/>
                    <a:pt x="12058" y="15406"/>
                  </a:cubicBezTo>
                  <a:cubicBezTo>
                    <a:pt x="12058" y="15406"/>
                    <a:pt x="10898" y="16361"/>
                    <a:pt x="9804" y="16189"/>
                  </a:cubicBezTo>
                  <a:cubicBezTo>
                    <a:pt x="8715" y="16015"/>
                    <a:pt x="7485" y="14275"/>
                    <a:pt x="6734" y="15145"/>
                  </a:cubicBezTo>
                  <a:cubicBezTo>
                    <a:pt x="5983" y="16010"/>
                    <a:pt x="3664" y="16537"/>
                    <a:pt x="2571" y="16622"/>
                  </a:cubicBezTo>
                  <a:cubicBezTo>
                    <a:pt x="2393" y="16639"/>
                    <a:pt x="2007" y="16746"/>
                    <a:pt x="1505" y="16908"/>
                  </a:cubicBezTo>
                  <a:cubicBezTo>
                    <a:pt x="1425" y="17681"/>
                    <a:pt x="1479" y="18439"/>
                    <a:pt x="1921" y="19075"/>
                  </a:cubicBezTo>
                  <a:cubicBezTo>
                    <a:pt x="2060" y="19274"/>
                    <a:pt x="2176" y="19453"/>
                    <a:pt x="2288" y="19632"/>
                  </a:cubicBezTo>
                  <a:cubicBezTo>
                    <a:pt x="4136" y="19036"/>
                    <a:pt x="3568" y="20204"/>
                    <a:pt x="4139" y="2027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7" name="Shape 2243"/>
            <p:cNvSpPr/>
            <p:nvPr/>
          </p:nvSpPr>
          <p:spPr>
            <a:xfrm>
              <a:off x="6931578" y="4645896"/>
              <a:ext cx="126188" cy="75178"/>
            </a:xfrm>
            <a:custGeom>
              <a:avLst/>
              <a:gdLst/>
              <a:ahLst/>
              <a:cxnLst>
                <a:cxn ang="0">
                  <a:pos x="wd2" y="hd2"/>
                </a:cxn>
                <a:cxn ang="5400000">
                  <a:pos x="wd2" y="hd2"/>
                </a:cxn>
                <a:cxn ang="10800000">
                  <a:pos x="wd2" y="hd2"/>
                </a:cxn>
                <a:cxn ang="16200000">
                  <a:pos x="wd2" y="hd2"/>
                </a:cxn>
              </a:cxnLst>
              <a:rect l="0" t="0" r="r" b="b"/>
              <a:pathLst>
                <a:path w="21600" h="21527" extrusionOk="0">
                  <a:moveTo>
                    <a:pt x="11282" y="20137"/>
                  </a:moveTo>
                  <a:cubicBezTo>
                    <a:pt x="13005" y="18123"/>
                    <a:pt x="16452" y="12933"/>
                    <a:pt x="17657" y="13794"/>
                  </a:cubicBezTo>
                  <a:cubicBezTo>
                    <a:pt x="18863" y="14670"/>
                    <a:pt x="20416" y="12933"/>
                    <a:pt x="20416" y="11780"/>
                  </a:cubicBezTo>
                  <a:cubicBezTo>
                    <a:pt x="20416" y="10633"/>
                    <a:pt x="18003" y="6882"/>
                    <a:pt x="19897" y="5728"/>
                  </a:cubicBezTo>
                  <a:cubicBezTo>
                    <a:pt x="21201" y="4943"/>
                    <a:pt x="21519" y="2414"/>
                    <a:pt x="21600" y="872"/>
                  </a:cubicBezTo>
                  <a:cubicBezTo>
                    <a:pt x="20917" y="337"/>
                    <a:pt x="20207" y="-73"/>
                    <a:pt x="19640" y="10"/>
                  </a:cubicBezTo>
                  <a:cubicBezTo>
                    <a:pt x="18041" y="254"/>
                    <a:pt x="8304" y="1462"/>
                    <a:pt x="8304" y="1462"/>
                  </a:cubicBezTo>
                  <a:cubicBezTo>
                    <a:pt x="8304" y="1462"/>
                    <a:pt x="5393" y="4624"/>
                    <a:pt x="3941" y="4387"/>
                  </a:cubicBezTo>
                  <a:cubicBezTo>
                    <a:pt x="2724" y="4179"/>
                    <a:pt x="3935" y="914"/>
                    <a:pt x="0" y="2581"/>
                  </a:cubicBezTo>
                  <a:cubicBezTo>
                    <a:pt x="1971" y="6687"/>
                    <a:pt x="2230" y="8743"/>
                    <a:pt x="6230" y="10633"/>
                  </a:cubicBezTo>
                  <a:cubicBezTo>
                    <a:pt x="10711" y="12745"/>
                    <a:pt x="5887" y="16594"/>
                    <a:pt x="9558" y="20429"/>
                  </a:cubicBezTo>
                  <a:cubicBezTo>
                    <a:pt x="9903" y="20791"/>
                    <a:pt x="10173" y="21166"/>
                    <a:pt x="10447" y="21527"/>
                  </a:cubicBezTo>
                  <a:cubicBezTo>
                    <a:pt x="10792" y="20881"/>
                    <a:pt x="11089" y="20374"/>
                    <a:pt x="11282" y="2013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8" name="Shape 2244"/>
            <p:cNvSpPr/>
            <p:nvPr/>
          </p:nvSpPr>
          <p:spPr>
            <a:xfrm>
              <a:off x="8322863" y="4720430"/>
              <a:ext cx="557543" cy="389273"/>
            </a:xfrm>
            <a:custGeom>
              <a:avLst/>
              <a:gdLst/>
              <a:ahLst/>
              <a:cxnLst>
                <a:cxn ang="0">
                  <a:pos x="wd2" y="hd2"/>
                </a:cxn>
                <a:cxn ang="5400000">
                  <a:pos x="wd2" y="hd2"/>
                </a:cxn>
                <a:cxn ang="10800000">
                  <a:pos x="wd2" y="hd2"/>
                </a:cxn>
                <a:cxn ang="16200000">
                  <a:pos x="wd2" y="hd2"/>
                </a:cxn>
              </a:cxnLst>
              <a:rect l="0" t="0" r="r" b="b"/>
              <a:pathLst>
                <a:path w="21600" h="21383" extrusionOk="0">
                  <a:moveTo>
                    <a:pt x="19973" y="12076"/>
                  </a:moveTo>
                  <a:cubicBezTo>
                    <a:pt x="19973" y="11615"/>
                    <a:pt x="19973" y="11153"/>
                    <a:pt x="19323" y="10384"/>
                  </a:cubicBezTo>
                  <a:cubicBezTo>
                    <a:pt x="18672" y="9615"/>
                    <a:pt x="18238" y="9461"/>
                    <a:pt x="18238" y="8999"/>
                  </a:cubicBezTo>
                  <a:cubicBezTo>
                    <a:pt x="18238" y="8538"/>
                    <a:pt x="18021" y="8385"/>
                    <a:pt x="17479" y="7462"/>
                  </a:cubicBezTo>
                  <a:cubicBezTo>
                    <a:pt x="16937" y="6540"/>
                    <a:pt x="16069" y="6540"/>
                    <a:pt x="16069" y="6540"/>
                  </a:cubicBezTo>
                  <a:lnTo>
                    <a:pt x="15851" y="5771"/>
                  </a:lnTo>
                  <a:lnTo>
                    <a:pt x="15092" y="5618"/>
                  </a:lnTo>
                  <a:cubicBezTo>
                    <a:pt x="15092" y="5618"/>
                    <a:pt x="14658" y="5157"/>
                    <a:pt x="15310" y="4696"/>
                  </a:cubicBezTo>
                  <a:cubicBezTo>
                    <a:pt x="15960" y="4233"/>
                    <a:pt x="15310" y="3003"/>
                    <a:pt x="15201" y="2542"/>
                  </a:cubicBezTo>
                  <a:cubicBezTo>
                    <a:pt x="15107" y="2139"/>
                    <a:pt x="14189" y="572"/>
                    <a:pt x="13954" y="176"/>
                  </a:cubicBezTo>
                  <a:cubicBezTo>
                    <a:pt x="13839" y="168"/>
                    <a:pt x="13731" y="146"/>
                    <a:pt x="13650" y="79"/>
                  </a:cubicBezTo>
                  <a:cubicBezTo>
                    <a:pt x="13287" y="-217"/>
                    <a:pt x="12558" y="375"/>
                    <a:pt x="12195" y="889"/>
                  </a:cubicBezTo>
                  <a:cubicBezTo>
                    <a:pt x="11831" y="1406"/>
                    <a:pt x="12090" y="1702"/>
                    <a:pt x="11831" y="2070"/>
                  </a:cubicBezTo>
                  <a:cubicBezTo>
                    <a:pt x="11571" y="2439"/>
                    <a:pt x="10686" y="3544"/>
                    <a:pt x="10116" y="4577"/>
                  </a:cubicBezTo>
                  <a:cubicBezTo>
                    <a:pt x="9543" y="5610"/>
                    <a:pt x="8086" y="4946"/>
                    <a:pt x="7618" y="5314"/>
                  </a:cubicBezTo>
                  <a:cubicBezTo>
                    <a:pt x="7151" y="5683"/>
                    <a:pt x="7826" y="6274"/>
                    <a:pt x="7514" y="6641"/>
                  </a:cubicBezTo>
                  <a:cubicBezTo>
                    <a:pt x="7204" y="7009"/>
                    <a:pt x="6268" y="7600"/>
                    <a:pt x="5956" y="7821"/>
                  </a:cubicBezTo>
                  <a:cubicBezTo>
                    <a:pt x="5643" y="8043"/>
                    <a:pt x="4394" y="7967"/>
                    <a:pt x="4030" y="8633"/>
                  </a:cubicBezTo>
                  <a:cubicBezTo>
                    <a:pt x="3667" y="9295"/>
                    <a:pt x="3250" y="7895"/>
                    <a:pt x="2886" y="8633"/>
                  </a:cubicBezTo>
                  <a:cubicBezTo>
                    <a:pt x="2523" y="9371"/>
                    <a:pt x="2105" y="9443"/>
                    <a:pt x="1899" y="9223"/>
                  </a:cubicBezTo>
                  <a:cubicBezTo>
                    <a:pt x="1848" y="9171"/>
                    <a:pt x="1799" y="9079"/>
                    <a:pt x="1744" y="8960"/>
                  </a:cubicBezTo>
                  <a:cubicBezTo>
                    <a:pt x="1406" y="9403"/>
                    <a:pt x="994" y="9900"/>
                    <a:pt x="859" y="10512"/>
                  </a:cubicBezTo>
                  <a:cubicBezTo>
                    <a:pt x="624" y="11562"/>
                    <a:pt x="0" y="12503"/>
                    <a:pt x="0" y="13000"/>
                  </a:cubicBezTo>
                  <a:cubicBezTo>
                    <a:pt x="0" y="13498"/>
                    <a:pt x="235" y="14161"/>
                    <a:pt x="235" y="15046"/>
                  </a:cubicBezTo>
                  <a:cubicBezTo>
                    <a:pt x="235" y="15931"/>
                    <a:pt x="391" y="16373"/>
                    <a:pt x="742" y="17037"/>
                  </a:cubicBezTo>
                  <a:cubicBezTo>
                    <a:pt x="1092" y="17701"/>
                    <a:pt x="1015" y="18531"/>
                    <a:pt x="1015" y="18531"/>
                  </a:cubicBezTo>
                  <a:cubicBezTo>
                    <a:pt x="1015" y="18531"/>
                    <a:pt x="1131" y="18863"/>
                    <a:pt x="1404" y="19360"/>
                  </a:cubicBezTo>
                  <a:cubicBezTo>
                    <a:pt x="1677" y="19857"/>
                    <a:pt x="2457" y="20577"/>
                    <a:pt x="2534" y="20965"/>
                  </a:cubicBezTo>
                  <a:cubicBezTo>
                    <a:pt x="2572" y="21142"/>
                    <a:pt x="2704" y="21282"/>
                    <a:pt x="2839" y="21383"/>
                  </a:cubicBezTo>
                  <a:cubicBezTo>
                    <a:pt x="2872" y="21303"/>
                    <a:pt x="2906" y="21218"/>
                    <a:pt x="2946" y="21148"/>
                  </a:cubicBezTo>
                  <a:cubicBezTo>
                    <a:pt x="3380" y="20379"/>
                    <a:pt x="3271" y="19303"/>
                    <a:pt x="3271" y="19303"/>
                  </a:cubicBezTo>
                  <a:lnTo>
                    <a:pt x="4247" y="18995"/>
                  </a:lnTo>
                  <a:lnTo>
                    <a:pt x="5005" y="18689"/>
                  </a:lnTo>
                  <a:lnTo>
                    <a:pt x="6524" y="18995"/>
                  </a:lnTo>
                  <a:lnTo>
                    <a:pt x="6524" y="17306"/>
                  </a:lnTo>
                  <a:cubicBezTo>
                    <a:pt x="6524" y="17306"/>
                    <a:pt x="7608" y="15306"/>
                    <a:pt x="8368" y="15306"/>
                  </a:cubicBezTo>
                  <a:cubicBezTo>
                    <a:pt x="9127" y="15306"/>
                    <a:pt x="9778" y="16690"/>
                    <a:pt x="9778" y="16690"/>
                  </a:cubicBezTo>
                  <a:lnTo>
                    <a:pt x="13140" y="17613"/>
                  </a:lnTo>
                  <a:cubicBezTo>
                    <a:pt x="13140" y="17613"/>
                    <a:pt x="13359" y="16229"/>
                    <a:pt x="13682" y="15920"/>
                  </a:cubicBezTo>
                  <a:cubicBezTo>
                    <a:pt x="14008" y="15615"/>
                    <a:pt x="14658" y="16229"/>
                    <a:pt x="15092" y="15920"/>
                  </a:cubicBezTo>
                  <a:cubicBezTo>
                    <a:pt x="15526" y="15615"/>
                    <a:pt x="16177" y="15152"/>
                    <a:pt x="16937" y="15152"/>
                  </a:cubicBezTo>
                  <a:cubicBezTo>
                    <a:pt x="17695" y="15152"/>
                    <a:pt x="18021" y="15767"/>
                    <a:pt x="18347" y="14843"/>
                  </a:cubicBezTo>
                  <a:cubicBezTo>
                    <a:pt x="18672" y="13922"/>
                    <a:pt x="20297" y="15152"/>
                    <a:pt x="20297" y="15152"/>
                  </a:cubicBezTo>
                  <a:lnTo>
                    <a:pt x="21600" y="14843"/>
                  </a:lnTo>
                  <a:lnTo>
                    <a:pt x="21166" y="13308"/>
                  </a:lnTo>
                  <a:cubicBezTo>
                    <a:pt x="21166" y="13308"/>
                    <a:pt x="19973" y="12536"/>
                    <a:pt x="19973" y="1207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89" name="Shape 2245"/>
            <p:cNvSpPr/>
            <p:nvPr/>
          </p:nvSpPr>
          <p:spPr>
            <a:xfrm>
              <a:off x="7801131" y="4571363"/>
              <a:ext cx="535565" cy="437195"/>
            </a:xfrm>
            <a:custGeom>
              <a:avLst/>
              <a:gdLst/>
              <a:ahLst/>
              <a:cxnLst>
                <a:cxn ang="0">
                  <a:pos x="wd2" y="hd2"/>
                </a:cxn>
                <a:cxn ang="5400000">
                  <a:pos x="wd2" y="hd2"/>
                </a:cxn>
                <a:cxn ang="10800000">
                  <a:pos x="wd2" y="hd2"/>
                </a:cxn>
                <a:cxn ang="16200000">
                  <a:pos x="wd2" y="hd2"/>
                </a:cxn>
              </a:cxnLst>
              <a:rect l="0" t="0" r="r" b="b"/>
              <a:pathLst>
                <a:path w="21398" h="21063" extrusionOk="0">
                  <a:moveTo>
                    <a:pt x="13212" y="15447"/>
                  </a:moveTo>
                  <a:cubicBezTo>
                    <a:pt x="13428" y="15383"/>
                    <a:pt x="13909" y="15578"/>
                    <a:pt x="14285" y="15254"/>
                  </a:cubicBezTo>
                  <a:cubicBezTo>
                    <a:pt x="14661" y="14931"/>
                    <a:pt x="15466" y="15708"/>
                    <a:pt x="15571" y="16354"/>
                  </a:cubicBezTo>
                  <a:cubicBezTo>
                    <a:pt x="15680" y="17000"/>
                    <a:pt x="16002" y="16096"/>
                    <a:pt x="16323" y="15383"/>
                  </a:cubicBezTo>
                  <a:cubicBezTo>
                    <a:pt x="16645" y="14672"/>
                    <a:pt x="17663" y="12539"/>
                    <a:pt x="17663" y="12021"/>
                  </a:cubicBezTo>
                  <a:cubicBezTo>
                    <a:pt x="17663" y="11502"/>
                    <a:pt x="18523" y="11052"/>
                    <a:pt x="18523" y="10727"/>
                  </a:cubicBezTo>
                  <a:cubicBezTo>
                    <a:pt x="18523" y="10404"/>
                    <a:pt x="18468" y="9694"/>
                    <a:pt x="18737" y="9564"/>
                  </a:cubicBezTo>
                  <a:cubicBezTo>
                    <a:pt x="19005" y="9434"/>
                    <a:pt x="19220" y="8464"/>
                    <a:pt x="19166" y="8140"/>
                  </a:cubicBezTo>
                  <a:cubicBezTo>
                    <a:pt x="19111" y="7818"/>
                    <a:pt x="20077" y="6007"/>
                    <a:pt x="20238" y="5747"/>
                  </a:cubicBezTo>
                  <a:cubicBezTo>
                    <a:pt x="20399" y="5487"/>
                    <a:pt x="21257" y="5619"/>
                    <a:pt x="21312" y="5037"/>
                  </a:cubicBezTo>
                  <a:cubicBezTo>
                    <a:pt x="21364" y="4455"/>
                    <a:pt x="21525" y="3807"/>
                    <a:pt x="21203" y="3680"/>
                  </a:cubicBezTo>
                  <a:cubicBezTo>
                    <a:pt x="20881" y="3549"/>
                    <a:pt x="20453" y="3096"/>
                    <a:pt x="20453" y="2773"/>
                  </a:cubicBezTo>
                  <a:cubicBezTo>
                    <a:pt x="20453" y="2591"/>
                    <a:pt x="20472" y="2058"/>
                    <a:pt x="20565" y="1594"/>
                  </a:cubicBezTo>
                  <a:cubicBezTo>
                    <a:pt x="20135" y="1521"/>
                    <a:pt x="20113" y="1003"/>
                    <a:pt x="19862" y="702"/>
                  </a:cubicBezTo>
                  <a:cubicBezTo>
                    <a:pt x="19594" y="381"/>
                    <a:pt x="19594" y="122"/>
                    <a:pt x="19220" y="251"/>
                  </a:cubicBezTo>
                  <a:cubicBezTo>
                    <a:pt x="18843" y="381"/>
                    <a:pt x="18415" y="1480"/>
                    <a:pt x="17932" y="1673"/>
                  </a:cubicBezTo>
                  <a:cubicBezTo>
                    <a:pt x="17449" y="1867"/>
                    <a:pt x="16753" y="1413"/>
                    <a:pt x="16430" y="1220"/>
                  </a:cubicBezTo>
                  <a:cubicBezTo>
                    <a:pt x="16108" y="1025"/>
                    <a:pt x="14606" y="1220"/>
                    <a:pt x="14124" y="1156"/>
                  </a:cubicBezTo>
                  <a:cubicBezTo>
                    <a:pt x="13640" y="1092"/>
                    <a:pt x="13159" y="1932"/>
                    <a:pt x="12783" y="2190"/>
                  </a:cubicBezTo>
                  <a:cubicBezTo>
                    <a:pt x="12408" y="2449"/>
                    <a:pt x="11336" y="2320"/>
                    <a:pt x="11013" y="2190"/>
                  </a:cubicBezTo>
                  <a:cubicBezTo>
                    <a:pt x="10691" y="2062"/>
                    <a:pt x="9941" y="1286"/>
                    <a:pt x="9619" y="1286"/>
                  </a:cubicBezTo>
                  <a:cubicBezTo>
                    <a:pt x="9297" y="1286"/>
                    <a:pt x="8654" y="1413"/>
                    <a:pt x="8118" y="1804"/>
                  </a:cubicBezTo>
                  <a:cubicBezTo>
                    <a:pt x="7581" y="2190"/>
                    <a:pt x="7420" y="1092"/>
                    <a:pt x="7099" y="639"/>
                  </a:cubicBezTo>
                  <a:cubicBezTo>
                    <a:pt x="6777" y="186"/>
                    <a:pt x="6079" y="574"/>
                    <a:pt x="5651" y="122"/>
                  </a:cubicBezTo>
                  <a:cubicBezTo>
                    <a:pt x="5222" y="-332"/>
                    <a:pt x="4953" y="639"/>
                    <a:pt x="4578" y="574"/>
                  </a:cubicBezTo>
                  <a:cubicBezTo>
                    <a:pt x="4203" y="510"/>
                    <a:pt x="3237" y="251"/>
                    <a:pt x="2916" y="574"/>
                  </a:cubicBezTo>
                  <a:cubicBezTo>
                    <a:pt x="2594" y="898"/>
                    <a:pt x="2647" y="2126"/>
                    <a:pt x="2487" y="2320"/>
                  </a:cubicBezTo>
                  <a:cubicBezTo>
                    <a:pt x="2326" y="2515"/>
                    <a:pt x="1682" y="3419"/>
                    <a:pt x="1682" y="3873"/>
                  </a:cubicBezTo>
                  <a:cubicBezTo>
                    <a:pt x="1682" y="4082"/>
                    <a:pt x="1618" y="4228"/>
                    <a:pt x="1510" y="4307"/>
                  </a:cubicBezTo>
                  <a:cubicBezTo>
                    <a:pt x="1582" y="4843"/>
                    <a:pt x="1672" y="5528"/>
                    <a:pt x="1695" y="5779"/>
                  </a:cubicBezTo>
                  <a:cubicBezTo>
                    <a:pt x="1735" y="6216"/>
                    <a:pt x="1896" y="8398"/>
                    <a:pt x="1494" y="8884"/>
                  </a:cubicBezTo>
                  <a:cubicBezTo>
                    <a:pt x="1091" y="9369"/>
                    <a:pt x="810" y="10145"/>
                    <a:pt x="810" y="10145"/>
                  </a:cubicBezTo>
                  <a:cubicBezTo>
                    <a:pt x="810" y="10145"/>
                    <a:pt x="167" y="10678"/>
                    <a:pt x="45" y="11745"/>
                  </a:cubicBezTo>
                  <a:cubicBezTo>
                    <a:pt x="-75" y="12812"/>
                    <a:pt x="86" y="13493"/>
                    <a:pt x="86" y="14317"/>
                  </a:cubicBezTo>
                  <a:cubicBezTo>
                    <a:pt x="86" y="14899"/>
                    <a:pt x="444" y="15318"/>
                    <a:pt x="641" y="16041"/>
                  </a:cubicBezTo>
                  <a:cubicBezTo>
                    <a:pt x="649" y="16050"/>
                    <a:pt x="657" y="16051"/>
                    <a:pt x="663" y="16063"/>
                  </a:cubicBezTo>
                  <a:cubicBezTo>
                    <a:pt x="984" y="16581"/>
                    <a:pt x="2514" y="16678"/>
                    <a:pt x="3370" y="16903"/>
                  </a:cubicBezTo>
                  <a:cubicBezTo>
                    <a:pt x="4229" y="17130"/>
                    <a:pt x="5114" y="18583"/>
                    <a:pt x="5088" y="19134"/>
                  </a:cubicBezTo>
                  <a:cubicBezTo>
                    <a:pt x="5061" y="19684"/>
                    <a:pt x="5651" y="20750"/>
                    <a:pt x="6053" y="21009"/>
                  </a:cubicBezTo>
                  <a:cubicBezTo>
                    <a:pt x="6455" y="21268"/>
                    <a:pt x="7447" y="20525"/>
                    <a:pt x="7903" y="20525"/>
                  </a:cubicBezTo>
                  <a:cubicBezTo>
                    <a:pt x="8359" y="20525"/>
                    <a:pt x="9993" y="20557"/>
                    <a:pt x="10315" y="20201"/>
                  </a:cubicBezTo>
                  <a:cubicBezTo>
                    <a:pt x="10410" y="20097"/>
                    <a:pt x="10507" y="20110"/>
                    <a:pt x="10607" y="20183"/>
                  </a:cubicBezTo>
                  <a:cubicBezTo>
                    <a:pt x="10994" y="18940"/>
                    <a:pt x="11135" y="17838"/>
                    <a:pt x="11135" y="17838"/>
                  </a:cubicBezTo>
                  <a:cubicBezTo>
                    <a:pt x="11135" y="17838"/>
                    <a:pt x="12998" y="15514"/>
                    <a:pt x="13212" y="1544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0" name="Shape 2246"/>
            <p:cNvSpPr/>
            <p:nvPr/>
          </p:nvSpPr>
          <p:spPr>
            <a:xfrm>
              <a:off x="7701753" y="4645896"/>
              <a:ext cx="134011" cy="279258"/>
            </a:xfrm>
            <a:custGeom>
              <a:avLst/>
              <a:gdLst/>
              <a:ahLst/>
              <a:cxnLst>
                <a:cxn ang="0">
                  <a:pos x="wd2" y="hd2"/>
                </a:cxn>
                <a:cxn ang="5400000">
                  <a:pos x="wd2" y="hd2"/>
                </a:cxn>
                <a:cxn ang="10800000">
                  <a:pos x="wd2" y="hd2"/>
                </a:cxn>
                <a:cxn ang="16200000">
                  <a:pos x="wd2" y="hd2"/>
                </a:cxn>
              </a:cxnLst>
              <a:rect l="0" t="0" r="r" b="b"/>
              <a:pathLst>
                <a:path w="21068" h="21344" extrusionOk="0">
                  <a:moveTo>
                    <a:pt x="14319" y="13569"/>
                  </a:moveTo>
                  <a:cubicBezTo>
                    <a:pt x="14795" y="11875"/>
                    <a:pt x="17328" y="11030"/>
                    <a:pt x="17328" y="11030"/>
                  </a:cubicBezTo>
                  <a:cubicBezTo>
                    <a:pt x="17328" y="11030"/>
                    <a:pt x="18436" y="9797"/>
                    <a:pt x="20019" y="9027"/>
                  </a:cubicBezTo>
                  <a:cubicBezTo>
                    <a:pt x="21600" y="8259"/>
                    <a:pt x="20967" y="4797"/>
                    <a:pt x="20810" y="4104"/>
                  </a:cubicBezTo>
                  <a:cubicBezTo>
                    <a:pt x="20721" y="3705"/>
                    <a:pt x="20364" y="2618"/>
                    <a:pt x="20084" y="1767"/>
                  </a:cubicBezTo>
                  <a:cubicBezTo>
                    <a:pt x="19582" y="1912"/>
                    <a:pt x="18825" y="1915"/>
                    <a:pt x="17803" y="1697"/>
                  </a:cubicBezTo>
                  <a:cubicBezTo>
                    <a:pt x="15902" y="1285"/>
                    <a:pt x="17595" y="358"/>
                    <a:pt x="15482" y="52"/>
                  </a:cubicBezTo>
                  <a:cubicBezTo>
                    <a:pt x="13371" y="-256"/>
                    <a:pt x="12530" y="871"/>
                    <a:pt x="12951" y="1697"/>
                  </a:cubicBezTo>
                  <a:cubicBezTo>
                    <a:pt x="13371" y="2513"/>
                    <a:pt x="11897" y="2513"/>
                    <a:pt x="11052" y="3028"/>
                  </a:cubicBezTo>
                  <a:cubicBezTo>
                    <a:pt x="10207" y="3540"/>
                    <a:pt x="6408" y="3640"/>
                    <a:pt x="5142" y="3640"/>
                  </a:cubicBezTo>
                  <a:cubicBezTo>
                    <a:pt x="3875" y="3640"/>
                    <a:pt x="2401" y="4771"/>
                    <a:pt x="1135" y="4977"/>
                  </a:cubicBezTo>
                  <a:cubicBezTo>
                    <a:pt x="849" y="5023"/>
                    <a:pt x="452" y="5029"/>
                    <a:pt x="0" y="5014"/>
                  </a:cubicBezTo>
                  <a:cubicBezTo>
                    <a:pt x="294" y="7720"/>
                    <a:pt x="1219" y="7512"/>
                    <a:pt x="3875" y="8259"/>
                  </a:cubicBezTo>
                  <a:cubicBezTo>
                    <a:pt x="6881" y="9105"/>
                    <a:pt x="4034" y="10258"/>
                    <a:pt x="5298" y="10874"/>
                  </a:cubicBezTo>
                  <a:cubicBezTo>
                    <a:pt x="6564" y="11492"/>
                    <a:pt x="6089" y="13029"/>
                    <a:pt x="6408" y="14952"/>
                  </a:cubicBezTo>
                  <a:cubicBezTo>
                    <a:pt x="6599" y="16116"/>
                    <a:pt x="6847" y="19137"/>
                    <a:pt x="7014" y="21344"/>
                  </a:cubicBezTo>
                  <a:cubicBezTo>
                    <a:pt x="8752" y="21181"/>
                    <a:pt x="10564" y="21136"/>
                    <a:pt x="11788" y="21136"/>
                  </a:cubicBezTo>
                  <a:cubicBezTo>
                    <a:pt x="14057" y="21136"/>
                    <a:pt x="15425" y="19677"/>
                    <a:pt x="16662" y="20382"/>
                  </a:cubicBezTo>
                  <a:cubicBezTo>
                    <a:pt x="15890" y="19237"/>
                    <a:pt x="14479" y="18570"/>
                    <a:pt x="14479" y="17648"/>
                  </a:cubicBezTo>
                  <a:cubicBezTo>
                    <a:pt x="14479" y="16339"/>
                    <a:pt x="13846" y="15262"/>
                    <a:pt x="14319" y="1356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1" name="Shape 2247"/>
            <p:cNvSpPr/>
            <p:nvPr/>
          </p:nvSpPr>
          <p:spPr>
            <a:xfrm>
              <a:off x="7676909" y="4720430"/>
              <a:ext cx="84470" cy="235549"/>
            </a:xfrm>
            <a:custGeom>
              <a:avLst/>
              <a:gdLst/>
              <a:ahLst/>
              <a:cxnLst>
                <a:cxn ang="0">
                  <a:pos x="wd2" y="hd2"/>
                </a:cxn>
                <a:cxn ang="5400000">
                  <a:pos x="wd2" y="hd2"/>
                </a:cxn>
                <a:cxn ang="10800000">
                  <a:pos x="wd2" y="hd2"/>
                </a:cxn>
                <a:cxn ang="16200000">
                  <a:pos x="wd2" y="hd2"/>
                </a:cxn>
              </a:cxnLst>
              <a:rect l="0" t="0" r="r" b="b"/>
              <a:pathLst>
                <a:path w="21600" h="21583" extrusionOk="0">
                  <a:moveTo>
                    <a:pt x="18808" y="7568"/>
                  </a:moveTo>
                  <a:cubicBezTo>
                    <a:pt x="16751" y="6830"/>
                    <a:pt x="21383" y="5447"/>
                    <a:pt x="16494" y="4431"/>
                  </a:cubicBezTo>
                  <a:cubicBezTo>
                    <a:pt x="12173" y="3538"/>
                    <a:pt x="10668" y="3787"/>
                    <a:pt x="10194" y="543"/>
                  </a:cubicBezTo>
                  <a:cubicBezTo>
                    <a:pt x="7709" y="488"/>
                    <a:pt x="4048" y="101"/>
                    <a:pt x="1393" y="5"/>
                  </a:cubicBezTo>
                  <a:cubicBezTo>
                    <a:pt x="834" y="-17"/>
                    <a:pt x="394" y="30"/>
                    <a:pt x="0" y="94"/>
                  </a:cubicBezTo>
                  <a:cubicBezTo>
                    <a:pt x="558" y="1270"/>
                    <a:pt x="1371" y="2577"/>
                    <a:pt x="2336" y="2773"/>
                  </a:cubicBezTo>
                  <a:cubicBezTo>
                    <a:pt x="4138" y="3142"/>
                    <a:pt x="5426" y="3880"/>
                    <a:pt x="5168" y="5263"/>
                  </a:cubicBezTo>
                  <a:cubicBezTo>
                    <a:pt x="4908" y="6648"/>
                    <a:pt x="3878" y="9689"/>
                    <a:pt x="5426" y="11076"/>
                  </a:cubicBezTo>
                  <a:cubicBezTo>
                    <a:pt x="6967" y="12457"/>
                    <a:pt x="8515" y="14671"/>
                    <a:pt x="8515" y="16792"/>
                  </a:cubicBezTo>
                  <a:cubicBezTo>
                    <a:pt x="8515" y="18117"/>
                    <a:pt x="10612" y="20087"/>
                    <a:pt x="12762" y="21583"/>
                  </a:cubicBezTo>
                  <a:cubicBezTo>
                    <a:pt x="13652" y="21412"/>
                    <a:pt x="14465" y="21236"/>
                    <a:pt x="15117" y="21036"/>
                  </a:cubicBezTo>
                  <a:cubicBezTo>
                    <a:pt x="16655" y="20574"/>
                    <a:pt x="19084" y="20296"/>
                    <a:pt x="21600" y="20120"/>
                  </a:cubicBezTo>
                  <a:cubicBezTo>
                    <a:pt x="21327" y="17475"/>
                    <a:pt x="20924" y="13853"/>
                    <a:pt x="20614" y="12457"/>
                  </a:cubicBezTo>
                  <a:cubicBezTo>
                    <a:pt x="20095" y="10152"/>
                    <a:pt x="20868" y="8309"/>
                    <a:pt x="18808" y="756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2" name="Shape 2248"/>
            <p:cNvSpPr/>
            <p:nvPr/>
          </p:nvSpPr>
          <p:spPr>
            <a:xfrm>
              <a:off x="8074419" y="4621052"/>
              <a:ext cx="336468" cy="522630"/>
            </a:xfrm>
            <a:custGeom>
              <a:avLst/>
              <a:gdLst/>
              <a:ahLst/>
              <a:cxnLst>
                <a:cxn ang="0">
                  <a:pos x="wd2" y="hd2"/>
                </a:cxn>
                <a:cxn ang="5400000">
                  <a:pos x="wd2" y="hd2"/>
                </a:cxn>
                <a:cxn ang="10800000">
                  <a:pos x="wd2" y="hd2"/>
                </a:cxn>
                <a:cxn ang="16200000">
                  <a:pos x="wd2" y="hd2"/>
                </a:cxn>
              </a:cxnLst>
              <a:rect l="0" t="0" r="r" b="b"/>
              <a:pathLst>
                <a:path w="21600" h="21600" extrusionOk="0">
                  <a:moveTo>
                    <a:pt x="9017" y="20558"/>
                  </a:moveTo>
                  <a:cubicBezTo>
                    <a:pt x="9017" y="20558"/>
                    <a:pt x="15848" y="20790"/>
                    <a:pt x="16747" y="20674"/>
                  </a:cubicBezTo>
                  <a:cubicBezTo>
                    <a:pt x="17644" y="20558"/>
                    <a:pt x="20880" y="21600"/>
                    <a:pt x="20880" y="21600"/>
                  </a:cubicBezTo>
                  <a:cubicBezTo>
                    <a:pt x="20880" y="21600"/>
                    <a:pt x="21033" y="20551"/>
                    <a:pt x="21600" y="19925"/>
                  </a:cubicBezTo>
                  <a:cubicBezTo>
                    <a:pt x="21379" y="19848"/>
                    <a:pt x="21158" y="19744"/>
                    <a:pt x="21097" y="19610"/>
                  </a:cubicBezTo>
                  <a:cubicBezTo>
                    <a:pt x="20968" y="19318"/>
                    <a:pt x="19675" y="18776"/>
                    <a:pt x="19225" y="18402"/>
                  </a:cubicBezTo>
                  <a:cubicBezTo>
                    <a:pt x="18772" y="18028"/>
                    <a:pt x="18578" y="17779"/>
                    <a:pt x="18578" y="17779"/>
                  </a:cubicBezTo>
                  <a:cubicBezTo>
                    <a:pt x="18578" y="17779"/>
                    <a:pt x="18708" y="17154"/>
                    <a:pt x="18127" y="16654"/>
                  </a:cubicBezTo>
                  <a:cubicBezTo>
                    <a:pt x="17544" y="16156"/>
                    <a:pt x="17286" y="15823"/>
                    <a:pt x="17286" y="15157"/>
                  </a:cubicBezTo>
                  <a:cubicBezTo>
                    <a:pt x="17286" y="14491"/>
                    <a:pt x="16899" y="13992"/>
                    <a:pt x="16899" y="13618"/>
                  </a:cubicBezTo>
                  <a:cubicBezTo>
                    <a:pt x="16899" y="13243"/>
                    <a:pt x="17934" y="12536"/>
                    <a:pt x="18320" y="11746"/>
                  </a:cubicBezTo>
                  <a:cubicBezTo>
                    <a:pt x="18547" y="11285"/>
                    <a:pt x="19229" y="10911"/>
                    <a:pt x="19787" y="10578"/>
                  </a:cubicBezTo>
                  <a:cubicBezTo>
                    <a:pt x="19500" y="10290"/>
                    <a:pt x="19187" y="9773"/>
                    <a:pt x="18923" y="9222"/>
                  </a:cubicBezTo>
                  <a:cubicBezTo>
                    <a:pt x="18578" y="8500"/>
                    <a:pt x="17631" y="8279"/>
                    <a:pt x="16510" y="7614"/>
                  </a:cubicBezTo>
                  <a:cubicBezTo>
                    <a:pt x="15389" y="6948"/>
                    <a:pt x="15822" y="6559"/>
                    <a:pt x="15822" y="6282"/>
                  </a:cubicBezTo>
                  <a:cubicBezTo>
                    <a:pt x="15822" y="6004"/>
                    <a:pt x="17286" y="6002"/>
                    <a:pt x="18320" y="6059"/>
                  </a:cubicBezTo>
                  <a:cubicBezTo>
                    <a:pt x="19351" y="6116"/>
                    <a:pt x="19957" y="5949"/>
                    <a:pt x="19527" y="5783"/>
                  </a:cubicBezTo>
                  <a:cubicBezTo>
                    <a:pt x="19095" y="5615"/>
                    <a:pt x="18233" y="4340"/>
                    <a:pt x="18320" y="3452"/>
                  </a:cubicBezTo>
                  <a:cubicBezTo>
                    <a:pt x="18405" y="2564"/>
                    <a:pt x="17888" y="2288"/>
                    <a:pt x="17974" y="1788"/>
                  </a:cubicBezTo>
                  <a:cubicBezTo>
                    <a:pt x="18061" y="1288"/>
                    <a:pt x="17025" y="13"/>
                    <a:pt x="16164" y="13"/>
                  </a:cubicBezTo>
                  <a:cubicBezTo>
                    <a:pt x="16103" y="13"/>
                    <a:pt x="16055" y="4"/>
                    <a:pt x="16002" y="0"/>
                  </a:cubicBezTo>
                  <a:cubicBezTo>
                    <a:pt x="15853" y="397"/>
                    <a:pt x="15822" y="854"/>
                    <a:pt x="15822" y="1011"/>
                  </a:cubicBezTo>
                  <a:cubicBezTo>
                    <a:pt x="15822" y="1288"/>
                    <a:pt x="16510" y="1677"/>
                    <a:pt x="17025" y="1788"/>
                  </a:cubicBezTo>
                  <a:cubicBezTo>
                    <a:pt x="17544" y="1897"/>
                    <a:pt x="17286" y="2454"/>
                    <a:pt x="17202" y="2953"/>
                  </a:cubicBezTo>
                  <a:cubicBezTo>
                    <a:pt x="17114" y="3452"/>
                    <a:pt x="15736" y="3340"/>
                    <a:pt x="15476" y="3562"/>
                  </a:cubicBezTo>
                  <a:cubicBezTo>
                    <a:pt x="15217" y="3785"/>
                    <a:pt x="13666" y="5339"/>
                    <a:pt x="13753" y="5615"/>
                  </a:cubicBezTo>
                  <a:cubicBezTo>
                    <a:pt x="13840" y="5893"/>
                    <a:pt x="13495" y="6724"/>
                    <a:pt x="13065" y="6836"/>
                  </a:cubicBezTo>
                  <a:cubicBezTo>
                    <a:pt x="12632" y="6948"/>
                    <a:pt x="12719" y="7558"/>
                    <a:pt x="12719" y="7834"/>
                  </a:cubicBezTo>
                  <a:cubicBezTo>
                    <a:pt x="12719" y="8112"/>
                    <a:pt x="11339" y="8500"/>
                    <a:pt x="11339" y="8944"/>
                  </a:cubicBezTo>
                  <a:cubicBezTo>
                    <a:pt x="11339" y="9388"/>
                    <a:pt x="9703" y="11218"/>
                    <a:pt x="9186" y="11828"/>
                  </a:cubicBezTo>
                  <a:cubicBezTo>
                    <a:pt x="8669" y="12440"/>
                    <a:pt x="8152" y="13216"/>
                    <a:pt x="7978" y="12661"/>
                  </a:cubicBezTo>
                  <a:cubicBezTo>
                    <a:pt x="7808" y="12107"/>
                    <a:pt x="6515" y="11441"/>
                    <a:pt x="5911" y="11718"/>
                  </a:cubicBezTo>
                  <a:cubicBezTo>
                    <a:pt x="5305" y="11995"/>
                    <a:pt x="4534" y="11828"/>
                    <a:pt x="4187" y="11883"/>
                  </a:cubicBezTo>
                  <a:cubicBezTo>
                    <a:pt x="3841" y="11940"/>
                    <a:pt x="850" y="13935"/>
                    <a:pt x="850" y="13935"/>
                  </a:cubicBezTo>
                  <a:cubicBezTo>
                    <a:pt x="850" y="13935"/>
                    <a:pt x="623" y="14880"/>
                    <a:pt x="0" y="15947"/>
                  </a:cubicBezTo>
                  <a:cubicBezTo>
                    <a:pt x="383" y="16100"/>
                    <a:pt x="788" y="16597"/>
                    <a:pt x="1215" y="16987"/>
                  </a:cubicBezTo>
                  <a:cubicBezTo>
                    <a:pt x="1818" y="17544"/>
                    <a:pt x="2981" y="17127"/>
                    <a:pt x="3455" y="17294"/>
                  </a:cubicBezTo>
                  <a:cubicBezTo>
                    <a:pt x="3930" y="17459"/>
                    <a:pt x="4447" y="18764"/>
                    <a:pt x="4274" y="19125"/>
                  </a:cubicBezTo>
                  <a:cubicBezTo>
                    <a:pt x="4107" y="19472"/>
                    <a:pt x="3394" y="20353"/>
                    <a:pt x="3724" y="20790"/>
                  </a:cubicBezTo>
                  <a:lnTo>
                    <a:pt x="7760" y="20790"/>
                  </a:lnTo>
                  <a:cubicBezTo>
                    <a:pt x="7760" y="20790"/>
                    <a:pt x="9017" y="20558"/>
                    <a:pt x="9017" y="2055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3" name="Shape 2249"/>
            <p:cNvSpPr/>
            <p:nvPr/>
          </p:nvSpPr>
          <p:spPr>
            <a:xfrm>
              <a:off x="7304244" y="4745274"/>
              <a:ext cx="277020" cy="282979"/>
            </a:xfrm>
            <a:custGeom>
              <a:avLst/>
              <a:gdLst/>
              <a:ahLst/>
              <a:cxnLst>
                <a:cxn ang="0">
                  <a:pos x="wd2" y="hd2"/>
                </a:cxn>
                <a:cxn ang="5400000">
                  <a:pos x="wd2" y="hd2"/>
                </a:cxn>
                <a:cxn ang="10800000">
                  <a:pos x="wd2" y="hd2"/>
                </a:cxn>
                <a:cxn ang="16200000">
                  <a:pos x="wd2" y="hd2"/>
                </a:cxn>
              </a:cxnLst>
              <a:rect l="0" t="0" r="r" b="b"/>
              <a:pathLst>
                <a:path w="21302" h="21206" extrusionOk="0">
                  <a:moveTo>
                    <a:pt x="20141" y="17731"/>
                  </a:moveTo>
                  <a:cubicBezTo>
                    <a:pt x="19675" y="17127"/>
                    <a:pt x="18592" y="14562"/>
                    <a:pt x="18669" y="13958"/>
                  </a:cubicBezTo>
                  <a:cubicBezTo>
                    <a:pt x="18746" y="13354"/>
                    <a:pt x="20062" y="11544"/>
                    <a:pt x="19985" y="10640"/>
                  </a:cubicBezTo>
                  <a:cubicBezTo>
                    <a:pt x="19908" y="9733"/>
                    <a:pt x="21302" y="9131"/>
                    <a:pt x="21302" y="8374"/>
                  </a:cubicBezTo>
                  <a:cubicBezTo>
                    <a:pt x="21302" y="7802"/>
                    <a:pt x="20941" y="4951"/>
                    <a:pt x="20084" y="3093"/>
                  </a:cubicBezTo>
                  <a:cubicBezTo>
                    <a:pt x="19908" y="3102"/>
                    <a:pt x="19692" y="3014"/>
                    <a:pt x="19444" y="2769"/>
                  </a:cubicBezTo>
                  <a:cubicBezTo>
                    <a:pt x="18824" y="2165"/>
                    <a:pt x="16245" y="2264"/>
                    <a:pt x="15316" y="3271"/>
                  </a:cubicBezTo>
                  <a:cubicBezTo>
                    <a:pt x="14387" y="4278"/>
                    <a:pt x="12528" y="2365"/>
                    <a:pt x="12219" y="1865"/>
                  </a:cubicBezTo>
                  <a:cubicBezTo>
                    <a:pt x="11909" y="1360"/>
                    <a:pt x="10568" y="254"/>
                    <a:pt x="9534" y="958"/>
                  </a:cubicBezTo>
                  <a:cubicBezTo>
                    <a:pt x="8502" y="1662"/>
                    <a:pt x="8195" y="1462"/>
                    <a:pt x="8296" y="554"/>
                  </a:cubicBezTo>
                  <a:cubicBezTo>
                    <a:pt x="8400" y="-351"/>
                    <a:pt x="6747" y="-49"/>
                    <a:pt x="6541" y="756"/>
                  </a:cubicBezTo>
                  <a:cubicBezTo>
                    <a:pt x="6336" y="1562"/>
                    <a:pt x="4993" y="2264"/>
                    <a:pt x="4579" y="1662"/>
                  </a:cubicBezTo>
                  <a:cubicBezTo>
                    <a:pt x="4166" y="1060"/>
                    <a:pt x="3239" y="254"/>
                    <a:pt x="2825" y="1160"/>
                  </a:cubicBezTo>
                  <a:cubicBezTo>
                    <a:pt x="2538" y="1787"/>
                    <a:pt x="2051" y="1733"/>
                    <a:pt x="1643" y="1438"/>
                  </a:cubicBezTo>
                  <a:cubicBezTo>
                    <a:pt x="1383" y="2558"/>
                    <a:pt x="1064" y="3840"/>
                    <a:pt x="1638" y="4151"/>
                  </a:cubicBezTo>
                  <a:cubicBezTo>
                    <a:pt x="2334" y="4527"/>
                    <a:pt x="2411" y="5282"/>
                    <a:pt x="2257" y="5734"/>
                  </a:cubicBezTo>
                  <a:cubicBezTo>
                    <a:pt x="2102" y="6189"/>
                    <a:pt x="3418" y="7320"/>
                    <a:pt x="2876" y="7849"/>
                  </a:cubicBezTo>
                  <a:cubicBezTo>
                    <a:pt x="2334" y="8374"/>
                    <a:pt x="1638" y="7320"/>
                    <a:pt x="1251" y="8074"/>
                  </a:cubicBezTo>
                  <a:cubicBezTo>
                    <a:pt x="864" y="8827"/>
                    <a:pt x="2024" y="9507"/>
                    <a:pt x="1560" y="10113"/>
                  </a:cubicBezTo>
                  <a:cubicBezTo>
                    <a:pt x="1097" y="10714"/>
                    <a:pt x="399" y="10791"/>
                    <a:pt x="555" y="11998"/>
                  </a:cubicBezTo>
                  <a:cubicBezTo>
                    <a:pt x="709" y="13204"/>
                    <a:pt x="631" y="14033"/>
                    <a:pt x="167" y="14413"/>
                  </a:cubicBezTo>
                  <a:cubicBezTo>
                    <a:pt x="-298" y="14789"/>
                    <a:pt x="244" y="14789"/>
                    <a:pt x="1328" y="15467"/>
                  </a:cubicBezTo>
                  <a:cubicBezTo>
                    <a:pt x="2411" y="16145"/>
                    <a:pt x="4192" y="16900"/>
                    <a:pt x="4038" y="18033"/>
                  </a:cubicBezTo>
                  <a:cubicBezTo>
                    <a:pt x="3897" y="19064"/>
                    <a:pt x="3435" y="19300"/>
                    <a:pt x="3004" y="21205"/>
                  </a:cubicBezTo>
                  <a:cubicBezTo>
                    <a:pt x="5104" y="21249"/>
                    <a:pt x="8871" y="19756"/>
                    <a:pt x="13303" y="19014"/>
                  </a:cubicBezTo>
                  <a:cubicBezTo>
                    <a:pt x="16073" y="18553"/>
                    <a:pt x="18415" y="18931"/>
                    <a:pt x="20079" y="19400"/>
                  </a:cubicBezTo>
                  <a:cubicBezTo>
                    <a:pt x="20256" y="18758"/>
                    <a:pt x="20374" y="18036"/>
                    <a:pt x="20141" y="1773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4" name="Shape 2250"/>
            <p:cNvSpPr/>
            <p:nvPr/>
          </p:nvSpPr>
          <p:spPr>
            <a:xfrm>
              <a:off x="7527843" y="4720430"/>
              <a:ext cx="192851" cy="292419"/>
            </a:xfrm>
            <a:custGeom>
              <a:avLst/>
              <a:gdLst/>
              <a:ahLst/>
              <a:cxnLst>
                <a:cxn ang="0">
                  <a:pos x="wd2" y="hd2"/>
                </a:cxn>
                <a:cxn ang="5400000">
                  <a:pos x="wd2" y="hd2"/>
                </a:cxn>
                <a:cxn ang="10800000">
                  <a:pos x="wd2" y="hd2"/>
                </a:cxn>
                <a:cxn ang="16200000">
                  <a:pos x="wd2" y="hd2"/>
                </a:cxn>
              </a:cxnLst>
              <a:rect l="0" t="0" r="r" b="b"/>
              <a:pathLst>
                <a:path w="21495" h="21460" extrusionOk="0">
                  <a:moveTo>
                    <a:pt x="18297" y="8794"/>
                  </a:moveTo>
                  <a:cubicBezTo>
                    <a:pt x="17623" y="7685"/>
                    <a:pt x="18071" y="5247"/>
                    <a:pt x="18185" y="4138"/>
                  </a:cubicBezTo>
                  <a:cubicBezTo>
                    <a:pt x="18297" y="3031"/>
                    <a:pt x="17736" y="2439"/>
                    <a:pt x="16949" y="2144"/>
                  </a:cubicBezTo>
                  <a:cubicBezTo>
                    <a:pt x="16530" y="1989"/>
                    <a:pt x="16174" y="940"/>
                    <a:pt x="15932" y="0"/>
                  </a:cubicBezTo>
                  <a:cubicBezTo>
                    <a:pt x="15041" y="265"/>
                    <a:pt x="14968" y="1227"/>
                    <a:pt x="14595" y="815"/>
                  </a:cubicBezTo>
                  <a:cubicBezTo>
                    <a:pt x="14145" y="322"/>
                    <a:pt x="2473" y="27"/>
                    <a:pt x="1880" y="618"/>
                  </a:cubicBezTo>
                  <a:cubicBezTo>
                    <a:pt x="1280" y="1209"/>
                    <a:pt x="2925" y="3378"/>
                    <a:pt x="2775" y="3969"/>
                  </a:cubicBezTo>
                  <a:cubicBezTo>
                    <a:pt x="2686" y="4321"/>
                    <a:pt x="2434" y="4562"/>
                    <a:pt x="2057" y="4580"/>
                  </a:cubicBezTo>
                  <a:cubicBezTo>
                    <a:pt x="3298" y="6399"/>
                    <a:pt x="3823" y="9191"/>
                    <a:pt x="3823" y="9754"/>
                  </a:cubicBezTo>
                  <a:cubicBezTo>
                    <a:pt x="3823" y="10493"/>
                    <a:pt x="1801" y="11084"/>
                    <a:pt x="1914" y="11971"/>
                  </a:cubicBezTo>
                  <a:cubicBezTo>
                    <a:pt x="2026" y="12856"/>
                    <a:pt x="118" y="14629"/>
                    <a:pt x="6" y="15220"/>
                  </a:cubicBezTo>
                  <a:cubicBezTo>
                    <a:pt x="-105" y="15811"/>
                    <a:pt x="1465" y="18324"/>
                    <a:pt x="2138" y="18917"/>
                  </a:cubicBezTo>
                  <a:cubicBezTo>
                    <a:pt x="2478" y="19212"/>
                    <a:pt x="2307" y="19919"/>
                    <a:pt x="2050" y="20551"/>
                  </a:cubicBezTo>
                  <a:cubicBezTo>
                    <a:pt x="4089" y="20938"/>
                    <a:pt x="5431" y="21385"/>
                    <a:pt x="5842" y="21452"/>
                  </a:cubicBezTo>
                  <a:cubicBezTo>
                    <a:pt x="6739" y="21600"/>
                    <a:pt x="13097" y="19679"/>
                    <a:pt x="15643" y="18840"/>
                  </a:cubicBezTo>
                  <a:cubicBezTo>
                    <a:pt x="17675" y="18172"/>
                    <a:pt x="19937" y="17750"/>
                    <a:pt x="21495" y="17209"/>
                  </a:cubicBezTo>
                  <a:cubicBezTo>
                    <a:pt x="20558" y="16011"/>
                    <a:pt x="19644" y="14433"/>
                    <a:pt x="19644" y="13374"/>
                  </a:cubicBezTo>
                  <a:cubicBezTo>
                    <a:pt x="19644" y="11673"/>
                    <a:pt x="18969" y="9900"/>
                    <a:pt x="18297" y="879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5" name="Shape 2251"/>
            <p:cNvSpPr/>
            <p:nvPr/>
          </p:nvSpPr>
          <p:spPr>
            <a:xfrm>
              <a:off x="6981266" y="4645896"/>
              <a:ext cx="338822" cy="254086"/>
            </a:xfrm>
            <a:custGeom>
              <a:avLst/>
              <a:gdLst/>
              <a:ahLst/>
              <a:cxnLst>
                <a:cxn ang="0">
                  <a:pos x="wd2" y="hd2"/>
                </a:cxn>
                <a:cxn ang="5400000">
                  <a:pos x="wd2" y="hd2"/>
                </a:cxn>
                <a:cxn ang="10800000">
                  <a:pos x="wd2" y="hd2"/>
                </a:cxn>
                <a:cxn ang="16200000">
                  <a:pos x="wd2" y="hd2"/>
                </a:cxn>
              </a:cxnLst>
              <a:rect l="0" t="0" r="r" b="b"/>
              <a:pathLst>
                <a:path w="21265" h="21094" extrusionOk="0">
                  <a:moveTo>
                    <a:pt x="7193" y="11449"/>
                  </a:moveTo>
                  <a:cubicBezTo>
                    <a:pt x="7257" y="10530"/>
                    <a:pt x="7825" y="10862"/>
                    <a:pt x="8520" y="11032"/>
                  </a:cubicBezTo>
                  <a:cubicBezTo>
                    <a:pt x="9216" y="11201"/>
                    <a:pt x="10037" y="10448"/>
                    <a:pt x="10669" y="10448"/>
                  </a:cubicBezTo>
                  <a:cubicBezTo>
                    <a:pt x="11299" y="10448"/>
                    <a:pt x="12944" y="13370"/>
                    <a:pt x="12944" y="14208"/>
                  </a:cubicBezTo>
                  <a:cubicBezTo>
                    <a:pt x="12944" y="15042"/>
                    <a:pt x="13006" y="15795"/>
                    <a:pt x="13322" y="16464"/>
                  </a:cubicBezTo>
                  <a:cubicBezTo>
                    <a:pt x="13364" y="16550"/>
                    <a:pt x="13392" y="16639"/>
                    <a:pt x="13411" y="16730"/>
                  </a:cubicBezTo>
                  <a:cubicBezTo>
                    <a:pt x="14429" y="16420"/>
                    <a:pt x="15274" y="16254"/>
                    <a:pt x="15471" y="16254"/>
                  </a:cubicBezTo>
                  <a:cubicBezTo>
                    <a:pt x="15781" y="16254"/>
                    <a:pt x="16403" y="18226"/>
                    <a:pt x="16278" y="19459"/>
                  </a:cubicBezTo>
                  <a:cubicBezTo>
                    <a:pt x="16154" y="20694"/>
                    <a:pt x="17210" y="21600"/>
                    <a:pt x="17647" y="20778"/>
                  </a:cubicBezTo>
                  <a:cubicBezTo>
                    <a:pt x="18081" y="19954"/>
                    <a:pt x="18640" y="18885"/>
                    <a:pt x="18765" y="19624"/>
                  </a:cubicBezTo>
                  <a:cubicBezTo>
                    <a:pt x="18802" y="19844"/>
                    <a:pt x="19035" y="20033"/>
                    <a:pt x="19331" y="20190"/>
                  </a:cubicBezTo>
                  <a:cubicBezTo>
                    <a:pt x="19486" y="19703"/>
                    <a:pt x="19826" y="19509"/>
                    <a:pt x="20084" y="19056"/>
                  </a:cubicBezTo>
                  <a:cubicBezTo>
                    <a:pt x="20462" y="18387"/>
                    <a:pt x="19515" y="17634"/>
                    <a:pt x="19831" y="16798"/>
                  </a:cubicBezTo>
                  <a:cubicBezTo>
                    <a:pt x="20147" y="15964"/>
                    <a:pt x="20715" y="17133"/>
                    <a:pt x="21158" y="16550"/>
                  </a:cubicBezTo>
                  <a:cubicBezTo>
                    <a:pt x="21600" y="15964"/>
                    <a:pt x="20526" y="14710"/>
                    <a:pt x="20652" y="14208"/>
                  </a:cubicBezTo>
                  <a:cubicBezTo>
                    <a:pt x="20778" y="13706"/>
                    <a:pt x="20715" y="12869"/>
                    <a:pt x="20147" y="12452"/>
                  </a:cubicBezTo>
                  <a:cubicBezTo>
                    <a:pt x="19678" y="12107"/>
                    <a:pt x="19939" y="10687"/>
                    <a:pt x="20150" y="9446"/>
                  </a:cubicBezTo>
                  <a:cubicBezTo>
                    <a:pt x="20006" y="9305"/>
                    <a:pt x="19869" y="9118"/>
                    <a:pt x="19768" y="8915"/>
                  </a:cubicBezTo>
                  <a:cubicBezTo>
                    <a:pt x="19430" y="8248"/>
                    <a:pt x="19684" y="6798"/>
                    <a:pt x="19094" y="6798"/>
                  </a:cubicBezTo>
                  <a:cubicBezTo>
                    <a:pt x="18504" y="6798"/>
                    <a:pt x="18589" y="5682"/>
                    <a:pt x="19094" y="5460"/>
                  </a:cubicBezTo>
                  <a:cubicBezTo>
                    <a:pt x="19600" y="5239"/>
                    <a:pt x="18082" y="4459"/>
                    <a:pt x="18082" y="3678"/>
                  </a:cubicBezTo>
                  <a:cubicBezTo>
                    <a:pt x="18082" y="2900"/>
                    <a:pt x="17325" y="1001"/>
                    <a:pt x="16987" y="892"/>
                  </a:cubicBezTo>
                  <a:cubicBezTo>
                    <a:pt x="16650" y="779"/>
                    <a:pt x="15471" y="2786"/>
                    <a:pt x="14965" y="2786"/>
                  </a:cubicBezTo>
                  <a:cubicBezTo>
                    <a:pt x="14458" y="2786"/>
                    <a:pt x="13366" y="1448"/>
                    <a:pt x="13028" y="2564"/>
                  </a:cubicBezTo>
                  <a:cubicBezTo>
                    <a:pt x="12690" y="3678"/>
                    <a:pt x="11933" y="2004"/>
                    <a:pt x="11427" y="2900"/>
                  </a:cubicBezTo>
                  <a:cubicBezTo>
                    <a:pt x="10922" y="3789"/>
                    <a:pt x="10586" y="1895"/>
                    <a:pt x="10586" y="1895"/>
                  </a:cubicBezTo>
                  <a:cubicBezTo>
                    <a:pt x="10586" y="1895"/>
                    <a:pt x="10594" y="1631"/>
                    <a:pt x="10604" y="1273"/>
                  </a:cubicBezTo>
                  <a:cubicBezTo>
                    <a:pt x="10498" y="1321"/>
                    <a:pt x="10396" y="1372"/>
                    <a:pt x="10289" y="1422"/>
                  </a:cubicBezTo>
                  <a:cubicBezTo>
                    <a:pt x="8836" y="2091"/>
                    <a:pt x="6245" y="1672"/>
                    <a:pt x="6120" y="1086"/>
                  </a:cubicBezTo>
                  <a:cubicBezTo>
                    <a:pt x="5993" y="500"/>
                    <a:pt x="4098" y="0"/>
                    <a:pt x="4098" y="0"/>
                  </a:cubicBezTo>
                  <a:cubicBezTo>
                    <a:pt x="4098" y="0"/>
                    <a:pt x="4160" y="1422"/>
                    <a:pt x="3465" y="1754"/>
                  </a:cubicBezTo>
                  <a:cubicBezTo>
                    <a:pt x="2771" y="2091"/>
                    <a:pt x="3656" y="3176"/>
                    <a:pt x="3656" y="3511"/>
                  </a:cubicBezTo>
                  <a:cubicBezTo>
                    <a:pt x="3656" y="3843"/>
                    <a:pt x="3086" y="4347"/>
                    <a:pt x="2643" y="4093"/>
                  </a:cubicBezTo>
                  <a:cubicBezTo>
                    <a:pt x="2202" y="3843"/>
                    <a:pt x="939" y="5348"/>
                    <a:pt x="307" y="5934"/>
                  </a:cubicBezTo>
                  <a:cubicBezTo>
                    <a:pt x="235" y="6000"/>
                    <a:pt x="126" y="6147"/>
                    <a:pt x="0" y="6335"/>
                  </a:cubicBezTo>
                  <a:cubicBezTo>
                    <a:pt x="976" y="7372"/>
                    <a:pt x="889" y="8530"/>
                    <a:pt x="2034" y="9638"/>
                  </a:cubicBezTo>
                  <a:cubicBezTo>
                    <a:pt x="3091" y="10667"/>
                    <a:pt x="4436" y="12053"/>
                    <a:pt x="5242" y="14268"/>
                  </a:cubicBezTo>
                  <a:cubicBezTo>
                    <a:pt x="6057" y="13356"/>
                    <a:pt x="7150" y="12077"/>
                    <a:pt x="7193" y="1144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6" name="Shape 2252"/>
            <p:cNvSpPr/>
            <p:nvPr/>
          </p:nvSpPr>
          <p:spPr>
            <a:xfrm>
              <a:off x="7155177" y="4844651"/>
              <a:ext cx="189646" cy="181772"/>
            </a:xfrm>
            <a:custGeom>
              <a:avLst/>
              <a:gdLst/>
              <a:ahLst/>
              <a:cxnLst>
                <a:cxn ang="0">
                  <a:pos x="wd2" y="hd2"/>
                </a:cxn>
                <a:cxn ang="5400000">
                  <a:pos x="wd2" y="hd2"/>
                </a:cxn>
                <a:cxn ang="10800000">
                  <a:pos x="wd2" y="hd2"/>
                </a:cxn>
                <a:cxn ang="16200000">
                  <a:pos x="wd2" y="hd2"/>
                </a:cxn>
              </a:cxnLst>
              <a:rect l="0" t="0" r="r" b="b"/>
              <a:pathLst>
                <a:path w="21388" h="21600" extrusionOk="0">
                  <a:moveTo>
                    <a:pt x="17400" y="12504"/>
                  </a:moveTo>
                  <a:cubicBezTo>
                    <a:pt x="15810" y="11429"/>
                    <a:pt x="15015" y="11429"/>
                    <a:pt x="15697" y="10829"/>
                  </a:cubicBezTo>
                  <a:cubicBezTo>
                    <a:pt x="16376" y="10229"/>
                    <a:pt x="16491" y="8914"/>
                    <a:pt x="16264" y="7000"/>
                  </a:cubicBezTo>
                  <a:cubicBezTo>
                    <a:pt x="16195" y="6389"/>
                    <a:pt x="16257" y="5968"/>
                    <a:pt x="16387" y="5634"/>
                  </a:cubicBezTo>
                  <a:cubicBezTo>
                    <a:pt x="15857" y="5409"/>
                    <a:pt x="15438" y="5138"/>
                    <a:pt x="15370" y="4823"/>
                  </a:cubicBezTo>
                  <a:cubicBezTo>
                    <a:pt x="15147" y="3765"/>
                    <a:pt x="14142" y="5296"/>
                    <a:pt x="13363" y="6475"/>
                  </a:cubicBezTo>
                  <a:cubicBezTo>
                    <a:pt x="12576" y="7652"/>
                    <a:pt x="10680" y="6354"/>
                    <a:pt x="10903" y="4587"/>
                  </a:cubicBezTo>
                  <a:cubicBezTo>
                    <a:pt x="11127" y="2823"/>
                    <a:pt x="10008" y="0"/>
                    <a:pt x="9452" y="0"/>
                  </a:cubicBezTo>
                  <a:cubicBezTo>
                    <a:pt x="9098" y="0"/>
                    <a:pt x="7582" y="236"/>
                    <a:pt x="5750" y="678"/>
                  </a:cubicBezTo>
                  <a:cubicBezTo>
                    <a:pt x="5992" y="1537"/>
                    <a:pt x="5451" y="2471"/>
                    <a:pt x="5251" y="3411"/>
                  </a:cubicBezTo>
                  <a:cubicBezTo>
                    <a:pt x="5025" y="4489"/>
                    <a:pt x="2298" y="6043"/>
                    <a:pt x="1164" y="7000"/>
                  </a:cubicBezTo>
                  <a:cubicBezTo>
                    <a:pt x="848" y="7268"/>
                    <a:pt x="432" y="7954"/>
                    <a:pt x="0" y="8816"/>
                  </a:cubicBezTo>
                  <a:cubicBezTo>
                    <a:pt x="2134" y="10238"/>
                    <a:pt x="4627" y="11887"/>
                    <a:pt x="6652" y="13501"/>
                  </a:cubicBezTo>
                  <a:cubicBezTo>
                    <a:pt x="10359" y="16454"/>
                    <a:pt x="15963" y="20360"/>
                    <a:pt x="18612" y="21395"/>
                  </a:cubicBezTo>
                  <a:cubicBezTo>
                    <a:pt x="18964" y="21537"/>
                    <a:pt x="19385" y="21594"/>
                    <a:pt x="19858" y="21600"/>
                  </a:cubicBezTo>
                  <a:cubicBezTo>
                    <a:pt x="20490" y="18579"/>
                    <a:pt x="21168" y="18207"/>
                    <a:pt x="21374" y="16572"/>
                  </a:cubicBezTo>
                  <a:cubicBezTo>
                    <a:pt x="21600" y="14776"/>
                    <a:pt x="18988" y="13576"/>
                    <a:pt x="17400" y="1250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7" name="Shape 2253"/>
            <p:cNvSpPr/>
            <p:nvPr/>
          </p:nvSpPr>
          <p:spPr>
            <a:xfrm>
              <a:off x="7080644" y="4770118"/>
              <a:ext cx="130700" cy="144118"/>
            </a:xfrm>
            <a:custGeom>
              <a:avLst/>
              <a:gdLst/>
              <a:ahLst/>
              <a:cxnLst>
                <a:cxn ang="0">
                  <a:pos x="wd2" y="hd2"/>
                </a:cxn>
                <a:cxn ang="5400000">
                  <a:pos x="wd2" y="hd2"/>
                </a:cxn>
                <a:cxn ang="10800000">
                  <a:pos x="wd2" y="hd2"/>
                </a:cxn>
                <a:cxn ang="16200000">
                  <a:pos x="wd2" y="hd2"/>
                </a:cxn>
              </a:cxnLst>
              <a:rect l="0" t="0" r="r" b="b"/>
              <a:pathLst>
                <a:path w="21103" h="21600" extrusionOk="0">
                  <a:moveTo>
                    <a:pt x="20299" y="14785"/>
                  </a:moveTo>
                  <a:cubicBezTo>
                    <a:pt x="20623" y="13425"/>
                    <a:pt x="21600" y="12069"/>
                    <a:pt x="20787" y="10862"/>
                  </a:cubicBezTo>
                  <a:cubicBezTo>
                    <a:pt x="19974" y="9655"/>
                    <a:pt x="19812" y="8295"/>
                    <a:pt x="19812" y="6785"/>
                  </a:cubicBezTo>
                  <a:cubicBezTo>
                    <a:pt x="19812" y="5276"/>
                    <a:pt x="15585" y="0"/>
                    <a:pt x="13959" y="0"/>
                  </a:cubicBezTo>
                  <a:cubicBezTo>
                    <a:pt x="12334" y="0"/>
                    <a:pt x="10220" y="1356"/>
                    <a:pt x="8434" y="1051"/>
                  </a:cubicBezTo>
                  <a:cubicBezTo>
                    <a:pt x="6646" y="749"/>
                    <a:pt x="5183" y="149"/>
                    <a:pt x="5020" y="1807"/>
                  </a:cubicBezTo>
                  <a:cubicBezTo>
                    <a:pt x="4908" y="2938"/>
                    <a:pt x="2100" y="5247"/>
                    <a:pt x="0" y="6895"/>
                  </a:cubicBezTo>
                  <a:cubicBezTo>
                    <a:pt x="407" y="7676"/>
                    <a:pt x="783" y="8498"/>
                    <a:pt x="1069" y="9404"/>
                  </a:cubicBezTo>
                  <a:cubicBezTo>
                    <a:pt x="2799" y="14935"/>
                    <a:pt x="4423" y="16044"/>
                    <a:pt x="6920" y="17953"/>
                  </a:cubicBezTo>
                  <a:cubicBezTo>
                    <a:pt x="8046" y="18822"/>
                    <a:pt x="10248" y="20113"/>
                    <a:pt x="12782" y="21600"/>
                  </a:cubicBezTo>
                  <a:cubicBezTo>
                    <a:pt x="13401" y="20516"/>
                    <a:pt x="13997" y="19651"/>
                    <a:pt x="14447" y="19313"/>
                  </a:cubicBezTo>
                  <a:cubicBezTo>
                    <a:pt x="16073" y="18105"/>
                    <a:pt x="19974" y="16145"/>
                    <a:pt x="20299" y="1478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8" name="Shape 2254"/>
            <p:cNvSpPr/>
            <p:nvPr/>
          </p:nvSpPr>
          <p:spPr>
            <a:xfrm>
              <a:off x="6906734" y="3925410"/>
              <a:ext cx="380517" cy="309171"/>
            </a:xfrm>
            <a:custGeom>
              <a:avLst/>
              <a:gdLst/>
              <a:ahLst/>
              <a:cxnLst>
                <a:cxn ang="0">
                  <a:pos x="wd2" y="hd2"/>
                </a:cxn>
                <a:cxn ang="5400000">
                  <a:pos x="wd2" y="hd2"/>
                </a:cxn>
                <a:cxn ang="10800000">
                  <a:pos x="wd2" y="hd2"/>
                </a:cxn>
                <a:cxn ang="16200000">
                  <a:pos x="wd2" y="hd2"/>
                </a:cxn>
              </a:cxnLst>
              <a:rect l="0" t="0" r="r" b="b"/>
              <a:pathLst>
                <a:path w="21499" h="21600" extrusionOk="0">
                  <a:moveTo>
                    <a:pt x="10115" y="16637"/>
                  </a:moveTo>
                  <a:cubicBezTo>
                    <a:pt x="10115" y="15911"/>
                    <a:pt x="12792" y="14983"/>
                    <a:pt x="12792" y="14259"/>
                  </a:cubicBezTo>
                  <a:cubicBezTo>
                    <a:pt x="12792" y="13537"/>
                    <a:pt x="12792" y="5782"/>
                    <a:pt x="12792" y="5782"/>
                  </a:cubicBezTo>
                  <a:cubicBezTo>
                    <a:pt x="12792" y="5782"/>
                    <a:pt x="21154" y="5989"/>
                    <a:pt x="21405" y="5782"/>
                  </a:cubicBezTo>
                  <a:cubicBezTo>
                    <a:pt x="21534" y="5675"/>
                    <a:pt x="21507" y="3426"/>
                    <a:pt x="21463" y="1215"/>
                  </a:cubicBezTo>
                  <a:cubicBezTo>
                    <a:pt x="21145" y="549"/>
                    <a:pt x="21600" y="0"/>
                    <a:pt x="19622" y="0"/>
                  </a:cubicBezTo>
                  <a:cubicBezTo>
                    <a:pt x="18003" y="0"/>
                    <a:pt x="13274" y="0"/>
                    <a:pt x="10084" y="0"/>
                  </a:cubicBezTo>
                  <a:cubicBezTo>
                    <a:pt x="9354" y="848"/>
                    <a:pt x="8960" y="1990"/>
                    <a:pt x="8681" y="2909"/>
                  </a:cubicBezTo>
                  <a:cubicBezTo>
                    <a:pt x="8226" y="4407"/>
                    <a:pt x="5382" y="6612"/>
                    <a:pt x="5268" y="8723"/>
                  </a:cubicBezTo>
                  <a:cubicBezTo>
                    <a:pt x="5155" y="10833"/>
                    <a:pt x="2499" y="14115"/>
                    <a:pt x="755" y="18617"/>
                  </a:cubicBezTo>
                  <a:cubicBezTo>
                    <a:pt x="275" y="19857"/>
                    <a:pt x="56" y="20822"/>
                    <a:pt x="0" y="21600"/>
                  </a:cubicBezTo>
                  <a:lnTo>
                    <a:pt x="10115" y="21600"/>
                  </a:lnTo>
                  <a:cubicBezTo>
                    <a:pt x="10115" y="21600"/>
                    <a:pt x="10115" y="17361"/>
                    <a:pt x="10115" y="1663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299" name="Shape 2255"/>
            <p:cNvSpPr/>
            <p:nvPr/>
          </p:nvSpPr>
          <p:spPr>
            <a:xfrm>
              <a:off x="6906734" y="3950254"/>
              <a:ext cx="549548" cy="604080"/>
            </a:xfrm>
            <a:custGeom>
              <a:avLst/>
              <a:gdLst/>
              <a:ahLst/>
              <a:cxnLst>
                <a:cxn ang="0">
                  <a:pos x="wd2" y="hd2"/>
                </a:cxn>
                <a:cxn ang="5400000">
                  <a:pos x="wd2" y="hd2"/>
                </a:cxn>
                <a:cxn ang="10800000">
                  <a:pos x="wd2" y="hd2"/>
                </a:cxn>
                <a:cxn ang="16200000">
                  <a:pos x="wd2" y="hd2"/>
                </a:cxn>
              </a:cxnLst>
              <a:rect l="0" t="0" r="r" b="b"/>
              <a:pathLst>
                <a:path w="21509" h="21600" extrusionOk="0">
                  <a:moveTo>
                    <a:pt x="1611" y="18666"/>
                  </a:moveTo>
                  <a:cubicBezTo>
                    <a:pt x="2235" y="18780"/>
                    <a:pt x="3235" y="18666"/>
                    <a:pt x="3235" y="18666"/>
                  </a:cubicBezTo>
                  <a:cubicBezTo>
                    <a:pt x="3235" y="18666"/>
                    <a:pt x="4109" y="18323"/>
                    <a:pt x="4609" y="18551"/>
                  </a:cubicBezTo>
                  <a:cubicBezTo>
                    <a:pt x="5108" y="18780"/>
                    <a:pt x="5607" y="19350"/>
                    <a:pt x="5607" y="19350"/>
                  </a:cubicBezTo>
                  <a:lnTo>
                    <a:pt x="6232" y="19350"/>
                  </a:lnTo>
                  <a:cubicBezTo>
                    <a:pt x="6232" y="19350"/>
                    <a:pt x="6732" y="20607"/>
                    <a:pt x="7481" y="20835"/>
                  </a:cubicBezTo>
                  <a:cubicBezTo>
                    <a:pt x="7912" y="20966"/>
                    <a:pt x="8175" y="21322"/>
                    <a:pt x="8323" y="21600"/>
                  </a:cubicBezTo>
                  <a:cubicBezTo>
                    <a:pt x="8857" y="21590"/>
                    <a:pt x="9271" y="21427"/>
                    <a:pt x="9271" y="21078"/>
                  </a:cubicBezTo>
                  <a:cubicBezTo>
                    <a:pt x="9271" y="20641"/>
                    <a:pt x="9511" y="20058"/>
                    <a:pt x="10307" y="20713"/>
                  </a:cubicBezTo>
                  <a:cubicBezTo>
                    <a:pt x="11104" y="21368"/>
                    <a:pt x="11104" y="20785"/>
                    <a:pt x="11263" y="20568"/>
                  </a:cubicBezTo>
                  <a:cubicBezTo>
                    <a:pt x="11423" y="20349"/>
                    <a:pt x="11981" y="20641"/>
                    <a:pt x="12459" y="20641"/>
                  </a:cubicBezTo>
                  <a:cubicBezTo>
                    <a:pt x="12936" y="20641"/>
                    <a:pt x="13574" y="20349"/>
                    <a:pt x="13574" y="20349"/>
                  </a:cubicBezTo>
                  <a:cubicBezTo>
                    <a:pt x="13574" y="20349"/>
                    <a:pt x="20189" y="20423"/>
                    <a:pt x="20508" y="20276"/>
                  </a:cubicBezTo>
                  <a:cubicBezTo>
                    <a:pt x="20825" y="20131"/>
                    <a:pt x="20747" y="18893"/>
                    <a:pt x="20747" y="18893"/>
                  </a:cubicBezTo>
                  <a:lnTo>
                    <a:pt x="20189" y="18384"/>
                  </a:lnTo>
                  <a:lnTo>
                    <a:pt x="18515" y="4041"/>
                  </a:lnTo>
                  <a:lnTo>
                    <a:pt x="21509" y="4041"/>
                  </a:lnTo>
                  <a:cubicBezTo>
                    <a:pt x="18314" y="2112"/>
                    <a:pt x="15575" y="473"/>
                    <a:pt x="15227" y="292"/>
                  </a:cubicBezTo>
                  <a:cubicBezTo>
                    <a:pt x="15037" y="193"/>
                    <a:pt x="14939" y="95"/>
                    <a:pt x="14878" y="0"/>
                  </a:cubicBezTo>
                  <a:cubicBezTo>
                    <a:pt x="14909" y="1132"/>
                    <a:pt x="14927" y="2283"/>
                    <a:pt x="14838" y="2338"/>
                  </a:cubicBezTo>
                  <a:cubicBezTo>
                    <a:pt x="14664" y="2443"/>
                    <a:pt x="8872" y="2338"/>
                    <a:pt x="8872" y="2338"/>
                  </a:cubicBezTo>
                  <a:cubicBezTo>
                    <a:pt x="8872" y="2338"/>
                    <a:pt x="8872" y="6307"/>
                    <a:pt x="8872" y="6677"/>
                  </a:cubicBezTo>
                  <a:cubicBezTo>
                    <a:pt x="8872" y="7047"/>
                    <a:pt x="7017" y="7523"/>
                    <a:pt x="7017" y="7893"/>
                  </a:cubicBezTo>
                  <a:cubicBezTo>
                    <a:pt x="7017" y="8264"/>
                    <a:pt x="7017" y="10434"/>
                    <a:pt x="7017" y="10434"/>
                  </a:cubicBezTo>
                  <a:lnTo>
                    <a:pt x="10" y="10434"/>
                  </a:lnTo>
                  <a:cubicBezTo>
                    <a:pt x="-91" y="11479"/>
                    <a:pt x="607" y="11850"/>
                    <a:pt x="1006" y="12267"/>
                  </a:cubicBezTo>
                  <a:cubicBezTo>
                    <a:pt x="1558" y="12842"/>
                    <a:pt x="586" y="13850"/>
                    <a:pt x="1400" y="14883"/>
                  </a:cubicBezTo>
                  <a:cubicBezTo>
                    <a:pt x="2214" y="15914"/>
                    <a:pt x="1217" y="17498"/>
                    <a:pt x="822" y="18074"/>
                  </a:cubicBezTo>
                  <a:cubicBezTo>
                    <a:pt x="608" y="18388"/>
                    <a:pt x="586" y="18931"/>
                    <a:pt x="520" y="19487"/>
                  </a:cubicBezTo>
                  <a:cubicBezTo>
                    <a:pt x="553" y="19478"/>
                    <a:pt x="591" y="19469"/>
                    <a:pt x="611" y="19464"/>
                  </a:cubicBezTo>
                  <a:cubicBezTo>
                    <a:pt x="1111" y="19350"/>
                    <a:pt x="986" y="18551"/>
                    <a:pt x="1611" y="1866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0" name="Shape 2256"/>
            <p:cNvSpPr/>
            <p:nvPr/>
          </p:nvSpPr>
          <p:spPr>
            <a:xfrm>
              <a:off x="7105488" y="4049631"/>
              <a:ext cx="758054" cy="704908"/>
            </a:xfrm>
            <a:custGeom>
              <a:avLst/>
              <a:gdLst/>
              <a:ahLst/>
              <a:cxnLst>
                <a:cxn ang="0">
                  <a:pos x="wd2" y="hd2"/>
                </a:cxn>
                <a:cxn ang="5400000">
                  <a:pos x="wd2" y="hd2"/>
                </a:cxn>
                <a:cxn ang="10800000">
                  <a:pos x="wd2" y="hd2"/>
                </a:cxn>
                <a:cxn ang="16200000">
                  <a:pos x="wd2" y="hd2"/>
                </a:cxn>
              </a:cxnLst>
              <a:rect l="0" t="0" r="r" b="b"/>
              <a:pathLst>
                <a:path w="21573" h="21448" extrusionOk="0">
                  <a:moveTo>
                    <a:pt x="20461" y="8949"/>
                  </a:moveTo>
                  <a:cubicBezTo>
                    <a:pt x="20461" y="8949"/>
                    <a:pt x="20461" y="7881"/>
                    <a:pt x="19825" y="7492"/>
                  </a:cubicBezTo>
                  <a:cubicBezTo>
                    <a:pt x="19189" y="7104"/>
                    <a:pt x="18371" y="7006"/>
                    <a:pt x="18371" y="7006"/>
                  </a:cubicBezTo>
                  <a:cubicBezTo>
                    <a:pt x="18371" y="7006"/>
                    <a:pt x="17918" y="6132"/>
                    <a:pt x="17554" y="5744"/>
                  </a:cubicBezTo>
                  <a:cubicBezTo>
                    <a:pt x="17336" y="5511"/>
                    <a:pt x="13085" y="2472"/>
                    <a:pt x="9588" y="0"/>
                  </a:cubicBezTo>
                  <a:lnTo>
                    <a:pt x="7411" y="0"/>
                  </a:lnTo>
                  <a:lnTo>
                    <a:pt x="8628" y="12206"/>
                  </a:lnTo>
                  <a:lnTo>
                    <a:pt x="9034" y="12638"/>
                  </a:lnTo>
                  <a:cubicBezTo>
                    <a:pt x="9034" y="12638"/>
                    <a:pt x="9091" y="13692"/>
                    <a:pt x="8860" y="13815"/>
                  </a:cubicBezTo>
                  <a:cubicBezTo>
                    <a:pt x="8628" y="13939"/>
                    <a:pt x="3818" y="13877"/>
                    <a:pt x="3818" y="13877"/>
                  </a:cubicBezTo>
                  <a:cubicBezTo>
                    <a:pt x="3818" y="13877"/>
                    <a:pt x="3355" y="14125"/>
                    <a:pt x="3007" y="14125"/>
                  </a:cubicBezTo>
                  <a:cubicBezTo>
                    <a:pt x="2660" y="14125"/>
                    <a:pt x="2254" y="13877"/>
                    <a:pt x="2138" y="14063"/>
                  </a:cubicBezTo>
                  <a:cubicBezTo>
                    <a:pt x="2022" y="14248"/>
                    <a:pt x="2022" y="14744"/>
                    <a:pt x="1443" y="14187"/>
                  </a:cubicBezTo>
                  <a:cubicBezTo>
                    <a:pt x="864" y="13629"/>
                    <a:pt x="689" y="14125"/>
                    <a:pt x="689" y="14497"/>
                  </a:cubicBezTo>
                  <a:cubicBezTo>
                    <a:pt x="689" y="14795"/>
                    <a:pt x="388" y="14932"/>
                    <a:pt x="0" y="14942"/>
                  </a:cubicBezTo>
                  <a:cubicBezTo>
                    <a:pt x="80" y="15119"/>
                    <a:pt x="116" y="15261"/>
                    <a:pt x="116" y="15261"/>
                  </a:cubicBezTo>
                  <a:lnTo>
                    <a:pt x="353" y="15638"/>
                  </a:lnTo>
                  <a:cubicBezTo>
                    <a:pt x="353" y="15638"/>
                    <a:pt x="315" y="16250"/>
                    <a:pt x="544" y="16495"/>
                  </a:cubicBezTo>
                  <a:cubicBezTo>
                    <a:pt x="774" y="16741"/>
                    <a:pt x="1194" y="17190"/>
                    <a:pt x="1232" y="17393"/>
                  </a:cubicBezTo>
                  <a:cubicBezTo>
                    <a:pt x="1270" y="17598"/>
                    <a:pt x="1232" y="18497"/>
                    <a:pt x="1232" y="18497"/>
                  </a:cubicBezTo>
                  <a:cubicBezTo>
                    <a:pt x="1232" y="18497"/>
                    <a:pt x="1384" y="19191"/>
                    <a:pt x="1613" y="18865"/>
                  </a:cubicBezTo>
                  <a:cubicBezTo>
                    <a:pt x="1843" y="18537"/>
                    <a:pt x="2186" y="19150"/>
                    <a:pt x="2339" y="18742"/>
                  </a:cubicBezTo>
                  <a:cubicBezTo>
                    <a:pt x="2493" y="18333"/>
                    <a:pt x="2988" y="18823"/>
                    <a:pt x="3218" y="18823"/>
                  </a:cubicBezTo>
                  <a:cubicBezTo>
                    <a:pt x="3447" y="18823"/>
                    <a:pt x="3982" y="18088"/>
                    <a:pt x="4134" y="18129"/>
                  </a:cubicBezTo>
                  <a:cubicBezTo>
                    <a:pt x="4288" y="18169"/>
                    <a:pt x="4631" y="18865"/>
                    <a:pt x="4631" y="19150"/>
                  </a:cubicBezTo>
                  <a:cubicBezTo>
                    <a:pt x="4631" y="19436"/>
                    <a:pt x="5319" y="19722"/>
                    <a:pt x="5090" y="19803"/>
                  </a:cubicBezTo>
                  <a:cubicBezTo>
                    <a:pt x="4861" y="19885"/>
                    <a:pt x="4822" y="20293"/>
                    <a:pt x="5090" y="20293"/>
                  </a:cubicBezTo>
                  <a:cubicBezTo>
                    <a:pt x="5357" y="20293"/>
                    <a:pt x="5242" y="20825"/>
                    <a:pt x="5395" y="21070"/>
                  </a:cubicBezTo>
                  <a:cubicBezTo>
                    <a:pt x="5548" y="21315"/>
                    <a:pt x="5853" y="21520"/>
                    <a:pt x="6006" y="21152"/>
                  </a:cubicBezTo>
                  <a:cubicBezTo>
                    <a:pt x="6160" y="20784"/>
                    <a:pt x="6503" y="21111"/>
                    <a:pt x="6656" y="21356"/>
                  </a:cubicBezTo>
                  <a:cubicBezTo>
                    <a:pt x="6809" y="21600"/>
                    <a:pt x="7306" y="21315"/>
                    <a:pt x="7382" y="20988"/>
                  </a:cubicBezTo>
                  <a:cubicBezTo>
                    <a:pt x="7458" y="20661"/>
                    <a:pt x="8069" y="20538"/>
                    <a:pt x="8031" y="20906"/>
                  </a:cubicBezTo>
                  <a:cubicBezTo>
                    <a:pt x="7993" y="21274"/>
                    <a:pt x="8107" y="21356"/>
                    <a:pt x="8489" y="21070"/>
                  </a:cubicBezTo>
                  <a:cubicBezTo>
                    <a:pt x="8606" y="20983"/>
                    <a:pt x="8731" y="20969"/>
                    <a:pt x="8855" y="20989"/>
                  </a:cubicBezTo>
                  <a:cubicBezTo>
                    <a:pt x="8990" y="20514"/>
                    <a:pt x="9146" y="20075"/>
                    <a:pt x="9215" y="19926"/>
                  </a:cubicBezTo>
                  <a:cubicBezTo>
                    <a:pt x="9330" y="19681"/>
                    <a:pt x="8948" y="19110"/>
                    <a:pt x="9138" y="19027"/>
                  </a:cubicBezTo>
                  <a:cubicBezTo>
                    <a:pt x="9330" y="18946"/>
                    <a:pt x="9979" y="19110"/>
                    <a:pt x="10170" y="18537"/>
                  </a:cubicBezTo>
                  <a:cubicBezTo>
                    <a:pt x="10361" y="17966"/>
                    <a:pt x="10590" y="17679"/>
                    <a:pt x="10590" y="17679"/>
                  </a:cubicBezTo>
                  <a:cubicBezTo>
                    <a:pt x="10590" y="17679"/>
                    <a:pt x="10666" y="16455"/>
                    <a:pt x="11010" y="16659"/>
                  </a:cubicBezTo>
                  <a:cubicBezTo>
                    <a:pt x="11354" y="16863"/>
                    <a:pt x="11774" y="17190"/>
                    <a:pt x="11813" y="16699"/>
                  </a:cubicBezTo>
                  <a:cubicBezTo>
                    <a:pt x="11851" y="16209"/>
                    <a:pt x="12271" y="16495"/>
                    <a:pt x="12385" y="16046"/>
                  </a:cubicBezTo>
                  <a:cubicBezTo>
                    <a:pt x="12500" y="15596"/>
                    <a:pt x="12729" y="15638"/>
                    <a:pt x="12997" y="15719"/>
                  </a:cubicBezTo>
                  <a:cubicBezTo>
                    <a:pt x="13264" y="15801"/>
                    <a:pt x="13493" y="15679"/>
                    <a:pt x="13493" y="15433"/>
                  </a:cubicBezTo>
                  <a:cubicBezTo>
                    <a:pt x="13493" y="15189"/>
                    <a:pt x="14104" y="15311"/>
                    <a:pt x="14601" y="14944"/>
                  </a:cubicBezTo>
                  <a:cubicBezTo>
                    <a:pt x="15097" y="14576"/>
                    <a:pt x="15365" y="14290"/>
                    <a:pt x="15556" y="14493"/>
                  </a:cubicBezTo>
                  <a:cubicBezTo>
                    <a:pt x="15748" y="14699"/>
                    <a:pt x="17008" y="14657"/>
                    <a:pt x="17199" y="14576"/>
                  </a:cubicBezTo>
                  <a:cubicBezTo>
                    <a:pt x="17389" y="14493"/>
                    <a:pt x="17772" y="14127"/>
                    <a:pt x="18230" y="14208"/>
                  </a:cubicBezTo>
                  <a:cubicBezTo>
                    <a:pt x="18688" y="14290"/>
                    <a:pt x="19796" y="14003"/>
                    <a:pt x="20254" y="14003"/>
                  </a:cubicBezTo>
                  <a:cubicBezTo>
                    <a:pt x="20713" y="14003"/>
                    <a:pt x="20904" y="13555"/>
                    <a:pt x="21057" y="13391"/>
                  </a:cubicBezTo>
                  <a:cubicBezTo>
                    <a:pt x="21210" y="13228"/>
                    <a:pt x="21324" y="12493"/>
                    <a:pt x="21477" y="12371"/>
                  </a:cubicBezTo>
                  <a:cubicBezTo>
                    <a:pt x="21600" y="12272"/>
                    <a:pt x="21575" y="9707"/>
                    <a:pt x="21560" y="8695"/>
                  </a:cubicBezTo>
                  <a:cubicBezTo>
                    <a:pt x="21099" y="8797"/>
                    <a:pt x="20461" y="8949"/>
                    <a:pt x="20461" y="894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1" name="Shape 2257"/>
            <p:cNvSpPr/>
            <p:nvPr/>
          </p:nvSpPr>
          <p:spPr>
            <a:xfrm>
              <a:off x="7403621" y="4521674"/>
              <a:ext cx="371545" cy="253074"/>
            </a:xfrm>
            <a:custGeom>
              <a:avLst/>
              <a:gdLst/>
              <a:ahLst/>
              <a:cxnLst>
                <a:cxn ang="0">
                  <a:pos x="wd2" y="hd2"/>
                </a:cxn>
                <a:cxn ang="5400000">
                  <a:pos x="wd2" y="hd2"/>
                </a:cxn>
                <a:cxn ang="10800000">
                  <a:pos x="wd2" y="hd2"/>
                </a:cxn>
                <a:cxn ang="16200000">
                  <a:pos x="wd2" y="hd2"/>
                </a:cxn>
              </a:cxnLst>
              <a:rect l="0" t="0" r="r" b="b"/>
              <a:pathLst>
                <a:path w="21473" h="20466" extrusionOk="0">
                  <a:moveTo>
                    <a:pt x="21442" y="11758"/>
                  </a:moveTo>
                  <a:cubicBezTo>
                    <a:pt x="21047" y="11247"/>
                    <a:pt x="20516" y="11088"/>
                    <a:pt x="20378" y="11088"/>
                  </a:cubicBezTo>
                  <a:cubicBezTo>
                    <a:pt x="20145" y="11088"/>
                    <a:pt x="20320" y="9299"/>
                    <a:pt x="20204" y="9056"/>
                  </a:cubicBezTo>
                  <a:cubicBezTo>
                    <a:pt x="20087" y="8811"/>
                    <a:pt x="19331" y="9542"/>
                    <a:pt x="18865" y="9299"/>
                  </a:cubicBezTo>
                  <a:cubicBezTo>
                    <a:pt x="18400" y="9056"/>
                    <a:pt x="18225" y="7998"/>
                    <a:pt x="17818" y="7998"/>
                  </a:cubicBezTo>
                  <a:cubicBezTo>
                    <a:pt x="17411" y="7998"/>
                    <a:pt x="17353" y="7347"/>
                    <a:pt x="17353" y="6613"/>
                  </a:cubicBezTo>
                  <a:cubicBezTo>
                    <a:pt x="17353" y="5879"/>
                    <a:pt x="16597" y="5147"/>
                    <a:pt x="16131" y="4659"/>
                  </a:cubicBezTo>
                  <a:cubicBezTo>
                    <a:pt x="15666" y="4170"/>
                    <a:pt x="15550" y="2787"/>
                    <a:pt x="15258" y="2542"/>
                  </a:cubicBezTo>
                  <a:cubicBezTo>
                    <a:pt x="15091" y="2403"/>
                    <a:pt x="15156" y="1402"/>
                    <a:pt x="15240" y="572"/>
                  </a:cubicBezTo>
                  <a:cubicBezTo>
                    <a:pt x="14516" y="558"/>
                    <a:pt x="13800" y="448"/>
                    <a:pt x="13609" y="180"/>
                  </a:cubicBezTo>
                  <a:cubicBezTo>
                    <a:pt x="13222" y="-360"/>
                    <a:pt x="12678" y="399"/>
                    <a:pt x="11671" y="1376"/>
                  </a:cubicBezTo>
                  <a:cubicBezTo>
                    <a:pt x="10662" y="2353"/>
                    <a:pt x="9421" y="2030"/>
                    <a:pt x="9421" y="2679"/>
                  </a:cubicBezTo>
                  <a:cubicBezTo>
                    <a:pt x="9421" y="3331"/>
                    <a:pt x="8954" y="3656"/>
                    <a:pt x="8412" y="3437"/>
                  </a:cubicBezTo>
                  <a:cubicBezTo>
                    <a:pt x="7869" y="3223"/>
                    <a:pt x="7403" y="3113"/>
                    <a:pt x="7170" y="4308"/>
                  </a:cubicBezTo>
                  <a:cubicBezTo>
                    <a:pt x="6938" y="5501"/>
                    <a:pt x="6085" y="4739"/>
                    <a:pt x="6007" y="6042"/>
                  </a:cubicBezTo>
                  <a:cubicBezTo>
                    <a:pt x="5929" y="7347"/>
                    <a:pt x="5076" y="6478"/>
                    <a:pt x="4378" y="5936"/>
                  </a:cubicBezTo>
                  <a:cubicBezTo>
                    <a:pt x="3679" y="5395"/>
                    <a:pt x="3525" y="8646"/>
                    <a:pt x="3525" y="8646"/>
                  </a:cubicBezTo>
                  <a:cubicBezTo>
                    <a:pt x="3525" y="8646"/>
                    <a:pt x="3060" y="9409"/>
                    <a:pt x="2670" y="10926"/>
                  </a:cubicBezTo>
                  <a:cubicBezTo>
                    <a:pt x="2283" y="12450"/>
                    <a:pt x="965" y="12013"/>
                    <a:pt x="576" y="12230"/>
                  </a:cubicBezTo>
                  <a:cubicBezTo>
                    <a:pt x="189" y="12450"/>
                    <a:pt x="965" y="13967"/>
                    <a:pt x="732" y="14620"/>
                  </a:cubicBezTo>
                  <a:cubicBezTo>
                    <a:pt x="591" y="15016"/>
                    <a:pt x="275" y="16182"/>
                    <a:pt x="0" y="17445"/>
                  </a:cubicBezTo>
                  <a:cubicBezTo>
                    <a:pt x="574" y="17577"/>
                    <a:pt x="1113" y="18258"/>
                    <a:pt x="1276" y="18638"/>
                  </a:cubicBezTo>
                  <a:cubicBezTo>
                    <a:pt x="1508" y="19178"/>
                    <a:pt x="2905" y="21240"/>
                    <a:pt x="3603" y="20155"/>
                  </a:cubicBezTo>
                  <a:cubicBezTo>
                    <a:pt x="4302" y="19068"/>
                    <a:pt x="6240" y="18962"/>
                    <a:pt x="6705" y="19613"/>
                  </a:cubicBezTo>
                  <a:cubicBezTo>
                    <a:pt x="7170" y="20265"/>
                    <a:pt x="7482" y="19937"/>
                    <a:pt x="7559" y="19288"/>
                  </a:cubicBezTo>
                  <a:cubicBezTo>
                    <a:pt x="7636" y="18638"/>
                    <a:pt x="6784" y="16247"/>
                    <a:pt x="7095" y="15595"/>
                  </a:cubicBezTo>
                  <a:cubicBezTo>
                    <a:pt x="7403" y="14944"/>
                    <a:pt x="13455" y="15272"/>
                    <a:pt x="13688" y="15813"/>
                  </a:cubicBezTo>
                  <a:cubicBezTo>
                    <a:pt x="13919" y="16357"/>
                    <a:pt x="13919" y="14730"/>
                    <a:pt x="14696" y="14836"/>
                  </a:cubicBezTo>
                  <a:cubicBezTo>
                    <a:pt x="15472" y="14944"/>
                    <a:pt x="16636" y="15487"/>
                    <a:pt x="17102" y="15272"/>
                  </a:cubicBezTo>
                  <a:cubicBezTo>
                    <a:pt x="17567" y="15054"/>
                    <a:pt x="18109" y="13857"/>
                    <a:pt x="18575" y="13857"/>
                  </a:cubicBezTo>
                  <a:cubicBezTo>
                    <a:pt x="19041" y="13857"/>
                    <a:pt x="20437" y="13751"/>
                    <a:pt x="20747" y="13207"/>
                  </a:cubicBezTo>
                  <a:cubicBezTo>
                    <a:pt x="21059" y="12664"/>
                    <a:pt x="21600" y="12664"/>
                    <a:pt x="21446" y="11799"/>
                  </a:cubicBezTo>
                  <a:cubicBezTo>
                    <a:pt x="21444" y="11785"/>
                    <a:pt x="21444" y="11773"/>
                    <a:pt x="21442" y="1175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2" name="Shape 2258"/>
            <p:cNvSpPr/>
            <p:nvPr/>
          </p:nvSpPr>
          <p:spPr>
            <a:xfrm>
              <a:off x="7701753" y="4124164"/>
              <a:ext cx="700639" cy="548522"/>
            </a:xfrm>
            <a:custGeom>
              <a:avLst/>
              <a:gdLst/>
              <a:ahLst/>
              <a:cxnLst>
                <a:cxn ang="0">
                  <a:pos x="wd2" y="hd2"/>
                </a:cxn>
                <a:cxn ang="5400000">
                  <a:pos x="wd2" y="hd2"/>
                </a:cxn>
                <a:cxn ang="10800000">
                  <a:pos x="wd2" y="hd2"/>
                </a:cxn>
                <a:cxn ang="16200000">
                  <a:pos x="wd2" y="hd2"/>
                </a:cxn>
              </a:cxnLst>
              <a:rect l="0" t="0" r="r" b="b"/>
              <a:pathLst>
                <a:path w="21438" h="21485" extrusionOk="0">
                  <a:moveTo>
                    <a:pt x="20583" y="3147"/>
                  </a:moveTo>
                  <a:cubicBezTo>
                    <a:pt x="20583" y="2888"/>
                    <a:pt x="20537" y="1726"/>
                    <a:pt x="20500" y="862"/>
                  </a:cubicBezTo>
                  <a:lnTo>
                    <a:pt x="19398" y="1625"/>
                  </a:lnTo>
                  <a:cubicBezTo>
                    <a:pt x="19398" y="1625"/>
                    <a:pt x="19105" y="1001"/>
                    <a:pt x="18519" y="500"/>
                  </a:cubicBezTo>
                  <a:cubicBezTo>
                    <a:pt x="17934" y="0"/>
                    <a:pt x="16469" y="0"/>
                    <a:pt x="16469" y="0"/>
                  </a:cubicBezTo>
                  <a:lnTo>
                    <a:pt x="10511" y="4753"/>
                  </a:lnTo>
                  <a:lnTo>
                    <a:pt x="7972" y="7375"/>
                  </a:lnTo>
                  <a:cubicBezTo>
                    <a:pt x="7972" y="7375"/>
                    <a:pt x="6312" y="8126"/>
                    <a:pt x="5823" y="8252"/>
                  </a:cubicBezTo>
                  <a:cubicBezTo>
                    <a:pt x="5767" y="8266"/>
                    <a:pt x="5703" y="8282"/>
                    <a:pt x="5639" y="8300"/>
                  </a:cubicBezTo>
                  <a:cubicBezTo>
                    <a:pt x="5654" y="9602"/>
                    <a:pt x="5681" y="12905"/>
                    <a:pt x="5549" y="13031"/>
                  </a:cubicBezTo>
                  <a:cubicBezTo>
                    <a:pt x="5385" y="13190"/>
                    <a:pt x="5261" y="14135"/>
                    <a:pt x="5097" y="14345"/>
                  </a:cubicBezTo>
                  <a:cubicBezTo>
                    <a:pt x="4933" y="14556"/>
                    <a:pt x="4727" y="15133"/>
                    <a:pt x="4234" y="15133"/>
                  </a:cubicBezTo>
                  <a:cubicBezTo>
                    <a:pt x="3741" y="15133"/>
                    <a:pt x="2551" y="15503"/>
                    <a:pt x="2058" y="15397"/>
                  </a:cubicBezTo>
                  <a:cubicBezTo>
                    <a:pt x="1565" y="15293"/>
                    <a:pt x="1154" y="15763"/>
                    <a:pt x="949" y="15870"/>
                  </a:cubicBezTo>
                  <a:cubicBezTo>
                    <a:pt x="845" y="15923"/>
                    <a:pt x="442" y="15963"/>
                    <a:pt x="46" y="15953"/>
                  </a:cubicBezTo>
                  <a:cubicBezTo>
                    <a:pt x="2" y="16356"/>
                    <a:pt x="-33" y="16841"/>
                    <a:pt x="55" y="16908"/>
                  </a:cubicBezTo>
                  <a:cubicBezTo>
                    <a:pt x="210" y="17026"/>
                    <a:pt x="271" y="17696"/>
                    <a:pt x="518" y="17934"/>
                  </a:cubicBezTo>
                  <a:cubicBezTo>
                    <a:pt x="764" y="18170"/>
                    <a:pt x="1164" y="18525"/>
                    <a:pt x="1164" y="18879"/>
                  </a:cubicBezTo>
                  <a:cubicBezTo>
                    <a:pt x="1164" y="19236"/>
                    <a:pt x="1195" y="19550"/>
                    <a:pt x="1411" y="19550"/>
                  </a:cubicBezTo>
                  <a:cubicBezTo>
                    <a:pt x="1626" y="19550"/>
                    <a:pt x="1719" y="20062"/>
                    <a:pt x="1965" y="20180"/>
                  </a:cubicBezTo>
                  <a:cubicBezTo>
                    <a:pt x="2212" y="20299"/>
                    <a:pt x="2612" y="19945"/>
                    <a:pt x="2674" y="20062"/>
                  </a:cubicBezTo>
                  <a:cubicBezTo>
                    <a:pt x="2735" y="20180"/>
                    <a:pt x="2643" y="21048"/>
                    <a:pt x="2766" y="21048"/>
                  </a:cubicBezTo>
                  <a:cubicBezTo>
                    <a:pt x="2839" y="21048"/>
                    <a:pt x="3120" y="21125"/>
                    <a:pt x="3330" y="21371"/>
                  </a:cubicBezTo>
                  <a:cubicBezTo>
                    <a:pt x="3255" y="20953"/>
                    <a:pt x="3419" y="20394"/>
                    <a:pt x="3824" y="20549"/>
                  </a:cubicBezTo>
                  <a:cubicBezTo>
                    <a:pt x="4235" y="20707"/>
                    <a:pt x="3906" y="21180"/>
                    <a:pt x="4276" y="21393"/>
                  </a:cubicBezTo>
                  <a:cubicBezTo>
                    <a:pt x="4645" y="21600"/>
                    <a:pt x="4851" y="21443"/>
                    <a:pt x="4851" y="21075"/>
                  </a:cubicBezTo>
                  <a:cubicBezTo>
                    <a:pt x="4851" y="20707"/>
                    <a:pt x="5344" y="19971"/>
                    <a:pt x="5468" y="19813"/>
                  </a:cubicBezTo>
                  <a:cubicBezTo>
                    <a:pt x="5591" y="19656"/>
                    <a:pt x="5549" y="18658"/>
                    <a:pt x="5796" y="18394"/>
                  </a:cubicBezTo>
                  <a:cubicBezTo>
                    <a:pt x="6042" y="18130"/>
                    <a:pt x="6782" y="18341"/>
                    <a:pt x="7069" y="18394"/>
                  </a:cubicBezTo>
                  <a:cubicBezTo>
                    <a:pt x="7356" y="18447"/>
                    <a:pt x="7562" y="17657"/>
                    <a:pt x="7890" y="18026"/>
                  </a:cubicBezTo>
                  <a:cubicBezTo>
                    <a:pt x="8219" y="18394"/>
                    <a:pt x="8753" y="18078"/>
                    <a:pt x="9000" y="18447"/>
                  </a:cubicBezTo>
                  <a:cubicBezTo>
                    <a:pt x="9246" y="18815"/>
                    <a:pt x="9369" y="19707"/>
                    <a:pt x="9780" y="19392"/>
                  </a:cubicBezTo>
                  <a:cubicBezTo>
                    <a:pt x="10190" y="19076"/>
                    <a:pt x="10683" y="18972"/>
                    <a:pt x="10929" y="18972"/>
                  </a:cubicBezTo>
                  <a:cubicBezTo>
                    <a:pt x="11177" y="18972"/>
                    <a:pt x="11752" y="19603"/>
                    <a:pt x="11998" y="19707"/>
                  </a:cubicBezTo>
                  <a:cubicBezTo>
                    <a:pt x="12244" y="19813"/>
                    <a:pt x="13066" y="19919"/>
                    <a:pt x="13353" y="19707"/>
                  </a:cubicBezTo>
                  <a:cubicBezTo>
                    <a:pt x="13640" y="19497"/>
                    <a:pt x="14010" y="18815"/>
                    <a:pt x="14379" y="18866"/>
                  </a:cubicBezTo>
                  <a:cubicBezTo>
                    <a:pt x="14749" y="18919"/>
                    <a:pt x="15899" y="18760"/>
                    <a:pt x="16146" y="18919"/>
                  </a:cubicBezTo>
                  <a:cubicBezTo>
                    <a:pt x="16393" y="19076"/>
                    <a:pt x="16926" y="19445"/>
                    <a:pt x="17296" y="19287"/>
                  </a:cubicBezTo>
                  <a:cubicBezTo>
                    <a:pt x="17667" y="19130"/>
                    <a:pt x="17994" y="18237"/>
                    <a:pt x="18282" y="18130"/>
                  </a:cubicBezTo>
                  <a:cubicBezTo>
                    <a:pt x="18372" y="18097"/>
                    <a:pt x="18431" y="18105"/>
                    <a:pt x="18480" y="18126"/>
                  </a:cubicBezTo>
                  <a:cubicBezTo>
                    <a:pt x="18485" y="17921"/>
                    <a:pt x="18488" y="17726"/>
                    <a:pt x="18488" y="17553"/>
                  </a:cubicBezTo>
                  <a:cubicBezTo>
                    <a:pt x="18488" y="16606"/>
                    <a:pt x="18652" y="16975"/>
                    <a:pt x="18776" y="16028"/>
                  </a:cubicBezTo>
                  <a:cubicBezTo>
                    <a:pt x="18898" y="15082"/>
                    <a:pt x="20829" y="12610"/>
                    <a:pt x="20993" y="12451"/>
                  </a:cubicBezTo>
                  <a:cubicBezTo>
                    <a:pt x="21158" y="12294"/>
                    <a:pt x="21156" y="8562"/>
                    <a:pt x="21156" y="8036"/>
                  </a:cubicBezTo>
                  <a:cubicBezTo>
                    <a:pt x="21156" y="7511"/>
                    <a:pt x="21239" y="6880"/>
                    <a:pt x="21403" y="6143"/>
                  </a:cubicBezTo>
                  <a:cubicBezTo>
                    <a:pt x="21567" y="5406"/>
                    <a:pt x="21116" y="5461"/>
                    <a:pt x="21156" y="4776"/>
                  </a:cubicBezTo>
                  <a:cubicBezTo>
                    <a:pt x="21198" y="4094"/>
                    <a:pt x="20583" y="3568"/>
                    <a:pt x="20583" y="314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3" name="Shape 2259"/>
            <p:cNvSpPr/>
            <p:nvPr/>
          </p:nvSpPr>
          <p:spPr>
            <a:xfrm>
              <a:off x="8298019" y="4124164"/>
              <a:ext cx="453595" cy="753499"/>
            </a:xfrm>
            <a:custGeom>
              <a:avLst/>
              <a:gdLst/>
              <a:ahLst/>
              <a:cxnLst>
                <a:cxn ang="0">
                  <a:pos x="wd2" y="hd2"/>
                </a:cxn>
                <a:cxn ang="5400000">
                  <a:pos x="wd2" y="hd2"/>
                </a:cxn>
                <a:cxn ang="10800000">
                  <a:pos x="wd2" y="hd2"/>
                </a:cxn>
                <a:cxn ang="16200000">
                  <a:pos x="wd2" y="hd2"/>
                </a:cxn>
              </a:cxnLst>
              <a:rect l="0" t="0" r="r" b="b"/>
              <a:pathLst>
                <a:path w="21488" h="21542" extrusionOk="0">
                  <a:moveTo>
                    <a:pt x="21467" y="5328"/>
                  </a:moveTo>
                  <a:lnTo>
                    <a:pt x="5049" y="0"/>
                  </a:lnTo>
                  <a:lnTo>
                    <a:pt x="3127" y="629"/>
                  </a:lnTo>
                  <a:cubicBezTo>
                    <a:pt x="3183" y="1260"/>
                    <a:pt x="3255" y="2108"/>
                    <a:pt x="3255" y="2296"/>
                  </a:cubicBezTo>
                  <a:cubicBezTo>
                    <a:pt x="3255" y="2604"/>
                    <a:pt x="4208" y="2988"/>
                    <a:pt x="4143" y="3486"/>
                  </a:cubicBezTo>
                  <a:cubicBezTo>
                    <a:pt x="4081" y="3985"/>
                    <a:pt x="4780" y="3946"/>
                    <a:pt x="4525" y="4484"/>
                  </a:cubicBezTo>
                  <a:cubicBezTo>
                    <a:pt x="4272" y="5022"/>
                    <a:pt x="4143" y="5482"/>
                    <a:pt x="4143" y="5865"/>
                  </a:cubicBezTo>
                  <a:cubicBezTo>
                    <a:pt x="4143" y="6249"/>
                    <a:pt x="4146" y="8974"/>
                    <a:pt x="3891" y="9089"/>
                  </a:cubicBezTo>
                  <a:cubicBezTo>
                    <a:pt x="3635" y="9204"/>
                    <a:pt x="648" y="11008"/>
                    <a:pt x="459" y="11699"/>
                  </a:cubicBezTo>
                  <a:cubicBezTo>
                    <a:pt x="266" y="12390"/>
                    <a:pt x="13" y="12121"/>
                    <a:pt x="13" y="12812"/>
                  </a:cubicBezTo>
                  <a:cubicBezTo>
                    <a:pt x="13" y="12938"/>
                    <a:pt x="7" y="13081"/>
                    <a:pt x="0" y="13230"/>
                  </a:cubicBezTo>
                  <a:cubicBezTo>
                    <a:pt x="164" y="13264"/>
                    <a:pt x="239" y="13371"/>
                    <a:pt x="456" y="13502"/>
                  </a:cubicBezTo>
                  <a:cubicBezTo>
                    <a:pt x="776" y="13693"/>
                    <a:pt x="776" y="14040"/>
                    <a:pt x="1409" y="14040"/>
                  </a:cubicBezTo>
                  <a:cubicBezTo>
                    <a:pt x="2046" y="14040"/>
                    <a:pt x="2809" y="14922"/>
                    <a:pt x="2746" y="15268"/>
                  </a:cubicBezTo>
                  <a:cubicBezTo>
                    <a:pt x="2681" y="15614"/>
                    <a:pt x="3064" y="15805"/>
                    <a:pt x="3001" y="16420"/>
                  </a:cubicBezTo>
                  <a:cubicBezTo>
                    <a:pt x="2937" y="17033"/>
                    <a:pt x="3572" y="17916"/>
                    <a:pt x="3891" y="18032"/>
                  </a:cubicBezTo>
                  <a:cubicBezTo>
                    <a:pt x="4208" y="18146"/>
                    <a:pt x="3762" y="18262"/>
                    <a:pt x="3001" y="18222"/>
                  </a:cubicBezTo>
                  <a:cubicBezTo>
                    <a:pt x="2238" y="18185"/>
                    <a:pt x="1157" y="18185"/>
                    <a:pt x="1157" y="18376"/>
                  </a:cubicBezTo>
                  <a:cubicBezTo>
                    <a:pt x="1157" y="18568"/>
                    <a:pt x="838" y="18837"/>
                    <a:pt x="1664" y="19298"/>
                  </a:cubicBezTo>
                  <a:cubicBezTo>
                    <a:pt x="2492" y="19758"/>
                    <a:pt x="3192" y="19911"/>
                    <a:pt x="3445" y="20410"/>
                  </a:cubicBezTo>
                  <a:cubicBezTo>
                    <a:pt x="3700" y="20911"/>
                    <a:pt x="4016" y="21369"/>
                    <a:pt x="4272" y="21485"/>
                  </a:cubicBezTo>
                  <a:cubicBezTo>
                    <a:pt x="4525" y="21600"/>
                    <a:pt x="5035" y="21563"/>
                    <a:pt x="5479" y="21178"/>
                  </a:cubicBezTo>
                  <a:cubicBezTo>
                    <a:pt x="5925" y="20794"/>
                    <a:pt x="6434" y="21522"/>
                    <a:pt x="6879" y="21178"/>
                  </a:cubicBezTo>
                  <a:cubicBezTo>
                    <a:pt x="7324" y="20832"/>
                    <a:pt x="8851" y="20871"/>
                    <a:pt x="9233" y="20755"/>
                  </a:cubicBezTo>
                  <a:cubicBezTo>
                    <a:pt x="9614" y="20640"/>
                    <a:pt x="10759" y="20333"/>
                    <a:pt x="11138" y="20142"/>
                  </a:cubicBezTo>
                  <a:cubicBezTo>
                    <a:pt x="11520" y="19950"/>
                    <a:pt x="10695" y="19643"/>
                    <a:pt x="11267" y="19451"/>
                  </a:cubicBezTo>
                  <a:cubicBezTo>
                    <a:pt x="11837" y="19259"/>
                    <a:pt x="13619" y="19604"/>
                    <a:pt x="14319" y="19068"/>
                  </a:cubicBezTo>
                  <a:cubicBezTo>
                    <a:pt x="15019" y="18530"/>
                    <a:pt x="16099" y="17954"/>
                    <a:pt x="16416" y="17763"/>
                  </a:cubicBezTo>
                  <a:cubicBezTo>
                    <a:pt x="16734" y="17571"/>
                    <a:pt x="16416" y="17417"/>
                    <a:pt x="16862" y="17148"/>
                  </a:cubicBezTo>
                  <a:cubicBezTo>
                    <a:pt x="17306" y="16880"/>
                    <a:pt x="18198" y="16572"/>
                    <a:pt x="18642" y="16726"/>
                  </a:cubicBezTo>
                  <a:cubicBezTo>
                    <a:pt x="18740" y="16761"/>
                    <a:pt x="18874" y="16773"/>
                    <a:pt x="19014" y="16776"/>
                  </a:cubicBezTo>
                  <a:cubicBezTo>
                    <a:pt x="18973" y="16746"/>
                    <a:pt x="18946" y="16727"/>
                    <a:pt x="18946" y="16727"/>
                  </a:cubicBezTo>
                  <a:lnTo>
                    <a:pt x="19212" y="16167"/>
                  </a:lnTo>
                  <a:cubicBezTo>
                    <a:pt x="19212" y="16167"/>
                    <a:pt x="18150" y="15847"/>
                    <a:pt x="18150" y="15366"/>
                  </a:cubicBezTo>
                  <a:cubicBezTo>
                    <a:pt x="18150" y="14886"/>
                    <a:pt x="18415" y="14407"/>
                    <a:pt x="17752" y="14407"/>
                  </a:cubicBezTo>
                  <a:cubicBezTo>
                    <a:pt x="17090" y="14407"/>
                    <a:pt x="16957" y="14005"/>
                    <a:pt x="17485" y="13686"/>
                  </a:cubicBezTo>
                  <a:cubicBezTo>
                    <a:pt x="18019" y="13365"/>
                    <a:pt x="16691" y="12725"/>
                    <a:pt x="17620" y="12725"/>
                  </a:cubicBezTo>
                  <a:cubicBezTo>
                    <a:pt x="18547" y="12725"/>
                    <a:pt x="17885" y="11845"/>
                    <a:pt x="18547" y="11765"/>
                  </a:cubicBezTo>
                  <a:cubicBezTo>
                    <a:pt x="19212" y="11685"/>
                    <a:pt x="19343" y="11365"/>
                    <a:pt x="19343" y="10964"/>
                  </a:cubicBezTo>
                  <a:cubicBezTo>
                    <a:pt x="19343" y="10564"/>
                    <a:pt x="20802" y="10324"/>
                    <a:pt x="21200" y="10244"/>
                  </a:cubicBezTo>
                  <a:cubicBezTo>
                    <a:pt x="21600" y="10164"/>
                    <a:pt x="21467" y="8884"/>
                    <a:pt x="21467" y="8884"/>
                  </a:cubicBezTo>
                  <a:cubicBezTo>
                    <a:pt x="21467" y="8884"/>
                    <a:pt x="21467" y="5328"/>
                    <a:pt x="21467" y="532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4" name="Shape 2260"/>
            <p:cNvSpPr/>
            <p:nvPr/>
          </p:nvSpPr>
          <p:spPr>
            <a:xfrm>
              <a:off x="8770061" y="3701810"/>
              <a:ext cx="486332" cy="494924"/>
            </a:xfrm>
            <a:custGeom>
              <a:avLst/>
              <a:gdLst/>
              <a:ahLst/>
              <a:cxnLst>
                <a:cxn ang="0">
                  <a:pos x="wd2" y="hd2"/>
                </a:cxn>
                <a:cxn ang="5400000">
                  <a:pos x="wd2" y="hd2"/>
                </a:cxn>
                <a:cxn ang="10800000">
                  <a:pos x="wd2" y="hd2"/>
                </a:cxn>
                <a:cxn ang="16200000">
                  <a:pos x="wd2" y="hd2"/>
                </a:cxn>
              </a:cxnLst>
              <a:rect l="0" t="0" r="r" b="b"/>
              <a:pathLst>
                <a:path w="21136" h="21600" extrusionOk="0">
                  <a:moveTo>
                    <a:pt x="19836" y="4682"/>
                  </a:moveTo>
                  <a:lnTo>
                    <a:pt x="18421" y="1193"/>
                  </a:lnTo>
                  <a:cubicBezTo>
                    <a:pt x="18319" y="1352"/>
                    <a:pt x="18241" y="1464"/>
                    <a:pt x="18199" y="1505"/>
                  </a:cubicBezTo>
                  <a:cubicBezTo>
                    <a:pt x="17965" y="1740"/>
                    <a:pt x="17002" y="1154"/>
                    <a:pt x="16097" y="1388"/>
                  </a:cubicBezTo>
                  <a:cubicBezTo>
                    <a:pt x="15193" y="1623"/>
                    <a:pt x="14493" y="1300"/>
                    <a:pt x="13617" y="861"/>
                  </a:cubicBezTo>
                  <a:cubicBezTo>
                    <a:pt x="12744" y="421"/>
                    <a:pt x="9885" y="977"/>
                    <a:pt x="9505" y="1535"/>
                  </a:cubicBezTo>
                  <a:cubicBezTo>
                    <a:pt x="9126" y="2091"/>
                    <a:pt x="8163" y="2091"/>
                    <a:pt x="7289" y="1740"/>
                  </a:cubicBezTo>
                  <a:cubicBezTo>
                    <a:pt x="6414" y="1388"/>
                    <a:pt x="5277" y="861"/>
                    <a:pt x="3672" y="714"/>
                  </a:cubicBezTo>
                  <a:cubicBezTo>
                    <a:pt x="2173" y="578"/>
                    <a:pt x="966" y="362"/>
                    <a:pt x="694" y="0"/>
                  </a:cubicBezTo>
                  <a:cubicBezTo>
                    <a:pt x="631" y="169"/>
                    <a:pt x="571" y="335"/>
                    <a:pt x="514" y="493"/>
                  </a:cubicBezTo>
                  <a:cubicBezTo>
                    <a:pt x="28" y="1837"/>
                    <a:pt x="880" y="2204"/>
                    <a:pt x="270" y="2936"/>
                  </a:cubicBezTo>
                  <a:cubicBezTo>
                    <a:pt x="-338" y="3670"/>
                    <a:pt x="270" y="4526"/>
                    <a:pt x="270" y="5868"/>
                  </a:cubicBezTo>
                  <a:cubicBezTo>
                    <a:pt x="270" y="6796"/>
                    <a:pt x="270" y="15704"/>
                    <a:pt x="270" y="21132"/>
                  </a:cubicBezTo>
                  <a:lnTo>
                    <a:pt x="12306" y="21132"/>
                  </a:lnTo>
                  <a:cubicBezTo>
                    <a:pt x="12306" y="21132"/>
                    <a:pt x="12656" y="20897"/>
                    <a:pt x="13006" y="20662"/>
                  </a:cubicBezTo>
                  <a:cubicBezTo>
                    <a:pt x="13356" y="20428"/>
                    <a:pt x="13940" y="21012"/>
                    <a:pt x="13940" y="21012"/>
                  </a:cubicBezTo>
                  <a:lnTo>
                    <a:pt x="16507" y="21012"/>
                  </a:lnTo>
                  <a:cubicBezTo>
                    <a:pt x="16507" y="21012"/>
                    <a:pt x="16974" y="21600"/>
                    <a:pt x="17556" y="21600"/>
                  </a:cubicBezTo>
                  <a:cubicBezTo>
                    <a:pt x="18139" y="21600"/>
                    <a:pt x="17790" y="20662"/>
                    <a:pt x="18724" y="20662"/>
                  </a:cubicBezTo>
                  <a:cubicBezTo>
                    <a:pt x="19655" y="20662"/>
                    <a:pt x="19423" y="19255"/>
                    <a:pt x="20007" y="19255"/>
                  </a:cubicBezTo>
                  <a:cubicBezTo>
                    <a:pt x="20589" y="19255"/>
                    <a:pt x="20473" y="19373"/>
                    <a:pt x="21057" y="18553"/>
                  </a:cubicBezTo>
                  <a:cubicBezTo>
                    <a:pt x="21074" y="18527"/>
                    <a:pt x="21102" y="18496"/>
                    <a:pt x="21122" y="18471"/>
                  </a:cubicBezTo>
                  <a:cubicBezTo>
                    <a:pt x="21079" y="18217"/>
                    <a:pt x="21072" y="17950"/>
                    <a:pt x="21114" y="17675"/>
                  </a:cubicBezTo>
                  <a:cubicBezTo>
                    <a:pt x="21262" y="16738"/>
                    <a:pt x="20619" y="16795"/>
                    <a:pt x="20212" y="15478"/>
                  </a:cubicBezTo>
                  <a:cubicBezTo>
                    <a:pt x="19803" y="14158"/>
                    <a:pt x="18168" y="12196"/>
                    <a:pt x="18111" y="11435"/>
                  </a:cubicBezTo>
                  <a:cubicBezTo>
                    <a:pt x="18052" y="10673"/>
                    <a:pt x="17148" y="10235"/>
                    <a:pt x="17177" y="9413"/>
                  </a:cubicBezTo>
                  <a:cubicBezTo>
                    <a:pt x="17206" y="8594"/>
                    <a:pt x="16740" y="8507"/>
                    <a:pt x="15836" y="7217"/>
                  </a:cubicBezTo>
                  <a:cubicBezTo>
                    <a:pt x="14931" y="5929"/>
                    <a:pt x="14668" y="3673"/>
                    <a:pt x="14931" y="3585"/>
                  </a:cubicBezTo>
                  <a:cubicBezTo>
                    <a:pt x="15193" y="3496"/>
                    <a:pt x="15952" y="5490"/>
                    <a:pt x="16243" y="6133"/>
                  </a:cubicBezTo>
                  <a:cubicBezTo>
                    <a:pt x="16535" y="6779"/>
                    <a:pt x="17527" y="8741"/>
                    <a:pt x="18227" y="8741"/>
                  </a:cubicBezTo>
                  <a:cubicBezTo>
                    <a:pt x="18929" y="8741"/>
                    <a:pt x="19191" y="5781"/>
                    <a:pt x="19423" y="5929"/>
                  </a:cubicBezTo>
                  <a:cubicBezTo>
                    <a:pt x="19444" y="5941"/>
                    <a:pt x="19459" y="5974"/>
                    <a:pt x="19472" y="6014"/>
                  </a:cubicBezTo>
                  <a:lnTo>
                    <a:pt x="19547" y="5479"/>
                  </a:lnTo>
                  <a:cubicBezTo>
                    <a:pt x="19547" y="5479"/>
                    <a:pt x="19836" y="4682"/>
                    <a:pt x="19836" y="468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5" name="Shape 2261"/>
            <p:cNvSpPr/>
            <p:nvPr/>
          </p:nvSpPr>
          <p:spPr>
            <a:xfrm>
              <a:off x="8099263" y="5117939"/>
              <a:ext cx="249502" cy="284328"/>
            </a:xfrm>
            <a:custGeom>
              <a:avLst/>
              <a:gdLst/>
              <a:ahLst/>
              <a:cxnLst>
                <a:cxn ang="0">
                  <a:pos x="wd2" y="hd2"/>
                </a:cxn>
                <a:cxn ang="5400000">
                  <a:pos x="wd2" y="hd2"/>
                </a:cxn>
                <a:cxn ang="10800000">
                  <a:pos x="wd2" y="hd2"/>
                </a:cxn>
                <a:cxn ang="16200000">
                  <a:pos x="wd2" y="hd2"/>
                </a:cxn>
              </a:cxnLst>
              <a:rect l="0" t="0" r="r" b="b"/>
              <a:pathLst>
                <a:path w="20830" h="21600" extrusionOk="0">
                  <a:moveTo>
                    <a:pt x="10268" y="20616"/>
                  </a:moveTo>
                  <a:cubicBezTo>
                    <a:pt x="12142" y="20616"/>
                    <a:pt x="11443" y="19550"/>
                    <a:pt x="10734" y="17844"/>
                  </a:cubicBezTo>
                  <a:cubicBezTo>
                    <a:pt x="10033" y="16141"/>
                    <a:pt x="11909" y="16353"/>
                    <a:pt x="13080" y="16353"/>
                  </a:cubicBezTo>
                  <a:cubicBezTo>
                    <a:pt x="14255" y="16353"/>
                    <a:pt x="13783" y="14434"/>
                    <a:pt x="14718" y="14434"/>
                  </a:cubicBezTo>
                  <a:cubicBezTo>
                    <a:pt x="15658" y="14434"/>
                    <a:pt x="15891" y="16778"/>
                    <a:pt x="16831" y="16566"/>
                  </a:cubicBezTo>
                  <a:cubicBezTo>
                    <a:pt x="17767" y="16353"/>
                    <a:pt x="18468" y="17206"/>
                    <a:pt x="19638" y="16992"/>
                  </a:cubicBezTo>
                  <a:cubicBezTo>
                    <a:pt x="20811" y="16778"/>
                    <a:pt x="20811" y="14646"/>
                    <a:pt x="20811" y="12943"/>
                  </a:cubicBezTo>
                  <a:cubicBezTo>
                    <a:pt x="20811" y="11234"/>
                    <a:pt x="21044" y="9957"/>
                    <a:pt x="19873" y="9317"/>
                  </a:cubicBezTo>
                  <a:cubicBezTo>
                    <a:pt x="18700" y="8676"/>
                    <a:pt x="17767" y="7185"/>
                    <a:pt x="19172" y="6543"/>
                  </a:cubicBezTo>
                  <a:cubicBezTo>
                    <a:pt x="20578" y="5907"/>
                    <a:pt x="20811" y="4624"/>
                    <a:pt x="19638" y="3773"/>
                  </a:cubicBezTo>
                  <a:cubicBezTo>
                    <a:pt x="18468" y="2920"/>
                    <a:pt x="15891" y="4624"/>
                    <a:pt x="15891" y="3773"/>
                  </a:cubicBezTo>
                  <a:cubicBezTo>
                    <a:pt x="15891" y="3308"/>
                    <a:pt x="16098" y="1642"/>
                    <a:pt x="16288" y="219"/>
                  </a:cubicBezTo>
                  <a:cubicBezTo>
                    <a:pt x="13578" y="138"/>
                    <a:pt x="10657" y="0"/>
                    <a:pt x="10657" y="0"/>
                  </a:cubicBezTo>
                  <a:lnTo>
                    <a:pt x="9956" y="184"/>
                  </a:lnTo>
                  <a:cubicBezTo>
                    <a:pt x="10122" y="2684"/>
                    <a:pt x="9800" y="4626"/>
                    <a:pt x="9800" y="4626"/>
                  </a:cubicBezTo>
                  <a:cubicBezTo>
                    <a:pt x="9800" y="4626"/>
                    <a:pt x="5581" y="4842"/>
                    <a:pt x="4646" y="4842"/>
                  </a:cubicBezTo>
                  <a:cubicBezTo>
                    <a:pt x="4441" y="4842"/>
                    <a:pt x="3799" y="4921"/>
                    <a:pt x="2891" y="5050"/>
                  </a:cubicBezTo>
                  <a:cubicBezTo>
                    <a:pt x="2701" y="5325"/>
                    <a:pt x="2442" y="5600"/>
                    <a:pt x="2247" y="5778"/>
                  </a:cubicBezTo>
                  <a:cubicBezTo>
                    <a:pt x="1745" y="6235"/>
                    <a:pt x="3424" y="6847"/>
                    <a:pt x="3706" y="7509"/>
                  </a:cubicBezTo>
                  <a:cubicBezTo>
                    <a:pt x="3985" y="8173"/>
                    <a:pt x="1575" y="7968"/>
                    <a:pt x="1627" y="8937"/>
                  </a:cubicBezTo>
                  <a:cubicBezTo>
                    <a:pt x="1688" y="9907"/>
                    <a:pt x="789" y="10672"/>
                    <a:pt x="116" y="11129"/>
                  </a:cubicBezTo>
                  <a:cubicBezTo>
                    <a:pt x="-556" y="11588"/>
                    <a:pt x="1911" y="13529"/>
                    <a:pt x="1968" y="14189"/>
                  </a:cubicBezTo>
                  <a:cubicBezTo>
                    <a:pt x="2024" y="14852"/>
                    <a:pt x="2584" y="15464"/>
                    <a:pt x="4714" y="17352"/>
                  </a:cubicBezTo>
                  <a:cubicBezTo>
                    <a:pt x="6746" y="19150"/>
                    <a:pt x="5776" y="19611"/>
                    <a:pt x="8462" y="21600"/>
                  </a:cubicBezTo>
                  <a:cubicBezTo>
                    <a:pt x="8818" y="21095"/>
                    <a:pt x="9383" y="20616"/>
                    <a:pt x="10268" y="2061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6" name="Shape 2262"/>
            <p:cNvSpPr/>
            <p:nvPr/>
          </p:nvSpPr>
          <p:spPr>
            <a:xfrm>
              <a:off x="8099263" y="5117939"/>
              <a:ext cx="95436" cy="64053"/>
            </a:xfrm>
            <a:custGeom>
              <a:avLst/>
              <a:gdLst/>
              <a:ahLst/>
              <a:cxnLst>
                <a:cxn ang="0">
                  <a:pos x="wd2" y="hd2"/>
                </a:cxn>
                <a:cxn ang="5400000">
                  <a:pos x="wd2" y="hd2"/>
                </a:cxn>
                <a:cxn ang="10800000">
                  <a:pos x="wd2" y="hd2"/>
                </a:cxn>
                <a:cxn ang="16200000">
                  <a:pos x="wd2" y="hd2"/>
                </a:cxn>
              </a:cxnLst>
              <a:rect l="0" t="0" r="r" b="b"/>
              <a:pathLst>
                <a:path w="20543" h="21600" extrusionOk="0">
                  <a:moveTo>
                    <a:pt x="20023" y="19718"/>
                  </a:moveTo>
                  <a:cubicBezTo>
                    <a:pt x="20023" y="19718"/>
                    <a:pt x="20848" y="11095"/>
                    <a:pt x="20420" y="0"/>
                  </a:cubicBezTo>
                  <a:lnTo>
                    <a:pt x="18007" y="1072"/>
                  </a:lnTo>
                  <a:lnTo>
                    <a:pt x="4481" y="1072"/>
                  </a:lnTo>
                  <a:cubicBezTo>
                    <a:pt x="4523" y="1211"/>
                    <a:pt x="4533" y="1391"/>
                    <a:pt x="4585" y="1514"/>
                  </a:cubicBezTo>
                  <a:cubicBezTo>
                    <a:pt x="6037" y="4909"/>
                    <a:pt x="5316" y="9892"/>
                    <a:pt x="2277" y="11471"/>
                  </a:cubicBezTo>
                  <a:cubicBezTo>
                    <a:pt x="-752" y="13066"/>
                    <a:pt x="-616" y="17354"/>
                    <a:pt x="1844" y="17575"/>
                  </a:cubicBezTo>
                  <a:cubicBezTo>
                    <a:pt x="3353" y="17722"/>
                    <a:pt x="3003" y="19661"/>
                    <a:pt x="2209" y="21600"/>
                  </a:cubicBezTo>
                  <a:cubicBezTo>
                    <a:pt x="4549" y="21027"/>
                    <a:pt x="6204" y="20675"/>
                    <a:pt x="6727" y="20675"/>
                  </a:cubicBezTo>
                  <a:cubicBezTo>
                    <a:pt x="9145" y="20675"/>
                    <a:pt x="20023" y="19718"/>
                    <a:pt x="20023" y="1971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7" name="Shape 2263"/>
            <p:cNvSpPr/>
            <p:nvPr/>
          </p:nvSpPr>
          <p:spPr>
            <a:xfrm>
              <a:off x="8173797" y="5043406"/>
              <a:ext cx="318633" cy="400373"/>
            </a:xfrm>
            <a:custGeom>
              <a:avLst/>
              <a:gdLst/>
              <a:ahLst/>
              <a:cxnLst>
                <a:cxn ang="0">
                  <a:pos x="wd2" y="hd2"/>
                </a:cxn>
                <a:cxn ang="5400000">
                  <a:pos x="wd2" y="hd2"/>
                </a:cxn>
                <a:cxn ang="10800000">
                  <a:pos x="wd2" y="hd2"/>
                </a:cxn>
                <a:cxn ang="16200000">
                  <a:pos x="wd2" y="hd2"/>
                </a:cxn>
              </a:cxnLst>
              <a:rect l="0" t="0" r="r" b="b"/>
              <a:pathLst>
                <a:path w="21453" h="21600" extrusionOk="0">
                  <a:moveTo>
                    <a:pt x="5802" y="20384"/>
                  </a:moveTo>
                  <a:cubicBezTo>
                    <a:pt x="6369" y="20536"/>
                    <a:pt x="6746" y="21292"/>
                    <a:pt x="7880" y="20536"/>
                  </a:cubicBezTo>
                  <a:cubicBezTo>
                    <a:pt x="9014" y="19778"/>
                    <a:pt x="10337" y="19931"/>
                    <a:pt x="10337" y="20689"/>
                  </a:cubicBezTo>
                  <a:cubicBezTo>
                    <a:pt x="10337" y="21446"/>
                    <a:pt x="10716" y="21292"/>
                    <a:pt x="11660" y="20536"/>
                  </a:cubicBezTo>
                  <a:cubicBezTo>
                    <a:pt x="12604" y="19778"/>
                    <a:pt x="13548" y="20688"/>
                    <a:pt x="13548" y="19172"/>
                  </a:cubicBezTo>
                  <a:cubicBezTo>
                    <a:pt x="13548" y="17659"/>
                    <a:pt x="14682" y="19023"/>
                    <a:pt x="14682" y="17356"/>
                  </a:cubicBezTo>
                  <a:cubicBezTo>
                    <a:pt x="14682" y="15691"/>
                    <a:pt x="14872" y="14024"/>
                    <a:pt x="14872" y="13269"/>
                  </a:cubicBezTo>
                  <a:cubicBezTo>
                    <a:pt x="14872" y="12511"/>
                    <a:pt x="17516" y="11754"/>
                    <a:pt x="17516" y="10543"/>
                  </a:cubicBezTo>
                  <a:cubicBezTo>
                    <a:pt x="17516" y="9333"/>
                    <a:pt x="19785" y="6910"/>
                    <a:pt x="19785" y="5395"/>
                  </a:cubicBezTo>
                  <a:cubicBezTo>
                    <a:pt x="19785" y="3881"/>
                    <a:pt x="20354" y="3579"/>
                    <a:pt x="20919" y="2822"/>
                  </a:cubicBezTo>
                  <a:cubicBezTo>
                    <a:pt x="21311" y="2298"/>
                    <a:pt x="21600" y="1267"/>
                    <a:pt x="21373" y="283"/>
                  </a:cubicBezTo>
                  <a:lnTo>
                    <a:pt x="21373" y="301"/>
                  </a:lnTo>
                  <a:lnTo>
                    <a:pt x="18733" y="0"/>
                  </a:lnTo>
                  <a:lnTo>
                    <a:pt x="17415" y="301"/>
                  </a:lnTo>
                  <a:lnTo>
                    <a:pt x="15719" y="602"/>
                  </a:lnTo>
                  <a:cubicBezTo>
                    <a:pt x="15719" y="602"/>
                    <a:pt x="15907" y="1660"/>
                    <a:pt x="15153" y="2415"/>
                  </a:cubicBezTo>
                  <a:cubicBezTo>
                    <a:pt x="14399" y="3172"/>
                    <a:pt x="14212" y="4833"/>
                    <a:pt x="14212" y="4833"/>
                  </a:cubicBezTo>
                  <a:cubicBezTo>
                    <a:pt x="14212" y="4833"/>
                    <a:pt x="10817" y="3471"/>
                    <a:pt x="9876" y="3623"/>
                  </a:cubicBezTo>
                  <a:cubicBezTo>
                    <a:pt x="9474" y="3687"/>
                    <a:pt x="7939" y="3670"/>
                    <a:pt x="6312" y="3628"/>
                  </a:cubicBezTo>
                  <a:cubicBezTo>
                    <a:pt x="6158" y="4639"/>
                    <a:pt x="5990" y="5822"/>
                    <a:pt x="5990" y="6153"/>
                  </a:cubicBezTo>
                  <a:cubicBezTo>
                    <a:pt x="5990" y="6757"/>
                    <a:pt x="8070" y="5546"/>
                    <a:pt x="9014" y="6153"/>
                  </a:cubicBezTo>
                  <a:cubicBezTo>
                    <a:pt x="9960" y="6757"/>
                    <a:pt x="9772" y="7666"/>
                    <a:pt x="8638" y="8121"/>
                  </a:cubicBezTo>
                  <a:cubicBezTo>
                    <a:pt x="7504" y="8575"/>
                    <a:pt x="8257" y="9634"/>
                    <a:pt x="9203" y="10089"/>
                  </a:cubicBezTo>
                  <a:cubicBezTo>
                    <a:pt x="10147" y="10543"/>
                    <a:pt x="9960" y="11451"/>
                    <a:pt x="9960" y="12664"/>
                  </a:cubicBezTo>
                  <a:cubicBezTo>
                    <a:pt x="9960" y="13873"/>
                    <a:pt x="9960" y="15388"/>
                    <a:pt x="9014" y="15540"/>
                  </a:cubicBezTo>
                  <a:cubicBezTo>
                    <a:pt x="8070" y="15691"/>
                    <a:pt x="7504" y="15085"/>
                    <a:pt x="6746" y="15236"/>
                  </a:cubicBezTo>
                  <a:cubicBezTo>
                    <a:pt x="5990" y="15388"/>
                    <a:pt x="5802" y="13723"/>
                    <a:pt x="5044" y="13723"/>
                  </a:cubicBezTo>
                  <a:cubicBezTo>
                    <a:pt x="4290" y="13723"/>
                    <a:pt x="4670" y="15085"/>
                    <a:pt x="3724" y="15085"/>
                  </a:cubicBezTo>
                  <a:cubicBezTo>
                    <a:pt x="2780" y="15085"/>
                    <a:pt x="1268" y="14935"/>
                    <a:pt x="1833" y="16144"/>
                  </a:cubicBezTo>
                  <a:cubicBezTo>
                    <a:pt x="2401" y="17356"/>
                    <a:pt x="2966" y="18113"/>
                    <a:pt x="1457" y="18113"/>
                  </a:cubicBezTo>
                  <a:cubicBezTo>
                    <a:pt x="742" y="18113"/>
                    <a:pt x="287" y="18453"/>
                    <a:pt x="0" y="18812"/>
                  </a:cubicBezTo>
                  <a:cubicBezTo>
                    <a:pt x="101" y="18877"/>
                    <a:pt x="203" y="18944"/>
                    <a:pt x="320" y="19015"/>
                  </a:cubicBezTo>
                  <a:cubicBezTo>
                    <a:pt x="1588" y="19800"/>
                    <a:pt x="2393" y="20698"/>
                    <a:pt x="2940" y="21600"/>
                  </a:cubicBezTo>
                  <a:cubicBezTo>
                    <a:pt x="4195" y="20913"/>
                    <a:pt x="5490" y="20302"/>
                    <a:pt x="5802" y="2038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8" name="Shape 2264"/>
            <p:cNvSpPr/>
            <p:nvPr/>
          </p:nvSpPr>
          <p:spPr>
            <a:xfrm>
              <a:off x="8645839" y="4124164"/>
              <a:ext cx="742780" cy="923338"/>
            </a:xfrm>
            <a:custGeom>
              <a:avLst/>
              <a:gdLst/>
              <a:ahLst/>
              <a:cxnLst>
                <a:cxn ang="0">
                  <a:pos x="wd2" y="hd2"/>
                </a:cxn>
                <a:cxn ang="5400000">
                  <a:pos x="wd2" y="hd2"/>
                </a:cxn>
                <a:cxn ang="10800000">
                  <a:pos x="wd2" y="hd2"/>
                </a:cxn>
                <a:cxn ang="16200000">
                  <a:pos x="wd2" y="hd2"/>
                </a:cxn>
              </a:cxnLst>
              <a:rect l="0" t="0" r="r" b="b"/>
              <a:pathLst>
                <a:path w="21317" h="21489" extrusionOk="0">
                  <a:moveTo>
                    <a:pt x="16848" y="418"/>
                  </a:moveTo>
                  <a:cubicBezTo>
                    <a:pt x="16462" y="418"/>
                    <a:pt x="16616" y="1168"/>
                    <a:pt x="16001" y="1168"/>
                  </a:cubicBezTo>
                  <a:cubicBezTo>
                    <a:pt x="15384" y="1168"/>
                    <a:pt x="15615" y="1669"/>
                    <a:pt x="15229" y="1669"/>
                  </a:cubicBezTo>
                  <a:cubicBezTo>
                    <a:pt x="14845" y="1669"/>
                    <a:pt x="14536" y="1356"/>
                    <a:pt x="14536" y="1356"/>
                  </a:cubicBezTo>
                  <a:lnTo>
                    <a:pt x="12842" y="1356"/>
                  </a:lnTo>
                  <a:cubicBezTo>
                    <a:pt x="12842" y="1356"/>
                    <a:pt x="12456" y="1044"/>
                    <a:pt x="12225" y="1168"/>
                  </a:cubicBezTo>
                  <a:cubicBezTo>
                    <a:pt x="11994" y="1294"/>
                    <a:pt x="11762" y="1419"/>
                    <a:pt x="11762" y="1419"/>
                  </a:cubicBezTo>
                  <a:lnTo>
                    <a:pt x="3815" y="1419"/>
                  </a:lnTo>
                  <a:cubicBezTo>
                    <a:pt x="3815" y="2716"/>
                    <a:pt x="3815" y="3639"/>
                    <a:pt x="3815" y="3639"/>
                  </a:cubicBezTo>
                  <a:lnTo>
                    <a:pt x="2610" y="3639"/>
                  </a:lnTo>
                  <a:lnTo>
                    <a:pt x="2610" y="7094"/>
                  </a:lnTo>
                  <a:cubicBezTo>
                    <a:pt x="2610" y="7094"/>
                    <a:pt x="2692" y="8136"/>
                    <a:pt x="2449" y="8200"/>
                  </a:cubicBezTo>
                  <a:cubicBezTo>
                    <a:pt x="2208" y="8266"/>
                    <a:pt x="1324" y="8461"/>
                    <a:pt x="1324" y="8787"/>
                  </a:cubicBezTo>
                  <a:cubicBezTo>
                    <a:pt x="1324" y="9113"/>
                    <a:pt x="1244" y="9374"/>
                    <a:pt x="842" y="9439"/>
                  </a:cubicBezTo>
                  <a:cubicBezTo>
                    <a:pt x="441" y="9504"/>
                    <a:pt x="842" y="10220"/>
                    <a:pt x="280" y="10220"/>
                  </a:cubicBezTo>
                  <a:cubicBezTo>
                    <a:pt x="-283" y="10220"/>
                    <a:pt x="521" y="10742"/>
                    <a:pt x="199" y="11003"/>
                  </a:cubicBezTo>
                  <a:cubicBezTo>
                    <a:pt x="-123" y="11263"/>
                    <a:pt x="-42" y="11589"/>
                    <a:pt x="360" y="11589"/>
                  </a:cubicBezTo>
                  <a:cubicBezTo>
                    <a:pt x="761" y="11589"/>
                    <a:pt x="601" y="11979"/>
                    <a:pt x="601" y="12371"/>
                  </a:cubicBezTo>
                  <a:cubicBezTo>
                    <a:pt x="601" y="12762"/>
                    <a:pt x="1244" y="13022"/>
                    <a:pt x="1244" y="13022"/>
                  </a:cubicBezTo>
                  <a:lnTo>
                    <a:pt x="1083" y="13479"/>
                  </a:lnTo>
                  <a:cubicBezTo>
                    <a:pt x="1083" y="13479"/>
                    <a:pt x="1967" y="14325"/>
                    <a:pt x="2048" y="14521"/>
                  </a:cubicBezTo>
                  <a:cubicBezTo>
                    <a:pt x="2128" y="14717"/>
                    <a:pt x="2610" y="15238"/>
                    <a:pt x="2128" y="15433"/>
                  </a:cubicBezTo>
                  <a:cubicBezTo>
                    <a:pt x="1645" y="15629"/>
                    <a:pt x="1967" y="15824"/>
                    <a:pt x="1967" y="15824"/>
                  </a:cubicBezTo>
                  <a:lnTo>
                    <a:pt x="2529" y="15890"/>
                  </a:lnTo>
                  <a:lnTo>
                    <a:pt x="2692" y="16215"/>
                  </a:lnTo>
                  <a:cubicBezTo>
                    <a:pt x="2692" y="16215"/>
                    <a:pt x="3333" y="16215"/>
                    <a:pt x="3735" y="16606"/>
                  </a:cubicBezTo>
                  <a:cubicBezTo>
                    <a:pt x="4137" y="16997"/>
                    <a:pt x="4299" y="17062"/>
                    <a:pt x="4299" y="17257"/>
                  </a:cubicBezTo>
                  <a:cubicBezTo>
                    <a:pt x="4299" y="17453"/>
                    <a:pt x="4619" y="17518"/>
                    <a:pt x="5101" y="17844"/>
                  </a:cubicBezTo>
                  <a:cubicBezTo>
                    <a:pt x="5583" y="18170"/>
                    <a:pt x="5582" y="18364"/>
                    <a:pt x="5582" y="18561"/>
                  </a:cubicBezTo>
                  <a:cubicBezTo>
                    <a:pt x="5582" y="18756"/>
                    <a:pt x="6466" y="19082"/>
                    <a:pt x="6466" y="19082"/>
                  </a:cubicBezTo>
                  <a:lnTo>
                    <a:pt x="6768" y="19691"/>
                  </a:lnTo>
                  <a:cubicBezTo>
                    <a:pt x="6919" y="19756"/>
                    <a:pt x="7039" y="19834"/>
                    <a:pt x="7105" y="19967"/>
                  </a:cubicBezTo>
                  <a:cubicBezTo>
                    <a:pt x="7266" y="20294"/>
                    <a:pt x="7668" y="20490"/>
                    <a:pt x="7668" y="20490"/>
                  </a:cubicBezTo>
                  <a:cubicBezTo>
                    <a:pt x="7668" y="20490"/>
                    <a:pt x="8152" y="20751"/>
                    <a:pt x="8474" y="20490"/>
                  </a:cubicBezTo>
                  <a:cubicBezTo>
                    <a:pt x="8796" y="20228"/>
                    <a:pt x="9198" y="20556"/>
                    <a:pt x="9198" y="20556"/>
                  </a:cubicBezTo>
                  <a:cubicBezTo>
                    <a:pt x="9198" y="20556"/>
                    <a:pt x="9603" y="20294"/>
                    <a:pt x="9843" y="20424"/>
                  </a:cubicBezTo>
                  <a:cubicBezTo>
                    <a:pt x="10007" y="20513"/>
                    <a:pt x="10726" y="20992"/>
                    <a:pt x="11348" y="21454"/>
                  </a:cubicBezTo>
                  <a:cubicBezTo>
                    <a:pt x="11441" y="21427"/>
                    <a:pt x="12045" y="21247"/>
                    <a:pt x="12312" y="21224"/>
                  </a:cubicBezTo>
                  <a:cubicBezTo>
                    <a:pt x="12600" y="21202"/>
                    <a:pt x="13004" y="21600"/>
                    <a:pt x="13120" y="21459"/>
                  </a:cubicBezTo>
                  <a:cubicBezTo>
                    <a:pt x="13236" y="21319"/>
                    <a:pt x="13843" y="21108"/>
                    <a:pt x="14074" y="21202"/>
                  </a:cubicBezTo>
                  <a:cubicBezTo>
                    <a:pt x="14305" y="21296"/>
                    <a:pt x="14853" y="21319"/>
                    <a:pt x="14882" y="21154"/>
                  </a:cubicBezTo>
                  <a:cubicBezTo>
                    <a:pt x="14902" y="21044"/>
                    <a:pt x="15148" y="20931"/>
                    <a:pt x="15323" y="20812"/>
                  </a:cubicBezTo>
                  <a:cubicBezTo>
                    <a:pt x="15404" y="20757"/>
                    <a:pt x="15472" y="20699"/>
                    <a:pt x="15489" y="20640"/>
                  </a:cubicBezTo>
                  <a:cubicBezTo>
                    <a:pt x="15547" y="20451"/>
                    <a:pt x="16241" y="20124"/>
                    <a:pt x="16529" y="20077"/>
                  </a:cubicBezTo>
                  <a:cubicBezTo>
                    <a:pt x="16819" y="20030"/>
                    <a:pt x="17165" y="20007"/>
                    <a:pt x="17310" y="20147"/>
                  </a:cubicBezTo>
                  <a:cubicBezTo>
                    <a:pt x="17377" y="20213"/>
                    <a:pt x="17502" y="20263"/>
                    <a:pt x="17635" y="20307"/>
                  </a:cubicBezTo>
                  <a:cubicBezTo>
                    <a:pt x="17734" y="19707"/>
                    <a:pt x="17895" y="19379"/>
                    <a:pt x="17656" y="19379"/>
                  </a:cubicBezTo>
                  <a:cubicBezTo>
                    <a:pt x="17334" y="19379"/>
                    <a:pt x="16689" y="19119"/>
                    <a:pt x="16448" y="18596"/>
                  </a:cubicBezTo>
                  <a:cubicBezTo>
                    <a:pt x="16206" y="18073"/>
                    <a:pt x="15481" y="17747"/>
                    <a:pt x="15321" y="17420"/>
                  </a:cubicBezTo>
                  <a:cubicBezTo>
                    <a:pt x="15159" y="17093"/>
                    <a:pt x="14273" y="17159"/>
                    <a:pt x="14112" y="16897"/>
                  </a:cubicBezTo>
                  <a:cubicBezTo>
                    <a:pt x="13951" y="16635"/>
                    <a:pt x="14354" y="16635"/>
                    <a:pt x="14354" y="16310"/>
                  </a:cubicBezTo>
                  <a:cubicBezTo>
                    <a:pt x="14354" y="15983"/>
                    <a:pt x="15321" y="16179"/>
                    <a:pt x="15401" y="16114"/>
                  </a:cubicBezTo>
                  <a:cubicBezTo>
                    <a:pt x="15481" y="16048"/>
                    <a:pt x="15562" y="15330"/>
                    <a:pt x="15562" y="14938"/>
                  </a:cubicBezTo>
                  <a:cubicBezTo>
                    <a:pt x="15562" y="14546"/>
                    <a:pt x="16206" y="14154"/>
                    <a:pt x="15965" y="13958"/>
                  </a:cubicBezTo>
                  <a:cubicBezTo>
                    <a:pt x="15723" y="13763"/>
                    <a:pt x="16206" y="13697"/>
                    <a:pt x="16529" y="13501"/>
                  </a:cubicBezTo>
                  <a:cubicBezTo>
                    <a:pt x="16851" y="13305"/>
                    <a:pt x="16609" y="12717"/>
                    <a:pt x="16932" y="12455"/>
                  </a:cubicBezTo>
                  <a:cubicBezTo>
                    <a:pt x="17254" y="12195"/>
                    <a:pt x="17494" y="11672"/>
                    <a:pt x="17736" y="11672"/>
                  </a:cubicBezTo>
                  <a:cubicBezTo>
                    <a:pt x="17979" y="11672"/>
                    <a:pt x="18300" y="11410"/>
                    <a:pt x="18300" y="11149"/>
                  </a:cubicBezTo>
                  <a:cubicBezTo>
                    <a:pt x="18300" y="10889"/>
                    <a:pt x="18864" y="10366"/>
                    <a:pt x="18784" y="9908"/>
                  </a:cubicBezTo>
                  <a:cubicBezTo>
                    <a:pt x="18702" y="9451"/>
                    <a:pt x="18462" y="8863"/>
                    <a:pt x="18864" y="8471"/>
                  </a:cubicBezTo>
                  <a:cubicBezTo>
                    <a:pt x="19267" y="8080"/>
                    <a:pt x="19428" y="7753"/>
                    <a:pt x="19348" y="7426"/>
                  </a:cubicBezTo>
                  <a:cubicBezTo>
                    <a:pt x="19267" y="7100"/>
                    <a:pt x="19831" y="7034"/>
                    <a:pt x="20073" y="6839"/>
                  </a:cubicBezTo>
                  <a:cubicBezTo>
                    <a:pt x="20243" y="6699"/>
                    <a:pt x="20857" y="6493"/>
                    <a:pt x="21317" y="5898"/>
                  </a:cubicBezTo>
                  <a:cubicBezTo>
                    <a:pt x="21024" y="5607"/>
                    <a:pt x="20708" y="5367"/>
                    <a:pt x="20507" y="5292"/>
                  </a:cubicBezTo>
                  <a:cubicBezTo>
                    <a:pt x="20045" y="5121"/>
                    <a:pt x="19736" y="4465"/>
                    <a:pt x="19736" y="3637"/>
                  </a:cubicBezTo>
                  <a:cubicBezTo>
                    <a:pt x="19736" y="2808"/>
                    <a:pt x="19486" y="2152"/>
                    <a:pt x="19447" y="1887"/>
                  </a:cubicBezTo>
                  <a:cubicBezTo>
                    <a:pt x="19409" y="1622"/>
                    <a:pt x="18909" y="1059"/>
                    <a:pt x="18313" y="793"/>
                  </a:cubicBezTo>
                  <a:cubicBezTo>
                    <a:pt x="17890" y="606"/>
                    <a:pt x="17654" y="325"/>
                    <a:pt x="17584" y="0"/>
                  </a:cubicBezTo>
                  <a:cubicBezTo>
                    <a:pt x="17571" y="14"/>
                    <a:pt x="17552" y="31"/>
                    <a:pt x="17541" y="44"/>
                  </a:cubicBezTo>
                  <a:cubicBezTo>
                    <a:pt x="17156" y="482"/>
                    <a:pt x="17233" y="418"/>
                    <a:pt x="16848" y="41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09" name="Shape 2265"/>
            <p:cNvSpPr/>
            <p:nvPr/>
          </p:nvSpPr>
          <p:spPr>
            <a:xfrm>
              <a:off x="9540237" y="4645896"/>
              <a:ext cx="78872" cy="85963"/>
            </a:xfrm>
            <a:custGeom>
              <a:avLst/>
              <a:gdLst/>
              <a:ahLst/>
              <a:cxnLst>
                <a:cxn ang="0">
                  <a:pos x="wd2" y="hd2"/>
                </a:cxn>
                <a:cxn ang="5400000">
                  <a:pos x="wd2" y="hd2"/>
                </a:cxn>
                <a:cxn ang="10800000">
                  <a:pos x="wd2" y="hd2"/>
                </a:cxn>
                <a:cxn ang="16200000">
                  <a:pos x="wd2" y="hd2"/>
                </a:cxn>
              </a:cxnLst>
              <a:rect l="0" t="0" r="r" b="b"/>
              <a:pathLst>
                <a:path w="19196" h="21600" extrusionOk="0">
                  <a:moveTo>
                    <a:pt x="6736" y="2554"/>
                  </a:moveTo>
                  <a:cubicBezTo>
                    <a:pt x="6098" y="3627"/>
                    <a:pt x="3470" y="8005"/>
                    <a:pt x="1362" y="10492"/>
                  </a:cubicBezTo>
                  <a:cubicBezTo>
                    <a:pt x="-1047" y="13327"/>
                    <a:pt x="335" y="18668"/>
                    <a:pt x="1020" y="20082"/>
                  </a:cubicBezTo>
                  <a:cubicBezTo>
                    <a:pt x="1705" y="21515"/>
                    <a:pt x="5153" y="21155"/>
                    <a:pt x="7220" y="19728"/>
                  </a:cubicBezTo>
                  <a:cubicBezTo>
                    <a:pt x="8826" y="18625"/>
                    <a:pt x="10025" y="19259"/>
                    <a:pt x="12428" y="21600"/>
                  </a:cubicBezTo>
                  <a:cubicBezTo>
                    <a:pt x="13680" y="19728"/>
                    <a:pt x="15416" y="17643"/>
                    <a:pt x="16998" y="15961"/>
                  </a:cubicBezTo>
                  <a:cubicBezTo>
                    <a:pt x="14270" y="14321"/>
                    <a:pt x="11743" y="14046"/>
                    <a:pt x="11082" y="13364"/>
                  </a:cubicBezTo>
                  <a:cubicBezTo>
                    <a:pt x="9936" y="12187"/>
                    <a:pt x="14347" y="8816"/>
                    <a:pt x="17447" y="8133"/>
                  </a:cubicBezTo>
                  <a:cubicBezTo>
                    <a:pt x="20553" y="7462"/>
                    <a:pt x="19077" y="3755"/>
                    <a:pt x="16473" y="1390"/>
                  </a:cubicBezTo>
                  <a:cubicBezTo>
                    <a:pt x="16042" y="1000"/>
                    <a:pt x="15546" y="518"/>
                    <a:pt x="15002" y="0"/>
                  </a:cubicBezTo>
                  <a:cubicBezTo>
                    <a:pt x="13550" y="884"/>
                    <a:pt x="12357" y="1683"/>
                    <a:pt x="12015" y="2164"/>
                  </a:cubicBezTo>
                  <a:cubicBezTo>
                    <a:pt x="11200" y="3280"/>
                    <a:pt x="9393" y="2865"/>
                    <a:pt x="6736" y="255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0" name="Shape 2266"/>
            <p:cNvSpPr/>
            <p:nvPr/>
          </p:nvSpPr>
          <p:spPr>
            <a:xfrm>
              <a:off x="9291793" y="4397453"/>
              <a:ext cx="301409" cy="261176"/>
            </a:xfrm>
            <a:custGeom>
              <a:avLst/>
              <a:gdLst/>
              <a:ahLst/>
              <a:cxnLst>
                <a:cxn ang="0">
                  <a:pos x="wd2" y="hd2"/>
                </a:cxn>
                <a:cxn ang="5400000">
                  <a:pos x="wd2" y="hd2"/>
                </a:cxn>
                <a:cxn ang="10800000">
                  <a:pos x="wd2" y="hd2"/>
                </a:cxn>
                <a:cxn ang="16200000">
                  <a:pos x="wd2" y="hd2"/>
                </a:cxn>
              </a:cxnLst>
              <a:rect l="0" t="0" r="r" b="b"/>
              <a:pathLst>
                <a:path w="21172" h="21474" extrusionOk="0">
                  <a:moveTo>
                    <a:pt x="3512" y="3323"/>
                  </a:moveTo>
                  <a:cubicBezTo>
                    <a:pt x="2919" y="4014"/>
                    <a:pt x="1537" y="4247"/>
                    <a:pt x="1738" y="5400"/>
                  </a:cubicBezTo>
                  <a:cubicBezTo>
                    <a:pt x="1932" y="6555"/>
                    <a:pt x="1537" y="7708"/>
                    <a:pt x="554" y="9090"/>
                  </a:cubicBezTo>
                  <a:cubicBezTo>
                    <a:pt x="-428" y="10467"/>
                    <a:pt x="153" y="12526"/>
                    <a:pt x="354" y="14137"/>
                  </a:cubicBezTo>
                  <a:cubicBezTo>
                    <a:pt x="1542" y="14040"/>
                    <a:pt x="2774" y="14016"/>
                    <a:pt x="3021" y="14301"/>
                  </a:cubicBezTo>
                  <a:cubicBezTo>
                    <a:pt x="3517" y="14881"/>
                    <a:pt x="3715" y="14301"/>
                    <a:pt x="4015" y="13140"/>
                  </a:cubicBezTo>
                  <a:cubicBezTo>
                    <a:pt x="4315" y="11975"/>
                    <a:pt x="4908" y="12093"/>
                    <a:pt x="5506" y="12673"/>
                  </a:cubicBezTo>
                  <a:cubicBezTo>
                    <a:pt x="6101" y="13258"/>
                    <a:pt x="6498" y="14185"/>
                    <a:pt x="7492" y="13605"/>
                  </a:cubicBezTo>
                  <a:cubicBezTo>
                    <a:pt x="8487" y="13024"/>
                    <a:pt x="8388" y="13371"/>
                    <a:pt x="8886" y="13605"/>
                  </a:cubicBezTo>
                  <a:cubicBezTo>
                    <a:pt x="9382" y="13838"/>
                    <a:pt x="11369" y="13489"/>
                    <a:pt x="12066" y="13605"/>
                  </a:cubicBezTo>
                  <a:cubicBezTo>
                    <a:pt x="12761" y="13720"/>
                    <a:pt x="18825" y="21283"/>
                    <a:pt x="18825" y="21283"/>
                  </a:cubicBezTo>
                  <a:cubicBezTo>
                    <a:pt x="18825" y="21283"/>
                    <a:pt x="18812" y="21311"/>
                    <a:pt x="18784" y="21363"/>
                  </a:cubicBezTo>
                  <a:cubicBezTo>
                    <a:pt x="19551" y="21464"/>
                    <a:pt x="20073" y="21600"/>
                    <a:pt x="20308" y="21235"/>
                  </a:cubicBezTo>
                  <a:cubicBezTo>
                    <a:pt x="20407" y="21077"/>
                    <a:pt x="20751" y="20816"/>
                    <a:pt x="21172" y="20529"/>
                  </a:cubicBezTo>
                  <a:cubicBezTo>
                    <a:pt x="20397" y="19677"/>
                    <a:pt x="19272" y="18281"/>
                    <a:pt x="17777" y="16070"/>
                  </a:cubicBezTo>
                  <a:cubicBezTo>
                    <a:pt x="15982" y="13421"/>
                    <a:pt x="13862" y="11987"/>
                    <a:pt x="12731" y="11987"/>
                  </a:cubicBezTo>
                  <a:cubicBezTo>
                    <a:pt x="11599" y="11987"/>
                    <a:pt x="11412" y="9725"/>
                    <a:pt x="10704" y="9615"/>
                  </a:cubicBezTo>
                  <a:cubicBezTo>
                    <a:pt x="9997" y="9505"/>
                    <a:pt x="8395" y="6248"/>
                    <a:pt x="8346" y="4151"/>
                  </a:cubicBezTo>
                  <a:cubicBezTo>
                    <a:pt x="8320" y="2970"/>
                    <a:pt x="7482" y="1329"/>
                    <a:pt x="6558" y="0"/>
                  </a:cubicBezTo>
                  <a:cubicBezTo>
                    <a:pt x="5433" y="2103"/>
                    <a:pt x="3928" y="2831"/>
                    <a:pt x="3512" y="332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1" name="Shape 2267"/>
            <p:cNvSpPr/>
            <p:nvPr/>
          </p:nvSpPr>
          <p:spPr>
            <a:xfrm>
              <a:off x="9142727" y="4521674"/>
              <a:ext cx="674261" cy="525273"/>
            </a:xfrm>
            <a:custGeom>
              <a:avLst/>
              <a:gdLst/>
              <a:ahLst/>
              <a:cxnLst>
                <a:cxn ang="0">
                  <a:pos x="wd2" y="hd2"/>
                </a:cxn>
                <a:cxn ang="5400000">
                  <a:pos x="wd2" y="hd2"/>
                </a:cxn>
                <a:cxn ang="10800000">
                  <a:pos x="wd2" y="hd2"/>
                </a:cxn>
                <a:cxn ang="16200000">
                  <a:pos x="wd2" y="hd2"/>
                </a:cxn>
              </a:cxnLst>
              <a:rect l="0" t="0" r="r" b="b"/>
              <a:pathLst>
                <a:path w="21265" h="21325" extrusionOk="0">
                  <a:moveTo>
                    <a:pt x="1370" y="14051"/>
                  </a:moveTo>
                  <a:cubicBezTo>
                    <a:pt x="1546" y="14622"/>
                    <a:pt x="2342" y="15192"/>
                    <a:pt x="2609" y="16103"/>
                  </a:cubicBezTo>
                  <a:cubicBezTo>
                    <a:pt x="2874" y="17015"/>
                    <a:pt x="3582" y="17470"/>
                    <a:pt x="3936" y="17470"/>
                  </a:cubicBezTo>
                  <a:cubicBezTo>
                    <a:pt x="4200" y="17470"/>
                    <a:pt x="4021" y="18042"/>
                    <a:pt x="3913" y="19088"/>
                  </a:cubicBezTo>
                  <a:cubicBezTo>
                    <a:pt x="4081" y="19176"/>
                    <a:pt x="4263" y="19254"/>
                    <a:pt x="4381" y="19341"/>
                  </a:cubicBezTo>
                  <a:cubicBezTo>
                    <a:pt x="4603" y="19504"/>
                    <a:pt x="5524" y="19341"/>
                    <a:pt x="5842" y="19708"/>
                  </a:cubicBezTo>
                  <a:cubicBezTo>
                    <a:pt x="6159" y="20076"/>
                    <a:pt x="7175" y="20935"/>
                    <a:pt x="7492" y="20935"/>
                  </a:cubicBezTo>
                  <a:cubicBezTo>
                    <a:pt x="7811" y="20935"/>
                    <a:pt x="8952" y="21139"/>
                    <a:pt x="9144" y="21303"/>
                  </a:cubicBezTo>
                  <a:cubicBezTo>
                    <a:pt x="9333" y="21467"/>
                    <a:pt x="9587" y="20690"/>
                    <a:pt x="10097" y="20321"/>
                  </a:cubicBezTo>
                  <a:cubicBezTo>
                    <a:pt x="10604" y="19954"/>
                    <a:pt x="11240" y="19708"/>
                    <a:pt x="11335" y="19995"/>
                  </a:cubicBezTo>
                  <a:cubicBezTo>
                    <a:pt x="11430" y="20281"/>
                    <a:pt x="11780" y="20526"/>
                    <a:pt x="12034" y="20363"/>
                  </a:cubicBezTo>
                  <a:cubicBezTo>
                    <a:pt x="12137" y="20296"/>
                    <a:pt x="12425" y="20197"/>
                    <a:pt x="12747" y="20105"/>
                  </a:cubicBezTo>
                  <a:cubicBezTo>
                    <a:pt x="13214" y="19968"/>
                    <a:pt x="13756" y="19848"/>
                    <a:pt x="13906" y="19873"/>
                  </a:cubicBezTo>
                  <a:cubicBezTo>
                    <a:pt x="14160" y="19914"/>
                    <a:pt x="14859" y="18606"/>
                    <a:pt x="15779" y="18606"/>
                  </a:cubicBezTo>
                  <a:cubicBezTo>
                    <a:pt x="16699" y="18606"/>
                    <a:pt x="16953" y="18809"/>
                    <a:pt x="17368" y="18237"/>
                  </a:cubicBezTo>
                  <a:cubicBezTo>
                    <a:pt x="17781" y="17665"/>
                    <a:pt x="20892" y="13620"/>
                    <a:pt x="21177" y="13332"/>
                  </a:cubicBezTo>
                  <a:cubicBezTo>
                    <a:pt x="21464" y="13047"/>
                    <a:pt x="20987" y="12924"/>
                    <a:pt x="20669" y="12924"/>
                  </a:cubicBezTo>
                  <a:cubicBezTo>
                    <a:pt x="20352" y="12924"/>
                    <a:pt x="19717" y="12883"/>
                    <a:pt x="18701" y="12352"/>
                  </a:cubicBezTo>
                  <a:cubicBezTo>
                    <a:pt x="17685" y="11820"/>
                    <a:pt x="16098" y="11126"/>
                    <a:pt x="15811" y="11044"/>
                  </a:cubicBezTo>
                  <a:cubicBezTo>
                    <a:pt x="15525" y="10962"/>
                    <a:pt x="15112" y="10104"/>
                    <a:pt x="14859" y="9940"/>
                  </a:cubicBezTo>
                  <a:cubicBezTo>
                    <a:pt x="14606" y="9777"/>
                    <a:pt x="14097" y="8632"/>
                    <a:pt x="13970" y="8264"/>
                  </a:cubicBezTo>
                  <a:cubicBezTo>
                    <a:pt x="13927" y="8138"/>
                    <a:pt x="14028" y="7875"/>
                    <a:pt x="14188" y="7579"/>
                  </a:cubicBezTo>
                  <a:cubicBezTo>
                    <a:pt x="13876" y="7202"/>
                    <a:pt x="13721" y="7099"/>
                    <a:pt x="13513" y="7277"/>
                  </a:cubicBezTo>
                  <a:cubicBezTo>
                    <a:pt x="13245" y="7508"/>
                    <a:pt x="12799" y="7566"/>
                    <a:pt x="12709" y="7335"/>
                  </a:cubicBezTo>
                  <a:cubicBezTo>
                    <a:pt x="12620" y="7106"/>
                    <a:pt x="12441" y="6243"/>
                    <a:pt x="12754" y="5785"/>
                  </a:cubicBezTo>
                  <a:cubicBezTo>
                    <a:pt x="13066" y="5325"/>
                    <a:pt x="13468" y="4463"/>
                    <a:pt x="13468" y="4463"/>
                  </a:cubicBezTo>
                  <a:cubicBezTo>
                    <a:pt x="13468" y="4463"/>
                    <a:pt x="10746" y="729"/>
                    <a:pt x="10433" y="672"/>
                  </a:cubicBezTo>
                  <a:cubicBezTo>
                    <a:pt x="10120" y="614"/>
                    <a:pt x="9228" y="787"/>
                    <a:pt x="9004" y="672"/>
                  </a:cubicBezTo>
                  <a:cubicBezTo>
                    <a:pt x="8782" y="556"/>
                    <a:pt x="8825" y="384"/>
                    <a:pt x="8380" y="672"/>
                  </a:cubicBezTo>
                  <a:cubicBezTo>
                    <a:pt x="7933" y="958"/>
                    <a:pt x="7755" y="499"/>
                    <a:pt x="7488" y="212"/>
                  </a:cubicBezTo>
                  <a:cubicBezTo>
                    <a:pt x="7220" y="-76"/>
                    <a:pt x="6952" y="-133"/>
                    <a:pt x="6819" y="441"/>
                  </a:cubicBezTo>
                  <a:cubicBezTo>
                    <a:pt x="6684" y="1016"/>
                    <a:pt x="6595" y="1301"/>
                    <a:pt x="6372" y="1016"/>
                  </a:cubicBezTo>
                  <a:cubicBezTo>
                    <a:pt x="6260" y="875"/>
                    <a:pt x="5708" y="885"/>
                    <a:pt x="5174" y="935"/>
                  </a:cubicBezTo>
                  <a:cubicBezTo>
                    <a:pt x="5174" y="940"/>
                    <a:pt x="5175" y="945"/>
                    <a:pt x="5176" y="949"/>
                  </a:cubicBezTo>
                  <a:cubicBezTo>
                    <a:pt x="5264" y="1747"/>
                    <a:pt x="4643" y="2658"/>
                    <a:pt x="4643" y="3114"/>
                  </a:cubicBezTo>
                  <a:cubicBezTo>
                    <a:pt x="4643" y="3569"/>
                    <a:pt x="4291" y="4026"/>
                    <a:pt x="4024" y="4026"/>
                  </a:cubicBezTo>
                  <a:cubicBezTo>
                    <a:pt x="3759" y="4026"/>
                    <a:pt x="3493" y="4937"/>
                    <a:pt x="3140" y="5392"/>
                  </a:cubicBezTo>
                  <a:cubicBezTo>
                    <a:pt x="2785" y="5849"/>
                    <a:pt x="3052" y="6874"/>
                    <a:pt x="2698" y="7216"/>
                  </a:cubicBezTo>
                  <a:cubicBezTo>
                    <a:pt x="2342" y="7558"/>
                    <a:pt x="1811" y="7672"/>
                    <a:pt x="2077" y="8013"/>
                  </a:cubicBezTo>
                  <a:cubicBezTo>
                    <a:pt x="2342" y="8356"/>
                    <a:pt x="1635" y="9039"/>
                    <a:pt x="1635" y="9722"/>
                  </a:cubicBezTo>
                  <a:cubicBezTo>
                    <a:pt x="1635" y="10406"/>
                    <a:pt x="1546" y="11659"/>
                    <a:pt x="1458" y="11773"/>
                  </a:cubicBezTo>
                  <a:cubicBezTo>
                    <a:pt x="1370" y="11887"/>
                    <a:pt x="308" y="11546"/>
                    <a:pt x="308" y="12116"/>
                  </a:cubicBezTo>
                  <a:cubicBezTo>
                    <a:pt x="308" y="12685"/>
                    <a:pt x="-136" y="12685"/>
                    <a:pt x="42" y="13141"/>
                  </a:cubicBezTo>
                  <a:cubicBezTo>
                    <a:pt x="218" y="13597"/>
                    <a:pt x="1192" y="13482"/>
                    <a:pt x="1370" y="1405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2" name="Shape 2268"/>
            <p:cNvSpPr/>
            <p:nvPr/>
          </p:nvSpPr>
          <p:spPr>
            <a:xfrm>
              <a:off x="9242104" y="3552744"/>
              <a:ext cx="62352" cy="83159"/>
            </a:xfrm>
            <a:custGeom>
              <a:avLst/>
              <a:gdLst/>
              <a:ahLst/>
              <a:cxnLst>
                <a:cxn ang="0">
                  <a:pos x="wd2" y="hd2"/>
                </a:cxn>
                <a:cxn ang="5400000">
                  <a:pos x="wd2" y="hd2"/>
                </a:cxn>
                <a:cxn ang="10800000">
                  <a:pos x="wd2" y="hd2"/>
                </a:cxn>
                <a:cxn ang="16200000">
                  <a:pos x="wd2" y="hd2"/>
                </a:cxn>
              </a:cxnLst>
              <a:rect l="0" t="0" r="r" b="b"/>
              <a:pathLst>
                <a:path w="19314" h="21213" extrusionOk="0">
                  <a:moveTo>
                    <a:pt x="17391" y="9027"/>
                  </a:moveTo>
                  <a:cubicBezTo>
                    <a:pt x="20044" y="7114"/>
                    <a:pt x="21600" y="-387"/>
                    <a:pt x="10582" y="15"/>
                  </a:cubicBezTo>
                  <a:cubicBezTo>
                    <a:pt x="10492" y="504"/>
                    <a:pt x="10439" y="1012"/>
                    <a:pt x="10439" y="1538"/>
                  </a:cubicBezTo>
                  <a:cubicBezTo>
                    <a:pt x="10439" y="4998"/>
                    <a:pt x="3698" y="12282"/>
                    <a:pt x="0" y="18892"/>
                  </a:cubicBezTo>
                  <a:lnTo>
                    <a:pt x="6629" y="21213"/>
                  </a:lnTo>
                  <a:cubicBezTo>
                    <a:pt x="10071" y="16150"/>
                    <a:pt x="15279" y="10543"/>
                    <a:pt x="17391" y="902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3" name="Shape 2269"/>
            <p:cNvSpPr/>
            <p:nvPr/>
          </p:nvSpPr>
          <p:spPr>
            <a:xfrm>
              <a:off x="9266949" y="3428522"/>
              <a:ext cx="312399" cy="249123"/>
            </a:xfrm>
            <a:custGeom>
              <a:avLst/>
              <a:gdLst/>
              <a:ahLst/>
              <a:cxnLst>
                <a:cxn ang="0">
                  <a:pos x="wd2" y="hd2"/>
                </a:cxn>
                <a:cxn ang="5400000">
                  <a:pos x="wd2" y="hd2"/>
                </a:cxn>
                <a:cxn ang="10800000">
                  <a:pos x="wd2" y="hd2"/>
                </a:cxn>
                <a:cxn ang="16200000">
                  <a:pos x="wd2" y="hd2"/>
                </a:cxn>
              </a:cxnLst>
              <a:rect l="0" t="0" r="r" b="b"/>
              <a:pathLst>
                <a:path w="21600" h="21600" extrusionOk="0">
                  <a:moveTo>
                    <a:pt x="2402" y="14109"/>
                  </a:moveTo>
                  <a:cubicBezTo>
                    <a:pt x="1933" y="14626"/>
                    <a:pt x="770" y="16530"/>
                    <a:pt x="0" y="18251"/>
                  </a:cubicBezTo>
                  <a:lnTo>
                    <a:pt x="161" y="18337"/>
                  </a:lnTo>
                  <a:lnTo>
                    <a:pt x="409" y="19736"/>
                  </a:lnTo>
                  <a:lnTo>
                    <a:pt x="3259" y="21600"/>
                  </a:lnTo>
                  <a:cubicBezTo>
                    <a:pt x="3259" y="21600"/>
                    <a:pt x="5368" y="19736"/>
                    <a:pt x="6235" y="19581"/>
                  </a:cubicBezTo>
                  <a:cubicBezTo>
                    <a:pt x="7103" y="19427"/>
                    <a:pt x="17017" y="12742"/>
                    <a:pt x="17017" y="12742"/>
                  </a:cubicBezTo>
                  <a:cubicBezTo>
                    <a:pt x="17017" y="12742"/>
                    <a:pt x="17883" y="11034"/>
                    <a:pt x="17762" y="10411"/>
                  </a:cubicBezTo>
                  <a:cubicBezTo>
                    <a:pt x="17636" y="9788"/>
                    <a:pt x="17512" y="8078"/>
                    <a:pt x="18007" y="7304"/>
                  </a:cubicBezTo>
                  <a:cubicBezTo>
                    <a:pt x="18505" y="6528"/>
                    <a:pt x="17388" y="5282"/>
                    <a:pt x="17762" y="4039"/>
                  </a:cubicBezTo>
                  <a:cubicBezTo>
                    <a:pt x="18131" y="2794"/>
                    <a:pt x="19743" y="2175"/>
                    <a:pt x="19743" y="2175"/>
                  </a:cubicBezTo>
                  <a:lnTo>
                    <a:pt x="21600" y="467"/>
                  </a:lnTo>
                  <a:lnTo>
                    <a:pt x="20362" y="0"/>
                  </a:lnTo>
                  <a:cubicBezTo>
                    <a:pt x="20362" y="0"/>
                    <a:pt x="18753" y="776"/>
                    <a:pt x="16893" y="621"/>
                  </a:cubicBezTo>
                  <a:cubicBezTo>
                    <a:pt x="15034" y="467"/>
                    <a:pt x="14662" y="2175"/>
                    <a:pt x="12679" y="2175"/>
                  </a:cubicBezTo>
                  <a:cubicBezTo>
                    <a:pt x="10696" y="2175"/>
                    <a:pt x="9582" y="2794"/>
                    <a:pt x="9086" y="2022"/>
                  </a:cubicBezTo>
                  <a:cubicBezTo>
                    <a:pt x="8591" y="1243"/>
                    <a:pt x="8465" y="1708"/>
                    <a:pt x="7103" y="2484"/>
                  </a:cubicBezTo>
                  <a:cubicBezTo>
                    <a:pt x="5737" y="3261"/>
                    <a:pt x="4872" y="3109"/>
                    <a:pt x="4253" y="2484"/>
                  </a:cubicBezTo>
                  <a:cubicBezTo>
                    <a:pt x="3634" y="1866"/>
                    <a:pt x="3137" y="2642"/>
                    <a:pt x="3013" y="3418"/>
                  </a:cubicBezTo>
                  <a:cubicBezTo>
                    <a:pt x="2897" y="4146"/>
                    <a:pt x="3080" y="5821"/>
                    <a:pt x="1154" y="6151"/>
                  </a:cubicBezTo>
                  <a:cubicBezTo>
                    <a:pt x="1023" y="6866"/>
                    <a:pt x="799" y="7613"/>
                    <a:pt x="1127" y="8133"/>
                  </a:cubicBezTo>
                  <a:cubicBezTo>
                    <a:pt x="1619" y="8900"/>
                    <a:pt x="1030" y="9807"/>
                    <a:pt x="884" y="11046"/>
                  </a:cubicBezTo>
                  <a:cubicBezTo>
                    <a:pt x="3343" y="10909"/>
                    <a:pt x="2996" y="13459"/>
                    <a:pt x="2402" y="1410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4" name="Shape 2270"/>
            <p:cNvSpPr/>
            <p:nvPr/>
          </p:nvSpPr>
          <p:spPr>
            <a:xfrm>
              <a:off x="13366269" y="3378834"/>
              <a:ext cx="160116" cy="210562"/>
            </a:xfrm>
            <a:custGeom>
              <a:avLst/>
              <a:gdLst/>
              <a:ahLst/>
              <a:cxnLst>
                <a:cxn ang="0">
                  <a:pos x="wd2" y="hd2"/>
                </a:cxn>
                <a:cxn ang="5400000">
                  <a:pos x="wd2" y="hd2"/>
                </a:cxn>
                <a:cxn ang="10800000">
                  <a:pos x="wd2" y="hd2"/>
                </a:cxn>
                <a:cxn ang="16200000">
                  <a:pos x="wd2" y="hd2"/>
                </a:cxn>
              </a:cxnLst>
              <a:rect l="0" t="0" r="r" b="b"/>
              <a:pathLst>
                <a:path w="19895" h="21136" extrusionOk="0">
                  <a:moveTo>
                    <a:pt x="4225" y="1807"/>
                  </a:moveTo>
                  <a:cubicBezTo>
                    <a:pt x="3715" y="2216"/>
                    <a:pt x="2202" y="2981"/>
                    <a:pt x="900" y="3826"/>
                  </a:cubicBezTo>
                  <a:cubicBezTo>
                    <a:pt x="1539" y="4683"/>
                    <a:pt x="1415" y="6145"/>
                    <a:pt x="2654" y="6237"/>
                  </a:cubicBezTo>
                  <a:cubicBezTo>
                    <a:pt x="4406" y="6376"/>
                    <a:pt x="4240" y="8531"/>
                    <a:pt x="2320" y="8193"/>
                  </a:cubicBezTo>
                  <a:cubicBezTo>
                    <a:pt x="405" y="7857"/>
                    <a:pt x="399" y="10282"/>
                    <a:pt x="2069" y="12372"/>
                  </a:cubicBezTo>
                  <a:cubicBezTo>
                    <a:pt x="3740" y="14459"/>
                    <a:pt x="-1099" y="16819"/>
                    <a:pt x="236" y="17896"/>
                  </a:cubicBezTo>
                  <a:cubicBezTo>
                    <a:pt x="1569" y="18970"/>
                    <a:pt x="487" y="20253"/>
                    <a:pt x="1069" y="20925"/>
                  </a:cubicBezTo>
                  <a:cubicBezTo>
                    <a:pt x="1653" y="21600"/>
                    <a:pt x="8741" y="20657"/>
                    <a:pt x="11828" y="18098"/>
                  </a:cubicBezTo>
                  <a:cubicBezTo>
                    <a:pt x="14915" y="15533"/>
                    <a:pt x="15747" y="15874"/>
                    <a:pt x="17333" y="16210"/>
                  </a:cubicBezTo>
                  <a:cubicBezTo>
                    <a:pt x="18918" y="16549"/>
                    <a:pt x="20501" y="15265"/>
                    <a:pt x="19663" y="14257"/>
                  </a:cubicBezTo>
                  <a:cubicBezTo>
                    <a:pt x="18831" y="13246"/>
                    <a:pt x="17911" y="10755"/>
                    <a:pt x="18162" y="7652"/>
                  </a:cubicBezTo>
                  <a:cubicBezTo>
                    <a:pt x="18309" y="5852"/>
                    <a:pt x="15271" y="2596"/>
                    <a:pt x="12325" y="0"/>
                  </a:cubicBezTo>
                  <a:cubicBezTo>
                    <a:pt x="11412" y="592"/>
                    <a:pt x="10583" y="906"/>
                    <a:pt x="9344" y="906"/>
                  </a:cubicBezTo>
                  <a:cubicBezTo>
                    <a:pt x="7339" y="906"/>
                    <a:pt x="5114" y="1086"/>
                    <a:pt x="4225" y="180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5" name="Shape 2271"/>
            <p:cNvSpPr/>
            <p:nvPr/>
          </p:nvSpPr>
          <p:spPr>
            <a:xfrm>
              <a:off x="11652008" y="3999943"/>
              <a:ext cx="190160" cy="254552"/>
            </a:xfrm>
            <a:custGeom>
              <a:avLst/>
              <a:gdLst/>
              <a:ahLst/>
              <a:cxnLst>
                <a:cxn ang="0">
                  <a:pos x="wd2" y="hd2"/>
                </a:cxn>
                <a:cxn ang="5400000">
                  <a:pos x="wd2" y="hd2"/>
                </a:cxn>
                <a:cxn ang="10800000">
                  <a:pos x="wd2" y="hd2"/>
                </a:cxn>
                <a:cxn ang="16200000">
                  <a:pos x="wd2" y="hd2"/>
                </a:cxn>
              </a:cxnLst>
              <a:rect l="0" t="0" r="r" b="b"/>
              <a:pathLst>
                <a:path w="20207" h="20623" extrusionOk="0">
                  <a:moveTo>
                    <a:pt x="20207" y="17138"/>
                  </a:moveTo>
                  <a:cubicBezTo>
                    <a:pt x="19356" y="13533"/>
                    <a:pt x="18882" y="10036"/>
                    <a:pt x="18255" y="10036"/>
                  </a:cubicBezTo>
                  <a:cubicBezTo>
                    <a:pt x="17392" y="10036"/>
                    <a:pt x="16239" y="13120"/>
                    <a:pt x="14793" y="12900"/>
                  </a:cubicBezTo>
                  <a:cubicBezTo>
                    <a:pt x="13346" y="12682"/>
                    <a:pt x="13346" y="8937"/>
                    <a:pt x="15079" y="8937"/>
                  </a:cubicBezTo>
                  <a:cubicBezTo>
                    <a:pt x="16814" y="8937"/>
                    <a:pt x="18835" y="6072"/>
                    <a:pt x="18835" y="5189"/>
                  </a:cubicBezTo>
                  <a:cubicBezTo>
                    <a:pt x="18835" y="4310"/>
                    <a:pt x="17108" y="4310"/>
                    <a:pt x="15370" y="4310"/>
                  </a:cubicBezTo>
                  <a:cubicBezTo>
                    <a:pt x="13635" y="4310"/>
                    <a:pt x="9879" y="4529"/>
                    <a:pt x="9879" y="4529"/>
                  </a:cubicBezTo>
                  <a:cubicBezTo>
                    <a:pt x="9879" y="4529"/>
                    <a:pt x="7564" y="3870"/>
                    <a:pt x="7564" y="2766"/>
                  </a:cubicBezTo>
                  <a:cubicBezTo>
                    <a:pt x="7564" y="1665"/>
                    <a:pt x="6697" y="782"/>
                    <a:pt x="4385" y="782"/>
                  </a:cubicBezTo>
                  <a:cubicBezTo>
                    <a:pt x="2077" y="782"/>
                    <a:pt x="2077" y="-977"/>
                    <a:pt x="340" y="782"/>
                  </a:cubicBezTo>
                  <a:cubicBezTo>
                    <a:pt x="-1393" y="2543"/>
                    <a:pt x="4096" y="2543"/>
                    <a:pt x="3518" y="3870"/>
                  </a:cubicBezTo>
                  <a:cubicBezTo>
                    <a:pt x="2941" y="5189"/>
                    <a:pt x="1206" y="4310"/>
                    <a:pt x="917" y="5409"/>
                  </a:cubicBezTo>
                  <a:cubicBezTo>
                    <a:pt x="626" y="6510"/>
                    <a:pt x="1211" y="9378"/>
                    <a:pt x="2077" y="10917"/>
                  </a:cubicBezTo>
                  <a:cubicBezTo>
                    <a:pt x="2737" y="12106"/>
                    <a:pt x="3738" y="15115"/>
                    <a:pt x="3776" y="17647"/>
                  </a:cubicBezTo>
                  <a:cubicBezTo>
                    <a:pt x="5122" y="17451"/>
                    <a:pt x="5754" y="16973"/>
                    <a:pt x="7002" y="16973"/>
                  </a:cubicBezTo>
                  <a:cubicBezTo>
                    <a:pt x="8569" y="16973"/>
                    <a:pt x="10709" y="16812"/>
                    <a:pt x="10851" y="15560"/>
                  </a:cubicBezTo>
                  <a:cubicBezTo>
                    <a:pt x="10993" y="14309"/>
                    <a:pt x="12777" y="13386"/>
                    <a:pt x="13772" y="13765"/>
                  </a:cubicBezTo>
                  <a:cubicBezTo>
                    <a:pt x="14775" y="14146"/>
                    <a:pt x="16270" y="17191"/>
                    <a:pt x="16342" y="18769"/>
                  </a:cubicBezTo>
                  <a:cubicBezTo>
                    <a:pt x="16366" y="19273"/>
                    <a:pt x="16649" y="19935"/>
                    <a:pt x="17093" y="20623"/>
                  </a:cubicBezTo>
                  <a:cubicBezTo>
                    <a:pt x="17889" y="20025"/>
                    <a:pt x="18820" y="19548"/>
                    <a:pt x="18820" y="19548"/>
                  </a:cubicBezTo>
                  <a:cubicBezTo>
                    <a:pt x="18820" y="19548"/>
                    <a:pt x="19405" y="17871"/>
                    <a:pt x="20207" y="1713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6" name="Shape 2272"/>
            <p:cNvSpPr/>
            <p:nvPr/>
          </p:nvSpPr>
          <p:spPr>
            <a:xfrm>
              <a:off x="10782455" y="3527900"/>
              <a:ext cx="1261169" cy="1329288"/>
            </a:xfrm>
            <a:custGeom>
              <a:avLst/>
              <a:gdLst/>
              <a:ahLst/>
              <a:cxnLst>
                <a:cxn ang="0">
                  <a:pos x="wd2" y="hd2"/>
                </a:cxn>
                <a:cxn ang="5400000">
                  <a:pos x="wd2" y="hd2"/>
                </a:cxn>
                <a:cxn ang="10800000">
                  <a:pos x="wd2" y="hd2"/>
                </a:cxn>
                <a:cxn ang="16200000">
                  <a:pos x="wd2" y="hd2"/>
                </a:cxn>
              </a:cxnLst>
              <a:rect l="0" t="0" r="r" b="b"/>
              <a:pathLst>
                <a:path w="21539" h="21503" extrusionOk="0">
                  <a:moveTo>
                    <a:pt x="15419" y="9729"/>
                  </a:moveTo>
                  <a:cubicBezTo>
                    <a:pt x="15280" y="9422"/>
                    <a:pt x="15186" y="8849"/>
                    <a:pt x="15233" y="8630"/>
                  </a:cubicBezTo>
                  <a:cubicBezTo>
                    <a:pt x="15280" y="8410"/>
                    <a:pt x="15558" y="8585"/>
                    <a:pt x="15651" y="8322"/>
                  </a:cubicBezTo>
                  <a:cubicBezTo>
                    <a:pt x="15744" y="8058"/>
                    <a:pt x="14862" y="8058"/>
                    <a:pt x="15140" y="7706"/>
                  </a:cubicBezTo>
                  <a:cubicBezTo>
                    <a:pt x="15419" y="7354"/>
                    <a:pt x="15419" y="7706"/>
                    <a:pt x="15790" y="7706"/>
                  </a:cubicBezTo>
                  <a:cubicBezTo>
                    <a:pt x="16162" y="7706"/>
                    <a:pt x="16301" y="7882"/>
                    <a:pt x="16301" y="8102"/>
                  </a:cubicBezTo>
                  <a:cubicBezTo>
                    <a:pt x="16301" y="8322"/>
                    <a:pt x="16673" y="8454"/>
                    <a:pt x="16673" y="8454"/>
                  </a:cubicBezTo>
                  <a:cubicBezTo>
                    <a:pt x="16673" y="8454"/>
                    <a:pt x="17277" y="8410"/>
                    <a:pt x="17556" y="8410"/>
                  </a:cubicBezTo>
                  <a:cubicBezTo>
                    <a:pt x="17835" y="8410"/>
                    <a:pt x="18113" y="8410"/>
                    <a:pt x="18113" y="8585"/>
                  </a:cubicBezTo>
                  <a:cubicBezTo>
                    <a:pt x="18113" y="8762"/>
                    <a:pt x="17788" y="9334"/>
                    <a:pt x="17509" y="9334"/>
                  </a:cubicBezTo>
                  <a:cubicBezTo>
                    <a:pt x="17231" y="9334"/>
                    <a:pt x="17231" y="10082"/>
                    <a:pt x="17463" y="10125"/>
                  </a:cubicBezTo>
                  <a:cubicBezTo>
                    <a:pt x="17695" y="10169"/>
                    <a:pt x="17881" y="9553"/>
                    <a:pt x="18020" y="9553"/>
                  </a:cubicBezTo>
                  <a:cubicBezTo>
                    <a:pt x="18120" y="9553"/>
                    <a:pt x="18197" y="10252"/>
                    <a:pt x="18333" y="10971"/>
                  </a:cubicBezTo>
                  <a:cubicBezTo>
                    <a:pt x="18370" y="10931"/>
                    <a:pt x="18407" y="10901"/>
                    <a:pt x="18447" y="10901"/>
                  </a:cubicBezTo>
                  <a:cubicBezTo>
                    <a:pt x="18630" y="10901"/>
                    <a:pt x="18538" y="10293"/>
                    <a:pt x="18661" y="10119"/>
                  </a:cubicBezTo>
                  <a:cubicBezTo>
                    <a:pt x="18784" y="9945"/>
                    <a:pt x="18723" y="9394"/>
                    <a:pt x="18815" y="9394"/>
                  </a:cubicBezTo>
                  <a:cubicBezTo>
                    <a:pt x="18907" y="9394"/>
                    <a:pt x="19457" y="9568"/>
                    <a:pt x="19427" y="9423"/>
                  </a:cubicBezTo>
                  <a:cubicBezTo>
                    <a:pt x="19396" y="9278"/>
                    <a:pt x="19763" y="8785"/>
                    <a:pt x="19702" y="8524"/>
                  </a:cubicBezTo>
                  <a:cubicBezTo>
                    <a:pt x="19641" y="8263"/>
                    <a:pt x="19916" y="7944"/>
                    <a:pt x="19916" y="7626"/>
                  </a:cubicBezTo>
                  <a:cubicBezTo>
                    <a:pt x="19916" y="7307"/>
                    <a:pt x="20223" y="7220"/>
                    <a:pt x="20437" y="7046"/>
                  </a:cubicBezTo>
                  <a:cubicBezTo>
                    <a:pt x="20651" y="6872"/>
                    <a:pt x="21018" y="6640"/>
                    <a:pt x="21080" y="6785"/>
                  </a:cubicBezTo>
                  <a:cubicBezTo>
                    <a:pt x="21141" y="6929"/>
                    <a:pt x="21600" y="7046"/>
                    <a:pt x="21416" y="6785"/>
                  </a:cubicBezTo>
                  <a:cubicBezTo>
                    <a:pt x="21233" y="6523"/>
                    <a:pt x="21233" y="6350"/>
                    <a:pt x="21355" y="6292"/>
                  </a:cubicBezTo>
                  <a:cubicBezTo>
                    <a:pt x="21478" y="6234"/>
                    <a:pt x="21539" y="5944"/>
                    <a:pt x="21539" y="5944"/>
                  </a:cubicBezTo>
                  <a:cubicBezTo>
                    <a:pt x="21539" y="5944"/>
                    <a:pt x="21141" y="5886"/>
                    <a:pt x="21080" y="5712"/>
                  </a:cubicBezTo>
                  <a:cubicBezTo>
                    <a:pt x="21018" y="5538"/>
                    <a:pt x="20773" y="5364"/>
                    <a:pt x="20773" y="5219"/>
                  </a:cubicBezTo>
                  <a:cubicBezTo>
                    <a:pt x="20773" y="5074"/>
                    <a:pt x="20559" y="5132"/>
                    <a:pt x="20376" y="5277"/>
                  </a:cubicBezTo>
                  <a:cubicBezTo>
                    <a:pt x="20192" y="5422"/>
                    <a:pt x="19855" y="5103"/>
                    <a:pt x="19457" y="5306"/>
                  </a:cubicBezTo>
                  <a:cubicBezTo>
                    <a:pt x="19059" y="5509"/>
                    <a:pt x="18968" y="5741"/>
                    <a:pt x="18784" y="5712"/>
                  </a:cubicBezTo>
                  <a:cubicBezTo>
                    <a:pt x="18600" y="5682"/>
                    <a:pt x="18630" y="5857"/>
                    <a:pt x="18477" y="6002"/>
                  </a:cubicBezTo>
                  <a:cubicBezTo>
                    <a:pt x="18325" y="6147"/>
                    <a:pt x="18202" y="6321"/>
                    <a:pt x="18110" y="6321"/>
                  </a:cubicBezTo>
                  <a:cubicBezTo>
                    <a:pt x="18019" y="6321"/>
                    <a:pt x="17712" y="6466"/>
                    <a:pt x="17712" y="6466"/>
                  </a:cubicBezTo>
                  <a:cubicBezTo>
                    <a:pt x="17712" y="6466"/>
                    <a:pt x="17927" y="6901"/>
                    <a:pt x="17804" y="7103"/>
                  </a:cubicBezTo>
                  <a:cubicBezTo>
                    <a:pt x="17682" y="7307"/>
                    <a:pt x="17375" y="7103"/>
                    <a:pt x="17039" y="7191"/>
                  </a:cubicBezTo>
                  <a:cubicBezTo>
                    <a:pt x="16702" y="7278"/>
                    <a:pt x="16549" y="7075"/>
                    <a:pt x="16304" y="7133"/>
                  </a:cubicBezTo>
                  <a:cubicBezTo>
                    <a:pt x="16059" y="7191"/>
                    <a:pt x="15907" y="6988"/>
                    <a:pt x="15784" y="7016"/>
                  </a:cubicBezTo>
                  <a:cubicBezTo>
                    <a:pt x="15661" y="7046"/>
                    <a:pt x="15478" y="6755"/>
                    <a:pt x="15539" y="6523"/>
                  </a:cubicBezTo>
                  <a:cubicBezTo>
                    <a:pt x="15600" y="6292"/>
                    <a:pt x="15416" y="5973"/>
                    <a:pt x="15294" y="6147"/>
                  </a:cubicBezTo>
                  <a:cubicBezTo>
                    <a:pt x="15171" y="6321"/>
                    <a:pt x="14988" y="6234"/>
                    <a:pt x="14988" y="6495"/>
                  </a:cubicBezTo>
                  <a:cubicBezTo>
                    <a:pt x="14988" y="6755"/>
                    <a:pt x="15141" y="7075"/>
                    <a:pt x="14957" y="7249"/>
                  </a:cubicBezTo>
                  <a:cubicBezTo>
                    <a:pt x="14774" y="7423"/>
                    <a:pt x="13794" y="7510"/>
                    <a:pt x="13610" y="7365"/>
                  </a:cubicBezTo>
                  <a:cubicBezTo>
                    <a:pt x="13427" y="7220"/>
                    <a:pt x="12631" y="7133"/>
                    <a:pt x="12601" y="6988"/>
                  </a:cubicBezTo>
                  <a:cubicBezTo>
                    <a:pt x="12570" y="6842"/>
                    <a:pt x="12325" y="6582"/>
                    <a:pt x="12171" y="6582"/>
                  </a:cubicBezTo>
                  <a:cubicBezTo>
                    <a:pt x="12019" y="6582"/>
                    <a:pt x="11559" y="6785"/>
                    <a:pt x="11437" y="6698"/>
                  </a:cubicBezTo>
                  <a:cubicBezTo>
                    <a:pt x="11314" y="6611"/>
                    <a:pt x="11008" y="6379"/>
                    <a:pt x="10794" y="6350"/>
                  </a:cubicBezTo>
                  <a:cubicBezTo>
                    <a:pt x="10580" y="6321"/>
                    <a:pt x="10243" y="6176"/>
                    <a:pt x="10212" y="6060"/>
                  </a:cubicBezTo>
                  <a:cubicBezTo>
                    <a:pt x="10182" y="5944"/>
                    <a:pt x="9692" y="5886"/>
                    <a:pt x="9600" y="5770"/>
                  </a:cubicBezTo>
                  <a:cubicBezTo>
                    <a:pt x="9508" y="5653"/>
                    <a:pt x="9202" y="5625"/>
                    <a:pt x="9202" y="5480"/>
                  </a:cubicBezTo>
                  <a:cubicBezTo>
                    <a:pt x="9202" y="5335"/>
                    <a:pt x="9325" y="5103"/>
                    <a:pt x="9325" y="4929"/>
                  </a:cubicBezTo>
                  <a:cubicBezTo>
                    <a:pt x="9325" y="4755"/>
                    <a:pt x="9692" y="4582"/>
                    <a:pt x="9692" y="4465"/>
                  </a:cubicBezTo>
                  <a:cubicBezTo>
                    <a:pt x="9692" y="4349"/>
                    <a:pt x="9356" y="4146"/>
                    <a:pt x="9356" y="4146"/>
                  </a:cubicBezTo>
                  <a:cubicBezTo>
                    <a:pt x="9356" y="4146"/>
                    <a:pt x="9141" y="3769"/>
                    <a:pt x="8896" y="3769"/>
                  </a:cubicBezTo>
                  <a:cubicBezTo>
                    <a:pt x="8651" y="3769"/>
                    <a:pt x="8467" y="3364"/>
                    <a:pt x="8254" y="3335"/>
                  </a:cubicBezTo>
                  <a:cubicBezTo>
                    <a:pt x="8039" y="3306"/>
                    <a:pt x="8100" y="2899"/>
                    <a:pt x="7978" y="2754"/>
                  </a:cubicBezTo>
                  <a:cubicBezTo>
                    <a:pt x="7856" y="2609"/>
                    <a:pt x="7947" y="2262"/>
                    <a:pt x="8162" y="2436"/>
                  </a:cubicBezTo>
                  <a:cubicBezTo>
                    <a:pt x="8376" y="2609"/>
                    <a:pt x="8774" y="2436"/>
                    <a:pt x="8621" y="2175"/>
                  </a:cubicBezTo>
                  <a:cubicBezTo>
                    <a:pt x="8467" y="1914"/>
                    <a:pt x="8192" y="1683"/>
                    <a:pt x="8192" y="1537"/>
                  </a:cubicBezTo>
                  <a:cubicBezTo>
                    <a:pt x="8192" y="1392"/>
                    <a:pt x="8376" y="957"/>
                    <a:pt x="8162" y="841"/>
                  </a:cubicBezTo>
                  <a:cubicBezTo>
                    <a:pt x="7947" y="725"/>
                    <a:pt x="7763" y="551"/>
                    <a:pt x="7702" y="348"/>
                  </a:cubicBezTo>
                  <a:cubicBezTo>
                    <a:pt x="7641" y="145"/>
                    <a:pt x="7396" y="0"/>
                    <a:pt x="7396" y="0"/>
                  </a:cubicBezTo>
                  <a:lnTo>
                    <a:pt x="7090" y="29"/>
                  </a:lnTo>
                  <a:cubicBezTo>
                    <a:pt x="7090" y="29"/>
                    <a:pt x="6907" y="493"/>
                    <a:pt x="6784" y="551"/>
                  </a:cubicBezTo>
                  <a:cubicBezTo>
                    <a:pt x="6662" y="609"/>
                    <a:pt x="6233" y="696"/>
                    <a:pt x="6019" y="841"/>
                  </a:cubicBezTo>
                  <a:cubicBezTo>
                    <a:pt x="5805" y="986"/>
                    <a:pt x="5193" y="638"/>
                    <a:pt x="4856" y="638"/>
                  </a:cubicBezTo>
                  <a:cubicBezTo>
                    <a:pt x="4519" y="638"/>
                    <a:pt x="4304" y="957"/>
                    <a:pt x="4457" y="1044"/>
                  </a:cubicBezTo>
                  <a:cubicBezTo>
                    <a:pt x="4611" y="1131"/>
                    <a:pt x="4580" y="1740"/>
                    <a:pt x="4580" y="1740"/>
                  </a:cubicBezTo>
                  <a:cubicBezTo>
                    <a:pt x="4580" y="1740"/>
                    <a:pt x="4764" y="2494"/>
                    <a:pt x="5039" y="2436"/>
                  </a:cubicBezTo>
                  <a:cubicBezTo>
                    <a:pt x="5315" y="2378"/>
                    <a:pt x="5652" y="2696"/>
                    <a:pt x="5406" y="2754"/>
                  </a:cubicBezTo>
                  <a:cubicBezTo>
                    <a:pt x="5162" y="2812"/>
                    <a:pt x="5039" y="3074"/>
                    <a:pt x="5009" y="3306"/>
                  </a:cubicBezTo>
                  <a:cubicBezTo>
                    <a:pt x="4978" y="3538"/>
                    <a:pt x="5039" y="3827"/>
                    <a:pt x="4856" y="3856"/>
                  </a:cubicBezTo>
                  <a:cubicBezTo>
                    <a:pt x="4672" y="3885"/>
                    <a:pt x="4488" y="3943"/>
                    <a:pt x="4488" y="4262"/>
                  </a:cubicBezTo>
                  <a:cubicBezTo>
                    <a:pt x="4488" y="4582"/>
                    <a:pt x="4091" y="4495"/>
                    <a:pt x="4029" y="4610"/>
                  </a:cubicBezTo>
                  <a:cubicBezTo>
                    <a:pt x="3968" y="4727"/>
                    <a:pt x="3815" y="5306"/>
                    <a:pt x="3723" y="5393"/>
                  </a:cubicBezTo>
                  <a:cubicBezTo>
                    <a:pt x="3631" y="5480"/>
                    <a:pt x="3110" y="5509"/>
                    <a:pt x="3080" y="5770"/>
                  </a:cubicBezTo>
                  <a:cubicBezTo>
                    <a:pt x="3049" y="6031"/>
                    <a:pt x="2805" y="6350"/>
                    <a:pt x="2652" y="6321"/>
                  </a:cubicBezTo>
                  <a:cubicBezTo>
                    <a:pt x="2498" y="6292"/>
                    <a:pt x="2223" y="6176"/>
                    <a:pt x="2131" y="6350"/>
                  </a:cubicBezTo>
                  <a:cubicBezTo>
                    <a:pt x="2039" y="6524"/>
                    <a:pt x="1642" y="6205"/>
                    <a:pt x="1550" y="6292"/>
                  </a:cubicBezTo>
                  <a:cubicBezTo>
                    <a:pt x="1458" y="6379"/>
                    <a:pt x="968" y="6756"/>
                    <a:pt x="968" y="6988"/>
                  </a:cubicBezTo>
                  <a:cubicBezTo>
                    <a:pt x="968" y="7220"/>
                    <a:pt x="1488" y="7220"/>
                    <a:pt x="1458" y="7510"/>
                  </a:cubicBezTo>
                  <a:cubicBezTo>
                    <a:pt x="1427" y="7800"/>
                    <a:pt x="1642" y="8119"/>
                    <a:pt x="1795" y="8263"/>
                  </a:cubicBezTo>
                  <a:cubicBezTo>
                    <a:pt x="1947" y="8409"/>
                    <a:pt x="2192" y="8756"/>
                    <a:pt x="2070" y="8931"/>
                  </a:cubicBezTo>
                  <a:cubicBezTo>
                    <a:pt x="1947" y="9104"/>
                    <a:pt x="1764" y="9133"/>
                    <a:pt x="1488" y="9075"/>
                  </a:cubicBezTo>
                  <a:cubicBezTo>
                    <a:pt x="1213" y="9017"/>
                    <a:pt x="1243" y="9191"/>
                    <a:pt x="754" y="9104"/>
                  </a:cubicBezTo>
                  <a:cubicBezTo>
                    <a:pt x="264" y="9017"/>
                    <a:pt x="233" y="9365"/>
                    <a:pt x="49" y="9568"/>
                  </a:cubicBezTo>
                  <a:cubicBezTo>
                    <a:pt x="38" y="9581"/>
                    <a:pt x="21" y="9599"/>
                    <a:pt x="0" y="9622"/>
                  </a:cubicBezTo>
                  <a:cubicBezTo>
                    <a:pt x="231" y="9795"/>
                    <a:pt x="328" y="10103"/>
                    <a:pt x="713" y="10244"/>
                  </a:cubicBezTo>
                  <a:cubicBezTo>
                    <a:pt x="1160" y="10407"/>
                    <a:pt x="1562" y="9972"/>
                    <a:pt x="1562" y="10287"/>
                  </a:cubicBezTo>
                  <a:cubicBezTo>
                    <a:pt x="1562" y="10602"/>
                    <a:pt x="507" y="10537"/>
                    <a:pt x="484" y="10635"/>
                  </a:cubicBezTo>
                  <a:cubicBezTo>
                    <a:pt x="461" y="10733"/>
                    <a:pt x="1572" y="12003"/>
                    <a:pt x="2135" y="11905"/>
                  </a:cubicBezTo>
                  <a:cubicBezTo>
                    <a:pt x="2696" y="11808"/>
                    <a:pt x="3109" y="11232"/>
                    <a:pt x="2948" y="11145"/>
                  </a:cubicBezTo>
                  <a:cubicBezTo>
                    <a:pt x="2788" y="11058"/>
                    <a:pt x="3040" y="10700"/>
                    <a:pt x="3189" y="10765"/>
                  </a:cubicBezTo>
                  <a:cubicBezTo>
                    <a:pt x="3338" y="10830"/>
                    <a:pt x="3212" y="11395"/>
                    <a:pt x="3384" y="11525"/>
                  </a:cubicBezTo>
                  <a:cubicBezTo>
                    <a:pt x="3556" y="11655"/>
                    <a:pt x="3498" y="11894"/>
                    <a:pt x="3384" y="12198"/>
                  </a:cubicBezTo>
                  <a:cubicBezTo>
                    <a:pt x="3270" y="12502"/>
                    <a:pt x="3498" y="13099"/>
                    <a:pt x="3532" y="13436"/>
                  </a:cubicBezTo>
                  <a:cubicBezTo>
                    <a:pt x="3567" y="13773"/>
                    <a:pt x="3808" y="14261"/>
                    <a:pt x="3888" y="14760"/>
                  </a:cubicBezTo>
                  <a:cubicBezTo>
                    <a:pt x="3968" y="15260"/>
                    <a:pt x="4301" y="16172"/>
                    <a:pt x="4611" y="16725"/>
                  </a:cubicBezTo>
                  <a:cubicBezTo>
                    <a:pt x="4920" y="17279"/>
                    <a:pt x="5160" y="18365"/>
                    <a:pt x="5367" y="18626"/>
                  </a:cubicBezTo>
                  <a:cubicBezTo>
                    <a:pt x="5573" y="18886"/>
                    <a:pt x="6100" y="19679"/>
                    <a:pt x="6100" y="20167"/>
                  </a:cubicBezTo>
                  <a:cubicBezTo>
                    <a:pt x="6100" y="20655"/>
                    <a:pt x="6662" y="21339"/>
                    <a:pt x="6857" y="21470"/>
                  </a:cubicBezTo>
                  <a:cubicBezTo>
                    <a:pt x="7052" y="21600"/>
                    <a:pt x="7476" y="21318"/>
                    <a:pt x="7579" y="21013"/>
                  </a:cubicBezTo>
                  <a:cubicBezTo>
                    <a:pt x="7683" y="20710"/>
                    <a:pt x="8267" y="20590"/>
                    <a:pt x="8301" y="20330"/>
                  </a:cubicBezTo>
                  <a:cubicBezTo>
                    <a:pt x="8336" y="20069"/>
                    <a:pt x="8393" y="19863"/>
                    <a:pt x="8599" y="19830"/>
                  </a:cubicBezTo>
                  <a:cubicBezTo>
                    <a:pt x="8806" y="19798"/>
                    <a:pt x="8806" y="19592"/>
                    <a:pt x="8806" y="19309"/>
                  </a:cubicBezTo>
                  <a:cubicBezTo>
                    <a:pt x="8806" y="19027"/>
                    <a:pt x="8829" y="18626"/>
                    <a:pt x="9035" y="18376"/>
                  </a:cubicBezTo>
                  <a:cubicBezTo>
                    <a:pt x="9241" y="18126"/>
                    <a:pt x="9276" y="17453"/>
                    <a:pt x="9150" y="17182"/>
                  </a:cubicBezTo>
                  <a:cubicBezTo>
                    <a:pt x="9024" y="16910"/>
                    <a:pt x="9092" y="16530"/>
                    <a:pt x="9207" y="16258"/>
                  </a:cubicBezTo>
                  <a:cubicBezTo>
                    <a:pt x="9321" y="15987"/>
                    <a:pt x="9276" y="15672"/>
                    <a:pt x="9494" y="15651"/>
                  </a:cubicBezTo>
                  <a:cubicBezTo>
                    <a:pt x="9711" y="15629"/>
                    <a:pt x="10032" y="15444"/>
                    <a:pt x="10262" y="15151"/>
                  </a:cubicBezTo>
                  <a:cubicBezTo>
                    <a:pt x="10491" y="14858"/>
                    <a:pt x="11190" y="14456"/>
                    <a:pt x="11442" y="14261"/>
                  </a:cubicBezTo>
                  <a:cubicBezTo>
                    <a:pt x="11694" y="14065"/>
                    <a:pt x="12462" y="13425"/>
                    <a:pt x="12692" y="13067"/>
                  </a:cubicBezTo>
                  <a:cubicBezTo>
                    <a:pt x="12921" y="12708"/>
                    <a:pt x="13574" y="12589"/>
                    <a:pt x="13872" y="12296"/>
                  </a:cubicBezTo>
                  <a:cubicBezTo>
                    <a:pt x="14170" y="12003"/>
                    <a:pt x="14056" y="11851"/>
                    <a:pt x="14113" y="11536"/>
                  </a:cubicBezTo>
                  <a:cubicBezTo>
                    <a:pt x="14170" y="11222"/>
                    <a:pt x="15133" y="11091"/>
                    <a:pt x="15500" y="11091"/>
                  </a:cubicBezTo>
                  <a:cubicBezTo>
                    <a:pt x="15575" y="11091"/>
                    <a:pt x="15637" y="11083"/>
                    <a:pt x="15693" y="11073"/>
                  </a:cubicBezTo>
                  <a:cubicBezTo>
                    <a:pt x="15687" y="10568"/>
                    <a:pt x="15526" y="9967"/>
                    <a:pt x="15419" y="972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7" name="Shape 2273"/>
            <p:cNvSpPr/>
            <p:nvPr/>
          </p:nvSpPr>
          <p:spPr>
            <a:xfrm>
              <a:off x="11652008" y="2608658"/>
              <a:ext cx="1425357" cy="608833"/>
            </a:xfrm>
            <a:custGeom>
              <a:avLst/>
              <a:gdLst/>
              <a:ahLst/>
              <a:cxnLst>
                <a:cxn ang="0">
                  <a:pos x="wd2" y="hd2"/>
                </a:cxn>
                <a:cxn ang="5400000">
                  <a:pos x="wd2" y="hd2"/>
                </a:cxn>
                <a:cxn ang="10800000">
                  <a:pos x="wd2" y="hd2"/>
                </a:cxn>
                <a:cxn ang="16200000">
                  <a:pos x="wd2" y="hd2"/>
                </a:cxn>
              </a:cxnLst>
              <a:rect l="0" t="0" r="r" b="b"/>
              <a:pathLst>
                <a:path w="21558" h="21424" extrusionOk="0">
                  <a:moveTo>
                    <a:pt x="20671" y="8963"/>
                  </a:moveTo>
                  <a:cubicBezTo>
                    <a:pt x="20450" y="8346"/>
                    <a:pt x="20096" y="8655"/>
                    <a:pt x="20008" y="9169"/>
                  </a:cubicBezTo>
                  <a:cubicBezTo>
                    <a:pt x="19919" y="9683"/>
                    <a:pt x="19742" y="8963"/>
                    <a:pt x="19344" y="8963"/>
                  </a:cubicBezTo>
                  <a:cubicBezTo>
                    <a:pt x="18946" y="8963"/>
                    <a:pt x="18902" y="9478"/>
                    <a:pt x="18636" y="8860"/>
                  </a:cubicBezTo>
                  <a:cubicBezTo>
                    <a:pt x="18372" y="8244"/>
                    <a:pt x="18725" y="8037"/>
                    <a:pt x="18725" y="8037"/>
                  </a:cubicBezTo>
                  <a:lnTo>
                    <a:pt x="18769" y="7213"/>
                  </a:lnTo>
                  <a:lnTo>
                    <a:pt x="19318" y="4659"/>
                  </a:lnTo>
                  <a:cubicBezTo>
                    <a:pt x="19162" y="4510"/>
                    <a:pt x="18932" y="4451"/>
                    <a:pt x="18822" y="4546"/>
                  </a:cubicBezTo>
                  <a:cubicBezTo>
                    <a:pt x="18659" y="4688"/>
                    <a:pt x="18273" y="4595"/>
                    <a:pt x="18233" y="4264"/>
                  </a:cubicBezTo>
                  <a:cubicBezTo>
                    <a:pt x="18192" y="3933"/>
                    <a:pt x="17543" y="3886"/>
                    <a:pt x="17380" y="4169"/>
                  </a:cubicBezTo>
                  <a:cubicBezTo>
                    <a:pt x="17218" y="4452"/>
                    <a:pt x="16853" y="4688"/>
                    <a:pt x="16832" y="5019"/>
                  </a:cubicBezTo>
                  <a:cubicBezTo>
                    <a:pt x="16812" y="5351"/>
                    <a:pt x="16426" y="5256"/>
                    <a:pt x="16284" y="5491"/>
                  </a:cubicBezTo>
                  <a:cubicBezTo>
                    <a:pt x="16142" y="5728"/>
                    <a:pt x="15411" y="5823"/>
                    <a:pt x="15391" y="6011"/>
                  </a:cubicBezTo>
                  <a:cubicBezTo>
                    <a:pt x="15370" y="6201"/>
                    <a:pt x="14599" y="6248"/>
                    <a:pt x="14477" y="6011"/>
                  </a:cubicBezTo>
                  <a:cubicBezTo>
                    <a:pt x="14355" y="5776"/>
                    <a:pt x="13685" y="6011"/>
                    <a:pt x="13604" y="5634"/>
                  </a:cubicBezTo>
                  <a:cubicBezTo>
                    <a:pt x="13523" y="5256"/>
                    <a:pt x="13238" y="5065"/>
                    <a:pt x="13238" y="4737"/>
                  </a:cubicBezTo>
                  <a:cubicBezTo>
                    <a:pt x="13238" y="4405"/>
                    <a:pt x="12731" y="4405"/>
                    <a:pt x="12670" y="4123"/>
                  </a:cubicBezTo>
                  <a:cubicBezTo>
                    <a:pt x="12609" y="3839"/>
                    <a:pt x="12203" y="3697"/>
                    <a:pt x="12143" y="3792"/>
                  </a:cubicBezTo>
                  <a:cubicBezTo>
                    <a:pt x="12081" y="3886"/>
                    <a:pt x="11634" y="3507"/>
                    <a:pt x="11513" y="3460"/>
                  </a:cubicBezTo>
                  <a:cubicBezTo>
                    <a:pt x="11391" y="3413"/>
                    <a:pt x="11006" y="3650"/>
                    <a:pt x="10883" y="3650"/>
                  </a:cubicBezTo>
                  <a:cubicBezTo>
                    <a:pt x="10762" y="3650"/>
                    <a:pt x="10538" y="4169"/>
                    <a:pt x="10397" y="4216"/>
                  </a:cubicBezTo>
                  <a:cubicBezTo>
                    <a:pt x="10254" y="4264"/>
                    <a:pt x="9868" y="3650"/>
                    <a:pt x="9787" y="3792"/>
                  </a:cubicBezTo>
                  <a:cubicBezTo>
                    <a:pt x="9706" y="3933"/>
                    <a:pt x="9462" y="3320"/>
                    <a:pt x="9361" y="3037"/>
                  </a:cubicBezTo>
                  <a:cubicBezTo>
                    <a:pt x="9259" y="2753"/>
                    <a:pt x="9361" y="1948"/>
                    <a:pt x="9280" y="1666"/>
                  </a:cubicBezTo>
                  <a:cubicBezTo>
                    <a:pt x="9199" y="1381"/>
                    <a:pt x="8752" y="1381"/>
                    <a:pt x="8610" y="1194"/>
                  </a:cubicBezTo>
                  <a:cubicBezTo>
                    <a:pt x="8468" y="1003"/>
                    <a:pt x="8244" y="721"/>
                    <a:pt x="8102" y="721"/>
                  </a:cubicBezTo>
                  <a:cubicBezTo>
                    <a:pt x="7960" y="721"/>
                    <a:pt x="7737" y="627"/>
                    <a:pt x="7675" y="485"/>
                  </a:cubicBezTo>
                  <a:cubicBezTo>
                    <a:pt x="7615" y="342"/>
                    <a:pt x="7310" y="107"/>
                    <a:pt x="7169" y="13"/>
                  </a:cubicBezTo>
                  <a:cubicBezTo>
                    <a:pt x="7026" y="-81"/>
                    <a:pt x="7006" y="342"/>
                    <a:pt x="6925" y="532"/>
                  </a:cubicBezTo>
                  <a:cubicBezTo>
                    <a:pt x="6844" y="721"/>
                    <a:pt x="6600" y="768"/>
                    <a:pt x="6559" y="1099"/>
                  </a:cubicBezTo>
                  <a:cubicBezTo>
                    <a:pt x="6518" y="1429"/>
                    <a:pt x="6234" y="1524"/>
                    <a:pt x="6275" y="1901"/>
                  </a:cubicBezTo>
                  <a:cubicBezTo>
                    <a:pt x="6316" y="2280"/>
                    <a:pt x="6417" y="3037"/>
                    <a:pt x="6518" y="3224"/>
                  </a:cubicBezTo>
                  <a:cubicBezTo>
                    <a:pt x="6620" y="3413"/>
                    <a:pt x="6559" y="3979"/>
                    <a:pt x="6499" y="4169"/>
                  </a:cubicBezTo>
                  <a:cubicBezTo>
                    <a:pt x="6437" y="4358"/>
                    <a:pt x="6011" y="4499"/>
                    <a:pt x="5930" y="4831"/>
                  </a:cubicBezTo>
                  <a:cubicBezTo>
                    <a:pt x="5849" y="5162"/>
                    <a:pt x="5646" y="4783"/>
                    <a:pt x="5443" y="4499"/>
                  </a:cubicBezTo>
                  <a:cubicBezTo>
                    <a:pt x="5240" y="4216"/>
                    <a:pt x="4996" y="4405"/>
                    <a:pt x="4894" y="4595"/>
                  </a:cubicBezTo>
                  <a:cubicBezTo>
                    <a:pt x="4793" y="4783"/>
                    <a:pt x="4428" y="4123"/>
                    <a:pt x="4326" y="4075"/>
                  </a:cubicBezTo>
                  <a:cubicBezTo>
                    <a:pt x="4225" y="4027"/>
                    <a:pt x="4204" y="3130"/>
                    <a:pt x="4103" y="3178"/>
                  </a:cubicBezTo>
                  <a:cubicBezTo>
                    <a:pt x="4001" y="3224"/>
                    <a:pt x="3290" y="2894"/>
                    <a:pt x="3149" y="2799"/>
                  </a:cubicBezTo>
                  <a:cubicBezTo>
                    <a:pt x="3006" y="2705"/>
                    <a:pt x="2702" y="2753"/>
                    <a:pt x="2661" y="2989"/>
                  </a:cubicBezTo>
                  <a:cubicBezTo>
                    <a:pt x="2620" y="3226"/>
                    <a:pt x="2255" y="3178"/>
                    <a:pt x="2194" y="3460"/>
                  </a:cubicBezTo>
                  <a:cubicBezTo>
                    <a:pt x="2133" y="3745"/>
                    <a:pt x="1849" y="3886"/>
                    <a:pt x="1748" y="4169"/>
                  </a:cubicBezTo>
                  <a:cubicBezTo>
                    <a:pt x="1646" y="4452"/>
                    <a:pt x="1301" y="4452"/>
                    <a:pt x="1220" y="4878"/>
                  </a:cubicBezTo>
                  <a:cubicBezTo>
                    <a:pt x="1139" y="5304"/>
                    <a:pt x="712" y="5491"/>
                    <a:pt x="591" y="5538"/>
                  </a:cubicBezTo>
                  <a:cubicBezTo>
                    <a:pt x="469" y="5587"/>
                    <a:pt x="144" y="5728"/>
                    <a:pt x="124" y="5964"/>
                  </a:cubicBezTo>
                  <a:cubicBezTo>
                    <a:pt x="115" y="6066"/>
                    <a:pt x="64" y="6079"/>
                    <a:pt x="0" y="6061"/>
                  </a:cubicBezTo>
                  <a:cubicBezTo>
                    <a:pt x="8" y="6125"/>
                    <a:pt x="17" y="6180"/>
                    <a:pt x="22" y="6252"/>
                  </a:cubicBezTo>
                  <a:cubicBezTo>
                    <a:pt x="107" y="7330"/>
                    <a:pt x="304" y="7299"/>
                    <a:pt x="514" y="7724"/>
                  </a:cubicBezTo>
                  <a:cubicBezTo>
                    <a:pt x="725" y="8147"/>
                    <a:pt x="908" y="8474"/>
                    <a:pt x="1132" y="8508"/>
                  </a:cubicBezTo>
                  <a:cubicBezTo>
                    <a:pt x="1357" y="8542"/>
                    <a:pt x="1695" y="9161"/>
                    <a:pt x="1723" y="9620"/>
                  </a:cubicBezTo>
                  <a:cubicBezTo>
                    <a:pt x="1751" y="10077"/>
                    <a:pt x="1961" y="10599"/>
                    <a:pt x="2088" y="10830"/>
                  </a:cubicBezTo>
                  <a:cubicBezTo>
                    <a:pt x="2215" y="11058"/>
                    <a:pt x="2046" y="11843"/>
                    <a:pt x="2046" y="12431"/>
                  </a:cubicBezTo>
                  <a:cubicBezTo>
                    <a:pt x="2046" y="13020"/>
                    <a:pt x="1737" y="13150"/>
                    <a:pt x="1891" y="13740"/>
                  </a:cubicBezTo>
                  <a:cubicBezTo>
                    <a:pt x="2046" y="14328"/>
                    <a:pt x="3128" y="14621"/>
                    <a:pt x="3437" y="14621"/>
                  </a:cubicBezTo>
                  <a:cubicBezTo>
                    <a:pt x="3746" y="14621"/>
                    <a:pt x="3859" y="15309"/>
                    <a:pt x="3952" y="15344"/>
                  </a:cubicBezTo>
                  <a:cubicBezTo>
                    <a:pt x="4147" y="15419"/>
                    <a:pt x="4173" y="15961"/>
                    <a:pt x="4395" y="16064"/>
                  </a:cubicBezTo>
                  <a:cubicBezTo>
                    <a:pt x="4616" y="16167"/>
                    <a:pt x="4837" y="16475"/>
                    <a:pt x="4925" y="17403"/>
                  </a:cubicBezTo>
                  <a:cubicBezTo>
                    <a:pt x="5014" y="18327"/>
                    <a:pt x="5279" y="18636"/>
                    <a:pt x="5323" y="19049"/>
                  </a:cubicBezTo>
                  <a:cubicBezTo>
                    <a:pt x="5367" y="19461"/>
                    <a:pt x="5854" y="19151"/>
                    <a:pt x="6208" y="19255"/>
                  </a:cubicBezTo>
                  <a:cubicBezTo>
                    <a:pt x="6562" y="19358"/>
                    <a:pt x="7579" y="19255"/>
                    <a:pt x="7845" y="19358"/>
                  </a:cubicBezTo>
                  <a:cubicBezTo>
                    <a:pt x="8110" y="19461"/>
                    <a:pt x="8729" y="19358"/>
                    <a:pt x="9083" y="19975"/>
                  </a:cubicBezTo>
                  <a:cubicBezTo>
                    <a:pt x="9437" y="20592"/>
                    <a:pt x="9614" y="20077"/>
                    <a:pt x="9835" y="20386"/>
                  </a:cubicBezTo>
                  <a:cubicBezTo>
                    <a:pt x="10056" y="20694"/>
                    <a:pt x="10233" y="20901"/>
                    <a:pt x="10542" y="20797"/>
                  </a:cubicBezTo>
                  <a:cubicBezTo>
                    <a:pt x="10852" y="20694"/>
                    <a:pt x="10852" y="21312"/>
                    <a:pt x="11073" y="21416"/>
                  </a:cubicBezTo>
                  <a:cubicBezTo>
                    <a:pt x="11294" y="21519"/>
                    <a:pt x="11693" y="20592"/>
                    <a:pt x="12268" y="19975"/>
                  </a:cubicBezTo>
                  <a:cubicBezTo>
                    <a:pt x="12842" y="19358"/>
                    <a:pt x="13506" y="19769"/>
                    <a:pt x="13815" y="19872"/>
                  </a:cubicBezTo>
                  <a:cubicBezTo>
                    <a:pt x="14125" y="19975"/>
                    <a:pt x="14700" y="19564"/>
                    <a:pt x="15054" y="18636"/>
                  </a:cubicBezTo>
                  <a:cubicBezTo>
                    <a:pt x="15408" y="17711"/>
                    <a:pt x="15850" y="17916"/>
                    <a:pt x="15894" y="17093"/>
                  </a:cubicBezTo>
                  <a:cubicBezTo>
                    <a:pt x="15938" y="16270"/>
                    <a:pt x="15540" y="15961"/>
                    <a:pt x="15717" y="15240"/>
                  </a:cubicBezTo>
                  <a:cubicBezTo>
                    <a:pt x="15894" y="14521"/>
                    <a:pt x="16204" y="14623"/>
                    <a:pt x="16381" y="14830"/>
                  </a:cubicBezTo>
                  <a:cubicBezTo>
                    <a:pt x="16557" y="15035"/>
                    <a:pt x="17044" y="15344"/>
                    <a:pt x="17487" y="14623"/>
                  </a:cubicBezTo>
                  <a:cubicBezTo>
                    <a:pt x="17929" y="13903"/>
                    <a:pt x="18106" y="14007"/>
                    <a:pt x="18504" y="13903"/>
                  </a:cubicBezTo>
                  <a:cubicBezTo>
                    <a:pt x="18902" y="13800"/>
                    <a:pt x="18857" y="13183"/>
                    <a:pt x="19123" y="12566"/>
                  </a:cubicBezTo>
                  <a:cubicBezTo>
                    <a:pt x="19389" y="11948"/>
                    <a:pt x="19698" y="11742"/>
                    <a:pt x="19964" y="11742"/>
                  </a:cubicBezTo>
                  <a:cubicBezTo>
                    <a:pt x="20229" y="11742"/>
                    <a:pt x="20582" y="11124"/>
                    <a:pt x="20848" y="11329"/>
                  </a:cubicBezTo>
                  <a:cubicBezTo>
                    <a:pt x="21114" y="11536"/>
                    <a:pt x="21511" y="11638"/>
                    <a:pt x="21556" y="11124"/>
                  </a:cubicBezTo>
                  <a:cubicBezTo>
                    <a:pt x="21600" y="10611"/>
                    <a:pt x="20892" y="9581"/>
                    <a:pt x="20671" y="896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8" name="Shape 2274"/>
            <p:cNvSpPr/>
            <p:nvPr/>
          </p:nvSpPr>
          <p:spPr>
            <a:xfrm>
              <a:off x="9242104" y="3676966"/>
              <a:ext cx="23293" cy="62251"/>
            </a:xfrm>
            <a:custGeom>
              <a:avLst/>
              <a:gdLst/>
              <a:ahLst/>
              <a:cxnLst>
                <a:cxn ang="0">
                  <a:pos x="wd2" y="hd2"/>
                </a:cxn>
                <a:cxn ang="5400000">
                  <a:pos x="wd2" y="hd2"/>
                </a:cxn>
                <a:cxn ang="10800000">
                  <a:pos x="wd2" y="hd2"/>
                </a:cxn>
                <a:cxn ang="16200000">
                  <a:pos x="wd2" y="hd2"/>
                </a:cxn>
              </a:cxnLst>
              <a:rect l="0" t="0" r="r" b="b"/>
              <a:pathLst>
                <a:path w="21600" h="21548" extrusionOk="0">
                  <a:moveTo>
                    <a:pt x="8865" y="208"/>
                  </a:moveTo>
                  <a:cubicBezTo>
                    <a:pt x="2498" y="1166"/>
                    <a:pt x="0" y="10160"/>
                    <a:pt x="0" y="11571"/>
                  </a:cubicBezTo>
                  <a:cubicBezTo>
                    <a:pt x="0" y="12587"/>
                    <a:pt x="3960" y="17131"/>
                    <a:pt x="15570" y="21548"/>
                  </a:cubicBezTo>
                  <a:cubicBezTo>
                    <a:pt x="17955" y="14670"/>
                    <a:pt x="18540" y="5625"/>
                    <a:pt x="20183" y="3156"/>
                  </a:cubicBezTo>
                  <a:cubicBezTo>
                    <a:pt x="20610" y="2518"/>
                    <a:pt x="21083" y="1434"/>
                    <a:pt x="21600" y="99"/>
                  </a:cubicBezTo>
                  <a:cubicBezTo>
                    <a:pt x="15368" y="-44"/>
                    <a:pt x="10688" y="-52"/>
                    <a:pt x="8865" y="20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19" name="Shape 2275"/>
            <p:cNvSpPr/>
            <p:nvPr/>
          </p:nvSpPr>
          <p:spPr>
            <a:xfrm>
              <a:off x="9217260" y="3627277"/>
              <a:ext cx="65995" cy="189780"/>
            </a:xfrm>
            <a:custGeom>
              <a:avLst/>
              <a:gdLst/>
              <a:ahLst/>
              <a:cxnLst>
                <a:cxn ang="0">
                  <a:pos x="wd2" y="hd2"/>
                </a:cxn>
                <a:cxn ang="5400000">
                  <a:pos x="wd2" y="hd2"/>
                </a:cxn>
                <a:cxn ang="10800000">
                  <a:pos x="wd2" y="hd2"/>
                </a:cxn>
                <a:cxn ang="16200000">
                  <a:pos x="wd2" y="hd2"/>
                </a:cxn>
              </a:cxnLst>
              <a:rect l="0" t="0" r="r" b="b"/>
              <a:pathLst>
                <a:path w="21600" h="21600" extrusionOk="0">
                  <a:moveTo>
                    <a:pt x="10038" y="21310"/>
                  </a:moveTo>
                  <a:cubicBezTo>
                    <a:pt x="10530" y="21404"/>
                    <a:pt x="11038" y="21501"/>
                    <a:pt x="11578" y="21600"/>
                  </a:cubicBezTo>
                  <a:cubicBezTo>
                    <a:pt x="12817" y="18496"/>
                    <a:pt x="14739" y="14846"/>
                    <a:pt x="16343" y="14108"/>
                  </a:cubicBezTo>
                  <a:cubicBezTo>
                    <a:pt x="17216" y="13700"/>
                    <a:pt x="17804" y="12736"/>
                    <a:pt x="18233" y="11598"/>
                  </a:cubicBezTo>
                  <a:cubicBezTo>
                    <a:pt x="14127" y="10146"/>
                    <a:pt x="12722" y="8652"/>
                    <a:pt x="12722" y="8317"/>
                  </a:cubicBezTo>
                  <a:cubicBezTo>
                    <a:pt x="12722" y="7854"/>
                    <a:pt x="13611" y="4893"/>
                    <a:pt x="15866" y="4581"/>
                  </a:cubicBezTo>
                  <a:cubicBezTo>
                    <a:pt x="16502" y="4496"/>
                    <a:pt x="18154" y="4498"/>
                    <a:pt x="20361" y="4545"/>
                  </a:cubicBezTo>
                  <a:cubicBezTo>
                    <a:pt x="20774" y="3617"/>
                    <a:pt x="21219" y="2306"/>
                    <a:pt x="21600" y="1113"/>
                  </a:cubicBezTo>
                  <a:lnTo>
                    <a:pt x="14096" y="0"/>
                  </a:lnTo>
                  <a:cubicBezTo>
                    <a:pt x="12976" y="845"/>
                    <a:pt x="12071" y="1673"/>
                    <a:pt x="11721" y="2422"/>
                  </a:cubicBezTo>
                  <a:cubicBezTo>
                    <a:pt x="10466" y="5178"/>
                    <a:pt x="3446" y="9729"/>
                    <a:pt x="0" y="11615"/>
                  </a:cubicBezTo>
                  <a:lnTo>
                    <a:pt x="10665" y="20711"/>
                  </a:lnTo>
                  <a:cubicBezTo>
                    <a:pt x="10665" y="20711"/>
                    <a:pt x="10038" y="21310"/>
                    <a:pt x="10038" y="2131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0" name="Shape 2276"/>
            <p:cNvSpPr/>
            <p:nvPr/>
          </p:nvSpPr>
          <p:spPr>
            <a:xfrm>
              <a:off x="9242104" y="3627277"/>
              <a:ext cx="191648" cy="210376"/>
            </a:xfrm>
            <a:custGeom>
              <a:avLst/>
              <a:gdLst/>
              <a:ahLst/>
              <a:cxnLst>
                <a:cxn ang="0">
                  <a:pos x="wd2" y="hd2"/>
                </a:cxn>
                <a:cxn ang="5400000">
                  <a:pos x="wd2" y="hd2"/>
                </a:cxn>
                <a:cxn ang="10800000">
                  <a:pos x="wd2" y="hd2"/>
                </a:cxn>
                <a:cxn ang="16200000">
                  <a:pos x="wd2" y="hd2"/>
                </a:cxn>
              </a:cxnLst>
              <a:rect l="0" t="0" r="r" b="b"/>
              <a:pathLst>
                <a:path w="21600" h="21434" extrusionOk="0">
                  <a:moveTo>
                    <a:pt x="19989" y="0"/>
                  </a:moveTo>
                  <a:cubicBezTo>
                    <a:pt x="16785" y="1486"/>
                    <a:pt x="13993" y="2719"/>
                    <a:pt x="13443" y="2796"/>
                  </a:cubicBezTo>
                  <a:cubicBezTo>
                    <a:pt x="12026" y="2976"/>
                    <a:pt x="8592" y="5166"/>
                    <a:pt x="8592" y="5166"/>
                  </a:cubicBezTo>
                  <a:lnTo>
                    <a:pt x="3946" y="2976"/>
                  </a:lnTo>
                  <a:lnTo>
                    <a:pt x="3544" y="1332"/>
                  </a:lnTo>
                  <a:lnTo>
                    <a:pt x="3451" y="1298"/>
                  </a:lnTo>
                  <a:cubicBezTo>
                    <a:pt x="3254" y="2875"/>
                    <a:pt x="3011" y="4692"/>
                    <a:pt x="2849" y="5273"/>
                  </a:cubicBezTo>
                  <a:cubicBezTo>
                    <a:pt x="2546" y="6368"/>
                    <a:pt x="2546" y="11838"/>
                    <a:pt x="1638" y="12933"/>
                  </a:cubicBezTo>
                  <a:cubicBezTo>
                    <a:pt x="1088" y="13593"/>
                    <a:pt x="427" y="16859"/>
                    <a:pt x="0" y="19640"/>
                  </a:cubicBezTo>
                  <a:cubicBezTo>
                    <a:pt x="1671" y="20458"/>
                    <a:pt x="3615" y="21326"/>
                    <a:pt x="4553" y="21422"/>
                  </a:cubicBezTo>
                  <a:cubicBezTo>
                    <a:pt x="6371" y="21600"/>
                    <a:pt x="8592" y="19776"/>
                    <a:pt x="8592" y="18683"/>
                  </a:cubicBezTo>
                  <a:cubicBezTo>
                    <a:pt x="8592" y="17586"/>
                    <a:pt x="10211" y="17403"/>
                    <a:pt x="11824" y="17403"/>
                  </a:cubicBezTo>
                  <a:cubicBezTo>
                    <a:pt x="13443" y="17403"/>
                    <a:pt x="13645" y="15759"/>
                    <a:pt x="14854" y="15210"/>
                  </a:cubicBezTo>
                  <a:cubicBezTo>
                    <a:pt x="16068" y="14661"/>
                    <a:pt x="12229" y="11559"/>
                    <a:pt x="11017" y="11196"/>
                  </a:cubicBezTo>
                  <a:cubicBezTo>
                    <a:pt x="9803" y="10830"/>
                    <a:pt x="12026" y="8454"/>
                    <a:pt x="16068" y="8271"/>
                  </a:cubicBezTo>
                  <a:cubicBezTo>
                    <a:pt x="20107" y="8088"/>
                    <a:pt x="19098" y="6813"/>
                    <a:pt x="21318" y="6813"/>
                  </a:cubicBezTo>
                  <a:cubicBezTo>
                    <a:pt x="21422" y="6813"/>
                    <a:pt x="21504" y="6810"/>
                    <a:pt x="21600" y="6810"/>
                  </a:cubicBezTo>
                  <a:cubicBezTo>
                    <a:pt x="21209" y="5211"/>
                    <a:pt x="20722" y="3280"/>
                    <a:pt x="20400" y="2267"/>
                  </a:cubicBezTo>
                  <a:cubicBezTo>
                    <a:pt x="20208" y="1664"/>
                    <a:pt x="20080" y="845"/>
                    <a:pt x="19989" y="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1" name="Shape 2277"/>
            <p:cNvSpPr/>
            <p:nvPr/>
          </p:nvSpPr>
          <p:spPr>
            <a:xfrm>
              <a:off x="10832144" y="3105545"/>
              <a:ext cx="495054" cy="208604"/>
            </a:xfrm>
            <a:custGeom>
              <a:avLst/>
              <a:gdLst/>
              <a:ahLst/>
              <a:cxnLst>
                <a:cxn ang="0">
                  <a:pos x="wd2" y="hd2"/>
                </a:cxn>
                <a:cxn ang="5400000">
                  <a:pos x="wd2" y="hd2"/>
                </a:cxn>
                <a:cxn ang="10800000">
                  <a:pos x="wd2" y="hd2"/>
                </a:cxn>
                <a:cxn ang="16200000">
                  <a:pos x="wd2" y="hd2"/>
                </a:cxn>
              </a:cxnLst>
              <a:rect l="0" t="0" r="r" b="b"/>
              <a:pathLst>
                <a:path w="21526" h="20822" extrusionOk="0">
                  <a:moveTo>
                    <a:pt x="19873" y="3816"/>
                  </a:moveTo>
                  <a:cubicBezTo>
                    <a:pt x="19114" y="1806"/>
                    <a:pt x="18881" y="3143"/>
                    <a:pt x="18005" y="2612"/>
                  </a:cubicBezTo>
                  <a:cubicBezTo>
                    <a:pt x="17130" y="2075"/>
                    <a:pt x="13628" y="1270"/>
                    <a:pt x="12927" y="1939"/>
                  </a:cubicBezTo>
                  <a:cubicBezTo>
                    <a:pt x="12226" y="2612"/>
                    <a:pt x="10767" y="733"/>
                    <a:pt x="10301" y="198"/>
                  </a:cubicBezTo>
                  <a:cubicBezTo>
                    <a:pt x="9832" y="-340"/>
                    <a:pt x="8316" y="198"/>
                    <a:pt x="8258" y="2075"/>
                  </a:cubicBezTo>
                  <a:cubicBezTo>
                    <a:pt x="8199" y="3951"/>
                    <a:pt x="7557" y="3949"/>
                    <a:pt x="6506" y="2743"/>
                  </a:cubicBezTo>
                  <a:cubicBezTo>
                    <a:pt x="5456" y="1539"/>
                    <a:pt x="3880" y="1539"/>
                    <a:pt x="3822" y="2879"/>
                  </a:cubicBezTo>
                  <a:cubicBezTo>
                    <a:pt x="3763" y="4220"/>
                    <a:pt x="3003" y="5557"/>
                    <a:pt x="2596" y="5959"/>
                  </a:cubicBezTo>
                  <a:cubicBezTo>
                    <a:pt x="2441" y="6112"/>
                    <a:pt x="2217" y="7199"/>
                    <a:pt x="1999" y="8483"/>
                  </a:cubicBezTo>
                  <a:cubicBezTo>
                    <a:pt x="2322" y="8766"/>
                    <a:pt x="2519" y="9398"/>
                    <a:pt x="2732" y="9987"/>
                  </a:cubicBezTo>
                  <a:cubicBezTo>
                    <a:pt x="3121" y="11057"/>
                    <a:pt x="4135" y="10883"/>
                    <a:pt x="4291" y="9810"/>
                  </a:cubicBezTo>
                  <a:cubicBezTo>
                    <a:pt x="4448" y="8737"/>
                    <a:pt x="6084" y="10883"/>
                    <a:pt x="7019" y="12667"/>
                  </a:cubicBezTo>
                  <a:cubicBezTo>
                    <a:pt x="7954" y="14460"/>
                    <a:pt x="6551" y="13205"/>
                    <a:pt x="6161" y="14997"/>
                  </a:cubicBezTo>
                  <a:cubicBezTo>
                    <a:pt x="5771" y="16785"/>
                    <a:pt x="4604" y="14997"/>
                    <a:pt x="4291" y="15712"/>
                  </a:cubicBezTo>
                  <a:cubicBezTo>
                    <a:pt x="3980" y="16426"/>
                    <a:pt x="1954" y="16785"/>
                    <a:pt x="1407" y="16605"/>
                  </a:cubicBezTo>
                  <a:cubicBezTo>
                    <a:pt x="862" y="16426"/>
                    <a:pt x="-73" y="18393"/>
                    <a:pt x="5" y="19289"/>
                  </a:cubicBezTo>
                  <a:cubicBezTo>
                    <a:pt x="83" y="20185"/>
                    <a:pt x="2110" y="18751"/>
                    <a:pt x="2811" y="19826"/>
                  </a:cubicBezTo>
                  <a:cubicBezTo>
                    <a:pt x="3512" y="20899"/>
                    <a:pt x="4213" y="18751"/>
                    <a:pt x="4604" y="20006"/>
                  </a:cubicBezTo>
                  <a:cubicBezTo>
                    <a:pt x="4992" y="21260"/>
                    <a:pt x="5851" y="20364"/>
                    <a:pt x="6239" y="20722"/>
                  </a:cubicBezTo>
                  <a:cubicBezTo>
                    <a:pt x="6628" y="21078"/>
                    <a:pt x="8791" y="20369"/>
                    <a:pt x="8809" y="20364"/>
                  </a:cubicBezTo>
                  <a:cubicBezTo>
                    <a:pt x="9049" y="19720"/>
                    <a:pt x="9132" y="18860"/>
                    <a:pt x="9132" y="18119"/>
                  </a:cubicBezTo>
                  <a:cubicBezTo>
                    <a:pt x="9132" y="16913"/>
                    <a:pt x="9569" y="17213"/>
                    <a:pt x="10009" y="16913"/>
                  </a:cubicBezTo>
                  <a:cubicBezTo>
                    <a:pt x="10446" y="16608"/>
                    <a:pt x="10753" y="15302"/>
                    <a:pt x="11103" y="15302"/>
                  </a:cubicBezTo>
                  <a:cubicBezTo>
                    <a:pt x="11453" y="15302"/>
                    <a:pt x="11935" y="14096"/>
                    <a:pt x="12284" y="14401"/>
                  </a:cubicBezTo>
                  <a:cubicBezTo>
                    <a:pt x="12634" y="14702"/>
                    <a:pt x="13072" y="16109"/>
                    <a:pt x="13509" y="15302"/>
                  </a:cubicBezTo>
                  <a:cubicBezTo>
                    <a:pt x="13947" y="14501"/>
                    <a:pt x="14079" y="15203"/>
                    <a:pt x="14691" y="13493"/>
                  </a:cubicBezTo>
                  <a:cubicBezTo>
                    <a:pt x="15305" y="11786"/>
                    <a:pt x="15698" y="12089"/>
                    <a:pt x="16488" y="12290"/>
                  </a:cubicBezTo>
                  <a:cubicBezTo>
                    <a:pt x="17405" y="12525"/>
                    <a:pt x="17800" y="11486"/>
                    <a:pt x="18062" y="10280"/>
                  </a:cubicBezTo>
                  <a:cubicBezTo>
                    <a:pt x="18325" y="9076"/>
                    <a:pt x="19113" y="9076"/>
                    <a:pt x="19594" y="8272"/>
                  </a:cubicBezTo>
                  <a:cubicBezTo>
                    <a:pt x="20076" y="7465"/>
                    <a:pt x="21039" y="6562"/>
                    <a:pt x="21346" y="6262"/>
                  </a:cubicBezTo>
                  <a:cubicBezTo>
                    <a:pt x="21494" y="6114"/>
                    <a:pt x="21527" y="5758"/>
                    <a:pt x="21526" y="5286"/>
                  </a:cubicBezTo>
                  <a:cubicBezTo>
                    <a:pt x="20820" y="3985"/>
                    <a:pt x="20509" y="5504"/>
                    <a:pt x="19873" y="381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2" name="Shape 2278"/>
            <p:cNvSpPr/>
            <p:nvPr/>
          </p:nvSpPr>
          <p:spPr>
            <a:xfrm>
              <a:off x="9465703" y="3105545"/>
              <a:ext cx="309841" cy="137766"/>
            </a:xfrm>
            <a:custGeom>
              <a:avLst/>
              <a:gdLst/>
              <a:ahLst/>
              <a:cxnLst>
                <a:cxn ang="0">
                  <a:pos x="wd2" y="hd2"/>
                </a:cxn>
                <a:cxn ang="5400000">
                  <a:pos x="wd2" y="hd2"/>
                </a:cxn>
                <a:cxn ang="10800000">
                  <a:pos x="wd2" y="hd2"/>
                </a:cxn>
                <a:cxn ang="16200000">
                  <a:pos x="wd2" y="hd2"/>
                </a:cxn>
              </a:cxnLst>
              <a:rect l="0" t="0" r="r" b="b"/>
              <a:pathLst>
                <a:path w="21245" h="20912" extrusionOk="0">
                  <a:moveTo>
                    <a:pt x="8533" y="16446"/>
                  </a:moveTo>
                  <a:cubicBezTo>
                    <a:pt x="9544" y="15434"/>
                    <a:pt x="9915" y="17879"/>
                    <a:pt x="10740" y="20321"/>
                  </a:cubicBezTo>
                  <a:cubicBezTo>
                    <a:pt x="10797" y="20490"/>
                    <a:pt x="10833" y="20623"/>
                    <a:pt x="10877" y="20774"/>
                  </a:cubicBezTo>
                  <a:cubicBezTo>
                    <a:pt x="12011" y="20391"/>
                    <a:pt x="12876" y="19662"/>
                    <a:pt x="14027" y="19360"/>
                  </a:cubicBezTo>
                  <a:cubicBezTo>
                    <a:pt x="14859" y="19146"/>
                    <a:pt x="15939" y="19547"/>
                    <a:pt x="16789" y="19989"/>
                  </a:cubicBezTo>
                  <a:cubicBezTo>
                    <a:pt x="16638" y="19404"/>
                    <a:pt x="16543" y="18870"/>
                    <a:pt x="16631" y="18487"/>
                  </a:cubicBezTo>
                  <a:cubicBezTo>
                    <a:pt x="16905" y="17260"/>
                    <a:pt x="18286" y="18892"/>
                    <a:pt x="18749" y="19912"/>
                  </a:cubicBezTo>
                  <a:cubicBezTo>
                    <a:pt x="19208" y="20932"/>
                    <a:pt x="20682" y="21341"/>
                    <a:pt x="21141" y="20321"/>
                  </a:cubicBezTo>
                  <a:cubicBezTo>
                    <a:pt x="21600" y="19301"/>
                    <a:pt x="20406" y="18281"/>
                    <a:pt x="20129" y="17260"/>
                  </a:cubicBezTo>
                  <a:cubicBezTo>
                    <a:pt x="19990" y="16756"/>
                    <a:pt x="20354" y="15699"/>
                    <a:pt x="20755" y="14756"/>
                  </a:cubicBezTo>
                  <a:cubicBezTo>
                    <a:pt x="19953" y="13773"/>
                    <a:pt x="19130" y="12366"/>
                    <a:pt x="18840" y="12576"/>
                  </a:cubicBezTo>
                  <a:cubicBezTo>
                    <a:pt x="18426" y="12881"/>
                    <a:pt x="18426" y="8296"/>
                    <a:pt x="17872" y="8296"/>
                  </a:cubicBezTo>
                  <a:cubicBezTo>
                    <a:pt x="17321" y="8296"/>
                    <a:pt x="17321" y="7379"/>
                    <a:pt x="16769" y="7379"/>
                  </a:cubicBezTo>
                  <a:cubicBezTo>
                    <a:pt x="16215" y="7379"/>
                    <a:pt x="14145" y="7379"/>
                    <a:pt x="13593" y="8296"/>
                  </a:cubicBezTo>
                  <a:cubicBezTo>
                    <a:pt x="13043" y="9213"/>
                    <a:pt x="12350" y="6157"/>
                    <a:pt x="11662" y="6157"/>
                  </a:cubicBezTo>
                  <a:cubicBezTo>
                    <a:pt x="10970" y="6157"/>
                    <a:pt x="10141" y="4628"/>
                    <a:pt x="9729" y="3405"/>
                  </a:cubicBezTo>
                  <a:cubicBezTo>
                    <a:pt x="9313" y="2186"/>
                    <a:pt x="5862" y="4020"/>
                    <a:pt x="4894" y="2488"/>
                  </a:cubicBezTo>
                  <a:cubicBezTo>
                    <a:pt x="3929" y="964"/>
                    <a:pt x="2133" y="-259"/>
                    <a:pt x="1165" y="47"/>
                  </a:cubicBezTo>
                  <a:cubicBezTo>
                    <a:pt x="918" y="128"/>
                    <a:pt x="492" y="599"/>
                    <a:pt x="0" y="1251"/>
                  </a:cubicBezTo>
                  <a:cubicBezTo>
                    <a:pt x="1813" y="3582"/>
                    <a:pt x="4448" y="2975"/>
                    <a:pt x="4804" y="7180"/>
                  </a:cubicBezTo>
                  <a:cubicBezTo>
                    <a:pt x="5217" y="12068"/>
                    <a:pt x="6461" y="10130"/>
                    <a:pt x="5999" y="14307"/>
                  </a:cubicBezTo>
                  <a:cubicBezTo>
                    <a:pt x="5909" y="15132"/>
                    <a:pt x="5646" y="15927"/>
                    <a:pt x="5280" y="16664"/>
                  </a:cubicBezTo>
                  <a:cubicBezTo>
                    <a:pt x="6714" y="16903"/>
                    <a:pt x="8065" y="16914"/>
                    <a:pt x="8533" y="1644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3" name="Shape 2279"/>
            <p:cNvSpPr/>
            <p:nvPr/>
          </p:nvSpPr>
          <p:spPr>
            <a:xfrm>
              <a:off x="8844595" y="3180079"/>
              <a:ext cx="846321" cy="331591"/>
            </a:xfrm>
            <a:custGeom>
              <a:avLst/>
              <a:gdLst/>
              <a:ahLst/>
              <a:cxnLst>
                <a:cxn ang="0">
                  <a:pos x="wd2" y="hd2"/>
                </a:cxn>
                <a:cxn ang="5400000">
                  <a:pos x="wd2" y="hd2"/>
                </a:cxn>
                <a:cxn ang="10800000">
                  <a:pos x="wd2" y="hd2"/>
                </a:cxn>
                <a:cxn ang="16200000">
                  <a:pos x="wd2" y="hd2"/>
                </a:cxn>
              </a:cxnLst>
              <a:rect l="0" t="0" r="r" b="b"/>
              <a:pathLst>
                <a:path w="21429" h="21261" extrusionOk="0">
                  <a:moveTo>
                    <a:pt x="1739" y="3664"/>
                  </a:moveTo>
                  <a:cubicBezTo>
                    <a:pt x="2146" y="3276"/>
                    <a:pt x="3064" y="3793"/>
                    <a:pt x="3286" y="3276"/>
                  </a:cubicBezTo>
                  <a:cubicBezTo>
                    <a:pt x="3506" y="2760"/>
                    <a:pt x="2708" y="2114"/>
                    <a:pt x="2419" y="1511"/>
                  </a:cubicBezTo>
                  <a:cubicBezTo>
                    <a:pt x="2251" y="1159"/>
                    <a:pt x="2192" y="507"/>
                    <a:pt x="2135" y="0"/>
                  </a:cubicBezTo>
                  <a:cubicBezTo>
                    <a:pt x="2000" y="230"/>
                    <a:pt x="1826" y="417"/>
                    <a:pt x="1671" y="219"/>
                  </a:cubicBezTo>
                  <a:cubicBezTo>
                    <a:pt x="1365" y="-168"/>
                    <a:pt x="626" y="92"/>
                    <a:pt x="498" y="219"/>
                  </a:cubicBezTo>
                  <a:cubicBezTo>
                    <a:pt x="371" y="349"/>
                    <a:pt x="600" y="1445"/>
                    <a:pt x="600" y="2156"/>
                  </a:cubicBezTo>
                  <a:cubicBezTo>
                    <a:pt x="600" y="2866"/>
                    <a:pt x="269" y="3060"/>
                    <a:pt x="269" y="3513"/>
                  </a:cubicBezTo>
                  <a:cubicBezTo>
                    <a:pt x="269" y="3861"/>
                    <a:pt x="148" y="4099"/>
                    <a:pt x="0" y="4510"/>
                  </a:cubicBezTo>
                  <a:cubicBezTo>
                    <a:pt x="224" y="4933"/>
                    <a:pt x="440" y="5341"/>
                    <a:pt x="668" y="5341"/>
                  </a:cubicBezTo>
                  <a:cubicBezTo>
                    <a:pt x="1145" y="5341"/>
                    <a:pt x="1331" y="4051"/>
                    <a:pt x="1739" y="3664"/>
                  </a:cubicBezTo>
                  <a:close/>
                  <a:moveTo>
                    <a:pt x="20881" y="14755"/>
                  </a:moveTo>
                  <a:cubicBezTo>
                    <a:pt x="20698" y="14643"/>
                    <a:pt x="20972" y="12115"/>
                    <a:pt x="20881" y="11653"/>
                  </a:cubicBezTo>
                  <a:cubicBezTo>
                    <a:pt x="20790" y="11194"/>
                    <a:pt x="20563" y="9242"/>
                    <a:pt x="20836" y="9242"/>
                  </a:cubicBezTo>
                  <a:cubicBezTo>
                    <a:pt x="21083" y="9242"/>
                    <a:pt x="20811" y="7830"/>
                    <a:pt x="21136" y="7746"/>
                  </a:cubicBezTo>
                  <a:cubicBezTo>
                    <a:pt x="21067" y="7253"/>
                    <a:pt x="20992" y="6809"/>
                    <a:pt x="20926" y="6675"/>
                  </a:cubicBezTo>
                  <a:cubicBezTo>
                    <a:pt x="20756" y="6333"/>
                    <a:pt x="20246" y="7021"/>
                    <a:pt x="20043" y="5730"/>
                  </a:cubicBezTo>
                  <a:cubicBezTo>
                    <a:pt x="19838" y="4438"/>
                    <a:pt x="20043" y="4266"/>
                    <a:pt x="19736" y="3233"/>
                  </a:cubicBezTo>
                  <a:cubicBezTo>
                    <a:pt x="19430" y="2201"/>
                    <a:pt x="19294" y="1168"/>
                    <a:pt x="18921" y="1596"/>
                  </a:cubicBezTo>
                  <a:cubicBezTo>
                    <a:pt x="18748" y="1794"/>
                    <a:pt x="18250" y="1791"/>
                    <a:pt x="17720" y="1688"/>
                  </a:cubicBezTo>
                  <a:cubicBezTo>
                    <a:pt x="17168" y="2962"/>
                    <a:pt x="15958" y="3836"/>
                    <a:pt x="15589" y="3491"/>
                  </a:cubicBezTo>
                  <a:cubicBezTo>
                    <a:pt x="15130" y="3062"/>
                    <a:pt x="14247" y="3622"/>
                    <a:pt x="13584" y="3622"/>
                  </a:cubicBezTo>
                  <a:cubicBezTo>
                    <a:pt x="12921" y="3622"/>
                    <a:pt x="12734" y="2414"/>
                    <a:pt x="12224" y="2502"/>
                  </a:cubicBezTo>
                  <a:cubicBezTo>
                    <a:pt x="11714" y="2587"/>
                    <a:pt x="11714" y="1340"/>
                    <a:pt x="11205" y="1340"/>
                  </a:cubicBezTo>
                  <a:cubicBezTo>
                    <a:pt x="10695" y="1340"/>
                    <a:pt x="11086" y="694"/>
                    <a:pt x="9488" y="177"/>
                  </a:cubicBezTo>
                  <a:cubicBezTo>
                    <a:pt x="7890" y="-339"/>
                    <a:pt x="6514" y="1769"/>
                    <a:pt x="6004" y="2887"/>
                  </a:cubicBezTo>
                  <a:cubicBezTo>
                    <a:pt x="5495" y="4007"/>
                    <a:pt x="3659" y="2931"/>
                    <a:pt x="3490" y="3233"/>
                  </a:cubicBezTo>
                  <a:cubicBezTo>
                    <a:pt x="3319" y="3533"/>
                    <a:pt x="3523" y="4866"/>
                    <a:pt x="2911" y="5470"/>
                  </a:cubicBezTo>
                  <a:cubicBezTo>
                    <a:pt x="2299" y="6073"/>
                    <a:pt x="957" y="5470"/>
                    <a:pt x="498" y="5988"/>
                  </a:cubicBezTo>
                  <a:cubicBezTo>
                    <a:pt x="39" y="6503"/>
                    <a:pt x="-130" y="8225"/>
                    <a:pt x="260" y="8139"/>
                  </a:cubicBezTo>
                  <a:cubicBezTo>
                    <a:pt x="651" y="8052"/>
                    <a:pt x="855" y="8527"/>
                    <a:pt x="737" y="8954"/>
                  </a:cubicBezTo>
                  <a:cubicBezTo>
                    <a:pt x="618" y="9385"/>
                    <a:pt x="1059" y="10591"/>
                    <a:pt x="838" y="11107"/>
                  </a:cubicBezTo>
                  <a:cubicBezTo>
                    <a:pt x="618" y="11625"/>
                    <a:pt x="600" y="12613"/>
                    <a:pt x="873" y="13130"/>
                  </a:cubicBezTo>
                  <a:cubicBezTo>
                    <a:pt x="1145" y="13646"/>
                    <a:pt x="1195" y="14595"/>
                    <a:pt x="873" y="14723"/>
                  </a:cubicBezTo>
                  <a:cubicBezTo>
                    <a:pt x="549" y="14852"/>
                    <a:pt x="1433" y="15798"/>
                    <a:pt x="1450" y="16229"/>
                  </a:cubicBezTo>
                  <a:cubicBezTo>
                    <a:pt x="1467" y="16659"/>
                    <a:pt x="2198" y="16874"/>
                    <a:pt x="2198" y="17391"/>
                  </a:cubicBezTo>
                  <a:cubicBezTo>
                    <a:pt x="2198" y="17905"/>
                    <a:pt x="2419" y="18080"/>
                    <a:pt x="2776" y="17823"/>
                  </a:cubicBezTo>
                  <a:cubicBezTo>
                    <a:pt x="3133" y="17563"/>
                    <a:pt x="3269" y="18811"/>
                    <a:pt x="3490" y="19673"/>
                  </a:cubicBezTo>
                  <a:cubicBezTo>
                    <a:pt x="3710" y="20531"/>
                    <a:pt x="4968" y="19929"/>
                    <a:pt x="4968" y="18984"/>
                  </a:cubicBezTo>
                  <a:cubicBezTo>
                    <a:pt x="4968" y="18038"/>
                    <a:pt x="5341" y="17776"/>
                    <a:pt x="5902" y="17905"/>
                  </a:cubicBezTo>
                  <a:cubicBezTo>
                    <a:pt x="6463" y="18035"/>
                    <a:pt x="7195" y="19971"/>
                    <a:pt x="7466" y="20230"/>
                  </a:cubicBezTo>
                  <a:cubicBezTo>
                    <a:pt x="7737" y="20488"/>
                    <a:pt x="8299" y="19715"/>
                    <a:pt x="8656" y="19715"/>
                  </a:cubicBezTo>
                  <a:cubicBezTo>
                    <a:pt x="9012" y="19715"/>
                    <a:pt x="9522" y="18294"/>
                    <a:pt x="9726" y="17993"/>
                  </a:cubicBezTo>
                  <a:cubicBezTo>
                    <a:pt x="9930" y="17692"/>
                    <a:pt x="10287" y="18984"/>
                    <a:pt x="10611" y="18551"/>
                  </a:cubicBezTo>
                  <a:cubicBezTo>
                    <a:pt x="10933" y="18122"/>
                    <a:pt x="11290" y="17647"/>
                    <a:pt x="11494" y="17951"/>
                  </a:cubicBezTo>
                  <a:cubicBezTo>
                    <a:pt x="11698" y="18251"/>
                    <a:pt x="11000" y="19584"/>
                    <a:pt x="11188" y="20275"/>
                  </a:cubicBezTo>
                  <a:cubicBezTo>
                    <a:pt x="11263" y="20553"/>
                    <a:pt x="11247" y="20900"/>
                    <a:pt x="11214" y="21261"/>
                  </a:cubicBezTo>
                  <a:cubicBezTo>
                    <a:pt x="11919" y="21017"/>
                    <a:pt x="11853" y="19778"/>
                    <a:pt x="11895" y="19242"/>
                  </a:cubicBezTo>
                  <a:cubicBezTo>
                    <a:pt x="11940" y="18668"/>
                    <a:pt x="12122" y="18094"/>
                    <a:pt x="12349" y="18551"/>
                  </a:cubicBezTo>
                  <a:cubicBezTo>
                    <a:pt x="12575" y="19012"/>
                    <a:pt x="12893" y="19125"/>
                    <a:pt x="13392" y="18551"/>
                  </a:cubicBezTo>
                  <a:cubicBezTo>
                    <a:pt x="13891" y="17977"/>
                    <a:pt x="13937" y="17632"/>
                    <a:pt x="14119" y="18207"/>
                  </a:cubicBezTo>
                  <a:cubicBezTo>
                    <a:pt x="14300" y="18778"/>
                    <a:pt x="14708" y="18322"/>
                    <a:pt x="15435" y="18322"/>
                  </a:cubicBezTo>
                  <a:cubicBezTo>
                    <a:pt x="16161" y="18322"/>
                    <a:pt x="16297" y="17058"/>
                    <a:pt x="16978" y="17171"/>
                  </a:cubicBezTo>
                  <a:cubicBezTo>
                    <a:pt x="17659" y="17286"/>
                    <a:pt x="18249" y="16712"/>
                    <a:pt x="18249" y="16712"/>
                  </a:cubicBezTo>
                  <a:lnTo>
                    <a:pt x="18680" y="17041"/>
                  </a:lnTo>
                  <a:cubicBezTo>
                    <a:pt x="18857" y="16630"/>
                    <a:pt x="18844" y="16166"/>
                    <a:pt x="19192" y="16054"/>
                  </a:cubicBezTo>
                  <a:cubicBezTo>
                    <a:pt x="19736" y="15886"/>
                    <a:pt x="19940" y="16918"/>
                    <a:pt x="20212" y="16572"/>
                  </a:cubicBezTo>
                  <a:cubicBezTo>
                    <a:pt x="20483" y="16229"/>
                    <a:pt x="21347" y="18574"/>
                    <a:pt x="21426" y="17058"/>
                  </a:cubicBezTo>
                  <a:cubicBezTo>
                    <a:pt x="21470" y="16712"/>
                    <a:pt x="21063" y="14872"/>
                    <a:pt x="20881" y="1475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4" name="Shape 2280"/>
            <p:cNvSpPr/>
            <p:nvPr/>
          </p:nvSpPr>
          <p:spPr>
            <a:xfrm>
              <a:off x="11204809" y="3503055"/>
              <a:ext cx="104085" cy="99685"/>
            </a:xfrm>
            <a:custGeom>
              <a:avLst/>
              <a:gdLst/>
              <a:ahLst/>
              <a:cxnLst>
                <a:cxn ang="0">
                  <a:pos x="wd2" y="hd2"/>
                </a:cxn>
                <a:cxn ang="5400000">
                  <a:pos x="wd2" y="hd2"/>
                </a:cxn>
                <a:cxn ang="10800000">
                  <a:pos x="wd2" y="hd2"/>
                </a:cxn>
                <a:cxn ang="16200000">
                  <a:pos x="wd2" y="hd2"/>
                </a:cxn>
              </a:cxnLst>
              <a:rect l="0" t="0" r="r" b="b"/>
              <a:pathLst>
                <a:path w="20847" h="21405" extrusionOk="0">
                  <a:moveTo>
                    <a:pt x="10307" y="8"/>
                  </a:moveTo>
                  <a:cubicBezTo>
                    <a:pt x="7080" y="-195"/>
                    <a:pt x="884" y="3238"/>
                    <a:pt x="0" y="6349"/>
                  </a:cubicBezTo>
                  <a:cubicBezTo>
                    <a:pt x="641" y="7104"/>
                    <a:pt x="1254" y="8031"/>
                    <a:pt x="1536" y="9094"/>
                  </a:cubicBezTo>
                  <a:cubicBezTo>
                    <a:pt x="2255" y="11788"/>
                    <a:pt x="4407" y="14096"/>
                    <a:pt x="6920" y="15632"/>
                  </a:cubicBezTo>
                  <a:cubicBezTo>
                    <a:pt x="8465" y="16581"/>
                    <a:pt x="8246" y="19134"/>
                    <a:pt x="7838" y="21405"/>
                  </a:cubicBezTo>
                  <a:cubicBezTo>
                    <a:pt x="9272" y="21348"/>
                    <a:pt x="10730" y="21228"/>
                    <a:pt x="11716" y="20978"/>
                  </a:cubicBezTo>
                  <a:cubicBezTo>
                    <a:pt x="14345" y="20332"/>
                    <a:pt x="19987" y="11683"/>
                    <a:pt x="20788" y="9308"/>
                  </a:cubicBezTo>
                  <a:cubicBezTo>
                    <a:pt x="21600" y="6927"/>
                    <a:pt x="13738" y="222"/>
                    <a:pt x="10307" y="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5" name="Shape 2281"/>
            <p:cNvSpPr/>
            <p:nvPr/>
          </p:nvSpPr>
          <p:spPr>
            <a:xfrm>
              <a:off x="13266892" y="3130390"/>
              <a:ext cx="311890" cy="290105"/>
            </a:xfrm>
            <a:custGeom>
              <a:avLst/>
              <a:gdLst/>
              <a:ahLst/>
              <a:cxnLst>
                <a:cxn ang="0">
                  <a:pos x="wd2" y="hd2"/>
                </a:cxn>
                <a:cxn ang="5400000">
                  <a:pos x="wd2" y="hd2"/>
                </a:cxn>
                <a:cxn ang="10800000">
                  <a:pos x="wd2" y="hd2"/>
                </a:cxn>
                <a:cxn ang="16200000">
                  <a:pos x="wd2" y="hd2"/>
                </a:cxn>
              </a:cxnLst>
              <a:rect l="0" t="0" r="r" b="b"/>
              <a:pathLst>
                <a:path w="21600" h="21149" extrusionOk="0">
                  <a:moveTo>
                    <a:pt x="20736" y="1068"/>
                  </a:moveTo>
                  <a:cubicBezTo>
                    <a:pt x="19521" y="1496"/>
                    <a:pt x="19117" y="0"/>
                    <a:pt x="18100" y="0"/>
                  </a:cubicBezTo>
                  <a:cubicBezTo>
                    <a:pt x="17087" y="0"/>
                    <a:pt x="17290" y="2561"/>
                    <a:pt x="16280" y="2561"/>
                  </a:cubicBezTo>
                  <a:cubicBezTo>
                    <a:pt x="15267" y="2561"/>
                    <a:pt x="15467" y="4052"/>
                    <a:pt x="14050" y="4263"/>
                  </a:cubicBezTo>
                  <a:cubicBezTo>
                    <a:pt x="12634" y="4477"/>
                    <a:pt x="12227" y="4477"/>
                    <a:pt x="12836" y="5545"/>
                  </a:cubicBezTo>
                  <a:cubicBezTo>
                    <a:pt x="13444" y="6610"/>
                    <a:pt x="12027" y="6184"/>
                    <a:pt x="10811" y="6184"/>
                  </a:cubicBezTo>
                  <a:cubicBezTo>
                    <a:pt x="9596" y="6184"/>
                    <a:pt x="9596" y="5333"/>
                    <a:pt x="8786" y="5333"/>
                  </a:cubicBezTo>
                  <a:cubicBezTo>
                    <a:pt x="7976" y="5333"/>
                    <a:pt x="7368" y="6824"/>
                    <a:pt x="6761" y="7675"/>
                  </a:cubicBezTo>
                  <a:cubicBezTo>
                    <a:pt x="6153" y="8531"/>
                    <a:pt x="2102" y="10448"/>
                    <a:pt x="887" y="11088"/>
                  </a:cubicBezTo>
                  <a:cubicBezTo>
                    <a:pt x="541" y="11269"/>
                    <a:pt x="250" y="11835"/>
                    <a:pt x="0" y="12542"/>
                  </a:cubicBezTo>
                  <a:cubicBezTo>
                    <a:pt x="1450" y="12668"/>
                    <a:pt x="2947" y="13543"/>
                    <a:pt x="3596" y="14406"/>
                  </a:cubicBezTo>
                  <a:cubicBezTo>
                    <a:pt x="4481" y="15583"/>
                    <a:pt x="2573" y="16902"/>
                    <a:pt x="1736" y="17978"/>
                  </a:cubicBezTo>
                  <a:cubicBezTo>
                    <a:pt x="899" y="19057"/>
                    <a:pt x="2248" y="19104"/>
                    <a:pt x="2294" y="19985"/>
                  </a:cubicBezTo>
                  <a:cubicBezTo>
                    <a:pt x="2342" y="20864"/>
                    <a:pt x="3458" y="21600"/>
                    <a:pt x="3878" y="20818"/>
                  </a:cubicBezTo>
                  <a:cubicBezTo>
                    <a:pt x="4295" y="20036"/>
                    <a:pt x="4990" y="20328"/>
                    <a:pt x="6294" y="20328"/>
                  </a:cubicBezTo>
                  <a:cubicBezTo>
                    <a:pt x="6674" y="20328"/>
                    <a:pt x="6886" y="20518"/>
                    <a:pt x="7035" y="20776"/>
                  </a:cubicBezTo>
                  <a:cubicBezTo>
                    <a:pt x="7760" y="20162"/>
                    <a:pt x="8603" y="19608"/>
                    <a:pt x="8887" y="19311"/>
                  </a:cubicBezTo>
                  <a:cubicBezTo>
                    <a:pt x="9384" y="18786"/>
                    <a:pt x="10624" y="18655"/>
                    <a:pt x="11742" y="18655"/>
                  </a:cubicBezTo>
                  <a:cubicBezTo>
                    <a:pt x="12431" y="18655"/>
                    <a:pt x="12893" y="18429"/>
                    <a:pt x="13402" y="17997"/>
                  </a:cubicBezTo>
                  <a:cubicBezTo>
                    <a:pt x="12219" y="16639"/>
                    <a:pt x="11061" y="15526"/>
                    <a:pt x="10614" y="15240"/>
                  </a:cubicBezTo>
                  <a:cubicBezTo>
                    <a:pt x="9547" y="14555"/>
                    <a:pt x="10196" y="12645"/>
                    <a:pt x="11498" y="12303"/>
                  </a:cubicBezTo>
                  <a:cubicBezTo>
                    <a:pt x="12802" y="11962"/>
                    <a:pt x="16006" y="9367"/>
                    <a:pt x="16984" y="8780"/>
                  </a:cubicBezTo>
                  <a:cubicBezTo>
                    <a:pt x="17961" y="8195"/>
                    <a:pt x="17310" y="6286"/>
                    <a:pt x="18100" y="4769"/>
                  </a:cubicBezTo>
                  <a:cubicBezTo>
                    <a:pt x="18510" y="3976"/>
                    <a:pt x="20054" y="2464"/>
                    <a:pt x="21600" y="1199"/>
                  </a:cubicBezTo>
                  <a:cubicBezTo>
                    <a:pt x="21269" y="1051"/>
                    <a:pt x="20965" y="985"/>
                    <a:pt x="20736" y="106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6" name="Shape 2282"/>
            <p:cNvSpPr/>
            <p:nvPr/>
          </p:nvSpPr>
          <p:spPr>
            <a:xfrm>
              <a:off x="11304187" y="3776343"/>
              <a:ext cx="342269" cy="194288"/>
            </a:xfrm>
            <a:custGeom>
              <a:avLst/>
              <a:gdLst/>
              <a:ahLst/>
              <a:cxnLst>
                <a:cxn ang="0">
                  <a:pos x="wd2" y="hd2"/>
                </a:cxn>
                <a:cxn ang="5400000">
                  <a:pos x="wd2" y="hd2"/>
                </a:cxn>
                <a:cxn ang="10800000">
                  <a:pos x="wd2" y="hd2"/>
                </a:cxn>
                <a:cxn ang="16200000">
                  <a:pos x="wd2" y="hd2"/>
                </a:cxn>
              </a:cxnLst>
              <a:rect l="0" t="0" r="r" b="b"/>
              <a:pathLst>
                <a:path w="21261" h="20862" extrusionOk="0">
                  <a:moveTo>
                    <a:pt x="21235" y="13496"/>
                  </a:moveTo>
                  <a:cubicBezTo>
                    <a:pt x="21044" y="13470"/>
                    <a:pt x="20834" y="13457"/>
                    <a:pt x="20589" y="13470"/>
                  </a:cubicBezTo>
                  <a:cubicBezTo>
                    <a:pt x="18964" y="13579"/>
                    <a:pt x="17963" y="12172"/>
                    <a:pt x="16899" y="12279"/>
                  </a:cubicBezTo>
                  <a:cubicBezTo>
                    <a:pt x="15837" y="12386"/>
                    <a:pt x="12774" y="10333"/>
                    <a:pt x="11459" y="8496"/>
                  </a:cubicBezTo>
                  <a:cubicBezTo>
                    <a:pt x="10147" y="6660"/>
                    <a:pt x="6582" y="2767"/>
                    <a:pt x="5706" y="1254"/>
                  </a:cubicBezTo>
                  <a:cubicBezTo>
                    <a:pt x="4830" y="-260"/>
                    <a:pt x="3579" y="-260"/>
                    <a:pt x="3454" y="498"/>
                  </a:cubicBezTo>
                  <a:cubicBezTo>
                    <a:pt x="3340" y="1194"/>
                    <a:pt x="2696" y="1251"/>
                    <a:pt x="1726" y="1423"/>
                  </a:cubicBezTo>
                  <a:cubicBezTo>
                    <a:pt x="1478" y="2173"/>
                    <a:pt x="445" y="3189"/>
                    <a:pt x="445" y="4205"/>
                  </a:cubicBezTo>
                  <a:cubicBezTo>
                    <a:pt x="445" y="5362"/>
                    <a:pt x="0" y="6904"/>
                    <a:pt x="0" y="7866"/>
                  </a:cubicBezTo>
                  <a:cubicBezTo>
                    <a:pt x="0" y="8827"/>
                    <a:pt x="1112" y="9015"/>
                    <a:pt x="1447" y="9786"/>
                  </a:cubicBezTo>
                  <a:cubicBezTo>
                    <a:pt x="1781" y="10557"/>
                    <a:pt x="3561" y="10943"/>
                    <a:pt x="3673" y="11711"/>
                  </a:cubicBezTo>
                  <a:cubicBezTo>
                    <a:pt x="3784" y="12482"/>
                    <a:pt x="5008" y="13446"/>
                    <a:pt x="5787" y="13639"/>
                  </a:cubicBezTo>
                  <a:cubicBezTo>
                    <a:pt x="6568" y="13832"/>
                    <a:pt x="7680" y="15371"/>
                    <a:pt x="8128" y="15945"/>
                  </a:cubicBezTo>
                  <a:cubicBezTo>
                    <a:pt x="8571" y="16523"/>
                    <a:pt x="10242" y="15179"/>
                    <a:pt x="10798" y="15179"/>
                  </a:cubicBezTo>
                  <a:cubicBezTo>
                    <a:pt x="11356" y="15179"/>
                    <a:pt x="12248" y="16906"/>
                    <a:pt x="12358" y="17870"/>
                  </a:cubicBezTo>
                  <a:cubicBezTo>
                    <a:pt x="12470" y="18834"/>
                    <a:pt x="15364" y="19412"/>
                    <a:pt x="16031" y="20376"/>
                  </a:cubicBezTo>
                  <a:cubicBezTo>
                    <a:pt x="16700" y="21340"/>
                    <a:pt x="20263" y="20759"/>
                    <a:pt x="20932" y="19605"/>
                  </a:cubicBezTo>
                  <a:cubicBezTo>
                    <a:pt x="21600" y="18448"/>
                    <a:pt x="21044" y="16330"/>
                    <a:pt x="21044" y="14600"/>
                  </a:cubicBezTo>
                  <a:cubicBezTo>
                    <a:pt x="21044" y="14025"/>
                    <a:pt x="21121" y="13712"/>
                    <a:pt x="21235" y="1349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7" name="Shape 2283"/>
            <p:cNvSpPr/>
            <p:nvPr/>
          </p:nvSpPr>
          <p:spPr>
            <a:xfrm>
              <a:off x="11801074" y="3900565"/>
              <a:ext cx="388194" cy="849771"/>
            </a:xfrm>
            <a:custGeom>
              <a:avLst/>
              <a:gdLst/>
              <a:ahLst/>
              <a:cxnLst>
                <a:cxn ang="0">
                  <a:pos x="wd2" y="hd2"/>
                </a:cxn>
                <a:cxn ang="5400000">
                  <a:pos x="wd2" y="hd2"/>
                </a:cxn>
                <a:cxn ang="10800000">
                  <a:pos x="wd2" y="hd2"/>
                </a:cxn>
                <a:cxn ang="16200000">
                  <a:pos x="wd2" y="hd2"/>
                </a:cxn>
              </a:cxnLst>
              <a:rect l="0" t="0" r="r" b="b"/>
              <a:pathLst>
                <a:path w="21600" h="21393" extrusionOk="0">
                  <a:moveTo>
                    <a:pt x="17461" y="19507"/>
                  </a:moveTo>
                  <a:cubicBezTo>
                    <a:pt x="17461" y="19057"/>
                    <a:pt x="16663" y="19011"/>
                    <a:pt x="16663" y="18650"/>
                  </a:cubicBezTo>
                  <a:cubicBezTo>
                    <a:pt x="16663" y="18289"/>
                    <a:pt x="16663" y="17657"/>
                    <a:pt x="15665" y="17252"/>
                  </a:cubicBezTo>
                  <a:cubicBezTo>
                    <a:pt x="14666" y="16845"/>
                    <a:pt x="14168" y="16258"/>
                    <a:pt x="14768" y="16033"/>
                  </a:cubicBezTo>
                  <a:cubicBezTo>
                    <a:pt x="15367" y="15808"/>
                    <a:pt x="14866" y="15175"/>
                    <a:pt x="15166" y="15220"/>
                  </a:cubicBezTo>
                  <a:cubicBezTo>
                    <a:pt x="15466" y="15266"/>
                    <a:pt x="15865" y="14814"/>
                    <a:pt x="15266" y="14679"/>
                  </a:cubicBezTo>
                  <a:cubicBezTo>
                    <a:pt x="14666" y="14544"/>
                    <a:pt x="15266" y="14003"/>
                    <a:pt x="14768" y="13912"/>
                  </a:cubicBezTo>
                  <a:cubicBezTo>
                    <a:pt x="14268" y="13822"/>
                    <a:pt x="12874" y="13100"/>
                    <a:pt x="12874" y="12875"/>
                  </a:cubicBezTo>
                  <a:cubicBezTo>
                    <a:pt x="12874" y="12649"/>
                    <a:pt x="13273" y="11384"/>
                    <a:pt x="13370" y="11070"/>
                  </a:cubicBezTo>
                  <a:cubicBezTo>
                    <a:pt x="13470" y="10753"/>
                    <a:pt x="14468" y="10708"/>
                    <a:pt x="14768" y="10708"/>
                  </a:cubicBezTo>
                  <a:cubicBezTo>
                    <a:pt x="15067" y="10708"/>
                    <a:pt x="16265" y="10753"/>
                    <a:pt x="16663" y="10437"/>
                  </a:cubicBezTo>
                  <a:cubicBezTo>
                    <a:pt x="17064" y="10122"/>
                    <a:pt x="18757" y="10077"/>
                    <a:pt x="18957" y="9851"/>
                  </a:cubicBezTo>
                  <a:cubicBezTo>
                    <a:pt x="19156" y="9626"/>
                    <a:pt x="20254" y="9626"/>
                    <a:pt x="20254" y="9355"/>
                  </a:cubicBezTo>
                  <a:cubicBezTo>
                    <a:pt x="20254" y="9084"/>
                    <a:pt x="21549" y="8407"/>
                    <a:pt x="21549" y="8407"/>
                  </a:cubicBezTo>
                  <a:cubicBezTo>
                    <a:pt x="21569" y="8405"/>
                    <a:pt x="21581" y="8410"/>
                    <a:pt x="21600" y="8410"/>
                  </a:cubicBezTo>
                  <a:cubicBezTo>
                    <a:pt x="21450" y="8289"/>
                    <a:pt x="21122" y="8398"/>
                    <a:pt x="20462" y="8517"/>
                  </a:cubicBezTo>
                  <a:cubicBezTo>
                    <a:pt x="19344" y="8719"/>
                    <a:pt x="18784" y="8441"/>
                    <a:pt x="18896" y="8137"/>
                  </a:cubicBezTo>
                  <a:cubicBezTo>
                    <a:pt x="19007" y="7833"/>
                    <a:pt x="18110" y="7833"/>
                    <a:pt x="17495" y="7833"/>
                  </a:cubicBezTo>
                  <a:cubicBezTo>
                    <a:pt x="16878" y="7833"/>
                    <a:pt x="17271" y="7377"/>
                    <a:pt x="17495" y="7072"/>
                  </a:cubicBezTo>
                  <a:cubicBezTo>
                    <a:pt x="17720" y="6768"/>
                    <a:pt x="17271" y="6591"/>
                    <a:pt x="16543" y="6565"/>
                  </a:cubicBezTo>
                  <a:cubicBezTo>
                    <a:pt x="15814" y="6540"/>
                    <a:pt x="15478" y="5831"/>
                    <a:pt x="15757" y="5627"/>
                  </a:cubicBezTo>
                  <a:cubicBezTo>
                    <a:pt x="16038" y="5425"/>
                    <a:pt x="14247" y="5248"/>
                    <a:pt x="13461" y="5425"/>
                  </a:cubicBezTo>
                  <a:cubicBezTo>
                    <a:pt x="12676" y="5602"/>
                    <a:pt x="13238" y="5121"/>
                    <a:pt x="13014" y="4867"/>
                  </a:cubicBezTo>
                  <a:cubicBezTo>
                    <a:pt x="12789" y="4614"/>
                    <a:pt x="14021" y="3752"/>
                    <a:pt x="15086" y="3270"/>
                  </a:cubicBezTo>
                  <a:cubicBezTo>
                    <a:pt x="16150" y="2789"/>
                    <a:pt x="15702" y="2155"/>
                    <a:pt x="15702" y="1597"/>
                  </a:cubicBezTo>
                  <a:cubicBezTo>
                    <a:pt x="15702" y="1040"/>
                    <a:pt x="15198" y="1040"/>
                    <a:pt x="14696" y="1040"/>
                  </a:cubicBezTo>
                  <a:cubicBezTo>
                    <a:pt x="14190" y="1040"/>
                    <a:pt x="14133" y="711"/>
                    <a:pt x="14133" y="406"/>
                  </a:cubicBezTo>
                  <a:cubicBezTo>
                    <a:pt x="14133" y="102"/>
                    <a:pt x="13069" y="-125"/>
                    <a:pt x="12454" y="77"/>
                  </a:cubicBezTo>
                  <a:cubicBezTo>
                    <a:pt x="12367" y="106"/>
                    <a:pt x="12216" y="144"/>
                    <a:pt x="12029" y="190"/>
                  </a:cubicBezTo>
                  <a:cubicBezTo>
                    <a:pt x="12053" y="193"/>
                    <a:pt x="12076" y="194"/>
                    <a:pt x="12076" y="194"/>
                  </a:cubicBezTo>
                  <a:cubicBezTo>
                    <a:pt x="12076" y="194"/>
                    <a:pt x="11876" y="646"/>
                    <a:pt x="11476" y="737"/>
                  </a:cubicBezTo>
                  <a:cubicBezTo>
                    <a:pt x="11077" y="827"/>
                    <a:pt x="11077" y="1097"/>
                    <a:pt x="11676" y="1503"/>
                  </a:cubicBezTo>
                  <a:cubicBezTo>
                    <a:pt x="12273" y="1909"/>
                    <a:pt x="10778" y="1728"/>
                    <a:pt x="10579" y="1503"/>
                  </a:cubicBezTo>
                  <a:cubicBezTo>
                    <a:pt x="10379" y="1277"/>
                    <a:pt x="9181" y="1639"/>
                    <a:pt x="8485" y="1909"/>
                  </a:cubicBezTo>
                  <a:cubicBezTo>
                    <a:pt x="7785" y="2180"/>
                    <a:pt x="6789" y="2316"/>
                    <a:pt x="6789" y="2812"/>
                  </a:cubicBezTo>
                  <a:cubicBezTo>
                    <a:pt x="6789" y="3308"/>
                    <a:pt x="5891" y="3804"/>
                    <a:pt x="6090" y="4210"/>
                  </a:cubicBezTo>
                  <a:cubicBezTo>
                    <a:pt x="6290" y="4615"/>
                    <a:pt x="5094" y="5384"/>
                    <a:pt x="5193" y="5610"/>
                  </a:cubicBezTo>
                  <a:cubicBezTo>
                    <a:pt x="5293" y="5835"/>
                    <a:pt x="3498" y="5565"/>
                    <a:pt x="3198" y="5565"/>
                  </a:cubicBezTo>
                  <a:cubicBezTo>
                    <a:pt x="2900" y="5565"/>
                    <a:pt x="3098" y="6422"/>
                    <a:pt x="2700" y="6692"/>
                  </a:cubicBezTo>
                  <a:cubicBezTo>
                    <a:pt x="2299" y="6963"/>
                    <a:pt x="2599" y="7910"/>
                    <a:pt x="2001" y="7910"/>
                  </a:cubicBezTo>
                  <a:cubicBezTo>
                    <a:pt x="1404" y="7910"/>
                    <a:pt x="904" y="8768"/>
                    <a:pt x="904" y="8768"/>
                  </a:cubicBezTo>
                  <a:cubicBezTo>
                    <a:pt x="904" y="8768"/>
                    <a:pt x="417" y="8917"/>
                    <a:pt x="0" y="9102"/>
                  </a:cubicBezTo>
                  <a:cubicBezTo>
                    <a:pt x="489" y="9554"/>
                    <a:pt x="1381" y="10049"/>
                    <a:pt x="2371" y="10232"/>
                  </a:cubicBezTo>
                  <a:cubicBezTo>
                    <a:pt x="3826" y="10503"/>
                    <a:pt x="4798" y="11837"/>
                    <a:pt x="5246" y="12547"/>
                  </a:cubicBezTo>
                  <a:cubicBezTo>
                    <a:pt x="5694" y="13257"/>
                    <a:pt x="5396" y="13984"/>
                    <a:pt x="4873" y="14389"/>
                  </a:cubicBezTo>
                  <a:cubicBezTo>
                    <a:pt x="4350" y="14795"/>
                    <a:pt x="5058" y="14811"/>
                    <a:pt x="5917" y="15014"/>
                  </a:cubicBezTo>
                  <a:cubicBezTo>
                    <a:pt x="6777" y="15217"/>
                    <a:pt x="7749" y="15284"/>
                    <a:pt x="8382" y="14879"/>
                  </a:cubicBezTo>
                  <a:cubicBezTo>
                    <a:pt x="9019" y="14473"/>
                    <a:pt x="10325" y="14186"/>
                    <a:pt x="10512" y="13730"/>
                  </a:cubicBezTo>
                  <a:cubicBezTo>
                    <a:pt x="10699" y="13274"/>
                    <a:pt x="11297" y="13949"/>
                    <a:pt x="11819" y="14186"/>
                  </a:cubicBezTo>
                  <a:cubicBezTo>
                    <a:pt x="12343" y="14423"/>
                    <a:pt x="12716" y="14879"/>
                    <a:pt x="12828" y="15453"/>
                  </a:cubicBezTo>
                  <a:cubicBezTo>
                    <a:pt x="12940" y="16028"/>
                    <a:pt x="13052" y="17464"/>
                    <a:pt x="14133" y="17920"/>
                  </a:cubicBezTo>
                  <a:cubicBezTo>
                    <a:pt x="15217" y="18376"/>
                    <a:pt x="15405" y="19373"/>
                    <a:pt x="15104" y="19728"/>
                  </a:cubicBezTo>
                  <a:cubicBezTo>
                    <a:pt x="14808" y="20083"/>
                    <a:pt x="15665" y="20691"/>
                    <a:pt x="15440" y="21080"/>
                  </a:cubicBezTo>
                  <a:cubicBezTo>
                    <a:pt x="15397" y="21157"/>
                    <a:pt x="15348" y="21268"/>
                    <a:pt x="15294" y="21391"/>
                  </a:cubicBezTo>
                  <a:cubicBezTo>
                    <a:pt x="16269" y="21475"/>
                    <a:pt x="17461" y="19507"/>
                    <a:pt x="17461" y="1950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8" name="Shape 2284"/>
            <p:cNvSpPr/>
            <p:nvPr/>
          </p:nvSpPr>
          <p:spPr>
            <a:xfrm>
              <a:off x="11701697" y="3900565"/>
              <a:ext cx="132275" cy="73844"/>
            </a:xfrm>
            <a:custGeom>
              <a:avLst/>
              <a:gdLst/>
              <a:ahLst/>
              <a:cxnLst>
                <a:cxn ang="0">
                  <a:pos x="wd2" y="hd2"/>
                </a:cxn>
                <a:cxn ang="5400000">
                  <a:pos x="wd2" y="hd2"/>
                </a:cxn>
                <a:cxn ang="10800000">
                  <a:pos x="wd2" y="hd2"/>
                </a:cxn>
                <a:cxn ang="16200000">
                  <a:pos x="wd2" y="hd2"/>
                </a:cxn>
              </a:cxnLst>
              <a:rect l="0" t="0" r="r" b="b"/>
              <a:pathLst>
                <a:path w="20817" h="19250" extrusionOk="0">
                  <a:moveTo>
                    <a:pt x="20791" y="6302"/>
                  </a:moveTo>
                  <a:cubicBezTo>
                    <a:pt x="16537" y="-169"/>
                    <a:pt x="15380" y="5049"/>
                    <a:pt x="12543" y="2576"/>
                  </a:cubicBezTo>
                  <a:cubicBezTo>
                    <a:pt x="9530" y="-49"/>
                    <a:pt x="8110" y="-833"/>
                    <a:pt x="6678" y="995"/>
                  </a:cubicBezTo>
                  <a:cubicBezTo>
                    <a:pt x="5250" y="2836"/>
                    <a:pt x="3032" y="2576"/>
                    <a:pt x="1607" y="8345"/>
                  </a:cubicBezTo>
                  <a:cubicBezTo>
                    <a:pt x="1142" y="10242"/>
                    <a:pt x="561" y="12013"/>
                    <a:pt x="0" y="13348"/>
                  </a:cubicBezTo>
                  <a:cubicBezTo>
                    <a:pt x="493" y="15106"/>
                    <a:pt x="1245" y="16339"/>
                    <a:pt x="1852" y="16086"/>
                  </a:cubicBezTo>
                  <a:cubicBezTo>
                    <a:pt x="2982" y="15625"/>
                    <a:pt x="4391" y="18895"/>
                    <a:pt x="6644" y="17959"/>
                  </a:cubicBezTo>
                  <a:cubicBezTo>
                    <a:pt x="8900" y="17023"/>
                    <a:pt x="10313" y="20299"/>
                    <a:pt x="13421" y="18895"/>
                  </a:cubicBezTo>
                  <a:cubicBezTo>
                    <a:pt x="16518" y="17491"/>
                    <a:pt x="19343" y="20767"/>
                    <a:pt x="20466" y="17491"/>
                  </a:cubicBezTo>
                  <a:cubicBezTo>
                    <a:pt x="21600" y="14221"/>
                    <a:pt x="19622" y="7219"/>
                    <a:pt x="19622" y="7219"/>
                  </a:cubicBezTo>
                  <a:cubicBezTo>
                    <a:pt x="19622" y="7219"/>
                    <a:pt x="20141" y="6789"/>
                    <a:pt x="20791" y="630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29" name="Shape 2285"/>
            <p:cNvSpPr/>
            <p:nvPr/>
          </p:nvSpPr>
          <p:spPr>
            <a:xfrm>
              <a:off x="12273117" y="4149009"/>
              <a:ext cx="328096" cy="689096"/>
            </a:xfrm>
            <a:custGeom>
              <a:avLst/>
              <a:gdLst/>
              <a:ahLst/>
              <a:cxnLst>
                <a:cxn ang="0">
                  <a:pos x="wd2" y="hd2"/>
                </a:cxn>
                <a:cxn ang="5400000">
                  <a:pos x="wd2" y="hd2"/>
                </a:cxn>
                <a:cxn ang="10800000">
                  <a:pos x="wd2" y="hd2"/>
                </a:cxn>
                <a:cxn ang="16200000">
                  <a:pos x="wd2" y="hd2"/>
                </a:cxn>
              </a:cxnLst>
              <a:rect l="0" t="0" r="r" b="b"/>
              <a:pathLst>
                <a:path w="21183" h="21320" extrusionOk="0">
                  <a:moveTo>
                    <a:pt x="15958" y="2529"/>
                  </a:moveTo>
                  <a:cubicBezTo>
                    <a:pt x="15149" y="2473"/>
                    <a:pt x="13064" y="1753"/>
                    <a:pt x="13064" y="1475"/>
                  </a:cubicBezTo>
                  <a:cubicBezTo>
                    <a:pt x="13064" y="1198"/>
                    <a:pt x="14108" y="754"/>
                    <a:pt x="12254" y="643"/>
                  </a:cubicBezTo>
                  <a:cubicBezTo>
                    <a:pt x="10406" y="532"/>
                    <a:pt x="10173" y="199"/>
                    <a:pt x="9826" y="33"/>
                  </a:cubicBezTo>
                  <a:cubicBezTo>
                    <a:pt x="9479" y="-133"/>
                    <a:pt x="7972" y="365"/>
                    <a:pt x="7511" y="754"/>
                  </a:cubicBezTo>
                  <a:cubicBezTo>
                    <a:pt x="7051" y="1142"/>
                    <a:pt x="6587" y="643"/>
                    <a:pt x="5544" y="921"/>
                  </a:cubicBezTo>
                  <a:cubicBezTo>
                    <a:pt x="4502" y="1198"/>
                    <a:pt x="3462" y="532"/>
                    <a:pt x="3000" y="921"/>
                  </a:cubicBezTo>
                  <a:cubicBezTo>
                    <a:pt x="2536" y="1309"/>
                    <a:pt x="1378" y="699"/>
                    <a:pt x="799" y="1031"/>
                  </a:cubicBezTo>
                  <a:cubicBezTo>
                    <a:pt x="580" y="1158"/>
                    <a:pt x="290" y="1259"/>
                    <a:pt x="0" y="1329"/>
                  </a:cubicBezTo>
                  <a:cubicBezTo>
                    <a:pt x="508" y="1601"/>
                    <a:pt x="1059" y="1864"/>
                    <a:pt x="1059" y="2070"/>
                  </a:cubicBezTo>
                  <a:cubicBezTo>
                    <a:pt x="1059" y="2426"/>
                    <a:pt x="2544" y="2693"/>
                    <a:pt x="2544" y="3138"/>
                  </a:cubicBezTo>
                  <a:cubicBezTo>
                    <a:pt x="2544" y="3583"/>
                    <a:pt x="4400" y="3940"/>
                    <a:pt x="4958" y="3761"/>
                  </a:cubicBezTo>
                  <a:cubicBezTo>
                    <a:pt x="5516" y="3583"/>
                    <a:pt x="6817" y="3404"/>
                    <a:pt x="7001" y="4027"/>
                  </a:cubicBezTo>
                  <a:cubicBezTo>
                    <a:pt x="7185" y="4651"/>
                    <a:pt x="7931" y="4651"/>
                    <a:pt x="7931" y="5095"/>
                  </a:cubicBezTo>
                  <a:cubicBezTo>
                    <a:pt x="7931" y="5540"/>
                    <a:pt x="6072" y="5274"/>
                    <a:pt x="5702" y="5718"/>
                  </a:cubicBezTo>
                  <a:cubicBezTo>
                    <a:pt x="5329" y="6163"/>
                    <a:pt x="8857" y="6696"/>
                    <a:pt x="8857" y="7052"/>
                  </a:cubicBezTo>
                  <a:cubicBezTo>
                    <a:pt x="8857" y="7408"/>
                    <a:pt x="9971" y="7853"/>
                    <a:pt x="10342" y="8297"/>
                  </a:cubicBezTo>
                  <a:cubicBezTo>
                    <a:pt x="10715" y="8742"/>
                    <a:pt x="12386" y="9277"/>
                    <a:pt x="12754" y="9810"/>
                  </a:cubicBezTo>
                  <a:cubicBezTo>
                    <a:pt x="13127" y="10344"/>
                    <a:pt x="14614" y="10611"/>
                    <a:pt x="15171" y="10877"/>
                  </a:cubicBezTo>
                  <a:cubicBezTo>
                    <a:pt x="15726" y="11145"/>
                    <a:pt x="15911" y="11768"/>
                    <a:pt x="15726" y="12301"/>
                  </a:cubicBezTo>
                  <a:cubicBezTo>
                    <a:pt x="15542" y="12834"/>
                    <a:pt x="15539" y="13813"/>
                    <a:pt x="16655" y="14614"/>
                  </a:cubicBezTo>
                  <a:cubicBezTo>
                    <a:pt x="17768" y="15416"/>
                    <a:pt x="15354" y="15770"/>
                    <a:pt x="14614" y="16215"/>
                  </a:cubicBezTo>
                  <a:cubicBezTo>
                    <a:pt x="13871" y="16660"/>
                    <a:pt x="14241" y="17283"/>
                    <a:pt x="12013" y="17016"/>
                  </a:cubicBezTo>
                  <a:cubicBezTo>
                    <a:pt x="9786" y="16749"/>
                    <a:pt x="12386" y="17906"/>
                    <a:pt x="12013" y="18262"/>
                  </a:cubicBezTo>
                  <a:cubicBezTo>
                    <a:pt x="11642" y="18618"/>
                    <a:pt x="8672" y="17906"/>
                    <a:pt x="8672" y="18262"/>
                  </a:cubicBezTo>
                  <a:cubicBezTo>
                    <a:pt x="8672" y="18476"/>
                    <a:pt x="7668" y="18753"/>
                    <a:pt x="6867" y="18941"/>
                  </a:cubicBezTo>
                  <a:cubicBezTo>
                    <a:pt x="7185" y="19141"/>
                    <a:pt x="7637" y="19253"/>
                    <a:pt x="8164" y="19411"/>
                  </a:cubicBezTo>
                  <a:cubicBezTo>
                    <a:pt x="8860" y="19618"/>
                    <a:pt x="7300" y="19972"/>
                    <a:pt x="7342" y="20635"/>
                  </a:cubicBezTo>
                  <a:cubicBezTo>
                    <a:pt x="7384" y="21301"/>
                    <a:pt x="8426" y="21467"/>
                    <a:pt x="8815" y="21196"/>
                  </a:cubicBezTo>
                  <a:cubicBezTo>
                    <a:pt x="9205" y="20927"/>
                    <a:pt x="10809" y="20325"/>
                    <a:pt x="11459" y="20221"/>
                  </a:cubicBezTo>
                  <a:cubicBezTo>
                    <a:pt x="12109" y="20117"/>
                    <a:pt x="11459" y="19661"/>
                    <a:pt x="12151" y="19680"/>
                  </a:cubicBezTo>
                  <a:cubicBezTo>
                    <a:pt x="12845" y="19701"/>
                    <a:pt x="12627" y="19203"/>
                    <a:pt x="12933" y="18934"/>
                  </a:cubicBezTo>
                  <a:cubicBezTo>
                    <a:pt x="13237" y="18663"/>
                    <a:pt x="13711" y="18766"/>
                    <a:pt x="14753" y="18788"/>
                  </a:cubicBezTo>
                  <a:cubicBezTo>
                    <a:pt x="15793" y="18809"/>
                    <a:pt x="17264" y="18330"/>
                    <a:pt x="18738" y="17874"/>
                  </a:cubicBezTo>
                  <a:cubicBezTo>
                    <a:pt x="20211" y="17417"/>
                    <a:pt x="20471" y="17314"/>
                    <a:pt x="21033" y="16005"/>
                  </a:cubicBezTo>
                  <a:cubicBezTo>
                    <a:pt x="21600" y="14698"/>
                    <a:pt x="20383" y="13140"/>
                    <a:pt x="20342" y="12745"/>
                  </a:cubicBezTo>
                  <a:cubicBezTo>
                    <a:pt x="20300" y="12351"/>
                    <a:pt x="18304" y="10524"/>
                    <a:pt x="17568" y="10544"/>
                  </a:cubicBezTo>
                  <a:cubicBezTo>
                    <a:pt x="16832" y="10566"/>
                    <a:pt x="13453" y="8904"/>
                    <a:pt x="12845" y="8634"/>
                  </a:cubicBezTo>
                  <a:cubicBezTo>
                    <a:pt x="12239" y="8364"/>
                    <a:pt x="12411" y="7908"/>
                    <a:pt x="11545" y="7553"/>
                  </a:cubicBezTo>
                  <a:cubicBezTo>
                    <a:pt x="10679" y="7202"/>
                    <a:pt x="10592" y="6287"/>
                    <a:pt x="10809" y="5644"/>
                  </a:cubicBezTo>
                  <a:cubicBezTo>
                    <a:pt x="11028" y="5000"/>
                    <a:pt x="12933" y="4855"/>
                    <a:pt x="12889" y="4418"/>
                  </a:cubicBezTo>
                  <a:cubicBezTo>
                    <a:pt x="12848" y="3982"/>
                    <a:pt x="13060" y="3609"/>
                    <a:pt x="14014" y="3589"/>
                  </a:cubicBezTo>
                  <a:cubicBezTo>
                    <a:pt x="14969" y="3567"/>
                    <a:pt x="15878" y="3193"/>
                    <a:pt x="16312" y="2861"/>
                  </a:cubicBezTo>
                  <a:cubicBezTo>
                    <a:pt x="16373" y="2812"/>
                    <a:pt x="16462" y="2782"/>
                    <a:pt x="16561" y="2759"/>
                  </a:cubicBezTo>
                  <a:cubicBezTo>
                    <a:pt x="16318" y="2625"/>
                    <a:pt x="16108" y="2539"/>
                    <a:pt x="15958" y="252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0" name="Shape 2286"/>
            <p:cNvSpPr/>
            <p:nvPr/>
          </p:nvSpPr>
          <p:spPr>
            <a:xfrm>
              <a:off x="12273117" y="4571363"/>
              <a:ext cx="253451" cy="196329"/>
            </a:xfrm>
            <a:custGeom>
              <a:avLst/>
              <a:gdLst/>
              <a:ahLst/>
              <a:cxnLst>
                <a:cxn ang="0">
                  <a:pos x="wd2" y="hd2"/>
                </a:cxn>
                <a:cxn ang="5400000">
                  <a:pos x="wd2" y="hd2"/>
                </a:cxn>
                <a:cxn ang="10800000">
                  <a:pos x="wd2" y="hd2"/>
                </a:cxn>
                <a:cxn ang="16200000">
                  <a:pos x="wd2" y="hd2"/>
                </a:cxn>
              </a:cxnLst>
              <a:rect l="0" t="0" r="r" b="b"/>
              <a:pathLst>
                <a:path w="19805" h="21454" extrusionOk="0">
                  <a:moveTo>
                    <a:pt x="9793" y="19055"/>
                  </a:moveTo>
                  <a:cubicBezTo>
                    <a:pt x="9793" y="17798"/>
                    <a:pt x="13387" y="20314"/>
                    <a:pt x="13838" y="19055"/>
                  </a:cubicBezTo>
                  <a:cubicBezTo>
                    <a:pt x="14290" y="17798"/>
                    <a:pt x="11141" y="13712"/>
                    <a:pt x="13838" y="14656"/>
                  </a:cubicBezTo>
                  <a:cubicBezTo>
                    <a:pt x="16534" y="15597"/>
                    <a:pt x="16087" y="13399"/>
                    <a:pt x="16986" y="11827"/>
                  </a:cubicBezTo>
                  <a:cubicBezTo>
                    <a:pt x="17882" y="10255"/>
                    <a:pt x="20804" y="9004"/>
                    <a:pt x="19454" y="6172"/>
                  </a:cubicBezTo>
                  <a:cubicBezTo>
                    <a:pt x="18500" y="4165"/>
                    <a:pt x="18227" y="1853"/>
                    <a:pt x="18227" y="0"/>
                  </a:cubicBezTo>
                  <a:cubicBezTo>
                    <a:pt x="17357" y="960"/>
                    <a:pt x="16303" y="1034"/>
                    <a:pt x="15710" y="702"/>
                  </a:cubicBezTo>
                  <a:cubicBezTo>
                    <a:pt x="14951" y="276"/>
                    <a:pt x="13287" y="66"/>
                    <a:pt x="13287" y="1760"/>
                  </a:cubicBezTo>
                  <a:cubicBezTo>
                    <a:pt x="13287" y="3452"/>
                    <a:pt x="12077" y="3873"/>
                    <a:pt x="12227" y="3030"/>
                  </a:cubicBezTo>
                  <a:cubicBezTo>
                    <a:pt x="12379" y="2184"/>
                    <a:pt x="11017" y="2394"/>
                    <a:pt x="10259" y="1124"/>
                  </a:cubicBezTo>
                  <a:cubicBezTo>
                    <a:pt x="9501" y="-146"/>
                    <a:pt x="6776" y="1548"/>
                    <a:pt x="5413" y="915"/>
                  </a:cubicBezTo>
                  <a:cubicBezTo>
                    <a:pt x="4050" y="276"/>
                    <a:pt x="1932" y="1970"/>
                    <a:pt x="571" y="4303"/>
                  </a:cubicBezTo>
                  <a:cubicBezTo>
                    <a:pt x="-796" y="6631"/>
                    <a:pt x="719" y="6631"/>
                    <a:pt x="719" y="8746"/>
                  </a:cubicBezTo>
                  <a:cubicBezTo>
                    <a:pt x="719" y="10867"/>
                    <a:pt x="1631" y="10867"/>
                    <a:pt x="1176" y="12556"/>
                  </a:cubicBezTo>
                  <a:cubicBezTo>
                    <a:pt x="1162" y="12599"/>
                    <a:pt x="1153" y="12660"/>
                    <a:pt x="1142" y="12707"/>
                  </a:cubicBezTo>
                  <a:cubicBezTo>
                    <a:pt x="2478" y="13527"/>
                    <a:pt x="1951" y="15860"/>
                    <a:pt x="2099" y="17172"/>
                  </a:cubicBezTo>
                  <a:cubicBezTo>
                    <a:pt x="2256" y="18564"/>
                    <a:pt x="3570" y="17755"/>
                    <a:pt x="4302" y="17684"/>
                  </a:cubicBezTo>
                  <a:cubicBezTo>
                    <a:pt x="5038" y="17612"/>
                    <a:pt x="3830" y="19296"/>
                    <a:pt x="4458" y="20325"/>
                  </a:cubicBezTo>
                  <a:cubicBezTo>
                    <a:pt x="5091" y="21353"/>
                    <a:pt x="6924" y="19447"/>
                    <a:pt x="7292" y="20693"/>
                  </a:cubicBezTo>
                  <a:cubicBezTo>
                    <a:pt x="7381" y="20987"/>
                    <a:pt x="7489" y="21234"/>
                    <a:pt x="7609" y="21454"/>
                  </a:cubicBezTo>
                  <a:cubicBezTo>
                    <a:pt x="8579" y="20791"/>
                    <a:pt x="9793" y="19810"/>
                    <a:pt x="9793" y="1905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1" name="Shape 2287"/>
            <p:cNvSpPr/>
            <p:nvPr/>
          </p:nvSpPr>
          <p:spPr>
            <a:xfrm>
              <a:off x="12148895" y="4173853"/>
              <a:ext cx="334158" cy="404509"/>
            </a:xfrm>
            <a:custGeom>
              <a:avLst/>
              <a:gdLst/>
              <a:ahLst/>
              <a:cxnLst>
                <a:cxn ang="0">
                  <a:pos x="wd2" y="hd2"/>
                </a:cxn>
                <a:cxn ang="5400000">
                  <a:pos x="wd2" y="hd2"/>
                </a:cxn>
                <a:cxn ang="10800000">
                  <a:pos x="wd2" y="hd2"/>
                </a:cxn>
                <a:cxn ang="16200000">
                  <a:pos x="wd2" y="hd2"/>
                </a:cxn>
              </a:cxnLst>
              <a:rect l="0" t="0" r="r" b="b"/>
              <a:pathLst>
                <a:path w="21486" h="21175" extrusionOk="0">
                  <a:moveTo>
                    <a:pt x="14575" y="9685"/>
                  </a:moveTo>
                  <a:cubicBezTo>
                    <a:pt x="14575" y="9081"/>
                    <a:pt x="11062" y="8179"/>
                    <a:pt x="11433" y="7426"/>
                  </a:cubicBezTo>
                  <a:cubicBezTo>
                    <a:pt x="11802" y="6674"/>
                    <a:pt x="13653" y="7124"/>
                    <a:pt x="13653" y="6371"/>
                  </a:cubicBezTo>
                  <a:cubicBezTo>
                    <a:pt x="13653" y="5620"/>
                    <a:pt x="12911" y="5620"/>
                    <a:pt x="12727" y="4565"/>
                  </a:cubicBezTo>
                  <a:cubicBezTo>
                    <a:pt x="12544" y="3512"/>
                    <a:pt x="11248" y="3813"/>
                    <a:pt x="10692" y="4115"/>
                  </a:cubicBezTo>
                  <a:cubicBezTo>
                    <a:pt x="10137" y="4416"/>
                    <a:pt x="8288" y="3813"/>
                    <a:pt x="8288" y="3060"/>
                  </a:cubicBezTo>
                  <a:cubicBezTo>
                    <a:pt x="8288" y="2307"/>
                    <a:pt x="6808" y="1857"/>
                    <a:pt x="6808" y="1254"/>
                  </a:cubicBezTo>
                  <a:cubicBezTo>
                    <a:pt x="6808" y="907"/>
                    <a:pt x="6260" y="459"/>
                    <a:pt x="5755" y="0"/>
                  </a:cubicBezTo>
                  <a:cubicBezTo>
                    <a:pt x="5285" y="192"/>
                    <a:pt x="4806" y="235"/>
                    <a:pt x="4593" y="59"/>
                  </a:cubicBezTo>
                  <a:cubicBezTo>
                    <a:pt x="4246" y="-222"/>
                    <a:pt x="3786" y="996"/>
                    <a:pt x="4131" y="1278"/>
                  </a:cubicBezTo>
                  <a:cubicBezTo>
                    <a:pt x="4477" y="1561"/>
                    <a:pt x="4939" y="3343"/>
                    <a:pt x="4017" y="3156"/>
                  </a:cubicBezTo>
                  <a:cubicBezTo>
                    <a:pt x="3095" y="2968"/>
                    <a:pt x="3095" y="1936"/>
                    <a:pt x="2518" y="2030"/>
                  </a:cubicBezTo>
                  <a:cubicBezTo>
                    <a:pt x="2518" y="2030"/>
                    <a:pt x="1020" y="3438"/>
                    <a:pt x="1020" y="4001"/>
                  </a:cubicBezTo>
                  <a:cubicBezTo>
                    <a:pt x="1020" y="4379"/>
                    <a:pt x="446" y="4505"/>
                    <a:pt x="0" y="4689"/>
                  </a:cubicBezTo>
                  <a:cubicBezTo>
                    <a:pt x="267" y="4882"/>
                    <a:pt x="493" y="5056"/>
                    <a:pt x="571" y="5152"/>
                  </a:cubicBezTo>
                  <a:cubicBezTo>
                    <a:pt x="822" y="5455"/>
                    <a:pt x="448" y="6267"/>
                    <a:pt x="821" y="6977"/>
                  </a:cubicBezTo>
                  <a:cubicBezTo>
                    <a:pt x="1193" y="7687"/>
                    <a:pt x="2441" y="6572"/>
                    <a:pt x="2813" y="7586"/>
                  </a:cubicBezTo>
                  <a:cubicBezTo>
                    <a:pt x="3189" y="8597"/>
                    <a:pt x="2565" y="9107"/>
                    <a:pt x="2565" y="10120"/>
                  </a:cubicBezTo>
                  <a:cubicBezTo>
                    <a:pt x="2565" y="11136"/>
                    <a:pt x="1568" y="11035"/>
                    <a:pt x="1817" y="11946"/>
                  </a:cubicBezTo>
                  <a:cubicBezTo>
                    <a:pt x="2065" y="12860"/>
                    <a:pt x="3437" y="11745"/>
                    <a:pt x="4432" y="11136"/>
                  </a:cubicBezTo>
                  <a:cubicBezTo>
                    <a:pt x="5430" y="10525"/>
                    <a:pt x="6179" y="10628"/>
                    <a:pt x="6551" y="11035"/>
                  </a:cubicBezTo>
                  <a:cubicBezTo>
                    <a:pt x="6925" y="11441"/>
                    <a:pt x="8170" y="11136"/>
                    <a:pt x="8421" y="10628"/>
                  </a:cubicBezTo>
                  <a:cubicBezTo>
                    <a:pt x="8669" y="10121"/>
                    <a:pt x="10536" y="9918"/>
                    <a:pt x="11160" y="10527"/>
                  </a:cubicBezTo>
                  <a:cubicBezTo>
                    <a:pt x="11786" y="11136"/>
                    <a:pt x="12405" y="11845"/>
                    <a:pt x="13277" y="12253"/>
                  </a:cubicBezTo>
                  <a:cubicBezTo>
                    <a:pt x="14149" y="12655"/>
                    <a:pt x="12655" y="14888"/>
                    <a:pt x="13527" y="15091"/>
                  </a:cubicBezTo>
                  <a:cubicBezTo>
                    <a:pt x="14399" y="15293"/>
                    <a:pt x="15645" y="16410"/>
                    <a:pt x="15522" y="17627"/>
                  </a:cubicBezTo>
                  <a:cubicBezTo>
                    <a:pt x="15415" y="18673"/>
                    <a:pt x="16132" y="19421"/>
                    <a:pt x="15145" y="20320"/>
                  </a:cubicBezTo>
                  <a:cubicBezTo>
                    <a:pt x="15759" y="20645"/>
                    <a:pt x="16494" y="20641"/>
                    <a:pt x="16393" y="20973"/>
                  </a:cubicBezTo>
                  <a:cubicBezTo>
                    <a:pt x="16269" y="21378"/>
                    <a:pt x="17265" y="21175"/>
                    <a:pt x="17265" y="20366"/>
                  </a:cubicBezTo>
                  <a:cubicBezTo>
                    <a:pt x="17265" y="19554"/>
                    <a:pt x="18634" y="19655"/>
                    <a:pt x="19258" y="19858"/>
                  </a:cubicBezTo>
                  <a:cubicBezTo>
                    <a:pt x="19747" y="20018"/>
                    <a:pt x="20616" y="19982"/>
                    <a:pt x="21330" y="19522"/>
                  </a:cubicBezTo>
                  <a:cubicBezTo>
                    <a:pt x="21330" y="19158"/>
                    <a:pt x="21363" y="18828"/>
                    <a:pt x="21417" y="18565"/>
                  </a:cubicBezTo>
                  <a:cubicBezTo>
                    <a:pt x="21600" y="17662"/>
                    <a:pt x="21417" y="16608"/>
                    <a:pt x="20864" y="16155"/>
                  </a:cubicBezTo>
                  <a:cubicBezTo>
                    <a:pt x="20308" y="15705"/>
                    <a:pt x="18828" y="15254"/>
                    <a:pt x="18457" y="14349"/>
                  </a:cubicBezTo>
                  <a:cubicBezTo>
                    <a:pt x="18090" y="13448"/>
                    <a:pt x="16425" y="12543"/>
                    <a:pt x="16054" y="11790"/>
                  </a:cubicBezTo>
                  <a:cubicBezTo>
                    <a:pt x="15684" y="11040"/>
                    <a:pt x="14575" y="10285"/>
                    <a:pt x="14575" y="968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2" name="Shape 2288"/>
            <p:cNvSpPr/>
            <p:nvPr/>
          </p:nvSpPr>
          <p:spPr>
            <a:xfrm>
              <a:off x="12049517" y="4273231"/>
              <a:ext cx="360537" cy="687454"/>
            </a:xfrm>
            <a:custGeom>
              <a:avLst/>
              <a:gdLst/>
              <a:ahLst/>
              <a:cxnLst>
                <a:cxn ang="0">
                  <a:pos x="wd2" y="hd2"/>
                </a:cxn>
                <a:cxn ang="5400000">
                  <a:pos x="wd2" y="hd2"/>
                </a:cxn>
                <a:cxn ang="10800000">
                  <a:pos x="wd2" y="hd2"/>
                </a:cxn>
                <a:cxn ang="16200000">
                  <a:pos x="wd2" y="hd2"/>
                </a:cxn>
              </a:cxnLst>
              <a:rect l="0" t="0" r="r" b="b"/>
              <a:pathLst>
                <a:path w="21181" h="21509" extrusionOk="0">
                  <a:moveTo>
                    <a:pt x="13186" y="11369"/>
                  </a:moveTo>
                  <a:cubicBezTo>
                    <a:pt x="13186" y="10763"/>
                    <a:pt x="12047" y="10763"/>
                    <a:pt x="13075" y="10097"/>
                  </a:cubicBezTo>
                  <a:cubicBezTo>
                    <a:pt x="14097" y="9429"/>
                    <a:pt x="15690" y="8944"/>
                    <a:pt x="16715" y="9127"/>
                  </a:cubicBezTo>
                  <a:cubicBezTo>
                    <a:pt x="17740" y="9309"/>
                    <a:pt x="19787" y="8823"/>
                    <a:pt x="20359" y="9187"/>
                  </a:cubicBezTo>
                  <a:cubicBezTo>
                    <a:pt x="20460" y="9253"/>
                    <a:pt x="20578" y="9300"/>
                    <a:pt x="20698" y="9342"/>
                  </a:cubicBezTo>
                  <a:cubicBezTo>
                    <a:pt x="21600" y="8805"/>
                    <a:pt x="20943" y="8358"/>
                    <a:pt x="21043" y="7733"/>
                  </a:cubicBezTo>
                  <a:cubicBezTo>
                    <a:pt x="21155" y="7005"/>
                    <a:pt x="20016" y="6338"/>
                    <a:pt x="19220" y="6217"/>
                  </a:cubicBezTo>
                  <a:cubicBezTo>
                    <a:pt x="18423" y="6095"/>
                    <a:pt x="19787" y="4761"/>
                    <a:pt x="18992" y="4520"/>
                  </a:cubicBezTo>
                  <a:cubicBezTo>
                    <a:pt x="18195" y="4277"/>
                    <a:pt x="17628" y="3852"/>
                    <a:pt x="17057" y="3489"/>
                  </a:cubicBezTo>
                  <a:cubicBezTo>
                    <a:pt x="16487" y="3124"/>
                    <a:pt x="14781" y="3247"/>
                    <a:pt x="14553" y="3549"/>
                  </a:cubicBezTo>
                  <a:cubicBezTo>
                    <a:pt x="14325" y="3852"/>
                    <a:pt x="13186" y="4035"/>
                    <a:pt x="12845" y="3792"/>
                  </a:cubicBezTo>
                  <a:cubicBezTo>
                    <a:pt x="12506" y="3549"/>
                    <a:pt x="11822" y="3488"/>
                    <a:pt x="10910" y="3852"/>
                  </a:cubicBezTo>
                  <a:cubicBezTo>
                    <a:pt x="9999" y="4217"/>
                    <a:pt x="8746" y="4882"/>
                    <a:pt x="8521" y="4337"/>
                  </a:cubicBezTo>
                  <a:cubicBezTo>
                    <a:pt x="8293" y="3792"/>
                    <a:pt x="9204" y="3852"/>
                    <a:pt x="9204" y="3246"/>
                  </a:cubicBezTo>
                  <a:cubicBezTo>
                    <a:pt x="9204" y="2639"/>
                    <a:pt x="9772" y="2336"/>
                    <a:pt x="9429" y="1731"/>
                  </a:cubicBezTo>
                  <a:cubicBezTo>
                    <a:pt x="9090" y="1125"/>
                    <a:pt x="7951" y="1791"/>
                    <a:pt x="7610" y="1366"/>
                  </a:cubicBezTo>
                  <a:cubicBezTo>
                    <a:pt x="7268" y="943"/>
                    <a:pt x="7611" y="458"/>
                    <a:pt x="7381" y="277"/>
                  </a:cubicBezTo>
                  <a:cubicBezTo>
                    <a:pt x="7311" y="219"/>
                    <a:pt x="7104" y="115"/>
                    <a:pt x="6860" y="0"/>
                  </a:cubicBezTo>
                  <a:cubicBezTo>
                    <a:pt x="6664" y="52"/>
                    <a:pt x="6491" y="114"/>
                    <a:pt x="6421" y="203"/>
                  </a:cubicBezTo>
                  <a:cubicBezTo>
                    <a:pt x="6212" y="484"/>
                    <a:pt x="4423" y="540"/>
                    <a:pt x="4001" y="934"/>
                  </a:cubicBezTo>
                  <a:cubicBezTo>
                    <a:pt x="3581" y="1325"/>
                    <a:pt x="2315" y="1270"/>
                    <a:pt x="2000" y="1270"/>
                  </a:cubicBezTo>
                  <a:cubicBezTo>
                    <a:pt x="1682" y="1270"/>
                    <a:pt x="630" y="1325"/>
                    <a:pt x="525" y="1719"/>
                  </a:cubicBezTo>
                  <a:cubicBezTo>
                    <a:pt x="422" y="2111"/>
                    <a:pt x="0" y="3683"/>
                    <a:pt x="0" y="3962"/>
                  </a:cubicBezTo>
                  <a:cubicBezTo>
                    <a:pt x="0" y="4243"/>
                    <a:pt x="1471" y="5140"/>
                    <a:pt x="2000" y="5252"/>
                  </a:cubicBezTo>
                  <a:cubicBezTo>
                    <a:pt x="2526" y="5365"/>
                    <a:pt x="1893" y="6037"/>
                    <a:pt x="2526" y="6206"/>
                  </a:cubicBezTo>
                  <a:cubicBezTo>
                    <a:pt x="3159" y="6373"/>
                    <a:pt x="2737" y="6934"/>
                    <a:pt x="2420" y="6878"/>
                  </a:cubicBezTo>
                  <a:cubicBezTo>
                    <a:pt x="2104" y="6822"/>
                    <a:pt x="2631" y="7608"/>
                    <a:pt x="2000" y="7887"/>
                  </a:cubicBezTo>
                  <a:cubicBezTo>
                    <a:pt x="1367" y="8167"/>
                    <a:pt x="1893" y="8897"/>
                    <a:pt x="2948" y="9402"/>
                  </a:cubicBezTo>
                  <a:cubicBezTo>
                    <a:pt x="4001" y="9907"/>
                    <a:pt x="4001" y="10692"/>
                    <a:pt x="4001" y="11141"/>
                  </a:cubicBezTo>
                  <a:cubicBezTo>
                    <a:pt x="4001" y="11589"/>
                    <a:pt x="4842" y="11646"/>
                    <a:pt x="4842" y="12205"/>
                  </a:cubicBezTo>
                  <a:cubicBezTo>
                    <a:pt x="4842" y="12205"/>
                    <a:pt x="3585" y="14651"/>
                    <a:pt x="2556" y="14546"/>
                  </a:cubicBezTo>
                  <a:cubicBezTo>
                    <a:pt x="2335" y="15157"/>
                    <a:pt x="2057" y="16117"/>
                    <a:pt x="1805" y="16638"/>
                  </a:cubicBezTo>
                  <a:cubicBezTo>
                    <a:pt x="1488" y="17288"/>
                    <a:pt x="1253" y="17855"/>
                    <a:pt x="1961" y="17897"/>
                  </a:cubicBezTo>
                  <a:cubicBezTo>
                    <a:pt x="2671" y="17939"/>
                    <a:pt x="4091" y="18800"/>
                    <a:pt x="5469" y="19724"/>
                  </a:cubicBezTo>
                  <a:cubicBezTo>
                    <a:pt x="5807" y="19950"/>
                    <a:pt x="6065" y="20187"/>
                    <a:pt x="6267" y="20427"/>
                  </a:cubicBezTo>
                  <a:cubicBezTo>
                    <a:pt x="6746" y="20414"/>
                    <a:pt x="7279" y="20428"/>
                    <a:pt x="7815" y="20482"/>
                  </a:cubicBezTo>
                  <a:cubicBezTo>
                    <a:pt x="8863" y="20587"/>
                    <a:pt x="9125" y="21041"/>
                    <a:pt x="9125" y="21320"/>
                  </a:cubicBezTo>
                  <a:cubicBezTo>
                    <a:pt x="9125" y="21600"/>
                    <a:pt x="10898" y="21495"/>
                    <a:pt x="11226" y="21460"/>
                  </a:cubicBezTo>
                  <a:cubicBezTo>
                    <a:pt x="11477" y="21433"/>
                    <a:pt x="11155" y="21039"/>
                    <a:pt x="12047" y="20887"/>
                  </a:cubicBezTo>
                  <a:cubicBezTo>
                    <a:pt x="11511" y="20481"/>
                    <a:pt x="10120" y="19989"/>
                    <a:pt x="8980" y="19935"/>
                  </a:cubicBezTo>
                  <a:cubicBezTo>
                    <a:pt x="7640" y="19872"/>
                    <a:pt x="7007" y="18800"/>
                    <a:pt x="7127" y="18318"/>
                  </a:cubicBezTo>
                  <a:cubicBezTo>
                    <a:pt x="7245" y="17835"/>
                    <a:pt x="6140" y="17415"/>
                    <a:pt x="6140" y="16995"/>
                  </a:cubicBezTo>
                  <a:cubicBezTo>
                    <a:pt x="6140" y="16574"/>
                    <a:pt x="5352" y="16554"/>
                    <a:pt x="4446" y="16322"/>
                  </a:cubicBezTo>
                  <a:cubicBezTo>
                    <a:pt x="3538" y="16092"/>
                    <a:pt x="4641" y="14664"/>
                    <a:pt x="4762" y="14055"/>
                  </a:cubicBezTo>
                  <a:cubicBezTo>
                    <a:pt x="4879" y="13446"/>
                    <a:pt x="6772" y="11703"/>
                    <a:pt x="6220" y="11158"/>
                  </a:cubicBezTo>
                  <a:cubicBezTo>
                    <a:pt x="5667" y="10612"/>
                    <a:pt x="8152" y="10192"/>
                    <a:pt x="8468" y="10799"/>
                  </a:cubicBezTo>
                  <a:cubicBezTo>
                    <a:pt x="8783" y="11409"/>
                    <a:pt x="8901" y="11703"/>
                    <a:pt x="10479" y="11661"/>
                  </a:cubicBezTo>
                  <a:cubicBezTo>
                    <a:pt x="12056" y="11620"/>
                    <a:pt x="12056" y="12270"/>
                    <a:pt x="13319" y="12460"/>
                  </a:cubicBezTo>
                  <a:cubicBezTo>
                    <a:pt x="13391" y="12470"/>
                    <a:pt x="13441" y="12489"/>
                    <a:pt x="13504" y="12503"/>
                  </a:cubicBezTo>
                  <a:cubicBezTo>
                    <a:pt x="13511" y="12490"/>
                    <a:pt x="13520" y="12472"/>
                    <a:pt x="13530" y="12460"/>
                  </a:cubicBezTo>
                  <a:cubicBezTo>
                    <a:pt x="13872" y="11976"/>
                    <a:pt x="13186" y="11976"/>
                    <a:pt x="13186" y="1136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3" name="Shape 2289"/>
            <p:cNvSpPr/>
            <p:nvPr/>
          </p:nvSpPr>
          <p:spPr>
            <a:xfrm>
              <a:off x="8322863" y="2409903"/>
              <a:ext cx="431685" cy="352009"/>
            </a:xfrm>
            <a:custGeom>
              <a:avLst/>
              <a:gdLst/>
              <a:ahLst/>
              <a:cxnLst>
                <a:cxn ang="0">
                  <a:pos x="wd2" y="hd2"/>
                </a:cxn>
                <a:cxn ang="5400000">
                  <a:pos x="wd2" y="hd2"/>
                </a:cxn>
                <a:cxn ang="10800000">
                  <a:pos x="wd2" y="hd2"/>
                </a:cxn>
                <a:cxn ang="16200000">
                  <a:pos x="wd2" y="hd2"/>
                </a:cxn>
              </a:cxnLst>
              <a:rect l="0" t="0" r="r" b="b"/>
              <a:pathLst>
                <a:path w="21244" h="21220" extrusionOk="0">
                  <a:moveTo>
                    <a:pt x="246" y="4252"/>
                  </a:moveTo>
                  <a:cubicBezTo>
                    <a:pt x="394" y="4738"/>
                    <a:pt x="545" y="6436"/>
                    <a:pt x="197" y="7104"/>
                  </a:cubicBezTo>
                  <a:cubicBezTo>
                    <a:pt x="-149" y="7771"/>
                    <a:pt x="0" y="7954"/>
                    <a:pt x="346" y="8195"/>
                  </a:cubicBezTo>
                  <a:cubicBezTo>
                    <a:pt x="693" y="8438"/>
                    <a:pt x="842" y="9045"/>
                    <a:pt x="842" y="9531"/>
                  </a:cubicBezTo>
                  <a:cubicBezTo>
                    <a:pt x="842" y="10018"/>
                    <a:pt x="1089" y="9958"/>
                    <a:pt x="1139" y="10989"/>
                  </a:cubicBezTo>
                  <a:cubicBezTo>
                    <a:pt x="1188" y="12020"/>
                    <a:pt x="1388" y="12747"/>
                    <a:pt x="1684" y="13173"/>
                  </a:cubicBezTo>
                  <a:cubicBezTo>
                    <a:pt x="1915" y="13505"/>
                    <a:pt x="1875" y="14015"/>
                    <a:pt x="1751" y="14398"/>
                  </a:cubicBezTo>
                  <a:cubicBezTo>
                    <a:pt x="2167" y="14774"/>
                    <a:pt x="2633" y="15137"/>
                    <a:pt x="3045" y="15317"/>
                  </a:cubicBezTo>
                  <a:cubicBezTo>
                    <a:pt x="4076" y="15770"/>
                    <a:pt x="4447" y="16130"/>
                    <a:pt x="4519" y="16583"/>
                  </a:cubicBezTo>
                  <a:cubicBezTo>
                    <a:pt x="4592" y="17035"/>
                    <a:pt x="5479" y="17849"/>
                    <a:pt x="5701" y="17217"/>
                  </a:cubicBezTo>
                  <a:cubicBezTo>
                    <a:pt x="5921" y="16585"/>
                    <a:pt x="6512" y="16945"/>
                    <a:pt x="6955" y="16945"/>
                  </a:cubicBezTo>
                  <a:cubicBezTo>
                    <a:pt x="7398" y="16945"/>
                    <a:pt x="7472" y="17578"/>
                    <a:pt x="7544" y="17939"/>
                  </a:cubicBezTo>
                  <a:cubicBezTo>
                    <a:pt x="7618" y="18301"/>
                    <a:pt x="8649" y="18121"/>
                    <a:pt x="9022" y="18391"/>
                  </a:cubicBezTo>
                  <a:cubicBezTo>
                    <a:pt x="9390" y="18662"/>
                    <a:pt x="9538" y="19656"/>
                    <a:pt x="10053" y="20018"/>
                  </a:cubicBezTo>
                  <a:cubicBezTo>
                    <a:pt x="10572" y="20378"/>
                    <a:pt x="11012" y="19566"/>
                    <a:pt x="11383" y="19838"/>
                  </a:cubicBezTo>
                  <a:cubicBezTo>
                    <a:pt x="11751" y="20108"/>
                    <a:pt x="12711" y="20378"/>
                    <a:pt x="13301" y="20108"/>
                  </a:cubicBezTo>
                  <a:cubicBezTo>
                    <a:pt x="13888" y="19838"/>
                    <a:pt x="14261" y="20378"/>
                    <a:pt x="14996" y="20290"/>
                  </a:cubicBezTo>
                  <a:cubicBezTo>
                    <a:pt x="15734" y="20199"/>
                    <a:pt x="16695" y="20559"/>
                    <a:pt x="16915" y="20832"/>
                  </a:cubicBezTo>
                  <a:cubicBezTo>
                    <a:pt x="17032" y="20974"/>
                    <a:pt x="17657" y="21116"/>
                    <a:pt x="18225" y="21220"/>
                  </a:cubicBezTo>
                  <a:cubicBezTo>
                    <a:pt x="18371" y="20848"/>
                    <a:pt x="18086" y="19705"/>
                    <a:pt x="18132" y="19422"/>
                  </a:cubicBezTo>
                  <a:cubicBezTo>
                    <a:pt x="18180" y="19121"/>
                    <a:pt x="19914" y="17237"/>
                    <a:pt x="20212" y="16813"/>
                  </a:cubicBezTo>
                  <a:cubicBezTo>
                    <a:pt x="20510" y="16389"/>
                    <a:pt x="20957" y="16389"/>
                    <a:pt x="21203" y="15843"/>
                  </a:cubicBezTo>
                  <a:cubicBezTo>
                    <a:pt x="21451" y="15296"/>
                    <a:pt x="20510" y="13537"/>
                    <a:pt x="20312" y="13173"/>
                  </a:cubicBezTo>
                  <a:cubicBezTo>
                    <a:pt x="20114" y="12808"/>
                    <a:pt x="20013" y="11352"/>
                    <a:pt x="20164" y="10745"/>
                  </a:cubicBezTo>
                  <a:cubicBezTo>
                    <a:pt x="20312" y="10138"/>
                    <a:pt x="19420" y="9774"/>
                    <a:pt x="19420" y="9349"/>
                  </a:cubicBezTo>
                  <a:cubicBezTo>
                    <a:pt x="19420" y="8924"/>
                    <a:pt x="20262" y="8195"/>
                    <a:pt x="20708" y="7954"/>
                  </a:cubicBezTo>
                  <a:cubicBezTo>
                    <a:pt x="21153" y="7710"/>
                    <a:pt x="21004" y="6010"/>
                    <a:pt x="20609" y="5586"/>
                  </a:cubicBezTo>
                  <a:cubicBezTo>
                    <a:pt x="20212" y="5160"/>
                    <a:pt x="20013" y="4372"/>
                    <a:pt x="20262" y="3524"/>
                  </a:cubicBezTo>
                  <a:cubicBezTo>
                    <a:pt x="20510" y="2674"/>
                    <a:pt x="18777" y="2007"/>
                    <a:pt x="18527" y="2007"/>
                  </a:cubicBezTo>
                  <a:cubicBezTo>
                    <a:pt x="18486" y="2007"/>
                    <a:pt x="18463" y="1953"/>
                    <a:pt x="18445" y="1881"/>
                  </a:cubicBezTo>
                  <a:cubicBezTo>
                    <a:pt x="16898" y="2232"/>
                    <a:pt x="12938" y="1726"/>
                    <a:pt x="12638" y="1580"/>
                  </a:cubicBezTo>
                  <a:cubicBezTo>
                    <a:pt x="12441" y="1485"/>
                    <a:pt x="11940" y="1264"/>
                    <a:pt x="11508" y="1075"/>
                  </a:cubicBezTo>
                  <a:cubicBezTo>
                    <a:pt x="11312" y="1476"/>
                    <a:pt x="10902" y="1845"/>
                    <a:pt x="10286" y="1845"/>
                  </a:cubicBezTo>
                  <a:cubicBezTo>
                    <a:pt x="9330" y="1845"/>
                    <a:pt x="9263" y="670"/>
                    <a:pt x="9230" y="145"/>
                  </a:cubicBezTo>
                  <a:cubicBezTo>
                    <a:pt x="9199" y="-380"/>
                    <a:pt x="5366" y="591"/>
                    <a:pt x="4341" y="1845"/>
                  </a:cubicBezTo>
                  <a:cubicBezTo>
                    <a:pt x="3319" y="3100"/>
                    <a:pt x="940" y="2613"/>
                    <a:pt x="875" y="3300"/>
                  </a:cubicBezTo>
                  <a:cubicBezTo>
                    <a:pt x="826" y="3800"/>
                    <a:pt x="468" y="4059"/>
                    <a:pt x="237" y="3920"/>
                  </a:cubicBezTo>
                  <a:cubicBezTo>
                    <a:pt x="221" y="4042"/>
                    <a:pt x="218" y="4156"/>
                    <a:pt x="246" y="425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4" name="Shape 2290"/>
            <p:cNvSpPr/>
            <p:nvPr/>
          </p:nvSpPr>
          <p:spPr>
            <a:xfrm>
              <a:off x="8372551" y="3006168"/>
              <a:ext cx="161463" cy="153561"/>
            </a:xfrm>
            <a:custGeom>
              <a:avLst/>
              <a:gdLst/>
              <a:ahLst/>
              <a:cxnLst>
                <a:cxn ang="0">
                  <a:pos x="wd2" y="hd2"/>
                </a:cxn>
                <a:cxn ang="5400000">
                  <a:pos x="wd2" y="hd2"/>
                </a:cxn>
                <a:cxn ang="10800000">
                  <a:pos x="wd2" y="hd2"/>
                </a:cxn>
                <a:cxn ang="16200000">
                  <a:pos x="wd2" y="hd2"/>
                </a:cxn>
              </a:cxnLst>
              <a:rect l="0" t="0" r="r" b="b"/>
              <a:pathLst>
                <a:path w="21164" h="21136" extrusionOk="0">
                  <a:moveTo>
                    <a:pt x="15789" y="19199"/>
                  </a:moveTo>
                  <a:cubicBezTo>
                    <a:pt x="15554" y="17957"/>
                    <a:pt x="19332" y="12243"/>
                    <a:pt x="20280" y="12243"/>
                  </a:cubicBezTo>
                  <a:cubicBezTo>
                    <a:pt x="21068" y="12243"/>
                    <a:pt x="21361" y="6756"/>
                    <a:pt x="21030" y="3901"/>
                  </a:cubicBezTo>
                  <a:cubicBezTo>
                    <a:pt x="18098" y="1773"/>
                    <a:pt x="15659" y="1049"/>
                    <a:pt x="15659" y="1049"/>
                  </a:cubicBezTo>
                  <a:cubicBezTo>
                    <a:pt x="15659" y="1049"/>
                    <a:pt x="7781" y="641"/>
                    <a:pt x="6465" y="84"/>
                  </a:cubicBezTo>
                  <a:cubicBezTo>
                    <a:pt x="5155" y="-464"/>
                    <a:pt x="3838" y="1880"/>
                    <a:pt x="2655" y="915"/>
                  </a:cubicBezTo>
                  <a:cubicBezTo>
                    <a:pt x="1472" y="-50"/>
                    <a:pt x="-239" y="1189"/>
                    <a:pt x="28" y="2572"/>
                  </a:cubicBezTo>
                  <a:cubicBezTo>
                    <a:pt x="289" y="3948"/>
                    <a:pt x="2782" y="4779"/>
                    <a:pt x="2782" y="6846"/>
                  </a:cubicBezTo>
                  <a:cubicBezTo>
                    <a:pt x="2782" y="8913"/>
                    <a:pt x="7781" y="11952"/>
                    <a:pt x="7648" y="13054"/>
                  </a:cubicBezTo>
                  <a:cubicBezTo>
                    <a:pt x="7559" y="13829"/>
                    <a:pt x="10641" y="15930"/>
                    <a:pt x="12485" y="18765"/>
                  </a:cubicBezTo>
                  <a:cubicBezTo>
                    <a:pt x="13465" y="19416"/>
                    <a:pt x="14508" y="20264"/>
                    <a:pt x="15541" y="21136"/>
                  </a:cubicBezTo>
                  <a:cubicBezTo>
                    <a:pt x="15745" y="20224"/>
                    <a:pt x="15847" y="19516"/>
                    <a:pt x="15789" y="1919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5" name="Shape 2291"/>
            <p:cNvSpPr/>
            <p:nvPr/>
          </p:nvSpPr>
          <p:spPr>
            <a:xfrm>
              <a:off x="8298019" y="2931635"/>
              <a:ext cx="242792" cy="211712"/>
            </a:xfrm>
            <a:custGeom>
              <a:avLst/>
              <a:gdLst/>
              <a:ahLst/>
              <a:cxnLst>
                <a:cxn ang="0">
                  <a:pos x="wd2" y="hd2"/>
                </a:cxn>
                <a:cxn ang="5400000">
                  <a:pos x="wd2" y="hd2"/>
                </a:cxn>
                <a:cxn ang="10800000">
                  <a:pos x="wd2" y="hd2"/>
                </a:cxn>
                <a:cxn ang="16200000">
                  <a:pos x="wd2" y="hd2"/>
                </a:cxn>
              </a:cxnLst>
              <a:rect l="0" t="0" r="r" b="b"/>
              <a:pathLst>
                <a:path w="21600" h="21600" extrusionOk="0">
                  <a:moveTo>
                    <a:pt x="12519" y="17367"/>
                  </a:moveTo>
                  <a:cubicBezTo>
                    <a:pt x="12608" y="16550"/>
                    <a:pt x="9219" y="14298"/>
                    <a:pt x="9219" y="12765"/>
                  </a:cubicBezTo>
                  <a:cubicBezTo>
                    <a:pt x="9219" y="11233"/>
                    <a:pt x="7524" y="10617"/>
                    <a:pt x="7345" y="9597"/>
                  </a:cubicBezTo>
                  <a:cubicBezTo>
                    <a:pt x="7166" y="8572"/>
                    <a:pt x="8327" y="7654"/>
                    <a:pt x="9130" y="8369"/>
                  </a:cubicBezTo>
                  <a:cubicBezTo>
                    <a:pt x="9931" y="9085"/>
                    <a:pt x="10825" y="7347"/>
                    <a:pt x="11714" y="7753"/>
                  </a:cubicBezTo>
                  <a:cubicBezTo>
                    <a:pt x="12608" y="8166"/>
                    <a:pt x="17956" y="8471"/>
                    <a:pt x="17956" y="8471"/>
                  </a:cubicBezTo>
                  <a:cubicBezTo>
                    <a:pt x="17956" y="8471"/>
                    <a:pt x="19610" y="9008"/>
                    <a:pt x="21600" y="10585"/>
                  </a:cubicBezTo>
                  <a:cubicBezTo>
                    <a:pt x="21557" y="10159"/>
                    <a:pt x="21496" y="9802"/>
                    <a:pt x="21412" y="9590"/>
                  </a:cubicBezTo>
                  <a:cubicBezTo>
                    <a:pt x="20935" y="8300"/>
                    <a:pt x="21412" y="6830"/>
                    <a:pt x="20130" y="6278"/>
                  </a:cubicBezTo>
                  <a:cubicBezTo>
                    <a:pt x="19467" y="5993"/>
                    <a:pt x="19191" y="4681"/>
                    <a:pt x="19077" y="3475"/>
                  </a:cubicBezTo>
                  <a:cubicBezTo>
                    <a:pt x="18470" y="3686"/>
                    <a:pt x="17961" y="3859"/>
                    <a:pt x="17682" y="3941"/>
                  </a:cubicBezTo>
                  <a:cubicBezTo>
                    <a:pt x="16614" y="4248"/>
                    <a:pt x="14347" y="4092"/>
                    <a:pt x="13547" y="2866"/>
                  </a:cubicBezTo>
                  <a:cubicBezTo>
                    <a:pt x="12949" y="1956"/>
                    <a:pt x="11095" y="619"/>
                    <a:pt x="10186" y="0"/>
                  </a:cubicBezTo>
                  <a:cubicBezTo>
                    <a:pt x="9815" y="371"/>
                    <a:pt x="8392" y="1770"/>
                    <a:pt x="7773" y="1852"/>
                  </a:cubicBezTo>
                  <a:cubicBezTo>
                    <a:pt x="7056" y="1956"/>
                    <a:pt x="7505" y="4114"/>
                    <a:pt x="6784" y="4114"/>
                  </a:cubicBezTo>
                  <a:cubicBezTo>
                    <a:pt x="6070" y="4114"/>
                    <a:pt x="5532" y="5550"/>
                    <a:pt x="5353" y="6169"/>
                  </a:cubicBezTo>
                  <a:cubicBezTo>
                    <a:pt x="5174" y="6782"/>
                    <a:pt x="3564" y="5758"/>
                    <a:pt x="2847" y="6065"/>
                  </a:cubicBezTo>
                  <a:cubicBezTo>
                    <a:pt x="2333" y="6287"/>
                    <a:pt x="825" y="6557"/>
                    <a:pt x="0" y="6696"/>
                  </a:cubicBezTo>
                  <a:cubicBezTo>
                    <a:pt x="127" y="7629"/>
                    <a:pt x="76" y="8666"/>
                    <a:pt x="727" y="8666"/>
                  </a:cubicBezTo>
                  <a:cubicBezTo>
                    <a:pt x="1802" y="8666"/>
                    <a:pt x="3775" y="8533"/>
                    <a:pt x="3831" y="10174"/>
                  </a:cubicBezTo>
                  <a:cubicBezTo>
                    <a:pt x="3890" y="11817"/>
                    <a:pt x="6460" y="15446"/>
                    <a:pt x="7412" y="16681"/>
                  </a:cubicBezTo>
                  <a:cubicBezTo>
                    <a:pt x="8366" y="17914"/>
                    <a:pt x="10518" y="17642"/>
                    <a:pt x="10637" y="18667"/>
                  </a:cubicBezTo>
                  <a:cubicBezTo>
                    <a:pt x="10758" y="19696"/>
                    <a:pt x="12310" y="20652"/>
                    <a:pt x="14104" y="20788"/>
                  </a:cubicBezTo>
                  <a:cubicBezTo>
                    <a:pt x="14589" y="20828"/>
                    <a:pt x="15174" y="21149"/>
                    <a:pt x="15802" y="21600"/>
                  </a:cubicBezTo>
                  <a:cubicBezTo>
                    <a:pt x="14550" y="19498"/>
                    <a:pt x="12457" y="17941"/>
                    <a:pt x="12519" y="1736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6" name="Shape 2292"/>
            <p:cNvSpPr/>
            <p:nvPr/>
          </p:nvSpPr>
          <p:spPr>
            <a:xfrm>
              <a:off x="8546462" y="3155234"/>
              <a:ext cx="82491" cy="166463"/>
            </a:xfrm>
            <a:custGeom>
              <a:avLst/>
              <a:gdLst/>
              <a:ahLst/>
              <a:cxnLst>
                <a:cxn ang="0">
                  <a:pos x="wd2" y="hd2"/>
                </a:cxn>
                <a:cxn ang="5400000">
                  <a:pos x="wd2" y="hd2"/>
                </a:cxn>
                <a:cxn ang="10800000">
                  <a:pos x="wd2" y="hd2"/>
                </a:cxn>
                <a:cxn ang="16200000">
                  <a:pos x="wd2" y="hd2"/>
                </a:cxn>
              </a:cxnLst>
              <a:rect l="0" t="0" r="r" b="b"/>
              <a:pathLst>
                <a:path w="20828" h="21600" extrusionOk="0">
                  <a:moveTo>
                    <a:pt x="13716" y="18417"/>
                  </a:moveTo>
                  <a:cubicBezTo>
                    <a:pt x="16258" y="18162"/>
                    <a:pt x="14727" y="17114"/>
                    <a:pt x="16509" y="16198"/>
                  </a:cubicBezTo>
                  <a:cubicBezTo>
                    <a:pt x="18286" y="15285"/>
                    <a:pt x="20320" y="13459"/>
                    <a:pt x="20577" y="12807"/>
                  </a:cubicBezTo>
                  <a:cubicBezTo>
                    <a:pt x="20607" y="12735"/>
                    <a:pt x="20705" y="12684"/>
                    <a:pt x="20828" y="12640"/>
                  </a:cubicBezTo>
                  <a:cubicBezTo>
                    <a:pt x="17373" y="11308"/>
                    <a:pt x="14959" y="10351"/>
                    <a:pt x="14194" y="8985"/>
                  </a:cubicBezTo>
                  <a:cubicBezTo>
                    <a:pt x="13416" y="7590"/>
                    <a:pt x="14224" y="4861"/>
                    <a:pt x="15437" y="2871"/>
                  </a:cubicBezTo>
                  <a:cubicBezTo>
                    <a:pt x="13465" y="2153"/>
                    <a:pt x="7406" y="0"/>
                    <a:pt x="5501" y="0"/>
                  </a:cubicBezTo>
                  <a:cubicBezTo>
                    <a:pt x="3620" y="0"/>
                    <a:pt x="723" y="2153"/>
                    <a:pt x="0" y="4219"/>
                  </a:cubicBezTo>
                  <a:cubicBezTo>
                    <a:pt x="4447" y="5437"/>
                    <a:pt x="6199" y="6306"/>
                    <a:pt x="3118" y="7886"/>
                  </a:cubicBezTo>
                  <a:cubicBezTo>
                    <a:pt x="-92" y="9539"/>
                    <a:pt x="-772" y="15115"/>
                    <a:pt x="2781" y="16591"/>
                  </a:cubicBezTo>
                  <a:cubicBezTo>
                    <a:pt x="6163" y="18002"/>
                    <a:pt x="7137" y="20800"/>
                    <a:pt x="10420" y="21600"/>
                  </a:cubicBezTo>
                  <a:cubicBezTo>
                    <a:pt x="11345" y="20193"/>
                    <a:pt x="12043" y="18597"/>
                    <a:pt x="13716" y="1841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7" name="Shape 2293"/>
            <p:cNvSpPr/>
            <p:nvPr/>
          </p:nvSpPr>
          <p:spPr>
            <a:xfrm>
              <a:off x="8124107" y="2782569"/>
              <a:ext cx="333961" cy="151882"/>
            </a:xfrm>
            <a:custGeom>
              <a:avLst/>
              <a:gdLst/>
              <a:ahLst/>
              <a:cxnLst>
                <a:cxn ang="0">
                  <a:pos x="wd2" y="hd2"/>
                </a:cxn>
                <a:cxn ang="5400000">
                  <a:pos x="wd2" y="hd2"/>
                </a:cxn>
                <a:cxn ang="10800000">
                  <a:pos x="wd2" y="hd2"/>
                </a:cxn>
                <a:cxn ang="16200000">
                  <a:pos x="wd2" y="hd2"/>
                </a:cxn>
              </a:cxnLst>
              <a:rect l="0" t="0" r="r" b="b"/>
              <a:pathLst>
                <a:path w="21399" h="21600" extrusionOk="0">
                  <a:moveTo>
                    <a:pt x="18043" y="1922"/>
                  </a:moveTo>
                  <a:cubicBezTo>
                    <a:pt x="17276" y="0"/>
                    <a:pt x="15356" y="0"/>
                    <a:pt x="15356" y="0"/>
                  </a:cubicBezTo>
                  <a:cubicBezTo>
                    <a:pt x="15356" y="0"/>
                    <a:pt x="15162" y="1922"/>
                    <a:pt x="14876" y="2985"/>
                  </a:cubicBezTo>
                  <a:cubicBezTo>
                    <a:pt x="14633" y="3878"/>
                    <a:pt x="13236" y="3865"/>
                    <a:pt x="12342" y="3330"/>
                  </a:cubicBezTo>
                  <a:cubicBezTo>
                    <a:pt x="12087" y="4065"/>
                    <a:pt x="10925" y="4644"/>
                    <a:pt x="10765" y="5707"/>
                  </a:cubicBezTo>
                  <a:cubicBezTo>
                    <a:pt x="10573" y="6998"/>
                    <a:pt x="9152" y="6283"/>
                    <a:pt x="9606" y="9717"/>
                  </a:cubicBezTo>
                  <a:cubicBezTo>
                    <a:pt x="10056" y="13153"/>
                    <a:pt x="8897" y="12008"/>
                    <a:pt x="8443" y="11580"/>
                  </a:cubicBezTo>
                  <a:cubicBezTo>
                    <a:pt x="7992" y="11148"/>
                    <a:pt x="5993" y="11721"/>
                    <a:pt x="5477" y="12863"/>
                  </a:cubicBezTo>
                  <a:cubicBezTo>
                    <a:pt x="4960" y="14012"/>
                    <a:pt x="4250" y="13723"/>
                    <a:pt x="3799" y="13153"/>
                  </a:cubicBezTo>
                  <a:cubicBezTo>
                    <a:pt x="3347" y="12580"/>
                    <a:pt x="2445" y="12294"/>
                    <a:pt x="2056" y="13723"/>
                  </a:cubicBezTo>
                  <a:cubicBezTo>
                    <a:pt x="1671" y="15158"/>
                    <a:pt x="960" y="12580"/>
                    <a:pt x="380" y="12725"/>
                  </a:cubicBezTo>
                  <a:cubicBezTo>
                    <a:pt x="-201" y="12863"/>
                    <a:pt x="57" y="15586"/>
                    <a:pt x="57" y="16162"/>
                  </a:cubicBezTo>
                  <a:cubicBezTo>
                    <a:pt x="57" y="16731"/>
                    <a:pt x="960" y="18450"/>
                    <a:pt x="1540" y="17880"/>
                  </a:cubicBezTo>
                  <a:cubicBezTo>
                    <a:pt x="2122" y="17304"/>
                    <a:pt x="2831" y="18022"/>
                    <a:pt x="3347" y="18736"/>
                  </a:cubicBezTo>
                  <a:cubicBezTo>
                    <a:pt x="3863" y="19454"/>
                    <a:pt x="4830" y="18163"/>
                    <a:pt x="5153" y="17449"/>
                  </a:cubicBezTo>
                  <a:cubicBezTo>
                    <a:pt x="5477" y="16731"/>
                    <a:pt x="7283" y="16731"/>
                    <a:pt x="7476" y="16731"/>
                  </a:cubicBezTo>
                  <a:cubicBezTo>
                    <a:pt x="7670" y="16731"/>
                    <a:pt x="7734" y="19022"/>
                    <a:pt x="8057" y="19454"/>
                  </a:cubicBezTo>
                  <a:cubicBezTo>
                    <a:pt x="8379" y="19882"/>
                    <a:pt x="9606" y="20172"/>
                    <a:pt x="10702" y="20313"/>
                  </a:cubicBezTo>
                  <a:cubicBezTo>
                    <a:pt x="11798" y="20454"/>
                    <a:pt x="13410" y="21600"/>
                    <a:pt x="13927" y="21600"/>
                  </a:cubicBezTo>
                  <a:cubicBezTo>
                    <a:pt x="14444" y="21600"/>
                    <a:pt x="15280" y="19595"/>
                    <a:pt x="16440" y="19595"/>
                  </a:cubicBezTo>
                  <a:cubicBezTo>
                    <a:pt x="17603" y="19595"/>
                    <a:pt x="18248" y="18022"/>
                    <a:pt x="18442" y="18163"/>
                  </a:cubicBezTo>
                  <a:cubicBezTo>
                    <a:pt x="18445" y="18167"/>
                    <a:pt x="18450" y="18181"/>
                    <a:pt x="18453" y="18187"/>
                  </a:cubicBezTo>
                  <a:cubicBezTo>
                    <a:pt x="18535" y="17387"/>
                    <a:pt x="18672" y="16745"/>
                    <a:pt x="18924" y="16666"/>
                  </a:cubicBezTo>
                  <a:cubicBezTo>
                    <a:pt x="19395" y="16517"/>
                    <a:pt x="19058" y="14720"/>
                    <a:pt x="19395" y="13830"/>
                  </a:cubicBezTo>
                  <a:cubicBezTo>
                    <a:pt x="19732" y="12932"/>
                    <a:pt x="19125" y="11138"/>
                    <a:pt x="19732" y="11287"/>
                  </a:cubicBezTo>
                  <a:cubicBezTo>
                    <a:pt x="20336" y="11438"/>
                    <a:pt x="21007" y="11587"/>
                    <a:pt x="21007" y="9648"/>
                  </a:cubicBezTo>
                  <a:cubicBezTo>
                    <a:pt x="21007" y="8992"/>
                    <a:pt x="21169" y="8416"/>
                    <a:pt x="21399" y="7933"/>
                  </a:cubicBezTo>
                  <a:cubicBezTo>
                    <a:pt x="20734" y="5862"/>
                    <a:pt x="20255" y="2557"/>
                    <a:pt x="20255" y="2557"/>
                  </a:cubicBezTo>
                  <a:cubicBezTo>
                    <a:pt x="20255" y="2557"/>
                    <a:pt x="18814" y="3837"/>
                    <a:pt x="18043" y="192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8" name="Shape 2294"/>
            <p:cNvSpPr/>
            <p:nvPr/>
          </p:nvSpPr>
          <p:spPr>
            <a:xfrm>
              <a:off x="8397395" y="2782569"/>
              <a:ext cx="292790" cy="164818"/>
            </a:xfrm>
            <a:custGeom>
              <a:avLst/>
              <a:gdLst/>
              <a:ahLst/>
              <a:cxnLst>
                <a:cxn ang="0">
                  <a:pos x="wd2" y="hd2"/>
                </a:cxn>
                <a:cxn ang="5400000">
                  <a:pos x="wd2" y="hd2"/>
                </a:cxn>
                <a:cxn ang="10800000">
                  <a:pos x="wd2" y="hd2"/>
                </a:cxn>
                <a:cxn ang="16200000">
                  <a:pos x="wd2" y="hd2"/>
                </a:cxn>
              </a:cxnLst>
              <a:rect l="0" t="0" r="r" b="b"/>
              <a:pathLst>
                <a:path w="21382" h="21195" extrusionOk="0">
                  <a:moveTo>
                    <a:pt x="20790" y="3895"/>
                  </a:moveTo>
                  <a:cubicBezTo>
                    <a:pt x="20537" y="3748"/>
                    <a:pt x="20259" y="3436"/>
                    <a:pt x="20014" y="3059"/>
                  </a:cubicBezTo>
                  <a:cubicBezTo>
                    <a:pt x="19091" y="2697"/>
                    <a:pt x="18202" y="2223"/>
                    <a:pt x="17929" y="1742"/>
                  </a:cubicBezTo>
                  <a:cubicBezTo>
                    <a:pt x="17383" y="781"/>
                    <a:pt x="15195" y="201"/>
                    <a:pt x="14865" y="8"/>
                  </a:cubicBezTo>
                  <a:cubicBezTo>
                    <a:pt x="14538" y="-189"/>
                    <a:pt x="12456" y="3477"/>
                    <a:pt x="11797" y="3477"/>
                  </a:cubicBezTo>
                  <a:cubicBezTo>
                    <a:pt x="11141" y="3477"/>
                    <a:pt x="8292" y="4057"/>
                    <a:pt x="8292" y="5402"/>
                  </a:cubicBezTo>
                  <a:cubicBezTo>
                    <a:pt x="8292" y="6756"/>
                    <a:pt x="4791" y="6950"/>
                    <a:pt x="3806" y="5402"/>
                  </a:cubicBezTo>
                  <a:cubicBezTo>
                    <a:pt x="3650" y="5159"/>
                    <a:pt x="3501" y="4834"/>
                    <a:pt x="3358" y="4482"/>
                  </a:cubicBezTo>
                  <a:cubicBezTo>
                    <a:pt x="3094" y="4918"/>
                    <a:pt x="2913" y="5440"/>
                    <a:pt x="2913" y="6032"/>
                  </a:cubicBezTo>
                  <a:cubicBezTo>
                    <a:pt x="2913" y="7789"/>
                    <a:pt x="2146" y="7652"/>
                    <a:pt x="1456" y="7517"/>
                  </a:cubicBezTo>
                  <a:cubicBezTo>
                    <a:pt x="765" y="7383"/>
                    <a:pt x="1456" y="9003"/>
                    <a:pt x="1074" y="9814"/>
                  </a:cubicBezTo>
                  <a:cubicBezTo>
                    <a:pt x="689" y="10622"/>
                    <a:pt x="1074" y="12244"/>
                    <a:pt x="535" y="12378"/>
                  </a:cubicBezTo>
                  <a:cubicBezTo>
                    <a:pt x="250" y="12450"/>
                    <a:pt x="96" y="13031"/>
                    <a:pt x="0" y="13754"/>
                  </a:cubicBezTo>
                  <a:cubicBezTo>
                    <a:pt x="230" y="13945"/>
                    <a:pt x="796" y="15935"/>
                    <a:pt x="796" y="15935"/>
                  </a:cubicBezTo>
                  <a:cubicBezTo>
                    <a:pt x="796" y="15935"/>
                    <a:pt x="765" y="15982"/>
                    <a:pt x="719" y="16057"/>
                  </a:cubicBezTo>
                  <a:cubicBezTo>
                    <a:pt x="1465" y="16837"/>
                    <a:pt x="2987" y="18525"/>
                    <a:pt x="3476" y="19670"/>
                  </a:cubicBezTo>
                  <a:cubicBezTo>
                    <a:pt x="4134" y="21214"/>
                    <a:pt x="5994" y="21411"/>
                    <a:pt x="6871" y="21024"/>
                  </a:cubicBezTo>
                  <a:cubicBezTo>
                    <a:pt x="7746" y="20640"/>
                    <a:pt x="11471" y="18519"/>
                    <a:pt x="11471" y="18519"/>
                  </a:cubicBezTo>
                  <a:cubicBezTo>
                    <a:pt x="11471" y="18519"/>
                    <a:pt x="12349" y="19096"/>
                    <a:pt x="12893" y="19286"/>
                  </a:cubicBezTo>
                  <a:cubicBezTo>
                    <a:pt x="13023" y="19333"/>
                    <a:pt x="13370" y="19433"/>
                    <a:pt x="13827" y="19555"/>
                  </a:cubicBezTo>
                  <a:cubicBezTo>
                    <a:pt x="14093" y="19065"/>
                    <a:pt x="14915" y="18653"/>
                    <a:pt x="15794" y="17099"/>
                  </a:cubicBezTo>
                  <a:cubicBezTo>
                    <a:pt x="16821" y="15286"/>
                    <a:pt x="18366" y="8812"/>
                    <a:pt x="18808" y="8297"/>
                  </a:cubicBezTo>
                  <a:cubicBezTo>
                    <a:pt x="19249" y="7780"/>
                    <a:pt x="20425" y="6613"/>
                    <a:pt x="21014" y="5836"/>
                  </a:cubicBezTo>
                  <a:cubicBezTo>
                    <a:pt x="21600" y="5059"/>
                    <a:pt x="21456" y="4282"/>
                    <a:pt x="20790" y="389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39" name="Shape 2295"/>
            <p:cNvSpPr/>
            <p:nvPr/>
          </p:nvSpPr>
          <p:spPr>
            <a:xfrm>
              <a:off x="8248329" y="2658347"/>
              <a:ext cx="280018" cy="145865"/>
            </a:xfrm>
            <a:custGeom>
              <a:avLst/>
              <a:gdLst/>
              <a:ahLst/>
              <a:cxnLst>
                <a:cxn ang="0">
                  <a:pos x="wd2" y="hd2"/>
                </a:cxn>
                <a:cxn ang="5400000">
                  <a:pos x="wd2" y="hd2"/>
                </a:cxn>
                <a:cxn ang="10800000">
                  <a:pos x="wd2" y="hd2"/>
                </a:cxn>
                <a:cxn ang="16200000">
                  <a:pos x="wd2" y="hd2"/>
                </a:cxn>
              </a:cxnLst>
              <a:rect l="0" t="0" r="r" b="b"/>
              <a:pathLst>
                <a:path w="21078" h="21553" extrusionOk="0">
                  <a:moveTo>
                    <a:pt x="19948" y="9787"/>
                  </a:moveTo>
                  <a:cubicBezTo>
                    <a:pt x="19380" y="9127"/>
                    <a:pt x="17802" y="9565"/>
                    <a:pt x="17688" y="8679"/>
                  </a:cubicBezTo>
                  <a:cubicBezTo>
                    <a:pt x="17579" y="7794"/>
                    <a:pt x="17466" y="6245"/>
                    <a:pt x="16786" y="6245"/>
                  </a:cubicBezTo>
                  <a:cubicBezTo>
                    <a:pt x="16110" y="6245"/>
                    <a:pt x="15205" y="5359"/>
                    <a:pt x="14868" y="6908"/>
                  </a:cubicBezTo>
                  <a:cubicBezTo>
                    <a:pt x="14529" y="8457"/>
                    <a:pt x="13174" y="6464"/>
                    <a:pt x="13060" y="5356"/>
                  </a:cubicBezTo>
                  <a:cubicBezTo>
                    <a:pt x="12951" y="4244"/>
                    <a:pt x="12385" y="3362"/>
                    <a:pt x="10803" y="2251"/>
                  </a:cubicBezTo>
                  <a:cubicBezTo>
                    <a:pt x="10177" y="1810"/>
                    <a:pt x="9463" y="921"/>
                    <a:pt x="8827" y="0"/>
                  </a:cubicBezTo>
                  <a:cubicBezTo>
                    <a:pt x="8776" y="265"/>
                    <a:pt x="8714" y="516"/>
                    <a:pt x="8648" y="713"/>
                  </a:cubicBezTo>
                  <a:cubicBezTo>
                    <a:pt x="8345" y="1609"/>
                    <a:pt x="7282" y="-29"/>
                    <a:pt x="6829" y="864"/>
                  </a:cubicBezTo>
                  <a:cubicBezTo>
                    <a:pt x="6374" y="1756"/>
                    <a:pt x="4858" y="1903"/>
                    <a:pt x="4024" y="3391"/>
                  </a:cubicBezTo>
                  <a:cubicBezTo>
                    <a:pt x="3191" y="4879"/>
                    <a:pt x="1449" y="5625"/>
                    <a:pt x="462" y="6069"/>
                  </a:cubicBezTo>
                  <a:cubicBezTo>
                    <a:pt x="-522" y="6517"/>
                    <a:pt x="313" y="8303"/>
                    <a:pt x="691" y="9640"/>
                  </a:cubicBezTo>
                  <a:cubicBezTo>
                    <a:pt x="1071" y="10977"/>
                    <a:pt x="1071" y="14250"/>
                    <a:pt x="1828" y="15294"/>
                  </a:cubicBezTo>
                  <a:cubicBezTo>
                    <a:pt x="2585" y="16333"/>
                    <a:pt x="5087" y="19459"/>
                    <a:pt x="5390" y="20499"/>
                  </a:cubicBezTo>
                  <a:cubicBezTo>
                    <a:pt x="5441" y="20678"/>
                    <a:pt x="5408" y="20847"/>
                    <a:pt x="5346" y="21001"/>
                  </a:cubicBezTo>
                  <a:cubicBezTo>
                    <a:pt x="6398" y="21560"/>
                    <a:pt x="8038" y="21571"/>
                    <a:pt x="8321" y="20646"/>
                  </a:cubicBezTo>
                  <a:cubicBezTo>
                    <a:pt x="8659" y="19538"/>
                    <a:pt x="8887" y="17541"/>
                    <a:pt x="8887" y="17541"/>
                  </a:cubicBezTo>
                  <a:cubicBezTo>
                    <a:pt x="8887" y="17541"/>
                    <a:pt x="11143" y="17541"/>
                    <a:pt x="12043" y="19538"/>
                  </a:cubicBezTo>
                  <a:cubicBezTo>
                    <a:pt x="12951" y="21532"/>
                    <a:pt x="14644" y="20202"/>
                    <a:pt x="14644" y="20202"/>
                  </a:cubicBezTo>
                  <a:cubicBezTo>
                    <a:pt x="14644" y="20202"/>
                    <a:pt x="14737" y="20764"/>
                    <a:pt x="14889" y="21553"/>
                  </a:cubicBezTo>
                  <a:cubicBezTo>
                    <a:pt x="15133" y="20456"/>
                    <a:pt x="15453" y="19499"/>
                    <a:pt x="15836" y="19381"/>
                  </a:cubicBezTo>
                  <a:cubicBezTo>
                    <a:pt x="16792" y="19119"/>
                    <a:pt x="18147" y="18850"/>
                    <a:pt x="19098" y="16186"/>
                  </a:cubicBezTo>
                  <a:cubicBezTo>
                    <a:pt x="19591" y="14810"/>
                    <a:pt x="20402" y="13720"/>
                    <a:pt x="21078" y="12985"/>
                  </a:cubicBezTo>
                  <a:cubicBezTo>
                    <a:pt x="20623" y="11891"/>
                    <a:pt x="20388" y="10307"/>
                    <a:pt x="19948" y="978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0" name="Shape 2296"/>
            <p:cNvSpPr/>
            <p:nvPr/>
          </p:nvSpPr>
          <p:spPr>
            <a:xfrm>
              <a:off x="8422240" y="2732880"/>
              <a:ext cx="254218" cy="102244"/>
            </a:xfrm>
            <a:custGeom>
              <a:avLst/>
              <a:gdLst/>
              <a:ahLst/>
              <a:cxnLst>
                <a:cxn ang="0">
                  <a:pos x="wd2" y="hd2"/>
                </a:cxn>
                <a:cxn ang="5400000">
                  <a:pos x="wd2" y="hd2"/>
                </a:cxn>
                <a:cxn ang="10800000">
                  <a:pos x="wd2" y="hd2"/>
                </a:cxn>
                <a:cxn ang="16200000">
                  <a:pos x="wd2" y="hd2"/>
                </a:cxn>
              </a:cxnLst>
              <a:rect l="0" t="0" r="r" b="b"/>
              <a:pathLst>
                <a:path w="21600" h="20455" extrusionOk="0">
                  <a:moveTo>
                    <a:pt x="16026" y="1971"/>
                  </a:moveTo>
                  <a:cubicBezTo>
                    <a:pt x="14754" y="2262"/>
                    <a:pt x="14113" y="466"/>
                    <a:pt x="13099" y="1369"/>
                  </a:cubicBezTo>
                  <a:cubicBezTo>
                    <a:pt x="12080" y="2262"/>
                    <a:pt x="10423" y="1369"/>
                    <a:pt x="9788" y="466"/>
                  </a:cubicBezTo>
                  <a:cubicBezTo>
                    <a:pt x="9145" y="-432"/>
                    <a:pt x="8386" y="2262"/>
                    <a:pt x="7491" y="1068"/>
                  </a:cubicBezTo>
                  <a:cubicBezTo>
                    <a:pt x="7296" y="801"/>
                    <a:pt x="7133" y="422"/>
                    <a:pt x="6986" y="0"/>
                  </a:cubicBezTo>
                  <a:cubicBezTo>
                    <a:pt x="6224" y="990"/>
                    <a:pt x="5308" y="2471"/>
                    <a:pt x="4750" y="4330"/>
                  </a:cubicBezTo>
                  <a:cubicBezTo>
                    <a:pt x="3678" y="7941"/>
                    <a:pt x="2148" y="8300"/>
                    <a:pt x="1072" y="8659"/>
                  </a:cubicBezTo>
                  <a:cubicBezTo>
                    <a:pt x="635" y="8815"/>
                    <a:pt x="276" y="10116"/>
                    <a:pt x="0" y="11596"/>
                  </a:cubicBezTo>
                  <a:cubicBezTo>
                    <a:pt x="350" y="13722"/>
                    <a:pt x="992" y="17159"/>
                    <a:pt x="1760" y="18760"/>
                  </a:cubicBezTo>
                  <a:cubicBezTo>
                    <a:pt x="2907" y="21168"/>
                    <a:pt x="6980" y="20867"/>
                    <a:pt x="6980" y="18760"/>
                  </a:cubicBezTo>
                  <a:cubicBezTo>
                    <a:pt x="6980" y="16664"/>
                    <a:pt x="10293" y="15766"/>
                    <a:pt x="11058" y="15766"/>
                  </a:cubicBezTo>
                  <a:cubicBezTo>
                    <a:pt x="11825" y="15766"/>
                    <a:pt x="14245" y="10062"/>
                    <a:pt x="14626" y="10368"/>
                  </a:cubicBezTo>
                  <a:cubicBezTo>
                    <a:pt x="15012" y="10664"/>
                    <a:pt x="17557" y="11572"/>
                    <a:pt x="18192" y="13067"/>
                  </a:cubicBezTo>
                  <a:cubicBezTo>
                    <a:pt x="18508" y="13809"/>
                    <a:pt x="19545" y="14552"/>
                    <a:pt x="20619" y="15110"/>
                  </a:cubicBezTo>
                  <a:cubicBezTo>
                    <a:pt x="20169" y="14183"/>
                    <a:pt x="19813" y="12975"/>
                    <a:pt x="19813" y="11980"/>
                  </a:cubicBezTo>
                  <a:cubicBezTo>
                    <a:pt x="19813" y="10373"/>
                    <a:pt x="21097" y="6145"/>
                    <a:pt x="21522" y="5334"/>
                  </a:cubicBezTo>
                  <a:cubicBezTo>
                    <a:pt x="21559" y="5276"/>
                    <a:pt x="21575" y="5155"/>
                    <a:pt x="21600" y="5053"/>
                  </a:cubicBezTo>
                  <a:cubicBezTo>
                    <a:pt x="20619" y="4713"/>
                    <a:pt x="19541" y="4237"/>
                    <a:pt x="19339" y="3767"/>
                  </a:cubicBezTo>
                  <a:cubicBezTo>
                    <a:pt x="18957" y="2864"/>
                    <a:pt x="17300" y="1670"/>
                    <a:pt x="16026" y="197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1" name="Shape 2297"/>
            <p:cNvSpPr/>
            <p:nvPr/>
          </p:nvSpPr>
          <p:spPr>
            <a:xfrm>
              <a:off x="7254555" y="3180079"/>
              <a:ext cx="151502" cy="277186"/>
            </a:xfrm>
            <a:custGeom>
              <a:avLst/>
              <a:gdLst/>
              <a:ahLst/>
              <a:cxnLst>
                <a:cxn ang="0">
                  <a:pos x="wd2" y="hd2"/>
                </a:cxn>
                <a:cxn ang="5400000">
                  <a:pos x="wd2" y="hd2"/>
                </a:cxn>
                <a:cxn ang="10800000">
                  <a:pos x="wd2" y="hd2"/>
                </a:cxn>
                <a:cxn ang="16200000">
                  <a:pos x="wd2" y="hd2"/>
                </a:cxn>
              </a:cxnLst>
              <a:rect l="0" t="0" r="r" b="b"/>
              <a:pathLst>
                <a:path w="19156" h="21133" extrusionOk="0">
                  <a:moveTo>
                    <a:pt x="14335" y="17312"/>
                  </a:moveTo>
                  <a:cubicBezTo>
                    <a:pt x="16607" y="17064"/>
                    <a:pt x="13714" y="15944"/>
                    <a:pt x="13093" y="15570"/>
                  </a:cubicBezTo>
                  <a:cubicBezTo>
                    <a:pt x="12473" y="15196"/>
                    <a:pt x="13301" y="13702"/>
                    <a:pt x="14541" y="13702"/>
                  </a:cubicBezTo>
                  <a:cubicBezTo>
                    <a:pt x="15779" y="13702"/>
                    <a:pt x="14541" y="12830"/>
                    <a:pt x="12887" y="11831"/>
                  </a:cubicBezTo>
                  <a:cubicBezTo>
                    <a:pt x="11237" y="10836"/>
                    <a:pt x="12887" y="10464"/>
                    <a:pt x="14335" y="10464"/>
                  </a:cubicBezTo>
                  <a:cubicBezTo>
                    <a:pt x="15779" y="10464"/>
                    <a:pt x="13921" y="8970"/>
                    <a:pt x="15365" y="8099"/>
                  </a:cubicBezTo>
                  <a:cubicBezTo>
                    <a:pt x="16811" y="7224"/>
                    <a:pt x="14949" y="5609"/>
                    <a:pt x="14949" y="4860"/>
                  </a:cubicBezTo>
                  <a:cubicBezTo>
                    <a:pt x="14949" y="4112"/>
                    <a:pt x="17017" y="3864"/>
                    <a:pt x="18672" y="2871"/>
                  </a:cubicBezTo>
                  <a:cubicBezTo>
                    <a:pt x="20322" y="1870"/>
                    <a:pt x="17225" y="2246"/>
                    <a:pt x="17225" y="1499"/>
                  </a:cubicBezTo>
                  <a:cubicBezTo>
                    <a:pt x="17225" y="751"/>
                    <a:pt x="15157" y="501"/>
                    <a:pt x="13714" y="1127"/>
                  </a:cubicBezTo>
                  <a:cubicBezTo>
                    <a:pt x="12266" y="1750"/>
                    <a:pt x="12679" y="1127"/>
                    <a:pt x="11442" y="1127"/>
                  </a:cubicBezTo>
                  <a:cubicBezTo>
                    <a:pt x="10203" y="1127"/>
                    <a:pt x="7930" y="1375"/>
                    <a:pt x="7930" y="627"/>
                  </a:cubicBezTo>
                  <a:cubicBezTo>
                    <a:pt x="7930" y="-122"/>
                    <a:pt x="6899" y="-244"/>
                    <a:pt x="5865" y="501"/>
                  </a:cubicBezTo>
                  <a:cubicBezTo>
                    <a:pt x="5563" y="723"/>
                    <a:pt x="5042" y="840"/>
                    <a:pt x="4338" y="892"/>
                  </a:cubicBezTo>
                  <a:cubicBezTo>
                    <a:pt x="4187" y="1870"/>
                    <a:pt x="4022" y="2780"/>
                    <a:pt x="4494" y="3241"/>
                  </a:cubicBezTo>
                  <a:cubicBezTo>
                    <a:pt x="5597" y="4316"/>
                    <a:pt x="3135" y="9996"/>
                    <a:pt x="929" y="11532"/>
                  </a:cubicBezTo>
                  <a:cubicBezTo>
                    <a:pt x="-1278" y="13065"/>
                    <a:pt x="846" y="13476"/>
                    <a:pt x="3135" y="14551"/>
                  </a:cubicBezTo>
                  <a:cubicBezTo>
                    <a:pt x="5428" y="15625"/>
                    <a:pt x="3902" y="19514"/>
                    <a:pt x="3902" y="20435"/>
                  </a:cubicBezTo>
                  <a:cubicBezTo>
                    <a:pt x="3902" y="21356"/>
                    <a:pt x="5936" y="21101"/>
                    <a:pt x="8313" y="21101"/>
                  </a:cubicBezTo>
                  <a:cubicBezTo>
                    <a:pt x="9729" y="21101"/>
                    <a:pt x="11327" y="20722"/>
                    <a:pt x="12895" y="20555"/>
                  </a:cubicBezTo>
                  <a:cubicBezTo>
                    <a:pt x="12430" y="20128"/>
                    <a:pt x="12064" y="19706"/>
                    <a:pt x="12064" y="19429"/>
                  </a:cubicBezTo>
                  <a:cubicBezTo>
                    <a:pt x="12064" y="18681"/>
                    <a:pt x="12064" y="17562"/>
                    <a:pt x="14335" y="1731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2" name="Shape 2298"/>
            <p:cNvSpPr/>
            <p:nvPr/>
          </p:nvSpPr>
          <p:spPr>
            <a:xfrm>
              <a:off x="7825975" y="2509281"/>
              <a:ext cx="185879" cy="159524"/>
            </a:xfrm>
            <a:custGeom>
              <a:avLst/>
              <a:gdLst/>
              <a:ahLst/>
              <a:cxnLst>
                <a:cxn ang="0">
                  <a:pos x="wd2" y="hd2"/>
                </a:cxn>
                <a:cxn ang="5400000">
                  <a:pos x="wd2" y="hd2"/>
                </a:cxn>
                <a:cxn ang="10800000">
                  <a:pos x="wd2" y="hd2"/>
                </a:cxn>
                <a:cxn ang="16200000">
                  <a:pos x="wd2" y="hd2"/>
                </a:cxn>
              </a:cxnLst>
              <a:rect l="0" t="0" r="r" b="b"/>
              <a:pathLst>
                <a:path w="21412" h="21408" extrusionOk="0">
                  <a:moveTo>
                    <a:pt x="6828" y="16677"/>
                  </a:moveTo>
                  <a:cubicBezTo>
                    <a:pt x="7772" y="15577"/>
                    <a:pt x="9426" y="16127"/>
                    <a:pt x="10372" y="17231"/>
                  </a:cubicBezTo>
                  <a:cubicBezTo>
                    <a:pt x="11318" y="18331"/>
                    <a:pt x="12736" y="18601"/>
                    <a:pt x="14155" y="20255"/>
                  </a:cubicBezTo>
                  <a:cubicBezTo>
                    <a:pt x="14518" y="20679"/>
                    <a:pt x="14912" y="21063"/>
                    <a:pt x="15298" y="21408"/>
                  </a:cubicBezTo>
                  <a:cubicBezTo>
                    <a:pt x="15429" y="20249"/>
                    <a:pt x="15456" y="17934"/>
                    <a:pt x="15894" y="16739"/>
                  </a:cubicBezTo>
                  <a:cubicBezTo>
                    <a:pt x="16358" y="15482"/>
                    <a:pt x="15429" y="13857"/>
                    <a:pt x="16203" y="13857"/>
                  </a:cubicBezTo>
                  <a:cubicBezTo>
                    <a:pt x="16975" y="13857"/>
                    <a:pt x="19142" y="13857"/>
                    <a:pt x="19142" y="12239"/>
                  </a:cubicBezTo>
                  <a:cubicBezTo>
                    <a:pt x="19142" y="10618"/>
                    <a:pt x="19761" y="11155"/>
                    <a:pt x="20225" y="10253"/>
                  </a:cubicBezTo>
                  <a:cubicBezTo>
                    <a:pt x="20689" y="9354"/>
                    <a:pt x="18833" y="7551"/>
                    <a:pt x="18523" y="7010"/>
                  </a:cubicBezTo>
                  <a:cubicBezTo>
                    <a:pt x="18214" y="6470"/>
                    <a:pt x="19915" y="6291"/>
                    <a:pt x="21153" y="4135"/>
                  </a:cubicBezTo>
                  <a:cubicBezTo>
                    <a:pt x="21600" y="3347"/>
                    <a:pt x="21416" y="1739"/>
                    <a:pt x="21002" y="0"/>
                  </a:cubicBezTo>
                  <a:cubicBezTo>
                    <a:pt x="20795" y="645"/>
                    <a:pt x="20381" y="1107"/>
                    <a:pt x="19683" y="619"/>
                  </a:cubicBezTo>
                  <a:cubicBezTo>
                    <a:pt x="18523" y="-192"/>
                    <a:pt x="16748" y="257"/>
                    <a:pt x="14427" y="798"/>
                  </a:cubicBezTo>
                  <a:cubicBezTo>
                    <a:pt x="12107" y="1338"/>
                    <a:pt x="11411" y="3950"/>
                    <a:pt x="12258" y="5031"/>
                  </a:cubicBezTo>
                  <a:cubicBezTo>
                    <a:pt x="13111" y="6112"/>
                    <a:pt x="10021" y="6652"/>
                    <a:pt x="9789" y="5213"/>
                  </a:cubicBezTo>
                  <a:cubicBezTo>
                    <a:pt x="9557" y="3767"/>
                    <a:pt x="7237" y="4760"/>
                    <a:pt x="7390" y="6652"/>
                  </a:cubicBezTo>
                  <a:cubicBezTo>
                    <a:pt x="7546" y="8540"/>
                    <a:pt x="4838" y="9263"/>
                    <a:pt x="4996" y="11601"/>
                  </a:cubicBezTo>
                  <a:cubicBezTo>
                    <a:pt x="5150" y="13949"/>
                    <a:pt x="2518" y="16107"/>
                    <a:pt x="819" y="17276"/>
                  </a:cubicBezTo>
                  <a:cubicBezTo>
                    <a:pt x="555" y="17462"/>
                    <a:pt x="278" y="17651"/>
                    <a:pt x="0" y="17836"/>
                  </a:cubicBezTo>
                  <a:cubicBezTo>
                    <a:pt x="857" y="18299"/>
                    <a:pt x="1540" y="18601"/>
                    <a:pt x="1863" y="18601"/>
                  </a:cubicBezTo>
                  <a:cubicBezTo>
                    <a:pt x="3284" y="18601"/>
                    <a:pt x="5882" y="17781"/>
                    <a:pt x="6828" y="1667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3" name="Shape 2299"/>
            <p:cNvSpPr/>
            <p:nvPr/>
          </p:nvSpPr>
          <p:spPr>
            <a:xfrm>
              <a:off x="7925353" y="2708036"/>
              <a:ext cx="30080" cy="41925"/>
            </a:xfrm>
            <a:custGeom>
              <a:avLst/>
              <a:gdLst/>
              <a:ahLst/>
              <a:cxnLst>
                <a:cxn ang="0">
                  <a:pos x="wd2" y="hd2"/>
                </a:cxn>
                <a:cxn ang="5400000">
                  <a:pos x="wd2" y="hd2"/>
                </a:cxn>
                <a:cxn ang="10800000">
                  <a:pos x="wd2" y="hd2"/>
                </a:cxn>
                <a:cxn ang="16200000">
                  <a:pos x="wd2" y="hd2"/>
                </a:cxn>
              </a:cxnLst>
              <a:rect l="0" t="0" r="r" b="b"/>
              <a:pathLst>
                <a:path w="20823" h="21600" extrusionOk="0">
                  <a:moveTo>
                    <a:pt x="11064" y="0"/>
                  </a:moveTo>
                  <a:cubicBezTo>
                    <a:pt x="4892" y="2575"/>
                    <a:pt x="-777" y="8125"/>
                    <a:pt x="88" y="19863"/>
                  </a:cubicBezTo>
                  <a:cubicBezTo>
                    <a:pt x="6126" y="19725"/>
                    <a:pt x="14650" y="20263"/>
                    <a:pt x="20823" y="21600"/>
                  </a:cubicBezTo>
                  <a:cubicBezTo>
                    <a:pt x="19320" y="8813"/>
                    <a:pt x="12610" y="4850"/>
                    <a:pt x="10880" y="2213"/>
                  </a:cubicBezTo>
                  <a:cubicBezTo>
                    <a:pt x="10376" y="1500"/>
                    <a:pt x="10544" y="750"/>
                    <a:pt x="11064" y="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4" name="Shape 2300"/>
            <p:cNvSpPr/>
            <p:nvPr/>
          </p:nvSpPr>
          <p:spPr>
            <a:xfrm>
              <a:off x="7801131" y="2633503"/>
              <a:ext cx="175067" cy="121832"/>
            </a:xfrm>
            <a:custGeom>
              <a:avLst/>
              <a:gdLst/>
              <a:ahLst/>
              <a:cxnLst>
                <a:cxn ang="0">
                  <a:pos x="wd2" y="hd2"/>
                </a:cxn>
                <a:cxn ang="5400000">
                  <a:pos x="wd2" y="hd2"/>
                </a:cxn>
                <a:cxn ang="10800000">
                  <a:pos x="wd2" y="hd2"/>
                </a:cxn>
                <a:cxn ang="16200000">
                  <a:pos x="wd2" y="hd2"/>
                </a:cxn>
              </a:cxnLst>
              <a:rect l="0" t="0" r="r" b="b"/>
              <a:pathLst>
                <a:path w="21446" h="20648" extrusionOk="0">
                  <a:moveTo>
                    <a:pt x="716" y="5441"/>
                  </a:moveTo>
                  <a:cubicBezTo>
                    <a:pt x="840" y="6638"/>
                    <a:pt x="2196" y="9537"/>
                    <a:pt x="2688" y="8344"/>
                  </a:cubicBezTo>
                  <a:cubicBezTo>
                    <a:pt x="3183" y="7148"/>
                    <a:pt x="4417" y="9882"/>
                    <a:pt x="5525" y="10733"/>
                  </a:cubicBezTo>
                  <a:cubicBezTo>
                    <a:pt x="6635" y="11585"/>
                    <a:pt x="8854" y="12608"/>
                    <a:pt x="8979" y="13632"/>
                  </a:cubicBezTo>
                  <a:cubicBezTo>
                    <a:pt x="9102" y="14656"/>
                    <a:pt x="9472" y="16877"/>
                    <a:pt x="10582" y="16190"/>
                  </a:cubicBezTo>
                  <a:cubicBezTo>
                    <a:pt x="11692" y="15507"/>
                    <a:pt x="13048" y="13122"/>
                    <a:pt x="13048" y="14483"/>
                  </a:cubicBezTo>
                  <a:cubicBezTo>
                    <a:pt x="13048" y="15849"/>
                    <a:pt x="13418" y="18410"/>
                    <a:pt x="14651" y="18069"/>
                  </a:cubicBezTo>
                  <a:cubicBezTo>
                    <a:pt x="15885" y="17724"/>
                    <a:pt x="16255" y="20968"/>
                    <a:pt x="17488" y="20623"/>
                  </a:cubicBezTo>
                  <a:cubicBezTo>
                    <a:pt x="17711" y="20569"/>
                    <a:pt x="18019" y="20532"/>
                    <a:pt x="18377" y="20516"/>
                  </a:cubicBezTo>
                  <a:cubicBezTo>
                    <a:pt x="18225" y="16655"/>
                    <a:pt x="19227" y="14833"/>
                    <a:pt x="20320" y="13982"/>
                  </a:cubicBezTo>
                  <a:cubicBezTo>
                    <a:pt x="20578" y="13303"/>
                    <a:pt x="21315" y="12592"/>
                    <a:pt x="21435" y="11757"/>
                  </a:cubicBezTo>
                  <a:cubicBezTo>
                    <a:pt x="21600" y="10622"/>
                    <a:pt x="19793" y="8344"/>
                    <a:pt x="19955" y="6979"/>
                  </a:cubicBezTo>
                  <a:cubicBezTo>
                    <a:pt x="19962" y="6909"/>
                    <a:pt x="19971" y="6811"/>
                    <a:pt x="19979" y="6732"/>
                  </a:cubicBezTo>
                  <a:cubicBezTo>
                    <a:pt x="19569" y="6301"/>
                    <a:pt x="19149" y="5816"/>
                    <a:pt x="18763" y="5277"/>
                  </a:cubicBezTo>
                  <a:cubicBezTo>
                    <a:pt x="17255" y="3192"/>
                    <a:pt x="15748" y="2847"/>
                    <a:pt x="14740" y="1457"/>
                  </a:cubicBezTo>
                  <a:cubicBezTo>
                    <a:pt x="13734" y="63"/>
                    <a:pt x="11978" y="-632"/>
                    <a:pt x="10972" y="758"/>
                  </a:cubicBezTo>
                  <a:cubicBezTo>
                    <a:pt x="9967" y="2152"/>
                    <a:pt x="7203" y="3192"/>
                    <a:pt x="5692" y="3192"/>
                  </a:cubicBezTo>
                  <a:cubicBezTo>
                    <a:pt x="5348" y="3192"/>
                    <a:pt x="4620" y="2806"/>
                    <a:pt x="3711" y="2222"/>
                  </a:cubicBezTo>
                  <a:cubicBezTo>
                    <a:pt x="2523" y="3172"/>
                    <a:pt x="1260" y="4072"/>
                    <a:pt x="0" y="4426"/>
                  </a:cubicBezTo>
                  <a:cubicBezTo>
                    <a:pt x="251" y="4899"/>
                    <a:pt x="635" y="4648"/>
                    <a:pt x="716" y="544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5" name="Shape 2301"/>
            <p:cNvSpPr/>
            <p:nvPr/>
          </p:nvSpPr>
          <p:spPr>
            <a:xfrm>
              <a:off x="8596151" y="2807413"/>
              <a:ext cx="409034" cy="266422"/>
            </a:xfrm>
            <a:custGeom>
              <a:avLst/>
              <a:gdLst/>
              <a:ahLst/>
              <a:cxnLst>
                <a:cxn ang="0">
                  <a:pos x="wd2" y="hd2"/>
                </a:cxn>
                <a:cxn ang="5400000">
                  <a:pos x="wd2" y="hd2"/>
                </a:cxn>
                <a:cxn ang="10800000">
                  <a:pos x="wd2" y="hd2"/>
                </a:cxn>
                <a:cxn ang="16200000">
                  <a:pos x="wd2" y="hd2"/>
                </a:cxn>
              </a:cxnLst>
              <a:rect l="0" t="0" r="r" b="b"/>
              <a:pathLst>
                <a:path w="21459" h="21572" extrusionOk="0">
                  <a:moveTo>
                    <a:pt x="19264" y="14426"/>
                  </a:moveTo>
                  <a:cubicBezTo>
                    <a:pt x="18771" y="14319"/>
                    <a:pt x="18136" y="13993"/>
                    <a:pt x="18349" y="13559"/>
                  </a:cubicBezTo>
                  <a:cubicBezTo>
                    <a:pt x="18361" y="13530"/>
                    <a:pt x="18389" y="13477"/>
                    <a:pt x="18411" y="13433"/>
                  </a:cubicBezTo>
                  <a:cubicBezTo>
                    <a:pt x="17750" y="12610"/>
                    <a:pt x="17577" y="9944"/>
                    <a:pt x="17997" y="9292"/>
                  </a:cubicBezTo>
                  <a:cubicBezTo>
                    <a:pt x="18536" y="8463"/>
                    <a:pt x="17136" y="5308"/>
                    <a:pt x="16490" y="4143"/>
                  </a:cubicBezTo>
                  <a:cubicBezTo>
                    <a:pt x="16190" y="3599"/>
                    <a:pt x="15533" y="1782"/>
                    <a:pt x="14922" y="0"/>
                  </a:cubicBezTo>
                  <a:cubicBezTo>
                    <a:pt x="14362" y="281"/>
                    <a:pt x="13868" y="595"/>
                    <a:pt x="13771" y="843"/>
                  </a:cubicBezTo>
                  <a:cubicBezTo>
                    <a:pt x="13560" y="1385"/>
                    <a:pt x="12855" y="1931"/>
                    <a:pt x="12432" y="1931"/>
                  </a:cubicBezTo>
                  <a:cubicBezTo>
                    <a:pt x="12010" y="1931"/>
                    <a:pt x="11587" y="1605"/>
                    <a:pt x="11236" y="2145"/>
                  </a:cubicBezTo>
                  <a:cubicBezTo>
                    <a:pt x="10883" y="2689"/>
                    <a:pt x="10391" y="2908"/>
                    <a:pt x="10178" y="2581"/>
                  </a:cubicBezTo>
                  <a:cubicBezTo>
                    <a:pt x="9968" y="2255"/>
                    <a:pt x="9263" y="1931"/>
                    <a:pt x="8769" y="1931"/>
                  </a:cubicBezTo>
                  <a:cubicBezTo>
                    <a:pt x="8280" y="1931"/>
                    <a:pt x="6728" y="1277"/>
                    <a:pt x="6378" y="1277"/>
                  </a:cubicBezTo>
                  <a:cubicBezTo>
                    <a:pt x="6168" y="1277"/>
                    <a:pt x="5829" y="1320"/>
                    <a:pt x="5460" y="1399"/>
                  </a:cubicBezTo>
                  <a:cubicBezTo>
                    <a:pt x="5539" y="1634"/>
                    <a:pt x="5478" y="1915"/>
                    <a:pt x="5233" y="2200"/>
                  </a:cubicBezTo>
                  <a:cubicBezTo>
                    <a:pt x="4809" y="2689"/>
                    <a:pt x="3964" y="3422"/>
                    <a:pt x="3647" y="3748"/>
                  </a:cubicBezTo>
                  <a:cubicBezTo>
                    <a:pt x="3330" y="4074"/>
                    <a:pt x="2222" y="8151"/>
                    <a:pt x="1481" y="9290"/>
                  </a:cubicBezTo>
                  <a:cubicBezTo>
                    <a:pt x="743" y="10432"/>
                    <a:pt x="55" y="10597"/>
                    <a:pt x="2" y="11001"/>
                  </a:cubicBezTo>
                  <a:cubicBezTo>
                    <a:pt x="-49" y="11412"/>
                    <a:pt x="848" y="12471"/>
                    <a:pt x="848" y="13123"/>
                  </a:cubicBezTo>
                  <a:cubicBezTo>
                    <a:pt x="848" y="13775"/>
                    <a:pt x="1058" y="14426"/>
                    <a:pt x="1640" y="14426"/>
                  </a:cubicBezTo>
                  <a:cubicBezTo>
                    <a:pt x="2222" y="14426"/>
                    <a:pt x="1588" y="16547"/>
                    <a:pt x="1957" y="16710"/>
                  </a:cubicBezTo>
                  <a:cubicBezTo>
                    <a:pt x="2327" y="16873"/>
                    <a:pt x="4597" y="17117"/>
                    <a:pt x="4597" y="17934"/>
                  </a:cubicBezTo>
                  <a:cubicBezTo>
                    <a:pt x="4597" y="18567"/>
                    <a:pt x="4848" y="19101"/>
                    <a:pt x="4739" y="19541"/>
                  </a:cubicBezTo>
                  <a:cubicBezTo>
                    <a:pt x="5377" y="19706"/>
                    <a:pt x="5845" y="21044"/>
                    <a:pt x="6096" y="20948"/>
                  </a:cubicBezTo>
                  <a:cubicBezTo>
                    <a:pt x="6378" y="20842"/>
                    <a:pt x="8280" y="21494"/>
                    <a:pt x="8630" y="21384"/>
                  </a:cubicBezTo>
                  <a:cubicBezTo>
                    <a:pt x="8982" y="21276"/>
                    <a:pt x="10602" y="21384"/>
                    <a:pt x="11165" y="21494"/>
                  </a:cubicBezTo>
                  <a:cubicBezTo>
                    <a:pt x="11729" y="21600"/>
                    <a:pt x="12361" y="21166"/>
                    <a:pt x="12855" y="20406"/>
                  </a:cubicBezTo>
                  <a:cubicBezTo>
                    <a:pt x="13349" y="19643"/>
                    <a:pt x="15110" y="19537"/>
                    <a:pt x="15673" y="19643"/>
                  </a:cubicBezTo>
                  <a:cubicBezTo>
                    <a:pt x="16236" y="19753"/>
                    <a:pt x="17361" y="19973"/>
                    <a:pt x="17575" y="20516"/>
                  </a:cubicBezTo>
                  <a:cubicBezTo>
                    <a:pt x="17687" y="20798"/>
                    <a:pt x="18349" y="21225"/>
                    <a:pt x="19018" y="21572"/>
                  </a:cubicBezTo>
                  <a:cubicBezTo>
                    <a:pt x="19097" y="21034"/>
                    <a:pt x="18995" y="20333"/>
                    <a:pt x="19017" y="19643"/>
                  </a:cubicBezTo>
                  <a:cubicBezTo>
                    <a:pt x="19051" y="18504"/>
                    <a:pt x="19474" y="16765"/>
                    <a:pt x="20212" y="16655"/>
                  </a:cubicBezTo>
                  <a:cubicBezTo>
                    <a:pt x="20953" y="16547"/>
                    <a:pt x="21551" y="16547"/>
                    <a:pt x="21447" y="14646"/>
                  </a:cubicBezTo>
                  <a:cubicBezTo>
                    <a:pt x="21443" y="14581"/>
                    <a:pt x="21443" y="14532"/>
                    <a:pt x="21439" y="14471"/>
                  </a:cubicBezTo>
                  <a:cubicBezTo>
                    <a:pt x="21067" y="13976"/>
                    <a:pt x="20716" y="13559"/>
                    <a:pt x="20601" y="13559"/>
                  </a:cubicBezTo>
                  <a:cubicBezTo>
                    <a:pt x="20320" y="13559"/>
                    <a:pt x="19474" y="14473"/>
                    <a:pt x="19264" y="1442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6" name="Shape 2302"/>
            <p:cNvSpPr/>
            <p:nvPr/>
          </p:nvSpPr>
          <p:spPr>
            <a:xfrm>
              <a:off x="8869439" y="2807413"/>
              <a:ext cx="140478" cy="174359"/>
            </a:xfrm>
            <a:custGeom>
              <a:avLst/>
              <a:gdLst/>
              <a:ahLst/>
              <a:cxnLst>
                <a:cxn ang="0">
                  <a:pos x="wd2" y="hd2"/>
                </a:cxn>
                <a:cxn ang="5400000">
                  <a:pos x="wd2" y="hd2"/>
                </a:cxn>
                <a:cxn ang="10800000">
                  <a:pos x="wd2" y="hd2"/>
                </a:cxn>
                <a:cxn ang="16200000">
                  <a:pos x="wd2" y="hd2"/>
                </a:cxn>
              </a:cxnLst>
              <a:rect l="0" t="0" r="r" b="b"/>
              <a:pathLst>
                <a:path w="21600" h="21443" extrusionOk="0">
                  <a:moveTo>
                    <a:pt x="15616" y="5453"/>
                  </a:moveTo>
                  <a:cubicBezTo>
                    <a:pt x="14788" y="3307"/>
                    <a:pt x="12109" y="2481"/>
                    <a:pt x="10662" y="2481"/>
                  </a:cubicBezTo>
                  <a:cubicBezTo>
                    <a:pt x="9215" y="2481"/>
                    <a:pt x="6745" y="-157"/>
                    <a:pt x="5088" y="7"/>
                  </a:cubicBezTo>
                  <a:cubicBezTo>
                    <a:pt x="4193" y="97"/>
                    <a:pt x="1959" y="529"/>
                    <a:pt x="0" y="1040"/>
                  </a:cubicBezTo>
                  <a:cubicBezTo>
                    <a:pt x="1791" y="3746"/>
                    <a:pt x="3716" y="6503"/>
                    <a:pt x="4604" y="7332"/>
                  </a:cubicBezTo>
                  <a:cubicBezTo>
                    <a:pt x="6491" y="9099"/>
                    <a:pt x="10595" y="13891"/>
                    <a:pt x="9021" y="15153"/>
                  </a:cubicBezTo>
                  <a:cubicBezTo>
                    <a:pt x="7786" y="16144"/>
                    <a:pt x="8293" y="20193"/>
                    <a:pt x="10229" y="21443"/>
                  </a:cubicBezTo>
                  <a:cubicBezTo>
                    <a:pt x="11125" y="20506"/>
                    <a:pt x="14169" y="17442"/>
                    <a:pt x="14169" y="16511"/>
                  </a:cubicBezTo>
                  <a:cubicBezTo>
                    <a:pt x="14169" y="15523"/>
                    <a:pt x="14378" y="13539"/>
                    <a:pt x="16855" y="14037"/>
                  </a:cubicBezTo>
                  <a:cubicBezTo>
                    <a:pt x="19332" y="14532"/>
                    <a:pt x="21600" y="15359"/>
                    <a:pt x="21600" y="14697"/>
                  </a:cubicBezTo>
                  <a:cubicBezTo>
                    <a:pt x="21600" y="14037"/>
                    <a:pt x="20981" y="11895"/>
                    <a:pt x="19951" y="11065"/>
                  </a:cubicBezTo>
                  <a:cubicBezTo>
                    <a:pt x="18918" y="10242"/>
                    <a:pt x="16444" y="7601"/>
                    <a:pt x="15616" y="545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7" name="Shape 2303"/>
            <p:cNvSpPr/>
            <p:nvPr/>
          </p:nvSpPr>
          <p:spPr>
            <a:xfrm>
              <a:off x="8670683" y="3055857"/>
              <a:ext cx="283060" cy="155666"/>
            </a:xfrm>
            <a:custGeom>
              <a:avLst/>
              <a:gdLst/>
              <a:ahLst/>
              <a:cxnLst>
                <a:cxn ang="0">
                  <a:pos x="wd2" y="hd2"/>
                </a:cxn>
                <a:cxn ang="5400000">
                  <a:pos x="wd2" y="hd2"/>
                </a:cxn>
                <a:cxn ang="10800000">
                  <a:pos x="wd2" y="hd2"/>
                </a:cxn>
                <a:cxn ang="16200000">
                  <a:pos x="wd2" y="hd2"/>
                </a:cxn>
              </a:cxnLst>
              <a:rect l="0" t="0" r="r" b="b"/>
              <a:pathLst>
                <a:path w="21381" h="21597" extrusionOk="0">
                  <a:moveTo>
                    <a:pt x="16565" y="179"/>
                  </a:moveTo>
                  <a:cubicBezTo>
                    <a:pt x="15753" y="-3"/>
                    <a:pt x="13218" y="179"/>
                    <a:pt x="12507" y="1485"/>
                  </a:cubicBezTo>
                  <a:cubicBezTo>
                    <a:pt x="11796" y="2787"/>
                    <a:pt x="10885" y="3531"/>
                    <a:pt x="10073" y="3350"/>
                  </a:cubicBezTo>
                  <a:cubicBezTo>
                    <a:pt x="9263" y="3161"/>
                    <a:pt x="6930" y="2976"/>
                    <a:pt x="6423" y="3161"/>
                  </a:cubicBezTo>
                  <a:cubicBezTo>
                    <a:pt x="5919" y="3350"/>
                    <a:pt x="3179" y="2232"/>
                    <a:pt x="2774" y="2414"/>
                  </a:cubicBezTo>
                  <a:cubicBezTo>
                    <a:pt x="2413" y="2579"/>
                    <a:pt x="1740" y="286"/>
                    <a:pt x="818" y="0"/>
                  </a:cubicBezTo>
                  <a:cubicBezTo>
                    <a:pt x="776" y="212"/>
                    <a:pt x="696" y="414"/>
                    <a:pt x="542" y="600"/>
                  </a:cubicBezTo>
                  <a:cubicBezTo>
                    <a:pt x="-142" y="1441"/>
                    <a:pt x="-219" y="3669"/>
                    <a:pt x="542" y="4928"/>
                  </a:cubicBezTo>
                  <a:cubicBezTo>
                    <a:pt x="1300" y="6187"/>
                    <a:pt x="2292" y="8981"/>
                    <a:pt x="1606" y="8981"/>
                  </a:cubicBezTo>
                  <a:cubicBezTo>
                    <a:pt x="923" y="8981"/>
                    <a:pt x="389" y="10654"/>
                    <a:pt x="465" y="11492"/>
                  </a:cubicBezTo>
                  <a:cubicBezTo>
                    <a:pt x="542" y="12334"/>
                    <a:pt x="237" y="14148"/>
                    <a:pt x="465" y="14565"/>
                  </a:cubicBezTo>
                  <a:cubicBezTo>
                    <a:pt x="696" y="14986"/>
                    <a:pt x="2292" y="17783"/>
                    <a:pt x="2365" y="18618"/>
                  </a:cubicBezTo>
                  <a:cubicBezTo>
                    <a:pt x="2435" y="19355"/>
                    <a:pt x="3087" y="19736"/>
                    <a:pt x="3040" y="20382"/>
                  </a:cubicBezTo>
                  <a:cubicBezTo>
                    <a:pt x="4315" y="20203"/>
                    <a:pt x="7024" y="19921"/>
                    <a:pt x="7640" y="20483"/>
                  </a:cubicBezTo>
                  <a:cubicBezTo>
                    <a:pt x="8450" y="21230"/>
                    <a:pt x="11290" y="21597"/>
                    <a:pt x="11290" y="21597"/>
                  </a:cubicBezTo>
                  <a:cubicBezTo>
                    <a:pt x="12100" y="21597"/>
                    <a:pt x="12811" y="21038"/>
                    <a:pt x="12610" y="20109"/>
                  </a:cubicBezTo>
                  <a:cubicBezTo>
                    <a:pt x="12438" y="19325"/>
                    <a:pt x="13493" y="18803"/>
                    <a:pt x="14256" y="18658"/>
                  </a:cubicBezTo>
                  <a:cubicBezTo>
                    <a:pt x="14122" y="17800"/>
                    <a:pt x="14032" y="17090"/>
                    <a:pt x="14230" y="16938"/>
                  </a:cubicBezTo>
                  <a:cubicBezTo>
                    <a:pt x="14611" y="16662"/>
                    <a:pt x="16814" y="16100"/>
                    <a:pt x="17728" y="16938"/>
                  </a:cubicBezTo>
                  <a:cubicBezTo>
                    <a:pt x="18192" y="17369"/>
                    <a:pt x="18711" y="16965"/>
                    <a:pt x="19112" y="16467"/>
                  </a:cubicBezTo>
                  <a:cubicBezTo>
                    <a:pt x="18991" y="15683"/>
                    <a:pt x="18872" y="15063"/>
                    <a:pt x="18639" y="14986"/>
                  </a:cubicBezTo>
                  <a:cubicBezTo>
                    <a:pt x="18080" y="14804"/>
                    <a:pt x="17224" y="10516"/>
                    <a:pt x="17930" y="10233"/>
                  </a:cubicBezTo>
                  <a:cubicBezTo>
                    <a:pt x="18639" y="9957"/>
                    <a:pt x="19552" y="5487"/>
                    <a:pt x="20670" y="4837"/>
                  </a:cubicBezTo>
                  <a:cubicBezTo>
                    <a:pt x="21112" y="4578"/>
                    <a:pt x="21300" y="4087"/>
                    <a:pt x="21381" y="3484"/>
                  </a:cubicBezTo>
                  <a:cubicBezTo>
                    <a:pt x="20415" y="2888"/>
                    <a:pt x="19460" y="2158"/>
                    <a:pt x="19301" y="1673"/>
                  </a:cubicBezTo>
                  <a:cubicBezTo>
                    <a:pt x="18995" y="741"/>
                    <a:pt x="17373" y="367"/>
                    <a:pt x="16565" y="17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8" name="Shape 2304"/>
            <p:cNvSpPr/>
            <p:nvPr/>
          </p:nvSpPr>
          <p:spPr>
            <a:xfrm>
              <a:off x="8596151" y="3155234"/>
              <a:ext cx="122009" cy="87709"/>
            </a:xfrm>
            <a:custGeom>
              <a:avLst/>
              <a:gdLst/>
              <a:ahLst/>
              <a:cxnLst>
                <a:cxn ang="0">
                  <a:pos x="wd2" y="hd2"/>
                </a:cxn>
                <a:cxn ang="5400000">
                  <a:pos x="wd2" y="hd2"/>
                </a:cxn>
                <a:cxn ang="10800000">
                  <a:pos x="wd2" y="hd2"/>
                </a:cxn>
                <a:cxn ang="16200000">
                  <a:pos x="wd2" y="hd2"/>
                </a:cxn>
              </a:cxnLst>
              <a:rect l="0" t="0" r="r" b="b"/>
              <a:pathLst>
                <a:path w="21174" h="21600" extrusionOk="0">
                  <a:moveTo>
                    <a:pt x="4773" y="21600"/>
                  </a:moveTo>
                  <a:lnTo>
                    <a:pt x="4773" y="21600"/>
                  </a:lnTo>
                  <a:cubicBezTo>
                    <a:pt x="4844" y="21516"/>
                    <a:pt x="4945" y="21457"/>
                    <a:pt x="5067" y="21409"/>
                  </a:cubicBezTo>
                  <a:cubicBezTo>
                    <a:pt x="5093" y="21403"/>
                    <a:pt x="5110" y="21385"/>
                    <a:pt x="5135" y="21379"/>
                  </a:cubicBezTo>
                  <a:cubicBezTo>
                    <a:pt x="5261" y="21337"/>
                    <a:pt x="5413" y="21313"/>
                    <a:pt x="5573" y="21289"/>
                  </a:cubicBezTo>
                  <a:cubicBezTo>
                    <a:pt x="5598" y="21277"/>
                    <a:pt x="5619" y="21277"/>
                    <a:pt x="5640" y="21277"/>
                  </a:cubicBezTo>
                  <a:cubicBezTo>
                    <a:pt x="6322" y="21194"/>
                    <a:pt x="7232" y="21253"/>
                    <a:pt x="8166" y="21212"/>
                  </a:cubicBezTo>
                  <a:cubicBezTo>
                    <a:pt x="8225" y="21206"/>
                    <a:pt x="8293" y="21206"/>
                    <a:pt x="8356" y="21206"/>
                  </a:cubicBezTo>
                  <a:cubicBezTo>
                    <a:pt x="8562" y="21194"/>
                    <a:pt x="8769" y="21170"/>
                    <a:pt x="8979" y="21146"/>
                  </a:cubicBezTo>
                  <a:cubicBezTo>
                    <a:pt x="9059" y="21134"/>
                    <a:pt x="9139" y="21134"/>
                    <a:pt x="9227" y="21116"/>
                  </a:cubicBezTo>
                  <a:cubicBezTo>
                    <a:pt x="9497" y="21068"/>
                    <a:pt x="9762" y="21008"/>
                    <a:pt x="10019" y="20913"/>
                  </a:cubicBezTo>
                  <a:cubicBezTo>
                    <a:pt x="12107" y="20172"/>
                    <a:pt x="12634" y="16951"/>
                    <a:pt x="13682" y="17686"/>
                  </a:cubicBezTo>
                  <a:cubicBezTo>
                    <a:pt x="14735" y="18433"/>
                    <a:pt x="20322" y="14388"/>
                    <a:pt x="21021" y="12900"/>
                  </a:cubicBezTo>
                  <a:cubicBezTo>
                    <a:pt x="21110" y="12727"/>
                    <a:pt x="21152" y="12554"/>
                    <a:pt x="21169" y="12392"/>
                  </a:cubicBezTo>
                  <a:cubicBezTo>
                    <a:pt x="21278" y="11245"/>
                    <a:pt x="19779" y="10570"/>
                    <a:pt x="19619" y="9261"/>
                  </a:cubicBezTo>
                  <a:cubicBezTo>
                    <a:pt x="19451" y="7780"/>
                    <a:pt x="15783" y="2814"/>
                    <a:pt x="15257" y="2073"/>
                  </a:cubicBezTo>
                  <a:cubicBezTo>
                    <a:pt x="15147" y="1918"/>
                    <a:pt x="15105" y="1637"/>
                    <a:pt x="15080" y="1309"/>
                  </a:cubicBezTo>
                  <a:cubicBezTo>
                    <a:pt x="15080" y="1273"/>
                    <a:pt x="15072" y="1243"/>
                    <a:pt x="15072" y="1213"/>
                  </a:cubicBezTo>
                  <a:cubicBezTo>
                    <a:pt x="15055" y="860"/>
                    <a:pt x="15072" y="448"/>
                    <a:pt x="15105" y="0"/>
                  </a:cubicBezTo>
                  <a:cubicBezTo>
                    <a:pt x="9636" y="1123"/>
                    <a:pt x="1531" y="3519"/>
                    <a:pt x="1531" y="3519"/>
                  </a:cubicBezTo>
                  <a:cubicBezTo>
                    <a:pt x="1531" y="3519"/>
                    <a:pt x="1333" y="3322"/>
                    <a:pt x="1063" y="3053"/>
                  </a:cubicBezTo>
                  <a:cubicBezTo>
                    <a:pt x="234" y="6830"/>
                    <a:pt x="-322" y="12010"/>
                    <a:pt x="209" y="14657"/>
                  </a:cubicBezTo>
                  <a:cubicBezTo>
                    <a:pt x="739" y="17256"/>
                    <a:pt x="2398" y="19067"/>
                    <a:pt x="4773" y="2160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49" name="Shape 2305"/>
            <p:cNvSpPr/>
            <p:nvPr/>
          </p:nvSpPr>
          <p:spPr>
            <a:xfrm>
              <a:off x="8670683" y="2583814"/>
              <a:ext cx="808490" cy="464940"/>
            </a:xfrm>
            <a:custGeom>
              <a:avLst/>
              <a:gdLst/>
              <a:ahLst/>
              <a:cxnLst>
                <a:cxn ang="0">
                  <a:pos x="wd2" y="hd2"/>
                </a:cxn>
                <a:cxn ang="5400000">
                  <a:pos x="wd2" y="hd2"/>
                </a:cxn>
                <a:cxn ang="10800000">
                  <a:pos x="wd2" y="hd2"/>
                </a:cxn>
                <a:cxn ang="16200000">
                  <a:pos x="wd2" y="hd2"/>
                </a:cxn>
              </a:cxnLst>
              <a:rect l="0" t="0" r="r" b="b"/>
              <a:pathLst>
                <a:path w="21574" h="21346" extrusionOk="0">
                  <a:moveTo>
                    <a:pt x="19209" y="13368"/>
                  </a:moveTo>
                  <a:cubicBezTo>
                    <a:pt x="19397" y="13321"/>
                    <a:pt x="19961" y="12257"/>
                    <a:pt x="20150" y="12257"/>
                  </a:cubicBezTo>
                  <a:cubicBezTo>
                    <a:pt x="20338" y="12257"/>
                    <a:pt x="21143" y="12534"/>
                    <a:pt x="21143" y="12304"/>
                  </a:cubicBezTo>
                  <a:cubicBezTo>
                    <a:pt x="21143" y="12073"/>
                    <a:pt x="21413" y="11287"/>
                    <a:pt x="21358" y="11056"/>
                  </a:cubicBezTo>
                  <a:cubicBezTo>
                    <a:pt x="21305" y="10826"/>
                    <a:pt x="21036" y="10503"/>
                    <a:pt x="21090" y="10270"/>
                  </a:cubicBezTo>
                  <a:cubicBezTo>
                    <a:pt x="21143" y="10039"/>
                    <a:pt x="21520" y="10039"/>
                    <a:pt x="21520" y="9762"/>
                  </a:cubicBezTo>
                  <a:cubicBezTo>
                    <a:pt x="21520" y="9486"/>
                    <a:pt x="21224" y="9346"/>
                    <a:pt x="21224" y="9161"/>
                  </a:cubicBezTo>
                  <a:cubicBezTo>
                    <a:pt x="21224" y="8977"/>
                    <a:pt x="21600" y="8652"/>
                    <a:pt x="21573" y="8284"/>
                  </a:cubicBezTo>
                  <a:cubicBezTo>
                    <a:pt x="21547" y="7913"/>
                    <a:pt x="21224" y="7867"/>
                    <a:pt x="20875" y="7544"/>
                  </a:cubicBezTo>
                  <a:cubicBezTo>
                    <a:pt x="20525" y="7219"/>
                    <a:pt x="20176" y="7357"/>
                    <a:pt x="19854" y="7082"/>
                  </a:cubicBezTo>
                  <a:cubicBezTo>
                    <a:pt x="19531" y="6804"/>
                    <a:pt x="18860" y="6988"/>
                    <a:pt x="18860" y="6804"/>
                  </a:cubicBezTo>
                  <a:cubicBezTo>
                    <a:pt x="18860" y="6619"/>
                    <a:pt x="18430" y="6018"/>
                    <a:pt x="18323" y="5694"/>
                  </a:cubicBezTo>
                  <a:cubicBezTo>
                    <a:pt x="18215" y="5371"/>
                    <a:pt x="17866" y="5556"/>
                    <a:pt x="17651" y="5786"/>
                  </a:cubicBezTo>
                  <a:cubicBezTo>
                    <a:pt x="17436" y="6018"/>
                    <a:pt x="17247" y="6110"/>
                    <a:pt x="17033" y="5879"/>
                  </a:cubicBezTo>
                  <a:cubicBezTo>
                    <a:pt x="16819" y="5648"/>
                    <a:pt x="16630" y="5278"/>
                    <a:pt x="16442" y="5418"/>
                  </a:cubicBezTo>
                  <a:cubicBezTo>
                    <a:pt x="16254" y="5556"/>
                    <a:pt x="15905" y="5464"/>
                    <a:pt x="15985" y="5001"/>
                  </a:cubicBezTo>
                  <a:cubicBezTo>
                    <a:pt x="16066" y="4539"/>
                    <a:pt x="15637" y="3523"/>
                    <a:pt x="15448" y="3385"/>
                  </a:cubicBezTo>
                  <a:cubicBezTo>
                    <a:pt x="15260" y="3244"/>
                    <a:pt x="14695" y="3475"/>
                    <a:pt x="14562" y="3014"/>
                  </a:cubicBezTo>
                  <a:cubicBezTo>
                    <a:pt x="14427" y="2551"/>
                    <a:pt x="14185" y="2182"/>
                    <a:pt x="14293" y="1859"/>
                  </a:cubicBezTo>
                  <a:cubicBezTo>
                    <a:pt x="14400" y="1536"/>
                    <a:pt x="14266" y="657"/>
                    <a:pt x="14132" y="286"/>
                  </a:cubicBezTo>
                  <a:cubicBezTo>
                    <a:pt x="13997" y="-83"/>
                    <a:pt x="13326" y="-37"/>
                    <a:pt x="13138" y="102"/>
                  </a:cubicBezTo>
                  <a:cubicBezTo>
                    <a:pt x="12949" y="240"/>
                    <a:pt x="12519" y="-37"/>
                    <a:pt x="12332" y="148"/>
                  </a:cubicBezTo>
                  <a:cubicBezTo>
                    <a:pt x="12144" y="334"/>
                    <a:pt x="12036" y="657"/>
                    <a:pt x="11768" y="657"/>
                  </a:cubicBezTo>
                  <a:cubicBezTo>
                    <a:pt x="11618" y="657"/>
                    <a:pt x="11518" y="621"/>
                    <a:pt x="11436" y="418"/>
                  </a:cubicBezTo>
                  <a:cubicBezTo>
                    <a:pt x="11145" y="644"/>
                    <a:pt x="10658" y="688"/>
                    <a:pt x="10658" y="688"/>
                  </a:cubicBezTo>
                  <a:cubicBezTo>
                    <a:pt x="10658" y="688"/>
                    <a:pt x="9941" y="1674"/>
                    <a:pt x="9941" y="2043"/>
                  </a:cubicBezTo>
                  <a:cubicBezTo>
                    <a:pt x="9941" y="2412"/>
                    <a:pt x="9906" y="3030"/>
                    <a:pt x="9726" y="2722"/>
                  </a:cubicBezTo>
                  <a:cubicBezTo>
                    <a:pt x="9547" y="2413"/>
                    <a:pt x="8795" y="2412"/>
                    <a:pt x="8616" y="2598"/>
                  </a:cubicBezTo>
                  <a:cubicBezTo>
                    <a:pt x="8436" y="2783"/>
                    <a:pt x="8150" y="1859"/>
                    <a:pt x="7827" y="2167"/>
                  </a:cubicBezTo>
                  <a:cubicBezTo>
                    <a:pt x="7505" y="2476"/>
                    <a:pt x="7075" y="1735"/>
                    <a:pt x="7039" y="2043"/>
                  </a:cubicBezTo>
                  <a:cubicBezTo>
                    <a:pt x="7003" y="2353"/>
                    <a:pt x="6538" y="2106"/>
                    <a:pt x="6215" y="1859"/>
                  </a:cubicBezTo>
                  <a:cubicBezTo>
                    <a:pt x="5893" y="1613"/>
                    <a:pt x="5319" y="1982"/>
                    <a:pt x="5106" y="1550"/>
                  </a:cubicBezTo>
                  <a:cubicBezTo>
                    <a:pt x="4891" y="1119"/>
                    <a:pt x="3493" y="1119"/>
                    <a:pt x="3027" y="1119"/>
                  </a:cubicBezTo>
                  <a:cubicBezTo>
                    <a:pt x="2563" y="1119"/>
                    <a:pt x="2454" y="1550"/>
                    <a:pt x="2239" y="1920"/>
                  </a:cubicBezTo>
                  <a:cubicBezTo>
                    <a:pt x="2046" y="2256"/>
                    <a:pt x="1819" y="2186"/>
                    <a:pt x="1591" y="2169"/>
                  </a:cubicBezTo>
                  <a:cubicBezTo>
                    <a:pt x="1611" y="2480"/>
                    <a:pt x="1646" y="2757"/>
                    <a:pt x="1694" y="2876"/>
                  </a:cubicBezTo>
                  <a:cubicBezTo>
                    <a:pt x="1800" y="3152"/>
                    <a:pt x="2311" y="4492"/>
                    <a:pt x="2177" y="4910"/>
                  </a:cubicBezTo>
                  <a:cubicBezTo>
                    <a:pt x="2043" y="5325"/>
                    <a:pt x="1800" y="5325"/>
                    <a:pt x="1639" y="5648"/>
                  </a:cubicBezTo>
                  <a:cubicBezTo>
                    <a:pt x="1479" y="5972"/>
                    <a:pt x="537" y="7405"/>
                    <a:pt x="511" y="7635"/>
                  </a:cubicBezTo>
                  <a:cubicBezTo>
                    <a:pt x="484" y="7867"/>
                    <a:pt x="672" y="8883"/>
                    <a:pt x="537" y="9068"/>
                  </a:cubicBezTo>
                  <a:cubicBezTo>
                    <a:pt x="405" y="9254"/>
                    <a:pt x="0" y="10224"/>
                    <a:pt x="0" y="10593"/>
                  </a:cubicBezTo>
                  <a:cubicBezTo>
                    <a:pt x="0" y="10964"/>
                    <a:pt x="295" y="11473"/>
                    <a:pt x="537" y="11610"/>
                  </a:cubicBezTo>
                  <a:cubicBezTo>
                    <a:pt x="640" y="11670"/>
                    <a:pt x="704" y="11752"/>
                    <a:pt x="734" y="11849"/>
                  </a:cubicBezTo>
                  <a:cubicBezTo>
                    <a:pt x="923" y="11806"/>
                    <a:pt x="1094" y="11781"/>
                    <a:pt x="1202" y="11781"/>
                  </a:cubicBezTo>
                  <a:cubicBezTo>
                    <a:pt x="1380" y="11781"/>
                    <a:pt x="2169" y="12151"/>
                    <a:pt x="2419" y="12151"/>
                  </a:cubicBezTo>
                  <a:cubicBezTo>
                    <a:pt x="2669" y="12151"/>
                    <a:pt x="3027" y="12335"/>
                    <a:pt x="3135" y="12520"/>
                  </a:cubicBezTo>
                  <a:cubicBezTo>
                    <a:pt x="3244" y="12705"/>
                    <a:pt x="3493" y="12581"/>
                    <a:pt x="3672" y="12274"/>
                  </a:cubicBezTo>
                  <a:cubicBezTo>
                    <a:pt x="3851" y="11966"/>
                    <a:pt x="4066" y="12151"/>
                    <a:pt x="4281" y="12151"/>
                  </a:cubicBezTo>
                  <a:cubicBezTo>
                    <a:pt x="4496" y="12151"/>
                    <a:pt x="4856" y="11842"/>
                    <a:pt x="4963" y="11534"/>
                  </a:cubicBezTo>
                  <a:cubicBezTo>
                    <a:pt x="5071" y="11228"/>
                    <a:pt x="6145" y="10732"/>
                    <a:pt x="6430" y="10671"/>
                  </a:cubicBezTo>
                  <a:cubicBezTo>
                    <a:pt x="6718" y="10611"/>
                    <a:pt x="7146" y="11595"/>
                    <a:pt x="7397" y="11595"/>
                  </a:cubicBezTo>
                  <a:cubicBezTo>
                    <a:pt x="7649" y="11595"/>
                    <a:pt x="8114" y="11904"/>
                    <a:pt x="8257" y="12705"/>
                  </a:cubicBezTo>
                  <a:cubicBezTo>
                    <a:pt x="8401" y="13507"/>
                    <a:pt x="8830" y="14494"/>
                    <a:pt x="9010" y="14799"/>
                  </a:cubicBezTo>
                  <a:cubicBezTo>
                    <a:pt x="9188" y="15110"/>
                    <a:pt x="9296" y="15910"/>
                    <a:pt x="9296" y="16157"/>
                  </a:cubicBezTo>
                  <a:cubicBezTo>
                    <a:pt x="9296" y="16403"/>
                    <a:pt x="8902" y="16094"/>
                    <a:pt x="8472" y="15910"/>
                  </a:cubicBezTo>
                  <a:cubicBezTo>
                    <a:pt x="8044" y="15724"/>
                    <a:pt x="8006" y="16463"/>
                    <a:pt x="8006" y="16833"/>
                  </a:cubicBezTo>
                  <a:cubicBezTo>
                    <a:pt x="8006" y="17204"/>
                    <a:pt x="7397" y="18497"/>
                    <a:pt x="7290" y="18744"/>
                  </a:cubicBezTo>
                  <a:cubicBezTo>
                    <a:pt x="7183" y="18992"/>
                    <a:pt x="7505" y="19176"/>
                    <a:pt x="7756" y="19237"/>
                  </a:cubicBezTo>
                  <a:cubicBezTo>
                    <a:pt x="7864" y="19262"/>
                    <a:pt x="8293" y="18744"/>
                    <a:pt x="8436" y="18744"/>
                  </a:cubicBezTo>
                  <a:cubicBezTo>
                    <a:pt x="8495" y="18744"/>
                    <a:pt x="8673" y="18982"/>
                    <a:pt x="8863" y="19262"/>
                  </a:cubicBezTo>
                  <a:cubicBezTo>
                    <a:pt x="8822" y="18299"/>
                    <a:pt x="8938" y="18352"/>
                    <a:pt x="9439" y="17697"/>
                  </a:cubicBezTo>
                  <a:cubicBezTo>
                    <a:pt x="9958" y="17020"/>
                    <a:pt x="10012" y="15756"/>
                    <a:pt x="10478" y="15601"/>
                  </a:cubicBezTo>
                  <a:cubicBezTo>
                    <a:pt x="10944" y="15447"/>
                    <a:pt x="11140" y="15077"/>
                    <a:pt x="11821" y="15262"/>
                  </a:cubicBezTo>
                  <a:cubicBezTo>
                    <a:pt x="12502" y="15447"/>
                    <a:pt x="11482" y="16187"/>
                    <a:pt x="11946" y="16617"/>
                  </a:cubicBezTo>
                  <a:cubicBezTo>
                    <a:pt x="12412" y="17051"/>
                    <a:pt x="13845" y="16495"/>
                    <a:pt x="13917" y="17110"/>
                  </a:cubicBezTo>
                  <a:cubicBezTo>
                    <a:pt x="13988" y="17727"/>
                    <a:pt x="12269" y="18345"/>
                    <a:pt x="12304" y="18652"/>
                  </a:cubicBezTo>
                  <a:cubicBezTo>
                    <a:pt x="12340" y="18959"/>
                    <a:pt x="13219" y="19269"/>
                    <a:pt x="13523" y="19607"/>
                  </a:cubicBezTo>
                  <a:cubicBezTo>
                    <a:pt x="13828" y="19946"/>
                    <a:pt x="13433" y="20901"/>
                    <a:pt x="13577" y="21210"/>
                  </a:cubicBezTo>
                  <a:cubicBezTo>
                    <a:pt x="13721" y="21517"/>
                    <a:pt x="14185" y="21271"/>
                    <a:pt x="14562" y="20809"/>
                  </a:cubicBezTo>
                  <a:cubicBezTo>
                    <a:pt x="14938" y="20346"/>
                    <a:pt x="15242" y="20499"/>
                    <a:pt x="15726" y="19946"/>
                  </a:cubicBezTo>
                  <a:cubicBezTo>
                    <a:pt x="16210" y="19392"/>
                    <a:pt x="17212" y="19883"/>
                    <a:pt x="17338" y="19546"/>
                  </a:cubicBezTo>
                  <a:cubicBezTo>
                    <a:pt x="17463" y="19207"/>
                    <a:pt x="17051" y="18868"/>
                    <a:pt x="16120" y="18992"/>
                  </a:cubicBezTo>
                  <a:cubicBezTo>
                    <a:pt x="15188" y="19114"/>
                    <a:pt x="15135" y="17605"/>
                    <a:pt x="15135" y="17295"/>
                  </a:cubicBezTo>
                  <a:cubicBezTo>
                    <a:pt x="15135" y="16988"/>
                    <a:pt x="16102" y="15724"/>
                    <a:pt x="16657" y="15632"/>
                  </a:cubicBezTo>
                  <a:cubicBezTo>
                    <a:pt x="17212" y="15540"/>
                    <a:pt x="17660" y="15262"/>
                    <a:pt x="18196" y="14832"/>
                  </a:cubicBezTo>
                  <a:cubicBezTo>
                    <a:pt x="18414" y="14659"/>
                    <a:pt x="18794" y="14481"/>
                    <a:pt x="19182" y="14356"/>
                  </a:cubicBezTo>
                  <a:cubicBezTo>
                    <a:pt x="19124" y="13918"/>
                    <a:pt x="19049" y="13408"/>
                    <a:pt x="19209" y="1336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0" name="Shape 2306"/>
            <p:cNvSpPr/>
            <p:nvPr/>
          </p:nvSpPr>
          <p:spPr>
            <a:xfrm>
              <a:off x="8720373" y="2335370"/>
              <a:ext cx="425048" cy="302816"/>
            </a:xfrm>
            <a:custGeom>
              <a:avLst/>
              <a:gdLst/>
              <a:ahLst/>
              <a:cxnLst>
                <a:cxn ang="0">
                  <a:pos x="wd2" y="hd2"/>
                </a:cxn>
                <a:cxn ang="5400000">
                  <a:pos x="wd2" y="hd2"/>
                </a:cxn>
                <a:cxn ang="10800000">
                  <a:pos x="wd2" y="hd2"/>
                </a:cxn>
                <a:cxn ang="16200000">
                  <a:pos x="wd2" y="hd2"/>
                </a:cxn>
              </a:cxnLst>
              <a:rect l="0" t="0" r="r" b="b"/>
              <a:pathLst>
                <a:path w="21508" h="21256" extrusionOk="0">
                  <a:moveTo>
                    <a:pt x="20225" y="10552"/>
                  </a:moveTo>
                  <a:cubicBezTo>
                    <a:pt x="19817" y="10409"/>
                    <a:pt x="19562" y="9139"/>
                    <a:pt x="18899" y="8784"/>
                  </a:cubicBezTo>
                  <a:cubicBezTo>
                    <a:pt x="18239" y="8432"/>
                    <a:pt x="18390" y="7301"/>
                    <a:pt x="17831" y="6805"/>
                  </a:cubicBezTo>
                  <a:cubicBezTo>
                    <a:pt x="17271" y="6310"/>
                    <a:pt x="17626" y="5322"/>
                    <a:pt x="17576" y="4544"/>
                  </a:cubicBezTo>
                  <a:cubicBezTo>
                    <a:pt x="17524" y="3767"/>
                    <a:pt x="17678" y="2565"/>
                    <a:pt x="17372" y="2354"/>
                  </a:cubicBezTo>
                  <a:cubicBezTo>
                    <a:pt x="17065" y="2141"/>
                    <a:pt x="15792" y="1151"/>
                    <a:pt x="15233" y="1507"/>
                  </a:cubicBezTo>
                  <a:cubicBezTo>
                    <a:pt x="14671" y="1860"/>
                    <a:pt x="14263" y="2141"/>
                    <a:pt x="14009" y="1507"/>
                  </a:cubicBezTo>
                  <a:cubicBezTo>
                    <a:pt x="13754" y="870"/>
                    <a:pt x="13398" y="516"/>
                    <a:pt x="12838" y="727"/>
                  </a:cubicBezTo>
                  <a:cubicBezTo>
                    <a:pt x="12277" y="940"/>
                    <a:pt x="11921" y="586"/>
                    <a:pt x="11614" y="233"/>
                  </a:cubicBezTo>
                  <a:cubicBezTo>
                    <a:pt x="11567" y="179"/>
                    <a:pt x="11530" y="95"/>
                    <a:pt x="11499" y="0"/>
                  </a:cubicBezTo>
                  <a:cubicBezTo>
                    <a:pt x="11273" y="66"/>
                    <a:pt x="10976" y="187"/>
                    <a:pt x="10784" y="399"/>
                  </a:cubicBezTo>
                  <a:cubicBezTo>
                    <a:pt x="10444" y="775"/>
                    <a:pt x="10376" y="1529"/>
                    <a:pt x="9900" y="1529"/>
                  </a:cubicBezTo>
                  <a:cubicBezTo>
                    <a:pt x="9425" y="1529"/>
                    <a:pt x="8882" y="1248"/>
                    <a:pt x="8338" y="1812"/>
                  </a:cubicBezTo>
                  <a:cubicBezTo>
                    <a:pt x="7793" y="2377"/>
                    <a:pt x="7658" y="3038"/>
                    <a:pt x="7726" y="3508"/>
                  </a:cubicBezTo>
                  <a:cubicBezTo>
                    <a:pt x="7793" y="3978"/>
                    <a:pt x="7863" y="4733"/>
                    <a:pt x="7455" y="4733"/>
                  </a:cubicBezTo>
                  <a:cubicBezTo>
                    <a:pt x="7047" y="4733"/>
                    <a:pt x="7116" y="5395"/>
                    <a:pt x="6708" y="5583"/>
                  </a:cubicBezTo>
                  <a:cubicBezTo>
                    <a:pt x="6301" y="5770"/>
                    <a:pt x="5620" y="6620"/>
                    <a:pt x="5552" y="7088"/>
                  </a:cubicBezTo>
                  <a:cubicBezTo>
                    <a:pt x="5485" y="7562"/>
                    <a:pt x="5485" y="8597"/>
                    <a:pt x="5213" y="8597"/>
                  </a:cubicBezTo>
                  <a:cubicBezTo>
                    <a:pt x="4940" y="8597"/>
                    <a:pt x="3991" y="8786"/>
                    <a:pt x="3717" y="9256"/>
                  </a:cubicBezTo>
                  <a:cubicBezTo>
                    <a:pt x="3447" y="9728"/>
                    <a:pt x="3111" y="10198"/>
                    <a:pt x="2566" y="10011"/>
                  </a:cubicBezTo>
                  <a:cubicBezTo>
                    <a:pt x="2286" y="9912"/>
                    <a:pt x="1538" y="9866"/>
                    <a:pt x="881" y="9844"/>
                  </a:cubicBezTo>
                  <a:cubicBezTo>
                    <a:pt x="891" y="9937"/>
                    <a:pt x="891" y="10028"/>
                    <a:pt x="867" y="10126"/>
                  </a:cubicBezTo>
                  <a:cubicBezTo>
                    <a:pt x="611" y="11116"/>
                    <a:pt x="815" y="12034"/>
                    <a:pt x="1223" y="12529"/>
                  </a:cubicBezTo>
                  <a:cubicBezTo>
                    <a:pt x="1630" y="13023"/>
                    <a:pt x="1783" y="15002"/>
                    <a:pt x="1323" y="15287"/>
                  </a:cubicBezTo>
                  <a:cubicBezTo>
                    <a:pt x="867" y="15568"/>
                    <a:pt x="0" y="16416"/>
                    <a:pt x="0" y="16911"/>
                  </a:cubicBezTo>
                  <a:cubicBezTo>
                    <a:pt x="0" y="17405"/>
                    <a:pt x="917" y="17829"/>
                    <a:pt x="764" y="18534"/>
                  </a:cubicBezTo>
                  <a:cubicBezTo>
                    <a:pt x="678" y="18942"/>
                    <a:pt x="675" y="19659"/>
                    <a:pt x="724" y="20284"/>
                  </a:cubicBezTo>
                  <a:cubicBezTo>
                    <a:pt x="1156" y="20311"/>
                    <a:pt x="1584" y="20416"/>
                    <a:pt x="1952" y="19904"/>
                  </a:cubicBezTo>
                  <a:cubicBezTo>
                    <a:pt x="2362" y="19337"/>
                    <a:pt x="2566" y="18678"/>
                    <a:pt x="3447" y="18678"/>
                  </a:cubicBezTo>
                  <a:cubicBezTo>
                    <a:pt x="4330" y="18678"/>
                    <a:pt x="6979" y="18678"/>
                    <a:pt x="7386" y="19337"/>
                  </a:cubicBezTo>
                  <a:cubicBezTo>
                    <a:pt x="7793" y="19997"/>
                    <a:pt x="8882" y="19434"/>
                    <a:pt x="9493" y="19808"/>
                  </a:cubicBezTo>
                  <a:cubicBezTo>
                    <a:pt x="10105" y="20186"/>
                    <a:pt x="10988" y="20565"/>
                    <a:pt x="11054" y="20091"/>
                  </a:cubicBezTo>
                  <a:cubicBezTo>
                    <a:pt x="11123" y="19619"/>
                    <a:pt x="11939" y="20752"/>
                    <a:pt x="12549" y="20282"/>
                  </a:cubicBezTo>
                  <a:cubicBezTo>
                    <a:pt x="13161" y="19808"/>
                    <a:pt x="13703" y="21222"/>
                    <a:pt x="14045" y="20939"/>
                  </a:cubicBezTo>
                  <a:cubicBezTo>
                    <a:pt x="14384" y="20655"/>
                    <a:pt x="15810" y="20657"/>
                    <a:pt x="16149" y="21128"/>
                  </a:cubicBezTo>
                  <a:cubicBezTo>
                    <a:pt x="16490" y="21600"/>
                    <a:pt x="16557" y="20655"/>
                    <a:pt x="16557" y="20091"/>
                  </a:cubicBezTo>
                  <a:cubicBezTo>
                    <a:pt x="16557" y="19526"/>
                    <a:pt x="17917" y="18020"/>
                    <a:pt x="17917" y="18020"/>
                  </a:cubicBezTo>
                  <a:cubicBezTo>
                    <a:pt x="17917" y="18020"/>
                    <a:pt x="18840" y="17952"/>
                    <a:pt x="19393" y="17606"/>
                  </a:cubicBezTo>
                  <a:cubicBezTo>
                    <a:pt x="19270" y="17363"/>
                    <a:pt x="19165" y="16961"/>
                    <a:pt x="19053" y="16275"/>
                  </a:cubicBezTo>
                  <a:cubicBezTo>
                    <a:pt x="18798" y="14720"/>
                    <a:pt x="18390" y="13802"/>
                    <a:pt x="18695" y="13306"/>
                  </a:cubicBezTo>
                  <a:cubicBezTo>
                    <a:pt x="19002" y="12810"/>
                    <a:pt x="19868" y="13943"/>
                    <a:pt x="20326" y="13659"/>
                  </a:cubicBezTo>
                  <a:cubicBezTo>
                    <a:pt x="20785" y="13378"/>
                    <a:pt x="21600" y="12810"/>
                    <a:pt x="21499" y="12177"/>
                  </a:cubicBezTo>
                  <a:cubicBezTo>
                    <a:pt x="21396" y="11542"/>
                    <a:pt x="20633" y="10692"/>
                    <a:pt x="20225" y="1055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1" name="Shape 2307"/>
            <p:cNvSpPr/>
            <p:nvPr/>
          </p:nvSpPr>
          <p:spPr>
            <a:xfrm>
              <a:off x="8596151" y="2211148"/>
              <a:ext cx="329624" cy="157586"/>
            </a:xfrm>
            <a:custGeom>
              <a:avLst/>
              <a:gdLst/>
              <a:ahLst/>
              <a:cxnLst>
                <a:cxn ang="0">
                  <a:pos x="wd2" y="hd2"/>
                </a:cxn>
                <a:cxn ang="5400000">
                  <a:pos x="wd2" y="hd2"/>
                </a:cxn>
                <a:cxn ang="10800000">
                  <a:pos x="wd2" y="hd2"/>
                </a:cxn>
                <a:cxn ang="16200000">
                  <a:pos x="wd2" y="hd2"/>
                </a:cxn>
              </a:cxnLst>
              <a:rect l="0" t="0" r="r" b="b"/>
              <a:pathLst>
                <a:path w="21259" h="21439" extrusionOk="0">
                  <a:moveTo>
                    <a:pt x="6976" y="14950"/>
                  </a:moveTo>
                  <a:cubicBezTo>
                    <a:pt x="7771" y="14950"/>
                    <a:pt x="9623" y="15791"/>
                    <a:pt x="10681" y="14950"/>
                  </a:cubicBezTo>
                  <a:cubicBezTo>
                    <a:pt x="11739" y="14115"/>
                    <a:pt x="11739" y="16633"/>
                    <a:pt x="12402" y="16346"/>
                  </a:cubicBezTo>
                  <a:cubicBezTo>
                    <a:pt x="13063" y="16065"/>
                    <a:pt x="14387" y="18023"/>
                    <a:pt x="15181" y="19419"/>
                  </a:cubicBezTo>
                  <a:cubicBezTo>
                    <a:pt x="15604" y="20165"/>
                    <a:pt x="16106" y="20759"/>
                    <a:pt x="16663" y="21439"/>
                  </a:cubicBezTo>
                  <a:cubicBezTo>
                    <a:pt x="16790" y="20983"/>
                    <a:pt x="16961" y="20535"/>
                    <a:pt x="17233" y="20106"/>
                  </a:cubicBezTo>
                  <a:cubicBezTo>
                    <a:pt x="17926" y="19010"/>
                    <a:pt x="18618" y="19558"/>
                    <a:pt x="19225" y="19558"/>
                  </a:cubicBezTo>
                  <a:cubicBezTo>
                    <a:pt x="19832" y="19558"/>
                    <a:pt x="19916" y="18095"/>
                    <a:pt x="20350" y="17363"/>
                  </a:cubicBezTo>
                  <a:cubicBezTo>
                    <a:pt x="20592" y="16953"/>
                    <a:pt x="20971" y="16719"/>
                    <a:pt x="21259" y="16594"/>
                  </a:cubicBezTo>
                  <a:cubicBezTo>
                    <a:pt x="21027" y="15580"/>
                    <a:pt x="21015" y="13610"/>
                    <a:pt x="20630" y="12798"/>
                  </a:cubicBezTo>
                  <a:cubicBezTo>
                    <a:pt x="20175" y="11840"/>
                    <a:pt x="19527" y="10193"/>
                    <a:pt x="19721" y="9236"/>
                  </a:cubicBezTo>
                  <a:cubicBezTo>
                    <a:pt x="19916" y="8276"/>
                    <a:pt x="19916" y="6909"/>
                    <a:pt x="19394" y="5813"/>
                  </a:cubicBezTo>
                  <a:cubicBezTo>
                    <a:pt x="19168" y="5331"/>
                    <a:pt x="18993" y="4774"/>
                    <a:pt x="18901" y="4236"/>
                  </a:cubicBezTo>
                  <a:cubicBezTo>
                    <a:pt x="17845" y="3952"/>
                    <a:pt x="16424" y="3625"/>
                    <a:pt x="16106" y="3853"/>
                  </a:cubicBezTo>
                  <a:cubicBezTo>
                    <a:pt x="15587" y="4219"/>
                    <a:pt x="13510" y="747"/>
                    <a:pt x="13163" y="199"/>
                  </a:cubicBezTo>
                  <a:cubicBezTo>
                    <a:pt x="12936" y="-161"/>
                    <a:pt x="11396" y="27"/>
                    <a:pt x="10008" y="301"/>
                  </a:cubicBezTo>
                  <a:cubicBezTo>
                    <a:pt x="9210" y="2166"/>
                    <a:pt x="9786" y="3539"/>
                    <a:pt x="9742" y="6407"/>
                  </a:cubicBezTo>
                  <a:cubicBezTo>
                    <a:pt x="9702" y="9332"/>
                    <a:pt x="8185" y="8784"/>
                    <a:pt x="7364" y="8784"/>
                  </a:cubicBezTo>
                  <a:cubicBezTo>
                    <a:pt x="6538" y="8784"/>
                    <a:pt x="5198" y="3579"/>
                    <a:pt x="4768" y="2387"/>
                  </a:cubicBezTo>
                  <a:cubicBezTo>
                    <a:pt x="4331" y="1202"/>
                    <a:pt x="2947" y="3853"/>
                    <a:pt x="1953" y="5127"/>
                  </a:cubicBezTo>
                  <a:cubicBezTo>
                    <a:pt x="956" y="6407"/>
                    <a:pt x="1476" y="8873"/>
                    <a:pt x="783" y="10058"/>
                  </a:cubicBezTo>
                  <a:cubicBezTo>
                    <a:pt x="91" y="11246"/>
                    <a:pt x="-341" y="13256"/>
                    <a:pt x="351" y="15904"/>
                  </a:cubicBezTo>
                  <a:cubicBezTo>
                    <a:pt x="377" y="16013"/>
                    <a:pt x="394" y="16125"/>
                    <a:pt x="423" y="16230"/>
                  </a:cubicBezTo>
                  <a:cubicBezTo>
                    <a:pt x="1289" y="16085"/>
                    <a:pt x="2210" y="15749"/>
                    <a:pt x="2742" y="14950"/>
                  </a:cubicBezTo>
                  <a:cubicBezTo>
                    <a:pt x="3668" y="13557"/>
                    <a:pt x="6184" y="14950"/>
                    <a:pt x="6976" y="1495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2" name="Shape 2308"/>
            <p:cNvSpPr/>
            <p:nvPr/>
          </p:nvSpPr>
          <p:spPr>
            <a:xfrm>
              <a:off x="8596151" y="2310526"/>
              <a:ext cx="260188" cy="159823"/>
            </a:xfrm>
            <a:custGeom>
              <a:avLst/>
              <a:gdLst/>
              <a:ahLst/>
              <a:cxnLst>
                <a:cxn ang="0">
                  <a:pos x="wd2" y="hd2"/>
                </a:cxn>
                <a:cxn ang="5400000">
                  <a:pos x="wd2" y="hd2"/>
                </a:cxn>
                <a:cxn ang="10800000">
                  <a:pos x="wd2" y="hd2"/>
                </a:cxn>
                <a:cxn ang="16200000">
                  <a:pos x="wd2" y="hd2"/>
                </a:cxn>
              </a:cxnLst>
              <a:rect l="0" t="0" r="r" b="b"/>
              <a:pathLst>
                <a:path w="21322" h="20600" extrusionOk="0">
                  <a:moveTo>
                    <a:pt x="2768" y="10097"/>
                  </a:moveTo>
                  <a:cubicBezTo>
                    <a:pt x="3178" y="11007"/>
                    <a:pt x="4500" y="11785"/>
                    <a:pt x="4995" y="11398"/>
                  </a:cubicBezTo>
                  <a:cubicBezTo>
                    <a:pt x="5488" y="11007"/>
                    <a:pt x="7055" y="12301"/>
                    <a:pt x="7055" y="13340"/>
                  </a:cubicBezTo>
                  <a:cubicBezTo>
                    <a:pt x="7055" y="14378"/>
                    <a:pt x="6645" y="17496"/>
                    <a:pt x="7055" y="17496"/>
                  </a:cubicBezTo>
                  <a:cubicBezTo>
                    <a:pt x="7430" y="17496"/>
                    <a:pt x="9806" y="18653"/>
                    <a:pt x="9969" y="20220"/>
                  </a:cubicBezTo>
                  <a:cubicBezTo>
                    <a:pt x="11033" y="20257"/>
                    <a:pt x="12244" y="20345"/>
                    <a:pt x="12697" y="20523"/>
                  </a:cubicBezTo>
                  <a:cubicBezTo>
                    <a:pt x="13578" y="20867"/>
                    <a:pt x="14125" y="20004"/>
                    <a:pt x="14562" y="19138"/>
                  </a:cubicBezTo>
                  <a:cubicBezTo>
                    <a:pt x="15005" y="18275"/>
                    <a:pt x="16542" y="17927"/>
                    <a:pt x="16984" y="17927"/>
                  </a:cubicBezTo>
                  <a:cubicBezTo>
                    <a:pt x="17425" y="17927"/>
                    <a:pt x="17425" y="16026"/>
                    <a:pt x="17532" y="15157"/>
                  </a:cubicBezTo>
                  <a:cubicBezTo>
                    <a:pt x="17646" y="14297"/>
                    <a:pt x="18745" y="12739"/>
                    <a:pt x="19405" y="12395"/>
                  </a:cubicBezTo>
                  <a:cubicBezTo>
                    <a:pt x="20065" y="12045"/>
                    <a:pt x="19954" y="10835"/>
                    <a:pt x="20614" y="10835"/>
                  </a:cubicBezTo>
                  <a:cubicBezTo>
                    <a:pt x="21274" y="10835"/>
                    <a:pt x="21163" y="9446"/>
                    <a:pt x="21054" y="8583"/>
                  </a:cubicBezTo>
                  <a:cubicBezTo>
                    <a:pt x="20988" y="8058"/>
                    <a:pt x="21068" y="7401"/>
                    <a:pt x="21322" y="6735"/>
                  </a:cubicBezTo>
                  <a:cubicBezTo>
                    <a:pt x="20614" y="6091"/>
                    <a:pt x="19976" y="5528"/>
                    <a:pt x="19439" y="4821"/>
                  </a:cubicBezTo>
                  <a:cubicBezTo>
                    <a:pt x="18427" y="3498"/>
                    <a:pt x="16745" y="1644"/>
                    <a:pt x="15910" y="1910"/>
                  </a:cubicBezTo>
                  <a:cubicBezTo>
                    <a:pt x="15065" y="2178"/>
                    <a:pt x="15065" y="-204"/>
                    <a:pt x="13721" y="587"/>
                  </a:cubicBezTo>
                  <a:cubicBezTo>
                    <a:pt x="12377" y="1381"/>
                    <a:pt x="10021" y="587"/>
                    <a:pt x="9013" y="587"/>
                  </a:cubicBezTo>
                  <a:cubicBezTo>
                    <a:pt x="8007" y="587"/>
                    <a:pt x="4810" y="-733"/>
                    <a:pt x="3635" y="587"/>
                  </a:cubicBezTo>
                  <a:cubicBezTo>
                    <a:pt x="2959" y="1344"/>
                    <a:pt x="1788" y="1662"/>
                    <a:pt x="686" y="1797"/>
                  </a:cubicBezTo>
                  <a:cubicBezTo>
                    <a:pt x="1440" y="4214"/>
                    <a:pt x="1163" y="6660"/>
                    <a:pt x="318" y="8152"/>
                  </a:cubicBezTo>
                  <a:cubicBezTo>
                    <a:pt x="-278" y="9218"/>
                    <a:pt x="68" y="9359"/>
                    <a:pt x="509" y="9778"/>
                  </a:cubicBezTo>
                  <a:cubicBezTo>
                    <a:pt x="1412" y="9643"/>
                    <a:pt x="2438" y="9365"/>
                    <a:pt x="2768" y="1009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3" name="Shape 2309"/>
            <p:cNvSpPr/>
            <p:nvPr/>
          </p:nvSpPr>
          <p:spPr>
            <a:xfrm>
              <a:off x="7975041" y="2857102"/>
              <a:ext cx="202885" cy="107614"/>
            </a:xfrm>
            <a:custGeom>
              <a:avLst/>
              <a:gdLst/>
              <a:ahLst/>
              <a:cxnLst>
                <a:cxn ang="0">
                  <a:pos x="wd2" y="hd2"/>
                </a:cxn>
                <a:cxn ang="5400000">
                  <a:pos x="wd2" y="hd2"/>
                </a:cxn>
                <a:cxn ang="10800000">
                  <a:pos x="wd2" y="hd2"/>
                </a:cxn>
                <a:cxn ang="16200000">
                  <a:pos x="wd2" y="hd2"/>
                </a:cxn>
              </a:cxnLst>
              <a:rect l="0" t="0" r="r" b="b"/>
              <a:pathLst>
                <a:path w="21296" h="20371" extrusionOk="0">
                  <a:moveTo>
                    <a:pt x="18928" y="8609"/>
                  </a:moveTo>
                  <a:cubicBezTo>
                    <a:pt x="17978" y="9367"/>
                    <a:pt x="16498" y="7080"/>
                    <a:pt x="16498" y="6318"/>
                  </a:cubicBezTo>
                  <a:cubicBezTo>
                    <a:pt x="16498" y="5789"/>
                    <a:pt x="16302" y="3888"/>
                    <a:pt x="16501" y="2708"/>
                  </a:cubicBezTo>
                  <a:cubicBezTo>
                    <a:pt x="15714" y="1977"/>
                    <a:pt x="14588" y="995"/>
                    <a:pt x="13750" y="544"/>
                  </a:cubicBezTo>
                  <a:cubicBezTo>
                    <a:pt x="12342" y="-218"/>
                    <a:pt x="11636" y="-218"/>
                    <a:pt x="10508" y="792"/>
                  </a:cubicBezTo>
                  <a:cubicBezTo>
                    <a:pt x="9792" y="1440"/>
                    <a:pt x="7809" y="1261"/>
                    <a:pt x="6469" y="1050"/>
                  </a:cubicBezTo>
                  <a:cubicBezTo>
                    <a:pt x="6349" y="1807"/>
                    <a:pt x="6163" y="2317"/>
                    <a:pt x="5825" y="2317"/>
                  </a:cubicBezTo>
                  <a:cubicBezTo>
                    <a:pt x="4875" y="2317"/>
                    <a:pt x="3606" y="4030"/>
                    <a:pt x="3394" y="5941"/>
                  </a:cubicBezTo>
                  <a:cubicBezTo>
                    <a:pt x="3182" y="7842"/>
                    <a:pt x="963" y="9367"/>
                    <a:pt x="329" y="12798"/>
                  </a:cubicBezTo>
                  <a:cubicBezTo>
                    <a:pt x="-304" y="16229"/>
                    <a:pt x="13" y="17754"/>
                    <a:pt x="963" y="15659"/>
                  </a:cubicBezTo>
                  <a:cubicBezTo>
                    <a:pt x="1914" y="13560"/>
                    <a:pt x="3078" y="14323"/>
                    <a:pt x="3078" y="16036"/>
                  </a:cubicBezTo>
                  <a:cubicBezTo>
                    <a:pt x="3078" y="17754"/>
                    <a:pt x="4345" y="17942"/>
                    <a:pt x="3922" y="20229"/>
                  </a:cubicBezTo>
                  <a:cubicBezTo>
                    <a:pt x="3912" y="20284"/>
                    <a:pt x="3917" y="20312"/>
                    <a:pt x="3907" y="20372"/>
                  </a:cubicBezTo>
                  <a:cubicBezTo>
                    <a:pt x="5354" y="20142"/>
                    <a:pt x="7365" y="19848"/>
                    <a:pt x="7977" y="19848"/>
                  </a:cubicBezTo>
                  <a:cubicBezTo>
                    <a:pt x="8962" y="19848"/>
                    <a:pt x="9948" y="14263"/>
                    <a:pt x="10371" y="13749"/>
                  </a:cubicBezTo>
                  <a:cubicBezTo>
                    <a:pt x="10788" y="13244"/>
                    <a:pt x="11922" y="17818"/>
                    <a:pt x="13047" y="19600"/>
                  </a:cubicBezTo>
                  <a:cubicBezTo>
                    <a:pt x="14170" y="21382"/>
                    <a:pt x="14315" y="18075"/>
                    <a:pt x="14315" y="16550"/>
                  </a:cubicBezTo>
                  <a:cubicBezTo>
                    <a:pt x="14315" y="15021"/>
                    <a:pt x="15301" y="14511"/>
                    <a:pt x="16004" y="14773"/>
                  </a:cubicBezTo>
                  <a:cubicBezTo>
                    <a:pt x="16709" y="15021"/>
                    <a:pt x="18263" y="15531"/>
                    <a:pt x="18263" y="13749"/>
                  </a:cubicBezTo>
                  <a:cubicBezTo>
                    <a:pt x="18263" y="11981"/>
                    <a:pt x="19106" y="12738"/>
                    <a:pt x="19669" y="12738"/>
                  </a:cubicBezTo>
                  <a:cubicBezTo>
                    <a:pt x="20231" y="12738"/>
                    <a:pt x="20374" y="10704"/>
                    <a:pt x="20374" y="10704"/>
                  </a:cubicBezTo>
                  <a:lnTo>
                    <a:pt x="21296" y="9156"/>
                  </a:lnTo>
                  <a:cubicBezTo>
                    <a:pt x="20547" y="8472"/>
                    <a:pt x="19674" y="8008"/>
                    <a:pt x="18928" y="860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4" name="Shape 2310"/>
            <p:cNvSpPr/>
            <p:nvPr/>
          </p:nvSpPr>
          <p:spPr>
            <a:xfrm>
              <a:off x="7950197" y="2434748"/>
              <a:ext cx="403180" cy="454116"/>
            </a:xfrm>
            <a:custGeom>
              <a:avLst/>
              <a:gdLst/>
              <a:ahLst/>
              <a:cxnLst>
                <a:cxn ang="0">
                  <a:pos x="wd2" y="hd2"/>
                </a:cxn>
                <a:cxn ang="5400000">
                  <a:pos x="wd2" y="hd2"/>
                </a:cxn>
                <a:cxn ang="10800000">
                  <a:pos x="wd2" y="hd2"/>
                </a:cxn>
                <a:cxn ang="16200000">
                  <a:pos x="wd2" y="hd2"/>
                </a:cxn>
              </a:cxnLst>
              <a:rect l="0" t="0" r="r" b="b"/>
              <a:pathLst>
                <a:path w="21395" h="21272" extrusionOk="0">
                  <a:moveTo>
                    <a:pt x="2713" y="5601"/>
                  </a:moveTo>
                  <a:cubicBezTo>
                    <a:pt x="2142" y="6354"/>
                    <a:pt x="1359" y="6415"/>
                    <a:pt x="1500" y="6603"/>
                  </a:cubicBezTo>
                  <a:cubicBezTo>
                    <a:pt x="1644" y="6793"/>
                    <a:pt x="2499" y="7422"/>
                    <a:pt x="2285" y="7736"/>
                  </a:cubicBezTo>
                  <a:cubicBezTo>
                    <a:pt x="2071" y="8051"/>
                    <a:pt x="1785" y="7863"/>
                    <a:pt x="1785" y="8429"/>
                  </a:cubicBezTo>
                  <a:cubicBezTo>
                    <a:pt x="1785" y="8993"/>
                    <a:pt x="787" y="8993"/>
                    <a:pt x="432" y="8993"/>
                  </a:cubicBezTo>
                  <a:cubicBezTo>
                    <a:pt x="76" y="8993"/>
                    <a:pt x="503" y="9561"/>
                    <a:pt x="290" y="10001"/>
                  </a:cubicBezTo>
                  <a:cubicBezTo>
                    <a:pt x="76" y="10440"/>
                    <a:pt x="76" y="11319"/>
                    <a:pt x="4" y="11699"/>
                  </a:cubicBezTo>
                  <a:cubicBezTo>
                    <a:pt x="-66" y="12075"/>
                    <a:pt x="717" y="12705"/>
                    <a:pt x="645" y="13018"/>
                  </a:cubicBezTo>
                  <a:cubicBezTo>
                    <a:pt x="575" y="13334"/>
                    <a:pt x="4" y="13584"/>
                    <a:pt x="148" y="13834"/>
                  </a:cubicBezTo>
                  <a:cubicBezTo>
                    <a:pt x="281" y="14074"/>
                    <a:pt x="795" y="14436"/>
                    <a:pt x="910" y="15597"/>
                  </a:cubicBezTo>
                  <a:cubicBezTo>
                    <a:pt x="1156" y="15661"/>
                    <a:pt x="1356" y="15741"/>
                    <a:pt x="1447" y="15847"/>
                  </a:cubicBezTo>
                  <a:cubicBezTo>
                    <a:pt x="1768" y="16224"/>
                    <a:pt x="2302" y="16507"/>
                    <a:pt x="2996" y="16507"/>
                  </a:cubicBezTo>
                  <a:cubicBezTo>
                    <a:pt x="3690" y="16507"/>
                    <a:pt x="3958" y="16932"/>
                    <a:pt x="4279" y="16885"/>
                  </a:cubicBezTo>
                  <a:cubicBezTo>
                    <a:pt x="4599" y="16837"/>
                    <a:pt x="5454" y="17075"/>
                    <a:pt x="4759" y="17593"/>
                  </a:cubicBezTo>
                  <a:cubicBezTo>
                    <a:pt x="4065" y="18112"/>
                    <a:pt x="3958" y="18724"/>
                    <a:pt x="3797" y="19337"/>
                  </a:cubicBezTo>
                  <a:cubicBezTo>
                    <a:pt x="3694" y="19734"/>
                    <a:pt x="3699" y="20285"/>
                    <a:pt x="3589" y="20626"/>
                  </a:cubicBezTo>
                  <a:cubicBezTo>
                    <a:pt x="4266" y="20679"/>
                    <a:pt x="5269" y="20724"/>
                    <a:pt x="5632" y="20564"/>
                  </a:cubicBezTo>
                  <a:cubicBezTo>
                    <a:pt x="6201" y="20314"/>
                    <a:pt x="6558" y="20314"/>
                    <a:pt x="7271" y="20501"/>
                  </a:cubicBezTo>
                  <a:cubicBezTo>
                    <a:pt x="7693" y="20614"/>
                    <a:pt x="8265" y="20857"/>
                    <a:pt x="8661" y="21037"/>
                  </a:cubicBezTo>
                  <a:cubicBezTo>
                    <a:pt x="8704" y="20910"/>
                    <a:pt x="8781" y="20815"/>
                    <a:pt x="8927" y="20799"/>
                  </a:cubicBezTo>
                  <a:cubicBezTo>
                    <a:pt x="9407" y="20752"/>
                    <a:pt x="9994" y="21600"/>
                    <a:pt x="10315" y="21128"/>
                  </a:cubicBezTo>
                  <a:cubicBezTo>
                    <a:pt x="10636" y="20658"/>
                    <a:pt x="11383" y="20752"/>
                    <a:pt x="11758" y="20941"/>
                  </a:cubicBezTo>
                  <a:cubicBezTo>
                    <a:pt x="12133" y="21128"/>
                    <a:pt x="12720" y="21224"/>
                    <a:pt x="13147" y="20845"/>
                  </a:cubicBezTo>
                  <a:cubicBezTo>
                    <a:pt x="13575" y="20468"/>
                    <a:pt x="15230" y="20281"/>
                    <a:pt x="15605" y="20421"/>
                  </a:cubicBezTo>
                  <a:cubicBezTo>
                    <a:pt x="15980" y="20564"/>
                    <a:pt x="16940" y="20941"/>
                    <a:pt x="16567" y="19809"/>
                  </a:cubicBezTo>
                  <a:cubicBezTo>
                    <a:pt x="16192" y="18677"/>
                    <a:pt x="17366" y="18912"/>
                    <a:pt x="17527" y="18488"/>
                  </a:cubicBezTo>
                  <a:cubicBezTo>
                    <a:pt x="17687" y="18063"/>
                    <a:pt x="19077" y="17876"/>
                    <a:pt x="18862" y="17545"/>
                  </a:cubicBezTo>
                  <a:cubicBezTo>
                    <a:pt x="18650" y="17214"/>
                    <a:pt x="16886" y="16224"/>
                    <a:pt x="16353" y="15895"/>
                  </a:cubicBezTo>
                  <a:cubicBezTo>
                    <a:pt x="15819" y="15564"/>
                    <a:pt x="15819" y="14527"/>
                    <a:pt x="15551" y="14103"/>
                  </a:cubicBezTo>
                  <a:cubicBezTo>
                    <a:pt x="15284" y="13679"/>
                    <a:pt x="14696" y="13114"/>
                    <a:pt x="15390" y="12971"/>
                  </a:cubicBezTo>
                  <a:cubicBezTo>
                    <a:pt x="16085" y="12830"/>
                    <a:pt x="17315" y="12593"/>
                    <a:pt x="17902" y="12122"/>
                  </a:cubicBezTo>
                  <a:cubicBezTo>
                    <a:pt x="18488" y="11650"/>
                    <a:pt x="19558" y="11603"/>
                    <a:pt x="19878" y="11319"/>
                  </a:cubicBezTo>
                  <a:cubicBezTo>
                    <a:pt x="20199" y="11038"/>
                    <a:pt x="20947" y="11557"/>
                    <a:pt x="21161" y="11273"/>
                  </a:cubicBezTo>
                  <a:cubicBezTo>
                    <a:pt x="21374" y="10990"/>
                    <a:pt x="21534" y="10424"/>
                    <a:pt x="21215" y="10094"/>
                  </a:cubicBezTo>
                  <a:cubicBezTo>
                    <a:pt x="20893" y="9764"/>
                    <a:pt x="20679" y="9199"/>
                    <a:pt x="20626" y="8397"/>
                  </a:cubicBezTo>
                  <a:cubicBezTo>
                    <a:pt x="20574" y="7595"/>
                    <a:pt x="20306" y="7643"/>
                    <a:pt x="20306" y="7266"/>
                  </a:cubicBezTo>
                  <a:cubicBezTo>
                    <a:pt x="20306" y="6887"/>
                    <a:pt x="20146" y="6415"/>
                    <a:pt x="19771" y="6227"/>
                  </a:cubicBezTo>
                  <a:cubicBezTo>
                    <a:pt x="19399" y="6039"/>
                    <a:pt x="19237" y="5897"/>
                    <a:pt x="19612" y="5379"/>
                  </a:cubicBezTo>
                  <a:cubicBezTo>
                    <a:pt x="19986" y="4860"/>
                    <a:pt x="19824" y="3540"/>
                    <a:pt x="19665" y="3163"/>
                  </a:cubicBezTo>
                  <a:cubicBezTo>
                    <a:pt x="19632" y="3088"/>
                    <a:pt x="19636" y="2999"/>
                    <a:pt x="19654" y="2905"/>
                  </a:cubicBezTo>
                  <a:cubicBezTo>
                    <a:pt x="19558" y="2864"/>
                    <a:pt x="19482" y="2781"/>
                    <a:pt x="19451" y="2642"/>
                  </a:cubicBezTo>
                  <a:cubicBezTo>
                    <a:pt x="19343" y="2140"/>
                    <a:pt x="18954" y="1951"/>
                    <a:pt x="18027" y="1951"/>
                  </a:cubicBezTo>
                  <a:cubicBezTo>
                    <a:pt x="17100" y="1951"/>
                    <a:pt x="18596" y="1133"/>
                    <a:pt x="18241" y="725"/>
                  </a:cubicBezTo>
                  <a:cubicBezTo>
                    <a:pt x="17885" y="317"/>
                    <a:pt x="16957" y="1480"/>
                    <a:pt x="16105" y="1227"/>
                  </a:cubicBezTo>
                  <a:cubicBezTo>
                    <a:pt x="15248" y="977"/>
                    <a:pt x="14145" y="2109"/>
                    <a:pt x="13397" y="2612"/>
                  </a:cubicBezTo>
                  <a:cubicBezTo>
                    <a:pt x="12649" y="3115"/>
                    <a:pt x="11582" y="2517"/>
                    <a:pt x="12151" y="1793"/>
                  </a:cubicBezTo>
                  <a:cubicBezTo>
                    <a:pt x="12720" y="1072"/>
                    <a:pt x="12151" y="1133"/>
                    <a:pt x="11296" y="1417"/>
                  </a:cubicBezTo>
                  <a:cubicBezTo>
                    <a:pt x="10441" y="1699"/>
                    <a:pt x="9407" y="1355"/>
                    <a:pt x="9514" y="663"/>
                  </a:cubicBezTo>
                  <a:cubicBezTo>
                    <a:pt x="9540" y="489"/>
                    <a:pt x="9478" y="325"/>
                    <a:pt x="9375" y="174"/>
                  </a:cubicBezTo>
                  <a:cubicBezTo>
                    <a:pt x="8956" y="224"/>
                    <a:pt x="8636" y="235"/>
                    <a:pt x="8481" y="191"/>
                  </a:cubicBezTo>
                  <a:cubicBezTo>
                    <a:pt x="8100" y="78"/>
                    <a:pt x="7231" y="18"/>
                    <a:pt x="6283" y="0"/>
                  </a:cubicBezTo>
                  <a:cubicBezTo>
                    <a:pt x="6568" y="367"/>
                    <a:pt x="6873" y="725"/>
                    <a:pt x="6702" y="1008"/>
                  </a:cubicBezTo>
                  <a:cubicBezTo>
                    <a:pt x="6381" y="1543"/>
                    <a:pt x="6880" y="2047"/>
                    <a:pt x="7343" y="2831"/>
                  </a:cubicBezTo>
                  <a:cubicBezTo>
                    <a:pt x="7805" y="3619"/>
                    <a:pt x="6345" y="3178"/>
                    <a:pt x="6309" y="3681"/>
                  </a:cubicBezTo>
                  <a:cubicBezTo>
                    <a:pt x="6273" y="4185"/>
                    <a:pt x="4956" y="3649"/>
                    <a:pt x="4528" y="3461"/>
                  </a:cubicBezTo>
                  <a:cubicBezTo>
                    <a:pt x="4102" y="3272"/>
                    <a:pt x="2677" y="3397"/>
                    <a:pt x="2713" y="3714"/>
                  </a:cubicBezTo>
                  <a:cubicBezTo>
                    <a:pt x="2726" y="3838"/>
                    <a:pt x="2704" y="4011"/>
                    <a:pt x="2642" y="4157"/>
                  </a:cubicBezTo>
                  <a:cubicBezTo>
                    <a:pt x="2832" y="4764"/>
                    <a:pt x="2917" y="5326"/>
                    <a:pt x="2713" y="560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5" name="Shape 2311"/>
            <p:cNvSpPr/>
            <p:nvPr/>
          </p:nvSpPr>
          <p:spPr>
            <a:xfrm>
              <a:off x="8620995" y="1316751"/>
              <a:ext cx="475105" cy="753143"/>
            </a:xfrm>
            <a:custGeom>
              <a:avLst/>
              <a:gdLst/>
              <a:ahLst/>
              <a:cxnLst>
                <a:cxn ang="0">
                  <a:pos x="wd2" y="hd2"/>
                </a:cxn>
                <a:cxn ang="5400000">
                  <a:pos x="wd2" y="hd2"/>
                </a:cxn>
                <a:cxn ang="10800000">
                  <a:pos x="wd2" y="hd2"/>
                </a:cxn>
                <a:cxn ang="16200000">
                  <a:pos x="wd2" y="hd2"/>
                </a:cxn>
              </a:cxnLst>
              <a:rect l="0" t="0" r="r" b="b"/>
              <a:pathLst>
                <a:path w="21473" h="21395" extrusionOk="0">
                  <a:moveTo>
                    <a:pt x="18322" y="17960"/>
                  </a:moveTo>
                  <a:cubicBezTo>
                    <a:pt x="18808" y="17274"/>
                    <a:pt x="20990" y="16744"/>
                    <a:pt x="21358" y="16130"/>
                  </a:cubicBezTo>
                  <a:cubicBezTo>
                    <a:pt x="21540" y="15824"/>
                    <a:pt x="21600" y="15672"/>
                    <a:pt x="20812" y="15100"/>
                  </a:cubicBezTo>
                  <a:cubicBezTo>
                    <a:pt x="20023" y="14528"/>
                    <a:pt x="18264" y="14147"/>
                    <a:pt x="18203" y="13842"/>
                  </a:cubicBezTo>
                  <a:cubicBezTo>
                    <a:pt x="18141" y="13536"/>
                    <a:pt x="19537" y="13498"/>
                    <a:pt x="19475" y="13117"/>
                  </a:cubicBezTo>
                  <a:cubicBezTo>
                    <a:pt x="19415" y="12736"/>
                    <a:pt x="18689" y="12737"/>
                    <a:pt x="18384" y="12431"/>
                  </a:cubicBezTo>
                  <a:cubicBezTo>
                    <a:pt x="18080" y="12126"/>
                    <a:pt x="18749" y="11934"/>
                    <a:pt x="18688" y="11783"/>
                  </a:cubicBezTo>
                  <a:cubicBezTo>
                    <a:pt x="18626" y="11631"/>
                    <a:pt x="17716" y="11554"/>
                    <a:pt x="17656" y="11363"/>
                  </a:cubicBezTo>
                  <a:cubicBezTo>
                    <a:pt x="17595" y="11173"/>
                    <a:pt x="18264" y="11211"/>
                    <a:pt x="18141" y="10982"/>
                  </a:cubicBezTo>
                  <a:cubicBezTo>
                    <a:pt x="18020" y="10754"/>
                    <a:pt x="17413" y="10333"/>
                    <a:pt x="17839" y="9990"/>
                  </a:cubicBezTo>
                  <a:cubicBezTo>
                    <a:pt x="18264" y="9647"/>
                    <a:pt x="19174" y="9991"/>
                    <a:pt x="18506" y="9228"/>
                  </a:cubicBezTo>
                  <a:cubicBezTo>
                    <a:pt x="17839" y="8466"/>
                    <a:pt x="16807" y="7512"/>
                    <a:pt x="16565" y="7283"/>
                  </a:cubicBezTo>
                  <a:cubicBezTo>
                    <a:pt x="16321" y="7054"/>
                    <a:pt x="16807" y="6672"/>
                    <a:pt x="17172" y="6521"/>
                  </a:cubicBezTo>
                  <a:cubicBezTo>
                    <a:pt x="17536" y="6368"/>
                    <a:pt x="18446" y="5796"/>
                    <a:pt x="18446" y="5567"/>
                  </a:cubicBezTo>
                  <a:cubicBezTo>
                    <a:pt x="18446" y="5339"/>
                    <a:pt x="17293" y="4728"/>
                    <a:pt x="16990" y="4614"/>
                  </a:cubicBezTo>
                  <a:cubicBezTo>
                    <a:pt x="16685" y="4499"/>
                    <a:pt x="16019" y="4538"/>
                    <a:pt x="15716" y="4156"/>
                  </a:cubicBezTo>
                  <a:cubicBezTo>
                    <a:pt x="15411" y="3775"/>
                    <a:pt x="15108" y="3661"/>
                    <a:pt x="15411" y="3432"/>
                  </a:cubicBezTo>
                  <a:cubicBezTo>
                    <a:pt x="15716" y="3203"/>
                    <a:pt x="15716" y="2975"/>
                    <a:pt x="15716" y="2745"/>
                  </a:cubicBezTo>
                  <a:cubicBezTo>
                    <a:pt x="15716" y="2517"/>
                    <a:pt x="16383" y="2707"/>
                    <a:pt x="16501" y="2364"/>
                  </a:cubicBezTo>
                  <a:cubicBezTo>
                    <a:pt x="16558" y="2208"/>
                    <a:pt x="16733" y="2036"/>
                    <a:pt x="16957" y="1895"/>
                  </a:cubicBezTo>
                  <a:cubicBezTo>
                    <a:pt x="16959" y="1634"/>
                    <a:pt x="17003" y="1354"/>
                    <a:pt x="16957" y="1176"/>
                  </a:cubicBezTo>
                  <a:cubicBezTo>
                    <a:pt x="16858" y="808"/>
                    <a:pt x="15202" y="686"/>
                    <a:pt x="14812" y="257"/>
                  </a:cubicBezTo>
                  <a:cubicBezTo>
                    <a:pt x="14422" y="-171"/>
                    <a:pt x="13447" y="12"/>
                    <a:pt x="13154" y="257"/>
                  </a:cubicBezTo>
                  <a:cubicBezTo>
                    <a:pt x="12864" y="502"/>
                    <a:pt x="11108" y="196"/>
                    <a:pt x="11108" y="564"/>
                  </a:cubicBezTo>
                  <a:cubicBezTo>
                    <a:pt x="11108" y="931"/>
                    <a:pt x="9843" y="993"/>
                    <a:pt x="9843" y="1421"/>
                  </a:cubicBezTo>
                  <a:cubicBezTo>
                    <a:pt x="9843" y="1850"/>
                    <a:pt x="10426" y="2585"/>
                    <a:pt x="9451" y="2524"/>
                  </a:cubicBezTo>
                  <a:cubicBezTo>
                    <a:pt x="8476" y="2463"/>
                    <a:pt x="9158" y="2769"/>
                    <a:pt x="8574" y="3259"/>
                  </a:cubicBezTo>
                  <a:cubicBezTo>
                    <a:pt x="7987" y="3750"/>
                    <a:pt x="7987" y="2952"/>
                    <a:pt x="7404" y="3075"/>
                  </a:cubicBezTo>
                  <a:cubicBezTo>
                    <a:pt x="6821" y="3197"/>
                    <a:pt x="6139" y="2707"/>
                    <a:pt x="5845" y="3014"/>
                  </a:cubicBezTo>
                  <a:cubicBezTo>
                    <a:pt x="5553" y="3320"/>
                    <a:pt x="4578" y="3075"/>
                    <a:pt x="3603" y="2952"/>
                  </a:cubicBezTo>
                  <a:cubicBezTo>
                    <a:pt x="2627" y="2830"/>
                    <a:pt x="2143" y="1973"/>
                    <a:pt x="1360" y="1911"/>
                  </a:cubicBezTo>
                  <a:cubicBezTo>
                    <a:pt x="843" y="1871"/>
                    <a:pt x="291" y="2130"/>
                    <a:pt x="0" y="2540"/>
                  </a:cubicBezTo>
                  <a:cubicBezTo>
                    <a:pt x="757" y="2847"/>
                    <a:pt x="1251" y="3283"/>
                    <a:pt x="2238" y="3565"/>
                  </a:cubicBezTo>
                  <a:cubicBezTo>
                    <a:pt x="3311" y="3872"/>
                    <a:pt x="5259" y="4239"/>
                    <a:pt x="5165" y="4668"/>
                  </a:cubicBezTo>
                  <a:cubicBezTo>
                    <a:pt x="5065" y="5096"/>
                    <a:pt x="4772" y="5709"/>
                    <a:pt x="5259" y="5894"/>
                  </a:cubicBezTo>
                  <a:cubicBezTo>
                    <a:pt x="5748" y="6077"/>
                    <a:pt x="5165" y="6873"/>
                    <a:pt x="5748" y="7058"/>
                  </a:cubicBezTo>
                  <a:cubicBezTo>
                    <a:pt x="6332" y="7241"/>
                    <a:pt x="6139" y="8160"/>
                    <a:pt x="5649" y="8160"/>
                  </a:cubicBezTo>
                  <a:cubicBezTo>
                    <a:pt x="5165" y="8160"/>
                    <a:pt x="5748" y="8650"/>
                    <a:pt x="6041" y="8833"/>
                  </a:cubicBezTo>
                  <a:cubicBezTo>
                    <a:pt x="6174" y="8917"/>
                    <a:pt x="6281" y="9166"/>
                    <a:pt x="6329" y="9468"/>
                  </a:cubicBezTo>
                  <a:cubicBezTo>
                    <a:pt x="6928" y="9560"/>
                    <a:pt x="7460" y="9750"/>
                    <a:pt x="7981" y="9895"/>
                  </a:cubicBezTo>
                  <a:cubicBezTo>
                    <a:pt x="8800" y="10124"/>
                    <a:pt x="8677" y="10486"/>
                    <a:pt x="8707" y="10887"/>
                  </a:cubicBezTo>
                  <a:cubicBezTo>
                    <a:pt x="8737" y="11287"/>
                    <a:pt x="8768" y="11515"/>
                    <a:pt x="8345" y="11344"/>
                  </a:cubicBezTo>
                  <a:cubicBezTo>
                    <a:pt x="7919" y="11173"/>
                    <a:pt x="7464" y="11344"/>
                    <a:pt x="7222" y="11916"/>
                  </a:cubicBezTo>
                  <a:cubicBezTo>
                    <a:pt x="6978" y="12488"/>
                    <a:pt x="5826" y="13175"/>
                    <a:pt x="5128" y="13213"/>
                  </a:cubicBezTo>
                  <a:cubicBezTo>
                    <a:pt x="4429" y="13250"/>
                    <a:pt x="4492" y="13708"/>
                    <a:pt x="3915" y="13804"/>
                  </a:cubicBezTo>
                  <a:cubicBezTo>
                    <a:pt x="3339" y="13899"/>
                    <a:pt x="2794" y="14109"/>
                    <a:pt x="2823" y="14509"/>
                  </a:cubicBezTo>
                  <a:cubicBezTo>
                    <a:pt x="2852" y="14909"/>
                    <a:pt x="1974" y="14947"/>
                    <a:pt x="1397" y="14947"/>
                  </a:cubicBezTo>
                  <a:cubicBezTo>
                    <a:pt x="821" y="14947"/>
                    <a:pt x="943" y="15596"/>
                    <a:pt x="487" y="15767"/>
                  </a:cubicBezTo>
                  <a:cubicBezTo>
                    <a:pt x="33" y="15939"/>
                    <a:pt x="123" y="16167"/>
                    <a:pt x="547" y="16511"/>
                  </a:cubicBezTo>
                  <a:cubicBezTo>
                    <a:pt x="972" y="16854"/>
                    <a:pt x="609" y="17159"/>
                    <a:pt x="759" y="17407"/>
                  </a:cubicBezTo>
                  <a:cubicBezTo>
                    <a:pt x="912" y="17654"/>
                    <a:pt x="1579" y="18226"/>
                    <a:pt x="1125" y="18855"/>
                  </a:cubicBezTo>
                  <a:cubicBezTo>
                    <a:pt x="669" y="19485"/>
                    <a:pt x="183" y="20267"/>
                    <a:pt x="577" y="20191"/>
                  </a:cubicBezTo>
                  <a:cubicBezTo>
                    <a:pt x="972" y="20115"/>
                    <a:pt x="1882" y="20706"/>
                    <a:pt x="2488" y="20667"/>
                  </a:cubicBezTo>
                  <a:cubicBezTo>
                    <a:pt x="3097" y="20630"/>
                    <a:pt x="3157" y="21200"/>
                    <a:pt x="3733" y="21086"/>
                  </a:cubicBezTo>
                  <a:cubicBezTo>
                    <a:pt x="4308" y="20972"/>
                    <a:pt x="4308" y="21429"/>
                    <a:pt x="5978" y="21392"/>
                  </a:cubicBezTo>
                  <a:cubicBezTo>
                    <a:pt x="7646" y="21355"/>
                    <a:pt x="11013" y="20477"/>
                    <a:pt x="12347" y="20477"/>
                  </a:cubicBezTo>
                  <a:cubicBezTo>
                    <a:pt x="13105" y="20477"/>
                    <a:pt x="13711" y="20420"/>
                    <a:pt x="14187" y="20346"/>
                  </a:cubicBezTo>
                  <a:cubicBezTo>
                    <a:pt x="14475" y="20075"/>
                    <a:pt x="14821" y="19780"/>
                    <a:pt x="15169" y="19562"/>
                  </a:cubicBezTo>
                  <a:cubicBezTo>
                    <a:pt x="16019" y="19027"/>
                    <a:pt x="17839" y="18647"/>
                    <a:pt x="18322" y="1796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6" name="Shape 2312"/>
            <p:cNvSpPr/>
            <p:nvPr/>
          </p:nvSpPr>
          <p:spPr>
            <a:xfrm>
              <a:off x="9217260" y="3701810"/>
              <a:ext cx="955684" cy="766424"/>
            </a:xfrm>
            <a:custGeom>
              <a:avLst/>
              <a:gdLst/>
              <a:ahLst/>
              <a:cxnLst>
                <a:cxn ang="0">
                  <a:pos x="wd2" y="hd2"/>
                </a:cxn>
                <a:cxn ang="5400000">
                  <a:pos x="wd2" y="hd2"/>
                </a:cxn>
                <a:cxn ang="10800000">
                  <a:pos x="wd2" y="hd2"/>
                </a:cxn>
                <a:cxn ang="16200000">
                  <a:pos x="wd2" y="hd2"/>
                </a:cxn>
              </a:cxnLst>
              <a:rect l="0" t="0" r="r" b="b"/>
              <a:pathLst>
                <a:path w="21565" h="21572" extrusionOk="0">
                  <a:moveTo>
                    <a:pt x="12893" y="4512"/>
                  </a:moveTo>
                  <a:cubicBezTo>
                    <a:pt x="12893" y="4512"/>
                    <a:pt x="11316" y="4261"/>
                    <a:pt x="11073" y="4261"/>
                  </a:cubicBezTo>
                  <a:cubicBezTo>
                    <a:pt x="10830" y="4261"/>
                    <a:pt x="10224" y="4160"/>
                    <a:pt x="9860" y="3756"/>
                  </a:cubicBezTo>
                  <a:cubicBezTo>
                    <a:pt x="9495" y="3352"/>
                    <a:pt x="7717" y="1687"/>
                    <a:pt x="7393" y="1485"/>
                  </a:cubicBezTo>
                  <a:cubicBezTo>
                    <a:pt x="7069" y="1284"/>
                    <a:pt x="5735" y="73"/>
                    <a:pt x="5370" y="23"/>
                  </a:cubicBezTo>
                  <a:cubicBezTo>
                    <a:pt x="5006" y="-28"/>
                    <a:pt x="4966" y="23"/>
                    <a:pt x="4521" y="23"/>
                  </a:cubicBezTo>
                  <a:cubicBezTo>
                    <a:pt x="4077" y="23"/>
                    <a:pt x="4278" y="376"/>
                    <a:pt x="3470" y="426"/>
                  </a:cubicBezTo>
                  <a:cubicBezTo>
                    <a:pt x="2661" y="477"/>
                    <a:pt x="2216" y="1133"/>
                    <a:pt x="2458" y="1234"/>
                  </a:cubicBezTo>
                  <a:cubicBezTo>
                    <a:pt x="2701" y="1334"/>
                    <a:pt x="3470" y="2191"/>
                    <a:pt x="3227" y="2343"/>
                  </a:cubicBezTo>
                  <a:cubicBezTo>
                    <a:pt x="2984" y="2494"/>
                    <a:pt x="2944" y="2948"/>
                    <a:pt x="2620" y="2948"/>
                  </a:cubicBezTo>
                  <a:cubicBezTo>
                    <a:pt x="2297" y="2948"/>
                    <a:pt x="1973" y="2999"/>
                    <a:pt x="1973" y="3302"/>
                  </a:cubicBezTo>
                  <a:cubicBezTo>
                    <a:pt x="1973" y="3604"/>
                    <a:pt x="1529" y="4108"/>
                    <a:pt x="1164" y="4059"/>
                  </a:cubicBezTo>
                  <a:cubicBezTo>
                    <a:pt x="957" y="4029"/>
                    <a:pt x="500" y="3739"/>
                    <a:pt x="146" y="3495"/>
                  </a:cubicBezTo>
                  <a:lnTo>
                    <a:pt x="41" y="3861"/>
                  </a:lnTo>
                  <a:lnTo>
                    <a:pt x="0" y="4206"/>
                  </a:lnTo>
                  <a:cubicBezTo>
                    <a:pt x="71" y="4474"/>
                    <a:pt x="-35" y="5575"/>
                    <a:pt x="172" y="5662"/>
                  </a:cubicBezTo>
                  <a:cubicBezTo>
                    <a:pt x="400" y="5756"/>
                    <a:pt x="521" y="6266"/>
                    <a:pt x="1004" y="6928"/>
                  </a:cubicBezTo>
                  <a:cubicBezTo>
                    <a:pt x="1489" y="7588"/>
                    <a:pt x="2474" y="9364"/>
                    <a:pt x="2489" y="9798"/>
                  </a:cubicBezTo>
                  <a:cubicBezTo>
                    <a:pt x="2504" y="10233"/>
                    <a:pt x="2671" y="10705"/>
                    <a:pt x="3276" y="11215"/>
                  </a:cubicBezTo>
                  <a:cubicBezTo>
                    <a:pt x="3882" y="11726"/>
                    <a:pt x="3882" y="12348"/>
                    <a:pt x="4200" y="12651"/>
                  </a:cubicBezTo>
                  <a:cubicBezTo>
                    <a:pt x="4518" y="12953"/>
                    <a:pt x="4443" y="13312"/>
                    <a:pt x="4459" y="14068"/>
                  </a:cubicBezTo>
                  <a:cubicBezTo>
                    <a:pt x="4473" y="14823"/>
                    <a:pt x="4747" y="15805"/>
                    <a:pt x="5291" y="16222"/>
                  </a:cubicBezTo>
                  <a:cubicBezTo>
                    <a:pt x="5836" y="16637"/>
                    <a:pt x="6215" y="17089"/>
                    <a:pt x="6472" y="17902"/>
                  </a:cubicBezTo>
                  <a:cubicBezTo>
                    <a:pt x="6730" y="18715"/>
                    <a:pt x="7064" y="19413"/>
                    <a:pt x="7410" y="19849"/>
                  </a:cubicBezTo>
                  <a:cubicBezTo>
                    <a:pt x="7759" y="20282"/>
                    <a:pt x="7563" y="20509"/>
                    <a:pt x="7759" y="20830"/>
                  </a:cubicBezTo>
                  <a:cubicBezTo>
                    <a:pt x="7860" y="20995"/>
                    <a:pt x="8000" y="21277"/>
                    <a:pt x="8096" y="21572"/>
                  </a:cubicBezTo>
                  <a:cubicBezTo>
                    <a:pt x="8367" y="21412"/>
                    <a:pt x="8554" y="21287"/>
                    <a:pt x="8570" y="21250"/>
                  </a:cubicBezTo>
                  <a:cubicBezTo>
                    <a:pt x="8627" y="21104"/>
                    <a:pt x="8452" y="20701"/>
                    <a:pt x="8540" y="20555"/>
                  </a:cubicBezTo>
                  <a:cubicBezTo>
                    <a:pt x="8627" y="20410"/>
                    <a:pt x="8803" y="20153"/>
                    <a:pt x="8979" y="20081"/>
                  </a:cubicBezTo>
                  <a:cubicBezTo>
                    <a:pt x="9154" y="20008"/>
                    <a:pt x="9359" y="20300"/>
                    <a:pt x="9740" y="20227"/>
                  </a:cubicBezTo>
                  <a:cubicBezTo>
                    <a:pt x="10120" y="20155"/>
                    <a:pt x="10911" y="20264"/>
                    <a:pt x="10999" y="20373"/>
                  </a:cubicBezTo>
                  <a:cubicBezTo>
                    <a:pt x="11086" y="20483"/>
                    <a:pt x="12169" y="20410"/>
                    <a:pt x="12433" y="20667"/>
                  </a:cubicBezTo>
                  <a:cubicBezTo>
                    <a:pt x="12696" y="20921"/>
                    <a:pt x="12960" y="20848"/>
                    <a:pt x="13135" y="20337"/>
                  </a:cubicBezTo>
                  <a:cubicBezTo>
                    <a:pt x="13311" y="19826"/>
                    <a:pt x="14539" y="18731"/>
                    <a:pt x="14715" y="18620"/>
                  </a:cubicBezTo>
                  <a:cubicBezTo>
                    <a:pt x="14891" y="18511"/>
                    <a:pt x="16209" y="18620"/>
                    <a:pt x="16736" y="18474"/>
                  </a:cubicBezTo>
                  <a:cubicBezTo>
                    <a:pt x="17262" y="18329"/>
                    <a:pt x="20716" y="16941"/>
                    <a:pt x="20862" y="16796"/>
                  </a:cubicBezTo>
                  <a:cubicBezTo>
                    <a:pt x="21009" y="16650"/>
                    <a:pt x="21565" y="14387"/>
                    <a:pt x="21565" y="14130"/>
                  </a:cubicBezTo>
                  <a:cubicBezTo>
                    <a:pt x="21565" y="13875"/>
                    <a:pt x="21302" y="13181"/>
                    <a:pt x="21038" y="13218"/>
                  </a:cubicBezTo>
                  <a:cubicBezTo>
                    <a:pt x="20774" y="13254"/>
                    <a:pt x="18608" y="12962"/>
                    <a:pt x="18462" y="12853"/>
                  </a:cubicBezTo>
                  <a:cubicBezTo>
                    <a:pt x="18344" y="12765"/>
                    <a:pt x="17769" y="12225"/>
                    <a:pt x="17689" y="11481"/>
                  </a:cubicBezTo>
                  <a:cubicBezTo>
                    <a:pt x="17519" y="11318"/>
                    <a:pt x="17323" y="10968"/>
                    <a:pt x="17265" y="10664"/>
                  </a:cubicBezTo>
                  <a:cubicBezTo>
                    <a:pt x="17015" y="10704"/>
                    <a:pt x="16625" y="10632"/>
                    <a:pt x="16409" y="9929"/>
                  </a:cubicBezTo>
                  <a:cubicBezTo>
                    <a:pt x="16208" y="9757"/>
                    <a:pt x="15676" y="8814"/>
                    <a:pt x="15861" y="8551"/>
                  </a:cubicBezTo>
                  <a:cubicBezTo>
                    <a:pt x="16089" y="8231"/>
                    <a:pt x="15740" y="7551"/>
                    <a:pt x="15407" y="7173"/>
                  </a:cubicBezTo>
                  <a:cubicBezTo>
                    <a:pt x="15074" y="6795"/>
                    <a:pt x="14392" y="6096"/>
                    <a:pt x="14362" y="5662"/>
                  </a:cubicBezTo>
                  <a:cubicBezTo>
                    <a:pt x="14354" y="5542"/>
                    <a:pt x="14302" y="5345"/>
                    <a:pt x="14234" y="5119"/>
                  </a:cubicBezTo>
                  <a:lnTo>
                    <a:pt x="13419" y="5067"/>
                  </a:lnTo>
                  <a:cubicBezTo>
                    <a:pt x="13419" y="5067"/>
                    <a:pt x="12893" y="4512"/>
                    <a:pt x="12893" y="451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7" name="Shape 2313"/>
            <p:cNvSpPr/>
            <p:nvPr/>
          </p:nvSpPr>
          <p:spPr>
            <a:xfrm>
              <a:off x="10012280" y="4049631"/>
              <a:ext cx="362810" cy="406803"/>
            </a:xfrm>
            <a:custGeom>
              <a:avLst/>
              <a:gdLst/>
              <a:ahLst/>
              <a:cxnLst>
                <a:cxn ang="0">
                  <a:pos x="wd2" y="hd2"/>
                </a:cxn>
                <a:cxn ang="5400000">
                  <a:pos x="wd2" y="hd2"/>
                </a:cxn>
                <a:cxn ang="10800000">
                  <a:pos x="wd2" y="hd2"/>
                </a:cxn>
                <a:cxn ang="16200000">
                  <a:pos x="wd2" y="hd2"/>
                </a:cxn>
              </a:cxnLst>
              <a:rect l="0" t="0" r="r" b="b"/>
              <a:pathLst>
                <a:path w="21422" h="21600" extrusionOk="0">
                  <a:moveTo>
                    <a:pt x="10721" y="478"/>
                  </a:moveTo>
                  <a:lnTo>
                    <a:pt x="10721" y="2305"/>
                  </a:lnTo>
                  <a:lnTo>
                    <a:pt x="9028" y="4232"/>
                  </a:lnTo>
                  <a:lnTo>
                    <a:pt x="8124" y="6262"/>
                  </a:lnTo>
                  <a:cubicBezTo>
                    <a:pt x="8382" y="6276"/>
                    <a:pt x="8578" y="6279"/>
                    <a:pt x="8673" y="6269"/>
                  </a:cubicBezTo>
                  <a:cubicBezTo>
                    <a:pt x="9363" y="6199"/>
                    <a:pt x="10052" y="7507"/>
                    <a:pt x="10052" y="7990"/>
                  </a:cubicBezTo>
                  <a:cubicBezTo>
                    <a:pt x="10052" y="8473"/>
                    <a:pt x="8597" y="12743"/>
                    <a:pt x="8213" y="13018"/>
                  </a:cubicBezTo>
                  <a:cubicBezTo>
                    <a:pt x="7936" y="13217"/>
                    <a:pt x="3159" y="14632"/>
                    <a:pt x="0" y="15510"/>
                  </a:cubicBezTo>
                  <a:cubicBezTo>
                    <a:pt x="686" y="16788"/>
                    <a:pt x="2053" y="19330"/>
                    <a:pt x="3285" y="21600"/>
                  </a:cubicBezTo>
                  <a:cubicBezTo>
                    <a:pt x="3495" y="21524"/>
                    <a:pt x="3719" y="21434"/>
                    <a:pt x="3964" y="21305"/>
                  </a:cubicBezTo>
                  <a:cubicBezTo>
                    <a:pt x="5469" y="20522"/>
                    <a:pt x="7174" y="20915"/>
                    <a:pt x="8323" y="20629"/>
                  </a:cubicBezTo>
                  <a:cubicBezTo>
                    <a:pt x="9473" y="20345"/>
                    <a:pt x="8363" y="19489"/>
                    <a:pt x="9356" y="18739"/>
                  </a:cubicBezTo>
                  <a:cubicBezTo>
                    <a:pt x="10346" y="17992"/>
                    <a:pt x="11771" y="18561"/>
                    <a:pt x="12286" y="18311"/>
                  </a:cubicBezTo>
                  <a:cubicBezTo>
                    <a:pt x="12803" y="18062"/>
                    <a:pt x="13159" y="16425"/>
                    <a:pt x="14030" y="16104"/>
                  </a:cubicBezTo>
                  <a:cubicBezTo>
                    <a:pt x="14901" y="15782"/>
                    <a:pt x="15853" y="15997"/>
                    <a:pt x="15732" y="15320"/>
                  </a:cubicBezTo>
                  <a:cubicBezTo>
                    <a:pt x="15615" y="14642"/>
                    <a:pt x="15814" y="12219"/>
                    <a:pt x="16646" y="12076"/>
                  </a:cubicBezTo>
                  <a:cubicBezTo>
                    <a:pt x="17479" y="11936"/>
                    <a:pt x="18786" y="11148"/>
                    <a:pt x="18825" y="10721"/>
                  </a:cubicBezTo>
                  <a:cubicBezTo>
                    <a:pt x="18865" y="10293"/>
                    <a:pt x="20530" y="8692"/>
                    <a:pt x="21044" y="7909"/>
                  </a:cubicBezTo>
                  <a:cubicBezTo>
                    <a:pt x="21557" y="7123"/>
                    <a:pt x="21600" y="6696"/>
                    <a:pt x="20846" y="6589"/>
                  </a:cubicBezTo>
                  <a:cubicBezTo>
                    <a:pt x="20093" y="6481"/>
                    <a:pt x="18905" y="4593"/>
                    <a:pt x="18590" y="4058"/>
                  </a:cubicBezTo>
                  <a:cubicBezTo>
                    <a:pt x="18272" y="3522"/>
                    <a:pt x="15973" y="3879"/>
                    <a:pt x="14111" y="2562"/>
                  </a:cubicBezTo>
                  <a:cubicBezTo>
                    <a:pt x="13353" y="2026"/>
                    <a:pt x="12935" y="1014"/>
                    <a:pt x="12667" y="0"/>
                  </a:cubicBezTo>
                  <a:lnTo>
                    <a:pt x="11735" y="478"/>
                  </a:lnTo>
                  <a:cubicBezTo>
                    <a:pt x="11735" y="478"/>
                    <a:pt x="10721" y="478"/>
                    <a:pt x="10721" y="47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8" name="Shape 2314"/>
            <p:cNvSpPr/>
            <p:nvPr/>
          </p:nvSpPr>
          <p:spPr>
            <a:xfrm>
              <a:off x="9962591" y="4024787"/>
              <a:ext cx="46749" cy="71861"/>
            </a:xfrm>
            <a:custGeom>
              <a:avLst/>
              <a:gdLst/>
              <a:ahLst/>
              <a:cxnLst>
                <a:cxn ang="0">
                  <a:pos x="wd2" y="hd2"/>
                </a:cxn>
                <a:cxn ang="5400000">
                  <a:pos x="wd2" y="hd2"/>
                </a:cxn>
                <a:cxn ang="10800000">
                  <a:pos x="wd2" y="hd2"/>
                </a:cxn>
                <a:cxn ang="16200000">
                  <a:pos x="wd2" y="hd2"/>
                </a:cxn>
              </a:cxnLst>
              <a:rect l="0" t="0" r="r" b="b"/>
              <a:pathLst>
                <a:path w="19064" h="19942" extrusionOk="0">
                  <a:moveTo>
                    <a:pt x="15475" y="19855"/>
                  </a:moveTo>
                  <a:cubicBezTo>
                    <a:pt x="15020" y="18535"/>
                    <a:pt x="15050" y="17283"/>
                    <a:pt x="15851" y="16353"/>
                  </a:cubicBezTo>
                  <a:cubicBezTo>
                    <a:pt x="19403" y="12260"/>
                    <a:pt x="21600" y="1635"/>
                    <a:pt x="13655" y="140"/>
                  </a:cubicBezTo>
                  <a:cubicBezTo>
                    <a:pt x="5719" y="-1348"/>
                    <a:pt x="1346" y="9459"/>
                    <a:pt x="1346" y="12435"/>
                  </a:cubicBezTo>
                  <a:cubicBezTo>
                    <a:pt x="1346" y="12987"/>
                    <a:pt x="831" y="12973"/>
                    <a:pt x="0" y="12610"/>
                  </a:cubicBezTo>
                  <a:cubicBezTo>
                    <a:pt x="3918" y="19538"/>
                    <a:pt x="10963" y="20252"/>
                    <a:pt x="15475" y="1985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59" name="Shape 2315"/>
            <p:cNvSpPr/>
            <p:nvPr/>
          </p:nvSpPr>
          <p:spPr>
            <a:xfrm>
              <a:off x="10012280" y="3999943"/>
              <a:ext cx="216030" cy="174429"/>
            </a:xfrm>
            <a:custGeom>
              <a:avLst/>
              <a:gdLst/>
              <a:ahLst/>
              <a:cxnLst>
                <a:cxn ang="0">
                  <a:pos x="wd2" y="hd2"/>
                </a:cxn>
                <a:cxn ang="5400000">
                  <a:pos x="wd2" y="hd2"/>
                </a:cxn>
                <a:cxn ang="10800000">
                  <a:pos x="wd2" y="hd2"/>
                </a:cxn>
                <a:cxn ang="16200000">
                  <a:pos x="wd2" y="hd2"/>
                </a:cxn>
              </a:cxnLst>
              <a:rect l="0" t="0" r="r" b="b"/>
              <a:pathLst>
                <a:path w="21600" h="21520" extrusionOk="0">
                  <a:moveTo>
                    <a:pt x="3420" y="19934"/>
                  </a:moveTo>
                  <a:cubicBezTo>
                    <a:pt x="3983" y="20347"/>
                    <a:pt x="11186" y="21352"/>
                    <a:pt x="13908" y="21520"/>
                  </a:cubicBezTo>
                  <a:lnTo>
                    <a:pt x="15438" y="16802"/>
                  </a:lnTo>
                  <a:lnTo>
                    <a:pt x="18306" y="12318"/>
                  </a:lnTo>
                  <a:lnTo>
                    <a:pt x="18306" y="8077"/>
                  </a:lnTo>
                  <a:lnTo>
                    <a:pt x="20026" y="8077"/>
                  </a:lnTo>
                  <a:lnTo>
                    <a:pt x="21600" y="6966"/>
                  </a:lnTo>
                  <a:cubicBezTo>
                    <a:pt x="20935" y="3518"/>
                    <a:pt x="20833" y="52"/>
                    <a:pt x="20356" y="1"/>
                  </a:cubicBezTo>
                  <a:cubicBezTo>
                    <a:pt x="19550" y="-80"/>
                    <a:pt x="16261" y="4305"/>
                    <a:pt x="14919" y="7535"/>
                  </a:cubicBezTo>
                  <a:cubicBezTo>
                    <a:pt x="13575" y="10762"/>
                    <a:pt x="9687" y="13246"/>
                    <a:pt x="6329" y="12504"/>
                  </a:cubicBezTo>
                  <a:cubicBezTo>
                    <a:pt x="2972" y="11756"/>
                    <a:pt x="1834" y="13498"/>
                    <a:pt x="958" y="14243"/>
                  </a:cubicBezTo>
                  <a:cubicBezTo>
                    <a:pt x="735" y="14435"/>
                    <a:pt x="381" y="14279"/>
                    <a:pt x="0" y="13917"/>
                  </a:cubicBezTo>
                  <a:cubicBezTo>
                    <a:pt x="352" y="17177"/>
                    <a:pt x="2896" y="19544"/>
                    <a:pt x="3420" y="1993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0" name="Shape 2316"/>
            <p:cNvSpPr/>
            <p:nvPr/>
          </p:nvSpPr>
          <p:spPr>
            <a:xfrm>
              <a:off x="12148895" y="4919185"/>
              <a:ext cx="877167" cy="267278"/>
            </a:xfrm>
            <a:custGeom>
              <a:avLst/>
              <a:gdLst/>
              <a:ahLst/>
              <a:cxnLst>
                <a:cxn ang="0">
                  <a:pos x="wd2" y="hd2"/>
                </a:cxn>
                <a:cxn ang="5400000">
                  <a:pos x="wd2" y="hd2"/>
                </a:cxn>
                <a:cxn ang="10800000">
                  <a:pos x="wd2" y="hd2"/>
                </a:cxn>
                <a:cxn ang="16200000">
                  <a:pos x="wd2" y="hd2"/>
                </a:cxn>
              </a:cxnLst>
              <a:rect l="0" t="0" r="r" b="b"/>
              <a:pathLst>
                <a:path w="21487" h="21084" extrusionOk="0">
                  <a:moveTo>
                    <a:pt x="20712" y="3602"/>
                  </a:moveTo>
                  <a:cubicBezTo>
                    <a:pt x="20417" y="3811"/>
                    <a:pt x="19726" y="3705"/>
                    <a:pt x="19726" y="2754"/>
                  </a:cubicBezTo>
                  <a:cubicBezTo>
                    <a:pt x="19726" y="1799"/>
                    <a:pt x="19101" y="0"/>
                    <a:pt x="18707" y="0"/>
                  </a:cubicBezTo>
                  <a:cubicBezTo>
                    <a:pt x="18312" y="0"/>
                    <a:pt x="17851" y="2540"/>
                    <a:pt x="17819" y="3602"/>
                  </a:cubicBezTo>
                  <a:cubicBezTo>
                    <a:pt x="17786" y="4660"/>
                    <a:pt x="17161" y="4555"/>
                    <a:pt x="17227" y="6034"/>
                  </a:cubicBezTo>
                  <a:cubicBezTo>
                    <a:pt x="17253" y="6620"/>
                    <a:pt x="17136" y="6871"/>
                    <a:pt x="16985" y="7022"/>
                  </a:cubicBezTo>
                  <a:cubicBezTo>
                    <a:pt x="17086" y="8300"/>
                    <a:pt x="17142" y="9225"/>
                    <a:pt x="16996" y="9106"/>
                  </a:cubicBezTo>
                  <a:cubicBezTo>
                    <a:pt x="16734" y="8894"/>
                    <a:pt x="16668" y="9954"/>
                    <a:pt x="16273" y="9954"/>
                  </a:cubicBezTo>
                  <a:cubicBezTo>
                    <a:pt x="16138" y="9954"/>
                    <a:pt x="15911" y="8857"/>
                    <a:pt x="15670" y="7426"/>
                  </a:cubicBezTo>
                  <a:cubicBezTo>
                    <a:pt x="15663" y="7422"/>
                    <a:pt x="15655" y="7412"/>
                    <a:pt x="15648" y="7412"/>
                  </a:cubicBezTo>
                  <a:cubicBezTo>
                    <a:pt x="15386" y="7412"/>
                    <a:pt x="14794" y="10377"/>
                    <a:pt x="14662" y="12389"/>
                  </a:cubicBezTo>
                  <a:cubicBezTo>
                    <a:pt x="14531" y="14402"/>
                    <a:pt x="13939" y="13767"/>
                    <a:pt x="13051" y="13977"/>
                  </a:cubicBezTo>
                  <a:cubicBezTo>
                    <a:pt x="12163" y="14188"/>
                    <a:pt x="12525" y="17152"/>
                    <a:pt x="12327" y="18532"/>
                  </a:cubicBezTo>
                  <a:cubicBezTo>
                    <a:pt x="12147" y="19789"/>
                    <a:pt x="11172" y="17516"/>
                    <a:pt x="10679" y="17192"/>
                  </a:cubicBezTo>
                  <a:cubicBezTo>
                    <a:pt x="10761" y="18327"/>
                    <a:pt x="10878" y="19485"/>
                    <a:pt x="11011" y="19485"/>
                  </a:cubicBezTo>
                  <a:cubicBezTo>
                    <a:pt x="11275" y="19485"/>
                    <a:pt x="11670" y="21600"/>
                    <a:pt x="11933" y="20965"/>
                  </a:cubicBezTo>
                  <a:cubicBezTo>
                    <a:pt x="12195" y="20331"/>
                    <a:pt x="12984" y="20965"/>
                    <a:pt x="13379" y="20542"/>
                  </a:cubicBezTo>
                  <a:cubicBezTo>
                    <a:pt x="13774" y="20121"/>
                    <a:pt x="13840" y="19060"/>
                    <a:pt x="14498" y="19060"/>
                  </a:cubicBezTo>
                  <a:cubicBezTo>
                    <a:pt x="15155" y="19060"/>
                    <a:pt x="14892" y="20756"/>
                    <a:pt x="15550" y="19696"/>
                  </a:cubicBezTo>
                  <a:cubicBezTo>
                    <a:pt x="16208" y="18635"/>
                    <a:pt x="16603" y="19485"/>
                    <a:pt x="16536" y="17577"/>
                  </a:cubicBezTo>
                  <a:cubicBezTo>
                    <a:pt x="16470" y="15673"/>
                    <a:pt x="16931" y="15673"/>
                    <a:pt x="16865" y="14188"/>
                  </a:cubicBezTo>
                  <a:cubicBezTo>
                    <a:pt x="16799" y="12704"/>
                    <a:pt x="17589" y="13767"/>
                    <a:pt x="17522" y="11011"/>
                  </a:cubicBezTo>
                  <a:cubicBezTo>
                    <a:pt x="17457" y="8258"/>
                    <a:pt x="18707" y="8683"/>
                    <a:pt x="19232" y="8683"/>
                  </a:cubicBezTo>
                  <a:cubicBezTo>
                    <a:pt x="19354" y="8683"/>
                    <a:pt x="19543" y="8915"/>
                    <a:pt x="19759" y="9261"/>
                  </a:cubicBezTo>
                  <a:cubicBezTo>
                    <a:pt x="20148" y="8643"/>
                    <a:pt x="20706" y="7828"/>
                    <a:pt x="20449" y="7095"/>
                  </a:cubicBezTo>
                  <a:cubicBezTo>
                    <a:pt x="20154" y="6249"/>
                    <a:pt x="21337" y="6988"/>
                    <a:pt x="21468" y="5719"/>
                  </a:cubicBezTo>
                  <a:cubicBezTo>
                    <a:pt x="21600" y="4446"/>
                    <a:pt x="21008" y="3388"/>
                    <a:pt x="20712" y="3602"/>
                  </a:cubicBezTo>
                  <a:close/>
                  <a:moveTo>
                    <a:pt x="3894" y="7675"/>
                  </a:moveTo>
                  <a:cubicBezTo>
                    <a:pt x="3910" y="5294"/>
                    <a:pt x="3203" y="5560"/>
                    <a:pt x="3038" y="3920"/>
                  </a:cubicBezTo>
                  <a:cubicBezTo>
                    <a:pt x="2874" y="2278"/>
                    <a:pt x="2595" y="3229"/>
                    <a:pt x="2496" y="2170"/>
                  </a:cubicBezTo>
                  <a:cubicBezTo>
                    <a:pt x="2481" y="2013"/>
                    <a:pt x="2450" y="1839"/>
                    <a:pt x="2410" y="1659"/>
                  </a:cubicBezTo>
                  <a:cubicBezTo>
                    <a:pt x="2038" y="2046"/>
                    <a:pt x="2173" y="3037"/>
                    <a:pt x="2068" y="3102"/>
                  </a:cubicBezTo>
                  <a:cubicBezTo>
                    <a:pt x="1931" y="3194"/>
                    <a:pt x="1192" y="3458"/>
                    <a:pt x="1192" y="2754"/>
                  </a:cubicBezTo>
                  <a:cubicBezTo>
                    <a:pt x="1192" y="2048"/>
                    <a:pt x="1083" y="903"/>
                    <a:pt x="646" y="639"/>
                  </a:cubicBezTo>
                  <a:cubicBezTo>
                    <a:pt x="422" y="503"/>
                    <a:pt x="200" y="465"/>
                    <a:pt x="0" y="501"/>
                  </a:cubicBezTo>
                  <a:cubicBezTo>
                    <a:pt x="264" y="2385"/>
                    <a:pt x="297" y="4381"/>
                    <a:pt x="309" y="5983"/>
                  </a:cubicBezTo>
                  <a:cubicBezTo>
                    <a:pt x="326" y="8100"/>
                    <a:pt x="1295" y="11489"/>
                    <a:pt x="1444" y="12865"/>
                  </a:cubicBezTo>
                  <a:cubicBezTo>
                    <a:pt x="1592" y="14241"/>
                    <a:pt x="1872" y="14666"/>
                    <a:pt x="2512" y="16149"/>
                  </a:cubicBezTo>
                  <a:cubicBezTo>
                    <a:pt x="3154" y="17631"/>
                    <a:pt x="4403" y="20013"/>
                    <a:pt x="4649" y="19644"/>
                  </a:cubicBezTo>
                  <a:cubicBezTo>
                    <a:pt x="4896" y="19271"/>
                    <a:pt x="4272" y="15778"/>
                    <a:pt x="3910" y="14561"/>
                  </a:cubicBezTo>
                  <a:cubicBezTo>
                    <a:pt x="3548" y="13342"/>
                    <a:pt x="3877" y="10057"/>
                    <a:pt x="3894" y="767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1" name="Shape 2317"/>
            <p:cNvSpPr/>
            <p:nvPr/>
          </p:nvSpPr>
          <p:spPr>
            <a:xfrm>
              <a:off x="12794849" y="5018562"/>
              <a:ext cx="57760" cy="37146"/>
            </a:xfrm>
            <a:custGeom>
              <a:avLst/>
              <a:gdLst/>
              <a:ahLst/>
              <a:cxnLst>
                <a:cxn ang="0">
                  <a:pos x="wd2" y="hd2"/>
                </a:cxn>
                <a:cxn ang="5400000">
                  <a:pos x="wd2" y="hd2"/>
                </a:cxn>
                <a:cxn ang="10800000">
                  <a:pos x="wd2" y="hd2"/>
                </a:cxn>
                <a:cxn ang="16200000">
                  <a:pos x="wd2" y="hd2"/>
                </a:cxn>
              </a:cxnLst>
              <a:rect l="0" t="0" r="r" b="b"/>
              <a:pathLst>
                <a:path w="20760" h="21600" extrusionOk="0">
                  <a:moveTo>
                    <a:pt x="8842" y="21600"/>
                  </a:moveTo>
                  <a:cubicBezTo>
                    <a:pt x="14633" y="21600"/>
                    <a:pt x="15600" y="13798"/>
                    <a:pt x="19455" y="15364"/>
                  </a:cubicBezTo>
                  <a:cubicBezTo>
                    <a:pt x="21600" y="16225"/>
                    <a:pt x="20780" y="9424"/>
                    <a:pt x="19289" y="0"/>
                  </a:cubicBezTo>
                  <a:cubicBezTo>
                    <a:pt x="15862" y="1749"/>
                    <a:pt x="11258" y="1721"/>
                    <a:pt x="11258" y="5982"/>
                  </a:cubicBezTo>
                  <a:cubicBezTo>
                    <a:pt x="11258" y="12853"/>
                    <a:pt x="3950" y="3442"/>
                    <a:pt x="0" y="2977"/>
                  </a:cubicBezTo>
                  <a:cubicBezTo>
                    <a:pt x="3532" y="13530"/>
                    <a:pt x="6863" y="21600"/>
                    <a:pt x="8842" y="2160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2" name="Shape 2318"/>
            <p:cNvSpPr/>
            <p:nvPr/>
          </p:nvSpPr>
          <p:spPr>
            <a:xfrm>
              <a:off x="9416015" y="3428522"/>
              <a:ext cx="444263" cy="431851"/>
            </a:xfrm>
            <a:custGeom>
              <a:avLst/>
              <a:gdLst/>
              <a:ahLst/>
              <a:cxnLst>
                <a:cxn ang="0">
                  <a:pos x="wd2" y="hd2"/>
                </a:cxn>
                <a:cxn ang="5400000">
                  <a:pos x="wd2" y="hd2"/>
                </a:cxn>
                <a:cxn ang="10800000">
                  <a:pos x="wd2" y="hd2"/>
                </a:cxn>
                <a:cxn ang="16200000">
                  <a:pos x="wd2" y="hd2"/>
                </a:cxn>
              </a:cxnLst>
              <a:rect l="0" t="0" r="r" b="b"/>
              <a:pathLst>
                <a:path w="21600" h="21482" extrusionOk="0">
                  <a:moveTo>
                    <a:pt x="18168" y="19492"/>
                  </a:moveTo>
                  <a:cubicBezTo>
                    <a:pt x="18448" y="19188"/>
                    <a:pt x="18498" y="18765"/>
                    <a:pt x="19176" y="18663"/>
                  </a:cubicBezTo>
                  <a:cubicBezTo>
                    <a:pt x="19711" y="18582"/>
                    <a:pt x="20046" y="18941"/>
                    <a:pt x="20635" y="19503"/>
                  </a:cubicBezTo>
                  <a:cubicBezTo>
                    <a:pt x="20860" y="19277"/>
                    <a:pt x="21238" y="19081"/>
                    <a:pt x="21600" y="18973"/>
                  </a:cubicBezTo>
                  <a:cubicBezTo>
                    <a:pt x="21010" y="18348"/>
                    <a:pt x="20304" y="17627"/>
                    <a:pt x="20356" y="17196"/>
                  </a:cubicBezTo>
                  <a:cubicBezTo>
                    <a:pt x="20440" y="16483"/>
                    <a:pt x="19657" y="16127"/>
                    <a:pt x="19570" y="15682"/>
                  </a:cubicBezTo>
                  <a:cubicBezTo>
                    <a:pt x="19483" y="15235"/>
                    <a:pt x="20092" y="14522"/>
                    <a:pt x="19744" y="14166"/>
                  </a:cubicBezTo>
                  <a:cubicBezTo>
                    <a:pt x="19395" y="13808"/>
                    <a:pt x="19308" y="12917"/>
                    <a:pt x="18702" y="12828"/>
                  </a:cubicBezTo>
                  <a:cubicBezTo>
                    <a:pt x="18088" y="12738"/>
                    <a:pt x="16170" y="11758"/>
                    <a:pt x="16258" y="11134"/>
                  </a:cubicBezTo>
                  <a:cubicBezTo>
                    <a:pt x="16345" y="10510"/>
                    <a:pt x="15563" y="10065"/>
                    <a:pt x="15214" y="9886"/>
                  </a:cubicBezTo>
                  <a:cubicBezTo>
                    <a:pt x="14866" y="9707"/>
                    <a:pt x="14516" y="8102"/>
                    <a:pt x="14953" y="7836"/>
                  </a:cubicBezTo>
                  <a:cubicBezTo>
                    <a:pt x="15387" y="7568"/>
                    <a:pt x="15301" y="6052"/>
                    <a:pt x="15823" y="6052"/>
                  </a:cubicBezTo>
                  <a:cubicBezTo>
                    <a:pt x="16345" y="6052"/>
                    <a:pt x="15910" y="5249"/>
                    <a:pt x="16085" y="4714"/>
                  </a:cubicBezTo>
                  <a:cubicBezTo>
                    <a:pt x="16258" y="4180"/>
                    <a:pt x="15651" y="3912"/>
                    <a:pt x="15214" y="3912"/>
                  </a:cubicBezTo>
                  <a:cubicBezTo>
                    <a:pt x="14778" y="3912"/>
                    <a:pt x="13993" y="3199"/>
                    <a:pt x="13993" y="2573"/>
                  </a:cubicBezTo>
                  <a:cubicBezTo>
                    <a:pt x="13993" y="1951"/>
                    <a:pt x="13121" y="1059"/>
                    <a:pt x="13209" y="791"/>
                  </a:cubicBezTo>
                  <a:cubicBezTo>
                    <a:pt x="13058" y="1969"/>
                    <a:pt x="11400" y="149"/>
                    <a:pt x="10878" y="415"/>
                  </a:cubicBezTo>
                  <a:cubicBezTo>
                    <a:pt x="10357" y="683"/>
                    <a:pt x="9965" y="-118"/>
                    <a:pt x="8921" y="15"/>
                  </a:cubicBezTo>
                  <a:cubicBezTo>
                    <a:pt x="8254" y="100"/>
                    <a:pt x="8276" y="459"/>
                    <a:pt x="7938" y="779"/>
                  </a:cubicBezTo>
                  <a:lnTo>
                    <a:pt x="7979" y="791"/>
                  </a:lnTo>
                  <a:lnTo>
                    <a:pt x="6672" y="1772"/>
                  </a:lnTo>
                  <a:cubicBezTo>
                    <a:pt x="6672" y="1772"/>
                    <a:pt x="5541" y="2126"/>
                    <a:pt x="5280" y="2841"/>
                  </a:cubicBezTo>
                  <a:cubicBezTo>
                    <a:pt x="5018" y="3555"/>
                    <a:pt x="5803" y="4269"/>
                    <a:pt x="5452" y="4714"/>
                  </a:cubicBezTo>
                  <a:cubicBezTo>
                    <a:pt x="5103" y="5159"/>
                    <a:pt x="5192" y="6140"/>
                    <a:pt x="5280" y="6496"/>
                  </a:cubicBezTo>
                  <a:cubicBezTo>
                    <a:pt x="5365" y="6854"/>
                    <a:pt x="4756" y="7836"/>
                    <a:pt x="4756" y="7836"/>
                  </a:cubicBezTo>
                  <a:cubicBezTo>
                    <a:pt x="4756" y="7836"/>
                    <a:pt x="2161" y="9261"/>
                    <a:pt x="0" y="10394"/>
                  </a:cubicBezTo>
                  <a:cubicBezTo>
                    <a:pt x="38" y="10806"/>
                    <a:pt x="93" y="11206"/>
                    <a:pt x="177" y="11500"/>
                  </a:cubicBezTo>
                  <a:cubicBezTo>
                    <a:pt x="314" y="11996"/>
                    <a:pt x="526" y="12938"/>
                    <a:pt x="694" y="13718"/>
                  </a:cubicBezTo>
                  <a:cubicBezTo>
                    <a:pt x="1532" y="13711"/>
                    <a:pt x="1656" y="13635"/>
                    <a:pt x="2402" y="13720"/>
                  </a:cubicBezTo>
                  <a:cubicBezTo>
                    <a:pt x="3189" y="13808"/>
                    <a:pt x="6063" y="15948"/>
                    <a:pt x="6762" y="16306"/>
                  </a:cubicBezTo>
                  <a:cubicBezTo>
                    <a:pt x="7459" y="16662"/>
                    <a:pt x="11291" y="19603"/>
                    <a:pt x="12077" y="20317"/>
                  </a:cubicBezTo>
                  <a:cubicBezTo>
                    <a:pt x="12861" y="21031"/>
                    <a:pt x="14167" y="21210"/>
                    <a:pt x="14691" y="21210"/>
                  </a:cubicBezTo>
                  <a:cubicBezTo>
                    <a:pt x="14991" y="21210"/>
                    <a:pt x="16241" y="21358"/>
                    <a:pt x="17250" y="21482"/>
                  </a:cubicBezTo>
                  <a:cubicBezTo>
                    <a:pt x="17555" y="20722"/>
                    <a:pt x="17993" y="19683"/>
                    <a:pt x="18168" y="1949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3" name="Shape 2319"/>
            <p:cNvSpPr/>
            <p:nvPr/>
          </p:nvSpPr>
          <p:spPr>
            <a:xfrm>
              <a:off x="9788680" y="3801188"/>
              <a:ext cx="87441" cy="81944"/>
            </a:xfrm>
            <a:custGeom>
              <a:avLst/>
              <a:gdLst/>
              <a:ahLst/>
              <a:cxnLst>
                <a:cxn ang="0">
                  <a:pos x="wd2" y="hd2"/>
                </a:cxn>
                <a:cxn ang="5400000">
                  <a:pos x="wd2" y="hd2"/>
                </a:cxn>
                <a:cxn ang="10800000">
                  <a:pos x="wd2" y="hd2"/>
                </a:cxn>
                <a:cxn ang="16200000">
                  <a:pos x="wd2" y="hd2"/>
                </a:cxn>
              </a:cxnLst>
              <a:rect l="0" t="0" r="r" b="b"/>
              <a:pathLst>
                <a:path w="21600" h="21238" extrusionOk="0">
                  <a:moveTo>
                    <a:pt x="6928" y="15648"/>
                  </a:moveTo>
                  <a:lnTo>
                    <a:pt x="12676" y="20754"/>
                  </a:lnTo>
                  <a:lnTo>
                    <a:pt x="21600" y="21238"/>
                  </a:lnTo>
                  <a:cubicBezTo>
                    <a:pt x="19598" y="15748"/>
                    <a:pt x="16212" y="8291"/>
                    <a:pt x="16212" y="6398"/>
                  </a:cubicBezTo>
                  <a:cubicBezTo>
                    <a:pt x="16212" y="5725"/>
                    <a:pt x="16602" y="5065"/>
                    <a:pt x="17207" y="4436"/>
                  </a:cubicBezTo>
                  <a:cubicBezTo>
                    <a:pt x="14210" y="1506"/>
                    <a:pt x="12514" y="-362"/>
                    <a:pt x="9787" y="59"/>
                  </a:cubicBezTo>
                  <a:cubicBezTo>
                    <a:pt x="6341" y="594"/>
                    <a:pt x="6089" y="2795"/>
                    <a:pt x="4663" y="4379"/>
                  </a:cubicBezTo>
                  <a:cubicBezTo>
                    <a:pt x="3776" y="5373"/>
                    <a:pt x="1558" y="10787"/>
                    <a:pt x="0" y="14749"/>
                  </a:cubicBezTo>
                  <a:cubicBezTo>
                    <a:pt x="3800" y="15226"/>
                    <a:pt x="6928" y="15648"/>
                    <a:pt x="6928" y="1564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4" name="Shape 2320"/>
            <p:cNvSpPr/>
            <p:nvPr/>
          </p:nvSpPr>
          <p:spPr>
            <a:xfrm>
              <a:off x="7453310" y="2658347"/>
              <a:ext cx="654518" cy="552081"/>
            </a:xfrm>
            <a:custGeom>
              <a:avLst/>
              <a:gdLst/>
              <a:ahLst/>
              <a:cxnLst>
                <a:cxn ang="0">
                  <a:pos x="wd2" y="hd2"/>
                </a:cxn>
                <a:cxn ang="5400000">
                  <a:pos x="wd2" y="hd2"/>
                </a:cxn>
                <a:cxn ang="10800000">
                  <a:pos x="wd2" y="hd2"/>
                </a:cxn>
                <a:cxn ang="16200000">
                  <a:pos x="wd2" y="hd2"/>
                </a:cxn>
              </a:cxnLst>
              <a:rect l="0" t="0" r="r" b="b"/>
              <a:pathLst>
                <a:path w="21255" h="21503" extrusionOk="0">
                  <a:moveTo>
                    <a:pt x="21075" y="18206"/>
                  </a:moveTo>
                  <a:cubicBezTo>
                    <a:pt x="20836" y="18181"/>
                    <a:pt x="20770" y="18702"/>
                    <a:pt x="20161" y="19148"/>
                  </a:cubicBezTo>
                  <a:cubicBezTo>
                    <a:pt x="19551" y="19593"/>
                    <a:pt x="20164" y="21600"/>
                    <a:pt x="20770" y="21500"/>
                  </a:cubicBezTo>
                  <a:cubicBezTo>
                    <a:pt x="21403" y="21395"/>
                    <a:pt x="21315" y="18232"/>
                    <a:pt x="21075" y="18206"/>
                  </a:cubicBezTo>
                  <a:close/>
                  <a:moveTo>
                    <a:pt x="18744" y="4899"/>
                  </a:moveTo>
                  <a:cubicBezTo>
                    <a:pt x="18547" y="4940"/>
                    <a:pt x="18384" y="4586"/>
                    <a:pt x="17958" y="4586"/>
                  </a:cubicBezTo>
                  <a:cubicBezTo>
                    <a:pt x="17534" y="4586"/>
                    <a:pt x="17207" y="4351"/>
                    <a:pt x="17011" y="4037"/>
                  </a:cubicBezTo>
                  <a:cubicBezTo>
                    <a:pt x="16814" y="3723"/>
                    <a:pt x="15801" y="3646"/>
                    <a:pt x="15474" y="3723"/>
                  </a:cubicBezTo>
                  <a:cubicBezTo>
                    <a:pt x="15147" y="3802"/>
                    <a:pt x="15049" y="3056"/>
                    <a:pt x="14722" y="3136"/>
                  </a:cubicBezTo>
                  <a:cubicBezTo>
                    <a:pt x="14395" y="3215"/>
                    <a:pt x="14297" y="2626"/>
                    <a:pt x="14297" y="2311"/>
                  </a:cubicBezTo>
                  <a:cubicBezTo>
                    <a:pt x="14297" y="1998"/>
                    <a:pt x="13938" y="2547"/>
                    <a:pt x="13643" y="2704"/>
                  </a:cubicBezTo>
                  <a:cubicBezTo>
                    <a:pt x="13349" y="2861"/>
                    <a:pt x="13251" y="2351"/>
                    <a:pt x="13218" y="2116"/>
                  </a:cubicBezTo>
                  <a:cubicBezTo>
                    <a:pt x="13185" y="1881"/>
                    <a:pt x="12597" y="1645"/>
                    <a:pt x="12303" y="1450"/>
                  </a:cubicBezTo>
                  <a:cubicBezTo>
                    <a:pt x="12009" y="1254"/>
                    <a:pt x="11682" y="626"/>
                    <a:pt x="11551" y="901"/>
                  </a:cubicBezTo>
                  <a:cubicBezTo>
                    <a:pt x="11420" y="1175"/>
                    <a:pt x="11060" y="507"/>
                    <a:pt x="11028" y="233"/>
                  </a:cubicBezTo>
                  <a:cubicBezTo>
                    <a:pt x="11006" y="51"/>
                    <a:pt x="10904" y="109"/>
                    <a:pt x="10838" y="0"/>
                  </a:cubicBezTo>
                  <a:cubicBezTo>
                    <a:pt x="10726" y="27"/>
                    <a:pt x="10615" y="43"/>
                    <a:pt x="10505" y="38"/>
                  </a:cubicBezTo>
                  <a:cubicBezTo>
                    <a:pt x="9982" y="12"/>
                    <a:pt x="9524" y="507"/>
                    <a:pt x="9612" y="1555"/>
                  </a:cubicBezTo>
                  <a:cubicBezTo>
                    <a:pt x="9698" y="2600"/>
                    <a:pt x="8979" y="2704"/>
                    <a:pt x="8086" y="2783"/>
                  </a:cubicBezTo>
                  <a:cubicBezTo>
                    <a:pt x="7192" y="2861"/>
                    <a:pt x="7497" y="3698"/>
                    <a:pt x="7127" y="4037"/>
                  </a:cubicBezTo>
                  <a:cubicBezTo>
                    <a:pt x="6757" y="4378"/>
                    <a:pt x="5449" y="3855"/>
                    <a:pt x="5274" y="3280"/>
                  </a:cubicBezTo>
                  <a:cubicBezTo>
                    <a:pt x="5099" y="2706"/>
                    <a:pt x="3923" y="3280"/>
                    <a:pt x="4424" y="3959"/>
                  </a:cubicBezTo>
                  <a:cubicBezTo>
                    <a:pt x="4925" y="4639"/>
                    <a:pt x="4903" y="5581"/>
                    <a:pt x="4620" y="5842"/>
                  </a:cubicBezTo>
                  <a:cubicBezTo>
                    <a:pt x="4337" y="6104"/>
                    <a:pt x="3726" y="5424"/>
                    <a:pt x="3334" y="5763"/>
                  </a:cubicBezTo>
                  <a:cubicBezTo>
                    <a:pt x="2941" y="6104"/>
                    <a:pt x="2920" y="5449"/>
                    <a:pt x="2441" y="5242"/>
                  </a:cubicBezTo>
                  <a:cubicBezTo>
                    <a:pt x="1962" y="5031"/>
                    <a:pt x="1764" y="5502"/>
                    <a:pt x="1002" y="5424"/>
                  </a:cubicBezTo>
                  <a:cubicBezTo>
                    <a:pt x="239" y="5344"/>
                    <a:pt x="-197" y="5868"/>
                    <a:pt x="87" y="6260"/>
                  </a:cubicBezTo>
                  <a:cubicBezTo>
                    <a:pt x="369" y="6652"/>
                    <a:pt x="43" y="7018"/>
                    <a:pt x="260" y="7359"/>
                  </a:cubicBezTo>
                  <a:cubicBezTo>
                    <a:pt x="479" y="7698"/>
                    <a:pt x="1481" y="7644"/>
                    <a:pt x="2222" y="8116"/>
                  </a:cubicBezTo>
                  <a:cubicBezTo>
                    <a:pt x="2964" y="8586"/>
                    <a:pt x="3137" y="8193"/>
                    <a:pt x="3508" y="8535"/>
                  </a:cubicBezTo>
                  <a:cubicBezTo>
                    <a:pt x="3879" y="8874"/>
                    <a:pt x="3966" y="8665"/>
                    <a:pt x="3987" y="9319"/>
                  </a:cubicBezTo>
                  <a:cubicBezTo>
                    <a:pt x="4010" y="9972"/>
                    <a:pt x="4424" y="10599"/>
                    <a:pt x="5143" y="10834"/>
                  </a:cubicBezTo>
                  <a:cubicBezTo>
                    <a:pt x="5863" y="11070"/>
                    <a:pt x="5318" y="11645"/>
                    <a:pt x="5536" y="12220"/>
                  </a:cubicBezTo>
                  <a:cubicBezTo>
                    <a:pt x="5753" y="12796"/>
                    <a:pt x="5209" y="13632"/>
                    <a:pt x="5318" y="14338"/>
                  </a:cubicBezTo>
                  <a:cubicBezTo>
                    <a:pt x="5427" y="15043"/>
                    <a:pt x="4968" y="17318"/>
                    <a:pt x="4620" y="17526"/>
                  </a:cubicBezTo>
                  <a:cubicBezTo>
                    <a:pt x="4598" y="17540"/>
                    <a:pt x="4562" y="17540"/>
                    <a:pt x="4533" y="17547"/>
                  </a:cubicBezTo>
                  <a:cubicBezTo>
                    <a:pt x="4860" y="17742"/>
                    <a:pt x="5203" y="17913"/>
                    <a:pt x="5371" y="18046"/>
                  </a:cubicBezTo>
                  <a:cubicBezTo>
                    <a:pt x="5690" y="18301"/>
                    <a:pt x="6378" y="18554"/>
                    <a:pt x="6803" y="18873"/>
                  </a:cubicBezTo>
                  <a:cubicBezTo>
                    <a:pt x="7227" y="19192"/>
                    <a:pt x="7970" y="19128"/>
                    <a:pt x="7970" y="18745"/>
                  </a:cubicBezTo>
                  <a:cubicBezTo>
                    <a:pt x="7970" y="18364"/>
                    <a:pt x="8394" y="18619"/>
                    <a:pt x="8660" y="18936"/>
                  </a:cubicBezTo>
                  <a:cubicBezTo>
                    <a:pt x="8924" y="19254"/>
                    <a:pt x="9932" y="19319"/>
                    <a:pt x="10409" y="19445"/>
                  </a:cubicBezTo>
                  <a:cubicBezTo>
                    <a:pt x="10812" y="19552"/>
                    <a:pt x="11399" y="19485"/>
                    <a:pt x="11924" y="19498"/>
                  </a:cubicBezTo>
                  <a:cubicBezTo>
                    <a:pt x="11904" y="19355"/>
                    <a:pt x="11877" y="19206"/>
                    <a:pt x="11835" y="19044"/>
                  </a:cubicBezTo>
                  <a:cubicBezTo>
                    <a:pt x="11574" y="18024"/>
                    <a:pt x="12336" y="17422"/>
                    <a:pt x="13055" y="17291"/>
                  </a:cubicBezTo>
                  <a:cubicBezTo>
                    <a:pt x="13774" y="17161"/>
                    <a:pt x="15343" y="17684"/>
                    <a:pt x="15758" y="17997"/>
                  </a:cubicBezTo>
                  <a:cubicBezTo>
                    <a:pt x="16172" y="18310"/>
                    <a:pt x="16739" y="18232"/>
                    <a:pt x="17458" y="17318"/>
                  </a:cubicBezTo>
                  <a:cubicBezTo>
                    <a:pt x="17821" y="16855"/>
                    <a:pt x="18117" y="16687"/>
                    <a:pt x="18382" y="16596"/>
                  </a:cubicBezTo>
                  <a:cubicBezTo>
                    <a:pt x="18401" y="16391"/>
                    <a:pt x="18489" y="16180"/>
                    <a:pt x="18547" y="15998"/>
                  </a:cubicBezTo>
                  <a:cubicBezTo>
                    <a:pt x="18645" y="15683"/>
                    <a:pt x="18187" y="15762"/>
                    <a:pt x="17861" y="15723"/>
                  </a:cubicBezTo>
                  <a:cubicBezTo>
                    <a:pt x="17534" y="15683"/>
                    <a:pt x="17305" y="15291"/>
                    <a:pt x="17534" y="14860"/>
                  </a:cubicBezTo>
                  <a:cubicBezTo>
                    <a:pt x="17763" y="14429"/>
                    <a:pt x="17338" y="14389"/>
                    <a:pt x="17109" y="13958"/>
                  </a:cubicBezTo>
                  <a:cubicBezTo>
                    <a:pt x="16880" y="13527"/>
                    <a:pt x="17207" y="13644"/>
                    <a:pt x="17403" y="13527"/>
                  </a:cubicBezTo>
                  <a:cubicBezTo>
                    <a:pt x="17599" y="13409"/>
                    <a:pt x="17861" y="12938"/>
                    <a:pt x="17697" y="12822"/>
                  </a:cubicBezTo>
                  <a:cubicBezTo>
                    <a:pt x="17534" y="12703"/>
                    <a:pt x="17403" y="12429"/>
                    <a:pt x="17534" y="11958"/>
                  </a:cubicBezTo>
                  <a:cubicBezTo>
                    <a:pt x="17665" y="11487"/>
                    <a:pt x="17272" y="11448"/>
                    <a:pt x="17272" y="11095"/>
                  </a:cubicBezTo>
                  <a:cubicBezTo>
                    <a:pt x="17272" y="10743"/>
                    <a:pt x="16913" y="10586"/>
                    <a:pt x="16619" y="11017"/>
                  </a:cubicBezTo>
                  <a:cubicBezTo>
                    <a:pt x="16324" y="11448"/>
                    <a:pt x="16226" y="11135"/>
                    <a:pt x="16422" y="10429"/>
                  </a:cubicBezTo>
                  <a:cubicBezTo>
                    <a:pt x="16619" y="9723"/>
                    <a:pt x="17305" y="9409"/>
                    <a:pt x="17370" y="9018"/>
                  </a:cubicBezTo>
                  <a:cubicBezTo>
                    <a:pt x="17436" y="8625"/>
                    <a:pt x="17828" y="8272"/>
                    <a:pt x="18122" y="8272"/>
                  </a:cubicBezTo>
                  <a:cubicBezTo>
                    <a:pt x="18417" y="8272"/>
                    <a:pt x="18351" y="7449"/>
                    <a:pt x="18448" y="6939"/>
                  </a:cubicBezTo>
                  <a:cubicBezTo>
                    <a:pt x="18547" y="6429"/>
                    <a:pt x="18613" y="5920"/>
                    <a:pt x="19038" y="5489"/>
                  </a:cubicBezTo>
                  <a:cubicBezTo>
                    <a:pt x="19463" y="5058"/>
                    <a:pt x="18940" y="4861"/>
                    <a:pt x="18744" y="489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5" name="Shape 2321"/>
            <p:cNvSpPr/>
            <p:nvPr/>
          </p:nvSpPr>
          <p:spPr>
            <a:xfrm>
              <a:off x="3552744" y="4571363"/>
              <a:ext cx="104848" cy="57988"/>
            </a:xfrm>
            <a:custGeom>
              <a:avLst/>
              <a:gdLst/>
              <a:ahLst/>
              <a:cxnLst>
                <a:cxn ang="0">
                  <a:pos x="wd2" y="hd2"/>
                </a:cxn>
                <a:cxn ang="5400000">
                  <a:pos x="wd2" y="hd2"/>
                </a:cxn>
                <a:cxn ang="10800000">
                  <a:pos x="wd2" y="hd2"/>
                </a:cxn>
                <a:cxn ang="16200000">
                  <a:pos x="wd2" y="hd2"/>
                </a:cxn>
              </a:cxnLst>
              <a:rect l="0" t="0" r="r" b="b"/>
              <a:pathLst>
                <a:path w="21399" h="21600" extrusionOk="0">
                  <a:moveTo>
                    <a:pt x="21068" y="8324"/>
                  </a:moveTo>
                  <a:cubicBezTo>
                    <a:pt x="19478" y="4347"/>
                    <a:pt x="15316" y="9038"/>
                    <a:pt x="10949" y="3615"/>
                  </a:cubicBezTo>
                  <a:cubicBezTo>
                    <a:pt x="9807" y="2187"/>
                    <a:pt x="8388" y="1003"/>
                    <a:pt x="6920" y="0"/>
                  </a:cubicBezTo>
                  <a:cubicBezTo>
                    <a:pt x="6814" y="127"/>
                    <a:pt x="6725" y="271"/>
                    <a:pt x="6583" y="371"/>
                  </a:cubicBezTo>
                  <a:cubicBezTo>
                    <a:pt x="5650" y="859"/>
                    <a:pt x="2778" y="5576"/>
                    <a:pt x="0" y="10393"/>
                  </a:cubicBezTo>
                  <a:cubicBezTo>
                    <a:pt x="3132" y="14903"/>
                    <a:pt x="14801" y="21600"/>
                    <a:pt x="17993" y="21600"/>
                  </a:cubicBezTo>
                  <a:cubicBezTo>
                    <a:pt x="19498" y="21600"/>
                    <a:pt x="20303" y="20362"/>
                    <a:pt x="20981" y="19359"/>
                  </a:cubicBezTo>
                  <a:cubicBezTo>
                    <a:pt x="21432" y="14090"/>
                    <a:pt x="21600" y="9661"/>
                    <a:pt x="21068" y="832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6" name="Shape 2322"/>
            <p:cNvSpPr/>
            <p:nvPr/>
          </p:nvSpPr>
          <p:spPr>
            <a:xfrm>
              <a:off x="3577588" y="4471986"/>
              <a:ext cx="277841" cy="146118"/>
            </a:xfrm>
            <a:custGeom>
              <a:avLst/>
              <a:gdLst/>
              <a:ahLst/>
              <a:cxnLst>
                <a:cxn ang="0">
                  <a:pos x="wd2" y="hd2"/>
                </a:cxn>
                <a:cxn ang="5400000">
                  <a:pos x="wd2" y="hd2"/>
                </a:cxn>
                <a:cxn ang="10800000">
                  <a:pos x="wd2" y="hd2"/>
                </a:cxn>
                <a:cxn ang="16200000">
                  <a:pos x="wd2" y="hd2"/>
                </a:cxn>
              </a:cxnLst>
              <a:rect l="0" t="0" r="r" b="b"/>
              <a:pathLst>
                <a:path w="21574" h="20364" extrusionOk="0">
                  <a:moveTo>
                    <a:pt x="9079" y="18055"/>
                  </a:moveTo>
                  <a:cubicBezTo>
                    <a:pt x="9230" y="17510"/>
                    <a:pt x="8174" y="14396"/>
                    <a:pt x="10211" y="14122"/>
                  </a:cubicBezTo>
                  <a:cubicBezTo>
                    <a:pt x="12250" y="13855"/>
                    <a:pt x="13758" y="13446"/>
                    <a:pt x="14060" y="11143"/>
                  </a:cubicBezTo>
                  <a:cubicBezTo>
                    <a:pt x="14363" y="8844"/>
                    <a:pt x="16777" y="9929"/>
                    <a:pt x="17457" y="9791"/>
                  </a:cubicBezTo>
                  <a:cubicBezTo>
                    <a:pt x="18017" y="9679"/>
                    <a:pt x="19816" y="6703"/>
                    <a:pt x="21574" y="6825"/>
                  </a:cubicBezTo>
                  <a:cubicBezTo>
                    <a:pt x="21600" y="3741"/>
                    <a:pt x="19268" y="4739"/>
                    <a:pt x="17657" y="1848"/>
                  </a:cubicBezTo>
                  <a:cubicBezTo>
                    <a:pt x="15938" y="-1236"/>
                    <a:pt x="12185" y="164"/>
                    <a:pt x="10152" y="1571"/>
                  </a:cubicBezTo>
                  <a:cubicBezTo>
                    <a:pt x="8121" y="2970"/>
                    <a:pt x="5776" y="22"/>
                    <a:pt x="3587" y="2270"/>
                  </a:cubicBezTo>
                  <a:cubicBezTo>
                    <a:pt x="3560" y="2294"/>
                    <a:pt x="3537" y="2308"/>
                    <a:pt x="3511" y="2335"/>
                  </a:cubicBezTo>
                  <a:cubicBezTo>
                    <a:pt x="3033" y="3417"/>
                    <a:pt x="2375" y="4749"/>
                    <a:pt x="1608" y="5861"/>
                  </a:cubicBezTo>
                  <a:cubicBezTo>
                    <a:pt x="135" y="8009"/>
                    <a:pt x="541" y="10125"/>
                    <a:pt x="0" y="10741"/>
                  </a:cubicBezTo>
                  <a:cubicBezTo>
                    <a:pt x="559" y="11119"/>
                    <a:pt x="1097" y="11559"/>
                    <a:pt x="1533" y="12093"/>
                  </a:cubicBezTo>
                  <a:cubicBezTo>
                    <a:pt x="3194" y="14122"/>
                    <a:pt x="4778" y="12371"/>
                    <a:pt x="5381" y="13855"/>
                  </a:cubicBezTo>
                  <a:cubicBezTo>
                    <a:pt x="5585" y="14359"/>
                    <a:pt x="5521" y="16012"/>
                    <a:pt x="5349" y="17984"/>
                  </a:cubicBezTo>
                  <a:cubicBezTo>
                    <a:pt x="5656" y="17537"/>
                    <a:pt x="5891" y="17219"/>
                    <a:pt x="6401" y="17984"/>
                  </a:cubicBezTo>
                  <a:cubicBezTo>
                    <a:pt x="6859" y="18667"/>
                    <a:pt x="6775" y="19522"/>
                    <a:pt x="6718" y="20364"/>
                  </a:cubicBezTo>
                  <a:lnTo>
                    <a:pt x="8023" y="19813"/>
                  </a:lnTo>
                  <a:cubicBezTo>
                    <a:pt x="8023" y="19813"/>
                    <a:pt x="8929" y="18596"/>
                    <a:pt x="9079" y="1805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7" name="Shape 2323"/>
            <p:cNvSpPr/>
            <p:nvPr/>
          </p:nvSpPr>
          <p:spPr>
            <a:xfrm>
              <a:off x="2335370" y="3676966"/>
              <a:ext cx="1379781" cy="859678"/>
            </a:xfrm>
            <a:custGeom>
              <a:avLst/>
              <a:gdLst/>
              <a:ahLst/>
              <a:cxnLst>
                <a:cxn ang="0">
                  <a:pos x="wd2" y="hd2"/>
                </a:cxn>
                <a:cxn ang="5400000">
                  <a:pos x="wd2" y="hd2"/>
                </a:cxn>
                <a:cxn ang="10800000">
                  <a:pos x="wd2" y="hd2"/>
                </a:cxn>
                <a:cxn ang="16200000">
                  <a:pos x="wd2" y="hd2"/>
                </a:cxn>
              </a:cxnLst>
              <a:rect l="0" t="0" r="r" b="b"/>
              <a:pathLst>
                <a:path w="21547" h="21600" extrusionOk="0">
                  <a:moveTo>
                    <a:pt x="17975" y="20368"/>
                  </a:moveTo>
                  <a:cubicBezTo>
                    <a:pt x="18051" y="20343"/>
                    <a:pt x="18840" y="20515"/>
                    <a:pt x="18916" y="20197"/>
                  </a:cubicBezTo>
                  <a:cubicBezTo>
                    <a:pt x="18992" y="19880"/>
                    <a:pt x="18324" y="19172"/>
                    <a:pt x="18400" y="19098"/>
                  </a:cubicBezTo>
                  <a:cubicBezTo>
                    <a:pt x="18475" y="19026"/>
                    <a:pt x="18506" y="18244"/>
                    <a:pt x="18627" y="18244"/>
                  </a:cubicBezTo>
                  <a:cubicBezTo>
                    <a:pt x="18749" y="18244"/>
                    <a:pt x="19857" y="18293"/>
                    <a:pt x="19917" y="18244"/>
                  </a:cubicBezTo>
                  <a:cubicBezTo>
                    <a:pt x="19978" y="18195"/>
                    <a:pt x="20191" y="17560"/>
                    <a:pt x="20373" y="17536"/>
                  </a:cubicBezTo>
                  <a:cubicBezTo>
                    <a:pt x="20456" y="17525"/>
                    <a:pt x="20586" y="17688"/>
                    <a:pt x="20703" y="17867"/>
                  </a:cubicBezTo>
                  <a:cubicBezTo>
                    <a:pt x="20908" y="17563"/>
                    <a:pt x="20980" y="16876"/>
                    <a:pt x="21018" y="16319"/>
                  </a:cubicBezTo>
                  <a:cubicBezTo>
                    <a:pt x="21066" y="15636"/>
                    <a:pt x="20924" y="15409"/>
                    <a:pt x="21144" y="15030"/>
                  </a:cubicBezTo>
                  <a:cubicBezTo>
                    <a:pt x="21364" y="14650"/>
                    <a:pt x="21600" y="14625"/>
                    <a:pt x="21537" y="14093"/>
                  </a:cubicBezTo>
                  <a:cubicBezTo>
                    <a:pt x="21474" y="13562"/>
                    <a:pt x="21176" y="14093"/>
                    <a:pt x="20924" y="13841"/>
                  </a:cubicBezTo>
                  <a:cubicBezTo>
                    <a:pt x="20672" y="13588"/>
                    <a:pt x="20452" y="13765"/>
                    <a:pt x="19808" y="13917"/>
                  </a:cubicBezTo>
                  <a:cubicBezTo>
                    <a:pt x="19163" y="14068"/>
                    <a:pt x="18864" y="14498"/>
                    <a:pt x="18896" y="15232"/>
                  </a:cubicBezTo>
                  <a:cubicBezTo>
                    <a:pt x="18927" y="15965"/>
                    <a:pt x="18676" y="15636"/>
                    <a:pt x="18692" y="16269"/>
                  </a:cubicBezTo>
                  <a:cubicBezTo>
                    <a:pt x="18707" y="16901"/>
                    <a:pt x="18189" y="16926"/>
                    <a:pt x="18220" y="17306"/>
                  </a:cubicBezTo>
                  <a:cubicBezTo>
                    <a:pt x="18251" y="17685"/>
                    <a:pt x="17811" y="17306"/>
                    <a:pt x="17685" y="17179"/>
                  </a:cubicBezTo>
                  <a:cubicBezTo>
                    <a:pt x="17560" y="17053"/>
                    <a:pt x="16207" y="17711"/>
                    <a:pt x="16019" y="17761"/>
                  </a:cubicBezTo>
                  <a:cubicBezTo>
                    <a:pt x="15830" y="17811"/>
                    <a:pt x="15484" y="17129"/>
                    <a:pt x="15217" y="17154"/>
                  </a:cubicBezTo>
                  <a:cubicBezTo>
                    <a:pt x="14950" y="17179"/>
                    <a:pt x="14840" y="16522"/>
                    <a:pt x="14808" y="15990"/>
                  </a:cubicBezTo>
                  <a:cubicBezTo>
                    <a:pt x="14777" y="15460"/>
                    <a:pt x="14273" y="14979"/>
                    <a:pt x="14053" y="14498"/>
                  </a:cubicBezTo>
                  <a:cubicBezTo>
                    <a:pt x="13833" y="14017"/>
                    <a:pt x="13802" y="12955"/>
                    <a:pt x="13786" y="12272"/>
                  </a:cubicBezTo>
                  <a:cubicBezTo>
                    <a:pt x="13770" y="11589"/>
                    <a:pt x="13723" y="10425"/>
                    <a:pt x="14022" y="9085"/>
                  </a:cubicBezTo>
                  <a:cubicBezTo>
                    <a:pt x="14062" y="8905"/>
                    <a:pt x="14081" y="8749"/>
                    <a:pt x="14086" y="8609"/>
                  </a:cubicBezTo>
                  <a:cubicBezTo>
                    <a:pt x="13977" y="8501"/>
                    <a:pt x="13871" y="8423"/>
                    <a:pt x="13790" y="8431"/>
                  </a:cubicBezTo>
                  <a:cubicBezTo>
                    <a:pt x="13522" y="8458"/>
                    <a:pt x="12917" y="7864"/>
                    <a:pt x="12799" y="7864"/>
                  </a:cubicBezTo>
                  <a:cubicBezTo>
                    <a:pt x="12682" y="7864"/>
                    <a:pt x="12699" y="7405"/>
                    <a:pt x="12598" y="7161"/>
                  </a:cubicBezTo>
                  <a:cubicBezTo>
                    <a:pt x="12497" y="6918"/>
                    <a:pt x="12564" y="6458"/>
                    <a:pt x="12430" y="6296"/>
                  </a:cubicBezTo>
                  <a:cubicBezTo>
                    <a:pt x="12296" y="6134"/>
                    <a:pt x="11893" y="5512"/>
                    <a:pt x="11758" y="4756"/>
                  </a:cubicBezTo>
                  <a:cubicBezTo>
                    <a:pt x="11624" y="3999"/>
                    <a:pt x="10801" y="3621"/>
                    <a:pt x="10499" y="3594"/>
                  </a:cubicBezTo>
                  <a:cubicBezTo>
                    <a:pt x="10196" y="3567"/>
                    <a:pt x="10028" y="4594"/>
                    <a:pt x="9944" y="4648"/>
                  </a:cubicBezTo>
                  <a:cubicBezTo>
                    <a:pt x="9861" y="4702"/>
                    <a:pt x="9289" y="4108"/>
                    <a:pt x="9121" y="3972"/>
                  </a:cubicBezTo>
                  <a:cubicBezTo>
                    <a:pt x="8953" y="3837"/>
                    <a:pt x="8869" y="3567"/>
                    <a:pt x="8869" y="3243"/>
                  </a:cubicBezTo>
                  <a:cubicBezTo>
                    <a:pt x="8869" y="2918"/>
                    <a:pt x="8517" y="2404"/>
                    <a:pt x="8416" y="2351"/>
                  </a:cubicBezTo>
                  <a:cubicBezTo>
                    <a:pt x="8315" y="2297"/>
                    <a:pt x="7610" y="1189"/>
                    <a:pt x="7610" y="1189"/>
                  </a:cubicBezTo>
                  <a:lnTo>
                    <a:pt x="6501" y="1189"/>
                  </a:lnTo>
                  <a:lnTo>
                    <a:pt x="6266" y="1675"/>
                  </a:lnTo>
                  <a:lnTo>
                    <a:pt x="4251" y="1702"/>
                  </a:lnTo>
                  <a:cubicBezTo>
                    <a:pt x="4251" y="1702"/>
                    <a:pt x="2705" y="783"/>
                    <a:pt x="2420" y="676"/>
                  </a:cubicBezTo>
                  <a:cubicBezTo>
                    <a:pt x="2134" y="568"/>
                    <a:pt x="1630" y="0"/>
                    <a:pt x="1630" y="0"/>
                  </a:cubicBezTo>
                  <a:lnTo>
                    <a:pt x="0" y="344"/>
                  </a:lnTo>
                  <a:cubicBezTo>
                    <a:pt x="84" y="632"/>
                    <a:pt x="200" y="944"/>
                    <a:pt x="375" y="1294"/>
                  </a:cubicBezTo>
                  <a:cubicBezTo>
                    <a:pt x="706" y="1952"/>
                    <a:pt x="941" y="3115"/>
                    <a:pt x="973" y="3520"/>
                  </a:cubicBezTo>
                  <a:cubicBezTo>
                    <a:pt x="1004" y="3925"/>
                    <a:pt x="1460" y="4254"/>
                    <a:pt x="1853" y="4659"/>
                  </a:cubicBezTo>
                  <a:cubicBezTo>
                    <a:pt x="2246" y="5063"/>
                    <a:pt x="2246" y="5949"/>
                    <a:pt x="2199" y="6176"/>
                  </a:cubicBezTo>
                  <a:cubicBezTo>
                    <a:pt x="2152" y="6403"/>
                    <a:pt x="1664" y="6024"/>
                    <a:pt x="1633" y="6251"/>
                  </a:cubicBezTo>
                  <a:cubicBezTo>
                    <a:pt x="1602" y="6479"/>
                    <a:pt x="2262" y="7365"/>
                    <a:pt x="2513" y="7314"/>
                  </a:cubicBezTo>
                  <a:cubicBezTo>
                    <a:pt x="2765" y="7263"/>
                    <a:pt x="2891" y="7517"/>
                    <a:pt x="3284" y="8073"/>
                  </a:cubicBezTo>
                  <a:cubicBezTo>
                    <a:pt x="3677" y="8629"/>
                    <a:pt x="3646" y="9287"/>
                    <a:pt x="3488" y="9489"/>
                  </a:cubicBezTo>
                  <a:cubicBezTo>
                    <a:pt x="3331" y="9692"/>
                    <a:pt x="3803" y="10122"/>
                    <a:pt x="4306" y="10653"/>
                  </a:cubicBezTo>
                  <a:cubicBezTo>
                    <a:pt x="4809" y="11184"/>
                    <a:pt x="5013" y="11842"/>
                    <a:pt x="5061" y="12120"/>
                  </a:cubicBezTo>
                  <a:cubicBezTo>
                    <a:pt x="5108" y="12398"/>
                    <a:pt x="5328" y="12146"/>
                    <a:pt x="5406" y="11766"/>
                  </a:cubicBezTo>
                  <a:cubicBezTo>
                    <a:pt x="5485" y="11387"/>
                    <a:pt x="5249" y="11286"/>
                    <a:pt x="5249" y="10856"/>
                  </a:cubicBezTo>
                  <a:cubicBezTo>
                    <a:pt x="5249" y="10425"/>
                    <a:pt x="4840" y="10501"/>
                    <a:pt x="4652" y="10451"/>
                  </a:cubicBezTo>
                  <a:cubicBezTo>
                    <a:pt x="4463" y="10400"/>
                    <a:pt x="4667" y="9743"/>
                    <a:pt x="4479" y="9439"/>
                  </a:cubicBezTo>
                  <a:cubicBezTo>
                    <a:pt x="4290" y="9135"/>
                    <a:pt x="4117" y="8376"/>
                    <a:pt x="4023" y="7820"/>
                  </a:cubicBezTo>
                  <a:cubicBezTo>
                    <a:pt x="3928" y="7263"/>
                    <a:pt x="3441" y="6708"/>
                    <a:pt x="3237" y="6100"/>
                  </a:cubicBezTo>
                  <a:cubicBezTo>
                    <a:pt x="3032" y="5493"/>
                    <a:pt x="2812" y="5013"/>
                    <a:pt x="2671" y="4860"/>
                  </a:cubicBezTo>
                  <a:cubicBezTo>
                    <a:pt x="2529" y="4709"/>
                    <a:pt x="2875" y="4481"/>
                    <a:pt x="2749" y="4254"/>
                  </a:cubicBezTo>
                  <a:cubicBezTo>
                    <a:pt x="2624" y="4026"/>
                    <a:pt x="2435" y="4051"/>
                    <a:pt x="2199" y="3874"/>
                  </a:cubicBezTo>
                  <a:cubicBezTo>
                    <a:pt x="1963" y="3697"/>
                    <a:pt x="1806" y="3394"/>
                    <a:pt x="1806" y="2989"/>
                  </a:cubicBezTo>
                  <a:cubicBezTo>
                    <a:pt x="1806" y="2584"/>
                    <a:pt x="1649" y="1623"/>
                    <a:pt x="1570" y="1294"/>
                  </a:cubicBezTo>
                  <a:cubicBezTo>
                    <a:pt x="1491" y="965"/>
                    <a:pt x="1743" y="1016"/>
                    <a:pt x="1822" y="1167"/>
                  </a:cubicBezTo>
                  <a:cubicBezTo>
                    <a:pt x="1900" y="1319"/>
                    <a:pt x="1963" y="1471"/>
                    <a:pt x="2073" y="1370"/>
                  </a:cubicBezTo>
                  <a:cubicBezTo>
                    <a:pt x="2183" y="1269"/>
                    <a:pt x="2372" y="1345"/>
                    <a:pt x="2451" y="1623"/>
                  </a:cubicBezTo>
                  <a:cubicBezTo>
                    <a:pt x="2529" y="1901"/>
                    <a:pt x="2797" y="1648"/>
                    <a:pt x="2922" y="1775"/>
                  </a:cubicBezTo>
                  <a:cubicBezTo>
                    <a:pt x="3048" y="1901"/>
                    <a:pt x="2639" y="2053"/>
                    <a:pt x="3048" y="3217"/>
                  </a:cubicBezTo>
                  <a:cubicBezTo>
                    <a:pt x="3457" y="4380"/>
                    <a:pt x="3174" y="3723"/>
                    <a:pt x="3174" y="4506"/>
                  </a:cubicBezTo>
                  <a:cubicBezTo>
                    <a:pt x="3174" y="5291"/>
                    <a:pt x="3426" y="4937"/>
                    <a:pt x="3504" y="4810"/>
                  </a:cubicBezTo>
                  <a:cubicBezTo>
                    <a:pt x="3583" y="4684"/>
                    <a:pt x="3803" y="5063"/>
                    <a:pt x="4007" y="5468"/>
                  </a:cubicBezTo>
                  <a:cubicBezTo>
                    <a:pt x="4211" y="5873"/>
                    <a:pt x="4604" y="5898"/>
                    <a:pt x="4604" y="6125"/>
                  </a:cubicBezTo>
                  <a:cubicBezTo>
                    <a:pt x="4604" y="6353"/>
                    <a:pt x="4683" y="6808"/>
                    <a:pt x="4950" y="6884"/>
                  </a:cubicBezTo>
                  <a:cubicBezTo>
                    <a:pt x="5218" y="6960"/>
                    <a:pt x="5265" y="7441"/>
                    <a:pt x="5438" y="7492"/>
                  </a:cubicBezTo>
                  <a:cubicBezTo>
                    <a:pt x="5611" y="7542"/>
                    <a:pt x="5642" y="7846"/>
                    <a:pt x="5548" y="8174"/>
                  </a:cubicBezTo>
                  <a:cubicBezTo>
                    <a:pt x="5454" y="8503"/>
                    <a:pt x="5548" y="8781"/>
                    <a:pt x="5988" y="9059"/>
                  </a:cubicBezTo>
                  <a:cubicBezTo>
                    <a:pt x="6428" y="9338"/>
                    <a:pt x="6224" y="9389"/>
                    <a:pt x="6570" y="9920"/>
                  </a:cubicBezTo>
                  <a:cubicBezTo>
                    <a:pt x="6916" y="10451"/>
                    <a:pt x="7890" y="12171"/>
                    <a:pt x="8095" y="12652"/>
                  </a:cubicBezTo>
                  <a:cubicBezTo>
                    <a:pt x="8299" y="13132"/>
                    <a:pt x="8362" y="13537"/>
                    <a:pt x="8441" y="13891"/>
                  </a:cubicBezTo>
                  <a:cubicBezTo>
                    <a:pt x="8519" y="14245"/>
                    <a:pt x="8283" y="14422"/>
                    <a:pt x="8409" y="14725"/>
                  </a:cubicBezTo>
                  <a:cubicBezTo>
                    <a:pt x="8535" y="15030"/>
                    <a:pt x="8173" y="14903"/>
                    <a:pt x="8189" y="15130"/>
                  </a:cubicBezTo>
                  <a:cubicBezTo>
                    <a:pt x="8205" y="15358"/>
                    <a:pt x="8409" y="16496"/>
                    <a:pt x="8755" y="16547"/>
                  </a:cubicBezTo>
                  <a:cubicBezTo>
                    <a:pt x="9101" y="16597"/>
                    <a:pt x="9494" y="17280"/>
                    <a:pt x="9777" y="17660"/>
                  </a:cubicBezTo>
                  <a:cubicBezTo>
                    <a:pt x="10060" y="18039"/>
                    <a:pt x="10484" y="17963"/>
                    <a:pt x="10909" y="18216"/>
                  </a:cubicBezTo>
                  <a:cubicBezTo>
                    <a:pt x="11334" y="18469"/>
                    <a:pt x="11695" y="19076"/>
                    <a:pt x="12308" y="19355"/>
                  </a:cubicBezTo>
                  <a:cubicBezTo>
                    <a:pt x="12921" y="19633"/>
                    <a:pt x="13519" y="20063"/>
                    <a:pt x="13912" y="20468"/>
                  </a:cubicBezTo>
                  <a:cubicBezTo>
                    <a:pt x="14305" y="20873"/>
                    <a:pt x="14792" y="20696"/>
                    <a:pt x="15343" y="20341"/>
                  </a:cubicBezTo>
                  <a:cubicBezTo>
                    <a:pt x="15893" y="19987"/>
                    <a:pt x="16317" y="20442"/>
                    <a:pt x="16632" y="20645"/>
                  </a:cubicBezTo>
                  <a:cubicBezTo>
                    <a:pt x="16787" y="20744"/>
                    <a:pt x="17091" y="21163"/>
                    <a:pt x="17395" y="21600"/>
                  </a:cubicBezTo>
                  <a:cubicBezTo>
                    <a:pt x="17673" y="20959"/>
                    <a:pt x="17939" y="20380"/>
                    <a:pt x="17975" y="2036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8" name="Shape 2324"/>
            <p:cNvSpPr/>
            <p:nvPr/>
          </p:nvSpPr>
          <p:spPr>
            <a:xfrm>
              <a:off x="3428522" y="4397453"/>
              <a:ext cx="193795" cy="188299"/>
            </a:xfrm>
            <a:custGeom>
              <a:avLst/>
              <a:gdLst/>
              <a:ahLst/>
              <a:cxnLst>
                <a:cxn ang="0">
                  <a:pos x="wd2" y="hd2"/>
                </a:cxn>
                <a:cxn ang="5400000">
                  <a:pos x="wd2" y="hd2"/>
                </a:cxn>
                <a:cxn ang="10800000">
                  <a:pos x="wd2" y="hd2"/>
                </a:cxn>
                <a:cxn ang="16200000">
                  <a:pos x="wd2" y="hd2"/>
                </a:cxn>
              </a:cxnLst>
              <a:rect l="0" t="0" r="r" b="b"/>
              <a:pathLst>
                <a:path w="21600" h="21600" extrusionOk="0">
                  <a:moveTo>
                    <a:pt x="18870" y="14383"/>
                  </a:moveTo>
                  <a:cubicBezTo>
                    <a:pt x="19971" y="13468"/>
                    <a:pt x="20914" y="12371"/>
                    <a:pt x="21600" y="11480"/>
                  </a:cubicBezTo>
                  <a:cubicBezTo>
                    <a:pt x="19840" y="12463"/>
                    <a:pt x="19304" y="11522"/>
                    <a:pt x="19561" y="10248"/>
                  </a:cubicBezTo>
                  <a:lnTo>
                    <a:pt x="17029" y="10593"/>
                  </a:lnTo>
                  <a:lnTo>
                    <a:pt x="17288" y="72"/>
                  </a:lnTo>
                  <a:cubicBezTo>
                    <a:pt x="15246" y="161"/>
                    <a:pt x="9527" y="0"/>
                    <a:pt x="8795" y="0"/>
                  </a:cubicBezTo>
                  <a:cubicBezTo>
                    <a:pt x="7930" y="0"/>
                    <a:pt x="7712" y="3571"/>
                    <a:pt x="7172" y="3902"/>
                  </a:cubicBezTo>
                  <a:cubicBezTo>
                    <a:pt x="6631" y="4242"/>
                    <a:pt x="11396" y="7473"/>
                    <a:pt x="10855" y="8920"/>
                  </a:cubicBezTo>
                  <a:cubicBezTo>
                    <a:pt x="10313" y="10370"/>
                    <a:pt x="4680" y="9588"/>
                    <a:pt x="4139" y="9699"/>
                  </a:cubicBezTo>
                  <a:cubicBezTo>
                    <a:pt x="3887" y="9755"/>
                    <a:pt x="1982" y="12399"/>
                    <a:pt x="0" y="15324"/>
                  </a:cubicBezTo>
                  <a:cubicBezTo>
                    <a:pt x="2236" y="17370"/>
                    <a:pt x="4471" y="19499"/>
                    <a:pt x="5552" y="20203"/>
                  </a:cubicBezTo>
                  <a:cubicBezTo>
                    <a:pt x="7683" y="21586"/>
                    <a:pt x="11162" y="20083"/>
                    <a:pt x="12619" y="21475"/>
                  </a:cubicBezTo>
                  <a:cubicBezTo>
                    <a:pt x="12664" y="21511"/>
                    <a:pt x="12726" y="21555"/>
                    <a:pt x="12780" y="21600"/>
                  </a:cubicBezTo>
                  <a:cubicBezTo>
                    <a:pt x="14299" y="20117"/>
                    <a:pt x="15867" y="18664"/>
                    <a:pt x="16378" y="18513"/>
                  </a:cubicBezTo>
                  <a:cubicBezTo>
                    <a:pt x="17463" y="18174"/>
                    <a:pt x="16594" y="16281"/>
                    <a:pt x="18870" y="1438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69" name="Shape 2325"/>
            <p:cNvSpPr/>
            <p:nvPr/>
          </p:nvSpPr>
          <p:spPr>
            <a:xfrm>
              <a:off x="3577588" y="4372608"/>
              <a:ext cx="59104" cy="120530"/>
            </a:xfrm>
            <a:custGeom>
              <a:avLst/>
              <a:gdLst/>
              <a:ahLst/>
              <a:cxnLst>
                <a:cxn ang="0">
                  <a:pos x="wd2" y="hd2"/>
                </a:cxn>
                <a:cxn ang="5400000">
                  <a:pos x="wd2" y="hd2"/>
                </a:cxn>
                <a:cxn ang="10800000">
                  <a:pos x="wd2" y="hd2"/>
                </a:cxn>
                <a:cxn ang="16200000">
                  <a:pos x="wd2" y="hd2"/>
                </a:cxn>
              </a:cxnLst>
              <a:rect l="0" t="0" r="r" b="b"/>
              <a:pathLst>
                <a:path w="21600" h="21530" extrusionOk="0">
                  <a:moveTo>
                    <a:pt x="3192" y="5035"/>
                  </a:moveTo>
                  <a:cubicBezTo>
                    <a:pt x="2970" y="5096"/>
                    <a:pt x="2097" y="5135"/>
                    <a:pt x="851" y="5152"/>
                  </a:cubicBezTo>
                  <a:lnTo>
                    <a:pt x="0" y="21530"/>
                  </a:lnTo>
                  <a:lnTo>
                    <a:pt x="8304" y="20993"/>
                  </a:lnTo>
                  <a:cubicBezTo>
                    <a:pt x="8898" y="19588"/>
                    <a:pt x="10787" y="17924"/>
                    <a:pt x="13509" y="16893"/>
                  </a:cubicBezTo>
                  <a:cubicBezTo>
                    <a:pt x="20128" y="14375"/>
                    <a:pt x="10193" y="4307"/>
                    <a:pt x="17925" y="3406"/>
                  </a:cubicBezTo>
                  <a:cubicBezTo>
                    <a:pt x="19343" y="3237"/>
                    <a:pt x="20523" y="2847"/>
                    <a:pt x="21600" y="2357"/>
                  </a:cubicBezTo>
                  <a:cubicBezTo>
                    <a:pt x="18851" y="1078"/>
                    <a:pt x="15801" y="-70"/>
                    <a:pt x="13850" y="4"/>
                  </a:cubicBezTo>
                  <a:cubicBezTo>
                    <a:pt x="9590" y="181"/>
                    <a:pt x="4615" y="4693"/>
                    <a:pt x="3192" y="503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0" name="Shape 2326"/>
            <p:cNvSpPr/>
            <p:nvPr/>
          </p:nvSpPr>
          <p:spPr>
            <a:xfrm>
              <a:off x="4248386" y="4298075"/>
              <a:ext cx="130655" cy="104227"/>
            </a:xfrm>
            <a:custGeom>
              <a:avLst/>
              <a:gdLst/>
              <a:ahLst/>
              <a:cxnLst>
                <a:cxn ang="0">
                  <a:pos x="wd2" y="hd2"/>
                </a:cxn>
                <a:cxn ang="5400000">
                  <a:pos x="wd2" y="hd2"/>
                </a:cxn>
                <a:cxn ang="10800000">
                  <a:pos x="wd2" y="hd2"/>
                </a:cxn>
                <a:cxn ang="16200000">
                  <a:pos x="wd2" y="hd2"/>
                </a:cxn>
              </a:cxnLst>
              <a:rect l="0" t="0" r="r" b="b"/>
              <a:pathLst>
                <a:path w="21007" h="19925" extrusionOk="0">
                  <a:moveTo>
                    <a:pt x="9444" y="635"/>
                  </a:moveTo>
                  <a:cubicBezTo>
                    <a:pt x="6205" y="3330"/>
                    <a:pt x="14299" y="9105"/>
                    <a:pt x="14299" y="12565"/>
                  </a:cubicBezTo>
                  <a:cubicBezTo>
                    <a:pt x="14299" y="16025"/>
                    <a:pt x="1309" y="11911"/>
                    <a:pt x="55" y="15644"/>
                  </a:cubicBezTo>
                  <a:cubicBezTo>
                    <a:pt x="-593" y="17569"/>
                    <a:pt x="4588" y="20264"/>
                    <a:pt x="9444" y="18339"/>
                  </a:cubicBezTo>
                  <a:cubicBezTo>
                    <a:pt x="13964" y="16549"/>
                    <a:pt x="17071" y="18413"/>
                    <a:pt x="19571" y="19925"/>
                  </a:cubicBezTo>
                  <a:cubicBezTo>
                    <a:pt x="19934" y="14095"/>
                    <a:pt x="20494" y="7518"/>
                    <a:pt x="21007" y="3052"/>
                  </a:cubicBezTo>
                  <a:cubicBezTo>
                    <a:pt x="16905" y="1799"/>
                    <a:pt x="11801" y="-1336"/>
                    <a:pt x="9444" y="63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1" name="Shape 2327"/>
            <p:cNvSpPr/>
            <p:nvPr/>
          </p:nvSpPr>
          <p:spPr>
            <a:xfrm>
              <a:off x="4372608" y="4298075"/>
              <a:ext cx="154466" cy="92182"/>
            </a:xfrm>
            <a:custGeom>
              <a:avLst/>
              <a:gdLst/>
              <a:ahLst/>
              <a:cxnLst>
                <a:cxn ang="0">
                  <a:pos x="wd2" y="hd2"/>
                </a:cxn>
                <a:cxn ang="5400000">
                  <a:pos x="wd2" y="hd2"/>
                </a:cxn>
                <a:cxn ang="10800000">
                  <a:pos x="wd2" y="hd2"/>
                </a:cxn>
                <a:cxn ang="16200000">
                  <a:pos x="wd2" y="hd2"/>
                </a:cxn>
              </a:cxnLst>
              <a:rect l="0" t="0" r="r" b="b"/>
              <a:pathLst>
                <a:path w="21600" h="19019" extrusionOk="0">
                  <a:moveTo>
                    <a:pt x="8367" y="14416"/>
                  </a:moveTo>
                  <a:cubicBezTo>
                    <a:pt x="13434" y="11928"/>
                    <a:pt x="21600" y="16499"/>
                    <a:pt x="21600" y="10682"/>
                  </a:cubicBezTo>
                  <a:cubicBezTo>
                    <a:pt x="21600" y="4865"/>
                    <a:pt x="8085" y="-1367"/>
                    <a:pt x="4706" y="295"/>
                  </a:cubicBezTo>
                  <a:cubicBezTo>
                    <a:pt x="3788" y="745"/>
                    <a:pt x="2578" y="510"/>
                    <a:pt x="1247" y="0"/>
                  </a:cubicBezTo>
                  <a:cubicBezTo>
                    <a:pt x="802" y="4820"/>
                    <a:pt x="316" y="11913"/>
                    <a:pt x="0" y="18206"/>
                  </a:cubicBezTo>
                  <a:cubicBezTo>
                    <a:pt x="161" y="18336"/>
                    <a:pt x="326" y="18461"/>
                    <a:pt x="483" y="18571"/>
                  </a:cubicBezTo>
                  <a:cubicBezTo>
                    <a:pt x="2736" y="20233"/>
                    <a:pt x="3296" y="16914"/>
                    <a:pt x="8367" y="1441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2" name="Shape 2328"/>
            <p:cNvSpPr/>
            <p:nvPr/>
          </p:nvSpPr>
          <p:spPr>
            <a:xfrm>
              <a:off x="3676966" y="4521674"/>
              <a:ext cx="191800" cy="198235"/>
            </a:xfrm>
            <a:custGeom>
              <a:avLst/>
              <a:gdLst/>
              <a:ahLst/>
              <a:cxnLst>
                <a:cxn ang="0">
                  <a:pos x="wd2" y="hd2"/>
                </a:cxn>
                <a:cxn ang="5400000">
                  <a:pos x="wd2" y="hd2"/>
                </a:cxn>
                <a:cxn ang="10800000">
                  <a:pos x="wd2" y="hd2"/>
                </a:cxn>
                <a:cxn ang="16200000">
                  <a:pos x="wd2" y="hd2"/>
                </a:cxn>
              </a:cxnLst>
              <a:rect l="0" t="0" r="r" b="b"/>
              <a:pathLst>
                <a:path w="21415" h="21452" extrusionOk="0">
                  <a:moveTo>
                    <a:pt x="11536" y="20295"/>
                  </a:moveTo>
                  <a:cubicBezTo>
                    <a:pt x="12651" y="20836"/>
                    <a:pt x="15437" y="20295"/>
                    <a:pt x="16552" y="21104"/>
                  </a:cubicBezTo>
                  <a:cubicBezTo>
                    <a:pt x="17093" y="21497"/>
                    <a:pt x="18009" y="21508"/>
                    <a:pt x="19061" y="21374"/>
                  </a:cubicBezTo>
                  <a:cubicBezTo>
                    <a:pt x="18736" y="20917"/>
                    <a:pt x="18486" y="20547"/>
                    <a:pt x="18361" y="20319"/>
                  </a:cubicBezTo>
                  <a:cubicBezTo>
                    <a:pt x="17574" y="18906"/>
                    <a:pt x="18923" y="16073"/>
                    <a:pt x="19599" y="14002"/>
                  </a:cubicBezTo>
                  <a:cubicBezTo>
                    <a:pt x="20272" y="11933"/>
                    <a:pt x="19034" y="6923"/>
                    <a:pt x="20272" y="5616"/>
                  </a:cubicBezTo>
                  <a:cubicBezTo>
                    <a:pt x="21509" y="4308"/>
                    <a:pt x="20833" y="3544"/>
                    <a:pt x="21395" y="496"/>
                  </a:cubicBezTo>
                  <a:cubicBezTo>
                    <a:pt x="21432" y="297"/>
                    <a:pt x="21407" y="163"/>
                    <a:pt x="21407" y="3"/>
                  </a:cubicBezTo>
                  <a:cubicBezTo>
                    <a:pt x="18879" y="-92"/>
                    <a:pt x="16293" y="2218"/>
                    <a:pt x="15487" y="2305"/>
                  </a:cubicBezTo>
                  <a:cubicBezTo>
                    <a:pt x="14509" y="2410"/>
                    <a:pt x="11037" y="1567"/>
                    <a:pt x="10604" y="3355"/>
                  </a:cubicBezTo>
                  <a:cubicBezTo>
                    <a:pt x="10168" y="5143"/>
                    <a:pt x="7999" y="5461"/>
                    <a:pt x="5068" y="5668"/>
                  </a:cubicBezTo>
                  <a:cubicBezTo>
                    <a:pt x="2140" y="5881"/>
                    <a:pt x="3658" y="8299"/>
                    <a:pt x="3440" y="8719"/>
                  </a:cubicBezTo>
                  <a:cubicBezTo>
                    <a:pt x="3225" y="9142"/>
                    <a:pt x="1923" y="10087"/>
                    <a:pt x="1923" y="10087"/>
                  </a:cubicBezTo>
                  <a:lnTo>
                    <a:pt x="44" y="10515"/>
                  </a:lnTo>
                  <a:cubicBezTo>
                    <a:pt x="-44" y="11195"/>
                    <a:pt x="-91" y="11867"/>
                    <a:pt x="827" y="12371"/>
                  </a:cubicBezTo>
                  <a:cubicBezTo>
                    <a:pt x="2623" y="13351"/>
                    <a:pt x="5097" y="17165"/>
                    <a:pt x="7007" y="18142"/>
                  </a:cubicBezTo>
                  <a:cubicBezTo>
                    <a:pt x="7926" y="18612"/>
                    <a:pt x="8496" y="19384"/>
                    <a:pt x="8742" y="20135"/>
                  </a:cubicBezTo>
                  <a:cubicBezTo>
                    <a:pt x="9844" y="20051"/>
                    <a:pt x="10962" y="20017"/>
                    <a:pt x="11536" y="2029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3" name="Shape 2329"/>
            <p:cNvSpPr/>
            <p:nvPr/>
          </p:nvSpPr>
          <p:spPr>
            <a:xfrm>
              <a:off x="4298075" y="4993718"/>
              <a:ext cx="1794113" cy="1846849"/>
            </a:xfrm>
            <a:custGeom>
              <a:avLst/>
              <a:gdLst/>
              <a:ahLst/>
              <a:cxnLst>
                <a:cxn ang="0">
                  <a:pos x="wd2" y="hd2"/>
                </a:cxn>
                <a:cxn ang="5400000">
                  <a:pos x="wd2" y="hd2"/>
                </a:cxn>
                <a:cxn ang="10800000">
                  <a:pos x="wd2" y="hd2"/>
                </a:cxn>
                <a:cxn ang="16200000">
                  <a:pos x="wd2" y="hd2"/>
                </a:cxn>
              </a:cxnLst>
              <a:rect l="0" t="0" r="r" b="b"/>
              <a:pathLst>
                <a:path w="21405" h="21570" extrusionOk="0">
                  <a:moveTo>
                    <a:pt x="11389" y="21325"/>
                  </a:moveTo>
                  <a:cubicBezTo>
                    <a:pt x="11725" y="21089"/>
                    <a:pt x="11641" y="20949"/>
                    <a:pt x="11797" y="20667"/>
                  </a:cubicBezTo>
                  <a:cubicBezTo>
                    <a:pt x="11953" y="20384"/>
                    <a:pt x="11821" y="20267"/>
                    <a:pt x="12085" y="20020"/>
                  </a:cubicBezTo>
                  <a:cubicBezTo>
                    <a:pt x="12350" y="19773"/>
                    <a:pt x="12037" y="19608"/>
                    <a:pt x="12374" y="19455"/>
                  </a:cubicBezTo>
                  <a:cubicBezTo>
                    <a:pt x="12710" y="19302"/>
                    <a:pt x="12662" y="19597"/>
                    <a:pt x="12386" y="19937"/>
                  </a:cubicBezTo>
                  <a:cubicBezTo>
                    <a:pt x="12109" y="20278"/>
                    <a:pt x="12061" y="20373"/>
                    <a:pt x="12422" y="20114"/>
                  </a:cubicBezTo>
                  <a:cubicBezTo>
                    <a:pt x="12782" y="19855"/>
                    <a:pt x="12914" y="19491"/>
                    <a:pt x="13118" y="19079"/>
                  </a:cubicBezTo>
                  <a:cubicBezTo>
                    <a:pt x="13322" y="18668"/>
                    <a:pt x="13479" y="18538"/>
                    <a:pt x="13659" y="18515"/>
                  </a:cubicBezTo>
                  <a:cubicBezTo>
                    <a:pt x="13839" y="18491"/>
                    <a:pt x="13839" y="18056"/>
                    <a:pt x="13815" y="17751"/>
                  </a:cubicBezTo>
                  <a:cubicBezTo>
                    <a:pt x="13791" y="17445"/>
                    <a:pt x="13695" y="17163"/>
                    <a:pt x="13827" y="16963"/>
                  </a:cubicBezTo>
                  <a:cubicBezTo>
                    <a:pt x="13959" y="16763"/>
                    <a:pt x="13827" y="16575"/>
                    <a:pt x="13995" y="16575"/>
                  </a:cubicBezTo>
                  <a:cubicBezTo>
                    <a:pt x="14163" y="16575"/>
                    <a:pt x="14415" y="16328"/>
                    <a:pt x="14680" y="16069"/>
                  </a:cubicBezTo>
                  <a:cubicBezTo>
                    <a:pt x="14944" y="15810"/>
                    <a:pt x="15112" y="15787"/>
                    <a:pt x="15388" y="15763"/>
                  </a:cubicBezTo>
                  <a:cubicBezTo>
                    <a:pt x="15664" y="15740"/>
                    <a:pt x="15509" y="15646"/>
                    <a:pt x="15689" y="15599"/>
                  </a:cubicBezTo>
                  <a:cubicBezTo>
                    <a:pt x="15869" y="15552"/>
                    <a:pt x="15989" y="15387"/>
                    <a:pt x="16109" y="15281"/>
                  </a:cubicBezTo>
                  <a:cubicBezTo>
                    <a:pt x="16229" y="15175"/>
                    <a:pt x="16722" y="15293"/>
                    <a:pt x="17010" y="15293"/>
                  </a:cubicBezTo>
                  <a:cubicBezTo>
                    <a:pt x="17298" y="15293"/>
                    <a:pt x="17490" y="15317"/>
                    <a:pt x="17490" y="15140"/>
                  </a:cubicBezTo>
                  <a:cubicBezTo>
                    <a:pt x="17490" y="14964"/>
                    <a:pt x="17622" y="14822"/>
                    <a:pt x="17790" y="14822"/>
                  </a:cubicBezTo>
                  <a:cubicBezTo>
                    <a:pt x="17959" y="14822"/>
                    <a:pt x="18031" y="14775"/>
                    <a:pt x="18031" y="14540"/>
                  </a:cubicBezTo>
                  <a:cubicBezTo>
                    <a:pt x="18031" y="14305"/>
                    <a:pt x="18103" y="14164"/>
                    <a:pt x="18247" y="14058"/>
                  </a:cubicBezTo>
                  <a:cubicBezTo>
                    <a:pt x="18391" y="13952"/>
                    <a:pt x="18415" y="13718"/>
                    <a:pt x="18463" y="13565"/>
                  </a:cubicBezTo>
                  <a:cubicBezTo>
                    <a:pt x="18511" y="13412"/>
                    <a:pt x="18667" y="13506"/>
                    <a:pt x="18667" y="13282"/>
                  </a:cubicBezTo>
                  <a:cubicBezTo>
                    <a:pt x="18667" y="13059"/>
                    <a:pt x="18751" y="12812"/>
                    <a:pt x="18751" y="12636"/>
                  </a:cubicBezTo>
                  <a:cubicBezTo>
                    <a:pt x="18751" y="12459"/>
                    <a:pt x="18944" y="12483"/>
                    <a:pt x="19028" y="12354"/>
                  </a:cubicBezTo>
                  <a:cubicBezTo>
                    <a:pt x="19112" y="12224"/>
                    <a:pt x="18956" y="12060"/>
                    <a:pt x="19088" y="11695"/>
                  </a:cubicBezTo>
                  <a:cubicBezTo>
                    <a:pt x="19220" y="11330"/>
                    <a:pt x="19088" y="10990"/>
                    <a:pt x="19088" y="10660"/>
                  </a:cubicBezTo>
                  <a:cubicBezTo>
                    <a:pt x="19088" y="10331"/>
                    <a:pt x="19088" y="9990"/>
                    <a:pt x="19208" y="9884"/>
                  </a:cubicBezTo>
                  <a:cubicBezTo>
                    <a:pt x="19328" y="9779"/>
                    <a:pt x="19268" y="9720"/>
                    <a:pt x="19172" y="9673"/>
                  </a:cubicBezTo>
                  <a:cubicBezTo>
                    <a:pt x="19076" y="9626"/>
                    <a:pt x="19184" y="9496"/>
                    <a:pt x="19268" y="9520"/>
                  </a:cubicBezTo>
                  <a:cubicBezTo>
                    <a:pt x="19352" y="9543"/>
                    <a:pt x="19448" y="9720"/>
                    <a:pt x="19604" y="9626"/>
                  </a:cubicBezTo>
                  <a:cubicBezTo>
                    <a:pt x="19760" y="9531"/>
                    <a:pt x="19904" y="9132"/>
                    <a:pt x="20036" y="8803"/>
                  </a:cubicBezTo>
                  <a:cubicBezTo>
                    <a:pt x="20169" y="8473"/>
                    <a:pt x="20385" y="8485"/>
                    <a:pt x="20553" y="8414"/>
                  </a:cubicBezTo>
                  <a:cubicBezTo>
                    <a:pt x="20721" y="8344"/>
                    <a:pt x="21082" y="7944"/>
                    <a:pt x="21310" y="7368"/>
                  </a:cubicBezTo>
                  <a:cubicBezTo>
                    <a:pt x="21538" y="6792"/>
                    <a:pt x="21298" y="6228"/>
                    <a:pt x="21202" y="5828"/>
                  </a:cubicBezTo>
                  <a:cubicBezTo>
                    <a:pt x="21105" y="5428"/>
                    <a:pt x="20973" y="5510"/>
                    <a:pt x="20733" y="5522"/>
                  </a:cubicBezTo>
                  <a:cubicBezTo>
                    <a:pt x="20493" y="5534"/>
                    <a:pt x="20036" y="5475"/>
                    <a:pt x="19436" y="4840"/>
                  </a:cubicBezTo>
                  <a:cubicBezTo>
                    <a:pt x="18836" y="4205"/>
                    <a:pt x="18247" y="4252"/>
                    <a:pt x="17851" y="4358"/>
                  </a:cubicBezTo>
                  <a:cubicBezTo>
                    <a:pt x="17454" y="4464"/>
                    <a:pt x="17046" y="4170"/>
                    <a:pt x="16782" y="4111"/>
                  </a:cubicBezTo>
                  <a:cubicBezTo>
                    <a:pt x="16517" y="4052"/>
                    <a:pt x="16265" y="4382"/>
                    <a:pt x="16073" y="4452"/>
                  </a:cubicBezTo>
                  <a:cubicBezTo>
                    <a:pt x="15881" y="4522"/>
                    <a:pt x="16169" y="4170"/>
                    <a:pt x="16181" y="3946"/>
                  </a:cubicBezTo>
                  <a:cubicBezTo>
                    <a:pt x="16193" y="3723"/>
                    <a:pt x="15460" y="3406"/>
                    <a:pt x="14908" y="3194"/>
                  </a:cubicBezTo>
                  <a:cubicBezTo>
                    <a:pt x="14355" y="2982"/>
                    <a:pt x="14115" y="3088"/>
                    <a:pt x="14115" y="3429"/>
                  </a:cubicBezTo>
                  <a:cubicBezTo>
                    <a:pt x="14115" y="3770"/>
                    <a:pt x="13899" y="3323"/>
                    <a:pt x="13731" y="3688"/>
                  </a:cubicBezTo>
                  <a:cubicBezTo>
                    <a:pt x="13563" y="4052"/>
                    <a:pt x="13250" y="3817"/>
                    <a:pt x="13455" y="3700"/>
                  </a:cubicBezTo>
                  <a:cubicBezTo>
                    <a:pt x="13659" y="3582"/>
                    <a:pt x="13851" y="3312"/>
                    <a:pt x="13923" y="3088"/>
                  </a:cubicBezTo>
                  <a:cubicBezTo>
                    <a:pt x="13995" y="2865"/>
                    <a:pt x="13130" y="2688"/>
                    <a:pt x="12830" y="2806"/>
                  </a:cubicBezTo>
                  <a:cubicBezTo>
                    <a:pt x="12530" y="2924"/>
                    <a:pt x="12722" y="3347"/>
                    <a:pt x="12482" y="3217"/>
                  </a:cubicBezTo>
                  <a:cubicBezTo>
                    <a:pt x="12241" y="3088"/>
                    <a:pt x="12434" y="2771"/>
                    <a:pt x="12626" y="2782"/>
                  </a:cubicBezTo>
                  <a:cubicBezTo>
                    <a:pt x="12818" y="2794"/>
                    <a:pt x="13034" y="2406"/>
                    <a:pt x="13166" y="2124"/>
                  </a:cubicBezTo>
                  <a:cubicBezTo>
                    <a:pt x="13298" y="1842"/>
                    <a:pt x="12938" y="1795"/>
                    <a:pt x="12722" y="1560"/>
                  </a:cubicBezTo>
                  <a:cubicBezTo>
                    <a:pt x="12508" y="1327"/>
                    <a:pt x="12552" y="648"/>
                    <a:pt x="12333" y="541"/>
                  </a:cubicBezTo>
                  <a:cubicBezTo>
                    <a:pt x="12098" y="769"/>
                    <a:pt x="11782" y="1125"/>
                    <a:pt x="11693" y="1386"/>
                  </a:cubicBezTo>
                  <a:cubicBezTo>
                    <a:pt x="11579" y="1721"/>
                    <a:pt x="11433" y="1530"/>
                    <a:pt x="11124" y="1625"/>
                  </a:cubicBezTo>
                  <a:cubicBezTo>
                    <a:pt x="10815" y="1721"/>
                    <a:pt x="10668" y="1593"/>
                    <a:pt x="10587" y="1466"/>
                  </a:cubicBezTo>
                  <a:cubicBezTo>
                    <a:pt x="10506" y="1338"/>
                    <a:pt x="10197" y="1466"/>
                    <a:pt x="9986" y="1450"/>
                  </a:cubicBezTo>
                  <a:cubicBezTo>
                    <a:pt x="9774" y="1434"/>
                    <a:pt x="9904" y="1705"/>
                    <a:pt x="9758" y="1785"/>
                  </a:cubicBezTo>
                  <a:cubicBezTo>
                    <a:pt x="9612" y="1864"/>
                    <a:pt x="9238" y="1625"/>
                    <a:pt x="9108" y="1769"/>
                  </a:cubicBezTo>
                  <a:cubicBezTo>
                    <a:pt x="8978" y="1912"/>
                    <a:pt x="8896" y="1769"/>
                    <a:pt x="8831" y="1896"/>
                  </a:cubicBezTo>
                  <a:cubicBezTo>
                    <a:pt x="8766" y="2023"/>
                    <a:pt x="8539" y="1944"/>
                    <a:pt x="8473" y="2023"/>
                  </a:cubicBezTo>
                  <a:cubicBezTo>
                    <a:pt x="8408" y="2103"/>
                    <a:pt x="8181" y="2150"/>
                    <a:pt x="7888" y="1832"/>
                  </a:cubicBezTo>
                  <a:cubicBezTo>
                    <a:pt x="7595" y="1514"/>
                    <a:pt x="7644" y="989"/>
                    <a:pt x="7774" y="893"/>
                  </a:cubicBezTo>
                  <a:cubicBezTo>
                    <a:pt x="7904" y="798"/>
                    <a:pt x="7904" y="527"/>
                    <a:pt x="7726" y="447"/>
                  </a:cubicBezTo>
                  <a:cubicBezTo>
                    <a:pt x="7547" y="368"/>
                    <a:pt x="7726" y="34"/>
                    <a:pt x="7498" y="2"/>
                  </a:cubicBezTo>
                  <a:cubicBezTo>
                    <a:pt x="7270" y="-30"/>
                    <a:pt x="7303" y="256"/>
                    <a:pt x="7157" y="304"/>
                  </a:cubicBezTo>
                  <a:cubicBezTo>
                    <a:pt x="7010" y="352"/>
                    <a:pt x="6653" y="591"/>
                    <a:pt x="6490" y="559"/>
                  </a:cubicBezTo>
                  <a:cubicBezTo>
                    <a:pt x="6327" y="527"/>
                    <a:pt x="6116" y="591"/>
                    <a:pt x="6116" y="765"/>
                  </a:cubicBezTo>
                  <a:cubicBezTo>
                    <a:pt x="6116" y="941"/>
                    <a:pt x="5937" y="893"/>
                    <a:pt x="5904" y="750"/>
                  </a:cubicBezTo>
                  <a:cubicBezTo>
                    <a:pt x="5872" y="607"/>
                    <a:pt x="5531" y="686"/>
                    <a:pt x="5433" y="591"/>
                  </a:cubicBezTo>
                  <a:cubicBezTo>
                    <a:pt x="5336" y="495"/>
                    <a:pt x="4880" y="543"/>
                    <a:pt x="5075" y="654"/>
                  </a:cubicBezTo>
                  <a:cubicBezTo>
                    <a:pt x="5270" y="765"/>
                    <a:pt x="5287" y="877"/>
                    <a:pt x="5287" y="1052"/>
                  </a:cubicBezTo>
                  <a:cubicBezTo>
                    <a:pt x="5287" y="1227"/>
                    <a:pt x="5433" y="1179"/>
                    <a:pt x="5433" y="1386"/>
                  </a:cubicBezTo>
                  <a:cubicBezTo>
                    <a:pt x="5433" y="1593"/>
                    <a:pt x="5596" y="1450"/>
                    <a:pt x="5709" y="1450"/>
                  </a:cubicBezTo>
                  <a:cubicBezTo>
                    <a:pt x="5823" y="1450"/>
                    <a:pt x="5823" y="1641"/>
                    <a:pt x="5644" y="1673"/>
                  </a:cubicBezTo>
                  <a:cubicBezTo>
                    <a:pt x="5466" y="1705"/>
                    <a:pt x="5384" y="1800"/>
                    <a:pt x="5336" y="1960"/>
                  </a:cubicBezTo>
                  <a:cubicBezTo>
                    <a:pt x="5287" y="2119"/>
                    <a:pt x="5124" y="2007"/>
                    <a:pt x="4978" y="2134"/>
                  </a:cubicBezTo>
                  <a:cubicBezTo>
                    <a:pt x="4831" y="2262"/>
                    <a:pt x="4701" y="2389"/>
                    <a:pt x="4604" y="2326"/>
                  </a:cubicBezTo>
                  <a:cubicBezTo>
                    <a:pt x="4506" y="2262"/>
                    <a:pt x="4425" y="2310"/>
                    <a:pt x="4311" y="2373"/>
                  </a:cubicBezTo>
                  <a:cubicBezTo>
                    <a:pt x="4197" y="2437"/>
                    <a:pt x="4149" y="2373"/>
                    <a:pt x="3986" y="2246"/>
                  </a:cubicBezTo>
                  <a:cubicBezTo>
                    <a:pt x="3864" y="2151"/>
                    <a:pt x="3788" y="1921"/>
                    <a:pt x="3572" y="1711"/>
                  </a:cubicBezTo>
                  <a:cubicBezTo>
                    <a:pt x="3443" y="1771"/>
                    <a:pt x="3182" y="1863"/>
                    <a:pt x="3042" y="1863"/>
                  </a:cubicBezTo>
                  <a:cubicBezTo>
                    <a:pt x="2852" y="1863"/>
                    <a:pt x="2256" y="1821"/>
                    <a:pt x="2224" y="1922"/>
                  </a:cubicBezTo>
                  <a:cubicBezTo>
                    <a:pt x="2191" y="2022"/>
                    <a:pt x="2267" y="2192"/>
                    <a:pt x="2365" y="2213"/>
                  </a:cubicBezTo>
                  <a:cubicBezTo>
                    <a:pt x="2462" y="2234"/>
                    <a:pt x="2668" y="2293"/>
                    <a:pt x="2473" y="2430"/>
                  </a:cubicBezTo>
                  <a:cubicBezTo>
                    <a:pt x="2278" y="2568"/>
                    <a:pt x="2105" y="2383"/>
                    <a:pt x="2105" y="2716"/>
                  </a:cubicBezTo>
                  <a:cubicBezTo>
                    <a:pt x="2105" y="3050"/>
                    <a:pt x="2542" y="3267"/>
                    <a:pt x="2451" y="3576"/>
                  </a:cubicBezTo>
                  <a:cubicBezTo>
                    <a:pt x="2404" y="3735"/>
                    <a:pt x="2340" y="4143"/>
                    <a:pt x="2340" y="4299"/>
                  </a:cubicBezTo>
                  <a:cubicBezTo>
                    <a:pt x="2340" y="4456"/>
                    <a:pt x="2276" y="4989"/>
                    <a:pt x="2132" y="5020"/>
                  </a:cubicBezTo>
                  <a:cubicBezTo>
                    <a:pt x="1988" y="5052"/>
                    <a:pt x="1860" y="4895"/>
                    <a:pt x="1667" y="5052"/>
                  </a:cubicBezTo>
                  <a:cubicBezTo>
                    <a:pt x="1475" y="5208"/>
                    <a:pt x="1235" y="5114"/>
                    <a:pt x="1011" y="5287"/>
                  </a:cubicBezTo>
                  <a:cubicBezTo>
                    <a:pt x="787" y="5459"/>
                    <a:pt x="547" y="5397"/>
                    <a:pt x="531" y="5600"/>
                  </a:cubicBezTo>
                  <a:cubicBezTo>
                    <a:pt x="515" y="5804"/>
                    <a:pt x="307" y="5914"/>
                    <a:pt x="355" y="6102"/>
                  </a:cubicBezTo>
                  <a:cubicBezTo>
                    <a:pt x="403" y="6290"/>
                    <a:pt x="258" y="6243"/>
                    <a:pt x="114" y="6384"/>
                  </a:cubicBezTo>
                  <a:cubicBezTo>
                    <a:pt x="-30" y="6525"/>
                    <a:pt x="130" y="6619"/>
                    <a:pt x="34" y="6729"/>
                  </a:cubicBezTo>
                  <a:cubicBezTo>
                    <a:pt x="-62" y="6839"/>
                    <a:pt x="66" y="7011"/>
                    <a:pt x="178" y="7184"/>
                  </a:cubicBezTo>
                  <a:cubicBezTo>
                    <a:pt x="290" y="7356"/>
                    <a:pt x="419" y="7482"/>
                    <a:pt x="403" y="7638"/>
                  </a:cubicBezTo>
                  <a:cubicBezTo>
                    <a:pt x="386" y="7795"/>
                    <a:pt x="515" y="7858"/>
                    <a:pt x="675" y="7842"/>
                  </a:cubicBezTo>
                  <a:cubicBezTo>
                    <a:pt x="835" y="7827"/>
                    <a:pt x="707" y="8140"/>
                    <a:pt x="963" y="8140"/>
                  </a:cubicBezTo>
                  <a:cubicBezTo>
                    <a:pt x="1219" y="8140"/>
                    <a:pt x="1475" y="8203"/>
                    <a:pt x="1540" y="8062"/>
                  </a:cubicBezTo>
                  <a:cubicBezTo>
                    <a:pt x="1604" y="7921"/>
                    <a:pt x="1780" y="7811"/>
                    <a:pt x="1780" y="8015"/>
                  </a:cubicBezTo>
                  <a:cubicBezTo>
                    <a:pt x="1780" y="8218"/>
                    <a:pt x="1732" y="8767"/>
                    <a:pt x="1908" y="8704"/>
                  </a:cubicBezTo>
                  <a:cubicBezTo>
                    <a:pt x="2084" y="8642"/>
                    <a:pt x="2436" y="8657"/>
                    <a:pt x="2613" y="8720"/>
                  </a:cubicBezTo>
                  <a:cubicBezTo>
                    <a:pt x="2789" y="8783"/>
                    <a:pt x="2965" y="8720"/>
                    <a:pt x="3077" y="8611"/>
                  </a:cubicBezTo>
                  <a:cubicBezTo>
                    <a:pt x="3189" y="8500"/>
                    <a:pt x="3317" y="8501"/>
                    <a:pt x="3541" y="8375"/>
                  </a:cubicBezTo>
                  <a:cubicBezTo>
                    <a:pt x="3766" y="8250"/>
                    <a:pt x="3974" y="8093"/>
                    <a:pt x="4182" y="8093"/>
                  </a:cubicBezTo>
                  <a:cubicBezTo>
                    <a:pt x="4390" y="8093"/>
                    <a:pt x="4743" y="7968"/>
                    <a:pt x="4694" y="8124"/>
                  </a:cubicBezTo>
                  <a:cubicBezTo>
                    <a:pt x="4646" y="8281"/>
                    <a:pt x="4615" y="8861"/>
                    <a:pt x="4871" y="9159"/>
                  </a:cubicBezTo>
                  <a:cubicBezTo>
                    <a:pt x="5127" y="9457"/>
                    <a:pt x="5271" y="9567"/>
                    <a:pt x="5511" y="9535"/>
                  </a:cubicBezTo>
                  <a:cubicBezTo>
                    <a:pt x="5751" y="9504"/>
                    <a:pt x="5720" y="9629"/>
                    <a:pt x="5896" y="9614"/>
                  </a:cubicBezTo>
                  <a:cubicBezTo>
                    <a:pt x="6072" y="9598"/>
                    <a:pt x="5960" y="9802"/>
                    <a:pt x="6120" y="9802"/>
                  </a:cubicBezTo>
                  <a:cubicBezTo>
                    <a:pt x="6280" y="9802"/>
                    <a:pt x="6568" y="9833"/>
                    <a:pt x="6568" y="10006"/>
                  </a:cubicBezTo>
                  <a:cubicBezTo>
                    <a:pt x="6568" y="10178"/>
                    <a:pt x="7049" y="10037"/>
                    <a:pt x="7161" y="10131"/>
                  </a:cubicBezTo>
                  <a:cubicBezTo>
                    <a:pt x="7273" y="10225"/>
                    <a:pt x="7401" y="10304"/>
                    <a:pt x="7369" y="10492"/>
                  </a:cubicBezTo>
                  <a:cubicBezTo>
                    <a:pt x="7337" y="10680"/>
                    <a:pt x="7609" y="10821"/>
                    <a:pt x="7449" y="10899"/>
                  </a:cubicBezTo>
                  <a:cubicBezTo>
                    <a:pt x="7289" y="10978"/>
                    <a:pt x="7497" y="11134"/>
                    <a:pt x="7513" y="11338"/>
                  </a:cubicBezTo>
                  <a:cubicBezTo>
                    <a:pt x="7529" y="11542"/>
                    <a:pt x="7753" y="11620"/>
                    <a:pt x="8106" y="11604"/>
                  </a:cubicBezTo>
                  <a:cubicBezTo>
                    <a:pt x="8458" y="11589"/>
                    <a:pt x="8554" y="11620"/>
                    <a:pt x="8554" y="11872"/>
                  </a:cubicBezTo>
                  <a:cubicBezTo>
                    <a:pt x="8554" y="12122"/>
                    <a:pt x="8794" y="12154"/>
                    <a:pt x="8874" y="12389"/>
                  </a:cubicBezTo>
                  <a:cubicBezTo>
                    <a:pt x="8955" y="12624"/>
                    <a:pt x="8778" y="12890"/>
                    <a:pt x="8810" y="13078"/>
                  </a:cubicBezTo>
                  <a:cubicBezTo>
                    <a:pt x="8835" y="13223"/>
                    <a:pt x="8746" y="13376"/>
                    <a:pt x="8645" y="13439"/>
                  </a:cubicBezTo>
                  <a:cubicBezTo>
                    <a:pt x="8769" y="13593"/>
                    <a:pt x="8779" y="13663"/>
                    <a:pt x="8668" y="13722"/>
                  </a:cubicBezTo>
                  <a:cubicBezTo>
                    <a:pt x="8522" y="13802"/>
                    <a:pt x="8848" y="14025"/>
                    <a:pt x="8766" y="14375"/>
                  </a:cubicBezTo>
                  <a:cubicBezTo>
                    <a:pt x="8685" y="14725"/>
                    <a:pt x="8669" y="14788"/>
                    <a:pt x="9043" y="14805"/>
                  </a:cubicBezTo>
                  <a:cubicBezTo>
                    <a:pt x="9417" y="14821"/>
                    <a:pt x="9384" y="14932"/>
                    <a:pt x="9514" y="14852"/>
                  </a:cubicBezTo>
                  <a:cubicBezTo>
                    <a:pt x="9644" y="14773"/>
                    <a:pt x="9839" y="15123"/>
                    <a:pt x="9888" y="15298"/>
                  </a:cubicBezTo>
                  <a:cubicBezTo>
                    <a:pt x="9937" y="15473"/>
                    <a:pt x="10083" y="15887"/>
                    <a:pt x="10148" y="15887"/>
                  </a:cubicBezTo>
                  <a:cubicBezTo>
                    <a:pt x="10214" y="15887"/>
                    <a:pt x="10408" y="15696"/>
                    <a:pt x="10604" y="15791"/>
                  </a:cubicBezTo>
                  <a:cubicBezTo>
                    <a:pt x="10785" y="15880"/>
                    <a:pt x="10559" y="16478"/>
                    <a:pt x="10552" y="16740"/>
                  </a:cubicBezTo>
                  <a:cubicBezTo>
                    <a:pt x="10688" y="16736"/>
                    <a:pt x="10854" y="16736"/>
                    <a:pt x="10909" y="16763"/>
                  </a:cubicBezTo>
                  <a:cubicBezTo>
                    <a:pt x="11006" y="16810"/>
                    <a:pt x="11055" y="17454"/>
                    <a:pt x="11006" y="17573"/>
                  </a:cubicBezTo>
                  <a:cubicBezTo>
                    <a:pt x="10957" y="17692"/>
                    <a:pt x="10556" y="17799"/>
                    <a:pt x="10349" y="17930"/>
                  </a:cubicBezTo>
                  <a:cubicBezTo>
                    <a:pt x="10142" y="18061"/>
                    <a:pt x="9643" y="18526"/>
                    <a:pt x="9412" y="18895"/>
                  </a:cubicBezTo>
                  <a:cubicBezTo>
                    <a:pt x="9275" y="19114"/>
                    <a:pt x="9075" y="19295"/>
                    <a:pt x="8934" y="19453"/>
                  </a:cubicBezTo>
                  <a:cubicBezTo>
                    <a:pt x="9001" y="19462"/>
                    <a:pt x="9057" y="19460"/>
                    <a:pt x="9096" y="19443"/>
                  </a:cubicBezTo>
                  <a:cubicBezTo>
                    <a:pt x="9205" y="19396"/>
                    <a:pt x="9375" y="19396"/>
                    <a:pt x="9558" y="19610"/>
                  </a:cubicBezTo>
                  <a:cubicBezTo>
                    <a:pt x="9740" y="19824"/>
                    <a:pt x="9728" y="19991"/>
                    <a:pt x="9801" y="19979"/>
                  </a:cubicBezTo>
                  <a:cubicBezTo>
                    <a:pt x="9874" y="19967"/>
                    <a:pt x="9960" y="19693"/>
                    <a:pt x="10106" y="19896"/>
                  </a:cubicBezTo>
                  <a:cubicBezTo>
                    <a:pt x="10252" y="20099"/>
                    <a:pt x="10629" y="20253"/>
                    <a:pt x="10714" y="20349"/>
                  </a:cubicBezTo>
                  <a:cubicBezTo>
                    <a:pt x="10799" y="20444"/>
                    <a:pt x="11079" y="20515"/>
                    <a:pt x="11079" y="20765"/>
                  </a:cubicBezTo>
                  <a:cubicBezTo>
                    <a:pt x="11079" y="20944"/>
                    <a:pt x="10993" y="21283"/>
                    <a:pt x="11136" y="21570"/>
                  </a:cubicBezTo>
                  <a:cubicBezTo>
                    <a:pt x="11204" y="21483"/>
                    <a:pt x="11283" y="21399"/>
                    <a:pt x="11389" y="2132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4" name="Shape 2330"/>
            <p:cNvSpPr/>
            <p:nvPr/>
          </p:nvSpPr>
          <p:spPr>
            <a:xfrm>
              <a:off x="4993717" y="6658290"/>
              <a:ext cx="226183" cy="239661"/>
            </a:xfrm>
            <a:custGeom>
              <a:avLst/>
              <a:gdLst/>
              <a:ahLst/>
              <a:cxnLst>
                <a:cxn ang="0">
                  <a:pos x="wd2" y="hd2"/>
                </a:cxn>
                <a:cxn ang="5400000">
                  <a:pos x="wd2" y="hd2"/>
                </a:cxn>
                <a:cxn ang="10800000">
                  <a:pos x="wd2" y="hd2"/>
                </a:cxn>
                <a:cxn ang="16200000">
                  <a:pos x="wd2" y="hd2"/>
                </a:cxn>
              </a:cxnLst>
              <a:rect l="0" t="0" r="r" b="b"/>
              <a:pathLst>
                <a:path w="21510" h="20896" extrusionOk="0">
                  <a:moveTo>
                    <a:pt x="21055" y="10062"/>
                  </a:moveTo>
                  <a:cubicBezTo>
                    <a:pt x="21055" y="8196"/>
                    <a:pt x="18825" y="7661"/>
                    <a:pt x="18147" y="6952"/>
                  </a:cubicBezTo>
                  <a:cubicBezTo>
                    <a:pt x="17466" y="6239"/>
                    <a:pt x="14461" y="5084"/>
                    <a:pt x="13297" y="3570"/>
                  </a:cubicBezTo>
                  <a:cubicBezTo>
                    <a:pt x="12133" y="2059"/>
                    <a:pt x="11454" y="4103"/>
                    <a:pt x="10871" y="4194"/>
                  </a:cubicBezTo>
                  <a:cubicBezTo>
                    <a:pt x="10289" y="4280"/>
                    <a:pt x="10384" y="3037"/>
                    <a:pt x="8933" y="1435"/>
                  </a:cubicBezTo>
                  <a:cubicBezTo>
                    <a:pt x="7475" y="-164"/>
                    <a:pt x="6119" y="-164"/>
                    <a:pt x="5246" y="191"/>
                  </a:cubicBezTo>
                  <a:cubicBezTo>
                    <a:pt x="4941" y="314"/>
                    <a:pt x="4491" y="335"/>
                    <a:pt x="3956" y="265"/>
                  </a:cubicBezTo>
                  <a:cubicBezTo>
                    <a:pt x="3184" y="1080"/>
                    <a:pt x="2625" y="1814"/>
                    <a:pt x="2625" y="2503"/>
                  </a:cubicBezTo>
                  <a:cubicBezTo>
                    <a:pt x="2625" y="4194"/>
                    <a:pt x="1266" y="6059"/>
                    <a:pt x="1171" y="9262"/>
                  </a:cubicBezTo>
                  <a:cubicBezTo>
                    <a:pt x="1072" y="12463"/>
                    <a:pt x="103" y="11930"/>
                    <a:pt x="7" y="14419"/>
                  </a:cubicBezTo>
                  <a:cubicBezTo>
                    <a:pt x="-90" y="16909"/>
                    <a:pt x="879" y="16465"/>
                    <a:pt x="1266" y="16820"/>
                  </a:cubicBezTo>
                  <a:cubicBezTo>
                    <a:pt x="1481" y="17015"/>
                    <a:pt x="1219" y="17810"/>
                    <a:pt x="945" y="18481"/>
                  </a:cubicBezTo>
                  <a:cubicBezTo>
                    <a:pt x="1353" y="18813"/>
                    <a:pt x="1758" y="19329"/>
                    <a:pt x="2652" y="19240"/>
                  </a:cubicBezTo>
                  <a:cubicBezTo>
                    <a:pt x="4376" y="19065"/>
                    <a:pt x="6098" y="19680"/>
                    <a:pt x="8205" y="20558"/>
                  </a:cubicBezTo>
                  <a:cubicBezTo>
                    <a:pt x="10310" y="21436"/>
                    <a:pt x="9544" y="20294"/>
                    <a:pt x="11555" y="20558"/>
                  </a:cubicBezTo>
                  <a:cubicBezTo>
                    <a:pt x="13565" y="20823"/>
                    <a:pt x="15864" y="20996"/>
                    <a:pt x="18066" y="19767"/>
                  </a:cubicBezTo>
                  <a:cubicBezTo>
                    <a:pt x="19574" y="18925"/>
                    <a:pt x="20331" y="17468"/>
                    <a:pt x="21510" y="16067"/>
                  </a:cubicBezTo>
                  <a:cubicBezTo>
                    <a:pt x="20369" y="13926"/>
                    <a:pt x="21055" y="11399"/>
                    <a:pt x="21055" y="1006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5" name="Shape 2331"/>
            <p:cNvSpPr/>
            <p:nvPr/>
          </p:nvSpPr>
          <p:spPr>
            <a:xfrm>
              <a:off x="4298075" y="6235936"/>
              <a:ext cx="912348" cy="1800003"/>
            </a:xfrm>
            <a:custGeom>
              <a:avLst/>
              <a:gdLst/>
              <a:ahLst/>
              <a:cxnLst>
                <a:cxn ang="0">
                  <a:pos x="wd2" y="hd2"/>
                </a:cxn>
                <a:cxn ang="5400000">
                  <a:pos x="wd2" y="hd2"/>
                </a:cxn>
                <a:cxn ang="10800000">
                  <a:pos x="wd2" y="hd2"/>
                </a:cxn>
                <a:cxn ang="16200000">
                  <a:pos x="wd2" y="hd2"/>
                </a:cxn>
              </a:cxnLst>
              <a:rect l="0" t="0" r="r" b="b"/>
              <a:pathLst>
                <a:path w="21399" h="21422" extrusionOk="0">
                  <a:moveTo>
                    <a:pt x="21170" y="2114"/>
                  </a:moveTo>
                  <a:cubicBezTo>
                    <a:pt x="21062" y="2086"/>
                    <a:pt x="20736" y="2086"/>
                    <a:pt x="20469" y="2091"/>
                  </a:cubicBezTo>
                  <a:cubicBezTo>
                    <a:pt x="20469" y="2111"/>
                    <a:pt x="20469" y="2130"/>
                    <a:pt x="20474" y="2146"/>
                  </a:cubicBezTo>
                  <a:cubicBezTo>
                    <a:pt x="20538" y="2373"/>
                    <a:pt x="20250" y="2956"/>
                    <a:pt x="19931" y="2940"/>
                  </a:cubicBezTo>
                  <a:cubicBezTo>
                    <a:pt x="19612" y="2924"/>
                    <a:pt x="19356" y="3184"/>
                    <a:pt x="19100" y="3151"/>
                  </a:cubicBezTo>
                  <a:cubicBezTo>
                    <a:pt x="18844" y="3119"/>
                    <a:pt x="18492" y="3346"/>
                    <a:pt x="18172" y="3248"/>
                  </a:cubicBezTo>
                  <a:cubicBezTo>
                    <a:pt x="17853" y="3151"/>
                    <a:pt x="17406" y="3281"/>
                    <a:pt x="17150" y="3200"/>
                  </a:cubicBezTo>
                  <a:cubicBezTo>
                    <a:pt x="16894" y="3119"/>
                    <a:pt x="16159" y="3184"/>
                    <a:pt x="16159" y="3087"/>
                  </a:cubicBezTo>
                  <a:cubicBezTo>
                    <a:pt x="16159" y="2989"/>
                    <a:pt x="16511" y="3022"/>
                    <a:pt x="16511" y="2729"/>
                  </a:cubicBezTo>
                  <a:cubicBezTo>
                    <a:pt x="16511" y="2438"/>
                    <a:pt x="17469" y="2113"/>
                    <a:pt x="17342" y="2000"/>
                  </a:cubicBezTo>
                  <a:cubicBezTo>
                    <a:pt x="17214" y="1886"/>
                    <a:pt x="15583" y="1643"/>
                    <a:pt x="15360" y="1497"/>
                  </a:cubicBezTo>
                  <a:cubicBezTo>
                    <a:pt x="15136" y="1351"/>
                    <a:pt x="14816" y="1221"/>
                    <a:pt x="14177" y="1189"/>
                  </a:cubicBezTo>
                  <a:cubicBezTo>
                    <a:pt x="13538" y="1156"/>
                    <a:pt x="13570" y="994"/>
                    <a:pt x="12995" y="816"/>
                  </a:cubicBezTo>
                  <a:cubicBezTo>
                    <a:pt x="12515" y="667"/>
                    <a:pt x="11768" y="270"/>
                    <a:pt x="11516" y="48"/>
                  </a:cubicBezTo>
                  <a:cubicBezTo>
                    <a:pt x="11126" y="27"/>
                    <a:pt x="10575" y="-14"/>
                    <a:pt x="10464" y="53"/>
                  </a:cubicBezTo>
                  <a:cubicBezTo>
                    <a:pt x="10307" y="149"/>
                    <a:pt x="10056" y="596"/>
                    <a:pt x="9835" y="372"/>
                  </a:cubicBezTo>
                  <a:cubicBezTo>
                    <a:pt x="9614" y="149"/>
                    <a:pt x="9079" y="149"/>
                    <a:pt x="8607" y="116"/>
                  </a:cubicBezTo>
                  <a:cubicBezTo>
                    <a:pt x="8135" y="85"/>
                    <a:pt x="8167" y="-139"/>
                    <a:pt x="7663" y="133"/>
                  </a:cubicBezTo>
                  <a:cubicBezTo>
                    <a:pt x="7438" y="254"/>
                    <a:pt x="7147" y="373"/>
                    <a:pt x="6883" y="459"/>
                  </a:cubicBezTo>
                  <a:cubicBezTo>
                    <a:pt x="6852" y="718"/>
                    <a:pt x="6759" y="1009"/>
                    <a:pt x="6665" y="1091"/>
                  </a:cubicBezTo>
                  <a:cubicBezTo>
                    <a:pt x="6537" y="1205"/>
                    <a:pt x="5483" y="1448"/>
                    <a:pt x="5451" y="1578"/>
                  </a:cubicBezTo>
                  <a:cubicBezTo>
                    <a:pt x="5419" y="1708"/>
                    <a:pt x="5579" y="1886"/>
                    <a:pt x="5387" y="1967"/>
                  </a:cubicBezTo>
                  <a:cubicBezTo>
                    <a:pt x="5195" y="2048"/>
                    <a:pt x="5834" y="2453"/>
                    <a:pt x="5483" y="2551"/>
                  </a:cubicBezTo>
                  <a:cubicBezTo>
                    <a:pt x="5131" y="2648"/>
                    <a:pt x="5738" y="2810"/>
                    <a:pt x="5515" y="2908"/>
                  </a:cubicBezTo>
                  <a:cubicBezTo>
                    <a:pt x="5291" y="3005"/>
                    <a:pt x="4876" y="3054"/>
                    <a:pt x="4876" y="3167"/>
                  </a:cubicBezTo>
                  <a:cubicBezTo>
                    <a:pt x="4876" y="3281"/>
                    <a:pt x="4844" y="3557"/>
                    <a:pt x="4556" y="3621"/>
                  </a:cubicBezTo>
                  <a:cubicBezTo>
                    <a:pt x="4268" y="3686"/>
                    <a:pt x="4076" y="3929"/>
                    <a:pt x="4076" y="4108"/>
                  </a:cubicBezTo>
                  <a:cubicBezTo>
                    <a:pt x="4076" y="4286"/>
                    <a:pt x="3629" y="4173"/>
                    <a:pt x="3789" y="4400"/>
                  </a:cubicBezTo>
                  <a:cubicBezTo>
                    <a:pt x="3948" y="4627"/>
                    <a:pt x="4140" y="4903"/>
                    <a:pt x="3789" y="4951"/>
                  </a:cubicBezTo>
                  <a:cubicBezTo>
                    <a:pt x="3437" y="5000"/>
                    <a:pt x="3533" y="5373"/>
                    <a:pt x="3341" y="5373"/>
                  </a:cubicBezTo>
                  <a:cubicBezTo>
                    <a:pt x="3149" y="5373"/>
                    <a:pt x="3053" y="5762"/>
                    <a:pt x="3341" y="5957"/>
                  </a:cubicBezTo>
                  <a:cubicBezTo>
                    <a:pt x="3629" y="6151"/>
                    <a:pt x="3693" y="6314"/>
                    <a:pt x="3693" y="6492"/>
                  </a:cubicBezTo>
                  <a:cubicBezTo>
                    <a:pt x="3693" y="6670"/>
                    <a:pt x="4076" y="6768"/>
                    <a:pt x="3948" y="6963"/>
                  </a:cubicBezTo>
                  <a:cubicBezTo>
                    <a:pt x="3820" y="7157"/>
                    <a:pt x="3885" y="7336"/>
                    <a:pt x="3661" y="7417"/>
                  </a:cubicBezTo>
                  <a:cubicBezTo>
                    <a:pt x="3437" y="7498"/>
                    <a:pt x="3629" y="7741"/>
                    <a:pt x="3341" y="7806"/>
                  </a:cubicBezTo>
                  <a:cubicBezTo>
                    <a:pt x="3053" y="7871"/>
                    <a:pt x="3565" y="8390"/>
                    <a:pt x="3341" y="8487"/>
                  </a:cubicBezTo>
                  <a:cubicBezTo>
                    <a:pt x="3117" y="8585"/>
                    <a:pt x="2542" y="8666"/>
                    <a:pt x="2542" y="9022"/>
                  </a:cubicBezTo>
                  <a:cubicBezTo>
                    <a:pt x="2542" y="9379"/>
                    <a:pt x="2650" y="9581"/>
                    <a:pt x="2574" y="9736"/>
                  </a:cubicBezTo>
                  <a:cubicBezTo>
                    <a:pt x="2510" y="9866"/>
                    <a:pt x="2894" y="9833"/>
                    <a:pt x="2829" y="10044"/>
                  </a:cubicBezTo>
                  <a:cubicBezTo>
                    <a:pt x="2766" y="10255"/>
                    <a:pt x="2254" y="10125"/>
                    <a:pt x="2222" y="10255"/>
                  </a:cubicBezTo>
                  <a:cubicBezTo>
                    <a:pt x="2191" y="10384"/>
                    <a:pt x="2350" y="10644"/>
                    <a:pt x="2159" y="10660"/>
                  </a:cubicBezTo>
                  <a:cubicBezTo>
                    <a:pt x="1967" y="10677"/>
                    <a:pt x="1870" y="10774"/>
                    <a:pt x="1870" y="11001"/>
                  </a:cubicBezTo>
                  <a:cubicBezTo>
                    <a:pt x="1870" y="11228"/>
                    <a:pt x="1615" y="11260"/>
                    <a:pt x="1583" y="11374"/>
                  </a:cubicBezTo>
                  <a:cubicBezTo>
                    <a:pt x="1551" y="11487"/>
                    <a:pt x="1807" y="11617"/>
                    <a:pt x="1807" y="11747"/>
                  </a:cubicBezTo>
                  <a:cubicBezTo>
                    <a:pt x="1807" y="11877"/>
                    <a:pt x="1966" y="12314"/>
                    <a:pt x="1743" y="12331"/>
                  </a:cubicBezTo>
                  <a:cubicBezTo>
                    <a:pt x="1519" y="12347"/>
                    <a:pt x="1391" y="12834"/>
                    <a:pt x="1583" y="12899"/>
                  </a:cubicBezTo>
                  <a:cubicBezTo>
                    <a:pt x="1775" y="12963"/>
                    <a:pt x="1775" y="13093"/>
                    <a:pt x="1679" y="13190"/>
                  </a:cubicBezTo>
                  <a:cubicBezTo>
                    <a:pt x="1583" y="13288"/>
                    <a:pt x="2126" y="13385"/>
                    <a:pt x="1839" y="13531"/>
                  </a:cubicBezTo>
                  <a:cubicBezTo>
                    <a:pt x="1551" y="13677"/>
                    <a:pt x="1779" y="13864"/>
                    <a:pt x="2159" y="13807"/>
                  </a:cubicBezTo>
                  <a:cubicBezTo>
                    <a:pt x="2478" y="13758"/>
                    <a:pt x="2670" y="14050"/>
                    <a:pt x="2318" y="14050"/>
                  </a:cubicBezTo>
                  <a:cubicBezTo>
                    <a:pt x="1967" y="14050"/>
                    <a:pt x="1615" y="14050"/>
                    <a:pt x="1903" y="14164"/>
                  </a:cubicBezTo>
                  <a:cubicBezTo>
                    <a:pt x="2191" y="14277"/>
                    <a:pt x="2478" y="14439"/>
                    <a:pt x="2063" y="14520"/>
                  </a:cubicBezTo>
                  <a:cubicBezTo>
                    <a:pt x="1647" y="14601"/>
                    <a:pt x="1999" y="14747"/>
                    <a:pt x="1903" y="14942"/>
                  </a:cubicBezTo>
                  <a:cubicBezTo>
                    <a:pt x="1807" y="15137"/>
                    <a:pt x="2191" y="15315"/>
                    <a:pt x="1871" y="15364"/>
                  </a:cubicBezTo>
                  <a:cubicBezTo>
                    <a:pt x="1551" y="15412"/>
                    <a:pt x="1999" y="15704"/>
                    <a:pt x="1551" y="15737"/>
                  </a:cubicBezTo>
                  <a:cubicBezTo>
                    <a:pt x="1104" y="15769"/>
                    <a:pt x="1391" y="15980"/>
                    <a:pt x="1104" y="16094"/>
                  </a:cubicBezTo>
                  <a:cubicBezTo>
                    <a:pt x="815" y="16207"/>
                    <a:pt x="1487" y="16402"/>
                    <a:pt x="1135" y="16515"/>
                  </a:cubicBezTo>
                  <a:cubicBezTo>
                    <a:pt x="784" y="16628"/>
                    <a:pt x="1039" y="16888"/>
                    <a:pt x="688" y="16888"/>
                  </a:cubicBezTo>
                  <a:cubicBezTo>
                    <a:pt x="336" y="16888"/>
                    <a:pt x="144" y="17131"/>
                    <a:pt x="112" y="17245"/>
                  </a:cubicBezTo>
                  <a:cubicBezTo>
                    <a:pt x="81" y="17358"/>
                    <a:pt x="-143" y="17586"/>
                    <a:pt x="145" y="17748"/>
                  </a:cubicBezTo>
                  <a:cubicBezTo>
                    <a:pt x="432" y="17910"/>
                    <a:pt x="80" y="18040"/>
                    <a:pt x="336" y="18105"/>
                  </a:cubicBezTo>
                  <a:cubicBezTo>
                    <a:pt x="592" y="18169"/>
                    <a:pt x="1455" y="18072"/>
                    <a:pt x="1327" y="18267"/>
                  </a:cubicBezTo>
                  <a:cubicBezTo>
                    <a:pt x="1199" y="18461"/>
                    <a:pt x="1231" y="18883"/>
                    <a:pt x="1391" y="18883"/>
                  </a:cubicBezTo>
                  <a:cubicBezTo>
                    <a:pt x="1551" y="18883"/>
                    <a:pt x="1647" y="19126"/>
                    <a:pt x="1903" y="19110"/>
                  </a:cubicBezTo>
                  <a:cubicBezTo>
                    <a:pt x="2159" y="19094"/>
                    <a:pt x="3309" y="19029"/>
                    <a:pt x="3789" y="19094"/>
                  </a:cubicBezTo>
                  <a:cubicBezTo>
                    <a:pt x="4026" y="19126"/>
                    <a:pt x="4223" y="19197"/>
                    <a:pt x="4363" y="19262"/>
                  </a:cubicBezTo>
                  <a:cubicBezTo>
                    <a:pt x="4637" y="19200"/>
                    <a:pt x="5236" y="19399"/>
                    <a:pt x="5372" y="19330"/>
                  </a:cubicBezTo>
                  <a:cubicBezTo>
                    <a:pt x="5538" y="19246"/>
                    <a:pt x="4782" y="18935"/>
                    <a:pt x="4806" y="18827"/>
                  </a:cubicBezTo>
                  <a:cubicBezTo>
                    <a:pt x="4829" y="18719"/>
                    <a:pt x="4687" y="18539"/>
                    <a:pt x="4687" y="18419"/>
                  </a:cubicBezTo>
                  <a:cubicBezTo>
                    <a:pt x="4687" y="18300"/>
                    <a:pt x="4569" y="18036"/>
                    <a:pt x="4900" y="17916"/>
                  </a:cubicBezTo>
                  <a:cubicBezTo>
                    <a:pt x="5231" y="17796"/>
                    <a:pt x="5254" y="17677"/>
                    <a:pt x="5467" y="17701"/>
                  </a:cubicBezTo>
                  <a:cubicBezTo>
                    <a:pt x="5679" y="17725"/>
                    <a:pt x="6104" y="17605"/>
                    <a:pt x="6128" y="17317"/>
                  </a:cubicBezTo>
                  <a:cubicBezTo>
                    <a:pt x="6151" y="17030"/>
                    <a:pt x="6411" y="16922"/>
                    <a:pt x="6884" y="16718"/>
                  </a:cubicBezTo>
                  <a:cubicBezTo>
                    <a:pt x="7398" y="16496"/>
                    <a:pt x="8253" y="16287"/>
                    <a:pt x="8135" y="16191"/>
                  </a:cubicBezTo>
                  <a:cubicBezTo>
                    <a:pt x="8017" y="16095"/>
                    <a:pt x="8324" y="15784"/>
                    <a:pt x="8324" y="15664"/>
                  </a:cubicBezTo>
                  <a:cubicBezTo>
                    <a:pt x="8324" y="15544"/>
                    <a:pt x="7521" y="15568"/>
                    <a:pt x="7261" y="15520"/>
                  </a:cubicBezTo>
                  <a:cubicBezTo>
                    <a:pt x="7002" y="15472"/>
                    <a:pt x="6057" y="15137"/>
                    <a:pt x="6529" y="14694"/>
                  </a:cubicBezTo>
                  <a:cubicBezTo>
                    <a:pt x="7002" y="14250"/>
                    <a:pt x="7993" y="14202"/>
                    <a:pt x="8277" y="14190"/>
                  </a:cubicBezTo>
                  <a:cubicBezTo>
                    <a:pt x="8560" y="14178"/>
                    <a:pt x="8300" y="13975"/>
                    <a:pt x="8536" y="13903"/>
                  </a:cubicBezTo>
                  <a:cubicBezTo>
                    <a:pt x="8772" y="13831"/>
                    <a:pt x="8820" y="13711"/>
                    <a:pt x="8820" y="13531"/>
                  </a:cubicBezTo>
                  <a:cubicBezTo>
                    <a:pt x="8820" y="13328"/>
                    <a:pt x="8820" y="13004"/>
                    <a:pt x="9245" y="12980"/>
                  </a:cubicBezTo>
                  <a:cubicBezTo>
                    <a:pt x="9670" y="12956"/>
                    <a:pt x="9788" y="12836"/>
                    <a:pt x="9528" y="12801"/>
                  </a:cubicBezTo>
                  <a:cubicBezTo>
                    <a:pt x="9268" y="12764"/>
                    <a:pt x="9150" y="12609"/>
                    <a:pt x="9575" y="12585"/>
                  </a:cubicBezTo>
                  <a:cubicBezTo>
                    <a:pt x="10000" y="12561"/>
                    <a:pt x="9859" y="12764"/>
                    <a:pt x="10165" y="12764"/>
                  </a:cubicBezTo>
                  <a:cubicBezTo>
                    <a:pt x="10473" y="12764"/>
                    <a:pt x="10992" y="12501"/>
                    <a:pt x="10591" y="12345"/>
                  </a:cubicBezTo>
                  <a:cubicBezTo>
                    <a:pt x="10189" y="12189"/>
                    <a:pt x="10071" y="12417"/>
                    <a:pt x="9859" y="12441"/>
                  </a:cubicBezTo>
                  <a:cubicBezTo>
                    <a:pt x="9646" y="12465"/>
                    <a:pt x="9481" y="12297"/>
                    <a:pt x="9268" y="12297"/>
                  </a:cubicBezTo>
                  <a:cubicBezTo>
                    <a:pt x="9056" y="12297"/>
                    <a:pt x="9198" y="11998"/>
                    <a:pt x="9103" y="11890"/>
                  </a:cubicBezTo>
                  <a:cubicBezTo>
                    <a:pt x="9008" y="11782"/>
                    <a:pt x="8867" y="11519"/>
                    <a:pt x="9056" y="11387"/>
                  </a:cubicBezTo>
                  <a:cubicBezTo>
                    <a:pt x="9245" y="11255"/>
                    <a:pt x="10047" y="11590"/>
                    <a:pt x="10756" y="11614"/>
                  </a:cubicBezTo>
                  <a:cubicBezTo>
                    <a:pt x="11464" y="11638"/>
                    <a:pt x="11984" y="11435"/>
                    <a:pt x="11984" y="11303"/>
                  </a:cubicBezTo>
                  <a:cubicBezTo>
                    <a:pt x="11984" y="11171"/>
                    <a:pt x="11653" y="10931"/>
                    <a:pt x="12078" y="10788"/>
                  </a:cubicBezTo>
                  <a:cubicBezTo>
                    <a:pt x="12503" y="10644"/>
                    <a:pt x="12149" y="10596"/>
                    <a:pt x="12031" y="10404"/>
                  </a:cubicBezTo>
                  <a:cubicBezTo>
                    <a:pt x="11913" y="10213"/>
                    <a:pt x="12220" y="10093"/>
                    <a:pt x="12409" y="10189"/>
                  </a:cubicBezTo>
                  <a:cubicBezTo>
                    <a:pt x="12598" y="10284"/>
                    <a:pt x="13991" y="10225"/>
                    <a:pt x="15148" y="10105"/>
                  </a:cubicBezTo>
                  <a:cubicBezTo>
                    <a:pt x="16305" y="9985"/>
                    <a:pt x="17108" y="9769"/>
                    <a:pt x="17178" y="9602"/>
                  </a:cubicBezTo>
                  <a:cubicBezTo>
                    <a:pt x="17249" y="9434"/>
                    <a:pt x="17982" y="9039"/>
                    <a:pt x="18147" y="8895"/>
                  </a:cubicBezTo>
                  <a:cubicBezTo>
                    <a:pt x="18312" y="8751"/>
                    <a:pt x="18170" y="8571"/>
                    <a:pt x="17698" y="8535"/>
                  </a:cubicBezTo>
                  <a:cubicBezTo>
                    <a:pt x="17226" y="8500"/>
                    <a:pt x="17249" y="8224"/>
                    <a:pt x="17509" y="8068"/>
                  </a:cubicBezTo>
                  <a:cubicBezTo>
                    <a:pt x="17769" y="7912"/>
                    <a:pt x="17367" y="7768"/>
                    <a:pt x="16919" y="7745"/>
                  </a:cubicBezTo>
                  <a:cubicBezTo>
                    <a:pt x="16470" y="7720"/>
                    <a:pt x="15762" y="7565"/>
                    <a:pt x="16163" y="7373"/>
                  </a:cubicBezTo>
                  <a:cubicBezTo>
                    <a:pt x="16357" y="7281"/>
                    <a:pt x="16451" y="7299"/>
                    <a:pt x="16545" y="7341"/>
                  </a:cubicBezTo>
                  <a:cubicBezTo>
                    <a:pt x="16613" y="7250"/>
                    <a:pt x="16678" y="7141"/>
                    <a:pt x="16624" y="7115"/>
                  </a:cubicBezTo>
                  <a:cubicBezTo>
                    <a:pt x="16529" y="7066"/>
                    <a:pt x="16290" y="7127"/>
                    <a:pt x="16314" y="6787"/>
                  </a:cubicBezTo>
                  <a:cubicBezTo>
                    <a:pt x="16337" y="6447"/>
                    <a:pt x="16576" y="6520"/>
                    <a:pt x="16601" y="6083"/>
                  </a:cubicBezTo>
                  <a:cubicBezTo>
                    <a:pt x="16624" y="5646"/>
                    <a:pt x="16959" y="5391"/>
                    <a:pt x="16959" y="5160"/>
                  </a:cubicBezTo>
                  <a:cubicBezTo>
                    <a:pt x="16959" y="4930"/>
                    <a:pt x="17773" y="4663"/>
                    <a:pt x="18228" y="4286"/>
                  </a:cubicBezTo>
                  <a:cubicBezTo>
                    <a:pt x="18682" y="3910"/>
                    <a:pt x="19663" y="3437"/>
                    <a:pt x="20070" y="3303"/>
                  </a:cubicBezTo>
                  <a:cubicBezTo>
                    <a:pt x="20476" y="3170"/>
                    <a:pt x="21266" y="3060"/>
                    <a:pt x="21362" y="2939"/>
                  </a:cubicBezTo>
                  <a:cubicBezTo>
                    <a:pt x="21457" y="2818"/>
                    <a:pt x="21361" y="2162"/>
                    <a:pt x="21170" y="2114"/>
                  </a:cubicBezTo>
                  <a:close/>
                  <a:moveTo>
                    <a:pt x="8088" y="21031"/>
                  </a:moveTo>
                  <a:cubicBezTo>
                    <a:pt x="7497" y="21019"/>
                    <a:pt x="6340" y="20468"/>
                    <a:pt x="5986" y="20325"/>
                  </a:cubicBezTo>
                  <a:cubicBezTo>
                    <a:pt x="5632" y="20180"/>
                    <a:pt x="5892" y="20037"/>
                    <a:pt x="5467" y="20073"/>
                  </a:cubicBezTo>
                  <a:cubicBezTo>
                    <a:pt x="5042" y="20109"/>
                    <a:pt x="5325" y="19905"/>
                    <a:pt x="5561" y="19845"/>
                  </a:cubicBezTo>
                  <a:cubicBezTo>
                    <a:pt x="5778" y="19790"/>
                    <a:pt x="5477" y="19585"/>
                    <a:pt x="5188" y="19552"/>
                  </a:cubicBezTo>
                  <a:cubicBezTo>
                    <a:pt x="5156" y="19874"/>
                    <a:pt x="5024" y="21318"/>
                    <a:pt x="5195" y="21332"/>
                  </a:cubicBezTo>
                  <a:cubicBezTo>
                    <a:pt x="5367" y="21347"/>
                    <a:pt x="6620" y="21257"/>
                    <a:pt x="6989" y="21380"/>
                  </a:cubicBezTo>
                  <a:cubicBezTo>
                    <a:pt x="7131" y="21403"/>
                    <a:pt x="7326" y="21461"/>
                    <a:pt x="7474" y="21379"/>
                  </a:cubicBezTo>
                  <a:cubicBezTo>
                    <a:pt x="7710" y="21247"/>
                    <a:pt x="8418" y="21319"/>
                    <a:pt x="8796" y="21199"/>
                  </a:cubicBezTo>
                  <a:cubicBezTo>
                    <a:pt x="9174" y="21079"/>
                    <a:pt x="8678" y="21043"/>
                    <a:pt x="8088" y="2103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6" name="Shape 2332"/>
            <p:cNvSpPr/>
            <p:nvPr/>
          </p:nvSpPr>
          <p:spPr>
            <a:xfrm>
              <a:off x="4198697" y="6037181"/>
              <a:ext cx="395169" cy="2043491"/>
            </a:xfrm>
            <a:custGeom>
              <a:avLst/>
              <a:gdLst/>
              <a:ahLst/>
              <a:cxnLst>
                <a:cxn ang="0">
                  <a:pos x="wd2" y="hd2"/>
                </a:cxn>
                <a:cxn ang="5400000">
                  <a:pos x="wd2" y="hd2"/>
                </a:cxn>
                <a:cxn ang="10800000">
                  <a:pos x="wd2" y="hd2"/>
                </a:cxn>
                <a:cxn ang="16200000">
                  <a:pos x="wd2" y="hd2"/>
                </a:cxn>
              </a:cxnLst>
              <a:rect l="0" t="0" r="r" b="b"/>
              <a:pathLst>
                <a:path w="21224" h="21510" extrusionOk="0">
                  <a:moveTo>
                    <a:pt x="9577" y="19106"/>
                  </a:moveTo>
                  <a:cubicBezTo>
                    <a:pt x="8991" y="19121"/>
                    <a:pt x="8771" y="18905"/>
                    <a:pt x="8406" y="18905"/>
                  </a:cubicBezTo>
                  <a:cubicBezTo>
                    <a:pt x="8039" y="18905"/>
                    <a:pt x="7966" y="18532"/>
                    <a:pt x="8259" y="18360"/>
                  </a:cubicBezTo>
                  <a:cubicBezTo>
                    <a:pt x="8552" y="18188"/>
                    <a:pt x="6576" y="18274"/>
                    <a:pt x="5989" y="18217"/>
                  </a:cubicBezTo>
                  <a:cubicBezTo>
                    <a:pt x="5404" y="18159"/>
                    <a:pt x="6209" y="18044"/>
                    <a:pt x="5551" y="17901"/>
                  </a:cubicBezTo>
                  <a:cubicBezTo>
                    <a:pt x="4892" y="17758"/>
                    <a:pt x="5404" y="17557"/>
                    <a:pt x="5477" y="17456"/>
                  </a:cubicBezTo>
                  <a:cubicBezTo>
                    <a:pt x="5550" y="17356"/>
                    <a:pt x="5989" y="17141"/>
                    <a:pt x="6796" y="17141"/>
                  </a:cubicBezTo>
                  <a:cubicBezTo>
                    <a:pt x="7600" y="17141"/>
                    <a:pt x="7015" y="16911"/>
                    <a:pt x="7819" y="16811"/>
                  </a:cubicBezTo>
                  <a:cubicBezTo>
                    <a:pt x="8625" y="16711"/>
                    <a:pt x="7087" y="16538"/>
                    <a:pt x="7747" y="16438"/>
                  </a:cubicBezTo>
                  <a:cubicBezTo>
                    <a:pt x="8406" y="16337"/>
                    <a:pt x="7747" y="16151"/>
                    <a:pt x="8771" y="16122"/>
                  </a:cubicBezTo>
                  <a:cubicBezTo>
                    <a:pt x="9796" y="16094"/>
                    <a:pt x="8771" y="15835"/>
                    <a:pt x="9504" y="15792"/>
                  </a:cubicBezTo>
                  <a:cubicBezTo>
                    <a:pt x="10236" y="15750"/>
                    <a:pt x="9357" y="15592"/>
                    <a:pt x="9577" y="15419"/>
                  </a:cubicBezTo>
                  <a:cubicBezTo>
                    <a:pt x="9796" y="15247"/>
                    <a:pt x="8991" y="15118"/>
                    <a:pt x="9943" y="15046"/>
                  </a:cubicBezTo>
                  <a:cubicBezTo>
                    <a:pt x="10893" y="14975"/>
                    <a:pt x="10236" y="14831"/>
                    <a:pt x="9577" y="14731"/>
                  </a:cubicBezTo>
                  <a:cubicBezTo>
                    <a:pt x="8918" y="14630"/>
                    <a:pt x="9723" y="14630"/>
                    <a:pt x="10528" y="14630"/>
                  </a:cubicBezTo>
                  <a:cubicBezTo>
                    <a:pt x="11333" y="14630"/>
                    <a:pt x="10895" y="14372"/>
                    <a:pt x="10163" y="14415"/>
                  </a:cubicBezTo>
                  <a:cubicBezTo>
                    <a:pt x="9294" y="14466"/>
                    <a:pt x="8771" y="14300"/>
                    <a:pt x="9430" y="14171"/>
                  </a:cubicBezTo>
                  <a:cubicBezTo>
                    <a:pt x="10088" y="14042"/>
                    <a:pt x="8846" y="13956"/>
                    <a:pt x="9065" y="13870"/>
                  </a:cubicBezTo>
                  <a:cubicBezTo>
                    <a:pt x="9284" y="13784"/>
                    <a:pt x="9284" y="13669"/>
                    <a:pt x="8846" y="13612"/>
                  </a:cubicBezTo>
                  <a:cubicBezTo>
                    <a:pt x="8406" y="13555"/>
                    <a:pt x="8698" y="13124"/>
                    <a:pt x="9210" y="13110"/>
                  </a:cubicBezTo>
                  <a:cubicBezTo>
                    <a:pt x="9722" y="13095"/>
                    <a:pt x="9357" y="12708"/>
                    <a:pt x="9357" y="12593"/>
                  </a:cubicBezTo>
                  <a:cubicBezTo>
                    <a:pt x="9357" y="12479"/>
                    <a:pt x="8771" y="12364"/>
                    <a:pt x="8846" y="12264"/>
                  </a:cubicBezTo>
                  <a:cubicBezTo>
                    <a:pt x="8918" y="12163"/>
                    <a:pt x="9503" y="12134"/>
                    <a:pt x="9503" y="11934"/>
                  </a:cubicBezTo>
                  <a:cubicBezTo>
                    <a:pt x="9503" y="11733"/>
                    <a:pt x="9723" y="11647"/>
                    <a:pt x="10163" y="11632"/>
                  </a:cubicBezTo>
                  <a:cubicBezTo>
                    <a:pt x="10601" y="11618"/>
                    <a:pt x="10236" y="11388"/>
                    <a:pt x="10309" y="11273"/>
                  </a:cubicBezTo>
                  <a:cubicBezTo>
                    <a:pt x="10381" y="11159"/>
                    <a:pt x="11553" y="11273"/>
                    <a:pt x="11699" y="11087"/>
                  </a:cubicBezTo>
                  <a:cubicBezTo>
                    <a:pt x="11846" y="10900"/>
                    <a:pt x="10967" y="10929"/>
                    <a:pt x="11113" y="10815"/>
                  </a:cubicBezTo>
                  <a:cubicBezTo>
                    <a:pt x="11289" y="10678"/>
                    <a:pt x="11040" y="10499"/>
                    <a:pt x="11040" y="10184"/>
                  </a:cubicBezTo>
                  <a:cubicBezTo>
                    <a:pt x="11040" y="9868"/>
                    <a:pt x="12358" y="9796"/>
                    <a:pt x="12870" y="9710"/>
                  </a:cubicBezTo>
                  <a:cubicBezTo>
                    <a:pt x="13382" y="9624"/>
                    <a:pt x="12212" y="9165"/>
                    <a:pt x="12870" y="9108"/>
                  </a:cubicBezTo>
                  <a:cubicBezTo>
                    <a:pt x="13529" y="9050"/>
                    <a:pt x="13090" y="8835"/>
                    <a:pt x="13602" y="8763"/>
                  </a:cubicBezTo>
                  <a:cubicBezTo>
                    <a:pt x="14115" y="8692"/>
                    <a:pt x="13968" y="8534"/>
                    <a:pt x="14261" y="8362"/>
                  </a:cubicBezTo>
                  <a:cubicBezTo>
                    <a:pt x="14554" y="8189"/>
                    <a:pt x="13676" y="8103"/>
                    <a:pt x="13676" y="7946"/>
                  </a:cubicBezTo>
                  <a:cubicBezTo>
                    <a:pt x="13676" y="7788"/>
                    <a:pt x="13529" y="7644"/>
                    <a:pt x="12870" y="7472"/>
                  </a:cubicBezTo>
                  <a:cubicBezTo>
                    <a:pt x="12211" y="7300"/>
                    <a:pt x="12430" y="6956"/>
                    <a:pt x="12870" y="6956"/>
                  </a:cubicBezTo>
                  <a:cubicBezTo>
                    <a:pt x="13309" y="6956"/>
                    <a:pt x="13090" y="6626"/>
                    <a:pt x="13896" y="6583"/>
                  </a:cubicBezTo>
                  <a:cubicBezTo>
                    <a:pt x="14700" y="6540"/>
                    <a:pt x="14261" y="6296"/>
                    <a:pt x="13896" y="6095"/>
                  </a:cubicBezTo>
                  <a:cubicBezTo>
                    <a:pt x="13529" y="5894"/>
                    <a:pt x="14554" y="5995"/>
                    <a:pt x="14554" y="5837"/>
                  </a:cubicBezTo>
                  <a:cubicBezTo>
                    <a:pt x="14554" y="5679"/>
                    <a:pt x="14993" y="5464"/>
                    <a:pt x="15652" y="5406"/>
                  </a:cubicBezTo>
                  <a:cubicBezTo>
                    <a:pt x="16311" y="5349"/>
                    <a:pt x="16385" y="5105"/>
                    <a:pt x="16385" y="5005"/>
                  </a:cubicBezTo>
                  <a:cubicBezTo>
                    <a:pt x="16385" y="4904"/>
                    <a:pt x="17335" y="4861"/>
                    <a:pt x="17848" y="4775"/>
                  </a:cubicBezTo>
                  <a:cubicBezTo>
                    <a:pt x="18360" y="4689"/>
                    <a:pt x="16969" y="4546"/>
                    <a:pt x="17775" y="4460"/>
                  </a:cubicBezTo>
                  <a:cubicBezTo>
                    <a:pt x="18580" y="4373"/>
                    <a:pt x="17116" y="4015"/>
                    <a:pt x="17555" y="3943"/>
                  </a:cubicBezTo>
                  <a:cubicBezTo>
                    <a:pt x="17994" y="3872"/>
                    <a:pt x="17628" y="3714"/>
                    <a:pt x="17701" y="3599"/>
                  </a:cubicBezTo>
                  <a:cubicBezTo>
                    <a:pt x="17775" y="3484"/>
                    <a:pt x="20190" y="3269"/>
                    <a:pt x="20483" y="3169"/>
                  </a:cubicBezTo>
                  <a:cubicBezTo>
                    <a:pt x="20697" y="3096"/>
                    <a:pt x="20909" y="2838"/>
                    <a:pt x="20981" y="2610"/>
                  </a:cubicBezTo>
                  <a:cubicBezTo>
                    <a:pt x="20227" y="2706"/>
                    <a:pt x="19570" y="2757"/>
                    <a:pt x="19449" y="2702"/>
                  </a:cubicBezTo>
                  <a:cubicBezTo>
                    <a:pt x="19233" y="2603"/>
                    <a:pt x="19522" y="2306"/>
                    <a:pt x="18873" y="2179"/>
                  </a:cubicBezTo>
                  <a:cubicBezTo>
                    <a:pt x="18224" y="2052"/>
                    <a:pt x="18657" y="1798"/>
                    <a:pt x="18008" y="1742"/>
                  </a:cubicBezTo>
                  <a:cubicBezTo>
                    <a:pt x="17359" y="1685"/>
                    <a:pt x="16567" y="1431"/>
                    <a:pt x="17143" y="1346"/>
                  </a:cubicBezTo>
                  <a:cubicBezTo>
                    <a:pt x="17719" y="1261"/>
                    <a:pt x="17143" y="1092"/>
                    <a:pt x="17648" y="1007"/>
                  </a:cubicBezTo>
                  <a:cubicBezTo>
                    <a:pt x="18152" y="922"/>
                    <a:pt x="17359" y="908"/>
                    <a:pt x="16638" y="738"/>
                  </a:cubicBezTo>
                  <a:cubicBezTo>
                    <a:pt x="15918" y="569"/>
                    <a:pt x="16927" y="357"/>
                    <a:pt x="16061" y="229"/>
                  </a:cubicBezTo>
                  <a:cubicBezTo>
                    <a:pt x="15197" y="102"/>
                    <a:pt x="15197" y="-53"/>
                    <a:pt x="14980" y="18"/>
                  </a:cubicBezTo>
                  <a:cubicBezTo>
                    <a:pt x="14764" y="89"/>
                    <a:pt x="14692" y="329"/>
                    <a:pt x="13972" y="399"/>
                  </a:cubicBezTo>
                  <a:cubicBezTo>
                    <a:pt x="13853" y="411"/>
                    <a:pt x="13665" y="438"/>
                    <a:pt x="13441" y="475"/>
                  </a:cubicBezTo>
                  <a:cubicBezTo>
                    <a:pt x="13447" y="592"/>
                    <a:pt x="13232" y="789"/>
                    <a:pt x="13466" y="904"/>
                  </a:cubicBezTo>
                  <a:cubicBezTo>
                    <a:pt x="13791" y="1063"/>
                    <a:pt x="13953" y="1837"/>
                    <a:pt x="13629" y="2134"/>
                  </a:cubicBezTo>
                  <a:cubicBezTo>
                    <a:pt x="13304" y="2430"/>
                    <a:pt x="12979" y="2674"/>
                    <a:pt x="12655" y="2854"/>
                  </a:cubicBezTo>
                  <a:cubicBezTo>
                    <a:pt x="12331" y="3034"/>
                    <a:pt x="13412" y="3045"/>
                    <a:pt x="12979" y="3130"/>
                  </a:cubicBezTo>
                  <a:cubicBezTo>
                    <a:pt x="12547" y="3214"/>
                    <a:pt x="12709" y="3427"/>
                    <a:pt x="12709" y="3765"/>
                  </a:cubicBezTo>
                  <a:cubicBezTo>
                    <a:pt x="12709" y="4105"/>
                    <a:pt x="11682" y="4677"/>
                    <a:pt x="11627" y="4857"/>
                  </a:cubicBezTo>
                  <a:cubicBezTo>
                    <a:pt x="11574" y="5037"/>
                    <a:pt x="10870" y="5154"/>
                    <a:pt x="10979" y="5355"/>
                  </a:cubicBezTo>
                  <a:cubicBezTo>
                    <a:pt x="11087" y="5556"/>
                    <a:pt x="10493" y="5673"/>
                    <a:pt x="9898" y="5768"/>
                  </a:cubicBezTo>
                  <a:cubicBezTo>
                    <a:pt x="9303" y="5864"/>
                    <a:pt x="10870" y="6171"/>
                    <a:pt x="10817" y="6340"/>
                  </a:cubicBezTo>
                  <a:cubicBezTo>
                    <a:pt x="10763" y="6510"/>
                    <a:pt x="9627" y="6584"/>
                    <a:pt x="9898" y="6860"/>
                  </a:cubicBezTo>
                  <a:cubicBezTo>
                    <a:pt x="10236" y="7204"/>
                    <a:pt x="9898" y="7792"/>
                    <a:pt x="9898" y="7909"/>
                  </a:cubicBezTo>
                  <a:cubicBezTo>
                    <a:pt x="9898" y="8025"/>
                    <a:pt x="9195" y="8015"/>
                    <a:pt x="9357" y="8237"/>
                  </a:cubicBezTo>
                  <a:cubicBezTo>
                    <a:pt x="9519" y="8460"/>
                    <a:pt x="8654" y="8513"/>
                    <a:pt x="8492" y="8831"/>
                  </a:cubicBezTo>
                  <a:cubicBezTo>
                    <a:pt x="8330" y="9149"/>
                    <a:pt x="7085" y="9604"/>
                    <a:pt x="6600" y="9848"/>
                  </a:cubicBezTo>
                  <a:cubicBezTo>
                    <a:pt x="6113" y="10092"/>
                    <a:pt x="6113" y="10230"/>
                    <a:pt x="5465" y="10230"/>
                  </a:cubicBezTo>
                  <a:cubicBezTo>
                    <a:pt x="4815" y="10230"/>
                    <a:pt x="4653" y="10368"/>
                    <a:pt x="5139" y="10579"/>
                  </a:cubicBezTo>
                  <a:cubicBezTo>
                    <a:pt x="5626" y="10791"/>
                    <a:pt x="4815" y="10972"/>
                    <a:pt x="5465" y="11183"/>
                  </a:cubicBezTo>
                  <a:cubicBezTo>
                    <a:pt x="6113" y="11395"/>
                    <a:pt x="5896" y="11469"/>
                    <a:pt x="5572" y="11671"/>
                  </a:cubicBezTo>
                  <a:cubicBezTo>
                    <a:pt x="5247" y="11872"/>
                    <a:pt x="4815" y="11883"/>
                    <a:pt x="4815" y="12073"/>
                  </a:cubicBezTo>
                  <a:cubicBezTo>
                    <a:pt x="4815" y="12264"/>
                    <a:pt x="4058" y="12423"/>
                    <a:pt x="4491" y="12635"/>
                  </a:cubicBezTo>
                  <a:cubicBezTo>
                    <a:pt x="4924" y="12847"/>
                    <a:pt x="4815" y="12921"/>
                    <a:pt x="4274" y="12921"/>
                  </a:cubicBezTo>
                  <a:cubicBezTo>
                    <a:pt x="3734" y="12921"/>
                    <a:pt x="3463" y="13091"/>
                    <a:pt x="3247" y="13441"/>
                  </a:cubicBezTo>
                  <a:cubicBezTo>
                    <a:pt x="3031" y="13790"/>
                    <a:pt x="3085" y="13780"/>
                    <a:pt x="4383" y="13758"/>
                  </a:cubicBezTo>
                  <a:cubicBezTo>
                    <a:pt x="5681" y="13737"/>
                    <a:pt x="4653" y="12900"/>
                    <a:pt x="5465" y="12900"/>
                  </a:cubicBezTo>
                  <a:cubicBezTo>
                    <a:pt x="6275" y="12900"/>
                    <a:pt x="5572" y="12762"/>
                    <a:pt x="6383" y="12720"/>
                  </a:cubicBezTo>
                  <a:cubicBezTo>
                    <a:pt x="7194" y="12678"/>
                    <a:pt x="6491" y="12868"/>
                    <a:pt x="7032" y="12900"/>
                  </a:cubicBezTo>
                  <a:cubicBezTo>
                    <a:pt x="7573" y="12932"/>
                    <a:pt x="7951" y="13017"/>
                    <a:pt x="7194" y="13112"/>
                  </a:cubicBezTo>
                  <a:cubicBezTo>
                    <a:pt x="6437" y="13207"/>
                    <a:pt x="7356" y="13398"/>
                    <a:pt x="6978" y="13515"/>
                  </a:cubicBezTo>
                  <a:cubicBezTo>
                    <a:pt x="6600" y="13631"/>
                    <a:pt x="6059" y="13758"/>
                    <a:pt x="6383" y="13896"/>
                  </a:cubicBezTo>
                  <a:cubicBezTo>
                    <a:pt x="6707" y="14034"/>
                    <a:pt x="6005" y="14023"/>
                    <a:pt x="5951" y="14203"/>
                  </a:cubicBezTo>
                  <a:cubicBezTo>
                    <a:pt x="5896" y="14383"/>
                    <a:pt x="6437" y="14394"/>
                    <a:pt x="6059" y="14436"/>
                  </a:cubicBezTo>
                  <a:cubicBezTo>
                    <a:pt x="5681" y="14479"/>
                    <a:pt x="6545" y="14617"/>
                    <a:pt x="6005" y="14638"/>
                  </a:cubicBezTo>
                  <a:cubicBezTo>
                    <a:pt x="5465" y="14659"/>
                    <a:pt x="5788" y="14797"/>
                    <a:pt x="6113" y="14924"/>
                  </a:cubicBezTo>
                  <a:cubicBezTo>
                    <a:pt x="6437" y="15051"/>
                    <a:pt x="5410" y="14977"/>
                    <a:pt x="4869" y="15062"/>
                  </a:cubicBezTo>
                  <a:cubicBezTo>
                    <a:pt x="4328" y="15146"/>
                    <a:pt x="5410" y="15263"/>
                    <a:pt x="5086" y="15380"/>
                  </a:cubicBezTo>
                  <a:cubicBezTo>
                    <a:pt x="4762" y="15496"/>
                    <a:pt x="3896" y="15316"/>
                    <a:pt x="3518" y="15252"/>
                  </a:cubicBezTo>
                  <a:cubicBezTo>
                    <a:pt x="3139" y="15189"/>
                    <a:pt x="4113" y="15062"/>
                    <a:pt x="4599" y="14935"/>
                  </a:cubicBezTo>
                  <a:cubicBezTo>
                    <a:pt x="5086" y="14808"/>
                    <a:pt x="4113" y="14521"/>
                    <a:pt x="3301" y="14585"/>
                  </a:cubicBezTo>
                  <a:cubicBezTo>
                    <a:pt x="2490" y="14648"/>
                    <a:pt x="4113" y="14828"/>
                    <a:pt x="4113" y="14966"/>
                  </a:cubicBezTo>
                  <a:cubicBezTo>
                    <a:pt x="4113" y="15104"/>
                    <a:pt x="2761" y="14935"/>
                    <a:pt x="2815" y="15083"/>
                  </a:cubicBezTo>
                  <a:cubicBezTo>
                    <a:pt x="2869" y="15231"/>
                    <a:pt x="1896" y="15178"/>
                    <a:pt x="1409" y="15284"/>
                  </a:cubicBezTo>
                  <a:cubicBezTo>
                    <a:pt x="923" y="15390"/>
                    <a:pt x="2058" y="15486"/>
                    <a:pt x="1517" y="15518"/>
                  </a:cubicBezTo>
                  <a:cubicBezTo>
                    <a:pt x="976" y="15549"/>
                    <a:pt x="57" y="15698"/>
                    <a:pt x="3" y="15804"/>
                  </a:cubicBezTo>
                  <a:cubicBezTo>
                    <a:pt x="-51" y="15910"/>
                    <a:pt x="598" y="15931"/>
                    <a:pt x="598" y="15825"/>
                  </a:cubicBezTo>
                  <a:cubicBezTo>
                    <a:pt x="598" y="15719"/>
                    <a:pt x="1463" y="15687"/>
                    <a:pt x="1733" y="15825"/>
                  </a:cubicBezTo>
                  <a:cubicBezTo>
                    <a:pt x="2003" y="15963"/>
                    <a:pt x="2382" y="15825"/>
                    <a:pt x="3139" y="15856"/>
                  </a:cubicBezTo>
                  <a:cubicBezTo>
                    <a:pt x="3896" y="15888"/>
                    <a:pt x="3788" y="16111"/>
                    <a:pt x="3355" y="16100"/>
                  </a:cubicBezTo>
                  <a:cubicBezTo>
                    <a:pt x="2923" y="16090"/>
                    <a:pt x="2490" y="16238"/>
                    <a:pt x="2599" y="16397"/>
                  </a:cubicBezTo>
                  <a:cubicBezTo>
                    <a:pt x="2706" y="16556"/>
                    <a:pt x="4220" y="16397"/>
                    <a:pt x="4869" y="16439"/>
                  </a:cubicBezTo>
                  <a:cubicBezTo>
                    <a:pt x="5518" y="16482"/>
                    <a:pt x="5302" y="16704"/>
                    <a:pt x="4924" y="16630"/>
                  </a:cubicBezTo>
                  <a:cubicBezTo>
                    <a:pt x="4545" y="16556"/>
                    <a:pt x="3680" y="16429"/>
                    <a:pt x="3301" y="16556"/>
                  </a:cubicBezTo>
                  <a:cubicBezTo>
                    <a:pt x="2923" y="16683"/>
                    <a:pt x="2328" y="16620"/>
                    <a:pt x="1842" y="16577"/>
                  </a:cubicBezTo>
                  <a:cubicBezTo>
                    <a:pt x="1354" y="16535"/>
                    <a:pt x="-376" y="16757"/>
                    <a:pt x="219" y="16842"/>
                  </a:cubicBezTo>
                  <a:cubicBezTo>
                    <a:pt x="814" y="16927"/>
                    <a:pt x="760" y="17065"/>
                    <a:pt x="1139" y="17054"/>
                  </a:cubicBezTo>
                  <a:cubicBezTo>
                    <a:pt x="1517" y="17043"/>
                    <a:pt x="2112" y="16990"/>
                    <a:pt x="2328" y="16906"/>
                  </a:cubicBezTo>
                  <a:cubicBezTo>
                    <a:pt x="2544" y="16821"/>
                    <a:pt x="3301" y="16736"/>
                    <a:pt x="3355" y="16927"/>
                  </a:cubicBezTo>
                  <a:cubicBezTo>
                    <a:pt x="3409" y="17118"/>
                    <a:pt x="2328" y="17022"/>
                    <a:pt x="2112" y="17128"/>
                  </a:cubicBezTo>
                  <a:cubicBezTo>
                    <a:pt x="1896" y="17234"/>
                    <a:pt x="1463" y="17319"/>
                    <a:pt x="814" y="17414"/>
                  </a:cubicBezTo>
                  <a:cubicBezTo>
                    <a:pt x="165" y="17510"/>
                    <a:pt x="814" y="17669"/>
                    <a:pt x="1354" y="17616"/>
                  </a:cubicBezTo>
                  <a:cubicBezTo>
                    <a:pt x="1896" y="17563"/>
                    <a:pt x="1192" y="17743"/>
                    <a:pt x="1950" y="17764"/>
                  </a:cubicBezTo>
                  <a:cubicBezTo>
                    <a:pt x="2647" y="17784"/>
                    <a:pt x="2869" y="17679"/>
                    <a:pt x="2706" y="17573"/>
                  </a:cubicBezTo>
                  <a:cubicBezTo>
                    <a:pt x="2544" y="17467"/>
                    <a:pt x="3085" y="17234"/>
                    <a:pt x="3734" y="17351"/>
                  </a:cubicBezTo>
                  <a:cubicBezTo>
                    <a:pt x="4383" y="17467"/>
                    <a:pt x="3409" y="17584"/>
                    <a:pt x="3409" y="17690"/>
                  </a:cubicBezTo>
                  <a:cubicBezTo>
                    <a:pt x="3409" y="17796"/>
                    <a:pt x="3031" y="17934"/>
                    <a:pt x="3031" y="18050"/>
                  </a:cubicBezTo>
                  <a:cubicBezTo>
                    <a:pt x="3031" y="18166"/>
                    <a:pt x="2328" y="18103"/>
                    <a:pt x="2382" y="18230"/>
                  </a:cubicBezTo>
                  <a:cubicBezTo>
                    <a:pt x="2436" y="18358"/>
                    <a:pt x="868" y="18273"/>
                    <a:pt x="1571" y="18358"/>
                  </a:cubicBezTo>
                  <a:cubicBezTo>
                    <a:pt x="2273" y="18442"/>
                    <a:pt x="1139" y="18559"/>
                    <a:pt x="1517" y="18643"/>
                  </a:cubicBezTo>
                  <a:cubicBezTo>
                    <a:pt x="1896" y="18728"/>
                    <a:pt x="2220" y="18527"/>
                    <a:pt x="2815" y="18569"/>
                  </a:cubicBezTo>
                  <a:cubicBezTo>
                    <a:pt x="3409" y="18612"/>
                    <a:pt x="3301" y="18643"/>
                    <a:pt x="4058" y="18580"/>
                  </a:cubicBezTo>
                  <a:cubicBezTo>
                    <a:pt x="4815" y="18516"/>
                    <a:pt x="5247" y="18696"/>
                    <a:pt x="4545" y="18739"/>
                  </a:cubicBezTo>
                  <a:cubicBezTo>
                    <a:pt x="3842" y="18781"/>
                    <a:pt x="3085" y="18940"/>
                    <a:pt x="3409" y="18961"/>
                  </a:cubicBezTo>
                  <a:cubicBezTo>
                    <a:pt x="3734" y="18983"/>
                    <a:pt x="4653" y="18856"/>
                    <a:pt x="4869" y="18993"/>
                  </a:cubicBezTo>
                  <a:cubicBezTo>
                    <a:pt x="5086" y="19131"/>
                    <a:pt x="5626" y="19089"/>
                    <a:pt x="5681" y="18940"/>
                  </a:cubicBezTo>
                  <a:cubicBezTo>
                    <a:pt x="5735" y="18792"/>
                    <a:pt x="7032" y="18919"/>
                    <a:pt x="7248" y="19046"/>
                  </a:cubicBezTo>
                  <a:cubicBezTo>
                    <a:pt x="7464" y="19173"/>
                    <a:pt x="5896" y="19247"/>
                    <a:pt x="5086" y="19216"/>
                  </a:cubicBezTo>
                  <a:cubicBezTo>
                    <a:pt x="4274" y="19184"/>
                    <a:pt x="3842" y="19364"/>
                    <a:pt x="4383" y="19502"/>
                  </a:cubicBezTo>
                  <a:cubicBezTo>
                    <a:pt x="4924" y="19640"/>
                    <a:pt x="5572" y="19502"/>
                    <a:pt x="6166" y="19385"/>
                  </a:cubicBezTo>
                  <a:cubicBezTo>
                    <a:pt x="6762" y="19269"/>
                    <a:pt x="9681" y="19301"/>
                    <a:pt x="9898" y="19428"/>
                  </a:cubicBezTo>
                  <a:cubicBezTo>
                    <a:pt x="10114" y="19555"/>
                    <a:pt x="8546" y="19449"/>
                    <a:pt x="8384" y="19523"/>
                  </a:cubicBezTo>
                  <a:cubicBezTo>
                    <a:pt x="8221" y="19597"/>
                    <a:pt x="7032" y="19661"/>
                    <a:pt x="6870" y="19576"/>
                  </a:cubicBezTo>
                  <a:cubicBezTo>
                    <a:pt x="6707" y="19491"/>
                    <a:pt x="5572" y="19608"/>
                    <a:pt x="5518" y="19746"/>
                  </a:cubicBezTo>
                  <a:cubicBezTo>
                    <a:pt x="5465" y="19883"/>
                    <a:pt x="4599" y="19883"/>
                    <a:pt x="5572" y="19936"/>
                  </a:cubicBezTo>
                  <a:cubicBezTo>
                    <a:pt x="6545" y="19989"/>
                    <a:pt x="6275" y="19735"/>
                    <a:pt x="7789" y="19756"/>
                  </a:cubicBezTo>
                  <a:cubicBezTo>
                    <a:pt x="9303" y="19777"/>
                    <a:pt x="10114" y="19481"/>
                    <a:pt x="10547" y="19650"/>
                  </a:cubicBezTo>
                  <a:cubicBezTo>
                    <a:pt x="10979" y="19820"/>
                    <a:pt x="9303" y="19958"/>
                    <a:pt x="8708" y="19851"/>
                  </a:cubicBezTo>
                  <a:cubicBezTo>
                    <a:pt x="8113" y="19746"/>
                    <a:pt x="7411" y="19926"/>
                    <a:pt x="7464" y="20085"/>
                  </a:cubicBezTo>
                  <a:cubicBezTo>
                    <a:pt x="7519" y="20244"/>
                    <a:pt x="5735" y="20042"/>
                    <a:pt x="4869" y="20021"/>
                  </a:cubicBezTo>
                  <a:cubicBezTo>
                    <a:pt x="4004" y="20000"/>
                    <a:pt x="4383" y="20180"/>
                    <a:pt x="5139" y="20339"/>
                  </a:cubicBezTo>
                  <a:cubicBezTo>
                    <a:pt x="5896" y="20498"/>
                    <a:pt x="6329" y="20318"/>
                    <a:pt x="7248" y="20434"/>
                  </a:cubicBezTo>
                  <a:cubicBezTo>
                    <a:pt x="8168" y="20551"/>
                    <a:pt x="8168" y="20678"/>
                    <a:pt x="8816" y="20562"/>
                  </a:cubicBezTo>
                  <a:cubicBezTo>
                    <a:pt x="9465" y="20445"/>
                    <a:pt x="8816" y="20456"/>
                    <a:pt x="8384" y="20403"/>
                  </a:cubicBezTo>
                  <a:cubicBezTo>
                    <a:pt x="7951" y="20349"/>
                    <a:pt x="8330" y="20169"/>
                    <a:pt x="9357" y="20265"/>
                  </a:cubicBezTo>
                  <a:cubicBezTo>
                    <a:pt x="10385" y="20360"/>
                    <a:pt x="11574" y="20180"/>
                    <a:pt x="11249" y="19926"/>
                  </a:cubicBezTo>
                  <a:cubicBezTo>
                    <a:pt x="10925" y="19671"/>
                    <a:pt x="12168" y="19555"/>
                    <a:pt x="13412" y="19470"/>
                  </a:cubicBezTo>
                  <a:cubicBezTo>
                    <a:pt x="14656" y="19385"/>
                    <a:pt x="14007" y="19629"/>
                    <a:pt x="13088" y="19703"/>
                  </a:cubicBezTo>
                  <a:cubicBezTo>
                    <a:pt x="12168" y="19777"/>
                    <a:pt x="12007" y="19830"/>
                    <a:pt x="12709" y="19979"/>
                  </a:cubicBezTo>
                  <a:cubicBezTo>
                    <a:pt x="13412" y="20127"/>
                    <a:pt x="14331" y="19883"/>
                    <a:pt x="14926" y="20000"/>
                  </a:cubicBezTo>
                  <a:cubicBezTo>
                    <a:pt x="15521" y="20116"/>
                    <a:pt x="13845" y="20095"/>
                    <a:pt x="13574" y="20212"/>
                  </a:cubicBezTo>
                  <a:cubicBezTo>
                    <a:pt x="13304" y="20328"/>
                    <a:pt x="14602" y="20466"/>
                    <a:pt x="13683" y="20551"/>
                  </a:cubicBezTo>
                  <a:cubicBezTo>
                    <a:pt x="12764" y="20636"/>
                    <a:pt x="13196" y="20201"/>
                    <a:pt x="12655" y="20159"/>
                  </a:cubicBezTo>
                  <a:cubicBezTo>
                    <a:pt x="12115" y="20116"/>
                    <a:pt x="11627" y="20212"/>
                    <a:pt x="12168" y="20456"/>
                  </a:cubicBezTo>
                  <a:cubicBezTo>
                    <a:pt x="12709" y="20699"/>
                    <a:pt x="11519" y="20487"/>
                    <a:pt x="10979" y="20371"/>
                  </a:cubicBezTo>
                  <a:cubicBezTo>
                    <a:pt x="10438" y="20254"/>
                    <a:pt x="9681" y="20424"/>
                    <a:pt x="10330" y="20551"/>
                  </a:cubicBezTo>
                  <a:cubicBezTo>
                    <a:pt x="10979" y="20678"/>
                    <a:pt x="9087" y="20540"/>
                    <a:pt x="9087" y="20742"/>
                  </a:cubicBezTo>
                  <a:cubicBezTo>
                    <a:pt x="9087" y="20943"/>
                    <a:pt x="9898" y="20773"/>
                    <a:pt x="10870" y="20816"/>
                  </a:cubicBezTo>
                  <a:cubicBezTo>
                    <a:pt x="11844" y="20858"/>
                    <a:pt x="11412" y="21134"/>
                    <a:pt x="12115" y="21240"/>
                  </a:cubicBezTo>
                  <a:cubicBezTo>
                    <a:pt x="12817" y="21346"/>
                    <a:pt x="12223" y="20901"/>
                    <a:pt x="12979" y="20869"/>
                  </a:cubicBezTo>
                  <a:cubicBezTo>
                    <a:pt x="13736" y="20837"/>
                    <a:pt x="13034" y="21208"/>
                    <a:pt x="14710" y="21314"/>
                  </a:cubicBezTo>
                  <a:cubicBezTo>
                    <a:pt x="16386" y="21420"/>
                    <a:pt x="14818" y="21250"/>
                    <a:pt x="15575" y="21144"/>
                  </a:cubicBezTo>
                  <a:cubicBezTo>
                    <a:pt x="16332" y="21039"/>
                    <a:pt x="17305" y="21462"/>
                    <a:pt x="18117" y="21505"/>
                  </a:cubicBezTo>
                  <a:cubicBezTo>
                    <a:pt x="18927" y="21547"/>
                    <a:pt x="18387" y="21314"/>
                    <a:pt x="17791" y="21187"/>
                  </a:cubicBezTo>
                  <a:cubicBezTo>
                    <a:pt x="17197" y="21060"/>
                    <a:pt x="18387" y="21134"/>
                    <a:pt x="19198" y="21187"/>
                  </a:cubicBezTo>
                  <a:cubicBezTo>
                    <a:pt x="20009" y="21240"/>
                    <a:pt x="20657" y="21261"/>
                    <a:pt x="20820" y="21144"/>
                  </a:cubicBezTo>
                  <a:cubicBezTo>
                    <a:pt x="20881" y="21101"/>
                    <a:pt x="21031" y="21102"/>
                    <a:pt x="21224" y="21114"/>
                  </a:cubicBezTo>
                  <a:cubicBezTo>
                    <a:pt x="20379" y="21005"/>
                    <a:pt x="17510" y="21084"/>
                    <a:pt x="17116" y="21071"/>
                  </a:cubicBezTo>
                  <a:cubicBezTo>
                    <a:pt x="16727" y="21059"/>
                    <a:pt x="17027" y="19788"/>
                    <a:pt x="17100" y="19497"/>
                  </a:cubicBezTo>
                  <a:cubicBezTo>
                    <a:pt x="17042" y="19495"/>
                    <a:pt x="16983" y="19491"/>
                    <a:pt x="16927" y="19491"/>
                  </a:cubicBezTo>
                  <a:cubicBezTo>
                    <a:pt x="16224" y="19491"/>
                    <a:pt x="14656" y="19523"/>
                    <a:pt x="14926" y="19311"/>
                  </a:cubicBezTo>
                  <a:cubicBezTo>
                    <a:pt x="14974" y="19274"/>
                    <a:pt x="15076" y="19252"/>
                    <a:pt x="15210" y="19240"/>
                  </a:cubicBezTo>
                  <a:cubicBezTo>
                    <a:pt x="14891" y="19183"/>
                    <a:pt x="14438" y="19120"/>
                    <a:pt x="13896" y="19091"/>
                  </a:cubicBezTo>
                  <a:cubicBezTo>
                    <a:pt x="12797" y="19034"/>
                    <a:pt x="10163" y="19091"/>
                    <a:pt x="9577" y="1910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7" name="Shape 2333"/>
            <p:cNvSpPr/>
            <p:nvPr/>
          </p:nvSpPr>
          <p:spPr>
            <a:xfrm>
              <a:off x="4794962" y="6111714"/>
              <a:ext cx="391907" cy="398227"/>
            </a:xfrm>
            <a:custGeom>
              <a:avLst/>
              <a:gdLst/>
              <a:ahLst/>
              <a:cxnLst>
                <a:cxn ang="0">
                  <a:pos x="wd2" y="hd2"/>
                </a:cxn>
                <a:cxn ang="5400000">
                  <a:pos x="wd2" y="hd2"/>
                </a:cxn>
                <a:cxn ang="10800000">
                  <a:pos x="wd2" y="hd2"/>
                </a:cxn>
                <a:cxn ang="16200000">
                  <a:pos x="wd2" y="hd2"/>
                </a:cxn>
              </a:cxnLst>
              <a:rect l="0" t="0" r="r" b="b"/>
              <a:pathLst>
                <a:path w="21039" h="21208" extrusionOk="0">
                  <a:moveTo>
                    <a:pt x="20723" y="11591"/>
                  </a:moveTo>
                  <a:cubicBezTo>
                    <a:pt x="19845" y="11154"/>
                    <a:pt x="18968" y="12025"/>
                    <a:pt x="18673" y="12025"/>
                  </a:cubicBezTo>
                  <a:cubicBezTo>
                    <a:pt x="18381" y="12025"/>
                    <a:pt x="17723" y="10140"/>
                    <a:pt x="17503" y="9343"/>
                  </a:cubicBezTo>
                  <a:cubicBezTo>
                    <a:pt x="17283" y="8544"/>
                    <a:pt x="16406" y="6947"/>
                    <a:pt x="15821" y="7308"/>
                  </a:cubicBezTo>
                  <a:cubicBezTo>
                    <a:pt x="15236" y="7672"/>
                    <a:pt x="15382" y="7166"/>
                    <a:pt x="13700" y="7092"/>
                  </a:cubicBezTo>
                  <a:cubicBezTo>
                    <a:pt x="12017" y="7018"/>
                    <a:pt x="12090" y="6730"/>
                    <a:pt x="12455" y="5132"/>
                  </a:cubicBezTo>
                  <a:cubicBezTo>
                    <a:pt x="12821" y="3536"/>
                    <a:pt x="11358" y="2518"/>
                    <a:pt x="12016" y="2157"/>
                  </a:cubicBezTo>
                  <a:cubicBezTo>
                    <a:pt x="12513" y="1885"/>
                    <a:pt x="12467" y="1567"/>
                    <a:pt x="11912" y="867"/>
                  </a:cubicBezTo>
                  <a:cubicBezTo>
                    <a:pt x="11775" y="952"/>
                    <a:pt x="11634" y="1009"/>
                    <a:pt x="11501" y="1009"/>
                  </a:cubicBezTo>
                  <a:cubicBezTo>
                    <a:pt x="10925" y="1009"/>
                    <a:pt x="10204" y="6"/>
                    <a:pt x="9196" y="6"/>
                  </a:cubicBezTo>
                  <a:cubicBezTo>
                    <a:pt x="8186" y="6"/>
                    <a:pt x="7106" y="-65"/>
                    <a:pt x="6385" y="293"/>
                  </a:cubicBezTo>
                  <a:cubicBezTo>
                    <a:pt x="5664" y="652"/>
                    <a:pt x="4294" y="222"/>
                    <a:pt x="3430" y="794"/>
                  </a:cubicBezTo>
                  <a:cubicBezTo>
                    <a:pt x="2565" y="1365"/>
                    <a:pt x="1484" y="2580"/>
                    <a:pt x="1557" y="3080"/>
                  </a:cubicBezTo>
                  <a:cubicBezTo>
                    <a:pt x="1629" y="3583"/>
                    <a:pt x="1268" y="6655"/>
                    <a:pt x="836" y="6799"/>
                  </a:cubicBezTo>
                  <a:cubicBezTo>
                    <a:pt x="705" y="6841"/>
                    <a:pt x="384" y="6818"/>
                    <a:pt x="0" y="6778"/>
                  </a:cubicBezTo>
                  <a:cubicBezTo>
                    <a:pt x="577" y="7769"/>
                    <a:pt x="2285" y="9547"/>
                    <a:pt x="3384" y="10212"/>
                  </a:cubicBezTo>
                  <a:cubicBezTo>
                    <a:pt x="4701" y="11012"/>
                    <a:pt x="4627" y="11737"/>
                    <a:pt x="6090" y="11883"/>
                  </a:cubicBezTo>
                  <a:cubicBezTo>
                    <a:pt x="7554" y="12025"/>
                    <a:pt x="8285" y="12608"/>
                    <a:pt x="8797" y="13260"/>
                  </a:cubicBezTo>
                  <a:cubicBezTo>
                    <a:pt x="9309" y="13914"/>
                    <a:pt x="13041" y="15002"/>
                    <a:pt x="13333" y="15511"/>
                  </a:cubicBezTo>
                  <a:cubicBezTo>
                    <a:pt x="13625" y="16020"/>
                    <a:pt x="11431" y="17471"/>
                    <a:pt x="11431" y="18776"/>
                  </a:cubicBezTo>
                  <a:cubicBezTo>
                    <a:pt x="11431" y="20085"/>
                    <a:pt x="10626" y="19939"/>
                    <a:pt x="10626" y="20375"/>
                  </a:cubicBezTo>
                  <a:cubicBezTo>
                    <a:pt x="10626" y="20809"/>
                    <a:pt x="12309" y="20519"/>
                    <a:pt x="12895" y="20881"/>
                  </a:cubicBezTo>
                  <a:cubicBezTo>
                    <a:pt x="13480" y="21244"/>
                    <a:pt x="14503" y="20664"/>
                    <a:pt x="15235" y="21098"/>
                  </a:cubicBezTo>
                  <a:cubicBezTo>
                    <a:pt x="15966" y="21535"/>
                    <a:pt x="16772" y="20519"/>
                    <a:pt x="17357" y="20664"/>
                  </a:cubicBezTo>
                  <a:cubicBezTo>
                    <a:pt x="17943" y="20809"/>
                    <a:pt x="18528" y="19650"/>
                    <a:pt x="19260" y="19720"/>
                  </a:cubicBezTo>
                  <a:cubicBezTo>
                    <a:pt x="19991" y="19792"/>
                    <a:pt x="20650" y="17181"/>
                    <a:pt x="20502" y="16165"/>
                  </a:cubicBezTo>
                  <a:cubicBezTo>
                    <a:pt x="20356" y="15148"/>
                    <a:pt x="21600" y="12025"/>
                    <a:pt x="20723" y="1159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8" name="Shape 2334"/>
            <p:cNvSpPr/>
            <p:nvPr/>
          </p:nvSpPr>
          <p:spPr>
            <a:xfrm>
              <a:off x="3751499" y="4720430"/>
              <a:ext cx="146808" cy="121914"/>
            </a:xfrm>
            <a:custGeom>
              <a:avLst/>
              <a:gdLst/>
              <a:ahLst/>
              <a:cxnLst>
                <a:cxn ang="0">
                  <a:pos x="wd2" y="hd2"/>
                </a:cxn>
                <a:cxn ang="5400000">
                  <a:pos x="wd2" y="hd2"/>
                </a:cxn>
                <a:cxn ang="10800000">
                  <a:pos x="wd2" y="hd2"/>
                </a:cxn>
                <a:cxn ang="16200000">
                  <a:pos x="wd2" y="hd2"/>
                </a:cxn>
              </a:cxnLst>
              <a:rect l="0" t="0" r="r" b="b"/>
              <a:pathLst>
                <a:path w="21025" h="21505" extrusionOk="0">
                  <a:moveTo>
                    <a:pt x="20035" y="17084"/>
                  </a:moveTo>
                  <a:cubicBezTo>
                    <a:pt x="19821" y="16164"/>
                    <a:pt x="19946" y="13806"/>
                    <a:pt x="21025" y="11995"/>
                  </a:cubicBezTo>
                  <a:cubicBezTo>
                    <a:pt x="18666" y="8867"/>
                    <a:pt x="16011" y="4638"/>
                    <a:pt x="14595" y="2118"/>
                  </a:cubicBezTo>
                  <a:cubicBezTo>
                    <a:pt x="13245" y="2336"/>
                    <a:pt x="12071" y="2323"/>
                    <a:pt x="11378" y="1681"/>
                  </a:cubicBezTo>
                  <a:cubicBezTo>
                    <a:pt x="9946" y="363"/>
                    <a:pt x="6374" y="1245"/>
                    <a:pt x="4943" y="363"/>
                  </a:cubicBezTo>
                  <a:cubicBezTo>
                    <a:pt x="4206" y="-95"/>
                    <a:pt x="2773" y="-39"/>
                    <a:pt x="1359" y="98"/>
                  </a:cubicBezTo>
                  <a:cubicBezTo>
                    <a:pt x="1697" y="1416"/>
                    <a:pt x="1539" y="2687"/>
                    <a:pt x="865" y="3248"/>
                  </a:cubicBezTo>
                  <a:cubicBezTo>
                    <a:pt x="-433" y="4313"/>
                    <a:pt x="-575" y="8576"/>
                    <a:pt x="2597" y="10172"/>
                  </a:cubicBezTo>
                  <a:cubicBezTo>
                    <a:pt x="5766" y="11769"/>
                    <a:pt x="4759" y="9286"/>
                    <a:pt x="6343" y="9286"/>
                  </a:cubicBezTo>
                  <a:cubicBezTo>
                    <a:pt x="7931" y="9286"/>
                    <a:pt x="7785" y="12303"/>
                    <a:pt x="9227" y="12303"/>
                  </a:cubicBezTo>
                  <a:cubicBezTo>
                    <a:pt x="10671" y="12303"/>
                    <a:pt x="13985" y="14435"/>
                    <a:pt x="13841" y="17277"/>
                  </a:cubicBezTo>
                  <a:cubicBezTo>
                    <a:pt x="13699" y="20114"/>
                    <a:pt x="14995" y="21359"/>
                    <a:pt x="17590" y="21359"/>
                  </a:cubicBezTo>
                  <a:cubicBezTo>
                    <a:pt x="18063" y="21359"/>
                    <a:pt x="18603" y="21415"/>
                    <a:pt x="19164" y="21505"/>
                  </a:cubicBezTo>
                  <a:cubicBezTo>
                    <a:pt x="19606" y="19605"/>
                    <a:pt x="20262" y="18068"/>
                    <a:pt x="20035" y="1708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79" name="Shape 2335"/>
            <p:cNvSpPr/>
            <p:nvPr/>
          </p:nvSpPr>
          <p:spPr>
            <a:xfrm>
              <a:off x="3875721" y="4794963"/>
              <a:ext cx="265040" cy="113416"/>
            </a:xfrm>
            <a:custGeom>
              <a:avLst/>
              <a:gdLst/>
              <a:ahLst/>
              <a:cxnLst>
                <a:cxn ang="0">
                  <a:pos x="wd2" y="hd2"/>
                </a:cxn>
                <a:cxn ang="5400000">
                  <a:pos x="wd2" y="hd2"/>
                </a:cxn>
                <a:cxn ang="10800000">
                  <a:pos x="wd2" y="hd2"/>
                </a:cxn>
                <a:cxn ang="16200000">
                  <a:pos x="wd2" y="hd2"/>
                </a:cxn>
              </a:cxnLst>
              <a:rect l="0" t="0" r="r" b="b"/>
              <a:pathLst>
                <a:path w="21600" h="19156" extrusionOk="0">
                  <a:moveTo>
                    <a:pt x="19288" y="5546"/>
                  </a:moveTo>
                  <a:cubicBezTo>
                    <a:pt x="17975" y="1465"/>
                    <a:pt x="15596" y="1809"/>
                    <a:pt x="14119" y="445"/>
                  </a:cubicBezTo>
                  <a:cubicBezTo>
                    <a:pt x="12641" y="-916"/>
                    <a:pt x="10756" y="957"/>
                    <a:pt x="8867" y="4530"/>
                  </a:cubicBezTo>
                  <a:cubicBezTo>
                    <a:pt x="6981" y="8099"/>
                    <a:pt x="4602" y="6059"/>
                    <a:pt x="2961" y="4190"/>
                  </a:cubicBezTo>
                  <a:cubicBezTo>
                    <a:pt x="2473" y="3633"/>
                    <a:pt x="1790" y="2297"/>
                    <a:pt x="1058" y="666"/>
                  </a:cubicBezTo>
                  <a:cubicBezTo>
                    <a:pt x="444" y="2395"/>
                    <a:pt x="373" y="4657"/>
                    <a:pt x="495" y="5538"/>
                  </a:cubicBezTo>
                  <a:cubicBezTo>
                    <a:pt x="625" y="6477"/>
                    <a:pt x="250" y="7948"/>
                    <a:pt x="0" y="9767"/>
                  </a:cubicBezTo>
                  <a:cubicBezTo>
                    <a:pt x="1625" y="10189"/>
                    <a:pt x="3737" y="11660"/>
                    <a:pt x="4766" y="14222"/>
                  </a:cubicBezTo>
                  <a:cubicBezTo>
                    <a:pt x="5996" y="17283"/>
                    <a:pt x="6734" y="15238"/>
                    <a:pt x="7473" y="17963"/>
                  </a:cubicBezTo>
                  <a:cubicBezTo>
                    <a:pt x="8211" y="20684"/>
                    <a:pt x="9934" y="18131"/>
                    <a:pt x="10344" y="16430"/>
                  </a:cubicBezTo>
                  <a:cubicBezTo>
                    <a:pt x="10756" y="14726"/>
                    <a:pt x="9442" y="14050"/>
                    <a:pt x="9277" y="12181"/>
                  </a:cubicBezTo>
                  <a:cubicBezTo>
                    <a:pt x="9114" y="10308"/>
                    <a:pt x="10919" y="10988"/>
                    <a:pt x="11247" y="8439"/>
                  </a:cubicBezTo>
                  <a:cubicBezTo>
                    <a:pt x="11575" y="5887"/>
                    <a:pt x="14201" y="4698"/>
                    <a:pt x="15349" y="5718"/>
                  </a:cubicBezTo>
                  <a:cubicBezTo>
                    <a:pt x="16498" y="6739"/>
                    <a:pt x="17483" y="8439"/>
                    <a:pt x="16416" y="10988"/>
                  </a:cubicBezTo>
                  <a:cubicBezTo>
                    <a:pt x="15622" y="12890"/>
                    <a:pt x="17241" y="16303"/>
                    <a:pt x="18595" y="18971"/>
                  </a:cubicBezTo>
                  <a:cubicBezTo>
                    <a:pt x="19544" y="16943"/>
                    <a:pt x="20636" y="14640"/>
                    <a:pt x="21089" y="13955"/>
                  </a:cubicBezTo>
                  <a:cubicBezTo>
                    <a:pt x="21336" y="13570"/>
                    <a:pt x="21493" y="12669"/>
                    <a:pt x="21600" y="11550"/>
                  </a:cubicBezTo>
                  <a:cubicBezTo>
                    <a:pt x="20948" y="10915"/>
                    <a:pt x="20198" y="8382"/>
                    <a:pt x="19288" y="554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0" name="Shape 2336"/>
            <p:cNvSpPr/>
            <p:nvPr/>
          </p:nvSpPr>
          <p:spPr>
            <a:xfrm>
              <a:off x="4049631" y="4645896"/>
              <a:ext cx="541003" cy="764885"/>
            </a:xfrm>
            <a:custGeom>
              <a:avLst/>
              <a:gdLst/>
              <a:ahLst/>
              <a:cxnLst>
                <a:cxn ang="0">
                  <a:pos x="wd2" y="hd2"/>
                </a:cxn>
                <a:cxn ang="5400000">
                  <a:pos x="wd2" y="hd2"/>
                </a:cxn>
                <a:cxn ang="10800000">
                  <a:pos x="wd2" y="hd2"/>
                </a:cxn>
                <a:cxn ang="16200000">
                  <a:pos x="wd2" y="hd2"/>
                </a:cxn>
              </a:cxnLst>
              <a:rect l="0" t="0" r="r" b="b"/>
              <a:pathLst>
                <a:path w="21472" h="21355" extrusionOk="0">
                  <a:moveTo>
                    <a:pt x="3349" y="15519"/>
                  </a:moveTo>
                  <a:cubicBezTo>
                    <a:pt x="3848" y="15726"/>
                    <a:pt x="4557" y="15667"/>
                    <a:pt x="4724" y="15519"/>
                  </a:cubicBezTo>
                  <a:cubicBezTo>
                    <a:pt x="4890" y="15373"/>
                    <a:pt x="5348" y="15696"/>
                    <a:pt x="6015" y="16224"/>
                  </a:cubicBezTo>
                  <a:cubicBezTo>
                    <a:pt x="6044" y="16247"/>
                    <a:pt x="6068" y="16266"/>
                    <a:pt x="6096" y="16289"/>
                  </a:cubicBezTo>
                  <a:cubicBezTo>
                    <a:pt x="6655" y="16202"/>
                    <a:pt x="7362" y="16128"/>
                    <a:pt x="7647" y="16253"/>
                  </a:cubicBezTo>
                  <a:cubicBezTo>
                    <a:pt x="8148" y="16474"/>
                    <a:pt x="8023" y="17269"/>
                    <a:pt x="8712" y="17312"/>
                  </a:cubicBezTo>
                  <a:cubicBezTo>
                    <a:pt x="9402" y="17356"/>
                    <a:pt x="9904" y="17842"/>
                    <a:pt x="9841" y="18106"/>
                  </a:cubicBezTo>
                  <a:cubicBezTo>
                    <a:pt x="9778" y="18371"/>
                    <a:pt x="10593" y="18503"/>
                    <a:pt x="10531" y="18900"/>
                  </a:cubicBezTo>
                  <a:cubicBezTo>
                    <a:pt x="10468" y="19297"/>
                    <a:pt x="12350" y="19209"/>
                    <a:pt x="12601" y="19076"/>
                  </a:cubicBezTo>
                  <a:cubicBezTo>
                    <a:pt x="12851" y="18944"/>
                    <a:pt x="13352" y="18856"/>
                    <a:pt x="13666" y="18988"/>
                  </a:cubicBezTo>
                  <a:cubicBezTo>
                    <a:pt x="13980" y="19120"/>
                    <a:pt x="14544" y="18856"/>
                    <a:pt x="14858" y="18944"/>
                  </a:cubicBezTo>
                  <a:cubicBezTo>
                    <a:pt x="15172" y="19033"/>
                    <a:pt x="16426" y="19386"/>
                    <a:pt x="16175" y="19694"/>
                  </a:cubicBezTo>
                  <a:cubicBezTo>
                    <a:pt x="15924" y="20003"/>
                    <a:pt x="15047" y="20488"/>
                    <a:pt x="15234" y="20754"/>
                  </a:cubicBezTo>
                  <a:cubicBezTo>
                    <a:pt x="15384" y="20962"/>
                    <a:pt x="16039" y="21092"/>
                    <a:pt x="16306" y="21355"/>
                  </a:cubicBezTo>
                  <a:cubicBezTo>
                    <a:pt x="16336" y="21354"/>
                    <a:pt x="16364" y="21355"/>
                    <a:pt x="16394" y="21350"/>
                  </a:cubicBezTo>
                  <a:cubicBezTo>
                    <a:pt x="16874" y="21276"/>
                    <a:pt x="17086" y="20001"/>
                    <a:pt x="17086" y="19627"/>
                  </a:cubicBezTo>
                  <a:cubicBezTo>
                    <a:pt x="17086" y="19253"/>
                    <a:pt x="17300" y="18278"/>
                    <a:pt x="17456" y="17898"/>
                  </a:cubicBezTo>
                  <a:cubicBezTo>
                    <a:pt x="17758" y="17161"/>
                    <a:pt x="16302" y="16642"/>
                    <a:pt x="16302" y="15844"/>
                  </a:cubicBezTo>
                  <a:cubicBezTo>
                    <a:pt x="16302" y="15045"/>
                    <a:pt x="16878" y="15489"/>
                    <a:pt x="17528" y="15160"/>
                  </a:cubicBezTo>
                  <a:cubicBezTo>
                    <a:pt x="18176" y="14831"/>
                    <a:pt x="17492" y="14691"/>
                    <a:pt x="17167" y="14640"/>
                  </a:cubicBezTo>
                  <a:cubicBezTo>
                    <a:pt x="16843" y="14590"/>
                    <a:pt x="16591" y="14184"/>
                    <a:pt x="16699" y="13944"/>
                  </a:cubicBezTo>
                  <a:cubicBezTo>
                    <a:pt x="16807" y="13702"/>
                    <a:pt x="18789" y="13803"/>
                    <a:pt x="19420" y="13803"/>
                  </a:cubicBezTo>
                  <a:cubicBezTo>
                    <a:pt x="20050" y="13803"/>
                    <a:pt x="21420" y="13398"/>
                    <a:pt x="21438" y="13335"/>
                  </a:cubicBezTo>
                  <a:cubicBezTo>
                    <a:pt x="21456" y="13272"/>
                    <a:pt x="21600" y="12954"/>
                    <a:pt x="21112" y="12688"/>
                  </a:cubicBezTo>
                  <a:cubicBezTo>
                    <a:pt x="20626" y="12422"/>
                    <a:pt x="20807" y="12042"/>
                    <a:pt x="21185" y="11738"/>
                  </a:cubicBezTo>
                  <a:cubicBezTo>
                    <a:pt x="21564" y="11433"/>
                    <a:pt x="20951" y="11129"/>
                    <a:pt x="20482" y="10762"/>
                  </a:cubicBezTo>
                  <a:cubicBezTo>
                    <a:pt x="20014" y="10394"/>
                    <a:pt x="20375" y="9063"/>
                    <a:pt x="20915" y="8442"/>
                  </a:cubicBezTo>
                  <a:cubicBezTo>
                    <a:pt x="21455" y="7822"/>
                    <a:pt x="19815" y="7961"/>
                    <a:pt x="18806" y="8049"/>
                  </a:cubicBezTo>
                  <a:cubicBezTo>
                    <a:pt x="17798" y="8138"/>
                    <a:pt x="16933" y="7859"/>
                    <a:pt x="16284" y="7276"/>
                  </a:cubicBezTo>
                  <a:cubicBezTo>
                    <a:pt x="15636" y="6693"/>
                    <a:pt x="14753" y="7061"/>
                    <a:pt x="13204" y="7086"/>
                  </a:cubicBezTo>
                  <a:cubicBezTo>
                    <a:pt x="11654" y="7112"/>
                    <a:pt x="11960" y="5882"/>
                    <a:pt x="12032" y="5413"/>
                  </a:cubicBezTo>
                  <a:cubicBezTo>
                    <a:pt x="12104" y="4944"/>
                    <a:pt x="11240" y="4881"/>
                    <a:pt x="11240" y="4577"/>
                  </a:cubicBezTo>
                  <a:cubicBezTo>
                    <a:pt x="11240" y="4273"/>
                    <a:pt x="10789" y="4273"/>
                    <a:pt x="10392" y="4297"/>
                  </a:cubicBezTo>
                  <a:cubicBezTo>
                    <a:pt x="9996" y="4323"/>
                    <a:pt x="10392" y="3956"/>
                    <a:pt x="10663" y="3715"/>
                  </a:cubicBezTo>
                  <a:cubicBezTo>
                    <a:pt x="10933" y="3474"/>
                    <a:pt x="10915" y="3283"/>
                    <a:pt x="10933" y="2775"/>
                  </a:cubicBezTo>
                  <a:cubicBezTo>
                    <a:pt x="10952" y="2269"/>
                    <a:pt x="11996" y="1839"/>
                    <a:pt x="12518" y="1343"/>
                  </a:cubicBezTo>
                  <a:cubicBezTo>
                    <a:pt x="12646" y="1224"/>
                    <a:pt x="12843" y="1146"/>
                    <a:pt x="13066" y="1098"/>
                  </a:cubicBezTo>
                  <a:cubicBezTo>
                    <a:pt x="13130" y="980"/>
                    <a:pt x="13257" y="886"/>
                    <a:pt x="13504" y="852"/>
                  </a:cubicBezTo>
                  <a:cubicBezTo>
                    <a:pt x="14303" y="739"/>
                    <a:pt x="14702" y="373"/>
                    <a:pt x="13943" y="64"/>
                  </a:cubicBezTo>
                  <a:cubicBezTo>
                    <a:pt x="13184" y="-245"/>
                    <a:pt x="12744" y="655"/>
                    <a:pt x="11906" y="739"/>
                  </a:cubicBezTo>
                  <a:cubicBezTo>
                    <a:pt x="11066" y="823"/>
                    <a:pt x="10907" y="1188"/>
                    <a:pt x="10347" y="1385"/>
                  </a:cubicBezTo>
                  <a:cubicBezTo>
                    <a:pt x="9788" y="1582"/>
                    <a:pt x="8749" y="1414"/>
                    <a:pt x="8709" y="1751"/>
                  </a:cubicBezTo>
                  <a:cubicBezTo>
                    <a:pt x="8665" y="2119"/>
                    <a:pt x="8350" y="1751"/>
                    <a:pt x="7870" y="1667"/>
                  </a:cubicBezTo>
                  <a:cubicBezTo>
                    <a:pt x="7390" y="1582"/>
                    <a:pt x="6152" y="2341"/>
                    <a:pt x="6192" y="2763"/>
                  </a:cubicBezTo>
                  <a:cubicBezTo>
                    <a:pt x="6232" y="3184"/>
                    <a:pt x="6432" y="3578"/>
                    <a:pt x="5553" y="3972"/>
                  </a:cubicBezTo>
                  <a:cubicBezTo>
                    <a:pt x="4674" y="4365"/>
                    <a:pt x="4154" y="5096"/>
                    <a:pt x="3755" y="5433"/>
                  </a:cubicBezTo>
                  <a:cubicBezTo>
                    <a:pt x="3632" y="5536"/>
                    <a:pt x="3501" y="5545"/>
                    <a:pt x="3362" y="5498"/>
                  </a:cubicBezTo>
                  <a:cubicBezTo>
                    <a:pt x="3310" y="5682"/>
                    <a:pt x="3234" y="5831"/>
                    <a:pt x="3114" y="5895"/>
                  </a:cubicBezTo>
                  <a:cubicBezTo>
                    <a:pt x="2893" y="6008"/>
                    <a:pt x="2361" y="6389"/>
                    <a:pt x="1899" y="6724"/>
                  </a:cubicBezTo>
                  <a:cubicBezTo>
                    <a:pt x="2124" y="6876"/>
                    <a:pt x="2334" y="7012"/>
                    <a:pt x="2476" y="7119"/>
                  </a:cubicBezTo>
                  <a:cubicBezTo>
                    <a:pt x="3036" y="7541"/>
                    <a:pt x="2676" y="7878"/>
                    <a:pt x="2836" y="8104"/>
                  </a:cubicBezTo>
                  <a:cubicBezTo>
                    <a:pt x="2995" y="8328"/>
                    <a:pt x="3155" y="8665"/>
                    <a:pt x="2836" y="8806"/>
                  </a:cubicBezTo>
                  <a:cubicBezTo>
                    <a:pt x="2517" y="8946"/>
                    <a:pt x="2796" y="10492"/>
                    <a:pt x="3155" y="10774"/>
                  </a:cubicBezTo>
                  <a:cubicBezTo>
                    <a:pt x="3515" y="11054"/>
                    <a:pt x="3155" y="11307"/>
                    <a:pt x="2756" y="11870"/>
                  </a:cubicBezTo>
                  <a:cubicBezTo>
                    <a:pt x="2356" y="12432"/>
                    <a:pt x="1997" y="12685"/>
                    <a:pt x="1277" y="12712"/>
                  </a:cubicBezTo>
                  <a:cubicBezTo>
                    <a:pt x="558" y="12741"/>
                    <a:pt x="598" y="13528"/>
                    <a:pt x="358" y="13528"/>
                  </a:cubicBezTo>
                  <a:cubicBezTo>
                    <a:pt x="168" y="13528"/>
                    <a:pt x="29" y="13813"/>
                    <a:pt x="0" y="14057"/>
                  </a:cubicBezTo>
                  <a:cubicBezTo>
                    <a:pt x="671" y="14454"/>
                    <a:pt x="1876" y="14934"/>
                    <a:pt x="2224" y="14934"/>
                  </a:cubicBezTo>
                  <a:cubicBezTo>
                    <a:pt x="2600" y="14934"/>
                    <a:pt x="2849" y="15316"/>
                    <a:pt x="3349" y="1551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1" name="Shape 2337"/>
            <p:cNvSpPr/>
            <p:nvPr/>
          </p:nvSpPr>
          <p:spPr>
            <a:xfrm>
              <a:off x="4471985" y="5664515"/>
              <a:ext cx="551219" cy="618330"/>
            </a:xfrm>
            <a:custGeom>
              <a:avLst/>
              <a:gdLst/>
              <a:ahLst/>
              <a:cxnLst>
                <a:cxn ang="0">
                  <a:pos x="wd2" y="hd2"/>
                </a:cxn>
                <a:cxn ang="5400000">
                  <a:pos x="wd2" y="hd2"/>
                </a:cxn>
                <a:cxn ang="10800000">
                  <a:pos x="wd2" y="hd2"/>
                </a:cxn>
                <a:cxn ang="16200000">
                  <a:pos x="wd2" y="hd2"/>
                </a:cxn>
              </a:cxnLst>
              <a:rect l="0" t="0" r="r" b="b"/>
              <a:pathLst>
                <a:path w="21387" h="21126" extrusionOk="0">
                  <a:moveTo>
                    <a:pt x="21318" y="12704"/>
                  </a:moveTo>
                  <a:cubicBezTo>
                    <a:pt x="21058" y="12016"/>
                    <a:pt x="20277" y="11924"/>
                    <a:pt x="20277" y="11192"/>
                  </a:cubicBezTo>
                  <a:cubicBezTo>
                    <a:pt x="20277" y="10456"/>
                    <a:pt x="19964" y="10367"/>
                    <a:pt x="18818" y="10411"/>
                  </a:cubicBezTo>
                  <a:cubicBezTo>
                    <a:pt x="17672" y="10456"/>
                    <a:pt x="16943" y="10228"/>
                    <a:pt x="16892" y="9632"/>
                  </a:cubicBezTo>
                  <a:cubicBezTo>
                    <a:pt x="16839" y="9036"/>
                    <a:pt x="16162" y="8576"/>
                    <a:pt x="16684" y="8347"/>
                  </a:cubicBezTo>
                  <a:cubicBezTo>
                    <a:pt x="17204" y="8118"/>
                    <a:pt x="16318" y="7706"/>
                    <a:pt x="16423" y="7155"/>
                  </a:cubicBezTo>
                  <a:cubicBezTo>
                    <a:pt x="16527" y="6605"/>
                    <a:pt x="16111" y="6375"/>
                    <a:pt x="15746" y="6101"/>
                  </a:cubicBezTo>
                  <a:cubicBezTo>
                    <a:pt x="15381" y="5826"/>
                    <a:pt x="13818" y="6239"/>
                    <a:pt x="13818" y="5733"/>
                  </a:cubicBezTo>
                  <a:cubicBezTo>
                    <a:pt x="13818" y="5229"/>
                    <a:pt x="12881" y="5137"/>
                    <a:pt x="12361" y="5137"/>
                  </a:cubicBezTo>
                  <a:cubicBezTo>
                    <a:pt x="11840" y="5137"/>
                    <a:pt x="12205" y="4542"/>
                    <a:pt x="11631" y="4587"/>
                  </a:cubicBezTo>
                  <a:cubicBezTo>
                    <a:pt x="11059" y="4633"/>
                    <a:pt x="11162" y="4265"/>
                    <a:pt x="10381" y="4357"/>
                  </a:cubicBezTo>
                  <a:cubicBezTo>
                    <a:pt x="9600" y="4450"/>
                    <a:pt x="9131" y="4127"/>
                    <a:pt x="8298" y="3256"/>
                  </a:cubicBezTo>
                  <a:cubicBezTo>
                    <a:pt x="7465" y="2386"/>
                    <a:pt x="7569" y="689"/>
                    <a:pt x="7725" y="230"/>
                  </a:cubicBezTo>
                  <a:cubicBezTo>
                    <a:pt x="7882" y="-228"/>
                    <a:pt x="6736" y="138"/>
                    <a:pt x="6059" y="138"/>
                  </a:cubicBezTo>
                  <a:cubicBezTo>
                    <a:pt x="5382" y="138"/>
                    <a:pt x="4705" y="598"/>
                    <a:pt x="3975" y="964"/>
                  </a:cubicBezTo>
                  <a:cubicBezTo>
                    <a:pt x="3246" y="1332"/>
                    <a:pt x="2831" y="1330"/>
                    <a:pt x="2466" y="1652"/>
                  </a:cubicBezTo>
                  <a:cubicBezTo>
                    <a:pt x="2100" y="1973"/>
                    <a:pt x="1528" y="2156"/>
                    <a:pt x="956" y="1973"/>
                  </a:cubicBezTo>
                  <a:cubicBezTo>
                    <a:pt x="795" y="1921"/>
                    <a:pt x="589" y="1883"/>
                    <a:pt x="366" y="1856"/>
                  </a:cubicBezTo>
                  <a:cubicBezTo>
                    <a:pt x="674" y="2530"/>
                    <a:pt x="1415" y="3637"/>
                    <a:pt x="1581" y="4038"/>
                  </a:cubicBezTo>
                  <a:cubicBezTo>
                    <a:pt x="1789" y="4542"/>
                    <a:pt x="1320" y="4679"/>
                    <a:pt x="1112" y="4863"/>
                  </a:cubicBezTo>
                  <a:cubicBezTo>
                    <a:pt x="903" y="5046"/>
                    <a:pt x="1215" y="6695"/>
                    <a:pt x="1268" y="7063"/>
                  </a:cubicBezTo>
                  <a:cubicBezTo>
                    <a:pt x="1320" y="7431"/>
                    <a:pt x="538" y="8118"/>
                    <a:pt x="850" y="8347"/>
                  </a:cubicBezTo>
                  <a:cubicBezTo>
                    <a:pt x="1163" y="8576"/>
                    <a:pt x="434" y="9264"/>
                    <a:pt x="434" y="9679"/>
                  </a:cubicBezTo>
                  <a:cubicBezTo>
                    <a:pt x="434" y="10091"/>
                    <a:pt x="1112" y="10091"/>
                    <a:pt x="1112" y="10411"/>
                  </a:cubicBezTo>
                  <a:cubicBezTo>
                    <a:pt x="1112" y="10732"/>
                    <a:pt x="538" y="11467"/>
                    <a:pt x="174" y="11650"/>
                  </a:cubicBezTo>
                  <a:cubicBezTo>
                    <a:pt x="-18" y="11745"/>
                    <a:pt x="-21" y="12006"/>
                    <a:pt x="25" y="12286"/>
                  </a:cubicBezTo>
                  <a:cubicBezTo>
                    <a:pt x="134" y="12254"/>
                    <a:pt x="211" y="12671"/>
                    <a:pt x="746" y="13024"/>
                  </a:cubicBezTo>
                  <a:cubicBezTo>
                    <a:pt x="1372" y="13439"/>
                    <a:pt x="643" y="14125"/>
                    <a:pt x="1163" y="14676"/>
                  </a:cubicBezTo>
                  <a:cubicBezTo>
                    <a:pt x="1684" y="15227"/>
                    <a:pt x="2257" y="15273"/>
                    <a:pt x="1893" y="15548"/>
                  </a:cubicBezTo>
                  <a:cubicBezTo>
                    <a:pt x="1528" y="15824"/>
                    <a:pt x="1944" y="16373"/>
                    <a:pt x="1528" y="16649"/>
                  </a:cubicBezTo>
                  <a:cubicBezTo>
                    <a:pt x="1112" y="16924"/>
                    <a:pt x="1684" y="17749"/>
                    <a:pt x="2153" y="17933"/>
                  </a:cubicBezTo>
                  <a:cubicBezTo>
                    <a:pt x="2622" y="18116"/>
                    <a:pt x="2309" y="18941"/>
                    <a:pt x="2778" y="19354"/>
                  </a:cubicBezTo>
                  <a:cubicBezTo>
                    <a:pt x="3246" y="19766"/>
                    <a:pt x="3038" y="20730"/>
                    <a:pt x="3194" y="21052"/>
                  </a:cubicBezTo>
                  <a:cubicBezTo>
                    <a:pt x="3351" y="21372"/>
                    <a:pt x="4757" y="20593"/>
                    <a:pt x="5590" y="19813"/>
                  </a:cubicBezTo>
                  <a:cubicBezTo>
                    <a:pt x="6424" y="19034"/>
                    <a:pt x="6371" y="19676"/>
                    <a:pt x="7152" y="19766"/>
                  </a:cubicBezTo>
                  <a:cubicBezTo>
                    <a:pt x="7933" y="19860"/>
                    <a:pt x="8819" y="19860"/>
                    <a:pt x="9183" y="20501"/>
                  </a:cubicBezTo>
                  <a:cubicBezTo>
                    <a:pt x="9548" y="21142"/>
                    <a:pt x="9965" y="19860"/>
                    <a:pt x="10225" y="19584"/>
                  </a:cubicBezTo>
                  <a:cubicBezTo>
                    <a:pt x="10485" y="19309"/>
                    <a:pt x="12256" y="19676"/>
                    <a:pt x="12568" y="19584"/>
                  </a:cubicBezTo>
                  <a:cubicBezTo>
                    <a:pt x="12881" y="19492"/>
                    <a:pt x="13142" y="17521"/>
                    <a:pt x="13090" y="17199"/>
                  </a:cubicBezTo>
                  <a:cubicBezTo>
                    <a:pt x="13037" y="16877"/>
                    <a:pt x="13818" y="16099"/>
                    <a:pt x="14443" y="15732"/>
                  </a:cubicBezTo>
                  <a:cubicBezTo>
                    <a:pt x="15068" y="15365"/>
                    <a:pt x="16058" y="15640"/>
                    <a:pt x="16579" y="15411"/>
                  </a:cubicBezTo>
                  <a:cubicBezTo>
                    <a:pt x="17100" y="15181"/>
                    <a:pt x="17881" y="15227"/>
                    <a:pt x="18611" y="15227"/>
                  </a:cubicBezTo>
                  <a:cubicBezTo>
                    <a:pt x="19339" y="15227"/>
                    <a:pt x="19860" y="15869"/>
                    <a:pt x="20277" y="15869"/>
                  </a:cubicBezTo>
                  <a:cubicBezTo>
                    <a:pt x="20693" y="15869"/>
                    <a:pt x="21214" y="15273"/>
                    <a:pt x="21110" y="14721"/>
                  </a:cubicBezTo>
                  <a:cubicBezTo>
                    <a:pt x="21006" y="14172"/>
                    <a:pt x="21579" y="13393"/>
                    <a:pt x="21318" y="1270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2" name="Shape 2338"/>
            <p:cNvSpPr/>
            <p:nvPr/>
          </p:nvSpPr>
          <p:spPr>
            <a:xfrm>
              <a:off x="3950254" y="5242161"/>
              <a:ext cx="577306" cy="848516"/>
            </a:xfrm>
            <a:custGeom>
              <a:avLst/>
              <a:gdLst/>
              <a:ahLst/>
              <a:cxnLst>
                <a:cxn ang="0">
                  <a:pos x="wd2" y="hd2"/>
                </a:cxn>
                <a:cxn ang="5400000">
                  <a:pos x="wd2" y="hd2"/>
                </a:cxn>
                <a:cxn ang="10800000">
                  <a:pos x="wd2" y="hd2"/>
                </a:cxn>
                <a:cxn ang="16200000">
                  <a:pos x="wd2" y="hd2"/>
                </a:cxn>
              </a:cxnLst>
              <a:rect l="0" t="0" r="r" b="b"/>
              <a:pathLst>
                <a:path w="21221" h="21547" extrusionOk="0">
                  <a:moveTo>
                    <a:pt x="19640" y="20445"/>
                  </a:moveTo>
                  <a:cubicBezTo>
                    <a:pt x="19662" y="20421"/>
                    <a:pt x="19680" y="20410"/>
                    <a:pt x="19697" y="20406"/>
                  </a:cubicBezTo>
                  <a:cubicBezTo>
                    <a:pt x="19653" y="20198"/>
                    <a:pt x="19657" y="20005"/>
                    <a:pt x="19838" y="19933"/>
                  </a:cubicBezTo>
                  <a:cubicBezTo>
                    <a:pt x="20183" y="19797"/>
                    <a:pt x="20727" y="19252"/>
                    <a:pt x="20727" y="19013"/>
                  </a:cubicBezTo>
                  <a:cubicBezTo>
                    <a:pt x="20727" y="18775"/>
                    <a:pt x="20085" y="18775"/>
                    <a:pt x="20085" y="18469"/>
                  </a:cubicBezTo>
                  <a:cubicBezTo>
                    <a:pt x="20085" y="18161"/>
                    <a:pt x="20775" y="17650"/>
                    <a:pt x="20479" y="17479"/>
                  </a:cubicBezTo>
                  <a:cubicBezTo>
                    <a:pt x="20183" y="17309"/>
                    <a:pt x="20924" y="16798"/>
                    <a:pt x="20875" y="16525"/>
                  </a:cubicBezTo>
                  <a:cubicBezTo>
                    <a:pt x="20825" y="16252"/>
                    <a:pt x="20529" y="15025"/>
                    <a:pt x="20727" y="14890"/>
                  </a:cubicBezTo>
                  <a:cubicBezTo>
                    <a:pt x="20924" y="14752"/>
                    <a:pt x="21368" y="14651"/>
                    <a:pt x="21171" y="14276"/>
                  </a:cubicBezTo>
                  <a:cubicBezTo>
                    <a:pt x="21014" y="13979"/>
                    <a:pt x="20312" y="13156"/>
                    <a:pt x="20020" y="12654"/>
                  </a:cubicBezTo>
                  <a:cubicBezTo>
                    <a:pt x="19471" y="12600"/>
                    <a:pt x="18799" y="12609"/>
                    <a:pt x="18407" y="12707"/>
                  </a:cubicBezTo>
                  <a:cubicBezTo>
                    <a:pt x="17865" y="12844"/>
                    <a:pt x="18012" y="11650"/>
                    <a:pt x="18012" y="11208"/>
                  </a:cubicBezTo>
                  <a:cubicBezTo>
                    <a:pt x="18012" y="10765"/>
                    <a:pt x="17470" y="11003"/>
                    <a:pt x="17272" y="11310"/>
                  </a:cubicBezTo>
                  <a:cubicBezTo>
                    <a:pt x="17074" y="11617"/>
                    <a:pt x="16286" y="11480"/>
                    <a:pt x="15496" y="11480"/>
                  </a:cubicBezTo>
                  <a:cubicBezTo>
                    <a:pt x="14706" y="11480"/>
                    <a:pt x="15101" y="10799"/>
                    <a:pt x="14608" y="10833"/>
                  </a:cubicBezTo>
                  <a:cubicBezTo>
                    <a:pt x="14114" y="10867"/>
                    <a:pt x="13719" y="10730"/>
                    <a:pt x="13770" y="10389"/>
                  </a:cubicBezTo>
                  <a:cubicBezTo>
                    <a:pt x="13818" y="10049"/>
                    <a:pt x="13423" y="9776"/>
                    <a:pt x="13078" y="9401"/>
                  </a:cubicBezTo>
                  <a:cubicBezTo>
                    <a:pt x="12733" y="9026"/>
                    <a:pt x="12338" y="8651"/>
                    <a:pt x="12634" y="8413"/>
                  </a:cubicBezTo>
                  <a:cubicBezTo>
                    <a:pt x="12930" y="8174"/>
                    <a:pt x="12437" y="7969"/>
                    <a:pt x="12881" y="7663"/>
                  </a:cubicBezTo>
                  <a:cubicBezTo>
                    <a:pt x="13325" y="7356"/>
                    <a:pt x="13770" y="7458"/>
                    <a:pt x="13621" y="7049"/>
                  </a:cubicBezTo>
                  <a:cubicBezTo>
                    <a:pt x="13473" y="6640"/>
                    <a:pt x="14114" y="6402"/>
                    <a:pt x="14164" y="5958"/>
                  </a:cubicBezTo>
                  <a:cubicBezTo>
                    <a:pt x="14213" y="5515"/>
                    <a:pt x="14953" y="5652"/>
                    <a:pt x="15644" y="5277"/>
                  </a:cubicBezTo>
                  <a:cubicBezTo>
                    <a:pt x="16335" y="4902"/>
                    <a:pt x="17074" y="5106"/>
                    <a:pt x="17666" y="4766"/>
                  </a:cubicBezTo>
                  <a:cubicBezTo>
                    <a:pt x="18223" y="4446"/>
                    <a:pt x="18604" y="4722"/>
                    <a:pt x="19017" y="4701"/>
                  </a:cubicBezTo>
                  <a:cubicBezTo>
                    <a:pt x="18769" y="4462"/>
                    <a:pt x="18162" y="4344"/>
                    <a:pt x="18024" y="4154"/>
                  </a:cubicBezTo>
                  <a:cubicBezTo>
                    <a:pt x="17850" y="3913"/>
                    <a:pt x="18663" y="3472"/>
                    <a:pt x="18895" y="3191"/>
                  </a:cubicBezTo>
                  <a:cubicBezTo>
                    <a:pt x="19127" y="2910"/>
                    <a:pt x="17966" y="2589"/>
                    <a:pt x="17675" y="2508"/>
                  </a:cubicBezTo>
                  <a:cubicBezTo>
                    <a:pt x="17384" y="2429"/>
                    <a:pt x="16862" y="2669"/>
                    <a:pt x="16571" y="2549"/>
                  </a:cubicBezTo>
                  <a:cubicBezTo>
                    <a:pt x="16281" y="2429"/>
                    <a:pt x="15816" y="2508"/>
                    <a:pt x="15585" y="2629"/>
                  </a:cubicBezTo>
                  <a:cubicBezTo>
                    <a:pt x="15353" y="2749"/>
                    <a:pt x="13609" y="2829"/>
                    <a:pt x="13668" y="2467"/>
                  </a:cubicBezTo>
                  <a:cubicBezTo>
                    <a:pt x="13725" y="2107"/>
                    <a:pt x="12970" y="1987"/>
                    <a:pt x="13029" y="1746"/>
                  </a:cubicBezTo>
                  <a:cubicBezTo>
                    <a:pt x="13087" y="1506"/>
                    <a:pt x="12622" y="1064"/>
                    <a:pt x="11983" y="1024"/>
                  </a:cubicBezTo>
                  <a:cubicBezTo>
                    <a:pt x="11345" y="984"/>
                    <a:pt x="11460" y="262"/>
                    <a:pt x="10996" y="61"/>
                  </a:cubicBezTo>
                  <a:cubicBezTo>
                    <a:pt x="10733" y="-53"/>
                    <a:pt x="10078" y="14"/>
                    <a:pt x="9560" y="93"/>
                  </a:cubicBezTo>
                  <a:cubicBezTo>
                    <a:pt x="10117" y="527"/>
                    <a:pt x="10316" y="709"/>
                    <a:pt x="9948" y="913"/>
                  </a:cubicBezTo>
                  <a:cubicBezTo>
                    <a:pt x="9458" y="1184"/>
                    <a:pt x="9948" y="1233"/>
                    <a:pt x="9022" y="2085"/>
                  </a:cubicBezTo>
                  <a:cubicBezTo>
                    <a:pt x="8095" y="2939"/>
                    <a:pt x="6515" y="3151"/>
                    <a:pt x="5743" y="3312"/>
                  </a:cubicBezTo>
                  <a:cubicBezTo>
                    <a:pt x="4971" y="3472"/>
                    <a:pt x="4662" y="4457"/>
                    <a:pt x="4238" y="5151"/>
                  </a:cubicBezTo>
                  <a:cubicBezTo>
                    <a:pt x="3813" y="5844"/>
                    <a:pt x="3467" y="5604"/>
                    <a:pt x="3042" y="5204"/>
                  </a:cubicBezTo>
                  <a:cubicBezTo>
                    <a:pt x="2618" y="4804"/>
                    <a:pt x="2271" y="5283"/>
                    <a:pt x="1769" y="4964"/>
                  </a:cubicBezTo>
                  <a:cubicBezTo>
                    <a:pt x="1268" y="4645"/>
                    <a:pt x="1499" y="4645"/>
                    <a:pt x="1769" y="4378"/>
                  </a:cubicBezTo>
                  <a:cubicBezTo>
                    <a:pt x="1915" y="4234"/>
                    <a:pt x="1753" y="4006"/>
                    <a:pt x="1445" y="3785"/>
                  </a:cubicBezTo>
                  <a:cubicBezTo>
                    <a:pt x="895" y="3863"/>
                    <a:pt x="338" y="4388"/>
                    <a:pt x="64" y="4791"/>
                  </a:cubicBezTo>
                  <a:cubicBezTo>
                    <a:pt x="-232" y="5226"/>
                    <a:pt x="582" y="6070"/>
                    <a:pt x="693" y="6376"/>
                  </a:cubicBezTo>
                  <a:cubicBezTo>
                    <a:pt x="804" y="6683"/>
                    <a:pt x="249" y="6402"/>
                    <a:pt x="175" y="6683"/>
                  </a:cubicBezTo>
                  <a:cubicBezTo>
                    <a:pt x="101" y="6964"/>
                    <a:pt x="1397" y="7373"/>
                    <a:pt x="1989" y="7680"/>
                  </a:cubicBezTo>
                  <a:cubicBezTo>
                    <a:pt x="2581" y="7987"/>
                    <a:pt x="3099" y="8856"/>
                    <a:pt x="3654" y="9265"/>
                  </a:cubicBezTo>
                  <a:cubicBezTo>
                    <a:pt x="4209" y="9674"/>
                    <a:pt x="4246" y="10032"/>
                    <a:pt x="4838" y="11029"/>
                  </a:cubicBezTo>
                  <a:cubicBezTo>
                    <a:pt x="5430" y="12026"/>
                    <a:pt x="6615" y="13713"/>
                    <a:pt x="7428" y="14429"/>
                  </a:cubicBezTo>
                  <a:cubicBezTo>
                    <a:pt x="8243" y="15145"/>
                    <a:pt x="8613" y="15707"/>
                    <a:pt x="8428" y="15912"/>
                  </a:cubicBezTo>
                  <a:cubicBezTo>
                    <a:pt x="8243" y="16116"/>
                    <a:pt x="8465" y="16679"/>
                    <a:pt x="9057" y="16960"/>
                  </a:cubicBezTo>
                  <a:cubicBezTo>
                    <a:pt x="9649" y="17241"/>
                    <a:pt x="10130" y="17702"/>
                    <a:pt x="11684" y="18239"/>
                  </a:cubicBezTo>
                  <a:cubicBezTo>
                    <a:pt x="13238" y="18775"/>
                    <a:pt x="16088" y="19797"/>
                    <a:pt x="16495" y="20283"/>
                  </a:cubicBezTo>
                  <a:cubicBezTo>
                    <a:pt x="16902" y="20769"/>
                    <a:pt x="18235" y="21229"/>
                    <a:pt x="18494" y="21331"/>
                  </a:cubicBezTo>
                  <a:cubicBezTo>
                    <a:pt x="18565" y="21359"/>
                    <a:pt x="18586" y="21440"/>
                    <a:pt x="18587" y="21547"/>
                  </a:cubicBezTo>
                  <a:cubicBezTo>
                    <a:pt x="18741" y="21460"/>
                    <a:pt x="18869" y="21393"/>
                    <a:pt x="18950" y="21365"/>
                  </a:cubicBezTo>
                  <a:cubicBezTo>
                    <a:pt x="19444" y="21195"/>
                    <a:pt x="19493" y="20616"/>
                    <a:pt x="19640" y="2044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3" name="Shape 2339"/>
            <p:cNvSpPr/>
            <p:nvPr/>
          </p:nvSpPr>
          <p:spPr>
            <a:xfrm>
              <a:off x="4322919" y="4670741"/>
              <a:ext cx="624651" cy="524847"/>
            </a:xfrm>
            <a:custGeom>
              <a:avLst/>
              <a:gdLst/>
              <a:ahLst/>
              <a:cxnLst>
                <a:cxn ang="0">
                  <a:pos x="wd2" y="hd2"/>
                </a:cxn>
                <a:cxn ang="5400000">
                  <a:pos x="wd2" y="hd2"/>
                </a:cxn>
                <a:cxn ang="10800000">
                  <a:pos x="wd2" y="hd2"/>
                </a:cxn>
                <a:cxn ang="16200000">
                  <a:pos x="wd2" y="hd2"/>
                </a:cxn>
              </a:cxnLst>
              <a:rect l="0" t="0" r="r" b="b"/>
              <a:pathLst>
                <a:path w="21402" h="21465" extrusionOk="0">
                  <a:moveTo>
                    <a:pt x="1979" y="1339"/>
                  </a:moveTo>
                  <a:cubicBezTo>
                    <a:pt x="1528" y="2064"/>
                    <a:pt x="627" y="2695"/>
                    <a:pt x="611" y="3438"/>
                  </a:cubicBezTo>
                  <a:cubicBezTo>
                    <a:pt x="595" y="4180"/>
                    <a:pt x="611" y="4459"/>
                    <a:pt x="378" y="4813"/>
                  </a:cubicBezTo>
                  <a:cubicBezTo>
                    <a:pt x="144" y="5165"/>
                    <a:pt x="-198" y="5703"/>
                    <a:pt x="144" y="5665"/>
                  </a:cubicBezTo>
                  <a:cubicBezTo>
                    <a:pt x="487" y="5629"/>
                    <a:pt x="876" y="5629"/>
                    <a:pt x="876" y="6075"/>
                  </a:cubicBezTo>
                  <a:cubicBezTo>
                    <a:pt x="876" y="6521"/>
                    <a:pt x="1622" y="6613"/>
                    <a:pt x="1560" y="7300"/>
                  </a:cubicBezTo>
                  <a:cubicBezTo>
                    <a:pt x="1498" y="7986"/>
                    <a:pt x="1233" y="9788"/>
                    <a:pt x="2571" y="9750"/>
                  </a:cubicBezTo>
                  <a:cubicBezTo>
                    <a:pt x="3908" y="9714"/>
                    <a:pt x="4671" y="9176"/>
                    <a:pt x="5230" y="10029"/>
                  </a:cubicBezTo>
                  <a:cubicBezTo>
                    <a:pt x="5791" y="10883"/>
                    <a:pt x="6537" y="11292"/>
                    <a:pt x="7408" y="11162"/>
                  </a:cubicBezTo>
                  <a:cubicBezTo>
                    <a:pt x="8279" y="11032"/>
                    <a:pt x="9694" y="10828"/>
                    <a:pt x="9228" y="11737"/>
                  </a:cubicBezTo>
                  <a:cubicBezTo>
                    <a:pt x="8762" y="12648"/>
                    <a:pt x="8451" y="14596"/>
                    <a:pt x="8855" y="15135"/>
                  </a:cubicBezTo>
                  <a:cubicBezTo>
                    <a:pt x="9259" y="15672"/>
                    <a:pt x="9788" y="16119"/>
                    <a:pt x="9461" y="16564"/>
                  </a:cubicBezTo>
                  <a:cubicBezTo>
                    <a:pt x="9135" y="17011"/>
                    <a:pt x="8979" y="17567"/>
                    <a:pt x="9399" y="17957"/>
                  </a:cubicBezTo>
                  <a:cubicBezTo>
                    <a:pt x="9820" y="18346"/>
                    <a:pt x="9695" y="18813"/>
                    <a:pt x="9679" y="18904"/>
                  </a:cubicBezTo>
                  <a:cubicBezTo>
                    <a:pt x="9676" y="18929"/>
                    <a:pt x="9591" y="18986"/>
                    <a:pt x="9460" y="19060"/>
                  </a:cubicBezTo>
                  <a:cubicBezTo>
                    <a:pt x="10080" y="19793"/>
                    <a:pt x="10299" y="20599"/>
                    <a:pt x="10649" y="20932"/>
                  </a:cubicBezTo>
                  <a:cubicBezTo>
                    <a:pt x="11116" y="21379"/>
                    <a:pt x="11256" y="21600"/>
                    <a:pt x="11583" y="21379"/>
                  </a:cubicBezTo>
                  <a:cubicBezTo>
                    <a:pt x="11910" y="21156"/>
                    <a:pt x="12143" y="20990"/>
                    <a:pt x="12423" y="21211"/>
                  </a:cubicBezTo>
                  <a:cubicBezTo>
                    <a:pt x="12703" y="21433"/>
                    <a:pt x="13077" y="20990"/>
                    <a:pt x="13497" y="20541"/>
                  </a:cubicBezTo>
                  <a:cubicBezTo>
                    <a:pt x="13918" y="20097"/>
                    <a:pt x="14384" y="20487"/>
                    <a:pt x="14525" y="19929"/>
                  </a:cubicBezTo>
                  <a:cubicBezTo>
                    <a:pt x="14665" y="19370"/>
                    <a:pt x="14898" y="19037"/>
                    <a:pt x="15412" y="18925"/>
                  </a:cubicBezTo>
                  <a:cubicBezTo>
                    <a:pt x="15925" y="18816"/>
                    <a:pt x="15925" y="18144"/>
                    <a:pt x="15598" y="18144"/>
                  </a:cubicBezTo>
                  <a:cubicBezTo>
                    <a:pt x="15272" y="18144"/>
                    <a:pt x="14805" y="18646"/>
                    <a:pt x="14805" y="17923"/>
                  </a:cubicBezTo>
                  <a:cubicBezTo>
                    <a:pt x="14805" y="17197"/>
                    <a:pt x="14384" y="17365"/>
                    <a:pt x="14384" y="16752"/>
                  </a:cubicBezTo>
                  <a:cubicBezTo>
                    <a:pt x="14384" y="16139"/>
                    <a:pt x="14338" y="15748"/>
                    <a:pt x="13777" y="15359"/>
                  </a:cubicBezTo>
                  <a:cubicBezTo>
                    <a:pt x="13217" y="14969"/>
                    <a:pt x="14525" y="14800"/>
                    <a:pt x="14805" y="15135"/>
                  </a:cubicBezTo>
                  <a:cubicBezTo>
                    <a:pt x="15085" y="15471"/>
                    <a:pt x="16066" y="15192"/>
                    <a:pt x="16159" y="15692"/>
                  </a:cubicBezTo>
                  <a:cubicBezTo>
                    <a:pt x="16252" y="16194"/>
                    <a:pt x="16765" y="16363"/>
                    <a:pt x="16765" y="15748"/>
                  </a:cubicBezTo>
                  <a:cubicBezTo>
                    <a:pt x="16765" y="15135"/>
                    <a:pt x="17373" y="14913"/>
                    <a:pt x="17840" y="15024"/>
                  </a:cubicBezTo>
                  <a:cubicBezTo>
                    <a:pt x="18307" y="15135"/>
                    <a:pt x="19334" y="14299"/>
                    <a:pt x="19755" y="14132"/>
                  </a:cubicBezTo>
                  <a:cubicBezTo>
                    <a:pt x="19974" y="14044"/>
                    <a:pt x="20054" y="13730"/>
                    <a:pt x="20174" y="13465"/>
                  </a:cubicBezTo>
                  <a:cubicBezTo>
                    <a:pt x="19867" y="12966"/>
                    <a:pt x="19376" y="12190"/>
                    <a:pt x="19154" y="11968"/>
                  </a:cubicBezTo>
                  <a:cubicBezTo>
                    <a:pt x="18819" y="11636"/>
                    <a:pt x="19378" y="11436"/>
                    <a:pt x="19322" y="10970"/>
                  </a:cubicBezTo>
                  <a:cubicBezTo>
                    <a:pt x="19266" y="10502"/>
                    <a:pt x="19322" y="10169"/>
                    <a:pt x="20049" y="10102"/>
                  </a:cubicBezTo>
                  <a:cubicBezTo>
                    <a:pt x="20775" y="10035"/>
                    <a:pt x="20663" y="9367"/>
                    <a:pt x="20272" y="9100"/>
                  </a:cubicBezTo>
                  <a:cubicBezTo>
                    <a:pt x="19881" y="8834"/>
                    <a:pt x="20440" y="8099"/>
                    <a:pt x="20830" y="7833"/>
                  </a:cubicBezTo>
                  <a:cubicBezTo>
                    <a:pt x="20991" y="7724"/>
                    <a:pt x="21206" y="7396"/>
                    <a:pt x="21402" y="6944"/>
                  </a:cubicBezTo>
                  <a:cubicBezTo>
                    <a:pt x="20659" y="6610"/>
                    <a:pt x="19593" y="6638"/>
                    <a:pt x="19146" y="6670"/>
                  </a:cubicBezTo>
                  <a:cubicBezTo>
                    <a:pt x="18559" y="6711"/>
                    <a:pt x="19525" y="5888"/>
                    <a:pt x="19560" y="5147"/>
                  </a:cubicBezTo>
                  <a:cubicBezTo>
                    <a:pt x="19594" y="4405"/>
                    <a:pt x="17904" y="4282"/>
                    <a:pt x="17248" y="4118"/>
                  </a:cubicBezTo>
                  <a:cubicBezTo>
                    <a:pt x="16593" y="3953"/>
                    <a:pt x="16765" y="3130"/>
                    <a:pt x="17455" y="3089"/>
                  </a:cubicBezTo>
                  <a:cubicBezTo>
                    <a:pt x="18145" y="3046"/>
                    <a:pt x="17076" y="2471"/>
                    <a:pt x="16145" y="2636"/>
                  </a:cubicBezTo>
                  <a:cubicBezTo>
                    <a:pt x="15214" y="2799"/>
                    <a:pt x="13903" y="3418"/>
                    <a:pt x="13144" y="3913"/>
                  </a:cubicBezTo>
                  <a:cubicBezTo>
                    <a:pt x="12385" y="4405"/>
                    <a:pt x="11074" y="2471"/>
                    <a:pt x="10212" y="2884"/>
                  </a:cubicBezTo>
                  <a:cubicBezTo>
                    <a:pt x="9349" y="3294"/>
                    <a:pt x="8142" y="3294"/>
                    <a:pt x="8177" y="2471"/>
                  </a:cubicBezTo>
                  <a:cubicBezTo>
                    <a:pt x="8211" y="1647"/>
                    <a:pt x="7832" y="947"/>
                    <a:pt x="6969" y="1030"/>
                  </a:cubicBezTo>
                  <a:cubicBezTo>
                    <a:pt x="6107" y="1111"/>
                    <a:pt x="6314" y="0"/>
                    <a:pt x="5659" y="0"/>
                  </a:cubicBezTo>
                  <a:cubicBezTo>
                    <a:pt x="5003" y="0"/>
                    <a:pt x="5659" y="947"/>
                    <a:pt x="5210" y="1194"/>
                  </a:cubicBezTo>
                  <a:cubicBezTo>
                    <a:pt x="4762" y="1442"/>
                    <a:pt x="3209" y="1894"/>
                    <a:pt x="3106" y="2636"/>
                  </a:cubicBezTo>
                  <a:cubicBezTo>
                    <a:pt x="3003" y="3376"/>
                    <a:pt x="3934" y="4612"/>
                    <a:pt x="3623" y="5352"/>
                  </a:cubicBezTo>
                  <a:cubicBezTo>
                    <a:pt x="3313" y="6095"/>
                    <a:pt x="2278" y="5476"/>
                    <a:pt x="1968" y="4694"/>
                  </a:cubicBezTo>
                  <a:cubicBezTo>
                    <a:pt x="1657" y="3913"/>
                    <a:pt x="2864" y="2717"/>
                    <a:pt x="2658" y="2265"/>
                  </a:cubicBezTo>
                  <a:cubicBezTo>
                    <a:pt x="2514" y="1951"/>
                    <a:pt x="2330" y="1367"/>
                    <a:pt x="2452" y="979"/>
                  </a:cubicBezTo>
                  <a:cubicBezTo>
                    <a:pt x="2259" y="1050"/>
                    <a:pt x="2090" y="1163"/>
                    <a:pt x="1979" y="133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4" name="Shape 2340"/>
            <p:cNvSpPr/>
            <p:nvPr/>
          </p:nvSpPr>
          <p:spPr>
            <a:xfrm>
              <a:off x="5018562" y="4944029"/>
              <a:ext cx="187776" cy="200009"/>
            </a:xfrm>
            <a:custGeom>
              <a:avLst/>
              <a:gdLst/>
              <a:ahLst/>
              <a:cxnLst>
                <a:cxn ang="0">
                  <a:pos x="wd2" y="hd2"/>
                </a:cxn>
                <a:cxn ang="5400000">
                  <a:pos x="wd2" y="hd2"/>
                </a:cxn>
                <a:cxn ang="10800000">
                  <a:pos x="wd2" y="hd2"/>
                </a:cxn>
                <a:cxn ang="16200000">
                  <a:pos x="wd2" y="hd2"/>
                </a:cxn>
              </a:cxnLst>
              <a:rect l="0" t="0" r="r" b="b"/>
              <a:pathLst>
                <a:path w="20818" h="21035" extrusionOk="0">
                  <a:moveTo>
                    <a:pt x="4462" y="4052"/>
                  </a:moveTo>
                  <a:cubicBezTo>
                    <a:pt x="5186" y="5422"/>
                    <a:pt x="3560" y="6111"/>
                    <a:pt x="2111" y="6280"/>
                  </a:cubicBezTo>
                  <a:cubicBezTo>
                    <a:pt x="664" y="6450"/>
                    <a:pt x="1027" y="9543"/>
                    <a:pt x="123" y="10398"/>
                  </a:cubicBezTo>
                  <a:cubicBezTo>
                    <a:pt x="-782" y="11258"/>
                    <a:pt x="3560" y="13485"/>
                    <a:pt x="4280" y="15369"/>
                  </a:cubicBezTo>
                  <a:cubicBezTo>
                    <a:pt x="4709" y="16489"/>
                    <a:pt x="6151" y="18928"/>
                    <a:pt x="7258" y="20732"/>
                  </a:cubicBezTo>
                  <a:cubicBezTo>
                    <a:pt x="8257" y="20975"/>
                    <a:pt x="9210" y="21189"/>
                    <a:pt x="9785" y="20885"/>
                  </a:cubicBezTo>
                  <a:cubicBezTo>
                    <a:pt x="11145" y="20166"/>
                    <a:pt x="9936" y="17729"/>
                    <a:pt x="11900" y="17872"/>
                  </a:cubicBezTo>
                  <a:cubicBezTo>
                    <a:pt x="13863" y="18020"/>
                    <a:pt x="16735" y="16866"/>
                    <a:pt x="17492" y="18020"/>
                  </a:cubicBezTo>
                  <a:cubicBezTo>
                    <a:pt x="17630" y="18226"/>
                    <a:pt x="17797" y="18433"/>
                    <a:pt x="17981" y="18630"/>
                  </a:cubicBezTo>
                  <a:cubicBezTo>
                    <a:pt x="18615" y="17729"/>
                    <a:pt x="19291" y="16744"/>
                    <a:pt x="19473" y="16399"/>
                  </a:cubicBezTo>
                  <a:cubicBezTo>
                    <a:pt x="19835" y="15716"/>
                    <a:pt x="19835" y="12113"/>
                    <a:pt x="18927" y="10056"/>
                  </a:cubicBezTo>
                  <a:cubicBezTo>
                    <a:pt x="18023" y="7997"/>
                    <a:pt x="18749" y="5251"/>
                    <a:pt x="19835" y="4396"/>
                  </a:cubicBezTo>
                  <a:cubicBezTo>
                    <a:pt x="20066" y="4210"/>
                    <a:pt x="20416" y="3279"/>
                    <a:pt x="20818" y="1944"/>
                  </a:cubicBezTo>
                  <a:cubicBezTo>
                    <a:pt x="19022" y="1278"/>
                    <a:pt x="17294" y="679"/>
                    <a:pt x="15784" y="860"/>
                  </a:cubicBezTo>
                  <a:cubicBezTo>
                    <a:pt x="13106" y="1179"/>
                    <a:pt x="10315" y="2342"/>
                    <a:pt x="9312" y="964"/>
                  </a:cubicBezTo>
                  <a:cubicBezTo>
                    <a:pt x="8307" y="-411"/>
                    <a:pt x="6855" y="-197"/>
                    <a:pt x="5515" y="860"/>
                  </a:cubicBezTo>
                  <a:cubicBezTo>
                    <a:pt x="5363" y="980"/>
                    <a:pt x="5195" y="1015"/>
                    <a:pt x="5019" y="995"/>
                  </a:cubicBezTo>
                  <a:cubicBezTo>
                    <a:pt x="4560" y="2230"/>
                    <a:pt x="4099" y="3358"/>
                    <a:pt x="4462" y="405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5" name="Shape 2341"/>
            <p:cNvSpPr/>
            <p:nvPr/>
          </p:nvSpPr>
          <p:spPr>
            <a:xfrm>
              <a:off x="4869496" y="4844651"/>
              <a:ext cx="215932" cy="327979"/>
            </a:xfrm>
            <a:custGeom>
              <a:avLst/>
              <a:gdLst/>
              <a:ahLst/>
              <a:cxnLst>
                <a:cxn ang="0">
                  <a:pos x="wd2" y="hd2"/>
                </a:cxn>
                <a:cxn ang="5400000">
                  <a:pos x="wd2" y="hd2"/>
                </a:cxn>
                <a:cxn ang="10800000">
                  <a:pos x="wd2" y="hd2"/>
                </a:cxn>
                <a:cxn ang="16200000">
                  <a:pos x="wd2" y="hd2"/>
                </a:cxn>
              </a:cxnLst>
              <a:rect l="0" t="0" r="r" b="b"/>
              <a:pathLst>
                <a:path w="20956" h="21220" extrusionOk="0">
                  <a:moveTo>
                    <a:pt x="5053" y="1408"/>
                  </a:moveTo>
                  <a:cubicBezTo>
                    <a:pt x="3946" y="1829"/>
                    <a:pt x="2363" y="2992"/>
                    <a:pt x="3471" y="3413"/>
                  </a:cubicBezTo>
                  <a:cubicBezTo>
                    <a:pt x="4580" y="3833"/>
                    <a:pt x="4896" y="4890"/>
                    <a:pt x="2838" y="4997"/>
                  </a:cubicBezTo>
                  <a:cubicBezTo>
                    <a:pt x="779" y="5103"/>
                    <a:pt x="622" y="5629"/>
                    <a:pt x="779" y="6369"/>
                  </a:cubicBezTo>
                  <a:cubicBezTo>
                    <a:pt x="939" y="7106"/>
                    <a:pt x="-644" y="7423"/>
                    <a:pt x="305" y="7949"/>
                  </a:cubicBezTo>
                  <a:cubicBezTo>
                    <a:pt x="934" y="8299"/>
                    <a:pt x="2323" y="9527"/>
                    <a:pt x="3194" y="10317"/>
                  </a:cubicBezTo>
                  <a:cubicBezTo>
                    <a:pt x="3501" y="9933"/>
                    <a:pt x="3898" y="9613"/>
                    <a:pt x="4783" y="9696"/>
                  </a:cubicBezTo>
                  <a:cubicBezTo>
                    <a:pt x="6634" y="9872"/>
                    <a:pt x="5178" y="11728"/>
                    <a:pt x="6634" y="12166"/>
                  </a:cubicBezTo>
                  <a:cubicBezTo>
                    <a:pt x="8088" y="12607"/>
                    <a:pt x="8088" y="14107"/>
                    <a:pt x="7031" y="14633"/>
                  </a:cubicBezTo>
                  <a:cubicBezTo>
                    <a:pt x="5971" y="15162"/>
                    <a:pt x="5575" y="18074"/>
                    <a:pt x="7956" y="19837"/>
                  </a:cubicBezTo>
                  <a:cubicBezTo>
                    <a:pt x="10339" y="21600"/>
                    <a:pt x="12187" y="21335"/>
                    <a:pt x="12718" y="20895"/>
                  </a:cubicBezTo>
                  <a:cubicBezTo>
                    <a:pt x="13247" y="20456"/>
                    <a:pt x="15097" y="20895"/>
                    <a:pt x="15629" y="20190"/>
                  </a:cubicBezTo>
                  <a:cubicBezTo>
                    <a:pt x="16157" y="19486"/>
                    <a:pt x="16818" y="20278"/>
                    <a:pt x="17876" y="19486"/>
                  </a:cubicBezTo>
                  <a:cubicBezTo>
                    <a:pt x="18487" y="19027"/>
                    <a:pt x="19760" y="19274"/>
                    <a:pt x="20956" y="19479"/>
                  </a:cubicBezTo>
                  <a:cubicBezTo>
                    <a:pt x="19986" y="18369"/>
                    <a:pt x="18725" y="16869"/>
                    <a:pt x="18348" y="16180"/>
                  </a:cubicBezTo>
                  <a:cubicBezTo>
                    <a:pt x="17717" y="15023"/>
                    <a:pt x="13917" y="13651"/>
                    <a:pt x="14710" y="13122"/>
                  </a:cubicBezTo>
                  <a:cubicBezTo>
                    <a:pt x="15502" y="12594"/>
                    <a:pt x="15182" y="10695"/>
                    <a:pt x="16449" y="10588"/>
                  </a:cubicBezTo>
                  <a:cubicBezTo>
                    <a:pt x="17717" y="10484"/>
                    <a:pt x="19141" y="10061"/>
                    <a:pt x="18508" y="9218"/>
                  </a:cubicBezTo>
                  <a:cubicBezTo>
                    <a:pt x="18189" y="8791"/>
                    <a:pt x="18593" y="8097"/>
                    <a:pt x="18995" y="7337"/>
                  </a:cubicBezTo>
                  <a:cubicBezTo>
                    <a:pt x="17778" y="7257"/>
                    <a:pt x="15975" y="4909"/>
                    <a:pt x="14935" y="4909"/>
                  </a:cubicBezTo>
                  <a:cubicBezTo>
                    <a:pt x="13764" y="4909"/>
                    <a:pt x="12396" y="4259"/>
                    <a:pt x="12689" y="3151"/>
                  </a:cubicBezTo>
                  <a:cubicBezTo>
                    <a:pt x="12982" y="2042"/>
                    <a:pt x="9954" y="1912"/>
                    <a:pt x="8292" y="677"/>
                  </a:cubicBezTo>
                  <a:cubicBezTo>
                    <a:pt x="7897" y="380"/>
                    <a:pt x="7326" y="163"/>
                    <a:pt x="6672" y="0"/>
                  </a:cubicBezTo>
                  <a:cubicBezTo>
                    <a:pt x="6115" y="716"/>
                    <a:pt x="5507" y="1235"/>
                    <a:pt x="5053" y="140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6" name="Shape 2342"/>
            <p:cNvSpPr/>
            <p:nvPr/>
          </p:nvSpPr>
          <p:spPr>
            <a:xfrm>
              <a:off x="5167628" y="4968873"/>
              <a:ext cx="141909" cy="169294"/>
            </a:xfrm>
            <a:custGeom>
              <a:avLst/>
              <a:gdLst/>
              <a:ahLst/>
              <a:cxnLst>
                <a:cxn ang="0">
                  <a:pos x="wd2" y="hd2"/>
                </a:cxn>
                <a:cxn ang="5400000">
                  <a:pos x="wd2" y="hd2"/>
                </a:cxn>
                <a:cxn ang="10800000">
                  <a:pos x="wd2" y="hd2"/>
                </a:cxn>
                <a:cxn ang="16200000">
                  <a:pos x="wd2" y="hd2"/>
                </a:cxn>
              </a:cxnLst>
              <a:rect l="0" t="0" r="r" b="b"/>
              <a:pathLst>
                <a:path w="21600" h="20939" extrusionOk="0">
                  <a:moveTo>
                    <a:pt x="1300" y="9537"/>
                  </a:moveTo>
                  <a:cubicBezTo>
                    <a:pt x="2544" y="11955"/>
                    <a:pt x="2544" y="16195"/>
                    <a:pt x="2046" y="17000"/>
                  </a:cubicBezTo>
                  <a:cubicBezTo>
                    <a:pt x="1797" y="17402"/>
                    <a:pt x="870" y="18560"/>
                    <a:pt x="0" y="19622"/>
                  </a:cubicBezTo>
                  <a:cubicBezTo>
                    <a:pt x="1128" y="20661"/>
                    <a:pt x="2953" y="21411"/>
                    <a:pt x="6171" y="20589"/>
                  </a:cubicBezTo>
                  <a:cubicBezTo>
                    <a:pt x="10113" y="19574"/>
                    <a:pt x="11980" y="21600"/>
                    <a:pt x="13435" y="18056"/>
                  </a:cubicBezTo>
                  <a:cubicBezTo>
                    <a:pt x="14569" y="15292"/>
                    <a:pt x="18599" y="11517"/>
                    <a:pt x="21600" y="9108"/>
                  </a:cubicBezTo>
                  <a:cubicBezTo>
                    <a:pt x="21565" y="9093"/>
                    <a:pt x="21537" y="9066"/>
                    <a:pt x="21504" y="9057"/>
                  </a:cubicBezTo>
                  <a:cubicBezTo>
                    <a:pt x="18588" y="8060"/>
                    <a:pt x="14146" y="2335"/>
                    <a:pt x="9703" y="1584"/>
                  </a:cubicBezTo>
                  <a:cubicBezTo>
                    <a:pt x="7764" y="1260"/>
                    <a:pt x="5802" y="606"/>
                    <a:pt x="3894" y="0"/>
                  </a:cubicBezTo>
                  <a:cubicBezTo>
                    <a:pt x="3342" y="1566"/>
                    <a:pt x="2860" y="2665"/>
                    <a:pt x="2544" y="2881"/>
                  </a:cubicBezTo>
                  <a:cubicBezTo>
                    <a:pt x="1054" y="3886"/>
                    <a:pt x="57" y="7115"/>
                    <a:pt x="1300" y="953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7" name="Shape 2343"/>
            <p:cNvSpPr/>
            <p:nvPr/>
          </p:nvSpPr>
          <p:spPr>
            <a:xfrm>
              <a:off x="3801188" y="4149009"/>
              <a:ext cx="466462" cy="151754"/>
            </a:xfrm>
            <a:custGeom>
              <a:avLst/>
              <a:gdLst/>
              <a:ahLst/>
              <a:cxnLst>
                <a:cxn ang="0">
                  <a:pos x="wd2" y="hd2"/>
                </a:cxn>
                <a:cxn ang="5400000">
                  <a:pos x="wd2" y="hd2"/>
                </a:cxn>
                <a:cxn ang="10800000">
                  <a:pos x="wd2" y="hd2"/>
                </a:cxn>
                <a:cxn ang="16200000">
                  <a:pos x="wd2" y="hd2"/>
                </a:cxn>
              </a:cxnLst>
              <a:rect l="0" t="0" r="r" b="b"/>
              <a:pathLst>
                <a:path w="20916" h="19155" extrusionOk="0">
                  <a:moveTo>
                    <a:pt x="17092" y="11668"/>
                  </a:moveTo>
                  <a:cubicBezTo>
                    <a:pt x="15737" y="11668"/>
                    <a:pt x="11314" y="3026"/>
                    <a:pt x="7250" y="484"/>
                  </a:cubicBezTo>
                  <a:cubicBezTo>
                    <a:pt x="3188" y="-2055"/>
                    <a:pt x="-355" y="6165"/>
                    <a:pt x="28" y="7598"/>
                  </a:cubicBezTo>
                  <a:cubicBezTo>
                    <a:pt x="569" y="9635"/>
                    <a:pt x="2556" y="5056"/>
                    <a:pt x="3549" y="3026"/>
                  </a:cubicBezTo>
                  <a:cubicBezTo>
                    <a:pt x="4542" y="992"/>
                    <a:pt x="5445" y="4042"/>
                    <a:pt x="5535" y="5313"/>
                  </a:cubicBezTo>
                  <a:cubicBezTo>
                    <a:pt x="5626" y="6584"/>
                    <a:pt x="6889" y="7347"/>
                    <a:pt x="8966" y="7598"/>
                  </a:cubicBezTo>
                  <a:cubicBezTo>
                    <a:pt x="11043" y="7855"/>
                    <a:pt x="11314" y="12685"/>
                    <a:pt x="13299" y="13953"/>
                  </a:cubicBezTo>
                  <a:cubicBezTo>
                    <a:pt x="15286" y="15224"/>
                    <a:pt x="13299" y="17511"/>
                    <a:pt x="14292" y="18528"/>
                  </a:cubicBezTo>
                  <a:cubicBezTo>
                    <a:pt x="15286" y="19545"/>
                    <a:pt x="20522" y="19291"/>
                    <a:pt x="20884" y="18023"/>
                  </a:cubicBezTo>
                  <a:cubicBezTo>
                    <a:pt x="21245" y="16752"/>
                    <a:pt x="18446" y="11668"/>
                    <a:pt x="17092" y="1166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8" name="Shape 2344"/>
            <p:cNvSpPr/>
            <p:nvPr/>
          </p:nvSpPr>
          <p:spPr>
            <a:xfrm>
              <a:off x="4099320" y="4372608"/>
              <a:ext cx="93677" cy="30972"/>
            </a:xfrm>
            <a:custGeom>
              <a:avLst/>
              <a:gdLst/>
              <a:ahLst/>
              <a:cxnLst>
                <a:cxn ang="0">
                  <a:pos x="wd2" y="hd2"/>
                </a:cxn>
                <a:cxn ang="5400000">
                  <a:pos x="wd2" y="hd2"/>
                </a:cxn>
                <a:cxn ang="10800000">
                  <a:pos x="wd2" y="hd2"/>
                </a:cxn>
                <a:cxn ang="16200000">
                  <a:pos x="wd2" y="hd2"/>
                </a:cxn>
              </a:cxnLst>
              <a:rect l="0" t="0" r="r" b="b"/>
              <a:pathLst>
                <a:path w="18287" h="12939" extrusionOk="0">
                  <a:moveTo>
                    <a:pt x="125" y="3198"/>
                  </a:moveTo>
                  <a:cubicBezTo>
                    <a:pt x="1697" y="9087"/>
                    <a:pt x="16633" y="17500"/>
                    <a:pt x="18206" y="9938"/>
                  </a:cubicBezTo>
                  <a:cubicBezTo>
                    <a:pt x="19776" y="2357"/>
                    <a:pt x="-1824" y="-4100"/>
                    <a:pt x="125" y="319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89" name="Shape 2345"/>
            <p:cNvSpPr/>
            <p:nvPr/>
          </p:nvSpPr>
          <p:spPr>
            <a:xfrm>
              <a:off x="4596207" y="4347764"/>
              <a:ext cx="77145" cy="33708"/>
            </a:xfrm>
            <a:custGeom>
              <a:avLst/>
              <a:gdLst/>
              <a:ahLst/>
              <a:cxnLst>
                <a:cxn ang="0">
                  <a:pos x="wd2" y="hd2"/>
                </a:cxn>
                <a:cxn ang="5400000">
                  <a:pos x="wd2" y="hd2"/>
                </a:cxn>
                <a:cxn ang="10800000">
                  <a:pos x="wd2" y="hd2"/>
                </a:cxn>
                <a:cxn ang="16200000">
                  <a:pos x="wd2" y="hd2"/>
                </a:cxn>
              </a:cxnLst>
              <a:rect l="0" t="0" r="r" b="b"/>
              <a:pathLst>
                <a:path w="16551" h="12913" extrusionOk="0">
                  <a:moveTo>
                    <a:pt x="469" y="6994"/>
                  </a:moveTo>
                  <a:cubicBezTo>
                    <a:pt x="4355" y="17794"/>
                    <a:pt x="15479" y="11344"/>
                    <a:pt x="16453" y="6994"/>
                  </a:cubicBezTo>
                  <a:cubicBezTo>
                    <a:pt x="18181" y="-730"/>
                    <a:pt x="-3419" y="-3806"/>
                    <a:pt x="469" y="699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0" name="Shape 2346"/>
            <p:cNvSpPr/>
            <p:nvPr/>
          </p:nvSpPr>
          <p:spPr>
            <a:xfrm>
              <a:off x="4869496" y="7801131"/>
              <a:ext cx="141166" cy="58075"/>
            </a:xfrm>
            <a:custGeom>
              <a:avLst/>
              <a:gdLst/>
              <a:ahLst/>
              <a:cxnLst>
                <a:cxn ang="0">
                  <a:pos x="wd2" y="hd2"/>
                </a:cxn>
                <a:cxn ang="5400000">
                  <a:pos x="wd2" y="hd2"/>
                </a:cxn>
                <a:cxn ang="10800000">
                  <a:pos x="wd2" y="hd2"/>
                </a:cxn>
                <a:cxn ang="16200000">
                  <a:pos x="wd2" y="hd2"/>
                </a:cxn>
              </a:cxnLst>
              <a:rect l="0" t="0" r="r" b="b"/>
              <a:pathLst>
                <a:path w="18411" h="17309" extrusionOk="0">
                  <a:moveTo>
                    <a:pt x="7560" y="76"/>
                  </a:moveTo>
                  <a:cubicBezTo>
                    <a:pt x="4672" y="-1125"/>
                    <a:pt x="-2256" y="12253"/>
                    <a:pt x="733" y="15681"/>
                  </a:cubicBezTo>
                  <a:cubicBezTo>
                    <a:pt x="3883" y="19275"/>
                    <a:pt x="10449" y="1269"/>
                    <a:pt x="7560" y="76"/>
                  </a:cubicBezTo>
                  <a:close/>
                  <a:moveTo>
                    <a:pt x="18328" y="6678"/>
                  </a:moveTo>
                  <a:cubicBezTo>
                    <a:pt x="16227" y="-2325"/>
                    <a:pt x="6511" y="14473"/>
                    <a:pt x="8612" y="16881"/>
                  </a:cubicBezTo>
                  <a:cubicBezTo>
                    <a:pt x="10713" y="19275"/>
                    <a:pt x="19344" y="11039"/>
                    <a:pt x="18328" y="667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1" name="Shape 2347"/>
            <p:cNvSpPr/>
            <p:nvPr/>
          </p:nvSpPr>
          <p:spPr>
            <a:xfrm>
              <a:off x="3478211" y="5142784"/>
              <a:ext cx="739685" cy="296421"/>
            </a:xfrm>
            <a:custGeom>
              <a:avLst/>
              <a:gdLst/>
              <a:ahLst/>
              <a:cxnLst>
                <a:cxn ang="0">
                  <a:pos x="wd2" y="hd2"/>
                </a:cxn>
                <a:cxn ang="5400000">
                  <a:pos x="wd2" y="hd2"/>
                </a:cxn>
                <a:cxn ang="10800000">
                  <a:pos x="wd2" y="hd2"/>
                </a:cxn>
                <a:cxn ang="16200000">
                  <a:pos x="wd2" y="hd2"/>
                </a:cxn>
              </a:cxnLst>
              <a:rect l="0" t="0" r="r" b="b"/>
              <a:pathLst>
                <a:path w="21034" h="20896" extrusionOk="0">
                  <a:moveTo>
                    <a:pt x="160" y="4556"/>
                  </a:moveTo>
                  <a:cubicBezTo>
                    <a:pt x="-413" y="6684"/>
                    <a:pt x="724" y="8760"/>
                    <a:pt x="961" y="7818"/>
                  </a:cubicBezTo>
                  <a:cubicBezTo>
                    <a:pt x="1247" y="6684"/>
                    <a:pt x="732" y="2427"/>
                    <a:pt x="160" y="4556"/>
                  </a:cubicBezTo>
                  <a:close/>
                  <a:moveTo>
                    <a:pt x="20530" y="5471"/>
                  </a:moveTo>
                  <a:cubicBezTo>
                    <a:pt x="20052" y="4139"/>
                    <a:pt x="19724" y="3323"/>
                    <a:pt x="19605" y="3693"/>
                  </a:cubicBezTo>
                  <a:cubicBezTo>
                    <a:pt x="19485" y="4065"/>
                    <a:pt x="18978" y="4214"/>
                    <a:pt x="18620" y="3693"/>
                  </a:cubicBezTo>
                  <a:cubicBezTo>
                    <a:pt x="18262" y="3180"/>
                    <a:pt x="18083" y="2215"/>
                    <a:pt x="17814" y="2215"/>
                  </a:cubicBezTo>
                  <a:cubicBezTo>
                    <a:pt x="17565" y="2215"/>
                    <a:pt x="16702" y="1002"/>
                    <a:pt x="16220" y="0"/>
                  </a:cubicBezTo>
                  <a:cubicBezTo>
                    <a:pt x="16215" y="157"/>
                    <a:pt x="16214" y="308"/>
                    <a:pt x="16220" y="438"/>
                  </a:cubicBezTo>
                  <a:cubicBezTo>
                    <a:pt x="16248" y="1078"/>
                    <a:pt x="15819" y="1502"/>
                    <a:pt x="15332" y="1575"/>
                  </a:cubicBezTo>
                  <a:cubicBezTo>
                    <a:pt x="14846" y="1647"/>
                    <a:pt x="14903" y="2993"/>
                    <a:pt x="14903" y="3915"/>
                  </a:cubicBezTo>
                  <a:cubicBezTo>
                    <a:pt x="14903" y="4839"/>
                    <a:pt x="14502" y="4839"/>
                    <a:pt x="14330" y="5832"/>
                  </a:cubicBezTo>
                  <a:cubicBezTo>
                    <a:pt x="14159" y="6826"/>
                    <a:pt x="14387" y="7038"/>
                    <a:pt x="13987" y="7536"/>
                  </a:cubicBezTo>
                  <a:cubicBezTo>
                    <a:pt x="13586" y="8032"/>
                    <a:pt x="13472" y="8885"/>
                    <a:pt x="13700" y="9737"/>
                  </a:cubicBezTo>
                  <a:cubicBezTo>
                    <a:pt x="13929" y="10587"/>
                    <a:pt x="13672" y="11367"/>
                    <a:pt x="13614" y="11863"/>
                  </a:cubicBezTo>
                  <a:cubicBezTo>
                    <a:pt x="13557" y="12362"/>
                    <a:pt x="13958" y="12576"/>
                    <a:pt x="14359" y="13496"/>
                  </a:cubicBezTo>
                  <a:cubicBezTo>
                    <a:pt x="14760" y="14418"/>
                    <a:pt x="14817" y="13142"/>
                    <a:pt x="14989" y="13850"/>
                  </a:cubicBezTo>
                  <a:cubicBezTo>
                    <a:pt x="15160" y="14562"/>
                    <a:pt x="14874" y="15840"/>
                    <a:pt x="14416" y="15840"/>
                  </a:cubicBezTo>
                  <a:cubicBezTo>
                    <a:pt x="14381" y="15840"/>
                    <a:pt x="14346" y="15863"/>
                    <a:pt x="14311" y="15884"/>
                  </a:cubicBezTo>
                  <a:cubicBezTo>
                    <a:pt x="14549" y="16496"/>
                    <a:pt x="14674" y="17131"/>
                    <a:pt x="14561" y="17529"/>
                  </a:cubicBezTo>
                  <a:cubicBezTo>
                    <a:pt x="14352" y="18272"/>
                    <a:pt x="14173" y="18272"/>
                    <a:pt x="14561" y="19158"/>
                  </a:cubicBezTo>
                  <a:cubicBezTo>
                    <a:pt x="14949" y="20042"/>
                    <a:pt x="15218" y="18715"/>
                    <a:pt x="15546" y="19825"/>
                  </a:cubicBezTo>
                  <a:cubicBezTo>
                    <a:pt x="15874" y="20935"/>
                    <a:pt x="16143" y="21600"/>
                    <a:pt x="16471" y="19676"/>
                  </a:cubicBezTo>
                  <a:cubicBezTo>
                    <a:pt x="16799" y="17750"/>
                    <a:pt x="17038" y="15013"/>
                    <a:pt x="17635" y="14572"/>
                  </a:cubicBezTo>
                  <a:cubicBezTo>
                    <a:pt x="18232" y="14126"/>
                    <a:pt x="19455" y="13536"/>
                    <a:pt x="20172" y="11165"/>
                  </a:cubicBezTo>
                  <a:cubicBezTo>
                    <a:pt x="20888" y="8800"/>
                    <a:pt x="20509" y="8665"/>
                    <a:pt x="20888" y="7912"/>
                  </a:cubicBezTo>
                  <a:cubicBezTo>
                    <a:pt x="21187" y="7322"/>
                    <a:pt x="21008" y="6802"/>
                    <a:pt x="20530" y="547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2" name="Shape 2348"/>
            <p:cNvSpPr/>
            <p:nvPr/>
          </p:nvSpPr>
          <p:spPr>
            <a:xfrm>
              <a:off x="4347764" y="-1"/>
              <a:ext cx="2779936" cy="2072508"/>
            </a:xfrm>
            <a:custGeom>
              <a:avLst/>
              <a:gdLst/>
              <a:ahLst/>
              <a:cxnLst>
                <a:cxn ang="0">
                  <a:pos x="wd2" y="hd2"/>
                </a:cxn>
                <a:cxn ang="5400000">
                  <a:pos x="wd2" y="hd2"/>
                </a:cxn>
                <a:cxn ang="10800000">
                  <a:pos x="wd2" y="hd2"/>
                </a:cxn>
                <a:cxn ang="16200000">
                  <a:pos x="wd2" y="hd2"/>
                </a:cxn>
              </a:cxnLst>
              <a:rect l="0" t="0" r="r" b="b"/>
              <a:pathLst>
                <a:path w="21600" h="21544" extrusionOk="0">
                  <a:moveTo>
                    <a:pt x="7395" y="14119"/>
                  </a:moveTo>
                  <a:cubicBezTo>
                    <a:pt x="7405" y="13896"/>
                    <a:pt x="7217" y="14035"/>
                    <a:pt x="7113" y="13770"/>
                  </a:cubicBezTo>
                  <a:cubicBezTo>
                    <a:pt x="7009" y="13505"/>
                    <a:pt x="6476" y="13395"/>
                    <a:pt x="6425" y="13603"/>
                  </a:cubicBezTo>
                  <a:cubicBezTo>
                    <a:pt x="6404" y="13686"/>
                    <a:pt x="6237" y="13812"/>
                    <a:pt x="6373" y="14007"/>
                  </a:cubicBezTo>
                  <a:cubicBezTo>
                    <a:pt x="6508" y="14203"/>
                    <a:pt x="6602" y="14119"/>
                    <a:pt x="6758" y="14314"/>
                  </a:cubicBezTo>
                  <a:cubicBezTo>
                    <a:pt x="6915" y="14510"/>
                    <a:pt x="7384" y="14342"/>
                    <a:pt x="7395" y="14119"/>
                  </a:cubicBezTo>
                  <a:close/>
                  <a:moveTo>
                    <a:pt x="20390" y="1966"/>
                  </a:moveTo>
                  <a:cubicBezTo>
                    <a:pt x="20004" y="1966"/>
                    <a:pt x="19691" y="2049"/>
                    <a:pt x="19671" y="2412"/>
                  </a:cubicBezTo>
                  <a:cubicBezTo>
                    <a:pt x="19650" y="2775"/>
                    <a:pt x="19159" y="2342"/>
                    <a:pt x="18951" y="2468"/>
                  </a:cubicBezTo>
                  <a:cubicBezTo>
                    <a:pt x="18742" y="2593"/>
                    <a:pt x="18847" y="2175"/>
                    <a:pt x="18638" y="2314"/>
                  </a:cubicBezTo>
                  <a:cubicBezTo>
                    <a:pt x="18429" y="2454"/>
                    <a:pt x="18200" y="2789"/>
                    <a:pt x="17950" y="2928"/>
                  </a:cubicBezTo>
                  <a:cubicBezTo>
                    <a:pt x="17699" y="3068"/>
                    <a:pt x="17512" y="3417"/>
                    <a:pt x="17355" y="3444"/>
                  </a:cubicBezTo>
                  <a:cubicBezTo>
                    <a:pt x="17199" y="3472"/>
                    <a:pt x="17689" y="2803"/>
                    <a:pt x="17939" y="2468"/>
                  </a:cubicBezTo>
                  <a:cubicBezTo>
                    <a:pt x="18189" y="2133"/>
                    <a:pt x="18054" y="1742"/>
                    <a:pt x="17720" y="1784"/>
                  </a:cubicBezTo>
                  <a:cubicBezTo>
                    <a:pt x="17386" y="1826"/>
                    <a:pt x="17459" y="2105"/>
                    <a:pt x="17272" y="2161"/>
                  </a:cubicBezTo>
                  <a:cubicBezTo>
                    <a:pt x="17084" y="2217"/>
                    <a:pt x="16187" y="2816"/>
                    <a:pt x="16145" y="2635"/>
                  </a:cubicBezTo>
                  <a:cubicBezTo>
                    <a:pt x="16103" y="2454"/>
                    <a:pt x="16886" y="2147"/>
                    <a:pt x="16875" y="2021"/>
                  </a:cubicBezTo>
                  <a:cubicBezTo>
                    <a:pt x="16865" y="1895"/>
                    <a:pt x="15884" y="1882"/>
                    <a:pt x="15446" y="1966"/>
                  </a:cubicBezTo>
                  <a:cubicBezTo>
                    <a:pt x="15008" y="2049"/>
                    <a:pt x="14236" y="2384"/>
                    <a:pt x="14226" y="2217"/>
                  </a:cubicBezTo>
                  <a:cubicBezTo>
                    <a:pt x="14216" y="2049"/>
                    <a:pt x="15123" y="1812"/>
                    <a:pt x="15582" y="1742"/>
                  </a:cubicBezTo>
                  <a:cubicBezTo>
                    <a:pt x="16051" y="1671"/>
                    <a:pt x="16886" y="1784"/>
                    <a:pt x="17240" y="1589"/>
                  </a:cubicBezTo>
                  <a:cubicBezTo>
                    <a:pt x="17595" y="1393"/>
                    <a:pt x="18127" y="1379"/>
                    <a:pt x="18221" y="1226"/>
                  </a:cubicBezTo>
                  <a:cubicBezTo>
                    <a:pt x="18315" y="1072"/>
                    <a:pt x="17814" y="863"/>
                    <a:pt x="17564" y="877"/>
                  </a:cubicBezTo>
                  <a:cubicBezTo>
                    <a:pt x="17313" y="891"/>
                    <a:pt x="17063" y="849"/>
                    <a:pt x="17084" y="682"/>
                  </a:cubicBezTo>
                  <a:cubicBezTo>
                    <a:pt x="17105" y="514"/>
                    <a:pt x="16698" y="472"/>
                    <a:pt x="16656" y="347"/>
                  </a:cubicBezTo>
                  <a:cubicBezTo>
                    <a:pt x="16614" y="221"/>
                    <a:pt x="15832" y="319"/>
                    <a:pt x="15665" y="179"/>
                  </a:cubicBezTo>
                  <a:cubicBezTo>
                    <a:pt x="15498" y="40"/>
                    <a:pt x="15008" y="-30"/>
                    <a:pt x="14591" y="12"/>
                  </a:cubicBezTo>
                  <a:cubicBezTo>
                    <a:pt x="14174" y="54"/>
                    <a:pt x="13319" y="40"/>
                    <a:pt x="13121" y="68"/>
                  </a:cubicBezTo>
                  <a:cubicBezTo>
                    <a:pt x="12922" y="95"/>
                    <a:pt x="12797" y="193"/>
                    <a:pt x="12620" y="179"/>
                  </a:cubicBezTo>
                  <a:cubicBezTo>
                    <a:pt x="12443" y="166"/>
                    <a:pt x="12171" y="249"/>
                    <a:pt x="12276" y="403"/>
                  </a:cubicBezTo>
                  <a:cubicBezTo>
                    <a:pt x="12465" y="681"/>
                    <a:pt x="11994" y="793"/>
                    <a:pt x="12026" y="584"/>
                  </a:cubicBezTo>
                  <a:cubicBezTo>
                    <a:pt x="12057" y="375"/>
                    <a:pt x="11619" y="277"/>
                    <a:pt x="11483" y="430"/>
                  </a:cubicBezTo>
                  <a:cubicBezTo>
                    <a:pt x="11329" y="605"/>
                    <a:pt x="10628" y="249"/>
                    <a:pt x="10524" y="430"/>
                  </a:cubicBezTo>
                  <a:cubicBezTo>
                    <a:pt x="10419" y="612"/>
                    <a:pt x="9595" y="556"/>
                    <a:pt x="9355" y="612"/>
                  </a:cubicBezTo>
                  <a:cubicBezTo>
                    <a:pt x="9116" y="668"/>
                    <a:pt x="9731" y="905"/>
                    <a:pt x="9710" y="1045"/>
                  </a:cubicBezTo>
                  <a:cubicBezTo>
                    <a:pt x="9689" y="1184"/>
                    <a:pt x="8928" y="1045"/>
                    <a:pt x="9084" y="1296"/>
                  </a:cubicBezTo>
                  <a:cubicBezTo>
                    <a:pt x="9241" y="1547"/>
                    <a:pt x="9741" y="1728"/>
                    <a:pt x="9981" y="2049"/>
                  </a:cubicBezTo>
                  <a:cubicBezTo>
                    <a:pt x="10221" y="2370"/>
                    <a:pt x="9794" y="2175"/>
                    <a:pt x="9522" y="1937"/>
                  </a:cubicBezTo>
                  <a:cubicBezTo>
                    <a:pt x="9251" y="1700"/>
                    <a:pt x="8907" y="1784"/>
                    <a:pt x="8740" y="1547"/>
                  </a:cubicBezTo>
                  <a:cubicBezTo>
                    <a:pt x="8573" y="1309"/>
                    <a:pt x="7947" y="1128"/>
                    <a:pt x="7791" y="1268"/>
                  </a:cubicBezTo>
                  <a:cubicBezTo>
                    <a:pt x="7605" y="1434"/>
                    <a:pt x="8218" y="1742"/>
                    <a:pt x="8218" y="1924"/>
                  </a:cubicBezTo>
                  <a:cubicBezTo>
                    <a:pt x="8218" y="2105"/>
                    <a:pt x="7801" y="1882"/>
                    <a:pt x="7728" y="1952"/>
                  </a:cubicBezTo>
                  <a:cubicBezTo>
                    <a:pt x="7655" y="2021"/>
                    <a:pt x="7290" y="1477"/>
                    <a:pt x="7082" y="1477"/>
                  </a:cubicBezTo>
                  <a:cubicBezTo>
                    <a:pt x="6873" y="1477"/>
                    <a:pt x="7050" y="1728"/>
                    <a:pt x="7050" y="2077"/>
                  </a:cubicBezTo>
                  <a:cubicBezTo>
                    <a:pt x="7050" y="2426"/>
                    <a:pt x="6644" y="2635"/>
                    <a:pt x="6758" y="2398"/>
                  </a:cubicBezTo>
                  <a:cubicBezTo>
                    <a:pt x="6873" y="2161"/>
                    <a:pt x="6790" y="1547"/>
                    <a:pt x="6571" y="1435"/>
                  </a:cubicBezTo>
                  <a:cubicBezTo>
                    <a:pt x="6352" y="1323"/>
                    <a:pt x="5789" y="1673"/>
                    <a:pt x="5497" y="1658"/>
                  </a:cubicBezTo>
                  <a:cubicBezTo>
                    <a:pt x="5205" y="1645"/>
                    <a:pt x="4819" y="1770"/>
                    <a:pt x="5069" y="1966"/>
                  </a:cubicBezTo>
                  <a:cubicBezTo>
                    <a:pt x="5319" y="2161"/>
                    <a:pt x="5058" y="2272"/>
                    <a:pt x="4839" y="2063"/>
                  </a:cubicBezTo>
                  <a:cubicBezTo>
                    <a:pt x="4620" y="1854"/>
                    <a:pt x="3901" y="2063"/>
                    <a:pt x="4047" y="2203"/>
                  </a:cubicBezTo>
                  <a:cubicBezTo>
                    <a:pt x="4193" y="2342"/>
                    <a:pt x="4245" y="2747"/>
                    <a:pt x="4151" y="2914"/>
                  </a:cubicBezTo>
                  <a:cubicBezTo>
                    <a:pt x="4057" y="3082"/>
                    <a:pt x="3755" y="2747"/>
                    <a:pt x="3473" y="2775"/>
                  </a:cubicBezTo>
                  <a:cubicBezTo>
                    <a:pt x="3192" y="2803"/>
                    <a:pt x="1794" y="3696"/>
                    <a:pt x="1877" y="3933"/>
                  </a:cubicBezTo>
                  <a:cubicBezTo>
                    <a:pt x="1961" y="4170"/>
                    <a:pt x="2555" y="3975"/>
                    <a:pt x="2743" y="4114"/>
                  </a:cubicBezTo>
                  <a:cubicBezTo>
                    <a:pt x="2931" y="4254"/>
                    <a:pt x="2680" y="4770"/>
                    <a:pt x="2451" y="4979"/>
                  </a:cubicBezTo>
                  <a:cubicBezTo>
                    <a:pt x="2222" y="5189"/>
                    <a:pt x="1366" y="4993"/>
                    <a:pt x="1345" y="5244"/>
                  </a:cubicBezTo>
                  <a:cubicBezTo>
                    <a:pt x="1325" y="5495"/>
                    <a:pt x="0" y="5537"/>
                    <a:pt x="0" y="5942"/>
                  </a:cubicBezTo>
                  <a:cubicBezTo>
                    <a:pt x="0" y="6096"/>
                    <a:pt x="63" y="6249"/>
                    <a:pt x="209" y="6291"/>
                  </a:cubicBezTo>
                  <a:cubicBezTo>
                    <a:pt x="396" y="6345"/>
                    <a:pt x="626" y="6263"/>
                    <a:pt x="793" y="6514"/>
                  </a:cubicBezTo>
                  <a:cubicBezTo>
                    <a:pt x="960" y="6765"/>
                    <a:pt x="1429" y="6780"/>
                    <a:pt x="1752" y="6612"/>
                  </a:cubicBezTo>
                  <a:cubicBezTo>
                    <a:pt x="2076" y="6445"/>
                    <a:pt x="2315" y="6640"/>
                    <a:pt x="2305" y="6891"/>
                  </a:cubicBezTo>
                  <a:cubicBezTo>
                    <a:pt x="2295" y="7142"/>
                    <a:pt x="1575" y="6793"/>
                    <a:pt x="1356" y="6975"/>
                  </a:cubicBezTo>
                  <a:cubicBezTo>
                    <a:pt x="1137" y="7156"/>
                    <a:pt x="459" y="7002"/>
                    <a:pt x="490" y="7198"/>
                  </a:cubicBezTo>
                  <a:cubicBezTo>
                    <a:pt x="521" y="7393"/>
                    <a:pt x="855" y="7351"/>
                    <a:pt x="1126" y="7421"/>
                  </a:cubicBezTo>
                  <a:cubicBezTo>
                    <a:pt x="1397" y="7491"/>
                    <a:pt x="1147" y="7644"/>
                    <a:pt x="1137" y="7798"/>
                  </a:cubicBezTo>
                  <a:cubicBezTo>
                    <a:pt x="1126" y="7952"/>
                    <a:pt x="1283" y="7923"/>
                    <a:pt x="1554" y="8105"/>
                  </a:cubicBezTo>
                  <a:cubicBezTo>
                    <a:pt x="1825" y="8286"/>
                    <a:pt x="2274" y="8398"/>
                    <a:pt x="2128" y="8189"/>
                  </a:cubicBezTo>
                  <a:cubicBezTo>
                    <a:pt x="1982" y="7979"/>
                    <a:pt x="2409" y="8007"/>
                    <a:pt x="2482" y="8133"/>
                  </a:cubicBezTo>
                  <a:cubicBezTo>
                    <a:pt x="2555" y="8258"/>
                    <a:pt x="2753" y="7952"/>
                    <a:pt x="2952" y="8021"/>
                  </a:cubicBezTo>
                  <a:cubicBezTo>
                    <a:pt x="3150" y="8091"/>
                    <a:pt x="3223" y="7770"/>
                    <a:pt x="3379" y="7910"/>
                  </a:cubicBezTo>
                  <a:cubicBezTo>
                    <a:pt x="3536" y="8049"/>
                    <a:pt x="4266" y="8133"/>
                    <a:pt x="4516" y="8314"/>
                  </a:cubicBezTo>
                  <a:cubicBezTo>
                    <a:pt x="4766" y="8496"/>
                    <a:pt x="5111" y="8538"/>
                    <a:pt x="5079" y="8803"/>
                  </a:cubicBezTo>
                  <a:cubicBezTo>
                    <a:pt x="5048" y="9068"/>
                    <a:pt x="5288" y="9263"/>
                    <a:pt x="5569" y="9430"/>
                  </a:cubicBezTo>
                  <a:cubicBezTo>
                    <a:pt x="5851" y="9598"/>
                    <a:pt x="5903" y="9961"/>
                    <a:pt x="5893" y="10198"/>
                  </a:cubicBezTo>
                  <a:cubicBezTo>
                    <a:pt x="5882" y="10435"/>
                    <a:pt x="6195" y="10602"/>
                    <a:pt x="6143" y="10714"/>
                  </a:cubicBezTo>
                  <a:cubicBezTo>
                    <a:pt x="6091" y="10826"/>
                    <a:pt x="6133" y="10979"/>
                    <a:pt x="6320" y="11203"/>
                  </a:cubicBezTo>
                  <a:cubicBezTo>
                    <a:pt x="6508" y="11426"/>
                    <a:pt x="6028" y="11593"/>
                    <a:pt x="6143" y="11789"/>
                  </a:cubicBezTo>
                  <a:cubicBezTo>
                    <a:pt x="6258" y="11984"/>
                    <a:pt x="5976" y="12361"/>
                    <a:pt x="6310" y="12431"/>
                  </a:cubicBezTo>
                  <a:cubicBezTo>
                    <a:pt x="6644" y="12500"/>
                    <a:pt x="6592" y="12123"/>
                    <a:pt x="6842" y="12123"/>
                  </a:cubicBezTo>
                  <a:cubicBezTo>
                    <a:pt x="7092" y="12123"/>
                    <a:pt x="6832" y="12416"/>
                    <a:pt x="6967" y="12598"/>
                  </a:cubicBezTo>
                  <a:cubicBezTo>
                    <a:pt x="7103" y="12779"/>
                    <a:pt x="7384" y="12737"/>
                    <a:pt x="7645" y="13030"/>
                  </a:cubicBezTo>
                  <a:cubicBezTo>
                    <a:pt x="7906" y="13323"/>
                    <a:pt x="7739" y="13463"/>
                    <a:pt x="7499" y="13226"/>
                  </a:cubicBezTo>
                  <a:cubicBezTo>
                    <a:pt x="7259" y="12988"/>
                    <a:pt x="6560" y="13044"/>
                    <a:pt x="6560" y="13128"/>
                  </a:cubicBezTo>
                  <a:cubicBezTo>
                    <a:pt x="6560" y="13212"/>
                    <a:pt x="7332" y="13798"/>
                    <a:pt x="7509" y="13714"/>
                  </a:cubicBezTo>
                  <a:cubicBezTo>
                    <a:pt x="7687" y="13631"/>
                    <a:pt x="7927" y="14063"/>
                    <a:pt x="7822" y="14202"/>
                  </a:cubicBezTo>
                  <a:cubicBezTo>
                    <a:pt x="7718" y="14342"/>
                    <a:pt x="7770" y="14691"/>
                    <a:pt x="7749" y="14858"/>
                  </a:cubicBezTo>
                  <a:cubicBezTo>
                    <a:pt x="7728" y="15026"/>
                    <a:pt x="7468" y="14858"/>
                    <a:pt x="7301" y="14886"/>
                  </a:cubicBezTo>
                  <a:cubicBezTo>
                    <a:pt x="7134" y="14914"/>
                    <a:pt x="7019" y="14984"/>
                    <a:pt x="7019" y="15221"/>
                  </a:cubicBezTo>
                  <a:cubicBezTo>
                    <a:pt x="7019" y="15459"/>
                    <a:pt x="6758" y="15626"/>
                    <a:pt x="6727" y="15919"/>
                  </a:cubicBezTo>
                  <a:cubicBezTo>
                    <a:pt x="6696" y="16212"/>
                    <a:pt x="6936" y="16198"/>
                    <a:pt x="7071" y="16323"/>
                  </a:cubicBezTo>
                  <a:cubicBezTo>
                    <a:pt x="7207" y="16449"/>
                    <a:pt x="6821" y="16533"/>
                    <a:pt x="6800" y="16742"/>
                  </a:cubicBezTo>
                  <a:cubicBezTo>
                    <a:pt x="6779" y="16952"/>
                    <a:pt x="7155" y="17328"/>
                    <a:pt x="7290" y="17426"/>
                  </a:cubicBezTo>
                  <a:cubicBezTo>
                    <a:pt x="7426" y="17523"/>
                    <a:pt x="7301" y="17998"/>
                    <a:pt x="7353" y="18235"/>
                  </a:cubicBezTo>
                  <a:cubicBezTo>
                    <a:pt x="7405" y="18473"/>
                    <a:pt x="7582" y="18179"/>
                    <a:pt x="7561" y="18486"/>
                  </a:cubicBezTo>
                  <a:cubicBezTo>
                    <a:pt x="7541" y="18793"/>
                    <a:pt x="7728" y="18779"/>
                    <a:pt x="7739" y="18961"/>
                  </a:cubicBezTo>
                  <a:cubicBezTo>
                    <a:pt x="7749" y="19142"/>
                    <a:pt x="8073" y="19114"/>
                    <a:pt x="8010" y="19365"/>
                  </a:cubicBezTo>
                  <a:cubicBezTo>
                    <a:pt x="7947" y="19617"/>
                    <a:pt x="8104" y="19798"/>
                    <a:pt x="8177" y="19937"/>
                  </a:cubicBezTo>
                  <a:cubicBezTo>
                    <a:pt x="8250" y="20077"/>
                    <a:pt x="8521" y="20314"/>
                    <a:pt x="8573" y="20496"/>
                  </a:cubicBezTo>
                  <a:cubicBezTo>
                    <a:pt x="8625" y="20677"/>
                    <a:pt x="8782" y="20914"/>
                    <a:pt x="8969" y="20845"/>
                  </a:cubicBezTo>
                  <a:cubicBezTo>
                    <a:pt x="9157" y="20774"/>
                    <a:pt x="9168" y="21012"/>
                    <a:pt x="9314" y="20984"/>
                  </a:cubicBezTo>
                  <a:cubicBezTo>
                    <a:pt x="9460" y="20956"/>
                    <a:pt x="9689" y="21068"/>
                    <a:pt x="9731" y="21221"/>
                  </a:cubicBezTo>
                  <a:cubicBezTo>
                    <a:pt x="9773" y="21375"/>
                    <a:pt x="10221" y="21514"/>
                    <a:pt x="10346" y="21542"/>
                  </a:cubicBezTo>
                  <a:cubicBezTo>
                    <a:pt x="10471" y="21570"/>
                    <a:pt x="10492" y="21263"/>
                    <a:pt x="10607" y="21179"/>
                  </a:cubicBezTo>
                  <a:cubicBezTo>
                    <a:pt x="10722" y="21096"/>
                    <a:pt x="10680" y="20481"/>
                    <a:pt x="10784" y="20440"/>
                  </a:cubicBezTo>
                  <a:cubicBezTo>
                    <a:pt x="10889" y="20398"/>
                    <a:pt x="10857" y="19756"/>
                    <a:pt x="10753" y="19700"/>
                  </a:cubicBezTo>
                  <a:cubicBezTo>
                    <a:pt x="10649" y="19644"/>
                    <a:pt x="10690" y="19421"/>
                    <a:pt x="10930" y="19463"/>
                  </a:cubicBezTo>
                  <a:cubicBezTo>
                    <a:pt x="11170" y="19505"/>
                    <a:pt x="11087" y="19184"/>
                    <a:pt x="11201" y="19142"/>
                  </a:cubicBezTo>
                  <a:cubicBezTo>
                    <a:pt x="11316" y="19100"/>
                    <a:pt x="11264" y="18807"/>
                    <a:pt x="11347" y="18779"/>
                  </a:cubicBezTo>
                  <a:cubicBezTo>
                    <a:pt x="11431" y="18751"/>
                    <a:pt x="11421" y="18556"/>
                    <a:pt x="11358" y="18444"/>
                  </a:cubicBezTo>
                  <a:cubicBezTo>
                    <a:pt x="11295" y="18333"/>
                    <a:pt x="11368" y="18249"/>
                    <a:pt x="11494" y="18221"/>
                  </a:cubicBezTo>
                  <a:cubicBezTo>
                    <a:pt x="11619" y="18193"/>
                    <a:pt x="11587" y="17956"/>
                    <a:pt x="11421" y="17872"/>
                  </a:cubicBezTo>
                  <a:cubicBezTo>
                    <a:pt x="11254" y="17789"/>
                    <a:pt x="11306" y="17538"/>
                    <a:pt x="11473" y="17691"/>
                  </a:cubicBezTo>
                  <a:cubicBezTo>
                    <a:pt x="11640" y="17844"/>
                    <a:pt x="11765" y="17733"/>
                    <a:pt x="11671" y="17565"/>
                  </a:cubicBezTo>
                  <a:cubicBezTo>
                    <a:pt x="11577" y="17398"/>
                    <a:pt x="11785" y="17314"/>
                    <a:pt x="12004" y="17286"/>
                  </a:cubicBezTo>
                  <a:cubicBezTo>
                    <a:pt x="12224" y="17258"/>
                    <a:pt x="12338" y="17105"/>
                    <a:pt x="12297" y="16881"/>
                  </a:cubicBezTo>
                  <a:cubicBezTo>
                    <a:pt x="12255" y="16659"/>
                    <a:pt x="12547" y="16672"/>
                    <a:pt x="12474" y="16868"/>
                  </a:cubicBezTo>
                  <a:cubicBezTo>
                    <a:pt x="12401" y="17063"/>
                    <a:pt x="12443" y="17258"/>
                    <a:pt x="12547" y="17119"/>
                  </a:cubicBezTo>
                  <a:cubicBezTo>
                    <a:pt x="12651" y="16979"/>
                    <a:pt x="12849" y="17077"/>
                    <a:pt x="13204" y="16937"/>
                  </a:cubicBezTo>
                  <a:cubicBezTo>
                    <a:pt x="13559" y="16798"/>
                    <a:pt x="13903" y="16407"/>
                    <a:pt x="13986" y="16031"/>
                  </a:cubicBezTo>
                  <a:cubicBezTo>
                    <a:pt x="14070" y="15654"/>
                    <a:pt x="14476" y="15696"/>
                    <a:pt x="14424" y="15444"/>
                  </a:cubicBezTo>
                  <a:cubicBezTo>
                    <a:pt x="14372" y="15193"/>
                    <a:pt x="14497" y="15096"/>
                    <a:pt x="14758" y="15263"/>
                  </a:cubicBezTo>
                  <a:cubicBezTo>
                    <a:pt x="15019" y="15430"/>
                    <a:pt x="14810" y="15152"/>
                    <a:pt x="15102" y="15152"/>
                  </a:cubicBezTo>
                  <a:cubicBezTo>
                    <a:pt x="15394" y="15152"/>
                    <a:pt x="15342" y="15012"/>
                    <a:pt x="15624" y="14998"/>
                  </a:cubicBezTo>
                  <a:cubicBezTo>
                    <a:pt x="15905" y="14984"/>
                    <a:pt x="16635" y="14817"/>
                    <a:pt x="16886" y="14537"/>
                  </a:cubicBezTo>
                  <a:cubicBezTo>
                    <a:pt x="17136" y="14258"/>
                    <a:pt x="17668" y="14021"/>
                    <a:pt x="17887" y="13840"/>
                  </a:cubicBezTo>
                  <a:cubicBezTo>
                    <a:pt x="18106" y="13658"/>
                    <a:pt x="18158" y="13505"/>
                    <a:pt x="18023" y="13603"/>
                  </a:cubicBezTo>
                  <a:cubicBezTo>
                    <a:pt x="17887" y="13700"/>
                    <a:pt x="17605" y="13714"/>
                    <a:pt x="17397" y="13644"/>
                  </a:cubicBezTo>
                  <a:cubicBezTo>
                    <a:pt x="17188" y="13575"/>
                    <a:pt x="16854" y="13337"/>
                    <a:pt x="16614" y="13519"/>
                  </a:cubicBezTo>
                  <a:cubicBezTo>
                    <a:pt x="16375" y="13700"/>
                    <a:pt x="16521" y="13254"/>
                    <a:pt x="16719" y="13212"/>
                  </a:cubicBezTo>
                  <a:cubicBezTo>
                    <a:pt x="16917" y="13170"/>
                    <a:pt x="16833" y="13044"/>
                    <a:pt x="16781" y="12765"/>
                  </a:cubicBezTo>
                  <a:cubicBezTo>
                    <a:pt x="16729" y="12486"/>
                    <a:pt x="17115" y="12668"/>
                    <a:pt x="17282" y="12988"/>
                  </a:cubicBezTo>
                  <a:cubicBezTo>
                    <a:pt x="17449" y="13310"/>
                    <a:pt x="17772" y="13449"/>
                    <a:pt x="18054" y="13337"/>
                  </a:cubicBezTo>
                  <a:cubicBezTo>
                    <a:pt x="18335" y="13226"/>
                    <a:pt x="18064" y="12919"/>
                    <a:pt x="18179" y="12710"/>
                  </a:cubicBezTo>
                  <a:cubicBezTo>
                    <a:pt x="18294" y="12500"/>
                    <a:pt x="17313" y="11845"/>
                    <a:pt x="17261" y="11621"/>
                  </a:cubicBezTo>
                  <a:cubicBezTo>
                    <a:pt x="17209" y="11398"/>
                    <a:pt x="17511" y="11552"/>
                    <a:pt x="17783" y="11705"/>
                  </a:cubicBezTo>
                  <a:cubicBezTo>
                    <a:pt x="18054" y="11858"/>
                    <a:pt x="18116" y="11412"/>
                    <a:pt x="18116" y="11217"/>
                  </a:cubicBezTo>
                  <a:cubicBezTo>
                    <a:pt x="18116" y="11021"/>
                    <a:pt x="17532" y="11007"/>
                    <a:pt x="17272" y="11203"/>
                  </a:cubicBezTo>
                  <a:cubicBezTo>
                    <a:pt x="17011" y="11398"/>
                    <a:pt x="16760" y="10951"/>
                    <a:pt x="17115" y="10896"/>
                  </a:cubicBezTo>
                  <a:cubicBezTo>
                    <a:pt x="17470" y="10840"/>
                    <a:pt x="17146" y="10644"/>
                    <a:pt x="17251" y="10505"/>
                  </a:cubicBezTo>
                  <a:cubicBezTo>
                    <a:pt x="17355" y="10365"/>
                    <a:pt x="17803" y="10910"/>
                    <a:pt x="18033" y="10812"/>
                  </a:cubicBezTo>
                  <a:cubicBezTo>
                    <a:pt x="18263" y="10714"/>
                    <a:pt x="18429" y="10826"/>
                    <a:pt x="18628" y="10617"/>
                  </a:cubicBezTo>
                  <a:cubicBezTo>
                    <a:pt x="18826" y="10407"/>
                    <a:pt x="18273" y="10212"/>
                    <a:pt x="18158" y="10030"/>
                  </a:cubicBezTo>
                  <a:cubicBezTo>
                    <a:pt x="18043" y="9849"/>
                    <a:pt x="18732" y="9919"/>
                    <a:pt x="18940" y="9933"/>
                  </a:cubicBezTo>
                  <a:cubicBezTo>
                    <a:pt x="19149" y="9947"/>
                    <a:pt x="19201" y="9528"/>
                    <a:pt x="19034" y="9612"/>
                  </a:cubicBezTo>
                  <a:cubicBezTo>
                    <a:pt x="18867" y="9696"/>
                    <a:pt x="18273" y="9333"/>
                    <a:pt x="18398" y="9082"/>
                  </a:cubicBezTo>
                  <a:cubicBezTo>
                    <a:pt x="18523" y="8831"/>
                    <a:pt x="18753" y="9124"/>
                    <a:pt x="19013" y="8942"/>
                  </a:cubicBezTo>
                  <a:cubicBezTo>
                    <a:pt x="19274" y="8761"/>
                    <a:pt x="19034" y="8077"/>
                    <a:pt x="18847" y="8077"/>
                  </a:cubicBezTo>
                  <a:cubicBezTo>
                    <a:pt x="18659" y="8077"/>
                    <a:pt x="18221" y="7993"/>
                    <a:pt x="18221" y="7868"/>
                  </a:cubicBezTo>
                  <a:cubicBezTo>
                    <a:pt x="18221" y="7742"/>
                    <a:pt x="17856" y="7630"/>
                    <a:pt x="17960" y="7505"/>
                  </a:cubicBezTo>
                  <a:cubicBezTo>
                    <a:pt x="18064" y="7379"/>
                    <a:pt x="18200" y="7659"/>
                    <a:pt x="18440" y="7421"/>
                  </a:cubicBezTo>
                  <a:cubicBezTo>
                    <a:pt x="18680" y="7184"/>
                    <a:pt x="19180" y="7477"/>
                    <a:pt x="19399" y="7421"/>
                  </a:cubicBezTo>
                  <a:cubicBezTo>
                    <a:pt x="19618" y="7366"/>
                    <a:pt x="19305" y="6821"/>
                    <a:pt x="19180" y="6919"/>
                  </a:cubicBezTo>
                  <a:cubicBezTo>
                    <a:pt x="19055" y="7017"/>
                    <a:pt x="18628" y="7044"/>
                    <a:pt x="18596" y="6751"/>
                  </a:cubicBezTo>
                  <a:cubicBezTo>
                    <a:pt x="18565" y="6458"/>
                    <a:pt x="19003" y="6751"/>
                    <a:pt x="19076" y="6612"/>
                  </a:cubicBezTo>
                  <a:cubicBezTo>
                    <a:pt x="19149" y="6472"/>
                    <a:pt x="18471" y="6110"/>
                    <a:pt x="18367" y="6403"/>
                  </a:cubicBezTo>
                  <a:cubicBezTo>
                    <a:pt x="18262" y="6696"/>
                    <a:pt x="17887" y="6598"/>
                    <a:pt x="18085" y="6430"/>
                  </a:cubicBezTo>
                  <a:cubicBezTo>
                    <a:pt x="18283" y="6263"/>
                    <a:pt x="18325" y="5789"/>
                    <a:pt x="18304" y="5551"/>
                  </a:cubicBezTo>
                  <a:cubicBezTo>
                    <a:pt x="18283" y="5314"/>
                    <a:pt x="19014" y="5300"/>
                    <a:pt x="18930" y="4910"/>
                  </a:cubicBezTo>
                  <a:cubicBezTo>
                    <a:pt x="18847" y="4519"/>
                    <a:pt x="19274" y="4435"/>
                    <a:pt x="19514" y="4435"/>
                  </a:cubicBezTo>
                  <a:cubicBezTo>
                    <a:pt x="19754" y="4435"/>
                    <a:pt x="19504" y="4017"/>
                    <a:pt x="19274" y="4059"/>
                  </a:cubicBezTo>
                  <a:cubicBezTo>
                    <a:pt x="19045" y="4100"/>
                    <a:pt x="18805" y="4449"/>
                    <a:pt x="18690" y="4310"/>
                  </a:cubicBezTo>
                  <a:cubicBezTo>
                    <a:pt x="18575" y="4170"/>
                    <a:pt x="18961" y="3919"/>
                    <a:pt x="19170" y="3919"/>
                  </a:cubicBezTo>
                  <a:cubicBezTo>
                    <a:pt x="19379" y="3919"/>
                    <a:pt x="19879" y="3891"/>
                    <a:pt x="20056" y="3751"/>
                  </a:cubicBezTo>
                  <a:cubicBezTo>
                    <a:pt x="20234" y="3612"/>
                    <a:pt x="19743" y="3486"/>
                    <a:pt x="19410" y="3542"/>
                  </a:cubicBezTo>
                  <a:cubicBezTo>
                    <a:pt x="19076" y="3598"/>
                    <a:pt x="19076" y="3403"/>
                    <a:pt x="19577" y="3389"/>
                  </a:cubicBezTo>
                  <a:cubicBezTo>
                    <a:pt x="20077" y="3375"/>
                    <a:pt x="19994" y="3235"/>
                    <a:pt x="20348" y="3180"/>
                  </a:cubicBezTo>
                  <a:cubicBezTo>
                    <a:pt x="20703" y="3124"/>
                    <a:pt x="20588" y="2928"/>
                    <a:pt x="20807" y="2914"/>
                  </a:cubicBezTo>
                  <a:cubicBezTo>
                    <a:pt x="21026" y="2900"/>
                    <a:pt x="21600" y="2579"/>
                    <a:pt x="21600" y="2426"/>
                  </a:cubicBezTo>
                  <a:cubicBezTo>
                    <a:pt x="21600" y="2272"/>
                    <a:pt x="20776" y="1966"/>
                    <a:pt x="20390" y="196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3" name="Shape 2349"/>
            <p:cNvSpPr/>
            <p:nvPr/>
          </p:nvSpPr>
          <p:spPr>
            <a:xfrm>
              <a:off x="5937803" y="7975041"/>
              <a:ext cx="92332" cy="56644"/>
            </a:xfrm>
            <a:custGeom>
              <a:avLst/>
              <a:gdLst/>
              <a:ahLst/>
              <a:cxnLst>
                <a:cxn ang="0">
                  <a:pos x="wd2" y="hd2"/>
                </a:cxn>
                <a:cxn ang="5400000">
                  <a:pos x="wd2" y="hd2"/>
                </a:cxn>
                <a:cxn ang="10800000">
                  <a:pos x="wd2" y="hd2"/>
                </a:cxn>
                <a:cxn ang="16200000">
                  <a:pos x="wd2" y="hd2"/>
                </a:cxn>
              </a:cxnLst>
              <a:rect l="0" t="0" r="r" b="b"/>
              <a:pathLst>
                <a:path w="18090" h="15203" extrusionOk="0">
                  <a:moveTo>
                    <a:pt x="6" y="571"/>
                  </a:moveTo>
                  <a:cubicBezTo>
                    <a:pt x="774" y="5318"/>
                    <a:pt x="4241" y="3209"/>
                    <a:pt x="7704" y="7428"/>
                  </a:cubicBezTo>
                  <a:cubicBezTo>
                    <a:pt x="11167" y="11655"/>
                    <a:pt x="14250" y="19547"/>
                    <a:pt x="17713" y="12182"/>
                  </a:cubicBezTo>
                  <a:cubicBezTo>
                    <a:pt x="21178" y="4798"/>
                    <a:pt x="-422" y="-2053"/>
                    <a:pt x="6" y="57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4" name="Shape 2350"/>
            <p:cNvSpPr/>
            <p:nvPr/>
          </p:nvSpPr>
          <p:spPr>
            <a:xfrm>
              <a:off x="1590039" y="74533"/>
              <a:ext cx="3671530" cy="2840555"/>
            </a:xfrm>
            <a:custGeom>
              <a:avLst/>
              <a:gdLst/>
              <a:ahLst/>
              <a:cxnLst>
                <a:cxn ang="0">
                  <a:pos x="wd2" y="hd2"/>
                </a:cxn>
                <a:cxn ang="5400000">
                  <a:pos x="wd2" y="hd2"/>
                </a:cxn>
                <a:cxn ang="10800000">
                  <a:pos x="wd2" y="hd2"/>
                </a:cxn>
                <a:cxn ang="16200000">
                  <a:pos x="wd2" y="hd2"/>
                </a:cxn>
              </a:cxnLst>
              <a:rect l="0" t="0" r="r" b="b"/>
              <a:pathLst>
                <a:path w="21389" h="21425" extrusionOk="0">
                  <a:moveTo>
                    <a:pt x="51" y="18246"/>
                  </a:moveTo>
                  <a:cubicBezTo>
                    <a:pt x="-160" y="18391"/>
                    <a:pt x="348" y="19084"/>
                    <a:pt x="453" y="18997"/>
                  </a:cubicBezTo>
                  <a:cubicBezTo>
                    <a:pt x="526" y="18938"/>
                    <a:pt x="328" y="18647"/>
                    <a:pt x="328" y="18468"/>
                  </a:cubicBezTo>
                  <a:cubicBezTo>
                    <a:pt x="328" y="18289"/>
                    <a:pt x="262" y="18101"/>
                    <a:pt x="51" y="18246"/>
                  </a:cubicBezTo>
                  <a:close/>
                  <a:moveTo>
                    <a:pt x="21252" y="21036"/>
                  </a:moveTo>
                  <a:cubicBezTo>
                    <a:pt x="21205" y="21148"/>
                    <a:pt x="21135" y="20955"/>
                    <a:pt x="21237" y="20854"/>
                  </a:cubicBezTo>
                  <a:cubicBezTo>
                    <a:pt x="21338" y="20753"/>
                    <a:pt x="21221" y="20712"/>
                    <a:pt x="21127" y="20773"/>
                  </a:cubicBezTo>
                  <a:cubicBezTo>
                    <a:pt x="21033" y="20834"/>
                    <a:pt x="21057" y="20500"/>
                    <a:pt x="21143" y="20439"/>
                  </a:cubicBezTo>
                  <a:cubicBezTo>
                    <a:pt x="21229" y="20378"/>
                    <a:pt x="20932" y="20257"/>
                    <a:pt x="20932" y="20368"/>
                  </a:cubicBezTo>
                  <a:cubicBezTo>
                    <a:pt x="20932" y="20480"/>
                    <a:pt x="20720" y="20409"/>
                    <a:pt x="20697" y="20307"/>
                  </a:cubicBezTo>
                  <a:cubicBezTo>
                    <a:pt x="20674" y="20206"/>
                    <a:pt x="20525" y="20176"/>
                    <a:pt x="20580" y="20105"/>
                  </a:cubicBezTo>
                  <a:cubicBezTo>
                    <a:pt x="20634" y="20034"/>
                    <a:pt x="20400" y="19994"/>
                    <a:pt x="20376" y="20115"/>
                  </a:cubicBezTo>
                  <a:cubicBezTo>
                    <a:pt x="20353" y="20236"/>
                    <a:pt x="20283" y="20034"/>
                    <a:pt x="20400" y="19872"/>
                  </a:cubicBezTo>
                  <a:cubicBezTo>
                    <a:pt x="20517" y="19710"/>
                    <a:pt x="20478" y="19568"/>
                    <a:pt x="20588" y="19487"/>
                  </a:cubicBezTo>
                  <a:cubicBezTo>
                    <a:pt x="20697" y="19406"/>
                    <a:pt x="20580" y="19315"/>
                    <a:pt x="20462" y="19376"/>
                  </a:cubicBezTo>
                  <a:cubicBezTo>
                    <a:pt x="20345" y="19437"/>
                    <a:pt x="20032" y="19994"/>
                    <a:pt x="20032" y="20145"/>
                  </a:cubicBezTo>
                  <a:cubicBezTo>
                    <a:pt x="20032" y="20297"/>
                    <a:pt x="20024" y="20480"/>
                    <a:pt x="19915" y="20469"/>
                  </a:cubicBezTo>
                  <a:cubicBezTo>
                    <a:pt x="19806" y="20459"/>
                    <a:pt x="19680" y="20591"/>
                    <a:pt x="19766" y="20672"/>
                  </a:cubicBezTo>
                  <a:cubicBezTo>
                    <a:pt x="19852" y="20753"/>
                    <a:pt x="19539" y="20983"/>
                    <a:pt x="19688" y="21087"/>
                  </a:cubicBezTo>
                  <a:cubicBezTo>
                    <a:pt x="19790" y="21158"/>
                    <a:pt x="19954" y="21056"/>
                    <a:pt x="20095" y="21077"/>
                  </a:cubicBezTo>
                  <a:cubicBezTo>
                    <a:pt x="20236" y="21097"/>
                    <a:pt x="20353" y="21107"/>
                    <a:pt x="20470" y="20996"/>
                  </a:cubicBezTo>
                  <a:cubicBezTo>
                    <a:pt x="20588" y="20884"/>
                    <a:pt x="20588" y="21097"/>
                    <a:pt x="20713" y="21077"/>
                  </a:cubicBezTo>
                  <a:cubicBezTo>
                    <a:pt x="20838" y="21056"/>
                    <a:pt x="20642" y="21208"/>
                    <a:pt x="20650" y="21320"/>
                  </a:cubicBezTo>
                  <a:cubicBezTo>
                    <a:pt x="20658" y="21431"/>
                    <a:pt x="20783" y="21259"/>
                    <a:pt x="20877" y="21198"/>
                  </a:cubicBezTo>
                  <a:cubicBezTo>
                    <a:pt x="20971" y="21137"/>
                    <a:pt x="21088" y="21198"/>
                    <a:pt x="21041" y="21300"/>
                  </a:cubicBezTo>
                  <a:cubicBezTo>
                    <a:pt x="20994" y="21401"/>
                    <a:pt x="21299" y="21502"/>
                    <a:pt x="21370" y="21340"/>
                  </a:cubicBezTo>
                  <a:cubicBezTo>
                    <a:pt x="21440" y="21178"/>
                    <a:pt x="21299" y="20925"/>
                    <a:pt x="21252" y="21036"/>
                  </a:cubicBezTo>
                  <a:close/>
                  <a:moveTo>
                    <a:pt x="18277" y="20130"/>
                  </a:moveTo>
                  <a:cubicBezTo>
                    <a:pt x="18300" y="20252"/>
                    <a:pt x="18981" y="20616"/>
                    <a:pt x="19004" y="20449"/>
                  </a:cubicBezTo>
                  <a:cubicBezTo>
                    <a:pt x="19027" y="20282"/>
                    <a:pt x="18257" y="20026"/>
                    <a:pt x="18277" y="20130"/>
                  </a:cubicBezTo>
                  <a:close/>
                  <a:moveTo>
                    <a:pt x="13878" y="7207"/>
                  </a:moveTo>
                  <a:cubicBezTo>
                    <a:pt x="13808" y="7404"/>
                    <a:pt x="14031" y="7404"/>
                    <a:pt x="14042" y="7632"/>
                  </a:cubicBezTo>
                  <a:cubicBezTo>
                    <a:pt x="14054" y="7860"/>
                    <a:pt x="14277" y="7935"/>
                    <a:pt x="14441" y="7799"/>
                  </a:cubicBezTo>
                  <a:cubicBezTo>
                    <a:pt x="14605" y="7662"/>
                    <a:pt x="15075" y="7839"/>
                    <a:pt x="15075" y="7662"/>
                  </a:cubicBezTo>
                  <a:cubicBezTo>
                    <a:pt x="15075" y="7495"/>
                    <a:pt x="14582" y="7191"/>
                    <a:pt x="14406" y="7237"/>
                  </a:cubicBezTo>
                  <a:cubicBezTo>
                    <a:pt x="14230" y="7283"/>
                    <a:pt x="13949" y="7009"/>
                    <a:pt x="13878" y="7207"/>
                  </a:cubicBezTo>
                  <a:close/>
                  <a:moveTo>
                    <a:pt x="15344" y="11155"/>
                  </a:moveTo>
                  <a:cubicBezTo>
                    <a:pt x="15485" y="11125"/>
                    <a:pt x="15459" y="10844"/>
                    <a:pt x="15380" y="10699"/>
                  </a:cubicBezTo>
                  <a:cubicBezTo>
                    <a:pt x="15321" y="10593"/>
                    <a:pt x="15168" y="10578"/>
                    <a:pt x="15039" y="10593"/>
                  </a:cubicBezTo>
                  <a:cubicBezTo>
                    <a:pt x="14910" y="10608"/>
                    <a:pt x="14688" y="10866"/>
                    <a:pt x="14805" y="11125"/>
                  </a:cubicBezTo>
                  <a:cubicBezTo>
                    <a:pt x="14922" y="11383"/>
                    <a:pt x="15204" y="11185"/>
                    <a:pt x="15344" y="11155"/>
                  </a:cubicBezTo>
                  <a:close/>
                  <a:moveTo>
                    <a:pt x="17819" y="11884"/>
                  </a:moveTo>
                  <a:cubicBezTo>
                    <a:pt x="17960" y="11899"/>
                    <a:pt x="17984" y="12127"/>
                    <a:pt x="18206" y="12370"/>
                  </a:cubicBezTo>
                  <a:cubicBezTo>
                    <a:pt x="18429" y="12613"/>
                    <a:pt x="18453" y="12446"/>
                    <a:pt x="18488" y="12279"/>
                  </a:cubicBezTo>
                  <a:cubicBezTo>
                    <a:pt x="18523" y="12112"/>
                    <a:pt x="18769" y="12248"/>
                    <a:pt x="18758" y="12081"/>
                  </a:cubicBezTo>
                  <a:cubicBezTo>
                    <a:pt x="18746" y="11914"/>
                    <a:pt x="18957" y="11717"/>
                    <a:pt x="19098" y="11641"/>
                  </a:cubicBezTo>
                  <a:cubicBezTo>
                    <a:pt x="19239" y="11565"/>
                    <a:pt x="18981" y="11383"/>
                    <a:pt x="18793" y="11398"/>
                  </a:cubicBezTo>
                  <a:cubicBezTo>
                    <a:pt x="18605" y="11413"/>
                    <a:pt x="18570" y="11246"/>
                    <a:pt x="18570" y="11140"/>
                  </a:cubicBezTo>
                  <a:cubicBezTo>
                    <a:pt x="18570" y="11033"/>
                    <a:pt x="18218" y="10775"/>
                    <a:pt x="18101" y="10821"/>
                  </a:cubicBezTo>
                  <a:cubicBezTo>
                    <a:pt x="17984" y="10866"/>
                    <a:pt x="17784" y="10624"/>
                    <a:pt x="17632" y="10608"/>
                  </a:cubicBezTo>
                  <a:cubicBezTo>
                    <a:pt x="17479" y="10593"/>
                    <a:pt x="17256" y="10441"/>
                    <a:pt x="17280" y="10229"/>
                  </a:cubicBezTo>
                  <a:cubicBezTo>
                    <a:pt x="17303" y="10016"/>
                    <a:pt x="17585" y="10289"/>
                    <a:pt x="17643" y="10122"/>
                  </a:cubicBezTo>
                  <a:cubicBezTo>
                    <a:pt x="17702" y="9955"/>
                    <a:pt x="17350" y="10046"/>
                    <a:pt x="17338" y="9925"/>
                  </a:cubicBezTo>
                  <a:cubicBezTo>
                    <a:pt x="17327" y="9803"/>
                    <a:pt x="17421" y="9849"/>
                    <a:pt x="17491" y="9773"/>
                  </a:cubicBezTo>
                  <a:cubicBezTo>
                    <a:pt x="17561" y="9697"/>
                    <a:pt x="17432" y="9545"/>
                    <a:pt x="17350" y="9485"/>
                  </a:cubicBezTo>
                  <a:cubicBezTo>
                    <a:pt x="17268" y="9424"/>
                    <a:pt x="17245" y="9606"/>
                    <a:pt x="17162" y="9606"/>
                  </a:cubicBezTo>
                  <a:cubicBezTo>
                    <a:pt x="17080" y="9606"/>
                    <a:pt x="17151" y="9439"/>
                    <a:pt x="17209" y="9333"/>
                  </a:cubicBezTo>
                  <a:cubicBezTo>
                    <a:pt x="17268" y="9226"/>
                    <a:pt x="16940" y="9105"/>
                    <a:pt x="16799" y="9165"/>
                  </a:cubicBezTo>
                  <a:cubicBezTo>
                    <a:pt x="16658" y="9226"/>
                    <a:pt x="16611" y="9120"/>
                    <a:pt x="16611" y="8999"/>
                  </a:cubicBezTo>
                  <a:cubicBezTo>
                    <a:pt x="16611" y="8877"/>
                    <a:pt x="16365" y="8999"/>
                    <a:pt x="16271" y="9090"/>
                  </a:cubicBezTo>
                  <a:cubicBezTo>
                    <a:pt x="16177" y="9181"/>
                    <a:pt x="16060" y="8999"/>
                    <a:pt x="16177" y="8983"/>
                  </a:cubicBezTo>
                  <a:cubicBezTo>
                    <a:pt x="16295" y="8968"/>
                    <a:pt x="16435" y="8847"/>
                    <a:pt x="16400" y="8710"/>
                  </a:cubicBezTo>
                  <a:cubicBezTo>
                    <a:pt x="16365" y="8573"/>
                    <a:pt x="16060" y="8558"/>
                    <a:pt x="16001" y="8725"/>
                  </a:cubicBezTo>
                  <a:cubicBezTo>
                    <a:pt x="15943" y="8892"/>
                    <a:pt x="15696" y="8543"/>
                    <a:pt x="15696" y="8406"/>
                  </a:cubicBezTo>
                  <a:cubicBezTo>
                    <a:pt x="15696" y="8270"/>
                    <a:pt x="15321" y="8391"/>
                    <a:pt x="15368" y="8163"/>
                  </a:cubicBezTo>
                  <a:cubicBezTo>
                    <a:pt x="15415" y="7935"/>
                    <a:pt x="14934" y="7875"/>
                    <a:pt x="14805" y="7875"/>
                  </a:cubicBezTo>
                  <a:cubicBezTo>
                    <a:pt x="14676" y="7875"/>
                    <a:pt x="14488" y="8011"/>
                    <a:pt x="14512" y="8163"/>
                  </a:cubicBezTo>
                  <a:cubicBezTo>
                    <a:pt x="14535" y="8315"/>
                    <a:pt x="14371" y="8254"/>
                    <a:pt x="14347" y="8087"/>
                  </a:cubicBezTo>
                  <a:cubicBezTo>
                    <a:pt x="14324" y="7920"/>
                    <a:pt x="14007" y="8270"/>
                    <a:pt x="13913" y="8270"/>
                  </a:cubicBezTo>
                  <a:cubicBezTo>
                    <a:pt x="13820" y="8270"/>
                    <a:pt x="13972" y="7829"/>
                    <a:pt x="13925" y="7693"/>
                  </a:cubicBezTo>
                  <a:cubicBezTo>
                    <a:pt x="13878" y="7556"/>
                    <a:pt x="13808" y="7510"/>
                    <a:pt x="13738" y="7283"/>
                  </a:cubicBezTo>
                  <a:cubicBezTo>
                    <a:pt x="13667" y="7055"/>
                    <a:pt x="13315" y="7146"/>
                    <a:pt x="13221" y="7283"/>
                  </a:cubicBezTo>
                  <a:cubicBezTo>
                    <a:pt x="13128" y="7419"/>
                    <a:pt x="12823" y="7358"/>
                    <a:pt x="12658" y="7571"/>
                  </a:cubicBezTo>
                  <a:cubicBezTo>
                    <a:pt x="12494" y="7784"/>
                    <a:pt x="12670" y="7996"/>
                    <a:pt x="12741" y="8072"/>
                  </a:cubicBezTo>
                  <a:cubicBezTo>
                    <a:pt x="12811" y="8148"/>
                    <a:pt x="12494" y="8270"/>
                    <a:pt x="12600" y="8391"/>
                  </a:cubicBezTo>
                  <a:cubicBezTo>
                    <a:pt x="12705" y="8513"/>
                    <a:pt x="12870" y="8452"/>
                    <a:pt x="12881" y="8649"/>
                  </a:cubicBezTo>
                  <a:cubicBezTo>
                    <a:pt x="12893" y="8847"/>
                    <a:pt x="12494" y="8588"/>
                    <a:pt x="12436" y="8421"/>
                  </a:cubicBezTo>
                  <a:cubicBezTo>
                    <a:pt x="12377" y="8254"/>
                    <a:pt x="12459" y="8103"/>
                    <a:pt x="12377" y="7981"/>
                  </a:cubicBezTo>
                  <a:cubicBezTo>
                    <a:pt x="12295" y="7860"/>
                    <a:pt x="12365" y="7708"/>
                    <a:pt x="12518" y="7495"/>
                  </a:cubicBezTo>
                  <a:cubicBezTo>
                    <a:pt x="12670" y="7283"/>
                    <a:pt x="12787" y="7313"/>
                    <a:pt x="12787" y="7191"/>
                  </a:cubicBezTo>
                  <a:cubicBezTo>
                    <a:pt x="12787" y="7070"/>
                    <a:pt x="12131" y="7070"/>
                    <a:pt x="11744" y="7525"/>
                  </a:cubicBezTo>
                  <a:cubicBezTo>
                    <a:pt x="11356" y="7981"/>
                    <a:pt x="11474" y="8588"/>
                    <a:pt x="11497" y="8710"/>
                  </a:cubicBezTo>
                  <a:cubicBezTo>
                    <a:pt x="11521" y="8831"/>
                    <a:pt x="11861" y="8771"/>
                    <a:pt x="12060" y="8847"/>
                  </a:cubicBezTo>
                  <a:cubicBezTo>
                    <a:pt x="12260" y="8923"/>
                    <a:pt x="12154" y="9029"/>
                    <a:pt x="12002" y="8999"/>
                  </a:cubicBezTo>
                  <a:cubicBezTo>
                    <a:pt x="11849" y="8968"/>
                    <a:pt x="11591" y="8907"/>
                    <a:pt x="11603" y="9044"/>
                  </a:cubicBezTo>
                  <a:cubicBezTo>
                    <a:pt x="11614" y="9181"/>
                    <a:pt x="11931" y="9439"/>
                    <a:pt x="12119" y="9378"/>
                  </a:cubicBezTo>
                  <a:cubicBezTo>
                    <a:pt x="12307" y="9317"/>
                    <a:pt x="12307" y="9317"/>
                    <a:pt x="12389" y="9454"/>
                  </a:cubicBezTo>
                  <a:cubicBezTo>
                    <a:pt x="12471" y="9591"/>
                    <a:pt x="12694" y="9545"/>
                    <a:pt x="12916" y="9560"/>
                  </a:cubicBezTo>
                  <a:cubicBezTo>
                    <a:pt x="13139" y="9576"/>
                    <a:pt x="13397" y="9682"/>
                    <a:pt x="13503" y="9697"/>
                  </a:cubicBezTo>
                  <a:cubicBezTo>
                    <a:pt x="13608" y="9712"/>
                    <a:pt x="13738" y="9621"/>
                    <a:pt x="13773" y="9545"/>
                  </a:cubicBezTo>
                  <a:cubicBezTo>
                    <a:pt x="13808" y="9469"/>
                    <a:pt x="14242" y="9667"/>
                    <a:pt x="14371" y="9651"/>
                  </a:cubicBezTo>
                  <a:cubicBezTo>
                    <a:pt x="14500" y="9636"/>
                    <a:pt x="14418" y="9485"/>
                    <a:pt x="14336" y="9439"/>
                  </a:cubicBezTo>
                  <a:cubicBezTo>
                    <a:pt x="14254" y="9393"/>
                    <a:pt x="14289" y="9196"/>
                    <a:pt x="14394" y="9272"/>
                  </a:cubicBezTo>
                  <a:cubicBezTo>
                    <a:pt x="14500" y="9348"/>
                    <a:pt x="14676" y="9393"/>
                    <a:pt x="14711" y="9530"/>
                  </a:cubicBezTo>
                  <a:cubicBezTo>
                    <a:pt x="14741" y="9646"/>
                    <a:pt x="14840" y="9591"/>
                    <a:pt x="14852" y="9697"/>
                  </a:cubicBezTo>
                  <a:cubicBezTo>
                    <a:pt x="14864" y="9803"/>
                    <a:pt x="15239" y="9925"/>
                    <a:pt x="15251" y="10046"/>
                  </a:cubicBezTo>
                  <a:cubicBezTo>
                    <a:pt x="15262" y="10168"/>
                    <a:pt x="14887" y="10229"/>
                    <a:pt x="14993" y="10335"/>
                  </a:cubicBezTo>
                  <a:cubicBezTo>
                    <a:pt x="15098" y="10441"/>
                    <a:pt x="15262" y="10198"/>
                    <a:pt x="15403" y="10183"/>
                  </a:cubicBezTo>
                  <a:cubicBezTo>
                    <a:pt x="15544" y="10168"/>
                    <a:pt x="15544" y="10578"/>
                    <a:pt x="15649" y="10517"/>
                  </a:cubicBezTo>
                  <a:cubicBezTo>
                    <a:pt x="15793" y="10434"/>
                    <a:pt x="15907" y="10593"/>
                    <a:pt x="16048" y="10851"/>
                  </a:cubicBezTo>
                  <a:cubicBezTo>
                    <a:pt x="16189" y="11110"/>
                    <a:pt x="16036" y="11352"/>
                    <a:pt x="16048" y="11443"/>
                  </a:cubicBezTo>
                  <a:cubicBezTo>
                    <a:pt x="16060" y="11535"/>
                    <a:pt x="16330" y="11504"/>
                    <a:pt x="16482" y="11398"/>
                  </a:cubicBezTo>
                  <a:cubicBezTo>
                    <a:pt x="16635" y="11292"/>
                    <a:pt x="16775" y="11519"/>
                    <a:pt x="16893" y="11656"/>
                  </a:cubicBezTo>
                  <a:cubicBezTo>
                    <a:pt x="17010" y="11793"/>
                    <a:pt x="16459" y="12021"/>
                    <a:pt x="16506" y="11899"/>
                  </a:cubicBezTo>
                  <a:cubicBezTo>
                    <a:pt x="16553" y="11778"/>
                    <a:pt x="16177" y="11413"/>
                    <a:pt x="15837" y="11580"/>
                  </a:cubicBezTo>
                  <a:cubicBezTo>
                    <a:pt x="15497" y="11747"/>
                    <a:pt x="15732" y="12005"/>
                    <a:pt x="15767" y="12157"/>
                  </a:cubicBezTo>
                  <a:cubicBezTo>
                    <a:pt x="15802" y="12309"/>
                    <a:pt x="15462" y="12461"/>
                    <a:pt x="15145" y="12324"/>
                  </a:cubicBezTo>
                  <a:cubicBezTo>
                    <a:pt x="14828" y="12188"/>
                    <a:pt x="14922" y="12415"/>
                    <a:pt x="14793" y="12415"/>
                  </a:cubicBezTo>
                  <a:cubicBezTo>
                    <a:pt x="14664" y="12415"/>
                    <a:pt x="14523" y="12673"/>
                    <a:pt x="14641" y="12841"/>
                  </a:cubicBezTo>
                  <a:cubicBezTo>
                    <a:pt x="14758" y="13008"/>
                    <a:pt x="15016" y="12856"/>
                    <a:pt x="15227" y="12871"/>
                  </a:cubicBezTo>
                  <a:cubicBezTo>
                    <a:pt x="15438" y="12886"/>
                    <a:pt x="15462" y="12962"/>
                    <a:pt x="15485" y="12810"/>
                  </a:cubicBezTo>
                  <a:cubicBezTo>
                    <a:pt x="15509" y="12659"/>
                    <a:pt x="15732" y="12734"/>
                    <a:pt x="15884" y="12780"/>
                  </a:cubicBezTo>
                  <a:cubicBezTo>
                    <a:pt x="16036" y="12825"/>
                    <a:pt x="16001" y="13099"/>
                    <a:pt x="16189" y="13129"/>
                  </a:cubicBezTo>
                  <a:cubicBezTo>
                    <a:pt x="16377" y="13159"/>
                    <a:pt x="16224" y="13403"/>
                    <a:pt x="16341" y="13570"/>
                  </a:cubicBezTo>
                  <a:cubicBezTo>
                    <a:pt x="16459" y="13737"/>
                    <a:pt x="16834" y="13646"/>
                    <a:pt x="16975" y="13828"/>
                  </a:cubicBezTo>
                  <a:cubicBezTo>
                    <a:pt x="17116" y="14010"/>
                    <a:pt x="17712" y="14373"/>
                    <a:pt x="17796" y="14238"/>
                  </a:cubicBezTo>
                  <a:cubicBezTo>
                    <a:pt x="17890" y="14086"/>
                    <a:pt x="17280" y="13387"/>
                    <a:pt x="17104" y="13327"/>
                  </a:cubicBezTo>
                  <a:cubicBezTo>
                    <a:pt x="16928" y="13266"/>
                    <a:pt x="17280" y="13190"/>
                    <a:pt x="17503" y="13418"/>
                  </a:cubicBezTo>
                  <a:cubicBezTo>
                    <a:pt x="17726" y="13646"/>
                    <a:pt x="18054" y="13752"/>
                    <a:pt x="18218" y="13478"/>
                  </a:cubicBezTo>
                  <a:cubicBezTo>
                    <a:pt x="18382" y="13205"/>
                    <a:pt x="18077" y="13281"/>
                    <a:pt x="18077" y="13084"/>
                  </a:cubicBezTo>
                  <a:cubicBezTo>
                    <a:pt x="18077" y="12886"/>
                    <a:pt x="17972" y="12613"/>
                    <a:pt x="17808" y="12613"/>
                  </a:cubicBezTo>
                  <a:cubicBezTo>
                    <a:pt x="17643" y="12613"/>
                    <a:pt x="17221" y="12188"/>
                    <a:pt x="17374" y="12097"/>
                  </a:cubicBezTo>
                  <a:cubicBezTo>
                    <a:pt x="17526" y="12005"/>
                    <a:pt x="17327" y="11884"/>
                    <a:pt x="17444" y="11717"/>
                  </a:cubicBezTo>
                  <a:cubicBezTo>
                    <a:pt x="17561" y="11550"/>
                    <a:pt x="17679" y="11869"/>
                    <a:pt x="17819" y="11884"/>
                  </a:cubicBezTo>
                  <a:close/>
                  <a:moveTo>
                    <a:pt x="13984" y="13220"/>
                  </a:moveTo>
                  <a:cubicBezTo>
                    <a:pt x="14007" y="13068"/>
                    <a:pt x="13597" y="13008"/>
                    <a:pt x="13620" y="12841"/>
                  </a:cubicBezTo>
                  <a:cubicBezTo>
                    <a:pt x="13644" y="12673"/>
                    <a:pt x="13233" y="12537"/>
                    <a:pt x="13104" y="12446"/>
                  </a:cubicBezTo>
                  <a:cubicBezTo>
                    <a:pt x="12975" y="12355"/>
                    <a:pt x="12776" y="12309"/>
                    <a:pt x="12776" y="12127"/>
                  </a:cubicBezTo>
                  <a:cubicBezTo>
                    <a:pt x="12776" y="11945"/>
                    <a:pt x="12494" y="12081"/>
                    <a:pt x="12482" y="12355"/>
                  </a:cubicBezTo>
                  <a:cubicBezTo>
                    <a:pt x="12471" y="12628"/>
                    <a:pt x="12353" y="12567"/>
                    <a:pt x="12412" y="12825"/>
                  </a:cubicBezTo>
                  <a:cubicBezTo>
                    <a:pt x="12471" y="13084"/>
                    <a:pt x="12154" y="13145"/>
                    <a:pt x="12189" y="13281"/>
                  </a:cubicBezTo>
                  <a:cubicBezTo>
                    <a:pt x="12224" y="13418"/>
                    <a:pt x="12377" y="13266"/>
                    <a:pt x="12518" y="13266"/>
                  </a:cubicBezTo>
                  <a:cubicBezTo>
                    <a:pt x="12658" y="13266"/>
                    <a:pt x="12480" y="13520"/>
                    <a:pt x="12658" y="13539"/>
                  </a:cubicBezTo>
                  <a:cubicBezTo>
                    <a:pt x="12799" y="13554"/>
                    <a:pt x="13045" y="13342"/>
                    <a:pt x="13104" y="13220"/>
                  </a:cubicBezTo>
                  <a:cubicBezTo>
                    <a:pt x="13163" y="13099"/>
                    <a:pt x="13280" y="13053"/>
                    <a:pt x="13444" y="13205"/>
                  </a:cubicBezTo>
                  <a:cubicBezTo>
                    <a:pt x="13608" y="13357"/>
                    <a:pt x="13960" y="13372"/>
                    <a:pt x="13984" y="13220"/>
                  </a:cubicBezTo>
                  <a:close/>
                  <a:moveTo>
                    <a:pt x="13139" y="14056"/>
                  </a:moveTo>
                  <a:cubicBezTo>
                    <a:pt x="13327" y="14207"/>
                    <a:pt x="13608" y="13797"/>
                    <a:pt x="13585" y="13676"/>
                  </a:cubicBezTo>
                  <a:cubicBezTo>
                    <a:pt x="13562" y="13554"/>
                    <a:pt x="12913" y="13872"/>
                    <a:pt x="13139" y="14056"/>
                  </a:cubicBezTo>
                  <a:close/>
                  <a:moveTo>
                    <a:pt x="14171" y="14390"/>
                  </a:moveTo>
                  <a:cubicBezTo>
                    <a:pt x="14254" y="14374"/>
                    <a:pt x="14418" y="13995"/>
                    <a:pt x="14207" y="14010"/>
                  </a:cubicBezTo>
                  <a:cubicBezTo>
                    <a:pt x="13996" y="14025"/>
                    <a:pt x="14044" y="14413"/>
                    <a:pt x="14171" y="14390"/>
                  </a:cubicBezTo>
                  <a:close/>
                  <a:moveTo>
                    <a:pt x="11216" y="1284"/>
                  </a:moveTo>
                  <a:cubicBezTo>
                    <a:pt x="11380" y="1147"/>
                    <a:pt x="11509" y="1238"/>
                    <a:pt x="11368" y="1329"/>
                  </a:cubicBezTo>
                  <a:cubicBezTo>
                    <a:pt x="11227" y="1421"/>
                    <a:pt x="11274" y="1481"/>
                    <a:pt x="11474" y="1466"/>
                  </a:cubicBezTo>
                  <a:cubicBezTo>
                    <a:pt x="11673" y="1451"/>
                    <a:pt x="11392" y="1542"/>
                    <a:pt x="11392" y="1694"/>
                  </a:cubicBezTo>
                  <a:cubicBezTo>
                    <a:pt x="11392" y="1846"/>
                    <a:pt x="11626" y="1755"/>
                    <a:pt x="11638" y="1906"/>
                  </a:cubicBezTo>
                  <a:cubicBezTo>
                    <a:pt x="11650" y="2058"/>
                    <a:pt x="12154" y="2119"/>
                    <a:pt x="12307" y="1937"/>
                  </a:cubicBezTo>
                  <a:cubicBezTo>
                    <a:pt x="12459" y="1755"/>
                    <a:pt x="12400" y="1982"/>
                    <a:pt x="12389" y="2104"/>
                  </a:cubicBezTo>
                  <a:cubicBezTo>
                    <a:pt x="12377" y="2225"/>
                    <a:pt x="13104" y="2332"/>
                    <a:pt x="13139" y="2180"/>
                  </a:cubicBezTo>
                  <a:cubicBezTo>
                    <a:pt x="13174" y="2028"/>
                    <a:pt x="13280" y="2089"/>
                    <a:pt x="13421" y="2134"/>
                  </a:cubicBezTo>
                  <a:cubicBezTo>
                    <a:pt x="13562" y="2180"/>
                    <a:pt x="14254" y="1967"/>
                    <a:pt x="14265" y="1785"/>
                  </a:cubicBezTo>
                  <a:cubicBezTo>
                    <a:pt x="14277" y="1603"/>
                    <a:pt x="14488" y="1876"/>
                    <a:pt x="14265" y="2074"/>
                  </a:cubicBezTo>
                  <a:cubicBezTo>
                    <a:pt x="14042" y="2271"/>
                    <a:pt x="13597" y="2241"/>
                    <a:pt x="13397" y="2317"/>
                  </a:cubicBezTo>
                  <a:cubicBezTo>
                    <a:pt x="13198" y="2393"/>
                    <a:pt x="13526" y="2575"/>
                    <a:pt x="13726" y="2772"/>
                  </a:cubicBezTo>
                  <a:cubicBezTo>
                    <a:pt x="13925" y="2970"/>
                    <a:pt x="13468" y="2863"/>
                    <a:pt x="13280" y="2605"/>
                  </a:cubicBezTo>
                  <a:cubicBezTo>
                    <a:pt x="13092" y="2347"/>
                    <a:pt x="12670" y="2347"/>
                    <a:pt x="12447" y="2362"/>
                  </a:cubicBezTo>
                  <a:cubicBezTo>
                    <a:pt x="12224" y="2377"/>
                    <a:pt x="12295" y="2909"/>
                    <a:pt x="12459" y="2909"/>
                  </a:cubicBezTo>
                  <a:cubicBezTo>
                    <a:pt x="12623" y="2909"/>
                    <a:pt x="12787" y="2985"/>
                    <a:pt x="12952" y="3319"/>
                  </a:cubicBezTo>
                  <a:cubicBezTo>
                    <a:pt x="13116" y="3653"/>
                    <a:pt x="13468" y="3577"/>
                    <a:pt x="13468" y="3729"/>
                  </a:cubicBezTo>
                  <a:cubicBezTo>
                    <a:pt x="13468" y="3881"/>
                    <a:pt x="13010" y="3607"/>
                    <a:pt x="12752" y="3547"/>
                  </a:cubicBezTo>
                  <a:cubicBezTo>
                    <a:pt x="12494" y="3486"/>
                    <a:pt x="12084" y="3698"/>
                    <a:pt x="12072" y="3941"/>
                  </a:cubicBezTo>
                  <a:cubicBezTo>
                    <a:pt x="12060" y="4184"/>
                    <a:pt x="12447" y="4154"/>
                    <a:pt x="12705" y="3957"/>
                  </a:cubicBezTo>
                  <a:cubicBezTo>
                    <a:pt x="12963" y="3759"/>
                    <a:pt x="12776" y="4017"/>
                    <a:pt x="12647" y="4169"/>
                  </a:cubicBezTo>
                  <a:cubicBezTo>
                    <a:pt x="12518" y="4321"/>
                    <a:pt x="12952" y="4443"/>
                    <a:pt x="12952" y="4625"/>
                  </a:cubicBezTo>
                  <a:cubicBezTo>
                    <a:pt x="12952" y="4807"/>
                    <a:pt x="12635" y="4746"/>
                    <a:pt x="12600" y="4579"/>
                  </a:cubicBezTo>
                  <a:cubicBezTo>
                    <a:pt x="12565" y="4412"/>
                    <a:pt x="12447" y="4245"/>
                    <a:pt x="12142" y="4276"/>
                  </a:cubicBezTo>
                  <a:cubicBezTo>
                    <a:pt x="11837" y="4306"/>
                    <a:pt x="11919" y="4579"/>
                    <a:pt x="12107" y="4610"/>
                  </a:cubicBezTo>
                  <a:cubicBezTo>
                    <a:pt x="12295" y="4640"/>
                    <a:pt x="12307" y="4822"/>
                    <a:pt x="12095" y="4822"/>
                  </a:cubicBezTo>
                  <a:cubicBezTo>
                    <a:pt x="11884" y="4822"/>
                    <a:pt x="11408" y="4994"/>
                    <a:pt x="11556" y="5172"/>
                  </a:cubicBezTo>
                  <a:cubicBezTo>
                    <a:pt x="11720" y="5369"/>
                    <a:pt x="12318" y="5172"/>
                    <a:pt x="12424" y="5293"/>
                  </a:cubicBezTo>
                  <a:cubicBezTo>
                    <a:pt x="12529" y="5415"/>
                    <a:pt x="12823" y="5460"/>
                    <a:pt x="12893" y="5324"/>
                  </a:cubicBezTo>
                  <a:cubicBezTo>
                    <a:pt x="12963" y="5187"/>
                    <a:pt x="13198" y="5248"/>
                    <a:pt x="13433" y="5248"/>
                  </a:cubicBezTo>
                  <a:cubicBezTo>
                    <a:pt x="13667" y="5248"/>
                    <a:pt x="13726" y="5293"/>
                    <a:pt x="13831" y="5415"/>
                  </a:cubicBezTo>
                  <a:cubicBezTo>
                    <a:pt x="13937" y="5536"/>
                    <a:pt x="14125" y="5490"/>
                    <a:pt x="14254" y="5369"/>
                  </a:cubicBezTo>
                  <a:cubicBezTo>
                    <a:pt x="14383" y="5248"/>
                    <a:pt x="14383" y="5248"/>
                    <a:pt x="14547" y="5248"/>
                  </a:cubicBezTo>
                  <a:cubicBezTo>
                    <a:pt x="14711" y="5248"/>
                    <a:pt x="14746" y="5111"/>
                    <a:pt x="14664" y="4944"/>
                  </a:cubicBezTo>
                  <a:cubicBezTo>
                    <a:pt x="14582" y="4777"/>
                    <a:pt x="14371" y="5065"/>
                    <a:pt x="14347" y="4944"/>
                  </a:cubicBezTo>
                  <a:cubicBezTo>
                    <a:pt x="14318" y="4794"/>
                    <a:pt x="14125" y="4746"/>
                    <a:pt x="13796" y="4807"/>
                  </a:cubicBezTo>
                  <a:cubicBezTo>
                    <a:pt x="13468" y="4868"/>
                    <a:pt x="13608" y="4534"/>
                    <a:pt x="13808" y="4610"/>
                  </a:cubicBezTo>
                  <a:cubicBezTo>
                    <a:pt x="14007" y="4686"/>
                    <a:pt x="14277" y="4655"/>
                    <a:pt x="14500" y="4579"/>
                  </a:cubicBezTo>
                  <a:cubicBezTo>
                    <a:pt x="14723" y="4503"/>
                    <a:pt x="14547" y="4367"/>
                    <a:pt x="14547" y="4245"/>
                  </a:cubicBezTo>
                  <a:cubicBezTo>
                    <a:pt x="14547" y="4124"/>
                    <a:pt x="14828" y="4200"/>
                    <a:pt x="15039" y="4200"/>
                  </a:cubicBezTo>
                  <a:cubicBezTo>
                    <a:pt x="15251" y="4200"/>
                    <a:pt x="15556" y="3759"/>
                    <a:pt x="15567" y="3501"/>
                  </a:cubicBezTo>
                  <a:cubicBezTo>
                    <a:pt x="15579" y="3243"/>
                    <a:pt x="15098" y="3304"/>
                    <a:pt x="14864" y="3304"/>
                  </a:cubicBezTo>
                  <a:cubicBezTo>
                    <a:pt x="14629" y="3304"/>
                    <a:pt x="15016" y="3076"/>
                    <a:pt x="15462" y="3106"/>
                  </a:cubicBezTo>
                  <a:cubicBezTo>
                    <a:pt x="15907" y="3137"/>
                    <a:pt x="15708" y="2879"/>
                    <a:pt x="15790" y="2787"/>
                  </a:cubicBezTo>
                  <a:cubicBezTo>
                    <a:pt x="15872" y="2696"/>
                    <a:pt x="16083" y="2894"/>
                    <a:pt x="16306" y="2833"/>
                  </a:cubicBezTo>
                  <a:cubicBezTo>
                    <a:pt x="16529" y="2772"/>
                    <a:pt x="16377" y="2529"/>
                    <a:pt x="16529" y="2529"/>
                  </a:cubicBezTo>
                  <a:cubicBezTo>
                    <a:pt x="16637" y="2529"/>
                    <a:pt x="16881" y="2317"/>
                    <a:pt x="17362" y="1967"/>
                  </a:cubicBezTo>
                  <a:cubicBezTo>
                    <a:pt x="17843" y="1618"/>
                    <a:pt x="18218" y="1679"/>
                    <a:pt x="18242" y="1481"/>
                  </a:cubicBezTo>
                  <a:cubicBezTo>
                    <a:pt x="18265" y="1284"/>
                    <a:pt x="17573" y="1481"/>
                    <a:pt x="17456" y="1421"/>
                  </a:cubicBezTo>
                  <a:cubicBezTo>
                    <a:pt x="17338" y="1360"/>
                    <a:pt x="17937" y="1193"/>
                    <a:pt x="18077" y="1238"/>
                  </a:cubicBezTo>
                  <a:cubicBezTo>
                    <a:pt x="18218" y="1284"/>
                    <a:pt x="18406" y="1238"/>
                    <a:pt x="18887" y="935"/>
                  </a:cubicBezTo>
                  <a:cubicBezTo>
                    <a:pt x="19368" y="631"/>
                    <a:pt x="19157" y="555"/>
                    <a:pt x="18957" y="601"/>
                  </a:cubicBezTo>
                  <a:cubicBezTo>
                    <a:pt x="18758" y="646"/>
                    <a:pt x="18535" y="555"/>
                    <a:pt x="18547" y="388"/>
                  </a:cubicBezTo>
                  <a:cubicBezTo>
                    <a:pt x="18558" y="221"/>
                    <a:pt x="18253" y="373"/>
                    <a:pt x="18242" y="282"/>
                  </a:cubicBezTo>
                  <a:cubicBezTo>
                    <a:pt x="18230" y="191"/>
                    <a:pt x="17948" y="236"/>
                    <a:pt x="17643" y="388"/>
                  </a:cubicBezTo>
                  <a:cubicBezTo>
                    <a:pt x="17338" y="540"/>
                    <a:pt x="17620" y="236"/>
                    <a:pt x="17749" y="175"/>
                  </a:cubicBezTo>
                  <a:cubicBezTo>
                    <a:pt x="17878" y="115"/>
                    <a:pt x="16975" y="175"/>
                    <a:pt x="16822" y="39"/>
                  </a:cubicBezTo>
                  <a:cubicBezTo>
                    <a:pt x="16670" y="-98"/>
                    <a:pt x="16494" y="266"/>
                    <a:pt x="16353" y="84"/>
                  </a:cubicBezTo>
                  <a:cubicBezTo>
                    <a:pt x="16212" y="-98"/>
                    <a:pt x="15849" y="54"/>
                    <a:pt x="15896" y="191"/>
                  </a:cubicBezTo>
                  <a:cubicBezTo>
                    <a:pt x="15943" y="327"/>
                    <a:pt x="15837" y="327"/>
                    <a:pt x="15696" y="175"/>
                  </a:cubicBezTo>
                  <a:cubicBezTo>
                    <a:pt x="15556" y="23"/>
                    <a:pt x="15286" y="191"/>
                    <a:pt x="15039" y="145"/>
                  </a:cubicBezTo>
                  <a:cubicBezTo>
                    <a:pt x="14793" y="99"/>
                    <a:pt x="14899" y="403"/>
                    <a:pt x="14629" y="251"/>
                  </a:cubicBezTo>
                  <a:cubicBezTo>
                    <a:pt x="14359" y="99"/>
                    <a:pt x="14066" y="175"/>
                    <a:pt x="14148" y="221"/>
                  </a:cubicBezTo>
                  <a:cubicBezTo>
                    <a:pt x="14230" y="266"/>
                    <a:pt x="14125" y="358"/>
                    <a:pt x="14007" y="312"/>
                  </a:cubicBezTo>
                  <a:cubicBezTo>
                    <a:pt x="13890" y="266"/>
                    <a:pt x="13784" y="327"/>
                    <a:pt x="13843" y="479"/>
                  </a:cubicBezTo>
                  <a:cubicBezTo>
                    <a:pt x="13902" y="631"/>
                    <a:pt x="13409" y="434"/>
                    <a:pt x="13409" y="601"/>
                  </a:cubicBezTo>
                  <a:cubicBezTo>
                    <a:pt x="13409" y="768"/>
                    <a:pt x="13233" y="859"/>
                    <a:pt x="13092" y="707"/>
                  </a:cubicBezTo>
                  <a:cubicBezTo>
                    <a:pt x="12952" y="555"/>
                    <a:pt x="12506" y="509"/>
                    <a:pt x="12635" y="646"/>
                  </a:cubicBezTo>
                  <a:cubicBezTo>
                    <a:pt x="12764" y="783"/>
                    <a:pt x="12236" y="707"/>
                    <a:pt x="12377" y="844"/>
                  </a:cubicBezTo>
                  <a:cubicBezTo>
                    <a:pt x="12518" y="980"/>
                    <a:pt x="12201" y="1087"/>
                    <a:pt x="12201" y="1011"/>
                  </a:cubicBezTo>
                  <a:cubicBezTo>
                    <a:pt x="12201" y="935"/>
                    <a:pt x="11908" y="798"/>
                    <a:pt x="11790" y="935"/>
                  </a:cubicBezTo>
                  <a:cubicBezTo>
                    <a:pt x="11673" y="1071"/>
                    <a:pt x="11638" y="1238"/>
                    <a:pt x="11579" y="1147"/>
                  </a:cubicBezTo>
                  <a:cubicBezTo>
                    <a:pt x="11521" y="1056"/>
                    <a:pt x="11263" y="1087"/>
                    <a:pt x="11016" y="1208"/>
                  </a:cubicBezTo>
                  <a:cubicBezTo>
                    <a:pt x="10770" y="1329"/>
                    <a:pt x="11051" y="1421"/>
                    <a:pt x="11216" y="1284"/>
                  </a:cubicBezTo>
                  <a:close/>
                  <a:moveTo>
                    <a:pt x="9796" y="2787"/>
                  </a:moveTo>
                  <a:cubicBezTo>
                    <a:pt x="9969" y="2900"/>
                    <a:pt x="9867" y="3046"/>
                    <a:pt x="10054" y="3152"/>
                  </a:cubicBezTo>
                  <a:cubicBezTo>
                    <a:pt x="10242" y="3258"/>
                    <a:pt x="10782" y="3015"/>
                    <a:pt x="10829" y="3182"/>
                  </a:cubicBezTo>
                  <a:cubicBezTo>
                    <a:pt x="10875" y="3349"/>
                    <a:pt x="10277" y="3364"/>
                    <a:pt x="10359" y="3471"/>
                  </a:cubicBezTo>
                  <a:cubicBezTo>
                    <a:pt x="10442" y="3577"/>
                    <a:pt x="10782" y="3744"/>
                    <a:pt x="10735" y="3835"/>
                  </a:cubicBezTo>
                  <a:cubicBezTo>
                    <a:pt x="10688" y="3926"/>
                    <a:pt x="11298" y="4184"/>
                    <a:pt x="11356" y="4063"/>
                  </a:cubicBezTo>
                  <a:cubicBezTo>
                    <a:pt x="11415" y="3941"/>
                    <a:pt x="11579" y="3972"/>
                    <a:pt x="11732" y="4048"/>
                  </a:cubicBezTo>
                  <a:cubicBezTo>
                    <a:pt x="11884" y="4124"/>
                    <a:pt x="11896" y="3577"/>
                    <a:pt x="12002" y="3668"/>
                  </a:cubicBezTo>
                  <a:cubicBezTo>
                    <a:pt x="12107" y="3759"/>
                    <a:pt x="12095" y="3471"/>
                    <a:pt x="12271" y="3380"/>
                  </a:cubicBezTo>
                  <a:cubicBezTo>
                    <a:pt x="12447" y="3288"/>
                    <a:pt x="12701" y="3288"/>
                    <a:pt x="12717" y="3182"/>
                  </a:cubicBezTo>
                  <a:cubicBezTo>
                    <a:pt x="12729" y="3106"/>
                    <a:pt x="12670" y="3000"/>
                    <a:pt x="12459" y="3030"/>
                  </a:cubicBezTo>
                  <a:cubicBezTo>
                    <a:pt x="12248" y="3061"/>
                    <a:pt x="12107" y="2954"/>
                    <a:pt x="12201" y="2803"/>
                  </a:cubicBezTo>
                  <a:cubicBezTo>
                    <a:pt x="12295" y="2651"/>
                    <a:pt x="11966" y="2605"/>
                    <a:pt x="12084" y="2484"/>
                  </a:cubicBezTo>
                  <a:cubicBezTo>
                    <a:pt x="12201" y="2362"/>
                    <a:pt x="11861" y="2241"/>
                    <a:pt x="11896" y="2423"/>
                  </a:cubicBezTo>
                  <a:cubicBezTo>
                    <a:pt x="11931" y="2605"/>
                    <a:pt x="11685" y="2438"/>
                    <a:pt x="11650" y="2271"/>
                  </a:cubicBezTo>
                  <a:cubicBezTo>
                    <a:pt x="11614" y="2104"/>
                    <a:pt x="11134" y="2043"/>
                    <a:pt x="10817" y="1679"/>
                  </a:cubicBezTo>
                  <a:cubicBezTo>
                    <a:pt x="10500" y="1314"/>
                    <a:pt x="10172" y="1557"/>
                    <a:pt x="10359" y="1603"/>
                  </a:cubicBezTo>
                  <a:cubicBezTo>
                    <a:pt x="10547" y="1648"/>
                    <a:pt x="10535" y="1770"/>
                    <a:pt x="10383" y="1755"/>
                  </a:cubicBezTo>
                  <a:cubicBezTo>
                    <a:pt x="10230" y="1739"/>
                    <a:pt x="9961" y="1770"/>
                    <a:pt x="10207" y="1891"/>
                  </a:cubicBezTo>
                  <a:cubicBezTo>
                    <a:pt x="10453" y="2013"/>
                    <a:pt x="10183" y="2058"/>
                    <a:pt x="9984" y="2058"/>
                  </a:cubicBezTo>
                  <a:cubicBezTo>
                    <a:pt x="9785" y="2058"/>
                    <a:pt x="9773" y="2393"/>
                    <a:pt x="10031" y="2438"/>
                  </a:cubicBezTo>
                  <a:cubicBezTo>
                    <a:pt x="10289" y="2484"/>
                    <a:pt x="10101" y="2681"/>
                    <a:pt x="9890" y="2605"/>
                  </a:cubicBezTo>
                  <a:cubicBezTo>
                    <a:pt x="9679" y="2529"/>
                    <a:pt x="9609" y="2666"/>
                    <a:pt x="9796" y="2787"/>
                  </a:cubicBezTo>
                  <a:close/>
                  <a:moveTo>
                    <a:pt x="11485" y="4488"/>
                  </a:moveTo>
                  <a:cubicBezTo>
                    <a:pt x="11274" y="4351"/>
                    <a:pt x="11009" y="4641"/>
                    <a:pt x="11227" y="4746"/>
                  </a:cubicBezTo>
                  <a:cubicBezTo>
                    <a:pt x="11415" y="4837"/>
                    <a:pt x="11697" y="4625"/>
                    <a:pt x="11485" y="4488"/>
                  </a:cubicBezTo>
                  <a:close/>
                  <a:moveTo>
                    <a:pt x="10887" y="6280"/>
                  </a:moveTo>
                  <a:cubicBezTo>
                    <a:pt x="10969" y="6584"/>
                    <a:pt x="11063" y="6371"/>
                    <a:pt x="11192" y="6493"/>
                  </a:cubicBezTo>
                  <a:cubicBezTo>
                    <a:pt x="11321" y="6614"/>
                    <a:pt x="11521" y="6690"/>
                    <a:pt x="11626" y="6569"/>
                  </a:cubicBezTo>
                  <a:cubicBezTo>
                    <a:pt x="11732" y="6447"/>
                    <a:pt x="11779" y="6356"/>
                    <a:pt x="11814" y="6462"/>
                  </a:cubicBezTo>
                  <a:cubicBezTo>
                    <a:pt x="11871" y="6635"/>
                    <a:pt x="12131" y="6660"/>
                    <a:pt x="12694" y="6675"/>
                  </a:cubicBezTo>
                  <a:cubicBezTo>
                    <a:pt x="13257" y="6690"/>
                    <a:pt x="13116" y="6371"/>
                    <a:pt x="13280" y="6493"/>
                  </a:cubicBezTo>
                  <a:cubicBezTo>
                    <a:pt x="13444" y="6614"/>
                    <a:pt x="13820" y="6614"/>
                    <a:pt x="13984" y="6569"/>
                  </a:cubicBezTo>
                  <a:cubicBezTo>
                    <a:pt x="14148" y="6523"/>
                    <a:pt x="14230" y="6189"/>
                    <a:pt x="14218" y="6022"/>
                  </a:cubicBezTo>
                  <a:cubicBezTo>
                    <a:pt x="14207" y="5855"/>
                    <a:pt x="12952" y="5718"/>
                    <a:pt x="12729" y="5885"/>
                  </a:cubicBezTo>
                  <a:cubicBezTo>
                    <a:pt x="12506" y="6052"/>
                    <a:pt x="12154" y="5809"/>
                    <a:pt x="11978" y="5931"/>
                  </a:cubicBezTo>
                  <a:cubicBezTo>
                    <a:pt x="11802" y="6052"/>
                    <a:pt x="11861" y="5779"/>
                    <a:pt x="11544" y="5764"/>
                  </a:cubicBezTo>
                  <a:cubicBezTo>
                    <a:pt x="11227" y="5749"/>
                    <a:pt x="11568" y="5536"/>
                    <a:pt x="11626" y="5445"/>
                  </a:cubicBezTo>
                  <a:cubicBezTo>
                    <a:pt x="11685" y="5354"/>
                    <a:pt x="11145" y="5111"/>
                    <a:pt x="10922" y="5172"/>
                  </a:cubicBezTo>
                  <a:cubicBezTo>
                    <a:pt x="10700" y="5232"/>
                    <a:pt x="10570" y="5081"/>
                    <a:pt x="10359" y="4959"/>
                  </a:cubicBezTo>
                  <a:cubicBezTo>
                    <a:pt x="10148" y="4837"/>
                    <a:pt x="9575" y="4866"/>
                    <a:pt x="9691" y="5081"/>
                  </a:cubicBezTo>
                  <a:cubicBezTo>
                    <a:pt x="9773" y="5232"/>
                    <a:pt x="10453" y="5551"/>
                    <a:pt x="10524" y="5399"/>
                  </a:cubicBezTo>
                  <a:cubicBezTo>
                    <a:pt x="10594" y="5248"/>
                    <a:pt x="10770" y="5582"/>
                    <a:pt x="10875" y="5749"/>
                  </a:cubicBezTo>
                  <a:cubicBezTo>
                    <a:pt x="10981" y="5916"/>
                    <a:pt x="10805" y="5976"/>
                    <a:pt x="10887" y="6280"/>
                  </a:cubicBezTo>
                  <a:close/>
                  <a:moveTo>
                    <a:pt x="8975" y="8710"/>
                  </a:moveTo>
                  <a:cubicBezTo>
                    <a:pt x="9233" y="8938"/>
                    <a:pt x="9151" y="8528"/>
                    <a:pt x="9445" y="8543"/>
                  </a:cubicBezTo>
                  <a:cubicBezTo>
                    <a:pt x="9738" y="8558"/>
                    <a:pt x="9749" y="7935"/>
                    <a:pt x="9796" y="7708"/>
                  </a:cubicBezTo>
                  <a:cubicBezTo>
                    <a:pt x="9843" y="7480"/>
                    <a:pt x="9562" y="7495"/>
                    <a:pt x="9632" y="7662"/>
                  </a:cubicBezTo>
                  <a:cubicBezTo>
                    <a:pt x="9703" y="7829"/>
                    <a:pt x="9620" y="7996"/>
                    <a:pt x="9597" y="7799"/>
                  </a:cubicBezTo>
                  <a:cubicBezTo>
                    <a:pt x="9573" y="7601"/>
                    <a:pt x="9351" y="7784"/>
                    <a:pt x="9269" y="7632"/>
                  </a:cubicBezTo>
                  <a:cubicBezTo>
                    <a:pt x="9186" y="7480"/>
                    <a:pt x="9527" y="7465"/>
                    <a:pt x="9609" y="7267"/>
                  </a:cubicBezTo>
                  <a:cubicBezTo>
                    <a:pt x="9691" y="7070"/>
                    <a:pt x="9339" y="7100"/>
                    <a:pt x="9421" y="6948"/>
                  </a:cubicBezTo>
                  <a:cubicBezTo>
                    <a:pt x="9503" y="6797"/>
                    <a:pt x="8905" y="6964"/>
                    <a:pt x="9081" y="7055"/>
                  </a:cubicBezTo>
                  <a:cubicBezTo>
                    <a:pt x="9257" y="7146"/>
                    <a:pt x="9093" y="7267"/>
                    <a:pt x="8928" y="7115"/>
                  </a:cubicBezTo>
                  <a:cubicBezTo>
                    <a:pt x="8764" y="6964"/>
                    <a:pt x="8309" y="7218"/>
                    <a:pt x="8471" y="7389"/>
                  </a:cubicBezTo>
                  <a:cubicBezTo>
                    <a:pt x="8600" y="7525"/>
                    <a:pt x="8987" y="7298"/>
                    <a:pt x="8764" y="7693"/>
                  </a:cubicBezTo>
                  <a:cubicBezTo>
                    <a:pt x="8541" y="8087"/>
                    <a:pt x="8448" y="7586"/>
                    <a:pt x="8236" y="7632"/>
                  </a:cubicBezTo>
                  <a:cubicBezTo>
                    <a:pt x="8025" y="7677"/>
                    <a:pt x="8119" y="8011"/>
                    <a:pt x="8436" y="8133"/>
                  </a:cubicBezTo>
                  <a:cubicBezTo>
                    <a:pt x="8752" y="8254"/>
                    <a:pt x="8717" y="8482"/>
                    <a:pt x="8975" y="8710"/>
                  </a:cubicBezTo>
                  <a:close/>
                  <a:moveTo>
                    <a:pt x="10477" y="6584"/>
                  </a:moveTo>
                  <a:cubicBezTo>
                    <a:pt x="10688" y="6569"/>
                    <a:pt x="10582" y="6235"/>
                    <a:pt x="10348" y="6007"/>
                  </a:cubicBezTo>
                  <a:cubicBezTo>
                    <a:pt x="10113" y="5779"/>
                    <a:pt x="9586" y="6247"/>
                    <a:pt x="9679" y="6341"/>
                  </a:cubicBezTo>
                  <a:cubicBezTo>
                    <a:pt x="9785" y="6447"/>
                    <a:pt x="10266" y="6599"/>
                    <a:pt x="10477" y="6584"/>
                  </a:cubicBezTo>
                  <a:close/>
                  <a:moveTo>
                    <a:pt x="10606" y="4367"/>
                  </a:moveTo>
                  <a:cubicBezTo>
                    <a:pt x="10582" y="4276"/>
                    <a:pt x="9693" y="4414"/>
                    <a:pt x="9832" y="4549"/>
                  </a:cubicBezTo>
                  <a:cubicBezTo>
                    <a:pt x="10066" y="4777"/>
                    <a:pt x="10629" y="4458"/>
                    <a:pt x="10606" y="4367"/>
                  </a:cubicBezTo>
                  <a:close/>
                  <a:moveTo>
                    <a:pt x="9656" y="4291"/>
                  </a:moveTo>
                  <a:cubicBezTo>
                    <a:pt x="9832" y="4291"/>
                    <a:pt x="9972" y="4260"/>
                    <a:pt x="10125" y="4184"/>
                  </a:cubicBezTo>
                  <a:cubicBezTo>
                    <a:pt x="10277" y="4109"/>
                    <a:pt x="10043" y="4109"/>
                    <a:pt x="10148" y="3926"/>
                  </a:cubicBezTo>
                  <a:cubicBezTo>
                    <a:pt x="10254" y="3744"/>
                    <a:pt x="9890" y="3729"/>
                    <a:pt x="9867" y="3790"/>
                  </a:cubicBezTo>
                  <a:cubicBezTo>
                    <a:pt x="9843" y="3850"/>
                    <a:pt x="9386" y="3425"/>
                    <a:pt x="9315" y="3562"/>
                  </a:cubicBezTo>
                  <a:cubicBezTo>
                    <a:pt x="9245" y="3698"/>
                    <a:pt x="9480" y="4291"/>
                    <a:pt x="9656" y="4291"/>
                  </a:cubicBezTo>
                  <a:close/>
                  <a:moveTo>
                    <a:pt x="9163" y="5187"/>
                  </a:moveTo>
                  <a:cubicBezTo>
                    <a:pt x="9151" y="5339"/>
                    <a:pt x="8881" y="5156"/>
                    <a:pt x="8670" y="5050"/>
                  </a:cubicBezTo>
                  <a:cubicBezTo>
                    <a:pt x="8459" y="4944"/>
                    <a:pt x="8588" y="5263"/>
                    <a:pt x="8752" y="5445"/>
                  </a:cubicBezTo>
                  <a:cubicBezTo>
                    <a:pt x="8917" y="5627"/>
                    <a:pt x="8670" y="5536"/>
                    <a:pt x="8448" y="5339"/>
                  </a:cubicBezTo>
                  <a:cubicBezTo>
                    <a:pt x="8225" y="5141"/>
                    <a:pt x="8248" y="5475"/>
                    <a:pt x="8354" y="5582"/>
                  </a:cubicBezTo>
                  <a:cubicBezTo>
                    <a:pt x="8459" y="5688"/>
                    <a:pt x="8330" y="5840"/>
                    <a:pt x="8189" y="5597"/>
                  </a:cubicBezTo>
                  <a:cubicBezTo>
                    <a:pt x="8049" y="5354"/>
                    <a:pt x="7978" y="5096"/>
                    <a:pt x="7755" y="5081"/>
                  </a:cubicBezTo>
                  <a:cubicBezTo>
                    <a:pt x="7533" y="5065"/>
                    <a:pt x="7634" y="5361"/>
                    <a:pt x="7720" y="5506"/>
                  </a:cubicBezTo>
                  <a:cubicBezTo>
                    <a:pt x="7838" y="5703"/>
                    <a:pt x="7955" y="5749"/>
                    <a:pt x="8143" y="5885"/>
                  </a:cubicBezTo>
                  <a:cubicBezTo>
                    <a:pt x="8330" y="6022"/>
                    <a:pt x="8635" y="5825"/>
                    <a:pt x="8776" y="5870"/>
                  </a:cubicBezTo>
                  <a:cubicBezTo>
                    <a:pt x="8917" y="5916"/>
                    <a:pt x="8623" y="6143"/>
                    <a:pt x="8717" y="6295"/>
                  </a:cubicBezTo>
                  <a:cubicBezTo>
                    <a:pt x="8811" y="6447"/>
                    <a:pt x="9069" y="6341"/>
                    <a:pt x="9269" y="6326"/>
                  </a:cubicBezTo>
                  <a:cubicBezTo>
                    <a:pt x="9468" y="6311"/>
                    <a:pt x="9374" y="6159"/>
                    <a:pt x="9491" y="6052"/>
                  </a:cubicBezTo>
                  <a:cubicBezTo>
                    <a:pt x="9609" y="5946"/>
                    <a:pt x="9374" y="5961"/>
                    <a:pt x="9468" y="5703"/>
                  </a:cubicBezTo>
                  <a:cubicBezTo>
                    <a:pt x="9562" y="5445"/>
                    <a:pt x="9175" y="5035"/>
                    <a:pt x="9163" y="5187"/>
                  </a:cubicBezTo>
                  <a:close/>
                  <a:moveTo>
                    <a:pt x="7838" y="6250"/>
                  </a:moveTo>
                  <a:cubicBezTo>
                    <a:pt x="7920" y="6128"/>
                    <a:pt x="7662" y="5870"/>
                    <a:pt x="7591" y="6083"/>
                  </a:cubicBezTo>
                  <a:cubicBezTo>
                    <a:pt x="7521" y="6295"/>
                    <a:pt x="7754" y="6373"/>
                    <a:pt x="7838" y="6250"/>
                  </a:cubicBezTo>
                  <a:close/>
                  <a:moveTo>
                    <a:pt x="9163" y="2803"/>
                  </a:moveTo>
                  <a:cubicBezTo>
                    <a:pt x="9245" y="2620"/>
                    <a:pt x="8668" y="2477"/>
                    <a:pt x="8811" y="2636"/>
                  </a:cubicBezTo>
                  <a:cubicBezTo>
                    <a:pt x="8893" y="2727"/>
                    <a:pt x="9081" y="2985"/>
                    <a:pt x="9163" y="2803"/>
                  </a:cubicBezTo>
                  <a:close/>
                  <a:moveTo>
                    <a:pt x="7638" y="4792"/>
                  </a:moveTo>
                  <a:cubicBezTo>
                    <a:pt x="7732" y="4640"/>
                    <a:pt x="7263" y="4154"/>
                    <a:pt x="7239" y="4382"/>
                  </a:cubicBezTo>
                  <a:cubicBezTo>
                    <a:pt x="7216" y="4610"/>
                    <a:pt x="7538" y="4953"/>
                    <a:pt x="7638" y="4792"/>
                  </a:cubicBezTo>
                  <a:close/>
                  <a:moveTo>
                    <a:pt x="7556" y="3516"/>
                  </a:moveTo>
                  <a:cubicBezTo>
                    <a:pt x="7697" y="3395"/>
                    <a:pt x="7955" y="3592"/>
                    <a:pt x="7908" y="3729"/>
                  </a:cubicBezTo>
                  <a:cubicBezTo>
                    <a:pt x="7861" y="3866"/>
                    <a:pt x="7455" y="3701"/>
                    <a:pt x="7486" y="3820"/>
                  </a:cubicBezTo>
                  <a:cubicBezTo>
                    <a:pt x="7497" y="3866"/>
                    <a:pt x="7544" y="4048"/>
                    <a:pt x="7826" y="3941"/>
                  </a:cubicBezTo>
                  <a:cubicBezTo>
                    <a:pt x="8107" y="3835"/>
                    <a:pt x="8342" y="3911"/>
                    <a:pt x="8530" y="4109"/>
                  </a:cubicBezTo>
                  <a:cubicBezTo>
                    <a:pt x="8717" y="4306"/>
                    <a:pt x="8893" y="4382"/>
                    <a:pt x="9022" y="4184"/>
                  </a:cubicBezTo>
                  <a:cubicBezTo>
                    <a:pt x="9151" y="3987"/>
                    <a:pt x="8858" y="3957"/>
                    <a:pt x="8917" y="3805"/>
                  </a:cubicBezTo>
                  <a:cubicBezTo>
                    <a:pt x="8975" y="3653"/>
                    <a:pt x="8729" y="3562"/>
                    <a:pt x="8600" y="3562"/>
                  </a:cubicBezTo>
                  <a:cubicBezTo>
                    <a:pt x="8471" y="3562"/>
                    <a:pt x="8424" y="3258"/>
                    <a:pt x="8318" y="3319"/>
                  </a:cubicBezTo>
                  <a:cubicBezTo>
                    <a:pt x="8213" y="3380"/>
                    <a:pt x="8143" y="3486"/>
                    <a:pt x="8143" y="3288"/>
                  </a:cubicBezTo>
                  <a:cubicBezTo>
                    <a:pt x="8143" y="3091"/>
                    <a:pt x="7533" y="3076"/>
                    <a:pt x="7380" y="3152"/>
                  </a:cubicBezTo>
                  <a:cubicBezTo>
                    <a:pt x="7228" y="3228"/>
                    <a:pt x="7415" y="3638"/>
                    <a:pt x="7556" y="3516"/>
                  </a:cubicBezTo>
                  <a:close/>
                  <a:moveTo>
                    <a:pt x="5597" y="3987"/>
                  </a:moveTo>
                  <a:cubicBezTo>
                    <a:pt x="5715" y="4048"/>
                    <a:pt x="5832" y="3850"/>
                    <a:pt x="5914" y="3941"/>
                  </a:cubicBezTo>
                  <a:cubicBezTo>
                    <a:pt x="5996" y="4033"/>
                    <a:pt x="6360" y="4109"/>
                    <a:pt x="6360" y="3866"/>
                  </a:cubicBezTo>
                  <a:cubicBezTo>
                    <a:pt x="6360" y="3623"/>
                    <a:pt x="5902" y="3592"/>
                    <a:pt x="5785" y="3683"/>
                  </a:cubicBezTo>
                  <a:cubicBezTo>
                    <a:pt x="5668" y="3774"/>
                    <a:pt x="5128" y="3805"/>
                    <a:pt x="5281" y="3957"/>
                  </a:cubicBezTo>
                  <a:cubicBezTo>
                    <a:pt x="5374" y="4050"/>
                    <a:pt x="5480" y="3926"/>
                    <a:pt x="5597" y="3987"/>
                  </a:cubicBezTo>
                  <a:close/>
                  <a:moveTo>
                    <a:pt x="6172" y="4276"/>
                  </a:moveTo>
                  <a:cubicBezTo>
                    <a:pt x="6324" y="4245"/>
                    <a:pt x="6254" y="4093"/>
                    <a:pt x="6008" y="4139"/>
                  </a:cubicBezTo>
                  <a:cubicBezTo>
                    <a:pt x="5761" y="4184"/>
                    <a:pt x="5339" y="4184"/>
                    <a:pt x="5339" y="4412"/>
                  </a:cubicBezTo>
                  <a:cubicBezTo>
                    <a:pt x="5339" y="4594"/>
                    <a:pt x="5421" y="4686"/>
                    <a:pt x="5691" y="4716"/>
                  </a:cubicBezTo>
                  <a:cubicBezTo>
                    <a:pt x="5961" y="4746"/>
                    <a:pt x="6195" y="4412"/>
                    <a:pt x="6066" y="4412"/>
                  </a:cubicBezTo>
                  <a:cubicBezTo>
                    <a:pt x="5937" y="4412"/>
                    <a:pt x="6020" y="4306"/>
                    <a:pt x="6172" y="4276"/>
                  </a:cubicBezTo>
                  <a:close/>
                  <a:moveTo>
                    <a:pt x="5198" y="4351"/>
                  </a:moveTo>
                  <a:cubicBezTo>
                    <a:pt x="5257" y="4169"/>
                    <a:pt x="4810" y="4200"/>
                    <a:pt x="4847" y="4260"/>
                  </a:cubicBezTo>
                  <a:cubicBezTo>
                    <a:pt x="4929" y="4397"/>
                    <a:pt x="5140" y="4534"/>
                    <a:pt x="5198" y="4351"/>
                  </a:cubicBezTo>
                  <a:close/>
                  <a:moveTo>
                    <a:pt x="4588" y="5445"/>
                  </a:moveTo>
                  <a:cubicBezTo>
                    <a:pt x="4424" y="5460"/>
                    <a:pt x="4436" y="5673"/>
                    <a:pt x="4624" y="5673"/>
                  </a:cubicBezTo>
                  <a:cubicBezTo>
                    <a:pt x="4811" y="5673"/>
                    <a:pt x="4870" y="5749"/>
                    <a:pt x="4600" y="5733"/>
                  </a:cubicBezTo>
                  <a:cubicBezTo>
                    <a:pt x="4330" y="5718"/>
                    <a:pt x="4213" y="6022"/>
                    <a:pt x="4401" y="5961"/>
                  </a:cubicBezTo>
                  <a:cubicBezTo>
                    <a:pt x="4588" y="5901"/>
                    <a:pt x="4811" y="5901"/>
                    <a:pt x="4671" y="5961"/>
                  </a:cubicBezTo>
                  <a:cubicBezTo>
                    <a:pt x="4530" y="6022"/>
                    <a:pt x="4146" y="6064"/>
                    <a:pt x="4201" y="6159"/>
                  </a:cubicBezTo>
                  <a:cubicBezTo>
                    <a:pt x="4237" y="6219"/>
                    <a:pt x="4389" y="6204"/>
                    <a:pt x="4542" y="6280"/>
                  </a:cubicBezTo>
                  <a:cubicBezTo>
                    <a:pt x="4694" y="6356"/>
                    <a:pt x="4788" y="6402"/>
                    <a:pt x="4905" y="6235"/>
                  </a:cubicBezTo>
                  <a:cubicBezTo>
                    <a:pt x="5022" y="6068"/>
                    <a:pt x="5175" y="5901"/>
                    <a:pt x="5116" y="6128"/>
                  </a:cubicBezTo>
                  <a:cubicBezTo>
                    <a:pt x="5058" y="6356"/>
                    <a:pt x="5304" y="6189"/>
                    <a:pt x="5621" y="6174"/>
                  </a:cubicBezTo>
                  <a:cubicBezTo>
                    <a:pt x="5937" y="6159"/>
                    <a:pt x="5562" y="6417"/>
                    <a:pt x="5234" y="6447"/>
                  </a:cubicBezTo>
                  <a:cubicBezTo>
                    <a:pt x="4905" y="6478"/>
                    <a:pt x="4964" y="6690"/>
                    <a:pt x="5222" y="6766"/>
                  </a:cubicBezTo>
                  <a:cubicBezTo>
                    <a:pt x="5480" y="6842"/>
                    <a:pt x="6031" y="6554"/>
                    <a:pt x="6160" y="6386"/>
                  </a:cubicBezTo>
                  <a:cubicBezTo>
                    <a:pt x="6289" y="6219"/>
                    <a:pt x="6407" y="6478"/>
                    <a:pt x="6536" y="6356"/>
                  </a:cubicBezTo>
                  <a:cubicBezTo>
                    <a:pt x="6665" y="6235"/>
                    <a:pt x="6911" y="6371"/>
                    <a:pt x="7134" y="6311"/>
                  </a:cubicBezTo>
                  <a:cubicBezTo>
                    <a:pt x="7357" y="6250"/>
                    <a:pt x="7392" y="5703"/>
                    <a:pt x="7228" y="5612"/>
                  </a:cubicBezTo>
                  <a:cubicBezTo>
                    <a:pt x="7063" y="5521"/>
                    <a:pt x="7063" y="5718"/>
                    <a:pt x="6934" y="5749"/>
                  </a:cubicBezTo>
                  <a:cubicBezTo>
                    <a:pt x="6805" y="5779"/>
                    <a:pt x="6735" y="5566"/>
                    <a:pt x="6629" y="5430"/>
                  </a:cubicBezTo>
                  <a:cubicBezTo>
                    <a:pt x="6524" y="5293"/>
                    <a:pt x="6594" y="5035"/>
                    <a:pt x="6442" y="5065"/>
                  </a:cubicBezTo>
                  <a:cubicBezTo>
                    <a:pt x="6291" y="5095"/>
                    <a:pt x="5961" y="5415"/>
                    <a:pt x="6160" y="5445"/>
                  </a:cubicBezTo>
                  <a:cubicBezTo>
                    <a:pt x="6360" y="5475"/>
                    <a:pt x="6289" y="5612"/>
                    <a:pt x="6184" y="5673"/>
                  </a:cubicBezTo>
                  <a:cubicBezTo>
                    <a:pt x="6078" y="5733"/>
                    <a:pt x="6430" y="5840"/>
                    <a:pt x="6383" y="5931"/>
                  </a:cubicBezTo>
                  <a:cubicBezTo>
                    <a:pt x="6336" y="6022"/>
                    <a:pt x="5797" y="5946"/>
                    <a:pt x="5773" y="5794"/>
                  </a:cubicBezTo>
                  <a:cubicBezTo>
                    <a:pt x="5750" y="5642"/>
                    <a:pt x="5327" y="5369"/>
                    <a:pt x="5152" y="5430"/>
                  </a:cubicBezTo>
                  <a:cubicBezTo>
                    <a:pt x="4976" y="5490"/>
                    <a:pt x="5046" y="5248"/>
                    <a:pt x="4870" y="5232"/>
                  </a:cubicBezTo>
                  <a:cubicBezTo>
                    <a:pt x="4694" y="5217"/>
                    <a:pt x="4753" y="5430"/>
                    <a:pt x="4588" y="5445"/>
                  </a:cubicBezTo>
                  <a:close/>
                  <a:moveTo>
                    <a:pt x="2759" y="5521"/>
                  </a:moveTo>
                  <a:cubicBezTo>
                    <a:pt x="2841" y="5566"/>
                    <a:pt x="2759" y="5779"/>
                    <a:pt x="2853" y="5718"/>
                  </a:cubicBezTo>
                  <a:cubicBezTo>
                    <a:pt x="2946" y="5658"/>
                    <a:pt x="2970" y="5642"/>
                    <a:pt x="3040" y="5673"/>
                  </a:cubicBezTo>
                  <a:cubicBezTo>
                    <a:pt x="3167" y="5728"/>
                    <a:pt x="3193" y="5582"/>
                    <a:pt x="3251" y="5506"/>
                  </a:cubicBezTo>
                  <a:cubicBezTo>
                    <a:pt x="3310" y="5430"/>
                    <a:pt x="3287" y="5779"/>
                    <a:pt x="3439" y="5779"/>
                  </a:cubicBezTo>
                  <a:cubicBezTo>
                    <a:pt x="3568" y="5779"/>
                    <a:pt x="3545" y="5415"/>
                    <a:pt x="3662" y="5521"/>
                  </a:cubicBezTo>
                  <a:cubicBezTo>
                    <a:pt x="3779" y="5627"/>
                    <a:pt x="3814" y="5475"/>
                    <a:pt x="3838" y="5369"/>
                  </a:cubicBezTo>
                  <a:cubicBezTo>
                    <a:pt x="3861" y="5263"/>
                    <a:pt x="3861" y="5081"/>
                    <a:pt x="3990" y="5050"/>
                  </a:cubicBezTo>
                  <a:cubicBezTo>
                    <a:pt x="4119" y="5020"/>
                    <a:pt x="4014" y="5217"/>
                    <a:pt x="4072" y="5354"/>
                  </a:cubicBezTo>
                  <a:cubicBezTo>
                    <a:pt x="4158" y="5553"/>
                    <a:pt x="4307" y="5369"/>
                    <a:pt x="4319" y="5278"/>
                  </a:cubicBezTo>
                  <a:cubicBezTo>
                    <a:pt x="4330" y="5187"/>
                    <a:pt x="4542" y="5248"/>
                    <a:pt x="4530" y="5141"/>
                  </a:cubicBezTo>
                  <a:cubicBezTo>
                    <a:pt x="4518" y="5035"/>
                    <a:pt x="4588" y="5005"/>
                    <a:pt x="4530" y="4883"/>
                  </a:cubicBezTo>
                  <a:cubicBezTo>
                    <a:pt x="4471" y="4762"/>
                    <a:pt x="4624" y="4792"/>
                    <a:pt x="4694" y="4701"/>
                  </a:cubicBezTo>
                  <a:cubicBezTo>
                    <a:pt x="4764" y="4610"/>
                    <a:pt x="4600" y="4686"/>
                    <a:pt x="4483" y="4549"/>
                  </a:cubicBezTo>
                  <a:cubicBezTo>
                    <a:pt x="4366" y="4412"/>
                    <a:pt x="4319" y="4594"/>
                    <a:pt x="4319" y="4686"/>
                  </a:cubicBezTo>
                  <a:cubicBezTo>
                    <a:pt x="4319" y="4777"/>
                    <a:pt x="4096" y="4701"/>
                    <a:pt x="3967" y="4640"/>
                  </a:cubicBezTo>
                  <a:cubicBezTo>
                    <a:pt x="3838" y="4579"/>
                    <a:pt x="3674" y="4837"/>
                    <a:pt x="3486" y="4959"/>
                  </a:cubicBezTo>
                  <a:cubicBezTo>
                    <a:pt x="3298" y="5081"/>
                    <a:pt x="3287" y="5293"/>
                    <a:pt x="3110" y="5278"/>
                  </a:cubicBezTo>
                  <a:cubicBezTo>
                    <a:pt x="2935" y="5263"/>
                    <a:pt x="2677" y="5475"/>
                    <a:pt x="2759" y="5521"/>
                  </a:cubicBezTo>
                  <a:close/>
                  <a:moveTo>
                    <a:pt x="3732" y="5946"/>
                  </a:moveTo>
                  <a:cubicBezTo>
                    <a:pt x="3943" y="5976"/>
                    <a:pt x="4154" y="5733"/>
                    <a:pt x="4143" y="5597"/>
                  </a:cubicBezTo>
                  <a:cubicBezTo>
                    <a:pt x="4131" y="5460"/>
                    <a:pt x="3627" y="5931"/>
                    <a:pt x="3732" y="5946"/>
                  </a:cubicBezTo>
                  <a:close/>
                  <a:moveTo>
                    <a:pt x="8189" y="9682"/>
                  </a:moveTo>
                  <a:cubicBezTo>
                    <a:pt x="8260" y="9576"/>
                    <a:pt x="8553" y="9894"/>
                    <a:pt x="8565" y="9667"/>
                  </a:cubicBezTo>
                  <a:cubicBezTo>
                    <a:pt x="8577" y="9439"/>
                    <a:pt x="8236" y="9333"/>
                    <a:pt x="8096" y="9211"/>
                  </a:cubicBezTo>
                  <a:cubicBezTo>
                    <a:pt x="7955" y="9090"/>
                    <a:pt x="7896" y="9150"/>
                    <a:pt x="7673" y="8938"/>
                  </a:cubicBezTo>
                  <a:cubicBezTo>
                    <a:pt x="7450" y="8725"/>
                    <a:pt x="7732" y="8619"/>
                    <a:pt x="7568" y="8452"/>
                  </a:cubicBezTo>
                  <a:cubicBezTo>
                    <a:pt x="7404" y="8285"/>
                    <a:pt x="7345" y="7829"/>
                    <a:pt x="7462" y="7677"/>
                  </a:cubicBezTo>
                  <a:cubicBezTo>
                    <a:pt x="7580" y="7525"/>
                    <a:pt x="7709" y="7298"/>
                    <a:pt x="7497" y="7191"/>
                  </a:cubicBezTo>
                  <a:cubicBezTo>
                    <a:pt x="7286" y="7085"/>
                    <a:pt x="6946" y="7283"/>
                    <a:pt x="6981" y="7343"/>
                  </a:cubicBezTo>
                  <a:cubicBezTo>
                    <a:pt x="7017" y="7404"/>
                    <a:pt x="7310" y="7617"/>
                    <a:pt x="7310" y="7708"/>
                  </a:cubicBezTo>
                  <a:cubicBezTo>
                    <a:pt x="7310" y="7799"/>
                    <a:pt x="7040" y="7450"/>
                    <a:pt x="6946" y="7525"/>
                  </a:cubicBezTo>
                  <a:cubicBezTo>
                    <a:pt x="6852" y="7601"/>
                    <a:pt x="6747" y="7374"/>
                    <a:pt x="6665" y="7525"/>
                  </a:cubicBezTo>
                  <a:cubicBezTo>
                    <a:pt x="6583" y="7677"/>
                    <a:pt x="6770" y="8209"/>
                    <a:pt x="6840" y="8361"/>
                  </a:cubicBezTo>
                  <a:cubicBezTo>
                    <a:pt x="6911" y="8513"/>
                    <a:pt x="6770" y="8513"/>
                    <a:pt x="6676" y="8543"/>
                  </a:cubicBezTo>
                  <a:cubicBezTo>
                    <a:pt x="6583" y="8573"/>
                    <a:pt x="6571" y="8118"/>
                    <a:pt x="6477" y="7951"/>
                  </a:cubicBezTo>
                  <a:cubicBezTo>
                    <a:pt x="6383" y="7784"/>
                    <a:pt x="6008" y="7586"/>
                    <a:pt x="5984" y="7708"/>
                  </a:cubicBezTo>
                  <a:cubicBezTo>
                    <a:pt x="5961" y="7829"/>
                    <a:pt x="6219" y="7829"/>
                    <a:pt x="6184" y="7996"/>
                  </a:cubicBezTo>
                  <a:cubicBezTo>
                    <a:pt x="6149" y="8163"/>
                    <a:pt x="6008" y="7890"/>
                    <a:pt x="5879" y="8027"/>
                  </a:cubicBezTo>
                  <a:cubicBezTo>
                    <a:pt x="5750" y="8163"/>
                    <a:pt x="5773" y="8072"/>
                    <a:pt x="5797" y="7935"/>
                  </a:cubicBezTo>
                  <a:cubicBezTo>
                    <a:pt x="5820" y="7799"/>
                    <a:pt x="5609" y="7647"/>
                    <a:pt x="5374" y="7677"/>
                  </a:cubicBezTo>
                  <a:cubicBezTo>
                    <a:pt x="5140" y="7708"/>
                    <a:pt x="5269" y="7920"/>
                    <a:pt x="5198" y="7996"/>
                  </a:cubicBezTo>
                  <a:cubicBezTo>
                    <a:pt x="5128" y="8072"/>
                    <a:pt x="4776" y="7951"/>
                    <a:pt x="4999" y="7890"/>
                  </a:cubicBezTo>
                  <a:cubicBezTo>
                    <a:pt x="5222" y="7829"/>
                    <a:pt x="5128" y="7662"/>
                    <a:pt x="5046" y="7495"/>
                  </a:cubicBezTo>
                  <a:cubicBezTo>
                    <a:pt x="4964" y="7328"/>
                    <a:pt x="4741" y="7525"/>
                    <a:pt x="4377" y="7693"/>
                  </a:cubicBezTo>
                  <a:cubicBezTo>
                    <a:pt x="4014" y="7860"/>
                    <a:pt x="3850" y="8042"/>
                    <a:pt x="3896" y="8057"/>
                  </a:cubicBezTo>
                  <a:cubicBezTo>
                    <a:pt x="3943" y="8072"/>
                    <a:pt x="3955" y="8148"/>
                    <a:pt x="3814" y="8300"/>
                  </a:cubicBezTo>
                  <a:cubicBezTo>
                    <a:pt x="3674" y="8452"/>
                    <a:pt x="3814" y="8588"/>
                    <a:pt x="3943" y="8588"/>
                  </a:cubicBezTo>
                  <a:cubicBezTo>
                    <a:pt x="4072" y="8588"/>
                    <a:pt x="3959" y="8722"/>
                    <a:pt x="4049" y="8756"/>
                  </a:cubicBezTo>
                  <a:cubicBezTo>
                    <a:pt x="4131" y="8786"/>
                    <a:pt x="4553" y="8543"/>
                    <a:pt x="4671" y="8649"/>
                  </a:cubicBezTo>
                  <a:cubicBezTo>
                    <a:pt x="4788" y="8756"/>
                    <a:pt x="3979" y="8816"/>
                    <a:pt x="3979" y="8999"/>
                  </a:cubicBezTo>
                  <a:cubicBezTo>
                    <a:pt x="3979" y="9181"/>
                    <a:pt x="4424" y="9287"/>
                    <a:pt x="4753" y="9211"/>
                  </a:cubicBezTo>
                  <a:cubicBezTo>
                    <a:pt x="5081" y="9135"/>
                    <a:pt x="5656" y="9272"/>
                    <a:pt x="5656" y="9378"/>
                  </a:cubicBezTo>
                  <a:cubicBezTo>
                    <a:pt x="5656" y="9485"/>
                    <a:pt x="5269" y="9454"/>
                    <a:pt x="4976" y="9439"/>
                  </a:cubicBezTo>
                  <a:cubicBezTo>
                    <a:pt x="4682" y="9424"/>
                    <a:pt x="4178" y="9545"/>
                    <a:pt x="4201" y="9667"/>
                  </a:cubicBezTo>
                  <a:cubicBezTo>
                    <a:pt x="4228" y="9803"/>
                    <a:pt x="4260" y="9803"/>
                    <a:pt x="4565" y="9986"/>
                  </a:cubicBezTo>
                  <a:cubicBezTo>
                    <a:pt x="4870" y="10168"/>
                    <a:pt x="5187" y="9894"/>
                    <a:pt x="5175" y="10153"/>
                  </a:cubicBezTo>
                  <a:cubicBezTo>
                    <a:pt x="5163" y="10411"/>
                    <a:pt x="5339" y="10472"/>
                    <a:pt x="5750" y="10487"/>
                  </a:cubicBezTo>
                  <a:cubicBezTo>
                    <a:pt x="6160" y="10502"/>
                    <a:pt x="6348" y="10244"/>
                    <a:pt x="6547" y="10259"/>
                  </a:cubicBezTo>
                  <a:cubicBezTo>
                    <a:pt x="6747" y="10274"/>
                    <a:pt x="6840" y="10229"/>
                    <a:pt x="6934" y="10046"/>
                  </a:cubicBezTo>
                  <a:cubicBezTo>
                    <a:pt x="7028" y="9864"/>
                    <a:pt x="7110" y="9970"/>
                    <a:pt x="7134" y="10062"/>
                  </a:cubicBezTo>
                  <a:cubicBezTo>
                    <a:pt x="7157" y="10153"/>
                    <a:pt x="7415" y="10137"/>
                    <a:pt x="7474" y="10213"/>
                  </a:cubicBezTo>
                  <a:cubicBezTo>
                    <a:pt x="7624" y="10407"/>
                    <a:pt x="8119" y="10350"/>
                    <a:pt x="8307" y="10229"/>
                  </a:cubicBezTo>
                  <a:cubicBezTo>
                    <a:pt x="8494" y="10107"/>
                    <a:pt x="8225" y="9773"/>
                    <a:pt x="8131" y="9925"/>
                  </a:cubicBezTo>
                  <a:cubicBezTo>
                    <a:pt x="8037" y="10077"/>
                    <a:pt x="7955" y="9986"/>
                    <a:pt x="7931" y="9910"/>
                  </a:cubicBezTo>
                  <a:cubicBezTo>
                    <a:pt x="7908" y="9834"/>
                    <a:pt x="8119" y="9788"/>
                    <a:pt x="8189" y="9682"/>
                  </a:cubicBezTo>
                  <a:close/>
                  <a:moveTo>
                    <a:pt x="2325" y="8437"/>
                  </a:moveTo>
                  <a:cubicBezTo>
                    <a:pt x="2536" y="8497"/>
                    <a:pt x="2559" y="8983"/>
                    <a:pt x="2700" y="8983"/>
                  </a:cubicBezTo>
                  <a:cubicBezTo>
                    <a:pt x="2794" y="8983"/>
                    <a:pt x="2724" y="8831"/>
                    <a:pt x="2876" y="8831"/>
                  </a:cubicBezTo>
                  <a:cubicBezTo>
                    <a:pt x="3028" y="8831"/>
                    <a:pt x="2993" y="8725"/>
                    <a:pt x="3134" y="8740"/>
                  </a:cubicBezTo>
                  <a:cubicBezTo>
                    <a:pt x="3275" y="8756"/>
                    <a:pt x="3392" y="8695"/>
                    <a:pt x="3392" y="8482"/>
                  </a:cubicBezTo>
                  <a:cubicBezTo>
                    <a:pt x="3392" y="8270"/>
                    <a:pt x="3498" y="8194"/>
                    <a:pt x="3638" y="8148"/>
                  </a:cubicBezTo>
                  <a:cubicBezTo>
                    <a:pt x="3779" y="8103"/>
                    <a:pt x="3650" y="7875"/>
                    <a:pt x="3850" y="7814"/>
                  </a:cubicBezTo>
                  <a:cubicBezTo>
                    <a:pt x="4049" y="7753"/>
                    <a:pt x="4600" y="7450"/>
                    <a:pt x="4694" y="7358"/>
                  </a:cubicBezTo>
                  <a:cubicBezTo>
                    <a:pt x="4788" y="7267"/>
                    <a:pt x="4577" y="7146"/>
                    <a:pt x="4366" y="6979"/>
                  </a:cubicBezTo>
                  <a:cubicBezTo>
                    <a:pt x="4154" y="6812"/>
                    <a:pt x="3990" y="6766"/>
                    <a:pt x="3826" y="6903"/>
                  </a:cubicBezTo>
                  <a:cubicBezTo>
                    <a:pt x="3662" y="7040"/>
                    <a:pt x="3791" y="6751"/>
                    <a:pt x="3662" y="6827"/>
                  </a:cubicBezTo>
                  <a:cubicBezTo>
                    <a:pt x="3533" y="6903"/>
                    <a:pt x="3181" y="6705"/>
                    <a:pt x="3134" y="6629"/>
                  </a:cubicBezTo>
                  <a:cubicBezTo>
                    <a:pt x="3087" y="6554"/>
                    <a:pt x="2454" y="6797"/>
                    <a:pt x="2301" y="6797"/>
                  </a:cubicBezTo>
                  <a:cubicBezTo>
                    <a:pt x="2149" y="6797"/>
                    <a:pt x="2313" y="7009"/>
                    <a:pt x="2419" y="7115"/>
                  </a:cubicBezTo>
                  <a:cubicBezTo>
                    <a:pt x="2524" y="7222"/>
                    <a:pt x="2160" y="7556"/>
                    <a:pt x="2231" y="7632"/>
                  </a:cubicBezTo>
                  <a:cubicBezTo>
                    <a:pt x="2301" y="7708"/>
                    <a:pt x="2160" y="7905"/>
                    <a:pt x="1996" y="8148"/>
                  </a:cubicBezTo>
                  <a:cubicBezTo>
                    <a:pt x="1832" y="8391"/>
                    <a:pt x="2114" y="8376"/>
                    <a:pt x="2325" y="8437"/>
                  </a:cubicBezTo>
                  <a:close/>
                  <a:moveTo>
                    <a:pt x="2524" y="20502"/>
                  </a:moveTo>
                  <a:cubicBezTo>
                    <a:pt x="2448" y="20396"/>
                    <a:pt x="2248" y="20419"/>
                    <a:pt x="2219" y="20320"/>
                  </a:cubicBezTo>
                  <a:cubicBezTo>
                    <a:pt x="2190" y="20221"/>
                    <a:pt x="2008" y="19865"/>
                    <a:pt x="1908" y="19872"/>
                  </a:cubicBezTo>
                  <a:cubicBezTo>
                    <a:pt x="1809" y="19880"/>
                    <a:pt x="1680" y="19887"/>
                    <a:pt x="1562" y="19773"/>
                  </a:cubicBezTo>
                  <a:cubicBezTo>
                    <a:pt x="1445" y="19659"/>
                    <a:pt x="1369" y="19652"/>
                    <a:pt x="1287" y="19720"/>
                  </a:cubicBezTo>
                  <a:cubicBezTo>
                    <a:pt x="1205" y="19789"/>
                    <a:pt x="1375" y="19804"/>
                    <a:pt x="1369" y="19880"/>
                  </a:cubicBezTo>
                  <a:cubicBezTo>
                    <a:pt x="1363" y="19955"/>
                    <a:pt x="1421" y="20001"/>
                    <a:pt x="1492" y="19986"/>
                  </a:cubicBezTo>
                  <a:cubicBezTo>
                    <a:pt x="1562" y="19971"/>
                    <a:pt x="1603" y="20161"/>
                    <a:pt x="1674" y="20168"/>
                  </a:cubicBezTo>
                  <a:cubicBezTo>
                    <a:pt x="1744" y="20176"/>
                    <a:pt x="1768" y="20320"/>
                    <a:pt x="1850" y="20320"/>
                  </a:cubicBezTo>
                  <a:cubicBezTo>
                    <a:pt x="1932" y="20320"/>
                    <a:pt x="1949" y="20441"/>
                    <a:pt x="1990" y="20510"/>
                  </a:cubicBezTo>
                  <a:cubicBezTo>
                    <a:pt x="2031" y="20578"/>
                    <a:pt x="2125" y="20517"/>
                    <a:pt x="2125" y="20586"/>
                  </a:cubicBezTo>
                  <a:cubicBezTo>
                    <a:pt x="2125" y="20647"/>
                    <a:pt x="2219" y="20702"/>
                    <a:pt x="2243" y="20779"/>
                  </a:cubicBezTo>
                  <a:cubicBezTo>
                    <a:pt x="2403" y="20804"/>
                    <a:pt x="2541" y="20823"/>
                    <a:pt x="2661" y="20781"/>
                  </a:cubicBezTo>
                  <a:cubicBezTo>
                    <a:pt x="2662" y="20733"/>
                    <a:pt x="2671" y="20680"/>
                    <a:pt x="2688" y="20639"/>
                  </a:cubicBezTo>
                  <a:cubicBezTo>
                    <a:pt x="2729" y="20540"/>
                    <a:pt x="2600" y="20609"/>
                    <a:pt x="2524" y="2050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5" name="Shape 2351"/>
            <p:cNvSpPr/>
            <p:nvPr/>
          </p:nvSpPr>
          <p:spPr>
            <a:xfrm>
              <a:off x="1217374" y="968930"/>
              <a:ext cx="3904088" cy="2188849"/>
            </a:xfrm>
            <a:custGeom>
              <a:avLst/>
              <a:gdLst/>
              <a:ahLst/>
              <a:cxnLst>
                <a:cxn ang="0">
                  <a:pos x="wd2" y="hd2"/>
                </a:cxn>
                <a:cxn ang="5400000">
                  <a:pos x="wd2" y="hd2"/>
                </a:cxn>
                <a:cxn ang="10800000">
                  <a:pos x="wd2" y="hd2"/>
                </a:cxn>
                <a:cxn ang="16200000">
                  <a:pos x="wd2" y="hd2"/>
                </a:cxn>
              </a:cxnLst>
              <a:rect l="0" t="0" r="r" b="b"/>
              <a:pathLst>
                <a:path w="21576" h="21583" extrusionOk="0">
                  <a:moveTo>
                    <a:pt x="20404" y="19371"/>
                  </a:moveTo>
                  <a:cubicBezTo>
                    <a:pt x="20326" y="19391"/>
                    <a:pt x="20387" y="19172"/>
                    <a:pt x="20398" y="19063"/>
                  </a:cubicBezTo>
                  <a:cubicBezTo>
                    <a:pt x="20409" y="18954"/>
                    <a:pt x="20231" y="19113"/>
                    <a:pt x="20226" y="19242"/>
                  </a:cubicBezTo>
                  <a:cubicBezTo>
                    <a:pt x="20220" y="19371"/>
                    <a:pt x="20098" y="19420"/>
                    <a:pt x="20098" y="19500"/>
                  </a:cubicBezTo>
                  <a:cubicBezTo>
                    <a:pt x="20098" y="19731"/>
                    <a:pt x="20081" y="19609"/>
                    <a:pt x="19992" y="19688"/>
                  </a:cubicBezTo>
                  <a:cubicBezTo>
                    <a:pt x="19903" y="19768"/>
                    <a:pt x="19558" y="19688"/>
                    <a:pt x="19547" y="19549"/>
                  </a:cubicBezTo>
                  <a:cubicBezTo>
                    <a:pt x="19536" y="19410"/>
                    <a:pt x="19286" y="19341"/>
                    <a:pt x="19274" y="19152"/>
                  </a:cubicBezTo>
                  <a:cubicBezTo>
                    <a:pt x="19263" y="18964"/>
                    <a:pt x="19141" y="18904"/>
                    <a:pt x="19241" y="18696"/>
                  </a:cubicBezTo>
                  <a:cubicBezTo>
                    <a:pt x="19341" y="18487"/>
                    <a:pt x="19224" y="18388"/>
                    <a:pt x="19130" y="18547"/>
                  </a:cubicBezTo>
                  <a:cubicBezTo>
                    <a:pt x="19035" y="18706"/>
                    <a:pt x="18980" y="18457"/>
                    <a:pt x="19107" y="18368"/>
                  </a:cubicBezTo>
                  <a:cubicBezTo>
                    <a:pt x="19235" y="18279"/>
                    <a:pt x="19475" y="18189"/>
                    <a:pt x="19352" y="17792"/>
                  </a:cubicBezTo>
                  <a:cubicBezTo>
                    <a:pt x="19230" y="17395"/>
                    <a:pt x="18462" y="17911"/>
                    <a:pt x="18267" y="18110"/>
                  </a:cubicBezTo>
                  <a:cubicBezTo>
                    <a:pt x="18073" y="18309"/>
                    <a:pt x="17828" y="18944"/>
                    <a:pt x="17722" y="18944"/>
                  </a:cubicBezTo>
                  <a:cubicBezTo>
                    <a:pt x="17616" y="18944"/>
                    <a:pt x="17906" y="18606"/>
                    <a:pt x="17950" y="18477"/>
                  </a:cubicBezTo>
                  <a:cubicBezTo>
                    <a:pt x="17995" y="18348"/>
                    <a:pt x="17939" y="18219"/>
                    <a:pt x="18000" y="18269"/>
                  </a:cubicBezTo>
                  <a:cubicBezTo>
                    <a:pt x="18062" y="18318"/>
                    <a:pt x="18234" y="17842"/>
                    <a:pt x="18351" y="17683"/>
                  </a:cubicBezTo>
                  <a:cubicBezTo>
                    <a:pt x="18468" y="17524"/>
                    <a:pt x="18596" y="17673"/>
                    <a:pt x="18612" y="17544"/>
                  </a:cubicBezTo>
                  <a:cubicBezTo>
                    <a:pt x="18629" y="17415"/>
                    <a:pt x="18685" y="17326"/>
                    <a:pt x="18796" y="17147"/>
                  </a:cubicBezTo>
                  <a:cubicBezTo>
                    <a:pt x="18907" y="16968"/>
                    <a:pt x="20237" y="16998"/>
                    <a:pt x="20365" y="17008"/>
                  </a:cubicBezTo>
                  <a:cubicBezTo>
                    <a:pt x="20493" y="17018"/>
                    <a:pt x="20743" y="16710"/>
                    <a:pt x="20816" y="16512"/>
                  </a:cubicBezTo>
                  <a:cubicBezTo>
                    <a:pt x="20888" y="16313"/>
                    <a:pt x="20982" y="16313"/>
                    <a:pt x="21161" y="16333"/>
                  </a:cubicBezTo>
                  <a:cubicBezTo>
                    <a:pt x="21339" y="16353"/>
                    <a:pt x="21422" y="16065"/>
                    <a:pt x="21511" y="15956"/>
                  </a:cubicBezTo>
                  <a:cubicBezTo>
                    <a:pt x="21600" y="15847"/>
                    <a:pt x="21567" y="15797"/>
                    <a:pt x="21489" y="15767"/>
                  </a:cubicBezTo>
                  <a:cubicBezTo>
                    <a:pt x="21411" y="15737"/>
                    <a:pt x="21339" y="15648"/>
                    <a:pt x="21416" y="15638"/>
                  </a:cubicBezTo>
                  <a:cubicBezTo>
                    <a:pt x="21494" y="15628"/>
                    <a:pt x="21533" y="15549"/>
                    <a:pt x="21567" y="15370"/>
                  </a:cubicBezTo>
                  <a:cubicBezTo>
                    <a:pt x="21600" y="15191"/>
                    <a:pt x="21539" y="15271"/>
                    <a:pt x="21433" y="15023"/>
                  </a:cubicBezTo>
                  <a:cubicBezTo>
                    <a:pt x="21327" y="14774"/>
                    <a:pt x="21272" y="15102"/>
                    <a:pt x="21166" y="15082"/>
                  </a:cubicBezTo>
                  <a:cubicBezTo>
                    <a:pt x="21060" y="15062"/>
                    <a:pt x="21238" y="14824"/>
                    <a:pt x="21149" y="14725"/>
                  </a:cubicBezTo>
                  <a:cubicBezTo>
                    <a:pt x="21060" y="14626"/>
                    <a:pt x="20893" y="14695"/>
                    <a:pt x="20760" y="14894"/>
                  </a:cubicBezTo>
                  <a:cubicBezTo>
                    <a:pt x="20626" y="15092"/>
                    <a:pt x="20637" y="14884"/>
                    <a:pt x="20521" y="15082"/>
                  </a:cubicBezTo>
                  <a:cubicBezTo>
                    <a:pt x="20404" y="15281"/>
                    <a:pt x="20404" y="14983"/>
                    <a:pt x="20459" y="14904"/>
                  </a:cubicBezTo>
                  <a:cubicBezTo>
                    <a:pt x="20515" y="14824"/>
                    <a:pt x="20554" y="14913"/>
                    <a:pt x="20604" y="14794"/>
                  </a:cubicBezTo>
                  <a:cubicBezTo>
                    <a:pt x="20654" y="14675"/>
                    <a:pt x="20704" y="14794"/>
                    <a:pt x="20832" y="14645"/>
                  </a:cubicBezTo>
                  <a:cubicBezTo>
                    <a:pt x="20960" y="14497"/>
                    <a:pt x="21071" y="14566"/>
                    <a:pt x="21110" y="14457"/>
                  </a:cubicBezTo>
                  <a:cubicBezTo>
                    <a:pt x="21149" y="14348"/>
                    <a:pt x="21049" y="14199"/>
                    <a:pt x="20927" y="14248"/>
                  </a:cubicBezTo>
                  <a:cubicBezTo>
                    <a:pt x="20804" y="14298"/>
                    <a:pt x="20721" y="13950"/>
                    <a:pt x="20643" y="14050"/>
                  </a:cubicBezTo>
                  <a:cubicBezTo>
                    <a:pt x="20565" y="14149"/>
                    <a:pt x="20582" y="13901"/>
                    <a:pt x="20493" y="14000"/>
                  </a:cubicBezTo>
                  <a:cubicBezTo>
                    <a:pt x="20404" y="14100"/>
                    <a:pt x="20354" y="13970"/>
                    <a:pt x="20315" y="13782"/>
                  </a:cubicBezTo>
                  <a:cubicBezTo>
                    <a:pt x="20276" y="13593"/>
                    <a:pt x="20037" y="13285"/>
                    <a:pt x="19892" y="13206"/>
                  </a:cubicBezTo>
                  <a:cubicBezTo>
                    <a:pt x="19747" y="13127"/>
                    <a:pt x="19842" y="12988"/>
                    <a:pt x="19920" y="13087"/>
                  </a:cubicBezTo>
                  <a:cubicBezTo>
                    <a:pt x="19998" y="13186"/>
                    <a:pt x="20087" y="12988"/>
                    <a:pt x="20120" y="12888"/>
                  </a:cubicBezTo>
                  <a:cubicBezTo>
                    <a:pt x="20153" y="12789"/>
                    <a:pt x="20064" y="12700"/>
                    <a:pt x="20020" y="12690"/>
                  </a:cubicBezTo>
                  <a:cubicBezTo>
                    <a:pt x="19975" y="12680"/>
                    <a:pt x="19975" y="12550"/>
                    <a:pt x="19987" y="12451"/>
                  </a:cubicBezTo>
                  <a:cubicBezTo>
                    <a:pt x="19998" y="12352"/>
                    <a:pt x="19831" y="12223"/>
                    <a:pt x="19825" y="12124"/>
                  </a:cubicBezTo>
                  <a:cubicBezTo>
                    <a:pt x="19820" y="12024"/>
                    <a:pt x="19725" y="11955"/>
                    <a:pt x="19731" y="11866"/>
                  </a:cubicBezTo>
                  <a:cubicBezTo>
                    <a:pt x="19736" y="11776"/>
                    <a:pt x="19636" y="11647"/>
                    <a:pt x="19636" y="11528"/>
                  </a:cubicBezTo>
                  <a:cubicBezTo>
                    <a:pt x="19636" y="11409"/>
                    <a:pt x="19469" y="11171"/>
                    <a:pt x="19464" y="11032"/>
                  </a:cubicBezTo>
                  <a:cubicBezTo>
                    <a:pt x="19458" y="10893"/>
                    <a:pt x="19369" y="10794"/>
                    <a:pt x="19336" y="10625"/>
                  </a:cubicBezTo>
                  <a:cubicBezTo>
                    <a:pt x="19302" y="10456"/>
                    <a:pt x="19258" y="10535"/>
                    <a:pt x="19224" y="10774"/>
                  </a:cubicBezTo>
                  <a:cubicBezTo>
                    <a:pt x="19191" y="11012"/>
                    <a:pt x="19074" y="11002"/>
                    <a:pt x="19107" y="11081"/>
                  </a:cubicBezTo>
                  <a:cubicBezTo>
                    <a:pt x="19176" y="11244"/>
                    <a:pt x="19124" y="11250"/>
                    <a:pt x="19074" y="11349"/>
                  </a:cubicBezTo>
                  <a:cubicBezTo>
                    <a:pt x="19024" y="11449"/>
                    <a:pt x="19107" y="11598"/>
                    <a:pt x="19024" y="11598"/>
                  </a:cubicBezTo>
                  <a:cubicBezTo>
                    <a:pt x="18941" y="11598"/>
                    <a:pt x="18980" y="11905"/>
                    <a:pt x="18935" y="11766"/>
                  </a:cubicBezTo>
                  <a:cubicBezTo>
                    <a:pt x="18890" y="11627"/>
                    <a:pt x="18785" y="11667"/>
                    <a:pt x="18785" y="11806"/>
                  </a:cubicBezTo>
                  <a:cubicBezTo>
                    <a:pt x="18785" y="11945"/>
                    <a:pt x="18607" y="12074"/>
                    <a:pt x="18534" y="12064"/>
                  </a:cubicBezTo>
                  <a:cubicBezTo>
                    <a:pt x="18462" y="12054"/>
                    <a:pt x="18462" y="11786"/>
                    <a:pt x="18401" y="11866"/>
                  </a:cubicBezTo>
                  <a:cubicBezTo>
                    <a:pt x="18340" y="11945"/>
                    <a:pt x="18351" y="11637"/>
                    <a:pt x="18256" y="11647"/>
                  </a:cubicBezTo>
                  <a:cubicBezTo>
                    <a:pt x="18162" y="11657"/>
                    <a:pt x="18095" y="11637"/>
                    <a:pt x="18123" y="11488"/>
                  </a:cubicBezTo>
                  <a:cubicBezTo>
                    <a:pt x="18151" y="11339"/>
                    <a:pt x="17961" y="11270"/>
                    <a:pt x="18023" y="11181"/>
                  </a:cubicBezTo>
                  <a:cubicBezTo>
                    <a:pt x="18084" y="11091"/>
                    <a:pt x="18006" y="10932"/>
                    <a:pt x="17995" y="10674"/>
                  </a:cubicBezTo>
                  <a:cubicBezTo>
                    <a:pt x="17984" y="10416"/>
                    <a:pt x="18078" y="10397"/>
                    <a:pt x="18078" y="10297"/>
                  </a:cubicBezTo>
                  <a:cubicBezTo>
                    <a:pt x="18078" y="10198"/>
                    <a:pt x="18011" y="10198"/>
                    <a:pt x="17945" y="10277"/>
                  </a:cubicBezTo>
                  <a:cubicBezTo>
                    <a:pt x="17878" y="10357"/>
                    <a:pt x="17878" y="10168"/>
                    <a:pt x="17806" y="10178"/>
                  </a:cubicBezTo>
                  <a:cubicBezTo>
                    <a:pt x="17733" y="10188"/>
                    <a:pt x="17516" y="10168"/>
                    <a:pt x="17505" y="9989"/>
                  </a:cubicBezTo>
                  <a:cubicBezTo>
                    <a:pt x="17494" y="9811"/>
                    <a:pt x="17422" y="9900"/>
                    <a:pt x="17388" y="9731"/>
                  </a:cubicBezTo>
                  <a:cubicBezTo>
                    <a:pt x="17355" y="9563"/>
                    <a:pt x="17266" y="9691"/>
                    <a:pt x="17266" y="9572"/>
                  </a:cubicBezTo>
                  <a:cubicBezTo>
                    <a:pt x="17266" y="9453"/>
                    <a:pt x="17227" y="9404"/>
                    <a:pt x="17160" y="9394"/>
                  </a:cubicBezTo>
                  <a:cubicBezTo>
                    <a:pt x="17093" y="9384"/>
                    <a:pt x="17071" y="9255"/>
                    <a:pt x="16982" y="9235"/>
                  </a:cubicBezTo>
                  <a:cubicBezTo>
                    <a:pt x="16893" y="9215"/>
                    <a:pt x="16782" y="9344"/>
                    <a:pt x="16732" y="9384"/>
                  </a:cubicBezTo>
                  <a:cubicBezTo>
                    <a:pt x="16682" y="9424"/>
                    <a:pt x="16554" y="9245"/>
                    <a:pt x="16504" y="9314"/>
                  </a:cubicBezTo>
                  <a:cubicBezTo>
                    <a:pt x="16454" y="9384"/>
                    <a:pt x="16442" y="9265"/>
                    <a:pt x="16303" y="9195"/>
                  </a:cubicBezTo>
                  <a:cubicBezTo>
                    <a:pt x="16164" y="9126"/>
                    <a:pt x="15981" y="9106"/>
                    <a:pt x="15970" y="9195"/>
                  </a:cubicBezTo>
                  <a:cubicBezTo>
                    <a:pt x="15958" y="9285"/>
                    <a:pt x="15847" y="9314"/>
                    <a:pt x="15864" y="9523"/>
                  </a:cubicBezTo>
                  <a:cubicBezTo>
                    <a:pt x="15881" y="9731"/>
                    <a:pt x="15997" y="9691"/>
                    <a:pt x="16025" y="9831"/>
                  </a:cubicBezTo>
                  <a:cubicBezTo>
                    <a:pt x="16053" y="9970"/>
                    <a:pt x="15970" y="9920"/>
                    <a:pt x="15964" y="10049"/>
                  </a:cubicBezTo>
                  <a:cubicBezTo>
                    <a:pt x="15958" y="10178"/>
                    <a:pt x="15886" y="10168"/>
                    <a:pt x="15886" y="10257"/>
                  </a:cubicBezTo>
                  <a:cubicBezTo>
                    <a:pt x="15886" y="10347"/>
                    <a:pt x="15936" y="10327"/>
                    <a:pt x="15964" y="10506"/>
                  </a:cubicBezTo>
                  <a:cubicBezTo>
                    <a:pt x="15992" y="10684"/>
                    <a:pt x="16047" y="10674"/>
                    <a:pt x="16064" y="10913"/>
                  </a:cubicBezTo>
                  <a:cubicBezTo>
                    <a:pt x="16081" y="11151"/>
                    <a:pt x="16020" y="11101"/>
                    <a:pt x="15964" y="11131"/>
                  </a:cubicBezTo>
                  <a:cubicBezTo>
                    <a:pt x="15908" y="11161"/>
                    <a:pt x="15970" y="11280"/>
                    <a:pt x="15892" y="11439"/>
                  </a:cubicBezTo>
                  <a:cubicBezTo>
                    <a:pt x="15814" y="11598"/>
                    <a:pt x="15747" y="11766"/>
                    <a:pt x="15808" y="11866"/>
                  </a:cubicBezTo>
                  <a:cubicBezTo>
                    <a:pt x="15869" y="11965"/>
                    <a:pt x="16098" y="12134"/>
                    <a:pt x="16187" y="12402"/>
                  </a:cubicBezTo>
                  <a:cubicBezTo>
                    <a:pt x="16276" y="12670"/>
                    <a:pt x="16270" y="13087"/>
                    <a:pt x="16242" y="13385"/>
                  </a:cubicBezTo>
                  <a:cubicBezTo>
                    <a:pt x="16214" y="13683"/>
                    <a:pt x="16025" y="13752"/>
                    <a:pt x="15886" y="14010"/>
                  </a:cubicBezTo>
                  <a:cubicBezTo>
                    <a:pt x="15747" y="14268"/>
                    <a:pt x="15602" y="14228"/>
                    <a:pt x="15536" y="14239"/>
                  </a:cubicBezTo>
                  <a:cubicBezTo>
                    <a:pt x="15469" y="14248"/>
                    <a:pt x="15508" y="14487"/>
                    <a:pt x="15602" y="14675"/>
                  </a:cubicBezTo>
                  <a:cubicBezTo>
                    <a:pt x="15697" y="14864"/>
                    <a:pt x="15619" y="14923"/>
                    <a:pt x="15669" y="15122"/>
                  </a:cubicBezTo>
                  <a:cubicBezTo>
                    <a:pt x="15719" y="15320"/>
                    <a:pt x="15669" y="15479"/>
                    <a:pt x="15741" y="15658"/>
                  </a:cubicBezTo>
                  <a:cubicBezTo>
                    <a:pt x="15814" y="15837"/>
                    <a:pt x="15769" y="15906"/>
                    <a:pt x="15686" y="16035"/>
                  </a:cubicBezTo>
                  <a:cubicBezTo>
                    <a:pt x="15602" y="16164"/>
                    <a:pt x="15719" y="16095"/>
                    <a:pt x="15725" y="16264"/>
                  </a:cubicBezTo>
                  <a:cubicBezTo>
                    <a:pt x="15730" y="16432"/>
                    <a:pt x="15686" y="16333"/>
                    <a:pt x="15613" y="16244"/>
                  </a:cubicBezTo>
                  <a:cubicBezTo>
                    <a:pt x="15541" y="16154"/>
                    <a:pt x="15474" y="16412"/>
                    <a:pt x="15474" y="16522"/>
                  </a:cubicBezTo>
                  <a:cubicBezTo>
                    <a:pt x="15474" y="16631"/>
                    <a:pt x="15302" y="16373"/>
                    <a:pt x="15263" y="16383"/>
                  </a:cubicBezTo>
                  <a:cubicBezTo>
                    <a:pt x="15224" y="16393"/>
                    <a:pt x="15274" y="16214"/>
                    <a:pt x="15174" y="16075"/>
                  </a:cubicBezTo>
                  <a:cubicBezTo>
                    <a:pt x="15074" y="15936"/>
                    <a:pt x="14996" y="15906"/>
                    <a:pt x="14996" y="15767"/>
                  </a:cubicBezTo>
                  <a:cubicBezTo>
                    <a:pt x="14996" y="15628"/>
                    <a:pt x="14823" y="15529"/>
                    <a:pt x="14823" y="15370"/>
                  </a:cubicBezTo>
                  <a:cubicBezTo>
                    <a:pt x="14823" y="15211"/>
                    <a:pt x="14846" y="14804"/>
                    <a:pt x="14807" y="14685"/>
                  </a:cubicBezTo>
                  <a:cubicBezTo>
                    <a:pt x="14768" y="14566"/>
                    <a:pt x="14801" y="14437"/>
                    <a:pt x="14835" y="14328"/>
                  </a:cubicBezTo>
                  <a:cubicBezTo>
                    <a:pt x="14868" y="14219"/>
                    <a:pt x="14796" y="14050"/>
                    <a:pt x="14696" y="14050"/>
                  </a:cubicBezTo>
                  <a:cubicBezTo>
                    <a:pt x="14595" y="14050"/>
                    <a:pt x="14456" y="13990"/>
                    <a:pt x="14317" y="14010"/>
                  </a:cubicBezTo>
                  <a:cubicBezTo>
                    <a:pt x="14178" y="14030"/>
                    <a:pt x="14100" y="13990"/>
                    <a:pt x="14056" y="13921"/>
                  </a:cubicBezTo>
                  <a:cubicBezTo>
                    <a:pt x="14011" y="13851"/>
                    <a:pt x="13883" y="13702"/>
                    <a:pt x="13711" y="13623"/>
                  </a:cubicBezTo>
                  <a:cubicBezTo>
                    <a:pt x="13538" y="13544"/>
                    <a:pt x="13460" y="13385"/>
                    <a:pt x="13444" y="13296"/>
                  </a:cubicBezTo>
                  <a:cubicBezTo>
                    <a:pt x="13427" y="13206"/>
                    <a:pt x="13255" y="13137"/>
                    <a:pt x="13216" y="13047"/>
                  </a:cubicBezTo>
                  <a:cubicBezTo>
                    <a:pt x="13177" y="12958"/>
                    <a:pt x="13010" y="12908"/>
                    <a:pt x="12943" y="12928"/>
                  </a:cubicBezTo>
                  <a:cubicBezTo>
                    <a:pt x="12876" y="12948"/>
                    <a:pt x="12709" y="12680"/>
                    <a:pt x="12609" y="12690"/>
                  </a:cubicBezTo>
                  <a:cubicBezTo>
                    <a:pt x="12509" y="12700"/>
                    <a:pt x="12275" y="12879"/>
                    <a:pt x="12236" y="12888"/>
                  </a:cubicBezTo>
                  <a:cubicBezTo>
                    <a:pt x="12197" y="12898"/>
                    <a:pt x="12242" y="12740"/>
                    <a:pt x="12270" y="12670"/>
                  </a:cubicBezTo>
                  <a:cubicBezTo>
                    <a:pt x="12298" y="12600"/>
                    <a:pt x="12186" y="12302"/>
                    <a:pt x="12158" y="12104"/>
                  </a:cubicBezTo>
                  <a:cubicBezTo>
                    <a:pt x="12131" y="11905"/>
                    <a:pt x="12092" y="11687"/>
                    <a:pt x="11975" y="11717"/>
                  </a:cubicBezTo>
                  <a:cubicBezTo>
                    <a:pt x="11858" y="11746"/>
                    <a:pt x="11730" y="11637"/>
                    <a:pt x="11697" y="11598"/>
                  </a:cubicBezTo>
                  <a:cubicBezTo>
                    <a:pt x="11663" y="11558"/>
                    <a:pt x="11658" y="10992"/>
                    <a:pt x="11686" y="10754"/>
                  </a:cubicBezTo>
                  <a:cubicBezTo>
                    <a:pt x="11713" y="10515"/>
                    <a:pt x="11858" y="10158"/>
                    <a:pt x="11858" y="10009"/>
                  </a:cubicBezTo>
                  <a:cubicBezTo>
                    <a:pt x="11858" y="9860"/>
                    <a:pt x="11953" y="9791"/>
                    <a:pt x="12036" y="9751"/>
                  </a:cubicBezTo>
                  <a:cubicBezTo>
                    <a:pt x="12120" y="9711"/>
                    <a:pt x="12053" y="9424"/>
                    <a:pt x="12136" y="9404"/>
                  </a:cubicBezTo>
                  <a:cubicBezTo>
                    <a:pt x="12220" y="9384"/>
                    <a:pt x="12225" y="9324"/>
                    <a:pt x="12242" y="9205"/>
                  </a:cubicBezTo>
                  <a:cubicBezTo>
                    <a:pt x="12259" y="9086"/>
                    <a:pt x="12359" y="9165"/>
                    <a:pt x="12303" y="9066"/>
                  </a:cubicBezTo>
                  <a:cubicBezTo>
                    <a:pt x="12247" y="8967"/>
                    <a:pt x="12292" y="8937"/>
                    <a:pt x="12420" y="8937"/>
                  </a:cubicBezTo>
                  <a:cubicBezTo>
                    <a:pt x="12548" y="8937"/>
                    <a:pt x="12737" y="8858"/>
                    <a:pt x="12709" y="8630"/>
                  </a:cubicBezTo>
                  <a:cubicBezTo>
                    <a:pt x="12681" y="8401"/>
                    <a:pt x="12348" y="8570"/>
                    <a:pt x="12348" y="8381"/>
                  </a:cubicBezTo>
                  <a:cubicBezTo>
                    <a:pt x="12348" y="8192"/>
                    <a:pt x="11925" y="8183"/>
                    <a:pt x="11953" y="8074"/>
                  </a:cubicBezTo>
                  <a:cubicBezTo>
                    <a:pt x="11980" y="7964"/>
                    <a:pt x="12375" y="8153"/>
                    <a:pt x="12520" y="8252"/>
                  </a:cubicBezTo>
                  <a:cubicBezTo>
                    <a:pt x="12665" y="8351"/>
                    <a:pt x="12704" y="8342"/>
                    <a:pt x="12821" y="8332"/>
                  </a:cubicBezTo>
                  <a:cubicBezTo>
                    <a:pt x="12937" y="8322"/>
                    <a:pt x="12859" y="8054"/>
                    <a:pt x="12882" y="7944"/>
                  </a:cubicBezTo>
                  <a:cubicBezTo>
                    <a:pt x="12904" y="7835"/>
                    <a:pt x="13127" y="8113"/>
                    <a:pt x="13255" y="8054"/>
                  </a:cubicBezTo>
                  <a:cubicBezTo>
                    <a:pt x="13382" y="7994"/>
                    <a:pt x="13505" y="7527"/>
                    <a:pt x="13611" y="7399"/>
                  </a:cubicBezTo>
                  <a:cubicBezTo>
                    <a:pt x="13716" y="7269"/>
                    <a:pt x="13622" y="7150"/>
                    <a:pt x="13416" y="7180"/>
                  </a:cubicBezTo>
                  <a:cubicBezTo>
                    <a:pt x="13210" y="7210"/>
                    <a:pt x="13093" y="7071"/>
                    <a:pt x="12982" y="6922"/>
                  </a:cubicBezTo>
                  <a:cubicBezTo>
                    <a:pt x="12871" y="6773"/>
                    <a:pt x="12882" y="6654"/>
                    <a:pt x="12999" y="6674"/>
                  </a:cubicBezTo>
                  <a:cubicBezTo>
                    <a:pt x="13115" y="6694"/>
                    <a:pt x="13394" y="7101"/>
                    <a:pt x="13499" y="7111"/>
                  </a:cubicBezTo>
                  <a:cubicBezTo>
                    <a:pt x="13605" y="7121"/>
                    <a:pt x="13789" y="6743"/>
                    <a:pt x="13878" y="6624"/>
                  </a:cubicBezTo>
                  <a:cubicBezTo>
                    <a:pt x="13967" y="6505"/>
                    <a:pt x="13794" y="6455"/>
                    <a:pt x="13733" y="6366"/>
                  </a:cubicBezTo>
                  <a:cubicBezTo>
                    <a:pt x="13672" y="6277"/>
                    <a:pt x="13839" y="6217"/>
                    <a:pt x="13928" y="6217"/>
                  </a:cubicBezTo>
                  <a:cubicBezTo>
                    <a:pt x="14017" y="6217"/>
                    <a:pt x="14056" y="6356"/>
                    <a:pt x="14089" y="6425"/>
                  </a:cubicBezTo>
                  <a:cubicBezTo>
                    <a:pt x="14122" y="6495"/>
                    <a:pt x="14278" y="6376"/>
                    <a:pt x="14356" y="6376"/>
                  </a:cubicBezTo>
                  <a:cubicBezTo>
                    <a:pt x="14434" y="6376"/>
                    <a:pt x="14345" y="6148"/>
                    <a:pt x="14217" y="6058"/>
                  </a:cubicBezTo>
                  <a:cubicBezTo>
                    <a:pt x="14089" y="5969"/>
                    <a:pt x="14223" y="5800"/>
                    <a:pt x="14262" y="5939"/>
                  </a:cubicBezTo>
                  <a:cubicBezTo>
                    <a:pt x="14301" y="6078"/>
                    <a:pt x="14389" y="6048"/>
                    <a:pt x="14434" y="6207"/>
                  </a:cubicBezTo>
                  <a:cubicBezTo>
                    <a:pt x="14499" y="6439"/>
                    <a:pt x="14540" y="6286"/>
                    <a:pt x="14651" y="6217"/>
                  </a:cubicBezTo>
                  <a:cubicBezTo>
                    <a:pt x="14762" y="6148"/>
                    <a:pt x="14818" y="6028"/>
                    <a:pt x="14879" y="5909"/>
                  </a:cubicBezTo>
                  <a:cubicBezTo>
                    <a:pt x="14940" y="5790"/>
                    <a:pt x="14951" y="5929"/>
                    <a:pt x="15024" y="5741"/>
                  </a:cubicBezTo>
                  <a:cubicBezTo>
                    <a:pt x="15096" y="5552"/>
                    <a:pt x="14990" y="5373"/>
                    <a:pt x="14901" y="5254"/>
                  </a:cubicBezTo>
                  <a:cubicBezTo>
                    <a:pt x="14812" y="5135"/>
                    <a:pt x="14907" y="5016"/>
                    <a:pt x="14818" y="4937"/>
                  </a:cubicBezTo>
                  <a:cubicBezTo>
                    <a:pt x="14729" y="4857"/>
                    <a:pt x="14712" y="4708"/>
                    <a:pt x="14823" y="4748"/>
                  </a:cubicBezTo>
                  <a:cubicBezTo>
                    <a:pt x="14935" y="4787"/>
                    <a:pt x="15024" y="4728"/>
                    <a:pt x="15074" y="4589"/>
                  </a:cubicBezTo>
                  <a:cubicBezTo>
                    <a:pt x="15124" y="4450"/>
                    <a:pt x="14907" y="4420"/>
                    <a:pt x="15007" y="4321"/>
                  </a:cubicBezTo>
                  <a:cubicBezTo>
                    <a:pt x="15107" y="4222"/>
                    <a:pt x="15024" y="4123"/>
                    <a:pt x="14924" y="4123"/>
                  </a:cubicBezTo>
                  <a:cubicBezTo>
                    <a:pt x="14823" y="4123"/>
                    <a:pt x="14740" y="4033"/>
                    <a:pt x="14734" y="3884"/>
                  </a:cubicBezTo>
                  <a:cubicBezTo>
                    <a:pt x="14729" y="3735"/>
                    <a:pt x="14556" y="3835"/>
                    <a:pt x="14451" y="3745"/>
                  </a:cubicBezTo>
                  <a:cubicBezTo>
                    <a:pt x="14345" y="3656"/>
                    <a:pt x="14111" y="3676"/>
                    <a:pt x="14056" y="3686"/>
                  </a:cubicBezTo>
                  <a:cubicBezTo>
                    <a:pt x="14000" y="3696"/>
                    <a:pt x="13994" y="4103"/>
                    <a:pt x="14078" y="4113"/>
                  </a:cubicBezTo>
                  <a:cubicBezTo>
                    <a:pt x="14161" y="4123"/>
                    <a:pt x="14228" y="4281"/>
                    <a:pt x="14156" y="4331"/>
                  </a:cubicBezTo>
                  <a:cubicBezTo>
                    <a:pt x="14084" y="4381"/>
                    <a:pt x="14167" y="4539"/>
                    <a:pt x="14111" y="4529"/>
                  </a:cubicBezTo>
                  <a:cubicBezTo>
                    <a:pt x="14056" y="4520"/>
                    <a:pt x="13967" y="4470"/>
                    <a:pt x="13950" y="4728"/>
                  </a:cubicBezTo>
                  <a:cubicBezTo>
                    <a:pt x="13933" y="4986"/>
                    <a:pt x="13922" y="5085"/>
                    <a:pt x="13828" y="5175"/>
                  </a:cubicBezTo>
                  <a:cubicBezTo>
                    <a:pt x="13733" y="5264"/>
                    <a:pt x="13805" y="4887"/>
                    <a:pt x="13716" y="4897"/>
                  </a:cubicBezTo>
                  <a:cubicBezTo>
                    <a:pt x="13627" y="4907"/>
                    <a:pt x="13616" y="5215"/>
                    <a:pt x="13683" y="5244"/>
                  </a:cubicBezTo>
                  <a:cubicBezTo>
                    <a:pt x="13750" y="5274"/>
                    <a:pt x="13761" y="5373"/>
                    <a:pt x="13777" y="5522"/>
                  </a:cubicBezTo>
                  <a:cubicBezTo>
                    <a:pt x="13794" y="5671"/>
                    <a:pt x="13655" y="5562"/>
                    <a:pt x="13599" y="5741"/>
                  </a:cubicBezTo>
                  <a:cubicBezTo>
                    <a:pt x="13544" y="5919"/>
                    <a:pt x="13538" y="5661"/>
                    <a:pt x="13460" y="5542"/>
                  </a:cubicBezTo>
                  <a:cubicBezTo>
                    <a:pt x="13382" y="5423"/>
                    <a:pt x="13288" y="5224"/>
                    <a:pt x="13293" y="5076"/>
                  </a:cubicBezTo>
                  <a:cubicBezTo>
                    <a:pt x="13298" y="4945"/>
                    <a:pt x="13338" y="4897"/>
                    <a:pt x="13399" y="4877"/>
                  </a:cubicBezTo>
                  <a:cubicBezTo>
                    <a:pt x="13460" y="4857"/>
                    <a:pt x="13399" y="4758"/>
                    <a:pt x="13394" y="4579"/>
                  </a:cubicBezTo>
                  <a:cubicBezTo>
                    <a:pt x="13388" y="4400"/>
                    <a:pt x="13316" y="4460"/>
                    <a:pt x="13227" y="4271"/>
                  </a:cubicBezTo>
                  <a:cubicBezTo>
                    <a:pt x="13138" y="4083"/>
                    <a:pt x="13043" y="4083"/>
                    <a:pt x="12993" y="4172"/>
                  </a:cubicBezTo>
                  <a:cubicBezTo>
                    <a:pt x="12943" y="4262"/>
                    <a:pt x="12976" y="4430"/>
                    <a:pt x="12898" y="4490"/>
                  </a:cubicBezTo>
                  <a:cubicBezTo>
                    <a:pt x="12821" y="4549"/>
                    <a:pt x="12854" y="4827"/>
                    <a:pt x="12787" y="4847"/>
                  </a:cubicBezTo>
                  <a:cubicBezTo>
                    <a:pt x="12720" y="4867"/>
                    <a:pt x="12759" y="4361"/>
                    <a:pt x="12704" y="4311"/>
                  </a:cubicBezTo>
                  <a:cubicBezTo>
                    <a:pt x="12648" y="4262"/>
                    <a:pt x="12654" y="4142"/>
                    <a:pt x="12737" y="4123"/>
                  </a:cubicBezTo>
                  <a:cubicBezTo>
                    <a:pt x="12821" y="4103"/>
                    <a:pt x="12871" y="3944"/>
                    <a:pt x="12798" y="3944"/>
                  </a:cubicBezTo>
                  <a:cubicBezTo>
                    <a:pt x="12726" y="3944"/>
                    <a:pt x="12598" y="3805"/>
                    <a:pt x="12548" y="3765"/>
                  </a:cubicBezTo>
                  <a:cubicBezTo>
                    <a:pt x="12498" y="3725"/>
                    <a:pt x="12414" y="3934"/>
                    <a:pt x="12359" y="3855"/>
                  </a:cubicBezTo>
                  <a:cubicBezTo>
                    <a:pt x="12303" y="3775"/>
                    <a:pt x="12364" y="3576"/>
                    <a:pt x="12370" y="3467"/>
                  </a:cubicBezTo>
                  <a:cubicBezTo>
                    <a:pt x="12375" y="3358"/>
                    <a:pt x="12459" y="3517"/>
                    <a:pt x="12515" y="3378"/>
                  </a:cubicBezTo>
                  <a:cubicBezTo>
                    <a:pt x="12570" y="3239"/>
                    <a:pt x="12359" y="3239"/>
                    <a:pt x="12359" y="3090"/>
                  </a:cubicBezTo>
                  <a:cubicBezTo>
                    <a:pt x="12359" y="2941"/>
                    <a:pt x="12192" y="2901"/>
                    <a:pt x="12136" y="2852"/>
                  </a:cubicBezTo>
                  <a:cubicBezTo>
                    <a:pt x="12081" y="2802"/>
                    <a:pt x="12175" y="2554"/>
                    <a:pt x="12147" y="2455"/>
                  </a:cubicBezTo>
                  <a:cubicBezTo>
                    <a:pt x="12120" y="2355"/>
                    <a:pt x="11914" y="2028"/>
                    <a:pt x="11825" y="2058"/>
                  </a:cubicBezTo>
                  <a:cubicBezTo>
                    <a:pt x="11736" y="2087"/>
                    <a:pt x="11713" y="1849"/>
                    <a:pt x="11763" y="1859"/>
                  </a:cubicBezTo>
                  <a:cubicBezTo>
                    <a:pt x="11813" y="1869"/>
                    <a:pt x="11852" y="1810"/>
                    <a:pt x="11947" y="1621"/>
                  </a:cubicBezTo>
                  <a:cubicBezTo>
                    <a:pt x="12042" y="1432"/>
                    <a:pt x="12053" y="1373"/>
                    <a:pt x="11986" y="1333"/>
                  </a:cubicBezTo>
                  <a:cubicBezTo>
                    <a:pt x="11919" y="1293"/>
                    <a:pt x="11886" y="1174"/>
                    <a:pt x="12003" y="1184"/>
                  </a:cubicBezTo>
                  <a:cubicBezTo>
                    <a:pt x="12120" y="1194"/>
                    <a:pt x="12325" y="1333"/>
                    <a:pt x="12392" y="1244"/>
                  </a:cubicBezTo>
                  <a:cubicBezTo>
                    <a:pt x="12459" y="1154"/>
                    <a:pt x="12670" y="569"/>
                    <a:pt x="12754" y="360"/>
                  </a:cubicBezTo>
                  <a:cubicBezTo>
                    <a:pt x="12837" y="152"/>
                    <a:pt x="12693" y="132"/>
                    <a:pt x="12492" y="162"/>
                  </a:cubicBezTo>
                  <a:cubicBezTo>
                    <a:pt x="12292" y="191"/>
                    <a:pt x="12247" y="23"/>
                    <a:pt x="12081" y="3"/>
                  </a:cubicBezTo>
                  <a:cubicBezTo>
                    <a:pt x="11914" y="-17"/>
                    <a:pt x="11602" y="62"/>
                    <a:pt x="11558" y="152"/>
                  </a:cubicBezTo>
                  <a:cubicBezTo>
                    <a:pt x="11513" y="241"/>
                    <a:pt x="11641" y="320"/>
                    <a:pt x="11624" y="420"/>
                  </a:cubicBezTo>
                  <a:cubicBezTo>
                    <a:pt x="11608" y="519"/>
                    <a:pt x="11508" y="350"/>
                    <a:pt x="11463" y="390"/>
                  </a:cubicBezTo>
                  <a:cubicBezTo>
                    <a:pt x="11418" y="430"/>
                    <a:pt x="11480" y="559"/>
                    <a:pt x="11463" y="906"/>
                  </a:cubicBezTo>
                  <a:cubicBezTo>
                    <a:pt x="11446" y="1254"/>
                    <a:pt x="11502" y="1273"/>
                    <a:pt x="11558" y="1402"/>
                  </a:cubicBezTo>
                  <a:cubicBezTo>
                    <a:pt x="11613" y="1532"/>
                    <a:pt x="11602" y="1700"/>
                    <a:pt x="11602" y="1919"/>
                  </a:cubicBezTo>
                  <a:cubicBezTo>
                    <a:pt x="11602" y="2137"/>
                    <a:pt x="11485" y="2127"/>
                    <a:pt x="11446" y="2177"/>
                  </a:cubicBezTo>
                  <a:cubicBezTo>
                    <a:pt x="11407" y="2227"/>
                    <a:pt x="11546" y="2306"/>
                    <a:pt x="11524" y="2445"/>
                  </a:cubicBezTo>
                  <a:cubicBezTo>
                    <a:pt x="11502" y="2584"/>
                    <a:pt x="11385" y="2365"/>
                    <a:pt x="11318" y="2405"/>
                  </a:cubicBezTo>
                  <a:cubicBezTo>
                    <a:pt x="11252" y="2445"/>
                    <a:pt x="11196" y="2782"/>
                    <a:pt x="11268" y="2892"/>
                  </a:cubicBezTo>
                  <a:cubicBezTo>
                    <a:pt x="11341" y="3001"/>
                    <a:pt x="11368" y="2981"/>
                    <a:pt x="11313" y="3110"/>
                  </a:cubicBezTo>
                  <a:cubicBezTo>
                    <a:pt x="11257" y="3239"/>
                    <a:pt x="11196" y="3427"/>
                    <a:pt x="11330" y="3616"/>
                  </a:cubicBezTo>
                  <a:cubicBezTo>
                    <a:pt x="11463" y="3805"/>
                    <a:pt x="11708" y="3785"/>
                    <a:pt x="11836" y="3934"/>
                  </a:cubicBezTo>
                  <a:cubicBezTo>
                    <a:pt x="11964" y="4083"/>
                    <a:pt x="11780" y="3993"/>
                    <a:pt x="11830" y="4162"/>
                  </a:cubicBezTo>
                  <a:cubicBezTo>
                    <a:pt x="11880" y="4331"/>
                    <a:pt x="11747" y="4391"/>
                    <a:pt x="11752" y="4520"/>
                  </a:cubicBezTo>
                  <a:cubicBezTo>
                    <a:pt x="11758" y="4649"/>
                    <a:pt x="11808" y="4579"/>
                    <a:pt x="11875" y="4361"/>
                  </a:cubicBezTo>
                  <a:cubicBezTo>
                    <a:pt x="11941" y="4142"/>
                    <a:pt x="11992" y="4420"/>
                    <a:pt x="11986" y="4609"/>
                  </a:cubicBezTo>
                  <a:cubicBezTo>
                    <a:pt x="11980" y="4798"/>
                    <a:pt x="11886" y="4688"/>
                    <a:pt x="11813" y="4877"/>
                  </a:cubicBezTo>
                  <a:cubicBezTo>
                    <a:pt x="11741" y="5066"/>
                    <a:pt x="11674" y="5095"/>
                    <a:pt x="11569" y="5056"/>
                  </a:cubicBezTo>
                  <a:cubicBezTo>
                    <a:pt x="11463" y="5016"/>
                    <a:pt x="11524" y="5324"/>
                    <a:pt x="11569" y="5492"/>
                  </a:cubicBezTo>
                  <a:cubicBezTo>
                    <a:pt x="11613" y="5661"/>
                    <a:pt x="11558" y="5721"/>
                    <a:pt x="11435" y="5661"/>
                  </a:cubicBezTo>
                  <a:cubicBezTo>
                    <a:pt x="11313" y="5602"/>
                    <a:pt x="11240" y="5463"/>
                    <a:pt x="11302" y="5294"/>
                  </a:cubicBezTo>
                  <a:cubicBezTo>
                    <a:pt x="11363" y="5125"/>
                    <a:pt x="11407" y="4926"/>
                    <a:pt x="11335" y="4946"/>
                  </a:cubicBezTo>
                  <a:cubicBezTo>
                    <a:pt x="11263" y="4967"/>
                    <a:pt x="11096" y="4937"/>
                    <a:pt x="11046" y="4798"/>
                  </a:cubicBezTo>
                  <a:cubicBezTo>
                    <a:pt x="10996" y="4659"/>
                    <a:pt x="11079" y="4718"/>
                    <a:pt x="11229" y="4748"/>
                  </a:cubicBezTo>
                  <a:cubicBezTo>
                    <a:pt x="11380" y="4778"/>
                    <a:pt x="11252" y="4569"/>
                    <a:pt x="11363" y="4569"/>
                  </a:cubicBezTo>
                  <a:cubicBezTo>
                    <a:pt x="11474" y="4569"/>
                    <a:pt x="11558" y="4678"/>
                    <a:pt x="11652" y="4529"/>
                  </a:cubicBezTo>
                  <a:cubicBezTo>
                    <a:pt x="11747" y="4381"/>
                    <a:pt x="11591" y="4093"/>
                    <a:pt x="11513" y="4142"/>
                  </a:cubicBezTo>
                  <a:cubicBezTo>
                    <a:pt x="11435" y="4192"/>
                    <a:pt x="11313" y="4252"/>
                    <a:pt x="11313" y="4113"/>
                  </a:cubicBezTo>
                  <a:cubicBezTo>
                    <a:pt x="11313" y="3974"/>
                    <a:pt x="11446" y="4073"/>
                    <a:pt x="11519" y="4043"/>
                  </a:cubicBezTo>
                  <a:cubicBezTo>
                    <a:pt x="11591" y="4013"/>
                    <a:pt x="11480" y="3835"/>
                    <a:pt x="11368" y="3884"/>
                  </a:cubicBezTo>
                  <a:cubicBezTo>
                    <a:pt x="11257" y="3934"/>
                    <a:pt x="11179" y="3944"/>
                    <a:pt x="11090" y="3775"/>
                  </a:cubicBezTo>
                  <a:cubicBezTo>
                    <a:pt x="11001" y="3606"/>
                    <a:pt x="10840" y="3507"/>
                    <a:pt x="10801" y="3894"/>
                  </a:cubicBezTo>
                  <a:cubicBezTo>
                    <a:pt x="10762" y="4281"/>
                    <a:pt x="10606" y="4073"/>
                    <a:pt x="10545" y="4202"/>
                  </a:cubicBezTo>
                  <a:cubicBezTo>
                    <a:pt x="10484" y="4331"/>
                    <a:pt x="10617" y="4420"/>
                    <a:pt x="10768" y="4430"/>
                  </a:cubicBezTo>
                  <a:cubicBezTo>
                    <a:pt x="10918" y="4440"/>
                    <a:pt x="11029" y="4688"/>
                    <a:pt x="10957" y="4688"/>
                  </a:cubicBezTo>
                  <a:cubicBezTo>
                    <a:pt x="10884" y="4688"/>
                    <a:pt x="10918" y="4877"/>
                    <a:pt x="10840" y="4807"/>
                  </a:cubicBezTo>
                  <a:cubicBezTo>
                    <a:pt x="10762" y="4738"/>
                    <a:pt x="10684" y="4807"/>
                    <a:pt x="10740" y="4926"/>
                  </a:cubicBezTo>
                  <a:cubicBezTo>
                    <a:pt x="10795" y="5046"/>
                    <a:pt x="10717" y="5095"/>
                    <a:pt x="10723" y="5215"/>
                  </a:cubicBezTo>
                  <a:cubicBezTo>
                    <a:pt x="10729" y="5334"/>
                    <a:pt x="10606" y="5224"/>
                    <a:pt x="10489" y="5205"/>
                  </a:cubicBezTo>
                  <a:cubicBezTo>
                    <a:pt x="10373" y="5185"/>
                    <a:pt x="10156" y="5254"/>
                    <a:pt x="10000" y="5314"/>
                  </a:cubicBezTo>
                  <a:cubicBezTo>
                    <a:pt x="9844" y="5373"/>
                    <a:pt x="9672" y="5274"/>
                    <a:pt x="9605" y="5145"/>
                  </a:cubicBezTo>
                  <a:cubicBezTo>
                    <a:pt x="9538" y="5016"/>
                    <a:pt x="9449" y="5036"/>
                    <a:pt x="9338" y="5036"/>
                  </a:cubicBezTo>
                  <a:cubicBezTo>
                    <a:pt x="9226" y="5036"/>
                    <a:pt x="9260" y="4847"/>
                    <a:pt x="9115" y="4837"/>
                  </a:cubicBezTo>
                  <a:cubicBezTo>
                    <a:pt x="8970" y="4827"/>
                    <a:pt x="9004" y="4609"/>
                    <a:pt x="8987" y="4480"/>
                  </a:cubicBezTo>
                  <a:cubicBezTo>
                    <a:pt x="8970" y="4351"/>
                    <a:pt x="8681" y="4391"/>
                    <a:pt x="8575" y="4510"/>
                  </a:cubicBezTo>
                  <a:cubicBezTo>
                    <a:pt x="8470" y="4629"/>
                    <a:pt x="8264" y="4579"/>
                    <a:pt x="8208" y="4798"/>
                  </a:cubicBezTo>
                  <a:cubicBezTo>
                    <a:pt x="8153" y="5016"/>
                    <a:pt x="8258" y="4986"/>
                    <a:pt x="8320" y="4986"/>
                  </a:cubicBezTo>
                  <a:cubicBezTo>
                    <a:pt x="8405" y="4986"/>
                    <a:pt x="8397" y="4807"/>
                    <a:pt x="8553" y="4847"/>
                  </a:cubicBezTo>
                  <a:cubicBezTo>
                    <a:pt x="8709" y="4887"/>
                    <a:pt x="8820" y="4559"/>
                    <a:pt x="8887" y="4678"/>
                  </a:cubicBezTo>
                  <a:cubicBezTo>
                    <a:pt x="8954" y="4798"/>
                    <a:pt x="8620" y="5026"/>
                    <a:pt x="8475" y="5066"/>
                  </a:cubicBezTo>
                  <a:cubicBezTo>
                    <a:pt x="8331" y="5105"/>
                    <a:pt x="8364" y="5314"/>
                    <a:pt x="8503" y="5681"/>
                  </a:cubicBezTo>
                  <a:cubicBezTo>
                    <a:pt x="8642" y="6048"/>
                    <a:pt x="8442" y="5840"/>
                    <a:pt x="8442" y="6019"/>
                  </a:cubicBezTo>
                  <a:cubicBezTo>
                    <a:pt x="8442" y="6197"/>
                    <a:pt x="8180" y="5959"/>
                    <a:pt x="8286" y="5899"/>
                  </a:cubicBezTo>
                  <a:cubicBezTo>
                    <a:pt x="8392" y="5840"/>
                    <a:pt x="8342" y="5651"/>
                    <a:pt x="8258" y="5532"/>
                  </a:cubicBezTo>
                  <a:cubicBezTo>
                    <a:pt x="8175" y="5413"/>
                    <a:pt x="8119" y="5532"/>
                    <a:pt x="8130" y="5403"/>
                  </a:cubicBezTo>
                  <a:cubicBezTo>
                    <a:pt x="8141" y="5274"/>
                    <a:pt x="8041" y="5413"/>
                    <a:pt x="7963" y="5304"/>
                  </a:cubicBezTo>
                  <a:cubicBezTo>
                    <a:pt x="7886" y="5195"/>
                    <a:pt x="7847" y="5105"/>
                    <a:pt x="7741" y="5205"/>
                  </a:cubicBezTo>
                  <a:cubicBezTo>
                    <a:pt x="7635" y="5304"/>
                    <a:pt x="7513" y="5274"/>
                    <a:pt x="7279" y="5343"/>
                  </a:cubicBezTo>
                  <a:cubicBezTo>
                    <a:pt x="7045" y="5413"/>
                    <a:pt x="6617" y="5393"/>
                    <a:pt x="6539" y="5254"/>
                  </a:cubicBezTo>
                  <a:cubicBezTo>
                    <a:pt x="6461" y="5115"/>
                    <a:pt x="6739" y="4867"/>
                    <a:pt x="6823" y="4907"/>
                  </a:cubicBezTo>
                  <a:cubicBezTo>
                    <a:pt x="6904" y="4945"/>
                    <a:pt x="6856" y="4748"/>
                    <a:pt x="6728" y="4569"/>
                  </a:cubicBezTo>
                  <a:cubicBezTo>
                    <a:pt x="6600" y="4391"/>
                    <a:pt x="6317" y="4281"/>
                    <a:pt x="6322" y="4391"/>
                  </a:cubicBezTo>
                  <a:cubicBezTo>
                    <a:pt x="6328" y="4500"/>
                    <a:pt x="6161" y="4400"/>
                    <a:pt x="5955" y="4331"/>
                  </a:cubicBezTo>
                  <a:cubicBezTo>
                    <a:pt x="5749" y="4262"/>
                    <a:pt x="5721" y="4132"/>
                    <a:pt x="5588" y="4123"/>
                  </a:cubicBezTo>
                  <a:cubicBezTo>
                    <a:pt x="5459" y="4113"/>
                    <a:pt x="5254" y="4043"/>
                    <a:pt x="5098" y="3825"/>
                  </a:cubicBezTo>
                  <a:cubicBezTo>
                    <a:pt x="4942" y="3606"/>
                    <a:pt x="4575" y="3666"/>
                    <a:pt x="4531" y="3864"/>
                  </a:cubicBezTo>
                  <a:cubicBezTo>
                    <a:pt x="4486" y="4063"/>
                    <a:pt x="4364" y="4053"/>
                    <a:pt x="4241" y="4053"/>
                  </a:cubicBezTo>
                  <a:cubicBezTo>
                    <a:pt x="4119" y="4053"/>
                    <a:pt x="4297" y="3808"/>
                    <a:pt x="4252" y="3765"/>
                  </a:cubicBezTo>
                  <a:cubicBezTo>
                    <a:pt x="4194" y="3709"/>
                    <a:pt x="4258" y="3438"/>
                    <a:pt x="4169" y="3418"/>
                  </a:cubicBezTo>
                  <a:cubicBezTo>
                    <a:pt x="4080" y="3398"/>
                    <a:pt x="3997" y="4073"/>
                    <a:pt x="3830" y="4053"/>
                  </a:cubicBezTo>
                  <a:cubicBezTo>
                    <a:pt x="3663" y="4033"/>
                    <a:pt x="3590" y="3338"/>
                    <a:pt x="3451" y="3160"/>
                  </a:cubicBezTo>
                  <a:cubicBezTo>
                    <a:pt x="3312" y="2981"/>
                    <a:pt x="3184" y="2971"/>
                    <a:pt x="3301" y="3239"/>
                  </a:cubicBezTo>
                  <a:cubicBezTo>
                    <a:pt x="3418" y="3507"/>
                    <a:pt x="3201" y="3318"/>
                    <a:pt x="3212" y="3497"/>
                  </a:cubicBezTo>
                  <a:cubicBezTo>
                    <a:pt x="3223" y="3676"/>
                    <a:pt x="3023" y="3884"/>
                    <a:pt x="3028" y="3785"/>
                  </a:cubicBezTo>
                  <a:cubicBezTo>
                    <a:pt x="3034" y="3686"/>
                    <a:pt x="2917" y="3576"/>
                    <a:pt x="2784" y="3855"/>
                  </a:cubicBezTo>
                  <a:cubicBezTo>
                    <a:pt x="2650" y="4132"/>
                    <a:pt x="2556" y="4093"/>
                    <a:pt x="2544" y="3993"/>
                  </a:cubicBezTo>
                  <a:cubicBezTo>
                    <a:pt x="2533" y="3894"/>
                    <a:pt x="2138" y="4252"/>
                    <a:pt x="2155" y="4371"/>
                  </a:cubicBezTo>
                  <a:cubicBezTo>
                    <a:pt x="2172" y="4490"/>
                    <a:pt x="2094" y="4579"/>
                    <a:pt x="1988" y="4569"/>
                  </a:cubicBezTo>
                  <a:cubicBezTo>
                    <a:pt x="1882" y="4559"/>
                    <a:pt x="1966" y="4400"/>
                    <a:pt x="2049" y="4321"/>
                  </a:cubicBezTo>
                  <a:cubicBezTo>
                    <a:pt x="2143" y="4232"/>
                    <a:pt x="2400" y="3864"/>
                    <a:pt x="2533" y="3825"/>
                  </a:cubicBezTo>
                  <a:cubicBezTo>
                    <a:pt x="2667" y="3785"/>
                    <a:pt x="2923" y="3596"/>
                    <a:pt x="2928" y="3487"/>
                  </a:cubicBezTo>
                  <a:cubicBezTo>
                    <a:pt x="2934" y="3378"/>
                    <a:pt x="2800" y="3467"/>
                    <a:pt x="2711" y="3438"/>
                  </a:cubicBezTo>
                  <a:cubicBezTo>
                    <a:pt x="2622" y="3408"/>
                    <a:pt x="2467" y="3586"/>
                    <a:pt x="2316" y="3706"/>
                  </a:cubicBezTo>
                  <a:cubicBezTo>
                    <a:pt x="2166" y="3825"/>
                    <a:pt x="1994" y="3785"/>
                    <a:pt x="2038" y="3944"/>
                  </a:cubicBezTo>
                  <a:cubicBezTo>
                    <a:pt x="2083" y="4103"/>
                    <a:pt x="1899" y="3924"/>
                    <a:pt x="1860" y="4033"/>
                  </a:cubicBezTo>
                  <a:cubicBezTo>
                    <a:pt x="1821" y="4142"/>
                    <a:pt x="1749" y="4023"/>
                    <a:pt x="1804" y="3964"/>
                  </a:cubicBezTo>
                  <a:cubicBezTo>
                    <a:pt x="1860" y="3904"/>
                    <a:pt x="1671" y="3795"/>
                    <a:pt x="1671" y="3864"/>
                  </a:cubicBezTo>
                  <a:cubicBezTo>
                    <a:pt x="1671" y="3934"/>
                    <a:pt x="1638" y="4023"/>
                    <a:pt x="1504" y="4023"/>
                  </a:cubicBezTo>
                  <a:cubicBezTo>
                    <a:pt x="1371" y="4023"/>
                    <a:pt x="1237" y="4192"/>
                    <a:pt x="1326" y="4311"/>
                  </a:cubicBezTo>
                  <a:cubicBezTo>
                    <a:pt x="1415" y="4430"/>
                    <a:pt x="1471" y="4490"/>
                    <a:pt x="1426" y="4569"/>
                  </a:cubicBezTo>
                  <a:cubicBezTo>
                    <a:pt x="1382" y="4649"/>
                    <a:pt x="1243" y="4361"/>
                    <a:pt x="1048" y="4391"/>
                  </a:cubicBezTo>
                  <a:cubicBezTo>
                    <a:pt x="853" y="4420"/>
                    <a:pt x="464" y="4003"/>
                    <a:pt x="464" y="3904"/>
                  </a:cubicBezTo>
                  <a:cubicBezTo>
                    <a:pt x="464" y="3824"/>
                    <a:pt x="190" y="3874"/>
                    <a:pt x="0" y="3837"/>
                  </a:cubicBezTo>
                  <a:lnTo>
                    <a:pt x="0" y="10699"/>
                  </a:lnTo>
                  <a:cubicBezTo>
                    <a:pt x="0" y="10699"/>
                    <a:pt x="96" y="10827"/>
                    <a:pt x="134" y="10747"/>
                  </a:cubicBezTo>
                  <a:cubicBezTo>
                    <a:pt x="171" y="10668"/>
                    <a:pt x="237" y="10774"/>
                    <a:pt x="364" y="10668"/>
                  </a:cubicBezTo>
                  <a:cubicBezTo>
                    <a:pt x="490" y="10562"/>
                    <a:pt x="534" y="10787"/>
                    <a:pt x="534" y="10893"/>
                  </a:cubicBezTo>
                  <a:cubicBezTo>
                    <a:pt x="534" y="10999"/>
                    <a:pt x="712" y="11171"/>
                    <a:pt x="786" y="11343"/>
                  </a:cubicBezTo>
                  <a:cubicBezTo>
                    <a:pt x="860" y="11515"/>
                    <a:pt x="898" y="11660"/>
                    <a:pt x="979" y="11568"/>
                  </a:cubicBezTo>
                  <a:cubicBezTo>
                    <a:pt x="1061" y="11475"/>
                    <a:pt x="1209" y="11422"/>
                    <a:pt x="1209" y="11250"/>
                  </a:cubicBezTo>
                  <a:cubicBezTo>
                    <a:pt x="1209" y="11078"/>
                    <a:pt x="1550" y="11052"/>
                    <a:pt x="1550" y="11277"/>
                  </a:cubicBezTo>
                  <a:cubicBezTo>
                    <a:pt x="1550" y="11502"/>
                    <a:pt x="1899" y="11767"/>
                    <a:pt x="2092" y="12375"/>
                  </a:cubicBezTo>
                  <a:cubicBezTo>
                    <a:pt x="2285" y="12984"/>
                    <a:pt x="2255" y="13117"/>
                    <a:pt x="2537" y="13315"/>
                  </a:cubicBezTo>
                  <a:cubicBezTo>
                    <a:pt x="2819" y="13514"/>
                    <a:pt x="2812" y="13620"/>
                    <a:pt x="2774" y="13792"/>
                  </a:cubicBezTo>
                  <a:cubicBezTo>
                    <a:pt x="2737" y="13963"/>
                    <a:pt x="2945" y="14056"/>
                    <a:pt x="2826" y="14202"/>
                  </a:cubicBezTo>
                  <a:cubicBezTo>
                    <a:pt x="2781" y="14258"/>
                    <a:pt x="2717" y="14339"/>
                    <a:pt x="2655" y="14418"/>
                  </a:cubicBezTo>
                  <a:cubicBezTo>
                    <a:pt x="2661" y="14505"/>
                    <a:pt x="2705" y="14561"/>
                    <a:pt x="2761" y="14645"/>
                  </a:cubicBezTo>
                  <a:cubicBezTo>
                    <a:pt x="2828" y="14745"/>
                    <a:pt x="2639" y="14745"/>
                    <a:pt x="2695" y="14834"/>
                  </a:cubicBezTo>
                  <a:cubicBezTo>
                    <a:pt x="2750" y="14923"/>
                    <a:pt x="2684" y="15062"/>
                    <a:pt x="2739" y="15171"/>
                  </a:cubicBezTo>
                  <a:cubicBezTo>
                    <a:pt x="2795" y="15281"/>
                    <a:pt x="2895" y="15241"/>
                    <a:pt x="2956" y="15152"/>
                  </a:cubicBezTo>
                  <a:cubicBezTo>
                    <a:pt x="3017" y="15062"/>
                    <a:pt x="3062" y="15261"/>
                    <a:pt x="3012" y="15410"/>
                  </a:cubicBezTo>
                  <a:cubicBezTo>
                    <a:pt x="2962" y="15559"/>
                    <a:pt x="3067" y="15668"/>
                    <a:pt x="3118" y="15559"/>
                  </a:cubicBezTo>
                  <a:cubicBezTo>
                    <a:pt x="3168" y="15449"/>
                    <a:pt x="3273" y="15737"/>
                    <a:pt x="3323" y="15787"/>
                  </a:cubicBezTo>
                  <a:cubicBezTo>
                    <a:pt x="3373" y="15837"/>
                    <a:pt x="3424" y="15986"/>
                    <a:pt x="3340" y="15986"/>
                  </a:cubicBezTo>
                  <a:cubicBezTo>
                    <a:pt x="3257" y="15986"/>
                    <a:pt x="3268" y="16244"/>
                    <a:pt x="3329" y="16253"/>
                  </a:cubicBezTo>
                  <a:cubicBezTo>
                    <a:pt x="3390" y="16264"/>
                    <a:pt x="3385" y="16403"/>
                    <a:pt x="3385" y="16492"/>
                  </a:cubicBezTo>
                  <a:cubicBezTo>
                    <a:pt x="3385" y="16581"/>
                    <a:pt x="3579" y="16710"/>
                    <a:pt x="3652" y="16671"/>
                  </a:cubicBezTo>
                  <a:cubicBezTo>
                    <a:pt x="3724" y="16631"/>
                    <a:pt x="3791" y="16750"/>
                    <a:pt x="3824" y="16859"/>
                  </a:cubicBezTo>
                  <a:cubicBezTo>
                    <a:pt x="3857" y="16968"/>
                    <a:pt x="3991" y="17048"/>
                    <a:pt x="4041" y="16978"/>
                  </a:cubicBezTo>
                  <a:cubicBezTo>
                    <a:pt x="4091" y="16909"/>
                    <a:pt x="4125" y="17107"/>
                    <a:pt x="4136" y="17246"/>
                  </a:cubicBezTo>
                  <a:cubicBezTo>
                    <a:pt x="4147" y="17385"/>
                    <a:pt x="4258" y="17306"/>
                    <a:pt x="4325" y="17296"/>
                  </a:cubicBezTo>
                  <a:cubicBezTo>
                    <a:pt x="4392" y="17286"/>
                    <a:pt x="4431" y="17455"/>
                    <a:pt x="4475" y="17425"/>
                  </a:cubicBezTo>
                  <a:cubicBezTo>
                    <a:pt x="4573" y="17359"/>
                    <a:pt x="4603" y="17665"/>
                    <a:pt x="4667" y="17844"/>
                  </a:cubicBezTo>
                  <a:lnTo>
                    <a:pt x="11583" y="17777"/>
                  </a:lnTo>
                  <a:cubicBezTo>
                    <a:pt x="11583" y="17777"/>
                    <a:pt x="11587" y="17471"/>
                    <a:pt x="11669" y="17577"/>
                  </a:cubicBezTo>
                  <a:cubicBezTo>
                    <a:pt x="11750" y="17683"/>
                    <a:pt x="11676" y="17855"/>
                    <a:pt x="11773" y="17921"/>
                  </a:cubicBezTo>
                  <a:cubicBezTo>
                    <a:pt x="11869" y="17987"/>
                    <a:pt x="11936" y="18093"/>
                    <a:pt x="11988" y="18053"/>
                  </a:cubicBezTo>
                  <a:cubicBezTo>
                    <a:pt x="12040" y="18014"/>
                    <a:pt x="12129" y="17882"/>
                    <a:pt x="12218" y="18067"/>
                  </a:cubicBezTo>
                  <a:cubicBezTo>
                    <a:pt x="12307" y="18252"/>
                    <a:pt x="12374" y="18093"/>
                    <a:pt x="12425" y="18212"/>
                  </a:cubicBezTo>
                  <a:cubicBezTo>
                    <a:pt x="12477" y="18331"/>
                    <a:pt x="12574" y="18424"/>
                    <a:pt x="12641" y="18279"/>
                  </a:cubicBezTo>
                  <a:cubicBezTo>
                    <a:pt x="12695" y="18160"/>
                    <a:pt x="12900" y="18304"/>
                    <a:pt x="12999" y="18369"/>
                  </a:cubicBezTo>
                  <a:cubicBezTo>
                    <a:pt x="13121" y="18194"/>
                    <a:pt x="13218" y="17822"/>
                    <a:pt x="13327" y="17822"/>
                  </a:cubicBezTo>
                  <a:cubicBezTo>
                    <a:pt x="13472" y="17822"/>
                    <a:pt x="13839" y="17882"/>
                    <a:pt x="13861" y="18219"/>
                  </a:cubicBezTo>
                  <a:cubicBezTo>
                    <a:pt x="13883" y="18557"/>
                    <a:pt x="14106" y="18239"/>
                    <a:pt x="14128" y="18557"/>
                  </a:cubicBezTo>
                  <a:cubicBezTo>
                    <a:pt x="14147" y="18826"/>
                    <a:pt x="14294" y="19039"/>
                    <a:pt x="14269" y="19182"/>
                  </a:cubicBezTo>
                  <a:cubicBezTo>
                    <a:pt x="14312" y="19229"/>
                    <a:pt x="14365" y="19292"/>
                    <a:pt x="14412" y="19359"/>
                  </a:cubicBezTo>
                  <a:cubicBezTo>
                    <a:pt x="14483" y="19317"/>
                    <a:pt x="14671" y="19371"/>
                    <a:pt x="14796" y="19450"/>
                  </a:cubicBezTo>
                  <a:cubicBezTo>
                    <a:pt x="14951" y="19549"/>
                    <a:pt x="15185" y="19331"/>
                    <a:pt x="15263" y="19669"/>
                  </a:cubicBezTo>
                  <a:cubicBezTo>
                    <a:pt x="15341" y="20006"/>
                    <a:pt x="15522" y="20261"/>
                    <a:pt x="15352" y="20284"/>
                  </a:cubicBezTo>
                  <a:cubicBezTo>
                    <a:pt x="15207" y="20304"/>
                    <a:pt x="15018" y="19946"/>
                    <a:pt x="15029" y="20145"/>
                  </a:cubicBezTo>
                  <a:cubicBezTo>
                    <a:pt x="15040" y="20343"/>
                    <a:pt x="14951" y="20244"/>
                    <a:pt x="14951" y="20542"/>
                  </a:cubicBezTo>
                  <a:cubicBezTo>
                    <a:pt x="14951" y="20840"/>
                    <a:pt x="14840" y="21257"/>
                    <a:pt x="14773" y="21237"/>
                  </a:cubicBezTo>
                  <a:cubicBezTo>
                    <a:pt x="14771" y="21236"/>
                    <a:pt x="14769" y="21234"/>
                    <a:pt x="14767" y="21232"/>
                  </a:cubicBezTo>
                  <a:cubicBezTo>
                    <a:pt x="14756" y="21345"/>
                    <a:pt x="14755" y="21491"/>
                    <a:pt x="14808" y="21583"/>
                  </a:cubicBezTo>
                  <a:cubicBezTo>
                    <a:pt x="14892" y="21473"/>
                    <a:pt x="15014" y="21284"/>
                    <a:pt x="15118" y="21297"/>
                  </a:cubicBezTo>
                  <a:cubicBezTo>
                    <a:pt x="15285" y="21316"/>
                    <a:pt x="15330" y="21495"/>
                    <a:pt x="15441" y="21356"/>
                  </a:cubicBezTo>
                  <a:cubicBezTo>
                    <a:pt x="15552" y="21217"/>
                    <a:pt x="15575" y="21158"/>
                    <a:pt x="15597" y="21257"/>
                  </a:cubicBezTo>
                  <a:cubicBezTo>
                    <a:pt x="15600" y="21269"/>
                    <a:pt x="15598" y="21285"/>
                    <a:pt x="15593" y="21301"/>
                  </a:cubicBezTo>
                  <a:cubicBezTo>
                    <a:pt x="15635" y="21261"/>
                    <a:pt x="15665" y="21222"/>
                    <a:pt x="15667" y="21190"/>
                  </a:cubicBezTo>
                  <a:cubicBezTo>
                    <a:pt x="15670" y="21140"/>
                    <a:pt x="15663" y="21073"/>
                    <a:pt x="15653" y="21013"/>
                  </a:cubicBezTo>
                  <a:cubicBezTo>
                    <a:pt x="15542" y="21042"/>
                    <a:pt x="15505" y="21057"/>
                    <a:pt x="15474" y="20919"/>
                  </a:cubicBezTo>
                  <a:cubicBezTo>
                    <a:pt x="15430" y="20721"/>
                    <a:pt x="15808" y="20522"/>
                    <a:pt x="15986" y="20562"/>
                  </a:cubicBezTo>
                  <a:cubicBezTo>
                    <a:pt x="16155" y="20599"/>
                    <a:pt x="16274" y="20388"/>
                    <a:pt x="16333" y="20518"/>
                  </a:cubicBezTo>
                  <a:cubicBezTo>
                    <a:pt x="16440" y="20346"/>
                    <a:pt x="16622" y="20066"/>
                    <a:pt x="16669" y="20066"/>
                  </a:cubicBezTo>
                  <a:cubicBezTo>
                    <a:pt x="16736" y="20066"/>
                    <a:pt x="17529" y="20052"/>
                    <a:pt x="17529" y="20052"/>
                  </a:cubicBezTo>
                  <a:cubicBezTo>
                    <a:pt x="17529" y="20052"/>
                    <a:pt x="17804" y="19748"/>
                    <a:pt x="17841" y="19470"/>
                  </a:cubicBezTo>
                  <a:cubicBezTo>
                    <a:pt x="17878" y="19192"/>
                    <a:pt x="18056" y="18530"/>
                    <a:pt x="18160" y="18676"/>
                  </a:cubicBezTo>
                  <a:cubicBezTo>
                    <a:pt x="18264" y="18821"/>
                    <a:pt x="18486" y="18715"/>
                    <a:pt x="18494" y="18848"/>
                  </a:cubicBezTo>
                  <a:cubicBezTo>
                    <a:pt x="18501" y="18970"/>
                    <a:pt x="18420" y="19420"/>
                    <a:pt x="18705" y="20093"/>
                  </a:cubicBezTo>
                  <a:cubicBezTo>
                    <a:pt x="18806" y="19979"/>
                    <a:pt x="18909" y="19891"/>
                    <a:pt x="18968" y="19897"/>
                  </a:cubicBezTo>
                  <a:cubicBezTo>
                    <a:pt x="19069" y="19907"/>
                    <a:pt x="19219" y="19669"/>
                    <a:pt x="19263" y="19519"/>
                  </a:cubicBezTo>
                  <a:cubicBezTo>
                    <a:pt x="19308" y="19371"/>
                    <a:pt x="19369" y="19659"/>
                    <a:pt x="19280" y="19708"/>
                  </a:cubicBezTo>
                  <a:cubicBezTo>
                    <a:pt x="19191" y="19758"/>
                    <a:pt x="19352" y="19877"/>
                    <a:pt x="19508" y="19867"/>
                  </a:cubicBezTo>
                  <a:cubicBezTo>
                    <a:pt x="19664" y="19857"/>
                    <a:pt x="19436" y="19966"/>
                    <a:pt x="19319" y="19956"/>
                  </a:cubicBezTo>
                  <a:cubicBezTo>
                    <a:pt x="19202" y="19946"/>
                    <a:pt x="19152" y="19976"/>
                    <a:pt x="18996" y="20254"/>
                  </a:cubicBezTo>
                  <a:cubicBezTo>
                    <a:pt x="18840" y="20532"/>
                    <a:pt x="18879" y="20612"/>
                    <a:pt x="18968" y="20751"/>
                  </a:cubicBezTo>
                  <a:cubicBezTo>
                    <a:pt x="19057" y="20890"/>
                    <a:pt x="19174" y="20830"/>
                    <a:pt x="19297" y="20641"/>
                  </a:cubicBezTo>
                  <a:cubicBezTo>
                    <a:pt x="19419" y="20453"/>
                    <a:pt x="19414" y="20264"/>
                    <a:pt x="19536" y="20274"/>
                  </a:cubicBezTo>
                  <a:cubicBezTo>
                    <a:pt x="19658" y="20284"/>
                    <a:pt x="19975" y="20075"/>
                    <a:pt x="20115" y="19996"/>
                  </a:cubicBezTo>
                  <a:cubicBezTo>
                    <a:pt x="20254" y="19917"/>
                    <a:pt x="20165" y="19877"/>
                    <a:pt x="20165" y="19768"/>
                  </a:cubicBezTo>
                  <a:cubicBezTo>
                    <a:pt x="20165" y="19659"/>
                    <a:pt x="20409" y="19659"/>
                    <a:pt x="20498" y="19549"/>
                  </a:cubicBezTo>
                  <a:cubicBezTo>
                    <a:pt x="20587" y="19440"/>
                    <a:pt x="20482" y="19351"/>
                    <a:pt x="20404" y="1937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6" name="Shape 2352"/>
            <p:cNvSpPr/>
            <p:nvPr/>
          </p:nvSpPr>
          <p:spPr>
            <a:xfrm>
              <a:off x="1987549" y="1590039"/>
              <a:ext cx="322604" cy="157329"/>
            </a:xfrm>
            <a:custGeom>
              <a:avLst/>
              <a:gdLst/>
              <a:ahLst/>
              <a:cxnLst>
                <a:cxn ang="0">
                  <a:pos x="wd2" y="hd2"/>
                </a:cxn>
                <a:cxn ang="5400000">
                  <a:pos x="wd2" y="hd2"/>
                </a:cxn>
                <a:cxn ang="10800000">
                  <a:pos x="wd2" y="hd2"/>
                </a:cxn>
                <a:cxn ang="16200000">
                  <a:pos x="wd2" y="hd2"/>
                </a:cxn>
              </a:cxnLst>
              <a:rect l="0" t="0" r="r" b="b"/>
              <a:pathLst>
                <a:path w="19796" h="20027" extrusionOk="0">
                  <a:moveTo>
                    <a:pt x="19265" y="7165"/>
                  </a:moveTo>
                  <a:cubicBezTo>
                    <a:pt x="17644" y="11340"/>
                    <a:pt x="17104" y="11952"/>
                    <a:pt x="15433" y="11340"/>
                  </a:cubicBezTo>
                  <a:cubicBezTo>
                    <a:pt x="13763" y="10735"/>
                    <a:pt x="12733" y="12465"/>
                    <a:pt x="13566" y="13688"/>
                  </a:cubicBezTo>
                  <a:cubicBezTo>
                    <a:pt x="14402" y="14911"/>
                    <a:pt x="14451" y="15930"/>
                    <a:pt x="12733" y="16745"/>
                  </a:cubicBezTo>
                  <a:cubicBezTo>
                    <a:pt x="11012" y="17557"/>
                    <a:pt x="9883" y="20309"/>
                    <a:pt x="9196" y="20003"/>
                  </a:cubicBezTo>
                  <a:cubicBezTo>
                    <a:pt x="8508" y="19701"/>
                    <a:pt x="12143" y="14296"/>
                    <a:pt x="11209" y="12872"/>
                  </a:cubicBezTo>
                  <a:cubicBezTo>
                    <a:pt x="10277" y="11448"/>
                    <a:pt x="7968" y="15321"/>
                    <a:pt x="7919" y="17051"/>
                  </a:cubicBezTo>
                  <a:cubicBezTo>
                    <a:pt x="7870" y="18777"/>
                    <a:pt x="6347" y="18882"/>
                    <a:pt x="5415" y="18777"/>
                  </a:cubicBezTo>
                  <a:cubicBezTo>
                    <a:pt x="4480" y="18678"/>
                    <a:pt x="3252" y="16844"/>
                    <a:pt x="4185" y="16640"/>
                  </a:cubicBezTo>
                  <a:cubicBezTo>
                    <a:pt x="5120" y="16439"/>
                    <a:pt x="4480" y="14296"/>
                    <a:pt x="5758" y="13280"/>
                  </a:cubicBezTo>
                  <a:cubicBezTo>
                    <a:pt x="7034" y="12261"/>
                    <a:pt x="5511" y="10735"/>
                    <a:pt x="5905" y="9611"/>
                  </a:cubicBezTo>
                  <a:cubicBezTo>
                    <a:pt x="6299" y="8490"/>
                    <a:pt x="8901" y="10735"/>
                    <a:pt x="8950" y="8697"/>
                  </a:cubicBezTo>
                  <a:cubicBezTo>
                    <a:pt x="8999" y="6655"/>
                    <a:pt x="6347" y="4923"/>
                    <a:pt x="5463" y="6149"/>
                  </a:cubicBezTo>
                  <a:cubicBezTo>
                    <a:pt x="4579" y="7369"/>
                    <a:pt x="2515" y="10219"/>
                    <a:pt x="60" y="7977"/>
                  </a:cubicBezTo>
                  <a:cubicBezTo>
                    <a:pt x="-714" y="7276"/>
                    <a:pt x="6248" y="5741"/>
                    <a:pt x="7429" y="3499"/>
                  </a:cubicBezTo>
                  <a:cubicBezTo>
                    <a:pt x="8607" y="1257"/>
                    <a:pt x="13911" y="-1291"/>
                    <a:pt x="14304" y="744"/>
                  </a:cubicBezTo>
                  <a:cubicBezTo>
                    <a:pt x="14696" y="2783"/>
                    <a:pt x="11456" y="4111"/>
                    <a:pt x="13027" y="5945"/>
                  </a:cubicBezTo>
                  <a:cubicBezTo>
                    <a:pt x="14598" y="7780"/>
                    <a:pt x="17154" y="6557"/>
                    <a:pt x="17742" y="4620"/>
                  </a:cubicBezTo>
                  <a:cubicBezTo>
                    <a:pt x="18331" y="2684"/>
                    <a:pt x="20886" y="2989"/>
                    <a:pt x="19265" y="716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7" name="Shape 2353"/>
            <p:cNvSpPr/>
            <p:nvPr/>
          </p:nvSpPr>
          <p:spPr>
            <a:xfrm>
              <a:off x="2335370" y="1888171"/>
              <a:ext cx="326806" cy="134622"/>
            </a:xfrm>
            <a:custGeom>
              <a:avLst/>
              <a:gdLst/>
              <a:ahLst/>
              <a:cxnLst>
                <a:cxn ang="0">
                  <a:pos x="wd2" y="hd2"/>
                </a:cxn>
                <a:cxn ang="5400000">
                  <a:pos x="wd2" y="hd2"/>
                </a:cxn>
                <a:cxn ang="10800000">
                  <a:pos x="wd2" y="hd2"/>
                </a:cxn>
                <a:cxn ang="16200000">
                  <a:pos x="wd2" y="hd2"/>
                </a:cxn>
              </a:cxnLst>
              <a:rect l="0" t="0" r="r" b="b"/>
              <a:pathLst>
                <a:path w="21369" h="18628" extrusionOk="0">
                  <a:moveTo>
                    <a:pt x="14251" y="10177"/>
                  </a:moveTo>
                  <a:cubicBezTo>
                    <a:pt x="12209" y="13940"/>
                    <a:pt x="12366" y="12943"/>
                    <a:pt x="10587" y="13604"/>
                  </a:cubicBezTo>
                  <a:cubicBezTo>
                    <a:pt x="8807" y="14269"/>
                    <a:pt x="10221" y="18039"/>
                    <a:pt x="8074" y="18368"/>
                  </a:cubicBezTo>
                  <a:cubicBezTo>
                    <a:pt x="5928" y="18704"/>
                    <a:pt x="747" y="19147"/>
                    <a:pt x="14" y="16599"/>
                  </a:cubicBezTo>
                  <a:cubicBezTo>
                    <a:pt x="-231" y="15746"/>
                    <a:pt x="2840" y="16374"/>
                    <a:pt x="3050" y="14494"/>
                  </a:cubicBezTo>
                  <a:cubicBezTo>
                    <a:pt x="3260" y="12611"/>
                    <a:pt x="4097" y="9616"/>
                    <a:pt x="5405" y="9616"/>
                  </a:cubicBezTo>
                  <a:cubicBezTo>
                    <a:pt x="6714" y="9616"/>
                    <a:pt x="6609" y="5967"/>
                    <a:pt x="4463" y="3751"/>
                  </a:cubicBezTo>
                  <a:cubicBezTo>
                    <a:pt x="2318" y="1535"/>
                    <a:pt x="7551" y="92"/>
                    <a:pt x="8755" y="3637"/>
                  </a:cubicBezTo>
                  <a:cubicBezTo>
                    <a:pt x="9959" y="7185"/>
                    <a:pt x="12105" y="9734"/>
                    <a:pt x="13309" y="7185"/>
                  </a:cubicBezTo>
                  <a:cubicBezTo>
                    <a:pt x="14512" y="4634"/>
                    <a:pt x="21369" y="-2453"/>
                    <a:pt x="21369" y="871"/>
                  </a:cubicBezTo>
                  <a:cubicBezTo>
                    <a:pt x="21369" y="4191"/>
                    <a:pt x="16291" y="6410"/>
                    <a:pt x="14251" y="1017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8" name="Shape 2354"/>
            <p:cNvSpPr/>
            <p:nvPr/>
          </p:nvSpPr>
          <p:spPr>
            <a:xfrm>
              <a:off x="3130390" y="2484436"/>
              <a:ext cx="120828" cy="209490"/>
            </a:xfrm>
            <a:custGeom>
              <a:avLst/>
              <a:gdLst/>
              <a:ahLst/>
              <a:cxnLst>
                <a:cxn ang="0">
                  <a:pos x="wd2" y="hd2"/>
                </a:cxn>
                <a:cxn ang="5400000">
                  <a:pos x="wd2" y="hd2"/>
                </a:cxn>
                <a:cxn ang="10800000">
                  <a:pos x="wd2" y="hd2"/>
                </a:cxn>
                <a:cxn ang="16200000">
                  <a:pos x="wd2" y="hd2"/>
                </a:cxn>
              </a:cxnLst>
              <a:rect l="0" t="0" r="r" b="b"/>
              <a:pathLst>
                <a:path w="20912" h="20392" extrusionOk="0">
                  <a:moveTo>
                    <a:pt x="18467" y="20385"/>
                  </a:moveTo>
                  <a:cubicBezTo>
                    <a:pt x="14657" y="20621"/>
                    <a:pt x="18816" y="14700"/>
                    <a:pt x="11846" y="12544"/>
                  </a:cubicBezTo>
                  <a:cubicBezTo>
                    <a:pt x="3651" y="10010"/>
                    <a:pt x="0" y="5294"/>
                    <a:pt x="0" y="2745"/>
                  </a:cubicBezTo>
                  <a:cubicBezTo>
                    <a:pt x="0" y="197"/>
                    <a:pt x="6966" y="-979"/>
                    <a:pt x="9754" y="981"/>
                  </a:cubicBezTo>
                  <a:cubicBezTo>
                    <a:pt x="12541" y="2941"/>
                    <a:pt x="16725" y="10976"/>
                    <a:pt x="19162" y="13524"/>
                  </a:cubicBezTo>
                  <a:cubicBezTo>
                    <a:pt x="21600" y="16072"/>
                    <a:pt x="21600" y="20189"/>
                    <a:pt x="18467" y="2038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399" name="Shape 2355"/>
            <p:cNvSpPr/>
            <p:nvPr/>
          </p:nvSpPr>
          <p:spPr>
            <a:xfrm>
              <a:off x="0" y="1242218"/>
              <a:ext cx="4610071" cy="3122495"/>
            </a:xfrm>
            <a:custGeom>
              <a:avLst/>
              <a:gdLst/>
              <a:ahLst/>
              <a:cxnLst>
                <a:cxn ang="0">
                  <a:pos x="wd2" y="hd2"/>
                </a:cxn>
                <a:cxn ang="5400000">
                  <a:pos x="wd2" y="hd2"/>
                </a:cxn>
                <a:cxn ang="10800000">
                  <a:pos x="wd2" y="hd2"/>
                </a:cxn>
                <a:cxn ang="16200000">
                  <a:pos x="wd2" y="hd2"/>
                </a:cxn>
              </a:cxnLst>
              <a:rect l="0" t="0" r="r" b="b"/>
              <a:pathLst>
                <a:path w="21574" h="21518" extrusionOk="0">
                  <a:moveTo>
                    <a:pt x="21395" y="11431"/>
                  </a:moveTo>
                  <a:cubicBezTo>
                    <a:pt x="21389" y="11339"/>
                    <a:pt x="21200" y="11413"/>
                    <a:pt x="21112" y="11311"/>
                  </a:cubicBezTo>
                  <a:cubicBezTo>
                    <a:pt x="21024" y="11209"/>
                    <a:pt x="20873" y="11672"/>
                    <a:pt x="20842" y="11866"/>
                  </a:cubicBezTo>
                  <a:cubicBezTo>
                    <a:pt x="20811" y="12060"/>
                    <a:pt x="20578" y="12273"/>
                    <a:pt x="20578" y="12273"/>
                  </a:cubicBezTo>
                  <a:cubicBezTo>
                    <a:pt x="20578" y="12273"/>
                    <a:pt x="19906" y="12282"/>
                    <a:pt x="19850" y="12282"/>
                  </a:cubicBezTo>
                  <a:cubicBezTo>
                    <a:pt x="19810" y="12282"/>
                    <a:pt x="19656" y="12479"/>
                    <a:pt x="19565" y="12599"/>
                  </a:cubicBezTo>
                  <a:cubicBezTo>
                    <a:pt x="19568" y="12604"/>
                    <a:pt x="19571" y="12609"/>
                    <a:pt x="19573" y="12615"/>
                  </a:cubicBezTo>
                  <a:cubicBezTo>
                    <a:pt x="19641" y="12796"/>
                    <a:pt x="19394" y="12907"/>
                    <a:pt x="19159" y="12921"/>
                  </a:cubicBezTo>
                  <a:cubicBezTo>
                    <a:pt x="19086" y="12925"/>
                    <a:pt x="19032" y="12936"/>
                    <a:pt x="18990" y="12944"/>
                  </a:cubicBezTo>
                  <a:cubicBezTo>
                    <a:pt x="18998" y="12987"/>
                    <a:pt x="19004" y="13034"/>
                    <a:pt x="19002" y="13068"/>
                  </a:cubicBezTo>
                  <a:cubicBezTo>
                    <a:pt x="19000" y="13091"/>
                    <a:pt x="18975" y="13118"/>
                    <a:pt x="18939" y="13146"/>
                  </a:cubicBezTo>
                  <a:cubicBezTo>
                    <a:pt x="18903" y="13254"/>
                    <a:pt x="18614" y="13461"/>
                    <a:pt x="18452" y="13587"/>
                  </a:cubicBezTo>
                  <a:cubicBezTo>
                    <a:pt x="18273" y="13726"/>
                    <a:pt x="18028" y="13656"/>
                    <a:pt x="18028" y="13448"/>
                  </a:cubicBezTo>
                  <a:cubicBezTo>
                    <a:pt x="18028" y="13240"/>
                    <a:pt x="18160" y="13282"/>
                    <a:pt x="18188" y="13379"/>
                  </a:cubicBezTo>
                  <a:cubicBezTo>
                    <a:pt x="18199" y="13415"/>
                    <a:pt x="18230" y="13389"/>
                    <a:pt x="18274" y="13343"/>
                  </a:cubicBezTo>
                  <a:cubicBezTo>
                    <a:pt x="18229" y="13279"/>
                    <a:pt x="18230" y="13176"/>
                    <a:pt x="18239" y="13098"/>
                  </a:cubicBezTo>
                  <a:cubicBezTo>
                    <a:pt x="18185" y="13063"/>
                    <a:pt x="18269" y="12752"/>
                    <a:pt x="18160" y="12699"/>
                  </a:cubicBezTo>
                  <a:cubicBezTo>
                    <a:pt x="18047" y="12643"/>
                    <a:pt x="17915" y="12935"/>
                    <a:pt x="17934" y="12754"/>
                  </a:cubicBezTo>
                  <a:cubicBezTo>
                    <a:pt x="17952" y="12574"/>
                    <a:pt x="18122" y="12421"/>
                    <a:pt x="18018" y="12185"/>
                  </a:cubicBezTo>
                  <a:cubicBezTo>
                    <a:pt x="17915" y="11950"/>
                    <a:pt x="17726" y="11950"/>
                    <a:pt x="17689" y="12130"/>
                  </a:cubicBezTo>
                  <a:cubicBezTo>
                    <a:pt x="17651" y="12310"/>
                    <a:pt x="17519" y="12227"/>
                    <a:pt x="17472" y="12366"/>
                  </a:cubicBezTo>
                  <a:cubicBezTo>
                    <a:pt x="17425" y="12504"/>
                    <a:pt x="17378" y="12810"/>
                    <a:pt x="17415" y="13032"/>
                  </a:cubicBezTo>
                  <a:cubicBezTo>
                    <a:pt x="17453" y="13254"/>
                    <a:pt x="17406" y="13365"/>
                    <a:pt x="17265" y="13490"/>
                  </a:cubicBezTo>
                  <a:cubicBezTo>
                    <a:pt x="17123" y="13614"/>
                    <a:pt x="17049" y="13299"/>
                    <a:pt x="17104" y="12893"/>
                  </a:cubicBezTo>
                  <a:cubicBezTo>
                    <a:pt x="17142" y="12615"/>
                    <a:pt x="17246" y="12352"/>
                    <a:pt x="17152" y="12352"/>
                  </a:cubicBezTo>
                  <a:cubicBezTo>
                    <a:pt x="17057" y="12352"/>
                    <a:pt x="17274" y="12019"/>
                    <a:pt x="17472" y="11950"/>
                  </a:cubicBezTo>
                  <a:cubicBezTo>
                    <a:pt x="17670" y="11880"/>
                    <a:pt x="17915" y="11908"/>
                    <a:pt x="17915" y="11824"/>
                  </a:cubicBezTo>
                  <a:cubicBezTo>
                    <a:pt x="17915" y="11808"/>
                    <a:pt x="17924" y="11796"/>
                    <a:pt x="17939" y="11789"/>
                  </a:cubicBezTo>
                  <a:cubicBezTo>
                    <a:pt x="17898" y="11742"/>
                    <a:pt x="17854" y="11698"/>
                    <a:pt x="17818" y="11665"/>
                  </a:cubicBezTo>
                  <a:cubicBezTo>
                    <a:pt x="17814" y="11683"/>
                    <a:pt x="17806" y="11699"/>
                    <a:pt x="17792" y="11714"/>
                  </a:cubicBezTo>
                  <a:cubicBezTo>
                    <a:pt x="17715" y="11793"/>
                    <a:pt x="17736" y="11589"/>
                    <a:pt x="17594" y="11589"/>
                  </a:cubicBezTo>
                  <a:cubicBezTo>
                    <a:pt x="17453" y="11589"/>
                    <a:pt x="17312" y="11783"/>
                    <a:pt x="17199" y="11700"/>
                  </a:cubicBezTo>
                  <a:cubicBezTo>
                    <a:pt x="17086" y="11616"/>
                    <a:pt x="17142" y="11505"/>
                    <a:pt x="17038" y="11505"/>
                  </a:cubicBezTo>
                  <a:cubicBezTo>
                    <a:pt x="16935" y="11505"/>
                    <a:pt x="17114" y="11214"/>
                    <a:pt x="16963" y="11339"/>
                  </a:cubicBezTo>
                  <a:cubicBezTo>
                    <a:pt x="16812" y="11464"/>
                    <a:pt x="16586" y="11769"/>
                    <a:pt x="16483" y="11630"/>
                  </a:cubicBezTo>
                  <a:cubicBezTo>
                    <a:pt x="16379" y="11492"/>
                    <a:pt x="16285" y="11672"/>
                    <a:pt x="16209" y="11561"/>
                  </a:cubicBezTo>
                  <a:cubicBezTo>
                    <a:pt x="16134" y="11450"/>
                    <a:pt x="16473" y="11145"/>
                    <a:pt x="16633" y="11159"/>
                  </a:cubicBezTo>
                  <a:cubicBezTo>
                    <a:pt x="16673" y="11162"/>
                    <a:pt x="16709" y="11136"/>
                    <a:pt x="16742" y="11097"/>
                  </a:cubicBezTo>
                  <a:cubicBezTo>
                    <a:pt x="16658" y="11051"/>
                    <a:pt x="16484" y="10951"/>
                    <a:pt x="16439" y="11034"/>
                  </a:cubicBezTo>
                  <a:cubicBezTo>
                    <a:pt x="16382" y="11135"/>
                    <a:pt x="16300" y="11071"/>
                    <a:pt x="16256" y="10987"/>
                  </a:cubicBezTo>
                  <a:cubicBezTo>
                    <a:pt x="16212" y="10904"/>
                    <a:pt x="16156" y="11015"/>
                    <a:pt x="16080" y="10886"/>
                  </a:cubicBezTo>
                  <a:cubicBezTo>
                    <a:pt x="16005" y="10756"/>
                    <a:pt x="15930" y="10849"/>
                    <a:pt x="15886" y="10876"/>
                  </a:cubicBezTo>
                  <a:cubicBezTo>
                    <a:pt x="15842" y="10904"/>
                    <a:pt x="15785" y="10830"/>
                    <a:pt x="15704" y="10784"/>
                  </a:cubicBezTo>
                  <a:cubicBezTo>
                    <a:pt x="15622" y="10738"/>
                    <a:pt x="15685" y="10617"/>
                    <a:pt x="15616" y="10543"/>
                  </a:cubicBezTo>
                  <a:cubicBezTo>
                    <a:pt x="15547" y="10469"/>
                    <a:pt x="15543" y="10683"/>
                    <a:pt x="15543" y="10683"/>
                  </a:cubicBezTo>
                  <a:lnTo>
                    <a:pt x="9687" y="10730"/>
                  </a:lnTo>
                  <a:cubicBezTo>
                    <a:pt x="9693" y="10744"/>
                    <a:pt x="9700" y="10758"/>
                    <a:pt x="9708" y="10770"/>
                  </a:cubicBezTo>
                  <a:cubicBezTo>
                    <a:pt x="9778" y="10881"/>
                    <a:pt x="9722" y="10964"/>
                    <a:pt x="9745" y="11096"/>
                  </a:cubicBezTo>
                  <a:cubicBezTo>
                    <a:pt x="9769" y="11228"/>
                    <a:pt x="9750" y="11415"/>
                    <a:pt x="9679" y="11415"/>
                  </a:cubicBezTo>
                  <a:cubicBezTo>
                    <a:pt x="9609" y="11415"/>
                    <a:pt x="9599" y="11297"/>
                    <a:pt x="9651" y="11256"/>
                  </a:cubicBezTo>
                  <a:cubicBezTo>
                    <a:pt x="9703" y="11214"/>
                    <a:pt x="9675" y="11061"/>
                    <a:pt x="9623" y="11061"/>
                  </a:cubicBezTo>
                  <a:cubicBezTo>
                    <a:pt x="9593" y="11061"/>
                    <a:pt x="9580" y="11009"/>
                    <a:pt x="9582" y="10948"/>
                  </a:cubicBezTo>
                  <a:cubicBezTo>
                    <a:pt x="9486" y="10987"/>
                    <a:pt x="9375" y="10969"/>
                    <a:pt x="9246" y="10947"/>
                  </a:cubicBezTo>
                  <a:cubicBezTo>
                    <a:pt x="9248" y="10955"/>
                    <a:pt x="9250" y="10963"/>
                    <a:pt x="9251" y="10971"/>
                  </a:cubicBezTo>
                  <a:cubicBezTo>
                    <a:pt x="9255" y="11055"/>
                    <a:pt x="9284" y="11242"/>
                    <a:pt x="9359" y="11387"/>
                  </a:cubicBezTo>
                  <a:cubicBezTo>
                    <a:pt x="9434" y="11533"/>
                    <a:pt x="9383" y="11623"/>
                    <a:pt x="9453" y="11679"/>
                  </a:cubicBezTo>
                  <a:cubicBezTo>
                    <a:pt x="9524" y="11734"/>
                    <a:pt x="9519" y="11797"/>
                    <a:pt x="9453" y="11783"/>
                  </a:cubicBezTo>
                  <a:cubicBezTo>
                    <a:pt x="9387" y="11769"/>
                    <a:pt x="9434" y="11859"/>
                    <a:pt x="9411" y="12067"/>
                  </a:cubicBezTo>
                  <a:cubicBezTo>
                    <a:pt x="9387" y="12276"/>
                    <a:pt x="9392" y="12706"/>
                    <a:pt x="9378" y="12838"/>
                  </a:cubicBezTo>
                  <a:cubicBezTo>
                    <a:pt x="9364" y="12969"/>
                    <a:pt x="9260" y="13184"/>
                    <a:pt x="9321" y="13323"/>
                  </a:cubicBezTo>
                  <a:cubicBezTo>
                    <a:pt x="9383" y="13462"/>
                    <a:pt x="9425" y="13656"/>
                    <a:pt x="9392" y="13829"/>
                  </a:cubicBezTo>
                  <a:cubicBezTo>
                    <a:pt x="9359" y="14003"/>
                    <a:pt x="9364" y="14107"/>
                    <a:pt x="9415" y="14239"/>
                  </a:cubicBezTo>
                  <a:cubicBezTo>
                    <a:pt x="9467" y="14371"/>
                    <a:pt x="9425" y="14600"/>
                    <a:pt x="9481" y="14648"/>
                  </a:cubicBezTo>
                  <a:cubicBezTo>
                    <a:pt x="9538" y="14697"/>
                    <a:pt x="9590" y="14794"/>
                    <a:pt x="9642" y="14919"/>
                  </a:cubicBezTo>
                  <a:cubicBezTo>
                    <a:pt x="9694" y="15044"/>
                    <a:pt x="9741" y="14967"/>
                    <a:pt x="9750" y="15092"/>
                  </a:cubicBezTo>
                  <a:cubicBezTo>
                    <a:pt x="9759" y="15217"/>
                    <a:pt x="9759" y="15238"/>
                    <a:pt x="9835" y="15286"/>
                  </a:cubicBezTo>
                  <a:cubicBezTo>
                    <a:pt x="9910" y="15335"/>
                    <a:pt x="9863" y="15460"/>
                    <a:pt x="9863" y="15529"/>
                  </a:cubicBezTo>
                  <a:cubicBezTo>
                    <a:pt x="9863" y="15598"/>
                    <a:pt x="9962" y="15724"/>
                    <a:pt x="10085" y="15883"/>
                  </a:cubicBezTo>
                  <a:cubicBezTo>
                    <a:pt x="10207" y="16042"/>
                    <a:pt x="10103" y="16174"/>
                    <a:pt x="10193" y="16174"/>
                  </a:cubicBezTo>
                  <a:cubicBezTo>
                    <a:pt x="10282" y="16174"/>
                    <a:pt x="10367" y="16251"/>
                    <a:pt x="10457" y="16334"/>
                  </a:cubicBezTo>
                  <a:cubicBezTo>
                    <a:pt x="10546" y="16417"/>
                    <a:pt x="10574" y="16369"/>
                    <a:pt x="10636" y="16389"/>
                  </a:cubicBezTo>
                  <a:cubicBezTo>
                    <a:pt x="10697" y="16410"/>
                    <a:pt x="10810" y="16605"/>
                    <a:pt x="10834" y="16736"/>
                  </a:cubicBezTo>
                  <a:cubicBezTo>
                    <a:pt x="10845" y="16798"/>
                    <a:pt x="10859" y="16863"/>
                    <a:pt x="10881" y="16934"/>
                  </a:cubicBezTo>
                  <a:lnTo>
                    <a:pt x="11370" y="16839"/>
                  </a:lnTo>
                  <a:cubicBezTo>
                    <a:pt x="11370" y="16839"/>
                    <a:pt x="11521" y="16995"/>
                    <a:pt x="11606" y="17025"/>
                  </a:cubicBezTo>
                  <a:cubicBezTo>
                    <a:pt x="11692" y="17054"/>
                    <a:pt x="12155" y="17306"/>
                    <a:pt x="12155" y="17306"/>
                  </a:cubicBezTo>
                  <a:lnTo>
                    <a:pt x="12759" y="17299"/>
                  </a:lnTo>
                  <a:lnTo>
                    <a:pt x="12830" y="17165"/>
                  </a:lnTo>
                  <a:lnTo>
                    <a:pt x="13162" y="17165"/>
                  </a:lnTo>
                  <a:cubicBezTo>
                    <a:pt x="13162" y="17165"/>
                    <a:pt x="13373" y="17469"/>
                    <a:pt x="13403" y="17484"/>
                  </a:cubicBezTo>
                  <a:cubicBezTo>
                    <a:pt x="13434" y="17499"/>
                    <a:pt x="13539" y="17640"/>
                    <a:pt x="13539" y="17729"/>
                  </a:cubicBezTo>
                  <a:cubicBezTo>
                    <a:pt x="13539" y="17818"/>
                    <a:pt x="13564" y="17892"/>
                    <a:pt x="13615" y="17929"/>
                  </a:cubicBezTo>
                  <a:cubicBezTo>
                    <a:pt x="13665" y="17966"/>
                    <a:pt x="13836" y="18129"/>
                    <a:pt x="13861" y="18114"/>
                  </a:cubicBezTo>
                  <a:cubicBezTo>
                    <a:pt x="13886" y="18099"/>
                    <a:pt x="13937" y="17818"/>
                    <a:pt x="14027" y="17825"/>
                  </a:cubicBezTo>
                  <a:cubicBezTo>
                    <a:pt x="14118" y="17832"/>
                    <a:pt x="14365" y="17936"/>
                    <a:pt x="14405" y="18144"/>
                  </a:cubicBezTo>
                  <a:cubicBezTo>
                    <a:pt x="14445" y="18351"/>
                    <a:pt x="14566" y="18522"/>
                    <a:pt x="14606" y="18566"/>
                  </a:cubicBezTo>
                  <a:cubicBezTo>
                    <a:pt x="14646" y="18610"/>
                    <a:pt x="14626" y="18737"/>
                    <a:pt x="14657" y="18803"/>
                  </a:cubicBezTo>
                  <a:cubicBezTo>
                    <a:pt x="14687" y="18870"/>
                    <a:pt x="14682" y="18996"/>
                    <a:pt x="14717" y="18996"/>
                  </a:cubicBezTo>
                  <a:cubicBezTo>
                    <a:pt x="14752" y="18996"/>
                    <a:pt x="14933" y="19159"/>
                    <a:pt x="15014" y="19152"/>
                  </a:cubicBezTo>
                  <a:cubicBezTo>
                    <a:pt x="15038" y="19150"/>
                    <a:pt x="15070" y="19171"/>
                    <a:pt x="15102" y="19200"/>
                  </a:cubicBezTo>
                  <a:cubicBezTo>
                    <a:pt x="15112" y="18953"/>
                    <a:pt x="14939" y="18911"/>
                    <a:pt x="15041" y="18797"/>
                  </a:cubicBezTo>
                  <a:cubicBezTo>
                    <a:pt x="15159" y="18665"/>
                    <a:pt x="15036" y="18554"/>
                    <a:pt x="15093" y="18498"/>
                  </a:cubicBezTo>
                  <a:cubicBezTo>
                    <a:pt x="15149" y="18443"/>
                    <a:pt x="15248" y="18388"/>
                    <a:pt x="15248" y="18304"/>
                  </a:cubicBezTo>
                  <a:cubicBezTo>
                    <a:pt x="15248" y="18221"/>
                    <a:pt x="15300" y="18221"/>
                    <a:pt x="15375" y="18235"/>
                  </a:cubicBezTo>
                  <a:cubicBezTo>
                    <a:pt x="15451" y="18249"/>
                    <a:pt x="15592" y="18054"/>
                    <a:pt x="15583" y="17978"/>
                  </a:cubicBezTo>
                  <a:cubicBezTo>
                    <a:pt x="15573" y="17902"/>
                    <a:pt x="15597" y="17888"/>
                    <a:pt x="15686" y="17916"/>
                  </a:cubicBezTo>
                  <a:cubicBezTo>
                    <a:pt x="15776" y="17944"/>
                    <a:pt x="15762" y="17763"/>
                    <a:pt x="15818" y="17791"/>
                  </a:cubicBezTo>
                  <a:cubicBezTo>
                    <a:pt x="15875" y="17819"/>
                    <a:pt x="15922" y="17867"/>
                    <a:pt x="15927" y="17805"/>
                  </a:cubicBezTo>
                  <a:cubicBezTo>
                    <a:pt x="15931" y="17742"/>
                    <a:pt x="15988" y="17756"/>
                    <a:pt x="16030" y="17839"/>
                  </a:cubicBezTo>
                  <a:cubicBezTo>
                    <a:pt x="16073" y="17923"/>
                    <a:pt x="16195" y="17944"/>
                    <a:pt x="16205" y="17846"/>
                  </a:cubicBezTo>
                  <a:cubicBezTo>
                    <a:pt x="16214" y="17749"/>
                    <a:pt x="16285" y="17846"/>
                    <a:pt x="16346" y="17944"/>
                  </a:cubicBezTo>
                  <a:cubicBezTo>
                    <a:pt x="16407" y="18041"/>
                    <a:pt x="16435" y="18013"/>
                    <a:pt x="16525" y="18020"/>
                  </a:cubicBezTo>
                  <a:cubicBezTo>
                    <a:pt x="16614" y="18027"/>
                    <a:pt x="16614" y="17992"/>
                    <a:pt x="16619" y="17909"/>
                  </a:cubicBezTo>
                  <a:cubicBezTo>
                    <a:pt x="16624" y="17826"/>
                    <a:pt x="16718" y="18089"/>
                    <a:pt x="16808" y="18103"/>
                  </a:cubicBezTo>
                  <a:cubicBezTo>
                    <a:pt x="16897" y="18117"/>
                    <a:pt x="16826" y="18020"/>
                    <a:pt x="16761" y="17944"/>
                  </a:cubicBezTo>
                  <a:cubicBezTo>
                    <a:pt x="16695" y="17867"/>
                    <a:pt x="16775" y="17832"/>
                    <a:pt x="16718" y="17770"/>
                  </a:cubicBezTo>
                  <a:cubicBezTo>
                    <a:pt x="16662" y="17708"/>
                    <a:pt x="16789" y="17624"/>
                    <a:pt x="16902" y="17631"/>
                  </a:cubicBezTo>
                  <a:cubicBezTo>
                    <a:pt x="17015" y="17638"/>
                    <a:pt x="17010" y="17680"/>
                    <a:pt x="17053" y="17583"/>
                  </a:cubicBezTo>
                  <a:cubicBezTo>
                    <a:pt x="17095" y="17486"/>
                    <a:pt x="17137" y="17583"/>
                    <a:pt x="17137" y="17666"/>
                  </a:cubicBezTo>
                  <a:cubicBezTo>
                    <a:pt x="17137" y="17749"/>
                    <a:pt x="17321" y="17617"/>
                    <a:pt x="17420" y="17617"/>
                  </a:cubicBezTo>
                  <a:cubicBezTo>
                    <a:pt x="17519" y="17617"/>
                    <a:pt x="17609" y="17742"/>
                    <a:pt x="17618" y="17826"/>
                  </a:cubicBezTo>
                  <a:cubicBezTo>
                    <a:pt x="17627" y="17909"/>
                    <a:pt x="17693" y="17950"/>
                    <a:pt x="17764" y="17860"/>
                  </a:cubicBezTo>
                  <a:cubicBezTo>
                    <a:pt x="17835" y="17770"/>
                    <a:pt x="17896" y="17666"/>
                    <a:pt x="17962" y="17763"/>
                  </a:cubicBezTo>
                  <a:cubicBezTo>
                    <a:pt x="18028" y="17860"/>
                    <a:pt x="18094" y="17992"/>
                    <a:pt x="18174" y="18110"/>
                  </a:cubicBezTo>
                  <a:cubicBezTo>
                    <a:pt x="18254" y="18228"/>
                    <a:pt x="18136" y="18374"/>
                    <a:pt x="18179" y="18464"/>
                  </a:cubicBezTo>
                  <a:cubicBezTo>
                    <a:pt x="18221" y="18554"/>
                    <a:pt x="18174" y="18679"/>
                    <a:pt x="18268" y="18776"/>
                  </a:cubicBezTo>
                  <a:cubicBezTo>
                    <a:pt x="18362" y="18873"/>
                    <a:pt x="18278" y="19074"/>
                    <a:pt x="18353" y="19102"/>
                  </a:cubicBezTo>
                  <a:cubicBezTo>
                    <a:pt x="18428" y="19130"/>
                    <a:pt x="18490" y="19303"/>
                    <a:pt x="18499" y="19373"/>
                  </a:cubicBezTo>
                  <a:cubicBezTo>
                    <a:pt x="18508" y="19442"/>
                    <a:pt x="18650" y="19532"/>
                    <a:pt x="18659" y="19414"/>
                  </a:cubicBezTo>
                  <a:cubicBezTo>
                    <a:pt x="18669" y="19296"/>
                    <a:pt x="18744" y="19157"/>
                    <a:pt x="18753" y="19047"/>
                  </a:cubicBezTo>
                  <a:cubicBezTo>
                    <a:pt x="18763" y="18936"/>
                    <a:pt x="18697" y="18540"/>
                    <a:pt x="18636" y="18415"/>
                  </a:cubicBezTo>
                  <a:cubicBezTo>
                    <a:pt x="18574" y="18290"/>
                    <a:pt x="18650" y="18263"/>
                    <a:pt x="18574" y="18117"/>
                  </a:cubicBezTo>
                  <a:cubicBezTo>
                    <a:pt x="18499" y="17971"/>
                    <a:pt x="18452" y="17715"/>
                    <a:pt x="18457" y="17506"/>
                  </a:cubicBezTo>
                  <a:cubicBezTo>
                    <a:pt x="18461" y="17298"/>
                    <a:pt x="18626" y="16958"/>
                    <a:pt x="18706" y="16854"/>
                  </a:cubicBezTo>
                  <a:cubicBezTo>
                    <a:pt x="18786" y="16750"/>
                    <a:pt x="18876" y="16806"/>
                    <a:pt x="18895" y="16695"/>
                  </a:cubicBezTo>
                  <a:cubicBezTo>
                    <a:pt x="18914" y="16584"/>
                    <a:pt x="19013" y="16445"/>
                    <a:pt x="19069" y="16445"/>
                  </a:cubicBezTo>
                  <a:cubicBezTo>
                    <a:pt x="19126" y="16445"/>
                    <a:pt x="19187" y="16466"/>
                    <a:pt x="19196" y="16376"/>
                  </a:cubicBezTo>
                  <a:cubicBezTo>
                    <a:pt x="19206" y="16285"/>
                    <a:pt x="19300" y="16174"/>
                    <a:pt x="19422" y="16147"/>
                  </a:cubicBezTo>
                  <a:cubicBezTo>
                    <a:pt x="19545" y="16119"/>
                    <a:pt x="19474" y="16022"/>
                    <a:pt x="19441" y="15939"/>
                  </a:cubicBezTo>
                  <a:cubicBezTo>
                    <a:pt x="19408" y="15855"/>
                    <a:pt x="19470" y="15772"/>
                    <a:pt x="19493" y="15827"/>
                  </a:cubicBezTo>
                  <a:cubicBezTo>
                    <a:pt x="19517" y="15883"/>
                    <a:pt x="19592" y="15890"/>
                    <a:pt x="19639" y="15841"/>
                  </a:cubicBezTo>
                  <a:cubicBezTo>
                    <a:pt x="19686" y="15793"/>
                    <a:pt x="19795" y="15661"/>
                    <a:pt x="19691" y="15654"/>
                  </a:cubicBezTo>
                  <a:cubicBezTo>
                    <a:pt x="19587" y="15647"/>
                    <a:pt x="19564" y="15585"/>
                    <a:pt x="19625" y="15550"/>
                  </a:cubicBezTo>
                  <a:cubicBezTo>
                    <a:pt x="19686" y="15515"/>
                    <a:pt x="19634" y="15349"/>
                    <a:pt x="19550" y="15335"/>
                  </a:cubicBezTo>
                  <a:cubicBezTo>
                    <a:pt x="19465" y="15321"/>
                    <a:pt x="19493" y="15259"/>
                    <a:pt x="19545" y="15182"/>
                  </a:cubicBezTo>
                  <a:cubicBezTo>
                    <a:pt x="19597" y="15106"/>
                    <a:pt x="19470" y="14981"/>
                    <a:pt x="19408" y="14919"/>
                  </a:cubicBezTo>
                  <a:cubicBezTo>
                    <a:pt x="19347" y="14856"/>
                    <a:pt x="19446" y="14822"/>
                    <a:pt x="19493" y="14808"/>
                  </a:cubicBezTo>
                  <a:cubicBezTo>
                    <a:pt x="19540" y="14794"/>
                    <a:pt x="19503" y="14475"/>
                    <a:pt x="19526" y="14398"/>
                  </a:cubicBezTo>
                  <a:cubicBezTo>
                    <a:pt x="19550" y="14322"/>
                    <a:pt x="19630" y="14322"/>
                    <a:pt x="19597" y="14398"/>
                  </a:cubicBezTo>
                  <a:cubicBezTo>
                    <a:pt x="19564" y="14475"/>
                    <a:pt x="19517" y="14600"/>
                    <a:pt x="19578" y="14704"/>
                  </a:cubicBezTo>
                  <a:cubicBezTo>
                    <a:pt x="19639" y="14808"/>
                    <a:pt x="19658" y="14919"/>
                    <a:pt x="19634" y="15078"/>
                  </a:cubicBezTo>
                  <a:cubicBezTo>
                    <a:pt x="19611" y="15238"/>
                    <a:pt x="19658" y="15196"/>
                    <a:pt x="19729" y="14988"/>
                  </a:cubicBezTo>
                  <a:cubicBezTo>
                    <a:pt x="19799" y="14780"/>
                    <a:pt x="19809" y="14600"/>
                    <a:pt x="19762" y="14579"/>
                  </a:cubicBezTo>
                  <a:cubicBezTo>
                    <a:pt x="19715" y="14558"/>
                    <a:pt x="19719" y="14350"/>
                    <a:pt x="19771" y="14447"/>
                  </a:cubicBezTo>
                  <a:cubicBezTo>
                    <a:pt x="19823" y="14544"/>
                    <a:pt x="19842" y="14558"/>
                    <a:pt x="19922" y="14433"/>
                  </a:cubicBezTo>
                  <a:cubicBezTo>
                    <a:pt x="20002" y="14308"/>
                    <a:pt x="20087" y="14093"/>
                    <a:pt x="20035" y="14045"/>
                  </a:cubicBezTo>
                  <a:cubicBezTo>
                    <a:pt x="19983" y="13996"/>
                    <a:pt x="20058" y="13947"/>
                    <a:pt x="20153" y="13955"/>
                  </a:cubicBezTo>
                  <a:cubicBezTo>
                    <a:pt x="20247" y="13961"/>
                    <a:pt x="20449" y="13871"/>
                    <a:pt x="20464" y="13829"/>
                  </a:cubicBezTo>
                  <a:cubicBezTo>
                    <a:pt x="20510" y="13694"/>
                    <a:pt x="20139" y="13892"/>
                    <a:pt x="20139" y="13816"/>
                  </a:cubicBezTo>
                  <a:cubicBezTo>
                    <a:pt x="20139" y="13739"/>
                    <a:pt x="20374" y="13663"/>
                    <a:pt x="20482" y="13656"/>
                  </a:cubicBezTo>
                  <a:cubicBezTo>
                    <a:pt x="20591" y="13649"/>
                    <a:pt x="20539" y="13434"/>
                    <a:pt x="20586" y="13524"/>
                  </a:cubicBezTo>
                  <a:cubicBezTo>
                    <a:pt x="20633" y="13614"/>
                    <a:pt x="20704" y="13600"/>
                    <a:pt x="20765" y="13545"/>
                  </a:cubicBezTo>
                  <a:cubicBezTo>
                    <a:pt x="20826" y="13490"/>
                    <a:pt x="20779" y="13330"/>
                    <a:pt x="20709" y="13302"/>
                  </a:cubicBezTo>
                  <a:cubicBezTo>
                    <a:pt x="20638" y="13274"/>
                    <a:pt x="20760" y="13205"/>
                    <a:pt x="20737" y="13143"/>
                  </a:cubicBezTo>
                  <a:cubicBezTo>
                    <a:pt x="20713" y="13080"/>
                    <a:pt x="20784" y="12830"/>
                    <a:pt x="20873" y="12803"/>
                  </a:cubicBezTo>
                  <a:cubicBezTo>
                    <a:pt x="20963" y="12775"/>
                    <a:pt x="20921" y="12692"/>
                    <a:pt x="20996" y="12692"/>
                  </a:cubicBezTo>
                  <a:cubicBezTo>
                    <a:pt x="21071" y="12692"/>
                    <a:pt x="21086" y="12560"/>
                    <a:pt x="21151" y="12463"/>
                  </a:cubicBezTo>
                  <a:cubicBezTo>
                    <a:pt x="21217" y="12366"/>
                    <a:pt x="21312" y="12615"/>
                    <a:pt x="21415" y="12477"/>
                  </a:cubicBezTo>
                  <a:cubicBezTo>
                    <a:pt x="21458" y="12420"/>
                    <a:pt x="21515" y="12357"/>
                    <a:pt x="21574" y="12301"/>
                  </a:cubicBezTo>
                  <a:cubicBezTo>
                    <a:pt x="21332" y="11831"/>
                    <a:pt x="21401" y="11517"/>
                    <a:pt x="21395" y="11431"/>
                  </a:cubicBezTo>
                  <a:close/>
                  <a:moveTo>
                    <a:pt x="2061" y="20720"/>
                  </a:moveTo>
                  <a:cubicBezTo>
                    <a:pt x="2106" y="20822"/>
                    <a:pt x="2154" y="20842"/>
                    <a:pt x="2192" y="20750"/>
                  </a:cubicBezTo>
                  <a:cubicBezTo>
                    <a:pt x="2230" y="20658"/>
                    <a:pt x="2008" y="20601"/>
                    <a:pt x="2061" y="20720"/>
                  </a:cubicBezTo>
                  <a:close/>
                  <a:moveTo>
                    <a:pt x="1728" y="20511"/>
                  </a:moveTo>
                  <a:cubicBezTo>
                    <a:pt x="1790" y="20608"/>
                    <a:pt x="1835" y="20582"/>
                    <a:pt x="1853" y="20495"/>
                  </a:cubicBezTo>
                  <a:cubicBezTo>
                    <a:pt x="1870" y="20409"/>
                    <a:pt x="1661" y="20407"/>
                    <a:pt x="1728" y="20511"/>
                  </a:cubicBezTo>
                  <a:close/>
                  <a:moveTo>
                    <a:pt x="2462" y="20863"/>
                  </a:moveTo>
                  <a:cubicBezTo>
                    <a:pt x="2393" y="20878"/>
                    <a:pt x="2438" y="21064"/>
                    <a:pt x="2483" y="21016"/>
                  </a:cubicBezTo>
                  <a:cubicBezTo>
                    <a:pt x="2560" y="20934"/>
                    <a:pt x="2532" y="20847"/>
                    <a:pt x="2462" y="20863"/>
                  </a:cubicBezTo>
                  <a:close/>
                  <a:moveTo>
                    <a:pt x="2618" y="21128"/>
                  </a:moveTo>
                  <a:cubicBezTo>
                    <a:pt x="2501" y="21148"/>
                    <a:pt x="2566" y="21582"/>
                    <a:pt x="2629" y="21510"/>
                  </a:cubicBezTo>
                  <a:cubicBezTo>
                    <a:pt x="2674" y="21459"/>
                    <a:pt x="2757" y="21449"/>
                    <a:pt x="2781" y="21383"/>
                  </a:cubicBezTo>
                  <a:cubicBezTo>
                    <a:pt x="2814" y="21294"/>
                    <a:pt x="2736" y="21107"/>
                    <a:pt x="2618" y="21128"/>
                  </a:cubicBezTo>
                  <a:close/>
                  <a:moveTo>
                    <a:pt x="323" y="5810"/>
                  </a:moveTo>
                  <a:cubicBezTo>
                    <a:pt x="313" y="5699"/>
                    <a:pt x="111" y="5803"/>
                    <a:pt x="134" y="5907"/>
                  </a:cubicBezTo>
                  <a:cubicBezTo>
                    <a:pt x="158" y="6011"/>
                    <a:pt x="349" y="6079"/>
                    <a:pt x="431" y="6038"/>
                  </a:cubicBezTo>
                  <a:cubicBezTo>
                    <a:pt x="502" y="6004"/>
                    <a:pt x="525" y="5893"/>
                    <a:pt x="473" y="5823"/>
                  </a:cubicBezTo>
                  <a:cubicBezTo>
                    <a:pt x="422" y="5754"/>
                    <a:pt x="332" y="5921"/>
                    <a:pt x="323" y="5810"/>
                  </a:cubicBezTo>
                  <a:close/>
                  <a:moveTo>
                    <a:pt x="3324" y="6628"/>
                  </a:moveTo>
                  <a:cubicBezTo>
                    <a:pt x="3328" y="6552"/>
                    <a:pt x="3253" y="6559"/>
                    <a:pt x="3159" y="6718"/>
                  </a:cubicBezTo>
                  <a:cubicBezTo>
                    <a:pt x="3065" y="6878"/>
                    <a:pt x="2985" y="6961"/>
                    <a:pt x="2970" y="7038"/>
                  </a:cubicBezTo>
                  <a:cubicBezTo>
                    <a:pt x="2956" y="7114"/>
                    <a:pt x="2848" y="7024"/>
                    <a:pt x="2815" y="7121"/>
                  </a:cubicBezTo>
                  <a:cubicBezTo>
                    <a:pt x="2782" y="7218"/>
                    <a:pt x="2838" y="7433"/>
                    <a:pt x="2904" y="7364"/>
                  </a:cubicBezTo>
                  <a:cubicBezTo>
                    <a:pt x="2970" y="7294"/>
                    <a:pt x="2975" y="7364"/>
                    <a:pt x="3018" y="7364"/>
                  </a:cubicBezTo>
                  <a:cubicBezTo>
                    <a:pt x="3060" y="7364"/>
                    <a:pt x="3253" y="7169"/>
                    <a:pt x="3296" y="7072"/>
                  </a:cubicBezTo>
                  <a:cubicBezTo>
                    <a:pt x="3338" y="6975"/>
                    <a:pt x="3220" y="6947"/>
                    <a:pt x="3215" y="6885"/>
                  </a:cubicBezTo>
                  <a:cubicBezTo>
                    <a:pt x="3211" y="6822"/>
                    <a:pt x="3314" y="6822"/>
                    <a:pt x="3366" y="6781"/>
                  </a:cubicBezTo>
                  <a:cubicBezTo>
                    <a:pt x="3418" y="6739"/>
                    <a:pt x="3319" y="6704"/>
                    <a:pt x="3324" y="6628"/>
                  </a:cubicBezTo>
                  <a:close/>
                  <a:moveTo>
                    <a:pt x="935" y="8259"/>
                  </a:moveTo>
                  <a:cubicBezTo>
                    <a:pt x="831" y="8203"/>
                    <a:pt x="559" y="8447"/>
                    <a:pt x="652" y="8467"/>
                  </a:cubicBezTo>
                  <a:cubicBezTo>
                    <a:pt x="718" y="8481"/>
                    <a:pt x="747" y="8384"/>
                    <a:pt x="822" y="8384"/>
                  </a:cubicBezTo>
                  <a:cubicBezTo>
                    <a:pt x="897" y="8384"/>
                    <a:pt x="1039" y="8314"/>
                    <a:pt x="935" y="8259"/>
                  </a:cubicBezTo>
                  <a:close/>
                  <a:moveTo>
                    <a:pt x="134" y="8883"/>
                  </a:moveTo>
                  <a:cubicBezTo>
                    <a:pt x="247" y="8814"/>
                    <a:pt x="294" y="8730"/>
                    <a:pt x="247" y="8647"/>
                  </a:cubicBezTo>
                  <a:cubicBezTo>
                    <a:pt x="200" y="8564"/>
                    <a:pt x="47" y="8936"/>
                    <a:pt x="134" y="8883"/>
                  </a:cubicBezTo>
                  <a:close/>
                  <a:moveTo>
                    <a:pt x="8084" y="7898"/>
                  </a:moveTo>
                  <a:cubicBezTo>
                    <a:pt x="8115" y="7778"/>
                    <a:pt x="8122" y="7704"/>
                    <a:pt x="7883" y="7565"/>
                  </a:cubicBezTo>
                  <a:cubicBezTo>
                    <a:pt x="7644" y="7426"/>
                    <a:pt x="7669" y="7334"/>
                    <a:pt x="7506" y="6908"/>
                  </a:cubicBezTo>
                  <a:cubicBezTo>
                    <a:pt x="7343" y="6483"/>
                    <a:pt x="7047" y="6298"/>
                    <a:pt x="7047" y="6140"/>
                  </a:cubicBezTo>
                  <a:cubicBezTo>
                    <a:pt x="7047" y="5983"/>
                    <a:pt x="6758" y="6002"/>
                    <a:pt x="6758" y="6122"/>
                  </a:cubicBezTo>
                  <a:cubicBezTo>
                    <a:pt x="6758" y="6242"/>
                    <a:pt x="6633" y="6279"/>
                    <a:pt x="6564" y="6344"/>
                  </a:cubicBezTo>
                  <a:cubicBezTo>
                    <a:pt x="6494" y="6408"/>
                    <a:pt x="6463" y="6307"/>
                    <a:pt x="6400" y="6187"/>
                  </a:cubicBezTo>
                  <a:cubicBezTo>
                    <a:pt x="6337" y="6066"/>
                    <a:pt x="6187" y="5946"/>
                    <a:pt x="6187" y="5872"/>
                  </a:cubicBezTo>
                  <a:cubicBezTo>
                    <a:pt x="6187" y="5798"/>
                    <a:pt x="6149" y="5641"/>
                    <a:pt x="6042" y="5715"/>
                  </a:cubicBezTo>
                  <a:cubicBezTo>
                    <a:pt x="5935" y="5789"/>
                    <a:pt x="5879" y="5715"/>
                    <a:pt x="5847" y="5770"/>
                  </a:cubicBezTo>
                  <a:cubicBezTo>
                    <a:pt x="5816" y="5826"/>
                    <a:pt x="5734" y="5736"/>
                    <a:pt x="5734" y="5736"/>
                  </a:cubicBezTo>
                  <a:lnTo>
                    <a:pt x="5734" y="941"/>
                  </a:lnTo>
                  <a:cubicBezTo>
                    <a:pt x="5697" y="936"/>
                    <a:pt x="5663" y="926"/>
                    <a:pt x="5637" y="912"/>
                  </a:cubicBezTo>
                  <a:cubicBezTo>
                    <a:pt x="5500" y="835"/>
                    <a:pt x="5298" y="697"/>
                    <a:pt x="5189" y="731"/>
                  </a:cubicBezTo>
                  <a:cubicBezTo>
                    <a:pt x="5081" y="766"/>
                    <a:pt x="4864" y="808"/>
                    <a:pt x="4789" y="752"/>
                  </a:cubicBezTo>
                  <a:cubicBezTo>
                    <a:pt x="4714" y="697"/>
                    <a:pt x="4610" y="648"/>
                    <a:pt x="4454" y="683"/>
                  </a:cubicBezTo>
                  <a:cubicBezTo>
                    <a:pt x="4299" y="717"/>
                    <a:pt x="4200" y="558"/>
                    <a:pt x="4002" y="488"/>
                  </a:cubicBezTo>
                  <a:cubicBezTo>
                    <a:pt x="3804" y="419"/>
                    <a:pt x="3526" y="509"/>
                    <a:pt x="3460" y="544"/>
                  </a:cubicBezTo>
                  <a:cubicBezTo>
                    <a:pt x="3394" y="579"/>
                    <a:pt x="3409" y="440"/>
                    <a:pt x="3324" y="454"/>
                  </a:cubicBezTo>
                  <a:cubicBezTo>
                    <a:pt x="3239" y="468"/>
                    <a:pt x="3305" y="398"/>
                    <a:pt x="3258" y="294"/>
                  </a:cubicBezTo>
                  <a:cubicBezTo>
                    <a:pt x="3211" y="190"/>
                    <a:pt x="2975" y="287"/>
                    <a:pt x="2890" y="301"/>
                  </a:cubicBezTo>
                  <a:cubicBezTo>
                    <a:pt x="2805" y="315"/>
                    <a:pt x="2782" y="239"/>
                    <a:pt x="2787" y="176"/>
                  </a:cubicBezTo>
                  <a:cubicBezTo>
                    <a:pt x="2791" y="114"/>
                    <a:pt x="2711" y="135"/>
                    <a:pt x="2678" y="218"/>
                  </a:cubicBezTo>
                  <a:cubicBezTo>
                    <a:pt x="2645" y="301"/>
                    <a:pt x="2551" y="315"/>
                    <a:pt x="2513" y="260"/>
                  </a:cubicBezTo>
                  <a:cubicBezTo>
                    <a:pt x="2476" y="204"/>
                    <a:pt x="2594" y="183"/>
                    <a:pt x="2598" y="121"/>
                  </a:cubicBezTo>
                  <a:cubicBezTo>
                    <a:pt x="2603" y="58"/>
                    <a:pt x="2476" y="24"/>
                    <a:pt x="2429" y="3"/>
                  </a:cubicBezTo>
                  <a:cubicBezTo>
                    <a:pt x="2382" y="-18"/>
                    <a:pt x="2306" y="72"/>
                    <a:pt x="2207" y="204"/>
                  </a:cubicBezTo>
                  <a:cubicBezTo>
                    <a:pt x="2108" y="336"/>
                    <a:pt x="1962" y="322"/>
                    <a:pt x="1873" y="308"/>
                  </a:cubicBezTo>
                  <a:cubicBezTo>
                    <a:pt x="1783" y="294"/>
                    <a:pt x="1670" y="322"/>
                    <a:pt x="1675" y="398"/>
                  </a:cubicBezTo>
                  <a:cubicBezTo>
                    <a:pt x="1680" y="475"/>
                    <a:pt x="1788" y="468"/>
                    <a:pt x="1722" y="565"/>
                  </a:cubicBezTo>
                  <a:cubicBezTo>
                    <a:pt x="1656" y="662"/>
                    <a:pt x="1632" y="433"/>
                    <a:pt x="1566" y="537"/>
                  </a:cubicBezTo>
                  <a:cubicBezTo>
                    <a:pt x="1501" y="641"/>
                    <a:pt x="1303" y="634"/>
                    <a:pt x="1255" y="620"/>
                  </a:cubicBezTo>
                  <a:cubicBezTo>
                    <a:pt x="1208" y="606"/>
                    <a:pt x="1053" y="856"/>
                    <a:pt x="1006" y="925"/>
                  </a:cubicBezTo>
                  <a:cubicBezTo>
                    <a:pt x="959" y="995"/>
                    <a:pt x="1043" y="1057"/>
                    <a:pt x="916" y="1259"/>
                  </a:cubicBezTo>
                  <a:cubicBezTo>
                    <a:pt x="789" y="1460"/>
                    <a:pt x="450" y="1418"/>
                    <a:pt x="379" y="1418"/>
                  </a:cubicBezTo>
                  <a:cubicBezTo>
                    <a:pt x="308" y="1418"/>
                    <a:pt x="360" y="1536"/>
                    <a:pt x="323" y="1612"/>
                  </a:cubicBezTo>
                  <a:cubicBezTo>
                    <a:pt x="285" y="1689"/>
                    <a:pt x="365" y="1758"/>
                    <a:pt x="558" y="1834"/>
                  </a:cubicBezTo>
                  <a:cubicBezTo>
                    <a:pt x="751" y="1911"/>
                    <a:pt x="883" y="2285"/>
                    <a:pt x="907" y="2375"/>
                  </a:cubicBezTo>
                  <a:cubicBezTo>
                    <a:pt x="930" y="2466"/>
                    <a:pt x="1171" y="2369"/>
                    <a:pt x="1265" y="2389"/>
                  </a:cubicBezTo>
                  <a:cubicBezTo>
                    <a:pt x="1359" y="2410"/>
                    <a:pt x="1255" y="2604"/>
                    <a:pt x="1336" y="2660"/>
                  </a:cubicBezTo>
                  <a:cubicBezTo>
                    <a:pt x="1416" y="2715"/>
                    <a:pt x="1538" y="2632"/>
                    <a:pt x="1562" y="2729"/>
                  </a:cubicBezTo>
                  <a:cubicBezTo>
                    <a:pt x="1585" y="2826"/>
                    <a:pt x="1402" y="2729"/>
                    <a:pt x="1307" y="2833"/>
                  </a:cubicBezTo>
                  <a:cubicBezTo>
                    <a:pt x="1213" y="2937"/>
                    <a:pt x="1166" y="2986"/>
                    <a:pt x="1128" y="2910"/>
                  </a:cubicBezTo>
                  <a:cubicBezTo>
                    <a:pt x="1091" y="2833"/>
                    <a:pt x="935" y="2882"/>
                    <a:pt x="855" y="2896"/>
                  </a:cubicBezTo>
                  <a:cubicBezTo>
                    <a:pt x="775" y="2910"/>
                    <a:pt x="850" y="2750"/>
                    <a:pt x="855" y="2681"/>
                  </a:cubicBezTo>
                  <a:cubicBezTo>
                    <a:pt x="860" y="2611"/>
                    <a:pt x="747" y="2563"/>
                    <a:pt x="591" y="2695"/>
                  </a:cubicBezTo>
                  <a:cubicBezTo>
                    <a:pt x="436" y="2826"/>
                    <a:pt x="492" y="2778"/>
                    <a:pt x="473" y="2882"/>
                  </a:cubicBezTo>
                  <a:cubicBezTo>
                    <a:pt x="455" y="2986"/>
                    <a:pt x="389" y="2819"/>
                    <a:pt x="290" y="2910"/>
                  </a:cubicBezTo>
                  <a:cubicBezTo>
                    <a:pt x="191" y="3000"/>
                    <a:pt x="31" y="3062"/>
                    <a:pt x="2" y="3152"/>
                  </a:cubicBezTo>
                  <a:cubicBezTo>
                    <a:pt x="-26" y="3243"/>
                    <a:pt x="214" y="3305"/>
                    <a:pt x="308" y="3333"/>
                  </a:cubicBezTo>
                  <a:cubicBezTo>
                    <a:pt x="403" y="3361"/>
                    <a:pt x="195" y="3451"/>
                    <a:pt x="271" y="3485"/>
                  </a:cubicBezTo>
                  <a:cubicBezTo>
                    <a:pt x="346" y="3520"/>
                    <a:pt x="313" y="3624"/>
                    <a:pt x="431" y="3714"/>
                  </a:cubicBezTo>
                  <a:cubicBezTo>
                    <a:pt x="549" y="3805"/>
                    <a:pt x="813" y="3714"/>
                    <a:pt x="883" y="3714"/>
                  </a:cubicBezTo>
                  <a:cubicBezTo>
                    <a:pt x="954" y="3714"/>
                    <a:pt x="1020" y="3839"/>
                    <a:pt x="1076" y="3749"/>
                  </a:cubicBezTo>
                  <a:cubicBezTo>
                    <a:pt x="1133" y="3659"/>
                    <a:pt x="1345" y="3409"/>
                    <a:pt x="1453" y="3555"/>
                  </a:cubicBezTo>
                  <a:cubicBezTo>
                    <a:pt x="1562" y="3701"/>
                    <a:pt x="1336" y="3680"/>
                    <a:pt x="1392" y="3770"/>
                  </a:cubicBezTo>
                  <a:cubicBezTo>
                    <a:pt x="1449" y="3860"/>
                    <a:pt x="1519" y="4075"/>
                    <a:pt x="1416" y="4186"/>
                  </a:cubicBezTo>
                  <a:cubicBezTo>
                    <a:pt x="1312" y="4297"/>
                    <a:pt x="1213" y="4221"/>
                    <a:pt x="1157" y="4214"/>
                  </a:cubicBezTo>
                  <a:cubicBezTo>
                    <a:pt x="1100" y="4207"/>
                    <a:pt x="1133" y="4367"/>
                    <a:pt x="1043" y="4470"/>
                  </a:cubicBezTo>
                  <a:cubicBezTo>
                    <a:pt x="954" y="4575"/>
                    <a:pt x="888" y="4360"/>
                    <a:pt x="775" y="4360"/>
                  </a:cubicBezTo>
                  <a:cubicBezTo>
                    <a:pt x="662" y="4360"/>
                    <a:pt x="685" y="4575"/>
                    <a:pt x="690" y="4679"/>
                  </a:cubicBezTo>
                  <a:cubicBezTo>
                    <a:pt x="695" y="4783"/>
                    <a:pt x="521" y="4658"/>
                    <a:pt x="478" y="4908"/>
                  </a:cubicBezTo>
                  <a:cubicBezTo>
                    <a:pt x="436" y="5157"/>
                    <a:pt x="257" y="4942"/>
                    <a:pt x="374" y="5185"/>
                  </a:cubicBezTo>
                  <a:cubicBezTo>
                    <a:pt x="492" y="5428"/>
                    <a:pt x="473" y="5275"/>
                    <a:pt x="568" y="5372"/>
                  </a:cubicBezTo>
                  <a:cubicBezTo>
                    <a:pt x="662" y="5470"/>
                    <a:pt x="464" y="5643"/>
                    <a:pt x="558" y="5671"/>
                  </a:cubicBezTo>
                  <a:cubicBezTo>
                    <a:pt x="652" y="5699"/>
                    <a:pt x="756" y="5948"/>
                    <a:pt x="822" y="6038"/>
                  </a:cubicBezTo>
                  <a:cubicBezTo>
                    <a:pt x="888" y="6129"/>
                    <a:pt x="973" y="5990"/>
                    <a:pt x="1072" y="5983"/>
                  </a:cubicBezTo>
                  <a:cubicBezTo>
                    <a:pt x="1171" y="5976"/>
                    <a:pt x="1124" y="5775"/>
                    <a:pt x="1180" y="5851"/>
                  </a:cubicBezTo>
                  <a:cubicBezTo>
                    <a:pt x="1237" y="5928"/>
                    <a:pt x="1317" y="6149"/>
                    <a:pt x="1265" y="6205"/>
                  </a:cubicBezTo>
                  <a:cubicBezTo>
                    <a:pt x="1213" y="6260"/>
                    <a:pt x="1255" y="6434"/>
                    <a:pt x="1246" y="6517"/>
                  </a:cubicBezTo>
                  <a:cubicBezTo>
                    <a:pt x="1237" y="6600"/>
                    <a:pt x="1463" y="6573"/>
                    <a:pt x="1477" y="6475"/>
                  </a:cubicBezTo>
                  <a:cubicBezTo>
                    <a:pt x="1491" y="6378"/>
                    <a:pt x="1670" y="6351"/>
                    <a:pt x="1769" y="6510"/>
                  </a:cubicBezTo>
                  <a:cubicBezTo>
                    <a:pt x="1868" y="6670"/>
                    <a:pt x="1901" y="6698"/>
                    <a:pt x="1901" y="6573"/>
                  </a:cubicBezTo>
                  <a:cubicBezTo>
                    <a:pt x="1901" y="6448"/>
                    <a:pt x="1986" y="6309"/>
                    <a:pt x="1990" y="6413"/>
                  </a:cubicBezTo>
                  <a:cubicBezTo>
                    <a:pt x="1995" y="6517"/>
                    <a:pt x="2075" y="6545"/>
                    <a:pt x="2221" y="6448"/>
                  </a:cubicBezTo>
                  <a:cubicBezTo>
                    <a:pt x="2367" y="6351"/>
                    <a:pt x="2301" y="6455"/>
                    <a:pt x="2226" y="6593"/>
                  </a:cubicBezTo>
                  <a:cubicBezTo>
                    <a:pt x="2122" y="6785"/>
                    <a:pt x="2226" y="7065"/>
                    <a:pt x="2151" y="7093"/>
                  </a:cubicBezTo>
                  <a:cubicBezTo>
                    <a:pt x="2075" y="7121"/>
                    <a:pt x="2014" y="7405"/>
                    <a:pt x="1891" y="7426"/>
                  </a:cubicBezTo>
                  <a:cubicBezTo>
                    <a:pt x="1769" y="7447"/>
                    <a:pt x="1562" y="7787"/>
                    <a:pt x="1533" y="7842"/>
                  </a:cubicBezTo>
                  <a:cubicBezTo>
                    <a:pt x="1505" y="7898"/>
                    <a:pt x="1241" y="7731"/>
                    <a:pt x="1204" y="7891"/>
                  </a:cubicBezTo>
                  <a:cubicBezTo>
                    <a:pt x="1166" y="8050"/>
                    <a:pt x="1006" y="8169"/>
                    <a:pt x="1048" y="8231"/>
                  </a:cubicBezTo>
                  <a:cubicBezTo>
                    <a:pt x="1076" y="8273"/>
                    <a:pt x="1293" y="8113"/>
                    <a:pt x="1303" y="8030"/>
                  </a:cubicBezTo>
                  <a:cubicBezTo>
                    <a:pt x="1312" y="7947"/>
                    <a:pt x="1340" y="7960"/>
                    <a:pt x="1378" y="8023"/>
                  </a:cubicBezTo>
                  <a:cubicBezTo>
                    <a:pt x="1416" y="8085"/>
                    <a:pt x="1510" y="7995"/>
                    <a:pt x="1552" y="7940"/>
                  </a:cubicBezTo>
                  <a:cubicBezTo>
                    <a:pt x="1595" y="7884"/>
                    <a:pt x="1665" y="7905"/>
                    <a:pt x="1708" y="7912"/>
                  </a:cubicBezTo>
                  <a:cubicBezTo>
                    <a:pt x="1750" y="7919"/>
                    <a:pt x="1769" y="7835"/>
                    <a:pt x="1896" y="7801"/>
                  </a:cubicBezTo>
                  <a:cubicBezTo>
                    <a:pt x="2023" y="7766"/>
                    <a:pt x="1995" y="7711"/>
                    <a:pt x="2023" y="7613"/>
                  </a:cubicBezTo>
                  <a:cubicBezTo>
                    <a:pt x="2052" y="7516"/>
                    <a:pt x="2353" y="7308"/>
                    <a:pt x="2410" y="7287"/>
                  </a:cubicBezTo>
                  <a:cubicBezTo>
                    <a:pt x="2466" y="7267"/>
                    <a:pt x="2433" y="7128"/>
                    <a:pt x="2495" y="7121"/>
                  </a:cubicBezTo>
                  <a:cubicBezTo>
                    <a:pt x="2556" y="7114"/>
                    <a:pt x="2650" y="7003"/>
                    <a:pt x="2730" y="6906"/>
                  </a:cubicBezTo>
                  <a:cubicBezTo>
                    <a:pt x="2810" y="6809"/>
                    <a:pt x="2829" y="6850"/>
                    <a:pt x="2890" y="6815"/>
                  </a:cubicBezTo>
                  <a:cubicBezTo>
                    <a:pt x="2952" y="6781"/>
                    <a:pt x="2904" y="6600"/>
                    <a:pt x="2966" y="6586"/>
                  </a:cubicBezTo>
                  <a:cubicBezTo>
                    <a:pt x="3027" y="6573"/>
                    <a:pt x="3074" y="6503"/>
                    <a:pt x="3074" y="6427"/>
                  </a:cubicBezTo>
                  <a:cubicBezTo>
                    <a:pt x="3074" y="6351"/>
                    <a:pt x="2919" y="6351"/>
                    <a:pt x="2904" y="6302"/>
                  </a:cubicBezTo>
                  <a:cubicBezTo>
                    <a:pt x="2890" y="6253"/>
                    <a:pt x="3027" y="6073"/>
                    <a:pt x="3079" y="6080"/>
                  </a:cubicBezTo>
                  <a:cubicBezTo>
                    <a:pt x="3131" y="6087"/>
                    <a:pt x="3215" y="6004"/>
                    <a:pt x="3220" y="5893"/>
                  </a:cubicBezTo>
                  <a:cubicBezTo>
                    <a:pt x="3225" y="5782"/>
                    <a:pt x="3300" y="5761"/>
                    <a:pt x="3361" y="5664"/>
                  </a:cubicBezTo>
                  <a:cubicBezTo>
                    <a:pt x="3423" y="5567"/>
                    <a:pt x="3409" y="5484"/>
                    <a:pt x="3470" y="5477"/>
                  </a:cubicBezTo>
                  <a:cubicBezTo>
                    <a:pt x="3531" y="5470"/>
                    <a:pt x="3588" y="5345"/>
                    <a:pt x="3654" y="5289"/>
                  </a:cubicBezTo>
                  <a:cubicBezTo>
                    <a:pt x="3720" y="5234"/>
                    <a:pt x="3654" y="5358"/>
                    <a:pt x="3781" y="5366"/>
                  </a:cubicBezTo>
                  <a:cubicBezTo>
                    <a:pt x="3908" y="5372"/>
                    <a:pt x="3880" y="5546"/>
                    <a:pt x="3785" y="5484"/>
                  </a:cubicBezTo>
                  <a:cubicBezTo>
                    <a:pt x="3691" y="5421"/>
                    <a:pt x="3649" y="5428"/>
                    <a:pt x="3564" y="5546"/>
                  </a:cubicBezTo>
                  <a:cubicBezTo>
                    <a:pt x="3479" y="5664"/>
                    <a:pt x="3545" y="5699"/>
                    <a:pt x="3479" y="5830"/>
                  </a:cubicBezTo>
                  <a:cubicBezTo>
                    <a:pt x="3413" y="5962"/>
                    <a:pt x="3409" y="6045"/>
                    <a:pt x="3493" y="6059"/>
                  </a:cubicBezTo>
                  <a:cubicBezTo>
                    <a:pt x="3578" y="6073"/>
                    <a:pt x="3498" y="6163"/>
                    <a:pt x="3418" y="6198"/>
                  </a:cubicBezTo>
                  <a:cubicBezTo>
                    <a:pt x="3338" y="6233"/>
                    <a:pt x="3394" y="6302"/>
                    <a:pt x="3503" y="6302"/>
                  </a:cubicBezTo>
                  <a:cubicBezTo>
                    <a:pt x="3611" y="6302"/>
                    <a:pt x="3771" y="6073"/>
                    <a:pt x="3922" y="5962"/>
                  </a:cubicBezTo>
                  <a:cubicBezTo>
                    <a:pt x="4073" y="5851"/>
                    <a:pt x="4186" y="5962"/>
                    <a:pt x="4228" y="5941"/>
                  </a:cubicBezTo>
                  <a:cubicBezTo>
                    <a:pt x="4271" y="5921"/>
                    <a:pt x="4181" y="5816"/>
                    <a:pt x="4233" y="5782"/>
                  </a:cubicBezTo>
                  <a:cubicBezTo>
                    <a:pt x="4285" y="5747"/>
                    <a:pt x="4172" y="5726"/>
                    <a:pt x="4139" y="5595"/>
                  </a:cubicBezTo>
                  <a:cubicBezTo>
                    <a:pt x="4106" y="5463"/>
                    <a:pt x="4191" y="5546"/>
                    <a:pt x="4210" y="5442"/>
                  </a:cubicBezTo>
                  <a:cubicBezTo>
                    <a:pt x="4228" y="5338"/>
                    <a:pt x="4280" y="5379"/>
                    <a:pt x="4327" y="5428"/>
                  </a:cubicBezTo>
                  <a:cubicBezTo>
                    <a:pt x="4374" y="5477"/>
                    <a:pt x="4440" y="5379"/>
                    <a:pt x="4483" y="5511"/>
                  </a:cubicBezTo>
                  <a:cubicBezTo>
                    <a:pt x="4525" y="5643"/>
                    <a:pt x="4572" y="5477"/>
                    <a:pt x="4648" y="5567"/>
                  </a:cubicBezTo>
                  <a:cubicBezTo>
                    <a:pt x="4723" y="5657"/>
                    <a:pt x="4633" y="5643"/>
                    <a:pt x="4553" y="5671"/>
                  </a:cubicBezTo>
                  <a:cubicBezTo>
                    <a:pt x="4473" y="5699"/>
                    <a:pt x="4516" y="5858"/>
                    <a:pt x="4577" y="5782"/>
                  </a:cubicBezTo>
                  <a:cubicBezTo>
                    <a:pt x="4638" y="5705"/>
                    <a:pt x="4690" y="5657"/>
                    <a:pt x="4747" y="5733"/>
                  </a:cubicBezTo>
                  <a:cubicBezTo>
                    <a:pt x="4803" y="5810"/>
                    <a:pt x="4827" y="5775"/>
                    <a:pt x="4874" y="5705"/>
                  </a:cubicBezTo>
                  <a:cubicBezTo>
                    <a:pt x="4921" y="5636"/>
                    <a:pt x="4921" y="5712"/>
                    <a:pt x="4921" y="5768"/>
                  </a:cubicBezTo>
                  <a:cubicBezTo>
                    <a:pt x="4921" y="5823"/>
                    <a:pt x="5020" y="5844"/>
                    <a:pt x="5161" y="5879"/>
                  </a:cubicBezTo>
                  <a:cubicBezTo>
                    <a:pt x="5303" y="5914"/>
                    <a:pt x="5557" y="5865"/>
                    <a:pt x="5623" y="5858"/>
                  </a:cubicBezTo>
                  <a:cubicBezTo>
                    <a:pt x="5689" y="5851"/>
                    <a:pt x="5665" y="6004"/>
                    <a:pt x="5811" y="6045"/>
                  </a:cubicBezTo>
                  <a:cubicBezTo>
                    <a:pt x="5957" y="6087"/>
                    <a:pt x="5995" y="5830"/>
                    <a:pt x="6070" y="5921"/>
                  </a:cubicBezTo>
                  <a:cubicBezTo>
                    <a:pt x="6146" y="6011"/>
                    <a:pt x="6070" y="6045"/>
                    <a:pt x="6028" y="6115"/>
                  </a:cubicBezTo>
                  <a:cubicBezTo>
                    <a:pt x="5986" y="6184"/>
                    <a:pt x="6075" y="6191"/>
                    <a:pt x="6132" y="6226"/>
                  </a:cubicBezTo>
                  <a:cubicBezTo>
                    <a:pt x="6188" y="6260"/>
                    <a:pt x="6320" y="6316"/>
                    <a:pt x="6381" y="6406"/>
                  </a:cubicBezTo>
                  <a:cubicBezTo>
                    <a:pt x="6443" y="6496"/>
                    <a:pt x="6480" y="6593"/>
                    <a:pt x="6631" y="6704"/>
                  </a:cubicBezTo>
                  <a:cubicBezTo>
                    <a:pt x="6782" y="6815"/>
                    <a:pt x="6636" y="6427"/>
                    <a:pt x="6754" y="6552"/>
                  </a:cubicBezTo>
                  <a:cubicBezTo>
                    <a:pt x="6871" y="6677"/>
                    <a:pt x="6829" y="6559"/>
                    <a:pt x="6923" y="6684"/>
                  </a:cubicBezTo>
                  <a:cubicBezTo>
                    <a:pt x="7017" y="6809"/>
                    <a:pt x="6984" y="6628"/>
                    <a:pt x="6942" y="6420"/>
                  </a:cubicBezTo>
                  <a:cubicBezTo>
                    <a:pt x="6900" y="6212"/>
                    <a:pt x="6984" y="6351"/>
                    <a:pt x="7027" y="6448"/>
                  </a:cubicBezTo>
                  <a:cubicBezTo>
                    <a:pt x="7069" y="6545"/>
                    <a:pt x="7069" y="6732"/>
                    <a:pt x="7041" y="6857"/>
                  </a:cubicBezTo>
                  <a:cubicBezTo>
                    <a:pt x="7013" y="6982"/>
                    <a:pt x="6871" y="6878"/>
                    <a:pt x="6886" y="6809"/>
                  </a:cubicBezTo>
                  <a:cubicBezTo>
                    <a:pt x="6900" y="6739"/>
                    <a:pt x="6744" y="6767"/>
                    <a:pt x="6739" y="6864"/>
                  </a:cubicBezTo>
                  <a:cubicBezTo>
                    <a:pt x="6735" y="6961"/>
                    <a:pt x="6838" y="7149"/>
                    <a:pt x="6914" y="7169"/>
                  </a:cubicBezTo>
                  <a:cubicBezTo>
                    <a:pt x="6989" y="7190"/>
                    <a:pt x="6933" y="7364"/>
                    <a:pt x="6980" y="7384"/>
                  </a:cubicBezTo>
                  <a:cubicBezTo>
                    <a:pt x="7044" y="7413"/>
                    <a:pt x="7041" y="7593"/>
                    <a:pt x="7079" y="7565"/>
                  </a:cubicBezTo>
                  <a:cubicBezTo>
                    <a:pt x="7116" y="7537"/>
                    <a:pt x="7102" y="7322"/>
                    <a:pt x="7060" y="7225"/>
                  </a:cubicBezTo>
                  <a:cubicBezTo>
                    <a:pt x="7017" y="7128"/>
                    <a:pt x="7036" y="6989"/>
                    <a:pt x="7093" y="7017"/>
                  </a:cubicBezTo>
                  <a:cubicBezTo>
                    <a:pt x="7149" y="7044"/>
                    <a:pt x="7093" y="7190"/>
                    <a:pt x="7121" y="7239"/>
                  </a:cubicBezTo>
                  <a:cubicBezTo>
                    <a:pt x="7149" y="7287"/>
                    <a:pt x="7182" y="7190"/>
                    <a:pt x="7248" y="7135"/>
                  </a:cubicBezTo>
                  <a:cubicBezTo>
                    <a:pt x="7314" y="7079"/>
                    <a:pt x="7220" y="6920"/>
                    <a:pt x="7244" y="6836"/>
                  </a:cubicBezTo>
                  <a:cubicBezTo>
                    <a:pt x="7267" y="6753"/>
                    <a:pt x="7343" y="6906"/>
                    <a:pt x="7371" y="7051"/>
                  </a:cubicBezTo>
                  <a:cubicBezTo>
                    <a:pt x="7399" y="7197"/>
                    <a:pt x="7300" y="7190"/>
                    <a:pt x="7300" y="7267"/>
                  </a:cubicBezTo>
                  <a:cubicBezTo>
                    <a:pt x="7300" y="7343"/>
                    <a:pt x="7211" y="7308"/>
                    <a:pt x="7182" y="7350"/>
                  </a:cubicBezTo>
                  <a:cubicBezTo>
                    <a:pt x="7154" y="7391"/>
                    <a:pt x="7168" y="7669"/>
                    <a:pt x="7206" y="7676"/>
                  </a:cubicBezTo>
                  <a:cubicBezTo>
                    <a:pt x="7244" y="7683"/>
                    <a:pt x="7267" y="7447"/>
                    <a:pt x="7291" y="7565"/>
                  </a:cubicBezTo>
                  <a:cubicBezTo>
                    <a:pt x="7314" y="7683"/>
                    <a:pt x="7404" y="7412"/>
                    <a:pt x="7427" y="7523"/>
                  </a:cubicBezTo>
                  <a:cubicBezTo>
                    <a:pt x="7451" y="7634"/>
                    <a:pt x="7564" y="7759"/>
                    <a:pt x="7606" y="7731"/>
                  </a:cubicBezTo>
                  <a:cubicBezTo>
                    <a:pt x="7649" y="7704"/>
                    <a:pt x="7588" y="7586"/>
                    <a:pt x="7522" y="7579"/>
                  </a:cubicBezTo>
                  <a:cubicBezTo>
                    <a:pt x="7456" y="7572"/>
                    <a:pt x="7465" y="7412"/>
                    <a:pt x="7526" y="7405"/>
                  </a:cubicBezTo>
                  <a:cubicBezTo>
                    <a:pt x="7588" y="7398"/>
                    <a:pt x="7696" y="7634"/>
                    <a:pt x="7691" y="7718"/>
                  </a:cubicBezTo>
                  <a:cubicBezTo>
                    <a:pt x="7686" y="7801"/>
                    <a:pt x="7635" y="7794"/>
                    <a:pt x="7583" y="7877"/>
                  </a:cubicBezTo>
                  <a:cubicBezTo>
                    <a:pt x="7531" y="7960"/>
                    <a:pt x="7460" y="7738"/>
                    <a:pt x="7399" y="7745"/>
                  </a:cubicBezTo>
                  <a:cubicBezTo>
                    <a:pt x="7338" y="7752"/>
                    <a:pt x="7399" y="7891"/>
                    <a:pt x="7427" y="7988"/>
                  </a:cubicBezTo>
                  <a:cubicBezTo>
                    <a:pt x="7456" y="8085"/>
                    <a:pt x="7352" y="8217"/>
                    <a:pt x="7432" y="8293"/>
                  </a:cubicBezTo>
                  <a:cubicBezTo>
                    <a:pt x="7512" y="8370"/>
                    <a:pt x="7489" y="8245"/>
                    <a:pt x="7503" y="8189"/>
                  </a:cubicBezTo>
                  <a:cubicBezTo>
                    <a:pt x="7517" y="8134"/>
                    <a:pt x="7578" y="8203"/>
                    <a:pt x="7620" y="8252"/>
                  </a:cubicBezTo>
                  <a:cubicBezTo>
                    <a:pt x="7660" y="8297"/>
                    <a:pt x="7668" y="8141"/>
                    <a:pt x="7668" y="8078"/>
                  </a:cubicBezTo>
                  <a:cubicBezTo>
                    <a:pt x="7668" y="8016"/>
                    <a:pt x="7738" y="8050"/>
                    <a:pt x="7776" y="8134"/>
                  </a:cubicBezTo>
                  <a:cubicBezTo>
                    <a:pt x="7814" y="8217"/>
                    <a:pt x="7818" y="8044"/>
                    <a:pt x="7875" y="8057"/>
                  </a:cubicBezTo>
                  <a:cubicBezTo>
                    <a:pt x="7931" y="8071"/>
                    <a:pt x="7894" y="8203"/>
                    <a:pt x="7894" y="8279"/>
                  </a:cubicBezTo>
                  <a:cubicBezTo>
                    <a:pt x="7894" y="8356"/>
                    <a:pt x="7993" y="8217"/>
                    <a:pt x="7983" y="8300"/>
                  </a:cubicBezTo>
                  <a:cubicBezTo>
                    <a:pt x="7982" y="8313"/>
                    <a:pt x="7982" y="8324"/>
                    <a:pt x="7983" y="8335"/>
                  </a:cubicBezTo>
                  <a:cubicBezTo>
                    <a:pt x="8035" y="8280"/>
                    <a:pt x="8089" y="8224"/>
                    <a:pt x="8128" y="8184"/>
                  </a:cubicBezTo>
                  <a:cubicBezTo>
                    <a:pt x="8228" y="8083"/>
                    <a:pt x="8052" y="8018"/>
                    <a:pt x="8084" y="789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0" name="Shape 2356"/>
            <p:cNvSpPr/>
            <p:nvPr/>
          </p:nvSpPr>
          <p:spPr>
            <a:xfrm>
              <a:off x="7254555" y="3080701"/>
              <a:ext cx="575434" cy="412878"/>
            </a:xfrm>
            <a:custGeom>
              <a:avLst/>
              <a:gdLst/>
              <a:ahLst/>
              <a:cxnLst>
                <a:cxn ang="0">
                  <a:pos x="wd2" y="hd2"/>
                </a:cxn>
                <a:cxn ang="5400000">
                  <a:pos x="wd2" y="hd2"/>
                </a:cxn>
                <a:cxn ang="10800000">
                  <a:pos x="wd2" y="hd2"/>
                </a:cxn>
                <a:cxn ang="16200000">
                  <a:pos x="wd2" y="hd2"/>
                </a:cxn>
              </a:cxnLst>
              <a:rect l="0" t="0" r="r" b="b"/>
              <a:pathLst>
                <a:path w="21239" h="21443" extrusionOk="0">
                  <a:moveTo>
                    <a:pt x="21226" y="11467"/>
                  </a:moveTo>
                  <a:cubicBezTo>
                    <a:pt x="21102" y="10282"/>
                    <a:pt x="19399" y="11822"/>
                    <a:pt x="19764" y="12165"/>
                  </a:cubicBezTo>
                  <a:cubicBezTo>
                    <a:pt x="20507" y="12861"/>
                    <a:pt x="21349" y="12651"/>
                    <a:pt x="21226" y="11467"/>
                  </a:cubicBezTo>
                  <a:close/>
                  <a:moveTo>
                    <a:pt x="21080" y="3848"/>
                  </a:moveTo>
                  <a:cubicBezTo>
                    <a:pt x="20483" y="3829"/>
                    <a:pt x="19816" y="3920"/>
                    <a:pt x="19358" y="3776"/>
                  </a:cubicBezTo>
                  <a:cubicBezTo>
                    <a:pt x="18816" y="3609"/>
                    <a:pt x="17670" y="3524"/>
                    <a:pt x="17370" y="3098"/>
                  </a:cubicBezTo>
                  <a:cubicBezTo>
                    <a:pt x="17067" y="2676"/>
                    <a:pt x="16586" y="2336"/>
                    <a:pt x="16586" y="2843"/>
                  </a:cubicBezTo>
                  <a:cubicBezTo>
                    <a:pt x="16586" y="3354"/>
                    <a:pt x="15742" y="3439"/>
                    <a:pt x="15260" y="3014"/>
                  </a:cubicBezTo>
                  <a:cubicBezTo>
                    <a:pt x="14777" y="2589"/>
                    <a:pt x="13994" y="2250"/>
                    <a:pt x="13632" y="1912"/>
                  </a:cubicBezTo>
                  <a:cubicBezTo>
                    <a:pt x="13441" y="1734"/>
                    <a:pt x="13051" y="1506"/>
                    <a:pt x="12680" y="1246"/>
                  </a:cubicBezTo>
                  <a:cubicBezTo>
                    <a:pt x="12177" y="1384"/>
                    <a:pt x="10733" y="636"/>
                    <a:pt x="9781" y="800"/>
                  </a:cubicBezTo>
                  <a:cubicBezTo>
                    <a:pt x="8765" y="974"/>
                    <a:pt x="5520" y="591"/>
                    <a:pt x="4257" y="732"/>
                  </a:cubicBezTo>
                  <a:cubicBezTo>
                    <a:pt x="2993" y="869"/>
                    <a:pt x="2919" y="0"/>
                    <a:pt x="2226" y="0"/>
                  </a:cubicBezTo>
                  <a:cubicBezTo>
                    <a:pt x="1532" y="0"/>
                    <a:pt x="1830" y="1183"/>
                    <a:pt x="838" y="1218"/>
                  </a:cubicBezTo>
                  <a:cubicBezTo>
                    <a:pt x="-152" y="1254"/>
                    <a:pt x="-251" y="2126"/>
                    <a:pt x="467" y="2928"/>
                  </a:cubicBezTo>
                  <a:cubicBezTo>
                    <a:pt x="876" y="3385"/>
                    <a:pt x="826" y="4348"/>
                    <a:pt x="768" y="5231"/>
                  </a:cubicBezTo>
                  <a:cubicBezTo>
                    <a:pt x="974" y="5197"/>
                    <a:pt x="1126" y="5116"/>
                    <a:pt x="1214" y="4963"/>
                  </a:cubicBezTo>
                  <a:cubicBezTo>
                    <a:pt x="1516" y="4457"/>
                    <a:pt x="1817" y="4540"/>
                    <a:pt x="1817" y="5050"/>
                  </a:cubicBezTo>
                  <a:cubicBezTo>
                    <a:pt x="1817" y="5559"/>
                    <a:pt x="2480" y="5389"/>
                    <a:pt x="2842" y="5389"/>
                  </a:cubicBezTo>
                  <a:cubicBezTo>
                    <a:pt x="3203" y="5389"/>
                    <a:pt x="3082" y="5815"/>
                    <a:pt x="3505" y="5389"/>
                  </a:cubicBezTo>
                  <a:cubicBezTo>
                    <a:pt x="3926" y="4963"/>
                    <a:pt x="4530" y="5135"/>
                    <a:pt x="4530" y="5644"/>
                  </a:cubicBezTo>
                  <a:cubicBezTo>
                    <a:pt x="4530" y="6153"/>
                    <a:pt x="5434" y="5898"/>
                    <a:pt x="4952" y="6578"/>
                  </a:cubicBezTo>
                  <a:cubicBezTo>
                    <a:pt x="4469" y="7255"/>
                    <a:pt x="3866" y="7424"/>
                    <a:pt x="3866" y="7933"/>
                  </a:cubicBezTo>
                  <a:cubicBezTo>
                    <a:pt x="3866" y="8444"/>
                    <a:pt x="4409" y="9544"/>
                    <a:pt x="3987" y="10140"/>
                  </a:cubicBezTo>
                  <a:cubicBezTo>
                    <a:pt x="3566" y="10733"/>
                    <a:pt x="4108" y="11750"/>
                    <a:pt x="3687" y="11750"/>
                  </a:cubicBezTo>
                  <a:cubicBezTo>
                    <a:pt x="3264" y="11750"/>
                    <a:pt x="2782" y="12005"/>
                    <a:pt x="3264" y="12683"/>
                  </a:cubicBezTo>
                  <a:cubicBezTo>
                    <a:pt x="3746" y="13364"/>
                    <a:pt x="4108" y="13956"/>
                    <a:pt x="3746" y="13956"/>
                  </a:cubicBezTo>
                  <a:cubicBezTo>
                    <a:pt x="3385" y="13956"/>
                    <a:pt x="3143" y="14975"/>
                    <a:pt x="3324" y="15229"/>
                  </a:cubicBezTo>
                  <a:cubicBezTo>
                    <a:pt x="3505" y="15484"/>
                    <a:pt x="4349" y="16246"/>
                    <a:pt x="3687" y="16416"/>
                  </a:cubicBezTo>
                  <a:cubicBezTo>
                    <a:pt x="3023" y="16585"/>
                    <a:pt x="3023" y="17349"/>
                    <a:pt x="3023" y="17858"/>
                  </a:cubicBezTo>
                  <a:cubicBezTo>
                    <a:pt x="3023" y="18048"/>
                    <a:pt x="3130" y="18334"/>
                    <a:pt x="3266" y="18625"/>
                  </a:cubicBezTo>
                  <a:cubicBezTo>
                    <a:pt x="3574" y="18548"/>
                    <a:pt x="3878" y="18534"/>
                    <a:pt x="4158" y="18718"/>
                  </a:cubicBezTo>
                  <a:cubicBezTo>
                    <a:pt x="4851" y="19171"/>
                    <a:pt x="5253" y="21600"/>
                    <a:pt x="6189" y="21435"/>
                  </a:cubicBezTo>
                  <a:cubicBezTo>
                    <a:pt x="6586" y="21366"/>
                    <a:pt x="6387" y="20947"/>
                    <a:pt x="6586" y="20669"/>
                  </a:cubicBezTo>
                  <a:cubicBezTo>
                    <a:pt x="6784" y="20390"/>
                    <a:pt x="7155" y="20600"/>
                    <a:pt x="7552" y="20600"/>
                  </a:cubicBezTo>
                  <a:cubicBezTo>
                    <a:pt x="7947" y="20600"/>
                    <a:pt x="8147" y="19798"/>
                    <a:pt x="9087" y="19763"/>
                  </a:cubicBezTo>
                  <a:cubicBezTo>
                    <a:pt x="10029" y="19730"/>
                    <a:pt x="10623" y="19623"/>
                    <a:pt x="11218" y="19658"/>
                  </a:cubicBezTo>
                  <a:cubicBezTo>
                    <a:pt x="11812" y="19692"/>
                    <a:pt x="12283" y="19414"/>
                    <a:pt x="12431" y="18823"/>
                  </a:cubicBezTo>
                  <a:cubicBezTo>
                    <a:pt x="12579" y="18229"/>
                    <a:pt x="13075" y="17708"/>
                    <a:pt x="13744" y="17568"/>
                  </a:cubicBezTo>
                  <a:cubicBezTo>
                    <a:pt x="14413" y="17428"/>
                    <a:pt x="14315" y="16450"/>
                    <a:pt x="14363" y="15894"/>
                  </a:cubicBezTo>
                  <a:cubicBezTo>
                    <a:pt x="14413" y="15337"/>
                    <a:pt x="15528" y="14500"/>
                    <a:pt x="15602" y="14081"/>
                  </a:cubicBezTo>
                  <a:cubicBezTo>
                    <a:pt x="15677" y="13662"/>
                    <a:pt x="14958" y="12059"/>
                    <a:pt x="15627" y="10630"/>
                  </a:cubicBezTo>
                  <a:cubicBezTo>
                    <a:pt x="16295" y="9202"/>
                    <a:pt x="17014" y="9132"/>
                    <a:pt x="17014" y="8329"/>
                  </a:cubicBezTo>
                  <a:cubicBezTo>
                    <a:pt x="17014" y="7594"/>
                    <a:pt x="17707" y="7320"/>
                    <a:pt x="18550" y="7177"/>
                  </a:cubicBezTo>
                  <a:cubicBezTo>
                    <a:pt x="19392" y="7041"/>
                    <a:pt x="19665" y="6237"/>
                    <a:pt x="20384" y="5820"/>
                  </a:cubicBezTo>
                  <a:cubicBezTo>
                    <a:pt x="20987" y="5467"/>
                    <a:pt x="21201" y="4842"/>
                    <a:pt x="21080" y="384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1" name="Shape 2357"/>
            <p:cNvSpPr/>
            <p:nvPr/>
          </p:nvSpPr>
          <p:spPr>
            <a:xfrm>
              <a:off x="8248329" y="2906790"/>
              <a:ext cx="152760" cy="83749"/>
            </a:xfrm>
            <a:custGeom>
              <a:avLst/>
              <a:gdLst/>
              <a:ahLst/>
              <a:cxnLst>
                <a:cxn ang="0">
                  <a:pos x="wd2" y="hd2"/>
                </a:cxn>
                <a:cxn ang="5400000">
                  <a:pos x="wd2" y="hd2"/>
                </a:cxn>
                <a:cxn ang="10800000">
                  <a:pos x="wd2" y="hd2"/>
                </a:cxn>
                <a:cxn ang="16200000">
                  <a:pos x="wd2" y="hd2"/>
                </a:cxn>
              </a:cxnLst>
              <a:rect l="0" t="0" r="r" b="b"/>
              <a:pathLst>
                <a:path w="21491" h="21139" extrusionOk="0">
                  <a:moveTo>
                    <a:pt x="48" y="18653"/>
                  </a:moveTo>
                  <a:cubicBezTo>
                    <a:pt x="1567" y="17557"/>
                    <a:pt x="3284" y="17122"/>
                    <a:pt x="4120" y="17722"/>
                  </a:cubicBezTo>
                  <a:cubicBezTo>
                    <a:pt x="4861" y="18255"/>
                    <a:pt x="5100" y="19645"/>
                    <a:pt x="5236" y="21140"/>
                  </a:cubicBezTo>
                  <a:cubicBezTo>
                    <a:pt x="6540" y="20797"/>
                    <a:pt x="8926" y="20129"/>
                    <a:pt x="9735" y="19578"/>
                  </a:cubicBezTo>
                  <a:cubicBezTo>
                    <a:pt x="10872" y="18818"/>
                    <a:pt x="13418" y="21360"/>
                    <a:pt x="13702" y="19835"/>
                  </a:cubicBezTo>
                  <a:cubicBezTo>
                    <a:pt x="13982" y="18310"/>
                    <a:pt x="14835" y="14752"/>
                    <a:pt x="15968" y="14752"/>
                  </a:cubicBezTo>
                  <a:cubicBezTo>
                    <a:pt x="17101" y="14752"/>
                    <a:pt x="16391" y="9418"/>
                    <a:pt x="17528" y="9161"/>
                  </a:cubicBezTo>
                  <a:cubicBezTo>
                    <a:pt x="18658" y="8910"/>
                    <a:pt x="21491" y="4335"/>
                    <a:pt x="21491" y="4335"/>
                  </a:cubicBezTo>
                  <a:cubicBezTo>
                    <a:pt x="21491" y="4335"/>
                    <a:pt x="20358" y="274"/>
                    <a:pt x="19934" y="17"/>
                  </a:cubicBezTo>
                  <a:cubicBezTo>
                    <a:pt x="19508" y="-240"/>
                    <a:pt x="18091" y="2553"/>
                    <a:pt x="15541" y="2553"/>
                  </a:cubicBezTo>
                  <a:cubicBezTo>
                    <a:pt x="12995" y="2553"/>
                    <a:pt x="11155" y="6117"/>
                    <a:pt x="10022" y="6117"/>
                  </a:cubicBezTo>
                  <a:cubicBezTo>
                    <a:pt x="8889" y="6117"/>
                    <a:pt x="5346" y="4078"/>
                    <a:pt x="2939" y="3826"/>
                  </a:cubicBezTo>
                  <a:cubicBezTo>
                    <a:pt x="2089" y="3747"/>
                    <a:pt x="1205" y="3618"/>
                    <a:pt x="379" y="3459"/>
                  </a:cubicBezTo>
                  <a:cubicBezTo>
                    <a:pt x="147" y="7299"/>
                    <a:pt x="-109" y="13221"/>
                    <a:pt x="48" y="1865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2" name="Shape 2358"/>
            <p:cNvSpPr/>
            <p:nvPr/>
          </p:nvSpPr>
          <p:spPr>
            <a:xfrm>
              <a:off x="8571307" y="3180079"/>
              <a:ext cx="287895" cy="359472"/>
            </a:xfrm>
            <a:custGeom>
              <a:avLst/>
              <a:gdLst/>
              <a:ahLst/>
              <a:cxnLst>
                <a:cxn ang="0">
                  <a:pos x="wd2" y="hd2"/>
                </a:cxn>
                <a:cxn ang="5400000">
                  <a:pos x="wd2" y="hd2"/>
                </a:cxn>
                <a:cxn ang="10800000">
                  <a:pos x="wd2" y="hd2"/>
                </a:cxn>
                <a:cxn ang="16200000">
                  <a:pos x="wd2" y="hd2"/>
                </a:cxn>
              </a:cxnLst>
              <a:rect l="0" t="0" r="r" b="b"/>
              <a:pathLst>
                <a:path w="21600" h="21559" extrusionOk="0">
                  <a:moveTo>
                    <a:pt x="18476" y="20311"/>
                  </a:moveTo>
                  <a:cubicBezTo>
                    <a:pt x="17670" y="19950"/>
                    <a:pt x="14046" y="20552"/>
                    <a:pt x="13092" y="19828"/>
                  </a:cubicBezTo>
                  <a:cubicBezTo>
                    <a:pt x="12132" y="19103"/>
                    <a:pt x="10181" y="20400"/>
                    <a:pt x="11024" y="20512"/>
                  </a:cubicBezTo>
                  <a:cubicBezTo>
                    <a:pt x="12233" y="20673"/>
                    <a:pt x="14046" y="21519"/>
                    <a:pt x="16010" y="21558"/>
                  </a:cubicBezTo>
                  <a:cubicBezTo>
                    <a:pt x="17974" y="21600"/>
                    <a:pt x="20643" y="20835"/>
                    <a:pt x="20593" y="20432"/>
                  </a:cubicBezTo>
                  <a:cubicBezTo>
                    <a:pt x="20541" y="20027"/>
                    <a:pt x="19285" y="20673"/>
                    <a:pt x="18476" y="20311"/>
                  </a:cubicBezTo>
                  <a:close/>
                  <a:moveTo>
                    <a:pt x="21323" y="0"/>
                  </a:moveTo>
                  <a:cubicBezTo>
                    <a:pt x="20564" y="61"/>
                    <a:pt x="19516" y="287"/>
                    <a:pt x="19687" y="627"/>
                  </a:cubicBezTo>
                  <a:cubicBezTo>
                    <a:pt x="19887" y="1029"/>
                    <a:pt x="19181" y="1269"/>
                    <a:pt x="18378" y="1269"/>
                  </a:cubicBezTo>
                  <a:cubicBezTo>
                    <a:pt x="18378" y="1269"/>
                    <a:pt x="15557" y="1110"/>
                    <a:pt x="14748" y="787"/>
                  </a:cubicBezTo>
                  <a:cubicBezTo>
                    <a:pt x="14140" y="544"/>
                    <a:pt x="11450" y="668"/>
                    <a:pt x="10181" y="744"/>
                  </a:cubicBezTo>
                  <a:cubicBezTo>
                    <a:pt x="10176" y="784"/>
                    <a:pt x="10156" y="825"/>
                    <a:pt x="10117" y="867"/>
                  </a:cubicBezTo>
                  <a:cubicBezTo>
                    <a:pt x="9815" y="1230"/>
                    <a:pt x="7398" y="2215"/>
                    <a:pt x="6945" y="2034"/>
                  </a:cubicBezTo>
                  <a:cubicBezTo>
                    <a:pt x="6491" y="1854"/>
                    <a:pt x="6266" y="2638"/>
                    <a:pt x="5359" y="2819"/>
                  </a:cubicBezTo>
                  <a:cubicBezTo>
                    <a:pt x="4453" y="3000"/>
                    <a:pt x="3093" y="2759"/>
                    <a:pt x="3018" y="3062"/>
                  </a:cubicBezTo>
                  <a:cubicBezTo>
                    <a:pt x="2942" y="3363"/>
                    <a:pt x="2337" y="4208"/>
                    <a:pt x="1809" y="4630"/>
                  </a:cubicBezTo>
                  <a:cubicBezTo>
                    <a:pt x="1280" y="5052"/>
                    <a:pt x="1733" y="5537"/>
                    <a:pt x="979" y="5656"/>
                  </a:cubicBezTo>
                  <a:cubicBezTo>
                    <a:pt x="481" y="5738"/>
                    <a:pt x="273" y="6475"/>
                    <a:pt x="0" y="7127"/>
                  </a:cubicBezTo>
                  <a:cubicBezTo>
                    <a:pt x="47" y="7145"/>
                    <a:pt x="95" y="7174"/>
                    <a:pt x="146" y="7188"/>
                  </a:cubicBezTo>
                  <a:cubicBezTo>
                    <a:pt x="1252" y="7468"/>
                    <a:pt x="2110" y="8515"/>
                    <a:pt x="1959" y="9521"/>
                  </a:cubicBezTo>
                  <a:cubicBezTo>
                    <a:pt x="1809" y="10529"/>
                    <a:pt x="3571" y="10892"/>
                    <a:pt x="4376" y="10166"/>
                  </a:cubicBezTo>
                  <a:cubicBezTo>
                    <a:pt x="5182" y="9442"/>
                    <a:pt x="7449" y="10569"/>
                    <a:pt x="7449" y="11052"/>
                  </a:cubicBezTo>
                  <a:cubicBezTo>
                    <a:pt x="7449" y="11535"/>
                    <a:pt x="5133" y="10529"/>
                    <a:pt x="3821" y="11293"/>
                  </a:cubicBezTo>
                  <a:cubicBezTo>
                    <a:pt x="2516" y="12057"/>
                    <a:pt x="4831" y="12783"/>
                    <a:pt x="4529" y="13588"/>
                  </a:cubicBezTo>
                  <a:cubicBezTo>
                    <a:pt x="4225" y="14394"/>
                    <a:pt x="5133" y="15519"/>
                    <a:pt x="6291" y="15480"/>
                  </a:cubicBezTo>
                  <a:cubicBezTo>
                    <a:pt x="7451" y="15440"/>
                    <a:pt x="8758" y="16970"/>
                    <a:pt x="9462" y="16687"/>
                  </a:cubicBezTo>
                  <a:cubicBezTo>
                    <a:pt x="10168" y="16407"/>
                    <a:pt x="8607" y="14273"/>
                    <a:pt x="8858" y="13950"/>
                  </a:cubicBezTo>
                  <a:cubicBezTo>
                    <a:pt x="9113" y="13627"/>
                    <a:pt x="10518" y="14514"/>
                    <a:pt x="11224" y="13867"/>
                  </a:cubicBezTo>
                  <a:cubicBezTo>
                    <a:pt x="11930" y="13226"/>
                    <a:pt x="10722" y="12743"/>
                    <a:pt x="9664" y="12783"/>
                  </a:cubicBezTo>
                  <a:cubicBezTo>
                    <a:pt x="8607" y="12821"/>
                    <a:pt x="9615" y="11654"/>
                    <a:pt x="10875" y="12259"/>
                  </a:cubicBezTo>
                  <a:cubicBezTo>
                    <a:pt x="12131" y="12862"/>
                    <a:pt x="12737" y="12099"/>
                    <a:pt x="13339" y="12016"/>
                  </a:cubicBezTo>
                  <a:cubicBezTo>
                    <a:pt x="13944" y="11936"/>
                    <a:pt x="14095" y="10206"/>
                    <a:pt x="12233" y="9805"/>
                  </a:cubicBezTo>
                  <a:cubicBezTo>
                    <a:pt x="10372" y="9403"/>
                    <a:pt x="10620" y="10892"/>
                    <a:pt x="9411" y="9883"/>
                  </a:cubicBezTo>
                  <a:cubicBezTo>
                    <a:pt x="8202" y="8879"/>
                    <a:pt x="10518" y="9279"/>
                    <a:pt x="10518" y="8435"/>
                  </a:cubicBezTo>
                  <a:cubicBezTo>
                    <a:pt x="10518" y="7590"/>
                    <a:pt x="8657" y="6382"/>
                    <a:pt x="7751" y="5375"/>
                  </a:cubicBezTo>
                  <a:cubicBezTo>
                    <a:pt x="6844" y="4371"/>
                    <a:pt x="9011" y="3887"/>
                    <a:pt x="9511" y="4613"/>
                  </a:cubicBezTo>
                  <a:cubicBezTo>
                    <a:pt x="10017" y="5336"/>
                    <a:pt x="11373" y="5215"/>
                    <a:pt x="12233" y="4933"/>
                  </a:cubicBezTo>
                  <a:cubicBezTo>
                    <a:pt x="13092" y="4652"/>
                    <a:pt x="11326" y="3363"/>
                    <a:pt x="12886" y="2880"/>
                  </a:cubicBezTo>
                  <a:cubicBezTo>
                    <a:pt x="14450" y="2395"/>
                    <a:pt x="14450" y="3242"/>
                    <a:pt x="14952" y="3404"/>
                  </a:cubicBezTo>
                  <a:cubicBezTo>
                    <a:pt x="15455" y="3564"/>
                    <a:pt x="15910" y="2395"/>
                    <a:pt x="17519" y="2395"/>
                  </a:cubicBezTo>
                  <a:cubicBezTo>
                    <a:pt x="18360" y="2395"/>
                    <a:pt x="19103" y="2842"/>
                    <a:pt x="19820" y="3270"/>
                  </a:cubicBezTo>
                  <a:cubicBezTo>
                    <a:pt x="20257" y="2886"/>
                    <a:pt x="20617" y="2663"/>
                    <a:pt x="20617" y="2337"/>
                  </a:cubicBezTo>
                  <a:cubicBezTo>
                    <a:pt x="20617" y="1913"/>
                    <a:pt x="21600" y="1732"/>
                    <a:pt x="21600" y="1068"/>
                  </a:cubicBezTo>
                  <a:cubicBezTo>
                    <a:pt x="21600" y="749"/>
                    <a:pt x="21442" y="346"/>
                    <a:pt x="21323" y="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3" name="Shape 2359"/>
            <p:cNvSpPr/>
            <p:nvPr/>
          </p:nvSpPr>
          <p:spPr>
            <a:xfrm>
              <a:off x="9117882" y="3503055"/>
              <a:ext cx="104993" cy="59639"/>
            </a:xfrm>
            <a:custGeom>
              <a:avLst/>
              <a:gdLst/>
              <a:ahLst/>
              <a:cxnLst>
                <a:cxn ang="0">
                  <a:pos x="wd2" y="hd2"/>
                </a:cxn>
                <a:cxn ang="5400000">
                  <a:pos x="wd2" y="hd2"/>
                </a:cxn>
                <a:cxn ang="10800000">
                  <a:pos x="wd2" y="hd2"/>
                </a:cxn>
                <a:cxn ang="16200000">
                  <a:pos x="wd2" y="hd2"/>
                </a:cxn>
              </a:cxnLst>
              <a:rect l="0" t="0" r="r" b="b"/>
              <a:pathLst>
                <a:path w="18876" h="17294" extrusionOk="0">
                  <a:moveTo>
                    <a:pt x="12842" y="11821"/>
                  </a:moveTo>
                  <a:cubicBezTo>
                    <a:pt x="12607" y="9675"/>
                    <a:pt x="14413" y="5201"/>
                    <a:pt x="17187" y="3449"/>
                  </a:cubicBezTo>
                  <a:cubicBezTo>
                    <a:pt x="19961" y="1704"/>
                    <a:pt x="18879" y="-1610"/>
                    <a:pt x="17073" y="916"/>
                  </a:cubicBezTo>
                  <a:cubicBezTo>
                    <a:pt x="15259" y="3449"/>
                    <a:pt x="10910" y="6172"/>
                    <a:pt x="5488" y="6566"/>
                  </a:cubicBezTo>
                  <a:cubicBezTo>
                    <a:pt x="53" y="6953"/>
                    <a:pt x="-1639" y="12722"/>
                    <a:pt x="1746" y="15909"/>
                  </a:cubicBezTo>
                  <a:cubicBezTo>
                    <a:pt x="6090" y="19990"/>
                    <a:pt x="13087" y="13960"/>
                    <a:pt x="12842" y="1182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4" name="Shape 2360"/>
            <p:cNvSpPr/>
            <p:nvPr/>
          </p:nvSpPr>
          <p:spPr>
            <a:xfrm>
              <a:off x="6558912" y="1614883"/>
              <a:ext cx="480975" cy="233902"/>
            </a:xfrm>
            <a:custGeom>
              <a:avLst/>
              <a:gdLst/>
              <a:ahLst/>
              <a:cxnLst>
                <a:cxn ang="0">
                  <a:pos x="wd2" y="hd2"/>
                </a:cxn>
                <a:cxn ang="5400000">
                  <a:pos x="wd2" y="hd2"/>
                </a:cxn>
                <a:cxn ang="10800000">
                  <a:pos x="wd2" y="hd2"/>
                </a:cxn>
                <a:cxn ang="16200000">
                  <a:pos x="wd2" y="hd2"/>
                </a:cxn>
              </a:cxnLst>
              <a:rect l="0" t="0" r="r" b="b"/>
              <a:pathLst>
                <a:path w="21321" h="20566" extrusionOk="0">
                  <a:moveTo>
                    <a:pt x="18090" y="14930"/>
                  </a:moveTo>
                  <a:cubicBezTo>
                    <a:pt x="19250" y="14815"/>
                    <a:pt x="19221" y="12276"/>
                    <a:pt x="19696" y="12393"/>
                  </a:cubicBezTo>
                  <a:cubicBezTo>
                    <a:pt x="20174" y="12515"/>
                    <a:pt x="20946" y="10625"/>
                    <a:pt x="21245" y="9443"/>
                  </a:cubicBezTo>
                  <a:cubicBezTo>
                    <a:pt x="21542" y="8263"/>
                    <a:pt x="20917" y="6138"/>
                    <a:pt x="20203" y="6138"/>
                  </a:cubicBezTo>
                  <a:cubicBezTo>
                    <a:pt x="19489" y="6138"/>
                    <a:pt x="18954" y="5016"/>
                    <a:pt x="19103" y="4193"/>
                  </a:cubicBezTo>
                  <a:cubicBezTo>
                    <a:pt x="19252" y="3365"/>
                    <a:pt x="18715" y="2303"/>
                    <a:pt x="18746" y="1714"/>
                  </a:cubicBezTo>
                  <a:cubicBezTo>
                    <a:pt x="18775" y="1123"/>
                    <a:pt x="17853" y="1650"/>
                    <a:pt x="17376" y="1891"/>
                  </a:cubicBezTo>
                  <a:cubicBezTo>
                    <a:pt x="16901" y="2126"/>
                    <a:pt x="15890" y="-413"/>
                    <a:pt x="15443" y="58"/>
                  </a:cubicBezTo>
                  <a:cubicBezTo>
                    <a:pt x="14997" y="532"/>
                    <a:pt x="15323" y="1772"/>
                    <a:pt x="15204" y="2480"/>
                  </a:cubicBezTo>
                  <a:cubicBezTo>
                    <a:pt x="15086" y="3188"/>
                    <a:pt x="14016" y="1829"/>
                    <a:pt x="14016" y="2657"/>
                  </a:cubicBezTo>
                  <a:cubicBezTo>
                    <a:pt x="14016" y="3482"/>
                    <a:pt x="13569" y="3600"/>
                    <a:pt x="13212" y="2714"/>
                  </a:cubicBezTo>
                  <a:cubicBezTo>
                    <a:pt x="12855" y="1829"/>
                    <a:pt x="12021" y="2360"/>
                    <a:pt x="12051" y="3069"/>
                  </a:cubicBezTo>
                  <a:cubicBezTo>
                    <a:pt x="12080" y="3777"/>
                    <a:pt x="11694" y="3188"/>
                    <a:pt x="11010" y="2360"/>
                  </a:cubicBezTo>
                  <a:cubicBezTo>
                    <a:pt x="10325" y="1537"/>
                    <a:pt x="9611" y="3305"/>
                    <a:pt x="9671" y="4193"/>
                  </a:cubicBezTo>
                  <a:cubicBezTo>
                    <a:pt x="9731" y="5078"/>
                    <a:pt x="9432" y="5311"/>
                    <a:pt x="8868" y="3365"/>
                  </a:cubicBezTo>
                  <a:cubicBezTo>
                    <a:pt x="8303" y="1417"/>
                    <a:pt x="7647" y="3540"/>
                    <a:pt x="7945" y="4607"/>
                  </a:cubicBezTo>
                  <a:cubicBezTo>
                    <a:pt x="8243" y="5665"/>
                    <a:pt x="8124" y="6964"/>
                    <a:pt x="7678" y="6433"/>
                  </a:cubicBezTo>
                  <a:cubicBezTo>
                    <a:pt x="7232" y="5904"/>
                    <a:pt x="6636" y="6787"/>
                    <a:pt x="6369" y="7615"/>
                  </a:cubicBezTo>
                  <a:cubicBezTo>
                    <a:pt x="6100" y="8440"/>
                    <a:pt x="5148" y="5193"/>
                    <a:pt x="5833" y="4428"/>
                  </a:cubicBezTo>
                  <a:cubicBezTo>
                    <a:pt x="6517" y="3662"/>
                    <a:pt x="3661" y="413"/>
                    <a:pt x="2768" y="413"/>
                  </a:cubicBezTo>
                  <a:cubicBezTo>
                    <a:pt x="1876" y="413"/>
                    <a:pt x="2471" y="1714"/>
                    <a:pt x="3066" y="2657"/>
                  </a:cubicBezTo>
                  <a:cubicBezTo>
                    <a:pt x="3661" y="3600"/>
                    <a:pt x="2648" y="3365"/>
                    <a:pt x="2322" y="2537"/>
                  </a:cubicBezTo>
                  <a:cubicBezTo>
                    <a:pt x="1994" y="1714"/>
                    <a:pt x="1370" y="2360"/>
                    <a:pt x="1013" y="3540"/>
                  </a:cubicBezTo>
                  <a:cubicBezTo>
                    <a:pt x="656" y="4722"/>
                    <a:pt x="61" y="5370"/>
                    <a:pt x="2" y="6198"/>
                  </a:cubicBezTo>
                  <a:cubicBezTo>
                    <a:pt x="-58" y="7024"/>
                    <a:pt x="1013" y="7909"/>
                    <a:pt x="1935" y="7141"/>
                  </a:cubicBezTo>
                  <a:cubicBezTo>
                    <a:pt x="2858" y="6375"/>
                    <a:pt x="3899" y="6256"/>
                    <a:pt x="4375" y="7141"/>
                  </a:cubicBezTo>
                  <a:cubicBezTo>
                    <a:pt x="4851" y="8026"/>
                    <a:pt x="3512" y="8381"/>
                    <a:pt x="3988" y="9089"/>
                  </a:cubicBezTo>
                  <a:cubicBezTo>
                    <a:pt x="4464" y="9795"/>
                    <a:pt x="4078" y="10386"/>
                    <a:pt x="2948" y="10211"/>
                  </a:cubicBezTo>
                  <a:cubicBezTo>
                    <a:pt x="1817" y="10034"/>
                    <a:pt x="448" y="10682"/>
                    <a:pt x="656" y="11448"/>
                  </a:cubicBezTo>
                  <a:cubicBezTo>
                    <a:pt x="864" y="12216"/>
                    <a:pt x="3542" y="10802"/>
                    <a:pt x="3572" y="11568"/>
                  </a:cubicBezTo>
                  <a:cubicBezTo>
                    <a:pt x="3602" y="12336"/>
                    <a:pt x="3572" y="13633"/>
                    <a:pt x="4287" y="13042"/>
                  </a:cubicBezTo>
                  <a:cubicBezTo>
                    <a:pt x="5000" y="12455"/>
                    <a:pt x="4523" y="14106"/>
                    <a:pt x="4880" y="14399"/>
                  </a:cubicBezTo>
                  <a:cubicBezTo>
                    <a:pt x="5237" y="14695"/>
                    <a:pt x="5148" y="16110"/>
                    <a:pt x="4197" y="16231"/>
                  </a:cubicBezTo>
                  <a:cubicBezTo>
                    <a:pt x="3244" y="16349"/>
                    <a:pt x="2780" y="16726"/>
                    <a:pt x="3185" y="17528"/>
                  </a:cubicBezTo>
                  <a:cubicBezTo>
                    <a:pt x="3691" y="18531"/>
                    <a:pt x="4733" y="17823"/>
                    <a:pt x="5743" y="17351"/>
                  </a:cubicBezTo>
                  <a:cubicBezTo>
                    <a:pt x="6754" y="16878"/>
                    <a:pt x="8213" y="19299"/>
                    <a:pt x="9403" y="20242"/>
                  </a:cubicBezTo>
                  <a:cubicBezTo>
                    <a:pt x="10593" y="21187"/>
                    <a:pt x="12646" y="19888"/>
                    <a:pt x="12884" y="18648"/>
                  </a:cubicBezTo>
                  <a:cubicBezTo>
                    <a:pt x="13123" y="17407"/>
                    <a:pt x="14729" y="17880"/>
                    <a:pt x="15383" y="16997"/>
                  </a:cubicBezTo>
                  <a:cubicBezTo>
                    <a:pt x="16037" y="16110"/>
                    <a:pt x="16930" y="15049"/>
                    <a:pt x="18090" y="1493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5" name="Shape 2361"/>
            <p:cNvSpPr/>
            <p:nvPr/>
          </p:nvSpPr>
          <p:spPr>
            <a:xfrm>
              <a:off x="7204866" y="2409903"/>
              <a:ext cx="191220" cy="225533"/>
            </a:xfrm>
            <a:custGeom>
              <a:avLst/>
              <a:gdLst/>
              <a:ahLst/>
              <a:cxnLst>
                <a:cxn ang="0">
                  <a:pos x="wd2" y="hd2"/>
                </a:cxn>
                <a:cxn ang="5400000">
                  <a:pos x="wd2" y="hd2"/>
                </a:cxn>
                <a:cxn ang="10800000">
                  <a:pos x="wd2" y="hd2"/>
                </a:cxn>
                <a:cxn ang="16200000">
                  <a:pos x="wd2" y="hd2"/>
                </a:cxn>
              </a:cxnLst>
              <a:rect l="0" t="0" r="r" b="b"/>
              <a:pathLst>
                <a:path w="20110" h="21347" extrusionOk="0">
                  <a:moveTo>
                    <a:pt x="18838" y="6581"/>
                  </a:moveTo>
                  <a:cubicBezTo>
                    <a:pt x="18243" y="6184"/>
                    <a:pt x="17690" y="5750"/>
                    <a:pt x="17258" y="5293"/>
                  </a:cubicBezTo>
                  <a:cubicBezTo>
                    <a:pt x="15446" y="3371"/>
                    <a:pt x="14697" y="4907"/>
                    <a:pt x="14487" y="6058"/>
                  </a:cubicBezTo>
                  <a:cubicBezTo>
                    <a:pt x="14271" y="7213"/>
                    <a:pt x="12567" y="5676"/>
                    <a:pt x="11498" y="5486"/>
                  </a:cubicBezTo>
                  <a:cubicBezTo>
                    <a:pt x="10433" y="5293"/>
                    <a:pt x="11819" y="3469"/>
                    <a:pt x="12567" y="2987"/>
                  </a:cubicBezTo>
                  <a:cubicBezTo>
                    <a:pt x="13066" y="2666"/>
                    <a:pt x="13559" y="1777"/>
                    <a:pt x="13867" y="539"/>
                  </a:cubicBezTo>
                  <a:cubicBezTo>
                    <a:pt x="13666" y="537"/>
                    <a:pt x="13467" y="514"/>
                    <a:pt x="13276" y="445"/>
                  </a:cubicBezTo>
                  <a:cubicBezTo>
                    <a:pt x="11299" y="-251"/>
                    <a:pt x="8545" y="-253"/>
                    <a:pt x="8475" y="1336"/>
                  </a:cubicBezTo>
                  <a:cubicBezTo>
                    <a:pt x="8405" y="2923"/>
                    <a:pt x="10663" y="2353"/>
                    <a:pt x="10733" y="3366"/>
                  </a:cubicBezTo>
                  <a:cubicBezTo>
                    <a:pt x="10803" y="4386"/>
                    <a:pt x="8475" y="4129"/>
                    <a:pt x="6849" y="5146"/>
                  </a:cubicBezTo>
                  <a:cubicBezTo>
                    <a:pt x="5228" y="6163"/>
                    <a:pt x="3462" y="4450"/>
                    <a:pt x="1768" y="5210"/>
                  </a:cubicBezTo>
                  <a:cubicBezTo>
                    <a:pt x="73" y="5973"/>
                    <a:pt x="3603" y="6866"/>
                    <a:pt x="2333" y="8450"/>
                  </a:cubicBezTo>
                  <a:cubicBezTo>
                    <a:pt x="1063" y="10042"/>
                    <a:pt x="2402" y="9975"/>
                    <a:pt x="4520" y="11500"/>
                  </a:cubicBezTo>
                  <a:cubicBezTo>
                    <a:pt x="6639" y="13027"/>
                    <a:pt x="3251" y="13406"/>
                    <a:pt x="3251" y="15121"/>
                  </a:cubicBezTo>
                  <a:cubicBezTo>
                    <a:pt x="3251" y="16835"/>
                    <a:pt x="639" y="16775"/>
                    <a:pt x="73" y="17916"/>
                  </a:cubicBezTo>
                  <a:cubicBezTo>
                    <a:pt x="-490" y="19062"/>
                    <a:pt x="2333" y="21347"/>
                    <a:pt x="4806" y="21347"/>
                  </a:cubicBezTo>
                  <a:cubicBezTo>
                    <a:pt x="6569" y="21347"/>
                    <a:pt x="10663" y="20330"/>
                    <a:pt x="13062" y="18297"/>
                  </a:cubicBezTo>
                  <a:cubicBezTo>
                    <a:pt x="15462" y="16265"/>
                    <a:pt x="16732" y="18231"/>
                    <a:pt x="18920" y="17218"/>
                  </a:cubicBezTo>
                  <a:cubicBezTo>
                    <a:pt x="21110" y="16203"/>
                    <a:pt x="19767" y="8770"/>
                    <a:pt x="18920" y="7245"/>
                  </a:cubicBezTo>
                  <a:cubicBezTo>
                    <a:pt x="18772" y="6974"/>
                    <a:pt x="18775" y="6765"/>
                    <a:pt x="18838" y="658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6" name="Shape 2362"/>
            <p:cNvSpPr/>
            <p:nvPr/>
          </p:nvSpPr>
          <p:spPr>
            <a:xfrm>
              <a:off x="7304244" y="2037238"/>
              <a:ext cx="450135" cy="688676"/>
            </a:xfrm>
            <a:custGeom>
              <a:avLst/>
              <a:gdLst/>
              <a:ahLst/>
              <a:cxnLst>
                <a:cxn ang="0">
                  <a:pos x="wd2" y="hd2"/>
                </a:cxn>
                <a:cxn ang="5400000">
                  <a:pos x="wd2" y="hd2"/>
                </a:cxn>
                <a:cxn ang="10800000">
                  <a:pos x="wd2" y="hd2"/>
                </a:cxn>
                <a:cxn ang="16200000">
                  <a:pos x="wd2" y="hd2"/>
                </a:cxn>
              </a:cxnLst>
              <a:rect l="0" t="0" r="r" b="b"/>
              <a:pathLst>
                <a:path w="21234" h="21291" extrusionOk="0">
                  <a:moveTo>
                    <a:pt x="14457" y="1566"/>
                  </a:moveTo>
                  <a:cubicBezTo>
                    <a:pt x="14996" y="1214"/>
                    <a:pt x="15628" y="-135"/>
                    <a:pt x="14807" y="11"/>
                  </a:cubicBezTo>
                  <a:cubicBezTo>
                    <a:pt x="13983" y="156"/>
                    <a:pt x="14223" y="1720"/>
                    <a:pt x="14457" y="1566"/>
                  </a:cubicBezTo>
                  <a:close/>
                  <a:moveTo>
                    <a:pt x="2205" y="6069"/>
                  </a:moveTo>
                  <a:cubicBezTo>
                    <a:pt x="3060" y="6048"/>
                    <a:pt x="4041" y="5095"/>
                    <a:pt x="3630" y="4823"/>
                  </a:cubicBezTo>
                  <a:cubicBezTo>
                    <a:pt x="3219" y="4554"/>
                    <a:pt x="1569" y="6083"/>
                    <a:pt x="2205" y="6069"/>
                  </a:cubicBezTo>
                  <a:close/>
                  <a:moveTo>
                    <a:pt x="21232" y="16485"/>
                  </a:moveTo>
                  <a:cubicBezTo>
                    <a:pt x="21296" y="15863"/>
                    <a:pt x="19207" y="15427"/>
                    <a:pt x="18984" y="15758"/>
                  </a:cubicBezTo>
                  <a:cubicBezTo>
                    <a:pt x="18763" y="16090"/>
                    <a:pt x="18288" y="16049"/>
                    <a:pt x="17939" y="15677"/>
                  </a:cubicBezTo>
                  <a:cubicBezTo>
                    <a:pt x="17592" y="15302"/>
                    <a:pt x="18257" y="14949"/>
                    <a:pt x="17909" y="14909"/>
                  </a:cubicBezTo>
                  <a:cubicBezTo>
                    <a:pt x="17559" y="14867"/>
                    <a:pt x="17117" y="14348"/>
                    <a:pt x="17212" y="14141"/>
                  </a:cubicBezTo>
                  <a:cubicBezTo>
                    <a:pt x="17307" y="13933"/>
                    <a:pt x="16673" y="12605"/>
                    <a:pt x="15597" y="12439"/>
                  </a:cubicBezTo>
                  <a:cubicBezTo>
                    <a:pt x="14521" y="12274"/>
                    <a:pt x="14363" y="11277"/>
                    <a:pt x="14173" y="10738"/>
                  </a:cubicBezTo>
                  <a:cubicBezTo>
                    <a:pt x="13983" y="10198"/>
                    <a:pt x="13285" y="10488"/>
                    <a:pt x="12748" y="10032"/>
                  </a:cubicBezTo>
                  <a:cubicBezTo>
                    <a:pt x="12209" y="9576"/>
                    <a:pt x="11291" y="9804"/>
                    <a:pt x="10816" y="9825"/>
                  </a:cubicBezTo>
                  <a:cubicBezTo>
                    <a:pt x="10341" y="9846"/>
                    <a:pt x="10816" y="9243"/>
                    <a:pt x="11575" y="8912"/>
                  </a:cubicBezTo>
                  <a:cubicBezTo>
                    <a:pt x="12335" y="8580"/>
                    <a:pt x="13223" y="6815"/>
                    <a:pt x="13223" y="6463"/>
                  </a:cubicBezTo>
                  <a:cubicBezTo>
                    <a:pt x="13223" y="6110"/>
                    <a:pt x="9899" y="6131"/>
                    <a:pt x="9265" y="6339"/>
                  </a:cubicBezTo>
                  <a:cubicBezTo>
                    <a:pt x="8631" y="6546"/>
                    <a:pt x="7999" y="6027"/>
                    <a:pt x="8536" y="5882"/>
                  </a:cubicBezTo>
                  <a:cubicBezTo>
                    <a:pt x="9075" y="5736"/>
                    <a:pt x="10215" y="5011"/>
                    <a:pt x="10151" y="4720"/>
                  </a:cubicBezTo>
                  <a:cubicBezTo>
                    <a:pt x="10088" y="4430"/>
                    <a:pt x="10944" y="4160"/>
                    <a:pt x="10469" y="3890"/>
                  </a:cubicBezTo>
                  <a:cubicBezTo>
                    <a:pt x="9994" y="3620"/>
                    <a:pt x="9930" y="4243"/>
                    <a:pt x="9518" y="4450"/>
                  </a:cubicBezTo>
                  <a:cubicBezTo>
                    <a:pt x="9108" y="4658"/>
                    <a:pt x="8189" y="4596"/>
                    <a:pt x="7206" y="4471"/>
                  </a:cubicBezTo>
                  <a:cubicBezTo>
                    <a:pt x="6225" y="4346"/>
                    <a:pt x="5846" y="5260"/>
                    <a:pt x="5877" y="5654"/>
                  </a:cubicBezTo>
                  <a:cubicBezTo>
                    <a:pt x="5909" y="6048"/>
                    <a:pt x="4737" y="6276"/>
                    <a:pt x="4927" y="6608"/>
                  </a:cubicBezTo>
                  <a:cubicBezTo>
                    <a:pt x="5116" y="6940"/>
                    <a:pt x="4706" y="7190"/>
                    <a:pt x="4390" y="7002"/>
                  </a:cubicBezTo>
                  <a:cubicBezTo>
                    <a:pt x="4074" y="6815"/>
                    <a:pt x="3725" y="6359"/>
                    <a:pt x="3091" y="6691"/>
                  </a:cubicBezTo>
                  <a:cubicBezTo>
                    <a:pt x="2457" y="7024"/>
                    <a:pt x="3820" y="7460"/>
                    <a:pt x="4642" y="7523"/>
                  </a:cubicBezTo>
                  <a:cubicBezTo>
                    <a:pt x="5466" y="7584"/>
                    <a:pt x="4010" y="7978"/>
                    <a:pt x="3851" y="8558"/>
                  </a:cubicBezTo>
                  <a:cubicBezTo>
                    <a:pt x="3692" y="9140"/>
                    <a:pt x="4927" y="8891"/>
                    <a:pt x="4991" y="9305"/>
                  </a:cubicBezTo>
                  <a:cubicBezTo>
                    <a:pt x="5055" y="9720"/>
                    <a:pt x="3217" y="9783"/>
                    <a:pt x="3217" y="10176"/>
                  </a:cubicBezTo>
                  <a:cubicBezTo>
                    <a:pt x="3217" y="10572"/>
                    <a:pt x="4262" y="9990"/>
                    <a:pt x="4737" y="9825"/>
                  </a:cubicBezTo>
                  <a:cubicBezTo>
                    <a:pt x="5212" y="9658"/>
                    <a:pt x="4485" y="10799"/>
                    <a:pt x="5625" y="10675"/>
                  </a:cubicBezTo>
                  <a:cubicBezTo>
                    <a:pt x="6764" y="10550"/>
                    <a:pt x="6446" y="9534"/>
                    <a:pt x="6859" y="9576"/>
                  </a:cubicBezTo>
                  <a:cubicBezTo>
                    <a:pt x="7270" y="9618"/>
                    <a:pt x="6669" y="10115"/>
                    <a:pt x="7018" y="10550"/>
                  </a:cubicBezTo>
                  <a:cubicBezTo>
                    <a:pt x="7365" y="10986"/>
                    <a:pt x="6194" y="11650"/>
                    <a:pt x="6258" y="11962"/>
                  </a:cubicBezTo>
                  <a:cubicBezTo>
                    <a:pt x="6321" y="12274"/>
                    <a:pt x="8600" y="12274"/>
                    <a:pt x="9328" y="11775"/>
                  </a:cubicBezTo>
                  <a:cubicBezTo>
                    <a:pt x="10057" y="11277"/>
                    <a:pt x="10404" y="11817"/>
                    <a:pt x="9899" y="12190"/>
                  </a:cubicBezTo>
                  <a:cubicBezTo>
                    <a:pt x="9393" y="12564"/>
                    <a:pt x="9614" y="12916"/>
                    <a:pt x="10248" y="13062"/>
                  </a:cubicBezTo>
                  <a:cubicBezTo>
                    <a:pt x="10880" y="13207"/>
                    <a:pt x="11102" y="13248"/>
                    <a:pt x="10817" y="13580"/>
                  </a:cubicBezTo>
                  <a:cubicBezTo>
                    <a:pt x="10532" y="13913"/>
                    <a:pt x="10784" y="14534"/>
                    <a:pt x="10627" y="14846"/>
                  </a:cubicBezTo>
                  <a:cubicBezTo>
                    <a:pt x="10469" y="15156"/>
                    <a:pt x="8506" y="15116"/>
                    <a:pt x="8442" y="14909"/>
                  </a:cubicBezTo>
                  <a:cubicBezTo>
                    <a:pt x="8378" y="14700"/>
                    <a:pt x="7555" y="14846"/>
                    <a:pt x="7778" y="15136"/>
                  </a:cubicBezTo>
                  <a:cubicBezTo>
                    <a:pt x="7999" y="15427"/>
                    <a:pt x="7080" y="15738"/>
                    <a:pt x="7144" y="16008"/>
                  </a:cubicBezTo>
                  <a:cubicBezTo>
                    <a:pt x="7208" y="16279"/>
                    <a:pt x="8378" y="16215"/>
                    <a:pt x="8410" y="16548"/>
                  </a:cubicBezTo>
                  <a:cubicBezTo>
                    <a:pt x="8441" y="16879"/>
                    <a:pt x="7555" y="17273"/>
                    <a:pt x="6353" y="17502"/>
                  </a:cubicBezTo>
                  <a:cubicBezTo>
                    <a:pt x="5149" y="17730"/>
                    <a:pt x="6606" y="18353"/>
                    <a:pt x="7176" y="18082"/>
                  </a:cubicBezTo>
                  <a:cubicBezTo>
                    <a:pt x="7745" y="17813"/>
                    <a:pt x="7619" y="18269"/>
                    <a:pt x="8442" y="18269"/>
                  </a:cubicBezTo>
                  <a:cubicBezTo>
                    <a:pt x="9265" y="18269"/>
                    <a:pt x="9773" y="18705"/>
                    <a:pt x="10690" y="18477"/>
                  </a:cubicBezTo>
                  <a:cubicBezTo>
                    <a:pt x="11608" y="18249"/>
                    <a:pt x="11577" y="18477"/>
                    <a:pt x="10880" y="18830"/>
                  </a:cubicBezTo>
                  <a:cubicBezTo>
                    <a:pt x="10183" y="19183"/>
                    <a:pt x="9139" y="18809"/>
                    <a:pt x="8506" y="19037"/>
                  </a:cubicBezTo>
                  <a:cubicBezTo>
                    <a:pt x="7872" y="19265"/>
                    <a:pt x="5297" y="20848"/>
                    <a:pt x="5783" y="21237"/>
                  </a:cubicBezTo>
                  <a:cubicBezTo>
                    <a:pt x="6068" y="21465"/>
                    <a:pt x="6446" y="20905"/>
                    <a:pt x="7365" y="20656"/>
                  </a:cubicBezTo>
                  <a:cubicBezTo>
                    <a:pt x="8284" y="20407"/>
                    <a:pt x="8441" y="20821"/>
                    <a:pt x="8949" y="20863"/>
                  </a:cubicBezTo>
                  <a:cubicBezTo>
                    <a:pt x="9454" y="20905"/>
                    <a:pt x="9486" y="20179"/>
                    <a:pt x="9899" y="20241"/>
                  </a:cubicBezTo>
                  <a:cubicBezTo>
                    <a:pt x="10310" y="20303"/>
                    <a:pt x="10690" y="20012"/>
                    <a:pt x="11449" y="20096"/>
                  </a:cubicBezTo>
                  <a:cubicBezTo>
                    <a:pt x="12209" y="20179"/>
                    <a:pt x="12748" y="19992"/>
                    <a:pt x="13128" y="19785"/>
                  </a:cubicBezTo>
                  <a:cubicBezTo>
                    <a:pt x="13508" y="19577"/>
                    <a:pt x="14519" y="20198"/>
                    <a:pt x="14838" y="20054"/>
                  </a:cubicBezTo>
                  <a:cubicBezTo>
                    <a:pt x="15153" y="19909"/>
                    <a:pt x="16547" y="19742"/>
                    <a:pt x="17243" y="19763"/>
                  </a:cubicBezTo>
                  <a:cubicBezTo>
                    <a:pt x="17939" y="19785"/>
                    <a:pt x="19744" y="19246"/>
                    <a:pt x="20219" y="18954"/>
                  </a:cubicBezTo>
                  <a:cubicBezTo>
                    <a:pt x="20694" y="18664"/>
                    <a:pt x="19934" y="18602"/>
                    <a:pt x="19302" y="18664"/>
                  </a:cubicBezTo>
                  <a:cubicBezTo>
                    <a:pt x="18668" y="18727"/>
                    <a:pt x="18794" y="18249"/>
                    <a:pt x="19459" y="17834"/>
                  </a:cubicBezTo>
                  <a:cubicBezTo>
                    <a:pt x="20124" y="17419"/>
                    <a:pt x="21169" y="17107"/>
                    <a:pt x="21232" y="16485"/>
                  </a:cubicBezTo>
                  <a:close/>
                  <a:moveTo>
                    <a:pt x="3915" y="11339"/>
                  </a:moveTo>
                  <a:cubicBezTo>
                    <a:pt x="3115" y="10833"/>
                    <a:pt x="2082" y="11627"/>
                    <a:pt x="1236" y="11618"/>
                  </a:cubicBezTo>
                  <a:cubicBezTo>
                    <a:pt x="1098" y="12023"/>
                    <a:pt x="877" y="12313"/>
                    <a:pt x="653" y="12418"/>
                  </a:cubicBezTo>
                  <a:cubicBezTo>
                    <a:pt x="317" y="12575"/>
                    <a:pt x="-304" y="13171"/>
                    <a:pt x="174" y="13234"/>
                  </a:cubicBezTo>
                  <a:cubicBezTo>
                    <a:pt x="653" y="13296"/>
                    <a:pt x="1417" y="13798"/>
                    <a:pt x="1514" y="13421"/>
                  </a:cubicBezTo>
                  <a:cubicBezTo>
                    <a:pt x="1609" y="13045"/>
                    <a:pt x="1944" y="12543"/>
                    <a:pt x="2758" y="13171"/>
                  </a:cubicBezTo>
                  <a:cubicBezTo>
                    <a:pt x="2950" y="13321"/>
                    <a:pt x="3199" y="13462"/>
                    <a:pt x="3466" y="13592"/>
                  </a:cubicBezTo>
                  <a:cubicBezTo>
                    <a:pt x="3597" y="13308"/>
                    <a:pt x="4598" y="13259"/>
                    <a:pt x="5116" y="12916"/>
                  </a:cubicBezTo>
                  <a:cubicBezTo>
                    <a:pt x="5750" y="12501"/>
                    <a:pt x="4801" y="11899"/>
                    <a:pt x="3915" y="1133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7" name="Shape 2363"/>
            <p:cNvSpPr/>
            <p:nvPr/>
          </p:nvSpPr>
          <p:spPr>
            <a:xfrm>
              <a:off x="7304244" y="2037238"/>
              <a:ext cx="450135" cy="688676"/>
            </a:xfrm>
            <a:custGeom>
              <a:avLst/>
              <a:gdLst/>
              <a:ahLst/>
              <a:cxnLst>
                <a:cxn ang="0">
                  <a:pos x="wd2" y="hd2"/>
                </a:cxn>
                <a:cxn ang="5400000">
                  <a:pos x="wd2" y="hd2"/>
                </a:cxn>
                <a:cxn ang="10800000">
                  <a:pos x="wd2" y="hd2"/>
                </a:cxn>
                <a:cxn ang="16200000">
                  <a:pos x="wd2" y="hd2"/>
                </a:cxn>
              </a:cxnLst>
              <a:rect l="0" t="0" r="r" b="b"/>
              <a:pathLst>
                <a:path w="21234" h="21291" extrusionOk="0">
                  <a:moveTo>
                    <a:pt x="14457" y="1566"/>
                  </a:moveTo>
                  <a:cubicBezTo>
                    <a:pt x="14996" y="1214"/>
                    <a:pt x="15628" y="-135"/>
                    <a:pt x="14807" y="11"/>
                  </a:cubicBezTo>
                  <a:cubicBezTo>
                    <a:pt x="13983" y="156"/>
                    <a:pt x="14223" y="1720"/>
                    <a:pt x="14457" y="1566"/>
                  </a:cubicBezTo>
                  <a:close/>
                  <a:moveTo>
                    <a:pt x="2205" y="6069"/>
                  </a:moveTo>
                  <a:cubicBezTo>
                    <a:pt x="3060" y="6048"/>
                    <a:pt x="4041" y="5095"/>
                    <a:pt x="3630" y="4823"/>
                  </a:cubicBezTo>
                  <a:cubicBezTo>
                    <a:pt x="3219" y="4554"/>
                    <a:pt x="1569" y="6083"/>
                    <a:pt x="2205" y="6069"/>
                  </a:cubicBezTo>
                  <a:close/>
                  <a:moveTo>
                    <a:pt x="21232" y="16485"/>
                  </a:moveTo>
                  <a:cubicBezTo>
                    <a:pt x="21296" y="15863"/>
                    <a:pt x="19207" y="15427"/>
                    <a:pt x="18984" y="15758"/>
                  </a:cubicBezTo>
                  <a:cubicBezTo>
                    <a:pt x="18763" y="16090"/>
                    <a:pt x="18288" y="16049"/>
                    <a:pt x="17939" y="15677"/>
                  </a:cubicBezTo>
                  <a:cubicBezTo>
                    <a:pt x="17592" y="15302"/>
                    <a:pt x="18257" y="14949"/>
                    <a:pt x="17909" y="14909"/>
                  </a:cubicBezTo>
                  <a:cubicBezTo>
                    <a:pt x="17559" y="14867"/>
                    <a:pt x="17117" y="14348"/>
                    <a:pt x="17212" y="14141"/>
                  </a:cubicBezTo>
                  <a:cubicBezTo>
                    <a:pt x="17307" y="13933"/>
                    <a:pt x="16673" y="12605"/>
                    <a:pt x="15597" y="12439"/>
                  </a:cubicBezTo>
                  <a:cubicBezTo>
                    <a:pt x="14521" y="12274"/>
                    <a:pt x="14363" y="11277"/>
                    <a:pt x="14173" y="10738"/>
                  </a:cubicBezTo>
                  <a:cubicBezTo>
                    <a:pt x="13983" y="10198"/>
                    <a:pt x="13285" y="10488"/>
                    <a:pt x="12748" y="10032"/>
                  </a:cubicBezTo>
                  <a:cubicBezTo>
                    <a:pt x="12209" y="9576"/>
                    <a:pt x="11291" y="9804"/>
                    <a:pt x="10816" y="9825"/>
                  </a:cubicBezTo>
                  <a:cubicBezTo>
                    <a:pt x="10341" y="9846"/>
                    <a:pt x="10816" y="9243"/>
                    <a:pt x="11575" y="8912"/>
                  </a:cubicBezTo>
                  <a:cubicBezTo>
                    <a:pt x="12335" y="8580"/>
                    <a:pt x="13223" y="6815"/>
                    <a:pt x="13223" y="6463"/>
                  </a:cubicBezTo>
                  <a:cubicBezTo>
                    <a:pt x="13223" y="6110"/>
                    <a:pt x="9899" y="6131"/>
                    <a:pt x="9265" y="6339"/>
                  </a:cubicBezTo>
                  <a:cubicBezTo>
                    <a:pt x="8631" y="6546"/>
                    <a:pt x="7999" y="6027"/>
                    <a:pt x="8536" y="5882"/>
                  </a:cubicBezTo>
                  <a:cubicBezTo>
                    <a:pt x="9075" y="5736"/>
                    <a:pt x="10215" y="5011"/>
                    <a:pt x="10151" y="4720"/>
                  </a:cubicBezTo>
                  <a:cubicBezTo>
                    <a:pt x="10088" y="4430"/>
                    <a:pt x="10944" y="4160"/>
                    <a:pt x="10469" y="3890"/>
                  </a:cubicBezTo>
                  <a:cubicBezTo>
                    <a:pt x="9994" y="3620"/>
                    <a:pt x="9930" y="4243"/>
                    <a:pt x="9518" y="4450"/>
                  </a:cubicBezTo>
                  <a:cubicBezTo>
                    <a:pt x="9108" y="4658"/>
                    <a:pt x="8189" y="4596"/>
                    <a:pt x="7206" y="4471"/>
                  </a:cubicBezTo>
                  <a:cubicBezTo>
                    <a:pt x="6225" y="4346"/>
                    <a:pt x="5846" y="5260"/>
                    <a:pt x="5877" y="5654"/>
                  </a:cubicBezTo>
                  <a:cubicBezTo>
                    <a:pt x="5909" y="6048"/>
                    <a:pt x="4737" y="6276"/>
                    <a:pt x="4927" y="6608"/>
                  </a:cubicBezTo>
                  <a:cubicBezTo>
                    <a:pt x="5116" y="6940"/>
                    <a:pt x="4706" y="7190"/>
                    <a:pt x="4390" y="7002"/>
                  </a:cubicBezTo>
                  <a:cubicBezTo>
                    <a:pt x="4074" y="6815"/>
                    <a:pt x="3725" y="6359"/>
                    <a:pt x="3091" y="6691"/>
                  </a:cubicBezTo>
                  <a:cubicBezTo>
                    <a:pt x="2457" y="7024"/>
                    <a:pt x="3820" y="7460"/>
                    <a:pt x="4642" y="7523"/>
                  </a:cubicBezTo>
                  <a:cubicBezTo>
                    <a:pt x="5466" y="7584"/>
                    <a:pt x="4010" y="7978"/>
                    <a:pt x="3851" y="8558"/>
                  </a:cubicBezTo>
                  <a:cubicBezTo>
                    <a:pt x="3692" y="9140"/>
                    <a:pt x="4927" y="8891"/>
                    <a:pt x="4991" y="9305"/>
                  </a:cubicBezTo>
                  <a:cubicBezTo>
                    <a:pt x="5055" y="9720"/>
                    <a:pt x="3217" y="9783"/>
                    <a:pt x="3217" y="10176"/>
                  </a:cubicBezTo>
                  <a:cubicBezTo>
                    <a:pt x="3217" y="10572"/>
                    <a:pt x="4262" y="9990"/>
                    <a:pt x="4737" y="9825"/>
                  </a:cubicBezTo>
                  <a:cubicBezTo>
                    <a:pt x="5212" y="9658"/>
                    <a:pt x="4485" y="10799"/>
                    <a:pt x="5625" y="10675"/>
                  </a:cubicBezTo>
                  <a:cubicBezTo>
                    <a:pt x="6764" y="10550"/>
                    <a:pt x="6446" y="9534"/>
                    <a:pt x="6859" y="9576"/>
                  </a:cubicBezTo>
                  <a:cubicBezTo>
                    <a:pt x="7270" y="9618"/>
                    <a:pt x="6669" y="10115"/>
                    <a:pt x="7018" y="10550"/>
                  </a:cubicBezTo>
                  <a:cubicBezTo>
                    <a:pt x="7365" y="10986"/>
                    <a:pt x="6194" y="11650"/>
                    <a:pt x="6258" y="11962"/>
                  </a:cubicBezTo>
                  <a:cubicBezTo>
                    <a:pt x="6321" y="12274"/>
                    <a:pt x="8600" y="12274"/>
                    <a:pt x="9328" y="11775"/>
                  </a:cubicBezTo>
                  <a:cubicBezTo>
                    <a:pt x="10057" y="11277"/>
                    <a:pt x="10404" y="11817"/>
                    <a:pt x="9899" y="12190"/>
                  </a:cubicBezTo>
                  <a:cubicBezTo>
                    <a:pt x="9393" y="12564"/>
                    <a:pt x="9614" y="12916"/>
                    <a:pt x="10248" y="13062"/>
                  </a:cubicBezTo>
                  <a:cubicBezTo>
                    <a:pt x="10880" y="13207"/>
                    <a:pt x="11102" y="13248"/>
                    <a:pt x="10817" y="13580"/>
                  </a:cubicBezTo>
                  <a:cubicBezTo>
                    <a:pt x="10532" y="13913"/>
                    <a:pt x="10784" y="14534"/>
                    <a:pt x="10627" y="14846"/>
                  </a:cubicBezTo>
                  <a:cubicBezTo>
                    <a:pt x="10469" y="15156"/>
                    <a:pt x="8506" y="15116"/>
                    <a:pt x="8442" y="14909"/>
                  </a:cubicBezTo>
                  <a:cubicBezTo>
                    <a:pt x="8378" y="14700"/>
                    <a:pt x="7555" y="14846"/>
                    <a:pt x="7778" y="15136"/>
                  </a:cubicBezTo>
                  <a:cubicBezTo>
                    <a:pt x="7999" y="15427"/>
                    <a:pt x="7080" y="15738"/>
                    <a:pt x="7144" y="16008"/>
                  </a:cubicBezTo>
                  <a:cubicBezTo>
                    <a:pt x="7208" y="16279"/>
                    <a:pt x="8378" y="16215"/>
                    <a:pt x="8410" y="16548"/>
                  </a:cubicBezTo>
                  <a:cubicBezTo>
                    <a:pt x="8441" y="16879"/>
                    <a:pt x="7555" y="17273"/>
                    <a:pt x="6353" y="17502"/>
                  </a:cubicBezTo>
                  <a:cubicBezTo>
                    <a:pt x="5149" y="17730"/>
                    <a:pt x="6606" y="18353"/>
                    <a:pt x="7176" y="18082"/>
                  </a:cubicBezTo>
                  <a:cubicBezTo>
                    <a:pt x="7745" y="17813"/>
                    <a:pt x="7619" y="18269"/>
                    <a:pt x="8442" y="18269"/>
                  </a:cubicBezTo>
                  <a:cubicBezTo>
                    <a:pt x="9265" y="18269"/>
                    <a:pt x="9773" y="18705"/>
                    <a:pt x="10690" y="18477"/>
                  </a:cubicBezTo>
                  <a:cubicBezTo>
                    <a:pt x="11608" y="18249"/>
                    <a:pt x="11577" y="18477"/>
                    <a:pt x="10880" y="18830"/>
                  </a:cubicBezTo>
                  <a:cubicBezTo>
                    <a:pt x="10183" y="19183"/>
                    <a:pt x="9139" y="18809"/>
                    <a:pt x="8506" y="19037"/>
                  </a:cubicBezTo>
                  <a:cubicBezTo>
                    <a:pt x="7872" y="19265"/>
                    <a:pt x="5297" y="20848"/>
                    <a:pt x="5783" y="21237"/>
                  </a:cubicBezTo>
                  <a:cubicBezTo>
                    <a:pt x="6068" y="21465"/>
                    <a:pt x="6446" y="20905"/>
                    <a:pt x="7365" y="20656"/>
                  </a:cubicBezTo>
                  <a:cubicBezTo>
                    <a:pt x="8284" y="20407"/>
                    <a:pt x="8441" y="20821"/>
                    <a:pt x="8949" y="20863"/>
                  </a:cubicBezTo>
                  <a:cubicBezTo>
                    <a:pt x="9454" y="20905"/>
                    <a:pt x="9486" y="20179"/>
                    <a:pt x="9899" y="20241"/>
                  </a:cubicBezTo>
                  <a:cubicBezTo>
                    <a:pt x="10310" y="20303"/>
                    <a:pt x="10690" y="20012"/>
                    <a:pt x="11449" y="20096"/>
                  </a:cubicBezTo>
                  <a:cubicBezTo>
                    <a:pt x="12209" y="20179"/>
                    <a:pt x="12748" y="19992"/>
                    <a:pt x="13128" y="19785"/>
                  </a:cubicBezTo>
                  <a:cubicBezTo>
                    <a:pt x="13508" y="19577"/>
                    <a:pt x="14519" y="20198"/>
                    <a:pt x="14838" y="20054"/>
                  </a:cubicBezTo>
                  <a:cubicBezTo>
                    <a:pt x="15153" y="19909"/>
                    <a:pt x="16547" y="19742"/>
                    <a:pt x="17243" y="19763"/>
                  </a:cubicBezTo>
                  <a:cubicBezTo>
                    <a:pt x="17939" y="19785"/>
                    <a:pt x="19744" y="19246"/>
                    <a:pt x="20219" y="18954"/>
                  </a:cubicBezTo>
                  <a:cubicBezTo>
                    <a:pt x="20694" y="18664"/>
                    <a:pt x="19934" y="18602"/>
                    <a:pt x="19302" y="18664"/>
                  </a:cubicBezTo>
                  <a:cubicBezTo>
                    <a:pt x="18668" y="18727"/>
                    <a:pt x="18794" y="18249"/>
                    <a:pt x="19459" y="17834"/>
                  </a:cubicBezTo>
                  <a:cubicBezTo>
                    <a:pt x="20124" y="17419"/>
                    <a:pt x="21169" y="17107"/>
                    <a:pt x="21232" y="16485"/>
                  </a:cubicBezTo>
                  <a:close/>
                  <a:moveTo>
                    <a:pt x="3915" y="11339"/>
                  </a:moveTo>
                  <a:cubicBezTo>
                    <a:pt x="3115" y="10833"/>
                    <a:pt x="2082" y="11627"/>
                    <a:pt x="1236" y="11618"/>
                  </a:cubicBezTo>
                  <a:cubicBezTo>
                    <a:pt x="1098" y="12023"/>
                    <a:pt x="877" y="12313"/>
                    <a:pt x="653" y="12418"/>
                  </a:cubicBezTo>
                  <a:cubicBezTo>
                    <a:pt x="317" y="12575"/>
                    <a:pt x="-304" y="13171"/>
                    <a:pt x="174" y="13234"/>
                  </a:cubicBezTo>
                  <a:cubicBezTo>
                    <a:pt x="653" y="13296"/>
                    <a:pt x="1417" y="13798"/>
                    <a:pt x="1514" y="13421"/>
                  </a:cubicBezTo>
                  <a:cubicBezTo>
                    <a:pt x="1609" y="13045"/>
                    <a:pt x="1944" y="12543"/>
                    <a:pt x="2758" y="13171"/>
                  </a:cubicBezTo>
                  <a:cubicBezTo>
                    <a:pt x="2950" y="13321"/>
                    <a:pt x="3199" y="13462"/>
                    <a:pt x="3466" y="13592"/>
                  </a:cubicBezTo>
                  <a:cubicBezTo>
                    <a:pt x="3597" y="13308"/>
                    <a:pt x="4598" y="13259"/>
                    <a:pt x="5116" y="12916"/>
                  </a:cubicBezTo>
                  <a:cubicBezTo>
                    <a:pt x="5750" y="12501"/>
                    <a:pt x="4801" y="11899"/>
                    <a:pt x="3915" y="1133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8" name="Shape 2364"/>
            <p:cNvSpPr/>
            <p:nvPr/>
          </p:nvSpPr>
          <p:spPr>
            <a:xfrm>
              <a:off x="8024730" y="2235993"/>
              <a:ext cx="209979" cy="200727"/>
            </a:xfrm>
            <a:custGeom>
              <a:avLst/>
              <a:gdLst/>
              <a:ahLst/>
              <a:cxnLst>
                <a:cxn ang="0">
                  <a:pos x="wd2" y="hd2"/>
                </a:cxn>
                <a:cxn ang="5400000">
                  <a:pos x="wd2" y="hd2"/>
                </a:cxn>
                <a:cxn ang="10800000">
                  <a:pos x="wd2" y="hd2"/>
                </a:cxn>
                <a:cxn ang="16200000">
                  <a:pos x="wd2" y="hd2"/>
                </a:cxn>
              </a:cxnLst>
              <a:rect l="0" t="0" r="r" b="b"/>
              <a:pathLst>
                <a:path w="20762" h="20906" extrusionOk="0">
                  <a:moveTo>
                    <a:pt x="20633" y="11873"/>
                  </a:moveTo>
                  <a:cubicBezTo>
                    <a:pt x="20106" y="11522"/>
                    <a:pt x="19703" y="12848"/>
                    <a:pt x="19108" y="12990"/>
                  </a:cubicBezTo>
                  <a:cubicBezTo>
                    <a:pt x="18510" y="13131"/>
                    <a:pt x="17848" y="10332"/>
                    <a:pt x="17582" y="11873"/>
                  </a:cubicBezTo>
                  <a:cubicBezTo>
                    <a:pt x="17316" y="13409"/>
                    <a:pt x="15989" y="11241"/>
                    <a:pt x="14663" y="13197"/>
                  </a:cubicBezTo>
                  <a:cubicBezTo>
                    <a:pt x="13334" y="15158"/>
                    <a:pt x="15457" y="16904"/>
                    <a:pt x="16387" y="17533"/>
                  </a:cubicBezTo>
                  <a:cubicBezTo>
                    <a:pt x="17316" y="18163"/>
                    <a:pt x="16320" y="19070"/>
                    <a:pt x="15126" y="18792"/>
                  </a:cubicBezTo>
                  <a:cubicBezTo>
                    <a:pt x="13931" y="18511"/>
                    <a:pt x="14663" y="20606"/>
                    <a:pt x="16320" y="20889"/>
                  </a:cubicBezTo>
                  <a:cubicBezTo>
                    <a:pt x="17978" y="21167"/>
                    <a:pt x="19770" y="17814"/>
                    <a:pt x="19571" y="16972"/>
                  </a:cubicBezTo>
                  <a:cubicBezTo>
                    <a:pt x="19372" y="16136"/>
                    <a:pt x="21262" y="12282"/>
                    <a:pt x="20633" y="11873"/>
                  </a:cubicBezTo>
                  <a:close/>
                  <a:moveTo>
                    <a:pt x="10613" y="7605"/>
                  </a:moveTo>
                  <a:cubicBezTo>
                    <a:pt x="9949" y="7259"/>
                    <a:pt x="9682" y="5020"/>
                    <a:pt x="10476" y="4323"/>
                  </a:cubicBezTo>
                  <a:cubicBezTo>
                    <a:pt x="11275" y="3625"/>
                    <a:pt x="11609" y="967"/>
                    <a:pt x="10944" y="264"/>
                  </a:cubicBezTo>
                  <a:cubicBezTo>
                    <a:pt x="10284" y="-433"/>
                    <a:pt x="7890" y="264"/>
                    <a:pt x="7694" y="2155"/>
                  </a:cubicBezTo>
                  <a:cubicBezTo>
                    <a:pt x="7492" y="4042"/>
                    <a:pt x="5568" y="3203"/>
                    <a:pt x="5036" y="3620"/>
                  </a:cubicBezTo>
                  <a:cubicBezTo>
                    <a:pt x="4505" y="4042"/>
                    <a:pt x="6098" y="4879"/>
                    <a:pt x="5237" y="5717"/>
                  </a:cubicBezTo>
                  <a:cubicBezTo>
                    <a:pt x="4374" y="6556"/>
                    <a:pt x="4042" y="4459"/>
                    <a:pt x="2649" y="4323"/>
                  </a:cubicBezTo>
                  <a:cubicBezTo>
                    <a:pt x="1255" y="4181"/>
                    <a:pt x="1121" y="6556"/>
                    <a:pt x="391" y="7744"/>
                  </a:cubicBezTo>
                  <a:cubicBezTo>
                    <a:pt x="-338" y="8937"/>
                    <a:pt x="127" y="11451"/>
                    <a:pt x="391" y="13131"/>
                  </a:cubicBezTo>
                  <a:cubicBezTo>
                    <a:pt x="658" y="14807"/>
                    <a:pt x="2584" y="15855"/>
                    <a:pt x="2116" y="17253"/>
                  </a:cubicBezTo>
                  <a:cubicBezTo>
                    <a:pt x="1903" y="17902"/>
                    <a:pt x="2337" y="18635"/>
                    <a:pt x="2800" y="19345"/>
                  </a:cubicBezTo>
                  <a:cubicBezTo>
                    <a:pt x="4568" y="19386"/>
                    <a:pt x="6187" y="19519"/>
                    <a:pt x="6897" y="19767"/>
                  </a:cubicBezTo>
                  <a:cubicBezTo>
                    <a:pt x="7185" y="19868"/>
                    <a:pt x="7780" y="19843"/>
                    <a:pt x="8557" y="19729"/>
                  </a:cubicBezTo>
                  <a:cubicBezTo>
                    <a:pt x="7974" y="18729"/>
                    <a:pt x="6664" y="17915"/>
                    <a:pt x="6763" y="17185"/>
                  </a:cubicBezTo>
                  <a:cubicBezTo>
                    <a:pt x="6897" y="16209"/>
                    <a:pt x="8159" y="16831"/>
                    <a:pt x="9087" y="17672"/>
                  </a:cubicBezTo>
                  <a:cubicBezTo>
                    <a:pt x="10016" y="18511"/>
                    <a:pt x="12074" y="18653"/>
                    <a:pt x="12273" y="17604"/>
                  </a:cubicBezTo>
                  <a:cubicBezTo>
                    <a:pt x="12396" y="16957"/>
                    <a:pt x="11940" y="13970"/>
                    <a:pt x="10683" y="14668"/>
                  </a:cubicBezTo>
                  <a:cubicBezTo>
                    <a:pt x="9418" y="15368"/>
                    <a:pt x="9087" y="15087"/>
                    <a:pt x="8622" y="14387"/>
                  </a:cubicBezTo>
                  <a:cubicBezTo>
                    <a:pt x="8159" y="13687"/>
                    <a:pt x="9550" y="12570"/>
                    <a:pt x="9886" y="11451"/>
                  </a:cubicBezTo>
                  <a:cubicBezTo>
                    <a:pt x="10213" y="10332"/>
                    <a:pt x="12403" y="10749"/>
                    <a:pt x="12736" y="9844"/>
                  </a:cubicBezTo>
                  <a:cubicBezTo>
                    <a:pt x="13070" y="8937"/>
                    <a:pt x="11275" y="7956"/>
                    <a:pt x="10613" y="760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09" name="Shape 2365"/>
            <p:cNvSpPr/>
            <p:nvPr/>
          </p:nvSpPr>
          <p:spPr>
            <a:xfrm>
              <a:off x="8198641" y="1416128"/>
              <a:ext cx="566177" cy="979619"/>
            </a:xfrm>
            <a:custGeom>
              <a:avLst/>
              <a:gdLst/>
              <a:ahLst/>
              <a:cxnLst>
                <a:cxn ang="0">
                  <a:pos x="wd2" y="hd2"/>
                </a:cxn>
                <a:cxn ang="5400000">
                  <a:pos x="wd2" y="hd2"/>
                </a:cxn>
                <a:cxn ang="10800000">
                  <a:pos x="wd2" y="hd2"/>
                </a:cxn>
                <a:cxn ang="16200000">
                  <a:pos x="wd2" y="hd2"/>
                </a:cxn>
              </a:cxnLst>
              <a:rect l="0" t="0" r="r" b="b"/>
              <a:pathLst>
                <a:path w="21574" h="21304" extrusionOk="0">
                  <a:moveTo>
                    <a:pt x="12686" y="17769"/>
                  </a:moveTo>
                  <a:cubicBezTo>
                    <a:pt x="11715" y="17784"/>
                    <a:pt x="11261" y="18875"/>
                    <a:pt x="11510" y="19054"/>
                  </a:cubicBezTo>
                  <a:cubicBezTo>
                    <a:pt x="11715" y="19200"/>
                    <a:pt x="13657" y="17754"/>
                    <a:pt x="12686" y="17769"/>
                  </a:cubicBezTo>
                  <a:close/>
                  <a:moveTo>
                    <a:pt x="21333" y="4929"/>
                  </a:moveTo>
                  <a:cubicBezTo>
                    <a:pt x="21086" y="4789"/>
                    <a:pt x="20594" y="4414"/>
                    <a:pt x="21001" y="4414"/>
                  </a:cubicBezTo>
                  <a:cubicBezTo>
                    <a:pt x="21413" y="4414"/>
                    <a:pt x="21578" y="3711"/>
                    <a:pt x="21086" y="3570"/>
                  </a:cubicBezTo>
                  <a:cubicBezTo>
                    <a:pt x="20594" y="3429"/>
                    <a:pt x="21086" y="2819"/>
                    <a:pt x="20674" y="2679"/>
                  </a:cubicBezTo>
                  <a:cubicBezTo>
                    <a:pt x="20263" y="2538"/>
                    <a:pt x="20509" y="2068"/>
                    <a:pt x="20594" y="1741"/>
                  </a:cubicBezTo>
                  <a:cubicBezTo>
                    <a:pt x="20674" y="1412"/>
                    <a:pt x="19030" y="1131"/>
                    <a:pt x="18127" y="896"/>
                  </a:cubicBezTo>
                  <a:cubicBezTo>
                    <a:pt x="17223" y="662"/>
                    <a:pt x="16813" y="287"/>
                    <a:pt x="16073" y="52"/>
                  </a:cubicBezTo>
                  <a:cubicBezTo>
                    <a:pt x="15334" y="-182"/>
                    <a:pt x="15086" y="427"/>
                    <a:pt x="15086" y="803"/>
                  </a:cubicBezTo>
                  <a:cubicBezTo>
                    <a:pt x="15086" y="1178"/>
                    <a:pt x="14430" y="1225"/>
                    <a:pt x="13936" y="990"/>
                  </a:cubicBezTo>
                  <a:cubicBezTo>
                    <a:pt x="13444" y="755"/>
                    <a:pt x="12867" y="990"/>
                    <a:pt x="12129" y="803"/>
                  </a:cubicBezTo>
                  <a:cubicBezTo>
                    <a:pt x="11388" y="614"/>
                    <a:pt x="11719" y="1225"/>
                    <a:pt x="11719" y="1506"/>
                  </a:cubicBezTo>
                  <a:cubicBezTo>
                    <a:pt x="11719" y="1787"/>
                    <a:pt x="10895" y="1787"/>
                    <a:pt x="10404" y="1787"/>
                  </a:cubicBezTo>
                  <a:cubicBezTo>
                    <a:pt x="9909" y="1787"/>
                    <a:pt x="9088" y="2022"/>
                    <a:pt x="9088" y="2350"/>
                  </a:cubicBezTo>
                  <a:cubicBezTo>
                    <a:pt x="9088" y="2678"/>
                    <a:pt x="8348" y="2866"/>
                    <a:pt x="8596" y="3054"/>
                  </a:cubicBezTo>
                  <a:cubicBezTo>
                    <a:pt x="8842" y="3241"/>
                    <a:pt x="8513" y="3429"/>
                    <a:pt x="8185" y="3570"/>
                  </a:cubicBezTo>
                  <a:cubicBezTo>
                    <a:pt x="7856" y="3710"/>
                    <a:pt x="7527" y="4179"/>
                    <a:pt x="7281" y="4320"/>
                  </a:cubicBezTo>
                  <a:cubicBezTo>
                    <a:pt x="7034" y="4460"/>
                    <a:pt x="7446" y="4695"/>
                    <a:pt x="6951" y="4883"/>
                  </a:cubicBezTo>
                  <a:cubicBezTo>
                    <a:pt x="6461" y="5070"/>
                    <a:pt x="5884" y="4929"/>
                    <a:pt x="5638" y="5070"/>
                  </a:cubicBezTo>
                  <a:cubicBezTo>
                    <a:pt x="5392" y="5211"/>
                    <a:pt x="5638" y="5539"/>
                    <a:pt x="5556" y="5962"/>
                  </a:cubicBezTo>
                  <a:cubicBezTo>
                    <a:pt x="5473" y="6383"/>
                    <a:pt x="4897" y="6852"/>
                    <a:pt x="4405" y="7227"/>
                  </a:cubicBezTo>
                  <a:cubicBezTo>
                    <a:pt x="3913" y="7603"/>
                    <a:pt x="4569" y="7697"/>
                    <a:pt x="4817" y="7743"/>
                  </a:cubicBezTo>
                  <a:cubicBezTo>
                    <a:pt x="5061" y="7790"/>
                    <a:pt x="5061" y="8025"/>
                    <a:pt x="4817" y="8306"/>
                  </a:cubicBezTo>
                  <a:cubicBezTo>
                    <a:pt x="4569" y="8588"/>
                    <a:pt x="3994" y="8400"/>
                    <a:pt x="3665" y="8354"/>
                  </a:cubicBezTo>
                  <a:cubicBezTo>
                    <a:pt x="3338" y="8306"/>
                    <a:pt x="2433" y="8541"/>
                    <a:pt x="1940" y="9010"/>
                  </a:cubicBezTo>
                  <a:cubicBezTo>
                    <a:pt x="1448" y="9479"/>
                    <a:pt x="1611" y="9760"/>
                    <a:pt x="1775" y="9995"/>
                  </a:cubicBezTo>
                  <a:cubicBezTo>
                    <a:pt x="1940" y="10229"/>
                    <a:pt x="1366" y="10511"/>
                    <a:pt x="1775" y="10980"/>
                  </a:cubicBezTo>
                  <a:cubicBezTo>
                    <a:pt x="2187" y="11449"/>
                    <a:pt x="1611" y="11543"/>
                    <a:pt x="1694" y="11918"/>
                  </a:cubicBezTo>
                  <a:cubicBezTo>
                    <a:pt x="1775" y="12292"/>
                    <a:pt x="2762" y="12246"/>
                    <a:pt x="2844" y="12620"/>
                  </a:cubicBezTo>
                  <a:cubicBezTo>
                    <a:pt x="2925" y="12995"/>
                    <a:pt x="2515" y="13136"/>
                    <a:pt x="2187" y="13136"/>
                  </a:cubicBezTo>
                  <a:cubicBezTo>
                    <a:pt x="1858" y="13136"/>
                    <a:pt x="1940" y="13511"/>
                    <a:pt x="2269" y="13605"/>
                  </a:cubicBezTo>
                  <a:cubicBezTo>
                    <a:pt x="2596" y="13699"/>
                    <a:pt x="2515" y="14355"/>
                    <a:pt x="2350" y="14544"/>
                  </a:cubicBezTo>
                  <a:cubicBezTo>
                    <a:pt x="2187" y="14731"/>
                    <a:pt x="1119" y="14544"/>
                    <a:pt x="1200" y="14777"/>
                  </a:cubicBezTo>
                  <a:cubicBezTo>
                    <a:pt x="1282" y="15012"/>
                    <a:pt x="953" y="15387"/>
                    <a:pt x="953" y="15575"/>
                  </a:cubicBezTo>
                  <a:cubicBezTo>
                    <a:pt x="953" y="15763"/>
                    <a:pt x="871" y="16372"/>
                    <a:pt x="542" y="16231"/>
                  </a:cubicBezTo>
                  <a:cubicBezTo>
                    <a:pt x="413" y="16176"/>
                    <a:pt x="205" y="16172"/>
                    <a:pt x="2" y="16188"/>
                  </a:cubicBezTo>
                  <a:cubicBezTo>
                    <a:pt x="4" y="16217"/>
                    <a:pt x="4" y="16246"/>
                    <a:pt x="2" y="16280"/>
                  </a:cubicBezTo>
                  <a:cubicBezTo>
                    <a:pt x="-22" y="16645"/>
                    <a:pt x="207" y="17010"/>
                    <a:pt x="769" y="17272"/>
                  </a:cubicBezTo>
                  <a:cubicBezTo>
                    <a:pt x="1331" y="17536"/>
                    <a:pt x="897" y="17929"/>
                    <a:pt x="1382" y="18294"/>
                  </a:cubicBezTo>
                  <a:cubicBezTo>
                    <a:pt x="1869" y="18660"/>
                    <a:pt x="1714" y="18923"/>
                    <a:pt x="2251" y="19185"/>
                  </a:cubicBezTo>
                  <a:cubicBezTo>
                    <a:pt x="2789" y="19448"/>
                    <a:pt x="2840" y="19593"/>
                    <a:pt x="2611" y="19930"/>
                  </a:cubicBezTo>
                  <a:cubicBezTo>
                    <a:pt x="2382" y="20266"/>
                    <a:pt x="3071" y="20177"/>
                    <a:pt x="3096" y="20382"/>
                  </a:cubicBezTo>
                  <a:cubicBezTo>
                    <a:pt x="3123" y="20586"/>
                    <a:pt x="2944" y="21009"/>
                    <a:pt x="3123" y="21214"/>
                  </a:cubicBezTo>
                  <a:cubicBezTo>
                    <a:pt x="3301" y="21418"/>
                    <a:pt x="3659" y="21214"/>
                    <a:pt x="4478" y="21199"/>
                  </a:cubicBezTo>
                  <a:cubicBezTo>
                    <a:pt x="5296" y="21185"/>
                    <a:pt x="5091" y="20893"/>
                    <a:pt x="5116" y="20615"/>
                  </a:cubicBezTo>
                  <a:cubicBezTo>
                    <a:pt x="5141" y="20338"/>
                    <a:pt x="5553" y="20469"/>
                    <a:pt x="5654" y="20294"/>
                  </a:cubicBezTo>
                  <a:cubicBezTo>
                    <a:pt x="5756" y="20119"/>
                    <a:pt x="6498" y="20075"/>
                    <a:pt x="7086" y="20221"/>
                  </a:cubicBezTo>
                  <a:cubicBezTo>
                    <a:pt x="7674" y="20367"/>
                    <a:pt x="7980" y="20119"/>
                    <a:pt x="8084" y="19768"/>
                  </a:cubicBezTo>
                  <a:cubicBezTo>
                    <a:pt x="8185" y="19418"/>
                    <a:pt x="8517" y="19842"/>
                    <a:pt x="8696" y="19914"/>
                  </a:cubicBezTo>
                  <a:cubicBezTo>
                    <a:pt x="8875" y="19988"/>
                    <a:pt x="9413" y="19375"/>
                    <a:pt x="9668" y="18980"/>
                  </a:cubicBezTo>
                  <a:cubicBezTo>
                    <a:pt x="9924" y="18586"/>
                    <a:pt x="9643" y="18660"/>
                    <a:pt x="9055" y="19038"/>
                  </a:cubicBezTo>
                  <a:cubicBezTo>
                    <a:pt x="8467" y="19418"/>
                    <a:pt x="8800" y="18660"/>
                    <a:pt x="9030" y="18353"/>
                  </a:cubicBezTo>
                  <a:cubicBezTo>
                    <a:pt x="9258" y="18046"/>
                    <a:pt x="9234" y="17155"/>
                    <a:pt x="9312" y="16952"/>
                  </a:cubicBezTo>
                  <a:cubicBezTo>
                    <a:pt x="9388" y="16747"/>
                    <a:pt x="9541" y="16441"/>
                    <a:pt x="10282" y="16353"/>
                  </a:cubicBezTo>
                  <a:cubicBezTo>
                    <a:pt x="11024" y="16266"/>
                    <a:pt x="11996" y="15740"/>
                    <a:pt x="11843" y="15522"/>
                  </a:cubicBezTo>
                  <a:cubicBezTo>
                    <a:pt x="11690" y="15302"/>
                    <a:pt x="12866" y="14938"/>
                    <a:pt x="12866" y="14719"/>
                  </a:cubicBezTo>
                  <a:cubicBezTo>
                    <a:pt x="12866" y="14500"/>
                    <a:pt x="11639" y="13828"/>
                    <a:pt x="11229" y="13683"/>
                  </a:cubicBezTo>
                  <a:cubicBezTo>
                    <a:pt x="10820" y="13537"/>
                    <a:pt x="9926" y="13653"/>
                    <a:pt x="10001" y="13493"/>
                  </a:cubicBezTo>
                  <a:cubicBezTo>
                    <a:pt x="10079" y="13332"/>
                    <a:pt x="9899" y="12704"/>
                    <a:pt x="9796" y="12383"/>
                  </a:cubicBezTo>
                  <a:cubicBezTo>
                    <a:pt x="9694" y="12062"/>
                    <a:pt x="10434" y="11727"/>
                    <a:pt x="10434" y="11420"/>
                  </a:cubicBezTo>
                  <a:cubicBezTo>
                    <a:pt x="10434" y="11113"/>
                    <a:pt x="10410" y="10763"/>
                    <a:pt x="10895" y="10661"/>
                  </a:cubicBezTo>
                  <a:cubicBezTo>
                    <a:pt x="11382" y="10559"/>
                    <a:pt x="11076" y="10297"/>
                    <a:pt x="11715" y="10209"/>
                  </a:cubicBezTo>
                  <a:cubicBezTo>
                    <a:pt x="12352" y="10121"/>
                    <a:pt x="12227" y="9596"/>
                    <a:pt x="12917" y="9435"/>
                  </a:cubicBezTo>
                  <a:cubicBezTo>
                    <a:pt x="13607" y="9275"/>
                    <a:pt x="13657" y="9142"/>
                    <a:pt x="14554" y="8895"/>
                  </a:cubicBezTo>
                  <a:cubicBezTo>
                    <a:pt x="15449" y="8647"/>
                    <a:pt x="16957" y="8063"/>
                    <a:pt x="17213" y="7757"/>
                  </a:cubicBezTo>
                  <a:cubicBezTo>
                    <a:pt x="17468" y="7450"/>
                    <a:pt x="16292" y="7128"/>
                    <a:pt x="17033" y="6808"/>
                  </a:cubicBezTo>
                  <a:cubicBezTo>
                    <a:pt x="17776" y="6487"/>
                    <a:pt x="17162" y="6121"/>
                    <a:pt x="17699" y="6005"/>
                  </a:cubicBezTo>
                  <a:cubicBezTo>
                    <a:pt x="18236" y="5888"/>
                    <a:pt x="18440" y="5728"/>
                    <a:pt x="18825" y="5494"/>
                  </a:cubicBezTo>
                  <a:cubicBezTo>
                    <a:pt x="19208" y="5261"/>
                    <a:pt x="19719" y="5480"/>
                    <a:pt x="20640" y="5392"/>
                  </a:cubicBezTo>
                  <a:cubicBezTo>
                    <a:pt x="20977" y="5360"/>
                    <a:pt x="21285" y="5376"/>
                    <a:pt x="21574" y="5415"/>
                  </a:cubicBezTo>
                  <a:cubicBezTo>
                    <a:pt x="21535" y="5184"/>
                    <a:pt x="21445" y="4994"/>
                    <a:pt x="21333" y="492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0" name="Shape 2366"/>
            <p:cNvSpPr/>
            <p:nvPr/>
          </p:nvSpPr>
          <p:spPr>
            <a:xfrm>
              <a:off x="8645839" y="2086926"/>
              <a:ext cx="273828" cy="135800"/>
            </a:xfrm>
            <a:custGeom>
              <a:avLst/>
              <a:gdLst/>
              <a:ahLst/>
              <a:cxnLst>
                <a:cxn ang="0">
                  <a:pos x="wd2" y="hd2"/>
                </a:cxn>
                <a:cxn ang="5400000">
                  <a:pos x="wd2" y="hd2"/>
                </a:cxn>
                <a:cxn ang="10800000">
                  <a:pos x="wd2" y="hd2"/>
                </a:cxn>
                <a:cxn ang="16200000">
                  <a:pos x="wd2" y="hd2"/>
                </a:cxn>
              </a:cxnLst>
              <a:rect l="0" t="0" r="r" b="b"/>
              <a:pathLst>
                <a:path w="20721" h="20993" extrusionOk="0">
                  <a:moveTo>
                    <a:pt x="3268" y="7374"/>
                  </a:moveTo>
                  <a:cubicBezTo>
                    <a:pt x="3677" y="5822"/>
                    <a:pt x="334" y="6504"/>
                    <a:pt x="1086" y="7899"/>
                  </a:cubicBezTo>
                  <a:cubicBezTo>
                    <a:pt x="1645" y="8938"/>
                    <a:pt x="2864" y="8935"/>
                    <a:pt x="3268" y="7374"/>
                  </a:cubicBezTo>
                  <a:close/>
                  <a:moveTo>
                    <a:pt x="1744" y="10386"/>
                  </a:moveTo>
                  <a:cubicBezTo>
                    <a:pt x="-83" y="11429"/>
                    <a:pt x="-353" y="16593"/>
                    <a:pt x="374" y="16515"/>
                  </a:cubicBezTo>
                  <a:cubicBezTo>
                    <a:pt x="1287" y="16406"/>
                    <a:pt x="3370" y="12877"/>
                    <a:pt x="3928" y="11736"/>
                  </a:cubicBezTo>
                  <a:cubicBezTo>
                    <a:pt x="4487" y="10596"/>
                    <a:pt x="3572" y="9351"/>
                    <a:pt x="1744" y="10386"/>
                  </a:cubicBezTo>
                  <a:close/>
                  <a:moveTo>
                    <a:pt x="19725" y="5353"/>
                  </a:moveTo>
                  <a:cubicBezTo>
                    <a:pt x="20145" y="3500"/>
                    <a:pt x="21247" y="3185"/>
                    <a:pt x="20423" y="743"/>
                  </a:cubicBezTo>
                  <a:cubicBezTo>
                    <a:pt x="20268" y="1010"/>
                    <a:pt x="20048" y="1253"/>
                    <a:pt x="19674" y="1463"/>
                  </a:cubicBezTo>
                  <a:cubicBezTo>
                    <a:pt x="18201" y="2296"/>
                    <a:pt x="15001" y="-607"/>
                    <a:pt x="13171" y="117"/>
                  </a:cubicBezTo>
                  <a:cubicBezTo>
                    <a:pt x="11344" y="841"/>
                    <a:pt x="7637" y="841"/>
                    <a:pt x="6774" y="2709"/>
                  </a:cubicBezTo>
                  <a:cubicBezTo>
                    <a:pt x="5908" y="4576"/>
                    <a:pt x="3726" y="5094"/>
                    <a:pt x="4690" y="6756"/>
                  </a:cubicBezTo>
                  <a:cubicBezTo>
                    <a:pt x="5658" y="8417"/>
                    <a:pt x="4690" y="9246"/>
                    <a:pt x="5401" y="11219"/>
                  </a:cubicBezTo>
                  <a:cubicBezTo>
                    <a:pt x="6113" y="13192"/>
                    <a:pt x="6469" y="14024"/>
                    <a:pt x="7433" y="13604"/>
                  </a:cubicBezTo>
                  <a:cubicBezTo>
                    <a:pt x="8401" y="13192"/>
                    <a:pt x="9161" y="14223"/>
                    <a:pt x="8144" y="16406"/>
                  </a:cubicBezTo>
                  <a:cubicBezTo>
                    <a:pt x="8127" y="16451"/>
                    <a:pt x="8118" y="16485"/>
                    <a:pt x="8100" y="16522"/>
                  </a:cubicBezTo>
                  <a:cubicBezTo>
                    <a:pt x="9728" y="16211"/>
                    <a:pt x="11537" y="15997"/>
                    <a:pt x="11801" y="16406"/>
                  </a:cubicBezTo>
                  <a:cubicBezTo>
                    <a:pt x="12209" y="17029"/>
                    <a:pt x="14647" y="20974"/>
                    <a:pt x="15254" y="20558"/>
                  </a:cubicBezTo>
                  <a:cubicBezTo>
                    <a:pt x="15627" y="20303"/>
                    <a:pt x="17294" y="20670"/>
                    <a:pt x="18533" y="20993"/>
                  </a:cubicBezTo>
                  <a:cubicBezTo>
                    <a:pt x="18388" y="20220"/>
                    <a:pt x="18401" y="19489"/>
                    <a:pt x="18656" y="19050"/>
                  </a:cubicBezTo>
                  <a:cubicBezTo>
                    <a:pt x="19114" y="18274"/>
                    <a:pt x="20105" y="18274"/>
                    <a:pt x="19571" y="16714"/>
                  </a:cubicBezTo>
                  <a:cubicBezTo>
                    <a:pt x="19038" y="15157"/>
                    <a:pt x="18886" y="14849"/>
                    <a:pt x="18811" y="12978"/>
                  </a:cubicBezTo>
                  <a:cubicBezTo>
                    <a:pt x="18734" y="11114"/>
                    <a:pt x="18504" y="10180"/>
                    <a:pt x="18583" y="8935"/>
                  </a:cubicBezTo>
                  <a:cubicBezTo>
                    <a:pt x="18656" y="7689"/>
                    <a:pt x="19268" y="7374"/>
                    <a:pt x="19725" y="535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1" name="Shape 2367"/>
            <p:cNvSpPr/>
            <p:nvPr/>
          </p:nvSpPr>
          <p:spPr>
            <a:xfrm>
              <a:off x="9167571" y="4993718"/>
              <a:ext cx="365146" cy="442987"/>
            </a:xfrm>
            <a:custGeom>
              <a:avLst/>
              <a:gdLst/>
              <a:ahLst/>
              <a:cxnLst>
                <a:cxn ang="0">
                  <a:pos x="wd2" y="hd2"/>
                </a:cxn>
                <a:cxn ang="5400000">
                  <a:pos x="wd2" y="hd2"/>
                </a:cxn>
                <a:cxn ang="10800000">
                  <a:pos x="wd2" y="hd2"/>
                </a:cxn>
                <a:cxn ang="16200000">
                  <a:pos x="wd2" y="hd2"/>
                </a:cxn>
              </a:cxnLst>
              <a:rect l="0" t="0" r="r" b="b"/>
              <a:pathLst>
                <a:path w="21600" h="21529" extrusionOk="0">
                  <a:moveTo>
                    <a:pt x="19083" y="4897"/>
                  </a:moveTo>
                  <a:lnTo>
                    <a:pt x="20320" y="3317"/>
                  </a:lnTo>
                  <a:lnTo>
                    <a:pt x="21600" y="1773"/>
                  </a:lnTo>
                  <a:cubicBezTo>
                    <a:pt x="20997" y="1884"/>
                    <a:pt x="20458" y="2002"/>
                    <a:pt x="20262" y="2082"/>
                  </a:cubicBezTo>
                  <a:cubicBezTo>
                    <a:pt x="19786" y="2278"/>
                    <a:pt x="19130" y="1984"/>
                    <a:pt x="18953" y="1642"/>
                  </a:cubicBezTo>
                  <a:cubicBezTo>
                    <a:pt x="18775" y="1299"/>
                    <a:pt x="17581" y="1593"/>
                    <a:pt x="16631" y="2033"/>
                  </a:cubicBezTo>
                  <a:cubicBezTo>
                    <a:pt x="15675" y="2474"/>
                    <a:pt x="15199" y="3404"/>
                    <a:pt x="14843" y="3207"/>
                  </a:cubicBezTo>
                  <a:cubicBezTo>
                    <a:pt x="14486" y="3012"/>
                    <a:pt x="12343" y="2768"/>
                    <a:pt x="11744" y="2768"/>
                  </a:cubicBezTo>
                  <a:cubicBezTo>
                    <a:pt x="11150" y="2768"/>
                    <a:pt x="9244" y="1740"/>
                    <a:pt x="8649" y="1299"/>
                  </a:cubicBezTo>
                  <a:cubicBezTo>
                    <a:pt x="8054" y="859"/>
                    <a:pt x="6326" y="1054"/>
                    <a:pt x="5910" y="859"/>
                  </a:cubicBezTo>
                  <a:cubicBezTo>
                    <a:pt x="5494" y="664"/>
                    <a:pt x="4659" y="516"/>
                    <a:pt x="4363" y="224"/>
                  </a:cubicBezTo>
                  <a:cubicBezTo>
                    <a:pt x="4065" y="-71"/>
                    <a:pt x="3350" y="-21"/>
                    <a:pt x="2753" y="76"/>
                  </a:cubicBezTo>
                  <a:cubicBezTo>
                    <a:pt x="2159" y="175"/>
                    <a:pt x="729" y="859"/>
                    <a:pt x="610" y="1251"/>
                  </a:cubicBezTo>
                  <a:cubicBezTo>
                    <a:pt x="574" y="1376"/>
                    <a:pt x="433" y="1496"/>
                    <a:pt x="267" y="1612"/>
                  </a:cubicBezTo>
                  <a:lnTo>
                    <a:pt x="1490" y="2525"/>
                  </a:lnTo>
                  <a:lnTo>
                    <a:pt x="1765" y="4107"/>
                  </a:lnTo>
                  <a:lnTo>
                    <a:pt x="2863" y="4897"/>
                  </a:lnTo>
                  <a:cubicBezTo>
                    <a:pt x="2863" y="4897"/>
                    <a:pt x="2863" y="5800"/>
                    <a:pt x="2728" y="6704"/>
                  </a:cubicBezTo>
                  <a:cubicBezTo>
                    <a:pt x="2589" y="7606"/>
                    <a:pt x="1628" y="8737"/>
                    <a:pt x="939" y="9302"/>
                  </a:cubicBezTo>
                  <a:cubicBezTo>
                    <a:pt x="736" y="9469"/>
                    <a:pt x="448" y="10004"/>
                    <a:pt x="142" y="10672"/>
                  </a:cubicBezTo>
                  <a:cubicBezTo>
                    <a:pt x="1194" y="10888"/>
                    <a:pt x="1978" y="11215"/>
                    <a:pt x="1920" y="11477"/>
                  </a:cubicBezTo>
                  <a:cubicBezTo>
                    <a:pt x="1800" y="12015"/>
                    <a:pt x="14" y="11770"/>
                    <a:pt x="14" y="12896"/>
                  </a:cubicBezTo>
                  <a:cubicBezTo>
                    <a:pt x="14" y="12972"/>
                    <a:pt x="7" y="13044"/>
                    <a:pt x="0" y="13117"/>
                  </a:cubicBezTo>
                  <a:lnTo>
                    <a:pt x="10147" y="17544"/>
                  </a:lnTo>
                  <a:lnTo>
                    <a:pt x="10012" y="18900"/>
                  </a:lnTo>
                  <a:cubicBezTo>
                    <a:pt x="10012" y="18900"/>
                    <a:pt x="12291" y="20269"/>
                    <a:pt x="14516" y="21529"/>
                  </a:cubicBezTo>
                  <a:cubicBezTo>
                    <a:pt x="15506" y="19461"/>
                    <a:pt x="16805" y="17159"/>
                    <a:pt x="17145" y="16728"/>
                  </a:cubicBezTo>
                  <a:cubicBezTo>
                    <a:pt x="17741" y="15979"/>
                    <a:pt x="18336" y="16110"/>
                    <a:pt x="18852" y="15586"/>
                  </a:cubicBezTo>
                  <a:cubicBezTo>
                    <a:pt x="19370" y="15065"/>
                    <a:pt x="19528" y="15848"/>
                    <a:pt x="20323" y="14802"/>
                  </a:cubicBezTo>
                  <a:cubicBezTo>
                    <a:pt x="20386" y="14723"/>
                    <a:pt x="20462" y="14631"/>
                    <a:pt x="20552" y="14535"/>
                  </a:cubicBezTo>
                  <a:lnTo>
                    <a:pt x="19220" y="12801"/>
                  </a:lnTo>
                  <a:cubicBezTo>
                    <a:pt x="19220" y="12801"/>
                    <a:pt x="19083" y="4897"/>
                    <a:pt x="19083" y="489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2" name="Shape 2368"/>
            <p:cNvSpPr/>
            <p:nvPr/>
          </p:nvSpPr>
          <p:spPr>
            <a:xfrm>
              <a:off x="8993661" y="5018562"/>
              <a:ext cx="247960" cy="255500"/>
            </a:xfrm>
            <a:custGeom>
              <a:avLst/>
              <a:gdLst/>
              <a:ahLst/>
              <a:cxnLst>
                <a:cxn ang="0">
                  <a:pos x="wd2" y="hd2"/>
                </a:cxn>
                <a:cxn ang="5400000">
                  <a:pos x="wd2" y="hd2"/>
                </a:cxn>
                <a:cxn ang="10800000">
                  <a:pos x="wd2" y="hd2"/>
                </a:cxn>
                <a:cxn ang="16200000">
                  <a:pos x="wd2" y="hd2"/>
                </a:cxn>
              </a:cxnLst>
              <a:rect l="0" t="0" r="r" b="b"/>
              <a:pathLst>
                <a:path w="21600" h="21524" extrusionOk="0">
                  <a:moveTo>
                    <a:pt x="19985" y="4325"/>
                  </a:moveTo>
                  <a:lnTo>
                    <a:pt x="19579" y="1584"/>
                  </a:lnTo>
                  <a:lnTo>
                    <a:pt x="17777" y="0"/>
                  </a:lnTo>
                  <a:cubicBezTo>
                    <a:pt x="17246" y="431"/>
                    <a:pt x="16502" y="838"/>
                    <a:pt x="16439" y="1241"/>
                  </a:cubicBezTo>
                  <a:cubicBezTo>
                    <a:pt x="16352" y="1833"/>
                    <a:pt x="14689" y="1752"/>
                    <a:pt x="13985" y="1410"/>
                  </a:cubicBezTo>
                  <a:cubicBezTo>
                    <a:pt x="13285" y="1071"/>
                    <a:pt x="11443" y="1833"/>
                    <a:pt x="11092" y="2342"/>
                  </a:cubicBezTo>
                  <a:cubicBezTo>
                    <a:pt x="10739" y="2851"/>
                    <a:pt x="9513" y="1410"/>
                    <a:pt x="8636" y="1494"/>
                  </a:cubicBezTo>
                  <a:cubicBezTo>
                    <a:pt x="7757" y="1580"/>
                    <a:pt x="5656" y="2342"/>
                    <a:pt x="5656" y="2342"/>
                  </a:cubicBezTo>
                  <a:cubicBezTo>
                    <a:pt x="5656" y="2342"/>
                    <a:pt x="5303" y="4717"/>
                    <a:pt x="5303" y="5651"/>
                  </a:cubicBezTo>
                  <a:cubicBezTo>
                    <a:pt x="5303" y="6583"/>
                    <a:pt x="6619" y="6755"/>
                    <a:pt x="6619" y="7515"/>
                  </a:cubicBezTo>
                  <a:cubicBezTo>
                    <a:pt x="6619" y="8280"/>
                    <a:pt x="5567" y="8958"/>
                    <a:pt x="5478" y="9465"/>
                  </a:cubicBezTo>
                  <a:cubicBezTo>
                    <a:pt x="5392" y="9978"/>
                    <a:pt x="4690" y="10316"/>
                    <a:pt x="3813" y="10569"/>
                  </a:cubicBezTo>
                  <a:cubicBezTo>
                    <a:pt x="2938" y="10825"/>
                    <a:pt x="3024" y="12184"/>
                    <a:pt x="2323" y="12689"/>
                  </a:cubicBezTo>
                  <a:cubicBezTo>
                    <a:pt x="1619" y="13198"/>
                    <a:pt x="1796" y="14473"/>
                    <a:pt x="1357" y="15405"/>
                  </a:cubicBezTo>
                  <a:cubicBezTo>
                    <a:pt x="917" y="16335"/>
                    <a:pt x="655" y="17610"/>
                    <a:pt x="655" y="18710"/>
                  </a:cubicBezTo>
                  <a:cubicBezTo>
                    <a:pt x="655" y="19597"/>
                    <a:pt x="539" y="20846"/>
                    <a:pt x="0" y="21490"/>
                  </a:cubicBezTo>
                  <a:cubicBezTo>
                    <a:pt x="1118" y="21600"/>
                    <a:pt x="1408" y="21432"/>
                    <a:pt x="1970" y="21156"/>
                  </a:cubicBezTo>
                  <a:cubicBezTo>
                    <a:pt x="2779" y="20768"/>
                    <a:pt x="6019" y="19985"/>
                    <a:pt x="6019" y="19985"/>
                  </a:cubicBezTo>
                  <a:lnTo>
                    <a:pt x="9316" y="19724"/>
                  </a:lnTo>
                  <a:cubicBezTo>
                    <a:pt x="10048" y="17727"/>
                    <a:pt x="11130" y="15914"/>
                    <a:pt x="12320" y="15573"/>
                  </a:cubicBezTo>
                  <a:cubicBezTo>
                    <a:pt x="13856" y="15135"/>
                    <a:pt x="15951" y="15313"/>
                    <a:pt x="17595" y="15705"/>
                  </a:cubicBezTo>
                  <a:cubicBezTo>
                    <a:pt x="18045" y="14549"/>
                    <a:pt x="18468" y="13621"/>
                    <a:pt x="18768" y="13330"/>
                  </a:cubicBezTo>
                  <a:cubicBezTo>
                    <a:pt x="19782" y="12351"/>
                    <a:pt x="21198" y="10391"/>
                    <a:pt x="21401" y="8830"/>
                  </a:cubicBezTo>
                  <a:cubicBezTo>
                    <a:pt x="21600" y="7262"/>
                    <a:pt x="21600" y="5696"/>
                    <a:pt x="21600" y="5696"/>
                  </a:cubicBezTo>
                  <a:cubicBezTo>
                    <a:pt x="21600" y="5696"/>
                    <a:pt x="19985" y="4325"/>
                    <a:pt x="19985" y="432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3" name="Shape 2369"/>
            <p:cNvSpPr/>
            <p:nvPr/>
          </p:nvSpPr>
          <p:spPr>
            <a:xfrm>
              <a:off x="10211034" y="2981324"/>
              <a:ext cx="789249" cy="469279"/>
            </a:xfrm>
            <a:custGeom>
              <a:avLst/>
              <a:gdLst/>
              <a:ahLst/>
              <a:cxnLst>
                <a:cxn ang="0">
                  <a:pos x="wd2" y="hd2"/>
                </a:cxn>
                <a:cxn ang="5400000">
                  <a:pos x="wd2" y="hd2"/>
                </a:cxn>
                <a:cxn ang="10800000">
                  <a:pos x="wd2" y="hd2"/>
                </a:cxn>
                <a:cxn ang="16200000">
                  <a:pos x="wd2" y="hd2"/>
                </a:cxn>
              </a:cxnLst>
              <a:rect l="0" t="0" r="r" b="b"/>
              <a:pathLst>
                <a:path w="21217" h="21600" extrusionOk="0">
                  <a:moveTo>
                    <a:pt x="21022" y="12133"/>
                  </a:moveTo>
                  <a:cubicBezTo>
                    <a:pt x="20444" y="11309"/>
                    <a:pt x="19432" y="10319"/>
                    <a:pt x="19335" y="10815"/>
                  </a:cubicBezTo>
                  <a:cubicBezTo>
                    <a:pt x="19240" y="11309"/>
                    <a:pt x="18612" y="11390"/>
                    <a:pt x="18372" y="10896"/>
                  </a:cubicBezTo>
                  <a:cubicBezTo>
                    <a:pt x="18132" y="10401"/>
                    <a:pt x="17938" y="9824"/>
                    <a:pt x="17215" y="10319"/>
                  </a:cubicBezTo>
                  <a:cubicBezTo>
                    <a:pt x="16493" y="10815"/>
                    <a:pt x="16011" y="11475"/>
                    <a:pt x="15963" y="11967"/>
                  </a:cubicBezTo>
                  <a:cubicBezTo>
                    <a:pt x="15915" y="12464"/>
                    <a:pt x="15432" y="12959"/>
                    <a:pt x="15384" y="12298"/>
                  </a:cubicBezTo>
                  <a:cubicBezTo>
                    <a:pt x="15335" y="11636"/>
                    <a:pt x="14759" y="11391"/>
                    <a:pt x="14373" y="11225"/>
                  </a:cubicBezTo>
                  <a:cubicBezTo>
                    <a:pt x="13987" y="11062"/>
                    <a:pt x="13361" y="11390"/>
                    <a:pt x="13313" y="10732"/>
                  </a:cubicBezTo>
                  <a:cubicBezTo>
                    <a:pt x="13265" y="10071"/>
                    <a:pt x="12686" y="9327"/>
                    <a:pt x="12638" y="8584"/>
                  </a:cubicBezTo>
                  <a:cubicBezTo>
                    <a:pt x="12590" y="7843"/>
                    <a:pt x="12734" y="6771"/>
                    <a:pt x="12349" y="6606"/>
                  </a:cubicBezTo>
                  <a:cubicBezTo>
                    <a:pt x="11963" y="6440"/>
                    <a:pt x="11723" y="5368"/>
                    <a:pt x="11386" y="5368"/>
                  </a:cubicBezTo>
                  <a:cubicBezTo>
                    <a:pt x="11048" y="5368"/>
                    <a:pt x="9169" y="5368"/>
                    <a:pt x="8928" y="5202"/>
                  </a:cubicBezTo>
                  <a:cubicBezTo>
                    <a:pt x="8686" y="5039"/>
                    <a:pt x="7434" y="5862"/>
                    <a:pt x="7337" y="5368"/>
                  </a:cubicBezTo>
                  <a:cubicBezTo>
                    <a:pt x="7260" y="4966"/>
                    <a:pt x="6391" y="3374"/>
                    <a:pt x="5911" y="2698"/>
                  </a:cubicBezTo>
                  <a:cubicBezTo>
                    <a:pt x="5859" y="3039"/>
                    <a:pt x="5749" y="3356"/>
                    <a:pt x="5549" y="3603"/>
                  </a:cubicBezTo>
                  <a:cubicBezTo>
                    <a:pt x="4647" y="4714"/>
                    <a:pt x="3782" y="4530"/>
                    <a:pt x="4071" y="3169"/>
                  </a:cubicBezTo>
                  <a:cubicBezTo>
                    <a:pt x="4360" y="1809"/>
                    <a:pt x="4394" y="203"/>
                    <a:pt x="3925" y="203"/>
                  </a:cubicBezTo>
                  <a:cubicBezTo>
                    <a:pt x="3456" y="203"/>
                    <a:pt x="3782" y="3046"/>
                    <a:pt x="3420" y="3231"/>
                  </a:cubicBezTo>
                  <a:cubicBezTo>
                    <a:pt x="3101" y="3395"/>
                    <a:pt x="2978" y="1168"/>
                    <a:pt x="3246" y="0"/>
                  </a:cubicBezTo>
                  <a:lnTo>
                    <a:pt x="158" y="1409"/>
                  </a:lnTo>
                  <a:lnTo>
                    <a:pt x="14" y="10649"/>
                  </a:lnTo>
                  <a:cubicBezTo>
                    <a:pt x="14" y="10649"/>
                    <a:pt x="7" y="10657"/>
                    <a:pt x="0" y="10667"/>
                  </a:cubicBezTo>
                  <a:cubicBezTo>
                    <a:pt x="290" y="10907"/>
                    <a:pt x="624" y="10984"/>
                    <a:pt x="860" y="11016"/>
                  </a:cubicBezTo>
                  <a:cubicBezTo>
                    <a:pt x="1329" y="11077"/>
                    <a:pt x="1291" y="10461"/>
                    <a:pt x="1291" y="10026"/>
                  </a:cubicBezTo>
                  <a:cubicBezTo>
                    <a:pt x="1291" y="9595"/>
                    <a:pt x="1796" y="8854"/>
                    <a:pt x="2158" y="8915"/>
                  </a:cubicBezTo>
                  <a:cubicBezTo>
                    <a:pt x="2520" y="8977"/>
                    <a:pt x="2482" y="8111"/>
                    <a:pt x="2591" y="8111"/>
                  </a:cubicBezTo>
                  <a:cubicBezTo>
                    <a:pt x="2699" y="8111"/>
                    <a:pt x="2989" y="7988"/>
                    <a:pt x="3095" y="7680"/>
                  </a:cubicBezTo>
                  <a:cubicBezTo>
                    <a:pt x="3203" y="7369"/>
                    <a:pt x="3782" y="7740"/>
                    <a:pt x="3962" y="8051"/>
                  </a:cubicBezTo>
                  <a:cubicBezTo>
                    <a:pt x="4142" y="8359"/>
                    <a:pt x="4575" y="8482"/>
                    <a:pt x="4900" y="8607"/>
                  </a:cubicBezTo>
                  <a:cubicBezTo>
                    <a:pt x="5224" y="8730"/>
                    <a:pt x="5332" y="10461"/>
                    <a:pt x="5332" y="10831"/>
                  </a:cubicBezTo>
                  <a:cubicBezTo>
                    <a:pt x="5332" y="11201"/>
                    <a:pt x="6884" y="11139"/>
                    <a:pt x="7138" y="11201"/>
                  </a:cubicBezTo>
                  <a:cubicBezTo>
                    <a:pt x="7390" y="11263"/>
                    <a:pt x="7389" y="12003"/>
                    <a:pt x="7642" y="12560"/>
                  </a:cubicBezTo>
                  <a:cubicBezTo>
                    <a:pt x="7895" y="13116"/>
                    <a:pt x="8075" y="13858"/>
                    <a:pt x="8184" y="14290"/>
                  </a:cubicBezTo>
                  <a:cubicBezTo>
                    <a:pt x="8292" y="14724"/>
                    <a:pt x="9195" y="15280"/>
                    <a:pt x="9411" y="15835"/>
                  </a:cubicBezTo>
                  <a:cubicBezTo>
                    <a:pt x="9627" y="16392"/>
                    <a:pt x="10313" y="16947"/>
                    <a:pt x="10817" y="17256"/>
                  </a:cubicBezTo>
                  <a:cubicBezTo>
                    <a:pt x="11323" y="17567"/>
                    <a:pt x="11792" y="18739"/>
                    <a:pt x="12081" y="18676"/>
                  </a:cubicBezTo>
                  <a:cubicBezTo>
                    <a:pt x="12369" y="18616"/>
                    <a:pt x="13163" y="19295"/>
                    <a:pt x="13163" y="19295"/>
                  </a:cubicBezTo>
                  <a:lnTo>
                    <a:pt x="13255" y="20671"/>
                  </a:lnTo>
                  <a:cubicBezTo>
                    <a:pt x="13291" y="20661"/>
                    <a:pt x="13324" y="20652"/>
                    <a:pt x="13361" y="20630"/>
                  </a:cubicBezTo>
                  <a:cubicBezTo>
                    <a:pt x="13794" y="20384"/>
                    <a:pt x="14035" y="21208"/>
                    <a:pt x="14373" y="21208"/>
                  </a:cubicBezTo>
                  <a:cubicBezTo>
                    <a:pt x="14515" y="21208"/>
                    <a:pt x="14692" y="21411"/>
                    <a:pt x="14861" y="21600"/>
                  </a:cubicBezTo>
                  <a:cubicBezTo>
                    <a:pt x="14837" y="20389"/>
                    <a:pt x="15087" y="19789"/>
                    <a:pt x="15365" y="19419"/>
                  </a:cubicBezTo>
                  <a:cubicBezTo>
                    <a:pt x="15689" y="18986"/>
                    <a:pt x="15148" y="18246"/>
                    <a:pt x="15221" y="17564"/>
                  </a:cubicBezTo>
                  <a:cubicBezTo>
                    <a:pt x="15292" y="16886"/>
                    <a:pt x="14390" y="16514"/>
                    <a:pt x="14463" y="15959"/>
                  </a:cubicBezTo>
                  <a:cubicBezTo>
                    <a:pt x="14534" y="15403"/>
                    <a:pt x="15292" y="15465"/>
                    <a:pt x="15617" y="15217"/>
                  </a:cubicBezTo>
                  <a:cubicBezTo>
                    <a:pt x="15943" y="14971"/>
                    <a:pt x="15689" y="14043"/>
                    <a:pt x="16014" y="14043"/>
                  </a:cubicBezTo>
                  <a:cubicBezTo>
                    <a:pt x="16339" y="14043"/>
                    <a:pt x="16483" y="13486"/>
                    <a:pt x="16592" y="12931"/>
                  </a:cubicBezTo>
                  <a:cubicBezTo>
                    <a:pt x="16699" y="12373"/>
                    <a:pt x="17240" y="12931"/>
                    <a:pt x="17529" y="12560"/>
                  </a:cubicBezTo>
                  <a:cubicBezTo>
                    <a:pt x="17818" y="12190"/>
                    <a:pt x="18251" y="11942"/>
                    <a:pt x="18359" y="12251"/>
                  </a:cubicBezTo>
                  <a:cubicBezTo>
                    <a:pt x="18445" y="12495"/>
                    <a:pt x="18087" y="13530"/>
                    <a:pt x="17929" y="13967"/>
                  </a:cubicBezTo>
                  <a:cubicBezTo>
                    <a:pt x="18432" y="13941"/>
                    <a:pt x="19189" y="13786"/>
                    <a:pt x="19335" y="13536"/>
                  </a:cubicBezTo>
                  <a:cubicBezTo>
                    <a:pt x="19529" y="13205"/>
                    <a:pt x="20251" y="14031"/>
                    <a:pt x="20493" y="13205"/>
                  </a:cubicBezTo>
                  <a:cubicBezTo>
                    <a:pt x="20733" y="12380"/>
                    <a:pt x="21600" y="12959"/>
                    <a:pt x="21022" y="1213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4" name="Shape 2370"/>
            <p:cNvSpPr/>
            <p:nvPr/>
          </p:nvSpPr>
          <p:spPr>
            <a:xfrm>
              <a:off x="7900508" y="347821"/>
              <a:ext cx="1167631" cy="1853110"/>
            </a:xfrm>
            <a:custGeom>
              <a:avLst/>
              <a:gdLst/>
              <a:ahLst/>
              <a:cxnLst>
                <a:cxn ang="0">
                  <a:pos x="wd2" y="hd2"/>
                </a:cxn>
                <a:cxn ang="5400000">
                  <a:pos x="wd2" y="hd2"/>
                </a:cxn>
                <a:cxn ang="10800000">
                  <a:pos x="wd2" y="hd2"/>
                </a:cxn>
                <a:cxn ang="16200000">
                  <a:pos x="wd2" y="hd2"/>
                </a:cxn>
              </a:cxnLst>
              <a:rect l="0" t="0" r="r" b="b"/>
              <a:pathLst>
                <a:path w="21449" h="21527" extrusionOk="0">
                  <a:moveTo>
                    <a:pt x="11028" y="574"/>
                  </a:moveTo>
                  <a:cubicBezTo>
                    <a:pt x="11194" y="656"/>
                    <a:pt x="10754" y="658"/>
                    <a:pt x="10935" y="773"/>
                  </a:cubicBezTo>
                  <a:cubicBezTo>
                    <a:pt x="11490" y="1124"/>
                    <a:pt x="13672" y="726"/>
                    <a:pt x="13968" y="832"/>
                  </a:cubicBezTo>
                  <a:cubicBezTo>
                    <a:pt x="14264" y="937"/>
                    <a:pt x="12138" y="1065"/>
                    <a:pt x="12230" y="1206"/>
                  </a:cubicBezTo>
                  <a:cubicBezTo>
                    <a:pt x="12322" y="1346"/>
                    <a:pt x="14061" y="1463"/>
                    <a:pt x="14190" y="1370"/>
                  </a:cubicBezTo>
                  <a:cubicBezTo>
                    <a:pt x="14320" y="1276"/>
                    <a:pt x="14616" y="1556"/>
                    <a:pt x="15189" y="1580"/>
                  </a:cubicBezTo>
                  <a:cubicBezTo>
                    <a:pt x="15762" y="1603"/>
                    <a:pt x="15706" y="1440"/>
                    <a:pt x="16132" y="1428"/>
                  </a:cubicBezTo>
                  <a:cubicBezTo>
                    <a:pt x="16557" y="1416"/>
                    <a:pt x="17187" y="1288"/>
                    <a:pt x="17204" y="1136"/>
                  </a:cubicBezTo>
                  <a:cubicBezTo>
                    <a:pt x="17223" y="983"/>
                    <a:pt x="18462" y="796"/>
                    <a:pt x="18352" y="539"/>
                  </a:cubicBezTo>
                  <a:cubicBezTo>
                    <a:pt x="18240" y="282"/>
                    <a:pt x="17039" y="457"/>
                    <a:pt x="16705" y="352"/>
                  </a:cubicBezTo>
                  <a:cubicBezTo>
                    <a:pt x="16373" y="247"/>
                    <a:pt x="15595" y="106"/>
                    <a:pt x="15466" y="270"/>
                  </a:cubicBezTo>
                  <a:cubicBezTo>
                    <a:pt x="15337" y="434"/>
                    <a:pt x="15115" y="481"/>
                    <a:pt x="15004" y="410"/>
                  </a:cubicBezTo>
                  <a:cubicBezTo>
                    <a:pt x="14893" y="340"/>
                    <a:pt x="15059" y="-34"/>
                    <a:pt x="14523" y="71"/>
                  </a:cubicBezTo>
                  <a:cubicBezTo>
                    <a:pt x="13987" y="177"/>
                    <a:pt x="14487" y="539"/>
                    <a:pt x="14375" y="586"/>
                  </a:cubicBezTo>
                  <a:cubicBezTo>
                    <a:pt x="14264" y="633"/>
                    <a:pt x="13746" y="516"/>
                    <a:pt x="13709" y="352"/>
                  </a:cubicBezTo>
                  <a:cubicBezTo>
                    <a:pt x="13672" y="188"/>
                    <a:pt x="13100" y="527"/>
                    <a:pt x="13025" y="329"/>
                  </a:cubicBezTo>
                  <a:cubicBezTo>
                    <a:pt x="12951" y="130"/>
                    <a:pt x="12267" y="-11"/>
                    <a:pt x="12118" y="1"/>
                  </a:cubicBezTo>
                  <a:cubicBezTo>
                    <a:pt x="11971" y="13"/>
                    <a:pt x="12267" y="141"/>
                    <a:pt x="12174" y="235"/>
                  </a:cubicBezTo>
                  <a:cubicBezTo>
                    <a:pt x="12082" y="329"/>
                    <a:pt x="11713" y="141"/>
                    <a:pt x="11564" y="130"/>
                  </a:cubicBezTo>
                  <a:cubicBezTo>
                    <a:pt x="11416" y="118"/>
                    <a:pt x="11657" y="329"/>
                    <a:pt x="11583" y="422"/>
                  </a:cubicBezTo>
                  <a:cubicBezTo>
                    <a:pt x="11509" y="516"/>
                    <a:pt x="11213" y="141"/>
                    <a:pt x="10954" y="141"/>
                  </a:cubicBezTo>
                  <a:cubicBezTo>
                    <a:pt x="10695" y="141"/>
                    <a:pt x="10787" y="329"/>
                    <a:pt x="10602" y="340"/>
                  </a:cubicBezTo>
                  <a:cubicBezTo>
                    <a:pt x="10417" y="352"/>
                    <a:pt x="10861" y="492"/>
                    <a:pt x="11028" y="574"/>
                  </a:cubicBezTo>
                  <a:close/>
                  <a:moveTo>
                    <a:pt x="5147" y="2469"/>
                  </a:moveTo>
                  <a:cubicBezTo>
                    <a:pt x="5369" y="2504"/>
                    <a:pt x="5535" y="2738"/>
                    <a:pt x="5739" y="2726"/>
                  </a:cubicBezTo>
                  <a:cubicBezTo>
                    <a:pt x="5831" y="2721"/>
                    <a:pt x="5425" y="2434"/>
                    <a:pt x="5184" y="2270"/>
                  </a:cubicBezTo>
                  <a:cubicBezTo>
                    <a:pt x="4944" y="2106"/>
                    <a:pt x="4962" y="1942"/>
                    <a:pt x="4629" y="2001"/>
                  </a:cubicBezTo>
                  <a:cubicBezTo>
                    <a:pt x="4297" y="2059"/>
                    <a:pt x="4925" y="2434"/>
                    <a:pt x="5147" y="2469"/>
                  </a:cubicBezTo>
                  <a:close/>
                  <a:moveTo>
                    <a:pt x="5905" y="1522"/>
                  </a:moveTo>
                  <a:cubicBezTo>
                    <a:pt x="6257" y="1568"/>
                    <a:pt x="5535" y="1814"/>
                    <a:pt x="5425" y="2036"/>
                  </a:cubicBezTo>
                  <a:cubicBezTo>
                    <a:pt x="5314" y="2258"/>
                    <a:pt x="5979" y="2457"/>
                    <a:pt x="6257" y="2621"/>
                  </a:cubicBezTo>
                  <a:cubicBezTo>
                    <a:pt x="6535" y="2784"/>
                    <a:pt x="7200" y="2761"/>
                    <a:pt x="7440" y="2667"/>
                  </a:cubicBezTo>
                  <a:cubicBezTo>
                    <a:pt x="7681" y="2574"/>
                    <a:pt x="7607" y="2247"/>
                    <a:pt x="7921" y="2258"/>
                  </a:cubicBezTo>
                  <a:cubicBezTo>
                    <a:pt x="8236" y="2270"/>
                    <a:pt x="8069" y="2083"/>
                    <a:pt x="8328" y="2024"/>
                  </a:cubicBezTo>
                  <a:cubicBezTo>
                    <a:pt x="8587" y="1966"/>
                    <a:pt x="8624" y="2176"/>
                    <a:pt x="8402" y="2340"/>
                  </a:cubicBezTo>
                  <a:cubicBezTo>
                    <a:pt x="8180" y="2504"/>
                    <a:pt x="8790" y="2492"/>
                    <a:pt x="9123" y="2293"/>
                  </a:cubicBezTo>
                  <a:cubicBezTo>
                    <a:pt x="9456" y="2094"/>
                    <a:pt x="9530" y="2282"/>
                    <a:pt x="9456" y="2469"/>
                  </a:cubicBezTo>
                  <a:cubicBezTo>
                    <a:pt x="9382" y="2656"/>
                    <a:pt x="8697" y="2551"/>
                    <a:pt x="8457" y="2761"/>
                  </a:cubicBezTo>
                  <a:cubicBezTo>
                    <a:pt x="8217" y="2972"/>
                    <a:pt x="7478" y="2808"/>
                    <a:pt x="7144" y="3042"/>
                  </a:cubicBezTo>
                  <a:cubicBezTo>
                    <a:pt x="6811" y="3276"/>
                    <a:pt x="7440" y="3287"/>
                    <a:pt x="7902" y="3229"/>
                  </a:cubicBezTo>
                  <a:cubicBezTo>
                    <a:pt x="8365" y="3170"/>
                    <a:pt x="9235" y="3135"/>
                    <a:pt x="9567" y="3182"/>
                  </a:cubicBezTo>
                  <a:cubicBezTo>
                    <a:pt x="9900" y="3229"/>
                    <a:pt x="9363" y="3299"/>
                    <a:pt x="8808" y="3299"/>
                  </a:cubicBezTo>
                  <a:cubicBezTo>
                    <a:pt x="8254" y="3299"/>
                    <a:pt x="8069" y="3404"/>
                    <a:pt x="8087" y="3498"/>
                  </a:cubicBezTo>
                  <a:cubicBezTo>
                    <a:pt x="8106" y="3591"/>
                    <a:pt x="7311" y="3393"/>
                    <a:pt x="7274" y="3603"/>
                  </a:cubicBezTo>
                  <a:cubicBezTo>
                    <a:pt x="7237" y="3814"/>
                    <a:pt x="8014" y="3896"/>
                    <a:pt x="8106" y="4024"/>
                  </a:cubicBezTo>
                  <a:cubicBezTo>
                    <a:pt x="8198" y="4153"/>
                    <a:pt x="8716" y="4036"/>
                    <a:pt x="8920" y="4083"/>
                  </a:cubicBezTo>
                  <a:cubicBezTo>
                    <a:pt x="9123" y="4129"/>
                    <a:pt x="8587" y="4223"/>
                    <a:pt x="8512" y="4281"/>
                  </a:cubicBezTo>
                  <a:cubicBezTo>
                    <a:pt x="8439" y="4340"/>
                    <a:pt x="9086" y="4422"/>
                    <a:pt x="9197" y="4539"/>
                  </a:cubicBezTo>
                  <a:cubicBezTo>
                    <a:pt x="9308" y="4656"/>
                    <a:pt x="9770" y="4597"/>
                    <a:pt x="9752" y="4433"/>
                  </a:cubicBezTo>
                  <a:cubicBezTo>
                    <a:pt x="9728" y="4230"/>
                    <a:pt x="10159" y="3615"/>
                    <a:pt x="10714" y="3486"/>
                  </a:cubicBezTo>
                  <a:cubicBezTo>
                    <a:pt x="11268" y="3357"/>
                    <a:pt x="10954" y="3240"/>
                    <a:pt x="11028" y="3042"/>
                  </a:cubicBezTo>
                  <a:cubicBezTo>
                    <a:pt x="11102" y="2843"/>
                    <a:pt x="11545" y="3007"/>
                    <a:pt x="11416" y="2843"/>
                  </a:cubicBezTo>
                  <a:cubicBezTo>
                    <a:pt x="11287" y="2679"/>
                    <a:pt x="11361" y="2609"/>
                    <a:pt x="11713" y="2399"/>
                  </a:cubicBezTo>
                  <a:cubicBezTo>
                    <a:pt x="12063" y="2188"/>
                    <a:pt x="12285" y="2340"/>
                    <a:pt x="12711" y="2211"/>
                  </a:cubicBezTo>
                  <a:cubicBezTo>
                    <a:pt x="13136" y="2083"/>
                    <a:pt x="13339" y="2305"/>
                    <a:pt x="12877" y="2328"/>
                  </a:cubicBezTo>
                  <a:cubicBezTo>
                    <a:pt x="12471" y="2349"/>
                    <a:pt x="12673" y="2644"/>
                    <a:pt x="13007" y="2726"/>
                  </a:cubicBezTo>
                  <a:cubicBezTo>
                    <a:pt x="13339" y="2808"/>
                    <a:pt x="13043" y="2878"/>
                    <a:pt x="13302" y="2913"/>
                  </a:cubicBezTo>
                  <a:cubicBezTo>
                    <a:pt x="13561" y="2948"/>
                    <a:pt x="13487" y="3194"/>
                    <a:pt x="13154" y="3416"/>
                  </a:cubicBezTo>
                  <a:cubicBezTo>
                    <a:pt x="12822" y="3638"/>
                    <a:pt x="13248" y="3685"/>
                    <a:pt x="13950" y="3521"/>
                  </a:cubicBezTo>
                  <a:cubicBezTo>
                    <a:pt x="14652" y="3357"/>
                    <a:pt x="14208" y="3662"/>
                    <a:pt x="14413" y="3790"/>
                  </a:cubicBezTo>
                  <a:cubicBezTo>
                    <a:pt x="14616" y="3919"/>
                    <a:pt x="15170" y="3697"/>
                    <a:pt x="15466" y="3474"/>
                  </a:cubicBezTo>
                  <a:cubicBezTo>
                    <a:pt x="15762" y="3252"/>
                    <a:pt x="16205" y="3289"/>
                    <a:pt x="16187" y="3170"/>
                  </a:cubicBezTo>
                  <a:cubicBezTo>
                    <a:pt x="16169" y="3042"/>
                    <a:pt x="15855" y="3007"/>
                    <a:pt x="15595" y="3077"/>
                  </a:cubicBezTo>
                  <a:cubicBezTo>
                    <a:pt x="15337" y="3147"/>
                    <a:pt x="14689" y="3100"/>
                    <a:pt x="14911" y="2972"/>
                  </a:cubicBezTo>
                  <a:cubicBezTo>
                    <a:pt x="15134" y="2843"/>
                    <a:pt x="15096" y="2738"/>
                    <a:pt x="14764" y="2761"/>
                  </a:cubicBezTo>
                  <a:cubicBezTo>
                    <a:pt x="14431" y="2784"/>
                    <a:pt x="13839" y="2679"/>
                    <a:pt x="14116" y="2609"/>
                  </a:cubicBezTo>
                  <a:cubicBezTo>
                    <a:pt x="14393" y="2539"/>
                    <a:pt x="13912" y="2305"/>
                    <a:pt x="13654" y="2317"/>
                  </a:cubicBezTo>
                  <a:cubicBezTo>
                    <a:pt x="13395" y="2328"/>
                    <a:pt x="13469" y="2141"/>
                    <a:pt x="13487" y="2013"/>
                  </a:cubicBezTo>
                  <a:cubicBezTo>
                    <a:pt x="13506" y="1884"/>
                    <a:pt x="12748" y="1825"/>
                    <a:pt x="12896" y="1779"/>
                  </a:cubicBezTo>
                  <a:cubicBezTo>
                    <a:pt x="13043" y="1732"/>
                    <a:pt x="12581" y="1627"/>
                    <a:pt x="12470" y="1720"/>
                  </a:cubicBezTo>
                  <a:cubicBezTo>
                    <a:pt x="12359" y="1814"/>
                    <a:pt x="12138" y="1790"/>
                    <a:pt x="12138" y="1650"/>
                  </a:cubicBezTo>
                  <a:cubicBezTo>
                    <a:pt x="12138" y="1510"/>
                    <a:pt x="11583" y="1545"/>
                    <a:pt x="11361" y="1556"/>
                  </a:cubicBezTo>
                  <a:cubicBezTo>
                    <a:pt x="11139" y="1568"/>
                    <a:pt x="11249" y="1252"/>
                    <a:pt x="11028" y="1147"/>
                  </a:cubicBezTo>
                  <a:cubicBezTo>
                    <a:pt x="10806" y="1042"/>
                    <a:pt x="10510" y="1358"/>
                    <a:pt x="10344" y="1334"/>
                  </a:cubicBezTo>
                  <a:cubicBezTo>
                    <a:pt x="10177" y="1311"/>
                    <a:pt x="10474" y="1100"/>
                    <a:pt x="10565" y="960"/>
                  </a:cubicBezTo>
                  <a:cubicBezTo>
                    <a:pt x="10658" y="820"/>
                    <a:pt x="9789" y="633"/>
                    <a:pt x="9696" y="773"/>
                  </a:cubicBezTo>
                  <a:cubicBezTo>
                    <a:pt x="9604" y="913"/>
                    <a:pt x="9437" y="563"/>
                    <a:pt x="9252" y="527"/>
                  </a:cubicBezTo>
                  <a:cubicBezTo>
                    <a:pt x="9067" y="492"/>
                    <a:pt x="9216" y="761"/>
                    <a:pt x="9049" y="785"/>
                  </a:cubicBezTo>
                  <a:cubicBezTo>
                    <a:pt x="8883" y="808"/>
                    <a:pt x="8661" y="913"/>
                    <a:pt x="8938" y="1030"/>
                  </a:cubicBezTo>
                  <a:cubicBezTo>
                    <a:pt x="9216" y="1147"/>
                    <a:pt x="9492" y="1732"/>
                    <a:pt x="9456" y="1825"/>
                  </a:cubicBezTo>
                  <a:cubicBezTo>
                    <a:pt x="9419" y="1919"/>
                    <a:pt x="8568" y="1405"/>
                    <a:pt x="8532" y="1159"/>
                  </a:cubicBezTo>
                  <a:cubicBezTo>
                    <a:pt x="8494" y="913"/>
                    <a:pt x="8069" y="715"/>
                    <a:pt x="7958" y="890"/>
                  </a:cubicBezTo>
                  <a:cubicBezTo>
                    <a:pt x="7847" y="1065"/>
                    <a:pt x="7533" y="1136"/>
                    <a:pt x="7625" y="1311"/>
                  </a:cubicBezTo>
                  <a:cubicBezTo>
                    <a:pt x="7718" y="1486"/>
                    <a:pt x="7403" y="1545"/>
                    <a:pt x="7403" y="1405"/>
                  </a:cubicBezTo>
                  <a:cubicBezTo>
                    <a:pt x="7403" y="1264"/>
                    <a:pt x="6941" y="1100"/>
                    <a:pt x="6774" y="1089"/>
                  </a:cubicBezTo>
                  <a:cubicBezTo>
                    <a:pt x="6608" y="1077"/>
                    <a:pt x="7200" y="1007"/>
                    <a:pt x="7478" y="925"/>
                  </a:cubicBezTo>
                  <a:cubicBezTo>
                    <a:pt x="7754" y="843"/>
                    <a:pt x="7237" y="726"/>
                    <a:pt x="6997" y="820"/>
                  </a:cubicBezTo>
                  <a:cubicBezTo>
                    <a:pt x="6756" y="913"/>
                    <a:pt x="6442" y="761"/>
                    <a:pt x="6294" y="890"/>
                  </a:cubicBezTo>
                  <a:cubicBezTo>
                    <a:pt x="6146" y="1019"/>
                    <a:pt x="5961" y="890"/>
                    <a:pt x="5702" y="855"/>
                  </a:cubicBezTo>
                  <a:cubicBezTo>
                    <a:pt x="5443" y="820"/>
                    <a:pt x="5221" y="1089"/>
                    <a:pt x="5036" y="1042"/>
                  </a:cubicBezTo>
                  <a:cubicBezTo>
                    <a:pt x="4851" y="995"/>
                    <a:pt x="4740" y="1276"/>
                    <a:pt x="5036" y="1568"/>
                  </a:cubicBezTo>
                  <a:cubicBezTo>
                    <a:pt x="5332" y="1861"/>
                    <a:pt x="5554" y="1475"/>
                    <a:pt x="5905" y="1522"/>
                  </a:cubicBezTo>
                  <a:close/>
                  <a:moveTo>
                    <a:pt x="20817" y="11517"/>
                  </a:moveTo>
                  <a:cubicBezTo>
                    <a:pt x="20768" y="11634"/>
                    <a:pt x="20435" y="11610"/>
                    <a:pt x="20447" y="11493"/>
                  </a:cubicBezTo>
                  <a:cubicBezTo>
                    <a:pt x="20459" y="11377"/>
                    <a:pt x="19930" y="11283"/>
                    <a:pt x="19905" y="11228"/>
                  </a:cubicBezTo>
                  <a:cubicBezTo>
                    <a:pt x="19880" y="11174"/>
                    <a:pt x="20126" y="11181"/>
                    <a:pt x="20324" y="11251"/>
                  </a:cubicBezTo>
                  <a:cubicBezTo>
                    <a:pt x="20521" y="11322"/>
                    <a:pt x="20658" y="11275"/>
                    <a:pt x="20878" y="11142"/>
                  </a:cubicBezTo>
                  <a:cubicBezTo>
                    <a:pt x="21101" y="11010"/>
                    <a:pt x="21409" y="11119"/>
                    <a:pt x="21446" y="11002"/>
                  </a:cubicBezTo>
                  <a:cubicBezTo>
                    <a:pt x="21483" y="10885"/>
                    <a:pt x="21088" y="10807"/>
                    <a:pt x="21014" y="10737"/>
                  </a:cubicBezTo>
                  <a:cubicBezTo>
                    <a:pt x="20940" y="10667"/>
                    <a:pt x="20658" y="10573"/>
                    <a:pt x="20387" y="10605"/>
                  </a:cubicBezTo>
                  <a:cubicBezTo>
                    <a:pt x="20116" y="10636"/>
                    <a:pt x="20102" y="10565"/>
                    <a:pt x="19941" y="10472"/>
                  </a:cubicBezTo>
                  <a:cubicBezTo>
                    <a:pt x="19781" y="10378"/>
                    <a:pt x="19289" y="10534"/>
                    <a:pt x="19289" y="10753"/>
                  </a:cubicBezTo>
                  <a:cubicBezTo>
                    <a:pt x="19289" y="10971"/>
                    <a:pt x="18980" y="10916"/>
                    <a:pt x="19091" y="10799"/>
                  </a:cubicBezTo>
                  <a:cubicBezTo>
                    <a:pt x="19202" y="10682"/>
                    <a:pt x="18943" y="10542"/>
                    <a:pt x="19190" y="10503"/>
                  </a:cubicBezTo>
                  <a:cubicBezTo>
                    <a:pt x="19437" y="10464"/>
                    <a:pt x="19300" y="10230"/>
                    <a:pt x="18845" y="10207"/>
                  </a:cubicBezTo>
                  <a:cubicBezTo>
                    <a:pt x="18388" y="10184"/>
                    <a:pt x="18216" y="10425"/>
                    <a:pt x="18328" y="10503"/>
                  </a:cubicBezTo>
                  <a:cubicBezTo>
                    <a:pt x="18438" y="10581"/>
                    <a:pt x="18018" y="10916"/>
                    <a:pt x="17833" y="10916"/>
                  </a:cubicBezTo>
                  <a:cubicBezTo>
                    <a:pt x="17648" y="10916"/>
                    <a:pt x="17858" y="10628"/>
                    <a:pt x="17846" y="10472"/>
                  </a:cubicBezTo>
                  <a:cubicBezTo>
                    <a:pt x="17833" y="10316"/>
                    <a:pt x="17661" y="10402"/>
                    <a:pt x="17315" y="10651"/>
                  </a:cubicBezTo>
                  <a:cubicBezTo>
                    <a:pt x="16971" y="10901"/>
                    <a:pt x="16712" y="11127"/>
                    <a:pt x="16515" y="11150"/>
                  </a:cubicBezTo>
                  <a:cubicBezTo>
                    <a:pt x="16317" y="11174"/>
                    <a:pt x="16342" y="10924"/>
                    <a:pt x="16662" y="10815"/>
                  </a:cubicBezTo>
                  <a:cubicBezTo>
                    <a:pt x="16983" y="10706"/>
                    <a:pt x="16995" y="10409"/>
                    <a:pt x="17204" y="10409"/>
                  </a:cubicBezTo>
                  <a:cubicBezTo>
                    <a:pt x="17414" y="10409"/>
                    <a:pt x="17414" y="10254"/>
                    <a:pt x="17106" y="10207"/>
                  </a:cubicBezTo>
                  <a:cubicBezTo>
                    <a:pt x="16798" y="10160"/>
                    <a:pt x="16748" y="10378"/>
                    <a:pt x="16649" y="10441"/>
                  </a:cubicBezTo>
                  <a:cubicBezTo>
                    <a:pt x="16551" y="10503"/>
                    <a:pt x="16046" y="10331"/>
                    <a:pt x="16058" y="10394"/>
                  </a:cubicBezTo>
                  <a:cubicBezTo>
                    <a:pt x="16071" y="10457"/>
                    <a:pt x="15787" y="10480"/>
                    <a:pt x="15910" y="10596"/>
                  </a:cubicBezTo>
                  <a:cubicBezTo>
                    <a:pt x="16033" y="10713"/>
                    <a:pt x="15849" y="10815"/>
                    <a:pt x="15726" y="10675"/>
                  </a:cubicBezTo>
                  <a:cubicBezTo>
                    <a:pt x="15603" y="10534"/>
                    <a:pt x="15294" y="10643"/>
                    <a:pt x="15146" y="10799"/>
                  </a:cubicBezTo>
                  <a:cubicBezTo>
                    <a:pt x="14998" y="10955"/>
                    <a:pt x="14800" y="10947"/>
                    <a:pt x="14948" y="11002"/>
                  </a:cubicBezTo>
                  <a:cubicBezTo>
                    <a:pt x="15096" y="11057"/>
                    <a:pt x="15084" y="11267"/>
                    <a:pt x="14863" y="11306"/>
                  </a:cubicBezTo>
                  <a:cubicBezTo>
                    <a:pt x="14640" y="11345"/>
                    <a:pt x="14726" y="10924"/>
                    <a:pt x="14554" y="10963"/>
                  </a:cubicBezTo>
                  <a:cubicBezTo>
                    <a:pt x="14381" y="11002"/>
                    <a:pt x="14492" y="10760"/>
                    <a:pt x="14726" y="10760"/>
                  </a:cubicBezTo>
                  <a:cubicBezTo>
                    <a:pt x="14960" y="10760"/>
                    <a:pt x="15195" y="10542"/>
                    <a:pt x="15170" y="10488"/>
                  </a:cubicBezTo>
                  <a:cubicBezTo>
                    <a:pt x="15129" y="10396"/>
                    <a:pt x="14875" y="10418"/>
                    <a:pt x="14875" y="10534"/>
                  </a:cubicBezTo>
                  <a:cubicBezTo>
                    <a:pt x="14875" y="10651"/>
                    <a:pt x="14505" y="10628"/>
                    <a:pt x="14196" y="10620"/>
                  </a:cubicBezTo>
                  <a:cubicBezTo>
                    <a:pt x="13889" y="10612"/>
                    <a:pt x="13900" y="10846"/>
                    <a:pt x="14246" y="10971"/>
                  </a:cubicBezTo>
                  <a:cubicBezTo>
                    <a:pt x="14591" y="11096"/>
                    <a:pt x="14184" y="11174"/>
                    <a:pt x="14011" y="11080"/>
                  </a:cubicBezTo>
                  <a:cubicBezTo>
                    <a:pt x="13839" y="10986"/>
                    <a:pt x="13568" y="11033"/>
                    <a:pt x="13383" y="11088"/>
                  </a:cubicBezTo>
                  <a:cubicBezTo>
                    <a:pt x="13197" y="11142"/>
                    <a:pt x="13827" y="11283"/>
                    <a:pt x="13851" y="11353"/>
                  </a:cubicBezTo>
                  <a:cubicBezTo>
                    <a:pt x="13876" y="11423"/>
                    <a:pt x="13531" y="11267"/>
                    <a:pt x="13456" y="11322"/>
                  </a:cubicBezTo>
                  <a:cubicBezTo>
                    <a:pt x="13383" y="11377"/>
                    <a:pt x="13038" y="11283"/>
                    <a:pt x="13013" y="11150"/>
                  </a:cubicBezTo>
                  <a:cubicBezTo>
                    <a:pt x="12988" y="11018"/>
                    <a:pt x="12433" y="11205"/>
                    <a:pt x="12742" y="11251"/>
                  </a:cubicBezTo>
                  <a:cubicBezTo>
                    <a:pt x="13051" y="11298"/>
                    <a:pt x="12939" y="11423"/>
                    <a:pt x="12939" y="11595"/>
                  </a:cubicBezTo>
                  <a:cubicBezTo>
                    <a:pt x="12939" y="11766"/>
                    <a:pt x="12581" y="11634"/>
                    <a:pt x="12655" y="11485"/>
                  </a:cubicBezTo>
                  <a:cubicBezTo>
                    <a:pt x="12729" y="11337"/>
                    <a:pt x="12433" y="11368"/>
                    <a:pt x="12187" y="11462"/>
                  </a:cubicBezTo>
                  <a:cubicBezTo>
                    <a:pt x="11940" y="11556"/>
                    <a:pt x="12224" y="11291"/>
                    <a:pt x="12126" y="11158"/>
                  </a:cubicBezTo>
                  <a:cubicBezTo>
                    <a:pt x="12027" y="11026"/>
                    <a:pt x="11804" y="11158"/>
                    <a:pt x="11545" y="11189"/>
                  </a:cubicBezTo>
                  <a:cubicBezTo>
                    <a:pt x="11287" y="11220"/>
                    <a:pt x="11151" y="11228"/>
                    <a:pt x="11312" y="11337"/>
                  </a:cubicBezTo>
                  <a:cubicBezTo>
                    <a:pt x="11472" y="11447"/>
                    <a:pt x="11447" y="11602"/>
                    <a:pt x="11237" y="11579"/>
                  </a:cubicBezTo>
                  <a:cubicBezTo>
                    <a:pt x="11028" y="11556"/>
                    <a:pt x="10942" y="11579"/>
                    <a:pt x="10966" y="11704"/>
                  </a:cubicBezTo>
                  <a:cubicBezTo>
                    <a:pt x="10991" y="11828"/>
                    <a:pt x="10695" y="11836"/>
                    <a:pt x="10671" y="11727"/>
                  </a:cubicBezTo>
                  <a:cubicBezTo>
                    <a:pt x="10646" y="11618"/>
                    <a:pt x="10228" y="11649"/>
                    <a:pt x="10103" y="11774"/>
                  </a:cubicBezTo>
                  <a:cubicBezTo>
                    <a:pt x="9980" y="11899"/>
                    <a:pt x="9634" y="11992"/>
                    <a:pt x="9672" y="12133"/>
                  </a:cubicBezTo>
                  <a:cubicBezTo>
                    <a:pt x="9708" y="12273"/>
                    <a:pt x="9980" y="12062"/>
                    <a:pt x="10203" y="12109"/>
                  </a:cubicBezTo>
                  <a:cubicBezTo>
                    <a:pt x="10424" y="12156"/>
                    <a:pt x="10189" y="12226"/>
                    <a:pt x="10313" y="12296"/>
                  </a:cubicBezTo>
                  <a:cubicBezTo>
                    <a:pt x="10436" y="12367"/>
                    <a:pt x="10411" y="12538"/>
                    <a:pt x="10239" y="12437"/>
                  </a:cubicBezTo>
                  <a:cubicBezTo>
                    <a:pt x="10066" y="12336"/>
                    <a:pt x="9844" y="12304"/>
                    <a:pt x="9807" y="12468"/>
                  </a:cubicBezTo>
                  <a:cubicBezTo>
                    <a:pt x="9770" y="12631"/>
                    <a:pt x="9585" y="12444"/>
                    <a:pt x="9437" y="12327"/>
                  </a:cubicBezTo>
                  <a:cubicBezTo>
                    <a:pt x="9289" y="12210"/>
                    <a:pt x="9141" y="12546"/>
                    <a:pt x="8981" y="12468"/>
                  </a:cubicBezTo>
                  <a:cubicBezTo>
                    <a:pt x="8821" y="12390"/>
                    <a:pt x="9302" y="12148"/>
                    <a:pt x="9178" y="12031"/>
                  </a:cubicBezTo>
                  <a:cubicBezTo>
                    <a:pt x="9055" y="11914"/>
                    <a:pt x="8968" y="12101"/>
                    <a:pt x="8685" y="12281"/>
                  </a:cubicBezTo>
                  <a:cubicBezTo>
                    <a:pt x="8402" y="12460"/>
                    <a:pt x="8020" y="12452"/>
                    <a:pt x="8156" y="12538"/>
                  </a:cubicBezTo>
                  <a:cubicBezTo>
                    <a:pt x="8291" y="12624"/>
                    <a:pt x="7872" y="12671"/>
                    <a:pt x="7798" y="12818"/>
                  </a:cubicBezTo>
                  <a:cubicBezTo>
                    <a:pt x="7724" y="12967"/>
                    <a:pt x="7144" y="13022"/>
                    <a:pt x="6774" y="13178"/>
                  </a:cubicBezTo>
                  <a:cubicBezTo>
                    <a:pt x="6404" y="13333"/>
                    <a:pt x="6848" y="13341"/>
                    <a:pt x="7058" y="13193"/>
                  </a:cubicBezTo>
                  <a:cubicBezTo>
                    <a:pt x="7268" y="13045"/>
                    <a:pt x="7342" y="13131"/>
                    <a:pt x="7675" y="12998"/>
                  </a:cubicBezTo>
                  <a:cubicBezTo>
                    <a:pt x="8008" y="12866"/>
                    <a:pt x="8365" y="12756"/>
                    <a:pt x="8489" y="12811"/>
                  </a:cubicBezTo>
                  <a:cubicBezTo>
                    <a:pt x="8611" y="12866"/>
                    <a:pt x="8821" y="12905"/>
                    <a:pt x="8981" y="12764"/>
                  </a:cubicBezTo>
                  <a:cubicBezTo>
                    <a:pt x="9141" y="12624"/>
                    <a:pt x="9339" y="12655"/>
                    <a:pt x="9499" y="12741"/>
                  </a:cubicBezTo>
                  <a:cubicBezTo>
                    <a:pt x="9660" y="12827"/>
                    <a:pt x="9228" y="12897"/>
                    <a:pt x="9425" y="13022"/>
                  </a:cubicBezTo>
                  <a:cubicBezTo>
                    <a:pt x="9622" y="13147"/>
                    <a:pt x="9191" y="13216"/>
                    <a:pt x="9191" y="13107"/>
                  </a:cubicBezTo>
                  <a:cubicBezTo>
                    <a:pt x="9191" y="12998"/>
                    <a:pt x="8945" y="12905"/>
                    <a:pt x="8858" y="13006"/>
                  </a:cubicBezTo>
                  <a:cubicBezTo>
                    <a:pt x="8771" y="13107"/>
                    <a:pt x="8624" y="13216"/>
                    <a:pt x="8464" y="13224"/>
                  </a:cubicBezTo>
                  <a:cubicBezTo>
                    <a:pt x="8304" y="13232"/>
                    <a:pt x="8131" y="13419"/>
                    <a:pt x="8131" y="13606"/>
                  </a:cubicBezTo>
                  <a:cubicBezTo>
                    <a:pt x="8131" y="13793"/>
                    <a:pt x="7847" y="13606"/>
                    <a:pt x="7823" y="13770"/>
                  </a:cubicBezTo>
                  <a:cubicBezTo>
                    <a:pt x="7798" y="13934"/>
                    <a:pt x="7403" y="14222"/>
                    <a:pt x="7058" y="14432"/>
                  </a:cubicBezTo>
                  <a:cubicBezTo>
                    <a:pt x="6713" y="14643"/>
                    <a:pt x="7034" y="14690"/>
                    <a:pt x="6923" y="14822"/>
                  </a:cubicBezTo>
                  <a:cubicBezTo>
                    <a:pt x="6811" y="14955"/>
                    <a:pt x="6404" y="14838"/>
                    <a:pt x="6269" y="14892"/>
                  </a:cubicBezTo>
                  <a:cubicBezTo>
                    <a:pt x="6133" y="14947"/>
                    <a:pt x="6343" y="15275"/>
                    <a:pt x="6159" y="15376"/>
                  </a:cubicBezTo>
                  <a:cubicBezTo>
                    <a:pt x="5973" y="15477"/>
                    <a:pt x="6159" y="15618"/>
                    <a:pt x="6159" y="15735"/>
                  </a:cubicBezTo>
                  <a:cubicBezTo>
                    <a:pt x="6159" y="15851"/>
                    <a:pt x="5678" y="15664"/>
                    <a:pt x="5641" y="15781"/>
                  </a:cubicBezTo>
                  <a:cubicBezTo>
                    <a:pt x="5604" y="15898"/>
                    <a:pt x="5184" y="15867"/>
                    <a:pt x="5061" y="15898"/>
                  </a:cubicBezTo>
                  <a:cubicBezTo>
                    <a:pt x="4938" y="15930"/>
                    <a:pt x="5308" y="16116"/>
                    <a:pt x="5530" y="16226"/>
                  </a:cubicBezTo>
                  <a:cubicBezTo>
                    <a:pt x="5752" y="16335"/>
                    <a:pt x="5320" y="16421"/>
                    <a:pt x="5271" y="16296"/>
                  </a:cubicBezTo>
                  <a:cubicBezTo>
                    <a:pt x="5221" y="16171"/>
                    <a:pt x="4913" y="16374"/>
                    <a:pt x="4531" y="16483"/>
                  </a:cubicBezTo>
                  <a:cubicBezTo>
                    <a:pt x="4149" y="16592"/>
                    <a:pt x="4309" y="16810"/>
                    <a:pt x="4013" y="16818"/>
                  </a:cubicBezTo>
                  <a:cubicBezTo>
                    <a:pt x="3717" y="16826"/>
                    <a:pt x="3803" y="17122"/>
                    <a:pt x="3606" y="17216"/>
                  </a:cubicBezTo>
                  <a:cubicBezTo>
                    <a:pt x="3409" y="17309"/>
                    <a:pt x="3459" y="16998"/>
                    <a:pt x="3150" y="16990"/>
                  </a:cubicBezTo>
                  <a:cubicBezTo>
                    <a:pt x="2842" y="16982"/>
                    <a:pt x="2866" y="17122"/>
                    <a:pt x="3051" y="17286"/>
                  </a:cubicBezTo>
                  <a:cubicBezTo>
                    <a:pt x="3236" y="17449"/>
                    <a:pt x="2768" y="17325"/>
                    <a:pt x="2595" y="17465"/>
                  </a:cubicBezTo>
                  <a:cubicBezTo>
                    <a:pt x="2422" y="17606"/>
                    <a:pt x="1929" y="17536"/>
                    <a:pt x="1794" y="17653"/>
                  </a:cubicBezTo>
                  <a:cubicBezTo>
                    <a:pt x="1658" y="17769"/>
                    <a:pt x="2163" y="17769"/>
                    <a:pt x="2237" y="17863"/>
                  </a:cubicBezTo>
                  <a:cubicBezTo>
                    <a:pt x="2311" y="17957"/>
                    <a:pt x="1794" y="17910"/>
                    <a:pt x="1522" y="17871"/>
                  </a:cubicBezTo>
                  <a:cubicBezTo>
                    <a:pt x="1251" y="17832"/>
                    <a:pt x="1325" y="18089"/>
                    <a:pt x="1079" y="18058"/>
                  </a:cubicBezTo>
                  <a:cubicBezTo>
                    <a:pt x="832" y="18027"/>
                    <a:pt x="524" y="18190"/>
                    <a:pt x="697" y="18300"/>
                  </a:cubicBezTo>
                  <a:cubicBezTo>
                    <a:pt x="869" y="18409"/>
                    <a:pt x="561" y="18424"/>
                    <a:pt x="388" y="18354"/>
                  </a:cubicBezTo>
                  <a:cubicBezTo>
                    <a:pt x="216" y="18284"/>
                    <a:pt x="68" y="18455"/>
                    <a:pt x="6" y="18588"/>
                  </a:cubicBezTo>
                  <a:cubicBezTo>
                    <a:pt x="-56" y="18721"/>
                    <a:pt x="339" y="18791"/>
                    <a:pt x="327" y="18853"/>
                  </a:cubicBezTo>
                  <a:cubicBezTo>
                    <a:pt x="315" y="18915"/>
                    <a:pt x="6" y="19017"/>
                    <a:pt x="228" y="19048"/>
                  </a:cubicBezTo>
                  <a:cubicBezTo>
                    <a:pt x="450" y="19079"/>
                    <a:pt x="290" y="19204"/>
                    <a:pt x="142" y="19243"/>
                  </a:cubicBezTo>
                  <a:cubicBezTo>
                    <a:pt x="-6" y="19282"/>
                    <a:pt x="-6" y="19376"/>
                    <a:pt x="142" y="19493"/>
                  </a:cubicBezTo>
                  <a:cubicBezTo>
                    <a:pt x="290" y="19610"/>
                    <a:pt x="-117" y="19633"/>
                    <a:pt x="80" y="19812"/>
                  </a:cubicBezTo>
                  <a:cubicBezTo>
                    <a:pt x="277" y="19991"/>
                    <a:pt x="425" y="19765"/>
                    <a:pt x="512" y="19898"/>
                  </a:cubicBezTo>
                  <a:cubicBezTo>
                    <a:pt x="598" y="20031"/>
                    <a:pt x="832" y="19914"/>
                    <a:pt x="1103" y="19757"/>
                  </a:cubicBezTo>
                  <a:cubicBezTo>
                    <a:pt x="1375" y="19602"/>
                    <a:pt x="1473" y="19929"/>
                    <a:pt x="1251" y="19921"/>
                  </a:cubicBezTo>
                  <a:cubicBezTo>
                    <a:pt x="1029" y="19914"/>
                    <a:pt x="771" y="19999"/>
                    <a:pt x="820" y="20140"/>
                  </a:cubicBezTo>
                  <a:cubicBezTo>
                    <a:pt x="869" y="20280"/>
                    <a:pt x="475" y="20256"/>
                    <a:pt x="487" y="20085"/>
                  </a:cubicBezTo>
                  <a:cubicBezTo>
                    <a:pt x="499" y="19914"/>
                    <a:pt x="31" y="20116"/>
                    <a:pt x="203" y="20241"/>
                  </a:cubicBezTo>
                  <a:cubicBezTo>
                    <a:pt x="376" y="20365"/>
                    <a:pt x="142" y="20436"/>
                    <a:pt x="142" y="20553"/>
                  </a:cubicBezTo>
                  <a:cubicBezTo>
                    <a:pt x="142" y="20670"/>
                    <a:pt x="475" y="20646"/>
                    <a:pt x="610" y="20514"/>
                  </a:cubicBezTo>
                  <a:cubicBezTo>
                    <a:pt x="746" y="20381"/>
                    <a:pt x="968" y="20412"/>
                    <a:pt x="1054" y="20545"/>
                  </a:cubicBezTo>
                  <a:cubicBezTo>
                    <a:pt x="1140" y="20678"/>
                    <a:pt x="845" y="20576"/>
                    <a:pt x="845" y="20755"/>
                  </a:cubicBezTo>
                  <a:cubicBezTo>
                    <a:pt x="845" y="20935"/>
                    <a:pt x="660" y="20779"/>
                    <a:pt x="499" y="20919"/>
                  </a:cubicBezTo>
                  <a:cubicBezTo>
                    <a:pt x="339" y="21060"/>
                    <a:pt x="1128" y="21317"/>
                    <a:pt x="1375" y="21356"/>
                  </a:cubicBezTo>
                  <a:cubicBezTo>
                    <a:pt x="1622" y="21395"/>
                    <a:pt x="1855" y="21566"/>
                    <a:pt x="2348" y="21519"/>
                  </a:cubicBezTo>
                  <a:cubicBezTo>
                    <a:pt x="2842" y="21473"/>
                    <a:pt x="3779" y="20896"/>
                    <a:pt x="3902" y="20794"/>
                  </a:cubicBezTo>
                  <a:cubicBezTo>
                    <a:pt x="4026" y="20693"/>
                    <a:pt x="4297" y="20810"/>
                    <a:pt x="4481" y="20716"/>
                  </a:cubicBezTo>
                  <a:cubicBezTo>
                    <a:pt x="4666" y="20623"/>
                    <a:pt x="4555" y="20381"/>
                    <a:pt x="4691" y="20335"/>
                  </a:cubicBezTo>
                  <a:cubicBezTo>
                    <a:pt x="4827" y="20288"/>
                    <a:pt x="4900" y="20592"/>
                    <a:pt x="5024" y="20623"/>
                  </a:cubicBezTo>
                  <a:cubicBezTo>
                    <a:pt x="5136" y="20651"/>
                    <a:pt x="5217" y="20706"/>
                    <a:pt x="5221" y="20862"/>
                  </a:cubicBezTo>
                  <a:cubicBezTo>
                    <a:pt x="5319" y="20853"/>
                    <a:pt x="5419" y="20856"/>
                    <a:pt x="5482" y="20885"/>
                  </a:cubicBezTo>
                  <a:cubicBezTo>
                    <a:pt x="5640" y="20961"/>
                    <a:pt x="5680" y="20635"/>
                    <a:pt x="5680" y="20535"/>
                  </a:cubicBezTo>
                  <a:cubicBezTo>
                    <a:pt x="5680" y="20434"/>
                    <a:pt x="5838" y="20234"/>
                    <a:pt x="5799" y="20109"/>
                  </a:cubicBezTo>
                  <a:cubicBezTo>
                    <a:pt x="5759" y="19984"/>
                    <a:pt x="6274" y="20084"/>
                    <a:pt x="6353" y="19984"/>
                  </a:cubicBezTo>
                  <a:cubicBezTo>
                    <a:pt x="6433" y="19883"/>
                    <a:pt x="6472" y="19533"/>
                    <a:pt x="6314" y="19483"/>
                  </a:cubicBezTo>
                  <a:cubicBezTo>
                    <a:pt x="6155" y="19432"/>
                    <a:pt x="6116" y="19232"/>
                    <a:pt x="6274" y="19232"/>
                  </a:cubicBezTo>
                  <a:cubicBezTo>
                    <a:pt x="6433" y="19232"/>
                    <a:pt x="6630" y="19157"/>
                    <a:pt x="6591" y="18956"/>
                  </a:cubicBezTo>
                  <a:cubicBezTo>
                    <a:pt x="6552" y="18756"/>
                    <a:pt x="6076" y="18781"/>
                    <a:pt x="6037" y="18581"/>
                  </a:cubicBezTo>
                  <a:cubicBezTo>
                    <a:pt x="5997" y="18381"/>
                    <a:pt x="6274" y="18330"/>
                    <a:pt x="6076" y="18080"/>
                  </a:cubicBezTo>
                  <a:cubicBezTo>
                    <a:pt x="5878" y="17829"/>
                    <a:pt x="6155" y="17679"/>
                    <a:pt x="6076" y="17554"/>
                  </a:cubicBezTo>
                  <a:cubicBezTo>
                    <a:pt x="5997" y="17428"/>
                    <a:pt x="5918" y="17278"/>
                    <a:pt x="6155" y="17028"/>
                  </a:cubicBezTo>
                  <a:cubicBezTo>
                    <a:pt x="6393" y="16777"/>
                    <a:pt x="6829" y="16652"/>
                    <a:pt x="6987" y="16677"/>
                  </a:cubicBezTo>
                  <a:cubicBezTo>
                    <a:pt x="7146" y="16702"/>
                    <a:pt x="7423" y="16803"/>
                    <a:pt x="7542" y="16652"/>
                  </a:cubicBezTo>
                  <a:cubicBezTo>
                    <a:pt x="7660" y="16502"/>
                    <a:pt x="7660" y="16376"/>
                    <a:pt x="7542" y="16351"/>
                  </a:cubicBezTo>
                  <a:cubicBezTo>
                    <a:pt x="7423" y="16326"/>
                    <a:pt x="7106" y="16276"/>
                    <a:pt x="7344" y="16076"/>
                  </a:cubicBezTo>
                  <a:cubicBezTo>
                    <a:pt x="7581" y="15875"/>
                    <a:pt x="7859" y="15624"/>
                    <a:pt x="7899" y="15400"/>
                  </a:cubicBezTo>
                  <a:cubicBezTo>
                    <a:pt x="7938" y="15174"/>
                    <a:pt x="7819" y="14998"/>
                    <a:pt x="7938" y="14923"/>
                  </a:cubicBezTo>
                  <a:cubicBezTo>
                    <a:pt x="8057" y="14848"/>
                    <a:pt x="8335" y="14923"/>
                    <a:pt x="8571" y="14823"/>
                  </a:cubicBezTo>
                  <a:cubicBezTo>
                    <a:pt x="8809" y="14723"/>
                    <a:pt x="8611" y="14598"/>
                    <a:pt x="8730" y="14523"/>
                  </a:cubicBezTo>
                  <a:cubicBezTo>
                    <a:pt x="8849" y="14447"/>
                    <a:pt x="9007" y="14197"/>
                    <a:pt x="9166" y="14122"/>
                  </a:cubicBezTo>
                  <a:cubicBezTo>
                    <a:pt x="9324" y="14047"/>
                    <a:pt x="9483" y="13946"/>
                    <a:pt x="9364" y="13846"/>
                  </a:cubicBezTo>
                  <a:cubicBezTo>
                    <a:pt x="9245" y="13746"/>
                    <a:pt x="9602" y="13645"/>
                    <a:pt x="9602" y="13470"/>
                  </a:cubicBezTo>
                  <a:cubicBezTo>
                    <a:pt x="9602" y="13295"/>
                    <a:pt x="9998" y="13170"/>
                    <a:pt x="10236" y="13170"/>
                  </a:cubicBezTo>
                  <a:cubicBezTo>
                    <a:pt x="10474" y="13170"/>
                    <a:pt x="10869" y="13170"/>
                    <a:pt x="10869" y="13019"/>
                  </a:cubicBezTo>
                  <a:cubicBezTo>
                    <a:pt x="10869" y="12869"/>
                    <a:pt x="10710" y="12543"/>
                    <a:pt x="11067" y="12644"/>
                  </a:cubicBezTo>
                  <a:cubicBezTo>
                    <a:pt x="11424" y="12744"/>
                    <a:pt x="11701" y="12619"/>
                    <a:pt x="11939" y="12744"/>
                  </a:cubicBezTo>
                  <a:cubicBezTo>
                    <a:pt x="12177" y="12869"/>
                    <a:pt x="12493" y="12844"/>
                    <a:pt x="12493" y="12644"/>
                  </a:cubicBezTo>
                  <a:cubicBezTo>
                    <a:pt x="12493" y="12443"/>
                    <a:pt x="12612" y="12118"/>
                    <a:pt x="12969" y="12243"/>
                  </a:cubicBezTo>
                  <a:cubicBezTo>
                    <a:pt x="12997" y="12253"/>
                    <a:pt x="13023" y="12264"/>
                    <a:pt x="13049" y="12275"/>
                  </a:cubicBezTo>
                  <a:cubicBezTo>
                    <a:pt x="13167" y="12107"/>
                    <a:pt x="13392" y="12001"/>
                    <a:pt x="13602" y="12017"/>
                  </a:cubicBezTo>
                  <a:cubicBezTo>
                    <a:pt x="13921" y="12043"/>
                    <a:pt x="14117" y="12393"/>
                    <a:pt x="14514" y="12443"/>
                  </a:cubicBezTo>
                  <a:cubicBezTo>
                    <a:pt x="14910" y="12493"/>
                    <a:pt x="15306" y="12594"/>
                    <a:pt x="15425" y="12468"/>
                  </a:cubicBezTo>
                  <a:cubicBezTo>
                    <a:pt x="15544" y="12343"/>
                    <a:pt x="15821" y="12543"/>
                    <a:pt x="16059" y="12493"/>
                  </a:cubicBezTo>
                  <a:cubicBezTo>
                    <a:pt x="16296" y="12443"/>
                    <a:pt x="16296" y="12769"/>
                    <a:pt x="16534" y="12569"/>
                  </a:cubicBezTo>
                  <a:cubicBezTo>
                    <a:pt x="16771" y="12368"/>
                    <a:pt x="16494" y="12243"/>
                    <a:pt x="16891" y="12268"/>
                  </a:cubicBezTo>
                  <a:cubicBezTo>
                    <a:pt x="17287" y="12293"/>
                    <a:pt x="17049" y="11992"/>
                    <a:pt x="17049" y="11817"/>
                  </a:cubicBezTo>
                  <a:cubicBezTo>
                    <a:pt x="17049" y="11642"/>
                    <a:pt x="17564" y="11617"/>
                    <a:pt x="17564" y="11466"/>
                  </a:cubicBezTo>
                  <a:cubicBezTo>
                    <a:pt x="17564" y="11316"/>
                    <a:pt x="18278" y="11441"/>
                    <a:pt x="18395" y="11341"/>
                  </a:cubicBezTo>
                  <a:cubicBezTo>
                    <a:pt x="18516" y="11241"/>
                    <a:pt x="18911" y="11166"/>
                    <a:pt x="19070" y="11341"/>
                  </a:cubicBezTo>
                  <a:cubicBezTo>
                    <a:pt x="19228" y="11516"/>
                    <a:pt x="19901" y="11566"/>
                    <a:pt x="19941" y="11717"/>
                  </a:cubicBezTo>
                  <a:cubicBezTo>
                    <a:pt x="19961" y="11790"/>
                    <a:pt x="19942" y="11904"/>
                    <a:pt x="19941" y="12011"/>
                  </a:cubicBezTo>
                  <a:cubicBezTo>
                    <a:pt x="20051" y="11942"/>
                    <a:pt x="20190" y="11891"/>
                    <a:pt x="20324" y="11891"/>
                  </a:cubicBezTo>
                  <a:cubicBezTo>
                    <a:pt x="20570" y="11891"/>
                    <a:pt x="20792" y="11657"/>
                    <a:pt x="21014" y="11688"/>
                  </a:cubicBezTo>
                  <a:cubicBezTo>
                    <a:pt x="21200" y="11714"/>
                    <a:pt x="21382" y="11694"/>
                    <a:pt x="21438" y="11499"/>
                  </a:cubicBezTo>
                  <a:cubicBezTo>
                    <a:pt x="21241" y="11421"/>
                    <a:pt x="20863" y="11410"/>
                    <a:pt x="20817" y="1151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5" name="Shape 2371"/>
            <p:cNvSpPr/>
            <p:nvPr/>
          </p:nvSpPr>
          <p:spPr>
            <a:xfrm>
              <a:off x="13515336" y="3006168"/>
              <a:ext cx="771118" cy="764381"/>
            </a:xfrm>
            <a:custGeom>
              <a:avLst/>
              <a:gdLst/>
              <a:ahLst/>
              <a:cxnLst>
                <a:cxn ang="0">
                  <a:pos x="wd2" y="hd2"/>
                </a:cxn>
                <a:cxn ang="5400000">
                  <a:pos x="wd2" y="hd2"/>
                </a:cxn>
                <a:cxn ang="10800000">
                  <a:pos x="wd2" y="hd2"/>
                </a:cxn>
                <a:cxn ang="16200000">
                  <a:pos x="wd2" y="hd2"/>
                </a:cxn>
              </a:cxnLst>
              <a:rect l="0" t="0" r="r" b="b"/>
              <a:pathLst>
                <a:path w="21431" h="21158" extrusionOk="0">
                  <a:moveTo>
                    <a:pt x="2628" y="18218"/>
                  </a:moveTo>
                  <a:cubicBezTo>
                    <a:pt x="2628" y="17846"/>
                    <a:pt x="1808" y="17920"/>
                    <a:pt x="1771" y="17585"/>
                  </a:cubicBezTo>
                  <a:cubicBezTo>
                    <a:pt x="1733" y="17251"/>
                    <a:pt x="1174" y="17438"/>
                    <a:pt x="614" y="17846"/>
                  </a:cubicBezTo>
                  <a:cubicBezTo>
                    <a:pt x="55" y="18254"/>
                    <a:pt x="-132" y="18329"/>
                    <a:pt x="92" y="18737"/>
                  </a:cubicBezTo>
                  <a:cubicBezTo>
                    <a:pt x="316" y="19146"/>
                    <a:pt x="651" y="18775"/>
                    <a:pt x="800" y="18366"/>
                  </a:cubicBezTo>
                  <a:cubicBezTo>
                    <a:pt x="950" y="17957"/>
                    <a:pt x="1322" y="18960"/>
                    <a:pt x="988" y="19629"/>
                  </a:cubicBezTo>
                  <a:cubicBezTo>
                    <a:pt x="651" y="20298"/>
                    <a:pt x="1030" y="21240"/>
                    <a:pt x="1471" y="21152"/>
                  </a:cubicBezTo>
                  <a:cubicBezTo>
                    <a:pt x="1845" y="21078"/>
                    <a:pt x="2330" y="19740"/>
                    <a:pt x="2890" y="19034"/>
                  </a:cubicBezTo>
                  <a:cubicBezTo>
                    <a:pt x="3449" y="18329"/>
                    <a:pt x="2628" y="18588"/>
                    <a:pt x="2628" y="18218"/>
                  </a:cubicBezTo>
                  <a:close/>
                  <a:moveTo>
                    <a:pt x="5202" y="16768"/>
                  </a:moveTo>
                  <a:cubicBezTo>
                    <a:pt x="5053" y="17177"/>
                    <a:pt x="4606" y="16991"/>
                    <a:pt x="4009" y="17103"/>
                  </a:cubicBezTo>
                  <a:cubicBezTo>
                    <a:pt x="3412" y="17214"/>
                    <a:pt x="3392" y="18632"/>
                    <a:pt x="3823" y="18775"/>
                  </a:cubicBezTo>
                  <a:cubicBezTo>
                    <a:pt x="4158" y="18886"/>
                    <a:pt x="4419" y="18886"/>
                    <a:pt x="4531" y="18440"/>
                  </a:cubicBezTo>
                  <a:cubicBezTo>
                    <a:pt x="4642" y="17995"/>
                    <a:pt x="5240" y="17846"/>
                    <a:pt x="5613" y="18031"/>
                  </a:cubicBezTo>
                  <a:cubicBezTo>
                    <a:pt x="5986" y="18218"/>
                    <a:pt x="6471" y="17474"/>
                    <a:pt x="6471" y="16916"/>
                  </a:cubicBezTo>
                  <a:cubicBezTo>
                    <a:pt x="6471" y="16359"/>
                    <a:pt x="5352" y="16359"/>
                    <a:pt x="5202" y="16768"/>
                  </a:cubicBezTo>
                  <a:close/>
                  <a:moveTo>
                    <a:pt x="13410" y="7108"/>
                  </a:moveTo>
                  <a:cubicBezTo>
                    <a:pt x="13037" y="7294"/>
                    <a:pt x="12775" y="8445"/>
                    <a:pt x="13186" y="8779"/>
                  </a:cubicBezTo>
                  <a:cubicBezTo>
                    <a:pt x="13596" y="9114"/>
                    <a:pt x="12514" y="9746"/>
                    <a:pt x="12551" y="10452"/>
                  </a:cubicBezTo>
                  <a:cubicBezTo>
                    <a:pt x="12589" y="11158"/>
                    <a:pt x="11880" y="11158"/>
                    <a:pt x="11767" y="11677"/>
                  </a:cubicBezTo>
                  <a:cubicBezTo>
                    <a:pt x="11656" y="12198"/>
                    <a:pt x="11246" y="12087"/>
                    <a:pt x="10612" y="12570"/>
                  </a:cubicBezTo>
                  <a:cubicBezTo>
                    <a:pt x="9978" y="13052"/>
                    <a:pt x="9642" y="12495"/>
                    <a:pt x="9791" y="12161"/>
                  </a:cubicBezTo>
                  <a:cubicBezTo>
                    <a:pt x="9940" y="11826"/>
                    <a:pt x="8821" y="12347"/>
                    <a:pt x="8858" y="13165"/>
                  </a:cubicBezTo>
                  <a:cubicBezTo>
                    <a:pt x="8896" y="13982"/>
                    <a:pt x="7814" y="14056"/>
                    <a:pt x="8075" y="14427"/>
                  </a:cubicBezTo>
                  <a:cubicBezTo>
                    <a:pt x="8337" y="14800"/>
                    <a:pt x="7255" y="15021"/>
                    <a:pt x="7291" y="14687"/>
                  </a:cubicBezTo>
                  <a:cubicBezTo>
                    <a:pt x="7329" y="14353"/>
                    <a:pt x="6619" y="14540"/>
                    <a:pt x="5763" y="14874"/>
                  </a:cubicBezTo>
                  <a:cubicBezTo>
                    <a:pt x="4905" y="15208"/>
                    <a:pt x="4381" y="14502"/>
                    <a:pt x="3897" y="14985"/>
                  </a:cubicBezTo>
                  <a:cubicBezTo>
                    <a:pt x="3412" y="15469"/>
                    <a:pt x="2591" y="16323"/>
                    <a:pt x="1957" y="16434"/>
                  </a:cubicBezTo>
                  <a:cubicBezTo>
                    <a:pt x="1322" y="16545"/>
                    <a:pt x="1689" y="17311"/>
                    <a:pt x="1957" y="17177"/>
                  </a:cubicBezTo>
                  <a:cubicBezTo>
                    <a:pt x="2405" y="16954"/>
                    <a:pt x="3114" y="17177"/>
                    <a:pt x="3338" y="16842"/>
                  </a:cubicBezTo>
                  <a:cubicBezTo>
                    <a:pt x="3561" y="16508"/>
                    <a:pt x="5389" y="16100"/>
                    <a:pt x="6508" y="16063"/>
                  </a:cubicBezTo>
                  <a:cubicBezTo>
                    <a:pt x="7627" y="16025"/>
                    <a:pt x="6956" y="16582"/>
                    <a:pt x="7031" y="17177"/>
                  </a:cubicBezTo>
                  <a:cubicBezTo>
                    <a:pt x="7105" y="17771"/>
                    <a:pt x="8038" y="17660"/>
                    <a:pt x="8523" y="17103"/>
                  </a:cubicBezTo>
                  <a:cubicBezTo>
                    <a:pt x="9007" y="16545"/>
                    <a:pt x="9381" y="16582"/>
                    <a:pt x="8970" y="16247"/>
                  </a:cubicBezTo>
                  <a:cubicBezTo>
                    <a:pt x="8559" y="15914"/>
                    <a:pt x="9045" y="15616"/>
                    <a:pt x="9344" y="16063"/>
                  </a:cubicBezTo>
                  <a:cubicBezTo>
                    <a:pt x="9642" y="16508"/>
                    <a:pt x="10574" y="16545"/>
                    <a:pt x="10948" y="15951"/>
                  </a:cubicBezTo>
                  <a:cubicBezTo>
                    <a:pt x="11321" y="15356"/>
                    <a:pt x="11432" y="16063"/>
                    <a:pt x="11880" y="16025"/>
                  </a:cubicBezTo>
                  <a:cubicBezTo>
                    <a:pt x="12328" y="15988"/>
                    <a:pt x="12589" y="14874"/>
                    <a:pt x="12627" y="15282"/>
                  </a:cubicBezTo>
                  <a:cubicBezTo>
                    <a:pt x="12664" y="15690"/>
                    <a:pt x="13372" y="15579"/>
                    <a:pt x="13820" y="15097"/>
                  </a:cubicBezTo>
                  <a:cubicBezTo>
                    <a:pt x="14268" y="14613"/>
                    <a:pt x="13858" y="13759"/>
                    <a:pt x="14156" y="13313"/>
                  </a:cubicBezTo>
                  <a:cubicBezTo>
                    <a:pt x="14454" y="12867"/>
                    <a:pt x="14753" y="11938"/>
                    <a:pt x="14454" y="11381"/>
                  </a:cubicBezTo>
                  <a:cubicBezTo>
                    <a:pt x="14156" y="10823"/>
                    <a:pt x="15126" y="10452"/>
                    <a:pt x="15611" y="10005"/>
                  </a:cubicBezTo>
                  <a:cubicBezTo>
                    <a:pt x="16096" y="9560"/>
                    <a:pt x="15051" y="7331"/>
                    <a:pt x="15014" y="6662"/>
                  </a:cubicBezTo>
                  <a:cubicBezTo>
                    <a:pt x="14977" y="5993"/>
                    <a:pt x="13782" y="6922"/>
                    <a:pt x="13410" y="7108"/>
                  </a:cubicBezTo>
                  <a:close/>
                  <a:moveTo>
                    <a:pt x="20274" y="2017"/>
                  </a:moveTo>
                  <a:cubicBezTo>
                    <a:pt x="20014" y="1683"/>
                    <a:pt x="19566" y="2203"/>
                    <a:pt x="19006" y="2315"/>
                  </a:cubicBezTo>
                  <a:cubicBezTo>
                    <a:pt x="18446" y="2426"/>
                    <a:pt x="16693" y="977"/>
                    <a:pt x="16245" y="308"/>
                  </a:cubicBezTo>
                  <a:cubicBezTo>
                    <a:pt x="15797" y="-360"/>
                    <a:pt x="15051" y="197"/>
                    <a:pt x="15425" y="680"/>
                  </a:cubicBezTo>
                  <a:cubicBezTo>
                    <a:pt x="15798" y="1163"/>
                    <a:pt x="15349" y="1311"/>
                    <a:pt x="15349" y="1981"/>
                  </a:cubicBezTo>
                  <a:cubicBezTo>
                    <a:pt x="15349" y="2649"/>
                    <a:pt x="14902" y="2649"/>
                    <a:pt x="14977" y="3095"/>
                  </a:cubicBezTo>
                  <a:cubicBezTo>
                    <a:pt x="15051" y="3541"/>
                    <a:pt x="14379" y="3467"/>
                    <a:pt x="13931" y="3541"/>
                  </a:cubicBezTo>
                  <a:cubicBezTo>
                    <a:pt x="13485" y="3616"/>
                    <a:pt x="13970" y="4062"/>
                    <a:pt x="13447" y="4285"/>
                  </a:cubicBezTo>
                  <a:cubicBezTo>
                    <a:pt x="12925" y="4507"/>
                    <a:pt x="12962" y="4879"/>
                    <a:pt x="13223" y="5027"/>
                  </a:cubicBezTo>
                  <a:cubicBezTo>
                    <a:pt x="13485" y="5176"/>
                    <a:pt x="13298" y="5659"/>
                    <a:pt x="13223" y="5993"/>
                  </a:cubicBezTo>
                  <a:cubicBezTo>
                    <a:pt x="13148" y="6328"/>
                    <a:pt x="13558" y="6068"/>
                    <a:pt x="13858" y="5733"/>
                  </a:cubicBezTo>
                  <a:cubicBezTo>
                    <a:pt x="14156" y="5399"/>
                    <a:pt x="14467" y="5894"/>
                    <a:pt x="14529" y="5584"/>
                  </a:cubicBezTo>
                  <a:cubicBezTo>
                    <a:pt x="14604" y="5214"/>
                    <a:pt x="13746" y="5027"/>
                    <a:pt x="13782" y="4655"/>
                  </a:cubicBezTo>
                  <a:cubicBezTo>
                    <a:pt x="13820" y="4285"/>
                    <a:pt x="14379" y="4767"/>
                    <a:pt x="14828" y="4544"/>
                  </a:cubicBezTo>
                  <a:cubicBezTo>
                    <a:pt x="15276" y="4321"/>
                    <a:pt x="16170" y="4507"/>
                    <a:pt x="16730" y="4990"/>
                  </a:cubicBezTo>
                  <a:cubicBezTo>
                    <a:pt x="17289" y="5473"/>
                    <a:pt x="17439" y="5288"/>
                    <a:pt x="17551" y="4693"/>
                  </a:cubicBezTo>
                  <a:cubicBezTo>
                    <a:pt x="17662" y="4099"/>
                    <a:pt x="18520" y="3839"/>
                    <a:pt x="19378" y="3839"/>
                  </a:cubicBezTo>
                  <a:cubicBezTo>
                    <a:pt x="20237" y="3839"/>
                    <a:pt x="20312" y="3429"/>
                    <a:pt x="20051" y="3243"/>
                  </a:cubicBezTo>
                  <a:cubicBezTo>
                    <a:pt x="19790" y="3059"/>
                    <a:pt x="21468" y="1981"/>
                    <a:pt x="21430" y="1683"/>
                  </a:cubicBezTo>
                  <a:cubicBezTo>
                    <a:pt x="21393" y="1386"/>
                    <a:pt x="20535" y="2352"/>
                    <a:pt x="20274" y="201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6" name="Shape 2372"/>
            <p:cNvSpPr/>
            <p:nvPr/>
          </p:nvSpPr>
          <p:spPr>
            <a:xfrm>
              <a:off x="11030898" y="2509281"/>
              <a:ext cx="2718964" cy="1867425"/>
            </a:xfrm>
            <a:custGeom>
              <a:avLst/>
              <a:gdLst/>
              <a:ahLst/>
              <a:cxnLst>
                <a:cxn ang="0">
                  <a:pos x="wd2" y="hd2"/>
                </a:cxn>
                <a:cxn ang="5400000">
                  <a:pos x="wd2" y="hd2"/>
                </a:cxn>
                <a:cxn ang="10800000">
                  <a:pos x="wd2" y="hd2"/>
                </a:cxn>
                <a:cxn ang="16200000">
                  <a:pos x="wd2" y="hd2"/>
                </a:cxn>
              </a:cxnLst>
              <a:rect l="0" t="0" r="r" b="b"/>
              <a:pathLst>
                <a:path w="21536" h="21357" extrusionOk="0">
                  <a:moveTo>
                    <a:pt x="12477" y="20436"/>
                  </a:moveTo>
                  <a:cubicBezTo>
                    <a:pt x="12339" y="20436"/>
                    <a:pt x="11988" y="20727"/>
                    <a:pt x="12127" y="21141"/>
                  </a:cubicBezTo>
                  <a:cubicBezTo>
                    <a:pt x="12265" y="21556"/>
                    <a:pt x="12722" y="21280"/>
                    <a:pt x="12733" y="21095"/>
                  </a:cubicBezTo>
                  <a:cubicBezTo>
                    <a:pt x="12743" y="20911"/>
                    <a:pt x="12952" y="20622"/>
                    <a:pt x="12924" y="20482"/>
                  </a:cubicBezTo>
                  <a:cubicBezTo>
                    <a:pt x="12903" y="20374"/>
                    <a:pt x="12616" y="20436"/>
                    <a:pt x="12477" y="20436"/>
                  </a:cubicBezTo>
                  <a:close/>
                  <a:moveTo>
                    <a:pt x="16273" y="18348"/>
                  </a:moveTo>
                  <a:cubicBezTo>
                    <a:pt x="16157" y="18962"/>
                    <a:pt x="16429" y="19274"/>
                    <a:pt x="16465" y="19238"/>
                  </a:cubicBezTo>
                  <a:cubicBezTo>
                    <a:pt x="16571" y="19131"/>
                    <a:pt x="17007" y="17810"/>
                    <a:pt x="16911" y="17626"/>
                  </a:cubicBezTo>
                  <a:cubicBezTo>
                    <a:pt x="16816" y="17442"/>
                    <a:pt x="16390" y="17733"/>
                    <a:pt x="16273" y="18348"/>
                  </a:cubicBezTo>
                  <a:close/>
                  <a:moveTo>
                    <a:pt x="21483" y="3809"/>
                  </a:moveTo>
                  <a:cubicBezTo>
                    <a:pt x="21494" y="3533"/>
                    <a:pt x="21270" y="3625"/>
                    <a:pt x="21196" y="3702"/>
                  </a:cubicBezTo>
                  <a:cubicBezTo>
                    <a:pt x="21122" y="3779"/>
                    <a:pt x="20909" y="3702"/>
                    <a:pt x="20845" y="3886"/>
                  </a:cubicBezTo>
                  <a:cubicBezTo>
                    <a:pt x="20781" y="4070"/>
                    <a:pt x="20675" y="3963"/>
                    <a:pt x="20526" y="3994"/>
                  </a:cubicBezTo>
                  <a:cubicBezTo>
                    <a:pt x="20378" y="4024"/>
                    <a:pt x="20165" y="3932"/>
                    <a:pt x="20175" y="3794"/>
                  </a:cubicBezTo>
                  <a:cubicBezTo>
                    <a:pt x="20186" y="3656"/>
                    <a:pt x="20090" y="3518"/>
                    <a:pt x="20101" y="3349"/>
                  </a:cubicBezTo>
                  <a:cubicBezTo>
                    <a:pt x="20112" y="3180"/>
                    <a:pt x="19952" y="3257"/>
                    <a:pt x="19846" y="3103"/>
                  </a:cubicBezTo>
                  <a:cubicBezTo>
                    <a:pt x="19739" y="2950"/>
                    <a:pt x="19527" y="2842"/>
                    <a:pt x="19484" y="2873"/>
                  </a:cubicBezTo>
                  <a:cubicBezTo>
                    <a:pt x="19442" y="2903"/>
                    <a:pt x="19314" y="2704"/>
                    <a:pt x="19133" y="2689"/>
                  </a:cubicBezTo>
                  <a:cubicBezTo>
                    <a:pt x="18953" y="2673"/>
                    <a:pt x="18974" y="2504"/>
                    <a:pt x="18995" y="2397"/>
                  </a:cubicBezTo>
                  <a:cubicBezTo>
                    <a:pt x="19016" y="2290"/>
                    <a:pt x="18846" y="1952"/>
                    <a:pt x="18814" y="1767"/>
                  </a:cubicBezTo>
                  <a:cubicBezTo>
                    <a:pt x="18782" y="1583"/>
                    <a:pt x="18655" y="1553"/>
                    <a:pt x="18602" y="1153"/>
                  </a:cubicBezTo>
                  <a:cubicBezTo>
                    <a:pt x="18549" y="754"/>
                    <a:pt x="18400" y="862"/>
                    <a:pt x="18432" y="678"/>
                  </a:cubicBezTo>
                  <a:cubicBezTo>
                    <a:pt x="18464" y="494"/>
                    <a:pt x="18251" y="401"/>
                    <a:pt x="18198" y="294"/>
                  </a:cubicBezTo>
                  <a:cubicBezTo>
                    <a:pt x="18145" y="186"/>
                    <a:pt x="17921" y="232"/>
                    <a:pt x="17762" y="110"/>
                  </a:cubicBezTo>
                  <a:cubicBezTo>
                    <a:pt x="17602" y="-13"/>
                    <a:pt x="17507" y="79"/>
                    <a:pt x="17358" y="18"/>
                  </a:cubicBezTo>
                  <a:cubicBezTo>
                    <a:pt x="17209" y="-44"/>
                    <a:pt x="16869" y="79"/>
                    <a:pt x="16826" y="79"/>
                  </a:cubicBezTo>
                  <a:cubicBezTo>
                    <a:pt x="16784" y="79"/>
                    <a:pt x="16518" y="2"/>
                    <a:pt x="16369" y="294"/>
                  </a:cubicBezTo>
                  <a:cubicBezTo>
                    <a:pt x="16220" y="586"/>
                    <a:pt x="16337" y="570"/>
                    <a:pt x="16401" y="570"/>
                  </a:cubicBezTo>
                  <a:cubicBezTo>
                    <a:pt x="16465" y="570"/>
                    <a:pt x="16497" y="846"/>
                    <a:pt x="16507" y="939"/>
                  </a:cubicBezTo>
                  <a:cubicBezTo>
                    <a:pt x="16518" y="1030"/>
                    <a:pt x="16401" y="1169"/>
                    <a:pt x="16348" y="1200"/>
                  </a:cubicBezTo>
                  <a:cubicBezTo>
                    <a:pt x="16295" y="1231"/>
                    <a:pt x="16146" y="1568"/>
                    <a:pt x="16124" y="1691"/>
                  </a:cubicBezTo>
                  <a:cubicBezTo>
                    <a:pt x="16103" y="1814"/>
                    <a:pt x="15933" y="2120"/>
                    <a:pt x="15954" y="2228"/>
                  </a:cubicBezTo>
                  <a:cubicBezTo>
                    <a:pt x="15975" y="2336"/>
                    <a:pt x="15869" y="2443"/>
                    <a:pt x="15795" y="2458"/>
                  </a:cubicBezTo>
                  <a:cubicBezTo>
                    <a:pt x="15720" y="2474"/>
                    <a:pt x="15518" y="2689"/>
                    <a:pt x="15455" y="2719"/>
                  </a:cubicBezTo>
                  <a:cubicBezTo>
                    <a:pt x="15391" y="2750"/>
                    <a:pt x="15136" y="2689"/>
                    <a:pt x="15104" y="2581"/>
                  </a:cubicBezTo>
                  <a:cubicBezTo>
                    <a:pt x="15094" y="2546"/>
                    <a:pt x="15062" y="2518"/>
                    <a:pt x="15024" y="2495"/>
                  </a:cubicBezTo>
                  <a:lnTo>
                    <a:pt x="14736" y="3325"/>
                  </a:lnTo>
                  <a:lnTo>
                    <a:pt x="14713" y="3593"/>
                  </a:lnTo>
                  <a:cubicBezTo>
                    <a:pt x="14713" y="3593"/>
                    <a:pt x="14528" y="3660"/>
                    <a:pt x="14666" y="3860"/>
                  </a:cubicBezTo>
                  <a:cubicBezTo>
                    <a:pt x="14805" y="4061"/>
                    <a:pt x="14829" y="3894"/>
                    <a:pt x="15037" y="3894"/>
                  </a:cubicBezTo>
                  <a:cubicBezTo>
                    <a:pt x="15246" y="3894"/>
                    <a:pt x="15338" y="4128"/>
                    <a:pt x="15385" y="3961"/>
                  </a:cubicBezTo>
                  <a:cubicBezTo>
                    <a:pt x="15431" y="3794"/>
                    <a:pt x="15616" y="3693"/>
                    <a:pt x="15732" y="3894"/>
                  </a:cubicBezTo>
                  <a:cubicBezTo>
                    <a:pt x="15848" y="4094"/>
                    <a:pt x="16219" y="4429"/>
                    <a:pt x="16195" y="4596"/>
                  </a:cubicBezTo>
                  <a:cubicBezTo>
                    <a:pt x="16172" y="4763"/>
                    <a:pt x="15964" y="4730"/>
                    <a:pt x="15825" y="4663"/>
                  </a:cubicBezTo>
                  <a:cubicBezTo>
                    <a:pt x="15686" y="4596"/>
                    <a:pt x="15500" y="4797"/>
                    <a:pt x="15362" y="4797"/>
                  </a:cubicBezTo>
                  <a:cubicBezTo>
                    <a:pt x="15222" y="4797"/>
                    <a:pt x="15061" y="4864"/>
                    <a:pt x="14921" y="5065"/>
                  </a:cubicBezTo>
                  <a:cubicBezTo>
                    <a:pt x="14782" y="5265"/>
                    <a:pt x="14805" y="5466"/>
                    <a:pt x="14597" y="5499"/>
                  </a:cubicBezTo>
                  <a:cubicBezTo>
                    <a:pt x="14389" y="5533"/>
                    <a:pt x="14296" y="5499"/>
                    <a:pt x="14064" y="5733"/>
                  </a:cubicBezTo>
                  <a:cubicBezTo>
                    <a:pt x="13833" y="5968"/>
                    <a:pt x="13578" y="5867"/>
                    <a:pt x="13485" y="5800"/>
                  </a:cubicBezTo>
                  <a:cubicBezTo>
                    <a:pt x="13392" y="5733"/>
                    <a:pt x="13230" y="5700"/>
                    <a:pt x="13138" y="5934"/>
                  </a:cubicBezTo>
                  <a:cubicBezTo>
                    <a:pt x="13045" y="6168"/>
                    <a:pt x="13253" y="6268"/>
                    <a:pt x="13230" y="6536"/>
                  </a:cubicBezTo>
                  <a:cubicBezTo>
                    <a:pt x="13207" y="6804"/>
                    <a:pt x="12976" y="6737"/>
                    <a:pt x="12790" y="7038"/>
                  </a:cubicBezTo>
                  <a:cubicBezTo>
                    <a:pt x="12605" y="7339"/>
                    <a:pt x="12304" y="7473"/>
                    <a:pt x="12142" y="7439"/>
                  </a:cubicBezTo>
                  <a:cubicBezTo>
                    <a:pt x="11980" y="7406"/>
                    <a:pt x="11632" y="7272"/>
                    <a:pt x="11331" y="7473"/>
                  </a:cubicBezTo>
                  <a:cubicBezTo>
                    <a:pt x="11030" y="7673"/>
                    <a:pt x="10821" y="7975"/>
                    <a:pt x="10705" y="7941"/>
                  </a:cubicBezTo>
                  <a:cubicBezTo>
                    <a:pt x="10590" y="7907"/>
                    <a:pt x="10590" y="7706"/>
                    <a:pt x="10428" y="7740"/>
                  </a:cubicBezTo>
                  <a:cubicBezTo>
                    <a:pt x="10265" y="7774"/>
                    <a:pt x="10173" y="7706"/>
                    <a:pt x="10057" y="7606"/>
                  </a:cubicBezTo>
                  <a:cubicBezTo>
                    <a:pt x="9941" y="7506"/>
                    <a:pt x="9849" y="7673"/>
                    <a:pt x="9663" y="7473"/>
                  </a:cubicBezTo>
                  <a:cubicBezTo>
                    <a:pt x="9478" y="7272"/>
                    <a:pt x="9154" y="7305"/>
                    <a:pt x="9015" y="7272"/>
                  </a:cubicBezTo>
                  <a:cubicBezTo>
                    <a:pt x="8876" y="7239"/>
                    <a:pt x="8343" y="7272"/>
                    <a:pt x="8157" y="7239"/>
                  </a:cubicBezTo>
                  <a:cubicBezTo>
                    <a:pt x="7972" y="7205"/>
                    <a:pt x="7717" y="7305"/>
                    <a:pt x="7694" y="7172"/>
                  </a:cubicBezTo>
                  <a:cubicBezTo>
                    <a:pt x="7671" y="7038"/>
                    <a:pt x="7532" y="6937"/>
                    <a:pt x="7486" y="6637"/>
                  </a:cubicBezTo>
                  <a:cubicBezTo>
                    <a:pt x="7440" y="6335"/>
                    <a:pt x="7324" y="6235"/>
                    <a:pt x="7208" y="6202"/>
                  </a:cubicBezTo>
                  <a:cubicBezTo>
                    <a:pt x="7092" y="6168"/>
                    <a:pt x="7078" y="5992"/>
                    <a:pt x="6976" y="5968"/>
                  </a:cubicBezTo>
                  <a:cubicBezTo>
                    <a:pt x="6927" y="5956"/>
                    <a:pt x="6868" y="5733"/>
                    <a:pt x="6707" y="5733"/>
                  </a:cubicBezTo>
                  <a:cubicBezTo>
                    <a:pt x="6545" y="5733"/>
                    <a:pt x="5978" y="5637"/>
                    <a:pt x="5897" y="5446"/>
                  </a:cubicBezTo>
                  <a:cubicBezTo>
                    <a:pt x="5816" y="5255"/>
                    <a:pt x="5978" y="5212"/>
                    <a:pt x="5978" y="5021"/>
                  </a:cubicBezTo>
                  <a:cubicBezTo>
                    <a:pt x="5978" y="4830"/>
                    <a:pt x="6066" y="4574"/>
                    <a:pt x="6000" y="4500"/>
                  </a:cubicBezTo>
                  <a:cubicBezTo>
                    <a:pt x="5934" y="4426"/>
                    <a:pt x="5823" y="4256"/>
                    <a:pt x="5809" y="4107"/>
                  </a:cubicBezTo>
                  <a:cubicBezTo>
                    <a:pt x="5794" y="3958"/>
                    <a:pt x="5617" y="3757"/>
                    <a:pt x="5499" y="3746"/>
                  </a:cubicBezTo>
                  <a:cubicBezTo>
                    <a:pt x="5382" y="3735"/>
                    <a:pt x="5286" y="3629"/>
                    <a:pt x="5176" y="3491"/>
                  </a:cubicBezTo>
                  <a:cubicBezTo>
                    <a:pt x="5065" y="3353"/>
                    <a:pt x="4962" y="3363"/>
                    <a:pt x="4918" y="3012"/>
                  </a:cubicBezTo>
                  <a:cubicBezTo>
                    <a:pt x="4915" y="2989"/>
                    <a:pt x="4910" y="2971"/>
                    <a:pt x="4906" y="2950"/>
                  </a:cubicBezTo>
                  <a:cubicBezTo>
                    <a:pt x="4862" y="2944"/>
                    <a:pt x="4805" y="2919"/>
                    <a:pt x="4769" y="2919"/>
                  </a:cubicBezTo>
                  <a:cubicBezTo>
                    <a:pt x="4740" y="2919"/>
                    <a:pt x="4706" y="2884"/>
                    <a:pt x="4675" y="2838"/>
                  </a:cubicBezTo>
                  <a:cubicBezTo>
                    <a:pt x="4646" y="2984"/>
                    <a:pt x="4550" y="3057"/>
                    <a:pt x="4550" y="3172"/>
                  </a:cubicBezTo>
                  <a:cubicBezTo>
                    <a:pt x="4550" y="3299"/>
                    <a:pt x="4513" y="3459"/>
                    <a:pt x="4396" y="3459"/>
                  </a:cubicBezTo>
                  <a:cubicBezTo>
                    <a:pt x="4278" y="3459"/>
                    <a:pt x="4168" y="3586"/>
                    <a:pt x="4160" y="3852"/>
                  </a:cubicBezTo>
                  <a:cubicBezTo>
                    <a:pt x="4153" y="4118"/>
                    <a:pt x="4263" y="4150"/>
                    <a:pt x="4212" y="4267"/>
                  </a:cubicBezTo>
                  <a:cubicBezTo>
                    <a:pt x="4160" y="4384"/>
                    <a:pt x="3946" y="4500"/>
                    <a:pt x="3873" y="4447"/>
                  </a:cubicBezTo>
                  <a:cubicBezTo>
                    <a:pt x="3799" y="4394"/>
                    <a:pt x="3660" y="4426"/>
                    <a:pt x="3542" y="4405"/>
                  </a:cubicBezTo>
                  <a:cubicBezTo>
                    <a:pt x="3424" y="4384"/>
                    <a:pt x="3336" y="4171"/>
                    <a:pt x="3299" y="4405"/>
                  </a:cubicBezTo>
                  <a:cubicBezTo>
                    <a:pt x="3262" y="4639"/>
                    <a:pt x="3019" y="5329"/>
                    <a:pt x="3078" y="5403"/>
                  </a:cubicBezTo>
                  <a:cubicBezTo>
                    <a:pt x="3137" y="5478"/>
                    <a:pt x="3181" y="5648"/>
                    <a:pt x="3078" y="5648"/>
                  </a:cubicBezTo>
                  <a:cubicBezTo>
                    <a:pt x="2975" y="5648"/>
                    <a:pt x="2872" y="5627"/>
                    <a:pt x="2821" y="5552"/>
                  </a:cubicBezTo>
                  <a:cubicBezTo>
                    <a:pt x="2769" y="5478"/>
                    <a:pt x="2601" y="5656"/>
                    <a:pt x="2482" y="5648"/>
                  </a:cubicBezTo>
                  <a:cubicBezTo>
                    <a:pt x="2427" y="5644"/>
                    <a:pt x="2196" y="5794"/>
                    <a:pt x="2276" y="5851"/>
                  </a:cubicBezTo>
                  <a:cubicBezTo>
                    <a:pt x="2355" y="5909"/>
                    <a:pt x="2355" y="6185"/>
                    <a:pt x="2355" y="6300"/>
                  </a:cubicBezTo>
                  <a:cubicBezTo>
                    <a:pt x="2355" y="6415"/>
                    <a:pt x="2531" y="6761"/>
                    <a:pt x="2499" y="6876"/>
                  </a:cubicBezTo>
                  <a:cubicBezTo>
                    <a:pt x="2467" y="6991"/>
                    <a:pt x="2308" y="7118"/>
                    <a:pt x="2308" y="7267"/>
                  </a:cubicBezTo>
                  <a:cubicBezTo>
                    <a:pt x="2308" y="7417"/>
                    <a:pt x="2340" y="7555"/>
                    <a:pt x="2284" y="7590"/>
                  </a:cubicBezTo>
                  <a:cubicBezTo>
                    <a:pt x="2228" y="7624"/>
                    <a:pt x="2052" y="7728"/>
                    <a:pt x="1965" y="7820"/>
                  </a:cubicBezTo>
                  <a:cubicBezTo>
                    <a:pt x="1877" y="7912"/>
                    <a:pt x="1733" y="7912"/>
                    <a:pt x="1686" y="8050"/>
                  </a:cubicBezTo>
                  <a:cubicBezTo>
                    <a:pt x="1638" y="8188"/>
                    <a:pt x="1566" y="8308"/>
                    <a:pt x="1399" y="8281"/>
                  </a:cubicBezTo>
                  <a:cubicBezTo>
                    <a:pt x="1255" y="8257"/>
                    <a:pt x="1183" y="8223"/>
                    <a:pt x="1071" y="8419"/>
                  </a:cubicBezTo>
                  <a:cubicBezTo>
                    <a:pt x="960" y="8614"/>
                    <a:pt x="936" y="8534"/>
                    <a:pt x="856" y="8626"/>
                  </a:cubicBezTo>
                  <a:cubicBezTo>
                    <a:pt x="777" y="8718"/>
                    <a:pt x="697" y="8557"/>
                    <a:pt x="633" y="8522"/>
                  </a:cubicBezTo>
                  <a:cubicBezTo>
                    <a:pt x="569" y="8488"/>
                    <a:pt x="482" y="8626"/>
                    <a:pt x="418" y="8626"/>
                  </a:cubicBezTo>
                  <a:cubicBezTo>
                    <a:pt x="354" y="8626"/>
                    <a:pt x="298" y="8775"/>
                    <a:pt x="219" y="8810"/>
                  </a:cubicBezTo>
                  <a:cubicBezTo>
                    <a:pt x="138" y="8845"/>
                    <a:pt x="59" y="8810"/>
                    <a:pt x="59" y="8948"/>
                  </a:cubicBezTo>
                  <a:cubicBezTo>
                    <a:pt x="59" y="9033"/>
                    <a:pt x="44" y="9132"/>
                    <a:pt x="0" y="9206"/>
                  </a:cubicBezTo>
                  <a:lnTo>
                    <a:pt x="57" y="9656"/>
                  </a:lnTo>
                  <a:cubicBezTo>
                    <a:pt x="57" y="9656"/>
                    <a:pt x="398" y="9820"/>
                    <a:pt x="412" y="9985"/>
                  </a:cubicBezTo>
                  <a:cubicBezTo>
                    <a:pt x="426" y="10149"/>
                    <a:pt x="483" y="10682"/>
                    <a:pt x="483" y="10682"/>
                  </a:cubicBezTo>
                  <a:cubicBezTo>
                    <a:pt x="483" y="10682"/>
                    <a:pt x="479" y="10682"/>
                    <a:pt x="473" y="10683"/>
                  </a:cubicBezTo>
                  <a:cubicBezTo>
                    <a:pt x="611" y="10840"/>
                    <a:pt x="800" y="11007"/>
                    <a:pt x="800" y="11067"/>
                  </a:cubicBezTo>
                  <a:cubicBezTo>
                    <a:pt x="800" y="11136"/>
                    <a:pt x="817" y="11343"/>
                    <a:pt x="984" y="11458"/>
                  </a:cubicBezTo>
                  <a:cubicBezTo>
                    <a:pt x="1090" y="11531"/>
                    <a:pt x="1199" y="11609"/>
                    <a:pt x="1265" y="11674"/>
                  </a:cubicBezTo>
                  <a:cubicBezTo>
                    <a:pt x="1273" y="11644"/>
                    <a:pt x="1278" y="11625"/>
                    <a:pt x="1278" y="11625"/>
                  </a:cubicBezTo>
                  <a:lnTo>
                    <a:pt x="1420" y="11604"/>
                  </a:lnTo>
                  <a:cubicBezTo>
                    <a:pt x="1420" y="11604"/>
                    <a:pt x="1462" y="11642"/>
                    <a:pt x="1501" y="11704"/>
                  </a:cubicBezTo>
                  <a:cubicBezTo>
                    <a:pt x="1536" y="11538"/>
                    <a:pt x="1781" y="11356"/>
                    <a:pt x="1909" y="11366"/>
                  </a:cubicBezTo>
                  <a:cubicBezTo>
                    <a:pt x="2044" y="11378"/>
                    <a:pt x="2355" y="11735"/>
                    <a:pt x="2323" y="11861"/>
                  </a:cubicBezTo>
                  <a:cubicBezTo>
                    <a:pt x="2292" y="11988"/>
                    <a:pt x="2068" y="12449"/>
                    <a:pt x="1965" y="12483"/>
                  </a:cubicBezTo>
                  <a:cubicBezTo>
                    <a:pt x="1926" y="12496"/>
                    <a:pt x="1868" y="12503"/>
                    <a:pt x="1811" y="12506"/>
                  </a:cubicBezTo>
                  <a:cubicBezTo>
                    <a:pt x="1802" y="12581"/>
                    <a:pt x="1789" y="12651"/>
                    <a:pt x="1789" y="12691"/>
                  </a:cubicBezTo>
                  <a:cubicBezTo>
                    <a:pt x="1789" y="12794"/>
                    <a:pt x="1917" y="12957"/>
                    <a:pt x="1988" y="13141"/>
                  </a:cubicBezTo>
                  <a:cubicBezTo>
                    <a:pt x="2059" y="13326"/>
                    <a:pt x="1874" y="13449"/>
                    <a:pt x="1775" y="13326"/>
                  </a:cubicBezTo>
                  <a:cubicBezTo>
                    <a:pt x="1676" y="13203"/>
                    <a:pt x="1633" y="13449"/>
                    <a:pt x="1690" y="13551"/>
                  </a:cubicBezTo>
                  <a:cubicBezTo>
                    <a:pt x="1747" y="13654"/>
                    <a:pt x="1718" y="13941"/>
                    <a:pt x="1818" y="13962"/>
                  </a:cubicBezTo>
                  <a:cubicBezTo>
                    <a:pt x="1917" y="13982"/>
                    <a:pt x="2002" y="14269"/>
                    <a:pt x="2116" y="14269"/>
                  </a:cubicBezTo>
                  <a:cubicBezTo>
                    <a:pt x="2229" y="14269"/>
                    <a:pt x="2329" y="14535"/>
                    <a:pt x="2329" y="14535"/>
                  </a:cubicBezTo>
                  <a:cubicBezTo>
                    <a:pt x="2329" y="14535"/>
                    <a:pt x="2485" y="14679"/>
                    <a:pt x="2485" y="14761"/>
                  </a:cubicBezTo>
                  <a:cubicBezTo>
                    <a:pt x="2485" y="14771"/>
                    <a:pt x="2482" y="14781"/>
                    <a:pt x="2478" y="14792"/>
                  </a:cubicBezTo>
                  <a:cubicBezTo>
                    <a:pt x="2602" y="14774"/>
                    <a:pt x="2684" y="14768"/>
                    <a:pt x="2698" y="14694"/>
                  </a:cubicBezTo>
                  <a:cubicBezTo>
                    <a:pt x="2714" y="14613"/>
                    <a:pt x="2874" y="14613"/>
                    <a:pt x="2985" y="14774"/>
                  </a:cubicBezTo>
                  <a:cubicBezTo>
                    <a:pt x="3097" y="14936"/>
                    <a:pt x="3552" y="15350"/>
                    <a:pt x="3719" y="15546"/>
                  </a:cubicBezTo>
                  <a:cubicBezTo>
                    <a:pt x="3887" y="15742"/>
                    <a:pt x="4277" y="15960"/>
                    <a:pt x="4413" y="15949"/>
                  </a:cubicBezTo>
                  <a:cubicBezTo>
                    <a:pt x="4548" y="15937"/>
                    <a:pt x="4676" y="16087"/>
                    <a:pt x="4883" y="16075"/>
                  </a:cubicBezTo>
                  <a:cubicBezTo>
                    <a:pt x="4914" y="16074"/>
                    <a:pt x="4941" y="16075"/>
                    <a:pt x="4966" y="16078"/>
                  </a:cubicBezTo>
                  <a:cubicBezTo>
                    <a:pt x="4995" y="16033"/>
                    <a:pt x="5045" y="16032"/>
                    <a:pt x="5083" y="15950"/>
                  </a:cubicBezTo>
                  <a:cubicBezTo>
                    <a:pt x="5140" y="15827"/>
                    <a:pt x="5225" y="16053"/>
                    <a:pt x="5197" y="16216"/>
                  </a:cubicBezTo>
                  <a:cubicBezTo>
                    <a:pt x="5183" y="16292"/>
                    <a:pt x="5195" y="16377"/>
                    <a:pt x="5217" y="16444"/>
                  </a:cubicBezTo>
                  <a:cubicBezTo>
                    <a:pt x="5245" y="16386"/>
                    <a:pt x="5274" y="16308"/>
                    <a:pt x="5298" y="16225"/>
                  </a:cubicBezTo>
                  <a:cubicBezTo>
                    <a:pt x="5370" y="15972"/>
                    <a:pt x="5481" y="15983"/>
                    <a:pt x="5553" y="15903"/>
                  </a:cubicBezTo>
                  <a:cubicBezTo>
                    <a:pt x="5625" y="15822"/>
                    <a:pt x="5697" y="15857"/>
                    <a:pt x="5848" y="15972"/>
                  </a:cubicBezTo>
                  <a:cubicBezTo>
                    <a:pt x="5991" y="16080"/>
                    <a:pt x="6049" y="15852"/>
                    <a:pt x="6263" y="16135"/>
                  </a:cubicBezTo>
                  <a:cubicBezTo>
                    <a:pt x="6308" y="16107"/>
                    <a:pt x="6364" y="16073"/>
                    <a:pt x="6389" y="16073"/>
                  </a:cubicBezTo>
                  <a:cubicBezTo>
                    <a:pt x="6432" y="16073"/>
                    <a:pt x="6489" y="15950"/>
                    <a:pt x="6559" y="15847"/>
                  </a:cubicBezTo>
                  <a:cubicBezTo>
                    <a:pt x="6630" y="15745"/>
                    <a:pt x="6616" y="15621"/>
                    <a:pt x="6701" y="15642"/>
                  </a:cubicBezTo>
                  <a:cubicBezTo>
                    <a:pt x="6787" y="15663"/>
                    <a:pt x="6829" y="15499"/>
                    <a:pt x="7014" y="15355"/>
                  </a:cubicBezTo>
                  <a:cubicBezTo>
                    <a:pt x="7198" y="15212"/>
                    <a:pt x="7354" y="15438"/>
                    <a:pt x="7440" y="15335"/>
                  </a:cubicBezTo>
                  <a:cubicBezTo>
                    <a:pt x="7525" y="15232"/>
                    <a:pt x="7624" y="15191"/>
                    <a:pt x="7624" y="15294"/>
                  </a:cubicBezTo>
                  <a:cubicBezTo>
                    <a:pt x="7624" y="15397"/>
                    <a:pt x="7738" y="15520"/>
                    <a:pt x="7766" y="15642"/>
                  </a:cubicBezTo>
                  <a:cubicBezTo>
                    <a:pt x="7792" y="15752"/>
                    <a:pt x="7941" y="15797"/>
                    <a:pt x="7973" y="15804"/>
                  </a:cubicBezTo>
                  <a:cubicBezTo>
                    <a:pt x="7999" y="15784"/>
                    <a:pt x="8021" y="15766"/>
                    <a:pt x="8033" y="15753"/>
                  </a:cubicBezTo>
                  <a:cubicBezTo>
                    <a:pt x="8121" y="15661"/>
                    <a:pt x="8272" y="15764"/>
                    <a:pt x="8272" y="15903"/>
                  </a:cubicBezTo>
                  <a:cubicBezTo>
                    <a:pt x="8272" y="16041"/>
                    <a:pt x="8280" y="16190"/>
                    <a:pt x="8352" y="16190"/>
                  </a:cubicBezTo>
                  <a:cubicBezTo>
                    <a:pt x="8424" y="16190"/>
                    <a:pt x="8496" y="16190"/>
                    <a:pt x="8496" y="16444"/>
                  </a:cubicBezTo>
                  <a:cubicBezTo>
                    <a:pt x="8496" y="16697"/>
                    <a:pt x="8559" y="16985"/>
                    <a:pt x="8408" y="17204"/>
                  </a:cubicBezTo>
                  <a:cubicBezTo>
                    <a:pt x="8256" y="17423"/>
                    <a:pt x="8081" y="17814"/>
                    <a:pt x="8113" y="17929"/>
                  </a:cubicBezTo>
                  <a:cubicBezTo>
                    <a:pt x="8145" y="18044"/>
                    <a:pt x="8065" y="18263"/>
                    <a:pt x="8177" y="18183"/>
                  </a:cubicBezTo>
                  <a:cubicBezTo>
                    <a:pt x="8288" y="18102"/>
                    <a:pt x="8544" y="18183"/>
                    <a:pt x="8504" y="18274"/>
                  </a:cubicBezTo>
                  <a:cubicBezTo>
                    <a:pt x="8464" y="18367"/>
                    <a:pt x="8512" y="18689"/>
                    <a:pt x="8615" y="18700"/>
                  </a:cubicBezTo>
                  <a:cubicBezTo>
                    <a:pt x="8719" y="18712"/>
                    <a:pt x="8783" y="18793"/>
                    <a:pt x="8751" y="18931"/>
                  </a:cubicBezTo>
                  <a:cubicBezTo>
                    <a:pt x="8719" y="19069"/>
                    <a:pt x="8663" y="19276"/>
                    <a:pt x="8751" y="19276"/>
                  </a:cubicBezTo>
                  <a:cubicBezTo>
                    <a:pt x="8838" y="19276"/>
                    <a:pt x="8966" y="19276"/>
                    <a:pt x="8950" y="19415"/>
                  </a:cubicBezTo>
                  <a:cubicBezTo>
                    <a:pt x="8934" y="19553"/>
                    <a:pt x="9014" y="19679"/>
                    <a:pt x="9173" y="19587"/>
                  </a:cubicBezTo>
                  <a:cubicBezTo>
                    <a:pt x="9267" y="19533"/>
                    <a:pt x="9314" y="19484"/>
                    <a:pt x="9335" y="19539"/>
                  </a:cubicBezTo>
                  <a:cubicBezTo>
                    <a:pt x="9399" y="19535"/>
                    <a:pt x="9403" y="19744"/>
                    <a:pt x="9513" y="19783"/>
                  </a:cubicBezTo>
                  <a:cubicBezTo>
                    <a:pt x="9626" y="19824"/>
                    <a:pt x="9569" y="19435"/>
                    <a:pt x="9527" y="19373"/>
                  </a:cubicBezTo>
                  <a:cubicBezTo>
                    <a:pt x="9484" y="19311"/>
                    <a:pt x="9541" y="19045"/>
                    <a:pt x="9584" y="19107"/>
                  </a:cubicBezTo>
                  <a:cubicBezTo>
                    <a:pt x="9626" y="19168"/>
                    <a:pt x="9754" y="19107"/>
                    <a:pt x="9825" y="18984"/>
                  </a:cubicBezTo>
                  <a:cubicBezTo>
                    <a:pt x="9896" y="18861"/>
                    <a:pt x="10038" y="19086"/>
                    <a:pt x="10095" y="18943"/>
                  </a:cubicBezTo>
                  <a:cubicBezTo>
                    <a:pt x="10152" y="18799"/>
                    <a:pt x="10279" y="19045"/>
                    <a:pt x="10407" y="18943"/>
                  </a:cubicBezTo>
                  <a:cubicBezTo>
                    <a:pt x="10535" y="18840"/>
                    <a:pt x="10592" y="19025"/>
                    <a:pt x="10648" y="18881"/>
                  </a:cubicBezTo>
                  <a:cubicBezTo>
                    <a:pt x="10705" y="18738"/>
                    <a:pt x="10890" y="18553"/>
                    <a:pt x="10932" y="18615"/>
                  </a:cubicBezTo>
                  <a:cubicBezTo>
                    <a:pt x="10975" y="18676"/>
                    <a:pt x="11003" y="18799"/>
                    <a:pt x="11230" y="18840"/>
                  </a:cubicBezTo>
                  <a:cubicBezTo>
                    <a:pt x="11458" y="18881"/>
                    <a:pt x="11330" y="19045"/>
                    <a:pt x="11330" y="19148"/>
                  </a:cubicBezTo>
                  <a:cubicBezTo>
                    <a:pt x="11330" y="19250"/>
                    <a:pt x="11585" y="19517"/>
                    <a:pt x="11685" y="19537"/>
                  </a:cubicBezTo>
                  <a:cubicBezTo>
                    <a:pt x="11703" y="19541"/>
                    <a:pt x="11729" y="19573"/>
                    <a:pt x="11758" y="19622"/>
                  </a:cubicBezTo>
                  <a:cubicBezTo>
                    <a:pt x="11827" y="19573"/>
                    <a:pt x="11951" y="19655"/>
                    <a:pt x="11978" y="19538"/>
                  </a:cubicBezTo>
                  <a:cubicBezTo>
                    <a:pt x="12010" y="19399"/>
                    <a:pt x="12127" y="19437"/>
                    <a:pt x="12174" y="19553"/>
                  </a:cubicBezTo>
                  <a:cubicBezTo>
                    <a:pt x="12222" y="19668"/>
                    <a:pt x="12275" y="19691"/>
                    <a:pt x="12382" y="19553"/>
                  </a:cubicBezTo>
                  <a:cubicBezTo>
                    <a:pt x="12488" y="19415"/>
                    <a:pt x="12541" y="19691"/>
                    <a:pt x="12477" y="19768"/>
                  </a:cubicBezTo>
                  <a:cubicBezTo>
                    <a:pt x="12414" y="19844"/>
                    <a:pt x="12456" y="20082"/>
                    <a:pt x="12557" y="20221"/>
                  </a:cubicBezTo>
                  <a:cubicBezTo>
                    <a:pt x="12658" y="20359"/>
                    <a:pt x="12674" y="20136"/>
                    <a:pt x="12653" y="19998"/>
                  </a:cubicBezTo>
                  <a:cubicBezTo>
                    <a:pt x="12632" y="19860"/>
                    <a:pt x="12823" y="19722"/>
                    <a:pt x="13158" y="19561"/>
                  </a:cubicBezTo>
                  <a:cubicBezTo>
                    <a:pt x="13493" y="19399"/>
                    <a:pt x="13854" y="19046"/>
                    <a:pt x="13860" y="18970"/>
                  </a:cubicBezTo>
                  <a:cubicBezTo>
                    <a:pt x="13865" y="18893"/>
                    <a:pt x="14099" y="19107"/>
                    <a:pt x="14211" y="18985"/>
                  </a:cubicBezTo>
                  <a:cubicBezTo>
                    <a:pt x="14322" y="18862"/>
                    <a:pt x="14726" y="18847"/>
                    <a:pt x="14833" y="18839"/>
                  </a:cubicBezTo>
                  <a:cubicBezTo>
                    <a:pt x="14939" y="18831"/>
                    <a:pt x="14934" y="18700"/>
                    <a:pt x="15045" y="18570"/>
                  </a:cubicBezTo>
                  <a:cubicBezTo>
                    <a:pt x="15157" y="18440"/>
                    <a:pt x="15130" y="18378"/>
                    <a:pt x="15258" y="18325"/>
                  </a:cubicBezTo>
                  <a:cubicBezTo>
                    <a:pt x="15385" y="18271"/>
                    <a:pt x="15465" y="18102"/>
                    <a:pt x="15465" y="18010"/>
                  </a:cubicBezTo>
                  <a:cubicBezTo>
                    <a:pt x="15465" y="17918"/>
                    <a:pt x="15704" y="17887"/>
                    <a:pt x="15710" y="17787"/>
                  </a:cubicBezTo>
                  <a:cubicBezTo>
                    <a:pt x="15715" y="17688"/>
                    <a:pt x="15891" y="17657"/>
                    <a:pt x="15891" y="17534"/>
                  </a:cubicBezTo>
                  <a:cubicBezTo>
                    <a:pt x="15891" y="17412"/>
                    <a:pt x="15997" y="17434"/>
                    <a:pt x="16045" y="17342"/>
                  </a:cubicBezTo>
                  <a:cubicBezTo>
                    <a:pt x="16093" y="17250"/>
                    <a:pt x="16008" y="16981"/>
                    <a:pt x="16093" y="16943"/>
                  </a:cubicBezTo>
                  <a:cubicBezTo>
                    <a:pt x="16177" y="16904"/>
                    <a:pt x="16061" y="16759"/>
                    <a:pt x="16045" y="16690"/>
                  </a:cubicBezTo>
                  <a:cubicBezTo>
                    <a:pt x="16029" y="16621"/>
                    <a:pt x="16204" y="16605"/>
                    <a:pt x="16294" y="16521"/>
                  </a:cubicBezTo>
                  <a:cubicBezTo>
                    <a:pt x="16385" y="16436"/>
                    <a:pt x="16443" y="16306"/>
                    <a:pt x="16459" y="16160"/>
                  </a:cubicBezTo>
                  <a:cubicBezTo>
                    <a:pt x="16475" y="16014"/>
                    <a:pt x="16624" y="15884"/>
                    <a:pt x="16693" y="15845"/>
                  </a:cubicBezTo>
                  <a:cubicBezTo>
                    <a:pt x="16762" y="15807"/>
                    <a:pt x="16789" y="15600"/>
                    <a:pt x="16768" y="15423"/>
                  </a:cubicBezTo>
                  <a:cubicBezTo>
                    <a:pt x="16747" y="15247"/>
                    <a:pt x="16890" y="15292"/>
                    <a:pt x="16826" y="15223"/>
                  </a:cubicBezTo>
                  <a:cubicBezTo>
                    <a:pt x="16762" y="15154"/>
                    <a:pt x="16853" y="14963"/>
                    <a:pt x="16980" y="14909"/>
                  </a:cubicBezTo>
                  <a:cubicBezTo>
                    <a:pt x="17108" y="14855"/>
                    <a:pt x="16900" y="14771"/>
                    <a:pt x="16832" y="14848"/>
                  </a:cubicBezTo>
                  <a:cubicBezTo>
                    <a:pt x="16762" y="14924"/>
                    <a:pt x="16688" y="14625"/>
                    <a:pt x="16624" y="14740"/>
                  </a:cubicBezTo>
                  <a:cubicBezTo>
                    <a:pt x="16560" y="14855"/>
                    <a:pt x="16380" y="14671"/>
                    <a:pt x="16497" y="14633"/>
                  </a:cubicBezTo>
                  <a:cubicBezTo>
                    <a:pt x="16613" y="14594"/>
                    <a:pt x="16794" y="14402"/>
                    <a:pt x="16874" y="14364"/>
                  </a:cubicBezTo>
                  <a:cubicBezTo>
                    <a:pt x="16954" y="14325"/>
                    <a:pt x="16757" y="14072"/>
                    <a:pt x="16656" y="14080"/>
                  </a:cubicBezTo>
                  <a:cubicBezTo>
                    <a:pt x="16555" y="14087"/>
                    <a:pt x="16443" y="13742"/>
                    <a:pt x="16337" y="13742"/>
                  </a:cubicBezTo>
                  <a:cubicBezTo>
                    <a:pt x="16231" y="13742"/>
                    <a:pt x="16417" y="13635"/>
                    <a:pt x="16539" y="13727"/>
                  </a:cubicBezTo>
                  <a:cubicBezTo>
                    <a:pt x="16661" y="13819"/>
                    <a:pt x="16805" y="13896"/>
                    <a:pt x="16858" y="13819"/>
                  </a:cubicBezTo>
                  <a:cubicBezTo>
                    <a:pt x="16911" y="13742"/>
                    <a:pt x="16651" y="13435"/>
                    <a:pt x="16555" y="13328"/>
                  </a:cubicBezTo>
                  <a:cubicBezTo>
                    <a:pt x="16459" y="13220"/>
                    <a:pt x="16550" y="13074"/>
                    <a:pt x="16491" y="13013"/>
                  </a:cubicBezTo>
                  <a:cubicBezTo>
                    <a:pt x="16433" y="12952"/>
                    <a:pt x="16305" y="12560"/>
                    <a:pt x="16262" y="12383"/>
                  </a:cubicBezTo>
                  <a:cubicBezTo>
                    <a:pt x="16220" y="12207"/>
                    <a:pt x="15997" y="12176"/>
                    <a:pt x="15944" y="12061"/>
                  </a:cubicBezTo>
                  <a:cubicBezTo>
                    <a:pt x="15891" y="11946"/>
                    <a:pt x="15949" y="11677"/>
                    <a:pt x="16114" y="11577"/>
                  </a:cubicBezTo>
                  <a:cubicBezTo>
                    <a:pt x="16279" y="11478"/>
                    <a:pt x="16209" y="11278"/>
                    <a:pt x="16284" y="11301"/>
                  </a:cubicBezTo>
                  <a:cubicBezTo>
                    <a:pt x="16359" y="11324"/>
                    <a:pt x="16422" y="11278"/>
                    <a:pt x="16481" y="11102"/>
                  </a:cubicBezTo>
                  <a:cubicBezTo>
                    <a:pt x="16539" y="10925"/>
                    <a:pt x="16640" y="11032"/>
                    <a:pt x="16699" y="10940"/>
                  </a:cubicBezTo>
                  <a:cubicBezTo>
                    <a:pt x="16757" y="10848"/>
                    <a:pt x="17018" y="10856"/>
                    <a:pt x="17108" y="10764"/>
                  </a:cubicBezTo>
                  <a:cubicBezTo>
                    <a:pt x="17198" y="10672"/>
                    <a:pt x="17023" y="10388"/>
                    <a:pt x="16900" y="10434"/>
                  </a:cubicBezTo>
                  <a:cubicBezTo>
                    <a:pt x="16778" y="10479"/>
                    <a:pt x="16635" y="10411"/>
                    <a:pt x="16550" y="10226"/>
                  </a:cubicBezTo>
                  <a:cubicBezTo>
                    <a:pt x="16465" y="10042"/>
                    <a:pt x="16241" y="10564"/>
                    <a:pt x="16071" y="10679"/>
                  </a:cubicBezTo>
                  <a:cubicBezTo>
                    <a:pt x="15901" y="10794"/>
                    <a:pt x="15790" y="10472"/>
                    <a:pt x="15848" y="10265"/>
                  </a:cubicBezTo>
                  <a:cubicBezTo>
                    <a:pt x="15906" y="10058"/>
                    <a:pt x="15715" y="10065"/>
                    <a:pt x="15476" y="10080"/>
                  </a:cubicBezTo>
                  <a:cubicBezTo>
                    <a:pt x="15237" y="10096"/>
                    <a:pt x="15327" y="9466"/>
                    <a:pt x="15471" y="9436"/>
                  </a:cubicBezTo>
                  <a:cubicBezTo>
                    <a:pt x="15614" y="9405"/>
                    <a:pt x="15827" y="9628"/>
                    <a:pt x="15917" y="9244"/>
                  </a:cubicBezTo>
                  <a:cubicBezTo>
                    <a:pt x="16008" y="8860"/>
                    <a:pt x="16135" y="9159"/>
                    <a:pt x="16337" y="8822"/>
                  </a:cubicBezTo>
                  <a:cubicBezTo>
                    <a:pt x="16539" y="8484"/>
                    <a:pt x="16773" y="8277"/>
                    <a:pt x="16948" y="8476"/>
                  </a:cubicBezTo>
                  <a:cubicBezTo>
                    <a:pt x="17124" y="8676"/>
                    <a:pt x="16762" y="8991"/>
                    <a:pt x="16704" y="9182"/>
                  </a:cubicBezTo>
                  <a:cubicBezTo>
                    <a:pt x="16646" y="9374"/>
                    <a:pt x="16757" y="9436"/>
                    <a:pt x="16651" y="9581"/>
                  </a:cubicBezTo>
                  <a:cubicBezTo>
                    <a:pt x="16544" y="9728"/>
                    <a:pt x="16693" y="9766"/>
                    <a:pt x="16900" y="9574"/>
                  </a:cubicBezTo>
                  <a:cubicBezTo>
                    <a:pt x="17108" y="9382"/>
                    <a:pt x="17363" y="9152"/>
                    <a:pt x="17565" y="9037"/>
                  </a:cubicBezTo>
                  <a:cubicBezTo>
                    <a:pt x="17619" y="9006"/>
                    <a:pt x="17678" y="8998"/>
                    <a:pt x="17738" y="9005"/>
                  </a:cubicBezTo>
                  <a:cubicBezTo>
                    <a:pt x="17767" y="8894"/>
                    <a:pt x="17801" y="8805"/>
                    <a:pt x="17840" y="8777"/>
                  </a:cubicBezTo>
                  <a:cubicBezTo>
                    <a:pt x="17979" y="8677"/>
                    <a:pt x="18442" y="8376"/>
                    <a:pt x="18512" y="8242"/>
                  </a:cubicBezTo>
                  <a:cubicBezTo>
                    <a:pt x="18581" y="8108"/>
                    <a:pt x="18651" y="7874"/>
                    <a:pt x="18743" y="7874"/>
                  </a:cubicBezTo>
                  <a:cubicBezTo>
                    <a:pt x="18836" y="7874"/>
                    <a:pt x="18836" y="8008"/>
                    <a:pt x="18975" y="8008"/>
                  </a:cubicBezTo>
                  <a:cubicBezTo>
                    <a:pt x="19114" y="8008"/>
                    <a:pt x="19276" y="8075"/>
                    <a:pt x="19207" y="7907"/>
                  </a:cubicBezTo>
                  <a:cubicBezTo>
                    <a:pt x="19137" y="7740"/>
                    <a:pt x="19184" y="7740"/>
                    <a:pt x="19346" y="7706"/>
                  </a:cubicBezTo>
                  <a:cubicBezTo>
                    <a:pt x="19508" y="7673"/>
                    <a:pt x="19485" y="7439"/>
                    <a:pt x="19601" y="7439"/>
                  </a:cubicBezTo>
                  <a:cubicBezTo>
                    <a:pt x="19716" y="7439"/>
                    <a:pt x="19693" y="7038"/>
                    <a:pt x="19809" y="7038"/>
                  </a:cubicBezTo>
                  <a:cubicBezTo>
                    <a:pt x="19925" y="7038"/>
                    <a:pt x="19971" y="7272"/>
                    <a:pt x="20110" y="7205"/>
                  </a:cubicBezTo>
                  <a:cubicBezTo>
                    <a:pt x="20136" y="7192"/>
                    <a:pt x="20171" y="7202"/>
                    <a:pt x="20209" y="7226"/>
                  </a:cubicBezTo>
                  <a:cubicBezTo>
                    <a:pt x="20239" y="7192"/>
                    <a:pt x="20268" y="7160"/>
                    <a:pt x="20297" y="7130"/>
                  </a:cubicBezTo>
                  <a:cubicBezTo>
                    <a:pt x="20283" y="6921"/>
                    <a:pt x="20299" y="6733"/>
                    <a:pt x="20271" y="6634"/>
                  </a:cubicBezTo>
                  <a:cubicBezTo>
                    <a:pt x="20218" y="6450"/>
                    <a:pt x="20271" y="6312"/>
                    <a:pt x="20250" y="6204"/>
                  </a:cubicBezTo>
                  <a:cubicBezTo>
                    <a:pt x="20228" y="6097"/>
                    <a:pt x="20218" y="5836"/>
                    <a:pt x="20303" y="5836"/>
                  </a:cubicBezTo>
                  <a:cubicBezTo>
                    <a:pt x="20388" y="5836"/>
                    <a:pt x="20494" y="5529"/>
                    <a:pt x="20600" y="5636"/>
                  </a:cubicBezTo>
                  <a:cubicBezTo>
                    <a:pt x="20707" y="5744"/>
                    <a:pt x="20919" y="5774"/>
                    <a:pt x="20919" y="5636"/>
                  </a:cubicBezTo>
                  <a:cubicBezTo>
                    <a:pt x="20919" y="5498"/>
                    <a:pt x="21068" y="5483"/>
                    <a:pt x="21090" y="5298"/>
                  </a:cubicBezTo>
                  <a:cubicBezTo>
                    <a:pt x="21111" y="5114"/>
                    <a:pt x="21270" y="5068"/>
                    <a:pt x="21302" y="4899"/>
                  </a:cubicBezTo>
                  <a:cubicBezTo>
                    <a:pt x="21334" y="4731"/>
                    <a:pt x="21387" y="4331"/>
                    <a:pt x="21494" y="4239"/>
                  </a:cubicBezTo>
                  <a:cubicBezTo>
                    <a:pt x="21600" y="4147"/>
                    <a:pt x="21472" y="4086"/>
                    <a:pt x="21483" y="380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7" name="Shape 2373"/>
            <p:cNvSpPr/>
            <p:nvPr/>
          </p:nvSpPr>
          <p:spPr>
            <a:xfrm>
              <a:off x="12943915" y="4372608"/>
              <a:ext cx="423158" cy="605741"/>
            </a:xfrm>
            <a:custGeom>
              <a:avLst/>
              <a:gdLst/>
              <a:ahLst/>
              <a:cxnLst>
                <a:cxn ang="0">
                  <a:pos x="wd2" y="hd2"/>
                </a:cxn>
                <a:cxn ang="5400000">
                  <a:pos x="wd2" y="hd2"/>
                </a:cxn>
                <a:cxn ang="10800000">
                  <a:pos x="wd2" y="hd2"/>
                </a:cxn>
                <a:cxn ang="16200000">
                  <a:pos x="wd2" y="hd2"/>
                </a:cxn>
              </a:cxnLst>
              <a:rect l="0" t="0" r="r" b="b"/>
              <a:pathLst>
                <a:path w="20796" h="21330" extrusionOk="0">
                  <a:moveTo>
                    <a:pt x="20543" y="18588"/>
                  </a:moveTo>
                  <a:cubicBezTo>
                    <a:pt x="21335" y="17926"/>
                    <a:pt x="20015" y="16178"/>
                    <a:pt x="20015" y="15044"/>
                  </a:cubicBezTo>
                  <a:cubicBezTo>
                    <a:pt x="20015" y="13909"/>
                    <a:pt x="17838" y="14239"/>
                    <a:pt x="18432" y="14948"/>
                  </a:cubicBezTo>
                  <a:cubicBezTo>
                    <a:pt x="19025" y="15657"/>
                    <a:pt x="17312" y="15090"/>
                    <a:pt x="17178" y="15799"/>
                  </a:cubicBezTo>
                  <a:cubicBezTo>
                    <a:pt x="17047" y="16508"/>
                    <a:pt x="15792" y="15941"/>
                    <a:pt x="15858" y="16508"/>
                  </a:cubicBezTo>
                  <a:cubicBezTo>
                    <a:pt x="15926" y="17076"/>
                    <a:pt x="14541" y="16508"/>
                    <a:pt x="13881" y="16178"/>
                  </a:cubicBezTo>
                  <a:cubicBezTo>
                    <a:pt x="13220" y="15847"/>
                    <a:pt x="12298" y="17076"/>
                    <a:pt x="11307" y="17265"/>
                  </a:cubicBezTo>
                  <a:cubicBezTo>
                    <a:pt x="10319" y="17455"/>
                    <a:pt x="9793" y="18959"/>
                    <a:pt x="10449" y="18919"/>
                  </a:cubicBezTo>
                  <a:cubicBezTo>
                    <a:pt x="11240" y="18872"/>
                    <a:pt x="11636" y="18115"/>
                    <a:pt x="12428" y="18163"/>
                  </a:cubicBezTo>
                  <a:cubicBezTo>
                    <a:pt x="13220" y="18210"/>
                    <a:pt x="12957" y="17596"/>
                    <a:pt x="14078" y="17738"/>
                  </a:cubicBezTo>
                  <a:cubicBezTo>
                    <a:pt x="15199" y="17880"/>
                    <a:pt x="14407" y="20291"/>
                    <a:pt x="15926" y="20479"/>
                  </a:cubicBezTo>
                  <a:cubicBezTo>
                    <a:pt x="17442" y="20668"/>
                    <a:pt x="17509" y="21330"/>
                    <a:pt x="18234" y="21330"/>
                  </a:cubicBezTo>
                  <a:cubicBezTo>
                    <a:pt x="18959" y="21330"/>
                    <a:pt x="18104" y="19818"/>
                    <a:pt x="18168" y="19298"/>
                  </a:cubicBezTo>
                  <a:cubicBezTo>
                    <a:pt x="18234" y="18777"/>
                    <a:pt x="19750" y="19250"/>
                    <a:pt x="20543" y="18588"/>
                  </a:cubicBezTo>
                  <a:close/>
                  <a:moveTo>
                    <a:pt x="14605" y="14902"/>
                  </a:moveTo>
                  <a:cubicBezTo>
                    <a:pt x="14870" y="15374"/>
                    <a:pt x="16782" y="14618"/>
                    <a:pt x="16254" y="14145"/>
                  </a:cubicBezTo>
                  <a:cubicBezTo>
                    <a:pt x="15728" y="13674"/>
                    <a:pt x="14408" y="14547"/>
                    <a:pt x="14605" y="14902"/>
                  </a:cubicBezTo>
                  <a:close/>
                  <a:moveTo>
                    <a:pt x="2864" y="13956"/>
                  </a:moveTo>
                  <a:cubicBezTo>
                    <a:pt x="1942" y="14807"/>
                    <a:pt x="-265" y="16220"/>
                    <a:pt x="26" y="16604"/>
                  </a:cubicBezTo>
                  <a:cubicBezTo>
                    <a:pt x="423" y="17123"/>
                    <a:pt x="2864" y="14523"/>
                    <a:pt x="4050" y="13909"/>
                  </a:cubicBezTo>
                  <a:cubicBezTo>
                    <a:pt x="5238" y="13295"/>
                    <a:pt x="5041" y="12776"/>
                    <a:pt x="4646" y="12208"/>
                  </a:cubicBezTo>
                  <a:cubicBezTo>
                    <a:pt x="4249" y="11640"/>
                    <a:pt x="3787" y="13106"/>
                    <a:pt x="2864" y="13956"/>
                  </a:cubicBezTo>
                  <a:close/>
                  <a:moveTo>
                    <a:pt x="10646" y="13058"/>
                  </a:moveTo>
                  <a:cubicBezTo>
                    <a:pt x="10978" y="13011"/>
                    <a:pt x="11770" y="13058"/>
                    <a:pt x="11835" y="12585"/>
                  </a:cubicBezTo>
                  <a:cubicBezTo>
                    <a:pt x="11900" y="12113"/>
                    <a:pt x="12627" y="13436"/>
                    <a:pt x="12033" y="13861"/>
                  </a:cubicBezTo>
                  <a:cubicBezTo>
                    <a:pt x="11439" y="14287"/>
                    <a:pt x="11439" y="15469"/>
                    <a:pt x="12364" y="15611"/>
                  </a:cubicBezTo>
                  <a:cubicBezTo>
                    <a:pt x="13286" y="15753"/>
                    <a:pt x="15001" y="13485"/>
                    <a:pt x="14738" y="13058"/>
                  </a:cubicBezTo>
                  <a:cubicBezTo>
                    <a:pt x="14474" y="12633"/>
                    <a:pt x="13682" y="13342"/>
                    <a:pt x="13881" y="12776"/>
                  </a:cubicBezTo>
                  <a:cubicBezTo>
                    <a:pt x="14078" y="12208"/>
                    <a:pt x="11505" y="10742"/>
                    <a:pt x="10515" y="10884"/>
                  </a:cubicBezTo>
                  <a:cubicBezTo>
                    <a:pt x="9526" y="11026"/>
                    <a:pt x="9870" y="13169"/>
                    <a:pt x="10646" y="13058"/>
                  </a:cubicBezTo>
                  <a:close/>
                  <a:moveTo>
                    <a:pt x="6954" y="8474"/>
                  </a:moveTo>
                  <a:cubicBezTo>
                    <a:pt x="7152" y="9135"/>
                    <a:pt x="7614" y="10507"/>
                    <a:pt x="9065" y="10174"/>
                  </a:cubicBezTo>
                  <a:cubicBezTo>
                    <a:pt x="10515" y="9845"/>
                    <a:pt x="6811" y="7998"/>
                    <a:pt x="6954" y="8474"/>
                  </a:cubicBezTo>
                  <a:close/>
                  <a:moveTo>
                    <a:pt x="11176" y="8049"/>
                  </a:moveTo>
                  <a:cubicBezTo>
                    <a:pt x="12430" y="7906"/>
                    <a:pt x="14145" y="9041"/>
                    <a:pt x="13881" y="9466"/>
                  </a:cubicBezTo>
                  <a:cubicBezTo>
                    <a:pt x="13616" y="9891"/>
                    <a:pt x="13946" y="11262"/>
                    <a:pt x="14541" y="10884"/>
                  </a:cubicBezTo>
                  <a:cubicBezTo>
                    <a:pt x="15133" y="10507"/>
                    <a:pt x="16058" y="10978"/>
                    <a:pt x="15463" y="11592"/>
                  </a:cubicBezTo>
                  <a:cubicBezTo>
                    <a:pt x="14870" y="12208"/>
                    <a:pt x="16387" y="12821"/>
                    <a:pt x="16583" y="13578"/>
                  </a:cubicBezTo>
                  <a:cubicBezTo>
                    <a:pt x="16782" y="14335"/>
                    <a:pt x="17442" y="13720"/>
                    <a:pt x="17312" y="13153"/>
                  </a:cubicBezTo>
                  <a:cubicBezTo>
                    <a:pt x="17180" y="12585"/>
                    <a:pt x="17442" y="12633"/>
                    <a:pt x="18300" y="12208"/>
                  </a:cubicBezTo>
                  <a:cubicBezTo>
                    <a:pt x="19159" y="11783"/>
                    <a:pt x="18234" y="11073"/>
                    <a:pt x="17707" y="10269"/>
                  </a:cubicBezTo>
                  <a:cubicBezTo>
                    <a:pt x="17180" y="9466"/>
                    <a:pt x="15199" y="9750"/>
                    <a:pt x="15199" y="8993"/>
                  </a:cubicBezTo>
                  <a:cubicBezTo>
                    <a:pt x="15199" y="8237"/>
                    <a:pt x="13749" y="8000"/>
                    <a:pt x="13682" y="7575"/>
                  </a:cubicBezTo>
                  <a:cubicBezTo>
                    <a:pt x="13616" y="7149"/>
                    <a:pt x="11703" y="6724"/>
                    <a:pt x="10583" y="7197"/>
                  </a:cubicBezTo>
                  <a:cubicBezTo>
                    <a:pt x="9461" y="7671"/>
                    <a:pt x="10252" y="6346"/>
                    <a:pt x="9460" y="5731"/>
                  </a:cubicBezTo>
                  <a:cubicBezTo>
                    <a:pt x="8668" y="5118"/>
                    <a:pt x="10054" y="4219"/>
                    <a:pt x="10978" y="3463"/>
                  </a:cubicBezTo>
                  <a:cubicBezTo>
                    <a:pt x="11900" y="2708"/>
                    <a:pt x="10713" y="1431"/>
                    <a:pt x="10844" y="864"/>
                  </a:cubicBezTo>
                  <a:cubicBezTo>
                    <a:pt x="10978" y="296"/>
                    <a:pt x="10911" y="108"/>
                    <a:pt x="10449" y="296"/>
                  </a:cubicBezTo>
                  <a:cubicBezTo>
                    <a:pt x="9989" y="486"/>
                    <a:pt x="8073" y="-270"/>
                    <a:pt x="7218" y="108"/>
                  </a:cubicBezTo>
                  <a:cubicBezTo>
                    <a:pt x="6360" y="486"/>
                    <a:pt x="7152" y="3605"/>
                    <a:pt x="6755" y="3842"/>
                  </a:cubicBezTo>
                  <a:cubicBezTo>
                    <a:pt x="6360" y="4077"/>
                    <a:pt x="5847" y="3336"/>
                    <a:pt x="5698" y="3652"/>
                  </a:cubicBezTo>
                  <a:cubicBezTo>
                    <a:pt x="5501" y="4077"/>
                    <a:pt x="5766" y="5826"/>
                    <a:pt x="6294" y="5826"/>
                  </a:cubicBezTo>
                  <a:cubicBezTo>
                    <a:pt x="6821" y="5826"/>
                    <a:pt x="7218" y="6300"/>
                    <a:pt x="6888" y="7056"/>
                  </a:cubicBezTo>
                  <a:cubicBezTo>
                    <a:pt x="6558" y="7812"/>
                    <a:pt x="7875" y="7906"/>
                    <a:pt x="9130" y="7575"/>
                  </a:cubicBezTo>
                  <a:cubicBezTo>
                    <a:pt x="10384" y="7246"/>
                    <a:pt x="9922" y="8190"/>
                    <a:pt x="11176" y="8049"/>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8" name="Shape 2374"/>
            <p:cNvSpPr/>
            <p:nvPr/>
          </p:nvSpPr>
          <p:spPr>
            <a:xfrm>
              <a:off x="14012223" y="5366383"/>
              <a:ext cx="562645" cy="365633"/>
            </a:xfrm>
            <a:custGeom>
              <a:avLst/>
              <a:gdLst/>
              <a:ahLst/>
              <a:cxnLst>
                <a:cxn ang="0">
                  <a:pos x="wd2" y="hd2"/>
                </a:cxn>
                <a:cxn ang="5400000">
                  <a:pos x="wd2" y="hd2"/>
                </a:cxn>
                <a:cxn ang="10800000">
                  <a:pos x="wd2" y="hd2"/>
                </a:cxn>
                <a:cxn ang="16200000">
                  <a:pos x="wd2" y="hd2"/>
                </a:cxn>
              </a:cxnLst>
              <a:rect l="0" t="0" r="r" b="b"/>
              <a:pathLst>
                <a:path w="21104" h="21523" extrusionOk="0">
                  <a:moveTo>
                    <a:pt x="20090" y="2794"/>
                  </a:moveTo>
                  <a:cubicBezTo>
                    <a:pt x="19285" y="2002"/>
                    <a:pt x="18580" y="1450"/>
                    <a:pt x="19585" y="2951"/>
                  </a:cubicBezTo>
                  <a:cubicBezTo>
                    <a:pt x="20593" y="4452"/>
                    <a:pt x="20051" y="5726"/>
                    <a:pt x="20643" y="5480"/>
                  </a:cubicBezTo>
                  <a:cubicBezTo>
                    <a:pt x="21600" y="5086"/>
                    <a:pt x="20896" y="3585"/>
                    <a:pt x="20090" y="2794"/>
                  </a:cubicBezTo>
                  <a:close/>
                  <a:moveTo>
                    <a:pt x="18378" y="5796"/>
                  </a:moveTo>
                  <a:cubicBezTo>
                    <a:pt x="18378" y="6505"/>
                    <a:pt x="17573" y="6904"/>
                    <a:pt x="16313" y="7691"/>
                  </a:cubicBezTo>
                  <a:cubicBezTo>
                    <a:pt x="15056" y="8481"/>
                    <a:pt x="12769" y="6787"/>
                    <a:pt x="12688" y="7928"/>
                  </a:cubicBezTo>
                  <a:cubicBezTo>
                    <a:pt x="12639" y="8639"/>
                    <a:pt x="14099" y="9906"/>
                    <a:pt x="15458" y="9906"/>
                  </a:cubicBezTo>
                  <a:cubicBezTo>
                    <a:pt x="16817" y="9906"/>
                    <a:pt x="18982" y="7771"/>
                    <a:pt x="18982" y="7140"/>
                  </a:cubicBezTo>
                  <a:cubicBezTo>
                    <a:pt x="18982" y="6507"/>
                    <a:pt x="19838" y="5401"/>
                    <a:pt x="19486" y="4769"/>
                  </a:cubicBezTo>
                  <a:cubicBezTo>
                    <a:pt x="19134" y="4136"/>
                    <a:pt x="18378" y="5084"/>
                    <a:pt x="18378" y="5796"/>
                  </a:cubicBezTo>
                  <a:close/>
                  <a:moveTo>
                    <a:pt x="15508" y="19860"/>
                  </a:moveTo>
                  <a:cubicBezTo>
                    <a:pt x="15156" y="19622"/>
                    <a:pt x="14250" y="18675"/>
                    <a:pt x="14299" y="18044"/>
                  </a:cubicBezTo>
                  <a:cubicBezTo>
                    <a:pt x="14350" y="17413"/>
                    <a:pt x="13293" y="17490"/>
                    <a:pt x="12588" y="16780"/>
                  </a:cubicBezTo>
                  <a:cubicBezTo>
                    <a:pt x="11883" y="16067"/>
                    <a:pt x="12135" y="13776"/>
                    <a:pt x="11379" y="13222"/>
                  </a:cubicBezTo>
                  <a:cubicBezTo>
                    <a:pt x="10624" y="12668"/>
                    <a:pt x="10070" y="10933"/>
                    <a:pt x="10976" y="11010"/>
                  </a:cubicBezTo>
                  <a:cubicBezTo>
                    <a:pt x="11882" y="11090"/>
                    <a:pt x="12034" y="10299"/>
                    <a:pt x="11329" y="9272"/>
                  </a:cubicBezTo>
                  <a:cubicBezTo>
                    <a:pt x="10624" y="8245"/>
                    <a:pt x="8056" y="7851"/>
                    <a:pt x="7955" y="6350"/>
                  </a:cubicBezTo>
                  <a:cubicBezTo>
                    <a:pt x="7854" y="4847"/>
                    <a:pt x="3273" y="1291"/>
                    <a:pt x="1260" y="580"/>
                  </a:cubicBezTo>
                  <a:cubicBezTo>
                    <a:pt x="901" y="454"/>
                    <a:pt x="470" y="249"/>
                    <a:pt x="0" y="0"/>
                  </a:cubicBezTo>
                  <a:lnTo>
                    <a:pt x="0" y="16864"/>
                  </a:lnTo>
                  <a:cubicBezTo>
                    <a:pt x="467" y="17357"/>
                    <a:pt x="1048" y="17751"/>
                    <a:pt x="1812" y="17807"/>
                  </a:cubicBezTo>
                  <a:cubicBezTo>
                    <a:pt x="4027" y="17964"/>
                    <a:pt x="3475" y="15989"/>
                    <a:pt x="3876" y="15989"/>
                  </a:cubicBezTo>
                  <a:cubicBezTo>
                    <a:pt x="4281" y="15989"/>
                    <a:pt x="4431" y="14882"/>
                    <a:pt x="4885" y="14013"/>
                  </a:cubicBezTo>
                  <a:cubicBezTo>
                    <a:pt x="5337" y="13147"/>
                    <a:pt x="7301" y="13855"/>
                    <a:pt x="8459" y="15276"/>
                  </a:cubicBezTo>
                  <a:cubicBezTo>
                    <a:pt x="9617" y="16700"/>
                    <a:pt x="10976" y="20889"/>
                    <a:pt x="12184" y="20493"/>
                  </a:cubicBezTo>
                  <a:cubicBezTo>
                    <a:pt x="13394" y="20099"/>
                    <a:pt x="14652" y="21600"/>
                    <a:pt x="15760" y="21520"/>
                  </a:cubicBezTo>
                  <a:cubicBezTo>
                    <a:pt x="16868" y="21440"/>
                    <a:pt x="15860" y="20099"/>
                    <a:pt x="15508" y="1986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19" name="Shape 2375"/>
            <p:cNvSpPr/>
            <p:nvPr/>
          </p:nvSpPr>
          <p:spPr>
            <a:xfrm>
              <a:off x="11304187" y="4794963"/>
              <a:ext cx="94856" cy="174227"/>
            </a:xfrm>
            <a:custGeom>
              <a:avLst/>
              <a:gdLst/>
              <a:ahLst/>
              <a:cxnLst>
                <a:cxn ang="0">
                  <a:pos x="wd2" y="hd2"/>
                </a:cxn>
                <a:cxn ang="5400000">
                  <a:pos x="wd2" y="hd2"/>
                </a:cxn>
                <a:cxn ang="10800000">
                  <a:pos x="wd2" y="hd2"/>
                </a:cxn>
                <a:cxn ang="16200000">
                  <a:pos x="wd2" y="hd2"/>
                </a:cxn>
              </a:cxnLst>
              <a:rect l="0" t="0" r="r" b="b"/>
              <a:pathLst>
                <a:path w="20908" h="19963" extrusionOk="0">
                  <a:moveTo>
                    <a:pt x="4625" y="2"/>
                  </a:moveTo>
                  <a:cubicBezTo>
                    <a:pt x="1962" y="158"/>
                    <a:pt x="2556" y="2921"/>
                    <a:pt x="1074" y="4922"/>
                  </a:cubicBezTo>
                  <a:cubicBezTo>
                    <a:pt x="-407" y="6921"/>
                    <a:pt x="-102" y="8917"/>
                    <a:pt x="486" y="11842"/>
                  </a:cubicBezTo>
                  <a:cubicBezTo>
                    <a:pt x="1074" y="14766"/>
                    <a:pt x="486" y="17841"/>
                    <a:pt x="5518" y="19534"/>
                  </a:cubicBezTo>
                  <a:cubicBezTo>
                    <a:pt x="11289" y="21474"/>
                    <a:pt x="20605" y="16456"/>
                    <a:pt x="20904" y="12150"/>
                  </a:cubicBezTo>
                  <a:cubicBezTo>
                    <a:pt x="21193" y="7844"/>
                    <a:pt x="6861" y="-126"/>
                    <a:pt x="4625" y="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0" name="Shape 2376"/>
            <p:cNvSpPr/>
            <p:nvPr/>
          </p:nvSpPr>
          <p:spPr>
            <a:xfrm>
              <a:off x="9614770" y="5763893"/>
              <a:ext cx="328383" cy="644613"/>
            </a:xfrm>
            <a:custGeom>
              <a:avLst/>
              <a:gdLst/>
              <a:ahLst/>
              <a:cxnLst>
                <a:cxn ang="0">
                  <a:pos x="wd2" y="hd2"/>
                </a:cxn>
                <a:cxn ang="5400000">
                  <a:pos x="wd2" y="hd2"/>
                </a:cxn>
                <a:cxn ang="10800000">
                  <a:pos x="wd2" y="hd2"/>
                </a:cxn>
                <a:cxn ang="16200000">
                  <a:pos x="wd2" y="hd2"/>
                </a:cxn>
              </a:cxnLst>
              <a:rect l="0" t="0" r="r" b="b"/>
              <a:pathLst>
                <a:path w="20971" h="20854" extrusionOk="0">
                  <a:moveTo>
                    <a:pt x="17766" y="258"/>
                  </a:moveTo>
                  <a:cubicBezTo>
                    <a:pt x="17383" y="-455"/>
                    <a:pt x="17078" y="518"/>
                    <a:pt x="16739" y="691"/>
                  </a:cubicBezTo>
                  <a:cubicBezTo>
                    <a:pt x="16395" y="865"/>
                    <a:pt x="16224" y="1386"/>
                    <a:pt x="16306" y="1734"/>
                  </a:cubicBezTo>
                  <a:cubicBezTo>
                    <a:pt x="16395" y="2082"/>
                    <a:pt x="15279" y="2428"/>
                    <a:pt x="14596" y="2385"/>
                  </a:cubicBezTo>
                  <a:cubicBezTo>
                    <a:pt x="13909" y="2341"/>
                    <a:pt x="12792" y="2559"/>
                    <a:pt x="13138" y="3036"/>
                  </a:cubicBezTo>
                  <a:cubicBezTo>
                    <a:pt x="13477" y="3514"/>
                    <a:pt x="12625" y="3427"/>
                    <a:pt x="13053" y="3816"/>
                  </a:cubicBezTo>
                  <a:cubicBezTo>
                    <a:pt x="13477" y="4209"/>
                    <a:pt x="12109" y="4687"/>
                    <a:pt x="10907" y="4730"/>
                  </a:cubicBezTo>
                  <a:cubicBezTo>
                    <a:pt x="9706" y="4773"/>
                    <a:pt x="8166" y="5860"/>
                    <a:pt x="6880" y="5772"/>
                  </a:cubicBezTo>
                  <a:cubicBezTo>
                    <a:pt x="5592" y="5685"/>
                    <a:pt x="4308" y="6206"/>
                    <a:pt x="3194" y="6120"/>
                  </a:cubicBezTo>
                  <a:cubicBezTo>
                    <a:pt x="2077" y="6032"/>
                    <a:pt x="2850" y="7293"/>
                    <a:pt x="1991" y="8075"/>
                  </a:cubicBezTo>
                  <a:cubicBezTo>
                    <a:pt x="1135" y="8856"/>
                    <a:pt x="1564" y="9767"/>
                    <a:pt x="2334" y="10722"/>
                  </a:cubicBezTo>
                  <a:cubicBezTo>
                    <a:pt x="3105" y="11678"/>
                    <a:pt x="3707" y="12460"/>
                    <a:pt x="1647" y="13719"/>
                  </a:cubicBezTo>
                  <a:cubicBezTo>
                    <a:pt x="-407" y="14979"/>
                    <a:pt x="-238" y="16368"/>
                    <a:pt x="535" y="17236"/>
                  </a:cubicBezTo>
                  <a:cubicBezTo>
                    <a:pt x="1305" y="18105"/>
                    <a:pt x="1305" y="19408"/>
                    <a:pt x="2422" y="20016"/>
                  </a:cubicBezTo>
                  <a:cubicBezTo>
                    <a:pt x="3536" y="20625"/>
                    <a:pt x="6623" y="21145"/>
                    <a:pt x="7565" y="20668"/>
                  </a:cubicBezTo>
                  <a:cubicBezTo>
                    <a:pt x="8507" y="20190"/>
                    <a:pt x="9498" y="20733"/>
                    <a:pt x="10563" y="20103"/>
                  </a:cubicBezTo>
                  <a:cubicBezTo>
                    <a:pt x="11590" y="19495"/>
                    <a:pt x="13308" y="16151"/>
                    <a:pt x="14765" y="13936"/>
                  </a:cubicBezTo>
                  <a:cubicBezTo>
                    <a:pt x="16221" y="11722"/>
                    <a:pt x="18107" y="8811"/>
                    <a:pt x="17936" y="8204"/>
                  </a:cubicBezTo>
                  <a:cubicBezTo>
                    <a:pt x="17766" y="7596"/>
                    <a:pt x="18967" y="7205"/>
                    <a:pt x="18452" y="6553"/>
                  </a:cubicBezTo>
                  <a:cubicBezTo>
                    <a:pt x="17936" y="5902"/>
                    <a:pt x="18623" y="5120"/>
                    <a:pt x="19222" y="5641"/>
                  </a:cubicBezTo>
                  <a:cubicBezTo>
                    <a:pt x="19823" y="6163"/>
                    <a:pt x="20679" y="6163"/>
                    <a:pt x="20937" y="5469"/>
                  </a:cubicBezTo>
                  <a:cubicBezTo>
                    <a:pt x="21193" y="4773"/>
                    <a:pt x="19909" y="3687"/>
                    <a:pt x="19823" y="2689"/>
                  </a:cubicBezTo>
                  <a:cubicBezTo>
                    <a:pt x="19737" y="1690"/>
                    <a:pt x="18025" y="735"/>
                    <a:pt x="17766" y="25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1" name="Shape 2377"/>
            <p:cNvSpPr/>
            <p:nvPr/>
          </p:nvSpPr>
          <p:spPr>
            <a:xfrm>
              <a:off x="9589925" y="4347764"/>
              <a:ext cx="539642" cy="319599"/>
            </a:xfrm>
            <a:custGeom>
              <a:avLst/>
              <a:gdLst/>
              <a:ahLst/>
              <a:cxnLst>
                <a:cxn ang="0">
                  <a:pos x="wd2" y="hd2"/>
                </a:cxn>
                <a:cxn ang="5400000">
                  <a:pos x="wd2" y="hd2"/>
                </a:cxn>
                <a:cxn ang="10800000">
                  <a:pos x="wd2" y="hd2"/>
                </a:cxn>
                <a:cxn ang="16200000">
                  <a:pos x="wd2" y="hd2"/>
                </a:cxn>
              </a:cxnLst>
              <a:rect l="0" t="0" r="r" b="b"/>
              <a:pathLst>
                <a:path w="21477" h="20982" extrusionOk="0">
                  <a:moveTo>
                    <a:pt x="19638" y="20577"/>
                  </a:moveTo>
                  <a:cubicBezTo>
                    <a:pt x="20235" y="21600"/>
                    <a:pt x="21412" y="20409"/>
                    <a:pt x="21475" y="19999"/>
                  </a:cubicBezTo>
                  <a:cubicBezTo>
                    <a:pt x="21538" y="19590"/>
                    <a:pt x="18963" y="19426"/>
                    <a:pt x="19638" y="20577"/>
                  </a:cubicBezTo>
                  <a:close/>
                  <a:moveTo>
                    <a:pt x="15236" y="833"/>
                  </a:moveTo>
                  <a:cubicBezTo>
                    <a:pt x="14306" y="1174"/>
                    <a:pt x="11983" y="919"/>
                    <a:pt x="11673" y="1174"/>
                  </a:cubicBezTo>
                  <a:cubicBezTo>
                    <a:pt x="11363" y="1432"/>
                    <a:pt x="9196" y="3987"/>
                    <a:pt x="8886" y="5178"/>
                  </a:cubicBezTo>
                  <a:cubicBezTo>
                    <a:pt x="8576" y="6370"/>
                    <a:pt x="8111" y="6540"/>
                    <a:pt x="7647" y="5944"/>
                  </a:cubicBezTo>
                  <a:cubicBezTo>
                    <a:pt x="7182" y="5347"/>
                    <a:pt x="5271" y="5517"/>
                    <a:pt x="5118" y="5261"/>
                  </a:cubicBezTo>
                  <a:cubicBezTo>
                    <a:pt x="4962" y="5006"/>
                    <a:pt x="3569" y="4753"/>
                    <a:pt x="2897" y="4922"/>
                  </a:cubicBezTo>
                  <a:cubicBezTo>
                    <a:pt x="2226" y="5092"/>
                    <a:pt x="1864" y="4412"/>
                    <a:pt x="1555" y="4581"/>
                  </a:cubicBezTo>
                  <a:cubicBezTo>
                    <a:pt x="1245" y="4750"/>
                    <a:pt x="935" y="5347"/>
                    <a:pt x="782" y="5686"/>
                  </a:cubicBezTo>
                  <a:cubicBezTo>
                    <a:pt x="626" y="6027"/>
                    <a:pt x="935" y="6965"/>
                    <a:pt x="833" y="7306"/>
                  </a:cubicBezTo>
                  <a:cubicBezTo>
                    <a:pt x="805" y="7394"/>
                    <a:pt x="475" y="7684"/>
                    <a:pt x="0" y="8058"/>
                  </a:cubicBezTo>
                  <a:cubicBezTo>
                    <a:pt x="162" y="8717"/>
                    <a:pt x="257" y="9401"/>
                    <a:pt x="152" y="9898"/>
                  </a:cubicBezTo>
                  <a:cubicBezTo>
                    <a:pt x="-62" y="10912"/>
                    <a:pt x="126" y="13290"/>
                    <a:pt x="687" y="14654"/>
                  </a:cubicBezTo>
                  <a:cubicBezTo>
                    <a:pt x="1248" y="16020"/>
                    <a:pt x="1033" y="18532"/>
                    <a:pt x="1300" y="19018"/>
                  </a:cubicBezTo>
                  <a:cubicBezTo>
                    <a:pt x="1568" y="19502"/>
                    <a:pt x="3652" y="19415"/>
                    <a:pt x="4585" y="18400"/>
                  </a:cubicBezTo>
                  <a:cubicBezTo>
                    <a:pt x="5521" y="17389"/>
                    <a:pt x="6162" y="17210"/>
                    <a:pt x="6911" y="17210"/>
                  </a:cubicBezTo>
                  <a:cubicBezTo>
                    <a:pt x="7659" y="17210"/>
                    <a:pt x="8646" y="16154"/>
                    <a:pt x="8886" y="15624"/>
                  </a:cubicBezTo>
                  <a:cubicBezTo>
                    <a:pt x="9126" y="15095"/>
                    <a:pt x="10223" y="15052"/>
                    <a:pt x="10676" y="15141"/>
                  </a:cubicBezTo>
                  <a:cubicBezTo>
                    <a:pt x="11130" y="15229"/>
                    <a:pt x="11585" y="14391"/>
                    <a:pt x="12092" y="13555"/>
                  </a:cubicBezTo>
                  <a:cubicBezTo>
                    <a:pt x="12599" y="12715"/>
                    <a:pt x="14202" y="12365"/>
                    <a:pt x="15912" y="11484"/>
                  </a:cubicBezTo>
                  <a:cubicBezTo>
                    <a:pt x="17621" y="10603"/>
                    <a:pt x="17246" y="9281"/>
                    <a:pt x="17646" y="8485"/>
                  </a:cubicBezTo>
                  <a:cubicBezTo>
                    <a:pt x="17983" y="7824"/>
                    <a:pt x="18453" y="8015"/>
                    <a:pt x="19193" y="7529"/>
                  </a:cubicBezTo>
                  <a:cubicBezTo>
                    <a:pt x="18361" y="4723"/>
                    <a:pt x="17441" y="1580"/>
                    <a:pt x="16979" y="0"/>
                  </a:cubicBezTo>
                  <a:cubicBezTo>
                    <a:pt x="16157" y="417"/>
                    <a:pt x="15493" y="739"/>
                    <a:pt x="15236" y="83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2" name="Shape 2378"/>
            <p:cNvSpPr/>
            <p:nvPr/>
          </p:nvSpPr>
          <p:spPr>
            <a:xfrm>
              <a:off x="10757610" y="7676909"/>
              <a:ext cx="91972" cy="58599"/>
            </a:xfrm>
            <a:custGeom>
              <a:avLst/>
              <a:gdLst/>
              <a:ahLst/>
              <a:cxnLst>
                <a:cxn ang="0">
                  <a:pos x="wd2" y="hd2"/>
                </a:cxn>
                <a:cxn ang="5400000">
                  <a:pos x="wd2" y="hd2"/>
                </a:cxn>
                <a:cxn ang="10800000">
                  <a:pos x="wd2" y="hd2"/>
                </a:cxn>
                <a:cxn ang="16200000">
                  <a:pos x="wd2" y="hd2"/>
                </a:cxn>
              </a:cxnLst>
              <a:rect l="0" t="0" r="r" b="b"/>
              <a:pathLst>
                <a:path w="16561" h="16949" extrusionOk="0">
                  <a:moveTo>
                    <a:pt x="5561" y="715"/>
                  </a:moveTo>
                  <a:cubicBezTo>
                    <a:pt x="4495" y="-3264"/>
                    <a:pt x="-4365" y="10427"/>
                    <a:pt x="2726" y="15501"/>
                  </a:cubicBezTo>
                  <a:cubicBezTo>
                    <a:pt x="5911" y="17761"/>
                    <a:pt x="7326" y="12645"/>
                    <a:pt x="9454" y="15501"/>
                  </a:cubicBezTo>
                  <a:cubicBezTo>
                    <a:pt x="11568" y="18336"/>
                    <a:pt x="15819" y="17199"/>
                    <a:pt x="16527" y="10378"/>
                  </a:cubicBezTo>
                  <a:cubicBezTo>
                    <a:pt x="17235" y="3550"/>
                    <a:pt x="6618" y="4694"/>
                    <a:pt x="5561" y="715"/>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3" name="Shape 2379"/>
            <p:cNvSpPr/>
            <p:nvPr/>
          </p:nvSpPr>
          <p:spPr>
            <a:xfrm>
              <a:off x="14658176" y="5490605"/>
              <a:ext cx="354729" cy="248278"/>
            </a:xfrm>
            <a:custGeom>
              <a:avLst/>
              <a:gdLst/>
              <a:ahLst/>
              <a:cxnLst>
                <a:cxn ang="0">
                  <a:pos x="wd2" y="hd2"/>
                </a:cxn>
                <a:cxn ang="5400000">
                  <a:pos x="wd2" y="hd2"/>
                </a:cxn>
                <a:cxn ang="10800000">
                  <a:pos x="wd2" y="hd2"/>
                </a:cxn>
                <a:cxn ang="16200000">
                  <a:pos x="wd2" y="hd2"/>
                </a:cxn>
              </a:cxnLst>
              <a:rect l="0" t="0" r="r" b="b"/>
              <a:pathLst>
                <a:path w="20793" h="20178" extrusionOk="0">
                  <a:moveTo>
                    <a:pt x="16195" y="11095"/>
                  </a:moveTo>
                  <a:cubicBezTo>
                    <a:pt x="15605" y="12897"/>
                    <a:pt x="17966" y="16007"/>
                    <a:pt x="18320" y="16087"/>
                  </a:cubicBezTo>
                  <a:cubicBezTo>
                    <a:pt x="18674" y="16168"/>
                    <a:pt x="16651" y="9708"/>
                    <a:pt x="16195" y="11095"/>
                  </a:cubicBezTo>
                  <a:close/>
                  <a:moveTo>
                    <a:pt x="18260" y="18379"/>
                  </a:moveTo>
                  <a:cubicBezTo>
                    <a:pt x="18378" y="18787"/>
                    <a:pt x="19914" y="20751"/>
                    <a:pt x="20680" y="20015"/>
                  </a:cubicBezTo>
                  <a:cubicBezTo>
                    <a:pt x="21447" y="19278"/>
                    <a:pt x="18059" y="17677"/>
                    <a:pt x="18260" y="18379"/>
                  </a:cubicBezTo>
                  <a:close/>
                  <a:moveTo>
                    <a:pt x="13422" y="14778"/>
                  </a:moveTo>
                  <a:cubicBezTo>
                    <a:pt x="13658" y="16417"/>
                    <a:pt x="15427" y="17397"/>
                    <a:pt x="16137" y="16825"/>
                  </a:cubicBezTo>
                  <a:cubicBezTo>
                    <a:pt x="16843" y="16251"/>
                    <a:pt x="13178" y="13086"/>
                    <a:pt x="13422" y="14778"/>
                  </a:cubicBezTo>
                  <a:close/>
                  <a:moveTo>
                    <a:pt x="13892" y="11260"/>
                  </a:moveTo>
                  <a:cubicBezTo>
                    <a:pt x="14544" y="10688"/>
                    <a:pt x="10240" y="7421"/>
                    <a:pt x="10175" y="8478"/>
                  </a:cubicBezTo>
                  <a:cubicBezTo>
                    <a:pt x="10117" y="9460"/>
                    <a:pt x="13244" y="11834"/>
                    <a:pt x="13892" y="11260"/>
                  </a:cubicBezTo>
                  <a:close/>
                  <a:moveTo>
                    <a:pt x="5041" y="4714"/>
                  </a:moveTo>
                  <a:cubicBezTo>
                    <a:pt x="4982" y="5124"/>
                    <a:pt x="6870" y="7660"/>
                    <a:pt x="7285" y="7251"/>
                  </a:cubicBezTo>
                  <a:cubicBezTo>
                    <a:pt x="7696" y="6843"/>
                    <a:pt x="5149" y="3976"/>
                    <a:pt x="5041" y="4714"/>
                  </a:cubicBezTo>
                  <a:close/>
                  <a:moveTo>
                    <a:pt x="8" y="131"/>
                  </a:moveTo>
                  <a:cubicBezTo>
                    <a:pt x="-153" y="1115"/>
                    <a:pt x="2373" y="6307"/>
                    <a:pt x="3310" y="5479"/>
                  </a:cubicBezTo>
                  <a:cubicBezTo>
                    <a:pt x="5041" y="3955"/>
                    <a:pt x="164" y="-849"/>
                    <a:pt x="8" y="13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4" name="Shape 2380"/>
            <p:cNvSpPr/>
            <p:nvPr/>
          </p:nvSpPr>
          <p:spPr>
            <a:xfrm>
              <a:off x="14658176" y="5490605"/>
              <a:ext cx="354729" cy="248278"/>
            </a:xfrm>
            <a:custGeom>
              <a:avLst/>
              <a:gdLst/>
              <a:ahLst/>
              <a:cxnLst>
                <a:cxn ang="0">
                  <a:pos x="wd2" y="hd2"/>
                </a:cxn>
                <a:cxn ang="5400000">
                  <a:pos x="wd2" y="hd2"/>
                </a:cxn>
                <a:cxn ang="10800000">
                  <a:pos x="wd2" y="hd2"/>
                </a:cxn>
                <a:cxn ang="16200000">
                  <a:pos x="wd2" y="hd2"/>
                </a:cxn>
              </a:cxnLst>
              <a:rect l="0" t="0" r="r" b="b"/>
              <a:pathLst>
                <a:path w="20793" h="20178" extrusionOk="0">
                  <a:moveTo>
                    <a:pt x="16195" y="11095"/>
                  </a:moveTo>
                  <a:cubicBezTo>
                    <a:pt x="15605" y="12897"/>
                    <a:pt x="17966" y="16007"/>
                    <a:pt x="18320" y="16087"/>
                  </a:cubicBezTo>
                  <a:cubicBezTo>
                    <a:pt x="18674" y="16168"/>
                    <a:pt x="16651" y="9708"/>
                    <a:pt x="16195" y="11095"/>
                  </a:cubicBezTo>
                  <a:close/>
                  <a:moveTo>
                    <a:pt x="18260" y="18379"/>
                  </a:moveTo>
                  <a:cubicBezTo>
                    <a:pt x="18378" y="18787"/>
                    <a:pt x="19914" y="20751"/>
                    <a:pt x="20680" y="20015"/>
                  </a:cubicBezTo>
                  <a:cubicBezTo>
                    <a:pt x="21447" y="19278"/>
                    <a:pt x="18059" y="17677"/>
                    <a:pt x="18260" y="18379"/>
                  </a:cubicBezTo>
                  <a:close/>
                  <a:moveTo>
                    <a:pt x="13422" y="14778"/>
                  </a:moveTo>
                  <a:cubicBezTo>
                    <a:pt x="13658" y="16417"/>
                    <a:pt x="15427" y="17397"/>
                    <a:pt x="16137" y="16825"/>
                  </a:cubicBezTo>
                  <a:cubicBezTo>
                    <a:pt x="16843" y="16251"/>
                    <a:pt x="13178" y="13086"/>
                    <a:pt x="13422" y="14778"/>
                  </a:cubicBezTo>
                  <a:close/>
                  <a:moveTo>
                    <a:pt x="13892" y="11260"/>
                  </a:moveTo>
                  <a:cubicBezTo>
                    <a:pt x="14544" y="10688"/>
                    <a:pt x="10240" y="7421"/>
                    <a:pt x="10175" y="8478"/>
                  </a:cubicBezTo>
                  <a:cubicBezTo>
                    <a:pt x="10117" y="9460"/>
                    <a:pt x="13244" y="11834"/>
                    <a:pt x="13892" y="11260"/>
                  </a:cubicBezTo>
                  <a:close/>
                  <a:moveTo>
                    <a:pt x="5041" y="4714"/>
                  </a:moveTo>
                  <a:cubicBezTo>
                    <a:pt x="4982" y="5124"/>
                    <a:pt x="6870" y="7660"/>
                    <a:pt x="7285" y="7251"/>
                  </a:cubicBezTo>
                  <a:cubicBezTo>
                    <a:pt x="7696" y="6843"/>
                    <a:pt x="5149" y="3976"/>
                    <a:pt x="5041" y="4714"/>
                  </a:cubicBezTo>
                  <a:close/>
                  <a:moveTo>
                    <a:pt x="8" y="131"/>
                  </a:moveTo>
                  <a:cubicBezTo>
                    <a:pt x="-153" y="1115"/>
                    <a:pt x="2373" y="6307"/>
                    <a:pt x="3310" y="5479"/>
                  </a:cubicBezTo>
                  <a:cubicBezTo>
                    <a:pt x="5041" y="3955"/>
                    <a:pt x="164" y="-849"/>
                    <a:pt x="8" y="13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5" name="Shape 2381"/>
            <p:cNvSpPr/>
            <p:nvPr/>
          </p:nvSpPr>
          <p:spPr>
            <a:xfrm>
              <a:off x="12745160" y="5714204"/>
              <a:ext cx="1854214" cy="1649232"/>
            </a:xfrm>
            <a:custGeom>
              <a:avLst/>
              <a:gdLst/>
              <a:ahLst/>
              <a:cxnLst>
                <a:cxn ang="0">
                  <a:pos x="wd2" y="hd2"/>
                </a:cxn>
                <a:cxn ang="5400000">
                  <a:pos x="wd2" y="hd2"/>
                </a:cxn>
                <a:cxn ang="10800000">
                  <a:pos x="wd2" y="hd2"/>
                </a:cxn>
                <a:cxn ang="16200000">
                  <a:pos x="wd2" y="hd2"/>
                </a:cxn>
              </a:cxnLst>
              <a:rect l="0" t="0" r="r" b="b"/>
              <a:pathLst>
                <a:path w="21446" h="21497" extrusionOk="0">
                  <a:moveTo>
                    <a:pt x="17620" y="19683"/>
                  </a:moveTo>
                  <a:cubicBezTo>
                    <a:pt x="17306" y="19722"/>
                    <a:pt x="16834" y="19360"/>
                    <a:pt x="16724" y="19394"/>
                  </a:cubicBezTo>
                  <a:cubicBezTo>
                    <a:pt x="16596" y="19434"/>
                    <a:pt x="17131" y="20339"/>
                    <a:pt x="16968" y="20575"/>
                  </a:cubicBezTo>
                  <a:cubicBezTo>
                    <a:pt x="16805" y="20811"/>
                    <a:pt x="17445" y="21455"/>
                    <a:pt x="17667" y="21494"/>
                  </a:cubicBezTo>
                  <a:cubicBezTo>
                    <a:pt x="17888" y="21533"/>
                    <a:pt x="17806" y="21245"/>
                    <a:pt x="17958" y="21257"/>
                  </a:cubicBezTo>
                  <a:cubicBezTo>
                    <a:pt x="18109" y="21271"/>
                    <a:pt x="18051" y="21087"/>
                    <a:pt x="18074" y="20956"/>
                  </a:cubicBezTo>
                  <a:cubicBezTo>
                    <a:pt x="18098" y="20825"/>
                    <a:pt x="18249" y="21100"/>
                    <a:pt x="18377" y="21022"/>
                  </a:cubicBezTo>
                  <a:cubicBezTo>
                    <a:pt x="18505" y="20943"/>
                    <a:pt x="18342" y="20378"/>
                    <a:pt x="18529" y="20378"/>
                  </a:cubicBezTo>
                  <a:cubicBezTo>
                    <a:pt x="18715" y="20378"/>
                    <a:pt x="18564" y="19696"/>
                    <a:pt x="18505" y="19473"/>
                  </a:cubicBezTo>
                  <a:cubicBezTo>
                    <a:pt x="18447" y="19249"/>
                    <a:pt x="17935" y="19643"/>
                    <a:pt x="17620" y="19683"/>
                  </a:cubicBezTo>
                  <a:close/>
                  <a:moveTo>
                    <a:pt x="12357" y="16034"/>
                  </a:moveTo>
                  <a:cubicBezTo>
                    <a:pt x="12485" y="16166"/>
                    <a:pt x="12916" y="16126"/>
                    <a:pt x="12986" y="15943"/>
                  </a:cubicBezTo>
                  <a:cubicBezTo>
                    <a:pt x="13056" y="15759"/>
                    <a:pt x="12242" y="15917"/>
                    <a:pt x="12357" y="16034"/>
                  </a:cubicBezTo>
                  <a:close/>
                  <a:moveTo>
                    <a:pt x="9737" y="497"/>
                  </a:moveTo>
                  <a:cubicBezTo>
                    <a:pt x="9714" y="340"/>
                    <a:pt x="8885" y="522"/>
                    <a:pt x="9062" y="681"/>
                  </a:cubicBezTo>
                  <a:cubicBezTo>
                    <a:pt x="9178" y="786"/>
                    <a:pt x="9761" y="655"/>
                    <a:pt x="9737" y="497"/>
                  </a:cubicBezTo>
                  <a:close/>
                  <a:moveTo>
                    <a:pt x="21404" y="10772"/>
                  </a:moveTo>
                  <a:cubicBezTo>
                    <a:pt x="21498" y="10694"/>
                    <a:pt x="21358" y="10274"/>
                    <a:pt x="21276" y="10339"/>
                  </a:cubicBezTo>
                  <a:cubicBezTo>
                    <a:pt x="21195" y="10405"/>
                    <a:pt x="21195" y="9683"/>
                    <a:pt x="21253" y="9355"/>
                  </a:cubicBezTo>
                  <a:cubicBezTo>
                    <a:pt x="21312" y="9027"/>
                    <a:pt x="21276" y="9066"/>
                    <a:pt x="21125" y="9237"/>
                  </a:cubicBezTo>
                  <a:cubicBezTo>
                    <a:pt x="20974" y="9408"/>
                    <a:pt x="20811" y="8909"/>
                    <a:pt x="20776" y="8778"/>
                  </a:cubicBezTo>
                  <a:cubicBezTo>
                    <a:pt x="20741" y="8647"/>
                    <a:pt x="20566" y="8279"/>
                    <a:pt x="20368" y="8331"/>
                  </a:cubicBezTo>
                  <a:cubicBezTo>
                    <a:pt x="20170" y="8384"/>
                    <a:pt x="20298" y="8017"/>
                    <a:pt x="20112" y="8056"/>
                  </a:cubicBezTo>
                  <a:cubicBezTo>
                    <a:pt x="19926" y="8095"/>
                    <a:pt x="19891" y="7754"/>
                    <a:pt x="19926" y="7439"/>
                  </a:cubicBezTo>
                  <a:cubicBezTo>
                    <a:pt x="19961" y="7124"/>
                    <a:pt x="19798" y="7374"/>
                    <a:pt x="19716" y="7243"/>
                  </a:cubicBezTo>
                  <a:cubicBezTo>
                    <a:pt x="19635" y="7111"/>
                    <a:pt x="19542" y="7216"/>
                    <a:pt x="19413" y="7269"/>
                  </a:cubicBezTo>
                  <a:cubicBezTo>
                    <a:pt x="19285" y="7321"/>
                    <a:pt x="19250" y="6993"/>
                    <a:pt x="19285" y="6862"/>
                  </a:cubicBezTo>
                  <a:cubicBezTo>
                    <a:pt x="19320" y="6731"/>
                    <a:pt x="19262" y="6573"/>
                    <a:pt x="19088" y="6429"/>
                  </a:cubicBezTo>
                  <a:cubicBezTo>
                    <a:pt x="18913" y="6284"/>
                    <a:pt x="18901" y="6166"/>
                    <a:pt x="18913" y="5995"/>
                  </a:cubicBezTo>
                  <a:cubicBezTo>
                    <a:pt x="18925" y="5825"/>
                    <a:pt x="17923" y="5248"/>
                    <a:pt x="17702" y="5195"/>
                  </a:cubicBezTo>
                  <a:cubicBezTo>
                    <a:pt x="17481" y="5143"/>
                    <a:pt x="17667" y="4880"/>
                    <a:pt x="17574" y="4789"/>
                  </a:cubicBezTo>
                  <a:cubicBezTo>
                    <a:pt x="17481" y="4697"/>
                    <a:pt x="17445" y="4355"/>
                    <a:pt x="17445" y="4067"/>
                  </a:cubicBezTo>
                  <a:cubicBezTo>
                    <a:pt x="17445" y="3778"/>
                    <a:pt x="17120" y="3686"/>
                    <a:pt x="17131" y="3450"/>
                  </a:cubicBezTo>
                  <a:cubicBezTo>
                    <a:pt x="17143" y="3213"/>
                    <a:pt x="17038" y="2990"/>
                    <a:pt x="17062" y="2728"/>
                  </a:cubicBezTo>
                  <a:cubicBezTo>
                    <a:pt x="17085" y="2465"/>
                    <a:pt x="16724" y="2400"/>
                    <a:pt x="16712" y="2256"/>
                  </a:cubicBezTo>
                  <a:cubicBezTo>
                    <a:pt x="16701" y="2111"/>
                    <a:pt x="16502" y="2242"/>
                    <a:pt x="16305" y="2269"/>
                  </a:cubicBezTo>
                  <a:cubicBezTo>
                    <a:pt x="16107" y="2295"/>
                    <a:pt x="16118" y="1980"/>
                    <a:pt x="16142" y="1678"/>
                  </a:cubicBezTo>
                  <a:cubicBezTo>
                    <a:pt x="16165" y="1376"/>
                    <a:pt x="16060" y="878"/>
                    <a:pt x="15897" y="734"/>
                  </a:cubicBezTo>
                  <a:cubicBezTo>
                    <a:pt x="15734" y="589"/>
                    <a:pt x="15722" y="90"/>
                    <a:pt x="15641" y="12"/>
                  </a:cubicBezTo>
                  <a:cubicBezTo>
                    <a:pt x="15559" y="-67"/>
                    <a:pt x="15291" y="274"/>
                    <a:pt x="15303" y="445"/>
                  </a:cubicBezTo>
                  <a:cubicBezTo>
                    <a:pt x="15315" y="616"/>
                    <a:pt x="15280" y="812"/>
                    <a:pt x="15175" y="917"/>
                  </a:cubicBezTo>
                  <a:cubicBezTo>
                    <a:pt x="15070" y="1022"/>
                    <a:pt x="15245" y="1429"/>
                    <a:pt x="15105" y="1573"/>
                  </a:cubicBezTo>
                  <a:cubicBezTo>
                    <a:pt x="14965" y="1718"/>
                    <a:pt x="15094" y="2295"/>
                    <a:pt x="15059" y="2623"/>
                  </a:cubicBezTo>
                  <a:cubicBezTo>
                    <a:pt x="15024" y="2951"/>
                    <a:pt x="15035" y="3305"/>
                    <a:pt x="14896" y="3528"/>
                  </a:cubicBezTo>
                  <a:cubicBezTo>
                    <a:pt x="14756" y="3751"/>
                    <a:pt x="14733" y="4106"/>
                    <a:pt x="14453" y="4224"/>
                  </a:cubicBezTo>
                  <a:cubicBezTo>
                    <a:pt x="14174" y="4342"/>
                    <a:pt x="13801" y="4093"/>
                    <a:pt x="13813" y="3922"/>
                  </a:cubicBezTo>
                  <a:cubicBezTo>
                    <a:pt x="13824" y="3751"/>
                    <a:pt x="13510" y="3647"/>
                    <a:pt x="13347" y="3673"/>
                  </a:cubicBezTo>
                  <a:cubicBezTo>
                    <a:pt x="13184" y="3699"/>
                    <a:pt x="13091" y="3437"/>
                    <a:pt x="12835" y="3213"/>
                  </a:cubicBezTo>
                  <a:cubicBezTo>
                    <a:pt x="12578" y="2990"/>
                    <a:pt x="12380" y="3266"/>
                    <a:pt x="12299" y="3004"/>
                  </a:cubicBezTo>
                  <a:cubicBezTo>
                    <a:pt x="12217" y="2741"/>
                    <a:pt x="12136" y="2702"/>
                    <a:pt x="11949" y="2557"/>
                  </a:cubicBezTo>
                  <a:cubicBezTo>
                    <a:pt x="11764" y="2413"/>
                    <a:pt x="11821" y="2413"/>
                    <a:pt x="11996" y="2269"/>
                  </a:cubicBezTo>
                  <a:cubicBezTo>
                    <a:pt x="12171" y="2125"/>
                    <a:pt x="12136" y="1941"/>
                    <a:pt x="12043" y="1770"/>
                  </a:cubicBezTo>
                  <a:cubicBezTo>
                    <a:pt x="11949" y="1599"/>
                    <a:pt x="12147" y="1639"/>
                    <a:pt x="12380" y="1494"/>
                  </a:cubicBezTo>
                  <a:cubicBezTo>
                    <a:pt x="12613" y="1350"/>
                    <a:pt x="12380" y="1180"/>
                    <a:pt x="12555" y="1101"/>
                  </a:cubicBezTo>
                  <a:cubicBezTo>
                    <a:pt x="12730" y="1022"/>
                    <a:pt x="12625" y="852"/>
                    <a:pt x="12439" y="812"/>
                  </a:cubicBezTo>
                  <a:cubicBezTo>
                    <a:pt x="12252" y="773"/>
                    <a:pt x="12311" y="1022"/>
                    <a:pt x="12241" y="1048"/>
                  </a:cubicBezTo>
                  <a:cubicBezTo>
                    <a:pt x="12171" y="1075"/>
                    <a:pt x="12101" y="720"/>
                    <a:pt x="12043" y="734"/>
                  </a:cubicBezTo>
                  <a:cubicBezTo>
                    <a:pt x="11984" y="747"/>
                    <a:pt x="11764" y="1088"/>
                    <a:pt x="11647" y="917"/>
                  </a:cubicBezTo>
                  <a:cubicBezTo>
                    <a:pt x="11530" y="747"/>
                    <a:pt x="10878" y="602"/>
                    <a:pt x="10622" y="563"/>
                  </a:cubicBezTo>
                  <a:cubicBezTo>
                    <a:pt x="10366" y="524"/>
                    <a:pt x="10285" y="156"/>
                    <a:pt x="10133" y="222"/>
                  </a:cubicBezTo>
                  <a:cubicBezTo>
                    <a:pt x="9982" y="288"/>
                    <a:pt x="10156" y="405"/>
                    <a:pt x="10331" y="616"/>
                  </a:cubicBezTo>
                  <a:cubicBezTo>
                    <a:pt x="10506" y="825"/>
                    <a:pt x="9749" y="970"/>
                    <a:pt x="9528" y="891"/>
                  </a:cubicBezTo>
                  <a:cubicBezTo>
                    <a:pt x="9306" y="812"/>
                    <a:pt x="9563" y="1075"/>
                    <a:pt x="9376" y="1062"/>
                  </a:cubicBezTo>
                  <a:cubicBezTo>
                    <a:pt x="9190" y="1048"/>
                    <a:pt x="9155" y="1416"/>
                    <a:pt x="9004" y="1599"/>
                  </a:cubicBezTo>
                  <a:cubicBezTo>
                    <a:pt x="8852" y="1783"/>
                    <a:pt x="8957" y="1915"/>
                    <a:pt x="8794" y="2032"/>
                  </a:cubicBezTo>
                  <a:cubicBezTo>
                    <a:pt x="8631" y="2150"/>
                    <a:pt x="8619" y="2282"/>
                    <a:pt x="8817" y="2531"/>
                  </a:cubicBezTo>
                  <a:cubicBezTo>
                    <a:pt x="9015" y="2780"/>
                    <a:pt x="8724" y="2794"/>
                    <a:pt x="8549" y="2597"/>
                  </a:cubicBezTo>
                  <a:cubicBezTo>
                    <a:pt x="8375" y="2400"/>
                    <a:pt x="8200" y="2400"/>
                    <a:pt x="8212" y="2623"/>
                  </a:cubicBezTo>
                  <a:cubicBezTo>
                    <a:pt x="8223" y="2846"/>
                    <a:pt x="8002" y="2741"/>
                    <a:pt x="8037" y="2492"/>
                  </a:cubicBezTo>
                  <a:cubicBezTo>
                    <a:pt x="8072" y="2242"/>
                    <a:pt x="7793" y="2361"/>
                    <a:pt x="7746" y="2216"/>
                  </a:cubicBezTo>
                  <a:cubicBezTo>
                    <a:pt x="7699" y="2072"/>
                    <a:pt x="7455" y="1836"/>
                    <a:pt x="7303" y="1849"/>
                  </a:cubicBezTo>
                  <a:cubicBezTo>
                    <a:pt x="7152" y="1862"/>
                    <a:pt x="7152" y="2046"/>
                    <a:pt x="7001" y="2046"/>
                  </a:cubicBezTo>
                  <a:cubicBezTo>
                    <a:pt x="6850" y="2046"/>
                    <a:pt x="6814" y="2138"/>
                    <a:pt x="6838" y="2321"/>
                  </a:cubicBezTo>
                  <a:cubicBezTo>
                    <a:pt x="6861" y="2505"/>
                    <a:pt x="6605" y="2308"/>
                    <a:pt x="6430" y="2334"/>
                  </a:cubicBezTo>
                  <a:cubicBezTo>
                    <a:pt x="6256" y="2361"/>
                    <a:pt x="6430" y="2584"/>
                    <a:pt x="6337" y="2597"/>
                  </a:cubicBezTo>
                  <a:cubicBezTo>
                    <a:pt x="6244" y="2610"/>
                    <a:pt x="6244" y="2794"/>
                    <a:pt x="6093" y="2794"/>
                  </a:cubicBezTo>
                  <a:cubicBezTo>
                    <a:pt x="5941" y="2794"/>
                    <a:pt x="5964" y="3174"/>
                    <a:pt x="5988" y="3371"/>
                  </a:cubicBezTo>
                  <a:cubicBezTo>
                    <a:pt x="6011" y="3568"/>
                    <a:pt x="5755" y="3279"/>
                    <a:pt x="5604" y="3332"/>
                  </a:cubicBezTo>
                  <a:cubicBezTo>
                    <a:pt x="5452" y="3384"/>
                    <a:pt x="5638" y="3555"/>
                    <a:pt x="5685" y="3778"/>
                  </a:cubicBezTo>
                  <a:cubicBezTo>
                    <a:pt x="5732" y="4001"/>
                    <a:pt x="5604" y="3988"/>
                    <a:pt x="5522" y="4080"/>
                  </a:cubicBezTo>
                  <a:cubicBezTo>
                    <a:pt x="5441" y="4172"/>
                    <a:pt x="5312" y="3830"/>
                    <a:pt x="5312" y="3634"/>
                  </a:cubicBezTo>
                  <a:cubicBezTo>
                    <a:pt x="5312" y="3437"/>
                    <a:pt x="5115" y="3620"/>
                    <a:pt x="4905" y="3870"/>
                  </a:cubicBezTo>
                  <a:cubicBezTo>
                    <a:pt x="4695" y="4119"/>
                    <a:pt x="4975" y="4500"/>
                    <a:pt x="4882" y="4565"/>
                  </a:cubicBezTo>
                  <a:cubicBezTo>
                    <a:pt x="4788" y="4631"/>
                    <a:pt x="4369" y="5077"/>
                    <a:pt x="4125" y="5405"/>
                  </a:cubicBezTo>
                  <a:cubicBezTo>
                    <a:pt x="3880" y="5733"/>
                    <a:pt x="3356" y="5536"/>
                    <a:pt x="3193" y="5694"/>
                  </a:cubicBezTo>
                  <a:cubicBezTo>
                    <a:pt x="3030" y="5851"/>
                    <a:pt x="2855" y="5733"/>
                    <a:pt x="2692" y="5878"/>
                  </a:cubicBezTo>
                  <a:cubicBezTo>
                    <a:pt x="2529" y="6022"/>
                    <a:pt x="2227" y="6298"/>
                    <a:pt x="2192" y="6127"/>
                  </a:cubicBezTo>
                  <a:cubicBezTo>
                    <a:pt x="2157" y="5956"/>
                    <a:pt x="1738" y="6088"/>
                    <a:pt x="1563" y="6298"/>
                  </a:cubicBezTo>
                  <a:cubicBezTo>
                    <a:pt x="1388" y="6508"/>
                    <a:pt x="1109" y="6691"/>
                    <a:pt x="911" y="6705"/>
                  </a:cubicBezTo>
                  <a:cubicBezTo>
                    <a:pt x="713" y="6718"/>
                    <a:pt x="713" y="7059"/>
                    <a:pt x="632" y="7137"/>
                  </a:cubicBezTo>
                  <a:cubicBezTo>
                    <a:pt x="550" y="7216"/>
                    <a:pt x="573" y="6862"/>
                    <a:pt x="573" y="6770"/>
                  </a:cubicBezTo>
                  <a:cubicBezTo>
                    <a:pt x="573" y="6678"/>
                    <a:pt x="387" y="6928"/>
                    <a:pt x="305" y="7203"/>
                  </a:cubicBezTo>
                  <a:cubicBezTo>
                    <a:pt x="224" y="7479"/>
                    <a:pt x="503" y="7583"/>
                    <a:pt x="329" y="7872"/>
                  </a:cubicBezTo>
                  <a:cubicBezTo>
                    <a:pt x="154" y="8161"/>
                    <a:pt x="-9" y="8449"/>
                    <a:pt x="236" y="8817"/>
                  </a:cubicBezTo>
                  <a:cubicBezTo>
                    <a:pt x="480" y="9185"/>
                    <a:pt x="620" y="9421"/>
                    <a:pt x="538" y="9604"/>
                  </a:cubicBezTo>
                  <a:cubicBezTo>
                    <a:pt x="457" y="9788"/>
                    <a:pt x="282" y="9237"/>
                    <a:pt x="224" y="9303"/>
                  </a:cubicBezTo>
                  <a:cubicBezTo>
                    <a:pt x="166" y="9368"/>
                    <a:pt x="445" y="9604"/>
                    <a:pt x="375" y="9722"/>
                  </a:cubicBezTo>
                  <a:cubicBezTo>
                    <a:pt x="305" y="9841"/>
                    <a:pt x="55" y="9276"/>
                    <a:pt x="3" y="9408"/>
                  </a:cubicBezTo>
                  <a:cubicBezTo>
                    <a:pt x="-44" y="9526"/>
                    <a:pt x="527" y="10418"/>
                    <a:pt x="538" y="10746"/>
                  </a:cubicBezTo>
                  <a:cubicBezTo>
                    <a:pt x="550" y="11074"/>
                    <a:pt x="1004" y="11389"/>
                    <a:pt x="981" y="11862"/>
                  </a:cubicBezTo>
                  <a:cubicBezTo>
                    <a:pt x="958" y="12334"/>
                    <a:pt x="1377" y="13095"/>
                    <a:pt x="1447" y="13213"/>
                  </a:cubicBezTo>
                  <a:cubicBezTo>
                    <a:pt x="1516" y="13331"/>
                    <a:pt x="1284" y="13646"/>
                    <a:pt x="1330" y="14001"/>
                  </a:cubicBezTo>
                  <a:cubicBezTo>
                    <a:pt x="1377" y="14355"/>
                    <a:pt x="1225" y="14486"/>
                    <a:pt x="1027" y="14486"/>
                  </a:cubicBezTo>
                  <a:cubicBezTo>
                    <a:pt x="829" y="14486"/>
                    <a:pt x="946" y="14854"/>
                    <a:pt x="1167" y="14880"/>
                  </a:cubicBezTo>
                  <a:cubicBezTo>
                    <a:pt x="1388" y="14906"/>
                    <a:pt x="1307" y="15077"/>
                    <a:pt x="1551" y="15261"/>
                  </a:cubicBezTo>
                  <a:cubicBezTo>
                    <a:pt x="1796" y="15444"/>
                    <a:pt x="2378" y="15378"/>
                    <a:pt x="2576" y="15378"/>
                  </a:cubicBezTo>
                  <a:cubicBezTo>
                    <a:pt x="2774" y="15378"/>
                    <a:pt x="2832" y="15037"/>
                    <a:pt x="3100" y="15024"/>
                  </a:cubicBezTo>
                  <a:cubicBezTo>
                    <a:pt x="3368" y="15011"/>
                    <a:pt x="3344" y="14919"/>
                    <a:pt x="3472" y="14736"/>
                  </a:cubicBezTo>
                  <a:cubicBezTo>
                    <a:pt x="3601" y="14552"/>
                    <a:pt x="4206" y="14604"/>
                    <a:pt x="4823" y="14644"/>
                  </a:cubicBezTo>
                  <a:cubicBezTo>
                    <a:pt x="5441" y="14683"/>
                    <a:pt x="5708" y="14473"/>
                    <a:pt x="5802" y="14184"/>
                  </a:cubicBezTo>
                  <a:cubicBezTo>
                    <a:pt x="5881" y="13938"/>
                    <a:pt x="6325" y="13922"/>
                    <a:pt x="6500" y="13738"/>
                  </a:cubicBezTo>
                  <a:cubicBezTo>
                    <a:pt x="6675" y="13554"/>
                    <a:pt x="6826" y="13542"/>
                    <a:pt x="7280" y="13567"/>
                  </a:cubicBezTo>
                  <a:cubicBezTo>
                    <a:pt x="7734" y="13594"/>
                    <a:pt x="8153" y="13318"/>
                    <a:pt x="8445" y="13187"/>
                  </a:cubicBezTo>
                  <a:cubicBezTo>
                    <a:pt x="8736" y="13056"/>
                    <a:pt x="9272" y="13108"/>
                    <a:pt x="9551" y="13030"/>
                  </a:cubicBezTo>
                  <a:cubicBezTo>
                    <a:pt x="9830" y="12951"/>
                    <a:pt x="9877" y="13423"/>
                    <a:pt x="10191" y="13384"/>
                  </a:cubicBezTo>
                  <a:cubicBezTo>
                    <a:pt x="10506" y="13344"/>
                    <a:pt x="10645" y="13489"/>
                    <a:pt x="10808" y="13476"/>
                  </a:cubicBezTo>
                  <a:cubicBezTo>
                    <a:pt x="10971" y="13463"/>
                    <a:pt x="10948" y="13607"/>
                    <a:pt x="11111" y="13646"/>
                  </a:cubicBezTo>
                  <a:cubicBezTo>
                    <a:pt x="11274" y="13686"/>
                    <a:pt x="11251" y="13843"/>
                    <a:pt x="11146" y="14014"/>
                  </a:cubicBezTo>
                  <a:cubicBezTo>
                    <a:pt x="11041" y="14184"/>
                    <a:pt x="11391" y="14171"/>
                    <a:pt x="11612" y="14513"/>
                  </a:cubicBezTo>
                  <a:cubicBezTo>
                    <a:pt x="11833" y="14854"/>
                    <a:pt x="11624" y="14906"/>
                    <a:pt x="11740" y="15168"/>
                  </a:cubicBezTo>
                  <a:cubicBezTo>
                    <a:pt x="11856" y="15431"/>
                    <a:pt x="11938" y="15365"/>
                    <a:pt x="12171" y="14998"/>
                  </a:cubicBezTo>
                  <a:cubicBezTo>
                    <a:pt x="12404" y="14631"/>
                    <a:pt x="12660" y="14867"/>
                    <a:pt x="12695" y="14552"/>
                  </a:cubicBezTo>
                  <a:cubicBezTo>
                    <a:pt x="12730" y="14237"/>
                    <a:pt x="12974" y="13870"/>
                    <a:pt x="13137" y="14027"/>
                  </a:cubicBezTo>
                  <a:cubicBezTo>
                    <a:pt x="13300" y="14184"/>
                    <a:pt x="13021" y="14263"/>
                    <a:pt x="12916" y="14867"/>
                  </a:cubicBezTo>
                  <a:cubicBezTo>
                    <a:pt x="12811" y="15470"/>
                    <a:pt x="12625" y="15155"/>
                    <a:pt x="12590" y="15326"/>
                  </a:cubicBezTo>
                  <a:cubicBezTo>
                    <a:pt x="12555" y="15496"/>
                    <a:pt x="13079" y="15588"/>
                    <a:pt x="13079" y="15273"/>
                  </a:cubicBezTo>
                  <a:cubicBezTo>
                    <a:pt x="13079" y="14959"/>
                    <a:pt x="13172" y="14814"/>
                    <a:pt x="13370" y="15103"/>
                  </a:cubicBezTo>
                  <a:cubicBezTo>
                    <a:pt x="13568" y="15391"/>
                    <a:pt x="13254" y="15628"/>
                    <a:pt x="13300" y="15759"/>
                  </a:cubicBezTo>
                  <a:cubicBezTo>
                    <a:pt x="13347" y="15890"/>
                    <a:pt x="13568" y="15719"/>
                    <a:pt x="13685" y="15733"/>
                  </a:cubicBezTo>
                  <a:cubicBezTo>
                    <a:pt x="13892" y="15756"/>
                    <a:pt x="14174" y="16271"/>
                    <a:pt x="14127" y="16546"/>
                  </a:cubicBezTo>
                  <a:cubicBezTo>
                    <a:pt x="14081" y="16822"/>
                    <a:pt x="14011" y="17084"/>
                    <a:pt x="14407" y="17308"/>
                  </a:cubicBezTo>
                  <a:cubicBezTo>
                    <a:pt x="14802" y="17531"/>
                    <a:pt x="14651" y="17570"/>
                    <a:pt x="14942" y="17570"/>
                  </a:cubicBezTo>
                  <a:cubicBezTo>
                    <a:pt x="15233" y="17570"/>
                    <a:pt x="15839" y="17832"/>
                    <a:pt x="16002" y="17990"/>
                  </a:cubicBezTo>
                  <a:cubicBezTo>
                    <a:pt x="16165" y="18147"/>
                    <a:pt x="16584" y="17872"/>
                    <a:pt x="16665" y="17557"/>
                  </a:cubicBezTo>
                  <a:cubicBezTo>
                    <a:pt x="16747" y="17242"/>
                    <a:pt x="17050" y="17544"/>
                    <a:pt x="16887" y="17649"/>
                  </a:cubicBezTo>
                  <a:cubicBezTo>
                    <a:pt x="16724" y="17754"/>
                    <a:pt x="16968" y="18003"/>
                    <a:pt x="16980" y="17832"/>
                  </a:cubicBezTo>
                  <a:cubicBezTo>
                    <a:pt x="16991" y="17662"/>
                    <a:pt x="17062" y="17517"/>
                    <a:pt x="17120" y="17715"/>
                  </a:cubicBezTo>
                  <a:cubicBezTo>
                    <a:pt x="17178" y="17911"/>
                    <a:pt x="17388" y="17911"/>
                    <a:pt x="17469" y="18069"/>
                  </a:cubicBezTo>
                  <a:cubicBezTo>
                    <a:pt x="17551" y="18226"/>
                    <a:pt x="17644" y="18344"/>
                    <a:pt x="17644" y="18213"/>
                  </a:cubicBezTo>
                  <a:cubicBezTo>
                    <a:pt x="17644" y="18082"/>
                    <a:pt x="17690" y="17963"/>
                    <a:pt x="17877" y="17885"/>
                  </a:cubicBezTo>
                  <a:cubicBezTo>
                    <a:pt x="18063" y="17806"/>
                    <a:pt x="18179" y="17662"/>
                    <a:pt x="18377" y="17478"/>
                  </a:cubicBezTo>
                  <a:cubicBezTo>
                    <a:pt x="18575" y="17294"/>
                    <a:pt x="19390" y="17255"/>
                    <a:pt x="19472" y="17255"/>
                  </a:cubicBezTo>
                  <a:cubicBezTo>
                    <a:pt x="19553" y="17255"/>
                    <a:pt x="19600" y="16468"/>
                    <a:pt x="19646" y="16061"/>
                  </a:cubicBezTo>
                  <a:cubicBezTo>
                    <a:pt x="19693" y="15654"/>
                    <a:pt x="19996" y="15588"/>
                    <a:pt x="20042" y="15155"/>
                  </a:cubicBezTo>
                  <a:cubicBezTo>
                    <a:pt x="20089" y="14722"/>
                    <a:pt x="20496" y="13922"/>
                    <a:pt x="20601" y="13883"/>
                  </a:cubicBezTo>
                  <a:cubicBezTo>
                    <a:pt x="20706" y="13843"/>
                    <a:pt x="20904" y="13725"/>
                    <a:pt x="20916" y="13476"/>
                  </a:cubicBezTo>
                  <a:cubicBezTo>
                    <a:pt x="20927" y="13227"/>
                    <a:pt x="21195" y="12951"/>
                    <a:pt x="21195" y="12649"/>
                  </a:cubicBezTo>
                  <a:cubicBezTo>
                    <a:pt x="21195" y="12347"/>
                    <a:pt x="21347" y="11993"/>
                    <a:pt x="21323" y="11901"/>
                  </a:cubicBezTo>
                  <a:cubicBezTo>
                    <a:pt x="21300" y="11809"/>
                    <a:pt x="21207" y="11520"/>
                    <a:pt x="21382" y="11310"/>
                  </a:cubicBezTo>
                  <a:cubicBezTo>
                    <a:pt x="21556" y="11100"/>
                    <a:pt x="21312" y="10851"/>
                    <a:pt x="21404" y="1077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6" name="Shape 2382"/>
            <p:cNvSpPr/>
            <p:nvPr/>
          </p:nvSpPr>
          <p:spPr>
            <a:xfrm>
              <a:off x="15204752" y="6881890"/>
              <a:ext cx="549387" cy="674859"/>
            </a:xfrm>
            <a:custGeom>
              <a:avLst/>
              <a:gdLst/>
              <a:ahLst/>
              <a:cxnLst>
                <a:cxn ang="0">
                  <a:pos x="wd2" y="hd2"/>
                </a:cxn>
                <a:cxn ang="5400000">
                  <a:pos x="wd2" y="hd2"/>
                </a:cxn>
                <a:cxn ang="10800000">
                  <a:pos x="wd2" y="hd2"/>
                </a:cxn>
                <a:cxn ang="16200000">
                  <a:pos x="wd2" y="hd2"/>
                </a:cxn>
              </a:cxnLst>
              <a:rect l="0" t="0" r="r" b="b"/>
              <a:pathLst>
                <a:path w="20930" h="21548" extrusionOk="0">
                  <a:moveTo>
                    <a:pt x="19205" y="5271"/>
                  </a:moveTo>
                  <a:cubicBezTo>
                    <a:pt x="18860" y="5753"/>
                    <a:pt x="18169" y="5142"/>
                    <a:pt x="17517" y="5142"/>
                  </a:cubicBezTo>
                  <a:cubicBezTo>
                    <a:pt x="16865" y="5142"/>
                    <a:pt x="16481" y="4757"/>
                    <a:pt x="16481" y="4274"/>
                  </a:cubicBezTo>
                  <a:cubicBezTo>
                    <a:pt x="16481" y="3793"/>
                    <a:pt x="16329" y="3085"/>
                    <a:pt x="15714" y="3117"/>
                  </a:cubicBezTo>
                  <a:cubicBezTo>
                    <a:pt x="15100" y="3150"/>
                    <a:pt x="15906" y="3664"/>
                    <a:pt x="15676" y="3921"/>
                  </a:cubicBezTo>
                  <a:cubicBezTo>
                    <a:pt x="15446" y="4179"/>
                    <a:pt x="15293" y="3631"/>
                    <a:pt x="14987" y="3631"/>
                  </a:cubicBezTo>
                  <a:cubicBezTo>
                    <a:pt x="14681" y="3631"/>
                    <a:pt x="14334" y="3278"/>
                    <a:pt x="14334" y="2635"/>
                  </a:cubicBezTo>
                  <a:cubicBezTo>
                    <a:pt x="14334" y="1992"/>
                    <a:pt x="13683" y="2057"/>
                    <a:pt x="13683" y="1317"/>
                  </a:cubicBezTo>
                  <a:cubicBezTo>
                    <a:pt x="13683" y="578"/>
                    <a:pt x="12302" y="0"/>
                    <a:pt x="11534" y="0"/>
                  </a:cubicBezTo>
                  <a:cubicBezTo>
                    <a:pt x="10767" y="0"/>
                    <a:pt x="11687" y="1157"/>
                    <a:pt x="12071" y="1543"/>
                  </a:cubicBezTo>
                  <a:cubicBezTo>
                    <a:pt x="12455" y="1928"/>
                    <a:pt x="13298" y="2282"/>
                    <a:pt x="13260" y="2571"/>
                  </a:cubicBezTo>
                  <a:cubicBezTo>
                    <a:pt x="13221" y="2860"/>
                    <a:pt x="13835" y="3600"/>
                    <a:pt x="14296" y="3728"/>
                  </a:cubicBezTo>
                  <a:cubicBezTo>
                    <a:pt x="14756" y="3857"/>
                    <a:pt x="14026" y="4982"/>
                    <a:pt x="14026" y="5882"/>
                  </a:cubicBezTo>
                  <a:cubicBezTo>
                    <a:pt x="14026" y="6782"/>
                    <a:pt x="13183" y="6622"/>
                    <a:pt x="12608" y="7200"/>
                  </a:cubicBezTo>
                  <a:cubicBezTo>
                    <a:pt x="12034" y="7778"/>
                    <a:pt x="14066" y="8357"/>
                    <a:pt x="14909" y="8935"/>
                  </a:cubicBezTo>
                  <a:cubicBezTo>
                    <a:pt x="15753" y="9514"/>
                    <a:pt x="14186" y="10936"/>
                    <a:pt x="14412" y="11250"/>
                  </a:cubicBezTo>
                  <a:cubicBezTo>
                    <a:pt x="14525" y="11410"/>
                    <a:pt x="15100" y="11635"/>
                    <a:pt x="15983" y="11443"/>
                  </a:cubicBezTo>
                  <a:cubicBezTo>
                    <a:pt x="16865" y="11250"/>
                    <a:pt x="17287" y="9643"/>
                    <a:pt x="17901" y="9192"/>
                  </a:cubicBezTo>
                  <a:cubicBezTo>
                    <a:pt x="18515" y="8743"/>
                    <a:pt x="18131" y="8035"/>
                    <a:pt x="18438" y="7681"/>
                  </a:cubicBezTo>
                  <a:cubicBezTo>
                    <a:pt x="18746" y="7328"/>
                    <a:pt x="19165" y="7361"/>
                    <a:pt x="19589" y="7361"/>
                  </a:cubicBezTo>
                  <a:cubicBezTo>
                    <a:pt x="20009" y="7361"/>
                    <a:pt x="19779" y="6493"/>
                    <a:pt x="20316" y="6493"/>
                  </a:cubicBezTo>
                  <a:cubicBezTo>
                    <a:pt x="20853" y="6493"/>
                    <a:pt x="20585" y="5882"/>
                    <a:pt x="20892" y="5207"/>
                  </a:cubicBezTo>
                  <a:cubicBezTo>
                    <a:pt x="21198" y="4532"/>
                    <a:pt x="19549" y="4789"/>
                    <a:pt x="19205" y="5271"/>
                  </a:cubicBezTo>
                  <a:close/>
                  <a:moveTo>
                    <a:pt x="1869" y="21536"/>
                  </a:moveTo>
                  <a:cubicBezTo>
                    <a:pt x="2137" y="21600"/>
                    <a:pt x="3020" y="21407"/>
                    <a:pt x="2522" y="20893"/>
                  </a:cubicBezTo>
                  <a:cubicBezTo>
                    <a:pt x="2023" y="20379"/>
                    <a:pt x="1235" y="21384"/>
                    <a:pt x="1869" y="21536"/>
                  </a:cubicBezTo>
                  <a:close/>
                  <a:moveTo>
                    <a:pt x="12952" y="10446"/>
                  </a:moveTo>
                  <a:cubicBezTo>
                    <a:pt x="12415" y="10125"/>
                    <a:pt x="12148" y="10575"/>
                    <a:pt x="11572" y="10800"/>
                  </a:cubicBezTo>
                  <a:cubicBezTo>
                    <a:pt x="10997" y="11025"/>
                    <a:pt x="10614" y="9739"/>
                    <a:pt x="9885" y="10222"/>
                  </a:cubicBezTo>
                  <a:cubicBezTo>
                    <a:pt x="9156" y="10703"/>
                    <a:pt x="9808" y="10897"/>
                    <a:pt x="9004" y="11475"/>
                  </a:cubicBezTo>
                  <a:cubicBezTo>
                    <a:pt x="8197" y="12054"/>
                    <a:pt x="8542" y="12246"/>
                    <a:pt x="7583" y="13500"/>
                  </a:cubicBezTo>
                  <a:cubicBezTo>
                    <a:pt x="6625" y="14753"/>
                    <a:pt x="3326" y="15461"/>
                    <a:pt x="2829" y="16136"/>
                  </a:cubicBezTo>
                  <a:cubicBezTo>
                    <a:pt x="2330" y="16811"/>
                    <a:pt x="681" y="17357"/>
                    <a:pt x="641" y="17871"/>
                  </a:cubicBezTo>
                  <a:cubicBezTo>
                    <a:pt x="603" y="18386"/>
                    <a:pt x="-402" y="18753"/>
                    <a:pt x="182" y="19447"/>
                  </a:cubicBezTo>
                  <a:cubicBezTo>
                    <a:pt x="641" y="19993"/>
                    <a:pt x="1255" y="19607"/>
                    <a:pt x="1754" y="20025"/>
                  </a:cubicBezTo>
                  <a:cubicBezTo>
                    <a:pt x="2254" y="20443"/>
                    <a:pt x="2751" y="20090"/>
                    <a:pt x="2982" y="20443"/>
                  </a:cubicBezTo>
                  <a:cubicBezTo>
                    <a:pt x="3212" y="20797"/>
                    <a:pt x="4899" y="20797"/>
                    <a:pt x="6165" y="19832"/>
                  </a:cubicBezTo>
                  <a:cubicBezTo>
                    <a:pt x="7431" y="18868"/>
                    <a:pt x="6817" y="18418"/>
                    <a:pt x="7315" y="18160"/>
                  </a:cubicBezTo>
                  <a:cubicBezTo>
                    <a:pt x="7813" y="17904"/>
                    <a:pt x="7890" y="17133"/>
                    <a:pt x="8197" y="16650"/>
                  </a:cubicBezTo>
                  <a:cubicBezTo>
                    <a:pt x="8505" y="16168"/>
                    <a:pt x="8734" y="15654"/>
                    <a:pt x="10116" y="15654"/>
                  </a:cubicBezTo>
                  <a:cubicBezTo>
                    <a:pt x="11497" y="15654"/>
                    <a:pt x="10767" y="15429"/>
                    <a:pt x="10691" y="14883"/>
                  </a:cubicBezTo>
                  <a:cubicBezTo>
                    <a:pt x="10614" y="14336"/>
                    <a:pt x="11841" y="14240"/>
                    <a:pt x="11841" y="13532"/>
                  </a:cubicBezTo>
                  <a:cubicBezTo>
                    <a:pt x="11841" y="12825"/>
                    <a:pt x="13529" y="12182"/>
                    <a:pt x="13183" y="11635"/>
                  </a:cubicBezTo>
                  <a:cubicBezTo>
                    <a:pt x="12839" y="11089"/>
                    <a:pt x="13489" y="10768"/>
                    <a:pt x="12952" y="1044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7" name="Shape 2383"/>
            <p:cNvSpPr/>
            <p:nvPr/>
          </p:nvSpPr>
          <p:spPr>
            <a:xfrm>
              <a:off x="15701640" y="5987492"/>
              <a:ext cx="111929" cy="93500"/>
            </a:xfrm>
            <a:custGeom>
              <a:avLst/>
              <a:gdLst/>
              <a:ahLst/>
              <a:cxnLst>
                <a:cxn ang="0">
                  <a:pos x="wd2" y="hd2"/>
                </a:cxn>
                <a:cxn ang="5400000">
                  <a:pos x="wd2" y="hd2"/>
                </a:cxn>
                <a:cxn ang="10800000">
                  <a:pos x="wd2" y="hd2"/>
                </a:cxn>
                <a:cxn ang="16200000">
                  <a:pos x="wd2" y="hd2"/>
                </a:cxn>
              </a:cxnLst>
              <a:rect l="0" t="0" r="r" b="b"/>
              <a:pathLst>
                <a:path w="19345" h="18072" extrusionOk="0">
                  <a:moveTo>
                    <a:pt x="11164" y="5745"/>
                  </a:moveTo>
                  <a:cubicBezTo>
                    <a:pt x="13084" y="6523"/>
                    <a:pt x="19345" y="4188"/>
                    <a:pt x="19345" y="882"/>
                  </a:cubicBezTo>
                  <a:cubicBezTo>
                    <a:pt x="19345" y="-2429"/>
                    <a:pt x="8279" y="4568"/>
                    <a:pt x="11164" y="5745"/>
                  </a:cubicBezTo>
                  <a:close/>
                  <a:moveTo>
                    <a:pt x="383" y="16057"/>
                  </a:moveTo>
                  <a:cubicBezTo>
                    <a:pt x="3339" y="19171"/>
                    <a:pt x="9252" y="18979"/>
                    <a:pt x="9424" y="13333"/>
                  </a:cubicBezTo>
                  <a:cubicBezTo>
                    <a:pt x="9604" y="7686"/>
                    <a:pt x="-2255" y="13286"/>
                    <a:pt x="383" y="1605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8" name="Shape 2384"/>
            <p:cNvSpPr/>
            <p:nvPr/>
          </p:nvSpPr>
          <p:spPr>
            <a:xfrm>
              <a:off x="10061968" y="3155234"/>
              <a:ext cx="642391" cy="401296"/>
            </a:xfrm>
            <a:custGeom>
              <a:avLst/>
              <a:gdLst/>
              <a:ahLst/>
              <a:cxnLst>
                <a:cxn ang="0">
                  <a:pos x="wd2" y="hd2"/>
                </a:cxn>
                <a:cxn ang="5400000">
                  <a:pos x="wd2" y="hd2"/>
                </a:cxn>
                <a:cxn ang="10800000">
                  <a:pos x="wd2" y="hd2"/>
                </a:cxn>
                <a:cxn ang="16200000">
                  <a:pos x="wd2" y="hd2"/>
                </a:cxn>
              </a:cxnLst>
              <a:rect l="0" t="0" r="r" b="b"/>
              <a:pathLst>
                <a:path w="21376" h="21048" extrusionOk="0">
                  <a:moveTo>
                    <a:pt x="21262" y="13370"/>
                  </a:moveTo>
                  <a:cubicBezTo>
                    <a:pt x="21262" y="13370"/>
                    <a:pt x="20279" y="12595"/>
                    <a:pt x="19922" y="12663"/>
                  </a:cubicBezTo>
                  <a:cubicBezTo>
                    <a:pt x="19564" y="12735"/>
                    <a:pt x="18984" y="11399"/>
                    <a:pt x="18358" y="11045"/>
                  </a:cubicBezTo>
                  <a:cubicBezTo>
                    <a:pt x="17733" y="10694"/>
                    <a:pt x="16885" y="10061"/>
                    <a:pt x="16617" y="9426"/>
                  </a:cubicBezTo>
                  <a:cubicBezTo>
                    <a:pt x="16349" y="8794"/>
                    <a:pt x="15232" y="8160"/>
                    <a:pt x="15098" y="7666"/>
                  </a:cubicBezTo>
                  <a:cubicBezTo>
                    <a:pt x="14964" y="7174"/>
                    <a:pt x="14741" y="6327"/>
                    <a:pt x="14427" y="5694"/>
                  </a:cubicBezTo>
                  <a:cubicBezTo>
                    <a:pt x="14115" y="5060"/>
                    <a:pt x="14116" y="4216"/>
                    <a:pt x="13803" y="4145"/>
                  </a:cubicBezTo>
                  <a:cubicBezTo>
                    <a:pt x="13490" y="4076"/>
                    <a:pt x="11569" y="4145"/>
                    <a:pt x="11569" y="3724"/>
                  </a:cubicBezTo>
                  <a:cubicBezTo>
                    <a:pt x="11569" y="3303"/>
                    <a:pt x="11435" y="1329"/>
                    <a:pt x="11034" y="1189"/>
                  </a:cubicBezTo>
                  <a:cubicBezTo>
                    <a:pt x="10631" y="1048"/>
                    <a:pt x="10095" y="908"/>
                    <a:pt x="9872" y="555"/>
                  </a:cubicBezTo>
                  <a:cubicBezTo>
                    <a:pt x="9649" y="201"/>
                    <a:pt x="8933" y="-221"/>
                    <a:pt x="8800" y="134"/>
                  </a:cubicBezTo>
                  <a:cubicBezTo>
                    <a:pt x="8666" y="484"/>
                    <a:pt x="8309" y="624"/>
                    <a:pt x="8175" y="624"/>
                  </a:cubicBezTo>
                  <a:cubicBezTo>
                    <a:pt x="8041" y="624"/>
                    <a:pt x="8086" y="1611"/>
                    <a:pt x="7639" y="1540"/>
                  </a:cubicBezTo>
                  <a:cubicBezTo>
                    <a:pt x="7192" y="1470"/>
                    <a:pt x="6567" y="2316"/>
                    <a:pt x="6567" y="2808"/>
                  </a:cubicBezTo>
                  <a:cubicBezTo>
                    <a:pt x="6567" y="3303"/>
                    <a:pt x="6612" y="4004"/>
                    <a:pt x="6031" y="3935"/>
                  </a:cubicBezTo>
                  <a:cubicBezTo>
                    <a:pt x="5740" y="3898"/>
                    <a:pt x="5326" y="3812"/>
                    <a:pt x="4968" y="3537"/>
                  </a:cubicBezTo>
                  <a:cubicBezTo>
                    <a:pt x="4885" y="3640"/>
                    <a:pt x="4401" y="4168"/>
                    <a:pt x="3912" y="3140"/>
                  </a:cubicBezTo>
                  <a:cubicBezTo>
                    <a:pt x="3375" y="2011"/>
                    <a:pt x="2539" y="882"/>
                    <a:pt x="2064" y="882"/>
                  </a:cubicBezTo>
                  <a:cubicBezTo>
                    <a:pt x="1634" y="882"/>
                    <a:pt x="153" y="887"/>
                    <a:pt x="503" y="2182"/>
                  </a:cubicBezTo>
                  <a:cubicBezTo>
                    <a:pt x="607" y="1893"/>
                    <a:pt x="808" y="1699"/>
                    <a:pt x="1207" y="1753"/>
                  </a:cubicBezTo>
                  <a:cubicBezTo>
                    <a:pt x="2278" y="1893"/>
                    <a:pt x="1787" y="3864"/>
                    <a:pt x="2368" y="3935"/>
                  </a:cubicBezTo>
                  <a:cubicBezTo>
                    <a:pt x="2949" y="4004"/>
                    <a:pt x="3619" y="5414"/>
                    <a:pt x="3082" y="5343"/>
                  </a:cubicBezTo>
                  <a:cubicBezTo>
                    <a:pt x="2547" y="5273"/>
                    <a:pt x="2099" y="6117"/>
                    <a:pt x="1564" y="5836"/>
                  </a:cubicBezTo>
                  <a:cubicBezTo>
                    <a:pt x="1028" y="5554"/>
                    <a:pt x="358" y="4850"/>
                    <a:pt x="179" y="5836"/>
                  </a:cubicBezTo>
                  <a:cubicBezTo>
                    <a:pt x="1" y="6820"/>
                    <a:pt x="-224" y="7877"/>
                    <a:pt x="492" y="7806"/>
                  </a:cubicBezTo>
                  <a:cubicBezTo>
                    <a:pt x="1207" y="7737"/>
                    <a:pt x="1072" y="8511"/>
                    <a:pt x="581" y="9285"/>
                  </a:cubicBezTo>
                  <a:cubicBezTo>
                    <a:pt x="90" y="10061"/>
                    <a:pt x="1341" y="9144"/>
                    <a:pt x="1429" y="9849"/>
                  </a:cubicBezTo>
                  <a:cubicBezTo>
                    <a:pt x="1519" y="10552"/>
                    <a:pt x="1920" y="10624"/>
                    <a:pt x="1744" y="11750"/>
                  </a:cubicBezTo>
                  <a:cubicBezTo>
                    <a:pt x="1630" y="12462"/>
                    <a:pt x="1713" y="13885"/>
                    <a:pt x="1745" y="14937"/>
                  </a:cubicBezTo>
                  <a:cubicBezTo>
                    <a:pt x="2219" y="14931"/>
                    <a:pt x="2857" y="14867"/>
                    <a:pt x="2993" y="14565"/>
                  </a:cubicBezTo>
                  <a:cubicBezTo>
                    <a:pt x="3217" y="14073"/>
                    <a:pt x="3931" y="13086"/>
                    <a:pt x="4333" y="13086"/>
                  </a:cubicBezTo>
                  <a:cubicBezTo>
                    <a:pt x="4735" y="13086"/>
                    <a:pt x="5182" y="13370"/>
                    <a:pt x="5405" y="12875"/>
                  </a:cubicBezTo>
                  <a:cubicBezTo>
                    <a:pt x="5628" y="12383"/>
                    <a:pt x="6924" y="12523"/>
                    <a:pt x="7147" y="12946"/>
                  </a:cubicBezTo>
                  <a:cubicBezTo>
                    <a:pt x="7371" y="13370"/>
                    <a:pt x="8084" y="13720"/>
                    <a:pt x="8263" y="13720"/>
                  </a:cubicBezTo>
                  <a:cubicBezTo>
                    <a:pt x="8442" y="13720"/>
                    <a:pt x="8532" y="14353"/>
                    <a:pt x="8979" y="14285"/>
                  </a:cubicBezTo>
                  <a:cubicBezTo>
                    <a:pt x="9425" y="14215"/>
                    <a:pt x="10274" y="14496"/>
                    <a:pt x="10274" y="14920"/>
                  </a:cubicBezTo>
                  <a:cubicBezTo>
                    <a:pt x="10274" y="15341"/>
                    <a:pt x="10586" y="15763"/>
                    <a:pt x="10944" y="15763"/>
                  </a:cubicBezTo>
                  <a:cubicBezTo>
                    <a:pt x="11301" y="15763"/>
                    <a:pt x="11614" y="17172"/>
                    <a:pt x="11971" y="17099"/>
                  </a:cubicBezTo>
                  <a:cubicBezTo>
                    <a:pt x="12329" y="17031"/>
                    <a:pt x="13042" y="17031"/>
                    <a:pt x="13042" y="17382"/>
                  </a:cubicBezTo>
                  <a:cubicBezTo>
                    <a:pt x="13042" y="17677"/>
                    <a:pt x="13108" y="19344"/>
                    <a:pt x="13312" y="20296"/>
                  </a:cubicBezTo>
                  <a:cubicBezTo>
                    <a:pt x="13436" y="20193"/>
                    <a:pt x="13562" y="20176"/>
                    <a:pt x="13633" y="20249"/>
                  </a:cubicBezTo>
                  <a:cubicBezTo>
                    <a:pt x="13812" y="20437"/>
                    <a:pt x="14588" y="20062"/>
                    <a:pt x="14707" y="20720"/>
                  </a:cubicBezTo>
                  <a:cubicBezTo>
                    <a:pt x="14826" y="21379"/>
                    <a:pt x="16078" y="21001"/>
                    <a:pt x="16019" y="19966"/>
                  </a:cubicBezTo>
                  <a:cubicBezTo>
                    <a:pt x="15959" y="18933"/>
                    <a:pt x="17987" y="18933"/>
                    <a:pt x="18166" y="17994"/>
                  </a:cubicBezTo>
                  <a:cubicBezTo>
                    <a:pt x="18345" y="17054"/>
                    <a:pt x="18584" y="15360"/>
                    <a:pt x="19062" y="15642"/>
                  </a:cubicBezTo>
                  <a:cubicBezTo>
                    <a:pt x="19537" y="15925"/>
                    <a:pt x="19836" y="14421"/>
                    <a:pt x="20253" y="14515"/>
                  </a:cubicBezTo>
                  <a:cubicBezTo>
                    <a:pt x="20636" y="14601"/>
                    <a:pt x="20919" y="15071"/>
                    <a:pt x="21376" y="14937"/>
                  </a:cubicBezTo>
                  <a:cubicBezTo>
                    <a:pt x="21376" y="14937"/>
                    <a:pt x="21262" y="13370"/>
                    <a:pt x="21262" y="1337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29" name="Shape 2385"/>
            <p:cNvSpPr/>
            <p:nvPr/>
          </p:nvSpPr>
          <p:spPr>
            <a:xfrm>
              <a:off x="9664458" y="3279456"/>
              <a:ext cx="884043" cy="755513"/>
            </a:xfrm>
            <a:custGeom>
              <a:avLst/>
              <a:gdLst/>
              <a:ahLst/>
              <a:cxnLst>
                <a:cxn ang="0">
                  <a:pos x="wd2" y="hd2"/>
                </a:cxn>
                <a:cxn ang="5400000">
                  <a:pos x="wd2" y="hd2"/>
                </a:cxn>
                <a:cxn ang="10800000">
                  <a:pos x="wd2" y="hd2"/>
                </a:cxn>
                <a:cxn ang="16200000">
                  <a:pos x="wd2" y="hd2"/>
                </a:cxn>
              </a:cxnLst>
              <a:rect l="0" t="0" r="r" b="b"/>
              <a:pathLst>
                <a:path w="21265" h="21507" extrusionOk="0">
                  <a:moveTo>
                    <a:pt x="20860" y="18532"/>
                  </a:moveTo>
                  <a:cubicBezTo>
                    <a:pt x="20601" y="18430"/>
                    <a:pt x="20860" y="17358"/>
                    <a:pt x="20343" y="17102"/>
                  </a:cubicBezTo>
                  <a:cubicBezTo>
                    <a:pt x="19826" y="16847"/>
                    <a:pt x="19366" y="16433"/>
                    <a:pt x="19222" y="15981"/>
                  </a:cubicBezTo>
                  <a:cubicBezTo>
                    <a:pt x="19093" y="15572"/>
                    <a:pt x="18446" y="15163"/>
                    <a:pt x="18489" y="14858"/>
                  </a:cubicBezTo>
                  <a:cubicBezTo>
                    <a:pt x="18532" y="14552"/>
                    <a:pt x="19782" y="13582"/>
                    <a:pt x="19610" y="13020"/>
                  </a:cubicBezTo>
                  <a:cubicBezTo>
                    <a:pt x="19437" y="12460"/>
                    <a:pt x="18618" y="12562"/>
                    <a:pt x="18532" y="12358"/>
                  </a:cubicBezTo>
                  <a:cubicBezTo>
                    <a:pt x="18446" y="12154"/>
                    <a:pt x="18576" y="11439"/>
                    <a:pt x="18360" y="10878"/>
                  </a:cubicBezTo>
                  <a:cubicBezTo>
                    <a:pt x="18144" y="10316"/>
                    <a:pt x="18532" y="9806"/>
                    <a:pt x="18360" y="9500"/>
                  </a:cubicBezTo>
                  <a:cubicBezTo>
                    <a:pt x="18188" y="9195"/>
                    <a:pt x="18446" y="8582"/>
                    <a:pt x="18489" y="8377"/>
                  </a:cubicBezTo>
                  <a:cubicBezTo>
                    <a:pt x="18532" y="8173"/>
                    <a:pt x="18963" y="7868"/>
                    <a:pt x="18920" y="7358"/>
                  </a:cubicBezTo>
                  <a:cubicBezTo>
                    <a:pt x="18894" y="7049"/>
                    <a:pt x="19025" y="6854"/>
                    <a:pt x="19162" y="6770"/>
                  </a:cubicBezTo>
                  <a:cubicBezTo>
                    <a:pt x="19014" y="6253"/>
                    <a:pt x="18967" y="5349"/>
                    <a:pt x="18967" y="5189"/>
                  </a:cubicBezTo>
                  <a:cubicBezTo>
                    <a:pt x="18967" y="4998"/>
                    <a:pt x="18452" y="4998"/>
                    <a:pt x="18193" y="5035"/>
                  </a:cubicBezTo>
                  <a:cubicBezTo>
                    <a:pt x="17934" y="5074"/>
                    <a:pt x="17708" y="4310"/>
                    <a:pt x="17450" y="4310"/>
                  </a:cubicBezTo>
                  <a:cubicBezTo>
                    <a:pt x="17192" y="4310"/>
                    <a:pt x="16966" y="4081"/>
                    <a:pt x="16966" y="3852"/>
                  </a:cubicBezTo>
                  <a:cubicBezTo>
                    <a:pt x="16966" y="3622"/>
                    <a:pt x="16352" y="3469"/>
                    <a:pt x="16030" y="3508"/>
                  </a:cubicBezTo>
                  <a:cubicBezTo>
                    <a:pt x="15707" y="3545"/>
                    <a:pt x="15642" y="3201"/>
                    <a:pt x="15513" y="3201"/>
                  </a:cubicBezTo>
                  <a:cubicBezTo>
                    <a:pt x="15383" y="3201"/>
                    <a:pt x="14868" y="3010"/>
                    <a:pt x="14705" y="2781"/>
                  </a:cubicBezTo>
                  <a:cubicBezTo>
                    <a:pt x="14544" y="2552"/>
                    <a:pt x="13608" y="2476"/>
                    <a:pt x="13447" y="2742"/>
                  </a:cubicBezTo>
                  <a:cubicBezTo>
                    <a:pt x="13285" y="3010"/>
                    <a:pt x="12962" y="2857"/>
                    <a:pt x="12671" y="2857"/>
                  </a:cubicBezTo>
                  <a:cubicBezTo>
                    <a:pt x="12381" y="2857"/>
                    <a:pt x="11865" y="3393"/>
                    <a:pt x="11703" y="3659"/>
                  </a:cubicBezTo>
                  <a:cubicBezTo>
                    <a:pt x="11604" y="3824"/>
                    <a:pt x="11143" y="3858"/>
                    <a:pt x="10801" y="3862"/>
                  </a:cubicBezTo>
                  <a:cubicBezTo>
                    <a:pt x="10814" y="4190"/>
                    <a:pt x="10814" y="4455"/>
                    <a:pt x="10766" y="4539"/>
                  </a:cubicBezTo>
                  <a:cubicBezTo>
                    <a:pt x="10598" y="4840"/>
                    <a:pt x="9346" y="5112"/>
                    <a:pt x="8409" y="5150"/>
                  </a:cubicBezTo>
                  <a:cubicBezTo>
                    <a:pt x="7473" y="5189"/>
                    <a:pt x="7409" y="3737"/>
                    <a:pt x="6408" y="3737"/>
                  </a:cubicBezTo>
                  <a:cubicBezTo>
                    <a:pt x="5680" y="3737"/>
                    <a:pt x="5125" y="2949"/>
                    <a:pt x="5087" y="2210"/>
                  </a:cubicBezTo>
                  <a:cubicBezTo>
                    <a:pt x="4656" y="2016"/>
                    <a:pt x="4245" y="1682"/>
                    <a:pt x="4305" y="1540"/>
                  </a:cubicBezTo>
                  <a:cubicBezTo>
                    <a:pt x="4391" y="1337"/>
                    <a:pt x="4606" y="60"/>
                    <a:pt x="4089" y="367"/>
                  </a:cubicBezTo>
                  <a:cubicBezTo>
                    <a:pt x="3572" y="673"/>
                    <a:pt x="2839" y="1642"/>
                    <a:pt x="1891" y="1489"/>
                  </a:cubicBezTo>
                  <a:cubicBezTo>
                    <a:pt x="942" y="1336"/>
                    <a:pt x="1631" y="1234"/>
                    <a:pt x="1157" y="979"/>
                  </a:cubicBezTo>
                  <a:cubicBezTo>
                    <a:pt x="683" y="724"/>
                    <a:pt x="985" y="111"/>
                    <a:pt x="511" y="9"/>
                  </a:cubicBezTo>
                  <a:cubicBezTo>
                    <a:pt x="37" y="-93"/>
                    <a:pt x="381" y="673"/>
                    <a:pt x="123" y="673"/>
                  </a:cubicBezTo>
                  <a:cubicBezTo>
                    <a:pt x="-136" y="673"/>
                    <a:pt x="80" y="1540"/>
                    <a:pt x="166" y="1744"/>
                  </a:cubicBezTo>
                  <a:cubicBezTo>
                    <a:pt x="253" y="1948"/>
                    <a:pt x="-8" y="3071"/>
                    <a:pt x="166" y="3121"/>
                  </a:cubicBezTo>
                  <a:cubicBezTo>
                    <a:pt x="339" y="3172"/>
                    <a:pt x="725" y="3990"/>
                    <a:pt x="683" y="4143"/>
                  </a:cubicBezTo>
                  <a:cubicBezTo>
                    <a:pt x="640" y="4296"/>
                    <a:pt x="1071" y="4806"/>
                    <a:pt x="1071" y="5162"/>
                  </a:cubicBezTo>
                  <a:cubicBezTo>
                    <a:pt x="1071" y="5520"/>
                    <a:pt x="1458" y="5929"/>
                    <a:pt x="1675" y="5929"/>
                  </a:cubicBezTo>
                  <a:cubicBezTo>
                    <a:pt x="1891" y="5929"/>
                    <a:pt x="2192" y="6082"/>
                    <a:pt x="2106" y="6387"/>
                  </a:cubicBezTo>
                  <a:cubicBezTo>
                    <a:pt x="2020" y="6694"/>
                    <a:pt x="2235" y="7153"/>
                    <a:pt x="1977" y="7153"/>
                  </a:cubicBezTo>
                  <a:cubicBezTo>
                    <a:pt x="1717" y="7153"/>
                    <a:pt x="1761" y="8021"/>
                    <a:pt x="1546" y="8173"/>
                  </a:cubicBezTo>
                  <a:cubicBezTo>
                    <a:pt x="1330" y="8327"/>
                    <a:pt x="1503" y="9245"/>
                    <a:pt x="1675" y="9347"/>
                  </a:cubicBezTo>
                  <a:cubicBezTo>
                    <a:pt x="1848" y="9449"/>
                    <a:pt x="2235" y="9704"/>
                    <a:pt x="2192" y="10062"/>
                  </a:cubicBezTo>
                  <a:cubicBezTo>
                    <a:pt x="2148" y="10419"/>
                    <a:pt x="3098" y="10979"/>
                    <a:pt x="3399" y="11031"/>
                  </a:cubicBezTo>
                  <a:cubicBezTo>
                    <a:pt x="3701" y="11082"/>
                    <a:pt x="3744" y="11592"/>
                    <a:pt x="3917" y="11796"/>
                  </a:cubicBezTo>
                  <a:cubicBezTo>
                    <a:pt x="4089" y="12000"/>
                    <a:pt x="3787" y="12408"/>
                    <a:pt x="3830" y="12663"/>
                  </a:cubicBezTo>
                  <a:cubicBezTo>
                    <a:pt x="3873" y="12919"/>
                    <a:pt x="4261" y="13123"/>
                    <a:pt x="4218" y="13531"/>
                  </a:cubicBezTo>
                  <a:cubicBezTo>
                    <a:pt x="4193" y="13777"/>
                    <a:pt x="4543" y="14190"/>
                    <a:pt x="4835" y="14548"/>
                  </a:cubicBezTo>
                  <a:cubicBezTo>
                    <a:pt x="4931" y="14513"/>
                    <a:pt x="5024" y="14492"/>
                    <a:pt x="5100" y="14492"/>
                  </a:cubicBezTo>
                  <a:cubicBezTo>
                    <a:pt x="5391" y="14492"/>
                    <a:pt x="5375" y="14111"/>
                    <a:pt x="5600" y="14340"/>
                  </a:cubicBezTo>
                  <a:cubicBezTo>
                    <a:pt x="5827" y="14570"/>
                    <a:pt x="6133" y="14320"/>
                    <a:pt x="6360" y="14302"/>
                  </a:cubicBezTo>
                  <a:cubicBezTo>
                    <a:pt x="6585" y="14283"/>
                    <a:pt x="7199" y="15659"/>
                    <a:pt x="7473" y="16327"/>
                  </a:cubicBezTo>
                  <a:cubicBezTo>
                    <a:pt x="7748" y="16996"/>
                    <a:pt x="7731" y="17225"/>
                    <a:pt x="8103" y="17512"/>
                  </a:cubicBezTo>
                  <a:cubicBezTo>
                    <a:pt x="8474" y="17799"/>
                    <a:pt x="8894" y="17645"/>
                    <a:pt x="9426" y="18295"/>
                  </a:cubicBezTo>
                  <a:cubicBezTo>
                    <a:pt x="9960" y="18945"/>
                    <a:pt x="11331" y="19385"/>
                    <a:pt x="11913" y="19422"/>
                  </a:cubicBezTo>
                  <a:cubicBezTo>
                    <a:pt x="12493" y="19461"/>
                    <a:pt x="12930" y="18677"/>
                    <a:pt x="13673" y="18849"/>
                  </a:cubicBezTo>
                  <a:cubicBezTo>
                    <a:pt x="14415" y="19021"/>
                    <a:pt x="14237" y="20148"/>
                    <a:pt x="14512" y="20550"/>
                  </a:cubicBezTo>
                  <a:cubicBezTo>
                    <a:pt x="14786" y="20951"/>
                    <a:pt x="17805" y="21219"/>
                    <a:pt x="18322" y="21391"/>
                  </a:cubicBezTo>
                  <a:cubicBezTo>
                    <a:pt x="18510" y="21454"/>
                    <a:pt x="18962" y="21493"/>
                    <a:pt x="19465" y="21507"/>
                  </a:cubicBezTo>
                  <a:cubicBezTo>
                    <a:pt x="19453" y="21380"/>
                    <a:pt x="19443" y="21265"/>
                    <a:pt x="19437" y="21185"/>
                  </a:cubicBezTo>
                  <a:cubicBezTo>
                    <a:pt x="19394" y="20572"/>
                    <a:pt x="19782" y="20062"/>
                    <a:pt x="20128" y="19859"/>
                  </a:cubicBezTo>
                  <a:cubicBezTo>
                    <a:pt x="20472" y="19654"/>
                    <a:pt x="20774" y="19552"/>
                    <a:pt x="21119" y="19501"/>
                  </a:cubicBezTo>
                  <a:cubicBezTo>
                    <a:pt x="21464" y="19449"/>
                    <a:pt x="21119" y="18634"/>
                    <a:pt x="20860" y="1853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0" name="Shape 2386"/>
            <p:cNvSpPr/>
            <p:nvPr/>
          </p:nvSpPr>
          <p:spPr>
            <a:xfrm>
              <a:off x="9788680" y="2385059"/>
              <a:ext cx="1846116" cy="859488"/>
            </a:xfrm>
            <a:custGeom>
              <a:avLst/>
              <a:gdLst/>
              <a:ahLst/>
              <a:cxnLst>
                <a:cxn ang="0">
                  <a:pos x="wd2" y="hd2"/>
                </a:cxn>
                <a:cxn ang="5400000">
                  <a:pos x="wd2" y="hd2"/>
                </a:cxn>
                <a:cxn ang="10800000">
                  <a:pos x="wd2" y="hd2"/>
                </a:cxn>
                <a:cxn ang="16200000">
                  <a:pos x="wd2" y="hd2"/>
                </a:cxn>
              </a:cxnLst>
              <a:rect l="0" t="0" r="r" b="b"/>
              <a:pathLst>
                <a:path w="21564" h="21329" extrusionOk="0">
                  <a:moveTo>
                    <a:pt x="16936" y="13503"/>
                  </a:moveTo>
                  <a:cubicBezTo>
                    <a:pt x="16498" y="13503"/>
                    <a:pt x="15525" y="13037"/>
                    <a:pt x="15133" y="13937"/>
                  </a:cubicBezTo>
                  <a:cubicBezTo>
                    <a:pt x="14741" y="14836"/>
                    <a:pt x="15024" y="15303"/>
                    <a:pt x="14851" y="15369"/>
                  </a:cubicBezTo>
                  <a:cubicBezTo>
                    <a:pt x="14666" y="15441"/>
                    <a:pt x="14569" y="14003"/>
                    <a:pt x="14788" y="13537"/>
                  </a:cubicBezTo>
                  <a:cubicBezTo>
                    <a:pt x="15008" y="13071"/>
                    <a:pt x="15714" y="12871"/>
                    <a:pt x="16152" y="13104"/>
                  </a:cubicBezTo>
                  <a:cubicBezTo>
                    <a:pt x="16592" y="13337"/>
                    <a:pt x="17375" y="12905"/>
                    <a:pt x="17485" y="12972"/>
                  </a:cubicBezTo>
                  <a:cubicBezTo>
                    <a:pt x="17595" y="13037"/>
                    <a:pt x="17376" y="13503"/>
                    <a:pt x="16936" y="13503"/>
                  </a:cubicBezTo>
                  <a:close/>
                  <a:moveTo>
                    <a:pt x="8033" y="13623"/>
                  </a:moveTo>
                  <a:cubicBezTo>
                    <a:pt x="7971" y="13806"/>
                    <a:pt x="7351" y="13465"/>
                    <a:pt x="7299" y="13196"/>
                  </a:cubicBezTo>
                  <a:cubicBezTo>
                    <a:pt x="7243" y="12908"/>
                    <a:pt x="8169" y="13231"/>
                    <a:pt x="8033" y="13623"/>
                  </a:cubicBezTo>
                  <a:close/>
                  <a:moveTo>
                    <a:pt x="21452" y="8741"/>
                  </a:moveTo>
                  <a:cubicBezTo>
                    <a:pt x="21437" y="8508"/>
                    <a:pt x="21342" y="8607"/>
                    <a:pt x="21264" y="8707"/>
                  </a:cubicBezTo>
                  <a:cubicBezTo>
                    <a:pt x="21186" y="8806"/>
                    <a:pt x="20935" y="8874"/>
                    <a:pt x="20840" y="8874"/>
                  </a:cubicBezTo>
                  <a:cubicBezTo>
                    <a:pt x="20746" y="8874"/>
                    <a:pt x="20574" y="8607"/>
                    <a:pt x="20574" y="8407"/>
                  </a:cubicBezTo>
                  <a:cubicBezTo>
                    <a:pt x="20574" y="8207"/>
                    <a:pt x="20554" y="7983"/>
                    <a:pt x="20460" y="7983"/>
                  </a:cubicBezTo>
                  <a:cubicBezTo>
                    <a:pt x="20366" y="7983"/>
                    <a:pt x="20225" y="7882"/>
                    <a:pt x="20131" y="7408"/>
                  </a:cubicBezTo>
                  <a:cubicBezTo>
                    <a:pt x="20037" y="6933"/>
                    <a:pt x="19896" y="6933"/>
                    <a:pt x="19790" y="6809"/>
                  </a:cubicBezTo>
                  <a:cubicBezTo>
                    <a:pt x="19684" y="6683"/>
                    <a:pt x="19390" y="7033"/>
                    <a:pt x="19261" y="7133"/>
                  </a:cubicBezTo>
                  <a:cubicBezTo>
                    <a:pt x="19131" y="7233"/>
                    <a:pt x="18908" y="7033"/>
                    <a:pt x="18743" y="6958"/>
                  </a:cubicBezTo>
                  <a:cubicBezTo>
                    <a:pt x="18579" y="6883"/>
                    <a:pt x="18485" y="6259"/>
                    <a:pt x="18332" y="6334"/>
                  </a:cubicBezTo>
                  <a:cubicBezTo>
                    <a:pt x="18179" y="6408"/>
                    <a:pt x="18144" y="7058"/>
                    <a:pt x="18026" y="7058"/>
                  </a:cubicBezTo>
                  <a:cubicBezTo>
                    <a:pt x="17908" y="7058"/>
                    <a:pt x="17697" y="5759"/>
                    <a:pt x="17473" y="5034"/>
                  </a:cubicBezTo>
                  <a:cubicBezTo>
                    <a:pt x="17250" y="4310"/>
                    <a:pt x="16850" y="2861"/>
                    <a:pt x="16498" y="2586"/>
                  </a:cubicBezTo>
                  <a:cubicBezTo>
                    <a:pt x="16145" y="2311"/>
                    <a:pt x="16250" y="1936"/>
                    <a:pt x="16344" y="1737"/>
                  </a:cubicBezTo>
                  <a:cubicBezTo>
                    <a:pt x="16439" y="1537"/>
                    <a:pt x="16133" y="1486"/>
                    <a:pt x="15992" y="1662"/>
                  </a:cubicBezTo>
                  <a:cubicBezTo>
                    <a:pt x="15851" y="1836"/>
                    <a:pt x="15674" y="2161"/>
                    <a:pt x="15510" y="2236"/>
                  </a:cubicBezTo>
                  <a:cubicBezTo>
                    <a:pt x="15345" y="2311"/>
                    <a:pt x="15110" y="2861"/>
                    <a:pt x="14933" y="2736"/>
                  </a:cubicBezTo>
                  <a:cubicBezTo>
                    <a:pt x="14757" y="2611"/>
                    <a:pt x="14675" y="3211"/>
                    <a:pt x="14534" y="2935"/>
                  </a:cubicBezTo>
                  <a:cubicBezTo>
                    <a:pt x="14392" y="2661"/>
                    <a:pt x="14722" y="2461"/>
                    <a:pt x="14722" y="2212"/>
                  </a:cubicBezTo>
                  <a:cubicBezTo>
                    <a:pt x="14722" y="1961"/>
                    <a:pt x="14498" y="2287"/>
                    <a:pt x="14440" y="2137"/>
                  </a:cubicBezTo>
                  <a:cubicBezTo>
                    <a:pt x="14381" y="1987"/>
                    <a:pt x="14192" y="1836"/>
                    <a:pt x="14192" y="2062"/>
                  </a:cubicBezTo>
                  <a:cubicBezTo>
                    <a:pt x="14192" y="2287"/>
                    <a:pt x="14040" y="2161"/>
                    <a:pt x="14040" y="1987"/>
                  </a:cubicBezTo>
                  <a:cubicBezTo>
                    <a:pt x="14040" y="1812"/>
                    <a:pt x="13934" y="1486"/>
                    <a:pt x="13840" y="1712"/>
                  </a:cubicBezTo>
                  <a:cubicBezTo>
                    <a:pt x="13746" y="1936"/>
                    <a:pt x="13428" y="2062"/>
                    <a:pt x="13358" y="1887"/>
                  </a:cubicBezTo>
                  <a:cubicBezTo>
                    <a:pt x="13287" y="1712"/>
                    <a:pt x="13405" y="1637"/>
                    <a:pt x="13417" y="1412"/>
                  </a:cubicBezTo>
                  <a:cubicBezTo>
                    <a:pt x="13428" y="1187"/>
                    <a:pt x="13299" y="887"/>
                    <a:pt x="13322" y="613"/>
                  </a:cubicBezTo>
                  <a:cubicBezTo>
                    <a:pt x="13346" y="338"/>
                    <a:pt x="13099" y="63"/>
                    <a:pt x="12981" y="163"/>
                  </a:cubicBezTo>
                  <a:cubicBezTo>
                    <a:pt x="12864" y="263"/>
                    <a:pt x="12699" y="163"/>
                    <a:pt x="12570" y="38"/>
                  </a:cubicBezTo>
                  <a:cubicBezTo>
                    <a:pt x="12440" y="-87"/>
                    <a:pt x="11935" y="113"/>
                    <a:pt x="11911" y="363"/>
                  </a:cubicBezTo>
                  <a:cubicBezTo>
                    <a:pt x="11888" y="613"/>
                    <a:pt x="11253" y="812"/>
                    <a:pt x="11135" y="912"/>
                  </a:cubicBezTo>
                  <a:cubicBezTo>
                    <a:pt x="11018" y="1012"/>
                    <a:pt x="10547" y="1162"/>
                    <a:pt x="10383" y="1212"/>
                  </a:cubicBezTo>
                  <a:cubicBezTo>
                    <a:pt x="10218" y="1262"/>
                    <a:pt x="10053" y="1562"/>
                    <a:pt x="9842" y="1562"/>
                  </a:cubicBezTo>
                  <a:cubicBezTo>
                    <a:pt x="9630" y="1562"/>
                    <a:pt x="9230" y="1612"/>
                    <a:pt x="9042" y="1911"/>
                  </a:cubicBezTo>
                  <a:cubicBezTo>
                    <a:pt x="8854" y="2212"/>
                    <a:pt x="8548" y="1961"/>
                    <a:pt x="8407" y="2062"/>
                  </a:cubicBezTo>
                  <a:cubicBezTo>
                    <a:pt x="8266" y="2161"/>
                    <a:pt x="8031" y="2011"/>
                    <a:pt x="7960" y="2112"/>
                  </a:cubicBezTo>
                  <a:cubicBezTo>
                    <a:pt x="7889" y="2212"/>
                    <a:pt x="7913" y="2811"/>
                    <a:pt x="7984" y="3061"/>
                  </a:cubicBezTo>
                  <a:cubicBezTo>
                    <a:pt x="8054" y="3311"/>
                    <a:pt x="8431" y="3410"/>
                    <a:pt x="8454" y="3560"/>
                  </a:cubicBezTo>
                  <a:cubicBezTo>
                    <a:pt x="8477" y="3710"/>
                    <a:pt x="8078" y="3710"/>
                    <a:pt x="7889" y="3760"/>
                  </a:cubicBezTo>
                  <a:cubicBezTo>
                    <a:pt x="7702" y="3811"/>
                    <a:pt x="7749" y="4310"/>
                    <a:pt x="7795" y="4560"/>
                  </a:cubicBezTo>
                  <a:cubicBezTo>
                    <a:pt x="7843" y="4810"/>
                    <a:pt x="7607" y="5060"/>
                    <a:pt x="7466" y="5159"/>
                  </a:cubicBezTo>
                  <a:cubicBezTo>
                    <a:pt x="7325" y="5259"/>
                    <a:pt x="7466" y="5759"/>
                    <a:pt x="7607" y="5759"/>
                  </a:cubicBezTo>
                  <a:cubicBezTo>
                    <a:pt x="7749" y="5759"/>
                    <a:pt x="7866" y="6008"/>
                    <a:pt x="7984" y="6008"/>
                  </a:cubicBezTo>
                  <a:cubicBezTo>
                    <a:pt x="8101" y="6008"/>
                    <a:pt x="8125" y="6508"/>
                    <a:pt x="8125" y="6809"/>
                  </a:cubicBezTo>
                  <a:cubicBezTo>
                    <a:pt x="8125" y="7108"/>
                    <a:pt x="7984" y="7208"/>
                    <a:pt x="7795" y="7208"/>
                  </a:cubicBezTo>
                  <a:cubicBezTo>
                    <a:pt x="7607" y="7208"/>
                    <a:pt x="7513" y="6908"/>
                    <a:pt x="7396" y="6858"/>
                  </a:cubicBezTo>
                  <a:cubicBezTo>
                    <a:pt x="7278" y="6809"/>
                    <a:pt x="7302" y="7308"/>
                    <a:pt x="7207" y="7408"/>
                  </a:cubicBezTo>
                  <a:cubicBezTo>
                    <a:pt x="7114" y="7508"/>
                    <a:pt x="7090" y="7058"/>
                    <a:pt x="6949" y="7058"/>
                  </a:cubicBezTo>
                  <a:cubicBezTo>
                    <a:pt x="6808" y="7058"/>
                    <a:pt x="6643" y="7008"/>
                    <a:pt x="6596" y="6708"/>
                  </a:cubicBezTo>
                  <a:cubicBezTo>
                    <a:pt x="6549" y="6408"/>
                    <a:pt x="6220" y="6358"/>
                    <a:pt x="6079" y="6659"/>
                  </a:cubicBezTo>
                  <a:cubicBezTo>
                    <a:pt x="5938" y="6958"/>
                    <a:pt x="5891" y="6809"/>
                    <a:pt x="5773" y="6608"/>
                  </a:cubicBezTo>
                  <a:cubicBezTo>
                    <a:pt x="5655" y="6408"/>
                    <a:pt x="5303" y="6708"/>
                    <a:pt x="5256" y="6958"/>
                  </a:cubicBezTo>
                  <a:cubicBezTo>
                    <a:pt x="5209" y="7208"/>
                    <a:pt x="4950" y="7308"/>
                    <a:pt x="4762" y="7058"/>
                  </a:cubicBezTo>
                  <a:cubicBezTo>
                    <a:pt x="4573" y="6809"/>
                    <a:pt x="4456" y="6708"/>
                    <a:pt x="4456" y="7058"/>
                  </a:cubicBezTo>
                  <a:cubicBezTo>
                    <a:pt x="4456" y="7408"/>
                    <a:pt x="4315" y="7108"/>
                    <a:pt x="4315" y="6908"/>
                  </a:cubicBezTo>
                  <a:cubicBezTo>
                    <a:pt x="4315" y="6708"/>
                    <a:pt x="4009" y="6309"/>
                    <a:pt x="3868" y="6109"/>
                  </a:cubicBezTo>
                  <a:cubicBezTo>
                    <a:pt x="3727" y="5909"/>
                    <a:pt x="3280" y="5909"/>
                    <a:pt x="3256" y="5709"/>
                  </a:cubicBezTo>
                  <a:cubicBezTo>
                    <a:pt x="3233" y="5509"/>
                    <a:pt x="2951" y="5359"/>
                    <a:pt x="2880" y="5709"/>
                  </a:cubicBezTo>
                  <a:cubicBezTo>
                    <a:pt x="2810" y="6059"/>
                    <a:pt x="2692" y="5809"/>
                    <a:pt x="2598" y="5709"/>
                  </a:cubicBezTo>
                  <a:cubicBezTo>
                    <a:pt x="2504" y="5609"/>
                    <a:pt x="2292" y="5859"/>
                    <a:pt x="2198" y="5959"/>
                  </a:cubicBezTo>
                  <a:cubicBezTo>
                    <a:pt x="2104" y="6059"/>
                    <a:pt x="1798" y="6508"/>
                    <a:pt x="1634" y="6508"/>
                  </a:cubicBezTo>
                  <a:cubicBezTo>
                    <a:pt x="1469" y="6508"/>
                    <a:pt x="1563" y="6958"/>
                    <a:pt x="1351" y="7058"/>
                  </a:cubicBezTo>
                  <a:cubicBezTo>
                    <a:pt x="1140" y="7158"/>
                    <a:pt x="1187" y="7457"/>
                    <a:pt x="1210" y="7658"/>
                  </a:cubicBezTo>
                  <a:cubicBezTo>
                    <a:pt x="1234" y="7857"/>
                    <a:pt x="1351" y="8207"/>
                    <a:pt x="1163" y="8357"/>
                  </a:cubicBezTo>
                  <a:cubicBezTo>
                    <a:pt x="975" y="8507"/>
                    <a:pt x="904" y="7857"/>
                    <a:pt x="740" y="7607"/>
                  </a:cubicBezTo>
                  <a:cubicBezTo>
                    <a:pt x="575" y="7358"/>
                    <a:pt x="434" y="7658"/>
                    <a:pt x="434" y="8007"/>
                  </a:cubicBezTo>
                  <a:cubicBezTo>
                    <a:pt x="434" y="8357"/>
                    <a:pt x="246" y="8357"/>
                    <a:pt x="152" y="8707"/>
                  </a:cubicBezTo>
                  <a:cubicBezTo>
                    <a:pt x="58" y="9056"/>
                    <a:pt x="317" y="9107"/>
                    <a:pt x="317" y="9257"/>
                  </a:cubicBezTo>
                  <a:cubicBezTo>
                    <a:pt x="317" y="9407"/>
                    <a:pt x="175" y="9556"/>
                    <a:pt x="129" y="9606"/>
                  </a:cubicBezTo>
                  <a:cubicBezTo>
                    <a:pt x="81" y="9657"/>
                    <a:pt x="-36" y="10156"/>
                    <a:pt x="11" y="10306"/>
                  </a:cubicBezTo>
                  <a:cubicBezTo>
                    <a:pt x="58" y="10455"/>
                    <a:pt x="340" y="10406"/>
                    <a:pt x="317" y="10755"/>
                  </a:cubicBezTo>
                  <a:cubicBezTo>
                    <a:pt x="293" y="11105"/>
                    <a:pt x="270" y="11455"/>
                    <a:pt x="411" y="11355"/>
                  </a:cubicBezTo>
                  <a:cubicBezTo>
                    <a:pt x="552" y="11256"/>
                    <a:pt x="693" y="11305"/>
                    <a:pt x="787" y="11305"/>
                  </a:cubicBezTo>
                  <a:cubicBezTo>
                    <a:pt x="881" y="11305"/>
                    <a:pt x="952" y="11705"/>
                    <a:pt x="1116" y="12105"/>
                  </a:cubicBezTo>
                  <a:cubicBezTo>
                    <a:pt x="1281" y="12504"/>
                    <a:pt x="1351" y="12704"/>
                    <a:pt x="1187" y="12804"/>
                  </a:cubicBezTo>
                  <a:cubicBezTo>
                    <a:pt x="1022" y="12904"/>
                    <a:pt x="1093" y="13104"/>
                    <a:pt x="1305" y="13304"/>
                  </a:cubicBezTo>
                  <a:cubicBezTo>
                    <a:pt x="1360" y="13357"/>
                    <a:pt x="1419" y="13437"/>
                    <a:pt x="1476" y="13521"/>
                  </a:cubicBezTo>
                  <a:cubicBezTo>
                    <a:pt x="1510" y="13473"/>
                    <a:pt x="1543" y="13424"/>
                    <a:pt x="1571" y="13371"/>
                  </a:cubicBezTo>
                  <a:cubicBezTo>
                    <a:pt x="1838" y="12871"/>
                    <a:pt x="2324" y="12404"/>
                    <a:pt x="2684" y="12604"/>
                  </a:cubicBezTo>
                  <a:cubicBezTo>
                    <a:pt x="3045" y="12804"/>
                    <a:pt x="3343" y="12471"/>
                    <a:pt x="3500" y="12938"/>
                  </a:cubicBezTo>
                  <a:cubicBezTo>
                    <a:pt x="3656" y="13403"/>
                    <a:pt x="3499" y="14270"/>
                    <a:pt x="3562" y="14603"/>
                  </a:cubicBezTo>
                  <a:cubicBezTo>
                    <a:pt x="3625" y="14936"/>
                    <a:pt x="3280" y="14970"/>
                    <a:pt x="3045" y="14903"/>
                  </a:cubicBezTo>
                  <a:cubicBezTo>
                    <a:pt x="2810" y="14836"/>
                    <a:pt x="2323" y="15103"/>
                    <a:pt x="2386" y="15402"/>
                  </a:cubicBezTo>
                  <a:cubicBezTo>
                    <a:pt x="2449" y="15702"/>
                    <a:pt x="2622" y="16402"/>
                    <a:pt x="2308" y="16035"/>
                  </a:cubicBezTo>
                  <a:cubicBezTo>
                    <a:pt x="1995" y="15669"/>
                    <a:pt x="1869" y="16401"/>
                    <a:pt x="2042" y="16401"/>
                  </a:cubicBezTo>
                  <a:cubicBezTo>
                    <a:pt x="2214" y="16401"/>
                    <a:pt x="2449" y="16835"/>
                    <a:pt x="2449" y="17135"/>
                  </a:cubicBezTo>
                  <a:cubicBezTo>
                    <a:pt x="2449" y="17434"/>
                    <a:pt x="2465" y="18100"/>
                    <a:pt x="2622" y="18000"/>
                  </a:cubicBezTo>
                  <a:cubicBezTo>
                    <a:pt x="2778" y="17901"/>
                    <a:pt x="2778" y="18500"/>
                    <a:pt x="2998" y="18467"/>
                  </a:cubicBezTo>
                  <a:cubicBezTo>
                    <a:pt x="3218" y="18434"/>
                    <a:pt x="3421" y="18600"/>
                    <a:pt x="3249" y="19033"/>
                  </a:cubicBezTo>
                  <a:cubicBezTo>
                    <a:pt x="3076" y="19467"/>
                    <a:pt x="3358" y="20665"/>
                    <a:pt x="3421" y="20399"/>
                  </a:cubicBezTo>
                  <a:cubicBezTo>
                    <a:pt x="3461" y="20232"/>
                    <a:pt x="3426" y="19868"/>
                    <a:pt x="3488" y="19636"/>
                  </a:cubicBezTo>
                  <a:cubicBezTo>
                    <a:pt x="3365" y="19024"/>
                    <a:pt x="3885" y="19022"/>
                    <a:pt x="4036" y="19022"/>
                  </a:cubicBezTo>
                  <a:cubicBezTo>
                    <a:pt x="4203" y="19022"/>
                    <a:pt x="4496" y="19555"/>
                    <a:pt x="4684" y="20090"/>
                  </a:cubicBezTo>
                  <a:cubicBezTo>
                    <a:pt x="4873" y="20623"/>
                    <a:pt x="5061" y="20268"/>
                    <a:pt x="5061" y="20268"/>
                  </a:cubicBezTo>
                  <a:lnTo>
                    <a:pt x="5124" y="15286"/>
                  </a:lnTo>
                  <a:lnTo>
                    <a:pt x="6465" y="14527"/>
                  </a:lnTo>
                  <a:cubicBezTo>
                    <a:pt x="6478" y="14455"/>
                    <a:pt x="6493" y="14390"/>
                    <a:pt x="6510" y="14337"/>
                  </a:cubicBezTo>
                  <a:cubicBezTo>
                    <a:pt x="6683" y="13803"/>
                    <a:pt x="6915" y="14244"/>
                    <a:pt x="6996" y="14370"/>
                  </a:cubicBezTo>
                  <a:cubicBezTo>
                    <a:pt x="7064" y="14475"/>
                    <a:pt x="7027" y="13804"/>
                    <a:pt x="7215" y="13837"/>
                  </a:cubicBezTo>
                  <a:cubicBezTo>
                    <a:pt x="7403" y="13871"/>
                    <a:pt x="7200" y="14502"/>
                    <a:pt x="7341" y="14502"/>
                  </a:cubicBezTo>
                  <a:cubicBezTo>
                    <a:pt x="7451" y="14502"/>
                    <a:pt x="7702" y="15330"/>
                    <a:pt x="7623" y="15981"/>
                  </a:cubicBezTo>
                  <a:cubicBezTo>
                    <a:pt x="7832" y="16346"/>
                    <a:pt x="8210" y="17204"/>
                    <a:pt x="8243" y="17421"/>
                  </a:cubicBezTo>
                  <a:cubicBezTo>
                    <a:pt x="8285" y="17687"/>
                    <a:pt x="8829" y="17243"/>
                    <a:pt x="8934" y="17331"/>
                  </a:cubicBezTo>
                  <a:cubicBezTo>
                    <a:pt x="9039" y="17421"/>
                    <a:pt x="9856" y="17421"/>
                    <a:pt x="10003" y="17421"/>
                  </a:cubicBezTo>
                  <a:cubicBezTo>
                    <a:pt x="10149" y="17421"/>
                    <a:pt x="10253" y="17998"/>
                    <a:pt x="10421" y="18088"/>
                  </a:cubicBezTo>
                  <a:cubicBezTo>
                    <a:pt x="10588" y="18177"/>
                    <a:pt x="10526" y="18755"/>
                    <a:pt x="10546" y="19155"/>
                  </a:cubicBezTo>
                  <a:cubicBezTo>
                    <a:pt x="10567" y="19555"/>
                    <a:pt x="10819" y="19956"/>
                    <a:pt x="10840" y="20313"/>
                  </a:cubicBezTo>
                  <a:cubicBezTo>
                    <a:pt x="10861" y="20667"/>
                    <a:pt x="11133" y="20490"/>
                    <a:pt x="11300" y="20579"/>
                  </a:cubicBezTo>
                  <a:cubicBezTo>
                    <a:pt x="11468" y="20668"/>
                    <a:pt x="11718" y="20801"/>
                    <a:pt x="11740" y="21157"/>
                  </a:cubicBezTo>
                  <a:cubicBezTo>
                    <a:pt x="11761" y="21513"/>
                    <a:pt x="11970" y="21246"/>
                    <a:pt x="11991" y="20978"/>
                  </a:cubicBezTo>
                  <a:cubicBezTo>
                    <a:pt x="12012" y="20712"/>
                    <a:pt x="12221" y="20357"/>
                    <a:pt x="12535" y="20090"/>
                  </a:cubicBezTo>
                  <a:cubicBezTo>
                    <a:pt x="12677" y="19969"/>
                    <a:pt x="12770" y="19970"/>
                    <a:pt x="12841" y="20027"/>
                  </a:cubicBezTo>
                  <a:cubicBezTo>
                    <a:pt x="12899" y="19708"/>
                    <a:pt x="12960" y="19438"/>
                    <a:pt x="13001" y="19399"/>
                  </a:cubicBezTo>
                  <a:cubicBezTo>
                    <a:pt x="13111" y="19300"/>
                    <a:pt x="13315" y="18967"/>
                    <a:pt x="13331" y="18634"/>
                  </a:cubicBezTo>
                  <a:cubicBezTo>
                    <a:pt x="13346" y="18301"/>
                    <a:pt x="13769" y="18301"/>
                    <a:pt x="14052" y="18600"/>
                  </a:cubicBezTo>
                  <a:cubicBezTo>
                    <a:pt x="14334" y="18900"/>
                    <a:pt x="14506" y="18901"/>
                    <a:pt x="14522" y="18434"/>
                  </a:cubicBezTo>
                  <a:cubicBezTo>
                    <a:pt x="14538" y="17967"/>
                    <a:pt x="14945" y="17834"/>
                    <a:pt x="15071" y="17967"/>
                  </a:cubicBezTo>
                  <a:cubicBezTo>
                    <a:pt x="15196" y="18100"/>
                    <a:pt x="15588" y="18568"/>
                    <a:pt x="15776" y="18400"/>
                  </a:cubicBezTo>
                  <a:cubicBezTo>
                    <a:pt x="15965" y="18234"/>
                    <a:pt x="16905" y="18434"/>
                    <a:pt x="17141" y="18568"/>
                  </a:cubicBezTo>
                  <a:cubicBezTo>
                    <a:pt x="17376" y="18700"/>
                    <a:pt x="17438" y="18367"/>
                    <a:pt x="17642" y="18867"/>
                  </a:cubicBezTo>
                  <a:cubicBezTo>
                    <a:pt x="17813" y="19286"/>
                    <a:pt x="17897" y="18909"/>
                    <a:pt x="18086" y="19232"/>
                  </a:cubicBezTo>
                  <a:cubicBezTo>
                    <a:pt x="18086" y="19105"/>
                    <a:pt x="18073" y="18945"/>
                    <a:pt x="18073" y="18775"/>
                  </a:cubicBezTo>
                  <a:cubicBezTo>
                    <a:pt x="18073" y="18450"/>
                    <a:pt x="18309" y="18175"/>
                    <a:pt x="18355" y="17925"/>
                  </a:cubicBezTo>
                  <a:cubicBezTo>
                    <a:pt x="18403" y="17676"/>
                    <a:pt x="18144" y="16926"/>
                    <a:pt x="18144" y="16676"/>
                  </a:cubicBezTo>
                  <a:cubicBezTo>
                    <a:pt x="18144" y="16426"/>
                    <a:pt x="18144" y="15827"/>
                    <a:pt x="18026" y="15702"/>
                  </a:cubicBezTo>
                  <a:cubicBezTo>
                    <a:pt x="17908" y="15577"/>
                    <a:pt x="18250" y="15252"/>
                    <a:pt x="18331" y="15261"/>
                  </a:cubicBezTo>
                  <a:cubicBezTo>
                    <a:pt x="18505" y="15279"/>
                    <a:pt x="18754" y="14893"/>
                    <a:pt x="18830" y="15053"/>
                  </a:cubicBezTo>
                  <a:cubicBezTo>
                    <a:pt x="18906" y="15215"/>
                    <a:pt x="19058" y="15261"/>
                    <a:pt x="19210" y="15261"/>
                  </a:cubicBezTo>
                  <a:cubicBezTo>
                    <a:pt x="19361" y="15261"/>
                    <a:pt x="19296" y="14893"/>
                    <a:pt x="19210" y="14731"/>
                  </a:cubicBezTo>
                  <a:cubicBezTo>
                    <a:pt x="19123" y="14569"/>
                    <a:pt x="19481" y="13071"/>
                    <a:pt x="19535" y="12564"/>
                  </a:cubicBezTo>
                  <a:cubicBezTo>
                    <a:pt x="19589" y="12056"/>
                    <a:pt x="19720" y="12518"/>
                    <a:pt x="19893" y="12564"/>
                  </a:cubicBezTo>
                  <a:cubicBezTo>
                    <a:pt x="20067" y="12609"/>
                    <a:pt x="20273" y="12540"/>
                    <a:pt x="20382" y="12656"/>
                  </a:cubicBezTo>
                  <a:cubicBezTo>
                    <a:pt x="20490" y="12770"/>
                    <a:pt x="20805" y="12518"/>
                    <a:pt x="20881" y="12264"/>
                  </a:cubicBezTo>
                  <a:cubicBezTo>
                    <a:pt x="20957" y="12010"/>
                    <a:pt x="20794" y="11941"/>
                    <a:pt x="20805" y="11364"/>
                  </a:cubicBezTo>
                  <a:cubicBezTo>
                    <a:pt x="20816" y="10788"/>
                    <a:pt x="20979" y="10511"/>
                    <a:pt x="21152" y="10511"/>
                  </a:cubicBezTo>
                  <a:cubicBezTo>
                    <a:pt x="21326" y="10511"/>
                    <a:pt x="21380" y="10166"/>
                    <a:pt x="21380" y="9889"/>
                  </a:cubicBezTo>
                  <a:cubicBezTo>
                    <a:pt x="21380" y="9639"/>
                    <a:pt x="21521" y="9481"/>
                    <a:pt x="21564" y="9164"/>
                  </a:cubicBezTo>
                  <a:cubicBezTo>
                    <a:pt x="21508" y="9037"/>
                    <a:pt x="21461" y="8869"/>
                    <a:pt x="21452" y="874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1" name="Shape 2387"/>
            <p:cNvSpPr/>
            <p:nvPr/>
          </p:nvSpPr>
          <p:spPr>
            <a:xfrm>
              <a:off x="12322805" y="2385059"/>
              <a:ext cx="270100" cy="266305"/>
            </a:xfrm>
            <a:custGeom>
              <a:avLst/>
              <a:gdLst/>
              <a:ahLst/>
              <a:cxnLst>
                <a:cxn ang="0">
                  <a:pos x="wd2" y="hd2"/>
                </a:cxn>
                <a:cxn ang="5400000">
                  <a:pos x="wd2" y="hd2"/>
                </a:cxn>
                <a:cxn ang="10800000">
                  <a:pos x="wd2" y="hd2"/>
                </a:cxn>
                <a:cxn ang="16200000">
                  <a:pos x="wd2" y="hd2"/>
                </a:cxn>
              </a:cxnLst>
              <a:rect l="0" t="0" r="r" b="b"/>
              <a:pathLst>
                <a:path w="20335" h="20701" extrusionOk="0">
                  <a:moveTo>
                    <a:pt x="16255" y="12538"/>
                  </a:moveTo>
                  <a:cubicBezTo>
                    <a:pt x="13376" y="15197"/>
                    <a:pt x="7613" y="15823"/>
                    <a:pt x="7613" y="18015"/>
                  </a:cubicBezTo>
                  <a:cubicBezTo>
                    <a:pt x="7613" y="20206"/>
                    <a:pt x="641" y="21302"/>
                    <a:pt x="35" y="20363"/>
                  </a:cubicBezTo>
                  <a:cubicBezTo>
                    <a:pt x="-495" y="19539"/>
                    <a:pt x="5189" y="19267"/>
                    <a:pt x="6554" y="16136"/>
                  </a:cubicBezTo>
                  <a:cubicBezTo>
                    <a:pt x="7918" y="13006"/>
                    <a:pt x="13093" y="11395"/>
                    <a:pt x="15649" y="7214"/>
                  </a:cubicBezTo>
                  <a:cubicBezTo>
                    <a:pt x="17468" y="4242"/>
                    <a:pt x="18984" y="-298"/>
                    <a:pt x="20044" y="15"/>
                  </a:cubicBezTo>
                  <a:cubicBezTo>
                    <a:pt x="21105" y="328"/>
                    <a:pt x="19136" y="9875"/>
                    <a:pt x="16255" y="1253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2" name="Shape 2388"/>
            <p:cNvSpPr/>
            <p:nvPr/>
          </p:nvSpPr>
          <p:spPr>
            <a:xfrm>
              <a:off x="8546462" y="248443"/>
              <a:ext cx="7396254" cy="2706610"/>
            </a:xfrm>
            <a:custGeom>
              <a:avLst/>
              <a:gdLst/>
              <a:ahLst/>
              <a:cxnLst>
                <a:cxn ang="0">
                  <a:pos x="wd2" y="hd2"/>
                </a:cxn>
                <a:cxn ang="5400000">
                  <a:pos x="wd2" y="hd2"/>
                </a:cxn>
                <a:cxn ang="10800000">
                  <a:pos x="wd2" y="hd2"/>
                </a:cxn>
                <a:cxn ang="16200000">
                  <a:pos x="wd2" y="hd2"/>
                </a:cxn>
              </a:cxnLst>
              <a:rect l="0" t="0" r="r" b="b"/>
              <a:pathLst>
                <a:path w="21567" h="21445" extrusionOk="0">
                  <a:moveTo>
                    <a:pt x="4515" y="6402"/>
                  </a:moveTo>
                  <a:cubicBezTo>
                    <a:pt x="4519" y="6508"/>
                    <a:pt x="4495" y="6583"/>
                    <a:pt x="4421" y="6583"/>
                  </a:cubicBezTo>
                  <a:cubicBezTo>
                    <a:pt x="4347" y="6583"/>
                    <a:pt x="4456" y="6710"/>
                    <a:pt x="4464" y="6827"/>
                  </a:cubicBezTo>
                  <a:cubicBezTo>
                    <a:pt x="4472" y="6944"/>
                    <a:pt x="4390" y="6859"/>
                    <a:pt x="4386" y="7040"/>
                  </a:cubicBezTo>
                  <a:cubicBezTo>
                    <a:pt x="4382" y="7221"/>
                    <a:pt x="4241" y="7040"/>
                    <a:pt x="4221" y="7274"/>
                  </a:cubicBezTo>
                  <a:cubicBezTo>
                    <a:pt x="4202" y="7508"/>
                    <a:pt x="4292" y="7476"/>
                    <a:pt x="4354" y="7487"/>
                  </a:cubicBezTo>
                  <a:cubicBezTo>
                    <a:pt x="4417" y="7497"/>
                    <a:pt x="4331" y="7657"/>
                    <a:pt x="4378" y="7752"/>
                  </a:cubicBezTo>
                  <a:cubicBezTo>
                    <a:pt x="4425" y="7848"/>
                    <a:pt x="4460" y="7816"/>
                    <a:pt x="4429" y="7635"/>
                  </a:cubicBezTo>
                  <a:cubicBezTo>
                    <a:pt x="4398" y="7455"/>
                    <a:pt x="4593" y="7699"/>
                    <a:pt x="4535" y="7838"/>
                  </a:cubicBezTo>
                  <a:cubicBezTo>
                    <a:pt x="4476" y="7976"/>
                    <a:pt x="4628" y="8082"/>
                    <a:pt x="4703" y="8093"/>
                  </a:cubicBezTo>
                  <a:cubicBezTo>
                    <a:pt x="4777" y="8104"/>
                    <a:pt x="5041" y="8260"/>
                    <a:pt x="5047" y="8093"/>
                  </a:cubicBezTo>
                  <a:cubicBezTo>
                    <a:pt x="5051" y="7986"/>
                    <a:pt x="4949" y="7891"/>
                    <a:pt x="4867" y="7657"/>
                  </a:cubicBezTo>
                  <a:cubicBezTo>
                    <a:pt x="4785" y="7423"/>
                    <a:pt x="4726" y="7040"/>
                    <a:pt x="4820" y="6881"/>
                  </a:cubicBezTo>
                  <a:cubicBezTo>
                    <a:pt x="4914" y="6721"/>
                    <a:pt x="4832" y="6646"/>
                    <a:pt x="4926" y="6466"/>
                  </a:cubicBezTo>
                  <a:cubicBezTo>
                    <a:pt x="5020" y="6285"/>
                    <a:pt x="4965" y="6115"/>
                    <a:pt x="5043" y="6093"/>
                  </a:cubicBezTo>
                  <a:cubicBezTo>
                    <a:pt x="5122" y="6072"/>
                    <a:pt x="5036" y="5881"/>
                    <a:pt x="5114" y="5849"/>
                  </a:cubicBezTo>
                  <a:cubicBezTo>
                    <a:pt x="5192" y="5817"/>
                    <a:pt x="5208" y="5583"/>
                    <a:pt x="5196" y="5498"/>
                  </a:cubicBezTo>
                  <a:cubicBezTo>
                    <a:pt x="5184" y="5413"/>
                    <a:pt x="5278" y="5509"/>
                    <a:pt x="5321" y="5381"/>
                  </a:cubicBezTo>
                  <a:cubicBezTo>
                    <a:pt x="5364" y="5253"/>
                    <a:pt x="5466" y="5338"/>
                    <a:pt x="5497" y="5158"/>
                  </a:cubicBezTo>
                  <a:cubicBezTo>
                    <a:pt x="5529" y="4977"/>
                    <a:pt x="5979" y="4562"/>
                    <a:pt x="6233" y="4402"/>
                  </a:cubicBezTo>
                  <a:cubicBezTo>
                    <a:pt x="6488" y="4243"/>
                    <a:pt x="6664" y="3956"/>
                    <a:pt x="6574" y="3764"/>
                  </a:cubicBezTo>
                  <a:cubicBezTo>
                    <a:pt x="6484" y="3573"/>
                    <a:pt x="6229" y="3839"/>
                    <a:pt x="6167" y="3977"/>
                  </a:cubicBezTo>
                  <a:cubicBezTo>
                    <a:pt x="6104" y="4115"/>
                    <a:pt x="6014" y="4019"/>
                    <a:pt x="5952" y="4115"/>
                  </a:cubicBezTo>
                  <a:cubicBezTo>
                    <a:pt x="5889" y="4211"/>
                    <a:pt x="5756" y="4296"/>
                    <a:pt x="5689" y="4179"/>
                  </a:cubicBezTo>
                  <a:cubicBezTo>
                    <a:pt x="5623" y="4062"/>
                    <a:pt x="5544" y="4317"/>
                    <a:pt x="5494" y="4307"/>
                  </a:cubicBezTo>
                  <a:cubicBezTo>
                    <a:pt x="5443" y="4296"/>
                    <a:pt x="5384" y="4445"/>
                    <a:pt x="5329" y="4434"/>
                  </a:cubicBezTo>
                  <a:cubicBezTo>
                    <a:pt x="5274" y="4424"/>
                    <a:pt x="5165" y="4551"/>
                    <a:pt x="5157" y="4636"/>
                  </a:cubicBezTo>
                  <a:cubicBezTo>
                    <a:pt x="5149" y="4721"/>
                    <a:pt x="5055" y="4700"/>
                    <a:pt x="5055" y="4807"/>
                  </a:cubicBezTo>
                  <a:cubicBezTo>
                    <a:pt x="5055" y="4913"/>
                    <a:pt x="4981" y="5009"/>
                    <a:pt x="4942" y="4913"/>
                  </a:cubicBezTo>
                  <a:cubicBezTo>
                    <a:pt x="4902" y="4817"/>
                    <a:pt x="4855" y="5019"/>
                    <a:pt x="4910" y="5158"/>
                  </a:cubicBezTo>
                  <a:cubicBezTo>
                    <a:pt x="4965" y="5296"/>
                    <a:pt x="4809" y="5306"/>
                    <a:pt x="4836" y="5391"/>
                  </a:cubicBezTo>
                  <a:cubicBezTo>
                    <a:pt x="4863" y="5477"/>
                    <a:pt x="4777" y="5530"/>
                    <a:pt x="4797" y="5625"/>
                  </a:cubicBezTo>
                  <a:cubicBezTo>
                    <a:pt x="4816" y="5721"/>
                    <a:pt x="4742" y="5753"/>
                    <a:pt x="4683" y="5785"/>
                  </a:cubicBezTo>
                  <a:cubicBezTo>
                    <a:pt x="4625" y="5817"/>
                    <a:pt x="4593" y="6030"/>
                    <a:pt x="4668" y="6040"/>
                  </a:cubicBezTo>
                  <a:cubicBezTo>
                    <a:pt x="4742" y="6051"/>
                    <a:pt x="4625" y="6083"/>
                    <a:pt x="4632" y="6242"/>
                  </a:cubicBezTo>
                  <a:cubicBezTo>
                    <a:pt x="4640" y="6402"/>
                    <a:pt x="4511" y="6296"/>
                    <a:pt x="4515" y="6402"/>
                  </a:cubicBezTo>
                  <a:close/>
                  <a:moveTo>
                    <a:pt x="5098" y="499"/>
                  </a:moveTo>
                  <a:cubicBezTo>
                    <a:pt x="5110" y="276"/>
                    <a:pt x="4973" y="457"/>
                    <a:pt x="4871" y="340"/>
                  </a:cubicBezTo>
                  <a:cubicBezTo>
                    <a:pt x="4769" y="223"/>
                    <a:pt x="4709" y="232"/>
                    <a:pt x="4777" y="393"/>
                  </a:cubicBezTo>
                  <a:cubicBezTo>
                    <a:pt x="4809" y="468"/>
                    <a:pt x="4603" y="526"/>
                    <a:pt x="4636" y="616"/>
                  </a:cubicBezTo>
                  <a:cubicBezTo>
                    <a:pt x="4711" y="819"/>
                    <a:pt x="5086" y="723"/>
                    <a:pt x="5098" y="499"/>
                  </a:cubicBezTo>
                  <a:close/>
                  <a:moveTo>
                    <a:pt x="5721" y="669"/>
                  </a:moveTo>
                  <a:cubicBezTo>
                    <a:pt x="5748" y="574"/>
                    <a:pt x="5670" y="574"/>
                    <a:pt x="5662" y="478"/>
                  </a:cubicBezTo>
                  <a:cubicBezTo>
                    <a:pt x="5654" y="382"/>
                    <a:pt x="5435" y="361"/>
                    <a:pt x="5447" y="468"/>
                  </a:cubicBezTo>
                  <a:cubicBezTo>
                    <a:pt x="5458" y="574"/>
                    <a:pt x="5295" y="690"/>
                    <a:pt x="5345" y="797"/>
                  </a:cubicBezTo>
                  <a:cubicBezTo>
                    <a:pt x="5439" y="999"/>
                    <a:pt x="5693" y="765"/>
                    <a:pt x="5721" y="669"/>
                  </a:cubicBezTo>
                  <a:close/>
                  <a:moveTo>
                    <a:pt x="5051" y="872"/>
                  </a:moveTo>
                  <a:cubicBezTo>
                    <a:pt x="5063" y="956"/>
                    <a:pt x="5032" y="967"/>
                    <a:pt x="4953" y="967"/>
                  </a:cubicBezTo>
                  <a:cubicBezTo>
                    <a:pt x="4875" y="967"/>
                    <a:pt x="4834" y="1087"/>
                    <a:pt x="4875" y="1180"/>
                  </a:cubicBezTo>
                  <a:cubicBezTo>
                    <a:pt x="4922" y="1286"/>
                    <a:pt x="5129" y="1244"/>
                    <a:pt x="5165" y="1116"/>
                  </a:cubicBezTo>
                  <a:cubicBezTo>
                    <a:pt x="5200" y="988"/>
                    <a:pt x="5290" y="1095"/>
                    <a:pt x="5306" y="967"/>
                  </a:cubicBezTo>
                  <a:cubicBezTo>
                    <a:pt x="5321" y="840"/>
                    <a:pt x="5039" y="787"/>
                    <a:pt x="5051" y="872"/>
                  </a:cubicBezTo>
                  <a:close/>
                  <a:moveTo>
                    <a:pt x="4546" y="1010"/>
                  </a:moveTo>
                  <a:cubicBezTo>
                    <a:pt x="4546" y="840"/>
                    <a:pt x="4342" y="1027"/>
                    <a:pt x="4382" y="1063"/>
                  </a:cubicBezTo>
                  <a:cubicBezTo>
                    <a:pt x="4417" y="1095"/>
                    <a:pt x="4546" y="1180"/>
                    <a:pt x="4546" y="1010"/>
                  </a:cubicBezTo>
                  <a:close/>
                  <a:moveTo>
                    <a:pt x="5032" y="297"/>
                  </a:moveTo>
                  <a:cubicBezTo>
                    <a:pt x="5126" y="297"/>
                    <a:pt x="5098" y="138"/>
                    <a:pt x="5161" y="159"/>
                  </a:cubicBezTo>
                  <a:cubicBezTo>
                    <a:pt x="5223" y="180"/>
                    <a:pt x="5306" y="170"/>
                    <a:pt x="5274" y="63"/>
                  </a:cubicBezTo>
                  <a:cubicBezTo>
                    <a:pt x="5243" y="-43"/>
                    <a:pt x="5016" y="-1"/>
                    <a:pt x="5039" y="85"/>
                  </a:cubicBezTo>
                  <a:cubicBezTo>
                    <a:pt x="5063" y="170"/>
                    <a:pt x="4855" y="138"/>
                    <a:pt x="4859" y="170"/>
                  </a:cubicBezTo>
                  <a:cubicBezTo>
                    <a:pt x="4867" y="233"/>
                    <a:pt x="4938" y="297"/>
                    <a:pt x="5032" y="297"/>
                  </a:cubicBezTo>
                  <a:close/>
                  <a:moveTo>
                    <a:pt x="12159" y="5551"/>
                  </a:moveTo>
                  <a:cubicBezTo>
                    <a:pt x="12144" y="5636"/>
                    <a:pt x="12058" y="5642"/>
                    <a:pt x="12081" y="5721"/>
                  </a:cubicBezTo>
                  <a:cubicBezTo>
                    <a:pt x="12120" y="5860"/>
                    <a:pt x="12316" y="5785"/>
                    <a:pt x="12320" y="5615"/>
                  </a:cubicBezTo>
                  <a:cubicBezTo>
                    <a:pt x="12324" y="5445"/>
                    <a:pt x="12175" y="5466"/>
                    <a:pt x="12159" y="5551"/>
                  </a:cubicBezTo>
                  <a:close/>
                  <a:moveTo>
                    <a:pt x="3826" y="9252"/>
                  </a:moveTo>
                  <a:cubicBezTo>
                    <a:pt x="3932" y="9518"/>
                    <a:pt x="4022" y="9135"/>
                    <a:pt x="4073" y="9114"/>
                  </a:cubicBezTo>
                  <a:cubicBezTo>
                    <a:pt x="4124" y="9093"/>
                    <a:pt x="4041" y="8944"/>
                    <a:pt x="3955" y="8880"/>
                  </a:cubicBezTo>
                  <a:cubicBezTo>
                    <a:pt x="3869" y="8816"/>
                    <a:pt x="3746" y="9051"/>
                    <a:pt x="3826" y="9252"/>
                  </a:cubicBezTo>
                  <a:close/>
                  <a:moveTo>
                    <a:pt x="3994" y="659"/>
                  </a:moveTo>
                  <a:cubicBezTo>
                    <a:pt x="4049" y="765"/>
                    <a:pt x="3842" y="733"/>
                    <a:pt x="3814" y="840"/>
                  </a:cubicBezTo>
                  <a:cubicBezTo>
                    <a:pt x="3787" y="946"/>
                    <a:pt x="3666" y="907"/>
                    <a:pt x="3689" y="1031"/>
                  </a:cubicBezTo>
                  <a:cubicBezTo>
                    <a:pt x="3713" y="1159"/>
                    <a:pt x="3908" y="1169"/>
                    <a:pt x="3908" y="1063"/>
                  </a:cubicBezTo>
                  <a:cubicBezTo>
                    <a:pt x="3908" y="956"/>
                    <a:pt x="4010" y="1052"/>
                    <a:pt x="4014" y="956"/>
                  </a:cubicBezTo>
                  <a:cubicBezTo>
                    <a:pt x="4018" y="861"/>
                    <a:pt x="4061" y="755"/>
                    <a:pt x="4170" y="733"/>
                  </a:cubicBezTo>
                  <a:cubicBezTo>
                    <a:pt x="4280" y="712"/>
                    <a:pt x="4280" y="606"/>
                    <a:pt x="4178" y="478"/>
                  </a:cubicBezTo>
                  <a:cubicBezTo>
                    <a:pt x="4077" y="350"/>
                    <a:pt x="3940" y="553"/>
                    <a:pt x="3994" y="659"/>
                  </a:cubicBezTo>
                  <a:close/>
                  <a:moveTo>
                    <a:pt x="16304" y="18728"/>
                  </a:moveTo>
                  <a:cubicBezTo>
                    <a:pt x="16261" y="18419"/>
                    <a:pt x="16367" y="18122"/>
                    <a:pt x="16289" y="17962"/>
                  </a:cubicBezTo>
                  <a:cubicBezTo>
                    <a:pt x="16210" y="17803"/>
                    <a:pt x="16242" y="17473"/>
                    <a:pt x="16203" y="17537"/>
                  </a:cubicBezTo>
                  <a:cubicBezTo>
                    <a:pt x="16163" y="17601"/>
                    <a:pt x="16203" y="17888"/>
                    <a:pt x="16140" y="17909"/>
                  </a:cubicBezTo>
                  <a:cubicBezTo>
                    <a:pt x="16077" y="17930"/>
                    <a:pt x="16136" y="18090"/>
                    <a:pt x="16112" y="18303"/>
                  </a:cubicBezTo>
                  <a:cubicBezTo>
                    <a:pt x="16089" y="18515"/>
                    <a:pt x="16124" y="18824"/>
                    <a:pt x="16156" y="19015"/>
                  </a:cubicBezTo>
                  <a:cubicBezTo>
                    <a:pt x="16187" y="19206"/>
                    <a:pt x="16112" y="20227"/>
                    <a:pt x="16144" y="20398"/>
                  </a:cubicBezTo>
                  <a:cubicBezTo>
                    <a:pt x="16175" y="20568"/>
                    <a:pt x="16093" y="21321"/>
                    <a:pt x="16120" y="21408"/>
                  </a:cubicBezTo>
                  <a:cubicBezTo>
                    <a:pt x="16167" y="21557"/>
                    <a:pt x="16136" y="21206"/>
                    <a:pt x="16206" y="21174"/>
                  </a:cubicBezTo>
                  <a:cubicBezTo>
                    <a:pt x="16277" y="21142"/>
                    <a:pt x="16277" y="21387"/>
                    <a:pt x="16320" y="21440"/>
                  </a:cubicBezTo>
                  <a:cubicBezTo>
                    <a:pt x="16363" y="21493"/>
                    <a:pt x="16336" y="21099"/>
                    <a:pt x="16296" y="21121"/>
                  </a:cubicBezTo>
                  <a:cubicBezTo>
                    <a:pt x="16257" y="21142"/>
                    <a:pt x="16226" y="20866"/>
                    <a:pt x="16206" y="20695"/>
                  </a:cubicBezTo>
                  <a:cubicBezTo>
                    <a:pt x="16187" y="20525"/>
                    <a:pt x="16246" y="20323"/>
                    <a:pt x="16246" y="20110"/>
                  </a:cubicBezTo>
                  <a:cubicBezTo>
                    <a:pt x="16246" y="19898"/>
                    <a:pt x="16343" y="19908"/>
                    <a:pt x="16402" y="20068"/>
                  </a:cubicBezTo>
                  <a:cubicBezTo>
                    <a:pt x="16461" y="20227"/>
                    <a:pt x="16469" y="20121"/>
                    <a:pt x="16445" y="20004"/>
                  </a:cubicBezTo>
                  <a:cubicBezTo>
                    <a:pt x="16422" y="19887"/>
                    <a:pt x="16347" y="19036"/>
                    <a:pt x="16304" y="18728"/>
                  </a:cubicBezTo>
                  <a:close/>
                  <a:moveTo>
                    <a:pt x="3626" y="755"/>
                  </a:moveTo>
                  <a:cubicBezTo>
                    <a:pt x="3717" y="531"/>
                    <a:pt x="3834" y="744"/>
                    <a:pt x="3850" y="638"/>
                  </a:cubicBezTo>
                  <a:cubicBezTo>
                    <a:pt x="3865" y="531"/>
                    <a:pt x="3681" y="499"/>
                    <a:pt x="3615" y="595"/>
                  </a:cubicBezTo>
                  <a:cubicBezTo>
                    <a:pt x="3548" y="691"/>
                    <a:pt x="3392" y="614"/>
                    <a:pt x="3411" y="733"/>
                  </a:cubicBezTo>
                  <a:cubicBezTo>
                    <a:pt x="3423" y="808"/>
                    <a:pt x="3536" y="978"/>
                    <a:pt x="3626" y="755"/>
                  </a:cubicBezTo>
                  <a:close/>
                  <a:moveTo>
                    <a:pt x="16703" y="5072"/>
                  </a:moveTo>
                  <a:cubicBezTo>
                    <a:pt x="16797" y="5094"/>
                    <a:pt x="16844" y="5338"/>
                    <a:pt x="17024" y="5370"/>
                  </a:cubicBezTo>
                  <a:cubicBezTo>
                    <a:pt x="17205" y="5402"/>
                    <a:pt x="17338" y="5306"/>
                    <a:pt x="17342" y="5200"/>
                  </a:cubicBezTo>
                  <a:cubicBezTo>
                    <a:pt x="17345" y="5094"/>
                    <a:pt x="17177" y="4934"/>
                    <a:pt x="17126" y="5019"/>
                  </a:cubicBezTo>
                  <a:cubicBezTo>
                    <a:pt x="17075" y="5104"/>
                    <a:pt x="17036" y="4881"/>
                    <a:pt x="16974" y="4934"/>
                  </a:cubicBezTo>
                  <a:cubicBezTo>
                    <a:pt x="16911" y="4987"/>
                    <a:pt x="16825" y="4977"/>
                    <a:pt x="16793" y="4828"/>
                  </a:cubicBezTo>
                  <a:cubicBezTo>
                    <a:pt x="16762" y="4679"/>
                    <a:pt x="16656" y="5062"/>
                    <a:pt x="16703" y="5072"/>
                  </a:cubicBezTo>
                  <a:close/>
                  <a:moveTo>
                    <a:pt x="16022" y="5742"/>
                  </a:moveTo>
                  <a:cubicBezTo>
                    <a:pt x="16022" y="5583"/>
                    <a:pt x="15809" y="5801"/>
                    <a:pt x="15897" y="5881"/>
                  </a:cubicBezTo>
                  <a:cubicBezTo>
                    <a:pt x="15944" y="5923"/>
                    <a:pt x="16022" y="5902"/>
                    <a:pt x="16022" y="5742"/>
                  </a:cubicBezTo>
                  <a:close/>
                  <a:moveTo>
                    <a:pt x="16336" y="6444"/>
                  </a:moveTo>
                  <a:cubicBezTo>
                    <a:pt x="16406" y="6402"/>
                    <a:pt x="16285" y="6051"/>
                    <a:pt x="16163" y="5998"/>
                  </a:cubicBezTo>
                  <a:cubicBezTo>
                    <a:pt x="16042" y="5945"/>
                    <a:pt x="15929" y="6216"/>
                    <a:pt x="15944" y="6274"/>
                  </a:cubicBezTo>
                  <a:cubicBezTo>
                    <a:pt x="15979" y="6413"/>
                    <a:pt x="16265" y="6487"/>
                    <a:pt x="16336" y="6444"/>
                  </a:cubicBezTo>
                  <a:close/>
                  <a:moveTo>
                    <a:pt x="15518" y="5083"/>
                  </a:moveTo>
                  <a:cubicBezTo>
                    <a:pt x="15572" y="5158"/>
                    <a:pt x="15592" y="5232"/>
                    <a:pt x="15623" y="5317"/>
                  </a:cubicBezTo>
                  <a:cubicBezTo>
                    <a:pt x="15654" y="5402"/>
                    <a:pt x="15772" y="5275"/>
                    <a:pt x="15819" y="5232"/>
                  </a:cubicBezTo>
                  <a:cubicBezTo>
                    <a:pt x="15866" y="5190"/>
                    <a:pt x="15870" y="5423"/>
                    <a:pt x="15944" y="5296"/>
                  </a:cubicBezTo>
                  <a:cubicBezTo>
                    <a:pt x="16019" y="5168"/>
                    <a:pt x="16093" y="5232"/>
                    <a:pt x="16179" y="5232"/>
                  </a:cubicBezTo>
                  <a:cubicBezTo>
                    <a:pt x="16265" y="5232"/>
                    <a:pt x="16163" y="4945"/>
                    <a:pt x="16167" y="4817"/>
                  </a:cubicBezTo>
                  <a:cubicBezTo>
                    <a:pt x="16171" y="4689"/>
                    <a:pt x="16269" y="4775"/>
                    <a:pt x="16238" y="4881"/>
                  </a:cubicBezTo>
                  <a:cubicBezTo>
                    <a:pt x="16206" y="4987"/>
                    <a:pt x="16285" y="5232"/>
                    <a:pt x="16410" y="5211"/>
                  </a:cubicBezTo>
                  <a:cubicBezTo>
                    <a:pt x="16535" y="5190"/>
                    <a:pt x="16441" y="4977"/>
                    <a:pt x="16504" y="4902"/>
                  </a:cubicBezTo>
                  <a:cubicBezTo>
                    <a:pt x="16567" y="4828"/>
                    <a:pt x="16559" y="4743"/>
                    <a:pt x="16469" y="4594"/>
                  </a:cubicBezTo>
                  <a:cubicBezTo>
                    <a:pt x="16379" y="4445"/>
                    <a:pt x="16261" y="4541"/>
                    <a:pt x="16183" y="4445"/>
                  </a:cubicBezTo>
                  <a:cubicBezTo>
                    <a:pt x="16099" y="4343"/>
                    <a:pt x="15999" y="4339"/>
                    <a:pt x="15995" y="4573"/>
                  </a:cubicBezTo>
                  <a:cubicBezTo>
                    <a:pt x="15991" y="4807"/>
                    <a:pt x="15827" y="4317"/>
                    <a:pt x="15741" y="4243"/>
                  </a:cubicBezTo>
                  <a:cubicBezTo>
                    <a:pt x="15654" y="4169"/>
                    <a:pt x="15388" y="4907"/>
                    <a:pt x="15518" y="5083"/>
                  </a:cubicBezTo>
                  <a:close/>
                  <a:moveTo>
                    <a:pt x="10468" y="2892"/>
                  </a:moveTo>
                  <a:cubicBezTo>
                    <a:pt x="10523" y="2977"/>
                    <a:pt x="10699" y="2786"/>
                    <a:pt x="10817" y="2797"/>
                  </a:cubicBezTo>
                  <a:cubicBezTo>
                    <a:pt x="10934" y="2807"/>
                    <a:pt x="11263" y="2552"/>
                    <a:pt x="11275" y="2382"/>
                  </a:cubicBezTo>
                  <a:cubicBezTo>
                    <a:pt x="11286" y="2212"/>
                    <a:pt x="11153" y="2222"/>
                    <a:pt x="11102" y="2073"/>
                  </a:cubicBezTo>
                  <a:cubicBezTo>
                    <a:pt x="11052" y="1924"/>
                    <a:pt x="10938" y="2052"/>
                    <a:pt x="10911" y="2180"/>
                  </a:cubicBezTo>
                  <a:cubicBezTo>
                    <a:pt x="10883" y="2307"/>
                    <a:pt x="10852" y="2190"/>
                    <a:pt x="10926" y="1988"/>
                  </a:cubicBezTo>
                  <a:cubicBezTo>
                    <a:pt x="11001" y="1786"/>
                    <a:pt x="10852" y="1627"/>
                    <a:pt x="10848" y="1754"/>
                  </a:cubicBezTo>
                  <a:cubicBezTo>
                    <a:pt x="10844" y="1882"/>
                    <a:pt x="10707" y="1776"/>
                    <a:pt x="10707" y="1893"/>
                  </a:cubicBezTo>
                  <a:cubicBezTo>
                    <a:pt x="10707" y="2009"/>
                    <a:pt x="10656" y="2063"/>
                    <a:pt x="10660" y="2180"/>
                  </a:cubicBezTo>
                  <a:cubicBezTo>
                    <a:pt x="10664" y="2297"/>
                    <a:pt x="10566" y="2116"/>
                    <a:pt x="10562" y="2382"/>
                  </a:cubicBezTo>
                  <a:cubicBezTo>
                    <a:pt x="10558" y="2648"/>
                    <a:pt x="10411" y="2803"/>
                    <a:pt x="10468" y="2892"/>
                  </a:cubicBezTo>
                  <a:close/>
                  <a:moveTo>
                    <a:pt x="21072" y="8050"/>
                  </a:moveTo>
                  <a:cubicBezTo>
                    <a:pt x="21150" y="8157"/>
                    <a:pt x="21197" y="7923"/>
                    <a:pt x="21259" y="8040"/>
                  </a:cubicBezTo>
                  <a:cubicBezTo>
                    <a:pt x="21322" y="8157"/>
                    <a:pt x="21475" y="7986"/>
                    <a:pt x="21537" y="7955"/>
                  </a:cubicBezTo>
                  <a:cubicBezTo>
                    <a:pt x="21600" y="7923"/>
                    <a:pt x="21569" y="7710"/>
                    <a:pt x="21393" y="7646"/>
                  </a:cubicBezTo>
                  <a:cubicBezTo>
                    <a:pt x="21216" y="7582"/>
                    <a:pt x="20987" y="7936"/>
                    <a:pt x="21072" y="8050"/>
                  </a:cubicBezTo>
                  <a:close/>
                  <a:moveTo>
                    <a:pt x="9552" y="340"/>
                  </a:moveTo>
                  <a:cubicBezTo>
                    <a:pt x="9568" y="180"/>
                    <a:pt x="9308" y="250"/>
                    <a:pt x="9376" y="404"/>
                  </a:cubicBezTo>
                  <a:cubicBezTo>
                    <a:pt x="9400" y="457"/>
                    <a:pt x="9537" y="499"/>
                    <a:pt x="9552" y="340"/>
                  </a:cubicBezTo>
                  <a:close/>
                  <a:moveTo>
                    <a:pt x="7905" y="6689"/>
                  </a:moveTo>
                  <a:cubicBezTo>
                    <a:pt x="7967" y="6774"/>
                    <a:pt x="8014" y="6742"/>
                    <a:pt x="8006" y="6572"/>
                  </a:cubicBezTo>
                  <a:cubicBezTo>
                    <a:pt x="7999" y="6402"/>
                    <a:pt x="7855" y="6622"/>
                    <a:pt x="7905" y="6689"/>
                  </a:cubicBezTo>
                  <a:close/>
                  <a:moveTo>
                    <a:pt x="9862" y="1393"/>
                  </a:moveTo>
                  <a:cubicBezTo>
                    <a:pt x="9862" y="1510"/>
                    <a:pt x="9736" y="1626"/>
                    <a:pt x="9772" y="1712"/>
                  </a:cubicBezTo>
                  <a:cubicBezTo>
                    <a:pt x="9803" y="1786"/>
                    <a:pt x="9830" y="1765"/>
                    <a:pt x="9869" y="1786"/>
                  </a:cubicBezTo>
                  <a:cubicBezTo>
                    <a:pt x="9909" y="1808"/>
                    <a:pt x="9928" y="2073"/>
                    <a:pt x="9999" y="2031"/>
                  </a:cubicBezTo>
                  <a:cubicBezTo>
                    <a:pt x="10069" y="1988"/>
                    <a:pt x="10261" y="2243"/>
                    <a:pt x="10374" y="2243"/>
                  </a:cubicBezTo>
                  <a:cubicBezTo>
                    <a:pt x="10488" y="2243"/>
                    <a:pt x="10500" y="1988"/>
                    <a:pt x="10464" y="1978"/>
                  </a:cubicBezTo>
                  <a:cubicBezTo>
                    <a:pt x="10429" y="1967"/>
                    <a:pt x="10461" y="1818"/>
                    <a:pt x="10523" y="1573"/>
                  </a:cubicBezTo>
                  <a:cubicBezTo>
                    <a:pt x="10586" y="1329"/>
                    <a:pt x="10327" y="1148"/>
                    <a:pt x="10327" y="1339"/>
                  </a:cubicBezTo>
                  <a:cubicBezTo>
                    <a:pt x="10327" y="1531"/>
                    <a:pt x="10253" y="1297"/>
                    <a:pt x="10230" y="1180"/>
                  </a:cubicBezTo>
                  <a:cubicBezTo>
                    <a:pt x="10206" y="1063"/>
                    <a:pt x="9862" y="1276"/>
                    <a:pt x="9862" y="1393"/>
                  </a:cubicBezTo>
                  <a:close/>
                  <a:moveTo>
                    <a:pt x="9654" y="1095"/>
                  </a:moveTo>
                  <a:cubicBezTo>
                    <a:pt x="9729" y="1180"/>
                    <a:pt x="9701" y="1233"/>
                    <a:pt x="9623" y="1233"/>
                  </a:cubicBezTo>
                  <a:cubicBezTo>
                    <a:pt x="9545" y="1233"/>
                    <a:pt x="9477" y="1305"/>
                    <a:pt x="9529" y="1361"/>
                  </a:cubicBezTo>
                  <a:cubicBezTo>
                    <a:pt x="9568" y="1404"/>
                    <a:pt x="9564" y="1520"/>
                    <a:pt x="9646" y="1573"/>
                  </a:cubicBezTo>
                  <a:cubicBezTo>
                    <a:pt x="9729" y="1627"/>
                    <a:pt x="9811" y="1446"/>
                    <a:pt x="9803" y="1318"/>
                  </a:cubicBezTo>
                  <a:cubicBezTo>
                    <a:pt x="9795" y="1191"/>
                    <a:pt x="10089" y="1074"/>
                    <a:pt x="10167" y="1020"/>
                  </a:cubicBezTo>
                  <a:cubicBezTo>
                    <a:pt x="10245" y="967"/>
                    <a:pt x="10116" y="744"/>
                    <a:pt x="10202" y="723"/>
                  </a:cubicBezTo>
                  <a:cubicBezTo>
                    <a:pt x="10288" y="701"/>
                    <a:pt x="10253" y="595"/>
                    <a:pt x="10147" y="553"/>
                  </a:cubicBezTo>
                  <a:cubicBezTo>
                    <a:pt x="10042" y="510"/>
                    <a:pt x="10085" y="265"/>
                    <a:pt x="10050" y="180"/>
                  </a:cubicBezTo>
                  <a:cubicBezTo>
                    <a:pt x="10014" y="95"/>
                    <a:pt x="9995" y="287"/>
                    <a:pt x="9858" y="361"/>
                  </a:cubicBezTo>
                  <a:cubicBezTo>
                    <a:pt x="9721" y="436"/>
                    <a:pt x="9654" y="531"/>
                    <a:pt x="9709" y="606"/>
                  </a:cubicBezTo>
                  <a:cubicBezTo>
                    <a:pt x="9764" y="680"/>
                    <a:pt x="9709" y="861"/>
                    <a:pt x="9650" y="850"/>
                  </a:cubicBezTo>
                  <a:cubicBezTo>
                    <a:pt x="9592" y="840"/>
                    <a:pt x="9580" y="1010"/>
                    <a:pt x="9654" y="1095"/>
                  </a:cubicBezTo>
                  <a:close/>
                  <a:moveTo>
                    <a:pt x="6762" y="6530"/>
                  </a:moveTo>
                  <a:cubicBezTo>
                    <a:pt x="6813" y="6551"/>
                    <a:pt x="6950" y="6476"/>
                    <a:pt x="6965" y="6402"/>
                  </a:cubicBezTo>
                  <a:cubicBezTo>
                    <a:pt x="6981" y="6327"/>
                    <a:pt x="6910" y="6242"/>
                    <a:pt x="6820" y="6242"/>
                  </a:cubicBezTo>
                  <a:cubicBezTo>
                    <a:pt x="6730" y="6242"/>
                    <a:pt x="6718" y="6511"/>
                    <a:pt x="6762" y="6530"/>
                  </a:cubicBezTo>
                  <a:close/>
                  <a:moveTo>
                    <a:pt x="6006" y="616"/>
                  </a:moveTo>
                  <a:cubicBezTo>
                    <a:pt x="6155" y="574"/>
                    <a:pt x="6151" y="350"/>
                    <a:pt x="6073" y="308"/>
                  </a:cubicBezTo>
                  <a:cubicBezTo>
                    <a:pt x="5995" y="265"/>
                    <a:pt x="5983" y="436"/>
                    <a:pt x="5944" y="425"/>
                  </a:cubicBezTo>
                  <a:cubicBezTo>
                    <a:pt x="5904" y="414"/>
                    <a:pt x="5757" y="492"/>
                    <a:pt x="5787" y="584"/>
                  </a:cubicBezTo>
                  <a:cubicBezTo>
                    <a:pt x="5822" y="691"/>
                    <a:pt x="5932" y="638"/>
                    <a:pt x="6006" y="616"/>
                  </a:cubicBezTo>
                  <a:close/>
                  <a:moveTo>
                    <a:pt x="343" y="16997"/>
                  </a:moveTo>
                  <a:cubicBezTo>
                    <a:pt x="325" y="17021"/>
                    <a:pt x="278" y="16973"/>
                    <a:pt x="263" y="16917"/>
                  </a:cubicBezTo>
                  <a:cubicBezTo>
                    <a:pt x="252" y="16872"/>
                    <a:pt x="215" y="16889"/>
                    <a:pt x="183" y="16897"/>
                  </a:cubicBezTo>
                  <a:cubicBezTo>
                    <a:pt x="190" y="16909"/>
                    <a:pt x="198" y="16925"/>
                    <a:pt x="204" y="16952"/>
                  </a:cubicBezTo>
                  <a:cubicBezTo>
                    <a:pt x="221" y="17037"/>
                    <a:pt x="133" y="17048"/>
                    <a:pt x="161" y="17149"/>
                  </a:cubicBezTo>
                  <a:cubicBezTo>
                    <a:pt x="188" y="17250"/>
                    <a:pt x="98" y="17255"/>
                    <a:pt x="98" y="17149"/>
                  </a:cubicBezTo>
                  <a:cubicBezTo>
                    <a:pt x="98" y="17042"/>
                    <a:pt x="4" y="17095"/>
                    <a:pt x="8" y="17164"/>
                  </a:cubicBezTo>
                  <a:cubicBezTo>
                    <a:pt x="9" y="17189"/>
                    <a:pt x="6" y="17220"/>
                    <a:pt x="0" y="17249"/>
                  </a:cubicBezTo>
                  <a:cubicBezTo>
                    <a:pt x="26" y="17274"/>
                    <a:pt x="55" y="17303"/>
                    <a:pt x="67" y="17316"/>
                  </a:cubicBezTo>
                  <a:cubicBezTo>
                    <a:pt x="85" y="17335"/>
                    <a:pt x="319" y="17402"/>
                    <a:pt x="411" y="17355"/>
                  </a:cubicBezTo>
                  <a:cubicBezTo>
                    <a:pt x="406" y="17309"/>
                    <a:pt x="416" y="17170"/>
                    <a:pt x="416" y="17117"/>
                  </a:cubicBezTo>
                  <a:cubicBezTo>
                    <a:pt x="416" y="17053"/>
                    <a:pt x="360" y="16973"/>
                    <a:pt x="343" y="1699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3" name="Shape 2389"/>
            <p:cNvSpPr/>
            <p:nvPr/>
          </p:nvSpPr>
          <p:spPr>
            <a:xfrm>
              <a:off x="12322805" y="2385059"/>
              <a:ext cx="270100" cy="266305"/>
            </a:xfrm>
            <a:custGeom>
              <a:avLst/>
              <a:gdLst/>
              <a:ahLst/>
              <a:cxnLst>
                <a:cxn ang="0">
                  <a:pos x="wd2" y="hd2"/>
                </a:cxn>
                <a:cxn ang="5400000">
                  <a:pos x="wd2" y="hd2"/>
                </a:cxn>
                <a:cxn ang="10800000">
                  <a:pos x="wd2" y="hd2"/>
                </a:cxn>
                <a:cxn ang="16200000">
                  <a:pos x="wd2" y="hd2"/>
                </a:cxn>
              </a:cxnLst>
              <a:rect l="0" t="0" r="r" b="b"/>
              <a:pathLst>
                <a:path w="20335" h="20701" extrusionOk="0">
                  <a:moveTo>
                    <a:pt x="16255" y="12538"/>
                  </a:moveTo>
                  <a:cubicBezTo>
                    <a:pt x="13376" y="15197"/>
                    <a:pt x="7613" y="15823"/>
                    <a:pt x="7613" y="18015"/>
                  </a:cubicBezTo>
                  <a:cubicBezTo>
                    <a:pt x="7613" y="20206"/>
                    <a:pt x="641" y="21302"/>
                    <a:pt x="35" y="20363"/>
                  </a:cubicBezTo>
                  <a:cubicBezTo>
                    <a:pt x="-495" y="19539"/>
                    <a:pt x="5189" y="19267"/>
                    <a:pt x="6554" y="16136"/>
                  </a:cubicBezTo>
                  <a:cubicBezTo>
                    <a:pt x="7918" y="13006"/>
                    <a:pt x="13093" y="11395"/>
                    <a:pt x="15649" y="7214"/>
                  </a:cubicBezTo>
                  <a:cubicBezTo>
                    <a:pt x="17468" y="4242"/>
                    <a:pt x="18984" y="-298"/>
                    <a:pt x="20044" y="15"/>
                  </a:cubicBezTo>
                  <a:cubicBezTo>
                    <a:pt x="21105" y="328"/>
                    <a:pt x="19136" y="9875"/>
                    <a:pt x="16255" y="1253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4" name="Shape 2390"/>
            <p:cNvSpPr/>
            <p:nvPr/>
          </p:nvSpPr>
          <p:spPr>
            <a:xfrm>
              <a:off x="8546462" y="248443"/>
              <a:ext cx="7396254" cy="2706610"/>
            </a:xfrm>
            <a:custGeom>
              <a:avLst/>
              <a:gdLst/>
              <a:ahLst/>
              <a:cxnLst>
                <a:cxn ang="0">
                  <a:pos x="wd2" y="hd2"/>
                </a:cxn>
                <a:cxn ang="5400000">
                  <a:pos x="wd2" y="hd2"/>
                </a:cxn>
                <a:cxn ang="10800000">
                  <a:pos x="wd2" y="hd2"/>
                </a:cxn>
                <a:cxn ang="16200000">
                  <a:pos x="wd2" y="hd2"/>
                </a:cxn>
              </a:cxnLst>
              <a:rect l="0" t="0" r="r" b="b"/>
              <a:pathLst>
                <a:path w="21567" h="21445" extrusionOk="0">
                  <a:moveTo>
                    <a:pt x="4515" y="6402"/>
                  </a:moveTo>
                  <a:cubicBezTo>
                    <a:pt x="4519" y="6508"/>
                    <a:pt x="4495" y="6583"/>
                    <a:pt x="4421" y="6583"/>
                  </a:cubicBezTo>
                  <a:cubicBezTo>
                    <a:pt x="4347" y="6583"/>
                    <a:pt x="4456" y="6710"/>
                    <a:pt x="4464" y="6827"/>
                  </a:cubicBezTo>
                  <a:cubicBezTo>
                    <a:pt x="4472" y="6944"/>
                    <a:pt x="4390" y="6859"/>
                    <a:pt x="4386" y="7040"/>
                  </a:cubicBezTo>
                  <a:cubicBezTo>
                    <a:pt x="4382" y="7221"/>
                    <a:pt x="4241" y="7040"/>
                    <a:pt x="4221" y="7274"/>
                  </a:cubicBezTo>
                  <a:cubicBezTo>
                    <a:pt x="4202" y="7508"/>
                    <a:pt x="4292" y="7476"/>
                    <a:pt x="4354" y="7487"/>
                  </a:cubicBezTo>
                  <a:cubicBezTo>
                    <a:pt x="4417" y="7497"/>
                    <a:pt x="4331" y="7657"/>
                    <a:pt x="4378" y="7752"/>
                  </a:cubicBezTo>
                  <a:cubicBezTo>
                    <a:pt x="4425" y="7848"/>
                    <a:pt x="4460" y="7816"/>
                    <a:pt x="4429" y="7635"/>
                  </a:cubicBezTo>
                  <a:cubicBezTo>
                    <a:pt x="4398" y="7455"/>
                    <a:pt x="4593" y="7699"/>
                    <a:pt x="4535" y="7838"/>
                  </a:cubicBezTo>
                  <a:cubicBezTo>
                    <a:pt x="4476" y="7976"/>
                    <a:pt x="4628" y="8082"/>
                    <a:pt x="4703" y="8093"/>
                  </a:cubicBezTo>
                  <a:cubicBezTo>
                    <a:pt x="4777" y="8104"/>
                    <a:pt x="5041" y="8260"/>
                    <a:pt x="5047" y="8093"/>
                  </a:cubicBezTo>
                  <a:cubicBezTo>
                    <a:pt x="5051" y="7986"/>
                    <a:pt x="4949" y="7891"/>
                    <a:pt x="4867" y="7657"/>
                  </a:cubicBezTo>
                  <a:cubicBezTo>
                    <a:pt x="4785" y="7423"/>
                    <a:pt x="4726" y="7040"/>
                    <a:pt x="4820" y="6881"/>
                  </a:cubicBezTo>
                  <a:cubicBezTo>
                    <a:pt x="4914" y="6721"/>
                    <a:pt x="4832" y="6646"/>
                    <a:pt x="4926" y="6466"/>
                  </a:cubicBezTo>
                  <a:cubicBezTo>
                    <a:pt x="5020" y="6285"/>
                    <a:pt x="4965" y="6115"/>
                    <a:pt x="5043" y="6093"/>
                  </a:cubicBezTo>
                  <a:cubicBezTo>
                    <a:pt x="5122" y="6072"/>
                    <a:pt x="5036" y="5881"/>
                    <a:pt x="5114" y="5849"/>
                  </a:cubicBezTo>
                  <a:cubicBezTo>
                    <a:pt x="5192" y="5817"/>
                    <a:pt x="5208" y="5583"/>
                    <a:pt x="5196" y="5498"/>
                  </a:cubicBezTo>
                  <a:cubicBezTo>
                    <a:pt x="5184" y="5413"/>
                    <a:pt x="5278" y="5509"/>
                    <a:pt x="5321" y="5381"/>
                  </a:cubicBezTo>
                  <a:cubicBezTo>
                    <a:pt x="5364" y="5253"/>
                    <a:pt x="5466" y="5338"/>
                    <a:pt x="5497" y="5158"/>
                  </a:cubicBezTo>
                  <a:cubicBezTo>
                    <a:pt x="5529" y="4977"/>
                    <a:pt x="5979" y="4562"/>
                    <a:pt x="6233" y="4402"/>
                  </a:cubicBezTo>
                  <a:cubicBezTo>
                    <a:pt x="6488" y="4243"/>
                    <a:pt x="6664" y="3956"/>
                    <a:pt x="6574" y="3764"/>
                  </a:cubicBezTo>
                  <a:cubicBezTo>
                    <a:pt x="6484" y="3573"/>
                    <a:pt x="6229" y="3839"/>
                    <a:pt x="6167" y="3977"/>
                  </a:cubicBezTo>
                  <a:cubicBezTo>
                    <a:pt x="6104" y="4115"/>
                    <a:pt x="6014" y="4019"/>
                    <a:pt x="5952" y="4115"/>
                  </a:cubicBezTo>
                  <a:cubicBezTo>
                    <a:pt x="5889" y="4211"/>
                    <a:pt x="5756" y="4296"/>
                    <a:pt x="5689" y="4179"/>
                  </a:cubicBezTo>
                  <a:cubicBezTo>
                    <a:pt x="5623" y="4062"/>
                    <a:pt x="5544" y="4317"/>
                    <a:pt x="5494" y="4307"/>
                  </a:cubicBezTo>
                  <a:cubicBezTo>
                    <a:pt x="5443" y="4296"/>
                    <a:pt x="5384" y="4445"/>
                    <a:pt x="5329" y="4434"/>
                  </a:cubicBezTo>
                  <a:cubicBezTo>
                    <a:pt x="5274" y="4424"/>
                    <a:pt x="5165" y="4551"/>
                    <a:pt x="5157" y="4636"/>
                  </a:cubicBezTo>
                  <a:cubicBezTo>
                    <a:pt x="5149" y="4721"/>
                    <a:pt x="5055" y="4700"/>
                    <a:pt x="5055" y="4807"/>
                  </a:cubicBezTo>
                  <a:cubicBezTo>
                    <a:pt x="5055" y="4913"/>
                    <a:pt x="4981" y="5009"/>
                    <a:pt x="4942" y="4913"/>
                  </a:cubicBezTo>
                  <a:cubicBezTo>
                    <a:pt x="4902" y="4817"/>
                    <a:pt x="4855" y="5019"/>
                    <a:pt x="4910" y="5158"/>
                  </a:cubicBezTo>
                  <a:cubicBezTo>
                    <a:pt x="4965" y="5296"/>
                    <a:pt x="4809" y="5306"/>
                    <a:pt x="4836" y="5391"/>
                  </a:cubicBezTo>
                  <a:cubicBezTo>
                    <a:pt x="4863" y="5477"/>
                    <a:pt x="4777" y="5530"/>
                    <a:pt x="4797" y="5625"/>
                  </a:cubicBezTo>
                  <a:cubicBezTo>
                    <a:pt x="4816" y="5721"/>
                    <a:pt x="4742" y="5753"/>
                    <a:pt x="4683" y="5785"/>
                  </a:cubicBezTo>
                  <a:cubicBezTo>
                    <a:pt x="4625" y="5817"/>
                    <a:pt x="4593" y="6030"/>
                    <a:pt x="4668" y="6040"/>
                  </a:cubicBezTo>
                  <a:cubicBezTo>
                    <a:pt x="4742" y="6051"/>
                    <a:pt x="4625" y="6083"/>
                    <a:pt x="4632" y="6242"/>
                  </a:cubicBezTo>
                  <a:cubicBezTo>
                    <a:pt x="4640" y="6402"/>
                    <a:pt x="4511" y="6296"/>
                    <a:pt x="4515" y="6402"/>
                  </a:cubicBezTo>
                  <a:close/>
                  <a:moveTo>
                    <a:pt x="5098" y="499"/>
                  </a:moveTo>
                  <a:cubicBezTo>
                    <a:pt x="5110" y="276"/>
                    <a:pt x="4973" y="457"/>
                    <a:pt x="4871" y="340"/>
                  </a:cubicBezTo>
                  <a:cubicBezTo>
                    <a:pt x="4769" y="223"/>
                    <a:pt x="4709" y="232"/>
                    <a:pt x="4777" y="393"/>
                  </a:cubicBezTo>
                  <a:cubicBezTo>
                    <a:pt x="4809" y="468"/>
                    <a:pt x="4603" y="526"/>
                    <a:pt x="4636" y="616"/>
                  </a:cubicBezTo>
                  <a:cubicBezTo>
                    <a:pt x="4711" y="819"/>
                    <a:pt x="5086" y="723"/>
                    <a:pt x="5098" y="499"/>
                  </a:cubicBezTo>
                  <a:close/>
                  <a:moveTo>
                    <a:pt x="5721" y="669"/>
                  </a:moveTo>
                  <a:cubicBezTo>
                    <a:pt x="5748" y="574"/>
                    <a:pt x="5670" y="574"/>
                    <a:pt x="5662" y="478"/>
                  </a:cubicBezTo>
                  <a:cubicBezTo>
                    <a:pt x="5654" y="382"/>
                    <a:pt x="5435" y="361"/>
                    <a:pt x="5447" y="468"/>
                  </a:cubicBezTo>
                  <a:cubicBezTo>
                    <a:pt x="5458" y="574"/>
                    <a:pt x="5295" y="690"/>
                    <a:pt x="5345" y="797"/>
                  </a:cubicBezTo>
                  <a:cubicBezTo>
                    <a:pt x="5439" y="999"/>
                    <a:pt x="5693" y="765"/>
                    <a:pt x="5721" y="669"/>
                  </a:cubicBezTo>
                  <a:close/>
                  <a:moveTo>
                    <a:pt x="5051" y="872"/>
                  </a:moveTo>
                  <a:cubicBezTo>
                    <a:pt x="5063" y="956"/>
                    <a:pt x="5032" y="967"/>
                    <a:pt x="4953" y="967"/>
                  </a:cubicBezTo>
                  <a:cubicBezTo>
                    <a:pt x="4875" y="967"/>
                    <a:pt x="4834" y="1087"/>
                    <a:pt x="4875" y="1180"/>
                  </a:cubicBezTo>
                  <a:cubicBezTo>
                    <a:pt x="4922" y="1286"/>
                    <a:pt x="5129" y="1244"/>
                    <a:pt x="5165" y="1116"/>
                  </a:cubicBezTo>
                  <a:cubicBezTo>
                    <a:pt x="5200" y="988"/>
                    <a:pt x="5290" y="1095"/>
                    <a:pt x="5306" y="967"/>
                  </a:cubicBezTo>
                  <a:cubicBezTo>
                    <a:pt x="5321" y="840"/>
                    <a:pt x="5039" y="787"/>
                    <a:pt x="5051" y="872"/>
                  </a:cubicBezTo>
                  <a:close/>
                  <a:moveTo>
                    <a:pt x="4546" y="1010"/>
                  </a:moveTo>
                  <a:cubicBezTo>
                    <a:pt x="4546" y="840"/>
                    <a:pt x="4342" y="1027"/>
                    <a:pt x="4382" y="1063"/>
                  </a:cubicBezTo>
                  <a:cubicBezTo>
                    <a:pt x="4417" y="1095"/>
                    <a:pt x="4546" y="1180"/>
                    <a:pt x="4546" y="1010"/>
                  </a:cubicBezTo>
                  <a:close/>
                  <a:moveTo>
                    <a:pt x="5032" y="297"/>
                  </a:moveTo>
                  <a:cubicBezTo>
                    <a:pt x="5126" y="297"/>
                    <a:pt x="5098" y="138"/>
                    <a:pt x="5161" y="159"/>
                  </a:cubicBezTo>
                  <a:cubicBezTo>
                    <a:pt x="5223" y="180"/>
                    <a:pt x="5306" y="170"/>
                    <a:pt x="5274" y="63"/>
                  </a:cubicBezTo>
                  <a:cubicBezTo>
                    <a:pt x="5243" y="-43"/>
                    <a:pt x="5016" y="-1"/>
                    <a:pt x="5039" y="85"/>
                  </a:cubicBezTo>
                  <a:cubicBezTo>
                    <a:pt x="5063" y="170"/>
                    <a:pt x="4855" y="138"/>
                    <a:pt x="4859" y="170"/>
                  </a:cubicBezTo>
                  <a:cubicBezTo>
                    <a:pt x="4867" y="233"/>
                    <a:pt x="4938" y="297"/>
                    <a:pt x="5032" y="297"/>
                  </a:cubicBezTo>
                  <a:close/>
                  <a:moveTo>
                    <a:pt x="12159" y="5551"/>
                  </a:moveTo>
                  <a:cubicBezTo>
                    <a:pt x="12144" y="5636"/>
                    <a:pt x="12058" y="5642"/>
                    <a:pt x="12081" y="5721"/>
                  </a:cubicBezTo>
                  <a:cubicBezTo>
                    <a:pt x="12120" y="5860"/>
                    <a:pt x="12316" y="5785"/>
                    <a:pt x="12320" y="5615"/>
                  </a:cubicBezTo>
                  <a:cubicBezTo>
                    <a:pt x="12324" y="5445"/>
                    <a:pt x="12175" y="5466"/>
                    <a:pt x="12159" y="5551"/>
                  </a:cubicBezTo>
                  <a:close/>
                  <a:moveTo>
                    <a:pt x="3826" y="9252"/>
                  </a:moveTo>
                  <a:cubicBezTo>
                    <a:pt x="3932" y="9518"/>
                    <a:pt x="4022" y="9135"/>
                    <a:pt x="4073" y="9114"/>
                  </a:cubicBezTo>
                  <a:cubicBezTo>
                    <a:pt x="4124" y="9093"/>
                    <a:pt x="4041" y="8944"/>
                    <a:pt x="3955" y="8880"/>
                  </a:cubicBezTo>
                  <a:cubicBezTo>
                    <a:pt x="3869" y="8816"/>
                    <a:pt x="3746" y="9051"/>
                    <a:pt x="3826" y="9252"/>
                  </a:cubicBezTo>
                  <a:close/>
                  <a:moveTo>
                    <a:pt x="3994" y="659"/>
                  </a:moveTo>
                  <a:cubicBezTo>
                    <a:pt x="4049" y="765"/>
                    <a:pt x="3842" y="733"/>
                    <a:pt x="3814" y="840"/>
                  </a:cubicBezTo>
                  <a:cubicBezTo>
                    <a:pt x="3787" y="946"/>
                    <a:pt x="3666" y="907"/>
                    <a:pt x="3689" y="1031"/>
                  </a:cubicBezTo>
                  <a:cubicBezTo>
                    <a:pt x="3713" y="1159"/>
                    <a:pt x="3908" y="1169"/>
                    <a:pt x="3908" y="1063"/>
                  </a:cubicBezTo>
                  <a:cubicBezTo>
                    <a:pt x="3908" y="956"/>
                    <a:pt x="4010" y="1052"/>
                    <a:pt x="4014" y="956"/>
                  </a:cubicBezTo>
                  <a:cubicBezTo>
                    <a:pt x="4018" y="861"/>
                    <a:pt x="4061" y="755"/>
                    <a:pt x="4170" y="733"/>
                  </a:cubicBezTo>
                  <a:cubicBezTo>
                    <a:pt x="4280" y="712"/>
                    <a:pt x="4280" y="606"/>
                    <a:pt x="4178" y="478"/>
                  </a:cubicBezTo>
                  <a:cubicBezTo>
                    <a:pt x="4077" y="350"/>
                    <a:pt x="3940" y="553"/>
                    <a:pt x="3994" y="659"/>
                  </a:cubicBezTo>
                  <a:close/>
                  <a:moveTo>
                    <a:pt x="16304" y="18728"/>
                  </a:moveTo>
                  <a:cubicBezTo>
                    <a:pt x="16261" y="18419"/>
                    <a:pt x="16367" y="18122"/>
                    <a:pt x="16289" y="17962"/>
                  </a:cubicBezTo>
                  <a:cubicBezTo>
                    <a:pt x="16210" y="17803"/>
                    <a:pt x="16242" y="17473"/>
                    <a:pt x="16203" y="17537"/>
                  </a:cubicBezTo>
                  <a:cubicBezTo>
                    <a:pt x="16163" y="17601"/>
                    <a:pt x="16203" y="17888"/>
                    <a:pt x="16140" y="17909"/>
                  </a:cubicBezTo>
                  <a:cubicBezTo>
                    <a:pt x="16077" y="17930"/>
                    <a:pt x="16136" y="18090"/>
                    <a:pt x="16112" y="18303"/>
                  </a:cubicBezTo>
                  <a:cubicBezTo>
                    <a:pt x="16089" y="18515"/>
                    <a:pt x="16124" y="18824"/>
                    <a:pt x="16156" y="19015"/>
                  </a:cubicBezTo>
                  <a:cubicBezTo>
                    <a:pt x="16187" y="19206"/>
                    <a:pt x="16112" y="20227"/>
                    <a:pt x="16144" y="20398"/>
                  </a:cubicBezTo>
                  <a:cubicBezTo>
                    <a:pt x="16175" y="20568"/>
                    <a:pt x="16093" y="21321"/>
                    <a:pt x="16120" y="21408"/>
                  </a:cubicBezTo>
                  <a:cubicBezTo>
                    <a:pt x="16167" y="21557"/>
                    <a:pt x="16136" y="21206"/>
                    <a:pt x="16206" y="21174"/>
                  </a:cubicBezTo>
                  <a:cubicBezTo>
                    <a:pt x="16277" y="21142"/>
                    <a:pt x="16277" y="21387"/>
                    <a:pt x="16320" y="21440"/>
                  </a:cubicBezTo>
                  <a:cubicBezTo>
                    <a:pt x="16363" y="21493"/>
                    <a:pt x="16336" y="21099"/>
                    <a:pt x="16296" y="21121"/>
                  </a:cubicBezTo>
                  <a:cubicBezTo>
                    <a:pt x="16257" y="21142"/>
                    <a:pt x="16226" y="20866"/>
                    <a:pt x="16206" y="20695"/>
                  </a:cubicBezTo>
                  <a:cubicBezTo>
                    <a:pt x="16187" y="20525"/>
                    <a:pt x="16246" y="20323"/>
                    <a:pt x="16246" y="20110"/>
                  </a:cubicBezTo>
                  <a:cubicBezTo>
                    <a:pt x="16246" y="19898"/>
                    <a:pt x="16343" y="19908"/>
                    <a:pt x="16402" y="20068"/>
                  </a:cubicBezTo>
                  <a:cubicBezTo>
                    <a:pt x="16461" y="20227"/>
                    <a:pt x="16469" y="20121"/>
                    <a:pt x="16445" y="20004"/>
                  </a:cubicBezTo>
                  <a:cubicBezTo>
                    <a:pt x="16422" y="19887"/>
                    <a:pt x="16347" y="19036"/>
                    <a:pt x="16304" y="18728"/>
                  </a:cubicBezTo>
                  <a:close/>
                  <a:moveTo>
                    <a:pt x="3626" y="755"/>
                  </a:moveTo>
                  <a:cubicBezTo>
                    <a:pt x="3717" y="531"/>
                    <a:pt x="3834" y="744"/>
                    <a:pt x="3850" y="638"/>
                  </a:cubicBezTo>
                  <a:cubicBezTo>
                    <a:pt x="3865" y="531"/>
                    <a:pt x="3681" y="499"/>
                    <a:pt x="3615" y="595"/>
                  </a:cubicBezTo>
                  <a:cubicBezTo>
                    <a:pt x="3548" y="691"/>
                    <a:pt x="3392" y="614"/>
                    <a:pt x="3411" y="733"/>
                  </a:cubicBezTo>
                  <a:cubicBezTo>
                    <a:pt x="3423" y="808"/>
                    <a:pt x="3536" y="978"/>
                    <a:pt x="3626" y="755"/>
                  </a:cubicBezTo>
                  <a:close/>
                  <a:moveTo>
                    <a:pt x="16703" y="5072"/>
                  </a:moveTo>
                  <a:cubicBezTo>
                    <a:pt x="16797" y="5094"/>
                    <a:pt x="16844" y="5338"/>
                    <a:pt x="17024" y="5370"/>
                  </a:cubicBezTo>
                  <a:cubicBezTo>
                    <a:pt x="17205" y="5402"/>
                    <a:pt x="17338" y="5306"/>
                    <a:pt x="17342" y="5200"/>
                  </a:cubicBezTo>
                  <a:cubicBezTo>
                    <a:pt x="17345" y="5094"/>
                    <a:pt x="17177" y="4934"/>
                    <a:pt x="17126" y="5019"/>
                  </a:cubicBezTo>
                  <a:cubicBezTo>
                    <a:pt x="17075" y="5104"/>
                    <a:pt x="17036" y="4881"/>
                    <a:pt x="16974" y="4934"/>
                  </a:cubicBezTo>
                  <a:cubicBezTo>
                    <a:pt x="16911" y="4987"/>
                    <a:pt x="16825" y="4977"/>
                    <a:pt x="16793" y="4828"/>
                  </a:cubicBezTo>
                  <a:cubicBezTo>
                    <a:pt x="16762" y="4679"/>
                    <a:pt x="16656" y="5062"/>
                    <a:pt x="16703" y="5072"/>
                  </a:cubicBezTo>
                  <a:close/>
                  <a:moveTo>
                    <a:pt x="16022" y="5742"/>
                  </a:moveTo>
                  <a:cubicBezTo>
                    <a:pt x="16022" y="5583"/>
                    <a:pt x="15809" y="5801"/>
                    <a:pt x="15897" y="5881"/>
                  </a:cubicBezTo>
                  <a:cubicBezTo>
                    <a:pt x="15944" y="5923"/>
                    <a:pt x="16022" y="5902"/>
                    <a:pt x="16022" y="5742"/>
                  </a:cubicBezTo>
                  <a:close/>
                  <a:moveTo>
                    <a:pt x="16336" y="6444"/>
                  </a:moveTo>
                  <a:cubicBezTo>
                    <a:pt x="16406" y="6402"/>
                    <a:pt x="16285" y="6051"/>
                    <a:pt x="16163" y="5998"/>
                  </a:cubicBezTo>
                  <a:cubicBezTo>
                    <a:pt x="16042" y="5945"/>
                    <a:pt x="15929" y="6216"/>
                    <a:pt x="15944" y="6274"/>
                  </a:cubicBezTo>
                  <a:cubicBezTo>
                    <a:pt x="15979" y="6413"/>
                    <a:pt x="16265" y="6487"/>
                    <a:pt x="16336" y="6444"/>
                  </a:cubicBezTo>
                  <a:close/>
                  <a:moveTo>
                    <a:pt x="15518" y="5083"/>
                  </a:moveTo>
                  <a:cubicBezTo>
                    <a:pt x="15572" y="5158"/>
                    <a:pt x="15592" y="5232"/>
                    <a:pt x="15623" y="5317"/>
                  </a:cubicBezTo>
                  <a:cubicBezTo>
                    <a:pt x="15654" y="5402"/>
                    <a:pt x="15772" y="5275"/>
                    <a:pt x="15819" y="5232"/>
                  </a:cubicBezTo>
                  <a:cubicBezTo>
                    <a:pt x="15866" y="5190"/>
                    <a:pt x="15870" y="5423"/>
                    <a:pt x="15944" y="5296"/>
                  </a:cubicBezTo>
                  <a:cubicBezTo>
                    <a:pt x="16019" y="5168"/>
                    <a:pt x="16093" y="5232"/>
                    <a:pt x="16179" y="5232"/>
                  </a:cubicBezTo>
                  <a:cubicBezTo>
                    <a:pt x="16265" y="5232"/>
                    <a:pt x="16163" y="4945"/>
                    <a:pt x="16167" y="4817"/>
                  </a:cubicBezTo>
                  <a:cubicBezTo>
                    <a:pt x="16171" y="4689"/>
                    <a:pt x="16269" y="4775"/>
                    <a:pt x="16238" y="4881"/>
                  </a:cubicBezTo>
                  <a:cubicBezTo>
                    <a:pt x="16206" y="4987"/>
                    <a:pt x="16285" y="5232"/>
                    <a:pt x="16410" y="5211"/>
                  </a:cubicBezTo>
                  <a:cubicBezTo>
                    <a:pt x="16535" y="5190"/>
                    <a:pt x="16441" y="4977"/>
                    <a:pt x="16504" y="4902"/>
                  </a:cubicBezTo>
                  <a:cubicBezTo>
                    <a:pt x="16567" y="4828"/>
                    <a:pt x="16559" y="4743"/>
                    <a:pt x="16469" y="4594"/>
                  </a:cubicBezTo>
                  <a:cubicBezTo>
                    <a:pt x="16379" y="4445"/>
                    <a:pt x="16261" y="4541"/>
                    <a:pt x="16183" y="4445"/>
                  </a:cubicBezTo>
                  <a:cubicBezTo>
                    <a:pt x="16099" y="4343"/>
                    <a:pt x="15999" y="4339"/>
                    <a:pt x="15995" y="4573"/>
                  </a:cubicBezTo>
                  <a:cubicBezTo>
                    <a:pt x="15991" y="4807"/>
                    <a:pt x="15827" y="4317"/>
                    <a:pt x="15741" y="4243"/>
                  </a:cubicBezTo>
                  <a:cubicBezTo>
                    <a:pt x="15654" y="4169"/>
                    <a:pt x="15388" y="4907"/>
                    <a:pt x="15518" y="5083"/>
                  </a:cubicBezTo>
                  <a:close/>
                  <a:moveTo>
                    <a:pt x="10468" y="2892"/>
                  </a:moveTo>
                  <a:cubicBezTo>
                    <a:pt x="10523" y="2977"/>
                    <a:pt x="10699" y="2786"/>
                    <a:pt x="10817" y="2797"/>
                  </a:cubicBezTo>
                  <a:cubicBezTo>
                    <a:pt x="10934" y="2807"/>
                    <a:pt x="11263" y="2552"/>
                    <a:pt x="11275" y="2382"/>
                  </a:cubicBezTo>
                  <a:cubicBezTo>
                    <a:pt x="11286" y="2212"/>
                    <a:pt x="11153" y="2222"/>
                    <a:pt x="11102" y="2073"/>
                  </a:cubicBezTo>
                  <a:cubicBezTo>
                    <a:pt x="11052" y="1924"/>
                    <a:pt x="10938" y="2052"/>
                    <a:pt x="10911" y="2180"/>
                  </a:cubicBezTo>
                  <a:cubicBezTo>
                    <a:pt x="10883" y="2307"/>
                    <a:pt x="10852" y="2190"/>
                    <a:pt x="10926" y="1988"/>
                  </a:cubicBezTo>
                  <a:cubicBezTo>
                    <a:pt x="11001" y="1786"/>
                    <a:pt x="10852" y="1627"/>
                    <a:pt x="10848" y="1754"/>
                  </a:cubicBezTo>
                  <a:cubicBezTo>
                    <a:pt x="10844" y="1882"/>
                    <a:pt x="10707" y="1776"/>
                    <a:pt x="10707" y="1893"/>
                  </a:cubicBezTo>
                  <a:cubicBezTo>
                    <a:pt x="10707" y="2009"/>
                    <a:pt x="10656" y="2063"/>
                    <a:pt x="10660" y="2180"/>
                  </a:cubicBezTo>
                  <a:cubicBezTo>
                    <a:pt x="10664" y="2297"/>
                    <a:pt x="10566" y="2116"/>
                    <a:pt x="10562" y="2382"/>
                  </a:cubicBezTo>
                  <a:cubicBezTo>
                    <a:pt x="10558" y="2648"/>
                    <a:pt x="10411" y="2803"/>
                    <a:pt x="10468" y="2892"/>
                  </a:cubicBezTo>
                  <a:close/>
                  <a:moveTo>
                    <a:pt x="21072" y="8050"/>
                  </a:moveTo>
                  <a:cubicBezTo>
                    <a:pt x="21150" y="8157"/>
                    <a:pt x="21197" y="7923"/>
                    <a:pt x="21259" y="8040"/>
                  </a:cubicBezTo>
                  <a:cubicBezTo>
                    <a:pt x="21322" y="8157"/>
                    <a:pt x="21475" y="7986"/>
                    <a:pt x="21537" y="7955"/>
                  </a:cubicBezTo>
                  <a:cubicBezTo>
                    <a:pt x="21600" y="7923"/>
                    <a:pt x="21569" y="7710"/>
                    <a:pt x="21393" y="7646"/>
                  </a:cubicBezTo>
                  <a:cubicBezTo>
                    <a:pt x="21216" y="7582"/>
                    <a:pt x="20987" y="7936"/>
                    <a:pt x="21072" y="8050"/>
                  </a:cubicBezTo>
                  <a:close/>
                  <a:moveTo>
                    <a:pt x="9552" y="340"/>
                  </a:moveTo>
                  <a:cubicBezTo>
                    <a:pt x="9568" y="180"/>
                    <a:pt x="9308" y="250"/>
                    <a:pt x="9376" y="404"/>
                  </a:cubicBezTo>
                  <a:cubicBezTo>
                    <a:pt x="9400" y="457"/>
                    <a:pt x="9537" y="499"/>
                    <a:pt x="9552" y="340"/>
                  </a:cubicBezTo>
                  <a:close/>
                  <a:moveTo>
                    <a:pt x="7905" y="6689"/>
                  </a:moveTo>
                  <a:cubicBezTo>
                    <a:pt x="7967" y="6774"/>
                    <a:pt x="8014" y="6742"/>
                    <a:pt x="8006" y="6572"/>
                  </a:cubicBezTo>
                  <a:cubicBezTo>
                    <a:pt x="7999" y="6402"/>
                    <a:pt x="7855" y="6622"/>
                    <a:pt x="7905" y="6689"/>
                  </a:cubicBezTo>
                  <a:close/>
                  <a:moveTo>
                    <a:pt x="9862" y="1393"/>
                  </a:moveTo>
                  <a:cubicBezTo>
                    <a:pt x="9862" y="1510"/>
                    <a:pt x="9736" y="1626"/>
                    <a:pt x="9772" y="1712"/>
                  </a:cubicBezTo>
                  <a:cubicBezTo>
                    <a:pt x="9803" y="1786"/>
                    <a:pt x="9830" y="1765"/>
                    <a:pt x="9869" y="1786"/>
                  </a:cubicBezTo>
                  <a:cubicBezTo>
                    <a:pt x="9909" y="1808"/>
                    <a:pt x="9928" y="2073"/>
                    <a:pt x="9999" y="2031"/>
                  </a:cubicBezTo>
                  <a:cubicBezTo>
                    <a:pt x="10069" y="1988"/>
                    <a:pt x="10261" y="2243"/>
                    <a:pt x="10374" y="2243"/>
                  </a:cubicBezTo>
                  <a:cubicBezTo>
                    <a:pt x="10488" y="2243"/>
                    <a:pt x="10500" y="1988"/>
                    <a:pt x="10464" y="1978"/>
                  </a:cubicBezTo>
                  <a:cubicBezTo>
                    <a:pt x="10429" y="1967"/>
                    <a:pt x="10461" y="1818"/>
                    <a:pt x="10523" y="1573"/>
                  </a:cubicBezTo>
                  <a:cubicBezTo>
                    <a:pt x="10586" y="1329"/>
                    <a:pt x="10327" y="1148"/>
                    <a:pt x="10327" y="1339"/>
                  </a:cubicBezTo>
                  <a:cubicBezTo>
                    <a:pt x="10327" y="1531"/>
                    <a:pt x="10253" y="1297"/>
                    <a:pt x="10230" y="1180"/>
                  </a:cubicBezTo>
                  <a:cubicBezTo>
                    <a:pt x="10206" y="1063"/>
                    <a:pt x="9862" y="1276"/>
                    <a:pt x="9862" y="1393"/>
                  </a:cubicBezTo>
                  <a:close/>
                  <a:moveTo>
                    <a:pt x="9654" y="1095"/>
                  </a:moveTo>
                  <a:cubicBezTo>
                    <a:pt x="9729" y="1180"/>
                    <a:pt x="9701" y="1233"/>
                    <a:pt x="9623" y="1233"/>
                  </a:cubicBezTo>
                  <a:cubicBezTo>
                    <a:pt x="9545" y="1233"/>
                    <a:pt x="9477" y="1305"/>
                    <a:pt x="9529" y="1361"/>
                  </a:cubicBezTo>
                  <a:cubicBezTo>
                    <a:pt x="9568" y="1404"/>
                    <a:pt x="9564" y="1520"/>
                    <a:pt x="9646" y="1573"/>
                  </a:cubicBezTo>
                  <a:cubicBezTo>
                    <a:pt x="9729" y="1627"/>
                    <a:pt x="9811" y="1446"/>
                    <a:pt x="9803" y="1318"/>
                  </a:cubicBezTo>
                  <a:cubicBezTo>
                    <a:pt x="9795" y="1191"/>
                    <a:pt x="10089" y="1074"/>
                    <a:pt x="10167" y="1020"/>
                  </a:cubicBezTo>
                  <a:cubicBezTo>
                    <a:pt x="10245" y="967"/>
                    <a:pt x="10116" y="744"/>
                    <a:pt x="10202" y="723"/>
                  </a:cubicBezTo>
                  <a:cubicBezTo>
                    <a:pt x="10288" y="701"/>
                    <a:pt x="10253" y="595"/>
                    <a:pt x="10147" y="553"/>
                  </a:cubicBezTo>
                  <a:cubicBezTo>
                    <a:pt x="10042" y="510"/>
                    <a:pt x="10085" y="265"/>
                    <a:pt x="10050" y="180"/>
                  </a:cubicBezTo>
                  <a:cubicBezTo>
                    <a:pt x="10014" y="95"/>
                    <a:pt x="9995" y="287"/>
                    <a:pt x="9858" y="361"/>
                  </a:cubicBezTo>
                  <a:cubicBezTo>
                    <a:pt x="9721" y="436"/>
                    <a:pt x="9654" y="531"/>
                    <a:pt x="9709" y="606"/>
                  </a:cubicBezTo>
                  <a:cubicBezTo>
                    <a:pt x="9764" y="680"/>
                    <a:pt x="9709" y="861"/>
                    <a:pt x="9650" y="850"/>
                  </a:cubicBezTo>
                  <a:cubicBezTo>
                    <a:pt x="9592" y="840"/>
                    <a:pt x="9580" y="1010"/>
                    <a:pt x="9654" y="1095"/>
                  </a:cubicBezTo>
                  <a:close/>
                  <a:moveTo>
                    <a:pt x="6762" y="6530"/>
                  </a:moveTo>
                  <a:cubicBezTo>
                    <a:pt x="6813" y="6551"/>
                    <a:pt x="6950" y="6476"/>
                    <a:pt x="6965" y="6402"/>
                  </a:cubicBezTo>
                  <a:cubicBezTo>
                    <a:pt x="6981" y="6327"/>
                    <a:pt x="6910" y="6242"/>
                    <a:pt x="6820" y="6242"/>
                  </a:cubicBezTo>
                  <a:cubicBezTo>
                    <a:pt x="6730" y="6242"/>
                    <a:pt x="6718" y="6511"/>
                    <a:pt x="6762" y="6530"/>
                  </a:cubicBezTo>
                  <a:close/>
                  <a:moveTo>
                    <a:pt x="6006" y="616"/>
                  </a:moveTo>
                  <a:cubicBezTo>
                    <a:pt x="6155" y="574"/>
                    <a:pt x="6151" y="350"/>
                    <a:pt x="6073" y="308"/>
                  </a:cubicBezTo>
                  <a:cubicBezTo>
                    <a:pt x="5995" y="265"/>
                    <a:pt x="5983" y="436"/>
                    <a:pt x="5944" y="425"/>
                  </a:cubicBezTo>
                  <a:cubicBezTo>
                    <a:pt x="5904" y="414"/>
                    <a:pt x="5757" y="492"/>
                    <a:pt x="5787" y="584"/>
                  </a:cubicBezTo>
                  <a:cubicBezTo>
                    <a:pt x="5822" y="691"/>
                    <a:pt x="5932" y="638"/>
                    <a:pt x="6006" y="616"/>
                  </a:cubicBezTo>
                  <a:close/>
                  <a:moveTo>
                    <a:pt x="343" y="16997"/>
                  </a:moveTo>
                  <a:cubicBezTo>
                    <a:pt x="325" y="17021"/>
                    <a:pt x="278" y="16973"/>
                    <a:pt x="263" y="16917"/>
                  </a:cubicBezTo>
                  <a:cubicBezTo>
                    <a:pt x="252" y="16872"/>
                    <a:pt x="215" y="16889"/>
                    <a:pt x="183" y="16897"/>
                  </a:cubicBezTo>
                  <a:cubicBezTo>
                    <a:pt x="190" y="16909"/>
                    <a:pt x="198" y="16925"/>
                    <a:pt x="204" y="16952"/>
                  </a:cubicBezTo>
                  <a:cubicBezTo>
                    <a:pt x="221" y="17037"/>
                    <a:pt x="133" y="17048"/>
                    <a:pt x="161" y="17149"/>
                  </a:cubicBezTo>
                  <a:cubicBezTo>
                    <a:pt x="188" y="17250"/>
                    <a:pt x="98" y="17255"/>
                    <a:pt x="98" y="17149"/>
                  </a:cubicBezTo>
                  <a:cubicBezTo>
                    <a:pt x="98" y="17042"/>
                    <a:pt x="4" y="17095"/>
                    <a:pt x="8" y="17164"/>
                  </a:cubicBezTo>
                  <a:cubicBezTo>
                    <a:pt x="9" y="17189"/>
                    <a:pt x="6" y="17220"/>
                    <a:pt x="0" y="17249"/>
                  </a:cubicBezTo>
                  <a:cubicBezTo>
                    <a:pt x="26" y="17274"/>
                    <a:pt x="55" y="17303"/>
                    <a:pt x="67" y="17316"/>
                  </a:cubicBezTo>
                  <a:cubicBezTo>
                    <a:pt x="85" y="17335"/>
                    <a:pt x="319" y="17402"/>
                    <a:pt x="411" y="17355"/>
                  </a:cubicBezTo>
                  <a:cubicBezTo>
                    <a:pt x="406" y="17309"/>
                    <a:pt x="416" y="17170"/>
                    <a:pt x="416" y="17117"/>
                  </a:cubicBezTo>
                  <a:cubicBezTo>
                    <a:pt x="416" y="17053"/>
                    <a:pt x="360" y="16973"/>
                    <a:pt x="343" y="1699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5" name="Shape 2391"/>
            <p:cNvSpPr/>
            <p:nvPr/>
          </p:nvSpPr>
          <p:spPr>
            <a:xfrm>
              <a:off x="8223485" y="4968873"/>
              <a:ext cx="832238" cy="859165"/>
            </a:xfrm>
            <a:custGeom>
              <a:avLst/>
              <a:gdLst/>
              <a:ahLst/>
              <a:cxnLst>
                <a:cxn ang="0">
                  <a:pos x="wd2" y="hd2"/>
                </a:cxn>
                <a:cxn ang="5400000">
                  <a:pos x="wd2" y="hd2"/>
                </a:cxn>
                <a:cxn ang="10800000">
                  <a:pos x="wd2" y="hd2"/>
                </a:cxn>
                <a:cxn ang="16200000">
                  <a:pos x="wd2" y="hd2"/>
                </a:cxn>
              </a:cxnLst>
              <a:rect l="0" t="0" r="r" b="b"/>
              <a:pathLst>
                <a:path w="21600" h="21229" extrusionOk="0">
                  <a:moveTo>
                    <a:pt x="19771" y="14002"/>
                  </a:moveTo>
                  <a:cubicBezTo>
                    <a:pt x="19196" y="13703"/>
                    <a:pt x="18960" y="9947"/>
                    <a:pt x="19247" y="9848"/>
                  </a:cubicBezTo>
                  <a:cubicBezTo>
                    <a:pt x="19286" y="9835"/>
                    <a:pt x="19322" y="9875"/>
                    <a:pt x="19358" y="9952"/>
                  </a:cubicBezTo>
                  <a:lnTo>
                    <a:pt x="19300" y="9101"/>
                  </a:lnTo>
                  <a:cubicBezTo>
                    <a:pt x="19300" y="9101"/>
                    <a:pt x="19267" y="9096"/>
                    <a:pt x="19223" y="9078"/>
                  </a:cubicBezTo>
                  <a:cubicBezTo>
                    <a:pt x="19130" y="9043"/>
                    <a:pt x="18987" y="8956"/>
                    <a:pt x="18987" y="8753"/>
                  </a:cubicBezTo>
                  <a:cubicBezTo>
                    <a:pt x="18987" y="8455"/>
                    <a:pt x="19247" y="8430"/>
                    <a:pt x="19247" y="8430"/>
                  </a:cubicBezTo>
                  <a:cubicBezTo>
                    <a:pt x="19247" y="8430"/>
                    <a:pt x="19196" y="7808"/>
                    <a:pt x="19484" y="7708"/>
                  </a:cubicBezTo>
                  <a:cubicBezTo>
                    <a:pt x="19541" y="7689"/>
                    <a:pt x="19587" y="7650"/>
                    <a:pt x="19627" y="7603"/>
                  </a:cubicBezTo>
                  <a:cubicBezTo>
                    <a:pt x="19788" y="7414"/>
                    <a:pt x="19823" y="7048"/>
                    <a:pt x="19823" y="6787"/>
                  </a:cubicBezTo>
                  <a:cubicBezTo>
                    <a:pt x="19823" y="6465"/>
                    <a:pt x="19901" y="6091"/>
                    <a:pt x="20032" y="5818"/>
                  </a:cubicBezTo>
                  <a:cubicBezTo>
                    <a:pt x="20163" y="5545"/>
                    <a:pt x="20110" y="5171"/>
                    <a:pt x="20320" y="5022"/>
                  </a:cubicBezTo>
                  <a:cubicBezTo>
                    <a:pt x="20529" y="4873"/>
                    <a:pt x="20503" y="4475"/>
                    <a:pt x="20764" y="4400"/>
                  </a:cubicBezTo>
                  <a:cubicBezTo>
                    <a:pt x="21024" y="4325"/>
                    <a:pt x="21234" y="4226"/>
                    <a:pt x="21260" y="4076"/>
                  </a:cubicBezTo>
                  <a:cubicBezTo>
                    <a:pt x="21286" y="3927"/>
                    <a:pt x="21600" y="3728"/>
                    <a:pt x="21600" y="3504"/>
                  </a:cubicBezTo>
                  <a:cubicBezTo>
                    <a:pt x="21600" y="3281"/>
                    <a:pt x="21208" y="3231"/>
                    <a:pt x="21208" y="2957"/>
                  </a:cubicBezTo>
                  <a:cubicBezTo>
                    <a:pt x="21208" y="2683"/>
                    <a:pt x="21313" y="1987"/>
                    <a:pt x="21313" y="1987"/>
                  </a:cubicBezTo>
                  <a:cubicBezTo>
                    <a:pt x="21313" y="1987"/>
                    <a:pt x="21323" y="1984"/>
                    <a:pt x="21330" y="1981"/>
                  </a:cubicBezTo>
                  <a:cubicBezTo>
                    <a:pt x="20767" y="1491"/>
                    <a:pt x="20116" y="982"/>
                    <a:pt x="19968" y="888"/>
                  </a:cubicBezTo>
                  <a:cubicBezTo>
                    <a:pt x="19751" y="750"/>
                    <a:pt x="19386" y="1028"/>
                    <a:pt x="19386" y="1028"/>
                  </a:cubicBezTo>
                  <a:cubicBezTo>
                    <a:pt x="19386" y="1028"/>
                    <a:pt x="19022" y="680"/>
                    <a:pt x="18730" y="958"/>
                  </a:cubicBezTo>
                  <a:cubicBezTo>
                    <a:pt x="18439" y="1235"/>
                    <a:pt x="18002" y="958"/>
                    <a:pt x="18002" y="958"/>
                  </a:cubicBezTo>
                  <a:cubicBezTo>
                    <a:pt x="18002" y="958"/>
                    <a:pt x="17638" y="750"/>
                    <a:pt x="17492" y="402"/>
                  </a:cubicBezTo>
                  <a:cubicBezTo>
                    <a:pt x="17433" y="261"/>
                    <a:pt x="17324" y="178"/>
                    <a:pt x="17187" y="110"/>
                  </a:cubicBezTo>
                  <a:lnTo>
                    <a:pt x="17205" y="154"/>
                  </a:lnTo>
                  <a:lnTo>
                    <a:pt x="16333" y="293"/>
                  </a:lnTo>
                  <a:cubicBezTo>
                    <a:pt x="16333" y="293"/>
                    <a:pt x="15244" y="-260"/>
                    <a:pt x="15026" y="154"/>
                  </a:cubicBezTo>
                  <a:cubicBezTo>
                    <a:pt x="14808" y="570"/>
                    <a:pt x="14590" y="293"/>
                    <a:pt x="14081" y="293"/>
                  </a:cubicBezTo>
                  <a:cubicBezTo>
                    <a:pt x="13573" y="293"/>
                    <a:pt x="13136" y="501"/>
                    <a:pt x="12846" y="639"/>
                  </a:cubicBezTo>
                  <a:cubicBezTo>
                    <a:pt x="12555" y="778"/>
                    <a:pt x="12119" y="501"/>
                    <a:pt x="11901" y="639"/>
                  </a:cubicBezTo>
                  <a:cubicBezTo>
                    <a:pt x="11683" y="778"/>
                    <a:pt x="11537" y="1400"/>
                    <a:pt x="11537" y="1400"/>
                  </a:cubicBezTo>
                  <a:lnTo>
                    <a:pt x="9286" y="985"/>
                  </a:lnTo>
                  <a:cubicBezTo>
                    <a:pt x="9286" y="985"/>
                    <a:pt x="8850" y="362"/>
                    <a:pt x="8341" y="362"/>
                  </a:cubicBezTo>
                  <a:cubicBezTo>
                    <a:pt x="7832" y="362"/>
                    <a:pt x="7106" y="1262"/>
                    <a:pt x="7106" y="1262"/>
                  </a:cubicBezTo>
                  <a:lnTo>
                    <a:pt x="7106" y="2014"/>
                  </a:lnTo>
                  <a:cubicBezTo>
                    <a:pt x="7192" y="2465"/>
                    <a:pt x="7082" y="2937"/>
                    <a:pt x="6930" y="3177"/>
                  </a:cubicBezTo>
                  <a:cubicBezTo>
                    <a:pt x="6712" y="3524"/>
                    <a:pt x="6493" y="3662"/>
                    <a:pt x="6493" y="4356"/>
                  </a:cubicBezTo>
                  <a:cubicBezTo>
                    <a:pt x="6493" y="5049"/>
                    <a:pt x="5619" y="6159"/>
                    <a:pt x="5619" y="6713"/>
                  </a:cubicBezTo>
                  <a:cubicBezTo>
                    <a:pt x="5619" y="7268"/>
                    <a:pt x="4599" y="7615"/>
                    <a:pt x="4599" y="7961"/>
                  </a:cubicBezTo>
                  <a:cubicBezTo>
                    <a:pt x="4599" y="8307"/>
                    <a:pt x="4527" y="9071"/>
                    <a:pt x="4527" y="9834"/>
                  </a:cubicBezTo>
                  <a:cubicBezTo>
                    <a:pt x="4527" y="10597"/>
                    <a:pt x="4090" y="9972"/>
                    <a:pt x="4090" y="10665"/>
                  </a:cubicBezTo>
                  <a:cubicBezTo>
                    <a:pt x="4090" y="11359"/>
                    <a:pt x="3725" y="10943"/>
                    <a:pt x="3361" y="11290"/>
                  </a:cubicBezTo>
                  <a:cubicBezTo>
                    <a:pt x="2998" y="11637"/>
                    <a:pt x="2852" y="11706"/>
                    <a:pt x="2852" y="11360"/>
                  </a:cubicBezTo>
                  <a:cubicBezTo>
                    <a:pt x="2852" y="11013"/>
                    <a:pt x="2342" y="10943"/>
                    <a:pt x="1904" y="11290"/>
                  </a:cubicBezTo>
                  <a:cubicBezTo>
                    <a:pt x="1468" y="11637"/>
                    <a:pt x="1322" y="11290"/>
                    <a:pt x="1104" y="11220"/>
                  </a:cubicBezTo>
                  <a:cubicBezTo>
                    <a:pt x="983" y="11183"/>
                    <a:pt x="484" y="11463"/>
                    <a:pt x="0" y="11778"/>
                  </a:cubicBezTo>
                  <a:cubicBezTo>
                    <a:pt x="218" y="12207"/>
                    <a:pt x="330" y="12636"/>
                    <a:pt x="419" y="13015"/>
                  </a:cubicBezTo>
                  <a:cubicBezTo>
                    <a:pt x="427" y="13051"/>
                    <a:pt x="438" y="13090"/>
                    <a:pt x="449" y="13128"/>
                  </a:cubicBezTo>
                  <a:cubicBezTo>
                    <a:pt x="706" y="12955"/>
                    <a:pt x="966" y="12803"/>
                    <a:pt x="1115" y="12783"/>
                  </a:cubicBezTo>
                  <a:cubicBezTo>
                    <a:pt x="1481" y="12733"/>
                    <a:pt x="4930" y="12783"/>
                    <a:pt x="4930" y="12783"/>
                  </a:cubicBezTo>
                  <a:cubicBezTo>
                    <a:pt x="4930" y="12783"/>
                    <a:pt x="5243" y="13280"/>
                    <a:pt x="5139" y="13729"/>
                  </a:cubicBezTo>
                  <a:cubicBezTo>
                    <a:pt x="5034" y="14176"/>
                    <a:pt x="5347" y="13977"/>
                    <a:pt x="5609" y="14574"/>
                  </a:cubicBezTo>
                  <a:cubicBezTo>
                    <a:pt x="5870" y="15171"/>
                    <a:pt x="6079" y="15420"/>
                    <a:pt x="6602" y="15271"/>
                  </a:cubicBezTo>
                  <a:cubicBezTo>
                    <a:pt x="7124" y="15121"/>
                    <a:pt x="7752" y="15022"/>
                    <a:pt x="7961" y="15072"/>
                  </a:cubicBezTo>
                  <a:cubicBezTo>
                    <a:pt x="8168" y="15121"/>
                    <a:pt x="8117" y="14226"/>
                    <a:pt x="8430" y="14076"/>
                  </a:cubicBezTo>
                  <a:cubicBezTo>
                    <a:pt x="8744" y="13927"/>
                    <a:pt x="9372" y="14076"/>
                    <a:pt x="9372" y="14076"/>
                  </a:cubicBezTo>
                  <a:cubicBezTo>
                    <a:pt x="9372" y="14076"/>
                    <a:pt x="9424" y="14325"/>
                    <a:pt x="9945" y="14325"/>
                  </a:cubicBezTo>
                  <a:cubicBezTo>
                    <a:pt x="10469" y="14325"/>
                    <a:pt x="10731" y="14126"/>
                    <a:pt x="10731" y="14475"/>
                  </a:cubicBezTo>
                  <a:cubicBezTo>
                    <a:pt x="10731" y="14823"/>
                    <a:pt x="10783" y="15221"/>
                    <a:pt x="10939" y="15370"/>
                  </a:cubicBezTo>
                  <a:cubicBezTo>
                    <a:pt x="11095" y="15519"/>
                    <a:pt x="10522" y="16763"/>
                    <a:pt x="10783" y="16962"/>
                  </a:cubicBezTo>
                  <a:cubicBezTo>
                    <a:pt x="11044" y="17161"/>
                    <a:pt x="11410" y="17609"/>
                    <a:pt x="11357" y="17858"/>
                  </a:cubicBezTo>
                  <a:cubicBezTo>
                    <a:pt x="11305" y="18107"/>
                    <a:pt x="11148" y="18703"/>
                    <a:pt x="11357" y="18753"/>
                  </a:cubicBezTo>
                  <a:cubicBezTo>
                    <a:pt x="11566" y="18803"/>
                    <a:pt x="11619" y="18455"/>
                    <a:pt x="11984" y="18455"/>
                  </a:cubicBezTo>
                  <a:cubicBezTo>
                    <a:pt x="12350" y="18455"/>
                    <a:pt x="12663" y="18504"/>
                    <a:pt x="13029" y="18355"/>
                  </a:cubicBezTo>
                  <a:cubicBezTo>
                    <a:pt x="13149" y="18306"/>
                    <a:pt x="13256" y="18325"/>
                    <a:pt x="13348" y="18366"/>
                  </a:cubicBezTo>
                  <a:cubicBezTo>
                    <a:pt x="13536" y="18454"/>
                    <a:pt x="13657" y="18653"/>
                    <a:pt x="13657" y="18653"/>
                  </a:cubicBezTo>
                  <a:cubicBezTo>
                    <a:pt x="13657" y="18653"/>
                    <a:pt x="13761" y="19002"/>
                    <a:pt x="13970" y="18903"/>
                  </a:cubicBezTo>
                  <a:cubicBezTo>
                    <a:pt x="14179" y="18803"/>
                    <a:pt x="14754" y="18653"/>
                    <a:pt x="14702" y="18852"/>
                  </a:cubicBezTo>
                  <a:cubicBezTo>
                    <a:pt x="14650" y="19052"/>
                    <a:pt x="14858" y="19500"/>
                    <a:pt x="15067" y="19400"/>
                  </a:cubicBezTo>
                  <a:cubicBezTo>
                    <a:pt x="15277" y="19300"/>
                    <a:pt x="15799" y="19699"/>
                    <a:pt x="16061" y="19699"/>
                  </a:cubicBezTo>
                  <a:cubicBezTo>
                    <a:pt x="16322" y="19699"/>
                    <a:pt x="16583" y="19699"/>
                    <a:pt x="16583" y="19549"/>
                  </a:cubicBezTo>
                  <a:cubicBezTo>
                    <a:pt x="16583" y="19400"/>
                    <a:pt x="16896" y="19152"/>
                    <a:pt x="17002" y="19350"/>
                  </a:cubicBezTo>
                  <a:cubicBezTo>
                    <a:pt x="17106" y="19549"/>
                    <a:pt x="17367" y="19997"/>
                    <a:pt x="17628" y="19997"/>
                  </a:cubicBezTo>
                  <a:cubicBezTo>
                    <a:pt x="17890" y="19997"/>
                    <a:pt x="18516" y="19997"/>
                    <a:pt x="18516" y="20196"/>
                  </a:cubicBezTo>
                  <a:cubicBezTo>
                    <a:pt x="18516" y="20395"/>
                    <a:pt x="18725" y="20943"/>
                    <a:pt x="18987" y="21141"/>
                  </a:cubicBezTo>
                  <a:cubicBezTo>
                    <a:pt x="19247" y="21340"/>
                    <a:pt x="19823" y="21141"/>
                    <a:pt x="19823" y="21141"/>
                  </a:cubicBezTo>
                  <a:cubicBezTo>
                    <a:pt x="19823" y="21141"/>
                    <a:pt x="20032" y="20992"/>
                    <a:pt x="20032" y="20644"/>
                  </a:cubicBezTo>
                  <a:cubicBezTo>
                    <a:pt x="20032" y="20295"/>
                    <a:pt x="20032" y="19848"/>
                    <a:pt x="19875" y="19848"/>
                  </a:cubicBezTo>
                  <a:cubicBezTo>
                    <a:pt x="19718" y="19848"/>
                    <a:pt x="19456" y="20196"/>
                    <a:pt x="19091" y="20096"/>
                  </a:cubicBezTo>
                  <a:cubicBezTo>
                    <a:pt x="18725" y="19997"/>
                    <a:pt x="18464" y="19300"/>
                    <a:pt x="18308" y="19201"/>
                  </a:cubicBezTo>
                  <a:cubicBezTo>
                    <a:pt x="18151" y="19102"/>
                    <a:pt x="18569" y="18455"/>
                    <a:pt x="18569" y="18156"/>
                  </a:cubicBezTo>
                  <a:cubicBezTo>
                    <a:pt x="18569" y="17858"/>
                    <a:pt x="18830" y="17012"/>
                    <a:pt x="18621" y="16912"/>
                  </a:cubicBezTo>
                  <a:cubicBezTo>
                    <a:pt x="18412" y="16813"/>
                    <a:pt x="18516" y="16514"/>
                    <a:pt x="18778" y="16316"/>
                  </a:cubicBezTo>
                  <a:cubicBezTo>
                    <a:pt x="19038" y="16116"/>
                    <a:pt x="18673" y="15569"/>
                    <a:pt x="19091" y="15569"/>
                  </a:cubicBezTo>
                  <a:cubicBezTo>
                    <a:pt x="19484" y="15569"/>
                    <a:pt x="20283" y="15609"/>
                    <a:pt x="20510" y="15369"/>
                  </a:cubicBezTo>
                  <a:cubicBezTo>
                    <a:pt x="20524" y="15352"/>
                    <a:pt x="20545" y="15339"/>
                    <a:pt x="20553" y="15320"/>
                  </a:cubicBezTo>
                  <a:cubicBezTo>
                    <a:pt x="20584" y="15265"/>
                    <a:pt x="20609" y="15207"/>
                    <a:pt x="20631" y="15147"/>
                  </a:cubicBezTo>
                  <a:cubicBezTo>
                    <a:pt x="20362" y="14728"/>
                    <a:pt x="20094" y="14170"/>
                    <a:pt x="19771" y="1400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6" name="Shape 2392"/>
            <p:cNvSpPr/>
            <p:nvPr/>
          </p:nvSpPr>
          <p:spPr>
            <a:xfrm>
              <a:off x="8968816" y="5316694"/>
              <a:ext cx="73079" cy="95714"/>
            </a:xfrm>
            <a:custGeom>
              <a:avLst/>
              <a:gdLst/>
              <a:ahLst/>
              <a:cxnLst>
                <a:cxn ang="0">
                  <a:pos x="wd2" y="hd2"/>
                </a:cxn>
                <a:cxn ang="5400000">
                  <a:pos x="wd2" y="hd2"/>
                </a:cxn>
                <a:cxn ang="10800000">
                  <a:pos x="wd2" y="hd2"/>
                </a:cxn>
                <a:cxn ang="16200000">
                  <a:pos x="wd2" y="hd2"/>
                </a:cxn>
              </a:cxnLst>
              <a:rect l="0" t="0" r="r" b="b"/>
              <a:pathLst>
                <a:path w="21600" h="21600" extrusionOk="0">
                  <a:moveTo>
                    <a:pt x="1542" y="10951"/>
                  </a:moveTo>
                  <a:cubicBezTo>
                    <a:pt x="2596" y="12763"/>
                    <a:pt x="3650" y="16908"/>
                    <a:pt x="4876" y="21600"/>
                  </a:cubicBezTo>
                  <a:cubicBezTo>
                    <a:pt x="7530" y="20297"/>
                    <a:pt x="9696" y="19300"/>
                    <a:pt x="10614" y="19010"/>
                  </a:cubicBezTo>
                  <a:cubicBezTo>
                    <a:pt x="14056" y="17970"/>
                    <a:pt x="21600" y="6959"/>
                    <a:pt x="21600" y="6959"/>
                  </a:cubicBezTo>
                  <a:lnTo>
                    <a:pt x="18172" y="5382"/>
                  </a:lnTo>
                  <a:cubicBezTo>
                    <a:pt x="18172" y="5382"/>
                    <a:pt x="18545" y="3088"/>
                    <a:pt x="17627" y="0"/>
                  </a:cubicBezTo>
                  <a:cubicBezTo>
                    <a:pt x="14551" y="279"/>
                    <a:pt x="11302" y="137"/>
                    <a:pt x="11302" y="137"/>
                  </a:cubicBezTo>
                  <a:cubicBezTo>
                    <a:pt x="11302" y="137"/>
                    <a:pt x="11990" y="4336"/>
                    <a:pt x="4432" y="3285"/>
                  </a:cubicBezTo>
                  <a:cubicBezTo>
                    <a:pt x="3227" y="3121"/>
                    <a:pt x="1685" y="3017"/>
                    <a:pt x="0" y="2968"/>
                  </a:cubicBezTo>
                  <a:cubicBezTo>
                    <a:pt x="502" y="3126"/>
                    <a:pt x="889" y="3181"/>
                    <a:pt x="889" y="3181"/>
                  </a:cubicBezTo>
                  <a:cubicBezTo>
                    <a:pt x="889" y="3181"/>
                    <a:pt x="1542" y="10951"/>
                    <a:pt x="1542" y="1095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7" name="Shape 2393"/>
            <p:cNvSpPr/>
            <p:nvPr/>
          </p:nvSpPr>
          <p:spPr>
            <a:xfrm>
              <a:off x="9018505" y="5714204"/>
              <a:ext cx="480194" cy="777891"/>
            </a:xfrm>
            <a:custGeom>
              <a:avLst/>
              <a:gdLst/>
              <a:ahLst/>
              <a:cxnLst>
                <a:cxn ang="0">
                  <a:pos x="wd2" y="hd2"/>
                </a:cxn>
                <a:cxn ang="5400000">
                  <a:pos x="wd2" y="hd2"/>
                </a:cxn>
                <a:cxn ang="10800000">
                  <a:pos x="wd2" y="hd2"/>
                </a:cxn>
                <a:cxn ang="16200000">
                  <a:pos x="wd2" y="hd2"/>
                </a:cxn>
              </a:cxnLst>
              <a:rect l="0" t="0" r="r" b="b"/>
              <a:pathLst>
                <a:path w="21406" h="21600" extrusionOk="0">
                  <a:moveTo>
                    <a:pt x="21392" y="5526"/>
                  </a:moveTo>
                  <a:cubicBezTo>
                    <a:pt x="21183" y="5191"/>
                    <a:pt x="20763" y="3681"/>
                    <a:pt x="20882" y="3067"/>
                  </a:cubicBezTo>
                  <a:cubicBezTo>
                    <a:pt x="21002" y="2451"/>
                    <a:pt x="20702" y="830"/>
                    <a:pt x="20702" y="49"/>
                  </a:cubicBezTo>
                  <a:cubicBezTo>
                    <a:pt x="20702" y="30"/>
                    <a:pt x="20698" y="16"/>
                    <a:pt x="20697" y="0"/>
                  </a:cubicBezTo>
                  <a:cubicBezTo>
                    <a:pt x="19707" y="280"/>
                    <a:pt x="18643" y="601"/>
                    <a:pt x="18549" y="718"/>
                  </a:cubicBezTo>
                  <a:cubicBezTo>
                    <a:pt x="18369" y="941"/>
                    <a:pt x="17592" y="681"/>
                    <a:pt x="17111" y="941"/>
                  </a:cubicBezTo>
                  <a:cubicBezTo>
                    <a:pt x="16633" y="1203"/>
                    <a:pt x="16335" y="979"/>
                    <a:pt x="15916" y="905"/>
                  </a:cubicBezTo>
                  <a:cubicBezTo>
                    <a:pt x="15500" y="831"/>
                    <a:pt x="15317" y="1165"/>
                    <a:pt x="15260" y="1389"/>
                  </a:cubicBezTo>
                  <a:cubicBezTo>
                    <a:pt x="15198" y="1612"/>
                    <a:pt x="14362" y="1501"/>
                    <a:pt x="14060" y="1464"/>
                  </a:cubicBezTo>
                  <a:cubicBezTo>
                    <a:pt x="13761" y="1426"/>
                    <a:pt x="12805" y="1612"/>
                    <a:pt x="12326" y="1612"/>
                  </a:cubicBezTo>
                  <a:cubicBezTo>
                    <a:pt x="11847" y="1612"/>
                    <a:pt x="12207" y="1352"/>
                    <a:pt x="11669" y="1241"/>
                  </a:cubicBezTo>
                  <a:cubicBezTo>
                    <a:pt x="11130" y="1129"/>
                    <a:pt x="10771" y="1389"/>
                    <a:pt x="10471" y="1389"/>
                  </a:cubicBezTo>
                  <a:cubicBezTo>
                    <a:pt x="10290" y="1389"/>
                    <a:pt x="9731" y="1348"/>
                    <a:pt x="9322" y="1315"/>
                  </a:cubicBezTo>
                  <a:cubicBezTo>
                    <a:pt x="9316" y="1488"/>
                    <a:pt x="9284" y="1640"/>
                    <a:pt x="9214" y="1753"/>
                  </a:cubicBezTo>
                  <a:cubicBezTo>
                    <a:pt x="8827" y="2384"/>
                    <a:pt x="10023" y="3814"/>
                    <a:pt x="10082" y="4419"/>
                  </a:cubicBezTo>
                  <a:cubicBezTo>
                    <a:pt x="10525" y="4657"/>
                    <a:pt x="11037" y="4948"/>
                    <a:pt x="11308" y="5154"/>
                  </a:cubicBezTo>
                  <a:cubicBezTo>
                    <a:pt x="11847" y="5564"/>
                    <a:pt x="11308" y="5526"/>
                    <a:pt x="11368" y="6421"/>
                  </a:cubicBezTo>
                  <a:cubicBezTo>
                    <a:pt x="11429" y="7315"/>
                    <a:pt x="10771" y="6944"/>
                    <a:pt x="10231" y="7241"/>
                  </a:cubicBezTo>
                  <a:cubicBezTo>
                    <a:pt x="9694" y="7539"/>
                    <a:pt x="10171" y="8210"/>
                    <a:pt x="10052" y="8397"/>
                  </a:cubicBezTo>
                  <a:cubicBezTo>
                    <a:pt x="9932" y="8583"/>
                    <a:pt x="8317" y="7092"/>
                    <a:pt x="8196" y="6868"/>
                  </a:cubicBezTo>
                  <a:cubicBezTo>
                    <a:pt x="8078" y="6644"/>
                    <a:pt x="8796" y="5750"/>
                    <a:pt x="8617" y="5229"/>
                  </a:cubicBezTo>
                  <a:cubicBezTo>
                    <a:pt x="8437" y="4707"/>
                    <a:pt x="7360" y="5042"/>
                    <a:pt x="7001" y="5079"/>
                  </a:cubicBezTo>
                  <a:cubicBezTo>
                    <a:pt x="6642" y="5116"/>
                    <a:pt x="5803" y="4483"/>
                    <a:pt x="5623" y="4483"/>
                  </a:cubicBezTo>
                  <a:cubicBezTo>
                    <a:pt x="5444" y="4483"/>
                    <a:pt x="0" y="5750"/>
                    <a:pt x="0" y="5750"/>
                  </a:cubicBezTo>
                  <a:lnTo>
                    <a:pt x="416" y="6682"/>
                  </a:lnTo>
                  <a:lnTo>
                    <a:pt x="300" y="6684"/>
                  </a:lnTo>
                  <a:lnTo>
                    <a:pt x="598" y="7092"/>
                  </a:lnTo>
                  <a:cubicBezTo>
                    <a:pt x="598" y="7092"/>
                    <a:pt x="2394" y="7147"/>
                    <a:pt x="3200" y="7483"/>
                  </a:cubicBezTo>
                  <a:cubicBezTo>
                    <a:pt x="4007" y="7819"/>
                    <a:pt x="5264" y="7874"/>
                    <a:pt x="5534" y="7986"/>
                  </a:cubicBezTo>
                  <a:cubicBezTo>
                    <a:pt x="5803" y="8098"/>
                    <a:pt x="5534" y="9329"/>
                    <a:pt x="5623" y="9943"/>
                  </a:cubicBezTo>
                  <a:cubicBezTo>
                    <a:pt x="5714" y="10558"/>
                    <a:pt x="4547" y="10726"/>
                    <a:pt x="5084" y="11061"/>
                  </a:cubicBezTo>
                  <a:cubicBezTo>
                    <a:pt x="5623" y="11397"/>
                    <a:pt x="5355" y="11956"/>
                    <a:pt x="5714" y="12011"/>
                  </a:cubicBezTo>
                  <a:cubicBezTo>
                    <a:pt x="6073" y="12068"/>
                    <a:pt x="5084" y="12794"/>
                    <a:pt x="4637" y="12962"/>
                  </a:cubicBezTo>
                  <a:cubicBezTo>
                    <a:pt x="4188" y="13130"/>
                    <a:pt x="4637" y="13745"/>
                    <a:pt x="4097" y="14192"/>
                  </a:cubicBezTo>
                  <a:cubicBezTo>
                    <a:pt x="3753" y="14479"/>
                    <a:pt x="2747" y="15040"/>
                    <a:pt x="2044" y="15465"/>
                  </a:cubicBezTo>
                  <a:cubicBezTo>
                    <a:pt x="2080" y="15477"/>
                    <a:pt x="2110" y="15490"/>
                    <a:pt x="2123" y="15506"/>
                  </a:cubicBezTo>
                  <a:cubicBezTo>
                    <a:pt x="2303" y="15702"/>
                    <a:pt x="2841" y="17659"/>
                    <a:pt x="3379" y="17854"/>
                  </a:cubicBezTo>
                  <a:cubicBezTo>
                    <a:pt x="3919" y="18050"/>
                    <a:pt x="3604" y="19978"/>
                    <a:pt x="3559" y="20147"/>
                  </a:cubicBezTo>
                  <a:cubicBezTo>
                    <a:pt x="3514" y="20314"/>
                    <a:pt x="3784" y="21600"/>
                    <a:pt x="3784" y="21600"/>
                  </a:cubicBezTo>
                  <a:cubicBezTo>
                    <a:pt x="3784" y="21600"/>
                    <a:pt x="4585" y="21523"/>
                    <a:pt x="5292" y="21529"/>
                  </a:cubicBezTo>
                  <a:cubicBezTo>
                    <a:pt x="5340" y="21274"/>
                    <a:pt x="5370" y="21052"/>
                    <a:pt x="5386" y="20901"/>
                  </a:cubicBezTo>
                  <a:cubicBezTo>
                    <a:pt x="5444" y="20306"/>
                    <a:pt x="4787" y="20790"/>
                    <a:pt x="4577" y="20417"/>
                  </a:cubicBezTo>
                  <a:cubicBezTo>
                    <a:pt x="4367" y="20045"/>
                    <a:pt x="6043" y="19355"/>
                    <a:pt x="7748" y="18964"/>
                  </a:cubicBezTo>
                  <a:cubicBezTo>
                    <a:pt x="9454" y="18572"/>
                    <a:pt x="10112" y="18348"/>
                    <a:pt x="10291" y="17976"/>
                  </a:cubicBezTo>
                  <a:cubicBezTo>
                    <a:pt x="10471" y="17604"/>
                    <a:pt x="10263" y="16560"/>
                    <a:pt x="10501" y="16149"/>
                  </a:cubicBezTo>
                  <a:cubicBezTo>
                    <a:pt x="10739" y="15739"/>
                    <a:pt x="10352" y="15497"/>
                    <a:pt x="10142" y="14565"/>
                  </a:cubicBezTo>
                  <a:cubicBezTo>
                    <a:pt x="9932" y="13633"/>
                    <a:pt x="9393" y="13484"/>
                    <a:pt x="9155" y="12962"/>
                  </a:cubicBezTo>
                  <a:cubicBezTo>
                    <a:pt x="8915" y="12441"/>
                    <a:pt x="8976" y="12031"/>
                    <a:pt x="9483" y="12011"/>
                  </a:cubicBezTo>
                  <a:cubicBezTo>
                    <a:pt x="9992" y="11993"/>
                    <a:pt x="9992" y="11844"/>
                    <a:pt x="10411" y="11341"/>
                  </a:cubicBezTo>
                  <a:cubicBezTo>
                    <a:pt x="10830" y="10838"/>
                    <a:pt x="11308" y="11043"/>
                    <a:pt x="12119" y="10670"/>
                  </a:cubicBezTo>
                  <a:cubicBezTo>
                    <a:pt x="12926" y="10298"/>
                    <a:pt x="12954" y="9831"/>
                    <a:pt x="14241" y="9216"/>
                  </a:cubicBezTo>
                  <a:cubicBezTo>
                    <a:pt x="15526" y="8602"/>
                    <a:pt x="16934" y="8621"/>
                    <a:pt x="18190" y="8154"/>
                  </a:cubicBezTo>
                  <a:cubicBezTo>
                    <a:pt x="19447" y="7688"/>
                    <a:pt x="21600" y="5862"/>
                    <a:pt x="21392" y="552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8" name="Shape 2394"/>
            <p:cNvSpPr/>
            <p:nvPr/>
          </p:nvSpPr>
          <p:spPr>
            <a:xfrm>
              <a:off x="8993661" y="5267006"/>
              <a:ext cx="493758" cy="500431"/>
            </a:xfrm>
            <a:custGeom>
              <a:avLst/>
              <a:gdLst/>
              <a:ahLst/>
              <a:cxnLst>
                <a:cxn ang="0">
                  <a:pos x="wd2" y="hd2"/>
                </a:cxn>
                <a:cxn ang="5400000">
                  <a:pos x="wd2" y="hd2"/>
                </a:cxn>
                <a:cxn ang="10800000">
                  <a:pos x="wd2" y="hd2"/>
                </a:cxn>
                <a:cxn ang="16200000">
                  <a:pos x="wd2" y="hd2"/>
                </a:cxn>
              </a:cxnLst>
              <a:rect l="0" t="0" r="r" b="b"/>
              <a:pathLst>
                <a:path w="21600" h="21600" extrusionOk="0">
                  <a:moveTo>
                    <a:pt x="20197" y="17313"/>
                  </a:moveTo>
                  <a:cubicBezTo>
                    <a:pt x="20138" y="16125"/>
                    <a:pt x="19433" y="16125"/>
                    <a:pt x="19463" y="15312"/>
                  </a:cubicBezTo>
                  <a:cubicBezTo>
                    <a:pt x="19491" y="14503"/>
                    <a:pt x="19550" y="13779"/>
                    <a:pt x="19258" y="13691"/>
                  </a:cubicBezTo>
                  <a:cubicBezTo>
                    <a:pt x="18962" y="13603"/>
                    <a:pt x="19139" y="12909"/>
                    <a:pt x="19609" y="12214"/>
                  </a:cubicBezTo>
                  <a:cubicBezTo>
                    <a:pt x="20079" y="11519"/>
                    <a:pt x="18758" y="11430"/>
                    <a:pt x="18552" y="10563"/>
                  </a:cubicBezTo>
                  <a:cubicBezTo>
                    <a:pt x="18465" y="10193"/>
                    <a:pt x="18885" y="8945"/>
                    <a:pt x="19427" y="7584"/>
                  </a:cubicBezTo>
                  <a:cubicBezTo>
                    <a:pt x="17782" y="6467"/>
                    <a:pt x="16095" y="5250"/>
                    <a:pt x="16095" y="5250"/>
                  </a:cubicBezTo>
                  <a:lnTo>
                    <a:pt x="16194" y="4045"/>
                  </a:lnTo>
                  <a:lnTo>
                    <a:pt x="8692" y="114"/>
                  </a:lnTo>
                  <a:cubicBezTo>
                    <a:pt x="8643" y="1018"/>
                    <a:pt x="8268" y="1716"/>
                    <a:pt x="7733" y="1959"/>
                  </a:cubicBezTo>
                  <a:cubicBezTo>
                    <a:pt x="7160" y="2219"/>
                    <a:pt x="8525" y="3045"/>
                    <a:pt x="7865" y="3175"/>
                  </a:cubicBezTo>
                  <a:cubicBezTo>
                    <a:pt x="7206" y="3305"/>
                    <a:pt x="5706" y="2568"/>
                    <a:pt x="4651" y="3002"/>
                  </a:cubicBezTo>
                  <a:cubicBezTo>
                    <a:pt x="3940" y="3294"/>
                    <a:pt x="4086" y="1540"/>
                    <a:pt x="4639" y="0"/>
                  </a:cubicBezTo>
                  <a:lnTo>
                    <a:pt x="2984" y="134"/>
                  </a:lnTo>
                  <a:cubicBezTo>
                    <a:pt x="2984" y="134"/>
                    <a:pt x="2533" y="245"/>
                    <a:pt x="2047" y="379"/>
                  </a:cubicBezTo>
                  <a:lnTo>
                    <a:pt x="2373" y="1238"/>
                  </a:lnTo>
                  <a:cubicBezTo>
                    <a:pt x="2373" y="1238"/>
                    <a:pt x="2781" y="2038"/>
                    <a:pt x="2679" y="2541"/>
                  </a:cubicBezTo>
                  <a:cubicBezTo>
                    <a:pt x="2631" y="2769"/>
                    <a:pt x="2267" y="2869"/>
                    <a:pt x="1886" y="2914"/>
                  </a:cubicBezTo>
                  <a:cubicBezTo>
                    <a:pt x="2021" y="3505"/>
                    <a:pt x="1966" y="3944"/>
                    <a:pt x="1966" y="3944"/>
                  </a:cubicBezTo>
                  <a:lnTo>
                    <a:pt x="2474" y="4245"/>
                  </a:lnTo>
                  <a:cubicBezTo>
                    <a:pt x="2474" y="4245"/>
                    <a:pt x="1357" y="6351"/>
                    <a:pt x="848" y="6551"/>
                  </a:cubicBezTo>
                  <a:cubicBezTo>
                    <a:pt x="712" y="6606"/>
                    <a:pt x="393" y="6798"/>
                    <a:pt x="0" y="7046"/>
                  </a:cubicBezTo>
                  <a:cubicBezTo>
                    <a:pt x="298" y="8526"/>
                    <a:pt x="665" y="10285"/>
                    <a:pt x="1215" y="10780"/>
                  </a:cubicBezTo>
                  <a:cubicBezTo>
                    <a:pt x="2229" y="11692"/>
                    <a:pt x="2053" y="12736"/>
                    <a:pt x="2271" y="13345"/>
                  </a:cubicBezTo>
                  <a:cubicBezTo>
                    <a:pt x="2492" y="13952"/>
                    <a:pt x="3373" y="14647"/>
                    <a:pt x="2756" y="14908"/>
                  </a:cubicBezTo>
                  <a:cubicBezTo>
                    <a:pt x="2359" y="15076"/>
                    <a:pt x="2004" y="14656"/>
                    <a:pt x="1651" y="14085"/>
                  </a:cubicBezTo>
                  <a:cubicBezTo>
                    <a:pt x="1614" y="14188"/>
                    <a:pt x="1573" y="14289"/>
                    <a:pt x="1523" y="14386"/>
                  </a:cubicBezTo>
                  <a:cubicBezTo>
                    <a:pt x="1506" y="14420"/>
                    <a:pt x="1473" y="14442"/>
                    <a:pt x="1448" y="14471"/>
                  </a:cubicBezTo>
                  <a:cubicBezTo>
                    <a:pt x="1987" y="14863"/>
                    <a:pt x="2615" y="15278"/>
                    <a:pt x="2883" y="15278"/>
                  </a:cubicBezTo>
                  <a:cubicBezTo>
                    <a:pt x="3390" y="15278"/>
                    <a:pt x="4203" y="15879"/>
                    <a:pt x="4710" y="15979"/>
                  </a:cubicBezTo>
                  <a:cubicBezTo>
                    <a:pt x="5220" y="16078"/>
                    <a:pt x="7033" y="16793"/>
                    <a:pt x="7252" y="17081"/>
                  </a:cubicBezTo>
                  <a:cubicBezTo>
                    <a:pt x="7291" y="17132"/>
                    <a:pt x="7334" y="17199"/>
                    <a:pt x="7381" y="17275"/>
                  </a:cubicBezTo>
                  <a:cubicBezTo>
                    <a:pt x="7814" y="17254"/>
                    <a:pt x="8382" y="17237"/>
                    <a:pt x="8718" y="17279"/>
                  </a:cubicBezTo>
                  <a:cubicBezTo>
                    <a:pt x="8790" y="17214"/>
                    <a:pt x="8881" y="17168"/>
                    <a:pt x="9011" y="17168"/>
                  </a:cubicBezTo>
                  <a:cubicBezTo>
                    <a:pt x="9681" y="17168"/>
                    <a:pt x="10473" y="19676"/>
                    <a:pt x="10438" y="21137"/>
                  </a:cubicBezTo>
                  <a:cubicBezTo>
                    <a:pt x="10839" y="21188"/>
                    <a:pt x="11387" y="21252"/>
                    <a:pt x="11564" y="21252"/>
                  </a:cubicBezTo>
                  <a:cubicBezTo>
                    <a:pt x="11860" y="21252"/>
                    <a:pt x="12212" y="20848"/>
                    <a:pt x="12740" y="21023"/>
                  </a:cubicBezTo>
                  <a:cubicBezTo>
                    <a:pt x="13267" y="21196"/>
                    <a:pt x="12916" y="21600"/>
                    <a:pt x="13386" y="21600"/>
                  </a:cubicBezTo>
                  <a:cubicBezTo>
                    <a:pt x="13855" y="21600"/>
                    <a:pt x="14793" y="21311"/>
                    <a:pt x="15088" y="21369"/>
                  </a:cubicBezTo>
                  <a:cubicBezTo>
                    <a:pt x="15382" y="21425"/>
                    <a:pt x="16204" y="21600"/>
                    <a:pt x="16264" y="21252"/>
                  </a:cubicBezTo>
                  <a:cubicBezTo>
                    <a:pt x="16321" y="20905"/>
                    <a:pt x="16500" y="20384"/>
                    <a:pt x="16909" y="20499"/>
                  </a:cubicBezTo>
                  <a:cubicBezTo>
                    <a:pt x="17319" y="20616"/>
                    <a:pt x="17612" y="20962"/>
                    <a:pt x="18082" y="20557"/>
                  </a:cubicBezTo>
                  <a:cubicBezTo>
                    <a:pt x="18553" y="20153"/>
                    <a:pt x="19316" y="20557"/>
                    <a:pt x="19491" y="20208"/>
                  </a:cubicBezTo>
                  <a:cubicBezTo>
                    <a:pt x="19584" y="20028"/>
                    <a:pt x="20629" y="19528"/>
                    <a:pt x="21600" y="19093"/>
                  </a:cubicBezTo>
                  <a:cubicBezTo>
                    <a:pt x="21544" y="17978"/>
                    <a:pt x="20253" y="18475"/>
                    <a:pt x="20197" y="1731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39" name="Shape 2395"/>
            <p:cNvSpPr/>
            <p:nvPr/>
          </p:nvSpPr>
          <p:spPr>
            <a:xfrm>
              <a:off x="9117882" y="5664515"/>
              <a:ext cx="142058" cy="345590"/>
            </a:xfrm>
            <a:custGeom>
              <a:avLst/>
              <a:gdLst/>
              <a:ahLst/>
              <a:cxnLst>
                <a:cxn ang="0">
                  <a:pos x="wd2" y="hd2"/>
                </a:cxn>
                <a:cxn ang="5400000">
                  <a:pos x="wd2" y="hd2"/>
                </a:cxn>
                <a:cxn ang="10800000">
                  <a:pos x="wd2" y="hd2"/>
                </a:cxn>
                <a:cxn ang="16200000">
                  <a:pos x="wd2" y="hd2"/>
                </a:cxn>
              </a:cxnLst>
              <a:rect l="0" t="0" r="r" b="b"/>
              <a:pathLst>
                <a:path w="20365" h="21203" extrusionOk="0">
                  <a:moveTo>
                    <a:pt x="19586" y="14003"/>
                  </a:moveTo>
                  <a:cubicBezTo>
                    <a:pt x="18713" y="13547"/>
                    <a:pt x="17072" y="12906"/>
                    <a:pt x="15642" y="12377"/>
                  </a:cubicBezTo>
                  <a:cubicBezTo>
                    <a:pt x="15673" y="12580"/>
                    <a:pt x="15621" y="12745"/>
                    <a:pt x="15447" y="12848"/>
                  </a:cubicBezTo>
                  <a:cubicBezTo>
                    <a:pt x="13757" y="13897"/>
                    <a:pt x="8953" y="10625"/>
                    <a:pt x="8379" y="8588"/>
                  </a:cubicBezTo>
                  <a:cubicBezTo>
                    <a:pt x="7799" y="6548"/>
                    <a:pt x="11120" y="5560"/>
                    <a:pt x="9099" y="3646"/>
                  </a:cubicBezTo>
                  <a:cubicBezTo>
                    <a:pt x="7412" y="2044"/>
                    <a:pt x="6359" y="503"/>
                    <a:pt x="7565" y="36"/>
                  </a:cubicBezTo>
                  <a:cubicBezTo>
                    <a:pt x="6463" y="-22"/>
                    <a:pt x="4599" y="0"/>
                    <a:pt x="3179" y="32"/>
                  </a:cubicBezTo>
                  <a:cubicBezTo>
                    <a:pt x="4230" y="776"/>
                    <a:pt x="5757" y="2252"/>
                    <a:pt x="5757" y="2751"/>
                  </a:cubicBezTo>
                  <a:cubicBezTo>
                    <a:pt x="5757" y="3320"/>
                    <a:pt x="4091" y="2608"/>
                    <a:pt x="3426" y="3320"/>
                  </a:cubicBezTo>
                  <a:cubicBezTo>
                    <a:pt x="2762" y="4033"/>
                    <a:pt x="2428" y="7310"/>
                    <a:pt x="3757" y="7879"/>
                  </a:cubicBezTo>
                  <a:cubicBezTo>
                    <a:pt x="5092" y="8452"/>
                    <a:pt x="1092" y="8023"/>
                    <a:pt x="1092" y="8595"/>
                  </a:cubicBezTo>
                  <a:cubicBezTo>
                    <a:pt x="1092" y="9164"/>
                    <a:pt x="762" y="11160"/>
                    <a:pt x="98" y="11303"/>
                  </a:cubicBezTo>
                  <a:cubicBezTo>
                    <a:pt x="-278" y="11382"/>
                    <a:pt x="494" y="11870"/>
                    <a:pt x="1245" y="12528"/>
                  </a:cubicBezTo>
                  <a:cubicBezTo>
                    <a:pt x="1259" y="12528"/>
                    <a:pt x="1301" y="12520"/>
                    <a:pt x="1301" y="12520"/>
                  </a:cubicBezTo>
                  <a:cubicBezTo>
                    <a:pt x="1882" y="12520"/>
                    <a:pt x="4578" y="13920"/>
                    <a:pt x="5736" y="13836"/>
                  </a:cubicBezTo>
                  <a:cubicBezTo>
                    <a:pt x="6891" y="13756"/>
                    <a:pt x="10352" y="13015"/>
                    <a:pt x="10929" y="14168"/>
                  </a:cubicBezTo>
                  <a:cubicBezTo>
                    <a:pt x="11506" y="15319"/>
                    <a:pt x="9197" y="17296"/>
                    <a:pt x="9579" y="17790"/>
                  </a:cubicBezTo>
                  <a:cubicBezTo>
                    <a:pt x="9965" y="18284"/>
                    <a:pt x="15162" y="21578"/>
                    <a:pt x="15548" y="21167"/>
                  </a:cubicBezTo>
                  <a:cubicBezTo>
                    <a:pt x="15931" y="20755"/>
                    <a:pt x="14393" y="19272"/>
                    <a:pt x="16122" y="18613"/>
                  </a:cubicBezTo>
                  <a:cubicBezTo>
                    <a:pt x="17858" y="17956"/>
                    <a:pt x="19972" y="18778"/>
                    <a:pt x="19778" y="16803"/>
                  </a:cubicBezTo>
                  <a:cubicBezTo>
                    <a:pt x="19586" y="14825"/>
                    <a:pt x="21322" y="14908"/>
                    <a:pt x="19586" y="1400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0" name="Shape 2396"/>
            <p:cNvSpPr/>
            <p:nvPr/>
          </p:nvSpPr>
          <p:spPr>
            <a:xfrm>
              <a:off x="15080530" y="6186247"/>
              <a:ext cx="132796" cy="94117"/>
            </a:xfrm>
            <a:custGeom>
              <a:avLst/>
              <a:gdLst/>
              <a:ahLst/>
              <a:cxnLst>
                <a:cxn ang="0">
                  <a:pos x="wd2" y="hd2"/>
                </a:cxn>
                <a:cxn ang="5400000">
                  <a:pos x="wd2" y="hd2"/>
                </a:cxn>
                <a:cxn ang="10800000">
                  <a:pos x="wd2" y="hd2"/>
                </a:cxn>
                <a:cxn ang="16200000">
                  <a:pos x="wd2" y="hd2"/>
                </a:cxn>
              </a:cxnLst>
              <a:rect l="0" t="0" r="r" b="b"/>
              <a:pathLst>
                <a:path w="19065" h="17117" extrusionOk="0">
                  <a:moveTo>
                    <a:pt x="6" y="352"/>
                  </a:moveTo>
                  <a:cubicBezTo>
                    <a:pt x="-395" y="-2697"/>
                    <a:pt x="21205" y="14993"/>
                    <a:pt x="18892" y="16948"/>
                  </a:cubicBezTo>
                  <a:cubicBezTo>
                    <a:pt x="16576" y="18903"/>
                    <a:pt x="392" y="3282"/>
                    <a:pt x="6" y="35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1" name="Shape 2397"/>
            <p:cNvSpPr/>
            <p:nvPr/>
          </p:nvSpPr>
          <p:spPr>
            <a:xfrm>
              <a:off x="10732766" y="3229767"/>
              <a:ext cx="346349" cy="229664"/>
            </a:xfrm>
            <a:custGeom>
              <a:avLst/>
              <a:gdLst/>
              <a:ahLst/>
              <a:cxnLst>
                <a:cxn ang="0">
                  <a:pos x="wd2" y="hd2"/>
                </a:cxn>
                <a:cxn ang="5400000">
                  <a:pos x="wd2" y="hd2"/>
                </a:cxn>
                <a:cxn ang="10800000">
                  <a:pos x="wd2" y="hd2"/>
                </a:cxn>
                <a:cxn ang="16200000">
                  <a:pos x="wd2" y="hd2"/>
                </a:cxn>
              </a:cxnLst>
              <a:rect l="0" t="0" r="r" b="b"/>
              <a:pathLst>
                <a:path w="21444" h="21140" extrusionOk="0">
                  <a:moveTo>
                    <a:pt x="17462" y="17183"/>
                  </a:moveTo>
                  <a:cubicBezTo>
                    <a:pt x="18085" y="17739"/>
                    <a:pt x="17960" y="18483"/>
                    <a:pt x="18542" y="18355"/>
                  </a:cubicBezTo>
                  <a:cubicBezTo>
                    <a:pt x="19021" y="18257"/>
                    <a:pt x="20023" y="18576"/>
                    <a:pt x="20507" y="19273"/>
                  </a:cubicBezTo>
                  <a:cubicBezTo>
                    <a:pt x="21017" y="19090"/>
                    <a:pt x="21444" y="19016"/>
                    <a:pt x="21444" y="19016"/>
                  </a:cubicBezTo>
                  <a:cubicBezTo>
                    <a:pt x="21444" y="19016"/>
                    <a:pt x="20999" y="14726"/>
                    <a:pt x="20887" y="13409"/>
                  </a:cubicBezTo>
                  <a:cubicBezTo>
                    <a:pt x="20777" y="12087"/>
                    <a:pt x="18111" y="10764"/>
                    <a:pt x="18111" y="10764"/>
                  </a:cubicBezTo>
                  <a:lnTo>
                    <a:pt x="17667" y="7138"/>
                  </a:lnTo>
                  <a:cubicBezTo>
                    <a:pt x="17667" y="7138"/>
                    <a:pt x="14561" y="7799"/>
                    <a:pt x="14007" y="7468"/>
                  </a:cubicBezTo>
                  <a:cubicBezTo>
                    <a:pt x="13452" y="7138"/>
                    <a:pt x="12231" y="7964"/>
                    <a:pt x="11677" y="6807"/>
                  </a:cubicBezTo>
                  <a:cubicBezTo>
                    <a:pt x="11121" y="5653"/>
                    <a:pt x="10122" y="7633"/>
                    <a:pt x="9125" y="6644"/>
                  </a:cubicBezTo>
                  <a:cubicBezTo>
                    <a:pt x="8126" y="5653"/>
                    <a:pt x="5240" y="6975"/>
                    <a:pt x="5129" y="6148"/>
                  </a:cubicBezTo>
                  <a:cubicBezTo>
                    <a:pt x="5018" y="5322"/>
                    <a:pt x="6350" y="3509"/>
                    <a:pt x="7125" y="3674"/>
                  </a:cubicBezTo>
                  <a:cubicBezTo>
                    <a:pt x="7313" y="3712"/>
                    <a:pt x="7624" y="3725"/>
                    <a:pt x="7993" y="3710"/>
                  </a:cubicBezTo>
                  <a:cubicBezTo>
                    <a:pt x="8357" y="2839"/>
                    <a:pt x="9182" y="768"/>
                    <a:pt x="8985" y="279"/>
                  </a:cubicBezTo>
                  <a:cubicBezTo>
                    <a:pt x="8735" y="-337"/>
                    <a:pt x="7737" y="157"/>
                    <a:pt x="7073" y="896"/>
                  </a:cubicBezTo>
                  <a:cubicBezTo>
                    <a:pt x="6406" y="1639"/>
                    <a:pt x="5162" y="525"/>
                    <a:pt x="4911" y="1639"/>
                  </a:cubicBezTo>
                  <a:cubicBezTo>
                    <a:pt x="4662" y="2749"/>
                    <a:pt x="4331" y="3864"/>
                    <a:pt x="3583" y="3864"/>
                  </a:cubicBezTo>
                  <a:cubicBezTo>
                    <a:pt x="2835" y="3864"/>
                    <a:pt x="3415" y="5720"/>
                    <a:pt x="2668" y="6211"/>
                  </a:cubicBezTo>
                  <a:cubicBezTo>
                    <a:pt x="1920" y="6707"/>
                    <a:pt x="174" y="6582"/>
                    <a:pt x="9" y="7694"/>
                  </a:cubicBezTo>
                  <a:cubicBezTo>
                    <a:pt x="-156" y="8804"/>
                    <a:pt x="1920" y="9547"/>
                    <a:pt x="1755" y="10905"/>
                  </a:cubicBezTo>
                  <a:cubicBezTo>
                    <a:pt x="1590" y="12267"/>
                    <a:pt x="2835" y="13748"/>
                    <a:pt x="2087" y="14615"/>
                  </a:cubicBezTo>
                  <a:cubicBezTo>
                    <a:pt x="1447" y="15354"/>
                    <a:pt x="871" y="16558"/>
                    <a:pt x="926" y="18976"/>
                  </a:cubicBezTo>
                  <a:cubicBezTo>
                    <a:pt x="1468" y="19490"/>
                    <a:pt x="1986" y="19948"/>
                    <a:pt x="2243" y="19182"/>
                  </a:cubicBezTo>
                  <a:cubicBezTo>
                    <a:pt x="2688" y="17860"/>
                    <a:pt x="5129" y="19182"/>
                    <a:pt x="5129" y="18027"/>
                  </a:cubicBezTo>
                  <a:cubicBezTo>
                    <a:pt x="5129" y="16870"/>
                    <a:pt x="7794" y="17201"/>
                    <a:pt x="7794" y="16048"/>
                  </a:cubicBezTo>
                  <a:cubicBezTo>
                    <a:pt x="7794" y="14892"/>
                    <a:pt x="9345" y="12252"/>
                    <a:pt x="10343" y="12417"/>
                  </a:cubicBezTo>
                  <a:cubicBezTo>
                    <a:pt x="11342" y="12582"/>
                    <a:pt x="10235" y="15057"/>
                    <a:pt x="11456" y="15881"/>
                  </a:cubicBezTo>
                  <a:cubicBezTo>
                    <a:pt x="12676" y="16707"/>
                    <a:pt x="10899" y="19677"/>
                    <a:pt x="11566" y="20832"/>
                  </a:cubicBezTo>
                  <a:cubicBezTo>
                    <a:pt x="11816" y="21263"/>
                    <a:pt x="12299" y="21189"/>
                    <a:pt x="12894" y="20930"/>
                  </a:cubicBezTo>
                  <a:cubicBezTo>
                    <a:pt x="13346" y="20736"/>
                    <a:pt x="13862" y="20439"/>
                    <a:pt x="14391" y="20180"/>
                  </a:cubicBezTo>
                  <a:cubicBezTo>
                    <a:pt x="15482" y="18746"/>
                    <a:pt x="16966" y="16741"/>
                    <a:pt x="17462" y="1718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2" name="Shape 2398"/>
            <p:cNvSpPr/>
            <p:nvPr/>
          </p:nvSpPr>
          <p:spPr>
            <a:xfrm>
              <a:off x="4099320" y="4049631"/>
              <a:ext cx="34698" cy="71140"/>
            </a:xfrm>
            <a:custGeom>
              <a:avLst/>
              <a:gdLst/>
              <a:ahLst/>
              <a:cxnLst>
                <a:cxn ang="0">
                  <a:pos x="wd2" y="hd2"/>
                </a:cxn>
                <a:cxn ang="5400000">
                  <a:pos x="wd2" y="hd2"/>
                </a:cxn>
                <a:cxn ang="10800000">
                  <a:pos x="wd2" y="hd2"/>
                </a:cxn>
                <a:cxn ang="16200000">
                  <a:pos x="wd2" y="hd2"/>
                </a:cxn>
              </a:cxnLst>
              <a:rect l="0" t="0" r="r" b="b"/>
              <a:pathLst>
                <a:path w="19337" h="18326" extrusionOk="0">
                  <a:moveTo>
                    <a:pt x="18788" y="17951"/>
                  </a:moveTo>
                  <a:cubicBezTo>
                    <a:pt x="17179" y="19489"/>
                    <a:pt x="8850" y="15964"/>
                    <a:pt x="8633" y="13264"/>
                  </a:cubicBezTo>
                  <a:cubicBezTo>
                    <a:pt x="8417" y="10570"/>
                    <a:pt x="0" y="10070"/>
                    <a:pt x="0" y="5383"/>
                  </a:cubicBezTo>
                  <a:cubicBezTo>
                    <a:pt x="0" y="683"/>
                    <a:pt x="4104" y="-2111"/>
                    <a:pt x="9282" y="1983"/>
                  </a:cubicBezTo>
                  <a:cubicBezTo>
                    <a:pt x="14468" y="6077"/>
                    <a:pt x="11013" y="8770"/>
                    <a:pt x="11872" y="10770"/>
                  </a:cubicBezTo>
                  <a:cubicBezTo>
                    <a:pt x="12737" y="12758"/>
                    <a:pt x="21600" y="15264"/>
                    <a:pt x="18788" y="17951"/>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3" name="Shape 2399"/>
            <p:cNvSpPr/>
            <p:nvPr/>
          </p:nvSpPr>
          <p:spPr>
            <a:xfrm>
              <a:off x="4844651" y="4745274"/>
              <a:ext cx="43883" cy="35658"/>
            </a:xfrm>
            <a:custGeom>
              <a:avLst/>
              <a:gdLst/>
              <a:ahLst/>
              <a:cxnLst>
                <a:cxn ang="0">
                  <a:pos x="wd2" y="hd2"/>
                </a:cxn>
                <a:cxn ang="5400000">
                  <a:pos x="wd2" y="hd2"/>
                </a:cxn>
                <a:cxn ang="10800000">
                  <a:pos x="wd2" y="hd2"/>
                </a:cxn>
                <a:cxn ang="16200000">
                  <a:pos x="wd2" y="hd2"/>
                </a:cxn>
              </a:cxnLst>
              <a:rect l="0" t="0" r="r" b="b"/>
              <a:pathLst>
                <a:path w="17214" h="17271" extrusionOk="0">
                  <a:moveTo>
                    <a:pt x="1199" y="16283"/>
                  </a:moveTo>
                  <a:cubicBezTo>
                    <a:pt x="-1170" y="13556"/>
                    <a:pt x="4707" y="8197"/>
                    <a:pt x="743" y="5953"/>
                  </a:cubicBezTo>
                  <a:cubicBezTo>
                    <a:pt x="-3212" y="3696"/>
                    <a:pt x="9722" y="-2873"/>
                    <a:pt x="13824" y="1428"/>
                  </a:cubicBezTo>
                  <a:cubicBezTo>
                    <a:pt x="17936" y="5765"/>
                    <a:pt x="18388" y="12334"/>
                    <a:pt x="14738" y="14214"/>
                  </a:cubicBezTo>
                  <a:cubicBezTo>
                    <a:pt x="11083" y="16095"/>
                    <a:pt x="3327" y="18727"/>
                    <a:pt x="1199" y="16283"/>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4" name="Shape 2400"/>
            <p:cNvSpPr/>
            <p:nvPr/>
          </p:nvSpPr>
          <p:spPr>
            <a:xfrm>
              <a:off x="9614770" y="3229767"/>
              <a:ext cx="151954" cy="129549"/>
            </a:xfrm>
            <a:custGeom>
              <a:avLst/>
              <a:gdLst/>
              <a:ahLst/>
              <a:cxnLst>
                <a:cxn ang="0">
                  <a:pos x="wd2" y="hd2"/>
                </a:cxn>
                <a:cxn ang="5400000">
                  <a:pos x="wd2" y="hd2"/>
                </a:cxn>
                <a:cxn ang="10800000">
                  <a:pos x="wd2" y="hd2"/>
                </a:cxn>
                <a:cxn ang="16200000">
                  <a:pos x="wd2" y="hd2"/>
                </a:cxn>
              </a:cxnLst>
              <a:rect l="0" t="0" r="r" b="b"/>
              <a:pathLst>
                <a:path w="21600" h="21414" extrusionOk="0">
                  <a:moveTo>
                    <a:pt x="20324" y="16637"/>
                  </a:moveTo>
                  <a:cubicBezTo>
                    <a:pt x="20324" y="14868"/>
                    <a:pt x="16320" y="13312"/>
                    <a:pt x="16320" y="11094"/>
                  </a:cubicBezTo>
                  <a:cubicBezTo>
                    <a:pt x="16320" y="8872"/>
                    <a:pt x="13647" y="6875"/>
                    <a:pt x="14026" y="5107"/>
                  </a:cubicBezTo>
                  <a:cubicBezTo>
                    <a:pt x="14292" y="3880"/>
                    <a:pt x="12947" y="2147"/>
                    <a:pt x="12257" y="747"/>
                  </a:cubicBezTo>
                  <a:cubicBezTo>
                    <a:pt x="10495" y="270"/>
                    <a:pt x="8253" y="-171"/>
                    <a:pt x="6536" y="66"/>
                  </a:cubicBezTo>
                  <a:cubicBezTo>
                    <a:pt x="4142" y="394"/>
                    <a:pt x="2356" y="1185"/>
                    <a:pt x="0" y="1602"/>
                  </a:cubicBezTo>
                  <a:cubicBezTo>
                    <a:pt x="1262" y="3827"/>
                    <a:pt x="369" y="4441"/>
                    <a:pt x="1438" y="7545"/>
                  </a:cubicBezTo>
                  <a:cubicBezTo>
                    <a:pt x="2576" y="10874"/>
                    <a:pt x="5446" y="9101"/>
                    <a:pt x="6398" y="9983"/>
                  </a:cubicBezTo>
                  <a:cubicBezTo>
                    <a:pt x="6763" y="10328"/>
                    <a:pt x="7191" y="11475"/>
                    <a:pt x="7577" y="12742"/>
                  </a:cubicBezTo>
                  <a:cubicBezTo>
                    <a:pt x="7756" y="12722"/>
                    <a:pt x="7929" y="12698"/>
                    <a:pt x="8181" y="12751"/>
                  </a:cubicBezTo>
                  <a:cubicBezTo>
                    <a:pt x="9236" y="12971"/>
                    <a:pt x="9639" y="13613"/>
                    <a:pt x="9881" y="14407"/>
                  </a:cubicBezTo>
                  <a:cubicBezTo>
                    <a:pt x="11219" y="14768"/>
                    <a:pt x="12416" y="15810"/>
                    <a:pt x="13037" y="16135"/>
                  </a:cubicBezTo>
                  <a:cubicBezTo>
                    <a:pt x="13864" y="16556"/>
                    <a:pt x="14413" y="15277"/>
                    <a:pt x="16065" y="17415"/>
                  </a:cubicBezTo>
                  <a:cubicBezTo>
                    <a:pt x="17503" y="19275"/>
                    <a:pt x="17613" y="19757"/>
                    <a:pt x="17437" y="21413"/>
                  </a:cubicBezTo>
                  <a:cubicBezTo>
                    <a:pt x="18917" y="21429"/>
                    <a:pt x="20307" y="21032"/>
                    <a:pt x="21600" y="20386"/>
                  </a:cubicBezTo>
                  <a:cubicBezTo>
                    <a:pt x="20952" y="19039"/>
                    <a:pt x="20324" y="17503"/>
                    <a:pt x="20324" y="1663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5" name="Shape 2401"/>
            <p:cNvSpPr/>
            <p:nvPr/>
          </p:nvSpPr>
          <p:spPr>
            <a:xfrm>
              <a:off x="9689303" y="3180079"/>
              <a:ext cx="217730" cy="184368"/>
            </a:xfrm>
            <a:custGeom>
              <a:avLst/>
              <a:gdLst/>
              <a:ahLst/>
              <a:cxnLst>
                <a:cxn ang="0">
                  <a:pos x="wd2" y="hd2"/>
                </a:cxn>
                <a:cxn ang="5400000">
                  <a:pos x="wd2" y="hd2"/>
                </a:cxn>
                <a:cxn ang="10800000">
                  <a:pos x="wd2" y="hd2"/>
                </a:cxn>
                <a:cxn ang="16200000">
                  <a:pos x="wd2" y="hd2"/>
                </a:cxn>
              </a:cxnLst>
              <a:rect l="0" t="0" r="r" b="b"/>
              <a:pathLst>
                <a:path w="20767" h="21600" extrusionOk="0">
                  <a:moveTo>
                    <a:pt x="2115" y="14943"/>
                  </a:moveTo>
                  <a:cubicBezTo>
                    <a:pt x="1699" y="14713"/>
                    <a:pt x="898" y="13974"/>
                    <a:pt x="0" y="13721"/>
                  </a:cubicBezTo>
                  <a:cubicBezTo>
                    <a:pt x="275" y="14653"/>
                    <a:pt x="250" y="15878"/>
                    <a:pt x="1423" y="16535"/>
                  </a:cubicBezTo>
                  <a:cubicBezTo>
                    <a:pt x="3302" y="17584"/>
                    <a:pt x="569" y="18001"/>
                    <a:pt x="4332" y="18632"/>
                  </a:cubicBezTo>
                  <a:cubicBezTo>
                    <a:pt x="4582" y="18678"/>
                    <a:pt x="4827" y="18684"/>
                    <a:pt x="5070" y="18684"/>
                  </a:cubicBezTo>
                  <a:cubicBezTo>
                    <a:pt x="5188" y="17510"/>
                    <a:pt x="5114" y="17171"/>
                    <a:pt x="4147" y="15853"/>
                  </a:cubicBezTo>
                  <a:cubicBezTo>
                    <a:pt x="3041" y="14337"/>
                    <a:pt x="2670" y="15244"/>
                    <a:pt x="2115" y="14943"/>
                  </a:cubicBezTo>
                  <a:close/>
                  <a:moveTo>
                    <a:pt x="20320" y="7126"/>
                  </a:moveTo>
                  <a:cubicBezTo>
                    <a:pt x="19795" y="5952"/>
                    <a:pt x="18166" y="3570"/>
                    <a:pt x="16456" y="992"/>
                  </a:cubicBezTo>
                  <a:cubicBezTo>
                    <a:pt x="15926" y="2933"/>
                    <a:pt x="14031" y="2388"/>
                    <a:pt x="13663" y="3508"/>
                  </a:cubicBezTo>
                  <a:cubicBezTo>
                    <a:pt x="13281" y="4684"/>
                    <a:pt x="12318" y="3269"/>
                    <a:pt x="11742" y="3508"/>
                  </a:cubicBezTo>
                  <a:cubicBezTo>
                    <a:pt x="11166" y="3741"/>
                    <a:pt x="9821" y="912"/>
                    <a:pt x="8477" y="677"/>
                  </a:cubicBezTo>
                  <a:cubicBezTo>
                    <a:pt x="8072" y="605"/>
                    <a:pt x="7590" y="333"/>
                    <a:pt x="7109" y="0"/>
                  </a:cubicBezTo>
                  <a:cubicBezTo>
                    <a:pt x="6554" y="728"/>
                    <a:pt x="6047" y="1541"/>
                    <a:pt x="6239" y="1933"/>
                  </a:cubicBezTo>
                  <a:cubicBezTo>
                    <a:pt x="6623" y="2720"/>
                    <a:pt x="8285" y="3508"/>
                    <a:pt x="7646" y="4292"/>
                  </a:cubicBezTo>
                  <a:cubicBezTo>
                    <a:pt x="7007" y="5082"/>
                    <a:pt x="4957" y="4767"/>
                    <a:pt x="4318" y="3977"/>
                  </a:cubicBezTo>
                  <a:cubicBezTo>
                    <a:pt x="3675" y="3192"/>
                    <a:pt x="1756" y="1933"/>
                    <a:pt x="1375" y="2879"/>
                  </a:cubicBezTo>
                  <a:cubicBezTo>
                    <a:pt x="988" y="3823"/>
                    <a:pt x="3041" y="5867"/>
                    <a:pt x="2782" y="7126"/>
                  </a:cubicBezTo>
                  <a:cubicBezTo>
                    <a:pt x="2527" y="8382"/>
                    <a:pt x="4318" y="9798"/>
                    <a:pt x="4318" y="11373"/>
                  </a:cubicBezTo>
                  <a:cubicBezTo>
                    <a:pt x="4318" y="12942"/>
                    <a:pt x="7007" y="14045"/>
                    <a:pt x="7007" y="15301"/>
                  </a:cubicBezTo>
                  <a:cubicBezTo>
                    <a:pt x="7007" y="15912"/>
                    <a:pt x="7428" y="17001"/>
                    <a:pt x="7863" y="17959"/>
                  </a:cubicBezTo>
                  <a:cubicBezTo>
                    <a:pt x="9965" y="16864"/>
                    <a:pt x="11691" y="14849"/>
                    <a:pt x="13049" y="14013"/>
                  </a:cubicBezTo>
                  <a:cubicBezTo>
                    <a:pt x="15100" y="12754"/>
                    <a:pt x="14246" y="18007"/>
                    <a:pt x="13903" y="18846"/>
                  </a:cubicBezTo>
                  <a:cubicBezTo>
                    <a:pt x="13665" y="19428"/>
                    <a:pt x="15294" y="20801"/>
                    <a:pt x="17004" y="21600"/>
                  </a:cubicBezTo>
                  <a:cubicBezTo>
                    <a:pt x="16946" y="20463"/>
                    <a:pt x="17168" y="19349"/>
                    <a:pt x="17763" y="18451"/>
                  </a:cubicBezTo>
                  <a:cubicBezTo>
                    <a:pt x="19938" y="15145"/>
                    <a:pt x="21600" y="9960"/>
                    <a:pt x="20320" y="712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6" name="Shape 2402"/>
            <p:cNvSpPr/>
            <p:nvPr/>
          </p:nvSpPr>
          <p:spPr>
            <a:xfrm>
              <a:off x="10409790" y="3378834"/>
              <a:ext cx="646212" cy="461003"/>
            </a:xfrm>
            <a:custGeom>
              <a:avLst/>
              <a:gdLst/>
              <a:ahLst/>
              <a:cxnLst>
                <a:cxn ang="0">
                  <a:pos x="wd2" y="hd2"/>
                </a:cxn>
                <a:cxn ang="5400000">
                  <a:pos x="wd2" y="hd2"/>
                </a:cxn>
                <a:cxn ang="10800000">
                  <a:pos x="wd2" y="hd2"/>
                </a:cxn>
                <a:cxn ang="16200000">
                  <a:pos x="wd2" y="hd2"/>
                </a:cxn>
              </a:cxnLst>
              <a:rect l="0" t="0" r="r" b="b"/>
              <a:pathLst>
                <a:path w="21396" h="21310" extrusionOk="0">
                  <a:moveTo>
                    <a:pt x="20618" y="2986"/>
                  </a:moveTo>
                  <a:cubicBezTo>
                    <a:pt x="20308" y="3049"/>
                    <a:pt x="20374" y="2677"/>
                    <a:pt x="20042" y="2397"/>
                  </a:cubicBezTo>
                  <a:cubicBezTo>
                    <a:pt x="19777" y="2175"/>
                    <a:pt x="18984" y="3182"/>
                    <a:pt x="18400" y="3900"/>
                  </a:cubicBezTo>
                  <a:cubicBezTo>
                    <a:pt x="18125" y="4028"/>
                    <a:pt x="17855" y="4171"/>
                    <a:pt x="17618" y="4271"/>
                  </a:cubicBezTo>
                  <a:cubicBezTo>
                    <a:pt x="17291" y="4406"/>
                    <a:pt x="17024" y="4451"/>
                    <a:pt x="16888" y="4230"/>
                  </a:cubicBezTo>
                  <a:cubicBezTo>
                    <a:pt x="16531" y="3650"/>
                    <a:pt x="17482" y="2158"/>
                    <a:pt x="16829" y="1745"/>
                  </a:cubicBezTo>
                  <a:cubicBezTo>
                    <a:pt x="16176" y="1331"/>
                    <a:pt x="16768" y="86"/>
                    <a:pt x="16234" y="4"/>
                  </a:cubicBezTo>
                  <a:cubicBezTo>
                    <a:pt x="15701" y="-79"/>
                    <a:pt x="14870" y="1247"/>
                    <a:pt x="14870" y="1828"/>
                  </a:cubicBezTo>
                  <a:cubicBezTo>
                    <a:pt x="14870" y="2406"/>
                    <a:pt x="13447" y="2240"/>
                    <a:pt x="13447" y="2821"/>
                  </a:cubicBezTo>
                  <a:cubicBezTo>
                    <a:pt x="13447" y="3401"/>
                    <a:pt x="12140" y="2737"/>
                    <a:pt x="11902" y="3401"/>
                  </a:cubicBezTo>
                  <a:cubicBezTo>
                    <a:pt x="11666" y="4063"/>
                    <a:pt x="11013" y="2904"/>
                    <a:pt x="10597" y="2904"/>
                  </a:cubicBezTo>
                  <a:cubicBezTo>
                    <a:pt x="10181" y="2904"/>
                    <a:pt x="9884" y="2077"/>
                    <a:pt x="9351" y="2323"/>
                  </a:cubicBezTo>
                  <a:cubicBezTo>
                    <a:pt x="8818" y="2572"/>
                    <a:pt x="8520" y="2077"/>
                    <a:pt x="8104" y="1992"/>
                  </a:cubicBezTo>
                  <a:cubicBezTo>
                    <a:pt x="7689" y="1911"/>
                    <a:pt x="7392" y="3235"/>
                    <a:pt x="6919" y="2986"/>
                  </a:cubicBezTo>
                  <a:cubicBezTo>
                    <a:pt x="6443" y="2737"/>
                    <a:pt x="6205" y="4230"/>
                    <a:pt x="6027" y="5059"/>
                  </a:cubicBezTo>
                  <a:cubicBezTo>
                    <a:pt x="5849" y="5886"/>
                    <a:pt x="3831" y="5886"/>
                    <a:pt x="3891" y="6797"/>
                  </a:cubicBezTo>
                  <a:cubicBezTo>
                    <a:pt x="3950" y="7709"/>
                    <a:pt x="2704" y="8042"/>
                    <a:pt x="2586" y="7461"/>
                  </a:cubicBezTo>
                  <a:cubicBezTo>
                    <a:pt x="2467" y="6881"/>
                    <a:pt x="1695" y="7212"/>
                    <a:pt x="1517" y="7046"/>
                  </a:cubicBezTo>
                  <a:cubicBezTo>
                    <a:pt x="1339" y="6881"/>
                    <a:pt x="805" y="7212"/>
                    <a:pt x="864" y="8042"/>
                  </a:cubicBezTo>
                  <a:cubicBezTo>
                    <a:pt x="923" y="8869"/>
                    <a:pt x="331" y="9366"/>
                    <a:pt x="272" y="9697"/>
                  </a:cubicBezTo>
                  <a:cubicBezTo>
                    <a:pt x="213" y="10030"/>
                    <a:pt x="-144" y="11024"/>
                    <a:pt x="92" y="11521"/>
                  </a:cubicBezTo>
                  <a:cubicBezTo>
                    <a:pt x="331" y="12016"/>
                    <a:pt x="-204" y="12846"/>
                    <a:pt x="92" y="13758"/>
                  </a:cubicBezTo>
                  <a:cubicBezTo>
                    <a:pt x="390" y="14669"/>
                    <a:pt x="213" y="15828"/>
                    <a:pt x="331" y="16160"/>
                  </a:cubicBezTo>
                  <a:cubicBezTo>
                    <a:pt x="449" y="16492"/>
                    <a:pt x="1576" y="16326"/>
                    <a:pt x="1814" y="17237"/>
                  </a:cubicBezTo>
                  <a:cubicBezTo>
                    <a:pt x="2052" y="18148"/>
                    <a:pt x="331" y="19723"/>
                    <a:pt x="272" y="20219"/>
                  </a:cubicBezTo>
                  <a:cubicBezTo>
                    <a:pt x="246" y="20428"/>
                    <a:pt x="389" y="20664"/>
                    <a:pt x="575" y="20918"/>
                  </a:cubicBezTo>
                  <a:cubicBezTo>
                    <a:pt x="1252" y="20958"/>
                    <a:pt x="2109" y="21075"/>
                    <a:pt x="2886" y="21272"/>
                  </a:cubicBezTo>
                  <a:cubicBezTo>
                    <a:pt x="3863" y="21521"/>
                    <a:pt x="8841" y="20467"/>
                    <a:pt x="8929" y="20219"/>
                  </a:cubicBezTo>
                  <a:cubicBezTo>
                    <a:pt x="9019" y="19970"/>
                    <a:pt x="8753" y="18417"/>
                    <a:pt x="8796" y="18107"/>
                  </a:cubicBezTo>
                  <a:cubicBezTo>
                    <a:pt x="8841" y="17799"/>
                    <a:pt x="9463" y="17053"/>
                    <a:pt x="9997" y="17115"/>
                  </a:cubicBezTo>
                  <a:cubicBezTo>
                    <a:pt x="10529" y="17177"/>
                    <a:pt x="11019" y="17300"/>
                    <a:pt x="11019" y="16741"/>
                  </a:cubicBezTo>
                  <a:cubicBezTo>
                    <a:pt x="11019" y="16184"/>
                    <a:pt x="12485" y="15502"/>
                    <a:pt x="12619" y="15997"/>
                  </a:cubicBezTo>
                  <a:cubicBezTo>
                    <a:pt x="12753" y="16496"/>
                    <a:pt x="13286" y="16309"/>
                    <a:pt x="13329" y="15067"/>
                  </a:cubicBezTo>
                  <a:cubicBezTo>
                    <a:pt x="13374" y="13826"/>
                    <a:pt x="13286" y="12896"/>
                    <a:pt x="13819" y="12834"/>
                  </a:cubicBezTo>
                  <a:cubicBezTo>
                    <a:pt x="14352" y="12772"/>
                    <a:pt x="14886" y="12337"/>
                    <a:pt x="14841" y="11964"/>
                  </a:cubicBezTo>
                  <a:cubicBezTo>
                    <a:pt x="14796" y="11592"/>
                    <a:pt x="14174" y="10848"/>
                    <a:pt x="14352" y="10599"/>
                  </a:cubicBezTo>
                  <a:cubicBezTo>
                    <a:pt x="14530" y="10352"/>
                    <a:pt x="15863" y="11221"/>
                    <a:pt x="16041" y="10660"/>
                  </a:cubicBezTo>
                  <a:cubicBezTo>
                    <a:pt x="16220" y="10103"/>
                    <a:pt x="15952" y="9482"/>
                    <a:pt x="16173" y="8987"/>
                  </a:cubicBezTo>
                  <a:cubicBezTo>
                    <a:pt x="16397" y="8491"/>
                    <a:pt x="16930" y="7994"/>
                    <a:pt x="16886" y="7498"/>
                  </a:cubicBezTo>
                  <a:cubicBezTo>
                    <a:pt x="16841" y="7001"/>
                    <a:pt x="16930" y="6691"/>
                    <a:pt x="16618" y="6257"/>
                  </a:cubicBezTo>
                  <a:cubicBezTo>
                    <a:pt x="16307" y="5822"/>
                    <a:pt x="16440" y="5263"/>
                    <a:pt x="16841" y="5201"/>
                  </a:cubicBezTo>
                  <a:cubicBezTo>
                    <a:pt x="16910" y="5191"/>
                    <a:pt x="16987" y="5139"/>
                    <a:pt x="17065" y="5068"/>
                  </a:cubicBezTo>
                  <a:cubicBezTo>
                    <a:pt x="17373" y="4982"/>
                    <a:pt x="17638" y="4898"/>
                    <a:pt x="17842" y="4688"/>
                  </a:cubicBezTo>
                  <a:cubicBezTo>
                    <a:pt x="18398" y="4113"/>
                    <a:pt x="19462" y="3638"/>
                    <a:pt x="19871" y="3846"/>
                  </a:cubicBezTo>
                  <a:cubicBezTo>
                    <a:pt x="20206" y="4017"/>
                    <a:pt x="20945" y="3873"/>
                    <a:pt x="21396" y="3201"/>
                  </a:cubicBezTo>
                  <a:cubicBezTo>
                    <a:pt x="21129" y="3028"/>
                    <a:pt x="20802" y="2949"/>
                    <a:pt x="20618" y="2986"/>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7" name="Shape 2403"/>
            <p:cNvSpPr/>
            <p:nvPr/>
          </p:nvSpPr>
          <p:spPr>
            <a:xfrm>
              <a:off x="10434634" y="3453367"/>
              <a:ext cx="750865" cy="677956"/>
            </a:xfrm>
            <a:custGeom>
              <a:avLst/>
              <a:gdLst/>
              <a:ahLst/>
              <a:cxnLst>
                <a:cxn ang="0">
                  <a:pos x="wd2" y="hd2"/>
                </a:cxn>
                <a:cxn ang="5400000">
                  <a:pos x="wd2" y="hd2"/>
                </a:cxn>
                <a:cxn ang="10800000">
                  <a:pos x="wd2" y="hd2"/>
                </a:cxn>
                <a:cxn ang="16200000">
                  <a:pos x="wd2" y="hd2"/>
                </a:cxn>
              </a:cxnLst>
              <a:rect l="0" t="0" r="r" b="b"/>
              <a:pathLst>
                <a:path w="21600" h="21600" extrusionOk="0">
                  <a:moveTo>
                    <a:pt x="20580" y="2244"/>
                  </a:moveTo>
                  <a:cubicBezTo>
                    <a:pt x="19973" y="1923"/>
                    <a:pt x="19914" y="1347"/>
                    <a:pt x="19914" y="1154"/>
                  </a:cubicBezTo>
                  <a:cubicBezTo>
                    <a:pt x="19914" y="986"/>
                    <a:pt x="19226" y="521"/>
                    <a:pt x="18724" y="85"/>
                  </a:cubicBezTo>
                  <a:cubicBezTo>
                    <a:pt x="18658" y="96"/>
                    <a:pt x="18503" y="123"/>
                    <a:pt x="18328" y="171"/>
                  </a:cubicBezTo>
                  <a:cubicBezTo>
                    <a:pt x="18265" y="102"/>
                    <a:pt x="18180" y="47"/>
                    <a:pt x="18090" y="0"/>
                  </a:cubicBezTo>
                  <a:cubicBezTo>
                    <a:pt x="17697" y="463"/>
                    <a:pt x="17055" y="561"/>
                    <a:pt x="16765" y="444"/>
                  </a:cubicBezTo>
                  <a:cubicBezTo>
                    <a:pt x="16409" y="301"/>
                    <a:pt x="15485" y="628"/>
                    <a:pt x="15002" y="1025"/>
                  </a:cubicBezTo>
                  <a:cubicBezTo>
                    <a:pt x="14825" y="1170"/>
                    <a:pt x="14595" y="1227"/>
                    <a:pt x="14327" y="1286"/>
                  </a:cubicBezTo>
                  <a:cubicBezTo>
                    <a:pt x="14259" y="1336"/>
                    <a:pt x="14192" y="1371"/>
                    <a:pt x="14132" y="1378"/>
                  </a:cubicBezTo>
                  <a:cubicBezTo>
                    <a:pt x="13784" y="1421"/>
                    <a:pt x="13669" y="1806"/>
                    <a:pt x="13939" y="2106"/>
                  </a:cubicBezTo>
                  <a:cubicBezTo>
                    <a:pt x="14209" y="2405"/>
                    <a:pt x="14132" y="2619"/>
                    <a:pt x="14171" y="2961"/>
                  </a:cubicBezTo>
                  <a:cubicBezTo>
                    <a:pt x="14209" y="3303"/>
                    <a:pt x="13746" y="3645"/>
                    <a:pt x="13553" y="3987"/>
                  </a:cubicBezTo>
                  <a:cubicBezTo>
                    <a:pt x="13360" y="4329"/>
                    <a:pt x="13592" y="4757"/>
                    <a:pt x="13437" y="5142"/>
                  </a:cubicBezTo>
                  <a:cubicBezTo>
                    <a:pt x="13283" y="5527"/>
                    <a:pt x="12124" y="4928"/>
                    <a:pt x="11970" y="5099"/>
                  </a:cubicBezTo>
                  <a:cubicBezTo>
                    <a:pt x="11815" y="5270"/>
                    <a:pt x="12355" y="5784"/>
                    <a:pt x="12395" y="6040"/>
                  </a:cubicBezTo>
                  <a:cubicBezTo>
                    <a:pt x="12434" y="6297"/>
                    <a:pt x="11970" y="6597"/>
                    <a:pt x="11507" y="6639"/>
                  </a:cubicBezTo>
                  <a:cubicBezTo>
                    <a:pt x="11043" y="6682"/>
                    <a:pt x="11120" y="7323"/>
                    <a:pt x="11081" y="8178"/>
                  </a:cubicBezTo>
                  <a:cubicBezTo>
                    <a:pt x="11043" y="9034"/>
                    <a:pt x="10580" y="9163"/>
                    <a:pt x="10465" y="8819"/>
                  </a:cubicBezTo>
                  <a:cubicBezTo>
                    <a:pt x="10348" y="8478"/>
                    <a:pt x="9074" y="8948"/>
                    <a:pt x="9074" y="9333"/>
                  </a:cubicBezTo>
                  <a:cubicBezTo>
                    <a:pt x="9074" y="9717"/>
                    <a:pt x="8649" y="9633"/>
                    <a:pt x="8186" y="9589"/>
                  </a:cubicBezTo>
                  <a:cubicBezTo>
                    <a:pt x="7722" y="9547"/>
                    <a:pt x="7182" y="10061"/>
                    <a:pt x="7143" y="10274"/>
                  </a:cubicBezTo>
                  <a:cubicBezTo>
                    <a:pt x="7105" y="10487"/>
                    <a:pt x="7336" y="11557"/>
                    <a:pt x="7258" y="11729"/>
                  </a:cubicBezTo>
                  <a:cubicBezTo>
                    <a:pt x="7182" y="11900"/>
                    <a:pt x="2857" y="12626"/>
                    <a:pt x="2008" y="12455"/>
                  </a:cubicBezTo>
                  <a:cubicBezTo>
                    <a:pt x="1333" y="12318"/>
                    <a:pt x="588" y="12239"/>
                    <a:pt x="0" y="12210"/>
                  </a:cubicBezTo>
                  <a:cubicBezTo>
                    <a:pt x="224" y="12454"/>
                    <a:pt x="523" y="12720"/>
                    <a:pt x="613" y="12987"/>
                  </a:cubicBezTo>
                  <a:cubicBezTo>
                    <a:pt x="785" y="13493"/>
                    <a:pt x="1335" y="13956"/>
                    <a:pt x="1954" y="14242"/>
                  </a:cubicBezTo>
                  <a:cubicBezTo>
                    <a:pt x="2572" y="14528"/>
                    <a:pt x="2262" y="15728"/>
                    <a:pt x="2572" y="15842"/>
                  </a:cubicBezTo>
                  <a:cubicBezTo>
                    <a:pt x="2881" y="15956"/>
                    <a:pt x="3294" y="16869"/>
                    <a:pt x="2881" y="16927"/>
                  </a:cubicBezTo>
                  <a:cubicBezTo>
                    <a:pt x="2468" y="16984"/>
                    <a:pt x="2107" y="17098"/>
                    <a:pt x="1696" y="17327"/>
                  </a:cubicBezTo>
                  <a:cubicBezTo>
                    <a:pt x="1283" y="17555"/>
                    <a:pt x="818" y="18125"/>
                    <a:pt x="870" y="18811"/>
                  </a:cubicBezTo>
                  <a:cubicBezTo>
                    <a:pt x="877" y="18902"/>
                    <a:pt x="889" y="19026"/>
                    <a:pt x="904" y="19172"/>
                  </a:cubicBezTo>
                  <a:cubicBezTo>
                    <a:pt x="1956" y="19198"/>
                    <a:pt x="3205" y="19141"/>
                    <a:pt x="3339" y="18977"/>
                  </a:cubicBezTo>
                  <a:cubicBezTo>
                    <a:pt x="3552" y="18721"/>
                    <a:pt x="4054" y="18592"/>
                    <a:pt x="4343" y="18806"/>
                  </a:cubicBezTo>
                  <a:cubicBezTo>
                    <a:pt x="4633" y="19019"/>
                    <a:pt x="5926" y="19106"/>
                    <a:pt x="6448" y="18785"/>
                  </a:cubicBezTo>
                  <a:cubicBezTo>
                    <a:pt x="7082" y="18394"/>
                    <a:pt x="7471" y="18785"/>
                    <a:pt x="7490" y="19127"/>
                  </a:cubicBezTo>
                  <a:cubicBezTo>
                    <a:pt x="7509" y="19468"/>
                    <a:pt x="7799" y="19618"/>
                    <a:pt x="8088" y="19917"/>
                  </a:cubicBezTo>
                  <a:cubicBezTo>
                    <a:pt x="8378" y="20217"/>
                    <a:pt x="8167" y="20560"/>
                    <a:pt x="8359" y="20902"/>
                  </a:cubicBezTo>
                  <a:cubicBezTo>
                    <a:pt x="8552" y="21244"/>
                    <a:pt x="8938" y="21179"/>
                    <a:pt x="9498" y="21457"/>
                  </a:cubicBezTo>
                  <a:cubicBezTo>
                    <a:pt x="9577" y="21496"/>
                    <a:pt x="9643" y="21545"/>
                    <a:pt x="9707" y="21600"/>
                  </a:cubicBezTo>
                  <a:cubicBezTo>
                    <a:pt x="9742" y="21555"/>
                    <a:pt x="9771" y="21520"/>
                    <a:pt x="9790" y="21496"/>
                  </a:cubicBezTo>
                  <a:cubicBezTo>
                    <a:pt x="10100" y="21095"/>
                    <a:pt x="10151" y="20410"/>
                    <a:pt x="10976" y="20581"/>
                  </a:cubicBezTo>
                  <a:cubicBezTo>
                    <a:pt x="11801" y="20752"/>
                    <a:pt x="11749" y="20410"/>
                    <a:pt x="12214" y="20524"/>
                  </a:cubicBezTo>
                  <a:cubicBezTo>
                    <a:pt x="12678" y="20638"/>
                    <a:pt x="12986" y="20581"/>
                    <a:pt x="13193" y="20240"/>
                  </a:cubicBezTo>
                  <a:cubicBezTo>
                    <a:pt x="13399" y="19896"/>
                    <a:pt x="12986" y="19211"/>
                    <a:pt x="12730" y="18925"/>
                  </a:cubicBezTo>
                  <a:cubicBezTo>
                    <a:pt x="12472" y="18640"/>
                    <a:pt x="12110" y="18012"/>
                    <a:pt x="12163" y="17441"/>
                  </a:cubicBezTo>
                  <a:cubicBezTo>
                    <a:pt x="12214" y="16869"/>
                    <a:pt x="11337" y="16869"/>
                    <a:pt x="11337" y="16412"/>
                  </a:cubicBezTo>
                  <a:cubicBezTo>
                    <a:pt x="11337" y="15956"/>
                    <a:pt x="12163" y="15214"/>
                    <a:pt x="12317" y="15042"/>
                  </a:cubicBezTo>
                  <a:cubicBezTo>
                    <a:pt x="12472" y="14871"/>
                    <a:pt x="13141" y="15500"/>
                    <a:pt x="13296" y="15157"/>
                  </a:cubicBezTo>
                  <a:cubicBezTo>
                    <a:pt x="13451" y="14813"/>
                    <a:pt x="13915" y="15042"/>
                    <a:pt x="14173" y="15099"/>
                  </a:cubicBezTo>
                  <a:cubicBezTo>
                    <a:pt x="14431" y="15157"/>
                    <a:pt x="14842" y="14528"/>
                    <a:pt x="14894" y="14015"/>
                  </a:cubicBezTo>
                  <a:cubicBezTo>
                    <a:pt x="14946" y="13501"/>
                    <a:pt x="15823" y="13443"/>
                    <a:pt x="15978" y="13272"/>
                  </a:cubicBezTo>
                  <a:cubicBezTo>
                    <a:pt x="16132" y="13101"/>
                    <a:pt x="16390" y="11959"/>
                    <a:pt x="16493" y="11730"/>
                  </a:cubicBezTo>
                  <a:cubicBezTo>
                    <a:pt x="16597" y="11502"/>
                    <a:pt x="17266" y="11674"/>
                    <a:pt x="17266" y="11045"/>
                  </a:cubicBezTo>
                  <a:cubicBezTo>
                    <a:pt x="17266" y="10416"/>
                    <a:pt x="17576" y="10302"/>
                    <a:pt x="17886" y="10245"/>
                  </a:cubicBezTo>
                  <a:cubicBezTo>
                    <a:pt x="18195" y="10188"/>
                    <a:pt x="18091" y="9617"/>
                    <a:pt x="18143" y="9161"/>
                  </a:cubicBezTo>
                  <a:cubicBezTo>
                    <a:pt x="18195" y="8703"/>
                    <a:pt x="18401" y="8189"/>
                    <a:pt x="18813" y="8075"/>
                  </a:cubicBezTo>
                  <a:cubicBezTo>
                    <a:pt x="19226" y="7960"/>
                    <a:pt x="18658" y="7334"/>
                    <a:pt x="18195" y="7447"/>
                  </a:cubicBezTo>
                  <a:cubicBezTo>
                    <a:pt x="17731" y="7561"/>
                    <a:pt x="17421" y="6076"/>
                    <a:pt x="17421" y="6076"/>
                  </a:cubicBezTo>
                  <a:cubicBezTo>
                    <a:pt x="17421" y="6076"/>
                    <a:pt x="17473" y="4877"/>
                    <a:pt x="17215" y="4706"/>
                  </a:cubicBezTo>
                  <a:cubicBezTo>
                    <a:pt x="16956" y="4535"/>
                    <a:pt x="17318" y="3907"/>
                    <a:pt x="17886" y="3907"/>
                  </a:cubicBezTo>
                  <a:cubicBezTo>
                    <a:pt x="18453" y="3907"/>
                    <a:pt x="19485" y="4592"/>
                    <a:pt x="19844" y="4306"/>
                  </a:cubicBezTo>
                  <a:cubicBezTo>
                    <a:pt x="20206" y="4020"/>
                    <a:pt x="20927" y="3849"/>
                    <a:pt x="21133" y="3735"/>
                  </a:cubicBezTo>
                  <a:cubicBezTo>
                    <a:pt x="21289" y="3648"/>
                    <a:pt x="21506" y="3101"/>
                    <a:pt x="21600" y="2844"/>
                  </a:cubicBezTo>
                  <a:cubicBezTo>
                    <a:pt x="21361" y="2664"/>
                    <a:pt x="20966" y="2448"/>
                    <a:pt x="20580" y="2244"/>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8" name="Shape 2404"/>
            <p:cNvSpPr/>
            <p:nvPr/>
          </p:nvSpPr>
          <p:spPr>
            <a:xfrm>
              <a:off x="11950140" y="4968873"/>
              <a:ext cx="2080692" cy="735915"/>
            </a:xfrm>
            <a:custGeom>
              <a:avLst/>
              <a:gdLst/>
              <a:ahLst/>
              <a:cxnLst>
                <a:cxn ang="0">
                  <a:pos x="wd2" y="hd2"/>
                </a:cxn>
                <a:cxn ang="5400000">
                  <a:pos x="wd2" y="hd2"/>
                </a:cxn>
                <a:cxn ang="10800000">
                  <a:pos x="wd2" y="hd2"/>
                </a:cxn>
                <a:cxn ang="16200000">
                  <a:pos x="wd2" y="hd2"/>
                </a:cxn>
              </a:cxnLst>
              <a:rect l="0" t="0" r="r" b="b"/>
              <a:pathLst>
                <a:path w="21504" h="20905" extrusionOk="0">
                  <a:moveTo>
                    <a:pt x="10378" y="18063"/>
                  </a:moveTo>
                  <a:cubicBezTo>
                    <a:pt x="10323" y="18408"/>
                    <a:pt x="10087" y="18482"/>
                    <a:pt x="9948" y="18216"/>
                  </a:cubicBezTo>
                  <a:cubicBezTo>
                    <a:pt x="9809" y="17950"/>
                    <a:pt x="9637" y="18578"/>
                    <a:pt x="9726" y="18902"/>
                  </a:cubicBezTo>
                  <a:cubicBezTo>
                    <a:pt x="9768" y="19056"/>
                    <a:pt x="10059" y="19666"/>
                    <a:pt x="10406" y="19208"/>
                  </a:cubicBezTo>
                  <a:cubicBezTo>
                    <a:pt x="10753" y="18750"/>
                    <a:pt x="10988" y="19169"/>
                    <a:pt x="11072" y="18674"/>
                  </a:cubicBezTo>
                  <a:cubicBezTo>
                    <a:pt x="11155" y="18179"/>
                    <a:pt x="10434" y="17721"/>
                    <a:pt x="10378" y="18063"/>
                  </a:cubicBezTo>
                  <a:close/>
                  <a:moveTo>
                    <a:pt x="11072" y="19932"/>
                  </a:moveTo>
                  <a:cubicBezTo>
                    <a:pt x="11155" y="20274"/>
                    <a:pt x="11391" y="20274"/>
                    <a:pt x="11488" y="20504"/>
                  </a:cubicBezTo>
                  <a:cubicBezTo>
                    <a:pt x="11585" y="20731"/>
                    <a:pt x="11932" y="21229"/>
                    <a:pt x="11932" y="20580"/>
                  </a:cubicBezTo>
                  <a:cubicBezTo>
                    <a:pt x="11932" y="19932"/>
                    <a:pt x="10979" y="19550"/>
                    <a:pt x="11072" y="19932"/>
                  </a:cubicBezTo>
                  <a:close/>
                  <a:moveTo>
                    <a:pt x="10031" y="9255"/>
                  </a:moveTo>
                  <a:cubicBezTo>
                    <a:pt x="10281" y="8836"/>
                    <a:pt x="10336" y="8034"/>
                    <a:pt x="10309" y="7272"/>
                  </a:cubicBezTo>
                  <a:cubicBezTo>
                    <a:pt x="10281" y="6510"/>
                    <a:pt x="10919" y="6472"/>
                    <a:pt x="11016" y="6167"/>
                  </a:cubicBezTo>
                  <a:cubicBezTo>
                    <a:pt x="11113" y="5862"/>
                    <a:pt x="10877" y="5366"/>
                    <a:pt x="10697" y="5137"/>
                  </a:cubicBezTo>
                  <a:cubicBezTo>
                    <a:pt x="10517" y="4908"/>
                    <a:pt x="10669" y="4413"/>
                    <a:pt x="10544" y="4108"/>
                  </a:cubicBezTo>
                  <a:cubicBezTo>
                    <a:pt x="10420" y="3803"/>
                    <a:pt x="10211" y="3001"/>
                    <a:pt x="10392" y="2964"/>
                  </a:cubicBezTo>
                  <a:cubicBezTo>
                    <a:pt x="10572" y="2925"/>
                    <a:pt x="10267" y="2239"/>
                    <a:pt x="10420" y="2011"/>
                  </a:cubicBezTo>
                  <a:cubicBezTo>
                    <a:pt x="10440" y="1980"/>
                    <a:pt x="10464" y="1946"/>
                    <a:pt x="10489" y="1913"/>
                  </a:cubicBezTo>
                  <a:cubicBezTo>
                    <a:pt x="10398" y="1789"/>
                    <a:pt x="10318" y="1705"/>
                    <a:pt x="10267" y="1705"/>
                  </a:cubicBezTo>
                  <a:cubicBezTo>
                    <a:pt x="10045" y="1705"/>
                    <a:pt x="9518" y="1553"/>
                    <a:pt x="9545" y="2544"/>
                  </a:cubicBezTo>
                  <a:cubicBezTo>
                    <a:pt x="9574" y="3536"/>
                    <a:pt x="9240" y="3154"/>
                    <a:pt x="9268" y="3688"/>
                  </a:cubicBezTo>
                  <a:cubicBezTo>
                    <a:pt x="9296" y="4222"/>
                    <a:pt x="9102" y="4222"/>
                    <a:pt x="9129" y="4908"/>
                  </a:cubicBezTo>
                  <a:cubicBezTo>
                    <a:pt x="9158" y="5595"/>
                    <a:pt x="8991" y="5289"/>
                    <a:pt x="8713" y="5671"/>
                  </a:cubicBezTo>
                  <a:cubicBezTo>
                    <a:pt x="8436" y="6053"/>
                    <a:pt x="8547" y="5442"/>
                    <a:pt x="8269" y="5442"/>
                  </a:cubicBezTo>
                  <a:cubicBezTo>
                    <a:pt x="7992" y="5442"/>
                    <a:pt x="7964" y="5824"/>
                    <a:pt x="7797" y="5976"/>
                  </a:cubicBezTo>
                  <a:cubicBezTo>
                    <a:pt x="7631" y="6128"/>
                    <a:pt x="7298" y="5900"/>
                    <a:pt x="7187" y="6128"/>
                  </a:cubicBezTo>
                  <a:cubicBezTo>
                    <a:pt x="7076" y="6357"/>
                    <a:pt x="6910" y="5595"/>
                    <a:pt x="6799" y="5595"/>
                  </a:cubicBezTo>
                  <a:cubicBezTo>
                    <a:pt x="6742" y="5595"/>
                    <a:pt x="6693" y="5178"/>
                    <a:pt x="6658" y="4770"/>
                  </a:cubicBezTo>
                  <a:cubicBezTo>
                    <a:pt x="6638" y="4759"/>
                    <a:pt x="6620" y="4752"/>
                    <a:pt x="6604" y="4755"/>
                  </a:cubicBezTo>
                  <a:cubicBezTo>
                    <a:pt x="6424" y="4794"/>
                    <a:pt x="6126" y="6104"/>
                    <a:pt x="6299" y="6548"/>
                  </a:cubicBezTo>
                  <a:cubicBezTo>
                    <a:pt x="6507" y="7082"/>
                    <a:pt x="6452" y="7921"/>
                    <a:pt x="6549" y="8340"/>
                  </a:cubicBezTo>
                  <a:cubicBezTo>
                    <a:pt x="6646" y="8760"/>
                    <a:pt x="6952" y="8835"/>
                    <a:pt x="6952" y="9636"/>
                  </a:cubicBezTo>
                  <a:cubicBezTo>
                    <a:pt x="6952" y="10437"/>
                    <a:pt x="7215" y="11695"/>
                    <a:pt x="7395" y="11353"/>
                  </a:cubicBezTo>
                  <a:cubicBezTo>
                    <a:pt x="7576" y="11009"/>
                    <a:pt x="7714" y="11505"/>
                    <a:pt x="7770" y="11848"/>
                  </a:cubicBezTo>
                  <a:cubicBezTo>
                    <a:pt x="7825" y="12192"/>
                    <a:pt x="8255" y="11581"/>
                    <a:pt x="8394" y="11658"/>
                  </a:cubicBezTo>
                  <a:cubicBezTo>
                    <a:pt x="8533" y="11734"/>
                    <a:pt x="8963" y="11963"/>
                    <a:pt x="8991" y="12420"/>
                  </a:cubicBezTo>
                  <a:cubicBezTo>
                    <a:pt x="9018" y="12878"/>
                    <a:pt x="9407" y="12382"/>
                    <a:pt x="9670" y="12115"/>
                  </a:cubicBezTo>
                  <a:cubicBezTo>
                    <a:pt x="9934" y="11848"/>
                    <a:pt x="9782" y="9675"/>
                    <a:pt x="10031" y="9255"/>
                  </a:cubicBezTo>
                  <a:close/>
                  <a:moveTo>
                    <a:pt x="13889" y="19072"/>
                  </a:moveTo>
                  <a:cubicBezTo>
                    <a:pt x="13846" y="19151"/>
                    <a:pt x="13797" y="19213"/>
                    <a:pt x="13737" y="19250"/>
                  </a:cubicBezTo>
                  <a:cubicBezTo>
                    <a:pt x="13718" y="19392"/>
                    <a:pt x="13700" y="19550"/>
                    <a:pt x="13668" y="19619"/>
                  </a:cubicBezTo>
                  <a:cubicBezTo>
                    <a:pt x="13629" y="19702"/>
                    <a:pt x="13562" y="19535"/>
                    <a:pt x="13514" y="19387"/>
                  </a:cubicBezTo>
                  <a:cubicBezTo>
                    <a:pt x="13246" y="19692"/>
                    <a:pt x="13105" y="20575"/>
                    <a:pt x="13291" y="20848"/>
                  </a:cubicBezTo>
                  <a:cubicBezTo>
                    <a:pt x="13470" y="21110"/>
                    <a:pt x="13731" y="20413"/>
                    <a:pt x="13880" y="19922"/>
                  </a:cubicBezTo>
                  <a:cubicBezTo>
                    <a:pt x="13904" y="19842"/>
                    <a:pt x="13926" y="19768"/>
                    <a:pt x="13943" y="19704"/>
                  </a:cubicBezTo>
                  <a:cubicBezTo>
                    <a:pt x="13953" y="19667"/>
                    <a:pt x="13970" y="19627"/>
                    <a:pt x="13990" y="19587"/>
                  </a:cubicBezTo>
                  <a:cubicBezTo>
                    <a:pt x="14004" y="19559"/>
                    <a:pt x="14020" y="19531"/>
                    <a:pt x="14037" y="19502"/>
                  </a:cubicBezTo>
                  <a:cubicBezTo>
                    <a:pt x="13993" y="19335"/>
                    <a:pt x="13938" y="19173"/>
                    <a:pt x="13889" y="19072"/>
                  </a:cubicBezTo>
                  <a:close/>
                  <a:moveTo>
                    <a:pt x="19895" y="9407"/>
                  </a:moveTo>
                  <a:cubicBezTo>
                    <a:pt x="19687" y="9446"/>
                    <a:pt x="19659" y="10437"/>
                    <a:pt x="19479" y="10437"/>
                  </a:cubicBezTo>
                  <a:cubicBezTo>
                    <a:pt x="19298" y="10437"/>
                    <a:pt x="19049" y="11467"/>
                    <a:pt x="18716" y="11772"/>
                  </a:cubicBezTo>
                  <a:cubicBezTo>
                    <a:pt x="18383" y="12077"/>
                    <a:pt x="18369" y="9142"/>
                    <a:pt x="18216" y="8569"/>
                  </a:cubicBezTo>
                  <a:cubicBezTo>
                    <a:pt x="18064" y="7997"/>
                    <a:pt x="17231" y="7539"/>
                    <a:pt x="17148" y="8188"/>
                  </a:cubicBezTo>
                  <a:cubicBezTo>
                    <a:pt x="17065" y="8836"/>
                    <a:pt x="16776" y="8493"/>
                    <a:pt x="16745" y="9027"/>
                  </a:cubicBezTo>
                  <a:cubicBezTo>
                    <a:pt x="16718" y="9522"/>
                    <a:pt x="16815" y="9369"/>
                    <a:pt x="16995" y="9369"/>
                  </a:cubicBezTo>
                  <a:cubicBezTo>
                    <a:pt x="17176" y="9369"/>
                    <a:pt x="17176" y="9751"/>
                    <a:pt x="17259" y="10246"/>
                  </a:cubicBezTo>
                  <a:cubicBezTo>
                    <a:pt x="17342" y="10743"/>
                    <a:pt x="17842" y="10399"/>
                    <a:pt x="18008" y="10362"/>
                  </a:cubicBezTo>
                  <a:cubicBezTo>
                    <a:pt x="18175" y="10323"/>
                    <a:pt x="18202" y="10971"/>
                    <a:pt x="17966" y="10743"/>
                  </a:cubicBezTo>
                  <a:cubicBezTo>
                    <a:pt x="17731" y="10515"/>
                    <a:pt x="17731" y="11048"/>
                    <a:pt x="17564" y="10933"/>
                  </a:cubicBezTo>
                  <a:cubicBezTo>
                    <a:pt x="17398" y="10818"/>
                    <a:pt x="17176" y="10857"/>
                    <a:pt x="17286" y="11123"/>
                  </a:cubicBezTo>
                  <a:cubicBezTo>
                    <a:pt x="17398" y="11390"/>
                    <a:pt x="17578" y="11658"/>
                    <a:pt x="17578" y="12267"/>
                  </a:cubicBezTo>
                  <a:cubicBezTo>
                    <a:pt x="17578" y="12878"/>
                    <a:pt x="17897" y="12764"/>
                    <a:pt x="17897" y="12267"/>
                  </a:cubicBezTo>
                  <a:cubicBezTo>
                    <a:pt x="17897" y="11772"/>
                    <a:pt x="18064" y="12420"/>
                    <a:pt x="18383" y="12648"/>
                  </a:cubicBezTo>
                  <a:cubicBezTo>
                    <a:pt x="18702" y="12878"/>
                    <a:pt x="18480" y="13221"/>
                    <a:pt x="18799" y="13259"/>
                  </a:cubicBezTo>
                  <a:cubicBezTo>
                    <a:pt x="19118" y="13298"/>
                    <a:pt x="19839" y="13946"/>
                    <a:pt x="20117" y="14518"/>
                  </a:cubicBezTo>
                  <a:cubicBezTo>
                    <a:pt x="20394" y="15090"/>
                    <a:pt x="20200" y="15471"/>
                    <a:pt x="20380" y="16006"/>
                  </a:cubicBezTo>
                  <a:cubicBezTo>
                    <a:pt x="20561" y="16539"/>
                    <a:pt x="20616" y="17149"/>
                    <a:pt x="20366" y="17149"/>
                  </a:cubicBezTo>
                  <a:cubicBezTo>
                    <a:pt x="20117" y="17149"/>
                    <a:pt x="19853" y="17835"/>
                    <a:pt x="19923" y="18179"/>
                  </a:cubicBezTo>
                  <a:cubicBezTo>
                    <a:pt x="19991" y="18522"/>
                    <a:pt x="20811" y="18025"/>
                    <a:pt x="21004" y="18025"/>
                  </a:cubicBezTo>
                  <a:cubicBezTo>
                    <a:pt x="21132" y="18025"/>
                    <a:pt x="21260" y="18646"/>
                    <a:pt x="21504" y="19097"/>
                  </a:cubicBezTo>
                  <a:lnTo>
                    <a:pt x="21504" y="10958"/>
                  </a:lnTo>
                  <a:cubicBezTo>
                    <a:pt x="20903" y="10402"/>
                    <a:pt x="20066" y="9376"/>
                    <a:pt x="19895" y="9407"/>
                  </a:cubicBezTo>
                  <a:close/>
                  <a:moveTo>
                    <a:pt x="8977" y="17721"/>
                  </a:moveTo>
                  <a:cubicBezTo>
                    <a:pt x="8963" y="17263"/>
                    <a:pt x="8422" y="17682"/>
                    <a:pt x="8158" y="17378"/>
                  </a:cubicBezTo>
                  <a:cubicBezTo>
                    <a:pt x="7895" y="17071"/>
                    <a:pt x="8450" y="16806"/>
                    <a:pt x="8630" y="16500"/>
                  </a:cubicBezTo>
                  <a:cubicBezTo>
                    <a:pt x="8810" y="16195"/>
                    <a:pt x="8519" y="16081"/>
                    <a:pt x="8075" y="16463"/>
                  </a:cubicBezTo>
                  <a:cubicBezTo>
                    <a:pt x="7631" y="16844"/>
                    <a:pt x="7118" y="15623"/>
                    <a:pt x="7104" y="16157"/>
                  </a:cubicBezTo>
                  <a:cubicBezTo>
                    <a:pt x="7090" y="16692"/>
                    <a:pt x="6299" y="15928"/>
                    <a:pt x="6105" y="15548"/>
                  </a:cubicBezTo>
                  <a:cubicBezTo>
                    <a:pt x="5911" y="15166"/>
                    <a:pt x="5162" y="14669"/>
                    <a:pt x="5009" y="15395"/>
                  </a:cubicBezTo>
                  <a:cubicBezTo>
                    <a:pt x="4857" y="16118"/>
                    <a:pt x="4725" y="15469"/>
                    <a:pt x="4787" y="16157"/>
                  </a:cubicBezTo>
                  <a:cubicBezTo>
                    <a:pt x="4829" y="16615"/>
                    <a:pt x="5009" y="16348"/>
                    <a:pt x="5134" y="16348"/>
                  </a:cubicBezTo>
                  <a:cubicBezTo>
                    <a:pt x="5259" y="16348"/>
                    <a:pt x="5203" y="16996"/>
                    <a:pt x="5384" y="17071"/>
                  </a:cubicBezTo>
                  <a:cubicBezTo>
                    <a:pt x="5564" y="17149"/>
                    <a:pt x="6161" y="17606"/>
                    <a:pt x="6216" y="17263"/>
                  </a:cubicBezTo>
                  <a:cubicBezTo>
                    <a:pt x="6272" y="16920"/>
                    <a:pt x="6827" y="17263"/>
                    <a:pt x="7104" y="17873"/>
                  </a:cubicBezTo>
                  <a:cubicBezTo>
                    <a:pt x="7382" y="18482"/>
                    <a:pt x="8020" y="18522"/>
                    <a:pt x="8269" y="18408"/>
                  </a:cubicBezTo>
                  <a:cubicBezTo>
                    <a:pt x="8519" y="18293"/>
                    <a:pt x="8797" y="18865"/>
                    <a:pt x="8894" y="18482"/>
                  </a:cubicBezTo>
                  <a:cubicBezTo>
                    <a:pt x="8991" y="18102"/>
                    <a:pt x="9171" y="19094"/>
                    <a:pt x="9449" y="18522"/>
                  </a:cubicBezTo>
                  <a:cubicBezTo>
                    <a:pt x="9726" y="17950"/>
                    <a:pt x="8991" y="18179"/>
                    <a:pt x="8977" y="17721"/>
                  </a:cubicBezTo>
                  <a:close/>
                  <a:moveTo>
                    <a:pt x="16288" y="11162"/>
                  </a:moveTo>
                  <a:cubicBezTo>
                    <a:pt x="15927" y="10857"/>
                    <a:pt x="15311" y="11117"/>
                    <a:pt x="15372" y="11619"/>
                  </a:cubicBezTo>
                  <a:cubicBezTo>
                    <a:pt x="15428" y="12077"/>
                    <a:pt x="15719" y="11887"/>
                    <a:pt x="16010" y="11887"/>
                  </a:cubicBezTo>
                  <a:cubicBezTo>
                    <a:pt x="16302" y="11887"/>
                    <a:pt x="16454" y="12459"/>
                    <a:pt x="16607" y="12459"/>
                  </a:cubicBezTo>
                  <a:cubicBezTo>
                    <a:pt x="16759" y="12459"/>
                    <a:pt x="16649" y="11467"/>
                    <a:pt x="16288" y="11162"/>
                  </a:cubicBezTo>
                  <a:close/>
                  <a:moveTo>
                    <a:pt x="13319" y="18140"/>
                  </a:moveTo>
                  <a:cubicBezTo>
                    <a:pt x="12945" y="17989"/>
                    <a:pt x="12695" y="18750"/>
                    <a:pt x="12320" y="18369"/>
                  </a:cubicBezTo>
                  <a:cubicBezTo>
                    <a:pt x="11946" y="17989"/>
                    <a:pt x="11385" y="18377"/>
                    <a:pt x="11446" y="18712"/>
                  </a:cubicBezTo>
                  <a:cubicBezTo>
                    <a:pt x="11502" y="19017"/>
                    <a:pt x="11834" y="19056"/>
                    <a:pt x="12209" y="19094"/>
                  </a:cubicBezTo>
                  <a:cubicBezTo>
                    <a:pt x="12584" y="19131"/>
                    <a:pt x="12917" y="18559"/>
                    <a:pt x="13166" y="18522"/>
                  </a:cubicBezTo>
                  <a:cubicBezTo>
                    <a:pt x="13416" y="18482"/>
                    <a:pt x="13694" y="18293"/>
                    <a:pt x="13319" y="18140"/>
                  </a:cubicBezTo>
                  <a:close/>
                  <a:moveTo>
                    <a:pt x="14415" y="11695"/>
                  </a:moveTo>
                  <a:cubicBezTo>
                    <a:pt x="14470" y="12306"/>
                    <a:pt x="14873" y="12648"/>
                    <a:pt x="14984" y="12115"/>
                  </a:cubicBezTo>
                  <a:cubicBezTo>
                    <a:pt x="15095" y="11581"/>
                    <a:pt x="14351" y="10988"/>
                    <a:pt x="14415" y="11695"/>
                  </a:cubicBezTo>
                  <a:close/>
                  <a:moveTo>
                    <a:pt x="15553" y="6930"/>
                  </a:moveTo>
                  <a:cubicBezTo>
                    <a:pt x="15858" y="7006"/>
                    <a:pt x="15719" y="6510"/>
                    <a:pt x="15719" y="5976"/>
                  </a:cubicBezTo>
                  <a:cubicBezTo>
                    <a:pt x="15719" y="5442"/>
                    <a:pt x="15442" y="5900"/>
                    <a:pt x="15442" y="5632"/>
                  </a:cubicBezTo>
                  <a:cubicBezTo>
                    <a:pt x="15442" y="5366"/>
                    <a:pt x="15345" y="4298"/>
                    <a:pt x="15122" y="5137"/>
                  </a:cubicBezTo>
                  <a:cubicBezTo>
                    <a:pt x="14900" y="5976"/>
                    <a:pt x="15194" y="8048"/>
                    <a:pt x="15372" y="7959"/>
                  </a:cubicBezTo>
                  <a:cubicBezTo>
                    <a:pt x="15525" y="7883"/>
                    <a:pt x="15247" y="6853"/>
                    <a:pt x="15553" y="6930"/>
                  </a:cubicBezTo>
                  <a:close/>
                  <a:moveTo>
                    <a:pt x="4954" y="13031"/>
                  </a:moveTo>
                  <a:cubicBezTo>
                    <a:pt x="4940" y="12497"/>
                    <a:pt x="5023" y="11963"/>
                    <a:pt x="5023" y="11695"/>
                  </a:cubicBezTo>
                  <a:cubicBezTo>
                    <a:pt x="5023" y="11429"/>
                    <a:pt x="5092" y="11315"/>
                    <a:pt x="5217" y="11390"/>
                  </a:cubicBezTo>
                  <a:cubicBezTo>
                    <a:pt x="5342" y="11467"/>
                    <a:pt x="5328" y="10665"/>
                    <a:pt x="5231" y="10590"/>
                  </a:cubicBezTo>
                  <a:cubicBezTo>
                    <a:pt x="5134" y="10515"/>
                    <a:pt x="5079" y="9561"/>
                    <a:pt x="4842" y="9561"/>
                  </a:cubicBezTo>
                  <a:cubicBezTo>
                    <a:pt x="4607" y="9561"/>
                    <a:pt x="4648" y="10094"/>
                    <a:pt x="4787" y="10132"/>
                  </a:cubicBezTo>
                  <a:cubicBezTo>
                    <a:pt x="4926" y="10171"/>
                    <a:pt x="5009" y="10476"/>
                    <a:pt x="4967" y="10743"/>
                  </a:cubicBezTo>
                  <a:cubicBezTo>
                    <a:pt x="4926" y="11010"/>
                    <a:pt x="4871" y="10476"/>
                    <a:pt x="4676" y="10515"/>
                  </a:cubicBezTo>
                  <a:cubicBezTo>
                    <a:pt x="4482" y="10552"/>
                    <a:pt x="4607" y="9865"/>
                    <a:pt x="4385" y="9827"/>
                  </a:cubicBezTo>
                  <a:cubicBezTo>
                    <a:pt x="4163" y="9789"/>
                    <a:pt x="4205" y="8684"/>
                    <a:pt x="3968" y="8684"/>
                  </a:cubicBezTo>
                  <a:cubicBezTo>
                    <a:pt x="3733" y="8684"/>
                    <a:pt x="3719" y="8149"/>
                    <a:pt x="3872" y="7768"/>
                  </a:cubicBezTo>
                  <a:cubicBezTo>
                    <a:pt x="4024" y="7386"/>
                    <a:pt x="3636" y="7044"/>
                    <a:pt x="3636" y="6586"/>
                  </a:cubicBezTo>
                  <a:cubicBezTo>
                    <a:pt x="3636" y="6128"/>
                    <a:pt x="3386" y="6396"/>
                    <a:pt x="3386" y="6014"/>
                  </a:cubicBezTo>
                  <a:cubicBezTo>
                    <a:pt x="3386" y="5632"/>
                    <a:pt x="3275" y="5824"/>
                    <a:pt x="3150" y="5366"/>
                  </a:cubicBezTo>
                  <a:cubicBezTo>
                    <a:pt x="3026" y="4908"/>
                    <a:pt x="2970" y="5328"/>
                    <a:pt x="2859" y="4985"/>
                  </a:cubicBezTo>
                  <a:cubicBezTo>
                    <a:pt x="2748" y="4641"/>
                    <a:pt x="2595" y="4451"/>
                    <a:pt x="2498" y="4565"/>
                  </a:cubicBezTo>
                  <a:cubicBezTo>
                    <a:pt x="2401" y="4680"/>
                    <a:pt x="2179" y="4070"/>
                    <a:pt x="2096" y="3459"/>
                  </a:cubicBezTo>
                  <a:cubicBezTo>
                    <a:pt x="2030" y="2973"/>
                    <a:pt x="1389" y="2163"/>
                    <a:pt x="1305" y="1514"/>
                  </a:cubicBezTo>
                  <a:cubicBezTo>
                    <a:pt x="1222" y="867"/>
                    <a:pt x="1000" y="599"/>
                    <a:pt x="626" y="638"/>
                  </a:cubicBezTo>
                  <a:cubicBezTo>
                    <a:pt x="251" y="676"/>
                    <a:pt x="103" y="-371"/>
                    <a:pt x="15" y="141"/>
                  </a:cubicBezTo>
                  <a:cubicBezTo>
                    <a:pt x="-96" y="790"/>
                    <a:pt x="417" y="2239"/>
                    <a:pt x="653" y="2621"/>
                  </a:cubicBezTo>
                  <a:cubicBezTo>
                    <a:pt x="889" y="3002"/>
                    <a:pt x="1014" y="4374"/>
                    <a:pt x="1291" y="4451"/>
                  </a:cubicBezTo>
                  <a:cubicBezTo>
                    <a:pt x="1569" y="4527"/>
                    <a:pt x="1596" y="6930"/>
                    <a:pt x="1804" y="7044"/>
                  </a:cubicBezTo>
                  <a:cubicBezTo>
                    <a:pt x="2013" y="7158"/>
                    <a:pt x="2457" y="9027"/>
                    <a:pt x="2526" y="10018"/>
                  </a:cubicBezTo>
                  <a:cubicBezTo>
                    <a:pt x="2595" y="11009"/>
                    <a:pt x="3053" y="11505"/>
                    <a:pt x="3206" y="12230"/>
                  </a:cubicBezTo>
                  <a:cubicBezTo>
                    <a:pt x="3358" y="12954"/>
                    <a:pt x="3968" y="13946"/>
                    <a:pt x="4052" y="14250"/>
                  </a:cubicBezTo>
                  <a:cubicBezTo>
                    <a:pt x="4135" y="14555"/>
                    <a:pt x="4218" y="15242"/>
                    <a:pt x="4288" y="14898"/>
                  </a:cubicBezTo>
                  <a:cubicBezTo>
                    <a:pt x="4357" y="14555"/>
                    <a:pt x="4648" y="14898"/>
                    <a:pt x="4787" y="14937"/>
                  </a:cubicBezTo>
                  <a:cubicBezTo>
                    <a:pt x="4926" y="14975"/>
                    <a:pt x="4967" y="13565"/>
                    <a:pt x="4954" y="13031"/>
                  </a:cubicBezTo>
                  <a:close/>
                  <a:moveTo>
                    <a:pt x="11294" y="12039"/>
                  </a:moveTo>
                  <a:cubicBezTo>
                    <a:pt x="11502" y="12077"/>
                    <a:pt x="11474" y="12916"/>
                    <a:pt x="11432" y="13412"/>
                  </a:cubicBezTo>
                  <a:cubicBezTo>
                    <a:pt x="11391" y="13907"/>
                    <a:pt x="11307" y="15086"/>
                    <a:pt x="11488" y="14898"/>
                  </a:cubicBezTo>
                  <a:cubicBezTo>
                    <a:pt x="11710" y="14669"/>
                    <a:pt x="11849" y="13907"/>
                    <a:pt x="11724" y="13640"/>
                  </a:cubicBezTo>
                  <a:cubicBezTo>
                    <a:pt x="11599" y="13373"/>
                    <a:pt x="11613" y="11695"/>
                    <a:pt x="11668" y="11276"/>
                  </a:cubicBezTo>
                  <a:cubicBezTo>
                    <a:pt x="11724" y="10857"/>
                    <a:pt x="12098" y="11162"/>
                    <a:pt x="11973" y="11810"/>
                  </a:cubicBezTo>
                  <a:cubicBezTo>
                    <a:pt x="11849" y="12459"/>
                    <a:pt x="12209" y="12382"/>
                    <a:pt x="12209" y="13107"/>
                  </a:cubicBezTo>
                  <a:cubicBezTo>
                    <a:pt x="12209" y="13831"/>
                    <a:pt x="12417" y="13450"/>
                    <a:pt x="12639" y="13259"/>
                  </a:cubicBezTo>
                  <a:cubicBezTo>
                    <a:pt x="12861" y="13069"/>
                    <a:pt x="12820" y="12725"/>
                    <a:pt x="12667" y="12267"/>
                  </a:cubicBezTo>
                  <a:cubicBezTo>
                    <a:pt x="12515" y="11810"/>
                    <a:pt x="12778" y="11162"/>
                    <a:pt x="12570" y="10781"/>
                  </a:cubicBezTo>
                  <a:cubicBezTo>
                    <a:pt x="12362" y="10399"/>
                    <a:pt x="12223" y="9827"/>
                    <a:pt x="12417" y="9713"/>
                  </a:cubicBezTo>
                  <a:cubicBezTo>
                    <a:pt x="12612" y="9599"/>
                    <a:pt x="13194" y="8684"/>
                    <a:pt x="13125" y="8302"/>
                  </a:cubicBezTo>
                  <a:cubicBezTo>
                    <a:pt x="13055" y="7921"/>
                    <a:pt x="12237" y="8378"/>
                    <a:pt x="12167" y="9065"/>
                  </a:cubicBezTo>
                  <a:cubicBezTo>
                    <a:pt x="12098" y="9751"/>
                    <a:pt x="11516" y="8988"/>
                    <a:pt x="11585" y="7806"/>
                  </a:cubicBezTo>
                  <a:cubicBezTo>
                    <a:pt x="11655" y="6625"/>
                    <a:pt x="12806" y="6433"/>
                    <a:pt x="13139" y="6853"/>
                  </a:cubicBezTo>
                  <a:cubicBezTo>
                    <a:pt x="13472" y="7272"/>
                    <a:pt x="13832" y="6167"/>
                    <a:pt x="13957" y="5518"/>
                  </a:cubicBezTo>
                  <a:cubicBezTo>
                    <a:pt x="14082" y="4870"/>
                    <a:pt x="13694" y="5632"/>
                    <a:pt x="13458" y="6053"/>
                  </a:cubicBezTo>
                  <a:cubicBezTo>
                    <a:pt x="13222" y="6472"/>
                    <a:pt x="12598" y="6014"/>
                    <a:pt x="12279" y="5709"/>
                  </a:cubicBezTo>
                  <a:cubicBezTo>
                    <a:pt x="11960" y="5405"/>
                    <a:pt x="11973" y="6243"/>
                    <a:pt x="11710" y="6357"/>
                  </a:cubicBezTo>
                  <a:cubicBezTo>
                    <a:pt x="11446" y="6472"/>
                    <a:pt x="11502" y="8073"/>
                    <a:pt x="11377" y="8263"/>
                  </a:cubicBezTo>
                  <a:cubicBezTo>
                    <a:pt x="11252" y="8455"/>
                    <a:pt x="11252" y="9636"/>
                    <a:pt x="11002" y="10743"/>
                  </a:cubicBezTo>
                  <a:cubicBezTo>
                    <a:pt x="10753" y="11848"/>
                    <a:pt x="11085" y="12001"/>
                    <a:pt x="11294" y="12039"/>
                  </a:cubicBezTo>
                  <a:close/>
                  <a:moveTo>
                    <a:pt x="820" y="5518"/>
                  </a:moveTo>
                  <a:cubicBezTo>
                    <a:pt x="792" y="5900"/>
                    <a:pt x="944" y="7005"/>
                    <a:pt x="1111" y="6548"/>
                  </a:cubicBezTo>
                  <a:cubicBezTo>
                    <a:pt x="1277" y="6090"/>
                    <a:pt x="847" y="5144"/>
                    <a:pt x="820" y="5518"/>
                  </a:cubicBezTo>
                  <a:close/>
                  <a:moveTo>
                    <a:pt x="6036" y="11123"/>
                  </a:moveTo>
                  <a:cubicBezTo>
                    <a:pt x="6036" y="10781"/>
                    <a:pt x="5678" y="10947"/>
                    <a:pt x="5786" y="11429"/>
                  </a:cubicBezTo>
                  <a:cubicBezTo>
                    <a:pt x="5897" y="11924"/>
                    <a:pt x="6036" y="11467"/>
                    <a:pt x="6036" y="11123"/>
                  </a:cubicBezTo>
                  <a:close/>
                  <a:moveTo>
                    <a:pt x="1500" y="8798"/>
                  </a:moveTo>
                  <a:cubicBezTo>
                    <a:pt x="1472" y="8988"/>
                    <a:pt x="1624" y="9751"/>
                    <a:pt x="1721" y="9522"/>
                  </a:cubicBezTo>
                  <a:cubicBezTo>
                    <a:pt x="1819" y="9293"/>
                    <a:pt x="1587" y="8194"/>
                    <a:pt x="1500" y="8798"/>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49" name="Shape 2405"/>
            <p:cNvSpPr/>
            <p:nvPr/>
          </p:nvSpPr>
          <p:spPr>
            <a:xfrm>
              <a:off x="13266892" y="5614827"/>
              <a:ext cx="146481" cy="53016"/>
            </a:xfrm>
            <a:custGeom>
              <a:avLst/>
              <a:gdLst/>
              <a:ahLst/>
              <a:cxnLst>
                <a:cxn ang="0">
                  <a:pos x="wd2" y="hd2"/>
                </a:cxn>
                <a:cxn ang="5400000">
                  <a:pos x="wd2" y="hd2"/>
                </a:cxn>
                <a:cxn ang="10800000">
                  <a:pos x="wd2" y="hd2"/>
                </a:cxn>
                <a:cxn ang="16200000">
                  <a:pos x="wd2" y="hd2"/>
                </a:cxn>
              </a:cxnLst>
              <a:rect l="0" t="0" r="r" b="b"/>
              <a:pathLst>
                <a:path w="21061" h="18560" extrusionOk="0">
                  <a:moveTo>
                    <a:pt x="11365" y="1943"/>
                  </a:moveTo>
                  <a:cubicBezTo>
                    <a:pt x="8759" y="1620"/>
                    <a:pt x="7713" y="6852"/>
                    <a:pt x="5777" y="10590"/>
                  </a:cubicBezTo>
                  <a:cubicBezTo>
                    <a:pt x="5595" y="10930"/>
                    <a:pt x="5403" y="11244"/>
                    <a:pt x="5212" y="11558"/>
                  </a:cubicBezTo>
                  <a:cubicBezTo>
                    <a:pt x="5892" y="12790"/>
                    <a:pt x="6663" y="14794"/>
                    <a:pt x="7273" y="16841"/>
                  </a:cubicBezTo>
                  <a:cubicBezTo>
                    <a:pt x="11006" y="11439"/>
                    <a:pt x="20526" y="4712"/>
                    <a:pt x="21024" y="1467"/>
                  </a:cubicBezTo>
                  <a:cubicBezTo>
                    <a:pt x="21600" y="-2287"/>
                    <a:pt x="15230" y="2402"/>
                    <a:pt x="11365" y="1943"/>
                  </a:cubicBezTo>
                  <a:close/>
                  <a:moveTo>
                    <a:pt x="2100" y="14157"/>
                  </a:moveTo>
                  <a:cubicBezTo>
                    <a:pt x="1353" y="14310"/>
                    <a:pt x="649" y="14769"/>
                    <a:pt x="0" y="15423"/>
                  </a:cubicBezTo>
                  <a:cubicBezTo>
                    <a:pt x="659" y="17257"/>
                    <a:pt x="1587" y="19313"/>
                    <a:pt x="2131" y="18285"/>
                  </a:cubicBezTo>
                  <a:cubicBezTo>
                    <a:pt x="2574" y="17436"/>
                    <a:pt x="2836" y="15491"/>
                    <a:pt x="3091" y="13741"/>
                  </a:cubicBezTo>
                  <a:cubicBezTo>
                    <a:pt x="2815" y="13885"/>
                    <a:pt x="2533" y="14030"/>
                    <a:pt x="2222" y="14106"/>
                  </a:cubicBezTo>
                  <a:cubicBezTo>
                    <a:pt x="2180" y="14123"/>
                    <a:pt x="2149" y="14149"/>
                    <a:pt x="2100" y="14157"/>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50" name="Shape 2406"/>
            <p:cNvSpPr/>
            <p:nvPr/>
          </p:nvSpPr>
          <p:spPr>
            <a:xfrm>
              <a:off x="7975041" y="2881946"/>
              <a:ext cx="517859" cy="569552"/>
            </a:xfrm>
            <a:custGeom>
              <a:avLst/>
              <a:gdLst/>
              <a:ahLst/>
              <a:cxnLst>
                <a:cxn ang="0">
                  <a:pos x="wd2" y="hd2"/>
                </a:cxn>
                <a:cxn ang="5400000">
                  <a:pos x="wd2" y="hd2"/>
                </a:cxn>
                <a:cxn ang="10800000">
                  <a:pos x="wd2" y="hd2"/>
                </a:cxn>
                <a:cxn ang="16200000">
                  <a:pos x="wd2" y="hd2"/>
                </a:cxn>
              </a:cxnLst>
              <a:rect l="0" t="0" r="r" b="b"/>
              <a:pathLst>
                <a:path w="21354" h="21576" extrusionOk="0">
                  <a:moveTo>
                    <a:pt x="17645" y="12117"/>
                  </a:moveTo>
                  <a:cubicBezTo>
                    <a:pt x="16926" y="11711"/>
                    <a:pt x="17396" y="11048"/>
                    <a:pt x="16261" y="11098"/>
                  </a:cubicBezTo>
                  <a:cubicBezTo>
                    <a:pt x="15126" y="11150"/>
                    <a:pt x="13772" y="9854"/>
                    <a:pt x="13355" y="8352"/>
                  </a:cubicBezTo>
                  <a:cubicBezTo>
                    <a:pt x="12940" y="6854"/>
                    <a:pt x="11170" y="6778"/>
                    <a:pt x="10726" y="5887"/>
                  </a:cubicBezTo>
                  <a:cubicBezTo>
                    <a:pt x="10284" y="4996"/>
                    <a:pt x="11142" y="4895"/>
                    <a:pt x="10756" y="4158"/>
                  </a:cubicBezTo>
                  <a:cubicBezTo>
                    <a:pt x="10540" y="3747"/>
                    <a:pt x="11016" y="3385"/>
                    <a:pt x="11581" y="3180"/>
                  </a:cubicBezTo>
                  <a:cubicBezTo>
                    <a:pt x="11535" y="2364"/>
                    <a:pt x="11611" y="1475"/>
                    <a:pt x="11679" y="899"/>
                  </a:cubicBezTo>
                  <a:cubicBezTo>
                    <a:pt x="11241" y="858"/>
                    <a:pt x="10860" y="799"/>
                    <a:pt x="10726" y="725"/>
                  </a:cubicBezTo>
                  <a:cubicBezTo>
                    <a:pt x="10518" y="611"/>
                    <a:pt x="10478" y="0"/>
                    <a:pt x="10353" y="0"/>
                  </a:cubicBezTo>
                  <a:cubicBezTo>
                    <a:pt x="10228" y="0"/>
                    <a:pt x="9068" y="0"/>
                    <a:pt x="8857" y="191"/>
                  </a:cubicBezTo>
                  <a:cubicBezTo>
                    <a:pt x="8651" y="382"/>
                    <a:pt x="8028" y="725"/>
                    <a:pt x="7696" y="535"/>
                  </a:cubicBezTo>
                  <a:cubicBezTo>
                    <a:pt x="7625" y="494"/>
                    <a:pt x="7545" y="453"/>
                    <a:pt x="7464" y="416"/>
                  </a:cubicBezTo>
                  <a:lnTo>
                    <a:pt x="7103" y="725"/>
                  </a:lnTo>
                  <a:cubicBezTo>
                    <a:pt x="7103" y="725"/>
                    <a:pt x="7047" y="1133"/>
                    <a:pt x="6825" y="1133"/>
                  </a:cubicBezTo>
                  <a:cubicBezTo>
                    <a:pt x="6604" y="1133"/>
                    <a:pt x="6272" y="981"/>
                    <a:pt x="6272" y="1335"/>
                  </a:cubicBezTo>
                  <a:cubicBezTo>
                    <a:pt x="6272" y="1692"/>
                    <a:pt x="5662" y="1590"/>
                    <a:pt x="5385" y="1540"/>
                  </a:cubicBezTo>
                  <a:cubicBezTo>
                    <a:pt x="5110" y="1488"/>
                    <a:pt x="4722" y="1590"/>
                    <a:pt x="4722" y="1896"/>
                  </a:cubicBezTo>
                  <a:cubicBezTo>
                    <a:pt x="4722" y="2200"/>
                    <a:pt x="4666" y="2862"/>
                    <a:pt x="4223" y="2506"/>
                  </a:cubicBezTo>
                  <a:cubicBezTo>
                    <a:pt x="3781" y="2149"/>
                    <a:pt x="3337" y="1234"/>
                    <a:pt x="3172" y="1335"/>
                  </a:cubicBezTo>
                  <a:cubicBezTo>
                    <a:pt x="3006" y="1438"/>
                    <a:pt x="2619" y="2556"/>
                    <a:pt x="2231" y="2556"/>
                  </a:cubicBezTo>
                  <a:cubicBezTo>
                    <a:pt x="1990" y="2556"/>
                    <a:pt x="1201" y="2614"/>
                    <a:pt x="634" y="2660"/>
                  </a:cubicBezTo>
                  <a:cubicBezTo>
                    <a:pt x="485" y="3098"/>
                    <a:pt x="644" y="3359"/>
                    <a:pt x="846" y="3472"/>
                  </a:cubicBezTo>
                  <a:cubicBezTo>
                    <a:pt x="1054" y="3585"/>
                    <a:pt x="722" y="4043"/>
                    <a:pt x="473" y="4158"/>
                  </a:cubicBezTo>
                  <a:cubicBezTo>
                    <a:pt x="224" y="4272"/>
                    <a:pt x="-191" y="4158"/>
                    <a:pt x="99" y="4577"/>
                  </a:cubicBezTo>
                  <a:cubicBezTo>
                    <a:pt x="390" y="4996"/>
                    <a:pt x="930" y="5035"/>
                    <a:pt x="640" y="5454"/>
                  </a:cubicBezTo>
                  <a:cubicBezTo>
                    <a:pt x="348" y="5873"/>
                    <a:pt x="640" y="6255"/>
                    <a:pt x="1054" y="6294"/>
                  </a:cubicBezTo>
                  <a:cubicBezTo>
                    <a:pt x="1469" y="6331"/>
                    <a:pt x="2050" y="6255"/>
                    <a:pt x="1926" y="6561"/>
                  </a:cubicBezTo>
                  <a:cubicBezTo>
                    <a:pt x="1853" y="6740"/>
                    <a:pt x="1740" y="6943"/>
                    <a:pt x="1715" y="7143"/>
                  </a:cubicBezTo>
                  <a:cubicBezTo>
                    <a:pt x="2042" y="7056"/>
                    <a:pt x="2331" y="7041"/>
                    <a:pt x="2619" y="6903"/>
                  </a:cubicBezTo>
                  <a:cubicBezTo>
                    <a:pt x="3200" y="6625"/>
                    <a:pt x="2950" y="6140"/>
                    <a:pt x="3918" y="5887"/>
                  </a:cubicBezTo>
                  <a:cubicBezTo>
                    <a:pt x="4888" y="5633"/>
                    <a:pt x="6160" y="6370"/>
                    <a:pt x="6548" y="6903"/>
                  </a:cubicBezTo>
                  <a:cubicBezTo>
                    <a:pt x="6935" y="7438"/>
                    <a:pt x="7047" y="7489"/>
                    <a:pt x="7129" y="7921"/>
                  </a:cubicBezTo>
                  <a:cubicBezTo>
                    <a:pt x="7213" y="8352"/>
                    <a:pt x="7572" y="9218"/>
                    <a:pt x="8899" y="10006"/>
                  </a:cubicBezTo>
                  <a:cubicBezTo>
                    <a:pt x="10228" y="10795"/>
                    <a:pt x="10756" y="11684"/>
                    <a:pt x="11447" y="12014"/>
                  </a:cubicBezTo>
                  <a:cubicBezTo>
                    <a:pt x="12137" y="12345"/>
                    <a:pt x="12831" y="12269"/>
                    <a:pt x="13245" y="12726"/>
                  </a:cubicBezTo>
                  <a:cubicBezTo>
                    <a:pt x="13660" y="13184"/>
                    <a:pt x="14213" y="13438"/>
                    <a:pt x="14878" y="13718"/>
                  </a:cubicBezTo>
                  <a:cubicBezTo>
                    <a:pt x="15542" y="13998"/>
                    <a:pt x="15568" y="14658"/>
                    <a:pt x="16207" y="14735"/>
                  </a:cubicBezTo>
                  <a:cubicBezTo>
                    <a:pt x="16842" y="14811"/>
                    <a:pt x="16427" y="15320"/>
                    <a:pt x="16815" y="15752"/>
                  </a:cubicBezTo>
                  <a:cubicBezTo>
                    <a:pt x="17201" y="16184"/>
                    <a:pt x="17313" y="17100"/>
                    <a:pt x="16899" y="17609"/>
                  </a:cubicBezTo>
                  <a:cubicBezTo>
                    <a:pt x="16483" y="18117"/>
                    <a:pt x="16704" y="18981"/>
                    <a:pt x="16981" y="18981"/>
                  </a:cubicBezTo>
                  <a:cubicBezTo>
                    <a:pt x="17258" y="18981"/>
                    <a:pt x="17839" y="18066"/>
                    <a:pt x="17921" y="17557"/>
                  </a:cubicBezTo>
                  <a:cubicBezTo>
                    <a:pt x="18004" y="17048"/>
                    <a:pt x="18558" y="17075"/>
                    <a:pt x="19001" y="16541"/>
                  </a:cubicBezTo>
                  <a:cubicBezTo>
                    <a:pt x="19443" y="16007"/>
                    <a:pt x="18338" y="15879"/>
                    <a:pt x="18144" y="15192"/>
                  </a:cubicBezTo>
                  <a:cubicBezTo>
                    <a:pt x="17949" y="14506"/>
                    <a:pt x="18974" y="13896"/>
                    <a:pt x="19942" y="14455"/>
                  </a:cubicBezTo>
                  <a:cubicBezTo>
                    <a:pt x="20910" y="15015"/>
                    <a:pt x="21298" y="15396"/>
                    <a:pt x="21353" y="14532"/>
                  </a:cubicBezTo>
                  <a:cubicBezTo>
                    <a:pt x="21409" y="13668"/>
                    <a:pt x="18364" y="12523"/>
                    <a:pt x="17645" y="12117"/>
                  </a:cubicBezTo>
                  <a:close/>
                  <a:moveTo>
                    <a:pt x="4083" y="12930"/>
                  </a:moveTo>
                  <a:cubicBezTo>
                    <a:pt x="3476" y="13413"/>
                    <a:pt x="2974" y="12845"/>
                    <a:pt x="2729" y="13234"/>
                  </a:cubicBezTo>
                  <a:cubicBezTo>
                    <a:pt x="2425" y="13718"/>
                    <a:pt x="3669" y="14455"/>
                    <a:pt x="3420" y="15446"/>
                  </a:cubicBezTo>
                  <a:cubicBezTo>
                    <a:pt x="3172" y="16438"/>
                    <a:pt x="3559" y="17684"/>
                    <a:pt x="4195" y="17100"/>
                  </a:cubicBezTo>
                  <a:cubicBezTo>
                    <a:pt x="4832" y="16515"/>
                    <a:pt x="5138" y="16795"/>
                    <a:pt x="5496" y="16362"/>
                  </a:cubicBezTo>
                  <a:cubicBezTo>
                    <a:pt x="5856" y="15931"/>
                    <a:pt x="5552" y="14329"/>
                    <a:pt x="5800" y="13566"/>
                  </a:cubicBezTo>
                  <a:cubicBezTo>
                    <a:pt x="6050" y="12803"/>
                    <a:pt x="4694" y="12447"/>
                    <a:pt x="4083" y="12930"/>
                  </a:cubicBezTo>
                  <a:close/>
                  <a:moveTo>
                    <a:pt x="14794" y="18702"/>
                  </a:moveTo>
                  <a:cubicBezTo>
                    <a:pt x="13660" y="18930"/>
                    <a:pt x="13189" y="19007"/>
                    <a:pt x="12526" y="18702"/>
                  </a:cubicBezTo>
                  <a:cubicBezTo>
                    <a:pt x="11861" y="18397"/>
                    <a:pt x="10784" y="18980"/>
                    <a:pt x="10948" y="19387"/>
                  </a:cubicBezTo>
                  <a:cubicBezTo>
                    <a:pt x="11058" y="19668"/>
                    <a:pt x="11503" y="20023"/>
                    <a:pt x="12885" y="20355"/>
                  </a:cubicBezTo>
                  <a:cubicBezTo>
                    <a:pt x="14269" y="20684"/>
                    <a:pt x="14435" y="21548"/>
                    <a:pt x="15016" y="21575"/>
                  </a:cubicBezTo>
                  <a:cubicBezTo>
                    <a:pt x="15596" y="21600"/>
                    <a:pt x="15652" y="21091"/>
                    <a:pt x="15514" y="20405"/>
                  </a:cubicBezTo>
                  <a:cubicBezTo>
                    <a:pt x="15376" y="19718"/>
                    <a:pt x="16207" y="18930"/>
                    <a:pt x="16289" y="18803"/>
                  </a:cubicBezTo>
                  <a:cubicBezTo>
                    <a:pt x="16371" y="18675"/>
                    <a:pt x="15929" y="18472"/>
                    <a:pt x="14794" y="1870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51" name="Shape 2407"/>
            <p:cNvSpPr/>
            <p:nvPr/>
          </p:nvSpPr>
          <p:spPr>
            <a:xfrm>
              <a:off x="8496773" y="3105545"/>
              <a:ext cx="54907" cy="72835"/>
            </a:xfrm>
            <a:custGeom>
              <a:avLst/>
              <a:gdLst/>
              <a:ahLst/>
              <a:cxnLst>
                <a:cxn ang="0">
                  <a:pos x="wd2" y="hd2"/>
                </a:cxn>
                <a:cxn ang="5400000">
                  <a:pos x="wd2" y="hd2"/>
                </a:cxn>
                <a:cxn ang="10800000">
                  <a:pos x="wd2" y="hd2"/>
                </a:cxn>
                <a:cxn ang="16200000">
                  <a:pos x="wd2" y="hd2"/>
                </a:cxn>
              </a:cxnLst>
              <a:rect l="0" t="0" r="r" b="b"/>
              <a:pathLst>
                <a:path w="21600" h="21600" extrusionOk="0">
                  <a:moveTo>
                    <a:pt x="7579" y="0"/>
                  </a:moveTo>
                  <a:cubicBezTo>
                    <a:pt x="3923" y="3727"/>
                    <a:pt x="344" y="8447"/>
                    <a:pt x="744" y="9987"/>
                  </a:cubicBezTo>
                  <a:cubicBezTo>
                    <a:pt x="926" y="10670"/>
                    <a:pt x="620" y="12196"/>
                    <a:pt x="0" y="14160"/>
                  </a:cubicBezTo>
                  <a:cubicBezTo>
                    <a:pt x="4715" y="17024"/>
                    <a:pt x="9278" y="19916"/>
                    <a:pt x="12628" y="21219"/>
                  </a:cubicBezTo>
                  <a:cubicBezTo>
                    <a:pt x="12962" y="21363"/>
                    <a:pt x="13258" y="21478"/>
                    <a:pt x="13573" y="21600"/>
                  </a:cubicBezTo>
                  <a:cubicBezTo>
                    <a:pt x="14623" y="17175"/>
                    <a:pt x="18670" y="12613"/>
                    <a:pt x="21600" y="12081"/>
                  </a:cubicBezTo>
                  <a:cubicBezTo>
                    <a:pt x="17505" y="8289"/>
                    <a:pt x="11473" y="2936"/>
                    <a:pt x="7579" y="0"/>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sp>
          <p:nvSpPr>
            <p:cNvPr id="452" name="Shape 2408"/>
            <p:cNvSpPr/>
            <p:nvPr/>
          </p:nvSpPr>
          <p:spPr>
            <a:xfrm>
              <a:off x="8521617" y="2931635"/>
              <a:ext cx="182008" cy="226390"/>
            </a:xfrm>
            <a:custGeom>
              <a:avLst/>
              <a:gdLst/>
              <a:ahLst/>
              <a:cxnLst>
                <a:cxn ang="0">
                  <a:pos x="wd2" y="hd2"/>
                </a:cxn>
                <a:cxn ang="5400000">
                  <a:pos x="wd2" y="hd2"/>
                </a:cxn>
                <a:cxn ang="10800000">
                  <a:pos x="wd2" y="hd2"/>
                </a:cxn>
                <a:cxn ang="16200000">
                  <a:pos x="wd2" y="hd2"/>
                </a:cxn>
              </a:cxnLst>
              <a:rect l="0" t="0" r="r" b="b"/>
              <a:pathLst>
                <a:path w="20908" h="21600" extrusionOk="0">
                  <a:moveTo>
                    <a:pt x="18938" y="14412"/>
                  </a:moveTo>
                  <a:cubicBezTo>
                    <a:pt x="17782" y="13544"/>
                    <a:pt x="17899" y="12012"/>
                    <a:pt x="18938" y="11433"/>
                  </a:cubicBezTo>
                  <a:cubicBezTo>
                    <a:pt x="19978" y="10857"/>
                    <a:pt x="19053" y="10088"/>
                    <a:pt x="19053" y="9130"/>
                  </a:cubicBezTo>
                  <a:cubicBezTo>
                    <a:pt x="19053" y="8169"/>
                    <a:pt x="14083" y="7880"/>
                    <a:pt x="13269" y="7688"/>
                  </a:cubicBezTo>
                  <a:cubicBezTo>
                    <a:pt x="12464" y="7498"/>
                    <a:pt x="13852" y="4998"/>
                    <a:pt x="12581" y="4998"/>
                  </a:cubicBezTo>
                  <a:cubicBezTo>
                    <a:pt x="11304" y="4998"/>
                    <a:pt x="10845" y="4232"/>
                    <a:pt x="10845" y="3461"/>
                  </a:cubicBezTo>
                  <a:cubicBezTo>
                    <a:pt x="10845" y="2692"/>
                    <a:pt x="8880" y="1444"/>
                    <a:pt x="8991" y="963"/>
                  </a:cubicBezTo>
                  <a:cubicBezTo>
                    <a:pt x="9011" y="896"/>
                    <a:pt x="9066" y="831"/>
                    <a:pt x="9136" y="769"/>
                  </a:cubicBezTo>
                  <a:cubicBezTo>
                    <a:pt x="8423" y="678"/>
                    <a:pt x="7874" y="604"/>
                    <a:pt x="7670" y="569"/>
                  </a:cubicBezTo>
                  <a:cubicBezTo>
                    <a:pt x="6812" y="428"/>
                    <a:pt x="5429" y="0"/>
                    <a:pt x="5429" y="0"/>
                  </a:cubicBezTo>
                  <a:cubicBezTo>
                    <a:pt x="5429" y="0"/>
                    <a:pt x="2224" y="859"/>
                    <a:pt x="0" y="1424"/>
                  </a:cubicBezTo>
                  <a:cubicBezTo>
                    <a:pt x="148" y="2551"/>
                    <a:pt x="502" y="3778"/>
                    <a:pt x="1360" y="4044"/>
                  </a:cubicBezTo>
                  <a:cubicBezTo>
                    <a:pt x="3016" y="4560"/>
                    <a:pt x="2397" y="5933"/>
                    <a:pt x="3016" y="7141"/>
                  </a:cubicBezTo>
                  <a:cubicBezTo>
                    <a:pt x="3640" y="8347"/>
                    <a:pt x="3431" y="13852"/>
                    <a:pt x="2603" y="13852"/>
                  </a:cubicBezTo>
                  <a:cubicBezTo>
                    <a:pt x="2252" y="13852"/>
                    <a:pt x="1447" y="14570"/>
                    <a:pt x="658" y="15461"/>
                  </a:cubicBezTo>
                  <a:cubicBezTo>
                    <a:pt x="1795" y="16403"/>
                    <a:pt x="3556" y="18128"/>
                    <a:pt x="4752" y="19348"/>
                  </a:cubicBezTo>
                  <a:cubicBezTo>
                    <a:pt x="4805" y="19336"/>
                    <a:pt x="4861" y="19311"/>
                    <a:pt x="4911" y="19311"/>
                  </a:cubicBezTo>
                  <a:cubicBezTo>
                    <a:pt x="5948" y="19311"/>
                    <a:pt x="9738" y="21600"/>
                    <a:pt x="9738" y="21600"/>
                  </a:cubicBezTo>
                  <a:cubicBezTo>
                    <a:pt x="9738" y="21600"/>
                    <a:pt x="15103" y="20672"/>
                    <a:pt x="18724" y="20239"/>
                  </a:cubicBezTo>
                  <a:cubicBezTo>
                    <a:pt x="18774" y="19778"/>
                    <a:pt x="18891" y="19250"/>
                    <a:pt x="18824" y="18924"/>
                  </a:cubicBezTo>
                  <a:cubicBezTo>
                    <a:pt x="18707" y="18348"/>
                    <a:pt x="19521" y="17197"/>
                    <a:pt x="20558" y="17197"/>
                  </a:cubicBezTo>
                  <a:cubicBezTo>
                    <a:pt x="21600" y="17197"/>
                    <a:pt x="20095" y="15278"/>
                    <a:pt x="18938" y="14412"/>
                  </a:cubicBezTo>
                  <a:close/>
                </a:path>
              </a:pathLst>
            </a:custGeom>
            <a:grpFill/>
            <a:ln w="12700" cap="flat">
              <a:solidFill>
                <a:srgbClr val="FFFFFF"/>
              </a:solidFill>
              <a:prstDash val="solid"/>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dirty="0"/>
            </a:p>
          </p:txBody>
        </p:sp>
      </p:grpSp>
      <p:sp>
        <p:nvSpPr>
          <p:cNvPr id="213" name="Freeform 5"/>
          <p:cNvSpPr>
            <a:spLocks/>
          </p:cNvSpPr>
          <p:nvPr/>
        </p:nvSpPr>
        <p:spPr bwMode="auto">
          <a:xfrm>
            <a:off x="7893551" y="2224763"/>
            <a:ext cx="1394785" cy="1399461"/>
          </a:xfrm>
          <a:custGeom>
            <a:avLst/>
            <a:gdLst>
              <a:gd name="T0" fmla="*/ 1474 w 1474"/>
              <a:gd name="T1" fmla="*/ 578 h 975"/>
              <a:gd name="T2" fmla="*/ 961 w 1474"/>
              <a:gd name="T3" fmla="*/ 578 h 975"/>
              <a:gd name="T4" fmla="*/ 629 w 1474"/>
              <a:gd name="T5" fmla="*/ 975 h 975"/>
              <a:gd name="T6" fmla="*/ 627 w 1474"/>
              <a:gd name="T7" fmla="*/ 578 h 975"/>
              <a:gd name="T8" fmla="*/ 0 w 1474"/>
              <a:gd name="T9" fmla="*/ 578 h 975"/>
              <a:gd name="T10" fmla="*/ 0 w 1474"/>
              <a:gd name="T11" fmla="*/ 0 h 975"/>
              <a:gd name="T12" fmla="*/ 1474 w 1474"/>
              <a:gd name="T13" fmla="*/ 0 h 975"/>
              <a:gd name="T14" fmla="*/ 1474 w 1474"/>
              <a:gd name="T15" fmla="*/ 578 h 9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4" h="975">
                <a:moveTo>
                  <a:pt x="1474" y="578"/>
                </a:moveTo>
                <a:lnTo>
                  <a:pt x="961" y="578"/>
                </a:lnTo>
                <a:lnTo>
                  <a:pt x="629" y="975"/>
                </a:lnTo>
                <a:lnTo>
                  <a:pt x="627" y="578"/>
                </a:lnTo>
                <a:lnTo>
                  <a:pt x="0" y="578"/>
                </a:lnTo>
                <a:lnTo>
                  <a:pt x="0" y="0"/>
                </a:lnTo>
                <a:lnTo>
                  <a:pt x="1474" y="0"/>
                </a:lnTo>
                <a:lnTo>
                  <a:pt x="1474" y="578"/>
                </a:lnTo>
                <a:close/>
              </a:path>
            </a:pathLst>
          </a:custGeom>
          <a:solidFill>
            <a:schemeClr val="accent1"/>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5"/>
          <p:cNvSpPr>
            <a:spLocks/>
          </p:cNvSpPr>
          <p:nvPr/>
        </p:nvSpPr>
        <p:spPr bwMode="auto">
          <a:xfrm>
            <a:off x="9076429" y="3949749"/>
            <a:ext cx="1394785" cy="1399461"/>
          </a:xfrm>
          <a:custGeom>
            <a:avLst/>
            <a:gdLst>
              <a:gd name="T0" fmla="*/ 1474 w 1474"/>
              <a:gd name="T1" fmla="*/ 578 h 975"/>
              <a:gd name="T2" fmla="*/ 961 w 1474"/>
              <a:gd name="T3" fmla="*/ 578 h 975"/>
              <a:gd name="T4" fmla="*/ 629 w 1474"/>
              <a:gd name="T5" fmla="*/ 975 h 975"/>
              <a:gd name="T6" fmla="*/ 627 w 1474"/>
              <a:gd name="T7" fmla="*/ 578 h 975"/>
              <a:gd name="T8" fmla="*/ 0 w 1474"/>
              <a:gd name="T9" fmla="*/ 578 h 975"/>
              <a:gd name="T10" fmla="*/ 0 w 1474"/>
              <a:gd name="T11" fmla="*/ 0 h 975"/>
              <a:gd name="T12" fmla="*/ 1474 w 1474"/>
              <a:gd name="T13" fmla="*/ 0 h 975"/>
              <a:gd name="T14" fmla="*/ 1474 w 1474"/>
              <a:gd name="T15" fmla="*/ 578 h 9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4" h="975">
                <a:moveTo>
                  <a:pt x="1474" y="578"/>
                </a:moveTo>
                <a:lnTo>
                  <a:pt x="961" y="578"/>
                </a:lnTo>
                <a:lnTo>
                  <a:pt x="629" y="975"/>
                </a:lnTo>
                <a:lnTo>
                  <a:pt x="627" y="578"/>
                </a:lnTo>
                <a:lnTo>
                  <a:pt x="0" y="578"/>
                </a:lnTo>
                <a:lnTo>
                  <a:pt x="0" y="0"/>
                </a:lnTo>
                <a:lnTo>
                  <a:pt x="1474" y="0"/>
                </a:lnTo>
                <a:lnTo>
                  <a:pt x="1474" y="578"/>
                </a:lnTo>
                <a:close/>
              </a:path>
            </a:pathLst>
          </a:custGeom>
          <a:solidFill>
            <a:schemeClr val="accent1"/>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5"/>
          <p:cNvSpPr>
            <a:spLocks/>
          </p:cNvSpPr>
          <p:nvPr/>
        </p:nvSpPr>
        <p:spPr bwMode="auto">
          <a:xfrm>
            <a:off x="3756631" y="3645212"/>
            <a:ext cx="1394785" cy="1399461"/>
          </a:xfrm>
          <a:custGeom>
            <a:avLst/>
            <a:gdLst>
              <a:gd name="T0" fmla="*/ 1474 w 1474"/>
              <a:gd name="T1" fmla="*/ 578 h 975"/>
              <a:gd name="T2" fmla="*/ 961 w 1474"/>
              <a:gd name="T3" fmla="*/ 578 h 975"/>
              <a:gd name="T4" fmla="*/ 629 w 1474"/>
              <a:gd name="T5" fmla="*/ 975 h 975"/>
              <a:gd name="T6" fmla="*/ 627 w 1474"/>
              <a:gd name="T7" fmla="*/ 578 h 975"/>
              <a:gd name="T8" fmla="*/ 0 w 1474"/>
              <a:gd name="T9" fmla="*/ 578 h 975"/>
              <a:gd name="T10" fmla="*/ 0 w 1474"/>
              <a:gd name="T11" fmla="*/ 0 h 975"/>
              <a:gd name="T12" fmla="*/ 1474 w 1474"/>
              <a:gd name="T13" fmla="*/ 0 h 975"/>
              <a:gd name="T14" fmla="*/ 1474 w 1474"/>
              <a:gd name="T15" fmla="*/ 578 h 9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4" h="975">
                <a:moveTo>
                  <a:pt x="1474" y="578"/>
                </a:moveTo>
                <a:lnTo>
                  <a:pt x="961" y="578"/>
                </a:lnTo>
                <a:lnTo>
                  <a:pt x="629" y="975"/>
                </a:lnTo>
                <a:lnTo>
                  <a:pt x="627" y="578"/>
                </a:lnTo>
                <a:lnTo>
                  <a:pt x="0" y="578"/>
                </a:lnTo>
                <a:lnTo>
                  <a:pt x="0" y="0"/>
                </a:lnTo>
                <a:lnTo>
                  <a:pt x="1474" y="0"/>
                </a:lnTo>
                <a:lnTo>
                  <a:pt x="1474" y="578"/>
                </a:lnTo>
                <a:close/>
              </a:path>
            </a:pathLst>
          </a:custGeom>
          <a:solidFill>
            <a:schemeClr val="accent1"/>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5"/>
          <p:cNvSpPr>
            <a:spLocks/>
          </p:cNvSpPr>
          <p:nvPr/>
        </p:nvSpPr>
        <p:spPr bwMode="auto">
          <a:xfrm>
            <a:off x="5913710" y="2949382"/>
            <a:ext cx="1394785" cy="1399461"/>
          </a:xfrm>
          <a:custGeom>
            <a:avLst/>
            <a:gdLst>
              <a:gd name="T0" fmla="*/ 1474 w 1474"/>
              <a:gd name="T1" fmla="*/ 578 h 975"/>
              <a:gd name="T2" fmla="*/ 961 w 1474"/>
              <a:gd name="T3" fmla="*/ 578 h 975"/>
              <a:gd name="T4" fmla="*/ 629 w 1474"/>
              <a:gd name="T5" fmla="*/ 975 h 975"/>
              <a:gd name="T6" fmla="*/ 627 w 1474"/>
              <a:gd name="T7" fmla="*/ 578 h 975"/>
              <a:gd name="T8" fmla="*/ 0 w 1474"/>
              <a:gd name="T9" fmla="*/ 578 h 975"/>
              <a:gd name="T10" fmla="*/ 0 w 1474"/>
              <a:gd name="T11" fmla="*/ 0 h 975"/>
              <a:gd name="T12" fmla="*/ 1474 w 1474"/>
              <a:gd name="T13" fmla="*/ 0 h 975"/>
              <a:gd name="T14" fmla="*/ 1474 w 1474"/>
              <a:gd name="T15" fmla="*/ 578 h 9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4" h="975">
                <a:moveTo>
                  <a:pt x="1474" y="578"/>
                </a:moveTo>
                <a:lnTo>
                  <a:pt x="961" y="578"/>
                </a:lnTo>
                <a:lnTo>
                  <a:pt x="629" y="975"/>
                </a:lnTo>
                <a:lnTo>
                  <a:pt x="627" y="578"/>
                </a:lnTo>
                <a:lnTo>
                  <a:pt x="0" y="578"/>
                </a:lnTo>
                <a:lnTo>
                  <a:pt x="0" y="0"/>
                </a:lnTo>
                <a:lnTo>
                  <a:pt x="1474" y="0"/>
                </a:lnTo>
                <a:lnTo>
                  <a:pt x="1474" y="578"/>
                </a:lnTo>
                <a:close/>
              </a:path>
            </a:pathLst>
          </a:custGeom>
          <a:solidFill>
            <a:schemeClr val="accent1"/>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9" name="Title 18"/>
          <p:cNvSpPr>
            <a:spLocks noGrp="1"/>
          </p:cNvSpPr>
          <p:nvPr>
            <p:ph type="ctrTitle"/>
          </p:nvPr>
        </p:nvSpPr>
        <p:spPr>
          <a:xfrm>
            <a:off x="1524000" y="459787"/>
            <a:ext cx="9144000" cy="778167"/>
          </a:xfrm>
        </p:spPr>
        <p:txBody>
          <a:bodyPr>
            <a:normAutofit/>
          </a:bodyPr>
          <a:lstStyle/>
          <a:p>
            <a:r>
              <a:rPr lang="en-GB" dirty="0"/>
              <a:t>WORLD MAP INFOGRAPHIC</a:t>
            </a:r>
          </a:p>
        </p:txBody>
      </p:sp>
      <p:sp>
        <p:nvSpPr>
          <p:cNvPr id="20" name="Subtitle 19"/>
          <p:cNvSpPr>
            <a:spLocks noGrp="1"/>
          </p:cNvSpPr>
          <p:nvPr>
            <p:ph type="subTitle" idx="1"/>
          </p:nvPr>
        </p:nvSpPr>
        <p:spPr/>
        <p:txBody>
          <a:bodyPr/>
          <a:lstStyle/>
          <a:p>
            <a:r>
              <a:rPr lang="en-GB" dirty="0"/>
              <a:t>write your relevant text here</a:t>
            </a:r>
          </a:p>
        </p:txBody>
      </p:sp>
      <p:sp>
        <p:nvSpPr>
          <p:cNvPr id="24" name="Text Placeholder 23"/>
          <p:cNvSpPr>
            <a:spLocks noGrp="1"/>
          </p:cNvSpPr>
          <p:nvPr>
            <p:ph type="body" sz="quarter" idx="11"/>
          </p:nvPr>
        </p:nvSpPr>
        <p:spPr>
          <a:xfrm>
            <a:off x="1967135" y="3212769"/>
            <a:ext cx="1976054" cy="447345"/>
          </a:xfrm>
        </p:spPr>
        <p:txBody>
          <a:bodyPr>
            <a:normAutofit fontScale="92500"/>
          </a:bodyPr>
          <a:lstStyle/>
          <a:p>
            <a:pPr algn="r">
              <a:lnSpc>
                <a:spcPts val="1300"/>
              </a:lnSpc>
            </a:pPr>
            <a:r>
              <a:rPr lang="sv-SE" dirty="0"/>
              <a:t>Sed ut perspiciatis unde omnis iste natus penting baraka pue hem</a:t>
            </a:r>
          </a:p>
        </p:txBody>
      </p:sp>
      <p:sp>
        <p:nvSpPr>
          <p:cNvPr id="459" name="Text Placeholder 23"/>
          <p:cNvSpPr>
            <a:spLocks noGrp="1"/>
          </p:cNvSpPr>
          <p:nvPr>
            <p:ph type="body" sz="quarter" idx="11"/>
          </p:nvPr>
        </p:nvSpPr>
        <p:spPr>
          <a:xfrm>
            <a:off x="3050901" y="5204172"/>
            <a:ext cx="2100515" cy="736479"/>
          </a:xfrm>
        </p:spPr>
        <p:txBody>
          <a:bodyPr/>
          <a:lstStyle/>
          <a:p>
            <a:pPr algn="r">
              <a:lnSpc>
                <a:spcPts val="1300"/>
              </a:lnSpc>
            </a:pPr>
            <a:r>
              <a:rPr lang="sv-SE" dirty="0"/>
              <a:t>Sed ut perspiciatis unde omnis iste natus penting baraka pue hem</a:t>
            </a:r>
          </a:p>
        </p:txBody>
      </p:sp>
      <p:sp>
        <p:nvSpPr>
          <p:cNvPr id="462" name="Text Placeholder 23"/>
          <p:cNvSpPr>
            <a:spLocks noGrp="1"/>
          </p:cNvSpPr>
          <p:nvPr>
            <p:ph type="body" sz="quarter" idx="11"/>
          </p:nvPr>
        </p:nvSpPr>
        <p:spPr>
          <a:xfrm>
            <a:off x="7893550" y="1704682"/>
            <a:ext cx="2279941" cy="449987"/>
          </a:xfrm>
        </p:spPr>
        <p:txBody>
          <a:bodyPr>
            <a:normAutofit/>
          </a:bodyPr>
          <a:lstStyle/>
          <a:p>
            <a:pPr>
              <a:lnSpc>
                <a:spcPts val="1300"/>
              </a:lnSpc>
            </a:pPr>
            <a:r>
              <a:rPr lang="sv-SE" dirty="0"/>
              <a:t>Sed ut perspiciatis unde omnis iste natus penting baraka pue hem</a:t>
            </a:r>
          </a:p>
        </p:txBody>
      </p:sp>
      <p:sp>
        <p:nvSpPr>
          <p:cNvPr id="469" name="Text Placeholder 23"/>
          <p:cNvSpPr>
            <a:spLocks noGrp="1"/>
          </p:cNvSpPr>
          <p:nvPr>
            <p:ph type="body" sz="quarter" idx="11"/>
          </p:nvPr>
        </p:nvSpPr>
        <p:spPr>
          <a:xfrm>
            <a:off x="5905136" y="4538119"/>
            <a:ext cx="1952968" cy="388585"/>
          </a:xfrm>
        </p:spPr>
        <p:txBody>
          <a:bodyPr>
            <a:normAutofit fontScale="92500"/>
          </a:bodyPr>
          <a:lstStyle/>
          <a:p>
            <a:pPr>
              <a:lnSpc>
                <a:spcPts val="1300"/>
              </a:lnSpc>
            </a:pPr>
            <a:r>
              <a:rPr lang="sv-SE" dirty="0"/>
              <a:t>Sed ut perspiciatis unde omnis iste natus penting baraka pue hem</a:t>
            </a:r>
          </a:p>
        </p:txBody>
      </p:sp>
      <p:sp>
        <p:nvSpPr>
          <p:cNvPr id="472" name="Text Placeholder 23"/>
          <p:cNvSpPr>
            <a:spLocks noGrp="1"/>
          </p:cNvSpPr>
          <p:nvPr>
            <p:ph type="body" sz="quarter" idx="11"/>
          </p:nvPr>
        </p:nvSpPr>
        <p:spPr>
          <a:xfrm>
            <a:off x="8538219" y="5471091"/>
            <a:ext cx="1900252" cy="460942"/>
          </a:xfrm>
        </p:spPr>
        <p:txBody>
          <a:bodyPr>
            <a:normAutofit fontScale="85000" lnSpcReduction="10000"/>
          </a:bodyPr>
          <a:lstStyle/>
          <a:p>
            <a:pPr algn="r">
              <a:lnSpc>
                <a:spcPts val="1300"/>
              </a:lnSpc>
            </a:pPr>
            <a:r>
              <a:rPr lang="sv-SE" dirty="0"/>
              <a:t>Sed ut perspiciatis unde omnis iste natus penting baraka pue hem</a:t>
            </a:r>
          </a:p>
        </p:txBody>
      </p:sp>
      <p:sp>
        <p:nvSpPr>
          <p:cNvPr id="207" name="TextBox 206"/>
          <p:cNvSpPr txBox="1"/>
          <p:nvPr/>
        </p:nvSpPr>
        <p:spPr>
          <a:xfrm>
            <a:off x="10244739" y="6269653"/>
            <a:ext cx="508986"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142</a:t>
            </a:r>
            <a:endParaRPr lang="en-GB" sz="1200" dirty="0">
              <a:solidFill>
                <a:schemeClr val="accent1"/>
              </a:solidFill>
              <a:latin typeface="Kontrapunkt Bob Light" panose="02000000000000000000" pitchFamily="50" charset="0"/>
            </a:endParaRPr>
          </a:p>
        </p:txBody>
      </p:sp>
      <p:sp>
        <p:nvSpPr>
          <p:cNvPr id="5" name="Freeform 5"/>
          <p:cNvSpPr>
            <a:spLocks/>
          </p:cNvSpPr>
          <p:nvPr/>
        </p:nvSpPr>
        <p:spPr bwMode="auto">
          <a:xfrm>
            <a:off x="2537392" y="1682269"/>
            <a:ext cx="1394785" cy="1399461"/>
          </a:xfrm>
          <a:custGeom>
            <a:avLst/>
            <a:gdLst>
              <a:gd name="T0" fmla="*/ 1474 w 1474"/>
              <a:gd name="T1" fmla="*/ 578 h 975"/>
              <a:gd name="T2" fmla="*/ 961 w 1474"/>
              <a:gd name="T3" fmla="*/ 578 h 975"/>
              <a:gd name="T4" fmla="*/ 629 w 1474"/>
              <a:gd name="T5" fmla="*/ 975 h 975"/>
              <a:gd name="T6" fmla="*/ 627 w 1474"/>
              <a:gd name="T7" fmla="*/ 578 h 975"/>
              <a:gd name="T8" fmla="*/ 0 w 1474"/>
              <a:gd name="T9" fmla="*/ 578 h 975"/>
              <a:gd name="T10" fmla="*/ 0 w 1474"/>
              <a:gd name="T11" fmla="*/ 0 h 975"/>
              <a:gd name="T12" fmla="*/ 1474 w 1474"/>
              <a:gd name="T13" fmla="*/ 0 h 975"/>
              <a:gd name="T14" fmla="*/ 1474 w 1474"/>
              <a:gd name="T15" fmla="*/ 578 h 9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4" h="975">
                <a:moveTo>
                  <a:pt x="1474" y="578"/>
                </a:moveTo>
                <a:lnTo>
                  <a:pt x="961" y="578"/>
                </a:lnTo>
                <a:lnTo>
                  <a:pt x="629" y="975"/>
                </a:lnTo>
                <a:lnTo>
                  <a:pt x="627" y="578"/>
                </a:lnTo>
                <a:lnTo>
                  <a:pt x="0" y="578"/>
                </a:lnTo>
                <a:lnTo>
                  <a:pt x="0" y="0"/>
                </a:lnTo>
                <a:lnTo>
                  <a:pt x="1474" y="0"/>
                </a:lnTo>
                <a:lnTo>
                  <a:pt x="1474" y="578"/>
                </a:lnTo>
                <a:close/>
              </a:path>
            </a:pathLst>
          </a:custGeom>
          <a:solidFill>
            <a:schemeClr val="accent1"/>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6" name="Text Placeholder 25"/>
          <p:cNvSpPr>
            <a:spLocks noGrp="1"/>
          </p:cNvSpPr>
          <p:nvPr>
            <p:ph type="body" sz="quarter" idx="13"/>
          </p:nvPr>
        </p:nvSpPr>
        <p:spPr>
          <a:xfrm>
            <a:off x="2619076" y="2026717"/>
            <a:ext cx="1235341" cy="319639"/>
          </a:xfrm>
        </p:spPr>
        <p:txBody>
          <a:bodyPr anchor="ctr">
            <a:normAutofit/>
          </a:bodyPr>
          <a:lstStyle/>
          <a:p>
            <a:pPr algn="ctr"/>
            <a:r>
              <a:rPr lang="en-GB" b="1" dirty="0"/>
              <a:t>86%</a:t>
            </a:r>
          </a:p>
        </p:txBody>
      </p:sp>
      <p:sp>
        <p:nvSpPr>
          <p:cNvPr id="458" name="Text Placeholder 25"/>
          <p:cNvSpPr>
            <a:spLocks noGrp="1"/>
          </p:cNvSpPr>
          <p:nvPr>
            <p:ph type="body" sz="quarter" idx="13"/>
          </p:nvPr>
        </p:nvSpPr>
        <p:spPr>
          <a:xfrm>
            <a:off x="2619076" y="1804875"/>
            <a:ext cx="1235341" cy="319639"/>
          </a:xfrm>
        </p:spPr>
        <p:txBody>
          <a:bodyPr anchor="ctr">
            <a:normAutofit/>
          </a:bodyPr>
          <a:lstStyle/>
          <a:p>
            <a:pPr algn="ctr"/>
            <a:r>
              <a:rPr lang="en-GB" sz="1050" dirty="0"/>
              <a:t>America</a:t>
            </a:r>
          </a:p>
        </p:txBody>
      </p:sp>
      <p:sp>
        <p:nvSpPr>
          <p:cNvPr id="460" name="Text Placeholder 25"/>
          <p:cNvSpPr>
            <a:spLocks noGrp="1"/>
          </p:cNvSpPr>
          <p:nvPr>
            <p:ph type="body" sz="quarter" idx="13"/>
          </p:nvPr>
        </p:nvSpPr>
        <p:spPr>
          <a:xfrm>
            <a:off x="3811672" y="3955013"/>
            <a:ext cx="1235341" cy="319639"/>
          </a:xfrm>
        </p:spPr>
        <p:txBody>
          <a:bodyPr anchor="ctr">
            <a:normAutofit/>
          </a:bodyPr>
          <a:lstStyle/>
          <a:p>
            <a:pPr algn="ctr"/>
            <a:r>
              <a:rPr lang="en-GB" b="1" dirty="0"/>
              <a:t>70%</a:t>
            </a:r>
          </a:p>
        </p:txBody>
      </p:sp>
      <p:sp>
        <p:nvSpPr>
          <p:cNvPr id="461" name="Text Placeholder 25"/>
          <p:cNvSpPr>
            <a:spLocks noGrp="1"/>
          </p:cNvSpPr>
          <p:nvPr>
            <p:ph type="body" sz="quarter" idx="13"/>
          </p:nvPr>
        </p:nvSpPr>
        <p:spPr>
          <a:xfrm>
            <a:off x="3811672" y="3733171"/>
            <a:ext cx="1235341" cy="319639"/>
          </a:xfrm>
        </p:spPr>
        <p:txBody>
          <a:bodyPr anchor="ctr">
            <a:normAutofit/>
          </a:bodyPr>
          <a:lstStyle/>
          <a:p>
            <a:pPr algn="ctr"/>
            <a:r>
              <a:rPr lang="en-GB" sz="1050" dirty="0"/>
              <a:t>Brazil</a:t>
            </a:r>
          </a:p>
        </p:txBody>
      </p:sp>
      <p:sp>
        <p:nvSpPr>
          <p:cNvPr id="463" name="Text Placeholder 25"/>
          <p:cNvSpPr>
            <a:spLocks noGrp="1"/>
          </p:cNvSpPr>
          <p:nvPr>
            <p:ph type="body" sz="quarter" idx="13"/>
          </p:nvPr>
        </p:nvSpPr>
        <p:spPr>
          <a:xfrm>
            <a:off x="8011555" y="2537182"/>
            <a:ext cx="1235341" cy="319639"/>
          </a:xfrm>
        </p:spPr>
        <p:txBody>
          <a:bodyPr anchor="ctr">
            <a:normAutofit/>
          </a:bodyPr>
          <a:lstStyle/>
          <a:p>
            <a:pPr algn="ctr"/>
            <a:r>
              <a:rPr lang="en-GB" b="1" dirty="0"/>
              <a:t>91%</a:t>
            </a:r>
          </a:p>
        </p:txBody>
      </p:sp>
      <p:sp>
        <p:nvSpPr>
          <p:cNvPr id="464" name="Text Placeholder 25"/>
          <p:cNvSpPr>
            <a:spLocks noGrp="1"/>
          </p:cNvSpPr>
          <p:nvPr>
            <p:ph type="body" sz="quarter" idx="13"/>
          </p:nvPr>
        </p:nvSpPr>
        <p:spPr>
          <a:xfrm>
            <a:off x="8011555" y="2315340"/>
            <a:ext cx="1235341" cy="319639"/>
          </a:xfrm>
        </p:spPr>
        <p:txBody>
          <a:bodyPr anchor="ctr">
            <a:normAutofit/>
          </a:bodyPr>
          <a:lstStyle/>
          <a:p>
            <a:pPr algn="ctr"/>
            <a:r>
              <a:rPr lang="en-GB" sz="1050" dirty="0"/>
              <a:t>China</a:t>
            </a:r>
          </a:p>
        </p:txBody>
      </p:sp>
      <p:sp>
        <p:nvSpPr>
          <p:cNvPr id="470" name="Text Placeholder 25"/>
          <p:cNvSpPr>
            <a:spLocks noGrp="1"/>
          </p:cNvSpPr>
          <p:nvPr>
            <p:ph type="body" sz="quarter" idx="13"/>
          </p:nvPr>
        </p:nvSpPr>
        <p:spPr>
          <a:xfrm>
            <a:off x="5993574" y="3262260"/>
            <a:ext cx="1235341" cy="319639"/>
          </a:xfrm>
        </p:spPr>
        <p:txBody>
          <a:bodyPr anchor="ctr">
            <a:normAutofit/>
          </a:bodyPr>
          <a:lstStyle/>
          <a:p>
            <a:pPr algn="ctr"/>
            <a:r>
              <a:rPr lang="en-GB" b="1" dirty="0"/>
              <a:t>47%</a:t>
            </a:r>
          </a:p>
        </p:txBody>
      </p:sp>
      <p:sp>
        <p:nvSpPr>
          <p:cNvPr id="471" name="Text Placeholder 25"/>
          <p:cNvSpPr>
            <a:spLocks noGrp="1"/>
          </p:cNvSpPr>
          <p:nvPr>
            <p:ph type="body" sz="quarter" idx="13"/>
          </p:nvPr>
        </p:nvSpPr>
        <p:spPr>
          <a:xfrm>
            <a:off x="5993574" y="3040418"/>
            <a:ext cx="1235341" cy="319639"/>
          </a:xfrm>
        </p:spPr>
        <p:txBody>
          <a:bodyPr anchor="ctr">
            <a:normAutofit/>
          </a:bodyPr>
          <a:lstStyle/>
          <a:p>
            <a:pPr algn="ctr"/>
            <a:r>
              <a:rPr lang="en-GB" sz="1050" dirty="0"/>
              <a:t>Egypt</a:t>
            </a:r>
          </a:p>
        </p:txBody>
      </p:sp>
      <p:sp>
        <p:nvSpPr>
          <p:cNvPr id="473" name="Text Placeholder 25"/>
          <p:cNvSpPr>
            <a:spLocks noGrp="1"/>
          </p:cNvSpPr>
          <p:nvPr>
            <p:ph type="body" sz="quarter" idx="13"/>
          </p:nvPr>
        </p:nvSpPr>
        <p:spPr>
          <a:xfrm>
            <a:off x="9159590" y="4311325"/>
            <a:ext cx="1235341" cy="319639"/>
          </a:xfrm>
        </p:spPr>
        <p:txBody>
          <a:bodyPr anchor="ctr">
            <a:normAutofit/>
          </a:bodyPr>
          <a:lstStyle/>
          <a:p>
            <a:pPr algn="ctr"/>
            <a:r>
              <a:rPr lang="en-GB" b="1" dirty="0"/>
              <a:t>81%</a:t>
            </a:r>
          </a:p>
        </p:txBody>
      </p:sp>
      <p:sp>
        <p:nvSpPr>
          <p:cNvPr id="474" name="Text Placeholder 25"/>
          <p:cNvSpPr>
            <a:spLocks noGrp="1"/>
          </p:cNvSpPr>
          <p:nvPr>
            <p:ph type="body" sz="quarter" idx="13"/>
          </p:nvPr>
        </p:nvSpPr>
        <p:spPr>
          <a:xfrm>
            <a:off x="9159590" y="4089483"/>
            <a:ext cx="1235341" cy="319639"/>
          </a:xfrm>
        </p:spPr>
        <p:txBody>
          <a:bodyPr anchor="ctr">
            <a:normAutofit/>
          </a:bodyPr>
          <a:lstStyle/>
          <a:p>
            <a:pPr algn="ctr"/>
            <a:r>
              <a:rPr lang="en-GB" sz="1050" dirty="0"/>
              <a:t>Australia</a:t>
            </a:r>
          </a:p>
        </p:txBody>
      </p:sp>
    </p:spTree>
    <p:extLst>
      <p:ext uri="{BB962C8B-B14F-4D97-AF65-F5344CB8AC3E}">
        <p14:creationId xmlns:p14="http://schemas.microsoft.com/office/powerpoint/2010/main" val="110465575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270"/>
                                        </p:tgtEl>
                                        <p:attrNameLst>
                                          <p:attrName>style.visibility</p:attrName>
                                        </p:attrNameLst>
                                      </p:cBhvr>
                                      <p:to>
                                        <p:strVal val="visible"/>
                                      </p:to>
                                    </p:set>
                                    <p:anim calcmode="lin" valueType="num">
                                      <p:cBhvr additive="base">
                                        <p:cTn id="15" dur="500" fill="hold"/>
                                        <p:tgtEl>
                                          <p:spTgt spid="270"/>
                                        </p:tgtEl>
                                        <p:attrNameLst>
                                          <p:attrName>ppt_x</p:attrName>
                                        </p:attrNameLst>
                                      </p:cBhvr>
                                      <p:tavLst>
                                        <p:tav tm="0">
                                          <p:val>
                                            <p:strVal val="#ppt_x"/>
                                          </p:val>
                                        </p:tav>
                                        <p:tav tm="100000">
                                          <p:val>
                                            <p:strVal val="#ppt_x"/>
                                          </p:val>
                                        </p:tav>
                                      </p:tavLst>
                                    </p:anim>
                                    <p:anim calcmode="lin" valueType="num">
                                      <p:cBhvr additive="base">
                                        <p:cTn id="16" dur="500" fill="hold"/>
                                        <p:tgtEl>
                                          <p:spTgt spid="270"/>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212"/>
                                        </p:tgtEl>
                                        <p:attrNameLst>
                                          <p:attrName>style.visibility</p:attrName>
                                        </p:attrNameLst>
                                      </p:cBhvr>
                                      <p:to>
                                        <p:strVal val="visible"/>
                                      </p:to>
                                    </p:set>
                                    <p:anim calcmode="lin" valueType="num">
                                      <p:cBhvr>
                                        <p:cTn id="20" dur="500" fill="hold"/>
                                        <p:tgtEl>
                                          <p:spTgt spid="212"/>
                                        </p:tgtEl>
                                        <p:attrNameLst>
                                          <p:attrName>ppt_w</p:attrName>
                                        </p:attrNameLst>
                                      </p:cBhvr>
                                      <p:tavLst>
                                        <p:tav tm="0">
                                          <p:val>
                                            <p:fltVal val="0"/>
                                          </p:val>
                                        </p:tav>
                                        <p:tav tm="100000">
                                          <p:val>
                                            <p:strVal val="#ppt_w"/>
                                          </p:val>
                                        </p:tav>
                                      </p:tavLst>
                                    </p:anim>
                                    <p:anim calcmode="lin" valueType="num">
                                      <p:cBhvr>
                                        <p:cTn id="21" dur="500" fill="hold"/>
                                        <p:tgtEl>
                                          <p:spTgt spid="212"/>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471">
                                            <p:txEl>
                                              <p:pRg st="0" end="0"/>
                                            </p:txEl>
                                          </p:spTgt>
                                        </p:tgtEl>
                                        <p:attrNameLst>
                                          <p:attrName>style.visibility</p:attrName>
                                        </p:attrNameLst>
                                      </p:cBhvr>
                                      <p:to>
                                        <p:strVal val="visible"/>
                                      </p:to>
                                    </p:set>
                                    <p:animEffect transition="in" filter="fade">
                                      <p:cBhvr>
                                        <p:cTn id="25" dur="500"/>
                                        <p:tgtEl>
                                          <p:spTgt spid="471">
                                            <p:txEl>
                                              <p:pRg st="0" end="0"/>
                                            </p:txEl>
                                          </p:spTgt>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470">
                                            <p:txEl>
                                              <p:pRg st="0" end="0"/>
                                            </p:txEl>
                                          </p:spTgt>
                                        </p:tgtEl>
                                        <p:attrNameLst>
                                          <p:attrName>style.visibility</p:attrName>
                                        </p:attrNameLst>
                                      </p:cBhvr>
                                      <p:to>
                                        <p:strVal val="visible"/>
                                      </p:to>
                                    </p:set>
                                    <p:animEffect transition="in" filter="wipe(left)">
                                      <p:cBhvr>
                                        <p:cTn id="29" dur="500"/>
                                        <p:tgtEl>
                                          <p:spTgt spid="470">
                                            <p:txEl>
                                              <p:pRg st="0" end="0"/>
                                            </p:txEl>
                                          </p:spTgt>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469">
                                            <p:txEl>
                                              <p:pRg st="0" end="0"/>
                                            </p:txEl>
                                          </p:spTgt>
                                        </p:tgtEl>
                                        <p:attrNameLst>
                                          <p:attrName>style.visibility</p:attrName>
                                        </p:attrNameLst>
                                      </p:cBhvr>
                                      <p:to>
                                        <p:strVal val="visible"/>
                                      </p:to>
                                    </p:set>
                                    <p:animEffect transition="in" filter="wipe(left)">
                                      <p:cBhvr>
                                        <p:cTn id="33" dur="500"/>
                                        <p:tgtEl>
                                          <p:spTgt spid="469">
                                            <p:txEl>
                                              <p:pRg st="0" end="0"/>
                                            </p:txEl>
                                          </p:spTgt>
                                        </p:tgtEl>
                                      </p:cBhvr>
                                    </p:animEffect>
                                  </p:childTnLst>
                                </p:cTn>
                              </p:par>
                            </p:childTnLst>
                          </p:cTn>
                        </p:par>
                        <p:par>
                          <p:cTn id="34" fill="hold">
                            <p:stCondLst>
                              <p:cond delay="3500"/>
                            </p:stCondLst>
                            <p:childTnLst>
                              <p:par>
                                <p:cTn id="35" presetID="23" presetClass="entr" presetSubtype="16" fill="hold" grpId="0" nodeType="afterEffect">
                                  <p:stCondLst>
                                    <p:cond delay="0"/>
                                  </p:stCondLst>
                                  <p:childTnLst>
                                    <p:set>
                                      <p:cBhvr>
                                        <p:cTn id="36" dur="1" fill="hold">
                                          <p:stCondLst>
                                            <p:cond delay="0"/>
                                          </p:stCondLst>
                                        </p:cTn>
                                        <p:tgtEl>
                                          <p:spTgt spid="215"/>
                                        </p:tgtEl>
                                        <p:attrNameLst>
                                          <p:attrName>style.visibility</p:attrName>
                                        </p:attrNameLst>
                                      </p:cBhvr>
                                      <p:to>
                                        <p:strVal val="visible"/>
                                      </p:to>
                                    </p:set>
                                    <p:anim calcmode="lin" valueType="num">
                                      <p:cBhvr>
                                        <p:cTn id="37" dur="500" fill="hold"/>
                                        <p:tgtEl>
                                          <p:spTgt spid="215"/>
                                        </p:tgtEl>
                                        <p:attrNameLst>
                                          <p:attrName>ppt_w</p:attrName>
                                        </p:attrNameLst>
                                      </p:cBhvr>
                                      <p:tavLst>
                                        <p:tav tm="0">
                                          <p:val>
                                            <p:fltVal val="0"/>
                                          </p:val>
                                        </p:tav>
                                        <p:tav tm="100000">
                                          <p:val>
                                            <p:strVal val="#ppt_w"/>
                                          </p:val>
                                        </p:tav>
                                      </p:tavLst>
                                    </p:anim>
                                    <p:anim calcmode="lin" valueType="num">
                                      <p:cBhvr>
                                        <p:cTn id="38" dur="500" fill="hold"/>
                                        <p:tgtEl>
                                          <p:spTgt spid="215"/>
                                        </p:tgtEl>
                                        <p:attrNameLst>
                                          <p:attrName>ppt_h</p:attrName>
                                        </p:attrNameLst>
                                      </p:cBhvr>
                                      <p:tavLst>
                                        <p:tav tm="0">
                                          <p:val>
                                            <p:fltVal val="0"/>
                                          </p:val>
                                        </p:tav>
                                        <p:tav tm="100000">
                                          <p:val>
                                            <p:strVal val="#ppt_h"/>
                                          </p:val>
                                        </p:tav>
                                      </p:tavLst>
                                    </p:anim>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461">
                                            <p:txEl>
                                              <p:pRg st="0" end="0"/>
                                            </p:txEl>
                                          </p:spTgt>
                                        </p:tgtEl>
                                        <p:attrNameLst>
                                          <p:attrName>style.visibility</p:attrName>
                                        </p:attrNameLst>
                                      </p:cBhvr>
                                      <p:to>
                                        <p:strVal val="visible"/>
                                      </p:to>
                                    </p:set>
                                    <p:animEffect transition="in" filter="fade">
                                      <p:cBhvr>
                                        <p:cTn id="42" dur="500"/>
                                        <p:tgtEl>
                                          <p:spTgt spid="461">
                                            <p:txEl>
                                              <p:pRg st="0" end="0"/>
                                            </p:txEl>
                                          </p:spTgt>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460">
                                            <p:txEl>
                                              <p:pRg st="0" end="0"/>
                                            </p:txEl>
                                          </p:spTgt>
                                        </p:tgtEl>
                                        <p:attrNameLst>
                                          <p:attrName>style.visibility</p:attrName>
                                        </p:attrNameLst>
                                      </p:cBhvr>
                                      <p:to>
                                        <p:strVal val="visible"/>
                                      </p:to>
                                    </p:set>
                                    <p:animEffect transition="in" filter="wipe(left)">
                                      <p:cBhvr>
                                        <p:cTn id="46" dur="500"/>
                                        <p:tgtEl>
                                          <p:spTgt spid="460">
                                            <p:txEl>
                                              <p:pRg st="0" end="0"/>
                                            </p:txEl>
                                          </p:spTgt>
                                        </p:tgtEl>
                                      </p:cBhvr>
                                    </p:animEffect>
                                  </p:childTnLst>
                                </p:cTn>
                              </p:par>
                            </p:childTnLst>
                          </p:cTn>
                        </p:par>
                        <p:par>
                          <p:cTn id="47" fill="hold">
                            <p:stCondLst>
                              <p:cond delay="5000"/>
                            </p:stCondLst>
                            <p:childTnLst>
                              <p:par>
                                <p:cTn id="48" presetID="22" presetClass="entr" presetSubtype="8" fill="hold" grpId="0" nodeType="afterEffect">
                                  <p:stCondLst>
                                    <p:cond delay="0"/>
                                  </p:stCondLst>
                                  <p:childTnLst>
                                    <p:set>
                                      <p:cBhvr>
                                        <p:cTn id="49" dur="1" fill="hold">
                                          <p:stCondLst>
                                            <p:cond delay="0"/>
                                          </p:stCondLst>
                                        </p:cTn>
                                        <p:tgtEl>
                                          <p:spTgt spid="459">
                                            <p:txEl>
                                              <p:pRg st="0" end="0"/>
                                            </p:txEl>
                                          </p:spTgt>
                                        </p:tgtEl>
                                        <p:attrNameLst>
                                          <p:attrName>style.visibility</p:attrName>
                                        </p:attrNameLst>
                                      </p:cBhvr>
                                      <p:to>
                                        <p:strVal val="visible"/>
                                      </p:to>
                                    </p:set>
                                    <p:animEffect transition="in" filter="wipe(left)">
                                      <p:cBhvr>
                                        <p:cTn id="50" dur="500"/>
                                        <p:tgtEl>
                                          <p:spTgt spid="459">
                                            <p:txEl>
                                              <p:pRg st="0" end="0"/>
                                            </p:txEl>
                                          </p:spTgt>
                                        </p:tgtEl>
                                      </p:cBhvr>
                                    </p:animEffect>
                                  </p:childTnLst>
                                </p:cTn>
                              </p:par>
                            </p:childTnLst>
                          </p:cTn>
                        </p:par>
                        <p:par>
                          <p:cTn id="51" fill="hold">
                            <p:stCondLst>
                              <p:cond delay="5500"/>
                            </p:stCondLst>
                            <p:childTnLst>
                              <p:par>
                                <p:cTn id="52" presetID="23" presetClass="entr" presetSubtype="16" fill="hold" grpId="0" nodeType="after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p:cTn id="54" dur="500" fill="hold"/>
                                        <p:tgtEl>
                                          <p:spTgt spid="5"/>
                                        </p:tgtEl>
                                        <p:attrNameLst>
                                          <p:attrName>ppt_w</p:attrName>
                                        </p:attrNameLst>
                                      </p:cBhvr>
                                      <p:tavLst>
                                        <p:tav tm="0">
                                          <p:val>
                                            <p:fltVal val="0"/>
                                          </p:val>
                                        </p:tav>
                                        <p:tav tm="100000">
                                          <p:val>
                                            <p:strVal val="#ppt_w"/>
                                          </p:val>
                                        </p:tav>
                                      </p:tavLst>
                                    </p:anim>
                                    <p:anim calcmode="lin" valueType="num">
                                      <p:cBhvr>
                                        <p:cTn id="55" dur="500" fill="hold"/>
                                        <p:tgtEl>
                                          <p:spTgt spid="5"/>
                                        </p:tgtEl>
                                        <p:attrNameLst>
                                          <p:attrName>ppt_h</p:attrName>
                                        </p:attrNameLst>
                                      </p:cBhvr>
                                      <p:tavLst>
                                        <p:tav tm="0">
                                          <p:val>
                                            <p:fltVal val="0"/>
                                          </p:val>
                                        </p:tav>
                                        <p:tav tm="100000">
                                          <p:val>
                                            <p:strVal val="#ppt_h"/>
                                          </p:val>
                                        </p:tav>
                                      </p:tavLst>
                                    </p:anim>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458">
                                            <p:txEl>
                                              <p:pRg st="0" end="0"/>
                                            </p:txEl>
                                          </p:spTgt>
                                        </p:tgtEl>
                                        <p:attrNameLst>
                                          <p:attrName>style.visibility</p:attrName>
                                        </p:attrNameLst>
                                      </p:cBhvr>
                                      <p:to>
                                        <p:strVal val="visible"/>
                                      </p:to>
                                    </p:set>
                                    <p:animEffect transition="in" filter="fade">
                                      <p:cBhvr>
                                        <p:cTn id="59" dur="500"/>
                                        <p:tgtEl>
                                          <p:spTgt spid="458">
                                            <p:txEl>
                                              <p:pRg st="0" end="0"/>
                                            </p:txEl>
                                          </p:spTgt>
                                        </p:tgtEl>
                                      </p:cBhvr>
                                    </p:animEffect>
                                  </p:childTnLst>
                                </p:cTn>
                              </p:par>
                            </p:childTnLst>
                          </p:cTn>
                        </p:par>
                        <p:par>
                          <p:cTn id="60" fill="hold">
                            <p:stCondLst>
                              <p:cond delay="6500"/>
                            </p:stCondLst>
                            <p:childTnLst>
                              <p:par>
                                <p:cTn id="61" presetID="22" presetClass="entr" presetSubtype="8" fill="hold" grpId="0" nodeType="afterEffect">
                                  <p:stCondLst>
                                    <p:cond delay="0"/>
                                  </p:stCondLst>
                                  <p:childTnLst>
                                    <p:set>
                                      <p:cBhvr>
                                        <p:cTn id="62" dur="1" fill="hold">
                                          <p:stCondLst>
                                            <p:cond delay="0"/>
                                          </p:stCondLst>
                                        </p:cTn>
                                        <p:tgtEl>
                                          <p:spTgt spid="26">
                                            <p:txEl>
                                              <p:pRg st="0" end="0"/>
                                            </p:txEl>
                                          </p:spTgt>
                                        </p:tgtEl>
                                        <p:attrNameLst>
                                          <p:attrName>style.visibility</p:attrName>
                                        </p:attrNameLst>
                                      </p:cBhvr>
                                      <p:to>
                                        <p:strVal val="visible"/>
                                      </p:to>
                                    </p:set>
                                    <p:animEffect transition="in" filter="wipe(left)">
                                      <p:cBhvr>
                                        <p:cTn id="63" dur="500"/>
                                        <p:tgtEl>
                                          <p:spTgt spid="26">
                                            <p:txEl>
                                              <p:pRg st="0" end="0"/>
                                            </p:txEl>
                                          </p:spTgt>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4">
                                            <p:txEl>
                                              <p:pRg st="0" end="0"/>
                                            </p:txEl>
                                          </p:spTgt>
                                        </p:tgtEl>
                                        <p:attrNameLst>
                                          <p:attrName>style.visibility</p:attrName>
                                        </p:attrNameLst>
                                      </p:cBhvr>
                                      <p:to>
                                        <p:strVal val="visible"/>
                                      </p:to>
                                    </p:set>
                                    <p:animEffect transition="in" filter="wipe(left)">
                                      <p:cBhvr>
                                        <p:cTn id="67" dur="500"/>
                                        <p:tgtEl>
                                          <p:spTgt spid="24">
                                            <p:txEl>
                                              <p:pRg st="0" end="0"/>
                                            </p:txEl>
                                          </p:spTgt>
                                        </p:tgtEl>
                                      </p:cBhvr>
                                    </p:animEffect>
                                  </p:childTnLst>
                                </p:cTn>
                              </p:par>
                            </p:childTnLst>
                          </p:cTn>
                        </p:par>
                        <p:par>
                          <p:cTn id="68" fill="hold">
                            <p:stCondLst>
                              <p:cond delay="7500"/>
                            </p:stCondLst>
                            <p:childTnLst>
                              <p:par>
                                <p:cTn id="69" presetID="23" presetClass="entr" presetSubtype="16" fill="hold" grpId="0" nodeType="afterEffect">
                                  <p:stCondLst>
                                    <p:cond delay="0"/>
                                  </p:stCondLst>
                                  <p:childTnLst>
                                    <p:set>
                                      <p:cBhvr>
                                        <p:cTn id="70" dur="1" fill="hold">
                                          <p:stCondLst>
                                            <p:cond delay="0"/>
                                          </p:stCondLst>
                                        </p:cTn>
                                        <p:tgtEl>
                                          <p:spTgt spid="213"/>
                                        </p:tgtEl>
                                        <p:attrNameLst>
                                          <p:attrName>style.visibility</p:attrName>
                                        </p:attrNameLst>
                                      </p:cBhvr>
                                      <p:to>
                                        <p:strVal val="visible"/>
                                      </p:to>
                                    </p:set>
                                    <p:anim calcmode="lin" valueType="num">
                                      <p:cBhvr>
                                        <p:cTn id="71" dur="500" fill="hold"/>
                                        <p:tgtEl>
                                          <p:spTgt spid="213"/>
                                        </p:tgtEl>
                                        <p:attrNameLst>
                                          <p:attrName>ppt_w</p:attrName>
                                        </p:attrNameLst>
                                      </p:cBhvr>
                                      <p:tavLst>
                                        <p:tav tm="0">
                                          <p:val>
                                            <p:fltVal val="0"/>
                                          </p:val>
                                        </p:tav>
                                        <p:tav tm="100000">
                                          <p:val>
                                            <p:strVal val="#ppt_w"/>
                                          </p:val>
                                        </p:tav>
                                      </p:tavLst>
                                    </p:anim>
                                    <p:anim calcmode="lin" valueType="num">
                                      <p:cBhvr>
                                        <p:cTn id="72" dur="500" fill="hold"/>
                                        <p:tgtEl>
                                          <p:spTgt spid="213"/>
                                        </p:tgtEl>
                                        <p:attrNameLst>
                                          <p:attrName>ppt_h</p:attrName>
                                        </p:attrNameLst>
                                      </p:cBhvr>
                                      <p:tavLst>
                                        <p:tav tm="0">
                                          <p:val>
                                            <p:fltVal val="0"/>
                                          </p:val>
                                        </p:tav>
                                        <p:tav tm="100000">
                                          <p:val>
                                            <p:strVal val="#ppt_h"/>
                                          </p:val>
                                        </p:tav>
                                      </p:tavLst>
                                    </p:anim>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464">
                                            <p:txEl>
                                              <p:pRg st="0" end="0"/>
                                            </p:txEl>
                                          </p:spTgt>
                                        </p:tgtEl>
                                        <p:attrNameLst>
                                          <p:attrName>style.visibility</p:attrName>
                                        </p:attrNameLst>
                                      </p:cBhvr>
                                      <p:to>
                                        <p:strVal val="visible"/>
                                      </p:to>
                                    </p:set>
                                    <p:animEffect transition="in" filter="fade">
                                      <p:cBhvr>
                                        <p:cTn id="76" dur="500"/>
                                        <p:tgtEl>
                                          <p:spTgt spid="464">
                                            <p:txEl>
                                              <p:pRg st="0" end="0"/>
                                            </p:txEl>
                                          </p:spTgt>
                                        </p:tgtEl>
                                      </p:cBhvr>
                                    </p:animEffect>
                                  </p:childTnLst>
                                </p:cTn>
                              </p:par>
                            </p:childTnLst>
                          </p:cTn>
                        </p:par>
                        <p:par>
                          <p:cTn id="77" fill="hold">
                            <p:stCondLst>
                              <p:cond delay="8500"/>
                            </p:stCondLst>
                            <p:childTnLst>
                              <p:par>
                                <p:cTn id="78" presetID="22" presetClass="entr" presetSubtype="8" fill="hold" grpId="0" nodeType="afterEffect">
                                  <p:stCondLst>
                                    <p:cond delay="0"/>
                                  </p:stCondLst>
                                  <p:childTnLst>
                                    <p:set>
                                      <p:cBhvr>
                                        <p:cTn id="79" dur="1" fill="hold">
                                          <p:stCondLst>
                                            <p:cond delay="0"/>
                                          </p:stCondLst>
                                        </p:cTn>
                                        <p:tgtEl>
                                          <p:spTgt spid="463">
                                            <p:txEl>
                                              <p:pRg st="0" end="0"/>
                                            </p:txEl>
                                          </p:spTgt>
                                        </p:tgtEl>
                                        <p:attrNameLst>
                                          <p:attrName>style.visibility</p:attrName>
                                        </p:attrNameLst>
                                      </p:cBhvr>
                                      <p:to>
                                        <p:strVal val="visible"/>
                                      </p:to>
                                    </p:set>
                                    <p:animEffect transition="in" filter="wipe(left)">
                                      <p:cBhvr>
                                        <p:cTn id="80" dur="500"/>
                                        <p:tgtEl>
                                          <p:spTgt spid="463">
                                            <p:txEl>
                                              <p:pRg st="0" end="0"/>
                                            </p:txEl>
                                          </p:spTgt>
                                        </p:tgtEl>
                                      </p:cBhvr>
                                    </p:animEffect>
                                  </p:childTnLst>
                                </p:cTn>
                              </p:par>
                            </p:childTnLst>
                          </p:cTn>
                        </p:par>
                        <p:par>
                          <p:cTn id="81" fill="hold">
                            <p:stCondLst>
                              <p:cond delay="9000"/>
                            </p:stCondLst>
                            <p:childTnLst>
                              <p:par>
                                <p:cTn id="82" presetID="22" presetClass="entr" presetSubtype="8" fill="hold" grpId="0" nodeType="afterEffect">
                                  <p:stCondLst>
                                    <p:cond delay="0"/>
                                  </p:stCondLst>
                                  <p:childTnLst>
                                    <p:set>
                                      <p:cBhvr>
                                        <p:cTn id="83" dur="1" fill="hold">
                                          <p:stCondLst>
                                            <p:cond delay="0"/>
                                          </p:stCondLst>
                                        </p:cTn>
                                        <p:tgtEl>
                                          <p:spTgt spid="462">
                                            <p:txEl>
                                              <p:pRg st="0" end="0"/>
                                            </p:txEl>
                                          </p:spTgt>
                                        </p:tgtEl>
                                        <p:attrNameLst>
                                          <p:attrName>style.visibility</p:attrName>
                                        </p:attrNameLst>
                                      </p:cBhvr>
                                      <p:to>
                                        <p:strVal val="visible"/>
                                      </p:to>
                                    </p:set>
                                    <p:animEffect transition="in" filter="wipe(left)">
                                      <p:cBhvr>
                                        <p:cTn id="84" dur="500"/>
                                        <p:tgtEl>
                                          <p:spTgt spid="462">
                                            <p:txEl>
                                              <p:pRg st="0" end="0"/>
                                            </p:txEl>
                                          </p:spTgt>
                                        </p:tgtEl>
                                      </p:cBhvr>
                                    </p:animEffect>
                                  </p:childTnLst>
                                </p:cTn>
                              </p:par>
                            </p:childTnLst>
                          </p:cTn>
                        </p:par>
                        <p:par>
                          <p:cTn id="85" fill="hold">
                            <p:stCondLst>
                              <p:cond delay="9500"/>
                            </p:stCondLst>
                            <p:childTnLst>
                              <p:par>
                                <p:cTn id="86" presetID="23" presetClass="entr" presetSubtype="16" fill="hold" grpId="0" nodeType="afterEffect">
                                  <p:stCondLst>
                                    <p:cond delay="0"/>
                                  </p:stCondLst>
                                  <p:childTnLst>
                                    <p:set>
                                      <p:cBhvr>
                                        <p:cTn id="87" dur="1" fill="hold">
                                          <p:stCondLst>
                                            <p:cond delay="0"/>
                                          </p:stCondLst>
                                        </p:cTn>
                                        <p:tgtEl>
                                          <p:spTgt spid="214"/>
                                        </p:tgtEl>
                                        <p:attrNameLst>
                                          <p:attrName>style.visibility</p:attrName>
                                        </p:attrNameLst>
                                      </p:cBhvr>
                                      <p:to>
                                        <p:strVal val="visible"/>
                                      </p:to>
                                    </p:set>
                                    <p:anim calcmode="lin" valueType="num">
                                      <p:cBhvr>
                                        <p:cTn id="88" dur="500" fill="hold"/>
                                        <p:tgtEl>
                                          <p:spTgt spid="214"/>
                                        </p:tgtEl>
                                        <p:attrNameLst>
                                          <p:attrName>ppt_w</p:attrName>
                                        </p:attrNameLst>
                                      </p:cBhvr>
                                      <p:tavLst>
                                        <p:tav tm="0">
                                          <p:val>
                                            <p:fltVal val="0"/>
                                          </p:val>
                                        </p:tav>
                                        <p:tav tm="100000">
                                          <p:val>
                                            <p:strVal val="#ppt_w"/>
                                          </p:val>
                                        </p:tav>
                                      </p:tavLst>
                                    </p:anim>
                                    <p:anim calcmode="lin" valueType="num">
                                      <p:cBhvr>
                                        <p:cTn id="89" dur="500" fill="hold"/>
                                        <p:tgtEl>
                                          <p:spTgt spid="214"/>
                                        </p:tgtEl>
                                        <p:attrNameLst>
                                          <p:attrName>ppt_h</p:attrName>
                                        </p:attrNameLst>
                                      </p:cBhvr>
                                      <p:tavLst>
                                        <p:tav tm="0">
                                          <p:val>
                                            <p:fltVal val="0"/>
                                          </p:val>
                                        </p:tav>
                                        <p:tav tm="100000">
                                          <p:val>
                                            <p:strVal val="#ppt_h"/>
                                          </p:val>
                                        </p:tav>
                                      </p:tavLst>
                                    </p:anim>
                                  </p:childTnLst>
                                </p:cTn>
                              </p:par>
                            </p:childTnLst>
                          </p:cTn>
                        </p:par>
                        <p:par>
                          <p:cTn id="90" fill="hold">
                            <p:stCondLst>
                              <p:cond delay="10000"/>
                            </p:stCondLst>
                            <p:childTnLst>
                              <p:par>
                                <p:cTn id="91" presetID="10" presetClass="entr" presetSubtype="0" fill="hold" grpId="0" nodeType="afterEffect">
                                  <p:stCondLst>
                                    <p:cond delay="0"/>
                                  </p:stCondLst>
                                  <p:childTnLst>
                                    <p:set>
                                      <p:cBhvr>
                                        <p:cTn id="92" dur="1" fill="hold">
                                          <p:stCondLst>
                                            <p:cond delay="0"/>
                                          </p:stCondLst>
                                        </p:cTn>
                                        <p:tgtEl>
                                          <p:spTgt spid="474">
                                            <p:txEl>
                                              <p:pRg st="0" end="0"/>
                                            </p:txEl>
                                          </p:spTgt>
                                        </p:tgtEl>
                                        <p:attrNameLst>
                                          <p:attrName>style.visibility</p:attrName>
                                        </p:attrNameLst>
                                      </p:cBhvr>
                                      <p:to>
                                        <p:strVal val="visible"/>
                                      </p:to>
                                    </p:set>
                                    <p:animEffect transition="in" filter="fade">
                                      <p:cBhvr>
                                        <p:cTn id="93" dur="500"/>
                                        <p:tgtEl>
                                          <p:spTgt spid="474">
                                            <p:txEl>
                                              <p:pRg st="0" end="0"/>
                                            </p:txEl>
                                          </p:spTgt>
                                        </p:tgtEl>
                                      </p:cBhvr>
                                    </p:animEffect>
                                  </p:childTnLst>
                                </p:cTn>
                              </p:par>
                            </p:childTnLst>
                          </p:cTn>
                        </p:par>
                        <p:par>
                          <p:cTn id="94" fill="hold">
                            <p:stCondLst>
                              <p:cond delay="10500"/>
                            </p:stCondLst>
                            <p:childTnLst>
                              <p:par>
                                <p:cTn id="95" presetID="22" presetClass="entr" presetSubtype="8" fill="hold" grpId="0" nodeType="afterEffect">
                                  <p:stCondLst>
                                    <p:cond delay="0"/>
                                  </p:stCondLst>
                                  <p:childTnLst>
                                    <p:set>
                                      <p:cBhvr>
                                        <p:cTn id="96" dur="1" fill="hold">
                                          <p:stCondLst>
                                            <p:cond delay="0"/>
                                          </p:stCondLst>
                                        </p:cTn>
                                        <p:tgtEl>
                                          <p:spTgt spid="473">
                                            <p:txEl>
                                              <p:pRg st="0" end="0"/>
                                            </p:txEl>
                                          </p:spTgt>
                                        </p:tgtEl>
                                        <p:attrNameLst>
                                          <p:attrName>style.visibility</p:attrName>
                                        </p:attrNameLst>
                                      </p:cBhvr>
                                      <p:to>
                                        <p:strVal val="visible"/>
                                      </p:to>
                                    </p:set>
                                    <p:animEffect transition="in" filter="wipe(left)">
                                      <p:cBhvr>
                                        <p:cTn id="97" dur="500"/>
                                        <p:tgtEl>
                                          <p:spTgt spid="473">
                                            <p:txEl>
                                              <p:pRg st="0" end="0"/>
                                            </p:txEl>
                                          </p:spTgt>
                                        </p:tgtEl>
                                      </p:cBhvr>
                                    </p:animEffect>
                                  </p:childTnLst>
                                </p:cTn>
                              </p:par>
                            </p:childTnLst>
                          </p:cTn>
                        </p:par>
                        <p:par>
                          <p:cTn id="98" fill="hold">
                            <p:stCondLst>
                              <p:cond delay="11000"/>
                            </p:stCondLst>
                            <p:childTnLst>
                              <p:par>
                                <p:cTn id="99" presetID="22" presetClass="entr" presetSubtype="8" fill="hold" grpId="0" nodeType="afterEffect">
                                  <p:stCondLst>
                                    <p:cond delay="0"/>
                                  </p:stCondLst>
                                  <p:childTnLst>
                                    <p:set>
                                      <p:cBhvr>
                                        <p:cTn id="100" dur="1" fill="hold">
                                          <p:stCondLst>
                                            <p:cond delay="0"/>
                                          </p:stCondLst>
                                        </p:cTn>
                                        <p:tgtEl>
                                          <p:spTgt spid="472">
                                            <p:txEl>
                                              <p:pRg st="0" end="0"/>
                                            </p:txEl>
                                          </p:spTgt>
                                        </p:tgtEl>
                                        <p:attrNameLst>
                                          <p:attrName>style.visibility</p:attrName>
                                        </p:attrNameLst>
                                      </p:cBhvr>
                                      <p:to>
                                        <p:strVal val="visible"/>
                                      </p:to>
                                    </p:set>
                                    <p:animEffect transition="in" filter="wipe(left)">
                                      <p:cBhvr>
                                        <p:cTn id="101" dur="500"/>
                                        <p:tgtEl>
                                          <p:spTgt spid="47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animBg="1"/>
      <p:bldP spid="214" grpId="0" animBg="1"/>
      <p:bldP spid="215" grpId="0" animBg="1"/>
      <p:bldP spid="212" grpId="0" animBg="1"/>
      <p:bldP spid="19" grpId="0"/>
      <p:bldP spid="20" grpId="0" build="p"/>
      <p:bldP spid="24" grpId="0" build="p"/>
      <p:bldP spid="459" grpId="0" build="p"/>
      <p:bldP spid="462" grpId="0" build="p"/>
      <p:bldP spid="469" grpId="0" build="p"/>
      <p:bldP spid="472" grpId="0" build="p"/>
      <p:bldP spid="5" grpId="0" animBg="1"/>
      <p:bldP spid="26" grpId="0" build="p"/>
      <p:bldP spid="458" grpId="0" build="p"/>
      <p:bldP spid="460" grpId="0" build="p"/>
      <p:bldP spid="461" grpId="0" build="p"/>
      <p:bldP spid="463" grpId="0" build="p"/>
      <p:bldP spid="464" grpId="0" build="p"/>
      <p:bldP spid="470" grpId="0" build="p"/>
      <p:bldP spid="471" grpId="0" build="p"/>
      <p:bldP spid="473" grpId="0" build="p"/>
      <p:bldP spid="474" grpId="0"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0" name="Group 4864"/>
          <p:cNvGrpSpPr/>
          <p:nvPr/>
        </p:nvGrpSpPr>
        <p:grpSpPr>
          <a:xfrm>
            <a:off x="4882444" y="2098450"/>
            <a:ext cx="5785556" cy="3516671"/>
            <a:chOff x="0" y="0"/>
            <a:chExt cx="10720415" cy="6516256"/>
          </a:xfrm>
          <a:solidFill>
            <a:srgbClr val="ECECEC"/>
          </a:solidFill>
        </p:grpSpPr>
        <p:sp>
          <p:nvSpPr>
            <p:cNvPr id="321" name="Shape 4590"/>
            <p:cNvSpPr/>
            <p:nvPr/>
          </p:nvSpPr>
          <p:spPr>
            <a:xfrm>
              <a:off x="10286246" y="1656845"/>
              <a:ext cx="14661" cy="19850"/>
            </a:xfrm>
            <a:custGeom>
              <a:avLst/>
              <a:gdLst/>
              <a:ahLst/>
              <a:cxnLst>
                <a:cxn ang="0">
                  <a:pos x="wd2" y="hd2"/>
                </a:cxn>
                <a:cxn ang="5400000">
                  <a:pos x="wd2" y="hd2"/>
                </a:cxn>
                <a:cxn ang="10800000">
                  <a:pos x="wd2" y="hd2"/>
                </a:cxn>
                <a:cxn ang="16200000">
                  <a:pos x="wd2" y="hd2"/>
                </a:cxn>
              </a:cxnLst>
              <a:rect l="0" t="0" r="r" b="b"/>
              <a:pathLst>
                <a:path w="21001" h="21174" extrusionOk="0">
                  <a:moveTo>
                    <a:pt x="17519" y="6614"/>
                  </a:moveTo>
                  <a:cubicBezTo>
                    <a:pt x="16199" y="5967"/>
                    <a:pt x="12594" y="6590"/>
                    <a:pt x="11274" y="5991"/>
                  </a:cubicBezTo>
                  <a:cubicBezTo>
                    <a:pt x="9568" y="5224"/>
                    <a:pt x="8216" y="2083"/>
                    <a:pt x="6671" y="1196"/>
                  </a:cubicBezTo>
                  <a:cubicBezTo>
                    <a:pt x="5834" y="693"/>
                    <a:pt x="3580" y="-266"/>
                    <a:pt x="2615" y="70"/>
                  </a:cubicBezTo>
                  <a:cubicBezTo>
                    <a:pt x="1134" y="525"/>
                    <a:pt x="-347" y="3330"/>
                    <a:pt x="71" y="4481"/>
                  </a:cubicBezTo>
                  <a:cubicBezTo>
                    <a:pt x="587" y="6135"/>
                    <a:pt x="5319" y="7765"/>
                    <a:pt x="7153" y="8772"/>
                  </a:cubicBezTo>
                  <a:cubicBezTo>
                    <a:pt x="8634" y="9539"/>
                    <a:pt x="12240" y="10426"/>
                    <a:pt x="13077" y="11529"/>
                  </a:cubicBezTo>
                  <a:cubicBezTo>
                    <a:pt x="14171" y="12895"/>
                    <a:pt x="12819" y="16300"/>
                    <a:pt x="13624" y="17738"/>
                  </a:cubicBezTo>
                  <a:cubicBezTo>
                    <a:pt x="14203" y="18793"/>
                    <a:pt x="16199" y="21334"/>
                    <a:pt x="17680" y="21166"/>
                  </a:cubicBezTo>
                  <a:cubicBezTo>
                    <a:pt x="19386" y="20974"/>
                    <a:pt x="20062" y="17810"/>
                    <a:pt x="20416" y="16611"/>
                  </a:cubicBezTo>
                  <a:cubicBezTo>
                    <a:pt x="20899" y="15125"/>
                    <a:pt x="21253" y="12032"/>
                    <a:pt x="20770" y="10546"/>
                  </a:cubicBezTo>
                  <a:cubicBezTo>
                    <a:pt x="20352" y="9443"/>
                    <a:pt x="18839" y="7238"/>
                    <a:pt x="17519" y="661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22" name="Shape 4591"/>
            <p:cNvSpPr/>
            <p:nvPr/>
          </p:nvSpPr>
          <p:spPr>
            <a:xfrm>
              <a:off x="10286246" y="1656845"/>
              <a:ext cx="14661" cy="19850"/>
            </a:xfrm>
            <a:custGeom>
              <a:avLst/>
              <a:gdLst/>
              <a:ahLst/>
              <a:cxnLst>
                <a:cxn ang="0">
                  <a:pos x="wd2" y="hd2"/>
                </a:cxn>
                <a:cxn ang="5400000">
                  <a:pos x="wd2" y="hd2"/>
                </a:cxn>
                <a:cxn ang="10800000">
                  <a:pos x="wd2" y="hd2"/>
                </a:cxn>
                <a:cxn ang="16200000">
                  <a:pos x="wd2" y="hd2"/>
                </a:cxn>
              </a:cxnLst>
              <a:rect l="0" t="0" r="r" b="b"/>
              <a:pathLst>
                <a:path w="21001" h="21174" extrusionOk="0">
                  <a:moveTo>
                    <a:pt x="17519" y="6614"/>
                  </a:moveTo>
                  <a:cubicBezTo>
                    <a:pt x="16199" y="5991"/>
                    <a:pt x="12594" y="6590"/>
                    <a:pt x="11274" y="5991"/>
                  </a:cubicBezTo>
                  <a:cubicBezTo>
                    <a:pt x="9568" y="5224"/>
                    <a:pt x="8216" y="2083"/>
                    <a:pt x="6671" y="1196"/>
                  </a:cubicBezTo>
                  <a:cubicBezTo>
                    <a:pt x="5834" y="693"/>
                    <a:pt x="3580" y="-266"/>
                    <a:pt x="2615" y="70"/>
                  </a:cubicBezTo>
                  <a:cubicBezTo>
                    <a:pt x="1134" y="525"/>
                    <a:pt x="-347" y="3330"/>
                    <a:pt x="71" y="4457"/>
                  </a:cubicBezTo>
                  <a:cubicBezTo>
                    <a:pt x="587" y="6135"/>
                    <a:pt x="5319" y="7765"/>
                    <a:pt x="7153" y="8772"/>
                  </a:cubicBezTo>
                  <a:cubicBezTo>
                    <a:pt x="8634" y="9539"/>
                    <a:pt x="12240" y="10426"/>
                    <a:pt x="13109" y="11529"/>
                  </a:cubicBezTo>
                  <a:cubicBezTo>
                    <a:pt x="14171" y="12895"/>
                    <a:pt x="12819" y="16324"/>
                    <a:pt x="13624" y="17738"/>
                  </a:cubicBezTo>
                  <a:cubicBezTo>
                    <a:pt x="14203" y="18793"/>
                    <a:pt x="16199" y="21334"/>
                    <a:pt x="17680" y="21166"/>
                  </a:cubicBezTo>
                  <a:cubicBezTo>
                    <a:pt x="19386" y="20974"/>
                    <a:pt x="20062" y="17810"/>
                    <a:pt x="20416" y="16611"/>
                  </a:cubicBezTo>
                  <a:cubicBezTo>
                    <a:pt x="20899" y="15125"/>
                    <a:pt x="21253" y="12032"/>
                    <a:pt x="20770" y="10546"/>
                  </a:cubicBezTo>
                  <a:cubicBezTo>
                    <a:pt x="20352" y="9443"/>
                    <a:pt x="18839" y="7238"/>
                    <a:pt x="17519" y="661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23" name="Shape 4592"/>
            <p:cNvSpPr/>
            <p:nvPr/>
          </p:nvSpPr>
          <p:spPr>
            <a:xfrm>
              <a:off x="10286246" y="1656845"/>
              <a:ext cx="9401" cy="29085"/>
            </a:xfrm>
            <a:custGeom>
              <a:avLst/>
              <a:gdLst/>
              <a:ahLst/>
              <a:cxnLst>
                <a:cxn ang="0">
                  <a:pos x="wd2" y="hd2"/>
                </a:cxn>
                <a:cxn ang="5400000">
                  <a:pos x="wd2" y="hd2"/>
                </a:cxn>
                <a:cxn ang="10800000">
                  <a:pos x="wd2" y="hd2"/>
                </a:cxn>
                <a:cxn ang="16200000">
                  <a:pos x="wd2" y="hd2"/>
                </a:cxn>
              </a:cxnLst>
              <a:rect l="0" t="0" r="r" b="b"/>
              <a:pathLst>
                <a:path w="21161" h="21275" extrusionOk="0">
                  <a:moveTo>
                    <a:pt x="17098" y="7928"/>
                  </a:moveTo>
                  <a:cubicBezTo>
                    <a:pt x="16339" y="6909"/>
                    <a:pt x="14063" y="5019"/>
                    <a:pt x="13304" y="4016"/>
                  </a:cubicBezTo>
                  <a:cubicBezTo>
                    <a:pt x="12697" y="3145"/>
                    <a:pt x="13051" y="1156"/>
                    <a:pt x="11179" y="465"/>
                  </a:cubicBezTo>
                  <a:cubicBezTo>
                    <a:pt x="10370" y="202"/>
                    <a:pt x="7790" y="-110"/>
                    <a:pt x="6627" y="38"/>
                  </a:cubicBezTo>
                  <a:cubicBezTo>
                    <a:pt x="4249" y="383"/>
                    <a:pt x="2934" y="2274"/>
                    <a:pt x="2074" y="3063"/>
                  </a:cubicBezTo>
                  <a:cubicBezTo>
                    <a:pt x="1163" y="4000"/>
                    <a:pt x="0" y="6712"/>
                    <a:pt x="0" y="6975"/>
                  </a:cubicBezTo>
                  <a:cubicBezTo>
                    <a:pt x="0" y="7205"/>
                    <a:pt x="5716" y="9802"/>
                    <a:pt x="6930" y="10871"/>
                  </a:cubicBezTo>
                  <a:cubicBezTo>
                    <a:pt x="7993" y="11841"/>
                    <a:pt x="8751" y="13912"/>
                    <a:pt x="8751" y="14931"/>
                  </a:cubicBezTo>
                  <a:cubicBezTo>
                    <a:pt x="8751" y="15917"/>
                    <a:pt x="6981" y="17857"/>
                    <a:pt x="7234" y="18843"/>
                  </a:cubicBezTo>
                  <a:cubicBezTo>
                    <a:pt x="7284" y="19419"/>
                    <a:pt x="7284" y="20767"/>
                    <a:pt x="8751" y="21079"/>
                  </a:cubicBezTo>
                  <a:cubicBezTo>
                    <a:pt x="10572" y="21490"/>
                    <a:pt x="15833" y="21194"/>
                    <a:pt x="17604" y="20750"/>
                  </a:cubicBezTo>
                  <a:cubicBezTo>
                    <a:pt x="19526" y="20224"/>
                    <a:pt x="20740" y="18449"/>
                    <a:pt x="21044" y="17627"/>
                  </a:cubicBezTo>
                  <a:cubicBezTo>
                    <a:pt x="21600" y="16295"/>
                    <a:pt x="20032" y="13583"/>
                    <a:pt x="19425" y="12252"/>
                  </a:cubicBezTo>
                  <a:cubicBezTo>
                    <a:pt x="18970" y="11183"/>
                    <a:pt x="17857" y="8997"/>
                    <a:pt x="17098" y="792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24" name="Shape 4593"/>
            <p:cNvSpPr/>
            <p:nvPr/>
          </p:nvSpPr>
          <p:spPr>
            <a:xfrm>
              <a:off x="10286246" y="1656845"/>
              <a:ext cx="9401" cy="29085"/>
            </a:xfrm>
            <a:custGeom>
              <a:avLst/>
              <a:gdLst/>
              <a:ahLst/>
              <a:cxnLst>
                <a:cxn ang="0">
                  <a:pos x="wd2" y="hd2"/>
                </a:cxn>
                <a:cxn ang="5400000">
                  <a:pos x="wd2" y="hd2"/>
                </a:cxn>
                <a:cxn ang="10800000">
                  <a:pos x="wd2" y="hd2"/>
                </a:cxn>
                <a:cxn ang="16200000">
                  <a:pos x="wd2" y="hd2"/>
                </a:cxn>
              </a:cxnLst>
              <a:rect l="0" t="0" r="r" b="b"/>
              <a:pathLst>
                <a:path w="21161" h="21275" extrusionOk="0">
                  <a:moveTo>
                    <a:pt x="17098" y="7928"/>
                  </a:moveTo>
                  <a:cubicBezTo>
                    <a:pt x="16339" y="6909"/>
                    <a:pt x="14063" y="5019"/>
                    <a:pt x="13304" y="4016"/>
                  </a:cubicBezTo>
                  <a:cubicBezTo>
                    <a:pt x="12697" y="3145"/>
                    <a:pt x="13051" y="1156"/>
                    <a:pt x="11230" y="465"/>
                  </a:cubicBezTo>
                  <a:cubicBezTo>
                    <a:pt x="10370" y="202"/>
                    <a:pt x="7790" y="-110"/>
                    <a:pt x="6627" y="38"/>
                  </a:cubicBezTo>
                  <a:cubicBezTo>
                    <a:pt x="4249" y="383"/>
                    <a:pt x="2934" y="2274"/>
                    <a:pt x="2074" y="3063"/>
                  </a:cubicBezTo>
                  <a:cubicBezTo>
                    <a:pt x="1163" y="4000"/>
                    <a:pt x="0" y="6712"/>
                    <a:pt x="0" y="6975"/>
                  </a:cubicBezTo>
                  <a:cubicBezTo>
                    <a:pt x="0" y="7205"/>
                    <a:pt x="5716" y="9802"/>
                    <a:pt x="6930" y="10871"/>
                  </a:cubicBezTo>
                  <a:cubicBezTo>
                    <a:pt x="7993" y="11841"/>
                    <a:pt x="8751" y="13912"/>
                    <a:pt x="8751" y="14931"/>
                  </a:cubicBezTo>
                  <a:cubicBezTo>
                    <a:pt x="8751" y="15917"/>
                    <a:pt x="6981" y="17857"/>
                    <a:pt x="7234" y="18843"/>
                  </a:cubicBezTo>
                  <a:cubicBezTo>
                    <a:pt x="7284" y="19419"/>
                    <a:pt x="7284" y="20767"/>
                    <a:pt x="8751" y="21079"/>
                  </a:cubicBezTo>
                  <a:cubicBezTo>
                    <a:pt x="10572" y="21490"/>
                    <a:pt x="15833" y="21194"/>
                    <a:pt x="17604" y="20750"/>
                  </a:cubicBezTo>
                  <a:cubicBezTo>
                    <a:pt x="19526" y="20224"/>
                    <a:pt x="20740" y="18449"/>
                    <a:pt x="21044" y="17627"/>
                  </a:cubicBezTo>
                  <a:cubicBezTo>
                    <a:pt x="21600" y="16295"/>
                    <a:pt x="20032" y="13583"/>
                    <a:pt x="19425" y="12252"/>
                  </a:cubicBezTo>
                  <a:cubicBezTo>
                    <a:pt x="18970" y="11183"/>
                    <a:pt x="17857" y="8997"/>
                    <a:pt x="17098" y="792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25" name="Shape 4594"/>
            <p:cNvSpPr/>
            <p:nvPr/>
          </p:nvSpPr>
          <p:spPr>
            <a:xfrm>
              <a:off x="10309258" y="1426727"/>
              <a:ext cx="10053" cy="11631"/>
            </a:xfrm>
            <a:custGeom>
              <a:avLst/>
              <a:gdLst/>
              <a:ahLst/>
              <a:cxnLst>
                <a:cxn ang="0">
                  <a:pos x="wd2" y="hd2"/>
                </a:cxn>
                <a:cxn ang="5400000">
                  <a:pos x="wd2" y="hd2"/>
                </a:cxn>
                <a:cxn ang="10800000">
                  <a:pos x="wd2" y="hd2"/>
                </a:cxn>
                <a:cxn ang="16200000">
                  <a:pos x="wd2" y="hd2"/>
                </a:cxn>
              </a:cxnLst>
              <a:rect l="0" t="0" r="r" b="b"/>
              <a:pathLst>
                <a:path w="20647" h="21170" extrusionOk="0">
                  <a:moveTo>
                    <a:pt x="6502" y="1"/>
                  </a:moveTo>
                  <a:cubicBezTo>
                    <a:pt x="4564" y="-40"/>
                    <a:pt x="871" y="2333"/>
                    <a:pt x="225" y="3887"/>
                  </a:cubicBezTo>
                  <a:cubicBezTo>
                    <a:pt x="-698" y="6015"/>
                    <a:pt x="1425" y="10637"/>
                    <a:pt x="2902" y="12519"/>
                  </a:cubicBezTo>
                  <a:cubicBezTo>
                    <a:pt x="5071" y="15424"/>
                    <a:pt x="11348" y="21560"/>
                    <a:pt x="15271" y="21151"/>
                  </a:cubicBezTo>
                  <a:cubicBezTo>
                    <a:pt x="17440" y="20905"/>
                    <a:pt x="20348" y="17019"/>
                    <a:pt x="20625" y="15137"/>
                  </a:cubicBezTo>
                  <a:cubicBezTo>
                    <a:pt x="20902" y="13215"/>
                    <a:pt x="18502" y="9737"/>
                    <a:pt x="17256" y="8224"/>
                  </a:cubicBezTo>
                  <a:cubicBezTo>
                    <a:pt x="15133" y="5687"/>
                    <a:pt x="10056" y="205"/>
                    <a:pt x="6502" y="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26" name="Shape 4595"/>
            <p:cNvSpPr/>
            <p:nvPr/>
          </p:nvSpPr>
          <p:spPr>
            <a:xfrm>
              <a:off x="10309258" y="1426727"/>
              <a:ext cx="10045" cy="11632"/>
            </a:xfrm>
            <a:custGeom>
              <a:avLst/>
              <a:gdLst/>
              <a:ahLst/>
              <a:cxnLst>
                <a:cxn ang="0">
                  <a:pos x="wd2" y="hd2"/>
                </a:cxn>
                <a:cxn ang="5400000">
                  <a:pos x="wd2" y="hd2"/>
                </a:cxn>
                <a:cxn ang="10800000">
                  <a:pos x="wd2" y="hd2"/>
                </a:cxn>
                <a:cxn ang="16200000">
                  <a:pos x="wd2" y="hd2"/>
                </a:cxn>
              </a:cxnLst>
              <a:rect l="0" t="0" r="r" b="b"/>
              <a:pathLst>
                <a:path w="20675" h="21131" extrusionOk="0">
                  <a:moveTo>
                    <a:pt x="6499" y="2"/>
                  </a:moveTo>
                  <a:cubicBezTo>
                    <a:pt x="4557" y="-80"/>
                    <a:pt x="856" y="2329"/>
                    <a:pt x="209" y="3881"/>
                  </a:cubicBezTo>
                  <a:cubicBezTo>
                    <a:pt x="-670" y="6004"/>
                    <a:pt x="1411" y="10618"/>
                    <a:pt x="2891" y="12496"/>
                  </a:cubicBezTo>
                  <a:cubicBezTo>
                    <a:pt x="5065" y="15395"/>
                    <a:pt x="11356" y="21520"/>
                    <a:pt x="15287" y="21112"/>
                  </a:cubicBezTo>
                  <a:cubicBezTo>
                    <a:pt x="17461" y="20867"/>
                    <a:pt x="20375" y="16988"/>
                    <a:pt x="20652" y="15109"/>
                  </a:cubicBezTo>
                  <a:cubicBezTo>
                    <a:pt x="20930" y="13190"/>
                    <a:pt x="18525" y="9720"/>
                    <a:pt x="17276" y="8209"/>
                  </a:cubicBezTo>
                  <a:cubicBezTo>
                    <a:pt x="15148" y="5677"/>
                    <a:pt x="10061" y="206"/>
                    <a:pt x="6499" y="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27" name="Shape 4596"/>
            <p:cNvSpPr/>
            <p:nvPr/>
          </p:nvSpPr>
          <p:spPr>
            <a:xfrm>
              <a:off x="8974577" y="5960040"/>
              <a:ext cx="70014" cy="66028"/>
            </a:xfrm>
            <a:custGeom>
              <a:avLst/>
              <a:gdLst/>
              <a:ahLst/>
              <a:cxnLst>
                <a:cxn ang="0">
                  <a:pos x="wd2" y="hd2"/>
                </a:cxn>
                <a:cxn ang="5400000">
                  <a:pos x="wd2" y="hd2"/>
                </a:cxn>
                <a:cxn ang="10800000">
                  <a:pos x="wd2" y="hd2"/>
                </a:cxn>
                <a:cxn ang="16200000">
                  <a:pos x="wd2" y="hd2"/>
                </a:cxn>
              </a:cxnLst>
              <a:rect l="0" t="0" r="r" b="b"/>
              <a:pathLst>
                <a:path w="21391" h="21469" extrusionOk="0">
                  <a:moveTo>
                    <a:pt x="19146" y="16937"/>
                  </a:moveTo>
                  <a:cubicBezTo>
                    <a:pt x="18885" y="16879"/>
                    <a:pt x="18322" y="16937"/>
                    <a:pt x="18061" y="17047"/>
                  </a:cubicBezTo>
                  <a:cubicBezTo>
                    <a:pt x="17711" y="17222"/>
                    <a:pt x="17237" y="17960"/>
                    <a:pt x="16867" y="18092"/>
                  </a:cubicBezTo>
                  <a:cubicBezTo>
                    <a:pt x="16441" y="18260"/>
                    <a:pt x="15480" y="18165"/>
                    <a:pt x="15027" y="18092"/>
                  </a:cubicBezTo>
                  <a:cubicBezTo>
                    <a:pt x="14457" y="18011"/>
                    <a:pt x="13365" y="17602"/>
                    <a:pt x="12788" y="17456"/>
                  </a:cubicBezTo>
                  <a:cubicBezTo>
                    <a:pt x="12411" y="17361"/>
                    <a:pt x="11580" y="17310"/>
                    <a:pt x="11230" y="17112"/>
                  </a:cubicBezTo>
                  <a:cubicBezTo>
                    <a:pt x="10660" y="16798"/>
                    <a:pt x="9685" y="15804"/>
                    <a:pt x="9383" y="15205"/>
                  </a:cubicBezTo>
                  <a:cubicBezTo>
                    <a:pt x="9094" y="14679"/>
                    <a:pt x="9081" y="13400"/>
                    <a:pt x="8902" y="12838"/>
                  </a:cubicBezTo>
                  <a:cubicBezTo>
                    <a:pt x="8655" y="12144"/>
                    <a:pt x="8065" y="10777"/>
                    <a:pt x="7598" y="10244"/>
                  </a:cubicBezTo>
                  <a:cubicBezTo>
                    <a:pt x="7309" y="9922"/>
                    <a:pt x="6444" y="9645"/>
                    <a:pt x="6183" y="9323"/>
                  </a:cubicBezTo>
                  <a:cubicBezTo>
                    <a:pt x="5813" y="8855"/>
                    <a:pt x="5565" y="7628"/>
                    <a:pt x="5359" y="7065"/>
                  </a:cubicBezTo>
                  <a:cubicBezTo>
                    <a:pt x="5229" y="6678"/>
                    <a:pt x="5002" y="5911"/>
                    <a:pt x="4817" y="5567"/>
                  </a:cubicBezTo>
                  <a:cubicBezTo>
                    <a:pt x="4522" y="4990"/>
                    <a:pt x="3574" y="4047"/>
                    <a:pt x="3355" y="3426"/>
                  </a:cubicBezTo>
                  <a:cubicBezTo>
                    <a:pt x="3245" y="3127"/>
                    <a:pt x="3368" y="2447"/>
                    <a:pt x="3238" y="2155"/>
                  </a:cubicBezTo>
                  <a:cubicBezTo>
                    <a:pt x="3025" y="1614"/>
                    <a:pt x="2187" y="766"/>
                    <a:pt x="1727" y="423"/>
                  </a:cubicBezTo>
                  <a:cubicBezTo>
                    <a:pt x="1528" y="269"/>
                    <a:pt x="1034" y="-74"/>
                    <a:pt x="801" y="14"/>
                  </a:cubicBezTo>
                  <a:cubicBezTo>
                    <a:pt x="395" y="174"/>
                    <a:pt x="128" y="1234"/>
                    <a:pt x="45" y="1694"/>
                  </a:cubicBezTo>
                  <a:cubicBezTo>
                    <a:pt x="-44" y="2169"/>
                    <a:pt x="4" y="3185"/>
                    <a:pt x="148" y="3653"/>
                  </a:cubicBezTo>
                  <a:cubicBezTo>
                    <a:pt x="334" y="4215"/>
                    <a:pt x="1089" y="5158"/>
                    <a:pt x="1446" y="5618"/>
                  </a:cubicBezTo>
                  <a:cubicBezTo>
                    <a:pt x="1817" y="6079"/>
                    <a:pt x="2744" y="6809"/>
                    <a:pt x="3087" y="7299"/>
                  </a:cubicBezTo>
                  <a:cubicBezTo>
                    <a:pt x="3410" y="7759"/>
                    <a:pt x="3739" y="8907"/>
                    <a:pt x="4055" y="9374"/>
                  </a:cubicBezTo>
                  <a:cubicBezTo>
                    <a:pt x="4515" y="10032"/>
                    <a:pt x="5854" y="10945"/>
                    <a:pt x="6293" y="11632"/>
                  </a:cubicBezTo>
                  <a:cubicBezTo>
                    <a:pt x="6746" y="12355"/>
                    <a:pt x="7158" y="14109"/>
                    <a:pt x="7474" y="14920"/>
                  </a:cubicBezTo>
                  <a:cubicBezTo>
                    <a:pt x="7749" y="15600"/>
                    <a:pt x="8257" y="16996"/>
                    <a:pt x="8628" y="17631"/>
                  </a:cubicBezTo>
                  <a:cubicBezTo>
                    <a:pt x="8820" y="17997"/>
                    <a:pt x="9273" y="18720"/>
                    <a:pt x="9596" y="18961"/>
                  </a:cubicBezTo>
                  <a:cubicBezTo>
                    <a:pt x="10028" y="19275"/>
                    <a:pt x="11113" y="19385"/>
                    <a:pt x="11607" y="19590"/>
                  </a:cubicBezTo>
                  <a:cubicBezTo>
                    <a:pt x="12431" y="19955"/>
                    <a:pt x="13887" y="21109"/>
                    <a:pt x="14752" y="21321"/>
                  </a:cubicBezTo>
                  <a:cubicBezTo>
                    <a:pt x="15521" y="21526"/>
                    <a:pt x="17148" y="21526"/>
                    <a:pt x="17896" y="21270"/>
                  </a:cubicBezTo>
                  <a:cubicBezTo>
                    <a:pt x="18514" y="21066"/>
                    <a:pt x="19558" y="20225"/>
                    <a:pt x="20025" y="19772"/>
                  </a:cubicBezTo>
                  <a:cubicBezTo>
                    <a:pt x="20423" y="19363"/>
                    <a:pt x="21556" y="18486"/>
                    <a:pt x="21371" y="17931"/>
                  </a:cubicBezTo>
                  <a:cubicBezTo>
                    <a:pt x="21275" y="17595"/>
                    <a:pt x="20423" y="17719"/>
                    <a:pt x="20128" y="17573"/>
                  </a:cubicBezTo>
                  <a:cubicBezTo>
                    <a:pt x="19860" y="17456"/>
                    <a:pt x="19421" y="17010"/>
                    <a:pt x="19146" y="1693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28" name="Shape 4597"/>
            <p:cNvSpPr/>
            <p:nvPr/>
          </p:nvSpPr>
          <p:spPr>
            <a:xfrm>
              <a:off x="8974577" y="5960040"/>
              <a:ext cx="70010" cy="66028"/>
            </a:xfrm>
            <a:custGeom>
              <a:avLst/>
              <a:gdLst/>
              <a:ahLst/>
              <a:cxnLst>
                <a:cxn ang="0">
                  <a:pos x="wd2" y="hd2"/>
                </a:cxn>
                <a:cxn ang="5400000">
                  <a:pos x="wd2" y="hd2"/>
                </a:cxn>
                <a:cxn ang="10800000">
                  <a:pos x="wd2" y="hd2"/>
                </a:cxn>
                <a:cxn ang="16200000">
                  <a:pos x="wd2" y="hd2"/>
                </a:cxn>
              </a:cxnLst>
              <a:rect l="0" t="0" r="r" b="b"/>
              <a:pathLst>
                <a:path w="21396" h="21469" extrusionOk="0">
                  <a:moveTo>
                    <a:pt x="19152" y="16937"/>
                  </a:moveTo>
                  <a:cubicBezTo>
                    <a:pt x="18891" y="16879"/>
                    <a:pt x="18328" y="16937"/>
                    <a:pt x="18067" y="17047"/>
                  </a:cubicBezTo>
                  <a:cubicBezTo>
                    <a:pt x="17717" y="17222"/>
                    <a:pt x="17243" y="17960"/>
                    <a:pt x="16872" y="18092"/>
                  </a:cubicBezTo>
                  <a:cubicBezTo>
                    <a:pt x="16439" y="18260"/>
                    <a:pt x="15485" y="18165"/>
                    <a:pt x="15031" y="18092"/>
                  </a:cubicBezTo>
                  <a:cubicBezTo>
                    <a:pt x="14461" y="18011"/>
                    <a:pt x="13369" y="17602"/>
                    <a:pt x="12792" y="17456"/>
                  </a:cubicBezTo>
                  <a:cubicBezTo>
                    <a:pt x="12415" y="17361"/>
                    <a:pt x="11584" y="17310"/>
                    <a:pt x="11233" y="17112"/>
                  </a:cubicBezTo>
                  <a:cubicBezTo>
                    <a:pt x="10663" y="16798"/>
                    <a:pt x="9688" y="15804"/>
                    <a:pt x="9386" y="15205"/>
                  </a:cubicBezTo>
                  <a:cubicBezTo>
                    <a:pt x="9104" y="14679"/>
                    <a:pt x="9084" y="13400"/>
                    <a:pt x="8905" y="12838"/>
                  </a:cubicBezTo>
                  <a:cubicBezTo>
                    <a:pt x="8658" y="12144"/>
                    <a:pt x="8067" y="10777"/>
                    <a:pt x="7600" y="10244"/>
                  </a:cubicBezTo>
                  <a:cubicBezTo>
                    <a:pt x="7312" y="9922"/>
                    <a:pt x="6446" y="9645"/>
                    <a:pt x="6185" y="9323"/>
                  </a:cubicBezTo>
                  <a:cubicBezTo>
                    <a:pt x="5814" y="8855"/>
                    <a:pt x="5567" y="7628"/>
                    <a:pt x="5361" y="7065"/>
                  </a:cubicBezTo>
                  <a:cubicBezTo>
                    <a:pt x="5231" y="6678"/>
                    <a:pt x="5004" y="5911"/>
                    <a:pt x="4819" y="5567"/>
                  </a:cubicBezTo>
                  <a:cubicBezTo>
                    <a:pt x="4523" y="4990"/>
                    <a:pt x="3575" y="4047"/>
                    <a:pt x="3356" y="3426"/>
                  </a:cubicBezTo>
                  <a:cubicBezTo>
                    <a:pt x="3246" y="3127"/>
                    <a:pt x="3369" y="2447"/>
                    <a:pt x="3239" y="2155"/>
                  </a:cubicBezTo>
                  <a:cubicBezTo>
                    <a:pt x="3026" y="1614"/>
                    <a:pt x="2188" y="766"/>
                    <a:pt x="1728" y="423"/>
                  </a:cubicBezTo>
                  <a:cubicBezTo>
                    <a:pt x="1529" y="269"/>
                    <a:pt x="1034" y="-74"/>
                    <a:pt x="801" y="14"/>
                  </a:cubicBezTo>
                  <a:cubicBezTo>
                    <a:pt x="396" y="174"/>
                    <a:pt x="128" y="1234"/>
                    <a:pt x="45" y="1694"/>
                  </a:cubicBezTo>
                  <a:cubicBezTo>
                    <a:pt x="-44" y="2169"/>
                    <a:pt x="4" y="3185"/>
                    <a:pt x="148" y="3653"/>
                  </a:cubicBezTo>
                  <a:cubicBezTo>
                    <a:pt x="334" y="4215"/>
                    <a:pt x="1089" y="5158"/>
                    <a:pt x="1446" y="5618"/>
                  </a:cubicBezTo>
                  <a:cubicBezTo>
                    <a:pt x="1817" y="6079"/>
                    <a:pt x="2744" y="6809"/>
                    <a:pt x="3088" y="7299"/>
                  </a:cubicBezTo>
                  <a:cubicBezTo>
                    <a:pt x="3411" y="7759"/>
                    <a:pt x="3740" y="8907"/>
                    <a:pt x="4056" y="9374"/>
                  </a:cubicBezTo>
                  <a:cubicBezTo>
                    <a:pt x="4516" y="10032"/>
                    <a:pt x="5856" y="10945"/>
                    <a:pt x="6295" y="11632"/>
                  </a:cubicBezTo>
                  <a:cubicBezTo>
                    <a:pt x="6748" y="12355"/>
                    <a:pt x="7161" y="14109"/>
                    <a:pt x="7477" y="14920"/>
                  </a:cubicBezTo>
                  <a:cubicBezTo>
                    <a:pt x="7751" y="15600"/>
                    <a:pt x="8259" y="16996"/>
                    <a:pt x="8630" y="17631"/>
                  </a:cubicBezTo>
                  <a:cubicBezTo>
                    <a:pt x="8823" y="17997"/>
                    <a:pt x="9276" y="18720"/>
                    <a:pt x="9599" y="18961"/>
                  </a:cubicBezTo>
                  <a:cubicBezTo>
                    <a:pt x="10031" y="19275"/>
                    <a:pt x="11117" y="19385"/>
                    <a:pt x="11604" y="19590"/>
                  </a:cubicBezTo>
                  <a:cubicBezTo>
                    <a:pt x="12435" y="19955"/>
                    <a:pt x="13891" y="21109"/>
                    <a:pt x="14757" y="21321"/>
                  </a:cubicBezTo>
                  <a:cubicBezTo>
                    <a:pt x="15526" y="21526"/>
                    <a:pt x="17154" y="21526"/>
                    <a:pt x="17902" y="21270"/>
                  </a:cubicBezTo>
                  <a:cubicBezTo>
                    <a:pt x="18520" y="21066"/>
                    <a:pt x="19564" y="20225"/>
                    <a:pt x="20031" y="19772"/>
                  </a:cubicBezTo>
                  <a:cubicBezTo>
                    <a:pt x="20430" y="19363"/>
                    <a:pt x="21556" y="18486"/>
                    <a:pt x="21377" y="17931"/>
                  </a:cubicBezTo>
                  <a:cubicBezTo>
                    <a:pt x="21274" y="17595"/>
                    <a:pt x="20430" y="17719"/>
                    <a:pt x="20134" y="17573"/>
                  </a:cubicBezTo>
                  <a:cubicBezTo>
                    <a:pt x="19866" y="17456"/>
                    <a:pt x="19427" y="17010"/>
                    <a:pt x="19152" y="1693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29" name="Shape 4598"/>
            <p:cNvSpPr/>
            <p:nvPr/>
          </p:nvSpPr>
          <p:spPr>
            <a:xfrm>
              <a:off x="8169166" y="2163103"/>
              <a:ext cx="14857" cy="14464"/>
            </a:xfrm>
            <a:custGeom>
              <a:avLst/>
              <a:gdLst/>
              <a:ahLst/>
              <a:cxnLst>
                <a:cxn ang="0">
                  <a:pos x="wd2" y="hd2"/>
                </a:cxn>
                <a:cxn ang="5400000">
                  <a:pos x="wd2" y="hd2"/>
                </a:cxn>
                <a:cxn ang="10800000">
                  <a:pos x="wd2" y="hd2"/>
                </a:cxn>
                <a:cxn ang="16200000">
                  <a:pos x="wd2" y="hd2"/>
                </a:cxn>
              </a:cxnLst>
              <a:rect l="0" t="0" r="r" b="b"/>
              <a:pathLst>
                <a:path w="20755" h="20657" extrusionOk="0">
                  <a:moveTo>
                    <a:pt x="5070" y="14830"/>
                  </a:moveTo>
                  <a:cubicBezTo>
                    <a:pt x="7017" y="16146"/>
                    <a:pt x="10188" y="20992"/>
                    <a:pt x="12542" y="20639"/>
                  </a:cubicBezTo>
                  <a:cubicBezTo>
                    <a:pt x="14175" y="20414"/>
                    <a:pt x="15494" y="16467"/>
                    <a:pt x="16498" y="15119"/>
                  </a:cubicBezTo>
                  <a:cubicBezTo>
                    <a:pt x="17534" y="13642"/>
                    <a:pt x="20517" y="11235"/>
                    <a:pt x="20705" y="9470"/>
                  </a:cubicBezTo>
                  <a:cubicBezTo>
                    <a:pt x="21082" y="6999"/>
                    <a:pt x="19261" y="1061"/>
                    <a:pt x="16969" y="98"/>
                  </a:cubicBezTo>
                  <a:cubicBezTo>
                    <a:pt x="15274" y="-608"/>
                    <a:pt x="12040" y="2730"/>
                    <a:pt x="10282" y="3147"/>
                  </a:cubicBezTo>
                  <a:cubicBezTo>
                    <a:pt x="8210" y="3661"/>
                    <a:pt x="3375" y="2216"/>
                    <a:pt x="1837" y="3661"/>
                  </a:cubicBezTo>
                  <a:cubicBezTo>
                    <a:pt x="298" y="5073"/>
                    <a:pt x="-518" y="10112"/>
                    <a:pt x="361" y="12070"/>
                  </a:cubicBezTo>
                  <a:cubicBezTo>
                    <a:pt x="926" y="13289"/>
                    <a:pt x="3940" y="14059"/>
                    <a:pt x="5070" y="1483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0" name="Shape 4599"/>
            <p:cNvSpPr/>
            <p:nvPr/>
          </p:nvSpPr>
          <p:spPr>
            <a:xfrm>
              <a:off x="8169166" y="2163103"/>
              <a:ext cx="14857" cy="14464"/>
            </a:xfrm>
            <a:custGeom>
              <a:avLst/>
              <a:gdLst/>
              <a:ahLst/>
              <a:cxnLst>
                <a:cxn ang="0">
                  <a:pos x="wd2" y="hd2"/>
                </a:cxn>
                <a:cxn ang="5400000">
                  <a:pos x="wd2" y="hd2"/>
                </a:cxn>
                <a:cxn ang="10800000">
                  <a:pos x="wd2" y="hd2"/>
                </a:cxn>
                <a:cxn ang="16200000">
                  <a:pos x="wd2" y="hd2"/>
                </a:cxn>
              </a:cxnLst>
              <a:rect l="0" t="0" r="r" b="b"/>
              <a:pathLst>
                <a:path w="20755" h="20657" extrusionOk="0">
                  <a:moveTo>
                    <a:pt x="5070" y="14830"/>
                  </a:moveTo>
                  <a:cubicBezTo>
                    <a:pt x="7017" y="16146"/>
                    <a:pt x="10188" y="20992"/>
                    <a:pt x="12542" y="20639"/>
                  </a:cubicBezTo>
                  <a:cubicBezTo>
                    <a:pt x="14175" y="20414"/>
                    <a:pt x="15494" y="16467"/>
                    <a:pt x="16498" y="15119"/>
                  </a:cubicBezTo>
                  <a:cubicBezTo>
                    <a:pt x="17534" y="13642"/>
                    <a:pt x="20517" y="11235"/>
                    <a:pt x="20705" y="9470"/>
                  </a:cubicBezTo>
                  <a:cubicBezTo>
                    <a:pt x="21082" y="6999"/>
                    <a:pt x="19261" y="1061"/>
                    <a:pt x="16969" y="98"/>
                  </a:cubicBezTo>
                  <a:cubicBezTo>
                    <a:pt x="15274" y="-608"/>
                    <a:pt x="12040" y="2730"/>
                    <a:pt x="10282" y="3147"/>
                  </a:cubicBezTo>
                  <a:cubicBezTo>
                    <a:pt x="8210" y="3661"/>
                    <a:pt x="3375" y="2216"/>
                    <a:pt x="1837" y="3661"/>
                  </a:cubicBezTo>
                  <a:cubicBezTo>
                    <a:pt x="298" y="5073"/>
                    <a:pt x="-518" y="10112"/>
                    <a:pt x="361" y="12070"/>
                  </a:cubicBezTo>
                  <a:cubicBezTo>
                    <a:pt x="926" y="13289"/>
                    <a:pt x="3940" y="14059"/>
                    <a:pt x="5070" y="1483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1" name="Shape 4600"/>
            <p:cNvSpPr/>
            <p:nvPr/>
          </p:nvSpPr>
          <p:spPr>
            <a:xfrm>
              <a:off x="8146154" y="2163103"/>
              <a:ext cx="11184" cy="9940"/>
            </a:xfrm>
            <a:custGeom>
              <a:avLst/>
              <a:gdLst/>
              <a:ahLst/>
              <a:cxnLst>
                <a:cxn ang="0">
                  <a:pos x="wd2" y="hd2"/>
                </a:cxn>
                <a:cxn ang="5400000">
                  <a:pos x="wd2" y="hd2"/>
                </a:cxn>
                <a:cxn ang="10800000">
                  <a:pos x="wd2" y="hd2"/>
                </a:cxn>
                <a:cxn ang="16200000">
                  <a:pos x="wd2" y="hd2"/>
                </a:cxn>
              </a:cxnLst>
              <a:rect l="0" t="0" r="r" b="b"/>
              <a:pathLst>
                <a:path w="20954" h="20196" extrusionOk="0">
                  <a:moveTo>
                    <a:pt x="9641" y="1050"/>
                  </a:moveTo>
                  <a:cubicBezTo>
                    <a:pt x="6694" y="2192"/>
                    <a:pt x="546" y="6347"/>
                    <a:pt x="41" y="9727"/>
                  </a:cubicBezTo>
                  <a:cubicBezTo>
                    <a:pt x="-422" y="12603"/>
                    <a:pt x="3157" y="18586"/>
                    <a:pt x="5683" y="19773"/>
                  </a:cubicBezTo>
                  <a:cubicBezTo>
                    <a:pt x="7746" y="20869"/>
                    <a:pt x="12673" y="19636"/>
                    <a:pt x="14694" y="18357"/>
                  </a:cubicBezTo>
                  <a:cubicBezTo>
                    <a:pt x="16841" y="16942"/>
                    <a:pt x="19999" y="12055"/>
                    <a:pt x="20673" y="9316"/>
                  </a:cubicBezTo>
                  <a:cubicBezTo>
                    <a:pt x="21178" y="7306"/>
                    <a:pt x="21094" y="2420"/>
                    <a:pt x="19662" y="1050"/>
                  </a:cubicBezTo>
                  <a:cubicBezTo>
                    <a:pt x="17767" y="-731"/>
                    <a:pt x="12083" y="91"/>
                    <a:pt x="9641" y="105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2" name="Shape 4601"/>
            <p:cNvSpPr/>
            <p:nvPr/>
          </p:nvSpPr>
          <p:spPr>
            <a:xfrm>
              <a:off x="8146154" y="2163103"/>
              <a:ext cx="11184" cy="9930"/>
            </a:xfrm>
            <a:custGeom>
              <a:avLst/>
              <a:gdLst/>
              <a:ahLst/>
              <a:cxnLst>
                <a:cxn ang="0">
                  <a:pos x="wd2" y="hd2"/>
                </a:cxn>
                <a:cxn ang="5400000">
                  <a:pos x="wd2" y="hd2"/>
                </a:cxn>
                <a:cxn ang="10800000">
                  <a:pos x="wd2" y="hd2"/>
                </a:cxn>
                <a:cxn ang="16200000">
                  <a:pos x="wd2" y="hd2"/>
                </a:cxn>
              </a:cxnLst>
              <a:rect l="0" t="0" r="r" b="b"/>
              <a:pathLst>
                <a:path w="20953" h="20219" extrusionOk="0">
                  <a:moveTo>
                    <a:pt x="9640" y="1052"/>
                  </a:moveTo>
                  <a:cubicBezTo>
                    <a:pt x="6693" y="2196"/>
                    <a:pt x="545" y="6360"/>
                    <a:pt x="40" y="9747"/>
                  </a:cubicBezTo>
                  <a:cubicBezTo>
                    <a:pt x="-423" y="12630"/>
                    <a:pt x="3198" y="18625"/>
                    <a:pt x="5682" y="19814"/>
                  </a:cubicBezTo>
                  <a:cubicBezTo>
                    <a:pt x="7745" y="20867"/>
                    <a:pt x="12672" y="19677"/>
                    <a:pt x="14693" y="18396"/>
                  </a:cubicBezTo>
                  <a:cubicBezTo>
                    <a:pt x="16840" y="16977"/>
                    <a:pt x="19998" y="12081"/>
                    <a:pt x="20672" y="9335"/>
                  </a:cubicBezTo>
                  <a:cubicBezTo>
                    <a:pt x="21177" y="7321"/>
                    <a:pt x="21093" y="2425"/>
                    <a:pt x="19661" y="1052"/>
                  </a:cubicBezTo>
                  <a:cubicBezTo>
                    <a:pt x="17766" y="-733"/>
                    <a:pt x="12082" y="91"/>
                    <a:pt x="9640" y="105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3" name="Shape 4602"/>
            <p:cNvSpPr/>
            <p:nvPr/>
          </p:nvSpPr>
          <p:spPr>
            <a:xfrm>
              <a:off x="8146154" y="2163103"/>
              <a:ext cx="14519" cy="12988"/>
            </a:xfrm>
            <a:custGeom>
              <a:avLst/>
              <a:gdLst/>
              <a:ahLst/>
              <a:cxnLst>
                <a:cxn ang="0">
                  <a:pos x="wd2" y="hd2"/>
                </a:cxn>
                <a:cxn ang="5400000">
                  <a:pos x="wd2" y="hd2"/>
                </a:cxn>
                <a:cxn ang="10800000">
                  <a:pos x="wd2" y="hd2"/>
                </a:cxn>
                <a:cxn ang="16200000">
                  <a:pos x="wd2" y="hd2"/>
                </a:cxn>
              </a:cxnLst>
              <a:rect l="0" t="0" r="r" b="b"/>
              <a:pathLst>
                <a:path w="21142" h="20946" extrusionOk="0">
                  <a:moveTo>
                    <a:pt x="21139" y="14110"/>
                  </a:moveTo>
                  <a:cubicBezTo>
                    <a:pt x="21237" y="12298"/>
                    <a:pt x="19012" y="9182"/>
                    <a:pt x="17768" y="8058"/>
                  </a:cubicBezTo>
                  <a:cubicBezTo>
                    <a:pt x="16721" y="7152"/>
                    <a:pt x="13644" y="7225"/>
                    <a:pt x="12859" y="6065"/>
                  </a:cubicBezTo>
                  <a:cubicBezTo>
                    <a:pt x="12204" y="5050"/>
                    <a:pt x="13317" y="2078"/>
                    <a:pt x="12564" y="1172"/>
                  </a:cubicBezTo>
                  <a:cubicBezTo>
                    <a:pt x="11386" y="-205"/>
                    <a:pt x="7295" y="-205"/>
                    <a:pt x="5626" y="339"/>
                  </a:cubicBezTo>
                  <a:cubicBezTo>
                    <a:pt x="3957" y="846"/>
                    <a:pt x="750" y="3347"/>
                    <a:pt x="161" y="5195"/>
                  </a:cubicBezTo>
                  <a:cubicBezTo>
                    <a:pt x="-363" y="6898"/>
                    <a:pt x="455" y="11139"/>
                    <a:pt x="1732" y="12371"/>
                  </a:cubicBezTo>
                  <a:cubicBezTo>
                    <a:pt x="3237" y="13857"/>
                    <a:pt x="8277" y="11972"/>
                    <a:pt x="9750" y="13531"/>
                  </a:cubicBezTo>
                  <a:cubicBezTo>
                    <a:pt x="10895" y="14654"/>
                    <a:pt x="9782" y="19329"/>
                    <a:pt x="11026" y="20380"/>
                  </a:cubicBezTo>
                  <a:cubicBezTo>
                    <a:pt x="12204" y="21395"/>
                    <a:pt x="15673" y="20888"/>
                    <a:pt x="17015" y="20090"/>
                  </a:cubicBezTo>
                  <a:cubicBezTo>
                    <a:pt x="18488" y="19221"/>
                    <a:pt x="21041" y="15959"/>
                    <a:pt x="21139" y="1411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4" name="Shape 4603"/>
            <p:cNvSpPr/>
            <p:nvPr/>
          </p:nvSpPr>
          <p:spPr>
            <a:xfrm>
              <a:off x="8146154" y="2163103"/>
              <a:ext cx="14519" cy="12978"/>
            </a:xfrm>
            <a:custGeom>
              <a:avLst/>
              <a:gdLst/>
              <a:ahLst/>
              <a:cxnLst>
                <a:cxn ang="0">
                  <a:pos x="wd2" y="hd2"/>
                </a:cxn>
                <a:cxn ang="5400000">
                  <a:pos x="wd2" y="hd2"/>
                </a:cxn>
                <a:cxn ang="10800000">
                  <a:pos x="wd2" y="hd2"/>
                </a:cxn>
                <a:cxn ang="16200000">
                  <a:pos x="wd2" y="hd2"/>
                </a:cxn>
              </a:cxnLst>
              <a:rect l="0" t="0" r="r" b="b"/>
              <a:pathLst>
                <a:path w="21142" h="20966" extrusionOk="0">
                  <a:moveTo>
                    <a:pt x="21139" y="14134"/>
                  </a:moveTo>
                  <a:cubicBezTo>
                    <a:pt x="21237" y="12319"/>
                    <a:pt x="19012" y="9197"/>
                    <a:pt x="17768" y="8072"/>
                  </a:cubicBezTo>
                  <a:cubicBezTo>
                    <a:pt x="16721" y="7164"/>
                    <a:pt x="13644" y="7237"/>
                    <a:pt x="12859" y="6075"/>
                  </a:cubicBezTo>
                  <a:cubicBezTo>
                    <a:pt x="12204" y="5059"/>
                    <a:pt x="13350" y="2082"/>
                    <a:pt x="12564" y="1174"/>
                  </a:cubicBezTo>
                  <a:cubicBezTo>
                    <a:pt x="11386" y="-205"/>
                    <a:pt x="7295" y="-205"/>
                    <a:pt x="5626" y="340"/>
                  </a:cubicBezTo>
                  <a:cubicBezTo>
                    <a:pt x="3957" y="848"/>
                    <a:pt x="750" y="3353"/>
                    <a:pt x="161" y="5204"/>
                  </a:cubicBezTo>
                  <a:cubicBezTo>
                    <a:pt x="-363" y="6910"/>
                    <a:pt x="455" y="11158"/>
                    <a:pt x="1732" y="12392"/>
                  </a:cubicBezTo>
                  <a:cubicBezTo>
                    <a:pt x="3237" y="13880"/>
                    <a:pt x="8277" y="11993"/>
                    <a:pt x="9782" y="13554"/>
                  </a:cubicBezTo>
                  <a:cubicBezTo>
                    <a:pt x="10895" y="14679"/>
                    <a:pt x="9782" y="19362"/>
                    <a:pt x="11026" y="20415"/>
                  </a:cubicBezTo>
                  <a:cubicBezTo>
                    <a:pt x="12204" y="21395"/>
                    <a:pt x="15673" y="20923"/>
                    <a:pt x="17015" y="20124"/>
                  </a:cubicBezTo>
                  <a:cubicBezTo>
                    <a:pt x="18521" y="19253"/>
                    <a:pt x="21041" y="15986"/>
                    <a:pt x="21139" y="1413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5" name="Shape 4604"/>
            <p:cNvSpPr/>
            <p:nvPr/>
          </p:nvSpPr>
          <p:spPr>
            <a:xfrm>
              <a:off x="7225685" y="1311669"/>
              <a:ext cx="26894" cy="37524"/>
            </a:xfrm>
            <a:custGeom>
              <a:avLst/>
              <a:gdLst/>
              <a:ahLst/>
              <a:cxnLst>
                <a:cxn ang="0">
                  <a:pos x="wd2" y="hd2"/>
                </a:cxn>
                <a:cxn ang="5400000">
                  <a:pos x="wd2" y="hd2"/>
                </a:cxn>
                <a:cxn ang="10800000">
                  <a:pos x="wd2" y="hd2"/>
                </a:cxn>
                <a:cxn ang="16200000">
                  <a:pos x="wd2" y="hd2"/>
                </a:cxn>
              </a:cxnLst>
              <a:rect l="0" t="0" r="r" b="b"/>
              <a:pathLst>
                <a:path w="21084" h="21379" extrusionOk="0">
                  <a:moveTo>
                    <a:pt x="20976" y="2142"/>
                  </a:moveTo>
                  <a:cubicBezTo>
                    <a:pt x="20641" y="1400"/>
                    <a:pt x="18932" y="81"/>
                    <a:pt x="17875" y="4"/>
                  </a:cubicBezTo>
                  <a:cubicBezTo>
                    <a:pt x="16131" y="-111"/>
                    <a:pt x="13594" y="2232"/>
                    <a:pt x="12026" y="2834"/>
                  </a:cubicBezTo>
                  <a:cubicBezTo>
                    <a:pt x="10511" y="3423"/>
                    <a:pt x="7375" y="4562"/>
                    <a:pt x="5648" y="4767"/>
                  </a:cubicBezTo>
                  <a:cubicBezTo>
                    <a:pt x="4679" y="4882"/>
                    <a:pt x="2530" y="4140"/>
                    <a:pt x="1737" y="4562"/>
                  </a:cubicBezTo>
                  <a:cubicBezTo>
                    <a:pt x="363" y="5305"/>
                    <a:pt x="-201" y="8173"/>
                    <a:pt x="63" y="9415"/>
                  </a:cubicBezTo>
                  <a:cubicBezTo>
                    <a:pt x="292" y="10363"/>
                    <a:pt x="2477" y="11745"/>
                    <a:pt x="2865" y="12654"/>
                  </a:cubicBezTo>
                  <a:cubicBezTo>
                    <a:pt x="3217" y="13551"/>
                    <a:pt x="2195" y="15612"/>
                    <a:pt x="2865" y="16393"/>
                  </a:cubicBezTo>
                  <a:cubicBezTo>
                    <a:pt x="3640" y="17302"/>
                    <a:pt x="6952" y="17609"/>
                    <a:pt x="8027" y="18326"/>
                  </a:cubicBezTo>
                  <a:cubicBezTo>
                    <a:pt x="8890" y="18928"/>
                    <a:pt x="9366" y="21092"/>
                    <a:pt x="10511" y="21361"/>
                  </a:cubicBezTo>
                  <a:cubicBezTo>
                    <a:pt x="11145" y="21489"/>
                    <a:pt x="12467" y="20913"/>
                    <a:pt x="12872" y="20542"/>
                  </a:cubicBezTo>
                  <a:cubicBezTo>
                    <a:pt x="13735" y="19760"/>
                    <a:pt x="13471" y="17533"/>
                    <a:pt x="13999" y="16611"/>
                  </a:cubicBezTo>
                  <a:cubicBezTo>
                    <a:pt x="14528" y="15702"/>
                    <a:pt x="16765" y="14319"/>
                    <a:pt x="17065" y="13371"/>
                  </a:cubicBezTo>
                  <a:cubicBezTo>
                    <a:pt x="17382" y="12360"/>
                    <a:pt x="15832" y="10298"/>
                    <a:pt x="16219" y="9313"/>
                  </a:cubicBezTo>
                  <a:cubicBezTo>
                    <a:pt x="16607" y="8352"/>
                    <a:pt x="19232" y="7187"/>
                    <a:pt x="19849" y="6278"/>
                  </a:cubicBezTo>
                  <a:cubicBezTo>
                    <a:pt x="20483" y="5331"/>
                    <a:pt x="21399" y="3141"/>
                    <a:pt x="20976" y="214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6" name="Shape 4605"/>
            <p:cNvSpPr/>
            <p:nvPr/>
          </p:nvSpPr>
          <p:spPr>
            <a:xfrm>
              <a:off x="7225685" y="1311669"/>
              <a:ext cx="26894" cy="37545"/>
            </a:xfrm>
            <a:custGeom>
              <a:avLst/>
              <a:gdLst/>
              <a:ahLst/>
              <a:cxnLst>
                <a:cxn ang="0">
                  <a:pos x="wd2" y="hd2"/>
                </a:cxn>
                <a:cxn ang="5400000">
                  <a:pos x="wd2" y="hd2"/>
                </a:cxn>
                <a:cxn ang="10800000">
                  <a:pos x="wd2" y="hd2"/>
                </a:cxn>
                <a:cxn ang="16200000">
                  <a:pos x="wd2" y="hd2"/>
                </a:cxn>
              </a:cxnLst>
              <a:rect l="0" t="0" r="r" b="b"/>
              <a:pathLst>
                <a:path w="21084" h="21391" extrusionOk="0">
                  <a:moveTo>
                    <a:pt x="20976" y="2154"/>
                  </a:moveTo>
                  <a:cubicBezTo>
                    <a:pt x="20641" y="1412"/>
                    <a:pt x="18932" y="93"/>
                    <a:pt x="17875" y="3"/>
                  </a:cubicBezTo>
                  <a:cubicBezTo>
                    <a:pt x="16131" y="-99"/>
                    <a:pt x="13594" y="2244"/>
                    <a:pt x="12026" y="2846"/>
                  </a:cubicBezTo>
                  <a:cubicBezTo>
                    <a:pt x="10511" y="3435"/>
                    <a:pt x="7375" y="4574"/>
                    <a:pt x="5648" y="4779"/>
                  </a:cubicBezTo>
                  <a:cubicBezTo>
                    <a:pt x="4679" y="4894"/>
                    <a:pt x="2530" y="4152"/>
                    <a:pt x="1737" y="4574"/>
                  </a:cubicBezTo>
                  <a:cubicBezTo>
                    <a:pt x="363" y="5317"/>
                    <a:pt x="-201" y="8185"/>
                    <a:pt x="63" y="9427"/>
                  </a:cubicBezTo>
                  <a:cubicBezTo>
                    <a:pt x="292" y="10375"/>
                    <a:pt x="2477" y="11757"/>
                    <a:pt x="2865" y="12666"/>
                  </a:cubicBezTo>
                  <a:cubicBezTo>
                    <a:pt x="3217" y="13563"/>
                    <a:pt x="2195" y="15624"/>
                    <a:pt x="2865" y="16405"/>
                  </a:cubicBezTo>
                  <a:cubicBezTo>
                    <a:pt x="3640" y="17314"/>
                    <a:pt x="6952" y="17621"/>
                    <a:pt x="8027" y="18338"/>
                  </a:cubicBezTo>
                  <a:cubicBezTo>
                    <a:pt x="8890" y="18940"/>
                    <a:pt x="9366" y="21104"/>
                    <a:pt x="10511" y="21373"/>
                  </a:cubicBezTo>
                  <a:cubicBezTo>
                    <a:pt x="11145" y="21501"/>
                    <a:pt x="12467" y="20925"/>
                    <a:pt x="12872" y="20554"/>
                  </a:cubicBezTo>
                  <a:cubicBezTo>
                    <a:pt x="13735" y="19772"/>
                    <a:pt x="13471" y="17545"/>
                    <a:pt x="13999" y="16623"/>
                  </a:cubicBezTo>
                  <a:cubicBezTo>
                    <a:pt x="14528" y="15714"/>
                    <a:pt x="16765" y="14331"/>
                    <a:pt x="17065" y="13383"/>
                  </a:cubicBezTo>
                  <a:cubicBezTo>
                    <a:pt x="17382" y="12372"/>
                    <a:pt x="15832" y="10310"/>
                    <a:pt x="16219" y="9325"/>
                  </a:cubicBezTo>
                  <a:cubicBezTo>
                    <a:pt x="16607" y="8364"/>
                    <a:pt x="19232" y="7199"/>
                    <a:pt x="19849" y="6290"/>
                  </a:cubicBezTo>
                  <a:cubicBezTo>
                    <a:pt x="20483" y="5343"/>
                    <a:pt x="21399" y="3153"/>
                    <a:pt x="20976" y="215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7" name="Shape 4606"/>
            <p:cNvSpPr/>
            <p:nvPr/>
          </p:nvSpPr>
          <p:spPr>
            <a:xfrm>
              <a:off x="6489309" y="1035528"/>
              <a:ext cx="40295" cy="37687"/>
            </a:xfrm>
            <a:custGeom>
              <a:avLst/>
              <a:gdLst/>
              <a:ahLst/>
              <a:cxnLst>
                <a:cxn ang="0">
                  <a:pos x="wd2" y="hd2"/>
                </a:cxn>
                <a:cxn ang="5400000">
                  <a:pos x="wd2" y="hd2"/>
                </a:cxn>
                <a:cxn ang="10800000">
                  <a:pos x="wd2" y="hd2"/>
                </a:cxn>
                <a:cxn ang="16200000">
                  <a:pos x="wd2" y="hd2"/>
                </a:cxn>
              </a:cxnLst>
              <a:rect l="0" t="0" r="r" b="b"/>
              <a:pathLst>
                <a:path w="21457" h="21511" extrusionOk="0">
                  <a:moveTo>
                    <a:pt x="12618" y="8594"/>
                  </a:moveTo>
                  <a:cubicBezTo>
                    <a:pt x="13192" y="8196"/>
                    <a:pt x="14556" y="7876"/>
                    <a:pt x="15203" y="7581"/>
                  </a:cubicBezTo>
                  <a:cubicBezTo>
                    <a:pt x="15825" y="7298"/>
                    <a:pt x="16950" y="6478"/>
                    <a:pt x="17620" y="6298"/>
                  </a:cubicBezTo>
                  <a:cubicBezTo>
                    <a:pt x="18290" y="6106"/>
                    <a:pt x="19822" y="6555"/>
                    <a:pt x="20444" y="6157"/>
                  </a:cubicBezTo>
                  <a:cubicBezTo>
                    <a:pt x="20827" y="5926"/>
                    <a:pt x="21389" y="5041"/>
                    <a:pt x="21449" y="4541"/>
                  </a:cubicBezTo>
                  <a:cubicBezTo>
                    <a:pt x="21521" y="3938"/>
                    <a:pt x="21090" y="2642"/>
                    <a:pt x="20683" y="2181"/>
                  </a:cubicBezTo>
                  <a:cubicBezTo>
                    <a:pt x="20324" y="1745"/>
                    <a:pt x="19223" y="1475"/>
                    <a:pt x="18745" y="1231"/>
                  </a:cubicBezTo>
                  <a:cubicBezTo>
                    <a:pt x="18122" y="936"/>
                    <a:pt x="16998" y="90"/>
                    <a:pt x="16327" y="13"/>
                  </a:cubicBezTo>
                  <a:cubicBezTo>
                    <a:pt x="15681" y="-64"/>
                    <a:pt x="14293" y="205"/>
                    <a:pt x="13767" y="616"/>
                  </a:cubicBezTo>
                  <a:cubicBezTo>
                    <a:pt x="13001" y="1219"/>
                    <a:pt x="12438" y="3297"/>
                    <a:pt x="11852" y="4066"/>
                  </a:cubicBezTo>
                  <a:cubicBezTo>
                    <a:pt x="11182" y="4990"/>
                    <a:pt x="9518" y="6555"/>
                    <a:pt x="8705" y="7311"/>
                  </a:cubicBezTo>
                  <a:cubicBezTo>
                    <a:pt x="7855" y="8107"/>
                    <a:pt x="6084" y="9569"/>
                    <a:pt x="5174" y="10274"/>
                  </a:cubicBezTo>
                  <a:cubicBezTo>
                    <a:pt x="4349" y="10954"/>
                    <a:pt x="2422" y="11993"/>
                    <a:pt x="1776" y="12865"/>
                  </a:cubicBezTo>
                  <a:cubicBezTo>
                    <a:pt x="1058" y="13802"/>
                    <a:pt x="-79" y="16110"/>
                    <a:pt x="5" y="17316"/>
                  </a:cubicBezTo>
                  <a:cubicBezTo>
                    <a:pt x="101" y="18560"/>
                    <a:pt x="1369" y="21536"/>
                    <a:pt x="2518" y="21510"/>
                  </a:cubicBezTo>
                  <a:cubicBezTo>
                    <a:pt x="3188" y="21498"/>
                    <a:pt x="3403" y="19548"/>
                    <a:pt x="3846" y="19009"/>
                  </a:cubicBezTo>
                  <a:cubicBezTo>
                    <a:pt x="4528" y="18227"/>
                    <a:pt x="6299" y="17213"/>
                    <a:pt x="7137" y="16649"/>
                  </a:cubicBezTo>
                  <a:cubicBezTo>
                    <a:pt x="7735" y="16239"/>
                    <a:pt x="8860" y="15277"/>
                    <a:pt x="9518" y="15097"/>
                  </a:cubicBezTo>
                  <a:cubicBezTo>
                    <a:pt x="10105" y="14943"/>
                    <a:pt x="11325" y="15495"/>
                    <a:pt x="11852" y="15225"/>
                  </a:cubicBezTo>
                  <a:cubicBezTo>
                    <a:pt x="12331" y="14982"/>
                    <a:pt x="12917" y="13981"/>
                    <a:pt x="13120" y="13468"/>
                  </a:cubicBezTo>
                  <a:cubicBezTo>
                    <a:pt x="13312" y="13006"/>
                    <a:pt x="13767" y="11878"/>
                    <a:pt x="13503" y="11441"/>
                  </a:cubicBezTo>
                  <a:cubicBezTo>
                    <a:pt x="13132" y="10800"/>
                    <a:pt x="10966" y="11365"/>
                    <a:pt x="10799" y="10633"/>
                  </a:cubicBezTo>
                  <a:cubicBezTo>
                    <a:pt x="10607" y="9941"/>
                    <a:pt x="12067" y="8979"/>
                    <a:pt x="12618" y="859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8" name="Shape 4607"/>
            <p:cNvSpPr/>
            <p:nvPr/>
          </p:nvSpPr>
          <p:spPr>
            <a:xfrm>
              <a:off x="6489309" y="1035528"/>
              <a:ext cx="40295" cy="37687"/>
            </a:xfrm>
            <a:custGeom>
              <a:avLst/>
              <a:gdLst/>
              <a:ahLst/>
              <a:cxnLst>
                <a:cxn ang="0">
                  <a:pos x="wd2" y="hd2"/>
                </a:cxn>
                <a:cxn ang="5400000">
                  <a:pos x="wd2" y="hd2"/>
                </a:cxn>
                <a:cxn ang="10800000">
                  <a:pos x="wd2" y="hd2"/>
                </a:cxn>
                <a:cxn ang="16200000">
                  <a:pos x="wd2" y="hd2"/>
                </a:cxn>
              </a:cxnLst>
              <a:rect l="0" t="0" r="r" b="b"/>
              <a:pathLst>
                <a:path w="21457" h="21511" extrusionOk="0">
                  <a:moveTo>
                    <a:pt x="12618" y="8594"/>
                  </a:moveTo>
                  <a:cubicBezTo>
                    <a:pt x="13192" y="8196"/>
                    <a:pt x="14556" y="7876"/>
                    <a:pt x="15203" y="7581"/>
                  </a:cubicBezTo>
                  <a:cubicBezTo>
                    <a:pt x="15825" y="7298"/>
                    <a:pt x="16950" y="6478"/>
                    <a:pt x="17620" y="6298"/>
                  </a:cubicBezTo>
                  <a:cubicBezTo>
                    <a:pt x="18290" y="6106"/>
                    <a:pt x="19822" y="6555"/>
                    <a:pt x="20444" y="6157"/>
                  </a:cubicBezTo>
                  <a:cubicBezTo>
                    <a:pt x="20827" y="5926"/>
                    <a:pt x="21401" y="5041"/>
                    <a:pt x="21449" y="4541"/>
                  </a:cubicBezTo>
                  <a:cubicBezTo>
                    <a:pt x="21521" y="3938"/>
                    <a:pt x="21090" y="2642"/>
                    <a:pt x="20683" y="2181"/>
                  </a:cubicBezTo>
                  <a:cubicBezTo>
                    <a:pt x="20324" y="1745"/>
                    <a:pt x="19223" y="1475"/>
                    <a:pt x="18745" y="1231"/>
                  </a:cubicBezTo>
                  <a:cubicBezTo>
                    <a:pt x="18122" y="936"/>
                    <a:pt x="16998" y="90"/>
                    <a:pt x="16327" y="13"/>
                  </a:cubicBezTo>
                  <a:cubicBezTo>
                    <a:pt x="15681" y="-64"/>
                    <a:pt x="14293" y="205"/>
                    <a:pt x="13767" y="616"/>
                  </a:cubicBezTo>
                  <a:cubicBezTo>
                    <a:pt x="13001" y="1219"/>
                    <a:pt x="12438" y="3297"/>
                    <a:pt x="11852" y="4066"/>
                  </a:cubicBezTo>
                  <a:cubicBezTo>
                    <a:pt x="11182" y="4990"/>
                    <a:pt x="9518" y="6555"/>
                    <a:pt x="8705" y="7311"/>
                  </a:cubicBezTo>
                  <a:cubicBezTo>
                    <a:pt x="7855" y="8107"/>
                    <a:pt x="6084" y="9569"/>
                    <a:pt x="5174" y="10274"/>
                  </a:cubicBezTo>
                  <a:cubicBezTo>
                    <a:pt x="4349" y="10954"/>
                    <a:pt x="2422" y="11993"/>
                    <a:pt x="1776" y="12852"/>
                  </a:cubicBezTo>
                  <a:cubicBezTo>
                    <a:pt x="1058" y="13802"/>
                    <a:pt x="-79" y="16110"/>
                    <a:pt x="5" y="17316"/>
                  </a:cubicBezTo>
                  <a:cubicBezTo>
                    <a:pt x="101" y="18560"/>
                    <a:pt x="1369" y="21536"/>
                    <a:pt x="2518" y="21510"/>
                  </a:cubicBezTo>
                  <a:cubicBezTo>
                    <a:pt x="3188" y="21498"/>
                    <a:pt x="3403" y="19548"/>
                    <a:pt x="3846" y="19009"/>
                  </a:cubicBezTo>
                  <a:cubicBezTo>
                    <a:pt x="4528" y="18227"/>
                    <a:pt x="6299" y="17213"/>
                    <a:pt x="7137" y="16649"/>
                  </a:cubicBezTo>
                  <a:cubicBezTo>
                    <a:pt x="7735" y="16239"/>
                    <a:pt x="8860" y="15277"/>
                    <a:pt x="9518" y="15097"/>
                  </a:cubicBezTo>
                  <a:cubicBezTo>
                    <a:pt x="10105" y="14943"/>
                    <a:pt x="11325" y="15495"/>
                    <a:pt x="11852" y="15225"/>
                  </a:cubicBezTo>
                  <a:cubicBezTo>
                    <a:pt x="12331" y="14982"/>
                    <a:pt x="12917" y="13981"/>
                    <a:pt x="13120" y="13468"/>
                  </a:cubicBezTo>
                  <a:cubicBezTo>
                    <a:pt x="13312" y="12993"/>
                    <a:pt x="13767" y="11878"/>
                    <a:pt x="13503" y="11441"/>
                  </a:cubicBezTo>
                  <a:cubicBezTo>
                    <a:pt x="13132" y="10800"/>
                    <a:pt x="10966" y="11365"/>
                    <a:pt x="10799" y="10633"/>
                  </a:cubicBezTo>
                  <a:cubicBezTo>
                    <a:pt x="10607" y="9941"/>
                    <a:pt x="12067" y="8979"/>
                    <a:pt x="12618" y="859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39" name="Shape 4608"/>
            <p:cNvSpPr/>
            <p:nvPr/>
          </p:nvSpPr>
          <p:spPr>
            <a:xfrm>
              <a:off x="6512321" y="1012516"/>
              <a:ext cx="26441" cy="21084"/>
            </a:xfrm>
            <a:custGeom>
              <a:avLst/>
              <a:gdLst/>
              <a:ahLst/>
              <a:cxnLst>
                <a:cxn ang="0">
                  <a:pos x="wd2" y="hd2"/>
                </a:cxn>
                <a:cxn ang="5400000">
                  <a:pos x="wd2" y="hd2"/>
                </a:cxn>
                <a:cxn ang="10800000">
                  <a:pos x="wd2" y="hd2"/>
                </a:cxn>
                <a:cxn ang="16200000">
                  <a:pos x="wd2" y="hd2"/>
                </a:cxn>
              </a:cxnLst>
              <a:rect l="0" t="0" r="r" b="b"/>
              <a:pathLst>
                <a:path w="21072" h="21331" extrusionOk="0">
                  <a:moveTo>
                    <a:pt x="20956" y="7552"/>
                  </a:moveTo>
                  <a:cubicBezTo>
                    <a:pt x="21368" y="5983"/>
                    <a:pt x="20616" y="2300"/>
                    <a:pt x="19649" y="1185"/>
                  </a:cubicBezTo>
                  <a:cubicBezTo>
                    <a:pt x="18556" y="-42"/>
                    <a:pt x="15207" y="-247"/>
                    <a:pt x="13774" y="253"/>
                  </a:cubicBezTo>
                  <a:cubicBezTo>
                    <a:pt x="12520" y="685"/>
                    <a:pt x="10801" y="3596"/>
                    <a:pt x="9637" y="4437"/>
                  </a:cubicBezTo>
                  <a:cubicBezTo>
                    <a:pt x="8472" y="5278"/>
                    <a:pt x="5786" y="6097"/>
                    <a:pt x="4622" y="6938"/>
                  </a:cubicBezTo>
                  <a:cubicBezTo>
                    <a:pt x="3440" y="7825"/>
                    <a:pt x="843" y="9757"/>
                    <a:pt x="287" y="11372"/>
                  </a:cubicBezTo>
                  <a:cubicBezTo>
                    <a:pt x="-232" y="12918"/>
                    <a:pt x="-17" y="16646"/>
                    <a:pt x="681" y="18079"/>
                  </a:cubicBezTo>
                  <a:cubicBezTo>
                    <a:pt x="1272" y="19398"/>
                    <a:pt x="3458" y="21330"/>
                    <a:pt x="4622" y="21330"/>
                  </a:cubicBezTo>
                  <a:cubicBezTo>
                    <a:pt x="6108" y="21353"/>
                    <a:pt x="8347" y="18284"/>
                    <a:pt x="9637" y="17374"/>
                  </a:cubicBezTo>
                  <a:cubicBezTo>
                    <a:pt x="11016" y="16374"/>
                    <a:pt x="13989" y="14896"/>
                    <a:pt x="15296" y="13804"/>
                  </a:cubicBezTo>
                  <a:cubicBezTo>
                    <a:pt x="16855" y="12463"/>
                    <a:pt x="20401" y="9825"/>
                    <a:pt x="20956" y="755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0" name="Shape 4609"/>
            <p:cNvSpPr/>
            <p:nvPr/>
          </p:nvSpPr>
          <p:spPr>
            <a:xfrm>
              <a:off x="6512321" y="1012516"/>
              <a:ext cx="26441" cy="21094"/>
            </a:xfrm>
            <a:custGeom>
              <a:avLst/>
              <a:gdLst/>
              <a:ahLst/>
              <a:cxnLst>
                <a:cxn ang="0">
                  <a:pos x="wd2" y="hd2"/>
                </a:cxn>
                <a:cxn ang="5400000">
                  <a:pos x="wd2" y="hd2"/>
                </a:cxn>
                <a:cxn ang="10800000">
                  <a:pos x="wd2" y="hd2"/>
                </a:cxn>
                <a:cxn ang="16200000">
                  <a:pos x="wd2" y="hd2"/>
                </a:cxn>
              </a:cxnLst>
              <a:rect l="0" t="0" r="r" b="b"/>
              <a:pathLst>
                <a:path w="21072" h="21318" extrusionOk="0">
                  <a:moveTo>
                    <a:pt x="20956" y="7554"/>
                  </a:moveTo>
                  <a:cubicBezTo>
                    <a:pt x="21368" y="5987"/>
                    <a:pt x="20616" y="2308"/>
                    <a:pt x="19649" y="1195"/>
                  </a:cubicBezTo>
                  <a:cubicBezTo>
                    <a:pt x="18538" y="-32"/>
                    <a:pt x="15207" y="-259"/>
                    <a:pt x="13774" y="263"/>
                  </a:cubicBezTo>
                  <a:cubicBezTo>
                    <a:pt x="12520" y="695"/>
                    <a:pt x="10801" y="3602"/>
                    <a:pt x="9637" y="4443"/>
                  </a:cubicBezTo>
                  <a:cubicBezTo>
                    <a:pt x="8472" y="5283"/>
                    <a:pt x="5786" y="6101"/>
                    <a:pt x="4640" y="6941"/>
                  </a:cubicBezTo>
                  <a:cubicBezTo>
                    <a:pt x="3440" y="7827"/>
                    <a:pt x="843" y="9757"/>
                    <a:pt x="287" y="11370"/>
                  </a:cubicBezTo>
                  <a:cubicBezTo>
                    <a:pt x="-232" y="12915"/>
                    <a:pt x="-17" y="16639"/>
                    <a:pt x="681" y="18070"/>
                  </a:cubicBezTo>
                  <a:cubicBezTo>
                    <a:pt x="1272" y="19388"/>
                    <a:pt x="3458" y="21318"/>
                    <a:pt x="4640" y="21318"/>
                  </a:cubicBezTo>
                  <a:cubicBezTo>
                    <a:pt x="6108" y="21341"/>
                    <a:pt x="8347" y="18275"/>
                    <a:pt x="9637" y="17366"/>
                  </a:cubicBezTo>
                  <a:cubicBezTo>
                    <a:pt x="11016" y="16367"/>
                    <a:pt x="13989" y="14891"/>
                    <a:pt x="15296" y="13800"/>
                  </a:cubicBezTo>
                  <a:cubicBezTo>
                    <a:pt x="16855" y="12460"/>
                    <a:pt x="20401" y="9826"/>
                    <a:pt x="20956" y="755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1" name="Shape 4610"/>
            <p:cNvSpPr/>
            <p:nvPr/>
          </p:nvSpPr>
          <p:spPr>
            <a:xfrm>
              <a:off x="6558345" y="966492"/>
              <a:ext cx="15064" cy="24309"/>
            </a:xfrm>
            <a:custGeom>
              <a:avLst/>
              <a:gdLst/>
              <a:ahLst/>
              <a:cxnLst>
                <a:cxn ang="0">
                  <a:pos x="wd2" y="hd2"/>
                </a:cxn>
                <a:cxn ang="5400000">
                  <a:pos x="wd2" y="hd2"/>
                </a:cxn>
                <a:cxn ang="10800000">
                  <a:pos x="wd2" y="hd2"/>
                </a:cxn>
                <a:cxn ang="16200000">
                  <a:pos x="wd2" y="hd2"/>
                </a:cxn>
              </a:cxnLst>
              <a:rect l="0" t="0" r="r" b="b"/>
              <a:pathLst>
                <a:path w="21198" h="20785" extrusionOk="0">
                  <a:moveTo>
                    <a:pt x="8861" y="678"/>
                  </a:moveTo>
                  <a:cubicBezTo>
                    <a:pt x="6331" y="1408"/>
                    <a:pt x="2156" y="3983"/>
                    <a:pt x="1018" y="5559"/>
                  </a:cubicBezTo>
                  <a:cubicBezTo>
                    <a:pt x="-279" y="7384"/>
                    <a:pt x="-153" y="11574"/>
                    <a:pt x="385" y="13553"/>
                  </a:cubicBezTo>
                  <a:cubicBezTo>
                    <a:pt x="891" y="15455"/>
                    <a:pt x="1998" y="20279"/>
                    <a:pt x="5002" y="20740"/>
                  </a:cubicBezTo>
                  <a:cubicBezTo>
                    <a:pt x="8355" y="21259"/>
                    <a:pt x="13573" y="17166"/>
                    <a:pt x="15534" y="15455"/>
                  </a:cubicBezTo>
                  <a:cubicBezTo>
                    <a:pt x="17905" y="13476"/>
                    <a:pt x="21321" y="8710"/>
                    <a:pt x="21194" y="6270"/>
                  </a:cubicBezTo>
                  <a:cubicBezTo>
                    <a:pt x="21131" y="4617"/>
                    <a:pt x="19234" y="1100"/>
                    <a:pt x="16893" y="293"/>
                  </a:cubicBezTo>
                  <a:cubicBezTo>
                    <a:pt x="15154" y="-341"/>
                    <a:pt x="10727" y="178"/>
                    <a:pt x="8861" y="67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2" name="Shape 4611"/>
            <p:cNvSpPr/>
            <p:nvPr/>
          </p:nvSpPr>
          <p:spPr>
            <a:xfrm>
              <a:off x="6558345" y="966492"/>
              <a:ext cx="15064" cy="24309"/>
            </a:xfrm>
            <a:custGeom>
              <a:avLst/>
              <a:gdLst/>
              <a:ahLst/>
              <a:cxnLst>
                <a:cxn ang="0">
                  <a:pos x="wd2" y="hd2"/>
                </a:cxn>
                <a:cxn ang="5400000">
                  <a:pos x="wd2" y="hd2"/>
                </a:cxn>
                <a:cxn ang="10800000">
                  <a:pos x="wd2" y="hd2"/>
                </a:cxn>
                <a:cxn ang="16200000">
                  <a:pos x="wd2" y="hd2"/>
                </a:cxn>
              </a:cxnLst>
              <a:rect l="0" t="0" r="r" b="b"/>
              <a:pathLst>
                <a:path w="21198" h="20785" extrusionOk="0">
                  <a:moveTo>
                    <a:pt x="8861" y="678"/>
                  </a:moveTo>
                  <a:cubicBezTo>
                    <a:pt x="6331" y="1408"/>
                    <a:pt x="2156" y="3983"/>
                    <a:pt x="1018" y="5559"/>
                  </a:cubicBezTo>
                  <a:cubicBezTo>
                    <a:pt x="-279" y="7384"/>
                    <a:pt x="-153" y="11574"/>
                    <a:pt x="385" y="13553"/>
                  </a:cubicBezTo>
                  <a:cubicBezTo>
                    <a:pt x="891" y="15455"/>
                    <a:pt x="1998" y="20279"/>
                    <a:pt x="5002" y="20740"/>
                  </a:cubicBezTo>
                  <a:cubicBezTo>
                    <a:pt x="8355" y="21259"/>
                    <a:pt x="13573" y="17166"/>
                    <a:pt x="15534" y="15475"/>
                  </a:cubicBezTo>
                  <a:cubicBezTo>
                    <a:pt x="17905" y="13476"/>
                    <a:pt x="21321" y="8710"/>
                    <a:pt x="21194" y="6270"/>
                  </a:cubicBezTo>
                  <a:cubicBezTo>
                    <a:pt x="21131" y="4617"/>
                    <a:pt x="19234" y="1119"/>
                    <a:pt x="16893" y="293"/>
                  </a:cubicBezTo>
                  <a:cubicBezTo>
                    <a:pt x="15154" y="-341"/>
                    <a:pt x="10727" y="178"/>
                    <a:pt x="8861" y="67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3" name="Shape 4612"/>
            <p:cNvSpPr/>
            <p:nvPr/>
          </p:nvSpPr>
          <p:spPr>
            <a:xfrm>
              <a:off x="943481" y="207105"/>
              <a:ext cx="13384" cy="14584"/>
            </a:xfrm>
            <a:custGeom>
              <a:avLst/>
              <a:gdLst/>
              <a:ahLst/>
              <a:cxnLst>
                <a:cxn ang="0">
                  <a:pos x="wd2" y="hd2"/>
                </a:cxn>
                <a:cxn ang="5400000">
                  <a:pos x="wd2" y="hd2"/>
                </a:cxn>
                <a:cxn ang="10800000">
                  <a:pos x="wd2" y="hd2"/>
                </a:cxn>
                <a:cxn ang="16200000">
                  <a:pos x="wd2" y="hd2"/>
                </a:cxn>
              </a:cxnLst>
              <a:rect l="0" t="0" r="r" b="b"/>
              <a:pathLst>
                <a:path w="21458" h="20828" extrusionOk="0">
                  <a:moveTo>
                    <a:pt x="3406" y="9360"/>
                  </a:moveTo>
                  <a:cubicBezTo>
                    <a:pt x="2865" y="10290"/>
                    <a:pt x="55" y="11349"/>
                    <a:pt x="1" y="12409"/>
                  </a:cubicBezTo>
                  <a:cubicBezTo>
                    <a:pt x="-71" y="14142"/>
                    <a:pt x="3478" y="16741"/>
                    <a:pt x="5135" y="17640"/>
                  </a:cubicBezTo>
                  <a:cubicBezTo>
                    <a:pt x="6144" y="18186"/>
                    <a:pt x="8558" y="18410"/>
                    <a:pt x="9693" y="18667"/>
                  </a:cubicBezTo>
                  <a:cubicBezTo>
                    <a:pt x="11711" y="19149"/>
                    <a:pt x="15710" y="21331"/>
                    <a:pt x="17656" y="20721"/>
                  </a:cubicBezTo>
                  <a:cubicBezTo>
                    <a:pt x="19259" y="20176"/>
                    <a:pt x="21403" y="17159"/>
                    <a:pt x="21457" y="15650"/>
                  </a:cubicBezTo>
                  <a:cubicBezTo>
                    <a:pt x="21529" y="13917"/>
                    <a:pt x="19043" y="10900"/>
                    <a:pt x="17656" y="9713"/>
                  </a:cubicBezTo>
                  <a:cubicBezTo>
                    <a:pt x="16575" y="8782"/>
                    <a:pt x="13368" y="8172"/>
                    <a:pt x="12359" y="7177"/>
                  </a:cubicBezTo>
                  <a:cubicBezTo>
                    <a:pt x="10882" y="5733"/>
                    <a:pt x="10918" y="822"/>
                    <a:pt x="8937" y="84"/>
                  </a:cubicBezTo>
                  <a:cubicBezTo>
                    <a:pt x="8018" y="-269"/>
                    <a:pt x="5784" y="565"/>
                    <a:pt x="5135" y="1239"/>
                  </a:cubicBezTo>
                  <a:cubicBezTo>
                    <a:pt x="3622" y="2812"/>
                    <a:pt x="4505" y="7562"/>
                    <a:pt x="3406" y="936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4" name="Shape 4613"/>
            <p:cNvSpPr/>
            <p:nvPr/>
          </p:nvSpPr>
          <p:spPr>
            <a:xfrm>
              <a:off x="943481" y="207105"/>
              <a:ext cx="13384" cy="14584"/>
            </a:xfrm>
            <a:custGeom>
              <a:avLst/>
              <a:gdLst/>
              <a:ahLst/>
              <a:cxnLst>
                <a:cxn ang="0">
                  <a:pos x="wd2" y="hd2"/>
                </a:cxn>
                <a:cxn ang="5400000">
                  <a:pos x="wd2" y="hd2"/>
                </a:cxn>
                <a:cxn ang="10800000">
                  <a:pos x="wd2" y="hd2"/>
                </a:cxn>
                <a:cxn ang="16200000">
                  <a:pos x="wd2" y="hd2"/>
                </a:cxn>
              </a:cxnLst>
              <a:rect l="0" t="0" r="r" b="b"/>
              <a:pathLst>
                <a:path w="21458" h="20828" extrusionOk="0">
                  <a:moveTo>
                    <a:pt x="3406" y="9360"/>
                  </a:moveTo>
                  <a:cubicBezTo>
                    <a:pt x="2865" y="10322"/>
                    <a:pt x="55" y="11349"/>
                    <a:pt x="1" y="12409"/>
                  </a:cubicBezTo>
                  <a:cubicBezTo>
                    <a:pt x="-71" y="14142"/>
                    <a:pt x="3478" y="16741"/>
                    <a:pt x="5135" y="17640"/>
                  </a:cubicBezTo>
                  <a:cubicBezTo>
                    <a:pt x="6144" y="18186"/>
                    <a:pt x="8558" y="18410"/>
                    <a:pt x="9693" y="18667"/>
                  </a:cubicBezTo>
                  <a:cubicBezTo>
                    <a:pt x="11711" y="19149"/>
                    <a:pt x="15710" y="21331"/>
                    <a:pt x="17656" y="20721"/>
                  </a:cubicBezTo>
                  <a:cubicBezTo>
                    <a:pt x="19259" y="20176"/>
                    <a:pt x="21403" y="17159"/>
                    <a:pt x="21457" y="15650"/>
                  </a:cubicBezTo>
                  <a:cubicBezTo>
                    <a:pt x="21529" y="13917"/>
                    <a:pt x="19043" y="10900"/>
                    <a:pt x="17656" y="9713"/>
                  </a:cubicBezTo>
                  <a:cubicBezTo>
                    <a:pt x="16575" y="8782"/>
                    <a:pt x="13368" y="8172"/>
                    <a:pt x="12359" y="7177"/>
                  </a:cubicBezTo>
                  <a:cubicBezTo>
                    <a:pt x="10882" y="5733"/>
                    <a:pt x="10918" y="822"/>
                    <a:pt x="8937" y="84"/>
                  </a:cubicBezTo>
                  <a:cubicBezTo>
                    <a:pt x="8018" y="-269"/>
                    <a:pt x="5784" y="565"/>
                    <a:pt x="5135" y="1239"/>
                  </a:cubicBezTo>
                  <a:cubicBezTo>
                    <a:pt x="3622" y="2812"/>
                    <a:pt x="4505" y="7562"/>
                    <a:pt x="3406" y="936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5" name="Shape 4614"/>
            <p:cNvSpPr/>
            <p:nvPr/>
          </p:nvSpPr>
          <p:spPr>
            <a:xfrm>
              <a:off x="943481" y="184093"/>
              <a:ext cx="12264" cy="16940"/>
            </a:xfrm>
            <a:custGeom>
              <a:avLst/>
              <a:gdLst/>
              <a:ahLst/>
              <a:cxnLst>
                <a:cxn ang="0">
                  <a:pos x="wd2" y="hd2"/>
                </a:cxn>
                <a:cxn ang="5400000">
                  <a:pos x="wd2" y="hd2"/>
                </a:cxn>
                <a:cxn ang="10800000">
                  <a:pos x="wd2" y="hd2"/>
                </a:cxn>
                <a:cxn ang="16200000">
                  <a:pos x="wd2" y="hd2"/>
                </a:cxn>
              </a:cxnLst>
              <a:rect l="0" t="0" r="r" b="b"/>
              <a:pathLst>
                <a:path w="20500" h="20979" extrusionOk="0">
                  <a:moveTo>
                    <a:pt x="201" y="6755"/>
                  </a:moveTo>
                  <a:cubicBezTo>
                    <a:pt x="-625" y="8564"/>
                    <a:pt x="1310" y="12322"/>
                    <a:pt x="2005" y="14103"/>
                  </a:cubicBezTo>
                  <a:cubicBezTo>
                    <a:pt x="2587" y="15690"/>
                    <a:pt x="3319" y="19336"/>
                    <a:pt x="5160" y="20255"/>
                  </a:cubicBezTo>
                  <a:cubicBezTo>
                    <a:pt x="7320" y="21368"/>
                    <a:pt x="13274" y="21062"/>
                    <a:pt x="15641" y="20255"/>
                  </a:cubicBezTo>
                  <a:cubicBezTo>
                    <a:pt x="16880" y="19865"/>
                    <a:pt x="18665" y="18223"/>
                    <a:pt x="19209" y="17332"/>
                  </a:cubicBezTo>
                  <a:cubicBezTo>
                    <a:pt x="20092" y="15912"/>
                    <a:pt x="20975" y="12628"/>
                    <a:pt x="20205" y="11180"/>
                  </a:cubicBezTo>
                  <a:cubicBezTo>
                    <a:pt x="19679" y="10178"/>
                    <a:pt x="16561" y="9288"/>
                    <a:pt x="15866" y="8369"/>
                  </a:cubicBezTo>
                  <a:cubicBezTo>
                    <a:pt x="14946" y="7228"/>
                    <a:pt x="15134" y="4361"/>
                    <a:pt x="14476" y="3108"/>
                  </a:cubicBezTo>
                  <a:cubicBezTo>
                    <a:pt x="14007" y="2273"/>
                    <a:pt x="13086" y="213"/>
                    <a:pt x="11903" y="19"/>
                  </a:cubicBezTo>
                  <a:cubicBezTo>
                    <a:pt x="10194" y="-232"/>
                    <a:pt x="7527" y="2162"/>
                    <a:pt x="6156" y="2969"/>
                  </a:cubicBezTo>
                  <a:cubicBezTo>
                    <a:pt x="4597" y="3860"/>
                    <a:pt x="878" y="5391"/>
                    <a:pt x="201" y="675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6" name="Shape 4615"/>
            <p:cNvSpPr/>
            <p:nvPr/>
          </p:nvSpPr>
          <p:spPr>
            <a:xfrm>
              <a:off x="943481" y="184093"/>
              <a:ext cx="12262" cy="16940"/>
            </a:xfrm>
            <a:custGeom>
              <a:avLst/>
              <a:gdLst/>
              <a:ahLst/>
              <a:cxnLst>
                <a:cxn ang="0">
                  <a:pos x="wd2" y="hd2"/>
                </a:cxn>
                <a:cxn ang="5400000">
                  <a:pos x="wd2" y="hd2"/>
                </a:cxn>
                <a:cxn ang="10800000">
                  <a:pos x="wd2" y="hd2"/>
                </a:cxn>
                <a:cxn ang="16200000">
                  <a:pos x="wd2" y="hd2"/>
                </a:cxn>
              </a:cxnLst>
              <a:rect l="0" t="0" r="r" b="b"/>
              <a:pathLst>
                <a:path w="20497" h="20979" extrusionOk="0">
                  <a:moveTo>
                    <a:pt x="201" y="6755"/>
                  </a:moveTo>
                  <a:cubicBezTo>
                    <a:pt x="-625" y="8564"/>
                    <a:pt x="1310" y="12322"/>
                    <a:pt x="2005" y="14103"/>
                  </a:cubicBezTo>
                  <a:cubicBezTo>
                    <a:pt x="2587" y="15690"/>
                    <a:pt x="3319" y="19336"/>
                    <a:pt x="5160" y="20255"/>
                  </a:cubicBezTo>
                  <a:cubicBezTo>
                    <a:pt x="7320" y="21368"/>
                    <a:pt x="13274" y="21062"/>
                    <a:pt x="15641" y="20255"/>
                  </a:cubicBezTo>
                  <a:cubicBezTo>
                    <a:pt x="16880" y="19865"/>
                    <a:pt x="18665" y="18223"/>
                    <a:pt x="19209" y="17332"/>
                  </a:cubicBezTo>
                  <a:cubicBezTo>
                    <a:pt x="20073" y="15912"/>
                    <a:pt x="20975" y="12628"/>
                    <a:pt x="20205" y="11180"/>
                  </a:cubicBezTo>
                  <a:cubicBezTo>
                    <a:pt x="19679" y="10178"/>
                    <a:pt x="16561" y="9288"/>
                    <a:pt x="15866" y="8369"/>
                  </a:cubicBezTo>
                  <a:cubicBezTo>
                    <a:pt x="14946" y="7228"/>
                    <a:pt x="15134" y="4361"/>
                    <a:pt x="14476" y="3108"/>
                  </a:cubicBezTo>
                  <a:cubicBezTo>
                    <a:pt x="14007" y="2273"/>
                    <a:pt x="13086" y="213"/>
                    <a:pt x="11903" y="19"/>
                  </a:cubicBezTo>
                  <a:cubicBezTo>
                    <a:pt x="10194" y="-232"/>
                    <a:pt x="7527" y="2162"/>
                    <a:pt x="6156" y="2969"/>
                  </a:cubicBezTo>
                  <a:cubicBezTo>
                    <a:pt x="4597" y="3860"/>
                    <a:pt x="878" y="5391"/>
                    <a:pt x="201" y="675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7" name="Shape 4616"/>
            <p:cNvSpPr/>
            <p:nvPr/>
          </p:nvSpPr>
          <p:spPr>
            <a:xfrm>
              <a:off x="943481" y="184093"/>
              <a:ext cx="6955" cy="7002"/>
            </a:xfrm>
            <a:custGeom>
              <a:avLst/>
              <a:gdLst/>
              <a:ahLst/>
              <a:cxnLst>
                <a:cxn ang="0">
                  <a:pos x="wd2" y="hd2"/>
                </a:cxn>
                <a:cxn ang="5400000">
                  <a:pos x="wd2" y="hd2"/>
                </a:cxn>
                <a:cxn ang="10800000">
                  <a:pos x="wd2" y="hd2"/>
                </a:cxn>
                <a:cxn ang="16200000">
                  <a:pos x="wd2" y="hd2"/>
                </a:cxn>
              </a:cxnLst>
              <a:rect l="0" t="0" r="r" b="b"/>
              <a:pathLst>
                <a:path w="20823" h="20770" extrusionOk="0">
                  <a:moveTo>
                    <a:pt x="11965" y="250"/>
                  </a:moveTo>
                  <a:cubicBezTo>
                    <a:pt x="9374" y="-550"/>
                    <a:pt x="3049" y="650"/>
                    <a:pt x="1333" y="2717"/>
                  </a:cubicBezTo>
                  <a:cubicBezTo>
                    <a:pt x="-551" y="4983"/>
                    <a:pt x="-215" y="11650"/>
                    <a:pt x="963" y="14317"/>
                  </a:cubicBezTo>
                  <a:cubicBezTo>
                    <a:pt x="1939" y="16583"/>
                    <a:pt x="6043" y="20117"/>
                    <a:pt x="8399" y="20650"/>
                  </a:cubicBezTo>
                  <a:cubicBezTo>
                    <a:pt x="9845" y="21050"/>
                    <a:pt x="12873" y="20383"/>
                    <a:pt x="14118" y="19650"/>
                  </a:cubicBezTo>
                  <a:cubicBezTo>
                    <a:pt x="16608" y="17983"/>
                    <a:pt x="21049" y="12783"/>
                    <a:pt x="20813" y="9783"/>
                  </a:cubicBezTo>
                  <a:cubicBezTo>
                    <a:pt x="20578" y="6583"/>
                    <a:pt x="15094" y="1250"/>
                    <a:pt x="11965" y="25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8" name="Shape 4617"/>
            <p:cNvSpPr/>
            <p:nvPr/>
          </p:nvSpPr>
          <p:spPr>
            <a:xfrm>
              <a:off x="943481" y="184093"/>
              <a:ext cx="6955" cy="7002"/>
            </a:xfrm>
            <a:custGeom>
              <a:avLst/>
              <a:gdLst/>
              <a:ahLst/>
              <a:cxnLst>
                <a:cxn ang="0">
                  <a:pos x="wd2" y="hd2"/>
                </a:cxn>
                <a:cxn ang="5400000">
                  <a:pos x="wd2" y="hd2"/>
                </a:cxn>
                <a:cxn ang="10800000">
                  <a:pos x="wd2" y="hd2"/>
                </a:cxn>
                <a:cxn ang="16200000">
                  <a:pos x="wd2" y="hd2"/>
                </a:cxn>
              </a:cxnLst>
              <a:rect l="0" t="0" r="r" b="b"/>
              <a:pathLst>
                <a:path w="20823" h="20770" extrusionOk="0">
                  <a:moveTo>
                    <a:pt x="11965" y="250"/>
                  </a:moveTo>
                  <a:cubicBezTo>
                    <a:pt x="9374" y="-550"/>
                    <a:pt x="3049" y="650"/>
                    <a:pt x="1333" y="2717"/>
                  </a:cubicBezTo>
                  <a:cubicBezTo>
                    <a:pt x="-551" y="4983"/>
                    <a:pt x="-215" y="11650"/>
                    <a:pt x="963" y="14317"/>
                  </a:cubicBezTo>
                  <a:cubicBezTo>
                    <a:pt x="1939" y="16583"/>
                    <a:pt x="6043" y="20117"/>
                    <a:pt x="8399" y="20650"/>
                  </a:cubicBezTo>
                  <a:cubicBezTo>
                    <a:pt x="9845" y="21050"/>
                    <a:pt x="12873" y="20383"/>
                    <a:pt x="14118" y="19650"/>
                  </a:cubicBezTo>
                  <a:cubicBezTo>
                    <a:pt x="16608" y="17983"/>
                    <a:pt x="21049" y="12783"/>
                    <a:pt x="20813" y="9783"/>
                  </a:cubicBezTo>
                  <a:cubicBezTo>
                    <a:pt x="20578" y="6583"/>
                    <a:pt x="15094" y="1250"/>
                    <a:pt x="11965" y="25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49" name="Shape 4618"/>
            <p:cNvSpPr/>
            <p:nvPr/>
          </p:nvSpPr>
          <p:spPr>
            <a:xfrm>
              <a:off x="851434" y="161082"/>
              <a:ext cx="78443" cy="85034"/>
            </a:xfrm>
            <a:custGeom>
              <a:avLst/>
              <a:gdLst/>
              <a:ahLst/>
              <a:cxnLst>
                <a:cxn ang="0">
                  <a:pos x="wd2" y="hd2"/>
                </a:cxn>
                <a:cxn ang="5400000">
                  <a:pos x="wd2" y="hd2"/>
                </a:cxn>
                <a:cxn ang="10800000">
                  <a:pos x="wd2" y="hd2"/>
                </a:cxn>
                <a:cxn ang="16200000">
                  <a:pos x="wd2" y="hd2"/>
                </a:cxn>
              </a:cxnLst>
              <a:rect l="0" t="0" r="r" b="b"/>
              <a:pathLst>
                <a:path w="21374" h="21407" extrusionOk="0">
                  <a:moveTo>
                    <a:pt x="1318" y="2536"/>
                  </a:moveTo>
                  <a:cubicBezTo>
                    <a:pt x="1548" y="2785"/>
                    <a:pt x="2093" y="3204"/>
                    <a:pt x="2316" y="3458"/>
                  </a:cubicBezTo>
                  <a:cubicBezTo>
                    <a:pt x="2481" y="3651"/>
                    <a:pt x="2895" y="4024"/>
                    <a:pt x="2898" y="4267"/>
                  </a:cubicBezTo>
                  <a:cubicBezTo>
                    <a:pt x="2901" y="4511"/>
                    <a:pt x="2592" y="4997"/>
                    <a:pt x="2350" y="5099"/>
                  </a:cubicBezTo>
                  <a:cubicBezTo>
                    <a:pt x="2083" y="5212"/>
                    <a:pt x="1465" y="4839"/>
                    <a:pt x="1189" y="4924"/>
                  </a:cubicBezTo>
                  <a:cubicBezTo>
                    <a:pt x="990" y="4980"/>
                    <a:pt x="700" y="5286"/>
                    <a:pt x="608" y="5461"/>
                  </a:cubicBezTo>
                  <a:cubicBezTo>
                    <a:pt x="470" y="5710"/>
                    <a:pt x="455" y="6281"/>
                    <a:pt x="409" y="6564"/>
                  </a:cubicBezTo>
                  <a:cubicBezTo>
                    <a:pt x="363" y="6892"/>
                    <a:pt x="283" y="7571"/>
                    <a:pt x="253" y="7905"/>
                  </a:cubicBezTo>
                  <a:cubicBezTo>
                    <a:pt x="204" y="8414"/>
                    <a:pt x="60" y="9427"/>
                    <a:pt x="90" y="9930"/>
                  </a:cubicBezTo>
                  <a:cubicBezTo>
                    <a:pt x="130" y="10581"/>
                    <a:pt x="262" y="11905"/>
                    <a:pt x="608" y="12459"/>
                  </a:cubicBezTo>
                  <a:cubicBezTo>
                    <a:pt x="865" y="12878"/>
                    <a:pt x="1759" y="13415"/>
                    <a:pt x="2154" y="13715"/>
                  </a:cubicBezTo>
                  <a:cubicBezTo>
                    <a:pt x="2592" y="14043"/>
                    <a:pt x="3568" y="14604"/>
                    <a:pt x="3930" y="15000"/>
                  </a:cubicBezTo>
                  <a:cubicBezTo>
                    <a:pt x="4202" y="15294"/>
                    <a:pt x="4453" y="16086"/>
                    <a:pt x="4738" y="16369"/>
                  </a:cubicBezTo>
                  <a:cubicBezTo>
                    <a:pt x="5029" y="16663"/>
                    <a:pt x="5770" y="17093"/>
                    <a:pt x="6155" y="17262"/>
                  </a:cubicBezTo>
                  <a:cubicBezTo>
                    <a:pt x="6599" y="17460"/>
                    <a:pt x="7542" y="17738"/>
                    <a:pt x="8026" y="17800"/>
                  </a:cubicBezTo>
                  <a:cubicBezTo>
                    <a:pt x="8614" y="17879"/>
                    <a:pt x="9921" y="17438"/>
                    <a:pt x="10384" y="17772"/>
                  </a:cubicBezTo>
                  <a:cubicBezTo>
                    <a:pt x="10629" y="17947"/>
                    <a:pt x="10632" y="18598"/>
                    <a:pt x="10678" y="18875"/>
                  </a:cubicBezTo>
                  <a:cubicBezTo>
                    <a:pt x="10723" y="19203"/>
                    <a:pt x="10580" y="19916"/>
                    <a:pt x="10739" y="20221"/>
                  </a:cubicBezTo>
                  <a:cubicBezTo>
                    <a:pt x="10913" y="20538"/>
                    <a:pt x="11584" y="20985"/>
                    <a:pt x="11933" y="21138"/>
                  </a:cubicBezTo>
                  <a:cubicBezTo>
                    <a:pt x="12221" y="21274"/>
                    <a:pt x="12870" y="21432"/>
                    <a:pt x="13191" y="21404"/>
                  </a:cubicBezTo>
                  <a:cubicBezTo>
                    <a:pt x="13644" y="21375"/>
                    <a:pt x="14578" y="21076"/>
                    <a:pt x="14866" y="20759"/>
                  </a:cubicBezTo>
                  <a:cubicBezTo>
                    <a:pt x="15172" y="20419"/>
                    <a:pt x="15301" y="19492"/>
                    <a:pt x="15288" y="19056"/>
                  </a:cubicBezTo>
                  <a:cubicBezTo>
                    <a:pt x="15282" y="18711"/>
                    <a:pt x="14826" y="18071"/>
                    <a:pt x="14900" y="17743"/>
                  </a:cubicBezTo>
                  <a:cubicBezTo>
                    <a:pt x="14958" y="17489"/>
                    <a:pt x="15374" y="17081"/>
                    <a:pt x="15613" y="16940"/>
                  </a:cubicBezTo>
                  <a:cubicBezTo>
                    <a:pt x="15800" y="16827"/>
                    <a:pt x="16283" y="16827"/>
                    <a:pt x="16485" y="16725"/>
                  </a:cubicBezTo>
                  <a:cubicBezTo>
                    <a:pt x="16706" y="16623"/>
                    <a:pt x="17156" y="16346"/>
                    <a:pt x="17260" y="16131"/>
                  </a:cubicBezTo>
                  <a:cubicBezTo>
                    <a:pt x="17398" y="15831"/>
                    <a:pt x="17150" y="15141"/>
                    <a:pt x="17193" y="14824"/>
                  </a:cubicBezTo>
                  <a:cubicBezTo>
                    <a:pt x="17220" y="14604"/>
                    <a:pt x="17334" y="14168"/>
                    <a:pt x="17450" y="13987"/>
                  </a:cubicBezTo>
                  <a:cubicBezTo>
                    <a:pt x="17618" y="13715"/>
                    <a:pt x="18316" y="13415"/>
                    <a:pt x="18387" y="13121"/>
                  </a:cubicBezTo>
                  <a:cubicBezTo>
                    <a:pt x="18479" y="12725"/>
                    <a:pt x="17885" y="12012"/>
                    <a:pt x="17774" y="11633"/>
                  </a:cubicBezTo>
                  <a:cubicBezTo>
                    <a:pt x="17683" y="11317"/>
                    <a:pt x="17545" y="10672"/>
                    <a:pt x="17548" y="10349"/>
                  </a:cubicBezTo>
                  <a:cubicBezTo>
                    <a:pt x="17551" y="9846"/>
                    <a:pt x="17560" y="8720"/>
                    <a:pt x="17937" y="8352"/>
                  </a:cubicBezTo>
                  <a:cubicBezTo>
                    <a:pt x="18169" y="8120"/>
                    <a:pt x="18926" y="8120"/>
                    <a:pt x="19259" y="8052"/>
                  </a:cubicBezTo>
                  <a:cubicBezTo>
                    <a:pt x="19740" y="7956"/>
                    <a:pt x="20882" y="8047"/>
                    <a:pt x="21194" y="7696"/>
                  </a:cubicBezTo>
                  <a:cubicBezTo>
                    <a:pt x="21476" y="7379"/>
                    <a:pt x="21387" y="6423"/>
                    <a:pt x="21194" y="6055"/>
                  </a:cubicBezTo>
                  <a:cubicBezTo>
                    <a:pt x="20931" y="5546"/>
                    <a:pt x="19719" y="5031"/>
                    <a:pt x="19290" y="4618"/>
                  </a:cubicBezTo>
                  <a:cubicBezTo>
                    <a:pt x="18782" y="4143"/>
                    <a:pt x="18084" y="2921"/>
                    <a:pt x="17517" y="2502"/>
                  </a:cubicBezTo>
                  <a:cubicBezTo>
                    <a:pt x="17070" y="2185"/>
                    <a:pt x="16008" y="1750"/>
                    <a:pt x="15448" y="1671"/>
                  </a:cubicBezTo>
                  <a:cubicBezTo>
                    <a:pt x="14848" y="1586"/>
                    <a:pt x="13580" y="1699"/>
                    <a:pt x="13029" y="1942"/>
                  </a:cubicBezTo>
                  <a:cubicBezTo>
                    <a:pt x="12686" y="2089"/>
                    <a:pt x="12214" y="2683"/>
                    <a:pt x="11933" y="2927"/>
                  </a:cubicBezTo>
                  <a:cubicBezTo>
                    <a:pt x="11660" y="3153"/>
                    <a:pt x="11097" y="3611"/>
                    <a:pt x="10803" y="3815"/>
                  </a:cubicBezTo>
                  <a:cubicBezTo>
                    <a:pt x="10445" y="4081"/>
                    <a:pt x="9719" y="4596"/>
                    <a:pt x="9321" y="4805"/>
                  </a:cubicBezTo>
                  <a:cubicBezTo>
                    <a:pt x="8932" y="4997"/>
                    <a:pt x="7986" y="5110"/>
                    <a:pt x="7674" y="5399"/>
                  </a:cubicBezTo>
                  <a:cubicBezTo>
                    <a:pt x="7423" y="5631"/>
                    <a:pt x="7190" y="6298"/>
                    <a:pt x="7157" y="6621"/>
                  </a:cubicBezTo>
                  <a:cubicBezTo>
                    <a:pt x="7129" y="6926"/>
                    <a:pt x="7239" y="7577"/>
                    <a:pt x="7414" y="7843"/>
                  </a:cubicBezTo>
                  <a:cubicBezTo>
                    <a:pt x="7622" y="8154"/>
                    <a:pt x="8369" y="8477"/>
                    <a:pt x="8642" y="8737"/>
                  </a:cubicBezTo>
                  <a:cubicBezTo>
                    <a:pt x="8896" y="8980"/>
                    <a:pt x="9480" y="9472"/>
                    <a:pt x="9514" y="9812"/>
                  </a:cubicBezTo>
                  <a:cubicBezTo>
                    <a:pt x="9529" y="9998"/>
                    <a:pt x="9324" y="10366"/>
                    <a:pt x="9159" y="10468"/>
                  </a:cubicBezTo>
                  <a:cubicBezTo>
                    <a:pt x="8583" y="10824"/>
                    <a:pt x="6948" y="11051"/>
                    <a:pt x="6382" y="10672"/>
                  </a:cubicBezTo>
                  <a:cubicBezTo>
                    <a:pt x="6082" y="10479"/>
                    <a:pt x="6140" y="9687"/>
                    <a:pt x="6027" y="9365"/>
                  </a:cubicBezTo>
                  <a:cubicBezTo>
                    <a:pt x="5822" y="8793"/>
                    <a:pt x="5362" y="7673"/>
                    <a:pt x="5029" y="7164"/>
                  </a:cubicBezTo>
                  <a:cubicBezTo>
                    <a:pt x="4851" y="6881"/>
                    <a:pt x="4266" y="6474"/>
                    <a:pt x="4156" y="6174"/>
                  </a:cubicBezTo>
                  <a:cubicBezTo>
                    <a:pt x="4003" y="5761"/>
                    <a:pt x="4254" y="4856"/>
                    <a:pt x="4224" y="4420"/>
                  </a:cubicBezTo>
                  <a:cubicBezTo>
                    <a:pt x="4190" y="4035"/>
                    <a:pt x="4061" y="3266"/>
                    <a:pt x="3930" y="2893"/>
                  </a:cubicBezTo>
                  <a:cubicBezTo>
                    <a:pt x="3807" y="2559"/>
                    <a:pt x="3483" y="1903"/>
                    <a:pt x="3219" y="1642"/>
                  </a:cubicBezTo>
                  <a:cubicBezTo>
                    <a:pt x="2892" y="1320"/>
                    <a:pt x="1989" y="963"/>
                    <a:pt x="1572" y="749"/>
                  </a:cubicBezTo>
                  <a:cubicBezTo>
                    <a:pt x="1217" y="562"/>
                    <a:pt x="473" y="-168"/>
                    <a:pt x="124" y="36"/>
                  </a:cubicBezTo>
                  <a:cubicBezTo>
                    <a:pt x="-124" y="171"/>
                    <a:pt x="60" y="850"/>
                    <a:pt x="155" y="1111"/>
                  </a:cubicBezTo>
                  <a:cubicBezTo>
                    <a:pt x="314" y="1529"/>
                    <a:pt x="1000" y="2197"/>
                    <a:pt x="1318" y="253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0" name="Shape 4619"/>
            <p:cNvSpPr/>
            <p:nvPr/>
          </p:nvSpPr>
          <p:spPr>
            <a:xfrm>
              <a:off x="851434" y="161082"/>
              <a:ext cx="78443" cy="85034"/>
            </a:xfrm>
            <a:custGeom>
              <a:avLst/>
              <a:gdLst/>
              <a:ahLst/>
              <a:cxnLst>
                <a:cxn ang="0">
                  <a:pos x="wd2" y="hd2"/>
                </a:cxn>
                <a:cxn ang="5400000">
                  <a:pos x="wd2" y="hd2"/>
                </a:cxn>
                <a:cxn ang="10800000">
                  <a:pos x="wd2" y="hd2"/>
                </a:cxn>
                <a:cxn ang="16200000">
                  <a:pos x="wd2" y="hd2"/>
                </a:cxn>
              </a:cxnLst>
              <a:rect l="0" t="0" r="r" b="b"/>
              <a:pathLst>
                <a:path w="21374" h="21407" extrusionOk="0">
                  <a:moveTo>
                    <a:pt x="1318" y="2536"/>
                  </a:moveTo>
                  <a:cubicBezTo>
                    <a:pt x="1548" y="2785"/>
                    <a:pt x="2093" y="3204"/>
                    <a:pt x="2316" y="3458"/>
                  </a:cubicBezTo>
                  <a:cubicBezTo>
                    <a:pt x="2481" y="3651"/>
                    <a:pt x="2895" y="4024"/>
                    <a:pt x="2898" y="4267"/>
                  </a:cubicBezTo>
                  <a:cubicBezTo>
                    <a:pt x="2901" y="4511"/>
                    <a:pt x="2592" y="4997"/>
                    <a:pt x="2350" y="5099"/>
                  </a:cubicBezTo>
                  <a:cubicBezTo>
                    <a:pt x="2083" y="5212"/>
                    <a:pt x="1465" y="4839"/>
                    <a:pt x="1189" y="4924"/>
                  </a:cubicBezTo>
                  <a:cubicBezTo>
                    <a:pt x="990" y="4980"/>
                    <a:pt x="700" y="5286"/>
                    <a:pt x="608" y="5461"/>
                  </a:cubicBezTo>
                  <a:cubicBezTo>
                    <a:pt x="470" y="5710"/>
                    <a:pt x="455" y="6281"/>
                    <a:pt x="409" y="6564"/>
                  </a:cubicBezTo>
                  <a:cubicBezTo>
                    <a:pt x="363" y="6892"/>
                    <a:pt x="283" y="7571"/>
                    <a:pt x="253" y="7905"/>
                  </a:cubicBezTo>
                  <a:cubicBezTo>
                    <a:pt x="204" y="8414"/>
                    <a:pt x="60" y="9427"/>
                    <a:pt x="90" y="9930"/>
                  </a:cubicBezTo>
                  <a:cubicBezTo>
                    <a:pt x="130" y="10581"/>
                    <a:pt x="262" y="11905"/>
                    <a:pt x="608" y="12459"/>
                  </a:cubicBezTo>
                  <a:cubicBezTo>
                    <a:pt x="865" y="12878"/>
                    <a:pt x="1759" y="13415"/>
                    <a:pt x="2154" y="13715"/>
                  </a:cubicBezTo>
                  <a:cubicBezTo>
                    <a:pt x="2592" y="14043"/>
                    <a:pt x="3568" y="14604"/>
                    <a:pt x="3930" y="15000"/>
                  </a:cubicBezTo>
                  <a:cubicBezTo>
                    <a:pt x="4202" y="15294"/>
                    <a:pt x="4453" y="16086"/>
                    <a:pt x="4738" y="16369"/>
                  </a:cubicBezTo>
                  <a:cubicBezTo>
                    <a:pt x="5029" y="16663"/>
                    <a:pt x="5770" y="17093"/>
                    <a:pt x="6155" y="17262"/>
                  </a:cubicBezTo>
                  <a:cubicBezTo>
                    <a:pt x="6599" y="17460"/>
                    <a:pt x="7542" y="17738"/>
                    <a:pt x="8026" y="17800"/>
                  </a:cubicBezTo>
                  <a:cubicBezTo>
                    <a:pt x="8614" y="17879"/>
                    <a:pt x="9921" y="17438"/>
                    <a:pt x="10384" y="17772"/>
                  </a:cubicBezTo>
                  <a:cubicBezTo>
                    <a:pt x="10629" y="17947"/>
                    <a:pt x="10632" y="18598"/>
                    <a:pt x="10678" y="18875"/>
                  </a:cubicBezTo>
                  <a:cubicBezTo>
                    <a:pt x="10723" y="19203"/>
                    <a:pt x="10580" y="19916"/>
                    <a:pt x="10739" y="20221"/>
                  </a:cubicBezTo>
                  <a:cubicBezTo>
                    <a:pt x="10913" y="20538"/>
                    <a:pt x="11584" y="20985"/>
                    <a:pt x="11933" y="21138"/>
                  </a:cubicBezTo>
                  <a:cubicBezTo>
                    <a:pt x="12221" y="21274"/>
                    <a:pt x="12870" y="21432"/>
                    <a:pt x="13191" y="21404"/>
                  </a:cubicBezTo>
                  <a:cubicBezTo>
                    <a:pt x="13644" y="21375"/>
                    <a:pt x="14578" y="21076"/>
                    <a:pt x="14866" y="20753"/>
                  </a:cubicBezTo>
                  <a:cubicBezTo>
                    <a:pt x="15172" y="20419"/>
                    <a:pt x="15301" y="19492"/>
                    <a:pt x="15288" y="19056"/>
                  </a:cubicBezTo>
                  <a:cubicBezTo>
                    <a:pt x="15282" y="18711"/>
                    <a:pt x="14826" y="18071"/>
                    <a:pt x="14900" y="17743"/>
                  </a:cubicBezTo>
                  <a:cubicBezTo>
                    <a:pt x="14958" y="17489"/>
                    <a:pt x="15374" y="17081"/>
                    <a:pt x="15613" y="16940"/>
                  </a:cubicBezTo>
                  <a:cubicBezTo>
                    <a:pt x="15800" y="16827"/>
                    <a:pt x="16283" y="16827"/>
                    <a:pt x="16485" y="16725"/>
                  </a:cubicBezTo>
                  <a:cubicBezTo>
                    <a:pt x="16706" y="16623"/>
                    <a:pt x="17156" y="16346"/>
                    <a:pt x="17260" y="16131"/>
                  </a:cubicBezTo>
                  <a:cubicBezTo>
                    <a:pt x="17398" y="15831"/>
                    <a:pt x="17150" y="15141"/>
                    <a:pt x="17193" y="14824"/>
                  </a:cubicBezTo>
                  <a:cubicBezTo>
                    <a:pt x="17220" y="14604"/>
                    <a:pt x="17334" y="14168"/>
                    <a:pt x="17450" y="13987"/>
                  </a:cubicBezTo>
                  <a:cubicBezTo>
                    <a:pt x="17618" y="13715"/>
                    <a:pt x="18316" y="13415"/>
                    <a:pt x="18387" y="13121"/>
                  </a:cubicBezTo>
                  <a:cubicBezTo>
                    <a:pt x="18479" y="12725"/>
                    <a:pt x="17885" y="12012"/>
                    <a:pt x="17774" y="11633"/>
                  </a:cubicBezTo>
                  <a:cubicBezTo>
                    <a:pt x="17683" y="11317"/>
                    <a:pt x="17545" y="10672"/>
                    <a:pt x="17548" y="10349"/>
                  </a:cubicBezTo>
                  <a:cubicBezTo>
                    <a:pt x="17551" y="9840"/>
                    <a:pt x="17560" y="8720"/>
                    <a:pt x="17937" y="8352"/>
                  </a:cubicBezTo>
                  <a:cubicBezTo>
                    <a:pt x="18169" y="8120"/>
                    <a:pt x="18926" y="8120"/>
                    <a:pt x="19259" y="8052"/>
                  </a:cubicBezTo>
                  <a:cubicBezTo>
                    <a:pt x="19740" y="7956"/>
                    <a:pt x="20882" y="8047"/>
                    <a:pt x="21194" y="7696"/>
                  </a:cubicBezTo>
                  <a:cubicBezTo>
                    <a:pt x="21476" y="7379"/>
                    <a:pt x="21387" y="6423"/>
                    <a:pt x="21194" y="6055"/>
                  </a:cubicBezTo>
                  <a:cubicBezTo>
                    <a:pt x="20931" y="5540"/>
                    <a:pt x="19719" y="5031"/>
                    <a:pt x="19290" y="4618"/>
                  </a:cubicBezTo>
                  <a:cubicBezTo>
                    <a:pt x="18782" y="4143"/>
                    <a:pt x="18087" y="2921"/>
                    <a:pt x="17517" y="2502"/>
                  </a:cubicBezTo>
                  <a:cubicBezTo>
                    <a:pt x="17070" y="2185"/>
                    <a:pt x="16008" y="1750"/>
                    <a:pt x="15448" y="1671"/>
                  </a:cubicBezTo>
                  <a:cubicBezTo>
                    <a:pt x="14848" y="1586"/>
                    <a:pt x="13580" y="1699"/>
                    <a:pt x="13029" y="1942"/>
                  </a:cubicBezTo>
                  <a:cubicBezTo>
                    <a:pt x="12686" y="2089"/>
                    <a:pt x="12214" y="2683"/>
                    <a:pt x="11933" y="2927"/>
                  </a:cubicBezTo>
                  <a:cubicBezTo>
                    <a:pt x="11660" y="3153"/>
                    <a:pt x="11097" y="3611"/>
                    <a:pt x="10803" y="3815"/>
                  </a:cubicBezTo>
                  <a:cubicBezTo>
                    <a:pt x="10445" y="4081"/>
                    <a:pt x="9719" y="4596"/>
                    <a:pt x="9321" y="4799"/>
                  </a:cubicBezTo>
                  <a:cubicBezTo>
                    <a:pt x="8932" y="4997"/>
                    <a:pt x="7986" y="5110"/>
                    <a:pt x="7674" y="5399"/>
                  </a:cubicBezTo>
                  <a:cubicBezTo>
                    <a:pt x="7423" y="5631"/>
                    <a:pt x="7190" y="6298"/>
                    <a:pt x="7157" y="6621"/>
                  </a:cubicBezTo>
                  <a:cubicBezTo>
                    <a:pt x="7129" y="6926"/>
                    <a:pt x="7239" y="7577"/>
                    <a:pt x="7414" y="7843"/>
                  </a:cubicBezTo>
                  <a:cubicBezTo>
                    <a:pt x="7622" y="8154"/>
                    <a:pt x="8369" y="8477"/>
                    <a:pt x="8642" y="8737"/>
                  </a:cubicBezTo>
                  <a:cubicBezTo>
                    <a:pt x="8896" y="8980"/>
                    <a:pt x="9480" y="9472"/>
                    <a:pt x="9514" y="9812"/>
                  </a:cubicBezTo>
                  <a:cubicBezTo>
                    <a:pt x="9529" y="9998"/>
                    <a:pt x="9324" y="10366"/>
                    <a:pt x="9159" y="10468"/>
                  </a:cubicBezTo>
                  <a:cubicBezTo>
                    <a:pt x="8583" y="10824"/>
                    <a:pt x="6948" y="11051"/>
                    <a:pt x="6382" y="10672"/>
                  </a:cubicBezTo>
                  <a:cubicBezTo>
                    <a:pt x="6082" y="10479"/>
                    <a:pt x="6140" y="9687"/>
                    <a:pt x="6027" y="9365"/>
                  </a:cubicBezTo>
                  <a:cubicBezTo>
                    <a:pt x="5822" y="8793"/>
                    <a:pt x="5362" y="7673"/>
                    <a:pt x="5029" y="7164"/>
                  </a:cubicBezTo>
                  <a:cubicBezTo>
                    <a:pt x="4851" y="6881"/>
                    <a:pt x="4266" y="6474"/>
                    <a:pt x="4156" y="6174"/>
                  </a:cubicBezTo>
                  <a:cubicBezTo>
                    <a:pt x="4003" y="5755"/>
                    <a:pt x="4254" y="4856"/>
                    <a:pt x="4224" y="4420"/>
                  </a:cubicBezTo>
                  <a:cubicBezTo>
                    <a:pt x="4190" y="4035"/>
                    <a:pt x="4061" y="3266"/>
                    <a:pt x="3930" y="2893"/>
                  </a:cubicBezTo>
                  <a:cubicBezTo>
                    <a:pt x="3807" y="2559"/>
                    <a:pt x="3483" y="1903"/>
                    <a:pt x="3219" y="1642"/>
                  </a:cubicBezTo>
                  <a:cubicBezTo>
                    <a:pt x="2892" y="1320"/>
                    <a:pt x="1989" y="963"/>
                    <a:pt x="1572" y="749"/>
                  </a:cubicBezTo>
                  <a:cubicBezTo>
                    <a:pt x="1217" y="562"/>
                    <a:pt x="473" y="-168"/>
                    <a:pt x="124" y="36"/>
                  </a:cubicBezTo>
                  <a:cubicBezTo>
                    <a:pt x="-124" y="171"/>
                    <a:pt x="60" y="850"/>
                    <a:pt x="155" y="1111"/>
                  </a:cubicBezTo>
                  <a:cubicBezTo>
                    <a:pt x="314" y="1529"/>
                    <a:pt x="1000" y="2197"/>
                    <a:pt x="1318" y="253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1" name="Shape 4620"/>
            <p:cNvSpPr/>
            <p:nvPr/>
          </p:nvSpPr>
          <p:spPr>
            <a:xfrm>
              <a:off x="897457" y="138070"/>
              <a:ext cx="14219" cy="14020"/>
            </a:xfrm>
            <a:custGeom>
              <a:avLst/>
              <a:gdLst/>
              <a:ahLst/>
              <a:cxnLst>
                <a:cxn ang="0">
                  <a:pos x="wd2" y="hd2"/>
                </a:cxn>
                <a:cxn ang="5400000">
                  <a:pos x="wd2" y="hd2"/>
                </a:cxn>
                <a:cxn ang="10800000">
                  <a:pos x="wd2" y="hd2"/>
                </a:cxn>
                <a:cxn ang="16200000">
                  <a:pos x="wd2" y="hd2"/>
                </a:cxn>
              </a:cxnLst>
              <a:rect l="0" t="0" r="r" b="b"/>
              <a:pathLst>
                <a:path w="21252" h="21154" extrusionOk="0">
                  <a:moveTo>
                    <a:pt x="2155" y="17086"/>
                  </a:moveTo>
                  <a:cubicBezTo>
                    <a:pt x="2609" y="18477"/>
                    <a:pt x="5195" y="20409"/>
                    <a:pt x="6572" y="20850"/>
                  </a:cubicBezTo>
                  <a:cubicBezTo>
                    <a:pt x="7899" y="21325"/>
                    <a:pt x="10939" y="21223"/>
                    <a:pt x="12233" y="20681"/>
                  </a:cubicBezTo>
                  <a:cubicBezTo>
                    <a:pt x="13476" y="20138"/>
                    <a:pt x="15273" y="17968"/>
                    <a:pt x="16130" y="16883"/>
                  </a:cubicBezTo>
                  <a:cubicBezTo>
                    <a:pt x="17658" y="15052"/>
                    <a:pt x="21219" y="11118"/>
                    <a:pt x="21252" y="8711"/>
                  </a:cubicBezTo>
                  <a:cubicBezTo>
                    <a:pt x="21286" y="6371"/>
                    <a:pt x="18632" y="1861"/>
                    <a:pt x="16650" y="641"/>
                  </a:cubicBezTo>
                  <a:cubicBezTo>
                    <a:pt x="15223" y="-275"/>
                    <a:pt x="11578" y="-38"/>
                    <a:pt x="9949" y="301"/>
                  </a:cubicBezTo>
                  <a:cubicBezTo>
                    <a:pt x="7244" y="878"/>
                    <a:pt x="643" y="2404"/>
                    <a:pt x="22" y="5117"/>
                  </a:cubicBezTo>
                  <a:cubicBezTo>
                    <a:pt x="-314" y="6609"/>
                    <a:pt x="3398" y="8440"/>
                    <a:pt x="3717" y="9932"/>
                  </a:cubicBezTo>
                  <a:cubicBezTo>
                    <a:pt x="4120" y="11729"/>
                    <a:pt x="1567" y="15323"/>
                    <a:pt x="2155" y="1708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2" name="Shape 4621"/>
            <p:cNvSpPr/>
            <p:nvPr/>
          </p:nvSpPr>
          <p:spPr>
            <a:xfrm>
              <a:off x="897457" y="138070"/>
              <a:ext cx="14219" cy="14011"/>
            </a:xfrm>
            <a:custGeom>
              <a:avLst/>
              <a:gdLst/>
              <a:ahLst/>
              <a:cxnLst>
                <a:cxn ang="0">
                  <a:pos x="wd2" y="hd2"/>
                </a:cxn>
                <a:cxn ang="5400000">
                  <a:pos x="wd2" y="hd2"/>
                </a:cxn>
                <a:cxn ang="10800000">
                  <a:pos x="wd2" y="hd2"/>
                </a:cxn>
                <a:cxn ang="16200000">
                  <a:pos x="wd2" y="hd2"/>
                </a:cxn>
              </a:cxnLst>
              <a:rect l="0" t="0" r="r" b="b"/>
              <a:pathLst>
                <a:path w="21252" h="21173" extrusionOk="0">
                  <a:moveTo>
                    <a:pt x="2155" y="17114"/>
                  </a:moveTo>
                  <a:cubicBezTo>
                    <a:pt x="2609" y="18506"/>
                    <a:pt x="5195" y="20408"/>
                    <a:pt x="6572" y="20883"/>
                  </a:cubicBezTo>
                  <a:cubicBezTo>
                    <a:pt x="7899" y="21325"/>
                    <a:pt x="10939" y="21257"/>
                    <a:pt x="12233" y="20714"/>
                  </a:cubicBezTo>
                  <a:cubicBezTo>
                    <a:pt x="13476" y="20170"/>
                    <a:pt x="15273" y="17997"/>
                    <a:pt x="16130" y="16910"/>
                  </a:cubicBezTo>
                  <a:cubicBezTo>
                    <a:pt x="17658" y="15076"/>
                    <a:pt x="21219" y="11136"/>
                    <a:pt x="21252" y="8725"/>
                  </a:cubicBezTo>
                  <a:cubicBezTo>
                    <a:pt x="21286" y="6382"/>
                    <a:pt x="18632" y="1865"/>
                    <a:pt x="16650" y="642"/>
                  </a:cubicBezTo>
                  <a:cubicBezTo>
                    <a:pt x="15223" y="-275"/>
                    <a:pt x="11578" y="-37"/>
                    <a:pt x="9949" y="302"/>
                  </a:cubicBezTo>
                  <a:cubicBezTo>
                    <a:pt x="7244" y="880"/>
                    <a:pt x="643" y="2408"/>
                    <a:pt x="22" y="5125"/>
                  </a:cubicBezTo>
                  <a:cubicBezTo>
                    <a:pt x="-314" y="6619"/>
                    <a:pt x="3398" y="8453"/>
                    <a:pt x="3717" y="9948"/>
                  </a:cubicBezTo>
                  <a:cubicBezTo>
                    <a:pt x="4120" y="11748"/>
                    <a:pt x="1567" y="15348"/>
                    <a:pt x="2155" y="1711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3" name="Shape 4622"/>
            <p:cNvSpPr/>
            <p:nvPr/>
          </p:nvSpPr>
          <p:spPr>
            <a:xfrm>
              <a:off x="897457" y="92046"/>
              <a:ext cx="12842" cy="11538"/>
            </a:xfrm>
            <a:custGeom>
              <a:avLst/>
              <a:gdLst/>
              <a:ahLst/>
              <a:cxnLst>
                <a:cxn ang="0">
                  <a:pos x="wd2" y="hd2"/>
                </a:cxn>
                <a:cxn ang="5400000">
                  <a:pos x="wd2" y="hd2"/>
                </a:cxn>
                <a:cxn ang="10800000">
                  <a:pos x="wd2" y="hd2"/>
                </a:cxn>
                <a:cxn ang="16200000">
                  <a:pos x="wd2" y="hd2"/>
                </a:cxn>
              </a:cxnLst>
              <a:rect l="0" t="0" r="r" b="b"/>
              <a:pathLst>
                <a:path w="21318" h="21407" extrusionOk="0">
                  <a:moveTo>
                    <a:pt x="12850" y="21308"/>
                  </a:moveTo>
                  <a:cubicBezTo>
                    <a:pt x="14118" y="21600"/>
                    <a:pt x="16897" y="21225"/>
                    <a:pt x="17960" y="20474"/>
                  </a:cubicBezTo>
                  <a:cubicBezTo>
                    <a:pt x="18874" y="19807"/>
                    <a:pt x="19956" y="17639"/>
                    <a:pt x="20329" y="16513"/>
                  </a:cubicBezTo>
                  <a:cubicBezTo>
                    <a:pt x="20964" y="14636"/>
                    <a:pt x="21318" y="8590"/>
                    <a:pt x="21318" y="8590"/>
                  </a:cubicBezTo>
                  <a:lnTo>
                    <a:pt x="1061" y="0"/>
                  </a:lnTo>
                  <a:cubicBezTo>
                    <a:pt x="1061" y="0"/>
                    <a:pt x="-282" y="5796"/>
                    <a:pt x="54" y="7673"/>
                  </a:cubicBezTo>
                  <a:cubicBezTo>
                    <a:pt x="501" y="9883"/>
                    <a:pt x="2964" y="13761"/>
                    <a:pt x="4400" y="15387"/>
                  </a:cubicBezTo>
                  <a:cubicBezTo>
                    <a:pt x="6153" y="17347"/>
                    <a:pt x="10406" y="20766"/>
                    <a:pt x="12850" y="2130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4" name="Shape 4623"/>
            <p:cNvSpPr/>
            <p:nvPr/>
          </p:nvSpPr>
          <p:spPr>
            <a:xfrm>
              <a:off x="897457" y="92046"/>
              <a:ext cx="12842" cy="11538"/>
            </a:xfrm>
            <a:custGeom>
              <a:avLst/>
              <a:gdLst/>
              <a:ahLst/>
              <a:cxnLst>
                <a:cxn ang="0">
                  <a:pos x="wd2" y="hd2"/>
                </a:cxn>
                <a:cxn ang="5400000">
                  <a:pos x="wd2" y="hd2"/>
                </a:cxn>
                <a:cxn ang="10800000">
                  <a:pos x="wd2" y="hd2"/>
                </a:cxn>
                <a:cxn ang="16200000">
                  <a:pos x="wd2" y="hd2"/>
                </a:cxn>
              </a:cxnLst>
              <a:rect l="0" t="0" r="r" b="b"/>
              <a:pathLst>
                <a:path w="21318" h="21407" extrusionOk="0">
                  <a:moveTo>
                    <a:pt x="12850" y="21308"/>
                  </a:moveTo>
                  <a:cubicBezTo>
                    <a:pt x="14118" y="21600"/>
                    <a:pt x="16897" y="21225"/>
                    <a:pt x="17960" y="20474"/>
                  </a:cubicBezTo>
                  <a:cubicBezTo>
                    <a:pt x="18874" y="19807"/>
                    <a:pt x="19956" y="17639"/>
                    <a:pt x="20329" y="16513"/>
                  </a:cubicBezTo>
                  <a:cubicBezTo>
                    <a:pt x="20964" y="14636"/>
                    <a:pt x="21318" y="8590"/>
                    <a:pt x="21318" y="8590"/>
                  </a:cubicBezTo>
                  <a:lnTo>
                    <a:pt x="1061" y="0"/>
                  </a:lnTo>
                  <a:cubicBezTo>
                    <a:pt x="1061" y="0"/>
                    <a:pt x="-282" y="5796"/>
                    <a:pt x="54" y="7673"/>
                  </a:cubicBezTo>
                  <a:cubicBezTo>
                    <a:pt x="501" y="9883"/>
                    <a:pt x="2964" y="13761"/>
                    <a:pt x="4400" y="15387"/>
                  </a:cubicBezTo>
                  <a:cubicBezTo>
                    <a:pt x="6153" y="17347"/>
                    <a:pt x="10406" y="20766"/>
                    <a:pt x="12850" y="2130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5" name="Shape 4624"/>
            <p:cNvSpPr/>
            <p:nvPr/>
          </p:nvSpPr>
          <p:spPr>
            <a:xfrm>
              <a:off x="345176" y="2945502"/>
              <a:ext cx="5918" cy="9785"/>
            </a:xfrm>
            <a:custGeom>
              <a:avLst/>
              <a:gdLst/>
              <a:ahLst/>
              <a:cxnLst>
                <a:cxn ang="0">
                  <a:pos x="wd2" y="hd2"/>
                </a:cxn>
                <a:cxn ang="5400000">
                  <a:pos x="wd2" y="hd2"/>
                </a:cxn>
                <a:cxn ang="10800000">
                  <a:pos x="wd2" y="hd2"/>
                </a:cxn>
                <a:cxn ang="16200000">
                  <a:pos x="wd2" y="hd2"/>
                </a:cxn>
              </a:cxnLst>
              <a:rect l="0" t="0" r="r" b="b"/>
              <a:pathLst>
                <a:path w="19993" h="20669" extrusionOk="0">
                  <a:moveTo>
                    <a:pt x="7265" y="12596"/>
                  </a:moveTo>
                  <a:cubicBezTo>
                    <a:pt x="8480" y="14448"/>
                    <a:pt x="5746" y="20002"/>
                    <a:pt x="8859" y="20619"/>
                  </a:cubicBezTo>
                  <a:cubicBezTo>
                    <a:pt x="11668" y="21189"/>
                    <a:pt x="15540" y="16774"/>
                    <a:pt x="16831" y="15113"/>
                  </a:cubicBezTo>
                  <a:cubicBezTo>
                    <a:pt x="18539" y="12976"/>
                    <a:pt x="20893" y="7897"/>
                    <a:pt x="19640" y="5571"/>
                  </a:cubicBezTo>
                  <a:cubicBezTo>
                    <a:pt x="18729" y="3862"/>
                    <a:pt x="13642" y="1251"/>
                    <a:pt x="10871" y="633"/>
                  </a:cubicBezTo>
                  <a:cubicBezTo>
                    <a:pt x="8631" y="16"/>
                    <a:pt x="2975" y="-411"/>
                    <a:pt x="1229" y="633"/>
                  </a:cubicBezTo>
                  <a:cubicBezTo>
                    <a:pt x="-707" y="1773"/>
                    <a:pt x="14" y="5760"/>
                    <a:pt x="887" y="7374"/>
                  </a:cubicBezTo>
                  <a:cubicBezTo>
                    <a:pt x="1647" y="8941"/>
                    <a:pt x="6240" y="11077"/>
                    <a:pt x="7265" y="1259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6" name="Shape 4625"/>
            <p:cNvSpPr/>
            <p:nvPr/>
          </p:nvSpPr>
          <p:spPr>
            <a:xfrm>
              <a:off x="345176" y="2945502"/>
              <a:ext cx="5918" cy="9794"/>
            </a:xfrm>
            <a:custGeom>
              <a:avLst/>
              <a:gdLst/>
              <a:ahLst/>
              <a:cxnLst>
                <a:cxn ang="0">
                  <a:pos x="wd2" y="hd2"/>
                </a:cxn>
                <a:cxn ang="5400000">
                  <a:pos x="wd2" y="hd2"/>
                </a:cxn>
                <a:cxn ang="10800000">
                  <a:pos x="wd2" y="hd2"/>
                </a:cxn>
                <a:cxn ang="16200000">
                  <a:pos x="wd2" y="hd2"/>
                </a:cxn>
              </a:cxnLst>
              <a:rect l="0" t="0" r="r" b="b"/>
              <a:pathLst>
                <a:path w="19993" h="20644" extrusionOk="0">
                  <a:moveTo>
                    <a:pt x="7265" y="12588"/>
                  </a:moveTo>
                  <a:cubicBezTo>
                    <a:pt x="8480" y="14436"/>
                    <a:pt x="5746" y="19978"/>
                    <a:pt x="8859" y="20594"/>
                  </a:cubicBezTo>
                  <a:cubicBezTo>
                    <a:pt x="11668" y="21162"/>
                    <a:pt x="15502" y="16757"/>
                    <a:pt x="16831" y="15099"/>
                  </a:cubicBezTo>
                  <a:cubicBezTo>
                    <a:pt x="18539" y="12967"/>
                    <a:pt x="20893" y="7899"/>
                    <a:pt x="19640" y="5578"/>
                  </a:cubicBezTo>
                  <a:cubicBezTo>
                    <a:pt x="18729" y="3873"/>
                    <a:pt x="13642" y="1315"/>
                    <a:pt x="10871" y="651"/>
                  </a:cubicBezTo>
                  <a:cubicBezTo>
                    <a:pt x="8631" y="36"/>
                    <a:pt x="2975" y="-438"/>
                    <a:pt x="1229" y="651"/>
                  </a:cubicBezTo>
                  <a:cubicBezTo>
                    <a:pt x="-707" y="1788"/>
                    <a:pt x="14" y="5767"/>
                    <a:pt x="887" y="7378"/>
                  </a:cubicBezTo>
                  <a:cubicBezTo>
                    <a:pt x="1647" y="8941"/>
                    <a:pt x="6240" y="11073"/>
                    <a:pt x="7265" y="1258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7" name="Shape 4626"/>
            <p:cNvSpPr/>
            <p:nvPr/>
          </p:nvSpPr>
          <p:spPr>
            <a:xfrm>
              <a:off x="736375" y="4027054"/>
              <a:ext cx="23149" cy="11962"/>
            </a:xfrm>
            <a:custGeom>
              <a:avLst/>
              <a:gdLst/>
              <a:ahLst/>
              <a:cxnLst>
                <a:cxn ang="0">
                  <a:pos x="wd2" y="hd2"/>
                </a:cxn>
                <a:cxn ang="5400000">
                  <a:pos x="wd2" y="hd2"/>
                </a:cxn>
                <a:cxn ang="10800000">
                  <a:pos x="wd2" y="hd2"/>
                </a:cxn>
                <a:cxn ang="16200000">
                  <a:pos x="wd2" y="hd2"/>
                </a:cxn>
              </a:cxnLst>
              <a:rect l="0" t="0" r="r" b="b"/>
              <a:pathLst>
                <a:path w="21240" h="20530" extrusionOk="0">
                  <a:moveTo>
                    <a:pt x="15538" y="1172"/>
                  </a:moveTo>
                  <a:cubicBezTo>
                    <a:pt x="14208" y="1480"/>
                    <a:pt x="12208" y="6148"/>
                    <a:pt x="10868" y="6032"/>
                  </a:cubicBezTo>
                  <a:cubicBezTo>
                    <a:pt x="9703" y="5916"/>
                    <a:pt x="8074" y="1866"/>
                    <a:pt x="6950" y="1172"/>
                  </a:cubicBezTo>
                  <a:cubicBezTo>
                    <a:pt x="5775" y="400"/>
                    <a:pt x="3022" y="-641"/>
                    <a:pt x="1960" y="516"/>
                  </a:cubicBezTo>
                  <a:cubicBezTo>
                    <a:pt x="960" y="1635"/>
                    <a:pt x="-30" y="6302"/>
                    <a:pt x="1" y="8423"/>
                  </a:cubicBezTo>
                  <a:cubicBezTo>
                    <a:pt x="32" y="10738"/>
                    <a:pt x="1279" y="15289"/>
                    <a:pt x="2290" y="16600"/>
                  </a:cubicBezTo>
                  <a:cubicBezTo>
                    <a:pt x="3568" y="18336"/>
                    <a:pt x="6940" y="17719"/>
                    <a:pt x="8476" y="18220"/>
                  </a:cubicBezTo>
                  <a:cubicBezTo>
                    <a:pt x="10053" y="18683"/>
                    <a:pt x="13198" y="20959"/>
                    <a:pt x="14776" y="20458"/>
                  </a:cubicBezTo>
                  <a:cubicBezTo>
                    <a:pt x="16425" y="19918"/>
                    <a:pt x="19683" y="16832"/>
                    <a:pt x="20549" y="14170"/>
                  </a:cubicBezTo>
                  <a:cubicBezTo>
                    <a:pt x="21261" y="11972"/>
                    <a:pt x="21570" y="5916"/>
                    <a:pt x="20755" y="3795"/>
                  </a:cubicBezTo>
                  <a:cubicBezTo>
                    <a:pt x="19962" y="1750"/>
                    <a:pt x="16879" y="825"/>
                    <a:pt x="15538" y="11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8" name="Shape 4627"/>
            <p:cNvSpPr/>
            <p:nvPr/>
          </p:nvSpPr>
          <p:spPr>
            <a:xfrm>
              <a:off x="736375" y="4027054"/>
              <a:ext cx="23149" cy="11957"/>
            </a:xfrm>
            <a:custGeom>
              <a:avLst/>
              <a:gdLst/>
              <a:ahLst/>
              <a:cxnLst>
                <a:cxn ang="0">
                  <a:pos x="wd2" y="hd2"/>
                </a:cxn>
                <a:cxn ang="5400000">
                  <a:pos x="wd2" y="hd2"/>
                </a:cxn>
                <a:cxn ang="10800000">
                  <a:pos x="wd2" y="hd2"/>
                </a:cxn>
                <a:cxn ang="16200000">
                  <a:pos x="wd2" y="hd2"/>
                </a:cxn>
              </a:cxnLst>
              <a:rect l="0" t="0" r="r" b="b"/>
              <a:pathLst>
                <a:path w="21240" h="20557" extrusionOk="0">
                  <a:moveTo>
                    <a:pt x="15538" y="1174"/>
                  </a:moveTo>
                  <a:cubicBezTo>
                    <a:pt x="14208" y="1483"/>
                    <a:pt x="12208" y="6159"/>
                    <a:pt x="10868" y="6043"/>
                  </a:cubicBezTo>
                  <a:cubicBezTo>
                    <a:pt x="9703" y="5927"/>
                    <a:pt x="8074" y="1870"/>
                    <a:pt x="6950" y="1174"/>
                  </a:cubicBezTo>
                  <a:cubicBezTo>
                    <a:pt x="5775" y="401"/>
                    <a:pt x="3022" y="-642"/>
                    <a:pt x="1960" y="517"/>
                  </a:cubicBezTo>
                  <a:cubicBezTo>
                    <a:pt x="960" y="1638"/>
                    <a:pt x="-30" y="6313"/>
                    <a:pt x="1" y="8439"/>
                  </a:cubicBezTo>
                  <a:cubicBezTo>
                    <a:pt x="32" y="10757"/>
                    <a:pt x="1279" y="15316"/>
                    <a:pt x="2290" y="16630"/>
                  </a:cubicBezTo>
                  <a:cubicBezTo>
                    <a:pt x="3568" y="18369"/>
                    <a:pt x="6940" y="17751"/>
                    <a:pt x="8476" y="18253"/>
                  </a:cubicBezTo>
                  <a:cubicBezTo>
                    <a:pt x="10053" y="18717"/>
                    <a:pt x="13198" y="20958"/>
                    <a:pt x="14776" y="20494"/>
                  </a:cubicBezTo>
                  <a:cubicBezTo>
                    <a:pt x="16425" y="19953"/>
                    <a:pt x="19683" y="16862"/>
                    <a:pt x="20549" y="14157"/>
                  </a:cubicBezTo>
                  <a:cubicBezTo>
                    <a:pt x="21261" y="11993"/>
                    <a:pt x="21570" y="5927"/>
                    <a:pt x="20755" y="3802"/>
                  </a:cubicBezTo>
                  <a:cubicBezTo>
                    <a:pt x="19962" y="1754"/>
                    <a:pt x="16879" y="826"/>
                    <a:pt x="15538" y="117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59" name="Shape 4628"/>
            <p:cNvSpPr/>
            <p:nvPr/>
          </p:nvSpPr>
          <p:spPr>
            <a:xfrm>
              <a:off x="9641917" y="2761408"/>
              <a:ext cx="24533" cy="31746"/>
            </a:xfrm>
            <a:custGeom>
              <a:avLst/>
              <a:gdLst/>
              <a:ahLst/>
              <a:cxnLst>
                <a:cxn ang="0">
                  <a:pos x="wd2" y="hd2"/>
                </a:cxn>
                <a:cxn ang="5400000">
                  <a:pos x="wd2" y="hd2"/>
                </a:cxn>
                <a:cxn ang="10800000">
                  <a:pos x="wd2" y="hd2"/>
                </a:cxn>
                <a:cxn ang="16200000">
                  <a:pos x="wd2" y="hd2"/>
                </a:cxn>
              </a:cxnLst>
              <a:rect l="0" t="0" r="r" b="b"/>
              <a:pathLst>
                <a:path w="20756" h="21534" extrusionOk="0">
                  <a:moveTo>
                    <a:pt x="14086" y="20726"/>
                  </a:moveTo>
                  <a:cubicBezTo>
                    <a:pt x="14770" y="21107"/>
                    <a:pt x="16424" y="21534"/>
                    <a:pt x="17280" y="21534"/>
                  </a:cubicBezTo>
                  <a:cubicBezTo>
                    <a:pt x="18117" y="21534"/>
                    <a:pt x="20037" y="21321"/>
                    <a:pt x="20493" y="20726"/>
                  </a:cubicBezTo>
                  <a:cubicBezTo>
                    <a:pt x="21330" y="19629"/>
                    <a:pt x="19961" y="16778"/>
                    <a:pt x="19276" y="15589"/>
                  </a:cubicBezTo>
                  <a:cubicBezTo>
                    <a:pt x="18573" y="14324"/>
                    <a:pt x="15854" y="12418"/>
                    <a:pt x="14884" y="11260"/>
                  </a:cubicBezTo>
                  <a:cubicBezTo>
                    <a:pt x="14067" y="10315"/>
                    <a:pt x="12526" y="8333"/>
                    <a:pt x="12089" y="7236"/>
                  </a:cubicBezTo>
                  <a:cubicBezTo>
                    <a:pt x="11538" y="6016"/>
                    <a:pt x="12013" y="3150"/>
                    <a:pt x="11081" y="2114"/>
                  </a:cubicBezTo>
                  <a:cubicBezTo>
                    <a:pt x="10302" y="1214"/>
                    <a:pt x="7602" y="132"/>
                    <a:pt x="6271" y="10"/>
                  </a:cubicBezTo>
                  <a:cubicBezTo>
                    <a:pt x="5491" y="-66"/>
                    <a:pt x="3894" y="315"/>
                    <a:pt x="3267" y="650"/>
                  </a:cubicBezTo>
                  <a:cubicBezTo>
                    <a:pt x="2183" y="1214"/>
                    <a:pt x="338" y="2876"/>
                    <a:pt x="53" y="3867"/>
                  </a:cubicBezTo>
                  <a:cubicBezTo>
                    <a:pt x="-270" y="4949"/>
                    <a:pt x="966" y="7114"/>
                    <a:pt x="1251" y="8196"/>
                  </a:cubicBezTo>
                  <a:cubicBezTo>
                    <a:pt x="1536" y="9446"/>
                    <a:pt x="1441" y="12114"/>
                    <a:pt x="2259" y="13181"/>
                  </a:cubicBezTo>
                  <a:cubicBezTo>
                    <a:pt x="2810" y="13928"/>
                    <a:pt x="4655" y="15574"/>
                    <a:pt x="5662" y="15284"/>
                  </a:cubicBezTo>
                  <a:cubicBezTo>
                    <a:pt x="6499" y="15025"/>
                    <a:pt x="5681" y="12784"/>
                    <a:pt x="6480" y="12388"/>
                  </a:cubicBezTo>
                  <a:cubicBezTo>
                    <a:pt x="7317" y="11946"/>
                    <a:pt x="9845" y="12388"/>
                    <a:pt x="10473" y="13028"/>
                  </a:cubicBezTo>
                  <a:cubicBezTo>
                    <a:pt x="11234" y="13821"/>
                    <a:pt x="9865" y="16077"/>
                    <a:pt x="10264" y="17052"/>
                  </a:cubicBezTo>
                  <a:cubicBezTo>
                    <a:pt x="10777" y="18180"/>
                    <a:pt x="12831" y="20071"/>
                    <a:pt x="14086" y="2072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0" name="Shape 4629"/>
            <p:cNvSpPr/>
            <p:nvPr/>
          </p:nvSpPr>
          <p:spPr>
            <a:xfrm>
              <a:off x="9641917" y="2761408"/>
              <a:ext cx="24549" cy="31746"/>
            </a:xfrm>
            <a:custGeom>
              <a:avLst/>
              <a:gdLst/>
              <a:ahLst/>
              <a:cxnLst>
                <a:cxn ang="0">
                  <a:pos x="wd2" y="hd2"/>
                </a:cxn>
                <a:cxn ang="5400000">
                  <a:pos x="wd2" y="hd2"/>
                </a:cxn>
                <a:cxn ang="10800000">
                  <a:pos x="wd2" y="hd2"/>
                </a:cxn>
                <a:cxn ang="16200000">
                  <a:pos x="wd2" y="hd2"/>
                </a:cxn>
              </a:cxnLst>
              <a:rect l="0" t="0" r="r" b="b"/>
              <a:pathLst>
                <a:path w="20770" h="21534" extrusionOk="0">
                  <a:moveTo>
                    <a:pt x="14100" y="20726"/>
                  </a:moveTo>
                  <a:cubicBezTo>
                    <a:pt x="14784" y="21107"/>
                    <a:pt x="16438" y="21534"/>
                    <a:pt x="17294" y="21534"/>
                  </a:cubicBezTo>
                  <a:cubicBezTo>
                    <a:pt x="18131" y="21534"/>
                    <a:pt x="20051" y="21321"/>
                    <a:pt x="20507" y="20726"/>
                  </a:cubicBezTo>
                  <a:cubicBezTo>
                    <a:pt x="21344" y="19629"/>
                    <a:pt x="19975" y="16778"/>
                    <a:pt x="19290" y="15589"/>
                  </a:cubicBezTo>
                  <a:cubicBezTo>
                    <a:pt x="18587" y="14324"/>
                    <a:pt x="15868" y="12418"/>
                    <a:pt x="14898" y="11260"/>
                  </a:cubicBezTo>
                  <a:cubicBezTo>
                    <a:pt x="14081" y="10315"/>
                    <a:pt x="12540" y="8333"/>
                    <a:pt x="12103" y="7236"/>
                  </a:cubicBezTo>
                  <a:cubicBezTo>
                    <a:pt x="11552" y="6016"/>
                    <a:pt x="12027" y="3150"/>
                    <a:pt x="11095" y="2114"/>
                  </a:cubicBezTo>
                  <a:cubicBezTo>
                    <a:pt x="10316" y="1214"/>
                    <a:pt x="7616" y="132"/>
                    <a:pt x="6285" y="10"/>
                  </a:cubicBezTo>
                  <a:cubicBezTo>
                    <a:pt x="5505" y="-66"/>
                    <a:pt x="3908" y="315"/>
                    <a:pt x="3281" y="650"/>
                  </a:cubicBezTo>
                  <a:cubicBezTo>
                    <a:pt x="2197" y="1214"/>
                    <a:pt x="352" y="2876"/>
                    <a:pt x="48" y="3867"/>
                  </a:cubicBezTo>
                  <a:cubicBezTo>
                    <a:pt x="-256" y="4949"/>
                    <a:pt x="980" y="7114"/>
                    <a:pt x="1265" y="8196"/>
                  </a:cubicBezTo>
                  <a:cubicBezTo>
                    <a:pt x="1550" y="9446"/>
                    <a:pt x="1455" y="12114"/>
                    <a:pt x="2273" y="13181"/>
                  </a:cubicBezTo>
                  <a:cubicBezTo>
                    <a:pt x="2824" y="13928"/>
                    <a:pt x="4669" y="15574"/>
                    <a:pt x="5676" y="15284"/>
                  </a:cubicBezTo>
                  <a:cubicBezTo>
                    <a:pt x="6513" y="15025"/>
                    <a:pt x="5695" y="12784"/>
                    <a:pt x="6494" y="12388"/>
                  </a:cubicBezTo>
                  <a:cubicBezTo>
                    <a:pt x="7331" y="11946"/>
                    <a:pt x="9859" y="12388"/>
                    <a:pt x="10487" y="13028"/>
                  </a:cubicBezTo>
                  <a:cubicBezTo>
                    <a:pt x="11248" y="13821"/>
                    <a:pt x="9879" y="16077"/>
                    <a:pt x="10278" y="17052"/>
                  </a:cubicBezTo>
                  <a:cubicBezTo>
                    <a:pt x="10772" y="18180"/>
                    <a:pt x="12845" y="20071"/>
                    <a:pt x="14100" y="2072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1" name="Shape 4630"/>
            <p:cNvSpPr/>
            <p:nvPr/>
          </p:nvSpPr>
          <p:spPr>
            <a:xfrm>
              <a:off x="9664929" y="2784420"/>
              <a:ext cx="15513" cy="34209"/>
            </a:xfrm>
            <a:custGeom>
              <a:avLst/>
              <a:gdLst/>
              <a:ahLst/>
              <a:cxnLst>
                <a:cxn ang="0">
                  <a:pos x="wd2" y="hd2"/>
                </a:cxn>
                <a:cxn ang="5400000">
                  <a:pos x="wd2" y="hd2"/>
                </a:cxn>
                <a:cxn ang="10800000">
                  <a:pos x="wd2" y="hd2"/>
                </a:cxn>
                <a:cxn ang="16200000">
                  <a:pos x="wd2" y="hd2"/>
                </a:cxn>
              </a:cxnLst>
              <a:rect l="0" t="0" r="r" b="b"/>
              <a:pathLst>
                <a:path w="21423" h="21406" extrusionOk="0">
                  <a:moveTo>
                    <a:pt x="19313" y="2388"/>
                  </a:moveTo>
                  <a:cubicBezTo>
                    <a:pt x="18320" y="1952"/>
                    <a:pt x="15278" y="1994"/>
                    <a:pt x="14068" y="1727"/>
                  </a:cubicBezTo>
                  <a:cubicBezTo>
                    <a:pt x="12733" y="1404"/>
                    <a:pt x="10964" y="110"/>
                    <a:pt x="9506" y="11"/>
                  </a:cubicBezTo>
                  <a:cubicBezTo>
                    <a:pt x="8171" y="-87"/>
                    <a:pt x="5409" y="475"/>
                    <a:pt x="4416" y="897"/>
                  </a:cubicBezTo>
                  <a:cubicBezTo>
                    <a:pt x="2585" y="1657"/>
                    <a:pt x="-177" y="3836"/>
                    <a:pt x="9" y="4961"/>
                  </a:cubicBezTo>
                  <a:cubicBezTo>
                    <a:pt x="133" y="5932"/>
                    <a:pt x="4571" y="7197"/>
                    <a:pt x="4913" y="8154"/>
                  </a:cubicBezTo>
                  <a:cubicBezTo>
                    <a:pt x="5285" y="9152"/>
                    <a:pt x="2337" y="11022"/>
                    <a:pt x="2616" y="12007"/>
                  </a:cubicBezTo>
                  <a:cubicBezTo>
                    <a:pt x="2895" y="12879"/>
                    <a:pt x="5285" y="14088"/>
                    <a:pt x="6744" y="15086"/>
                  </a:cubicBezTo>
                  <a:cubicBezTo>
                    <a:pt x="7147" y="15382"/>
                    <a:pt x="7489" y="15635"/>
                    <a:pt x="7706" y="15874"/>
                  </a:cubicBezTo>
                  <a:cubicBezTo>
                    <a:pt x="8389" y="16633"/>
                    <a:pt x="8264" y="18335"/>
                    <a:pt x="9164" y="19052"/>
                  </a:cubicBezTo>
                  <a:cubicBezTo>
                    <a:pt x="10095" y="19797"/>
                    <a:pt x="12826" y="21513"/>
                    <a:pt x="14720" y="21400"/>
                  </a:cubicBezTo>
                  <a:cubicBezTo>
                    <a:pt x="17171" y="21288"/>
                    <a:pt x="19313" y="18757"/>
                    <a:pt x="20089" y="17716"/>
                  </a:cubicBezTo>
                  <a:cubicBezTo>
                    <a:pt x="20895" y="16746"/>
                    <a:pt x="21330" y="14777"/>
                    <a:pt x="21330" y="13455"/>
                  </a:cubicBezTo>
                  <a:cubicBezTo>
                    <a:pt x="21330" y="13202"/>
                    <a:pt x="21299" y="12949"/>
                    <a:pt x="21299" y="12738"/>
                  </a:cubicBezTo>
                  <a:cubicBezTo>
                    <a:pt x="21020" y="11627"/>
                    <a:pt x="18413" y="9532"/>
                    <a:pt x="18444" y="8379"/>
                  </a:cubicBezTo>
                  <a:cubicBezTo>
                    <a:pt x="18568" y="7450"/>
                    <a:pt x="21423" y="5833"/>
                    <a:pt x="21423" y="4891"/>
                  </a:cubicBezTo>
                  <a:cubicBezTo>
                    <a:pt x="21423" y="4216"/>
                    <a:pt x="20399" y="2838"/>
                    <a:pt x="19313" y="238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2" name="Shape 4631"/>
            <p:cNvSpPr/>
            <p:nvPr/>
          </p:nvSpPr>
          <p:spPr>
            <a:xfrm>
              <a:off x="9664929" y="2784420"/>
              <a:ext cx="15513" cy="34209"/>
            </a:xfrm>
            <a:custGeom>
              <a:avLst/>
              <a:gdLst/>
              <a:ahLst/>
              <a:cxnLst>
                <a:cxn ang="0">
                  <a:pos x="wd2" y="hd2"/>
                </a:cxn>
                <a:cxn ang="5400000">
                  <a:pos x="wd2" y="hd2"/>
                </a:cxn>
                <a:cxn ang="10800000">
                  <a:pos x="wd2" y="hd2"/>
                </a:cxn>
                <a:cxn ang="16200000">
                  <a:pos x="wd2" y="hd2"/>
                </a:cxn>
              </a:cxnLst>
              <a:rect l="0" t="0" r="r" b="b"/>
              <a:pathLst>
                <a:path w="21423" h="21406" extrusionOk="0">
                  <a:moveTo>
                    <a:pt x="19313" y="2388"/>
                  </a:moveTo>
                  <a:cubicBezTo>
                    <a:pt x="18320" y="1952"/>
                    <a:pt x="15278" y="1994"/>
                    <a:pt x="14068" y="1713"/>
                  </a:cubicBezTo>
                  <a:cubicBezTo>
                    <a:pt x="12733" y="1404"/>
                    <a:pt x="10964" y="96"/>
                    <a:pt x="9506" y="11"/>
                  </a:cubicBezTo>
                  <a:cubicBezTo>
                    <a:pt x="8171" y="-87"/>
                    <a:pt x="5409" y="475"/>
                    <a:pt x="4416" y="897"/>
                  </a:cubicBezTo>
                  <a:cubicBezTo>
                    <a:pt x="2585" y="1657"/>
                    <a:pt x="-177" y="3836"/>
                    <a:pt x="9" y="4961"/>
                  </a:cubicBezTo>
                  <a:cubicBezTo>
                    <a:pt x="133" y="5932"/>
                    <a:pt x="4571" y="7197"/>
                    <a:pt x="4913" y="8154"/>
                  </a:cubicBezTo>
                  <a:cubicBezTo>
                    <a:pt x="5285" y="9138"/>
                    <a:pt x="2337" y="11022"/>
                    <a:pt x="2616" y="12007"/>
                  </a:cubicBezTo>
                  <a:cubicBezTo>
                    <a:pt x="2895" y="12879"/>
                    <a:pt x="5285" y="14088"/>
                    <a:pt x="6744" y="15086"/>
                  </a:cubicBezTo>
                  <a:cubicBezTo>
                    <a:pt x="7147" y="15382"/>
                    <a:pt x="7489" y="15635"/>
                    <a:pt x="7706" y="15874"/>
                  </a:cubicBezTo>
                  <a:cubicBezTo>
                    <a:pt x="8389" y="16633"/>
                    <a:pt x="8264" y="18335"/>
                    <a:pt x="9164" y="19052"/>
                  </a:cubicBezTo>
                  <a:cubicBezTo>
                    <a:pt x="10095" y="19797"/>
                    <a:pt x="12826" y="21513"/>
                    <a:pt x="14720" y="21400"/>
                  </a:cubicBezTo>
                  <a:cubicBezTo>
                    <a:pt x="17171" y="21288"/>
                    <a:pt x="19313" y="18757"/>
                    <a:pt x="20089" y="17716"/>
                  </a:cubicBezTo>
                  <a:cubicBezTo>
                    <a:pt x="20895" y="16746"/>
                    <a:pt x="21330" y="14777"/>
                    <a:pt x="21330" y="13455"/>
                  </a:cubicBezTo>
                  <a:cubicBezTo>
                    <a:pt x="21330" y="13202"/>
                    <a:pt x="21299" y="12949"/>
                    <a:pt x="21299" y="12738"/>
                  </a:cubicBezTo>
                  <a:cubicBezTo>
                    <a:pt x="21020" y="11613"/>
                    <a:pt x="18413" y="9518"/>
                    <a:pt x="18444" y="8379"/>
                  </a:cubicBezTo>
                  <a:cubicBezTo>
                    <a:pt x="18568" y="7450"/>
                    <a:pt x="21423" y="5833"/>
                    <a:pt x="21423" y="4891"/>
                  </a:cubicBezTo>
                  <a:cubicBezTo>
                    <a:pt x="21423" y="4216"/>
                    <a:pt x="20399" y="2838"/>
                    <a:pt x="19313" y="238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3" name="Shape 4632"/>
            <p:cNvSpPr/>
            <p:nvPr/>
          </p:nvSpPr>
          <p:spPr>
            <a:xfrm>
              <a:off x="9664929" y="2830443"/>
              <a:ext cx="9397" cy="15332"/>
            </a:xfrm>
            <a:custGeom>
              <a:avLst/>
              <a:gdLst/>
              <a:ahLst/>
              <a:cxnLst>
                <a:cxn ang="0">
                  <a:pos x="wd2" y="hd2"/>
                </a:cxn>
                <a:cxn ang="5400000">
                  <a:pos x="wd2" y="hd2"/>
                </a:cxn>
                <a:cxn ang="10800000">
                  <a:pos x="wd2" y="hd2"/>
                </a:cxn>
                <a:cxn ang="16200000">
                  <a:pos x="wd2" y="hd2"/>
                </a:cxn>
              </a:cxnLst>
              <a:rect l="0" t="0" r="r" b="b"/>
              <a:pathLst>
                <a:path w="20479" h="20523" extrusionOk="0">
                  <a:moveTo>
                    <a:pt x="209" y="6401"/>
                  </a:moveTo>
                  <a:cubicBezTo>
                    <a:pt x="258" y="8236"/>
                    <a:pt x="1286" y="12057"/>
                    <a:pt x="2756" y="13681"/>
                  </a:cubicBezTo>
                  <a:cubicBezTo>
                    <a:pt x="4666" y="15817"/>
                    <a:pt x="10152" y="20811"/>
                    <a:pt x="14119" y="20510"/>
                  </a:cubicBezTo>
                  <a:cubicBezTo>
                    <a:pt x="16078" y="20360"/>
                    <a:pt x="17547" y="17502"/>
                    <a:pt x="18233" y="16389"/>
                  </a:cubicBezTo>
                  <a:cubicBezTo>
                    <a:pt x="19458" y="14403"/>
                    <a:pt x="21025" y="10041"/>
                    <a:pt x="20290" y="7965"/>
                  </a:cubicBezTo>
                  <a:cubicBezTo>
                    <a:pt x="19752" y="6341"/>
                    <a:pt x="16617" y="3272"/>
                    <a:pt x="14364" y="2249"/>
                  </a:cubicBezTo>
                  <a:cubicBezTo>
                    <a:pt x="11670" y="1106"/>
                    <a:pt x="4176" y="-789"/>
                    <a:pt x="1482" y="354"/>
                  </a:cubicBezTo>
                  <a:cubicBezTo>
                    <a:pt x="-575" y="1227"/>
                    <a:pt x="62" y="4897"/>
                    <a:pt x="209" y="640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4" name="Shape 4633"/>
            <p:cNvSpPr/>
            <p:nvPr/>
          </p:nvSpPr>
          <p:spPr>
            <a:xfrm>
              <a:off x="9664929" y="2830443"/>
              <a:ext cx="9397" cy="15320"/>
            </a:xfrm>
            <a:custGeom>
              <a:avLst/>
              <a:gdLst/>
              <a:ahLst/>
              <a:cxnLst>
                <a:cxn ang="0">
                  <a:pos x="wd2" y="hd2"/>
                </a:cxn>
                <a:cxn ang="5400000">
                  <a:pos x="wd2" y="hd2"/>
                </a:cxn>
                <a:cxn ang="10800000">
                  <a:pos x="wd2" y="hd2"/>
                </a:cxn>
                <a:cxn ang="16200000">
                  <a:pos x="wd2" y="hd2"/>
                </a:cxn>
              </a:cxnLst>
              <a:rect l="0" t="0" r="r" b="b"/>
              <a:pathLst>
                <a:path w="20479" h="20508" extrusionOk="0">
                  <a:moveTo>
                    <a:pt x="209" y="6386"/>
                  </a:moveTo>
                  <a:cubicBezTo>
                    <a:pt x="258" y="8221"/>
                    <a:pt x="1286" y="12042"/>
                    <a:pt x="2756" y="13666"/>
                  </a:cubicBezTo>
                  <a:cubicBezTo>
                    <a:pt x="4666" y="15802"/>
                    <a:pt x="10152" y="20796"/>
                    <a:pt x="14119" y="20495"/>
                  </a:cubicBezTo>
                  <a:cubicBezTo>
                    <a:pt x="16078" y="20345"/>
                    <a:pt x="17547" y="17487"/>
                    <a:pt x="18233" y="16374"/>
                  </a:cubicBezTo>
                  <a:cubicBezTo>
                    <a:pt x="19458" y="14388"/>
                    <a:pt x="21025" y="10026"/>
                    <a:pt x="20290" y="7950"/>
                  </a:cubicBezTo>
                  <a:cubicBezTo>
                    <a:pt x="19752" y="6326"/>
                    <a:pt x="16617" y="3257"/>
                    <a:pt x="14364" y="2265"/>
                  </a:cubicBezTo>
                  <a:cubicBezTo>
                    <a:pt x="11670" y="1091"/>
                    <a:pt x="4225" y="-804"/>
                    <a:pt x="1482" y="369"/>
                  </a:cubicBezTo>
                  <a:cubicBezTo>
                    <a:pt x="-575" y="1242"/>
                    <a:pt x="62" y="4882"/>
                    <a:pt x="209" y="638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5" name="Shape 4634"/>
            <p:cNvSpPr/>
            <p:nvPr/>
          </p:nvSpPr>
          <p:spPr>
            <a:xfrm>
              <a:off x="7386767" y="1380704"/>
              <a:ext cx="11647" cy="13939"/>
            </a:xfrm>
            <a:custGeom>
              <a:avLst/>
              <a:gdLst/>
              <a:ahLst/>
              <a:cxnLst>
                <a:cxn ang="0">
                  <a:pos x="wd2" y="hd2"/>
                </a:cxn>
                <a:cxn ang="5400000">
                  <a:pos x="wd2" y="hd2"/>
                </a:cxn>
                <a:cxn ang="10800000">
                  <a:pos x="wd2" y="hd2"/>
                </a:cxn>
                <a:cxn ang="16200000">
                  <a:pos x="wd2" y="hd2"/>
                </a:cxn>
              </a:cxnLst>
              <a:rect l="0" t="0" r="r" b="b"/>
              <a:pathLst>
                <a:path w="20614" h="20997" extrusionOk="0">
                  <a:moveTo>
                    <a:pt x="11775" y="18"/>
                  </a:moveTo>
                  <a:cubicBezTo>
                    <a:pt x="9866" y="-185"/>
                    <a:pt x="6047" y="1372"/>
                    <a:pt x="4655" y="2523"/>
                  </a:cubicBezTo>
                  <a:cubicBezTo>
                    <a:pt x="2626" y="4250"/>
                    <a:pt x="-39" y="8990"/>
                    <a:pt x="1" y="11428"/>
                  </a:cubicBezTo>
                  <a:cubicBezTo>
                    <a:pt x="120" y="13831"/>
                    <a:pt x="2666" y="18740"/>
                    <a:pt x="5092" y="19993"/>
                  </a:cubicBezTo>
                  <a:cubicBezTo>
                    <a:pt x="7400" y="21246"/>
                    <a:pt x="13844" y="21415"/>
                    <a:pt x="15992" y="19993"/>
                  </a:cubicBezTo>
                  <a:cubicBezTo>
                    <a:pt x="19373" y="17725"/>
                    <a:pt x="21561" y="9227"/>
                    <a:pt x="20209" y="5706"/>
                  </a:cubicBezTo>
                  <a:cubicBezTo>
                    <a:pt x="19333" y="3539"/>
                    <a:pt x="14480" y="357"/>
                    <a:pt x="11775" y="1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6" name="Shape 4635"/>
            <p:cNvSpPr/>
            <p:nvPr/>
          </p:nvSpPr>
          <p:spPr>
            <a:xfrm>
              <a:off x="7386767" y="1380704"/>
              <a:ext cx="11647" cy="13928"/>
            </a:xfrm>
            <a:custGeom>
              <a:avLst/>
              <a:gdLst/>
              <a:ahLst/>
              <a:cxnLst>
                <a:cxn ang="0">
                  <a:pos x="wd2" y="hd2"/>
                </a:cxn>
                <a:cxn ang="5400000">
                  <a:pos x="wd2" y="hd2"/>
                </a:cxn>
                <a:cxn ang="10800000">
                  <a:pos x="wd2" y="hd2"/>
                </a:cxn>
                <a:cxn ang="16200000">
                  <a:pos x="wd2" y="hd2"/>
                </a:cxn>
              </a:cxnLst>
              <a:rect l="0" t="0" r="r" b="b"/>
              <a:pathLst>
                <a:path w="20614" h="20949" extrusionOk="0">
                  <a:moveTo>
                    <a:pt x="11775" y="24"/>
                  </a:moveTo>
                  <a:cubicBezTo>
                    <a:pt x="9866" y="-213"/>
                    <a:pt x="6047" y="1342"/>
                    <a:pt x="4655" y="2491"/>
                  </a:cubicBezTo>
                  <a:cubicBezTo>
                    <a:pt x="2626" y="4215"/>
                    <a:pt x="-39" y="8948"/>
                    <a:pt x="1" y="11381"/>
                  </a:cubicBezTo>
                  <a:cubicBezTo>
                    <a:pt x="120" y="13781"/>
                    <a:pt x="2666" y="18717"/>
                    <a:pt x="5092" y="19933"/>
                  </a:cubicBezTo>
                  <a:cubicBezTo>
                    <a:pt x="7400" y="21184"/>
                    <a:pt x="13844" y="21387"/>
                    <a:pt x="15992" y="19933"/>
                  </a:cubicBezTo>
                  <a:cubicBezTo>
                    <a:pt x="19373" y="17669"/>
                    <a:pt x="21561" y="9184"/>
                    <a:pt x="20209" y="5669"/>
                  </a:cubicBezTo>
                  <a:cubicBezTo>
                    <a:pt x="19333" y="3505"/>
                    <a:pt x="14480" y="328"/>
                    <a:pt x="11775" y="2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7" name="Shape 4636"/>
            <p:cNvSpPr/>
            <p:nvPr/>
          </p:nvSpPr>
          <p:spPr>
            <a:xfrm>
              <a:off x="7386767" y="1357692"/>
              <a:ext cx="21734" cy="29887"/>
            </a:xfrm>
            <a:custGeom>
              <a:avLst/>
              <a:gdLst/>
              <a:ahLst/>
              <a:cxnLst>
                <a:cxn ang="0">
                  <a:pos x="wd2" y="hd2"/>
                </a:cxn>
                <a:cxn ang="5400000">
                  <a:pos x="wd2" y="hd2"/>
                </a:cxn>
                <a:cxn ang="10800000">
                  <a:pos x="wd2" y="hd2"/>
                </a:cxn>
                <a:cxn ang="16200000">
                  <a:pos x="wd2" y="hd2"/>
                </a:cxn>
              </a:cxnLst>
              <a:rect l="0" t="0" r="r" b="b"/>
              <a:pathLst>
                <a:path w="21358" h="20831" extrusionOk="0">
                  <a:moveTo>
                    <a:pt x="10839" y="15150"/>
                  </a:moveTo>
                  <a:cubicBezTo>
                    <a:pt x="12495" y="16246"/>
                    <a:pt x="12937" y="20256"/>
                    <a:pt x="15013" y="20773"/>
                  </a:cubicBezTo>
                  <a:cubicBezTo>
                    <a:pt x="16404" y="21102"/>
                    <a:pt x="19496" y="19943"/>
                    <a:pt x="20380" y="19113"/>
                  </a:cubicBezTo>
                  <a:cubicBezTo>
                    <a:pt x="21374" y="18236"/>
                    <a:pt x="21462" y="15792"/>
                    <a:pt x="21285" y="14664"/>
                  </a:cubicBezTo>
                  <a:cubicBezTo>
                    <a:pt x="21175" y="13615"/>
                    <a:pt x="20049" y="11657"/>
                    <a:pt x="19474" y="10701"/>
                  </a:cubicBezTo>
                  <a:cubicBezTo>
                    <a:pt x="19033" y="9997"/>
                    <a:pt x="17597" y="8806"/>
                    <a:pt x="17354" y="8054"/>
                  </a:cubicBezTo>
                  <a:cubicBezTo>
                    <a:pt x="17089" y="7036"/>
                    <a:pt x="18149" y="4953"/>
                    <a:pt x="18061" y="3935"/>
                  </a:cubicBezTo>
                  <a:cubicBezTo>
                    <a:pt x="17995" y="3042"/>
                    <a:pt x="17906" y="1021"/>
                    <a:pt x="16890" y="457"/>
                  </a:cubicBezTo>
                  <a:cubicBezTo>
                    <a:pt x="15212" y="-498"/>
                    <a:pt x="10441" y="317"/>
                    <a:pt x="8299" y="457"/>
                  </a:cubicBezTo>
                  <a:cubicBezTo>
                    <a:pt x="6532" y="583"/>
                    <a:pt x="2512" y="536"/>
                    <a:pt x="1320" y="1444"/>
                  </a:cubicBezTo>
                  <a:cubicBezTo>
                    <a:pt x="-138" y="2541"/>
                    <a:pt x="-138" y="5908"/>
                    <a:pt x="149" y="7396"/>
                  </a:cubicBezTo>
                  <a:cubicBezTo>
                    <a:pt x="458" y="8869"/>
                    <a:pt x="2159" y="11782"/>
                    <a:pt x="3639" y="12832"/>
                  </a:cubicBezTo>
                  <a:cubicBezTo>
                    <a:pt x="5052" y="13818"/>
                    <a:pt x="9403" y="14194"/>
                    <a:pt x="10839" y="1515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8" name="Shape 4637"/>
            <p:cNvSpPr/>
            <p:nvPr/>
          </p:nvSpPr>
          <p:spPr>
            <a:xfrm>
              <a:off x="7386767" y="1357692"/>
              <a:ext cx="21749" cy="29887"/>
            </a:xfrm>
            <a:custGeom>
              <a:avLst/>
              <a:gdLst/>
              <a:ahLst/>
              <a:cxnLst>
                <a:cxn ang="0">
                  <a:pos x="wd2" y="hd2"/>
                </a:cxn>
                <a:cxn ang="5400000">
                  <a:pos x="wd2" y="hd2"/>
                </a:cxn>
                <a:cxn ang="10800000">
                  <a:pos x="wd2" y="hd2"/>
                </a:cxn>
                <a:cxn ang="16200000">
                  <a:pos x="wd2" y="hd2"/>
                </a:cxn>
              </a:cxnLst>
              <a:rect l="0" t="0" r="r" b="b"/>
              <a:pathLst>
                <a:path w="21351" h="20831" extrusionOk="0">
                  <a:moveTo>
                    <a:pt x="10843" y="15150"/>
                  </a:moveTo>
                  <a:cubicBezTo>
                    <a:pt x="12497" y="16246"/>
                    <a:pt x="12939" y="20256"/>
                    <a:pt x="15013" y="20773"/>
                  </a:cubicBezTo>
                  <a:cubicBezTo>
                    <a:pt x="16402" y="21102"/>
                    <a:pt x="19491" y="19943"/>
                    <a:pt x="20374" y="19113"/>
                  </a:cubicBezTo>
                  <a:cubicBezTo>
                    <a:pt x="21367" y="18236"/>
                    <a:pt x="21455" y="15792"/>
                    <a:pt x="21278" y="14664"/>
                  </a:cubicBezTo>
                  <a:cubicBezTo>
                    <a:pt x="21168" y="13615"/>
                    <a:pt x="20043" y="11657"/>
                    <a:pt x="19469" y="10701"/>
                  </a:cubicBezTo>
                  <a:cubicBezTo>
                    <a:pt x="19028" y="9997"/>
                    <a:pt x="17594" y="8806"/>
                    <a:pt x="17351" y="8054"/>
                  </a:cubicBezTo>
                  <a:cubicBezTo>
                    <a:pt x="17086" y="7036"/>
                    <a:pt x="18146" y="4953"/>
                    <a:pt x="18057" y="3935"/>
                  </a:cubicBezTo>
                  <a:cubicBezTo>
                    <a:pt x="17991" y="3042"/>
                    <a:pt x="17903" y="1021"/>
                    <a:pt x="16888" y="457"/>
                  </a:cubicBezTo>
                  <a:cubicBezTo>
                    <a:pt x="15211" y="-498"/>
                    <a:pt x="10445" y="317"/>
                    <a:pt x="8305" y="457"/>
                  </a:cubicBezTo>
                  <a:cubicBezTo>
                    <a:pt x="6540" y="583"/>
                    <a:pt x="2525" y="536"/>
                    <a:pt x="1333" y="1460"/>
                  </a:cubicBezTo>
                  <a:cubicBezTo>
                    <a:pt x="-145" y="2541"/>
                    <a:pt x="-145" y="5908"/>
                    <a:pt x="164" y="7396"/>
                  </a:cubicBezTo>
                  <a:cubicBezTo>
                    <a:pt x="473" y="8869"/>
                    <a:pt x="2150" y="11782"/>
                    <a:pt x="3650" y="12832"/>
                  </a:cubicBezTo>
                  <a:cubicBezTo>
                    <a:pt x="5062" y="13818"/>
                    <a:pt x="9408" y="14194"/>
                    <a:pt x="10843" y="1515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69" name="Shape 4638"/>
            <p:cNvSpPr/>
            <p:nvPr/>
          </p:nvSpPr>
          <p:spPr>
            <a:xfrm>
              <a:off x="7455803" y="1196610"/>
              <a:ext cx="25619" cy="47680"/>
            </a:xfrm>
            <a:custGeom>
              <a:avLst/>
              <a:gdLst/>
              <a:ahLst/>
              <a:cxnLst>
                <a:cxn ang="0">
                  <a:pos x="wd2" y="hd2"/>
                </a:cxn>
                <a:cxn ang="5400000">
                  <a:pos x="wd2" y="hd2"/>
                </a:cxn>
                <a:cxn ang="10800000">
                  <a:pos x="wd2" y="hd2"/>
                </a:cxn>
                <a:cxn ang="16200000">
                  <a:pos x="wd2" y="hd2"/>
                </a:cxn>
              </a:cxnLst>
              <a:rect l="0" t="0" r="r" b="b"/>
              <a:pathLst>
                <a:path w="21338" h="21455" extrusionOk="0">
                  <a:moveTo>
                    <a:pt x="790" y="20160"/>
                  </a:moveTo>
                  <a:cubicBezTo>
                    <a:pt x="1595" y="20757"/>
                    <a:pt x="4384" y="21162"/>
                    <a:pt x="5713" y="21333"/>
                  </a:cubicBezTo>
                  <a:cubicBezTo>
                    <a:pt x="6499" y="21445"/>
                    <a:pt x="8109" y="21475"/>
                    <a:pt x="8876" y="21445"/>
                  </a:cubicBezTo>
                  <a:cubicBezTo>
                    <a:pt x="10467" y="21394"/>
                    <a:pt x="14042" y="21414"/>
                    <a:pt x="15184" y="20808"/>
                  </a:cubicBezTo>
                  <a:cubicBezTo>
                    <a:pt x="15839" y="20464"/>
                    <a:pt x="15521" y="19301"/>
                    <a:pt x="15951" y="18896"/>
                  </a:cubicBezTo>
                  <a:cubicBezTo>
                    <a:pt x="16738" y="18209"/>
                    <a:pt x="19807" y="17562"/>
                    <a:pt x="20519" y="16864"/>
                  </a:cubicBezTo>
                  <a:cubicBezTo>
                    <a:pt x="21267" y="16166"/>
                    <a:pt x="21417" y="14477"/>
                    <a:pt x="21305" y="13668"/>
                  </a:cubicBezTo>
                  <a:cubicBezTo>
                    <a:pt x="21230" y="13082"/>
                    <a:pt x="20481" y="11969"/>
                    <a:pt x="20144" y="11423"/>
                  </a:cubicBezTo>
                  <a:cubicBezTo>
                    <a:pt x="19770" y="10908"/>
                    <a:pt x="18759" y="9937"/>
                    <a:pt x="18553" y="9411"/>
                  </a:cubicBezTo>
                  <a:cubicBezTo>
                    <a:pt x="18123" y="8299"/>
                    <a:pt x="18871" y="6013"/>
                    <a:pt x="18347" y="4921"/>
                  </a:cubicBezTo>
                  <a:cubicBezTo>
                    <a:pt x="18067" y="4314"/>
                    <a:pt x="16550" y="3283"/>
                    <a:pt x="16176" y="2686"/>
                  </a:cubicBezTo>
                  <a:cubicBezTo>
                    <a:pt x="15839" y="2150"/>
                    <a:pt x="16251" y="775"/>
                    <a:pt x="15390" y="441"/>
                  </a:cubicBezTo>
                  <a:cubicBezTo>
                    <a:pt x="14641" y="178"/>
                    <a:pt x="12751" y="836"/>
                    <a:pt x="11834" y="775"/>
                  </a:cubicBezTo>
                  <a:cubicBezTo>
                    <a:pt x="10973" y="704"/>
                    <a:pt x="9513" y="-125"/>
                    <a:pt x="8670" y="17"/>
                  </a:cubicBezTo>
                  <a:cubicBezTo>
                    <a:pt x="7416" y="239"/>
                    <a:pt x="6293" y="1786"/>
                    <a:pt x="5919" y="2474"/>
                  </a:cubicBezTo>
                  <a:cubicBezTo>
                    <a:pt x="5545" y="3212"/>
                    <a:pt x="6368" y="4840"/>
                    <a:pt x="5919" y="5568"/>
                  </a:cubicBezTo>
                  <a:cubicBezTo>
                    <a:pt x="5545" y="6195"/>
                    <a:pt x="3486" y="7095"/>
                    <a:pt x="2962" y="7702"/>
                  </a:cubicBezTo>
                  <a:cubicBezTo>
                    <a:pt x="2325" y="8440"/>
                    <a:pt x="1614" y="10078"/>
                    <a:pt x="1595" y="10897"/>
                  </a:cubicBezTo>
                  <a:cubicBezTo>
                    <a:pt x="1539" y="11706"/>
                    <a:pt x="2774" y="13294"/>
                    <a:pt x="2550" y="14093"/>
                  </a:cubicBezTo>
                  <a:cubicBezTo>
                    <a:pt x="2363" y="14791"/>
                    <a:pt x="453" y="15954"/>
                    <a:pt x="191" y="16651"/>
                  </a:cubicBezTo>
                  <a:cubicBezTo>
                    <a:pt x="-89" y="17521"/>
                    <a:pt x="-183" y="19453"/>
                    <a:pt x="790" y="2016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0" name="Shape 4639"/>
            <p:cNvSpPr/>
            <p:nvPr/>
          </p:nvSpPr>
          <p:spPr>
            <a:xfrm>
              <a:off x="7455803" y="1196610"/>
              <a:ext cx="25619" cy="47680"/>
            </a:xfrm>
            <a:custGeom>
              <a:avLst/>
              <a:gdLst/>
              <a:ahLst/>
              <a:cxnLst>
                <a:cxn ang="0">
                  <a:pos x="wd2" y="hd2"/>
                </a:cxn>
                <a:cxn ang="5400000">
                  <a:pos x="wd2" y="hd2"/>
                </a:cxn>
                <a:cxn ang="10800000">
                  <a:pos x="wd2" y="hd2"/>
                </a:cxn>
                <a:cxn ang="16200000">
                  <a:pos x="wd2" y="hd2"/>
                </a:cxn>
              </a:cxnLst>
              <a:rect l="0" t="0" r="r" b="b"/>
              <a:pathLst>
                <a:path w="21338" h="21455" extrusionOk="0">
                  <a:moveTo>
                    <a:pt x="790" y="20160"/>
                  </a:moveTo>
                  <a:cubicBezTo>
                    <a:pt x="1595" y="20757"/>
                    <a:pt x="4384" y="21172"/>
                    <a:pt x="5713" y="21333"/>
                  </a:cubicBezTo>
                  <a:cubicBezTo>
                    <a:pt x="6499" y="21445"/>
                    <a:pt x="8109" y="21475"/>
                    <a:pt x="8876" y="21445"/>
                  </a:cubicBezTo>
                  <a:cubicBezTo>
                    <a:pt x="10467" y="21394"/>
                    <a:pt x="14042" y="21414"/>
                    <a:pt x="15184" y="20808"/>
                  </a:cubicBezTo>
                  <a:cubicBezTo>
                    <a:pt x="15839" y="20464"/>
                    <a:pt x="15521" y="19301"/>
                    <a:pt x="15951" y="18896"/>
                  </a:cubicBezTo>
                  <a:cubicBezTo>
                    <a:pt x="16738" y="18209"/>
                    <a:pt x="19807" y="17562"/>
                    <a:pt x="20519" y="16864"/>
                  </a:cubicBezTo>
                  <a:cubicBezTo>
                    <a:pt x="21267" y="16166"/>
                    <a:pt x="21417" y="14477"/>
                    <a:pt x="21305" y="13668"/>
                  </a:cubicBezTo>
                  <a:cubicBezTo>
                    <a:pt x="21230" y="13082"/>
                    <a:pt x="20481" y="11969"/>
                    <a:pt x="20144" y="11423"/>
                  </a:cubicBezTo>
                  <a:cubicBezTo>
                    <a:pt x="19770" y="10908"/>
                    <a:pt x="18759" y="9937"/>
                    <a:pt x="18553" y="9411"/>
                  </a:cubicBezTo>
                  <a:cubicBezTo>
                    <a:pt x="18123" y="8299"/>
                    <a:pt x="18871" y="6013"/>
                    <a:pt x="18347" y="4921"/>
                  </a:cubicBezTo>
                  <a:cubicBezTo>
                    <a:pt x="18067" y="4314"/>
                    <a:pt x="16550" y="3283"/>
                    <a:pt x="16176" y="2686"/>
                  </a:cubicBezTo>
                  <a:cubicBezTo>
                    <a:pt x="15839" y="2150"/>
                    <a:pt x="16251" y="775"/>
                    <a:pt x="15390" y="441"/>
                  </a:cubicBezTo>
                  <a:cubicBezTo>
                    <a:pt x="14641" y="178"/>
                    <a:pt x="12751" y="836"/>
                    <a:pt x="11834" y="765"/>
                  </a:cubicBezTo>
                  <a:cubicBezTo>
                    <a:pt x="10973" y="704"/>
                    <a:pt x="9513" y="-125"/>
                    <a:pt x="8670" y="17"/>
                  </a:cubicBezTo>
                  <a:cubicBezTo>
                    <a:pt x="7416" y="239"/>
                    <a:pt x="6293" y="1786"/>
                    <a:pt x="5919" y="2474"/>
                  </a:cubicBezTo>
                  <a:cubicBezTo>
                    <a:pt x="5545" y="3212"/>
                    <a:pt x="6368" y="4840"/>
                    <a:pt x="5919" y="5568"/>
                  </a:cubicBezTo>
                  <a:cubicBezTo>
                    <a:pt x="5545" y="6195"/>
                    <a:pt x="3486" y="7095"/>
                    <a:pt x="2962" y="7702"/>
                  </a:cubicBezTo>
                  <a:cubicBezTo>
                    <a:pt x="2325" y="8440"/>
                    <a:pt x="1614" y="10078"/>
                    <a:pt x="1595" y="10897"/>
                  </a:cubicBezTo>
                  <a:cubicBezTo>
                    <a:pt x="1539" y="11706"/>
                    <a:pt x="2774" y="13294"/>
                    <a:pt x="2550" y="14093"/>
                  </a:cubicBezTo>
                  <a:cubicBezTo>
                    <a:pt x="2363" y="14791"/>
                    <a:pt x="453" y="15954"/>
                    <a:pt x="191" y="16651"/>
                  </a:cubicBezTo>
                  <a:cubicBezTo>
                    <a:pt x="-89" y="17521"/>
                    <a:pt x="-183" y="19453"/>
                    <a:pt x="790" y="2016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1" name="Shape 4640"/>
            <p:cNvSpPr/>
            <p:nvPr/>
          </p:nvSpPr>
          <p:spPr>
            <a:xfrm>
              <a:off x="7616884" y="1127575"/>
              <a:ext cx="56081" cy="37082"/>
            </a:xfrm>
            <a:custGeom>
              <a:avLst/>
              <a:gdLst/>
              <a:ahLst/>
              <a:cxnLst>
                <a:cxn ang="0">
                  <a:pos x="wd2" y="hd2"/>
                </a:cxn>
                <a:cxn ang="5400000">
                  <a:pos x="wd2" y="hd2"/>
                </a:cxn>
                <a:cxn ang="10800000">
                  <a:pos x="wd2" y="hd2"/>
                </a:cxn>
                <a:cxn ang="16200000">
                  <a:pos x="wd2" y="hd2"/>
                </a:cxn>
              </a:cxnLst>
              <a:rect l="0" t="0" r="r" b="b"/>
              <a:pathLst>
                <a:path w="21450" h="21406" extrusionOk="0">
                  <a:moveTo>
                    <a:pt x="17902" y="8757"/>
                  </a:moveTo>
                  <a:cubicBezTo>
                    <a:pt x="17550" y="8783"/>
                    <a:pt x="17481" y="10352"/>
                    <a:pt x="17180" y="10651"/>
                  </a:cubicBezTo>
                  <a:cubicBezTo>
                    <a:pt x="16647" y="11235"/>
                    <a:pt x="15237" y="11520"/>
                    <a:pt x="14610" y="11351"/>
                  </a:cubicBezTo>
                  <a:cubicBezTo>
                    <a:pt x="13914" y="11157"/>
                    <a:pt x="12848" y="9613"/>
                    <a:pt x="12203" y="9224"/>
                  </a:cubicBezTo>
                  <a:cubicBezTo>
                    <a:pt x="11834" y="9003"/>
                    <a:pt x="11060" y="8692"/>
                    <a:pt x="10665" y="8679"/>
                  </a:cubicBezTo>
                  <a:cubicBezTo>
                    <a:pt x="10097" y="8666"/>
                    <a:pt x="8980" y="9340"/>
                    <a:pt x="8404" y="9289"/>
                  </a:cubicBezTo>
                  <a:cubicBezTo>
                    <a:pt x="7760" y="9237"/>
                    <a:pt x="6505" y="8653"/>
                    <a:pt x="5954" y="8199"/>
                  </a:cubicBezTo>
                  <a:cubicBezTo>
                    <a:pt x="5525" y="7849"/>
                    <a:pt x="4786" y="6876"/>
                    <a:pt x="4450" y="6357"/>
                  </a:cubicBezTo>
                  <a:cubicBezTo>
                    <a:pt x="3926" y="5500"/>
                    <a:pt x="3152" y="3425"/>
                    <a:pt x="2654" y="2530"/>
                  </a:cubicBezTo>
                  <a:cubicBezTo>
                    <a:pt x="2259" y="1842"/>
                    <a:pt x="1571" y="-26"/>
                    <a:pt x="969" y="0"/>
                  </a:cubicBezTo>
                  <a:cubicBezTo>
                    <a:pt x="625" y="13"/>
                    <a:pt x="178" y="1025"/>
                    <a:pt x="67" y="1492"/>
                  </a:cubicBezTo>
                  <a:cubicBezTo>
                    <a:pt x="-88" y="2140"/>
                    <a:pt x="58" y="3542"/>
                    <a:pt x="196" y="4164"/>
                  </a:cubicBezTo>
                  <a:cubicBezTo>
                    <a:pt x="419" y="5176"/>
                    <a:pt x="1218" y="6966"/>
                    <a:pt x="1691" y="7719"/>
                  </a:cubicBezTo>
                  <a:cubicBezTo>
                    <a:pt x="2362" y="8783"/>
                    <a:pt x="4089" y="10313"/>
                    <a:pt x="4914" y="11131"/>
                  </a:cubicBezTo>
                  <a:cubicBezTo>
                    <a:pt x="5508" y="11740"/>
                    <a:pt x="6737" y="12817"/>
                    <a:pt x="7313" y="13466"/>
                  </a:cubicBezTo>
                  <a:cubicBezTo>
                    <a:pt x="8017" y="14257"/>
                    <a:pt x="9332" y="15983"/>
                    <a:pt x="9977" y="16891"/>
                  </a:cubicBezTo>
                  <a:cubicBezTo>
                    <a:pt x="10605" y="17760"/>
                    <a:pt x="11627" y="19913"/>
                    <a:pt x="12384" y="20510"/>
                  </a:cubicBezTo>
                  <a:cubicBezTo>
                    <a:pt x="13020" y="21016"/>
                    <a:pt x="14515" y="21172"/>
                    <a:pt x="15229" y="21263"/>
                  </a:cubicBezTo>
                  <a:cubicBezTo>
                    <a:pt x="15882" y="21340"/>
                    <a:pt x="17249" y="21574"/>
                    <a:pt x="17859" y="21198"/>
                  </a:cubicBezTo>
                  <a:cubicBezTo>
                    <a:pt x="18246" y="20938"/>
                    <a:pt x="18787" y="19900"/>
                    <a:pt x="19037" y="19408"/>
                  </a:cubicBezTo>
                  <a:cubicBezTo>
                    <a:pt x="19312" y="18876"/>
                    <a:pt x="19647" y="17630"/>
                    <a:pt x="19913" y="17098"/>
                  </a:cubicBezTo>
                  <a:cubicBezTo>
                    <a:pt x="20231" y="16385"/>
                    <a:pt x="21349" y="15347"/>
                    <a:pt x="21443" y="14491"/>
                  </a:cubicBezTo>
                  <a:cubicBezTo>
                    <a:pt x="21512" y="13816"/>
                    <a:pt x="21039" y="12454"/>
                    <a:pt x="20721" y="11974"/>
                  </a:cubicBezTo>
                  <a:cubicBezTo>
                    <a:pt x="20377" y="11455"/>
                    <a:pt x="19329" y="11299"/>
                    <a:pt x="18951" y="10858"/>
                  </a:cubicBezTo>
                  <a:cubicBezTo>
                    <a:pt x="18607" y="10456"/>
                    <a:pt x="18349" y="8692"/>
                    <a:pt x="17902" y="875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2" name="Shape 4641"/>
            <p:cNvSpPr/>
            <p:nvPr/>
          </p:nvSpPr>
          <p:spPr>
            <a:xfrm>
              <a:off x="7616884" y="1127575"/>
              <a:ext cx="56081" cy="37082"/>
            </a:xfrm>
            <a:custGeom>
              <a:avLst/>
              <a:gdLst/>
              <a:ahLst/>
              <a:cxnLst>
                <a:cxn ang="0">
                  <a:pos x="wd2" y="hd2"/>
                </a:cxn>
                <a:cxn ang="5400000">
                  <a:pos x="wd2" y="hd2"/>
                </a:cxn>
                <a:cxn ang="10800000">
                  <a:pos x="wd2" y="hd2"/>
                </a:cxn>
                <a:cxn ang="16200000">
                  <a:pos x="wd2" y="hd2"/>
                </a:cxn>
              </a:cxnLst>
              <a:rect l="0" t="0" r="r" b="b"/>
              <a:pathLst>
                <a:path w="21450" h="21406" extrusionOk="0">
                  <a:moveTo>
                    <a:pt x="17902" y="8757"/>
                  </a:moveTo>
                  <a:cubicBezTo>
                    <a:pt x="17550" y="8783"/>
                    <a:pt x="17481" y="10352"/>
                    <a:pt x="17180" y="10651"/>
                  </a:cubicBezTo>
                  <a:cubicBezTo>
                    <a:pt x="16647" y="11235"/>
                    <a:pt x="15237" y="11520"/>
                    <a:pt x="14610" y="11351"/>
                  </a:cubicBezTo>
                  <a:cubicBezTo>
                    <a:pt x="13914" y="11157"/>
                    <a:pt x="12848" y="9613"/>
                    <a:pt x="12203" y="9224"/>
                  </a:cubicBezTo>
                  <a:cubicBezTo>
                    <a:pt x="11834" y="9003"/>
                    <a:pt x="11060" y="8692"/>
                    <a:pt x="10665" y="8679"/>
                  </a:cubicBezTo>
                  <a:cubicBezTo>
                    <a:pt x="10097" y="8666"/>
                    <a:pt x="8980" y="9340"/>
                    <a:pt x="8404" y="9289"/>
                  </a:cubicBezTo>
                  <a:cubicBezTo>
                    <a:pt x="7760" y="9237"/>
                    <a:pt x="6505" y="8653"/>
                    <a:pt x="5954" y="8199"/>
                  </a:cubicBezTo>
                  <a:cubicBezTo>
                    <a:pt x="5525" y="7849"/>
                    <a:pt x="4786" y="6876"/>
                    <a:pt x="4450" y="6357"/>
                  </a:cubicBezTo>
                  <a:cubicBezTo>
                    <a:pt x="3926" y="5500"/>
                    <a:pt x="3152" y="3425"/>
                    <a:pt x="2654" y="2530"/>
                  </a:cubicBezTo>
                  <a:cubicBezTo>
                    <a:pt x="2259" y="1842"/>
                    <a:pt x="1571" y="-26"/>
                    <a:pt x="969" y="0"/>
                  </a:cubicBezTo>
                  <a:cubicBezTo>
                    <a:pt x="625" y="13"/>
                    <a:pt x="170" y="1025"/>
                    <a:pt x="67" y="1492"/>
                  </a:cubicBezTo>
                  <a:cubicBezTo>
                    <a:pt x="-88" y="2140"/>
                    <a:pt x="58" y="3542"/>
                    <a:pt x="196" y="4164"/>
                  </a:cubicBezTo>
                  <a:cubicBezTo>
                    <a:pt x="419" y="5176"/>
                    <a:pt x="1218" y="6966"/>
                    <a:pt x="1691" y="7719"/>
                  </a:cubicBezTo>
                  <a:cubicBezTo>
                    <a:pt x="2362" y="8783"/>
                    <a:pt x="4089" y="10313"/>
                    <a:pt x="4914" y="11131"/>
                  </a:cubicBezTo>
                  <a:cubicBezTo>
                    <a:pt x="5508" y="11740"/>
                    <a:pt x="6737" y="12817"/>
                    <a:pt x="7313" y="13466"/>
                  </a:cubicBezTo>
                  <a:cubicBezTo>
                    <a:pt x="8017" y="14257"/>
                    <a:pt x="9332" y="15983"/>
                    <a:pt x="9977" y="16891"/>
                  </a:cubicBezTo>
                  <a:cubicBezTo>
                    <a:pt x="10605" y="17760"/>
                    <a:pt x="11627" y="19913"/>
                    <a:pt x="12384" y="20510"/>
                  </a:cubicBezTo>
                  <a:cubicBezTo>
                    <a:pt x="13020" y="21016"/>
                    <a:pt x="14515" y="21172"/>
                    <a:pt x="15229" y="21263"/>
                  </a:cubicBezTo>
                  <a:cubicBezTo>
                    <a:pt x="15882" y="21340"/>
                    <a:pt x="17249" y="21574"/>
                    <a:pt x="17859" y="21198"/>
                  </a:cubicBezTo>
                  <a:cubicBezTo>
                    <a:pt x="18246" y="20938"/>
                    <a:pt x="18787" y="19900"/>
                    <a:pt x="19037" y="19408"/>
                  </a:cubicBezTo>
                  <a:cubicBezTo>
                    <a:pt x="19312" y="18876"/>
                    <a:pt x="19647" y="17630"/>
                    <a:pt x="19913" y="17098"/>
                  </a:cubicBezTo>
                  <a:cubicBezTo>
                    <a:pt x="20231" y="16385"/>
                    <a:pt x="21349" y="15347"/>
                    <a:pt x="21443" y="14491"/>
                  </a:cubicBezTo>
                  <a:cubicBezTo>
                    <a:pt x="21512" y="13816"/>
                    <a:pt x="21039" y="12454"/>
                    <a:pt x="20721" y="11974"/>
                  </a:cubicBezTo>
                  <a:cubicBezTo>
                    <a:pt x="20377" y="11455"/>
                    <a:pt x="19329" y="11299"/>
                    <a:pt x="18951" y="10858"/>
                  </a:cubicBezTo>
                  <a:cubicBezTo>
                    <a:pt x="18607" y="10456"/>
                    <a:pt x="18349" y="8692"/>
                    <a:pt x="17902" y="875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3" name="Shape 4642"/>
            <p:cNvSpPr/>
            <p:nvPr/>
          </p:nvSpPr>
          <p:spPr>
            <a:xfrm>
              <a:off x="10332270" y="1035528"/>
              <a:ext cx="6795" cy="13328"/>
            </a:xfrm>
            <a:custGeom>
              <a:avLst/>
              <a:gdLst/>
              <a:ahLst/>
              <a:cxnLst>
                <a:cxn ang="0">
                  <a:pos x="wd2" y="hd2"/>
                </a:cxn>
                <a:cxn ang="5400000">
                  <a:pos x="wd2" y="hd2"/>
                </a:cxn>
                <a:cxn ang="10800000">
                  <a:pos x="wd2" y="hd2"/>
                </a:cxn>
                <a:cxn ang="16200000">
                  <a:pos x="wd2" y="hd2"/>
                </a:cxn>
              </a:cxnLst>
              <a:rect l="0" t="0" r="r" b="b"/>
              <a:pathLst>
                <a:path w="20862" h="20695" extrusionOk="0">
                  <a:moveTo>
                    <a:pt x="12399" y="20648"/>
                  </a:moveTo>
                  <a:cubicBezTo>
                    <a:pt x="17229" y="20090"/>
                    <a:pt x="20473" y="14123"/>
                    <a:pt x="20818" y="11645"/>
                  </a:cubicBezTo>
                  <a:cubicBezTo>
                    <a:pt x="21232" y="8644"/>
                    <a:pt x="18748" y="1700"/>
                    <a:pt x="13572" y="235"/>
                  </a:cubicBezTo>
                  <a:cubicBezTo>
                    <a:pt x="11019" y="-498"/>
                    <a:pt x="4187" y="619"/>
                    <a:pt x="2323" y="1735"/>
                  </a:cubicBezTo>
                  <a:cubicBezTo>
                    <a:pt x="-23" y="2991"/>
                    <a:pt x="253" y="6795"/>
                    <a:pt x="115" y="8505"/>
                  </a:cubicBezTo>
                  <a:cubicBezTo>
                    <a:pt x="-23" y="10529"/>
                    <a:pt x="-368" y="14856"/>
                    <a:pt x="1564" y="16635"/>
                  </a:cubicBezTo>
                  <a:cubicBezTo>
                    <a:pt x="3220" y="18101"/>
                    <a:pt x="9155" y="21102"/>
                    <a:pt x="12399" y="2064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4" name="Shape 4643"/>
            <p:cNvSpPr/>
            <p:nvPr/>
          </p:nvSpPr>
          <p:spPr>
            <a:xfrm>
              <a:off x="10332270" y="1035528"/>
              <a:ext cx="6796" cy="13328"/>
            </a:xfrm>
            <a:custGeom>
              <a:avLst/>
              <a:gdLst/>
              <a:ahLst/>
              <a:cxnLst>
                <a:cxn ang="0">
                  <a:pos x="wd2" y="hd2"/>
                </a:cxn>
                <a:cxn ang="5400000">
                  <a:pos x="wd2" y="hd2"/>
                </a:cxn>
                <a:cxn ang="10800000">
                  <a:pos x="wd2" y="hd2"/>
                </a:cxn>
                <a:cxn ang="16200000">
                  <a:pos x="wd2" y="hd2"/>
                </a:cxn>
              </a:cxnLst>
              <a:rect l="0" t="0" r="r" b="b"/>
              <a:pathLst>
                <a:path w="20865" h="20695" extrusionOk="0">
                  <a:moveTo>
                    <a:pt x="12402" y="20648"/>
                  </a:moveTo>
                  <a:cubicBezTo>
                    <a:pt x="17232" y="20090"/>
                    <a:pt x="20476" y="14123"/>
                    <a:pt x="20821" y="11645"/>
                  </a:cubicBezTo>
                  <a:cubicBezTo>
                    <a:pt x="21235" y="8644"/>
                    <a:pt x="18751" y="1700"/>
                    <a:pt x="13575" y="235"/>
                  </a:cubicBezTo>
                  <a:cubicBezTo>
                    <a:pt x="11022" y="-498"/>
                    <a:pt x="4190" y="619"/>
                    <a:pt x="2257" y="1735"/>
                  </a:cubicBezTo>
                  <a:cubicBezTo>
                    <a:pt x="-20" y="2991"/>
                    <a:pt x="256" y="6795"/>
                    <a:pt x="118" y="8505"/>
                  </a:cubicBezTo>
                  <a:cubicBezTo>
                    <a:pt x="-20" y="10529"/>
                    <a:pt x="-365" y="14856"/>
                    <a:pt x="1498" y="16635"/>
                  </a:cubicBezTo>
                  <a:cubicBezTo>
                    <a:pt x="3223" y="18101"/>
                    <a:pt x="9158" y="21102"/>
                    <a:pt x="12402" y="2064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5" name="Shape 4644"/>
            <p:cNvSpPr/>
            <p:nvPr/>
          </p:nvSpPr>
          <p:spPr>
            <a:xfrm>
              <a:off x="10493351" y="805410"/>
              <a:ext cx="10814" cy="43039"/>
            </a:xfrm>
            <a:custGeom>
              <a:avLst/>
              <a:gdLst/>
              <a:ahLst/>
              <a:cxnLst>
                <a:cxn ang="0">
                  <a:pos x="wd2" y="hd2"/>
                </a:cxn>
                <a:cxn ang="5400000">
                  <a:pos x="wd2" y="hd2"/>
                </a:cxn>
                <a:cxn ang="10800000">
                  <a:pos x="wd2" y="hd2"/>
                </a:cxn>
                <a:cxn ang="16200000">
                  <a:pos x="wd2" y="hd2"/>
                </a:cxn>
              </a:cxnLst>
              <a:rect l="0" t="0" r="r" b="b"/>
              <a:pathLst>
                <a:path w="20826" h="21423" extrusionOk="0">
                  <a:moveTo>
                    <a:pt x="1972" y="18641"/>
                  </a:moveTo>
                  <a:cubicBezTo>
                    <a:pt x="3444" y="19468"/>
                    <a:pt x="8335" y="20956"/>
                    <a:pt x="11582" y="21303"/>
                  </a:cubicBezTo>
                  <a:cubicBezTo>
                    <a:pt x="13054" y="21459"/>
                    <a:pt x="16863" y="21493"/>
                    <a:pt x="18118" y="21213"/>
                  </a:cubicBezTo>
                  <a:cubicBezTo>
                    <a:pt x="21105" y="20509"/>
                    <a:pt x="20845" y="18115"/>
                    <a:pt x="20802" y="17063"/>
                  </a:cubicBezTo>
                  <a:cubicBezTo>
                    <a:pt x="20802" y="16269"/>
                    <a:pt x="18638" y="14748"/>
                    <a:pt x="18421" y="13954"/>
                  </a:cubicBezTo>
                  <a:cubicBezTo>
                    <a:pt x="18118" y="12880"/>
                    <a:pt x="20542" y="10676"/>
                    <a:pt x="19417" y="9625"/>
                  </a:cubicBezTo>
                  <a:cubicBezTo>
                    <a:pt x="18638" y="8909"/>
                    <a:pt x="13140" y="7902"/>
                    <a:pt x="12578" y="7164"/>
                  </a:cubicBezTo>
                  <a:cubicBezTo>
                    <a:pt x="11972" y="6258"/>
                    <a:pt x="15824" y="4524"/>
                    <a:pt x="15997" y="3618"/>
                  </a:cubicBezTo>
                  <a:cubicBezTo>
                    <a:pt x="16170" y="2801"/>
                    <a:pt x="16906" y="922"/>
                    <a:pt x="14612" y="352"/>
                  </a:cubicBezTo>
                  <a:cubicBezTo>
                    <a:pt x="13140" y="-40"/>
                    <a:pt x="7946" y="-107"/>
                    <a:pt x="6085" y="161"/>
                  </a:cubicBezTo>
                  <a:cubicBezTo>
                    <a:pt x="3271" y="575"/>
                    <a:pt x="630" y="2343"/>
                    <a:pt x="284" y="3170"/>
                  </a:cubicBezTo>
                  <a:cubicBezTo>
                    <a:pt x="-192" y="4244"/>
                    <a:pt x="3661" y="6269"/>
                    <a:pt x="4353" y="7320"/>
                  </a:cubicBezTo>
                  <a:cubicBezTo>
                    <a:pt x="5132" y="8495"/>
                    <a:pt x="7080" y="10866"/>
                    <a:pt x="6085" y="12019"/>
                  </a:cubicBezTo>
                  <a:cubicBezTo>
                    <a:pt x="5522" y="12779"/>
                    <a:pt x="890" y="13987"/>
                    <a:pt x="284" y="14770"/>
                  </a:cubicBezTo>
                  <a:cubicBezTo>
                    <a:pt x="-495" y="15710"/>
                    <a:pt x="414" y="17757"/>
                    <a:pt x="1972" y="1864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6" name="Shape 4645"/>
            <p:cNvSpPr/>
            <p:nvPr/>
          </p:nvSpPr>
          <p:spPr>
            <a:xfrm>
              <a:off x="10493351" y="805410"/>
              <a:ext cx="10814" cy="43039"/>
            </a:xfrm>
            <a:custGeom>
              <a:avLst/>
              <a:gdLst/>
              <a:ahLst/>
              <a:cxnLst>
                <a:cxn ang="0">
                  <a:pos x="wd2" y="hd2"/>
                </a:cxn>
                <a:cxn ang="5400000">
                  <a:pos x="wd2" y="hd2"/>
                </a:cxn>
                <a:cxn ang="10800000">
                  <a:pos x="wd2" y="hd2"/>
                </a:cxn>
                <a:cxn ang="16200000">
                  <a:pos x="wd2" y="hd2"/>
                </a:cxn>
              </a:cxnLst>
              <a:rect l="0" t="0" r="r" b="b"/>
              <a:pathLst>
                <a:path w="20826" h="21423" extrusionOk="0">
                  <a:moveTo>
                    <a:pt x="1972" y="18641"/>
                  </a:moveTo>
                  <a:cubicBezTo>
                    <a:pt x="3444" y="19468"/>
                    <a:pt x="8335" y="20956"/>
                    <a:pt x="11582" y="21303"/>
                  </a:cubicBezTo>
                  <a:cubicBezTo>
                    <a:pt x="13054" y="21459"/>
                    <a:pt x="16863" y="21493"/>
                    <a:pt x="18118" y="21213"/>
                  </a:cubicBezTo>
                  <a:cubicBezTo>
                    <a:pt x="21105" y="20509"/>
                    <a:pt x="20845" y="18115"/>
                    <a:pt x="20802" y="17063"/>
                  </a:cubicBezTo>
                  <a:cubicBezTo>
                    <a:pt x="20802" y="16269"/>
                    <a:pt x="18638" y="14748"/>
                    <a:pt x="18421" y="13965"/>
                  </a:cubicBezTo>
                  <a:cubicBezTo>
                    <a:pt x="18118" y="12880"/>
                    <a:pt x="20542" y="10676"/>
                    <a:pt x="19417" y="9625"/>
                  </a:cubicBezTo>
                  <a:cubicBezTo>
                    <a:pt x="18638" y="8909"/>
                    <a:pt x="13140" y="7902"/>
                    <a:pt x="12578" y="7164"/>
                  </a:cubicBezTo>
                  <a:cubicBezTo>
                    <a:pt x="11972" y="6258"/>
                    <a:pt x="15824" y="4524"/>
                    <a:pt x="15997" y="3618"/>
                  </a:cubicBezTo>
                  <a:cubicBezTo>
                    <a:pt x="16170" y="2801"/>
                    <a:pt x="16906" y="922"/>
                    <a:pt x="14612" y="352"/>
                  </a:cubicBezTo>
                  <a:cubicBezTo>
                    <a:pt x="13140" y="-40"/>
                    <a:pt x="7946" y="-107"/>
                    <a:pt x="6085" y="161"/>
                  </a:cubicBezTo>
                  <a:cubicBezTo>
                    <a:pt x="3271" y="575"/>
                    <a:pt x="630" y="2343"/>
                    <a:pt x="284" y="3170"/>
                  </a:cubicBezTo>
                  <a:cubicBezTo>
                    <a:pt x="-192" y="4244"/>
                    <a:pt x="3661" y="6269"/>
                    <a:pt x="4353" y="7320"/>
                  </a:cubicBezTo>
                  <a:cubicBezTo>
                    <a:pt x="5132" y="8495"/>
                    <a:pt x="7080" y="10866"/>
                    <a:pt x="6085" y="12019"/>
                  </a:cubicBezTo>
                  <a:cubicBezTo>
                    <a:pt x="5522" y="12779"/>
                    <a:pt x="890" y="13987"/>
                    <a:pt x="284" y="14770"/>
                  </a:cubicBezTo>
                  <a:cubicBezTo>
                    <a:pt x="-495" y="15710"/>
                    <a:pt x="414" y="17757"/>
                    <a:pt x="1972" y="1864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7" name="Shape 4646"/>
            <p:cNvSpPr/>
            <p:nvPr/>
          </p:nvSpPr>
          <p:spPr>
            <a:xfrm>
              <a:off x="10079140" y="1702868"/>
              <a:ext cx="26659" cy="24419"/>
            </a:xfrm>
            <a:custGeom>
              <a:avLst/>
              <a:gdLst/>
              <a:ahLst/>
              <a:cxnLst>
                <a:cxn ang="0">
                  <a:pos x="wd2" y="hd2"/>
                </a:cxn>
                <a:cxn ang="5400000">
                  <a:pos x="wd2" y="hd2"/>
                </a:cxn>
                <a:cxn ang="10800000">
                  <a:pos x="wd2" y="hd2"/>
                </a:cxn>
                <a:cxn ang="16200000">
                  <a:pos x="wd2" y="hd2"/>
                </a:cxn>
              </a:cxnLst>
              <a:rect l="0" t="0" r="r" b="b"/>
              <a:pathLst>
                <a:path w="21281" h="21201" extrusionOk="0">
                  <a:moveTo>
                    <a:pt x="21273" y="2912"/>
                  </a:moveTo>
                  <a:cubicBezTo>
                    <a:pt x="21452" y="4064"/>
                    <a:pt x="18600" y="5078"/>
                    <a:pt x="17882" y="5956"/>
                  </a:cubicBezTo>
                  <a:cubicBezTo>
                    <a:pt x="17110" y="6932"/>
                    <a:pt x="16142" y="9234"/>
                    <a:pt x="15496" y="10288"/>
                  </a:cubicBezTo>
                  <a:cubicBezTo>
                    <a:pt x="14599" y="11790"/>
                    <a:pt x="12733" y="14795"/>
                    <a:pt x="11639" y="16161"/>
                  </a:cubicBezTo>
                  <a:cubicBezTo>
                    <a:pt x="10562" y="17507"/>
                    <a:pt x="8499" y="20649"/>
                    <a:pt x="6902" y="21098"/>
                  </a:cubicBezTo>
                  <a:cubicBezTo>
                    <a:pt x="5270" y="21527"/>
                    <a:pt x="1520" y="20571"/>
                    <a:pt x="480" y="19127"/>
                  </a:cubicBezTo>
                  <a:cubicBezTo>
                    <a:pt x="-148" y="18268"/>
                    <a:pt x="-94" y="15732"/>
                    <a:pt x="265" y="14717"/>
                  </a:cubicBezTo>
                  <a:cubicBezTo>
                    <a:pt x="749" y="13488"/>
                    <a:pt x="3099" y="12122"/>
                    <a:pt x="3871" y="11107"/>
                  </a:cubicBezTo>
                  <a:cubicBezTo>
                    <a:pt x="4714" y="10015"/>
                    <a:pt x="5916" y="7361"/>
                    <a:pt x="6813" y="6288"/>
                  </a:cubicBezTo>
                  <a:cubicBezTo>
                    <a:pt x="7710" y="5195"/>
                    <a:pt x="9827" y="3439"/>
                    <a:pt x="10885" y="2581"/>
                  </a:cubicBezTo>
                  <a:cubicBezTo>
                    <a:pt x="11782" y="1859"/>
                    <a:pt x="13540" y="122"/>
                    <a:pt x="14671" y="5"/>
                  </a:cubicBezTo>
                  <a:cubicBezTo>
                    <a:pt x="15370" y="-73"/>
                    <a:pt x="16662" y="864"/>
                    <a:pt x="17308" y="1156"/>
                  </a:cubicBezTo>
                  <a:cubicBezTo>
                    <a:pt x="18330" y="1586"/>
                    <a:pt x="21111" y="1742"/>
                    <a:pt x="21273" y="291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8" name="Shape 4647"/>
            <p:cNvSpPr/>
            <p:nvPr/>
          </p:nvSpPr>
          <p:spPr>
            <a:xfrm>
              <a:off x="10079140" y="1702868"/>
              <a:ext cx="26659" cy="24419"/>
            </a:xfrm>
            <a:custGeom>
              <a:avLst/>
              <a:gdLst/>
              <a:ahLst/>
              <a:cxnLst>
                <a:cxn ang="0">
                  <a:pos x="wd2" y="hd2"/>
                </a:cxn>
                <a:cxn ang="5400000">
                  <a:pos x="wd2" y="hd2"/>
                </a:cxn>
                <a:cxn ang="10800000">
                  <a:pos x="wd2" y="hd2"/>
                </a:cxn>
                <a:cxn ang="16200000">
                  <a:pos x="wd2" y="hd2"/>
                </a:cxn>
              </a:cxnLst>
              <a:rect l="0" t="0" r="r" b="b"/>
              <a:pathLst>
                <a:path w="21281" h="21201" extrusionOk="0">
                  <a:moveTo>
                    <a:pt x="21273" y="2912"/>
                  </a:moveTo>
                  <a:cubicBezTo>
                    <a:pt x="21452" y="4064"/>
                    <a:pt x="18600" y="5078"/>
                    <a:pt x="17882" y="5956"/>
                  </a:cubicBezTo>
                  <a:cubicBezTo>
                    <a:pt x="17110" y="6932"/>
                    <a:pt x="16142" y="9234"/>
                    <a:pt x="15496" y="10288"/>
                  </a:cubicBezTo>
                  <a:cubicBezTo>
                    <a:pt x="14599" y="11790"/>
                    <a:pt x="12733" y="14795"/>
                    <a:pt x="11639" y="16161"/>
                  </a:cubicBezTo>
                  <a:cubicBezTo>
                    <a:pt x="10562" y="17507"/>
                    <a:pt x="8499" y="20649"/>
                    <a:pt x="6902" y="21098"/>
                  </a:cubicBezTo>
                  <a:cubicBezTo>
                    <a:pt x="5270" y="21527"/>
                    <a:pt x="1520" y="20571"/>
                    <a:pt x="480" y="19127"/>
                  </a:cubicBezTo>
                  <a:cubicBezTo>
                    <a:pt x="-148" y="18268"/>
                    <a:pt x="-94" y="15732"/>
                    <a:pt x="265" y="14717"/>
                  </a:cubicBezTo>
                  <a:cubicBezTo>
                    <a:pt x="749" y="13488"/>
                    <a:pt x="3099" y="12122"/>
                    <a:pt x="3871" y="11107"/>
                  </a:cubicBezTo>
                  <a:cubicBezTo>
                    <a:pt x="4732" y="10015"/>
                    <a:pt x="5916" y="7361"/>
                    <a:pt x="6813" y="6288"/>
                  </a:cubicBezTo>
                  <a:cubicBezTo>
                    <a:pt x="7710" y="5215"/>
                    <a:pt x="9827" y="3439"/>
                    <a:pt x="10885" y="2581"/>
                  </a:cubicBezTo>
                  <a:cubicBezTo>
                    <a:pt x="11782" y="1859"/>
                    <a:pt x="13540" y="122"/>
                    <a:pt x="14671" y="5"/>
                  </a:cubicBezTo>
                  <a:cubicBezTo>
                    <a:pt x="15370" y="-73"/>
                    <a:pt x="16662" y="864"/>
                    <a:pt x="17308" y="1156"/>
                  </a:cubicBezTo>
                  <a:cubicBezTo>
                    <a:pt x="18330" y="1586"/>
                    <a:pt x="21111" y="1742"/>
                    <a:pt x="21273" y="291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79" name="Shape 4648"/>
            <p:cNvSpPr/>
            <p:nvPr/>
          </p:nvSpPr>
          <p:spPr>
            <a:xfrm>
              <a:off x="8583377" y="874446"/>
              <a:ext cx="1550982" cy="1148889"/>
            </a:xfrm>
            <a:custGeom>
              <a:avLst/>
              <a:gdLst/>
              <a:ahLst/>
              <a:cxnLst>
                <a:cxn ang="0">
                  <a:pos x="wd2" y="hd2"/>
                </a:cxn>
                <a:cxn ang="5400000">
                  <a:pos x="wd2" y="hd2"/>
                </a:cxn>
                <a:cxn ang="10800000">
                  <a:pos x="wd2" y="hd2"/>
                </a:cxn>
                <a:cxn ang="16200000">
                  <a:pos x="wd2" y="hd2"/>
                </a:cxn>
              </a:cxnLst>
              <a:rect l="0" t="0" r="r" b="b"/>
              <a:pathLst>
                <a:path w="21595" h="21597" extrusionOk="0">
                  <a:moveTo>
                    <a:pt x="13964" y="18471"/>
                  </a:moveTo>
                  <a:lnTo>
                    <a:pt x="13919" y="18453"/>
                  </a:lnTo>
                  <a:cubicBezTo>
                    <a:pt x="13919" y="18453"/>
                    <a:pt x="13898" y="18368"/>
                    <a:pt x="13882" y="18350"/>
                  </a:cubicBezTo>
                  <a:cubicBezTo>
                    <a:pt x="13869" y="18335"/>
                    <a:pt x="13830" y="18338"/>
                    <a:pt x="13817" y="18323"/>
                  </a:cubicBezTo>
                  <a:cubicBezTo>
                    <a:pt x="13800" y="18302"/>
                    <a:pt x="13800" y="18225"/>
                    <a:pt x="13781" y="18210"/>
                  </a:cubicBezTo>
                  <a:cubicBezTo>
                    <a:pt x="13766" y="18199"/>
                    <a:pt x="13732" y="18213"/>
                    <a:pt x="13716" y="18219"/>
                  </a:cubicBezTo>
                  <a:cubicBezTo>
                    <a:pt x="13700" y="18226"/>
                    <a:pt x="13673" y="18264"/>
                    <a:pt x="13657" y="18263"/>
                  </a:cubicBezTo>
                  <a:cubicBezTo>
                    <a:pt x="13637" y="18262"/>
                    <a:pt x="13610" y="18204"/>
                    <a:pt x="13590" y="18203"/>
                  </a:cubicBezTo>
                  <a:cubicBezTo>
                    <a:pt x="13572" y="18201"/>
                    <a:pt x="13542" y="18244"/>
                    <a:pt x="13523" y="18246"/>
                  </a:cubicBezTo>
                  <a:cubicBezTo>
                    <a:pt x="13507" y="18248"/>
                    <a:pt x="13475" y="18223"/>
                    <a:pt x="13459" y="18226"/>
                  </a:cubicBezTo>
                  <a:cubicBezTo>
                    <a:pt x="13438" y="18230"/>
                    <a:pt x="13405" y="18275"/>
                    <a:pt x="13385" y="18276"/>
                  </a:cubicBezTo>
                  <a:cubicBezTo>
                    <a:pt x="13361" y="18278"/>
                    <a:pt x="13313" y="18252"/>
                    <a:pt x="13296" y="18230"/>
                  </a:cubicBezTo>
                  <a:cubicBezTo>
                    <a:pt x="13281" y="18210"/>
                    <a:pt x="13281" y="18141"/>
                    <a:pt x="13264" y="18126"/>
                  </a:cubicBezTo>
                  <a:cubicBezTo>
                    <a:pt x="13250" y="18114"/>
                    <a:pt x="13214" y="18122"/>
                    <a:pt x="13199" y="18129"/>
                  </a:cubicBezTo>
                  <a:cubicBezTo>
                    <a:pt x="13183" y="18136"/>
                    <a:pt x="13159" y="18176"/>
                    <a:pt x="13142" y="18179"/>
                  </a:cubicBezTo>
                  <a:cubicBezTo>
                    <a:pt x="13120" y="18185"/>
                    <a:pt x="13068" y="18173"/>
                    <a:pt x="13053" y="18149"/>
                  </a:cubicBezTo>
                  <a:cubicBezTo>
                    <a:pt x="13043" y="18132"/>
                    <a:pt x="13057" y="18081"/>
                    <a:pt x="13048" y="18062"/>
                  </a:cubicBezTo>
                  <a:cubicBezTo>
                    <a:pt x="13043" y="18049"/>
                    <a:pt x="13018" y="18039"/>
                    <a:pt x="13009" y="18029"/>
                  </a:cubicBezTo>
                  <a:cubicBezTo>
                    <a:pt x="12987" y="18004"/>
                    <a:pt x="12951" y="17942"/>
                    <a:pt x="12932" y="17912"/>
                  </a:cubicBezTo>
                  <a:cubicBezTo>
                    <a:pt x="12914" y="17884"/>
                    <a:pt x="12881" y="17823"/>
                    <a:pt x="12860" y="17798"/>
                  </a:cubicBezTo>
                  <a:cubicBezTo>
                    <a:pt x="12841" y="17776"/>
                    <a:pt x="12793" y="17748"/>
                    <a:pt x="12774" y="17725"/>
                  </a:cubicBezTo>
                  <a:cubicBezTo>
                    <a:pt x="12762" y="17712"/>
                    <a:pt x="12735" y="17683"/>
                    <a:pt x="12734" y="17661"/>
                  </a:cubicBezTo>
                  <a:cubicBezTo>
                    <a:pt x="12733" y="17626"/>
                    <a:pt x="12788" y="17580"/>
                    <a:pt x="12794" y="17545"/>
                  </a:cubicBezTo>
                  <a:cubicBezTo>
                    <a:pt x="12800" y="17498"/>
                    <a:pt x="12780" y="17399"/>
                    <a:pt x="12762" y="17358"/>
                  </a:cubicBezTo>
                  <a:cubicBezTo>
                    <a:pt x="12749" y="17329"/>
                    <a:pt x="12701" y="17294"/>
                    <a:pt x="12685" y="17268"/>
                  </a:cubicBezTo>
                  <a:cubicBezTo>
                    <a:pt x="12673" y="17249"/>
                    <a:pt x="12652" y="17205"/>
                    <a:pt x="12647" y="17181"/>
                  </a:cubicBezTo>
                  <a:cubicBezTo>
                    <a:pt x="12641" y="17145"/>
                    <a:pt x="12660" y="17070"/>
                    <a:pt x="12655" y="17034"/>
                  </a:cubicBezTo>
                  <a:cubicBezTo>
                    <a:pt x="12650" y="16998"/>
                    <a:pt x="12633" y="16915"/>
                    <a:pt x="12608" y="16900"/>
                  </a:cubicBezTo>
                  <a:cubicBezTo>
                    <a:pt x="12584" y="16887"/>
                    <a:pt x="12533" y="16963"/>
                    <a:pt x="12509" y="16947"/>
                  </a:cubicBezTo>
                  <a:cubicBezTo>
                    <a:pt x="12491" y="16934"/>
                    <a:pt x="12483" y="16868"/>
                    <a:pt x="12485" y="16840"/>
                  </a:cubicBezTo>
                  <a:cubicBezTo>
                    <a:pt x="12487" y="16798"/>
                    <a:pt x="12553" y="16728"/>
                    <a:pt x="12539" y="16690"/>
                  </a:cubicBezTo>
                  <a:cubicBezTo>
                    <a:pt x="12527" y="16659"/>
                    <a:pt x="12459" y="16682"/>
                    <a:pt x="12437" y="16663"/>
                  </a:cubicBezTo>
                  <a:cubicBezTo>
                    <a:pt x="12421" y="16648"/>
                    <a:pt x="12412" y="16583"/>
                    <a:pt x="12393" y="16574"/>
                  </a:cubicBezTo>
                  <a:cubicBezTo>
                    <a:pt x="12377" y="16565"/>
                    <a:pt x="12345" y="16600"/>
                    <a:pt x="12329" y="16596"/>
                  </a:cubicBezTo>
                  <a:cubicBezTo>
                    <a:pt x="12302" y="16591"/>
                    <a:pt x="12266" y="16526"/>
                    <a:pt x="12240" y="16516"/>
                  </a:cubicBezTo>
                  <a:cubicBezTo>
                    <a:pt x="12219" y="16509"/>
                    <a:pt x="12175" y="16513"/>
                    <a:pt x="12155" y="16523"/>
                  </a:cubicBezTo>
                  <a:cubicBezTo>
                    <a:pt x="12134" y="16533"/>
                    <a:pt x="12103" y="16587"/>
                    <a:pt x="12081" y="16596"/>
                  </a:cubicBezTo>
                  <a:cubicBezTo>
                    <a:pt x="12071" y="16601"/>
                    <a:pt x="12047" y="16603"/>
                    <a:pt x="12037" y="16596"/>
                  </a:cubicBezTo>
                  <a:cubicBezTo>
                    <a:pt x="12018" y="16585"/>
                    <a:pt x="11995" y="16536"/>
                    <a:pt x="11985" y="16513"/>
                  </a:cubicBezTo>
                  <a:cubicBezTo>
                    <a:pt x="11968" y="16475"/>
                    <a:pt x="11951" y="16387"/>
                    <a:pt x="11933" y="16349"/>
                  </a:cubicBezTo>
                  <a:cubicBezTo>
                    <a:pt x="11914" y="16310"/>
                    <a:pt x="11873" y="16227"/>
                    <a:pt x="11841" y="16209"/>
                  </a:cubicBezTo>
                  <a:cubicBezTo>
                    <a:pt x="11809" y="16191"/>
                    <a:pt x="11730" y="16249"/>
                    <a:pt x="11700" y="16222"/>
                  </a:cubicBezTo>
                  <a:cubicBezTo>
                    <a:pt x="11676" y="16202"/>
                    <a:pt x="11684" y="16101"/>
                    <a:pt x="11661" y="16079"/>
                  </a:cubicBezTo>
                  <a:cubicBezTo>
                    <a:pt x="11634" y="16053"/>
                    <a:pt x="11528" y="16076"/>
                    <a:pt x="11528" y="16076"/>
                  </a:cubicBezTo>
                  <a:lnTo>
                    <a:pt x="9612" y="16781"/>
                  </a:lnTo>
                  <a:lnTo>
                    <a:pt x="5786" y="18064"/>
                  </a:lnTo>
                  <a:lnTo>
                    <a:pt x="2376" y="19132"/>
                  </a:lnTo>
                  <a:lnTo>
                    <a:pt x="186" y="19756"/>
                  </a:lnTo>
                  <a:lnTo>
                    <a:pt x="0" y="18492"/>
                  </a:lnTo>
                  <a:cubicBezTo>
                    <a:pt x="24" y="18466"/>
                    <a:pt x="46" y="18440"/>
                    <a:pt x="63" y="18420"/>
                  </a:cubicBezTo>
                  <a:cubicBezTo>
                    <a:pt x="146" y="18319"/>
                    <a:pt x="303" y="18102"/>
                    <a:pt x="379" y="17993"/>
                  </a:cubicBezTo>
                  <a:cubicBezTo>
                    <a:pt x="442" y="17905"/>
                    <a:pt x="566" y="17729"/>
                    <a:pt x="620" y="17632"/>
                  </a:cubicBezTo>
                  <a:cubicBezTo>
                    <a:pt x="652" y="17575"/>
                    <a:pt x="703" y="17448"/>
                    <a:pt x="734" y="17388"/>
                  </a:cubicBezTo>
                  <a:cubicBezTo>
                    <a:pt x="758" y="17339"/>
                    <a:pt x="809" y="17242"/>
                    <a:pt x="837" y="17198"/>
                  </a:cubicBezTo>
                  <a:cubicBezTo>
                    <a:pt x="879" y="17133"/>
                    <a:pt x="977" y="17020"/>
                    <a:pt x="1020" y="16957"/>
                  </a:cubicBezTo>
                  <a:cubicBezTo>
                    <a:pt x="1050" y="16914"/>
                    <a:pt x="1100" y="16814"/>
                    <a:pt x="1134" y="16777"/>
                  </a:cubicBezTo>
                  <a:cubicBezTo>
                    <a:pt x="1171" y="16736"/>
                    <a:pt x="1262" y="16689"/>
                    <a:pt x="1303" y="16654"/>
                  </a:cubicBezTo>
                  <a:cubicBezTo>
                    <a:pt x="1318" y="16639"/>
                    <a:pt x="1351" y="16611"/>
                    <a:pt x="1362" y="16590"/>
                  </a:cubicBezTo>
                  <a:cubicBezTo>
                    <a:pt x="1373" y="16567"/>
                    <a:pt x="1385" y="16513"/>
                    <a:pt x="1386" y="16486"/>
                  </a:cubicBezTo>
                  <a:cubicBezTo>
                    <a:pt x="1387" y="16465"/>
                    <a:pt x="1374" y="16422"/>
                    <a:pt x="1374" y="16400"/>
                  </a:cubicBezTo>
                  <a:cubicBezTo>
                    <a:pt x="1374" y="16364"/>
                    <a:pt x="1383" y="16293"/>
                    <a:pt x="1396" y="16262"/>
                  </a:cubicBezTo>
                  <a:cubicBezTo>
                    <a:pt x="1409" y="16234"/>
                    <a:pt x="1459" y="16207"/>
                    <a:pt x="1473" y="16179"/>
                  </a:cubicBezTo>
                  <a:cubicBezTo>
                    <a:pt x="1488" y="16149"/>
                    <a:pt x="1498" y="16077"/>
                    <a:pt x="1503" y="16042"/>
                  </a:cubicBezTo>
                  <a:cubicBezTo>
                    <a:pt x="1508" y="16006"/>
                    <a:pt x="1501" y="15927"/>
                    <a:pt x="1515" y="15895"/>
                  </a:cubicBezTo>
                  <a:cubicBezTo>
                    <a:pt x="1528" y="15867"/>
                    <a:pt x="1576" y="15840"/>
                    <a:pt x="1594" y="15818"/>
                  </a:cubicBezTo>
                  <a:cubicBezTo>
                    <a:pt x="1615" y="15794"/>
                    <a:pt x="1647" y="15734"/>
                    <a:pt x="1668" y="15711"/>
                  </a:cubicBezTo>
                  <a:cubicBezTo>
                    <a:pt x="1691" y="15688"/>
                    <a:pt x="1743" y="15659"/>
                    <a:pt x="1765" y="15635"/>
                  </a:cubicBezTo>
                  <a:cubicBezTo>
                    <a:pt x="1802" y="15591"/>
                    <a:pt x="1868" y="15487"/>
                    <a:pt x="1891" y="15428"/>
                  </a:cubicBezTo>
                  <a:cubicBezTo>
                    <a:pt x="1907" y="15385"/>
                    <a:pt x="1933" y="15291"/>
                    <a:pt x="1929" y="15244"/>
                  </a:cubicBezTo>
                  <a:cubicBezTo>
                    <a:pt x="1924" y="15208"/>
                    <a:pt x="1883" y="15154"/>
                    <a:pt x="1874" y="15121"/>
                  </a:cubicBezTo>
                  <a:cubicBezTo>
                    <a:pt x="1862" y="15081"/>
                    <a:pt x="1867" y="14990"/>
                    <a:pt x="1849" y="14957"/>
                  </a:cubicBezTo>
                  <a:cubicBezTo>
                    <a:pt x="1833" y="14929"/>
                    <a:pt x="1776" y="14917"/>
                    <a:pt x="1757" y="14893"/>
                  </a:cubicBezTo>
                  <a:cubicBezTo>
                    <a:pt x="1737" y="14868"/>
                    <a:pt x="1713" y="14798"/>
                    <a:pt x="1703" y="14763"/>
                  </a:cubicBezTo>
                  <a:cubicBezTo>
                    <a:pt x="1694" y="14731"/>
                    <a:pt x="1693" y="14656"/>
                    <a:pt x="1678" y="14627"/>
                  </a:cubicBezTo>
                  <a:cubicBezTo>
                    <a:pt x="1665" y="14599"/>
                    <a:pt x="1622" y="14560"/>
                    <a:pt x="1600" y="14546"/>
                  </a:cubicBezTo>
                  <a:cubicBezTo>
                    <a:pt x="1566" y="14527"/>
                    <a:pt x="1490" y="14532"/>
                    <a:pt x="1456" y="14516"/>
                  </a:cubicBezTo>
                  <a:cubicBezTo>
                    <a:pt x="1423" y="14502"/>
                    <a:pt x="1358" y="14465"/>
                    <a:pt x="1337" y="14429"/>
                  </a:cubicBezTo>
                  <a:cubicBezTo>
                    <a:pt x="1319" y="14399"/>
                    <a:pt x="1306" y="14320"/>
                    <a:pt x="1305" y="14282"/>
                  </a:cubicBezTo>
                  <a:cubicBezTo>
                    <a:pt x="1304" y="14254"/>
                    <a:pt x="1319" y="14200"/>
                    <a:pt x="1322" y="14172"/>
                  </a:cubicBezTo>
                  <a:cubicBezTo>
                    <a:pt x="1325" y="14152"/>
                    <a:pt x="1338" y="14106"/>
                    <a:pt x="1327" y="14092"/>
                  </a:cubicBezTo>
                  <a:cubicBezTo>
                    <a:pt x="1306" y="14061"/>
                    <a:pt x="1233" y="14100"/>
                    <a:pt x="1201" y="14099"/>
                  </a:cubicBezTo>
                  <a:cubicBezTo>
                    <a:pt x="1182" y="14098"/>
                    <a:pt x="1137" y="14106"/>
                    <a:pt x="1127" y="14085"/>
                  </a:cubicBezTo>
                  <a:cubicBezTo>
                    <a:pt x="1110" y="14054"/>
                    <a:pt x="1153" y="13973"/>
                    <a:pt x="1152" y="13935"/>
                  </a:cubicBezTo>
                  <a:cubicBezTo>
                    <a:pt x="1150" y="13903"/>
                    <a:pt x="1116" y="13847"/>
                    <a:pt x="1120" y="13815"/>
                  </a:cubicBezTo>
                  <a:cubicBezTo>
                    <a:pt x="1123" y="13782"/>
                    <a:pt x="1175" y="13741"/>
                    <a:pt x="1176" y="13708"/>
                  </a:cubicBezTo>
                  <a:cubicBezTo>
                    <a:pt x="1177" y="13666"/>
                    <a:pt x="1120" y="13605"/>
                    <a:pt x="1110" y="13565"/>
                  </a:cubicBezTo>
                  <a:cubicBezTo>
                    <a:pt x="1103" y="13537"/>
                    <a:pt x="1108" y="13476"/>
                    <a:pt x="1102" y="13448"/>
                  </a:cubicBezTo>
                  <a:cubicBezTo>
                    <a:pt x="1091" y="13398"/>
                    <a:pt x="1040" y="13316"/>
                    <a:pt x="1028" y="13267"/>
                  </a:cubicBezTo>
                  <a:cubicBezTo>
                    <a:pt x="1022" y="13244"/>
                    <a:pt x="1011" y="13192"/>
                    <a:pt x="1019" y="13171"/>
                  </a:cubicBezTo>
                  <a:cubicBezTo>
                    <a:pt x="1033" y="13130"/>
                    <a:pt x="1103" y="13098"/>
                    <a:pt x="1131" y="13075"/>
                  </a:cubicBezTo>
                  <a:cubicBezTo>
                    <a:pt x="1166" y="13045"/>
                    <a:pt x="1238" y="12989"/>
                    <a:pt x="1273" y="12959"/>
                  </a:cubicBezTo>
                  <a:cubicBezTo>
                    <a:pt x="1311" y="12926"/>
                    <a:pt x="1383" y="12855"/>
                    <a:pt x="1421" y="12823"/>
                  </a:cubicBezTo>
                  <a:cubicBezTo>
                    <a:pt x="1476" y="12778"/>
                    <a:pt x="1587" y="12697"/>
                    <a:pt x="1643" y="12656"/>
                  </a:cubicBezTo>
                  <a:cubicBezTo>
                    <a:pt x="1714" y="12606"/>
                    <a:pt x="1856" y="12510"/>
                    <a:pt x="1927" y="12465"/>
                  </a:cubicBezTo>
                  <a:cubicBezTo>
                    <a:pt x="2003" y="12416"/>
                    <a:pt x="2155" y="12319"/>
                    <a:pt x="2234" y="12278"/>
                  </a:cubicBezTo>
                  <a:cubicBezTo>
                    <a:pt x="2274" y="12257"/>
                    <a:pt x="2357" y="12221"/>
                    <a:pt x="2399" y="12207"/>
                  </a:cubicBezTo>
                  <a:cubicBezTo>
                    <a:pt x="2494" y="12174"/>
                    <a:pt x="2685" y="12123"/>
                    <a:pt x="2781" y="12106"/>
                  </a:cubicBezTo>
                  <a:cubicBezTo>
                    <a:pt x="2833" y="12097"/>
                    <a:pt x="2940" y="12104"/>
                    <a:pt x="2991" y="12087"/>
                  </a:cubicBezTo>
                  <a:cubicBezTo>
                    <a:pt x="3049" y="12066"/>
                    <a:pt x="3153" y="11976"/>
                    <a:pt x="3210" y="11953"/>
                  </a:cubicBezTo>
                  <a:cubicBezTo>
                    <a:pt x="3281" y="11923"/>
                    <a:pt x="3428" y="11899"/>
                    <a:pt x="3500" y="11883"/>
                  </a:cubicBezTo>
                  <a:cubicBezTo>
                    <a:pt x="3559" y="11872"/>
                    <a:pt x="3676" y="11852"/>
                    <a:pt x="3735" y="11841"/>
                  </a:cubicBezTo>
                  <a:cubicBezTo>
                    <a:pt x="3814" y="11827"/>
                    <a:pt x="3974" y="11792"/>
                    <a:pt x="4054" y="11786"/>
                  </a:cubicBezTo>
                  <a:cubicBezTo>
                    <a:pt x="4117" y="11781"/>
                    <a:pt x="4243" y="11775"/>
                    <a:pt x="4305" y="11790"/>
                  </a:cubicBezTo>
                  <a:cubicBezTo>
                    <a:pt x="4341" y="11799"/>
                    <a:pt x="4411" y="11835"/>
                    <a:pt x="4443" y="11857"/>
                  </a:cubicBezTo>
                  <a:cubicBezTo>
                    <a:pt x="4474" y="11878"/>
                    <a:pt x="4526" y="11941"/>
                    <a:pt x="4558" y="11962"/>
                  </a:cubicBezTo>
                  <a:cubicBezTo>
                    <a:pt x="4583" y="11979"/>
                    <a:pt x="4638" y="11996"/>
                    <a:pt x="4665" y="12010"/>
                  </a:cubicBezTo>
                  <a:cubicBezTo>
                    <a:pt x="4695" y="12027"/>
                    <a:pt x="4751" y="12071"/>
                    <a:pt x="4782" y="12084"/>
                  </a:cubicBezTo>
                  <a:cubicBezTo>
                    <a:pt x="4808" y="12095"/>
                    <a:pt x="4862" y="12111"/>
                    <a:pt x="4889" y="12106"/>
                  </a:cubicBezTo>
                  <a:cubicBezTo>
                    <a:pt x="4915" y="12102"/>
                    <a:pt x="4965" y="12074"/>
                    <a:pt x="4986" y="12053"/>
                  </a:cubicBezTo>
                  <a:cubicBezTo>
                    <a:pt x="5004" y="12034"/>
                    <a:pt x="5026" y="11976"/>
                    <a:pt x="5044" y="11957"/>
                  </a:cubicBezTo>
                  <a:cubicBezTo>
                    <a:pt x="5077" y="11921"/>
                    <a:pt x="5160" y="11883"/>
                    <a:pt x="5199" y="11859"/>
                  </a:cubicBezTo>
                  <a:cubicBezTo>
                    <a:pt x="5232" y="11839"/>
                    <a:pt x="5298" y="11797"/>
                    <a:pt x="5331" y="11777"/>
                  </a:cubicBezTo>
                  <a:cubicBezTo>
                    <a:pt x="5358" y="11760"/>
                    <a:pt x="5411" y="11723"/>
                    <a:pt x="5439" y="11712"/>
                  </a:cubicBezTo>
                  <a:cubicBezTo>
                    <a:pt x="5478" y="11698"/>
                    <a:pt x="5558" y="11697"/>
                    <a:pt x="5596" y="11683"/>
                  </a:cubicBezTo>
                  <a:cubicBezTo>
                    <a:pt x="5642" y="11668"/>
                    <a:pt x="5730" y="11618"/>
                    <a:pt x="5774" y="11594"/>
                  </a:cubicBezTo>
                  <a:cubicBezTo>
                    <a:pt x="5803" y="11579"/>
                    <a:pt x="5858" y="11541"/>
                    <a:pt x="5888" y="11530"/>
                  </a:cubicBezTo>
                  <a:cubicBezTo>
                    <a:pt x="5911" y="11521"/>
                    <a:pt x="5957" y="11515"/>
                    <a:pt x="5981" y="11512"/>
                  </a:cubicBezTo>
                  <a:cubicBezTo>
                    <a:pt x="6013" y="11508"/>
                    <a:pt x="6079" y="11512"/>
                    <a:pt x="6112" y="11508"/>
                  </a:cubicBezTo>
                  <a:cubicBezTo>
                    <a:pt x="6149" y="11503"/>
                    <a:pt x="6221" y="11484"/>
                    <a:pt x="6258" y="11476"/>
                  </a:cubicBezTo>
                  <a:cubicBezTo>
                    <a:pt x="6293" y="11468"/>
                    <a:pt x="6368" y="11465"/>
                    <a:pt x="6401" y="11443"/>
                  </a:cubicBezTo>
                  <a:cubicBezTo>
                    <a:pt x="6425" y="11426"/>
                    <a:pt x="6459" y="11363"/>
                    <a:pt x="6481" y="11341"/>
                  </a:cubicBezTo>
                  <a:cubicBezTo>
                    <a:pt x="6508" y="11314"/>
                    <a:pt x="6569" y="11275"/>
                    <a:pt x="6595" y="11249"/>
                  </a:cubicBezTo>
                  <a:cubicBezTo>
                    <a:pt x="6621" y="11225"/>
                    <a:pt x="6662" y="11160"/>
                    <a:pt x="6689" y="11140"/>
                  </a:cubicBezTo>
                  <a:cubicBezTo>
                    <a:pt x="6712" y="11124"/>
                    <a:pt x="6768" y="11123"/>
                    <a:pt x="6790" y="11105"/>
                  </a:cubicBezTo>
                  <a:cubicBezTo>
                    <a:pt x="6824" y="11076"/>
                    <a:pt x="6866" y="10978"/>
                    <a:pt x="6895" y="10940"/>
                  </a:cubicBezTo>
                  <a:cubicBezTo>
                    <a:pt x="6917" y="10912"/>
                    <a:pt x="6973" y="10871"/>
                    <a:pt x="6990" y="10838"/>
                  </a:cubicBezTo>
                  <a:cubicBezTo>
                    <a:pt x="7013" y="10791"/>
                    <a:pt x="7025" y="10676"/>
                    <a:pt x="7039" y="10624"/>
                  </a:cubicBezTo>
                  <a:cubicBezTo>
                    <a:pt x="7051" y="10580"/>
                    <a:pt x="7072" y="10491"/>
                    <a:pt x="7091" y="10454"/>
                  </a:cubicBezTo>
                  <a:cubicBezTo>
                    <a:pt x="7109" y="10423"/>
                    <a:pt x="7160" y="10382"/>
                    <a:pt x="7181" y="10354"/>
                  </a:cubicBezTo>
                  <a:cubicBezTo>
                    <a:pt x="7212" y="10313"/>
                    <a:pt x="7262" y="10216"/>
                    <a:pt x="7293" y="10174"/>
                  </a:cubicBezTo>
                  <a:cubicBezTo>
                    <a:pt x="7318" y="10140"/>
                    <a:pt x="7377" y="10086"/>
                    <a:pt x="7400" y="10049"/>
                  </a:cubicBezTo>
                  <a:cubicBezTo>
                    <a:pt x="7418" y="10020"/>
                    <a:pt x="7442" y="9949"/>
                    <a:pt x="7460" y="9918"/>
                  </a:cubicBezTo>
                  <a:cubicBezTo>
                    <a:pt x="7480" y="9882"/>
                    <a:pt x="7524" y="9812"/>
                    <a:pt x="7552" y="9787"/>
                  </a:cubicBezTo>
                  <a:cubicBezTo>
                    <a:pt x="7574" y="9766"/>
                    <a:pt x="7624" y="9732"/>
                    <a:pt x="7650" y="9731"/>
                  </a:cubicBezTo>
                  <a:cubicBezTo>
                    <a:pt x="7669" y="9730"/>
                    <a:pt x="7703" y="9765"/>
                    <a:pt x="7721" y="9767"/>
                  </a:cubicBezTo>
                  <a:cubicBezTo>
                    <a:pt x="7747" y="9770"/>
                    <a:pt x="7798" y="9756"/>
                    <a:pt x="7821" y="9740"/>
                  </a:cubicBezTo>
                  <a:cubicBezTo>
                    <a:pt x="7851" y="9720"/>
                    <a:pt x="7896" y="9649"/>
                    <a:pt x="7921" y="9617"/>
                  </a:cubicBezTo>
                  <a:cubicBezTo>
                    <a:pt x="7943" y="9590"/>
                    <a:pt x="7994" y="9542"/>
                    <a:pt x="8007" y="9506"/>
                  </a:cubicBezTo>
                  <a:cubicBezTo>
                    <a:pt x="8028" y="9447"/>
                    <a:pt x="8028" y="9311"/>
                    <a:pt x="8023" y="9246"/>
                  </a:cubicBezTo>
                  <a:cubicBezTo>
                    <a:pt x="8020" y="9192"/>
                    <a:pt x="7996" y="9090"/>
                    <a:pt x="7986" y="9039"/>
                  </a:cubicBezTo>
                  <a:cubicBezTo>
                    <a:pt x="7973" y="8979"/>
                    <a:pt x="7945" y="8860"/>
                    <a:pt x="7927" y="8803"/>
                  </a:cubicBezTo>
                  <a:cubicBezTo>
                    <a:pt x="7916" y="8766"/>
                    <a:pt x="7890" y="8695"/>
                    <a:pt x="7875" y="8660"/>
                  </a:cubicBezTo>
                  <a:cubicBezTo>
                    <a:pt x="7858" y="8620"/>
                    <a:pt x="7814" y="8546"/>
                    <a:pt x="7801" y="8502"/>
                  </a:cubicBezTo>
                  <a:cubicBezTo>
                    <a:pt x="7788" y="8460"/>
                    <a:pt x="7791" y="8361"/>
                    <a:pt x="7771" y="8324"/>
                  </a:cubicBezTo>
                  <a:cubicBezTo>
                    <a:pt x="7745" y="8277"/>
                    <a:pt x="7653" y="8248"/>
                    <a:pt x="7621" y="8208"/>
                  </a:cubicBezTo>
                  <a:cubicBezTo>
                    <a:pt x="7604" y="8188"/>
                    <a:pt x="7573" y="8142"/>
                    <a:pt x="7570" y="8113"/>
                  </a:cubicBezTo>
                  <a:cubicBezTo>
                    <a:pt x="7567" y="8080"/>
                    <a:pt x="7587" y="8014"/>
                    <a:pt x="7604" y="7991"/>
                  </a:cubicBezTo>
                  <a:cubicBezTo>
                    <a:pt x="7620" y="7970"/>
                    <a:pt x="7666" y="7953"/>
                    <a:pt x="7689" y="7948"/>
                  </a:cubicBezTo>
                  <a:cubicBezTo>
                    <a:pt x="7707" y="7944"/>
                    <a:pt x="7745" y="7966"/>
                    <a:pt x="7762" y="7954"/>
                  </a:cubicBezTo>
                  <a:cubicBezTo>
                    <a:pt x="7778" y="7943"/>
                    <a:pt x="7787" y="7888"/>
                    <a:pt x="7799" y="7869"/>
                  </a:cubicBezTo>
                  <a:cubicBezTo>
                    <a:pt x="7814" y="7846"/>
                    <a:pt x="7862" y="7821"/>
                    <a:pt x="7873" y="7794"/>
                  </a:cubicBezTo>
                  <a:cubicBezTo>
                    <a:pt x="7887" y="7762"/>
                    <a:pt x="7893" y="7681"/>
                    <a:pt x="7887" y="7644"/>
                  </a:cubicBezTo>
                  <a:cubicBezTo>
                    <a:pt x="7879" y="7606"/>
                    <a:pt x="7842" y="7540"/>
                    <a:pt x="7819" y="7515"/>
                  </a:cubicBezTo>
                  <a:cubicBezTo>
                    <a:pt x="7798" y="7492"/>
                    <a:pt x="7745" y="7462"/>
                    <a:pt x="7717" y="7454"/>
                  </a:cubicBezTo>
                  <a:cubicBezTo>
                    <a:pt x="7687" y="7445"/>
                    <a:pt x="7626" y="7445"/>
                    <a:pt x="7596" y="7452"/>
                  </a:cubicBezTo>
                  <a:cubicBezTo>
                    <a:pt x="7571" y="7458"/>
                    <a:pt x="7524" y="7512"/>
                    <a:pt x="7501" y="7497"/>
                  </a:cubicBezTo>
                  <a:cubicBezTo>
                    <a:pt x="7481" y="7484"/>
                    <a:pt x="7486" y="7410"/>
                    <a:pt x="7471" y="7389"/>
                  </a:cubicBezTo>
                  <a:cubicBezTo>
                    <a:pt x="7452" y="7362"/>
                    <a:pt x="7387" y="7359"/>
                    <a:pt x="7371" y="7328"/>
                  </a:cubicBezTo>
                  <a:cubicBezTo>
                    <a:pt x="7359" y="7306"/>
                    <a:pt x="7374" y="7245"/>
                    <a:pt x="7366" y="7220"/>
                  </a:cubicBezTo>
                  <a:cubicBezTo>
                    <a:pt x="7361" y="7204"/>
                    <a:pt x="7342" y="7179"/>
                    <a:pt x="7331" y="7170"/>
                  </a:cubicBezTo>
                  <a:cubicBezTo>
                    <a:pt x="7308" y="7151"/>
                    <a:pt x="7250" y="7151"/>
                    <a:pt x="7226" y="7133"/>
                  </a:cubicBezTo>
                  <a:cubicBezTo>
                    <a:pt x="7212" y="7123"/>
                    <a:pt x="7192" y="7091"/>
                    <a:pt x="7182" y="7074"/>
                  </a:cubicBezTo>
                  <a:cubicBezTo>
                    <a:pt x="7166" y="7050"/>
                    <a:pt x="7134" y="6998"/>
                    <a:pt x="7127" y="6966"/>
                  </a:cubicBezTo>
                  <a:cubicBezTo>
                    <a:pt x="7121" y="6935"/>
                    <a:pt x="7129" y="6870"/>
                    <a:pt x="7135" y="6839"/>
                  </a:cubicBezTo>
                  <a:cubicBezTo>
                    <a:pt x="7140" y="6812"/>
                    <a:pt x="7162" y="6762"/>
                    <a:pt x="7169" y="6735"/>
                  </a:cubicBezTo>
                  <a:cubicBezTo>
                    <a:pt x="7178" y="6701"/>
                    <a:pt x="7192" y="6629"/>
                    <a:pt x="7196" y="6592"/>
                  </a:cubicBezTo>
                  <a:cubicBezTo>
                    <a:pt x="7200" y="6568"/>
                    <a:pt x="7196" y="6517"/>
                    <a:pt x="7204" y="6495"/>
                  </a:cubicBezTo>
                  <a:cubicBezTo>
                    <a:pt x="7211" y="6475"/>
                    <a:pt x="7238" y="6440"/>
                    <a:pt x="7253" y="6432"/>
                  </a:cubicBezTo>
                  <a:cubicBezTo>
                    <a:pt x="7271" y="6422"/>
                    <a:pt x="7314" y="6438"/>
                    <a:pt x="7333" y="6428"/>
                  </a:cubicBezTo>
                  <a:cubicBezTo>
                    <a:pt x="7357" y="6416"/>
                    <a:pt x="7396" y="6362"/>
                    <a:pt x="7417" y="6338"/>
                  </a:cubicBezTo>
                  <a:cubicBezTo>
                    <a:pt x="7440" y="6312"/>
                    <a:pt x="7493" y="6267"/>
                    <a:pt x="7508" y="6231"/>
                  </a:cubicBezTo>
                  <a:cubicBezTo>
                    <a:pt x="7520" y="6203"/>
                    <a:pt x="7532" y="6134"/>
                    <a:pt x="7528" y="6102"/>
                  </a:cubicBezTo>
                  <a:cubicBezTo>
                    <a:pt x="7525" y="6082"/>
                    <a:pt x="7501" y="6054"/>
                    <a:pt x="7498" y="6035"/>
                  </a:cubicBezTo>
                  <a:cubicBezTo>
                    <a:pt x="7494" y="6003"/>
                    <a:pt x="7499" y="5934"/>
                    <a:pt x="7513" y="5908"/>
                  </a:cubicBezTo>
                  <a:cubicBezTo>
                    <a:pt x="7527" y="5882"/>
                    <a:pt x="7579" y="5872"/>
                    <a:pt x="7597" y="5851"/>
                  </a:cubicBezTo>
                  <a:cubicBezTo>
                    <a:pt x="7615" y="5829"/>
                    <a:pt x="7636" y="5766"/>
                    <a:pt x="7652" y="5741"/>
                  </a:cubicBezTo>
                  <a:cubicBezTo>
                    <a:pt x="7677" y="5699"/>
                    <a:pt x="7734" y="5622"/>
                    <a:pt x="7765" y="5587"/>
                  </a:cubicBezTo>
                  <a:cubicBezTo>
                    <a:pt x="7783" y="5567"/>
                    <a:pt x="7819" y="5529"/>
                    <a:pt x="7839" y="5517"/>
                  </a:cubicBezTo>
                  <a:cubicBezTo>
                    <a:pt x="7857" y="5506"/>
                    <a:pt x="7898" y="5507"/>
                    <a:pt x="7916" y="5497"/>
                  </a:cubicBezTo>
                  <a:cubicBezTo>
                    <a:pt x="7940" y="5483"/>
                    <a:pt x="7982" y="5441"/>
                    <a:pt x="8000" y="5417"/>
                  </a:cubicBezTo>
                  <a:cubicBezTo>
                    <a:pt x="8033" y="5373"/>
                    <a:pt x="8082" y="5269"/>
                    <a:pt x="8107" y="5216"/>
                  </a:cubicBezTo>
                  <a:cubicBezTo>
                    <a:pt x="8124" y="5180"/>
                    <a:pt x="8160" y="5107"/>
                    <a:pt x="8171" y="5066"/>
                  </a:cubicBezTo>
                  <a:cubicBezTo>
                    <a:pt x="8183" y="5021"/>
                    <a:pt x="8190" y="4923"/>
                    <a:pt x="8195" y="4876"/>
                  </a:cubicBezTo>
                  <a:cubicBezTo>
                    <a:pt x="8202" y="4824"/>
                    <a:pt x="8212" y="4720"/>
                    <a:pt x="8221" y="4669"/>
                  </a:cubicBezTo>
                  <a:cubicBezTo>
                    <a:pt x="8226" y="4632"/>
                    <a:pt x="8236" y="4559"/>
                    <a:pt x="8247" y="4525"/>
                  </a:cubicBezTo>
                  <a:cubicBezTo>
                    <a:pt x="8266" y="4469"/>
                    <a:pt x="8323" y="4370"/>
                    <a:pt x="8349" y="4318"/>
                  </a:cubicBezTo>
                  <a:cubicBezTo>
                    <a:pt x="8371" y="4273"/>
                    <a:pt x="8418" y="4185"/>
                    <a:pt x="8438" y="4138"/>
                  </a:cubicBezTo>
                  <a:cubicBezTo>
                    <a:pt x="8457" y="4093"/>
                    <a:pt x="8487" y="3997"/>
                    <a:pt x="8505" y="3951"/>
                  </a:cubicBezTo>
                  <a:cubicBezTo>
                    <a:pt x="8526" y="3896"/>
                    <a:pt x="8575" y="3790"/>
                    <a:pt x="8594" y="3734"/>
                  </a:cubicBezTo>
                  <a:cubicBezTo>
                    <a:pt x="8607" y="3695"/>
                    <a:pt x="8621" y="3611"/>
                    <a:pt x="8636" y="3574"/>
                  </a:cubicBezTo>
                  <a:cubicBezTo>
                    <a:pt x="8661" y="3512"/>
                    <a:pt x="8730" y="3406"/>
                    <a:pt x="8762" y="3350"/>
                  </a:cubicBezTo>
                  <a:cubicBezTo>
                    <a:pt x="8787" y="3305"/>
                    <a:pt x="8842" y="3220"/>
                    <a:pt x="8861" y="3169"/>
                  </a:cubicBezTo>
                  <a:cubicBezTo>
                    <a:pt x="8875" y="3133"/>
                    <a:pt x="8880" y="3047"/>
                    <a:pt x="8896" y="3012"/>
                  </a:cubicBezTo>
                  <a:cubicBezTo>
                    <a:pt x="8908" y="2986"/>
                    <a:pt x="8948" y="2951"/>
                    <a:pt x="8965" y="2929"/>
                  </a:cubicBezTo>
                  <a:cubicBezTo>
                    <a:pt x="8988" y="2900"/>
                    <a:pt x="9033" y="2840"/>
                    <a:pt x="9052" y="2805"/>
                  </a:cubicBezTo>
                  <a:cubicBezTo>
                    <a:pt x="9067" y="2777"/>
                    <a:pt x="9093" y="2715"/>
                    <a:pt x="9103" y="2682"/>
                  </a:cubicBezTo>
                  <a:cubicBezTo>
                    <a:pt x="9113" y="2651"/>
                    <a:pt x="9121" y="2582"/>
                    <a:pt x="9133" y="2552"/>
                  </a:cubicBezTo>
                  <a:cubicBezTo>
                    <a:pt x="9144" y="2523"/>
                    <a:pt x="9176" y="2474"/>
                    <a:pt x="9192" y="2452"/>
                  </a:cubicBezTo>
                  <a:cubicBezTo>
                    <a:pt x="9214" y="2422"/>
                    <a:pt x="9267" y="2377"/>
                    <a:pt x="9292" y="2352"/>
                  </a:cubicBezTo>
                  <a:cubicBezTo>
                    <a:pt x="9315" y="2326"/>
                    <a:pt x="9361" y="2278"/>
                    <a:pt x="9383" y="2251"/>
                  </a:cubicBezTo>
                  <a:cubicBezTo>
                    <a:pt x="9398" y="2232"/>
                    <a:pt x="9428" y="2191"/>
                    <a:pt x="9440" y="2168"/>
                  </a:cubicBezTo>
                  <a:cubicBezTo>
                    <a:pt x="9452" y="2143"/>
                    <a:pt x="9464" y="2085"/>
                    <a:pt x="9477" y="2061"/>
                  </a:cubicBezTo>
                  <a:cubicBezTo>
                    <a:pt x="9484" y="2047"/>
                    <a:pt x="9504" y="2024"/>
                    <a:pt x="9514" y="2014"/>
                  </a:cubicBezTo>
                  <a:cubicBezTo>
                    <a:pt x="9540" y="1990"/>
                    <a:pt x="9599" y="1959"/>
                    <a:pt x="9625" y="1937"/>
                  </a:cubicBezTo>
                  <a:cubicBezTo>
                    <a:pt x="9644" y="1922"/>
                    <a:pt x="9682" y="1892"/>
                    <a:pt x="9697" y="1871"/>
                  </a:cubicBezTo>
                  <a:cubicBezTo>
                    <a:pt x="9712" y="1849"/>
                    <a:pt x="9733" y="1797"/>
                    <a:pt x="9742" y="1770"/>
                  </a:cubicBezTo>
                  <a:cubicBezTo>
                    <a:pt x="9749" y="1744"/>
                    <a:pt x="9751" y="1684"/>
                    <a:pt x="9762" y="1660"/>
                  </a:cubicBezTo>
                  <a:cubicBezTo>
                    <a:pt x="9770" y="1641"/>
                    <a:pt x="9795" y="1609"/>
                    <a:pt x="9811" y="1600"/>
                  </a:cubicBezTo>
                  <a:cubicBezTo>
                    <a:pt x="9828" y="1589"/>
                    <a:pt x="9869" y="1595"/>
                    <a:pt x="9887" y="1590"/>
                  </a:cubicBezTo>
                  <a:cubicBezTo>
                    <a:pt x="9903" y="1586"/>
                    <a:pt x="9937" y="1584"/>
                    <a:pt x="9949" y="1570"/>
                  </a:cubicBezTo>
                  <a:cubicBezTo>
                    <a:pt x="9963" y="1554"/>
                    <a:pt x="9964" y="1497"/>
                    <a:pt x="9976" y="1480"/>
                  </a:cubicBezTo>
                  <a:cubicBezTo>
                    <a:pt x="9990" y="1461"/>
                    <a:pt x="10030" y="1449"/>
                    <a:pt x="10046" y="1434"/>
                  </a:cubicBezTo>
                  <a:cubicBezTo>
                    <a:pt x="10068" y="1415"/>
                    <a:pt x="10100" y="1356"/>
                    <a:pt x="10122" y="1341"/>
                  </a:cubicBezTo>
                  <a:cubicBezTo>
                    <a:pt x="10147" y="1324"/>
                    <a:pt x="10203" y="1307"/>
                    <a:pt x="10231" y="1310"/>
                  </a:cubicBezTo>
                  <a:cubicBezTo>
                    <a:pt x="10258" y="1312"/>
                    <a:pt x="10307" y="1358"/>
                    <a:pt x="10333" y="1359"/>
                  </a:cubicBezTo>
                  <a:cubicBezTo>
                    <a:pt x="10353" y="1359"/>
                    <a:pt x="10388" y="1336"/>
                    <a:pt x="10406" y="1327"/>
                  </a:cubicBezTo>
                  <a:cubicBezTo>
                    <a:pt x="10441" y="1311"/>
                    <a:pt x="10512" y="1274"/>
                    <a:pt x="10548" y="1261"/>
                  </a:cubicBezTo>
                  <a:cubicBezTo>
                    <a:pt x="10708" y="1202"/>
                    <a:pt x="11201" y="1091"/>
                    <a:pt x="11201" y="1091"/>
                  </a:cubicBezTo>
                  <a:lnTo>
                    <a:pt x="12144" y="681"/>
                  </a:lnTo>
                  <a:lnTo>
                    <a:pt x="13773" y="0"/>
                  </a:lnTo>
                  <a:lnTo>
                    <a:pt x="13774" y="0"/>
                  </a:lnTo>
                  <a:cubicBezTo>
                    <a:pt x="13787" y="58"/>
                    <a:pt x="13804" y="128"/>
                    <a:pt x="13815" y="161"/>
                  </a:cubicBezTo>
                  <a:cubicBezTo>
                    <a:pt x="13823" y="184"/>
                    <a:pt x="13845" y="225"/>
                    <a:pt x="13853" y="248"/>
                  </a:cubicBezTo>
                  <a:cubicBezTo>
                    <a:pt x="13865" y="288"/>
                    <a:pt x="13892" y="371"/>
                    <a:pt x="13889" y="414"/>
                  </a:cubicBezTo>
                  <a:cubicBezTo>
                    <a:pt x="13888" y="445"/>
                    <a:pt x="13853" y="495"/>
                    <a:pt x="13847" y="525"/>
                  </a:cubicBezTo>
                  <a:cubicBezTo>
                    <a:pt x="13837" y="580"/>
                    <a:pt x="13840" y="695"/>
                    <a:pt x="13845" y="752"/>
                  </a:cubicBezTo>
                  <a:cubicBezTo>
                    <a:pt x="13848" y="785"/>
                    <a:pt x="13852" y="858"/>
                    <a:pt x="13870" y="882"/>
                  </a:cubicBezTo>
                  <a:cubicBezTo>
                    <a:pt x="13890" y="910"/>
                    <a:pt x="13960" y="898"/>
                    <a:pt x="13983" y="922"/>
                  </a:cubicBezTo>
                  <a:cubicBezTo>
                    <a:pt x="14001" y="940"/>
                    <a:pt x="14026" y="996"/>
                    <a:pt x="14028" y="1026"/>
                  </a:cubicBezTo>
                  <a:cubicBezTo>
                    <a:pt x="14030" y="1061"/>
                    <a:pt x="13995" y="1124"/>
                    <a:pt x="13993" y="1159"/>
                  </a:cubicBezTo>
                  <a:cubicBezTo>
                    <a:pt x="13991" y="1211"/>
                    <a:pt x="14013" y="1311"/>
                    <a:pt x="14026" y="1360"/>
                  </a:cubicBezTo>
                  <a:cubicBezTo>
                    <a:pt x="14037" y="1404"/>
                    <a:pt x="14084" y="1480"/>
                    <a:pt x="14090" y="1526"/>
                  </a:cubicBezTo>
                  <a:cubicBezTo>
                    <a:pt x="14101" y="1609"/>
                    <a:pt x="14047" y="1775"/>
                    <a:pt x="14058" y="1857"/>
                  </a:cubicBezTo>
                  <a:cubicBezTo>
                    <a:pt x="14062" y="1894"/>
                    <a:pt x="14091" y="1962"/>
                    <a:pt x="14110" y="1991"/>
                  </a:cubicBezTo>
                  <a:cubicBezTo>
                    <a:pt x="14128" y="2020"/>
                    <a:pt x="14175" y="2066"/>
                    <a:pt x="14199" y="2087"/>
                  </a:cubicBezTo>
                  <a:cubicBezTo>
                    <a:pt x="14223" y="2109"/>
                    <a:pt x="14279" y="2137"/>
                    <a:pt x="14300" y="2164"/>
                  </a:cubicBezTo>
                  <a:cubicBezTo>
                    <a:pt x="14317" y="2186"/>
                    <a:pt x="14340" y="2243"/>
                    <a:pt x="14352" y="2271"/>
                  </a:cubicBezTo>
                  <a:cubicBezTo>
                    <a:pt x="14368" y="2308"/>
                    <a:pt x="14392" y="2388"/>
                    <a:pt x="14408" y="2425"/>
                  </a:cubicBezTo>
                  <a:cubicBezTo>
                    <a:pt x="14424" y="2457"/>
                    <a:pt x="14466" y="2512"/>
                    <a:pt x="14476" y="2548"/>
                  </a:cubicBezTo>
                  <a:cubicBezTo>
                    <a:pt x="14496" y="2627"/>
                    <a:pt x="14498" y="2800"/>
                    <a:pt x="14488" y="2882"/>
                  </a:cubicBezTo>
                  <a:cubicBezTo>
                    <a:pt x="14483" y="2918"/>
                    <a:pt x="14444" y="2983"/>
                    <a:pt x="14448" y="3019"/>
                  </a:cubicBezTo>
                  <a:cubicBezTo>
                    <a:pt x="14451" y="3042"/>
                    <a:pt x="14487" y="3068"/>
                    <a:pt x="14493" y="3089"/>
                  </a:cubicBezTo>
                  <a:cubicBezTo>
                    <a:pt x="14503" y="3128"/>
                    <a:pt x="14479" y="3215"/>
                    <a:pt x="14490" y="3253"/>
                  </a:cubicBezTo>
                  <a:cubicBezTo>
                    <a:pt x="14505" y="3306"/>
                    <a:pt x="14592" y="3366"/>
                    <a:pt x="14604" y="3420"/>
                  </a:cubicBezTo>
                  <a:cubicBezTo>
                    <a:pt x="14614" y="3467"/>
                    <a:pt x="14597" y="3569"/>
                    <a:pt x="14582" y="3614"/>
                  </a:cubicBezTo>
                  <a:cubicBezTo>
                    <a:pt x="14568" y="3657"/>
                    <a:pt x="14504" y="3715"/>
                    <a:pt x="14493" y="3761"/>
                  </a:cubicBezTo>
                  <a:cubicBezTo>
                    <a:pt x="14479" y="3820"/>
                    <a:pt x="14507" y="3948"/>
                    <a:pt x="14503" y="4011"/>
                  </a:cubicBezTo>
                  <a:cubicBezTo>
                    <a:pt x="14499" y="4060"/>
                    <a:pt x="14463" y="4153"/>
                    <a:pt x="14468" y="4201"/>
                  </a:cubicBezTo>
                  <a:cubicBezTo>
                    <a:pt x="14472" y="4241"/>
                    <a:pt x="14520" y="4302"/>
                    <a:pt x="14525" y="4341"/>
                  </a:cubicBezTo>
                  <a:cubicBezTo>
                    <a:pt x="14529" y="4374"/>
                    <a:pt x="14509" y="4439"/>
                    <a:pt x="14508" y="4472"/>
                  </a:cubicBezTo>
                  <a:cubicBezTo>
                    <a:pt x="14507" y="4505"/>
                    <a:pt x="14507" y="4574"/>
                    <a:pt x="14520" y="4602"/>
                  </a:cubicBezTo>
                  <a:cubicBezTo>
                    <a:pt x="14529" y="4622"/>
                    <a:pt x="14564" y="4640"/>
                    <a:pt x="14577" y="4656"/>
                  </a:cubicBezTo>
                  <a:cubicBezTo>
                    <a:pt x="14592" y="4673"/>
                    <a:pt x="14624" y="4708"/>
                    <a:pt x="14634" y="4732"/>
                  </a:cubicBezTo>
                  <a:cubicBezTo>
                    <a:pt x="14656" y="4787"/>
                    <a:pt x="14667" y="4915"/>
                    <a:pt x="14676" y="4976"/>
                  </a:cubicBezTo>
                  <a:cubicBezTo>
                    <a:pt x="14681" y="5012"/>
                    <a:pt x="14684" y="5085"/>
                    <a:pt x="14693" y="5119"/>
                  </a:cubicBezTo>
                  <a:cubicBezTo>
                    <a:pt x="14699" y="5143"/>
                    <a:pt x="14718" y="5188"/>
                    <a:pt x="14731" y="5207"/>
                  </a:cubicBezTo>
                  <a:cubicBezTo>
                    <a:pt x="14750" y="5236"/>
                    <a:pt x="14808" y="5269"/>
                    <a:pt x="14827" y="5300"/>
                  </a:cubicBezTo>
                  <a:cubicBezTo>
                    <a:pt x="14845" y="5330"/>
                    <a:pt x="14874" y="5401"/>
                    <a:pt x="14876" y="5440"/>
                  </a:cubicBezTo>
                  <a:cubicBezTo>
                    <a:pt x="14878" y="5477"/>
                    <a:pt x="14838" y="5544"/>
                    <a:pt x="14842" y="5581"/>
                  </a:cubicBezTo>
                  <a:cubicBezTo>
                    <a:pt x="14844" y="5607"/>
                    <a:pt x="14871" y="5652"/>
                    <a:pt x="14886" y="5671"/>
                  </a:cubicBezTo>
                  <a:cubicBezTo>
                    <a:pt x="14905" y="5695"/>
                    <a:pt x="14959" y="5716"/>
                    <a:pt x="14978" y="5741"/>
                  </a:cubicBezTo>
                  <a:cubicBezTo>
                    <a:pt x="14992" y="5760"/>
                    <a:pt x="15014" y="5808"/>
                    <a:pt x="15020" y="5834"/>
                  </a:cubicBezTo>
                  <a:cubicBezTo>
                    <a:pt x="15030" y="5882"/>
                    <a:pt x="15033" y="5986"/>
                    <a:pt x="15022" y="6035"/>
                  </a:cubicBezTo>
                  <a:cubicBezTo>
                    <a:pt x="15014" y="6074"/>
                    <a:pt x="14964" y="6132"/>
                    <a:pt x="14955" y="6171"/>
                  </a:cubicBezTo>
                  <a:cubicBezTo>
                    <a:pt x="14937" y="6252"/>
                    <a:pt x="14946" y="6425"/>
                    <a:pt x="14950" y="6508"/>
                  </a:cubicBezTo>
                  <a:cubicBezTo>
                    <a:pt x="14953" y="6551"/>
                    <a:pt x="14962" y="6636"/>
                    <a:pt x="14974" y="6676"/>
                  </a:cubicBezTo>
                  <a:cubicBezTo>
                    <a:pt x="14985" y="6711"/>
                    <a:pt x="15010" y="6788"/>
                    <a:pt x="15035" y="6802"/>
                  </a:cubicBezTo>
                  <a:cubicBezTo>
                    <a:pt x="15057" y="6814"/>
                    <a:pt x="15110" y="6799"/>
                    <a:pt x="15125" y="6776"/>
                  </a:cubicBezTo>
                  <a:cubicBezTo>
                    <a:pt x="15139" y="6753"/>
                    <a:pt x="15133" y="6686"/>
                    <a:pt x="15133" y="6655"/>
                  </a:cubicBezTo>
                  <a:cubicBezTo>
                    <a:pt x="15133" y="6629"/>
                    <a:pt x="15119" y="6574"/>
                    <a:pt x="15126" y="6549"/>
                  </a:cubicBezTo>
                  <a:cubicBezTo>
                    <a:pt x="15132" y="6527"/>
                    <a:pt x="15158" y="6491"/>
                    <a:pt x="15173" y="6480"/>
                  </a:cubicBezTo>
                  <a:cubicBezTo>
                    <a:pt x="15192" y="6466"/>
                    <a:pt x="15238" y="6453"/>
                    <a:pt x="15258" y="6462"/>
                  </a:cubicBezTo>
                  <a:cubicBezTo>
                    <a:pt x="15275" y="6469"/>
                    <a:pt x="15298" y="6509"/>
                    <a:pt x="15308" y="6529"/>
                  </a:cubicBezTo>
                  <a:cubicBezTo>
                    <a:pt x="15319" y="6551"/>
                    <a:pt x="15325" y="6611"/>
                    <a:pt x="15340" y="6627"/>
                  </a:cubicBezTo>
                  <a:cubicBezTo>
                    <a:pt x="15358" y="6646"/>
                    <a:pt x="15410" y="6631"/>
                    <a:pt x="15430" y="6645"/>
                  </a:cubicBezTo>
                  <a:cubicBezTo>
                    <a:pt x="15457" y="6665"/>
                    <a:pt x="15514" y="6766"/>
                    <a:pt x="15514" y="6766"/>
                  </a:cubicBezTo>
                  <a:lnTo>
                    <a:pt x="16103" y="9931"/>
                  </a:lnTo>
                  <a:lnTo>
                    <a:pt x="16103" y="10265"/>
                  </a:lnTo>
                  <a:lnTo>
                    <a:pt x="16256" y="10552"/>
                  </a:lnTo>
                  <a:lnTo>
                    <a:pt x="16256" y="10554"/>
                  </a:lnTo>
                  <a:lnTo>
                    <a:pt x="16296" y="13892"/>
                  </a:lnTo>
                  <a:lnTo>
                    <a:pt x="16397" y="14074"/>
                  </a:lnTo>
                  <a:lnTo>
                    <a:pt x="16415" y="14106"/>
                  </a:lnTo>
                  <a:lnTo>
                    <a:pt x="16969" y="17611"/>
                  </a:lnTo>
                  <a:lnTo>
                    <a:pt x="17238" y="17968"/>
                  </a:lnTo>
                  <a:lnTo>
                    <a:pt x="16706" y="18754"/>
                  </a:lnTo>
                  <a:lnTo>
                    <a:pt x="16969" y="19059"/>
                  </a:lnTo>
                  <a:cubicBezTo>
                    <a:pt x="16969" y="19059"/>
                    <a:pt x="16947" y="19205"/>
                    <a:pt x="16969" y="19239"/>
                  </a:cubicBezTo>
                  <a:cubicBezTo>
                    <a:pt x="16977" y="19252"/>
                    <a:pt x="17004" y="19248"/>
                    <a:pt x="17026" y="19247"/>
                  </a:cubicBezTo>
                  <a:cubicBezTo>
                    <a:pt x="17026" y="19248"/>
                    <a:pt x="17026" y="19250"/>
                    <a:pt x="17026" y="19251"/>
                  </a:cubicBezTo>
                  <a:cubicBezTo>
                    <a:pt x="17022" y="19276"/>
                    <a:pt x="16997" y="19317"/>
                    <a:pt x="16991" y="19341"/>
                  </a:cubicBezTo>
                  <a:cubicBezTo>
                    <a:pt x="16984" y="19368"/>
                    <a:pt x="16984" y="19427"/>
                    <a:pt x="16974" y="19452"/>
                  </a:cubicBezTo>
                  <a:cubicBezTo>
                    <a:pt x="16959" y="19488"/>
                    <a:pt x="16903" y="19535"/>
                    <a:pt x="16885" y="19568"/>
                  </a:cubicBezTo>
                  <a:cubicBezTo>
                    <a:pt x="16862" y="19608"/>
                    <a:pt x="16824" y="19695"/>
                    <a:pt x="16813" y="19742"/>
                  </a:cubicBezTo>
                  <a:cubicBezTo>
                    <a:pt x="16808" y="19764"/>
                    <a:pt x="16804" y="19810"/>
                    <a:pt x="16805" y="19832"/>
                  </a:cubicBezTo>
                  <a:cubicBezTo>
                    <a:pt x="16807" y="19861"/>
                    <a:pt x="16830" y="19917"/>
                    <a:pt x="16828" y="19946"/>
                  </a:cubicBezTo>
                  <a:cubicBezTo>
                    <a:pt x="16827" y="19966"/>
                    <a:pt x="16810" y="20004"/>
                    <a:pt x="16801" y="20019"/>
                  </a:cubicBezTo>
                  <a:cubicBezTo>
                    <a:pt x="16791" y="20036"/>
                    <a:pt x="16755" y="20049"/>
                    <a:pt x="16751" y="20069"/>
                  </a:cubicBezTo>
                  <a:cubicBezTo>
                    <a:pt x="16745" y="20106"/>
                    <a:pt x="16785" y="20177"/>
                    <a:pt x="16805" y="20203"/>
                  </a:cubicBezTo>
                  <a:cubicBezTo>
                    <a:pt x="16823" y="20225"/>
                    <a:pt x="16869" y="20262"/>
                    <a:pt x="16892" y="20256"/>
                  </a:cubicBezTo>
                  <a:cubicBezTo>
                    <a:pt x="16908" y="20252"/>
                    <a:pt x="16931" y="20216"/>
                    <a:pt x="16937" y="20196"/>
                  </a:cubicBezTo>
                  <a:cubicBezTo>
                    <a:pt x="16945" y="20160"/>
                    <a:pt x="16910" y="20082"/>
                    <a:pt x="16919" y="20046"/>
                  </a:cubicBezTo>
                  <a:cubicBezTo>
                    <a:pt x="16923" y="20030"/>
                    <a:pt x="16952" y="20018"/>
                    <a:pt x="16956" y="20003"/>
                  </a:cubicBezTo>
                  <a:cubicBezTo>
                    <a:pt x="16966" y="19967"/>
                    <a:pt x="16938" y="19889"/>
                    <a:pt x="16944" y="19852"/>
                  </a:cubicBezTo>
                  <a:cubicBezTo>
                    <a:pt x="16947" y="19834"/>
                    <a:pt x="16958" y="19792"/>
                    <a:pt x="16971" y="19786"/>
                  </a:cubicBezTo>
                  <a:cubicBezTo>
                    <a:pt x="16990" y="19776"/>
                    <a:pt x="17027" y="19821"/>
                    <a:pt x="17048" y="19826"/>
                  </a:cubicBezTo>
                  <a:cubicBezTo>
                    <a:pt x="17064" y="19829"/>
                    <a:pt x="17099" y="19831"/>
                    <a:pt x="17112" y="19819"/>
                  </a:cubicBezTo>
                  <a:cubicBezTo>
                    <a:pt x="17130" y="19803"/>
                    <a:pt x="17142" y="19743"/>
                    <a:pt x="17147" y="19715"/>
                  </a:cubicBezTo>
                  <a:cubicBezTo>
                    <a:pt x="17151" y="19690"/>
                    <a:pt x="17140" y="19632"/>
                    <a:pt x="17149" y="19609"/>
                  </a:cubicBezTo>
                  <a:cubicBezTo>
                    <a:pt x="17159" y="19584"/>
                    <a:pt x="17199" y="19555"/>
                    <a:pt x="17216" y="19539"/>
                  </a:cubicBezTo>
                  <a:cubicBezTo>
                    <a:pt x="17236" y="19517"/>
                    <a:pt x="17275" y="19464"/>
                    <a:pt x="17300" y="19458"/>
                  </a:cubicBezTo>
                  <a:cubicBezTo>
                    <a:pt x="17322" y="19453"/>
                    <a:pt x="17364" y="19498"/>
                    <a:pt x="17386" y="19492"/>
                  </a:cubicBezTo>
                  <a:cubicBezTo>
                    <a:pt x="17422" y="19482"/>
                    <a:pt x="17485" y="19413"/>
                    <a:pt x="17500" y="19368"/>
                  </a:cubicBezTo>
                  <a:cubicBezTo>
                    <a:pt x="17509" y="19344"/>
                    <a:pt x="17486" y="19284"/>
                    <a:pt x="17498" y="19264"/>
                  </a:cubicBezTo>
                  <a:cubicBezTo>
                    <a:pt x="17512" y="19242"/>
                    <a:pt x="17565" y="19244"/>
                    <a:pt x="17587" y="19248"/>
                  </a:cubicBezTo>
                  <a:cubicBezTo>
                    <a:pt x="17601" y="19251"/>
                    <a:pt x="17625" y="19275"/>
                    <a:pt x="17639" y="19278"/>
                  </a:cubicBezTo>
                  <a:cubicBezTo>
                    <a:pt x="17654" y="19282"/>
                    <a:pt x="17688" y="19284"/>
                    <a:pt x="17701" y="19271"/>
                  </a:cubicBezTo>
                  <a:cubicBezTo>
                    <a:pt x="17712" y="19260"/>
                    <a:pt x="17725" y="19223"/>
                    <a:pt x="17723" y="19205"/>
                  </a:cubicBezTo>
                  <a:cubicBezTo>
                    <a:pt x="17721" y="19184"/>
                    <a:pt x="17693" y="19157"/>
                    <a:pt x="17689" y="19138"/>
                  </a:cubicBezTo>
                  <a:cubicBezTo>
                    <a:pt x="17685" y="19122"/>
                    <a:pt x="17681" y="19086"/>
                    <a:pt x="17689" y="19074"/>
                  </a:cubicBezTo>
                  <a:cubicBezTo>
                    <a:pt x="17701" y="19055"/>
                    <a:pt x="17747" y="19054"/>
                    <a:pt x="17765" y="19064"/>
                  </a:cubicBezTo>
                  <a:cubicBezTo>
                    <a:pt x="17788" y="19076"/>
                    <a:pt x="17810" y="19149"/>
                    <a:pt x="17832" y="19164"/>
                  </a:cubicBezTo>
                  <a:cubicBezTo>
                    <a:pt x="17853" y="19179"/>
                    <a:pt x="17902" y="19182"/>
                    <a:pt x="17926" y="19178"/>
                  </a:cubicBezTo>
                  <a:cubicBezTo>
                    <a:pt x="17949" y="19174"/>
                    <a:pt x="17989" y="19135"/>
                    <a:pt x="18012" y="19134"/>
                  </a:cubicBezTo>
                  <a:cubicBezTo>
                    <a:pt x="18037" y="19133"/>
                    <a:pt x="18082" y="19170"/>
                    <a:pt x="18107" y="19171"/>
                  </a:cubicBezTo>
                  <a:cubicBezTo>
                    <a:pt x="18133" y="19172"/>
                    <a:pt x="18185" y="19155"/>
                    <a:pt x="18208" y="19138"/>
                  </a:cubicBezTo>
                  <a:cubicBezTo>
                    <a:pt x="18228" y="19122"/>
                    <a:pt x="18255" y="19063"/>
                    <a:pt x="18274" y="19044"/>
                  </a:cubicBezTo>
                  <a:cubicBezTo>
                    <a:pt x="18297" y="19022"/>
                    <a:pt x="18364" y="19008"/>
                    <a:pt x="18376" y="18974"/>
                  </a:cubicBezTo>
                  <a:cubicBezTo>
                    <a:pt x="18385" y="18950"/>
                    <a:pt x="18360" y="18894"/>
                    <a:pt x="18361" y="18867"/>
                  </a:cubicBezTo>
                  <a:cubicBezTo>
                    <a:pt x="18362" y="18840"/>
                    <a:pt x="18368" y="18779"/>
                    <a:pt x="18383" y="18761"/>
                  </a:cubicBezTo>
                  <a:cubicBezTo>
                    <a:pt x="18400" y="18739"/>
                    <a:pt x="18451" y="18744"/>
                    <a:pt x="18472" y="18734"/>
                  </a:cubicBezTo>
                  <a:cubicBezTo>
                    <a:pt x="18500" y="18721"/>
                    <a:pt x="18547" y="18664"/>
                    <a:pt x="18576" y="18663"/>
                  </a:cubicBezTo>
                  <a:cubicBezTo>
                    <a:pt x="18595" y="18663"/>
                    <a:pt x="18625" y="18708"/>
                    <a:pt x="18643" y="18707"/>
                  </a:cubicBezTo>
                  <a:cubicBezTo>
                    <a:pt x="18669" y="18704"/>
                    <a:pt x="18706" y="18643"/>
                    <a:pt x="18730" y="18630"/>
                  </a:cubicBezTo>
                  <a:cubicBezTo>
                    <a:pt x="18770" y="18608"/>
                    <a:pt x="18858" y="18601"/>
                    <a:pt x="18900" y="18587"/>
                  </a:cubicBezTo>
                  <a:cubicBezTo>
                    <a:pt x="18941" y="18573"/>
                    <a:pt x="19022" y="18542"/>
                    <a:pt x="19059" y="18516"/>
                  </a:cubicBezTo>
                  <a:cubicBezTo>
                    <a:pt x="19082" y="18501"/>
                    <a:pt x="19119" y="18447"/>
                    <a:pt x="19143" y="18433"/>
                  </a:cubicBezTo>
                  <a:cubicBezTo>
                    <a:pt x="19168" y="18419"/>
                    <a:pt x="19223" y="18416"/>
                    <a:pt x="19249" y="18410"/>
                  </a:cubicBezTo>
                  <a:cubicBezTo>
                    <a:pt x="19273" y="18404"/>
                    <a:pt x="19322" y="18402"/>
                    <a:pt x="19343" y="18387"/>
                  </a:cubicBezTo>
                  <a:cubicBezTo>
                    <a:pt x="19364" y="18371"/>
                    <a:pt x="19388" y="18313"/>
                    <a:pt x="19405" y="18293"/>
                  </a:cubicBezTo>
                  <a:cubicBezTo>
                    <a:pt x="19422" y="18273"/>
                    <a:pt x="19458" y="18238"/>
                    <a:pt x="19479" y="18226"/>
                  </a:cubicBezTo>
                  <a:cubicBezTo>
                    <a:pt x="19507" y="18210"/>
                    <a:pt x="19569" y="18202"/>
                    <a:pt x="19598" y="18190"/>
                  </a:cubicBezTo>
                  <a:cubicBezTo>
                    <a:pt x="19631" y="18175"/>
                    <a:pt x="19697" y="18142"/>
                    <a:pt x="19724" y="18113"/>
                  </a:cubicBezTo>
                  <a:cubicBezTo>
                    <a:pt x="19742" y="18092"/>
                    <a:pt x="19764" y="18031"/>
                    <a:pt x="19778" y="18006"/>
                  </a:cubicBezTo>
                  <a:cubicBezTo>
                    <a:pt x="19798" y="17973"/>
                    <a:pt x="19839" y="17912"/>
                    <a:pt x="19860" y="17882"/>
                  </a:cubicBezTo>
                  <a:cubicBezTo>
                    <a:pt x="19880" y="17854"/>
                    <a:pt x="19922" y="17800"/>
                    <a:pt x="19942" y="17772"/>
                  </a:cubicBezTo>
                  <a:cubicBezTo>
                    <a:pt x="19962" y="17742"/>
                    <a:pt x="20007" y="17686"/>
                    <a:pt x="20023" y="17652"/>
                  </a:cubicBezTo>
                  <a:cubicBezTo>
                    <a:pt x="20037" y="17622"/>
                    <a:pt x="20048" y="17551"/>
                    <a:pt x="20063" y="17521"/>
                  </a:cubicBezTo>
                  <a:cubicBezTo>
                    <a:pt x="20076" y="17496"/>
                    <a:pt x="20111" y="17457"/>
                    <a:pt x="20130" y="17438"/>
                  </a:cubicBezTo>
                  <a:cubicBezTo>
                    <a:pt x="20144" y="17424"/>
                    <a:pt x="20180" y="17407"/>
                    <a:pt x="20189" y="17387"/>
                  </a:cubicBezTo>
                  <a:cubicBezTo>
                    <a:pt x="20204" y="17355"/>
                    <a:pt x="20204" y="17247"/>
                    <a:pt x="20206" y="17237"/>
                  </a:cubicBezTo>
                  <a:cubicBezTo>
                    <a:pt x="20207" y="17229"/>
                    <a:pt x="20230" y="17138"/>
                    <a:pt x="20245" y="17111"/>
                  </a:cubicBezTo>
                  <a:cubicBezTo>
                    <a:pt x="20259" y="17085"/>
                    <a:pt x="20298" y="17047"/>
                    <a:pt x="20317" y="17028"/>
                  </a:cubicBezTo>
                  <a:cubicBezTo>
                    <a:pt x="20336" y="17011"/>
                    <a:pt x="20376" y="16980"/>
                    <a:pt x="20397" y="16970"/>
                  </a:cubicBezTo>
                  <a:cubicBezTo>
                    <a:pt x="20420" y="16960"/>
                    <a:pt x="20470" y="16941"/>
                    <a:pt x="20494" y="16951"/>
                  </a:cubicBezTo>
                  <a:cubicBezTo>
                    <a:pt x="20512" y="16958"/>
                    <a:pt x="20545" y="16993"/>
                    <a:pt x="20550" y="17017"/>
                  </a:cubicBezTo>
                  <a:cubicBezTo>
                    <a:pt x="20555" y="17041"/>
                    <a:pt x="20538" y="17091"/>
                    <a:pt x="20529" y="17113"/>
                  </a:cubicBezTo>
                  <a:cubicBezTo>
                    <a:pt x="20516" y="17143"/>
                    <a:pt x="20483" y="17200"/>
                    <a:pt x="20461" y="17216"/>
                  </a:cubicBezTo>
                  <a:cubicBezTo>
                    <a:pt x="20446" y="17226"/>
                    <a:pt x="20410" y="17231"/>
                    <a:pt x="20394" y="17224"/>
                  </a:cubicBezTo>
                  <a:cubicBezTo>
                    <a:pt x="20376" y="17217"/>
                    <a:pt x="20354" y="17160"/>
                    <a:pt x="20336" y="17160"/>
                  </a:cubicBezTo>
                  <a:cubicBezTo>
                    <a:pt x="20326" y="17160"/>
                    <a:pt x="20310" y="17181"/>
                    <a:pt x="20306" y="17193"/>
                  </a:cubicBezTo>
                  <a:cubicBezTo>
                    <a:pt x="20299" y="17212"/>
                    <a:pt x="20300" y="17258"/>
                    <a:pt x="20306" y="17278"/>
                  </a:cubicBezTo>
                  <a:cubicBezTo>
                    <a:pt x="20314" y="17301"/>
                    <a:pt x="20343" y="17338"/>
                    <a:pt x="20360" y="17349"/>
                  </a:cubicBezTo>
                  <a:cubicBezTo>
                    <a:pt x="20381" y="17362"/>
                    <a:pt x="20431" y="17349"/>
                    <a:pt x="20451" y="17362"/>
                  </a:cubicBezTo>
                  <a:cubicBezTo>
                    <a:pt x="20470" y="17375"/>
                    <a:pt x="20493" y="17425"/>
                    <a:pt x="20509" y="17443"/>
                  </a:cubicBezTo>
                  <a:cubicBezTo>
                    <a:pt x="20526" y="17462"/>
                    <a:pt x="20565" y="17496"/>
                    <a:pt x="20586" y="17507"/>
                  </a:cubicBezTo>
                  <a:cubicBezTo>
                    <a:pt x="20600" y="17514"/>
                    <a:pt x="20628" y="17526"/>
                    <a:pt x="20641" y="17521"/>
                  </a:cubicBezTo>
                  <a:cubicBezTo>
                    <a:pt x="20655" y="17514"/>
                    <a:pt x="20667" y="17462"/>
                    <a:pt x="20682" y="17460"/>
                  </a:cubicBezTo>
                  <a:cubicBezTo>
                    <a:pt x="20699" y="17458"/>
                    <a:pt x="20718" y="17511"/>
                    <a:pt x="20735" y="17514"/>
                  </a:cubicBezTo>
                  <a:cubicBezTo>
                    <a:pt x="20748" y="17515"/>
                    <a:pt x="20776" y="17497"/>
                    <a:pt x="20784" y="17483"/>
                  </a:cubicBezTo>
                  <a:cubicBezTo>
                    <a:pt x="20797" y="17460"/>
                    <a:pt x="20786" y="17393"/>
                    <a:pt x="20799" y="17371"/>
                  </a:cubicBezTo>
                  <a:cubicBezTo>
                    <a:pt x="20808" y="17355"/>
                    <a:pt x="20840" y="17336"/>
                    <a:pt x="20855" y="17340"/>
                  </a:cubicBezTo>
                  <a:cubicBezTo>
                    <a:pt x="20875" y="17345"/>
                    <a:pt x="20903" y="17393"/>
                    <a:pt x="20916" y="17413"/>
                  </a:cubicBezTo>
                  <a:cubicBezTo>
                    <a:pt x="20931" y="17435"/>
                    <a:pt x="20960" y="17498"/>
                    <a:pt x="20964" y="17507"/>
                  </a:cubicBezTo>
                  <a:cubicBezTo>
                    <a:pt x="20967" y="17516"/>
                    <a:pt x="21019" y="17559"/>
                    <a:pt x="21040" y="17558"/>
                  </a:cubicBezTo>
                  <a:cubicBezTo>
                    <a:pt x="21053" y="17558"/>
                    <a:pt x="21078" y="17538"/>
                    <a:pt x="21086" y="17525"/>
                  </a:cubicBezTo>
                  <a:cubicBezTo>
                    <a:pt x="21103" y="17498"/>
                    <a:pt x="21108" y="17425"/>
                    <a:pt x="21122" y="17396"/>
                  </a:cubicBezTo>
                  <a:cubicBezTo>
                    <a:pt x="21135" y="17369"/>
                    <a:pt x="21173" y="17329"/>
                    <a:pt x="21189" y="17306"/>
                  </a:cubicBezTo>
                  <a:cubicBezTo>
                    <a:pt x="21210" y="17281"/>
                    <a:pt x="21251" y="17232"/>
                    <a:pt x="21269" y="17204"/>
                  </a:cubicBezTo>
                  <a:cubicBezTo>
                    <a:pt x="21283" y="17183"/>
                    <a:pt x="21308" y="17137"/>
                    <a:pt x="21320" y="17113"/>
                  </a:cubicBezTo>
                  <a:cubicBezTo>
                    <a:pt x="21332" y="17088"/>
                    <a:pt x="21351" y="17035"/>
                    <a:pt x="21363" y="17011"/>
                  </a:cubicBezTo>
                  <a:cubicBezTo>
                    <a:pt x="21372" y="16992"/>
                    <a:pt x="21391" y="16951"/>
                    <a:pt x="21406" y="16939"/>
                  </a:cubicBezTo>
                  <a:cubicBezTo>
                    <a:pt x="21430" y="16921"/>
                    <a:pt x="21486" y="16912"/>
                    <a:pt x="21513" y="16917"/>
                  </a:cubicBezTo>
                  <a:cubicBezTo>
                    <a:pt x="21534" y="16921"/>
                    <a:pt x="21578" y="16940"/>
                    <a:pt x="21589" y="16964"/>
                  </a:cubicBezTo>
                  <a:cubicBezTo>
                    <a:pt x="21600" y="16987"/>
                    <a:pt x="21594" y="17049"/>
                    <a:pt x="21586" y="17075"/>
                  </a:cubicBezTo>
                  <a:cubicBezTo>
                    <a:pt x="21576" y="17105"/>
                    <a:pt x="21535" y="17144"/>
                    <a:pt x="21516" y="17166"/>
                  </a:cubicBezTo>
                  <a:cubicBezTo>
                    <a:pt x="21481" y="17210"/>
                    <a:pt x="21405" y="17290"/>
                    <a:pt x="21370" y="17333"/>
                  </a:cubicBezTo>
                  <a:cubicBezTo>
                    <a:pt x="21321" y="17394"/>
                    <a:pt x="21232" y="17527"/>
                    <a:pt x="21182" y="17585"/>
                  </a:cubicBezTo>
                  <a:cubicBezTo>
                    <a:pt x="21127" y="17648"/>
                    <a:pt x="21003" y="17750"/>
                    <a:pt x="20947" y="17812"/>
                  </a:cubicBezTo>
                  <a:cubicBezTo>
                    <a:pt x="20870" y="17899"/>
                    <a:pt x="20732" y="18096"/>
                    <a:pt x="20659" y="18188"/>
                  </a:cubicBezTo>
                  <a:cubicBezTo>
                    <a:pt x="20541" y="18338"/>
                    <a:pt x="20304" y="18636"/>
                    <a:pt x="20180" y="18776"/>
                  </a:cubicBezTo>
                  <a:cubicBezTo>
                    <a:pt x="20115" y="18850"/>
                    <a:pt x="19979" y="18989"/>
                    <a:pt x="19910" y="19059"/>
                  </a:cubicBezTo>
                  <a:cubicBezTo>
                    <a:pt x="19812" y="19159"/>
                    <a:pt x="19614" y="19355"/>
                    <a:pt x="19514" y="19453"/>
                  </a:cubicBezTo>
                  <a:cubicBezTo>
                    <a:pt x="19446" y="19520"/>
                    <a:pt x="19306" y="19646"/>
                    <a:pt x="19239" y="19718"/>
                  </a:cubicBezTo>
                  <a:cubicBezTo>
                    <a:pt x="19176" y="19786"/>
                    <a:pt x="19059" y="19937"/>
                    <a:pt x="18997" y="20007"/>
                  </a:cubicBezTo>
                  <a:cubicBezTo>
                    <a:pt x="18937" y="20074"/>
                    <a:pt x="18813" y="20201"/>
                    <a:pt x="18751" y="20265"/>
                  </a:cubicBezTo>
                  <a:cubicBezTo>
                    <a:pt x="18699" y="20319"/>
                    <a:pt x="18600" y="20435"/>
                    <a:pt x="18543" y="20481"/>
                  </a:cubicBezTo>
                  <a:cubicBezTo>
                    <a:pt x="18500" y="20516"/>
                    <a:pt x="18407" y="20569"/>
                    <a:pt x="18360" y="20592"/>
                  </a:cubicBezTo>
                  <a:cubicBezTo>
                    <a:pt x="18342" y="20602"/>
                    <a:pt x="18302" y="20636"/>
                    <a:pt x="18285" y="20624"/>
                  </a:cubicBezTo>
                  <a:cubicBezTo>
                    <a:pt x="18276" y="20617"/>
                    <a:pt x="18280" y="20585"/>
                    <a:pt x="18274" y="20575"/>
                  </a:cubicBezTo>
                  <a:cubicBezTo>
                    <a:pt x="18266" y="20557"/>
                    <a:pt x="18240" y="20521"/>
                    <a:pt x="18224" y="20521"/>
                  </a:cubicBezTo>
                  <a:cubicBezTo>
                    <a:pt x="18191" y="20521"/>
                    <a:pt x="18141" y="20597"/>
                    <a:pt x="18116" y="20626"/>
                  </a:cubicBezTo>
                  <a:cubicBezTo>
                    <a:pt x="18087" y="20661"/>
                    <a:pt x="18038" y="20745"/>
                    <a:pt x="18007" y="20777"/>
                  </a:cubicBezTo>
                  <a:cubicBezTo>
                    <a:pt x="17945" y="20842"/>
                    <a:pt x="17806" y="20942"/>
                    <a:pt x="17734" y="20984"/>
                  </a:cubicBezTo>
                  <a:cubicBezTo>
                    <a:pt x="17660" y="21027"/>
                    <a:pt x="17506" y="21087"/>
                    <a:pt x="17429" y="21116"/>
                  </a:cubicBezTo>
                  <a:cubicBezTo>
                    <a:pt x="17359" y="21141"/>
                    <a:pt x="17217" y="21169"/>
                    <a:pt x="17148" y="21198"/>
                  </a:cubicBezTo>
                  <a:cubicBezTo>
                    <a:pt x="17107" y="21215"/>
                    <a:pt x="17026" y="21257"/>
                    <a:pt x="16988" y="21287"/>
                  </a:cubicBezTo>
                  <a:cubicBezTo>
                    <a:pt x="16958" y="21311"/>
                    <a:pt x="16903" y="21374"/>
                    <a:pt x="16879" y="21408"/>
                  </a:cubicBezTo>
                  <a:cubicBezTo>
                    <a:pt x="16862" y="21432"/>
                    <a:pt x="16834" y="21488"/>
                    <a:pt x="16818" y="21512"/>
                  </a:cubicBezTo>
                  <a:cubicBezTo>
                    <a:pt x="16803" y="21535"/>
                    <a:pt x="16775" y="21593"/>
                    <a:pt x="16752" y="21597"/>
                  </a:cubicBezTo>
                  <a:cubicBezTo>
                    <a:pt x="16734" y="21600"/>
                    <a:pt x="16699" y="21565"/>
                    <a:pt x="16686" y="21545"/>
                  </a:cubicBezTo>
                  <a:cubicBezTo>
                    <a:pt x="16676" y="21528"/>
                    <a:pt x="16676" y="21474"/>
                    <a:pt x="16662" y="21462"/>
                  </a:cubicBezTo>
                  <a:cubicBezTo>
                    <a:pt x="16653" y="21453"/>
                    <a:pt x="16627" y="21456"/>
                    <a:pt x="16616" y="21462"/>
                  </a:cubicBezTo>
                  <a:cubicBezTo>
                    <a:pt x="16601" y="21471"/>
                    <a:pt x="16585" y="21519"/>
                    <a:pt x="16570" y="21530"/>
                  </a:cubicBezTo>
                  <a:cubicBezTo>
                    <a:pt x="16559" y="21539"/>
                    <a:pt x="16528" y="21553"/>
                    <a:pt x="16517" y="21542"/>
                  </a:cubicBezTo>
                  <a:cubicBezTo>
                    <a:pt x="16509" y="21533"/>
                    <a:pt x="16515" y="21498"/>
                    <a:pt x="16512" y="21484"/>
                  </a:cubicBezTo>
                  <a:cubicBezTo>
                    <a:pt x="16508" y="21458"/>
                    <a:pt x="16500" y="21400"/>
                    <a:pt x="16485" y="21383"/>
                  </a:cubicBezTo>
                  <a:cubicBezTo>
                    <a:pt x="16472" y="21369"/>
                    <a:pt x="16435" y="21380"/>
                    <a:pt x="16420" y="21372"/>
                  </a:cubicBezTo>
                  <a:cubicBezTo>
                    <a:pt x="16404" y="21364"/>
                    <a:pt x="16372" y="21342"/>
                    <a:pt x="16364" y="21323"/>
                  </a:cubicBezTo>
                  <a:cubicBezTo>
                    <a:pt x="16353" y="21298"/>
                    <a:pt x="16360" y="21234"/>
                    <a:pt x="16360" y="21205"/>
                  </a:cubicBezTo>
                  <a:cubicBezTo>
                    <a:pt x="16360" y="21183"/>
                    <a:pt x="16369" y="21139"/>
                    <a:pt x="16365" y="21117"/>
                  </a:cubicBezTo>
                  <a:cubicBezTo>
                    <a:pt x="16362" y="21098"/>
                    <a:pt x="16343" y="21063"/>
                    <a:pt x="16334" y="21046"/>
                  </a:cubicBezTo>
                  <a:cubicBezTo>
                    <a:pt x="16327" y="21031"/>
                    <a:pt x="16315" y="20995"/>
                    <a:pt x="16302" y="20986"/>
                  </a:cubicBezTo>
                  <a:lnTo>
                    <a:pt x="16350" y="20243"/>
                  </a:lnTo>
                  <a:lnTo>
                    <a:pt x="16402" y="19796"/>
                  </a:lnTo>
                  <a:lnTo>
                    <a:pt x="16370" y="19405"/>
                  </a:lnTo>
                  <a:cubicBezTo>
                    <a:pt x="16370" y="19405"/>
                    <a:pt x="13964" y="18471"/>
                    <a:pt x="13964" y="1847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0" name="Shape 4649"/>
            <p:cNvSpPr/>
            <p:nvPr/>
          </p:nvSpPr>
          <p:spPr>
            <a:xfrm>
              <a:off x="8583377" y="874446"/>
              <a:ext cx="1550982" cy="1148889"/>
            </a:xfrm>
            <a:custGeom>
              <a:avLst/>
              <a:gdLst/>
              <a:ahLst/>
              <a:cxnLst>
                <a:cxn ang="0">
                  <a:pos x="wd2" y="hd2"/>
                </a:cxn>
                <a:cxn ang="5400000">
                  <a:pos x="wd2" y="hd2"/>
                </a:cxn>
                <a:cxn ang="10800000">
                  <a:pos x="wd2" y="hd2"/>
                </a:cxn>
                <a:cxn ang="16200000">
                  <a:pos x="wd2" y="hd2"/>
                </a:cxn>
              </a:cxnLst>
              <a:rect l="0" t="0" r="r" b="b"/>
              <a:pathLst>
                <a:path w="21595" h="21597" extrusionOk="0">
                  <a:moveTo>
                    <a:pt x="13964" y="18471"/>
                  </a:moveTo>
                  <a:lnTo>
                    <a:pt x="13919" y="18453"/>
                  </a:lnTo>
                  <a:cubicBezTo>
                    <a:pt x="13919" y="18453"/>
                    <a:pt x="13898" y="18368"/>
                    <a:pt x="13882" y="18350"/>
                  </a:cubicBezTo>
                  <a:cubicBezTo>
                    <a:pt x="13869" y="18335"/>
                    <a:pt x="13830" y="18338"/>
                    <a:pt x="13817" y="18323"/>
                  </a:cubicBezTo>
                  <a:cubicBezTo>
                    <a:pt x="13800" y="18302"/>
                    <a:pt x="13800" y="18225"/>
                    <a:pt x="13781" y="18210"/>
                  </a:cubicBezTo>
                  <a:cubicBezTo>
                    <a:pt x="13766" y="18199"/>
                    <a:pt x="13732" y="18213"/>
                    <a:pt x="13716" y="18219"/>
                  </a:cubicBezTo>
                  <a:cubicBezTo>
                    <a:pt x="13700" y="18226"/>
                    <a:pt x="13673" y="18264"/>
                    <a:pt x="13657" y="18263"/>
                  </a:cubicBezTo>
                  <a:cubicBezTo>
                    <a:pt x="13637" y="18262"/>
                    <a:pt x="13610" y="18204"/>
                    <a:pt x="13590" y="18203"/>
                  </a:cubicBezTo>
                  <a:cubicBezTo>
                    <a:pt x="13572" y="18201"/>
                    <a:pt x="13542" y="18244"/>
                    <a:pt x="13523" y="18246"/>
                  </a:cubicBezTo>
                  <a:cubicBezTo>
                    <a:pt x="13507" y="18248"/>
                    <a:pt x="13475" y="18223"/>
                    <a:pt x="13459" y="18226"/>
                  </a:cubicBezTo>
                  <a:cubicBezTo>
                    <a:pt x="13438" y="18230"/>
                    <a:pt x="13405" y="18275"/>
                    <a:pt x="13385" y="18276"/>
                  </a:cubicBezTo>
                  <a:cubicBezTo>
                    <a:pt x="13361" y="18278"/>
                    <a:pt x="13313" y="18252"/>
                    <a:pt x="13296" y="18230"/>
                  </a:cubicBezTo>
                  <a:cubicBezTo>
                    <a:pt x="13281" y="18210"/>
                    <a:pt x="13281" y="18141"/>
                    <a:pt x="13264" y="18126"/>
                  </a:cubicBezTo>
                  <a:cubicBezTo>
                    <a:pt x="13250" y="18114"/>
                    <a:pt x="13214" y="18122"/>
                    <a:pt x="13199" y="18129"/>
                  </a:cubicBezTo>
                  <a:cubicBezTo>
                    <a:pt x="13183" y="18136"/>
                    <a:pt x="13159" y="18176"/>
                    <a:pt x="13142" y="18179"/>
                  </a:cubicBezTo>
                  <a:cubicBezTo>
                    <a:pt x="13120" y="18185"/>
                    <a:pt x="13068" y="18173"/>
                    <a:pt x="13053" y="18149"/>
                  </a:cubicBezTo>
                  <a:cubicBezTo>
                    <a:pt x="13043" y="18132"/>
                    <a:pt x="13057" y="18081"/>
                    <a:pt x="13048" y="18062"/>
                  </a:cubicBezTo>
                  <a:cubicBezTo>
                    <a:pt x="13043" y="18049"/>
                    <a:pt x="13018" y="18039"/>
                    <a:pt x="13009" y="18029"/>
                  </a:cubicBezTo>
                  <a:cubicBezTo>
                    <a:pt x="12987" y="18004"/>
                    <a:pt x="12951" y="17942"/>
                    <a:pt x="12932" y="17912"/>
                  </a:cubicBezTo>
                  <a:cubicBezTo>
                    <a:pt x="12914" y="17884"/>
                    <a:pt x="12881" y="17823"/>
                    <a:pt x="12860" y="17798"/>
                  </a:cubicBezTo>
                  <a:cubicBezTo>
                    <a:pt x="12841" y="17776"/>
                    <a:pt x="12793" y="17748"/>
                    <a:pt x="12774" y="17725"/>
                  </a:cubicBezTo>
                  <a:cubicBezTo>
                    <a:pt x="12762" y="17712"/>
                    <a:pt x="12735" y="17683"/>
                    <a:pt x="12734" y="17661"/>
                  </a:cubicBezTo>
                  <a:cubicBezTo>
                    <a:pt x="12733" y="17626"/>
                    <a:pt x="12788" y="17580"/>
                    <a:pt x="12794" y="17545"/>
                  </a:cubicBezTo>
                  <a:cubicBezTo>
                    <a:pt x="12800" y="17498"/>
                    <a:pt x="12780" y="17399"/>
                    <a:pt x="12762" y="17358"/>
                  </a:cubicBezTo>
                  <a:cubicBezTo>
                    <a:pt x="12749" y="17329"/>
                    <a:pt x="12701" y="17294"/>
                    <a:pt x="12685" y="17268"/>
                  </a:cubicBezTo>
                  <a:cubicBezTo>
                    <a:pt x="12673" y="17249"/>
                    <a:pt x="12652" y="17205"/>
                    <a:pt x="12647" y="17181"/>
                  </a:cubicBezTo>
                  <a:cubicBezTo>
                    <a:pt x="12641" y="17145"/>
                    <a:pt x="12660" y="17070"/>
                    <a:pt x="12655" y="17034"/>
                  </a:cubicBezTo>
                  <a:cubicBezTo>
                    <a:pt x="12650" y="16998"/>
                    <a:pt x="12633" y="16915"/>
                    <a:pt x="12608" y="16900"/>
                  </a:cubicBezTo>
                  <a:cubicBezTo>
                    <a:pt x="12584" y="16887"/>
                    <a:pt x="12533" y="16963"/>
                    <a:pt x="12509" y="16947"/>
                  </a:cubicBezTo>
                  <a:cubicBezTo>
                    <a:pt x="12491" y="16934"/>
                    <a:pt x="12483" y="16868"/>
                    <a:pt x="12485" y="16840"/>
                  </a:cubicBezTo>
                  <a:cubicBezTo>
                    <a:pt x="12487" y="16798"/>
                    <a:pt x="12553" y="16728"/>
                    <a:pt x="12539" y="16690"/>
                  </a:cubicBezTo>
                  <a:cubicBezTo>
                    <a:pt x="12527" y="16659"/>
                    <a:pt x="12459" y="16682"/>
                    <a:pt x="12437" y="16663"/>
                  </a:cubicBezTo>
                  <a:cubicBezTo>
                    <a:pt x="12421" y="16648"/>
                    <a:pt x="12412" y="16583"/>
                    <a:pt x="12393" y="16574"/>
                  </a:cubicBezTo>
                  <a:cubicBezTo>
                    <a:pt x="12377" y="16565"/>
                    <a:pt x="12345" y="16600"/>
                    <a:pt x="12329" y="16596"/>
                  </a:cubicBezTo>
                  <a:cubicBezTo>
                    <a:pt x="12302" y="16591"/>
                    <a:pt x="12266" y="16526"/>
                    <a:pt x="12240" y="16516"/>
                  </a:cubicBezTo>
                  <a:cubicBezTo>
                    <a:pt x="12219" y="16509"/>
                    <a:pt x="12175" y="16513"/>
                    <a:pt x="12155" y="16523"/>
                  </a:cubicBezTo>
                  <a:cubicBezTo>
                    <a:pt x="12134" y="16533"/>
                    <a:pt x="12103" y="16587"/>
                    <a:pt x="12081" y="16596"/>
                  </a:cubicBezTo>
                  <a:cubicBezTo>
                    <a:pt x="12071" y="16601"/>
                    <a:pt x="12047" y="16603"/>
                    <a:pt x="12037" y="16596"/>
                  </a:cubicBezTo>
                  <a:cubicBezTo>
                    <a:pt x="12018" y="16585"/>
                    <a:pt x="11995" y="16536"/>
                    <a:pt x="11985" y="16513"/>
                  </a:cubicBezTo>
                  <a:cubicBezTo>
                    <a:pt x="11968" y="16475"/>
                    <a:pt x="11951" y="16387"/>
                    <a:pt x="11933" y="16349"/>
                  </a:cubicBezTo>
                  <a:cubicBezTo>
                    <a:pt x="11914" y="16310"/>
                    <a:pt x="11873" y="16227"/>
                    <a:pt x="11841" y="16209"/>
                  </a:cubicBezTo>
                  <a:cubicBezTo>
                    <a:pt x="11809" y="16191"/>
                    <a:pt x="11730" y="16249"/>
                    <a:pt x="11700" y="16222"/>
                  </a:cubicBezTo>
                  <a:cubicBezTo>
                    <a:pt x="11676" y="16202"/>
                    <a:pt x="11684" y="16101"/>
                    <a:pt x="11661" y="16079"/>
                  </a:cubicBezTo>
                  <a:cubicBezTo>
                    <a:pt x="11634" y="16053"/>
                    <a:pt x="11528" y="16076"/>
                    <a:pt x="11528" y="16076"/>
                  </a:cubicBezTo>
                  <a:lnTo>
                    <a:pt x="9612" y="16781"/>
                  </a:lnTo>
                  <a:lnTo>
                    <a:pt x="5786" y="18064"/>
                  </a:lnTo>
                  <a:lnTo>
                    <a:pt x="2376" y="19132"/>
                  </a:lnTo>
                  <a:lnTo>
                    <a:pt x="186" y="19756"/>
                  </a:lnTo>
                  <a:lnTo>
                    <a:pt x="0" y="18492"/>
                  </a:lnTo>
                  <a:cubicBezTo>
                    <a:pt x="24" y="18466"/>
                    <a:pt x="46" y="18440"/>
                    <a:pt x="63" y="18420"/>
                  </a:cubicBezTo>
                  <a:cubicBezTo>
                    <a:pt x="146" y="18319"/>
                    <a:pt x="303" y="18102"/>
                    <a:pt x="379" y="17993"/>
                  </a:cubicBezTo>
                  <a:cubicBezTo>
                    <a:pt x="442" y="17905"/>
                    <a:pt x="566" y="17729"/>
                    <a:pt x="620" y="17632"/>
                  </a:cubicBezTo>
                  <a:cubicBezTo>
                    <a:pt x="652" y="17575"/>
                    <a:pt x="703" y="17448"/>
                    <a:pt x="734" y="17388"/>
                  </a:cubicBezTo>
                  <a:cubicBezTo>
                    <a:pt x="758" y="17339"/>
                    <a:pt x="809" y="17242"/>
                    <a:pt x="837" y="17198"/>
                  </a:cubicBezTo>
                  <a:cubicBezTo>
                    <a:pt x="879" y="17133"/>
                    <a:pt x="977" y="17020"/>
                    <a:pt x="1020" y="16957"/>
                  </a:cubicBezTo>
                  <a:cubicBezTo>
                    <a:pt x="1050" y="16914"/>
                    <a:pt x="1100" y="16814"/>
                    <a:pt x="1134" y="16777"/>
                  </a:cubicBezTo>
                  <a:cubicBezTo>
                    <a:pt x="1171" y="16736"/>
                    <a:pt x="1262" y="16689"/>
                    <a:pt x="1303" y="16654"/>
                  </a:cubicBezTo>
                  <a:cubicBezTo>
                    <a:pt x="1318" y="16639"/>
                    <a:pt x="1351" y="16611"/>
                    <a:pt x="1362" y="16590"/>
                  </a:cubicBezTo>
                  <a:cubicBezTo>
                    <a:pt x="1373" y="16567"/>
                    <a:pt x="1385" y="16513"/>
                    <a:pt x="1386" y="16486"/>
                  </a:cubicBezTo>
                  <a:cubicBezTo>
                    <a:pt x="1387" y="16465"/>
                    <a:pt x="1374" y="16422"/>
                    <a:pt x="1374" y="16400"/>
                  </a:cubicBezTo>
                  <a:cubicBezTo>
                    <a:pt x="1374" y="16364"/>
                    <a:pt x="1383" y="16293"/>
                    <a:pt x="1396" y="16262"/>
                  </a:cubicBezTo>
                  <a:cubicBezTo>
                    <a:pt x="1409" y="16234"/>
                    <a:pt x="1459" y="16207"/>
                    <a:pt x="1473" y="16179"/>
                  </a:cubicBezTo>
                  <a:cubicBezTo>
                    <a:pt x="1488" y="16149"/>
                    <a:pt x="1498" y="16077"/>
                    <a:pt x="1503" y="16042"/>
                  </a:cubicBezTo>
                  <a:cubicBezTo>
                    <a:pt x="1508" y="16006"/>
                    <a:pt x="1501" y="15927"/>
                    <a:pt x="1515" y="15895"/>
                  </a:cubicBezTo>
                  <a:cubicBezTo>
                    <a:pt x="1528" y="15867"/>
                    <a:pt x="1576" y="15840"/>
                    <a:pt x="1594" y="15818"/>
                  </a:cubicBezTo>
                  <a:cubicBezTo>
                    <a:pt x="1615" y="15794"/>
                    <a:pt x="1647" y="15734"/>
                    <a:pt x="1668" y="15711"/>
                  </a:cubicBezTo>
                  <a:cubicBezTo>
                    <a:pt x="1691" y="15688"/>
                    <a:pt x="1743" y="15659"/>
                    <a:pt x="1765" y="15635"/>
                  </a:cubicBezTo>
                  <a:cubicBezTo>
                    <a:pt x="1802" y="15591"/>
                    <a:pt x="1868" y="15487"/>
                    <a:pt x="1891" y="15428"/>
                  </a:cubicBezTo>
                  <a:cubicBezTo>
                    <a:pt x="1907" y="15385"/>
                    <a:pt x="1933" y="15291"/>
                    <a:pt x="1929" y="15244"/>
                  </a:cubicBezTo>
                  <a:cubicBezTo>
                    <a:pt x="1924" y="15208"/>
                    <a:pt x="1883" y="15154"/>
                    <a:pt x="1874" y="15121"/>
                  </a:cubicBezTo>
                  <a:cubicBezTo>
                    <a:pt x="1862" y="15081"/>
                    <a:pt x="1867" y="14990"/>
                    <a:pt x="1849" y="14957"/>
                  </a:cubicBezTo>
                  <a:cubicBezTo>
                    <a:pt x="1833" y="14929"/>
                    <a:pt x="1776" y="14917"/>
                    <a:pt x="1757" y="14893"/>
                  </a:cubicBezTo>
                  <a:cubicBezTo>
                    <a:pt x="1737" y="14868"/>
                    <a:pt x="1713" y="14798"/>
                    <a:pt x="1703" y="14763"/>
                  </a:cubicBezTo>
                  <a:cubicBezTo>
                    <a:pt x="1694" y="14731"/>
                    <a:pt x="1693" y="14656"/>
                    <a:pt x="1678" y="14627"/>
                  </a:cubicBezTo>
                  <a:cubicBezTo>
                    <a:pt x="1665" y="14599"/>
                    <a:pt x="1622" y="14560"/>
                    <a:pt x="1600" y="14546"/>
                  </a:cubicBezTo>
                  <a:cubicBezTo>
                    <a:pt x="1566" y="14527"/>
                    <a:pt x="1490" y="14532"/>
                    <a:pt x="1456" y="14516"/>
                  </a:cubicBezTo>
                  <a:cubicBezTo>
                    <a:pt x="1423" y="14502"/>
                    <a:pt x="1358" y="14465"/>
                    <a:pt x="1337" y="14429"/>
                  </a:cubicBezTo>
                  <a:cubicBezTo>
                    <a:pt x="1319" y="14399"/>
                    <a:pt x="1306" y="14320"/>
                    <a:pt x="1305" y="14282"/>
                  </a:cubicBezTo>
                  <a:cubicBezTo>
                    <a:pt x="1304" y="14254"/>
                    <a:pt x="1319" y="14200"/>
                    <a:pt x="1322" y="14172"/>
                  </a:cubicBezTo>
                  <a:cubicBezTo>
                    <a:pt x="1325" y="14152"/>
                    <a:pt x="1338" y="14106"/>
                    <a:pt x="1327" y="14092"/>
                  </a:cubicBezTo>
                  <a:cubicBezTo>
                    <a:pt x="1306" y="14061"/>
                    <a:pt x="1233" y="14100"/>
                    <a:pt x="1201" y="14099"/>
                  </a:cubicBezTo>
                  <a:cubicBezTo>
                    <a:pt x="1182" y="14098"/>
                    <a:pt x="1137" y="14106"/>
                    <a:pt x="1127" y="14085"/>
                  </a:cubicBezTo>
                  <a:cubicBezTo>
                    <a:pt x="1110" y="14054"/>
                    <a:pt x="1153" y="13973"/>
                    <a:pt x="1152" y="13935"/>
                  </a:cubicBezTo>
                  <a:cubicBezTo>
                    <a:pt x="1150" y="13903"/>
                    <a:pt x="1116" y="13847"/>
                    <a:pt x="1120" y="13815"/>
                  </a:cubicBezTo>
                  <a:cubicBezTo>
                    <a:pt x="1123" y="13782"/>
                    <a:pt x="1175" y="13741"/>
                    <a:pt x="1176" y="13708"/>
                  </a:cubicBezTo>
                  <a:cubicBezTo>
                    <a:pt x="1177" y="13666"/>
                    <a:pt x="1120" y="13605"/>
                    <a:pt x="1110" y="13565"/>
                  </a:cubicBezTo>
                  <a:cubicBezTo>
                    <a:pt x="1103" y="13537"/>
                    <a:pt x="1108" y="13476"/>
                    <a:pt x="1102" y="13448"/>
                  </a:cubicBezTo>
                  <a:cubicBezTo>
                    <a:pt x="1091" y="13398"/>
                    <a:pt x="1040" y="13316"/>
                    <a:pt x="1028" y="13267"/>
                  </a:cubicBezTo>
                  <a:cubicBezTo>
                    <a:pt x="1022" y="13244"/>
                    <a:pt x="1011" y="13192"/>
                    <a:pt x="1019" y="13171"/>
                  </a:cubicBezTo>
                  <a:cubicBezTo>
                    <a:pt x="1033" y="13130"/>
                    <a:pt x="1103" y="13098"/>
                    <a:pt x="1131" y="13075"/>
                  </a:cubicBezTo>
                  <a:cubicBezTo>
                    <a:pt x="1166" y="13045"/>
                    <a:pt x="1238" y="12989"/>
                    <a:pt x="1273" y="12959"/>
                  </a:cubicBezTo>
                  <a:cubicBezTo>
                    <a:pt x="1311" y="12926"/>
                    <a:pt x="1383" y="12855"/>
                    <a:pt x="1421" y="12823"/>
                  </a:cubicBezTo>
                  <a:cubicBezTo>
                    <a:pt x="1476" y="12778"/>
                    <a:pt x="1587" y="12697"/>
                    <a:pt x="1643" y="12656"/>
                  </a:cubicBezTo>
                  <a:cubicBezTo>
                    <a:pt x="1714" y="12606"/>
                    <a:pt x="1856" y="12510"/>
                    <a:pt x="1927" y="12465"/>
                  </a:cubicBezTo>
                  <a:cubicBezTo>
                    <a:pt x="2003" y="12416"/>
                    <a:pt x="2155" y="12319"/>
                    <a:pt x="2234" y="12278"/>
                  </a:cubicBezTo>
                  <a:cubicBezTo>
                    <a:pt x="2274" y="12257"/>
                    <a:pt x="2357" y="12221"/>
                    <a:pt x="2399" y="12207"/>
                  </a:cubicBezTo>
                  <a:cubicBezTo>
                    <a:pt x="2494" y="12174"/>
                    <a:pt x="2685" y="12123"/>
                    <a:pt x="2781" y="12106"/>
                  </a:cubicBezTo>
                  <a:cubicBezTo>
                    <a:pt x="2833" y="12097"/>
                    <a:pt x="2940" y="12104"/>
                    <a:pt x="2991" y="12087"/>
                  </a:cubicBezTo>
                  <a:cubicBezTo>
                    <a:pt x="3049" y="12066"/>
                    <a:pt x="3153" y="11976"/>
                    <a:pt x="3210" y="11953"/>
                  </a:cubicBezTo>
                  <a:cubicBezTo>
                    <a:pt x="3281" y="11923"/>
                    <a:pt x="3428" y="11899"/>
                    <a:pt x="3500" y="11883"/>
                  </a:cubicBezTo>
                  <a:cubicBezTo>
                    <a:pt x="3559" y="11872"/>
                    <a:pt x="3676" y="11852"/>
                    <a:pt x="3735" y="11841"/>
                  </a:cubicBezTo>
                  <a:cubicBezTo>
                    <a:pt x="3814" y="11827"/>
                    <a:pt x="3974" y="11792"/>
                    <a:pt x="4054" y="11786"/>
                  </a:cubicBezTo>
                  <a:cubicBezTo>
                    <a:pt x="4117" y="11781"/>
                    <a:pt x="4243" y="11775"/>
                    <a:pt x="4305" y="11790"/>
                  </a:cubicBezTo>
                  <a:cubicBezTo>
                    <a:pt x="4341" y="11799"/>
                    <a:pt x="4411" y="11835"/>
                    <a:pt x="4443" y="11857"/>
                  </a:cubicBezTo>
                  <a:cubicBezTo>
                    <a:pt x="4474" y="11878"/>
                    <a:pt x="4526" y="11941"/>
                    <a:pt x="4558" y="11962"/>
                  </a:cubicBezTo>
                  <a:cubicBezTo>
                    <a:pt x="4583" y="11979"/>
                    <a:pt x="4638" y="11996"/>
                    <a:pt x="4665" y="12010"/>
                  </a:cubicBezTo>
                  <a:cubicBezTo>
                    <a:pt x="4695" y="12027"/>
                    <a:pt x="4751" y="12071"/>
                    <a:pt x="4782" y="12084"/>
                  </a:cubicBezTo>
                  <a:cubicBezTo>
                    <a:pt x="4808" y="12095"/>
                    <a:pt x="4862" y="12111"/>
                    <a:pt x="4889" y="12106"/>
                  </a:cubicBezTo>
                  <a:cubicBezTo>
                    <a:pt x="4915" y="12102"/>
                    <a:pt x="4965" y="12074"/>
                    <a:pt x="4986" y="12053"/>
                  </a:cubicBezTo>
                  <a:cubicBezTo>
                    <a:pt x="5004" y="12034"/>
                    <a:pt x="5026" y="11976"/>
                    <a:pt x="5044" y="11957"/>
                  </a:cubicBezTo>
                  <a:cubicBezTo>
                    <a:pt x="5077" y="11921"/>
                    <a:pt x="5160" y="11883"/>
                    <a:pt x="5199" y="11859"/>
                  </a:cubicBezTo>
                  <a:cubicBezTo>
                    <a:pt x="5232" y="11839"/>
                    <a:pt x="5298" y="11797"/>
                    <a:pt x="5331" y="11777"/>
                  </a:cubicBezTo>
                  <a:cubicBezTo>
                    <a:pt x="5358" y="11760"/>
                    <a:pt x="5411" y="11723"/>
                    <a:pt x="5439" y="11712"/>
                  </a:cubicBezTo>
                  <a:cubicBezTo>
                    <a:pt x="5478" y="11698"/>
                    <a:pt x="5558" y="11697"/>
                    <a:pt x="5596" y="11683"/>
                  </a:cubicBezTo>
                  <a:cubicBezTo>
                    <a:pt x="5642" y="11668"/>
                    <a:pt x="5730" y="11618"/>
                    <a:pt x="5774" y="11594"/>
                  </a:cubicBezTo>
                  <a:cubicBezTo>
                    <a:pt x="5803" y="11579"/>
                    <a:pt x="5858" y="11541"/>
                    <a:pt x="5888" y="11530"/>
                  </a:cubicBezTo>
                  <a:cubicBezTo>
                    <a:pt x="5911" y="11521"/>
                    <a:pt x="5957" y="11515"/>
                    <a:pt x="5981" y="11512"/>
                  </a:cubicBezTo>
                  <a:cubicBezTo>
                    <a:pt x="6013" y="11508"/>
                    <a:pt x="6079" y="11512"/>
                    <a:pt x="6112" y="11508"/>
                  </a:cubicBezTo>
                  <a:cubicBezTo>
                    <a:pt x="6149" y="11503"/>
                    <a:pt x="6221" y="11484"/>
                    <a:pt x="6258" y="11476"/>
                  </a:cubicBezTo>
                  <a:cubicBezTo>
                    <a:pt x="6293" y="11468"/>
                    <a:pt x="6368" y="11465"/>
                    <a:pt x="6401" y="11443"/>
                  </a:cubicBezTo>
                  <a:cubicBezTo>
                    <a:pt x="6425" y="11426"/>
                    <a:pt x="6459" y="11363"/>
                    <a:pt x="6481" y="11341"/>
                  </a:cubicBezTo>
                  <a:cubicBezTo>
                    <a:pt x="6508" y="11314"/>
                    <a:pt x="6569" y="11275"/>
                    <a:pt x="6595" y="11249"/>
                  </a:cubicBezTo>
                  <a:cubicBezTo>
                    <a:pt x="6621" y="11225"/>
                    <a:pt x="6662" y="11160"/>
                    <a:pt x="6689" y="11140"/>
                  </a:cubicBezTo>
                  <a:cubicBezTo>
                    <a:pt x="6712" y="11124"/>
                    <a:pt x="6768" y="11123"/>
                    <a:pt x="6790" y="11105"/>
                  </a:cubicBezTo>
                  <a:cubicBezTo>
                    <a:pt x="6824" y="11076"/>
                    <a:pt x="6866" y="10978"/>
                    <a:pt x="6895" y="10940"/>
                  </a:cubicBezTo>
                  <a:cubicBezTo>
                    <a:pt x="6917" y="10912"/>
                    <a:pt x="6973" y="10871"/>
                    <a:pt x="6990" y="10838"/>
                  </a:cubicBezTo>
                  <a:cubicBezTo>
                    <a:pt x="7013" y="10791"/>
                    <a:pt x="7025" y="10676"/>
                    <a:pt x="7039" y="10624"/>
                  </a:cubicBezTo>
                  <a:cubicBezTo>
                    <a:pt x="7051" y="10580"/>
                    <a:pt x="7072" y="10491"/>
                    <a:pt x="7091" y="10454"/>
                  </a:cubicBezTo>
                  <a:cubicBezTo>
                    <a:pt x="7109" y="10423"/>
                    <a:pt x="7160" y="10382"/>
                    <a:pt x="7181" y="10354"/>
                  </a:cubicBezTo>
                  <a:cubicBezTo>
                    <a:pt x="7212" y="10313"/>
                    <a:pt x="7262" y="10216"/>
                    <a:pt x="7293" y="10174"/>
                  </a:cubicBezTo>
                  <a:cubicBezTo>
                    <a:pt x="7318" y="10140"/>
                    <a:pt x="7377" y="10086"/>
                    <a:pt x="7400" y="10049"/>
                  </a:cubicBezTo>
                  <a:cubicBezTo>
                    <a:pt x="7418" y="10020"/>
                    <a:pt x="7442" y="9949"/>
                    <a:pt x="7460" y="9918"/>
                  </a:cubicBezTo>
                  <a:cubicBezTo>
                    <a:pt x="7480" y="9882"/>
                    <a:pt x="7524" y="9812"/>
                    <a:pt x="7552" y="9787"/>
                  </a:cubicBezTo>
                  <a:cubicBezTo>
                    <a:pt x="7574" y="9766"/>
                    <a:pt x="7624" y="9732"/>
                    <a:pt x="7650" y="9731"/>
                  </a:cubicBezTo>
                  <a:cubicBezTo>
                    <a:pt x="7669" y="9730"/>
                    <a:pt x="7703" y="9765"/>
                    <a:pt x="7721" y="9767"/>
                  </a:cubicBezTo>
                  <a:cubicBezTo>
                    <a:pt x="7747" y="9770"/>
                    <a:pt x="7798" y="9756"/>
                    <a:pt x="7821" y="9740"/>
                  </a:cubicBezTo>
                  <a:cubicBezTo>
                    <a:pt x="7851" y="9720"/>
                    <a:pt x="7896" y="9649"/>
                    <a:pt x="7921" y="9617"/>
                  </a:cubicBezTo>
                  <a:cubicBezTo>
                    <a:pt x="7943" y="9590"/>
                    <a:pt x="7994" y="9542"/>
                    <a:pt x="8007" y="9506"/>
                  </a:cubicBezTo>
                  <a:cubicBezTo>
                    <a:pt x="8028" y="9447"/>
                    <a:pt x="8028" y="9311"/>
                    <a:pt x="8023" y="9246"/>
                  </a:cubicBezTo>
                  <a:cubicBezTo>
                    <a:pt x="8020" y="9192"/>
                    <a:pt x="7996" y="9090"/>
                    <a:pt x="7986" y="9039"/>
                  </a:cubicBezTo>
                  <a:cubicBezTo>
                    <a:pt x="7973" y="8979"/>
                    <a:pt x="7945" y="8860"/>
                    <a:pt x="7927" y="8803"/>
                  </a:cubicBezTo>
                  <a:cubicBezTo>
                    <a:pt x="7916" y="8766"/>
                    <a:pt x="7890" y="8695"/>
                    <a:pt x="7875" y="8660"/>
                  </a:cubicBezTo>
                  <a:cubicBezTo>
                    <a:pt x="7858" y="8620"/>
                    <a:pt x="7814" y="8546"/>
                    <a:pt x="7801" y="8502"/>
                  </a:cubicBezTo>
                  <a:cubicBezTo>
                    <a:pt x="7788" y="8460"/>
                    <a:pt x="7791" y="8361"/>
                    <a:pt x="7771" y="8324"/>
                  </a:cubicBezTo>
                  <a:cubicBezTo>
                    <a:pt x="7745" y="8277"/>
                    <a:pt x="7653" y="8248"/>
                    <a:pt x="7621" y="8208"/>
                  </a:cubicBezTo>
                  <a:cubicBezTo>
                    <a:pt x="7604" y="8188"/>
                    <a:pt x="7573" y="8142"/>
                    <a:pt x="7570" y="8113"/>
                  </a:cubicBezTo>
                  <a:cubicBezTo>
                    <a:pt x="7567" y="8080"/>
                    <a:pt x="7587" y="8014"/>
                    <a:pt x="7604" y="7991"/>
                  </a:cubicBezTo>
                  <a:cubicBezTo>
                    <a:pt x="7620" y="7970"/>
                    <a:pt x="7666" y="7953"/>
                    <a:pt x="7689" y="7948"/>
                  </a:cubicBezTo>
                  <a:cubicBezTo>
                    <a:pt x="7707" y="7944"/>
                    <a:pt x="7745" y="7966"/>
                    <a:pt x="7762" y="7954"/>
                  </a:cubicBezTo>
                  <a:cubicBezTo>
                    <a:pt x="7778" y="7943"/>
                    <a:pt x="7787" y="7888"/>
                    <a:pt x="7799" y="7869"/>
                  </a:cubicBezTo>
                  <a:cubicBezTo>
                    <a:pt x="7814" y="7846"/>
                    <a:pt x="7862" y="7821"/>
                    <a:pt x="7873" y="7794"/>
                  </a:cubicBezTo>
                  <a:cubicBezTo>
                    <a:pt x="7887" y="7762"/>
                    <a:pt x="7893" y="7681"/>
                    <a:pt x="7887" y="7644"/>
                  </a:cubicBezTo>
                  <a:cubicBezTo>
                    <a:pt x="7879" y="7606"/>
                    <a:pt x="7842" y="7540"/>
                    <a:pt x="7819" y="7515"/>
                  </a:cubicBezTo>
                  <a:cubicBezTo>
                    <a:pt x="7798" y="7492"/>
                    <a:pt x="7745" y="7462"/>
                    <a:pt x="7717" y="7454"/>
                  </a:cubicBezTo>
                  <a:cubicBezTo>
                    <a:pt x="7687" y="7445"/>
                    <a:pt x="7626" y="7445"/>
                    <a:pt x="7596" y="7452"/>
                  </a:cubicBezTo>
                  <a:cubicBezTo>
                    <a:pt x="7571" y="7458"/>
                    <a:pt x="7524" y="7512"/>
                    <a:pt x="7501" y="7497"/>
                  </a:cubicBezTo>
                  <a:cubicBezTo>
                    <a:pt x="7481" y="7484"/>
                    <a:pt x="7486" y="7410"/>
                    <a:pt x="7471" y="7389"/>
                  </a:cubicBezTo>
                  <a:cubicBezTo>
                    <a:pt x="7452" y="7362"/>
                    <a:pt x="7387" y="7359"/>
                    <a:pt x="7371" y="7328"/>
                  </a:cubicBezTo>
                  <a:cubicBezTo>
                    <a:pt x="7359" y="7306"/>
                    <a:pt x="7374" y="7245"/>
                    <a:pt x="7366" y="7220"/>
                  </a:cubicBezTo>
                  <a:cubicBezTo>
                    <a:pt x="7361" y="7204"/>
                    <a:pt x="7342" y="7179"/>
                    <a:pt x="7331" y="7170"/>
                  </a:cubicBezTo>
                  <a:cubicBezTo>
                    <a:pt x="7308" y="7151"/>
                    <a:pt x="7250" y="7151"/>
                    <a:pt x="7226" y="7133"/>
                  </a:cubicBezTo>
                  <a:cubicBezTo>
                    <a:pt x="7212" y="7123"/>
                    <a:pt x="7192" y="7091"/>
                    <a:pt x="7182" y="7074"/>
                  </a:cubicBezTo>
                  <a:cubicBezTo>
                    <a:pt x="7166" y="7050"/>
                    <a:pt x="7134" y="6998"/>
                    <a:pt x="7127" y="6966"/>
                  </a:cubicBezTo>
                  <a:cubicBezTo>
                    <a:pt x="7121" y="6935"/>
                    <a:pt x="7129" y="6870"/>
                    <a:pt x="7135" y="6839"/>
                  </a:cubicBezTo>
                  <a:cubicBezTo>
                    <a:pt x="7140" y="6812"/>
                    <a:pt x="7162" y="6762"/>
                    <a:pt x="7169" y="6735"/>
                  </a:cubicBezTo>
                  <a:cubicBezTo>
                    <a:pt x="7178" y="6701"/>
                    <a:pt x="7192" y="6629"/>
                    <a:pt x="7196" y="6592"/>
                  </a:cubicBezTo>
                  <a:cubicBezTo>
                    <a:pt x="7200" y="6568"/>
                    <a:pt x="7196" y="6517"/>
                    <a:pt x="7204" y="6495"/>
                  </a:cubicBezTo>
                  <a:cubicBezTo>
                    <a:pt x="7211" y="6475"/>
                    <a:pt x="7238" y="6440"/>
                    <a:pt x="7253" y="6432"/>
                  </a:cubicBezTo>
                  <a:cubicBezTo>
                    <a:pt x="7271" y="6422"/>
                    <a:pt x="7314" y="6438"/>
                    <a:pt x="7333" y="6428"/>
                  </a:cubicBezTo>
                  <a:cubicBezTo>
                    <a:pt x="7357" y="6416"/>
                    <a:pt x="7396" y="6362"/>
                    <a:pt x="7417" y="6338"/>
                  </a:cubicBezTo>
                  <a:cubicBezTo>
                    <a:pt x="7440" y="6312"/>
                    <a:pt x="7493" y="6267"/>
                    <a:pt x="7508" y="6231"/>
                  </a:cubicBezTo>
                  <a:cubicBezTo>
                    <a:pt x="7520" y="6203"/>
                    <a:pt x="7532" y="6134"/>
                    <a:pt x="7528" y="6102"/>
                  </a:cubicBezTo>
                  <a:cubicBezTo>
                    <a:pt x="7525" y="6082"/>
                    <a:pt x="7501" y="6054"/>
                    <a:pt x="7498" y="6035"/>
                  </a:cubicBezTo>
                  <a:cubicBezTo>
                    <a:pt x="7494" y="6003"/>
                    <a:pt x="7499" y="5934"/>
                    <a:pt x="7513" y="5908"/>
                  </a:cubicBezTo>
                  <a:cubicBezTo>
                    <a:pt x="7527" y="5882"/>
                    <a:pt x="7579" y="5872"/>
                    <a:pt x="7597" y="5851"/>
                  </a:cubicBezTo>
                  <a:cubicBezTo>
                    <a:pt x="7615" y="5829"/>
                    <a:pt x="7636" y="5766"/>
                    <a:pt x="7652" y="5741"/>
                  </a:cubicBezTo>
                  <a:cubicBezTo>
                    <a:pt x="7677" y="5699"/>
                    <a:pt x="7734" y="5622"/>
                    <a:pt x="7765" y="5587"/>
                  </a:cubicBezTo>
                  <a:cubicBezTo>
                    <a:pt x="7783" y="5567"/>
                    <a:pt x="7819" y="5529"/>
                    <a:pt x="7839" y="5517"/>
                  </a:cubicBezTo>
                  <a:cubicBezTo>
                    <a:pt x="7857" y="5506"/>
                    <a:pt x="7898" y="5507"/>
                    <a:pt x="7916" y="5497"/>
                  </a:cubicBezTo>
                  <a:cubicBezTo>
                    <a:pt x="7940" y="5483"/>
                    <a:pt x="7982" y="5441"/>
                    <a:pt x="8000" y="5417"/>
                  </a:cubicBezTo>
                  <a:cubicBezTo>
                    <a:pt x="8033" y="5373"/>
                    <a:pt x="8082" y="5269"/>
                    <a:pt x="8107" y="5216"/>
                  </a:cubicBezTo>
                  <a:cubicBezTo>
                    <a:pt x="8124" y="5180"/>
                    <a:pt x="8160" y="5107"/>
                    <a:pt x="8171" y="5066"/>
                  </a:cubicBezTo>
                  <a:cubicBezTo>
                    <a:pt x="8183" y="5021"/>
                    <a:pt x="8190" y="4923"/>
                    <a:pt x="8195" y="4876"/>
                  </a:cubicBezTo>
                  <a:cubicBezTo>
                    <a:pt x="8202" y="4824"/>
                    <a:pt x="8212" y="4720"/>
                    <a:pt x="8221" y="4669"/>
                  </a:cubicBezTo>
                  <a:cubicBezTo>
                    <a:pt x="8226" y="4632"/>
                    <a:pt x="8236" y="4559"/>
                    <a:pt x="8247" y="4525"/>
                  </a:cubicBezTo>
                  <a:cubicBezTo>
                    <a:pt x="8266" y="4469"/>
                    <a:pt x="8323" y="4370"/>
                    <a:pt x="8349" y="4318"/>
                  </a:cubicBezTo>
                  <a:cubicBezTo>
                    <a:pt x="8371" y="4273"/>
                    <a:pt x="8418" y="4185"/>
                    <a:pt x="8438" y="4138"/>
                  </a:cubicBezTo>
                  <a:cubicBezTo>
                    <a:pt x="8457" y="4093"/>
                    <a:pt x="8487" y="3997"/>
                    <a:pt x="8505" y="3951"/>
                  </a:cubicBezTo>
                  <a:cubicBezTo>
                    <a:pt x="8526" y="3896"/>
                    <a:pt x="8575" y="3790"/>
                    <a:pt x="8594" y="3734"/>
                  </a:cubicBezTo>
                  <a:cubicBezTo>
                    <a:pt x="8607" y="3695"/>
                    <a:pt x="8621" y="3611"/>
                    <a:pt x="8636" y="3574"/>
                  </a:cubicBezTo>
                  <a:cubicBezTo>
                    <a:pt x="8661" y="3512"/>
                    <a:pt x="8730" y="3406"/>
                    <a:pt x="8762" y="3350"/>
                  </a:cubicBezTo>
                  <a:cubicBezTo>
                    <a:pt x="8787" y="3305"/>
                    <a:pt x="8842" y="3220"/>
                    <a:pt x="8861" y="3169"/>
                  </a:cubicBezTo>
                  <a:cubicBezTo>
                    <a:pt x="8875" y="3133"/>
                    <a:pt x="8880" y="3047"/>
                    <a:pt x="8896" y="3012"/>
                  </a:cubicBezTo>
                  <a:cubicBezTo>
                    <a:pt x="8908" y="2986"/>
                    <a:pt x="8948" y="2951"/>
                    <a:pt x="8965" y="2929"/>
                  </a:cubicBezTo>
                  <a:cubicBezTo>
                    <a:pt x="8988" y="2900"/>
                    <a:pt x="9033" y="2840"/>
                    <a:pt x="9052" y="2805"/>
                  </a:cubicBezTo>
                  <a:cubicBezTo>
                    <a:pt x="9067" y="2777"/>
                    <a:pt x="9093" y="2715"/>
                    <a:pt x="9103" y="2682"/>
                  </a:cubicBezTo>
                  <a:cubicBezTo>
                    <a:pt x="9113" y="2651"/>
                    <a:pt x="9121" y="2582"/>
                    <a:pt x="9133" y="2552"/>
                  </a:cubicBezTo>
                  <a:cubicBezTo>
                    <a:pt x="9144" y="2523"/>
                    <a:pt x="9176" y="2474"/>
                    <a:pt x="9192" y="2452"/>
                  </a:cubicBezTo>
                  <a:cubicBezTo>
                    <a:pt x="9214" y="2422"/>
                    <a:pt x="9267" y="2377"/>
                    <a:pt x="9292" y="2352"/>
                  </a:cubicBezTo>
                  <a:cubicBezTo>
                    <a:pt x="9315" y="2326"/>
                    <a:pt x="9361" y="2278"/>
                    <a:pt x="9383" y="2251"/>
                  </a:cubicBezTo>
                  <a:cubicBezTo>
                    <a:pt x="9398" y="2232"/>
                    <a:pt x="9428" y="2191"/>
                    <a:pt x="9440" y="2168"/>
                  </a:cubicBezTo>
                  <a:cubicBezTo>
                    <a:pt x="9452" y="2143"/>
                    <a:pt x="9464" y="2085"/>
                    <a:pt x="9477" y="2061"/>
                  </a:cubicBezTo>
                  <a:cubicBezTo>
                    <a:pt x="9484" y="2047"/>
                    <a:pt x="9504" y="2024"/>
                    <a:pt x="9514" y="2014"/>
                  </a:cubicBezTo>
                  <a:cubicBezTo>
                    <a:pt x="9540" y="1990"/>
                    <a:pt x="9599" y="1959"/>
                    <a:pt x="9625" y="1937"/>
                  </a:cubicBezTo>
                  <a:cubicBezTo>
                    <a:pt x="9644" y="1922"/>
                    <a:pt x="9682" y="1892"/>
                    <a:pt x="9697" y="1871"/>
                  </a:cubicBezTo>
                  <a:cubicBezTo>
                    <a:pt x="9712" y="1849"/>
                    <a:pt x="9733" y="1797"/>
                    <a:pt x="9742" y="1770"/>
                  </a:cubicBezTo>
                  <a:cubicBezTo>
                    <a:pt x="9749" y="1744"/>
                    <a:pt x="9751" y="1684"/>
                    <a:pt x="9762" y="1660"/>
                  </a:cubicBezTo>
                  <a:cubicBezTo>
                    <a:pt x="9770" y="1641"/>
                    <a:pt x="9795" y="1609"/>
                    <a:pt x="9811" y="1600"/>
                  </a:cubicBezTo>
                  <a:cubicBezTo>
                    <a:pt x="9828" y="1589"/>
                    <a:pt x="9869" y="1595"/>
                    <a:pt x="9887" y="1590"/>
                  </a:cubicBezTo>
                  <a:cubicBezTo>
                    <a:pt x="9903" y="1586"/>
                    <a:pt x="9937" y="1584"/>
                    <a:pt x="9949" y="1570"/>
                  </a:cubicBezTo>
                  <a:cubicBezTo>
                    <a:pt x="9963" y="1554"/>
                    <a:pt x="9964" y="1497"/>
                    <a:pt x="9976" y="1480"/>
                  </a:cubicBezTo>
                  <a:cubicBezTo>
                    <a:pt x="9990" y="1461"/>
                    <a:pt x="10030" y="1449"/>
                    <a:pt x="10046" y="1434"/>
                  </a:cubicBezTo>
                  <a:cubicBezTo>
                    <a:pt x="10068" y="1415"/>
                    <a:pt x="10100" y="1356"/>
                    <a:pt x="10122" y="1341"/>
                  </a:cubicBezTo>
                  <a:cubicBezTo>
                    <a:pt x="10147" y="1324"/>
                    <a:pt x="10203" y="1307"/>
                    <a:pt x="10231" y="1310"/>
                  </a:cubicBezTo>
                  <a:cubicBezTo>
                    <a:pt x="10258" y="1312"/>
                    <a:pt x="10307" y="1358"/>
                    <a:pt x="10333" y="1359"/>
                  </a:cubicBezTo>
                  <a:cubicBezTo>
                    <a:pt x="10353" y="1359"/>
                    <a:pt x="10388" y="1336"/>
                    <a:pt x="10406" y="1327"/>
                  </a:cubicBezTo>
                  <a:cubicBezTo>
                    <a:pt x="10441" y="1311"/>
                    <a:pt x="10512" y="1274"/>
                    <a:pt x="10548" y="1261"/>
                  </a:cubicBezTo>
                  <a:cubicBezTo>
                    <a:pt x="10708" y="1202"/>
                    <a:pt x="11201" y="1091"/>
                    <a:pt x="11201" y="1091"/>
                  </a:cubicBezTo>
                  <a:lnTo>
                    <a:pt x="12144" y="681"/>
                  </a:lnTo>
                  <a:lnTo>
                    <a:pt x="13773" y="0"/>
                  </a:lnTo>
                  <a:lnTo>
                    <a:pt x="13774" y="0"/>
                  </a:lnTo>
                  <a:cubicBezTo>
                    <a:pt x="13787" y="58"/>
                    <a:pt x="13804" y="128"/>
                    <a:pt x="13815" y="161"/>
                  </a:cubicBezTo>
                  <a:cubicBezTo>
                    <a:pt x="13823" y="184"/>
                    <a:pt x="13845" y="225"/>
                    <a:pt x="13853" y="248"/>
                  </a:cubicBezTo>
                  <a:cubicBezTo>
                    <a:pt x="13865" y="288"/>
                    <a:pt x="13892" y="371"/>
                    <a:pt x="13889" y="414"/>
                  </a:cubicBezTo>
                  <a:cubicBezTo>
                    <a:pt x="13888" y="445"/>
                    <a:pt x="13853" y="495"/>
                    <a:pt x="13847" y="525"/>
                  </a:cubicBezTo>
                  <a:cubicBezTo>
                    <a:pt x="13837" y="580"/>
                    <a:pt x="13840" y="695"/>
                    <a:pt x="13845" y="752"/>
                  </a:cubicBezTo>
                  <a:cubicBezTo>
                    <a:pt x="13848" y="785"/>
                    <a:pt x="13852" y="858"/>
                    <a:pt x="13870" y="882"/>
                  </a:cubicBezTo>
                  <a:cubicBezTo>
                    <a:pt x="13890" y="910"/>
                    <a:pt x="13960" y="898"/>
                    <a:pt x="13983" y="922"/>
                  </a:cubicBezTo>
                  <a:cubicBezTo>
                    <a:pt x="14001" y="940"/>
                    <a:pt x="14026" y="996"/>
                    <a:pt x="14028" y="1026"/>
                  </a:cubicBezTo>
                  <a:cubicBezTo>
                    <a:pt x="14030" y="1061"/>
                    <a:pt x="13995" y="1124"/>
                    <a:pt x="13993" y="1159"/>
                  </a:cubicBezTo>
                  <a:cubicBezTo>
                    <a:pt x="13991" y="1211"/>
                    <a:pt x="14013" y="1311"/>
                    <a:pt x="14026" y="1360"/>
                  </a:cubicBezTo>
                  <a:cubicBezTo>
                    <a:pt x="14037" y="1404"/>
                    <a:pt x="14084" y="1480"/>
                    <a:pt x="14090" y="1526"/>
                  </a:cubicBezTo>
                  <a:cubicBezTo>
                    <a:pt x="14101" y="1609"/>
                    <a:pt x="14047" y="1775"/>
                    <a:pt x="14058" y="1857"/>
                  </a:cubicBezTo>
                  <a:cubicBezTo>
                    <a:pt x="14062" y="1894"/>
                    <a:pt x="14091" y="1962"/>
                    <a:pt x="14110" y="1991"/>
                  </a:cubicBezTo>
                  <a:cubicBezTo>
                    <a:pt x="14128" y="2020"/>
                    <a:pt x="14175" y="2066"/>
                    <a:pt x="14199" y="2087"/>
                  </a:cubicBezTo>
                  <a:cubicBezTo>
                    <a:pt x="14223" y="2109"/>
                    <a:pt x="14279" y="2137"/>
                    <a:pt x="14300" y="2164"/>
                  </a:cubicBezTo>
                  <a:cubicBezTo>
                    <a:pt x="14317" y="2186"/>
                    <a:pt x="14340" y="2243"/>
                    <a:pt x="14352" y="2271"/>
                  </a:cubicBezTo>
                  <a:cubicBezTo>
                    <a:pt x="14368" y="2308"/>
                    <a:pt x="14392" y="2388"/>
                    <a:pt x="14408" y="2425"/>
                  </a:cubicBezTo>
                  <a:cubicBezTo>
                    <a:pt x="14424" y="2457"/>
                    <a:pt x="14466" y="2512"/>
                    <a:pt x="14476" y="2548"/>
                  </a:cubicBezTo>
                  <a:cubicBezTo>
                    <a:pt x="14496" y="2627"/>
                    <a:pt x="14498" y="2800"/>
                    <a:pt x="14488" y="2882"/>
                  </a:cubicBezTo>
                  <a:cubicBezTo>
                    <a:pt x="14483" y="2918"/>
                    <a:pt x="14444" y="2983"/>
                    <a:pt x="14448" y="3019"/>
                  </a:cubicBezTo>
                  <a:cubicBezTo>
                    <a:pt x="14451" y="3042"/>
                    <a:pt x="14487" y="3068"/>
                    <a:pt x="14493" y="3089"/>
                  </a:cubicBezTo>
                  <a:cubicBezTo>
                    <a:pt x="14503" y="3128"/>
                    <a:pt x="14479" y="3215"/>
                    <a:pt x="14490" y="3253"/>
                  </a:cubicBezTo>
                  <a:cubicBezTo>
                    <a:pt x="14505" y="3306"/>
                    <a:pt x="14592" y="3366"/>
                    <a:pt x="14604" y="3420"/>
                  </a:cubicBezTo>
                  <a:cubicBezTo>
                    <a:pt x="14614" y="3467"/>
                    <a:pt x="14597" y="3569"/>
                    <a:pt x="14582" y="3614"/>
                  </a:cubicBezTo>
                  <a:cubicBezTo>
                    <a:pt x="14568" y="3657"/>
                    <a:pt x="14504" y="3715"/>
                    <a:pt x="14493" y="3761"/>
                  </a:cubicBezTo>
                  <a:cubicBezTo>
                    <a:pt x="14479" y="3820"/>
                    <a:pt x="14507" y="3948"/>
                    <a:pt x="14503" y="4011"/>
                  </a:cubicBezTo>
                  <a:cubicBezTo>
                    <a:pt x="14499" y="4060"/>
                    <a:pt x="14463" y="4153"/>
                    <a:pt x="14468" y="4201"/>
                  </a:cubicBezTo>
                  <a:cubicBezTo>
                    <a:pt x="14472" y="4241"/>
                    <a:pt x="14520" y="4302"/>
                    <a:pt x="14525" y="4341"/>
                  </a:cubicBezTo>
                  <a:cubicBezTo>
                    <a:pt x="14529" y="4374"/>
                    <a:pt x="14509" y="4439"/>
                    <a:pt x="14508" y="4472"/>
                  </a:cubicBezTo>
                  <a:cubicBezTo>
                    <a:pt x="14507" y="4505"/>
                    <a:pt x="14507" y="4574"/>
                    <a:pt x="14520" y="4602"/>
                  </a:cubicBezTo>
                  <a:cubicBezTo>
                    <a:pt x="14529" y="4622"/>
                    <a:pt x="14564" y="4640"/>
                    <a:pt x="14577" y="4656"/>
                  </a:cubicBezTo>
                  <a:cubicBezTo>
                    <a:pt x="14592" y="4673"/>
                    <a:pt x="14624" y="4708"/>
                    <a:pt x="14634" y="4732"/>
                  </a:cubicBezTo>
                  <a:cubicBezTo>
                    <a:pt x="14656" y="4787"/>
                    <a:pt x="14667" y="4915"/>
                    <a:pt x="14676" y="4976"/>
                  </a:cubicBezTo>
                  <a:cubicBezTo>
                    <a:pt x="14681" y="5012"/>
                    <a:pt x="14684" y="5085"/>
                    <a:pt x="14693" y="5119"/>
                  </a:cubicBezTo>
                  <a:cubicBezTo>
                    <a:pt x="14699" y="5143"/>
                    <a:pt x="14718" y="5188"/>
                    <a:pt x="14731" y="5207"/>
                  </a:cubicBezTo>
                  <a:cubicBezTo>
                    <a:pt x="14750" y="5236"/>
                    <a:pt x="14808" y="5269"/>
                    <a:pt x="14827" y="5300"/>
                  </a:cubicBezTo>
                  <a:cubicBezTo>
                    <a:pt x="14845" y="5330"/>
                    <a:pt x="14874" y="5401"/>
                    <a:pt x="14876" y="5440"/>
                  </a:cubicBezTo>
                  <a:cubicBezTo>
                    <a:pt x="14878" y="5477"/>
                    <a:pt x="14838" y="5544"/>
                    <a:pt x="14842" y="5581"/>
                  </a:cubicBezTo>
                  <a:cubicBezTo>
                    <a:pt x="14844" y="5607"/>
                    <a:pt x="14871" y="5652"/>
                    <a:pt x="14886" y="5671"/>
                  </a:cubicBezTo>
                  <a:cubicBezTo>
                    <a:pt x="14905" y="5695"/>
                    <a:pt x="14959" y="5716"/>
                    <a:pt x="14978" y="5741"/>
                  </a:cubicBezTo>
                  <a:cubicBezTo>
                    <a:pt x="14992" y="5760"/>
                    <a:pt x="15014" y="5808"/>
                    <a:pt x="15020" y="5834"/>
                  </a:cubicBezTo>
                  <a:cubicBezTo>
                    <a:pt x="15030" y="5882"/>
                    <a:pt x="15033" y="5986"/>
                    <a:pt x="15022" y="6035"/>
                  </a:cubicBezTo>
                  <a:cubicBezTo>
                    <a:pt x="15014" y="6074"/>
                    <a:pt x="14964" y="6132"/>
                    <a:pt x="14955" y="6171"/>
                  </a:cubicBezTo>
                  <a:cubicBezTo>
                    <a:pt x="14937" y="6252"/>
                    <a:pt x="14946" y="6425"/>
                    <a:pt x="14950" y="6508"/>
                  </a:cubicBezTo>
                  <a:cubicBezTo>
                    <a:pt x="14953" y="6551"/>
                    <a:pt x="14962" y="6636"/>
                    <a:pt x="14974" y="6676"/>
                  </a:cubicBezTo>
                  <a:cubicBezTo>
                    <a:pt x="14985" y="6711"/>
                    <a:pt x="15010" y="6788"/>
                    <a:pt x="15035" y="6802"/>
                  </a:cubicBezTo>
                  <a:cubicBezTo>
                    <a:pt x="15057" y="6814"/>
                    <a:pt x="15110" y="6799"/>
                    <a:pt x="15125" y="6776"/>
                  </a:cubicBezTo>
                  <a:cubicBezTo>
                    <a:pt x="15139" y="6753"/>
                    <a:pt x="15133" y="6686"/>
                    <a:pt x="15133" y="6655"/>
                  </a:cubicBezTo>
                  <a:cubicBezTo>
                    <a:pt x="15133" y="6629"/>
                    <a:pt x="15119" y="6574"/>
                    <a:pt x="15126" y="6549"/>
                  </a:cubicBezTo>
                  <a:cubicBezTo>
                    <a:pt x="15132" y="6527"/>
                    <a:pt x="15158" y="6491"/>
                    <a:pt x="15173" y="6480"/>
                  </a:cubicBezTo>
                  <a:cubicBezTo>
                    <a:pt x="15192" y="6466"/>
                    <a:pt x="15238" y="6453"/>
                    <a:pt x="15258" y="6462"/>
                  </a:cubicBezTo>
                  <a:cubicBezTo>
                    <a:pt x="15275" y="6469"/>
                    <a:pt x="15298" y="6509"/>
                    <a:pt x="15308" y="6529"/>
                  </a:cubicBezTo>
                  <a:cubicBezTo>
                    <a:pt x="15319" y="6551"/>
                    <a:pt x="15325" y="6611"/>
                    <a:pt x="15340" y="6627"/>
                  </a:cubicBezTo>
                  <a:cubicBezTo>
                    <a:pt x="15358" y="6646"/>
                    <a:pt x="15410" y="6631"/>
                    <a:pt x="15430" y="6645"/>
                  </a:cubicBezTo>
                  <a:cubicBezTo>
                    <a:pt x="15457" y="6665"/>
                    <a:pt x="15514" y="6766"/>
                    <a:pt x="15514" y="6766"/>
                  </a:cubicBezTo>
                  <a:lnTo>
                    <a:pt x="16103" y="9931"/>
                  </a:lnTo>
                  <a:lnTo>
                    <a:pt x="16103" y="10265"/>
                  </a:lnTo>
                  <a:lnTo>
                    <a:pt x="16256" y="10552"/>
                  </a:lnTo>
                  <a:lnTo>
                    <a:pt x="16256" y="10554"/>
                  </a:lnTo>
                  <a:lnTo>
                    <a:pt x="16296" y="13892"/>
                  </a:lnTo>
                  <a:lnTo>
                    <a:pt x="16397" y="14074"/>
                  </a:lnTo>
                  <a:lnTo>
                    <a:pt x="16415" y="14106"/>
                  </a:lnTo>
                  <a:lnTo>
                    <a:pt x="16969" y="17611"/>
                  </a:lnTo>
                  <a:lnTo>
                    <a:pt x="17238" y="17968"/>
                  </a:lnTo>
                  <a:lnTo>
                    <a:pt x="16706" y="18754"/>
                  </a:lnTo>
                  <a:lnTo>
                    <a:pt x="16969" y="19059"/>
                  </a:lnTo>
                  <a:cubicBezTo>
                    <a:pt x="16969" y="19059"/>
                    <a:pt x="16947" y="19205"/>
                    <a:pt x="16969" y="19239"/>
                  </a:cubicBezTo>
                  <a:cubicBezTo>
                    <a:pt x="16977" y="19252"/>
                    <a:pt x="17004" y="19248"/>
                    <a:pt x="17026" y="19247"/>
                  </a:cubicBezTo>
                  <a:cubicBezTo>
                    <a:pt x="17026" y="19248"/>
                    <a:pt x="17026" y="19250"/>
                    <a:pt x="17026" y="19251"/>
                  </a:cubicBezTo>
                  <a:cubicBezTo>
                    <a:pt x="17022" y="19276"/>
                    <a:pt x="16997" y="19317"/>
                    <a:pt x="16991" y="19341"/>
                  </a:cubicBezTo>
                  <a:cubicBezTo>
                    <a:pt x="16984" y="19368"/>
                    <a:pt x="16984" y="19427"/>
                    <a:pt x="16974" y="19452"/>
                  </a:cubicBezTo>
                  <a:cubicBezTo>
                    <a:pt x="16959" y="19488"/>
                    <a:pt x="16903" y="19535"/>
                    <a:pt x="16885" y="19568"/>
                  </a:cubicBezTo>
                  <a:cubicBezTo>
                    <a:pt x="16862" y="19608"/>
                    <a:pt x="16824" y="19695"/>
                    <a:pt x="16813" y="19742"/>
                  </a:cubicBezTo>
                  <a:cubicBezTo>
                    <a:pt x="16808" y="19764"/>
                    <a:pt x="16804" y="19810"/>
                    <a:pt x="16805" y="19832"/>
                  </a:cubicBezTo>
                  <a:cubicBezTo>
                    <a:pt x="16807" y="19861"/>
                    <a:pt x="16830" y="19917"/>
                    <a:pt x="16828" y="19946"/>
                  </a:cubicBezTo>
                  <a:cubicBezTo>
                    <a:pt x="16827" y="19966"/>
                    <a:pt x="16810" y="20004"/>
                    <a:pt x="16801" y="20019"/>
                  </a:cubicBezTo>
                  <a:cubicBezTo>
                    <a:pt x="16791" y="20036"/>
                    <a:pt x="16755" y="20049"/>
                    <a:pt x="16751" y="20069"/>
                  </a:cubicBezTo>
                  <a:cubicBezTo>
                    <a:pt x="16745" y="20106"/>
                    <a:pt x="16785" y="20177"/>
                    <a:pt x="16805" y="20203"/>
                  </a:cubicBezTo>
                  <a:cubicBezTo>
                    <a:pt x="16823" y="20225"/>
                    <a:pt x="16869" y="20262"/>
                    <a:pt x="16892" y="20256"/>
                  </a:cubicBezTo>
                  <a:cubicBezTo>
                    <a:pt x="16908" y="20252"/>
                    <a:pt x="16931" y="20216"/>
                    <a:pt x="16937" y="20196"/>
                  </a:cubicBezTo>
                  <a:cubicBezTo>
                    <a:pt x="16945" y="20160"/>
                    <a:pt x="16910" y="20082"/>
                    <a:pt x="16919" y="20046"/>
                  </a:cubicBezTo>
                  <a:cubicBezTo>
                    <a:pt x="16923" y="20030"/>
                    <a:pt x="16952" y="20018"/>
                    <a:pt x="16956" y="20003"/>
                  </a:cubicBezTo>
                  <a:cubicBezTo>
                    <a:pt x="16966" y="19967"/>
                    <a:pt x="16938" y="19889"/>
                    <a:pt x="16944" y="19852"/>
                  </a:cubicBezTo>
                  <a:cubicBezTo>
                    <a:pt x="16947" y="19834"/>
                    <a:pt x="16958" y="19792"/>
                    <a:pt x="16971" y="19786"/>
                  </a:cubicBezTo>
                  <a:cubicBezTo>
                    <a:pt x="16990" y="19776"/>
                    <a:pt x="17027" y="19821"/>
                    <a:pt x="17048" y="19826"/>
                  </a:cubicBezTo>
                  <a:cubicBezTo>
                    <a:pt x="17064" y="19829"/>
                    <a:pt x="17099" y="19831"/>
                    <a:pt x="17112" y="19819"/>
                  </a:cubicBezTo>
                  <a:cubicBezTo>
                    <a:pt x="17130" y="19803"/>
                    <a:pt x="17142" y="19743"/>
                    <a:pt x="17147" y="19715"/>
                  </a:cubicBezTo>
                  <a:cubicBezTo>
                    <a:pt x="17151" y="19690"/>
                    <a:pt x="17140" y="19632"/>
                    <a:pt x="17149" y="19609"/>
                  </a:cubicBezTo>
                  <a:cubicBezTo>
                    <a:pt x="17159" y="19584"/>
                    <a:pt x="17199" y="19555"/>
                    <a:pt x="17216" y="19539"/>
                  </a:cubicBezTo>
                  <a:cubicBezTo>
                    <a:pt x="17236" y="19517"/>
                    <a:pt x="17275" y="19464"/>
                    <a:pt x="17300" y="19458"/>
                  </a:cubicBezTo>
                  <a:cubicBezTo>
                    <a:pt x="17322" y="19453"/>
                    <a:pt x="17364" y="19498"/>
                    <a:pt x="17386" y="19492"/>
                  </a:cubicBezTo>
                  <a:cubicBezTo>
                    <a:pt x="17422" y="19482"/>
                    <a:pt x="17485" y="19413"/>
                    <a:pt x="17500" y="19368"/>
                  </a:cubicBezTo>
                  <a:cubicBezTo>
                    <a:pt x="17509" y="19344"/>
                    <a:pt x="17486" y="19284"/>
                    <a:pt x="17498" y="19264"/>
                  </a:cubicBezTo>
                  <a:cubicBezTo>
                    <a:pt x="17512" y="19242"/>
                    <a:pt x="17565" y="19244"/>
                    <a:pt x="17587" y="19248"/>
                  </a:cubicBezTo>
                  <a:cubicBezTo>
                    <a:pt x="17601" y="19251"/>
                    <a:pt x="17625" y="19275"/>
                    <a:pt x="17639" y="19278"/>
                  </a:cubicBezTo>
                  <a:cubicBezTo>
                    <a:pt x="17654" y="19282"/>
                    <a:pt x="17688" y="19284"/>
                    <a:pt x="17701" y="19271"/>
                  </a:cubicBezTo>
                  <a:cubicBezTo>
                    <a:pt x="17712" y="19260"/>
                    <a:pt x="17725" y="19223"/>
                    <a:pt x="17723" y="19205"/>
                  </a:cubicBezTo>
                  <a:cubicBezTo>
                    <a:pt x="17721" y="19184"/>
                    <a:pt x="17693" y="19157"/>
                    <a:pt x="17689" y="19138"/>
                  </a:cubicBezTo>
                  <a:cubicBezTo>
                    <a:pt x="17685" y="19122"/>
                    <a:pt x="17681" y="19086"/>
                    <a:pt x="17689" y="19074"/>
                  </a:cubicBezTo>
                  <a:cubicBezTo>
                    <a:pt x="17701" y="19055"/>
                    <a:pt x="17747" y="19054"/>
                    <a:pt x="17765" y="19064"/>
                  </a:cubicBezTo>
                  <a:cubicBezTo>
                    <a:pt x="17788" y="19076"/>
                    <a:pt x="17810" y="19149"/>
                    <a:pt x="17832" y="19164"/>
                  </a:cubicBezTo>
                  <a:cubicBezTo>
                    <a:pt x="17853" y="19179"/>
                    <a:pt x="17902" y="19182"/>
                    <a:pt x="17926" y="19178"/>
                  </a:cubicBezTo>
                  <a:cubicBezTo>
                    <a:pt x="17949" y="19174"/>
                    <a:pt x="17989" y="19135"/>
                    <a:pt x="18012" y="19134"/>
                  </a:cubicBezTo>
                  <a:cubicBezTo>
                    <a:pt x="18037" y="19133"/>
                    <a:pt x="18082" y="19170"/>
                    <a:pt x="18107" y="19171"/>
                  </a:cubicBezTo>
                  <a:cubicBezTo>
                    <a:pt x="18133" y="19172"/>
                    <a:pt x="18185" y="19155"/>
                    <a:pt x="18208" y="19138"/>
                  </a:cubicBezTo>
                  <a:cubicBezTo>
                    <a:pt x="18228" y="19122"/>
                    <a:pt x="18255" y="19063"/>
                    <a:pt x="18274" y="19044"/>
                  </a:cubicBezTo>
                  <a:cubicBezTo>
                    <a:pt x="18297" y="19022"/>
                    <a:pt x="18364" y="19008"/>
                    <a:pt x="18376" y="18974"/>
                  </a:cubicBezTo>
                  <a:cubicBezTo>
                    <a:pt x="18385" y="18950"/>
                    <a:pt x="18360" y="18894"/>
                    <a:pt x="18361" y="18867"/>
                  </a:cubicBezTo>
                  <a:cubicBezTo>
                    <a:pt x="18362" y="18840"/>
                    <a:pt x="18368" y="18779"/>
                    <a:pt x="18383" y="18761"/>
                  </a:cubicBezTo>
                  <a:cubicBezTo>
                    <a:pt x="18400" y="18739"/>
                    <a:pt x="18451" y="18744"/>
                    <a:pt x="18472" y="18734"/>
                  </a:cubicBezTo>
                  <a:cubicBezTo>
                    <a:pt x="18500" y="18721"/>
                    <a:pt x="18547" y="18664"/>
                    <a:pt x="18576" y="18663"/>
                  </a:cubicBezTo>
                  <a:cubicBezTo>
                    <a:pt x="18595" y="18663"/>
                    <a:pt x="18625" y="18708"/>
                    <a:pt x="18643" y="18707"/>
                  </a:cubicBezTo>
                  <a:cubicBezTo>
                    <a:pt x="18669" y="18704"/>
                    <a:pt x="18706" y="18643"/>
                    <a:pt x="18730" y="18630"/>
                  </a:cubicBezTo>
                  <a:cubicBezTo>
                    <a:pt x="18770" y="18608"/>
                    <a:pt x="18858" y="18601"/>
                    <a:pt x="18900" y="18587"/>
                  </a:cubicBezTo>
                  <a:cubicBezTo>
                    <a:pt x="18941" y="18573"/>
                    <a:pt x="19022" y="18542"/>
                    <a:pt x="19059" y="18516"/>
                  </a:cubicBezTo>
                  <a:cubicBezTo>
                    <a:pt x="19082" y="18501"/>
                    <a:pt x="19119" y="18447"/>
                    <a:pt x="19143" y="18433"/>
                  </a:cubicBezTo>
                  <a:cubicBezTo>
                    <a:pt x="19168" y="18419"/>
                    <a:pt x="19223" y="18416"/>
                    <a:pt x="19249" y="18410"/>
                  </a:cubicBezTo>
                  <a:cubicBezTo>
                    <a:pt x="19273" y="18404"/>
                    <a:pt x="19322" y="18402"/>
                    <a:pt x="19343" y="18387"/>
                  </a:cubicBezTo>
                  <a:cubicBezTo>
                    <a:pt x="19364" y="18371"/>
                    <a:pt x="19388" y="18313"/>
                    <a:pt x="19405" y="18293"/>
                  </a:cubicBezTo>
                  <a:cubicBezTo>
                    <a:pt x="19422" y="18273"/>
                    <a:pt x="19458" y="18238"/>
                    <a:pt x="19479" y="18226"/>
                  </a:cubicBezTo>
                  <a:cubicBezTo>
                    <a:pt x="19507" y="18210"/>
                    <a:pt x="19569" y="18202"/>
                    <a:pt x="19598" y="18190"/>
                  </a:cubicBezTo>
                  <a:cubicBezTo>
                    <a:pt x="19631" y="18175"/>
                    <a:pt x="19697" y="18142"/>
                    <a:pt x="19724" y="18113"/>
                  </a:cubicBezTo>
                  <a:cubicBezTo>
                    <a:pt x="19742" y="18092"/>
                    <a:pt x="19764" y="18031"/>
                    <a:pt x="19778" y="18006"/>
                  </a:cubicBezTo>
                  <a:cubicBezTo>
                    <a:pt x="19798" y="17973"/>
                    <a:pt x="19839" y="17912"/>
                    <a:pt x="19860" y="17882"/>
                  </a:cubicBezTo>
                  <a:cubicBezTo>
                    <a:pt x="19880" y="17854"/>
                    <a:pt x="19922" y="17800"/>
                    <a:pt x="19942" y="17772"/>
                  </a:cubicBezTo>
                  <a:cubicBezTo>
                    <a:pt x="19962" y="17742"/>
                    <a:pt x="20007" y="17686"/>
                    <a:pt x="20023" y="17652"/>
                  </a:cubicBezTo>
                  <a:cubicBezTo>
                    <a:pt x="20037" y="17622"/>
                    <a:pt x="20048" y="17551"/>
                    <a:pt x="20063" y="17521"/>
                  </a:cubicBezTo>
                  <a:cubicBezTo>
                    <a:pt x="20076" y="17496"/>
                    <a:pt x="20111" y="17457"/>
                    <a:pt x="20130" y="17438"/>
                  </a:cubicBezTo>
                  <a:cubicBezTo>
                    <a:pt x="20144" y="17424"/>
                    <a:pt x="20180" y="17407"/>
                    <a:pt x="20189" y="17387"/>
                  </a:cubicBezTo>
                  <a:cubicBezTo>
                    <a:pt x="20204" y="17355"/>
                    <a:pt x="20204" y="17247"/>
                    <a:pt x="20206" y="17237"/>
                  </a:cubicBezTo>
                  <a:cubicBezTo>
                    <a:pt x="20207" y="17229"/>
                    <a:pt x="20230" y="17138"/>
                    <a:pt x="20245" y="17111"/>
                  </a:cubicBezTo>
                  <a:cubicBezTo>
                    <a:pt x="20259" y="17085"/>
                    <a:pt x="20298" y="17047"/>
                    <a:pt x="20317" y="17028"/>
                  </a:cubicBezTo>
                  <a:cubicBezTo>
                    <a:pt x="20336" y="17011"/>
                    <a:pt x="20376" y="16980"/>
                    <a:pt x="20397" y="16970"/>
                  </a:cubicBezTo>
                  <a:cubicBezTo>
                    <a:pt x="20420" y="16960"/>
                    <a:pt x="20470" y="16941"/>
                    <a:pt x="20494" y="16951"/>
                  </a:cubicBezTo>
                  <a:cubicBezTo>
                    <a:pt x="20512" y="16958"/>
                    <a:pt x="20545" y="16993"/>
                    <a:pt x="20550" y="17017"/>
                  </a:cubicBezTo>
                  <a:cubicBezTo>
                    <a:pt x="20555" y="17041"/>
                    <a:pt x="20538" y="17091"/>
                    <a:pt x="20529" y="17113"/>
                  </a:cubicBezTo>
                  <a:cubicBezTo>
                    <a:pt x="20516" y="17143"/>
                    <a:pt x="20483" y="17200"/>
                    <a:pt x="20461" y="17216"/>
                  </a:cubicBezTo>
                  <a:cubicBezTo>
                    <a:pt x="20446" y="17226"/>
                    <a:pt x="20410" y="17231"/>
                    <a:pt x="20394" y="17224"/>
                  </a:cubicBezTo>
                  <a:cubicBezTo>
                    <a:pt x="20376" y="17217"/>
                    <a:pt x="20354" y="17160"/>
                    <a:pt x="20336" y="17160"/>
                  </a:cubicBezTo>
                  <a:cubicBezTo>
                    <a:pt x="20326" y="17160"/>
                    <a:pt x="20310" y="17181"/>
                    <a:pt x="20306" y="17193"/>
                  </a:cubicBezTo>
                  <a:cubicBezTo>
                    <a:pt x="20299" y="17212"/>
                    <a:pt x="20300" y="17258"/>
                    <a:pt x="20306" y="17278"/>
                  </a:cubicBezTo>
                  <a:cubicBezTo>
                    <a:pt x="20314" y="17301"/>
                    <a:pt x="20343" y="17338"/>
                    <a:pt x="20360" y="17349"/>
                  </a:cubicBezTo>
                  <a:cubicBezTo>
                    <a:pt x="20381" y="17362"/>
                    <a:pt x="20431" y="17349"/>
                    <a:pt x="20451" y="17362"/>
                  </a:cubicBezTo>
                  <a:cubicBezTo>
                    <a:pt x="20470" y="17375"/>
                    <a:pt x="20493" y="17425"/>
                    <a:pt x="20509" y="17443"/>
                  </a:cubicBezTo>
                  <a:cubicBezTo>
                    <a:pt x="20526" y="17462"/>
                    <a:pt x="20565" y="17496"/>
                    <a:pt x="20586" y="17507"/>
                  </a:cubicBezTo>
                  <a:cubicBezTo>
                    <a:pt x="20600" y="17514"/>
                    <a:pt x="20628" y="17526"/>
                    <a:pt x="20641" y="17521"/>
                  </a:cubicBezTo>
                  <a:cubicBezTo>
                    <a:pt x="20655" y="17514"/>
                    <a:pt x="20667" y="17462"/>
                    <a:pt x="20682" y="17460"/>
                  </a:cubicBezTo>
                  <a:cubicBezTo>
                    <a:pt x="20699" y="17458"/>
                    <a:pt x="20718" y="17511"/>
                    <a:pt x="20735" y="17514"/>
                  </a:cubicBezTo>
                  <a:cubicBezTo>
                    <a:pt x="20748" y="17515"/>
                    <a:pt x="20776" y="17497"/>
                    <a:pt x="20784" y="17483"/>
                  </a:cubicBezTo>
                  <a:cubicBezTo>
                    <a:pt x="20797" y="17460"/>
                    <a:pt x="20786" y="17393"/>
                    <a:pt x="20799" y="17371"/>
                  </a:cubicBezTo>
                  <a:cubicBezTo>
                    <a:pt x="20808" y="17355"/>
                    <a:pt x="20840" y="17336"/>
                    <a:pt x="20855" y="17340"/>
                  </a:cubicBezTo>
                  <a:cubicBezTo>
                    <a:pt x="20875" y="17345"/>
                    <a:pt x="20903" y="17393"/>
                    <a:pt x="20916" y="17413"/>
                  </a:cubicBezTo>
                  <a:cubicBezTo>
                    <a:pt x="20931" y="17435"/>
                    <a:pt x="20960" y="17498"/>
                    <a:pt x="20964" y="17507"/>
                  </a:cubicBezTo>
                  <a:cubicBezTo>
                    <a:pt x="20967" y="17516"/>
                    <a:pt x="21019" y="17559"/>
                    <a:pt x="21040" y="17558"/>
                  </a:cubicBezTo>
                  <a:cubicBezTo>
                    <a:pt x="21053" y="17558"/>
                    <a:pt x="21078" y="17538"/>
                    <a:pt x="21086" y="17525"/>
                  </a:cubicBezTo>
                  <a:cubicBezTo>
                    <a:pt x="21103" y="17498"/>
                    <a:pt x="21108" y="17425"/>
                    <a:pt x="21122" y="17396"/>
                  </a:cubicBezTo>
                  <a:cubicBezTo>
                    <a:pt x="21135" y="17369"/>
                    <a:pt x="21173" y="17329"/>
                    <a:pt x="21189" y="17306"/>
                  </a:cubicBezTo>
                  <a:cubicBezTo>
                    <a:pt x="21210" y="17281"/>
                    <a:pt x="21251" y="17232"/>
                    <a:pt x="21269" y="17204"/>
                  </a:cubicBezTo>
                  <a:cubicBezTo>
                    <a:pt x="21283" y="17183"/>
                    <a:pt x="21308" y="17137"/>
                    <a:pt x="21320" y="17113"/>
                  </a:cubicBezTo>
                  <a:cubicBezTo>
                    <a:pt x="21332" y="17088"/>
                    <a:pt x="21351" y="17035"/>
                    <a:pt x="21363" y="17011"/>
                  </a:cubicBezTo>
                  <a:cubicBezTo>
                    <a:pt x="21372" y="16992"/>
                    <a:pt x="21391" y="16951"/>
                    <a:pt x="21406" y="16939"/>
                  </a:cubicBezTo>
                  <a:cubicBezTo>
                    <a:pt x="21430" y="16921"/>
                    <a:pt x="21486" y="16912"/>
                    <a:pt x="21513" y="16917"/>
                  </a:cubicBezTo>
                  <a:cubicBezTo>
                    <a:pt x="21534" y="16921"/>
                    <a:pt x="21578" y="16940"/>
                    <a:pt x="21589" y="16964"/>
                  </a:cubicBezTo>
                  <a:cubicBezTo>
                    <a:pt x="21600" y="16987"/>
                    <a:pt x="21594" y="17049"/>
                    <a:pt x="21586" y="17075"/>
                  </a:cubicBezTo>
                  <a:cubicBezTo>
                    <a:pt x="21576" y="17105"/>
                    <a:pt x="21535" y="17144"/>
                    <a:pt x="21516" y="17166"/>
                  </a:cubicBezTo>
                  <a:cubicBezTo>
                    <a:pt x="21481" y="17210"/>
                    <a:pt x="21405" y="17290"/>
                    <a:pt x="21370" y="17333"/>
                  </a:cubicBezTo>
                  <a:cubicBezTo>
                    <a:pt x="21321" y="17394"/>
                    <a:pt x="21232" y="17527"/>
                    <a:pt x="21182" y="17585"/>
                  </a:cubicBezTo>
                  <a:cubicBezTo>
                    <a:pt x="21127" y="17648"/>
                    <a:pt x="21003" y="17750"/>
                    <a:pt x="20947" y="17812"/>
                  </a:cubicBezTo>
                  <a:cubicBezTo>
                    <a:pt x="20870" y="17899"/>
                    <a:pt x="20732" y="18096"/>
                    <a:pt x="20659" y="18188"/>
                  </a:cubicBezTo>
                  <a:cubicBezTo>
                    <a:pt x="20541" y="18338"/>
                    <a:pt x="20304" y="18636"/>
                    <a:pt x="20180" y="18776"/>
                  </a:cubicBezTo>
                  <a:cubicBezTo>
                    <a:pt x="20115" y="18850"/>
                    <a:pt x="19979" y="18989"/>
                    <a:pt x="19910" y="19059"/>
                  </a:cubicBezTo>
                  <a:cubicBezTo>
                    <a:pt x="19812" y="19159"/>
                    <a:pt x="19614" y="19355"/>
                    <a:pt x="19514" y="19453"/>
                  </a:cubicBezTo>
                  <a:cubicBezTo>
                    <a:pt x="19446" y="19520"/>
                    <a:pt x="19306" y="19646"/>
                    <a:pt x="19239" y="19718"/>
                  </a:cubicBezTo>
                  <a:cubicBezTo>
                    <a:pt x="19176" y="19786"/>
                    <a:pt x="19059" y="19937"/>
                    <a:pt x="18997" y="20007"/>
                  </a:cubicBezTo>
                  <a:cubicBezTo>
                    <a:pt x="18937" y="20074"/>
                    <a:pt x="18813" y="20201"/>
                    <a:pt x="18751" y="20265"/>
                  </a:cubicBezTo>
                  <a:cubicBezTo>
                    <a:pt x="18699" y="20319"/>
                    <a:pt x="18600" y="20435"/>
                    <a:pt x="18543" y="20481"/>
                  </a:cubicBezTo>
                  <a:cubicBezTo>
                    <a:pt x="18500" y="20516"/>
                    <a:pt x="18407" y="20569"/>
                    <a:pt x="18360" y="20592"/>
                  </a:cubicBezTo>
                  <a:cubicBezTo>
                    <a:pt x="18342" y="20602"/>
                    <a:pt x="18302" y="20636"/>
                    <a:pt x="18285" y="20624"/>
                  </a:cubicBezTo>
                  <a:cubicBezTo>
                    <a:pt x="18276" y="20617"/>
                    <a:pt x="18280" y="20585"/>
                    <a:pt x="18274" y="20575"/>
                  </a:cubicBezTo>
                  <a:cubicBezTo>
                    <a:pt x="18266" y="20557"/>
                    <a:pt x="18240" y="20521"/>
                    <a:pt x="18224" y="20521"/>
                  </a:cubicBezTo>
                  <a:cubicBezTo>
                    <a:pt x="18191" y="20521"/>
                    <a:pt x="18141" y="20597"/>
                    <a:pt x="18116" y="20626"/>
                  </a:cubicBezTo>
                  <a:cubicBezTo>
                    <a:pt x="18087" y="20661"/>
                    <a:pt x="18038" y="20745"/>
                    <a:pt x="18007" y="20777"/>
                  </a:cubicBezTo>
                  <a:cubicBezTo>
                    <a:pt x="17945" y="20842"/>
                    <a:pt x="17806" y="20942"/>
                    <a:pt x="17734" y="20984"/>
                  </a:cubicBezTo>
                  <a:cubicBezTo>
                    <a:pt x="17660" y="21027"/>
                    <a:pt x="17506" y="21087"/>
                    <a:pt x="17429" y="21116"/>
                  </a:cubicBezTo>
                  <a:cubicBezTo>
                    <a:pt x="17359" y="21141"/>
                    <a:pt x="17217" y="21169"/>
                    <a:pt x="17148" y="21198"/>
                  </a:cubicBezTo>
                  <a:cubicBezTo>
                    <a:pt x="17107" y="21215"/>
                    <a:pt x="17026" y="21257"/>
                    <a:pt x="16988" y="21287"/>
                  </a:cubicBezTo>
                  <a:cubicBezTo>
                    <a:pt x="16958" y="21311"/>
                    <a:pt x="16903" y="21374"/>
                    <a:pt x="16879" y="21408"/>
                  </a:cubicBezTo>
                  <a:cubicBezTo>
                    <a:pt x="16862" y="21432"/>
                    <a:pt x="16834" y="21488"/>
                    <a:pt x="16818" y="21512"/>
                  </a:cubicBezTo>
                  <a:cubicBezTo>
                    <a:pt x="16803" y="21535"/>
                    <a:pt x="16775" y="21593"/>
                    <a:pt x="16752" y="21597"/>
                  </a:cubicBezTo>
                  <a:cubicBezTo>
                    <a:pt x="16734" y="21600"/>
                    <a:pt x="16699" y="21565"/>
                    <a:pt x="16686" y="21545"/>
                  </a:cubicBezTo>
                  <a:cubicBezTo>
                    <a:pt x="16676" y="21528"/>
                    <a:pt x="16676" y="21474"/>
                    <a:pt x="16662" y="21462"/>
                  </a:cubicBezTo>
                  <a:cubicBezTo>
                    <a:pt x="16653" y="21453"/>
                    <a:pt x="16627" y="21456"/>
                    <a:pt x="16616" y="21462"/>
                  </a:cubicBezTo>
                  <a:cubicBezTo>
                    <a:pt x="16601" y="21471"/>
                    <a:pt x="16585" y="21519"/>
                    <a:pt x="16570" y="21530"/>
                  </a:cubicBezTo>
                  <a:cubicBezTo>
                    <a:pt x="16559" y="21539"/>
                    <a:pt x="16528" y="21553"/>
                    <a:pt x="16517" y="21542"/>
                  </a:cubicBezTo>
                  <a:cubicBezTo>
                    <a:pt x="16509" y="21533"/>
                    <a:pt x="16515" y="21498"/>
                    <a:pt x="16512" y="21484"/>
                  </a:cubicBezTo>
                  <a:cubicBezTo>
                    <a:pt x="16508" y="21458"/>
                    <a:pt x="16500" y="21400"/>
                    <a:pt x="16485" y="21383"/>
                  </a:cubicBezTo>
                  <a:cubicBezTo>
                    <a:pt x="16472" y="21369"/>
                    <a:pt x="16435" y="21380"/>
                    <a:pt x="16420" y="21372"/>
                  </a:cubicBezTo>
                  <a:cubicBezTo>
                    <a:pt x="16404" y="21364"/>
                    <a:pt x="16372" y="21342"/>
                    <a:pt x="16364" y="21323"/>
                  </a:cubicBezTo>
                  <a:cubicBezTo>
                    <a:pt x="16353" y="21298"/>
                    <a:pt x="16360" y="21234"/>
                    <a:pt x="16360" y="21205"/>
                  </a:cubicBezTo>
                  <a:cubicBezTo>
                    <a:pt x="16360" y="21183"/>
                    <a:pt x="16369" y="21139"/>
                    <a:pt x="16365" y="21117"/>
                  </a:cubicBezTo>
                  <a:cubicBezTo>
                    <a:pt x="16362" y="21098"/>
                    <a:pt x="16343" y="21063"/>
                    <a:pt x="16334" y="21046"/>
                  </a:cubicBezTo>
                  <a:cubicBezTo>
                    <a:pt x="16327" y="21031"/>
                    <a:pt x="16315" y="20995"/>
                    <a:pt x="16302" y="20986"/>
                  </a:cubicBezTo>
                  <a:lnTo>
                    <a:pt x="16350" y="20243"/>
                  </a:lnTo>
                  <a:lnTo>
                    <a:pt x="16402" y="19796"/>
                  </a:lnTo>
                  <a:lnTo>
                    <a:pt x="16370" y="19405"/>
                  </a:lnTo>
                  <a:cubicBezTo>
                    <a:pt x="16370" y="19405"/>
                    <a:pt x="13964" y="18471"/>
                    <a:pt x="13964" y="1847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1" name="Shape 4650"/>
            <p:cNvSpPr/>
            <p:nvPr/>
          </p:nvSpPr>
          <p:spPr>
            <a:xfrm>
              <a:off x="10079140" y="1771903"/>
              <a:ext cx="16283" cy="14744"/>
            </a:xfrm>
            <a:custGeom>
              <a:avLst/>
              <a:gdLst/>
              <a:ahLst/>
              <a:cxnLst>
                <a:cxn ang="0">
                  <a:pos x="wd2" y="hd2"/>
                </a:cxn>
                <a:cxn ang="5400000">
                  <a:pos x="wd2" y="hd2"/>
                </a:cxn>
                <a:cxn ang="10800000">
                  <a:pos x="wd2" y="hd2"/>
                </a:cxn>
                <a:cxn ang="16200000">
                  <a:pos x="wd2" y="hd2"/>
                </a:cxn>
              </a:cxnLst>
              <a:rect l="0" t="0" r="r" b="b"/>
              <a:pathLst>
                <a:path w="20754" h="20961" extrusionOk="0">
                  <a:moveTo>
                    <a:pt x="15182" y="20897"/>
                  </a:moveTo>
                  <a:cubicBezTo>
                    <a:pt x="13119" y="20162"/>
                    <a:pt x="16012" y="12749"/>
                    <a:pt x="14265" y="11311"/>
                  </a:cubicBezTo>
                  <a:cubicBezTo>
                    <a:pt x="12861" y="10161"/>
                    <a:pt x="9338" y="13005"/>
                    <a:pt x="7590" y="12813"/>
                  </a:cubicBezTo>
                  <a:cubicBezTo>
                    <a:pt x="5642" y="12621"/>
                    <a:pt x="1316" y="11375"/>
                    <a:pt x="371" y="9458"/>
                  </a:cubicBezTo>
                  <a:cubicBezTo>
                    <a:pt x="-517" y="7701"/>
                    <a:pt x="314" y="2940"/>
                    <a:pt x="1546" y="1534"/>
                  </a:cubicBezTo>
                  <a:cubicBezTo>
                    <a:pt x="2892" y="32"/>
                    <a:pt x="7075" y="0"/>
                    <a:pt x="8965" y="0"/>
                  </a:cubicBezTo>
                  <a:cubicBezTo>
                    <a:pt x="11028" y="0"/>
                    <a:pt x="15439" y="351"/>
                    <a:pt x="17101" y="1725"/>
                  </a:cubicBezTo>
                  <a:cubicBezTo>
                    <a:pt x="18218" y="2588"/>
                    <a:pt x="19421" y="5496"/>
                    <a:pt x="19823" y="6934"/>
                  </a:cubicBezTo>
                  <a:cubicBezTo>
                    <a:pt x="20338" y="8627"/>
                    <a:pt x="21083" y="12430"/>
                    <a:pt x="20596" y="14155"/>
                  </a:cubicBezTo>
                  <a:cubicBezTo>
                    <a:pt x="19966" y="16328"/>
                    <a:pt x="17072" y="21600"/>
                    <a:pt x="15182" y="2089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2" name="Shape 4651"/>
            <p:cNvSpPr/>
            <p:nvPr/>
          </p:nvSpPr>
          <p:spPr>
            <a:xfrm>
              <a:off x="10079140" y="1771903"/>
              <a:ext cx="16292" cy="14744"/>
            </a:xfrm>
            <a:custGeom>
              <a:avLst/>
              <a:gdLst/>
              <a:ahLst/>
              <a:cxnLst>
                <a:cxn ang="0">
                  <a:pos x="wd2" y="hd2"/>
                </a:cxn>
                <a:cxn ang="5400000">
                  <a:pos x="wd2" y="hd2"/>
                </a:cxn>
                <a:cxn ang="10800000">
                  <a:pos x="wd2" y="hd2"/>
                </a:cxn>
                <a:cxn ang="16200000">
                  <a:pos x="wd2" y="hd2"/>
                </a:cxn>
              </a:cxnLst>
              <a:rect l="0" t="0" r="r" b="b"/>
              <a:pathLst>
                <a:path w="20768" h="20961" extrusionOk="0">
                  <a:moveTo>
                    <a:pt x="15182" y="20897"/>
                  </a:moveTo>
                  <a:cubicBezTo>
                    <a:pt x="13119" y="20162"/>
                    <a:pt x="16012" y="12749"/>
                    <a:pt x="14265" y="11311"/>
                  </a:cubicBezTo>
                  <a:cubicBezTo>
                    <a:pt x="12861" y="10161"/>
                    <a:pt x="9338" y="13005"/>
                    <a:pt x="7590" y="12813"/>
                  </a:cubicBezTo>
                  <a:cubicBezTo>
                    <a:pt x="5642" y="12589"/>
                    <a:pt x="1316" y="11375"/>
                    <a:pt x="371" y="9458"/>
                  </a:cubicBezTo>
                  <a:cubicBezTo>
                    <a:pt x="-517" y="7701"/>
                    <a:pt x="314" y="2940"/>
                    <a:pt x="1546" y="1534"/>
                  </a:cubicBezTo>
                  <a:cubicBezTo>
                    <a:pt x="2892" y="32"/>
                    <a:pt x="7075" y="0"/>
                    <a:pt x="8965" y="0"/>
                  </a:cubicBezTo>
                  <a:cubicBezTo>
                    <a:pt x="11056" y="0"/>
                    <a:pt x="15439" y="351"/>
                    <a:pt x="17130" y="1725"/>
                  </a:cubicBezTo>
                  <a:cubicBezTo>
                    <a:pt x="18218" y="2588"/>
                    <a:pt x="19421" y="5496"/>
                    <a:pt x="19823" y="6934"/>
                  </a:cubicBezTo>
                  <a:cubicBezTo>
                    <a:pt x="20338" y="8627"/>
                    <a:pt x="21083" y="12430"/>
                    <a:pt x="20625" y="14155"/>
                  </a:cubicBezTo>
                  <a:cubicBezTo>
                    <a:pt x="19966" y="16328"/>
                    <a:pt x="17072" y="21600"/>
                    <a:pt x="15182" y="2089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3" name="Shape 4652"/>
            <p:cNvSpPr/>
            <p:nvPr/>
          </p:nvSpPr>
          <p:spPr>
            <a:xfrm>
              <a:off x="9733964" y="2002021"/>
              <a:ext cx="31336" cy="46070"/>
            </a:xfrm>
            <a:custGeom>
              <a:avLst/>
              <a:gdLst/>
              <a:ahLst/>
              <a:cxnLst>
                <a:cxn ang="0">
                  <a:pos x="wd2" y="hd2"/>
                </a:cxn>
                <a:cxn ang="5400000">
                  <a:pos x="wd2" y="hd2"/>
                </a:cxn>
                <a:cxn ang="10800000">
                  <a:pos x="wd2" y="hd2"/>
                </a:cxn>
                <a:cxn ang="16200000">
                  <a:pos x="wd2" y="hd2"/>
                </a:cxn>
              </a:cxnLst>
              <a:rect l="0" t="0" r="r" b="b"/>
              <a:pathLst>
                <a:path w="21390" h="21600" extrusionOk="0">
                  <a:moveTo>
                    <a:pt x="19979" y="4331"/>
                  </a:moveTo>
                  <a:cubicBezTo>
                    <a:pt x="20486" y="5068"/>
                    <a:pt x="21406" y="6649"/>
                    <a:pt x="21391" y="7481"/>
                  </a:cubicBezTo>
                  <a:cubicBezTo>
                    <a:pt x="21345" y="8366"/>
                    <a:pt x="20209" y="10041"/>
                    <a:pt x="19626" y="10842"/>
                  </a:cubicBezTo>
                  <a:cubicBezTo>
                    <a:pt x="18921" y="11790"/>
                    <a:pt x="17126" y="13550"/>
                    <a:pt x="16129" y="14372"/>
                  </a:cubicBezTo>
                  <a:cubicBezTo>
                    <a:pt x="15285" y="15057"/>
                    <a:pt x="13214" y="16226"/>
                    <a:pt x="12278" y="16890"/>
                  </a:cubicBezTo>
                  <a:cubicBezTo>
                    <a:pt x="11450" y="17512"/>
                    <a:pt x="10115" y="18987"/>
                    <a:pt x="9103" y="19472"/>
                  </a:cubicBezTo>
                  <a:cubicBezTo>
                    <a:pt x="7921" y="20051"/>
                    <a:pt x="5037" y="20567"/>
                    <a:pt x="3703" y="20915"/>
                  </a:cubicBezTo>
                  <a:cubicBezTo>
                    <a:pt x="2997" y="21115"/>
                    <a:pt x="696" y="21600"/>
                    <a:pt x="696" y="21600"/>
                  </a:cubicBezTo>
                  <a:cubicBezTo>
                    <a:pt x="696" y="21600"/>
                    <a:pt x="82" y="21136"/>
                    <a:pt x="36" y="20936"/>
                  </a:cubicBezTo>
                  <a:cubicBezTo>
                    <a:pt x="-194" y="20188"/>
                    <a:pt x="757" y="18724"/>
                    <a:pt x="926" y="17975"/>
                  </a:cubicBezTo>
                  <a:cubicBezTo>
                    <a:pt x="1125" y="17206"/>
                    <a:pt x="1125" y="15594"/>
                    <a:pt x="1493" y="14846"/>
                  </a:cubicBezTo>
                  <a:cubicBezTo>
                    <a:pt x="1800" y="14235"/>
                    <a:pt x="3319" y="13287"/>
                    <a:pt x="3488" y="12644"/>
                  </a:cubicBezTo>
                  <a:cubicBezTo>
                    <a:pt x="3764" y="11569"/>
                    <a:pt x="2353" y="9451"/>
                    <a:pt x="2138" y="8356"/>
                  </a:cubicBezTo>
                  <a:cubicBezTo>
                    <a:pt x="2000" y="7565"/>
                    <a:pt x="1509" y="5932"/>
                    <a:pt x="1908" y="5195"/>
                  </a:cubicBezTo>
                  <a:cubicBezTo>
                    <a:pt x="2353" y="4373"/>
                    <a:pt x="4362" y="3056"/>
                    <a:pt x="5497" y="2655"/>
                  </a:cubicBezTo>
                  <a:cubicBezTo>
                    <a:pt x="6510" y="2308"/>
                    <a:pt x="8842" y="2423"/>
                    <a:pt x="9931" y="2234"/>
                  </a:cubicBezTo>
                  <a:cubicBezTo>
                    <a:pt x="10990" y="2044"/>
                    <a:pt x="13015" y="1465"/>
                    <a:pt x="13981" y="1106"/>
                  </a:cubicBezTo>
                  <a:cubicBezTo>
                    <a:pt x="14595" y="875"/>
                    <a:pt x="16282" y="0"/>
                    <a:pt x="16282" y="0"/>
                  </a:cubicBezTo>
                  <a:cubicBezTo>
                    <a:pt x="16282" y="0"/>
                    <a:pt x="17402" y="1507"/>
                    <a:pt x="17786" y="1981"/>
                  </a:cubicBezTo>
                  <a:cubicBezTo>
                    <a:pt x="18307" y="2581"/>
                    <a:pt x="19550" y="3677"/>
                    <a:pt x="19979" y="433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4" name="Shape 4653"/>
            <p:cNvSpPr/>
            <p:nvPr/>
          </p:nvSpPr>
          <p:spPr>
            <a:xfrm>
              <a:off x="9733964" y="2002021"/>
              <a:ext cx="31336" cy="46070"/>
            </a:xfrm>
            <a:custGeom>
              <a:avLst/>
              <a:gdLst/>
              <a:ahLst/>
              <a:cxnLst>
                <a:cxn ang="0">
                  <a:pos x="wd2" y="hd2"/>
                </a:cxn>
                <a:cxn ang="5400000">
                  <a:pos x="wd2" y="hd2"/>
                </a:cxn>
                <a:cxn ang="10800000">
                  <a:pos x="wd2" y="hd2"/>
                </a:cxn>
                <a:cxn ang="16200000">
                  <a:pos x="wd2" y="hd2"/>
                </a:cxn>
              </a:cxnLst>
              <a:rect l="0" t="0" r="r" b="b"/>
              <a:pathLst>
                <a:path w="21390" h="21600" extrusionOk="0">
                  <a:moveTo>
                    <a:pt x="19979" y="4320"/>
                  </a:moveTo>
                  <a:cubicBezTo>
                    <a:pt x="20486" y="5068"/>
                    <a:pt x="21406" y="6649"/>
                    <a:pt x="21391" y="7481"/>
                  </a:cubicBezTo>
                  <a:cubicBezTo>
                    <a:pt x="21345" y="8366"/>
                    <a:pt x="20209" y="10041"/>
                    <a:pt x="19611" y="10842"/>
                  </a:cubicBezTo>
                  <a:cubicBezTo>
                    <a:pt x="18921" y="11790"/>
                    <a:pt x="17126" y="13550"/>
                    <a:pt x="16129" y="14372"/>
                  </a:cubicBezTo>
                  <a:cubicBezTo>
                    <a:pt x="15285" y="15057"/>
                    <a:pt x="13214" y="16226"/>
                    <a:pt x="12278" y="16890"/>
                  </a:cubicBezTo>
                  <a:cubicBezTo>
                    <a:pt x="11450" y="17512"/>
                    <a:pt x="10115" y="18987"/>
                    <a:pt x="9103" y="19472"/>
                  </a:cubicBezTo>
                  <a:cubicBezTo>
                    <a:pt x="7921" y="20051"/>
                    <a:pt x="5037" y="20557"/>
                    <a:pt x="3703" y="20915"/>
                  </a:cubicBezTo>
                  <a:cubicBezTo>
                    <a:pt x="2997" y="21115"/>
                    <a:pt x="696" y="21600"/>
                    <a:pt x="696" y="21600"/>
                  </a:cubicBezTo>
                  <a:cubicBezTo>
                    <a:pt x="696" y="21600"/>
                    <a:pt x="82" y="21136"/>
                    <a:pt x="36" y="20936"/>
                  </a:cubicBezTo>
                  <a:cubicBezTo>
                    <a:pt x="-194" y="20188"/>
                    <a:pt x="757" y="18724"/>
                    <a:pt x="926" y="17975"/>
                  </a:cubicBezTo>
                  <a:cubicBezTo>
                    <a:pt x="1125" y="17206"/>
                    <a:pt x="1125" y="15594"/>
                    <a:pt x="1478" y="14846"/>
                  </a:cubicBezTo>
                  <a:cubicBezTo>
                    <a:pt x="1800" y="14235"/>
                    <a:pt x="3319" y="13287"/>
                    <a:pt x="3488" y="12644"/>
                  </a:cubicBezTo>
                  <a:cubicBezTo>
                    <a:pt x="3764" y="11569"/>
                    <a:pt x="2353" y="9451"/>
                    <a:pt x="2138" y="8356"/>
                  </a:cubicBezTo>
                  <a:cubicBezTo>
                    <a:pt x="2000" y="7565"/>
                    <a:pt x="1509" y="5932"/>
                    <a:pt x="1908" y="5195"/>
                  </a:cubicBezTo>
                  <a:cubicBezTo>
                    <a:pt x="2353" y="4373"/>
                    <a:pt x="4362" y="3056"/>
                    <a:pt x="5497" y="2655"/>
                  </a:cubicBezTo>
                  <a:cubicBezTo>
                    <a:pt x="6510" y="2308"/>
                    <a:pt x="8842" y="2423"/>
                    <a:pt x="9931" y="2234"/>
                  </a:cubicBezTo>
                  <a:cubicBezTo>
                    <a:pt x="10990" y="2044"/>
                    <a:pt x="13015" y="1465"/>
                    <a:pt x="13981" y="1106"/>
                  </a:cubicBezTo>
                  <a:cubicBezTo>
                    <a:pt x="14595" y="875"/>
                    <a:pt x="16282" y="0"/>
                    <a:pt x="16282" y="0"/>
                  </a:cubicBezTo>
                  <a:cubicBezTo>
                    <a:pt x="16282" y="0"/>
                    <a:pt x="17402" y="1507"/>
                    <a:pt x="17786" y="1981"/>
                  </a:cubicBezTo>
                  <a:cubicBezTo>
                    <a:pt x="18307" y="2581"/>
                    <a:pt x="19550" y="3677"/>
                    <a:pt x="19979" y="432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5" name="Shape 4654"/>
            <p:cNvSpPr/>
            <p:nvPr/>
          </p:nvSpPr>
          <p:spPr>
            <a:xfrm>
              <a:off x="4119100" y="3612842"/>
              <a:ext cx="1804389" cy="880469"/>
            </a:xfrm>
            <a:custGeom>
              <a:avLst/>
              <a:gdLst/>
              <a:ahLst/>
              <a:cxnLst>
                <a:cxn ang="0">
                  <a:pos x="wd2" y="hd2"/>
                </a:cxn>
                <a:cxn ang="5400000">
                  <a:pos x="wd2" y="hd2"/>
                </a:cxn>
                <a:cxn ang="10800000">
                  <a:pos x="wd2" y="hd2"/>
                </a:cxn>
                <a:cxn ang="16200000">
                  <a:pos x="wd2" y="hd2"/>
                </a:cxn>
              </a:cxnLst>
              <a:rect l="0" t="0" r="r" b="b"/>
              <a:pathLst>
                <a:path w="21600" h="21595" extrusionOk="0">
                  <a:moveTo>
                    <a:pt x="2407" y="701"/>
                  </a:moveTo>
                  <a:lnTo>
                    <a:pt x="2461" y="704"/>
                  </a:lnTo>
                  <a:lnTo>
                    <a:pt x="7224" y="757"/>
                  </a:lnTo>
                  <a:lnTo>
                    <a:pt x="11495" y="722"/>
                  </a:lnTo>
                  <a:lnTo>
                    <a:pt x="14454" y="583"/>
                  </a:lnTo>
                  <a:lnTo>
                    <a:pt x="17397" y="356"/>
                  </a:lnTo>
                  <a:lnTo>
                    <a:pt x="20686" y="0"/>
                  </a:lnTo>
                  <a:lnTo>
                    <a:pt x="20769" y="3193"/>
                  </a:lnTo>
                  <a:lnTo>
                    <a:pt x="20770" y="3215"/>
                  </a:lnTo>
                  <a:lnTo>
                    <a:pt x="21429" y="10162"/>
                  </a:lnTo>
                  <a:lnTo>
                    <a:pt x="21600" y="21515"/>
                  </a:lnTo>
                  <a:cubicBezTo>
                    <a:pt x="21589" y="21544"/>
                    <a:pt x="21574" y="21590"/>
                    <a:pt x="21561" y="21594"/>
                  </a:cubicBezTo>
                  <a:cubicBezTo>
                    <a:pt x="21544" y="21600"/>
                    <a:pt x="21512" y="21556"/>
                    <a:pt x="21500" y="21530"/>
                  </a:cubicBezTo>
                  <a:cubicBezTo>
                    <a:pt x="21490" y="21509"/>
                    <a:pt x="21488" y="21445"/>
                    <a:pt x="21479" y="21424"/>
                  </a:cubicBezTo>
                  <a:cubicBezTo>
                    <a:pt x="21462" y="21385"/>
                    <a:pt x="21409" y="21359"/>
                    <a:pt x="21389" y="21324"/>
                  </a:cubicBezTo>
                  <a:cubicBezTo>
                    <a:pt x="21378" y="21304"/>
                    <a:pt x="21369" y="21233"/>
                    <a:pt x="21354" y="21226"/>
                  </a:cubicBezTo>
                  <a:cubicBezTo>
                    <a:pt x="21342" y="21220"/>
                    <a:pt x="21323" y="21269"/>
                    <a:pt x="21312" y="21269"/>
                  </a:cubicBezTo>
                  <a:cubicBezTo>
                    <a:pt x="21297" y="21269"/>
                    <a:pt x="21273" y="21205"/>
                    <a:pt x="21258" y="21210"/>
                  </a:cubicBezTo>
                  <a:cubicBezTo>
                    <a:pt x="21250" y="21214"/>
                    <a:pt x="21245" y="21263"/>
                    <a:pt x="21237" y="21263"/>
                  </a:cubicBezTo>
                  <a:cubicBezTo>
                    <a:pt x="21215" y="21264"/>
                    <a:pt x="21199" y="21149"/>
                    <a:pt x="21180" y="21130"/>
                  </a:cubicBezTo>
                  <a:cubicBezTo>
                    <a:pt x="21164" y="21116"/>
                    <a:pt x="21126" y="21116"/>
                    <a:pt x="21110" y="21130"/>
                  </a:cubicBezTo>
                  <a:cubicBezTo>
                    <a:pt x="21100" y="21139"/>
                    <a:pt x="21092" y="21194"/>
                    <a:pt x="21081" y="21197"/>
                  </a:cubicBezTo>
                  <a:cubicBezTo>
                    <a:pt x="21067" y="21201"/>
                    <a:pt x="21045" y="21156"/>
                    <a:pt x="21035" y="21139"/>
                  </a:cubicBezTo>
                  <a:cubicBezTo>
                    <a:pt x="21026" y="21122"/>
                    <a:pt x="21014" y="21073"/>
                    <a:pt x="21002" y="21060"/>
                  </a:cubicBezTo>
                  <a:cubicBezTo>
                    <a:pt x="20993" y="21049"/>
                    <a:pt x="20967" y="21057"/>
                    <a:pt x="20959" y="21043"/>
                  </a:cubicBezTo>
                  <a:cubicBezTo>
                    <a:pt x="20947" y="21024"/>
                    <a:pt x="20943" y="20959"/>
                    <a:pt x="20935" y="20936"/>
                  </a:cubicBezTo>
                  <a:cubicBezTo>
                    <a:pt x="20927" y="20914"/>
                    <a:pt x="20908" y="20881"/>
                    <a:pt x="20899" y="20862"/>
                  </a:cubicBezTo>
                  <a:cubicBezTo>
                    <a:pt x="20887" y="20837"/>
                    <a:pt x="20869" y="20766"/>
                    <a:pt x="20852" y="20758"/>
                  </a:cubicBezTo>
                  <a:cubicBezTo>
                    <a:pt x="20836" y="20750"/>
                    <a:pt x="20807" y="20805"/>
                    <a:pt x="20790" y="20807"/>
                  </a:cubicBezTo>
                  <a:cubicBezTo>
                    <a:pt x="20776" y="20809"/>
                    <a:pt x="20748" y="20768"/>
                    <a:pt x="20736" y="20781"/>
                  </a:cubicBezTo>
                  <a:cubicBezTo>
                    <a:pt x="20727" y="20791"/>
                    <a:pt x="20729" y="20849"/>
                    <a:pt x="20721" y="20862"/>
                  </a:cubicBezTo>
                  <a:cubicBezTo>
                    <a:pt x="20706" y="20886"/>
                    <a:pt x="20665" y="20888"/>
                    <a:pt x="20646" y="20880"/>
                  </a:cubicBezTo>
                  <a:cubicBezTo>
                    <a:pt x="20627" y="20871"/>
                    <a:pt x="20592" y="20822"/>
                    <a:pt x="20577" y="20793"/>
                  </a:cubicBezTo>
                  <a:cubicBezTo>
                    <a:pt x="20565" y="20768"/>
                    <a:pt x="20554" y="20696"/>
                    <a:pt x="20540" y="20674"/>
                  </a:cubicBezTo>
                  <a:cubicBezTo>
                    <a:pt x="20528" y="20653"/>
                    <a:pt x="20492" y="20648"/>
                    <a:pt x="20481" y="20625"/>
                  </a:cubicBezTo>
                  <a:cubicBezTo>
                    <a:pt x="20466" y="20593"/>
                    <a:pt x="20463" y="20493"/>
                    <a:pt x="20450" y="20457"/>
                  </a:cubicBezTo>
                  <a:cubicBezTo>
                    <a:pt x="20440" y="20431"/>
                    <a:pt x="20412" y="20399"/>
                    <a:pt x="20400" y="20378"/>
                  </a:cubicBezTo>
                  <a:cubicBezTo>
                    <a:pt x="20390" y="20359"/>
                    <a:pt x="20372" y="20316"/>
                    <a:pt x="20365" y="20293"/>
                  </a:cubicBezTo>
                  <a:cubicBezTo>
                    <a:pt x="20352" y="20258"/>
                    <a:pt x="20340" y="20167"/>
                    <a:pt x="20322" y="20145"/>
                  </a:cubicBezTo>
                  <a:cubicBezTo>
                    <a:pt x="20306" y="20125"/>
                    <a:pt x="20266" y="20132"/>
                    <a:pt x="20247" y="20137"/>
                  </a:cubicBezTo>
                  <a:cubicBezTo>
                    <a:pt x="20232" y="20140"/>
                    <a:pt x="20203" y="20176"/>
                    <a:pt x="20188" y="20174"/>
                  </a:cubicBezTo>
                  <a:cubicBezTo>
                    <a:pt x="20174" y="20173"/>
                    <a:pt x="20148" y="20153"/>
                    <a:pt x="20139" y="20134"/>
                  </a:cubicBezTo>
                  <a:cubicBezTo>
                    <a:pt x="20124" y="20101"/>
                    <a:pt x="20125" y="19995"/>
                    <a:pt x="20108" y="19968"/>
                  </a:cubicBezTo>
                  <a:cubicBezTo>
                    <a:pt x="20095" y="19949"/>
                    <a:pt x="20058" y="19973"/>
                    <a:pt x="20043" y="19959"/>
                  </a:cubicBezTo>
                  <a:cubicBezTo>
                    <a:pt x="20029" y="19946"/>
                    <a:pt x="20013" y="19891"/>
                    <a:pt x="20002" y="19869"/>
                  </a:cubicBezTo>
                  <a:cubicBezTo>
                    <a:pt x="19985" y="19836"/>
                    <a:pt x="19951" y="19772"/>
                    <a:pt x="19931" y="19750"/>
                  </a:cubicBezTo>
                  <a:cubicBezTo>
                    <a:pt x="19915" y="19733"/>
                    <a:pt x="19880" y="19715"/>
                    <a:pt x="19863" y="19710"/>
                  </a:cubicBezTo>
                  <a:cubicBezTo>
                    <a:pt x="19851" y="19707"/>
                    <a:pt x="19826" y="19717"/>
                    <a:pt x="19815" y="19710"/>
                  </a:cubicBezTo>
                  <a:cubicBezTo>
                    <a:pt x="19794" y="19695"/>
                    <a:pt x="19763" y="19626"/>
                    <a:pt x="19744" y="19602"/>
                  </a:cubicBezTo>
                  <a:cubicBezTo>
                    <a:pt x="19732" y="19587"/>
                    <a:pt x="19708" y="19553"/>
                    <a:pt x="19694" y="19550"/>
                  </a:cubicBezTo>
                  <a:cubicBezTo>
                    <a:pt x="19679" y="19546"/>
                    <a:pt x="19647" y="19558"/>
                    <a:pt x="19636" y="19579"/>
                  </a:cubicBezTo>
                  <a:cubicBezTo>
                    <a:pt x="19623" y="19603"/>
                    <a:pt x="19614" y="19679"/>
                    <a:pt x="19612" y="19715"/>
                  </a:cubicBezTo>
                  <a:cubicBezTo>
                    <a:pt x="19609" y="19749"/>
                    <a:pt x="19621" y="19818"/>
                    <a:pt x="19615" y="19849"/>
                  </a:cubicBezTo>
                  <a:cubicBezTo>
                    <a:pt x="19609" y="19878"/>
                    <a:pt x="19584" y="19923"/>
                    <a:pt x="19571" y="19939"/>
                  </a:cubicBezTo>
                  <a:cubicBezTo>
                    <a:pt x="19560" y="19952"/>
                    <a:pt x="19531" y="19950"/>
                    <a:pt x="19524" y="19971"/>
                  </a:cubicBezTo>
                  <a:cubicBezTo>
                    <a:pt x="19512" y="20007"/>
                    <a:pt x="19543" y="20123"/>
                    <a:pt x="19525" y="20148"/>
                  </a:cubicBezTo>
                  <a:cubicBezTo>
                    <a:pt x="19509" y="20172"/>
                    <a:pt x="19470" y="20093"/>
                    <a:pt x="19450" y="20087"/>
                  </a:cubicBezTo>
                  <a:cubicBezTo>
                    <a:pt x="19440" y="20084"/>
                    <a:pt x="19419" y="20085"/>
                    <a:pt x="19411" y="20096"/>
                  </a:cubicBezTo>
                  <a:cubicBezTo>
                    <a:pt x="19398" y="20111"/>
                    <a:pt x="19387" y="20177"/>
                    <a:pt x="19374" y="20192"/>
                  </a:cubicBezTo>
                  <a:cubicBezTo>
                    <a:pt x="19360" y="20208"/>
                    <a:pt x="19327" y="20201"/>
                    <a:pt x="19311" y="20206"/>
                  </a:cubicBezTo>
                  <a:cubicBezTo>
                    <a:pt x="19285" y="20213"/>
                    <a:pt x="19234" y="20235"/>
                    <a:pt x="19208" y="20235"/>
                  </a:cubicBezTo>
                  <a:cubicBezTo>
                    <a:pt x="19180" y="20234"/>
                    <a:pt x="19122" y="20227"/>
                    <a:pt x="19097" y="20200"/>
                  </a:cubicBezTo>
                  <a:cubicBezTo>
                    <a:pt x="19086" y="20188"/>
                    <a:pt x="19075" y="20130"/>
                    <a:pt x="19063" y="20121"/>
                  </a:cubicBezTo>
                  <a:cubicBezTo>
                    <a:pt x="19053" y="20114"/>
                    <a:pt x="19030" y="20127"/>
                    <a:pt x="19021" y="20137"/>
                  </a:cubicBezTo>
                  <a:cubicBezTo>
                    <a:pt x="19010" y="20148"/>
                    <a:pt x="18997" y="20206"/>
                    <a:pt x="18985" y="20206"/>
                  </a:cubicBezTo>
                  <a:cubicBezTo>
                    <a:pt x="18971" y="20206"/>
                    <a:pt x="18957" y="20131"/>
                    <a:pt x="18942" y="20125"/>
                  </a:cubicBezTo>
                  <a:cubicBezTo>
                    <a:pt x="18929" y="20119"/>
                    <a:pt x="18904" y="20165"/>
                    <a:pt x="18890" y="20159"/>
                  </a:cubicBezTo>
                  <a:cubicBezTo>
                    <a:pt x="18874" y="20153"/>
                    <a:pt x="18847" y="20108"/>
                    <a:pt x="18840" y="20079"/>
                  </a:cubicBezTo>
                  <a:cubicBezTo>
                    <a:pt x="18831" y="20044"/>
                    <a:pt x="18844" y="19959"/>
                    <a:pt x="18835" y="19924"/>
                  </a:cubicBezTo>
                  <a:cubicBezTo>
                    <a:pt x="18828" y="19895"/>
                    <a:pt x="18799" y="19859"/>
                    <a:pt x="18784" y="19846"/>
                  </a:cubicBezTo>
                  <a:cubicBezTo>
                    <a:pt x="18767" y="19830"/>
                    <a:pt x="18729" y="19804"/>
                    <a:pt x="18710" y="19811"/>
                  </a:cubicBezTo>
                  <a:cubicBezTo>
                    <a:pt x="18697" y="19816"/>
                    <a:pt x="18674" y="19851"/>
                    <a:pt x="18666" y="19872"/>
                  </a:cubicBezTo>
                  <a:cubicBezTo>
                    <a:pt x="18657" y="19895"/>
                    <a:pt x="18656" y="19963"/>
                    <a:pt x="18646" y="19985"/>
                  </a:cubicBezTo>
                  <a:cubicBezTo>
                    <a:pt x="18639" y="20003"/>
                    <a:pt x="18615" y="20019"/>
                    <a:pt x="18604" y="20023"/>
                  </a:cubicBezTo>
                  <a:cubicBezTo>
                    <a:pt x="18588" y="20029"/>
                    <a:pt x="18554" y="20004"/>
                    <a:pt x="18539" y="20017"/>
                  </a:cubicBezTo>
                  <a:cubicBezTo>
                    <a:pt x="18530" y="20024"/>
                    <a:pt x="18519" y="20057"/>
                    <a:pt x="18513" y="20072"/>
                  </a:cubicBezTo>
                  <a:cubicBezTo>
                    <a:pt x="18507" y="20088"/>
                    <a:pt x="18501" y="20130"/>
                    <a:pt x="18493" y="20143"/>
                  </a:cubicBezTo>
                  <a:cubicBezTo>
                    <a:pt x="18484" y="20159"/>
                    <a:pt x="18457" y="20179"/>
                    <a:pt x="18444" y="20177"/>
                  </a:cubicBezTo>
                  <a:cubicBezTo>
                    <a:pt x="18433" y="20176"/>
                    <a:pt x="18414" y="20148"/>
                    <a:pt x="18404" y="20137"/>
                  </a:cubicBezTo>
                  <a:cubicBezTo>
                    <a:pt x="18392" y="20122"/>
                    <a:pt x="18371" y="20075"/>
                    <a:pt x="18358" y="20075"/>
                  </a:cubicBezTo>
                  <a:cubicBezTo>
                    <a:pt x="18339" y="20075"/>
                    <a:pt x="18305" y="20120"/>
                    <a:pt x="18295" y="20151"/>
                  </a:cubicBezTo>
                  <a:cubicBezTo>
                    <a:pt x="18287" y="20175"/>
                    <a:pt x="18282" y="20237"/>
                    <a:pt x="18289" y="20261"/>
                  </a:cubicBezTo>
                  <a:cubicBezTo>
                    <a:pt x="18296" y="20284"/>
                    <a:pt x="18331" y="20279"/>
                    <a:pt x="18337" y="20302"/>
                  </a:cubicBezTo>
                  <a:cubicBezTo>
                    <a:pt x="18344" y="20325"/>
                    <a:pt x="18337" y="20386"/>
                    <a:pt x="18329" y="20406"/>
                  </a:cubicBezTo>
                  <a:cubicBezTo>
                    <a:pt x="18322" y="20426"/>
                    <a:pt x="18298" y="20453"/>
                    <a:pt x="18287" y="20450"/>
                  </a:cubicBezTo>
                  <a:cubicBezTo>
                    <a:pt x="18273" y="20447"/>
                    <a:pt x="18255" y="20392"/>
                    <a:pt x="18242" y="20380"/>
                  </a:cubicBezTo>
                  <a:cubicBezTo>
                    <a:pt x="18229" y="20367"/>
                    <a:pt x="18199" y="20342"/>
                    <a:pt x="18185" y="20352"/>
                  </a:cubicBezTo>
                  <a:cubicBezTo>
                    <a:pt x="18175" y="20357"/>
                    <a:pt x="18165" y="20393"/>
                    <a:pt x="18160" y="20409"/>
                  </a:cubicBezTo>
                  <a:cubicBezTo>
                    <a:pt x="18156" y="20425"/>
                    <a:pt x="18154" y="20463"/>
                    <a:pt x="18147" y="20473"/>
                  </a:cubicBezTo>
                  <a:cubicBezTo>
                    <a:pt x="18137" y="20489"/>
                    <a:pt x="18108" y="20493"/>
                    <a:pt x="18095" y="20488"/>
                  </a:cubicBezTo>
                  <a:cubicBezTo>
                    <a:pt x="18075" y="20480"/>
                    <a:pt x="18041" y="20425"/>
                    <a:pt x="18022" y="20404"/>
                  </a:cubicBezTo>
                  <a:cubicBezTo>
                    <a:pt x="18010" y="20389"/>
                    <a:pt x="17984" y="20367"/>
                    <a:pt x="17973" y="20348"/>
                  </a:cubicBezTo>
                  <a:cubicBezTo>
                    <a:pt x="17962" y="20330"/>
                    <a:pt x="17949" y="20270"/>
                    <a:pt x="17936" y="20256"/>
                  </a:cubicBezTo>
                  <a:cubicBezTo>
                    <a:pt x="17925" y="20243"/>
                    <a:pt x="17898" y="20234"/>
                    <a:pt x="17887" y="20244"/>
                  </a:cubicBezTo>
                  <a:cubicBezTo>
                    <a:pt x="17873" y="20255"/>
                    <a:pt x="17861" y="20315"/>
                    <a:pt x="17851" y="20337"/>
                  </a:cubicBezTo>
                  <a:cubicBezTo>
                    <a:pt x="17839" y="20366"/>
                    <a:pt x="17819" y="20443"/>
                    <a:pt x="17800" y="20447"/>
                  </a:cubicBezTo>
                  <a:cubicBezTo>
                    <a:pt x="17783" y="20451"/>
                    <a:pt x="17759" y="20363"/>
                    <a:pt x="17742" y="20369"/>
                  </a:cubicBezTo>
                  <a:cubicBezTo>
                    <a:pt x="17726" y="20375"/>
                    <a:pt x="17716" y="20457"/>
                    <a:pt x="17702" y="20476"/>
                  </a:cubicBezTo>
                  <a:cubicBezTo>
                    <a:pt x="17686" y="20499"/>
                    <a:pt x="17647" y="20511"/>
                    <a:pt x="17627" y="20517"/>
                  </a:cubicBezTo>
                  <a:cubicBezTo>
                    <a:pt x="17611" y="20522"/>
                    <a:pt x="17579" y="20528"/>
                    <a:pt x="17563" y="20522"/>
                  </a:cubicBezTo>
                  <a:cubicBezTo>
                    <a:pt x="17542" y="20515"/>
                    <a:pt x="17502" y="20448"/>
                    <a:pt x="17481" y="20459"/>
                  </a:cubicBezTo>
                  <a:cubicBezTo>
                    <a:pt x="17467" y="20467"/>
                    <a:pt x="17455" y="20540"/>
                    <a:pt x="17441" y="20552"/>
                  </a:cubicBezTo>
                  <a:cubicBezTo>
                    <a:pt x="17427" y="20564"/>
                    <a:pt x="17395" y="20535"/>
                    <a:pt x="17379" y="20540"/>
                  </a:cubicBezTo>
                  <a:cubicBezTo>
                    <a:pt x="17366" y="20545"/>
                    <a:pt x="17341" y="20571"/>
                    <a:pt x="17331" y="20590"/>
                  </a:cubicBezTo>
                  <a:cubicBezTo>
                    <a:pt x="17322" y="20606"/>
                    <a:pt x="17315" y="20656"/>
                    <a:pt x="17307" y="20674"/>
                  </a:cubicBezTo>
                  <a:cubicBezTo>
                    <a:pt x="17295" y="20699"/>
                    <a:pt x="17248" y="20714"/>
                    <a:pt x="17249" y="20749"/>
                  </a:cubicBezTo>
                  <a:cubicBezTo>
                    <a:pt x="17249" y="20774"/>
                    <a:pt x="17285" y="20777"/>
                    <a:pt x="17292" y="20798"/>
                  </a:cubicBezTo>
                  <a:cubicBezTo>
                    <a:pt x="17303" y="20829"/>
                    <a:pt x="17309" y="20912"/>
                    <a:pt x="17303" y="20947"/>
                  </a:cubicBezTo>
                  <a:cubicBezTo>
                    <a:pt x="17298" y="20972"/>
                    <a:pt x="17272" y="21000"/>
                    <a:pt x="17263" y="21020"/>
                  </a:cubicBezTo>
                  <a:cubicBezTo>
                    <a:pt x="17252" y="21043"/>
                    <a:pt x="17235" y="21102"/>
                    <a:pt x="17222" y="21121"/>
                  </a:cubicBezTo>
                  <a:cubicBezTo>
                    <a:pt x="17211" y="21136"/>
                    <a:pt x="17185" y="21152"/>
                    <a:pt x="17172" y="21155"/>
                  </a:cubicBezTo>
                  <a:cubicBezTo>
                    <a:pt x="17155" y="21162"/>
                    <a:pt x="17117" y="21172"/>
                    <a:pt x="17101" y="21155"/>
                  </a:cubicBezTo>
                  <a:cubicBezTo>
                    <a:pt x="17089" y="21143"/>
                    <a:pt x="17077" y="21084"/>
                    <a:pt x="17066" y="21066"/>
                  </a:cubicBezTo>
                  <a:cubicBezTo>
                    <a:pt x="17056" y="21049"/>
                    <a:pt x="17033" y="21024"/>
                    <a:pt x="17021" y="21023"/>
                  </a:cubicBezTo>
                  <a:cubicBezTo>
                    <a:pt x="17011" y="21021"/>
                    <a:pt x="16993" y="21036"/>
                    <a:pt x="16985" y="21045"/>
                  </a:cubicBezTo>
                  <a:cubicBezTo>
                    <a:pt x="16971" y="21063"/>
                    <a:pt x="16949" y="21113"/>
                    <a:pt x="16941" y="21142"/>
                  </a:cubicBezTo>
                  <a:cubicBezTo>
                    <a:pt x="16933" y="21171"/>
                    <a:pt x="16924" y="21239"/>
                    <a:pt x="16923" y="21272"/>
                  </a:cubicBezTo>
                  <a:cubicBezTo>
                    <a:pt x="16922" y="21309"/>
                    <a:pt x="16937" y="21382"/>
                    <a:pt x="16932" y="21417"/>
                  </a:cubicBezTo>
                  <a:cubicBezTo>
                    <a:pt x="16929" y="21443"/>
                    <a:pt x="16911" y="21484"/>
                    <a:pt x="16901" y="21501"/>
                  </a:cubicBezTo>
                  <a:cubicBezTo>
                    <a:pt x="16886" y="21529"/>
                    <a:pt x="16851" y="21582"/>
                    <a:pt x="16830" y="21583"/>
                  </a:cubicBezTo>
                  <a:cubicBezTo>
                    <a:pt x="16817" y="21583"/>
                    <a:pt x="16793" y="21551"/>
                    <a:pt x="16784" y="21530"/>
                  </a:cubicBezTo>
                  <a:cubicBezTo>
                    <a:pt x="16771" y="21499"/>
                    <a:pt x="16767" y="21411"/>
                    <a:pt x="16755" y="21377"/>
                  </a:cubicBezTo>
                  <a:cubicBezTo>
                    <a:pt x="16746" y="21349"/>
                    <a:pt x="16718" y="21313"/>
                    <a:pt x="16706" y="21289"/>
                  </a:cubicBezTo>
                  <a:cubicBezTo>
                    <a:pt x="16691" y="21260"/>
                    <a:pt x="16661" y="21200"/>
                    <a:pt x="16649" y="21165"/>
                  </a:cubicBezTo>
                  <a:cubicBezTo>
                    <a:pt x="16639" y="21136"/>
                    <a:pt x="16634" y="21056"/>
                    <a:pt x="16619" y="21037"/>
                  </a:cubicBezTo>
                  <a:cubicBezTo>
                    <a:pt x="16602" y="21014"/>
                    <a:pt x="16558" y="21023"/>
                    <a:pt x="16538" y="21031"/>
                  </a:cubicBezTo>
                  <a:cubicBezTo>
                    <a:pt x="16525" y="21037"/>
                    <a:pt x="16500" y="21075"/>
                    <a:pt x="16486" y="21080"/>
                  </a:cubicBezTo>
                  <a:cubicBezTo>
                    <a:pt x="16473" y="21085"/>
                    <a:pt x="16444" y="21086"/>
                    <a:pt x="16432" y="21071"/>
                  </a:cubicBezTo>
                  <a:cubicBezTo>
                    <a:pt x="16418" y="21055"/>
                    <a:pt x="16402" y="20991"/>
                    <a:pt x="16395" y="20961"/>
                  </a:cubicBezTo>
                  <a:cubicBezTo>
                    <a:pt x="16388" y="20928"/>
                    <a:pt x="16387" y="20851"/>
                    <a:pt x="16378" y="20819"/>
                  </a:cubicBezTo>
                  <a:cubicBezTo>
                    <a:pt x="16372" y="20798"/>
                    <a:pt x="16356" y="20758"/>
                    <a:pt x="16344" y="20752"/>
                  </a:cubicBezTo>
                  <a:cubicBezTo>
                    <a:pt x="16325" y="20741"/>
                    <a:pt x="16287" y="20790"/>
                    <a:pt x="16267" y="20790"/>
                  </a:cubicBezTo>
                  <a:cubicBezTo>
                    <a:pt x="16253" y="20790"/>
                    <a:pt x="16223" y="20777"/>
                    <a:pt x="16211" y="20761"/>
                  </a:cubicBezTo>
                  <a:cubicBezTo>
                    <a:pt x="16201" y="20748"/>
                    <a:pt x="16189" y="20699"/>
                    <a:pt x="16179" y="20689"/>
                  </a:cubicBezTo>
                  <a:cubicBezTo>
                    <a:pt x="16164" y="20674"/>
                    <a:pt x="16130" y="20698"/>
                    <a:pt x="16117" y="20680"/>
                  </a:cubicBezTo>
                  <a:cubicBezTo>
                    <a:pt x="16107" y="20664"/>
                    <a:pt x="16097" y="20609"/>
                    <a:pt x="16099" y="20584"/>
                  </a:cubicBezTo>
                  <a:cubicBezTo>
                    <a:pt x="16101" y="20555"/>
                    <a:pt x="16125" y="20514"/>
                    <a:pt x="16136" y="20496"/>
                  </a:cubicBezTo>
                  <a:cubicBezTo>
                    <a:pt x="16145" y="20482"/>
                    <a:pt x="16170" y="20471"/>
                    <a:pt x="16177" y="20453"/>
                  </a:cubicBezTo>
                  <a:cubicBezTo>
                    <a:pt x="16186" y="20431"/>
                    <a:pt x="16199" y="20368"/>
                    <a:pt x="16192" y="20343"/>
                  </a:cubicBezTo>
                  <a:cubicBezTo>
                    <a:pt x="16183" y="20309"/>
                    <a:pt x="16138" y="20307"/>
                    <a:pt x="16119" y="20302"/>
                  </a:cubicBezTo>
                  <a:cubicBezTo>
                    <a:pt x="16105" y="20298"/>
                    <a:pt x="16076" y="20314"/>
                    <a:pt x="16063" y="20302"/>
                  </a:cubicBezTo>
                  <a:cubicBezTo>
                    <a:pt x="16053" y="20292"/>
                    <a:pt x="16044" y="20245"/>
                    <a:pt x="16035" y="20232"/>
                  </a:cubicBezTo>
                  <a:cubicBezTo>
                    <a:pt x="16022" y="20214"/>
                    <a:pt x="15991" y="20182"/>
                    <a:pt x="15976" y="20189"/>
                  </a:cubicBezTo>
                  <a:cubicBezTo>
                    <a:pt x="15962" y="20195"/>
                    <a:pt x="15941" y="20238"/>
                    <a:pt x="15936" y="20264"/>
                  </a:cubicBezTo>
                  <a:cubicBezTo>
                    <a:pt x="15931" y="20290"/>
                    <a:pt x="15939" y="20347"/>
                    <a:pt x="15939" y="20375"/>
                  </a:cubicBezTo>
                  <a:cubicBezTo>
                    <a:pt x="15938" y="20408"/>
                    <a:pt x="15933" y="20473"/>
                    <a:pt x="15930" y="20505"/>
                  </a:cubicBezTo>
                  <a:cubicBezTo>
                    <a:pt x="15928" y="20538"/>
                    <a:pt x="15927" y="20608"/>
                    <a:pt x="15919" y="20635"/>
                  </a:cubicBezTo>
                  <a:cubicBezTo>
                    <a:pt x="15908" y="20673"/>
                    <a:pt x="15873" y="20722"/>
                    <a:pt x="15854" y="20740"/>
                  </a:cubicBezTo>
                  <a:cubicBezTo>
                    <a:pt x="15833" y="20761"/>
                    <a:pt x="15786" y="20793"/>
                    <a:pt x="15764" y="20781"/>
                  </a:cubicBezTo>
                  <a:cubicBezTo>
                    <a:pt x="15750" y="20774"/>
                    <a:pt x="15729" y="20730"/>
                    <a:pt x="15720" y="20706"/>
                  </a:cubicBezTo>
                  <a:cubicBezTo>
                    <a:pt x="15709" y="20672"/>
                    <a:pt x="15707" y="20586"/>
                    <a:pt x="15696" y="20552"/>
                  </a:cubicBezTo>
                  <a:cubicBezTo>
                    <a:pt x="15687" y="20523"/>
                    <a:pt x="15660" y="20476"/>
                    <a:pt x="15645" y="20461"/>
                  </a:cubicBezTo>
                  <a:cubicBezTo>
                    <a:pt x="15632" y="20449"/>
                    <a:pt x="15603" y="20439"/>
                    <a:pt x="15589" y="20441"/>
                  </a:cubicBezTo>
                  <a:cubicBezTo>
                    <a:pt x="15578" y="20443"/>
                    <a:pt x="15556" y="20454"/>
                    <a:pt x="15549" y="20470"/>
                  </a:cubicBezTo>
                  <a:cubicBezTo>
                    <a:pt x="15540" y="20493"/>
                    <a:pt x="15548" y="20564"/>
                    <a:pt x="15540" y="20590"/>
                  </a:cubicBezTo>
                  <a:cubicBezTo>
                    <a:pt x="15536" y="20606"/>
                    <a:pt x="15520" y="20634"/>
                    <a:pt x="15511" y="20635"/>
                  </a:cubicBezTo>
                  <a:cubicBezTo>
                    <a:pt x="15496" y="20638"/>
                    <a:pt x="15469" y="20604"/>
                    <a:pt x="15458" y="20584"/>
                  </a:cubicBezTo>
                  <a:cubicBezTo>
                    <a:pt x="15447" y="20562"/>
                    <a:pt x="15433" y="20502"/>
                    <a:pt x="15426" y="20473"/>
                  </a:cubicBezTo>
                  <a:cubicBezTo>
                    <a:pt x="15416" y="20436"/>
                    <a:pt x="15396" y="20360"/>
                    <a:pt x="15393" y="20320"/>
                  </a:cubicBezTo>
                  <a:cubicBezTo>
                    <a:pt x="15389" y="20271"/>
                    <a:pt x="15402" y="20170"/>
                    <a:pt x="15398" y="20121"/>
                  </a:cubicBezTo>
                  <a:cubicBezTo>
                    <a:pt x="15396" y="20084"/>
                    <a:pt x="15385" y="20001"/>
                    <a:pt x="15370" y="19976"/>
                  </a:cubicBezTo>
                  <a:cubicBezTo>
                    <a:pt x="15357" y="19955"/>
                    <a:pt x="15321" y="19937"/>
                    <a:pt x="15305" y="19947"/>
                  </a:cubicBezTo>
                  <a:cubicBezTo>
                    <a:pt x="15291" y="19957"/>
                    <a:pt x="15276" y="20019"/>
                    <a:pt x="15264" y="20038"/>
                  </a:cubicBezTo>
                  <a:cubicBezTo>
                    <a:pt x="15256" y="20050"/>
                    <a:pt x="15238" y="20079"/>
                    <a:pt x="15228" y="20075"/>
                  </a:cubicBezTo>
                  <a:cubicBezTo>
                    <a:pt x="15216" y="20071"/>
                    <a:pt x="15206" y="20000"/>
                    <a:pt x="15193" y="20000"/>
                  </a:cubicBezTo>
                  <a:cubicBezTo>
                    <a:pt x="15181" y="19999"/>
                    <a:pt x="15165" y="20046"/>
                    <a:pt x="15159" y="20066"/>
                  </a:cubicBezTo>
                  <a:cubicBezTo>
                    <a:pt x="15153" y="20089"/>
                    <a:pt x="15149" y="20143"/>
                    <a:pt x="15151" y="20169"/>
                  </a:cubicBezTo>
                  <a:cubicBezTo>
                    <a:pt x="15153" y="20201"/>
                    <a:pt x="15176" y="20257"/>
                    <a:pt x="15179" y="20290"/>
                  </a:cubicBezTo>
                  <a:cubicBezTo>
                    <a:pt x="15181" y="20317"/>
                    <a:pt x="15180" y="20373"/>
                    <a:pt x="15174" y="20398"/>
                  </a:cubicBezTo>
                  <a:cubicBezTo>
                    <a:pt x="15167" y="20438"/>
                    <a:pt x="15137" y="20499"/>
                    <a:pt x="15125" y="20535"/>
                  </a:cubicBezTo>
                  <a:cubicBezTo>
                    <a:pt x="15112" y="20571"/>
                    <a:pt x="15092" y="20658"/>
                    <a:pt x="15073" y="20683"/>
                  </a:cubicBezTo>
                  <a:cubicBezTo>
                    <a:pt x="15059" y="20699"/>
                    <a:pt x="15023" y="20680"/>
                    <a:pt x="15013" y="20703"/>
                  </a:cubicBezTo>
                  <a:cubicBezTo>
                    <a:pt x="14997" y="20737"/>
                    <a:pt x="15018" y="20851"/>
                    <a:pt x="15004" y="20888"/>
                  </a:cubicBezTo>
                  <a:cubicBezTo>
                    <a:pt x="14994" y="20916"/>
                    <a:pt x="14957" y="20931"/>
                    <a:pt x="14941" y="20941"/>
                  </a:cubicBezTo>
                  <a:cubicBezTo>
                    <a:pt x="14929" y="20948"/>
                    <a:pt x="14903" y="20942"/>
                    <a:pt x="14895" y="20958"/>
                  </a:cubicBezTo>
                  <a:cubicBezTo>
                    <a:pt x="14886" y="20978"/>
                    <a:pt x="14884" y="21039"/>
                    <a:pt x="14887" y="21066"/>
                  </a:cubicBezTo>
                  <a:cubicBezTo>
                    <a:pt x="14890" y="21092"/>
                    <a:pt x="14916" y="21125"/>
                    <a:pt x="14921" y="21150"/>
                  </a:cubicBezTo>
                  <a:cubicBezTo>
                    <a:pt x="14925" y="21173"/>
                    <a:pt x="14923" y="21224"/>
                    <a:pt x="14924" y="21249"/>
                  </a:cubicBezTo>
                  <a:cubicBezTo>
                    <a:pt x="14925" y="21277"/>
                    <a:pt x="14931" y="21333"/>
                    <a:pt x="14927" y="21359"/>
                  </a:cubicBezTo>
                  <a:cubicBezTo>
                    <a:pt x="14920" y="21406"/>
                    <a:pt x="14890" y="21489"/>
                    <a:pt x="14870" y="21514"/>
                  </a:cubicBezTo>
                  <a:cubicBezTo>
                    <a:pt x="14852" y="21534"/>
                    <a:pt x="14808" y="21543"/>
                    <a:pt x="14787" y="21534"/>
                  </a:cubicBezTo>
                  <a:cubicBezTo>
                    <a:pt x="14770" y="21525"/>
                    <a:pt x="14737" y="21483"/>
                    <a:pt x="14725" y="21455"/>
                  </a:cubicBezTo>
                  <a:cubicBezTo>
                    <a:pt x="14708" y="21414"/>
                    <a:pt x="14698" y="21304"/>
                    <a:pt x="14686" y="21258"/>
                  </a:cubicBezTo>
                  <a:cubicBezTo>
                    <a:pt x="14676" y="21223"/>
                    <a:pt x="14650" y="21162"/>
                    <a:pt x="14640" y="21127"/>
                  </a:cubicBezTo>
                  <a:cubicBezTo>
                    <a:pt x="14630" y="21092"/>
                    <a:pt x="14611" y="21020"/>
                    <a:pt x="14609" y="20979"/>
                  </a:cubicBezTo>
                  <a:cubicBezTo>
                    <a:pt x="14608" y="20942"/>
                    <a:pt x="14612" y="20864"/>
                    <a:pt x="14624" y="20839"/>
                  </a:cubicBezTo>
                  <a:cubicBezTo>
                    <a:pt x="14635" y="20820"/>
                    <a:pt x="14668" y="20837"/>
                    <a:pt x="14680" y="20822"/>
                  </a:cubicBezTo>
                  <a:cubicBezTo>
                    <a:pt x="14690" y="20810"/>
                    <a:pt x="14703" y="20769"/>
                    <a:pt x="14707" y="20746"/>
                  </a:cubicBezTo>
                  <a:cubicBezTo>
                    <a:pt x="14713" y="20708"/>
                    <a:pt x="14713" y="20622"/>
                    <a:pt x="14707" y="20584"/>
                  </a:cubicBezTo>
                  <a:cubicBezTo>
                    <a:pt x="14702" y="20552"/>
                    <a:pt x="14677" y="20506"/>
                    <a:pt x="14670" y="20476"/>
                  </a:cubicBezTo>
                  <a:cubicBezTo>
                    <a:pt x="14664" y="20450"/>
                    <a:pt x="14661" y="20386"/>
                    <a:pt x="14653" y="20363"/>
                  </a:cubicBezTo>
                  <a:cubicBezTo>
                    <a:pt x="14642" y="20332"/>
                    <a:pt x="14611" y="20285"/>
                    <a:pt x="14594" y="20276"/>
                  </a:cubicBezTo>
                  <a:cubicBezTo>
                    <a:pt x="14576" y="20267"/>
                    <a:pt x="14539" y="20279"/>
                    <a:pt x="14524" y="20296"/>
                  </a:cubicBezTo>
                  <a:cubicBezTo>
                    <a:pt x="14513" y="20307"/>
                    <a:pt x="14495" y="20345"/>
                    <a:pt x="14491" y="20369"/>
                  </a:cubicBezTo>
                  <a:cubicBezTo>
                    <a:pt x="14488" y="20392"/>
                    <a:pt x="14498" y="20444"/>
                    <a:pt x="14497" y="20470"/>
                  </a:cubicBezTo>
                  <a:cubicBezTo>
                    <a:pt x="14495" y="20503"/>
                    <a:pt x="14489" y="20576"/>
                    <a:pt x="14476" y="20596"/>
                  </a:cubicBezTo>
                  <a:cubicBezTo>
                    <a:pt x="14461" y="20619"/>
                    <a:pt x="14418" y="20612"/>
                    <a:pt x="14401" y="20601"/>
                  </a:cubicBezTo>
                  <a:cubicBezTo>
                    <a:pt x="14384" y="20592"/>
                    <a:pt x="14359" y="20526"/>
                    <a:pt x="14343" y="20520"/>
                  </a:cubicBezTo>
                  <a:cubicBezTo>
                    <a:pt x="14326" y="20513"/>
                    <a:pt x="14291" y="20532"/>
                    <a:pt x="14277" y="20552"/>
                  </a:cubicBezTo>
                  <a:cubicBezTo>
                    <a:pt x="14262" y="20572"/>
                    <a:pt x="14244" y="20638"/>
                    <a:pt x="14236" y="20670"/>
                  </a:cubicBezTo>
                  <a:cubicBezTo>
                    <a:pt x="14223" y="20722"/>
                    <a:pt x="14216" y="20843"/>
                    <a:pt x="14198" y="20886"/>
                  </a:cubicBezTo>
                  <a:cubicBezTo>
                    <a:pt x="14186" y="20916"/>
                    <a:pt x="14150" y="20952"/>
                    <a:pt x="14131" y="20958"/>
                  </a:cubicBezTo>
                  <a:cubicBezTo>
                    <a:pt x="14106" y="20968"/>
                    <a:pt x="14051" y="20956"/>
                    <a:pt x="14029" y="20929"/>
                  </a:cubicBezTo>
                  <a:cubicBezTo>
                    <a:pt x="14020" y="20918"/>
                    <a:pt x="14012" y="20872"/>
                    <a:pt x="14004" y="20857"/>
                  </a:cubicBezTo>
                  <a:cubicBezTo>
                    <a:pt x="13994" y="20839"/>
                    <a:pt x="13965" y="20825"/>
                    <a:pt x="13958" y="20801"/>
                  </a:cubicBezTo>
                  <a:cubicBezTo>
                    <a:pt x="13951" y="20774"/>
                    <a:pt x="13957" y="20706"/>
                    <a:pt x="13961" y="20674"/>
                  </a:cubicBezTo>
                  <a:cubicBezTo>
                    <a:pt x="13965" y="20642"/>
                    <a:pt x="13987" y="20587"/>
                    <a:pt x="13990" y="20554"/>
                  </a:cubicBezTo>
                  <a:cubicBezTo>
                    <a:pt x="13992" y="20516"/>
                    <a:pt x="13987" y="20434"/>
                    <a:pt x="13977" y="20401"/>
                  </a:cubicBezTo>
                  <a:cubicBezTo>
                    <a:pt x="13966" y="20368"/>
                    <a:pt x="13931" y="20328"/>
                    <a:pt x="13913" y="20314"/>
                  </a:cubicBezTo>
                  <a:cubicBezTo>
                    <a:pt x="13887" y="20293"/>
                    <a:pt x="13831" y="20262"/>
                    <a:pt x="13805" y="20279"/>
                  </a:cubicBezTo>
                  <a:cubicBezTo>
                    <a:pt x="13786" y="20291"/>
                    <a:pt x="13760" y="20367"/>
                    <a:pt x="13745" y="20398"/>
                  </a:cubicBezTo>
                  <a:cubicBezTo>
                    <a:pt x="13737" y="20415"/>
                    <a:pt x="13725" y="20464"/>
                    <a:pt x="13713" y="20470"/>
                  </a:cubicBezTo>
                  <a:cubicBezTo>
                    <a:pt x="13700" y="20477"/>
                    <a:pt x="13674" y="20449"/>
                    <a:pt x="13662" y="20438"/>
                  </a:cubicBezTo>
                  <a:cubicBezTo>
                    <a:pt x="13646" y="20425"/>
                    <a:pt x="13607" y="20402"/>
                    <a:pt x="13600" y="20369"/>
                  </a:cubicBezTo>
                  <a:cubicBezTo>
                    <a:pt x="13591" y="20333"/>
                    <a:pt x="13614" y="20251"/>
                    <a:pt x="13612" y="20212"/>
                  </a:cubicBezTo>
                  <a:cubicBezTo>
                    <a:pt x="13611" y="20169"/>
                    <a:pt x="13598" y="20083"/>
                    <a:pt x="13587" y="20046"/>
                  </a:cubicBezTo>
                  <a:cubicBezTo>
                    <a:pt x="13578" y="20019"/>
                    <a:pt x="13555" y="19975"/>
                    <a:pt x="13542" y="19959"/>
                  </a:cubicBezTo>
                  <a:cubicBezTo>
                    <a:pt x="13525" y="19941"/>
                    <a:pt x="13487" y="19934"/>
                    <a:pt x="13471" y="19918"/>
                  </a:cubicBezTo>
                  <a:cubicBezTo>
                    <a:pt x="13458" y="19907"/>
                    <a:pt x="13439" y="19859"/>
                    <a:pt x="13425" y="19858"/>
                  </a:cubicBezTo>
                  <a:cubicBezTo>
                    <a:pt x="13405" y="19856"/>
                    <a:pt x="13369" y="19907"/>
                    <a:pt x="13354" y="19936"/>
                  </a:cubicBezTo>
                  <a:cubicBezTo>
                    <a:pt x="13341" y="19963"/>
                    <a:pt x="13329" y="20038"/>
                    <a:pt x="13319" y="20069"/>
                  </a:cubicBezTo>
                  <a:cubicBezTo>
                    <a:pt x="13309" y="20098"/>
                    <a:pt x="13290" y="20159"/>
                    <a:pt x="13275" y="20177"/>
                  </a:cubicBezTo>
                  <a:cubicBezTo>
                    <a:pt x="13263" y="20192"/>
                    <a:pt x="13233" y="20183"/>
                    <a:pt x="13221" y="20198"/>
                  </a:cubicBezTo>
                  <a:cubicBezTo>
                    <a:pt x="13206" y="20215"/>
                    <a:pt x="13185" y="20278"/>
                    <a:pt x="13174" y="20308"/>
                  </a:cubicBezTo>
                  <a:cubicBezTo>
                    <a:pt x="13165" y="20335"/>
                    <a:pt x="13148" y="20394"/>
                    <a:pt x="13140" y="20424"/>
                  </a:cubicBezTo>
                  <a:cubicBezTo>
                    <a:pt x="13133" y="20451"/>
                    <a:pt x="13124" y="20515"/>
                    <a:pt x="13114" y="20537"/>
                  </a:cubicBezTo>
                  <a:cubicBezTo>
                    <a:pt x="13105" y="20555"/>
                    <a:pt x="13080" y="20567"/>
                    <a:pt x="13069" y="20581"/>
                  </a:cubicBezTo>
                  <a:cubicBezTo>
                    <a:pt x="13055" y="20601"/>
                    <a:pt x="13032" y="20654"/>
                    <a:pt x="13018" y="20677"/>
                  </a:cubicBezTo>
                  <a:cubicBezTo>
                    <a:pt x="13003" y="20703"/>
                    <a:pt x="12974" y="20765"/>
                    <a:pt x="12954" y="20775"/>
                  </a:cubicBezTo>
                  <a:cubicBezTo>
                    <a:pt x="12935" y="20786"/>
                    <a:pt x="12893" y="20771"/>
                    <a:pt x="12875" y="20752"/>
                  </a:cubicBezTo>
                  <a:cubicBezTo>
                    <a:pt x="12856" y="20732"/>
                    <a:pt x="12832" y="20650"/>
                    <a:pt x="12816" y="20622"/>
                  </a:cubicBezTo>
                  <a:cubicBezTo>
                    <a:pt x="12804" y="20602"/>
                    <a:pt x="12778" y="20559"/>
                    <a:pt x="12763" y="20557"/>
                  </a:cubicBezTo>
                  <a:cubicBezTo>
                    <a:pt x="12744" y="20556"/>
                    <a:pt x="12715" y="20625"/>
                    <a:pt x="12696" y="20627"/>
                  </a:cubicBezTo>
                  <a:cubicBezTo>
                    <a:pt x="12682" y="20628"/>
                    <a:pt x="12653" y="20608"/>
                    <a:pt x="12643" y="20587"/>
                  </a:cubicBezTo>
                  <a:cubicBezTo>
                    <a:pt x="12632" y="20565"/>
                    <a:pt x="12617" y="20499"/>
                    <a:pt x="12623" y="20470"/>
                  </a:cubicBezTo>
                  <a:cubicBezTo>
                    <a:pt x="12629" y="20439"/>
                    <a:pt x="12670" y="20434"/>
                    <a:pt x="12681" y="20409"/>
                  </a:cubicBezTo>
                  <a:cubicBezTo>
                    <a:pt x="12692" y="20383"/>
                    <a:pt x="12707" y="20311"/>
                    <a:pt x="12702" y="20279"/>
                  </a:cubicBezTo>
                  <a:cubicBezTo>
                    <a:pt x="12698" y="20253"/>
                    <a:pt x="12664" y="20235"/>
                    <a:pt x="12661" y="20209"/>
                  </a:cubicBezTo>
                  <a:cubicBezTo>
                    <a:pt x="12658" y="20176"/>
                    <a:pt x="12687" y="20120"/>
                    <a:pt x="12691" y="20087"/>
                  </a:cubicBezTo>
                  <a:cubicBezTo>
                    <a:pt x="12695" y="20049"/>
                    <a:pt x="12699" y="19967"/>
                    <a:pt x="12692" y="19930"/>
                  </a:cubicBezTo>
                  <a:cubicBezTo>
                    <a:pt x="12686" y="19896"/>
                    <a:pt x="12662" y="19836"/>
                    <a:pt x="12645" y="19823"/>
                  </a:cubicBezTo>
                  <a:cubicBezTo>
                    <a:pt x="12627" y="19807"/>
                    <a:pt x="12585" y="19815"/>
                    <a:pt x="12566" y="19829"/>
                  </a:cubicBezTo>
                  <a:cubicBezTo>
                    <a:pt x="12552" y="19838"/>
                    <a:pt x="12532" y="19889"/>
                    <a:pt x="12518" y="19898"/>
                  </a:cubicBezTo>
                  <a:cubicBezTo>
                    <a:pt x="12496" y="19912"/>
                    <a:pt x="12449" y="19904"/>
                    <a:pt x="12427" y="19895"/>
                  </a:cubicBezTo>
                  <a:cubicBezTo>
                    <a:pt x="12409" y="19888"/>
                    <a:pt x="12373" y="19865"/>
                    <a:pt x="12358" y="19843"/>
                  </a:cubicBezTo>
                  <a:cubicBezTo>
                    <a:pt x="12339" y="19816"/>
                    <a:pt x="12307" y="19741"/>
                    <a:pt x="12297" y="19698"/>
                  </a:cubicBezTo>
                  <a:cubicBezTo>
                    <a:pt x="12286" y="19649"/>
                    <a:pt x="12288" y="19537"/>
                    <a:pt x="12280" y="19485"/>
                  </a:cubicBezTo>
                  <a:cubicBezTo>
                    <a:pt x="12276" y="19461"/>
                    <a:pt x="12258" y="19419"/>
                    <a:pt x="12257" y="19393"/>
                  </a:cubicBezTo>
                  <a:cubicBezTo>
                    <a:pt x="12256" y="19358"/>
                    <a:pt x="12274" y="19294"/>
                    <a:pt x="12281" y="19262"/>
                  </a:cubicBezTo>
                  <a:cubicBezTo>
                    <a:pt x="12289" y="19230"/>
                    <a:pt x="12312" y="19174"/>
                    <a:pt x="12317" y="19141"/>
                  </a:cubicBezTo>
                  <a:cubicBezTo>
                    <a:pt x="12322" y="19103"/>
                    <a:pt x="12325" y="19021"/>
                    <a:pt x="12318" y="18986"/>
                  </a:cubicBezTo>
                  <a:cubicBezTo>
                    <a:pt x="12310" y="18949"/>
                    <a:pt x="12276" y="18890"/>
                    <a:pt x="12257" y="18879"/>
                  </a:cubicBezTo>
                  <a:cubicBezTo>
                    <a:pt x="12245" y="18871"/>
                    <a:pt x="12215" y="18876"/>
                    <a:pt x="12206" y="18893"/>
                  </a:cubicBezTo>
                  <a:cubicBezTo>
                    <a:pt x="12195" y="18916"/>
                    <a:pt x="12202" y="18992"/>
                    <a:pt x="12195" y="19021"/>
                  </a:cubicBezTo>
                  <a:cubicBezTo>
                    <a:pt x="12186" y="19053"/>
                    <a:pt x="12161" y="19105"/>
                    <a:pt x="12145" y="19119"/>
                  </a:cubicBezTo>
                  <a:cubicBezTo>
                    <a:pt x="12131" y="19134"/>
                    <a:pt x="12098" y="19139"/>
                    <a:pt x="12083" y="19138"/>
                  </a:cubicBezTo>
                  <a:cubicBezTo>
                    <a:pt x="12068" y="19135"/>
                    <a:pt x="12039" y="19120"/>
                    <a:pt x="12026" y="19105"/>
                  </a:cubicBezTo>
                  <a:cubicBezTo>
                    <a:pt x="12012" y="19089"/>
                    <a:pt x="11996" y="19028"/>
                    <a:pt x="11980" y="19018"/>
                  </a:cubicBezTo>
                  <a:cubicBezTo>
                    <a:pt x="11957" y="19003"/>
                    <a:pt x="11906" y="19046"/>
                    <a:pt x="11881" y="19050"/>
                  </a:cubicBezTo>
                  <a:cubicBezTo>
                    <a:pt x="11858" y="19054"/>
                    <a:pt x="11809" y="19070"/>
                    <a:pt x="11788" y="19050"/>
                  </a:cubicBezTo>
                  <a:cubicBezTo>
                    <a:pt x="11769" y="19032"/>
                    <a:pt x="11751" y="18944"/>
                    <a:pt x="11734" y="18922"/>
                  </a:cubicBezTo>
                  <a:cubicBezTo>
                    <a:pt x="11717" y="18902"/>
                    <a:pt x="11679" y="18882"/>
                    <a:pt x="11660" y="18882"/>
                  </a:cubicBezTo>
                  <a:cubicBezTo>
                    <a:pt x="11642" y="18882"/>
                    <a:pt x="11606" y="18902"/>
                    <a:pt x="11591" y="18919"/>
                  </a:cubicBezTo>
                  <a:cubicBezTo>
                    <a:pt x="11580" y="18932"/>
                    <a:pt x="11559" y="18968"/>
                    <a:pt x="11554" y="18992"/>
                  </a:cubicBezTo>
                  <a:cubicBezTo>
                    <a:pt x="11548" y="19021"/>
                    <a:pt x="11555" y="19086"/>
                    <a:pt x="11553" y="19117"/>
                  </a:cubicBezTo>
                  <a:cubicBezTo>
                    <a:pt x="11548" y="19164"/>
                    <a:pt x="11538" y="19266"/>
                    <a:pt x="11520" y="19297"/>
                  </a:cubicBezTo>
                  <a:cubicBezTo>
                    <a:pt x="11505" y="19321"/>
                    <a:pt x="11462" y="19303"/>
                    <a:pt x="11446" y="19320"/>
                  </a:cubicBezTo>
                  <a:cubicBezTo>
                    <a:pt x="11430" y="19337"/>
                    <a:pt x="11410" y="19402"/>
                    <a:pt x="11397" y="19425"/>
                  </a:cubicBezTo>
                  <a:cubicBezTo>
                    <a:pt x="11388" y="19440"/>
                    <a:pt x="11370" y="19471"/>
                    <a:pt x="11360" y="19477"/>
                  </a:cubicBezTo>
                  <a:cubicBezTo>
                    <a:pt x="11344" y="19487"/>
                    <a:pt x="11310" y="19486"/>
                    <a:pt x="11294" y="19474"/>
                  </a:cubicBezTo>
                  <a:cubicBezTo>
                    <a:pt x="11270" y="19455"/>
                    <a:pt x="11234" y="19373"/>
                    <a:pt x="11218" y="19332"/>
                  </a:cubicBezTo>
                  <a:cubicBezTo>
                    <a:pt x="11200" y="19289"/>
                    <a:pt x="11174" y="19191"/>
                    <a:pt x="11161" y="19143"/>
                  </a:cubicBezTo>
                  <a:cubicBezTo>
                    <a:pt x="11148" y="19094"/>
                    <a:pt x="11128" y="18986"/>
                    <a:pt x="11110" y="18943"/>
                  </a:cubicBezTo>
                  <a:cubicBezTo>
                    <a:pt x="11098" y="18912"/>
                    <a:pt x="11068" y="18855"/>
                    <a:pt x="11049" y="18844"/>
                  </a:cubicBezTo>
                  <a:cubicBezTo>
                    <a:pt x="11032" y="18833"/>
                    <a:pt x="10994" y="18860"/>
                    <a:pt x="10975" y="18859"/>
                  </a:cubicBezTo>
                  <a:cubicBezTo>
                    <a:pt x="10959" y="18856"/>
                    <a:pt x="10926" y="18823"/>
                    <a:pt x="10910" y="18830"/>
                  </a:cubicBezTo>
                  <a:cubicBezTo>
                    <a:pt x="10894" y="18836"/>
                    <a:pt x="10866" y="18882"/>
                    <a:pt x="10855" y="18908"/>
                  </a:cubicBezTo>
                  <a:cubicBezTo>
                    <a:pt x="10844" y="18931"/>
                    <a:pt x="10835" y="19000"/>
                    <a:pt x="10822" y="19018"/>
                  </a:cubicBezTo>
                  <a:cubicBezTo>
                    <a:pt x="10800" y="19049"/>
                    <a:pt x="10743" y="19035"/>
                    <a:pt x="10717" y="19054"/>
                  </a:cubicBezTo>
                  <a:cubicBezTo>
                    <a:pt x="10701" y="19065"/>
                    <a:pt x="10673" y="19123"/>
                    <a:pt x="10655" y="19122"/>
                  </a:cubicBezTo>
                  <a:cubicBezTo>
                    <a:pt x="10636" y="19121"/>
                    <a:pt x="10605" y="19068"/>
                    <a:pt x="10590" y="19045"/>
                  </a:cubicBezTo>
                  <a:cubicBezTo>
                    <a:pt x="10565" y="19006"/>
                    <a:pt x="10529" y="18895"/>
                    <a:pt x="10500" y="18867"/>
                  </a:cubicBezTo>
                  <a:cubicBezTo>
                    <a:pt x="10482" y="18849"/>
                    <a:pt x="10440" y="18831"/>
                    <a:pt x="10420" y="18840"/>
                  </a:cubicBezTo>
                  <a:cubicBezTo>
                    <a:pt x="10405" y="18848"/>
                    <a:pt x="10384" y="18915"/>
                    <a:pt x="10369" y="18913"/>
                  </a:cubicBezTo>
                  <a:cubicBezTo>
                    <a:pt x="10358" y="18912"/>
                    <a:pt x="10344" y="18869"/>
                    <a:pt x="10334" y="18856"/>
                  </a:cubicBezTo>
                  <a:cubicBezTo>
                    <a:pt x="10318" y="18831"/>
                    <a:pt x="10284" y="18788"/>
                    <a:pt x="10267" y="18768"/>
                  </a:cubicBezTo>
                  <a:cubicBezTo>
                    <a:pt x="10250" y="18750"/>
                    <a:pt x="10215" y="18722"/>
                    <a:pt x="10199" y="18701"/>
                  </a:cubicBezTo>
                  <a:cubicBezTo>
                    <a:pt x="10175" y="18672"/>
                    <a:pt x="10137" y="18589"/>
                    <a:pt x="10112" y="18565"/>
                  </a:cubicBezTo>
                  <a:cubicBezTo>
                    <a:pt x="10089" y="18543"/>
                    <a:pt x="10038" y="18506"/>
                    <a:pt x="10013" y="18516"/>
                  </a:cubicBezTo>
                  <a:cubicBezTo>
                    <a:pt x="9998" y="18521"/>
                    <a:pt x="9976" y="18570"/>
                    <a:pt x="9963" y="18585"/>
                  </a:cubicBezTo>
                  <a:cubicBezTo>
                    <a:pt x="9941" y="18612"/>
                    <a:pt x="9896" y="18681"/>
                    <a:pt x="9870" y="18679"/>
                  </a:cubicBezTo>
                  <a:cubicBezTo>
                    <a:pt x="9844" y="18675"/>
                    <a:pt x="9808" y="18568"/>
                    <a:pt x="9782" y="18565"/>
                  </a:cubicBezTo>
                  <a:cubicBezTo>
                    <a:pt x="9758" y="18562"/>
                    <a:pt x="9721" y="18662"/>
                    <a:pt x="9698" y="18649"/>
                  </a:cubicBezTo>
                  <a:cubicBezTo>
                    <a:pt x="9683" y="18641"/>
                    <a:pt x="9677" y="18558"/>
                    <a:pt x="9662" y="18545"/>
                  </a:cubicBezTo>
                  <a:cubicBezTo>
                    <a:pt x="9644" y="18528"/>
                    <a:pt x="9603" y="18575"/>
                    <a:pt x="9583" y="18565"/>
                  </a:cubicBezTo>
                  <a:cubicBezTo>
                    <a:pt x="9557" y="18552"/>
                    <a:pt x="9505" y="18488"/>
                    <a:pt x="9494" y="18437"/>
                  </a:cubicBezTo>
                  <a:cubicBezTo>
                    <a:pt x="9483" y="18389"/>
                    <a:pt x="9512" y="18279"/>
                    <a:pt x="9505" y="18228"/>
                  </a:cubicBezTo>
                  <a:cubicBezTo>
                    <a:pt x="9501" y="18194"/>
                    <a:pt x="9473" y="18146"/>
                    <a:pt x="9466" y="18115"/>
                  </a:cubicBezTo>
                  <a:cubicBezTo>
                    <a:pt x="9459" y="18083"/>
                    <a:pt x="9452" y="18013"/>
                    <a:pt x="9450" y="17978"/>
                  </a:cubicBezTo>
                  <a:cubicBezTo>
                    <a:pt x="9448" y="17933"/>
                    <a:pt x="9465" y="17835"/>
                    <a:pt x="9453" y="17796"/>
                  </a:cubicBezTo>
                  <a:cubicBezTo>
                    <a:pt x="9445" y="17767"/>
                    <a:pt x="9406" y="17762"/>
                    <a:pt x="9395" y="17737"/>
                  </a:cubicBezTo>
                  <a:cubicBezTo>
                    <a:pt x="9381" y="17706"/>
                    <a:pt x="9377" y="17612"/>
                    <a:pt x="9365" y="17577"/>
                  </a:cubicBezTo>
                  <a:cubicBezTo>
                    <a:pt x="9358" y="17558"/>
                    <a:pt x="9335" y="17537"/>
                    <a:pt x="9329" y="17517"/>
                  </a:cubicBezTo>
                  <a:cubicBezTo>
                    <a:pt x="9320" y="17479"/>
                    <a:pt x="9328" y="17387"/>
                    <a:pt x="9320" y="17348"/>
                  </a:cubicBezTo>
                  <a:cubicBezTo>
                    <a:pt x="9315" y="17327"/>
                    <a:pt x="9300" y="17290"/>
                    <a:pt x="9290" y="17282"/>
                  </a:cubicBezTo>
                  <a:cubicBezTo>
                    <a:pt x="9279" y="17272"/>
                    <a:pt x="9253" y="17284"/>
                    <a:pt x="9241" y="17290"/>
                  </a:cubicBezTo>
                  <a:cubicBezTo>
                    <a:pt x="9227" y="17298"/>
                    <a:pt x="9202" y="17344"/>
                    <a:pt x="9188" y="17340"/>
                  </a:cubicBezTo>
                  <a:cubicBezTo>
                    <a:pt x="9172" y="17333"/>
                    <a:pt x="9149" y="17275"/>
                    <a:pt x="9139" y="17246"/>
                  </a:cubicBezTo>
                  <a:cubicBezTo>
                    <a:pt x="9128" y="17213"/>
                    <a:pt x="9121" y="17130"/>
                    <a:pt x="9111" y="17095"/>
                  </a:cubicBezTo>
                  <a:cubicBezTo>
                    <a:pt x="9102" y="17065"/>
                    <a:pt x="9084" y="16993"/>
                    <a:pt x="9067" y="16984"/>
                  </a:cubicBezTo>
                  <a:cubicBezTo>
                    <a:pt x="9047" y="16976"/>
                    <a:pt x="9008" y="17027"/>
                    <a:pt x="8994" y="17058"/>
                  </a:cubicBezTo>
                  <a:cubicBezTo>
                    <a:pt x="8981" y="17084"/>
                    <a:pt x="8967" y="17155"/>
                    <a:pt x="8965" y="17191"/>
                  </a:cubicBezTo>
                  <a:cubicBezTo>
                    <a:pt x="8964" y="17230"/>
                    <a:pt x="8983" y="17305"/>
                    <a:pt x="8983" y="17345"/>
                  </a:cubicBezTo>
                  <a:cubicBezTo>
                    <a:pt x="8984" y="17381"/>
                    <a:pt x="8980" y="17457"/>
                    <a:pt x="8970" y="17485"/>
                  </a:cubicBezTo>
                  <a:cubicBezTo>
                    <a:pt x="8959" y="17510"/>
                    <a:pt x="8926" y="17537"/>
                    <a:pt x="8910" y="17537"/>
                  </a:cubicBezTo>
                  <a:cubicBezTo>
                    <a:pt x="8897" y="17537"/>
                    <a:pt x="8874" y="17502"/>
                    <a:pt x="8862" y="17490"/>
                  </a:cubicBezTo>
                  <a:cubicBezTo>
                    <a:pt x="8845" y="17474"/>
                    <a:pt x="8814" y="17433"/>
                    <a:pt x="8797" y="17421"/>
                  </a:cubicBezTo>
                  <a:cubicBezTo>
                    <a:pt x="8784" y="17412"/>
                    <a:pt x="8756" y="17417"/>
                    <a:pt x="8745" y="17401"/>
                  </a:cubicBezTo>
                  <a:cubicBezTo>
                    <a:pt x="8734" y="17385"/>
                    <a:pt x="8728" y="17317"/>
                    <a:pt x="8716" y="17303"/>
                  </a:cubicBezTo>
                  <a:cubicBezTo>
                    <a:pt x="8704" y="17288"/>
                    <a:pt x="8674" y="17290"/>
                    <a:pt x="8661" y="17298"/>
                  </a:cubicBezTo>
                  <a:cubicBezTo>
                    <a:pt x="8651" y="17305"/>
                    <a:pt x="8638" y="17350"/>
                    <a:pt x="8627" y="17351"/>
                  </a:cubicBezTo>
                  <a:cubicBezTo>
                    <a:pt x="8615" y="17352"/>
                    <a:pt x="8599" y="17301"/>
                    <a:pt x="8588" y="17295"/>
                  </a:cubicBezTo>
                  <a:cubicBezTo>
                    <a:pt x="8570" y="17283"/>
                    <a:pt x="8530" y="17272"/>
                    <a:pt x="8515" y="17295"/>
                  </a:cubicBezTo>
                  <a:cubicBezTo>
                    <a:pt x="8503" y="17312"/>
                    <a:pt x="8503" y="17379"/>
                    <a:pt x="8498" y="17407"/>
                  </a:cubicBezTo>
                  <a:cubicBezTo>
                    <a:pt x="8493" y="17433"/>
                    <a:pt x="8485" y="17489"/>
                    <a:pt x="8476" y="17509"/>
                  </a:cubicBezTo>
                  <a:cubicBezTo>
                    <a:pt x="8465" y="17532"/>
                    <a:pt x="8434" y="17560"/>
                    <a:pt x="8418" y="17563"/>
                  </a:cubicBezTo>
                  <a:cubicBezTo>
                    <a:pt x="8398" y="17569"/>
                    <a:pt x="8357" y="17537"/>
                    <a:pt x="8337" y="17537"/>
                  </a:cubicBezTo>
                  <a:cubicBezTo>
                    <a:pt x="8321" y="17538"/>
                    <a:pt x="8291" y="17560"/>
                    <a:pt x="8276" y="17560"/>
                  </a:cubicBezTo>
                  <a:cubicBezTo>
                    <a:pt x="8261" y="17560"/>
                    <a:pt x="8230" y="17556"/>
                    <a:pt x="8218" y="17540"/>
                  </a:cubicBezTo>
                  <a:cubicBezTo>
                    <a:pt x="8203" y="17520"/>
                    <a:pt x="8191" y="17445"/>
                    <a:pt x="8180" y="17418"/>
                  </a:cubicBezTo>
                  <a:cubicBezTo>
                    <a:pt x="8167" y="17384"/>
                    <a:pt x="8135" y="17324"/>
                    <a:pt x="8119" y="17295"/>
                  </a:cubicBezTo>
                  <a:cubicBezTo>
                    <a:pt x="8097" y="17258"/>
                    <a:pt x="8050" y="17193"/>
                    <a:pt x="8028" y="17156"/>
                  </a:cubicBezTo>
                  <a:cubicBezTo>
                    <a:pt x="8011" y="17128"/>
                    <a:pt x="7977" y="17072"/>
                    <a:pt x="7962" y="17039"/>
                  </a:cubicBezTo>
                  <a:cubicBezTo>
                    <a:pt x="7946" y="17001"/>
                    <a:pt x="7925" y="16911"/>
                    <a:pt x="7909" y="16873"/>
                  </a:cubicBezTo>
                  <a:cubicBezTo>
                    <a:pt x="7896" y="16839"/>
                    <a:pt x="7863" y="16780"/>
                    <a:pt x="7847" y="16751"/>
                  </a:cubicBezTo>
                  <a:cubicBezTo>
                    <a:pt x="7830" y="16719"/>
                    <a:pt x="7791" y="16666"/>
                    <a:pt x="7777" y="16629"/>
                  </a:cubicBezTo>
                  <a:cubicBezTo>
                    <a:pt x="7765" y="16597"/>
                    <a:pt x="7753" y="16519"/>
                    <a:pt x="7743" y="16486"/>
                  </a:cubicBezTo>
                  <a:cubicBezTo>
                    <a:pt x="7735" y="16459"/>
                    <a:pt x="7719" y="16405"/>
                    <a:pt x="7707" y="16386"/>
                  </a:cubicBezTo>
                  <a:cubicBezTo>
                    <a:pt x="7695" y="16363"/>
                    <a:pt x="7664" y="16334"/>
                    <a:pt x="7650" y="16320"/>
                  </a:cubicBezTo>
                  <a:cubicBezTo>
                    <a:pt x="7634" y="16303"/>
                    <a:pt x="7602" y="16253"/>
                    <a:pt x="7584" y="16259"/>
                  </a:cubicBezTo>
                  <a:cubicBezTo>
                    <a:pt x="7573" y="16261"/>
                    <a:pt x="7559" y="16305"/>
                    <a:pt x="7550" y="16315"/>
                  </a:cubicBezTo>
                  <a:cubicBezTo>
                    <a:pt x="7536" y="16331"/>
                    <a:pt x="7507" y="16357"/>
                    <a:pt x="7492" y="16363"/>
                  </a:cubicBezTo>
                  <a:cubicBezTo>
                    <a:pt x="7477" y="16370"/>
                    <a:pt x="7430" y="16368"/>
                    <a:pt x="7430" y="16368"/>
                  </a:cubicBezTo>
                  <a:lnTo>
                    <a:pt x="7430" y="3963"/>
                  </a:lnTo>
                  <a:lnTo>
                    <a:pt x="0" y="3697"/>
                  </a:lnTo>
                  <a:lnTo>
                    <a:pt x="56" y="532"/>
                  </a:lnTo>
                  <a:cubicBezTo>
                    <a:pt x="56" y="532"/>
                    <a:pt x="2407" y="701"/>
                    <a:pt x="2407" y="70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6" name="Shape 4655"/>
            <p:cNvSpPr/>
            <p:nvPr/>
          </p:nvSpPr>
          <p:spPr>
            <a:xfrm>
              <a:off x="4119100" y="3612842"/>
              <a:ext cx="1804389" cy="880469"/>
            </a:xfrm>
            <a:custGeom>
              <a:avLst/>
              <a:gdLst/>
              <a:ahLst/>
              <a:cxnLst>
                <a:cxn ang="0">
                  <a:pos x="wd2" y="hd2"/>
                </a:cxn>
                <a:cxn ang="5400000">
                  <a:pos x="wd2" y="hd2"/>
                </a:cxn>
                <a:cxn ang="10800000">
                  <a:pos x="wd2" y="hd2"/>
                </a:cxn>
                <a:cxn ang="16200000">
                  <a:pos x="wd2" y="hd2"/>
                </a:cxn>
              </a:cxnLst>
              <a:rect l="0" t="0" r="r" b="b"/>
              <a:pathLst>
                <a:path w="21600" h="21595" extrusionOk="0">
                  <a:moveTo>
                    <a:pt x="2407" y="701"/>
                  </a:moveTo>
                  <a:lnTo>
                    <a:pt x="2461" y="704"/>
                  </a:lnTo>
                  <a:lnTo>
                    <a:pt x="7224" y="757"/>
                  </a:lnTo>
                  <a:lnTo>
                    <a:pt x="11495" y="722"/>
                  </a:lnTo>
                  <a:lnTo>
                    <a:pt x="14454" y="583"/>
                  </a:lnTo>
                  <a:lnTo>
                    <a:pt x="17397" y="356"/>
                  </a:lnTo>
                  <a:lnTo>
                    <a:pt x="20686" y="0"/>
                  </a:lnTo>
                  <a:lnTo>
                    <a:pt x="20769" y="3193"/>
                  </a:lnTo>
                  <a:lnTo>
                    <a:pt x="20770" y="3215"/>
                  </a:lnTo>
                  <a:lnTo>
                    <a:pt x="21429" y="10162"/>
                  </a:lnTo>
                  <a:lnTo>
                    <a:pt x="21600" y="21515"/>
                  </a:lnTo>
                  <a:cubicBezTo>
                    <a:pt x="21589" y="21544"/>
                    <a:pt x="21574" y="21590"/>
                    <a:pt x="21561" y="21594"/>
                  </a:cubicBezTo>
                  <a:cubicBezTo>
                    <a:pt x="21544" y="21600"/>
                    <a:pt x="21512" y="21556"/>
                    <a:pt x="21500" y="21530"/>
                  </a:cubicBezTo>
                  <a:cubicBezTo>
                    <a:pt x="21490" y="21509"/>
                    <a:pt x="21488" y="21445"/>
                    <a:pt x="21479" y="21424"/>
                  </a:cubicBezTo>
                  <a:cubicBezTo>
                    <a:pt x="21462" y="21385"/>
                    <a:pt x="21409" y="21359"/>
                    <a:pt x="21389" y="21324"/>
                  </a:cubicBezTo>
                  <a:cubicBezTo>
                    <a:pt x="21378" y="21304"/>
                    <a:pt x="21369" y="21233"/>
                    <a:pt x="21354" y="21226"/>
                  </a:cubicBezTo>
                  <a:cubicBezTo>
                    <a:pt x="21342" y="21220"/>
                    <a:pt x="21323" y="21269"/>
                    <a:pt x="21312" y="21269"/>
                  </a:cubicBezTo>
                  <a:cubicBezTo>
                    <a:pt x="21297" y="21269"/>
                    <a:pt x="21273" y="21205"/>
                    <a:pt x="21258" y="21210"/>
                  </a:cubicBezTo>
                  <a:cubicBezTo>
                    <a:pt x="21250" y="21214"/>
                    <a:pt x="21245" y="21263"/>
                    <a:pt x="21237" y="21263"/>
                  </a:cubicBezTo>
                  <a:cubicBezTo>
                    <a:pt x="21215" y="21264"/>
                    <a:pt x="21199" y="21149"/>
                    <a:pt x="21180" y="21130"/>
                  </a:cubicBezTo>
                  <a:cubicBezTo>
                    <a:pt x="21164" y="21116"/>
                    <a:pt x="21126" y="21116"/>
                    <a:pt x="21110" y="21130"/>
                  </a:cubicBezTo>
                  <a:cubicBezTo>
                    <a:pt x="21100" y="21139"/>
                    <a:pt x="21092" y="21194"/>
                    <a:pt x="21081" y="21197"/>
                  </a:cubicBezTo>
                  <a:cubicBezTo>
                    <a:pt x="21067" y="21201"/>
                    <a:pt x="21045" y="21156"/>
                    <a:pt x="21035" y="21139"/>
                  </a:cubicBezTo>
                  <a:cubicBezTo>
                    <a:pt x="21026" y="21122"/>
                    <a:pt x="21014" y="21073"/>
                    <a:pt x="21002" y="21060"/>
                  </a:cubicBezTo>
                  <a:cubicBezTo>
                    <a:pt x="20993" y="21049"/>
                    <a:pt x="20967" y="21057"/>
                    <a:pt x="20959" y="21043"/>
                  </a:cubicBezTo>
                  <a:cubicBezTo>
                    <a:pt x="20947" y="21024"/>
                    <a:pt x="20943" y="20959"/>
                    <a:pt x="20935" y="20936"/>
                  </a:cubicBezTo>
                  <a:cubicBezTo>
                    <a:pt x="20927" y="20914"/>
                    <a:pt x="20908" y="20881"/>
                    <a:pt x="20899" y="20862"/>
                  </a:cubicBezTo>
                  <a:cubicBezTo>
                    <a:pt x="20887" y="20837"/>
                    <a:pt x="20869" y="20766"/>
                    <a:pt x="20852" y="20758"/>
                  </a:cubicBezTo>
                  <a:cubicBezTo>
                    <a:pt x="20836" y="20750"/>
                    <a:pt x="20807" y="20805"/>
                    <a:pt x="20790" y="20807"/>
                  </a:cubicBezTo>
                  <a:cubicBezTo>
                    <a:pt x="20776" y="20809"/>
                    <a:pt x="20748" y="20768"/>
                    <a:pt x="20736" y="20781"/>
                  </a:cubicBezTo>
                  <a:cubicBezTo>
                    <a:pt x="20727" y="20791"/>
                    <a:pt x="20729" y="20849"/>
                    <a:pt x="20721" y="20862"/>
                  </a:cubicBezTo>
                  <a:cubicBezTo>
                    <a:pt x="20706" y="20886"/>
                    <a:pt x="20665" y="20888"/>
                    <a:pt x="20646" y="20880"/>
                  </a:cubicBezTo>
                  <a:cubicBezTo>
                    <a:pt x="20627" y="20871"/>
                    <a:pt x="20592" y="20822"/>
                    <a:pt x="20577" y="20793"/>
                  </a:cubicBezTo>
                  <a:cubicBezTo>
                    <a:pt x="20565" y="20768"/>
                    <a:pt x="20554" y="20696"/>
                    <a:pt x="20540" y="20674"/>
                  </a:cubicBezTo>
                  <a:cubicBezTo>
                    <a:pt x="20528" y="20653"/>
                    <a:pt x="20492" y="20648"/>
                    <a:pt x="20481" y="20625"/>
                  </a:cubicBezTo>
                  <a:cubicBezTo>
                    <a:pt x="20466" y="20593"/>
                    <a:pt x="20463" y="20493"/>
                    <a:pt x="20450" y="20457"/>
                  </a:cubicBezTo>
                  <a:cubicBezTo>
                    <a:pt x="20440" y="20431"/>
                    <a:pt x="20412" y="20399"/>
                    <a:pt x="20400" y="20378"/>
                  </a:cubicBezTo>
                  <a:cubicBezTo>
                    <a:pt x="20390" y="20359"/>
                    <a:pt x="20372" y="20316"/>
                    <a:pt x="20365" y="20293"/>
                  </a:cubicBezTo>
                  <a:cubicBezTo>
                    <a:pt x="20352" y="20258"/>
                    <a:pt x="20340" y="20167"/>
                    <a:pt x="20322" y="20145"/>
                  </a:cubicBezTo>
                  <a:cubicBezTo>
                    <a:pt x="20306" y="20125"/>
                    <a:pt x="20266" y="20132"/>
                    <a:pt x="20247" y="20137"/>
                  </a:cubicBezTo>
                  <a:cubicBezTo>
                    <a:pt x="20232" y="20140"/>
                    <a:pt x="20203" y="20176"/>
                    <a:pt x="20188" y="20174"/>
                  </a:cubicBezTo>
                  <a:cubicBezTo>
                    <a:pt x="20174" y="20173"/>
                    <a:pt x="20148" y="20153"/>
                    <a:pt x="20139" y="20134"/>
                  </a:cubicBezTo>
                  <a:cubicBezTo>
                    <a:pt x="20124" y="20101"/>
                    <a:pt x="20125" y="19995"/>
                    <a:pt x="20108" y="19968"/>
                  </a:cubicBezTo>
                  <a:cubicBezTo>
                    <a:pt x="20095" y="19949"/>
                    <a:pt x="20058" y="19973"/>
                    <a:pt x="20043" y="19959"/>
                  </a:cubicBezTo>
                  <a:cubicBezTo>
                    <a:pt x="20029" y="19946"/>
                    <a:pt x="20013" y="19891"/>
                    <a:pt x="20002" y="19869"/>
                  </a:cubicBezTo>
                  <a:cubicBezTo>
                    <a:pt x="19985" y="19836"/>
                    <a:pt x="19951" y="19772"/>
                    <a:pt x="19931" y="19750"/>
                  </a:cubicBezTo>
                  <a:cubicBezTo>
                    <a:pt x="19915" y="19733"/>
                    <a:pt x="19880" y="19715"/>
                    <a:pt x="19863" y="19710"/>
                  </a:cubicBezTo>
                  <a:cubicBezTo>
                    <a:pt x="19851" y="19707"/>
                    <a:pt x="19826" y="19717"/>
                    <a:pt x="19815" y="19710"/>
                  </a:cubicBezTo>
                  <a:cubicBezTo>
                    <a:pt x="19794" y="19695"/>
                    <a:pt x="19763" y="19626"/>
                    <a:pt x="19744" y="19602"/>
                  </a:cubicBezTo>
                  <a:cubicBezTo>
                    <a:pt x="19732" y="19587"/>
                    <a:pt x="19708" y="19553"/>
                    <a:pt x="19694" y="19550"/>
                  </a:cubicBezTo>
                  <a:cubicBezTo>
                    <a:pt x="19679" y="19546"/>
                    <a:pt x="19647" y="19558"/>
                    <a:pt x="19636" y="19579"/>
                  </a:cubicBezTo>
                  <a:cubicBezTo>
                    <a:pt x="19623" y="19603"/>
                    <a:pt x="19614" y="19679"/>
                    <a:pt x="19612" y="19715"/>
                  </a:cubicBezTo>
                  <a:cubicBezTo>
                    <a:pt x="19609" y="19749"/>
                    <a:pt x="19621" y="19818"/>
                    <a:pt x="19615" y="19849"/>
                  </a:cubicBezTo>
                  <a:cubicBezTo>
                    <a:pt x="19609" y="19878"/>
                    <a:pt x="19584" y="19923"/>
                    <a:pt x="19571" y="19939"/>
                  </a:cubicBezTo>
                  <a:cubicBezTo>
                    <a:pt x="19560" y="19952"/>
                    <a:pt x="19531" y="19950"/>
                    <a:pt x="19524" y="19971"/>
                  </a:cubicBezTo>
                  <a:cubicBezTo>
                    <a:pt x="19512" y="20007"/>
                    <a:pt x="19543" y="20123"/>
                    <a:pt x="19525" y="20148"/>
                  </a:cubicBezTo>
                  <a:cubicBezTo>
                    <a:pt x="19509" y="20172"/>
                    <a:pt x="19470" y="20093"/>
                    <a:pt x="19450" y="20087"/>
                  </a:cubicBezTo>
                  <a:cubicBezTo>
                    <a:pt x="19440" y="20084"/>
                    <a:pt x="19419" y="20085"/>
                    <a:pt x="19411" y="20096"/>
                  </a:cubicBezTo>
                  <a:cubicBezTo>
                    <a:pt x="19398" y="20111"/>
                    <a:pt x="19387" y="20177"/>
                    <a:pt x="19374" y="20192"/>
                  </a:cubicBezTo>
                  <a:cubicBezTo>
                    <a:pt x="19360" y="20208"/>
                    <a:pt x="19327" y="20201"/>
                    <a:pt x="19311" y="20206"/>
                  </a:cubicBezTo>
                  <a:cubicBezTo>
                    <a:pt x="19285" y="20213"/>
                    <a:pt x="19234" y="20235"/>
                    <a:pt x="19208" y="20235"/>
                  </a:cubicBezTo>
                  <a:cubicBezTo>
                    <a:pt x="19180" y="20234"/>
                    <a:pt x="19122" y="20227"/>
                    <a:pt x="19097" y="20200"/>
                  </a:cubicBezTo>
                  <a:cubicBezTo>
                    <a:pt x="19086" y="20188"/>
                    <a:pt x="19075" y="20130"/>
                    <a:pt x="19063" y="20121"/>
                  </a:cubicBezTo>
                  <a:cubicBezTo>
                    <a:pt x="19053" y="20114"/>
                    <a:pt x="19030" y="20127"/>
                    <a:pt x="19021" y="20137"/>
                  </a:cubicBezTo>
                  <a:cubicBezTo>
                    <a:pt x="19010" y="20148"/>
                    <a:pt x="18997" y="20206"/>
                    <a:pt x="18985" y="20206"/>
                  </a:cubicBezTo>
                  <a:cubicBezTo>
                    <a:pt x="18971" y="20206"/>
                    <a:pt x="18957" y="20131"/>
                    <a:pt x="18942" y="20125"/>
                  </a:cubicBezTo>
                  <a:cubicBezTo>
                    <a:pt x="18929" y="20119"/>
                    <a:pt x="18904" y="20165"/>
                    <a:pt x="18890" y="20159"/>
                  </a:cubicBezTo>
                  <a:cubicBezTo>
                    <a:pt x="18874" y="20153"/>
                    <a:pt x="18847" y="20108"/>
                    <a:pt x="18840" y="20079"/>
                  </a:cubicBezTo>
                  <a:cubicBezTo>
                    <a:pt x="18831" y="20044"/>
                    <a:pt x="18844" y="19959"/>
                    <a:pt x="18835" y="19924"/>
                  </a:cubicBezTo>
                  <a:cubicBezTo>
                    <a:pt x="18828" y="19895"/>
                    <a:pt x="18799" y="19859"/>
                    <a:pt x="18784" y="19846"/>
                  </a:cubicBezTo>
                  <a:cubicBezTo>
                    <a:pt x="18767" y="19830"/>
                    <a:pt x="18729" y="19804"/>
                    <a:pt x="18710" y="19811"/>
                  </a:cubicBezTo>
                  <a:cubicBezTo>
                    <a:pt x="18697" y="19816"/>
                    <a:pt x="18674" y="19851"/>
                    <a:pt x="18666" y="19872"/>
                  </a:cubicBezTo>
                  <a:cubicBezTo>
                    <a:pt x="18657" y="19895"/>
                    <a:pt x="18656" y="19963"/>
                    <a:pt x="18646" y="19985"/>
                  </a:cubicBezTo>
                  <a:cubicBezTo>
                    <a:pt x="18639" y="20003"/>
                    <a:pt x="18615" y="20019"/>
                    <a:pt x="18604" y="20023"/>
                  </a:cubicBezTo>
                  <a:cubicBezTo>
                    <a:pt x="18588" y="20029"/>
                    <a:pt x="18554" y="20004"/>
                    <a:pt x="18539" y="20017"/>
                  </a:cubicBezTo>
                  <a:cubicBezTo>
                    <a:pt x="18530" y="20024"/>
                    <a:pt x="18519" y="20057"/>
                    <a:pt x="18513" y="20072"/>
                  </a:cubicBezTo>
                  <a:cubicBezTo>
                    <a:pt x="18507" y="20088"/>
                    <a:pt x="18501" y="20130"/>
                    <a:pt x="18493" y="20143"/>
                  </a:cubicBezTo>
                  <a:cubicBezTo>
                    <a:pt x="18484" y="20159"/>
                    <a:pt x="18457" y="20179"/>
                    <a:pt x="18444" y="20177"/>
                  </a:cubicBezTo>
                  <a:cubicBezTo>
                    <a:pt x="18433" y="20176"/>
                    <a:pt x="18414" y="20148"/>
                    <a:pt x="18404" y="20137"/>
                  </a:cubicBezTo>
                  <a:cubicBezTo>
                    <a:pt x="18392" y="20122"/>
                    <a:pt x="18371" y="20075"/>
                    <a:pt x="18358" y="20075"/>
                  </a:cubicBezTo>
                  <a:cubicBezTo>
                    <a:pt x="18339" y="20075"/>
                    <a:pt x="18305" y="20120"/>
                    <a:pt x="18295" y="20151"/>
                  </a:cubicBezTo>
                  <a:cubicBezTo>
                    <a:pt x="18287" y="20175"/>
                    <a:pt x="18282" y="20237"/>
                    <a:pt x="18289" y="20261"/>
                  </a:cubicBezTo>
                  <a:cubicBezTo>
                    <a:pt x="18296" y="20284"/>
                    <a:pt x="18331" y="20279"/>
                    <a:pt x="18337" y="20302"/>
                  </a:cubicBezTo>
                  <a:cubicBezTo>
                    <a:pt x="18344" y="20325"/>
                    <a:pt x="18337" y="20386"/>
                    <a:pt x="18329" y="20406"/>
                  </a:cubicBezTo>
                  <a:cubicBezTo>
                    <a:pt x="18322" y="20426"/>
                    <a:pt x="18298" y="20453"/>
                    <a:pt x="18287" y="20450"/>
                  </a:cubicBezTo>
                  <a:cubicBezTo>
                    <a:pt x="18273" y="20447"/>
                    <a:pt x="18255" y="20392"/>
                    <a:pt x="18242" y="20380"/>
                  </a:cubicBezTo>
                  <a:cubicBezTo>
                    <a:pt x="18229" y="20367"/>
                    <a:pt x="18199" y="20342"/>
                    <a:pt x="18185" y="20352"/>
                  </a:cubicBezTo>
                  <a:cubicBezTo>
                    <a:pt x="18175" y="20357"/>
                    <a:pt x="18165" y="20393"/>
                    <a:pt x="18160" y="20409"/>
                  </a:cubicBezTo>
                  <a:cubicBezTo>
                    <a:pt x="18156" y="20425"/>
                    <a:pt x="18154" y="20463"/>
                    <a:pt x="18147" y="20473"/>
                  </a:cubicBezTo>
                  <a:cubicBezTo>
                    <a:pt x="18137" y="20489"/>
                    <a:pt x="18108" y="20493"/>
                    <a:pt x="18095" y="20488"/>
                  </a:cubicBezTo>
                  <a:cubicBezTo>
                    <a:pt x="18075" y="20480"/>
                    <a:pt x="18041" y="20425"/>
                    <a:pt x="18022" y="20404"/>
                  </a:cubicBezTo>
                  <a:cubicBezTo>
                    <a:pt x="18010" y="20389"/>
                    <a:pt x="17984" y="20367"/>
                    <a:pt x="17973" y="20348"/>
                  </a:cubicBezTo>
                  <a:cubicBezTo>
                    <a:pt x="17962" y="20330"/>
                    <a:pt x="17949" y="20270"/>
                    <a:pt x="17936" y="20256"/>
                  </a:cubicBezTo>
                  <a:cubicBezTo>
                    <a:pt x="17925" y="20243"/>
                    <a:pt x="17898" y="20234"/>
                    <a:pt x="17887" y="20244"/>
                  </a:cubicBezTo>
                  <a:cubicBezTo>
                    <a:pt x="17873" y="20255"/>
                    <a:pt x="17861" y="20315"/>
                    <a:pt x="17851" y="20337"/>
                  </a:cubicBezTo>
                  <a:cubicBezTo>
                    <a:pt x="17839" y="20366"/>
                    <a:pt x="17819" y="20443"/>
                    <a:pt x="17800" y="20447"/>
                  </a:cubicBezTo>
                  <a:cubicBezTo>
                    <a:pt x="17783" y="20451"/>
                    <a:pt x="17759" y="20363"/>
                    <a:pt x="17742" y="20369"/>
                  </a:cubicBezTo>
                  <a:cubicBezTo>
                    <a:pt x="17726" y="20375"/>
                    <a:pt x="17716" y="20457"/>
                    <a:pt x="17702" y="20476"/>
                  </a:cubicBezTo>
                  <a:cubicBezTo>
                    <a:pt x="17686" y="20499"/>
                    <a:pt x="17647" y="20511"/>
                    <a:pt x="17627" y="20517"/>
                  </a:cubicBezTo>
                  <a:cubicBezTo>
                    <a:pt x="17611" y="20522"/>
                    <a:pt x="17579" y="20528"/>
                    <a:pt x="17563" y="20522"/>
                  </a:cubicBezTo>
                  <a:cubicBezTo>
                    <a:pt x="17542" y="20515"/>
                    <a:pt x="17502" y="20448"/>
                    <a:pt x="17481" y="20459"/>
                  </a:cubicBezTo>
                  <a:cubicBezTo>
                    <a:pt x="17467" y="20467"/>
                    <a:pt x="17455" y="20540"/>
                    <a:pt x="17441" y="20552"/>
                  </a:cubicBezTo>
                  <a:cubicBezTo>
                    <a:pt x="17427" y="20564"/>
                    <a:pt x="17395" y="20535"/>
                    <a:pt x="17379" y="20540"/>
                  </a:cubicBezTo>
                  <a:cubicBezTo>
                    <a:pt x="17366" y="20545"/>
                    <a:pt x="17341" y="20571"/>
                    <a:pt x="17331" y="20590"/>
                  </a:cubicBezTo>
                  <a:cubicBezTo>
                    <a:pt x="17322" y="20606"/>
                    <a:pt x="17315" y="20656"/>
                    <a:pt x="17307" y="20674"/>
                  </a:cubicBezTo>
                  <a:cubicBezTo>
                    <a:pt x="17295" y="20699"/>
                    <a:pt x="17248" y="20714"/>
                    <a:pt x="17249" y="20749"/>
                  </a:cubicBezTo>
                  <a:cubicBezTo>
                    <a:pt x="17249" y="20774"/>
                    <a:pt x="17285" y="20777"/>
                    <a:pt x="17292" y="20798"/>
                  </a:cubicBezTo>
                  <a:cubicBezTo>
                    <a:pt x="17303" y="20829"/>
                    <a:pt x="17309" y="20912"/>
                    <a:pt x="17303" y="20947"/>
                  </a:cubicBezTo>
                  <a:cubicBezTo>
                    <a:pt x="17298" y="20972"/>
                    <a:pt x="17272" y="21000"/>
                    <a:pt x="17263" y="21020"/>
                  </a:cubicBezTo>
                  <a:cubicBezTo>
                    <a:pt x="17252" y="21043"/>
                    <a:pt x="17235" y="21102"/>
                    <a:pt x="17222" y="21121"/>
                  </a:cubicBezTo>
                  <a:cubicBezTo>
                    <a:pt x="17211" y="21136"/>
                    <a:pt x="17185" y="21152"/>
                    <a:pt x="17172" y="21155"/>
                  </a:cubicBezTo>
                  <a:cubicBezTo>
                    <a:pt x="17155" y="21162"/>
                    <a:pt x="17117" y="21172"/>
                    <a:pt x="17101" y="21155"/>
                  </a:cubicBezTo>
                  <a:cubicBezTo>
                    <a:pt x="17089" y="21143"/>
                    <a:pt x="17077" y="21084"/>
                    <a:pt x="17066" y="21066"/>
                  </a:cubicBezTo>
                  <a:cubicBezTo>
                    <a:pt x="17056" y="21049"/>
                    <a:pt x="17033" y="21024"/>
                    <a:pt x="17021" y="21023"/>
                  </a:cubicBezTo>
                  <a:cubicBezTo>
                    <a:pt x="17011" y="21021"/>
                    <a:pt x="16993" y="21036"/>
                    <a:pt x="16985" y="21045"/>
                  </a:cubicBezTo>
                  <a:cubicBezTo>
                    <a:pt x="16971" y="21063"/>
                    <a:pt x="16949" y="21113"/>
                    <a:pt x="16941" y="21142"/>
                  </a:cubicBezTo>
                  <a:cubicBezTo>
                    <a:pt x="16933" y="21171"/>
                    <a:pt x="16924" y="21239"/>
                    <a:pt x="16923" y="21272"/>
                  </a:cubicBezTo>
                  <a:cubicBezTo>
                    <a:pt x="16922" y="21309"/>
                    <a:pt x="16937" y="21382"/>
                    <a:pt x="16932" y="21417"/>
                  </a:cubicBezTo>
                  <a:cubicBezTo>
                    <a:pt x="16929" y="21443"/>
                    <a:pt x="16911" y="21484"/>
                    <a:pt x="16901" y="21501"/>
                  </a:cubicBezTo>
                  <a:cubicBezTo>
                    <a:pt x="16886" y="21529"/>
                    <a:pt x="16851" y="21582"/>
                    <a:pt x="16830" y="21583"/>
                  </a:cubicBezTo>
                  <a:cubicBezTo>
                    <a:pt x="16817" y="21583"/>
                    <a:pt x="16793" y="21551"/>
                    <a:pt x="16784" y="21530"/>
                  </a:cubicBezTo>
                  <a:cubicBezTo>
                    <a:pt x="16771" y="21499"/>
                    <a:pt x="16767" y="21411"/>
                    <a:pt x="16755" y="21377"/>
                  </a:cubicBezTo>
                  <a:cubicBezTo>
                    <a:pt x="16746" y="21349"/>
                    <a:pt x="16718" y="21313"/>
                    <a:pt x="16706" y="21289"/>
                  </a:cubicBezTo>
                  <a:cubicBezTo>
                    <a:pt x="16691" y="21260"/>
                    <a:pt x="16661" y="21200"/>
                    <a:pt x="16649" y="21165"/>
                  </a:cubicBezTo>
                  <a:cubicBezTo>
                    <a:pt x="16639" y="21136"/>
                    <a:pt x="16634" y="21056"/>
                    <a:pt x="16619" y="21037"/>
                  </a:cubicBezTo>
                  <a:cubicBezTo>
                    <a:pt x="16602" y="21014"/>
                    <a:pt x="16558" y="21023"/>
                    <a:pt x="16538" y="21031"/>
                  </a:cubicBezTo>
                  <a:cubicBezTo>
                    <a:pt x="16525" y="21037"/>
                    <a:pt x="16500" y="21075"/>
                    <a:pt x="16486" y="21080"/>
                  </a:cubicBezTo>
                  <a:cubicBezTo>
                    <a:pt x="16473" y="21085"/>
                    <a:pt x="16444" y="21086"/>
                    <a:pt x="16432" y="21071"/>
                  </a:cubicBezTo>
                  <a:cubicBezTo>
                    <a:pt x="16418" y="21055"/>
                    <a:pt x="16402" y="20991"/>
                    <a:pt x="16395" y="20961"/>
                  </a:cubicBezTo>
                  <a:cubicBezTo>
                    <a:pt x="16388" y="20928"/>
                    <a:pt x="16387" y="20851"/>
                    <a:pt x="16378" y="20819"/>
                  </a:cubicBezTo>
                  <a:cubicBezTo>
                    <a:pt x="16372" y="20798"/>
                    <a:pt x="16356" y="20758"/>
                    <a:pt x="16344" y="20752"/>
                  </a:cubicBezTo>
                  <a:cubicBezTo>
                    <a:pt x="16325" y="20741"/>
                    <a:pt x="16287" y="20790"/>
                    <a:pt x="16267" y="20790"/>
                  </a:cubicBezTo>
                  <a:cubicBezTo>
                    <a:pt x="16253" y="20790"/>
                    <a:pt x="16223" y="20777"/>
                    <a:pt x="16211" y="20761"/>
                  </a:cubicBezTo>
                  <a:cubicBezTo>
                    <a:pt x="16201" y="20748"/>
                    <a:pt x="16189" y="20699"/>
                    <a:pt x="16179" y="20689"/>
                  </a:cubicBezTo>
                  <a:cubicBezTo>
                    <a:pt x="16164" y="20674"/>
                    <a:pt x="16130" y="20698"/>
                    <a:pt x="16117" y="20680"/>
                  </a:cubicBezTo>
                  <a:cubicBezTo>
                    <a:pt x="16107" y="20664"/>
                    <a:pt x="16097" y="20609"/>
                    <a:pt x="16099" y="20584"/>
                  </a:cubicBezTo>
                  <a:cubicBezTo>
                    <a:pt x="16101" y="20555"/>
                    <a:pt x="16125" y="20514"/>
                    <a:pt x="16136" y="20496"/>
                  </a:cubicBezTo>
                  <a:cubicBezTo>
                    <a:pt x="16145" y="20482"/>
                    <a:pt x="16170" y="20471"/>
                    <a:pt x="16177" y="20453"/>
                  </a:cubicBezTo>
                  <a:cubicBezTo>
                    <a:pt x="16186" y="20431"/>
                    <a:pt x="16199" y="20368"/>
                    <a:pt x="16192" y="20343"/>
                  </a:cubicBezTo>
                  <a:cubicBezTo>
                    <a:pt x="16183" y="20309"/>
                    <a:pt x="16138" y="20307"/>
                    <a:pt x="16119" y="20302"/>
                  </a:cubicBezTo>
                  <a:cubicBezTo>
                    <a:pt x="16105" y="20298"/>
                    <a:pt x="16076" y="20314"/>
                    <a:pt x="16063" y="20302"/>
                  </a:cubicBezTo>
                  <a:cubicBezTo>
                    <a:pt x="16053" y="20292"/>
                    <a:pt x="16044" y="20245"/>
                    <a:pt x="16035" y="20232"/>
                  </a:cubicBezTo>
                  <a:cubicBezTo>
                    <a:pt x="16022" y="20214"/>
                    <a:pt x="15991" y="20182"/>
                    <a:pt x="15976" y="20189"/>
                  </a:cubicBezTo>
                  <a:cubicBezTo>
                    <a:pt x="15962" y="20195"/>
                    <a:pt x="15941" y="20238"/>
                    <a:pt x="15936" y="20264"/>
                  </a:cubicBezTo>
                  <a:cubicBezTo>
                    <a:pt x="15931" y="20290"/>
                    <a:pt x="15939" y="20347"/>
                    <a:pt x="15939" y="20375"/>
                  </a:cubicBezTo>
                  <a:cubicBezTo>
                    <a:pt x="15938" y="20408"/>
                    <a:pt x="15933" y="20473"/>
                    <a:pt x="15930" y="20505"/>
                  </a:cubicBezTo>
                  <a:cubicBezTo>
                    <a:pt x="15928" y="20538"/>
                    <a:pt x="15927" y="20608"/>
                    <a:pt x="15919" y="20635"/>
                  </a:cubicBezTo>
                  <a:cubicBezTo>
                    <a:pt x="15908" y="20673"/>
                    <a:pt x="15873" y="20722"/>
                    <a:pt x="15854" y="20740"/>
                  </a:cubicBezTo>
                  <a:cubicBezTo>
                    <a:pt x="15833" y="20761"/>
                    <a:pt x="15786" y="20793"/>
                    <a:pt x="15764" y="20781"/>
                  </a:cubicBezTo>
                  <a:cubicBezTo>
                    <a:pt x="15750" y="20774"/>
                    <a:pt x="15729" y="20730"/>
                    <a:pt x="15720" y="20706"/>
                  </a:cubicBezTo>
                  <a:cubicBezTo>
                    <a:pt x="15709" y="20672"/>
                    <a:pt x="15707" y="20586"/>
                    <a:pt x="15696" y="20552"/>
                  </a:cubicBezTo>
                  <a:cubicBezTo>
                    <a:pt x="15687" y="20523"/>
                    <a:pt x="15660" y="20476"/>
                    <a:pt x="15645" y="20461"/>
                  </a:cubicBezTo>
                  <a:cubicBezTo>
                    <a:pt x="15632" y="20449"/>
                    <a:pt x="15603" y="20439"/>
                    <a:pt x="15589" y="20441"/>
                  </a:cubicBezTo>
                  <a:cubicBezTo>
                    <a:pt x="15578" y="20443"/>
                    <a:pt x="15556" y="20454"/>
                    <a:pt x="15549" y="20470"/>
                  </a:cubicBezTo>
                  <a:cubicBezTo>
                    <a:pt x="15540" y="20493"/>
                    <a:pt x="15548" y="20564"/>
                    <a:pt x="15540" y="20590"/>
                  </a:cubicBezTo>
                  <a:cubicBezTo>
                    <a:pt x="15536" y="20606"/>
                    <a:pt x="15520" y="20634"/>
                    <a:pt x="15511" y="20635"/>
                  </a:cubicBezTo>
                  <a:cubicBezTo>
                    <a:pt x="15496" y="20638"/>
                    <a:pt x="15469" y="20604"/>
                    <a:pt x="15458" y="20584"/>
                  </a:cubicBezTo>
                  <a:cubicBezTo>
                    <a:pt x="15447" y="20562"/>
                    <a:pt x="15433" y="20502"/>
                    <a:pt x="15426" y="20473"/>
                  </a:cubicBezTo>
                  <a:cubicBezTo>
                    <a:pt x="15416" y="20436"/>
                    <a:pt x="15396" y="20360"/>
                    <a:pt x="15393" y="20320"/>
                  </a:cubicBezTo>
                  <a:cubicBezTo>
                    <a:pt x="15389" y="20271"/>
                    <a:pt x="15402" y="20170"/>
                    <a:pt x="15398" y="20121"/>
                  </a:cubicBezTo>
                  <a:cubicBezTo>
                    <a:pt x="15396" y="20084"/>
                    <a:pt x="15385" y="20001"/>
                    <a:pt x="15370" y="19976"/>
                  </a:cubicBezTo>
                  <a:cubicBezTo>
                    <a:pt x="15357" y="19955"/>
                    <a:pt x="15321" y="19937"/>
                    <a:pt x="15305" y="19947"/>
                  </a:cubicBezTo>
                  <a:cubicBezTo>
                    <a:pt x="15291" y="19957"/>
                    <a:pt x="15276" y="20019"/>
                    <a:pt x="15264" y="20038"/>
                  </a:cubicBezTo>
                  <a:cubicBezTo>
                    <a:pt x="15256" y="20050"/>
                    <a:pt x="15238" y="20079"/>
                    <a:pt x="15228" y="20075"/>
                  </a:cubicBezTo>
                  <a:cubicBezTo>
                    <a:pt x="15216" y="20071"/>
                    <a:pt x="15206" y="20000"/>
                    <a:pt x="15193" y="20000"/>
                  </a:cubicBezTo>
                  <a:cubicBezTo>
                    <a:pt x="15181" y="19999"/>
                    <a:pt x="15165" y="20046"/>
                    <a:pt x="15159" y="20066"/>
                  </a:cubicBezTo>
                  <a:cubicBezTo>
                    <a:pt x="15153" y="20089"/>
                    <a:pt x="15149" y="20143"/>
                    <a:pt x="15151" y="20169"/>
                  </a:cubicBezTo>
                  <a:cubicBezTo>
                    <a:pt x="15153" y="20201"/>
                    <a:pt x="15176" y="20257"/>
                    <a:pt x="15179" y="20290"/>
                  </a:cubicBezTo>
                  <a:cubicBezTo>
                    <a:pt x="15181" y="20317"/>
                    <a:pt x="15180" y="20373"/>
                    <a:pt x="15174" y="20398"/>
                  </a:cubicBezTo>
                  <a:cubicBezTo>
                    <a:pt x="15167" y="20438"/>
                    <a:pt x="15137" y="20499"/>
                    <a:pt x="15125" y="20535"/>
                  </a:cubicBezTo>
                  <a:cubicBezTo>
                    <a:pt x="15112" y="20571"/>
                    <a:pt x="15092" y="20658"/>
                    <a:pt x="15073" y="20683"/>
                  </a:cubicBezTo>
                  <a:cubicBezTo>
                    <a:pt x="15059" y="20699"/>
                    <a:pt x="15023" y="20680"/>
                    <a:pt x="15013" y="20703"/>
                  </a:cubicBezTo>
                  <a:cubicBezTo>
                    <a:pt x="14997" y="20737"/>
                    <a:pt x="15018" y="20851"/>
                    <a:pt x="15004" y="20888"/>
                  </a:cubicBezTo>
                  <a:cubicBezTo>
                    <a:pt x="14994" y="20916"/>
                    <a:pt x="14957" y="20931"/>
                    <a:pt x="14941" y="20941"/>
                  </a:cubicBezTo>
                  <a:cubicBezTo>
                    <a:pt x="14929" y="20948"/>
                    <a:pt x="14903" y="20942"/>
                    <a:pt x="14895" y="20958"/>
                  </a:cubicBezTo>
                  <a:cubicBezTo>
                    <a:pt x="14886" y="20978"/>
                    <a:pt x="14884" y="21039"/>
                    <a:pt x="14887" y="21066"/>
                  </a:cubicBezTo>
                  <a:cubicBezTo>
                    <a:pt x="14890" y="21092"/>
                    <a:pt x="14916" y="21125"/>
                    <a:pt x="14921" y="21150"/>
                  </a:cubicBezTo>
                  <a:cubicBezTo>
                    <a:pt x="14925" y="21173"/>
                    <a:pt x="14923" y="21224"/>
                    <a:pt x="14924" y="21249"/>
                  </a:cubicBezTo>
                  <a:cubicBezTo>
                    <a:pt x="14925" y="21277"/>
                    <a:pt x="14931" y="21333"/>
                    <a:pt x="14927" y="21359"/>
                  </a:cubicBezTo>
                  <a:cubicBezTo>
                    <a:pt x="14920" y="21406"/>
                    <a:pt x="14890" y="21489"/>
                    <a:pt x="14870" y="21514"/>
                  </a:cubicBezTo>
                  <a:cubicBezTo>
                    <a:pt x="14852" y="21534"/>
                    <a:pt x="14808" y="21543"/>
                    <a:pt x="14787" y="21534"/>
                  </a:cubicBezTo>
                  <a:cubicBezTo>
                    <a:pt x="14770" y="21525"/>
                    <a:pt x="14737" y="21483"/>
                    <a:pt x="14725" y="21455"/>
                  </a:cubicBezTo>
                  <a:cubicBezTo>
                    <a:pt x="14708" y="21414"/>
                    <a:pt x="14698" y="21304"/>
                    <a:pt x="14686" y="21258"/>
                  </a:cubicBezTo>
                  <a:cubicBezTo>
                    <a:pt x="14676" y="21223"/>
                    <a:pt x="14650" y="21162"/>
                    <a:pt x="14640" y="21127"/>
                  </a:cubicBezTo>
                  <a:cubicBezTo>
                    <a:pt x="14630" y="21092"/>
                    <a:pt x="14611" y="21020"/>
                    <a:pt x="14609" y="20979"/>
                  </a:cubicBezTo>
                  <a:cubicBezTo>
                    <a:pt x="14608" y="20942"/>
                    <a:pt x="14612" y="20864"/>
                    <a:pt x="14624" y="20839"/>
                  </a:cubicBezTo>
                  <a:cubicBezTo>
                    <a:pt x="14635" y="20820"/>
                    <a:pt x="14668" y="20837"/>
                    <a:pt x="14680" y="20822"/>
                  </a:cubicBezTo>
                  <a:cubicBezTo>
                    <a:pt x="14690" y="20810"/>
                    <a:pt x="14703" y="20769"/>
                    <a:pt x="14707" y="20746"/>
                  </a:cubicBezTo>
                  <a:cubicBezTo>
                    <a:pt x="14713" y="20708"/>
                    <a:pt x="14713" y="20622"/>
                    <a:pt x="14707" y="20584"/>
                  </a:cubicBezTo>
                  <a:cubicBezTo>
                    <a:pt x="14702" y="20552"/>
                    <a:pt x="14677" y="20506"/>
                    <a:pt x="14670" y="20476"/>
                  </a:cubicBezTo>
                  <a:cubicBezTo>
                    <a:pt x="14664" y="20450"/>
                    <a:pt x="14661" y="20386"/>
                    <a:pt x="14653" y="20363"/>
                  </a:cubicBezTo>
                  <a:cubicBezTo>
                    <a:pt x="14642" y="20332"/>
                    <a:pt x="14611" y="20285"/>
                    <a:pt x="14594" y="20276"/>
                  </a:cubicBezTo>
                  <a:cubicBezTo>
                    <a:pt x="14576" y="20267"/>
                    <a:pt x="14539" y="20279"/>
                    <a:pt x="14524" y="20296"/>
                  </a:cubicBezTo>
                  <a:cubicBezTo>
                    <a:pt x="14513" y="20307"/>
                    <a:pt x="14495" y="20345"/>
                    <a:pt x="14491" y="20369"/>
                  </a:cubicBezTo>
                  <a:cubicBezTo>
                    <a:pt x="14488" y="20392"/>
                    <a:pt x="14498" y="20444"/>
                    <a:pt x="14497" y="20470"/>
                  </a:cubicBezTo>
                  <a:cubicBezTo>
                    <a:pt x="14495" y="20503"/>
                    <a:pt x="14489" y="20576"/>
                    <a:pt x="14476" y="20596"/>
                  </a:cubicBezTo>
                  <a:cubicBezTo>
                    <a:pt x="14461" y="20619"/>
                    <a:pt x="14418" y="20612"/>
                    <a:pt x="14401" y="20601"/>
                  </a:cubicBezTo>
                  <a:cubicBezTo>
                    <a:pt x="14384" y="20592"/>
                    <a:pt x="14359" y="20526"/>
                    <a:pt x="14343" y="20520"/>
                  </a:cubicBezTo>
                  <a:cubicBezTo>
                    <a:pt x="14326" y="20513"/>
                    <a:pt x="14291" y="20532"/>
                    <a:pt x="14277" y="20552"/>
                  </a:cubicBezTo>
                  <a:cubicBezTo>
                    <a:pt x="14262" y="20572"/>
                    <a:pt x="14244" y="20638"/>
                    <a:pt x="14236" y="20670"/>
                  </a:cubicBezTo>
                  <a:cubicBezTo>
                    <a:pt x="14223" y="20722"/>
                    <a:pt x="14216" y="20843"/>
                    <a:pt x="14198" y="20886"/>
                  </a:cubicBezTo>
                  <a:cubicBezTo>
                    <a:pt x="14186" y="20916"/>
                    <a:pt x="14150" y="20952"/>
                    <a:pt x="14131" y="20958"/>
                  </a:cubicBezTo>
                  <a:cubicBezTo>
                    <a:pt x="14106" y="20968"/>
                    <a:pt x="14051" y="20956"/>
                    <a:pt x="14029" y="20929"/>
                  </a:cubicBezTo>
                  <a:cubicBezTo>
                    <a:pt x="14020" y="20918"/>
                    <a:pt x="14012" y="20872"/>
                    <a:pt x="14004" y="20857"/>
                  </a:cubicBezTo>
                  <a:cubicBezTo>
                    <a:pt x="13994" y="20839"/>
                    <a:pt x="13965" y="20825"/>
                    <a:pt x="13958" y="20801"/>
                  </a:cubicBezTo>
                  <a:cubicBezTo>
                    <a:pt x="13951" y="20774"/>
                    <a:pt x="13957" y="20706"/>
                    <a:pt x="13961" y="20674"/>
                  </a:cubicBezTo>
                  <a:cubicBezTo>
                    <a:pt x="13965" y="20642"/>
                    <a:pt x="13987" y="20587"/>
                    <a:pt x="13990" y="20554"/>
                  </a:cubicBezTo>
                  <a:cubicBezTo>
                    <a:pt x="13992" y="20516"/>
                    <a:pt x="13987" y="20434"/>
                    <a:pt x="13977" y="20401"/>
                  </a:cubicBezTo>
                  <a:cubicBezTo>
                    <a:pt x="13966" y="20368"/>
                    <a:pt x="13931" y="20328"/>
                    <a:pt x="13913" y="20314"/>
                  </a:cubicBezTo>
                  <a:cubicBezTo>
                    <a:pt x="13887" y="20293"/>
                    <a:pt x="13831" y="20262"/>
                    <a:pt x="13805" y="20279"/>
                  </a:cubicBezTo>
                  <a:cubicBezTo>
                    <a:pt x="13786" y="20291"/>
                    <a:pt x="13760" y="20367"/>
                    <a:pt x="13745" y="20398"/>
                  </a:cubicBezTo>
                  <a:cubicBezTo>
                    <a:pt x="13737" y="20415"/>
                    <a:pt x="13725" y="20464"/>
                    <a:pt x="13713" y="20470"/>
                  </a:cubicBezTo>
                  <a:cubicBezTo>
                    <a:pt x="13700" y="20477"/>
                    <a:pt x="13674" y="20449"/>
                    <a:pt x="13662" y="20438"/>
                  </a:cubicBezTo>
                  <a:cubicBezTo>
                    <a:pt x="13646" y="20425"/>
                    <a:pt x="13607" y="20402"/>
                    <a:pt x="13600" y="20369"/>
                  </a:cubicBezTo>
                  <a:cubicBezTo>
                    <a:pt x="13591" y="20333"/>
                    <a:pt x="13614" y="20251"/>
                    <a:pt x="13612" y="20212"/>
                  </a:cubicBezTo>
                  <a:cubicBezTo>
                    <a:pt x="13611" y="20169"/>
                    <a:pt x="13598" y="20083"/>
                    <a:pt x="13587" y="20046"/>
                  </a:cubicBezTo>
                  <a:cubicBezTo>
                    <a:pt x="13578" y="20019"/>
                    <a:pt x="13555" y="19975"/>
                    <a:pt x="13542" y="19959"/>
                  </a:cubicBezTo>
                  <a:cubicBezTo>
                    <a:pt x="13525" y="19941"/>
                    <a:pt x="13487" y="19934"/>
                    <a:pt x="13471" y="19918"/>
                  </a:cubicBezTo>
                  <a:cubicBezTo>
                    <a:pt x="13458" y="19907"/>
                    <a:pt x="13439" y="19859"/>
                    <a:pt x="13425" y="19858"/>
                  </a:cubicBezTo>
                  <a:cubicBezTo>
                    <a:pt x="13405" y="19856"/>
                    <a:pt x="13369" y="19907"/>
                    <a:pt x="13354" y="19936"/>
                  </a:cubicBezTo>
                  <a:cubicBezTo>
                    <a:pt x="13341" y="19963"/>
                    <a:pt x="13329" y="20038"/>
                    <a:pt x="13319" y="20069"/>
                  </a:cubicBezTo>
                  <a:cubicBezTo>
                    <a:pt x="13309" y="20098"/>
                    <a:pt x="13290" y="20159"/>
                    <a:pt x="13275" y="20177"/>
                  </a:cubicBezTo>
                  <a:cubicBezTo>
                    <a:pt x="13263" y="20192"/>
                    <a:pt x="13233" y="20183"/>
                    <a:pt x="13221" y="20198"/>
                  </a:cubicBezTo>
                  <a:cubicBezTo>
                    <a:pt x="13206" y="20215"/>
                    <a:pt x="13185" y="20278"/>
                    <a:pt x="13174" y="20308"/>
                  </a:cubicBezTo>
                  <a:cubicBezTo>
                    <a:pt x="13165" y="20335"/>
                    <a:pt x="13148" y="20394"/>
                    <a:pt x="13140" y="20424"/>
                  </a:cubicBezTo>
                  <a:cubicBezTo>
                    <a:pt x="13133" y="20451"/>
                    <a:pt x="13124" y="20515"/>
                    <a:pt x="13114" y="20537"/>
                  </a:cubicBezTo>
                  <a:cubicBezTo>
                    <a:pt x="13105" y="20555"/>
                    <a:pt x="13080" y="20567"/>
                    <a:pt x="13069" y="20581"/>
                  </a:cubicBezTo>
                  <a:cubicBezTo>
                    <a:pt x="13055" y="20601"/>
                    <a:pt x="13032" y="20654"/>
                    <a:pt x="13018" y="20677"/>
                  </a:cubicBezTo>
                  <a:cubicBezTo>
                    <a:pt x="13003" y="20703"/>
                    <a:pt x="12974" y="20765"/>
                    <a:pt x="12954" y="20775"/>
                  </a:cubicBezTo>
                  <a:cubicBezTo>
                    <a:pt x="12935" y="20786"/>
                    <a:pt x="12893" y="20771"/>
                    <a:pt x="12875" y="20752"/>
                  </a:cubicBezTo>
                  <a:cubicBezTo>
                    <a:pt x="12856" y="20732"/>
                    <a:pt x="12832" y="20650"/>
                    <a:pt x="12816" y="20622"/>
                  </a:cubicBezTo>
                  <a:cubicBezTo>
                    <a:pt x="12804" y="20602"/>
                    <a:pt x="12778" y="20559"/>
                    <a:pt x="12763" y="20557"/>
                  </a:cubicBezTo>
                  <a:cubicBezTo>
                    <a:pt x="12744" y="20556"/>
                    <a:pt x="12715" y="20625"/>
                    <a:pt x="12696" y="20627"/>
                  </a:cubicBezTo>
                  <a:cubicBezTo>
                    <a:pt x="12682" y="20628"/>
                    <a:pt x="12653" y="20608"/>
                    <a:pt x="12643" y="20587"/>
                  </a:cubicBezTo>
                  <a:cubicBezTo>
                    <a:pt x="12632" y="20565"/>
                    <a:pt x="12617" y="20499"/>
                    <a:pt x="12623" y="20470"/>
                  </a:cubicBezTo>
                  <a:cubicBezTo>
                    <a:pt x="12629" y="20439"/>
                    <a:pt x="12670" y="20434"/>
                    <a:pt x="12681" y="20409"/>
                  </a:cubicBezTo>
                  <a:cubicBezTo>
                    <a:pt x="12692" y="20383"/>
                    <a:pt x="12707" y="20311"/>
                    <a:pt x="12702" y="20279"/>
                  </a:cubicBezTo>
                  <a:cubicBezTo>
                    <a:pt x="12698" y="20253"/>
                    <a:pt x="12664" y="20235"/>
                    <a:pt x="12661" y="20209"/>
                  </a:cubicBezTo>
                  <a:cubicBezTo>
                    <a:pt x="12658" y="20176"/>
                    <a:pt x="12687" y="20120"/>
                    <a:pt x="12691" y="20087"/>
                  </a:cubicBezTo>
                  <a:cubicBezTo>
                    <a:pt x="12695" y="20049"/>
                    <a:pt x="12699" y="19967"/>
                    <a:pt x="12692" y="19930"/>
                  </a:cubicBezTo>
                  <a:cubicBezTo>
                    <a:pt x="12686" y="19896"/>
                    <a:pt x="12662" y="19836"/>
                    <a:pt x="12645" y="19823"/>
                  </a:cubicBezTo>
                  <a:cubicBezTo>
                    <a:pt x="12627" y="19807"/>
                    <a:pt x="12585" y="19815"/>
                    <a:pt x="12566" y="19829"/>
                  </a:cubicBezTo>
                  <a:cubicBezTo>
                    <a:pt x="12552" y="19838"/>
                    <a:pt x="12532" y="19889"/>
                    <a:pt x="12518" y="19898"/>
                  </a:cubicBezTo>
                  <a:cubicBezTo>
                    <a:pt x="12496" y="19912"/>
                    <a:pt x="12449" y="19904"/>
                    <a:pt x="12427" y="19895"/>
                  </a:cubicBezTo>
                  <a:cubicBezTo>
                    <a:pt x="12409" y="19888"/>
                    <a:pt x="12373" y="19865"/>
                    <a:pt x="12358" y="19843"/>
                  </a:cubicBezTo>
                  <a:cubicBezTo>
                    <a:pt x="12339" y="19816"/>
                    <a:pt x="12307" y="19741"/>
                    <a:pt x="12297" y="19698"/>
                  </a:cubicBezTo>
                  <a:cubicBezTo>
                    <a:pt x="12286" y="19649"/>
                    <a:pt x="12288" y="19537"/>
                    <a:pt x="12280" y="19485"/>
                  </a:cubicBezTo>
                  <a:cubicBezTo>
                    <a:pt x="12276" y="19461"/>
                    <a:pt x="12258" y="19419"/>
                    <a:pt x="12257" y="19393"/>
                  </a:cubicBezTo>
                  <a:cubicBezTo>
                    <a:pt x="12256" y="19358"/>
                    <a:pt x="12274" y="19294"/>
                    <a:pt x="12281" y="19262"/>
                  </a:cubicBezTo>
                  <a:cubicBezTo>
                    <a:pt x="12289" y="19230"/>
                    <a:pt x="12312" y="19174"/>
                    <a:pt x="12317" y="19141"/>
                  </a:cubicBezTo>
                  <a:cubicBezTo>
                    <a:pt x="12322" y="19103"/>
                    <a:pt x="12325" y="19021"/>
                    <a:pt x="12318" y="18986"/>
                  </a:cubicBezTo>
                  <a:cubicBezTo>
                    <a:pt x="12310" y="18949"/>
                    <a:pt x="12276" y="18890"/>
                    <a:pt x="12257" y="18879"/>
                  </a:cubicBezTo>
                  <a:cubicBezTo>
                    <a:pt x="12245" y="18871"/>
                    <a:pt x="12215" y="18876"/>
                    <a:pt x="12206" y="18893"/>
                  </a:cubicBezTo>
                  <a:cubicBezTo>
                    <a:pt x="12195" y="18916"/>
                    <a:pt x="12202" y="18992"/>
                    <a:pt x="12195" y="19021"/>
                  </a:cubicBezTo>
                  <a:cubicBezTo>
                    <a:pt x="12186" y="19053"/>
                    <a:pt x="12161" y="19105"/>
                    <a:pt x="12145" y="19119"/>
                  </a:cubicBezTo>
                  <a:cubicBezTo>
                    <a:pt x="12131" y="19134"/>
                    <a:pt x="12098" y="19139"/>
                    <a:pt x="12083" y="19138"/>
                  </a:cubicBezTo>
                  <a:cubicBezTo>
                    <a:pt x="12068" y="19135"/>
                    <a:pt x="12039" y="19120"/>
                    <a:pt x="12026" y="19105"/>
                  </a:cubicBezTo>
                  <a:cubicBezTo>
                    <a:pt x="12012" y="19089"/>
                    <a:pt x="11996" y="19028"/>
                    <a:pt x="11980" y="19018"/>
                  </a:cubicBezTo>
                  <a:cubicBezTo>
                    <a:pt x="11957" y="19003"/>
                    <a:pt x="11906" y="19046"/>
                    <a:pt x="11881" y="19050"/>
                  </a:cubicBezTo>
                  <a:cubicBezTo>
                    <a:pt x="11858" y="19054"/>
                    <a:pt x="11809" y="19070"/>
                    <a:pt x="11788" y="19050"/>
                  </a:cubicBezTo>
                  <a:cubicBezTo>
                    <a:pt x="11769" y="19032"/>
                    <a:pt x="11751" y="18944"/>
                    <a:pt x="11734" y="18922"/>
                  </a:cubicBezTo>
                  <a:cubicBezTo>
                    <a:pt x="11717" y="18902"/>
                    <a:pt x="11679" y="18882"/>
                    <a:pt x="11660" y="18882"/>
                  </a:cubicBezTo>
                  <a:cubicBezTo>
                    <a:pt x="11642" y="18882"/>
                    <a:pt x="11606" y="18902"/>
                    <a:pt x="11591" y="18919"/>
                  </a:cubicBezTo>
                  <a:cubicBezTo>
                    <a:pt x="11580" y="18932"/>
                    <a:pt x="11559" y="18968"/>
                    <a:pt x="11554" y="18992"/>
                  </a:cubicBezTo>
                  <a:cubicBezTo>
                    <a:pt x="11548" y="19021"/>
                    <a:pt x="11555" y="19086"/>
                    <a:pt x="11553" y="19117"/>
                  </a:cubicBezTo>
                  <a:cubicBezTo>
                    <a:pt x="11548" y="19164"/>
                    <a:pt x="11538" y="19266"/>
                    <a:pt x="11520" y="19297"/>
                  </a:cubicBezTo>
                  <a:cubicBezTo>
                    <a:pt x="11505" y="19321"/>
                    <a:pt x="11462" y="19303"/>
                    <a:pt x="11446" y="19320"/>
                  </a:cubicBezTo>
                  <a:cubicBezTo>
                    <a:pt x="11430" y="19337"/>
                    <a:pt x="11410" y="19402"/>
                    <a:pt x="11397" y="19425"/>
                  </a:cubicBezTo>
                  <a:cubicBezTo>
                    <a:pt x="11388" y="19440"/>
                    <a:pt x="11370" y="19471"/>
                    <a:pt x="11360" y="19477"/>
                  </a:cubicBezTo>
                  <a:cubicBezTo>
                    <a:pt x="11344" y="19487"/>
                    <a:pt x="11310" y="19486"/>
                    <a:pt x="11294" y="19474"/>
                  </a:cubicBezTo>
                  <a:cubicBezTo>
                    <a:pt x="11270" y="19455"/>
                    <a:pt x="11234" y="19373"/>
                    <a:pt x="11218" y="19332"/>
                  </a:cubicBezTo>
                  <a:cubicBezTo>
                    <a:pt x="11200" y="19289"/>
                    <a:pt x="11174" y="19191"/>
                    <a:pt x="11161" y="19143"/>
                  </a:cubicBezTo>
                  <a:cubicBezTo>
                    <a:pt x="11148" y="19094"/>
                    <a:pt x="11128" y="18986"/>
                    <a:pt x="11110" y="18943"/>
                  </a:cubicBezTo>
                  <a:cubicBezTo>
                    <a:pt x="11098" y="18912"/>
                    <a:pt x="11068" y="18855"/>
                    <a:pt x="11049" y="18844"/>
                  </a:cubicBezTo>
                  <a:cubicBezTo>
                    <a:pt x="11032" y="18833"/>
                    <a:pt x="10994" y="18860"/>
                    <a:pt x="10975" y="18859"/>
                  </a:cubicBezTo>
                  <a:cubicBezTo>
                    <a:pt x="10959" y="18856"/>
                    <a:pt x="10926" y="18823"/>
                    <a:pt x="10910" y="18830"/>
                  </a:cubicBezTo>
                  <a:cubicBezTo>
                    <a:pt x="10894" y="18836"/>
                    <a:pt x="10866" y="18882"/>
                    <a:pt x="10855" y="18908"/>
                  </a:cubicBezTo>
                  <a:cubicBezTo>
                    <a:pt x="10844" y="18931"/>
                    <a:pt x="10835" y="19000"/>
                    <a:pt x="10822" y="19018"/>
                  </a:cubicBezTo>
                  <a:cubicBezTo>
                    <a:pt x="10800" y="19049"/>
                    <a:pt x="10743" y="19035"/>
                    <a:pt x="10717" y="19054"/>
                  </a:cubicBezTo>
                  <a:cubicBezTo>
                    <a:pt x="10701" y="19065"/>
                    <a:pt x="10673" y="19123"/>
                    <a:pt x="10655" y="19122"/>
                  </a:cubicBezTo>
                  <a:cubicBezTo>
                    <a:pt x="10636" y="19121"/>
                    <a:pt x="10605" y="19068"/>
                    <a:pt x="10590" y="19045"/>
                  </a:cubicBezTo>
                  <a:cubicBezTo>
                    <a:pt x="10565" y="19006"/>
                    <a:pt x="10529" y="18895"/>
                    <a:pt x="10500" y="18867"/>
                  </a:cubicBezTo>
                  <a:cubicBezTo>
                    <a:pt x="10482" y="18849"/>
                    <a:pt x="10440" y="18831"/>
                    <a:pt x="10420" y="18840"/>
                  </a:cubicBezTo>
                  <a:cubicBezTo>
                    <a:pt x="10405" y="18848"/>
                    <a:pt x="10384" y="18915"/>
                    <a:pt x="10369" y="18913"/>
                  </a:cubicBezTo>
                  <a:cubicBezTo>
                    <a:pt x="10358" y="18912"/>
                    <a:pt x="10344" y="18869"/>
                    <a:pt x="10334" y="18856"/>
                  </a:cubicBezTo>
                  <a:cubicBezTo>
                    <a:pt x="10318" y="18831"/>
                    <a:pt x="10284" y="18788"/>
                    <a:pt x="10267" y="18768"/>
                  </a:cubicBezTo>
                  <a:cubicBezTo>
                    <a:pt x="10250" y="18750"/>
                    <a:pt x="10215" y="18722"/>
                    <a:pt x="10199" y="18701"/>
                  </a:cubicBezTo>
                  <a:cubicBezTo>
                    <a:pt x="10175" y="18672"/>
                    <a:pt x="10137" y="18589"/>
                    <a:pt x="10112" y="18565"/>
                  </a:cubicBezTo>
                  <a:cubicBezTo>
                    <a:pt x="10089" y="18543"/>
                    <a:pt x="10038" y="18506"/>
                    <a:pt x="10013" y="18516"/>
                  </a:cubicBezTo>
                  <a:cubicBezTo>
                    <a:pt x="9998" y="18521"/>
                    <a:pt x="9976" y="18570"/>
                    <a:pt x="9963" y="18585"/>
                  </a:cubicBezTo>
                  <a:cubicBezTo>
                    <a:pt x="9941" y="18612"/>
                    <a:pt x="9896" y="18681"/>
                    <a:pt x="9870" y="18679"/>
                  </a:cubicBezTo>
                  <a:cubicBezTo>
                    <a:pt x="9844" y="18675"/>
                    <a:pt x="9808" y="18568"/>
                    <a:pt x="9782" y="18565"/>
                  </a:cubicBezTo>
                  <a:cubicBezTo>
                    <a:pt x="9758" y="18562"/>
                    <a:pt x="9721" y="18662"/>
                    <a:pt x="9698" y="18649"/>
                  </a:cubicBezTo>
                  <a:cubicBezTo>
                    <a:pt x="9683" y="18641"/>
                    <a:pt x="9677" y="18558"/>
                    <a:pt x="9662" y="18545"/>
                  </a:cubicBezTo>
                  <a:cubicBezTo>
                    <a:pt x="9644" y="18528"/>
                    <a:pt x="9603" y="18575"/>
                    <a:pt x="9583" y="18565"/>
                  </a:cubicBezTo>
                  <a:cubicBezTo>
                    <a:pt x="9557" y="18552"/>
                    <a:pt x="9505" y="18488"/>
                    <a:pt x="9494" y="18437"/>
                  </a:cubicBezTo>
                  <a:cubicBezTo>
                    <a:pt x="9483" y="18389"/>
                    <a:pt x="9512" y="18279"/>
                    <a:pt x="9505" y="18228"/>
                  </a:cubicBezTo>
                  <a:cubicBezTo>
                    <a:pt x="9501" y="18194"/>
                    <a:pt x="9473" y="18146"/>
                    <a:pt x="9466" y="18115"/>
                  </a:cubicBezTo>
                  <a:cubicBezTo>
                    <a:pt x="9459" y="18083"/>
                    <a:pt x="9452" y="18013"/>
                    <a:pt x="9450" y="17978"/>
                  </a:cubicBezTo>
                  <a:cubicBezTo>
                    <a:pt x="9448" y="17933"/>
                    <a:pt x="9465" y="17835"/>
                    <a:pt x="9453" y="17796"/>
                  </a:cubicBezTo>
                  <a:cubicBezTo>
                    <a:pt x="9445" y="17767"/>
                    <a:pt x="9406" y="17762"/>
                    <a:pt x="9395" y="17737"/>
                  </a:cubicBezTo>
                  <a:cubicBezTo>
                    <a:pt x="9381" y="17706"/>
                    <a:pt x="9377" y="17612"/>
                    <a:pt x="9365" y="17577"/>
                  </a:cubicBezTo>
                  <a:cubicBezTo>
                    <a:pt x="9358" y="17558"/>
                    <a:pt x="9335" y="17537"/>
                    <a:pt x="9329" y="17517"/>
                  </a:cubicBezTo>
                  <a:cubicBezTo>
                    <a:pt x="9320" y="17479"/>
                    <a:pt x="9328" y="17387"/>
                    <a:pt x="9320" y="17348"/>
                  </a:cubicBezTo>
                  <a:cubicBezTo>
                    <a:pt x="9315" y="17327"/>
                    <a:pt x="9300" y="17290"/>
                    <a:pt x="9290" y="17282"/>
                  </a:cubicBezTo>
                  <a:cubicBezTo>
                    <a:pt x="9279" y="17272"/>
                    <a:pt x="9253" y="17284"/>
                    <a:pt x="9241" y="17290"/>
                  </a:cubicBezTo>
                  <a:cubicBezTo>
                    <a:pt x="9227" y="17298"/>
                    <a:pt x="9202" y="17344"/>
                    <a:pt x="9188" y="17340"/>
                  </a:cubicBezTo>
                  <a:cubicBezTo>
                    <a:pt x="9172" y="17333"/>
                    <a:pt x="9149" y="17275"/>
                    <a:pt x="9139" y="17246"/>
                  </a:cubicBezTo>
                  <a:cubicBezTo>
                    <a:pt x="9128" y="17213"/>
                    <a:pt x="9121" y="17130"/>
                    <a:pt x="9111" y="17095"/>
                  </a:cubicBezTo>
                  <a:cubicBezTo>
                    <a:pt x="9102" y="17065"/>
                    <a:pt x="9084" y="16993"/>
                    <a:pt x="9067" y="16984"/>
                  </a:cubicBezTo>
                  <a:cubicBezTo>
                    <a:pt x="9047" y="16976"/>
                    <a:pt x="9008" y="17027"/>
                    <a:pt x="8994" y="17058"/>
                  </a:cubicBezTo>
                  <a:cubicBezTo>
                    <a:pt x="8981" y="17084"/>
                    <a:pt x="8967" y="17155"/>
                    <a:pt x="8965" y="17191"/>
                  </a:cubicBezTo>
                  <a:cubicBezTo>
                    <a:pt x="8964" y="17230"/>
                    <a:pt x="8983" y="17305"/>
                    <a:pt x="8983" y="17345"/>
                  </a:cubicBezTo>
                  <a:cubicBezTo>
                    <a:pt x="8984" y="17381"/>
                    <a:pt x="8980" y="17457"/>
                    <a:pt x="8970" y="17485"/>
                  </a:cubicBezTo>
                  <a:cubicBezTo>
                    <a:pt x="8959" y="17510"/>
                    <a:pt x="8926" y="17537"/>
                    <a:pt x="8910" y="17537"/>
                  </a:cubicBezTo>
                  <a:cubicBezTo>
                    <a:pt x="8897" y="17537"/>
                    <a:pt x="8874" y="17502"/>
                    <a:pt x="8862" y="17490"/>
                  </a:cubicBezTo>
                  <a:cubicBezTo>
                    <a:pt x="8845" y="17474"/>
                    <a:pt x="8814" y="17433"/>
                    <a:pt x="8797" y="17421"/>
                  </a:cubicBezTo>
                  <a:cubicBezTo>
                    <a:pt x="8784" y="17412"/>
                    <a:pt x="8756" y="17417"/>
                    <a:pt x="8745" y="17401"/>
                  </a:cubicBezTo>
                  <a:cubicBezTo>
                    <a:pt x="8734" y="17385"/>
                    <a:pt x="8728" y="17317"/>
                    <a:pt x="8716" y="17303"/>
                  </a:cubicBezTo>
                  <a:cubicBezTo>
                    <a:pt x="8704" y="17288"/>
                    <a:pt x="8674" y="17290"/>
                    <a:pt x="8661" y="17298"/>
                  </a:cubicBezTo>
                  <a:cubicBezTo>
                    <a:pt x="8651" y="17305"/>
                    <a:pt x="8638" y="17350"/>
                    <a:pt x="8627" y="17351"/>
                  </a:cubicBezTo>
                  <a:cubicBezTo>
                    <a:pt x="8615" y="17352"/>
                    <a:pt x="8599" y="17301"/>
                    <a:pt x="8588" y="17295"/>
                  </a:cubicBezTo>
                  <a:cubicBezTo>
                    <a:pt x="8570" y="17283"/>
                    <a:pt x="8530" y="17272"/>
                    <a:pt x="8515" y="17295"/>
                  </a:cubicBezTo>
                  <a:cubicBezTo>
                    <a:pt x="8503" y="17312"/>
                    <a:pt x="8503" y="17379"/>
                    <a:pt x="8498" y="17407"/>
                  </a:cubicBezTo>
                  <a:cubicBezTo>
                    <a:pt x="8493" y="17433"/>
                    <a:pt x="8485" y="17489"/>
                    <a:pt x="8476" y="17509"/>
                  </a:cubicBezTo>
                  <a:cubicBezTo>
                    <a:pt x="8465" y="17532"/>
                    <a:pt x="8434" y="17560"/>
                    <a:pt x="8418" y="17563"/>
                  </a:cubicBezTo>
                  <a:cubicBezTo>
                    <a:pt x="8398" y="17569"/>
                    <a:pt x="8357" y="17537"/>
                    <a:pt x="8337" y="17537"/>
                  </a:cubicBezTo>
                  <a:cubicBezTo>
                    <a:pt x="8321" y="17538"/>
                    <a:pt x="8291" y="17560"/>
                    <a:pt x="8276" y="17560"/>
                  </a:cubicBezTo>
                  <a:cubicBezTo>
                    <a:pt x="8261" y="17560"/>
                    <a:pt x="8230" y="17556"/>
                    <a:pt x="8218" y="17540"/>
                  </a:cubicBezTo>
                  <a:cubicBezTo>
                    <a:pt x="8203" y="17520"/>
                    <a:pt x="8191" y="17445"/>
                    <a:pt x="8180" y="17418"/>
                  </a:cubicBezTo>
                  <a:cubicBezTo>
                    <a:pt x="8167" y="17384"/>
                    <a:pt x="8135" y="17324"/>
                    <a:pt x="8119" y="17295"/>
                  </a:cubicBezTo>
                  <a:cubicBezTo>
                    <a:pt x="8097" y="17258"/>
                    <a:pt x="8050" y="17193"/>
                    <a:pt x="8028" y="17156"/>
                  </a:cubicBezTo>
                  <a:cubicBezTo>
                    <a:pt x="8011" y="17128"/>
                    <a:pt x="7977" y="17072"/>
                    <a:pt x="7962" y="17039"/>
                  </a:cubicBezTo>
                  <a:cubicBezTo>
                    <a:pt x="7946" y="17001"/>
                    <a:pt x="7925" y="16911"/>
                    <a:pt x="7909" y="16873"/>
                  </a:cubicBezTo>
                  <a:cubicBezTo>
                    <a:pt x="7896" y="16839"/>
                    <a:pt x="7863" y="16780"/>
                    <a:pt x="7847" y="16751"/>
                  </a:cubicBezTo>
                  <a:cubicBezTo>
                    <a:pt x="7830" y="16719"/>
                    <a:pt x="7791" y="16666"/>
                    <a:pt x="7777" y="16629"/>
                  </a:cubicBezTo>
                  <a:cubicBezTo>
                    <a:pt x="7765" y="16597"/>
                    <a:pt x="7753" y="16519"/>
                    <a:pt x="7743" y="16486"/>
                  </a:cubicBezTo>
                  <a:cubicBezTo>
                    <a:pt x="7735" y="16459"/>
                    <a:pt x="7719" y="16405"/>
                    <a:pt x="7707" y="16386"/>
                  </a:cubicBezTo>
                  <a:cubicBezTo>
                    <a:pt x="7695" y="16363"/>
                    <a:pt x="7664" y="16334"/>
                    <a:pt x="7650" y="16320"/>
                  </a:cubicBezTo>
                  <a:cubicBezTo>
                    <a:pt x="7634" y="16303"/>
                    <a:pt x="7602" y="16253"/>
                    <a:pt x="7584" y="16259"/>
                  </a:cubicBezTo>
                  <a:cubicBezTo>
                    <a:pt x="7573" y="16261"/>
                    <a:pt x="7559" y="16305"/>
                    <a:pt x="7550" y="16315"/>
                  </a:cubicBezTo>
                  <a:cubicBezTo>
                    <a:pt x="7536" y="16331"/>
                    <a:pt x="7507" y="16357"/>
                    <a:pt x="7492" y="16363"/>
                  </a:cubicBezTo>
                  <a:cubicBezTo>
                    <a:pt x="7477" y="16370"/>
                    <a:pt x="7430" y="16368"/>
                    <a:pt x="7430" y="16368"/>
                  </a:cubicBezTo>
                  <a:lnTo>
                    <a:pt x="7430" y="3963"/>
                  </a:lnTo>
                  <a:lnTo>
                    <a:pt x="0" y="3697"/>
                  </a:lnTo>
                  <a:lnTo>
                    <a:pt x="56" y="532"/>
                  </a:lnTo>
                  <a:cubicBezTo>
                    <a:pt x="56" y="532"/>
                    <a:pt x="2407" y="701"/>
                    <a:pt x="2407" y="70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7" name="Shape 4656"/>
            <p:cNvSpPr/>
            <p:nvPr/>
          </p:nvSpPr>
          <p:spPr>
            <a:xfrm>
              <a:off x="2761408" y="3543807"/>
              <a:ext cx="1380852" cy="1484594"/>
            </a:xfrm>
            <a:custGeom>
              <a:avLst/>
              <a:gdLst/>
              <a:ahLst/>
              <a:cxnLst>
                <a:cxn ang="0">
                  <a:pos x="wd2" y="hd2"/>
                </a:cxn>
                <a:cxn ang="5400000">
                  <a:pos x="wd2" y="hd2"/>
                </a:cxn>
                <a:cxn ang="10800000">
                  <a:pos x="wd2" y="hd2"/>
                </a:cxn>
                <a:cxn ang="16200000">
                  <a:pos x="wd2" y="hd2"/>
                </a:cxn>
              </a:cxnLst>
              <a:rect l="0" t="0" r="r" b="b"/>
              <a:pathLst>
                <a:path w="21600" h="21600" extrusionOk="0">
                  <a:moveTo>
                    <a:pt x="21600" y="1136"/>
                  </a:moveTo>
                  <a:lnTo>
                    <a:pt x="21527" y="3014"/>
                  </a:lnTo>
                  <a:lnTo>
                    <a:pt x="21414" y="3012"/>
                  </a:lnTo>
                  <a:lnTo>
                    <a:pt x="20736" y="20051"/>
                  </a:lnTo>
                  <a:lnTo>
                    <a:pt x="8708" y="19496"/>
                  </a:lnTo>
                  <a:cubicBezTo>
                    <a:pt x="8708" y="19496"/>
                    <a:pt x="8610" y="19500"/>
                    <a:pt x="8579" y="19509"/>
                  </a:cubicBezTo>
                  <a:cubicBezTo>
                    <a:pt x="8560" y="19515"/>
                    <a:pt x="8516" y="19528"/>
                    <a:pt x="8510" y="19545"/>
                  </a:cubicBezTo>
                  <a:cubicBezTo>
                    <a:pt x="8502" y="19567"/>
                    <a:pt x="8549" y="19606"/>
                    <a:pt x="8549" y="19628"/>
                  </a:cubicBezTo>
                  <a:cubicBezTo>
                    <a:pt x="8549" y="19644"/>
                    <a:pt x="8521" y="19671"/>
                    <a:pt x="8521" y="19688"/>
                  </a:cubicBezTo>
                  <a:cubicBezTo>
                    <a:pt x="8521" y="19702"/>
                    <a:pt x="8544" y="19729"/>
                    <a:pt x="8546" y="19745"/>
                  </a:cubicBezTo>
                  <a:cubicBezTo>
                    <a:pt x="8547" y="19760"/>
                    <a:pt x="8540" y="19794"/>
                    <a:pt x="8529" y="19807"/>
                  </a:cubicBezTo>
                  <a:cubicBezTo>
                    <a:pt x="8516" y="19821"/>
                    <a:pt x="8470" y="19824"/>
                    <a:pt x="8454" y="19837"/>
                  </a:cubicBezTo>
                  <a:cubicBezTo>
                    <a:pt x="8443" y="19846"/>
                    <a:pt x="8419" y="19871"/>
                    <a:pt x="8423" y="19884"/>
                  </a:cubicBezTo>
                  <a:cubicBezTo>
                    <a:pt x="8429" y="19900"/>
                    <a:pt x="8481" y="19893"/>
                    <a:pt x="8490" y="19907"/>
                  </a:cubicBezTo>
                  <a:cubicBezTo>
                    <a:pt x="8501" y="19924"/>
                    <a:pt x="8474" y="19965"/>
                    <a:pt x="8476" y="19984"/>
                  </a:cubicBezTo>
                  <a:cubicBezTo>
                    <a:pt x="8478" y="20001"/>
                    <a:pt x="8493" y="20034"/>
                    <a:pt x="8504" y="20046"/>
                  </a:cubicBezTo>
                  <a:cubicBezTo>
                    <a:pt x="8516" y="20060"/>
                    <a:pt x="8555" y="20069"/>
                    <a:pt x="8565" y="20083"/>
                  </a:cubicBezTo>
                  <a:cubicBezTo>
                    <a:pt x="8574" y="20096"/>
                    <a:pt x="8564" y="20134"/>
                    <a:pt x="8576" y="20145"/>
                  </a:cubicBezTo>
                  <a:cubicBezTo>
                    <a:pt x="8589" y="20157"/>
                    <a:pt x="8633" y="20146"/>
                    <a:pt x="8649" y="20156"/>
                  </a:cubicBezTo>
                  <a:cubicBezTo>
                    <a:pt x="8658" y="20161"/>
                    <a:pt x="8662" y="20185"/>
                    <a:pt x="8671" y="20191"/>
                  </a:cubicBezTo>
                  <a:cubicBezTo>
                    <a:pt x="8684" y="20201"/>
                    <a:pt x="8723" y="20201"/>
                    <a:pt x="8738" y="20209"/>
                  </a:cubicBezTo>
                  <a:cubicBezTo>
                    <a:pt x="8748" y="20215"/>
                    <a:pt x="8766" y="20234"/>
                    <a:pt x="8773" y="20243"/>
                  </a:cubicBezTo>
                  <a:cubicBezTo>
                    <a:pt x="8785" y="20257"/>
                    <a:pt x="8802" y="20288"/>
                    <a:pt x="8813" y="20305"/>
                  </a:cubicBezTo>
                  <a:lnTo>
                    <a:pt x="6196" y="20147"/>
                  </a:lnTo>
                  <a:lnTo>
                    <a:pt x="3063" y="19910"/>
                  </a:lnTo>
                  <a:lnTo>
                    <a:pt x="2908" y="21600"/>
                  </a:lnTo>
                  <a:lnTo>
                    <a:pt x="13" y="21367"/>
                  </a:lnTo>
                  <a:lnTo>
                    <a:pt x="0" y="21366"/>
                  </a:lnTo>
                  <a:lnTo>
                    <a:pt x="935" y="12601"/>
                  </a:lnTo>
                  <a:lnTo>
                    <a:pt x="1839" y="3744"/>
                  </a:lnTo>
                  <a:lnTo>
                    <a:pt x="2227" y="0"/>
                  </a:lnTo>
                  <a:lnTo>
                    <a:pt x="6329" y="333"/>
                  </a:lnTo>
                  <a:lnTo>
                    <a:pt x="10457" y="636"/>
                  </a:lnTo>
                  <a:lnTo>
                    <a:pt x="14688" y="877"/>
                  </a:lnTo>
                  <a:lnTo>
                    <a:pt x="18369" y="1032"/>
                  </a:lnTo>
                  <a:lnTo>
                    <a:pt x="21264" y="1125"/>
                  </a:lnTo>
                  <a:cubicBezTo>
                    <a:pt x="21264" y="1125"/>
                    <a:pt x="21600" y="1136"/>
                    <a:pt x="21600" y="113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8" name="Shape 4657"/>
            <p:cNvSpPr/>
            <p:nvPr/>
          </p:nvSpPr>
          <p:spPr>
            <a:xfrm>
              <a:off x="2761408" y="3543807"/>
              <a:ext cx="1380852" cy="1484594"/>
            </a:xfrm>
            <a:custGeom>
              <a:avLst/>
              <a:gdLst/>
              <a:ahLst/>
              <a:cxnLst>
                <a:cxn ang="0">
                  <a:pos x="wd2" y="hd2"/>
                </a:cxn>
                <a:cxn ang="5400000">
                  <a:pos x="wd2" y="hd2"/>
                </a:cxn>
                <a:cxn ang="10800000">
                  <a:pos x="wd2" y="hd2"/>
                </a:cxn>
                <a:cxn ang="16200000">
                  <a:pos x="wd2" y="hd2"/>
                </a:cxn>
              </a:cxnLst>
              <a:rect l="0" t="0" r="r" b="b"/>
              <a:pathLst>
                <a:path w="21600" h="21600" extrusionOk="0">
                  <a:moveTo>
                    <a:pt x="21600" y="1136"/>
                  </a:moveTo>
                  <a:lnTo>
                    <a:pt x="21527" y="3014"/>
                  </a:lnTo>
                  <a:lnTo>
                    <a:pt x="21414" y="3012"/>
                  </a:lnTo>
                  <a:lnTo>
                    <a:pt x="20736" y="20051"/>
                  </a:lnTo>
                  <a:lnTo>
                    <a:pt x="8708" y="19496"/>
                  </a:lnTo>
                  <a:cubicBezTo>
                    <a:pt x="8708" y="19496"/>
                    <a:pt x="8610" y="19500"/>
                    <a:pt x="8579" y="19509"/>
                  </a:cubicBezTo>
                  <a:cubicBezTo>
                    <a:pt x="8560" y="19515"/>
                    <a:pt x="8516" y="19528"/>
                    <a:pt x="8510" y="19545"/>
                  </a:cubicBezTo>
                  <a:cubicBezTo>
                    <a:pt x="8502" y="19567"/>
                    <a:pt x="8549" y="19606"/>
                    <a:pt x="8549" y="19628"/>
                  </a:cubicBezTo>
                  <a:cubicBezTo>
                    <a:pt x="8549" y="19644"/>
                    <a:pt x="8521" y="19671"/>
                    <a:pt x="8521" y="19688"/>
                  </a:cubicBezTo>
                  <a:cubicBezTo>
                    <a:pt x="8521" y="19702"/>
                    <a:pt x="8544" y="19729"/>
                    <a:pt x="8546" y="19745"/>
                  </a:cubicBezTo>
                  <a:cubicBezTo>
                    <a:pt x="8547" y="19760"/>
                    <a:pt x="8540" y="19794"/>
                    <a:pt x="8529" y="19807"/>
                  </a:cubicBezTo>
                  <a:cubicBezTo>
                    <a:pt x="8516" y="19821"/>
                    <a:pt x="8470" y="19824"/>
                    <a:pt x="8454" y="19837"/>
                  </a:cubicBezTo>
                  <a:cubicBezTo>
                    <a:pt x="8443" y="19846"/>
                    <a:pt x="8419" y="19871"/>
                    <a:pt x="8423" y="19884"/>
                  </a:cubicBezTo>
                  <a:cubicBezTo>
                    <a:pt x="8429" y="19900"/>
                    <a:pt x="8481" y="19893"/>
                    <a:pt x="8490" y="19907"/>
                  </a:cubicBezTo>
                  <a:cubicBezTo>
                    <a:pt x="8501" y="19924"/>
                    <a:pt x="8474" y="19965"/>
                    <a:pt x="8476" y="19984"/>
                  </a:cubicBezTo>
                  <a:cubicBezTo>
                    <a:pt x="8478" y="20001"/>
                    <a:pt x="8493" y="20034"/>
                    <a:pt x="8504" y="20046"/>
                  </a:cubicBezTo>
                  <a:cubicBezTo>
                    <a:pt x="8516" y="20060"/>
                    <a:pt x="8555" y="20069"/>
                    <a:pt x="8565" y="20083"/>
                  </a:cubicBezTo>
                  <a:cubicBezTo>
                    <a:pt x="8574" y="20096"/>
                    <a:pt x="8564" y="20134"/>
                    <a:pt x="8576" y="20145"/>
                  </a:cubicBezTo>
                  <a:cubicBezTo>
                    <a:pt x="8589" y="20157"/>
                    <a:pt x="8633" y="20146"/>
                    <a:pt x="8649" y="20156"/>
                  </a:cubicBezTo>
                  <a:cubicBezTo>
                    <a:pt x="8658" y="20161"/>
                    <a:pt x="8662" y="20185"/>
                    <a:pt x="8671" y="20191"/>
                  </a:cubicBezTo>
                  <a:cubicBezTo>
                    <a:pt x="8684" y="20201"/>
                    <a:pt x="8723" y="20201"/>
                    <a:pt x="8738" y="20209"/>
                  </a:cubicBezTo>
                  <a:cubicBezTo>
                    <a:pt x="8748" y="20215"/>
                    <a:pt x="8766" y="20234"/>
                    <a:pt x="8773" y="20243"/>
                  </a:cubicBezTo>
                  <a:cubicBezTo>
                    <a:pt x="8785" y="20257"/>
                    <a:pt x="8802" y="20288"/>
                    <a:pt x="8813" y="20305"/>
                  </a:cubicBezTo>
                  <a:lnTo>
                    <a:pt x="6196" y="20147"/>
                  </a:lnTo>
                  <a:lnTo>
                    <a:pt x="3063" y="19910"/>
                  </a:lnTo>
                  <a:lnTo>
                    <a:pt x="2908" y="21600"/>
                  </a:lnTo>
                  <a:lnTo>
                    <a:pt x="13" y="21367"/>
                  </a:lnTo>
                  <a:lnTo>
                    <a:pt x="0" y="21366"/>
                  </a:lnTo>
                  <a:lnTo>
                    <a:pt x="935" y="12601"/>
                  </a:lnTo>
                  <a:lnTo>
                    <a:pt x="1839" y="3744"/>
                  </a:lnTo>
                  <a:lnTo>
                    <a:pt x="2227" y="0"/>
                  </a:lnTo>
                  <a:lnTo>
                    <a:pt x="6329" y="333"/>
                  </a:lnTo>
                  <a:lnTo>
                    <a:pt x="10457" y="636"/>
                  </a:lnTo>
                  <a:lnTo>
                    <a:pt x="14688" y="877"/>
                  </a:lnTo>
                  <a:lnTo>
                    <a:pt x="18369" y="1032"/>
                  </a:lnTo>
                  <a:lnTo>
                    <a:pt x="21264" y="1125"/>
                  </a:lnTo>
                  <a:cubicBezTo>
                    <a:pt x="21264" y="1125"/>
                    <a:pt x="21600" y="1136"/>
                    <a:pt x="21600" y="113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89" name="Shape 4658"/>
            <p:cNvSpPr/>
            <p:nvPr/>
          </p:nvSpPr>
          <p:spPr>
            <a:xfrm>
              <a:off x="2899478" y="2508279"/>
              <a:ext cx="1456460" cy="1126992"/>
            </a:xfrm>
            <a:custGeom>
              <a:avLst/>
              <a:gdLst/>
              <a:ahLst/>
              <a:cxnLst>
                <a:cxn ang="0">
                  <a:pos x="wd2" y="hd2"/>
                </a:cxn>
                <a:cxn ang="5400000">
                  <a:pos x="wd2" y="hd2"/>
                </a:cxn>
                <a:cxn ang="10800000">
                  <a:pos x="wd2" y="hd2"/>
                </a:cxn>
                <a:cxn ang="16200000">
                  <a:pos x="wd2" y="hd2"/>
                </a:cxn>
              </a:cxnLst>
              <a:rect l="0" t="0" r="r" b="b"/>
              <a:pathLst>
                <a:path w="21600" h="21600" extrusionOk="0">
                  <a:moveTo>
                    <a:pt x="18367" y="21467"/>
                  </a:moveTo>
                  <a:lnTo>
                    <a:pt x="18049" y="21453"/>
                  </a:lnTo>
                  <a:lnTo>
                    <a:pt x="15304" y="21330"/>
                  </a:lnTo>
                  <a:lnTo>
                    <a:pt x="11814" y="21126"/>
                  </a:lnTo>
                  <a:lnTo>
                    <a:pt x="7802" y="20809"/>
                  </a:lnTo>
                  <a:lnTo>
                    <a:pt x="3889" y="20409"/>
                  </a:lnTo>
                  <a:lnTo>
                    <a:pt x="0" y="19971"/>
                  </a:lnTo>
                  <a:lnTo>
                    <a:pt x="349" y="15297"/>
                  </a:lnTo>
                  <a:lnTo>
                    <a:pt x="419" y="14194"/>
                  </a:lnTo>
                  <a:lnTo>
                    <a:pt x="403" y="13500"/>
                  </a:lnTo>
                  <a:lnTo>
                    <a:pt x="519" y="12451"/>
                  </a:lnTo>
                  <a:lnTo>
                    <a:pt x="714" y="9755"/>
                  </a:lnTo>
                  <a:lnTo>
                    <a:pt x="1009" y="6064"/>
                  </a:lnTo>
                  <a:lnTo>
                    <a:pt x="1447" y="0"/>
                  </a:lnTo>
                  <a:lnTo>
                    <a:pt x="4704" y="381"/>
                  </a:lnTo>
                  <a:lnTo>
                    <a:pt x="12284" y="1080"/>
                  </a:lnTo>
                  <a:lnTo>
                    <a:pt x="15824" y="1250"/>
                  </a:lnTo>
                  <a:lnTo>
                    <a:pt x="21600" y="1529"/>
                  </a:lnTo>
                  <a:lnTo>
                    <a:pt x="21521" y="6501"/>
                  </a:lnTo>
                  <a:lnTo>
                    <a:pt x="21280" y="21600"/>
                  </a:lnTo>
                  <a:cubicBezTo>
                    <a:pt x="21280" y="21600"/>
                    <a:pt x="18367" y="21467"/>
                    <a:pt x="18367" y="2146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0" name="Shape 4659"/>
            <p:cNvSpPr/>
            <p:nvPr/>
          </p:nvSpPr>
          <p:spPr>
            <a:xfrm>
              <a:off x="2899478" y="2508279"/>
              <a:ext cx="1456460" cy="1126992"/>
            </a:xfrm>
            <a:custGeom>
              <a:avLst/>
              <a:gdLst/>
              <a:ahLst/>
              <a:cxnLst>
                <a:cxn ang="0">
                  <a:pos x="wd2" y="hd2"/>
                </a:cxn>
                <a:cxn ang="5400000">
                  <a:pos x="wd2" y="hd2"/>
                </a:cxn>
                <a:cxn ang="10800000">
                  <a:pos x="wd2" y="hd2"/>
                </a:cxn>
                <a:cxn ang="16200000">
                  <a:pos x="wd2" y="hd2"/>
                </a:cxn>
              </a:cxnLst>
              <a:rect l="0" t="0" r="r" b="b"/>
              <a:pathLst>
                <a:path w="21600" h="21600" extrusionOk="0">
                  <a:moveTo>
                    <a:pt x="18367" y="21467"/>
                  </a:moveTo>
                  <a:lnTo>
                    <a:pt x="18049" y="21453"/>
                  </a:lnTo>
                  <a:lnTo>
                    <a:pt x="15304" y="21330"/>
                  </a:lnTo>
                  <a:lnTo>
                    <a:pt x="11814" y="21126"/>
                  </a:lnTo>
                  <a:lnTo>
                    <a:pt x="7802" y="20809"/>
                  </a:lnTo>
                  <a:lnTo>
                    <a:pt x="3889" y="20409"/>
                  </a:lnTo>
                  <a:lnTo>
                    <a:pt x="0" y="19971"/>
                  </a:lnTo>
                  <a:lnTo>
                    <a:pt x="349" y="15297"/>
                  </a:lnTo>
                  <a:lnTo>
                    <a:pt x="419" y="14194"/>
                  </a:lnTo>
                  <a:lnTo>
                    <a:pt x="403" y="13500"/>
                  </a:lnTo>
                  <a:lnTo>
                    <a:pt x="519" y="12451"/>
                  </a:lnTo>
                  <a:lnTo>
                    <a:pt x="714" y="9755"/>
                  </a:lnTo>
                  <a:lnTo>
                    <a:pt x="1009" y="6064"/>
                  </a:lnTo>
                  <a:lnTo>
                    <a:pt x="1447" y="0"/>
                  </a:lnTo>
                  <a:lnTo>
                    <a:pt x="4704" y="381"/>
                  </a:lnTo>
                  <a:lnTo>
                    <a:pt x="12284" y="1080"/>
                  </a:lnTo>
                  <a:lnTo>
                    <a:pt x="15824" y="1250"/>
                  </a:lnTo>
                  <a:lnTo>
                    <a:pt x="21600" y="1529"/>
                  </a:lnTo>
                  <a:lnTo>
                    <a:pt x="21521" y="6501"/>
                  </a:lnTo>
                  <a:lnTo>
                    <a:pt x="21280" y="21600"/>
                  </a:lnTo>
                  <a:cubicBezTo>
                    <a:pt x="21280" y="21600"/>
                    <a:pt x="18367" y="21467"/>
                    <a:pt x="18367" y="2146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1" name="Shape 4660"/>
            <p:cNvSpPr/>
            <p:nvPr/>
          </p:nvSpPr>
          <p:spPr>
            <a:xfrm>
              <a:off x="5361734" y="6006063"/>
              <a:ext cx="77457" cy="467339"/>
            </a:xfrm>
            <a:custGeom>
              <a:avLst/>
              <a:gdLst/>
              <a:ahLst/>
              <a:cxnLst>
                <a:cxn ang="0">
                  <a:pos x="wd2" y="hd2"/>
                </a:cxn>
                <a:cxn ang="5400000">
                  <a:pos x="wd2" y="hd2"/>
                </a:cxn>
                <a:cxn ang="10800000">
                  <a:pos x="wd2" y="hd2"/>
                </a:cxn>
                <a:cxn ang="16200000">
                  <a:pos x="wd2" y="hd2"/>
                </a:cxn>
              </a:cxnLst>
              <a:rect l="0" t="0" r="r" b="b"/>
              <a:pathLst>
                <a:path w="21523" h="21552" extrusionOk="0">
                  <a:moveTo>
                    <a:pt x="18200" y="21546"/>
                  </a:moveTo>
                  <a:cubicBezTo>
                    <a:pt x="18656" y="21488"/>
                    <a:pt x="18094" y="21257"/>
                    <a:pt x="18057" y="21161"/>
                  </a:cubicBezTo>
                  <a:cubicBezTo>
                    <a:pt x="17969" y="20981"/>
                    <a:pt x="17832" y="20625"/>
                    <a:pt x="17707" y="20446"/>
                  </a:cubicBezTo>
                  <a:cubicBezTo>
                    <a:pt x="17463" y="20076"/>
                    <a:pt x="16945" y="19337"/>
                    <a:pt x="16470" y="18974"/>
                  </a:cubicBezTo>
                  <a:cubicBezTo>
                    <a:pt x="16133" y="18708"/>
                    <a:pt x="15097" y="18199"/>
                    <a:pt x="14647" y="17938"/>
                  </a:cubicBezTo>
                  <a:cubicBezTo>
                    <a:pt x="14279" y="17733"/>
                    <a:pt x="13598" y="17311"/>
                    <a:pt x="13205" y="17104"/>
                  </a:cubicBezTo>
                  <a:cubicBezTo>
                    <a:pt x="12661" y="16812"/>
                    <a:pt x="11450" y="16232"/>
                    <a:pt x="10838" y="15942"/>
                  </a:cubicBezTo>
                  <a:cubicBezTo>
                    <a:pt x="10426" y="15745"/>
                    <a:pt x="9601" y="15357"/>
                    <a:pt x="9164" y="15163"/>
                  </a:cubicBezTo>
                  <a:cubicBezTo>
                    <a:pt x="8612" y="14921"/>
                    <a:pt x="7410" y="14442"/>
                    <a:pt x="6888" y="14197"/>
                  </a:cubicBezTo>
                  <a:cubicBezTo>
                    <a:pt x="6429" y="13978"/>
                    <a:pt x="5602" y="13535"/>
                    <a:pt x="5211" y="13312"/>
                  </a:cubicBezTo>
                  <a:cubicBezTo>
                    <a:pt x="4743" y="13039"/>
                    <a:pt x="3825" y="12486"/>
                    <a:pt x="3488" y="12206"/>
                  </a:cubicBezTo>
                  <a:cubicBezTo>
                    <a:pt x="3029" y="11827"/>
                    <a:pt x="2348" y="11060"/>
                    <a:pt x="2149" y="10675"/>
                  </a:cubicBezTo>
                  <a:cubicBezTo>
                    <a:pt x="1992" y="10348"/>
                    <a:pt x="1949" y="9692"/>
                    <a:pt x="1958" y="9365"/>
                  </a:cubicBezTo>
                  <a:cubicBezTo>
                    <a:pt x="1964" y="9111"/>
                    <a:pt x="2008" y="8607"/>
                    <a:pt x="2149" y="8356"/>
                  </a:cubicBezTo>
                  <a:cubicBezTo>
                    <a:pt x="2355" y="8016"/>
                    <a:pt x="3101" y="7342"/>
                    <a:pt x="3488" y="7004"/>
                  </a:cubicBezTo>
                  <a:cubicBezTo>
                    <a:pt x="3947" y="6603"/>
                    <a:pt x="4890" y="5798"/>
                    <a:pt x="5608" y="5407"/>
                  </a:cubicBezTo>
                  <a:cubicBezTo>
                    <a:pt x="6223" y="5079"/>
                    <a:pt x="7875" y="4445"/>
                    <a:pt x="8671" y="4129"/>
                  </a:cubicBezTo>
                  <a:cubicBezTo>
                    <a:pt x="9539" y="3783"/>
                    <a:pt x="11325" y="3095"/>
                    <a:pt x="12274" y="2753"/>
                  </a:cubicBezTo>
                  <a:cubicBezTo>
                    <a:pt x="12936" y="2512"/>
                    <a:pt x="14235" y="2031"/>
                    <a:pt x="15034" y="1803"/>
                  </a:cubicBezTo>
                  <a:cubicBezTo>
                    <a:pt x="15759" y="1596"/>
                    <a:pt x="17495" y="1215"/>
                    <a:pt x="18294" y="1017"/>
                  </a:cubicBezTo>
                  <a:cubicBezTo>
                    <a:pt x="18875" y="873"/>
                    <a:pt x="19917" y="570"/>
                    <a:pt x="20567" y="434"/>
                  </a:cubicBezTo>
                  <a:cubicBezTo>
                    <a:pt x="20779" y="390"/>
                    <a:pt x="21429" y="325"/>
                    <a:pt x="21504" y="269"/>
                  </a:cubicBezTo>
                  <a:cubicBezTo>
                    <a:pt x="21591" y="201"/>
                    <a:pt x="21379" y="33"/>
                    <a:pt x="20992" y="5"/>
                  </a:cubicBezTo>
                  <a:cubicBezTo>
                    <a:pt x="20554" y="-27"/>
                    <a:pt x="19680" y="111"/>
                    <a:pt x="19218" y="138"/>
                  </a:cubicBezTo>
                  <a:cubicBezTo>
                    <a:pt x="18818" y="157"/>
                    <a:pt x="17982" y="177"/>
                    <a:pt x="17576" y="191"/>
                  </a:cubicBezTo>
                  <a:cubicBezTo>
                    <a:pt x="17039" y="207"/>
                    <a:pt x="15852" y="196"/>
                    <a:pt x="15465" y="257"/>
                  </a:cubicBezTo>
                  <a:cubicBezTo>
                    <a:pt x="15265" y="288"/>
                    <a:pt x="15047" y="395"/>
                    <a:pt x="15209" y="431"/>
                  </a:cubicBezTo>
                  <a:cubicBezTo>
                    <a:pt x="15384" y="475"/>
                    <a:pt x="16139" y="449"/>
                    <a:pt x="16452" y="453"/>
                  </a:cubicBezTo>
                  <a:cubicBezTo>
                    <a:pt x="16720" y="457"/>
                    <a:pt x="17345" y="430"/>
                    <a:pt x="17507" y="463"/>
                  </a:cubicBezTo>
                  <a:cubicBezTo>
                    <a:pt x="17794" y="522"/>
                    <a:pt x="17438" y="693"/>
                    <a:pt x="17239" y="760"/>
                  </a:cubicBezTo>
                  <a:cubicBezTo>
                    <a:pt x="16933" y="863"/>
                    <a:pt x="15771" y="1007"/>
                    <a:pt x="15334" y="1098"/>
                  </a:cubicBezTo>
                  <a:cubicBezTo>
                    <a:pt x="14909" y="1186"/>
                    <a:pt x="14185" y="1373"/>
                    <a:pt x="13823" y="1470"/>
                  </a:cubicBezTo>
                  <a:cubicBezTo>
                    <a:pt x="13579" y="1532"/>
                    <a:pt x="13155" y="1661"/>
                    <a:pt x="12899" y="1721"/>
                  </a:cubicBezTo>
                  <a:cubicBezTo>
                    <a:pt x="12586" y="1796"/>
                    <a:pt x="11743" y="1920"/>
                    <a:pt x="11518" y="2004"/>
                  </a:cubicBezTo>
                  <a:cubicBezTo>
                    <a:pt x="11312" y="2077"/>
                    <a:pt x="11269" y="2243"/>
                    <a:pt x="11181" y="2321"/>
                  </a:cubicBezTo>
                  <a:cubicBezTo>
                    <a:pt x="11138" y="2374"/>
                    <a:pt x="11200" y="2497"/>
                    <a:pt x="10988" y="2538"/>
                  </a:cubicBezTo>
                  <a:cubicBezTo>
                    <a:pt x="10825" y="2574"/>
                    <a:pt x="10195" y="2574"/>
                    <a:pt x="10001" y="2606"/>
                  </a:cubicBezTo>
                  <a:cubicBezTo>
                    <a:pt x="9776" y="2641"/>
                    <a:pt x="9576" y="2743"/>
                    <a:pt x="9477" y="2791"/>
                  </a:cubicBezTo>
                  <a:cubicBezTo>
                    <a:pt x="9252" y="2906"/>
                    <a:pt x="9270" y="3167"/>
                    <a:pt x="8890" y="3271"/>
                  </a:cubicBezTo>
                  <a:cubicBezTo>
                    <a:pt x="8715" y="3315"/>
                    <a:pt x="8084" y="3359"/>
                    <a:pt x="7894" y="3403"/>
                  </a:cubicBezTo>
                  <a:cubicBezTo>
                    <a:pt x="7538" y="3483"/>
                    <a:pt x="7253" y="3681"/>
                    <a:pt x="7044" y="3773"/>
                  </a:cubicBezTo>
                  <a:cubicBezTo>
                    <a:pt x="6716" y="3915"/>
                    <a:pt x="6179" y="4211"/>
                    <a:pt x="5720" y="4342"/>
                  </a:cubicBezTo>
                  <a:cubicBezTo>
                    <a:pt x="5402" y="4438"/>
                    <a:pt x="4381" y="4583"/>
                    <a:pt x="4078" y="4679"/>
                  </a:cubicBezTo>
                  <a:cubicBezTo>
                    <a:pt x="3756" y="4788"/>
                    <a:pt x="3513" y="5032"/>
                    <a:pt x="3357" y="5150"/>
                  </a:cubicBezTo>
                  <a:cubicBezTo>
                    <a:pt x="3204" y="5255"/>
                    <a:pt x="3023" y="5472"/>
                    <a:pt x="2829" y="5578"/>
                  </a:cubicBezTo>
                  <a:cubicBezTo>
                    <a:pt x="2667" y="5663"/>
                    <a:pt x="2105" y="5825"/>
                    <a:pt x="1974" y="5915"/>
                  </a:cubicBezTo>
                  <a:cubicBezTo>
                    <a:pt x="1846" y="6005"/>
                    <a:pt x="1846" y="6193"/>
                    <a:pt x="1777" y="6286"/>
                  </a:cubicBezTo>
                  <a:cubicBezTo>
                    <a:pt x="1690" y="6423"/>
                    <a:pt x="1368" y="6694"/>
                    <a:pt x="1318" y="6832"/>
                  </a:cubicBezTo>
                  <a:cubicBezTo>
                    <a:pt x="1265" y="6972"/>
                    <a:pt x="1621" y="7257"/>
                    <a:pt x="1377" y="7389"/>
                  </a:cubicBezTo>
                  <a:cubicBezTo>
                    <a:pt x="1221" y="7478"/>
                    <a:pt x="235" y="7603"/>
                    <a:pt x="132" y="7695"/>
                  </a:cubicBezTo>
                  <a:cubicBezTo>
                    <a:pt x="53" y="7764"/>
                    <a:pt x="522" y="7898"/>
                    <a:pt x="528" y="7969"/>
                  </a:cubicBezTo>
                  <a:cubicBezTo>
                    <a:pt x="528" y="8060"/>
                    <a:pt x="103" y="8237"/>
                    <a:pt x="63" y="8329"/>
                  </a:cubicBezTo>
                  <a:cubicBezTo>
                    <a:pt x="28" y="8435"/>
                    <a:pt x="269" y="8647"/>
                    <a:pt x="260" y="8754"/>
                  </a:cubicBezTo>
                  <a:cubicBezTo>
                    <a:pt x="260" y="8886"/>
                    <a:pt x="10" y="9147"/>
                    <a:pt x="0" y="9279"/>
                  </a:cubicBezTo>
                  <a:cubicBezTo>
                    <a:pt x="-9" y="9429"/>
                    <a:pt x="166" y="9729"/>
                    <a:pt x="191" y="9880"/>
                  </a:cubicBezTo>
                  <a:cubicBezTo>
                    <a:pt x="244" y="10095"/>
                    <a:pt x="235" y="10526"/>
                    <a:pt x="260" y="10743"/>
                  </a:cubicBezTo>
                  <a:cubicBezTo>
                    <a:pt x="288" y="10917"/>
                    <a:pt x="366" y="11267"/>
                    <a:pt x="391" y="11441"/>
                  </a:cubicBezTo>
                  <a:cubicBezTo>
                    <a:pt x="425" y="11610"/>
                    <a:pt x="347" y="11951"/>
                    <a:pt x="528" y="12119"/>
                  </a:cubicBezTo>
                  <a:cubicBezTo>
                    <a:pt x="590" y="12180"/>
                    <a:pt x="797" y="12304"/>
                    <a:pt x="987" y="12360"/>
                  </a:cubicBezTo>
                  <a:cubicBezTo>
                    <a:pt x="1221" y="12429"/>
                    <a:pt x="2086" y="12524"/>
                    <a:pt x="2233" y="12600"/>
                  </a:cubicBezTo>
                  <a:cubicBezTo>
                    <a:pt x="2458" y="12708"/>
                    <a:pt x="2017" y="12944"/>
                    <a:pt x="2036" y="13058"/>
                  </a:cubicBezTo>
                  <a:cubicBezTo>
                    <a:pt x="2070" y="13204"/>
                    <a:pt x="1930" y="13525"/>
                    <a:pt x="2501" y="13636"/>
                  </a:cubicBezTo>
                  <a:cubicBezTo>
                    <a:pt x="2682" y="13673"/>
                    <a:pt x="3332" y="13664"/>
                    <a:pt x="3557" y="13691"/>
                  </a:cubicBezTo>
                  <a:cubicBezTo>
                    <a:pt x="3913" y="13737"/>
                    <a:pt x="4406" y="13871"/>
                    <a:pt x="4543" y="13944"/>
                  </a:cubicBezTo>
                  <a:cubicBezTo>
                    <a:pt x="4777" y="14070"/>
                    <a:pt x="4372" y="14351"/>
                    <a:pt x="4606" y="14478"/>
                  </a:cubicBezTo>
                  <a:cubicBezTo>
                    <a:pt x="4699" y="14530"/>
                    <a:pt x="5168" y="14616"/>
                    <a:pt x="5333" y="14664"/>
                  </a:cubicBezTo>
                  <a:cubicBezTo>
                    <a:pt x="5574" y="14735"/>
                    <a:pt x="6067" y="14879"/>
                    <a:pt x="6189" y="14959"/>
                  </a:cubicBezTo>
                  <a:cubicBezTo>
                    <a:pt x="6360" y="15082"/>
                    <a:pt x="5980" y="15343"/>
                    <a:pt x="6248" y="15462"/>
                  </a:cubicBezTo>
                  <a:cubicBezTo>
                    <a:pt x="6517" y="15580"/>
                    <a:pt x="7840" y="15735"/>
                    <a:pt x="8231" y="15844"/>
                  </a:cubicBezTo>
                  <a:cubicBezTo>
                    <a:pt x="8543" y="15932"/>
                    <a:pt x="8783" y="16136"/>
                    <a:pt x="9080" y="16226"/>
                  </a:cubicBezTo>
                  <a:cubicBezTo>
                    <a:pt x="9433" y="16331"/>
                    <a:pt x="10638" y="16493"/>
                    <a:pt x="10863" y="16608"/>
                  </a:cubicBezTo>
                  <a:cubicBezTo>
                    <a:pt x="11069" y="16713"/>
                    <a:pt x="10594" y="16947"/>
                    <a:pt x="10732" y="17054"/>
                  </a:cubicBezTo>
                  <a:cubicBezTo>
                    <a:pt x="10925" y="17207"/>
                    <a:pt x="11999" y="17471"/>
                    <a:pt x="12374" y="17613"/>
                  </a:cubicBezTo>
                  <a:cubicBezTo>
                    <a:pt x="12680" y="17728"/>
                    <a:pt x="13273" y="17962"/>
                    <a:pt x="13492" y="18083"/>
                  </a:cubicBezTo>
                  <a:cubicBezTo>
                    <a:pt x="13804" y="18257"/>
                    <a:pt x="14116" y="18616"/>
                    <a:pt x="14347" y="18793"/>
                  </a:cubicBezTo>
                  <a:cubicBezTo>
                    <a:pt x="14572" y="18965"/>
                    <a:pt x="15147" y="19306"/>
                    <a:pt x="15334" y="19480"/>
                  </a:cubicBezTo>
                  <a:cubicBezTo>
                    <a:pt x="15496" y="19641"/>
                    <a:pt x="15777" y="19962"/>
                    <a:pt x="15796" y="20125"/>
                  </a:cubicBezTo>
                  <a:cubicBezTo>
                    <a:pt x="15802" y="20190"/>
                    <a:pt x="15602" y="20322"/>
                    <a:pt x="15665" y="20387"/>
                  </a:cubicBezTo>
                  <a:cubicBezTo>
                    <a:pt x="15721" y="20460"/>
                    <a:pt x="16196" y="20588"/>
                    <a:pt x="16283" y="20661"/>
                  </a:cubicBezTo>
                  <a:cubicBezTo>
                    <a:pt x="16371" y="20718"/>
                    <a:pt x="16358" y="20840"/>
                    <a:pt x="16383" y="20900"/>
                  </a:cubicBezTo>
                  <a:cubicBezTo>
                    <a:pt x="16433" y="20999"/>
                    <a:pt x="16427" y="21198"/>
                    <a:pt x="16583" y="21294"/>
                  </a:cubicBezTo>
                  <a:cubicBezTo>
                    <a:pt x="16658" y="21343"/>
                    <a:pt x="16876" y="21444"/>
                    <a:pt x="17120" y="21480"/>
                  </a:cubicBezTo>
                  <a:cubicBezTo>
                    <a:pt x="17326" y="21511"/>
                    <a:pt x="17969" y="21573"/>
                    <a:pt x="18200" y="2154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2" name="Shape 4661"/>
            <p:cNvSpPr/>
            <p:nvPr/>
          </p:nvSpPr>
          <p:spPr>
            <a:xfrm>
              <a:off x="5361734" y="6006063"/>
              <a:ext cx="77457" cy="467339"/>
            </a:xfrm>
            <a:custGeom>
              <a:avLst/>
              <a:gdLst/>
              <a:ahLst/>
              <a:cxnLst>
                <a:cxn ang="0">
                  <a:pos x="wd2" y="hd2"/>
                </a:cxn>
                <a:cxn ang="5400000">
                  <a:pos x="wd2" y="hd2"/>
                </a:cxn>
                <a:cxn ang="10800000">
                  <a:pos x="wd2" y="hd2"/>
                </a:cxn>
                <a:cxn ang="16200000">
                  <a:pos x="wd2" y="hd2"/>
                </a:cxn>
              </a:cxnLst>
              <a:rect l="0" t="0" r="r" b="b"/>
              <a:pathLst>
                <a:path w="21523" h="21552" extrusionOk="0">
                  <a:moveTo>
                    <a:pt x="18200" y="21546"/>
                  </a:moveTo>
                  <a:cubicBezTo>
                    <a:pt x="18656" y="21488"/>
                    <a:pt x="18094" y="21257"/>
                    <a:pt x="18057" y="21161"/>
                  </a:cubicBezTo>
                  <a:cubicBezTo>
                    <a:pt x="17969" y="20981"/>
                    <a:pt x="17832" y="20625"/>
                    <a:pt x="17707" y="20446"/>
                  </a:cubicBezTo>
                  <a:cubicBezTo>
                    <a:pt x="17463" y="20076"/>
                    <a:pt x="16945" y="19337"/>
                    <a:pt x="16470" y="18974"/>
                  </a:cubicBezTo>
                  <a:cubicBezTo>
                    <a:pt x="16133" y="18708"/>
                    <a:pt x="15097" y="18199"/>
                    <a:pt x="14647" y="17938"/>
                  </a:cubicBezTo>
                  <a:cubicBezTo>
                    <a:pt x="14279" y="17733"/>
                    <a:pt x="13598" y="17311"/>
                    <a:pt x="13205" y="17104"/>
                  </a:cubicBezTo>
                  <a:cubicBezTo>
                    <a:pt x="12661" y="16812"/>
                    <a:pt x="11450" y="16232"/>
                    <a:pt x="10838" y="15942"/>
                  </a:cubicBezTo>
                  <a:cubicBezTo>
                    <a:pt x="10426" y="15745"/>
                    <a:pt x="9601" y="15357"/>
                    <a:pt x="9164" y="15163"/>
                  </a:cubicBezTo>
                  <a:cubicBezTo>
                    <a:pt x="8612" y="14921"/>
                    <a:pt x="7410" y="14442"/>
                    <a:pt x="6888" y="14197"/>
                  </a:cubicBezTo>
                  <a:cubicBezTo>
                    <a:pt x="6429" y="13978"/>
                    <a:pt x="5602" y="13535"/>
                    <a:pt x="5211" y="13312"/>
                  </a:cubicBezTo>
                  <a:cubicBezTo>
                    <a:pt x="4743" y="13039"/>
                    <a:pt x="3825" y="12486"/>
                    <a:pt x="3488" y="12206"/>
                  </a:cubicBezTo>
                  <a:cubicBezTo>
                    <a:pt x="3029" y="11827"/>
                    <a:pt x="2345" y="11060"/>
                    <a:pt x="2149" y="10675"/>
                  </a:cubicBezTo>
                  <a:cubicBezTo>
                    <a:pt x="1992" y="10348"/>
                    <a:pt x="1949" y="9692"/>
                    <a:pt x="1958" y="9365"/>
                  </a:cubicBezTo>
                  <a:cubicBezTo>
                    <a:pt x="1964" y="9111"/>
                    <a:pt x="2008" y="8607"/>
                    <a:pt x="2149" y="8356"/>
                  </a:cubicBezTo>
                  <a:cubicBezTo>
                    <a:pt x="2355" y="8016"/>
                    <a:pt x="3101" y="7342"/>
                    <a:pt x="3488" y="7004"/>
                  </a:cubicBezTo>
                  <a:cubicBezTo>
                    <a:pt x="3947" y="6603"/>
                    <a:pt x="4890" y="5798"/>
                    <a:pt x="5608" y="5407"/>
                  </a:cubicBezTo>
                  <a:cubicBezTo>
                    <a:pt x="6223" y="5079"/>
                    <a:pt x="7875" y="4445"/>
                    <a:pt x="8671" y="4129"/>
                  </a:cubicBezTo>
                  <a:cubicBezTo>
                    <a:pt x="9539" y="3783"/>
                    <a:pt x="11325" y="3095"/>
                    <a:pt x="12274" y="2753"/>
                  </a:cubicBezTo>
                  <a:cubicBezTo>
                    <a:pt x="12936" y="2512"/>
                    <a:pt x="14235" y="2031"/>
                    <a:pt x="15034" y="1803"/>
                  </a:cubicBezTo>
                  <a:cubicBezTo>
                    <a:pt x="15759" y="1596"/>
                    <a:pt x="17495" y="1215"/>
                    <a:pt x="18294" y="1017"/>
                  </a:cubicBezTo>
                  <a:cubicBezTo>
                    <a:pt x="18875" y="873"/>
                    <a:pt x="19917" y="570"/>
                    <a:pt x="20567" y="434"/>
                  </a:cubicBezTo>
                  <a:cubicBezTo>
                    <a:pt x="20779" y="390"/>
                    <a:pt x="21429" y="325"/>
                    <a:pt x="21504" y="269"/>
                  </a:cubicBezTo>
                  <a:cubicBezTo>
                    <a:pt x="21591" y="201"/>
                    <a:pt x="21379" y="33"/>
                    <a:pt x="20992" y="5"/>
                  </a:cubicBezTo>
                  <a:cubicBezTo>
                    <a:pt x="20554" y="-27"/>
                    <a:pt x="19680" y="111"/>
                    <a:pt x="19218" y="138"/>
                  </a:cubicBezTo>
                  <a:cubicBezTo>
                    <a:pt x="18818" y="157"/>
                    <a:pt x="17982" y="177"/>
                    <a:pt x="17576" y="191"/>
                  </a:cubicBezTo>
                  <a:cubicBezTo>
                    <a:pt x="17039" y="207"/>
                    <a:pt x="15858" y="196"/>
                    <a:pt x="15465" y="257"/>
                  </a:cubicBezTo>
                  <a:cubicBezTo>
                    <a:pt x="15265" y="288"/>
                    <a:pt x="15047" y="395"/>
                    <a:pt x="15209" y="431"/>
                  </a:cubicBezTo>
                  <a:cubicBezTo>
                    <a:pt x="15384" y="475"/>
                    <a:pt x="16139" y="449"/>
                    <a:pt x="16452" y="453"/>
                  </a:cubicBezTo>
                  <a:cubicBezTo>
                    <a:pt x="16720" y="457"/>
                    <a:pt x="17345" y="430"/>
                    <a:pt x="17507" y="463"/>
                  </a:cubicBezTo>
                  <a:cubicBezTo>
                    <a:pt x="17794" y="522"/>
                    <a:pt x="17438" y="693"/>
                    <a:pt x="17239" y="760"/>
                  </a:cubicBezTo>
                  <a:cubicBezTo>
                    <a:pt x="16933" y="863"/>
                    <a:pt x="15771" y="1007"/>
                    <a:pt x="15334" y="1098"/>
                  </a:cubicBezTo>
                  <a:cubicBezTo>
                    <a:pt x="14909" y="1186"/>
                    <a:pt x="14185" y="1373"/>
                    <a:pt x="13823" y="1470"/>
                  </a:cubicBezTo>
                  <a:cubicBezTo>
                    <a:pt x="13579" y="1532"/>
                    <a:pt x="13155" y="1661"/>
                    <a:pt x="12899" y="1721"/>
                  </a:cubicBezTo>
                  <a:cubicBezTo>
                    <a:pt x="12586" y="1796"/>
                    <a:pt x="11743" y="1920"/>
                    <a:pt x="11518" y="2004"/>
                  </a:cubicBezTo>
                  <a:cubicBezTo>
                    <a:pt x="11312" y="2077"/>
                    <a:pt x="11269" y="2243"/>
                    <a:pt x="11181" y="2321"/>
                  </a:cubicBezTo>
                  <a:cubicBezTo>
                    <a:pt x="11138" y="2374"/>
                    <a:pt x="11200" y="2497"/>
                    <a:pt x="10988" y="2538"/>
                  </a:cubicBezTo>
                  <a:cubicBezTo>
                    <a:pt x="10825" y="2574"/>
                    <a:pt x="10195" y="2574"/>
                    <a:pt x="10001" y="2606"/>
                  </a:cubicBezTo>
                  <a:cubicBezTo>
                    <a:pt x="9776" y="2641"/>
                    <a:pt x="9576" y="2743"/>
                    <a:pt x="9477" y="2791"/>
                  </a:cubicBezTo>
                  <a:cubicBezTo>
                    <a:pt x="9252" y="2906"/>
                    <a:pt x="9270" y="3167"/>
                    <a:pt x="8890" y="3271"/>
                  </a:cubicBezTo>
                  <a:cubicBezTo>
                    <a:pt x="8715" y="3315"/>
                    <a:pt x="8084" y="3359"/>
                    <a:pt x="7894" y="3403"/>
                  </a:cubicBezTo>
                  <a:cubicBezTo>
                    <a:pt x="7538" y="3483"/>
                    <a:pt x="7253" y="3681"/>
                    <a:pt x="7044" y="3773"/>
                  </a:cubicBezTo>
                  <a:cubicBezTo>
                    <a:pt x="6716" y="3915"/>
                    <a:pt x="6179" y="4211"/>
                    <a:pt x="5720" y="4342"/>
                  </a:cubicBezTo>
                  <a:cubicBezTo>
                    <a:pt x="5402" y="4438"/>
                    <a:pt x="4381" y="4583"/>
                    <a:pt x="4078" y="4679"/>
                  </a:cubicBezTo>
                  <a:cubicBezTo>
                    <a:pt x="3756" y="4788"/>
                    <a:pt x="3513" y="5032"/>
                    <a:pt x="3357" y="5150"/>
                  </a:cubicBezTo>
                  <a:cubicBezTo>
                    <a:pt x="3204" y="5255"/>
                    <a:pt x="3023" y="5472"/>
                    <a:pt x="2829" y="5578"/>
                  </a:cubicBezTo>
                  <a:cubicBezTo>
                    <a:pt x="2667" y="5663"/>
                    <a:pt x="2105" y="5825"/>
                    <a:pt x="1974" y="5915"/>
                  </a:cubicBezTo>
                  <a:cubicBezTo>
                    <a:pt x="1846" y="6005"/>
                    <a:pt x="1846" y="6193"/>
                    <a:pt x="1777" y="6286"/>
                  </a:cubicBezTo>
                  <a:cubicBezTo>
                    <a:pt x="1690" y="6423"/>
                    <a:pt x="1368" y="6694"/>
                    <a:pt x="1318" y="6832"/>
                  </a:cubicBezTo>
                  <a:cubicBezTo>
                    <a:pt x="1265" y="6972"/>
                    <a:pt x="1621" y="7257"/>
                    <a:pt x="1377" y="7389"/>
                  </a:cubicBezTo>
                  <a:cubicBezTo>
                    <a:pt x="1221" y="7478"/>
                    <a:pt x="235" y="7603"/>
                    <a:pt x="132" y="7695"/>
                  </a:cubicBezTo>
                  <a:cubicBezTo>
                    <a:pt x="53" y="7764"/>
                    <a:pt x="522" y="7898"/>
                    <a:pt x="528" y="7969"/>
                  </a:cubicBezTo>
                  <a:cubicBezTo>
                    <a:pt x="528" y="8060"/>
                    <a:pt x="103" y="8237"/>
                    <a:pt x="63" y="8329"/>
                  </a:cubicBezTo>
                  <a:cubicBezTo>
                    <a:pt x="28" y="8435"/>
                    <a:pt x="269" y="8647"/>
                    <a:pt x="260" y="8754"/>
                  </a:cubicBezTo>
                  <a:cubicBezTo>
                    <a:pt x="260" y="8886"/>
                    <a:pt x="10" y="9147"/>
                    <a:pt x="0" y="9279"/>
                  </a:cubicBezTo>
                  <a:cubicBezTo>
                    <a:pt x="-9" y="9429"/>
                    <a:pt x="166" y="9729"/>
                    <a:pt x="191" y="9880"/>
                  </a:cubicBezTo>
                  <a:cubicBezTo>
                    <a:pt x="244" y="10095"/>
                    <a:pt x="235" y="10526"/>
                    <a:pt x="260" y="10743"/>
                  </a:cubicBezTo>
                  <a:cubicBezTo>
                    <a:pt x="288" y="10917"/>
                    <a:pt x="366" y="11267"/>
                    <a:pt x="391" y="11441"/>
                  </a:cubicBezTo>
                  <a:cubicBezTo>
                    <a:pt x="425" y="11610"/>
                    <a:pt x="347" y="11951"/>
                    <a:pt x="528" y="12119"/>
                  </a:cubicBezTo>
                  <a:cubicBezTo>
                    <a:pt x="590" y="12180"/>
                    <a:pt x="797" y="12304"/>
                    <a:pt x="987" y="12360"/>
                  </a:cubicBezTo>
                  <a:cubicBezTo>
                    <a:pt x="1221" y="12429"/>
                    <a:pt x="2086" y="12524"/>
                    <a:pt x="2233" y="12600"/>
                  </a:cubicBezTo>
                  <a:cubicBezTo>
                    <a:pt x="2458" y="12708"/>
                    <a:pt x="2017" y="12944"/>
                    <a:pt x="2033" y="13058"/>
                  </a:cubicBezTo>
                  <a:cubicBezTo>
                    <a:pt x="2070" y="13204"/>
                    <a:pt x="1930" y="13525"/>
                    <a:pt x="2501" y="13636"/>
                  </a:cubicBezTo>
                  <a:cubicBezTo>
                    <a:pt x="2682" y="13673"/>
                    <a:pt x="3332" y="13664"/>
                    <a:pt x="3557" y="13691"/>
                  </a:cubicBezTo>
                  <a:cubicBezTo>
                    <a:pt x="3913" y="13737"/>
                    <a:pt x="4406" y="13871"/>
                    <a:pt x="4543" y="13944"/>
                  </a:cubicBezTo>
                  <a:cubicBezTo>
                    <a:pt x="4777" y="14070"/>
                    <a:pt x="4372" y="14351"/>
                    <a:pt x="4606" y="14478"/>
                  </a:cubicBezTo>
                  <a:cubicBezTo>
                    <a:pt x="4699" y="14530"/>
                    <a:pt x="5168" y="14616"/>
                    <a:pt x="5330" y="14664"/>
                  </a:cubicBezTo>
                  <a:cubicBezTo>
                    <a:pt x="5574" y="14735"/>
                    <a:pt x="6067" y="14879"/>
                    <a:pt x="6189" y="14959"/>
                  </a:cubicBezTo>
                  <a:cubicBezTo>
                    <a:pt x="6360" y="15082"/>
                    <a:pt x="5980" y="15343"/>
                    <a:pt x="6248" y="15462"/>
                  </a:cubicBezTo>
                  <a:cubicBezTo>
                    <a:pt x="6517" y="15580"/>
                    <a:pt x="7840" y="15735"/>
                    <a:pt x="8231" y="15844"/>
                  </a:cubicBezTo>
                  <a:cubicBezTo>
                    <a:pt x="8543" y="15932"/>
                    <a:pt x="8783" y="16136"/>
                    <a:pt x="9080" y="16226"/>
                  </a:cubicBezTo>
                  <a:cubicBezTo>
                    <a:pt x="9433" y="16331"/>
                    <a:pt x="10638" y="16493"/>
                    <a:pt x="10863" y="16608"/>
                  </a:cubicBezTo>
                  <a:cubicBezTo>
                    <a:pt x="11069" y="16713"/>
                    <a:pt x="10594" y="16947"/>
                    <a:pt x="10732" y="17054"/>
                  </a:cubicBezTo>
                  <a:cubicBezTo>
                    <a:pt x="10925" y="17207"/>
                    <a:pt x="11999" y="17471"/>
                    <a:pt x="12374" y="17613"/>
                  </a:cubicBezTo>
                  <a:cubicBezTo>
                    <a:pt x="12680" y="17728"/>
                    <a:pt x="13273" y="17962"/>
                    <a:pt x="13492" y="18083"/>
                  </a:cubicBezTo>
                  <a:cubicBezTo>
                    <a:pt x="13804" y="18257"/>
                    <a:pt x="14116" y="18616"/>
                    <a:pt x="14347" y="18793"/>
                  </a:cubicBezTo>
                  <a:cubicBezTo>
                    <a:pt x="14572" y="18965"/>
                    <a:pt x="15147" y="19306"/>
                    <a:pt x="15334" y="19480"/>
                  </a:cubicBezTo>
                  <a:cubicBezTo>
                    <a:pt x="15496" y="19641"/>
                    <a:pt x="15777" y="19962"/>
                    <a:pt x="15796" y="20125"/>
                  </a:cubicBezTo>
                  <a:cubicBezTo>
                    <a:pt x="15802" y="20190"/>
                    <a:pt x="15602" y="20322"/>
                    <a:pt x="15665" y="20387"/>
                  </a:cubicBezTo>
                  <a:cubicBezTo>
                    <a:pt x="15721" y="20460"/>
                    <a:pt x="16196" y="20588"/>
                    <a:pt x="16283" y="20661"/>
                  </a:cubicBezTo>
                  <a:cubicBezTo>
                    <a:pt x="16371" y="20718"/>
                    <a:pt x="16358" y="20840"/>
                    <a:pt x="16383" y="20900"/>
                  </a:cubicBezTo>
                  <a:cubicBezTo>
                    <a:pt x="16433" y="20999"/>
                    <a:pt x="16427" y="21198"/>
                    <a:pt x="16583" y="21294"/>
                  </a:cubicBezTo>
                  <a:cubicBezTo>
                    <a:pt x="16658" y="21343"/>
                    <a:pt x="16876" y="21444"/>
                    <a:pt x="17120" y="21480"/>
                  </a:cubicBezTo>
                  <a:cubicBezTo>
                    <a:pt x="17326" y="21511"/>
                    <a:pt x="17969" y="21573"/>
                    <a:pt x="18200" y="2154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3" name="Shape 4662"/>
            <p:cNvSpPr/>
            <p:nvPr/>
          </p:nvSpPr>
          <p:spPr>
            <a:xfrm>
              <a:off x="5430770" y="5844981"/>
              <a:ext cx="140544" cy="129825"/>
            </a:xfrm>
            <a:custGeom>
              <a:avLst/>
              <a:gdLst/>
              <a:ahLst/>
              <a:cxnLst>
                <a:cxn ang="0">
                  <a:pos x="wd2" y="hd2"/>
                </a:cxn>
                <a:cxn ang="5400000">
                  <a:pos x="wd2" y="hd2"/>
                </a:cxn>
                <a:cxn ang="10800000">
                  <a:pos x="wd2" y="hd2"/>
                </a:cxn>
                <a:cxn ang="16200000">
                  <a:pos x="wd2" y="hd2"/>
                </a:cxn>
              </a:cxnLst>
              <a:rect l="0" t="0" r="r" b="b"/>
              <a:pathLst>
                <a:path w="21470" h="21500" extrusionOk="0">
                  <a:moveTo>
                    <a:pt x="21469" y="839"/>
                  </a:moveTo>
                  <a:cubicBezTo>
                    <a:pt x="21456" y="1271"/>
                    <a:pt x="20851" y="1948"/>
                    <a:pt x="20549" y="2223"/>
                  </a:cubicBezTo>
                  <a:cubicBezTo>
                    <a:pt x="19691" y="3009"/>
                    <a:pt x="17470" y="3738"/>
                    <a:pt x="16509" y="4367"/>
                  </a:cubicBezTo>
                  <a:cubicBezTo>
                    <a:pt x="15723" y="4881"/>
                    <a:pt x="14274" y="6090"/>
                    <a:pt x="13549" y="6700"/>
                  </a:cubicBezTo>
                  <a:cubicBezTo>
                    <a:pt x="12516" y="7545"/>
                    <a:pt x="10463" y="9257"/>
                    <a:pt x="9509" y="10195"/>
                  </a:cubicBezTo>
                  <a:cubicBezTo>
                    <a:pt x="8843" y="10842"/>
                    <a:pt x="7635" y="12272"/>
                    <a:pt x="7010" y="12960"/>
                  </a:cubicBezTo>
                  <a:cubicBezTo>
                    <a:pt x="6509" y="13515"/>
                    <a:pt x="5510" y="14624"/>
                    <a:pt x="5001" y="15167"/>
                  </a:cubicBezTo>
                  <a:cubicBezTo>
                    <a:pt x="4610" y="15587"/>
                    <a:pt x="3790" y="16369"/>
                    <a:pt x="3426" y="16812"/>
                  </a:cubicBezTo>
                  <a:cubicBezTo>
                    <a:pt x="3137" y="17165"/>
                    <a:pt x="2629" y="17921"/>
                    <a:pt x="2396" y="18315"/>
                  </a:cubicBezTo>
                  <a:cubicBezTo>
                    <a:pt x="2128" y="18766"/>
                    <a:pt x="1702" y="19741"/>
                    <a:pt x="1442" y="20195"/>
                  </a:cubicBezTo>
                  <a:cubicBezTo>
                    <a:pt x="1256" y="20530"/>
                    <a:pt x="975" y="21378"/>
                    <a:pt x="631" y="21490"/>
                  </a:cubicBezTo>
                  <a:cubicBezTo>
                    <a:pt x="477" y="21542"/>
                    <a:pt x="103" y="21382"/>
                    <a:pt x="34" y="21226"/>
                  </a:cubicBezTo>
                  <a:cubicBezTo>
                    <a:pt x="-117" y="20891"/>
                    <a:pt x="278" y="20128"/>
                    <a:pt x="415" y="19789"/>
                  </a:cubicBezTo>
                  <a:cubicBezTo>
                    <a:pt x="501" y="19566"/>
                    <a:pt x="714" y="19149"/>
                    <a:pt x="848" y="18959"/>
                  </a:cubicBezTo>
                  <a:cubicBezTo>
                    <a:pt x="988" y="18762"/>
                    <a:pt x="1404" y="18483"/>
                    <a:pt x="1500" y="18256"/>
                  </a:cubicBezTo>
                  <a:cubicBezTo>
                    <a:pt x="1661" y="17876"/>
                    <a:pt x="1572" y="16998"/>
                    <a:pt x="1610" y="16581"/>
                  </a:cubicBezTo>
                  <a:cubicBezTo>
                    <a:pt x="1623" y="16391"/>
                    <a:pt x="1575" y="15963"/>
                    <a:pt x="1689" y="15815"/>
                  </a:cubicBezTo>
                  <a:cubicBezTo>
                    <a:pt x="1854" y="15614"/>
                    <a:pt x="2427" y="15658"/>
                    <a:pt x="2643" y="15520"/>
                  </a:cubicBezTo>
                  <a:cubicBezTo>
                    <a:pt x="2846" y="15390"/>
                    <a:pt x="3213" y="15018"/>
                    <a:pt x="3316" y="14780"/>
                  </a:cubicBezTo>
                  <a:cubicBezTo>
                    <a:pt x="3398" y="14598"/>
                    <a:pt x="3302" y="14136"/>
                    <a:pt x="3398" y="13961"/>
                  </a:cubicBezTo>
                  <a:cubicBezTo>
                    <a:pt x="3536" y="13704"/>
                    <a:pt x="4092" y="13481"/>
                    <a:pt x="4291" y="13288"/>
                  </a:cubicBezTo>
                  <a:cubicBezTo>
                    <a:pt x="4445" y="13135"/>
                    <a:pt x="4771" y="12822"/>
                    <a:pt x="4833" y="12607"/>
                  </a:cubicBezTo>
                  <a:cubicBezTo>
                    <a:pt x="4943" y="12275"/>
                    <a:pt x="4672" y="11527"/>
                    <a:pt x="4782" y="11192"/>
                  </a:cubicBezTo>
                  <a:cubicBezTo>
                    <a:pt x="4833" y="11043"/>
                    <a:pt x="5046" y="10753"/>
                    <a:pt x="5190" y="10727"/>
                  </a:cubicBezTo>
                  <a:cubicBezTo>
                    <a:pt x="5376" y="10686"/>
                    <a:pt x="5716" y="10965"/>
                    <a:pt x="5867" y="11077"/>
                  </a:cubicBezTo>
                  <a:cubicBezTo>
                    <a:pt x="6007" y="11181"/>
                    <a:pt x="6189" y="11542"/>
                    <a:pt x="6358" y="11572"/>
                  </a:cubicBezTo>
                  <a:cubicBezTo>
                    <a:pt x="6557" y="11620"/>
                    <a:pt x="6982" y="11412"/>
                    <a:pt x="7120" y="11256"/>
                  </a:cubicBezTo>
                  <a:cubicBezTo>
                    <a:pt x="7278" y="11077"/>
                    <a:pt x="7442" y="10563"/>
                    <a:pt x="7415" y="10310"/>
                  </a:cubicBezTo>
                  <a:cubicBezTo>
                    <a:pt x="7394" y="10109"/>
                    <a:pt x="7003" y="9815"/>
                    <a:pt x="7010" y="9607"/>
                  </a:cubicBezTo>
                  <a:cubicBezTo>
                    <a:pt x="7013" y="9268"/>
                    <a:pt x="7459" y="8691"/>
                    <a:pt x="7710" y="8490"/>
                  </a:cubicBezTo>
                  <a:cubicBezTo>
                    <a:pt x="7882" y="8349"/>
                    <a:pt x="8318" y="8237"/>
                    <a:pt x="8527" y="8196"/>
                  </a:cubicBezTo>
                  <a:cubicBezTo>
                    <a:pt x="8812" y="8137"/>
                    <a:pt x="9392" y="8204"/>
                    <a:pt x="9663" y="8137"/>
                  </a:cubicBezTo>
                  <a:cubicBezTo>
                    <a:pt x="9921" y="8070"/>
                    <a:pt x="10408" y="7865"/>
                    <a:pt x="10614" y="7694"/>
                  </a:cubicBezTo>
                  <a:cubicBezTo>
                    <a:pt x="10848" y="7501"/>
                    <a:pt x="11105" y="6901"/>
                    <a:pt x="11322" y="6700"/>
                  </a:cubicBezTo>
                  <a:cubicBezTo>
                    <a:pt x="11479" y="6544"/>
                    <a:pt x="11905" y="6406"/>
                    <a:pt x="12056" y="6250"/>
                  </a:cubicBezTo>
                  <a:cubicBezTo>
                    <a:pt x="12248" y="6057"/>
                    <a:pt x="12465" y="5495"/>
                    <a:pt x="12654" y="5286"/>
                  </a:cubicBezTo>
                  <a:cubicBezTo>
                    <a:pt x="12897" y="5007"/>
                    <a:pt x="13525" y="4646"/>
                    <a:pt x="13793" y="4400"/>
                  </a:cubicBezTo>
                  <a:cubicBezTo>
                    <a:pt x="14020" y="4188"/>
                    <a:pt x="14373" y="3638"/>
                    <a:pt x="14634" y="3492"/>
                  </a:cubicBezTo>
                  <a:cubicBezTo>
                    <a:pt x="14809" y="3384"/>
                    <a:pt x="15235" y="3384"/>
                    <a:pt x="15420" y="3310"/>
                  </a:cubicBezTo>
                  <a:cubicBezTo>
                    <a:pt x="15839" y="3150"/>
                    <a:pt x="16615" y="2677"/>
                    <a:pt x="16993" y="2428"/>
                  </a:cubicBezTo>
                  <a:cubicBezTo>
                    <a:pt x="17254" y="2264"/>
                    <a:pt x="17683" y="1780"/>
                    <a:pt x="17968" y="1691"/>
                  </a:cubicBezTo>
                  <a:cubicBezTo>
                    <a:pt x="18187" y="1624"/>
                    <a:pt x="18647" y="1807"/>
                    <a:pt x="18867" y="1754"/>
                  </a:cubicBezTo>
                  <a:cubicBezTo>
                    <a:pt x="19128" y="1687"/>
                    <a:pt x="19626" y="1397"/>
                    <a:pt x="19815" y="1192"/>
                  </a:cubicBezTo>
                  <a:cubicBezTo>
                    <a:pt x="19986" y="1006"/>
                    <a:pt x="20096" y="448"/>
                    <a:pt x="20281" y="277"/>
                  </a:cubicBezTo>
                  <a:cubicBezTo>
                    <a:pt x="20429" y="143"/>
                    <a:pt x="20831" y="-58"/>
                    <a:pt x="21009" y="16"/>
                  </a:cubicBezTo>
                  <a:cubicBezTo>
                    <a:pt x="21219" y="98"/>
                    <a:pt x="21483" y="604"/>
                    <a:pt x="21469" y="83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4" name="Shape 4663"/>
            <p:cNvSpPr/>
            <p:nvPr/>
          </p:nvSpPr>
          <p:spPr>
            <a:xfrm>
              <a:off x="5430770" y="5844981"/>
              <a:ext cx="140544" cy="129825"/>
            </a:xfrm>
            <a:custGeom>
              <a:avLst/>
              <a:gdLst/>
              <a:ahLst/>
              <a:cxnLst>
                <a:cxn ang="0">
                  <a:pos x="wd2" y="hd2"/>
                </a:cxn>
                <a:cxn ang="5400000">
                  <a:pos x="wd2" y="hd2"/>
                </a:cxn>
                <a:cxn ang="10800000">
                  <a:pos x="wd2" y="hd2"/>
                </a:cxn>
                <a:cxn ang="16200000">
                  <a:pos x="wd2" y="hd2"/>
                </a:cxn>
              </a:cxnLst>
              <a:rect l="0" t="0" r="r" b="b"/>
              <a:pathLst>
                <a:path w="21470" h="21500" extrusionOk="0">
                  <a:moveTo>
                    <a:pt x="21469" y="839"/>
                  </a:moveTo>
                  <a:cubicBezTo>
                    <a:pt x="21456" y="1271"/>
                    <a:pt x="20851" y="1948"/>
                    <a:pt x="20549" y="2223"/>
                  </a:cubicBezTo>
                  <a:cubicBezTo>
                    <a:pt x="19691" y="3009"/>
                    <a:pt x="17470" y="3738"/>
                    <a:pt x="16509" y="4367"/>
                  </a:cubicBezTo>
                  <a:cubicBezTo>
                    <a:pt x="15723" y="4881"/>
                    <a:pt x="14274" y="6090"/>
                    <a:pt x="13549" y="6700"/>
                  </a:cubicBezTo>
                  <a:cubicBezTo>
                    <a:pt x="12516" y="7545"/>
                    <a:pt x="10463" y="9257"/>
                    <a:pt x="9509" y="10195"/>
                  </a:cubicBezTo>
                  <a:cubicBezTo>
                    <a:pt x="8843" y="10842"/>
                    <a:pt x="7635" y="12272"/>
                    <a:pt x="7010" y="12960"/>
                  </a:cubicBezTo>
                  <a:cubicBezTo>
                    <a:pt x="6509" y="13515"/>
                    <a:pt x="5510" y="14624"/>
                    <a:pt x="5001" y="15167"/>
                  </a:cubicBezTo>
                  <a:cubicBezTo>
                    <a:pt x="4610" y="15587"/>
                    <a:pt x="3790" y="16369"/>
                    <a:pt x="3426" y="16812"/>
                  </a:cubicBezTo>
                  <a:cubicBezTo>
                    <a:pt x="3137" y="17165"/>
                    <a:pt x="2629" y="17921"/>
                    <a:pt x="2396" y="18315"/>
                  </a:cubicBezTo>
                  <a:cubicBezTo>
                    <a:pt x="2128" y="18769"/>
                    <a:pt x="1702" y="19741"/>
                    <a:pt x="1442" y="20195"/>
                  </a:cubicBezTo>
                  <a:cubicBezTo>
                    <a:pt x="1256" y="20530"/>
                    <a:pt x="975" y="21378"/>
                    <a:pt x="631" y="21490"/>
                  </a:cubicBezTo>
                  <a:cubicBezTo>
                    <a:pt x="477" y="21542"/>
                    <a:pt x="103" y="21382"/>
                    <a:pt x="34" y="21226"/>
                  </a:cubicBezTo>
                  <a:cubicBezTo>
                    <a:pt x="-117" y="20891"/>
                    <a:pt x="278" y="20128"/>
                    <a:pt x="415" y="19789"/>
                  </a:cubicBezTo>
                  <a:cubicBezTo>
                    <a:pt x="501" y="19566"/>
                    <a:pt x="714" y="19149"/>
                    <a:pt x="848" y="18959"/>
                  </a:cubicBezTo>
                  <a:cubicBezTo>
                    <a:pt x="988" y="18762"/>
                    <a:pt x="1404" y="18483"/>
                    <a:pt x="1500" y="18256"/>
                  </a:cubicBezTo>
                  <a:cubicBezTo>
                    <a:pt x="1661" y="17876"/>
                    <a:pt x="1572" y="16998"/>
                    <a:pt x="1610" y="16581"/>
                  </a:cubicBezTo>
                  <a:cubicBezTo>
                    <a:pt x="1623" y="16391"/>
                    <a:pt x="1575" y="15963"/>
                    <a:pt x="1689" y="15815"/>
                  </a:cubicBezTo>
                  <a:cubicBezTo>
                    <a:pt x="1854" y="15614"/>
                    <a:pt x="2427" y="15658"/>
                    <a:pt x="2643" y="15520"/>
                  </a:cubicBezTo>
                  <a:cubicBezTo>
                    <a:pt x="2846" y="15390"/>
                    <a:pt x="3213" y="15018"/>
                    <a:pt x="3316" y="14780"/>
                  </a:cubicBezTo>
                  <a:cubicBezTo>
                    <a:pt x="3398" y="14598"/>
                    <a:pt x="3302" y="14136"/>
                    <a:pt x="3398" y="13961"/>
                  </a:cubicBezTo>
                  <a:cubicBezTo>
                    <a:pt x="3536" y="13704"/>
                    <a:pt x="4092" y="13481"/>
                    <a:pt x="4291" y="13288"/>
                  </a:cubicBezTo>
                  <a:cubicBezTo>
                    <a:pt x="4445" y="13135"/>
                    <a:pt x="4771" y="12822"/>
                    <a:pt x="4833" y="12607"/>
                  </a:cubicBezTo>
                  <a:cubicBezTo>
                    <a:pt x="4943" y="12275"/>
                    <a:pt x="4672" y="11527"/>
                    <a:pt x="4782" y="11192"/>
                  </a:cubicBezTo>
                  <a:cubicBezTo>
                    <a:pt x="4833" y="11043"/>
                    <a:pt x="5046" y="10753"/>
                    <a:pt x="5190" y="10727"/>
                  </a:cubicBezTo>
                  <a:cubicBezTo>
                    <a:pt x="5376" y="10686"/>
                    <a:pt x="5716" y="10965"/>
                    <a:pt x="5867" y="11077"/>
                  </a:cubicBezTo>
                  <a:cubicBezTo>
                    <a:pt x="6007" y="11181"/>
                    <a:pt x="6189" y="11542"/>
                    <a:pt x="6358" y="11572"/>
                  </a:cubicBezTo>
                  <a:cubicBezTo>
                    <a:pt x="6557" y="11620"/>
                    <a:pt x="6982" y="11412"/>
                    <a:pt x="7120" y="11256"/>
                  </a:cubicBezTo>
                  <a:cubicBezTo>
                    <a:pt x="7278" y="11077"/>
                    <a:pt x="7442" y="10563"/>
                    <a:pt x="7415" y="10310"/>
                  </a:cubicBezTo>
                  <a:cubicBezTo>
                    <a:pt x="7394" y="10109"/>
                    <a:pt x="7003" y="9815"/>
                    <a:pt x="7010" y="9607"/>
                  </a:cubicBezTo>
                  <a:cubicBezTo>
                    <a:pt x="7013" y="9268"/>
                    <a:pt x="7459" y="8691"/>
                    <a:pt x="7710" y="8490"/>
                  </a:cubicBezTo>
                  <a:cubicBezTo>
                    <a:pt x="7882" y="8349"/>
                    <a:pt x="8318" y="8237"/>
                    <a:pt x="8527" y="8196"/>
                  </a:cubicBezTo>
                  <a:cubicBezTo>
                    <a:pt x="8812" y="8137"/>
                    <a:pt x="9392" y="8204"/>
                    <a:pt x="9663" y="8137"/>
                  </a:cubicBezTo>
                  <a:cubicBezTo>
                    <a:pt x="9921" y="8070"/>
                    <a:pt x="10408" y="7865"/>
                    <a:pt x="10614" y="7694"/>
                  </a:cubicBezTo>
                  <a:cubicBezTo>
                    <a:pt x="10848" y="7501"/>
                    <a:pt x="11105" y="6901"/>
                    <a:pt x="11322" y="6700"/>
                  </a:cubicBezTo>
                  <a:cubicBezTo>
                    <a:pt x="11479" y="6544"/>
                    <a:pt x="11905" y="6406"/>
                    <a:pt x="12056" y="6250"/>
                  </a:cubicBezTo>
                  <a:cubicBezTo>
                    <a:pt x="12248" y="6057"/>
                    <a:pt x="12465" y="5495"/>
                    <a:pt x="12650" y="5286"/>
                  </a:cubicBezTo>
                  <a:cubicBezTo>
                    <a:pt x="12897" y="5007"/>
                    <a:pt x="13525" y="4646"/>
                    <a:pt x="13793" y="4400"/>
                  </a:cubicBezTo>
                  <a:cubicBezTo>
                    <a:pt x="14020" y="4188"/>
                    <a:pt x="14373" y="3638"/>
                    <a:pt x="14634" y="3492"/>
                  </a:cubicBezTo>
                  <a:cubicBezTo>
                    <a:pt x="14809" y="3384"/>
                    <a:pt x="15235" y="3384"/>
                    <a:pt x="15420" y="3310"/>
                  </a:cubicBezTo>
                  <a:cubicBezTo>
                    <a:pt x="15839" y="3150"/>
                    <a:pt x="16615" y="2677"/>
                    <a:pt x="16993" y="2428"/>
                  </a:cubicBezTo>
                  <a:cubicBezTo>
                    <a:pt x="17254" y="2264"/>
                    <a:pt x="17683" y="1780"/>
                    <a:pt x="17968" y="1691"/>
                  </a:cubicBezTo>
                  <a:cubicBezTo>
                    <a:pt x="18187" y="1624"/>
                    <a:pt x="18647" y="1807"/>
                    <a:pt x="18867" y="1754"/>
                  </a:cubicBezTo>
                  <a:cubicBezTo>
                    <a:pt x="19128" y="1687"/>
                    <a:pt x="19626" y="1397"/>
                    <a:pt x="19815" y="1192"/>
                  </a:cubicBezTo>
                  <a:cubicBezTo>
                    <a:pt x="19986" y="1006"/>
                    <a:pt x="20096" y="448"/>
                    <a:pt x="20281" y="277"/>
                  </a:cubicBezTo>
                  <a:cubicBezTo>
                    <a:pt x="20429" y="143"/>
                    <a:pt x="20831" y="-58"/>
                    <a:pt x="21009" y="16"/>
                  </a:cubicBezTo>
                  <a:cubicBezTo>
                    <a:pt x="21219" y="98"/>
                    <a:pt x="21483" y="604"/>
                    <a:pt x="21469" y="83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5" name="Shape 4664"/>
            <p:cNvSpPr/>
            <p:nvPr/>
          </p:nvSpPr>
          <p:spPr>
            <a:xfrm>
              <a:off x="3290678" y="3750913"/>
              <a:ext cx="2897908" cy="2765344"/>
            </a:xfrm>
            <a:custGeom>
              <a:avLst/>
              <a:gdLst/>
              <a:ahLst/>
              <a:cxnLst>
                <a:cxn ang="0">
                  <a:pos x="wd2" y="hd2"/>
                </a:cxn>
                <a:cxn ang="5400000">
                  <a:pos x="wd2" y="hd2"/>
                </a:cxn>
                <a:cxn ang="10800000">
                  <a:pos x="wd2" y="hd2"/>
                </a:cxn>
                <a:cxn ang="16200000">
                  <a:pos x="wd2" y="hd2"/>
                </a:cxn>
              </a:cxnLst>
              <a:rect l="0" t="0" r="r" b="b"/>
              <a:pathLst>
                <a:path w="21596" h="21599" extrusionOk="0">
                  <a:moveTo>
                    <a:pt x="6243" y="1"/>
                  </a:moveTo>
                  <a:lnTo>
                    <a:pt x="10869" y="86"/>
                  </a:lnTo>
                  <a:lnTo>
                    <a:pt x="10869" y="4036"/>
                  </a:lnTo>
                  <a:cubicBezTo>
                    <a:pt x="10869" y="4036"/>
                    <a:pt x="10898" y="4037"/>
                    <a:pt x="10907" y="4035"/>
                  </a:cubicBezTo>
                  <a:cubicBezTo>
                    <a:pt x="10917" y="4032"/>
                    <a:pt x="10935" y="4024"/>
                    <a:pt x="10943" y="4019"/>
                  </a:cubicBezTo>
                  <a:cubicBezTo>
                    <a:pt x="10949" y="4016"/>
                    <a:pt x="10957" y="4002"/>
                    <a:pt x="10964" y="4001"/>
                  </a:cubicBezTo>
                  <a:cubicBezTo>
                    <a:pt x="10975" y="4000"/>
                    <a:pt x="10995" y="4015"/>
                    <a:pt x="11005" y="4021"/>
                  </a:cubicBezTo>
                  <a:cubicBezTo>
                    <a:pt x="11014" y="4025"/>
                    <a:pt x="11033" y="4035"/>
                    <a:pt x="11041" y="4042"/>
                  </a:cubicBezTo>
                  <a:cubicBezTo>
                    <a:pt x="11048" y="4048"/>
                    <a:pt x="11058" y="4065"/>
                    <a:pt x="11063" y="4074"/>
                  </a:cubicBezTo>
                  <a:cubicBezTo>
                    <a:pt x="11070" y="4084"/>
                    <a:pt x="11077" y="4109"/>
                    <a:pt x="11084" y="4119"/>
                  </a:cubicBezTo>
                  <a:cubicBezTo>
                    <a:pt x="11093" y="4131"/>
                    <a:pt x="11118" y="4148"/>
                    <a:pt x="11128" y="4158"/>
                  </a:cubicBezTo>
                  <a:cubicBezTo>
                    <a:pt x="11138" y="4167"/>
                    <a:pt x="11158" y="4186"/>
                    <a:pt x="11167" y="4197"/>
                  </a:cubicBezTo>
                  <a:cubicBezTo>
                    <a:pt x="11176" y="4209"/>
                    <a:pt x="11190" y="4238"/>
                    <a:pt x="11200" y="4250"/>
                  </a:cubicBezTo>
                  <a:cubicBezTo>
                    <a:pt x="11209" y="4260"/>
                    <a:pt x="11230" y="4278"/>
                    <a:pt x="11241" y="4287"/>
                  </a:cubicBezTo>
                  <a:cubicBezTo>
                    <a:pt x="11254" y="4299"/>
                    <a:pt x="11284" y="4319"/>
                    <a:pt x="11297" y="4331"/>
                  </a:cubicBezTo>
                  <a:cubicBezTo>
                    <a:pt x="11307" y="4341"/>
                    <a:pt x="11327" y="4360"/>
                    <a:pt x="11335" y="4371"/>
                  </a:cubicBezTo>
                  <a:cubicBezTo>
                    <a:pt x="11342" y="4379"/>
                    <a:pt x="11349" y="4403"/>
                    <a:pt x="11359" y="4409"/>
                  </a:cubicBezTo>
                  <a:cubicBezTo>
                    <a:pt x="11366" y="4415"/>
                    <a:pt x="11386" y="4416"/>
                    <a:pt x="11395" y="4416"/>
                  </a:cubicBezTo>
                  <a:cubicBezTo>
                    <a:pt x="11404" y="4416"/>
                    <a:pt x="11423" y="4409"/>
                    <a:pt x="11433" y="4408"/>
                  </a:cubicBezTo>
                  <a:cubicBezTo>
                    <a:pt x="11446" y="4408"/>
                    <a:pt x="11471" y="4419"/>
                    <a:pt x="11484" y="4417"/>
                  </a:cubicBezTo>
                  <a:cubicBezTo>
                    <a:pt x="11493" y="4416"/>
                    <a:pt x="11512" y="4407"/>
                    <a:pt x="11519" y="4399"/>
                  </a:cubicBezTo>
                  <a:cubicBezTo>
                    <a:pt x="11525" y="4393"/>
                    <a:pt x="11530" y="4375"/>
                    <a:pt x="11533" y="4367"/>
                  </a:cubicBezTo>
                  <a:cubicBezTo>
                    <a:pt x="11536" y="4358"/>
                    <a:pt x="11537" y="4337"/>
                    <a:pt x="11544" y="4331"/>
                  </a:cubicBezTo>
                  <a:cubicBezTo>
                    <a:pt x="11553" y="4324"/>
                    <a:pt x="11578" y="4327"/>
                    <a:pt x="11589" y="4331"/>
                  </a:cubicBezTo>
                  <a:cubicBezTo>
                    <a:pt x="11596" y="4333"/>
                    <a:pt x="11606" y="4349"/>
                    <a:pt x="11614" y="4349"/>
                  </a:cubicBezTo>
                  <a:cubicBezTo>
                    <a:pt x="11620" y="4349"/>
                    <a:pt x="11628" y="4335"/>
                    <a:pt x="11635" y="4332"/>
                  </a:cubicBezTo>
                  <a:cubicBezTo>
                    <a:pt x="11643" y="4330"/>
                    <a:pt x="11662" y="4329"/>
                    <a:pt x="11669" y="4334"/>
                  </a:cubicBezTo>
                  <a:cubicBezTo>
                    <a:pt x="11677" y="4338"/>
                    <a:pt x="11680" y="4360"/>
                    <a:pt x="11687" y="4365"/>
                  </a:cubicBezTo>
                  <a:cubicBezTo>
                    <a:pt x="11694" y="4370"/>
                    <a:pt x="11711" y="4369"/>
                    <a:pt x="11719" y="4371"/>
                  </a:cubicBezTo>
                  <a:cubicBezTo>
                    <a:pt x="11730" y="4375"/>
                    <a:pt x="11749" y="4388"/>
                    <a:pt x="11760" y="4393"/>
                  </a:cubicBezTo>
                  <a:cubicBezTo>
                    <a:pt x="11767" y="4397"/>
                    <a:pt x="11781" y="4408"/>
                    <a:pt x="11790" y="4408"/>
                  </a:cubicBezTo>
                  <a:cubicBezTo>
                    <a:pt x="11800" y="4408"/>
                    <a:pt x="11820" y="4400"/>
                    <a:pt x="11827" y="4392"/>
                  </a:cubicBezTo>
                  <a:cubicBezTo>
                    <a:pt x="11834" y="4383"/>
                    <a:pt x="11836" y="4359"/>
                    <a:pt x="11835" y="4347"/>
                  </a:cubicBezTo>
                  <a:cubicBezTo>
                    <a:pt x="11835" y="4335"/>
                    <a:pt x="11823" y="4311"/>
                    <a:pt x="11824" y="4298"/>
                  </a:cubicBezTo>
                  <a:cubicBezTo>
                    <a:pt x="11825" y="4287"/>
                    <a:pt x="11834" y="4264"/>
                    <a:pt x="11842" y="4256"/>
                  </a:cubicBezTo>
                  <a:cubicBezTo>
                    <a:pt x="11851" y="4246"/>
                    <a:pt x="11875" y="4230"/>
                    <a:pt x="11888" y="4232"/>
                  </a:cubicBezTo>
                  <a:cubicBezTo>
                    <a:pt x="11898" y="4235"/>
                    <a:pt x="11909" y="4258"/>
                    <a:pt x="11915" y="4268"/>
                  </a:cubicBezTo>
                  <a:cubicBezTo>
                    <a:pt x="11921" y="4279"/>
                    <a:pt x="11926" y="4305"/>
                    <a:pt x="11933" y="4316"/>
                  </a:cubicBezTo>
                  <a:cubicBezTo>
                    <a:pt x="11938" y="4325"/>
                    <a:pt x="11953" y="4344"/>
                    <a:pt x="11963" y="4345"/>
                  </a:cubicBezTo>
                  <a:cubicBezTo>
                    <a:pt x="11972" y="4347"/>
                    <a:pt x="11987" y="4332"/>
                    <a:pt x="11996" y="4330"/>
                  </a:cubicBezTo>
                  <a:cubicBezTo>
                    <a:pt x="12003" y="4328"/>
                    <a:pt x="12019" y="4324"/>
                    <a:pt x="12026" y="4327"/>
                  </a:cubicBezTo>
                  <a:cubicBezTo>
                    <a:pt x="12032" y="4330"/>
                    <a:pt x="12042" y="4342"/>
                    <a:pt x="12045" y="4348"/>
                  </a:cubicBezTo>
                  <a:cubicBezTo>
                    <a:pt x="12050" y="4361"/>
                    <a:pt x="12045" y="4390"/>
                    <a:pt x="12051" y="4402"/>
                  </a:cubicBezTo>
                  <a:cubicBezTo>
                    <a:pt x="12054" y="4408"/>
                    <a:pt x="12069" y="4415"/>
                    <a:pt x="12073" y="4421"/>
                  </a:cubicBezTo>
                  <a:cubicBezTo>
                    <a:pt x="12080" y="4432"/>
                    <a:pt x="12083" y="4462"/>
                    <a:pt x="12091" y="4472"/>
                  </a:cubicBezTo>
                  <a:cubicBezTo>
                    <a:pt x="12098" y="4480"/>
                    <a:pt x="12122" y="4481"/>
                    <a:pt x="12128" y="4491"/>
                  </a:cubicBezTo>
                  <a:cubicBezTo>
                    <a:pt x="12135" y="4503"/>
                    <a:pt x="12124" y="4534"/>
                    <a:pt x="12126" y="4549"/>
                  </a:cubicBezTo>
                  <a:cubicBezTo>
                    <a:pt x="12127" y="4560"/>
                    <a:pt x="12131" y="4582"/>
                    <a:pt x="12136" y="4592"/>
                  </a:cubicBezTo>
                  <a:cubicBezTo>
                    <a:pt x="12140" y="4602"/>
                    <a:pt x="12158" y="4618"/>
                    <a:pt x="12160" y="4628"/>
                  </a:cubicBezTo>
                  <a:cubicBezTo>
                    <a:pt x="12164" y="4645"/>
                    <a:pt x="12147" y="4680"/>
                    <a:pt x="12153" y="4695"/>
                  </a:cubicBezTo>
                  <a:cubicBezTo>
                    <a:pt x="12160" y="4711"/>
                    <a:pt x="12192" y="4731"/>
                    <a:pt x="12209" y="4736"/>
                  </a:cubicBezTo>
                  <a:cubicBezTo>
                    <a:pt x="12221" y="4739"/>
                    <a:pt x="12247" y="4724"/>
                    <a:pt x="12258" y="4729"/>
                  </a:cubicBezTo>
                  <a:cubicBezTo>
                    <a:pt x="12267" y="4733"/>
                    <a:pt x="12271" y="4760"/>
                    <a:pt x="12280" y="4763"/>
                  </a:cubicBezTo>
                  <a:cubicBezTo>
                    <a:pt x="12294" y="4767"/>
                    <a:pt x="12318" y="4735"/>
                    <a:pt x="12332" y="4736"/>
                  </a:cubicBezTo>
                  <a:cubicBezTo>
                    <a:pt x="12349" y="4737"/>
                    <a:pt x="12371" y="4771"/>
                    <a:pt x="12387" y="4772"/>
                  </a:cubicBezTo>
                  <a:cubicBezTo>
                    <a:pt x="12403" y="4773"/>
                    <a:pt x="12431" y="4751"/>
                    <a:pt x="12445" y="4742"/>
                  </a:cubicBezTo>
                  <a:cubicBezTo>
                    <a:pt x="12453" y="4737"/>
                    <a:pt x="12467" y="4722"/>
                    <a:pt x="12476" y="4720"/>
                  </a:cubicBezTo>
                  <a:cubicBezTo>
                    <a:pt x="12492" y="4717"/>
                    <a:pt x="12524" y="4729"/>
                    <a:pt x="12538" y="4736"/>
                  </a:cubicBezTo>
                  <a:cubicBezTo>
                    <a:pt x="12553" y="4743"/>
                    <a:pt x="12577" y="4770"/>
                    <a:pt x="12592" y="4779"/>
                  </a:cubicBezTo>
                  <a:cubicBezTo>
                    <a:pt x="12602" y="4786"/>
                    <a:pt x="12624" y="4795"/>
                    <a:pt x="12634" y="4800"/>
                  </a:cubicBezTo>
                  <a:cubicBezTo>
                    <a:pt x="12645" y="4807"/>
                    <a:pt x="12666" y="4821"/>
                    <a:pt x="12676" y="4828"/>
                  </a:cubicBezTo>
                  <a:cubicBezTo>
                    <a:pt x="12682" y="4832"/>
                    <a:pt x="12691" y="4846"/>
                    <a:pt x="12698" y="4847"/>
                  </a:cubicBezTo>
                  <a:cubicBezTo>
                    <a:pt x="12707" y="4847"/>
                    <a:pt x="12720" y="4826"/>
                    <a:pt x="12730" y="4823"/>
                  </a:cubicBezTo>
                  <a:cubicBezTo>
                    <a:pt x="12742" y="4821"/>
                    <a:pt x="12768" y="4826"/>
                    <a:pt x="12780" y="4832"/>
                  </a:cubicBezTo>
                  <a:cubicBezTo>
                    <a:pt x="12797" y="4841"/>
                    <a:pt x="12820" y="4876"/>
                    <a:pt x="12835" y="4889"/>
                  </a:cubicBezTo>
                  <a:cubicBezTo>
                    <a:pt x="12845" y="4896"/>
                    <a:pt x="12864" y="4913"/>
                    <a:pt x="12876" y="4913"/>
                  </a:cubicBezTo>
                  <a:cubicBezTo>
                    <a:pt x="12887" y="4913"/>
                    <a:pt x="12904" y="4895"/>
                    <a:pt x="12915" y="4891"/>
                  </a:cubicBezTo>
                  <a:cubicBezTo>
                    <a:pt x="12931" y="4885"/>
                    <a:pt x="12967" y="4890"/>
                    <a:pt x="12980" y="4880"/>
                  </a:cubicBezTo>
                  <a:cubicBezTo>
                    <a:pt x="12988" y="4874"/>
                    <a:pt x="12994" y="4852"/>
                    <a:pt x="13000" y="4845"/>
                  </a:cubicBezTo>
                  <a:cubicBezTo>
                    <a:pt x="13008" y="4837"/>
                    <a:pt x="13025" y="4822"/>
                    <a:pt x="13035" y="4820"/>
                  </a:cubicBezTo>
                  <a:cubicBezTo>
                    <a:pt x="13045" y="4818"/>
                    <a:pt x="13065" y="4829"/>
                    <a:pt x="13075" y="4829"/>
                  </a:cubicBezTo>
                  <a:cubicBezTo>
                    <a:pt x="13087" y="4830"/>
                    <a:pt x="13110" y="4821"/>
                    <a:pt x="13121" y="4825"/>
                  </a:cubicBezTo>
                  <a:cubicBezTo>
                    <a:pt x="13133" y="4828"/>
                    <a:pt x="13152" y="4846"/>
                    <a:pt x="13159" y="4856"/>
                  </a:cubicBezTo>
                  <a:cubicBezTo>
                    <a:pt x="13170" y="4870"/>
                    <a:pt x="13183" y="4904"/>
                    <a:pt x="13191" y="4920"/>
                  </a:cubicBezTo>
                  <a:cubicBezTo>
                    <a:pt x="13199" y="4935"/>
                    <a:pt x="13216" y="4966"/>
                    <a:pt x="13226" y="4980"/>
                  </a:cubicBezTo>
                  <a:cubicBezTo>
                    <a:pt x="13237" y="4993"/>
                    <a:pt x="13259" y="5019"/>
                    <a:pt x="13274" y="5025"/>
                  </a:cubicBezTo>
                  <a:cubicBezTo>
                    <a:pt x="13284" y="5029"/>
                    <a:pt x="13305" y="5029"/>
                    <a:pt x="13315" y="5026"/>
                  </a:cubicBezTo>
                  <a:cubicBezTo>
                    <a:pt x="13321" y="5024"/>
                    <a:pt x="13332" y="5014"/>
                    <a:pt x="13338" y="5009"/>
                  </a:cubicBezTo>
                  <a:cubicBezTo>
                    <a:pt x="13346" y="5002"/>
                    <a:pt x="13359" y="4982"/>
                    <a:pt x="13368" y="4976"/>
                  </a:cubicBezTo>
                  <a:cubicBezTo>
                    <a:pt x="13379" y="4971"/>
                    <a:pt x="13405" y="4976"/>
                    <a:pt x="13414" y="4969"/>
                  </a:cubicBezTo>
                  <a:cubicBezTo>
                    <a:pt x="13426" y="4959"/>
                    <a:pt x="13432" y="4926"/>
                    <a:pt x="13435" y="4911"/>
                  </a:cubicBezTo>
                  <a:cubicBezTo>
                    <a:pt x="13436" y="4902"/>
                    <a:pt x="13432" y="4881"/>
                    <a:pt x="13436" y="4872"/>
                  </a:cubicBezTo>
                  <a:cubicBezTo>
                    <a:pt x="13439" y="4864"/>
                    <a:pt x="13452" y="4853"/>
                    <a:pt x="13459" y="4848"/>
                  </a:cubicBezTo>
                  <a:cubicBezTo>
                    <a:pt x="13468" y="4843"/>
                    <a:pt x="13491" y="4837"/>
                    <a:pt x="13502" y="4837"/>
                  </a:cubicBezTo>
                  <a:cubicBezTo>
                    <a:pt x="13514" y="4837"/>
                    <a:pt x="13537" y="4843"/>
                    <a:pt x="13548" y="4849"/>
                  </a:cubicBezTo>
                  <a:cubicBezTo>
                    <a:pt x="13558" y="4857"/>
                    <a:pt x="13570" y="4884"/>
                    <a:pt x="13581" y="4890"/>
                  </a:cubicBezTo>
                  <a:cubicBezTo>
                    <a:pt x="13594" y="4897"/>
                    <a:pt x="13625" y="4891"/>
                    <a:pt x="13639" y="4890"/>
                  </a:cubicBezTo>
                  <a:cubicBezTo>
                    <a:pt x="13655" y="4889"/>
                    <a:pt x="13686" y="4875"/>
                    <a:pt x="13701" y="4880"/>
                  </a:cubicBezTo>
                  <a:cubicBezTo>
                    <a:pt x="13711" y="4883"/>
                    <a:pt x="13721" y="4903"/>
                    <a:pt x="13729" y="4908"/>
                  </a:cubicBezTo>
                  <a:cubicBezTo>
                    <a:pt x="13737" y="4912"/>
                    <a:pt x="13756" y="4917"/>
                    <a:pt x="13765" y="4918"/>
                  </a:cubicBezTo>
                  <a:cubicBezTo>
                    <a:pt x="13775" y="4919"/>
                    <a:pt x="13795" y="4917"/>
                    <a:pt x="13804" y="4912"/>
                  </a:cubicBezTo>
                  <a:cubicBezTo>
                    <a:pt x="13813" y="4908"/>
                    <a:pt x="13829" y="4891"/>
                    <a:pt x="13834" y="4881"/>
                  </a:cubicBezTo>
                  <a:cubicBezTo>
                    <a:pt x="13839" y="4872"/>
                    <a:pt x="13834" y="4848"/>
                    <a:pt x="13841" y="4840"/>
                  </a:cubicBezTo>
                  <a:cubicBezTo>
                    <a:pt x="13847" y="4835"/>
                    <a:pt x="13866" y="4833"/>
                    <a:pt x="13873" y="4836"/>
                  </a:cubicBezTo>
                  <a:cubicBezTo>
                    <a:pt x="13885" y="4839"/>
                    <a:pt x="13906" y="4858"/>
                    <a:pt x="13911" y="4870"/>
                  </a:cubicBezTo>
                  <a:cubicBezTo>
                    <a:pt x="13916" y="4881"/>
                    <a:pt x="13914" y="4907"/>
                    <a:pt x="13910" y="4919"/>
                  </a:cubicBezTo>
                  <a:cubicBezTo>
                    <a:pt x="13907" y="4930"/>
                    <a:pt x="13893" y="4947"/>
                    <a:pt x="13888" y="4958"/>
                  </a:cubicBezTo>
                  <a:cubicBezTo>
                    <a:pt x="13884" y="4968"/>
                    <a:pt x="13873" y="4988"/>
                    <a:pt x="13873" y="4999"/>
                  </a:cubicBezTo>
                  <a:cubicBezTo>
                    <a:pt x="13874" y="5008"/>
                    <a:pt x="13885" y="5021"/>
                    <a:pt x="13887" y="5029"/>
                  </a:cubicBezTo>
                  <a:cubicBezTo>
                    <a:pt x="13893" y="5045"/>
                    <a:pt x="13891" y="5081"/>
                    <a:pt x="13898" y="5097"/>
                  </a:cubicBezTo>
                  <a:cubicBezTo>
                    <a:pt x="13904" y="5110"/>
                    <a:pt x="13924" y="5134"/>
                    <a:pt x="13936" y="5143"/>
                  </a:cubicBezTo>
                  <a:cubicBezTo>
                    <a:pt x="13945" y="5150"/>
                    <a:pt x="13968" y="5157"/>
                    <a:pt x="13979" y="5159"/>
                  </a:cubicBezTo>
                  <a:cubicBezTo>
                    <a:pt x="13993" y="5162"/>
                    <a:pt x="14022" y="5165"/>
                    <a:pt x="14036" y="5160"/>
                  </a:cubicBezTo>
                  <a:cubicBezTo>
                    <a:pt x="14044" y="5157"/>
                    <a:pt x="14057" y="5141"/>
                    <a:pt x="14066" y="5138"/>
                  </a:cubicBezTo>
                  <a:cubicBezTo>
                    <a:pt x="14077" y="5134"/>
                    <a:pt x="14104" y="5131"/>
                    <a:pt x="14115" y="5136"/>
                  </a:cubicBezTo>
                  <a:cubicBezTo>
                    <a:pt x="14125" y="5141"/>
                    <a:pt x="14140" y="5160"/>
                    <a:pt x="14144" y="5171"/>
                  </a:cubicBezTo>
                  <a:cubicBezTo>
                    <a:pt x="14148" y="5182"/>
                    <a:pt x="14146" y="5208"/>
                    <a:pt x="14143" y="5220"/>
                  </a:cubicBezTo>
                  <a:cubicBezTo>
                    <a:pt x="14141" y="5231"/>
                    <a:pt x="14123" y="5249"/>
                    <a:pt x="14125" y="5259"/>
                  </a:cubicBezTo>
                  <a:cubicBezTo>
                    <a:pt x="14126" y="5268"/>
                    <a:pt x="14148" y="5273"/>
                    <a:pt x="14150" y="5281"/>
                  </a:cubicBezTo>
                  <a:cubicBezTo>
                    <a:pt x="14153" y="5292"/>
                    <a:pt x="14144" y="5315"/>
                    <a:pt x="14137" y="5323"/>
                  </a:cubicBezTo>
                  <a:cubicBezTo>
                    <a:pt x="14130" y="5331"/>
                    <a:pt x="14105" y="5333"/>
                    <a:pt x="14101" y="5342"/>
                  </a:cubicBezTo>
                  <a:cubicBezTo>
                    <a:pt x="14098" y="5351"/>
                    <a:pt x="14107" y="5373"/>
                    <a:pt x="14113" y="5380"/>
                  </a:cubicBezTo>
                  <a:cubicBezTo>
                    <a:pt x="14120" y="5386"/>
                    <a:pt x="14138" y="5393"/>
                    <a:pt x="14147" y="5392"/>
                  </a:cubicBezTo>
                  <a:cubicBezTo>
                    <a:pt x="14159" y="5392"/>
                    <a:pt x="14177" y="5370"/>
                    <a:pt x="14188" y="5370"/>
                  </a:cubicBezTo>
                  <a:cubicBezTo>
                    <a:pt x="14198" y="5371"/>
                    <a:pt x="14214" y="5384"/>
                    <a:pt x="14221" y="5391"/>
                  </a:cubicBezTo>
                  <a:cubicBezTo>
                    <a:pt x="14231" y="5400"/>
                    <a:pt x="14246" y="5426"/>
                    <a:pt x="14258" y="5432"/>
                  </a:cubicBezTo>
                  <a:cubicBezTo>
                    <a:pt x="14269" y="5438"/>
                    <a:pt x="14295" y="5443"/>
                    <a:pt x="14307" y="5440"/>
                  </a:cubicBezTo>
                  <a:cubicBezTo>
                    <a:pt x="14320" y="5436"/>
                    <a:pt x="14338" y="5416"/>
                    <a:pt x="14347" y="5408"/>
                  </a:cubicBezTo>
                  <a:cubicBezTo>
                    <a:pt x="14355" y="5401"/>
                    <a:pt x="14370" y="5384"/>
                    <a:pt x="14379" y="5378"/>
                  </a:cubicBezTo>
                  <a:cubicBezTo>
                    <a:pt x="14385" y="5373"/>
                    <a:pt x="14401" y="5369"/>
                    <a:pt x="14407" y="5364"/>
                  </a:cubicBezTo>
                  <a:cubicBezTo>
                    <a:pt x="14413" y="5357"/>
                    <a:pt x="14419" y="5336"/>
                    <a:pt x="14423" y="5328"/>
                  </a:cubicBezTo>
                  <a:cubicBezTo>
                    <a:pt x="14428" y="5318"/>
                    <a:pt x="14438" y="5299"/>
                    <a:pt x="14444" y="5291"/>
                  </a:cubicBezTo>
                  <a:cubicBezTo>
                    <a:pt x="14451" y="5281"/>
                    <a:pt x="14464" y="5261"/>
                    <a:pt x="14474" y="5256"/>
                  </a:cubicBezTo>
                  <a:cubicBezTo>
                    <a:pt x="14481" y="5251"/>
                    <a:pt x="14500" y="5254"/>
                    <a:pt x="14507" y="5249"/>
                  </a:cubicBezTo>
                  <a:cubicBezTo>
                    <a:pt x="14516" y="5243"/>
                    <a:pt x="14528" y="5224"/>
                    <a:pt x="14534" y="5215"/>
                  </a:cubicBezTo>
                  <a:cubicBezTo>
                    <a:pt x="14541" y="5205"/>
                    <a:pt x="14548" y="5181"/>
                    <a:pt x="14556" y="5172"/>
                  </a:cubicBezTo>
                  <a:cubicBezTo>
                    <a:pt x="14565" y="5163"/>
                    <a:pt x="14588" y="5147"/>
                    <a:pt x="14601" y="5147"/>
                  </a:cubicBezTo>
                  <a:cubicBezTo>
                    <a:pt x="14609" y="5148"/>
                    <a:pt x="14621" y="5163"/>
                    <a:pt x="14629" y="5167"/>
                  </a:cubicBezTo>
                  <a:cubicBezTo>
                    <a:pt x="14639" y="5172"/>
                    <a:pt x="14663" y="5174"/>
                    <a:pt x="14673" y="5180"/>
                  </a:cubicBezTo>
                  <a:cubicBezTo>
                    <a:pt x="14681" y="5185"/>
                    <a:pt x="14696" y="5199"/>
                    <a:pt x="14701" y="5207"/>
                  </a:cubicBezTo>
                  <a:cubicBezTo>
                    <a:pt x="14708" y="5219"/>
                    <a:pt x="14716" y="5246"/>
                    <a:pt x="14717" y="5260"/>
                  </a:cubicBezTo>
                  <a:cubicBezTo>
                    <a:pt x="14718" y="5273"/>
                    <a:pt x="14704" y="5299"/>
                    <a:pt x="14709" y="5310"/>
                  </a:cubicBezTo>
                  <a:cubicBezTo>
                    <a:pt x="14714" y="5321"/>
                    <a:pt x="14738" y="5328"/>
                    <a:pt x="14748" y="5332"/>
                  </a:cubicBezTo>
                  <a:cubicBezTo>
                    <a:pt x="14756" y="5336"/>
                    <a:pt x="14772" y="5345"/>
                    <a:pt x="14780" y="5342"/>
                  </a:cubicBezTo>
                  <a:cubicBezTo>
                    <a:pt x="14787" y="5341"/>
                    <a:pt x="14795" y="5325"/>
                    <a:pt x="14800" y="5319"/>
                  </a:cubicBezTo>
                  <a:cubicBezTo>
                    <a:pt x="14809" y="5310"/>
                    <a:pt x="14825" y="5285"/>
                    <a:pt x="14837" y="5281"/>
                  </a:cubicBezTo>
                  <a:cubicBezTo>
                    <a:pt x="14853" y="5276"/>
                    <a:pt x="14888" y="5286"/>
                    <a:pt x="14904" y="5293"/>
                  </a:cubicBezTo>
                  <a:cubicBezTo>
                    <a:pt x="14915" y="5297"/>
                    <a:pt x="14937" y="5310"/>
                    <a:pt x="14944" y="5320"/>
                  </a:cubicBezTo>
                  <a:cubicBezTo>
                    <a:pt x="14950" y="5331"/>
                    <a:pt x="14954" y="5357"/>
                    <a:pt x="14952" y="5369"/>
                  </a:cubicBezTo>
                  <a:cubicBezTo>
                    <a:pt x="14950" y="5380"/>
                    <a:pt x="14937" y="5397"/>
                    <a:pt x="14934" y="5407"/>
                  </a:cubicBezTo>
                  <a:cubicBezTo>
                    <a:pt x="14932" y="5417"/>
                    <a:pt x="14928" y="5439"/>
                    <a:pt x="14932" y="5448"/>
                  </a:cubicBezTo>
                  <a:cubicBezTo>
                    <a:pt x="14936" y="5455"/>
                    <a:pt x="14955" y="5460"/>
                    <a:pt x="14961" y="5466"/>
                  </a:cubicBezTo>
                  <a:cubicBezTo>
                    <a:pt x="14966" y="5470"/>
                    <a:pt x="14971" y="5485"/>
                    <a:pt x="14977" y="5489"/>
                  </a:cubicBezTo>
                  <a:cubicBezTo>
                    <a:pt x="14990" y="5497"/>
                    <a:pt x="15024" y="5501"/>
                    <a:pt x="15040" y="5498"/>
                  </a:cubicBezTo>
                  <a:cubicBezTo>
                    <a:pt x="15052" y="5496"/>
                    <a:pt x="15074" y="5484"/>
                    <a:pt x="15082" y="5475"/>
                  </a:cubicBezTo>
                  <a:cubicBezTo>
                    <a:pt x="15093" y="5461"/>
                    <a:pt x="15097" y="5422"/>
                    <a:pt x="15106" y="5406"/>
                  </a:cubicBezTo>
                  <a:cubicBezTo>
                    <a:pt x="15110" y="5396"/>
                    <a:pt x="15122" y="5375"/>
                    <a:pt x="15131" y="5369"/>
                  </a:cubicBezTo>
                  <a:cubicBezTo>
                    <a:pt x="15140" y="5362"/>
                    <a:pt x="15161" y="5356"/>
                    <a:pt x="15172" y="5358"/>
                  </a:cubicBezTo>
                  <a:cubicBezTo>
                    <a:pt x="15182" y="5360"/>
                    <a:pt x="15197" y="5381"/>
                    <a:pt x="15208" y="5384"/>
                  </a:cubicBezTo>
                  <a:cubicBezTo>
                    <a:pt x="15219" y="5387"/>
                    <a:pt x="15245" y="5390"/>
                    <a:pt x="15255" y="5382"/>
                  </a:cubicBezTo>
                  <a:cubicBezTo>
                    <a:pt x="15263" y="5376"/>
                    <a:pt x="15267" y="5353"/>
                    <a:pt x="15268" y="5342"/>
                  </a:cubicBezTo>
                  <a:cubicBezTo>
                    <a:pt x="15269" y="5334"/>
                    <a:pt x="15262" y="5318"/>
                    <a:pt x="15264" y="5310"/>
                  </a:cubicBezTo>
                  <a:cubicBezTo>
                    <a:pt x="15267" y="5303"/>
                    <a:pt x="15278" y="5290"/>
                    <a:pt x="15284" y="5287"/>
                  </a:cubicBezTo>
                  <a:cubicBezTo>
                    <a:pt x="15294" y="5282"/>
                    <a:pt x="15317" y="5278"/>
                    <a:pt x="15328" y="5280"/>
                  </a:cubicBezTo>
                  <a:cubicBezTo>
                    <a:pt x="15339" y="5283"/>
                    <a:pt x="15358" y="5298"/>
                    <a:pt x="15365" y="5308"/>
                  </a:cubicBezTo>
                  <a:cubicBezTo>
                    <a:pt x="15370" y="5316"/>
                    <a:pt x="15372" y="5336"/>
                    <a:pt x="15375" y="5344"/>
                  </a:cubicBezTo>
                  <a:cubicBezTo>
                    <a:pt x="15380" y="5354"/>
                    <a:pt x="15395" y="5369"/>
                    <a:pt x="15398" y="5379"/>
                  </a:cubicBezTo>
                  <a:cubicBezTo>
                    <a:pt x="15402" y="5391"/>
                    <a:pt x="15402" y="5418"/>
                    <a:pt x="15398" y="5430"/>
                  </a:cubicBezTo>
                  <a:cubicBezTo>
                    <a:pt x="15396" y="5438"/>
                    <a:pt x="15388" y="5451"/>
                    <a:pt x="15381" y="5454"/>
                  </a:cubicBezTo>
                  <a:cubicBezTo>
                    <a:pt x="15374" y="5459"/>
                    <a:pt x="15354" y="5454"/>
                    <a:pt x="15347" y="5460"/>
                  </a:cubicBezTo>
                  <a:cubicBezTo>
                    <a:pt x="15339" y="5468"/>
                    <a:pt x="15337" y="5493"/>
                    <a:pt x="15337" y="5504"/>
                  </a:cubicBezTo>
                  <a:cubicBezTo>
                    <a:pt x="15339" y="5517"/>
                    <a:pt x="15351" y="5540"/>
                    <a:pt x="15357" y="5552"/>
                  </a:cubicBezTo>
                  <a:cubicBezTo>
                    <a:pt x="15363" y="5563"/>
                    <a:pt x="15379" y="5582"/>
                    <a:pt x="15385" y="5593"/>
                  </a:cubicBezTo>
                  <a:cubicBezTo>
                    <a:pt x="15393" y="5608"/>
                    <a:pt x="15399" y="5643"/>
                    <a:pt x="15410" y="5656"/>
                  </a:cubicBezTo>
                  <a:cubicBezTo>
                    <a:pt x="15417" y="5665"/>
                    <a:pt x="15438" y="5678"/>
                    <a:pt x="15449" y="5681"/>
                  </a:cubicBezTo>
                  <a:cubicBezTo>
                    <a:pt x="15461" y="5684"/>
                    <a:pt x="15489" y="5681"/>
                    <a:pt x="15500" y="5675"/>
                  </a:cubicBezTo>
                  <a:cubicBezTo>
                    <a:pt x="15513" y="5667"/>
                    <a:pt x="15531" y="5640"/>
                    <a:pt x="15535" y="5626"/>
                  </a:cubicBezTo>
                  <a:cubicBezTo>
                    <a:pt x="15538" y="5617"/>
                    <a:pt x="15534" y="5599"/>
                    <a:pt x="15533" y="5590"/>
                  </a:cubicBezTo>
                  <a:cubicBezTo>
                    <a:pt x="15533" y="5583"/>
                    <a:pt x="15534" y="5566"/>
                    <a:pt x="15532" y="5559"/>
                  </a:cubicBezTo>
                  <a:cubicBezTo>
                    <a:pt x="15529" y="5551"/>
                    <a:pt x="15513" y="5540"/>
                    <a:pt x="15511" y="5532"/>
                  </a:cubicBezTo>
                  <a:cubicBezTo>
                    <a:pt x="15508" y="5524"/>
                    <a:pt x="15510" y="5504"/>
                    <a:pt x="15516" y="5498"/>
                  </a:cubicBezTo>
                  <a:cubicBezTo>
                    <a:pt x="15521" y="5493"/>
                    <a:pt x="15537" y="5494"/>
                    <a:pt x="15544" y="5492"/>
                  </a:cubicBezTo>
                  <a:cubicBezTo>
                    <a:pt x="15554" y="5489"/>
                    <a:pt x="15577" y="5485"/>
                    <a:pt x="15584" y="5476"/>
                  </a:cubicBezTo>
                  <a:cubicBezTo>
                    <a:pt x="15592" y="5464"/>
                    <a:pt x="15579" y="5427"/>
                    <a:pt x="15589" y="5416"/>
                  </a:cubicBezTo>
                  <a:cubicBezTo>
                    <a:pt x="15595" y="5409"/>
                    <a:pt x="15618" y="5415"/>
                    <a:pt x="15626" y="5410"/>
                  </a:cubicBezTo>
                  <a:cubicBezTo>
                    <a:pt x="15638" y="5402"/>
                    <a:pt x="15650" y="5375"/>
                    <a:pt x="15659" y="5363"/>
                  </a:cubicBezTo>
                  <a:cubicBezTo>
                    <a:pt x="15666" y="5352"/>
                    <a:pt x="15685" y="5332"/>
                    <a:pt x="15689" y="5319"/>
                  </a:cubicBezTo>
                  <a:cubicBezTo>
                    <a:pt x="15693" y="5311"/>
                    <a:pt x="15694" y="5294"/>
                    <a:pt x="15692" y="5285"/>
                  </a:cubicBezTo>
                  <a:cubicBezTo>
                    <a:pt x="15690" y="5275"/>
                    <a:pt x="15676" y="5257"/>
                    <a:pt x="15675" y="5246"/>
                  </a:cubicBezTo>
                  <a:cubicBezTo>
                    <a:pt x="15673" y="5238"/>
                    <a:pt x="15676" y="5221"/>
                    <a:pt x="15680" y="5214"/>
                  </a:cubicBezTo>
                  <a:cubicBezTo>
                    <a:pt x="15683" y="5207"/>
                    <a:pt x="15694" y="5192"/>
                    <a:pt x="15701" y="5193"/>
                  </a:cubicBezTo>
                  <a:cubicBezTo>
                    <a:pt x="15709" y="5193"/>
                    <a:pt x="15715" y="5215"/>
                    <a:pt x="15723" y="5217"/>
                  </a:cubicBezTo>
                  <a:cubicBezTo>
                    <a:pt x="15729" y="5218"/>
                    <a:pt x="15740" y="5209"/>
                    <a:pt x="15745" y="5205"/>
                  </a:cubicBezTo>
                  <a:cubicBezTo>
                    <a:pt x="15753" y="5199"/>
                    <a:pt x="15762" y="5179"/>
                    <a:pt x="15771" y="5176"/>
                  </a:cubicBezTo>
                  <a:cubicBezTo>
                    <a:pt x="15781" y="5173"/>
                    <a:pt x="15803" y="5178"/>
                    <a:pt x="15812" y="5185"/>
                  </a:cubicBezTo>
                  <a:cubicBezTo>
                    <a:pt x="15821" y="5193"/>
                    <a:pt x="15827" y="5219"/>
                    <a:pt x="15829" y="5231"/>
                  </a:cubicBezTo>
                  <a:cubicBezTo>
                    <a:pt x="15831" y="5247"/>
                    <a:pt x="15823" y="5279"/>
                    <a:pt x="15826" y="5295"/>
                  </a:cubicBezTo>
                  <a:cubicBezTo>
                    <a:pt x="15828" y="5307"/>
                    <a:pt x="15840" y="5332"/>
                    <a:pt x="15846" y="5343"/>
                  </a:cubicBezTo>
                  <a:cubicBezTo>
                    <a:pt x="15850" y="5353"/>
                    <a:pt x="15859" y="5372"/>
                    <a:pt x="15866" y="5379"/>
                  </a:cubicBezTo>
                  <a:cubicBezTo>
                    <a:pt x="15873" y="5385"/>
                    <a:pt x="15890" y="5396"/>
                    <a:pt x="15899" y="5395"/>
                  </a:cubicBezTo>
                  <a:cubicBezTo>
                    <a:pt x="15905" y="5395"/>
                    <a:pt x="15914" y="5386"/>
                    <a:pt x="15917" y="5380"/>
                  </a:cubicBezTo>
                  <a:cubicBezTo>
                    <a:pt x="15922" y="5372"/>
                    <a:pt x="15917" y="5350"/>
                    <a:pt x="15923" y="5342"/>
                  </a:cubicBezTo>
                  <a:cubicBezTo>
                    <a:pt x="15927" y="5337"/>
                    <a:pt x="15941" y="5334"/>
                    <a:pt x="15948" y="5333"/>
                  </a:cubicBezTo>
                  <a:cubicBezTo>
                    <a:pt x="15956" y="5333"/>
                    <a:pt x="15974" y="5336"/>
                    <a:pt x="15983" y="5340"/>
                  </a:cubicBezTo>
                  <a:cubicBezTo>
                    <a:pt x="15992" y="5344"/>
                    <a:pt x="16009" y="5359"/>
                    <a:pt x="16014" y="5369"/>
                  </a:cubicBezTo>
                  <a:cubicBezTo>
                    <a:pt x="16021" y="5379"/>
                    <a:pt x="16022" y="5407"/>
                    <a:pt x="16029" y="5417"/>
                  </a:cubicBezTo>
                  <a:cubicBezTo>
                    <a:pt x="16035" y="5425"/>
                    <a:pt x="16048" y="5439"/>
                    <a:pt x="16057" y="5441"/>
                  </a:cubicBezTo>
                  <a:cubicBezTo>
                    <a:pt x="16071" y="5445"/>
                    <a:pt x="16100" y="5435"/>
                    <a:pt x="16112" y="5428"/>
                  </a:cubicBezTo>
                  <a:cubicBezTo>
                    <a:pt x="16124" y="5423"/>
                    <a:pt x="16146" y="5407"/>
                    <a:pt x="16153" y="5395"/>
                  </a:cubicBezTo>
                  <a:cubicBezTo>
                    <a:pt x="16158" y="5386"/>
                    <a:pt x="16158" y="5364"/>
                    <a:pt x="16160" y="5354"/>
                  </a:cubicBezTo>
                  <a:cubicBezTo>
                    <a:pt x="16161" y="5343"/>
                    <a:pt x="16165" y="5323"/>
                    <a:pt x="16165" y="5312"/>
                  </a:cubicBezTo>
                  <a:cubicBezTo>
                    <a:pt x="16166" y="5303"/>
                    <a:pt x="16160" y="5285"/>
                    <a:pt x="16164" y="5277"/>
                  </a:cubicBezTo>
                  <a:cubicBezTo>
                    <a:pt x="16167" y="5269"/>
                    <a:pt x="16180" y="5255"/>
                    <a:pt x="16188" y="5253"/>
                  </a:cubicBezTo>
                  <a:cubicBezTo>
                    <a:pt x="16198" y="5251"/>
                    <a:pt x="16217" y="5261"/>
                    <a:pt x="16225" y="5267"/>
                  </a:cubicBezTo>
                  <a:cubicBezTo>
                    <a:pt x="16231" y="5271"/>
                    <a:pt x="16237" y="5286"/>
                    <a:pt x="16243" y="5289"/>
                  </a:cubicBezTo>
                  <a:cubicBezTo>
                    <a:pt x="16251" y="5293"/>
                    <a:pt x="16269" y="5288"/>
                    <a:pt x="16277" y="5289"/>
                  </a:cubicBezTo>
                  <a:cubicBezTo>
                    <a:pt x="16289" y="5290"/>
                    <a:pt x="16317" y="5291"/>
                    <a:pt x="16323" y="5302"/>
                  </a:cubicBezTo>
                  <a:cubicBezTo>
                    <a:pt x="16327" y="5310"/>
                    <a:pt x="16319" y="5330"/>
                    <a:pt x="16313" y="5337"/>
                  </a:cubicBezTo>
                  <a:cubicBezTo>
                    <a:pt x="16309" y="5343"/>
                    <a:pt x="16294" y="5346"/>
                    <a:pt x="16288" y="5351"/>
                  </a:cubicBezTo>
                  <a:cubicBezTo>
                    <a:pt x="16281" y="5356"/>
                    <a:pt x="16267" y="5369"/>
                    <a:pt x="16265" y="5379"/>
                  </a:cubicBezTo>
                  <a:cubicBezTo>
                    <a:pt x="16264" y="5387"/>
                    <a:pt x="16270" y="5404"/>
                    <a:pt x="16277" y="5409"/>
                  </a:cubicBezTo>
                  <a:cubicBezTo>
                    <a:pt x="16284" y="5415"/>
                    <a:pt x="16306" y="5407"/>
                    <a:pt x="16315" y="5412"/>
                  </a:cubicBezTo>
                  <a:cubicBezTo>
                    <a:pt x="16321" y="5415"/>
                    <a:pt x="16328" y="5431"/>
                    <a:pt x="16335" y="5435"/>
                  </a:cubicBezTo>
                  <a:cubicBezTo>
                    <a:pt x="16342" y="5440"/>
                    <a:pt x="16361" y="5444"/>
                    <a:pt x="16370" y="5444"/>
                  </a:cubicBezTo>
                  <a:cubicBezTo>
                    <a:pt x="16382" y="5444"/>
                    <a:pt x="16406" y="5429"/>
                    <a:pt x="16418" y="5432"/>
                  </a:cubicBezTo>
                  <a:cubicBezTo>
                    <a:pt x="16425" y="5434"/>
                    <a:pt x="16435" y="5447"/>
                    <a:pt x="16439" y="5453"/>
                  </a:cubicBezTo>
                  <a:cubicBezTo>
                    <a:pt x="16445" y="5464"/>
                    <a:pt x="16445" y="5488"/>
                    <a:pt x="16449" y="5499"/>
                  </a:cubicBezTo>
                  <a:cubicBezTo>
                    <a:pt x="16453" y="5508"/>
                    <a:pt x="16464" y="5529"/>
                    <a:pt x="16472" y="5534"/>
                  </a:cubicBezTo>
                  <a:cubicBezTo>
                    <a:pt x="16480" y="5539"/>
                    <a:pt x="16498" y="5538"/>
                    <a:pt x="16506" y="5537"/>
                  </a:cubicBezTo>
                  <a:cubicBezTo>
                    <a:pt x="16515" y="5535"/>
                    <a:pt x="16530" y="5523"/>
                    <a:pt x="16539" y="5521"/>
                  </a:cubicBezTo>
                  <a:cubicBezTo>
                    <a:pt x="16551" y="5518"/>
                    <a:pt x="16578" y="5516"/>
                    <a:pt x="16589" y="5523"/>
                  </a:cubicBezTo>
                  <a:cubicBezTo>
                    <a:pt x="16598" y="5529"/>
                    <a:pt x="16601" y="5554"/>
                    <a:pt x="16608" y="5564"/>
                  </a:cubicBezTo>
                  <a:cubicBezTo>
                    <a:pt x="16615" y="5575"/>
                    <a:pt x="16634" y="5594"/>
                    <a:pt x="16643" y="5603"/>
                  </a:cubicBezTo>
                  <a:cubicBezTo>
                    <a:pt x="16650" y="5611"/>
                    <a:pt x="16668" y="5622"/>
                    <a:pt x="16674" y="5631"/>
                  </a:cubicBezTo>
                  <a:cubicBezTo>
                    <a:pt x="16681" y="5642"/>
                    <a:pt x="16683" y="5670"/>
                    <a:pt x="16691" y="5680"/>
                  </a:cubicBezTo>
                  <a:cubicBezTo>
                    <a:pt x="16697" y="5687"/>
                    <a:pt x="16712" y="5697"/>
                    <a:pt x="16720" y="5697"/>
                  </a:cubicBezTo>
                  <a:cubicBezTo>
                    <a:pt x="16733" y="5697"/>
                    <a:pt x="16755" y="5680"/>
                    <a:pt x="16765" y="5671"/>
                  </a:cubicBezTo>
                  <a:cubicBezTo>
                    <a:pt x="16771" y="5665"/>
                    <a:pt x="16782" y="5652"/>
                    <a:pt x="16784" y="5644"/>
                  </a:cubicBezTo>
                  <a:cubicBezTo>
                    <a:pt x="16787" y="5633"/>
                    <a:pt x="16777" y="5610"/>
                    <a:pt x="16778" y="5598"/>
                  </a:cubicBezTo>
                  <a:cubicBezTo>
                    <a:pt x="16779" y="5587"/>
                    <a:pt x="16784" y="5566"/>
                    <a:pt x="16789" y="5556"/>
                  </a:cubicBezTo>
                  <a:cubicBezTo>
                    <a:pt x="16794" y="5547"/>
                    <a:pt x="16808" y="5531"/>
                    <a:pt x="16817" y="5526"/>
                  </a:cubicBezTo>
                  <a:cubicBezTo>
                    <a:pt x="16821" y="5522"/>
                    <a:pt x="16833" y="5518"/>
                    <a:pt x="16839" y="5518"/>
                  </a:cubicBezTo>
                  <a:cubicBezTo>
                    <a:pt x="16847" y="5519"/>
                    <a:pt x="16861" y="5527"/>
                    <a:pt x="16867" y="5532"/>
                  </a:cubicBezTo>
                  <a:cubicBezTo>
                    <a:pt x="16874" y="5538"/>
                    <a:pt x="16881" y="5557"/>
                    <a:pt x="16889" y="5561"/>
                  </a:cubicBezTo>
                  <a:cubicBezTo>
                    <a:pt x="16899" y="5566"/>
                    <a:pt x="16922" y="5563"/>
                    <a:pt x="16933" y="5561"/>
                  </a:cubicBezTo>
                  <a:cubicBezTo>
                    <a:pt x="16941" y="5559"/>
                    <a:pt x="16957" y="5555"/>
                    <a:pt x="16964" y="5550"/>
                  </a:cubicBezTo>
                  <a:cubicBezTo>
                    <a:pt x="16972" y="5544"/>
                    <a:pt x="16983" y="5525"/>
                    <a:pt x="16990" y="5517"/>
                  </a:cubicBezTo>
                  <a:cubicBezTo>
                    <a:pt x="16995" y="5511"/>
                    <a:pt x="17012" y="5502"/>
                    <a:pt x="17014" y="5494"/>
                  </a:cubicBezTo>
                  <a:cubicBezTo>
                    <a:pt x="17018" y="5483"/>
                    <a:pt x="17015" y="5457"/>
                    <a:pt x="17008" y="5447"/>
                  </a:cubicBezTo>
                  <a:cubicBezTo>
                    <a:pt x="17004" y="5440"/>
                    <a:pt x="16981" y="5439"/>
                    <a:pt x="16981" y="5431"/>
                  </a:cubicBezTo>
                  <a:cubicBezTo>
                    <a:pt x="16980" y="5420"/>
                    <a:pt x="17009" y="5415"/>
                    <a:pt x="17017" y="5407"/>
                  </a:cubicBezTo>
                  <a:cubicBezTo>
                    <a:pt x="17022" y="5402"/>
                    <a:pt x="17026" y="5386"/>
                    <a:pt x="17032" y="5380"/>
                  </a:cubicBezTo>
                  <a:cubicBezTo>
                    <a:pt x="17038" y="5375"/>
                    <a:pt x="17054" y="5366"/>
                    <a:pt x="17062" y="5365"/>
                  </a:cubicBezTo>
                  <a:cubicBezTo>
                    <a:pt x="17072" y="5363"/>
                    <a:pt x="17092" y="5372"/>
                    <a:pt x="17101" y="5369"/>
                  </a:cubicBezTo>
                  <a:cubicBezTo>
                    <a:pt x="17109" y="5365"/>
                    <a:pt x="17116" y="5341"/>
                    <a:pt x="17126" y="5339"/>
                  </a:cubicBezTo>
                  <a:cubicBezTo>
                    <a:pt x="17139" y="5335"/>
                    <a:pt x="17163" y="5357"/>
                    <a:pt x="17177" y="5359"/>
                  </a:cubicBezTo>
                  <a:cubicBezTo>
                    <a:pt x="17187" y="5361"/>
                    <a:pt x="17207" y="5359"/>
                    <a:pt x="17216" y="5357"/>
                  </a:cubicBezTo>
                  <a:cubicBezTo>
                    <a:pt x="17229" y="5355"/>
                    <a:pt x="17253" y="5351"/>
                    <a:pt x="17263" y="5344"/>
                  </a:cubicBezTo>
                  <a:cubicBezTo>
                    <a:pt x="17272" y="5338"/>
                    <a:pt x="17278" y="5312"/>
                    <a:pt x="17288" y="5310"/>
                  </a:cubicBezTo>
                  <a:cubicBezTo>
                    <a:pt x="17299" y="5308"/>
                    <a:pt x="17313" y="5336"/>
                    <a:pt x="17324" y="5335"/>
                  </a:cubicBezTo>
                  <a:cubicBezTo>
                    <a:pt x="17336" y="5334"/>
                    <a:pt x="17349" y="5309"/>
                    <a:pt x="17356" y="5300"/>
                  </a:cubicBezTo>
                  <a:cubicBezTo>
                    <a:pt x="17362" y="5293"/>
                    <a:pt x="17370" y="5274"/>
                    <a:pt x="17378" y="5270"/>
                  </a:cubicBezTo>
                  <a:cubicBezTo>
                    <a:pt x="17385" y="5267"/>
                    <a:pt x="17402" y="5270"/>
                    <a:pt x="17409" y="5274"/>
                  </a:cubicBezTo>
                  <a:cubicBezTo>
                    <a:pt x="17417" y="5279"/>
                    <a:pt x="17425" y="5298"/>
                    <a:pt x="17432" y="5304"/>
                  </a:cubicBezTo>
                  <a:cubicBezTo>
                    <a:pt x="17439" y="5310"/>
                    <a:pt x="17455" y="5317"/>
                    <a:pt x="17462" y="5321"/>
                  </a:cubicBezTo>
                  <a:cubicBezTo>
                    <a:pt x="17474" y="5328"/>
                    <a:pt x="17495" y="5345"/>
                    <a:pt x="17508" y="5348"/>
                  </a:cubicBezTo>
                  <a:cubicBezTo>
                    <a:pt x="17516" y="5350"/>
                    <a:pt x="17534" y="5349"/>
                    <a:pt x="17540" y="5343"/>
                  </a:cubicBezTo>
                  <a:cubicBezTo>
                    <a:pt x="17545" y="5340"/>
                    <a:pt x="17546" y="5328"/>
                    <a:pt x="17548" y="5323"/>
                  </a:cubicBezTo>
                  <a:cubicBezTo>
                    <a:pt x="17551" y="5318"/>
                    <a:pt x="17558" y="5306"/>
                    <a:pt x="17563" y="5305"/>
                  </a:cubicBezTo>
                  <a:cubicBezTo>
                    <a:pt x="17572" y="5302"/>
                    <a:pt x="17591" y="5310"/>
                    <a:pt x="17599" y="5314"/>
                  </a:cubicBezTo>
                  <a:cubicBezTo>
                    <a:pt x="17607" y="5318"/>
                    <a:pt x="17618" y="5335"/>
                    <a:pt x="17627" y="5336"/>
                  </a:cubicBezTo>
                  <a:cubicBezTo>
                    <a:pt x="17634" y="5337"/>
                    <a:pt x="17649" y="5328"/>
                    <a:pt x="17653" y="5322"/>
                  </a:cubicBezTo>
                  <a:cubicBezTo>
                    <a:pt x="17658" y="5315"/>
                    <a:pt x="17663" y="5296"/>
                    <a:pt x="17659" y="5289"/>
                  </a:cubicBezTo>
                  <a:cubicBezTo>
                    <a:pt x="17655" y="5281"/>
                    <a:pt x="17633" y="5283"/>
                    <a:pt x="17629" y="5276"/>
                  </a:cubicBezTo>
                  <a:cubicBezTo>
                    <a:pt x="17624" y="5268"/>
                    <a:pt x="17627" y="5248"/>
                    <a:pt x="17632" y="5241"/>
                  </a:cubicBezTo>
                  <a:cubicBezTo>
                    <a:pt x="17638" y="5231"/>
                    <a:pt x="17660" y="5216"/>
                    <a:pt x="17671" y="5217"/>
                  </a:cubicBezTo>
                  <a:cubicBezTo>
                    <a:pt x="17680" y="5217"/>
                    <a:pt x="17693" y="5232"/>
                    <a:pt x="17700" y="5236"/>
                  </a:cubicBezTo>
                  <a:cubicBezTo>
                    <a:pt x="17706" y="5240"/>
                    <a:pt x="17718" y="5249"/>
                    <a:pt x="17725" y="5249"/>
                  </a:cubicBezTo>
                  <a:cubicBezTo>
                    <a:pt x="17733" y="5250"/>
                    <a:pt x="17750" y="5243"/>
                    <a:pt x="17756" y="5238"/>
                  </a:cubicBezTo>
                  <a:cubicBezTo>
                    <a:pt x="17760" y="5234"/>
                    <a:pt x="17764" y="5221"/>
                    <a:pt x="17768" y="5216"/>
                  </a:cubicBezTo>
                  <a:cubicBezTo>
                    <a:pt x="17772" y="5211"/>
                    <a:pt x="17779" y="5200"/>
                    <a:pt x="17784" y="5198"/>
                  </a:cubicBezTo>
                  <a:cubicBezTo>
                    <a:pt x="17793" y="5194"/>
                    <a:pt x="17815" y="5202"/>
                    <a:pt x="17825" y="5200"/>
                  </a:cubicBezTo>
                  <a:cubicBezTo>
                    <a:pt x="17832" y="5199"/>
                    <a:pt x="17846" y="5194"/>
                    <a:pt x="17851" y="5188"/>
                  </a:cubicBezTo>
                  <a:cubicBezTo>
                    <a:pt x="17857" y="5181"/>
                    <a:pt x="17858" y="5159"/>
                    <a:pt x="17863" y="5152"/>
                  </a:cubicBezTo>
                  <a:cubicBezTo>
                    <a:pt x="17868" y="5145"/>
                    <a:pt x="17883" y="5134"/>
                    <a:pt x="17891" y="5133"/>
                  </a:cubicBezTo>
                  <a:cubicBezTo>
                    <a:pt x="17902" y="5130"/>
                    <a:pt x="17926" y="5138"/>
                    <a:pt x="17937" y="5144"/>
                  </a:cubicBezTo>
                  <a:cubicBezTo>
                    <a:pt x="17946" y="5148"/>
                    <a:pt x="17964" y="5159"/>
                    <a:pt x="17968" y="5169"/>
                  </a:cubicBezTo>
                  <a:cubicBezTo>
                    <a:pt x="17974" y="5180"/>
                    <a:pt x="17966" y="5207"/>
                    <a:pt x="17971" y="5218"/>
                  </a:cubicBezTo>
                  <a:cubicBezTo>
                    <a:pt x="17976" y="5227"/>
                    <a:pt x="17993" y="5242"/>
                    <a:pt x="18003" y="5243"/>
                  </a:cubicBezTo>
                  <a:cubicBezTo>
                    <a:pt x="18011" y="5245"/>
                    <a:pt x="18027" y="5231"/>
                    <a:pt x="18035" y="5233"/>
                  </a:cubicBezTo>
                  <a:cubicBezTo>
                    <a:pt x="18044" y="5234"/>
                    <a:pt x="18053" y="5258"/>
                    <a:pt x="18062" y="5258"/>
                  </a:cubicBezTo>
                  <a:cubicBezTo>
                    <a:pt x="18069" y="5258"/>
                    <a:pt x="18077" y="5240"/>
                    <a:pt x="18084" y="5236"/>
                  </a:cubicBezTo>
                  <a:cubicBezTo>
                    <a:pt x="18090" y="5233"/>
                    <a:pt x="18104" y="5229"/>
                    <a:pt x="18110" y="5231"/>
                  </a:cubicBezTo>
                  <a:cubicBezTo>
                    <a:pt x="18118" y="5234"/>
                    <a:pt x="18125" y="5252"/>
                    <a:pt x="18132" y="5256"/>
                  </a:cubicBezTo>
                  <a:cubicBezTo>
                    <a:pt x="18147" y="5265"/>
                    <a:pt x="18183" y="5267"/>
                    <a:pt x="18200" y="5268"/>
                  </a:cubicBezTo>
                  <a:cubicBezTo>
                    <a:pt x="18217" y="5268"/>
                    <a:pt x="18249" y="5261"/>
                    <a:pt x="18265" y="5258"/>
                  </a:cubicBezTo>
                  <a:cubicBezTo>
                    <a:pt x="18275" y="5257"/>
                    <a:pt x="18295" y="5259"/>
                    <a:pt x="18304" y="5254"/>
                  </a:cubicBezTo>
                  <a:cubicBezTo>
                    <a:pt x="18312" y="5249"/>
                    <a:pt x="18319" y="5228"/>
                    <a:pt x="18327" y="5223"/>
                  </a:cubicBezTo>
                  <a:cubicBezTo>
                    <a:pt x="18332" y="5220"/>
                    <a:pt x="18345" y="5219"/>
                    <a:pt x="18351" y="5220"/>
                  </a:cubicBezTo>
                  <a:cubicBezTo>
                    <a:pt x="18364" y="5222"/>
                    <a:pt x="18388" y="5247"/>
                    <a:pt x="18398" y="5240"/>
                  </a:cubicBezTo>
                  <a:cubicBezTo>
                    <a:pt x="18409" y="5232"/>
                    <a:pt x="18390" y="5195"/>
                    <a:pt x="18397" y="5183"/>
                  </a:cubicBezTo>
                  <a:cubicBezTo>
                    <a:pt x="18402" y="5177"/>
                    <a:pt x="18420" y="5177"/>
                    <a:pt x="18426" y="5173"/>
                  </a:cubicBezTo>
                  <a:cubicBezTo>
                    <a:pt x="18435" y="5168"/>
                    <a:pt x="18450" y="5154"/>
                    <a:pt x="18454" y="5144"/>
                  </a:cubicBezTo>
                  <a:cubicBezTo>
                    <a:pt x="18457" y="5135"/>
                    <a:pt x="18450" y="5113"/>
                    <a:pt x="18452" y="5102"/>
                  </a:cubicBezTo>
                  <a:cubicBezTo>
                    <a:pt x="18453" y="5090"/>
                    <a:pt x="18459" y="5066"/>
                    <a:pt x="18467" y="5059"/>
                  </a:cubicBezTo>
                  <a:cubicBezTo>
                    <a:pt x="18474" y="5052"/>
                    <a:pt x="18494" y="5048"/>
                    <a:pt x="18503" y="5049"/>
                  </a:cubicBezTo>
                  <a:cubicBezTo>
                    <a:pt x="18512" y="5050"/>
                    <a:pt x="18527" y="5061"/>
                    <a:pt x="18534" y="5066"/>
                  </a:cubicBezTo>
                  <a:cubicBezTo>
                    <a:pt x="18546" y="5073"/>
                    <a:pt x="18565" y="5096"/>
                    <a:pt x="18578" y="5100"/>
                  </a:cubicBezTo>
                  <a:cubicBezTo>
                    <a:pt x="18585" y="5103"/>
                    <a:pt x="18601" y="5099"/>
                    <a:pt x="18608" y="5100"/>
                  </a:cubicBezTo>
                  <a:cubicBezTo>
                    <a:pt x="18619" y="5102"/>
                    <a:pt x="18641" y="5108"/>
                    <a:pt x="18651" y="5113"/>
                  </a:cubicBezTo>
                  <a:cubicBezTo>
                    <a:pt x="18663" y="5120"/>
                    <a:pt x="18684" y="5141"/>
                    <a:pt x="18695" y="5151"/>
                  </a:cubicBezTo>
                  <a:cubicBezTo>
                    <a:pt x="18702" y="5158"/>
                    <a:pt x="18712" y="5176"/>
                    <a:pt x="18720" y="5180"/>
                  </a:cubicBezTo>
                  <a:cubicBezTo>
                    <a:pt x="18730" y="5184"/>
                    <a:pt x="18753" y="5176"/>
                    <a:pt x="18761" y="5182"/>
                  </a:cubicBezTo>
                  <a:cubicBezTo>
                    <a:pt x="18772" y="5191"/>
                    <a:pt x="18771" y="5225"/>
                    <a:pt x="18780" y="5235"/>
                  </a:cubicBezTo>
                  <a:cubicBezTo>
                    <a:pt x="18786" y="5241"/>
                    <a:pt x="18802" y="5248"/>
                    <a:pt x="18810" y="5248"/>
                  </a:cubicBezTo>
                  <a:cubicBezTo>
                    <a:pt x="18820" y="5249"/>
                    <a:pt x="18838" y="5237"/>
                    <a:pt x="18847" y="5236"/>
                  </a:cubicBezTo>
                  <a:cubicBezTo>
                    <a:pt x="18859" y="5235"/>
                    <a:pt x="18884" y="5233"/>
                    <a:pt x="18894" y="5239"/>
                  </a:cubicBezTo>
                  <a:cubicBezTo>
                    <a:pt x="18905" y="5246"/>
                    <a:pt x="18913" y="5275"/>
                    <a:pt x="18921" y="5286"/>
                  </a:cubicBezTo>
                  <a:cubicBezTo>
                    <a:pt x="18925" y="5293"/>
                    <a:pt x="18937" y="5307"/>
                    <a:pt x="18943" y="5313"/>
                  </a:cubicBezTo>
                  <a:cubicBezTo>
                    <a:pt x="18950" y="5320"/>
                    <a:pt x="18968" y="5330"/>
                    <a:pt x="18973" y="5338"/>
                  </a:cubicBezTo>
                  <a:cubicBezTo>
                    <a:pt x="18982" y="5350"/>
                    <a:pt x="18983" y="5381"/>
                    <a:pt x="18993" y="5392"/>
                  </a:cubicBezTo>
                  <a:cubicBezTo>
                    <a:pt x="19000" y="5399"/>
                    <a:pt x="19022" y="5401"/>
                    <a:pt x="19030" y="5407"/>
                  </a:cubicBezTo>
                  <a:cubicBezTo>
                    <a:pt x="19038" y="5414"/>
                    <a:pt x="19045" y="5437"/>
                    <a:pt x="19053" y="5445"/>
                  </a:cubicBezTo>
                  <a:cubicBezTo>
                    <a:pt x="19062" y="5454"/>
                    <a:pt x="19084" y="5470"/>
                    <a:pt x="19096" y="5473"/>
                  </a:cubicBezTo>
                  <a:cubicBezTo>
                    <a:pt x="19107" y="5476"/>
                    <a:pt x="19133" y="5475"/>
                    <a:pt x="19142" y="5467"/>
                  </a:cubicBezTo>
                  <a:cubicBezTo>
                    <a:pt x="19147" y="5463"/>
                    <a:pt x="19146" y="5445"/>
                    <a:pt x="19152" y="5441"/>
                  </a:cubicBezTo>
                  <a:cubicBezTo>
                    <a:pt x="19159" y="5437"/>
                    <a:pt x="19177" y="5450"/>
                    <a:pt x="19185" y="5450"/>
                  </a:cubicBezTo>
                  <a:cubicBezTo>
                    <a:pt x="19196" y="5449"/>
                    <a:pt x="19214" y="5431"/>
                    <a:pt x="19224" y="5434"/>
                  </a:cubicBezTo>
                  <a:cubicBezTo>
                    <a:pt x="19235" y="5437"/>
                    <a:pt x="19246" y="5459"/>
                    <a:pt x="19253" y="5467"/>
                  </a:cubicBezTo>
                  <a:cubicBezTo>
                    <a:pt x="19259" y="5473"/>
                    <a:pt x="19271" y="5484"/>
                    <a:pt x="19276" y="5491"/>
                  </a:cubicBezTo>
                  <a:cubicBezTo>
                    <a:pt x="19281" y="5498"/>
                    <a:pt x="19283" y="5519"/>
                    <a:pt x="19291" y="5525"/>
                  </a:cubicBezTo>
                  <a:cubicBezTo>
                    <a:pt x="19296" y="5529"/>
                    <a:pt x="19312" y="5527"/>
                    <a:pt x="19318" y="5530"/>
                  </a:cubicBezTo>
                  <a:cubicBezTo>
                    <a:pt x="19325" y="5534"/>
                    <a:pt x="19332" y="5550"/>
                    <a:pt x="19338" y="5555"/>
                  </a:cubicBezTo>
                  <a:cubicBezTo>
                    <a:pt x="19344" y="5561"/>
                    <a:pt x="19358" y="5575"/>
                    <a:pt x="19366" y="5574"/>
                  </a:cubicBezTo>
                  <a:cubicBezTo>
                    <a:pt x="19373" y="5573"/>
                    <a:pt x="19378" y="5555"/>
                    <a:pt x="19385" y="5552"/>
                  </a:cubicBezTo>
                  <a:cubicBezTo>
                    <a:pt x="19395" y="5548"/>
                    <a:pt x="19418" y="5548"/>
                    <a:pt x="19428" y="5552"/>
                  </a:cubicBezTo>
                  <a:cubicBezTo>
                    <a:pt x="19440" y="5558"/>
                    <a:pt x="19450" y="5595"/>
                    <a:pt x="19464" y="5595"/>
                  </a:cubicBezTo>
                  <a:cubicBezTo>
                    <a:pt x="19469" y="5595"/>
                    <a:pt x="19472" y="5579"/>
                    <a:pt x="19477" y="5578"/>
                  </a:cubicBezTo>
                  <a:cubicBezTo>
                    <a:pt x="19486" y="5576"/>
                    <a:pt x="19501" y="5597"/>
                    <a:pt x="19510" y="5597"/>
                  </a:cubicBezTo>
                  <a:cubicBezTo>
                    <a:pt x="19517" y="5597"/>
                    <a:pt x="19529" y="5581"/>
                    <a:pt x="19537" y="5583"/>
                  </a:cubicBezTo>
                  <a:cubicBezTo>
                    <a:pt x="19546" y="5585"/>
                    <a:pt x="19552" y="5608"/>
                    <a:pt x="19559" y="5614"/>
                  </a:cubicBezTo>
                  <a:cubicBezTo>
                    <a:pt x="19571" y="5625"/>
                    <a:pt x="19604" y="5634"/>
                    <a:pt x="19614" y="5646"/>
                  </a:cubicBezTo>
                  <a:cubicBezTo>
                    <a:pt x="19620" y="5653"/>
                    <a:pt x="19621" y="5673"/>
                    <a:pt x="19628" y="5680"/>
                  </a:cubicBezTo>
                  <a:cubicBezTo>
                    <a:pt x="19635" y="5688"/>
                    <a:pt x="19655" y="5702"/>
                    <a:pt x="19666" y="5700"/>
                  </a:cubicBezTo>
                  <a:cubicBezTo>
                    <a:pt x="19674" y="5699"/>
                    <a:pt x="19683" y="5684"/>
                    <a:pt x="19690" y="5675"/>
                  </a:cubicBezTo>
                  <a:cubicBezTo>
                    <a:pt x="19691" y="5674"/>
                    <a:pt x="19692" y="5672"/>
                    <a:pt x="19693" y="5671"/>
                  </a:cubicBezTo>
                  <a:cubicBezTo>
                    <a:pt x="19699" y="5663"/>
                    <a:pt x="19708" y="5644"/>
                    <a:pt x="19716" y="5638"/>
                  </a:cubicBezTo>
                  <a:cubicBezTo>
                    <a:pt x="19724" y="5634"/>
                    <a:pt x="19746" y="5628"/>
                    <a:pt x="19753" y="5634"/>
                  </a:cubicBezTo>
                  <a:cubicBezTo>
                    <a:pt x="19757" y="5638"/>
                    <a:pt x="19756" y="5653"/>
                    <a:pt x="19756" y="5659"/>
                  </a:cubicBezTo>
                  <a:cubicBezTo>
                    <a:pt x="19755" y="5667"/>
                    <a:pt x="19746" y="5682"/>
                    <a:pt x="19747" y="5690"/>
                  </a:cubicBezTo>
                  <a:cubicBezTo>
                    <a:pt x="19747" y="5701"/>
                    <a:pt x="19756" y="5721"/>
                    <a:pt x="19763" y="5727"/>
                  </a:cubicBezTo>
                  <a:cubicBezTo>
                    <a:pt x="19770" y="5733"/>
                    <a:pt x="19791" y="5732"/>
                    <a:pt x="19798" y="5737"/>
                  </a:cubicBezTo>
                  <a:cubicBezTo>
                    <a:pt x="19804" y="5742"/>
                    <a:pt x="19808" y="5758"/>
                    <a:pt x="19813" y="5764"/>
                  </a:cubicBezTo>
                  <a:cubicBezTo>
                    <a:pt x="19820" y="5773"/>
                    <a:pt x="19835" y="5791"/>
                    <a:pt x="19846" y="5791"/>
                  </a:cubicBezTo>
                  <a:cubicBezTo>
                    <a:pt x="19855" y="5791"/>
                    <a:pt x="19866" y="5762"/>
                    <a:pt x="19875" y="5765"/>
                  </a:cubicBezTo>
                  <a:cubicBezTo>
                    <a:pt x="19886" y="5769"/>
                    <a:pt x="19878" y="5805"/>
                    <a:pt x="19887" y="5811"/>
                  </a:cubicBezTo>
                  <a:cubicBezTo>
                    <a:pt x="19894" y="5817"/>
                    <a:pt x="19914" y="5813"/>
                    <a:pt x="19921" y="5808"/>
                  </a:cubicBezTo>
                  <a:cubicBezTo>
                    <a:pt x="19930" y="5804"/>
                    <a:pt x="19937" y="5776"/>
                    <a:pt x="19947" y="5777"/>
                  </a:cubicBezTo>
                  <a:cubicBezTo>
                    <a:pt x="19955" y="5779"/>
                    <a:pt x="19953" y="5806"/>
                    <a:pt x="19960" y="5810"/>
                  </a:cubicBezTo>
                  <a:cubicBezTo>
                    <a:pt x="19969" y="5814"/>
                    <a:pt x="19990" y="5805"/>
                    <a:pt x="19997" y="5799"/>
                  </a:cubicBezTo>
                  <a:cubicBezTo>
                    <a:pt x="20003" y="5794"/>
                    <a:pt x="20006" y="5777"/>
                    <a:pt x="20011" y="5772"/>
                  </a:cubicBezTo>
                  <a:cubicBezTo>
                    <a:pt x="20016" y="5766"/>
                    <a:pt x="20029" y="5756"/>
                    <a:pt x="20036" y="5754"/>
                  </a:cubicBezTo>
                  <a:cubicBezTo>
                    <a:pt x="20047" y="5751"/>
                    <a:pt x="20070" y="5751"/>
                    <a:pt x="20080" y="5756"/>
                  </a:cubicBezTo>
                  <a:cubicBezTo>
                    <a:pt x="20090" y="5761"/>
                    <a:pt x="20100" y="5788"/>
                    <a:pt x="20110" y="5790"/>
                  </a:cubicBezTo>
                  <a:cubicBezTo>
                    <a:pt x="20123" y="5793"/>
                    <a:pt x="20151" y="5781"/>
                    <a:pt x="20159" y="5771"/>
                  </a:cubicBezTo>
                  <a:cubicBezTo>
                    <a:pt x="20164" y="5763"/>
                    <a:pt x="20160" y="5741"/>
                    <a:pt x="20164" y="5733"/>
                  </a:cubicBezTo>
                  <a:cubicBezTo>
                    <a:pt x="20169" y="5723"/>
                    <a:pt x="20187" y="5707"/>
                    <a:pt x="20197" y="5705"/>
                  </a:cubicBezTo>
                  <a:cubicBezTo>
                    <a:pt x="20206" y="5703"/>
                    <a:pt x="20224" y="5710"/>
                    <a:pt x="20231" y="5715"/>
                  </a:cubicBezTo>
                  <a:cubicBezTo>
                    <a:pt x="20241" y="5722"/>
                    <a:pt x="20250" y="5747"/>
                    <a:pt x="20258" y="5756"/>
                  </a:cubicBezTo>
                  <a:cubicBezTo>
                    <a:pt x="20263" y="5762"/>
                    <a:pt x="20274" y="5776"/>
                    <a:pt x="20282" y="5776"/>
                  </a:cubicBezTo>
                  <a:cubicBezTo>
                    <a:pt x="20291" y="5777"/>
                    <a:pt x="20305" y="5765"/>
                    <a:pt x="20312" y="5759"/>
                  </a:cubicBezTo>
                  <a:cubicBezTo>
                    <a:pt x="20318" y="5752"/>
                    <a:pt x="20325" y="5733"/>
                    <a:pt x="20333" y="5728"/>
                  </a:cubicBezTo>
                  <a:cubicBezTo>
                    <a:pt x="20340" y="5725"/>
                    <a:pt x="20358" y="5723"/>
                    <a:pt x="20364" y="5728"/>
                  </a:cubicBezTo>
                  <a:cubicBezTo>
                    <a:pt x="20373" y="5735"/>
                    <a:pt x="20370" y="5764"/>
                    <a:pt x="20378" y="5771"/>
                  </a:cubicBezTo>
                  <a:cubicBezTo>
                    <a:pt x="20385" y="5776"/>
                    <a:pt x="20412" y="5772"/>
                    <a:pt x="20412" y="5772"/>
                  </a:cubicBezTo>
                  <a:lnTo>
                    <a:pt x="20478" y="6865"/>
                  </a:lnTo>
                  <a:lnTo>
                    <a:pt x="20601" y="8900"/>
                  </a:lnTo>
                  <a:cubicBezTo>
                    <a:pt x="20601" y="8900"/>
                    <a:pt x="20611" y="8925"/>
                    <a:pt x="20618" y="8930"/>
                  </a:cubicBezTo>
                  <a:cubicBezTo>
                    <a:pt x="20626" y="8937"/>
                    <a:pt x="20647" y="8938"/>
                    <a:pt x="20655" y="8944"/>
                  </a:cubicBezTo>
                  <a:cubicBezTo>
                    <a:pt x="20663" y="8951"/>
                    <a:pt x="20672" y="8971"/>
                    <a:pt x="20677" y="8981"/>
                  </a:cubicBezTo>
                  <a:cubicBezTo>
                    <a:pt x="20687" y="8997"/>
                    <a:pt x="20703" y="9030"/>
                    <a:pt x="20713" y="9046"/>
                  </a:cubicBezTo>
                  <a:cubicBezTo>
                    <a:pt x="20719" y="9057"/>
                    <a:pt x="20731" y="9079"/>
                    <a:pt x="20742" y="9085"/>
                  </a:cubicBezTo>
                  <a:cubicBezTo>
                    <a:pt x="20752" y="9092"/>
                    <a:pt x="20779" y="9090"/>
                    <a:pt x="20789" y="9096"/>
                  </a:cubicBezTo>
                  <a:cubicBezTo>
                    <a:pt x="20799" y="9101"/>
                    <a:pt x="20812" y="9121"/>
                    <a:pt x="20821" y="9128"/>
                  </a:cubicBezTo>
                  <a:cubicBezTo>
                    <a:pt x="20828" y="9133"/>
                    <a:pt x="20846" y="9135"/>
                    <a:pt x="20852" y="9141"/>
                  </a:cubicBezTo>
                  <a:cubicBezTo>
                    <a:pt x="20860" y="9150"/>
                    <a:pt x="20864" y="9176"/>
                    <a:pt x="20871" y="9187"/>
                  </a:cubicBezTo>
                  <a:cubicBezTo>
                    <a:pt x="20876" y="9195"/>
                    <a:pt x="20893" y="9207"/>
                    <a:pt x="20895" y="9217"/>
                  </a:cubicBezTo>
                  <a:cubicBezTo>
                    <a:pt x="20898" y="9226"/>
                    <a:pt x="20886" y="9246"/>
                    <a:pt x="20887" y="9256"/>
                  </a:cubicBezTo>
                  <a:cubicBezTo>
                    <a:pt x="20889" y="9264"/>
                    <a:pt x="20897" y="9278"/>
                    <a:pt x="20902" y="9283"/>
                  </a:cubicBezTo>
                  <a:cubicBezTo>
                    <a:pt x="20911" y="9290"/>
                    <a:pt x="20933" y="9290"/>
                    <a:pt x="20941" y="9295"/>
                  </a:cubicBezTo>
                  <a:cubicBezTo>
                    <a:pt x="20951" y="9301"/>
                    <a:pt x="20966" y="9317"/>
                    <a:pt x="20971" y="9326"/>
                  </a:cubicBezTo>
                  <a:cubicBezTo>
                    <a:pt x="20977" y="9337"/>
                    <a:pt x="20983" y="9361"/>
                    <a:pt x="20984" y="9373"/>
                  </a:cubicBezTo>
                  <a:cubicBezTo>
                    <a:pt x="20985" y="9383"/>
                    <a:pt x="20978" y="9406"/>
                    <a:pt x="20983" y="9415"/>
                  </a:cubicBezTo>
                  <a:cubicBezTo>
                    <a:pt x="20986" y="9422"/>
                    <a:pt x="21004" y="9428"/>
                    <a:pt x="21009" y="9435"/>
                  </a:cubicBezTo>
                  <a:cubicBezTo>
                    <a:pt x="21016" y="9445"/>
                    <a:pt x="21019" y="9474"/>
                    <a:pt x="21024" y="9487"/>
                  </a:cubicBezTo>
                  <a:cubicBezTo>
                    <a:pt x="21028" y="9494"/>
                    <a:pt x="21042" y="9506"/>
                    <a:pt x="21044" y="9514"/>
                  </a:cubicBezTo>
                  <a:cubicBezTo>
                    <a:pt x="21045" y="9524"/>
                    <a:pt x="21037" y="9544"/>
                    <a:pt x="21031" y="9551"/>
                  </a:cubicBezTo>
                  <a:cubicBezTo>
                    <a:pt x="21026" y="9556"/>
                    <a:pt x="21010" y="9557"/>
                    <a:pt x="21005" y="9562"/>
                  </a:cubicBezTo>
                  <a:cubicBezTo>
                    <a:pt x="21002" y="9567"/>
                    <a:pt x="20999" y="9580"/>
                    <a:pt x="21001" y="9587"/>
                  </a:cubicBezTo>
                  <a:cubicBezTo>
                    <a:pt x="21003" y="9596"/>
                    <a:pt x="21019" y="9608"/>
                    <a:pt x="21022" y="9616"/>
                  </a:cubicBezTo>
                  <a:cubicBezTo>
                    <a:pt x="21027" y="9627"/>
                    <a:pt x="21032" y="9651"/>
                    <a:pt x="21028" y="9661"/>
                  </a:cubicBezTo>
                  <a:cubicBezTo>
                    <a:pt x="21025" y="9670"/>
                    <a:pt x="21006" y="9678"/>
                    <a:pt x="21001" y="9686"/>
                  </a:cubicBezTo>
                  <a:cubicBezTo>
                    <a:pt x="20996" y="9693"/>
                    <a:pt x="20992" y="9710"/>
                    <a:pt x="20993" y="9719"/>
                  </a:cubicBezTo>
                  <a:cubicBezTo>
                    <a:pt x="20994" y="9727"/>
                    <a:pt x="21005" y="9740"/>
                    <a:pt x="21008" y="9748"/>
                  </a:cubicBezTo>
                  <a:cubicBezTo>
                    <a:pt x="21012" y="9759"/>
                    <a:pt x="21012" y="9784"/>
                    <a:pt x="21019" y="9795"/>
                  </a:cubicBezTo>
                  <a:cubicBezTo>
                    <a:pt x="21024" y="9803"/>
                    <a:pt x="21041" y="9813"/>
                    <a:pt x="21048" y="9820"/>
                  </a:cubicBezTo>
                  <a:cubicBezTo>
                    <a:pt x="21056" y="9829"/>
                    <a:pt x="21065" y="9853"/>
                    <a:pt x="21075" y="9858"/>
                  </a:cubicBezTo>
                  <a:cubicBezTo>
                    <a:pt x="21085" y="9862"/>
                    <a:pt x="21108" y="9854"/>
                    <a:pt x="21118" y="9853"/>
                  </a:cubicBezTo>
                  <a:cubicBezTo>
                    <a:pt x="21126" y="9853"/>
                    <a:pt x="21142" y="9851"/>
                    <a:pt x="21149" y="9854"/>
                  </a:cubicBezTo>
                  <a:cubicBezTo>
                    <a:pt x="21159" y="9859"/>
                    <a:pt x="21180" y="9885"/>
                    <a:pt x="21181" y="9888"/>
                  </a:cubicBezTo>
                  <a:cubicBezTo>
                    <a:pt x="21183" y="9891"/>
                    <a:pt x="21180" y="9928"/>
                    <a:pt x="21174" y="9940"/>
                  </a:cubicBezTo>
                  <a:cubicBezTo>
                    <a:pt x="21170" y="9947"/>
                    <a:pt x="21151" y="9955"/>
                    <a:pt x="21151" y="9963"/>
                  </a:cubicBezTo>
                  <a:cubicBezTo>
                    <a:pt x="21151" y="9973"/>
                    <a:pt x="21168" y="9985"/>
                    <a:pt x="21176" y="9990"/>
                  </a:cubicBezTo>
                  <a:cubicBezTo>
                    <a:pt x="21183" y="9995"/>
                    <a:pt x="21202" y="9996"/>
                    <a:pt x="21209" y="10001"/>
                  </a:cubicBezTo>
                  <a:cubicBezTo>
                    <a:pt x="21216" y="10006"/>
                    <a:pt x="21226" y="10021"/>
                    <a:pt x="21230" y="10029"/>
                  </a:cubicBezTo>
                  <a:cubicBezTo>
                    <a:pt x="21233" y="10038"/>
                    <a:pt x="21226" y="10061"/>
                    <a:pt x="21232" y="10069"/>
                  </a:cubicBezTo>
                  <a:cubicBezTo>
                    <a:pt x="21236" y="10075"/>
                    <a:pt x="21255" y="10075"/>
                    <a:pt x="21261" y="10080"/>
                  </a:cubicBezTo>
                  <a:cubicBezTo>
                    <a:pt x="21270" y="10085"/>
                    <a:pt x="21286" y="10100"/>
                    <a:pt x="21290" y="10109"/>
                  </a:cubicBezTo>
                  <a:cubicBezTo>
                    <a:pt x="21292" y="10115"/>
                    <a:pt x="21287" y="10127"/>
                    <a:pt x="21288" y="10132"/>
                  </a:cubicBezTo>
                  <a:cubicBezTo>
                    <a:pt x="21291" y="10142"/>
                    <a:pt x="21305" y="10158"/>
                    <a:pt x="21306" y="10168"/>
                  </a:cubicBezTo>
                  <a:cubicBezTo>
                    <a:pt x="21307" y="10181"/>
                    <a:pt x="21298" y="10206"/>
                    <a:pt x="21293" y="10218"/>
                  </a:cubicBezTo>
                  <a:cubicBezTo>
                    <a:pt x="21290" y="10225"/>
                    <a:pt x="21279" y="10235"/>
                    <a:pt x="21277" y="10243"/>
                  </a:cubicBezTo>
                  <a:cubicBezTo>
                    <a:pt x="21273" y="10253"/>
                    <a:pt x="21268" y="10278"/>
                    <a:pt x="21274" y="10288"/>
                  </a:cubicBezTo>
                  <a:cubicBezTo>
                    <a:pt x="21278" y="10295"/>
                    <a:pt x="21296" y="10296"/>
                    <a:pt x="21302" y="10300"/>
                  </a:cubicBezTo>
                  <a:cubicBezTo>
                    <a:pt x="21308" y="10305"/>
                    <a:pt x="21316" y="10318"/>
                    <a:pt x="21321" y="10324"/>
                  </a:cubicBezTo>
                  <a:cubicBezTo>
                    <a:pt x="21327" y="10331"/>
                    <a:pt x="21338" y="10349"/>
                    <a:pt x="21347" y="10353"/>
                  </a:cubicBezTo>
                  <a:cubicBezTo>
                    <a:pt x="21358" y="10358"/>
                    <a:pt x="21385" y="10340"/>
                    <a:pt x="21394" y="10348"/>
                  </a:cubicBezTo>
                  <a:cubicBezTo>
                    <a:pt x="21404" y="10357"/>
                    <a:pt x="21396" y="10389"/>
                    <a:pt x="21400" y="10402"/>
                  </a:cubicBezTo>
                  <a:cubicBezTo>
                    <a:pt x="21404" y="10413"/>
                    <a:pt x="21422" y="10431"/>
                    <a:pt x="21426" y="10443"/>
                  </a:cubicBezTo>
                  <a:cubicBezTo>
                    <a:pt x="21429" y="10458"/>
                    <a:pt x="21423" y="10489"/>
                    <a:pt x="21425" y="10504"/>
                  </a:cubicBezTo>
                  <a:cubicBezTo>
                    <a:pt x="21426" y="10514"/>
                    <a:pt x="21431" y="10536"/>
                    <a:pt x="21438" y="10544"/>
                  </a:cubicBezTo>
                  <a:cubicBezTo>
                    <a:pt x="21445" y="10552"/>
                    <a:pt x="21465" y="10566"/>
                    <a:pt x="21475" y="10563"/>
                  </a:cubicBezTo>
                  <a:cubicBezTo>
                    <a:pt x="21483" y="10561"/>
                    <a:pt x="21491" y="10542"/>
                    <a:pt x="21496" y="10534"/>
                  </a:cubicBezTo>
                  <a:cubicBezTo>
                    <a:pt x="21501" y="10526"/>
                    <a:pt x="21505" y="10506"/>
                    <a:pt x="21513" y="10501"/>
                  </a:cubicBezTo>
                  <a:cubicBezTo>
                    <a:pt x="21518" y="10497"/>
                    <a:pt x="21532" y="10493"/>
                    <a:pt x="21537" y="10497"/>
                  </a:cubicBezTo>
                  <a:cubicBezTo>
                    <a:pt x="21551" y="10507"/>
                    <a:pt x="21553" y="10548"/>
                    <a:pt x="21551" y="10565"/>
                  </a:cubicBezTo>
                  <a:cubicBezTo>
                    <a:pt x="21549" y="10577"/>
                    <a:pt x="21528" y="10595"/>
                    <a:pt x="21529" y="10607"/>
                  </a:cubicBezTo>
                  <a:cubicBezTo>
                    <a:pt x="21529" y="10617"/>
                    <a:pt x="21550" y="10631"/>
                    <a:pt x="21549" y="10641"/>
                  </a:cubicBezTo>
                  <a:cubicBezTo>
                    <a:pt x="21549" y="10653"/>
                    <a:pt x="21524" y="10667"/>
                    <a:pt x="21522" y="10679"/>
                  </a:cubicBezTo>
                  <a:cubicBezTo>
                    <a:pt x="21520" y="10689"/>
                    <a:pt x="21528" y="10708"/>
                    <a:pt x="21533" y="10717"/>
                  </a:cubicBezTo>
                  <a:cubicBezTo>
                    <a:pt x="21537" y="10726"/>
                    <a:pt x="21553" y="10738"/>
                    <a:pt x="21559" y="10746"/>
                  </a:cubicBezTo>
                  <a:cubicBezTo>
                    <a:pt x="21566" y="10757"/>
                    <a:pt x="21579" y="10780"/>
                    <a:pt x="21582" y="10792"/>
                  </a:cubicBezTo>
                  <a:cubicBezTo>
                    <a:pt x="21585" y="10803"/>
                    <a:pt x="21589" y="10827"/>
                    <a:pt x="21585" y="10838"/>
                  </a:cubicBezTo>
                  <a:cubicBezTo>
                    <a:pt x="21577" y="10856"/>
                    <a:pt x="21540" y="10875"/>
                    <a:pt x="21527" y="10889"/>
                  </a:cubicBezTo>
                  <a:cubicBezTo>
                    <a:pt x="21521" y="10895"/>
                    <a:pt x="21509" y="10907"/>
                    <a:pt x="21508" y="10915"/>
                  </a:cubicBezTo>
                  <a:cubicBezTo>
                    <a:pt x="21507" y="10925"/>
                    <a:pt x="21514" y="10945"/>
                    <a:pt x="21521" y="10952"/>
                  </a:cubicBezTo>
                  <a:cubicBezTo>
                    <a:pt x="21528" y="10959"/>
                    <a:pt x="21550" y="10957"/>
                    <a:pt x="21558" y="10962"/>
                  </a:cubicBezTo>
                  <a:cubicBezTo>
                    <a:pt x="21569" y="10969"/>
                    <a:pt x="21588" y="10988"/>
                    <a:pt x="21592" y="11000"/>
                  </a:cubicBezTo>
                  <a:cubicBezTo>
                    <a:pt x="21596" y="11011"/>
                    <a:pt x="21598" y="11037"/>
                    <a:pt x="21592" y="11046"/>
                  </a:cubicBezTo>
                  <a:cubicBezTo>
                    <a:pt x="21586" y="11054"/>
                    <a:pt x="21563" y="11054"/>
                    <a:pt x="21555" y="11060"/>
                  </a:cubicBezTo>
                  <a:cubicBezTo>
                    <a:pt x="21547" y="11065"/>
                    <a:pt x="21532" y="11079"/>
                    <a:pt x="21528" y="11088"/>
                  </a:cubicBezTo>
                  <a:cubicBezTo>
                    <a:pt x="21523" y="11101"/>
                    <a:pt x="21527" y="11131"/>
                    <a:pt x="21529" y="11145"/>
                  </a:cubicBezTo>
                  <a:cubicBezTo>
                    <a:pt x="21531" y="11159"/>
                    <a:pt x="21542" y="11184"/>
                    <a:pt x="21544" y="11197"/>
                  </a:cubicBezTo>
                  <a:cubicBezTo>
                    <a:pt x="21546" y="11209"/>
                    <a:pt x="21547" y="11232"/>
                    <a:pt x="21545" y="11243"/>
                  </a:cubicBezTo>
                  <a:cubicBezTo>
                    <a:pt x="21543" y="11254"/>
                    <a:pt x="21534" y="11276"/>
                    <a:pt x="21528" y="11285"/>
                  </a:cubicBezTo>
                  <a:cubicBezTo>
                    <a:pt x="21523" y="11293"/>
                    <a:pt x="21505" y="11302"/>
                    <a:pt x="21501" y="11311"/>
                  </a:cubicBezTo>
                  <a:cubicBezTo>
                    <a:pt x="21496" y="11321"/>
                    <a:pt x="21504" y="11348"/>
                    <a:pt x="21500" y="11359"/>
                  </a:cubicBezTo>
                  <a:cubicBezTo>
                    <a:pt x="21497" y="11366"/>
                    <a:pt x="21485" y="11376"/>
                    <a:pt x="21480" y="11383"/>
                  </a:cubicBezTo>
                  <a:cubicBezTo>
                    <a:pt x="21474" y="11390"/>
                    <a:pt x="21458" y="11404"/>
                    <a:pt x="21456" y="11414"/>
                  </a:cubicBezTo>
                  <a:cubicBezTo>
                    <a:pt x="21455" y="11423"/>
                    <a:pt x="21466" y="11440"/>
                    <a:pt x="21469" y="11449"/>
                  </a:cubicBezTo>
                  <a:cubicBezTo>
                    <a:pt x="21470" y="11457"/>
                    <a:pt x="21472" y="11474"/>
                    <a:pt x="21471" y="11482"/>
                  </a:cubicBezTo>
                  <a:cubicBezTo>
                    <a:pt x="21471" y="11494"/>
                    <a:pt x="21468" y="11518"/>
                    <a:pt x="21462" y="11529"/>
                  </a:cubicBezTo>
                  <a:cubicBezTo>
                    <a:pt x="21457" y="11540"/>
                    <a:pt x="21440" y="11559"/>
                    <a:pt x="21431" y="11565"/>
                  </a:cubicBezTo>
                  <a:cubicBezTo>
                    <a:pt x="21422" y="11572"/>
                    <a:pt x="21399" y="11576"/>
                    <a:pt x="21391" y="11584"/>
                  </a:cubicBezTo>
                  <a:cubicBezTo>
                    <a:pt x="21382" y="11591"/>
                    <a:pt x="21370" y="11613"/>
                    <a:pt x="21367" y="11625"/>
                  </a:cubicBezTo>
                  <a:cubicBezTo>
                    <a:pt x="21365" y="11634"/>
                    <a:pt x="21369" y="11655"/>
                    <a:pt x="21369" y="11665"/>
                  </a:cubicBezTo>
                  <a:cubicBezTo>
                    <a:pt x="21370" y="11676"/>
                    <a:pt x="21378" y="11700"/>
                    <a:pt x="21373" y="11710"/>
                  </a:cubicBezTo>
                  <a:cubicBezTo>
                    <a:pt x="21368" y="11720"/>
                    <a:pt x="21345" y="11727"/>
                    <a:pt x="21336" y="11734"/>
                  </a:cubicBezTo>
                  <a:cubicBezTo>
                    <a:pt x="21329" y="11738"/>
                    <a:pt x="21313" y="11745"/>
                    <a:pt x="21308" y="11752"/>
                  </a:cubicBezTo>
                  <a:cubicBezTo>
                    <a:pt x="21300" y="11765"/>
                    <a:pt x="21297" y="11796"/>
                    <a:pt x="21296" y="11810"/>
                  </a:cubicBezTo>
                  <a:cubicBezTo>
                    <a:pt x="21295" y="11821"/>
                    <a:pt x="21293" y="11843"/>
                    <a:pt x="21297" y="11853"/>
                  </a:cubicBezTo>
                  <a:cubicBezTo>
                    <a:pt x="21301" y="11863"/>
                    <a:pt x="21323" y="11873"/>
                    <a:pt x="21327" y="11883"/>
                  </a:cubicBezTo>
                  <a:cubicBezTo>
                    <a:pt x="21333" y="11898"/>
                    <a:pt x="21323" y="11935"/>
                    <a:pt x="21328" y="11951"/>
                  </a:cubicBezTo>
                  <a:cubicBezTo>
                    <a:pt x="21331" y="11963"/>
                    <a:pt x="21346" y="11984"/>
                    <a:pt x="21351" y="11995"/>
                  </a:cubicBezTo>
                  <a:cubicBezTo>
                    <a:pt x="21356" y="12003"/>
                    <a:pt x="21366" y="12018"/>
                    <a:pt x="21368" y="12027"/>
                  </a:cubicBezTo>
                  <a:cubicBezTo>
                    <a:pt x="21370" y="12035"/>
                    <a:pt x="21372" y="12053"/>
                    <a:pt x="21368" y="12060"/>
                  </a:cubicBezTo>
                  <a:cubicBezTo>
                    <a:pt x="21362" y="12071"/>
                    <a:pt x="21336" y="12078"/>
                    <a:pt x="21327" y="12086"/>
                  </a:cubicBezTo>
                  <a:cubicBezTo>
                    <a:pt x="21311" y="12102"/>
                    <a:pt x="21281" y="12138"/>
                    <a:pt x="21274" y="12160"/>
                  </a:cubicBezTo>
                  <a:cubicBezTo>
                    <a:pt x="21271" y="12173"/>
                    <a:pt x="21279" y="12198"/>
                    <a:pt x="21278" y="12210"/>
                  </a:cubicBezTo>
                  <a:cubicBezTo>
                    <a:pt x="21277" y="12224"/>
                    <a:pt x="21263" y="12251"/>
                    <a:pt x="21267" y="12264"/>
                  </a:cubicBezTo>
                  <a:cubicBezTo>
                    <a:pt x="21271" y="12275"/>
                    <a:pt x="21293" y="12287"/>
                    <a:pt x="21301" y="12295"/>
                  </a:cubicBezTo>
                  <a:cubicBezTo>
                    <a:pt x="21311" y="12306"/>
                    <a:pt x="21333" y="12327"/>
                    <a:pt x="21341" y="12340"/>
                  </a:cubicBezTo>
                  <a:cubicBezTo>
                    <a:pt x="21349" y="12351"/>
                    <a:pt x="21358" y="12376"/>
                    <a:pt x="21363" y="12388"/>
                  </a:cubicBezTo>
                  <a:cubicBezTo>
                    <a:pt x="21368" y="12402"/>
                    <a:pt x="21383" y="12432"/>
                    <a:pt x="21382" y="12447"/>
                  </a:cubicBezTo>
                  <a:cubicBezTo>
                    <a:pt x="21381" y="12468"/>
                    <a:pt x="21350" y="12503"/>
                    <a:pt x="21352" y="12523"/>
                  </a:cubicBezTo>
                  <a:cubicBezTo>
                    <a:pt x="21353" y="12535"/>
                    <a:pt x="21370" y="12552"/>
                    <a:pt x="21377" y="12562"/>
                  </a:cubicBezTo>
                  <a:cubicBezTo>
                    <a:pt x="21386" y="12576"/>
                    <a:pt x="21411" y="12601"/>
                    <a:pt x="21416" y="12617"/>
                  </a:cubicBezTo>
                  <a:cubicBezTo>
                    <a:pt x="21421" y="12637"/>
                    <a:pt x="21418" y="12680"/>
                    <a:pt x="21408" y="12697"/>
                  </a:cubicBezTo>
                  <a:cubicBezTo>
                    <a:pt x="21403" y="12706"/>
                    <a:pt x="21379" y="12712"/>
                    <a:pt x="21373" y="12721"/>
                  </a:cubicBezTo>
                  <a:cubicBezTo>
                    <a:pt x="21368" y="12728"/>
                    <a:pt x="21363" y="12748"/>
                    <a:pt x="21366" y="12756"/>
                  </a:cubicBezTo>
                  <a:cubicBezTo>
                    <a:pt x="21369" y="12766"/>
                    <a:pt x="21391" y="12773"/>
                    <a:pt x="21394" y="12782"/>
                  </a:cubicBezTo>
                  <a:cubicBezTo>
                    <a:pt x="21397" y="12789"/>
                    <a:pt x="21397" y="12805"/>
                    <a:pt x="21394" y="12811"/>
                  </a:cubicBezTo>
                  <a:cubicBezTo>
                    <a:pt x="21390" y="12822"/>
                    <a:pt x="21370" y="12835"/>
                    <a:pt x="21363" y="12843"/>
                  </a:cubicBezTo>
                  <a:cubicBezTo>
                    <a:pt x="21352" y="12856"/>
                    <a:pt x="21334" y="12884"/>
                    <a:pt x="21324" y="12897"/>
                  </a:cubicBezTo>
                  <a:cubicBezTo>
                    <a:pt x="21315" y="12908"/>
                    <a:pt x="21295" y="12928"/>
                    <a:pt x="21287" y="12939"/>
                  </a:cubicBezTo>
                  <a:cubicBezTo>
                    <a:pt x="21275" y="12957"/>
                    <a:pt x="21254" y="12994"/>
                    <a:pt x="21248" y="13015"/>
                  </a:cubicBezTo>
                  <a:cubicBezTo>
                    <a:pt x="21242" y="13034"/>
                    <a:pt x="21244" y="13074"/>
                    <a:pt x="21241" y="13093"/>
                  </a:cubicBezTo>
                  <a:cubicBezTo>
                    <a:pt x="21237" y="13112"/>
                    <a:pt x="21229" y="13152"/>
                    <a:pt x="21220" y="13169"/>
                  </a:cubicBezTo>
                  <a:cubicBezTo>
                    <a:pt x="21208" y="13189"/>
                    <a:pt x="21169" y="13218"/>
                    <a:pt x="21152" y="13235"/>
                  </a:cubicBezTo>
                  <a:cubicBezTo>
                    <a:pt x="21142" y="13247"/>
                    <a:pt x="21125" y="13273"/>
                    <a:pt x="21114" y="13283"/>
                  </a:cubicBezTo>
                  <a:cubicBezTo>
                    <a:pt x="21103" y="13293"/>
                    <a:pt x="21073" y="13304"/>
                    <a:pt x="21066" y="13316"/>
                  </a:cubicBezTo>
                  <a:cubicBezTo>
                    <a:pt x="21058" y="13331"/>
                    <a:pt x="21054" y="13369"/>
                    <a:pt x="21063" y="13383"/>
                  </a:cubicBezTo>
                  <a:cubicBezTo>
                    <a:pt x="21069" y="13394"/>
                    <a:pt x="21098" y="13394"/>
                    <a:pt x="21108" y="13402"/>
                  </a:cubicBezTo>
                  <a:cubicBezTo>
                    <a:pt x="21119" y="13409"/>
                    <a:pt x="21132" y="13433"/>
                    <a:pt x="21140" y="13442"/>
                  </a:cubicBezTo>
                  <a:cubicBezTo>
                    <a:pt x="21155" y="13458"/>
                    <a:pt x="21190" y="13484"/>
                    <a:pt x="21204" y="13502"/>
                  </a:cubicBezTo>
                  <a:cubicBezTo>
                    <a:pt x="21210" y="13511"/>
                    <a:pt x="21221" y="13532"/>
                    <a:pt x="21229" y="13549"/>
                  </a:cubicBezTo>
                  <a:cubicBezTo>
                    <a:pt x="21220" y="13557"/>
                    <a:pt x="21211" y="13565"/>
                    <a:pt x="21204" y="13569"/>
                  </a:cubicBezTo>
                  <a:cubicBezTo>
                    <a:pt x="21188" y="13579"/>
                    <a:pt x="21153" y="13596"/>
                    <a:pt x="21135" y="13600"/>
                  </a:cubicBezTo>
                  <a:cubicBezTo>
                    <a:pt x="21117" y="13603"/>
                    <a:pt x="21081" y="13598"/>
                    <a:pt x="21064" y="13597"/>
                  </a:cubicBezTo>
                  <a:cubicBezTo>
                    <a:pt x="21041" y="13596"/>
                    <a:pt x="20996" y="13589"/>
                    <a:pt x="20973" y="13591"/>
                  </a:cubicBezTo>
                  <a:cubicBezTo>
                    <a:pt x="20947" y="13594"/>
                    <a:pt x="20895" y="13609"/>
                    <a:pt x="20870" y="13619"/>
                  </a:cubicBezTo>
                  <a:cubicBezTo>
                    <a:pt x="20840" y="13631"/>
                    <a:pt x="20783" y="13665"/>
                    <a:pt x="20754" y="13680"/>
                  </a:cubicBezTo>
                  <a:cubicBezTo>
                    <a:pt x="20711" y="13703"/>
                    <a:pt x="20624" y="13748"/>
                    <a:pt x="20582" y="13772"/>
                  </a:cubicBezTo>
                  <a:cubicBezTo>
                    <a:pt x="20545" y="13792"/>
                    <a:pt x="20473" y="13837"/>
                    <a:pt x="20436" y="13856"/>
                  </a:cubicBezTo>
                  <a:cubicBezTo>
                    <a:pt x="20402" y="13874"/>
                    <a:pt x="20332" y="13904"/>
                    <a:pt x="20298" y="13922"/>
                  </a:cubicBezTo>
                  <a:cubicBezTo>
                    <a:pt x="20270" y="13936"/>
                    <a:pt x="20215" y="13969"/>
                    <a:pt x="20187" y="13984"/>
                  </a:cubicBezTo>
                  <a:cubicBezTo>
                    <a:pt x="20155" y="14001"/>
                    <a:pt x="20088" y="14029"/>
                    <a:pt x="20056" y="14046"/>
                  </a:cubicBezTo>
                  <a:cubicBezTo>
                    <a:pt x="20034" y="14059"/>
                    <a:pt x="19991" y="14086"/>
                    <a:pt x="19970" y="14101"/>
                  </a:cubicBezTo>
                  <a:cubicBezTo>
                    <a:pt x="19950" y="14115"/>
                    <a:pt x="19912" y="14147"/>
                    <a:pt x="19893" y="14163"/>
                  </a:cubicBezTo>
                  <a:cubicBezTo>
                    <a:pt x="19880" y="14174"/>
                    <a:pt x="19852" y="14197"/>
                    <a:pt x="19839" y="14209"/>
                  </a:cubicBezTo>
                  <a:cubicBezTo>
                    <a:pt x="19828" y="14218"/>
                    <a:pt x="19805" y="14235"/>
                    <a:pt x="19796" y="14246"/>
                  </a:cubicBezTo>
                  <a:cubicBezTo>
                    <a:pt x="19789" y="14256"/>
                    <a:pt x="19780" y="14282"/>
                    <a:pt x="19773" y="14292"/>
                  </a:cubicBezTo>
                  <a:cubicBezTo>
                    <a:pt x="19767" y="14300"/>
                    <a:pt x="19753" y="14314"/>
                    <a:pt x="19745" y="14318"/>
                  </a:cubicBezTo>
                  <a:cubicBezTo>
                    <a:pt x="19736" y="14322"/>
                    <a:pt x="19717" y="14322"/>
                    <a:pt x="19708" y="14321"/>
                  </a:cubicBezTo>
                  <a:cubicBezTo>
                    <a:pt x="19700" y="14320"/>
                    <a:pt x="19683" y="14315"/>
                    <a:pt x="19678" y="14309"/>
                  </a:cubicBezTo>
                  <a:cubicBezTo>
                    <a:pt x="19672" y="14302"/>
                    <a:pt x="19669" y="14284"/>
                    <a:pt x="19671" y="14277"/>
                  </a:cubicBezTo>
                  <a:cubicBezTo>
                    <a:pt x="19673" y="14267"/>
                    <a:pt x="19688" y="14254"/>
                    <a:pt x="19695" y="14246"/>
                  </a:cubicBezTo>
                  <a:cubicBezTo>
                    <a:pt x="19702" y="14237"/>
                    <a:pt x="19719" y="14220"/>
                    <a:pt x="19728" y="14211"/>
                  </a:cubicBezTo>
                  <a:cubicBezTo>
                    <a:pt x="19737" y="14203"/>
                    <a:pt x="19758" y="14189"/>
                    <a:pt x="19767" y="14180"/>
                  </a:cubicBezTo>
                  <a:cubicBezTo>
                    <a:pt x="19781" y="14165"/>
                    <a:pt x="19803" y="14131"/>
                    <a:pt x="19816" y="14116"/>
                  </a:cubicBezTo>
                  <a:cubicBezTo>
                    <a:pt x="19824" y="14107"/>
                    <a:pt x="19838" y="14086"/>
                    <a:pt x="19848" y="14081"/>
                  </a:cubicBezTo>
                  <a:cubicBezTo>
                    <a:pt x="19860" y="14075"/>
                    <a:pt x="19888" y="14078"/>
                    <a:pt x="19901" y="14074"/>
                  </a:cubicBezTo>
                  <a:cubicBezTo>
                    <a:pt x="19912" y="14071"/>
                    <a:pt x="19935" y="14064"/>
                    <a:pt x="19945" y="14056"/>
                  </a:cubicBezTo>
                  <a:cubicBezTo>
                    <a:pt x="19953" y="14049"/>
                    <a:pt x="19964" y="14030"/>
                    <a:pt x="19970" y="14020"/>
                  </a:cubicBezTo>
                  <a:cubicBezTo>
                    <a:pt x="19976" y="14009"/>
                    <a:pt x="19982" y="13983"/>
                    <a:pt x="19991" y="13974"/>
                  </a:cubicBezTo>
                  <a:cubicBezTo>
                    <a:pt x="19998" y="13967"/>
                    <a:pt x="20017" y="13960"/>
                    <a:pt x="20027" y="13959"/>
                  </a:cubicBezTo>
                  <a:cubicBezTo>
                    <a:pt x="20041" y="13957"/>
                    <a:pt x="20068" y="13970"/>
                    <a:pt x="20082" y="13970"/>
                  </a:cubicBezTo>
                  <a:cubicBezTo>
                    <a:pt x="20094" y="13970"/>
                    <a:pt x="20118" y="13968"/>
                    <a:pt x="20126" y="13960"/>
                  </a:cubicBezTo>
                  <a:cubicBezTo>
                    <a:pt x="20134" y="13954"/>
                    <a:pt x="20145" y="13931"/>
                    <a:pt x="20141" y="13922"/>
                  </a:cubicBezTo>
                  <a:cubicBezTo>
                    <a:pt x="20135" y="13909"/>
                    <a:pt x="20102" y="13915"/>
                    <a:pt x="20090" y="13909"/>
                  </a:cubicBezTo>
                  <a:cubicBezTo>
                    <a:pt x="20084" y="13906"/>
                    <a:pt x="20075" y="13894"/>
                    <a:pt x="20069" y="13889"/>
                  </a:cubicBezTo>
                  <a:cubicBezTo>
                    <a:pt x="20061" y="13884"/>
                    <a:pt x="20045" y="13873"/>
                    <a:pt x="20035" y="13872"/>
                  </a:cubicBezTo>
                  <a:cubicBezTo>
                    <a:pt x="20028" y="13870"/>
                    <a:pt x="20013" y="13876"/>
                    <a:pt x="20006" y="13878"/>
                  </a:cubicBezTo>
                  <a:cubicBezTo>
                    <a:pt x="19988" y="13886"/>
                    <a:pt x="19958" y="13910"/>
                    <a:pt x="19942" y="13920"/>
                  </a:cubicBezTo>
                  <a:cubicBezTo>
                    <a:pt x="19931" y="13927"/>
                    <a:pt x="19909" y="13941"/>
                    <a:pt x="19897" y="13945"/>
                  </a:cubicBezTo>
                  <a:cubicBezTo>
                    <a:pt x="19876" y="13952"/>
                    <a:pt x="19832" y="13955"/>
                    <a:pt x="19811" y="13960"/>
                  </a:cubicBezTo>
                  <a:cubicBezTo>
                    <a:pt x="19787" y="13967"/>
                    <a:pt x="19743" y="13994"/>
                    <a:pt x="19718" y="13994"/>
                  </a:cubicBezTo>
                  <a:cubicBezTo>
                    <a:pt x="19701" y="13993"/>
                    <a:pt x="19663" y="13983"/>
                    <a:pt x="19653" y="13967"/>
                  </a:cubicBezTo>
                  <a:cubicBezTo>
                    <a:pt x="19647" y="13956"/>
                    <a:pt x="19654" y="13927"/>
                    <a:pt x="19660" y="13916"/>
                  </a:cubicBezTo>
                  <a:cubicBezTo>
                    <a:pt x="19670" y="13899"/>
                    <a:pt x="19707" y="13884"/>
                    <a:pt x="19720" y="13870"/>
                  </a:cubicBezTo>
                  <a:cubicBezTo>
                    <a:pt x="19731" y="13858"/>
                    <a:pt x="19749" y="13828"/>
                    <a:pt x="19757" y="13813"/>
                  </a:cubicBezTo>
                  <a:cubicBezTo>
                    <a:pt x="19764" y="13800"/>
                    <a:pt x="19779" y="13772"/>
                    <a:pt x="19782" y="13756"/>
                  </a:cubicBezTo>
                  <a:cubicBezTo>
                    <a:pt x="19786" y="13733"/>
                    <a:pt x="19777" y="13686"/>
                    <a:pt x="19778" y="13662"/>
                  </a:cubicBezTo>
                  <a:cubicBezTo>
                    <a:pt x="19779" y="13644"/>
                    <a:pt x="19789" y="13609"/>
                    <a:pt x="19786" y="13591"/>
                  </a:cubicBezTo>
                  <a:cubicBezTo>
                    <a:pt x="19780" y="13562"/>
                    <a:pt x="19746" y="13513"/>
                    <a:pt x="19728" y="13490"/>
                  </a:cubicBezTo>
                  <a:cubicBezTo>
                    <a:pt x="19721" y="13482"/>
                    <a:pt x="19707" y="13461"/>
                    <a:pt x="19696" y="13461"/>
                  </a:cubicBezTo>
                  <a:cubicBezTo>
                    <a:pt x="19685" y="13460"/>
                    <a:pt x="19669" y="13483"/>
                    <a:pt x="19659" y="13489"/>
                  </a:cubicBezTo>
                  <a:cubicBezTo>
                    <a:pt x="19649" y="13494"/>
                    <a:pt x="19626" y="13500"/>
                    <a:pt x="19616" y="13507"/>
                  </a:cubicBezTo>
                  <a:cubicBezTo>
                    <a:pt x="19598" y="13519"/>
                    <a:pt x="19569" y="13552"/>
                    <a:pt x="19554" y="13569"/>
                  </a:cubicBezTo>
                  <a:cubicBezTo>
                    <a:pt x="19544" y="13581"/>
                    <a:pt x="19522" y="13605"/>
                    <a:pt x="19517" y="13620"/>
                  </a:cubicBezTo>
                  <a:cubicBezTo>
                    <a:pt x="19512" y="13637"/>
                    <a:pt x="19523" y="13676"/>
                    <a:pt x="19516" y="13692"/>
                  </a:cubicBezTo>
                  <a:cubicBezTo>
                    <a:pt x="19511" y="13706"/>
                    <a:pt x="19488" y="13725"/>
                    <a:pt x="19478" y="13733"/>
                  </a:cubicBezTo>
                  <a:cubicBezTo>
                    <a:pt x="19467" y="13741"/>
                    <a:pt x="19444" y="13757"/>
                    <a:pt x="19431" y="13756"/>
                  </a:cubicBezTo>
                  <a:cubicBezTo>
                    <a:pt x="19421" y="13756"/>
                    <a:pt x="19400" y="13743"/>
                    <a:pt x="19394" y="13734"/>
                  </a:cubicBezTo>
                  <a:cubicBezTo>
                    <a:pt x="19389" y="13727"/>
                    <a:pt x="19385" y="13706"/>
                    <a:pt x="19387" y="13697"/>
                  </a:cubicBezTo>
                  <a:cubicBezTo>
                    <a:pt x="19389" y="13689"/>
                    <a:pt x="19407" y="13679"/>
                    <a:pt x="19407" y="13670"/>
                  </a:cubicBezTo>
                  <a:cubicBezTo>
                    <a:pt x="19408" y="13664"/>
                    <a:pt x="19401" y="13651"/>
                    <a:pt x="19395" y="13647"/>
                  </a:cubicBezTo>
                  <a:cubicBezTo>
                    <a:pt x="19387" y="13640"/>
                    <a:pt x="19363" y="13637"/>
                    <a:pt x="19353" y="13641"/>
                  </a:cubicBezTo>
                  <a:cubicBezTo>
                    <a:pt x="19345" y="13644"/>
                    <a:pt x="19334" y="13660"/>
                    <a:pt x="19329" y="13667"/>
                  </a:cubicBezTo>
                  <a:cubicBezTo>
                    <a:pt x="19318" y="13684"/>
                    <a:pt x="19305" y="13722"/>
                    <a:pt x="19295" y="13738"/>
                  </a:cubicBezTo>
                  <a:cubicBezTo>
                    <a:pt x="19288" y="13750"/>
                    <a:pt x="19264" y="13767"/>
                    <a:pt x="19262" y="13780"/>
                  </a:cubicBezTo>
                  <a:cubicBezTo>
                    <a:pt x="19261" y="13788"/>
                    <a:pt x="19268" y="13805"/>
                    <a:pt x="19274" y="13811"/>
                  </a:cubicBezTo>
                  <a:cubicBezTo>
                    <a:pt x="19281" y="13819"/>
                    <a:pt x="19308" y="13821"/>
                    <a:pt x="19313" y="13831"/>
                  </a:cubicBezTo>
                  <a:cubicBezTo>
                    <a:pt x="19320" y="13843"/>
                    <a:pt x="19318" y="13873"/>
                    <a:pt x="19313" y="13885"/>
                  </a:cubicBezTo>
                  <a:cubicBezTo>
                    <a:pt x="19308" y="13899"/>
                    <a:pt x="19282" y="13914"/>
                    <a:pt x="19275" y="13927"/>
                  </a:cubicBezTo>
                  <a:cubicBezTo>
                    <a:pt x="19270" y="13937"/>
                    <a:pt x="19263" y="13959"/>
                    <a:pt x="19265" y="13970"/>
                  </a:cubicBezTo>
                  <a:cubicBezTo>
                    <a:pt x="19266" y="13980"/>
                    <a:pt x="19279" y="13997"/>
                    <a:pt x="19286" y="14005"/>
                  </a:cubicBezTo>
                  <a:cubicBezTo>
                    <a:pt x="19294" y="14014"/>
                    <a:pt x="19311" y="14034"/>
                    <a:pt x="19323" y="14039"/>
                  </a:cubicBezTo>
                  <a:cubicBezTo>
                    <a:pt x="19335" y="14046"/>
                    <a:pt x="19363" y="14047"/>
                    <a:pt x="19377" y="14049"/>
                  </a:cubicBezTo>
                  <a:cubicBezTo>
                    <a:pt x="19394" y="14053"/>
                    <a:pt x="19436" y="14049"/>
                    <a:pt x="19446" y="14065"/>
                  </a:cubicBezTo>
                  <a:cubicBezTo>
                    <a:pt x="19452" y="14074"/>
                    <a:pt x="19442" y="14100"/>
                    <a:pt x="19439" y="14112"/>
                  </a:cubicBezTo>
                  <a:cubicBezTo>
                    <a:pt x="19436" y="14121"/>
                    <a:pt x="19422" y="14138"/>
                    <a:pt x="19423" y="14148"/>
                  </a:cubicBezTo>
                  <a:cubicBezTo>
                    <a:pt x="19425" y="14159"/>
                    <a:pt x="19445" y="14175"/>
                    <a:pt x="19454" y="14182"/>
                  </a:cubicBezTo>
                  <a:cubicBezTo>
                    <a:pt x="19462" y="14189"/>
                    <a:pt x="19482" y="14196"/>
                    <a:pt x="19488" y="14204"/>
                  </a:cubicBezTo>
                  <a:cubicBezTo>
                    <a:pt x="19499" y="14222"/>
                    <a:pt x="19501" y="14265"/>
                    <a:pt x="19501" y="14286"/>
                  </a:cubicBezTo>
                  <a:cubicBezTo>
                    <a:pt x="19502" y="14301"/>
                    <a:pt x="19499" y="14331"/>
                    <a:pt x="19496" y="14346"/>
                  </a:cubicBezTo>
                  <a:cubicBezTo>
                    <a:pt x="19494" y="14359"/>
                    <a:pt x="19482" y="14383"/>
                    <a:pt x="19483" y="14396"/>
                  </a:cubicBezTo>
                  <a:cubicBezTo>
                    <a:pt x="19483" y="14411"/>
                    <a:pt x="19492" y="14440"/>
                    <a:pt x="19501" y="14452"/>
                  </a:cubicBezTo>
                  <a:cubicBezTo>
                    <a:pt x="19507" y="14459"/>
                    <a:pt x="19524" y="14470"/>
                    <a:pt x="19533" y="14471"/>
                  </a:cubicBezTo>
                  <a:cubicBezTo>
                    <a:pt x="19541" y="14471"/>
                    <a:pt x="19554" y="14461"/>
                    <a:pt x="19561" y="14458"/>
                  </a:cubicBezTo>
                  <a:cubicBezTo>
                    <a:pt x="19569" y="14455"/>
                    <a:pt x="19588" y="14456"/>
                    <a:pt x="19594" y="14450"/>
                  </a:cubicBezTo>
                  <a:cubicBezTo>
                    <a:pt x="19602" y="14442"/>
                    <a:pt x="19609" y="14418"/>
                    <a:pt x="19610" y="14406"/>
                  </a:cubicBezTo>
                  <a:cubicBezTo>
                    <a:pt x="19611" y="14394"/>
                    <a:pt x="19596" y="14372"/>
                    <a:pt x="19598" y="14360"/>
                  </a:cubicBezTo>
                  <a:cubicBezTo>
                    <a:pt x="19600" y="14349"/>
                    <a:pt x="19610" y="14325"/>
                    <a:pt x="19621" y="14324"/>
                  </a:cubicBezTo>
                  <a:cubicBezTo>
                    <a:pt x="19629" y="14323"/>
                    <a:pt x="19636" y="14345"/>
                    <a:pt x="19643" y="14350"/>
                  </a:cubicBezTo>
                  <a:cubicBezTo>
                    <a:pt x="19653" y="14358"/>
                    <a:pt x="19674" y="14370"/>
                    <a:pt x="19685" y="14372"/>
                  </a:cubicBezTo>
                  <a:cubicBezTo>
                    <a:pt x="19698" y="14375"/>
                    <a:pt x="19724" y="14367"/>
                    <a:pt x="19737" y="14367"/>
                  </a:cubicBezTo>
                  <a:cubicBezTo>
                    <a:pt x="19747" y="14367"/>
                    <a:pt x="19770" y="14364"/>
                    <a:pt x="19775" y="14372"/>
                  </a:cubicBezTo>
                  <a:cubicBezTo>
                    <a:pt x="19782" y="14382"/>
                    <a:pt x="19773" y="14408"/>
                    <a:pt x="19767" y="14417"/>
                  </a:cubicBezTo>
                  <a:cubicBezTo>
                    <a:pt x="19758" y="14431"/>
                    <a:pt x="19723" y="14443"/>
                    <a:pt x="19709" y="14453"/>
                  </a:cubicBezTo>
                  <a:cubicBezTo>
                    <a:pt x="19691" y="14467"/>
                    <a:pt x="19658" y="14499"/>
                    <a:pt x="19640" y="14514"/>
                  </a:cubicBezTo>
                  <a:cubicBezTo>
                    <a:pt x="19623" y="14529"/>
                    <a:pt x="19586" y="14558"/>
                    <a:pt x="19568" y="14572"/>
                  </a:cubicBezTo>
                  <a:cubicBezTo>
                    <a:pt x="19541" y="14593"/>
                    <a:pt x="19486" y="14632"/>
                    <a:pt x="19460" y="14653"/>
                  </a:cubicBezTo>
                  <a:cubicBezTo>
                    <a:pt x="19436" y="14673"/>
                    <a:pt x="19390" y="14716"/>
                    <a:pt x="19365" y="14736"/>
                  </a:cubicBezTo>
                  <a:cubicBezTo>
                    <a:pt x="19339" y="14757"/>
                    <a:pt x="19281" y="14793"/>
                    <a:pt x="19256" y="14816"/>
                  </a:cubicBezTo>
                  <a:cubicBezTo>
                    <a:pt x="19235" y="14836"/>
                    <a:pt x="19198" y="14880"/>
                    <a:pt x="19180" y="14903"/>
                  </a:cubicBezTo>
                  <a:cubicBezTo>
                    <a:pt x="19158" y="14928"/>
                    <a:pt x="19120" y="14983"/>
                    <a:pt x="19097" y="15007"/>
                  </a:cubicBezTo>
                  <a:cubicBezTo>
                    <a:pt x="19072" y="15034"/>
                    <a:pt x="19012" y="15079"/>
                    <a:pt x="18985" y="15105"/>
                  </a:cubicBezTo>
                  <a:cubicBezTo>
                    <a:pt x="18951" y="15137"/>
                    <a:pt x="18885" y="15205"/>
                    <a:pt x="18851" y="15238"/>
                  </a:cubicBezTo>
                  <a:cubicBezTo>
                    <a:pt x="18833" y="15256"/>
                    <a:pt x="18795" y="15289"/>
                    <a:pt x="18777" y="15307"/>
                  </a:cubicBezTo>
                  <a:cubicBezTo>
                    <a:pt x="18765" y="15321"/>
                    <a:pt x="18743" y="15350"/>
                    <a:pt x="18731" y="15363"/>
                  </a:cubicBezTo>
                  <a:cubicBezTo>
                    <a:pt x="18723" y="15371"/>
                    <a:pt x="18708" y="15389"/>
                    <a:pt x="18698" y="15395"/>
                  </a:cubicBezTo>
                  <a:cubicBezTo>
                    <a:pt x="18687" y="15402"/>
                    <a:pt x="18661" y="15408"/>
                    <a:pt x="18649" y="15412"/>
                  </a:cubicBezTo>
                  <a:cubicBezTo>
                    <a:pt x="18637" y="15415"/>
                    <a:pt x="18612" y="15416"/>
                    <a:pt x="18601" y="15421"/>
                  </a:cubicBezTo>
                  <a:cubicBezTo>
                    <a:pt x="18578" y="15432"/>
                    <a:pt x="18541" y="15466"/>
                    <a:pt x="18520" y="15481"/>
                  </a:cubicBezTo>
                  <a:cubicBezTo>
                    <a:pt x="18498" y="15497"/>
                    <a:pt x="18453" y="15528"/>
                    <a:pt x="18430" y="15543"/>
                  </a:cubicBezTo>
                  <a:cubicBezTo>
                    <a:pt x="18390" y="15572"/>
                    <a:pt x="18312" y="15633"/>
                    <a:pt x="18270" y="15660"/>
                  </a:cubicBezTo>
                  <a:cubicBezTo>
                    <a:pt x="18239" y="15681"/>
                    <a:pt x="18172" y="15714"/>
                    <a:pt x="18140" y="15735"/>
                  </a:cubicBezTo>
                  <a:cubicBezTo>
                    <a:pt x="18098" y="15763"/>
                    <a:pt x="18021" y="15829"/>
                    <a:pt x="17978" y="15856"/>
                  </a:cubicBezTo>
                  <a:cubicBezTo>
                    <a:pt x="17939" y="15880"/>
                    <a:pt x="17855" y="15916"/>
                    <a:pt x="17815" y="15937"/>
                  </a:cubicBezTo>
                  <a:cubicBezTo>
                    <a:pt x="17777" y="15957"/>
                    <a:pt x="17704" y="15999"/>
                    <a:pt x="17667" y="16020"/>
                  </a:cubicBezTo>
                  <a:cubicBezTo>
                    <a:pt x="17646" y="16033"/>
                    <a:pt x="17605" y="16060"/>
                    <a:pt x="17583" y="16072"/>
                  </a:cubicBezTo>
                  <a:cubicBezTo>
                    <a:pt x="17560" y="16084"/>
                    <a:pt x="17513" y="16105"/>
                    <a:pt x="17490" y="16116"/>
                  </a:cubicBezTo>
                  <a:cubicBezTo>
                    <a:pt x="17464" y="16130"/>
                    <a:pt x="17413" y="16157"/>
                    <a:pt x="17388" y="16173"/>
                  </a:cubicBezTo>
                  <a:cubicBezTo>
                    <a:pt x="17358" y="16193"/>
                    <a:pt x="17303" y="16241"/>
                    <a:pt x="17273" y="16262"/>
                  </a:cubicBezTo>
                  <a:cubicBezTo>
                    <a:pt x="17261" y="16270"/>
                    <a:pt x="17235" y="16284"/>
                    <a:pt x="17224" y="16294"/>
                  </a:cubicBezTo>
                  <a:cubicBezTo>
                    <a:pt x="17208" y="16307"/>
                    <a:pt x="17181" y="16340"/>
                    <a:pt x="17166" y="16354"/>
                  </a:cubicBezTo>
                  <a:cubicBezTo>
                    <a:pt x="17153" y="16367"/>
                    <a:pt x="17126" y="16392"/>
                    <a:pt x="17110" y="16401"/>
                  </a:cubicBezTo>
                  <a:cubicBezTo>
                    <a:pt x="17102" y="16406"/>
                    <a:pt x="17084" y="16413"/>
                    <a:pt x="17074" y="16415"/>
                  </a:cubicBezTo>
                  <a:cubicBezTo>
                    <a:pt x="17070" y="16416"/>
                    <a:pt x="17061" y="16418"/>
                    <a:pt x="17057" y="16416"/>
                  </a:cubicBezTo>
                  <a:cubicBezTo>
                    <a:pt x="17052" y="16414"/>
                    <a:pt x="17046" y="16406"/>
                    <a:pt x="17045" y="16401"/>
                  </a:cubicBezTo>
                  <a:cubicBezTo>
                    <a:pt x="17045" y="16392"/>
                    <a:pt x="17056" y="16376"/>
                    <a:pt x="17062" y="16369"/>
                  </a:cubicBezTo>
                  <a:cubicBezTo>
                    <a:pt x="17071" y="16357"/>
                    <a:pt x="17096" y="16339"/>
                    <a:pt x="17107" y="16329"/>
                  </a:cubicBezTo>
                  <a:cubicBezTo>
                    <a:pt x="17127" y="16310"/>
                    <a:pt x="17164" y="16266"/>
                    <a:pt x="17185" y="16247"/>
                  </a:cubicBezTo>
                  <a:cubicBezTo>
                    <a:pt x="17213" y="16221"/>
                    <a:pt x="17276" y="16177"/>
                    <a:pt x="17308" y="16155"/>
                  </a:cubicBezTo>
                  <a:cubicBezTo>
                    <a:pt x="17351" y="16126"/>
                    <a:pt x="17440" y="16074"/>
                    <a:pt x="17484" y="16048"/>
                  </a:cubicBezTo>
                  <a:cubicBezTo>
                    <a:pt x="17507" y="16034"/>
                    <a:pt x="17553" y="16007"/>
                    <a:pt x="17577" y="15995"/>
                  </a:cubicBezTo>
                  <a:cubicBezTo>
                    <a:pt x="17598" y="15985"/>
                    <a:pt x="17641" y="15966"/>
                    <a:pt x="17662" y="15957"/>
                  </a:cubicBezTo>
                  <a:cubicBezTo>
                    <a:pt x="17672" y="15953"/>
                    <a:pt x="17694" y="15951"/>
                    <a:pt x="17700" y="15942"/>
                  </a:cubicBezTo>
                  <a:cubicBezTo>
                    <a:pt x="17706" y="15933"/>
                    <a:pt x="17701" y="15910"/>
                    <a:pt x="17700" y="15899"/>
                  </a:cubicBezTo>
                  <a:cubicBezTo>
                    <a:pt x="17699" y="15888"/>
                    <a:pt x="17703" y="15862"/>
                    <a:pt x="17695" y="15854"/>
                  </a:cubicBezTo>
                  <a:cubicBezTo>
                    <a:pt x="17686" y="15845"/>
                    <a:pt x="17658" y="15847"/>
                    <a:pt x="17646" y="15848"/>
                  </a:cubicBezTo>
                  <a:cubicBezTo>
                    <a:pt x="17635" y="15849"/>
                    <a:pt x="17613" y="15857"/>
                    <a:pt x="17603" y="15862"/>
                  </a:cubicBezTo>
                  <a:cubicBezTo>
                    <a:pt x="17591" y="15868"/>
                    <a:pt x="17571" y="15885"/>
                    <a:pt x="17560" y="15892"/>
                  </a:cubicBezTo>
                  <a:cubicBezTo>
                    <a:pt x="17547" y="15901"/>
                    <a:pt x="17521" y="15918"/>
                    <a:pt x="17507" y="15925"/>
                  </a:cubicBezTo>
                  <a:cubicBezTo>
                    <a:pt x="17487" y="15934"/>
                    <a:pt x="17442" y="15941"/>
                    <a:pt x="17423" y="15952"/>
                  </a:cubicBezTo>
                  <a:cubicBezTo>
                    <a:pt x="17399" y="15965"/>
                    <a:pt x="17363" y="16013"/>
                    <a:pt x="17337" y="16023"/>
                  </a:cubicBezTo>
                  <a:cubicBezTo>
                    <a:pt x="17329" y="16026"/>
                    <a:pt x="17310" y="16028"/>
                    <a:pt x="17303" y="16024"/>
                  </a:cubicBezTo>
                  <a:cubicBezTo>
                    <a:pt x="17295" y="16019"/>
                    <a:pt x="17284" y="16000"/>
                    <a:pt x="17283" y="15990"/>
                  </a:cubicBezTo>
                  <a:cubicBezTo>
                    <a:pt x="17281" y="15982"/>
                    <a:pt x="17286" y="15963"/>
                    <a:pt x="17291" y="15956"/>
                  </a:cubicBezTo>
                  <a:cubicBezTo>
                    <a:pt x="17296" y="15952"/>
                    <a:pt x="17312" y="15953"/>
                    <a:pt x="17315" y="15948"/>
                  </a:cubicBezTo>
                  <a:cubicBezTo>
                    <a:pt x="17320" y="15942"/>
                    <a:pt x="17317" y="15924"/>
                    <a:pt x="17314" y="15917"/>
                  </a:cubicBezTo>
                  <a:cubicBezTo>
                    <a:pt x="17311" y="15908"/>
                    <a:pt x="17293" y="15899"/>
                    <a:pt x="17291" y="15891"/>
                  </a:cubicBezTo>
                  <a:cubicBezTo>
                    <a:pt x="17290" y="15882"/>
                    <a:pt x="17300" y="15865"/>
                    <a:pt x="17306" y="15858"/>
                  </a:cubicBezTo>
                  <a:cubicBezTo>
                    <a:pt x="17311" y="15849"/>
                    <a:pt x="17328" y="15839"/>
                    <a:pt x="17333" y="15831"/>
                  </a:cubicBezTo>
                  <a:cubicBezTo>
                    <a:pt x="17339" y="15820"/>
                    <a:pt x="17351" y="15794"/>
                    <a:pt x="17344" y="15784"/>
                  </a:cubicBezTo>
                  <a:cubicBezTo>
                    <a:pt x="17336" y="15774"/>
                    <a:pt x="17308" y="15782"/>
                    <a:pt x="17296" y="15783"/>
                  </a:cubicBezTo>
                  <a:cubicBezTo>
                    <a:pt x="17284" y="15785"/>
                    <a:pt x="17261" y="15792"/>
                    <a:pt x="17249" y="15794"/>
                  </a:cubicBezTo>
                  <a:cubicBezTo>
                    <a:pt x="17238" y="15797"/>
                    <a:pt x="17214" y="15801"/>
                    <a:pt x="17203" y="15807"/>
                  </a:cubicBezTo>
                  <a:cubicBezTo>
                    <a:pt x="17194" y="15812"/>
                    <a:pt x="17179" y="15828"/>
                    <a:pt x="17173" y="15837"/>
                  </a:cubicBezTo>
                  <a:cubicBezTo>
                    <a:pt x="17166" y="15848"/>
                    <a:pt x="17161" y="15877"/>
                    <a:pt x="17153" y="15887"/>
                  </a:cubicBezTo>
                  <a:cubicBezTo>
                    <a:pt x="17144" y="15898"/>
                    <a:pt x="17120" y="15913"/>
                    <a:pt x="17108" y="15918"/>
                  </a:cubicBezTo>
                  <a:cubicBezTo>
                    <a:pt x="17092" y="15925"/>
                    <a:pt x="17058" y="15925"/>
                    <a:pt x="17042" y="15933"/>
                  </a:cubicBezTo>
                  <a:cubicBezTo>
                    <a:pt x="17018" y="15946"/>
                    <a:pt x="16984" y="15993"/>
                    <a:pt x="16961" y="16010"/>
                  </a:cubicBezTo>
                  <a:cubicBezTo>
                    <a:pt x="16946" y="16022"/>
                    <a:pt x="16912" y="16041"/>
                    <a:pt x="16894" y="16049"/>
                  </a:cubicBezTo>
                  <a:cubicBezTo>
                    <a:pt x="16885" y="16053"/>
                    <a:pt x="16865" y="16070"/>
                    <a:pt x="16857" y="16063"/>
                  </a:cubicBezTo>
                  <a:cubicBezTo>
                    <a:pt x="16851" y="16057"/>
                    <a:pt x="16864" y="16036"/>
                    <a:pt x="16865" y="16028"/>
                  </a:cubicBezTo>
                  <a:cubicBezTo>
                    <a:pt x="16866" y="16018"/>
                    <a:pt x="16868" y="15999"/>
                    <a:pt x="16864" y="15990"/>
                  </a:cubicBezTo>
                  <a:cubicBezTo>
                    <a:pt x="16861" y="15984"/>
                    <a:pt x="16848" y="15978"/>
                    <a:pt x="16844" y="15972"/>
                  </a:cubicBezTo>
                  <a:cubicBezTo>
                    <a:pt x="16839" y="15966"/>
                    <a:pt x="16833" y="15951"/>
                    <a:pt x="16832" y="15943"/>
                  </a:cubicBezTo>
                  <a:cubicBezTo>
                    <a:pt x="16831" y="15935"/>
                    <a:pt x="16840" y="15916"/>
                    <a:pt x="16835" y="15910"/>
                  </a:cubicBezTo>
                  <a:cubicBezTo>
                    <a:pt x="16822" y="15895"/>
                    <a:pt x="16775" y="15917"/>
                    <a:pt x="16756" y="15913"/>
                  </a:cubicBezTo>
                  <a:cubicBezTo>
                    <a:pt x="16743" y="15910"/>
                    <a:pt x="16715" y="15902"/>
                    <a:pt x="16708" y="15891"/>
                  </a:cubicBezTo>
                  <a:cubicBezTo>
                    <a:pt x="16702" y="15882"/>
                    <a:pt x="16703" y="15857"/>
                    <a:pt x="16707" y="15847"/>
                  </a:cubicBezTo>
                  <a:cubicBezTo>
                    <a:pt x="16709" y="15843"/>
                    <a:pt x="16718" y="15839"/>
                    <a:pt x="16720" y="15835"/>
                  </a:cubicBezTo>
                  <a:cubicBezTo>
                    <a:pt x="16725" y="15829"/>
                    <a:pt x="16734" y="15814"/>
                    <a:pt x="16732" y="15807"/>
                  </a:cubicBezTo>
                  <a:cubicBezTo>
                    <a:pt x="16729" y="15798"/>
                    <a:pt x="16709" y="15795"/>
                    <a:pt x="16702" y="15790"/>
                  </a:cubicBezTo>
                  <a:cubicBezTo>
                    <a:pt x="16693" y="15782"/>
                    <a:pt x="16682" y="15755"/>
                    <a:pt x="16670" y="15753"/>
                  </a:cubicBezTo>
                  <a:cubicBezTo>
                    <a:pt x="16659" y="15751"/>
                    <a:pt x="16640" y="15769"/>
                    <a:pt x="16630" y="15773"/>
                  </a:cubicBezTo>
                  <a:cubicBezTo>
                    <a:pt x="16621" y="15778"/>
                    <a:pt x="16598" y="15783"/>
                    <a:pt x="16590" y="15790"/>
                  </a:cubicBezTo>
                  <a:cubicBezTo>
                    <a:pt x="16582" y="15797"/>
                    <a:pt x="16571" y="15816"/>
                    <a:pt x="16570" y="15826"/>
                  </a:cubicBezTo>
                  <a:cubicBezTo>
                    <a:pt x="16570" y="15840"/>
                    <a:pt x="16582" y="15865"/>
                    <a:pt x="16590" y="15877"/>
                  </a:cubicBezTo>
                  <a:cubicBezTo>
                    <a:pt x="16600" y="15892"/>
                    <a:pt x="16634" y="15910"/>
                    <a:pt x="16640" y="15927"/>
                  </a:cubicBezTo>
                  <a:cubicBezTo>
                    <a:pt x="16644" y="15938"/>
                    <a:pt x="16633" y="15963"/>
                    <a:pt x="16634" y="15975"/>
                  </a:cubicBezTo>
                  <a:cubicBezTo>
                    <a:pt x="16635" y="15985"/>
                    <a:pt x="16642" y="16005"/>
                    <a:pt x="16647" y="16013"/>
                  </a:cubicBezTo>
                  <a:cubicBezTo>
                    <a:pt x="16653" y="16022"/>
                    <a:pt x="16669" y="16036"/>
                    <a:pt x="16679" y="16041"/>
                  </a:cubicBezTo>
                  <a:cubicBezTo>
                    <a:pt x="16691" y="16046"/>
                    <a:pt x="16718" y="16041"/>
                    <a:pt x="16729" y="16047"/>
                  </a:cubicBezTo>
                  <a:cubicBezTo>
                    <a:pt x="16742" y="16053"/>
                    <a:pt x="16757" y="16079"/>
                    <a:pt x="16767" y="16089"/>
                  </a:cubicBezTo>
                  <a:cubicBezTo>
                    <a:pt x="16780" y="16101"/>
                    <a:pt x="16808" y="16124"/>
                    <a:pt x="16822" y="16135"/>
                  </a:cubicBezTo>
                  <a:cubicBezTo>
                    <a:pt x="16839" y="16149"/>
                    <a:pt x="16873" y="16177"/>
                    <a:pt x="16892" y="16189"/>
                  </a:cubicBezTo>
                  <a:cubicBezTo>
                    <a:pt x="16908" y="16200"/>
                    <a:pt x="16944" y="16215"/>
                    <a:pt x="16960" y="16228"/>
                  </a:cubicBezTo>
                  <a:cubicBezTo>
                    <a:pt x="16973" y="16239"/>
                    <a:pt x="17000" y="16266"/>
                    <a:pt x="17006" y="16284"/>
                  </a:cubicBezTo>
                  <a:cubicBezTo>
                    <a:pt x="17008" y="16291"/>
                    <a:pt x="17007" y="16308"/>
                    <a:pt x="17004" y="16314"/>
                  </a:cubicBezTo>
                  <a:cubicBezTo>
                    <a:pt x="16997" y="16327"/>
                    <a:pt x="16969" y="16340"/>
                    <a:pt x="16956" y="16347"/>
                  </a:cubicBezTo>
                  <a:cubicBezTo>
                    <a:pt x="16939" y="16356"/>
                    <a:pt x="16902" y="16369"/>
                    <a:pt x="16884" y="16377"/>
                  </a:cubicBezTo>
                  <a:cubicBezTo>
                    <a:pt x="16859" y="16388"/>
                    <a:pt x="16809" y="16410"/>
                    <a:pt x="16786" y="16424"/>
                  </a:cubicBezTo>
                  <a:cubicBezTo>
                    <a:pt x="16771" y="16434"/>
                    <a:pt x="16743" y="16456"/>
                    <a:pt x="16729" y="16467"/>
                  </a:cubicBezTo>
                  <a:cubicBezTo>
                    <a:pt x="16719" y="16475"/>
                    <a:pt x="16702" y="16497"/>
                    <a:pt x="16690" y="16503"/>
                  </a:cubicBezTo>
                  <a:cubicBezTo>
                    <a:pt x="16676" y="16510"/>
                    <a:pt x="16643" y="16506"/>
                    <a:pt x="16628" y="16510"/>
                  </a:cubicBezTo>
                  <a:cubicBezTo>
                    <a:pt x="16609" y="16516"/>
                    <a:pt x="16575" y="16547"/>
                    <a:pt x="16555" y="16546"/>
                  </a:cubicBezTo>
                  <a:cubicBezTo>
                    <a:pt x="16542" y="16546"/>
                    <a:pt x="16514" y="16531"/>
                    <a:pt x="16507" y="16519"/>
                  </a:cubicBezTo>
                  <a:cubicBezTo>
                    <a:pt x="16501" y="16510"/>
                    <a:pt x="16504" y="16485"/>
                    <a:pt x="16503" y="16474"/>
                  </a:cubicBezTo>
                  <a:cubicBezTo>
                    <a:pt x="16503" y="16464"/>
                    <a:pt x="16507" y="16441"/>
                    <a:pt x="16503" y="16431"/>
                  </a:cubicBezTo>
                  <a:cubicBezTo>
                    <a:pt x="16501" y="16423"/>
                    <a:pt x="16490" y="16410"/>
                    <a:pt x="16483" y="16406"/>
                  </a:cubicBezTo>
                  <a:cubicBezTo>
                    <a:pt x="16478" y="16403"/>
                    <a:pt x="16467" y="16403"/>
                    <a:pt x="16461" y="16403"/>
                  </a:cubicBezTo>
                  <a:cubicBezTo>
                    <a:pt x="16443" y="16403"/>
                    <a:pt x="16407" y="16404"/>
                    <a:pt x="16390" y="16411"/>
                  </a:cubicBezTo>
                  <a:cubicBezTo>
                    <a:pt x="16379" y="16416"/>
                    <a:pt x="16357" y="16432"/>
                    <a:pt x="16352" y="16443"/>
                  </a:cubicBezTo>
                  <a:cubicBezTo>
                    <a:pt x="16345" y="16456"/>
                    <a:pt x="16345" y="16490"/>
                    <a:pt x="16346" y="16505"/>
                  </a:cubicBezTo>
                  <a:cubicBezTo>
                    <a:pt x="16347" y="16515"/>
                    <a:pt x="16357" y="16534"/>
                    <a:pt x="16358" y="16544"/>
                  </a:cubicBezTo>
                  <a:cubicBezTo>
                    <a:pt x="16359" y="16558"/>
                    <a:pt x="16356" y="16587"/>
                    <a:pt x="16351" y="16599"/>
                  </a:cubicBezTo>
                  <a:cubicBezTo>
                    <a:pt x="16346" y="16609"/>
                    <a:pt x="16326" y="16621"/>
                    <a:pt x="16324" y="16632"/>
                  </a:cubicBezTo>
                  <a:cubicBezTo>
                    <a:pt x="16322" y="16642"/>
                    <a:pt x="16332" y="16664"/>
                    <a:pt x="16338" y="16672"/>
                  </a:cubicBezTo>
                  <a:cubicBezTo>
                    <a:pt x="16346" y="16684"/>
                    <a:pt x="16376" y="16695"/>
                    <a:pt x="16380" y="16708"/>
                  </a:cubicBezTo>
                  <a:cubicBezTo>
                    <a:pt x="16384" y="16724"/>
                    <a:pt x="16365" y="16754"/>
                    <a:pt x="16358" y="16769"/>
                  </a:cubicBezTo>
                  <a:cubicBezTo>
                    <a:pt x="16352" y="16779"/>
                    <a:pt x="16341" y="16798"/>
                    <a:pt x="16333" y="16806"/>
                  </a:cubicBezTo>
                  <a:cubicBezTo>
                    <a:pt x="16320" y="16820"/>
                    <a:pt x="16285" y="16837"/>
                    <a:pt x="16269" y="16847"/>
                  </a:cubicBezTo>
                  <a:cubicBezTo>
                    <a:pt x="16251" y="16858"/>
                    <a:pt x="16212" y="16875"/>
                    <a:pt x="16196" y="16890"/>
                  </a:cubicBezTo>
                  <a:cubicBezTo>
                    <a:pt x="16181" y="16904"/>
                    <a:pt x="16165" y="16945"/>
                    <a:pt x="16151" y="16960"/>
                  </a:cubicBezTo>
                  <a:cubicBezTo>
                    <a:pt x="16142" y="16969"/>
                    <a:pt x="16122" y="16984"/>
                    <a:pt x="16111" y="16988"/>
                  </a:cubicBezTo>
                  <a:cubicBezTo>
                    <a:pt x="16098" y="16992"/>
                    <a:pt x="16070" y="16997"/>
                    <a:pt x="16057" y="16993"/>
                  </a:cubicBezTo>
                  <a:cubicBezTo>
                    <a:pt x="16048" y="16990"/>
                    <a:pt x="16035" y="16972"/>
                    <a:pt x="16027" y="16968"/>
                  </a:cubicBezTo>
                  <a:cubicBezTo>
                    <a:pt x="16019" y="16965"/>
                    <a:pt x="16001" y="16959"/>
                    <a:pt x="15993" y="16962"/>
                  </a:cubicBezTo>
                  <a:cubicBezTo>
                    <a:pt x="15981" y="16966"/>
                    <a:pt x="15959" y="16987"/>
                    <a:pt x="15958" y="17001"/>
                  </a:cubicBezTo>
                  <a:cubicBezTo>
                    <a:pt x="15957" y="17012"/>
                    <a:pt x="15980" y="17027"/>
                    <a:pt x="15980" y="17039"/>
                  </a:cubicBezTo>
                  <a:cubicBezTo>
                    <a:pt x="15980" y="17053"/>
                    <a:pt x="15954" y="17074"/>
                    <a:pt x="15953" y="17088"/>
                  </a:cubicBezTo>
                  <a:cubicBezTo>
                    <a:pt x="15952" y="17099"/>
                    <a:pt x="15966" y="17119"/>
                    <a:pt x="15967" y="17129"/>
                  </a:cubicBezTo>
                  <a:cubicBezTo>
                    <a:pt x="15968" y="17142"/>
                    <a:pt x="15964" y="17167"/>
                    <a:pt x="15960" y="17178"/>
                  </a:cubicBezTo>
                  <a:cubicBezTo>
                    <a:pt x="15954" y="17193"/>
                    <a:pt x="15933" y="17219"/>
                    <a:pt x="15924" y="17232"/>
                  </a:cubicBezTo>
                  <a:cubicBezTo>
                    <a:pt x="15903" y="17262"/>
                    <a:pt x="15861" y="17321"/>
                    <a:pt x="15841" y="17351"/>
                  </a:cubicBezTo>
                  <a:cubicBezTo>
                    <a:pt x="15826" y="17376"/>
                    <a:pt x="15800" y="17427"/>
                    <a:pt x="15785" y="17451"/>
                  </a:cubicBezTo>
                  <a:cubicBezTo>
                    <a:pt x="15778" y="17462"/>
                    <a:pt x="15760" y="17483"/>
                    <a:pt x="15755" y="17496"/>
                  </a:cubicBezTo>
                  <a:cubicBezTo>
                    <a:pt x="15749" y="17510"/>
                    <a:pt x="15748" y="17544"/>
                    <a:pt x="15741" y="17559"/>
                  </a:cubicBezTo>
                  <a:cubicBezTo>
                    <a:pt x="15733" y="17576"/>
                    <a:pt x="15712" y="17615"/>
                    <a:pt x="15694" y="17619"/>
                  </a:cubicBezTo>
                  <a:cubicBezTo>
                    <a:pt x="15677" y="17622"/>
                    <a:pt x="15643" y="17599"/>
                    <a:pt x="15632" y="17584"/>
                  </a:cubicBezTo>
                  <a:cubicBezTo>
                    <a:pt x="15625" y="17574"/>
                    <a:pt x="15626" y="17547"/>
                    <a:pt x="15621" y="17535"/>
                  </a:cubicBezTo>
                  <a:cubicBezTo>
                    <a:pt x="15616" y="17523"/>
                    <a:pt x="15604" y="17496"/>
                    <a:pt x="15592" y="17491"/>
                  </a:cubicBezTo>
                  <a:cubicBezTo>
                    <a:pt x="15577" y="17485"/>
                    <a:pt x="15544" y="17503"/>
                    <a:pt x="15528" y="17506"/>
                  </a:cubicBezTo>
                  <a:cubicBezTo>
                    <a:pt x="15514" y="17508"/>
                    <a:pt x="15483" y="17506"/>
                    <a:pt x="15470" y="17512"/>
                  </a:cubicBezTo>
                  <a:cubicBezTo>
                    <a:pt x="15449" y="17521"/>
                    <a:pt x="15412" y="17553"/>
                    <a:pt x="15397" y="17571"/>
                  </a:cubicBezTo>
                  <a:cubicBezTo>
                    <a:pt x="15381" y="17591"/>
                    <a:pt x="15352" y="17636"/>
                    <a:pt x="15349" y="17661"/>
                  </a:cubicBezTo>
                  <a:cubicBezTo>
                    <a:pt x="15347" y="17677"/>
                    <a:pt x="15355" y="17712"/>
                    <a:pt x="15363" y="17726"/>
                  </a:cubicBezTo>
                  <a:cubicBezTo>
                    <a:pt x="15376" y="17749"/>
                    <a:pt x="15419" y="17783"/>
                    <a:pt x="15439" y="17799"/>
                  </a:cubicBezTo>
                  <a:cubicBezTo>
                    <a:pt x="15455" y="17812"/>
                    <a:pt x="15487" y="17838"/>
                    <a:pt x="15506" y="17844"/>
                  </a:cubicBezTo>
                  <a:cubicBezTo>
                    <a:pt x="15521" y="17849"/>
                    <a:pt x="15556" y="17838"/>
                    <a:pt x="15571" y="17845"/>
                  </a:cubicBezTo>
                  <a:cubicBezTo>
                    <a:pt x="15580" y="17850"/>
                    <a:pt x="15596" y="17867"/>
                    <a:pt x="15598" y="17878"/>
                  </a:cubicBezTo>
                  <a:cubicBezTo>
                    <a:pt x="15601" y="17897"/>
                    <a:pt x="15579" y="17932"/>
                    <a:pt x="15572" y="17950"/>
                  </a:cubicBezTo>
                  <a:cubicBezTo>
                    <a:pt x="15560" y="17977"/>
                    <a:pt x="15533" y="18030"/>
                    <a:pt x="15522" y="18057"/>
                  </a:cubicBezTo>
                  <a:cubicBezTo>
                    <a:pt x="15506" y="18094"/>
                    <a:pt x="15477" y="18171"/>
                    <a:pt x="15463" y="18209"/>
                  </a:cubicBezTo>
                  <a:cubicBezTo>
                    <a:pt x="15453" y="18235"/>
                    <a:pt x="15434" y="18287"/>
                    <a:pt x="15428" y="18314"/>
                  </a:cubicBezTo>
                  <a:cubicBezTo>
                    <a:pt x="15419" y="18348"/>
                    <a:pt x="15412" y="18416"/>
                    <a:pt x="15405" y="18450"/>
                  </a:cubicBezTo>
                  <a:cubicBezTo>
                    <a:pt x="15399" y="18476"/>
                    <a:pt x="15388" y="18527"/>
                    <a:pt x="15379" y="18552"/>
                  </a:cubicBezTo>
                  <a:cubicBezTo>
                    <a:pt x="15373" y="18566"/>
                    <a:pt x="15359" y="18593"/>
                    <a:pt x="15350" y="18605"/>
                  </a:cubicBezTo>
                  <a:cubicBezTo>
                    <a:pt x="15343" y="18615"/>
                    <a:pt x="15328" y="18632"/>
                    <a:pt x="15318" y="18638"/>
                  </a:cubicBezTo>
                  <a:cubicBezTo>
                    <a:pt x="15305" y="18646"/>
                    <a:pt x="15274" y="18645"/>
                    <a:pt x="15261" y="18653"/>
                  </a:cubicBezTo>
                  <a:cubicBezTo>
                    <a:pt x="15248" y="18660"/>
                    <a:pt x="15233" y="18689"/>
                    <a:pt x="15220" y="18696"/>
                  </a:cubicBezTo>
                  <a:cubicBezTo>
                    <a:pt x="15210" y="18702"/>
                    <a:pt x="15185" y="18707"/>
                    <a:pt x="15173" y="18708"/>
                  </a:cubicBezTo>
                  <a:cubicBezTo>
                    <a:pt x="15163" y="18709"/>
                    <a:pt x="15143" y="18709"/>
                    <a:pt x="15133" y="18706"/>
                  </a:cubicBezTo>
                  <a:cubicBezTo>
                    <a:pt x="15126" y="18704"/>
                    <a:pt x="15109" y="18700"/>
                    <a:pt x="15109" y="18693"/>
                  </a:cubicBezTo>
                  <a:cubicBezTo>
                    <a:pt x="15108" y="18683"/>
                    <a:pt x="15133" y="18673"/>
                    <a:pt x="15141" y="18666"/>
                  </a:cubicBezTo>
                  <a:cubicBezTo>
                    <a:pt x="15152" y="18657"/>
                    <a:pt x="15174" y="18638"/>
                    <a:pt x="15186" y="18629"/>
                  </a:cubicBezTo>
                  <a:cubicBezTo>
                    <a:pt x="15192" y="18625"/>
                    <a:pt x="15208" y="18617"/>
                    <a:pt x="15213" y="18610"/>
                  </a:cubicBezTo>
                  <a:cubicBezTo>
                    <a:pt x="15218" y="18603"/>
                    <a:pt x="15225" y="18586"/>
                    <a:pt x="15226" y="18578"/>
                  </a:cubicBezTo>
                  <a:cubicBezTo>
                    <a:pt x="15226" y="18569"/>
                    <a:pt x="15225" y="18549"/>
                    <a:pt x="15218" y="18544"/>
                  </a:cubicBezTo>
                  <a:cubicBezTo>
                    <a:pt x="15210" y="18536"/>
                    <a:pt x="15185" y="18535"/>
                    <a:pt x="15176" y="18541"/>
                  </a:cubicBezTo>
                  <a:cubicBezTo>
                    <a:pt x="15167" y="18546"/>
                    <a:pt x="15166" y="18572"/>
                    <a:pt x="15159" y="18580"/>
                  </a:cubicBezTo>
                  <a:cubicBezTo>
                    <a:pt x="15150" y="18590"/>
                    <a:pt x="15122" y="18597"/>
                    <a:pt x="15112" y="18605"/>
                  </a:cubicBezTo>
                  <a:cubicBezTo>
                    <a:pt x="15100" y="18614"/>
                    <a:pt x="15084" y="18639"/>
                    <a:pt x="15073" y="18648"/>
                  </a:cubicBezTo>
                  <a:cubicBezTo>
                    <a:pt x="15060" y="18659"/>
                    <a:pt x="15031" y="18680"/>
                    <a:pt x="15016" y="18686"/>
                  </a:cubicBezTo>
                  <a:cubicBezTo>
                    <a:pt x="15007" y="18689"/>
                    <a:pt x="14986" y="18684"/>
                    <a:pt x="14978" y="18691"/>
                  </a:cubicBezTo>
                  <a:cubicBezTo>
                    <a:pt x="14967" y="18701"/>
                    <a:pt x="14956" y="18735"/>
                    <a:pt x="14959" y="18751"/>
                  </a:cubicBezTo>
                  <a:cubicBezTo>
                    <a:pt x="14961" y="18764"/>
                    <a:pt x="14982" y="18786"/>
                    <a:pt x="14993" y="18793"/>
                  </a:cubicBezTo>
                  <a:cubicBezTo>
                    <a:pt x="15004" y="18800"/>
                    <a:pt x="15029" y="18806"/>
                    <a:pt x="15041" y="18806"/>
                  </a:cubicBezTo>
                  <a:cubicBezTo>
                    <a:pt x="15056" y="18807"/>
                    <a:pt x="15084" y="18794"/>
                    <a:pt x="15099" y="18795"/>
                  </a:cubicBezTo>
                  <a:cubicBezTo>
                    <a:pt x="15114" y="18796"/>
                    <a:pt x="15140" y="18813"/>
                    <a:pt x="15155" y="18815"/>
                  </a:cubicBezTo>
                  <a:cubicBezTo>
                    <a:pt x="15168" y="18816"/>
                    <a:pt x="15197" y="18813"/>
                    <a:pt x="15209" y="18805"/>
                  </a:cubicBezTo>
                  <a:cubicBezTo>
                    <a:pt x="15217" y="18799"/>
                    <a:pt x="15225" y="18777"/>
                    <a:pt x="15232" y="18769"/>
                  </a:cubicBezTo>
                  <a:cubicBezTo>
                    <a:pt x="15243" y="18759"/>
                    <a:pt x="15268" y="18743"/>
                    <a:pt x="15282" y="18739"/>
                  </a:cubicBezTo>
                  <a:cubicBezTo>
                    <a:pt x="15296" y="18734"/>
                    <a:pt x="15332" y="18724"/>
                    <a:pt x="15342" y="18735"/>
                  </a:cubicBezTo>
                  <a:cubicBezTo>
                    <a:pt x="15350" y="18744"/>
                    <a:pt x="15339" y="18771"/>
                    <a:pt x="15337" y="18783"/>
                  </a:cubicBezTo>
                  <a:cubicBezTo>
                    <a:pt x="15333" y="18802"/>
                    <a:pt x="15315" y="18838"/>
                    <a:pt x="15313" y="18858"/>
                  </a:cubicBezTo>
                  <a:cubicBezTo>
                    <a:pt x="15310" y="18881"/>
                    <a:pt x="15319" y="18927"/>
                    <a:pt x="15318" y="18951"/>
                  </a:cubicBezTo>
                  <a:cubicBezTo>
                    <a:pt x="15318" y="18969"/>
                    <a:pt x="15318" y="19008"/>
                    <a:pt x="15310" y="19024"/>
                  </a:cubicBezTo>
                  <a:cubicBezTo>
                    <a:pt x="15304" y="19039"/>
                    <a:pt x="15281" y="19064"/>
                    <a:pt x="15267" y="19072"/>
                  </a:cubicBezTo>
                  <a:cubicBezTo>
                    <a:pt x="15256" y="19077"/>
                    <a:pt x="15228" y="19069"/>
                    <a:pt x="15219" y="19078"/>
                  </a:cubicBezTo>
                  <a:cubicBezTo>
                    <a:pt x="15213" y="19084"/>
                    <a:pt x="15213" y="19104"/>
                    <a:pt x="15216" y="19112"/>
                  </a:cubicBezTo>
                  <a:cubicBezTo>
                    <a:pt x="15219" y="19122"/>
                    <a:pt x="15246" y="19130"/>
                    <a:pt x="15247" y="19140"/>
                  </a:cubicBezTo>
                  <a:cubicBezTo>
                    <a:pt x="15247" y="19149"/>
                    <a:pt x="15223" y="19155"/>
                    <a:pt x="15223" y="19163"/>
                  </a:cubicBezTo>
                  <a:cubicBezTo>
                    <a:pt x="15222" y="19170"/>
                    <a:pt x="15236" y="19180"/>
                    <a:pt x="15239" y="19185"/>
                  </a:cubicBezTo>
                  <a:cubicBezTo>
                    <a:pt x="15243" y="19190"/>
                    <a:pt x="15249" y="19199"/>
                    <a:pt x="15251" y="19204"/>
                  </a:cubicBezTo>
                  <a:cubicBezTo>
                    <a:pt x="15255" y="19213"/>
                    <a:pt x="15264" y="19231"/>
                    <a:pt x="15262" y="19241"/>
                  </a:cubicBezTo>
                  <a:cubicBezTo>
                    <a:pt x="15261" y="19251"/>
                    <a:pt x="15250" y="19269"/>
                    <a:pt x="15241" y="19272"/>
                  </a:cubicBezTo>
                  <a:cubicBezTo>
                    <a:pt x="15229" y="19278"/>
                    <a:pt x="15200" y="19261"/>
                    <a:pt x="15187" y="19262"/>
                  </a:cubicBezTo>
                  <a:cubicBezTo>
                    <a:pt x="15174" y="19263"/>
                    <a:pt x="15146" y="19269"/>
                    <a:pt x="15136" y="19279"/>
                  </a:cubicBezTo>
                  <a:cubicBezTo>
                    <a:pt x="15126" y="19290"/>
                    <a:pt x="15122" y="19323"/>
                    <a:pt x="15119" y="19338"/>
                  </a:cubicBezTo>
                  <a:cubicBezTo>
                    <a:pt x="15118" y="19350"/>
                    <a:pt x="15115" y="19374"/>
                    <a:pt x="15117" y="19385"/>
                  </a:cubicBezTo>
                  <a:cubicBezTo>
                    <a:pt x="15120" y="19403"/>
                    <a:pt x="15141" y="19434"/>
                    <a:pt x="15143" y="19452"/>
                  </a:cubicBezTo>
                  <a:cubicBezTo>
                    <a:pt x="15147" y="19474"/>
                    <a:pt x="15139" y="19520"/>
                    <a:pt x="15136" y="19543"/>
                  </a:cubicBezTo>
                  <a:cubicBezTo>
                    <a:pt x="15134" y="19559"/>
                    <a:pt x="15118" y="19593"/>
                    <a:pt x="15125" y="19608"/>
                  </a:cubicBezTo>
                  <a:cubicBezTo>
                    <a:pt x="15129" y="19618"/>
                    <a:pt x="15151" y="19625"/>
                    <a:pt x="15159" y="19631"/>
                  </a:cubicBezTo>
                  <a:cubicBezTo>
                    <a:pt x="15170" y="19640"/>
                    <a:pt x="15189" y="19659"/>
                    <a:pt x="15197" y="19669"/>
                  </a:cubicBezTo>
                  <a:cubicBezTo>
                    <a:pt x="15213" y="19688"/>
                    <a:pt x="15241" y="19729"/>
                    <a:pt x="15252" y="19751"/>
                  </a:cubicBezTo>
                  <a:cubicBezTo>
                    <a:pt x="15262" y="19770"/>
                    <a:pt x="15275" y="19811"/>
                    <a:pt x="15282" y="19831"/>
                  </a:cubicBezTo>
                  <a:cubicBezTo>
                    <a:pt x="15289" y="19851"/>
                    <a:pt x="15302" y="19891"/>
                    <a:pt x="15307" y="19912"/>
                  </a:cubicBezTo>
                  <a:cubicBezTo>
                    <a:pt x="15312" y="19927"/>
                    <a:pt x="15321" y="19959"/>
                    <a:pt x="15323" y="19975"/>
                  </a:cubicBezTo>
                  <a:cubicBezTo>
                    <a:pt x="15325" y="19998"/>
                    <a:pt x="15317" y="20044"/>
                    <a:pt x="15323" y="20066"/>
                  </a:cubicBezTo>
                  <a:cubicBezTo>
                    <a:pt x="15329" y="20089"/>
                    <a:pt x="15363" y="20125"/>
                    <a:pt x="15370" y="20147"/>
                  </a:cubicBezTo>
                  <a:cubicBezTo>
                    <a:pt x="15375" y="20161"/>
                    <a:pt x="15377" y="20190"/>
                    <a:pt x="15377" y="20205"/>
                  </a:cubicBezTo>
                  <a:cubicBezTo>
                    <a:pt x="15378" y="20221"/>
                    <a:pt x="15378" y="20253"/>
                    <a:pt x="15375" y="20269"/>
                  </a:cubicBezTo>
                  <a:cubicBezTo>
                    <a:pt x="15372" y="20281"/>
                    <a:pt x="15356" y="20304"/>
                    <a:pt x="15354" y="20317"/>
                  </a:cubicBezTo>
                  <a:cubicBezTo>
                    <a:pt x="15353" y="20328"/>
                    <a:pt x="15355" y="20352"/>
                    <a:pt x="15361" y="20361"/>
                  </a:cubicBezTo>
                  <a:cubicBezTo>
                    <a:pt x="15368" y="20369"/>
                    <a:pt x="15393" y="20369"/>
                    <a:pt x="15397" y="20378"/>
                  </a:cubicBezTo>
                  <a:cubicBezTo>
                    <a:pt x="15404" y="20389"/>
                    <a:pt x="15388" y="20418"/>
                    <a:pt x="15391" y="20432"/>
                  </a:cubicBezTo>
                  <a:cubicBezTo>
                    <a:pt x="15394" y="20439"/>
                    <a:pt x="15403" y="20455"/>
                    <a:pt x="15411" y="20456"/>
                  </a:cubicBezTo>
                  <a:cubicBezTo>
                    <a:pt x="15421" y="20459"/>
                    <a:pt x="15439" y="20435"/>
                    <a:pt x="15449" y="20439"/>
                  </a:cubicBezTo>
                  <a:cubicBezTo>
                    <a:pt x="15458" y="20442"/>
                    <a:pt x="15467" y="20465"/>
                    <a:pt x="15467" y="20476"/>
                  </a:cubicBezTo>
                  <a:cubicBezTo>
                    <a:pt x="15468" y="20491"/>
                    <a:pt x="15453" y="20520"/>
                    <a:pt x="15448" y="20535"/>
                  </a:cubicBezTo>
                  <a:cubicBezTo>
                    <a:pt x="15444" y="20547"/>
                    <a:pt x="15430" y="20571"/>
                    <a:pt x="15433" y="20583"/>
                  </a:cubicBezTo>
                  <a:cubicBezTo>
                    <a:pt x="15435" y="20593"/>
                    <a:pt x="15450" y="20612"/>
                    <a:pt x="15460" y="20612"/>
                  </a:cubicBezTo>
                  <a:cubicBezTo>
                    <a:pt x="15468" y="20613"/>
                    <a:pt x="15480" y="20599"/>
                    <a:pt x="15485" y="20592"/>
                  </a:cubicBezTo>
                  <a:cubicBezTo>
                    <a:pt x="15491" y="20585"/>
                    <a:pt x="15494" y="20563"/>
                    <a:pt x="15501" y="20557"/>
                  </a:cubicBezTo>
                  <a:cubicBezTo>
                    <a:pt x="15508" y="20551"/>
                    <a:pt x="15529" y="20544"/>
                    <a:pt x="15538" y="20548"/>
                  </a:cubicBezTo>
                  <a:cubicBezTo>
                    <a:pt x="15547" y="20552"/>
                    <a:pt x="15561" y="20573"/>
                    <a:pt x="15560" y="20583"/>
                  </a:cubicBezTo>
                  <a:cubicBezTo>
                    <a:pt x="15559" y="20598"/>
                    <a:pt x="15526" y="20613"/>
                    <a:pt x="15520" y="20628"/>
                  </a:cubicBezTo>
                  <a:cubicBezTo>
                    <a:pt x="15515" y="20640"/>
                    <a:pt x="15515" y="20670"/>
                    <a:pt x="15517" y="20684"/>
                  </a:cubicBezTo>
                  <a:cubicBezTo>
                    <a:pt x="15519" y="20696"/>
                    <a:pt x="15524" y="20726"/>
                    <a:pt x="15534" y="20731"/>
                  </a:cubicBezTo>
                  <a:cubicBezTo>
                    <a:pt x="15544" y="20736"/>
                    <a:pt x="15567" y="20712"/>
                    <a:pt x="15577" y="20717"/>
                  </a:cubicBezTo>
                  <a:cubicBezTo>
                    <a:pt x="15587" y="20723"/>
                    <a:pt x="15593" y="20753"/>
                    <a:pt x="15591" y="20765"/>
                  </a:cubicBezTo>
                  <a:cubicBezTo>
                    <a:pt x="15589" y="20776"/>
                    <a:pt x="15566" y="20787"/>
                    <a:pt x="15564" y="20798"/>
                  </a:cubicBezTo>
                  <a:cubicBezTo>
                    <a:pt x="15562" y="20810"/>
                    <a:pt x="15577" y="20835"/>
                    <a:pt x="15584" y="20846"/>
                  </a:cubicBezTo>
                  <a:cubicBezTo>
                    <a:pt x="15588" y="20853"/>
                    <a:pt x="15604" y="20860"/>
                    <a:pt x="15608" y="20868"/>
                  </a:cubicBezTo>
                  <a:cubicBezTo>
                    <a:pt x="15612" y="20878"/>
                    <a:pt x="15611" y="20903"/>
                    <a:pt x="15608" y="20914"/>
                  </a:cubicBezTo>
                  <a:cubicBezTo>
                    <a:pt x="15607" y="20922"/>
                    <a:pt x="15595" y="20936"/>
                    <a:pt x="15595" y="20945"/>
                  </a:cubicBezTo>
                  <a:cubicBezTo>
                    <a:pt x="15595" y="20954"/>
                    <a:pt x="15605" y="20969"/>
                    <a:pt x="15608" y="20977"/>
                  </a:cubicBezTo>
                  <a:cubicBezTo>
                    <a:pt x="15612" y="20986"/>
                    <a:pt x="15619" y="21003"/>
                    <a:pt x="15622" y="21012"/>
                  </a:cubicBezTo>
                  <a:cubicBezTo>
                    <a:pt x="15626" y="21025"/>
                    <a:pt x="15627" y="21055"/>
                    <a:pt x="15635" y="21066"/>
                  </a:cubicBezTo>
                  <a:cubicBezTo>
                    <a:pt x="15643" y="21077"/>
                    <a:pt x="15667" y="21089"/>
                    <a:pt x="15679" y="21094"/>
                  </a:cubicBezTo>
                  <a:cubicBezTo>
                    <a:pt x="15689" y="21097"/>
                    <a:pt x="15709" y="21100"/>
                    <a:pt x="15719" y="21100"/>
                  </a:cubicBezTo>
                  <a:cubicBezTo>
                    <a:pt x="15726" y="21100"/>
                    <a:pt x="15741" y="21094"/>
                    <a:pt x="15748" y="21094"/>
                  </a:cubicBezTo>
                  <a:cubicBezTo>
                    <a:pt x="15757" y="21093"/>
                    <a:pt x="15779" y="21093"/>
                    <a:pt x="15786" y="21100"/>
                  </a:cubicBezTo>
                  <a:cubicBezTo>
                    <a:pt x="15798" y="21113"/>
                    <a:pt x="15802" y="21152"/>
                    <a:pt x="15797" y="21169"/>
                  </a:cubicBezTo>
                  <a:cubicBezTo>
                    <a:pt x="15796" y="21178"/>
                    <a:pt x="15783" y="21190"/>
                    <a:pt x="15777" y="21196"/>
                  </a:cubicBezTo>
                  <a:cubicBezTo>
                    <a:pt x="15771" y="21204"/>
                    <a:pt x="15753" y="21216"/>
                    <a:pt x="15750" y="21226"/>
                  </a:cubicBezTo>
                  <a:cubicBezTo>
                    <a:pt x="15748" y="21238"/>
                    <a:pt x="15755" y="21264"/>
                    <a:pt x="15765" y="21271"/>
                  </a:cubicBezTo>
                  <a:cubicBezTo>
                    <a:pt x="15773" y="21278"/>
                    <a:pt x="15797" y="21274"/>
                    <a:pt x="15807" y="21270"/>
                  </a:cubicBezTo>
                  <a:cubicBezTo>
                    <a:pt x="15818" y="21266"/>
                    <a:pt x="15831" y="21242"/>
                    <a:pt x="15842" y="21240"/>
                  </a:cubicBezTo>
                  <a:cubicBezTo>
                    <a:pt x="15855" y="21237"/>
                    <a:pt x="15883" y="21245"/>
                    <a:pt x="15893" y="21255"/>
                  </a:cubicBezTo>
                  <a:cubicBezTo>
                    <a:pt x="15901" y="21263"/>
                    <a:pt x="15905" y="21290"/>
                    <a:pt x="15904" y="21302"/>
                  </a:cubicBezTo>
                  <a:cubicBezTo>
                    <a:pt x="15904" y="21313"/>
                    <a:pt x="15898" y="21336"/>
                    <a:pt x="15890" y="21342"/>
                  </a:cubicBezTo>
                  <a:cubicBezTo>
                    <a:pt x="15882" y="21349"/>
                    <a:pt x="15861" y="21349"/>
                    <a:pt x="15851" y="21349"/>
                  </a:cubicBezTo>
                  <a:cubicBezTo>
                    <a:pt x="15832" y="21348"/>
                    <a:pt x="15795" y="21329"/>
                    <a:pt x="15776" y="21331"/>
                  </a:cubicBezTo>
                  <a:cubicBezTo>
                    <a:pt x="15764" y="21333"/>
                    <a:pt x="15744" y="21353"/>
                    <a:pt x="15732" y="21355"/>
                  </a:cubicBezTo>
                  <a:cubicBezTo>
                    <a:pt x="15724" y="21356"/>
                    <a:pt x="15708" y="21349"/>
                    <a:pt x="15700" y="21348"/>
                  </a:cubicBezTo>
                  <a:cubicBezTo>
                    <a:pt x="15690" y="21347"/>
                    <a:pt x="15670" y="21345"/>
                    <a:pt x="15661" y="21348"/>
                  </a:cubicBezTo>
                  <a:cubicBezTo>
                    <a:pt x="15649" y="21352"/>
                    <a:pt x="15634" y="21373"/>
                    <a:pt x="15623" y="21377"/>
                  </a:cubicBezTo>
                  <a:cubicBezTo>
                    <a:pt x="15614" y="21381"/>
                    <a:pt x="15595" y="21380"/>
                    <a:pt x="15587" y="21384"/>
                  </a:cubicBezTo>
                  <a:cubicBezTo>
                    <a:pt x="15577" y="21389"/>
                    <a:pt x="15563" y="21407"/>
                    <a:pt x="15553" y="21412"/>
                  </a:cubicBezTo>
                  <a:cubicBezTo>
                    <a:pt x="15544" y="21416"/>
                    <a:pt x="15522" y="21414"/>
                    <a:pt x="15514" y="21420"/>
                  </a:cubicBezTo>
                  <a:cubicBezTo>
                    <a:pt x="15506" y="21426"/>
                    <a:pt x="15493" y="21447"/>
                    <a:pt x="15493" y="21457"/>
                  </a:cubicBezTo>
                  <a:cubicBezTo>
                    <a:pt x="15492" y="21469"/>
                    <a:pt x="15510" y="21487"/>
                    <a:pt x="15512" y="21498"/>
                  </a:cubicBezTo>
                  <a:cubicBezTo>
                    <a:pt x="15514" y="21511"/>
                    <a:pt x="15511" y="21538"/>
                    <a:pt x="15506" y="21550"/>
                  </a:cubicBezTo>
                  <a:cubicBezTo>
                    <a:pt x="15500" y="21564"/>
                    <a:pt x="15480" y="21588"/>
                    <a:pt x="15466" y="21594"/>
                  </a:cubicBezTo>
                  <a:cubicBezTo>
                    <a:pt x="15455" y="21600"/>
                    <a:pt x="15427" y="21600"/>
                    <a:pt x="15415" y="21596"/>
                  </a:cubicBezTo>
                  <a:cubicBezTo>
                    <a:pt x="15399" y="21590"/>
                    <a:pt x="15369" y="21567"/>
                    <a:pt x="15361" y="21552"/>
                  </a:cubicBezTo>
                  <a:cubicBezTo>
                    <a:pt x="15356" y="21544"/>
                    <a:pt x="15363" y="21522"/>
                    <a:pt x="15358" y="21515"/>
                  </a:cubicBezTo>
                  <a:cubicBezTo>
                    <a:pt x="15351" y="21507"/>
                    <a:pt x="15328" y="21506"/>
                    <a:pt x="15318" y="21504"/>
                  </a:cubicBezTo>
                  <a:cubicBezTo>
                    <a:pt x="15307" y="21503"/>
                    <a:pt x="15284" y="21509"/>
                    <a:pt x="15273" y="21506"/>
                  </a:cubicBezTo>
                  <a:cubicBezTo>
                    <a:pt x="15258" y="21503"/>
                    <a:pt x="15228" y="21491"/>
                    <a:pt x="15218" y="21478"/>
                  </a:cubicBezTo>
                  <a:cubicBezTo>
                    <a:pt x="15212" y="21470"/>
                    <a:pt x="15213" y="21446"/>
                    <a:pt x="15208" y="21437"/>
                  </a:cubicBezTo>
                  <a:cubicBezTo>
                    <a:pt x="15202" y="21428"/>
                    <a:pt x="15186" y="21413"/>
                    <a:pt x="15177" y="21408"/>
                  </a:cubicBezTo>
                  <a:cubicBezTo>
                    <a:pt x="15161" y="21399"/>
                    <a:pt x="15122" y="21400"/>
                    <a:pt x="15107" y="21389"/>
                  </a:cubicBezTo>
                  <a:cubicBezTo>
                    <a:pt x="15088" y="21375"/>
                    <a:pt x="15069" y="21327"/>
                    <a:pt x="15055" y="21307"/>
                  </a:cubicBezTo>
                  <a:cubicBezTo>
                    <a:pt x="15045" y="21293"/>
                    <a:pt x="15025" y="21264"/>
                    <a:pt x="15013" y="21252"/>
                  </a:cubicBezTo>
                  <a:cubicBezTo>
                    <a:pt x="15003" y="21242"/>
                    <a:pt x="14980" y="21226"/>
                    <a:pt x="14967" y="21222"/>
                  </a:cubicBezTo>
                  <a:cubicBezTo>
                    <a:pt x="14946" y="21215"/>
                    <a:pt x="14901" y="21219"/>
                    <a:pt x="14879" y="21218"/>
                  </a:cubicBezTo>
                  <a:cubicBezTo>
                    <a:pt x="14863" y="21218"/>
                    <a:pt x="14831" y="21222"/>
                    <a:pt x="14816" y="21220"/>
                  </a:cubicBezTo>
                  <a:cubicBezTo>
                    <a:pt x="14802" y="21219"/>
                    <a:pt x="14772" y="21214"/>
                    <a:pt x="14760" y="21205"/>
                  </a:cubicBezTo>
                  <a:cubicBezTo>
                    <a:pt x="14752" y="21199"/>
                    <a:pt x="14746" y="21177"/>
                    <a:pt x="14739" y="21169"/>
                  </a:cubicBezTo>
                  <a:cubicBezTo>
                    <a:pt x="14735" y="21164"/>
                    <a:pt x="14727" y="21155"/>
                    <a:pt x="14721" y="21155"/>
                  </a:cubicBezTo>
                  <a:cubicBezTo>
                    <a:pt x="14709" y="21154"/>
                    <a:pt x="14690" y="21174"/>
                    <a:pt x="14678" y="21178"/>
                  </a:cubicBezTo>
                  <a:cubicBezTo>
                    <a:pt x="14665" y="21182"/>
                    <a:pt x="14637" y="21192"/>
                    <a:pt x="14624" y="21188"/>
                  </a:cubicBezTo>
                  <a:cubicBezTo>
                    <a:pt x="14612" y="21185"/>
                    <a:pt x="14599" y="21161"/>
                    <a:pt x="14588" y="21156"/>
                  </a:cubicBezTo>
                  <a:cubicBezTo>
                    <a:pt x="14581" y="21152"/>
                    <a:pt x="14563" y="21149"/>
                    <a:pt x="14556" y="21152"/>
                  </a:cubicBezTo>
                  <a:cubicBezTo>
                    <a:pt x="14549" y="21155"/>
                    <a:pt x="14543" y="21174"/>
                    <a:pt x="14535" y="21176"/>
                  </a:cubicBezTo>
                  <a:cubicBezTo>
                    <a:pt x="14521" y="21179"/>
                    <a:pt x="14495" y="21148"/>
                    <a:pt x="14480" y="21152"/>
                  </a:cubicBezTo>
                  <a:cubicBezTo>
                    <a:pt x="14471" y="21154"/>
                    <a:pt x="14464" y="21176"/>
                    <a:pt x="14456" y="21180"/>
                  </a:cubicBezTo>
                  <a:cubicBezTo>
                    <a:pt x="14447" y="21183"/>
                    <a:pt x="14427" y="21178"/>
                    <a:pt x="14418" y="21176"/>
                  </a:cubicBezTo>
                  <a:cubicBezTo>
                    <a:pt x="14402" y="21173"/>
                    <a:pt x="14372" y="21163"/>
                    <a:pt x="14356" y="21161"/>
                  </a:cubicBezTo>
                  <a:cubicBezTo>
                    <a:pt x="14348" y="21160"/>
                    <a:pt x="14331" y="21158"/>
                    <a:pt x="14324" y="21161"/>
                  </a:cubicBezTo>
                  <a:cubicBezTo>
                    <a:pt x="14314" y="21166"/>
                    <a:pt x="14305" y="21196"/>
                    <a:pt x="14293" y="21198"/>
                  </a:cubicBezTo>
                  <a:cubicBezTo>
                    <a:pt x="14282" y="21201"/>
                    <a:pt x="14261" y="21184"/>
                    <a:pt x="14251" y="21178"/>
                  </a:cubicBezTo>
                  <a:cubicBezTo>
                    <a:pt x="14244" y="21173"/>
                    <a:pt x="14232" y="21160"/>
                    <a:pt x="14224" y="21156"/>
                  </a:cubicBezTo>
                  <a:cubicBezTo>
                    <a:pt x="14214" y="21152"/>
                    <a:pt x="14191" y="21149"/>
                    <a:pt x="14180" y="21152"/>
                  </a:cubicBezTo>
                  <a:cubicBezTo>
                    <a:pt x="14171" y="21154"/>
                    <a:pt x="14156" y="21170"/>
                    <a:pt x="14147" y="21174"/>
                  </a:cubicBezTo>
                  <a:cubicBezTo>
                    <a:pt x="14138" y="21178"/>
                    <a:pt x="14118" y="21187"/>
                    <a:pt x="14108" y="21184"/>
                  </a:cubicBezTo>
                  <a:cubicBezTo>
                    <a:pt x="14098" y="21181"/>
                    <a:pt x="14091" y="21151"/>
                    <a:pt x="14080" y="21148"/>
                  </a:cubicBezTo>
                  <a:cubicBezTo>
                    <a:pt x="14074" y="21147"/>
                    <a:pt x="14064" y="21156"/>
                    <a:pt x="14060" y="21159"/>
                  </a:cubicBezTo>
                  <a:cubicBezTo>
                    <a:pt x="14052" y="21164"/>
                    <a:pt x="14042" y="21183"/>
                    <a:pt x="14033" y="21182"/>
                  </a:cubicBezTo>
                  <a:cubicBezTo>
                    <a:pt x="14025" y="21182"/>
                    <a:pt x="14017" y="21162"/>
                    <a:pt x="14010" y="21156"/>
                  </a:cubicBezTo>
                  <a:cubicBezTo>
                    <a:pt x="14004" y="21151"/>
                    <a:pt x="13990" y="21143"/>
                    <a:pt x="13983" y="21142"/>
                  </a:cubicBezTo>
                  <a:cubicBezTo>
                    <a:pt x="13971" y="21140"/>
                    <a:pt x="13946" y="21155"/>
                    <a:pt x="13934" y="21150"/>
                  </a:cubicBezTo>
                  <a:cubicBezTo>
                    <a:pt x="13924" y="21145"/>
                    <a:pt x="13911" y="21123"/>
                    <a:pt x="13908" y="21111"/>
                  </a:cubicBezTo>
                  <a:cubicBezTo>
                    <a:pt x="13906" y="21103"/>
                    <a:pt x="13914" y="21085"/>
                    <a:pt x="13910" y="21077"/>
                  </a:cubicBezTo>
                  <a:cubicBezTo>
                    <a:pt x="13908" y="21071"/>
                    <a:pt x="13898" y="21063"/>
                    <a:pt x="13893" y="21062"/>
                  </a:cubicBezTo>
                  <a:cubicBezTo>
                    <a:pt x="13884" y="21061"/>
                    <a:pt x="13867" y="21075"/>
                    <a:pt x="13858" y="21075"/>
                  </a:cubicBezTo>
                  <a:cubicBezTo>
                    <a:pt x="13847" y="21076"/>
                    <a:pt x="13825" y="21070"/>
                    <a:pt x="13815" y="21064"/>
                  </a:cubicBezTo>
                  <a:cubicBezTo>
                    <a:pt x="13807" y="21058"/>
                    <a:pt x="13794" y="21040"/>
                    <a:pt x="13790" y="21030"/>
                  </a:cubicBezTo>
                  <a:cubicBezTo>
                    <a:pt x="13787" y="21020"/>
                    <a:pt x="13794" y="20996"/>
                    <a:pt x="13789" y="20987"/>
                  </a:cubicBezTo>
                  <a:cubicBezTo>
                    <a:pt x="13785" y="20981"/>
                    <a:pt x="13771" y="20973"/>
                    <a:pt x="13765" y="20974"/>
                  </a:cubicBezTo>
                  <a:cubicBezTo>
                    <a:pt x="13757" y="20975"/>
                    <a:pt x="13749" y="20994"/>
                    <a:pt x="13741" y="20997"/>
                  </a:cubicBezTo>
                  <a:cubicBezTo>
                    <a:pt x="13734" y="20999"/>
                    <a:pt x="13720" y="20998"/>
                    <a:pt x="13714" y="20995"/>
                  </a:cubicBezTo>
                  <a:cubicBezTo>
                    <a:pt x="13702" y="20988"/>
                    <a:pt x="13689" y="20961"/>
                    <a:pt x="13678" y="20951"/>
                  </a:cubicBezTo>
                  <a:cubicBezTo>
                    <a:pt x="13669" y="20943"/>
                    <a:pt x="13645" y="20931"/>
                    <a:pt x="13634" y="20923"/>
                  </a:cubicBezTo>
                  <a:cubicBezTo>
                    <a:pt x="13624" y="20916"/>
                    <a:pt x="13602" y="20902"/>
                    <a:pt x="13594" y="20891"/>
                  </a:cubicBezTo>
                  <a:cubicBezTo>
                    <a:pt x="13590" y="20884"/>
                    <a:pt x="13590" y="20864"/>
                    <a:pt x="13584" y="20859"/>
                  </a:cubicBezTo>
                  <a:cubicBezTo>
                    <a:pt x="13579" y="20854"/>
                    <a:pt x="13565" y="20854"/>
                    <a:pt x="13558" y="20855"/>
                  </a:cubicBezTo>
                  <a:cubicBezTo>
                    <a:pt x="13548" y="20856"/>
                    <a:pt x="13530" y="20871"/>
                    <a:pt x="13520" y="20873"/>
                  </a:cubicBezTo>
                  <a:cubicBezTo>
                    <a:pt x="13509" y="20874"/>
                    <a:pt x="13489" y="20868"/>
                    <a:pt x="13479" y="20865"/>
                  </a:cubicBezTo>
                  <a:cubicBezTo>
                    <a:pt x="13467" y="20862"/>
                    <a:pt x="13444" y="20847"/>
                    <a:pt x="13431" y="20846"/>
                  </a:cubicBezTo>
                  <a:cubicBezTo>
                    <a:pt x="13422" y="20845"/>
                    <a:pt x="13403" y="20855"/>
                    <a:pt x="13394" y="20851"/>
                  </a:cubicBezTo>
                  <a:cubicBezTo>
                    <a:pt x="13383" y="20847"/>
                    <a:pt x="13372" y="20824"/>
                    <a:pt x="13362" y="20817"/>
                  </a:cubicBezTo>
                  <a:cubicBezTo>
                    <a:pt x="13352" y="20810"/>
                    <a:pt x="13330" y="20799"/>
                    <a:pt x="13318" y="20796"/>
                  </a:cubicBezTo>
                  <a:cubicBezTo>
                    <a:pt x="13308" y="20794"/>
                    <a:pt x="13287" y="20792"/>
                    <a:pt x="13278" y="20796"/>
                  </a:cubicBezTo>
                  <a:cubicBezTo>
                    <a:pt x="13269" y="20800"/>
                    <a:pt x="13259" y="20818"/>
                    <a:pt x="13252" y="20824"/>
                  </a:cubicBezTo>
                  <a:cubicBezTo>
                    <a:pt x="13245" y="20829"/>
                    <a:pt x="13231" y="20839"/>
                    <a:pt x="13223" y="20840"/>
                  </a:cubicBezTo>
                  <a:cubicBezTo>
                    <a:pt x="13216" y="20841"/>
                    <a:pt x="13201" y="20842"/>
                    <a:pt x="13197" y="20837"/>
                  </a:cubicBezTo>
                  <a:cubicBezTo>
                    <a:pt x="13189" y="20828"/>
                    <a:pt x="13199" y="20802"/>
                    <a:pt x="13194" y="20792"/>
                  </a:cubicBezTo>
                  <a:cubicBezTo>
                    <a:pt x="13189" y="20783"/>
                    <a:pt x="13170" y="20774"/>
                    <a:pt x="13161" y="20771"/>
                  </a:cubicBezTo>
                  <a:cubicBezTo>
                    <a:pt x="13153" y="20768"/>
                    <a:pt x="13134" y="20776"/>
                    <a:pt x="13127" y="20771"/>
                  </a:cubicBezTo>
                  <a:cubicBezTo>
                    <a:pt x="13119" y="20765"/>
                    <a:pt x="13119" y="20743"/>
                    <a:pt x="13114" y="20734"/>
                  </a:cubicBezTo>
                  <a:cubicBezTo>
                    <a:pt x="13112" y="20728"/>
                    <a:pt x="13107" y="20714"/>
                    <a:pt x="13101" y="20712"/>
                  </a:cubicBezTo>
                  <a:cubicBezTo>
                    <a:pt x="13092" y="20707"/>
                    <a:pt x="13070" y="20722"/>
                    <a:pt x="13062" y="20715"/>
                  </a:cubicBezTo>
                  <a:cubicBezTo>
                    <a:pt x="13056" y="20710"/>
                    <a:pt x="13062" y="20689"/>
                    <a:pt x="13059" y="20681"/>
                  </a:cubicBezTo>
                  <a:cubicBezTo>
                    <a:pt x="13057" y="20675"/>
                    <a:pt x="13050" y="20665"/>
                    <a:pt x="13045" y="20662"/>
                  </a:cubicBezTo>
                  <a:cubicBezTo>
                    <a:pt x="13034" y="20655"/>
                    <a:pt x="13005" y="20662"/>
                    <a:pt x="12995" y="20654"/>
                  </a:cubicBezTo>
                  <a:cubicBezTo>
                    <a:pt x="12987" y="20648"/>
                    <a:pt x="12981" y="20626"/>
                    <a:pt x="12978" y="20615"/>
                  </a:cubicBezTo>
                  <a:cubicBezTo>
                    <a:pt x="12976" y="20607"/>
                    <a:pt x="12982" y="20586"/>
                    <a:pt x="12976" y="20579"/>
                  </a:cubicBezTo>
                  <a:cubicBezTo>
                    <a:pt x="12967" y="20569"/>
                    <a:pt x="12937" y="20567"/>
                    <a:pt x="12925" y="20569"/>
                  </a:cubicBezTo>
                  <a:cubicBezTo>
                    <a:pt x="12913" y="20571"/>
                    <a:pt x="12897" y="20593"/>
                    <a:pt x="12886" y="20594"/>
                  </a:cubicBezTo>
                  <a:cubicBezTo>
                    <a:pt x="12877" y="20595"/>
                    <a:pt x="12862" y="20582"/>
                    <a:pt x="12853" y="20581"/>
                  </a:cubicBezTo>
                  <a:cubicBezTo>
                    <a:pt x="12842" y="20580"/>
                    <a:pt x="12820" y="20594"/>
                    <a:pt x="12809" y="20592"/>
                  </a:cubicBezTo>
                  <a:cubicBezTo>
                    <a:pt x="12801" y="20592"/>
                    <a:pt x="12787" y="20584"/>
                    <a:pt x="12781" y="20579"/>
                  </a:cubicBezTo>
                  <a:cubicBezTo>
                    <a:pt x="12773" y="20574"/>
                    <a:pt x="12766" y="20554"/>
                    <a:pt x="12757" y="20551"/>
                  </a:cubicBezTo>
                  <a:cubicBezTo>
                    <a:pt x="12746" y="20549"/>
                    <a:pt x="12725" y="20573"/>
                    <a:pt x="12715" y="20568"/>
                  </a:cubicBezTo>
                  <a:cubicBezTo>
                    <a:pt x="12707" y="20565"/>
                    <a:pt x="12704" y="20545"/>
                    <a:pt x="12700" y="20538"/>
                  </a:cubicBezTo>
                  <a:cubicBezTo>
                    <a:pt x="12697" y="20533"/>
                    <a:pt x="12690" y="20524"/>
                    <a:pt x="12685" y="20522"/>
                  </a:cubicBezTo>
                  <a:cubicBezTo>
                    <a:pt x="12677" y="20519"/>
                    <a:pt x="12658" y="20529"/>
                    <a:pt x="12649" y="20530"/>
                  </a:cubicBezTo>
                  <a:cubicBezTo>
                    <a:pt x="12639" y="20530"/>
                    <a:pt x="12617" y="20529"/>
                    <a:pt x="12608" y="20524"/>
                  </a:cubicBezTo>
                  <a:cubicBezTo>
                    <a:pt x="12600" y="20520"/>
                    <a:pt x="12592" y="20504"/>
                    <a:pt x="12585" y="20500"/>
                  </a:cubicBezTo>
                  <a:cubicBezTo>
                    <a:pt x="12576" y="20495"/>
                    <a:pt x="12554" y="20489"/>
                    <a:pt x="12545" y="20493"/>
                  </a:cubicBezTo>
                  <a:cubicBezTo>
                    <a:pt x="12536" y="20497"/>
                    <a:pt x="12530" y="20522"/>
                    <a:pt x="12522" y="20528"/>
                  </a:cubicBezTo>
                  <a:cubicBezTo>
                    <a:pt x="12514" y="20533"/>
                    <a:pt x="12494" y="20540"/>
                    <a:pt x="12485" y="20536"/>
                  </a:cubicBezTo>
                  <a:cubicBezTo>
                    <a:pt x="12475" y="20532"/>
                    <a:pt x="12470" y="20507"/>
                    <a:pt x="12462" y="20500"/>
                  </a:cubicBezTo>
                  <a:cubicBezTo>
                    <a:pt x="12455" y="20493"/>
                    <a:pt x="12434" y="20491"/>
                    <a:pt x="12429" y="20483"/>
                  </a:cubicBezTo>
                  <a:cubicBezTo>
                    <a:pt x="12421" y="20474"/>
                    <a:pt x="12414" y="20448"/>
                    <a:pt x="12417" y="20436"/>
                  </a:cubicBezTo>
                  <a:cubicBezTo>
                    <a:pt x="12420" y="20425"/>
                    <a:pt x="12440" y="20413"/>
                    <a:pt x="12445" y="20404"/>
                  </a:cubicBezTo>
                  <a:cubicBezTo>
                    <a:pt x="12452" y="20393"/>
                    <a:pt x="12465" y="20368"/>
                    <a:pt x="12463" y="20356"/>
                  </a:cubicBezTo>
                  <a:cubicBezTo>
                    <a:pt x="12461" y="20337"/>
                    <a:pt x="12433" y="20311"/>
                    <a:pt x="12421" y="20298"/>
                  </a:cubicBezTo>
                  <a:cubicBezTo>
                    <a:pt x="12413" y="20290"/>
                    <a:pt x="12396" y="20278"/>
                    <a:pt x="12387" y="20272"/>
                  </a:cubicBezTo>
                  <a:cubicBezTo>
                    <a:pt x="12378" y="20267"/>
                    <a:pt x="12356" y="20262"/>
                    <a:pt x="12347" y="20257"/>
                  </a:cubicBezTo>
                  <a:cubicBezTo>
                    <a:pt x="12340" y="20253"/>
                    <a:pt x="12325" y="20245"/>
                    <a:pt x="12321" y="20238"/>
                  </a:cubicBezTo>
                  <a:cubicBezTo>
                    <a:pt x="12310" y="20222"/>
                    <a:pt x="12306" y="20182"/>
                    <a:pt x="12305" y="20162"/>
                  </a:cubicBezTo>
                  <a:cubicBezTo>
                    <a:pt x="12304" y="20151"/>
                    <a:pt x="12309" y="20130"/>
                    <a:pt x="12310" y="20119"/>
                  </a:cubicBezTo>
                  <a:cubicBezTo>
                    <a:pt x="12310" y="20108"/>
                    <a:pt x="12311" y="20085"/>
                    <a:pt x="12308" y="20074"/>
                  </a:cubicBezTo>
                  <a:cubicBezTo>
                    <a:pt x="12303" y="20061"/>
                    <a:pt x="12281" y="20043"/>
                    <a:pt x="12276" y="20031"/>
                  </a:cubicBezTo>
                  <a:cubicBezTo>
                    <a:pt x="12272" y="20022"/>
                    <a:pt x="12271" y="20002"/>
                    <a:pt x="12268" y="19993"/>
                  </a:cubicBezTo>
                  <a:cubicBezTo>
                    <a:pt x="12263" y="19979"/>
                    <a:pt x="12242" y="19955"/>
                    <a:pt x="12241" y="19939"/>
                  </a:cubicBezTo>
                  <a:cubicBezTo>
                    <a:pt x="12240" y="19930"/>
                    <a:pt x="12251" y="19914"/>
                    <a:pt x="12251" y="19905"/>
                  </a:cubicBezTo>
                  <a:cubicBezTo>
                    <a:pt x="12252" y="19893"/>
                    <a:pt x="12249" y="19866"/>
                    <a:pt x="12241" y="19857"/>
                  </a:cubicBezTo>
                  <a:cubicBezTo>
                    <a:pt x="12234" y="19849"/>
                    <a:pt x="12211" y="19849"/>
                    <a:pt x="12204" y="19842"/>
                  </a:cubicBezTo>
                  <a:cubicBezTo>
                    <a:pt x="12199" y="19838"/>
                    <a:pt x="12193" y="19826"/>
                    <a:pt x="12192" y="19820"/>
                  </a:cubicBezTo>
                  <a:cubicBezTo>
                    <a:pt x="12190" y="19807"/>
                    <a:pt x="12200" y="19781"/>
                    <a:pt x="12200" y="19768"/>
                  </a:cubicBezTo>
                  <a:cubicBezTo>
                    <a:pt x="12200" y="19760"/>
                    <a:pt x="12200" y="19744"/>
                    <a:pt x="12197" y="19737"/>
                  </a:cubicBezTo>
                  <a:cubicBezTo>
                    <a:pt x="12191" y="19721"/>
                    <a:pt x="12163" y="19698"/>
                    <a:pt x="12157" y="19682"/>
                  </a:cubicBezTo>
                  <a:cubicBezTo>
                    <a:pt x="12153" y="19672"/>
                    <a:pt x="12158" y="19648"/>
                    <a:pt x="12154" y="19638"/>
                  </a:cubicBezTo>
                  <a:cubicBezTo>
                    <a:pt x="12149" y="19625"/>
                    <a:pt x="12129" y="19605"/>
                    <a:pt x="12118" y="19598"/>
                  </a:cubicBezTo>
                  <a:cubicBezTo>
                    <a:pt x="12110" y="19594"/>
                    <a:pt x="12092" y="19593"/>
                    <a:pt x="12084" y="19590"/>
                  </a:cubicBezTo>
                  <a:cubicBezTo>
                    <a:pt x="12071" y="19587"/>
                    <a:pt x="12044" y="19581"/>
                    <a:pt x="12035" y="19571"/>
                  </a:cubicBezTo>
                  <a:cubicBezTo>
                    <a:pt x="12030" y="19565"/>
                    <a:pt x="12027" y="19549"/>
                    <a:pt x="12028" y="19542"/>
                  </a:cubicBezTo>
                  <a:cubicBezTo>
                    <a:pt x="12029" y="19528"/>
                    <a:pt x="12052" y="19506"/>
                    <a:pt x="12052" y="19491"/>
                  </a:cubicBezTo>
                  <a:cubicBezTo>
                    <a:pt x="12051" y="19483"/>
                    <a:pt x="12042" y="19467"/>
                    <a:pt x="12035" y="19464"/>
                  </a:cubicBezTo>
                  <a:cubicBezTo>
                    <a:pt x="12027" y="19460"/>
                    <a:pt x="12007" y="19468"/>
                    <a:pt x="11998" y="19468"/>
                  </a:cubicBezTo>
                  <a:cubicBezTo>
                    <a:pt x="11985" y="19467"/>
                    <a:pt x="11956" y="19465"/>
                    <a:pt x="11947" y="19455"/>
                  </a:cubicBezTo>
                  <a:cubicBezTo>
                    <a:pt x="11939" y="19447"/>
                    <a:pt x="11938" y="19421"/>
                    <a:pt x="11938" y="19409"/>
                  </a:cubicBezTo>
                  <a:cubicBezTo>
                    <a:pt x="11938" y="19397"/>
                    <a:pt x="11954" y="19370"/>
                    <a:pt x="11947" y="19360"/>
                  </a:cubicBezTo>
                  <a:cubicBezTo>
                    <a:pt x="11942" y="19354"/>
                    <a:pt x="11922" y="19363"/>
                    <a:pt x="11916" y="19358"/>
                  </a:cubicBezTo>
                  <a:cubicBezTo>
                    <a:pt x="11907" y="19351"/>
                    <a:pt x="11908" y="19322"/>
                    <a:pt x="11900" y="19313"/>
                  </a:cubicBezTo>
                  <a:cubicBezTo>
                    <a:pt x="11894" y="19306"/>
                    <a:pt x="11876" y="19300"/>
                    <a:pt x="11867" y="19296"/>
                  </a:cubicBezTo>
                  <a:cubicBezTo>
                    <a:pt x="11861" y="19294"/>
                    <a:pt x="11846" y="19293"/>
                    <a:pt x="11841" y="19287"/>
                  </a:cubicBezTo>
                  <a:cubicBezTo>
                    <a:pt x="11832" y="19277"/>
                    <a:pt x="11831" y="19246"/>
                    <a:pt x="11828" y="19232"/>
                  </a:cubicBezTo>
                  <a:cubicBezTo>
                    <a:pt x="11827" y="19222"/>
                    <a:pt x="11824" y="19202"/>
                    <a:pt x="11826" y="19192"/>
                  </a:cubicBezTo>
                  <a:cubicBezTo>
                    <a:pt x="11828" y="19184"/>
                    <a:pt x="11838" y="19169"/>
                    <a:pt x="11840" y="19161"/>
                  </a:cubicBezTo>
                  <a:cubicBezTo>
                    <a:pt x="11842" y="19154"/>
                    <a:pt x="11844" y="19138"/>
                    <a:pt x="11844" y="19130"/>
                  </a:cubicBezTo>
                  <a:cubicBezTo>
                    <a:pt x="11845" y="19122"/>
                    <a:pt x="11839" y="19107"/>
                    <a:pt x="11841" y="19099"/>
                  </a:cubicBezTo>
                  <a:cubicBezTo>
                    <a:pt x="11843" y="19090"/>
                    <a:pt x="11860" y="19075"/>
                    <a:pt x="11861" y="19065"/>
                  </a:cubicBezTo>
                  <a:cubicBezTo>
                    <a:pt x="11862" y="19054"/>
                    <a:pt x="11846" y="19034"/>
                    <a:pt x="11848" y="19023"/>
                  </a:cubicBezTo>
                  <a:cubicBezTo>
                    <a:pt x="11849" y="19018"/>
                    <a:pt x="11862" y="19013"/>
                    <a:pt x="11864" y="19007"/>
                  </a:cubicBezTo>
                  <a:cubicBezTo>
                    <a:pt x="11870" y="18989"/>
                    <a:pt x="11867" y="18947"/>
                    <a:pt x="11861" y="18929"/>
                  </a:cubicBezTo>
                  <a:cubicBezTo>
                    <a:pt x="11858" y="18920"/>
                    <a:pt x="11841" y="18907"/>
                    <a:pt x="11838" y="18897"/>
                  </a:cubicBezTo>
                  <a:cubicBezTo>
                    <a:pt x="11834" y="18885"/>
                    <a:pt x="11841" y="18859"/>
                    <a:pt x="11839" y="18846"/>
                  </a:cubicBezTo>
                  <a:cubicBezTo>
                    <a:pt x="11838" y="18836"/>
                    <a:pt x="11832" y="18817"/>
                    <a:pt x="11826" y="18809"/>
                  </a:cubicBezTo>
                  <a:cubicBezTo>
                    <a:pt x="11819" y="18800"/>
                    <a:pt x="11800" y="18782"/>
                    <a:pt x="11790" y="18784"/>
                  </a:cubicBezTo>
                  <a:cubicBezTo>
                    <a:pt x="11780" y="18786"/>
                    <a:pt x="11774" y="18818"/>
                    <a:pt x="11764" y="18817"/>
                  </a:cubicBezTo>
                  <a:cubicBezTo>
                    <a:pt x="11755" y="18817"/>
                    <a:pt x="11746" y="18793"/>
                    <a:pt x="11746" y="18783"/>
                  </a:cubicBezTo>
                  <a:cubicBezTo>
                    <a:pt x="11746" y="18774"/>
                    <a:pt x="11763" y="18759"/>
                    <a:pt x="11763" y="18750"/>
                  </a:cubicBezTo>
                  <a:cubicBezTo>
                    <a:pt x="11763" y="18742"/>
                    <a:pt x="11757" y="18724"/>
                    <a:pt x="11750" y="18719"/>
                  </a:cubicBezTo>
                  <a:cubicBezTo>
                    <a:pt x="11743" y="18714"/>
                    <a:pt x="11724" y="18720"/>
                    <a:pt x="11715" y="18718"/>
                  </a:cubicBezTo>
                  <a:cubicBezTo>
                    <a:pt x="11705" y="18715"/>
                    <a:pt x="11680" y="18709"/>
                    <a:pt x="11676" y="18698"/>
                  </a:cubicBezTo>
                  <a:cubicBezTo>
                    <a:pt x="11673" y="18689"/>
                    <a:pt x="11683" y="18669"/>
                    <a:pt x="11689" y="18662"/>
                  </a:cubicBezTo>
                  <a:cubicBezTo>
                    <a:pt x="11697" y="18651"/>
                    <a:pt x="11725" y="18644"/>
                    <a:pt x="11731" y="18632"/>
                  </a:cubicBezTo>
                  <a:cubicBezTo>
                    <a:pt x="11737" y="18622"/>
                    <a:pt x="11734" y="18596"/>
                    <a:pt x="11738" y="18585"/>
                  </a:cubicBezTo>
                  <a:cubicBezTo>
                    <a:pt x="11741" y="18578"/>
                    <a:pt x="11752" y="18566"/>
                    <a:pt x="11755" y="18559"/>
                  </a:cubicBezTo>
                  <a:cubicBezTo>
                    <a:pt x="11760" y="18549"/>
                    <a:pt x="11771" y="18530"/>
                    <a:pt x="11771" y="18519"/>
                  </a:cubicBezTo>
                  <a:cubicBezTo>
                    <a:pt x="11772" y="18503"/>
                    <a:pt x="11756" y="18474"/>
                    <a:pt x="11752" y="18459"/>
                  </a:cubicBezTo>
                  <a:cubicBezTo>
                    <a:pt x="11749" y="18451"/>
                    <a:pt x="11743" y="18435"/>
                    <a:pt x="11743" y="18427"/>
                  </a:cubicBezTo>
                  <a:cubicBezTo>
                    <a:pt x="11743" y="18416"/>
                    <a:pt x="11749" y="18395"/>
                    <a:pt x="11754" y="18385"/>
                  </a:cubicBezTo>
                  <a:cubicBezTo>
                    <a:pt x="11758" y="18376"/>
                    <a:pt x="11776" y="18363"/>
                    <a:pt x="11779" y="18353"/>
                  </a:cubicBezTo>
                  <a:cubicBezTo>
                    <a:pt x="11781" y="18345"/>
                    <a:pt x="11781" y="18325"/>
                    <a:pt x="11775" y="18319"/>
                  </a:cubicBezTo>
                  <a:cubicBezTo>
                    <a:pt x="11765" y="18310"/>
                    <a:pt x="11735" y="18320"/>
                    <a:pt x="11723" y="18315"/>
                  </a:cubicBezTo>
                  <a:cubicBezTo>
                    <a:pt x="11714" y="18311"/>
                    <a:pt x="11695" y="18299"/>
                    <a:pt x="11691" y="18289"/>
                  </a:cubicBezTo>
                  <a:cubicBezTo>
                    <a:pt x="11687" y="18280"/>
                    <a:pt x="11693" y="18259"/>
                    <a:pt x="11695" y="18249"/>
                  </a:cubicBezTo>
                  <a:cubicBezTo>
                    <a:pt x="11697" y="18241"/>
                    <a:pt x="11706" y="18227"/>
                    <a:pt x="11708" y="18219"/>
                  </a:cubicBezTo>
                  <a:cubicBezTo>
                    <a:pt x="11711" y="18210"/>
                    <a:pt x="11719" y="18191"/>
                    <a:pt x="11715" y="18182"/>
                  </a:cubicBezTo>
                  <a:cubicBezTo>
                    <a:pt x="11713" y="18174"/>
                    <a:pt x="11694" y="18170"/>
                    <a:pt x="11690" y="18163"/>
                  </a:cubicBezTo>
                  <a:cubicBezTo>
                    <a:pt x="11683" y="18154"/>
                    <a:pt x="11685" y="18126"/>
                    <a:pt x="11678" y="18117"/>
                  </a:cubicBezTo>
                  <a:cubicBezTo>
                    <a:pt x="11668" y="18105"/>
                    <a:pt x="11638" y="18088"/>
                    <a:pt x="11623" y="18089"/>
                  </a:cubicBezTo>
                  <a:cubicBezTo>
                    <a:pt x="11615" y="18089"/>
                    <a:pt x="11603" y="18110"/>
                    <a:pt x="11595" y="18107"/>
                  </a:cubicBezTo>
                  <a:cubicBezTo>
                    <a:pt x="11585" y="18104"/>
                    <a:pt x="11585" y="18075"/>
                    <a:pt x="11580" y="18065"/>
                  </a:cubicBezTo>
                  <a:cubicBezTo>
                    <a:pt x="11576" y="18057"/>
                    <a:pt x="11568" y="18039"/>
                    <a:pt x="11559" y="18036"/>
                  </a:cubicBezTo>
                  <a:cubicBezTo>
                    <a:pt x="11553" y="18034"/>
                    <a:pt x="11540" y="18042"/>
                    <a:pt x="11534" y="18045"/>
                  </a:cubicBezTo>
                  <a:cubicBezTo>
                    <a:pt x="11523" y="18051"/>
                    <a:pt x="11507" y="18075"/>
                    <a:pt x="11495" y="18075"/>
                  </a:cubicBezTo>
                  <a:cubicBezTo>
                    <a:pt x="11482" y="18075"/>
                    <a:pt x="11458" y="18054"/>
                    <a:pt x="11452" y="18042"/>
                  </a:cubicBezTo>
                  <a:cubicBezTo>
                    <a:pt x="11449" y="18035"/>
                    <a:pt x="11457" y="18018"/>
                    <a:pt x="11453" y="18011"/>
                  </a:cubicBezTo>
                  <a:cubicBezTo>
                    <a:pt x="11449" y="18001"/>
                    <a:pt x="11431" y="17987"/>
                    <a:pt x="11421" y="17986"/>
                  </a:cubicBezTo>
                  <a:cubicBezTo>
                    <a:pt x="11413" y="17985"/>
                    <a:pt x="11401" y="17998"/>
                    <a:pt x="11393" y="18000"/>
                  </a:cubicBezTo>
                  <a:cubicBezTo>
                    <a:pt x="11387" y="18002"/>
                    <a:pt x="11373" y="18007"/>
                    <a:pt x="11367" y="18003"/>
                  </a:cubicBezTo>
                  <a:cubicBezTo>
                    <a:pt x="11357" y="17998"/>
                    <a:pt x="11350" y="17973"/>
                    <a:pt x="11344" y="17964"/>
                  </a:cubicBezTo>
                  <a:cubicBezTo>
                    <a:pt x="11334" y="17949"/>
                    <a:pt x="11309" y="17925"/>
                    <a:pt x="11300" y="17910"/>
                  </a:cubicBezTo>
                  <a:cubicBezTo>
                    <a:pt x="11294" y="17900"/>
                    <a:pt x="11289" y="17873"/>
                    <a:pt x="11280" y="17865"/>
                  </a:cubicBezTo>
                  <a:cubicBezTo>
                    <a:pt x="11270" y="17858"/>
                    <a:pt x="11242" y="17865"/>
                    <a:pt x="11234" y="17857"/>
                  </a:cubicBezTo>
                  <a:cubicBezTo>
                    <a:pt x="11227" y="17850"/>
                    <a:pt x="11227" y="17828"/>
                    <a:pt x="11223" y="17818"/>
                  </a:cubicBezTo>
                  <a:cubicBezTo>
                    <a:pt x="11219" y="17807"/>
                    <a:pt x="11214" y="17779"/>
                    <a:pt x="11203" y="17776"/>
                  </a:cubicBezTo>
                  <a:cubicBezTo>
                    <a:pt x="11197" y="17774"/>
                    <a:pt x="11188" y="17789"/>
                    <a:pt x="11182" y="17790"/>
                  </a:cubicBezTo>
                  <a:cubicBezTo>
                    <a:pt x="11173" y="17791"/>
                    <a:pt x="11155" y="17788"/>
                    <a:pt x="11149" y="17782"/>
                  </a:cubicBezTo>
                  <a:cubicBezTo>
                    <a:pt x="11141" y="17775"/>
                    <a:pt x="11143" y="17747"/>
                    <a:pt x="11135" y="17740"/>
                  </a:cubicBezTo>
                  <a:cubicBezTo>
                    <a:pt x="11129" y="17735"/>
                    <a:pt x="11112" y="17737"/>
                    <a:pt x="11106" y="17732"/>
                  </a:cubicBezTo>
                  <a:cubicBezTo>
                    <a:pt x="11096" y="17726"/>
                    <a:pt x="11079" y="17708"/>
                    <a:pt x="11077" y="17696"/>
                  </a:cubicBezTo>
                  <a:cubicBezTo>
                    <a:pt x="11076" y="17685"/>
                    <a:pt x="11093" y="17665"/>
                    <a:pt x="11093" y="17654"/>
                  </a:cubicBezTo>
                  <a:cubicBezTo>
                    <a:pt x="11094" y="17642"/>
                    <a:pt x="11087" y="17618"/>
                    <a:pt x="11080" y="17609"/>
                  </a:cubicBezTo>
                  <a:cubicBezTo>
                    <a:pt x="11074" y="17602"/>
                    <a:pt x="11053" y="17602"/>
                    <a:pt x="11047" y="17595"/>
                  </a:cubicBezTo>
                  <a:cubicBezTo>
                    <a:pt x="11042" y="17587"/>
                    <a:pt x="11041" y="17565"/>
                    <a:pt x="11044" y="17556"/>
                  </a:cubicBezTo>
                  <a:cubicBezTo>
                    <a:pt x="11046" y="17549"/>
                    <a:pt x="11060" y="17543"/>
                    <a:pt x="11061" y="17536"/>
                  </a:cubicBezTo>
                  <a:cubicBezTo>
                    <a:pt x="11064" y="17525"/>
                    <a:pt x="11055" y="17503"/>
                    <a:pt x="11048" y="17495"/>
                  </a:cubicBezTo>
                  <a:cubicBezTo>
                    <a:pt x="11043" y="17489"/>
                    <a:pt x="11026" y="17486"/>
                    <a:pt x="11020" y="17482"/>
                  </a:cubicBezTo>
                  <a:cubicBezTo>
                    <a:pt x="11011" y="17475"/>
                    <a:pt x="10994" y="17459"/>
                    <a:pt x="10991" y="17448"/>
                  </a:cubicBezTo>
                  <a:cubicBezTo>
                    <a:pt x="10988" y="17439"/>
                    <a:pt x="10996" y="17418"/>
                    <a:pt x="10995" y="17407"/>
                  </a:cubicBezTo>
                  <a:cubicBezTo>
                    <a:pt x="10992" y="17391"/>
                    <a:pt x="10982" y="17358"/>
                    <a:pt x="10971" y="17346"/>
                  </a:cubicBezTo>
                  <a:cubicBezTo>
                    <a:pt x="10966" y="17340"/>
                    <a:pt x="10951" y="17335"/>
                    <a:pt x="10944" y="17333"/>
                  </a:cubicBezTo>
                  <a:cubicBezTo>
                    <a:pt x="10934" y="17330"/>
                    <a:pt x="10910" y="17335"/>
                    <a:pt x="10901" y="17329"/>
                  </a:cubicBezTo>
                  <a:cubicBezTo>
                    <a:pt x="10891" y="17324"/>
                    <a:pt x="10880" y="17302"/>
                    <a:pt x="10874" y="17292"/>
                  </a:cubicBezTo>
                  <a:cubicBezTo>
                    <a:pt x="10868" y="17280"/>
                    <a:pt x="10857" y="17255"/>
                    <a:pt x="10854" y="17242"/>
                  </a:cubicBezTo>
                  <a:cubicBezTo>
                    <a:pt x="10851" y="17231"/>
                    <a:pt x="10852" y="17207"/>
                    <a:pt x="10849" y="17196"/>
                  </a:cubicBezTo>
                  <a:cubicBezTo>
                    <a:pt x="10846" y="17186"/>
                    <a:pt x="10836" y="17167"/>
                    <a:pt x="10828" y="17161"/>
                  </a:cubicBezTo>
                  <a:cubicBezTo>
                    <a:pt x="10820" y="17154"/>
                    <a:pt x="10795" y="17155"/>
                    <a:pt x="10786" y="17149"/>
                  </a:cubicBezTo>
                  <a:cubicBezTo>
                    <a:pt x="10777" y="17142"/>
                    <a:pt x="10766" y="17122"/>
                    <a:pt x="10761" y="17112"/>
                  </a:cubicBezTo>
                  <a:cubicBezTo>
                    <a:pt x="10754" y="17099"/>
                    <a:pt x="10748" y="17069"/>
                    <a:pt x="10742" y="17056"/>
                  </a:cubicBezTo>
                  <a:cubicBezTo>
                    <a:pt x="10738" y="17047"/>
                    <a:pt x="10729" y="17030"/>
                    <a:pt x="10722" y="17023"/>
                  </a:cubicBezTo>
                  <a:cubicBezTo>
                    <a:pt x="10712" y="17014"/>
                    <a:pt x="10687" y="17005"/>
                    <a:pt x="10675" y="16999"/>
                  </a:cubicBezTo>
                  <a:cubicBezTo>
                    <a:pt x="10664" y="16993"/>
                    <a:pt x="10643" y="16981"/>
                    <a:pt x="10632" y="16977"/>
                  </a:cubicBezTo>
                  <a:cubicBezTo>
                    <a:pt x="10621" y="16974"/>
                    <a:pt x="10598" y="16974"/>
                    <a:pt x="10588" y="16969"/>
                  </a:cubicBezTo>
                  <a:cubicBezTo>
                    <a:pt x="10574" y="16962"/>
                    <a:pt x="10555" y="16932"/>
                    <a:pt x="10540" y="16928"/>
                  </a:cubicBezTo>
                  <a:cubicBezTo>
                    <a:pt x="10534" y="16926"/>
                    <a:pt x="10522" y="16935"/>
                    <a:pt x="10516" y="16933"/>
                  </a:cubicBezTo>
                  <a:cubicBezTo>
                    <a:pt x="10509" y="16931"/>
                    <a:pt x="10498" y="16916"/>
                    <a:pt x="10496" y="16908"/>
                  </a:cubicBezTo>
                  <a:cubicBezTo>
                    <a:pt x="10492" y="16894"/>
                    <a:pt x="10508" y="16866"/>
                    <a:pt x="10505" y="16852"/>
                  </a:cubicBezTo>
                  <a:cubicBezTo>
                    <a:pt x="10503" y="16843"/>
                    <a:pt x="10492" y="16828"/>
                    <a:pt x="10484" y="16825"/>
                  </a:cubicBezTo>
                  <a:cubicBezTo>
                    <a:pt x="10470" y="16819"/>
                    <a:pt x="10438" y="16839"/>
                    <a:pt x="10424" y="16832"/>
                  </a:cubicBezTo>
                  <a:cubicBezTo>
                    <a:pt x="10414" y="16827"/>
                    <a:pt x="10405" y="16803"/>
                    <a:pt x="10399" y="16793"/>
                  </a:cubicBezTo>
                  <a:cubicBezTo>
                    <a:pt x="10391" y="16780"/>
                    <a:pt x="10370" y="16759"/>
                    <a:pt x="10366" y="16744"/>
                  </a:cubicBezTo>
                  <a:cubicBezTo>
                    <a:pt x="10361" y="16727"/>
                    <a:pt x="10373" y="16691"/>
                    <a:pt x="10370" y="16673"/>
                  </a:cubicBezTo>
                  <a:cubicBezTo>
                    <a:pt x="10368" y="16663"/>
                    <a:pt x="10357" y="16646"/>
                    <a:pt x="10351" y="16637"/>
                  </a:cubicBezTo>
                  <a:cubicBezTo>
                    <a:pt x="10346" y="16629"/>
                    <a:pt x="10332" y="16614"/>
                    <a:pt x="10327" y="16606"/>
                  </a:cubicBezTo>
                  <a:cubicBezTo>
                    <a:pt x="10321" y="16594"/>
                    <a:pt x="10315" y="16567"/>
                    <a:pt x="10308" y="16555"/>
                  </a:cubicBezTo>
                  <a:cubicBezTo>
                    <a:pt x="10302" y="16544"/>
                    <a:pt x="10281" y="16528"/>
                    <a:pt x="10278" y="16517"/>
                  </a:cubicBezTo>
                  <a:cubicBezTo>
                    <a:pt x="10275" y="16507"/>
                    <a:pt x="10277" y="16483"/>
                    <a:pt x="10281" y="16473"/>
                  </a:cubicBezTo>
                  <a:cubicBezTo>
                    <a:pt x="10285" y="16465"/>
                    <a:pt x="10302" y="16456"/>
                    <a:pt x="10305" y="16447"/>
                  </a:cubicBezTo>
                  <a:cubicBezTo>
                    <a:pt x="10308" y="16439"/>
                    <a:pt x="10310" y="16418"/>
                    <a:pt x="10304" y="16411"/>
                  </a:cubicBezTo>
                  <a:cubicBezTo>
                    <a:pt x="10297" y="16401"/>
                    <a:pt x="10269" y="16407"/>
                    <a:pt x="10261" y="16399"/>
                  </a:cubicBezTo>
                  <a:cubicBezTo>
                    <a:pt x="10253" y="16392"/>
                    <a:pt x="10244" y="16369"/>
                    <a:pt x="10247" y="16358"/>
                  </a:cubicBezTo>
                  <a:cubicBezTo>
                    <a:pt x="10251" y="16344"/>
                    <a:pt x="10285" y="16336"/>
                    <a:pt x="10289" y="16323"/>
                  </a:cubicBezTo>
                  <a:cubicBezTo>
                    <a:pt x="10292" y="16316"/>
                    <a:pt x="10288" y="16300"/>
                    <a:pt x="10283" y="16295"/>
                  </a:cubicBezTo>
                  <a:cubicBezTo>
                    <a:pt x="10278" y="16290"/>
                    <a:pt x="10263" y="16288"/>
                    <a:pt x="10257" y="16285"/>
                  </a:cubicBezTo>
                  <a:cubicBezTo>
                    <a:pt x="10246" y="16283"/>
                    <a:pt x="10223" y="16282"/>
                    <a:pt x="10214" y="16276"/>
                  </a:cubicBezTo>
                  <a:cubicBezTo>
                    <a:pt x="10204" y="16268"/>
                    <a:pt x="10188" y="16245"/>
                    <a:pt x="10184" y="16233"/>
                  </a:cubicBezTo>
                  <a:cubicBezTo>
                    <a:pt x="10179" y="16223"/>
                    <a:pt x="10178" y="16201"/>
                    <a:pt x="10178" y="16190"/>
                  </a:cubicBezTo>
                  <a:cubicBezTo>
                    <a:pt x="10179" y="16178"/>
                    <a:pt x="10193" y="16153"/>
                    <a:pt x="10189" y="16141"/>
                  </a:cubicBezTo>
                  <a:cubicBezTo>
                    <a:pt x="10186" y="16132"/>
                    <a:pt x="10169" y="16122"/>
                    <a:pt x="10162" y="16117"/>
                  </a:cubicBezTo>
                  <a:cubicBezTo>
                    <a:pt x="10154" y="16112"/>
                    <a:pt x="10133" y="16107"/>
                    <a:pt x="10127" y="16099"/>
                  </a:cubicBezTo>
                  <a:cubicBezTo>
                    <a:pt x="10120" y="16090"/>
                    <a:pt x="10116" y="16068"/>
                    <a:pt x="10115" y="16057"/>
                  </a:cubicBezTo>
                  <a:cubicBezTo>
                    <a:pt x="10113" y="16048"/>
                    <a:pt x="10118" y="16027"/>
                    <a:pt x="10112" y="16019"/>
                  </a:cubicBezTo>
                  <a:cubicBezTo>
                    <a:pt x="10103" y="16007"/>
                    <a:pt x="10069" y="16007"/>
                    <a:pt x="10055" y="16001"/>
                  </a:cubicBezTo>
                  <a:cubicBezTo>
                    <a:pt x="10045" y="15997"/>
                    <a:pt x="10024" y="15989"/>
                    <a:pt x="10017" y="15980"/>
                  </a:cubicBezTo>
                  <a:cubicBezTo>
                    <a:pt x="10004" y="15963"/>
                    <a:pt x="9994" y="15915"/>
                    <a:pt x="9994" y="15892"/>
                  </a:cubicBezTo>
                  <a:cubicBezTo>
                    <a:pt x="9994" y="15881"/>
                    <a:pt x="10005" y="15859"/>
                    <a:pt x="10006" y="15847"/>
                  </a:cubicBezTo>
                  <a:cubicBezTo>
                    <a:pt x="10007" y="15839"/>
                    <a:pt x="10006" y="15822"/>
                    <a:pt x="10003" y="15815"/>
                  </a:cubicBezTo>
                  <a:cubicBezTo>
                    <a:pt x="9998" y="15805"/>
                    <a:pt x="9978" y="15794"/>
                    <a:pt x="9973" y="15785"/>
                  </a:cubicBezTo>
                  <a:cubicBezTo>
                    <a:pt x="9968" y="15776"/>
                    <a:pt x="9965" y="15755"/>
                    <a:pt x="9964" y="15745"/>
                  </a:cubicBezTo>
                  <a:cubicBezTo>
                    <a:pt x="9963" y="15732"/>
                    <a:pt x="9972" y="15706"/>
                    <a:pt x="9967" y="15695"/>
                  </a:cubicBezTo>
                  <a:cubicBezTo>
                    <a:pt x="9963" y="15684"/>
                    <a:pt x="9943" y="15670"/>
                    <a:pt x="9934" y="15663"/>
                  </a:cubicBezTo>
                  <a:cubicBezTo>
                    <a:pt x="9924" y="15655"/>
                    <a:pt x="9896" y="15647"/>
                    <a:pt x="9891" y="15635"/>
                  </a:cubicBezTo>
                  <a:cubicBezTo>
                    <a:pt x="9889" y="15628"/>
                    <a:pt x="9900" y="15613"/>
                    <a:pt x="9898" y="15606"/>
                  </a:cubicBezTo>
                  <a:cubicBezTo>
                    <a:pt x="9894" y="15596"/>
                    <a:pt x="9871" y="15589"/>
                    <a:pt x="9866" y="15581"/>
                  </a:cubicBezTo>
                  <a:cubicBezTo>
                    <a:pt x="9857" y="15567"/>
                    <a:pt x="9856" y="15530"/>
                    <a:pt x="9848" y="15515"/>
                  </a:cubicBezTo>
                  <a:cubicBezTo>
                    <a:pt x="9844" y="15508"/>
                    <a:pt x="9835" y="15496"/>
                    <a:pt x="9829" y="15491"/>
                  </a:cubicBezTo>
                  <a:cubicBezTo>
                    <a:pt x="9818" y="15482"/>
                    <a:pt x="9786" y="15480"/>
                    <a:pt x="9778" y="15468"/>
                  </a:cubicBezTo>
                  <a:cubicBezTo>
                    <a:pt x="9773" y="15461"/>
                    <a:pt x="9776" y="15442"/>
                    <a:pt x="9775" y="15434"/>
                  </a:cubicBezTo>
                  <a:cubicBezTo>
                    <a:pt x="9773" y="15425"/>
                    <a:pt x="9766" y="15409"/>
                    <a:pt x="9766" y="15400"/>
                  </a:cubicBezTo>
                  <a:cubicBezTo>
                    <a:pt x="9766" y="15391"/>
                    <a:pt x="9775" y="15372"/>
                    <a:pt x="9776" y="15363"/>
                  </a:cubicBezTo>
                  <a:cubicBezTo>
                    <a:pt x="9777" y="15348"/>
                    <a:pt x="9775" y="15319"/>
                    <a:pt x="9773" y="15305"/>
                  </a:cubicBezTo>
                  <a:cubicBezTo>
                    <a:pt x="9771" y="15292"/>
                    <a:pt x="9763" y="15267"/>
                    <a:pt x="9760" y="15254"/>
                  </a:cubicBezTo>
                  <a:cubicBezTo>
                    <a:pt x="9757" y="15240"/>
                    <a:pt x="9750" y="15212"/>
                    <a:pt x="9749" y="15198"/>
                  </a:cubicBezTo>
                  <a:cubicBezTo>
                    <a:pt x="9749" y="15187"/>
                    <a:pt x="9754" y="15166"/>
                    <a:pt x="9753" y="15155"/>
                  </a:cubicBezTo>
                  <a:cubicBezTo>
                    <a:pt x="9752" y="15146"/>
                    <a:pt x="9747" y="15128"/>
                    <a:pt x="9745" y="15119"/>
                  </a:cubicBezTo>
                  <a:cubicBezTo>
                    <a:pt x="9741" y="15108"/>
                    <a:pt x="9735" y="15084"/>
                    <a:pt x="9727" y="15076"/>
                  </a:cubicBezTo>
                  <a:cubicBezTo>
                    <a:pt x="9716" y="15064"/>
                    <a:pt x="9683" y="15059"/>
                    <a:pt x="9669" y="15052"/>
                  </a:cubicBezTo>
                  <a:cubicBezTo>
                    <a:pt x="9660" y="15047"/>
                    <a:pt x="9643" y="15039"/>
                    <a:pt x="9636" y="15032"/>
                  </a:cubicBezTo>
                  <a:cubicBezTo>
                    <a:pt x="9628" y="15023"/>
                    <a:pt x="9624" y="14994"/>
                    <a:pt x="9614" y="14987"/>
                  </a:cubicBezTo>
                  <a:cubicBezTo>
                    <a:pt x="9608" y="14983"/>
                    <a:pt x="9592" y="14990"/>
                    <a:pt x="9586" y="14986"/>
                  </a:cubicBezTo>
                  <a:cubicBezTo>
                    <a:pt x="9578" y="14981"/>
                    <a:pt x="9570" y="14961"/>
                    <a:pt x="9568" y="14951"/>
                  </a:cubicBezTo>
                  <a:cubicBezTo>
                    <a:pt x="9566" y="14936"/>
                    <a:pt x="9581" y="14907"/>
                    <a:pt x="9579" y="14893"/>
                  </a:cubicBezTo>
                  <a:cubicBezTo>
                    <a:pt x="9577" y="14883"/>
                    <a:pt x="9567" y="14866"/>
                    <a:pt x="9562" y="14858"/>
                  </a:cubicBezTo>
                  <a:cubicBezTo>
                    <a:pt x="9553" y="14840"/>
                    <a:pt x="9535" y="14802"/>
                    <a:pt x="9521" y="14789"/>
                  </a:cubicBezTo>
                  <a:cubicBezTo>
                    <a:pt x="9509" y="14779"/>
                    <a:pt x="9479" y="14771"/>
                    <a:pt x="9465" y="14765"/>
                  </a:cubicBezTo>
                  <a:cubicBezTo>
                    <a:pt x="9450" y="14759"/>
                    <a:pt x="9418" y="14751"/>
                    <a:pt x="9405" y="14741"/>
                  </a:cubicBezTo>
                  <a:cubicBezTo>
                    <a:pt x="9398" y="14735"/>
                    <a:pt x="9388" y="14718"/>
                    <a:pt x="9384" y="14710"/>
                  </a:cubicBezTo>
                  <a:cubicBezTo>
                    <a:pt x="9380" y="14702"/>
                    <a:pt x="9382" y="14683"/>
                    <a:pt x="9377" y="14677"/>
                  </a:cubicBezTo>
                  <a:cubicBezTo>
                    <a:pt x="9368" y="14666"/>
                    <a:pt x="9337" y="14665"/>
                    <a:pt x="9326" y="14656"/>
                  </a:cubicBezTo>
                  <a:cubicBezTo>
                    <a:pt x="9319" y="14650"/>
                    <a:pt x="9309" y="14631"/>
                    <a:pt x="9302" y="14624"/>
                  </a:cubicBezTo>
                  <a:cubicBezTo>
                    <a:pt x="9295" y="14617"/>
                    <a:pt x="9279" y="14607"/>
                    <a:pt x="9271" y="14602"/>
                  </a:cubicBezTo>
                  <a:cubicBezTo>
                    <a:pt x="9263" y="14598"/>
                    <a:pt x="9247" y="14592"/>
                    <a:pt x="9240" y="14587"/>
                  </a:cubicBezTo>
                  <a:cubicBezTo>
                    <a:pt x="9232" y="14581"/>
                    <a:pt x="9219" y="14565"/>
                    <a:pt x="9211" y="14560"/>
                  </a:cubicBezTo>
                  <a:cubicBezTo>
                    <a:pt x="9204" y="14555"/>
                    <a:pt x="9187" y="14552"/>
                    <a:pt x="9179" y="14548"/>
                  </a:cubicBezTo>
                  <a:cubicBezTo>
                    <a:pt x="9167" y="14541"/>
                    <a:pt x="9141" y="14527"/>
                    <a:pt x="9133" y="14516"/>
                  </a:cubicBezTo>
                  <a:cubicBezTo>
                    <a:pt x="9122" y="14500"/>
                    <a:pt x="9114" y="14460"/>
                    <a:pt x="9109" y="14441"/>
                  </a:cubicBezTo>
                  <a:cubicBezTo>
                    <a:pt x="9106" y="14428"/>
                    <a:pt x="9109" y="14399"/>
                    <a:pt x="9102" y="14388"/>
                  </a:cubicBezTo>
                  <a:cubicBezTo>
                    <a:pt x="9093" y="14372"/>
                    <a:pt x="9061" y="14351"/>
                    <a:pt x="9045" y="14343"/>
                  </a:cubicBezTo>
                  <a:cubicBezTo>
                    <a:pt x="9035" y="14339"/>
                    <a:pt x="9013" y="14335"/>
                    <a:pt x="9003" y="14334"/>
                  </a:cubicBezTo>
                  <a:cubicBezTo>
                    <a:pt x="8989" y="14332"/>
                    <a:pt x="8961" y="14335"/>
                    <a:pt x="8948" y="14330"/>
                  </a:cubicBezTo>
                  <a:cubicBezTo>
                    <a:pt x="8938" y="14326"/>
                    <a:pt x="8920" y="14312"/>
                    <a:pt x="8914" y="14302"/>
                  </a:cubicBezTo>
                  <a:cubicBezTo>
                    <a:pt x="8908" y="14293"/>
                    <a:pt x="8908" y="14265"/>
                    <a:pt x="8899" y="14257"/>
                  </a:cubicBezTo>
                  <a:cubicBezTo>
                    <a:pt x="8888" y="14247"/>
                    <a:pt x="8854" y="14250"/>
                    <a:pt x="8839" y="14249"/>
                  </a:cubicBezTo>
                  <a:cubicBezTo>
                    <a:pt x="8828" y="14248"/>
                    <a:pt x="8806" y="14254"/>
                    <a:pt x="8796" y="14251"/>
                  </a:cubicBezTo>
                  <a:cubicBezTo>
                    <a:pt x="8783" y="14247"/>
                    <a:pt x="8760" y="14229"/>
                    <a:pt x="8755" y="14216"/>
                  </a:cubicBezTo>
                  <a:cubicBezTo>
                    <a:pt x="8751" y="14208"/>
                    <a:pt x="8754" y="14188"/>
                    <a:pt x="8758" y="14180"/>
                  </a:cubicBezTo>
                  <a:cubicBezTo>
                    <a:pt x="8762" y="14173"/>
                    <a:pt x="8782" y="14169"/>
                    <a:pt x="8785" y="14161"/>
                  </a:cubicBezTo>
                  <a:cubicBezTo>
                    <a:pt x="8790" y="14152"/>
                    <a:pt x="8783" y="14129"/>
                    <a:pt x="8782" y="14119"/>
                  </a:cubicBezTo>
                  <a:cubicBezTo>
                    <a:pt x="8781" y="14109"/>
                    <a:pt x="8783" y="14089"/>
                    <a:pt x="8778" y="14082"/>
                  </a:cubicBezTo>
                  <a:cubicBezTo>
                    <a:pt x="8770" y="14073"/>
                    <a:pt x="8743" y="14066"/>
                    <a:pt x="8732" y="14069"/>
                  </a:cubicBezTo>
                  <a:cubicBezTo>
                    <a:pt x="8721" y="14072"/>
                    <a:pt x="8711" y="14096"/>
                    <a:pt x="8702" y="14102"/>
                  </a:cubicBezTo>
                  <a:cubicBezTo>
                    <a:pt x="8696" y="14105"/>
                    <a:pt x="8681" y="14111"/>
                    <a:pt x="8674" y="14107"/>
                  </a:cubicBezTo>
                  <a:cubicBezTo>
                    <a:pt x="8664" y="14102"/>
                    <a:pt x="8652" y="14075"/>
                    <a:pt x="8653" y="14063"/>
                  </a:cubicBezTo>
                  <a:cubicBezTo>
                    <a:pt x="8654" y="14051"/>
                    <a:pt x="8679" y="14037"/>
                    <a:pt x="8681" y="14025"/>
                  </a:cubicBezTo>
                  <a:cubicBezTo>
                    <a:pt x="8684" y="14014"/>
                    <a:pt x="8676" y="13990"/>
                    <a:pt x="8671" y="13980"/>
                  </a:cubicBezTo>
                  <a:cubicBezTo>
                    <a:pt x="8667" y="13973"/>
                    <a:pt x="8657" y="13960"/>
                    <a:pt x="8650" y="13959"/>
                  </a:cubicBezTo>
                  <a:cubicBezTo>
                    <a:pt x="8642" y="13956"/>
                    <a:pt x="8626" y="13968"/>
                    <a:pt x="8617" y="13968"/>
                  </a:cubicBezTo>
                  <a:cubicBezTo>
                    <a:pt x="8605" y="13967"/>
                    <a:pt x="8581" y="13959"/>
                    <a:pt x="8574" y="13949"/>
                  </a:cubicBezTo>
                  <a:cubicBezTo>
                    <a:pt x="8565" y="13938"/>
                    <a:pt x="8569" y="13905"/>
                    <a:pt x="8563" y="13891"/>
                  </a:cubicBezTo>
                  <a:cubicBezTo>
                    <a:pt x="8559" y="13883"/>
                    <a:pt x="8547" y="13869"/>
                    <a:pt x="8542" y="13861"/>
                  </a:cubicBezTo>
                  <a:cubicBezTo>
                    <a:pt x="8536" y="13852"/>
                    <a:pt x="8523" y="13832"/>
                    <a:pt x="8520" y="13821"/>
                  </a:cubicBezTo>
                  <a:cubicBezTo>
                    <a:pt x="8518" y="13814"/>
                    <a:pt x="8521" y="13800"/>
                    <a:pt x="8518" y="13794"/>
                  </a:cubicBezTo>
                  <a:cubicBezTo>
                    <a:pt x="8513" y="13783"/>
                    <a:pt x="8494" y="13765"/>
                    <a:pt x="8483" y="13760"/>
                  </a:cubicBezTo>
                  <a:cubicBezTo>
                    <a:pt x="8472" y="13754"/>
                    <a:pt x="8446" y="13761"/>
                    <a:pt x="8437" y="13753"/>
                  </a:cubicBezTo>
                  <a:cubicBezTo>
                    <a:pt x="8432" y="13749"/>
                    <a:pt x="8432" y="13736"/>
                    <a:pt x="8430" y="13731"/>
                  </a:cubicBezTo>
                  <a:cubicBezTo>
                    <a:pt x="8427" y="13724"/>
                    <a:pt x="8422" y="13709"/>
                    <a:pt x="8416" y="13705"/>
                  </a:cubicBezTo>
                  <a:cubicBezTo>
                    <a:pt x="8410" y="13702"/>
                    <a:pt x="8396" y="13702"/>
                    <a:pt x="8390" y="13704"/>
                  </a:cubicBezTo>
                  <a:cubicBezTo>
                    <a:pt x="8381" y="13708"/>
                    <a:pt x="8370" y="13729"/>
                    <a:pt x="8362" y="13736"/>
                  </a:cubicBezTo>
                  <a:cubicBezTo>
                    <a:pt x="8356" y="13740"/>
                    <a:pt x="8344" y="13749"/>
                    <a:pt x="8337" y="13749"/>
                  </a:cubicBezTo>
                  <a:cubicBezTo>
                    <a:pt x="8327" y="13751"/>
                    <a:pt x="8304" y="13747"/>
                    <a:pt x="8297" y="13738"/>
                  </a:cubicBezTo>
                  <a:cubicBezTo>
                    <a:pt x="8292" y="13731"/>
                    <a:pt x="8299" y="13709"/>
                    <a:pt x="8297" y="13700"/>
                  </a:cubicBezTo>
                  <a:cubicBezTo>
                    <a:pt x="8296" y="13691"/>
                    <a:pt x="8294" y="13669"/>
                    <a:pt x="8286" y="13666"/>
                  </a:cubicBezTo>
                  <a:cubicBezTo>
                    <a:pt x="8277" y="13663"/>
                    <a:pt x="8263" y="13683"/>
                    <a:pt x="8255" y="13688"/>
                  </a:cubicBezTo>
                  <a:cubicBezTo>
                    <a:pt x="8246" y="13695"/>
                    <a:pt x="8228" y="13711"/>
                    <a:pt x="8217" y="13714"/>
                  </a:cubicBezTo>
                  <a:cubicBezTo>
                    <a:pt x="8204" y="13718"/>
                    <a:pt x="8176" y="13712"/>
                    <a:pt x="8163" y="13716"/>
                  </a:cubicBezTo>
                  <a:cubicBezTo>
                    <a:pt x="8150" y="13720"/>
                    <a:pt x="8132" y="13746"/>
                    <a:pt x="8118" y="13747"/>
                  </a:cubicBezTo>
                  <a:cubicBezTo>
                    <a:pt x="8107" y="13749"/>
                    <a:pt x="8087" y="13732"/>
                    <a:pt x="8076" y="13730"/>
                  </a:cubicBezTo>
                  <a:cubicBezTo>
                    <a:pt x="8065" y="13729"/>
                    <a:pt x="8043" y="13737"/>
                    <a:pt x="8032" y="13736"/>
                  </a:cubicBezTo>
                  <a:cubicBezTo>
                    <a:pt x="8015" y="13736"/>
                    <a:pt x="7981" y="13734"/>
                    <a:pt x="7966" y="13725"/>
                  </a:cubicBezTo>
                  <a:cubicBezTo>
                    <a:pt x="7956" y="13720"/>
                    <a:pt x="7944" y="13698"/>
                    <a:pt x="7935" y="13692"/>
                  </a:cubicBezTo>
                  <a:cubicBezTo>
                    <a:pt x="7925" y="13686"/>
                    <a:pt x="7903" y="13675"/>
                    <a:pt x="7891" y="13676"/>
                  </a:cubicBezTo>
                  <a:cubicBezTo>
                    <a:pt x="7885" y="13677"/>
                    <a:pt x="7876" y="13691"/>
                    <a:pt x="7869" y="13692"/>
                  </a:cubicBezTo>
                  <a:cubicBezTo>
                    <a:pt x="7858" y="13693"/>
                    <a:pt x="7838" y="13674"/>
                    <a:pt x="7826" y="13672"/>
                  </a:cubicBezTo>
                  <a:cubicBezTo>
                    <a:pt x="7817" y="13670"/>
                    <a:pt x="7799" y="13674"/>
                    <a:pt x="7791" y="13671"/>
                  </a:cubicBezTo>
                  <a:cubicBezTo>
                    <a:pt x="7786" y="13669"/>
                    <a:pt x="7780" y="13661"/>
                    <a:pt x="7775" y="13659"/>
                  </a:cubicBezTo>
                  <a:cubicBezTo>
                    <a:pt x="7767" y="13656"/>
                    <a:pt x="7750" y="13654"/>
                    <a:pt x="7742" y="13655"/>
                  </a:cubicBezTo>
                  <a:cubicBezTo>
                    <a:pt x="7733" y="13656"/>
                    <a:pt x="7717" y="13670"/>
                    <a:pt x="7708" y="13670"/>
                  </a:cubicBezTo>
                  <a:cubicBezTo>
                    <a:pt x="7701" y="13670"/>
                    <a:pt x="7689" y="13657"/>
                    <a:pt x="7681" y="13658"/>
                  </a:cubicBezTo>
                  <a:cubicBezTo>
                    <a:pt x="7669" y="13659"/>
                    <a:pt x="7653" y="13690"/>
                    <a:pt x="7641" y="13688"/>
                  </a:cubicBezTo>
                  <a:cubicBezTo>
                    <a:pt x="7632" y="13687"/>
                    <a:pt x="7625" y="13666"/>
                    <a:pt x="7618" y="13661"/>
                  </a:cubicBezTo>
                  <a:cubicBezTo>
                    <a:pt x="7606" y="13652"/>
                    <a:pt x="7580" y="13638"/>
                    <a:pt x="7566" y="13636"/>
                  </a:cubicBezTo>
                  <a:cubicBezTo>
                    <a:pt x="7554" y="13634"/>
                    <a:pt x="7531" y="13644"/>
                    <a:pt x="7519" y="13645"/>
                  </a:cubicBezTo>
                  <a:cubicBezTo>
                    <a:pt x="7511" y="13646"/>
                    <a:pt x="7495" y="13642"/>
                    <a:pt x="7487" y="13643"/>
                  </a:cubicBezTo>
                  <a:cubicBezTo>
                    <a:pt x="7474" y="13646"/>
                    <a:pt x="7450" y="13663"/>
                    <a:pt x="7436" y="13666"/>
                  </a:cubicBezTo>
                  <a:cubicBezTo>
                    <a:pt x="7426" y="13669"/>
                    <a:pt x="7405" y="13673"/>
                    <a:pt x="7396" y="13669"/>
                  </a:cubicBezTo>
                  <a:cubicBezTo>
                    <a:pt x="7388" y="13666"/>
                    <a:pt x="7380" y="13649"/>
                    <a:pt x="7373" y="13647"/>
                  </a:cubicBezTo>
                  <a:cubicBezTo>
                    <a:pt x="7357" y="13640"/>
                    <a:pt x="7321" y="13656"/>
                    <a:pt x="7304" y="13651"/>
                  </a:cubicBezTo>
                  <a:cubicBezTo>
                    <a:pt x="7291" y="13648"/>
                    <a:pt x="7267" y="13632"/>
                    <a:pt x="7258" y="13621"/>
                  </a:cubicBezTo>
                  <a:cubicBezTo>
                    <a:pt x="7253" y="13615"/>
                    <a:pt x="7251" y="13600"/>
                    <a:pt x="7247" y="13593"/>
                  </a:cubicBezTo>
                  <a:cubicBezTo>
                    <a:pt x="7241" y="13582"/>
                    <a:pt x="7227" y="13554"/>
                    <a:pt x="7215" y="13552"/>
                  </a:cubicBezTo>
                  <a:cubicBezTo>
                    <a:pt x="7205" y="13550"/>
                    <a:pt x="7193" y="13571"/>
                    <a:pt x="7184" y="13572"/>
                  </a:cubicBezTo>
                  <a:cubicBezTo>
                    <a:pt x="7162" y="13575"/>
                    <a:pt x="7120" y="13554"/>
                    <a:pt x="7101" y="13544"/>
                  </a:cubicBezTo>
                  <a:cubicBezTo>
                    <a:pt x="7091" y="13539"/>
                    <a:pt x="7073" y="13525"/>
                    <a:pt x="7065" y="13517"/>
                  </a:cubicBezTo>
                  <a:cubicBezTo>
                    <a:pt x="7055" y="13509"/>
                    <a:pt x="7041" y="13485"/>
                    <a:pt x="7030" y="13480"/>
                  </a:cubicBezTo>
                  <a:cubicBezTo>
                    <a:pt x="7017" y="13475"/>
                    <a:pt x="6988" y="13475"/>
                    <a:pt x="6974" y="13480"/>
                  </a:cubicBezTo>
                  <a:cubicBezTo>
                    <a:pt x="6959" y="13487"/>
                    <a:pt x="6934" y="13513"/>
                    <a:pt x="6923" y="13528"/>
                  </a:cubicBezTo>
                  <a:cubicBezTo>
                    <a:pt x="6915" y="13539"/>
                    <a:pt x="6903" y="13565"/>
                    <a:pt x="6899" y="13578"/>
                  </a:cubicBezTo>
                  <a:cubicBezTo>
                    <a:pt x="6894" y="13592"/>
                    <a:pt x="6894" y="13622"/>
                    <a:pt x="6890" y="13636"/>
                  </a:cubicBezTo>
                  <a:cubicBezTo>
                    <a:pt x="6886" y="13650"/>
                    <a:pt x="6876" y="13680"/>
                    <a:pt x="6866" y="13691"/>
                  </a:cubicBezTo>
                  <a:cubicBezTo>
                    <a:pt x="6859" y="13699"/>
                    <a:pt x="6839" y="13711"/>
                    <a:pt x="6828" y="13711"/>
                  </a:cubicBezTo>
                  <a:cubicBezTo>
                    <a:pt x="6815" y="13710"/>
                    <a:pt x="6798" y="13685"/>
                    <a:pt x="6787" y="13680"/>
                  </a:cubicBezTo>
                  <a:cubicBezTo>
                    <a:pt x="6774" y="13675"/>
                    <a:pt x="6747" y="13674"/>
                    <a:pt x="6734" y="13672"/>
                  </a:cubicBezTo>
                  <a:cubicBezTo>
                    <a:pt x="6728" y="13670"/>
                    <a:pt x="6716" y="13667"/>
                    <a:pt x="6710" y="13666"/>
                  </a:cubicBezTo>
                  <a:cubicBezTo>
                    <a:pt x="6699" y="13665"/>
                    <a:pt x="6677" y="13665"/>
                    <a:pt x="6668" y="13670"/>
                  </a:cubicBezTo>
                  <a:cubicBezTo>
                    <a:pt x="6657" y="13677"/>
                    <a:pt x="6648" y="13705"/>
                    <a:pt x="6637" y="13713"/>
                  </a:cubicBezTo>
                  <a:cubicBezTo>
                    <a:pt x="6629" y="13720"/>
                    <a:pt x="6610" y="13731"/>
                    <a:pt x="6600" y="13729"/>
                  </a:cubicBezTo>
                  <a:cubicBezTo>
                    <a:pt x="6589" y="13727"/>
                    <a:pt x="6578" y="13699"/>
                    <a:pt x="6567" y="13698"/>
                  </a:cubicBezTo>
                  <a:cubicBezTo>
                    <a:pt x="6556" y="13697"/>
                    <a:pt x="6540" y="13715"/>
                    <a:pt x="6530" y="13719"/>
                  </a:cubicBezTo>
                  <a:cubicBezTo>
                    <a:pt x="6520" y="13723"/>
                    <a:pt x="6496" y="13724"/>
                    <a:pt x="6487" y="13731"/>
                  </a:cubicBezTo>
                  <a:cubicBezTo>
                    <a:pt x="6481" y="13735"/>
                    <a:pt x="6475" y="13751"/>
                    <a:pt x="6470" y="13756"/>
                  </a:cubicBezTo>
                  <a:cubicBezTo>
                    <a:pt x="6464" y="13761"/>
                    <a:pt x="6452" y="13773"/>
                    <a:pt x="6444" y="13774"/>
                  </a:cubicBezTo>
                  <a:cubicBezTo>
                    <a:pt x="6431" y="13774"/>
                    <a:pt x="6409" y="13747"/>
                    <a:pt x="6396" y="13749"/>
                  </a:cubicBezTo>
                  <a:cubicBezTo>
                    <a:pt x="6383" y="13750"/>
                    <a:pt x="6364" y="13774"/>
                    <a:pt x="6356" y="13785"/>
                  </a:cubicBezTo>
                  <a:cubicBezTo>
                    <a:pt x="6348" y="13795"/>
                    <a:pt x="6339" y="13821"/>
                    <a:pt x="6336" y="13834"/>
                  </a:cubicBezTo>
                  <a:cubicBezTo>
                    <a:pt x="6332" y="13848"/>
                    <a:pt x="6338" y="13879"/>
                    <a:pt x="6333" y="13893"/>
                  </a:cubicBezTo>
                  <a:cubicBezTo>
                    <a:pt x="6329" y="13904"/>
                    <a:pt x="6313" y="13920"/>
                    <a:pt x="6305" y="13928"/>
                  </a:cubicBezTo>
                  <a:cubicBezTo>
                    <a:pt x="6296" y="13936"/>
                    <a:pt x="6270" y="13946"/>
                    <a:pt x="6265" y="13958"/>
                  </a:cubicBezTo>
                  <a:cubicBezTo>
                    <a:pt x="6259" y="13973"/>
                    <a:pt x="6284" y="14010"/>
                    <a:pt x="6277" y="14025"/>
                  </a:cubicBezTo>
                  <a:cubicBezTo>
                    <a:pt x="6271" y="14038"/>
                    <a:pt x="6237" y="14041"/>
                    <a:pt x="6227" y="14052"/>
                  </a:cubicBezTo>
                  <a:cubicBezTo>
                    <a:pt x="6221" y="14058"/>
                    <a:pt x="6214" y="14074"/>
                    <a:pt x="6212" y="14082"/>
                  </a:cubicBezTo>
                  <a:cubicBezTo>
                    <a:pt x="6209" y="14091"/>
                    <a:pt x="6211" y="14109"/>
                    <a:pt x="6208" y="14118"/>
                  </a:cubicBezTo>
                  <a:cubicBezTo>
                    <a:pt x="6204" y="14127"/>
                    <a:pt x="6190" y="14143"/>
                    <a:pt x="6183" y="14151"/>
                  </a:cubicBezTo>
                  <a:cubicBezTo>
                    <a:pt x="6177" y="14158"/>
                    <a:pt x="6160" y="14167"/>
                    <a:pt x="6155" y="14175"/>
                  </a:cubicBezTo>
                  <a:cubicBezTo>
                    <a:pt x="6150" y="14185"/>
                    <a:pt x="6151" y="14211"/>
                    <a:pt x="6149" y="14223"/>
                  </a:cubicBezTo>
                  <a:cubicBezTo>
                    <a:pt x="6145" y="14236"/>
                    <a:pt x="6137" y="14262"/>
                    <a:pt x="6132" y="14275"/>
                  </a:cubicBezTo>
                  <a:cubicBezTo>
                    <a:pt x="6125" y="14298"/>
                    <a:pt x="6106" y="14342"/>
                    <a:pt x="6104" y="14365"/>
                  </a:cubicBezTo>
                  <a:cubicBezTo>
                    <a:pt x="6103" y="14380"/>
                    <a:pt x="6113" y="14407"/>
                    <a:pt x="6111" y="14421"/>
                  </a:cubicBezTo>
                  <a:cubicBezTo>
                    <a:pt x="6110" y="14434"/>
                    <a:pt x="6101" y="14459"/>
                    <a:pt x="6095" y="14470"/>
                  </a:cubicBezTo>
                  <a:cubicBezTo>
                    <a:pt x="6087" y="14484"/>
                    <a:pt x="6067" y="14512"/>
                    <a:pt x="6054" y="14521"/>
                  </a:cubicBezTo>
                  <a:cubicBezTo>
                    <a:pt x="6045" y="14527"/>
                    <a:pt x="6021" y="14525"/>
                    <a:pt x="6014" y="14533"/>
                  </a:cubicBezTo>
                  <a:cubicBezTo>
                    <a:pt x="6004" y="14545"/>
                    <a:pt x="6012" y="14581"/>
                    <a:pt x="6008" y="14597"/>
                  </a:cubicBezTo>
                  <a:cubicBezTo>
                    <a:pt x="6005" y="14608"/>
                    <a:pt x="5998" y="14631"/>
                    <a:pt x="5991" y="14641"/>
                  </a:cubicBezTo>
                  <a:cubicBezTo>
                    <a:pt x="5984" y="14652"/>
                    <a:pt x="5957" y="14665"/>
                    <a:pt x="5954" y="14678"/>
                  </a:cubicBezTo>
                  <a:cubicBezTo>
                    <a:pt x="5952" y="14687"/>
                    <a:pt x="5960" y="14706"/>
                    <a:pt x="5966" y="14712"/>
                  </a:cubicBezTo>
                  <a:cubicBezTo>
                    <a:pt x="5973" y="14720"/>
                    <a:pt x="5994" y="14723"/>
                    <a:pt x="6002" y="14728"/>
                  </a:cubicBezTo>
                  <a:cubicBezTo>
                    <a:pt x="6008" y="14732"/>
                    <a:pt x="6022" y="14742"/>
                    <a:pt x="6024" y="14749"/>
                  </a:cubicBezTo>
                  <a:cubicBezTo>
                    <a:pt x="6026" y="14760"/>
                    <a:pt x="6017" y="14782"/>
                    <a:pt x="6010" y="14790"/>
                  </a:cubicBezTo>
                  <a:cubicBezTo>
                    <a:pt x="6005" y="14796"/>
                    <a:pt x="5991" y="14804"/>
                    <a:pt x="5983" y="14806"/>
                  </a:cubicBezTo>
                  <a:cubicBezTo>
                    <a:pt x="5974" y="14808"/>
                    <a:pt x="5954" y="14796"/>
                    <a:pt x="5946" y="14801"/>
                  </a:cubicBezTo>
                  <a:cubicBezTo>
                    <a:pt x="5938" y="14806"/>
                    <a:pt x="5939" y="14831"/>
                    <a:pt x="5931" y="14836"/>
                  </a:cubicBezTo>
                  <a:cubicBezTo>
                    <a:pt x="5927" y="14840"/>
                    <a:pt x="5914" y="14834"/>
                    <a:pt x="5908" y="14836"/>
                  </a:cubicBezTo>
                  <a:cubicBezTo>
                    <a:pt x="5898" y="14840"/>
                    <a:pt x="5883" y="14863"/>
                    <a:pt x="5872" y="14865"/>
                  </a:cubicBezTo>
                  <a:cubicBezTo>
                    <a:pt x="5860" y="14867"/>
                    <a:pt x="5839" y="14845"/>
                    <a:pt x="5827" y="14847"/>
                  </a:cubicBezTo>
                  <a:cubicBezTo>
                    <a:pt x="5819" y="14849"/>
                    <a:pt x="5808" y="14865"/>
                    <a:pt x="5804" y="14872"/>
                  </a:cubicBezTo>
                  <a:cubicBezTo>
                    <a:pt x="5798" y="14885"/>
                    <a:pt x="5800" y="14916"/>
                    <a:pt x="5795" y="14930"/>
                  </a:cubicBezTo>
                  <a:cubicBezTo>
                    <a:pt x="5789" y="14941"/>
                    <a:pt x="5769" y="14958"/>
                    <a:pt x="5763" y="14970"/>
                  </a:cubicBezTo>
                  <a:cubicBezTo>
                    <a:pt x="5757" y="14980"/>
                    <a:pt x="5752" y="15005"/>
                    <a:pt x="5744" y="15014"/>
                  </a:cubicBezTo>
                  <a:cubicBezTo>
                    <a:pt x="5737" y="15021"/>
                    <a:pt x="5718" y="15029"/>
                    <a:pt x="5709" y="15032"/>
                  </a:cubicBezTo>
                  <a:cubicBezTo>
                    <a:pt x="5702" y="15035"/>
                    <a:pt x="5685" y="15033"/>
                    <a:pt x="5679" y="15037"/>
                  </a:cubicBezTo>
                  <a:cubicBezTo>
                    <a:pt x="5670" y="15043"/>
                    <a:pt x="5663" y="15065"/>
                    <a:pt x="5656" y="15073"/>
                  </a:cubicBezTo>
                  <a:cubicBezTo>
                    <a:pt x="5652" y="15078"/>
                    <a:pt x="5639" y="15085"/>
                    <a:pt x="5636" y="15091"/>
                  </a:cubicBezTo>
                  <a:cubicBezTo>
                    <a:pt x="5631" y="15099"/>
                    <a:pt x="5631" y="15118"/>
                    <a:pt x="5629" y="15127"/>
                  </a:cubicBezTo>
                  <a:cubicBezTo>
                    <a:pt x="5626" y="15138"/>
                    <a:pt x="5621" y="15162"/>
                    <a:pt x="5615" y="15172"/>
                  </a:cubicBezTo>
                  <a:cubicBezTo>
                    <a:pt x="5611" y="15180"/>
                    <a:pt x="5596" y="15189"/>
                    <a:pt x="5592" y="15197"/>
                  </a:cubicBezTo>
                  <a:cubicBezTo>
                    <a:pt x="5585" y="15208"/>
                    <a:pt x="5586" y="15238"/>
                    <a:pt x="5577" y="15248"/>
                  </a:cubicBezTo>
                  <a:cubicBezTo>
                    <a:pt x="5570" y="15256"/>
                    <a:pt x="5549" y="15265"/>
                    <a:pt x="5538" y="15265"/>
                  </a:cubicBezTo>
                  <a:cubicBezTo>
                    <a:pt x="5525" y="15266"/>
                    <a:pt x="5501" y="15255"/>
                    <a:pt x="5489" y="15250"/>
                  </a:cubicBezTo>
                  <a:cubicBezTo>
                    <a:pt x="5482" y="15246"/>
                    <a:pt x="5472" y="15235"/>
                    <a:pt x="5464" y="15232"/>
                  </a:cubicBezTo>
                  <a:cubicBezTo>
                    <a:pt x="5450" y="15227"/>
                    <a:pt x="5418" y="15226"/>
                    <a:pt x="5402" y="15227"/>
                  </a:cubicBezTo>
                  <a:cubicBezTo>
                    <a:pt x="5389" y="15227"/>
                    <a:pt x="5363" y="15237"/>
                    <a:pt x="5350" y="15237"/>
                  </a:cubicBezTo>
                  <a:cubicBezTo>
                    <a:pt x="5337" y="15236"/>
                    <a:pt x="5312" y="15231"/>
                    <a:pt x="5302" y="15224"/>
                  </a:cubicBezTo>
                  <a:cubicBezTo>
                    <a:pt x="5295" y="15219"/>
                    <a:pt x="5288" y="15200"/>
                    <a:pt x="5281" y="15194"/>
                  </a:cubicBezTo>
                  <a:cubicBezTo>
                    <a:pt x="5274" y="15188"/>
                    <a:pt x="5253" y="15187"/>
                    <a:pt x="5247" y="15179"/>
                  </a:cubicBezTo>
                  <a:cubicBezTo>
                    <a:pt x="5242" y="15172"/>
                    <a:pt x="5248" y="15153"/>
                    <a:pt x="5244" y="15145"/>
                  </a:cubicBezTo>
                  <a:cubicBezTo>
                    <a:pt x="5239" y="15135"/>
                    <a:pt x="5221" y="15115"/>
                    <a:pt x="5210" y="15116"/>
                  </a:cubicBezTo>
                  <a:cubicBezTo>
                    <a:pt x="5199" y="15116"/>
                    <a:pt x="5190" y="15148"/>
                    <a:pt x="5179" y="15151"/>
                  </a:cubicBezTo>
                  <a:cubicBezTo>
                    <a:pt x="5168" y="15154"/>
                    <a:pt x="5146" y="15140"/>
                    <a:pt x="5135" y="15137"/>
                  </a:cubicBezTo>
                  <a:cubicBezTo>
                    <a:pt x="5121" y="15133"/>
                    <a:pt x="5091" y="15133"/>
                    <a:pt x="5079" y="15124"/>
                  </a:cubicBezTo>
                  <a:cubicBezTo>
                    <a:pt x="5071" y="15118"/>
                    <a:pt x="5064" y="15099"/>
                    <a:pt x="5058" y="15091"/>
                  </a:cubicBezTo>
                  <a:cubicBezTo>
                    <a:pt x="5054" y="15085"/>
                    <a:pt x="5043" y="15071"/>
                    <a:pt x="5037" y="15066"/>
                  </a:cubicBezTo>
                  <a:cubicBezTo>
                    <a:pt x="5028" y="15057"/>
                    <a:pt x="5004" y="15047"/>
                    <a:pt x="4996" y="15037"/>
                  </a:cubicBezTo>
                  <a:cubicBezTo>
                    <a:pt x="4986" y="15025"/>
                    <a:pt x="4980" y="14991"/>
                    <a:pt x="4970" y="14979"/>
                  </a:cubicBezTo>
                  <a:cubicBezTo>
                    <a:pt x="4959" y="14964"/>
                    <a:pt x="4926" y="14945"/>
                    <a:pt x="4913" y="14932"/>
                  </a:cubicBezTo>
                  <a:cubicBezTo>
                    <a:pt x="4905" y="14923"/>
                    <a:pt x="4894" y="14901"/>
                    <a:pt x="4885" y="14894"/>
                  </a:cubicBezTo>
                  <a:cubicBezTo>
                    <a:pt x="4875" y="14885"/>
                    <a:pt x="4851" y="14873"/>
                    <a:pt x="4839" y="14873"/>
                  </a:cubicBezTo>
                  <a:cubicBezTo>
                    <a:pt x="4827" y="14872"/>
                    <a:pt x="4806" y="14891"/>
                    <a:pt x="4794" y="14888"/>
                  </a:cubicBezTo>
                  <a:cubicBezTo>
                    <a:pt x="4783" y="14887"/>
                    <a:pt x="4768" y="14863"/>
                    <a:pt x="4757" y="14859"/>
                  </a:cubicBezTo>
                  <a:cubicBezTo>
                    <a:pt x="4744" y="14855"/>
                    <a:pt x="4715" y="14865"/>
                    <a:pt x="4702" y="14859"/>
                  </a:cubicBezTo>
                  <a:cubicBezTo>
                    <a:pt x="4692" y="14854"/>
                    <a:pt x="4682" y="14829"/>
                    <a:pt x="4672" y="14823"/>
                  </a:cubicBezTo>
                  <a:cubicBezTo>
                    <a:pt x="4661" y="14816"/>
                    <a:pt x="4636" y="14815"/>
                    <a:pt x="4624" y="14810"/>
                  </a:cubicBezTo>
                  <a:cubicBezTo>
                    <a:pt x="4610" y="14804"/>
                    <a:pt x="4585" y="14789"/>
                    <a:pt x="4572" y="14781"/>
                  </a:cubicBezTo>
                  <a:cubicBezTo>
                    <a:pt x="4559" y="14772"/>
                    <a:pt x="4531" y="14756"/>
                    <a:pt x="4521" y="14743"/>
                  </a:cubicBezTo>
                  <a:cubicBezTo>
                    <a:pt x="4511" y="14731"/>
                    <a:pt x="4500" y="14699"/>
                    <a:pt x="4492" y="14685"/>
                  </a:cubicBezTo>
                  <a:cubicBezTo>
                    <a:pt x="4487" y="14676"/>
                    <a:pt x="4476" y="14657"/>
                    <a:pt x="4469" y="14648"/>
                  </a:cubicBezTo>
                  <a:cubicBezTo>
                    <a:pt x="4460" y="14638"/>
                    <a:pt x="4439" y="14618"/>
                    <a:pt x="4426" y="14613"/>
                  </a:cubicBezTo>
                  <a:cubicBezTo>
                    <a:pt x="4409" y="14606"/>
                    <a:pt x="4370" y="14613"/>
                    <a:pt x="4352" y="14608"/>
                  </a:cubicBezTo>
                  <a:cubicBezTo>
                    <a:pt x="4338" y="14605"/>
                    <a:pt x="4314" y="14590"/>
                    <a:pt x="4301" y="14585"/>
                  </a:cubicBezTo>
                  <a:cubicBezTo>
                    <a:pt x="4287" y="14580"/>
                    <a:pt x="4261" y="14572"/>
                    <a:pt x="4247" y="14568"/>
                  </a:cubicBezTo>
                  <a:cubicBezTo>
                    <a:pt x="4233" y="14564"/>
                    <a:pt x="4204" y="14557"/>
                    <a:pt x="4189" y="14555"/>
                  </a:cubicBezTo>
                  <a:cubicBezTo>
                    <a:pt x="4176" y="14554"/>
                    <a:pt x="4150" y="14562"/>
                    <a:pt x="4137" y="14558"/>
                  </a:cubicBezTo>
                  <a:cubicBezTo>
                    <a:pt x="4124" y="14553"/>
                    <a:pt x="4103" y="14533"/>
                    <a:pt x="4091" y="14524"/>
                  </a:cubicBezTo>
                  <a:cubicBezTo>
                    <a:pt x="4076" y="14513"/>
                    <a:pt x="4046" y="14489"/>
                    <a:pt x="4030" y="14479"/>
                  </a:cubicBezTo>
                  <a:cubicBezTo>
                    <a:pt x="4020" y="14473"/>
                    <a:pt x="3998" y="14466"/>
                    <a:pt x="3989" y="14458"/>
                  </a:cubicBezTo>
                  <a:cubicBezTo>
                    <a:pt x="3981" y="14452"/>
                    <a:pt x="3969" y="14434"/>
                    <a:pt x="3962" y="14426"/>
                  </a:cubicBezTo>
                  <a:cubicBezTo>
                    <a:pt x="3955" y="14416"/>
                    <a:pt x="3944" y="14391"/>
                    <a:pt x="3934" y="14385"/>
                  </a:cubicBezTo>
                  <a:cubicBezTo>
                    <a:pt x="3924" y="14379"/>
                    <a:pt x="3898" y="14385"/>
                    <a:pt x="3888" y="14379"/>
                  </a:cubicBezTo>
                  <a:cubicBezTo>
                    <a:pt x="3876" y="14372"/>
                    <a:pt x="3864" y="14346"/>
                    <a:pt x="3855" y="14336"/>
                  </a:cubicBezTo>
                  <a:cubicBezTo>
                    <a:pt x="3850" y="14331"/>
                    <a:pt x="3839" y="14326"/>
                    <a:pt x="3836" y="14320"/>
                  </a:cubicBezTo>
                  <a:cubicBezTo>
                    <a:pt x="3831" y="14312"/>
                    <a:pt x="3832" y="14291"/>
                    <a:pt x="3829" y="14282"/>
                  </a:cubicBezTo>
                  <a:cubicBezTo>
                    <a:pt x="3826" y="14275"/>
                    <a:pt x="3819" y="14260"/>
                    <a:pt x="3814" y="14255"/>
                  </a:cubicBezTo>
                  <a:cubicBezTo>
                    <a:pt x="3807" y="14247"/>
                    <a:pt x="3787" y="14243"/>
                    <a:pt x="3781" y="14236"/>
                  </a:cubicBezTo>
                  <a:cubicBezTo>
                    <a:pt x="3773" y="14226"/>
                    <a:pt x="3770" y="14198"/>
                    <a:pt x="3764" y="14186"/>
                  </a:cubicBezTo>
                  <a:cubicBezTo>
                    <a:pt x="3757" y="14170"/>
                    <a:pt x="3741" y="14141"/>
                    <a:pt x="3729" y="14128"/>
                  </a:cubicBezTo>
                  <a:cubicBezTo>
                    <a:pt x="3718" y="14116"/>
                    <a:pt x="3690" y="14096"/>
                    <a:pt x="3676" y="14088"/>
                  </a:cubicBezTo>
                  <a:cubicBezTo>
                    <a:pt x="3665" y="14082"/>
                    <a:pt x="3641" y="14072"/>
                    <a:pt x="3629" y="14071"/>
                  </a:cubicBezTo>
                  <a:cubicBezTo>
                    <a:pt x="3618" y="14070"/>
                    <a:pt x="3596" y="14081"/>
                    <a:pt x="3585" y="14079"/>
                  </a:cubicBezTo>
                  <a:cubicBezTo>
                    <a:pt x="3574" y="14077"/>
                    <a:pt x="3559" y="14058"/>
                    <a:pt x="3549" y="14053"/>
                  </a:cubicBezTo>
                  <a:cubicBezTo>
                    <a:pt x="3540" y="14048"/>
                    <a:pt x="3518" y="14045"/>
                    <a:pt x="3510" y="14038"/>
                  </a:cubicBezTo>
                  <a:cubicBezTo>
                    <a:pt x="3501" y="14030"/>
                    <a:pt x="3489" y="14007"/>
                    <a:pt x="3483" y="13996"/>
                  </a:cubicBezTo>
                  <a:cubicBezTo>
                    <a:pt x="3475" y="13985"/>
                    <a:pt x="3462" y="13960"/>
                    <a:pt x="3451" y="13951"/>
                  </a:cubicBezTo>
                  <a:cubicBezTo>
                    <a:pt x="3438" y="13938"/>
                    <a:pt x="3401" y="13928"/>
                    <a:pt x="3388" y="13916"/>
                  </a:cubicBezTo>
                  <a:cubicBezTo>
                    <a:pt x="3374" y="13903"/>
                    <a:pt x="3357" y="13866"/>
                    <a:pt x="3344" y="13852"/>
                  </a:cubicBezTo>
                  <a:cubicBezTo>
                    <a:pt x="3330" y="13837"/>
                    <a:pt x="3295" y="13816"/>
                    <a:pt x="3282" y="13801"/>
                  </a:cubicBezTo>
                  <a:cubicBezTo>
                    <a:pt x="3273" y="13789"/>
                    <a:pt x="3259" y="13762"/>
                    <a:pt x="3254" y="13748"/>
                  </a:cubicBezTo>
                  <a:cubicBezTo>
                    <a:pt x="3249" y="13736"/>
                    <a:pt x="3247" y="13710"/>
                    <a:pt x="3242" y="13698"/>
                  </a:cubicBezTo>
                  <a:cubicBezTo>
                    <a:pt x="3238" y="13687"/>
                    <a:pt x="3222" y="13666"/>
                    <a:pt x="3218" y="13655"/>
                  </a:cubicBezTo>
                  <a:cubicBezTo>
                    <a:pt x="3213" y="13634"/>
                    <a:pt x="3220" y="13591"/>
                    <a:pt x="3216" y="13570"/>
                  </a:cubicBezTo>
                  <a:cubicBezTo>
                    <a:pt x="3212" y="13546"/>
                    <a:pt x="3198" y="13497"/>
                    <a:pt x="3184" y="13477"/>
                  </a:cubicBezTo>
                  <a:cubicBezTo>
                    <a:pt x="3173" y="13459"/>
                    <a:pt x="3134" y="13440"/>
                    <a:pt x="3123" y="13423"/>
                  </a:cubicBezTo>
                  <a:cubicBezTo>
                    <a:pt x="3118" y="13415"/>
                    <a:pt x="3116" y="13394"/>
                    <a:pt x="3112" y="13385"/>
                  </a:cubicBezTo>
                  <a:cubicBezTo>
                    <a:pt x="3108" y="13373"/>
                    <a:pt x="3095" y="13351"/>
                    <a:pt x="3088" y="13341"/>
                  </a:cubicBezTo>
                  <a:cubicBezTo>
                    <a:pt x="3083" y="13334"/>
                    <a:pt x="3069" y="13325"/>
                    <a:pt x="3065" y="13317"/>
                  </a:cubicBezTo>
                  <a:cubicBezTo>
                    <a:pt x="3060" y="13308"/>
                    <a:pt x="3058" y="13285"/>
                    <a:pt x="3055" y="13274"/>
                  </a:cubicBezTo>
                  <a:cubicBezTo>
                    <a:pt x="3051" y="13258"/>
                    <a:pt x="3043" y="13225"/>
                    <a:pt x="3038" y="13208"/>
                  </a:cubicBezTo>
                  <a:cubicBezTo>
                    <a:pt x="3034" y="13195"/>
                    <a:pt x="3020" y="13168"/>
                    <a:pt x="3021" y="13154"/>
                  </a:cubicBezTo>
                  <a:cubicBezTo>
                    <a:pt x="3021" y="13140"/>
                    <a:pt x="3043" y="13117"/>
                    <a:pt x="3043" y="13103"/>
                  </a:cubicBezTo>
                  <a:cubicBezTo>
                    <a:pt x="3043" y="13095"/>
                    <a:pt x="3033" y="13081"/>
                    <a:pt x="3029" y="13074"/>
                  </a:cubicBezTo>
                  <a:cubicBezTo>
                    <a:pt x="3023" y="13064"/>
                    <a:pt x="3005" y="13046"/>
                    <a:pt x="3001" y="13035"/>
                  </a:cubicBezTo>
                  <a:cubicBezTo>
                    <a:pt x="2997" y="13021"/>
                    <a:pt x="2995" y="12991"/>
                    <a:pt x="2998" y="12976"/>
                  </a:cubicBezTo>
                  <a:cubicBezTo>
                    <a:pt x="2999" y="12967"/>
                    <a:pt x="3007" y="12950"/>
                    <a:pt x="3013" y="12943"/>
                  </a:cubicBezTo>
                  <a:cubicBezTo>
                    <a:pt x="3018" y="12936"/>
                    <a:pt x="3037" y="12932"/>
                    <a:pt x="3042" y="12925"/>
                  </a:cubicBezTo>
                  <a:cubicBezTo>
                    <a:pt x="3047" y="12917"/>
                    <a:pt x="3049" y="12897"/>
                    <a:pt x="3048" y="12887"/>
                  </a:cubicBezTo>
                  <a:cubicBezTo>
                    <a:pt x="3046" y="12869"/>
                    <a:pt x="3020" y="12838"/>
                    <a:pt x="3019" y="12820"/>
                  </a:cubicBezTo>
                  <a:cubicBezTo>
                    <a:pt x="3018" y="12810"/>
                    <a:pt x="3027" y="12790"/>
                    <a:pt x="3030" y="12781"/>
                  </a:cubicBezTo>
                  <a:cubicBezTo>
                    <a:pt x="3034" y="12773"/>
                    <a:pt x="3044" y="12759"/>
                    <a:pt x="3046" y="12750"/>
                  </a:cubicBezTo>
                  <a:cubicBezTo>
                    <a:pt x="3049" y="12738"/>
                    <a:pt x="3050" y="12712"/>
                    <a:pt x="3046" y="12701"/>
                  </a:cubicBezTo>
                  <a:cubicBezTo>
                    <a:pt x="3041" y="12685"/>
                    <a:pt x="3013" y="12666"/>
                    <a:pt x="3007" y="12650"/>
                  </a:cubicBezTo>
                  <a:cubicBezTo>
                    <a:pt x="3002" y="12640"/>
                    <a:pt x="3005" y="12615"/>
                    <a:pt x="3001" y="12604"/>
                  </a:cubicBezTo>
                  <a:cubicBezTo>
                    <a:pt x="2998" y="12592"/>
                    <a:pt x="2987" y="12569"/>
                    <a:pt x="2978" y="12561"/>
                  </a:cubicBezTo>
                  <a:cubicBezTo>
                    <a:pt x="2969" y="12554"/>
                    <a:pt x="2941" y="12557"/>
                    <a:pt x="2936" y="12547"/>
                  </a:cubicBezTo>
                  <a:cubicBezTo>
                    <a:pt x="2930" y="12536"/>
                    <a:pt x="2947" y="12510"/>
                    <a:pt x="2946" y="12497"/>
                  </a:cubicBezTo>
                  <a:cubicBezTo>
                    <a:pt x="2944" y="12484"/>
                    <a:pt x="2929" y="12461"/>
                    <a:pt x="2922" y="12450"/>
                  </a:cubicBezTo>
                  <a:cubicBezTo>
                    <a:pt x="2915" y="12440"/>
                    <a:pt x="2899" y="12421"/>
                    <a:pt x="2889" y="12413"/>
                  </a:cubicBezTo>
                  <a:cubicBezTo>
                    <a:pt x="2881" y="12406"/>
                    <a:pt x="2860" y="12401"/>
                    <a:pt x="2855" y="12392"/>
                  </a:cubicBezTo>
                  <a:cubicBezTo>
                    <a:pt x="2849" y="12381"/>
                    <a:pt x="2858" y="12355"/>
                    <a:pt x="2855" y="12344"/>
                  </a:cubicBezTo>
                  <a:cubicBezTo>
                    <a:pt x="2852" y="12335"/>
                    <a:pt x="2842" y="12319"/>
                    <a:pt x="2835" y="12314"/>
                  </a:cubicBezTo>
                  <a:cubicBezTo>
                    <a:pt x="2826" y="12307"/>
                    <a:pt x="2801" y="12306"/>
                    <a:pt x="2792" y="12298"/>
                  </a:cubicBezTo>
                  <a:cubicBezTo>
                    <a:pt x="2784" y="12291"/>
                    <a:pt x="2773" y="12271"/>
                    <a:pt x="2772" y="12260"/>
                  </a:cubicBezTo>
                  <a:cubicBezTo>
                    <a:pt x="2770" y="12247"/>
                    <a:pt x="2786" y="12222"/>
                    <a:pt x="2787" y="12209"/>
                  </a:cubicBezTo>
                  <a:cubicBezTo>
                    <a:pt x="2787" y="12194"/>
                    <a:pt x="2776" y="12166"/>
                    <a:pt x="2775" y="12151"/>
                  </a:cubicBezTo>
                  <a:cubicBezTo>
                    <a:pt x="2775" y="12140"/>
                    <a:pt x="2781" y="12117"/>
                    <a:pt x="2780" y="12106"/>
                  </a:cubicBezTo>
                  <a:cubicBezTo>
                    <a:pt x="2777" y="12085"/>
                    <a:pt x="2754" y="12050"/>
                    <a:pt x="2749" y="12030"/>
                  </a:cubicBezTo>
                  <a:cubicBezTo>
                    <a:pt x="2743" y="12010"/>
                    <a:pt x="2743" y="11967"/>
                    <a:pt x="2737" y="11947"/>
                  </a:cubicBezTo>
                  <a:cubicBezTo>
                    <a:pt x="2733" y="11931"/>
                    <a:pt x="2721" y="11902"/>
                    <a:pt x="2714" y="11887"/>
                  </a:cubicBezTo>
                  <a:cubicBezTo>
                    <a:pt x="2707" y="11876"/>
                    <a:pt x="2696" y="11850"/>
                    <a:pt x="2684" y="11843"/>
                  </a:cubicBezTo>
                  <a:cubicBezTo>
                    <a:pt x="2678" y="11840"/>
                    <a:pt x="2663" y="11844"/>
                    <a:pt x="2656" y="11843"/>
                  </a:cubicBezTo>
                  <a:cubicBezTo>
                    <a:pt x="2647" y="11842"/>
                    <a:pt x="2628" y="11840"/>
                    <a:pt x="2620" y="11835"/>
                  </a:cubicBezTo>
                  <a:cubicBezTo>
                    <a:pt x="2609" y="11826"/>
                    <a:pt x="2594" y="11800"/>
                    <a:pt x="2590" y="11786"/>
                  </a:cubicBezTo>
                  <a:cubicBezTo>
                    <a:pt x="2588" y="11777"/>
                    <a:pt x="2590" y="11757"/>
                    <a:pt x="2590" y="11748"/>
                  </a:cubicBezTo>
                  <a:cubicBezTo>
                    <a:pt x="2590" y="11736"/>
                    <a:pt x="2592" y="11713"/>
                    <a:pt x="2588" y="11703"/>
                  </a:cubicBezTo>
                  <a:cubicBezTo>
                    <a:pt x="2582" y="11690"/>
                    <a:pt x="2560" y="11673"/>
                    <a:pt x="2548" y="11667"/>
                  </a:cubicBezTo>
                  <a:cubicBezTo>
                    <a:pt x="2536" y="11662"/>
                    <a:pt x="2508" y="11667"/>
                    <a:pt x="2496" y="11663"/>
                  </a:cubicBezTo>
                  <a:cubicBezTo>
                    <a:pt x="2484" y="11659"/>
                    <a:pt x="2463" y="11642"/>
                    <a:pt x="2453" y="11634"/>
                  </a:cubicBezTo>
                  <a:cubicBezTo>
                    <a:pt x="2443" y="11626"/>
                    <a:pt x="2422" y="11608"/>
                    <a:pt x="2414" y="11596"/>
                  </a:cubicBezTo>
                  <a:cubicBezTo>
                    <a:pt x="2406" y="11583"/>
                    <a:pt x="2404" y="11546"/>
                    <a:pt x="2392" y="11535"/>
                  </a:cubicBezTo>
                  <a:cubicBezTo>
                    <a:pt x="2379" y="11522"/>
                    <a:pt x="2337" y="11527"/>
                    <a:pt x="2321" y="11518"/>
                  </a:cubicBezTo>
                  <a:cubicBezTo>
                    <a:pt x="2307" y="11509"/>
                    <a:pt x="2290" y="11477"/>
                    <a:pt x="2277" y="11467"/>
                  </a:cubicBezTo>
                  <a:cubicBezTo>
                    <a:pt x="2265" y="11458"/>
                    <a:pt x="2237" y="11449"/>
                    <a:pt x="2226" y="11440"/>
                  </a:cubicBezTo>
                  <a:cubicBezTo>
                    <a:pt x="2219" y="11434"/>
                    <a:pt x="2212" y="11413"/>
                    <a:pt x="2204" y="11411"/>
                  </a:cubicBezTo>
                  <a:cubicBezTo>
                    <a:pt x="2193" y="11409"/>
                    <a:pt x="2174" y="11431"/>
                    <a:pt x="2164" y="11430"/>
                  </a:cubicBezTo>
                  <a:cubicBezTo>
                    <a:pt x="2155" y="11428"/>
                    <a:pt x="2143" y="11414"/>
                    <a:pt x="2137" y="11408"/>
                  </a:cubicBezTo>
                  <a:cubicBezTo>
                    <a:pt x="2129" y="11399"/>
                    <a:pt x="2120" y="11373"/>
                    <a:pt x="2109" y="11368"/>
                  </a:cubicBezTo>
                  <a:cubicBezTo>
                    <a:pt x="2097" y="11362"/>
                    <a:pt x="2068" y="11376"/>
                    <a:pt x="2056" y="11370"/>
                  </a:cubicBezTo>
                  <a:cubicBezTo>
                    <a:pt x="2049" y="11367"/>
                    <a:pt x="2041" y="11352"/>
                    <a:pt x="2036" y="11346"/>
                  </a:cubicBezTo>
                  <a:cubicBezTo>
                    <a:pt x="2029" y="11337"/>
                    <a:pt x="2020" y="11314"/>
                    <a:pt x="2010" y="11309"/>
                  </a:cubicBezTo>
                  <a:cubicBezTo>
                    <a:pt x="1998" y="11301"/>
                    <a:pt x="1962" y="11310"/>
                    <a:pt x="1953" y="11298"/>
                  </a:cubicBezTo>
                  <a:cubicBezTo>
                    <a:pt x="1945" y="11289"/>
                    <a:pt x="1954" y="11260"/>
                    <a:pt x="1951" y="11249"/>
                  </a:cubicBezTo>
                  <a:cubicBezTo>
                    <a:pt x="1948" y="11237"/>
                    <a:pt x="1937" y="11216"/>
                    <a:pt x="1928" y="11208"/>
                  </a:cubicBezTo>
                  <a:cubicBezTo>
                    <a:pt x="1916" y="11196"/>
                    <a:pt x="1884" y="11190"/>
                    <a:pt x="1871" y="11180"/>
                  </a:cubicBezTo>
                  <a:cubicBezTo>
                    <a:pt x="1855" y="11168"/>
                    <a:pt x="1828" y="11137"/>
                    <a:pt x="1815" y="11121"/>
                  </a:cubicBezTo>
                  <a:cubicBezTo>
                    <a:pt x="1806" y="11110"/>
                    <a:pt x="1790" y="11086"/>
                    <a:pt x="1782" y="11074"/>
                  </a:cubicBezTo>
                  <a:cubicBezTo>
                    <a:pt x="1772" y="11059"/>
                    <a:pt x="1757" y="11026"/>
                    <a:pt x="1744" y="11015"/>
                  </a:cubicBezTo>
                  <a:cubicBezTo>
                    <a:pt x="1731" y="11005"/>
                    <a:pt x="1695" y="11004"/>
                    <a:pt x="1682" y="10993"/>
                  </a:cubicBezTo>
                  <a:cubicBezTo>
                    <a:pt x="1669" y="10982"/>
                    <a:pt x="1651" y="10952"/>
                    <a:pt x="1647" y="10936"/>
                  </a:cubicBezTo>
                  <a:cubicBezTo>
                    <a:pt x="1643" y="10921"/>
                    <a:pt x="1651" y="10890"/>
                    <a:pt x="1649" y="10876"/>
                  </a:cubicBezTo>
                  <a:cubicBezTo>
                    <a:pt x="1648" y="10866"/>
                    <a:pt x="1641" y="10847"/>
                    <a:pt x="1637" y="10839"/>
                  </a:cubicBezTo>
                  <a:cubicBezTo>
                    <a:pt x="1630" y="10824"/>
                    <a:pt x="1614" y="10796"/>
                    <a:pt x="1602" y="10786"/>
                  </a:cubicBezTo>
                  <a:cubicBezTo>
                    <a:pt x="1591" y="10778"/>
                    <a:pt x="1562" y="10776"/>
                    <a:pt x="1552" y="10767"/>
                  </a:cubicBezTo>
                  <a:cubicBezTo>
                    <a:pt x="1545" y="10761"/>
                    <a:pt x="1539" y="10739"/>
                    <a:pt x="1532" y="10733"/>
                  </a:cubicBezTo>
                  <a:cubicBezTo>
                    <a:pt x="1525" y="10728"/>
                    <a:pt x="1508" y="10724"/>
                    <a:pt x="1500" y="10720"/>
                  </a:cubicBezTo>
                  <a:cubicBezTo>
                    <a:pt x="1485" y="10713"/>
                    <a:pt x="1455" y="10701"/>
                    <a:pt x="1443" y="10690"/>
                  </a:cubicBezTo>
                  <a:cubicBezTo>
                    <a:pt x="1435" y="10683"/>
                    <a:pt x="1425" y="10661"/>
                    <a:pt x="1417" y="10655"/>
                  </a:cubicBezTo>
                  <a:cubicBezTo>
                    <a:pt x="1410" y="10649"/>
                    <a:pt x="1393" y="10643"/>
                    <a:pt x="1386" y="10639"/>
                  </a:cubicBezTo>
                  <a:cubicBezTo>
                    <a:pt x="1375" y="10633"/>
                    <a:pt x="1354" y="10622"/>
                    <a:pt x="1347" y="10613"/>
                  </a:cubicBezTo>
                  <a:cubicBezTo>
                    <a:pt x="1337" y="10600"/>
                    <a:pt x="1335" y="10565"/>
                    <a:pt x="1326" y="10551"/>
                  </a:cubicBezTo>
                  <a:cubicBezTo>
                    <a:pt x="1317" y="10536"/>
                    <a:pt x="1289" y="10515"/>
                    <a:pt x="1279" y="10501"/>
                  </a:cubicBezTo>
                  <a:cubicBezTo>
                    <a:pt x="1269" y="10486"/>
                    <a:pt x="1257" y="10450"/>
                    <a:pt x="1250" y="10433"/>
                  </a:cubicBezTo>
                  <a:cubicBezTo>
                    <a:pt x="1244" y="10417"/>
                    <a:pt x="1240" y="10380"/>
                    <a:pt x="1227" y="10369"/>
                  </a:cubicBezTo>
                  <a:cubicBezTo>
                    <a:pt x="1217" y="10360"/>
                    <a:pt x="1184" y="10366"/>
                    <a:pt x="1172" y="10359"/>
                  </a:cubicBezTo>
                  <a:cubicBezTo>
                    <a:pt x="1163" y="10353"/>
                    <a:pt x="1152" y="10334"/>
                    <a:pt x="1145" y="10327"/>
                  </a:cubicBezTo>
                  <a:cubicBezTo>
                    <a:pt x="1135" y="10318"/>
                    <a:pt x="1108" y="10308"/>
                    <a:pt x="1102" y="10296"/>
                  </a:cubicBezTo>
                  <a:cubicBezTo>
                    <a:pt x="1097" y="10285"/>
                    <a:pt x="1104" y="10260"/>
                    <a:pt x="1101" y="10248"/>
                  </a:cubicBezTo>
                  <a:cubicBezTo>
                    <a:pt x="1098" y="10236"/>
                    <a:pt x="1087" y="10212"/>
                    <a:pt x="1076" y="10205"/>
                  </a:cubicBezTo>
                  <a:cubicBezTo>
                    <a:pt x="1067" y="10199"/>
                    <a:pt x="1043" y="10208"/>
                    <a:pt x="1033" y="10202"/>
                  </a:cubicBezTo>
                  <a:cubicBezTo>
                    <a:pt x="1020" y="10194"/>
                    <a:pt x="1009" y="10160"/>
                    <a:pt x="997" y="10150"/>
                  </a:cubicBezTo>
                  <a:cubicBezTo>
                    <a:pt x="988" y="10143"/>
                    <a:pt x="966" y="10135"/>
                    <a:pt x="955" y="10133"/>
                  </a:cubicBezTo>
                  <a:cubicBezTo>
                    <a:pt x="941" y="10131"/>
                    <a:pt x="913" y="10142"/>
                    <a:pt x="900" y="10137"/>
                  </a:cubicBezTo>
                  <a:cubicBezTo>
                    <a:pt x="887" y="10133"/>
                    <a:pt x="868" y="10110"/>
                    <a:pt x="857" y="10100"/>
                  </a:cubicBezTo>
                  <a:cubicBezTo>
                    <a:pt x="850" y="10093"/>
                    <a:pt x="837" y="10075"/>
                    <a:pt x="828" y="10071"/>
                  </a:cubicBezTo>
                  <a:cubicBezTo>
                    <a:pt x="820" y="10067"/>
                    <a:pt x="801" y="10071"/>
                    <a:pt x="792" y="10067"/>
                  </a:cubicBezTo>
                  <a:cubicBezTo>
                    <a:pt x="782" y="10063"/>
                    <a:pt x="765" y="10047"/>
                    <a:pt x="759" y="10037"/>
                  </a:cubicBezTo>
                  <a:cubicBezTo>
                    <a:pt x="753" y="10029"/>
                    <a:pt x="750" y="10006"/>
                    <a:pt x="743" y="10000"/>
                  </a:cubicBezTo>
                  <a:cubicBezTo>
                    <a:pt x="732" y="9991"/>
                    <a:pt x="701" y="9995"/>
                    <a:pt x="689" y="9988"/>
                  </a:cubicBezTo>
                  <a:cubicBezTo>
                    <a:pt x="678" y="9981"/>
                    <a:pt x="660" y="9959"/>
                    <a:pt x="656" y="9947"/>
                  </a:cubicBezTo>
                  <a:cubicBezTo>
                    <a:pt x="651" y="9935"/>
                    <a:pt x="656" y="9908"/>
                    <a:pt x="653" y="9896"/>
                  </a:cubicBezTo>
                  <a:cubicBezTo>
                    <a:pt x="649" y="9881"/>
                    <a:pt x="630" y="9855"/>
                    <a:pt x="626" y="9840"/>
                  </a:cubicBezTo>
                  <a:cubicBezTo>
                    <a:pt x="622" y="9830"/>
                    <a:pt x="624" y="9806"/>
                    <a:pt x="618" y="9797"/>
                  </a:cubicBezTo>
                  <a:cubicBezTo>
                    <a:pt x="610" y="9785"/>
                    <a:pt x="576" y="9780"/>
                    <a:pt x="567" y="9768"/>
                  </a:cubicBezTo>
                  <a:cubicBezTo>
                    <a:pt x="559" y="9758"/>
                    <a:pt x="557" y="9730"/>
                    <a:pt x="554" y="9717"/>
                  </a:cubicBezTo>
                  <a:cubicBezTo>
                    <a:pt x="551" y="9704"/>
                    <a:pt x="547" y="9677"/>
                    <a:pt x="542" y="9664"/>
                  </a:cubicBezTo>
                  <a:cubicBezTo>
                    <a:pt x="535" y="9647"/>
                    <a:pt x="512" y="9619"/>
                    <a:pt x="505" y="9602"/>
                  </a:cubicBezTo>
                  <a:cubicBezTo>
                    <a:pt x="499" y="9588"/>
                    <a:pt x="492" y="9559"/>
                    <a:pt x="488" y="9545"/>
                  </a:cubicBezTo>
                  <a:cubicBezTo>
                    <a:pt x="485" y="9534"/>
                    <a:pt x="480" y="9512"/>
                    <a:pt x="475" y="9502"/>
                  </a:cubicBezTo>
                  <a:cubicBezTo>
                    <a:pt x="469" y="9488"/>
                    <a:pt x="448" y="9465"/>
                    <a:pt x="441" y="9451"/>
                  </a:cubicBezTo>
                  <a:cubicBezTo>
                    <a:pt x="434" y="9438"/>
                    <a:pt x="431" y="9405"/>
                    <a:pt x="421" y="9395"/>
                  </a:cubicBezTo>
                  <a:cubicBezTo>
                    <a:pt x="411" y="9385"/>
                    <a:pt x="380" y="9386"/>
                    <a:pt x="368" y="9379"/>
                  </a:cubicBezTo>
                  <a:cubicBezTo>
                    <a:pt x="357" y="9373"/>
                    <a:pt x="341" y="9350"/>
                    <a:pt x="330" y="9345"/>
                  </a:cubicBezTo>
                  <a:cubicBezTo>
                    <a:pt x="321" y="9341"/>
                    <a:pt x="301" y="9339"/>
                    <a:pt x="292" y="9342"/>
                  </a:cubicBezTo>
                  <a:cubicBezTo>
                    <a:pt x="280" y="9346"/>
                    <a:pt x="266" y="9375"/>
                    <a:pt x="254" y="9375"/>
                  </a:cubicBezTo>
                  <a:cubicBezTo>
                    <a:pt x="240" y="9376"/>
                    <a:pt x="218" y="9352"/>
                    <a:pt x="210" y="9340"/>
                  </a:cubicBezTo>
                  <a:cubicBezTo>
                    <a:pt x="201" y="9328"/>
                    <a:pt x="186" y="9283"/>
                    <a:pt x="186" y="9283"/>
                  </a:cubicBezTo>
                  <a:cubicBezTo>
                    <a:pt x="181" y="9274"/>
                    <a:pt x="173" y="9257"/>
                    <a:pt x="167" y="9250"/>
                  </a:cubicBezTo>
                  <a:cubicBezTo>
                    <a:pt x="163" y="9245"/>
                    <a:pt x="155" y="9235"/>
                    <a:pt x="150" y="9232"/>
                  </a:cubicBezTo>
                  <a:cubicBezTo>
                    <a:pt x="143" y="9228"/>
                    <a:pt x="124" y="9228"/>
                    <a:pt x="118" y="9222"/>
                  </a:cubicBezTo>
                  <a:cubicBezTo>
                    <a:pt x="114" y="9219"/>
                    <a:pt x="112" y="9206"/>
                    <a:pt x="107" y="9203"/>
                  </a:cubicBezTo>
                  <a:cubicBezTo>
                    <a:pt x="100" y="9198"/>
                    <a:pt x="79" y="9204"/>
                    <a:pt x="73" y="9197"/>
                  </a:cubicBezTo>
                  <a:cubicBezTo>
                    <a:pt x="67" y="9191"/>
                    <a:pt x="72" y="9171"/>
                    <a:pt x="68" y="9164"/>
                  </a:cubicBezTo>
                  <a:cubicBezTo>
                    <a:pt x="63" y="9157"/>
                    <a:pt x="44" y="9151"/>
                    <a:pt x="39" y="9144"/>
                  </a:cubicBezTo>
                  <a:cubicBezTo>
                    <a:pt x="33" y="9138"/>
                    <a:pt x="26" y="9120"/>
                    <a:pt x="25" y="9111"/>
                  </a:cubicBezTo>
                  <a:cubicBezTo>
                    <a:pt x="24" y="9101"/>
                    <a:pt x="37" y="9079"/>
                    <a:pt x="32" y="9070"/>
                  </a:cubicBezTo>
                  <a:cubicBezTo>
                    <a:pt x="28" y="9062"/>
                    <a:pt x="3" y="9066"/>
                    <a:pt x="0" y="9057"/>
                  </a:cubicBezTo>
                  <a:cubicBezTo>
                    <a:pt x="-2" y="9050"/>
                    <a:pt x="10" y="9037"/>
                    <a:pt x="15" y="9032"/>
                  </a:cubicBezTo>
                  <a:cubicBezTo>
                    <a:pt x="22" y="9025"/>
                    <a:pt x="44" y="9023"/>
                    <a:pt x="50" y="9016"/>
                  </a:cubicBezTo>
                  <a:cubicBezTo>
                    <a:pt x="56" y="9009"/>
                    <a:pt x="59" y="8991"/>
                    <a:pt x="59" y="8982"/>
                  </a:cubicBezTo>
                  <a:cubicBezTo>
                    <a:pt x="58" y="8974"/>
                    <a:pt x="46" y="8960"/>
                    <a:pt x="47" y="8952"/>
                  </a:cubicBezTo>
                  <a:cubicBezTo>
                    <a:pt x="47" y="8943"/>
                    <a:pt x="60" y="8928"/>
                    <a:pt x="60" y="8920"/>
                  </a:cubicBezTo>
                  <a:cubicBezTo>
                    <a:pt x="60" y="8908"/>
                    <a:pt x="38" y="8887"/>
                    <a:pt x="41" y="8875"/>
                  </a:cubicBezTo>
                  <a:cubicBezTo>
                    <a:pt x="44" y="8866"/>
                    <a:pt x="65" y="8859"/>
                    <a:pt x="74" y="8856"/>
                  </a:cubicBezTo>
                  <a:cubicBezTo>
                    <a:pt x="89" y="8851"/>
                    <a:pt x="136" y="8849"/>
                    <a:pt x="136" y="8849"/>
                  </a:cubicBezTo>
                  <a:lnTo>
                    <a:pt x="5866" y="9147"/>
                  </a:lnTo>
                  <a:lnTo>
                    <a:pt x="6189" y="0"/>
                  </a:lnTo>
                  <a:cubicBezTo>
                    <a:pt x="6189" y="0"/>
                    <a:pt x="6243" y="1"/>
                    <a:pt x="6243" y="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6" name="Shape 4665"/>
            <p:cNvSpPr/>
            <p:nvPr/>
          </p:nvSpPr>
          <p:spPr>
            <a:xfrm>
              <a:off x="3290678" y="3750913"/>
              <a:ext cx="2897908" cy="2765344"/>
            </a:xfrm>
            <a:custGeom>
              <a:avLst/>
              <a:gdLst/>
              <a:ahLst/>
              <a:cxnLst>
                <a:cxn ang="0">
                  <a:pos x="wd2" y="hd2"/>
                </a:cxn>
                <a:cxn ang="5400000">
                  <a:pos x="wd2" y="hd2"/>
                </a:cxn>
                <a:cxn ang="10800000">
                  <a:pos x="wd2" y="hd2"/>
                </a:cxn>
                <a:cxn ang="16200000">
                  <a:pos x="wd2" y="hd2"/>
                </a:cxn>
              </a:cxnLst>
              <a:rect l="0" t="0" r="r" b="b"/>
              <a:pathLst>
                <a:path w="21596" h="21599" extrusionOk="0">
                  <a:moveTo>
                    <a:pt x="6243" y="1"/>
                  </a:moveTo>
                  <a:lnTo>
                    <a:pt x="10869" y="86"/>
                  </a:lnTo>
                  <a:lnTo>
                    <a:pt x="10869" y="4036"/>
                  </a:lnTo>
                  <a:cubicBezTo>
                    <a:pt x="10869" y="4036"/>
                    <a:pt x="10898" y="4037"/>
                    <a:pt x="10907" y="4035"/>
                  </a:cubicBezTo>
                  <a:cubicBezTo>
                    <a:pt x="10917" y="4032"/>
                    <a:pt x="10935" y="4024"/>
                    <a:pt x="10943" y="4019"/>
                  </a:cubicBezTo>
                  <a:cubicBezTo>
                    <a:pt x="10949" y="4016"/>
                    <a:pt x="10957" y="4002"/>
                    <a:pt x="10964" y="4001"/>
                  </a:cubicBezTo>
                  <a:cubicBezTo>
                    <a:pt x="10975" y="4000"/>
                    <a:pt x="10995" y="4015"/>
                    <a:pt x="11005" y="4021"/>
                  </a:cubicBezTo>
                  <a:cubicBezTo>
                    <a:pt x="11014" y="4025"/>
                    <a:pt x="11033" y="4035"/>
                    <a:pt x="11041" y="4042"/>
                  </a:cubicBezTo>
                  <a:cubicBezTo>
                    <a:pt x="11048" y="4048"/>
                    <a:pt x="11058" y="4065"/>
                    <a:pt x="11063" y="4074"/>
                  </a:cubicBezTo>
                  <a:cubicBezTo>
                    <a:pt x="11070" y="4084"/>
                    <a:pt x="11077" y="4109"/>
                    <a:pt x="11084" y="4119"/>
                  </a:cubicBezTo>
                  <a:cubicBezTo>
                    <a:pt x="11093" y="4131"/>
                    <a:pt x="11118" y="4148"/>
                    <a:pt x="11128" y="4158"/>
                  </a:cubicBezTo>
                  <a:cubicBezTo>
                    <a:pt x="11138" y="4167"/>
                    <a:pt x="11158" y="4186"/>
                    <a:pt x="11167" y="4197"/>
                  </a:cubicBezTo>
                  <a:cubicBezTo>
                    <a:pt x="11176" y="4209"/>
                    <a:pt x="11190" y="4238"/>
                    <a:pt x="11200" y="4250"/>
                  </a:cubicBezTo>
                  <a:cubicBezTo>
                    <a:pt x="11209" y="4260"/>
                    <a:pt x="11230" y="4278"/>
                    <a:pt x="11241" y="4287"/>
                  </a:cubicBezTo>
                  <a:cubicBezTo>
                    <a:pt x="11254" y="4299"/>
                    <a:pt x="11284" y="4319"/>
                    <a:pt x="11297" y="4331"/>
                  </a:cubicBezTo>
                  <a:cubicBezTo>
                    <a:pt x="11307" y="4341"/>
                    <a:pt x="11327" y="4360"/>
                    <a:pt x="11335" y="4371"/>
                  </a:cubicBezTo>
                  <a:cubicBezTo>
                    <a:pt x="11342" y="4379"/>
                    <a:pt x="11349" y="4403"/>
                    <a:pt x="11359" y="4409"/>
                  </a:cubicBezTo>
                  <a:cubicBezTo>
                    <a:pt x="11366" y="4415"/>
                    <a:pt x="11386" y="4416"/>
                    <a:pt x="11395" y="4416"/>
                  </a:cubicBezTo>
                  <a:cubicBezTo>
                    <a:pt x="11404" y="4416"/>
                    <a:pt x="11423" y="4409"/>
                    <a:pt x="11433" y="4408"/>
                  </a:cubicBezTo>
                  <a:cubicBezTo>
                    <a:pt x="11446" y="4408"/>
                    <a:pt x="11471" y="4419"/>
                    <a:pt x="11484" y="4417"/>
                  </a:cubicBezTo>
                  <a:cubicBezTo>
                    <a:pt x="11493" y="4416"/>
                    <a:pt x="11512" y="4407"/>
                    <a:pt x="11519" y="4399"/>
                  </a:cubicBezTo>
                  <a:cubicBezTo>
                    <a:pt x="11525" y="4393"/>
                    <a:pt x="11530" y="4375"/>
                    <a:pt x="11533" y="4367"/>
                  </a:cubicBezTo>
                  <a:cubicBezTo>
                    <a:pt x="11536" y="4358"/>
                    <a:pt x="11537" y="4337"/>
                    <a:pt x="11544" y="4331"/>
                  </a:cubicBezTo>
                  <a:cubicBezTo>
                    <a:pt x="11553" y="4324"/>
                    <a:pt x="11578" y="4327"/>
                    <a:pt x="11589" y="4331"/>
                  </a:cubicBezTo>
                  <a:cubicBezTo>
                    <a:pt x="11596" y="4333"/>
                    <a:pt x="11606" y="4349"/>
                    <a:pt x="11614" y="4349"/>
                  </a:cubicBezTo>
                  <a:cubicBezTo>
                    <a:pt x="11620" y="4349"/>
                    <a:pt x="11628" y="4335"/>
                    <a:pt x="11635" y="4332"/>
                  </a:cubicBezTo>
                  <a:cubicBezTo>
                    <a:pt x="11643" y="4330"/>
                    <a:pt x="11662" y="4329"/>
                    <a:pt x="11669" y="4334"/>
                  </a:cubicBezTo>
                  <a:cubicBezTo>
                    <a:pt x="11677" y="4338"/>
                    <a:pt x="11680" y="4360"/>
                    <a:pt x="11687" y="4365"/>
                  </a:cubicBezTo>
                  <a:cubicBezTo>
                    <a:pt x="11694" y="4370"/>
                    <a:pt x="11711" y="4369"/>
                    <a:pt x="11719" y="4371"/>
                  </a:cubicBezTo>
                  <a:cubicBezTo>
                    <a:pt x="11730" y="4375"/>
                    <a:pt x="11749" y="4388"/>
                    <a:pt x="11760" y="4393"/>
                  </a:cubicBezTo>
                  <a:cubicBezTo>
                    <a:pt x="11767" y="4397"/>
                    <a:pt x="11781" y="4408"/>
                    <a:pt x="11790" y="4408"/>
                  </a:cubicBezTo>
                  <a:cubicBezTo>
                    <a:pt x="11800" y="4408"/>
                    <a:pt x="11820" y="4400"/>
                    <a:pt x="11827" y="4392"/>
                  </a:cubicBezTo>
                  <a:cubicBezTo>
                    <a:pt x="11834" y="4383"/>
                    <a:pt x="11836" y="4359"/>
                    <a:pt x="11835" y="4347"/>
                  </a:cubicBezTo>
                  <a:cubicBezTo>
                    <a:pt x="11835" y="4335"/>
                    <a:pt x="11823" y="4311"/>
                    <a:pt x="11824" y="4298"/>
                  </a:cubicBezTo>
                  <a:cubicBezTo>
                    <a:pt x="11825" y="4287"/>
                    <a:pt x="11834" y="4264"/>
                    <a:pt x="11842" y="4256"/>
                  </a:cubicBezTo>
                  <a:cubicBezTo>
                    <a:pt x="11851" y="4246"/>
                    <a:pt x="11875" y="4230"/>
                    <a:pt x="11888" y="4232"/>
                  </a:cubicBezTo>
                  <a:cubicBezTo>
                    <a:pt x="11898" y="4235"/>
                    <a:pt x="11909" y="4258"/>
                    <a:pt x="11915" y="4268"/>
                  </a:cubicBezTo>
                  <a:cubicBezTo>
                    <a:pt x="11921" y="4279"/>
                    <a:pt x="11926" y="4305"/>
                    <a:pt x="11933" y="4316"/>
                  </a:cubicBezTo>
                  <a:cubicBezTo>
                    <a:pt x="11938" y="4325"/>
                    <a:pt x="11953" y="4344"/>
                    <a:pt x="11963" y="4345"/>
                  </a:cubicBezTo>
                  <a:cubicBezTo>
                    <a:pt x="11972" y="4347"/>
                    <a:pt x="11987" y="4332"/>
                    <a:pt x="11996" y="4330"/>
                  </a:cubicBezTo>
                  <a:cubicBezTo>
                    <a:pt x="12003" y="4328"/>
                    <a:pt x="12019" y="4324"/>
                    <a:pt x="12026" y="4327"/>
                  </a:cubicBezTo>
                  <a:cubicBezTo>
                    <a:pt x="12032" y="4330"/>
                    <a:pt x="12042" y="4342"/>
                    <a:pt x="12045" y="4348"/>
                  </a:cubicBezTo>
                  <a:cubicBezTo>
                    <a:pt x="12050" y="4361"/>
                    <a:pt x="12045" y="4390"/>
                    <a:pt x="12051" y="4402"/>
                  </a:cubicBezTo>
                  <a:cubicBezTo>
                    <a:pt x="12054" y="4408"/>
                    <a:pt x="12069" y="4415"/>
                    <a:pt x="12073" y="4421"/>
                  </a:cubicBezTo>
                  <a:cubicBezTo>
                    <a:pt x="12080" y="4432"/>
                    <a:pt x="12083" y="4462"/>
                    <a:pt x="12091" y="4472"/>
                  </a:cubicBezTo>
                  <a:cubicBezTo>
                    <a:pt x="12098" y="4480"/>
                    <a:pt x="12122" y="4481"/>
                    <a:pt x="12128" y="4491"/>
                  </a:cubicBezTo>
                  <a:cubicBezTo>
                    <a:pt x="12135" y="4503"/>
                    <a:pt x="12124" y="4534"/>
                    <a:pt x="12126" y="4549"/>
                  </a:cubicBezTo>
                  <a:cubicBezTo>
                    <a:pt x="12127" y="4560"/>
                    <a:pt x="12131" y="4582"/>
                    <a:pt x="12136" y="4592"/>
                  </a:cubicBezTo>
                  <a:cubicBezTo>
                    <a:pt x="12140" y="4602"/>
                    <a:pt x="12158" y="4618"/>
                    <a:pt x="12160" y="4628"/>
                  </a:cubicBezTo>
                  <a:cubicBezTo>
                    <a:pt x="12164" y="4645"/>
                    <a:pt x="12147" y="4680"/>
                    <a:pt x="12153" y="4695"/>
                  </a:cubicBezTo>
                  <a:cubicBezTo>
                    <a:pt x="12160" y="4711"/>
                    <a:pt x="12192" y="4731"/>
                    <a:pt x="12209" y="4736"/>
                  </a:cubicBezTo>
                  <a:cubicBezTo>
                    <a:pt x="12221" y="4739"/>
                    <a:pt x="12247" y="4724"/>
                    <a:pt x="12258" y="4729"/>
                  </a:cubicBezTo>
                  <a:cubicBezTo>
                    <a:pt x="12267" y="4733"/>
                    <a:pt x="12271" y="4760"/>
                    <a:pt x="12280" y="4763"/>
                  </a:cubicBezTo>
                  <a:cubicBezTo>
                    <a:pt x="12294" y="4767"/>
                    <a:pt x="12318" y="4735"/>
                    <a:pt x="12332" y="4736"/>
                  </a:cubicBezTo>
                  <a:cubicBezTo>
                    <a:pt x="12349" y="4737"/>
                    <a:pt x="12371" y="4771"/>
                    <a:pt x="12387" y="4772"/>
                  </a:cubicBezTo>
                  <a:cubicBezTo>
                    <a:pt x="12403" y="4773"/>
                    <a:pt x="12431" y="4751"/>
                    <a:pt x="12445" y="4742"/>
                  </a:cubicBezTo>
                  <a:cubicBezTo>
                    <a:pt x="12453" y="4737"/>
                    <a:pt x="12467" y="4722"/>
                    <a:pt x="12476" y="4720"/>
                  </a:cubicBezTo>
                  <a:cubicBezTo>
                    <a:pt x="12492" y="4717"/>
                    <a:pt x="12524" y="4729"/>
                    <a:pt x="12538" y="4736"/>
                  </a:cubicBezTo>
                  <a:cubicBezTo>
                    <a:pt x="12553" y="4743"/>
                    <a:pt x="12577" y="4770"/>
                    <a:pt x="12592" y="4779"/>
                  </a:cubicBezTo>
                  <a:cubicBezTo>
                    <a:pt x="12602" y="4786"/>
                    <a:pt x="12624" y="4795"/>
                    <a:pt x="12634" y="4800"/>
                  </a:cubicBezTo>
                  <a:cubicBezTo>
                    <a:pt x="12645" y="4807"/>
                    <a:pt x="12666" y="4821"/>
                    <a:pt x="12676" y="4828"/>
                  </a:cubicBezTo>
                  <a:cubicBezTo>
                    <a:pt x="12682" y="4832"/>
                    <a:pt x="12691" y="4846"/>
                    <a:pt x="12698" y="4847"/>
                  </a:cubicBezTo>
                  <a:cubicBezTo>
                    <a:pt x="12707" y="4847"/>
                    <a:pt x="12720" y="4826"/>
                    <a:pt x="12730" y="4823"/>
                  </a:cubicBezTo>
                  <a:cubicBezTo>
                    <a:pt x="12742" y="4821"/>
                    <a:pt x="12768" y="4826"/>
                    <a:pt x="12780" y="4832"/>
                  </a:cubicBezTo>
                  <a:cubicBezTo>
                    <a:pt x="12797" y="4841"/>
                    <a:pt x="12820" y="4876"/>
                    <a:pt x="12835" y="4889"/>
                  </a:cubicBezTo>
                  <a:cubicBezTo>
                    <a:pt x="12845" y="4896"/>
                    <a:pt x="12864" y="4913"/>
                    <a:pt x="12876" y="4913"/>
                  </a:cubicBezTo>
                  <a:cubicBezTo>
                    <a:pt x="12887" y="4913"/>
                    <a:pt x="12904" y="4895"/>
                    <a:pt x="12915" y="4891"/>
                  </a:cubicBezTo>
                  <a:cubicBezTo>
                    <a:pt x="12931" y="4885"/>
                    <a:pt x="12967" y="4890"/>
                    <a:pt x="12980" y="4880"/>
                  </a:cubicBezTo>
                  <a:cubicBezTo>
                    <a:pt x="12988" y="4874"/>
                    <a:pt x="12994" y="4852"/>
                    <a:pt x="13000" y="4845"/>
                  </a:cubicBezTo>
                  <a:cubicBezTo>
                    <a:pt x="13008" y="4837"/>
                    <a:pt x="13025" y="4822"/>
                    <a:pt x="13035" y="4820"/>
                  </a:cubicBezTo>
                  <a:cubicBezTo>
                    <a:pt x="13045" y="4818"/>
                    <a:pt x="13065" y="4829"/>
                    <a:pt x="13075" y="4829"/>
                  </a:cubicBezTo>
                  <a:cubicBezTo>
                    <a:pt x="13087" y="4830"/>
                    <a:pt x="13110" y="4821"/>
                    <a:pt x="13121" y="4825"/>
                  </a:cubicBezTo>
                  <a:cubicBezTo>
                    <a:pt x="13133" y="4828"/>
                    <a:pt x="13152" y="4846"/>
                    <a:pt x="13159" y="4856"/>
                  </a:cubicBezTo>
                  <a:cubicBezTo>
                    <a:pt x="13170" y="4870"/>
                    <a:pt x="13183" y="4904"/>
                    <a:pt x="13191" y="4920"/>
                  </a:cubicBezTo>
                  <a:cubicBezTo>
                    <a:pt x="13199" y="4935"/>
                    <a:pt x="13216" y="4966"/>
                    <a:pt x="13226" y="4980"/>
                  </a:cubicBezTo>
                  <a:cubicBezTo>
                    <a:pt x="13237" y="4993"/>
                    <a:pt x="13259" y="5019"/>
                    <a:pt x="13274" y="5025"/>
                  </a:cubicBezTo>
                  <a:cubicBezTo>
                    <a:pt x="13284" y="5029"/>
                    <a:pt x="13305" y="5029"/>
                    <a:pt x="13315" y="5026"/>
                  </a:cubicBezTo>
                  <a:cubicBezTo>
                    <a:pt x="13321" y="5024"/>
                    <a:pt x="13332" y="5014"/>
                    <a:pt x="13338" y="5009"/>
                  </a:cubicBezTo>
                  <a:cubicBezTo>
                    <a:pt x="13346" y="5002"/>
                    <a:pt x="13359" y="4982"/>
                    <a:pt x="13368" y="4976"/>
                  </a:cubicBezTo>
                  <a:cubicBezTo>
                    <a:pt x="13379" y="4971"/>
                    <a:pt x="13405" y="4976"/>
                    <a:pt x="13414" y="4969"/>
                  </a:cubicBezTo>
                  <a:cubicBezTo>
                    <a:pt x="13426" y="4959"/>
                    <a:pt x="13432" y="4926"/>
                    <a:pt x="13435" y="4911"/>
                  </a:cubicBezTo>
                  <a:cubicBezTo>
                    <a:pt x="13436" y="4902"/>
                    <a:pt x="13432" y="4881"/>
                    <a:pt x="13436" y="4872"/>
                  </a:cubicBezTo>
                  <a:cubicBezTo>
                    <a:pt x="13439" y="4864"/>
                    <a:pt x="13452" y="4853"/>
                    <a:pt x="13459" y="4848"/>
                  </a:cubicBezTo>
                  <a:cubicBezTo>
                    <a:pt x="13468" y="4843"/>
                    <a:pt x="13491" y="4837"/>
                    <a:pt x="13502" y="4837"/>
                  </a:cubicBezTo>
                  <a:cubicBezTo>
                    <a:pt x="13514" y="4837"/>
                    <a:pt x="13537" y="4843"/>
                    <a:pt x="13548" y="4849"/>
                  </a:cubicBezTo>
                  <a:cubicBezTo>
                    <a:pt x="13558" y="4857"/>
                    <a:pt x="13570" y="4884"/>
                    <a:pt x="13581" y="4890"/>
                  </a:cubicBezTo>
                  <a:cubicBezTo>
                    <a:pt x="13594" y="4897"/>
                    <a:pt x="13625" y="4891"/>
                    <a:pt x="13639" y="4890"/>
                  </a:cubicBezTo>
                  <a:cubicBezTo>
                    <a:pt x="13655" y="4889"/>
                    <a:pt x="13686" y="4875"/>
                    <a:pt x="13701" y="4880"/>
                  </a:cubicBezTo>
                  <a:cubicBezTo>
                    <a:pt x="13711" y="4883"/>
                    <a:pt x="13721" y="4903"/>
                    <a:pt x="13729" y="4908"/>
                  </a:cubicBezTo>
                  <a:cubicBezTo>
                    <a:pt x="13737" y="4912"/>
                    <a:pt x="13756" y="4917"/>
                    <a:pt x="13765" y="4918"/>
                  </a:cubicBezTo>
                  <a:cubicBezTo>
                    <a:pt x="13775" y="4919"/>
                    <a:pt x="13795" y="4917"/>
                    <a:pt x="13804" y="4912"/>
                  </a:cubicBezTo>
                  <a:cubicBezTo>
                    <a:pt x="13813" y="4908"/>
                    <a:pt x="13829" y="4891"/>
                    <a:pt x="13834" y="4881"/>
                  </a:cubicBezTo>
                  <a:cubicBezTo>
                    <a:pt x="13839" y="4872"/>
                    <a:pt x="13834" y="4848"/>
                    <a:pt x="13841" y="4840"/>
                  </a:cubicBezTo>
                  <a:cubicBezTo>
                    <a:pt x="13847" y="4835"/>
                    <a:pt x="13866" y="4833"/>
                    <a:pt x="13873" y="4836"/>
                  </a:cubicBezTo>
                  <a:cubicBezTo>
                    <a:pt x="13885" y="4839"/>
                    <a:pt x="13906" y="4858"/>
                    <a:pt x="13911" y="4870"/>
                  </a:cubicBezTo>
                  <a:cubicBezTo>
                    <a:pt x="13916" y="4881"/>
                    <a:pt x="13914" y="4907"/>
                    <a:pt x="13910" y="4919"/>
                  </a:cubicBezTo>
                  <a:cubicBezTo>
                    <a:pt x="13907" y="4930"/>
                    <a:pt x="13893" y="4947"/>
                    <a:pt x="13888" y="4958"/>
                  </a:cubicBezTo>
                  <a:cubicBezTo>
                    <a:pt x="13884" y="4968"/>
                    <a:pt x="13873" y="4988"/>
                    <a:pt x="13873" y="4999"/>
                  </a:cubicBezTo>
                  <a:cubicBezTo>
                    <a:pt x="13874" y="5008"/>
                    <a:pt x="13885" y="5021"/>
                    <a:pt x="13887" y="5029"/>
                  </a:cubicBezTo>
                  <a:cubicBezTo>
                    <a:pt x="13893" y="5045"/>
                    <a:pt x="13891" y="5081"/>
                    <a:pt x="13898" y="5097"/>
                  </a:cubicBezTo>
                  <a:cubicBezTo>
                    <a:pt x="13904" y="5110"/>
                    <a:pt x="13924" y="5134"/>
                    <a:pt x="13936" y="5143"/>
                  </a:cubicBezTo>
                  <a:cubicBezTo>
                    <a:pt x="13945" y="5150"/>
                    <a:pt x="13968" y="5157"/>
                    <a:pt x="13979" y="5159"/>
                  </a:cubicBezTo>
                  <a:cubicBezTo>
                    <a:pt x="13993" y="5162"/>
                    <a:pt x="14022" y="5165"/>
                    <a:pt x="14036" y="5160"/>
                  </a:cubicBezTo>
                  <a:cubicBezTo>
                    <a:pt x="14044" y="5157"/>
                    <a:pt x="14057" y="5141"/>
                    <a:pt x="14066" y="5138"/>
                  </a:cubicBezTo>
                  <a:cubicBezTo>
                    <a:pt x="14077" y="5134"/>
                    <a:pt x="14104" y="5131"/>
                    <a:pt x="14115" y="5136"/>
                  </a:cubicBezTo>
                  <a:cubicBezTo>
                    <a:pt x="14125" y="5141"/>
                    <a:pt x="14140" y="5160"/>
                    <a:pt x="14144" y="5171"/>
                  </a:cubicBezTo>
                  <a:cubicBezTo>
                    <a:pt x="14148" y="5182"/>
                    <a:pt x="14146" y="5208"/>
                    <a:pt x="14143" y="5220"/>
                  </a:cubicBezTo>
                  <a:cubicBezTo>
                    <a:pt x="14141" y="5231"/>
                    <a:pt x="14123" y="5249"/>
                    <a:pt x="14125" y="5259"/>
                  </a:cubicBezTo>
                  <a:cubicBezTo>
                    <a:pt x="14126" y="5268"/>
                    <a:pt x="14148" y="5273"/>
                    <a:pt x="14150" y="5281"/>
                  </a:cubicBezTo>
                  <a:cubicBezTo>
                    <a:pt x="14153" y="5292"/>
                    <a:pt x="14144" y="5315"/>
                    <a:pt x="14137" y="5323"/>
                  </a:cubicBezTo>
                  <a:cubicBezTo>
                    <a:pt x="14130" y="5331"/>
                    <a:pt x="14105" y="5333"/>
                    <a:pt x="14101" y="5342"/>
                  </a:cubicBezTo>
                  <a:cubicBezTo>
                    <a:pt x="14098" y="5351"/>
                    <a:pt x="14107" y="5373"/>
                    <a:pt x="14113" y="5380"/>
                  </a:cubicBezTo>
                  <a:cubicBezTo>
                    <a:pt x="14120" y="5386"/>
                    <a:pt x="14138" y="5393"/>
                    <a:pt x="14147" y="5392"/>
                  </a:cubicBezTo>
                  <a:cubicBezTo>
                    <a:pt x="14159" y="5392"/>
                    <a:pt x="14177" y="5370"/>
                    <a:pt x="14188" y="5370"/>
                  </a:cubicBezTo>
                  <a:cubicBezTo>
                    <a:pt x="14198" y="5371"/>
                    <a:pt x="14214" y="5384"/>
                    <a:pt x="14221" y="5391"/>
                  </a:cubicBezTo>
                  <a:cubicBezTo>
                    <a:pt x="14231" y="5400"/>
                    <a:pt x="14246" y="5426"/>
                    <a:pt x="14258" y="5432"/>
                  </a:cubicBezTo>
                  <a:cubicBezTo>
                    <a:pt x="14269" y="5438"/>
                    <a:pt x="14295" y="5443"/>
                    <a:pt x="14307" y="5440"/>
                  </a:cubicBezTo>
                  <a:cubicBezTo>
                    <a:pt x="14320" y="5436"/>
                    <a:pt x="14338" y="5416"/>
                    <a:pt x="14347" y="5408"/>
                  </a:cubicBezTo>
                  <a:cubicBezTo>
                    <a:pt x="14355" y="5401"/>
                    <a:pt x="14370" y="5384"/>
                    <a:pt x="14379" y="5378"/>
                  </a:cubicBezTo>
                  <a:cubicBezTo>
                    <a:pt x="14385" y="5373"/>
                    <a:pt x="14401" y="5369"/>
                    <a:pt x="14407" y="5364"/>
                  </a:cubicBezTo>
                  <a:cubicBezTo>
                    <a:pt x="14413" y="5357"/>
                    <a:pt x="14419" y="5336"/>
                    <a:pt x="14423" y="5328"/>
                  </a:cubicBezTo>
                  <a:cubicBezTo>
                    <a:pt x="14428" y="5318"/>
                    <a:pt x="14438" y="5299"/>
                    <a:pt x="14444" y="5291"/>
                  </a:cubicBezTo>
                  <a:cubicBezTo>
                    <a:pt x="14451" y="5281"/>
                    <a:pt x="14464" y="5261"/>
                    <a:pt x="14474" y="5256"/>
                  </a:cubicBezTo>
                  <a:cubicBezTo>
                    <a:pt x="14481" y="5251"/>
                    <a:pt x="14500" y="5254"/>
                    <a:pt x="14507" y="5249"/>
                  </a:cubicBezTo>
                  <a:cubicBezTo>
                    <a:pt x="14516" y="5243"/>
                    <a:pt x="14528" y="5224"/>
                    <a:pt x="14534" y="5215"/>
                  </a:cubicBezTo>
                  <a:cubicBezTo>
                    <a:pt x="14541" y="5205"/>
                    <a:pt x="14548" y="5181"/>
                    <a:pt x="14556" y="5172"/>
                  </a:cubicBezTo>
                  <a:cubicBezTo>
                    <a:pt x="14565" y="5163"/>
                    <a:pt x="14588" y="5147"/>
                    <a:pt x="14601" y="5147"/>
                  </a:cubicBezTo>
                  <a:cubicBezTo>
                    <a:pt x="14609" y="5148"/>
                    <a:pt x="14621" y="5163"/>
                    <a:pt x="14629" y="5167"/>
                  </a:cubicBezTo>
                  <a:cubicBezTo>
                    <a:pt x="14639" y="5172"/>
                    <a:pt x="14663" y="5174"/>
                    <a:pt x="14673" y="5180"/>
                  </a:cubicBezTo>
                  <a:cubicBezTo>
                    <a:pt x="14681" y="5185"/>
                    <a:pt x="14696" y="5199"/>
                    <a:pt x="14701" y="5207"/>
                  </a:cubicBezTo>
                  <a:cubicBezTo>
                    <a:pt x="14708" y="5219"/>
                    <a:pt x="14716" y="5246"/>
                    <a:pt x="14717" y="5260"/>
                  </a:cubicBezTo>
                  <a:cubicBezTo>
                    <a:pt x="14718" y="5273"/>
                    <a:pt x="14704" y="5299"/>
                    <a:pt x="14709" y="5310"/>
                  </a:cubicBezTo>
                  <a:cubicBezTo>
                    <a:pt x="14714" y="5321"/>
                    <a:pt x="14738" y="5328"/>
                    <a:pt x="14748" y="5332"/>
                  </a:cubicBezTo>
                  <a:cubicBezTo>
                    <a:pt x="14756" y="5336"/>
                    <a:pt x="14772" y="5345"/>
                    <a:pt x="14780" y="5342"/>
                  </a:cubicBezTo>
                  <a:cubicBezTo>
                    <a:pt x="14787" y="5341"/>
                    <a:pt x="14795" y="5325"/>
                    <a:pt x="14800" y="5319"/>
                  </a:cubicBezTo>
                  <a:cubicBezTo>
                    <a:pt x="14809" y="5310"/>
                    <a:pt x="14825" y="5285"/>
                    <a:pt x="14837" y="5281"/>
                  </a:cubicBezTo>
                  <a:cubicBezTo>
                    <a:pt x="14853" y="5276"/>
                    <a:pt x="14888" y="5286"/>
                    <a:pt x="14904" y="5293"/>
                  </a:cubicBezTo>
                  <a:cubicBezTo>
                    <a:pt x="14915" y="5297"/>
                    <a:pt x="14937" y="5310"/>
                    <a:pt x="14944" y="5320"/>
                  </a:cubicBezTo>
                  <a:cubicBezTo>
                    <a:pt x="14950" y="5331"/>
                    <a:pt x="14954" y="5357"/>
                    <a:pt x="14952" y="5369"/>
                  </a:cubicBezTo>
                  <a:cubicBezTo>
                    <a:pt x="14950" y="5380"/>
                    <a:pt x="14937" y="5397"/>
                    <a:pt x="14934" y="5407"/>
                  </a:cubicBezTo>
                  <a:cubicBezTo>
                    <a:pt x="14932" y="5417"/>
                    <a:pt x="14928" y="5439"/>
                    <a:pt x="14932" y="5448"/>
                  </a:cubicBezTo>
                  <a:cubicBezTo>
                    <a:pt x="14936" y="5455"/>
                    <a:pt x="14955" y="5460"/>
                    <a:pt x="14961" y="5466"/>
                  </a:cubicBezTo>
                  <a:cubicBezTo>
                    <a:pt x="14966" y="5470"/>
                    <a:pt x="14971" y="5485"/>
                    <a:pt x="14977" y="5489"/>
                  </a:cubicBezTo>
                  <a:cubicBezTo>
                    <a:pt x="14990" y="5497"/>
                    <a:pt x="15024" y="5501"/>
                    <a:pt x="15040" y="5498"/>
                  </a:cubicBezTo>
                  <a:cubicBezTo>
                    <a:pt x="15052" y="5496"/>
                    <a:pt x="15074" y="5484"/>
                    <a:pt x="15082" y="5475"/>
                  </a:cubicBezTo>
                  <a:cubicBezTo>
                    <a:pt x="15093" y="5461"/>
                    <a:pt x="15097" y="5422"/>
                    <a:pt x="15106" y="5406"/>
                  </a:cubicBezTo>
                  <a:cubicBezTo>
                    <a:pt x="15110" y="5396"/>
                    <a:pt x="15122" y="5375"/>
                    <a:pt x="15131" y="5369"/>
                  </a:cubicBezTo>
                  <a:cubicBezTo>
                    <a:pt x="15140" y="5362"/>
                    <a:pt x="15161" y="5356"/>
                    <a:pt x="15172" y="5358"/>
                  </a:cubicBezTo>
                  <a:cubicBezTo>
                    <a:pt x="15182" y="5360"/>
                    <a:pt x="15197" y="5381"/>
                    <a:pt x="15208" y="5384"/>
                  </a:cubicBezTo>
                  <a:cubicBezTo>
                    <a:pt x="15219" y="5387"/>
                    <a:pt x="15245" y="5390"/>
                    <a:pt x="15255" y="5382"/>
                  </a:cubicBezTo>
                  <a:cubicBezTo>
                    <a:pt x="15263" y="5376"/>
                    <a:pt x="15267" y="5353"/>
                    <a:pt x="15268" y="5342"/>
                  </a:cubicBezTo>
                  <a:cubicBezTo>
                    <a:pt x="15269" y="5334"/>
                    <a:pt x="15262" y="5318"/>
                    <a:pt x="15264" y="5310"/>
                  </a:cubicBezTo>
                  <a:cubicBezTo>
                    <a:pt x="15267" y="5303"/>
                    <a:pt x="15278" y="5290"/>
                    <a:pt x="15284" y="5287"/>
                  </a:cubicBezTo>
                  <a:cubicBezTo>
                    <a:pt x="15294" y="5282"/>
                    <a:pt x="15317" y="5278"/>
                    <a:pt x="15328" y="5280"/>
                  </a:cubicBezTo>
                  <a:cubicBezTo>
                    <a:pt x="15339" y="5283"/>
                    <a:pt x="15358" y="5298"/>
                    <a:pt x="15365" y="5308"/>
                  </a:cubicBezTo>
                  <a:cubicBezTo>
                    <a:pt x="15370" y="5316"/>
                    <a:pt x="15372" y="5336"/>
                    <a:pt x="15375" y="5344"/>
                  </a:cubicBezTo>
                  <a:cubicBezTo>
                    <a:pt x="15380" y="5354"/>
                    <a:pt x="15395" y="5369"/>
                    <a:pt x="15398" y="5379"/>
                  </a:cubicBezTo>
                  <a:cubicBezTo>
                    <a:pt x="15402" y="5391"/>
                    <a:pt x="15402" y="5418"/>
                    <a:pt x="15398" y="5430"/>
                  </a:cubicBezTo>
                  <a:cubicBezTo>
                    <a:pt x="15396" y="5438"/>
                    <a:pt x="15388" y="5451"/>
                    <a:pt x="15381" y="5454"/>
                  </a:cubicBezTo>
                  <a:cubicBezTo>
                    <a:pt x="15374" y="5459"/>
                    <a:pt x="15354" y="5454"/>
                    <a:pt x="15347" y="5460"/>
                  </a:cubicBezTo>
                  <a:cubicBezTo>
                    <a:pt x="15339" y="5468"/>
                    <a:pt x="15337" y="5493"/>
                    <a:pt x="15337" y="5504"/>
                  </a:cubicBezTo>
                  <a:cubicBezTo>
                    <a:pt x="15339" y="5517"/>
                    <a:pt x="15351" y="5540"/>
                    <a:pt x="15357" y="5552"/>
                  </a:cubicBezTo>
                  <a:cubicBezTo>
                    <a:pt x="15363" y="5563"/>
                    <a:pt x="15379" y="5582"/>
                    <a:pt x="15385" y="5593"/>
                  </a:cubicBezTo>
                  <a:cubicBezTo>
                    <a:pt x="15393" y="5608"/>
                    <a:pt x="15399" y="5643"/>
                    <a:pt x="15410" y="5656"/>
                  </a:cubicBezTo>
                  <a:cubicBezTo>
                    <a:pt x="15417" y="5665"/>
                    <a:pt x="15438" y="5678"/>
                    <a:pt x="15449" y="5681"/>
                  </a:cubicBezTo>
                  <a:cubicBezTo>
                    <a:pt x="15461" y="5684"/>
                    <a:pt x="15489" y="5681"/>
                    <a:pt x="15500" y="5675"/>
                  </a:cubicBezTo>
                  <a:cubicBezTo>
                    <a:pt x="15513" y="5667"/>
                    <a:pt x="15531" y="5640"/>
                    <a:pt x="15535" y="5626"/>
                  </a:cubicBezTo>
                  <a:cubicBezTo>
                    <a:pt x="15538" y="5617"/>
                    <a:pt x="15534" y="5599"/>
                    <a:pt x="15533" y="5590"/>
                  </a:cubicBezTo>
                  <a:cubicBezTo>
                    <a:pt x="15533" y="5583"/>
                    <a:pt x="15534" y="5566"/>
                    <a:pt x="15532" y="5559"/>
                  </a:cubicBezTo>
                  <a:cubicBezTo>
                    <a:pt x="15529" y="5551"/>
                    <a:pt x="15513" y="5540"/>
                    <a:pt x="15511" y="5532"/>
                  </a:cubicBezTo>
                  <a:cubicBezTo>
                    <a:pt x="15508" y="5524"/>
                    <a:pt x="15510" y="5504"/>
                    <a:pt x="15516" y="5498"/>
                  </a:cubicBezTo>
                  <a:cubicBezTo>
                    <a:pt x="15521" y="5493"/>
                    <a:pt x="15537" y="5494"/>
                    <a:pt x="15544" y="5492"/>
                  </a:cubicBezTo>
                  <a:cubicBezTo>
                    <a:pt x="15554" y="5489"/>
                    <a:pt x="15577" y="5485"/>
                    <a:pt x="15584" y="5476"/>
                  </a:cubicBezTo>
                  <a:cubicBezTo>
                    <a:pt x="15592" y="5464"/>
                    <a:pt x="15579" y="5427"/>
                    <a:pt x="15589" y="5416"/>
                  </a:cubicBezTo>
                  <a:cubicBezTo>
                    <a:pt x="15595" y="5409"/>
                    <a:pt x="15618" y="5415"/>
                    <a:pt x="15626" y="5410"/>
                  </a:cubicBezTo>
                  <a:cubicBezTo>
                    <a:pt x="15638" y="5402"/>
                    <a:pt x="15650" y="5375"/>
                    <a:pt x="15659" y="5363"/>
                  </a:cubicBezTo>
                  <a:cubicBezTo>
                    <a:pt x="15666" y="5352"/>
                    <a:pt x="15685" y="5332"/>
                    <a:pt x="15689" y="5319"/>
                  </a:cubicBezTo>
                  <a:cubicBezTo>
                    <a:pt x="15693" y="5311"/>
                    <a:pt x="15694" y="5294"/>
                    <a:pt x="15692" y="5285"/>
                  </a:cubicBezTo>
                  <a:cubicBezTo>
                    <a:pt x="15690" y="5275"/>
                    <a:pt x="15676" y="5257"/>
                    <a:pt x="15675" y="5246"/>
                  </a:cubicBezTo>
                  <a:cubicBezTo>
                    <a:pt x="15673" y="5238"/>
                    <a:pt x="15676" y="5221"/>
                    <a:pt x="15680" y="5214"/>
                  </a:cubicBezTo>
                  <a:cubicBezTo>
                    <a:pt x="15683" y="5207"/>
                    <a:pt x="15694" y="5192"/>
                    <a:pt x="15701" y="5193"/>
                  </a:cubicBezTo>
                  <a:cubicBezTo>
                    <a:pt x="15709" y="5193"/>
                    <a:pt x="15715" y="5215"/>
                    <a:pt x="15723" y="5217"/>
                  </a:cubicBezTo>
                  <a:cubicBezTo>
                    <a:pt x="15729" y="5218"/>
                    <a:pt x="15740" y="5209"/>
                    <a:pt x="15745" y="5205"/>
                  </a:cubicBezTo>
                  <a:cubicBezTo>
                    <a:pt x="15753" y="5199"/>
                    <a:pt x="15762" y="5179"/>
                    <a:pt x="15771" y="5176"/>
                  </a:cubicBezTo>
                  <a:cubicBezTo>
                    <a:pt x="15781" y="5173"/>
                    <a:pt x="15803" y="5178"/>
                    <a:pt x="15812" y="5185"/>
                  </a:cubicBezTo>
                  <a:cubicBezTo>
                    <a:pt x="15821" y="5193"/>
                    <a:pt x="15827" y="5219"/>
                    <a:pt x="15829" y="5231"/>
                  </a:cubicBezTo>
                  <a:cubicBezTo>
                    <a:pt x="15831" y="5247"/>
                    <a:pt x="15823" y="5279"/>
                    <a:pt x="15826" y="5295"/>
                  </a:cubicBezTo>
                  <a:cubicBezTo>
                    <a:pt x="15828" y="5307"/>
                    <a:pt x="15840" y="5332"/>
                    <a:pt x="15846" y="5343"/>
                  </a:cubicBezTo>
                  <a:cubicBezTo>
                    <a:pt x="15850" y="5353"/>
                    <a:pt x="15859" y="5372"/>
                    <a:pt x="15866" y="5379"/>
                  </a:cubicBezTo>
                  <a:cubicBezTo>
                    <a:pt x="15873" y="5385"/>
                    <a:pt x="15890" y="5396"/>
                    <a:pt x="15899" y="5395"/>
                  </a:cubicBezTo>
                  <a:cubicBezTo>
                    <a:pt x="15905" y="5395"/>
                    <a:pt x="15914" y="5386"/>
                    <a:pt x="15917" y="5380"/>
                  </a:cubicBezTo>
                  <a:cubicBezTo>
                    <a:pt x="15922" y="5372"/>
                    <a:pt x="15917" y="5350"/>
                    <a:pt x="15923" y="5342"/>
                  </a:cubicBezTo>
                  <a:cubicBezTo>
                    <a:pt x="15927" y="5337"/>
                    <a:pt x="15941" y="5334"/>
                    <a:pt x="15948" y="5333"/>
                  </a:cubicBezTo>
                  <a:cubicBezTo>
                    <a:pt x="15956" y="5333"/>
                    <a:pt x="15974" y="5336"/>
                    <a:pt x="15983" y="5340"/>
                  </a:cubicBezTo>
                  <a:cubicBezTo>
                    <a:pt x="15992" y="5344"/>
                    <a:pt x="16009" y="5359"/>
                    <a:pt x="16014" y="5369"/>
                  </a:cubicBezTo>
                  <a:cubicBezTo>
                    <a:pt x="16021" y="5379"/>
                    <a:pt x="16022" y="5407"/>
                    <a:pt x="16029" y="5417"/>
                  </a:cubicBezTo>
                  <a:cubicBezTo>
                    <a:pt x="16035" y="5425"/>
                    <a:pt x="16048" y="5439"/>
                    <a:pt x="16057" y="5441"/>
                  </a:cubicBezTo>
                  <a:cubicBezTo>
                    <a:pt x="16071" y="5445"/>
                    <a:pt x="16100" y="5435"/>
                    <a:pt x="16112" y="5428"/>
                  </a:cubicBezTo>
                  <a:cubicBezTo>
                    <a:pt x="16124" y="5423"/>
                    <a:pt x="16146" y="5407"/>
                    <a:pt x="16153" y="5395"/>
                  </a:cubicBezTo>
                  <a:cubicBezTo>
                    <a:pt x="16158" y="5386"/>
                    <a:pt x="16158" y="5364"/>
                    <a:pt x="16160" y="5354"/>
                  </a:cubicBezTo>
                  <a:cubicBezTo>
                    <a:pt x="16161" y="5343"/>
                    <a:pt x="16165" y="5323"/>
                    <a:pt x="16165" y="5312"/>
                  </a:cubicBezTo>
                  <a:cubicBezTo>
                    <a:pt x="16166" y="5303"/>
                    <a:pt x="16160" y="5285"/>
                    <a:pt x="16164" y="5277"/>
                  </a:cubicBezTo>
                  <a:cubicBezTo>
                    <a:pt x="16167" y="5269"/>
                    <a:pt x="16180" y="5255"/>
                    <a:pt x="16188" y="5253"/>
                  </a:cubicBezTo>
                  <a:cubicBezTo>
                    <a:pt x="16198" y="5251"/>
                    <a:pt x="16217" y="5261"/>
                    <a:pt x="16225" y="5267"/>
                  </a:cubicBezTo>
                  <a:cubicBezTo>
                    <a:pt x="16231" y="5271"/>
                    <a:pt x="16237" y="5286"/>
                    <a:pt x="16243" y="5289"/>
                  </a:cubicBezTo>
                  <a:cubicBezTo>
                    <a:pt x="16251" y="5293"/>
                    <a:pt x="16269" y="5288"/>
                    <a:pt x="16277" y="5289"/>
                  </a:cubicBezTo>
                  <a:cubicBezTo>
                    <a:pt x="16289" y="5290"/>
                    <a:pt x="16317" y="5291"/>
                    <a:pt x="16323" y="5302"/>
                  </a:cubicBezTo>
                  <a:cubicBezTo>
                    <a:pt x="16327" y="5310"/>
                    <a:pt x="16319" y="5330"/>
                    <a:pt x="16313" y="5337"/>
                  </a:cubicBezTo>
                  <a:cubicBezTo>
                    <a:pt x="16309" y="5343"/>
                    <a:pt x="16294" y="5346"/>
                    <a:pt x="16288" y="5351"/>
                  </a:cubicBezTo>
                  <a:cubicBezTo>
                    <a:pt x="16281" y="5356"/>
                    <a:pt x="16267" y="5369"/>
                    <a:pt x="16265" y="5379"/>
                  </a:cubicBezTo>
                  <a:cubicBezTo>
                    <a:pt x="16264" y="5387"/>
                    <a:pt x="16270" y="5404"/>
                    <a:pt x="16277" y="5409"/>
                  </a:cubicBezTo>
                  <a:cubicBezTo>
                    <a:pt x="16284" y="5415"/>
                    <a:pt x="16306" y="5407"/>
                    <a:pt x="16315" y="5412"/>
                  </a:cubicBezTo>
                  <a:cubicBezTo>
                    <a:pt x="16321" y="5415"/>
                    <a:pt x="16328" y="5431"/>
                    <a:pt x="16335" y="5435"/>
                  </a:cubicBezTo>
                  <a:cubicBezTo>
                    <a:pt x="16342" y="5440"/>
                    <a:pt x="16361" y="5444"/>
                    <a:pt x="16370" y="5444"/>
                  </a:cubicBezTo>
                  <a:cubicBezTo>
                    <a:pt x="16382" y="5444"/>
                    <a:pt x="16406" y="5429"/>
                    <a:pt x="16418" y="5432"/>
                  </a:cubicBezTo>
                  <a:cubicBezTo>
                    <a:pt x="16425" y="5434"/>
                    <a:pt x="16435" y="5447"/>
                    <a:pt x="16439" y="5453"/>
                  </a:cubicBezTo>
                  <a:cubicBezTo>
                    <a:pt x="16445" y="5464"/>
                    <a:pt x="16445" y="5488"/>
                    <a:pt x="16449" y="5499"/>
                  </a:cubicBezTo>
                  <a:cubicBezTo>
                    <a:pt x="16453" y="5508"/>
                    <a:pt x="16464" y="5529"/>
                    <a:pt x="16472" y="5534"/>
                  </a:cubicBezTo>
                  <a:cubicBezTo>
                    <a:pt x="16480" y="5539"/>
                    <a:pt x="16498" y="5538"/>
                    <a:pt x="16506" y="5537"/>
                  </a:cubicBezTo>
                  <a:cubicBezTo>
                    <a:pt x="16515" y="5535"/>
                    <a:pt x="16530" y="5523"/>
                    <a:pt x="16539" y="5521"/>
                  </a:cubicBezTo>
                  <a:cubicBezTo>
                    <a:pt x="16551" y="5518"/>
                    <a:pt x="16578" y="5516"/>
                    <a:pt x="16589" y="5523"/>
                  </a:cubicBezTo>
                  <a:cubicBezTo>
                    <a:pt x="16598" y="5529"/>
                    <a:pt x="16601" y="5554"/>
                    <a:pt x="16608" y="5564"/>
                  </a:cubicBezTo>
                  <a:cubicBezTo>
                    <a:pt x="16615" y="5575"/>
                    <a:pt x="16634" y="5594"/>
                    <a:pt x="16643" y="5603"/>
                  </a:cubicBezTo>
                  <a:cubicBezTo>
                    <a:pt x="16650" y="5611"/>
                    <a:pt x="16668" y="5622"/>
                    <a:pt x="16674" y="5631"/>
                  </a:cubicBezTo>
                  <a:cubicBezTo>
                    <a:pt x="16681" y="5642"/>
                    <a:pt x="16683" y="5670"/>
                    <a:pt x="16691" y="5680"/>
                  </a:cubicBezTo>
                  <a:cubicBezTo>
                    <a:pt x="16697" y="5687"/>
                    <a:pt x="16712" y="5697"/>
                    <a:pt x="16720" y="5697"/>
                  </a:cubicBezTo>
                  <a:cubicBezTo>
                    <a:pt x="16733" y="5697"/>
                    <a:pt x="16755" y="5680"/>
                    <a:pt x="16765" y="5671"/>
                  </a:cubicBezTo>
                  <a:cubicBezTo>
                    <a:pt x="16771" y="5665"/>
                    <a:pt x="16782" y="5652"/>
                    <a:pt x="16784" y="5644"/>
                  </a:cubicBezTo>
                  <a:cubicBezTo>
                    <a:pt x="16787" y="5633"/>
                    <a:pt x="16777" y="5610"/>
                    <a:pt x="16778" y="5598"/>
                  </a:cubicBezTo>
                  <a:cubicBezTo>
                    <a:pt x="16779" y="5587"/>
                    <a:pt x="16784" y="5566"/>
                    <a:pt x="16789" y="5556"/>
                  </a:cubicBezTo>
                  <a:cubicBezTo>
                    <a:pt x="16794" y="5547"/>
                    <a:pt x="16808" y="5531"/>
                    <a:pt x="16817" y="5526"/>
                  </a:cubicBezTo>
                  <a:cubicBezTo>
                    <a:pt x="16821" y="5522"/>
                    <a:pt x="16833" y="5518"/>
                    <a:pt x="16839" y="5518"/>
                  </a:cubicBezTo>
                  <a:cubicBezTo>
                    <a:pt x="16847" y="5519"/>
                    <a:pt x="16861" y="5527"/>
                    <a:pt x="16867" y="5532"/>
                  </a:cubicBezTo>
                  <a:cubicBezTo>
                    <a:pt x="16874" y="5538"/>
                    <a:pt x="16881" y="5557"/>
                    <a:pt x="16889" y="5561"/>
                  </a:cubicBezTo>
                  <a:cubicBezTo>
                    <a:pt x="16899" y="5566"/>
                    <a:pt x="16922" y="5563"/>
                    <a:pt x="16933" y="5561"/>
                  </a:cubicBezTo>
                  <a:cubicBezTo>
                    <a:pt x="16941" y="5559"/>
                    <a:pt x="16957" y="5555"/>
                    <a:pt x="16964" y="5550"/>
                  </a:cubicBezTo>
                  <a:cubicBezTo>
                    <a:pt x="16972" y="5544"/>
                    <a:pt x="16983" y="5525"/>
                    <a:pt x="16990" y="5517"/>
                  </a:cubicBezTo>
                  <a:cubicBezTo>
                    <a:pt x="16995" y="5511"/>
                    <a:pt x="17012" y="5502"/>
                    <a:pt x="17014" y="5494"/>
                  </a:cubicBezTo>
                  <a:cubicBezTo>
                    <a:pt x="17018" y="5483"/>
                    <a:pt x="17015" y="5457"/>
                    <a:pt x="17008" y="5447"/>
                  </a:cubicBezTo>
                  <a:cubicBezTo>
                    <a:pt x="17004" y="5440"/>
                    <a:pt x="16981" y="5439"/>
                    <a:pt x="16981" y="5431"/>
                  </a:cubicBezTo>
                  <a:cubicBezTo>
                    <a:pt x="16980" y="5420"/>
                    <a:pt x="17009" y="5415"/>
                    <a:pt x="17017" y="5407"/>
                  </a:cubicBezTo>
                  <a:cubicBezTo>
                    <a:pt x="17022" y="5402"/>
                    <a:pt x="17026" y="5386"/>
                    <a:pt x="17032" y="5380"/>
                  </a:cubicBezTo>
                  <a:cubicBezTo>
                    <a:pt x="17038" y="5375"/>
                    <a:pt x="17054" y="5366"/>
                    <a:pt x="17062" y="5365"/>
                  </a:cubicBezTo>
                  <a:cubicBezTo>
                    <a:pt x="17072" y="5363"/>
                    <a:pt x="17092" y="5372"/>
                    <a:pt x="17101" y="5369"/>
                  </a:cubicBezTo>
                  <a:cubicBezTo>
                    <a:pt x="17109" y="5365"/>
                    <a:pt x="17116" y="5341"/>
                    <a:pt x="17126" y="5339"/>
                  </a:cubicBezTo>
                  <a:cubicBezTo>
                    <a:pt x="17139" y="5335"/>
                    <a:pt x="17163" y="5357"/>
                    <a:pt x="17177" y="5359"/>
                  </a:cubicBezTo>
                  <a:cubicBezTo>
                    <a:pt x="17187" y="5361"/>
                    <a:pt x="17207" y="5359"/>
                    <a:pt x="17216" y="5357"/>
                  </a:cubicBezTo>
                  <a:cubicBezTo>
                    <a:pt x="17229" y="5355"/>
                    <a:pt x="17253" y="5351"/>
                    <a:pt x="17263" y="5344"/>
                  </a:cubicBezTo>
                  <a:cubicBezTo>
                    <a:pt x="17272" y="5338"/>
                    <a:pt x="17278" y="5312"/>
                    <a:pt x="17288" y="5310"/>
                  </a:cubicBezTo>
                  <a:cubicBezTo>
                    <a:pt x="17299" y="5308"/>
                    <a:pt x="17313" y="5336"/>
                    <a:pt x="17324" y="5335"/>
                  </a:cubicBezTo>
                  <a:cubicBezTo>
                    <a:pt x="17336" y="5334"/>
                    <a:pt x="17349" y="5309"/>
                    <a:pt x="17356" y="5300"/>
                  </a:cubicBezTo>
                  <a:cubicBezTo>
                    <a:pt x="17362" y="5293"/>
                    <a:pt x="17370" y="5274"/>
                    <a:pt x="17378" y="5270"/>
                  </a:cubicBezTo>
                  <a:cubicBezTo>
                    <a:pt x="17385" y="5267"/>
                    <a:pt x="17402" y="5270"/>
                    <a:pt x="17409" y="5274"/>
                  </a:cubicBezTo>
                  <a:cubicBezTo>
                    <a:pt x="17417" y="5279"/>
                    <a:pt x="17425" y="5298"/>
                    <a:pt x="17432" y="5304"/>
                  </a:cubicBezTo>
                  <a:cubicBezTo>
                    <a:pt x="17439" y="5310"/>
                    <a:pt x="17455" y="5317"/>
                    <a:pt x="17462" y="5321"/>
                  </a:cubicBezTo>
                  <a:cubicBezTo>
                    <a:pt x="17474" y="5328"/>
                    <a:pt x="17495" y="5345"/>
                    <a:pt x="17508" y="5348"/>
                  </a:cubicBezTo>
                  <a:cubicBezTo>
                    <a:pt x="17516" y="5350"/>
                    <a:pt x="17534" y="5349"/>
                    <a:pt x="17540" y="5343"/>
                  </a:cubicBezTo>
                  <a:cubicBezTo>
                    <a:pt x="17545" y="5340"/>
                    <a:pt x="17546" y="5328"/>
                    <a:pt x="17548" y="5323"/>
                  </a:cubicBezTo>
                  <a:cubicBezTo>
                    <a:pt x="17551" y="5318"/>
                    <a:pt x="17558" y="5306"/>
                    <a:pt x="17563" y="5305"/>
                  </a:cubicBezTo>
                  <a:cubicBezTo>
                    <a:pt x="17572" y="5302"/>
                    <a:pt x="17591" y="5310"/>
                    <a:pt x="17599" y="5314"/>
                  </a:cubicBezTo>
                  <a:cubicBezTo>
                    <a:pt x="17607" y="5318"/>
                    <a:pt x="17618" y="5335"/>
                    <a:pt x="17627" y="5336"/>
                  </a:cubicBezTo>
                  <a:cubicBezTo>
                    <a:pt x="17634" y="5337"/>
                    <a:pt x="17649" y="5328"/>
                    <a:pt x="17653" y="5322"/>
                  </a:cubicBezTo>
                  <a:cubicBezTo>
                    <a:pt x="17658" y="5315"/>
                    <a:pt x="17663" y="5296"/>
                    <a:pt x="17659" y="5289"/>
                  </a:cubicBezTo>
                  <a:cubicBezTo>
                    <a:pt x="17655" y="5281"/>
                    <a:pt x="17633" y="5283"/>
                    <a:pt x="17629" y="5276"/>
                  </a:cubicBezTo>
                  <a:cubicBezTo>
                    <a:pt x="17624" y="5268"/>
                    <a:pt x="17627" y="5248"/>
                    <a:pt x="17632" y="5241"/>
                  </a:cubicBezTo>
                  <a:cubicBezTo>
                    <a:pt x="17638" y="5231"/>
                    <a:pt x="17660" y="5216"/>
                    <a:pt x="17671" y="5217"/>
                  </a:cubicBezTo>
                  <a:cubicBezTo>
                    <a:pt x="17680" y="5217"/>
                    <a:pt x="17693" y="5232"/>
                    <a:pt x="17700" y="5236"/>
                  </a:cubicBezTo>
                  <a:cubicBezTo>
                    <a:pt x="17706" y="5240"/>
                    <a:pt x="17718" y="5249"/>
                    <a:pt x="17725" y="5249"/>
                  </a:cubicBezTo>
                  <a:cubicBezTo>
                    <a:pt x="17733" y="5250"/>
                    <a:pt x="17750" y="5243"/>
                    <a:pt x="17756" y="5238"/>
                  </a:cubicBezTo>
                  <a:cubicBezTo>
                    <a:pt x="17760" y="5234"/>
                    <a:pt x="17764" y="5221"/>
                    <a:pt x="17768" y="5216"/>
                  </a:cubicBezTo>
                  <a:cubicBezTo>
                    <a:pt x="17772" y="5211"/>
                    <a:pt x="17779" y="5200"/>
                    <a:pt x="17784" y="5198"/>
                  </a:cubicBezTo>
                  <a:cubicBezTo>
                    <a:pt x="17793" y="5194"/>
                    <a:pt x="17815" y="5202"/>
                    <a:pt x="17825" y="5200"/>
                  </a:cubicBezTo>
                  <a:cubicBezTo>
                    <a:pt x="17832" y="5199"/>
                    <a:pt x="17846" y="5194"/>
                    <a:pt x="17851" y="5188"/>
                  </a:cubicBezTo>
                  <a:cubicBezTo>
                    <a:pt x="17857" y="5181"/>
                    <a:pt x="17858" y="5159"/>
                    <a:pt x="17863" y="5152"/>
                  </a:cubicBezTo>
                  <a:cubicBezTo>
                    <a:pt x="17868" y="5145"/>
                    <a:pt x="17883" y="5134"/>
                    <a:pt x="17891" y="5133"/>
                  </a:cubicBezTo>
                  <a:cubicBezTo>
                    <a:pt x="17902" y="5130"/>
                    <a:pt x="17926" y="5138"/>
                    <a:pt x="17937" y="5144"/>
                  </a:cubicBezTo>
                  <a:cubicBezTo>
                    <a:pt x="17946" y="5148"/>
                    <a:pt x="17964" y="5159"/>
                    <a:pt x="17968" y="5169"/>
                  </a:cubicBezTo>
                  <a:cubicBezTo>
                    <a:pt x="17974" y="5180"/>
                    <a:pt x="17966" y="5207"/>
                    <a:pt x="17971" y="5218"/>
                  </a:cubicBezTo>
                  <a:cubicBezTo>
                    <a:pt x="17976" y="5227"/>
                    <a:pt x="17993" y="5242"/>
                    <a:pt x="18003" y="5243"/>
                  </a:cubicBezTo>
                  <a:cubicBezTo>
                    <a:pt x="18011" y="5245"/>
                    <a:pt x="18027" y="5231"/>
                    <a:pt x="18035" y="5233"/>
                  </a:cubicBezTo>
                  <a:cubicBezTo>
                    <a:pt x="18044" y="5234"/>
                    <a:pt x="18053" y="5258"/>
                    <a:pt x="18062" y="5258"/>
                  </a:cubicBezTo>
                  <a:cubicBezTo>
                    <a:pt x="18069" y="5258"/>
                    <a:pt x="18077" y="5240"/>
                    <a:pt x="18084" y="5236"/>
                  </a:cubicBezTo>
                  <a:cubicBezTo>
                    <a:pt x="18090" y="5233"/>
                    <a:pt x="18104" y="5229"/>
                    <a:pt x="18110" y="5231"/>
                  </a:cubicBezTo>
                  <a:cubicBezTo>
                    <a:pt x="18118" y="5234"/>
                    <a:pt x="18125" y="5252"/>
                    <a:pt x="18132" y="5256"/>
                  </a:cubicBezTo>
                  <a:cubicBezTo>
                    <a:pt x="18147" y="5265"/>
                    <a:pt x="18183" y="5267"/>
                    <a:pt x="18200" y="5268"/>
                  </a:cubicBezTo>
                  <a:cubicBezTo>
                    <a:pt x="18217" y="5268"/>
                    <a:pt x="18249" y="5261"/>
                    <a:pt x="18265" y="5258"/>
                  </a:cubicBezTo>
                  <a:cubicBezTo>
                    <a:pt x="18275" y="5257"/>
                    <a:pt x="18295" y="5259"/>
                    <a:pt x="18304" y="5254"/>
                  </a:cubicBezTo>
                  <a:cubicBezTo>
                    <a:pt x="18312" y="5249"/>
                    <a:pt x="18319" y="5228"/>
                    <a:pt x="18327" y="5223"/>
                  </a:cubicBezTo>
                  <a:cubicBezTo>
                    <a:pt x="18332" y="5220"/>
                    <a:pt x="18345" y="5219"/>
                    <a:pt x="18351" y="5220"/>
                  </a:cubicBezTo>
                  <a:cubicBezTo>
                    <a:pt x="18364" y="5222"/>
                    <a:pt x="18388" y="5247"/>
                    <a:pt x="18398" y="5240"/>
                  </a:cubicBezTo>
                  <a:cubicBezTo>
                    <a:pt x="18409" y="5232"/>
                    <a:pt x="18390" y="5195"/>
                    <a:pt x="18397" y="5183"/>
                  </a:cubicBezTo>
                  <a:cubicBezTo>
                    <a:pt x="18402" y="5177"/>
                    <a:pt x="18420" y="5177"/>
                    <a:pt x="18426" y="5173"/>
                  </a:cubicBezTo>
                  <a:cubicBezTo>
                    <a:pt x="18435" y="5168"/>
                    <a:pt x="18450" y="5154"/>
                    <a:pt x="18454" y="5144"/>
                  </a:cubicBezTo>
                  <a:cubicBezTo>
                    <a:pt x="18457" y="5135"/>
                    <a:pt x="18450" y="5113"/>
                    <a:pt x="18452" y="5102"/>
                  </a:cubicBezTo>
                  <a:cubicBezTo>
                    <a:pt x="18453" y="5090"/>
                    <a:pt x="18459" y="5066"/>
                    <a:pt x="18467" y="5059"/>
                  </a:cubicBezTo>
                  <a:cubicBezTo>
                    <a:pt x="18474" y="5052"/>
                    <a:pt x="18494" y="5048"/>
                    <a:pt x="18503" y="5049"/>
                  </a:cubicBezTo>
                  <a:cubicBezTo>
                    <a:pt x="18512" y="5050"/>
                    <a:pt x="18527" y="5061"/>
                    <a:pt x="18534" y="5066"/>
                  </a:cubicBezTo>
                  <a:cubicBezTo>
                    <a:pt x="18546" y="5073"/>
                    <a:pt x="18565" y="5096"/>
                    <a:pt x="18578" y="5100"/>
                  </a:cubicBezTo>
                  <a:cubicBezTo>
                    <a:pt x="18585" y="5103"/>
                    <a:pt x="18601" y="5099"/>
                    <a:pt x="18608" y="5100"/>
                  </a:cubicBezTo>
                  <a:cubicBezTo>
                    <a:pt x="18619" y="5102"/>
                    <a:pt x="18641" y="5108"/>
                    <a:pt x="18651" y="5113"/>
                  </a:cubicBezTo>
                  <a:cubicBezTo>
                    <a:pt x="18663" y="5120"/>
                    <a:pt x="18684" y="5141"/>
                    <a:pt x="18695" y="5151"/>
                  </a:cubicBezTo>
                  <a:cubicBezTo>
                    <a:pt x="18702" y="5158"/>
                    <a:pt x="18712" y="5176"/>
                    <a:pt x="18720" y="5180"/>
                  </a:cubicBezTo>
                  <a:cubicBezTo>
                    <a:pt x="18730" y="5184"/>
                    <a:pt x="18753" y="5176"/>
                    <a:pt x="18761" y="5182"/>
                  </a:cubicBezTo>
                  <a:cubicBezTo>
                    <a:pt x="18772" y="5191"/>
                    <a:pt x="18771" y="5225"/>
                    <a:pt x="18780" y="5235"/>
                  </a:cubicBezTo>
                  <a:cubicBezTo>
                    <a:pt x="18786" y="5241"/>
                    <a:pt x="18802" y="5248"/>
                    <a:pt x="18810" y="5248"/>
                  </a:cubicBezTo>
                  <a:cubicBezTo>
                    <a:pt x="18820" y="5249"/>
                    <a:pt x="18838" y="5237"/>
                    <a:pt x="18847" y="5236"/>
                  </a:cubicBezTo>
                  <a:cubicBezTo>
                    <a:pt x="18859" y="5235"/>
                    <a:pt x="18884" y="5233"/>
                    <a:pt x="18894" y="5239"/>
                  </a:cubicBezTo>
                  <a:cubicBezTo>
                    <a:pt x="18905" y="5246"/>
                    <a:pt x="18913" y="5275"/>
                    <a:pt x="18921" y="5286"/>
                  </a:cubicBezTo>
                  <a:cubicBezTo>
                    <a:pt x="18925" y="5293"/>
                    <a:pt x="18937" y="5307"/>
                    <a:pt x="18943" y="5313"/>
                  </a:cubicBezTo>
                  <a:cubicBezTo>
                    <a:pt x="18950" y="5320"/>
                    <a:pt x="18968" y="5330"/>
                    <a:pt x="18973" y="5338"/>
                  </a:cubicBezTo>
                  <a:cubicBezTo>
                    <a:pt x="18982" y="5350"/>
                    <a:pt x="18983" y="5381"/>
                    <a:pt x="18993" y="5392"/>
                  </a:cubicBezTo>
                  <a:cubicBezTo>
                    <a:pt x="19000" y="5399"/>
                    <a:pt x="19022" y="5401"/>
                    <a:pt x="19030" y="5407"/>
                  </a:cubicBezTo>
                  <a:cubicBezTo>
                    <a:pt x="19038" y="5414"/>
                    <a:pt x="19045" y="5437"/>
                    <a:pt x="19053" y="5445"/>
                  </a:cubicBezTo>
                  <a:cubicBezTo>
                    <a:pt x="19062" y="5454"/>
                    <a:pt x="19084" y="5470"/>
                    <a:pt x="19096" y="5473"/>
                  </a:cubicBezTo>
                  <a:cubicBezTo>
                    <a:pt x="19107" y="5476"/>
                    <a:pt x="19133" y="5475"/>
                    <a:pt x="19142" y="5467"/>
                  </a:cubicBezTo>
                  <a:cubicBezTo>
                    <a:pt x="19147" y="5463"/>
                    <a:pt x="19146" y="5445"/>
                    <a:pt x="19152" y="5441"/>
                  </a:cubicBezTo>
                  <a:cubicBezTo>
                    <a:pt x="19159" y="5437"/>
                    <a:pt x="19177" y="5450"/>
                    <a:pt x="19185" y="5450"/>
                  </a:cubicBezTo>
                  <a:cubicBezTo>
                    <a:pt x="19196" y="5449"/>
                    <a:pt x="19214" y="5431"/>
                    <a:pt x="19224" y="5434"/>
                  </a:cubicBezTo>
                  <a:cubicBezTo>
                    <a:pt x="19235" y="5437"/>
                    <a:pt x="19246" y="5459"/>
                    <a:pt x="19253" y="5467"/>
                  </a:cubicBezTo>
                  <a:cubicBezTo>
                    <a:pt x="19259" y="5473"/>
                    <a:pt x="19271" y="5484"/>
                    <a:pt x="19276" y="5491"/>
                  </a:cubicBezTo>
                  <a:cubicBezTo>
                    <a:pt x="19281" y="5498"/>
                    <a:pt x="19283" y="5519"/>
                    <a:pt x="19291" y="5525"/>
                  </a:cubicBezTo>
                  <a:cubicBezTo>
                    <a:pt x="19296" y="5529"/>
                    <a:pt x="19312" y="5527"/>
                    <a:pt x="19318" y="5530"/>
                  </a:cubicBezTo>
                  <a:cubicBezTo>
                    <a:pt x="19325" y="5534"/>
                    <a:pt x="19332" y="5550"/>
                    <a:pt x="19338" y="5555"/>
                  </a:cubicBezTo>
                  <a:cubicBezTo>
                    <a:pt x="19344" y="5561"/>
                    <a:pt x="19358" y="5575"/>
                    <a:pt x="19366" y="5574"/>
                  </a:cubicBezTo>
                  <a:cubicBezTo>
                    <a:pt x="19373" y="5573"/>
                    <a:pt x="19378" y="5555"/>
                    <a:pt x="19385" y="5552"/>
                  </a:cubicBezTo>
                  <a:cubicBezTo>
                    <a:pt x="19395" y="5548"/>
                    <a:pt x="19418" y="5548"/>
                    <a:pt x="19428" y="5552"/>
                  </a:cubicBezTo>
                  <a:cubicBezTo>
                    <a:pt x="19440" y="5558"/>
                    <a:pt x="19450" y="5595"/>
                    <a:pt x="19464" y="5595"/>
                  </a:cubicBezTo>
                  <a:cubicBezTo>
                    <a:pt x="19469" y="5595"/>
                    <a:pt x="19472" y="5579"/>
                    <a:pt x="19477" y="5578"/>
                  </a:cubicBezTo>
                  <a:cubicBezTo>
                    <a:pt x="19486" y="5576"/>
                    <a:pt x="19501" y="5597"/>
                    <a:pt x="19510" y="5597"/>
                  </a:cubicBezTo>
                  <a:cubicBezTo>
                    <a:pt x="19517" y="5597"/>
                    <a:pt x="19529" y="5581"/>
                    <a:pt x="19537" y="5583"/>
                  </a:cubicBezTo>
                  <a:cubicBezTo>
                    <a:pt x="19546" y="5585"/>
                    <a:pt x="19552" y="5608"/>
                    <a:pt x="19559" y="5614"/>
                  </a:cubicBezTo>
                  <a:cubicBezTo>
                    <a:pt x="19571" y="5625"/>
                    <a:pt x="19604" y="5634"/>
                    <a:pt x="19614" y="5646"/>
                  </a:cubicBezTo>
                  <a:cubicBezTo>
                    <a:pt x="19620" y="5653"/>
                    <a:pt x="19621" y="5673"/>
                    <a:pt x="19628" y="5680"/>
                  </a:cubicBezTo>
                  <a:cubicBezTo>
                    <a:pt x="19635" y="5688"/>
                    <a:pt x="19655" y="5702"/>
                    <a:pt x="19666" y="5700"/>
                  </a:cubicBezTo>
                  <a:cubicBezTo>
                    <a:pt x="19674" y="5699"/>
                    <a:pt x="19683" y="5684"/>
                    <a:pt x="19690" y="5675"/>
                  </a:cubicBezTo>
                  <a:cubicBezTo>
                    <a:pt x="19691" y="5674"/>
                    <a:pt x="19692" y="5672"/>
                    <a:pt x="19693" y="5671"/>
                  </a:cubicBezTo>
                  <a:cubicBezTo>
                    <a:pt x="19699" y="5663"/>
                    <a:pt x="19708" y="5644"/>
                    <a:pt x="19716" y="5638"/>
                  </a:cubicBezTo>
                  <a:cubicBezTo>
                    <a:pt x="19724" y="5634"/>
                    <a:pt x="19746" y="5628"/>
                    <a:pt x="19753" y="5634"/>
                  </a:cubicBezTo>
                  <a:cubicBezTo>
                    <a:pt x="19757" y="5638"/>
                    <a:pt x="19756" y="5653"/>
                    <a:pt x="19756" y="5659"/>
                  </a:cubicBezTo>
                  <a:cubicBezTo>
                    <a:pt x="19755" y="5667"/>
                    <a:pt x="19746" y="5682"/>
                    <a:pt x="19747" y="5690"/>
                  </a:cubicBezTo>
                  <a:cubicBezTo>
                    <a:pt x="19747" y="5701"/>
                    <a:pt x="19756" y="5721"/>
                    <a:pt x="19763" y="5727"/>
                  </a:cubicBezTo>
                  <a:cubicBezTo>
                    <a:pt x="19770" y="5733"/>
                    <a:pt x="19791" y="5732"/>
                    <a:pt x="19798" y="5737"/>
                  </a:cubicBezTo>
                  <a:cubicBezTo>
                    <a:pt x="19804" y="5742"/>
                    <a:pt x="19808" y="5758"/>
                    <a:pt x="19813" y="5764"/>
                  </a:cubicBezTo>
                  <a:cubicBezTo>
                    <a:pt x="19820" y="5773"/>
                    <a:pt x="19835" y="5791"/>
                    <a:pt x="19846" y="5791"/>
                  </a:cubicBezTo>
                  <a:cubicBezTo>
                    <a:pt x="19855" y="5791"/>
                    <a:pt x="19866" y="5762"/>
                    <a:pt x="19875" y="5765"/>
                  </a:cubicBezTo>
                  <a:cubicBezTo>
                    <a:pt x="19886" y="5769"/>
                    <a:pt x="19878" y="5805"/>
                    <a:pt x="19887" y="5811"/>
                  </a:cubicBezTo>
                  <a:cubicBezTo>
                    <a:pt x="19894" y="5817"/>
                    <a:pt x="19914" y="5813"/>
                    <a:pt x="19921" y="5808"/>
                  </a:cubicBezTo>
                  <a:cubicBezTo>
                    <a:pt x="19930" y="5804"/>
                    <a:pt x="19937" y="5776"/>
                    <a:pt x="19947" y="5777"/>
                  </a:cubicBezTo>
                  <a:cubicBezTo>
                    <a:pt x="19955" y="5779"/>
                    <a:pt x="19953" y="5806"/>
                    <a:pt x="19960" y="5810"/>
                  </a:cubicBezTo>
                  <a:cubicBezTo>
                    <a:pt x="19969" y="5814"/>
                    <a:pt x="19990" y="5805"/>
                    <a:pt x="19997" y="5799"/>
                  </a:cubicBezTo>
                  <a:cubicBezTo>
                    <a:pt x="20003" y="5794"/>
                    <a:pt x="20006" y="5777"/>
                    <a:pt x="20011" y="5772"/>
                  </a:cubicBezTo>
                  <a:cubicBezTo>
                    <a:pt x="20016" y="5766"/>
                    <a:pt x="20029" y="5756"/>
                    <a:pt x="20036" y="5754"/>
                  </a:cubicBezTo>
                  <a:cubicBezTo>
                    <a:pt x="20047" y="5751"/>
                    <a:pt x="20070" y="5751"/>
                    <a:pt x="20080" y="5756"/>
                  </a:cubicBezTo>
                  <a:cubicBezTo>
                    <a:pt x="20090" y="5761"/>
                    <a:pt x="20100" y="5788"/>
                    <a:pt x="20110" y="5790"/>
                  </a:cubicBezTo>
                  <a:cubicBezTo>
                    <a:pt x="20123" y="5793"/>
                    <a:pt x="20151" y="5781"/>
                    <a:pt x="20159" y="5771"/>
                  </a:cubicBezTo>
                  <a:cubicBezTo>
                    <a:pt x="20164" y="5763"/>
                    <a:pt x="20160" y="5741"/>
                    <a:pt x="20164" y="5733"/>
                  </a:cubicBezTo>
                  <a:cubicBezTo>
                    <a:pt x="20169" y="5723"/>
                    <a:pt x="20187" y="5707"/>
                    <a:pt x="20197" y="5705"/>
                  </a:cubicBezTo>
                  <a:cubicBezTo>
                    <a:pt x="20206" y="5703"/>
                    <a:pt x="20224" y="5710"/>
                    <a:pt x="20231" y="5715"/>
                  </a:cubicBezTo>
                  <a:cubicBezTo>
                    <a:pt x="20241" y="5722"/>
                    <a:pt x="20250" y="5747"/>
                    <a:pt x="20258" y="5756"/>
                  </a:cubicBezTo>
                  <a:cubicBezTo>
                    <a:pt x="20263" y="5762"/>
                    <a:pt x="20274" y="5776"/>
                    <a:pt x="20282" y="5776"/>
                  </a:cubicBezTo>
                  <a:cubicBezTo>
                    <a:pt x="20291" y="5777"/>
                    <a:pt x="20305" y="5765"/>
                    <a:pt x="20312" y="5759"/>
                  </a:cubicBezTo>
                  <a:cubicBezTo>
                    <a:pt x="20318" y="5752"/>
                    <a:pt x="20325" y="5733"/>
                    <a:pt x="20333" y="5728"/>
                  </a:cubicBezTo>
                  <a:cubicBezTo>
                    <a:pt x="20340" y="5725"/>
                    <a:pt x="20358" y="5723"/>
                    <a:pt x="20364" y="5728"/>
                  </a:cubicBezTo>
                  <a:cubicBezTo>
                    <a:pt x="20373" y="5735"/>
                    <a:pt x="20370" y="5764"/>
                    <a:pt x="20378" y="5771"/>
                  </a:cubicBezTo>
                  <a:cubicBezTo>
                    <a:pt x="20385" y="5776"/>
                    <a:pt x="20412" y="5772"/>
                    <a:pt x="20412" y="5772"/>
                  </a:cubicBezTo>
                  <a:lnTo>
                    <a:pt x="20478" y="6865"/>
                  </a:lnTo>
                  <a:lnTo>
                    <a:pt x="20601" y="8900"/>
                  </a:lnTo>
                  <a:cubicBezTo>
                    <a:pt x="20601" y="8900"/>
                    <a:pt x="20611" y="8925"/>
                    <a:pt x="20618" y="8930"/>
                  </a:cubicBezTo>
                  <a:cubicBezTo>
                    <a:pt x="20626" y="8937"/>
                    <a:pt x="20647" y="8938"/>
                    <a:pt x="20655" y="8944"/>
                  </a:cubicBezTo>
                  <a:cubicBezTo>
                    <a:pt x="20663" y="8951"/>
                    <a:pt x="20672" y="8971"/>
                    <a:pt x="20677" y="8981"/>
                  </a:cubicBezTo>
                  <a:cubicBezTo>
                    <a:pt x="20687" y="8997"/>
                    <a:pt x="20703" y="9030"/>
                    <a:pt x="20713" y="9046"/>
                  </a:cubicBezTo>
                  <a:cubicBezTo>
                    <a:pt x="20719" y="9057"/>
                    <a:pt x="20731" y="9079"/>
                    <a:pt x="20742" y="9085"/>
                  </a:cubicBezTo>
                  <a:cubicBezTo>
                    <a:pt x="20752" y="9092"/>
                    <a:pt x="20779" y="9090"/>
                    <a:pt x="20789" y="9096"/>
                  </a:cubicBezTo>
                  <a:cubicBezTo>
                    <a:pt x="20799" y="9101"/>
                    <a:pt x="20812" y="9121"/>
                    <a:pt x="20821" y="9128"/>
                  </a:cubicBezTo>
                  <a:cubicBezTo>
                    <a:pt x="20828" y="9133"/>
                    <a:pt x="20846" y="9135"/>
                    <a:pt x="20852" y="9141"/>
                  </a:cubicBezTo>
                  <a:cubicBezTo>
                    <a:pt x="20860" y="9150"/>
                    <a:pt x="20864" y="9176"/>
                    <a:pt x="20871" y="9187"/>
                  </a:cubicBezTo>
                  <a:cubicBezTo>
                    <a:pt x="20876" y="9195"/>
                    <a:pt x="20893" y="9207"/>
                    <a:pt x="20895" y="9217"/>
                  </a:cubicBezTo>
                  <a:cubicBezTo>
                    <a:pt x="20898" y="9226"/>
                    <a:pt x="20886" y="9246"/>
                    <a:pt x="20887" y="9256"/>
                  </a:cubicBezTo>
                  <a:cubicBezTo>
                    <a:pt x="20889" y="9264"/>
                    <a:pt x="20897" y="9278"/>
                    <a:pt x="20902" y="9283"/>
                  </a:cubicBezTo>
                  <a:cubicBezTo>
                    <a:pt x="20911" y="9290"/>
                    <a:pt x="20933" y="9290"/>
                    <a:pt x="20941" y="9295"/>
                  </a:cubicBezTo>
                  <a:cubicBezTo>
                    <a:pt x="20951" y="9301"/>
                    <a:pt x="20966" y="9317"/>
                    <a:pt x="20971" y="9326"/>
                  </a:cubicBezTo>
                  <a:cubicBezTo>
                    <a:pt x="20977" y="9337"/>
                    <a:pt x="20983" y="9361"/>
                    <a:pt x="20984" y="9373"/>
                  </a:cubicBezTo>
                  <a:cubicBezTo>
                    <a:pt x="20985" y="9383"/>
                    <a:pt x="20978" y="9406"/>
                    <a:pt x="20983" y="9415"/>
                  </a:cubicBezTo>
                  <a:cubicBezTo>
                    <a:pt x="20986" y="9422"/>
                    <a:pt x="21004" y="9428"/>
                    <a:pt x="21009" y="9435"/>
                  </a:cubicBezTo>
                  <a:cubicBezTo>
                    <a:pt x="21016" y="9445"/>
                    <a:pt x="21019" y="9474"/>
                    <a:pt x="21024" y="9487"/>
                  </a:cubicBezTo>
                  <a:cubicBezTo>
                    <a:pt x="21028" y="9494"/>
                    <a:pt x="21042" y="9506"/>
                    <a:pt x="21044" y="9514"/>
                  </a:cubicBezTo>
                  <a:cubicBezTo>
                    <a:pt x="21045" y="9524"/>
                    <a:pt x="21037" y="9544"/>
                    <a:pt x="21031" y="9551"/>
                  </a:cubicBezTo>
                  <a:cubicBezTo>
                    <a:pt x="21026" y="9556"/>
                    <a:pt x="21010" y="9557"/>
                    <a:pt x="21005" y="9562"/>
                  </a:cubicBezTo>
                  <a:cubicBezTo>
                    <a:pt x="21002" y="9567"/>
                    <a:pt x="20999" y="9580"/>
                    <a:pt x="21001" y="9587"/>
                  </a:cubicBezTo>
                  <a:cubicBezTo>
                    <a:pt x="21003" y="9596"/>
                    <a:pt x="21019" y="9608"/>
                    <a:pt x="21022" y="9616"/>
                  </a:cubicBezTo>
                  <a:cubicBezTo>
                    <a:pt x="21027" y="9627"/>
                    <a:pt x="21032" y="9651"/>
                    <a:pt x="21028" y="9661"/>
                  </a:cubicBezTo>
                  <a:cubicBezTo>
                    <a:pt x="21025" y="9670"/>
                    <a:pt x="21006" y="9678"/>
                    <a:pt x="21001" y="9686"/>
                  </a:cubicBezTo>
                  <a:cubicBezTo>
                    <a:pt x="20996" y="9693"/>
                    <a:pt x="20992" y="9710"/>
                    <a:pt x="20993" y="9719"/>
                  </a:cubicBezTo>
                  <a:cubicBezTo>
                    <a:pt x="20994" y="9727"/>
                    <a:pt x="21005" y="9740"/>
                    <a:pt x="21008" y="9748"/>
                  </a:cubicBezTo>
                  <a:cubicBezTo>
                    <a:pt x="21012" y="9759"/>
                    <a:pt x="21012" y="9784"/>
                    <a:pt x="21019" y="9795"/>
                  </a:cubicBezTo>
                  <a:cubicBezTo>
                    <a:pt x="21024" y="9803"/>
                    <a:pt x="21041" y="9813"/>
                    <a:pt x="21048" y="9820"/>
                  </a:cubicBezTo>
                  <a:cubicBezTo>
                    <a:pt x="21056" y="9829"/>
                    <a:pt x="21065" y="9853"/>
                    <a:pt x="21075" y="9858"/>
                  </a:cubicBezTo>
                  <a:cubicBezTo>
                    <a:pt x="21085" y="9862"/>
                    <a:pt x="21108" y="9854"/>
                    <a:pt x="21118" y="9853"/>
                  </a:cubicBezTo>
                  <a:cubicBezTo>
                    <a:pt x="21126" y="9853"/>
                    <a:pt x="21142" y="9851"/>
                    <a:pt x="21149" y="9854"/>
                  </a:cubicBezTo>
                  <a:cubicBezTo>
                    <a:pt x="21159" y="9859"/>
                    <a:pt x="21180" y="9885"/>
                    <a:pt x="21181" y="9888"/>
                  </a:cubicBezTo>
                  <a:cubicBezTo>
                    <a:pt x="21183" y="9891"/>
                    <a:pt x="21180" y="9928"/>
                    <a:pt x="21174" y="9940"/>
                  </a:cubicBezTo>
                  <a:cubicBezTo>
                    <a:pt x="21170" y="9947"/>
                    <a:pt x="21151" y="9955"/>
                    <a:pt x="21151" y="9963"/>
                  </a:cubicBezTo>
                  <a:cubicBezTo>
                    <a:pt x="21151" y="9973"/>
                    <a:pt x="21168" y="9985"/>
                    <a:pt x="21176" y="9990"/>
                  </a:cubicBezTo>
                  <a:cubicBezTo>
                    <a:pt x="21183" y="9995"/>
                    <a:pt x="21202" y="9996"/>
                    <a:pt x="21209" y="10001"/>
                  </a:cubicBezTo>
                  <a:cubicBezTo>
                    <a:pt x="21216" y="10006"/>
                    <a:pt x="21226" y="10021"/>
                    <a:pt x="21230" y="10029"/>
                  </a:cubicBezTo>
                  <a:cubicBezTo>
                    <a:pt x="21233" y="10038"/>
                    <a:pt x="21226" y="10061"/>
                    <a:pt x="21232" y="10069"/>
                  </a:cubicBezTo>
                  <a:cubicBezTo>
                    <a:pt x="21236" y="10075"/>
                    <a:pt x="21255" y="10075"/>
                    <a:pt x="21261" y="10080"/>
                  </a:cubicBezTo>
                  <a:cubicBezTo>
                    <a:pt x="21270" y="10085"/>
                    <a:pt x="21286" y="10100"/>
                    <a:pt x="21290" y="10109"/>
                  </a:cubicBezTo>
                  <a:cubicBezTo>
                    <a:pt x="21292" y="10115"/>
                    <a:pt x="21287" y="10127"/>
                    <a:pt x="21288" y="10132"/>
                  </a:cubicBezTo>
                  <a:cubicBezTo>
                    <a:pt x="21291" y="10142"/>
                    <a:pt x="21305" y="10158"/>
                    <a:pt x="21306" y="10168"/>
                  </a:cubicBezTo>
                  <a:cubicBezTo>
                    <a:pt x="21307" y="10181"/>
                    <a:pt x="21298" y="10206"/>
                    <a:pt x="21293" y="10218"/>
                  </a:cubicBezTo>
                  <a:cubicBezTo>
                    <a:pt x="21290" y="10225"/>
                    <a:pt x="21279" y="10235"/>
                    <a:pt x="21277" y="10243"/>
                  </a:cubicBezTo>
                  <a:cubicBezTo>
                    <a:pt x="21273" y="10253"/>
                    <a:pt x="21268" y="10278"/>
                    <a:pt x="21274" y="10288"/>
                  </a:cubicBezTo>
                  <a:cubicBezTo>
                    <a:pt x="21278" y="10295"/>
                    <a:pt x="21296" y="10296"/>
                    <a:pt x="21302" y="10300"/>
                  </a:cubicBezTo>
                  <a:cubicBezTo>
                    <a:pt x="21308" y="10305"/>
                    <a:pt x="21316" y="10318"/>
                    <a:pt x="21321" y="10324"/>
                  </a:cubicBezTo>
                  <a:cubicBezTo>
                    <a:pt x="21327" y="10331"/>
                    <a:pt x="21338" y="10349"/>
                    <a:pt x="21347" y="10353"/>
                  </a:cubicBezTo>
                  <a:cubicBezTo>
                    <a:pt x="21358" y="10358"/>
                    <a:pt x="21385" y="10340"/>
                    <a:pt x="21394" y="10348"/>
                  </a:cubicBezTo>
                  <a:cubicBezTo>
                    <a:pt x="21404" y="10357"/>
                    <a:pt x="21396" y="10389"/>
                    <a:pt x="21400" y="10402"/>
                  </a:cubicBezTo>
                  <a:cubicBezTo>
                    <a:pt x="21404" y="10413"/>
                    <a:pt x="21422" y="10431"/>
                    <a:pt x="21426" y="10443"/>
                  </a:cubicBezTo>
                  <a:cubicBezTo>
                    <a:pt x="21429" y="10458"/>
                    <a:pt x="21423" y="10489"/>
                    <a:pt x="21425" y="10504"/>
                  </a:cubicBezTo>
                  <a:cubicBezTo>
                    <a:pt x="21426" y="10514"/>
                    <a:pt x="21431" y="10536"/>
                    <a:pt x="21438" y="10544"/>
                  </a:cubicBezTo>
                  <a:cubicBezTo>
                    <a:pt x="21445" y="10552"/>
                    <a:pt x="21465" y="10566"/>
                    <a:pt x="21475" y="10563"/>
                  </a:cubicBezTo>
                  <a:cubicBezTo>
                    <a:pt x="21483" y="10561"/>
                    <a:pt x="21491" y="10542"/>
                    <a:pt x="21496" y="10534"/>
                  </a:cubicBezTo>
                  <a:cubicBezTo>
                    <a:pt x="21501" y="10526"/>
                    <a:pt x="21505" y="10506"/>
                    <a:pt x="21513" y="10501"/>
                  </a:cubicBezTo>
                  <a:cubicBezTo>
                    <a:pt x="21518" y="10497"/>
                    <a:pt x="21532" y="10493"/>
                    <a:pt x="21537" y="10497"/>
                  </a:cubicBezTo>
                  <a:cubicBezTo>
                    <a:pt x="21551" y="10507"/>
                    <a:pt x="21553" y="10548"/>
                    <a:pt x="21551" y="10565"/>
                  </a:cubicBezTo>
                  <a:cubicBezTo>
                    <a:pt x="21549" y="10577"/>
                    <a:pt x="21528" y="10595"/>
                    <a:pt x="21529" y="10607"/>
                  </a:cubicBezTo>
                  <a:cubicBezTo>
                    <a:pt x="21529" y="10617"/>
                    <a:pt x="21550" y="10631"/>
                    <a:pt x="21549" y="10641"/>
                  </a:cubicBezTo>
                  <a:cubicBezTo>
                    <a:pt x="21549" y="10653"/>
                    <a:pt x="21524" y="10667"/>
                    <a:pt x="21522" y="10679"/>
                  </a:cubicBezTo>
                  <a:cubicBezTo>
                    <a:pt x="21520" y="10689"/>
                    <a:pt x="21528" y="10708"/>
                    <a:pt x="21533" y="10717"/>
                  </a:cubicBezTo>
                  <a:cubicBezTo>
                    <a:pt x="21537" y="10726"/>
                    <a:pt x="21553" y="10738"/>
                    <a:pt x="21559" y="10746"/>
                  </a:cubicBezTo>
                  <a:cubicBezTo>
                    <a:pt x="21566" y="10757"/>
                    <a:pt x="21579" y="10780"/>
                    <a:pt x="21582" y="10792"/>
                  </a:cubicBezTo>
                  <a:cubicBezTo>
                    <a:pt x="21585" y="10803"/>
                    <a:pt x="21589" y="10827"/>
                    <a:pt x="21585" y="10838"/>
                  </a:cubicBezTo>
                  <a:cubicBezTo>
                    <a:pt x="21577" y="10856"/>
                    <a:pt x="21540" y="10875"/>
                    <a:pt x="21527" y="10889"/>
                  </a:cubicBezTo>
                  <a:cubicBezTo>
                    <a:pt x="21521" y="10895"/>
                    <a:pt x="21509" y="10907"/>
                    <a:pt x="21508" y="10915"/>
                  </a:cubicBezTo>
                  <a:cubicBezTo>
                    <a:pt x="21507" y="10925"/>
                    <a:pt x="21514" y="10945"/>
                    <a:pt x="21521" y="10952"/>
                  </a:cubicBezTo>
                  <a:cubicBezTo>
                    <a:pt x="21528" y="10959"/>
                    <a:pt x="21550" y="10957"/>
                    <a:pt x="21558" y="10962"/>
                  </a:cubicBezTo>
                  <a:cubicBezTo>
                    <a:pt x="21569" y="10969"/>
                    <a:pt x="21588" y="10988"/>
                    <a:pt x="21592" y="11000"/>
                  </a:cubicBezTo>
                  <a:cubicBezTo>
                    <a:pt x="21596" y="11011"/>
                    <a:pt x="21598" y="11037"/>
                    <a:pt x="21592" y="11046"/>
                  </a:cubicBezTo>
                  <a:cubicBezTo>
                    <a:pt x="21586" y="11054"/>
                    <a:pt x="21563" y="11054"/>
                    <a:pt x="21555" y="11060"/>
                  </a:cubicBezTo>
                  <a:cubicBezTo>
                    <a:pt x="21547" y="11065"/>
                    <a:pt x="21532" y="11079"/>
                    <a:pt x="21528" y="11088"/>
                  </a:cubicBezTo>
                  <a:cubicBezTo>
                    <a:pt x="21523" y="11101"/>
                    <a:pt x="21527" y="11131"/>
                    <a:pt x="21529" y="11145"/>
                  </a:cubicBezTo>
                  <a:cubicBezTo>
                    <a:pt x="21531" y="11159"/>
                    <a:pt x="21542" y="11184"/>
                    <a:pt x="21544" y="11197"/>
                  </a:cubicBezTo>
                  <a:cubicBezTo>
                    <a:pt x="21546" y="11209"/>
                    <a:pt x="21547" y="11232"/>
                    <a:pt x="21545" y="11243"/>
                  </a:cubicBezTo>
                  <a:cubicBezTo>
                    <a:pt x="21543" y="11254"/>
                    <a:pt x="21534" y="11276"/>
                    <a:pt x="21528" y="11285"/>
                  </a:cubicBezTo>
                  <a:cubicBezTo>
                    <a:pt x="21523" y="11293"/>
                    <a:pt x="21505" y="11302"/>
                    <a:pt x="21501" y="11311"/>
                  </a:cubicBezTo>
                  <a:cubicBezTo>
                    <a:pt x="21496" y="11321"/>
                    <a:pt x="21504" y="11348"/>
                    <a:pt x="21500" y="11359"/>
                  </a:cubicBezTo>
                  <a:cubicBezTo>
                    <a:pt x="21497" y="11366"/>
                    <a:pt x="21485" y="11376"/>
                    <a:pt x="21480" y="11383"/>
                  </a:cubicBezTo>
                  <a:cubicBezTo>
                    <a:pt x="21474" y="11390"/>
                    <a:pt x="21458" y="11404"/>
                    <a:pt x="21456" y="11414"/>
                  </a:cubicBezTo>
                  <a:cubicBezTo>
                    <a:pt x="21455" y="11423"/>
                    <a:pt x="21466" y="11440"/>
                    <a:pt x="21469" y="11449"/>
                  </a:cubicBezTo>
                  <a:cubicBezTo>
                    <a:pt x="21470" y="11457"/>
                    <a:pt x="21472" y="11474"/>
                    <a:pt x="21471" y="11482"/>
                  </a:cubicBezTo>
                  <a:cubicBezTo>
                    <a:pt x="21471" y="11494"/>
                    <a:pt x="21468" y="11518"/>
                    <a:pt x="21462" y="11529"/>
                  </a:cubicBezTo>
                  <a:cubicBezTo>
                    <a:pt x="21457" y="11540"/>
                    <a:pt x="21440" y="11559"/>
                    <a:pt x="21431" y="11565"/>
                  </a:cubicBezTo>
                  <a:cubicBezTo>
                    <a:pt x="21422" y="11572"/>
                    <a:pt x="21399" y="11576"/>
                    <a:pt x="21391" y="11584"/>
                  </a:cubicBezTo>
                  <a:cubicBezTo>
                    <a:pt x="21382" y="11591"/>
                    <a:pt x="21370" y="11613"/>
                    <a:pt x="21367" y="11625"/>
                  </a:cubicBezTo>
                  <a:cubicBezTo>
                    <a:pt x="21365" y="11634"/>
                    <a:pt x="21369" y="11655"/>
                    <a:pt x="21369" y="11665"/>
                  </a:cubicBezTo>
                  <a:cubicBezTo>
                    <a:pt x="21370" y="11676"/>
                    <a:pt x="21378" y="11700"/>
                    <a:pt x="21373" y="11710"/>
                  </a:cubicBezTo>
                  <a:cubicBezTo>
                    <a:pt x="21368" y="11720"/>
                    <a:pt x="21345" y="11727"/>
                    <a:pt x="21336" y="11734"/>
                  </a:cubicBezTo>
                  <a:cubicBezTo>
                    <a:pt x="21329" y="11738"/>
                    <a:pt x="21313" y="11745"/>
                    <a:pt x="21308" y="11752"/>
                  </a:cubicBezTo>
                  <a:cubicBezTo>
                    <a:pt x="21300" y="11765"/>
                    <a:pt x="21297" y="11796"/>
                    <a:pt x="21296" y="11810"/>
                  </a:cubicBezTo>
                  <a:cubicBezTo>
                    <a:pt x="21295" y="11821"/>
                    <a:pt x="21293" y="11843"/>
                    <a:pt x="21297" y="11853"/>
                  </a:cubicBezTo>
                  <a:cubicBezTo>
                    <a:pt x="21301" y="11863"/>
                    <a:pt x="21323" y="11873"/>
                    <a:pt x="21327" y="11883"/>
                  </a:cubicBezTo>
                  <a:cubicBezTo>
                    <a:pt x="21333" y="11898"/>
                    <a:pt x="21323" y="11935"/>
                    <a:pt x="21328" y="11951"/>
                  </a:cubicBezTo>
                  <a:cubicBezTo>
                    <a:pt x="21331" y="11963"/>
                    <a:pt x="21346" y="11984"/>
                    <a:pt x="21351" y="11995"/>
                  </a:cubicBezTo>
                  <a:cubicBezTo>
                    <a:pt x="21356" y="12003"/>
                    <a:pt x="21366" y="12018"/>
                    <a:pt x="21368" y="12027"/>
                  </a:cubicBezTo>
                  <a:cubicBezTo>
                    <a:pt x="21370" y="12035"/>
                    <a:pt x="21372" y="12053"/>
                    <a:pt x="21368" y="12060"/>
                  </a:cubicBezTo>
                  <a:cubicBezTo>
                    <a:pt x="21362" y="12071"/>
                    <a:pt x="21336" y="12078"/>
                    <a:pt x="21327" y="12086"/>
                  </a:cubicBezTo>
                  <a:cubicBezTo>
                    <a:pt x="21311" y="12102"/>
                    <a:pt x="21281" y="12138"/>
                    <a:pt x="21274" y="12160"/>
                  </a:cubicBezTo>
                  <a:cubicBezTo>
                    <a:pt x="21271" y="12173"/>
                    <a:pt x="21279" y="12198"/>
                    <a:pt x="21278" y="12210"/>
                  </a:cubicBezTo>
                  <a:cubicBezTo>
                    <a:pt x="21277" y="12224"/>
                    <a:pt x="21263" y="12251"/>
                    <a:pt x="21267" y="12264"/>
                  </a:cubicBezTo>
                  <a:cubicBezTo>
                    <a:pt x="21271" y="12275"/>
                    <a:pt x="21293" y="12287"/>
                    <a:pt x="21301" y="12295"/>
                  </a:cubicBezTo>
                  <a:cubicBezTo>
                    <a:pt x="21311" y="12306"/>
                    <a:pt x="21333" y="12327"/>
                    <a:pt x="21341" y="12340"/>
                  </a:cubicBezTo>
                  <a:cubicBezTo>
                    <a:pt x="21349" y="12351"/>
                    <a:pt x="21358" y="12376"/>
                    <a:pt x="21363" y="12388"/>
                  </a:cubicBezTo>
                  <a:cubicBezTo>
                    <a:pt x="21368" y="12402"/>
                    <a:pt x="21383" y="12432"/>
                    <a:pt x="21382" y="12447"/>
                  </a:cubicBezTo>
                  <a:cubicBezTo>
                    <a:pt x="21381" y="12468"/>
                    <a:pt x="21350" y="12503"/>
                    <a:pt x="21352" y="12523"/>
                  </a:cubicBezTo>
                  <a:cubicBezTo>
                    <a:pt x="21353" y="12535"/>
                    <a:pt x="21370" y="12552"/>
                    <a:pt x="21377" y="12562"/>
                  </a:cubicBezTo>
                  <a:cubicBezTo>
                    <a:pt x="21386" y="12576"/>
                    <a:pt x="21411" y="12601"/>
                    <a:pt x="21416" y="12617"/>
                  </a:cubicBezTo>
                  <a:cubicBezTo>
                    <a:pt x="21421" y="12637"/>
                    <a:pt x="21418" y="12680"/>
                    <a:pt x="21408" y="12697"/>
                  </a:cubicBezTo>
                  <a:cubicBezTo>
                    <a:pt x="21403" y="12706"/>
                    <a:pt x="21379" y="12712"/>
                    <a:pt x="21373" y="12721"/>
                  </a:cubicBezTo>
                  <a:cubicBezTo>
                    <a:pt x="21368" y="12728"/>
                    <a:pt x="21363" y="12748"/>
                    <a:pt x="21366" y="12756"/>
                  </a:cubicBezTo>
                  <a:cubicBezTo>
                    <a:pt x="21369" y="12766"/>
                    <a:pt x="21391" y="12773"/>
                    <a:pt x="21394" y="12782"/>
                  </a:cubicBezTo>
                  <a:cubicBezTo>
                    <a:pt x="21397" y="12789"/>
                    <a:pt x="21397" y="12805"/>
                    <a:pt x="21394" y="12811"/>
                  </a:cubicBezTo>
                  <a:cubicBezTo>
                    <a:pt x="21390" y="12822"/>
                    <a:pt x="21370" y="12835"/>
                    <a:pt x="21363" y="12843"/>
                  </a:cubicBezTo>
                  <a:cubicBezTo>
                    <a:pt x="21352" y="12856"/>
                    <a:pt x="21334" y="12884"/>
                    <a:pt x="21324" y="12897"/>
                  </a:cubicBezTo>
                  <a:cubicBezTo>
                    <a:pt x="21315" y="12908"/>
                    <a:pt x="21295" y="12928"/>
                    <a:pt x="21287" y="12939"/>
                  </a:cubicBezTo>
                  <a:cubicBezTo>
                    <a:pt x="21275" y="12957"/>
                    <a:pt x="21254" y="12994"/>
                    <a:pt x="21248" y="13015"/>
                  </a:cubicBezTo>
                  <a:cubicBezTo>
                    <a:pt x="21242" y="13034"/>
                    <a:pt x="21244" y="13074"/>
                    <a:pt x="21241" y="13093"/>
                  </a:cubicBezTo>
                  <a:cubicBezTo>
                    <a:pt x="21237" y="13112"/>
                    <a:pt x="21229" y="13152"/>
                    <a:pt x="21220" y="13169"/>
                  </a:cubicBezTo>
                  <a:cubicBezTo>
                    <a:pt x="21208" y="13189"/>
                    <a:pt x="21169" y="13218"/>
                    <a:pt x="21152" y="13235"/>
                  </a:cubicBezTo>
                  <a:cubicBezTo>
                    <a:pt x="21142" y="13247"/>
                    <a:pt x="21125" y="13273"/>
                    <a:pt x="21114" y="13283"/>
                  </a:cubicBezTo>
                  <a:cubicBezTo>
                    <a:pt x="21103" y="13293"/>
                    <a:pt x="21073" y="13304"/>
                    <a:pt x="21066" y="13316"/>
                  </a:cubicBezTo>
                  <a:cubicBezTo>
                    <a:pt x="21058" y="13331"/>
                    <a:pt x="21054" y="13369"/>
                    <a:pt x="21063" y="13383"/>
                  </a:cubicBezTo>
                  <a:cubicBezTo>
                    <a:pt x="21069" y="13394"/>
                    <a:pt x="21098" y="13394"/>
                    <a:pt x="21108" y="13402"/>
                  </a:cubicBezTo>
                  <a:cubicBezTo>
                    <a:pt x="21119" y="13409"/>
                    <a:pt x="21132" y="13433"/>
                    <a:pt x="21140" y="13442"/>
                  </a:cubicBezTo>
                  <a:cubicBezTo>
                    <a:pt x="21155" y="13458"/>
                    <a:pt x="21190" y="13484"/>
                    <a:pt x="21204" y="13502"/>
                  </a:cubicBezTo>
                  <a:cubicBezTo>
                    <a:pt x="21210" y="13511"/>
                    <a:pt x="21221" y="13532"/>
                    <a:pt x="21229" y="13549"/>
                  </a:cubicBezTo>
                  <a:cubicBezTo>
                    <a:pt x="21220" y="13557"/>
                    <a:pt x="21211" y="13565"/>
                    <a:pt x="21204" y="13569"/>
                  </a:cubicBezTo>
                  <a:cubicBezTo>
                    <a:pt x="21188" y="13579"/>
                    <a:pt x="21153" y="13596"/>
                    <a:pt x="21135" y="13600"/>
                  </a:cubicBezTo>
                  <a:cubicBezTo>
                    <a:pt x="21117" y="13603"/>
                    <a:pt x="21081" y="13598"/>
                    <a:pt x="21064" y="13597"/>
                  </a:cubicBezTo>
                  <a:cubicBezTo>
                    <a:pt x="21041" y="13596"/>
                    <a:pt x="20996" y="13589"/>
                    <a:pt x="20973" y="13591"/>
                  </a:cubicBezTo>
                  <a:cubicBezTo>
                    <a:pt x="20947" y="13594"/>
                    <a:pt x="20895" y="13609"/>
                    <a:pt x="20870" y="13619"/>
                  </a:cubicBezTo>
                  <a:cubicBezTo>
                    <a:pt x="20840" y="13631"/>
                    <a:pt x="20783" y="13665"/>
                    <a:pt x="20754" y="13680"/>
                  </a:cubicBezTo>
                  <a:cubicBezTo>
                    <a:pt x="20711" y="13703"/>
                    <a:pt x="20624" y="13748"/>
                    <a:pt x="20582" y="13772"/>
                  </a:cubicBezTo>
                  <a:cubicBezTo>
                    <a:pt x="20545" y="13792"/>
                    <a:pt x="20473" y="13837"/>
                    <a:pt x="20436" y="13856"/>
                  </a:cubicBezTo>
                  <a:cubicBezTo>
                    <a:pt x="20402" y="13874"/>
                    <a:pt x="20332" y="13904"/>
                    <a:pt x="20298" y="13922"/>
                  </a:cubicBezTo>
                  <a:cubicBezTo>
                    <a:pt x="20270" y="13936"/>
                    <a:pt x="20215" y="13969"/>
                    <a:pt x="20187" y="13984"/>
                  </a:cubicBezTo>
                  <a:cubicBezTo>
                    <a:pt x="20155" y="14001"/>
                    <a:pt x="20088" y="14029"/>
                    <a:pt x="20056" y="14046"/>
                  </a:cubicBezTo>
                  <a:cubicBezTo>
                    <a:pt x="20034" y="14059"/>
                    <a:pt x="19991" y="14086"/>
                    <a:pt x="19970" y="14101"/>
                  </a:cubicBezTo>
                  <a:cubicBezTo>
                    <a:pt x="19950" y="14115"/>
                    <a:pt x="19912" y="14147"/>
                    <a:pt x="19893" y="14163"/>
                  </a:cubicBezTo>
                  <a:cubicBezTo>
                    <a:pt x="19880" y="14174"/>
                    <a:pt x="19852" y="14197"/>
                    <a:pt x="19839" y="14209"/>
                  </a:cubicBezTo>
                  <a:cubicBezTo>
                    <a:pt x="19828" y="14218"/>
                    <a:pt x="19805" y="14235"/>
                    <a:pt x="19796" y="14246"/>
                  </a:cubicBezTo>
                  <a:cubicBezTo>
                    <a:pt x="19789" y="14256"/>
                    <a:pt x="19780" y="14282"/>
                    <a:pt x="19773" y="14292"/>
                  </a:cubicBezTo>
                  <a:cubicBezTo>
                    <a:pt x="19767" y="14300"/>
                    <a:pt x="19753" y="14314"/>
                    <a:pt x="19745" y="14318"/>
                  </a:cubicBezTo>
                  <a:cubicBezTo>
                    <a:pt x="19736" y="14322"/>
                    <a:pt x="19717" y="14322"/>
                    <a:pt x="19708" y="14321"/>
                  </a:cubicBezTo>
                  <a:cubicBezTo>
                    <a:pt x="19700" y="14320"/>
                    <a:pt x="19683" y="14315"/>
                    <a:pt x="19678" y="14309"/>
                  </a:cubicBezTo>
                  <a:cubicBezTo>
                    <a:pt x="19672" y="14302"/>
                    <a:pt x="19669" y="14284"/>
                    <a:pt x="19671" y="14277"/>
                  </a:cubicBezTo>
                  <a:cubicBezTo>
                    <a:pt x="19673" y="14267"/>
                    <a:pt x="19688" y="14254"/>
                    <a:pt x="19695" y="14246"/>
                  </a:cubicBezTo>
                  <a:cubicBezTo>
                    <a:pt x="19702" y="14237"/>
                    <a:pt x="19719" y="14220"/>
                    <a:pt x="19728" y="14211"/>
                  </a:cubicBezTo>
                  <a:cubicBezTo>
                    <a:pt x="19737" y="14203"/>
                    <a:pt x="19758" y="14189"/>
                    <a:pt x="19767" y="14180"/>
                  </a:cubicBezTo>
                  <a:cubicBezTo>
                    <a:pt x="19781" y="14165"/>
                    <a:pt x="19803" y="14131"/>
                    <a:pt x="19816" y="14116"/>
                  </a:cubicBezTo>
                  <a:cubicBezTo>
                    <a:pt x="19824" y="14107"/>
                    <a:pt x="19838" y="14086"/>
                    <a:pt x="19848" y="14081"/>
                  </a:cubicBezTo>
                  <a:cubicBezTo>
                    <a:pt x="19860" y="14075"/>
                    <a:pt x="19888" y="14078"/>
                    <a:pt x="19901" y="14074"/>
                  </a:cubicBezTo>
                  <a:cubicBezTo>
                    <a:pt x="19912" y="14071"/>
                    <a:pt x="19935" y="14064"/>
                    <a:pt x="19945" y="14056"/>
                  </a:cubicBezTo>
                  <a:cubicBezTo>
                    <a:pt x="19953" y="14049"/>
                    <a:pt x="19964" y="14030"/>
                    <a:pt x="19970" y="14020"/>
                  </a:cubicBezTo>
                  <a:cubicBezTo>
                    <a:pt x="19976" y="14009"/>
                    <a:pt x="19982" y="13983"/>
                    <a:pt x="19991" y="13974"/>
                  </a:cubicBezTo>
                  <a:cubicBezTo>
                    <a:pt x="19998" y="13967"/>
                    <a:pt x="20017" y="13960"/>
                    <a:pt x="20027" y="13959"/>
                  </a:cubicBezTo>
                  <a:cubicBezTo>
                    <a:pt x="20041" y="13957"/>
                    <a:pt x="20068" y="13970"/>
                    <a:pt x="20082" y="13970"/>
                  </a:cubicBezTo>
                  <a:cubicBezTo>
                    <a:pt x="20094" y="13970"/>
                    <a:pt x="20118" y="13968"/>
                    <a:pt x="20126" y="13960"/>
                  </a:cubicBezTo>
                  <a:cubicBezTo>
                    <a:pt x="20134" y="13954"/>
                    <a:pt x="20145" y="13931"/>
                    <a:pt x="20141" y="13922"/>
                  </a:cubicBezTo>
                  <a:cubicBezTo>
                    <a:pt x="20135" y="13909"/>
                    <a:pt x="20102" y="13915"/>
                    <a:pt x="20090" y="13909"/>
                  </a:cubicBezTo>
                  <a:cubicBezTo>
                    <a:pt x="20084" y="13906"/>
                    <a:pt x="20075" y="13894"/>
                    <a:pt x="20069" y="13889"/>
                  </a:cubicBezTo>
                  <a:cubicBezTo>
                    <a:pt x="20061" y="13884"/>
                    <a:pt x="20045" y="13873"/>
                    <a:pt x="20035" y="13872"/>
                  </a:cubicBezTo>
                  <a:cubicBezTo>
                    <a:pt x="20028" y="13870"/>
                    <a:pt x="20013" y="13876"/>
                    <a:pt x="20006" y="13878"/>
                  </a:cubicBezTo>
                  <a:cubicBezTo>
                    <a:pt x="19988" y="13886"/>
                    <a:pt x="19958" y="13910"/>
                    <a:pt x="19942" y="13920"/>
                  </a:cubicBezTo>
                  <a:cubicBezTo>
                    <a:pt x="19931" y="13927"/>
                    <a:pt x="19909" y="13941"/>
                    <a:pt x="19897" y="13945"/>
                  </a:cubicBezTo>
                  <a:cubicBezTo>
                    <a:pt x="19876" y="13952"/>
                    <a:pt x="19832" y="13955"/>
                    <a:pt x="19811" y="13960"/>
                  </a:cubicBezTo>
                  <a:cubicBezTo>
                    <a:pt x="19787" y="13967"/>
                    <a:pt x="19743" y="13994"/>
                    <a:pt x="19718" y="13994"/>
                  </a:cubicBezTo>
                  <a:cubicBezTo>
                    <a:pt x="19701" y="13993"/>
                    <a:pt x="19663" y="13983"/>
                    <a:pt x="19653" y="13967"/>
                  </a:cubicBezTo>
                  <a:cubicBezTo>
                    <a:pt x="19647" y="13956"/>
                    <a:pt x="19654" y="13927"/>
                    <a:pt x="19660" y="13916"/>
                  </a:cubicBezTo>
                  <a:cubicBezTo>
                    <a:pt x="19670" y="13899"/>
                    <a:pt x="19707" y="13884"/>
                    <a:pt x="19720" y="13870"/>
                  </a:cubicBezTo>
                  <a:cubicBezTo>
                    <a:pt x="19731" y="13858"/>
                    <a:pt x="19749" y="13828"/>
                    <a:pt x="19757" y="13813"/>
                  </a:cubicBezTo>
                  <a:cubicBezTo>
                    <a:pt x="19764" y="13800"/>
                    <a:pt x="19779" y="13772"/>
                    <a:pt x="19782" y="13756"/>
                  </a:cubicBezTo>
                  <a:cubicBezTo>
                    <a:pt x="19786" y="13733"/>
                    <a:pt x="19777" y="13686"/>
                    <a:pt x="19778" y="13662"/>
                  </a:cubicBezTo>
                  <a:cubicBezTo>
                    <a:pt x="19779" y="13644"/>
                    <a:pt x="19789" y="13609"/>
                    <a:pt x="19786" y="13591"/>
                  </a:cubicBezTo>
                  <a:cubicBezTo>
                    <a:pt x="19780" y="13562"/>
                    <a:pt x="19746" y="13513"/>
                    <a:pt x="19728" y="13490"/>
                  </a:cubicBezTo>
                  <a:cubicBezTo>
                    <a:pt x="19721" y="13482"/>
                    <a:pt x="19707" y="13461"/>
                    <a:pt x="19696" y="13461"/>
                  </a:cubicBezTo>
                  <a:cubicBezTo>
                    <a:pt x="19685" y="13460"/>
                    <a:pt x="19669" y="13483"/>
                    <a:pt x="19659" y="13489"/>
                  </a:cubicBezTo>
                  <a:cubicBezTo>
                    <a:pt x="19649" y="13494"/>
                    <a:pt x="19626" y="13500"/>
                    <a:pt x="19616" y="13507"/>
                  </a:cubicBezTo>
                  <a:cubicBezTo>
                    <a:pt x="19598" y="13519"/>
                    <a:pt x="19569" y="13552"/>
                    <a:pt x="19554" y="13569"/>
                  </a:cubicBezTo>
                  <a:cubicBezTo>
                    <a:pt x="19544" y="13581"/>
                    <a:pt x="19522" y="13605"/>
                    <a:pt x="19517" y="13620"/>
                  </a:cubicBezTo>
                  <a:cubicBezTo>
                    <a:pt x="19512" y="13637"/>
                    <a:pt x="19523" y="13676"/>
                    <a:pt x="19516" y="13692"/>
                  </a:cubicBezTo>
                  <a:cubicBezTo>
                    <a:pt x="19511" y="13706"/>
                    <a:pt x="19488" y="13725"/>
                    <a:pt x="19478" y="13733"/>
                  </a:cubicBezTo>
                  <a:cubicBezTo>
                    <a:pt x="19467" y="13741"/>
                    <a:pt x="19444" y="13757"/>
                    <a:pt x="19431" y="13756"/>
                  </a:cubicBezTo>
                  <a:cubicBezTo>
                    <a:pt x="19421" y="13756"/>
                    <a:pt x="19400" y="13743"/>
                    <a:pt x="19394" y="13734"/>
                  </a:cubicBezTo>
                  <a:cubicBezTo>
                    <a:pt x="19389" y="13727"/>
                    <a:pt x="19385" y="13706"/>
                    <a:pt x="19387" y="13697"/>
                  </a:cubicBezTo>
                  <a:cubicBezTo>
                    <a:pt x="19389" y="13689"/>
                    <a:pt x="19407" y="13679"/>
                    <a:pt x="19407" y="13670"/>
                  </a:cubicBezTo>
                  <a:cubicBezTo>
                    <a:pt x="19408" y="13664"/>
                    <a:pt x="19401" y="13651"/>
                    <a:pt x="19395" y="13647"/>
                  </a:cubicBezTo>
                  <a:cubicBezTo>
                    <a:pt x="19387" y="13640"/>
                    <a:pt x="19363" y="13637"/>
                    <a:pt x="19353" y="13641"/>
                  </a:cubicBezTo>
                  <a:cubicBezTo>
                    <a:pt x="19345" y="13644"/>
                    <a:pt x="19334" y="13660"/>
                    <a:pt x="19329" y="13667"/>
                  </a:cubicBezTo>
                  <a:cubicBezTo>
                    <a:pt x="19318" y="13684"/>
                    <a:pt x="19305" y="13722"/>
                    <a:pt x="19295" y="13738"/>
                  </a:cubicBezTo>
                  <a:cubicBezTo>
                    <a:pt x="19288" y="13750"/>
                    <a:pt x="19264" y="13767"/>
                    <a:pt x="19262" y="13780"/>
                  </a:cubicBezTo>
                  <a:cubicBezTo>
                    <a:pt x="19261" y="13788"/>
                    <a:pt x="19268" y="13805"/>
                    <a:pt x="19274" y="13811"/>
                  </a:cubicBezTo>
                  <a:cubicBezTo>
                    <a:pt x="19281" y="13819"/>
                    <a:pt x="19308" y="13821"/>
                    <a:pt x="19313" y="13831"/>
                  </a:cubicBezTo>
                  <a:cubicBezTo>
                    <a:pt x="19320" y="13843"/>
                    <a:pt x="19318" y="13873"/>
                    <a:pt x="19313" y="13885"/>
                  </a:cubicBezTo>
                  <a:cubicBezTo>
                    <a:pt x="19308" y="13899"/>
                    <a:pt x="19282" y="13914"/>
                    <a:pt x="19275" y="13927"/>
                  </a:cubicBezTo>
                  <a:cubicBezTo>
                    <a:pt x="19270" y="13937"/>
                    <a:pt x="19263" y="13959"/>
                    <a:pt x="19265" y="13970"/>
                  </a:cubicBezTo>
                  <a:cubicBezTo>
                    <a:pt x="19266" y="13980"/>
                    <a:pt x="19279" y="13997"/>
                    <a:pt x="19286" y="14005"/>
                  </a:cubicBezTo>
                  <a:cubicBezTo>
                    <a:pt x="19294" y="14014"/>
                    <a:pt x="19311" y="14034"/>
                    <a:pt x="19323" y="14039"/>
                  </a:cubicBezTo>
                  <a:cubicBezTo>
                    <a:pt x="19335" y="14046"/>
                    <a:pt x="19363" y="14047"/>
                    <a:pt x="19377" y="14049"/>
                  </a:cubicBezTo>
                  <a:cubicBezTo>
                    <a:pt x="19394" y="14053"/>
                    <a:pt x="19436" y="14049"/>
                    <a:pt x="19446" y="14065"/>
                  </a:cubicBezTo>
                  <a:cubicBezTo>
                    <a:pt x="19452" y="14074"/>
                    <a:pt x="19442" y="14100"/>
                    <a:pt x="19439" y="14112"/>
                  </a:cubicBezTo>
                  <a:cubicBezTo>
                    <a:pt x="19436" y="14121"/>
                    <a:pt x="19422" y="14138"/>
                    <a:pt x="19423" y="14148"/>
                  </a:cubicBezTo>
                  <a:cubicBezTo>
                    <a:pt x="19425" y="14159"/>
                    <a:pt x="19445" y="14175"/>
                    <a:pt x="19454" y="14182"/>
                  </a:cubicBezTo>
                  <a:cubicBezTo>
                    <a:pt x="19462" y="14189"/>
                    <a:pt x="19482" y="14196"/>
                    <a:pt x="19488" y="14204"/>
                  </a:cubicBezTo>
                  <a:cubicBezTo>
                    <a:pt x="19499" y="14222"/>
                    <a:pt x="19501" y="14265"/>
                    <a:pt x="19501" y="14286"/>
                  </a:cubicBezTo>
                  <a:cubicBezTo>
                    <a:pt x="19502" y="14301"/>
                    <a:pt x="19499" y="14331"/>
                    <a:pt x="19496" y="14346"/>
                  </a:cubicBezTo>
                  <a:cubicBezTo>
                    <a:pt x="19494" y="14359"/>
                    <a:pt x="19482" y="14383"/>
                    <a:pt x="19483" y="14396"/>
                  </a:cubicBezTo>
                  <a:cubicBezTo>
                    <a:pt x="19483" y="14411"/>
                    <a:pt x="19492" y="14440"/>
                    <a:pt x="19501" y="14452"/>
                  </a:cubicBezTo>
                  <a:cubicBezTo>
                    <a:pt x="19507" y="14459"/>
                    <a:pt x="19524" y="14470"/>
                    <a:pt x="19533" y="14471"/>
                  </a:cubicBezTo>
                  <a:cubicBezTo>
                    <a:pt x="19541" y="14471"/>
                    <a:pt x="19554" y="14461"/>
                    <a:pt x="19561" y="14458"/>
                  </a:cubicBezTo>
                  <a:cubicBezTo>
                    <a:pt x="19569" y="14455"/>
                    <a:pt x="19588" y="14456"/>
                    <a:pt x="19594" y="14450"/>
                  </a:cubicBezTo>
                  <a:cubicBezTo>
                    <a:pt x="19602" y="14442"/>
                    <a:pt x="19609" y="14418"/>
                    <a:pt x="19610" y="14406"/>
                  </a:cubicBezTo>
                  <a:cubicBezTo>
                    <a:pt x="19611" y="14394"/>
                    <a:pt x="19596" y="14372"/>
                    <a:pt x="19598" y="14360"/>
                  </a:cubicBezTo>
                  <a:cubicBezTo>
                    <a:pt x="19600" y="14349"/>
                    <a:pt x="19610" y="14325"/>
                    <a:pt x="19621" y="14324"/>
                  </a:cubicBezTo>
                  <a:cubicBezTo>
                    <a:pt x="19629" y="14323"/>
                    <a:pt x="19636" y="14345"/>
                    <a:pt x="19643" y="14350"/>
                  </a:cubicBezTo>
                  <a:cubicBezTo>
                    <a:pt x="19653" y="14358"/>
                    <a:pt x="19674" y="14370"/>
                    <a:pt x="19685" y="14372"/>
                  </a:cubicBezTo>
                  <a:cubicBezTo>
                    <a:pt x="19698" y="14375"/>
                    <a:pt x="19724" y="14367"/>
                    <a:pt x="19737" y="14367"/>
                  </a:cubicBezTo>
                  <a:cubicBezTo>
                    <a:pt x="19747" y="14367"/>
                    <a:pt x="19770" y="14364"/>
                    <a:pt x="19775" y="14372"/>
                  </a:cubicBezTo>
                  <a:cubicBezTo>
                    <a:pt x="19782" y="14382"/>
                    <a:pt x="19773" y="14408"/>
                    <a:pt x="19767" y="14417"/>
                  </a:cubicBezTo>
                  <a:cubicBezTo>
                    <a:pt x="19758" y="14431"/>
                    <a:pt x="19723" y="14443"/>
                    <a:pt x="19709" y="14453"/>
                  </a:cubicBezTo>
                  <a:cubicBezTo>
                    <a:pt x="19691" y="14467"/>
                    <a:pt x="19658" y="14499"/>
                    <a:pt x="19640" y="14514"/>
                  </a:cubicBezTo>
                  <a:cubicBezTo>
                    <a:pt x="19623" y="14529"/>
                    <a:pt x="19586" y="14558"/>
                    <a:pt x="19568" y="14572"/>
                  </a:cubicBezTo>
                  <a:cubicBezTo>
                    <a:pt x="19541" y="14593"/>
                    <a:pt x="19486" y="14632"/>
                    <a:pt x="19460" y="14653"/>
                  </a:cubicBezTo>
                  <a:cubicBezTo>
                    <a:pt x="19436" y="14673"/>
                    <a:pt x="19390" y="14716"/>
                    <a:pt x="19365" y="14736"/>
                  </a:cubicBezTo>
                  <a:cubicBezTo>
                    <a:pt x="19339" y="14757"/>
                    <a:pt x="19281" y="14793"/>
                    <a:pt x="19256" y="14816"/>
                  </a:cubicBezTo>
                  <a:cubicBezTo>
                    <a:pt x="19235" y="14836"/>
                    <a:pt x="19198" y="14880"/>
                    <a:pt x="19180" y="14903"/>
                  </a:cubicBezTo>
                  <a:cubicBezTo>
                    <a:pt x="19158" y="14928"/>
                    <a:pt x="19120" y="14983"/>
                    <a:pt x="19097" y="15007"/>
                  </a:cubicBezTo>
                  <a:cubicBezTo>
                    <a:pt x="19072" y="15034"/>
                    <a:pt x="19012" y="15079"/>
                    <a:pt x="18985" y="15105"/>
                  </a:cubicBezTo>
                  <a:cubicBezTo>
                    <a:pt x="18951" y="15137"/>
                    <a:pt x="18885" y="15205"/>
                    <a:pt x="18851" y="15238"/>
                  </a:cubicBezTo>
                  <a:cubicBezTo>
                    <a:pt x="18833" y="15256"/>
                    <a:pt x="18795" y="15289"/>
                    <a:pt x="18777" y="15307"/>
                  </a:cubicBezTo>
                  <a:cubicBezTo>
                    <a:pt x="18765" y="15321"/>
                    <a:pt x="18743" y="15350"/>
                    <a:pt x="18731" y="15363"/>
                  </a:cubicBezTo>
                  <a:cubicBezTo>
                    <a:pt x="18723" y="15371"/>
                    <a:pt x="18708" y="15389"/>
                    <a:pt x="18698" y="15395"/>
                  </a:cubicBezTo>
                  <a:cubicBezTo>
                    <a:pt x="18687" y="15402"/>
                    <a:pt x="18661" y="15408"/>
                    <a:pt x="18649" y="15412"/>
                  </a:cubicBezTo>
                  <a:cubicBezTo>
                    <a:pt x="18637" y="15415"/>
                    <a:pt x="18612" y="15416"/>
                    <a:pt x="18601" y="15421"/>
                  </a:cubicBezTo>
                  <a:cubicBezTo>
                    <a:pt x="18578" y="15432"/>
                    <a:pt x="18541" y="15466"/>
                    <a:pt x="18520" y="15481"/>
                  </a:cubicBezTo>
                  <a:cubicBezTo>
                    <a:pt x="18498" y="15497"/>
                    <a:pt x="18453" y="15528"/>
                    <a:pt x="18430" y="15543"/>
                  </a:cubicBezTo>
                  <a:cubicBezTo>
                    <a:pt x="18390" y="15572"/>
                    <a:pt x="18312" y="15633"/>
                    <a:pt x="18270" y="15660"/>
                  </a:cubicBezTo>
                  <a:cubicBezTo>
                    <a:pt x="18239" y="15681"/>
                    <a:pt x="18172" y="15714"/>
                    <a:pt x="18140" y="15735"/>
                  </a:cubicBezTo>
                  <a:cubicBezTo>
                    <a:pt x="18098" y="15763"/>
                    <a:pt x="18021" y="15829"/>
                    <a:pt x="17978" y="15856"/>
                  </a:cubicBezTo>
                  <a:cubicBezTo>
                    <a:pt x="17939" y="15880"/>
                    <a:pt x="17855" y="15916"/>
                    <a:pt x="17815" y="15937"/>
                  </a:cubicBezTo>
                  <a:cubicBezTo>
                    <a:pt x="17777" y="15957"/>
                    <a:pt x="17704" y="15999"/>
                    <a:pt x="17667" y="16020"/>
                  </a:cubicBezTo>
                  <a:cubicBezTo>
                    <a:pt x="17646" y="16033"/>
                    <a:pt x="17605" y="16060"/>
                    <a:pt x="17583" y="16072"/>
                  </a:cubicBezTo>
                  <a:cubicBezTo>
                    <a:pt x="17560" y="16084"/>
                    <a:pt x="17513" y="16105"/>
                    <a:pt x="17490" y="16116"/>
                  </a:cubicBezTo>
                  <a:cubicBezTo>
                    <a:pt x="17464" y="16130"/>
                    <a:pt x="17413" y="16157"/>
                    <a:pt x="17388" y="16173"/>
                  </a:cubicBezTo>
                  <a:cubicBezTo>
                    <a:pt x="17358" y="16193"/>
                    <a:pt x="17303" y="16241"/>
                    <a:pt x="17273" y="16262"/>
                  </a:cubicBezTo>
                  <a:cubicBezTo>
                    <a:pt x="17261" y="16270"/>
                    <a:pt x="17235" y="16284"/>
                    <a:pt x="17224" y="16294"/>
                  </a:cubicBezTo>
                  <a:cubicBezTo>
                    <a:pt x="17208" y="16307"/>
                    <a:pt x="17181" y="16340"/>
                    <a:pt x="17166" y="16354"/>
                  </a:cubicBezTo>
                  <a:cubicBezTo>
                    <a:pt x="17153" y="16367"/>
                    <a:pt x="17126" y="16392"/>
                    <a:pt x="17110" y="16401"/>
                  </a:cubicBezTo>
                  <a:cubicBezTo>
                    <a:pt x="17102" y="16406"/>
                    <a:pt x="17084" y="16413"/>
                    <a:pt x="17074" y="16415"/>
                  </a:cubicBezTo>
                  <a:cubicBezTo>
                    <a:pt x="17070" y="16416"/>
                    <a:pt x="17061" y="16418"/>
                    <a:pt x="17057" y="16416"/>
                  </a:cubicBezTo>
                  <a:cubicBezTo>
                    <a:pt x="17052" y="16414"/>
                    <a:pt x="17046" y="16406"/>
                    <a:pt x="17045" y="16401"/>
                  </a:cubicBezTo>
                  <a:cubicBezTo>
                    <a:pt x="17045" y="16392"/>
                    <a:pt x="17056" y="16376"/>
                    <a:pt x="17062" y="16369"/>
                  </a:cubicBezTo>
                  <a:cubicBezTo>
                    <a:pt x="17071" y="16357"/>
                    <a:pt x="17096" y="16339"/>
                    <a:pt x="17107" y="16329"/>
                  </a:cubicBezTo>
                  <a:cubicBezTo>
                    <a:pt x="17127" y="16310"/>
                    <a:pt x="17164" y="16266"/>
                    <a:pt x="17185" y="16247"/>
                  </a:cubicBezTo>
                  <a:cubicBezTo>
                    <a:pt x="17213" y="16221"/>
                    <a:pt x="17276" y="16177"/>
                    <a:pt x="17308" y="16155"/>
                  </a:cubicBezTo>
                  <a:cubicBezTo>
                    <a:pt x="17351" y="16126"/>
                    <a:pt x="17440" y="16074"/>
                    <a:pt x="17484" y="16048"/>
                  </a:cubicBezTo>
                  <a:cubicBezTo>
                    <a:pt x="17507" y="16034"/>
                    <a:pt x="17553" y="16007"/>
                    <a:pt x="17577" y="15995"/>
                  </a:cubicBezTo>
                  <a:cubicBezTo>
                    <a:pt x="17598" y="15985"/>
                    <a:pt x="17641" y="15966"/>
                    <a:pt x="17662" y="15957"/>
                  </a:cubicBezTo>
                  <a:cubicBezTo>
                    <a:pt x="17672" y="15953"/>
                    <a:pt x="17694" y="15951"/>
                    <a:pt x="17700" y="15942"/>
                  </a:cubicBezTo>
                  <a:cubicBezTo>
                    <a:pt x="17706" y="15933"/>
                    <a:pt x="17701" y="15910"/>
                    <a:pt x="17700" y="15899"/>
                  </a:cubicBezTo>
                  <a:cubicBezTo>
                    <a:pt x="17699" y="15888"/>
                    <a:pt x="17703" y="15862"/>
                    <a:pt x="17695" y="15854"/>
                  </a:cubicBezTo>
                  <a:cubicBezTo>
                    <a:pt x="17686" y="15845"/>
                    <a:pt x="17658" y="15847"/>
                    <a:pt x="17646" y="15848"/>
                  </a:cubicBezTo>
                  <a:cubicBezTo>
                    <a:pt x="17635" y="15849"/>
                    <a:pt x="17613" y="15857"/>
                    <a:pt x="17603" y="15862"/>
                  </a:cubicBezTo>
                  <a:cubicBezTo>
                    <a:pt x="17591" y="15868"/>
                    <a:pt x="17571" y="15885"/>
                    <a:pt x="17560" y="15892"/>
                  </a:cubicBezTo>
                  <a:cubicBezTo>
                    <a:pt x="17547" y="15901"/>
                    <a:pt x="17521" y="15918"/>
                    <a:pt x="17507" y="15925"/>
                  </a:cubicBezTo>
                  <a:cubicBezTo>
                    <a:pt x="17487" y="15934"/>
                    <a:pt x="17442" y="15941"/>
                    <a:pt x="17423" y="15952"/>
                  </a:cubicBezTo>
                  <a:cubicBezTo>
                    <a:pt x="17399" y="15965"/>
                    <a:pt x="17363" y="16013"/>
                    <a:pt x="17337" y="16023"/>
                  </a:cubicBezTo>
                  <a:cubicBezTo>
                    <a:pt x="17329" y="16026"/>
                    <a:pt x="17310" y="16028"/>
                    <a:pt x="17303" y="16024"/>
                  </a:cubicBezTo>
                  <a:cubicBezTo>
                    <a:pt x="17295" y="16019"/>
                    <a:pt x="17284" y="16000"/>
                    <a:pt x="17283" y="15990"/>
                  </a:cubicBezTo>
                  <a:cubicBezTo>
                    <a:pt x="17281" y="15982"/>
                    <a:pt x="17286" y="15963"/>
                    <a:pt x="17291" y="15956"/>
                  </a:cubicBezTo>
                  <a:cubicBezTo>
                    <a:pt x="17296" y="15952"/>
                    <a:pt x="17312" y="15953"/>
                    <a:pt x="17315" y="15948"/>
                  </a:cubicBezTo>
                  <a:cubicBezTo>
                    <a:pt x="17320" y="15942"/>
                    <a:pt x="17317" y="15924"/>
                    <a:pt x="17314" y="15917"/>
                  </a:cubicBezTo>
                  <a:cubicBezTo>
                    <a:pt x="17311" y="15908"/>
                    <a:pt x="17293" y="15899"/>
                    <a:pt x="17291" y="15891"/>
                  </a:cubicBezTo>
                  <a:cubicBezTo>
                    <a:pt x="17290" y="15882"/>
                    <a:pt x="17300" y="15865"/>
                    <a:pt x="17306" y="15858"/>
                  </a:cubicBezTo>
                  <a:cubicBezTo>
                    <a:pt x="17311" y="15849"/>
                    <a:pt x="17328" y="15839"/>
                    <a:pt x="17333" y="15831"/>
                  </a:cubicBezTo>
                  <a:cubicBezTo>
                    <a:pt x="17339" y="15820"/>
                    <a:pt x="17351" y="15794"/>
                    <a:pt x="17344" y="15784"/>
                  </a:cubicBezTo>
                  <a:cubicBezTo>
                    <a:pt x="17336" y="15774"/>
                    <a:pt x="17308" y="15782"/>
                    <a:pt x="17296" y="15783"/>
                  </a:cubicBezTo>
                  <a:cubicBezTo>
                    <a:pt x="17284" y="15785"/>
                    <a:pt x="17261" y="15792"/>
                    <a:pt x="17249" y="15794"/>
                  </a:cubicBezTo>
                  <a:cubicBezTo>
                    <a:pt x="17238" y="15797"/>
                    <a:pt x="17214" y="15801"/>
                    <a:pt x="17203" y="15807"/>
                  </a:cubicBezTo>
                  <a:cubicBezTo>
                    <a:pt x="17194" y="15812"/>
                    <a:pt x="17179" y="15828"/>
                    <a:pt x="17173" y="15837"/>
                  </a:cubicBezTo>
                  <a:cubicBezTo>
                    <a:pt x="17166" y="15848"/>
                    <a:pt x="17161" y="15877"/>
                    <a:pt x="17153" y="15887"/>
                  </a:cubicBezTo>
                  <a:cubicBezTo>
                    <a:pt x="17144" y="15898"/>
                    <a:pt x="17120" y="15913"/>
                    <a:pt x="17108" y="15918"/>
                  </a:cubicBezTo>
                  <a:cubicBezTo>
                    <a:pt x="17092" y="15925"/>
                    <a:pt x="17058" y="15925"/>
                    <a:pt x="17042" y="15933"/>
                  </a:cubicBezTo>
                  <a:cubicBezTo>
                    <a:pt x="17018" y="15946"/>
                    <a:pt x="16984" y="15993"/>
                    <a:pt x="16961" y="16010"/>
                  </a:cubicBezTo>
                  <a:cubicBezTo>
                    <a:pt x="16946" y="16022"/>
                    <a:pt x="16912" y="16041"/>
                    <a:pt x="16894" y="16049"/>
                  </a:cubicBezTo>
                  <a:cubicBezTo>
                    <a:pt x="16885" y="16053"/>
                    <a:pt x="16865" y="16070"/>
                    <a:pt x="16857" y="16063"/>
                  </a:cubicBezTo>
                  <a:cubicBezTo>
                    <a:pt x="16851" y="16057"/>
                    <a:pt x="16864" y="16036"/>
                    <a:pt x="16865" y="16028"/>
                  </a:cubicBezTo>
                  <a:cubicBezTo>
                    <a:pt x="16866" y="16018"/>
                    <a:pt x="16868" y="15999"/>
                    <a:pt x="16864" y="15990"/>
                  </a:cubicBezTo>
                  <a:cubicBezTo>
                    <a:pt x="16861" y="15984"/>
                    <a:pt x="16848" y="15978"/>
                    <a:pt x="16844" y="15972"/>
                  </a:cubicBezTo>
                  <a:cubicBezTo>
                    <a:pt x="16839" y="15966"/>
                    <a:pt x="16833" y="15951"/>
                    <a:pt x="16832" y="15943"/>
                  </a:cubicBezTo>
                  <a:cubicBezTo>
                    <a:pt x="16831" y="15935"/>
                    <a:pt x="16840" y="15916"/>
                    <a:pt x="16835" y="15910"/>
                  </a:cubicBezTo>
                  <a:cubicBezTo>
                    <a:pt x="16822" y="15895"/>
                    <a:pt x="16775" y="15917"/>
                    <a:pt x="16756" y="15913"/>
                  </a:cubicBezTo>
                  <a:cubicBezTo>
                    <a:pt x="16743" y="15910"/>
                    <a:pt x="16715" y="15902"/>
                    <a:pt x="16708" y="15891"/>
                  </a:cubicBezTo>
                  <a:cubicBezTo>
                    <a:pt x="16702" y="15882"/>
                    <a:pt x="16703" y="15857"/>
                    <a:pt x="16707" y="15847"/>
                  </a:cubicBezTo>
                  <a:cubicBezTo>
                    <a:pt x="16709" y="15843"/>
                    <a:pt x="16718" y="15839"/>
                    <a:pt x="16720" y="15835"/>
                  </a:cubicBezTo>
                  <a:cubicBezTo>
                    <a:pt x="16725" y="15829"/>
                    <a:pt x="16734" y="15814"/>
                    <a:pt x="16732" y="15807"/>
                  </a:cubicBezTo>
                  <a:cubicBezTo>
                    <a:pt x="16729" y="15798"/>
                    <a:pt x="16709" y="15795"/>
                    <a:pt x="16702" y="15790"/>
                  </a:cubicBezTo>
                  <a:cubicBezTo>
                    <a:pt x="16693" y="15782"/>
                    <a:pt x="16682" y="15755"/>
                    <a:pt x="16670" y="15753"/>
                  </a:cubicBezTo>
                  <a:cubicBezTo>
                    <a:pt x="16659" y="15751"/>
                    <a:pt x="16640" y="15769"/>
                    <a:pt x="16630" y="15773"/>
                  </a:cubicBezTo>
                  <a:cubicBezTo>
                    <a:pt x="16621" y="15778"/>
                    <a:pt x="16598" y="15783"/>
                    <a:pt x="16590" y="15790"/>
                  </a:cubicBezTo>
                  <a:cubicBezTo>
                    <a:pt x="16582" y="15797"/>
                    <a:pt x="16571" y="15816"/>
                    <a:pt x="16570" y="15826"/>
                  </a:cubicBezTo>
                  <a:cubicBezTo>
                    <a:pt x="16570" y="15840"/>
                    <a:pt x="16582" y="15865"/>
                    <a:pt x="16590" y="15877"/>
                  </a:cubicBezTo>
                  <a:cubicBezTo>
                    <a:pt x="16600" y="15892"/>
                    <a:pt x="16634" y="15910"/>
                    <a:pt x="16640" y="15927"/>
                  </a:cubicBezTo>
                  <a:cubicBezTo>
                    <a:pt x="16644" y="15938"/>
                    <a:pt x="16633" y="15963"/>
                    <a:pt x="16634" y="15975"/>
                  </a:cubicBezTo>
                  <a:cubicBezTo>
                    <a:pt x="16635" y="15985"/>
                    <a:pt x="16642" y="16005"/>
                    <a:pt x="16647" y="16013"/>
                  </a:cubicBezTo>
                  <a:cubicBezTo>
                    <a:pt x="16653" y="16022"/>
                    <a:pt x="16669" y="16036"/>
                    <a:pt x="16679" y="16041"/>
                  </a:cubicBezTo>
                  <a:cubicBezTo>
                    <a:pt x="16691" y="16046"/>
                    <a:pt x="16718" y="16041"/>
                    <a:pt x="16729" y="16047"/>
                  </a:cubicBezTo>
                  <a:cubicBezTo>
                    <a:pt x="16742" y="16053"/>
                    <a:pt x="16757" y="16079"/>
                    <a:pt x="16767" y="16089"/>
                  </a:cubicBezTo>
                  <a:cubicBezTo>
                    <a:pt x="16780" y="16101"/>
                    <a:pt x="16808" y="16124"/>
                    <a:pt x="16822" y="16135"/>
                  </a:cubicBezTo>
                  <a:cubicBezTo>
                    <a:pt x="16839" y="16149"/>
                    <a:pt x="16873" y="16177"/>
                    <a:pt x="16892" y="16189"/>
                  </a:cubicBezTo>
                  <a:cubicBezTo>
                    <a:pt x="16908" y="16200"/>
                    <a:pt x="16944" y="16215"/>
                    <a:pt x="16960" y="16228"/>
                  </a:cubicBezTo>
                  <a:cubicBezTo>
                    <a:pt x="16973" y="16239"/>
                    <a:pt x="17000" y="16266"/>
                    <a:pt x="17006" y="16284"/>
                  </a:cubicBezTo>
                  <a:cubicBezTo>
                    <a:pt x="17008" y="16291"/>
                    <a:pt x="17007" y="16308"/>
                    <a:pt x="17004" y="16314"/>
                  </a:cubicBezTo>
                  <a:cubicBezTo>
                    <a:pt x="16997" y="16327"/>
                    <a:pt x="16969" y="16340"/>
                    <a:pt x="16956" y="16347"/>
                  </a:cubicBezTo>
                  <a:cubicBezTo>
                    <a:pt x="16939" y="16356"/>
                    <a:pt x="16902" y="16369"/>
                    <a:pt x="16884" y="16377"/>
                  </a:cubicBezTo>
                  <a:cubicBezTo>
                    <a:pt x="16859" y="16388"/>
                    <a:pt x="16809" y="16410"/>
                    <a:pt x="16786" y="16424"/>
                  </a:cubicBezTo>
                  <a:cubicBezTo>
                    <a:pt x="16771" y="16434"/>
                    <a:pt x="16743" y="16456"/>
                    <a:pt x="16729" y="16467"/>
                  </a:cubicBezTo>
                  <a:cubicBezTo>
                    <a:pt x="16719" y="16475"/>
                    <a:pt x="16702" y="16497"/>
                    <a:pt x="16690" y="16503"/>
                  </a:cubicBezTo>
                  <a:cubicBezTo>
                    <a:pt x="16676" y="16510"/>
                    <a:pt x="16643" y="16506"/>
                    <a:pt x="16628" y="16510"/>
                  </a:cubicBezTo>
                  <a:cubicBezTo>
                    <a:pt x="16609" y="16516"/>
                    <a:pt x="16575" y="16547"/>
                    <a:pt x="16555" y="16546"/>
                  </a:cubicBezTo>
                  <a:cubicBezTo>
                    <a:pt x="16542" y="16546"/>
                    <a:pt x="16514" y="16531"/>
                    <a:pt x="16507" y="16519"/>
                  </a:cubicBezTo>
                  <a:cubicBezTo>
                    <a:pt x="16501" y="16510"/>
                    <a:pt x="16504" y="16485"/>
                    <a:pt x="16503" y="16474"/>
                  </a:cubicBezTo>
                  <a:cubicBezTo>
                    <a:pt x="16503" y="16464"/>
                    <a:pt x="16507" y="16441"/>
                    <a:pt x="16503" y="16431"/>
                  </a:cubicBezTo>
                  <a:cubicBezTo>
                    <a:pt x="16501" y="16423"/>
                    <a:pt x="16490" y="16410"/>
                    <a:pt x="16483" y="16406"/>
                  </a:cubicBezTo>
                  <a:cubicBezTo>
                    <a:pt x="16478" y="16403"/>
                    <a:pt x="16467" y="16403"/>
                    <a:pt x="16461" y="16403"/>
                  </a:cubicBezTo>
                  <a:cubicBezTo>
                    <a:pt x="16443" y="16403"/>
                    <a:pt x="16407" y="16404"/>
                    <a:pt x="16390" y="16411"/>
                  </a:cubicBezTo>
                  <a:cubicBezTo>
                    <a:pt x="16379" y="16416"/>
                    <a:pt x="16357" y="16432"/>
                    <a:pt x="16352" y="16443"/>
                  </a:cubicBezTo>
                  <a:cubicBezTo>
                    <a:pt x="16345" y="16456"/>
                    <a:pt x="16345" y="16490"/>
                    <a:pt x="16346" y="16505"/>
                  </a:cubicBezTo>
                  <a:cubicBezTo>
                    <a:pt x="16347" y="16515"/>
                    <a:pt x="16357" y="16534"/>
                    <a:pt x="16358" y="16544"/>
                  </a:cubicBezTo>
                  <a:cubicBezTo>
                    <a:pt x="16359" y="16558"/>
                    <a:pt x="16356" y="16587"/>
                    <a:pt x="16351" y="16599"/>
                  </a:cubicBezTo>
                  <a:cubicBezTo>
                    <a:pt x="16346" y="16609"/>
                    <a:pt x="16326" y="16621"/>
                    <a:pt x="16324" y="16632"/>
                  </a:cubicBezTo>
                  <a:cubicBezTo>
                    <a:pt x="16322" y="16642"/>
                    <a:pt x="16332" y="16664"/>
                    <a:pt x="16338" y="16672"/>
                  </a:cubicBezTo>
                  <a:cubicBezTo>
                    <a:pt x="16346" y="16684"/>
                    <a:pt x="16376" y="16695"/>
                    <a:pt x="16380" y="16708"/>
                  </a:cubicBezTo>
                  <a:cubicBezTo>
                    <a:pt x="16384" y="16724"/>
                    <a:pt x="16365" y="16754"/>
                    <a:pt x="16358" y="16769"/>
                  </a:cubicBezTo>
                  <a:cubicBezTo>
                    <a:pt x="16352" y="16779"/>
                    <a:pt x="16341" y="16798"/>
                    <a:pt x="16333" y="16806"/>
                  </a:cubicBezTo>
                  <a:cubicBezTo>
                    <a:pt x="16320" y="16820"/>
                    <a:pt x="16285" y="16837"/>
                    <a:pt x="16269" y="16847"/>
                  </a:cubicBezTo>
                  <a:cubicBezTo>
                    <a:pt x="16251" y="16858"/>
                    <a:pt x="16212" y="16875"/>
                    <a:pt x="16196" y="16890"/>
                  </a:cubicBezTo>
                  <a:cubicBezTo>
                    <a:pt x="16181" y="16904"/>
                    <a:pt x="16165" y="16945"/>
                    <a:pt x="16151" y="16960"/>
                  </a:cubicBezTo>
                  <a:cubicBezTo>
                    <a:pt x="16142" y="16969"/>
                    <a:pt x="16122" y="16984"/>
                    <a:pt x="16111" y="16988"/>
                  </a:cubicBezTo>
                  <a:cubicBezTo>
                    <a:pt x="16098" y="16992"/>
                    <a:pt x="16070" y="16997"/>
                    <a:pt x="16057" y="16993"/>
                  </a:cubicBezTo>
                  <a:cubicBezTo>
                    <a:pt x="16048" y="16990"/>
                    <a:pt x="16035" y="16972"/>
                    <a:pt x="16027" y="16968"/>
                  </a:cubicBezTo>
                  <a:cubicBezTo>
                    <a:pt x="16019" y="16965"/>
                    <a:pt x="16001" y="16959"/>
                    <a:pt x="15993" y="16962"/>
                  </a:cubicBezTo>
                  <a:cubicBezTo>
                    <a:pt x="15981" y="16966"/>
                    <a:pt x="15959" y="16987"/>
                    <a:pt x="15958" y="17001"/>
                  </a:cubicBezTo>
                  <a:cubicBezTo>
                    <a:pt x="15957" y="17012"/>
                    <a:pt x="15980" y="17027"/>
                    <a:pt x="15980" y="17039"/>
                  </a:cubicBezTo>
                  <a:cubicBezTo>
                    <a:pt x="15980" y="17053"/>
                    <a:pt x="15954" y="17074"/>
                    <a:pt x="15953" y="17088"/>
                  </a:cubicBezTo>
                  <a:cubicBezTo>
                    <a:pt x="15952" y="17099"/>
                    <a:pt x="15966" y="17119"/>
                    <a:pt x="15967" y="17129"/>
                  </a:cubicBezTo>
                  <a:cubicBezTo>
                    <a:pt x="15968" y="17142"/>
                    <a:pt x="15964" y="17167"/>
                    <a:pt x="15960" y="17178"/>
                  </a:cubicBezTo>
                  <a:cubicBezTo>
                    <a:pt x="15954" y="17193"/>
                    <a:pt x="15933" y="17219"/>
                    <a:pt x="15924" y="17232"/>
                  </a:cubicBezTo>
                  <a:cubicBezTo>
                    <a:pt x="15903" y="17262"/>
                    <a:pt x="15861" y="17321"/>
                    <a:pt x="15841" y="17351"/>
                  </a:cubicBezTo>
                  <a:cubicBezTo>
                    <a:pt x="15826" y="17376"/>
                    <a:pt x="15800" y="17427"/>
                    <a:pt x="15785" y="17451"/>
                  </a:cubicBezTo>
                  <a:cubicBezTo>
                    <a:pt x="15778" y="17462"/>
                    <a:pt x="15760" y="17483"/>
                    <a:pt x="15755" y="17496"/>
                  </a:cubicBezTo>
                  <a:cubicBezTo>
                    <a:pt x="15749" y="17510"/>
                    <a:pt x="15748" y="17544"/>
                    <a:pt x="15741" y="17559"/>
                  </a:cubicBezTo>
                  <a:cubicBezTo>
                    <a:pt x="15733" y="17576"/>
                    <a:pt x="15712" y="17615"/>
                    <a:pt x="15694" y="17619"/>
                  </a:cubicBezTo>
                  <a:cubicBezTo>
                    <a:pt x="15677" y="17622"/>
                    <a:pt x="15643" y="17599"/>
                    <a:pt x="15632" y="17584"/>
                  </a:cubicBezTo>
                  <a:cubicBezTo>
                    <a:pt x="15625" y="17574"/>
                    <a:pt x="15626" y="17547"/>
                    <a:pt x="15621" y="17535"/>
                  </a:cubicBezTo>
                  <a:cubicBezTo>
                    <a:pt x="15616" y="17523"/>
                    <a:pt x="15604" y="17496"/>
                    <a:pt x="15592" y="17491"/>
                  </a:cubicBezTo>
                  <a:cubicBezTo>
                    <a:pt x="15577" y="17485"/>
                    <a:pt x="15544" y="17503"/>
                    <a:pt x="15528" y="17506"/>
                  </a:cubicBezTo>
                  <a:cubicBezTo>
                    <a:pt x="15514" y="17508"/>
                    <a:pt x="15483" y="17506"/>
                    <a:pt x="15470" y="17512"/>
                  </a:cubicBezTo>
                  <a:cubicBezTo>
                    <a:pt x="15449" y="17521"/>
                    <a:pt x="15412" y="17553"/>
                    <a:pt x="15397" y="17571"/>
                  </a:cubicBezTo>
                  <a:cubicBezTo>
                    <a:pt x="15381" y="17591"/>
                    <a:pt x="15352" y="17636"/>
                    <a:pt x="15349" y="17661"/>
                  </a:cubicBezTo>
                  <a:cubicBezTo>
                    <a:pt x="15347" y="17677"/>
                    <a:pt x="15355" y="17712"/>
                    <a:pt x="15363" y="17726"/>
                  </a:cubicBezTo>
                  <a:cubicBezTo>
                    <a:pt x="15376" y="17749"/>
                    <a:pt x="15419" y="17783"/>
                    <a:pt x="15439" y="17799"/>
                  </a:cubicBezTo>
                  <a:cubicBezTo>
                    <a:pt x="15455" y="17812"/>
                    <a:pt x="15487" y="17838"/>
                    <a:pt x="15506" y="17844"/>
                  </a:cubicBezTo>
                  <a:cubicBezTo>
                    <a:pt x="15521" y="17849"/>
                    <a:pt x="15556" y="17838"/>
                    <a:pt x="15571" y="17845"/>
                  </a:cubicBezTo>
                  <a:cubicBezTo>
                    <a:pt x="15580" y="17850"/>
                    <a:pt x="15596" y="17867"/>
                    <a:pt x="15598" y="17878"/>
                  </a:cubicBezTo>
                  <a:cubicBezTo>
                    <a:pt x="15601" y="17897"/>
                    <a:pt x="15579" y="17932"/>
                    <a:pt x="15572" y="17950"/>
                  </a:cubicBezTo>
                  <a:cubicBezTo>
                    <a:pt x="15560" y="17977"/>
                    <a:pt x="15533" y="18030"/>
                    <a:pt x="15522" y="18057"/>
                  </a:cubicBezTo>
                  <a:cubicBezTo>
                    <a:pt x="15506" y="18094"/>
                    <a:pt x="15477" y="18171"/>
                    <a:pt x="15463" y="18209"/>
                  </a:cubicBezTo>
                  <a:cubicBezTo>
                    <a:pt x="15453" y="18235"/>
                    <a:pt x="15434" y="18287"/>
                    <a:pt x="15428" y="18314"/>
                  </a:cubicBezTo>
                  <a:cubicBezTo>
                    <a:pt x="15419" y="18348"/>
                    <a:pt x="15412" y="18416"/>
                    <a:pt x="15405" y="18450"/>
                  </a:cubicBezTo>
                  <a:cubicBezTo>
                    <a:pt x="15399" y="18476"/>
                    <a:pt x="15388" y="18527"/>
                    <a:pt x="15379" y="18552"/>
                  </a:cubicBezTo>
                  <a:cubicBezTo>
                    <a:pt x="15373" y="18566"/>
                    <a:pt x="15359" y="18593"/>
                    <a:pt x="15350" y="18605"/>
                  </a:cubicBezTo>
                  <a:cubicBezTo>
                    <a:pt x="15343" y="18615"/>
                    <a:pt x="15328" y="18632"/>
                    <a:pt x="15318" y="18638"/>
                  </a:cubicBezTo>
                  <a:cubicBezTo>
                    <a:pt x="15305" y="18646"/>
                    <a:pt x="15274" y="18645"/>
                    <a:pt x="15261" y="18653"/>
                  </a:cubicBezTo>
                  <a:cubicBezTo>
                    <a:pt x="15248" y="18660"/>
                    <a:pt x="15233" y="18689"/>
                    <a:pt x="15220" y="18696"/>
                  </a:cubicBezTo>
                  <a:cubicBezTo>
                    <a:pt x="15210" y="18702"/>
                    <a:pt x="15185" y="18707"/>
                    <a:pt x="15173" y="18708"/>
                  </a:cubicBezTo>
                  <a:cubicBezTo>
                    <a:pt x="15163" y="18709"/>
                    <a:pt x="15143" y="18709"/>
                    <a:pt x="15133" y="18706"/>
                  </a:cubicBezTo>
                  <a:cubicBezTo>
                    <a:pt x="15126" y="18704"/>
                    <a:pt x="15109" y="18700"/>
                    <a:pt x="15109" y="18693"/>
                  </a:cubicBezTo>
                  <a:cubicBezTo>
                    <a:pt x="15108" y="18683"/>
                    <a:pt x="15133" y="18673"/>
                    <a:pt x="15141" y="18666"/>
                  </a:cubicBezTo>
                  <a:cubicBezTo>
                    <a:pt x="15152" y="18657"/>
                    <a:pt x="15174" y="18638"/>
                    <a:pt x="15186" y="18629"/>
                  </a:cubicBezTo>
                  <a:cubicBezTo>
                    <a:pt x="15192" y="18625"/>
                    <a:pt x="15208" y="18617"/>
                    <a:pt x="15213" y="18610"/>
                  </a:cubicBezTo>
                  <a:cubicBezTo>
                    <a:pt x="15218" y="18603"/>
                    <a:pt x="15225" y="18586"/>
                    <a:pt x="15226" y="18578"/>
                  </a:cubicBezTo>
                  <a:cubicBezTo>
                    <a:pt x="15226" y="18569"/>
                    <a:pt x="15225" y="18549"/>
                    <a:pt x="15218" y="18544"/>
                  </a:cubicBezTo>
                  <a:cubicBezTo>
                    <a:pt x="15210" y="18536"/>
                    <a:pt x="15185" y="18535"/>
                    <a:pt x="15176" y="18541"/>
                  </a:cubicBezTo>
                  <a:cubicBezTo>
                    <a:pt x="15167" y="18546"/>
                    <a:pt x="15166" y="18572"/>
                    <a:pt x="15159" y="18580"/>
                  </a:cubicBezTo>
                  <a:cubicBezTo>
                    <a:pt x="15150" y="18590"/>
                    <a:pt x="15122" y="18597"/>
                    <a:pt x="15112" y="18605"/>
                  </a:cubicBezTo>
                  <a:cubicBezTo>
                    <a:pt x="15100" y="18614"/>
                    <a:pt x="15084" y="18639"/>
                    <a:pt x="15073" y="18648"/>
                  </a:cubicBezTo>
                  <a:cubicBezTo>
                    <a:pt x="15060" y="18659"/>
                    <a:pt x="15031" y="18680"/>
                    <a:pt x="15016" y="18686"/>
                  </a:cubicBezTo>
                  <a:cubicBezTo>
                    <a:pt x="15007" y="18689"/>
                    <a:pt x="14986" y="18684"/>
                    <a:pt x="14978" y="18691"/>
                  </a:cubicBezTo>
                  <a:cubicBezTo>
                    <a:pt x="14967" y="18701"/>
                    <a:pt x="14956" y="18735"/>
                    <a:pt x="14959" y="18751"/>
                  </a:cubicBezTo>
                  <a:cubicBezTo>
                    <a:pt x="14961" y="18764"/>
                    <a:pt x="14982" y="18786"/>
                    <a:pt x="14993" y="18793"/>
                  </a:cubicBezTo>
                  <a:cubicBezTo>
                    <a:pt x="15004" y="18800"/>
                    <a:pt x="15029" y="18806"/>
                    <a:pt x="15041" y="18806"/>
                  </a:cubicBezTo>
                  <a:cubicBezTo>
                    <a:pt x="15056" y="18807"/>
                    <a:pt x="15084" y="18794"/>
                    <a:pt x="15099" y="18795"/>
                  </a:cubicBezTo>
                  <a:cubicBezTo>
                    <a:pt x="15114" y="18796"/>
                    <a:pt x="15140" y="18813"/>
                    <a:pt x="15155" y="18815"/>
                  </a:cubicBezTo>
                  <a:cubicBezTo>
                    <a:pt x="15168" y="18816"/>
                    <a:pt x="15197" y="18813"/>
                    <a:pt x="15209" y="18805"/>
                  </a:cubicBezTo>
                  <a:cubicBezTo>
                    <a:pt x="15217" y="18799"/>
                    <a:pt x="15225" y="18777"/>
                    <a:pt x="15232" y="18769"/>
                  </a:cubicBezTo>
                  <a:cubicBezTo>
                    <a:pt x="15243" y="18759"/>
                    <a:pt x="15268" y="18743"/>
                    <a:pt x="15282" y="18739"/>
                  </a:cubicBezTo>
                  <a:cubicBezTo>
                    <a:pt x="15296" y="18734"/>
                    <a:pt x="15332" y="18724"/>
                    <a:pt x="15342" y="18735"/>
                  </a:cubicBezTo>
                  <a:cubicBezTo>
                    <a:pt x="15350" y="18744"/>
                    <a:pt x="15339" y="18771"/>
                    <a:pt x="15337" y="18783"/>
                  </a:cubicBezTo>
                  <a:cubicBezTo>
                    <a:pt x="15333" y="18802"/>
                    <a:pt x="15315" y="18838"/>
                    <a:pt x="15313" y="18858"/>
                  </a:cubicBezTo>
                  <a:cubicBezTo>
                    <a:pt x="15310" y="18881"/>
                    <a:pt x="15319" y="18927"/>
                    <a:pt x="15318" y="18951"/>
                  </a:cubicBezTo>
                  <a:cubicBezTo>
                    <a:pt x="15318" y="18969"/>
                    <a:pt x="15318" y="19008"/>
                    <a:pt x="15310" y="19024"/>
                  </a:cubicBezTo>
                  <a:cubicBezTo>
                    <a:pt x="15304" y="19039"/>
                    <a:pt x="15281" y="19064"/>
                    <a:pt x="15267" y="19072"/>
                  </a:cubicBezTo>
                  <a:cubicBezTo>
                    <a:pt x="15256" y="19077"/>
                    <a:pt x="15228" y="19069"/>
                    <a:pt x="15219" y="19078"/>
                  </a:cubicBezTo>
                  <a:cubicBezTo>
                    <a:pt x="15213" y="19084"/>
                    <a:pt x="15213" y="19104"/>
                    <a:pt x="15216" y="19112"/>
                  </a:cubicBezTo>
                  <a:cubicBezTo>
                    <a:pt x="15219" y="19122"/>
                    <a:pt x="15246" y="19130"/>
                    <a:pt x="15247" y="19140"/>
                  </a:cubicBezTo>
                  <a:cubicBezTo>
                    <a:pt x="15247" y="19149"/>
                    <a:pt x="15223" y="19155"/>
                    <a:pt x="15223" y="19163"/>
                  </a:cubicBezTo>
                  <a:cubicBezTo>
                    <a:pt x="15222" y="19170"/>
                    <a:pt x="15236" y="19180"/>
                    <a:pt x="15239" y="19185"/>
                  </a:cubicBezTo>
                  <a:cubicBezTo>
                    <a:pt x="15243" y="19190"/>
                    <a:pt x="15249" y="19199"/>
                    <a:pt x="15251" y="19204"/>
                  </a:cubicBezTo>
                  <a:cubicBezTo>
                    <a:pt x="15255" y="19213"/>
                    <a:pt x="15264" y="19231"/>
                    <a:pt x="15262" y="19241"/>
                  </a:cubicBezTo>
                  <a:cubicBezTo>
                    <a:pt x="15261" y="19251"/>
                    <a:pt x="15250" y="19269"/>
                    <a:pt x="15241" y="19272"/>
                  </a:cubicBezTo>
                  <a:cubicBezTo>
                    <a:pt x="15229" y="19278"/>
                    <a:pt x="15200" y="19261"/>
                    <a:pt x="15187" y="19262"/>
                  </a:cubicBezTo>
                  <a:cubicBezTo>
                    <a:pt x="15174" y="19263"/>
                    <a:pt x="15146" y="19269"/>
                    <a:pt x="15136" y="19279"/>
                  </a:cubicBezTo>
                  <a:cubicBezTo>
                    <a:pt x="15126" y="19290"/>
                    <a:pt x="15122" y="19323"/>
                    <a:pt x="15119" y="19338"/>
                  </a:cubicBezTo>
                  <a:cubicBezTo>
                    <a:pt x="15118" y="19350"/>
                    <a:pt x="15115" y="19374"/>
                    <a:pt x="15117" y="19385"/>
                  </a:cubicBezTo>
                  <a:cubicBezTo>
                    <a:pt x="15120" y="19403"/>
                    <a:pt x="15141" y="19434"/>
                    <a:pt x="15143" y="19452"/>
                  </a:cubicBezTo>
                  <a:cubicBezTo>
                    <a:pt x="15147" y="19474"/>
                    <a:pt x="15139" y="19520"/>
                    <a:pt x="15136" y="19543"/>
                  </a:cubicBezTo>
                  <a:cubicBezTo>
                    <a:pt x="15134" y="19559"/>
                    <a:pt x="15118" y="19593"/>
                    <a:pt x="15125" y="19608"/>
                  </a:cubicBezTo>
                  <a:cubicBezTo>
                    <a:pt x="15129" y="19618"/>
                    <a:pt x="15151" y="19625"/>
                    <a:pt x="15159" y="19631"/>
                  </a:cubicBezTo>
                  <a:cubicBezTo>
                    <a:pt x="15170" y="19640"/>
                    <a:pt x="15189" y="19659"/>
                    <a:pt x="15197" y="19669"/>
                  </a:cubicBezTo>
                  <a:cubicBezTo>
                    <a:pt x="15213" y="19688"/>
                    <a:pt x="15241" y="19729"/>
                    <a:pt x="15252" y="19751"/>
                  </a:cubicBezTo>
                  <a:cubicBezTo>
                    <a:pt x="15262" y="19770"/>
                    <a:pt x="15275" y="19811"/>
                    <a:pt x="15282" y="19831"/>
                  </a:cubicBezTo>
                  <a:cubicBezTo>
                    <a:pt x="15289" y="19851"/>
                    <a:pt x="15302" y="19891"/>
                    <a:pt x="15307" y="19912"/>
                  </a:cubicBezTo>
                  <a:cubicBezTo>
                    <a:pt x="15312" y="19927"/>
                    <a:pt x="15321" y="19959"/>
                    <a:pt x="15323" y="19975"/>
                  </a:cubicBezTo>
                  <a:cubicBezTo>
                    <a:pt x="15325" y="19998"/>
                    <a:pt x="15317" y="20044"/>
                    <a:pt x="15323" y="20066"/>
                  </a:cubicBezTo>
                  <a:cubicBezTo>
                    <a:pt x="15329" y="20089"/>
                    <a:pt x="15363" y="20125"/>
                    <a:pt x="15370" y="20147"/>
                  </a:cubicBezTo>
                  <a:cubicBezTo>
                    <a:pt x="15375" y="20161"/>
                    <a:pt x="15377" y="20190"/>
                    <a:pt x="15377" y="20205"/>
                  </a:cubicBezTo>
                  <a:cubicBezTo>
                    <a:pt x="15378" y="20221"/>
                    <a:pt x="15378" y="20253"/>
                    <a:pt x="15375" y="20269"/>
                  </a:cubicBezTo>
                  <a:cubicBezTo>
                    <a:pt x="15372" y="20281"/>
                    <a:pt x="15356" y="20304"/>
                    <a:pt x="15354" y="20317"/>
                  </a:cubicBezTo>
                  <a:cubicBezTo>
                    <a:pt x="15353" y="20328"/>
                    <a:pt x="15355" y="20352"/>
                    <a:pt x="15361" y="20361"/>
                  </a:cubicBezTo>
                  <a:cubicBezTo>
                    <a:pt x="15368" y="20369"/>
                    <a:pt x="15393" y="20369"/>
                    <a:pt x="15397" y="20378"/>
                  </a:cubicBezTo>
                  <a:cubicBezTo>
                    <a:pt x="15404" y="20389"/>
                    <a:pt x="15388" y="20418"/>
                    <a:pt x="15391" y="20432"/>
                  </a:cubicBezTo>
                  <a:cubicBezTo>
                    <a:pt x="15394" y="20439"/>
                    <a:pt x="15403" y="20455"/>
                    <a:pt x="15411" y="20456"/>
                  </a:cubicBezTo>
                  <a:cubicBezTo>
                    <a:pt x="15421" y="20459"/>
                    <a:pt x="15439" y="20435"/>
                    <a:pt x="15449" y="20439"/>
                  </a:cubicBezTo>
                  <a:cubicBezTo>
                    <a:pt x="15458" y="20442"/>
                    <a:pt x="15467" y="20465"/>
                    <a:pt x="15467" y="20476"/>
                  </a:cubicBezTo>
                  <a:cubicBezTo>
                    <a:pt x="15468" y="20491"/>
                    <a:pt x="15453" y="20520"/>
                    <a:pt x="15448" y="20535"/>
                  </a:cubicBezTo>
                  <a:cubicBezTo>
                    <a:pt x="15444" y="20547"/>
                    <a:pt x="15430" y="20571"/>
                    <a:pt x="15433" y="20583"/>
                  </a:cubicBezTo>
                  <a:cubicBezTo>
                    <a:pt x="15435" y="20593"/>
                    <a:pt x="15450" y="20612"/>
                    <a:pt x="15460" y="20612"/>
                  </a:cubicBezTo>
                  <a:cubicBezTo>
                    <a:pt x="15468" y="20613"/>
                    <a:pt x="15480" y="20599"/>
                    <a:pt x="15485" y="20592"/>
                  </a:cubicBezTo>
                  <a:cubicBezTo>
                    <a:pt x="15491" y="20585"/>
                    <a:pt x="15494" y="20563"/>
                    <a:pt x="15501" y="20557"/>
                  </a:cubicBezTo>
                  <a:cubicBezTo>
                    <a:pt x="15508" y="20551"/>
                    <a:pt x="15529" y="20544"/>
                    <a:pt x="15538" y="20548"/>
                  </a:cubicBezTo>
                  <a:cubicBezTo>
                    <a:pt x="15547" y="20552"/>
                    <a:pt x="15561" y="20573"/>
                    <a:pt x="15560" y="20583"/>
                  </a:cubicBezTo>
                  <a:cubicBezTo>
                    <a:pt x="15559" y="20598"/>
                    <a:pt x="15526" y="20613"/>
                    <a:pt x="15520" y="20628"/>
                  </a:cubicBezTo>
                  <a:cubicBezTo>
                    <a:pt x="15515" y="20640"/>
                    <a:pt x="15515" y="20670"/>
                    <a:pt x="15517" y="20684"/>
                  </a:cubicBezTo>
                  <a:cubicBezTo>
                    <a:pt x="15519" y="20696"/>
                    <a:pt x="15524" y="20726"/>
                    <a:pt x="15534" y="20731"/>
                  </a:cubicBezTo>
                  <a:cubicBezTo>
                    <a:pt x="15544" y="20736"/>
                    <a:pt x="15567" y="20712"/>
                    <a:pt x="15577" y="20717"/>
                  </a:cubicBezTo>
                  <a:cubicBezTo>
                    <a:pt x="15587" y="20723"/>
                    <a:pt x="15593" y="20753"/>
                    <a:pt x="15591" y="20765"/>
                  </a:cubicBezTo>
                  <a:cubicBezTo>
                    <a:pt x="15589" y="20776"/>
                    <a:pt x="15566" y="20787"/>
                    <a:pt x="15564" y="20798"/>
                  </a:cubicBezTo>
                  <a:cubicBezTo>
                    <a:pt x="15562" y="20810"/>
                    <a:pt x="15577" y="20835"/>
                    <a:pt x="15584" y="20846"/>
                  </a:cubicBezTo>
                  <a:cubicBezTo>
                    <a:pt x="15588" y="20853"/>
                    <a:pt x="15604" y="20860"/>
                    <a:pt x="15608" y="20868"/>
                  </a:cubicBezTo>
                  <a:cubicBezTo>
                    <a:pt x="15612" y="20878"/>
                    <a:pt x="15611" y="20903"/>
                    <a:pt x="15608" y="20914"/>
                  </a:cubicBezTo>
                  <a:cubicBezTo>
                    <a:pt x="15607" y="20922"/>
                    <a:pt x="15595" y="20936"/>
                    <a:pt x="15595" y="20945"/>
                  </a:cubicBezTo>
                  <a:cubicBezTo>
                    <a:pt x="15595" y="20954"/>
                    <a:pt x="15605" y="20969"/>
                    <a:pt x="15608" y="20977"/>
                  </a:cubicBezTo>
                  <a:cubicBezTo>
                    <a:pt x="15612" y="20986"/>
                    <a:pt x="15619" y="21003"/>
                    <a:pt x="15622" y="21012"/>
                  </a:cubicBezTo>
                  <a:cubicBezTo>
                    <a:pt x="15626" y="21025"/>
                    <a:pt x="15627" y="21055"/>
                    <a:pt x="15635" y="21066"/>
                  </a:cubicBezTo>
                  <a:cubicBezTo>
                    <a:pt x="15643" y="21077"/>
                    <a:pt x="15667" y="21089"/>
                    <a:pt x="15679" y="21094"/>
                  </a:cubicBezTo>
                  <a:cubicBezTo>
                    <a:pt x="15689" y="21097"/>
                    <a:pt x="15709" y="21100"/>
                    <a:pt x="15719" y="21100"/>
                  </a:cubicBezTo>
                  <a:cubicBezTo>
                    <a:pt x="15726" y="21100"/>
                    <a:pt x="15741" y="21094"/>
                    <a:pt x="15748" y="21094"/>
                  </a:cubicBezTo>
                  <a:cubicBezTo>
                    <a:pt x="15757" y="21093"/>
                    <a:pt x="15779" y="21093"/>
                    <a:pt x="15786" y="21100"/>
                  </a:cubicBezTo>
                  <a:cubicBezTo>
                    <a:pt x="15798" y="21113"/>
                    <a:pt x="15802" y="21152"/>
                    <a:pt x="15797" y="21169"/>
                  </a:cubicBezTo>
                  <a:cubicBezTo>
                    <a:pt x="15796" y="21178"/>
                    <a:pt x="15783" y="21190"/>
                    <a:pt x="15777" y="21196"/>
                  </a:cubicBezTo>
                  <a:cubicBezTo>
                    <a:pt x="15771" y="21204"/>
                    <a:pt x="15753" y="21216"/>
                    <a:pt x="15750" y="21226"/>
                  </a:cubicBezTo>
                  <a:cubicBezTo>
                    <a:pt x="15748" y="21238"/>
                    <a:pt x="15755" y="21264"/>
                    <a:pt x="15765" y="21271"/>
                  </a:cubicBezTo>
                  <a:cubicBezTo>
                    <a:pt x="15773" y="21278"/>
                    <a:pt x="15797" y="21274"/>
                    <a:pt x="15807" y="21270"/>
                  </a:cubicBezTo>
                  <a:cubicBezTo>
                    <a:pt x="15818" y="21266"/>
                    <a:pt x="15831" y="21242"/>
                    <a:pt x="15842" y="21240"/>
                  </a:cubicBezTo>
                  <a:cubicBezTo>
                    <a:pt x="15855" y="21237"/>
                    <a:pt x="15883" y="21245"/>
                    <a:pt x="15893" y="21255"/>
                  </a:cubicBezTo>
                  <a:cubicBezTo>
                    <a:pt x="15901" y="21263"/>
                    <a:pt x="15905" y="21290"/>
                    <a:pt x="15904" y="21302"/>
                  </a:cubicBezTo>
                  <a:cubicBezTo>
                    <a:pt x="15904" y="21313"/>
                    <a:pt x="15898" y="21336"/>
                    <a:pt x="15890" y="21342"/>
                  </a:cubicBezTo>
                  <a:cubicBezTo>
                    <a:pt x="15882" y="21349"/>
                    <a:pt x="15861" y="21349"/>
                    <a:pt x="15851" y="21349"/>
                  </a:cubicBezTo>
                  <a:cubicBezTo>
                    <a:pt x="15832" y="21348"/>
                    <a:pt x="15795" y="21329"/>
                    <a:pt x="15776" y="21331"/>
                  </a:cubicBezTo>
                  <a:cubicBezTo>
                    <a:pt x="15764" y="21333"/>
                    <a:pt x="15744" y="21353"/>
                    <a:pt x="15732" y="21355"/>
                  </a:cubicBezTo>
                  <a:cubicBezTo>
                    <a:pt x="15724" y="21356"/>
                    <a:pt x="15708" y="21349"/>
                    <a:pt x="15700" y="21348"/>
                  </a:cubicBezTo>
                  <a:cubicBezTo>
                    <a:pt x="15690" y="21347"/>
                    <a:pt x="15670" y="21345"/>
                    <a:pt x="15661" y="21348"/>
                  </a:cubicBezTo>
                  <a:cubicBezTo>
                    <a:pt x="15649" y="21352"/>
                    <a:pt x="15634" y="21373"/>
                    <a:pt x="15623" y="21377"/>
                  </a:cubicBezTo>
                  <a:cubicBezTo>
                    <a:pt x="15614" y="21381"/>
                    <a:pt x="15595" y="21380"/>
                    <a:pt x="15587" y="21384"/>
                  </a:cubicBezTo>
                  <a:cubicBezTo>
                    <a:pt x="15577" y="21389"/>
                    <a:pt x="15563" y="21407"/>
                    <a:pt x="15553" y="21412"/>
                  </a:cubicBezTo>
                  <a:cubicBezTo>
                    <a:pt x="15544" y="21416"/>
                    <a:pt x="15522" y="21414"/>
                    <a:pt x="15514" y="21420"/>
                  </a:cubicBezTo>
                  <a:cubicBezTo>
                    <a:pt x="15506" y="21426"/>
                    <a:pt x="15493" y="21447"/>
                    <a:pt x="15493" y="21457"/>
                  </a:cubicBezTo>
                  <a:cubicBezTo>
                    <a:pt x="15492" y="21469"/>
                    <a:pt x="15510" y="21487"/>
                    <a:pt x="15512" y="21498"/>
                  </a:cubicBezTo>
                  <a:cubicBezTo>
                    <a:pt x="15514" y="21511"/>
                    <a:pt x="15511" y="21538"/>
                    <a:pt x="15506" y="21550"/>
                  </a:cubicBezTo>
                  <a:cubicBezTo>
                    <a:pt x="15500" y="21564"/>
                    <a:pt x="15480" y="21588"/>
                    <a:pt x="15466" y="21594"/>
                  </a:cubicBezTo>
                  <a:cubicBezTo>
                    <a:pt x="15455" y="21600"/>
                    <a:pt x="15427" y="21600"/>
                    <a:pt x="15415" y="21596"/>
                  </a:cubicBezTo>
                  <a:cubicBezTo>
                    <a:pt x="15399" y="21590"/>
                    <a:pt x="15369" y="21567"/>
                    <a:pt x="15361" y="21552"/>
                  </a:cubicBezTo>
                  <a:cubicBezTo>
                    <a:pt x="15356" y="21544"/>
                    <a:pt x="15363" y="21522"/>
                    <a:pt x="15358" y="21515"/>
                  </a:cubicBezTo>
                  <a:cubicBezTo>
                    <a:pt x="15351" y="21507"/>
                    <a:pt x="15328" y="21506"/>
                    <a:pt x="15318" y="21504"/>
                  </a:cubicBezTo>
                  <a:cubicBezTo>
                    <a:pt x="15307" y="21503"/>
                    <a:pt x="15284" y="21509"/>
                    <a:pt x="15273" y="21506"/>
                  </a:cubicBezTo>
                  <a:cubicBezTo>
                    <a:pt x="15258" y="21503"/>
                    <a:pt x="15228" y="21491"/>
                    <a:pt x="15218" y="21478"/>
                  </a:cubicBezTo>
                  <a:cubicBezTo>
                    <a:pt x="15212" y="21470"/>
                    <a:pt x="15213" y="21446"/>
                    <a:pt x="15208" y="21437"/>
                  </a:cubicBezTo>
                  <a:cubicBezTo>
                    <a:pt x="15202" y="21428"/>
                    <a:pt x="15186" y="21413"/>
                    <a:pt x="15177" y="21408"/>
                  </a:cubicBezTo>
                  <a:cubicBezTo>
                    <a:pt x="15161" y="21399"/>
                    <a:pt x="15122" y="21400"/>
                    <a:pt x="15107" y="21389"/>
                  </a:cubicBezTo>
                  <a:cubicBezTo>
                    <a:pt x="15088" y="21375"/>
                    <a:pt x="15069" y="21327"/>
                    <a:pt x="15055" y="21307"/>
                  </a:cubicBezTo>
                  <a:cubicBezTo>
                    <a:pt x="15045" y="21293"/>
                    <a:pt x="15025" y="21264"/>
                    <a:pt x="15013" y="21252"/>
                  </a:cubicBezTo>
                  <a:cubicBezTo>
                    <a:pt x="15003" y="21242"/>
                    <a:pt x="14980" y="21226"/>
                    <a:pt x="14967" y="21222"/>
                  </a:cubicBezTo>
                  <a:cubicBezTo>
                    <a:pt x="14946" y="21215"/>
                    <a:pt x="14901" y="21219"/>
                    <a:pt x="14879" y="21218"/>
                  </a:cubicBezTo>
                  <a:cubicBezTo>
                    <a:pt x="14863" y="21218"/>
                    <a:pt x="14831" y="21222"/>
                    <a:pt x="14816" y="21220"/>
                  </a:cubicBezTo>
                  <a:cubicBezTo>
                    <a:pt x="14802" y="21219"/>
                    <a:pt x="14772" y="21214"/>
                    <a:pt x="14760" y="21205"/>
                  </a:cubicBezTo>
                  <a:cubicBezTo>
                    <a:pt x="14752" y="21199"/>
                    <a:pt x="14746" y="21177"/>
                    <a:pt x="14739" y="21169"/>
                  </a:cubicBezTo>
                  <a:cubicBezTo>
                    <a:pt x="14735" y="21164"/>
                    <a:pt x="14727" y="21155"/>
                    <a:pt x="14721" y="21155"/>
                  </a:cubicBezTo>
                  <a:cubicBezTo>
                    <a:pt x="14709" y="21154"/>
                    <a:pt x="14690" y="21174"/>
                    <a:pt x="14678" y="21178"/>
                  </a:cubicBezTo>
                  <a:cubicBezTo>
                    <a:pt x="14665" y="21182"/>
                    <a:pt x="14637" y="21192"/>
                    <a:pt x="14624" y="21188"/>
                  </a:cubicBezTo>
                  <a:cubicBezTo>
                    <a:pt x="14612" y="21185"/>
                    <a:pt x="14599" y="21161"/>
                    <a:pt x="14588" y="21156"/>
                  </a:cubicBezTo>
                  <a:cubicBezTo>
                    <a:pt x="14581" y="21152"/>
                    <a:pt x="14563" y="21149"/>
                    <a:pt x="14556" y="21152"/>
                  </a:cubicBezTo>
                  <a:cubicBezTo>
                    <a:pt x="14549" y="21155"/>
                    <a:pt x="14543" y="21174"/>
                    <a:pt x="14535" y="21176"/>
                  </a:cubicBezTo>
                  <a:cubicBezTo>
                    <a:pt x="14521" y="21179"/>
                    <a:pt x="14495" y="21148"/>
                    <a:pt x="14480" y="21152"/>
                  </a:cubicBezTo>
                  <a:cubicBezTo>
                    <a:pt x="14471" y="21154"/>
                    <a:pt x="14464" y="21176"/>
                    <a:pt x="14456" y="21180"/>
                  </a:cubicBezTo>
                  <a:cubicBezTo>
                    <a:pt x="14447" y="21183"/>
                    <a:pt x="14427" y="21178"/>
                    <a:pt x="14418" y="21176"/>
                  </a:cubicBezTo>
                  <a:cubicBezTo>
                    <a:pt x="14402" y="21173"/>
                    <a:pt x="14372" y="21163"/>
                    <a:pt x="14356" y="21161"/>
                  </a:cubicBezTo>
                  <a:cubicBezTo>
                    <a:pt x="14348" y="21160"/>
                    <a:pt x="14331" y="21158"/>
                    <a:pt x="14324" y="21161"/>
                  </a:cubicBezTo>
                  <a:cubicBezTo>
                    <a:pt x="14314" y="21166"/>
                    <a:pt x="14305" y="21196"/>
                    <a:pt x="14293" y="21198"/>
                  </a:cubicBezTo>
                  <a:cubicBezTo>
                    <a:pt x="14282" y="21201"/>
                    <a:pt x="14261" y="21184"/>
                    <a:pt x="14251" y="21178"/>
                  </a:cubicBezTo>
                  <a:cubicBezTo>
                    <a:pt x="14244" y="21173"/>
                    <a:pt x="14232" y="21160"/>
                    <a:pt x="14224" y="21156"/>
                  </a:cubicBezTo>
                  <a:cubicBezTo>
                    <a:pt x="14214" y="21152"/>
                    <a:pt x="14191" y="21149"/>
                    <a:pt x="14180" y="21152"/>
                  </a:cubicBezTo>
                  <a:cubicBezTo>
                    <a:pt x="14171" y="21154"/>
                    <a:pt x="14156" y="21170"/>
                    <a:pt x="14147" y="21174"/>
                  </a:cubicBezTo>
                  <a:cubicBezTo>
                    <a:pt x="14138" y="21178"/>
                    <a:pt x="14118" y="21187"/>
                    <a:pt x="14108" y="21184"/>
                  </a:cubicBezTo>
                  <a:cubicBezTo>
                    <a:pt x="14098" y="21181"/>
                    <a:pt x="14091" y="21151"/>
                    <a:pt x="14080" y="21148"/>
                  </a:cubicBezTo>
                  <a:cubicBezTo>
                    <a:pt x="14074" y="21147"/>
                    <a:pt x="14064" y="21156"/>
                    <a:pt x="14060" y="21159"/>
                  </a:cubicBezTo>
                  <a:cubicBezTo>
                    <a:pt x="14052" y="21164"/>
                    <a:pt x="14042" y="21183"/>
                    <a:pt x="14033" y="21182"/>
                  </a:cubicBezTo>
                  <a:cubicBezTo>
                    <a:pt x="14025" y="21182"/>
                    <a:pt x="14017" y="21162"/>
                    <a:pt x="14010" y="21156"/>
                  </a:cubicBezTo>
                  <a:cubicBezTo>
                    <a:pt x="14004" y="21151"/>
                    <a:pt x="13990" y="21143"/>
                    <a:pt x="13983" y="21142"/>
                  </a:cubicBezTo>
                  <a:cubicBezTo>
                    <a:pt x="13971" y="21140"/>
                    <a:pt x="13946" y="21155"/>
                    <a:pt x="13934" y="21150"/>
                  </a:cubicBezTo>
                  <a:cubicBezTo>
                    <a:pt x="13924" y="21145"/>
                    <a:pt x="13911" y="21123"/>
                    <a:pt x="13908" y="21111"/>
                  </a:cubicBezTo>
                  <a:cubicBezTo>
                    <a:pt x="13906" y="21103"/>
                    <a:pt x="13914" y="21085"/>
                    <a:pt x="13910" y="21077"/>
                  </a:cubicBezTo>
                  <a:cubicBezTo>
                    <a:pt x="13908" y="21071"/>
                    <a:pt x="13898" y="21063"/>
                    <a:pt x="13893" y="21062"/>
                  </a:cubicBezTo>
                  <a:cubicBezTo>
                    <a:pt x="13884" y="21061"/>
                    <a:pt x="13867" y="21075"/>
                    <a:pt x="13858" y="21075"/>
                  </a:cubicBezTo>
                  <a:cubicBezTo>
                    <a:pt x="13847" y="21076"/>
                    <a:pt x="13825" y="21070"/>
                    <a:pt x="13815" y="21064"/>
                  </a:cubicBezTo>
                  <a:cubicBezTo>
                    <a:pt x="13807" y="21058"/>
                    <a:pt x="13794" y="21040"/>
                    <a:pt x="13790" y="21030"/>
                  </a:cubicBezTo>
                  <a:cubicBezTo>
                    <a:pt x="13787" y="21020"/>
                    <a:pt x="13794" y="20996"/>
                    <a:pt x="13789" y="20987"/>
                  </a:cubicBezTo>
                  <a:cubicBezTo>
                    <a:pt x="13785" y="20981"/>
                    <a:pt x="13771" y="20973"/>
                    <a:pt x="13765" y="20974"/>
                  </a:cubicBezTo>
                  <a:cubicBezTo>
                    <a:pt x="13757" y="20975"/>
                    <a:pt x="13749" y="20994"/>
                    <a:pt x="13741" y="20997"/>
                  </a:cubicBezTo>
                  <a:cubicBezTo>
                    <a:pt x="13734" y="20999"/>
                    <a:pt x="13720" y="20998"/>
                    <a:pt x="13714" y="20995"/>
                  </a:cubicBezTo>
                  <a:cubicBezTo>
                    <a:pt x="13702" y="20988"/>
                    <a:pt x="13689" y="20961"/>
                    <a:pt x="13678" y="20951"/>
                  </a:cubicBezTo>
                  <a:cubicBezTo>
                    <a:pt x="13669" y="20943"/>
                    <a:pt x="13645" y="20931"/>
                    <a:pt x="13634" y="20923"/>
                  </a:cubicBezTo>
                  <a:cubicBezTo>
                    <a:pt x="13624" y="20916"/>
                    <a:pt x="13602" y="20902"/>
                    <a:pt x="13594" y="20891"/>
                  </a:cubicBezTo>
                  <a:cubicBezTo>
                    <a:pt x="13590" y="20884"/>
                    <a:pt x="13590" y="20864"/>
                    <a:pt x="13584" y="20859"/>
                  </a:cubicBezTo>
                  <a:cubicBezTo>
                    <a:pt x="13579" y="20854"/>
                    <a:pt x="13565" y="20854"/>
                    <a:pt x="13558" y="20855"/>
                  </a:cubicBezTo>
                  <a:cubicBezTo>
                    <a:pt x="13548" y="20856"/>
                    <a:pt x="13530" y="20871"/>
                    <a:pt x="13520" y="20873"/>
                  </a:cubicBezTo>
                  <a:cubicBezTo>
                    <a:pt x="13509" y="20874"/>
                    <a:pt x="13489" y="20868"/>
                    <a:pt x="13479" y="20865"/>
                  </a:cubicBezTo>
                  <a:cubicBezTo>
                    <a:pt x="13467" y="20862"/>
                    <a:pt x="13444" y="20847"/>
                    <a:pt x="13431" y="20846"/>
                  </a:cubicBezTo>
                  <a:cubicBezTo>
                    <a:pt x="13422" y="20845"/>
                    <a:pt x="13403" y="20855"/>
                    <a:pt x="13394" y="20851"/>
                  </a:cubicBezTo>
                  <a:cubicBezTo>
                    <a:pt x="13383" y="20847"/>
                    <a:pt x="13372" y="20824"/>
                    <a:pt x="13362" y="20817"/>
                  </a:cubicBezTo>
                  <a:cubicBezTo>
                    <a:pt x="13352" y="20810"/>
                    <a:pt x="13330" y="20799"/>
                    <a:pt x="13318" y="20796"/>
                  </a:cubicBezTo>
                  <a:cubicBezTo>
                    <a:pt x="13308" y="20794"/>
                    <a:pt x="13287" y="20792"/>
                    <a:pt x="13278" y="20796"/>
                  </a:cubicBezTo>
                  <a:cubicBezTo>
                    <a:pt x="13269" y="20800"/>
                    <a:pt x="13259" y="20818"/>
                    <a:pt x="13252" y="20824"/>
                  </a:cubicBezTo>
                  <a:cubicBezTo>
                    <a:pt x="13245" y="20829"/>
                    <a:pt x="13231" y="20839"/>
                    <a:pt x="13223" y="20840"/>
                  </a:cubicBezTo>
                  <a:cubicBezTo>
                    <a:pt x="13216" y="20841"/>
                    <a:pt x="13201" y="20842"/>
                    <a:pt x="13197" y="20837"/>
                  </a:cubicBezTo>
                  <a:cubicBezTo>
                    <a:pt x="13189" y="20828"/>
                    <a:pt x="13199" y="20802"/>
                    <a:pt x="13194" y="20792"/>
                  </a:cubicBezTo>
                  <a:cubicBezTo>
                    <a:pt x="13189" y="20783"/>
                    <a:pt x="13170" y="20774"/>
                    <a:pt x="13161" y="20771"/>
                  </a:cubicBezTo>
                  <a:cubicBezTo>
                    <a:pt x="13153" y="20768"/>
                    <a:pt x="13134" y="20776"/>
                    <a:pt x="13127" y="20771"/>
                  </a:cubicBezTo>
                  <a:cubicBezTo>
                    <a:pt x="13119" y="20765"/>
                    <a:pt x="13119" y="20743"/>
                    <a:pt x="13114" y="20734"/>
                  </a:cubicBezTo>
                  <a:cubicBezTo>
                    <a:pt x="13112" y="20728"/>
                    <a:pt x="13107" y="20714"/>
                    <a:pt x="13101" y="20712"/>
                  </a:cubicBezTo>
                  <a:cubicBezTo>
                    <a:pt x="13092" y="20707"/>
                    <a:pt x="13070" y="20722"/>
                    <a:pt x="13062" y="20715"/>
                  </a:cubicBezTo>
                  <a:cubicBezTo>
                    <a:pt x="13056" y="20710"/>
                    <a:pt x="13062" y="20689"/>
                    <a:pt x="13059" y="20681"/>
                  </a:cubicBezTo>
                  <a:cubicBezTo>
                    <a:pt x="13057" y="20675"/>
                    <a:pt x="13050" y="20665"/>
                    <a:pt x="13045" y="20662"/>
                  </a:cubicBezTo>
                  <a:cubicBezTo>
                    <a:pt x="13034" y="20655"/>
                    <a:pt x="13005" y="20662"/>
                    <a:pt x="12995" y="20654"/>
                  </a:cubicBezTo>
                  <a:cubicBezTo>
                    <a:pt x="12987" y="20648"/>
                    <a:pt x="12981" y="20626"/>
                    <a:pt x="12978" y="20615"/>
                  </a:cubicBezTo>
                  <a:cubicBezTo>
                    <a:pt x="12976" y="20607"/>
                    <a:pt x="12982" y="20586"/>
                    <a:pt x="12976" y="20579"/>
                  </a:cubicBezTo>
                  <a:cubicBezTo>
                    <a:pt x="12967" y="20569"/>
                    <a:pt x="12937" y="20567"/>
                    <a:pt x="12925" y="20569"/>
                  </a:cubicBezTo>
                  <a:cubicBezTo>
                    <a:pt x="12913" y="20571"/>
                    <a:pt x="12897" y="20593"/>
                    <a:pt x="12886" y="20594"/>
                  </a:cubicBezTo>
                  <a:cubicBezTo>
                    <a:pt x="12877" y="20595"/>
                    <a:pt x="12862" y="20582"/>
                    <a:pt x="12853" y="20581"/>
                  </a:cubicBezTo>
                  <a:cubicBezTo>
                    <a:pt x="12842" y="20580"/>
                    <a:pt x="12820" y="20594"/>
                    <a:pt x="12809" y="20592"/>
                  </a:cubicBezTo>
                  <a:cubicBezTo>
                    <a:pt x="12801" y="20592"/>
                    <a:pt x="12787" y="20584"/>
                    <a:pt x="12781" y="20579"/>
                  </a:cubicBezTo>
                  <a:cubicBezTo>
                    <a:pt x="12773" y="20574"/>
                    <a:pt x="12766" y="20554"/>
                    <a:pt x="12757" y="20551"/>
                  </a:cubicBezTo>
                  <a:cubicBezTo>
                    <a:pt x="12746" y="20549"/>
                    <a:pt x="12725" y="20573"/>
                    <a:pt x="12715" y="20568"/>
                  </a:cubicBezTo>
                  <a:cubicBezTo>
                    <a:pt x="12707" y="20565"/>
                    <a:pt x="12704" y="20545"/>
                    <a:pt x="12700" y="20538"/>
                  </a:cubicBezTo>
                  <a:cubicBezTo>
                    <a:pt x="12697" y="20533"/>
                    <a:pt x="12690" y="20524"/>
                    <a:pt x="12685" y="20522"/>
                  </a:cubicBezTo>
                  <a:cubicBezTo>
                    <a:pt x="12677" y="20519"/>
                    <a:pt x="12658" y="20529"/>
                    <a:pt x="12649" y="20530"/>
                  </a:cubicBezTo>
                  <a:cubicBezTo>
                    <a:pt x="12639" y="20530"/>
                    <a:pt x="12617" y="20529"/>
                    <a:pt x="12608" y="20524"/>
                  </a:cubicBezTo>
                  <a:cubicBezTo>
                    <a:pt x="12600" y="20520"/>
                    <a:pt x="12592" y="20504"/>
                    <a:pt x="12585" y="20500"/>
                  </a:cubicBezTo>
                  <a:cubicBezTo>
                    <a:pt x="12576" y="20495"/>
                    <a:pt x="12554" y="20489"/>
                    <a:pt x="12545" y="20493"/>
                  </a:cubicBezTo>
                  <a:cubicBezTo>
                    <a:pt x="12536" y="20497"/>
                    <a:pt x="12530" y="20522"/>
                    <a:pt x="12522" y="20528"/>
                  </a:cubicBezTo>
                  <a:cubicBezTo>
                    <a:pt x="12514" y="20533"/>
                    <a:pt x="12494" y="20540"/>
                    <a:pt x="12485" y="20536"/>
                  </a:cubicBezTo>
                  <a:cubicBezTo>
                    <a:pt x="12475" y="20532"/>
                    <a:pt x="12470" y="20507"/>
                    <a:pt x="12462" y="20500"/>
                  </a:cubicBezTo>
                  <a:cubicBezTo>
                    <a:pt x="12455" y="20493"/>
                    <a:pt x="12434" y="20491"/>
                    <a:pt x="12429" y="20483"/>
                  </a:cubicBezTo>
                  <a:cubicBezTo>
                    <a:pt x="12421" y="20474"/>
                    <a:pt x="12414" y="20448"/>
                    <a:pt x="12417" y="20436"/>
                  </a:cubicBezTo>
                  <a:cubicBezTo>
                    <a:pt x="12420" y="20425"/>
                    <a:pt x="12440" y="20413"/>
                    <a:pt x="12445" y="20404"/>
                  </a:cubicBezTo>
                  <a:cubicBezTo>
                    <a:pt x="12452" y="20393"/>
                    <a:pt x="12465" y="20368"/>
                    <a:pt x="12463" y="20356"/>
                  </a:cubicBezTo>
                  <a:cubicBezTo>
                    <a:pt x="12461" y="20337"/>
                    <a:pt x="12433" y="20311"/>
                    <a:pt x="12421" y="20298"/>
                  </a:cubicBezTo>
                  <a:cubicBezTo>
                    <a:pt x="12413" y="20290"/>
                    <a:pt x="12396" y="20278"/>
                    <a:pt x="12387" y="20272"/>
                  </a:cubicBezTo>
                  <a:cubicBezTo>
                    <a:pt x="12378" y="20267"/>
                    <a:pt x="12356" y="20262"/>
                    <a:pt x="12347" y="20257"/>
                  </a:cubicBezTo>
                  <a:cubicBezTo>
                    <a:pt x="12340" y="20253"/>
                    <a:pt x="12325" y="20245"/>
                    <a:pt x="12321" y="20238"/>
                  </a:cubicBezTo>
                  <a:cubicBezTo>
                    <a:pt x="12310" y="20222"/>
                    <a:pt x="12306" y="20182"/>
                    <a:pt x="12305" y="20162"/>
                  </a:cubicBezTo>
                  <a:cubicBezTo>
                    <a:pt x="12304" y="20151"/>
                    <a:pt x="12309" y="20130"/>
                    <a:pt x="12310" y="20119"/>
                  </a:cubicBezTo>
                  <a:cubicBezTo>
                    <a:pt x="12310" y="20108"/>
                    <a:pt x="12311" y="20085"/>
                    <a:pt x="12308" y="20074"/>
                  </a:cubicBezTo>
                  <a:cubicBezTo>
                    <a:pt x="12303" y="20061"/>
                    <a:pt x="12281" y="20043"/>
                    <a:pt x="12276" y="20031"/>
                  </a:cubicBezTo>
                  <a:cubicBezTo>
                    <a:pt x="12272" y="20022"/>
                    <a:pt x="12271" y="20002"/>
                    <a:pt x="12268" y="19993"/>
                  </a:cubicBezTo>
                  <a:cubicBezTo>
                    <a:pt x="12263" y="19979"/>
                    <a:pt x="12242" y="19955"/>
                    <a:pt x="12241" y="19939"/>
                  </a:cubicBezTo>
                  <a:cubicBezTo>
                    <a:pt x="12240" y="19930"/>
                    <a:pt x="12251" y="19914"/>
                    <a:pt x="12251" y="19905"/>
                  </a:cubicBezTo>
                  <a:cubicBezTo>
                    <a:pt x="12252" y="19893"/>
                    <a:pt x="12249" y="19866"/>
                    <a:pt x="12241" y="19857"/>
                  </a:cubicBezTo>
                  <a:cubicBezTo>
                    <a:pt x="12234" y="19849"/>
                    <a:pt x="12211" y="19849"/>
                    <a:pt x="12204" y="19842"/>
                  </a:cubicBezTo>
                  <a:cubicBezTo>
                    <a:pt x="12199" y="19838"/>
                    <a:pt x="12193" y="19826"/>
                    <a:pt x="12192" y="19820"/>
                  </a:cubicBezTo>
                  <a:cubicBezTo>
                    <a:pt x="12190" y="19807"/>
                    <a:pt x="12200" y="19781"/>
                    <a:pt x="12200" y="19768"/>
                  </a:cubicBezTo>
                  <a:cubicBezTo>
                    <a:pt x="12200" y="19760"/>
                    <a:pt x="12200" y="19744"/>
                    <a:pt x="12197" y="19737"/>
                  </a:cubicBezTo>
                  <a:cubicBezTo>
                    <a:pt x="12191" y="19721"/>
                    <a:pt x="12163" y="19698"/>
                    <a:pt x="12157" y="19682"/>
                  </a:cubicBezTo>
                  <a:cubicBezTo>
                    <a:pt x="12153" y="19672"/>
                    <a:pt x="12158" y="19648"/>
                    <a:pt x="12154" y="19638"/>
                  </a:cubicBezTo>
                  <a:cubicBezTo>
                    <a:pt x="12149" y="19625"/>
                    <a:pt x="12129" y="19605"/>
                    <a:pt x="12118" y="19598"/>
                  </a:cubicBezTo>
                  <a:cubicBezTo>
                    <a:pt x="12110" y="19594"/>
                    <a:pt x="12092" y="19593"/>
                    <a:pt x="12084" y="19590"/>
                  </a:cubicBezTo>
                  <a:cubicBezTo>
                    <a:pt x="12071" y="19587"/>
                    <a:pt x="12044" y="19581"/>
                    <a:pt x="12035" y="19571"/>
                  </a:cubicBezTo>
                  <a:cubicBezTo>
                    <a:pt x="12030" y="19565"/>
                    <a:pt x="12027" y="19549"/>
                    <a:pt x="12028" y="19542"/>
                  </a:cubicBezTo>
                  <a:cubicBezTo>
                    <a:pt x="12029" y="19528"/>
                    <a:pt x="12052" y="19506"/>
                    <a:pt x="12052" y="19491"/>
                  </a:cubicBezTo>
                  <a:cubicBezTo>
                    <a:pt x="12051" y="19483"/>
                    <a:pt x="12042" y="19467"/>
                    <a:pt x="12035" y="19464"/>
                  </a:cubicBezTo>
                  <a:cubicBezTo>
                    <a:pt x="12027" y="19460"/>
                    <a:pt x="12007" y="19468"/>
                    <a:pt x="11998" y="19468"/>
                  </a:cubicBezTo>
                  <a:cubicBezTo>
                    <a:pt x="11985" y="19467"/>
                    <a:pt x="11956" y="19465"/>
                    <a:pt x="11947" y="19455"/>
                  </a:cubicBezTo>
                  <a:cubicBezTo>
                    <a:pt x="11939" y="19447"/>
                    <a:pt x="11938" y="19421"/>
                    <a:pt x="11938" y="19409"/>
                  </a:cubicBezTo>
                  <a:cubicBezTo>
                    <a:pt x="11938" y="19397"/>
                    <a:pt x="11954" y="19370"/>
                    <a:pt x="11947" y="19360"/>
                  </a:cubicBezTo>
                  <a:cubicBezTo>
                    <a:pt x="11942" y="19354"/>
                    <a:pt x="11922" y="19363"/>
                    <a:pt x="11916" y="19358"/>
                  </a:cubicBezTo>
                  <a:cubicBezTo>
                    <a:pt x="11907" y="19351"/>
                    <a:pt x="11908" y="19322"/>
                    <a:pt x="11900" y="19313"/>
                  </a:cubicBezTo>
                  <a:cubicBezTo>
                    <a:pt x="11894" y="19306"/>
                    <a:pt x="11876" y="19300"/>
                    <a:pt x="11867" y="19296"/>
                  </a:cubicBezTo>
                  <a:cubicBezTo>
                    <a:pt x="11861" y="19294"/>
                    <a:pt x="11846" y="19293"/>
                    <a:pt x="11841" y="19287"/>
                  </a:cubicBezTo>
                  <a:cubicBezTo>
                    <a:pt x="11832" y="19277"/>
                    <a:pt x="11831" y="19246"/>
                    <a:pt x="11828" y="19232"/>
                  </a:cubicBezTo>
                  <a:cubicBezTo>
                    <a:pt x="11827" y="19222"/>
                    <a:pt x="11824" y="19202"/>
                    <a:pt x="11826" y="19192"/>
                  </a:cubicBezTo>
                  <a:cubicBezTo>
                    <a:pt x="11828" y="19184"/>
                    <a:pt x="11838" y="19169"/>
                    <a:pt x="11840" y="19161"/>
                  </a:cubicBezTo>
                  <a:cubicBezTo>
                    <a:pt x="11842" y="19154"/>
                    <a:pt x="11844" y="19138"/>
                    <a:pt x="11844" y="19130"/>
                  </a:cubicBezTo>
                  <a:cubicBezTo>
                    <a:pt x="11845" y="19122"/>
                    <a:pt x="11839" y="19107"/>
                    <a:pt x="11841" y="19099"/>
                  </a:cubicBezTo>
                  <a:cubicBezTo>
                    <a:pt x="11843" y="19090"/>
                    <a:pt x="11860" y="19075"/>
                    <a:pt x="11861" y="19065"/>
                  </a:cubicBezTo>
                  <a:cubicBezTo>
                    <a:pt x="11862" y="19054"/>
                    <a:pt x="11846" y="19034"/>
                    <a:pt x="11848" y="19023"/>
                  </a:cubicBezTo>
                  <a:cubicBezTo>
                    <a:pt x="11849" y="19018"/>
                    <a:pt x="11862" y="19013"/>
                    <a:pt x="11864" y="19007"/>
                  </a:cubicBezTo>
                  <a:cubicBezTo>
                    <a:pt x="11870" y="18989"/>
                    <a:pt x="11867" y="18947"/>
                    <a:pt x="11861" y="18929"/>
                  </a:cubicBezTo>
                  <a:cubicBezTo>
                    <a:pt x="11858" y="18920"/>
                    <a:pt x="11841" y="18907"/>
                    <a:pt x="11838" y="18897"/>
                  </a:cubicBezTo>
                  <a:cubicBezTo>
                    <a:pt x="11834" y="18885"/>
                    <a:pt x="11841" y="18859"/>
                    <a:pt x="11839" y="18846"/>
                  </a:cubicBezTo>
                  <a:cubicBezTo>
                    <a:pt x="11838" y="18836"/>
                    <a:pt x="11832" y="18817"/>
                    <a:pt x="11826" y="18809"/>
                  </a:cubicBezTo>
                  <a:cubicBezTo>
                    <a:pt x="11819" y="18800"/>
                    <a:pt x="11800" y="18782"/>
                    <a:pt x="11790" y="18784"/>
                  </a:cubicBezTo>
                  <a:cubicBezTo>
                    <a:pt x="11780" y="18786"/>
                    <a:pt x="11774" y="18818"/>
                    <a:pt x="11764" y="18817"/>
                  </a:cubicBezTo>
                  <a:cubicBezTo>
                    <a:pt x="11755" y="18817"/>
                    <a:pt x="11746" y="18793"/>
                    <a:pt x="11746" y="18783"/>
                  </a:cubicBezTo>
                  <a:cubicBezTo>
                    <a:pt x="11746" y="18774"/>
                    <a:pt x="11763" y="18759"/>
                    <a:pt x="11763" y="18750"/>
                  </a:cubicBezTo>
                  <a:cubicBezTo>
                    <a:pt x="11763" y="18742"/>
                    <a:pt x="11757" y="18724"/>
                    <a:pt x="11750" y="18719"/>
                  </a:cubicBezTo>
                  <a:cubicBezTo>
                    <a:pt x="11743" y="18714"/>
                    <a:pt x="11724" y="18720"/>
                    <a:pt x="11715" y="18718"/>
                  </a:cubicBezTo>
                  <a:cubicBezTo>
                    <a:pt x="11705" y="18715"/>
                    <a:pt x="11680" y="18709"/>
                    <a:pt x="11676" y="18698"/>
                  </a:cubicBezTo>
                  <a:cubicBezTo>
                    <a:pt x="11673" y="18689"/>
                    <a:pt x="11683" y="18669"/>
                    <a:pt x="11689" y="18662"/>
                  </a:cubicBezTo>
                  <a:cubicBezTo>
                    <a:pt x="11697" y="18651"/>
                    <a:pt x="11725" y="18644"/>
                    <a:pt x="11731" y="18632"/>
                  </a:cubicBezTo>
                  <a:cubicBezTo>
                    <a:pt x="11737" y="18622"/>
                    <a:pt x="11734" y="18596"/>
                    <a:pt x="11738" y="18585"/>
                  </a:cubicBezTo>
                  <a:cubicBezTo>
                    <a:pt x="11741" y="18578"/>
                    <a:pt x="11752" y="18566"/>
                    <a:pt x="11755" y="18559"/>
                  </a:cubicBezTo>
                  <a:cubicBezTo>
                    <a:pt x="11760" y="18549"/>
                    <a:pt x="11771" y="18530"/>
                    <a:pt x="11771" y="18519"/>
                  </a:cubicBezTo>
                  <a:cubicBezTo>
                    <a:pt x="11772" y="18503"/>
                    <a:pt x="11756" y="18474"/>
                    <a:pt x="11752" y="18459"/>
                  </a:cubicBezTo>
                  <a:cubicBezTo>
                    <a:pt x="11749" y="18451"/>
                    <a:pt x="11743" y="18435"/>
                    <a:pt x="11743" y="18427"/>
                  </a:cubicBezTo>
                  <a:cubicBezTo>
                    <a:pt x="11743" y="18416"/>
                    <a:pt x="11749" y="18395"/>
                    <a:pt x="11754" y="18385"/>
                  </a:cubicBezTo>
                  <a:cubicBezTo>
                    <a:pt x="11758" y="18376"/>
                    <a:pt x="11776" y="18363"/>
                    <a:pt x="11779" y="18353"/>
                  </a:cubicBezTo>
                  <a:cubicBezTo>
                    <a:pt x="11781" y="18345"/>
                    <a:pt x="11781" y="18325"/>
                    <a:pt x="11775" y="18319"/>
                  </a:cubicBezTo>
                  <a:cubicBezTo>
                    <a:pt x="11765" y="18310"/>
                    <a:pt x="11735" y="18320"/>
                    <a:pt x="11723" y="18315"/>
                  </a:cubicBezTo>
                  <a:cubicBezTo>
                    <a:pt x="11714" y="18311"/>
                    <a:pt x="11695" y="18299"/>
                    <a:pt x="11691" y="18289"/>
                  </a:cubicBezTo>
                  <a:cubicBezTo>
                    <a:pt x="11687" y="18280"/>
                    <a:pt x="11693" y="18259"/>
                    <a:pt x="11695" y="18249"/>
                  </a:cubicBezTo>
                  <a:cubicBezTo>
                    <a:pt x="11697" y="18241"/>
                    <a:pt x="11706" y="18227"/>
                    <a:pt x="11708" y="18219"/>
                  </a:cubicBezTo>
                  <a:cubicBezTo>
                    <a:pt x="11711" y="18210"/>
                    <a:pt x="11719" y="18191"/>
                    <a:pt x="11715" y="18182"/>
                  </a:cubicBezTo>
                  <a:cubicBezTo>
                    <a:pt x="11713" y="18174"/>
                    <a:pt x="11694" y="18170"/>
                    <a:pt x="11690" y="18163"/>
                  </a:cubicBezTo>
                  <a:cubicBezTo>
                    <a:pt x="11683" y="18154"/>
                    <a:pt x="11685" y="18126"/>
                    <a:pt x="11678" y="18117"/>
                  </a:cubicBezTo>
                  <a:cubicBezTo>
                    <a:pt x="11668" y="18105"/>
                    <a:pt x="11638" y="18088"/>
                    <a:pt x="11623" y="18089"/>
                  </a:cubicBezTo>
                  <a:cubicBezTo>
                    <a:pt x="11615" y="18089"/>
                    <a:pt x="11603" y="18110"/>
                    <a:pt x="11595" y="18107"/>
                  </a:cubicBezTo>
                  <a:cubicBezTo>
                    <a:pt x="11585" y="18104"/>
                    <a:pt x="11585" y="18075"/>
                    <a:pt x="11580" y="18065"/>
                  </a:cubicBezTo>
                  <a:cubicBezTo>
                    <a:pt x="11576" y="18057"/>
                    <a:pt x="11568" y="18039"/>
                    <a:pt x="11559" y="18036"/>
                  </a:cubicBezTo>
                  <a:cubicBezTo>
                    <a:pt x="11553" y="18034"/>
                    <a:pt x="11540" y="18042"/>
                    <a:pt x="11534" y="18045"/>
                  </a:cubicBezTo>
                  <a:cubicBezTo>
                    <a:pt x="11523" y="18051"/>
                    <a:pt x="11507" y="18075"/>
                    <a:pt x="11495" y="18075"/>
                  </a:cubicBezTo>
                  <a:cubicBezTo>
                    <a:pt x="11482" y="18075"/>
                    <a:pt x="11458" y="18054"/>
                    <a:pt x="11452" y="18042"/>
                  </a:cubicBezTo>
                  <a:cubicBezTo>
                    <a:pt x="11449" y="18035"/>
                    <a:pt x="11457" y="18018"/>
                    <a:pt x="11453" y="18011"/>
                  </a:cubicBezTo>
                  <a:cubicBezTo>
                    <a:pt x="11449" y="18001"/>
                    <a:pt x="11431" y="17987"/>
                    <a:pt x="11421" y="17986"/>
                  </a:cubicBezTo>
                  <a:cubicBezTo>
                    <a:pt x="11413" y="17985"/>
                    <a:pt x="11401" y="17998"/>
                    <a:pt x="11393" y="18000"/>
                  </a:cubicBezTo>
                  <a:cubicBezTo>
                    <a:pt x="11387" y="18002"/>
                    <a:pt x="11373" y="18007"/>
                    <a:pt x="11367" y="18003"/>
                  </a:cubicBezTo>
                  <a:cubicBezTo>
                    <a:pt x="11357" y="17998"/>
                    <a:pt x="11350" y="17973"/>
                    <a:pt x="11344" y="17964"/>
                  </a:cubicBezTo>
                  <a:cubicBezTo>
                    <a:pt x="11334" y="17949"/>
                    <a:pt x="11309" y="17925"/>
                    <a:pt x="11300" y="17910"/>
                  </a:cubicBezTo>
                  <a:cubicBezTo>
                    <a:pt x="11294" y="17900"/>
                    <a:pt x="11289" y="17873"/>
                    <a:pt x="11280" y="17865"/>
                  </a:cubicBezTo>
                  <a:cubicBezTo>
                    <a:pt x="11270" y="17858"/>
                    <a:pt x="11242" y="17865"/>
                    <a:pt x="11234" y="17857"/>
                  </a:cubicBezTo>
                  <a:cubicBezTo>
                    <a:pt x="11227" y="17850"/>
                    <a:pt x="11227" y="17828"/>
                    <a:pt x="11223" y="17818"/>
                  </a:cubicBezTo>
                  <a:cubicBezTo>
                    <a:pt x="11219" y="17807"/>
                    <a:pt x="11214" y="17779"/>
                    <a:pt x="11203" y="17776"/>
                  </a:cubicBezTo>
                  <a:cubicBezTo>
                    <a:pt x="11197" y="17774"/>
                    <a:pt x="11188" y="17789"/>
                    <a:pt x="11182" y="17790"/>
                  </a:cubicBezTo>
                  <a:cubicBezTo>
                    <a:pt x="11173" y="17791"/>
                    <a:pt x="11155" y="17788"/>
                    <a:pt x="11149" y="17782"/>
                  </a:cubicBezTo>
                  <a:cubicBezTo>
                    <a:pt x="11141" y="17775"/>
                    <a:pt x="11143" y="17747"/>
                    <a:pt x="11135" y="17740"/>
                  </a:cubicBezTo>
                  <a:cubicBezTo>
                    <a:pt x="11129" y="17735"/>
                    <a:pt x="11112" y="17737"/>
                    <a:pt x="11106" y="17732"/>
                  </a:cubicBezTo>
                  <a:cubicBezTo>
                    <a:pt x="11096" y="17726"/>
                    <a:pt x="11079" y="17708"/>
                    <a:pt x="11077" y="17696"/>
                  </a:cubicBezTo>
                  <a:cubicBezTo>
                    <a:pt x="11076" y="17685"/>
                    <a:pt x="11093" y="17665"/>
                    <a:pt x="11093" y="17654"/>
                  </a:cubicBezTo>
                  <a:cubicBezTo>
                    <a:pt x="11094" y="17642"/>
                    <a:pt x="11087" y="17618"/>
                    <a:pt x="11080" y="17609"/>
                  </a:cubicBezTo>
                  <a:cubicBezTo>
                    <a:pt x="11074" y="17602"/>
                    <a:pt x="11053" y="17602"/>
                    <a:pt x="11047" y="17595"/>
                  </a:cubicBezTo>
                  <a:cubicBezTo>
                    <a:pt x="11042" y="17587"/>
                    <a:pt x="11041" y="17565"/>
                    <a:pt x="11044" y="17556"/>
                  </a:cubicBezTo>
                  <a:cubicBezTo>
                    <a:pt x="11046" y="17549"/>
                    <a:pt x="11060" y="17543"/>
                    <a:pt x="11061" y="17536"/>
                  </a:cubicBezTo>
                  <a:cubicBezTo>
                    <a:pt x="11064" y="17525"/>
                    <a:pt x="11055" y="17503"/>
                    <a:pt x="11048" y="17495"/>
                  </a:cubicBezTo>
                  <a:cubicBezTo>
                    <a:pt x="11043" y="17489"/>
                    <a:pt x="11026" y="17486"/>
                    <a:pt x="11020" y="17482"/>
                  </a:cubicBezTo>
                  <a:cubicBezTo>
                    <a:pt x="11011" y="17475"/>
                    <a:pt x="10994" y="17459"/>
                    <a:pt x="10991" y="17448"/>
                  </a:cubicBezTo>
                  <a:cubicBezTo>
                    <a:pt x="10988" y="17439"/>
                    <a:pt x="10996" y="17418"/>
                    <a:pt x="10995" y="17407"/>
                  </a:cubicBezTo>
                  <a:cubicBezTo>
                    <a:pt x="10992" y="17391"/>
                    <a:pt x="10982" y="17358"/>
                    <a:pt x="10971" y="17346"/>
                  </a:cubicBezTo>
                  <a:cubicBezTo>
                    <a:pt x="10966" y="17340"/>
                    <a:pt x="10951" y="17335"/>
                    <a:pt x="10944" y="17333"/>
                  </a:cubicBezTo>
                  <a:cubicBezTo>
                    <a:pt x="10934" y="17330"/>
                    <a:pt x="10910" y="17335"/>
                    <a:pt x="10901" y="17329"/>
                  </a:cubicBezTo>
                  <a:cubicBezTo>
                    <a:pt x="10891" y="17324"/>
                    <a:pt x="10880" y="17302"/>
                    <a:pt x="10874" y="17292"/>
                  </a:cubicBezTo>
                  <a:cubicBezTo>
                    <a:pt x="10868" y="17280"/>
                    <a:pt x="10857" y="17255"/>
                    <a:pt x="10854" y="17242"/>
                  </a:cubicBezTo>
                  <a:cubicBezTo>
                    <a:pt x="10851" y="17231"/>
                    <a:pt x="10852" y="17207"/>
                    <a:pt x="10849" y="17196"/>
                  </a:cubicBezTo>
                  <a:cubicBezTo>
                    <a:pt x="10846" y="17186"/>
                    <a:pt x="10836" y="17167"/>
                    <a:pt x="10828" y="17161"/>
                  </a:cubicBezTo>
                  <a:cubicBezTo>
                    <a:pt x="10820" y="17154"/>
                    <a:pt x="10795" y="17155"/>
                    <a:pt x="10786" y="17149"/>
                  </a:cubicBezTo>
                  <a:cubicBezTo>
                    <a:pt x="10777" y="17142"/>
                    <a:pt x="10766" y="17122"/>
                    <a:pt x="10761" y="17112"/>
                  </a:cubicBezTo>
                  <a:cubicBezTo>
                    <a:pt x="10754" y="17099"/>
                    <a:pt x="10748" y="17069"/>
                    <a:pt x="10742" y="17056"/>
                  </a:cubicBezTo>
                  <a:cubicBezTo>
                    <a:pt x="10738" y="17047"/>
                    <a:pt x="10729" y="17030"/>
                    <a:pt x="10722" y="17023"/>
                  </a:cubicBezTo>
                  <a:cubicBezTo>
                    <a:pt x="10712" y="17014"/>
                    <a:pt x="10687" y="17005"/>
                    <a:pt x="10675" y="16999"/>
                  </a:cubicBezTo>
                  <a:cubicBezTo>
                    <a:pt x="10664" y="16993"/>
                    <a:pt x="10643" y="16981"/>
                    <a:pt x="10632" y="16977"/>
                  </a:cubicBezTo>
                  <a:cubicBezTo>
                    <a:pt x="10621" y="16974"/>
                    <a:pt x="10598" y="16974"/>
                    <a:pt x="10588" y="16969"/>
                  </a:cubicBezTo>
                  <a:cubicBezTo>
                    <a:pt x="10574" y="16962"/>
                    <a:pt x="10555" y="16932"/>
                    <a:pt x="10540" y="16928"/>
                  </a:cubicBezTo>
                  <a:cubicBezTo>
                    <a:pt x="10534" y="16926"/>
                    <a:pt x="10522" y="16935"/>
                    <a:pt x="10516" y="16933"/>
                  </a:cubicBezTo>
                  <a:cubicBezTo>
                    <a:pt x="10509" y="16931"/>
                    <a:pt x="10498" y="16916"/>
                    <a:pt x="10496" y="16908"/>
                  </a:cubicBezTo>
                  <a:cubicBezTo>
                    <a:pt x="10492" y="16894"/>
                    <a:pt x="10508" y="16866"/>
                    <a:pt x="10505" y="16852"/>
                  </a:cubicBezTo>
                  <a:cubicBezTo>
                    <a:pt x="10503" y="16843"/>
                    <a:pt x="10492" y="16828"/>
                    <a:pt x="10484" y="16825"/>
                  </a:cubicBezTo>
                  <a:cubicBezTo>
                    <a:pt x="10470" y="16819"/>
                    <a:pt x="10438" y="16839"/>
                    <a:pt x="10424" y="16832"/>
                  </a:cubicBezTo>
                  <a:cubicBezTo>
                    <a:pt x="10414" y="16827"/>
                    <a:pt x="10405" y="16803"/>
                    <a:pt x="10399" y="16793"/>
                  </a:cubicBezTo>
                  <a:cubicBezTo>
                    <a:pt x="10391" y="16780"/>
                    <a:pt x="10370" y="16759"/>
                    <a:pt x="10366" y="16744"/>
                  </a:cubicBezTo>
                  <a:cubicBezTo>
                    <a:pt x="10361" y="16727"/>
                    <a:pt x="10373" y="16691"/>
                    <a:pt x="10370" y="16673"/>
                  </a:cubicBezTo>
                  <a:cubicBezTo>
                    <a:pt x="10368" y="16663"/>
                    <a:pt x="10357" y="16646"/>
                    <a:pt x="10351" y="16637"/>
                  </a:cubicBezTo>
                  <a:cubicBezTo>
                    <a:pt x="10346" y="16629"/>
                    <a:pt x="10332" y="16614"/>
                    <a:pt x="10327" y="16606"/>
                  </a:cubicBezTo>
                  <a:cubicBezTo>
                    <a:pt x="10321" y="16594"/>
                    <a:pt x="10315" y="16567"/>
                    <a:pt x="10308" y="16555"/>
                  </a:cubicBezTo>
                  <a:cubicBezTo>
                    <a:pt x="10302" y="16544"/>
                    <a:pt x="10281" y="16528"/>
                    <a:pt x="10278" y="16517"/>
                  </a:cubicBezTo>
                  <a:cubicBezTo>
                    <a:pt x="10275" y="16507"/>
                    <a:pt x="10277" y="16483"/>
                    <a:pt x="10281" y="16473"/>
                  </a:cubicBezTo>
                  <a:cubicBezTo>
                    <a:pt x="10285" y="16465"/>
                    <a:pt x="10302" y="16456"/>
                    <a:pt x="10305" y="16447"/>
                  </a:cubicBezTo>
                  <a:cubicBezTo>
                    <a:pt x="10308" y="16439"/>
                    <a:pt x="10310" y="16418"/>
                    <a:pt x="10304" y="16411"/>
                  </a:cubicBezTo>
                  <a:cubicBezTo>
                    <a:pt x="10297" y="16401"/>
                    <a:pt x="10269" y="16407"/>
                    <a:pt x="10261" y="16399"/>
                  </a:cubicBezTo>
                  <a:cubicBezTo>
                    <a:pt x="10253" y="16392"/>
                    <a:pt x="10244" y="16369"/>
                    <a:pt x="10247" y="16358"/>
                  </a:cubicBezTo>
                  <a:cubicBezTo>
                    <a:pt x="10251" y="16344"/>
                    <a:pt x="10285" y="16336"/>
                    <a:pt x="10289" y="16323"/>
                  </a:cubicBezTo>
                  <a:cubicBezTo>
                    <a:pt x="10292" y="16316"/>
                    <a:pt x="10288" y="16300"/>
                    <a:pt x="10283" y="16295"/>
                  </a:cubicBezTo>
                  <a:cubicBezTo>
                    <a:pt x="10278" y="16290"/>
                    <a:pt x="10263" y="16288"/>
                    <a:pt x="10257" y="16285"/>
                  </a:cubicBezTo>
                  <a:cubicBezTo>
                    <a:pt x="10246" y="16283"/>
                    <a:pt x="10223" y="16282"/>
                    <a:pt x="10214" y="16276"/>
                  </a:cubicBezTo>
                  <a:cubicBezTo>
                    <a:pt x="10204" y="16268"/>
                    <a:pt x="10188" y="16245"/>
                    <a:pt x="10184" y="16233"/>
                  </a:cubicBezTo>
                  <a:cubicBezTo>
                    <a:pt x="10179" y="16223"/>
                    <a:pt x="10178" y="16201"/>
                    <a:pt x="10178" y="16190"/>
                  </a:cubicBezTo>
                  <a:cubicBezTo>
                    <a:pt x="10179" y="16178"/>
                    <a:pt x="10193" y="16153"/>
                    <a:pt x="10189" y="16141"/>
                  </a:cubicBezTo>
                  <a:cubicBezTo>
                    <a:pt x="10186" y="16132"/>
                    <a:pt x="10169" y="16122"/>
                    <a:pt x="10162" y="16117"/>
                  </a:cubicBezTo>
                  <a:cubicBezTo>
                    <a:pt x="10154" y="16112"/>
                    <a:pt x="10133" y="16107"/>
                    <a:pt x="10127" y="16099"/>
                  </a:cubicBezTo>
                  <a:cubicBezTo>
                    <a:pt x="10120" y="16090"/>
                    <a:pt x="10116" y="16068"/>
                    <a:pt x="10115" y="16057"/>
                  </a:cubicBezTo>
                  <a:cubicBezTo>
                    <a:pt x="10113" y="16048"/>
                    <a:pt x="10118" y="16027"/>
                    <a:pt x="10112" y="16019"/>
                  </a:cubicBezTo>
                  <a:cubicBezTo>
                    <a:pt x="10103" y="16007"/>
                    <a:pt x="10069" y="16007"/>
                    <a:pt x="10055" y="16001"/>
                  </a:cubicBezTo>
                  <a:cubicBezTo>
                    <a:pt x="10045" y="15997"/>
                    <a:pt x="10024" y="15989"/>
                    <a:pt x="10017" y="15980"/>
                  </a:cubicBezTo>
                  <a:cubicBezTo>
                    <a:pt x="10004" y="15963"/>
                    <a:pt x="9994" y="15915"/>
                    <a:pt x="9994" y="15892"/>
                  </a:cubicBezTo>
                  <a:cubicBezTo>
                    <a:pt x="9994" y="15881"/>
                    <a:pt x="10005" y="15859"/>
                    <a:pt x="10006" y="15847"/>
                  </a:cubicBezTo>
                  <a:cubicBezTo>
                    <a:pt x="10007" y="15839"/>
                    <a:pt x="10006" y="15822"/>
                    <a:pt x="10003" y="15815"/>
                  </a:cubicBezTo>
                  <a:cubicBezTo>
                    <a:pt x="9998" y="15805"/>
                    <a:pt x="9978" y="15794"/>
                    <a:pt x="9973" y="15785"/>
                  </a:cubicBezTo>
                  <a:cubicBezTo>
                    <a:pt x="9968" y="15776"/>
                    <a:pt x="9965" y="15755"/>
                    <a:pt x="9964" y="15745"/>
                  </a:cubicBezTo>
                  <a:cubicBezTo>
                    <a:pt x="9963" y="15732"/>
                    <a:pt x="9972" y="15706"/>
                    <a:pt x="9967" y="15695"/>
                  </a:cubicBezTo>
                  <a:cubicBezTo>
                    <a:pt x="9963" y="15684"/>
                    <a:pt x="9943" y="15670"/>
                    <a:pt x="9934" y="15663"/>
                  </a:cubicBezTo>
                  <a:cubicBezTo>
                    <a:pt x="9924" y="15655"/>
                    <a:pt x="9896" y="15647"/>
                    <a:pt x="9891" y="15635"/>
                  </a:cubicBezTo>
                  <a:cubicBezTo>
                    <a:pt x="9889" y="15628"/>
                    <a:pt x="9900" y="15613"/>
                    <a:pt x="9898" y="15606"/>
                  </a:cubicBezTo>
                  <a:cubicBezTo>
                    <a:pt x="9894" y="15596"/>
                    <a:pt x="9871" y="15589"/>
                    <a:pt x="9866" y="15581"/>
                  </a:cubicBezTo>
                  <a:cubicBezTo>
                    <a:pt x="9857" y="15567"/>
                    <a:pt x="9856" y="15530"/>
                    <a:pt x="9848" y="15515"/>
                  </a:cubicBezTo>
                  <a:cubicBezTo>
                    <a:pt x="9844" y="15508"/>
                    <a:pt x="9835" y="15496"/>
                    <a:pt x="9829" y="15491"/>
                  </a:cubicBezTo>
                  <a:cubicBezTo>
                    <a:pt x="9818" y="15482"/>
                    <a:pt x="9786" y="15480"/>
                    <a:pt x="9778" y="15468"/>
                  </a:cubicBezTo>
                  <a:cubicBezTo>
                    <a:pt x="9773" y="15461"/>
                    <a:pt x="9776" y="15442"/>
                    <a:pt x="9775" y="15434"/>
                  </a:cubicBezTo>
                  <a:cubicBezTo>
                    <a:pt x="9773" y="15425"/>
                    <a:pt x="9766" y="15409"/>
                    <a:pt x="9766" y="15400"/>
                  </a:cubicBezTo>
                  <a:cubicBezTo>
                    <a:pt x="9766" y="15391"/>
                    <a:pt x="9775" y="15372"/>
                    <a:pt x="9776" y="15363"/>
                  </a:cubicBezTo>
                  <a:cubicBezTo>
                    <a:pt x="9777" y="15348"/>
                    <a:pt x="9775" y="15319"/>
                    <a:pt x="9773" y="15305"/>
                  </a:cubicBezTo>
                  <a:cubicBezTo>
                    <a:pt x="9771" y="15292"/>
                    <a:pt x="9763" y="15267"/>
                    <a:pt x="9760" y="15254"/>
                  </a:cubicBezTo>
                  <a:cubicBezTo>
                    <a:pt x="9757" y="15240"/>
                    <a:pt x="9750" y="15212"/>
                    <a:pt x="9749" y="15198"/>
                  </a:cubicBezTo>
                  <a:cubicBezTo>
                    <a:pt x="9749" y="15187"/>
                    <a:pt x="9754" y="15166"/>
                    <a:pt x="9753" y="15155"/>
                  </a:cubicBezTo>
                  <a:cubicBezTo>
                    <a:pt x="9752" y="15146"/>
                    <a:pt x="9747" y="15128"/>
                    <a:pt x="9745" y="15119"/>
                  </a:cubicBezTo>
                  <a:cubicBezTo>
                    <a:pt x="9741" y="15108"/>
                    <a:pt x="9735" y="15084"/>
                    <a:pt x="9727" y="15076"/>
                  </a:cubicBezTo>
                  <a:cubicBezTo>
                    <a:pt x="9716" y="15064"/>
                    <a:pt x="9683" y="15059"/>
                    <a:pt x="9669" y="15052"/>
                  </a:cubicBezTo>
                  <a:cubicBezTo>
                    <a:pt x="9660" y="15047"/>
                    <a:pt x="9643" y="15039"/>
                    <a:pt x="9636" y="15032"/>
                  </a:cubicBezTo>
                  <a:cubicBezTo>
                    <a:pt x="9628" y="15023"/>
                    <a:pt x="9624" y="14994"/>
                    <a:pt x="9614" y="14987"/>
                  </a:cubicBezTo>
                  <a:cubicBezTo>
                    <a:pt x="9608" y="14983"/>
                    <a:pt x="9592" y="14990"/>
                    <a:pt x="9586" y="14986"/>
                  </a:cubicBezTo>
                  <a:cubicBezTo>
                    <a:pt x="9578" y="14981"/>
                    <a:pt x="9570" y="14961"/>
                    <a:pt x="9568" y="14951"/>
                  </a:cubicBezTo>
                  <a:cubicBezTo>
                    <a:pt x="9566" y="14936"/>
                    <a:pt x="9581" y="14907"/>
                    <a:pt x="9579" y="14893"/>
                  </a:cubicBezTo>
                  <a:cubicBezTo>
                    <a:pt x="9577" y="14883"/>
                    <a:pt x="9567" y="14866"/>
                    <a:pt x="9562" y="14858"/>
                  </a:cubicBezTo>
                  <a:cubicBezTo>
                    <a:pt x="9553" y="14840"/>
                    <a:pt x="9535" y="14802"/>
                    <a:pt x="9521" y="14789"/>
                  </a:cubicBezTo>
                  <a:cubicBezTo>
                    <a:pt x="9509" y="14779"/>
                    <a:pt x="9479" y="14771"/>
                    <a:pt x="9465" y="14765"/>
                  </a:cubicBezTo>
                  <a:cubicBezTo>
                    <a:pt x="9450" y="14759"/>
                    <a:pt x="9418" y="14751"/>
                    <a:pt x="9405" y="14741"/>
                  </a:cubicBezTo>
                  <a:cubicBezTo>
                    <a:pt x="9398" y="14735"/>
                    <a:pt x="9388" y="14718"/>
                    <a:pt x="9384" y="14710"/>
                  </a:cubicBezTo>
                  <a:cubicBezTo>
                    <a:pt x="9380" y="14702"/>
                    <a:pt x="9382" y="14683"/>
                    <a:pt x="9377" y="14677"/>
                  </a:cubicBezTo>
                  <a:cubicBezTo>
                    <a:pt x="9368" y="14666"/>
                    <a:pt x="9337" y="14665"/>
                    <a:pt x="9326" y="14656"/>
                  </a:cubicBezTo>
                  <a:cubicBezTo>
                    <a:pt x="9319" y="14650"/>
                    <a:pt x="9309" y="14631"/>
                    <a:pt x="9302" y="14624"/>
                  </a:cubicBezTo>
                  <a:cubicBezTo>
                    <a:pt x="9295" y="14617"/>
                    <a:pt x="9279" y="14607"/>
                    <a:pt x="9271" y="14602"/>
                  </a:cubicBezTo>
                  <a:cubicBezTo>
                    <a:pt x="9263" y="14598"/>
                    <a:pt x="9247" y="14592"/>
                    <a:pt x="9240" y="14587"/>
                  </a:cubicBezTo>
                  <a:cubicBezTo>
                    <a:pt x="9232" y="14581"/>
                    <a:pt x="9219" y="14565"/>
                    <a:pt x="9211" y="14560"/>
                  </a:cubicBezTo>
                  <a:cubicBezTo>
                    <a:pt x="9204" y="14555"/>
                    <a:pt x="9187" y="14552"/>
                    <a:pt x="9179" y="14548"/>
                  </a:cubicBezTo>
                  <a:cubicBezTo>
                    <a:pt x="9167" y="14541"/>
                    <a:pt x="9141" y="14527"/>
                    <a:pt x="9133" y="14516"/>
                  </a:cubicBezTo>
                  <a:cubicBezTo>
                    <a:pt x="9122" y="14500"/>
                    <a:pt x="9114" y="14460"/>
                    <a:pt x="9109" y="14441"/>
                  </a:cubicBezTo>
                  <a:cubicBezTo>
                    <a:pt x="9106" y="14428"/>
                    <a:pt x="9109" y="14399"/>
                    <a:pt x="9102" y="14388"/>
                  </a:cubicBezTo>
                  <a:cubicBezTo>
                    <a:pt x="9093" y="14372"/>
                    <a:pt x="9061" y="14351"/>
                    <a:pt x="9045" y="14343"/>
                  </a:cubicBezTo>
                  <a:cubicBezTo>
                    <a:pt x="9035" y="14339"/>
                    <a:pt x="9013" y="14335"/>
                    <a:pt x="9003" y="14334"/>
                  </a:cubicBezTo>
                  <a:cubicBezTo>
                    <a:pt x="8989" y="14332"/>
                    <a:pt x="8961" y="14335"/>
                    <a:pt x="8948" y="14330"/>
                  </a:cubicBezTo>
                  <a:cubicBezTo>
                    <a:pt x="8938" y="14326"/>
                    <a:pt x="8920" y="14312"/>
                    <a:pt x="8914" y="14302"/>
                  </a:cubicBezTo>
                  <a:cubicBezTo>
                    <a:pt x="8908" y="14293"/>
                    <a:pt x="8908" y="14265"/>
                    <a:pt x="8899" y="14257"/>
                  </a:cubicBezTo>
                  <a:cubicBezTo>
                    <a:pt x="8888" y="14247"/>
                    <a:pt x="8854" y="14250"/>
                    <a:pt x="8839" y="14249"/>
                  </a:cubicBezTo>
                  <a:cubicBezTo>
                    <a:pt x="8828" y="14248"/>
                    <a:pt x="8806" y="14254"/>
                    <a:pt x="8796" y="14251"/>
                  </a:cubicBezTo>
                  <a:cubicBezTo>
                    <a:pt x="8783" y="14247"/>
                    <a:pt x="8760" y="14229"/>
                    <a:pt x="8755" y="14216"/>
                  </a:cubicBezTo>
                  <a:cubicBezTo>
                    <a:pt x="8751" y="14208"/>
                    <a:pt x="8754" y="14188"/>
                    <a:pt x="8758" y="14180"/>
                  </a:cubicBezTo>
                  <a:cubicBezTo>
                    <a:pt x="8762" y="14173"/>
                    <a:pt x="8782" y="14169"/>
                    <a:pt x="8785" y="14161"/>
                  </a:cubicBezTo>
                  <a:cubicBezTo>
                    <a:pt x="8790" y="14152"/>
                    <a:pt x="8783" y="14129"/>
                    <a:pt x="8782" y="14119"/>
                  </a:cubicBezTo>
                  <a:cubicBezTo>
                    <a:pt x="8781" y="14109"/>
                    <a:pt x="8783" y="14089"/>
                    <a:pt x="8778" y="14082"/>
                  </a:cubicBezTo>
                  <a:cubicBezTo>
                    <a:pt x="8770" y="14073"/>
                    <a:pt x="8743" y="14066"/>
                    <a:pt x="8732" y="14069"/>
                  </a:cubicBezTo>
                  <a:cubicBezTo>
                    <a:pt x="8721" y="14072"/>
                    <a:pt x="8711" y="14096"/>
                    <a:pt x="8702" y="14102"/>
                  </a:cubicBezTo>
                  <a:cubicBezTo>
                    <a:pt x="8696" y="14105"/>
                    <a:pt x="8681" y="14111"/>
                    <a:pt x="8674" y="14107"/>
                  </a:cubicBezTo>
                  <a:cubicBezTo>
                    <a:pt x="8664" y="14102"/>
                    <a:pt x="8652" y="14075"/>
                    <a:pt x="8653" y="14063"/>
                  </a:cubicBezTo>
                  <a:cubicBezTo>
                    <a:pt x="8654" y="14051"/>
                    <a:pt x="8679" y="14037"/>
                    <a:pt x="8681" y="14025"/>
                  </a:cubicBezTo>
                  <a:cubicBezTo>
                    <a:pt x="8684" y="14014"/>
                    <a:pt x="8676" y="13990"/>
                    <a:pt x="8671" y="13980"/>
                  </a:cubicBezTo>
                  <a:cubicBezTo>
                    <a:pt x="8667" y="13973"/>
                    <a:pt x="8657" y="13960"/>
                    <a:pt x="8650" y="13959"/>
                  </a:cubicBezTo>
                  <a:cubicBezTo>
                    <a:pt x="8642" y="13956"/>
                    <a:pt x="8626" y="13968"/>
                    <a:pt x="8617" y="13968"/>
                  </a:cubicBezTo>
                  <a:cubicBezTo>
                    <a:pt x="8605" y="13967"/>
                    <a:pt x="8581" y="13959"/>
                    <a:pt x="8574" y="13949"/>
                  </a:cubicBezTo>
                  <a:cubicBezTo>
                    <a:pt x="8565" y="13938"/>
                    <a:pt x="8569" y="13905"/>
                    <a:pt x="8563" y="13891"/>
                  </a:cubicBezTo>
                  <a:cubicBezTo>
                    <a:pt x="8559" y="13883"/>
                    <a:pt x="8547" y="13869"/>
                    <a:pt x="8542" y="13861"/>
                  </a:cubicBezTo>
                  <a:cubicBezTo>
                    <a:pt x="8536" y="13852"/>
                    <a:pt x="8523" y="13832"/>
                    <a:pt x="8520" y="13821"/>
                  </a:cubicBezTo>
                  <a:cubicBezTo>
                    <a:pt x="8518" y="13814"/>
                    <a:pt x="8521" y="13800"/>
                    <a:pt x="8518" y="13794"/>
                  </a:cubicBezTo>
                  <a:cubicBezTo>
                    <a:pt x="8513" y="13783"/>
                    <a:pt x="8494" y="13765"/>
                    <a:pt x="8483" y="13760"/>
                  </a:cubicBezTo>
                  <a:cubicBezTo>
                    <a:pt x="8472" y="13754"/>
                    <a:pt x="8446" y="13761"/>
                    <a:pt x="8437" y="13753"/>
                  </a:cubicBezTo>
                  <a:cubicBezTo>
                    <a:pt x="8432" y="13749"/>
                    <a:pt x="8432" y="13736"/>
                    <a:pt x="8430" y="13731"/>
                  </a:cubicBezTo>
                  <a:cubicBezTo>
                    <a:pt x="8427" y="13724"/>
                    <a:pt x="8422" y="13709"/>
                    <a:pt x="8416" y="13705"/>
                  </a:cubicBezTo>
                  <a:cubicBezTo>
                    <a:pt x="8410" y="13702"/>
                    <a:pt x="8396" y="13702"/>
                    <a:pt x="8390" y="13704"/>
                  </a:cubicBezTo>
                  <a:cubicBezTo>
                    <a:pt x="8381" y="13708"/>
                    <a:pt x="8370" y="13729"/>
                    <a:pt x="8362" y="13736"/>
                  </a:cubicBezTo>
                  <a:cubicBezTo>
                    <a:pt x="8356" y="13740"/>
                    <a:pt x="8344" y="13749"/>
                    <a:pt x="8337" y="13749"/>
                  </a:cubicBezTo>
                  <a:cubicBezTo>
                    <a:pt x="8327" y="13751"/>
                    <a:pt x="8304" y="13747"/>
                    <a:pt x="8297" y="13738"/>
                  </a:cubicBezTo>
                  <a:cubicBezTo>
                    <a:pt x="8292" y="13731"/>
                    <a:pt x="8299" y="13709"/>
                    <a:pt x="8297" y="13700"/>
                  </a:cubicBezTo>
                  <a:cubicBezTo>
                    <a:pt x="8296" y="13691"/>
                    <a:pt x="8294" y="13669"/>
                    <a:pt x="8286" y="13666"/>
                  </a:cubicBezTo>
                  <a:cubicBezTo>
                    <a:pt x="8277" y="13663"/>
                    <a:pt x="8263" y="13683"/>
                    <a:pt x="8255" y="13688"/>
                  </a:cubicBezTo>
                  <a:cubicBezTo>
                    <a:pt x="8246" y="13695"/>
                    <a:pt x="8228" y="13711"/>
                    <a:pt x="8217" y="13714"/>
                  </a:cubicBezTo>
                  <a:cubicBezTo>
                    <a:pt x="8204" y="13718"/>
                    <a:pt x="8176" y="13712"/>
                    <a:pt x="8163" y="13716"/>
                  </a:cubicBezTo>
                  <a:cubicBezTo>
                    <a:pt x="8150" y="13720"/>
                    <a:pt x="8132" y="13746"/>
                    <a:pt x="8118" y="13747"/>
                  </a:cubicBezTo>
                  <a:cubicBezTo>
                    <a:pt x="8107" y="13749"/>
                    <a:pt x="8087" y="13732"/>
                    <a:pt x="8076" y="13730"/>
                  </a:cubicBezTo>
                  <a:cubicBezTo>
                    <a:pt x="8065" y="13729"/>
                    <a:pt x="8043" y="13737"/>
                    <a:pt x="8032" y="13736"/>
                  </a:cubicBezTo>
                  <a:cubicBezTo>
                    <a:pt x="8015" y="13736"/>
                    <a:pt x="7981" y="13734"/>
                    <a:pt x="7966" y="13725"/>
                  </a:cubicBezTo>
                  <a:cubicBezTo>
                    <a:pt x="7956" y="13720"/>
                    <a:pt x="7944" y="13698"/>
                    <a:pt x="7935" y="13692"/>
                  </a:cubicBezTo>
                  <a:cubicBezTo>
                    <a:pt x="7925" y="13686"/>
                    <a:pt x="7903" y="13675"/>
                    <a:pt x="7891" y="13676"/>
                  </a:cubicBezTo>
                  <a:cubicBezTo>
                    <a:pt x="7885" y="13677"/>
                    <a:pt x="7876" y="13691"/>
                    <a:pt x="7869" y="13692"/>
                  </a:cubicBezTo>
                  <a:cubicBezTo>
                    <a:pt x="7858" y="13693"/>
                    <a:pt x="7838" y="13674"/>
                    <a:pt x="7826" y="13672"/>
                  </a:cubicBezTo>
                  <a:cubicBezTo>
                    <a:pt x="7817" y="13670"/>
                    <a:pt x="7799" y="13674"/>
                    <a:pt x="7791" y="13671"/>
                  </a:cubicBezTo>
                  <a:cubicBezTo>
                    <a:pt x="7786" y="13669"/>
                    <a:pt x="7780" y="13661"/>
                    <a:pt x="7775" y="13659"/>
                  </a:cubicBezTo>
                  <a:cubicBezTo>
                    <a:pt x="7767" y="13656"/>
                    <a:pt x="7750" y="13654"/>
                    <a:pt x="7742" y="13655"/>
                  </a:cubicBezTo>
                  <a:cubicBezTo>
                    <a:pt x="7733" y="13656"/>
                    <a:pt x="7717" y="13670"/>
                    <a:pt x="7708" y="13670"/>
                  </a:cubicBezTo>
                  <a:cubicBezTo>
                    <a:pt x="7701" y="13670"/>
                    <a:pt x="7689" y="13657"/>
                    <a:pt x="7681" y="13658"/>
                  </a:cubicBezTo>
                  <a:cubicBezTo>
                    <a:pt x="7669" y="13659"/>
                    <a:pt x="7653" y="13690"/>
                    <a:pt x="7641" y="13688"/>
                  </a:cubicBezTo>
                  <a:cubicBezTo>
                    <a:pt x="7632" y="13687"/>
                    <a:pt x="7625" y="13666"/>
                    <a:pt x="7618" y="13661"/>
                  </a:cubicBezTo>
                  <a:cubicBezTo>
                    <a:pt x="7606" y="13652"/>
                    <a:pt x="7580" y="13638"/>
                    <a:pt x="7566" y="13636"/>
                  </a:cubicBezTo>
                  <a:cubicBezTo>
                    <a:pt x="7554" y="13634"/>
                    <a:pt x="7531" y="13644"/>
                    <a:pt x="7519" y="13645"/>
                  </a:cubicBezTo>
                  <a:cubicBezTo>
                    <a:pt x="7511" y="13646"/>
                    <a:pt x="7495" y="13642"/>
                    <a:pt x="7487" y="13643"/>
                  </a:cubicBezTo>
                  <a:cubicBezTo>
                    <a:pt x="7474" y="13646"/>
                    <a:pt x="7450" y="13663"/>
                    <a:pt x="7436" y="13666"/>
                  </a:cubicBezTo>
                  <a:cubicBezTo>
                    <a:pt x="7426" y="13669"/>
                    <a:pt x="7405" y="13673"/>
                    <a:pt x="7396" y="13669"/>
                  </a:cubicBezTo>
                  <a:cubicBezTo>
                    <a:pt x="7388" y="13666"/>
                    <a:pt x="7380" y="13649"/>
                    <a:pt x="7373" y="13647"/>
                  </a:cubicBezTo>
                  <a:cubicBezTo>
                    <a:pt x="7357" y="13640"/>
                    <a:pt x="7321" y="13656"/>
                    <a:pt x="7304" y="13651"/>
                  </a:cubicBezTo>
                  <a:cubicBezTo>
                    <a:pt x="7291" y="13648"/>
                    <a:pt x="7267" y="13632"/>
                    <a:pt x="7258" y="13621"/>
                  </a:cubicBezTo>
                  <a:cubicBezTo>
                    <a:pt x="7253" y="13615"/>
                    <a:pt x="7251" y="13600"/>
                    <a:pt x="7247" y="13593"/>
                  </a:cubicBezTo>
                  <a:cubicBezTo>
                    <a:pt x="7241" y="13582"/>
                    <a:pt x="7227" y="13554"/>
                    <a:pt x="7215" y="13552"/>
                  </a:cubicBezTo>
                  <a:cubicBezTo>
                    <a:pt x="7205" y="13550"/>
                    <a:pt x="7193" y="13571"/>
                    <a:pt x="7184" y="13572"/>
                  </a:cubicBezTo>
                  <a:cubicBezTo>
                    <a:pt x="7162" y="13575"/>
                    <a:pt x="7120" y="13554"/>
                    <a:pt x="7101" y="13544"/>
                  </a:cubicBezTo>
                  <a:cubicBezTo>
                    <a:pt x="7091" y="13539"/>
                    <a:pt x="7073" y="13525"/>
                    <a:pt x="7065" y="13517"/>
                  </a:cubicBezTo>
                  <a:cubicBezTo>
                    <a:pt x="7055" y="13509"/>
                    <a:pt x="7041" y="13485"/>
                    <a:pt x="7030" y="13480"/>
                  </a:cubicBezTo>
                  <a:cubicBezTo>
                    <a:pt x="7017" y="13475"/>
                    <a:pt x="6988" y="13475"/>
                    <a:pt x="6974" y="13480"/>
                  </a:cubicBezTo>
                  <a:cubicBezTo>
                    <a:pt x="6959" y="13487"/>
                    <a:pt x="6934" y="13513"/>
                    <a:pt x="6923" y="13528"/>
                  </a:cubicBezTo>
                  <a:cubicBezTo>
                    <a:pt x="6915" y="13539"/>
                    <a:pt x="6903" y="13565"/>
                    <a:pt x="6899" y="13578"/>
                  </a:cubicBezTo>
                  <a:cubicBezTo>
                    <a:pt x="6894" y="13592"/>
                    <a:pt x="6894" y="13622"/>
                    <a:pt x="6890" y="13636"/>
                  </a:cubicBezTo>
                  <a:cubicBezTo>
                    <a:pt x="6886" y="13650"/>
                    <a:pt x="6876" y="13680"/>
                    <a:pt x="6866" y="13691"/>
                  </a:cubicBezTo>
                  <a:cubicBezTo>
                    <a:pt x="6859" y="13699"/>
                    <a:pt x="6839" y="13711"/>
                    <a:pt x="6828" y="13711"/>
                  </a:cubicBezTo>
                  <a:cubicBezTo>
                    <a:pt x="6815" y="13710"/>
                    <a:pt x="6798" y="13685"/>
                    <a:pt x="6787" y="13680"/>
                  </a:cubicBezTo>
                  <a:cubicBezTo>
                    <a:pt x="6774" y="13675"/>
                    <a:pt x="6747" y="13674"/>
                    <a:pt x="6734" y="13672"/>
                  </a:cubicBezTo>
                  <a:cubicBezTo>
                    <a:pt x="6728" y="13670"/>
                    <a:pt x="6716" y="13667"/>
                    <a:pt x="6710" y="13666"/>
                  </a:cubicBezTo>
                  <a:cubicBezTo>
                    <a:pt x="6699" y="13665"/>
                    <a:pt x="6677" y="13665"/>
                    <a:pt x="6668" y="13670"/>
                  </a:cubicBezTo>
                  <a:cubicBezTo>
                    <a:pt x="6657" y="13677"/>
                    <a:pt x="6648" y="13705"/>
                    <a:pt x="6637" y="13713"/>
                  </a:cubicBezTo>
                  <a:cubicBezTo>
                    <a:pt x="6629" y="13720"/>
                    <a:pt x="6610" y="13731"/>
                    <a:pt x="6600" y="13729"/>
                  </a:cubicBezTo>
                  <a:cubicBezTo>
                    <a:pt x="6589" y="13727"/>
                    <a:pt x="6578" y="13699"/>
                    <a:pt x="6567" y="13698"/>
                  </a:cubicBezTo>
                  <a:cubicBezTo>
                    <a:pt x="6556" y="13697"/>
                    <a:pt x="6540" y="13715"/>
                    <a:pt x="6530" y="13719"/>
                  </a:cubicBezTo>
                  <a:cubicBezTo>
                    <a:pt x="6520" y="13723"/>
                    <a:pt x="6496" y="13724"/>
                    <a:pt x="6487" y="13731"/>
                  </a:cubicBezTo>
                  <a:cubicBezTo>
                    <a:pt x="6481" y="13735"/>
                    <a:pt x="6475" y="13751"/>
                    <a:pt x="6470" y="13756"/>
                  </a:cubicBezTo>
                  <a:cubicBezTo>
                    <a:pt x="6464" y="13761"/>
                    <a:pt x="6452" y="13773"/>
                    <a:pt x="6444" y="13774"/>
                  </a:cubicBezTo>
                  <a:cubicBezTo>
                    <a:pt x="6431" y="13774"/>
                    <a:pt x="6409" y="13747"/>
                    <a:pt x="6396" y="13749"/>
                  </a:cubicBezTo>
                  <a:cubicBezTo>
                    <a:pt x="6383" y="13750"/>
                    <a:pt x="6364" y="13774"/>
                    <a:pt x="6356" y="13785"/>
                  </a:cubicBezTo>
                  <a:cubicBezTo>
                    <a:pt x="6348" y="13795"/>
                    <a:pt x="6339" y="13821"/>
                    <a:pt x="6336" y="13834"/>
                  </a:cubicBezTo>
                  <a:cubicBezTo>
                    <a:pt x="6332" y="13848"/>
                    <a:pt x="6338" y="13879"/>
                    <a:pt x="6333" y="13893"/>
                  </a:cubicBezTo>
                  <a:cubicBezTo>
                    <a:pt x="6329" y="13904"/>
                    <a:pt x="6313" y="13920"/>
                    <a:pt x="6305" y="13928"/>
                  </a:cubicBezTo>
                  <a:cubicBezTo>
                    <a:pt x="6296" y="13936"/>
                    <a:pt x="6270" y="13946"/>
                    <a:pt x="6265" y="13958"/>
                  </a:cubicBezTo>
                  <a:cubicBezTo>
                    <a:pt x="6259" y="13973"/>
                    <a:pt x="6284" y="14010"/>
                    <a:pt x="6277" y="14025"/>
                  </a:cubicBezTo>
                  <a:cubicBezTo>
                    <a:pt x="6271" y="14038"/>
                    <a:pt x="6237" y="14041"/>
                    <a:pt x="6227" y="14052"/>
                  </a:cubicBezTo>
                  <a:cubicBezTo>
                    <a:pt x="6221" y="14058"/>
                    <a:pt x="6214" y="14074"/>
                    <a:pt x="6212" y="14082"/>
                  </a:cubicBezTo>
                  <a:cubicBezTo>
                    <a:pt x="6209" y="14091"/>
                    <a:pt x="6211" y="14109"/>
                    <a:pt x="6208" y="14118"/>
                  </a:cubicBezTo>
                  <a:cubicBezTo>
                    <a:pt x="6204" y="14127"/>
                    <a:pt x="6190" y="14143"/>
                    <a:pt x="6183" y="14151"/>
                  </a:cubicBezTo>
                  <a:cubicBezTo>
                    <a:pt x="6177" y="14158"/>
                    <a:pt x="6160" y="14167"/>
                    <a:pt x="6155" y="14175"/>
                  </a:cubicBezTo>
                  <a:cubicBezTo>
                    <a:pt x="6150" y="14185"/>
                    <a:pt x="6151" y="14211"/>
                    <a:pt x="6149" y="14223"/>
                  </a:cubicBezTo>
                  <a:cubicBezTo>
                    <a:pt x="6145" y="14236"/>
                    <a:pt x="6137" y="14262"/>
                    <a:pt x="6132" y="14275"/>
                  </a:cubicBezTo>
                  <a:cubicBezTo>
                    <a:pt x="6125" y="14298"/>
                    <a:pt x="6106" y="14342"/>
                    <a:pt x="6104" y="14365"/>
                  </a:cubicBezTo>
                  <a:cubicBezTo>
                    <a:pt x="6103" y="14380"/>
                    <a:pt x="6113" y="14407"/>
                    <a:pt x="6111" y="14421"/>
                  </a:cubicBezTo>
                  <a:cubicBezTo>
                    <a:pt x="6110" y="14434"/>
                    <a:pt x="6101" y="14459"/>
                    <a:pt x="6095" y="14470"/>
                  </a:cubicBezTo>
                  <a:cubicBezTo>
                    <a:pt x="6087" y="14484"/>
                    <a:pt x="6067" y="14512"/>
                    <a:pt x="6054" y="14521"/>
                  </a:cubicBezTo>
                  <a:cubicBezTo>
                    <a:pt x="6045" y="14527"/>
                    <a:pt x="6021" y="14525"/>
                    <a:pt x="6014" y="14533"/>
                  </a:cubicBezTo>
                  <a:cubicBezTo>
                    <a:pt x="6004" y="14545"/>
                    <a:pt x="6012" y="14581"/>
                    <a:pt x="6008" y="14597"/>
                  </a:cubicBezTo>
                  <a:cubicBezTo>
                    <a:pt x="6005" y="14608"/>
                    <a:pt x="5998" y="14631"/>
                    <a:pt x="5991" y="14641"/>
                  </a:cubicBezTo>
                  <a:cubicBezTo>
                    <a:pt x="5984" y="14652"/>
                    <a:pt x="5957" y="14665"/>
                    <a:pt x="5954" y="14678"/>
                  </a:cubicBezTo>
                  <a:cubicBezTo>
                    <a:pt x="5952" y="14687"/>
                    <a:pt x="5960" y="14706"/>
                    <a:pt x="5966" y="14712"/>
                  </a:cubicBezTo>
                  <a:cubicBezTo>
                    <a:pt x="5973" y="14720"/>
                    <a:pt x="5994" y="14723"/>
                    <a:pt x="6002" y="14728"/>
                  </a:cubicBezTo>
                  <a:cubicBezTo>
                    <a:pt x="6008" y="14732"/>
                    <a:pt x="6022" y="14742"/>
                    <a:pt x="6024" y="14749"/>
                  </a:cubicBezTo>
                  <a:cubicBezTo>
                    <a:pt x="6026" y="14760"/>
                    <a:pt x="6017" y="14782"/>
                    <a:pt x="6010" y="14790"/>
                  </a:cubicBezTo>
                  <a:cubicBezTo>
                    <a:pt x="6005" y="14796"/>
                    <a:pt x="5991" y="14804"/>
                    <a:pt x="5983" y="14806"/>
                  </a:cubicBezTo>
                  <a:cubicBezTo>
                    <a:pt x="5974" y="14808"/>
                    <a:pt x="5954" y="14796"/>
                    <a:pt x="5946" y="14801"/>
                  </a:cubicBezTo>
                  <a:cubicBezTo>
                    <a:pt x="5938" y="14806"/>
                    <a:pt x="5939" y="14831"/>
                    <a:pt x="5931" y="14836"/>
                  </a:cubicBezTo>
                  <a:cubicBezTo>
                    <a:pt x="5927" y="14840"/>
                    <a:pt x="5914" y="14834"/>
                    <a:pt x="5908" y="14836"/>
                  </a:cubicBezTo>
                  <a:cubicBezTo>
                    <a:pt x="5898" y="14840"/>
                    <a:pt x="5883" y="14863"/>
                    <a:pt x="5872" y="14865"/>
                  </a:cubicBezTo>
                  <a:cubicBezTo>
                    <a:pt x="5860" y="14867"/>
                    <a:pt x="5839" y="14845"/>
                    <a:pt x="5827" y="14847"/>
                  </a:cubicBezTo>
                  <a:cubicBezTo>
                    <a:pt x="5819" y="14849"/>
                    <a:pt x="5808" y="14865"/>
                    <a:pt x="5804" y="14872"/>
                  </a:cubicBezTo>
                  <a:cubicBezTo>
                    <a:pt x="5798" y="14885"/>
                    <a:pt x="5800" y="14916"/>
                    <a:pt x="5795" y="14930"/>
                  </a:cubicBezTo>
                  <a:cubicBezTo>
                    <a:pt x="5789" y="14941"/>
                    <a:pt x="5769" y="14958"/>
                    <a:pt x="5763" y="14970"/>
                  </a:cubicBezTo>
                  <a:cubicBezTo>
                    <a:pt x="5757" y="14980"/>
                    <a:pt x="5752" y="15005"/>
                    <a:pt x="5744" y="15014"/>
                  </a:cubicBezTo>
                  <a:cubicBezTo>
                    <a:pt x="5737" y="15021"/>
                    <a:pt x="5718" y="15029"/>
                    <a:pt x="5709" y="15032"/>
                  </a:cubicBezTo>
                  <a:cubicBezTo>
                    <a:pt x="5702" y="15035"/>
                    <a:pt x="5685" y="15033"/>
                    <a:pt x="5679" y="15037"/>
                  </a:cubicBezTo>
                  <a:cubicBezTo>
                    <a:pt x="5670" y="15043"/>
                    <a:pt x="5663" y="15065"/>
                    <a:pt x="5656" y="15073"/>
                  </a:cubicBezTo>
                  <a:cubicBezTo>
                    <a:pt x="5652" y="15078"/>
                    <a:pt x="5639" y="15085"/>
                    <a:pt x="5636" y="15091"/>
                  </a:cubicBezTo>
                  <a:cubicBezTo>
                    <a:pt x="5631" y="15099"/>
                    <a:pt x="5631" y="15118"/>
                    <a:pt x="5629" y="15127"/>
                  </a:cubicBezTo>
                  <a:cubicBezTo>
                    <a:pt x="5626" y="15138"/>
                    <a:pt x="5621" y="15162"/>
                    <a:pt x="5615" y="15172"/>
                  </a:cubicBezTo>
                  <a:cubicBezTo>
                    <a:pt x="5611" y="15180"/>
                    <a:pt x="5596" y="15189"/>
                    <a:pt x="5592" y="15197"/>
                  </a:cubicBezTo>
                  <a:cubicBezTo>
                    <a:pt x="5585" y="15208"/>
                    <a:pt x="5586" y="15238"/>
                    <a:pt x="5577" y="15248"/>
                  </a:cubicBezTo>
                  <a:cubicBezTo>
                    <a:pt x="5570" y="15256"/>
                    <a:pt x="5549" y="15265"/>
                    <a:pt x="5538" y="15265"/>
                  </a:cubicBezTo>
                  <a:cubicBezTo>
                    <a:pt x="5525" y="15266"/>
                    <a:pt x="5501" y="15255"/>
                    <a:pt x="5489" y="15250"/>
                  </a:cubicBezTo>
                  <a:cubicBezTo>
                    <a:pt x="5482" y="15246"/>
                    <a:pt x="5472" y="15235"/>
                    <a:pt x="5464" y="15232"/>
                  </a:cubicBezTo>
                  <a:cubicBezTo>
                    <a:pt x="5450" y="15227"/>
                    <a:pt x="5418" y="15226"/>
                    <a:pt x="5402" y="15227"/>
                  </a:cubicBezTo>
                  <a:cubicBezTo>
                    <a:pt x="5389" y="15227"/>
                    <a:pt x="5363" y="15237"/>
                    <a:pt x="5350" y="15237"/>
                  </a:cubicBezTo>
                  <a:cubicBezTo>
                    <a:pt x="5337" y="15236"/>
                    <a:pt x="5312" y="15231"/>
                    <a:pt x="5302" y="15224"/>
                  </a:cubicBezTo>
                  <a:cubicBezTo>
                    <a:pt x="5295" y="15219"/>
                    <a:pt x="5288" y="15200"/>
                    <a:pt x="5281" y="15194"/>
                  </a:cubicBezTo>
                  <a:cubicBezTo>
                    <a:pt x="5274" y="15188"/>
                    <a:pt x="5253" y="15187"/>
                    <a:pt x="5247" y="15179"/>
                  </a:cubicBezTo>
                  <a:cubicBezTo>
                    <a:pt x="5242" y="15172"/>
                    <a:pt x="5248" y="15153"/>
                    <a:pt x="5244" y="15145"/>
                  </a:cubicBezTo>
                  <a:cubicBezTo>
                    <a:pt x="5239" y="15135"/>
                    <a:pt x="5221" y="15115"/>
                    <a:pt x="5210" y="15116"/>
                  </a:cubicBezTo>
                  <a:cubicBezTo>
                    <a:pt x="5199" y="15116"/>
                    <a:pt x="5190" y="15148"/>
                    <a:pt x="5179" y="15151"/>
                  </a:cubicBezTo>
                  <a:cubicBezTo>
                    <a:pt x="5168" y="15154"/>
                    <a:pt x="5146" y="15140"/>
                    <a:pt x="5135" y="15137"/>
                  </a:cubicBezTo>
                  <a:cubicBezTo>
                    <a:pt x="5121" y="15133"/>
                    <a:pt x="5091" y="15133"/>
                    <a:pt x="5079" y="15124"/>
                  </a:cubicBezTo>
                  <a:cubicBezTo>
                    <a:pt x="5071" y="15118"/>
                    <a:pt x="5064" y="15099"/>
                    <a:pt x="5058" y="15091"/>
                  </a:cubicBezTo>
                  <a:cubicBezTo>
                    <a:pt x="5054" y="15085"/>
                    <a:pt x="5043" y="15071"/>
                    <a:pt x="5037" y="15066"/>
                  </a:cubicBezTo>
                  <a:cubicBezTo>
                    <a:pt x="5028" y="15057"/>
                    <a:pt x="5004" y="15047"/>
                    <a:pt x="4996" y="15037"/>
                  </a:cubicBezTo>
                  <a:cubicBezTo>
                    <a:pt x="4986" y="15025"/>
                    <a:pt x="4980" y="14991"/>
                    <a:pt x="4970" y="14979"/>
                  </a:cubicBezTo>
                  <a:cubicBezTo>
                    <a:pt x="4959" y="14964"/>
                    <a:pt x="4926" y="14945"/>
                    <a:pt x="4913" y="14932"/>
                  </a:cubicBezTo>
                  <a:cubicBezTo>
                    <a:pt x="4905" y="14923"/>
                    <a:pt x="4894" y="14901"/>
                    <a:pt x="4885" y="14894"/>
                  </a:cubicBezTo>
                  <a:cubicBezTo>
                    <a:pt x="4875" y="14885"/>
                    <a:pt x="4851" y="14873"/>
                    <a:pt x="4839" y="14873"/>
                  </a:cubicBezTo>
                  <a:cubicBezTo>
                    <a:pt x="4827" y="14872"/>
                    <a:pt x="4806" y="14891"/>
                    <a:pt x="4794" y="14888"/>
                  </a:cubicBezTo>
                  <a:cubicBezTo>
                    <a:pt x="4783" y="14887"/>
                    <a:pt x="4768" y="14863"/>
                    <a:pt x="4757" y="14859"/>
                  </a:cubicBezTo>
                  <a:cubicBezTo>
                    <a:pt x="4744" y="14855"/>
                    <a:pt x="4715" y="14865"/>
                    <a:pt x="4702" y="14859"/>
                  </a:cubicBezTo>
                  <a:cubicBezTo>
                    <a:pt x="4692" y="14854"/>
                    <a:pt x="4682" y="14829"/>
                    <a:pt x="4672" y="14823"/>
                  </a:cubicBezTo>
                  <a:cubicBezTo>
                    <a:pt x="4661" y="14816"/>
                    <a:pt x="4636" y="14815"/>
                    <a:pt x="4624" y="14810"/>
                  </a:cubicBezTo>
                  <a:cubicBezTo>
                    <a:pt x="4610" y="14804"/>
                    <a:pt x="4585" y="14789"/>
                    <a:pt x="4572" y="14781"/>
                  </a:cubicBezTo>
                  <a:cubicBezTo>
                    <a:pt x="4559" y="14772"/>
                    <a:pt x="4531" y="14756"/>
                    <a:pt x="4521" y="14743"/>
                  </a:cubicBezTo>
                  <a:cubicBezTo>
                    <a:pt x="4511" y="14731"/>
                    <a:pt x="4500" y="14699"/>
                    <a:pt x="4492" y="14685"/>
                  </a:cubicBezTo>
                  <a:cubicBezTo>
                    <a:pt x="4487" y="14676"/>
                    <a:pt x="4476" y="14657"/>
                    <a:pt x="4469" y="14648"/>
                  </a:cubicBezTo>
                  <a:cubicBezTo>
                    <a:pt x="4460" y="14638"/>
                    <a:pt x="4439" y="14618"/>
                    <a:pt x="4426" y="14613"/>
                  </a:cubicBezTo>
                  <a:cubicBezTo>
                    <a:pt x="4409" y="14606"/>
                    <a:pt x="4370" y="14613"/>
                    <a:pt x="4352" y="14608"/>
                  </a:cubicBezTo>
                  <a:cubicBezTo>
                    <a:pt x="4338" y="14605"/>
                    <a:pt x="4314" y="14590"/>
                    <a:pt x="4301" y="14585"/>
                  </a:cubicBezTo>
                  <a:cubicBezTo>
                    <a:pt x="4287" y="14580"/>
                    <a:pt x="4261" y="14572"/>
                    <a:pt x="4247" y="14568"/>
                  </a:cubicBezTo>
                  <a:cubicBezTo>
                    <a:pt x="4233" y="14564"/>
                    <a:pt x="4204" y="14557"/>
                    <a:pt x="4189" y="14555"/>
                  </a:cubicBezTo>
                  <a:cubicBezTo>
                    <a:pt x="4176" y="14554"/>
                    <a:pt x="4150" y="14562"/>
                    <a:pt x="4137" y="14558"/>
                  </a:cubicBezTo>
                  <a:cubicBezTo>
                    <a:pt x="4124" y="14553"/>
                    <a:pt x="4103" y="14533"/>
                    <a:pt x="4091" y="14524"/>
                  </a:cubicBezTo>
                  <a:cubicBezTo>
                    <a:pt x="4076" y="14513"/>
                    <a:pt x="4046" y="14489"/>
                    <a:pt x="4030" y="14479"/>
                  </a:cubicBezTo>
                  <a:cubicBezTo>
                    <a:pt x="4020" y="14473"/>
                    <a:pt x="3998" y="14466"/>
                    <a:pt x="3989" y="14458"/>
                  </a:cubicBezTo>
                  <a:cubicBezTo>
                    <a:pt x="3981" y="14452"/>
                    <a:pt x="3969" y="14434"/>
                    <a:pt x="3962" y="14426"/>
                  </a:cubicBezTo>
                  <a:cubicBezTo>
                    <a:pt x="3955" y="14416"/>
                    <a:pt x="3944" y="14391"/>
                    <a:pt x="3934" y="14385"/>
                  </a:cubicBezTo>
                  <a:cubicBezTo>
                    <a:pt x="3924" y="14379"/>
                    <a:pt x="3898" y="14385"/>
                    <a:pt x="3888" y="14379"/>
                  </a:cubicBezTo>
                  <a:cubicBezTo>
                    <a:pt x="3876" y="14372"/>
                    <a:pt x="3864" y="14346"/>
                    <a:pt x="3855" y="14336"/>
                  </a:cubicBezTo>
                  <a:cubicBezTo>
                    <a:pt x="3850" y="14331"/>
                    <a:pt x="3839" y="14326"/>
                    <a:pt x="3836" y="14320"/>
                  </a:cubicBezTo>
                  <a:cubicBezTo>
                    <a:pt x="3831" y="14312"/>
                    <a:pt x="3832" y="14291"/>
                    <a:pt x="3829" y="14282"/>
                  </a:cubicBezTo>
                  <a:cubicBezTo>
                    <a:pt x="3826" y="14275"/>
                    <a:pt x="3819" y="14260"/>
                    <a:pt x="3814" y="14255"/>
                  </a:cubicBezTo>
                  <a:cubicBezTo>
                    <a:pt x="3807" y="14247"/>
                    <a:pt x="3787" y="14243"/>
                    <a:pt x="3781" y="14236"/>
                  </a:cubicBezTo>
                  <a:cubicBezTo>
                    <a:pt x="3773" y="14226"/>
                    <a:pt x="3770" y="14198"/>
                    <a:pt x="3764" y="14186"/>
                  </a:cubicBezTo>
                  <a:cubicBezTo>
                    <a:pt x="3757" y="14170"/>
                    <a:pt x="3741" y="14141"/>
                    <a:pt x="3729" y="14128"/>
                  </a:cubicBezTo>
                  <a:cubicBezTo>
                    <a:pt x="3718" y="14116"/>
                    <a:pt x="3690" y="14096"/>
                    <a:pt x="3676" y="14088"/>
                  </a:cubicBezTo>
                  <a:cubicBezTo>
                    <a:pt x="3665" y="14082"/>
                    <a:pt x="3641" y="14072"/>
                    <a:pt x="3629" y="14071"/>
                  </a:cubicBezTo>
                  <a:cubicBezTo>
                    <a:pt x="3618" y="14070"/>
                    <a:pt x="3596" y="14081"/>
                    <a:pt x="3585" y="14079"/>
                  </a:cubicBezTo>
                  <a:cubicBezTo>
                    <a:pt x="3574" y="14077"/>
                    <a:pt x="3559" y="14058"/>
                    <a:pt x="3549" y="14053"/>
                  </a:cubicBezTo>
                  <a:cubicBezTo>
                    <a:pt x="3540" y="14048"/>
                    <a:pt x="3518" y="14045"/>
                    <a:pt x="3510" y="14038"/>
                  </a:cubicBezTo>
                  <a:cubicBezTo>
                    <a:pt x="3501" y="14030"/>
                    <a:pt x="3489" y="14007"/>
                    <a:pt x="3483" y="13996"/>
                  </a:cubicBezTo>
                  <a:cubicBezTo>
                    <a:pt x="3475" y="13985"/>
                    <a:pt x="3462" y="13960"/>
                    <a:pt x="3451" y="13951"/>
                  </a:cubicBezTo>
                  <a:cubicBezTo>
                    <a:pt x="3438" y="13938"/>
                    <a:pt x="3401" y="13928"/>
                    <a:pt x="3388" y="13916"/>
                  </a:cubicBezTo>
                  <a:cubicBezTo>
                    <a:pt x="3374" y="13903"/>
                    <a:pt x="3357" y="13866"/>
                    <a:pt x="3344" y="13852"/>
                  </a:cubicBezTo>
                  <a:cubicBezTo>
                    <a:pt x="3330" y="13837"/>
                    <a:pt x="3295" y="13816"/>
                    <a:pt x="3282" y="13801"/>
                  </a:cubicBezTo>
                  <a:cubicBezTo>
                    <a:pt x="3273" y="13789"/>
                    <a:pt x="3259" y="13762"/>
                    <a:pt x="3254" y="13748"/>
                  </a:cubicBezTo>
                  <a:cubicBezTo>
                    <a:pt x="3249" y="13736"/>
                    <a:pt x="3247" y="13710"/>
                    <a:pt x="3242" y="13698"/>
                  </a:cubicBezTo>
                  <a:cubicBezTo>
                    <a:pt x="3238" y="13687"/>
                    <a:pt x="3222" y="13666"/>
                    <a:pt x="3218" y="13655"/>
                  </a:cubicBezTo>
                  <a:cubicBezTo>
                    <a:pt x="3213" y="13634"/>
                    <a:pt x="3220" y="13591"/>
                    <a:pt x="3216" y="13570"/>
                  </a:cubicBezTo>
                  <a:cubicBezTo>
                    <a:pt x="3212" y="13546"/>
                    <a:pt x="3198" y="13497"/>
                    <a:pt x="3184" y="13477"/>
                  </a:cubicBezTo>
                  <a:cubicBezTo>
                    <a:pt x="3173" y="13459"/>
                    <a:pt x="3134" y="13440"/>
                    <a:pt x="3123" y="13423"/>
                  </a:cubicBezTo>
                  <a:cubicBezTo>
                    <a:pt x="3118" y="13415"/>
                    <a:pt x="3116" y="13394"/>
                    <a:pt x="3112" y="13385"/>
                  </a:cubicBezTo>
                  <a:cubicBezTo>
                    <a:pt x="3108" y="13373"/>
                    <a:pt x="3095" y="13351"/>
                    <a:pt x="3088" y="13341"/>
                  </a:cubicBezTo>
                  <a:cubicBezTo>
                    <a:pt x="3083" y="13334"/>
                    <a:pt x="3069" y="13325"/>
                    <a:pt x="3065" y="13317"/>
                  </a:cubicBezTo>
                  <a:cubicBezTo>
                    <a:pt x="3060" y="13308"/>
                    <a:pt x="3058" y="13285"/>
                    <a:pt x="3055" y="13274"/>
                  </a:cubicBezTo>
                  <a:cubicBezTo>
                    <a:pt x="3051" y="13258"/>
                    <a:pt x="3043" y="13225"/>
                    <a:pt x="3038" y="13208"/>
                  </a:cubicBezTo>
                  <a:cubicBezTo>
                    <a:pt x="3034" y="13195"/>
                    <a:pt x="3020" y="13168"/>
                    <a:pt x="3021" y="13154"/>
                  </a:cubicBezTo>
                  <a:cubicBezTo>
                    <a:pt x="3021" y="13140"/>
                    <a:pt x="3043" y="13117"/>
                    <a:pt x="3043" y="13103"/>
                  </a:cubicBezTo>
                  <a:cubicBezTo>
                    <a:pt x="3043" y="13095"/>
                    <a:pt x="3033" y="13081"/>
                    <a:pt x="3029" y="13074"/>
                  </a:cubicBezTo>
                  <a:cubicBezTo>
                    <a:pt x="3023" y="13064"/>
                    <a:pt x="3005" y="13046"/>
                    <a:pt x="3001" y="13035"/>
                  </a:cubicBezTo>
                  <a:cubicBezTo>
                    <a:pt x="2997" y="13021"/>
                    <a:pt x="2995" y="12991"/>
                    <a:pt x="2998" y="12976"/>
                  </a:cubicBezTo>
                  <a:cubicBezTo>
                    <a:pt x="2999" y="12967"/>
                    <a:pt x="3007" y="12950"/>
                    <a:pt x="3013" y="12943"/>
                  </a:cubicBezTo>
                  <a:cubicBezTo>
                    <a:pt x="3018" y="12936"/>
                    <a:pt x="3037" y="12932"/>
                    <a:pt x="3042" y="12925"/>
                  </a:cubicBezTo>
                  <a:cubicBezTo>
                    <a:pt x="3047" y="12917"/>
                    <a:pt x="3049" y="12897"/>
                    <a:pt x="3048" y="12887"/>
                  </a:cubicBezTo>
                  <a:cubicBezTo>
                    <a:pt x="3046" y="12869"/>
                    <a:pt x="3020" y="12838"/>
                    <a:pt x="3019" y="12820"/>
                  </a:cubicBezTo>
                  <a:cubicBezTo>
                    <a:pt x="3018" y="12810"/>
                    <a:pt x="3027" y="12790"/>
                    <a:pt x="3030" y="12781"/>
                  </a:cubicBezTo>
                  <a:cubicBezTo>
                    <a:pt x="3034" y="12773"/>
                    <a:pt x="3044" y="12759"/>
                    <a:pt x="3046" y="12750"/>
                  </a:cubicBezTo>
                  <a:cubicBezTo>
                    <a:pt x="3049" y="12738"/>
                    <a:pt x="3050" y="12712"/>
                    <a:pt x="3046" y="12701"/>
                  </a:cubicBezTo>
                  <a:cubicBezTo>
                    <a:pt x="3041" y="12685"/>
                    <a:pt x="3013" y="12666"/>
                    <a:pt x="3007" y="12650"/>
                  </a:cubicBezTo>
                  <a:cubicBezTo>
                    <a:pt x="3002" y="12640"/>
                    <a:pt x="3005" y="12615"/>
                    <a:pt x="3001" y="12604"/>
                  </a:cubicBezTo>
                  <a:cubicBezTo>
                    <a:pt x="2998" y="12592"/>
                    <a:pt x="2987" y="12569"/>
                    <a:pt x="2978" y="12561"/>
                  </a:cubicBezTo>
                  <a:cubicBezTo>
                    <a:pt x="2969" y="12554"/>
                    <a:pt x="2941" y="12557"/>
                    <a:pt x="2936" y="12547"/>
                  </a:cubicBezTo>
                  <a:cubicBezTo>
                    <a:pt x="2930" y="12536"/>
                    <a:pt x="2947" y="12510"/>
                    <a:pt x="2946" y="12497"/>
                  </a:cubicBezTo>
                  <a:cubicBezTo>
                    <a:pt x="2944" y="12484"/>
                    <a:pt x="2929" y="12461"/>
                    <a:pt x="2922" y="12450"/>
                  </a:cubicBezTo>
                  <a:cubicBezTo>
                    <a:pt x="2915" y="12440"/>
                    <a:pt x="2899" y="12421"/>
                    <a:pt x="2889" y="12413"/>
                  </a:cubicBezTo>
                  <a:cubicBezTo>
                    <a:pt x="2881" y="12406"/>
                    <a:pt x="2860" y="12401"/>
                    <a:pt x="2855" y="12392"/>
                  </a:cubicBezTo>
                  <a:cubicBezTo>
                    <a:pt x="2849" y="12381"/>
                    <a:pt x="2858" y="12355"/>
                    <a:pt x="2855" y="12344"/>
                  </a:cubicBezTo>
                  <a:cubicBezTo>
                    <a:pt x="2852" y="12335"/>
                    <a:pt x="2842" y="12319"/>
                    <a:pt x="2835" y="12314"/>
                  </a:cubicBezTo>
                  <a:cubicBezTo>
                    <a:pt x="2826" y="12307"/>
                    <a:pt x="2801" y="12306"/>
                    <a:pt x="2792" y="12298"/>
                  </a:cubicBezTo>
                  <a:cubicBezTo>
                    <a:pt x="2784" y="12291"/>
                    <a:pt x="2773" y="12271"/>
                    <a:pt x="2772" y="12260"/>
                  </a:cubicBezTo>
                  <a:cubicBezTo>
                    <a:pt x="2770" y="12247"/>
                    <a:pt x="2786" y="12222"/>
                    <a:pt x="2787" y="12209"/>
                  </a:cubicBezTo>
                  <a:cubicBezTo>
                    <a:pt x="2787" y="12194"/>
                    <a:pt x="2776" y="12166"/>
                    <a:pt x="2775" y="12151"/>
                  </a:cubicBezTo>
                  <a:cubicBezTo>
                    <a:pt x="2775" y="12140"/>
                    <a:pt x="2781" y="12117"/>
                    <a:pt x="2780" y="12106"/>
                  </a:cubicBezTo>
                  <a:cubicBezTo>
                    <a:pt x="2777" y="12085"/>
                    <a:pt x="2754" y="12050"/>
                    <a:pt x="2749" y="12030"/>
                  </a:cubicBezTo>
                  <a:cubicBezTo>
                    <a:pt x="2743" y="12010"/>
                    <a:pt x="2743" y="11967"/>
                    <a:pt x="2737" y="11947"/>
                  </a:cubicBezTo>
                  <a:cubicBezTo>
                    <a:pt x="2733" y="11931"/>
                    <a:pt x="2721" y="11902"/>
                    <a:pt x="2714" y="11887"/>
                  </a:cubicBezTo>
                  <a:cubicBezTo>
                    <a:pt x="2707" y="11876"/>
                    <a:pt x="2696" y="11850"/>
                    <a:pt x="2684" y="11843"/>
                  </a:cubicBezTo>
                  <a:cubicBezTo>
                    <a:pt x="2678" y="11840"/>
                    <a:pt x="2663" y="11844"/>
                    <a:pt x="2656" y="11843"/>
                  </a:cubicBezTo>
                  <a:cubicBezTo>
                    <a:pt x="2647" y="11842"/>
                    <a:pt x="2628" y="11840"/>
                    <a:pt x="2620" y="11835"/>
                  </a:cubicBezTo>
                  <a:cubicBezTo>
                    <a:pt x="2609" y="11826"/>
                    <a:pt x="2594" y="11800"/>
                    <a:pt x="2590" y="11786"/>
                  </a:cubicBezTo>
                  <a:cubicBezTo>
                    <a:pt x="2588" y="11777"/>
                    <a:pt x="2590" y="11757"/>
                    <a:pt x="2590" y="11748"/>
                  </a:cubicBezTo>
                  <a:cubicBezTo>
                    <a:pt x="2590" y="11736"/>
                    <a:pt x="2592" y="11713"/>
                    <a:pt x="2588" y="11703"/>
                  </a:cubicBezTo>
                  <a:cubicBezTo>
                    <a:pt x="2582" y="11690"/>
                    <a:pt x="2560" y="11673"/>
                    <a:pt x="2548" y="11667"/>
                  </a:cubicBezTo>
                  <a:cubicBezTo>
                    <a:pt x="2536" y="11662"/>
                    <a:pt x="2508" y="11667"/>
                    <a:pt x="2496" y="11663"/>
                  </a:cubicBezTo>
                  <a:cubicBezTo>
                    <a:pt x="2484" y="11659"/>
                    <a:pt x="2463" y="11642"/>
                    <a:pt x="2453" y="11634"/>
                  </a:cubicBezTo>
                  <a:cubicBezTo>
                    <a:pt x="2443" y="11626"/>
                    <a:pt x="2422" y="11608"/>
                    <a:pt x="2414" y="11596"/>
                  </a:cubicBezTo>
                  <a:cubicBezTo>
                    <a:pt x="2406" y="11583"/>
                    <a:pt x="2404" y="11546"/>
                    <a:pt x="2392" y="11535"/>
                  </a:cubicBezTo>
                  <a:cubicBezTo>
                    <a:pt x="2379" y="11522"/>
                    <a:pt x="2337" y="11527"/>
                    <a:pt x="2321" y="11518"/>
                  </a:cubicBezTo>
                  <a:cubicBezTo>
                    <a:pt x="2307" y="11509"/>
                    <a:pt x="2290" y="11477"/>
                    <a:pt x="2277" y="11467"/>
                  </a:cubicBezTo>
                  <a:cubicBezTo>
                    <a:pt x="2265" y="11458"/>
                    <a:pt x="2237" y="11449"/>
                    <a:pt x="2226" y="11440"/>
                  </a:cubicBezTo>
                  <a:cubicBezTo>
                    <a:pt x="2219" y="11434"/>
                    <a:pt x="2212" y="11413"/>
                    <a:pt x="2204" y="11411"/>
                  </a:cubicBezTo>
                  <a:cubicBezTo>
                    <a:pt x="2193" y="11409"/>
                    <a:pt x="2174" y="11431"/>
                    <a:pt x="2164" y="11430"/>
                  </a:cubicBezTo>
                  <a:cubicBezTo>
                    <a:pt x="2155" y="11428"/>
                    <a:pt x="2143" y="11414"/>
                    <a:pt x="2137" y="11408"/>
                  </a:cubicBezTo>
                  <a:cubicBezTo>
                    <a:pt x="2129" y="11399"/>
                    <a:pt x="2120" y="11373"/>
                    <a:pt x="2109" y="11368"/>
                  </a:cubicBezTo>
                  <a:cubicBezTo>
                    <a:pt x="2097" y="11362"/>
                    <a:pt x="2068" y="11376"/>
                    <a:pt x="2056" y="11370"/>
                  </a:cubicBezTo>
                  <a:cubicBezTo>
                    <a:pt x="2049" y="11367"/>
                    <a:pt x="2041" y="11352"/>
                    <a:pt x="2036" y="11346"/>
                  </a:cubicBezTo>
                  <a:cubicBezTo>
                    <a:pt x="2029" y="11337"/>
                    <a:pt x="2020" y="11314"/>
                    <a:pt x="2010" y="11309"/>
                  </a:cubicBezTo>
                  <a:cubicBezTo>
                    <a:pt x="1998" y="11301"/>
                    <a:pt x="1962" y="11310"/>
                    <a:pt x="1953" y="11298"/>
                  </a:cubicBezTo>
                  <a:cubicBezTo>
                    <a:pt x="1945" y="11289"/>
                    <a:pt x="1954" y="11260"/>
                    <a:pt x="1951" y="11249"/>
                  </a:cubicBezTo>
                  <a:cubicBezTo>
                    <a:pt x="1948" y="11237"/>
                    <a:pt x="1937" y="11216"/>
                    <a:pt x="1928" y="11208"/>
                  </a:cubicBezTo>
                  <a:cubicBezTo>
                    <a:pt x="1916" y="11196"/>
                    <a:pt x="1884" y="11190"/>
                    <a:pt x="1871" y="11180"/>
                  </a:cubicBezTo>
                  <a:cubicBezTo>
                    <a:pt x="1855" y="11168"/>
                    <a:pt x="1828" y="11137"/>
                    <a:pt x="1815" y="11121"/>
                  </a:cubicBezTo>
                  <a:cubicBezTo>
                    <a:pt x="1806" y="11110"/>
                    <a:pt x="1790" y="11086"/>
                    <a:pt x="1782" y="11074"/>
                  </a:cubicBezTo>
                  <a:cubicBezTo>
                    <a:pt x="1772" y="11059"/>
                    <a:pt x="1757" y="11026"/>
                    <a:pt x="1744" y="11015"/>
                  </a:cubicBezTo>
                  <a:cubicBezTo>
                    <a:pt x="1731" y="11005"/>
                    <a:pt x="1695" y="11004"/>
                    <a:pt x="1682" y="10993"/>
                  </a:cubicBezTo>
                  <a:cubicBezTo>
                    <a:pt x="1669" y="10982"/>
                    <a:pt x="1651" y="10952"/>
                    <a:pt x="1647" y="10936"/>
                  </a:cubicBezTo>
                  <a:cubicBezTo>
                    <a:pt x="1643" y="10921"/>
                    <a:pt x="1651" y="10890"/>
                    <a:pt x="1649" y="10876"/>
                  </a:cubicBezTo>
                  <a:cubicBezTo>
                    <a:pt x="1648" y="10866"/>
                    <a:pt x="1641" y="10847"/>
                    <a:pt x="1637" y="10839"/>
                  </a:cubicBezTo>
                  <a:cubicBezTo>
                    <a:pt x="1630" y="10824"/>
                    <a:pt x="1614" y="10796"/>
                    <a:pt x="1602" y="10786"/>
                  </a:cubicBezTo>
                  <a:cubicBezTo>
                    <a:pt x="1591" y="10778"/>
                    <a:pt x="1562" y="10776"/>
                    <a:pt x="1552" y="10767"/>
                  </a:cubicBezTo>
                  <a:cubicBezTo>
                    <a:pt x="1545" y="10761"/>
                    <a:pt x="1539" y="10739"/>
                    <a:pt x="1532" y="10733"/>
                  </a:cubicBezTo>
                  <a:cubicBezTo>
                    <a:pt x="1525" y="10728"/>
                    <a:pt x="1508" y="10724"/>
                    <a:pt x="1500" y="10720"/>
                  </a:cubicBezTo>
                  <a:cubicBezTo>
                    <a:pt x="1485" y="10713"/>
                    <a:pt x="1455" y="10701"/>
                    <a:pt x="1443" y="10690"/>
                  </a:cubicBezTo>
                  <a:cubicBezTo>
                    <a:pt x="1435" y="10683"/>
                    <a:pt x="1425" y="10661"/>
                    <a:pt x="1417" y="10655"/>
                  </a:cubicBezTo>
                  <a:cubicBezTo>
                    <a:pt x="1410" y="10649"/>
                    <a:pt x="1393" y="10643"/>
                    <a:pt x="1386" y="10639"/>
                  </a:cubicBezTo>
                  <a:cubicBezTo>
                    <a:pt x="1375" y="10633"/>
                    <a:pt x="1354" y="10622"/>
                    <a:pt x="1347" y="10613"/>
                  </a:cubicBezTo>
                  <a:cubicBezTo>
                    <a:pt x="1337" y="10600"/>
                    <a:pt x="1335" y="10565"/>
                    <a:pt x="1326" y="10551"/>
                  </a:cubicBezTo>
                  <a:cubicBezTo>
                    <a:pt x="1317" y="10536"/>
                    <a:pt x="1289" y="10515"/>
                    <a:pt x="1279" y="10501"/>
                  </a:cubicBezTo>
                  <a:cubicBezTo>
                    <a:pt x="1269" y="10486"/>
                    <a:pt x="1257" y="10450"/>
                    <a:pt x="1250" y="10433"/>
                  </a:cubicBezTo>
                  <a:cubicBezTo>
                    <a:pt x="1244" y="10417"/>
                    <a:pt x="1240" y="10380"/>
                    <a:pt x="1227" y="10369"/>
                  </a:cubicBezTo>
                  <a:cubicBezTo>
                    <a:pt x="1217" y="10360"/>
                    <a:pt x="1184" y="10366"/>
                    <a:pt x="1172" y="10359"/>
                  </a:cubicBezTo>
                  <a:cubicBezTo>
                    <a:pt x="1163" y="10353"/>
                    <a:pt x="1152" y="10334"/>
                    <a:pt x="1145" y="10327"/>
                  </a:cubicBezTo>
                  <a:cubicBezTo>
                    <a:pt x="1135" y="10318"/>
                    <a:pt x="1108" y="10308"/>
                    <a:pt x="1102" y="10296"/>
                  </a:cubicBezTo>
                  <a:cubicBezTo>
                    <a:pt x="1097" y="10285"/>
                    <a:pt x="1104" y="10260"/>
                    <a:pt x="1101" y="10248"/>
                  </a:cubicBezTo>
                  <a:cubicBezTo>
                    <a:pt x="1098" y="10236"/>
                    <a:pt x="1087" y="10212"/>
                    <a:pt x="1076" y="10205"/>
                  </a:cubicBezTo>
                  <a:cubicBezTo>
                    <a:pt x="1067" y="10199"/>
                    <a:pt x="1043" y="10208"/>
                    <a:pt x="1033" y="10202"/>
                  </a:cubicBezTo>
                  <a:cubicBezTo>
                    <a:pt x="1020" y="10194"/>
                    <a:pt x="1009" y="10160"/>
                    <a:pt x="997" y="10150"/>
                  </a:cubicBezTo>
                  <a:cubicBezTo>
                    <a:pt x="988" y="10143"/>
                    <a:pt x="966" y="10135"/>
                    <a:pt x="955" y="10133"/>
                  </a:cubicBezTo>
                  <a:cubicBezTo>
                    <a:pt x="941" y="10131"/>
                    <a:pt x="913" y="10142"/>
                    <a:pt x="900" y="10137"/>
                  </a:cubicBezTo>
                  <a:cubicBezTo>
                    <a:pt x="887" y="10133"/>
                    <a:pt x="868" y="10110"/>
                    <a:pt x="857" y="10100"/>
                  </a:cubicBezTo>
                  <a:cubicBezTo>
                    <a:pt x="850" y="10093"/>
                    <a:pt x="837" y="10075"/>
                    <a:pt x="828" y="10071"/>
                  </a:cubicBezTo>
                  <a:cubicBezTo>
                    <a:pt x="820" y="10067"/>
                    <a:pt x="801" y="10071"/>
                    <a:pt x="792" y="10067"/>
                  </a:cubicBezTo>
                  <a:cubicBezTo>
                    <a:pt x="782" y="10063"/>
                    <a:pt x="765" y="10047"/>
                    <a:pt x="759" y="10037"/>
                  </a:cubicBezTo>
                  <a:cubicBezTo>
                    <a:pt x="753" y="10029"/>
                    <a:pt x="750" y="10006"/>
                    <a:pt x="743" y="10000"/>
                  </a:cubicBezTo>
                  <a:cubicBezTo>
                    <a:pt x="732" y="9991"/>
                    <a:pt x="701" y="9995"/>
                    <a:pt x="689" y="9988"/>
                  </a:cubicBezTo>
                  <a:cubicBezTo>
                    <a:pt x="678" y="9981"/>
                    <a:pt x="660" y="9959"/>
                    <a:pt x="656" y="9947"/>
                  </a:cubicBezTo>
                  <a:cubicBezTo>
                    <a:pt x="651" y="9935"/>
                    <a:pt x="656" y="9908"/>
                    <a:pt x="653" y="9896"/>
                  </a:cubicBezTo>
                  <a:cubicBezTo>
                    <a:pt x="649" y="9881"/>
                    <a:pt x="630" y="9855"/>
                    <a:pt x="626" y="9840"/>
                  </a:cubicBezTo>
                  <a:cubicBezTo>
                    <a:pt x="622" y="9830"/>
                    <a:pt x="624" y="9806"/>
                    <a:pt x="618" y="9797"/>
                  </a:cubicBezTo>
                  <a:cubicBezTo>
                    <a:pt x="610" y="9785"/>
                    <a:pt x="576" y="9780"/>
                    <a:pt x="567" y="9768"/>
                  </a:cubicBezTo>
                  <a:cubicBezTo>
                    <a:pt x="559" y="9758"/>
                    <a:pt x="557" y="9730"/>
                    <a:pt x="554" y="9717"/>
                  </a:cubicBezTo>
                  <a:cubicBezTo>
                    <a:pt x="551" y="9704"/>
                    <a:pt x="547" y="9677"/>
                    <a:pt x="542" y="9664"/>
                  </a:cubicBezTo>
                  <a:cubicBezTo>
                    <a:pt x="535" y="9647"/>
                    <a:pt x="512" y="9619"/>
                    <a:pt x="505" y="9602"/>
                  </a:cubicBezTo>
                  <a:cubicBezTo>
                    <a:pt x="499" y="9588"/>
                    <a:pt x="492" y="9559"/>
                    <a:pt x="488" y="9545"/>
                  </a:cubicBezTo>
                  <a:cubicBezTo>
                    <a:pt x="485" y="9534"/>
                    <a:pt x="480" y="9512"/>
                    <a:pt x="475" y="9502"/>
                  </a:cubicBezTo>
                  <a:cubicBezTo>
                    <a:pt x="469" y="9488"/>
                    <a:pt x="448" y="9465"/>
                    <a:pt x="441" y="9451"/>
                  </a:cubicBezTo>
                  <a:cubicBezTo>
                    <a:pt x="434" y="9438"/>
                    <a:pt x="431" y="9405"/>
                    <a:pt x="421" y="9395"/>
                  </a:cubicBezTo>
                  <a:cubicBezTo>
                    <a:pt x="411" y="9385"/>
                    <a:pt x="380" y="9386"/>
                    <a:pt x="368" y="9379"/>
                  </a:cubicBezTo>
                  <a:cubicBezTo>
                    <a:pt x="357" y="9373"/>
                    <a:pt x="341" y="9350"/>
                    <a:pt x="330" y="9345"/>
                  </a:cubicBezTo>
                  <a:cubicBezTo>
                    <a:pt x="321" y="9341"/>
                    <a:pt x="301" y="9339"/>
                    <a:pt x="292" y="9342"/>
                  </a:cubicBezTo>
                  <a:cubicBezTo>
                    <a:pt x="280" y="9346"/>
                    <a:pt x="266" y="9375"/>
                    <a:pt x="254" y="9375"/>
                  </a:cubicBezTo>
                  <a:cubicBezTo>
                    <a:pt x="240" y="9376"/>
                    <a:pt x="218" y="9352"/>
                    <a:pt x="210" y="9340"/>
                  </a:cubicBezTo>
                  <a:cubicBezTo>
                    <a:pt x="201" y="9328"/>
                    <a:pt x="186" y="9283"/>
                    <a:pt x="186" y="9283"/>
                  </a:cubicBezTo>
                  <a:cubicBezTo>
                    <a:pt x="181" y="9274"/>
                    <a:pt x="173" y="9257"/>
                    <a:pt x="167" y="9250"/>
                  </a:cubicBezTo>
                  <a:cubicBezTo>
                    <a:pt x="163" y="9245"/>
                    <a:pt x="155" y="9235"/>
                    <a:pt x="150" y="9232"/>
                  </a:cubicBezTo>
                  <a:cubicBezTo>
                    <a:pt x="143" y="9228"/>
                    <a:pt x="124" y="9228"/>
                    <a:pt x="118" y="9222"/>
                  </a:cubicBezTo>
                  <a:cubicBezTo>
                    <a:pt x="114" y="9219"/>
                    <a:pt x="112" y="9206"/>
                    <a:pt x="107" y="9203"/>
                  </a:cubicBezTo>
                  <a:cubicBezTo>
                    <a:pt x="100" y="9198"/>
                    <a:pt x="79" y="9204"/>
                    <a:pt x="73" y="9197"/>
                  </a:cubicBezTo>
                  <a:cubicBezTo>
                    <a:pt x="67" y="9191"/>
                    <a:pt x="72" y="9171"/>
                    <a:pt x="68" y="9164"/>
                  </a:cubicBezTo>
                  <a:cubicBezTo>
                    <a:pt x="63" y="9157"/>
                    <a:pt x="44" y="9151"/>
                    <a:pt x="39" y="9144"/>
                  </a:cubicBezTo>
                  <a:cubicBezTo>
                    <a:pt x="33" y="9138"/>
                    <a:pt x="26" y="9120"/>
                    <a:pt x="25" y="9111"/>
                  </a:cubicBezTo>
                  <a:cubicBezTo>
                    <a:pt x="24" y="9101"/>
                    <a:pt x="37" y="9079"/>
                    <a:pt x="32" y="9070"/>
                  </a:cubicBezTo>
                  <a:cubicBezTo>
                    <a:pt x="28" y="9062"/>
                    <a:pt x="3" y="9066"/>
                    <a:pt x="0" y="9057"/>
                  </a:cubicBezTo>
                  <a:cubicBezTo>
                    <a:pt x="-2" y="9050"/>
                    <a:pt x="10" y="9037"/>
                    <a:pt x="15" y="9032"/>
                  </a:cubicBezTo>
                  <a:cubicBezTo>
                    <a:pt x="22" y="9025"/>
                    <a:pt x="44" y="9023"/>
                    <a:pt x="50" y="9016"/>
                  </a:cubicBezTo>
                  <a:cubicBezTo>
                    <a:pt x="56" y="9009"/>
                    <a:pt x="59" y="8991"/>
                    <a:pt x="59" y="8982"/>
                  </a:cubicBezTo>
                  <a:cubicBezTo>
                    <a:pt x="58" y="8974"/>
                    <a:pt x="46" y="8960"/>
                    <a:pt x="47" y="8952"/>
                  </a:cubicBezTo>
                  <a:cubicBezTo>
                    <a:pt x="47" y="8943"/>
                    <a:pt x="60" y="8928"/>
                    <a:pt x="60" y="8920"/>
                  </a:cubicBezTo>
                  <a:cubicBezTo>
                    <a:pt x="60" y="8908"/>
                    <a:pt x="38" y="8887"/>
                    <a:pt x="41" y="8875"/>
                  </a:cubicBezTo>
                  <a:cubicBezTo>
                    <a:pt x="44" y="8866"/>
                    <a:pt x="65" y="8859"/>
                    <a:pt x="74" y="8856"/>
                  </a:cubicBezTo>
                  <a:cubicBezTo>
                    <a:pt x="89" y="8851"/>
                    <a:pt x="136" y="8849"/>
                    <a:pt x="136" y="8849"/>
                  </a:cubicBezTo>
                  <a:lnTo>
                    <a:pt x="5866" y="9147"/>
                  </a:lnTo>
                  <a:lnTo>
                    <a:pt x="6189" y="0"/>
                  </a:lnTo>
                  <a:cubicBezTo>
                    <a:pt x="6189" y="0"/>
                    <a:pt x="6243" y="1"/>
                    <a:pt x="6243" y="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7" name="Shape 4666"/>
            <p:cNvSpPr/>
            <p:nvPr/>
          </p:nvSpPr>
          <p:spPr>
            <a:xfrm>
              <a:off x="9572882" y="759387"/>
              <a:ext cx="350193" cy="659340"/>
            </a:xfrm>
            <a:custGeom>
              <a:avLst/>
              <a:gdLst/>
              <a:ahLst/>
              <a:cxnLst>
                <a:cxn ang="0">
                  <a:pos x="wd2" y="hd2"/>
                </a:cxn>
                <a:cxn ang="5400000">
                  <a:pos x="wd2" y="hd2"/>
                </a:cxn>
                <a:cxn ang="10800000">
                  <a:pos x="wd2" y="hd2"/>
                </a:cxn>
                <a:cxn ang="16200000">
                  <a:pos x="wd2" y="hd2"/>
                </a:cxn>
              </a:cxnLst>
              <a:rect l="0" t="0" r="r" b="b"/>
              <a:pathLst>
                <a:path w="21567" h="21600" extrusionOk="0">
                  <a:moveTo>
                    <a:pt x="21547" y="4070"/>
                  </a:moveTo>
                  <a:cubicBezTo>
                    <a:pt x="21600" y="4138"/>
                    <a:pt x="21536" y="4293"/>
                    <a:pt x="21482" y="4360"/>
                  </a:cubicBezTo>
                  <a:cubicBezTo>
                    <a:pt x="21452" y="4399"/>
                    <a:pt x="21338" y="4459"/>
                    <a:pt x="21284" y="4489"/>
                  </a:cubicBezTo>
                  <a:cubicBezTo>
                    <a:pt x="21243" y="4512"/>
                    <a:pt x="21128" y="4547"/>
                    <a:pt x="21099" y="4576"/>
                  </a:cubicBezTo>
                  <a:cubicBezTo>
                    <a:pt x="21045" y="4633"/>
                    <a:pt x="21078" y="4770"/>
                    <a:pt x="21045" y="4833"/>
                  </a:cubicBezTo>
                  <a:cubicBezTo>
                    <a:pt x="21010" y="4896"/>
                    <a:pt x="20896" y="5015"/>
                    <a:pt x="20826" y="5070"/>
                  </a:cubicBezTo>
                  <a:cubicBezTo>
                    <a:pt x="20771" y="5114"/>
                    <a:pt x="20634" y="5191"/>
                    <a:pt x="20563" y="5227"/>
                  </a:cubicBezTo>
                  <a:cubicBezTo>
                    <a:pt x="20490" y="5264"/>
                    <a:pt x="20346" y="5336"/>
                    <a:pt x="20259" y="5362"/>
                  </a:cubicBezTo>
                  <a:cubicBezTo>
                    <a:pt x="20169" y="5388"/>
                    <a:pt x="19957" y="5396"/>
                    <a:pt x="19876" y="5425"/>
                  </a:cubicBezTo>
                  <a:cubicBezTo>
                    <a:pt x="19810" y="5449"/>
                    <a:pt x="19703" y="5514"/>
                    <a:pt x="19678" y="5554"/>
                  </a:cubicBezTo>
                  <a:cubicBezTo>
                    <a:pt x="19639" y="5607"/>
                    <a:pt x="19693" y="5725"/>
                    <a:pt x="19668" y="5780"/>
                  </a:cubicBezTo>
                  <a:cubicBezTo>
                    <a:pt x="19637" y="5839"/>
                    <a:pt x="19523" y="5946"/>
                    <a:pt x="19459" y="5996"/>
                  </a:cubicBezTo>
                  <a:cubicBezTo>
                    <a:pt x="19395" y="6046"/>
                    <a:pt x="19268" y="6155"/>
                    <a:pt x="19164" y="6176"/>
                  </a:cubicBezTo>
                  <a:cubicBezTo>
                    <a:pt x="19042" y="6202"/>
                    <a:pt x="18771" y="6123"/>
                    <a:pt x="18648" y="6147"/>
                  </a:cubicBezTo>
                  <a:cubicBezTo>
                    <a:pt x="18575" y="6163"/>
                    <a:pt x="18497" y="6251"/>
                    <a:pt x="18429" y="6275"/>
                  </a:cubicBezTo>
                  <a:cubicBezTo>
                    <a:pt x="18341" y="6308"/>
                    <a:pt x="18121" y="6330"/>
                    <a:pt x="18025" y="6357"/>
                  </a:cubicBezTo>
                  <a:cubicBezTo>
                    <a:pt x="17937" y="6382"/>
                    <a:pt x="17752" y="6439"/>
                    <a:pt x="17697" y="6485"/>
                  </a:cubicBezTo>
                  <a:cubicBezTo>
                    <a:pt x="17624" y="6546"/>
                    <a:pt x="17658" y="6708"/>
                    <a:pt x="17589" y="6770"/>
                  </a:cubicBezTo>
                  <a:cubicBezTo>
                    <a:pt x="17531" y="6820"/>
                    <a:pt x="17275" y="6864"/>
                    <a:pt x="17247" y="6921"/>
                  </a:cubicBezTo>
                  <a:cubicBezTo>
                    <a:pt x="17227" y="6967"/>
                    <a:pt x="17333" y="7057"/>
                    <a:pt x="17379" y="7096"/>
                  </a:cubicBezTo>
                  <a:cubicBezTo>
                    <a:pt x="17440" y="7142"/>
                    <a:pt x="17649" y="7200"/>
                    <a:pt x="17686" y="7253"/>
                  </a:cubicBezTo>
                  <a:cubicBezTo>
                    <a:pt x="17737" y="7321"/>
                    <a:pt x="17633" y="7472"/>
                    <a:pt x="17654" y="7544"/>
                  </a:cubicBezTo>
                  <a:cubicBezTo>
                    <a:pt x="17669" y="7597"/>
                    <a:pt x="17747" y="7700"/>
                    <a:pt x="17797" y="7747"/>
                  </a:cubicBezTo>
                  <a:cubicBezTo>
                    <a:pt x="17878" y="7828"/>
                    <a:pt x="18166" y="7951"/>
                    <a:pt x="18222" y="8039"/>
                  </a:cubicBezTo>
                  <a:cubicBezTo>
                    <a:pt x="18259" y="8095"/>
                    <a:pt x="18176" y="8223"/>
                    <a:pt x="18222" y="8278"/>
                  </a:cubicBezTo>
                  <a:cubicBezTo>
                    <a:pt x="18259" y="8321"/>
                    <a:pt x="18444" y="8363"/>
                    <a:pt x="18485" y="8405"/>
                  </a:cubicBezTo>
                  <a:cubicBezTo>
                    <a:pt x="18529" y="8455"/>
                    <a:pt x="18540" y="8572"/>
                    <a:pt x="18518" y="8627"/>
                  </a:cubicBezTo>
                  <a:cubicBezTo>
                    <a:pt x="18489" y="8690"/>
                    <a:pt x="18299" y="8790"/>
                    <a:pt x="18266" y="8853"/>
                  </a:cubicBezTo>
                  <a:cubicBezTo>
                    <a:pt x="18222" y="8936"/>
                    <a:pt x="18269" y="9111"/>
                    <a:pt x="18255" y="9196"/>
                  </a:cubicBezTo>
                  <a:cubicBezTo>
                    <a:pt x="18247" y="9247"/>
                    <a:pt x="18176" y="9346"/>
                    <a:pt x="18201" y="9394"/>
                  </a:cubicBezTo>
                  <a:cubicBezTo>
                    <a:pt x="18230" y="9451"/>
                    <a:pt x="18456" y="9518"/>
                    <a:pt x="18475" y="9574"/>
                  </a:cubicBezTo>
                  <a:cubicBezTo>
                    <a:pt x="18489" y="9630"/>
                    <a:pt x="18328" y="9728"/>
                    <a:pt x="18321" y="9785"/>
                  </a:cubicBezTo>
                  <a:cubicBezTo>
                    <a:pt x="18316" y="9842"/>
                    <a:pt x="18464" y="9951"/>
                    <a:pt x="18429" y="10006"/>
                  </a:cubicBezTo>
                  <a:cubicBezTo>
                    <a:pt x="18404" y="10049"/>
                    <a:pt x="18212" y="10084"/>
                    <a:pt x="18166" y="10122"/>
                  </a:cubicBezTo>
                  <a:cubicBezTo>
                    <a:pt x="18107" y="10172"/>
                    <a:pt x="18082" y="10296"/>
                    <a:pt x="18058" y="10354"/>
                  </a:cubicBezTo>
                  <a:cubicBezTo>
                    <a:pt x="18027" y="10430"/>
                    <a:pt x="17931" y="10581"/>
                    <a:pt x="17949" y="10657"/>
                  </a:cubicBezTo>
                  <a:cubicBezTo>
                    <a:pt x="17967" y="10732"/>
                    <a:pt x="18175" y="10856"/>
                    <a:pt x="18191" y="10931"/>
                  </a:cubicBezTo>
                  <a:cubicBezTo>
                    <a:pt x="18206" y="11006"/>
                    <a:pt x="18104" y="11153"/>
                    <a:pt x="18081" y="11228"/>
                  </a:cubicBezTo>
                  <a:cubicBezTo>
                    <a:pt x="18054" y="11311"/>
                    <a:pt x="18051" y="11484"/>
                    <a:pt x="17982" y="11560"/>
                  </a:cubicBezTo>
                  <a:cubicBezTo>
                    <a:pt x="17920" y="11626"/>
                    <a:pt x="17694" y="11718"/>
                    <a:pt x="17611" y="11775"/>
                  </a:cubicBezTo>
                  <a:cubicBezTo>
                    <a:pt x="17550" y="11814"/>
                    <a:pt x="17430" y="11891"/>
                    <a:pt x="17404" y="11938"/>
                  </a:cubicBezTo>
                  <a:cubicBezTo>
                    <a:pt x="17358" y="12010"/>
                    <a:pt x="17371" y="12166"/>
                    <a:pt x="17391" y="12240"/>
                  </a:cubicBezTo>
                  <a:cubicBezTo>
                    <a:pt x="17412" y="12322"/>
                    <a:pt x="17575" y="12472"/>
                    <a:pt x="17575" y="12554"/>
                  </a:cubicBezTo>
                  <a:cubicBezTo>
                    <a:pt x="17575" y="12611"/>
                    <a:pt x="17476" y="12715"/>
                    <a:pt x="17456" y="12770"/>
                  </a:cubicBezTo>
                  <a:cubicBezTo>
                    <a:pt x="17431" y="12836"/>
                    <a:pt x="17445" y="12975"/>
                    <a:pt x="17404" y="13037"/>
                  </a:cubicBezTo>
                  <a:cubicBezTo>
                    <a:pt x="17346" y="13118"/>
                    <a:pt x="17048" y="13232"/>
                    <a:pt x="17041" y="13317"/>
                  </a:cubicBezTo>
                  <a:cubicBezTo>
                    <a:pt x="17033" y="13380"/>
                    <a:pt x="17239" y="13478"/>
                    <a:pt x="17271" y="13538"/>
                  </a:cubicBezTo>
                  <a:cubicBezTo>
                    <a:pt x="17308" y="13605"/>
                    <a:pt x="17247" y="13751"/>
                    <a:pt x="17292" y="13817"/>
                  </a:cubicBezTo>
                  <a:cubicBezTo>
                    <a:pt x="17317" y="13853"/>
                    <a:pt x="17434" y="13905"/>
                    <a:pt x="17466" y="13940"/>
                  </a:cubicBezTo>
                  <a:cubicBezTo>
                    <a:pt x="17530" y="14005"/>
                    <a:pt x="17614" y="14146"/>
                    <a:pt x="17620" y="14219"/>
                  </a:cubicBezTo>
                  <a:cubicBezTo>
                    <a:pt x="17628" y="14311"/>
                    <a:pt x="17440" y="14490"/>
                    <a:pt x="17477" y="14580"/>
                  </a:cubicBezTo>
                  <a:cubicBezTo>
                    <a:pt x="17501" y="14633"/>
                    <a:pt x="17704" y="14701"/>
                    <a:pt x="17729" y="14755"/>
                  </a:cubicBezTo>
                  <a:cubicBezTo>
                    <a:pt x="17755" y="14810"/>
                    <a:pt x="17628" y="14927"/>
                    <a:pt x="17665" y="14982"/>
                  </a:cubicBezTo>
                  <a:cubicBezTo>
                    <a:pt x="17690" y="15021"/>
                    <a:pt x="17870" y="15054"/>
                    <a:pt x="17903" y="15092"/>
                  </a:cubicBezTo>
                  <a:cubicBezTo>
                    <a:pt x="17953" y="15143"/>
                    <a:pt x="17909" y="15264"/>
                    <a:pt x="17938" y="15318"/>
                  </a:cubicBezTo>
                  <a:cubicBezTo>
                    <a:pt x="17964" y="15371"/>
                    <a:pt x="18104" y="15458"/>
                    <a:pt x="18122" y="15511"/>
                  </a:cubicBezTo>
                  <a:cubicBezTo>
                    <a:pt x="18151" y="15586"/>
                    <a:pt x="18115" y="15746"/>
                    <a:pt x="18068" y="15819"/>
                  </a:cubicBezTo>
                  <a:cubicBezTo>
                    <a:pt x="18043" y="15859"/>
                    <a:pt x="17912" y="15922"/>
                    <a:pt x="17903" y="15964"/>
                  </a:cubicBezTo>
                  <a:cubicBezTo>
                    <a:pt x="17898" y="16017"/>
                    <a:pt x="18032" y="16107"/>
                    <a:pt x="18058" y="16157"/>
                  </a:cubicBezTo>
                  <a:cubicBezTo>
                    <a:pt x="18118" y="16271"/>
                    <a:pt x="18175" y="16510"/>
                    <a:pt x="18201" y="16628"/>
                  </a:cubicBezTo>
                  <a:cubicBezTo>
                    <a:pt x="18212" y="16680"/>
                    <a:pt x="18198" y="16789"/>
                    <a:pt x="18234" y="16837"/>
                  </a:cubicBezTo>
                  <a:cubicBezTo>
                    <a:pt x="18270" y="16886"/>
                    <a:pt x="18429" y="16957"/>
                    <a:pt x="18485" y="17000"/>
                  </a:cubicBezTo>
                  <a:cubicBezTo>
                    <a:pt x="18566" y="17063"/>
                    <a:pt x="18732" y="17189"/>
                    <a:pt x="18771" y="17263"/>
                  </a:cubicBezTo>
                  <a:cubicBezTo>
                    <a:pt x="18796" y="17313"/>
                    <a:pt x="18797" y="17422"/>
                    <a:pt x="18771" y="17472"/>
                  </a:cubicBezTo>
                  <a:cubicBezTo>
                    <a:pt x="18735" y="17530"/>
                    <a:pt x="18526" y="17614"/>
                    <a:pt x="18518" y="17675"/>
                  </a:cubicBezTo>
                  <a:cubicBezTo>
                    <a:pt x="18511" y="17721"/>
                    <a:pt x="18620" y="17801"/>
                    <a:pt x="18670" y="17839"/>
                  </a:cubicBezTo>
                  <a:cubicBezTo>
                    <a:pt x="18732" y="17884"/>
                    <a:pt x="18932" y="17943"/>
                    <a:pt x="18966" y="17995"/>
                  </a:cubicBezTo>
                  <a:cubicBezTo>
                    <a:pt x="19015" y="18070"/>
                    <a:pt x="18980" y="18243"/>
                    <a:pt x="18901" y="18310"/>
                  </a:cubicBezTo>
                  <a:cubicBezTo>
                    <a:pt x="18826" y="18372"/>
                    <a:pt x="18515" y="18409"/>
                    <a:pt x="18429" y="18468"/>
                  </a:cubicBezTo>
                  <a:cubicBezTo>
                    <a:pt x="18370" y="18508"/>
                    <a:pt x="18295" y="18613"/>
                    <a:pt x="18310" y="18665"/>
                  </a:cubicBezTo>
                  <a:cubicBezTo>
                    <a:pt x="18325" y="18715"/>
                    <a:pt x="18510" y="18780"/>
                    <a:pt x="18540" y="18828"/>
                  </a:cubicBezTo>
                  <a:cubicBezTo>
                    <a:pt x="18569" y="18876"/>
                    <a:pt x="18559" y="18982"/>
                    <a:pt x="18540" y="19032"/>
                  </a:cubicBezTo>
                  <a:cubicBezTo>
                    <a:pt x="18511" y="19105"/>
                    <a:pt x="18320" y="19235"/>
                    <a:pt x="18321" y="19311"/>
                  </a:cubicBezTo>
                  <a:cubicBezTo>
                    <a:pt x="18321" y="19363"/>
                    <a:pt x="18425" y="19461"/>
                    <a:pt x="18485" y="19503"/>
                  </a:cubicBezTo>
                  <a:cubicBezTo>
                    <a:pt x="18526" y="19534"/>
                    <a:pt x="18662" y="19570"/>
                    <a:pt x="18703" y="19602"/>
                  </a:cubicBezTo>
                  <a:cubicBezTo>
                    <a:pt x="18760" y="19644"/>
                    <a:pt x="18767" y="19757"/>
                    <a:pt x="18833" y="19794"/>
                  </a:cubicBezTo>
                  <a:cubicBezTo>
                    <a:pt x="18904" y="19831"/>
                    <a:pt x="19130" y="19837"/>
                    <a:pt x="19207" y="19869"/>
                  </a:cubicBezTo>
                  <a:cubicBezTo>
                    <a:pt x="19289" y="19903"/>
                    <a:pt x="19355" y="20017"/>
                    <a:pt x="19437" y="20050"/>
                  </a:cubicBezTo>
                  <a:cubicBezTo>
                    <a:pt x="19518" y="20083"/>
                    <a:pt x="19761" y="20078"/>
                    <a:pt x="19831" y="20120"/>
                  </a:cubicBezTo>
                  <a:cubicBezTo>
                    <a:pt x="19885" y="20153"/>
                    <a:pt x="19921" y="20241"/>
                    <a:pt x="19945" y="20318"/>
                  </a:cubicBezTo>
                  <a:lnTo>
                    <a:pt x="10979" y="21600"/>
                  </a:lnTo>
                  <a:lnTo>
                    <a:pt x="10979" y="21597"/>
                  </a:lnTo>
                  <a:lnTo>
                    <a:pt x="10302" y="21097"/>
                  </a:lnTo>
                  <a:lnTo>
                    <a:pt x="10302" y="20516"/>
                  </a:lnTo>
                  <a:lnTo>
                    <a:pt x="7699" y="14998"/>
                  </a:lnTo>
                  <a:cubicBezTo>
                    <a:pt x="7699" y="14998"/>
                    <a:pt x="7445" y="14823"/>
                    <a:pt x="7324" y="14789"/>
                  </a:cubicBezTo>
                  <a:cubicBezTo>
                    <a:pt x="7236" y="14764"/>
                    <a:pt x="7006" y="14790"/>
                    <a:pt x="6928" y="14757"/>
                  </a:cubicBezTo>
                  <a:cubicBezTo>
                    <a:pt x="6859" y="14729"/>
                    <a:pt x="6834" y="14624"/>
                    <a:pt x="6784" y="14586"/>
                  </a:cubicBezTo>
                  <a:cubicBezTo>
                    <a:pt x="6740" y="14551"/>
                    <a:pt x="6638" y="14482"/>
                    <a:pt x="6564" y="14469"/>
                  </a:cubicBezTo>
                  <a:cubicBezTo>
                    <a:pt x="6474" y="14454"/>
                    <a:pt x="6272" y="14477"/>
                    <a:pt x="6186" y="14501"/>
                  </a:cubicBezTo>
                  <a:cubicBezTo>
                    <a:pt x="6120" y="14520"/>
                    <a:pt x="6005" y="14582"/>
                    <a:pt x="5980" y="14620"/>
                  </a:cubicBezTo>
                  <a:cubicBezTo>
                    <a:pt x="5951" y="14664"/>
                    <a:pt x="6012" y="14760"/>
                    <a:pt x="6012" y="14806"/>
                  </a:cubicBezTo>
                  <a:cubicBezTo>
                    <a:pt x="6012" y="14860"/>
                    <a:pt x="6040" y="14976"/>
                    <a:pt x="5973" y="15016"/>
                  </a:cubicBezTo>
                  <a:cubicBezTo>
                    <a:pt x="5908" y="15056"/>
                    <a:pt x="5674" y="15083"/>
                    <a:pt x="5579" y="15062"/>
                  </a:cubicBezTo>
                  <a:cubicBezTo>
                    <a:pt x="5465" y="15038"/>
                    <a:pt x="5355" y="14903"/>
                    <a:pt x="5306" y="14842"/>
                  </a:cubicBezTo>
                  <a:cubicBezTo>
                    <a:pt x="5255" y="14772"/>
                    <a:pt x="5215" y="14624"/>
                    <a:pt x="5202" y="14550"/>
                  </a:cubicBezTo>
                  <a:cubicBezTo>
                    <a:pt x="5182" y="14404"/>
                    <a:pt x="5142" y="14103"/>
                    <a:pt x="5225" y="13962"/>
                  </a:cubicBezTo>
                  <a:cubicBezTo>
                    <a:pt x="5265" y="13894"/>
                    <a:pt x="5485" y="13793"/>
                    <a:pt x="5519" y="13725"/>
                  </a:cubicBezTo>
                  <a:cubicBezTo>
                    <a:pt x="5568" y="13640"/>
                    <a:pt x="5554" y="13459"/>
                    <a:pt x="5510" y="13375"/>
                  </a:cubicBezTo>
                  <a:cubicBezTo>
                    <a:pt x="5485" y="13330"/>
                    <a:pt x="5388" y="13245"/>
                    <a:pt x="5324" y="13212"/>
                  </a:cubicBezTo>
                  <a:cubicBezTo>
                    <a:pt x="5240" y="13170"/>
                    <a:pt x="5003" y="13132"/>
                    <a:pt x="4920" y="13090"/>
                  </a:cubicBezTo>
                  <a:cubicBezTo>
                    <a:pt x="4854" y="13057"/>
                    <a:pt x="4733" y="12979"/>
                    <a:pt x="4722" y="12933"/>
                  </a:cubicBezTo>
                  <a:cubicBezTo>
                    <a:pt x="4707" y="12869"/>
                    <a:pt x="4881" y="12753"/>
                    <a:pt x="4874" y="12688"/>
                  </a:cubicBezTo>
                  <a:cubicBezTo>
                    <a:pt x="4866" y="12621"/>
                    <a:pt x="4737" y="12496"/>
                    <a:pt x="4657" y="12444"/>
                  </a:cubicBezTo>
                  <a:cubicBezTo>
                    <a:pt x="4571" y="12390"/>
                    <a:pt x="4317" y="12333"/>
                    <a:pt x="4231" y="12282"/>
                  </a:cubicBezTo>
                  <a:cubicBezTo>
                    <a:pt x="4174" y="12248"/>
                    <a:pt x="4092" y="12171"/>
                    <a:pt x="4066" y="12129"/>
                  </a:cubicBezTo>
                  <a:cubicBezTo>
                    <a:pt x="4026" y="12070"/>
                    <a:pt x="4012" y="11942"/>
                    <a:pt x="3989" y="11879"/>
                  </a:cubicBezTo>
                  <a:cubicBezTo>
                    <a:pt x="3949" y="11772"/>
                    <a:pt x="3903" y="11550"/>
                    <a:pt x="3803" y="11454"/>
                  </a:cubicBezTo>
                  <a:cubicBezTo>
                    <a:pt x="3760" y="11413"/>
                    <a:pt x="3619" y="11351"/>
                    <a:pt x="3551" y="11321"/>
                  </a:cubicBezTo>
                  <a:cubicBezTo>
                    <a:pt x="3493" y="11295"/>
                    <a:pt x="3338" y="11262"/>
                    <a:pt x="3301" y="11228"/>
                  </a:cubicBezTo>
                  <a:cubicBezTo>
                    <a:pt x="3243" y="11179"/>
                    <a:pt x="3243" y="11058"/>
                    <a:pt x="3244" y="11001"/>
                  </a:cubicBezTo>
                  <a:cubicBezTo>
                    <a:pt x="3248" y="10944"/>
                    <a:pt x="3338" y="10830"/>
                    <a:pt x="3322" y="10773"/>
                  </a:cubicBezTo>
                  <a:cubicBezTo>
                    <a:pt x="3301" y="10705"/>
                    <a:pt x="3086" y="10599"/>
                    <a:pt x="3068" y="10529"/>
                  </a:cubicBezTo>
                  <a:cubicBezTo>
                    <a:pt x="3048" y="10445"/>
                    <a:pt x="3208" y="10283"/>
                    <a:pt x="3223" y="10197"/>
                  </a:cubicBezTo>
                  <a:cubicBezTo>
                    <a:pt x="3243" y="10089"/>
                    <a:pt x="3117" y="9865"/>
                    <a:pt x="3180" y="9761"/>
                  </a:cubicBezTo>
                  <a:cubicBezTo>
                    <a:pt x="3227" y="9683"/>
                    <a:pt x="3510" y="9581"/>
                    <a:pt x="3572" y="9505"/>
                  </a:cubicBezTo>
                  <a:cubicBezTo>
                    <a:pt x="3637" y="9427"/>
                    <a:pt x="3717" y="9249"/>
                    <a:pt x="3670" y="9167"/>
                  </a:cubicBezTo>
                  <a:cubicBezTo>
                    <a:pt x="3619" y="9073"/>
                    <a:pt x="3234" y="8970"/>
                    <a:pt x="3168" y="8877"/>
                  </a:cubicBezTo>
                  <a:cubicBezTo>
                    <a:pt x="3121" y="8810"/>
                    <a:pt x="3223" y="8659"/>
                    <a:pt x="3180" y="8591"/>
                  </a:cubicBezTo>
                  <a:cubicBezTo>
                    <a:pt x="3153" y="8554"/>
                    <a:pt x="2996" y="8508"/>
                    <a:pt x="2981" y="8469"/>
                  </a:cubicBezTo>
                  <a:cubicBezTo>
                    <a:pt x="2963" y="8406"/>
                    <a:pt x="3138" y="8293"/>
                    <a:pt x="3157" y="8231"/>
                  </a:cubicBezTo>
                  <a:cubicBezTo>
                    <a:pt x="3201" y="8087"/>
                    <a:pt x="3193" y="7786"/>
                    <a:pt x="3103" y="7649"/>
                  </a:cubicBezTo>
                  <a:cubicBezTo>
                    <a:pt x="3060" y="7586"/>
                    <a:pt x="2873" y="7490"/>
                    <a:pt x="2805" y="7434"/>
                  </a:cubicBezTo>
                  <a:cubicBezTo>
                    <a:pt x="2735" y="7369"/>
                    <a:pt x="2625" y="7230"/>
                    <a:pt x="2555" y="7166"/>
                  </a:cubicBezTo>
                  <a:cubicBezTo>
                    <a:pt x="2502" y="7117"/>
                    <a:pt x="2403" y="7018"/>
                    <a:pt x="2325" y="6980"/>
                  </a:cubicBezTo>
                  <a:cubicBezTo>
                    <a:pt x="2232" y="6932"/>
                    <a:pt x="1985" y="6884"/>
                    <a:pt x="1878" y="6845"/>
                  </a:cubicBezTo>
                  <a:cubicBezTo>
                    <a:pt x="1772" y="6808"/>
                    <a:pt x="1565" y="6729"/>
                    <a:pt x="1484" y="6677"/>
                  </a:cubicBezTo>
                  <a:cubicBezTo>
                    <a:pt x="1403" y="6626"/>
                    <a:pt x="1275" y="6509"/>
                    <a:pt x="1254" y="6444"/>
                  </a:cubicBezTo>
                  <a:cubicBezTo>
                    <a:pt x="1205" y="6301"/>
                    <a:pt x="1444" y="6011"/>
                    <a:pt x="1395" y="5867"/>
                  </a:cubicBezTo>
                  <a:cubicBezTo>
                    <a:pt x="1369" y="5788"/>
                    <a:pt x="1164" y="5654"/>
                    <a:pt x="1111" y="5577"/>
                  </a:cubicBezTo>
                  <a:cubicBezTo>
                    <a:pt x="1055" y="5493"/>
                    <a:pt x="959" y="5317"/>
                    <a:pt x="969" y="5227"/>
                  </a:cubicBezTo>
                  <a:cubicBezTo>
                    <a:pt x="976" y="5166"/>
                    <a:pt x="1133" y="5056"/>
                    <a:pt x="1121" y="4995"/>
                  </a:cubicBezTo>
                  <a:cubicBezTo>
                    <a:pt x="1114" y="4943"/>
                    <a:pt x="1003" y="4846"/>
                    <a:pt x="923" y="4814"/>
                  </a:cubicBezTo>
                  <a:cubicBezTo>
                    <a:pt x="823" y="4772"/>
                    <a:pt x="513" y="4793"/>
                    <a:pt x="424" y="4744"/>
                  </a:cubicBezTo>
                  <a:cubicBezTo>
                    <a:pt x="345" y="4703"/>
                    <a:pt x="325" y="4576"/>
                    <a:pt x="313" y="4517"/>
                  </a:cubicBezTo>
                  <a:cubicBezTo>
                    <a:pt x="292" y="4419"/>
                    <a:pt x="278" y="4218"/>
                    <a:pt x="324" y="4122"/>
                  </a:cubicBezTo>
                  <a:cubicBezTo>
                    <a:pt x="349" y="4070"/>
                    <a:pt x="502" y="3984"/>
                    <a:pt x="509" y="3930"/>
                  </a:cubicBezTo>
                  <a:cubicBezTo>
                    <a:pt x="523" y="3855"/>
                    <a:pt x="403" y="3709"/>
                    <a:pt x="347" y="3639"/>
                  </a:cubicBezTo>
                  <a:cubicBezTo>
                    <a:pt x="313" y="3599"/>
                    <a:pt x="215" y="3528"/>
                    <a:pt x="181" y="3488"/>
                  </a:cubicBezTo>
                  <a:cubicBezTo>
                    <a:pt x="134" y="3431"/>
                    <a:pt x="58" y="3308"/>
                    <a:pt x="0" y="3207"/>
                  </a:cubicBezTo>
                  <a:lnTo>
                    <a:pt x="7872" y="1881"/>
                  </a:lnTo>
                  <a:lnTo>
                    <a:pt x="8748" y="1847"/>
                  </a:lnTo>
                  <a:lnTo>
                    <a:pt x="18566" y="144"/>
                  </a:lnTo>
                  <a:lnTo>
                    <a:pt x="19769" y="0"/>
                  </a:lnTo>
                  <a:cubicBezTo>
                    <a:pt x="19769" y="0"/>
                    <a:pt x="19668" y="173"/>
                    <a:pt x="19722" y="246"/>
                  </a:cubicBezTo>
                  <a:cubicBezTo>
                    <a:pt x="19765" y="306"/>
                    <a:pt x="20015" y="362"/>
                    <a:pt x="20083" y="415"/>
                  </a:cubicBezTo>
                  <a:cubicBezTo>
                    <a:pt x="20137" y="457"/>
                    <a:pt x="20150" y="565"/>
                    <a:pt x="20204" y="607"/>
                  </a:cubicBezTo>
                  <a:cubicBezTo>
                    <a:pt x="20259" y="650"/>
                    <a:pt x="20458" y="694"/>
                    <a:pt x="20498" y="741"/>
                  </a:cubicBezTo>
                  <a:cubicBezTo>
                    <a:pt x="20547" y="798"/>
                    <a:pt x="20515" y="930"/>
                    <a:pt x="20486" y="991"/>
                  </a:cubicBezTo>
                  <a:cubicBezTo>
                    <a:pt x="20458" y="1049"/>
                    <a:pt x="20309" y="1144"/>
                    <a:pt x="20280" y="1201"/>
                  </a:cubicBezTo>
                  <a:cubicBezTo>
                    <a:pt x="20219" y="1323"/>
                    <a:pt x="20219" y="1581"/>
                    <a:pt x="20235" y="1707"/>
                  </a:cubicBezTo>
                  <a:cubicBezTo>
                    <a:pt x="20245" y="1777"/>
                    <a:pt x="20375" y="1915"/>
                    <a:pt x="20335" y="1980"/>
                  </a:cubicBezTo>
                  <a:cubicBezTo>
                    <a:pt x="20295" y="2042"/>
                    <a:pt x="20029" y="2098"/>
                    <a:pt x="19974" y="2156"/>
                  </a:cubicBezTo>
                  <a:cubicBezTo>
                    <a:pt x="19921" y="2207"/>
                    <a:pt x="19895" y="2331"/>
                    <a:pt x="19917" y="2388"/>
                  </a:cubicBezTo>
                  <a:cubicBezTo>
                    <a:pt x="19939" y="2437"/>
                    <a:pt x="20050" y="2520"/>
                    <a:pt x="20115" y="2557"/>
                  </a:cubicBezTo>
                  <a:cubicBezTo>
                    <a:pt x="20187" y="2598"/>
                    <a:pt x="20399" y="2645"/>
                    <a:pt x="20465" y="2691"/>
                  </a:cubicBezTo>
                  <a:cubicBezTo>
                    <a:pt x="20543" y="2742"/>
                    <a:pt x="20568" y="2886"/>
                    <a:pt x="20651" y="2935"/>
                  </a:cubicBezTo>
                  <a:cubicBezTo>
                    <a:pt x="20771" y="3004"/>
                    <a:pt x="21167" y="3040"/>
                    <a:pt x="21284" y="3110"/>
                  </a:cubicBezTo>
                  <a:cubicBezTo>
                    <a:pt x="21379" y="3164"/>
                    <a:pt x="21466" y="3311"/>
                    <a:pt x="21495" y="3383"/>
                  </a:cubicBezTo>
                  <a:cubicBezTo>
                    <a:pt x="21521" y="3454"/>
                    <a:pt x="21564" y="3608"/>
                    <a:pt x="21503" y="3674"/>
                  </a:cubicBezTo>
                  <a:cubicBezTo>
                    <a:pt x="21457" y="3726"/>
                    <a:pt x="21190" y="3758"/>
                    <a:pt x="21167" y="3813"/>
                  </a:cubicBezTo>
                  <a:cubicBezTo>
                    <a:pt x="21149" y="3851"/>
                    <a:pt x="21240" y="3923"/>
                    <a:pt x="21284" y="3953"/>
                  </a:cubicBezTo>
                  <a:cubicBezTo>
                    <a:pt x="21337" y="3990"/>
                    <a:pt x="21517" y="4027"/>
                    <a:pt x="21547" y="407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8" name="Shape 4667"/>
            <p:cNvSpPr/>
            <p:nvPr/>
          </p:nvSpPr>
          <p:spPr>
            <a:xfrm>
              <a:off x="9572882" y="759387"/>
              <a:ext cx="350193" cy="659340"/>
            </a:xfrm>
            <a:custGeom>
              <a:avLst/>
              <a:gdLst/>
              <a:ahLst/>
              <a:cxnLst>
                <a:cxn ang="0">
                  <a:pos x="wd2" y="hd2"/>
                </a:cxn>
                <a:cxn ang="5400000">
                  <a:pos x="wd2" y="hd2"/>
                </a:cxn>
                <a:cxn ang="10800000">
                  <a:pos x="wd2" y="hd2"/>
                </a:cxn>
                <a:cxn ang="16200000">
                  <a:pos x="wd2" y="hd2"/>
                </a:cxn>
              </a:cxnLst>
              <a:rect l="0" t="0" r="r" b="b"/>
              <a:pathLst>
                <a:path w="21567" h="21600" extrusionOk="0">
                  <a:moveTo>
                    <a:pt x="21547" y="4070"/>
                  </a:moveTo>
                  <a:cubicBezTo>
                    <a:pt x="21600" y="4138"/>
                    <a:pt x="21536" y="4293"/>
                    <a:pt x="21482" y="4360"/>
                  </a:cubicBezTo>
                  <a:cubicBezTo>
                    <a:pt x="21452" y="4399"/>
                    <a:pt x="21338" y="4459"/>
                    <a:pt x="21284" y="4489"/>
                  </a:cubicBezTo>
                  <a:cubicBezTo>
                    <a:pt x="21243" y="4512"/>
                    <a:pt x="21128" y="4547"/>
                    <a:pt x="21099" y="4576"/>
                  </a:cubicBezTo>
                  <a:cubicBezTo>
                    <a:pt x="21045" y="4633"/>
                    <a:pt x="21077" y="4770"/>
                    <a:pt x="21045" y="4833"/>
                  </a:cubicBezTo>
                  <a:cubicBezTo>
                    <a:pt x="21010" y="4896"/>
                    <a:pt x="20896" y="5015"/>
                    <a:pt x="20826" y="5070"/>
                  </a:cubicBezTo>
                  <a:cubicBezTo>
                    <a:pt x="20771" y="5114"/>
                    <a:pt x="20634" y="5191"/>
                    <a:pt x="20563" y="5227"/>
                  </a:cubicBezTo>
                  <a:cubicBezTo>
                    <a:pt x="20490" y="5264"/>
                    <a:pt x="20346" y="5336"/>
                    <a:pt x="20259" y="5362"/>
                  </a:cubicBezTo>
                  <a:cubicBezTo>
                    <a:pt x="20169" y="5388"/>
                    <a:pt x="19957" y="5396"/>
                    <a:pt x="19876" y="5425"/>
                  </a:cubicBezTo>
                  <a:cubicBezTo>
                    <a:pt x="19810" y="5449"/>
                    <a:pt x="19703" y="5514"/>
                    <a:pt x="19678" y="5554"/>
                  </a:cubicBezTo>
                  <a:cubicBezTo>
                    <a:pt x="19639" y="5607"/>
                    <a:pt x="19693" y="5725"/>
                    <a:pt x="19668" y="5780"/>
                  </a:cubicBezTo>
                  <a:cubicBezTo>
                    <a:pt x="19637" y="5839"/>
                    <a:pt x="19523" y="5946"/>
                    <a:pt x="19459" y="5996"/>
                  </a:cubicBezTo>
                  <a:cubicBezTo>
                    <a:pt x="19395" y="6046"/>
                    <a:pt x="19268" y="6155"/>
                    <a:pt x="19164" y="6176"/>
                  </a:cubicBezTo>
                  <a:cubicBezTo>
                    <a:pt x="19042" y="6202"/>
                    <a:pt x="18771" y="6123"/>
                    <a:pt x="18648" y="6147"/>
                  </a:cubicBezTo>
                  <a:cubicBezTo>
                    <a:pt x="18575" y="6163"/>
                    <a:pt x="18497" y="6251"/>
                    <a:pt x="18429" y="6275"/>
                  </a:cubicBezTo>
                  <a:cubicBezTo>
                    <a:pt x="18341" y="6308"/>
                    <a:pt x="18121" y="6330"/>
                    <a:pt x="18025" y="6357"/>
                  </a:cubicBezTo>
                  <a:cubicBezTo>
                    <a:pt x="17937" y="6382"/>
                    <a:pt x="17752" y="6439"/>
                    <a:pt x="17697" y="6485"/>
                  </a:cubicBezTo>
                  <a:cubicBezTo>
                    <a:pt x="17624" y="6546"/>
                    <a:pt x="17658" y="6708"/>
                    <a:pt x="17589" y="6770"/>
                  </a:cubicBezTo>
                  <a:cubicBezTo>
                    <a:pt x="17531" y="6820"/>
                    <a:pt x="17275" y="6864"/>
                    <a:pt x="17247" y="6921"/>
                  </a:cubicBezTo>
                  <a:cubicBezTo>
                    <a:pt x="17227" y="6967"/>
                    <a:pt x="17333" y="7057"/>
                    <a:pt x="17379" y="7096"/>
                  </a:cubicBezTo>
                  <a:cubicBezTo>
                    <a:pt x="17440" y="7142"/>
                    <a:pt x="17649" y="7200"/>
                    <a:pt x="17686" y="7253"/>
                  </a:cubicBezTo>
                  <a:cubicBezTo>
                    <a:pt x="17736" y="7321"/>
                    <a:pt x="17633" y="7472"/>
                    <a:pt x="17654" y="7544"/>
                  </a:cubicBezTo>
                  <a:cubicBezTo>
                    <a:pt x="17669" y="7597"/>
                    <a:pt x="17747" y="7700"/>
                    <a:pt x="17797" y="7747"/>
                  </a:cubicBezTo>
                  <a:cubicBezTo>
                    <a:pt x="17878" y="7828"/>
                    <a:pt x="18166" y="7951"/>
                    <a:pt x="18222" y="8039"/>
                  </a:cubicBezTo>
                  <a:cubicBezTo>
                    <a:pt x="18259" y="8095"/>
                    <a:pt x="18176" y="8223"/>
                    <a:pt x="18222" y="8278"/>
                  </a:cubicBezTo>
                  <a:cubicBezTo>
                    <a:pt x="18259" y="8321"/>
                    <a:pt x="18444" y="8363"/>
                    <a:pt x="18485" y="8405"/>
                  </a:cubicBezTo>
                  <a:cubicBezTo>
                    <a:pt x="18529" y="8455"/>
                    <a:pt x="18540" y="8572"/>
                    <a:pt x="18518" y="8627"/>
                  </a:cubicBezTo>
                  <a:cubicBezTo>
                    <a:pt x="18489" y="8690"/>
                    <a:pt x="18298" y="8790"/>
                    <a:pt x="18266" y="8853"/>
                  </a:cubicBezTo>
                  <a:cubicBezTo>
                    <a:pt x="18222" y="8936"/>
                    <a:pt x="18269" y="9111"/>
                    <a:pt x="18255" y="9196"/>
                  </a:cubicBezTo>
                  <a:cubicBezTo>
                    <a:pt x="18247" y="9247"/>
                    <a:pt x="18176" y="9346"/>
                    <a:pt x="18201" y="9394"/>
                  </a:cubicBezTo>
                  <a:cubicBezTo>
                    <a:pt x="18230" y="9451"/>
                    <a:pt x="18456" y="9518"/>
                    <a:pt x="18475" y="9574"/>
                  </a:cubicBezTo>
                  <a:cubicBezTo>
                    <a:pt x="18489" y="9630"/>
                    <a:pt x="18327" y="9728"/>
                    <a:pt x="18321" y="9785"/>
                  </a:cubicBezTo>
                  <a:cubicBezTo>
                    <a:pt x="18316" y="9842"/>
                    <a:pt x="18464" y="9951"/>
                    <a:pt x="18429" y="10006"/>
                  </a:cubicBezTo>
                  <a:cubicBezTo>
                    <a:pt x="18404" y="10049"/>
                    <a:pt x="18212" y="10084"/>
                    <a:pt x="18166" y="10122"/>
                  </a:cubicBezTo>
                  <a:cubicBezTo>
                    <a:pt x="18107" y="10172"/>
                    <a:pt x="18082" y="10296"/>
                    <a:pt x="18058" y="10354"/>
                  </a:cubicBezTo>
                  <a:cubicBezTo>
                    <a:pt x="18027" y="10430"/>
                    <a:pt x="17931" y="10581"/>
                    <a:pt x="17949" y="10657"/>
                  </a:cubicBezTo>
                  <a:cubicBezTo>
                    <a:pt x="17967" y="10732"/>
                    <a:pt x="18175" y="10856"/>
                    <a:pt x="18191" y="10931"/>
                  </a:cubicBezTo>
                  <a:cubicBezTo>
                    <a:pt x="18206" y="11006"/>
                    <a:pt x="18104" y="11153"/>
                    <a:pt x="18081" y="11228"/>
                  </a:cubicBezTo>
                  <a:cubicBezTo>
                    <a:pt x="18054" y="11311"/>
                    <a:pt x="18051" y="11484"/>
                    <a:pt x="17982" y="11560"/>
                  </a:cubicBezTo>
                  <a:cubicBezTo>
                    <a:pt x="17920" y="11626"/>
                    <a:pt x="17694" y="11718"/>
                    <a:pt x="17610" y="11775"/>
                  </a:cubicBezTo>
                  <a:cubicBezTo>
                    <a:pt x="17550" y="11814"/>
                    <a:pt x="17430" y="11891"/>
                    <a:pt x="17404" y="11938"/>
                  </a:cubicBezTo>
                  <a:cubicBezTo>
                    <a:pt x="17358" y="12010"/>
                    <a:pt x="17371" y="12166"/>
                    <a:pt x="17391" y="12240"/>
                  </a:cubicBezTo>
                  <a:cubicBezTo>
                    <a:pt x="17412" y="12322"/>
                    <a:pt x="17575" y="12472"/>
                    <a:pt x="17575" y="12554"/>
                  </a:cubicBezTo>
                  <a:cubicBezTo>
                    <a:pt x="17575" y="12611"/>
                    <a:pt x="17476" y="12715"/>
                    <a:pt x="17456" y="12770"/>
                  </a:cubicBezTo>
                  <a:cubicBezTo>
                    <a:pt x="17431" y="12836"/>
                    <a:pt x="17445" y="12975"/>
                    <a:pt x="17404" y="13037"/>
                  </a:cubicBezTo>
                  <a:cubicBezTo>
                    <a:pt x="17346" y="13118"/>
                    <a:pt x="17048" y="13232"/>
                    <a:pt x="17041" y="13317"/>
                  </a:cubicBezTo>
                  <a:cubicBezTo>
                    <a:pt x="17033" y="13380"/>
                    <a:pt x="17239" y="13478"/>
                    <a:pt x="17271" y="13538"/>
                  </a:cubicBezTo>
                  <a:cubicBezTo>
                    <a:pt x="17307" y="13605"/>
                    <a:pt x="17247" y="13751"/>
                    <a:pt x="17292" y="13817"/>
                  </a:cubicBezTo>
                  <a:cubicBezTo>
                    <a:pt x="17317" y="13853"/>
                    <a:pt x="17434" y="13905"/>
                    <a:pt x="17466" y="13940"/>
                  </a:cubicBezTo>
                  <a:cubicBezTo>
                    <a:pt x="17530" y="14005"/>
                    <a:pt x="17614" y="14146"/>
                    <a:pt x="17620" y="14219"/>
                  </a:cubicBezTo>
                  <a:cubicBezTo>
                    <a:pt x="17628" y="14311"/>
                    <a:pt x="17440" y="14490"/>
                    <a:pt x="17477" y="14580"/>
                  </a:cubicBezTo>
                  <a:cubicBezTo>
                    <a:pt x="17501" y="14633"/>
                    <a:pt x="17704" y="14701"/>
                    <a:pt x="17729" y="14755"/>
                  </a:cubicBezTo>
                  <a:cubicBezTo>
                    <a:pt x="17755" y="14810"/>
                    <a:pt x="17628" y="14927"/>
                    <a:pt x="17665" y="14982"/>
                  </a:cubicBezTo>
                  <a:cubicBezTo>
                    <a:pt x="17690" y="15021"/>
                    <a:pt x="17870" y="15054"/>
                    <a:pt x="17903" y="15092"/>
                  </a:cubicBezTo>
                  <a:cubicBezTo>
                    <a:pt x="17953" y="15143"/>
                    <a:pt x="17909" y="15264"/>
                    <a:pt x="17938" y="15318"/>
                  </a:cubicBezTo>
                  <a:cubicBezTo>
                    <a:pt x="17964" y="15371"/>
                    <a:pt x="18104" y="15458"/>
                    <a:pt x="18122" y="15511"/>
                  </a:cubicBezTo>
                  <a:cubicBezTo>
                    <a:pt x="18151" y="15586"/>
                    <a:pt x="18115" y="15746"/>
                    <a:pt x="18068" y="15819"/>
                  </a:cubicBezTo>
                  <a:cubicBezTo>
                    <a:pt x="18043" y="15859"/>
                    <a:pt x="17912" y="15922"/>
                    <a:pt x="17903" y="15964"/>
                  </a:cubicBezTo>
                  <a:cubicBezTo>
                    <a:pt x="17898" y="16017"/>
                    <a:pt x="18032" y="16107"/>
                    <a:pt x="18058" y="16157"/>
                  </a:cubicBezTo>
                  <a:cubicBezTo>
                    <a:pt x="18118" y="16271"/>
                    <a:pt x="18175" y="16510"/>
                    <a:pt x="18201" y="16628"/>
                  </a:cubicBezTo>
                  <a:cubicBezTo>
                    <a:pt x="18212" y="16680"/>
                    <a:pt x="18198" y="16789"/>
                    <a:pt x="18234" y="16837"/>
                  </a:cubicBezTo>
                  <a:cubicBezTo>
                    <a:pt x="18270" y="16886"/>
                    <a:pt x="18429" y="16957"/>
                    <a:pt x="18485" y="17000"/>
                  </a:cubicBezTo>
                  <a:cubicBezTo>
                    <a:pt x="18565" y="17063"/>
                    <a:pt x="18732" y="17189"/>
                    <a:pt x="18771" y="17263"/>
                  </a:cubicBezTo>
                  <a:cubicBezTo>
                    <a:pt x="18796" y="17313"/>
                    <a:pt x="18797" y="17422"/>
                    <a:pt x="18771" y="17472"/>
                  </a:cubicBezTo>
                  <a:cubicBezTo>
                    <a:pt x="18735" y="17530"/>
                    <a:pt x="18526" y="17614"/>
                    <a:pt x="18518" y="17675"/>
                  </a:cubicBezTo>
                  <a:cubicBezTo>
                    <a:pt x="18511" y="17721"/>
                    <a:pt x="18620" y="17801"/>
                    <a:pt x="18670" y="17839"/>
                  </a:cubicBezTo>
                  <a:cubicBezTo>
                    <a:pt x="18732" y="17884"/>
                    <a:pt x="18932" y="17943"/>
                    <a:pt x="18966" y="17995"/>
                  </a:cubicBezTo>
                  <a:cubicBezTo>
                    <a:pt x="19015" y="18070"/>
                    <a:pt x="18980" y="18243"/>
                    <a:pt x="18900" y="18310"/>
                  </a:cubicBezTo>
                  <a:cubicBezTo>
                    <a:pt x="18826" y="18372"/>
                    <a:pt x="18515" y="18409"/>
                    <a:pt x="18429" y="18468"/>
                  </a:cubicBezTo>
                  <a:cubicBezTo>
                    <a:pt x="18370" y="18508"/>
                    <a:pt x="18295" y="18613"/>
                    <a:pt x="18310" y="18665"/>
                  </a:cubicBezTo>
                  <a:cubicBezTo>
                    <a:pt x="18325" y="18715"/>
                    <a:pt x="18510" y="18780"/>
                    <a:pt x="18540" y="18828"/>
                  </a:cubicBezTo>
                  <a:cubicBezTo>
                    <a:pt x="18569" y="18876"/>
                    <a:pt x="18559" y="18982"/>
                    <a:pt x="18540" y="19032"/>
                  </a:cubicBezTo>
                  <a:cubicBezTo>
                    <a:pt x="18511" y="19105"/>
                    <a:pt x="18320" y="19235"/>
                    <a:pt x="18321" y="19311"/>
                  </a:cubicBezTo>
                  <a:cubicBezTo>
                    <a:pt x="18321" y="19363"/>
                    <a:pt x="18425" y="19461"/>
                    <a:pt x="18485" y="19503"/>
                  </a:cubicBezTo>
                  <a:cubicBezTo>
                    <a:pt x="18526" y="19534"/>
                    <a:pt x="18662" y="19570"/>
                    <a:pt x="18703" y="19602"/>
                  </a:cubicBezTo>
                  <a:cubicBezTo>
                    <a:pt x="18760" y="19644"/>
                    <a:pt x="18767" y="19757"/>
                    <a:pt x="18833" y="19794"/>
                  </a:cubicBezTo>
                  <a:cubicBezTo>
                    <a:pt x="18904" y="19831"/>
                    <a:pt x="19130" y="19837"/>
                    <a:pt x="19207" y="19869"/>
                  </a:cubicBezTo>
                  <a:cubicBezTo>
                    <a:pt x="19289" y="19903"/>
                    <a:pt x="19355" y="20017"/>
                    <a:pt x="19437" y="20050"/>
                  </a:cubicBezTo>
                  <a:cubicBezTo>
                    <a:pt x="19518" y="20083"/>
                    <a:pt x="19761" y="20078"/>
                    <a:pt x="19831" y="20120"/>
                  </a:cubicBezTo>
                  <a:cubicBezTo>
                    <a:pt x="19884" y="20153"/>
                    <a:pt x="19921" y="20241"/>
                    <a:pt x="19945" y="20318"/>
                  </a:cubicBezTo>
                  <a:lnTo>
                    <a:pt x="10979" y="21600"/>
                  </a:lnTo>
                  <a:lnTo>
                    <a:pt x="10979" y="21597"/>
                  </a:lnTo>
                  <a:lnTo>
                    <a:pt x="10302" y="21097"/>
                  </a:lnTo>
                  <a:lnTo>
                    <a:pt x="10302" y="20516"/>
                  </a:lnTo>
                  <a:lnTo>
                    <a:pt x="7699" y="14998"/>
                  </a:lnTo>
                  <a:cubicBezTo>
                    <a:pt x="7699" y="14998"/>
                    <a:pt x="7445" y="14823"/>
                    <a:pt x="7324" y="14789"/>
                  </a:cubicBezTo>
                  <a:cubicBezTo>
                    <a:pt x="7236" y="14764"/>
                    <a:pt x="7006" y="14790"/>
                    <a:pt x="6927" y="14757"/>
                  </a:cubicBezTo>
                  <a:cubicBezTo>
                    <a:pt x="6859" y="14729"/>
                    <a:pt x="6834" y="14624"/>
                    <a:pt x="6783" y="14586"/>
                  </a:cubicBezTo>
                  <a:cubicBezTo>
                    <a:pt x="6740" y="14551"/>
                    <a:pt x="6638" y="14482"/>
                    <a:pt x="6564" y="14469"/>
                  </a:cubicBezTo>
                  <a:cubicBezTo>
                    <a:pt x="6474" y="14454"/>
                    <a:pt x="6272" y="14477"/>
                    <a:pt x="6186" y="14501"/>
                  </a:cubicBezTo>
                  <a:cubicBezTo>
                    <a:pt x="6120" y="14520"/>
                    <a:pt x="6005" y="14582"/>
                    <a:pt x="5980" y="14620"/>
                  </a:cubicBezTo>
                  <a:cubicBezTo>
                    <a:pt x="5951" y="14664"/>
                    <a:pt x="6012" y="14760"/>
                    <a:pt x="6012" y="14806"/>
                  </a:cubicBezTo>
                  <a:cubicBezTo>
                    <a:pt x="6012" y="14860"/>
                    <a:pt x="6040" y="14976"/>
                    <a:pt x="5973" y="15016"/>
                  </a:cubicBezTo>
                  <a:cubicBezTo>
                    <a:pt x="5908" y="15056"/>
                    <a:pt x="5674" y="15083"/>
                    <a:pt x="5579" y="15062"/>
                  </a:cubicBezTo>
                  <a:cubicBezTo>
                    <a:pt x="5465" y="15038"/>
                    <a:pt x="5355" y="14903"/>
                    <a:pt x="5306" y="14842"/>
                  </a:cubicBezTo>
                  <a:cubicBezTo>
                    <a:pt x="5255" y="14772"/>
                    <a:pt x="5215" y="14624"/>
                    <a:pt x="5202" y="14550"/>
                  </a:cubicBezTo>
                  <a:cubicBezTo>
                    <a:pt x="5182" y="14404"/>
                    <a:pt x="5142" y="14103"/>
                    <a:pt x="5225" y="13962"/>
                  </a:cubicBezTo>
                  <a:cubicBezTo>
                    <a:pt x="5265" y="13894"/>
                    <a:pt x="5485" y="13793"/>
                    <a:pt x="5519" y="13725"/>
                  </a:cubicBezTo>
                  <a:cubicBezTo>
                    <a:pt x="5568" y="13640"/>
                    <a:pt x="5554" y="13459"/>
                    <a:pt x="5510" y="13375"/>
                  </a:cubicBezTo>
                  <a:cubicBezTo>
                    <a:pt x="5485" y="13330"/>
                    <a:pt x="5388" y="13245"/>
                    <a:pt x="5324" y="13212"/>
                  </a:cubicBezTo>
                  <a:cubicBezTo>
                    <a:pt x="5240" y="13170"/>
                    <a:pt x="5003" y="13132"/>
                    <a:pt x="4920" y="13090"/>
                  </a:cubicBezTo>
                  <a:cubicBezTo>
                    <a:pt x="4854" y="13057"/>
                    <a:pt x="4733" y="12979"/>
                    <a:pt x="4722" y="12933"/>
                  </a:cubicBezTo>
                  <a:cubicBezTo>
                    <a:pt x="4707" y="12869"/>
                    <a:pt x="4880" y="12753"/>
                    <a:pt x="4874" y="12688"/>
                  </a:cubicBezTo>
                  <a:cubicBezTo>
                    <a:pt x="4866" y="12621"/>
                    <a:pt x="4736" y="12496"/>
                    <a:pt x="4657" y="12444"/>
                  </a:cubicBezTo>
                  <a:cubicBezTo>
                    <a:pt x="4571" y="12390"/>
                    <a:pt x="4317" y="12333"/>
                    <a:pt x="4231" y="12282"/>
                  </a:cubicBezTo>
                  <a:cubicBezTo>
                    <a:pt x="4174" y="12248"/>
                    <a:pt x="4092" y="12171"/>
                    <a:pt x="4066" y="12129"/>
                  </a:cubicBezTo>
                  <a:cubicBezTo>
                    <a:pt x="4026" y="12070"/>
                    <a:pt x="4012" y="11942"/>
                    <a:pt x="3989" y="11879"/>
                  </a:cubicBezTo>
                  <a:cubicBezTo>
                    <a:pt x="3949" y="11772"/>
                    <a:pt x="3903" y="11550"/>
                    <a:pt x="3803" y="11454"/>
                  </a:cubicBezTo>
                  <a:cubicBezTo>
                    <a:pt x="3760" y="11413"/>
                    <a:pt x="3619" y="11351"/>
                    <a:pt x="3551" y="11321"/>
                  </a:cubicBezTo>
                  <a:cubicBezTo>
                    <a:pt x="3493" y="11295"/>
                    <a:pt x="3338" y="11262"/>
                    <a:pt x="3301" y="11228"/>
                  </a:cubicBezTo>
                  <a:cubicBezTo>
                    <a:pt x="3243" y="11179"/>
                    <a:pt x="3243" y="11058"/>
                    <a:pt x="3244" y="11001"/>
                  </a:cubicBezTo>
                  <a:cubicBezTo>
                    <a:pt x="3248" y="10944"/>
                    <a:pt x="3338" y="10830"/>
                    <a:pt x="3322" y="10773"/>
                  </a:cubicBezTo>
                  <a:cubicBezTo>
                    <a:pt x="3301" y="10705"/>
                    <a:pt x="3085" y="10599"/>
                    <a:pt x="3068" y="10529"/>
                  </a:cubicBezTo>
                  <a:cubicBezTo>
                    <a:pt x="3048" y="10445"/>
                    <a:pt x="3208" y="10283"/>
                    <a:pt x="3223" y="10197"/>
                  </a:cubicBezTo>
                  <a:cubicBezTo>
                    <a:pt x="3243" y="10089"/>
                    <a:pt x="3117" y="9865"/>
                    <a:pt x="3179" y="9761"/>
                  </a:cubicBezTo>
                  <a:cubicBezTo>
                    <a:pt x="3227" y="9683"/>
                    <a:pt x="3510" y="9581"/>
                    <a:pt x="3572" y="9505"/>
                  </a:cubicBezTo>
                  <a:cubicBezTo>
                    <a:pt x="3637" y="9427"/>
                    <a:pt x="3716" y="9249"/>
                    <a:pt x="3670" y="9167"/>
                  </a:cubicBezTo>
                  <a:cubicBezTo>
                    <a:pt x="3619" y="9073"/>
                    <a:pt x="3233" y="8970"/>
                    <a:pt x="3168" y="8877"/>
                  </a:cubicBezTo>
                  <a:cubicBezTo>
                    <a:pt x="3121" y="8810"/>
                    <a:pt x="3223" y="8659"/>
                    <a:pt x="3179" y="8591"/>
                  </a:cubicBezTo>
                  <a:cubicBezTo>
                    <a:pt x="3153" y="8554"/>
                    <a:pt x="2995" y="8508"/>
                    <a:pt x="2981" y="8469"/>
                  </a:cubicBezTo>
                  <a:cubicBezTo>
                    <a:pt x="2963" y="8406"/>
                    <a:pt x="3138" y="8293"/>
                    <a:pt x="3157" y="8231"/>
                  </a:cubicBezTo>
                  <a:cubicBezTo>
                    <a:pt x="3201" y="8087"/>
                    <a:pt x="3193" y="7786"/>
                    <a:pt x="3103" y="7649"/>
                  </a:cubicBezTo>
                  <a:cubicBezTo>
                    <a:pt x="3060" y="7586"/>
                    <a:pt x="2873" y="7490"/>
                    <a:pt x="2805" y="7434"/>
                  </a:cubicBezTo>
                  <a:cubicBezTo>
                    <a:pt x="2735" y="7369"/>
                    <a:pt x="2625" y="7230"/>
                    <a:pt x="2555" y="7166"/>
                  </a:cubicBezTo>
                  <a:cubicBezTo>
                    <a:pt x="2502" y="7117"/>
                    <a:pt x="2403" y="7018"/>
                    <a:pt x="2325" y="6980"/>
                  </a:cubicBezTo>
                  <a:cubicBezTo>
                    <a:pt x="2231" y="6932"/>
                    <a:pt x="1985" y="6884"/>
                    <a:pt x="1878" y="6845"/>
                  </a:cubicBezTo>
                  <a:cubicBezTo>
                    <a:pt x="1772" y="6808"/>
                    <a:pt x="1565" y="6729"/>
                    <a:pt x="1484" y="6677"/>
                  </a:cubicBezTo>
                  <a:cubicBezTo>
                    <a:pt x="1403" y="6626"/>
                    <a:pt x="1275" y="6509"/>
                    <a:pt x="1254" y="6444"/>
                  </a:cubicBezTo>
                  <a:cubicBezTo>
                    <a:pt x="1205" y="6301"/>
                    <a:pt x="1444" y="6011"/>
                    <a:pt x="1395" y="5867"/>
                  </a:cubicBezTo>
                  <a:cubicBezTo>
                    <a:pt x="1369" y="5788"/>
                    <a:pt x="1164" y="5654"/>
                    <a:pt x="1111" y="5577"/>
                  </a:cubicBezTo>
                  <a:cubicBezTo>
                    <a:pt x="1055" y="5493"/>
                    <a:pt x="959" y="5317"/>
                    <a:pt x="969" y="5227"/>
                  </a:cubicBezTo>
                  <a:cubicBezTo>
                    <a:pt x="976" y="5166"/>
                    <a:pt x="1133" y="5056"/>
                    <a:pt x="1121" y="4995"/>
                  </a:cubicBezTo>
                  <a:cubicBezTo>
                    <a:pt x="1114" y="4943"/>
                    <a:pt x="1002" y="4846"/>
                    <a:pt x="923" y="4814"/>
                  </a:cubicBezTo>
                  <a:cubicBezTo>
                    <a:pt x="822" y="4772"/>
                    <a:pt x="513" y="4793"/>
                    <a:pt x="424" y="4744"/>
                  </a:cubicBezTo>
                  <a:cubicBezTo>
                    <a:pt x="345" y="4703"/>
                    <a:pt x="325" y="4576"/>
                    <a:pt x="313" y="4517"/>
                  </a:cubicBezTo>
                  <a:cubicBezTo>
                    <a:pt x="292" y="4419"/>
                    <a:pt x="278" y="4218"/>
                    <a:pt x="324" y="4122"/>
                  </a:cubicBezTo>
                  <a:cubicBezTo>
                    <a:pt x="349" y="4070"/>
                    <a:pt x="502" y="3984"/>
                    <a:pt x="509" y="3930"/>
                  </a:cubicBezTo>
                  <a:cubicBezTo>
                    <a:pt x="523" y="3855"/>
                    <a:pt x="403" y="3709"/>
                    <a:pt x="346" y="3639"/>
                  </a:cubicBezTo>
                  <a:cubicBezTo>
                    <a:pt x="313" y="3599"/>
                    <a:pt x="215" y="3528"/>
                    <a:pt x="181" y="3488"/>
                  </a:cubicBezTo>
                  <a:cubicBezTo>
                    <a:pt x="134" y="3431"/>
                    <a:pt x="58" y="3308"/>
                    <a:pt x="0" y="3207"/>
                  </a:cubicBezTo>
                  <a:lnTo>
                    <a:pt x="7872" y="1881"/>
                  </a:lnTo>
                  <a:lnTo>
                    <a:pt x="8748" y="1847"/>
                  </a:lnTo>
                  <a:lnTo>
                    <a:pt x="18565" y="144"/>
                  </a:lnTo>
                  <a:lnTo>
                    <a:pt x="19769" y="0"/>
                  </a:lnTo>
                  <a:cubicBezTo>
                    <a:pt x="19769" y="0"/>
                    <a:pt x="19668" y="173"/>
                    <a:pt x="19722" y="246"/>
                  </a:cubicBezTo>
                  <a:cubicBezTo>
                    <a:pt x="19765" y="306"/>
                    <a:pt x="20015" y="362"/>
                    <a:pt x="20083" y="415"/>
                  </a:cubicBezTo>
                  <a:cubicBezTo>
                    <a:pt x="20137" y="457"/>
                    <a:pt x="20150" y="565"/>
                    <a:pt x="20204" y="607"/>
                  </a:cubicBezTo>
                  <a:cubicBezTo>
                    <a:pt x="20259" y="650"/>
                    <a:pt x="20458" y="694"/>
                    <a:pt x="20498" y="741"/>
                  </a:cubicBezTo>
                  <a:cubicBezTo>
                    <a:pt x="20547" y="798"/>
                    <a:pt x="20515" y="930"/>
                    <a:pt x="20486" y="991"/>
                  </a:cubicBezTo>
                  <a:cubicBezTo>
                    <a:pt x="20458" y="1049"/>
                    <a:pt x="20309" y="1144"/>
                    <a:pt x="20280" y="1201"/>
                  </a:cubicBezTo>
                  <a:cubicBezTo>
                    <a:pt x="20219" y="1323"/>
                    <a:pt x="20219" y="1581"/>
                    <a:pt x="20235" y="1707"/>
                  </a:cubicBezTo>
                  <a:cubicBezTo>
                    <a:pt x="20245" y="1777"/>
                    <a:pt x="20375" y="1915"/>
                    <a:pt x="20335" y="1980"/>
                  </a:cubicBezTo>
                  <a:cubicBezTo>
                    <a:pt x="20295" y="2042"/>
                    <a:pt x="20028" y="2098"/>
                    <a:pt x="19974" y="2156"/>
                  </a:cubicBezTo>
                  <a:cubicBezTo>
                    <a:pt x="19921" y="2207"/>
                    <a:pt x="19895" y="2331"/>
                    <a:pt x="19917" y="2388"/>
                  </a:cubicBezTo>
                  <a:cubicBezTo>
                    <a:pt x="19938" y="2437"/>
                    <a:pt x="20050" y="2520"/>
                    <a:pt x="20115" y="2557"/>
                  </a:cubicBezTo>
                  <a:cubicBezTo>
                    <a:pt x="20187" y="2598"/>
                    <a:pt x="20399" y="2645"/>
                    <a:pt x="20465" y="2691"/>
                  </a:cubicBezTo>
                  <a:cubicBezTo>
                    <a:pt x="20543" y="2742"/>
                    <a:pt x="20568" y="2886"/>
                    <a:pt x="20651" y="2935"/>
                  </a:cubicBezTo>
                  <a:cubicBezTo>
                    <a:pt x="20771" y="3004"/>
                    <a:pt x="21167" y="3040"/>
                    <a:pt x="21284" y="3110"/>
                  </a:cubicBezTo>
                  <a:cubicBezTo>
                    <a:pt x="21379" y="3164"/>
                    <a:pt x="21466" y="3311"/>
                    <a:pt x="21495" y="3383"/>
                  </a:cubicBezTo>
                  <a:cubicBezTo>
                    <a:pt x="21521" y="3454"/>
                    <a:pt x="21564" y="3608"/>
                    <a:pt x="21503" y="3674"/>
                  </a:cubicBezTo>
                  <a:cubicBezTo>
                    <a:pt x="21457" y="3726"/>
                    <a:pt x="21190" y="3758"/>
                    <a:pt x="21167" y="3813"/>
                  </a:cubicBezTo>
                  <a:cubicBezTo>
                    <a:pt x="21149" y="3851"/>
                    <a:pt x="21240" y="3923"/>
                    <a:pt x="21284" y="3953"/>
                  </a:cubicBezTo>
                  <a:cubicBezTo>
                    <a:pt x="21337" y="3990"/>
                    <a:pt x="21517" y="4027"/>
                    <a:pt x="21547" y="407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399" name="Shape 4668"/>
            <p:cNvSpPr/>
            <p:nvPr/>
          </p:nvSpPr>
          <p:spPr>
            <a:xfrm>
              <a:off x="9872035" y="667340"/>
              <a:ext cx="341069" cy="711140"/>
            </a:xfrm>
            <a:custGeom>
              <a:avLst/>
              <a:gdLst/>
              <a:ahLst/>
              <a:cxnLst>
                <a:cxn ang="0">
                  <a:pos x="wd2" y="hd2"/>
                </a:cxn>
                <a:cxn ang="5400000">
                  <a:pos x="wd2" y="hd2"/>
                </a:cxn>
                <a:cxn ang="10800000">
                  <a:pos x="wd2" y="hd2"/>
                </a:cxn>
                <a:cxn ang="16200000">
                  <a:pos x="wd2" y="hd2"/>
                </a:cxn>
              </a:cxnLst>
              <a:rect l="0" t="0" r="r" b="b"/>
              <a:pathLst>
                <a:path w="21592" h="21600" extrusionOk="0">
                  <a:moveTo>
                    <a:pt x="21592" y="16027"/>
                  </a:moveTo>
                  <a:lnTo>
                    <a:pt x="21592" y="16351"/>
                  </a:lnTo>
                  <a:cubicBezTo>
                    <a:pt x="21549" y="16382"/>
                    <a:pt x="21501" y="16414"/>
                    <a:pt x="21488" y="16438"/>
                  </a:cubicBezTo>
                  <a:cubicBezTo>
                    <a:pt x="21433" y="16522"/>
                    <a:pt x="21448" y="16703"/>
                    <a:pt x="21434" y="16791"/>
                  </a:cubicBezTo>
                  <a:cubicBezTo>
                    <a:pt x="21424" y="16859"/>
                    <a:pt x="21433" y="16996"/>
                    <a:pt x="21391" y="17060"/>
                  </a:cubicBezTo>
                  <a:cubicBezTo>
                    <a:pt x="21337" y="17141"/>
                    <a:pt x="21060" y="17270"/>
                    <a:pt x="21031" y="17354"/>
                  </a:cubicBezTo>
                  <a:cubicBezTo>
                    <a:pt x="20999" y="17445"/>
                    <a:pt x="21110" y="17625"/>
                    <a:pt x="21172" y="17711"/>
                  </a:cubicBezTo>
                  <a:cubicBezTo>
                    <a:pt x="21182" y="17724"/>
                    <a:pt x="21194" y="17737"/>
                    <a:pt x="21211" y="17752"/>
                  </a:cubicBezTo>
                  <a:cubicBezTo>
                    <a:pt x="21162" y="17782"/>
                    <a:pt x="21113" y="17812"/>
                    <a:pt x="21076" y="17823"/>
                  </a:cubicBezTo>
                  <a:cubicBezTo>
                    <a:pt x="21010" y="17840"/>
                    <a:pt x="20849" y="17848"/>
                    <a:pt x="20773" y="17844"/>
                  </a:cubicBezTo>
                  <a:cubicBezTo>
                    <a:pt x="20659" y="17840"/>
                    <a:pt x="20455" y="17784"/>
                    <a:pt x="20344" y="17780"/>
                  </a:cubicBezTo>
                  <a:cubicBezTo>
                    <a:pt x="20233" y="17776"/>
                    <a:pt x="19989" y="17776"/>
                    <a:pt x="19906" y="17812"/>
                  </a:cubicBezTo>
                  <a:cubicBezTo>
                    <a:pt x="19846" y="17838"/>
                    <a:pt x="19873" y="17926"/>
                    <a:pt x="19826" y="17958"/>
                  </a:cubicBezTo>
                  <a:cubicBezTo>
                    <a:pt x="19727" y="18027"/>
                    <a:pt x="19400" y="18105"/>
                    <a:pt x="19255" y="18152"/>
                  </a:cubicBezTo>
                  <a:cubicBezTo>
                    <a:pt x="19146" y="18186"/>
                    <a:pt x="18879" y="18227"/>
                    <a:pt x="18814" y="18281"/>
                  </a:cubicBezTo>
                  <a:cubicBezTo>
                    <a:pt x="18742" y="18341"/>
                    <a:pt x="18856" y="18495"/>
                    <a:pt x="18792" y="18556"/>
                  </a:cubicBezTo>
                  <a:cubicBezTo>
                    <a:pt x="18751" y="18597"/>
                    <a:pt x="18587" y="18657"/>
                    <a:pt x="18501" y="18676"/>
                  </a:cubicBezTo>
                  <a:cubicBezTo>
                    <a:pt x="18357" y="18706"/>
                    <a:pt x="18020" y="18683"/>
                    <a:pt x="17882" y="18719"/>
                  </a:cubicBezTo>
                  <a:cubicBezTo>
                    <a:pt x="17769" y="18748"/>
                    <a:pt x="17592" y="18846"/>
                    <a:pt x="17545" y="18902"/>
                  </a:cubicBezTo>
                  <a:cubicBezTo>
                    <a:pt x="17510" y="18941"/>
                    <a:pt x="17495" y="19029"/>
                    <a:pt x="17522" y="19070"/>
                  </a:cubicBezTo>
                  <a:cubicBezTo>
                    <a:pt x="17545" y="19104"/>
                    <a:pt x="17690" y="19148"/>
                    <a:pt x="17712" y="19183"/>
                  </a:cubicBezTo>
                  <a:cubicBezTo>
                    <a:pt x="17744" y="19231"/>
                    <a:pt x="17738" y="19345"/>
                    <a:pt x="17670" y="19382"/>
                  </a:cubicBezTo>
                  <a:cubicBezTo>
                    <a:pt x="17557" y="19442"/>
                    <a:pt x="17121" y="19390"/>
                    <a:pt x="17017" y="19452"/>
                  </a:cubicBezTo>
                  <a:cubicBezTo>
                    <a:pt x="16956" y="19487"/>
                    <a:pt x="17049" y="19593"/>
                    <a:pt x="17017" y="19636"/>
                  </a:cubicBezTo>
                  <a:cubicBezTo>
                    <a:pt x="16958" y="19704"/>
                    <a:pt x="16600" y="19852"/>
                    <a:pt x="16600" y="19852"/>
                  </a:cubicBezTo>
                  <a:lnTo>
                    <a:pt x="3149" y="21577"/>
                  </a:lnTo>
                  <a:lnTo>
                    <a:pt x="2985" y="21600"/>
                  </a:lnTo>
                  <a:cubicBezTo>
                    <a:pt x="2961" y="21528"/>
                    <a:pt x="2924" y="21446"/>
                    <a:pt x="2869" y="21416"/>
                  </a:cubicBezTo>
                  <a:cubicBezTo>
                    <a:pt x="2796" y="21377"/>
                    <a:pt x="2547" y="21383"/>
                    <a:pt x="2462" y="21352"/>
                  </a:cubicBezTo>
                  <a:cubicBezTo>
                    <a:pt x="2381" y="21321"/>
                    <a:pt x="2311" y="21215"/>
                    <a:pt x="2228" y="21184"/>
                  </a:cubicBezTo>
                  <a:cubicBezTo>
                    <a:pt x="2147" y="21154"/>
                    <a:pt x="1917" y="21149"/>
                    <a:pt x="1843" y="21114"/>
                  </a:cubicBezTo>
                  <a:cubicBezTo>
                    <a:pt x="1775" y="21080"/>
                    <a:pt x="1766" y="20975"/>
                    <a:pt x="1709" y="20936"/>
                  </a:cubicBezTo>
                  <a:cubicBezTo>
                    <a:pt x="1666" y="20907"/>
                    <a:pt x="1528" y="20872"/>
                    <a:pt x="1484" y="20844"/>
                  </a:cubicBezTo>
                  <a:cubicBezTo>
                    <a:pt x="1423" y="20805"/>
                    <a:pt x="1318" y="20715"/>
                    <a:pt x="1318" y="20667"/>
                  </a:cubicBezTo>
                  <a:cubicBezTo>
                    <a:pt x="1315" y="20596"/>
                    <a:pt x="1513" y="20476"/>
                    <a:pt x="1543" y="20408"/>
                  </a:cubicBezTo>
                  <a:cubicBezTo>
                    <a:pt x="1561" y="20360"/>
                    <a:pt x="1571" y="20263"/>
                    <a:pt x="1543" y="20218"/>
                  </a:cubicBezTo>
                  <a:cubicBezTo>
                    <a:pt x="1510" y="20173"/>
                    <a:pt x="1321" y="20114"/>
                    <a:pt x="1305" y="20068"/>
                  </a:cubicBezTo>
                  <a:cubicBezTo>
                    <a:pt x="1289" y="20020"/>
                    <a:pt x="1366" y="19922"/>
                    <a:pt x="1427" y="19885"/>
                  </a:cubicBezTo>
                  <a:cubicBezTo>
                    <a:pt x="1517" y="19829"/>
                    <a:pt x="1836" y="19796"/>
                    <a:pt x="1913" y="19739"/>
                  </a:cubicBezTo>
                  <a:cubicBezTo>
                    <a:pt x="1994" y="19677"/>
                    <a:pt x="2029" y="19515"/>
                    <a:pt x="1979" y="19446"/>
                  </a:cubicBezTo>
                  <a:cubicBezTo>
                    <a:pt x="1944" y="19398"/>
                    <a:pt x="1739" y="19343"/>
                    <a:pt x="1676" y="19302"/>
                  </a:cubicBezTo>
                  <a:cubicBezTo>
                    <a:pt x="1624" y="19267"/>
                    <a:pt x="1513" y="19192"/>
                    <a:pt x="1518" y="19150"/>
                  </a:cubicBezTo>
                  <a:cubicBezTo>
                    <a:pt x="1527" y="19093"/>
                    <a:pt x="1743" y="19014"/>
                    <a:pt x="1779" y="18960"/>
                  </a:cubicBezTo>
                  <a:cubicBezTo>
                    <a:pt x="1806" y="18915"/>
                    <a:pt x="1804" y="18814"/>
                    <a:pt x="1779" y="18768"/>
                  </a:cubicBezTo>
                  <a:cubicBezTo>
                    <a:pt x="1739" y="18698"/>
                    <a:pt x="1567" y="18582"/>
                    <a:pt x="1484" y="18524"/>
                  </a:cubicBezTo>
                  <a:cubicBezTo>
                    <a:pt x="1427" y="18483"/>
                    <a:pt x="1264" y="18418"/>
                    <a:pt x="1227" y="18373"/>
                  </a:cubicBezTo>
                  <a:cubicBezTo>
                    <a:pt x="1190" y="18328"/>
                    <a:pt x="1204" y="18227"/>
                    <a:pt x="1194" y="18179"/>
                  </a:cubicBezTo>
                  <a:cubicBezTo>
                    <a:pt x="1166" y="18069"/>
                    <a:pt x="1109" y="17848"/>
                    <a:pt x="1048" y="17741"/>
                  </a:cubicBezTo>
                  <a:cubicBezTo>
                    <a:pt x="1019" y="17696"/>
                    <a:pt x="881" y="17612"/>
                    <a:pt x="887" y="17564"/>
                  </a:cubicBezTo>
                  <a:cubicBezTo>
                    <a:pt x="895" y="17525"/>
                    <a:pt x="1032" y="17466"/>
                    <a:pt x="1058" y="17429"/>
                  </a:cubicBezTo>
                  <a:cubicBezTo>
                    <a:pt x="1105" y="17361"/>
                    <a:pt x="1141" y="17212"/>
                    <a:pt x="1113" y="17143"/>
                  </a:cubicBezTo>
                  <a:cubicBezTo>
                    <a:pt x="1095" y="17094"/>
                    <a:pt x="951" y="17012"/>
                    <a:pt x="924" y="16965"/>
                  </a:cubicBezTo>
                  <a:cubicBezTo>
                    <a:pt x="894" y="16915"/>
                    <a:pt x="938" y="16802"/>
                    <a:pt x="887" y="16754"/>
                  </a:cubicBezTo>
                  <a:cubicBezTo>
                    <a:pt x="853" y="16720"/>
                    <a:pt x="669" y="16689"/>
                    <a:pt x="644" y="16652"/>
                  </a:cubicBezTo>
                  <a:cubicBezTo>
                    <a:pt x="604" y="16602"/>
                    <a:pt x="736" y="16494"/>
                    <a:pt x="709" y="16442"/>
                  </a:cubicBezTo>
                  <a:cubicBezTo>
                    <a:pt x="682" y="16392"/>
                    <a:pt x="473" y="16328"/>
                    <a:pt x="450" y="16280"/>
                  </a:cubicBezTo>
                  <a:cubicBezTo>
                    <a:pt x="410" y="16197"/>
                    <a:pt x="604" y="16031"/>
                    <a:pt x="595" y="15946"/>
                  </a:cubicBezTo>
                  <a:cubicBezTo>
                    <a:pt x="590" y="15878"/>
                    <a:pt x="504" y="15747"/>
                    <a:pt x="439" y="15687"/>
                  </a:cubicBezTo>
                  <a:cubicBezTo>
                    <a:pt x="405" y="15655"/>
                    <a:pt x="285" y="15606"/>
                    <a:pt x="258" y="15573"/>
                  </a:cubicBezTo>
                  <a:cubicBezTo>
                    <a:pt x="214" y="15511"/>
                    <a:pt x="274" y="15376"/>
                    <a:pt x="237" y="15314"/>
                  </a:cubicBezTo>
                  <a:cubicBezTo>
                    <a:pt x="204" y="15258"/>
                    <a:pt x="-8" y="15167"/>
                    <a:pt x="1" y="15109"/>
                  </a:cubicBezTo>
                  <a:cubicBezTo>
                    <a:pt x="9" y="15030"/>
                    <a:pt x="314" y="14924"/>
                    <a:pt x="373" y="14850"/>
                  </a:cubicBezTo>
                  <a:cubicBezTo>
                    <a:pt x="416" y="14792"/>
                    <a:pt x="403" y="14663"/>
                    <a:pt x="429" y="14602"/>
                  </a:cubicBezTo>
                  <a:cubicBezTo>
                    <a:pt x="447" y="14551"/>
                    <a:pt x="551" y="14453"/>
                    <a:pt x="551" y="14402"/>
                  </a:cubicBezTo>
                  <a:cubicBezTo>
                    <a:pt x="551" y="14326"/>
                    <a:pt x="382" y="14187"/>
                    <a:pt x="362" y="14111"/>
                  </a:cubicBezTo>
                  <a:cubicBezTo>
                    <a:pt x="339" y="14042"/>
                    <a:pt x="328" y="13896"/>
                    <a:pt x="373" y="13831"/>
                  </a:cubicBezTo>
                  <a:cubicBezTo>
                    <a:pt x="400" y="13787"/>
                    <a:pt x="524" y="13715"/>
                    <a:pt x="585" y="13679"/>
                  </a:cubicBezTo>
                  <a:cubicBezTo>
                    <a:pt x="672" y="13627"/>
                    <a:pt x="905" y="13541"/>
                    <a:pt x="968" y="13480"/>
                  </a:cubicBezTo>
                  <a:cubicBezTo>
                    <a:pt x="1039" y="13408"/>
                    <a:pt x="1042" y="13249"/>
                    <a:pt x="1069" y="13172"/>
                  </a:cubicBezTo>
                  <a:cubicBezTo>
                    <a:pt x="1095" y="13103"/>
                    <a:pt x="1200" y="12965"/>
                    <a:pt x="1184" y="12897"/>
                  </a:cubicBezTo>
                  <a:cubicBezTo>
                    <a:pt x="1166" y="12827"/>
                    <a:pt x="952" y="12713"/>
                    <a:pt x="934" y="12643"/>
                  </a:cubicBezTo>
                  <a:cubicBezTo>
                    <a:pt x="915" y="12572"/>
                    <a:pt x="1013" y="12433"/>
                    <a:pt x="1048" y="12362"/>
                  </a:cubicBezTo>
                  <a:cubicBezTo>
                    <a:pt x="1070" y="12307"/>
                    <a:pt x="1096" y="12193"/>
                    <a:pt x="1157" y="12147"/>
                  </a:cubicBezTo>
                  <a:cubicBezTo>
                    <a:pt x="1204" y="12111"/>
                    <a:pt x="1402" y="12079"/>
                    <a:pt x="1427" y="12039"/>
                  </a:cubicBezTo>
                  <a:cubicBezTo>
                    <a:pt x="1463" y="11988"/>
                    <a:pt x="1312" y="11887"/>
                    <a:pt x="1318" y="11834"/>
                  </a:cubicBezTo>
                  <a:cubicBezTo>
                    <a:pt x="1324" y="11781"/>
                    <a:pt x="1489" y="11691"/>
                    <a:pt x="1476" y="11639"/>
                  </a:cubicBezTo>
                  <a:cubicBezTo>
                    <a:pt x="1456" y="11587"/>
                    <a:pt x="1223" y="11525"/>
                    <a:pt x="1194" y="11472"/>
                  </a:cubicBezTo>
                  <a:cubicBezTo>
                    <a:pt x="1167" y="11427"/>
                    <a:pt x="1241" y="11335"/>
                    <a:pt x="1248" y="11288"/>
                  </a:cubicBezTo>
                  <a:cubicBezTo>
                    <a:pt x="1262" y="11210"/>
                    <a:pt x="1214" y="11047"/>
                    <a:pt x="1261" y="10970"/>
                  </a:cubicBezTo>
                  <a:cubicBezTo>
                    <a:pt x="1294" y="10912"/>
                    <a:pt x="1489" y="10819"/>
                    <a:pt x="1518" y="10761"/>
                  </a:cubicBezTo>
                  <a:cubicBezTo>
                    <a:pt x="1543" y="10709"/>
                    <a:pt x="1530" y="10602"/>
                    <a:pt x="1484" y="10555"/>
                  </a:cubicBezTo>
                  <a:cubicBezTo>
                    <a:pt x="1443" y="10516"/>
                    <a:pt x="1252" y="10477"/>
                    <a:pt x="1214" y="10437"/>
                  </a:cubicBezTo>
                  <a:cubicBezTo>
                    <a:pt x="1167" y="10386"/>
                    <a:pt x="1252" y="10268"/>
                    <a:pt x="1214" y="10215"/>
                  </a:cubicBezTo>
                  <a:cubicBezTo>
                    <a:pt x="1157" y="10134"/>
                    <a:pt x="861" y="10020"/>
                    <a:pt x="777" y="9945"/>
                  </a:cubicBezTo>
                  <a:cubicBezTo>
                    <a:pt x="726" y="9902"/>
                    <a:pt x="648" y="9806"/>
                    <a:pt x="632" y="9757"/>
                  </a:cubicBezTo>
                  <a:cubicBezTo>
                    <a:pt x="609" y="9690"/>
                    <a:pt x="716" y="9550"/>
                    <a:pt x="665" y="9486"/>
                  </a:cubicBezTo>
                  <a:cubicBezTo>
                    <a:pt x="625" y="9438"/>
                    <a:pt x="410" y="9384"/>
                    <a:pt x="348" y="9341"/>
                  </a:cubicBezTo>
                  <a:cubicBezTo>
                    <a:pt x="301" y="9305"/>
                    <a:pt x="191" y="9222"/>
                    <a:pt x="214" y="9179"/>
                  </a:cubicBezTo>
                  <a:cubicBezTo>
                    <a:pt x="241" y="9126"/>
                    <a:pt x="506" y="9085"/>
                    <a:pt x="564" y="9039"/>
                  </a:cubicBezTo>
                  <a:cubicBezTo>
                    <a:pt x="635" y="8981"/>
                    <a:pt x="599" y="8831"/>
                    <a:pt x="675" y="8775"/>
                  </a:cubicBezTo>
                  <a:cubicBezTo>
                    <a:pt x="732" y="8733"/>
                    <a:pt x="921" y="8680"/>
                    <a:pt x="1012" y="8656"/>
                  </a:cubicBezTo>
                  <a:cubicBezTo>
                    <a:pt x="1110" y="8631"/>
                    <a:pt x="1338" y="8610"/>
                    <a:pt x="1427" y="8580"/>
                  </a:cubicBezTo>
                  <a:cubicBezTo>
                    <a:pt x="1497" y="8558"/>
                    <a:pt x="1577" y="8476"/>
                    <a:pt x="1652" y="8460"/>
                  </a:cubicBezTo>
                  <a:cubicBezTo>
                    <a:pt x="1779" y="8439"/>
                    <a:pt x="2058" y="8512"/>
                    <a:pt x="2183" y="8488"/>
                  </a:cubicBezTo>
                  <a:cubicBezTo>
                    <a:pt x="2290" y="8469"/>
                    <a:pt x="2422" y="8367"/>
                    <a:pt x="2486" y="8321"/>
                  </a:cubicBezTo>
                  <a:cubicBezTo>
                    <a:pt x="2551" y="8275"/>
                    <a:pt x="2669" y="8176"/>
                    <a:pt x="2701" y="8121"/>
                  </a:cubicBezTo>
                  <a:cubicBezTo>
                    <a:pt x="2728" y="8070"/>
                    <a:pt x="2671" y="7961"/>
                    <a:pt x="2712" y="7911"/>
                  </a:cubicBezTo>
                  <a:cubicBezTo>
                    <a:pt x="2736" y="7875"/>
                    <a:pt x="2847" y="7814"/>
                    <a:pt x="2914" y="7792"/>
                  </a:cubicBezTo>
                  <a:cubicBezTo>
                    <a:pt x="2999" y="7765"/>
                    <a:pt x="3216" y="7757"/>
                    <a:pt x="3308" y="7734"/>
                  </a:cubicBezTo>
                  <a:cubicBezTo>
                    <a:pt x="3398" y="7710"/>
                    <a:pt x="3547" y="7643"/>
                    <a:pt x="3623" y="7609"/>
                  </a:cubicBezTo>
                  <a:cubicBezTo>
                    <a:pt x="3695" y="7575"/>
                    <a:pt x="3835" y="7504"/>
                    <a:pt x="3893" y="7463"/>
                  </a:cubicBezTo>
                  <a:cubicBezTo>
                    <a:pt x="3964" y="7412"/>
                    <a:pt x="4082" y="7301"/>
                    <a:pt x="4116" y="7243"/>
                  </a:cubicBezTo>
                  <a:cubicBezTo>
                    <a:pt x="4150" y="7185"/>
                    <a:pt x="4116" y="7057"/>
                    <a:pt x="4172" y="7005"/>
                  </a:cubicBezTo>
                  <a:cubicBezTo>
                    <a:pt x="4202" y="6978"/>
                    <a:pt x="4320" y="6946"/>
                    <a:pt x="4364" y="6924"/>
                  </a:cubicBezTo>
                  <a:cubicBezTo>
                    <a:pt x="4418" y="6896"/>
                    <a:pt x="4535" y="6840"/>
                    <a:pt x="4566" y="6805"/>
                  </a:cubicBezTo>
                  <a:cubicBezTo>
                    <a:pt x="4621" y="6742"/>
                    <a:pt x="4687" y="6599"/>
                    <a:pt x="4634" y="6535"/>
                  </a:cubicBezTo>
                  <a:cubicBezTo>
                    <a:pt x="4601" y="6495"/>
                    <a:pt x="4416" y="6461"/>
                    <a:pt x="4364" y="6427"/>
                  </a:cubicBezTo>
                  <a:cubicBezTo>
                    <a:pt x="4318" y="6399"/>
                    <a:pt x="4223" y="6333"/>
                    <a:pt x="4241" y="6298"/>
                  </a:cubicBezTo>
                  <a:cubicBezTo>
                    <a:pt x="4267" y="6247"/>
                    <a:pt x="4540" y="6216"/>
                    <a:pt x="4589" y="6168"/>
                  </a:cubicBezTo>
                  <a:cubicBezTo>
                    <a:pt x="4650" y="6108"/>
                    <a:pt x="4606" y="5965"/>
                    <a:pt x="4579" y="5899"/>
                  </a:cubicBezTo>
                  <a:cubicBezTo>
                    <a:pt x="4549" y="5831"/>
                    <a:pt x="4459" y="5696"/>
                    <a:pt x="4364" y="5645"/>
                  </a:cubicBezTo>
                  <a:cubicBezTo>
                    <a:pt x="4241" y="5580"/>
                    <a:pt x="3835" y="5548"/>
                    <a:pt x="3711" y="5483"/>
                  </a:cubicBezTo>
                  <a:cubicBezTo>
                    <a:pt x="3627" y="5438"/>
                    <a:pt x="3600" y="5305"/>
                    <a:pt x="3522" y="5257"/>
                  </a:cubicBezTo>
                  <a:cubicBezTo>
                    <a:pt x="3452" y="5215"/>
                    <a:pt x="3236" y="5171"/>
                    <a:pt x="3160" y="5132"/>
                  </a:cubicBezTo>
                  <a:cubicBezTo>
                    <a:pt x="3093" y="5099"/>
                    <a:pt x="2980" y="5021"/>
                    <a:pt x="2957" y="4976"/>
                  </a:cubicBezTo>
                  <a:cubicBezTo>
                    <a:pt x="2934" y="4923"/>
                    <a:pt x="2961" y="4808"/>
                    <a:pt x="3014" y="4761"/>
                  </a:cubicBezTo>
                  <a:cubicBezTo>
                    <a:pt x="3072" y="4707"/>
                    <a:pt x="3347" y="4656"/>
                    <a:pt x="3388" y="4598"/>
                  </a:cubicBezTo>
                  <a:cubicBezTo>
                    <a:pt x="3428" y="4537"/>
                    <a:pt x="3294" y="4409"/>
                    <a:pt x="3284" y="4344"/>
                  </a:cubicBezTo>
                  <a:cubicBezTo>
                    <a:pt x="3267" y="4228"/>
                    <a:pt x="3267" y="3988"/>
                    <a:pt x="3331" y="3875"/>
                  </a:cubicBezTo>
                  <a:cubicBezTo>
                    <a:pt x="3359" y="3822"/>
                    <a:pt x="3513" y="3734"/>
                    <a:pt x="3541" y="3681"/>
                  </a:cubicBezTo>
                  <a:cubicBezTo>
                    <a:pt x="3573" y="3625"/>
                    <a:pt x="3604" y="3502"/>
                    <a:pt x="3556" y="3449"/>
                  </a:cubicBezTo>
                  <a:cubicBezTo>
                    <a:pt x="3513" y="3406"/>
                    <a:pt x="3308" y="3365"/>
                    <a:pt x="3251" y="3325"/>
                  </a:cubicBezTo>
                  <a:cubicBezTo>
                    <a:pt x="3196" y="3286"/>
                    <a:pt x="3183" y="3186"/>
                    <a:pt x="3128" y="3147"/>
                  </a:cubicBezTo>
                  <a:cubicBezTo>
                    <a:pt x="3058" y="3098"/>
                    <a:pt x="2802" y="3046"/>
                    <a:pt x="2756" y="2990"/>
                  </a:cubicBezTo>
                  <a:cubicBezTo>
                    <a:pt x="2701" y="2922"/>
                    <a:pt x="2806" y="2762"/>
                    <a:pt x="2806" y="2762"/>
                  </a:cubicBezTo>
                  <a:cubicBezTo>
                    <a:pt x="2806" y="2762"/>
                    <a:pt x="3031" y="2640"/>
                    <a:pt x="3022" y="2589"/>
                  </a:cubicBezTo>
                  <a:cubicBezTo>
                    <a:pt x="3017" y="2559"/>
                    <a:pt x="2889" y="2525"/>
                    <a:pt x="2857" y="2499"/>
                  </a:cubicBezTo>
                  <a:cubicBezTo>
                    <a:pt x="2809" y="2460"/>
                    <a:pt x="2735" y="2372"/>
                    <a:pt x="2732" y="2327"/>
                  </a:cubicBezTo>
                  <a:cubicBezTo>
                    <a:pt x="2731" y="2265"/>
                    <a:pt x="2829" y="2148"/>
                    <a:pt x="2890" y="2095"/>
                  </a:cubicBezTo>
                  <a:cubicBezTo>
                    <a:pt x="2950" y="2043"/>
                    <a:pt x="3150" y="1968"/>
                    <a:pt x="3206" y="1916"/>
                  </a:cubicBezTo>
                  <a:cubicBezTo>
                    <a:pt x="3264" y="1862"/>
                    <a:pt x="3308" y="1696"/>
                    <a:pt x="3308" y="1679"/>
                  </a:cubicBezTo>
                  <a:cubicBezTo>
                    <a:pt x="3308" y="1663"/>
                    <a:pt x="3174" y="1540"/>
                    <a:pt x="3160" y="1490"/>
                  </a:cubicBezTo>
                  <a:cubicBezTo>
                    <a:pt x="3145" y="1434"/>
                    <a:pt x="3230" y="1320"/>
                    <a:pt x="3227" y="1264"/>
                  </a:cubicBezTo>
                  <a:cubicBezTo>
                    <a:pt x="3227" y="1218"/>
                    <a:pt x="3226" y="1118"/>
                    <a:pt x="3160" y="1085"/>
                  </a:cubicBezTo>
                  <a:cubicBezTo>
                    <a:pt x="3078" y="1045"/>
                    <a:pt x="2795" y="1071"/>
                    <a:pt x="2701" y="1037"/>
                  </a:cubicBezTo>
                  <a:cubicBezTo>
                    <a:pt x="2648" y="1019"/>
                    <a:pt x="2594" y="959"/>
                    <a:pt x="2577" y="929"/>
                  </a:cubicBezTo>
                  <a:cubicBezTo>
                    <a:pt x="2560" y="903"/>
                    <a:pt x="2519" y="842"/>
                    <a:pt x="2551" y="821"/>
                  </a:cubicBezTo>
                  <a:cubicBezTo>
                    <a:pt x="2618" y="784"/>
                    <a:pt x="2863" y="823"/>
                    <a:pt x="2957" y="805"/>
                  </a:cubicBezTo>
                  <a:cubicBezTo>
                    <a:pt x="3065" y="785"/>
                    <a:pt x="3236" y="708"/>
                    <a:pt x="3318" y="670"/>
                  </a:cubicBezTo>
                  <a:cubicBezTo>
                    <a:pt x="3385" y="638"/>
                    <a:pt x="3513" y="570"/>
                    <a:pt x="3556" y="531"/>
                  </a:cubicBezTo>
                  <a:cubicBezTo>
                    <a:pt x="3597" y="490"/>
                    <a:pt x="3600" y="396"/>
                    <a:pt x="3644" y="358"/>
                  </a:cubicBezTo>
                  <a:cubicBezTo>
                    <a:pt x="3679" y="326"/>
                    <a:pt x="3798" y="282"/>
                    <a:pt x="3846" y="255"/>
                  </a:cubicBezTo>
                  <a:cubicBezTo>
                    <a:pt x="3896" y="227"/>
                    <a:pt x="3964" y="146"/>
                    <a:pt x="4038" y="142"/>
                  </a:cubicBezTo>
                  <a:cubicBezTo>
                    <a:pt x="4146" y="134"/>
                    <a:pt x="4314" y="227"/>
                    <a:pt x="4388" y="266"/>
                  </a:cubicBezTo>
                  <a:cubicBezTo>
                    <a:pt x="4463" y="306"/>
                    <a:pt x="4539" y="417"/>
                    <a:pt x="4621" y="454"/>
                  </a:cubicBezTo>
                  <a:cubicBezTo>
                    <a:pt x="4698" y="489"/>
                    <a:pt x="4889" y="543"/>
                    <a:pt x="4994" y="546"/>
                  </a:cubicBezTo>
                  <a:cubicBezTo>
                    <a:pt x="5128" y="550"/>
                    <a:pt x="5364" y="458"/>
                    <a:pt x="5500" y="454"/>
                  </a:cubicBezTo>
                  <a:cubicBezTo>
                    <a:pt x="5576" y="452"/>
                    <a:pt x="5720" y="502"/>
                    <a:pt x="5791" y="492"/>
                  </a:cubicBezTo>
                  <a:cubicBezTo>
                    <a:pt x="5873" y="481"/>
                    <a:pt x="5993" y="411"/>
                    <a:pt x="6027" y="373"/>
                  </a:cubicBezTo>
                  <a:cubicBezTo>
                    <a:pt x="6087" y="307"/>
                    <a:pt x="6006" y="154"/>
                    <a:pt x="6061" y="87"/>
                  </a:cubicBezTo>
                  <a:cubicBezTo>
                    <a:pt x="6084" y="61"/>
                    <a:pt x="6183" y="28"/>
                    <a:pt x="6235" y="0"/>
                  </a:cubicBezTo>
                  <a:lnTo>
                    <a:pt x="9336" y="3762"/>
                  </a:lnTo>
                  <a:lnTo>
                    <a:pt x="15071" y="11511"/>
                  </a:lnTo>
                  <a:lnTo>
                    <a:pt x="16015" y="12686"/>
                  </a:lnTo>
                  <a:cubicBezTo>
                    <a:pt x="16015" y="12686"/>
                    <a:pt x="16276" y="12760"/>
                    <a:pt x="16330" y="12799"/>
                  </a:cubicBezTo>
                  <a:cubicBezTo>
                    <a:pt x="16409" y="12858"/>
                    <a:pt x="16429" y="13002"/>
                    <a:pt x="16465" y="13069"/>
                  </a:cubicBezTo>
                  <a:cubicBezTo>
                    <a:pt x="16505" y="13146"/>
                    <a:pt x="16610" y="13294"/>
                    <a:pt x="16633" y="13372"/>
                  </a:cubicBezTo>
                  <a:cubicBezTo>
                    <a:pt x="16655" y="13445"/>
                    <a:pt x="16634" y="13594"/>
                    <a:pt x="16645" y="13668"/>
                  </a:cubicBezTo>
                  <a:cubicBezTo>
                    <a:pt x="16655" y="13746"/>
                    <a:pt x="16677" y="13902"/>
                    <a:pt x="16722" y="13976"/>
                  </a:cubicBezTo>
                  <a:cubicBezTo>
                    <a:pt x="16772" y="14058"/>
                    <a:pt x="16912" y="14219"/>
                    <a:pt x="17027" y="14284"/>
                  </a:cubicBezTo>
                  <a:cubicBezTo>
                    <a:pt x="17099" y="14322"/>
                    <a:pt x="17283" y="14387"/>
                    <a:pt x="17385" y="14402"/>
                  </a:cubicBezTo>
                  <a:cubicBezTo>
                    <a:pt x="17483" y="14416"/>
                    <a:pt x="17702" y="14380"/>
                    <a:pt x="17791" y="14402"/>
                  </a:cubicBezTo>
                  <a:cubicBezTo>
                    <a:pt x="17943" y="14440"/>
                    <a:pt x="18057" y="14618"/>
                    <a:pt x="18185" y="14672"/>
                  </a:cubicBezTo>
                  <a:cubicBezTo>
                    <a:pt x="18300" y="14720"/>
                    <a:pt x="18583" y="14780"/>
                    <a:pt x="18725" y="14806"/>
                  </a:cubicBezTo>
                  <a:cubicBezTo>
                    <a:pt x="18919" y="14843"/>
                    <a:pt x="19523" y="14914"/>
                    <a:pt x="19523" y="14914"/>
                  </a:cubicBezTo>
                  <a:lnTo>
                    <a:pt x="19735" y="15746"/>
                  </a:lnTo>
                  <a:lnTo>
                    <a:pt x="20872" y="16027"/>
                  </a:lnTo>
                  <a:cubicBezTo>
                    <a:pt x="20872" y="16027"/>
                    <a:pt x="21592" y="16027"/>
                    <a:pt x="21592" y="1602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0" name="Shape 4669"/>
            <p:cNvSpPr/>
            <p:nvPr/>
          </p:nvSpPr>
          <p:spPr>
            <a:xfrm>
              <a:off x="9872035" y="667340"/>
              <a:ext cx="341069" cy="711140"/>
            </a:xfrm>
            <a:custGeom>
              <a:avLst/>
              <a:gdLst/>
              <a:ahLst/>
              <a:cxnLst>
                <a:cxn ang="0">
                  <a:pos x="wd2" y="hd2"/>
                </a:cxn>
                <a:cxn ang="5400000">
                  <a:pos x="wd2" y="hd2"/>
                </a:cxn>
                <a:cxn ang="10800000">
                  <a:pos x="wd2" y="hd2"/>
                </a:cxn>
                <a:cxn ang="16200000">
                  <a:pos x="wd2" y="hd2"/>
                </a:cxn>
              </a:cxnLst>
              <a:rect l="0" t="0" r="r" b="b"/>
              <a:pathLst>
                <a:path w="21592" h="21600" extrusionOk="0">
                  <a:moveTo>
                    <a:pt x="21592" y="16027"/>
                  </a:moveTo>
                  <a:lnTo>
                    <a:pt x="21592" y="16351"/>
                  </a:lnTo>
                  <a:cubicBezTo>
                    <a:pt x="21549" y="16382"/>
                    <a:pt x="21501" y="16414"/>
                    <a:pt x="21488" y="16438"/>
                  </a:cubicBezTo>
                  <a:cubicBezTo>
                    <a:pt x="21433" y="16522"/>
                    <a:pt x="21448" y="16703"/>
                    <a:pt x="21434" y="16791"/>
                  </a:cubicBezTo>
                  <a:cubicBezTo>
                    <a:pt x="21424" y="16859"/>
                    <a:pt x="21433" y="16996"/>
                    <a:pt x="21391" y="17060"/>
                  </a:cubicBezTo>
                  <a:cubicBezTo>
                    <a:pt x="21337" y="17141"/>
                    <a:pt x="21060" y="17270"/>
                    <a:pt x="21031" y="17355"/>
                  </a:cubicBezTo>
                  <a:cubicBezTo>
                    <a:pt x="20999" y="17445"/>
                    <a:pt x="21110" y="17626"/>
                    <a:pt x="21172" y="17711"/>
                  </a:cubicBezTo>
                  <a:cubicBezTo>
                    <a:pt x="21182" y="17724"/>
                    <a:pt x="21194" y="17737"/>
                    <a:pt x="21211" y="17752"/>
                  </a:cubicBezTo>
                  <a:cubicBezTo>
                    <a:pt x="21162" y="17782"/>
                    <a:pt x="21113" y="17812"/>
                    <a:pt x="21076" y="17823"/>
                  </a:cubicBezTo>
                  <a:cubicBezTo>
                    <a:pt x="21010" y="17841"/>
                    <a:pt x="20849" y="17848"/>
                    <a:pt x="20773" y="17844"/>
                  </a:cubicBezTo>
                  <a:cubicBezTo>
                    <a:pt x="20659" y="17841"/>
                    <a:pt x="20457" y="17784"/>
                    <a:pt x="20344" y="17780"/>
                  </a:cubicBezTo>
                  <a:cubicBezTo>
                    <a:pt x="20233" y="17776"/>
                    <a:pt x="19989" y="17776"/>
                    <a:pt x="19906" y="17812"/>
                  </a:cubicBezTo>
                  <a:cubicBezTo>
                    <a:pt x="19846" y="17838"/>
                    <a:pt x="19873" y="17927"/>
                    <a:pt x="19826" y="17958"/>
                  </a:cubicBezTo>
                  <a:cubicBezTo>
                    <a:pt x="19727" y="18027"/>
                    <a:pt x="19400" y="18105"/>
                    <a:pt x="19255" y="18152"/>
                  </a:cubicBezTo>
                  <a:cubicBezTo>
                    <a:pt x="19146" y="18186"/>
                    <a:pt x="18879" y="18227"/>
                    <a:pt x="18814" y="18281"/>
                  </a:cubicBezTo>
                  <a:cubicBezTo>
                    <a:pt x="18742" y="18341"/>
                    <a:pt x="18856" y="18495"/>
                    <a:pt x="18792" y="18556"/>
                  </a:cubicBezTo>
                  <a:cubicBezTo>
                    <a:pt x="18751" y="18598"/>
                    <a:pt x="18587" y="18657"/>
                    <a:pt x="18501" y="18676"/>
                  </a:cubicBezTo>
                  <a:cubicBezTo>
                    <a:pt x="18357" y="18706"/>
                    <a:pt x="18020" y="18683"/>
                    <a:pt x="17882" y="18719"/>
                  </a:cubicBezTo>
                  <a:cubicBezTo>
                    <a:pt x="17769" y="18748"/>
                    <a:pt x="17592" y="18846"/>
                    <a:pt x="17545" y="18902"/>
                  </a:cubicBezTo>
                  <a:cubicBezTo>
                    <a:pt x="17510" y="18941"/>
                    <a:pt x="17495" y="19029"/>
                    <a:pt x="17522" y="19070"/>
                  </a:cubicBezTo>
                  <a:cubicBezTo>
                    <a:pt x="17545" y="19104"/>
                    <a:pt x="17690" y="19148"/>
                    <a:pt x="17712" y="19183"/>
                  </a:cubicBezTo>
                  <a:cubicBezTo>
                    <a:pt x="17744" y="19231"/>
                    <a:pt x="17738" y="19345"/>
                    <a:pt x="17670" y="19382"/>
                  </a:cubicBezTo>
                  <a:cubicBezTo>
                    <a:pt x="17559" y="19442"/>
                    <a:pt x="17121" y="19390"/>
                    <a:pt x="17017" y="19452"/>
                  </a:cubicBezTo>
                  <a:cubicBezTo>
                    <a:pt x="16956" y="19487"/>
                    <a:pt x="17049" y="19593"/>
                    <a:pt x="17017" y="19636"/>
                  </a:cubicBezTo>
                  <a:cubicBezTo>
                    <a:pt x="16958" y="19704"/>
                    <a:pt x="16600" y="19852"/>
                    <a:pt x="16600" y="19852"/>
                  </a:cubicBezTo>
                  <a:lnTo>
                    <a:pt x="3149" y="21577"/>
                  </a:lnTo>
                  <a:lnTo>
                    <a:pt x="2985" y="21600"/>
                  </a:lnTo>
                  <a:cubicBezTo>
                    <a:pt x="2961" y="21529"/>
                    <a:pt x="2924" y="21446"/>
                    <a:pt x="2869" y="21416"/>
                  </a:cubicBezTo>
                  <a:cubicBezTo>
                    <a:pt x="2796" y="21377"/>
                    <a:pt x="2547" y="21383"/>
                    <a:pt x="2463" y="21352"/>
                  </a:cubicBezTo>
                  <a:cubicBezTo>
                    <a:pt x="2381" y="21321"/>
                    <a:pt x="2311" y="21215"/>
                    <a:pt x="2228" y="21184"/>
                  </a:cubicBezTo>
                  <a:cubicBezTo>
                    <a:pt x="2147" y="21154"/>
                    <a:pt x="1917" y="21149"/>
                    <a:pt x="1843" y="21114"/>
                  </a:cubicBezTo>
                  <a:cubicBezTo>
                    <a:pt x="1775" y="21080"/>
                    <a:pt x="1766" y="20975"/>
                    <a:pt x="1709" y="20936"/>
                  </a:cubicBezTo>
                  <a:cubicBezTo>
                    <a:pt x="1666" y="20907"/>
                    <a:pt x="1528" y="20872"/>
                    <a:pt x="1484" y="20844"/>
                  </a:cubicBezTo>
                  <a:cubicBezTo>
                    <a:pt x="1423" y="20805"/>
                    <a:pt x="1318" y="20715"/>
                    <a:pt x="1318" y="20667"/>
                  </a:cubicBezTo>
                  <a:cubicBezTo>
                    <a:pt x="1315" y="20596"/>
                    <a:pt x="1513" y="20476"/>
                    <a:pt x="1543" y="20408"/>
                  </a:cubicBezTo>
                  <a:cubicBezTo>
                    <a:pt x="1561" y="20360"/>
                    <a:pt x="1571" y="20263"/>
                    <a:pt x="1543" y="20218"/>
                  </a:cubicBezTo>
                  <a:cubicBezTo>
                    <a:pt x="1510" y="20173"/>
                    <a:pt x="1322" y="20114"/>
                    <a:pt x="1305" y="20068"/>
                  </a:cubicBezTo>
                  <a:cubicBezTo>
                    <a:pt x="1289" y="20020"/>
                    <a:pt x="1366" y="19922"/>
                    <a:pt x="1427" y="19885"/>
                  </a:cubicBezTo>
                  <a:cubicBezTo>
                    <a:pt x="1517" y="19829"/>
                    <a:pt x="1836" y="19796"/>
                    <a:pt x="1913" y="19739"/>
                  </a:cubicBezTo>
                  <a:cubicBezTo>
                    <a:pt x="1994" y="19677"/>
                    <a:pt x="2029" y="19515"/>
                    <a:pt x="1979" y="19446"/>
                  </a:cubicBezTo>
                  <a:cubicBezTo>
                    <a:pt x="1944" y="19398"/>
                    <a:pt x="1739" y="19343"/>
                    <a:pt x="1676" y="19302"/>
                  </a:cubicBezTo>
                  <a:cubicBezTo>
                    <a:pt x="1625" y="19267"/>
                    <a:pt x="1513" y="19192"/>
                    <a:pt x="1518" y="19150"/>
                  </a:cubicBezTo>
                  <a:cubicBezTo>
                    <a:pt x="1527" y="19093"/>
                    <a:pt x="1743" y="19014"/>
                    <a:pt x="1779" y="18960"/>
                  </a:cubicBezTo>
                  <a:cubicBezTo>
                    <a:pt x="1806" y="18915"/>
                    <a:pt x="1804" y="18814"/>
                    <a:pt x="1779" y="18768"/>
                  </a:cubicBezTo>
                  <a:cubicBezTo>
                    <a:pt x="1739" y="18699"/>
                    <a:pt x="1567" y="18582"/>
                    <a:pt x="1484" y="18524"/>
                  </a:cubicBezTo>
                  <a:cubicBezTo>
                    <a:pt x="1427" y="18484"/>
                    <a:pt x="1264" y="18418"/>
                    <a:pt x="1227" y="18373"/>
                  </a:cubicBezTo>
                  <a:cubicBezTo>
                    <a:pt x="1190" y="18328"/>
                    <a:pt x="1204" y="18227"/>
                    <a:pt x="1194" y="18179"/>
                  </a:cubicBezTo>
                  <a:cubicBezTo>
                    <a:pt x="1166" y="18069"/>
                    <a:pt x="1109" y="17848"/>
                    <a:pt x="1048" y="17741"/>
                  </a:cubicBezTo>
                  <a:cubicBezTo>
                    <a:pt x="1019" y="17696"/>
                    <a:pt x="881" y="17612"/>
                    <a:pt x="887" y="17564"/>
                  </a:cubicBezTo>
                  <a:cubicBezTo>
                    <a:pt x="895" y="17525"/>
                    <a:pt x="1032" y="17466"/>
                    <a:pt x="1058" y="17429"/>
                  </a:cubicBezTo>
                  <a:cubicBezTo>
                    <a:pt x="1105" y="17361"/>
                    <a:pt x="1141" y="17212"/>
                    <a:pt x="1113" y="17143"/>
                  </a:cubicBezTo>
                  <a:cubicBezTo>
                    <a:pt x="1095" y="17094"/>
                    <a:pt x="951" y="17012"/>
                    <a:pt x="924" y="16965"/>
                  </a:cubicBezTo>
                  <a:cubicBezTo>
                    <a:pt x="894" y="16915"/>
                    <a:pt x="938" y="16802"/>
                    <a:pt x="887" y="16754"/>
                  </a:cubicBezTo>
                  <a:cubicBezTo>
                    <a:pt x="853" y="16720"/>
                    <a:pt x="669" y="16689"/>
                    <a:pt x="644" y="16652"/>
                  </a:cubicBezTo>
                  <a:cubicBezTo>
                    <a:pt x="604" y="16602"/>
                    <a:pt x="736" y="16494"/>
                    <a:pt x="709" y="16442"/>
                  </a:cubicBezTo>
                  <a:cubicBezTo>
                    <a:pt x="682" y="16392"/>
                    <a:pt x="473" y="16328"/>
                    <a:pt x="450" y="16280"/>
                  </a:cubicBezTo>
                  <a:cubicBezTo>
                    <a:pt x="410" y="16197"/>
                    <a:pt x="604" y="16031"/>
                    <a:pt x="595" y="15946"/>
                  </a:cubicBezTo>
                  <a:cubicBezTo>
                    <a:pt x="590" y="15878"/>
                    <a:pt x="504" y="15747"/>
                    <a:pt x="439" y="15687"/>
                  </a:cubicBezTo>
                  <a:cubicBezTo>
                    <a:pt x="405" y="15655"/>
                    <a:pt x="285" y="15606"/>
                    <a:pt x="258" y="15573"/>
                  </a:cubicBezTo>
                  <a:cubicBezTo>
                    <a:pt x="214" y="15511"/>
                    <a:pt x="275" y="15376"/>
                    <a:pt x="237" y="15314"/>
                  </a:cubicBezTo>
                  <a:cubicBezTo>
                    <a:pt x="204" y="15258"/>
                    <a:pt x="-8" y="15167"/>
                    <a:pt x="1" y="15109"/>
                  </a:cubicBezTo>
                  <a:cubicBezTo>
                    <a:pt x="9" y="15030"/>
                    <a:pt x="314" y="14924"/>
                    <a:pt x="373" y="14850"/>
                  </a:cubicBezTo>
                  <a:cubicBezTo>
                    <a:pt x="416" y="14792"/>
                    <a:pt x="403" y="14663"/>
                    <a:pt x="429" y="14602"/>
                  </a:cubicBezTo>
                  <a:cubicBezTo>
                    <a:pt x="447" y="14551"/>
                    <a:pt x="551" y="14453"/>
                    <a:pt x="551" y="14402"/>
                  </a:cubicBezTo>
                  <a:cubicBezTo>
                    <a:pt x="551" y="14326"/>
                    <a:pt x="382" y="14187"/>
                    <a:pt x="362" y="14111"/>
                  </a:cubicBezTo>
                  <a:cubicBezTo>
                    <a:pt x="339" y="14042"/>
                    <a:pt x="328" y="13896"/>
                    <a:pt x="373" y="13831"/>
                  </a:cubicBezTo>
                  <a:cubicBezTo>
                    <a:pt x="400" y="13787"/>
                    <a:pt x="524" y="13715"/>
                    <a:pt x="585" y="13680"/>
                  </a:cubicBezTo>
                  <a:cubicBezTo>
                    <a:pt x="672" y="13627"/>
                    <a:pt x="905" y="13541"/>
                    <a:pt x="968" y="13480"/>
                  </a:cubicBezTo>
                  <a:cubicBezTo>
                    <a:pt x="1039" y="13408"/>
                    <a:pt x="1042" y="13249"/>
                    <a:pt x="1069" y="13172"/>
                  </a:cubicBezTo>
                  <a:cubicBezTo>
                    <a:pt x="1095" y="13103"/>
                    <a:pt x="1200" y="12966"/>
                    <a:pt x="1184" y="12897"/>
                  </a:cubicBezTo>
                  <a:cubicBezTo>
                    <a:pt x="1166" y="12827"/>
                    <a:pt x="952" y="12713"/>
                    <a:pt x="934" y="12643"/>
                  </a:cubicBezTo>
                  <a:cubicBezTo>
                    <a:pt x="915" y="12572"/>
                    <a:pt x="1013" y="12433"/>
                    <a:pt x="1048" y="12362"/>
                  </a:cubicBezTo>
                  <a:cubicBezTo>
                    <a:pt x="1070" y="12308"/>
                    <a:pt x="1096" y="12194"/>
                    <a:pt x="1157" y="12147"/>
                  </a:cubicBezTo>
                  <a:cubicBezTo>
                    <a:pt x="1204" y="12111"/>
                    <a:pt x="1402" y="12079"/>
                    <a:pt x="1427" y="12039"/>
                  </a:cubicBezTo>
                  <a:cubicBezTo>
                    <a:pt x="1463" y="11988"/>
                    <a:pt x="1312" y="11887"/>
                    <a:pt x="1318" y="11834"/>
                  </a:cubicBezTo>
                  <a:cubicBezTo>
                    <a:pt x="1324" y="11781"/>
                    <a:pt x="1489" y="11691"/>
                    <a:pt x="1476" y="11639"/>
                  </a:cubicBezTo>
                  <a:cubicBezTo>
                    <a:pt x="1456" y="11587"/>
                    <a:pt x="1223" y="11525"/>
                    <a:pt x="1194" y="11472"/>
                  </a:cubicBezTo>
                  <a:cubicBezTo>
                    <a:pt x="1167" y="11427"/>
                    <a:pt x="1241" y="11335"/>
                    <a:pt x="1248" y="11288"/>
                  </a:cubicBezTo>
                  <a:cubicBezTo>
                    <a:pt x="1262" y="11210"/>
                    <a:pt x="1214" y="11047"/>
                    <a:pt x="1261" y="10970"/>
                  </a:cubicBezTo>
                  <a:cubicBezTo>
                    <a:pt x="1294" y="10912"/>
                    <a:pt x="1489" y="10819"/>
                    <a:pt x="1518" y="10761"/>
                  </a:cubicBezTo>
                  <a:cubicBezTo>
                    <a:pt x="1543" y="10709"/>
                    <a:pt x="1530" y="10602"/>
                    <a:pt x="1484" y="10555"/>
                  </a:cubicBezTo>
                  <a:cubicBezTo>
                    <a:pt x="1443" y="10516"/>
                    <a:pt x="1252" y="10477"/>
                    <a:pt x="1214" y="10437"/>
                  </a:cubicBezTo>
                  <a:cubicBezTo>
                    <a:pt x="1167" y="10386"/>
                    <a:pt x="1252" y="10268"/>
                    <a:pt x="1214" y="10215"/>
                  </a:cubicBezTo>
                  <a:cubicBezTo>
                    <a:pt x="1157" y="10134"/>
                    <a:pt x="861" y="10020"/>
                    <a:pt x="777" y="9945"/>
                  </a:cubicBezTo>
                  <a:cubicBezTo>
                    <a:pt x="726" y="9902"/>
                    <a:pt x="648" y="9806"/>
                    <a:pt x="632" y="9757"/>
                  </a:cubicBezTo>
                  <a:cubicBezTo>
                    <a:pt x="609" y="9690"/>
                    <a:pt x="716" y="9550"/>
                    <a:pt x="665" y="9486"/>
                  </a:cubicBezTo>
                  <a:cubicBezTo>
                    <a:pt x="625" y="9438"/>
                    <a:pt x="410" y="9384"/>
                    <a:pt x="348" y="9341"/>
                  </a:cubicBezTo>
                  <a:cubicBezTo>
                    <a:pt x="301" y="9305"/>
                    <a:pt x="191" y="9222"/>
                    <a:pt x="214" y="9179"/>
                  </a:cubicBezTo>
                  <a:cubicBezTo>
                    <a:pt x="241" y="9126"/>
                    <a:pt x="506" y="9085"/>
                    <a:pt x="564" y="9039"/>
                  </a:cubicBezTo>
                  <a:cubicBezTo>
                    <a:pt x="635" y="8981"/>
                    <a:pt x="599" y="8831"/>
                    <a:pt x="675" y="8775"/>
                  </a:cubicBezTo>
                  <a:cubicBezTo>
                    <a:pt x="732" y="8733"/>
                    <a:pt x="921" y="8680"/>
                    <a:pt x="1012" y="8656"/>
                  </a:cubicBezTo>
                  <a:cubicBezTo>
                    <a:pt x="1110" y="8631"/>
                    <a:pt x="1338" y="8610"/>
                    <a:pt x="1427" y="8580"/>
                  </a:cubicBezTo>
                  <a:cubicBezTo>
                    <a:pt x="1497" y="8558"/>
                    <a:pt x="1577" y="8476"/>
                    <a:pt x="1652" y="8461"/>
                  </a:cubicBezTo>
                  <a:cubicBezTo>
                    <a:pt x="1779" y="8439"/>
                    <a:pt x="2059" y="8512"/>
                    <a:pt x="2183" y="8488"/>
                  </a:cubicBezTo>
                  <a:cubicBezTo>
                    <a:pt x="2290" y="8469"/>
                    <a:pt x="2422" y="8367"/>
                    <a:pt x="2486" y="8321"/>
                  </a:cubicBezTo>
                  <a:cubicBezTo>
                    <a:pt x="2551" y="8275"/>
                    <a:pt x="2669" y="8176"/>
                    <a:pt x="2702" y="8121"/>
                  </a:cubicBezTo>
                  <a:cubicBezTo>
                    <a:pt x="2728" y="8070"/>
                    <a:pt x="2671" y="7961"/>
                    <a:pt x="2712" y="7911"/>
                  </a:cubicBezTo>
                  <a:cubicBezTo>
                    <a:pt x="2736" y="7875"/>
                    <a:pt x="2847" y="7814"/>
                    <a:pt x="2914" y="7792"/>
                  </a:cubicBezTo>
                  <a:cubicBezTo>
                    <a:pt x="2999" y="7765"/>
                    <a:pt x="3216" y="7757"/>
                    <a:pt x="3308" y="7734"/>
                  </a:cubicBezTo>
                  <a:cubicBezTo>
                    <a:pt x="3398" y="7710"/>
                    <a:pt x="3547" y="7643"/>
                    <a:pt x="3623" y="7609"/>
                  </a:cubicBezTo>
                  <a:cubicBezTo>
                    <a:pt x="3695" y="7575"/>
                    <a:pt x="3835" y="7504"/>
                    <a:pt x="3893" y="7463"/>
                  </a:cubicBezTo>
                  <a:cubicBezTo>
                    <a:pt x="3964" y="7412"/>
                    <a:pt x="4082" y="7301"/>
                    <a:pt x="4116" y="7243"/>
                  </a:cubicBezTo>
                  <a:cubicBezTo>
                    <a:pt x="4150" y="7185"/>
                    <a:pt x="4116" y="7057"/>
                    <a:pt x="4172" y="7005"/>
                  </a:cubicBezTo>
                  <a:cubicBezTo>
                    <a:pt x="4202" y="6978"/>
                    <a:pt x="4320" y="6946"/>
                    <a:pt x="4364" y="6924"/>
                  </a:cubicBezTo>
                  <a:cubicBezTo>
                    <a:pt x="4418" y="6896"/>
                    <a:pt x="4535" y="6840"/>
                    <a:pt x="4566" y="6805"/>
                  </a:cubicBezTo>
                  <a:cubicBezTo>
                    <a:pt x="4621" y="6742"/>
                    <a:pt x="4687" y="6599"/>
                    <a:pt x="4634" y="6535"/>
                  </a:cubicBezTo>
                  <a:cubicBezTo>
                    <a:pt x="4601" y="6495"/>
                    <a:pt x="4416" y="6461"/>
                    <a:pt x="4364" y="6427"/>
                  </a:cubicBezTo>
                  <a:cubicBezTo>
                    <a:pt x="4318" y="6399"/>
                    <a:pt x="4223" y="6333"/>
                    <a:pt x="4241" y="6298"/>
                  </a:cubicBezTo>
                  <a:cubicBezTo>
                    <a:pt x="4267" y="6247"/>
                    <a:pt x="4540" y="6216"/>
                    <a:pt x="4589" y="6168"/>
                  </a:cubicBezTo>
                  <a:cubicBezTo>
                    <a:pt x="4650" y="6108"/>
                    <a:pt x="4606" y="5965"/>
                    <a:pt x="4579" y="5899"/>
                  </a:cubicBezTo>
                  <a:cubicBezTo>
                    <a:pt x="4549" y="5831"/>
                    <a:pt x="4459" y="5696"/>
                    <a:pt x="4364" y="5645"/>
                  </a:cubicBezTo>
                  <a:cubicBezTo>
                    <a:pt x="4241" y="5580"/>
                    <a:pt x="3835" y="5548"/>
                    <a:pt x="3711" y="5483"/>
                  </a:cubicBezTo>
                  <a:cubicBezTo>
                    <a:pt x="3627" y="5438"/>
                    <a:pt x="3600" y="5305"/>
                    <a:pt x="3522" y="5257"/>
                  </a:cubicBezTo>
                  <a:cubicBezTo>
                    <a:pt x="3452" y="5215"/>
                    <a:pt x="3236" y="5171"/>
                    <a:pt x="3160" y="5132"/>
                  </a:cubicBezTo>
                  <a:cubicBezTo>
                    <a:pt x="3093" y="5099"/>
                    <a:pt x="2980" y="5021"/>
                    <a:pt x="2957" y="4976"/>
                  </a:cubicBezTo>
                  <a:cubicBezTo>
                    <a:pt x="2934" y="4923"/>
                    <a:pt x="2961" y="4808"/>
                    <a:pt x="3015" y="4761"/>
                  </a:cubicBezTo>
                  <a:cubicBezTo>
                    <a:pt x="3072" y="4707"/>
                    <a:pt x="3347" y="4656"/>
                    <a:pt x="3388" y="4598"/>
                  </a:cubicBezTo>
                  <a:cubicBezTo>
                    <a:pt x="3429" y="4537"/>
                    <a:pt x="3294" y="4409"/>
                    <a:pt x="3284" y="4344"/>
                  </a:cubicBezTo>
                  <a:cubicBezTo>
                    <a:pt x="3267" y="4228"/>
                    <a:pt x="3267" y="3988"/>
                    <a:pt x="3331" y="3875"/>
                  </a:cubicBezTo>
                  <a:cubicBezTo>
                    <a:pt x="3359" y="3822"/>
                    <a:pt x="3513" y="3734"/>
                    <a:pt x="3541" y="3681"/>
                  </a:cubicBezTo>
                  <a:cubicBezTo>
                    <a:pt x="3573" y="3625"/>
                    <a:pt x="3604" y="3502"/>
                    <a:pt x="3556" y="3449"/>
                  </a:cubicBezTo>
                  <a:cubicBezTo>
                    <a:pt x="3513" y="3406"/>
                    <a:pt x="3308" y="3365"/>
                    <a:pt x="3251" y="3325"/>
                  </a:cubicBezTo>
                  <a:cubicBezTo>
                    <a:pt x="3196" y="3286"/>
                    <a:pt x="3183" y="3186"/>
                    <a:pt x="3128" y="3147"/>
                  </a:cubicBezTo>
                  <a:cubicBezTo>
                    <a:pt x="3058" y="3098"/>
                    <a:pt x="2802" y="3046"/>
                    <a:pt x="2756" y="2990"/>
                  </a:cubicBezTo>
                  <a:cubicBezTo>
                    <a:pt x="2702" y="2922"/>
                    <a:pt x="2806" y="2762"/>
                    <a:pt x="2806" y="2762"/>
                  </a:cubicBezTo>
                  <a:cubicBezTo>
                    <a:pt x="2806" y="2762"/>
                    <a:pt x="3031" y="2640"/>
                    <a:pt x="3022" y="2589"/>
                  </a:cubicBezTo>
                  <a:cubicBezTo>
                    <a:pt x="3017" y="2559"/>
                    <a:pt x="2889" y="2525"/>
                    <a:pt x="2857" y="2499"/>
                  </a:cubicBezTo>
                  <a:cubicBezTo>
                    <a:pt x="2809" y="2460"/>
                    <a:pt x="2735" y="2372"/>
                    <a:pt x="2732" y="2327"/>
                  </a:cubicBezTo>
                  <a:cubicBezTo>
                    <a:pt x="2731" y="2265"/>
                    <a:pt x="2829" y="2148"/>
                    <a:pt x="2890" y="2095"/>
                  </a:cubicBezTo>
                  <a:cubicBezTo>
                    <a:pt x="2950" y="2043"/>
                    <a:pt x="3150" y="1968"/>
                    <a:pt x="3207" y="1916"/>
                  </a:cubicBezTo>
                  <a:cubicBezTo>
                    <a:pt x="3264" y="1862"/>
                    <a:pt x="3308" y="1696"/>
                    <a:pt x="3308" y="1679"/>
                  </a:cubicBezTo>
                  <a:cubicBezTo>
                    <a:pt x="3308" y="1663"/>
                    <a:pt x="3174" y="1540"/>
                    <a:pt x="3160" y="1490"/>
                  </a:cubicBezTo>
                  <a:cubicBezTo>
                    <a:pt x="3145" y="1434"/>
                    <a:pt x="3230" y="1320"/>
                    <a:pt x="3227" y="1264"/>
                  </a:cubicBezTo>
                  <a:cubicBezTo>
                    <a:pt x="3227" y="1218"/>
                    <a:pt x="3226" y="1118"/>
                    <a:pt x="3160" y="1085"/>
                  </a:cubicBezTo>
                  <a:cubicBezTo>
                    <a:pt x="3078" y="1045"/>
                    <a:pt x="2795" y="1071"/>
                    <a:pt x="2702" y="1037"/>
                  </a:cubicBezTo>
                  <a:cubicBezTo>
                    <a:pt x="2648" y="1019"/>
                    <a:pt x="2594" y="959"/>
                    <a:pt x="2577" y="929"/>
                  </a:cubicBezTo>
                  <a:cubicBezTo>
                    <a:pt x="2560" y="903"/>
                    <a:pt x="2519" y="842"/>
                    <a:pt x="2551" y="821"/>
                  </a:cubicBezTo>
                  <a:cubicBezTo>
                    <a:pt x="2618" y="784"/>
                    <a:pt x="2863" y="823"/>
                    <a:pt x="2957" y="805"/>
                  </a:cubicBezTo>
                  <a:cubicBezTo>
                    <a:pt x="3065" y="785"/>
                    <a:pt x="3236" y="708"/>
                    <a:pt x="3318" y="670"/>
                  </a:cubicBezTo>
                  <a:cubicBezTo>
                    <a:pt x="3385" y="638"/>
                    <a:pt x="3513" y="570"/>
                    <a:pt x="3556" y="531"/>
                  </a:cubicBezTo>
                  <a:cubicBezTo>
                    <a:pt x="3597" y="490"/>
                    <a:pt x="3600" y="396"/>
                    <a:pt x="3644" y="358"/>
                  </a:cubicBezTo>
                  <a:cubicBezTo>
                    <a:pt x="3679" y="326"/>
                    <a:pt x="3798" y="282"/>
                    <a:pt x="3846" y="255"/>
                  </a:cubicBezTo>
                  <a:cubicBezTo>
                    <a:pt x="3896" y="227"/>
                    <a:pt x="3964" y="146"/>
                    <a:pt x="4038" y="142"/>
                  </a:cubicBezTo>
                  <a:cubicBezTo>
                    <a:pt x="4146" y="134"/>
                    <a:pt x="4314" y="227"/>
                    <a:pt x="4388" y="266"/>
                  </a:cubicBezTo>
                  <a:cubicBezTo>
                    <a:pt x="4463" y="306"/>
                    <a:pt x="4539" y="417"/>
                    <a:pt x="4621" y="454"/>
                  </a:cubicBezTo>
                  <a:cubicBezTo>
                    <a:pt x="4698" y="489"/>
                    <a:pt x="4889" y="543"/>
                    <a:pt x="4994" y="546"/>
                  </a:cubicBezTo>
                  <a:cubicBezTo>
                    <a:pt x="5128" y="550"/>
                    <a:pt x="5364" y="458"/>
                    <a:pt x="5500" y="454"/>
                  </a:cubicBezTo>
                  <a:cubicBezTo>
                    <a:pt x="5576" y="452"/>
                    <a:pt x="5720" y="502"/>
                    <a:pt x="5791" y="492"/>
                  </a:cubicBezTo>
                  <a:cubicBezTo>
                    <a:pt x="5873" y="481"/>
                    <a:pt x="5993" y="411"/>
                    <a:pt x="6027" y="373"/>
                  </a:cubicBezTo>
                  <a:cubicBezTo>
                    <a:pt x="6087" y="307"/>
                    <a:pt x="6006" y="154"/>
                    <a:pt x="6061" y="87"/>
                  </a:cubicBezTo>
                  <a:cubicBezTo>
                    <a:pt x="6084" y="61"/>
                    <a:pt x="6183" y="28"/>
                    <a:pt x="6235" y="0"/>
                  </a:cubicBezTo>
                  <a:lnTo>
                    <a:pt x="9336" y="3762"/>
                  </a:lnTo>
                  <a:lnTo>
                    <a:pt x="15071" y="11511"/>
                  </a:lnTo>
                  <a:lnTo>
                    <a:pt x="16015" y="12686"/>
                  </a:lnTo>
                  <a:cubicBezTo>
                    <a:pt x="16015" y="12686"/>
                    <a:pt x="16276" y="12760"/>
                    <a:pt x="16330" y="12799"/>
                  </a:cubicBezTo>
                  <a:cubicBezTo>
                    <a:pt x="16409" y="12858"/>
                    <a:pt x="16429" y="13002"/>
                    <a:pt x="16465" y="13069"/>
                  </a:cubicBezTo>
                  <a:cubicBezTo>
                    <a:pt x="16505" y="13146"/>
                    <a:pt x="16610" y="13294"/>
                    <a:pt x="16633" y="13372"/>
                  </a:cubicBezTo>
                  <a:cubicBezTo>
                    <a:pt x="16655" y="13445"/>
                    <a:pt x="16634" y="13594"/>
                    <a:pt x="16645" y="13668"/>
                  </a:cubicBezTo>
                  <a:cubicBezTo>
                    <a:pt x="16655" y="13746"/>
                    <a:pt x="16677" y="13902"/>
                    <a:pt x="16722" y="13976"/>
                  </a:cubicBezTo>
                  <a:cubicBezTo>
                    <a:pt x="16772" y="14058"/>
                    <a:pt x="16912" y="14219"/>
                    <a:pt x="17027" y="14284"/>
                  </a:cubicBezTo>
                  <a:cubicBezTo>
                    <a:pt x="17099" y="14323"/>
                    <a:pt x="17283" y="14387"/>
                    <a:pt x="17385" y="14402"/>
                  </a:cubicBezTo>
                  <a:cubicBezTo>
                    <a:pt x="17483" y="14416"/>
                    <a:pt x="17702" y="14380"/>
                    <a:pt x="17791" y="14402"/>
                  </a:cubicBezTo>
                  <a:cubicBezTo>
                    <a:pt x="17943" y="14440"/>
                    <a:pt x="18057" y="14618"/>
                    <a:pt x="18185" y="14672"/>
                  </a:cubicBezTo>
                  <a:cubicBezTo>
                    <a:pt x="18300" y="14720"/>
                    <a:pt x="18583" y="14780"/>
                    <a:pt x="18725" y="14806"/>
                  </a:cubicBezTo>
                  <a:cubicBezTo>
                    <a:pt x="18919" y="14843"/>
                    <a:pt x="19523" y="14914"/>
                    <a:pt x="19523" y="14914"/>
                  </a:cubicBezTo>
                  <a:lnTo>
                    <a:pt x="19735" y="15746"/>
                  </a:lnTo>
                  <a:lnTo>
                    <a:pt x="20872" y="16027"/>
                  </a:lnTo>
                  <a:cubicBezTo>
                    <a:pt x="20872" y="16027"/>
                    <a:pt x="21592" y="16027"/>
                    <a:pt x="21592" y="1602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1" name="Shape 4670"/>
            <p:cNvSpPr/>
            <p:nvPr/>
          </p:nvSpPr>
          <p:spPr>
            <a:xfrm>
              <a:off x="10194199" y="1587809"/>
              <a:ext cx="14675" cy="19849"/>
            </a:xfrm>
            <a:custGeom>
              <a:avLst/>
              <a:gdLst/>
              <a:ahLst/>
              <a:cxnLst>
                <a:cxn ang="0">
                  <a:pos x="wd2" y="hd2"/>
                </a:cxn>
                <a:cxn ang="5400000">
                  <a:pos x="wd2" y="hd2"/>
                </a:cxn>
                <a:cxn ang="10800000">
                  <a:pos x="wd2" y="hd2"/>
                </a:cxn>
                <a:cxn ang="16200000">
                  <a:pos x="wd2" y="hd2"/>
                </a:cxn>
              </a:cxnLst>
              <a:rect l="0" t="0" r="r" b="b"/>
              <a:pathLst>
                <a:path w="21021" h="21173" extrusionOk="0">
                  <a:moveTo>
                    <a:pt x="17728" y="21165"/>
                  </a:moveTo>
                  <a:cubicBezTo>
                    <a:pt x="16183" y="21333"/>
                    <a:pt x="14251" y="18816"/>
                    <a:pt x="13672" y="17761"/>
                  </a:cubicBezTo>
                  <a:cubicBezTo>
                    <a:pt x="12867" y="16323"/>
                    <a:pt x="14155" y="12894"/>
                    <a:pt x="13125" y="11552"/>
                  </a:cubicBezTo>
                  <a:cubicBezTo>
                    <a:pt x="12223" y="10449"/>
                    <a:pt x="8618" y="9538"/>
                    <a:pt x="7201" y="8771"/>
                  </a:cubicBezTo>
                  <a:cubicBezTo>
                    <a:pt x="5302" y="7788"/>
                    <a:pt x="635" y="6158"/>
                    <a:pt x="55" y="4504"/>
                  </a:cubicBezTo>
                  <a:cubicBezTo>
                    <a:pt x="-299" y="3329"/>
                    <a:pt x="1117" y="548"/>
                    <a:pt x="2630" y="69"/>
                  </a:cubicBezTo>
                  <a:cubicBezTo>
                    <a:pt x="3628" y="-267"/>
                    <a:pt x="5849" y="716"/>
                    <a:pt x="6654" y="1195"/>
                  </a:cubicBezTo>
                  <a:cubicBezTo>
                    <a:pt x="8264" y="2106"/>
                    <a:pt x="9551" y="5223"/>
                    <a:pt x="11257" y="6014"/>
                  </a:cubicBezTo>
                  <a:cubicBezTo>
                    <a:pt x="12642" y="6613"/>
                    <a:pt x="16183" y="5990"/>
                    <a:pt x="17535" y="6613"/>
                  </a:cubicBezTo>
                  <a:cubicBezTo>
                    <a:pt x="18822" y="7261"/>
                    <a:pt x="20335" y="9442"/>
                    <a:pt x="20754" y="10569"/>
                  </a:cubicBezTo>
                  <a:cubicBezTo>
                    <a:pt x="21301" y="12031"/>
                    <a:pt x="20915" y="15124"/>
                    <a:pt x="20432" y="16610"/>
                  </a:cubicBezTo>
                  <a:cubicBezTo>
                    <a:pt x="20046" y="17833"/>
                    <a:pt x="19370" y="20973"/>
                    <a:pt x="17728" y="2116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2" name="Shape 4671"/>
            <p:cNvSpPr/>
            <p:nvPr/>
          </p:nvSpPr>
          <p:spPr>
            <a:xfrm>
              <a:off x="10194199" y="1587809"/>
              <a:ext cx="14675" cy="19849"/>
            </a:xfrm>
            <a:custGeom>
              <a:avLst/>
              <a:gdLst/>
              <a:ahLst/>
              <a:cxnLst>
                <a:cxn ang="0">
                  <a:pos x="wd2" y="hd2"/>
                </a:cxn>
                <a:cxn ang="5400000">
                  <a:pos x="wd2" y="hd2"/>
                </a:cxn>
                <a:cxn ang="10800000">
                  <a:pos x="wd2" y="hd2"/>
                </a:cxn>
                <a:cxn ang="16200000">
                  <a:pos x="wd2" y="hd2"/>
                </a:cxn>
              </a:cxnLst>
              <a:rect l="0" t="0" r="r" b="b"/>
              <a:pathLst>
                <a:path w="21021" h="21173" extrusionOk="0">
                  <a:moveTo>
                    <a:pt x="17728" y="21165"/>
                  </a:moveTo>
                  <a:cubicBezTo>
                    <a:pt x="16215" y="21333"/>
                    <a:pt x="14251" y="18816"/>
                    <a:pt x="13672" y="17761"/>
                  </a:cubicBezTo>
                  <a:cubicBezTo>
                    <a:pt x="12867" y="16323"/>
                    <a:pt x="14155" y="12894"/>
                    <a:pt x="13125" y="11552"/>
                  </a:cubicBezTo>
                  <a:cubicBezTo>
                    <a:pt x="12223" y="10449"/>
                    <a:pt x="8618" y="9538"/>
                    <a:pt x="7201" y="8771"/>
                  </a:cubicBezTo>
                  <a:cubicBezTo>
                    <a:pt x="5302" y="7788"/>
                    <a:pt x="635" y="6158"/>
                    <a:pt x="55" y="4504"/>
                  </a:cubicBezTo>
                  <a:cubicBezTo>
                    <a:pt x="-299" y="3329"/>
                    <a:pt x="1117" y="548"/>
                    <a:pt x="2630" y="69"/>
                  </a:cubicBezTo>
                  <a:cubicBezTo>
                    <a:pt x="3628" y="-267"/>
                    <a:pt x="5849" y="716"/>
                    <a:pt x="6654" y="1195"/>
                  </a:cubicBezTo>
                  <a:cubicBezTo>
                    <a:pt x="8264" y="2106"/>
                    <a:pt x="9551" y="5223"/>
                    <a:pt x="11257" y="6014"/>
                  </a:cubicBezTo>
                  <a:cubicBezTo>
                    <a:pt x="12642" y="6613"/>
                    <a:pt x="16215" y="5990"/>
                    <a:pt x="17535" y="6613"/>
                  </a:cubicBezTo>
                  <a:cubicBezTo>
                    <a:pt x="18822" y="7261"/>
                    <a:pt x="20335" y="9442"/>
                    <a:pt x="20754" y="10569"/>
                  </a:cubicBezTo>
                  <a:cubicBezTo>
                    <a:pt x="21301" y="12031"/>
                    <a:pt x="20915" y="15124"/>
                    <a:pt x="20432" y="16610"/>
                  </a:cubicBezTo>
                  <a:cubicBezTo>
                    <a:pt x="20046" y="17833"/>
                    <a:pt x="19370" y="20973"/>
                    <a:pt x="17728" y="2116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3" name="Shape 4672"/>
            <p:cNvSpPr/>
            <p:nvPr/>
          </p:nvSpPr>
          <p:spPr>
            <a:xfrm>
              <a:off x="10194199" y="1610821"/>
              <a:ext cx="9415" cy="29085"/>
            </a:xfrm>
            <a:custGeom>
              <a:avLst/>
              <a:gdLst/>
              <a:ahLst/>
              <a:cxnLst>
                <a:cxn ang="0">
                  <a:pos x="wd2" y="hd2"/>
                </a:cxn>
                <a:cxn ang="5400000">
                  <a:pos x="wd2" y="hd2"/>
                </a:cxn>
                <a:cxn ang="10800000">
                  <a:pos x="wd2" y="hd2"/>
                </a:cxn>
                <a:cxn ang="16200000">
                  <a:pos x="wd2" y="hd2"/>
                </a:cxn>
              </a:cxnLst>
              <a:rect l="0" t="0" r="r" b="b"/>
              <a:pathLst>
                <a:path w="21193" h="21290" extrusionOk="0">
                  <a:moveTo>
                    <a:pt x="19475" y="12272"/>
                  </a:moveTo>
                  <a:cubicBezTo>
                    <a:pt x="19071" y="11186"/>
                    <a:pt x="17857" y="8998"/>
                    <a:pt x="17098" y="7945"/>
                  </a:cubicBezTo>
                  <a:cubicBezTo>
                    <a:pt x="16339" y="6926"/>
                    <a:pt x="14063" y="5034"/>
                    <a:pt x="13355" y="4030"/>
                  </a:cubicBezTo>
                  <a:cubicBezTo>
                    <a:pt x="12646" y="3158"/>
                    <a:pt x="13102" y="1135"/>
                    <a:pt x="11179" y="477"/>
                  </a:cubicBezTo>
                  <a:cubicBezTo>
                    <a:pt x="10421" y="197"/>
                    <a:pt x="7740" y="-99"/>
                    <a:pt x="6627" y="33"/>
                  </a:cubicBezTo>
                  <a:cubicBezTo>
                    <a:pt x="4350" y="378"/>
                    <a:pt x="2934" y="2286"/>
                    <a:pt x="2175" y="3060"/>
                  </a:cubicBezTo>
                  <a:cubicBezTo>
                    <a:pt x="1163" y="3997"/>
                    <a:pt x="0" y="6728"/>
                    <a:pt x="0" y="6991"/>
                  </a:cubicBezTo>
                  <a:cubicBezTo>
                    <a:pt x="0" y="7222"/>
                    <a:pt x="5716" y="9821"/>
                    <a:pt x="6930" y="10890"/>
                  </a:cubicBezTo>
                  <a:cubicBezTo>
                    <a:pt x="8043" y="11844"/>
                    <a:pt x="8751" y="13917"/>
                    <a:pt x="8802" y="14937"/>
                  </a:cubicBezTo>
                  <a:cubicBezTo>
                    <a:pt x="8802" y="15924"/>
                    <a:pt x="7082" y="17882"/>
                    <a:pt x="7183" y="18869"/>
                  </a:cubicBezTo>
                  <a:cubicBezTo>
                    <a:pt x="7335" y="19428"/>
                    <a:pt x="7335" y="20777"/>
                    <a:pt x="8802" y="21106"/>
                  </a:cubicBezTo>
                  <a:cubicBezTo>
                    <a:pt x="10623" y="21501"/>
                    <a:pt x="15884" y="21205"/>
                    <a:pt x="17654" y="20761"/>
                  </a:cubicBezTo>
                  <a:cubicBezTo>
                    <a:pt x="19627" y="20251"/>
                    <a:pt x="20740" y="18458"/>
                    <a:pt x="21094" y="17651"/>
                  </a:cubicBezTo>
                  <a:cubicBezTo>
                    <a:pt x="21600" y="16319"/>
                    <a:pt x="20032" y="13605"/>
                    <a:pt x="19475" y="122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4" name="Shape 4673"/>
            <p:cNvSpPr/>
            <p:nvPr/>
          </p:nvSpPr>
          <p:spPr>
            <a:xfrm>
              <a:off x="10194199" y="1610821"/>
              <a:ext cx="9409" cy="29085"/>
            </a:xfrm>
            <a:custGeom>
              <a:avLst/>
              <a:gdLst/>
              <a:ahLst/>
              <a:cxnLst>
                <a:cxn ang="0">
                  <a:pos x="wd2" y="hd2"/>
                </a:cxn>
                <a:cxn ang="5400000">
                  <a:pos x="wd2" y="hd2"/>
                </a:cxn>
                <a:cxn ang="10800000">
                  <a:pos x="wd2" y="hd2"/>
                </a:cxn>
                <a:cxn ang="16200000">
                  <a:pos x="wd2" y="hd2"/>
                </a:cxn>
              </a:cxnLst>
              <a:rect l="0" t="0" r="r" b="b"/>
              <a:pathLst>
                <a:path w="21228" h="21290" extrusionOk="0">
                  <a:moveTo>
                    <a:pt x="19521" y="12272"/>
                  </a:moveTo>
                  <a:cubicBezTo>
                    <a:pt x="19115" y="11186"/>
                    <a:pt x="17899" y="8998"/>
                    <a:pt x="17138" y="7945"/>
                  </a:cubicBezTo>
                  <a:cubicBezTo>
                    <a:pt x="16327" y="6926"/>
                    <a:pt x="14096" y="5034"/>
                    <a:pt x="13386" y="4030"/>
                  </a:cubicBezTo>
                  <a:cubicBezTo>
                    <a:pt x="12676" y="3158"/>
                    <a:pt x="13132" y="1135"/>
                    <a:pt x="11206" y="477"/>
                  </a:cubicBezTo>
                  <a:cubicBezTo>
                    <a:pt x="10445" y="197"/>
                    <a:pt x="7758" y="-99"/>
                    <a:pt x="6642" y="33"/>
                  </a:cubicBezTo>
                  <a:cubicBezTo>
                    <a:pt x="4361" y="378"/>
                    <a:pt x="2941" y="2286"/>
                    <a:pt x="2180" y="3060"/>
                  </a:cubicBezTo>
                  <a:cubicBezTo>
                    <a:pt x="1166" y="3997"/>
                    <a:pt x="0" y="6728"/>
                    <a:pt x="0" y="6991"/>
                  </a:cubicBezTo>
                  <a:cubicBezTo>
                    <a:pt x="0" y="7222"/>
                    <a:pt x="5730" y="9821"/>
                    <a:pt x="6946" y="10890"/>
                  </a:cubicBezTo>
                  <a:cubicBezTo>
                    <a:pt x="8062" y="11844"/>
                    <a:pt x="8772" y="13917"/>
                    <a:pt x="8823" y="14937"/>
                  </a:cubicBezTo>
                  <a:cubicBezTo>
                    <a:pt x="8823" y="15924"/>
                    <a:pt x="7099" y="17882"/>
                    <a:pt x="7200" y="18869"/>
                  </a:cubicBezTo>
                  <a:cubicBezTo>
                    <a:pt x="7352" y="19428"/>
                    <a:pt x="7352" y="20777"/>
                    <a:pt x="8823" y="21106"/>
                  </a:cubicBezTo>
                  <a:cubicBezTo>
                    <a:pt x="10648" y="21501"/>
                    <a:pt x="15921" y="21205"/>
                    <a:pt x="17696" y="20761"/>
                  </a:cubicBezTo>
                  <a:cubicBezTo>
                    <a:pt x="19673" y="20251"/>
                    <a:pt x="20789" y="18458"/>
                    <a:pt x="21144" y="17651"/>
                  </a:cubicBezTo>
                  <a:cubicBezTo>
                    <a:pt x="21600" y="16319"/>
                    <a:pt x="20079" y="13605"/>
                    <a:pt x="19521" y="122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5" name="Shape 4674"/>
            <p:cNvSpPr/>
            <p:nvPr/>
          </p:nvSpPr>
          <p:spPr>
            <a:xfrm>
              <a:off x="10079140" y="1495762"/>
              <a:ext cx="161442" cy="201962"/>
            </a:xfrm>
            <a:custGeom>
              <a:avLst/>
              <a:gdLst/>
              <a:ahLst/>
              <a:cxnLst>
                <a:cxn ang="0">
                  <a:pos x="wd2" y="hd2"/>
                </a:cxn>
                <a:cxn ang="5400000">
                  <a:pos x="wd2" y="hd2"/>
                </a:cxn>
                <a:cxn ang="10800000">
                  <a:pos x="wd2" y="hd2"/>
                </a:cxn>
                <a:cxn ang="16200000">
                  <a:pos x="wd2" y="hd2"/>
                </a:cxn>
              </a:cxnLst>
              <a:rect l="0" t="0" r="r" b="b"/>
              <a:pathLst>
                <a:path w="21600" h="21600" extrusionOk="0">
                  <a:moveTo>
                    <a:pt x="19868" y="9525"/>
                  </a:moveTo>
                  <a:lnTo>
                    <a:pt x="21600" y="12270"/>
                  </a:lnTo>
                  <a:cubicBezTo>
                    <a:pt x="21432" y="12392"/>
                    <a:pt x="21266" y="12553"/>
                    <a:pt x="21212" y="12666"/>
                  </a:cubicBezTo>
                  <a:cubicBezTo>
                    <a:pt x="21137" y="12839"/>
                    <a:pt x="21308" y="13219"/>
                    <a:pt x="21263" y="13402"/>
                  </a:cubicBezTo>
                  <a:cubicBezTo>
                    <a:pt x="21224" y="13546"/>
                    <a:pt x="21080" y="13832"/>
                    <a:pt x="20942" y="13933"/>
                  </a:cubicBezTo>
                  <a:cubicBezTo>
                    <a:pt x="20824" y="14029"/>
                    <a:pt x="20488" y="14202"/>
                    <a:pt x="20325" y="14147"/>
                  </a:cubicBezTo>
                  <a:cubicBezTo>
                    <a:pt x="20205" y="14108"/>
                    <a:pt x="20112" y="13861"/>
                    <a:pt x="20121" y="13757"/>
                  </a:cubicBezTo>
                  <a:cubicBezTo>
                    <a:pt x="20133" y="13625"/>
                    <a:pt x="20442" y="13428"/>
                    <a:pt x="20436" y="13301"/>
                  </a:cubicBezTo>
                  <a:cubicBezTo>
                    <a:pt x="20433" y="13113"/>
                    <a:pt x="20067" y="12818"/>
                    <a:pt x="19928" y="12666"/>
                  </a:cubicBezTo>
                  <a:cubicBezTo>
                    <a:pt x="19841" y="12563"/>
                    <a:pt x="19646" y="12363"/>
                    <a:pt x="19549" y="12263"/>
                  </a:cubicBezTo>
                  <a:cubicBezTo>
                    <a:pt x="19474" y="12183"/>
                    <a:pt x="19303" y="12032"/>
                    <a:pt x="19249" y="11948"/>
                  </a:cubicBezTo>
                  <a:cubicBezTo>
                    <a:pt x="19119" y="11739"/>
                    <a:pt x="18954" y="11287"/>
                    <a:pt x="18918" y="11056"/>
                  </a:cubicBezTo>
                  <a:cubicBezTo>
                    <a:pt x="18891" y="10883"/>
                    <a:pt x="19047" y="10525"/>
                    <a:pt x="18966" y="10361"/>
                  </a:cubicBezTo>
                  <a:cubicBezTo>
                    <a:pt x="18882" y="10205"/>
                    <a:pt x="18521" y="9986"/>
                    <a:pt x="18329" y="9917"/>
                  </a:cubicBezTo>
                  <a:cubicBezTo>
                    <a:pt x="18233" y="9881"/>
                    <a:pt x="17995" y="9825"/>
                    <a:pt x="17899" y="9869"/>
                  </a:cubicBezTo>
                  <a:cubicBezTo>
                    <a:pt x="17754" y="9934"/>
                    <a:pt x="17637" y="10234"/>
                    <a:pt x="17634" y="10376"/>
                  </a:cubicBezTo>
                  <a:cubicBezTo>
                    <a:pt x="17628" y="10482"/>
                    <a:pt x="17757" y="10683"/>
                    <a:pt x="17824" y="10780"/>
                  </a:cubicBezTo>
                  <a:cubicBezTo>
                    <a:pt x="17911" y="10905"/>
                    <a:pt x="18217" y="11090"/>
                    <a:pt x="18284" y="11224"/>
                  </a:cubicBezTo>
                  <a:cubicBezTo>
                    <a:pt x="18362" y="11385"/>
                    <a:pt x="18254" y="11753"/>
                    <a:pt x="18329" y="11919"/>
                  </a:cubicBezTo>
                  <a:cubicBezTo>
                    <a:pt x="18401" y="12070"/>
                    <a:pt x="18732" y="12282"/>
                    <a:pt x="18822" y="12426"/>
                  </a:cubicBezTo>
                  <a:cubicBezTo>
                    <a:pt x="18936" y="12616"/>
                    <a:pt x="19113" y="13032"/>
                    <a:pt x="19074" y="13236"/>
                  </a:cubicBezTo>
                  <a:cubicBezTo>
                    <a:pt x="19053" y="13356"/>
                    <a:pt x="18912" y="13601"/>
                    <a:pt x="18774" y="13654"/>
                  </a:cubicBezTo>
                  <a:cubicBezTo>
                    <a:pt x="18696" y="13685"/>
                    <a:pt x="18512" y="13589"/>
                    <a:pt x="18425" y="13601"/>
                  </a:cubicBezTo>
                  <a:cubicBezTo>
                    <a:pt x="18254" y="13628"/>
                    <a:pt x="17932" y="13779"/>
                    <a:pt x="17842" y="13894"/>
                  </a:cubicBezTo>
                  <a:cubicBezTo>
                    <a:pt x="17676" y="14101"/>
                    <a:pt x="17878" y="14661"/>
                    <a:pt x="17697" y="14858"/>
                  </a:cubicBezTo>
                  <a:cubicBezTo>
                    <a:pt x="17532" y="15039"/>
                    <a:pt x="16937" y="15317"/>
                    <a:pt x="16684" y="15224"/>
                  </a:cubicBezTo>
                  <a:cubicBezTo>
                    <a:pt x="16567" y="15183"/>
                    <a:pt x="16525" y="14933"/>
                    <a:pt x="16543" y="14834"/>
                  </a:cubicBezTo>
                  <a:cubicBezTo>
                    <a:pt x="16561" y="14707"/>
                    <a:pt x="16825" y="14522"/>
                    <a:pt x="16873" y="14402"/>
                  </a:cubicBezTo>
                  <a:cubicBezTo>
                    <a:pt x="16904" y="14325"/>
                    <a:pt x="16922" y="14154"/>
                    <a:pt x="16904" y="14072"/>
                  </a:cubicBezTo>
                  <a:cubicBezTo>
                    <a:pt x="16886" y="13979"/>
                    <a:pt x="16789" y="13806"/>
                    <a:pt x="16747" y="13719"/>
                  </a:cubicBezTo>
                  <a:cubicBezTo>
                    <a:pt x="16699" y="13608"/>
                    <a:pt x="16597" y="13387"/>
                    <a:pt x="16570" y="13274"/>
                  </a:cubicBezTo>
                  <a:cubicBezTo>
                    <a:pt x="16534" y="13080"/>
                    <a:pt x="16534" y="12686"/>
                    <a:pt x="16555" y="12488"/>
                  </a:cubicBezTo>
                  <a:cubicBezTo>
                    <a:pt x="16579" y="12323"/>
                    <a:pt x="16672" y="11993"/>
                    <a:pt x="16729" y="11832"/>
                  </a:cubicBezTo>
                  <a:cubicBezTo>
                    <a:pt x="16762" y="11739"/>
                    <a:pt x="16883" y="11570"/>
                    <a:pt x="16904" y="11474"/>
                  </a:cubicBezTo>
                  <a:cubicBezTo>
                    <a:pt x="16961" y="11193"/>
                    <a:pt x="16816" y="10621"/>
                    <a:pt x="16840" y="10335"/>
                  </a:cubicBezTo>
                  <a:cubicBezTo>
                    <a:pt x="16849" y="10181"/>
                    <a:pt x="17078" y="9854"/>
                    <a:pt x="16970" y="9727"/>
                  </a:cubicBezTo>
                  <a:cubicBezTo>
                    <a:pt x="16883" y="9626"/>
                    <a:pt x="16453" y="9736"/>
                    <a:pt x="16365" y="9638"/>
                  </a:cubicBezTo>
                  <a:cubicBezTo>
                    <a:pt x="16266" y="9532"/>
                    <a:pt x="16504" y="9234"/>
                    <a:pt x="16447" y="9107"/>
                  </a:cubicBezTo>
                  <a:cubicBezTo>
                    <a:pt x="16401" y="9011"/>
                    <a:pt x="16155" y="8902"/>
                    <a:pt x="16062" y="8828"/>
                  </a:cubicBezTo>
                  <a:cubicBezTo>
                    <a:pt x="15917" y="8713"/>
                    <a:pt x="15551" y="8506"/>
                    <a:pt x="15490" y="8347"/>
                  </a:cubicBezTo>
                  <a:cubicBezTo>
                    <a:pt x="15451" y="8225"/>
                    <a:pt x="15617" y="7980"/>
                    <a:pt x="15620" y="7852"/>
                  </a:cubicBezTo>
                  <a:cubicBezTo>
                    <a:pt x="15620" y="7742"/>
                    <a:pt x="15620" y="7499"/>
                    <a:pt x="15523" y="7424"/>
                  </a:cubicBezTo>
                  <a:cubicBezTo>
                    <a:pt x="15457" y="7369"/>
                    <a:pt x="15250" y="7364"/>
                    <a:pt x="15163" y="7383"/>
                  </a:cubicBezTo>
                  <a:cubicBezTo>
                    <a:pt x="14964" y="7432"/>
                    <a:pt x="14721" y="7746"/>
                    <a:pt x="14525" y="7802"/>
                  </a:cubicBezTo>
                  <a:cubicBezTo>
                    <a:pt x="14384" y="7847"/>
                    <a:pt x="14041" y="7737"/>
                    <a:pt x="13909" y="7802"/>
                  </a:cubicBezTo>
                  <a:cubicBezTo>
                    <a:pt x="13813" y="7852"/>
                    <a:pt x="13707" y="8040"/>
                    <a:pt x="13704" y="8133"/>
                  </a:cubicBezTo>
                  <a:cubicBezTo>
                    <a:pt x="13692" y="8261"/>
                    <a:pt x="13918" y="8487"/>
                    <a:pt x="13942" y="8612"/>
                  </a:cubicBezTo>
                  <a:cubicBezTo>
                    <a:pt x="13966" y="8739"/>
                    <a:pt x="13954" y="9008"/>
                    <a:pt x="13879" y="9119"/>
                  </a:cubicBezTo>
                  <a:cubicBezTo>
                    <a:pt x="13813" y="9213"/>
                    <a:pt x="13596" y="9376"/>
                    <a:pt x="13467" y="9386"/>
                  </a:cubicBezTo>
                  <a:cubicBezTo>
                    <a:pt x="13326" y="9395"/>
                    <a:pt x="13118" y="9176"/>
                    <a:pt x="12974" y="9160"/>
                  </a:cubicBezTo>
                  <a:cubicBezTo>
                    <a:pt x="12817" y="9140"/>
                    <a:pt x="12493" y="9208"/>
                    <a:pt x="12357" y="9273"/>
                  </a:cubicBezTo>
                  <a:cubicBezTo>
                    <a:pt x="12192" y="9345"/>
                    <a:pt x="11882" y="9556"/>
                    <a:pt x="11849" y="9700"/>
                  </a:cubicBezTo>
                  <a:cubicBezTo>
                    <a:pt x="11825" y="9797"/>
                    <a:pt x="11921" y="10015"/>
                    <a:pt x="12024" y="10068"/>
                  </a:cubicBezTo>
                  <a:cubicBezTo>
                    <a:pt x="12132" y="10131"/>
                    <a:pt x="12430" y="10051"/>
                    <a:pt x="12562" y="10068"/>
                  </a:cubicBezTo>
                  <a:cubicBezTo>
                    <a:pt x="12709" y="10092"/>
                    <a:pt x="13004" y="10159"/>
                    <a:pt x="13118" y="10234"/>
                  </a:cubicBezTo>
                  <a:cubicBezTo>
                    <a:pt x="13299" y="10349"/>
                    <a:pt x="13521" y="10695"/>
                    <a:pt x="13623" y="10868"/>
                  </a:cubicBezTo>
                  <a:cubicBezTo>
                    <a:pt x="13732" y="11054"/>
                    <a:pt x="13954" y="11445"/>
                    <a:pt x="13942" y="11654"/>
                  </a:cubicBezTo>
                  <a:cubicBezTo>
                    <a:pt x="13933" y="11787"/>
                    <a:pt x="13771" y="12029"/>
                    <a:pt x="13671" y="12133"/>
                  </a:cubicBezTo>
                  <a:cubicBezTo>
                    <a:pt x="13557" y="12258"/>
                    <a:pt x="13130" y="12390"/>
                    <a:pt x="13100" y="12539"/>
                  </a:cubicBezTo>
                  <a:cubicBezTo>
                    <a:pt x="13076" y="12674"/>
                    <a:pt x="13329" y="12902"/>
                    <a:pt x="13449" y="12996"/>
                  </a:cubicBezTo>
                  <a:cubicBezTo>
                    <a:pt x="13608" y="13118"/>
                    <a:pt x="14050" y="13231"/>
                    <a:pt x="14207" y="13351"/>
                  </a:cubicBezTo>
                  <a:cubicBezTo>
                    <a:pt x="14387" y="13486"/>
                    <a:pt x="14682" y="13818"/>
                    <a:pt x="14745" y="14007"/>
                  </a:cubicBezTo>
                  <a:cubicBezTo>
                    <a:pt x="14808" y="14171"/>
                    <a:pt x="14754" y="14515"/>
                    <a:pt x="14718" y="14680"/>
                  </a:cubicBezTo>
                  <a:cubicBezTo>
                    <a:pt x="14682" y="14834"/>
                    <a:pt x="14495" y="15120"/>
                    <a:pt x="14480" y="15276"/>
                  </a:cubicBezTo>
                  <a:cubicBezTo>
                    <a:pt x="14459" y="15457"/>
                    <a:pt x="14646" y="15817"/>
                    <a:pt x="14606" y="15998"/>
                  </a:cubicBezTo>
                  <a:cubicBezTo>
                    <a:pt x="14579" y="16120"/>
                    <a:pt x="14297" y="16317"/>
                    <a:pt x="14324" y="16442"/>
                  </a:cubicBezTo>
                  <a:cubicBezTo>
                    <a:pt x="14351" y="16574"/>
                    <a:pt x="14763" y="16680"/>
                    <a:pt x="14811" y="16810"/>
                  </a:cubicBezTo>
                  <a:cubicBezTo>
                    <a:pt x="14889" y="16995"/>
                    <a:pt x="14742" y="17408"/>
                    <a:pt x="14621" y="17581"/>
                  </a:cubicBezTo>
                  <a:cubicBezTo>
                    <a:pt x="14513" y="17738"/>
                    <a:pt x="14158" y="17980"/>
                    <a:pt x="13954" y="18064"/>
                  </a:cubicBezTo>
                  <a:cubicBezTo>
                    <a:pt x="13729" y="18151"/>
                    <a:pt x="13196" y="18139"/>
                    <a:pt x="12959" y="18214"/>
                  </a:cubicBezTo>
                  <a:cubicBezTo>
                    <a:pt x="12613" y="18326"/>
                    <a:pt x="12003" y="18694"/>
                    <a:pt x="11693" y="18860"/>
                  </a:cubicBezTo>
                  <a:cubicBezTo>
                    <a:pt x="11458" y="18985"/>
                    <a:pt x="11001" y="19235"/>
                    <a:pt x="10770" y="19367"/>
                  </a:cubicBezTo>
                  <a:cubicBezTo>
                    <a:pt x="10544" y="19499"/>
                    <a:pt x="10081" y="19769"/>
                    <a:pt x="9868" y="19910"/>
                  </a:cubicBezTo>
                  <a:cubicBezTo>
                    <a:pt x="9630" y="20069"/>
                    <a:pt x="9191" y="20439"/>
                    <a:pt x="8933" y="20583"/>
                  </a:cubicBezTo>
                  <a:cubicBezTo>
                    <a:pt x="8725" y="20699"/>
                    <a:pt x="8259" y="20867"/>
                    <a:pt x="8028" y="20963"/>
                  </a:cubicBezTo>
                  <a:cubicBezTo>
                    <a:pt x="7745" y="21081"/>
                    <a:pt x="7204" y="21374"/>
                    <a:pt x="6891" y="21432"/>
                  </a:cubicBezTo>
                  <a:cubicBezTo>
                    <a:pt x="6684" y="21468"/>
                    <a:pt x="6254" y="21384"/>
                    <a:pt x="6052" y="21417"/>
                  </a:cubicBezTo>
                  <a:cubicBezTo>
                    <a:pt x="5920" y="21439"/>
                    <a:pt x="5746" y="21523"/>
                    <a:pt x="5568" y="21600"/>
                  </a:cubicBezTo>
                  <a:lnTo>
                    <a:pt x="5812" y="21230"/>
                  </a:lnTo>
                  <a:lnTo>
                    <a:pt x="5812" y="20091"/>
                  </a:lnTo>
                  <a:lnTo>
                    <a:pt x="4742" y="19233"/>
                  </a:lnTo>
                  <a:lnTo>
                    <a:pt x="5797" y="18391"/>
                  </a:lnTo>
                  <a:lnTo>
                    <a:pt x="3133" y="10563"/>
                  </a:lnTo>
                  <a:lnTo>
                    <a:pt x="0" y="3723"/>
                  </a:lnTo>
                  <a:lnTo>
                    <a:pt x="45" y="2687"/>
                  </a:lnTo>
                  <a:lnTo>
                    <a:pt x="791" y="2687"/>
                  </a:lnTo>
                  <a:lnTo>
                    <a:pt x="10139" y="0"/>
                  </a:lnTo>
                  <a:lnTo>
                    <a:pt x="11059" y="3420"/>
                  </a:lnTo>
                  <a:lnTo>
                    <a:pt x="12613" y="3420"/>
                  </a:lnTo>
                  <a:lnTo>
                    <a:pt x="13022" y="5547"/>
                  </a:lnTo>
                  <a:lnTo>
                    <a:pt x="13753" y="6230"/>
                  </a:lnTo>
                  <a:lnTo>
                    <a:pt x="15620" y="6230"/>
                  </a:lnTo>
                  <a:lnTo>
                    <a:pt x="18124" y="8335"/>
                  </a:lnTo>
                  <a:lnTo>
                    <a:pt x="19868" y="8335"/>
                  </a:lnTo>
                  <a:cubicBezTo>
                    <a:pt x="19868" y="8335"/>
                    <a:pt x="19868" y="9525"/>
                    <a:pt x="19868" y="95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6" name="Shape 4675"/>
            <p:cNvSpPr/>
            <p:nvPr/>
          </p:nvSpPr>
          <p:spPr>
            <a:xfrm>
              <a:off x="10079140" y="1495762"/>
              <a:ext cx="161442" cy="201962"/>
            </a:xfrm>
            <a:custGeom>
              <a:avLst/>
              <a:gdLst/>
              <a:ahLst/>
              <a:cxnLst>
                <a:cxn ang="0">
                  <a:pos x="wd2" y="hd2"/>
                </a:cxn>
                <a:cxn ang="5400000">
                  <a:pos x="wd2" y="hd2"/>
                </a:cxn>
                <a:cxn ang="10800000">
                  <a:pos x="wd2" y="hd2"/>
                </a:cxn>
                <a:cxn ang="16200000">
                  <a:pos x="wd2" y="hd2"/>
                </a:cxn>
              </a:cxnLst>
              <a:rect l="0" t="0" r="r" b="b"/>
              <a:pathLst>
                <a:path w="21600" h="21600" extrusionOk="0">
                  <a:moveTo>
                    <a:pt x="19868" y="9525"/>
                  </a:moveTo>
                  <a:lnTo>
                    <a:pt x="21600" y="12270"/>
                  </a:lnTo>
                  <a:cubicBezTo>
                    <a:pt x="21432" y="12392"/>
                    <a:pt x="21266" y="12553"/>
                    <a:pt x="21212" y="12666"/>
                  </a:cubicBezTo>
                  <a:cubicBezTo>
                    <a:pt x="21137" y="12839"/>
                    <a:pt x="21308" y="13219"/>
                    <a:pt x="21263" y="13402"/>
                  </a:cubicBezTo>
                  <a:cubicBezTo>
                    <a:pt x="21224" y="13546"/>
                    <a:pt x="21080" y="13832"/>
                    <a:pt x="20942" y="13933"/>
                  </a:cubicBezTo>
                  <a:cubicBezTo>
                    <a:pt x="20824" y="14029"/>
                    <a:pt x="20488" y="14202"/>
                    <a:pt x="20325" y="14147"/>
                  </a:cubicBezTo>
                  <a:cubicBezTo>
                    <a:pt x="20205" y="14108"/>
                    <a:pt x="20112" y="13861"/>
                    <a:pt x="20121" y="13757"/>
                  </a:cubicBezTo>
                  <a:cubicBezTo>
                    <a:pt x="20133" y="13625"/>
                    <a:pt x="20442" y="13428"/>
                    <a:pt x="20436" y="13301"/>
                  </a:cubicBezTo>
                  <a:cubicBezTo>
                    <a:pt x="20433" y="13113"/>
                    <a:pt x="20067" y="12818"/>
                    <a:pt x="19928" y="12666"/>
                  </a:cubicBezTo>
                  <a:cubicBezTo>
                    <a:pt x="19841" y="12563"/>
                    <a:pt x="19646" y="12363"/>
                    <a:pt x="19549" y="12263"/>
                  </a:cubicBezTo>
                  <a:cubicBezTo>
                    <a:pt x="19474" y="12183"/>
                    <a:pt x="19303" y="12032"/>
                    <a:pt x="19249" y="11948"/>
                  </a:cubicBezTo>
                  <a:cubicBezTo>
                    <a:pt x="19122" y="11739"/>
                    <a:pt x="18954" y="11287"/>
                    <a:pt x="18918" y="11056"/>
                  </a:cubicBezTo>
                  <a:cubicBezTo>
                    <a:pt x="18891" y="10883"/>
                    <a:pt x="19047" y="10525"/>
                    <a:pt x="18966" y="10361"/>
                  </a:cubicBezTo>
                  <a:cubicBezTo>
                    <a:pt x="18882" y="10205"/>
                    <a:pt x="18521" y="9986"/>
                    <a:pt x="18329" y="9917"/>
                  </a:cubicBezTo>
                  <a:cubicBezTo>
                    <a:pt x="18233" y="9881"/>
                    <a:pt x="17995" y="9825"/>
                    <a:pt x="17899" y="9869"/>
                  </a:cubicBezTo>
                  <a:cubicBezTo>
                    <a:pt x="17754" y="9934"/>
                    <a:pt x="17637" y="10234"/>
                    <a:pt x="17634" y="10373"/>
                  </a:cubicBezTo>
                  <a:cubicBezTo>
                    <a:pt x="17628" y="10482"/>
                    <a:pt x="17757" y="10683"/>
                    <a:pt x="17827" y="10780"/>
                  </a:cubicBezTo>
                  <a:cubicBezTo>
                    <a:pt x="17911" y="10905"/>
                    <a:pt x="18217" y="11090"/>
                    <a:pt x="18284" y="11224"/>
                  </a:cubicBezTo>
                  <a:cubicBezTo>
                    <a:pt x="18362" y="11385"/>
                    <a:pt x="18254" y="11753"/>
                    <a:pt x="18329" y="11919"/>
                  </a:cubicBezTo>
                  <a:cubicBezTo>
                    <a:pt x="18401" y="12070"/>
                    <a:pt x="18732" y="12282"/>
                    <a:pt x="18822" y="12426"/>
                  </a:cubicBezTo>
                  <a:cubicBezTo>
                    <a:pt x="18936" y="12616"/>
                    <a:pt x="19113" y="13032"/>
                    <a:pt x="19074" y="13236"/>
                  </a:cubicBezTo>
                  <a:cubicBezTo>
                    <a:pt x="19053" y="13356"/>
                    <a:pt x="18912" y="13601"/>
                    <a:pt x="18774" y="13654"/>
                  </a:cubicBezTo>
                  <a:cubicBezTo>
                    <a:pt x="18696" y="13685"/>
                    <a:pt x="18512" y="13589"/>
                    <a:pt x="18425" y="13601"/>
                  </a:cubicBezTo>
                  <a:cubicBezTo>
                    <a:pt x="18254" y="13628"/>
                    <a:pt x="17932" y="13779"/>
                    <a:pt x="17842" y="13894"/>
                  </a:cubicBezTo>
                  <a:cubicBezTo>
                    <a:pt x="17676" y="14101"/>
                    <a:pt x="17878" y="14661"/>
                    <a:pt x="17697" y="14858"/>
                  </a:cubicBezTo>
                  <a:cubicBezTo>
                    <a:pt x="17532" y="15039"/>
                    <a:pt x="16937" y="15317"/>
                    <a:pt x="16684" y="15224"/>
                  </a:cubicBezTo>
                  <a:cubicBezTo>
                    <a:pt x="16567" y="15183"/>
                    <a:pt x="16525" y="14933"/>
                    <a:pt x="16543" y="14834"/>
                  </a:cubicBezTo>
                  <a:cubicBezTo>
                    <a:pt x="16561" y="14707"/>
                    <a:pt x="16825" y="14522"/>
                    <a:pt x="16877" y="14402"/>
                  </a:cubicBezTo>
                  <a:cubicBezTo>
                    <a:pt x="16904" y="14325"/>
                    <a:pt x="16922" y="14154"/>
                    <a:pt x="16904" y="14072"/>
                  </a:cubicBezTo>
                  <a:cubicBezTo>
                    <a:pt x="16889" y="13979"/>
                    <a:pt x="16789" y="13806"/>
                    <a:pt x="16747" y="13719"/>
                  </a:cubicBezTo>
                  <a:cubicBezTo>
                    <a:pt x="16699" y="13608"/>
                    <a:pt x="16597" y="13387"/>
                    <a:pt x="16570" y="13274"/>
                  </a:cubicBezTo>
                  <a:cubicBezTo>
                    <a:pt x="16534" y="13080"/>
                    <a:pt x="16534" y="12686"/>
                    <a:pt x="16555" y="12488"/>
                  </a:cubicBezTo>
                  <a:cubicBezTo>
                    <a:pt x="16579" y="12323"/>
                    <a:pt x="16672" y="11993"/>
                    <a:pt x="16729" y="11832"/>
                  </a:cubicBezTo>
                  <a:cubicBezTo>
                    <a:pt x="16762" y="11739"/>
                    <a:pt x="16883" y="11570"/>
                    <a:pt x="16904" y="11474"/>
                  </a:cubicBezTo>
                  <a:cubicBezTo>
                    <a:pt x="16961" y="11193"/>
                    <a:pt x="16816" y="10621"/>
                    <a:pt x="16843" y="10335"/>
                  </a:cubicBezTo>
                  <a:cubicBezTo>
                    <a:pt x="16849" y="10181"/>
                    <a:pt x="17078" y="9854"/>
                    <a:pt x="16970" y="9727"/>
                  </a:cubicBezTo>
                  <a:cubicBezTo>
                    <a:pt x="16883" y="9626"/>
                    <a:pt x="16456" y="9736"/>
                    <a:pt x="16368" y="9638"/>
                  </a:cubicBezTo>
                  <a:cubicBezTo>
                    <a:pt x="16266" y="9532"/>
                    <a:pt x="16504" y="9234"/>
                    <a:pt x="16447" y="9107"/>
                  </a:cubicBezTo>
                  <a:cubicBezTo>
                    <a:pt x="16401" y="9011"/>
                    <a:pt x="16155" y="8902"/>
                    <a:pt x="16062" y="8828"/>
                  </a:cubicBezTo>
                  <a:cubicBezTo>
                    <a:pt x="15917" y="8713"/>
                    <a:pt x="15551" y="8506"/>
                    <a:pt x="15493" y="8347"/>
                  </a:cubicBezTo>
                  <a:cubicBezTo>
                    <a:pt x="15451" y="8225"/>
                    <a:pt x="15617" y="7980"/>
                    <a:pt x="15620" y="7852"/>
                  </a:cubicBezTo>
                  <a:cubicBezTo>
                    <a:pt x="15620" y="7742"/>
                    <a:pt x="15620" y="7499"/>
                    <a:pt x="15527" y="7424"/>
                  </a:cubicBezTo>
                  <a:cubicBezTo>
                    <a:pt x="15457" y="7369"/>
                    <a:pt x="15250" y="7364"/>
                    <a:pt x="15163" y="7383"/>
                  </a:cubicBezTo>
                  <a:cubicBezTo>
                    <a:pt x="14964" y="7432"/>
                    <a:pt x="14721" y="7746"/>
                    <a:pt x="14525" y="7802"/>
                  </a:cubicBezTo>
                  <a:cubicBezTo>
                    <a:pt x="14384" y="7847"/>
                    <a:pt x="14041" y="7737"/>
                    <a:pt x="13909" y="7802"/>
                  </a:cubicBezTo>
                  <a:cubicBezTo>
                    <a:pt x="13813" y="7852"/>
                    <a:pt x="13707" y="8040"/>
                    <a:pt x="13704" y="8133"/>
                  </a:cubicBezTo>
                  <a:cubicBezTo>
                    <a:pt x="13692" y="8261"/>
                    <a:pt x="13918" y="8487"/>
                    <a:pt x="13942" y="8612"/>
                  </a:cubicBezTo>
                  <a:cubicBezTo>
                    <a:pt x="13966" y="8739"/>
                    <a:pt x="13954" y="9008"/>
                    <a:pt x="13879" y="9119"/>
                  </a:cubicBezTo>
                  <a:cubicBezTo>
                    <a:pt x="13813" y="9213"/>
                    <a:pt x="13596" y="9376"/>
                    <a:pt x="13467" y="9386"/>
                  </a:cubicBezTo>
                  <a:cubicBezTo>
                    <a:pt x="13326" y="9395"/>
                    <a:pt x="13118" y="9176"/>
                    <a:pt x="12974" y="9160"/>
                  </a:cubicBezTo>
                  <a:cubicBezTo>
                    <a:pt x="12817" y="9140"/>
                    <a:pt x="12493" y="9208"/>
                    <a:pt x="12357" y="9273"/>
                  </a:cubicBezTo>
                  <a:cubicBezTo>
                    <a:pt x="12192" y="9345"/>
                    <a:pt x="11882" y="9556"/>
                    <a:pt x="11849" y="9700"/>
                  </a:cubicBezTo>
                  <a:cubicBezTo>
                    <a:pt x="11825" y="9797"/>
                    <a:pt x="11921" y="10015"/>
                    <a:pt x="12024" y="10068"/>
                  </a:cubicBezTo>
                  <a:cubicBezTo>
                    <a:pt x="12132" y="10131"/>
                    <a:pt x="12430" y="10051"/>
                    <a:pt x="12562" y="10068"/>
                  </a:cubicBezTo>
                  <a:cubicBezTo>
                    <a:pt x="12709" y="10092"/>
                    <a:pt x="13004" y="10159"/>
                    <a:pt x="13118" y="10234"/>
                  </a:cubicBezTo>
                  <a:cubicBezTo>
                    <a:pt x="13302" y="10349"/>
                    <a:pt x="13521" y="10695"/>
                    <a:pt x="13626" y="10868"/>
                  </a:cubicBezTo>
                  <a:cubicBezTo>
                    <a:pt x="13735" y="11054"/>
                    <a:pt x="13954" y="11445"/>
                    <a:pt x="13942" y="11654"/>
                  </a:cubicBezTo>
                  <a:cubicBezTo>
                    <a:pt x="13933" y="11787"/>
                    <a:pt x="13771" y="12029"/>
                    <a:pt x="13671" y="12133"/>
                  </a:cubicBezTo>
                  <a:cubicBezTo>
                    <a:pt x="13557" y="12258"/>
                    <a:pt x="13130" y="12390"/>
                    <a:pt x="13100" y="12539"/>
                  </a:cubicBezTo>
                  <a:cubicBezTo>
                    <a:pt x="13076" y="12674"/>
                    <a:pt x="13329" y="12902"/>
                    <a:pt x="13449" y="12996"/>
                  </a:cubicBezTo>
                  <a:cubicBezTo>
                    <a:pt x="13608" y="13118"/>
                    <a:pt x="14050" y="13231"/>
                    <a:pt x="14210" y="13351"/>
                  </a:cubicBezTo>
                  <a:cubicBezTo>
                    <a:pt x="14387" y="13486"/>
                    <a:pt x="14682" y="13818"/>
                    <a:pt x="14745" y="14007"/>
                  </a:cubicBezTo>
                  <a:cubicBezTo>
                    <a:pt x="14808" y="14171"/>
                    <a:pt x="14754" y="14515"/>
                    <a:pt x="14718" y="14680"/>
                  </a:cubicBezTo>
                  <a:cubicBezTo>
                    <a:pt x="14682" y="14834"/>
                    <a:pt x="14495" y="15120"/>
                    <a:pt x="14480" y="15276"/>
                  </a:cubicBezTo>
                  <a:cubicBezTo>
                    <a:pt x="14459" y="15457"/>
                    <a:pt x="14646" y="15817"/>
                    <a:pt x="14609" y="15998"/>
                  </a:cubicBezTo>
                  <a:cubicBezTo>
                    <a:pt x="14579" y="16120"/>
                    <a:pt x="14297" y="16317"/>
                    <a:pt x="14324" y="16442"/>
                  </a:cubicBezTo>
                  <a:cubicBezTo>
                    <a:pt x="14351" y="16574"/>
                    <a:pt x="14763" y="16680"/>
                    <a:pt x="14811" y="16810"/>
                  </a:cubicBezTo>
                  <a:cubicBezTo>
                    <a:pt x="14889" y="16995"/>
                    <a:pt x="14742" y="17408"/>
                    <a:pt x="14621" y="17581"/>
                  </a:cubicBezTo>
                  <a:cubicBezTo>
                    <a:pt x="14513" y="17738"/>
                    <a:pt x="14158" y="17980"/>
                    <a:pt x="13954" y="18064"/>
                  </a:cubicBezTo>
                  <a:cubicBezTo>
                    <a:pt x="13729" y="18151"/>
                    <a:pt x="13196" y="18139"/>
                    <a:pt x="12959" y="18214"/>
                  </a:cubicBezTo>
                  <a:cubicBezTo>
                    <a:pt x="12613" y="18326"/>
                    <a:pt x="12006" y="18694"/>
                    <a:pt x="11693" y="18860"/>
                  </a:cubicBezTo>
                  <a:cubicBezTo>
                    <a:pt x="11458" y="18985"/>
                    <a:pt x="11001" y="19235"/>
                    <a:pt x="10770" y="19367"/>
                  </a:cubicBezTo>
                  <a:cubicBezTo>
                    <a:pt x="10547" y="19499"/>
                    <a:pt x="10084" y="19769"/>
                    <a:pt x="9868" y="19910"/>
                  </a:cubicBezTo>
                  <a:cubicBezTo>
                    <a:pt x="9630" y="20069"/>
                    <a:pt x="9191" y="20439"/>
                    <a:pt x="8933" y="20583"/>
                  </a:cubicBezTo>
                  <a:cubicBezTo>
                    <a:pt x="8725" y="20699"/>
                    <a:pt x="8259" y="20867"/>
                    <a:pt x="8028" y="20963"/>
                  </a:cubicBezTo>
                  <a:cubicBezTo>
                    <a:pt x="7745" y="21081"/>
                    <a:pt x="7204" y="21374"/>
                    <a:pt x="6891" y="21432"/>
                  </a:cubicBezTo>
                  <a:cubicBezTo>
                    <a:pt x="6684" y="21468"/>
                    <a:pt x="6254" y="21384"/>
                    <a:pt x="6055" y="21417"/>
                  </a:cubicBezTo>
                  <a:cubicBezTo>
                    <a:pt x="5920" y="21439"/>
                    <a:pt x="5746" y="21523"/>
                    <a:pt x="5568" y="21600"/>
                  </a:cubicBezTo>
                  <a:lnTo>
                    <a:pt x="5812" y="21230"/>
                  </a:lnTo>
                  <a:lnTo>
                    <a:pt x="5812" y="20091"/>
                  </a:lnTo>
                  <a:lnTo>
                    <a:pt x="4742" y="19233"/>
                  </a:lnTo>
                  <a:lnTo>
                    <a:pt x="5797" y="18391"/>
                  </a:lnTo>
                  <a:lnTo>
                    <a:pt x="3133" y="10563"/>
                  </a:lnTo>
                  <a:lnTo>
                    <a:pt x="0" y="3723"/>
                  </a:lnTo>
                  <a:lnTo>
                    <a:pt x="45" y="2687"/>
                  </a:lnTo>
                  <a:lnTo>
                    <a:pt x="794" y="2687"/>
                  </a:lnTo>
                  <a:lnTo>
                    <a:pt x="10139" y="0"/>
                  </a:lnTo>
                  <a:lnTo>
                    <a:pt x="11059" y="3420"/>
                  </a:lnTo>
                  <a:lnTo>
                    <a:pt x="12613" y="3420"/>
                  </a:lnTo>
                  <a:lnTo>
                    <a:pt x="13022" y="5547"/>
                  </a:lnTo>
                  <a:lnTo>
                    <a:pt x="13756" y="6230"/>
                  </a:lnTo>
                  <a:lnTo>
                    <a:pt x="15620" y="6230"/>
                  </a:lnTo>
                  <a:lnTo>
                    <a:pt x="18124" y="8335"/>
                  </a:lnTo>
                  <a:lnTo>
                    <a:pt x="19868" y="8335"/>
                  </a:lnTo>
                  <a:cubicBezTo>
                    <a:pt x="19868" y="8335"/>
                    <a:pt x="19868" y="9525"/>
                    <a:pt x="19868" y="95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7" name="Shape 4676"/>
            <p:cNvSpPr/>
            <p:nvPr/>
          </p:nvSpPr>
          <p:spPr>
            <a:xfrm>
              <a:off x="9756976" y="1541786"/>
              <a:ext cx="356908" cy="361717"/>
            </a:xfrm>
            <a:custGeom>
              <a:avLst/>
              <a:gdLst/>
              <a:ahLst/>
              <a:cxnLst>
                <a:cxn ang="0">
                  <a:pos x="wd2" y="hd2"/>
                </a:cxn>
                <a:cxn ang="5400000">
                  <a:pos x="wd2" y="hd2"/>
                </a:cxn>
                <a:cxn ang="10800000">
                  <a:pos x="wd2" y="hd2"/>
                </a:cxn>
                <a:cxn ang="16200000">
                  <a:pos x="wd2" y="hd2"/>
                </a:cxn>
              </a:cxnLst>
              <a:rect l="0" t="0" r="r" b="b"/>
              <a:pathLst>
                <a:path w="21600" h="21588" extrusionOk="0">
                  <a:moveTo>
                    <a:pt x="21600" y="9712"/>
                  </a:moveTo>
                  <a:lnTo>
                    <a:pt x="21600" y="10347"/>
                  </a:lnTo>
                  <a:lnTo>
                    <a:pt x="21490" y="10555"/>
                  </a:lnTo>
                  <a:cubicBezTo>
                    <a:pt x="21414" y="10595"/>
                    <a:pt x="21340" y="10634"/>
                    <a:pt x="21283" y="10645"/>
                  </a:cubicBezTo>
                  <a:cubicBezTo>
                    <a:pt x="21212" y="10656"/>
                    <a:pt x="21066" y="10624"/>
                    <a:pt x="20991" y="10616"/>
                  </a:cubicBezTo>
                  <a:cubicBezTo>
                    <a:pt x="20923" y="10608"/>
                    <a:pt x="20794" y="10569"/>
                    <a:pt x="20726" y="10574"/>
                  </a:cubicBezTo>
                  <a:cubicBezTo>
                    <a:pt x="20629" y="10581"/>
                    <a:pt x="20447" y="10634"/>
                    <a:pt x="20360" y="10672"/>
                  </a:cubicBezTo>
                  <a:cubicBezTo>
                    <a:pt x="20228" y="10730"/>
                    <a:pt x="19998" y="10900"/>
                    <a:pt x="19880" y="10984"/>
                  </a:cubicBezTo>
                  <a:cubicBezTo>
                    <a:pt x="19813" y="11030"/>
                    <a:pt x="19700" y="11157"/>
                    <a:pt x="19621" y="11182"/>
                  </a:cubicBezTo>
                  <a:cubicBezTo>
                    <a:pt x="19527" y="11211"/>
                    <a:pt x="19318" y="11135"/>
                    <a:pt x="19220" y="11160"/>
                  </a:cubicBezTo>
                  <a:cubicBezTo>
                    <a:pt x="19103" y="11191"/>
                    <a:pt x="18891" y="11322"/>
                    <a:pt x="18813" y="11414"/>
                  </a:cubicBezTo>
                  <a:cubicBezTo>
                    <a:pt x="18752" y="11483"/>
                    <a:pt x="18728" y="11678"/>
                    <a:pt x="18669" y="11748"/>
                  </a:cubicBezTo>
                  <a:cubicBezTo>
                    <a:pt x="18634" y="11786"/>
                    <a:pt x="18541" y="11847"/>
                    <a:pt x="18488" y="11860"/>
                  </a:cubicBezTo>
                  <a:cubicBezTo>
                    <a:pt x="18392" y="11886"/>
                    <a:pt x="18170" y="11896"/>
                    <a:pt x="18082" y="11847"/>
                  </a:cubicBezTo>
                  <a:cubicBezTo>
                    <a:pt x="18033" y="11817"/>
                    <a:pt x="18012" y="11689"/>
                    <a:pt x="17965" y="11656"/>
                  </a:cubicBezTo>
                  <a:cubicBezTo>
                    <a:pt x="17921" y="11623"/>
                    <a:pt x="17801" y="11585"/>
                    <a:pt x="17752" y="11605"/>
                  </a:cubicBezTo>
                  <a:cubicBezTo>
                    <a:pt x="17686" y="11631"/>
                    <a:pt x="17618" y="11772"/>
                    <a:pt x="17602" y="11839"/>
                  </a:cubicBezTo>
                  <a:cubicBezTo>
                    <a:pt x="17584" y="11907"/>
                    <a:pt x="17670" y="12056"/>
                    <a:pt x="17629" y="12115"/>
                  </a:cubicBezTo>
                  <a:cubicBezTo>
                    <a:pt x="17589" y="12174"/>
                    <a:pt x="17421" y="12171"/>
                    <a:pt x="17349" y="12191"/>
                  </a:cubicBezTo>
                  <a:cubicBezTo>
                    <a:pt x="17285" y="12212"/>
                    <a:pt x="17145" y="12240"/>
                    <a:pt x="17092" y="12283"/>
                  </a:cubicBezTo>
                  <a:cubicBezTo>
                    <a:pt x="17013" y="12350"/>
                    <a:pt x="16969" y="12572"/>
                    <a:pt x="16890" y="12637"/>
                  </a:cubicBezTo>
                  <a:cubicBezTo>
                    <a:pt x="16809" y="12707"/>
                    <a:pt x="16594" y="12766"/>
                    <a:pt x="16492" y="12780"/>
                  </a:cubicBezTo>
                  <a:cubicBezTo>
                    <a:pt x="16428" y="12786"/>
                    <a:pt x="16290" y="12729"/>
                    <a:pt x="16233" y="12757"/>
                  </a:cubicBezTo>
                  <a:cubicBezTo>
                    <a:pt x="16153" y="12795"/>
                    <a:pt x="16095" y="12976"/>
                    <a:pt x="16046" y="13047"/>
                  </a:cubicBezTo>
                  <a:cubicBezTo>
                    <a:pt x="16001" y="13114"/>
                    <a:pt x="15925" y="13263"/>
                    <a:pt x="15859" y="13307"/>
                  </a:cubicBezTo>
                  <a:cubicBezTo>
                    <a:pt x="15814" y="13340"/>
                    <a:pt x="15695" y="13396"/>
                    <a:pt x="15650" y="13366"/>
                  </a:cubicBezTo>
                  <a:cubicBezTo>
                    <a:pt x="15605" y="13334"/>
                    <a:pt x="15658" y="13185"/>
                    <a:pt x="15623" y="13138"/>
                  </a:cubicBezTo>
                  <a:cubicBezTo>
                    <a:pt x="15586" y="13089"/>
                    <a:pt x="15457" y="13044"/>
                    <a:pt x="15394" y="13039"/>
                  </a:cubicBezTo>
                  <a:cubicBezTo>
                    <a:pt x="15292" y="13031"/>
                    <a:pt x="15081" y="13079"/>
                    <a:pt x="14998" y="13138"/>
                  </a:cubicBezTo>
                  <a:cubicBezTo>
                    <a:pt x="14936" y="13185"/>
                    <a:pt x="14891" y="13346"/>
                    <a:pt x="14834" y="13401"/>
                  </a:cubicBezTo>
                  <a:cubicBezTo>
                    <a:pt x="14754" y="13480"/>
                    <a:pt x="14548" y="13596"/>
                    <a:pt x="14439" y="13633"/>
                  </a:cubicBezTo>
                  <a:cubicBezTo>
                    <a:pt x="14382" y="13656"/>
                    <a:pt x="14235" y="13625"/>
                    <a:pt x="14188" y="13669"/>
                  </a:cubicBezTo>
                  <a:cubicBezTo>
                    <a:pt x="14142" y="13715"/>
                    <a:pt x="14188" y="13879"/>
                    <a:pt x="14144" y="13931"/>
                  </a:cubicBezTo>
                  <a:cubicBezTo>
                    <a:pt x="14104" y="13987"/>
                    <a:pt x="13954" y="14057"/>
                    <a:pt x="13880" y="14052"/>
                  </a:cubicBezTo>
                  <a:cubicBezTo>
                    <a:pt x="13778" y="14041"/>
                    <a:pt x="13641" y="13845"/>
                    <a:pt x="13543" y="13810"/>
                  </a:cubicBezTo>
                  <a:cubicBezTo>
                    <a:pt x="13464" y="13782"/>
                    <a:pt x="13292" y="13767"/>
                    <a:pt x="13209" y="13790"/>
                  </a:cubicBezTo>
                  <a:cubicBezTo>
                    <a:pt x="13093" y="13818"/>
                    <a:pt x="12907" y="13974"/>
                    <a:pt x="12811" y="14042"/>
                  </a:cubicBezTo>
                  <a:cubicBezTo>
                    <a:pt x="12735" y="14104"/>
                    <a:pt x="12569" y="14223"/>
                    <a:pt x="12512" y="14305"/>
                  </a:cubicBezTo>
                  <a:cubicBezTo>
                    <a:pt x="12457" y="14390"/>
                    <a:pt x="12458" y="14626"/>
                    <a:pt x="12375" y="14686"/>
                  </a:cubicBezTo>
                  <a:cubicBezTo>
                    <a:pt x="12337" y="14717"/>
                    <a:pt x="12220" y="14722"/>
                    <a:pt x="12175" y="14701"/>
                  </a:cubicBezTo>
                  <a:cubicBezTo>
                    <a:pt x="12136" y="14682"/>
                    <a:pt x="12107" y="14583"/>
                    <a:pt x="12076" y="14553"/>
                  </a:cubicBezTo>
                  <a:cubicBezTo>
                    <a:pt x="12010" y="14494"/>
                    <a:pt x="11859" y="14388"/>
                    <a:pt x="11772" y="14376"/>
                  </a:cubicBezTo>
                  <a:cubicBezTo>
                    <a:pt x="11683" y="14362"/>
                    <a:pt x="11500" y="14423"/>
                    <a:pt x="11415" y="14461"/>
                  </a:cubicBezTo>
                  <a:cubicBezTo>
                    <a:pt x="11317" y="14505"/>
                    <a:pt x="11159" y="14658"/>
                    <a:pt x="11065" y="14710"/>
                  </a:cubicBezTo>
                  <a:cubicBezTo>
                    <a:pt x="10984" y="14751"/>
                    <a:pt x="10803" y="14788"/>
                    <a:pt x="10727" y="14836"/>
                  </a:cubicBezTo>
                  <a:cubicBezTo>
                    <a:pt x="10637" y="14895"/>
                    <a:pt x="10520" y="15093"/>
                    <a:pt x="10426" y="15147"/>
                  </a:cubicBezTo>
                  <a:cubicBezTo>
                    <a:pt x="10376" y="15177"/>
                    <a:pt x="10241" y="15233"/>
                    <a:pt x="10189" y="15201"/>
                  </a:cubicBezTo>
                  <a:cubicBezTo>
                    <a:pt x="10117" y="15161"/>
                    <a:pt x="10139" y="14950"/>
                    <a:pt x="10096" y="14879"/>
                  </a:cubicBezTo>
                  <a:cubicBezTo>
                    <a:pt x="10042" y="14784"/>
                    <a:pt x="9911" y="14561"/>
                    <a:pt x="9802" y="14560"/>
                  </a:cubicBezTo>
                  <a:cubicBezTo>
                    <a:pt x="9712" y="14559"/>
                    <a:pt x="9591" y="14740"/>
                    <a:pt x="9551" y="14820"/>
                  </a:cubicBezTo>
                  <a:cubicBezTo>
                    <a:pt x="9508" y="14910"/>
                    <a:pt x="9542" y="15127"/>
                    <a:pt x="9494" y="15217"/>
                  </a:cubicBezTo>
                  <a:cubicBezTo>
                    <a:pt x="9445" y="15314"/>
                    <a:pt x="9235" y="15425"/>
                    <a:pt x="9188" y="15520"/>
                  </a:cubicBezTo>
                  <a:cubicBezTo>
                    <a:pt x="9135" y="15625"/>
                    <a:pt x="9184" y="15878"/>
                    <a:pt x="9129" y="15980"/>
                  </a:cubicBezTo>
                  <a:cubicBezTo>
                    <a:pt x="9084" y="16066"/>
                    <a:pt x="8929" y="16200"/>
                    <a:pt x="8835" y="16235"/>
                  </a:cubicBezTo>
                  <a:cubicBezTo>
                    <a:pt x="8744" y="16270"/>
                    <a:pt x="8519" y="16182"/>
                    <a:pt x="8434" y="16235"/>
                  </a:cubicBezTo>
                  <a:cubicBezTo>
                    <a:pt x="8332" y="16301"/>
                    <a:pt x="8283" y="16564"/>
                    <a:pt x="8234" y="16674"/>
                  </a:cubicBezTo>
                  <a:cubicBezTo>
                    <a:pt x="8187" y="16774"/>
                    <a:pt x="8074" y="16970"/>
                    <a:pt x="8053" y="17080"/>
                  </a:cubicBezTo>
                  <a:cubicBezTo>
                    <a:pt x="8042" y="17139"/>
                    <a:pt x="8098" y="17273"/>
                    <a:pt x="8066" y="17324"/>
                  </a:cubicBezTo>
                  <a:cubicBezTo>
                    <a:pt x="8027" y="17383"/>
                    <a:pt x="7868" y="17426"/>
                    <a:pt x="7797" y="17429"/>
                  </a:cubicBezTo>
                  <a:cubicBezTo>
                    <a:pt x="7703" y="17434"/>
                    <a:pt x="7525" y="17331"/>
                    <a:pt x="7431" y="17334"/>
                  </a:cubicBezTo>
                  <a:cubicBezTo>
                    <a:pt x="7328" y="17338"/>
                    <a:pt x="7127" y="17402"/>
                    <a:pt x="7045" y="17461"/>
                  </a:cubicBezTo>
                  <a:cubicBezTo>
                    <a:pt x="6952" y="17525"/>
                    <a:pt x="6840" y="17721"/>
                    <a:pt x="6774" y="17811"/>
                  </a:cubicBezTo>
                  <a:cubicBezTo>
                    <a:pt x="6710" y="17898"/>
                    <a:pt x="6638" y="18130"/>
                    <a:pt x="6538" y="18173"/>
                  </a:cubicBezTo>
                  <a:cubicBezTo>
                    <a:pt x="6476" y="18197"/>
                    <a:pt x="6336" y="18102"/>
                    <a:pt x="6270" y="18118"/>
                  </a:cubicBezTo>
                  <a:cubicBezTo>
                    <a:pt x="6121" y="18158"/>
                    <a:pt x="5935" y="18436"/>
                    <a:pt x="5807" y="18522"/>
                  </a:cubicBezTo>
                  <a:cubicBezTo>
                    <a:pt x="5747" y="18561"/>
                    <a:pt x="5603" y="18601"/>
                    <a:pt x="5548" y="18648"/>
                  </a:cubicBezTo>
                  <a:cubicBezTo>
                    <a:pt x="5465" y="18723"/>
                    <a:pt x="5373" y="18932"/>
                    <a:pt x="5301" y="19020"/>
                  </a:cubicBezTo>
                  <a:cubicBezTo>
                    <a:pt x="5262" y="19071"/>
                    <a:pt x="5150" y="19151"/>
                    <a:pt x="5119" y="19210"/>
                  </a:cubicBezTo>
                  <a:cubicBezTo>
                    <a:pt x="5078" y="19289"/>
                    <a:pt x="5101" y="19477"/>
                    <a:pt x="5055" y="19549"/>
                  </a:cubicBezTo>
                  <a:cubicBezTo>
                    <a:pt x="5010" y="19619"/>
                    <a:pt x="4863" y="19713"/>
                    <a:pt x="4785" y="19741"/>
                  </a:cubicBezTo>
                  <a:cubicBezTo>
                    <a:pt x="4745" y="19755"/>
                    <a:pt x="4649" y="19725"/>
                    <a:pt x="4613" y="19752"/>
                  </a:cubicBezTo>
                  <a:cubicBezTo>
                    <a:pt x="4548" y="19800"/>
                    <a:pt x="4566" y="20012"/>
                    <a:pt x="4496" y="20059"/>
                  </a:cubicBezTo>
                  <a:cubicBezTo>
                    <a:pt x="4442" y="20095"/>
                    <a:pt x="4294" y="20025"/>
                    <a:pt x="4236" y="20059"/>
                  </a:cubicBezTo>
                  <a:cubicBezTo>
                    <a:pt x="4163" y="20106"/>
                    <a:pt x="4122" y="20287"/>
                    <a:pt x="4086" y="20366"/>
                  </a:cubicBezTo>
                  <a:cubicBezTo>
                    <a:pt x="4060" y="20429"/>
                    <a:pt x="4043" y="20581"/>
                    <a:pt x="3992" y="20620"/>
                  </a:cubicBezTo>
                  <a:cubicBezTo>
                    <a:pt x="3930" y="20665"/>
                    <a:pt x="3754" y="20602"/>
                    <a:pt x="3688" y="20644"/>
                  </a:cubicBezTo>
                  <a:cubicBezTo>
                    <a:pt x="3624" y="20681"/>
                    <a:pt x="3597" y="20857"/>
                    <a:pt x="3539" y="20908"/>
                  </a:cubicBezTo>
                  <a:cubicBezTo>
                    <a:pt x="3499" y="20941"/>
                    <a:pt x="3396" y="20983"/>
                    <a:pt x="3344" y="20983"/>
                  </a:cubicBezTo>
                  <a:cubicBezTo>
                    <a:pt x="3294" y="20979"/>
                    <a:pt x="3212" y="20897"/>
                    <a:pt x="3162" y="20897"/>
                  </a:cubicBezTo>
                  <a:cubicBezTo>
                    <a:pt x="3064" y="20897"/>
                    <a:pt x="2876" y="20995"/>
                    <a:pt x="2808" y="21066"/>
                  </a:cubicBezTo>
                  <a:cubicBezTo>
                    <a:pt x="2762" y="21114"/>
                    <a:pt x="2721" y="21246"/>
                    <a:pt x="2711" y="21309"/>
                  </a:cubicBezTo>
                  <a:cubicBezTo>
                    <a:pt x="2701" y="21376"/>
                    <a:pt x="2742" y="21510"/>
                    <a:pt x="2732" y="21584"/>
                  </a:cubicBezTo>
                  <a:cubicBezTo>
                    <a:pt x="2638" y="21587"/>
                    <a:pt x="2521" y="21600"/>
                    <a:pt x="2486" y="21557"/>
                  </a:cubicBezTo>
                  <a:cubicBezTo>
                    <a:pt x="2392" y="21448"/>
                    <a:pt x="2486" y="20987"/>
                    <a:pt x="2486" y="20987"/>
                  </a:cubicBezTo>
                  <a:lnTo>
                    <a:pt x="1346" y="20016"/>
                  </a:lnTo>
                  <a:lnTo>
                    <a:pt x="3654" y="17521"/>
                  </a:lnTo>
                  <a:lnTo>
                    <a:pt x="2486" y="16389"/>
                  </a:lnTo>
                  <a:lnTo>
                    <a:pt x="76" y="5259"/>
                  </a:lnTo>
                  <a:lnTo>
                    <a:pt x="0" y="5158"/>
                  </a:lnTo>
                  <a:lnTo>
                    <a:pt x="7373" y="3039"/>
                  </a:lnTo>
                  <a:lnTo>
                    <a:pt x="7589" y="3703"/>
                  </a:lnTo>
                  <a:lnTo>
                    <a:pt x="8177" y="3420"/>
                  </a:lnTo>
                  <a:lnTo>
                    <a:pt x="8177" y="2841"/>
                  </a:lnTo>
                  <a:lnTo>
                    <a:pt x="10110" y="2517"/>
                  </a:lnTo>
                  <a:lnTo>
                    <a:pt x="18639" y="0"/>
                  </a:lnTo>
                  <a:lnTo>
                    <a:pt x="18993" y="0"/>
                  </a:lnTo>
                  <a:lnTo>
                    <a:pt x="18971" y="578"/>
                  </a:lnTo>
                  <a:lnTo>
                    <a:pt x="20388" y="4395"/>
                  </a:lnTo>
                  <a:lnTo>
                    <a:pt x="21592" y="8765"/>
                  </a:lnTo>
                  <a:lnTo>
                    <a:pt x="21116" y="9234"/>
                  </a:lnTo>
                  <a:cubicBezTo>
                    <a:pt x="21116" y="9234"/>
                    <a:pt x="21600" y="9712"/>
                    <a:pt x="21600" y="971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8" name="Shape 4677"/>
            <p:cNvSpPr/>
            <p:nvPr/>
          </p:nvSpPr>
          <p:spPr>
            <a:xfrm>
              <a:off x="9756976" y="1541786"/>
              <a:ext cx="356908" cy="361717"/>
            </a:xfrm>
            <a:custGeom>
              <a:avLst/>
              <a:gdLst/>
              <a:ahLst/>
              <a:cxnLst>
                <a:cxn ang="0">
                  <a:pos x="wd2" y="hd2"/>
                </a:cxn>
                <a:cxn ang="5400000">
                  <a:pos x="wd2" y="hd2"/>
                </a:cxn>
                <a:cxn ang="10800000">
                  <a:pos x="wd2" y="hd2"/>
                </a:cxn>
                <a:cxn ang="16200000">
                  <a:pos x="wd2" y="hd2"/>
                </a:cxn>
              </a:cxnLst>
              <a:rect l="0" t="0" r="r" b="b"/>
              <a:pathLst>
                <a:path w="21600" h="21588" extrusionOk="0">
                  <a:moveTo>
                    <a:pt x="21600" y="9712"/>
                  </a:moveTo>
                  <a:lnTo>
                    <a:pt x="21600" y="10347"/>
                  </a:lnTo>
                  <a:lnTo>
                    <a:pt x="21488" y="10555"/>
                  </a:lnTo>
                  <a:cubicBezTo>
                    <a:pt x="21414" y="10595"/>
                    <a:pt x="21340" y="10636"/>
                    <a:pt x="21283" y="10645"/>
                  </a:cubicBezTo>
                  <a:cubicBezTo>
                    <a:pt x="21212" y="10656"/>
                    <a:pt x="21066" y="10624"/>
                    <a:pt x="20991" y="10616"/>
                  </a:cubicBezTo>
                  <a:cubicBezTo>
                    <a:pt x="20923" y="10608"/>
                    <a:pt x="20794" y="10569"/>
                    <a:pt x="20726" y="10574"/>
                  </a:cubicBezTo>
                  <a:cubicBezTo>
                    <a:pt x="20629" y="10581"/>
                    <a:pt x="20447" y="10634"/>
                    <a:pt x="20360" y="10672"/>
                  </a:cubicBezTo>
                  <a:cubicBezTo>
                    <a:pt x="20228" y="10730"/>
                    <a:pt x="19998" y="10900"/>
                    <a:pt x="19880" y="10984"/>
                  </a:cubicBezTo>
                  <a:cubicBezTo>
                    <a:pt x="19813" y="11030"/>
                    <a:pt x="19700" y="11157"/>
                    <a:pt x="19621" y="11182"/>
                  </a:cubicBezTo>
                  <a:cubicBezTo>
                    <a:pt x="19527" y="11211"/>
                    <a:pt x="19318" y="11135"/>
                    <a:pt x="19220" y="11160"/>
                  </a:cubicBezTo>
                  <a:cubicBezTo>
                    <a:pt x="19103" y="11191"/>
                    <a:pt x="18889" y="11322"/>
                    <a:pt x="18813" y="11414"/>
                  </a:cubicBezTo>
                  <a:cubicBezTo>
                    <a:pt x="18752" y="11483"/>
                    <a:pt x="18728" y="11678"/>
                    <a:pt x="18669" y="11748"/>
                  </a:cubicBezTo>
                  <a:cubicBezTo>
                    <a:pt x="18634" y="11786"/>
                    <a:pt x="18541" y="11847"/>
                    <a:pt x="18488" y="11860"/>
                  </a:cubicBezTo>
                  <a:cubicBezTo>
                    <a:pt x="18392" y="11886"/>
                    <a:pt x="18170" y="11896"/>
                    <a:pt x="18082" y="11847"/>
                  </a:cubicBezTo>
                  <a:cubicBezTo>
                    <a:pt x="18033" y="11817"/>
                    <a:pt x="18012" y="11689"/>
                    <a:pt x="17965" y="11656"/>
                  </a:cubicBezTo>
                  <a:cubicBezTo>
                    <a:pt x="17921" y="11623"/>
                    <a:pt x="17801" y="11585"/>
                    <a:pt x="17752" y="11605"/>
                  </a:cubicBezTo>
                  <a:cubicBezTo>
                    <a:pt x="17686" y="11631"/>
                    <a:pt x="17618" y="11772"/>
                    <a:pt x="17602" y="11839"/>
                  </a:cubicBezTo>
                  <a:cubicBezTo>
                    <a:pt x="17584" y="11907"/>
                    <a:pt x="17670" y="12056"/>
                    <a:pt x="17629" y="12115"/>
                  </a:cubicBezTo>
                  <a:cubicBezTo>
                    <a:pt x="17589" y="12174"/>
                    <a:pt x="17421" y="12171"/>
                    <a:pt x="17349" y="12191"/>
                  </a:cubicBezTo>
                  <a:cubicBezTo>
                    <a:pt x="17285" y="12212"/>
                    <a:pt x="17145" y="12240"/>
                    <a:pt x="17092" y="12283"/>
                  </a:cubicBezTo>
                  <a:cubicBezTo>
                    <a:pt x="17013" y="12350"/>
                    <a:pt x="16969" y="12572"/>
                    <a:pt x="16890" y="12637"/>
                  </a:cubicBezTo>
                  <a:cubicBezTo>
                    <a:pt x="16809" y="12707"/>
                    <a:pt x="16594" y="12766"/>
                    <a:pt x="16490" y="12780"/>
                  </a:cubicBezTo>
                  <a:cubicBezTo>
                    <a:pt x="16426" y="12786"/>
                    <a:pt x="16290" y="12729"/>
                    <a:pt x="16233" y="12757"/>
                  </a:cubicBezTo>
                  <a:cubicBezTo>
                    <a:pt x="16153" y="12795"/>
                    <a:pt x="16095" y="12976"/>
                    <a:pt x="16046" y="13047"/>
                  </a:cubicBezTo>
                  <a:cubicBezTo>
                    <a:pt x="16001" y="13114"/>
                    <a:pt x="15925" y="13263"/>
                    <a:pt x="15859" y="13307"/>
                  </a:cubicBezTo>
                  <a:cubicBezTo>
                    <a:pt x="15814" y="13340"/>
                    <a:pt x="15695" y="13396"/>
                    <a:pt x="15650" y="13366"/>
                  </a:cubicBezTo>
                  <a:cubicBezTo>
                    <a:pt x="15605" y="13334"/>
                    <a:pt x="15658" y="13185"/>
                    <a:pt x="15623" y="13138"/>
                  </a:cubicBezTo>
                  <a:cubicBezTo>
                    <a:pt x="15586" y="13089"/>
                    <a:pt x="15455" y="13044"/>
                    <a:pt x="15394" y="13039"/>
                  </a:cubicBezTo>
                  <a:cubicBezTo>
                    <a:pt x="15292" y="13031"/>
                    <a:pt x="15081" y="13079"/>
                    <a:pt x="14998" y="13138"/>
                  </a:cubicBezTo>
                  <a:cubicBezTo>
                    <a:pt x="14936" y="13185"/>
                    <a:pt x="14891" y="13346"/>
                    <a:pt x="14834" y="13401"/>
                  </a:cubicBezTo>
                  <a:cubicBezTo>
                    <a:pt x="14754" y="13480"/>
                    <a:pt x="14548" y="13596"/>
                    <a:pt x="14439" y="13633"/>
                  </a:cubicBezTo>
                  <a:cubicBezTo>
                    <a:pt x="14382" y="13656"/>
                    <a:pt x="14235" y="13625"/>
                    <a:pt x="14188" y="13669"/>
                  </a:cubicBezTo>
                  <a:cubicBezTo>
                    <a:pt x="14142" y="13715"/>
                    <a:pt x="14188" y="13879"/>
                    <a:pt x="14144" y="13931"/>
                  </a:cubicBezTo>
                  <a:cubicBezTo>
                    <a:pt x="14104" y="13987"/>
                    <a:pt x="13954" y="14057"/>
                    <a:pt x="13880" y="14052"/>
                  </a:cubicBezTo>
                  <a:cubicBezTo>
                    <a:pt x="13778" y="14041"/>
                    <a:pt x="13641" y="13845"/>
                    <a:pt x="13543" y="13810"/>
                  </a:cubicBezTo>
                  <a:cubicBezTo>
                    <a:pt x="13464" y="13782"/>
                    <a:pt x="13292" y="13767"/>
                    <a:pt x="13209" y="13790"/>
                  </a:cubicBezTo>
                  <a:cubicBezTo>
                    <a:pt x="13093" y="13818"/>
                    <a:pt x="12905" y="13974"/>
                    <a:pt x="12811" y="14042"/>
                  </a:cubicBezTo>
                  <a:cubicBezTo>
                    <a:pt x="12735" y="14104"/>
                    <a:pt x="12569" y="14223"/>
                    <a:pt x="12512" y="14307"/>
                  </a:cubicBezTo>
                  <a:cubicBezTo>
                    <a:pt x="12457" y="14390"/>
                    <a:pt x="12458" y="14626"/>
                    <a:pt x="12375" y="14687"/>
                  </a:cubicBezTo>
                  <a:cubicBezTo>
                    <a:pt x="12337" y="14717"/>
                    <a:pt x="12220" y="14722"/>
                    <a:pt x="12175" y="14701"/>
                  </a:cubicBezTo>
                  <a:cubicBezTo>
                    <a:pt x="12136" y="14682"/>
                    <a:pt x="12107" y="14583"/>
                    <a:pt x="12074" y="14553"/>
                  </a:cubicBezTo>
                  <a:cubicBezTo>
                    <a:pt x="12010" y="14494"/>
                    <a:pt x="11859" y="14388"/>
                    <a:pt x="11772" y="14376"/>
                  </a:cubicBezTo>
                  <a:cubicBezTo>
                    <a:pt x="11683" y="14362"/>
                    <a:pt x="11500" y="14423"/>
                    <a:pt x="11415" y="14461"/>
                  </a:cubicBezTo>
                  <a:cubicBezTo>
                    <a:pt x="11317" y="14505"/>
                    <a:pt x="11159" y="14658"/>
                    <a:pt x="11065" y="14710"/>
                  </a:cubicBezTo>
                  <a:cubicBezTo>
                    <a:pt x="10984" y="14751"/>
                    <a:pt x="10803" y="14788"/>
                    <a:pt x="10727" y="14836"/>
                  </a:cubicBezTo>
                  <a:cubicBezTo>
                    <a:pt x="10637" y="14895"/>
                    <a:pt x="10520" y="15093"/>
                    <a:pt x="10426" y="15147"/>
                  </a:cubicBezTo>
                  <a:cubicBezTo>
                    <a:pt x="10374" y="15177"/>
                    <a:pt x="10241" y="15233"/>
                    <a:pt x="10189" y="15202"/>
                  </a:cubicBezTo>
                  <a:cubicBezTo>
                    <a:pt x="10117" y="15161"/>
                    <a:pt x="10139" y="14950"/>
                    <a:pt x="10096" y="14879"/>
                  </a:cubicBezTo>
                  <a:cubicBezTo>
                    <a:pt x="10042" y="14784"/>
                    <a:pt x="9911" y="14561"/>
                    <a:pt x="9802" y="14560"/>
                  </a:cubicBezTo>
                  <a:cubicBezTo>
                    <a:pt x="9712" y="14559"/>
                    <a:pt x="9591" y="14740"/>
                    <a:pt x="9551" y="14820"/>
                  </a:cubicBezTo>
                  <a:cubicBezTo>
                    <a:pt x="9508" y="14911"/>
                    <a:pt x="9542" y="15127"/>
                    <a:pt x="9494" y="15217"/>
                  </a:cubicBezTo>
                  <a:cubicBezTo>
                    <a:pt x="9445" y="15314"/>
                    <a:pt x="9235" y="15425"/>
                    <a:pt x="9188" y="15520"/>
                  </a:cubicBezTo>
                  <a:cubicBezTo>
                    <a:pt x="9135" y="15625"/>
                    <a:pt x="9184" y="15878"/>
                    <a:pt x="9129" y="15980"/>
                  </a:cubicBezTo>
                  <a:cubicBezTo>
                    <a:pt x="9084" y="16066"/>
                    <a:pt x="8927" y="16200"/>
                    <a:pt x="8835" y="16235"/>
                  </a:cubicBezTo>
                  <a:cubicBezTo>
                    <a:pt x="8742" y="16270"/>
                    <a:pt x="8519" y="16182"/>
                    <a:pt x="8434" y="16235"/>
                  </a:cubicBezTo>
                  <a:cubicBezTo>
                    <a:pt x="8332" y="16301"/>
                    <a:pt x="8283" y="16564"/>
                    <a:pt x="8234" y="16674"/>
                  </a:cubicBezTo>
                  <a:cubicBezTo>
                    <a:pt x="8187" y="16774"/>
                    <a:pt x="8074" y="16970"/>
                    <a:pt x="8053" y="17080"/>
                  </a:cubicBezTo>
                  <a:cubicBezTo>
                    <a:pt x="8042" y="17139"/>
                    <a:pt x="8098" y="17273"/>
                    <a:pt x="8066" y="17324"/>
                  </a:cubicBezTo>
                  <a:cubicBezTo>
                    <a:pt x="8027" y="17383"/>
                    <a:pt x="7868" y="17426"/>
                    <a:pt x="7797" y="17429"/>
                  </a:cubicBezTo>
                  <a:cubicBezTo>
                    <a:pt x="7703" y="17434"/>
                    <a:pt x="7525" y="17331"/>
                    <a:pt x="7431" y="17334"/>
                  </a:cubicBezTo>
                  <a:cubicBezTo>
                    <a:pt x="7328" y="17338"/>
                    <a:pt x="7125" y="17403"/>
                    <a:pt x="7045" y="17462"/>
                  </a:cubicBezTo>
                  <a:cubicBezTo>
                    <a:pt x="6952" y="17525"/>
                    <a:pt x="6838" y="17721"/>
                    <a:pt x="6774" y="17811"/>
                  </a:cubicBezTo>
                  <a:cubicBezTo>
                    <a:pt x="6710" y="17898"/>
                    <a:pt x="6638" y="18130"/>
                    <a:pt x="6538" y="18173"/>
                  </a:cubicBezTo>
                  <a:cubicBezTo>
                    <a:pt x="6476" y="18197"/>
                    <a:pt x="6336" y="18102"/>
                    <a:pt x="6270" y="18118"/>
                  </a:cubicBezTo>
                  <a:cubicBezTo>
                    <a:pt x="6121" y="18158"/>
                    <a:pt x="5935" y="18436"/>
                    <a:pt x="5807" y="18522"/>
                  </a:cubicBezTo>
                  <a:cubicBezTo>
                    <a:pt x="5747" y="18561"/>
                    <a:pt x="5603" y="18601"/>
                    <a:pt x="5548" y="18648"/>
                  </a:cubicBezTo>
                  <a:cubicBezTo>
                    <a:pt x="5465" y="18723"/>
                    <a:pt x="5373" y="18932"/>
                    <a:pt x="5301" y="19020"/>
                  </a:cubicBezTo>
                  <a:cubicBezTo>
                    <a:pt x="5262" y="19071"/>
                    <a:pt x="5150" y="19152"/>
                    <a:pt x="5119" y="19211"/>
                  </a:cubicBezTo>
                  <a:cubicBezTo>
                    <a:pt x="5078" y="19289"/>
                    <a:pt x="5101" y="19477"/>
                    <a:pt x="5055" y="19549"/>
                  </a:cubicBezTo>
                  <a:cubicBezTo>
                    <a:pt x="5010" y="19619"/>
                    <a:pt x="4863" y="19713"/>
                    <a:pt x="4785" y="19741"/>
                  </a:cubicBezTo>
                  <a:cubicBezTo>
                    <a:pt x="4745" y="19755"/>
                    <a:pt x="4649" y="19725"/>
                    <a:pt x="4613" y="19752"/>
                  </a:cubicBezTo>
                  <a:cubicBezTo>
                    <a:pt x="4548" y="19800"/>
                    <a:pt x="4564" y="20012"/>
                    <a:pt x="4496" y="20059"/>
                  </a:cubicBezTo>
                  <a:cubicBezTo>
                    <a:pt x="4442" y="20095"/>
                    <a:pt x="4292" y="20025"/>
                    <a:pt x="4236" y="20059"/>
                  </a:cubicBezTo>
                  <a:cubicBezTo>
                    <a:pt x="4163" y="20106"/>
                    <a:pt x="4122" y="20287"/>
                    <a:pt x="4086" y="20366"/>
                  </a:cubicBezTo>
                  <a:cubicBezTo>
                    <a:pt x="4060" y="20429"/>
                    <a:pt x="4043" y="20581"/>
                    <a:pt x="3992" y="20620"/>
                  </a:cubicBezTo>
                  <a:cubicBezTo>
                    <a:pt x="3930" y="20665"/>
                    <a:pt x="3754" y="20602"/>
                    <a:pt x="3688" y="20644"/>
                  </a:cubicBezTo>
                  <a:cubicBezTo>
                    <a:pt x="3623" y="20681"/>
                    <a:pt x="3597" y="20857"/>
                    <a:pt x="3539" y="20908"/>
                  </a:cubicBezTo>
                  <a:cubicBezTo>
                    <a:pt x="3499" y="20941"/>
                    <a:pt x="3396" y="20983"/>
                    <a:pt x="3344" y="20983"/>
                  </a:cubicBezTo>
                  <a:cubicBezTo>
                    <a:pt x="3294" y="20979"/>
                    <a:pt x="3212" y="20897"/>
                    <a:pt x="3162" y="20897"/>
                  </a:cubicBezTo>
                  <a:cubicBezTo>
                    <a:pt x="3064" y="20897"/>
                    <a:pt x="2875" y="20995"/>
                    <a:pt x="2807" y="21066"/>
                  </a:cubicBezTo>
                  <a:cubicBezTo>
                    <a:pt x="2762" y="21114"/>
                    <a:pt x="2721" y="21246"/>
                    <a:pt x="2709" y="21309"/>
                  </a:cubicBezTo>
                  <a:cubicBezTo>
                    <a:pt x="2701" y="21376"/>
                    <a:pt x="2742" y="21510"/>
                    <a:pt x="2732" y="21584"/>
                  </a:cubicBezTo>
                  <a:cubicBezTo>
                    <a:pt x="2638" y="21587"/>
                    <a:pt x="2521" y="21600"/>
                    <a:pt x="2486" y="21557"/>
                  </a:cubicBezTo>
                  <a:cubicBezTo>
                    <a:pt x="2392" y="21448"/>
                    <a:pt x="2486" y="20987"/>
                    <a:pt x="2486" y="20987"/>
                  </a:cubicBezTo>
                  <a:lnTo>
                    <a:pt x="1345" y="20016"/>
                  </a:lnTo>
                  <a:lnTo>
                    <a:pt x="3654" y="17521"/>
                  </a:lnTo>
                  <a:lnTo>
                    <a:pt x="2486" y="16389"/>
                  </a:lnTo>
                  <a:lnTo>
                    <a:pt x="76" y="5259"/>
                  </a:lnTo>
                  <a:lnTo>
                    <a:pt x="0" y="5158"/>
                  </a:lnTo>
                  <a:lnTo>
                    <a:pt x="7373" y="3039"/>
                  </a:lnTo>
                  <a:lnTo>
                    <a:pt x="7589" y="3703"/>
                  </a:lnTo>
                  <a:lnTo>
                    <a:pt x="8177" y="3420"/>
                  </a:lnTo>
                  <a:lnTo>
                    <a:pt x="8177" y="2841"/>
                  </a:lnTo>
                  <a:lnTo>
                    <a:pt x="10110" y="2517"/>
                  </a:lnTo>
                  <a:lnTo>
                    <a:pt x="18639" y="0"/>
                  </a:lnTo>
                  <a:lnTo>
                    <a:pt x="18991" y="0"/>
                  </a:lnTo>
                  <a:lnTo>
                    <a:pt x="18971" y="578"/>
                  </a:lnTo>
                  <a:lnTo>
                    <a:pt x="20388" y="4395"/>
                  </a:lnTo>
                  <a:lnTo>
                    <a:pt x="21592" y="8765"/>
                  </a:lnTo>
                  <a:lnTo>
                    <a:pt x="21116" y="9234"/>
                  </a:lnTo>
                  <a:cubicBezTo>
                    <a:pt x="21116" y="9234"/>
                    <a:pt x="21600" y="9712"/>
                    <a:pt x="21600" y="971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09" name="Shape 4678"/>
            <p:cNvSpPr/>
            <p:nvPr/>
          </p:nvSpPr>
          <p:spPr>
            <a:xfrm>
              <a:off x="10309258" y="1587809"/>
              <a:ext cx="73962" cy="57041"/>
            </a:xfrm>
            <a:custGeom>
              <a:avLst/>
              <a:gdLst/>
              <a:ahLst/>
              <a:cxnLst>
                <a:cxn ang="0">
                  <a:pos x="wd2" y="hd2"/>
                </a:cxn>
                <a:cxn ang="5400000">
                  <a:pos x="wd2" y="hd2"/>
                </a:cxn>
                <a:cxn ang="10800000">
                  <a:pos x="wd2" y="hd2"/>
                </a:cxn>
                <a:cxn ang="16200000">
                  <a:pos x="wd2" y="hd2"/>
                </a:cxn>
              </a:cxnLst>
              <a:rect l="0" t="0" r="r" b="b"/>
              <a:pathLst>
                <a:path w="21523" h="21325" extrusionOk="0">
                  <a:moveTo>
                    <a:pt x="21253" y="6581"/>
                  </a:moveTo>
                  <a:cubicBezTo>
                    <a:pt x="21110" y="5741"/>
                    <a:pt x="21025" y="3951"/>
                    <a:pt x="20639" y="3263"/>
                  </a:cubicBezTo>
                  <a:cubicBezTo>
                    <a:pt x="20403" y="2868"/>
                    <a:pt x="19677" y="2238"/>
                    <a:pt x="19285" y="2263"/>
                  </a:cubicBezTo>
                  <a:cubicBezTo>
                    <a:pt x="18958" y="2288"/>
                    <a:pt x="18370" y="2876"/>
                    <a:pt x="18252" y="3263"/>
                  </a:cubicBezTo>
                  <a:cubicBezTo>
                    <a:pt x="18115" y="3699"/>
                    <a:pt x="18592" y="4657"/>
                    <a:pt x="18507" y="5119"/>
                  </a:cubicBezTo>
                  <a:cubicBezTo>
                    <a:pt x="18441" y="5548"/>
                    <a:pt x="18075" y="6472"/>
                    <a:pt x="17735" y="6581"/>
                  </a:cubicBezTo>
                  <a:cubicBezTo>
                    <a:pt x="17349" y="6716"/>
                    <a:pt x="16689" y="5716"/>
                    <a:pt x="16290" y="5649"/>
                  </a:cubicBezTo>
                  <a:cubicBezTo>
                    <a:pt x="15858" y="5581"/>
                    <a:pt x="14989" y="6312"/>
                    <a:pt x="14583" y="6119"/>
                  </a:cubicBezTo>
                  <a:cubicBezTo>
                    <a:pt x="14178" y="5917"/>
                    <a:pt x="13733" y="4825"/>
                    <a:pt x="13550" y="4321"/>
                  </a:cubicBezTo>
                  <a:cubicBezTo>
                    <a:pt x="13367" y="3817"/>
                    <a:pt x="13393" y="2632"/>
                    <a:pt x="13131" y="2187"/>
                  </a:cubicBezTo>
                  <a:cubicBezTo>
                    <a:pt x="12804" y="1658"/>
                    <a:pt x="11745" y="1187"/>
                    <a:pt x="11274" y="877"/>
                  </a:cubicBezTo>
                  <a:cubicBezTo>
                    <a:pt x="10941" y="650"/>
                    <a:pt x="10306" y="-98"/>
                    <a:pt x="9934" y="11"/>
                  </a:cubicBezTo>
                  <a:cubicBezTo>
                    <a:pt x="9410" y="146"/>
                    <a:pt x="8920" y="1599"/>
                    <a:pt x="8593" y="2137"/>
                  </a:cubicBezTo>
                  <a:cubicBezTo>
                    <a:pt x="8331" y="2540"/>
                    <a:pt x="7821" y="3389"/>
                    <a:pt x="7553" y="3800"/>
                  </a:cubicBezTo>
                  <a:cubicBezTo>
                    <a:pt x="7226" y="4288"/>
                    <a:pt x="6520" y="5220"/>
                    <a:pt x="6206" y="5716"/>
                  </a:cubicBezTo>
                  <a:cubicBezTo>
                    <a:pt x="5846" y="6304"/>
                    <a:pt x="5140" y="7514"/>
                    <a:pt x="4872" y="8177"/>
                  </a:cubicBezTo>
                  <a:cubicBezTo>
                    <a:pt x="4669" y="8656"/>
                    <a:pt x="4368" y="9698"/>
                    <a:pt x="4297" y="10227"/>
                  </a:cubicBezTo>
                  <a:cubicBezTo>
                    <a:pt x="4192" y="11009"/>
                    <a:pt x="4395" y="12597"/>
                    <a:pt x="4244" y="13353"/>
                  </a:cubicBezTo>
                  <a:cubicBezTo>
                    <a:pt x="4100" y="14092"/>
                    <a:pt x="3682" y="15705"/>
                    <a:pt x="3165" y="16083"/>
                  </a:cubicBezTo>
                  <a:cubicBezTo>
                    <a:pt x="2655" y="16428"/>
                    <a:pt x="1406" y="15495"/>
                    <a:pt x="883" y="15814"/>
                  </a:cubicBezTo>
                  <a:cubicBezTo>
                    <a:pt x="530" y="16024"/>
                    <a:pt x="20" y="16974"/>
                    <a:pt x="0" y="17469"/>
                  </a:cubicBezTo>
                  <a:cubicBezTo>
                    <a:pt x="-13" y="18108"/>
                    <a:pt x="576" y="19318"/>
                    <a:pt x="988" y="19662"/>
                  </a:cubicBezTo>
                  <a:cubicBezTo>
                    <a:pt x="1190" y="19839"/>
                    <a:pt x="1753" y="19662"/>
                    <a:pt x="1968" y="19797"/>
                  </a:cubicBezTo>
                  <a:cubicBezTo>
                    <a:pt x="2197" y="19931"/>
                    <a:pt x="2433" y="20578"/>
                    <a:pt x="2649" y="20729"/>
                  </a:cubicBezTo>
                  <a:cubicBezTo>
                    <a:pt x="3034" y="21023"/>
                    <a:pt x="3989" y="21502"/>
                    <a:pt x="4395" y="21258"/>
                  </a:cubicBezTo>
                  <a:cubicBezTo>
                    <a:pt x="4741" y="21048"/>
                    <a:pt x="4931" y="19981"/>
                    <a:pt x="5068" y="19536"/>
                  </a:cubicBezTo>
                  <a:cubicBezTo>
                    <a:pt x="5251" y="18923"/>
                    <a:pt x="5585" y="17142"/>
                    <a:pt x="5748" y="17074"/>
                  </a:cubicBezTo>
                  <a:cubicBezTo>
                    <a:pt x="5899" y="17016"/>
                    <a:pt x="7370" y="15974"/>
                    <a:pt x="7913" y="15613"/>
                  </a:cubicBezTo>
                  <a:cubicBezTo>
                    <a:pt x="8704" y="15083"/>
                    <a:pt x="10241" y="13983"/>
                    <a:pt x="11065" y="13554"/>
                  </a:cubicBezTo>
                  <a:cubicBezTo>
                    <a:pt x="11791" y="13176"/>
                    <a:pt x="13308" y="12622"/>
                    <a:pt x="14067" y="12361"/>
                  </a:cubicBezTo>
                  <a:cubicBezTo>
                    <a:pt x="14845" y="12084"/>
                    <a:pt x="16447" y="11740"/>
                    <a:pt x="17219" y="11429"/>
                  </a:cubicBezTo>
                  <a:cubicBezTo>
                    <a:pt x="18010" y="11118"/>
                    <a:pt x="19638" y="10513"/>
                    <a:pt x="20318" y="9908"/>
                  </a:cubicBezTo>
                  <a:cubicBezTo>
                    <a:pt x="20691" y="9564"/>
                    <a:pt x="21397" y="8673"/>
                    <a:pt x="21509" y="8102"/>
                  </a:cubicBezTo>
                  <a:cubicBezTo>
                    <a:pt x="21587" y="7732"/>
                    <a:pt x="21319" y="6959"/>
                    <a:pt x="21253" y="658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0" name="Shape 4679"/>
            <p:cNvSpPr/>
            <p:nvPr/>
          </p:nvSpPr>
          <p:spPr>
            <a:xfrm>
              <a:off x="10309258" y="1587809"/>
              <a:ext cx="73962" cy="57041"/>
            </a:xfrm>
            <a:custGeom>
              <a:avLst/>
              <a:gdLst/>
              <a:ahLst/>
              <a:cxnLst>
                <a:cxn ang="0">
                  <a:pos x="wd2" y="hd2"/>
                </a:cxn>
                <a:cxn ang="5400000">
                  <a:pos x="wd2" y="hd2"/>
                </a:cxn>
                <a:cxn ang="10800000">
                  <a:pos x="wd2" y="hd2"/>
                </a:cxn>
                <a:cxn ang="16200000">
                  <a:pos x="wd2" y="hd2"/>
                </a:cxn>
              </a:cxnLst>
              <a:rect l="0" t="0" r="r" b="b"/>
              <a:pathLst>
                <a:path w="21523" h="21325" extrusionOk="0">
                  <a:moveTo>
                    <a:pt x="21253" y="6581"/>
                  </a:moveTo>
                  <a:cubicBezTo>
                    <a:pt x="21110" y="5741"/>
                    <a:pt x="21025" y="3951"/>
                    <a:pt x="20639" y="3263"/>
                  </a:cubicBezTo>
                  <a:cubicBezTo>
                    <a:pt x="20403" y="2868"/>
                    <a:pt x="19677" y="2238"/>
                    <a:pt x="19285" y="2263"/>
                  </a:cubicBezTo>
                  <a:cubicBezTo>
                    <a:pt x="18958" y="2288"/>
                    <a:pt x="18370" y="2876"/>
                    <a:pt x="18252" y="3263"/>
                  </a:cubicBezTo>
                  <a:cubicBezTo>
                    <a:pt x="18115" y="3699"/>
                    <a:pt x="18592" y="4657"/>
                    <a:pt x="18507" y="5119"/>
                  </a:cubicBezTo>
                  <a:cubicBezTo>
                    <a:pt x="18441" y="5548"/>
                    <a:pt x="18075" y="6472"/>
                    <a:pt x="17735" y="6581"/>
                  </a:cubicBezTo>
                  <a:cubicBezTo>
                    <a:pt x="17349" y="6716"/>
                    <a:pt x="16689" y="5716"/>
                    <a:pt x="16290" y="5649"/>
                  </a:cubicBezTo>
                  <a:cubicBezTo>
                    <a:pt x="15858" y="5581"/>
                    <a:pt x="14989" y="6312"/>
                    <a:pt x="14583" y="6119"/>
                  </a:cubicBezTo>
                  <a:cubicBezTo>
                    <a:pt x="14178" y="5917"/>
                    <a:pt x="13733" y="4825"/>
                    <a:pt x="13550" y="4321"/>
                  </a:cubicBezTo>
                  <a:cubicBezTo>
                    <a:pt x="13367" y="3817"/>
                    <a:pt x="13393" y="2632"/>
                    <a:pt x="13131" y="2187"/>
                  </a:cubicBezTo>
                  <a:cubicBezTo>
                    <a:pt x="12804" y="1658"/>
                    <a:pt x="11745" y="1187"/>
                    <a:pt x="11274" y="877"/>
                  </a:cubicBezTo>
                  <a:cubicBezTo>
                    <a:pt x="10941" y="650"/>
                    <a:pt x="10306" y="-98"/>
                    <a:pt x="9934" y="11"/>
                  </a:cubicBezTo>
                  <a:cubicBezTo>
                    <a:pt x="9410" y="146"/>
                    <a:pt x="8920" y="1599"/>
                    <a:pt x="8593" y="2128"/>
                  </a:cubicBezTo>
                  <a:cubicBezTo>
                    <a:pt x="8331" y="2540"/>
                    <a:pt x="7821" y="3389"/>
                    <a:pt x="7553" y="3800"/>
                  </a:cubicBezTo>
                  <a:cubicBezTo>
                    <a:pt x="7226" y="4288"/>
                    <a:pt x="6520" y="5220"/>
                    <a:pt x="6213" y="5716"/>
                  </a:cubicBezTo>
                  <a:cubicBezTo>
                    <a:pt x="5846" y="6304"/>
                    <a:pt x="5140" y="7514"/>
                    <a:pt x="4872" y="8177"/>
                  </a:cubicBezTo>
                  <a:cubicBezTo>
                    <a:pt x="4669" y="8656"/>
                    <a:pt x="4368" y="9698"/>
                    <a:pt x="4297" y="10227"/>
                  </a:cubicBezTo>
                  <a:cubicBezTo>
                    <a:pt x="4192" y="11000"/>
                    <a:pt x="4395" y="12597"/>
                    <a:pt x="4244" y="13353"/>
                  </a:cubicBezTo>
                  <a:cubicBezTo>
                    <a:pt x="4100" y="14092"/>
                    <a:pt x="3682" y="15705"/>
                    <a:pt x="3165" y="16083"/>
                  </a:cubicBezTo>
                  <a:cubicBezTo>
                    <a:pt x="2655" y="16428"/>
                    <a:pt x="1406" y="15495"/>
                    <a:pt x="883" y="15814"/>
                  </a:cubicBezTo>
                  <a:cubicBezTo>
                    <a:pt x="530" y="16024"/>
                    <a:pt x="20" y="16974"/>
                    <a:pt x="0" y="17469"/>
                  </a:cubicBezTo>
                  <a:cubicBezTo>
                    <a:pt x="-13" y="18108"/>
                    <a:pt x="576" y="19318"/>
                    <a:pt x="988" y="19662"/>
                  </a:cubicBezTo>
                  <a:cubicBezTo>
                    <a:pt x="1190" y="19839"/>
                    <a:pt x="1753" y="19662"/>
                    <a:pt x="1968" y="19797"/>
                  </a:cubicBezTo>
                  <a:cubicBezTo>
                    <a:pt x="2197" y="19931"/>
                    <a:pt x="2433" y="20578"/>
                    <a:pt x="2649" y="20729"/>
                  </a:cubicBezTo>
                  <a:cubicBezTo>
                    <a:pt x="3034" y="21023"/>
                    <a:pt x="3989" y="21502"/>
                    <a:pt x="4395" y="21258"/>
                  </a:cubicBezTo>
                  <a:cubicBezTo>
                    <a:pt x="4741" y="21048"/>
                    <a:pt x="4931" y="19981"/>
                    <a:pt x="5068" y="19536"/>
                  </a:cubicBezTo>
                  <a:cubicBezTo>
                    <a:pt x="5251" y="18923"/>
                    <a:pt x="5585" y="17142"/>
                    <a:pt x="5748" y="17074"/>
                  </a:cubicBezTo>
                  <a:cubicBezTo>
                    <a:pt x="5899" y="17016"/>
                    <a:pt x="7370" y="15974"/>
                    <a:pt x="7913" y="15613"/>
                  </a:cubicBezTo>
                  <a:cubicBezTo>
                    <a:pt x="8704" y="15075"/>
                    <a:pt x="10241" y="13983"/>
                    <a:pt x="11065" y="13554"/>
                  </a:cubicBezTo>
                  <a:cubicBezTo>
                    <a:pt x="11791" y="13176"/>
                    <a:pt x="13308" y="12622"/>
                    <a:pt x="14067" y="12361"/>
                  </a:cubicBezTo>
                  <a:cubicBezTo>
                    <a:pt x="14845" y="12084"/>
                    <a:pt x="16453" y="11740"/>
                    <a:pt x="17219" y="11429"/>
                  </a:cubicBezTo>
                  <a:cubicBezTo>
                    <a:pt x="18010" y="11118"/>
                    <a:pt x="19638" y="10513"/>
                    <a:pt x="20318" y="9908"/>
                  </a:cubicBezTo>
                  <a:cubicBezTo>
                    <a:pt x="20691" y="9564"/>
                    <a:pt x="21397" y="8673"/>
                    <a:pt x="21509" y="8102"/>
                  </a:cubicBezTo>
                  <a:cubicBezTo>
                    <a:pt x="21587" y="7732"/>
                    <a:pt x="21319" y="6959"/>
                    <a:pt x="21253" y="658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1" name="Shape 4680"/>
            <p:cNvSpPr/>
            <p:nvPr/>
          </p:nvSpPr>
          <p:spPr>
            <a:xfrm>
              <a:off x="10217211" y="1380704"/>
              <a:ext cx="10038" cy="11633"/>
            </a:xfrm>
            <a:custGeom>
              <a:avLst/>
              <a:gdLst/>
              <a:ahLst/>
              <a:cxnLst>
                <a:cxn ang="0">
                  <a:pos x="wd2" y="hd2"/>
                </a:cxn>
                <a:cxn ang="5400000">
                  <a:pos x="wd2" y="hd2"/>
                </a:cxn>
                <a:cxn ang="10800000">
                  <a:pos x="wd2" y="hd2"/>
                </a:cxn>
                <a:cxn ang="16200000">
                  <a:pos x="wd2" y="hd2"/>
                </a:cxn>
              </a:cxnLst>
              <a:rect l="0" t="0" r="r" b="b"/>
              <a:pathLst>
                <a:path w="20661" h="21134" extrusionOk="0">
                  <a:moveTo>
                    <a:pt x="17255" y="8208"/>
                  </a:moveTo>
                  <a:cubicBezTo>
                    <a:pt x="15127" y="5717"/>
                    <a:pt x="10132" y="246"/>
                    <a:pt x="6524" y="1"/>
                  </a:cubicBezTo>
                  <a:cubicBezTo>
                    <a:pt x="4628" y="-40"/>
                    <a:pt x="835" y="2328"/>
                    <a:pt x="188" y="3921"/>
                  </a:cubicBezTo>
                  <a:cubicBezTo>
                    <a:pt x="-645" y="6003"/>
                    <a:pt x="1483" y="10658"/>
                    <a:pt x="2916" y="12536"/>
                  </a:cubicBezTo>
                  <a:cubicBezTo>
                    <a:pt x="5090" y="15435"/>
                    <a:pt x="11427" y="21560"/>
                    <a:pt x="15312" y="21111"/>
                  </a:cubicBezTo>
                  <a:cubicBezTo>
                    <a:pt x="17486" y="20907"/>
                    <a:pt x="20400" y="17028"/>
                    <a:pt x="20631" y="15109"/>
                  </a:cubicBezTo>
                  <a:cubicBezTo>
                    <a:pt x="20955" y="13230"/>
                    <a:pt x="18550" y="9760"/>
                    <a:pt x="17255" y="820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2" name="Shape 4681"/>
            <p:cNvSpPr/>
            <p:nvPr/>
          </p:nvSpPr>
          <p:spPr>
            <a:xfrm>
              <a:off x="10217211" y="1380704"/>
              <a:ext cx="10038" cy="11633"/>
            </a:xfrm>
            <a:custGeom>
              <a:avLst/>
              <a:gdLst/>
              <a:ahLst/>
              <a:cxnLst>
                <a:cxn ang="0">
                  <a:pos x="wd2" y="hd2"/>
                </a:cxn>
                <a:cxn ang="5400000">
                  <a:pos x="wd2" y="hd2"/>
                </a:cxn>
                <a:cxn ang="10800000">
                  <a:pos x="wd2" y="hd2"/>
                </a:cxn>
                <a:cxn ang="16200000">
                  <a:pos x="wd2" y="hd2"/>
                </a:cxn>
              </a:cxnLst>
              <a:rect l="0" t="0" r="r" b="b"/>
              <a:pathLst>
                <a:path w="20661" h="21134" extrusionOk="0">
                  <a:moveTo>
                    <a:pt x="17255" y="8208"/>
                  </a:moveTo>
                  <a:cubicBezTo>
                    <a:pt x="15127" y="5717"/>
                    <a:pt x="10132" y="246"/>
                    <a:pt x="6524" y="1"/>
                  </a:cubicBezTo>
                  <a:cubicBezTo>
                    <a:pt x="4628" y="-40"/>
                    <a:pt x="835" y="2328"/>
                    <a:pt x="188" y="3921"/>
                  </a:cubicBezTo>
                  <a:cubicBezTo>
                    <a:pt x="-645" y="6003"/>
                    <a:pt x="1483" y="10658"/>
                    <a:pt x="2870" y="12536"/>
                  </a:cubicBezTo>
                  <a:cubicBezTo>
                    <a:pt x="5090" y="15435"/>
                    <a:pt x="11427" y="21560"/>
                    <a:pt x="15312" y="21111"/>
                  </a:cubicBezTo>
                  <a:cubicBezTo>
                    <a:pt x="17486" y="20907"/>
                    <a:pt x="20400" y="17028"/>
                    <a:pt x="20631" y="15109"/>
                  </a:cubicBezTo>
                  <a:cubicBezTo>
                    <a:pt x="20955" y="13230"/>
                    <a:pt x="18550" y="9760"/>
                    <a:pt x="17255" y="820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3" name="Shape 4682"/>
            <p:cNvSpPr/>
            <p:nvPr/>
          </p:nvSpPr>
          <p:spPr>
            <a:xfrm>
              <a:off x="9756976" y="1265645"/>
              <a:ext cx="691882" cy="370208"/>
            </a:xfrm>
            <a:custGeom>
              <a:avLst/>
              <a:gdLst/>
              <a:ahLst/>
              <a:cxnLst>
                <a:cxn ang="0">
                  <a:pos x="wd2" y="hd2"/>
                </a:cxn>
                <a:cxn ang="5400000">
                  <a:pos x="wd2" y="hd2"/>
                </a:cxn>
                <a:cxn ang="10800000">
                  <a:pos x="wd2" y="hd2"/>
                </a:cxn>
                <a:cxn ang="16200000">
                  <a:pos x="wd2" y="hd2"/>
                </a:cxn>
              </a:cxnLst>
              <a:rect l="0" t="0" r="r" b="b"/>
              <a:pathLst>
                <a:path w="21593" h="21588" extrusionOk="0">
                  <a:moveTo>
                    <a:pt x="4543" y="7388"/>
                  </a:moveTo>
                  <a:lnTo>
                    <a:pt x="4623" y="7346"/>
                  </a:lnTo>
                  <a:lnTo>
                    <a:pt x="11255" y="4031"/>
                  </a:lnTo>
                  <a:cubicBezTo>
                    <a:pt x="11255" y="4031"/>
                    <a:pt x="11432" y="3750"/>
                    <a:pt x="11460" y="3617"/>
                  </a:cubicBezTo>
                  <a:cubicBezTo>
                    <a:pt x="11476" y="3536"/>
                    <a:pt x="11430" y="3334"/>
                    <a:pt x="11460" y="3264"/>
                  </a:cubicBezTo>
                  <a:cubicBezTo>
                    <a:pt x="11511" y="3145"/>
                    <a:pt x="11727" y="3245"/>
                    <a:pt x="11782" y="3131"/>
                  </a:cubicBezTo>
                  <a:cubicBezTo>
                    <a:pt x="11816" y="3057"/>
                    <a:pt x="11819" y="2840"/>
                    <a:pt x="11803" y="2748"/>
                  </a:cubicBezTo>
                  <a:cubicBezTo>
                    <a:pt x="11792" y="2680"/>
                    <a:pt x="11720" y="2597"/>
                    <a:pt x="11709" y="2530"/>
                  </a:cubicBezTo>
                  <a:cubicBezTo>
                    <a:pt x="11696" y="2453"/>
                    <a:pt x="11704" y="2283"/>
                    <a:pt x="11720" y="2209"/>
                  </a:cubicBezTo>
                  <a:cubicBezTo>
                    <a:pt x="11744" y="2101"/>
                    <a:pt x="11831" y="1912"/>
                    <a:pt x="11887" y="1858"/>
                  </a:cubicBezTo>
                  <a:cubicBezTo>
                    <a:pt x="11955" y="1787"/>
                    <a:pt x="12121" y="1832"/>
                    <a:pt x="12192" y="1774"/>
                  </a:cubicBezTo>
                  <a:cubicBezTo>
                    <a:pt x="12235" y="1738"/>
                    <a:pt x="12315" y="1625"/>
                    <a:pt x="12336" y="1545"/>
                  </a:cubicBezTo>
                  <a:cubicBezTo>
                    <a:pt x="12367" y="1427"/>
                    <a:pt x="12311" y="1131"/>
                    <a:pt x="12346" y="1017"/>
                  </a:cubicBezTo>
                  <a:cubicBezTo>
                    <a:pt x="12378" y="913"/>
                    <a:pt x="12511" y="833"/>
                    <a:pt x="12563" y="769"/>
                  </a:cubicBezTo>
                  <a:cubicBezTo>
                    <a:pt x="12635" y="679"/>
                    <a:pt x="12796" y="528"/>
                    <a:pt x="12846" y="396"/>
                  </a:cubicBezTo>
                  <a:cubicBezTo>
                    <a:pt x="12868" y="337"/>
                    <a:pt x="12856" y="165"/>
                    <a:pt x="12885" y="115"/>
                  </a:cubicBezTo>
                  <a:cubicBezTo>
                    <a:pt x="12926" y="47"/>
                    <a:pt x="13046" y="47"/>
                    <a:pt x="13101" y="54"/>
                  </a:cubicBezTo>
                  <a:cubicBezTo>
                    <a:pt x="13156" y="64"/>
                    <a:pt x="13256" y="170"/>
                    <a:pt x="13311" y="178"/>
                  </a:cubicBezTo>
                  <a:cubicBezTo>
                    <a:pt x="13349" y="185"/>
                    <a:pt x="13429" y="173"/>
                    <a:pt x="13461" y="136"/>
                  </a:cubicBezTo>
                  <a:cubicBezTo>
                    <a:pt x="13480" y="115"/>
                    <a:pt x="13504" y="59"/>
                    <a:pt x="13527" y="0"/>
                  </a:cubicBezTo>
                  <a:cubicBezTo>
                    <a:pt x="13571" y="172"/>
                    <a:pt x="13658" y="413"/>
                    <a:pt x="13694" y="552"/>
                  </a:cubicBezTo>
                  <a:cubicBezTo>
                    <a:pt x="13728" y="688"/>
                    <a:pt x="13780" y="975"/>
                    <a:pt x="13816" y="1110"/>
                  </a:cubicBezTo>
                  <a:cubicBezTo>
                    <a:pt x="13845" y="1220"/>
                    <a:pt x="13911" y="1432"/>
                    <a:pt x="13949" y="1531"/>
                  </a:cubicBezTo>
                  <a:cubicBezTo>
                    <a:pt x="14001" y="1670"/>
                    <a:pt x="14128" y="1909"/>
                    <a:pt x="14178" y="2048"/>
                  </a:cubicBezTo>
                  <a:cubicBezTo>
                    <a:pt x="14204" y="2123"/>
                    <a:pt x="14232" y="2297"/>
                    <a:pt x="14267" y="2352"/>
                  </a:cubicBezTo>
                  <a:cubicBezTo>
                    <a:pt x="14289" y="2390"/>
                    <a:pt x="14351" y="2406"/>
                    <a:pt x="14378" y="2431"/>
                  </a:cubicBezTo>
                  <a:cubicBezTo>
                    <a:pt x="14428" y="2475"/>
                    <a:pt x="14519" y="2610"/>
                    <a:pt x="14570" y="2648"/>
                  </a:cubicBezTo>
                  <a:cubicBezTo>
                    <a:pt x="14612" y="2684"/>
                    <a:pt x="14702" y="2749"/>
                    <a:pt x="14747" y="2734"/>
                  </a:cubicBezTo>
                  <a:cubicBezTo>
                    <a:pt x="14784" y="2720"/>
                    <a:pt x="14852" y="2637"/>
                    <a:pt x="14869" y="2575"/>
                  </a:cubicBezTo>
                  <a:cubicBezTo>
                    <a:pt x="14895" y="2490"/>
                    <a:pt x="14865" y="2283"/>
                    <a:pt x="14877" y="2187"/>
                  </a:cubicBezTo>
                  <a:cubicBezTo>
                    <a:pt x="14884" y="2133"/>
                    <a:pt x="14907" y="2027"/>
                    <a:pt x="14929" y="1988"/>
                  </a:cubicBezTo>
                  <a:cubicBezTo>
                    <a:pt x="14961" y="1926"/>
                    <a:pt x="15049" y="1820"/>
                    <a:pt x="15095" y="1836"/>
                  </a:cubicBezTo>
                  <a:cubicBezTo>
                    <a:pt x="15128" y="1846"/>
                    <a:pt x="15171" y="1967"/>
                    <a:pt x="15187" y="2023"/>
                  </a:cubicBezTo>
                  <a:cubicBezTo>
                    <a:pt x="15208" y="2093"/>
                    <a:pt x="15201" y="2276"/>
                    <a:pt x="15232" y="2334"/>
                  </a:cubicBezTo>
                  <a:cubicBezTo>
                    <a:pt x="15257" y="2382"/>
                    <a:pt x="15352" y="2352"/>
                    <a:pt x="15376" y="2409"/>
                  </a:cubicBezTo>
                  <a:cubicBezTo>
                    <a:pt x="15402" y="2473"/>
                    <a:pt x="15394" y="2658"/>
                    <a:pt x="15380" y="2734"/>
                  </a:cubicBezTo>
                  <a:cubicBezTo>
                    <a:pt x="15361" y="2825"/>
                    <a:pt x="15249" y="2928"/>
                    <a:pt x="15239" y="3023"/>
                  </a:cubicBezTo>
                  <a:cubicBezTo>
                    <a:pt x="15228" y="3128"/>
                    <a:pt x="15323" y="3319"/>
                    <a:pt x="15313" y="3425"/>
                  </a:cubicBezTo>
                  <a:cubicBezTo>
                    <a:pt x="15303" y="3509"/>
                    <a:pt x="15230" y="3652"/>
                    <a:pt x="15187" y="3686"/>
                  </a:cubicBezTo>
                  <a:cubicBezTo>
                    <a:pt x="15157" y="3710"/>
                    <a:pt x="15087" y="3656"/>
                    <a:pt x="15058" y="3680"/>
                  </a:cubicBezTo>
                  <a:cubicBezTo>
                    <a:pt x="15008" y="3719"/>
                    <a:pt x="14961" y="3918"/>
                    <a:pt x="14917" y="3977"/>
                  </a:cubicBezTo>
                  <a:cubicBezTo>
                    <a:pt x="14888" y="4018"/>
                    <a:pt x="14816" y="4053"/>
                    <a:pt x="14784" y="4087"/>
                  </a:cubicBezTo>
                  <a:cubicBezTo>
                    <a:pt x="14737" y="4137"/>
                    <a:pt x="14654" y="4271"/>
                    <a:pt x="14606" y="4322"/>
                  </a:cubicBezTo>
                  <a:cubicBezTo>
                    <a:pt x="14546" y="4389"/>
                    <a:pt x="14417" y="4497"/>
                    <a:pt x="14352" y="4549"/>
                  </a:cubicBezTo>
                  <a:cubicBezTo>
                    <a:pt x="14308" y="4584"/>
                    <a:pt x="14214" y="4628"/>
                    <a:pt x="14175" y="4674"/>
                  </a:cubicBezTo>
                  <a:cubicBezTo>
                    <a:pt x="14140" y="4714"/>
                    <a:pt x="14062" y="4801"/>
                    <a:pt x="14052" y="4874"/>
                  </a:cubicBezTo>
                  <a:cubicBezTo>
                    <a:pt x="14041" y="4956"/>
                    <a:pt x="14082" y="5137"/>
                    <a:pt x="14119" y="5185"/>
                  </a:cubicBezTo>
                  <a:cubicBezTo>
                    <a:pt x="14160" y="5237"/>
                    <a:pt x="14277" y="5136"/>
                    <a:pt x="14315" y="5192"/>
                  </a:cubicBezTo>
                  <a:cubicBezTo>
                    <a:pt x="14358" y="5255"/>
                    <a:pt x="14400" y="5501"/>
                    <a:pt x="14374" y="5592"/>
                  </a:cubicBezTo>
                  <a:cubicBezTo>
                    <a:pt x="14354" y="5660"/>
                    <a:pt x="14248" y="5630"/>
                    <a:pt x="14219" y="5683"/>
                  </a:cubicBezTo>
                  <a:cubicBezTo>
                    <a:pt x="14195" y="5724"/>
                    <a:pt x="14189" y="5852"/>
                    <a:pt x="14175" y="5906"/>
                  </a:cubicBezTo>
                  <a:cubicBezTo>
                    <a:pt x="14160" y="5964"/>
                    <a:pt x="14126" y="6071"/>
                    <a:pt x="14101" y="6111"/>
                  </a:cubicBezTo>
                  <a:cubicBezTo>
                    <a:pt x="14067" y="6164"/>
                    <a:pt x="13966" y="6187"/>
                    <a:pt x="13937" y="6252"/>
                  </a:cubicBezTo>
                  <a:cubicBezTo>
                    <a:pt x="13914" y="6308"/>
                    <a:pt x="13929" y="6481"/>
                    <a:pt x="13904" y="6538"/>
                  </a:cubicBezTo>
                  <a:cubicBezTo>
                    <a:pt x="13887" y="6578"/>
                    <a:pt x="13827" y="6602"/>
                    <a:pt x="13804" y="6633"/>
                  </a:cubicBezTo>
                  <a:cubicBezTo>
                    <a:pt x="13770" y="6681"/>
                    <a:pt x="13700" y="6793"/>
                    <a:pt x="13688" y="6869"/>
                  </a:cubicBezTo>
                  <a:cubicBezTo>
                    <a:pt x="13674" y="6966"/>
                    <a:pt x="13699" y="7179"/>
                    <a:pt x="13727" y="7264"/>
                  </a:cubicBezTo>
                  <a:cubicBezTo>
                    <a:pt x="13754" y="7342"/>
                    <a:pt x="13856" y="7413"/>
                    <a:pt x="13888" y="7481"/>
                  </a:cubicBezTo>
                  <a:cubicBezTo>
                    <a:pt x="13923" y="7555"/>
                    <a:pt x="13976" y="7729"/>
                    <a:pt x="13988" y="7823"/>
                  </a:cubicBezTo>
                  <a:cubicBezTo>
                    <a:pt x="13995" y="7884"/>
                    <a:pt x="14003" y="8025"/>
                    <a:pt x="13982" y="8072"/>
                  </a:cubicBezTo>
                  <a:cubicBezTo>
                    <a:pt x="13961" y="8122"/>
                    <a:pt x="13883" y="8125"/>
                    <a:pt x="13849" y="8134"/>
                  </a:cubicBezTo>
                  <a:cubicBezTo>
                    <a:pt x="13812" y="8144"/>
                    <a:pt x="13721" y="8097"/>
                    <a:pt x="13699" y="8155"/>
                  </a:cubicBezTo>
                  <a:cubicBezTo>
                    <a:pt x="13655" y="8279"/>
                    <a:pt x="13754" y="8595"/>
                    <a:pt x="13794" y="8724"/>
                  </a:cubicBezTo>
                  <a:cubicBezTo>
                    <a:pt x="13829" y="8842"/>
                    <a:pt x="13927" y="9055"/>
                    <a:pt x="13988" y="9129"/>
                  </a:cubicBezTo>
                  <a:cubicBezTo>
                    <a:pt x="14029" y="9180"/>
                    <a:pt x="14128" y="9258"/>
                    <a:pt x="14176" y="9243"/>
                  </a:cubicBezTo>
                  <a:cubicBezTo>
                    <a:pt x="14219" y="9231"/>
                    <a:pt x="14275" y="9084"/>
                    <a:pt x="14315" y="9056"/>
                  </a:cubicBezTo>
                  <a:cubicBezTo>
                    <a:pt x="14348" y="9033"/>
                    <a:pt x="14425" y="9063"/>
                    <a:pt x="14453" y="9024"/>
                  </a:cubicBezTo>
                  <a:cubicBezTo>
                    <a:pt x="14478" y="8992"/>
                    <a:pt x="14498" y="8881"/>
                    <a:pt x="14503" y="8828"/>
                  </a:cubicBezTo>
                  <a:cubicBezTo>
                    <a:pt x="14510" y="8775"/>
                    <a:pt x="14512" y="8658"/>
                    <a:pt x="14498" y="8611"/>
                  </a:cubicBezTo>
                  <a:cubicBezTo>
                    <a:pt x="14487" y="8573"/>
                    <a:pt x="14436" y="8549"/>
                    <a:pt x="14419" y="8517"/>
                  </a:cubicBezTo>
                  <a:cubicBezTo>
                    <a:pt x="14396" y="8468"/>
                    <a:pt x="14348" y="8346"/>
                    <a:pt x="14353" y="8279"/>
                  </a:cubicBezTo>
                  <a:cubicBezTo>
                    <a:pt x="14357" y="8234"/>
                    <a:pt x="14402" y="8165"/>
                    <a:pt x="14425" y="8155"/>
                  </a:cubicBezTo>
                  <a:cubicBezTo>
                    <a:pt x="14485" y="8127"/>
                    <a:pt x="14612" y="8197"/>
                    <a:pt x="14659" y="8268"/>
                  </a:cubicBezTo>
                  <a:cubicBezTo>
                    <a:pt x="14695" y="8325"/>
                    <a:pt x="14708" y="8528"/>
                    <a:pt x="14742" y="8590"/>
                  </a:cubicBezTo>
                  <a:cubicBezTo>
                    <a:pt x="14769" y="8642"/>
                    <a:pt x="14846" y="8701"/>
                    <a:pt x="14886" y="8714"/>
                  </a:cubicBezTo>
                  <a:cubicBezTo>
                    <a:pt x="14944" y="8730"/>
                    <a:pt x="15060" y="8667"/>
                    <a:pt x="15119" y="8663"/>
                  </a:cubicBezTo>
                  <a:cubicBezTo>
                    <a:pt x="15185" y="8658"/>
                    <a:pt x="15322" y="8640"/>
                    <a:pt x="15386" y="8682"/>
                  </a:cubicBezTo>
                  <a:cubicBezTo>
                    <a:pt x="15442" y="8722"/>
                    <a:pt x="15532" y="8889"/>
                    <a:pt x="15579" y="8963"/>
                  </a:cubicBezTo>
                  <a:cubicBezTo>
                    <a:pt x="15656" y="9083"/>
                    <a:pt x="15801" y="9340"/>
                    <a:pt x="15873" y="9471"/>
                  </a:cubicBezTo>
                  <a:cubicBezTo>
                    <a:pt x="15972" y="9650"/>
                    <a:pt x="16159" y="10031"/>
                    <a:pt x="16261" y="10206"/>
                  </a:cubicBezTo>
                  <a:cubicBezTo>
                    <a:pt x="16315" y="10300"/>
                    <a:pt x="16445" y="10446"/>
                    <a:pt x="16488" y="10558"/>
                  </a:cubicBezTo>
                  <a:cubicBezTo>
                    <a:pt x="16513" y="10622"/>
                    <a:pt x="16543" y="10780"/>
                    <a:pt x="16549" y="10858"/>
                  </a:cubicBezTo>
                  <a:cubicBezTo>
                    <a:pt x="16559" y="10997"/>
                    <a:pt x="16535" y="11282"/>
                    <a:pt x="16516" y="11417"/>
                  </a:cubicBezTo>
                  <a:cubicBezTo>
                    <a:pt x="16510" y="11462"/>
                    <a:pt x="16480" y="11546"/>
                    <a:pt x="16477" y="11595"/>
                  </a:cubicBezTo>
                  <a:cubicBezTo>
                    <a:pt x="16472" y="11671"/>
                    <a:pt x="16516" y="11827"/>
                    <a:pt x="16504" y="11904"/>
                  </a:cubicBezTo>
                  <a:cubicBezTo>
                    <a:pt x="16497" y="11956"/>
                    <a:pt x="16460" y="12053"/>
                    <a:pt x="16433" y="12070"/>
                  </a:cubicBezTo>
                  <a:cubicBezTo>
                    <a:pt x="16395" y="12093"/>
                    <a:pt x="16315" y="11958"/>
                    <a:pt x="16283" y="11998"/>
                  </a:cubicBezTo>
                  <a:cubicBezTo>
                    <a:pt x="16263" y="12025"/>
                    <a:pt x="16261" y="12135"/>
                    <a:pt x="16272" y="12173"/>
                  </a:cubicBezTo>
                  <a:cubicBezTo>
                    <a:pt x="16298" y="12264"/>
                    <a:pt x="16425" y="12293"/>
                    <a:pt x="16471" y="12350"/>
                  </a:cubicBezTo>
                  <a:cubicBezTo>
                    <a:pt x="16504" y="12392"/>
                    <a:pt x="16553" y="12513"/>
                    <a:pt x="16588" y="12547"/>
                  </a:cubicBezTo>
                  <a:cubicBezTo>
                    <a:pt x="16651" y="12608"/>
                    <a:pt x="16795" y="12646"/>
                    <a:pt x="16866" y="12661"/>
                  </a:cubicBezTo>
                  <a:cubicBezTo>
                    <a:pt x="16899" y="12668"/>
                    <a:pt x="16967" y="12679"/>
                    <a:pt x="16998" y="12661"/>
                  </a:cubicBezTo>
                  <a:cubicBezTo>
                    <a:pt x="17032" y="12643"/>
                    <a:pt x="17085" y="12550"/>
                    <a:pt x="17115" y="12517"/>
                  </a:cubicBezTo>
                  <a:cubicBezTo>
                    <a:pt x="17138" y="12489"/>
                    <a:pt x="17182" y="12410"/>
                    <a:pt x="17209" y="12412"/>
                  </a:cubicBezTo>
                  <a:cubicBezTo>
                    <a:pt x="17285" y="12418"/>
                    <a:pt x="17403" y="12635"/>
                    <a:pt x="17459" y="12734"/>
                  </a:cubicBezTo>
                  <a:cubicBezTo>
                    <a:pt x="17501" y="12810"/>
                    <a:pt x="17571" y="12990"/>
                    <a:pt x="17603" y="13086"/>
                  </a:cubicBezTo>
                  <a:cubicBezTo>
                    <a:pt x="17635" y="13184"/>
                    <a:pt x="17697" y="13387"/>
                    <a:pt x="17707" y="13500"/>
                  </a:cubicBezTo>
                  <a:cubicBezTo>
                    <a:pt x="17720" y="13627"/>
                    <a:pt x="17670" y="13891"/>
                    <a:pt x="17686" y="14016"/>
                  </a:cubicBezTo>
                  <a:cubicBezTo>
                    <a:pt x="17698" y="14111"/>
                    <a:pt x="17752" y="14286"/>
                    <a:pt x="17791" y="14349"/>
                  </a:cubicBezTo>
                  <a:cubicBezTo>
                    <a:pt x="17863" y="14469"/>
                    <a:pt x="18055" y="14569"/>
                    <a:pt x="18146" y="14628"/>
                  </a:cubicBezTo>
                  <a:cubicBezTo>
                    <a:pt x="18233" y="14686"/>
                    <a:pt x="18408" y="14798"/>
                    <a:pt x="18501" y="14815"/>
                  </a:cubicBezTo>
                  <a:cubicBezTo>
                    <a:pt x="18559" y="14826"/>
                    <a:pt x="18676" y="14811"/>
                    <a:pt x="18734" y="14784"/>
                  </a:cubicBezTo>
                  <a:cubicBezTo>
                    <a:pt x="18816" y="14746"/>
                    <a:pt x="18966" y="14569"/>
                    <a:pt x="19050" y="14535"/>
                  </a:cubicBezTo>
                  <a:cubicBezTo>
                    <a:pt x="19127" y="14504"/>
                    <a:pt x="19293" y="14484"/>
                    <a:pt x="19371" y="14514"/>
                  </a:cubicBezTo>
                  <a:cubicBezTo>
                    <a:pt x="19424" y="14535"/>
                    <a:pt x="19512" y="14715"/>
                    <a:pt x="19565" y="14691"/>
                  </a:cubicBezTo>
                  <a:cubicBezTo>
                    <a:pt x="19599" y="14676"/>
                    <a:pt x="19628" y="14537"/>
                    <a:pt x="19648" y="14484"/>
                  </a:cubicBezTo>
                  <a:cubicBezTo>
                    <a:pt x="19678" y="14404"/>
                    <a:pt x="19725" y="14235"/>
                    <a:pt x="19759" y="14163"/>
                  </a:cubicBezTo>
                  <a:cubicBezTo>
                    <a:pt x="19796" y="14086"/>
                    <a:pt x="19885" y="13958"/>
                    <a:pt x="19931" y="13904"/>
                  </a:cubicBezTo>
                  <a:cubicBezTo>
                    <a:pt x="19989" y="13840"/>
                    <a:pt x="20122" y="13771"/>
                    <a:pt x="20181" y="13707"/>
                  </a:cubicBezTo>
                  <a:cubicBezTo>
                    <a:pt x="20270" y="13609"/>
                    <a:pt x="20435" y="13357"/>
                    <a:pt x="20512" y="13230"/>
                  </a:cubicBezTo>
                  <a:cubicBezTo>
                    <a:pt x="20561" y="13153"/>
                    <a:pt x="20665" y="13004"/>
                    <a:pt x="20695" y="12899"/>
                  </a:cubicBezTo>
                  <a:cubicBezTo>
                    <a:pt x="20732" y="12781"/>
                    <a:pt x="20771" y="12506"/>
                    <a:pt x="20762" y="12369"/>
                  </a:cubicBezTo>
                  <a:cubicBezTo>
                    <a:pt x="20753" y="12205"/>
                    <a:pt x="20637" y="11926"/>
                    <a:pt x="20608" y="11770"/>
                  </a:cubicBezTo>
                  <a:cubicBezTo>
                    <a:pt x="20593" y="11692"/>
                    <a:pt x="20599" y="11508"/>
                    <a:pt x="20569" y="11449"/>
                  </a:cubicBezTo>
                  <a:cubicBezTo>
                    <a:pt x="20544" y="11400"/>
                    <a:pt x="20455" y="11424"/>
                    <a:pt x="20430" y="11376"/>
                  </a:cubicBezTo>
                  <a:cubicBezTo>
                    <a:pt x="20408" y="11333"/>
                    <a:pt x="20418" y="11196"/>
                    <a:pt x="20403" y="11149"/>
                  </a:cubicBezTo>
                  <a:cubicBezTo>
                    <a:pt x="20388" y="11105"/>
                    <a:pt x="20346" y="11005"/>
                    <a:pt x="20319" y="11014"/>
                  </a:cubicBezTo>
                  <a:cubicBezTo>
                    <a:pt x="20280" y="11027"/>
                    <a:pt x="20242" y="11196"/>
                    <a:pt x="20241" y="11274"/>
                  </a:cubicBezTo>
                  <a:cubicBezTo>
                    <a:pt x="20241" y="11346"/>
                    <a:pt x="20304" y="11461"/>
                    <a:pt x="20314" y="11531"/>
                  </a:cubicBezTo>
                  <a:cubicBezTo>
                    <a:pt x="20321" y="11590"/>
                    <a:pt x="20325" y="11719"/>
                    <a:pt x="20308" y="11770"/>
                  </a:cubicBezTo>
                  <a:cubicBezTo>
                    <a:pt x="20294" y="11811"/>
                    <a:pt x="20239" y="11878"/>
                    <a:pt x="20214" y="11863"/>
                  </a:cubicBezTo>
                  <a:cubicBezTo>
                    <a:pt x="20156" y="11827"/>
                    <a:pt x="20129" y="11558"/>
                    <a:pt x="20108" y="11449"/>
                  </a:cubicBezTo>
                  <a:cubicBezTo>
                    <a:pt x="20089" y="11343"/>
                    <a:pt x="20067" y="11122"/>
                    <a:pt x="20053" y="11014"/>
                  </a:cubicBezTo>
                  <a:cubicBezTo>
                    <a:pt x="20026" y="10810"/>
                    <a:pt x="19974" y="10398"/>
                    <a:pt x="19942" y="10195"/>
                  </a:cubicBezTo>
                  <a:cubicBezTo>
                    <a:pt x="19923" y="10077"/>
                    <a:pt x="19902" y="9823"/>
                    <a:pt x="19859" y="9730"/>
                  </a:cubicBezTo>
                  <a:cubicBezTo>
                    <a:pt x="19809" y="9619"/>
                    <a:pt x="19656" y="9503"/>
                    <a:pt x="19582" y="9460"/>
                  </a:cubicBezTo>
                  <a:cubicBezTo>
                    <a:pt x="19514" y="9421"/>
                    <a:pt x="19367" y="9354"/>
                    <a:pt x="19298" y="9398"/>
                  </a:cubicBezTo>
                  <a:cubicBezTo>
                    <a:pt x="19257" y="9425"/>
                    <a:pt x="19187" y="9557"/>
                    <a:pt x="19171" y="9636"/>
                  </a:cubicBezTo>
                  <a:cubicBezTo>
                    <a:pt x="19157" y="9717"/>
                    <a:pt x="19189" y="9891"/>
                    <a:pt x="19189" y="9979"/>
                  </a:cubicBezTo>
                  <a:cubicBezTo>
                    <a:pt x="19189" y="10059"/>
                    <a:pt x="19209" y="10259"/>
                    <a:pt x="19171" y="10297"/>
                  </a:cubicBezTo>
                  <a:cubicBezTo>
                    <a:pt x="19120" y="10355"/>
                    <a:pt x="19000" y="10177"/>
                    <a:pt x="18956" y="10102"/>
                  </a:cubicBezTo>
                  <a:cubicBezTo>
                    <a:pt x="18921" y="10047"/>
                    <a:pt x="18884" y="9889"/>
                    <a:pt x="18855" y="9823"/>
                  </a:cubicBezTo>
                  <a:cubicBezTo>
                    <a:pt x="18825" y="9754"/>
                    <a:pt x="18728" y="9661"/>
                    <a:pt x="18722" y="9574"/>
                  </a:cubicBezTo>
                  <a:cubicBezTo>
                    <a:pt x="18716" y="9481"/>
                    <a:pt x="18790" y="9317"/>
                    <a:pt x="18828" y="9252"/>
                  </a:cubicBezTo>
                  <a:cubicBezTo>
                    <a:pt x="18883" y="9160"/>
                    <a:pt x="19021" y="9035"/>
                    <a:pt x="19094" y="9004"/>
                  </a:cubicBezTo>
                  <a:cubicBezTo>
                    <a:pt x="19211" y="8950"/>
                    <a:pt x="19457" y="8952"/>
                    <a:pt x="19576" y="8994"/>
                  </a:cubicBezTo>
                  <a:cubicBezTo>
                    <a:pt x="19662" y="9024"/>
                    <a:pt x="19826" y="9161"/>
                    <a:pt x="19903" y="9243"/>
                  </a:cubicBezTo>
                  <a:cubicBezTo>
                    <a:pt x="20033" y="9381"/>
                    <a:pt x="20272" y="9722"/>
                    <a:pt x="20380" y="9917"/>
                  </a:cubicBezTo>
                  <a:cubicBezTo>
                    <a:pt x="20464" y="10065"/>
                    <a:pt x="20599" y="10422"/>
                    <a:pt x="20674" y="10588"/>
                  </a:cubicBezTo>
                  <a:cubicBezTo>
                    <a:pt x="20752" y="10763"/>
                    <a:pt x="20928" y="11082"/>
                    <a:pt x="20995" y="11274"/>
                  </a:cubicBezTo>
                  <a:cubicBezTo>
                    <a:pt x="21085" y="11524"/>
                    <a:pt x="21206" y="12088"/>
                    <a:pt x="21272" y="12360"/>
                  </a:cubicBezTo>
                  <a:cubicBezTo>
                    <a:pt x="21325" y="12574"/>
                    <a:pt x="21438" y="12994"/>
                    <a:pt x="21473" y="13220"/>
                  </a:cubicBezTo>
                  <a:cubicBezTo>
                    <a:pt x="21504" y="13418"/>
                    <a:pt x="21539" y="13826"/>
                    <a:pt x="21545" y="14032"/>
                  </a:cubicBezTo>
                  <a:cubicBezTo>
                    <a:pt x="21548" y="14137"/>
                    <a:pt x="21535" y="14348"/>
                    <a:pt x="21530" y="14453"/>
                  </a:cubicBezTo>
                  <a:cubicBezTo>
                    <a:pt x="21524" y="14566"/>
                    <a:pt x="21495" y="14788"/>
                    <a:pt x="21504" y="14902"/>
                  </a:cubicBezTo>
                  <a:cubicBezTo>
                    <a:pt x="21511" y="14984"/>
                    <a:pt x="21567" y="15184"/>
                    <a:pt x="21571" y="15206"/>
                  </a:cubicBezTo>
                  <a:cubicBezTo>
                    <a:pt x="21574" y="15227"/>
                    <a:pt x="21594" y="15567"/>
                    <a:pt x="21593" y="15689"/>
                  </a:cubicBezTo>
                  <a:cubicBezTo>
                    <a:pt x="21590" y="15808"/>
                    <a:pt x="21570" y="16041"/>
                    <a:pt x="21563" y="16158"/>
                  </a:cubicBezTo>
                  <a:cubicBezTo>
                    <a:pt x="21556" y="16281"/>
                    <a:pt x="21600" y="16614"/>
                    <a:pt x="21537" y="16649"/>
                  </a:cubicBezTo>
                  <a:cubicBezTo>
                    <a:pt x="21490" y="16674"/>
                    <a:pt x="21441" y="16443"/>
                    <a:pt x="21414" y="16365"/>
                  </a:cubicBezTo>
                  <a:cubicBezTo>
                    <a:pt x="21384" y="16273"/>
                    <a:pt x="21329" y="16079"/>
                    <a:pt x="21319" y="15972"/>
                  </a:cubicBezTo>
                  <a:cubicBezTo>
                    <a:pt x="21307" y="15864"/>
                    <a:pt x="21328" y="15641"/>
                    <a:pt x="21334" y="15530"/>
                  </a:cubicBezTo>
                  <a:cubicBezTo>
                    <a:pt x="21340" y="15430"/>
                    <a:pt x="21363" y="15231"/>
                    <a:pt x="21367" y="15130"/>
                  </a:cubicBezTo>
                  <a:cubicBezTo>
                    <a:pt x="21370" y="15069"/>
                    <a:pt x="21377" y="14946"/>
                    <a:pt x="21367" y="14889"/>
                  </a:cubicBezTo>
                  <a:cubicBezTo>
                    <a:pt x="21352" y="14805"/>
                    <a:pt x="21300" y="14653"/>
                    <a:pt x="21260" y="14613"/>
                  </a:cubicBezTo>
                  <a:cubicBezTo>
                    <a:pt x="21213" y="14562"/>
                    <a:pt x="21098" y="14542"/>
                    <a:pt x="21045" y="14569"/>
                  </a:cubicBezTo>
                  <a:cubicBezTo>
                    <a:pt x="20987" y="14602"/>
                    <a:pt x="20899" y="14786"/>
                    <a:pt x="20850" y="14853"/>
                  </a:cubicBezTo>
                  <a:cubicBezTo>
                    <a:pt x="20771" y="14957"/>
                    <a:pt x="20606" y="15151"/>
                    <a:pt x="20524" y="15247"/>
                  </a:cubicBezTo>
                  <a:cubicBezTo>
                    <a:pt x="20446" y="15339"/>
                    <a:pt x="20286" y="15517"/>
                    <a:pt x="20210" y="15614"/>
                  </a:cubicBezTo>
                  <a:cubicBezTo>
                    <a:pt x="20140" y="15700"/>
                    <a:pt x="19988" y="15856"/>
                    <a:pt x="19940" y="15986"/>
                  </a:cubicBezTo>
                  <a:cubicBezTo>
                    <a:pt x="19911" y="16066"/>
                    <a:pt x="19914" y="16278"/>
                    <a:pt x="19885" y="16360"/>
                  </a:cubicBezTo>
                  <a:cubicBezTo>
                    <a:pt x="19871" y="16398"/>
                    <a:pt x="19829" y="16485"/>
                    <a:pt x="19803" y="16476"/>
                  </a:cubicBezTo>
                  <a:cubicBezTo>
                    <a:pt x="19775" y="16464"/>
                    <a:pt x="19760" y="16333"/>
                    <a:pt x="19748" y="16284"/>
                  </a:cubicBezTo>
                  <a:cubicBezTo>
                    <a:pt x="19739" y="16244"/>
                    <a:pt x="19734" y="16143"/>
                    <a:pt x="19715" y="16117"/>
                  </a:cubicBezTo>
                  <a:cubicBezTo>
                    <a:pt x="19691" y="16086"/>
                    <a:pt x="19628" y="16094"/>
                    <a:pt x="19600" y="16111"/>
                  </a:cubicBezTo>
                  <a:cubicBezTo>
                    <a:pt x="19570" y="16128"/>
                    <a:pt x="19527" y="16227"/>
                    <a:pt x="19496" y="16248"/>
                  </a:cubicBezTo>
                  <a:cubicBezTo>
                    <a:pt x="19445" y="16284"/>
                    <a:pt x="19323" y="16217"/>
                    <a:pt x="19279" y="16276"/>
                  </a:cubicBezTo>
                  <a:cubicBezTo>
                    <a:pt x="19228" y="16346"/>
                    <a:pt x="19229" y="16629"/>
                    <a:pt x="19186" y="16719"/>
                  </a:cubicBezTo>
                  <a:cubicBezTo>
                    <a:pt x="19156" y="16782"/>
                    <a:pt x="19065" y="16843"/>
                    <a:pt x="19023" y="16876"/>
                  </a:cubicBezTo>
                  <a:cubicBezTo>
                    <a:pt x="18985" y="16909"/>
                    <a:pt x="18894" y="16930"/>
                    <a:pt x="18865" y="16987"/>
                  </a:cubicBezTo>
                  <a:cubicBezTo>
                    <a:pt x="18833" y="17050"/>
                    <a:pt x="18822" y="17235"/>
                    <a:pt x="18809" y="17319"/>
                  </a:cubicBezTo>
                  <a:cubicBezTo>
                    <a:pt x="18792" y="17435"/>
                    <a:pt x="18780" y="17680"/>
                    <a:pt x="18746" y="17781"/>
                  </a:cubicBezTo>
                  <a:cubicBezTo>
                    <a:pt x="18718" y="17865"/>
                    <a:pt x="18591" y="18022"/>
                    <a:pt x="18580" y="18022"/>
                  </a:cubicBezTo>
                  <a:cubicBezTo>
                    <a:pt x="18570" y="18022"/>
                    <a:pt x="18387" y="18232"/>
                    <a:pt x="18317" y="18279"/>
                  </a:cubicBezTo>
                  <a:cubicBezTo>
                    <a:pt x="18253" y="18323"/>
                    <a:pt x="18101" y="18307"/>
                    <a:pt x="18045" y="18383"/>
                  </a:cubicBezTo>
                  <a:cubicBezTo>
                    <a:pt x="17967" y="18485"/>
                    <a:pt x="17904" y="18843"/>
                    <a:pt x="17852" y="18990"/>
                  </a:cubicBezTo>
                  <a:cubicBezTo>
                    <a:pt x="17792" y="19159"/>
                    <a:pt x="17660" y="19480"/>
                    <a:pt x="17594" y="19640"/>
                  </a:cubicBezTo>
                  <a:cubicBezTo>
                    <a:pt x="17528" y="19796"/>
                    <a:pt x="17392" y="20100"/>
                    <a:pt x="17324" y="20253"/>
                  </a:cubicBezTo>
                  <a:cubicBezTo>
                    <a:pt x="17275" y="20366"/>
                    <a:pt x="17180" y="20591"/>
                    <a:pt x="17127" y="20694"/>
                  </a:cubicBezTo>
                  <a:cubicBezTo>
                    <a:pt x="17069" y="20815"/>
                    <a:pt x="16944" y="21046"/>
                    <a:pt x="16876" y="21145"/>
                  </a:cubicBezTo>
                  <a:cubicBezTo>
                    <a:pt x="16816" y="21234"/>
                    <a:pt x="16686" y="21388"/>
                    <a:pt x="16618" y="21456"/>
                  </a:cubicBezTo>
                  <a:cubicBezTo>
                    <a:pt x="16579" y="21495"/>
                    <a:pt x="16498" y="21600"/>
                    <a:pt x="16455" y="21587"/>
                  </a:cubicBezTo>
                  <a:cubicBezTo>
                    <a:pt x="16424" y="21576"/>
                    <a:pt x="16366" y="21487"/>
                    <a:pt x="16358" y="21428"/>
                  </a:cubicBezTo>
                  <a:cubicBezTo>
                    <a:pt x="16350" y="21356"/>
                    <a:pt x="16390" y="21209"/>
                    <a:pt x="16418" y="21160"/>
                  </a:cubicBezTo>
                  <a:cubicBezTo>
                    <a:pt x="16467" y="21065"/>
                    <a:pt x="16619" y="21023"/>
                    <a:pt x="16676" y="20951"/>
                  </a:cubicBezTo>
                  <a:cubicBezTo>
                    <a:pt x="16736" y="20878"/>
                    <a:pt x="16835" y="20677"/>
                    <a:pt x="16884" y="20579"/>
                  </a:cubicBezTo>
                  <a:cubicBezTo>
                    <a:pt x="16961" y="20425"/>
                    <a:pt x="17104" y="20100"/>
                    <a:pt x="17176" y="19937"/>
                  </a:cubicBezTo>
                  <a:cubicBezTo>
                    <a:pt x="17240" y="19789"/>
                    <a:pt x="17362" y="19484"/>
                    <a:pt x="17428" y="19336"/>
                  </a:cubicBezTo>
                  <a:cubicBezTo>
                    <a:pt x="17475" y="19222"/>
                    <a:pt x="17577" y="19004"/>
                    <a:pt x="17623" y="18887"/>
                  </a:cubicBezTo>
                  <a:cubicBezTo>
                    <a:pt x="17651" y="18813"/>
                    <a:pt x="17706" y="18665"/>
                    <a:pt x="17727" y="18583"/>
                  </a:cubicBezTo>
                  <a:cubicBezTo>
                    <a:pt x="17749" y="18492"/>
                    <a:pt x="17794" y="18303"/>
                    <a:pt x="17793" y="18202"/>
                  </a:cubicBezTo>
                  <a:cubicBezTo>
                    <a:pt x="17792" y="18109"/>
                    <a:pt x="17754" y="17919"/>
                    <a:pt x="17722" y="17844"/>
                  </a:cubicBezTo>
                  <a:cubicBezTo>
                    <a:pt x="17697" y="17781"/>
                    <a:pt x="17604" y="17738"/>
                    <a:pt x="17582" y="17671"/>
                  </a:cubicBezTo>
                  <a:cubicBezTo>
                    <a:pt x="17553" y="17580"/>
                    <a:pt x="17554" y="17355"/>
                    <a:pt x="17560" y="17249"/>
                  </a:cubicBezTo>
                  <a:cubicBezTo>
                    <a:pt x="17565" y="17165"/>
                    <a:pt x="17621" y="17008"/>
                    <a:pt x="17612" y="16924"/>
                  </a:cubicBezTo>
                  <a:cubicBezTo>
                    <a:pt x="17602" y="16840"/>
                    <a:pt x="17520" y="16730"/>
                    <a:pt x="17490" y="16664"/>
                  </a:cubicBezTo>
                  <a:cubicBezTo>
                    <a:pt x="17474" y="16626"/>
                    <a:pt x="17429" y="16560"/>
                    <a:pt x="17428" y="16512"/>
                  </a:cubicBezTo>
                  <a:cubicBezTo>
                    <a:pt x="17425" y="16458"/>
                    <a:pt x="17475" y="16381"/>
                    <a:pt x="17486" y="16333"/>
                  </a:cubicBezTo>
                  <a:cubicBezTo>
                    <a:pt x="17499" y="16273"/>
                    <a:pt x="17537" y="16132"/>
                    <a:pt x="17516" y="16084"/>
                  </a:cubicBezTo>
                  <a:cubicBezTo>
                    <a:pt x="17483" y="16011"/>
                    <a:pt x="17365" y="16097"/>
                    <a:pt x="17317" y="16111"/>
                  </a:cubicBezTo>
                  <a:cubicBezTo>
                    <a:pt x="17268" y="16124"/>
                    <a:pt x="17176" y="16189"/>
                    <a:pt x="17127" y="16193"/>
                  </a:cubicBezTo>
                  <a:cubicBezTo>
                    <a:pt x="17082" y="16198"/>
                    <a:pt x="16987" y="16105"/>
                    <a:pt x="16946" y="16146"/>
                  </a:cubicBezTo>
                  <a:cubicBezTo>
                    <a:pt x="16915" y="16175"/>
                    <a:pt x="16880" y="16315"/>
                    <a:pt x="16884" y="16381"/>
                  </a:cubicBezTo>
                  <a:cubicBezTo>
                    <a:pt x="16888" y="16459"/>
                    <a:pt x="16977" y="16557"/>
                    <a:pt x="16987" y="16635"/>
                  </a:cubicBezTo>
                  <a:cubicBezTo>
                    <a:pt x="16994" y="16685"/>
                    <a:pt x="16989" y="16796"/>
                    <a:pt x="16973" y="16837"/>
                  </a:cubicBezTo>
                  <a:cubicBezTo>
                    <a:pt x="16956" y="16875"/>
                    <a:pt x="16894" y="16876"/>
                    <a:pt x="16876" y="16913"/>
                  </a:cubicBezTo>
                  <a:cubicBezTo>
                    <a:pt x="16857" y="16951"/>
                    <a:pt x="16836" y="17059"/>
                    <a:pt x="16840" y="17112"/>
                  </a:cubicBezTo>
                  <a:cubicBezTo>
                    <a:pt x="16843" y="17175"/>
                    <a:pt x="16916" y="17268"/>
                    <a:pt x="16912" y="17332"/>
                  </a:cubicBezTo>
                  <a:cubicBezTo>
                    <a:pt x="16910" y="17401"/>
                    <a:pt x="16848" y="17517"/>
                    <a:pt x="16813" y="17540"/>
                  </a:cubicBezTo>
                  <a:cubicBezTo>
                    <a:pt x="16769" y="17570"/>
                    <a:pt x="16664" y="17441"/>
                    <a:pt x="16625" y="17492"/>
                  </a:cubicBezTo>
                  <a:cubicBezTo>
                    <a:pt x="16603" y="17519"/>
                    <a:pt x="16591" y="17635"/>
                    <a:pt x="16602" y="17678"/>
                  </a:cubicBezTo>
                  <a:cubicBezTo>
                    <a:pt x="16618" y="17733"/>
                    <a:pt x="16713" y="17717"/>
                    <a:pt x="16725" y="17775"/>
                  </a:cubicBezTo>
                  <a:cubicBezTo>
                    <a:pt x="16738" y="17846"/>
                    <a:pt x="16685" y="17995"/>
                    <a:pt x="16654" y="18043"/>
                  </a:cubicBezTo>
                  <a:cubicBezTo>
                    <a:pt x="16623" y="18095"/>
                    <a:pt x="16506" y="18058"/>
                    <a:pt x="16492" y="18134"/>
                  </a:cubicBezTo>
                  <a:cubicBezTo>
                    <a:pt x="16480" y="18199"/>
                    <a:pt x="16548" y="18330"/>
                    <a:pt x="16581" y="18362"/>
                  </a:cubicBezTo>
                  <a:cubicBezTo>
                    <a:pt x="16608" y="18388"/>
                    <a:pt x="16686" y="18317"/>
                    <a:pt x="16706" y="18362"/>
                  </a:cubicBezTo>
                  <a:cubicBezTo>
                    <a:pt x="16728" y="18408"/>
                    <a:pt x="16711" y="18560"/>
                    <a:pt x="16692" y="18611"/>
                  </a:cubicBezTo>
                  <a:cubicBezTo>
                    <a:pt x="16674" y="18654"/>
                    <a:pt x="16613" y="18692"/>
                    <a:pt x="16585" y="18700"/>
                  </a:cubicBezTo>
                  <a:cubicBezTo>
                    <a:pt x="16550" y="18710"/>
                    <a:pt x="16477" y="18707"/>
                    <a:pt x="16448" y="18672"/>
                  </a:cubicBezTo>
                  <a:cubicBezTo>
                    <a:pt x="16411" y="18631"/>
                    <a:pt x="16374" y="18469"/>
                    <a:pt x="16355" y="18396"/>
                  </a:cubicBezTo>
                  <a:cubicBezTo>
                    <a:pt x="16343" y="18349"/>
                    <a:pt x="16341" y="18227"/>
                    <a:pt x="16319" y="18195"/>
                  </a:cubicBezTo>
                  <a:cubicBezTo>
                    <a:pt x="16287" y="18152"/>
                    <a:pt x="16200" y="18160"/>
                    <a:pt x="16163" y="18181"/>
                  </a:cubicBezTo>
                  <a:cubicBezTo>
                    <a:pt x="16134" y="18199"/>
                    <a:pt x="16073" y="18265"/>
                    <a:pt x="16067" y="18321"/>
                  </a:cubicBezTo>
                  <a:cubicBezTo>
                    <a:pt x="16060" y="18400"/>
                    <a:pt x="16148" y="18517"/>
                    <a:pt x="16159" y="18596"/>
                  </a:cubicBezTo>
                  <a:cubicBezTo>
                    <a:pt x="16166" y="18646"/>
                    <a:pt x="16167" y="18759"/>
                    <a:pt x="16152" y="18804"/>
                  </a:cubicBezTo>
                  <a:cubicBezTo>
                    <a:pt x="16136" y="18852"/>
                    <a:pt x="16063" y="18866"/>
                    <a:pt x="16048" y="18914"/>
                  </a:cubicBezTo>
                  <a:cubicBezTo>
                    <a:pt x="16031" y="18971"/>
                    <a:pt x="16037" y="19113"/>
                    <a:pt x="16048" y="19177"/>
                  </a:cubicBezTo>
                  <a:cubicBezTo>
                    <a:pt x="16057" y="19220"/>
                    <a:pt x="16099" y="19281"/>
                    <a:pt x="16112" y="19322"/>
                  </a:cubicBezTo>
                  <a:cubicBezTo>
                    <a:pt x="16131" y="19391"/>
                    <a:pt x="16171" y="19543"/>
                    <a:pt x="16159" y="19619"/>
                  </a:cubicBezTo>
                  <a:cubicBezTo>
                    <a:pt x="16149" y="19685"/>
                    <a:pt x="16079" y="19763"/>
                    <a:pt x="16048" y="19805"/>
                  </a:cubicBezTo>
                  <a:cubicBezTo>
                    <a:pt x="16023" y="19841"/>
                    <a:pt x="15960" y="19887"/>
                    <a:pt x="15938" y="19930"/>
                  </a:cubicBezTo>
                  <a:cubicBezTo>
                    <a:pt x="15890" y="20021"/>
                    <a:pt x="15845" y="20279"/>
                    <a:pt x="15801" y="20379"/>
                  </a:cubicBezTo>
                  <a:cubicBezTo>
                    <a:pt x="15769" y="20449"/>
                    <a:pt x="15696" y="20582"/>
                    <a:pt x="15649" y="20613"/>
                  </a:cubicBezTo>
                  <a:cubicBezTo>
                    <a:pt x="15579" y="20660"/>
                    <a:pt x="15424" y="20594"/>
                    <a:pt x="15350" y="20613"/>
                  </a:cubicBezTo>
                  <a:cubicBezTo>
                    <a:pt x="15309" y="20624"/>
                    <a:pt x="15226" y="20655"/>
                    <a:pt x="15190" y="20694"/>
                  </a:cubicBezTo>
                  <a:cubicBezTo>
                    <a:pt x="15176" y="20713"/>
                    <a:pt x="15156" y="20744"/>
                    <a:pt x="15137" y="20776"/>
                  </a:cubicBezTo>
                  <a:lnTo>
                    <a:pt x="14732" y="19281"/>
                  </a:lnTo>
                  <a:lnTo>
                    <a:pt x="14732" y="18632"/>
                  </a:lnTo>
                  <a:lnTo>
                    <a:pt x="14326" y="18632"/>
                  </a:lnTo>
                  <a:lnTo>
                    <a:pt x="13742" y="17484"/>
                  </a:lnTo>
                  <a:lnTo>
                    <a:pt x="13307" y="17484"/>
                  </a:lnTo>
                  <a:lnTo>
                    <a:pt x="13136" y="17112"/>
                  </a:lnTo>
                  <a:lnTo>
                    <a:pt x="13040" y="15951"/>
                  </a:lnTo>
                  <a:lnTo>
                    <a:pt x="12678" y="15951"/>
                  </a:lnTo>
                  <a:lnTo>
                    <a:pt x="12463" y="14087"/>
                  </a:lnTo>
                  <a:lnTo>
                    <a:pt x="10283" y="15552"/>
                  </a:lnTo>
                  <a:lnTo>
                    <a:pt x="10109" y="15552"/>
                  </a:lnTo>
                  <a:lnTo>
                    <a:pt x="9927" y="15552"/>
                  </a:lnTo>
                  <a:lnTo>
                    <a:pt x="5529" y="18011"/>
                  </a:lnTo>
                  <a:lnTo>
                    <a:pt x="4531" y="18327"/>
                  </a:lnTo>
                  <a:lnTo>
                    <a:pt x="4531" y="18893"/>
                  </a:lnTo>
                  <a:lnTo>
                    <a:pt x="4229" y="19170"/>
                  </a:lnTo>
                  <a:lnTo>
                    <a:pt x="4117" y="18520"/>
                  </a:lnTo>
                  <a:lnTo>
                    <a:pt x="316" y="20591"/>
                  </a:lnTo>
                  <a:lnTo>
                    <a:pt x="88" y="20026"/>
                  </a:lnTo>
                  <a:lnTo>
                    <a:pt x="0" y="9671"/>
                  </a:lnTo>
                  <a:cubicBezTo>
                    <a:pt x="0" y="9671"/>
                    <a:pt x="4543" y="7388"/>
                    <a:pt x="4543" y="738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4" name="Shape 4683"/>
            <p:cNvSpPr/>
            <p:nvPr/>
          </p:nvSpPr>
          <p:spPr>
            <a:xfrm>
              <a:off x="9756976" y="1265645"/>
              <a:ext cx="691882" cy="370208"/>
            </a:xfrm>
            <a:custGeom>
              <a:avLst/>
              <a:gdLst/>
              <a:ahLst/>
              <a:cxnLst>
                <a:cxn ang="0">
                  <a:pos x="wd2" y="hd2"/>
                </a:cxn>
                <a:cxn ang="5400000">
                  <a:pos x="wd2" y="hd2"/>
                </a:cxn>
                <a:cxn ang="10800000">
                  <a:pos x="wd2" y="hd2"/>
                </a:cxn>
                <a:cxn ang="16200000">
                  <a:pos x="wd2" y="hd2"/>
                </a:cxn>
              </a:cxnLst>
              <a:rect l="0" t="0" r="r" b="b"/>
              <a:pathLst>
                <a:path w="21593" h="21588" extrusionOk="0">
                  <a:moveTo>
                    <a:pt x="4543" y="7388"/>
                  </a:moveTo>
                  <a:lnTo>
                    <a:pt x="4623" y="7346"/>
                  </a:lnTo>
                  <a:lnTo>
                    <a:pt x="11255" y="4031"/>
                  </a:lnTo>
                  <a:cubicBezTo>
                    <a:pt x="11255" y="4031"/>
                    <a:pt x="11432" y="3750"/>
                    <a:pt x="11460" y="3617"/>
                  </a:cubicBezTo>
                  <a:cubicBezTo>
                    <a:pt x="11476" y="3536"/>
                    <a:pt x="11430" y="3334"/>
                    <a:pt x="11460" y="3264"/>
                  </a:cubicBezTo>
                  <a:cubicBezTo>
                    <a:pt x="11511" y="3145"/>
                    <a:pt x="11727" y="3245"/>
                    <a:pt x="11782" y="3131"/>
                  </a:cubicBezTo>
                  <a:cubicBezTo>
                    <a:pt x="11816" y="3057"/>
                    <a:pt x="11819" y="2840"/>
                    <a:pt x="11803" y="2748"/>
                  </a:cubicBezTo>
                  <a:cubicBezTo>
                    <a:pt x="11792" y="2680"/>
                    <a:pt x="11720" y="2597"/>
                    <a:pt x="11709" y="2530"/>
                  </a:cubicBezTo>
                  <a:cubicBezTo>
                    <a:pt x="11696" y="2453"/>
                    <a:pt x="11704" y="2283"/>
                    <a:pt x="11720" y="2209"/>
                  </a:cubicBezTo>
                  <a:cubicBezTo>
                    <a:pt x="11744" y="2101"/>
                    <a:pt x="11831" y="1912"/>
                    <a:pt x="11887" y="1858"/>
                  </a:cubicBezTo>
                  <a:cubicBezTo>
                    <a:pt x="11955" y="1787"/>
                    <a:pt x="12121" y="1832"/>
                    <a:pt x="12192" y="1774"/>
                  </a:cubicBezTo>
                  <a:cubicBezTo>
                    <a:pt x="12235" y="1738"/>
                    <a:pt x="12315" y="1625"/>
                    <a:pt x="12336" y="1545"/>
                  </a:cubicBezTo>
                  <a:cubicBezTo>
                    <a:pt x="12367" y="1427"/>
                    <a:pt x="12311" y="1131"/>
                    <a:pt x="12346" y="1017"/>
                  </a:cubicBezTo>
                  <a:cubicBezTo>
                    <a:pt x="12378" y="913"/>
                    <a:pt x="12511" y="833"/>
                    <a:pt x="12563" y="769"/>
                  </a:cubicBezTo>
                  <a:cubicBezTo>
                    <a:pt x="12635" y="679"/>
                    <a:pt x="12796" y="528"/>
                    <a:pt x="12846" y="396"/>
                  </a:cubicBezTo>
                  <a:cubicBezTo>
                    <a:pt x="12868" y="337"/>
                    <a:pt x="12856" y="165"/>
                    <a:pt x="12885" y="115"/>
                  </a:cubicBezTo>
                  <a:cubicBezTo>
                    <a:pt x="12926" y="47"/>
                    <a:pt x="13046" y="47"/>
                    <a:pt x="13101" y="54"/>
                  </a:cubicBezTo>
                  <a:cubicBezTo>
                    <a:pt x="13156" y="64"/>
                    <a:pt x="13256" y="170"/>
                    <a:pt x="13311" y="178"/>
                  </a:cubicBezTo>
                  <a:cubicBezTo>
                    <a:pt x="13349" y="185"/>
                    <a:pt x="13429" y="173"/>
                    <a:pt x="13461" y="136"/>
                  </a:cubicBezTo>
                  <a:cubicBezTo>
                    <a:pt x="13480" y="115"/>
                    <a:pt x="13504" y="59"/>
                    <a:pt x="13527" y="0"/>
                  </a:cubicBezTo>
                  <a:cubicBezTo>
                    <a:pt x="13571" y="172"/>
                    <a:pt x="13658" y="413"/>
                    <a:pt x="13694" y="552"/>
                  </a:cubicBezTo>
                  <a:cubicBezTo>
                    <a:pt x="13728" y="688"/>
                    <a:pt x="13780" y="975"/>
                    <a:pt x="13816" y="1110"/>
                  </a:cubicBezTo>
                  <a:cubicBezTo>
                    <a:pt x="13845" y="1220"/>
                    <a:pt x="13911" y="1432"/>
                    <a:pt x="13949" y="1531"/>
                  </a:cubicBezTo>
                  <a:cubicBezTo>
                    <a:pt x="14001" y="1670"/>
                    <a:pt x="14128" y="1909"/>
                    <a:pt x="14178" y="2048"/>
                  </a:cubicBezTo>
                  <a:cubicBezTo>
                    <a:pt x="14204" y="2123"/>
                    <a:pt x="14232" y="2297"/>
                    <a:pt x="14267" y="2352"/>
                  </a:cubicBezTo>
                  <a:cubicBezTo>
                    <a:pt x="14289" y="2390"/>
                    <a:pt x="14351" y="2406"/>
                    <a:pt x="14378" y="2431"/>
                  </a:cubicBezTo>
                  <a:cubicBezTo>
                    <a:pt x="14428" y="2475"/>
                    <a:pt x="14519" y="2610"/>
                    <a:pt x="14570" y="2648"/>
                  </a:cubicBezTo>
                  <a:cubicBezTo>
                    <a:pt x="14612" y="2684"/>
                    <a:pt x="14702" y="2749"/>
                    <a:pt x="14747" y="2734"/>
                  </a:cubicBezTo>
                  <a:cubicBezTo>
                    <a:pt x="14784" y="2720"/>
                    <a:pt x="14852" y="2637"/>
                    <a:pt x="14869" y="2575"/>
                  </a:cubicBezTo>
                  <a:cubicBezTo>
                    <a:pt x="14895" y="2490"/>
                    <a:pt x="14865" y="2283"/>
                    <a:pt x="14877" y="2188"/>
                  </a:cubicBezTo>
                  <a:cubicBezTo>
                    <a:pt x="14884" y="2133"/>
                    <a:pt x="14907" y="2027"/>
                    <a:pt x="14929" y="1988"/>
                  </a:cubicBezTo>
                  <a:cubicBezTo>
                    <a:pt x="14961" y="1926"/>
                    <a:pt x="15049" y="1820"/>
                    <a:pt x="15095" y="1836"/>
                  </a:cubicBezTo>
                  <a:cubicBezTo>
                    <a:pt x="15128" y="1846"/>
                    <a:pt x="15171" y="1967"/>
                    <a:pt x="15187" y="2023"/>
                  </a:cubicBezTo>
                  <a:cubicBezTo>
                    <a:pt x="15208" y="2093"/>
                    <a:pt x="15201" y="2276"/>
                    <a:pt x="15232" y="2334"/>
                  </a:cubicBezTo>
                  <a:cubicBezTo>
                    <a:pt x="15257" y="2382"/>
                    <a:pt x="15352" y="2352"/>
                    <a:pt x="15376" y="2409"/>
                  </a:cubicBezTo>
                  <a:cubicBezTo>
                    <a:pt x="15402" y="2473"/>
                    <a:pt x="15394" y="2658"/>
                    <a:pt x="15380" y="2734"/>
                  </a:cubicBezTo>
                  <a:cubicBezTo>
                    <a:pt x="15361" y="2825"/>
                    <a:pt x="15249" y="2928"/>
                    <a:pt x="15239" y="3024"/>
                  </a:cubicBezTo>
                  <a:cubicBezTo>
                    <a:pt x="15228" y="3128"/>
                    <a:pt x="15323" y="3319"/>
                    <a:pt x="15313" y="3425"/>
                  </a:cubicBezTo>
                  <a:cubicBezTo>
                    <a:pt x="15303" y="3509"/>
                    <a:pt x="15230" y="3652"/>
                    <a:pt x="15187" y="3686"/>
                  </a:cubicBezTo>
                  <a:cubicBezTo>
                    <a:pt x="15157" y="3710"/>
                    <a:pt x="15087" y="3656"/>
                    <a:pt x="15058" y="3680"/>
                  </a:cubicBezTo>
                  <a:cubicBezTo>
                    <a:pt x="15008" y="3719"/>
                    <a:pt x="14961" y="3918"/>
                    <a:pt x="14917" y="3977"/>
                  </a:cubicBezTo>
                  <a:cubicBezTo>
                    <a:pt x="14888" y="4018"/>
                    <a:pt x="14816" y="4053"/>
                    <a:pt x="14784" y="4087"/>
                  </a:cubicBezTo>
                  <a:cubicBezTo>
                    <a:pt x="14737" y="4137"/>
                    <a:pt x="14654" y="4271"/>
                    <a:pt x="14606" y="4322"/>
                  </a:cubicBezTo>
                  <a:cubicBezTo>
                    <a:pt x="14546" y="4389"/>
                    <a:pt x="14417" y="4497"/>
                    <a:pt x="14352" y="4549"/>
                  </a:cubicBezTo>
                  <a:cubicBezTo>
                    <a:pt x="14308" y="4584"/>
                    <a:pt x="14214" y="4628"/>
                    <a:pt x="14175" y="4674"/>
                  </a:cubicBezTo>
                  <a:cubicBezTo>
                    <a:pt x="14140" y="4714"/>
                    <a:pt x="14062" y="4801"/>
                    <a:pt x="14052" y="4874"/>
                  </a:cubicBezTo>
                  <a:cubicBezTo>
                    <a:pt x="14041" y="4956"/>
                    <a:pt x="14082" y="5137"/>
                    <a:pt x="14119" y="5185"/>
                  </a:cubicBezTo>
                  <a:cubicBezTo>
                    <a:pt x="14160" y="5237"/>
                    <a:pt x="14277" y="5136"/>
                    <a:pt x="14315" y="5192"/>
                  </a:cubicBezTo>
                  <a:cubicBezTo>
                    <a:pt x="14358" y="5255"/>
                    <a:pt x="14400" y="5501"/>
                    <a:pt x="14374" y="5592"/>
                  </a:cubicBezTo>
                  <a:cubicBezTo>
                    <a:pt x="14354" y="5660"/>
                    <a:pt x="14248" y="5630"/>
                    <a:pt x="14219" y="5683"/>
                  </a:cubicBezTo>
                  <a:cubicBezTo>
                    <a:pt x="14195" y="5724"/>
                    <a:pt x="14189" y="5852"/>
                    <a:pt x="14175" y="5906"/>
                  </a:cubicBezTo>
                  <a:cubicBezTo>
                    <a:pt x="14160" y="5964"/>
                    <a:pt x="14126" y="6071"/>
                    <a:pt x="14101" y="6111"/>
                  </a:cubicBezTo>
                  <a:cubicBezTo>
                    <a:pt x="14067" y="6164"/>
                    <a:pt x="13966" y="6187"/>
                    <a:pt x="13937" y="6252"/>
                  </a:cubicBezTo>
                  <a:cubicBezTo>
                    <a:pt x="13914" y="6308"/>
                    <a:pt x="13929" y="6481"/>
                    <a:pt x="13904" y="6538"/>
                  </a:cubicBezTo>
                  <a:cubicBezTo>
                    <a:pt x="13887" y="6578"/>
                    <a:pt x="13827" y="6602"/>
                    <a:pt x="13804" y="6633"/>
                  </a:cubicBezTo>
                  <a:cubicBezTo>
                    <a:pt x="13770" y="6681"/>
                    <a:pt x="13700" y="6793"/>
                    <a:pt x="13688" y="6869"/>
                  </a:cubicBezTo>
                  <a:cubicBezTo>
                    <a:pt x="13674" y="6966"/>
                    <a:pt x="13699" y="7179"/>
                    <a:pt x="13727" y="7264"/>
                  </a:cubicBezTo>
                  <a:cubicBezTo>
                    <a:pt x="13754" y="7342"/>
                    <a:pt x="13856" y="7413"/>
                    <a:pt x="13888" y="7481"/>
                  </a:cubicBezTo>
                  <a:cubicBezTo>
                    <a:pt x="13923" y="7555"/>
                    <a:pt x="13976" y="7729"/>
                    <a:pt x="13988" y="7823"/>
                  </a:cubicBezTo>
                  <a:cubicBezTo>
                    <a:pt x="13995" y="7884"/>
                    <a:pt x="14003" y="8025"/>
                    <a:pt x="13982" y="8072"/>
                  </a:cubicBezTo>
                  <a:cubicBezTo>
                    <a:pt x="13961" y="8122"/>
                    <a:pt x="13883" y="8125"/>
                    <a:pt x="13849" y="8134"/>
                  </a:cubicBezTo>
                  <a:cubicBezTo>
                    <a:pt x="13812" y="8144"/>
                    <a:pt x="13721" y="8097"/>
                    <a:pt x="13699" y="8155"/>
                  </a:cubicBezTo>
                  <a:cubicBezTo>
                    <a:pt x="13655" y="8279"/>
                    <a:pt x="13754" y="8596"/>
                    <a:pt x="13794" y="8724"/>
                  </a:cubicBezTo>
                  <a:cubicBezTo>
                    <a:pt x="13829" y="8842"/>
                    <a:pt x="13927" y="9055"/>
                    <a:pt x="13988" y="9129"/>
                  </a:cubicBezTo>
                  <a:cubicBezTo>
                    <a:pt x="14029" y="9180"/>
                    <a:pt x="14128" y="9258"/>
                    <a:pt x="14176" y="9243"/>
                  </a:cubicBezTo>
                  <a:cubicBezTo>
                    <a:pt x="14219" y="9231"/>
                    <a:pt x="14275" y="9084"/>
                    <a:pt x="14315" y="9056"/>
                  </a:cubicBezTo>
                  <a:cubicBezTo>
                    <a:pt x="14348" y="9033"/>
                    <a:pt x="14425" y="9063"/>
                    <a:pt x="14453" y="9024"/>
                  </a:cubicBezTo>
                  <a:cubicBezTo>
                    <a:pt x="14478" y="8994"/>
                    <a:pt x="14498" y="8881"/>
                    <a:pt x="14503" y="8828"/>
                  </a:cubicBezTo>
                  <a:cubicBezTo>
                    <a:pt x="14510" y="8775"/>
                    <a:pt x="14512" y="8658"/>
                    <a:pt x="14498" y="8611"/>
                  </a:cubicBezTo>
                  <a:cubicBezTo>
                    <a:pt x="14487" y="8573"/>
                    <a:pt x="14436" y="8549"/>
                    <a:pt x="14419" y="8517"/>
                  </a:cubicBezTo>
                  <a:cubicBezTo>
                    <a:pt x="14396" y="8468"/>
                    <a:pt x="14348" y="8346"/>
                    <a:pt x="14353" y="8279"/>
                  </a:cubicBezTo>
                  <a:cubicBezTo>
                    <a:pt x="14357" y="8234"/>
                    <a:pt x="14402" y="8165"/>
                    <a:pt x="14425" y="8155"/>
                  </a:cubicBezTo>
                  <a:cubicBezTo>
                    <a:pt x="14485" y="8127"/>
                    <a:pt x="14612" y="8197"/>
                    <a:pt x="14659" y="8268"/>
                  </a:cubicBezTo>
                  <a:cubicBezTo>
                    <a:pt x="14695" y="8327"/>
                    <a:pt x="14708" y="8528"/>
                    <a:pt x="14742" y="8590"/>
                  </a:cubicBezTo>
                  <a:cubicBezTo>
                    <a:pt x="14769" y="8642"/>
                    <a:pt x="14846" y="8701"/>
                    <a:pt x="14886" y="8714"/>
                  </a:cubicBezTo>
                  <a:cubicBezTo>
                    <a:pt x="14944" y="8731"/>
                    <a:pt x="15060" y="8669"/>
                    <a:pt x="15119" y="8663"/>
                  </a:cubicBezTo>
                  <a:cubicBezTo>
                    <a:pt x="15185" y="8658"/>
                    <a:pt x="15322" y="8640"/>
                    <a:pt x="15386" y="8682"/>
                  </a:cubicBezTo>
                  <a:cubicBezTo>
                    <a:pt x="15442" y="8722"/>
                    <a:pt x="15532" y="8889"/>
                    <a:pt x="15579" y="8963"/>
                  </a:cubicBezTo>
                  <a:cubicBezTo>
                    <a:pt x="15656" y="9083"/>
                    <a:pt x="15801" y="9340"/>
                    <a:pt x="15873" y="9471"/>
                  </a:cubicBezTo>
                  <a:cubicBezTo>
                    <a:pt x="15972" y="9650"/>
                    <a:pt x="16159" y="10031"/>
                    <a:pt x="16261" y="10206"/>
                  </a:cubicBezTo>
                  <a:cubicBezTo>
                    <a:pt x="16315" y="10300"/>
                    <a:pt x="16445" y="10446"/>
                    <a:pt x="16488" y="10558"/>
                  </a:cubicBezTo>
                  <a:cubicBezTo>
                    <a:pt x="16513" y="10622"/>
                    <a:pt x="16543" y="10780"/>
                    <a:pt x="16549" y="10858"/>
                  </a:cubicBezTo>
                  <a:cubicBezTo>
                    <a:pt x="16559" y="10997"/>
                    <a:pt x="16535" y="11282"/>
                    <a:pt x="16516" y="11417"/>
                  </a:cubicBezTo>
                  <a:cubicBezTo>
                    <a:pt x="16510" y="11462"/>
                    <a:pt x="16480" y="11548"/>
                    <a:pt x="16477" y="11595"/>
                  </a:cubicBezTo>
                  <a:cubicBezTo>
                    <a:pt x="16472" y="11671"/>
                    <a:pt x="16516" y="11827"/>
                    <a:pt x="16504" y="11904"/>
                  </a:cubicBezTo>
                  <a:cubicBezTo>
                    <a:pt x="16497" y="11956"/>
                    <a:pt x="16460" y="12053"/>
                    <a:pt x="16433" y="12070"/>
                  </a:cubicBezTo>
                  <a:cubicBezTo>
                    <a:pt x="16395" y="12093"/>
                    <a:pt x="16315" y="11958"/>
                    <a:pt x="16283" y="11998"/>
                  </a:cubicBezTo>
                  <a:cubicBezTo>
                    <a:pt x="16263" y="12025"/>
                    <a:pt x="16261" y="12135"/>
                    <a:pt x="16272" y="12173"/>
                  </a:cubicBezTo>
                  <a:cubicBezTo>
                    <a:pt x="16298" y="12264"/>
                    <a:pt x="16425" y="12293"/>
                    <a:pt x="16471" y="12350"/>
                  </a:cubicBezTo>
                  <a:cubicBezTo>
                    <a:pt x="16504" y="12392"/>
                    <a:pt x="16553" y="12513"/>
                    <a:pt x="16588" y="12547"/>
                  </a:cubicBezTo>
                  <a:cubicBezTo>
                    <a:pt x="16651" y="12608"/>
                    <a:pt x="16795" y="12646"/>
                    <a:pt x="16866" y="12661"/>
                  </a:cubicBezTo>
                  <a:cubicBezTo>
                    <a:pt x="16899" y="12668"/>
                    <a:pt x="16967" y="12679"/>
                    <a:pt x="16998" y="12661"/>
                  </a:cubicBezTo>
                  <a:cubicBezTo>
                    <a:pt x="17032" y="12643"/>
                    <a:pt x="17085" y="12550"/>
                    <a:pt x="17115" y="12517"/>
                  </a:cubicBezTo>
                  <a:cubicBezTo>
                    <a:pt x="17138" y="12489"/>
                    <a:pt x="17182" y="12410"/>
                    <a:pt x="17209" y="12412"/>
                  </a:cubicBezTo>
                  <a:cubicBezTo>
                    <a:pt x="17285" y="12418"/>
                    <a:pt x="17403" y="12635"/>
                    <a:pt x="17459" y="12734"/>
                  </a:cubicBezTo>
                  <a:cubicBezTo>
                    <a:pt x="17501" y="12810"/>
                    <a:pt x="17571" y="12990"/>
                    <a:pt x="17603" y="13086"/>
                  </a:cubicBezTo>
                  <a:cubicBezTo>
                    <a:pt x="17635" y="13184"/>
                    <a:pt x="17697" y="13387"/>
                    <a:pt x="17707" y="13500"/>
                  </a:cubicBezTo>
                  <a:cubicBezTo>
                    <a:pt x="17720" y="13629"/>
                    <a:pt x="17670" y="13891"/>
                    <a:pt x="17686" y="14016"/>
                  </a:cubicBezTo>
                  <a:cubicBezTo>
                    <a:pt x="17698" y="14111"/>
                    <a:pt x="17752" y="14286"/>
                    <a:pt x="17791" y="14351"/>
                  </a:cubicBezTo>
                  <a:cubicBezTo>
                    <a:pt x="17863" y="14469"/>
                    <a:pt x="18055" y="14569"/>
                    <a:pt x="18146" y="14628"/>
                  </a:cubicBezTo>
                  <a:cubicBezTo>
                    <a:pt x="18233" y="14686"/>
                    <a:pt x="18408" y="14798"/>
                    <a:pt x="18501" y="14815"/>
                  </a:cubicBezTo>
                  <a:cubicBezTo>
                    <a:pt x="18559" y="14828"/>
                    <a:pt x="18676" y="14811"/>
                    <a:pt x="18734" y="14784"/>
                  </a:cubicBezTo>
                  <a:cubicBezTo>
                    <a:pt x="18816" y="14746"/>
                    <a:pt x="18966" y="14569"/>
                    <a:pt x="19050" y="14535"/>
                  </a:cubicBezTo>
                  <a:cubicBezTo>
                    <a:pt x="19127" y="14504"/>
                    <a:pt x="19293" y="14484"/>
                    <a:pt x="19371" y="14514"/>
                  </a:cubicBezTo>
                  <a:cubicBezTo>
                    <a:pt x="19424" y="14535"/>
                    <a:pt x="19512" y="14715"/>
                    <a:pt x="19565" y="14691"/>
                  </a:cubicBezTo>
                  <a:cubicBezTo>
                    <a:pt x="19599" y="14676"/>
                    <a:pt x="19628" y="14537"/>
                    <a:pt x="19648" y="14484"/>
                  </a:cubicBezTo>
                  <a:cubicBezTo>
                    <a:pt x="19678" y="14404"/>
                    <a:pt x="19725" y="14235"/>
                    <a:pt x="19759" y="14163"/>
                  </a:cubicBezTo>
                  <a:cubicBezTo>
                    <a:pt x="19796" y="14086"/>
                    <a:pt x="19885" y="13958"/>
                    <a:pt x="19931" y="13904"/>
                  </a:cubicBezTo>
                  <a:cubicBezTo>
                    <a:pt x="19989" y="13840"/>
                    <a:pt x="20122" y="13771"/>
                    <a:pt x="20181" y="13707"/>
                  </a:cubicBezTo>
                  <a:cubicBezTo>
                    <a:pt x="20270" y="13609"/>
                    <a:pt x="20435" y="13359"/>
                    <a:pt x="20512" y="13230"/>
                  </a:cubicBezTo>
                  <a:cubicBezTo>
                    <a:pt x="20561" y="13153"/>
                    <a:pt x="20665" y="13004"/>
                    <a:pt x="20695" y="12899"/>
                  </a:cubicBezTo>
                  <a:cubicBezTo>
                    <a:pt x="20732" y="12781"/>
                    <a:pt x="20771" y="12506"/>
                    <a:pt x="20762" y="12371"/>
                  </a:cubicBezTo>
                  <a:cubicBezTo>
                    <a:pt x="20753" y="12205"/>
                    <a:pt x="20637" y="11928"/>
                    <a:pt x="20608" y="11770"/>
                  </a:cubicBezTo>
                  <a:cubicBezTo>
                    <a:pt x="20593" y="11692"/>
                    <a:pt x="20599" y="11510"/>
                    <a:pt x="20569" y="11449"/>
                  </a:cubicBezTo>
                  <a:cubicBezTo>
                    <a:pt x="20544" y="11400"/>
                    <a:pt x="20455" y="11424"/>
                    <a:pt x="20430" y="11376"/>
                  </a:cubicBezTo>
                  <a:cubicBezTo>
                    <a:pt x="20408" y="11333"/>
                    <a:pt x="20418" y="11196"/>
                    <a:pt x="20403" y="11149"/>
                  </a:cubicBezTo>
                  <a:cubicBezTo>
                    <a:pt x="20388" y="11105"/>
                    <a:pt x="20346" y="11005"/>
                    <a:pt x="20319" y="11014"/>
                  </a:cubicBezTo>
                  <a:cubicBezTo>
                    <a:pt x="20280" y="11027"/>
                    <a:pt x="20242" y="11196"/>
                    <a:pt x="20241" y="11274"/>
                  </a:cubicBezTo>
                  <a:cubicBezTo>
                    <a:pt x="20241" y="11346"/>
                    <a:pt x="20304" y="11461"/>
                    <a:pt x="20314" y="11531"/>
                  </a:cubicBezTo>
                  <a:cubicBezTo>
                    <a:pt x="20321" y="11590"/>
                    <a:pt x="20325" y="11719"/>
                    <a:pt x="20308" y="11770"/>
                  </a:cubicBezTo>
                  <a:cubicBezTo>
                    <a:pt x="20294" y="11811"/>
                    <a:pt x="20239" y="11878"/>
                    <a:pt x="20214" y="11863"/>
                  </a:cubicBezTo>
                  <a:cubicBezTo>
                    <a:pt x="20156" y="11827"/>
                    <a:pt x="20129" y="11558"/>
                    <a:pt x="20108" y="11449"/>
                  </a:cubicBezTo>
                  <a:cubicBezTo>
                    <a:pt x="20089" y="11343"/>
                    <a:pt x="20067" y="11122"/>
                    <a:pt x="20053" y="11014"/>
                  </a:cubicBezTo>
                  <a:cubicBezTo>
                    <a:pt x="20026" y="10810"/>
                    <a:pt x="19974" y="10398"/>
                    <a:pt x="19942" y="10197"/>
                  </a:cubicBezTo>
                  <a:cubicBezTo>
                    <a:pt x="19923" y="10077"/>
                    <a:pt x="19902" y="9823"/>
                    <a:pt x="19859" y="9730"/>
                  </a:cubicBezTo>
                  <a:cubicBezTo>
                    <a:pt x="19809" y="9619"/>
                    <a:pt x="19656" y="9503"/>
                    <a:pt x="19582" y="9460"/>
                  </a:cubicBezTo>
                  <a:cubicBezTo>
                    <a:pt x="19514" y="9421"/>
                    <a:pt x="19367" y="9354"/>
                    <a:pt x="19298" y="9398"/>
                  </a:cubicBezTo>
                  <a:cubicBezTo>
                    <a:pt x="19257" y="9425"/>
                    <a:pt x="19187" y="9557"/>
                    <a:pt x="19171" y="9636"/>
                  </a:cubicBezTo>
                  <a:cubicBezTo>
                    <a:pt x="19157" y="9717"/>
                    <a:pt x="19189" y="9893"/>
                    <a:pt x="19189" y="9979"/>
                  </a:cubicBezTo>
                  <a:cubicBezTo>
                    <a:pt x="19189" y="10059"/>
                    <a:pt x="19209" y="10259"/>
                    <a:pt x="19171" y="10297"/>
                  </a:cubicBezTo>
                  <a:cubicBezTo>
                    <a:pt x="19120" y="10355"/>
                    <a:pt x="19000" y="10177"/>
                    <a:pt x="18956" y="10102"/>
                  </a:cubicBezTo>
                  <a:cubicBezTo>
                    <a:pt x="18921" y="10047"/>
                    <a:pt x="18884" y="9889"/>
                    <a:pt x="18855" y="9823"/>
                  </a:cubicBezTo>
                  <a:cubicBezTo>
                    <a:pt x="18825" y="9754"/>
                    <a:pt x="18728" y="9661"/>
                    <a:pt x="18722" y="9574"/>
                  </a:cubicBezTo>
                  <a:cubicBezTo>
                    <a:pt x="18716" y="9481"/>
                    <a:pt x="18790" y="9317"/>
                    <a:pt x="18828" y="9252"/>
                  </a:cubicBezTo>
                  <a:cubicBezTo>
                    <a:pt x="18883" y="9160"/>
                    <a:pt x="19021" y="9035"/>
                    <a:pt x="19094" y="9004"/>
                  </a:cubicBezTo>
                  <a:cubicBezTo>
                    <a:pt x="19211" y="8950"/>
                    <a:pt x="19457" y="8952"/>
                    <a:pt x="19576" y="8994"/>
                  </a:cubicBezTo>
                  <a:cubicBezTo>
                    <a:pt x="19662" y="9024"/>
                    <a:pt x="19826" y="9161"/>
                    <a:pt x="19903" y="9243"/>
                  </a:cubicBezTo>
                  <a:cubicBezTo>
                    <a:pt x="20033" y="9381"/>
                    <a:pt x="20272" y="9722"/>
                    <a:pt x="20380" y="9917"/>
                  </a:cubicBezTo>
                  <a:cubicBezTo>
                    <a:pt x="20464" y="10065"/>
                    <a:pt x="20599" y="10422"/>
                    <a:pt x="20674" y="10588"/>
                  </a:cubicBezTo>
                  <a:cubicBezTo>
                    <a:pt x="20752" y="10763"/>
                    <a:pt x="20928" y="11082"/>
                    <a:pt x="20995" y="11274"/>
                  </a:cubicBezTo>
                  <a:cubicBezTo>
                    <a:pt x="21085" y="11524"/>
                    <a:pt x="21206" y="12088"/>
                    <a:pt x="21272" y="12360"/>
                  </a:cubicBezTo>
                  <a:cubicBezTo>
                    <a:pt x="21325" y="12574"/>
                    <a:pt x="21438" y="12994"/>
                    <a:pt x="21473" y="13220"/>
                  </a:cubicBezTo>
                  <a:cubicBezTo>
                    <a:pt x="21504" y="13418"/>
                    <a:pt x="21539" y="13826"/>
                    <a:pt x="21545" y="14032"/>
                  </a:cubicBezTo>
                  <a:cubicBezTo>
                    <a:pt x="21548" y="14137"/>
                    <a:pt x="21535" y="14348"/>
                    <a:pt x="21530" y="14453"/>
                  </a:cubicBezTo>
                  <a:cubicBezTo>
                    <a:pt x="21524" y="14566"/>
                    <a:pt x="21495" y="14790"/>
                    <a:pt x="21504" y="14902"/>
                  </a:cubicBezTo>
                  <a:cubicBezTo>
                    <a:pt x="21511" y="14984"/>
                    <a:pt x="21567" y="15184"/>
                    <a:pt x="21571" y="15206"/>
                  </a:cubicBezTo>
                  <a:cubicBezTo>
                    <a:pt x="21574" y="15227"/>
                    <a:pt x="21594" y="15567"/>
                    <a:pt x="21593" y="15689"/>
                  </a:cubicBezTo>
                  <a:cubicBezTo>
                    <a:pt x="21590" y="15808"/>
                    <a:pt x="21570" y="16041"/>
                    <a:pt x="21563" y="16158"/>
                  </a:cubicBezTo>
                  <a:cubicBezTo>
                    <a:pt x="21556" y="16281"/>
                    <a:pt x="21600" y="16614"/>
                    <a:pt x="21537" y="16649"/>
                  </a:cubicBezTo>
                  <a:cubicBezTo>
                    <a:pt x="21490" y="16674"/>
                    <a:pt x="21441" y="16443"/>
                    <a:pt x="21414" y="16365"/>
                  </a:cubicBezTo>
                  <a:cubicBezTo>
                    <a:pt x="21384" y="16273"/>
                    <a:pt x="21329" y="16079"/>
                    <a:pt x="21319" y="15972"/>
                  </a:cubicBezTo>
                  <a:cubicBezTo>
                    <a:pt x="21307" y="15864"/>
                    <a:pt x="21328" y="15641"/>
                    <a:pt x="21334" y="15530"/>
                  </a:cubicBezTo>
                  <a:cubicBezTo>
                    <a:pt x="21340" y="15430"/>
                    <a:pt x="21363" y="15231"/>
                    <a:pt x="21367" y="15132"/>
                  </a:cubicBezTo>
                  <a:cubicBezTo>
                    <a:pt x="21370" y="15069"/>
                    <a:pt x="21377" y="14946"/>
                    <a:pt x="21367" y="14889"/>
                  </a:cubicBezTo>
                  <a:cubicBezTo>
                    <a:pt x="21352" y="14805"/>
                    <a:pt x="21300" y="14653"/>
                    <a:pt x="21260" y="14613"/>
                  </a:cubicBezTo>
                  <a:cubicBezTo>
                    <a:pt x="21213" y="14562"/>
                    <a:pt x="21098" y="14542"/>
                    <a:pt x="21045" y="14569"/>
                  </a:cubicBezTo>
                  <a:cubicBezTo>
                    <a:pt x="20987" y="14602"/>
                    <a:pt x="20899" y="14786"/>
                    <a:pt x="20850" y="14853"/>
                  </a:cubicBezTo>
                  <a:cubicBezTo>
                    <a:pt x="20771" y="14957"/>
                    <a:pt x="20606" y="15151"/>
                    <a:pt x="20524" y="15247"/>
                  </a:cubicBezTo>
                  <a:cubicBezTo>
                    <a:pt x="20446" y="15339"/>
                    <a:pt x="20286" y="15517"/>
                    <a:pt x="20210" y="15614"/>
                  </a:cubicBezTo>
                  <a:cubicBezTo>
                    <a:pt x="20140" y="15700"/>
                    <a:pt x="19988" y="15856"/>
                    <a:pt x="19940" y="15986"/>
                  </a:cubicBezTo>
                  <a:cubicBezTo>
                    <a:pt x="19911" y="16066"/>
                    <a:pt x="19914" y="16280"/>
                    <a:pt x="19885" y="16360"/>
                  </a:cubicBezTo>
                  <a:cubicBezTo>
                    <a:pt x="19871" y="16398"/>
                    <a:pt x="19829" y="16487"/>
                    <a:pt x="19803" y="16476"/>
                  </a:cubicBezTo>
                  <a:cubicBezTo>
                    <a:pt x="19775" y="16464"/>
                    <a:pt x="19760" y="16333"/>
                    <a:pt x="19748" y="16284"/>
                  </a:cubicBezTo>
                  <a:cubicBezTo>
                    <a:pt x="19739" y="16244"/>
                    <a:pt x="19734" y="16143"/>
                    <a:pt x="19715" y="16117"/>
                  </a:cubicBezTo>
                  <a:cubicBezTo>
                    <a:pt x="19691" y="16086"/>
                    <a:pt x="19628" y="16094"/>
                    <a:pt x="19600" y="16111"/>
                  </a:cubicBezTo>
                  <a:cubicBezTo>
                    <a:pt x="19570" y="16128"/>
                    <a:pt x="19527" y="16227"/>
                    <a:pt x="19496" y="16248"/>
                  </a:cubicBezTo>
                  <a:cubicBezTo>
                    <a:pt x="19445" y="16284"/>
                    <a:pt x="19323" y="16217"/>
                    <a:pt x="19279" y="16276"/>
                  </a:cubicBezTo>
                  <a:cubicBezTo>
                    <a:pt x="19228" y="16346"/>
                    <a:pt x="19229" y="16629"/>
                    <a:pt x="19186" y="16719"/>
                  </a:cubicBezTo>
                  <a:cubicBezTo>
                    <a:pt x="19156" y="16782"/>
                    <a:pt x="19065" y="16843"/>
                    <a:pt x="19023" y="16876"/>
                  </a:cubicBezTo>
                  <a:cubicBezTo>
                    <a:pt x="18985" y="16909"/>
                    <a:pt x="18894" y="16930"/>
                    <a:pt x="18865" y="16987"/>
                  </a:cubicBezTo>
                  <a:cubicBezTo>
                    <a:pt x="18833" y="17050"/>
                    <a:pt x="18822" y="17235"/>
                    <a:pt x="18809" y="17319"/>
                  </a:cubicBezTo>
                  <a:cubicBezTo>
                    <a:pt x="18792" y="17435"/>
                    <a:pt x="18780" y="17680"/>
                    <a:pt x="18746" y="17783"/>
                  </a:cubicBezTo>
                  <a:cubicBezTo>
                    <a:pt x="18718" y="17865"/>
                    <a:pt x="18591" y="18022"/>
                    <a:pt x="18580" y="18022"/>
                  </a:cubicBezTo>
                  <a:cubicBezTo>
                    <a:pt x="18570" y="18022"/>
                    <a:pt x="18387" y="18232"/>
                    <a:pt x="18317" y="18281"/>
                  </a:cubicBezTo>
                  <a:cubicBezTo>
                    <a:pt x="18253" y="18323"/>
                    <a:pt x="18101" y="18307"/>
                    <a:pt x="18045" y="18383"/>
                  </a:cubicBezTo>
                  <a:cubicBezTo>
                    <a:pt x="17967" y="18485"/>
                    <a:pt x="17904" y="18843"/>
                    <a:pt x="17852" y="18990"/>
                  </a:cubicBezTo>
                  <a:cubicBezTo>
                    <a:pt x="17792" y="19159"/>
                    <a:pt x="17660" y="19480"/>
                    <a:pt x="17594" y="19640"/>
                  </a:cubicBezTo>
                  <a:cubicBezTo>
                    <a:pt x="17528" y="19796"/>
                    <a:pt x="17392" y="20100"/>
                    <a:pt x="17324" y="20253"/>
                  </a:cubicBezTo>
                  <a:cubicBezTo>
                    <a:pt x="17275" y="20366"/>
                    <a:pt x="17180" y="20591"/>
                    <a:pt x="17127" y="20694"/>
                  </a:cubicBezTo>
                  <a:cubicBezTo>
                    <a:pt x="17069" y="20815"/>
                    <a:pt x="16944" y="21046"/>
                    <a:pt x="16876" y="21145"/>
                  </a:cubicBezTo>
                  <a:cubicBezTo>
                    <a:pt x="16816" y="21234"/>
                    <a:pt x="16686" y="21388"/>
                    <a:pt x="16618" y="21456"/>
                  </a:cubicBezTo>
                  <a:cubicBezTo>
                    <a:pt x="16579" y="21495"/>
                    <a:pt x="16498" y="21600"/>
                    <a:pt x="16455" y="21587"/>
                  </a:cubicBezTo>
                  <a:cubicBezTo>
                    <a:pt x="16424" y="21578"/>
                    <a:pt x="16366" y="21487"/>
                    <a:pt x="16358" y="21428"/>
                  </a:cubicBezTo>
                  <a:cubicBezTo>
                    <a:pt x="16350" y="21356"/>
                    <a:pt x="16390" y="21209"/>
                    <a:pt x="16418" y="21160"/>
                  </a:cubicBezTo>
                  <a:cubicBezTo>
                    <a:pt x="16467" y="21065"/>
                    <a:pt x="16619" y="21025"/>
                    <a:pt x="16676" y="20951"/>
                  </a:cubicBezTo>
                  <a:cubicBezTo>
                    <a:pt x="16736" y="20878"/>
                    <a:pt x="16835" y="20677"/>
                    <a:pt x="16884" y="20579"/>
                  </a:cubicBezTo>
                  <a:cubicBezTo>
                    <a:pt x="16961" y="20425"/>
                    <a:pt x="17104" y="20100"/>
                    <a:pt x="17176" y="19937"/>
                  </a:cubicBezTo>
                  <a:cubicBezTo>
                    <a:pt x="17240" y="19789"/>
                    <a:pt x="17362" y="19484"/>
                    <a:pt x="17428" y="19336"/>
                  </a:cubicBezTo>
                  <a:cubicBezTo>
                    <a:pt x="17475" y="19222"/>
                    <a:pt x="17577" y="19004"/>
                    <a:pt x="17623" y="18887"/>
                  </a:cubicBezTo>
                  <a:cubicBezTo>
                    <a:pt x="17651" y="18813"/>
                    <a:pt x="17706" y="18665"/>
                    <a:pt x="17727" y="18583"/>
                  </a:cubicBezTo>
                  <a:cubicBezTo>
                    <a:pt x="17749" y="18492"/>
                    <a:pt x="17794" y="18303"/>
                    <a:pt x="17793" y="18202"/>
                  </a:cubicBezTo>
                  <a:cubicBezTo>
                    <a:pt x="17792" y="18109"/>
                    <a:pt x="17754" y="17919"/>
                    <a:pt x="17722" y="17844"/>
                  </a:cubicBezTo>
                  <a:cubicBezTo>
                    <a:pt x="17697" y="17783"/>
                    <a:pt x="17604" y="17738"/>
                    <a:pt x="17582" y="17671"/>
                  </a:cubicBezTo>
                  <a:cubicBezTo>
                    <a:pt x="17553" y="17580"/>
                    <a:pt x="17554" y="17355"/>
                    <a:pt x="17560" y="17251"/>
                  </a:cubicBezTo>
                  <a:cubicBezTo>
                    <a:pt x="17565" y="17165"/>
                    <a:pt x="17621" y="17008"/>
                    <a:pt x="17612" y="16926"/>
                  </a:cubicBezTo>
                  <a:cubicBezTo>
                    <a:pt x="17602" y="16840"/>
                    <a:pt x="17520" y="16730"/>
                    <a:pt x="17490" y="16664"/>
                  </a:cubicBezTo>
                  <a:cubicBezTo>
                    <a:pt x="17474" y="16626"/>
                    <a:pt x="17429" y="16560"/>
                    <a:pt x="17428" y="16512"/>
                  </a:cubicBezTo>
                  <a:cubicBezTo>
                    <a:pt x="17425" y="16458"/>
                    <a:pt x="17475" y="16381"/>
                    <a:pt x="17486" y="16333"/>
                  </a:cubicBezTo>
                  <a:cubicBezTo>
                    <a:pt x="17499" y="16273"/>
                    <a:pt x="17537" y="16132"/>
                    <a:pt x="17516" y="16084"/>
                  </a:cubicBezTo>
                  <a:cubicBezTo>
                    <a:pt x="17483" y="16011"/>
                    <a:pt x="17365" y="16097"/>
                    <a:pt x="17317" y="16111"/>
                  </a:cubicBezTo>
                  <a:cubicBezTo>
                    <a:pt x="17268" y="16124"/>
                    <a:pt x="17176" y="16189"/>
                    <a:pt x="17127" y="16193"/>
                  </a:cubicBezTo>
                  <a:cubicBezTo>
                    <a:pt x="17082" y="16198"/>
                    <a:pt x="16987" y="16105"/>
                    <a:pt x="16946" y="16146"/>
                  </a:cubicBezTo>
                  <a:cubicBezTo>
                    <a:pt x="16915" y="16175"/>
                    <a:pt x="16880" y="16315"/>
                    <a:pt x="16884" y="16381"/>
                  </a:cubicBezTo>
                  <a:cubicBezTo>
                    <a:pt x="16888" y="16459"/>
                    <a:pt x="16977" y="16557"/>
                    <a:pt x="16987" y="16635"/>
                  </a:cubicBezTo>
                  <a:cubicBezTo>
                    <a:pt x="16994" y="16685"/>
                    <a:pt x="16989" y="16796"/>
                    <a:pt x="16973" y="16837"/>
                  </a:cubicBezTo>
                  <a:cubicBezTo>
                    <a:pt x="16956" y="16875"/>
                    <a:pt x="16894" y="16876"/>
                    <a:pt x="16876" y="16913"/>
                  </a:cubicBezTo>
                  <a:cubicBezTo>
                    <a:pt x="16857" y="16951"/>
                    <a:pt x="16836" y="17059"/>
                    <a:pt x="16840" y="17112"/>
                  </a:cubicBezTo>
                  <a:cubicBezTo>
                    <a:pt x="16843" y="17175"/>
                    <a:pt x="16916" y="17268"/>
                    <a:pt x="16912" y="17332"/>
                  </a:cubicBezTo>
                  <a:cubicBezTo>
                    <a:pt x="16910" y="17403"/>
                    <a:pt x="16848" y="17517"/>
                    <a:pt x="16813" y="17540"/>
                  </a:cubicBezTo>
                  <a:cubicBezTo>
                    <a:pt x="16769" y="17570"/>
                    <a:pt x="16664" y="17441"/>
                    <a:pt x="16625" y="17492"/>
                  </a:cubicBezTo>
                  <a:cubicBezTo>
                    <a:pt x="16603" y="17519"/>
                    <a:pt x="16591" y="17635"/>
                    <a:pt x="16602" y="17678"/>
                  </a:cubicBezTo>
                  <a:cubicBezTo>
                    <a:pt x="16618" y="17733"/>
                    <a:pt x="16713" y="17717"/>
                    <a:pt x="16725" y="17775"/>
                  </a:cubicBezTo>
                  <a:cubicBezTo>
                    <a:pt x="16738" y="17846"/>
                    <a:pt x="16685" y="17995"/>
                    <a:pt x="16654" y="18043"/>
                  </a:cubicBezTo>
                  <a:cubicBezTo>
                    <a:pt x="16623" y="18095"/>
                    <a:pt x="16506" y="18058"/>
                    <a:pt x="16492" y="18134"/>
                  </a:cubicBezTo>
                  <a:cubicBezTo>
                    <a:pt x="16480" y="18199"/>
                    <a:pt x="16548" y="18330"/>
                    <a:pt x="16581" y="18362"/>
                  </a:cubicBezTo>
                  <a:cubicBezTo>
                    <a:pt x="16608" y="18388"/>
                    <a:pt x="16686" y="18319"/>
                    <a:pt x="16706" y="18362"/>
                  </a:cubicBezTo>
                  <a:cubicBezTo>
                    <a:pt x="16728" y="18408"/>
                    <a:pt x="16711" y="18560"/>
                    <a:pt x="16692" y="18611"/>
                  </a:cubicBezTo>
                  <a:cubicBezTo>
                    <a:pt x="16674" y="18654"/>
                    <a:pt x="16613" y="18692"/>
                    <a:pt x="16585" y="18700"/>
                  </a:cubicBezTo>
                  <a:cubicBezTo>
                    <a:pt x="16550" y="18710"/>
                    <a:pt x="16477" y="18707"/>
                    <a:pt x="16448" y="18672"/>
                  </a:cubicBezTo>
                  <a:cubicBezTo>
                    <a:pt x="16411" y="18631"/>
                    <a:pt x="16374" y="18471"/>
                    <a:pt x="16355" y="18396"/>
                  </a:cubicBezTo>
                  <a:cubicBezTo>
                    <a:pt x="16343" y="18349"/>
                    <a:pt x="16341" y="18227"/>
                    <a:pt x="16319" y="18195"/>
                  </a:cubicBezTo>
                  <a:cubicBezTo>
                    <a:pt x="16287" y="18152"/>
                    <a:pt x="16200" y="18160"/>
                    <a:pt x="16163" y="18181"/>
                  </a:cubicBezTo>
                  <a:cubicBezTo>
                    <a:pt x="16134" y="18199"/>
                    <a:pt x="16073" y="18265"/>
                    <a:pt x="16067" y="18321"/>
                  </a:cubicBezTo>
                  <a:cubicBezTo>
                    <a:pt x="16060" y="18400"/>
                    <a:pt x="16148" y="18517"/>
                    <a:pt x="16159" y="18596"/>
                  </a:cubicBezTo>
                  <a:cubicBezTo>
                    <a:pt x="16166" y="18646"/>
                    <a:pt x="16167" y="18759"/>
                    <a:pt x="16152" y="18804"/>
                  </a:cubicBezTo>
                  <a:cubicBezTo>
                    <a:pt x="16136" y="18852"/>
                    <a:pt x="16063" y="18866"/>
                    <a:pt x="16048" y="18914"/>
                  </a:cubicBezTo>
                  <a:cubicBezTo>
                    <a:pt x="16031" y="18971"/>
                    <a:pt x="16037" y="19113"/>
                    <a:pt x="16048" y="19177"/>
                  </a:cubicBezTo>
                  <a:cubicBezTo>
                    <a:pt x="16057" y="19220"/>
                    <a:pt x="16099" y="19281"/>
                    <a:pt x="16112" y="19322"/>
                  </a:cubicBezTo>
                  <a:cubicBezTo>
                    <a:pt x="16131" y="19391"/>
                    <a:pt x="16171" y="19543"/>
                    <a:pt x="16159" y="19619"/>
                  </a:cubicBezTo>
                  <a:cubicBezTo>
                    <a:pt x="16149" y="19685"/>
                    <a:pt x="16079" y="19763"/>
                    <a:pt x="16048" y="19805"/>
                  </a:cubicBezTo>
                  <a:cubicBezTo>
                    <a:pt x="16023" y="19841"/>
                    <a:pt x="15960" y="19887"/>
                    <a:pt x="15938" y="19930"/>
                  </a:cubicBezTo>
                  <a:cubicBezTo>
                    <a:pt x="15890" y="20021"/>
                    <a:pt x="15845" y="20279"/>
                    <a:pt x="15801" y="20379"/>
                  </a:cubicBezTo>
                  <a:cubicBezTo>
                    <a:pt x="15769" y="20449"/>
                    <a:pt x="15696" y="20582"/>
                    <a:pt x="15649" y="20613"/>
                  </a:cubicBezTo>
                  <a:cubicBezTo>
                    <a:pt x="15579" y="20660"/>
                    <a:pt x="15424" y="20594"/>
                    <a:pt x="15350" y="20613"/>
                  </a:cubicBezTo>
                  <a:cubicBezTo>
                    <a:pt x="15309" y="20624"/>
                    <a:pt x="15226" y="20655"/>
                    <a:pt x="15190" y="20694"/>
                  </a:cubicBezTo>
                  <a:cubicBezTo>
                    <a:pt x="15176" y="20713"/>
                    <a:pt x="15156" y="20744"/>
                    <a:pt x="15137" y="20776"/>
                  </a:cubicBezTo>
                  <a:lnTo>
                    <a:pt x="14732" y="19281"/>
                  </a:lnTo>
                  <a:lnTo>
                    <a:pt x="14732" y="18632"/>
                  </a:lnTo>
                  <a:lnTo>
                    <a:pt x="14326" y="18632"/>
                  </a:lnTo>
                  <a:lnTo>
                    <a:pt x="13742" y="17484"/>
                  </a:lnTo>
                  <a:lnTo>
                    <a:pt x="13307" y="17484"/>
                  </a:lnTo>
                  <a:lnTo>
                    <a:pt x="13136" y="17112"/>
                  </a:lnTo>
                  <a:lnTo>
                    <a:pt x="13040" y="15951"/>
                  </a:lnTo>
                  <a:lnTo>
                    <a:pt x="12678" y="15951"/>
                  </a:lnTo>
                  <a:lnTo>
                    <a:pt x="12463" y="14087"/>
                  </a:lnTo>
                  <a:lnTo>
                    <a:pt x="10283" y="15552"/>
                  </a:lnTo>
                  <a:lnTo>
                    <a:pt x="10109" y="15552"/>
                  </a:lnTo>
                  <a:lnTo>
                    <a:pt x="9927" y="15552"/>
                  </a:lnTo>
                  <a:lnTo>
                    <a:pt x="5529" y="18011"/>
                  </a:lnTo>
                  <a:lnTo>
                    <a:pt x="4531" y="18327"/>
                  </a:lnTo>
                  <a:lnTo>
                    <a:pt x="4531" y="18893"/>
                  </a:lnTo>
                  <a:lnTo>
                    <a:pt x="4229" y="19170"/>
                  </a:lnTo>
                  <a:lnTo>
                    <a:pt x="4117" y="18520"/>
                  </a:lnTo>
                  <a:lnTo>
                    <a:pt x="316" y="20591"/>
                  </a:lnTo>
                  <a:lnTo>
                    <a:pt x="88" y="20026"/>
                  </a:lnTo>
                  <a:lnTo>
                    <a:pt x="0" y="9671"/>
                  </a:lnTo>
                  <a:cubicBezTo>
                    <a:pt x="0" y="9671"/>
                    <a:pt x="4543" y="7388"/>
                    <a:pt x="4543" y="738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5" name="Shape 4684"/>
            <p:cNvSpPr/>
            <p:nvPr/>
          </p:nvSpPr>
          <p:spPr>
            <a:xfrm>
              <a:off x="8468319" y="1725880"/>
              <a:ext cx="1207223" cy="809130"/>
            </a:xfrm>
            <a:custGeom>
              <a:avLst/>
              <a:gdLst/>
              <a:ahLst/>
              <a:cxnLst>
                <a:cxn ang="0">
                  <a:pos x="wd2" y="hd2"/>
                </a:cxn>
                <a:cxn ang="5400000">
                  <a:pos x="wd2" y="hd2"/>
                </a:cxn>
                <a:cxn ang="10800000">
                  <a:pos x="wd2" y="hd2"/>
                </a:cxn>
                <a:cxn ang="16200000">
                  <a:pos x="wd2" y="hd2"/>
                </a:cxn>
              </a:cxnLst>
              <a:rect l="0" t="0" r="r" b="b"/>
              <a:pathLst>
                <a:path w="21592" h="21581" extrusionOk="0">
                  <a:moveTo>
                    <a:pt x="1277" y="15372"/>
                  </a:moveTo>
                  <a:lnTo>
                    <a:pt x="0" y="6197"/>
                  </a:lnTo>
                  <a:cubicBezTo>
                    <a:pt x="101" y="6076"/>
                    <a:pt x="203" y="5949"/>
                    <a:pt x="272" y="5870"/>
                  </a:cubicBezTo>
                  <a:cubicBezTo>
                    <a:pt x="419" y="5700"/>
                    <a:pt x="724" y="5381"/>
                    <a:pt x="866" y="5201"/>
                  </a:cubicBezTo>
                  <a:cubicBezTo>
                    <a:pt x="912" y="5144"/>
                    <a:pt x="1005" y="5027"/>
                    <a:pt x="1041" y="4956"/>
                  </a:cubicBezTo>
                  <a:cubicBezTo>
                    <a:pt x="1058" y="4921"/>
                    <a:pt x="1088" y="4846"/>
                    <a:pt x="1094" y="4804"/>
                  </a:cubicBezTo>
                  <a:cubicBezTo>
                    <a:pt x="1102" y="4754"/>
                    <a:pt x="1076" y="4647"/>
                    <a:pt x="1088" y="4600"/>
                  </a:cubicBezTo>
                  <a:cubicBezTo>
                    <a:pt x="1099" y="4559"/>
                    <a:pt x="1148" y="4499"/>
                    <a:pt x="1174" y="4477"/>
                  </a:cubicBezTo>
                  <a:cubicBezTo>
                    <a:pt x="1194" y="4460"/>
                    <a:pt x="1239" y="4432"/>
                    <a:pt x="1260" y="4443"/>
                  </a:cubicBezTo>
                  <a:cubicBezTo>
                    <a:pt x="1277" y="4453"/>
                    <a:pt x="1289" y="4511"/>
                    <a:pt x="1301" y="4529"/>
                  </a:cubicBezTo>
                  <a:cubicBezTo>
                    <a:pt x="1315" y="4549"/>
                    <a:pt x="1346" y="4593"/>
                    <a:pt x="1365" y="4590"/>
                  </a:cubicBezTo>
                  <a:cubicBezTo>
                    <a:pt x="1410" y="4586"/>
                    <a:pt x="1468" y="4460"/>
                    <a:pt x="1502" y="4416"/>
                  </a:cubicBezTo>
                  <a:cubicBezTo>
                    <a:pt x="1556" y="4342"/>
                    <a:pt x="1659" y="4184"/>
                    <a:pt x="1714" y="4112"/>
                  </a:cubicBezTo>
                  <a:cubicBezTo>
                    <a:pt x="1778" y="4029"/>
                    <a:pt x="1915" y="3879"/>
                    <a:pt x="1981" y="3799"/>
                  </a:cubicBezTo>
                  <a:cubicBezTo>
                    <a:pt x="2054" y="3713"/>
                    <a:pt x="2181" y="3564"/>
                    <a:pt x="2278" y="3443"/>
                  </a:cubicBezTo>
                  <a:lnTo>
                    <a:pt x="2517" y="5235"/>
                  </a:lnTo>
                  <a:lnTo>
                    <a:pt x="5330" y="4350"/>
                  </a:lnTo>
                  <a:lnTo>
                    <a:pt x="9710" y="2835"/>
                  </a:lnTo>
                  <a:lnTo>
                    <a:pt x="14624" y="1015"/>
                  </a:lnTo>
                  <a:lnTo>
                    <a:pt x="17085" y="14"/>
                  </a:lnTo>
                  <a:cubicBezTo>
                    <a:pt x="17085" y="14"/>
                    <a:pt x="17222" y="-19"/>
                    <a:pt x="17257" y="18"/>
                  </a:cubicBezTo>
                  <a:cubicBezTo>
                    <a:pt x="17286" y="50"/>
                    <a:pt x="17276" y="193"/>
                    <a:pt x="17307" y="222"/>
                  </a:cubicBezTo>
                  <a:cubicBezTo>
                    <a:pt x="17345" y="259"/>
                    <a:pt x="17446" y="177"/>
                    <a:pt x="17489" y="204"/>
                  </a:cubicBezTo>
                  <a:cubicBezTo>
                    <a:pt x="17529" y="229"/>
                    <a:pt x="17582" y="346"/>
                    <a:pt x="17606" y="402"/>
                  </a:cubicBezTo>
                  <a:cubicBezTo>
                    <a:pt x="17629" y="456"/>
                    <a:pt x="17651" y="580"/>
                    <a:pt x="17673" y="634"/>
                  </a:cubicBezTo>
                  <a:cubicBezTo>
                    <a:pt x="17686" y="667"/>
                    <a:pt x="17716" y="736"/>
                    <a:pt x="17739" y="753"/>
                  </a:cubicBezTo>
                  <a:cubicBezTo>
                    <a:pt x="17752" y="762"/>
                    <a:pt x="17783" y="759"/>
                    <a:pt x="17797" y="753"/>
                  </a:cubicBezTo>
                  <a:cubicBezTo>
                    <a:pt x="17825" y="739"/>
                    <a:pt x="17864" y="663"/>
                    <a:pt x="17892" y="649"/>
                  </a:cubicBezTo>
                  <a:cubicBezTo>
                    <a:pt x="17917" y="635"/>
                    <a:pt x="17974" y="628"/>
                    <a:pt x="18000" y="639"/>
                  </a:cubicBezTo>
                  <a:cubicBezTo>
                    <a:pt x="18033" y="652"/>
                    <a:pt x="18081" y="744"/>
                    <a:pt x="18115" y="753"/>
                  </a:cubicBezTo>
                  <a:cubicBezTo>
                    <a:pt x="18135" y="758"/>
                    <a:pt x="18176" y="709"/>
                    <a:pt x="18197" y="720"/>
                  </a:cubicBezTo>
                  <a:cubicBezTo>
                    <a:pt x="18221" y="734"/>
                    <a:pt x="18233" y="826"/>
                    <a:pt x="18254" y="847"/>
                  </a:cubicBezTo>
                  <a:cubicBezTo>
                    <a:pt x="18282" y="875"/>
                    <a:pt x="18370" y="842"/>
                    <a:pt x="18384" y="886"/>
                  </a:cubicBezTo>
                  <a:cubicBezTo>
                    <a:pt x="18402" y="939"/>
                    <a:pt x="18317" y="1039"/>
                    <a:pt x="18314" y="1099"/>
                  </a:cubicBezTo>
                  <a:cubicBezTo>
                    <a:pt x="18313" y="1138"/>
                    <a:pt x="18322" y="1232"/>
                    <a:pt x="18346" y="1251"/>
                  </a:cubicBezTo>
                  <a:cubicBezTo>
                    <a:pt x="18376" y="1273"/>
                    <a:pt x="18442" y="1165"/>
                    <a:pt x="18473" y="1184"/>
                  </a:cubicBezTo>
                  <a:cubicBezTo>
                    <a:pt x="18506" y="1204"/>
                    <a:pt x="18527" y="1322"/>
                    <a:pt x="18534" y="1373"/>
                  </a:cubicBezTo>
                  <a:cubicBezTo>
                    <a:pt x="18540" y="1425"/>
                    <a:pt x="18516" y="1531"/>
                    <a:pt x="18523" y="1582"/>
                  </a:cubicBezTo>
                  <a:cubicBezTo>
                    <a:pt x="18529" y="1616"/>
                    <a:pt x="18556" y="1678"/>
                    <a:pt x="18572" y="1705"/>
                  </a:cubicBezTo>
                  <a:cubicBezTo>
                    <a:pt x="18592" y="1743"/>
                    <a:pt x="18654" y="1792"/>
                    <a:pt x="18670" y="1833"/>
                  </a:cubicBezTo>
                  <a:cubicBezTo>
                    <a:pt x="18694" y="1891"/>
                    <a:pt x="18720" y="2031"/>
                    <a:pt x="18712" y="2098"/>
                  </a:cubicBezTo>
                  <a:cubicBezTo>
                    <a:pt x="18705" y="2148"/>
                    <a:pt x="18633" y="2214"/>
                    <a:pt x="18635" y="2264"/>
                  </a:cubicBezTo>
                  <a:cubicBezTo>
                    <a:pt x="18636" y="2294"/>
                    <a:pt x="18672" y="2335"/>
                    <a:pt x="18686" y="2354"/>
                  </a:cubicBezTo>
                  <a:cubicBezTo>
                    <a:pt x="18710" y="2386"/>
                    <a:pt x="18773" y="2426"/>
                    <a:pt x="18797" y="2458"/>
                  </a:cubicBezTo>
                  <a:cubicBezTo>
                    <a:pt x="18824" y="2493"/>
                    <a:pt x="18866" y="2580"/>
                    <a:pt x="18890" y="2620"/>
                  </a:cubicBezTo>
                  <a:cubicBezTo>
                    <a:pt x="18914" y="2661"/>
                    <a:pt x="18959" y="2750"/>
                    <a:pt x="18988" y="2786"/>
                  </a:cubicBezTo>
                  <a:cubicBezTo>
                    <a:pt x="19000" y="2800"/>
                    <a:pt x="19031" y="2814"/>
                    <a:pt x="19039" y="2832"/>
                  </a:cubicBezTo>
                  <a:cubicBezTo>
                    <a:pt x="19050" y="2859"/>
                    <a:pt x="19032" y="2932"/>
                    <a:pt x="19045" y="2956"/>
                  </a:cubicBezTo>
                  <a:cubicBezTo>
                    <a:pt x="19064" y="2990"/>
                    <a:pt x="19130" y="3006"/>
                    <a:pt x="19159" y="2999"/>
                  </a:cubicBezTo>
                  <a:cubicBezTo>
                    <a:pt x="19181" y="2994"/>
                    <a:pt x="19212" y="2938"/>
                    <a:pt x="19232" y="2927"/>
                  </a:cubicBezTo>
                  <a:cubicBezTo>
                    <a:pt x="19252" y="2918"/>
                    <a:pt x="19298" y="2906"/>
                    <a:pt x="19315" y="2923"/>
                  </a:cubicBezTo>
                  <a:cubicBezTo>
                    <a:pt x="19338" y="2944"/>
                    <a:pt x="19337" y="3042"/>
                    <a:pt x="19357" y="3070"/>
                  </a:cubicBezTo>
                  <a:cubicBezTo>
                    <a:pt x="19378" y="3102"/>
                    <a:pt x="19440" y="3138"/>
                    <a:pt x="19471" y="3136"/>
                  </a:cubicBezTo>
                  <a:cubicBezTo>
                    <a:pt x="19497" y="3134"/>
                    <a:pt x="19539" y="3070"/>
                    <a:pt x="19566" y="3065"/>
                  </a:cubicBezTo>
                  <a:cubicBezTo>
                    <a:pt x="19587" y="3061"/>
                    <a:pt x="19628" y="3097"/>
                    <a:pt x="19649" y="3094"/>
                  </a:cubicBezTo>
                  <a:cubicBezTo>
                    <a:pt x="19673" y="3090"/>
                    <a:pt x="19711" y="3029"/>
                    <a:pt x="19735" y="3032"/>
                  </a:cubicBezTo>
                  <a:cubicBezTo>
                    <a:pt x="19760" y="3034"/>
                    <a:pt x="19795" y="3116"/>
                    <a:pt x="19820" y="3117"/>
                  </a:cubicBezTo>
                  <a:cubicBezTo>
                    <a:pt x="19842" y="3118"/>
                    <a:pt x="19876" y="3065"/>
                    <a:pt x="19896" y="3056"/>
                  </a:cubicBezTo>
                  <a:cubicBezTo>
                    <a:pt x="19916" y="3046"/>
                    <a:pt x="19961" y="3026"/>
                    <a:pt x="19979" y="3042"/>
                  </a:cubicBezTo>
                  <a:cubicBezTo>
                    <a:pt x="20005" y="3063"/>
                    <a:pt x="20005" y="3173"/>
                    <a:pt x="20027" y="3202"/>
                  </a:cubicBezTo>
                  <a:cubicBezTo>
                    <a:pt x="20043" y="3224"/>
                    <a:pt x="20093" y="3220"/>
                    <a:pt x="20110" y="3241"/>
                  </a:cubicBezTo>
                  <a:cubicBezTo>
                    <a:pt x="20130" y="3267"/>
                    <a:pt x="20157" y="3387"/>
                    <a:pt x="20157" y="3387"/>
                  </a:cubicBezTo>
                  <a:lnTo>
                    <a:pt x="20214" y="3412"/>
                  </a:lnTo>
                  <a:cubicBezTo>
                    <a:pt x="20183" y="3451"/>
                    <a:pt x="20146" y="3487"/>
                    <a:pt x="20125" y="3510"/>
                  </a:cubicBezTo>
                  <a:cubicBezTo>
                    <a:pt x="20100" y="3540"/>
                    <a:pt x="20029" y="3565"/>
                    <a:pt x="20011" y="3605"/>
                  </a:cubicBezTo>
                  <a:cubicBezTo>
                    <a:pt x="19995" y="3641"/>
                    <a:pt x="20013" y="3740"/>
                    <a:pt x="19998" y="3776"/>
                  </a:cubicBezTo>
                  <a:cubicBezTo>
                    <a:pt x="19982" y="3815"/>
                    <a:pt x="19914" y="3840"/>
                    <a:pt x="19893" y="3875"/>
                  </a:cubicBezTo>
                  <a:cubicBezTo>
                    <a:pt x="19853" y="3947"/>
                    <a:pt x="19810" y="4130"/>
                    <a:pt x="19795" y="4221"/>
                  </a:cubicBezTo>
                  <a:cubicBezTo>
                    <a:pt x="19781" y="4303"/>
                    <a:pt x="19774" y="4473"/>
                    <a:pt x="19776" y="4558"/>
                  </a:cubicBezTo>
                  <a:cubicBezTo>
                    <a:pt x="19778" y="4612"/>
                    <a:pt x="19804" y="4720"/>
                    <a:pt x="19802" y="4776"/>
                  </a:cubicBezTo>
                  <a:cubicBezTo>
                    <a:pt x="19798" y="4847"/>
                    <a:pt x="19758" y="4978"/>
                    <a:pt x="19744" y="5045"/>
                  </a:cubicBezTo>
                  <a:cubicBezTo>
                    <a:pt x="19734" y="5093"/>
                    <a:pt x="19727" y="5198"/>
                    <a:pt x="19706" y="5235"/>
                  </a:cubicBezTo>
                  <a:cubicBezTo>
                    <a:pt x="19689" y="5266"/>
                    <a:pt x="19627" y="5278"/>
                    <a:pt x="19607" y="5306"/>
                  </a:cubicBezTo>
                  <a:cubicBezTo>
                    <a:pt x="19586" y="5337"/>
                    <a:pt x="19558" y="5419"/>
                    <a:pt x="19550" y="5462"/>
                  </a:cubicBezTo>
                  <a:cubicBezTo>
                    <a:pt x="19543" y="5507"/>
                    <a:pt x="19560" y="5603"/>
                    <a:pt x="19550" y="5647"/>
                  </a:cubicBezTo>
                  <a:cubicBezTo>
                    <a:pt x="19543" y="5681"/>
                    <a:pt x="19501" y="5728"/>
                    <a:pt x="19493" y="5761"/>
                  </a:cubicBezTo>
                  <a:cubicBezTo>
                    <a:pt x="19480" y="5816"/>
                    <a:pt x="19484" y="5993"/>
                    <a:pt x="19484" y="5993"/>
                  </a:cubicBezTo>
                  <a:lnTo>
                    <a:pt x="19153" y="6520"/>
                  </a:lnTo>
                  <a:lnTo>
                    <a:pt x="19607" y="7172"/>
                  </a:lnTo>
                  <a:cubicBezTo>
                    <a:pt x="19607" y="7172"/>
                    <a:pt x="19616" y="7277"/>
                    <a:pt x="19604" y="7305"/>
                  </a:cubicBezTo>
                  <a:cubicBezTo>
                    <a:pt x="19591" y="7337"/>
                    <a:pt x="19531" y="7344"/>
                    <a:pt x="19515" y="7372"/>
                  </a:cubicBezTo>
                  <a:cubicBezTo>
                    <a:pt x="19504" y="7393"/>
                    <a:pt x="19494" y="7449"/>
                    <a:pt x="19493" y="7476"/>
                  </a:cubicBezTo>
                  <a:cubicBezTo>
                    <a:pt x="19492" y="7523"/>
                    <a:pt x="19526" y="7610"/>
                    <a:pt x="19525" y="7657"/>
                  </a:cubicBezTo>
                  <a:cubicBezTo>
                    <a:pt x="19524" y="7699"/>
                    <a:pt x="19499" y="7781"/>
                    <a:pt x="19484" y="7817"/>
                  </a:cubicBezTo>
                  <a:cubicBezTo>
                    <a:pt x="19468" y="7854"/>
                    <a:pt x="19428" y="7927"/>
                    <a:pt x="19401" y="7945"/>
                  </a:cubicBezTo>
                  <a:cubicBezTo>
                    <a:pt x="19381" y="7959"/>
                    <a:pt x="19330" y="7935"/>
                    <a:pt x="19312" y="7955"/>
                  </a:cubicBezTo>
                  <a:cubicBezTo>
                    <a:pt x="19280" y="7988"/>
                    <a:pt x="19249" y="8110"/>
                    <a:pt x="19251" y="8168"/>
                  </a:cubicBezTo>
                  <a:cubicBezTo>
                    <a:pt x="19254" y="8214"/>
                    <a:pt x="19308" y="8280"/>
                    <a:pt x="19315" y="8324"/>
                  </a:cubicBezTo>
                  <a:cubicBezTo>
                    <a:pt x="19327" y="8389"/>
                    <a:pt x="19295" y="8532"/>
                    <a:pt x="19312" y="8594"/>
                  </a:cubicBezTo>
                  <a:cubicBezTo>
                    <a:pt x="19322" y="8630"/>
                    <a:pt x="19385" y="8664"/>
                    <a:pt x="19388" y="8703"/>
                  </a:cubicBezTo>
                  <a:cubicBezTo>
                    <a:pt x="19391" y="8740"/>
                    <a:pt x="19339" y="8790"/>
                    <a:pt x="19334" y="8827"/>
                  </a:cubicBezTo>
                  <a:cubicBezTo>
                    <a:pt x="19326" y="8887"/>
                    <a:pt x="19352" y="9012"/>
                    <a:pt x="19369" y="9068"/>
                  </a:cubicBezTo>
                  <a:cubicBezTo>
                    <a:pt x="19382" y="9110"/>
                    <a:pt x="19429" y="9174"/>
                    <a:pt x="19442" y="9215"/>
                  </a:cubicBezTo>
                  <a:cubicBezTo>
                    <a:pt x="19457" y="9261"/>
                    <a:pt x="19456" y="9377"/>
                    <a:pt x="19480" y="9414"/>
                  </a:cubicBezTo>
                  <a:cubicBezTo>
                    <a:pt x="19504" y="9449"/>
                    <a:pt x="19578" y="9489"/>
                    <a:pt x="19607" y="9466"/>
                  </a:cubicBezTo>
                  <a:cubicBezTo>
                    <a:pt x="19637" y="9442"/>
                    <a:pt x="19626" y="9307"/>
                    <a:pt x="19652" y="9276"/>
                  </a:cubicBezTo>
                  <a:cubicBezTo>
                    <a:pt x="19679" y="9245"/>
                    <a:pt x="19755" y="9244"/>
                    <a:pt x="19789" y="9257"/>
                  </a:cubicBezTo>
                  <a:cubicBezTo>
                    <a:pt x="19836" y="9277"/>
                    <a:pt x="19916" y="9372"/>
                    <a:pt x="19948" y="9428"/>
                  </a:cubicBezTo>
                  <a:cubicBezTo>
                    <a:pt x="19983" y="9492"/>
                    <a:pt x="20031" y="9646"/>
                    <a:pt x="20039" y="9727"/>
                  </a:cubicBezTo>
                  <a:cubicBezTo>
                    <a:pt x="20047" y="9796"/>
                    <a:pt x="20008" y="9937"/>
                    <a:pt x="20018" y="10006"/>
                  </a:cubicBezTo>
                  <a:cubicBezTo>
                    <a:pt x="20025" y="10064"/>
                    <a:pt x="20068" y="10170"/>
                    <a:pt x="20097" y="10210"/>
                  </a:cubicBezTo>
                  <a:cubicBezTo>
                    <a:pt x="20118" y="10239"/>
                    <a:pt x="20173" y="10281"/>
                    <a:pt x="20201" y="10286"/>
                  </a:cubicBezTo>
                  <a:cubicBezTo>
                    <a:pt x="20231" y="10291"/>
                    <a:pt x="20287" y="10251"/>
                    <a:pt x="20316" y="10243"/>
                  </a:cubicBezTo>
                  <a:cubicBezTo>
                    <a:pt x="20344" y="10236"/>
                    <a:pt x="20402" y="10205"/>
                    <a:pt x="20427" y="10224"/>
                  </a:cubicBezTo>
                  <a:cubicBezTo>
                    <a:pt x="20459" y="10247"/>
                    <a:pt x="20483" y="10359"/>
                    <a:pt x="20500" y="10404"/>
                  </a:cubicBezTo>
                  <a:cubicBezTo>
                    <a:pt x="20521" y="10459"/>
                    <a:pt x="20547" y="10587"/>
                    <a:pt x="20580" y="10627"/>
                  </a:cubicBezTo>
                  <a:cubicBezTo>
                    <a:pt x="20607" y="10661"/>
                    <a:pt x="20684" y="10675"/>
                    <a:pt x="20719" y="10689"/>
                  </a:cubicBezTo>
                  <a:cubicBezTo>
                    <a:pt x="20758" y="10703"/>
                    <a:pt x="20842" y="10707"/>
                    <a:pt x="20875" y="10740"/>
                  </a:cubicBezTo>
                  <a:cubicBezTo>
                    <a:pt x="20917" y="10783"/>
                    <a:pt x="20956" y="10928"/>
                    <a:pt x="20986" y="10987"/>
                  </a:cubicBezTo>
                  <a:cubicBezTo>
                    <a:pt x="21002" y="11018"/>
                    <a:pt x="21030" y="11089"/>
                    <a:pt x="21053" y="11106"/>
                  </a:cubicBezTo>
                  <a:cubicBezTo>
                    <a:pt x="21088" y="11129"/>
                    <a:pt x="21168" y="11089"/>
                    <a:pt x="21206" y="11101"/>
                  </a:cubicBezTo>
                  <a:cubicBezTo>
                    <a:pt x="21237" y="11110"/>
                    <a:pt x="21299" y="11150"/>
                    <a:pt x="21323" y="11181"/>
                  </a:cubicBezTo>
                  <a:cubicBezTo>
                    <a:pt x="21357" y="11225"/>
                    <a:pt x="21380" y="11372"/>
                    <a:pt x="21418" y="11404"/>
                  </a:cubicBezTo>
                  <a:cubicBezTo>
                    <a:pt x="21451" y="11431"/>
                    <a:pt x="21542" y="11369"/>
                    <a:pt x="21568" y="11409"/>
                  </a:cubicBezTo>
                  <a:cubicBezTo>
                    <a:pt x="21600" y="11456"/>
                    <a:pt x="21598" y="11624"/>
                    <a:pt x="21571" y="11679"/>
                  </a:cubicBezTo>
                  <a:cubicBezTo>
                    <a:pt x="21555" y="11710"/>
                    <a:pt x="21491" y="11700"/>
                    <a:pt x="21469" y="11721"/>
                  </a:cubicBezTo>
                  <a:cubicBezTo>
                    <a:pt x="21452" y="11738"/>
                    <a:pt x="21434" y="11797"/>
                    <a:pt x="21418" y="11816"/>
                  </a:cubicBezTo>
                  <a:cubicBezTo>
                    <a:pt x="21400" y="11838"/>
                    <a:pt x="21357" y="11865"/>
                    <a:pt x="21335" y="11878"/>
                  </a:cubicBezTo>
                  <a:cubicBezTo>
                    <a:pt x="21319" y="11888"/>
                    <a:pt x="21281" y="11892"/>
                    <a:pt x="21269" y="11911"/>
                  </a:cubicBezTo>
                  <a:cubicBezTo>
                    <a:pt x="21249" y="11941"/>
                    <a:pt x="21245" y="12034"/>
                    <a:pt x="21235" y="12072"/>
                  </a:cubicBezTo>
                  <a:cubicBezTo>
                    <a:pt x="21225" y="12104"/>
                    <a:pt x="21206" y="12170"/>
                    <a:pt x="21190" y="12195"/>
                  </a:cubicBezTo>
                  <a:cubicBezTo>
                    <a:pt x="21164" y="12235"/>
                    <a:pt x="21094" y="12278"/>
                    <a:pt x="21063" y="12304"/>
                  </a:cubicBezTo>
                  <a:cubicBezTo>
                    <a:pt x="21040" y="12323"/>
                    <a:pt x="20992" y="12350"/>
                    <a:pt x="20973" y="12375"/>
                  </a:cubicBezTo>
                  <a:cubicBezTo>
                    <a:pt x="20932" y="12430"/>
                    <a:pt x="20882" y="12579"/>
                    <a:pt x="20850" y="12645"/>
                  </a:cubicBezTo>
                  <a:cubicBezTo>
                    <a:pt x="20820" y="12708"/>
                    <a:pt x="20760" y="12833"/>
                    <a:pt x="20726" y="12892"/>
                  </a:cubicBezTo>
                  <a:cubicBezTo>
                    <a:pt x="20712" y="12916"/>
                    <a:pt x="20677" y="12955"/>
                    <a:pt x="20666" y="12982"/>
                  </a:cubicBezTo>
                  <a:cubicBezTo>
                    <a:pt x="20653" y="13012"/>
                    <a:pt x="20648" y="13084"/>
                    <a:pt x="20636" y="13114"/>
                  </a:cubicBezTo>
                  <a:cubicBezTo>
                    <a:pt x="20620" y="13160"/>
                    <a:pt x="20573" y="13240"/>
                    <a:pt x="20545" y="13271"/>
                  </a:cubicBezTo>
                  <a:cubicBezTo>
                    <a:pt x="20520" y="13297"/>
                    <a:pt x="20455" y="13309"/>
                    <a:pt x="20433" y="13342"/>
                  </a:cubicBezTo>
                  <a:cubicBezTo>
                    <a:pt x="20416" y="13368"/>
                    <a:pt x="20400" y="13439"/>
                    <a:pt x="20395" y="13475"/>
                  </a:cubicBezTo>
                  <a:cubicBezTo>
                    <a:pt x="20391" y="13511"/>
                    <a:pt x="20389" y="13587"/>
                    <a:pt x="20399" y="13622"/>
                  </a:cubicBezTo>
                  <a:cubicBezTo>
                    <a:pt x="20410" y="13663"/>
                    <a:pt x="20472" y="13711"/>
                    <a:pt x="20481" y="13754"/>
                  </a:cubicBezTo>
                  <a:cubicBezTo>
                    <a:pt x="20491" y="13797"/>
                    <a:pt x="20488" y="13900"/>
                    <a:pt x="20468" y="13934"/>
                  </a:cubicBezTo>
                  <a:cubicBezTo>
                    <a:pt x="20450" y="13966"/>
                    <a:pt x="20382" y="13954"/>
                    <a:pt x="20357" y="13977"/>
                  </a:cubicBezTo>
                  <a:cubicBezTo>
                    <a:pt x="20319" y="14012"/>
                    <a:pt x="20271" y="14128"/>
                    <a:pt x="20239" y="14176"/>
                  </a:cubicBezTo>
                  <a:cubicBezTo>
                    <a:pt x="20204" y="14230"/>
                    <a:pt x="20140" y="14354"/>
                    <a:pt x="20094" y="14385"/>
                  </a:cubicBezTo>
                  <a:cubicBezTo>
                    <a:pt x="20052" y="14411"/>
                    <a:pt x="19954" y="14370"/>
                    <a:pt x="19912" y="14398"/>
                  </a:cubicBezTo>
                  <a:cubicBezTo>
                    <a:pt x="19883" y="14418"/>
                    <a:pt x="19844" y="14500"/>
                    <a:pt x="19824" y="14536"/>
                  </a:cubicBezTo>
                  <a:cubicBezTo>
                    <a:pt x="19800" y="14576"/>
                    <a:pt x="19760" y="14664"/>
                    <a:pt x="19735" y="14701"/>
                  </a:cubicBezTo>
                  <a:cubicBezTo>
                    <a:pt x="19720" y="14723"/>
                    <a:pt x="19684" y="14753"/>
                    <a:pt x="19671" y="14778"/>
                  </a:cubicBezTo>
                  <a:cubicBezTo>
                    <a:pt x="19661" y="14797"/>
                    <a:pt x="19652" y="14829"/>
                    <a:pt x="19645" y="14865"/>
                  </a:cubicBezTo>
                  <a:cubicBezTo>
                    <a:pt x="19593" y="14837"/>
                    <a:pt x="19536" y="14808"/>
                    <a:pt x="19506" y="14796"/>
                  </a:cubicBezTo>
                  <a:cubicBezTo>
                    <a:pt x="19445" y="14774"/>
                    <a:pt x="19320" y="14733"/>
                    <a:pt x="19258" y="14739"/>
                  </a:cubicBezTo>
                  <a:cubicBezTo>
                    <a:pt x="19187" y="14746"/>
                    <a:pt x="19049" y="14811"/>
                    <a:pt x="18985" y="14858"/>
                  </a:cubicBezTo>
                  <a:cubicBezTo>
                    <a:pt x="18929" y="14900"/>
                    <a:pt x="18831" y="15018"/>
                    <a:pt x="18785" y="15081"/>
                  </a:cubicBezTo>
                  <a:cubicBezTo>
                    <a:pt x="18734" y="15148"/>
                    <a:pt x="18636" y="15293"/>
                    <a:pt x="18600" y="15379"/>
                  </a:cubicBezTo>
                  <a:cubicBezTo>
                    <a:pt x="18567" y="15460"/>
                    <a:pt x="18521" y="15641"/>
                    <a:pt x="18508" y="15734"/>
                  </a:cubicBezTo>
                  <a:cubicBezTo>
                    <a:pt x="18503" y="15771"/>
                    <a:pt x="18499" y="15824"/>
                    <a:pt x="18496" y="15879"/>
                  </a:cubicBezTo>
                  <a:lnTo>
                    <a:pt x="16939" y="16474"/>
                  </a:lnTo>
                  <a:lnTo>
                    <a:pt x="12656" y="18085"/>
                  </a:lnTo>
                  <a:lnTo>
                    <a:pt x="5757" y="20476"/>
                  </a:lnTo>
                  <a:lnTo>
                    <a:pt x="5749" y="20479"/>
                  </a:lnTo>
                  <a:lnTo>
                    <a:pt x="2140" y="21581"/>
                  </a:lnTo>
                  <a:cubicBezTo>
                    <a:pt x="2140" y="21581"/>
                    <a:pt x="1277" y="15372"/>
                    <a:pt x="1277" y="153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6" name="Shape 4685"/>
            <p:cNvSpPr/>
            <p:nvPr/>
          </p:nvSpPr>
          <p:spPr>
            <a:xfrm>
              <a:off x="8468319" y="1725880"/>
              <a:ext cx="1207223" cy="809130"/>
            </a:xfrm>
            <a:custGeom>
              <a:avLst/>
              <a:gdLst/>
              <a:ahLst/>
              <a:cxnLst>
                <a:cxn ang="0">
                  <a:pos x="wd2" y="hd2"/>
                </a:cxn>
                <a:cxn ang="5400000">
                  <a:pos x="wd2" y="hd2"/>
                </a:cxn>
                <a:cxn ang="10800000">
                  <a:pos x="wd2" y="hd2"/>
                </a:cxn>
                <a:cxn ang="16200000">
                  <a:pos x="wd2" y="hd2"/>
                </a:cxn>
              </a:cxnLst>
              <a:rect l="0" t="0" r="r" b="b"/>
              <a:pathLst>
                <a:path w="21592" h="21581" extrusionOk="0">
                  <a:moveTo>
                    <a:pt x="1277" y="15372"/>
                  </a:moveTo>
                  <a:lnTo>
                    <a:pt x="0" y="6197"/>
                  </a:lnTo>
                  <a:cubicBezTo>
                    <a:pt x="101" y="6076"/>
                    <a:pt x="203" y="5949"/>
                    <a:pt x="272" y="5870"/>
                  </a:cubicBezTo>
                  <a:cubicBezTo>
                    <a:pt x="419" y="5700"/>
                    <a:pt x="724" y="5381"/>
                    <a:pt x="866" y="5201"/>
                  </a:cubicBezTo>
                  <a:cubicBezTo>
                    <a:pt x="912" y="5144"/>
                    <a:pt x="1005" y="5027"/>
                    <a:pt x="1041" y="4956"/>
                  </a:cubicBezTo>
                  <a:cubicBezTo>
                    <a:pt x="1058" y="4921"/>
                    <a:pt x="1088" y="4846"/>
                    <a:pt x="1094" y="4804"/>
                  </a:cubicBezTo>
                  <a:cubicBezTo>
                    <a:pt x="1102" y="4754"/>
                    <a:pt x="1076" y="4647"/>
                    <a:pt x="1088" y="4600"/>
                  </a:cubicBezTo>
                  <a:cubicBezTo>
                    <a:pt x="1099" y="4559"/>
                    <a:pt x="1148" y="4499"/>
                    <a:pt x="1174" y="4477"/>
                  </a:cubicBezTo>
                  <a:cubicBezTo>
                    <a:pt x="1194" y="4460"/>
                    <a:pt x="1239" y="4432"/>
                    <a:pt x="1260" y="4443"/>
                  </a:cubicBezTo>
                  <a:cubicBezTo>
                    <a:pt x="1277" y="4453"/>
                    <a:pt x="1289" y="4511"/>
                    <a:pt x="1301" y="4529"/>
                  </a:cubicBezTo>
                  <a:cubicBezTo>
                    <a:pt x="1315" y="4549"/>
                    <a:pt x="1346" y="4593"/>
                    <a:pt x="1365" y="4590"/>
                  </a:cubicBezTo>
                  <a:cubicBezTo>
                    <a:pt x="1410" y="4586"/>
                    <a:pt x="1468" y="4460"/>
                    <a:pt x="1502" y="4416"/>
                  </a:cubicBezTo>
                  <a:cubicBezTo>
                    <a:pt x="1556" y="4342"/>
                    <a:pt x="1659" y="4184"/>
                    <a:pt x="1714" y="4112"/>
                  </a:cubicBezTo>
                  <a:cubicBezTo>
                    <a:pt x="1778" y="4029"/>
                    <a:pt x="1915" y="3879"/>
                    <a:pt x="1981" y="3799"/>
                  </a:cubicBezTo>
                  <a:cubicBezTo>
                    <a:pt x="2054" y="3713"/>
                    <a:pt x="2181" y="3564"/>
                    <a:pt x="2278" y="3443"/>
                  </a:cubicBezTo>
                  <a:lnTo>
                    <a:pt x="2517" y="5235"/>
                  </a:lnTo>
                  <a:lnTo>
                    <a:pt x="5330" y="4350"/>
                  </a:lnTo>
                  <a:lnTo>
                    <a:pt x="9710" y="2835"/>
                  </a:lnTo>
                  <a:lnTo>
                    <a:pt x="14624" y="1015"/>
                  </a:lnTo>
                  <a:lnTo>
                    <a:pt x="17085" y="14"/>
                  </a:lnTo>
                  <a:cubicBezTo>
                    <a:pt x="17085" y="14"/>
                    <a:pt x="17222" y="-19"/>
                    <a:pt x="17257" y="18"/>
                  </a:cubicBezTo>
                  <a:cubicBezTo>
                    <a:pt x="17286" y="50"/>
                    <a:pt x="17276" y="193"/>
                    <a:pt x="17307" y="222"/>
                  </a:cubicBezTo>
                  <a:cubicBezTo>
                    <a:pt x="17345" y="259"/>
                    <a:pt x="17446" y="177"/>
                    <a:pt x="17489" y="204"/>
                  </a:cubicBezTo>
                  <a:cubicBezTo>
                    <a:pt x="17529" y="229"/>
                    <a:pt x="17582" y="346"/>
                    <a:pt x="17606" y="402"/>
                  </a:cubicBezTo>
                  <a:cubicBezTo>
                    <a:pt x="17629" y="456"/>
                    <a:pt x="17651" y="580"/>
                    <a:pt x="17673" y="634"/>
                  </a:cubicBezTo>
                  <a:cubicBezTo>
                    <a:pt x="17686" y="667"/>
                    <a:pt x="17716" y="736"/>
                    <a:pt x="17739" y="753"/>
                  </a:cubicBezTo>
                  <a:cubicBezTo>
                    <a:pt x="17752" y="762"/>
                    <a:pt x="17783" y="759"/>
                    <a:pt x="17797" y="753"/>
                  </a:cubicBezTo>
                  <a:cubicBezTo>
                    <a:pt x="17825" y="739"/>
                    <a:pt x="17864" y="663"/>
                    <a:pt x="17892" y="649"/>
                  </a:cubicBezTo>
                  <a:cubicBezTo>
                    <a:pt x="17917" y="635"/>
                    <a:pt x="17974" y="628"/>
                    <a:pt x="18000" y="639"/>
                  </a:cubicBezTo>
                  <a:cubicBezTo>
                    <a:pt x="18033" y="652"/>
                    <a:pt x="18081" y="744"/>
                    <a:pt x="18115" y="753"/>
                  </a:cubicBezTo>
                  <a:cubicBezTo>
                    <a:pt x="18135" y="758"/>
                    <a:pt x="18176" y="709"/>
                    <a:pt x="18197" y="720"/>
                  </a:cubicBezTo>
                  <a:cubicBezTo>
                    <a:pt x="18221" y="734"/>
                    <a:pt x="18233" y="826"/>
                    <a:pt x="18254" y="847"/>
                  </a:cubicBezTo>
                  <a:cubicBezTo>
                    <a:pt x="18282" y="875"/>
                    <a:pt x="18370" y="842"/>
                    <a:pt x="18384" y="886"/>
                  </a:cubicBezTo>
                  <a:cubicBezTo>
                    <a:pt x="18402" y="939"/>
                    <a:pt x="18317" y="1039"/>
                    <a:pt x="18314" y="1099"/>
                  </a:cubicBezTo>
                  <a:cubicBezTo>
                    <a:pt x="18313" y="1138"/>
                    <a:pt x="18322" y="1232"/>
                    <a:pt x="18346" y="1251"/>
                  </a:cubicBezTo>
                  <a:cubicBezTo>
                    <a:pt x="18376" y="1273"/>
                    <a:pt x="18442" y="1165"/>
                    <a:pt x="18473" y="1184"/>
                  </a:cubicBezTo>
                  <a:cubicBezTo>
                    <a:pt x="18506" y="1204"/>
                    <a:pt x="18527" y="1322"/>
                    <a:pt x="18534" y="1373"/>
                  </a:cubicBezTo>
                  <a:cubicBezTo>
                    <a:pt x="18540" y="1425"/>
                    <a:pt x="18516" y="1531"/>
                    <a:pt x="18523" y="1582"/>
                  </a:cubicBezTo>
                  <a:cubicBezTo>
                    <a:pt x="18529" y="1616"/>
                    <a:pt x="18556" y="1678"/>
                    <a:pt x="18572" y="1705"/>
                  </a:cubicBezTo>
                  <a:cubicBezTo>
                    <a:pt x="18592" y="1743"/>
                    <a:pt x="18654" y="1792"/>
                    <a:pt x="18670" y="1833"/>
                  </a:cubicBezTo>
                  <a:cubicBezTo>
                    <a:pt x="18694" y="1891"/>
                    <a:pt x="18720" y="2031"/>
                    <a:pt x="18712" y="2098"/>
                  </a:cubicBezTo>
                  <a:cubicBezTo>
                    <a:pt x="18705" y="2148"/>
                    <a:pt x="18633" y="2214"/>
                    <a:pt x="18635" y="2264"/>
                  </a:cubicBezTo>
                  <a:cubicBezTo>
                    <a:pt x="18636" y="2294"/>
                    <a:pt x="18672" y="2335"/>
                    <a:pt x="18686" y="2354"/>
                  </a:cubicBezTo>
                  <a:cubicBezTo>
                    <a:pt x="18710" y="2386"/>
                    <a:pt x="18773" y="2426"/>
                    <a:pt x="18797" y="2458"/>
                  </a:cubicBezTo>
                  <a:cubicBezTo>
                    <a:pt x="18824" y="2493"/>
                    <a:pt x="18866" y="2580"/>
                    <a:pt x="18890" y="2620"/>
                  </a:cubicBezTo>
                  <a:cubicBezTo>
                    <a:pt x="18914" y="2661"/>
                    <a:pt x="18959" y="2750"/>
                    <a:pt x="18988" y="2786"/>
                  </a:cubicBezTo>
                  <a:cubicBezTo>
                    <a:pt x="19000" y="2800"/>
                    <a:pt x="19031" y="2814"/>
                    <a:pt x="19039" y="2832"/>
                  </a:cubicBezTo>
                  <a:cubicBezTo>
                    <a:pt x="19050" y="2859"/>
                    <a:pt x="19032" y="2932"/>
                    <a:pt x="19045" y="2956"/>
                  </a:cubicBezTo>
                  <a:cubicBezTo>
                    <a:pt x="19064" y="2990"/>
                    <a:pt x="19130" y="3006"/>
                    <a:pt x="19159" y="2999"/>
                  </a:cubicBezTo>
                  <a:cubicBezTo>
                    <a:pt x="19181" y="2994"/>
                    <a:pt x="19212" y="2938"/>
                    <a:pt x="19232" y="2927"/>
                  </a:cubicBezTo>
                  <a:cubicBezTo>
                    <a:pt x="19252" y="2918"/>
                    <a:pt x="19298" y="2906"/>
                    <a:pt x="19315" y="2923"/>
                  </a:cubicBezTo>
                  <a:cubicBezTo>
                    <a:pt x="19338" y="2944"/>
                    <a:pt x="19337" y="3042"/>
                    <a:pt x="19357" y="3070"/>
                  </a:cubicBezTo>
                  <a:cubicBezTo>
                    <a:pt x="19378" y="3102"/>
                    <a:pt x="19440" y="3138"/>
                    <a:pt x="19471" y="3136"/>
                  </a:cubicBezTo>
                  <a:cubicBezTo>
                    <a:pt x="19497" y="3134"/>
                    <a:pt x="19539" y="3070"/>
                    <a:pt x="19566" y="3065"/>
                  </a:cubicBezTo>
                  <a:cubicBezTo>
                    <a:pt x="19587" y="3061"/>
                    <a:pt x="19628" y="3097"/>
                    <a:pt x="19649" y="3094"/>
                  </a:cubicBezTo>
                  <a:cubicBezTo>
                    <a:pt x="19673" y="3090"/>
                    <a:pt x="19711" y="3029"/>
                    <a:pt x="19735" y="3032"/>
                  </a:cubicBezTo>
                  <a:cubicBezTo>
                    <a:pt x="19760" y="3034"/>
                    <a:pt x="19795" y="3116"/>
                    <a:pt x="19820" y="3117"/>
                  </a:cubicBezTo>
                  <a:cubicBezTo>
                    <a:pt x="19842" y="3118"/>
                    <a:pt x="19876" y="3065"/>
                    <a:pt x="19896" y="3056"/>
                  </a:cubicBezTo>
                  <a:cubicBezTo>
                    <a:pt x="19916" y="3046"/>
                    <a:pt x="19961" y="3026"/>
                    <a:pt x="19979" y="3042"/>
                  </a:cubicBezTo>
                  <a:cubicBezTo>
                    <a:pt x="20005" y="3063"/>
                    <a:pt x="20005" y="3173"/>
                    <a:pt x="20027" y="3202"/>
                  </a:cubicBezTo>
                  <a:cubicBezTo>
                    <a:pt x="20043" y="3224"/>
                    <a:pt x="20093" y="3220"/>
                    <a:pt x="20110" y="3241"/>
                  </a:cubicBezTo>
                  <a:cubicBezTo>
                    <a:pt x="20130" y="3267"/>
                    <a:pt x="20157" y="3387"/>
                    <a:pt x="20157" y="3387"/>
                  </a:cubicBezTo>
                  <a:lnTo>
                    <a:pt x="20214" y="3412"/>
                  </a:lnTo>
                  <a:cubicBezTo>
                    <a:pt x="20183" y="3451"/>
                    <a:pt x="20146" y="3487"/>
                    <a:pt x="20125" y="3510"/>
                  </a:cubicBezTo>
                  <a:cubicBezTo>
                    <a:pt x="20100" y="3540"/>
                    <a:pt x="20029" y="3565"/>
                    <a:pt x="20011" y="3605"/>
                  </a:cubicBezTo>
                  <a:cubicBezTo>
                    <a:pt x="19995" y="3641"/>
                    <a:pt x="20013" y="3740"/>
                    <a:pt x="19998" y="3776"/>
                  </a:cubicBezTo>
                  <a:cubicBezTo>
                    <a:pt x="19982" y="3815"/>
                    <a:pt x="19914" y="3840"/>
                    <a:pt x="19893" y="3875"/>
                  </a:cubicBezTo>
                  <a:cubicBezTo>
                    <a:pt x="19853" y="3947"/>
                    <a:pt x="19810" y="4130"/>
                    <a:pt x="19795" y="4221"/>
                  </a:cubicBezTo>
                  <a:cubicBezTo>
                    <a:pt x="19781" y="4303"/>
                    <a:pt x="19774" y="4473"/>
                    <a:pt x="19776" y="4558"/>
                  </a:cubicBezTo>
                  <a:cubicBezTo>
                    <a:pt x="19778" y="4612"/>
                    <a:pt x="19804" y="4720"/>
                    <a:pt x="19802" y="4776"/>
                  </a:cubicBezTo>
                  <a:cubicBezTo>
                    <a:pt x="19798" y="4847"/>
                    <a:pt x="19758" y="4978"/>
                    <a:pt x="19744" y="5045"/>
                  </a:cubicBezTo>
                  <a:cubicBezTo>
                    <a:pt x="19734" y="5093"/>
                    <a:pt x="19727" y="5198"/>
                    <a:pt x="19706" y="5235"/>
                  </a:cubicBezTo>
                  <a:cubicBezTo>
                    <a:pt x="19689" y="5266"/>
                    <a:pt x="19627" y="5278"/>
                    <a:pt x="19607" y="5306"/>
                  </a:cubicBezTo>
                  <a:cubicBezTo>
                    <a:pt x="19586" y="5337"/>
                    <a:pt x="19558" y="5419"/>
                    <a:pt x="19550" y="5462"/>
                  </a:cubicBezTo>
                  <a:cubicBezTo>
                    <a:pt x="19543" y="5507"/>
                    <a:pt x="19560" y="5603"/>
                    <a:pt x="19550" y="5647"/>
                  </a:cubicBezTo>
                  <a:cubicBezTo>
                    <a:pt x="19543" y="5681"/>
                    <a:pt x="19501" y="5728"/>
                    <a:pt x="19493" y="5761"/>
                  </a:cubicBezTo>
                  <a:cubicBezTo>
                    <a:pt x="19480" y="5816"/>
                    <a:pt x="19484" y="5993"/>
                    <a:pt x="19484" y="5993"/>
                  </a:cubicBezTo>
                  <a:lnTo>
                    <a:pt x="19153" y="6520"/>
                  </a:lnTo>
                  <a:lnTo>
                    <a:pt x="19607" y="7172"/>
                  </a:lnTo>
                  <a:cubicBezTo>
                    <a:pt x="19607" y="7172"/>
                    <a:pt x="19616" y="7277"/>
                    <a:pt x="19604" y="7305"/>
                  </a:cubicBezTo>
                  <a:cubicBezTo>
                    <a:pt x="19591" y="7337"/>
                    <a:pt x="19531" y="7344"/>
                    <a:pt x="19515" y="7372"/>
                  </a:cubicBezTo>
                  <a:cubicBezTo>
                    <a:pt x="19504" y="7393"/>
                    <a:pt x="19494" y="7449"/>
                    <a:pt x="19493" y="7476"/>
                  </a:cubicBezTo>
                  <a:cubicBezTo>
                    <a:pt x="19492" y="7523"/>
                    <a:pt x="19526" y="7610"/>
                    <a:pt x="19525" y="7657"/>
                  </a:cubicBezTo>
                  <a:cubicBezTo>
                    <a:pt x="19524" y="7699"/>
                    <a:pt x="19499" y="7781"/>
                    <a:pt x="19484" y="7817"/>
                  </a:cubicBezTo>
                  <a:cubicBezTo>
                    <a:pt x="19468" y="7854"/>
                    <a:pt x="19428" y="7927"/>
                    <a:pt x="19401" y="7945"/>
                  </a:cubicBezTo>
                  <a:cubicBezTo>
                    <a:pt x="19381" y="7959"/>
                    <a:pt x="19330" y="7935"/>
                    <a:pt x="19312" y="7955"/>
                  </a:cubicBezTo>
                  <a:cubicBezTo>
                    <a:pt x="19280" y="7988"/>
                    <a:pt x="19249" y="8110"/>
                    <a:pt x="19251" y="8168"/>
                  </a:cubicBezTo>
                  <a:cubicBezTo>
                    <a:pt x="19254" y="8214"/>
                    <a:pt x="19308" y="8280"/>
                    <a:pt x="19315" y="8324"/>
                  </a:cubicBezTo>
                  <a:cubicBezTo>
                    <a:pt x="19327" y="8389"/>
                    <a:pt x="19295" y="8532"/>
                    <a:pt x="19312" y="8594"/>
                  </a:cubicBezTo>
                  <a:cubicBezTo>
                    <a:pt x="19322" y="8630"/>
                    <a:pt x="19385" y="8664"/>
                    <a:pt x="19388" y="8703"/>
                  </a:cubicBezTo>
                  <a:cubicBezTo>
                    <a:pt x="19391" y="8740"/>
                    <a:pt x="19339" y="8790"/>
                    <a:pt x="19334" y="8827"/>
                  </a:cubicBezTo>
                  <a:cubicBezTo>
                    <a:pt x="19326" y="8887"/>
                    <a:pt x="19352" y="9012"/>
                    <a:pt x="19369" y="9068"/>
                  </a:cubicBezTo>
                  <a:cubicBezTo>
                    <a:pt x="19382" y="9110"/>
                    <a:pt x="19429" y="9174"/>
                    <a:pt x="19442" y="9215"/>
                  </a:cubicBezTo>
                  <a:cubicBezTo>
                    <a:pt x="19457" y="9261"/>
                    <a:pt x="19456" y="9377"/>
                    <a:pt x="19480" y="9414"/>
                  </a:cubicBezTo>
                  <a:cubicBezTo>
                    <a:pt x="19504" y="9449"/>
                    <a:pt x="19578" y="9489"/>
                    <a:pt x="19607" y="9466"/>
                  </a:cubicBezTo>
                  <a:cubicBezTo>
                    <a:pt x="19637" y="9442"/>
                    <a:pt x="19626" y="9307"/>
                    <a:pt x="19652" y="9276"/>
                  </a:cubicBezTo>
                  <a:cubicBezTo>
                    <a:pt x="19679" y="9245"/>
                    <a:pt x="19755" y="9244"/>
                    <a:pt x="19789" y="9257"/>
                  </a:cubicBezTo>
                  <a:cubicBezTo>
                    <a:pt x="19836" y="9277"/>
                    <a:pt x="19916" y="9372"/>
                    <a:pt x="19948" y="9428"/>
                  </a:cubicBezTo>
                  <a:cubicBezTo>
                    <a:pt x="19983" y="9492"/>
                    <a:pt x="20031" y="9646"/>
                    <a:pt x="20039" y="9727"/>
                  </a:cubicBezTo>
                  <a:cubicBezTo>
                    <a:pt x="20047" y="9796"/>
                    <a:pt x="20008" y="9937"/>
                    <a:pt x="20018" y="10006"/>
                  </a:cubicBezTo>
                  <a:cubicBezTo>
                    <a:pt x="20025" y="10064"/>
                    <a:pt x="20068" y="10170"/>
                    <a:pt x="20097" y="10210"/>
                  </a:cubicBezTo>
                  <a:cubicBezTo>
                    <a:pt x="20118" y="10239"/>
                    <a:pt x="20173" y="10281"/>
                    <a:pt x="20201" y="10286"/>
                  </a:cubicBezTo>
                  <a:cubicBezTo>
                    <a:pt x="20231" y="10291"/>
                    <a:pt x="20287" y="10251"/>
                    <a:pt x="20316" y="10243"/>
                  </a:cubicBezTo>
                  <a:cubicBezTo>
                    <a:pt x="20344" y="10236"/>
                    <a:pt x="20402" y="10205"/>
                    <a:pt x="20427" y="10224"/>
                  </a:cubicBezTo>
                  <a:cubicBezTo>
                    <a:pt x="20459" y="10247"/>
                    <a:pt x="20483" y="10359"/>
                    <a:pt x="20500" y="10404"/>
                  </a:cubicBezTo>
                  <a:cubicBezTo>
                    <a:pt x="20521" y="10459"/>
                    <a:pt x="20547" y="10587"/>
                    <a:pt x="20580" y="10627"/>
                  </a:cubicBezTo>
                  <a:cubicBezTo>
                    <a:pt x="20607" y="10661"/>
                    <a:pt x="20684" y="10675"/>
                    <a:pt x="20719" y="10689"/>
                  </a:cubicBezTo>
                  <a:cubicBezTo>
                    <a:pt x="20758" y="10703"/>
                    <a:pt x="20842" y="10707"/>
                    <a:pt x="20875" y="10740"/>
                  </a:cubicBezTo>
                  <a:cubicBezTo>
                    <a:pt x="20917" y="10783"/>
                    <a:pt x="20956" y="10928"/>
                    <a:pt x="20986" y="10987"/>
                  </a:cubicBezTo>
                  <a:cubicBezTo>
                    <a:pt x="21002" y="11018"/>
                    <a:pt x="21030" y="11089"/>
                    <a:pt x="21053" y="11106"/>
                  </a:cubicBezTo>
                  <a:cubicBezTo>
                    <a:pt x="21088" y="11129"/>
                    <a:pt x="21168" y="11089"/>
                    <a:pt x="21206" y="11101"/>
                  </a:cubicBezTo>
                  <a:cubicBezTo>
                    <a:pt x="21237" y="11110"/>
                    <a:pt x="21299" y="11150"/>
                    <a:pt x="21323" y="11181"/>
                  </a:cubicBezTo>
                  <a:cubicBezTo>
                    <a:pt x="21357" y="11225"/>
                    <a:pt x="21380" y="11372"/>
                    <a:pt x="21418" y="11404"/>
                  </a:cubicBezTo>
                  <a:cubicBezTo>
                    <a:pt x="21451" y="11431"/>
                    <a:pt x="21542" y="11369"/>
                    <a:pt x="21568" y="11409"/>
                  </a:cubicBezTo>
                  <a:cubicBezTo>
                    <a:pt x="21600" y="11456"/>
                    <a:pt x="21598" y="11624"/>
                    <a:pt x="21571" y="11679"/>
                  </a:cubicBezTo>
                  <a:cubicBezTo>
                    <a:pt x="21555" y="11710"/>
                    <a:pt x="21491" y="11700"/>
                    <a:pt x="21469" y="11721"/>
                  </a:cubicBezTo>
                  <a:cubicBezTo>
                    <a:pt x="21452" y="11738"/>
                    <a:pt x="21434" y="11797"/>
                    <a:pt x="21418" y="11816"/>
                  </a:cubicBezTo>
                  <a:cubicBezTo>
                    <a:pt x="21400" y="11838"/>
                    <a:pt x="21357" y="11865"/>
                    <a:pt x="21335" y="11878"/>
                  </a:cubicBezTo>
                  <a:cubicBezTo>
                    <a:pt x="21319" y="11888"/>
                    <a:pt x="21281" y="11892"/>
                    <a:pt x="21269" y="11911"/>
                  </a:cubicBezTo>
                  <a:cubicBezTo>
                    <a:pt x="21249" y="11941"/>
                    <a:pt x="21245" y="12034"/>
                    <a:pt x="21235" y="12072"/>
                  </a:cubicBezTo>
                  <a:cubicBezTo>
                    <a:pt x="21225" y="12104"/>
                    <a:pt x="21206" y="12170"/>
                    <a:pt x="21190" y="12195"/>
                  </a:cubicBezTo>
                  <a:cubicBezTo>
                    <a:pt x="21164" y="12235"/>
                    <a:pt x="21094" y="12278"/>
                    <a:pt x="21063" y="12304"/>
                  </a:cubicBezTo>
                  <a:cubicBezTo>
                    <a:pt x="21040" y="12323"/>
                    <a:pt x="20992" y="12350"/>
                    <a:pt x="20973" y="12375"/>
                  </a:cubicBezTo>
                  <a:cubicBezTo>
                    <a:pt x="20932" y="12430"/>
                    <a:pt x="20882" y="12579"/>
                    <a:pt x="20850" y="12645"/>
                  </a:cubicBezTo>
                  <a:cubicBezTo>
                    <a:pt x="20820" y="12708"/>
                    <a:pt x="20760" y="12833"/>
                    <a:pt x="20726" y="12892"/>
                  </a:cubicBezTo>
                  <a:cubicBezTo>
                    <a:pt x="20712" y="12916"/>
                    <a:pt x="20677" y="12955"/>
                    <a:pt x="20666" y="12982"/>
                  </a:cubicBezTo>
                  <a:cubicBezTo>
                    <a:pt x="20653" y="13012"/>
                    <a:pt x="20648" y="13084"/>
                    <a:pt x="20636" y="13114"/>
                  </a:cubicBezTo>
                  <a:cubicBezTo>
                    <a:pt x="20620" y="13160"/>
                    <a:pt x="20573" y="13240"/>
                    <a:pt x="20545" y="13271"/>
                  </a:cubicBezTo>
                  <a:cubicBezTo>
                    <a:pt x="20520" y="13297"/>
                    <a:pt x="20455" y="13309"/>
                    <a:pt x="20433" y="13342"/>
                  </a:cubicBezTo>
                  <a:cubicBezTo>
                    <a:pt x="20416" y="13368"/>
                    <a:pt x="20400" y="13439"/>
                    <a:pt x="20395" y="13475"/>
                  </a:cubicBezTo>
                  <a:cubicBezTo>
                    <a:pt x="20391" y="13511"/>
                    <a:pt x="20389" y="13587"/>
                    <a:pt x="20399" y="13622"/>
                  </a:cubicBezTo>
                  <a:cubicBezTo>
                    <a:pt x="20410" y="13663"/>
                    <a:pt x="20472" y="13711"/>
                    <a:pt x="20481" y="13754"/>
                  </a:cubicBezTo>
                  <a:cubicBezTo>
                    <a:pt x="20491" y="13797"/>
                    <a:pt x="20488" y="13900"/>
                    <a:pt x="20468" y="13934"/>
                  </a:cubicBezTo>
                  <a:cubicBezTo>
                    <a:pt x="20450" y="13966"/>
                    <a:pt x="20382" y="13954"/>
                    <a:pt x="20357" y="13977"/>
                  </a:cubicBezTo>
                  <a:cubicBezTo>
                    <a:pt x="20319" y="14012"/>
                    <a:pt x="20271" y="14128"/>
                    <a:pt x="20239" y="14176"/>
                  </a:cubicBezTo>
                  <a:cubicBezTo>
                    <a:pt x="20204" y="14230"/>
                    <a:pt x="20140" y="14354"/>
                    <a:pt x="20094" y="14385"/>
                  </a:cubicBezTo>
                  <a:cubicBezTo>
                    <a:pt x="20052" y="14411"/>
                    <a:pt x="19954" y="14370"/>
                    <a:pt x="19912" y="14398"/>
                  </a:cubicBezTo>
                  <a:cubicBezTo>
                    <a:pt x="19883" y="14418"/>
                    <a:pt x="19844" y="14500"/>
                    <a:pt x="19824" y="14536"/>
                  </a:cubicBezTo>
                  <a:cubicBezTo>
                    <a:pt x="19800" y="14576"/>
                    <a:pt x="19760" y="14664"/>
                    <a:pt x="19735" y="14701"/>
                  </a:cubicBezTo>
                  <a:cubicBezTo>
                    <a:pt x="19720" y="14723"/>
                    <a:pt x="19684" y="14753"/>
                    <a:pt x="19671" y="14778"/>
                  </a:cubicBezTo>
                  <a:cubicBezTo>
                    <a:pt x="19661" y="14797"/>
                    <a:pt x="19652" y="14829"/>
                    <a:pt x="19645" y="14865"/>
                  </a:cubicBezTo>
                  <a:cubicBezTo>
                    <a:pt x="19593" y="14837"/>
                    <a:pt x="19536" y="14808"/>
                    <a:pt x="19506" y="14796"/>
                  </a:cubicBezTo>
                  <a:cubicBezTo>
                    <a:pt x="19445" y="14774"/>
                    <a:pt x="19320" y="14733"/>
                    <a:pt x="19258" y="14739"/>
                  </a:cubicBezTo>
                  <a:cubicBezTo>
                    <a:pt x="19187" y="14746"/>
                    <a:pt x="19049" y="14811"/>
                    <a:pt x="18985" y="14858"/>
                  </a:cubicBezTo>
                  <a:cubicBezTo>
                    <a:pt x="18929" y="14900"/>
                    <a:pt x="18831" y="15018"/>
                    <a:pt x="18785" y="15081"/>
                  </a:cubicBezTo>
                  <a:cubicBezTo>
                    <a:pt x="18734" y="15148"/>
                    <a:pt x="18636" y="15293"/>
                    <a:pt x="18600" y="15379"/>
                  </a:cubicBezTo>
                  <a:cubicBezTo>
                    <a:pt x="18567" y="15460"/>
                    <a:pt x="18521" y="15641"/>
                    <a:pt x="18508" y="15734"/>
                  </a:cubicBezTo>
                  <a:cubicBezTo>
                    <a:pt x="18503" y="15771"/>
                    <a:pt x="18499" y="15824"/>
                    <a:pt x="18496" y="15879"/>
                  </a:cubicBezTo>
                  <a:lnTo>
                    <a:pt x="16939" y="16474"/>
                  </a:lnTo>
                  <a:lnTo>
                    <a:pt x="12656" y="18085"/>
                  </a:lnTo>
                  <a:lnTo>
                    <a:pt x="5757" y="20476"/>
                  </a:lnTo>
                  <a:lnTo>
                    <a:pt x="5749" y="20479"/>
                  </a:lnTo>
                  <a:lnTo>
                    <a:pt x="2140" y="21581"/>
                  </a:lnTo>
                  <a:cubicBezTo>
                    <a:pt x="2140" y="21581"/>
                    <a:pt x="1277" y="15372"/>
                    <a:pt x="1277" y="153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7" name="Shape 4686"/>
            <p:cNvSpPr/>
            <p:nvPr/>
          </p:nvSpPr>
          <p:spPr>
            <a:xfrm>
              <a:off x="9526858" y="1863950"/>
              <a:ext cx="280847" cy="625916"/>
            </a:xfrm>
            <a:custGeom>
              <a:avLst/>
              <a:gdLst/>
              <a:ahLst/>
              <a:cxnLst>
                <a:cxn ang="0">
                  <a:pos x="wd2" y="hd2"/>
                </a:cxn>
                <a:cxn ang="5400000">
                  <a:pos x="wd2" y="hd2"/>
                </a:cxn>
                <a:cxn ang="10800000">
                  <a:pos x="wd2" y="hd2"/>
                </a:cxn>
                <a:cxn ang="16200000">
                  <a:pos x="wd2" y="hd2"/>
                </a:cxn>
              </a:cxnLst>
              <a:rect l="0" t="0" r="r" b="b"/>
              <a:pathLst>
                <a:path w="21597" h="21593" extrusionOk="0">
                  <a:moveTo>
                    <a:pt x="2112" y="14812"/>
                  </a:moveTo>
                  <a:cubicBezTo>
                    <a:pt x="2146" y="14767"/>
                    <a:pt x="2184" y="14726"/>
                    <a:pt x="2228" y="14701"/>
                  </a:cubicBezTo>
                  <a:cubicBezTo>
                    <a:pt x="2281" y="14667"/>
                    <a:pt x="2437" y="14629"/>
                    <a:pt x="2501" y="14602"/>
                  </a:cubicBezTo>
                  <a:cubicBezTo>
                    <a:pt x="2608" y="14553"/>
                    <a:pt x="2784" y="14440"/>
                    <a:pt x="2884" y="14388"/>
                  </a:cubicBezTo>
                  <a:cubicBezTo>
                    <a:pt x="2972" y="14341"/>
                    <a:pt x="3140" y="14235"/>
                    <a:pt x="3264" y="14210"/>
                  </a:cubicBezTo>
                  <a:cubicBezTo>
                    <a:pt x="3442" y="14173"/>
                    <a:pt x="3866" y="14226"/>
                    <a:pt x="4046" y="14191"/>
                  </a:cubicBezTo>
                  <a:cubicBezTo>
                    <a:pt x="4241" y="14153"/>
                    <a:pt x="4519" y="13991"/>
                    <a:pt x="4669" y="13922"/>
                  </a:cubicBezTo>
                  <a:cubicBezTo>
                    <a:pt x="4804" y="13859"/>
                    <a:pt x="5013" y="13710"/>
                    <a:pt x="5176" y="13663"/>
                  </a:cubicBezTo>
                  <a:cubicBezTo>
                    <a:pt x="5283" y="13635"/>
                    <a:pt x="5575" y="13651"/>
                    <a:pt x="5654" y="13608"/>
                  </a:cubicBezTo>
                  <a:cubicBezTo>
                    <a:pt x="5741" y="13565"/>
                    <a:pt x="5750" y="13432"/>
                    <a:pt x="5710" y="13377"/>
                  </a:cubicBezTo>
                  <a:cubicBezTo>
                    <a:pt x="5668" y="13321"/>
                    <a:pt x="5406" y="13259"/>
                    <a:pt x="5357" y="13205"/>
                  </a:cubicBezTo>
                  <a:cubicBezTo>
                    <a:pt x="5314" y="13161"/>
                    <a:pt x="5323" y="13062"/>
                    <a:pt x="5342" y="13015"/>
                  </a:cubicBezTo>
                  <a:cubicBezTo>
                    <a:pt x="5361" y="12969"/>
                    <a:pt x="5432" y="12876"/>
                    <a:pt x="5504" y="12842"/>
                  </a:cubicBezTo>
                  <a:cubicBezTo>
                    <a:pt x="5597" y="12801"/>
                    <a:pt x="5877" y="12785"/>
                    <a:pt x="5983" y="12752"/>
                  </a:cubicBezTo>
                  <a:cubicBezTo>
                    <a:pt x="6106" y="12711"/>
                    <a:pt x="6306" y="12608"/>
                    <a:pt x="6379" y="12549"/>
                  </a:cubicBezTo>
                  <a:cubicBezTo>
                    <a:pt x="6429" y="12510"/>
                    <a:pt x="6449" y="12416"/>
                    <a:pt x="6505" y="12378"/>
                  </a:cubicBezTo>
                  <a:cubicBezTo>
                    <a:pt x="6550" y="12342"/>
                    <a:pt x="6703" y="12292"/>
                    <a:pt x="6760" y="12261"/>
                  </a:cubicBezTo>
                  <a:cubicBezTo>
                    <a:pt x="6907" y="12186"/>
                    <a:pt x="7167" y="12023"/>
                    <a:pt x="7294" y="11942"/>
                  </a:cubicBezTo>
                  <a:cubicBezTo>
                    <a:pt x="7433" y="11856"/>
                    <a:pt x="7649" y="11662"/>
                    <a:pt x="7827" y="11593"/>
                  </a:cubicBezTo>
                  <a:cubicBezTo>
                    <a:pt x="7908" y="11559"/>
                    <a:pt x="8114" y="11524"/>
                    <a:pt x="8210" y="11500"/>
                  </a:cubicBezTo>
                  <a:cubicBezTo>
                    <a:pt x="8345" y="11467"/>
                    <a:pt x="8648" y="11411"/>
                    <a:pt x="8756" y="11360"/>
                  </a:cubicBezTo>
                  <a:cubicBezTo>
                    <a:pt x="8827" y="11327"/>
                    <a:pt x="8909" y="11242"/>
                    <a:pt x="8950" y="11200"/>
                  </a:cubicBezTo>
                  <a:cubicBezTo>
                    <a:pt x="8995" y="11151"/>
                    <a:pt x="9012" y="11031"/>
                    <a:pt x="9099" y="10992"/>
                  </a:cubicBezTo>
                  <a:cubicBezTo>
                    <a:pt x="9150" y="10968"/>
                    <a:pt x="9315" y="10962"/>
                    <a:pt x="9382" y="10950"/>
                  </a:cubicBezTo>
                  <a:cubicBezTo>
                    <a:pt x="9477" y="10932"/>
                    <a:pt x="9660" y="10899"/>
                    <a:pt x="9740" y="10870"/>
                  </a:cubicBezTo>
                  <a:cubicBezTo>
                    <a:pt x="9807" y="10845"/>
                    <a:pt x="9885" y="10769"/>
                    <a:pt x="9958" y="10747"/>
                  </a:cubicBezTo>
                  <a:cubicBezTo>
                    <a:pt x="10051" y="10719"/>
                    <a:pt x="10327" y="10733"/>
                    <a:pt x="10396" y="10692"/>
                  </a:cubicBezTo>
                  <a:cubicBezTo>
                    <a:pt x="10511" y="10622"/>
                    <a:pt x="10521" y="10403"/>
                    <a:pt x="10383" y="10343"/>
                  </a:cubicBezTo>
                  <a:cubicBezTo>
                    <a:pt x="10270" y="10292"/>
                    <a:pt x="9878" y="10372"/>
                    <a:pt x="9740" y="10337"/>
                  </a:cubicBezTo>
                  <a:cubicBezTo>
                    <a:pt x="9576" y="10295"/>
                    <a:pt x="9474" y="10105"/>
                    <a:pt x="9330" y="10049"/>
                  </a:cubicBezTo>
                  <a:cubicBezTo>
                    <a:pt x="9225" y="10008"/>
                    <a:pt x="8962" y="9957"/>
                    <a:pt x="8826" y="9944"/>
                  </a:cubicBezTo>
                  <a:cubicBezTo>
                    <a:pt x="8665" y="9930"/>
                    <a:pt x="8318" y="9981"/>
                    <a:pt x="8169" y="9951"/>
                  </a:cubicBezTo>
                  <a:cubicBezTo>
                    <a:pt x="8069" y="9930"/>
                    <a:pt x="7949" y="9837"/>
                    <a:pt x="7882" y="9796"/>
                  </a:cubicBezTo>
                  <a:cubicBezTo>
                    <a:pt x="7752" y="9720"/>
                    <a:pt x="7581" y="9533"/>
                    <a:pt x="7403" y="9478"/>
                  </a:cubicBezTo>
                  <a:cubicBezTo>
                    <a:pt x="7262" y="9435"/>
                    <a:pt x="6900" y="9430"/>
                    <a:pt x="6735" y="9412"/>
                  </a:cubicBezTo>
                  <a:cubicBezTo>
                    <a:pt x="6581" y="9392"/>
                    <a:pt x="6252" y="9375"/>
                    <a:pt x="6133" y="9332"/>
                  </a:cubicBezTo>
                  <a:cubicBezTo>
                    <a:pt x="5995" y="9281"/>
                    <a:pt x="5883" y="9114"/>
                    <a:pt x="5791" y="9044"/>
                  </a:cubicBezTo>
                  <a:cubicBezTo>
                    <a:pt x="5717" y="8985"/>
                    <a:pt x="5615" y="8840"/>
                    <a:pt x="5476" y="8811"/>
                  </a:cubicBezTo>
                  <a:cubicBezTo>
                    <a:pt x="5369" y="8785"/>
                    <a:pt x="5119" y="8826"/>
                    <a:pt x="4998" y="8835"/>
                  </a:cubicBezTo>
                  <a:cubicBezTo>
                    <a:pt x="4877" y="8846"/>
                    <a:pt x="4635" y="8897"/>
                    <a:pt x="4507" y="8891"/>
                  </a:cubicBezTo>
                  <a:cubicBezTo>
                    <a:pt x="4383" y="8884"/>
                    <a:pt x="4148" y="8830"/>
                    <a:pt x="4058" y="8792"/>
                  </a:cubicBezTo>
                  <a:cubicBezTo>
                    <a:pt x="3932" y="8740"/>
                    <a:pt x="3750" y="8604"/>
                    <a:pt x="3717" y="8529"/>
                  </a:cubicBezTo>
                  <a:cubicBezTo>
                    <a:pt x="3674" y="8439"/>
                    <a:pt x="3842" y="8257"/>
                    <a:pt x="3811" y="8168"/>
                  </a:cubicBezTo>
                  <a:cubicBezTo>
                    <a:pt x="3774" y="8062"/>
                    <a:pt x="3567" y="7864"/>
                    <a:pt x="3415" y="7781"/>
                  </a:cubicBezTo>
                  <a:cubicBezTo>
                    <a:pt x="3282" y="7709"/>
                    <a:pt x="2936" y="7585"/>
                    <a:pt x="2734" y="7560"/>
                  </a:cubicBezTo>
                  <a:cubicBezTo>
                    <a:pt x="2589" y="7543"/>
                    <a:pt x="2260" y="7543"/>
                    <a:pt x="2143" y="7584"/>
                  </a:cubicBezTo>
                  <a:cubicBezTo>
                    <a:pt x="2031" y="7625"/>
                    <a:pt x="2081" y="7800"/>
                    <a:pt x="1953" y="7830"/>
                  </a:cubicBezTo>
                  <a:cubicBezTo>
                    <a:pt x="1827" y="7859"/>
                    <a:pt x="1507" y="7808"/>
                    <a:pt x="1407" y="7763"/>
                  </a:cubicBezTo>
                  <a:cubicBezTo>
                    <a:pt x="1300" y="7715"/>
                    <a:pt x="1308" y="7565"/>
                    <a:pt x="1243" y="7505"/>
                  </a:cubicBezTo>
                  <a:cubicBezTo>
                    <a:pt x="1186" y="7453"/>
                    <a:pt x="985" y="7369"/>
                    <a:pt x="930" y="7316"/>
                  </a:cubicBezTo>
                  <a:cubicBezTo>
                    <a:pt x="855" y="7243"/>
                    <a:pt x="745" y="7081"/>
                    <a:pt x="778" y="7003"/>
                  </a:cubicBezTo>
                  <a:cubicBezTo>
                    <a:pt x="798" y="6956"/>
                    <a:pt x="1023" y="6891"/>
                    <a:pt x="1011" y="6844"/>
                  </a:cubicBezTo>
                  <a:cubicBezTo>
                    <a:pt x="995" y="6793"/>
                    <a:pt x="726" y="6749"/>
                    <a:pt x="683" y="6703"/>
                  </a:cubicBezTo>
                  <a:cubicBezTo>
                    <a:pt x="608" y="6622"/>
                    <a:pt x="747" y="6437"/>
                    <a:pt x="698" y="6354"/>
                  </a:cubicBezTo>
                  <a:cubicBezTo>
                    <a:pt x="664" y="6297"/>
                    <a:pt x="434" y="6210"/>
                    <a:pt x="422" y="6152"/>
                  </a:cubicBezTo>
                  <a:cubicBezTo>
                    <a:pt x="413" y="6076"/>
                    <a:pt x="546" y="5918"/>
                    <a:pt x="683" y="5876"/>
                  </a:cubicBezTo>
                  <a:cubicBezTo>
                    <a:pt x="762" y="5849"/>
                    <a:pt x="978" y="5880"/>
                    <a:pt x="1066" y="5863"/>
                  </a:cubicBezTo>
                  <a:cubicBezTo>
                    <a:pt x="1182" y="5839"/>
                    <a:pt x="1353" y="5746"/>
                    <a:pt x="1424" y="5697"/>
                  </a:cubicBezTo>
                  <a:cubicBezTo>
                    <a:pt x="1488" y="5649"/>
                    <a:pt x="1593" y="5545"/>
                    <a:pt x="1597" y="5490"/>
                  </a:cubicBezTo>
                  <a:cubicBezTo>
                    <a:pt x="1605" y="5430"/>
                    <a:pt x="1459" y="5316"/>
                    <a:pt x="1462" y="5256"/>
                  </a:cubicBezTo>
                  <a:cubicBezTo>
                    <a:pt x="1464" y="5221"/>
                    <a:pt x="1507" y="5148"/>
                    <a:pt x="1557" y="5121"/>
                  </a:cubicBezTo>
                  <a:cubicBezTo>
                    <a:pt x="1626" y="5085"/>
                    <a:pt x="1882" y="5076"/>
                    <a:pt x="1939" y="5035"/>
                  </a:cubicBezTo>
                  <a:cubicBezTo>
                    <a:pt x="1991" y="4999"/>
                    <a:pt x="1953" y="4864"/>
                    <a:pt x="1953" y="4864"/>
                  </a:cubicBezTo>
                  <a:lnTo>
                    <a:pt x="0" y="4019"/>
                  </a:lnTo>
                  <a:lnTo>
                    <a:pt x="1424" y="3338"/>
                  </a:lnTo>
                  <a:cubicBezTo>
                    <a:pt x="1424" y="3338"/>
                    <a:pt x="1403" y="3109"/>
                    <a:pt x="1462" y="3038"/>
                  </a:cubicBezTo>
                  <a:cubicBezTo>
                    <a:pt x="1497" y="2995"/>
                    <a:pt x="1675" y="2934"/>
                    <a:pt x="1707" y="2891"/>
                  </a:cubicBezTo>
                  <a:cubicBezTo>
                    <a:pt x="1749" y="2834"/>
                    <a:pt x="1675" y="2709"/>
                    <a:pt x="1707" y="2651"/>
                  </a:cubicBezTo>
                  <a:cubicBezTo>
                    <a:pt x="1739" y="2596"/>
                    <a:pt x="1861" y="2489"/>
                    <a:pt x="1953" y="2449"/>
                  </a:cubicBezTo>
                  <a:cubicBezTo>
                    <a:pt x="2037" y="2413"/>
                    <a:pt x="2302" y="2398"/>
                    <a:pt x="2378" y="2358"/>
                  </a:cubicBezTo>
                  <a:cubicBezTo>
                    <a:pt x="2468" y="2309"/>
                    <a:pt x="2499" y="2173"/>
                    <a:pt x="2540" y="2112"/>
                  </a:cubicBezTo>
                  <a:cubicBezTo>
                    <a:pt x="2599" y="2025"/>
                    <a:pt x="2774" y="1854"/>
                    <a:pt x="2787" y="1764"/>
                  </a:cubicBezTo>
                  <a:cubicBezTo>
                    <a:pt x="2798" y="1692"/>
                    <a:pt x="2686" y="1552"/>
                    <a:pt x="2679" y="1482"/>
                  </a:cubicBezTo>
                  <a:cubicBezTo>
                    <a:pt x="2668" y="1371"/>
                    <a:pt x="2699" y="1153"/>
                    <a:pt x="2760" y="1046"/>
                  </a:cubicBezTo>
                  <a:cubicBezTo>
                    <a:pt x="2824" y="928"/>
                    <a:pt x="3009" y="692"/>
                    <a:pt x="3183" y="598"/>
                  </a:cubicBezTo>
                  <a:cubicBezTo>
                    <a:pt x="3270" y="553"/>
                    <a:pt x="3563" y="521"/>
                    <a:pt x="3633" y="470"/>
                  </a:cubicBezTo>
                  <a:cubicBezTo>
                    <a:pt x="3698" y="423"/>
                    <a:pt x="3620" y="295"/>
                    <a:pt x="3688" y="249"/>
                  </a:cubicBezTo>
                  <a:cubicBezTo>
                    <a:pt x="3767" y="197"/>
                    <a:pt x="4070" y="165"/>
                    <a:pt x="4179" y="127"/>
                  </a:cubicBezTo>
                  <a:cubicBezTo>
                    <a:pt x="4270" y="97"/>
                    <a:pt x="4427" y="50"/>
                    <a:pt x="4562" y="0"/>
                  </a:cubicBezTo>
                  <a:lnTo>
                    <a:pt x="17853" y="1714"/>
                  </a:lnTo>
                  <a:lnTo>
                    <a:pt x="18033" y="2430"/>
                  </a:lnTo>
                  <a:lnTo>
                    <a:pt x="17746" y="3252"/>
                  </a:lnTo>
                  <a:lnTo>
                    <a:pt x="17480" y="4616"/>
                  </a:lnTo>
                  <a:cubicBezTo>
                    <a:pt x="17473" y="4614"/>
                    <a:pt x="17465" y="4613"/>
                    <a:pt x="17458" y="4613"/>
                  </a:cubicBezTo>
                  <a:cubicBezTo>
                    <a:pt x="17380" y="4609"/>
                    <a:pt x="17264" y="4675"/>
                    <a:pt x="17214" y="4701"/>
                  </a:cubicBezTo>
                  <a:cubicBezTo>
                    <a:pt x="17159" y="4728"/>
                    <a:pt x="17058" y="4789"/>
                    <a:pt x="17041" y="4824"/>
                  </a:cubicBezTo>
                  <a:cubicBezTo>
                    <a:pt x="17020" y="4868"/>
                    <a:pt x="17062" y="4959"/>
                    <a:pt x="17090" y="5002"/>
                  </a:cubicBezTo>
                  <a:cubicBezTo>
                    <a:pt x="17098" y="5014"/>
                    <a:pt x="17122" y="5042"/>
                    <a:pt x="17122" y="5042"/>
                  </a:cubicBezTo>
                  <a:cubicBezTo>
                    <a:pt x="17122" y="5042"/>
                    <a:pt x="16934" y="5107"/>
                    <a:pt x="16865" y="5125"/>
                  </a:cubicBezTo>
                  <a:cubicBezTo>
                    <a:pt x="16756" y="5151"/>
                    <a:pt x="16528" y="5193"/>
                    <a:pt x="16407" y="5207"/>
                  </a:cubicBezTo>
                  <a:cubicBezTo>
                    <a:pt x="16286" y="5221"/>
                    <a:pt x="16022" y="5213"/>
                    <a:pt x="15909" y="5238"/>
                  </a:cubicBezTo>
                  <a:cubicBezTo>
                    <a:pt x="15780" y="5266"/>
                    <a:pt x="15555" y="5363"/>
                    <a:pt x="15505" y="5425"/>
                  </a:cubicBezTo>
                  <a:cubicBezTo>
                    <a:pt x="15458" y="5480"/>
                    <a:pt x="15513" y="5599"/>
                    <a:pt x="15531" y="5656"/>
                  </a:cubicBezTo>
                  <a:cubicBezTo>
                    <a:pt x="15555" y="5738"/>
                    <a:pt x="15712" y="5894"/>
                    <a:pt x="15683" y="5973"/>
                  </a:cubicBezTo>
                  <a:cubicBezTo>
                    <a:pt x="15664" y="6021"/>
                    <a:pt x="15493" y="6090"/>
                    <a:pt x="15456" y="6136"/>
                  </a:cubicBezTo>
                  <a:cubicBezTo>
                    <a:pt x="15415" y="6190"/>
                    <a:pt x="15418" y="6308"/>
                    <a:pt x="15396" y="6365"/>
                  </a:cubicBezTo>
                  <a:cubicBezTo>
                    <a:pt x="15375" y="6420"/>
                    <a:pt x="15268" y="6529"/>
                    <a:pt x="15294" y="6584"/>
                  </a:cubicBezTo>
                  <a:cubicBezTo>
                    <a:pt x="15299" y="6597"/>
                    <a:pt x="15367" y="6632"/>
                    <a:pt x="15367" y="6632"/>
                  </a:cubicBezTo>
                  <a:cubicBezTo>
                    <a:pt x="15367" y="6632"/>
                    <a:pt x="15318" y="6646"/>
                    <a:pt x="15306" y="6655"/>
                  </a:cubicBezTo>
                  <a:cubicBezTo>
                    <a:pt x="15244" y="6698"/>
                    <a:pt x="15253" y="6814"/>
                    <a:pt x="15306" y="6860"/>
                  </a:cubicBezTo>
                  <a:cubicBezTo>
                    <a:pt x="15377" y="6925"/>
                    <a:pt x="15676" y="7010"/>
                    <a:pt x="15833" y="7032"/>
                  </a:cubicBezTo>
                  <a:cubicBezTo>
                    <a:pt x="15978" y="7050"/>
                    <a:pt x="16295" y="7041"/>
                    <a:pt x="16443" y="7022"/>
                  </a:cubicBezTo>
                  <a:cubicBezTo>
                    <a:pt x="16549" y="7010"/>
                    <a:pt x="16723" y="6948"/>
                    <a:pt x="16823" y="6929"/>
                  </a:cubicBezTo>
                  <a:cubicBezTo>
                    <a:pt x="17029" y="6891"/>
                    <a:pt x="17451" y="6818"/>
                    <a:pt x="17672" y="6811"/>
                  </a:cubicBezTo>
                  <a:cubicBezTo>
                    <a:pt x="17845" y="6805"/>
                    <a:pt x="18182" y="6844"/>
                    <a:pt x="18348" y="6864"/>
                  </a:cubicBezTo>
                  <a:cubicBezTo>
                    <a:pt x="18517" y="6884"/>
                    <a:pt x="18826" y="6977"/>
                    <a:pt x="19003" y="6982"/>
                  </a:cubicBezTo>
                  <a:cubicBezTo>
                    <a:pt x="19091" y="6986"/>
                    <a:pt x="19293" y="6974"/>
                    <a:pt x="19357" y="6946"/>
                  </a:cubicBezTo>
                  <a:cubicBezTo>
                    <a:pt x="19435" y="6911"/>
                    <a:pt x="19473" y="6803"/>
                    <a:pt x="19459" y="6753"/>
                  </a:cubicBezTo>
                  <a:cubicBezTo>
                    <a:pt x="19440" y="6704"/>
                    <a:pt x="19317" y="6614"/>
                    <a:pt x="19229" y="6582"/>
                  </a:cubicBezTo>
                  <a:cubicBezTo>
                    <a:pt x="19169" y="6559"/>
                    <a:pt x="18972" y="6563"/>
                    <a:pt x="18930" y="6532"/>
                  </a:cubicBezTo>
                  <a:cubicBezTo>
                    <a:pt x="18901" y="6514"/>
                    <a:pt x="18913" y="6460"/>
                    <a:pt x="18939" y="6438"/>
                  </a:cubicBezTo>
                  <a:cubicBezTo>
                    <a:pt x="18970" y="6412"/>
                    <a:pt x="19096" y="6373"/>
                    <a:pt x="19167" y="6370"/>
                  </a:cubicBezTo>
                  <a:cubicBezTo>
                    <a:pt x="19262" y="6363"/>
                    <a:pt x="19455" y="6403"/>
                    <a:pt x="19528" y="6431"/>
                  </a:cubicBezTo>
                  <a:cubicBezTo>
                    <a:pt x="19689" y="6490"/>
                    <a:pt x="19875" y="6663"/>
                    <a:pt x="19950" y="6749"/>
                  </a:cubicBezTo>
                  <a:cubicBezTo>
                    <a:pt x="20081" y="6906"/>
                    <a:pt x="20179" y="7239"/>
                    <a:pt x="20252" y="7403"/>
                  </a:cubicBezTo>
                  <a:cubicBezTo>
                    <a:pt x="20345" y="7626"/>
                    <a:pt x="20612" y="8281"/>
                    <a:pt x="20612" y="8298"/>
                  </a:cubicBezTo>
                  <a:cubicBezTo>
                    <a:pt x="20612" y="8315"/>
                    <a:pt x="20653" y="8908"/>
                    <a:pt x="20688" y="9111"/>
                  </a:cubicBezTo>
                  <a:cubicBezTo>
                    <a:pt x="20708" y="9237"/>
                    <a:pt x="20795" y="9488"/>
                    <a:pt x="20814" y="9613"/>
                  </a:cubicBezTo>
                  <a:cubicBezTo>
                    <a:pt x="20847" y="9804"/>
                    <a:pt x="20821" y="10186"/>
                    <a:pt x="20859" y="10377"/>
                  </a:cubicBezTo>
                  <a:cubicBezTo>
                    <a:pt x="20895" y="10555"/>
                    <a:pt x="21035" y="10905"/>
                    <a:pt x="21106" y="11079"/>
                  </a:cubicBezTo>
                  <a:cubicBezTo>
                    <a:pt x="21154" y="11195"/>
                    <a:pt x="21285" y="11422"/>
                    <a:pt x="21323" y="11538"/>
                  </a:cubicBezTo>
                  <a:cubicBezTo>
                    <a:pt x="21403" y="11765"/>
                    <a:pt x="21465" y="12224"/>
                    <a:pt x="21508" y="12453"/>
                  </a:cubicBezTo>
                  <a:cubicBezTo>
                    <a:pt x="21534" y="12600"/>
                    <a:pt x="21597" y="12894"/>
                    <a:pt x="21597" y="13042"/>
                  </a:cubicBezTo>
                  <a:cubicBezTo>
                    <a:pt x="21600" y="13163"/>
                    <a:pt x="21591" y="13409"/>
                    <a:pt x="21534" y="13527"/>
                  </a:cubicBezTo>
                  <a:cubicBezTo>
                    <a:pt x="21453" y="13691"/>
                    <a:pt x="21087" y="13987"/>
                    <a:pt x="20987" y="14148"/>
                  </a:cubicBezTo>
                  <a:cubicBezTo>
                    <a:pt x="20919" y="14259"/>
                    <a:pt x="20900" y="14493"/>
                    <a:pt x="20826" y="14602"/>
                  </a:cubicBezTo>
                  <a:cubicBezTo>
                    <a:pt x="20796" y="14643"/>
                    <a:pt x="20682" y="14712"/>
                    <a:pt x="20658" y="14753"/>
                  </a:cubicBezTo>
                  <a:cubicBezTo>
                    <a:pt x="20634" y="14798"/>
                    <a:pt x="20663" y="14898"/>
                    <a:pt x="20641" y="14945"/>
                  </a:cubicBezTo>
                  <a:cubicBezTo>
                    <a:pt x="20618" y="14991"/>
                    <a:pt x="20532" y="15078"/>
                    <a:pt x="20485" y="15121"/>
                  </a:cubicBezTo>
                  <a:cubicBezTo>
                    <a:pt x="20423" y="15184"/>
                    <a:pt x="20306" y="15311"/>
                    <a:pt x="20212" y="15366"/>
                  </a:cubicBezTo>
                  <a:cubicBezTo>
                    <a:pt x="20152" y="15402"/>
                    <a:pt x="19944" y="15446"/>
                    <a:pt x="19913" y="15488"/>
                  </a:cubicBezTo>
                  <a:cubicBezTo>
                    <a:pt x="19853" y="15571"/>
                    <a:pt x="20076" y="15740"/>
                    <a:pt x="20084" y="15828"/>
                  </a:cubicBezTo>
                  <a:cubicBezTo>
                    <a:pt x="20095" y="15914"/>
                    <a:pt x="20043" y="16089"/>
                    <a:pt x="19986" y="16170"/>
                  </a:cubicBezTo>
                  <a:cubicBezTo>
                    <a:pt x="19936" y="16243"/>
                    <a:pt x="19782" y="16381"/>
                    <a:pt x="19677" y="16441"/>
                  </a:cubicBezTo>
                  <a:cubicBezTo>
                    <a:pt x="19569" y="16499"/>
                    <a:pt x="19258" y="16575"/>
                    <a:pt x="19156" y="16637"/>
                  </a:cubicBezTo>
                  <a:cubicBezTo>
                    <a:pt x="19056" y="16696"/>
                    <a:pt x="18984" y="16854"/>
                    <a:pt x="18883" y="16913"/>
                  </a:cubicBezTo>
                  <a:cubicBezTo>
                    <a:pt x="18811" y="16959"/>
                    <a:pt x="18593" y="17017"/>
                    <a:pt x="18510" y="17057"/>
                  </a:cubicBezTo>
                  <a:cubicBezTo>
                    <a:pt x="18330" y="17146"/>
                    <a:pt x="18038" y="17348"/>
                    <a:pt x="17902" y="17450"/>
                  </a:cubicBezTo>
                  <a:cubicBezTo>
                    <a:pt x="17791" y="17532"/>
                    <a:pt x="17624" y="17708"/>
                    <a:pt x="17508" y="17788"/>
                  </a:cubicBezTo>
                  <a:cubicBezTo>
                    <a:pt x="17312" y="17926"/>
                    <a:pt x="16772" y="18155"/>
                    <a:pt x="16616" y="18304"/>
                  </a:cubicBezTo>
                  <a:cubicBezTo>
                    <a:pt x="16467" y="18445"/>
                    <a:pt x="16374" y="18758"/>
                    <a:pt x="16317" y="18912"/>
                  </a:cubicBezTo>
                  <a:cubicBezTo>
                    <a:pt x="16276" y="19017"/>
                    <a:pt x="16238" y="19228"/>
                    <a:pt x="16196" y="19333"/>
                  </a:cubicBezTo>
                  <a:cubicBezTo>
                    <a:pt x="16184" y="19368"/>
                    <a:pt x="16120" y="19437"/>
                    <a:pt x="16134" y="19472"/>
                  </a:cubicBezTo>
                  <a:cubicBezTo>
                    <a:pt x="16148" y="19509"/>
                    <a:pt x="16302" y="19565"/>
                    <a:pt x="16305" y="19603"/>
                  </a:cubicBezTo>
                  <a:cubicBezTo>
                    <a:pt x="16317" y="19659"/>
                    <a:pt x="16179" y="19766"/>
                    <a:pt x="16115" y="19815"/>
                  </a:cubicBezTo>
                  <a:cubicBezTo>
                    <a:pt x="16049" y="19868"/>
                    <a:pt x="15837" y="19953"/>
                    <a:pt x="15778" y="20007"/>
                  </a:cubicBezTo>
                  <a:cubicBezTo>
                    <a:pt x="15707" y="20072"/>
                    <a:pt x="15655" y="20217"/>
                    <a:pt x="15633" y="20289"/>
                  </a:cubicBezTo>
                  <a:cubicBezTo>
                    <a:pt x="15605" y="20368"/>
                    <a:pt x="15621" y="20530"/>
                    <a:pt x="15576" y="20608"/>
                  </a:cubicBezTo>
                  <a:cubicBezTo>
                    <a:pt x="15543" y="20670"/>
                    <a:pt x="15418" y="20787"/>
                    <a:pt x="15341" y="20839"/>
                  </a:cubicBezTo>
                  <a:cubicBezTo>
                    <a:pt x="15270" y="20890"/>
                    <a:pt x="15061" y="20965"/>
                    <a:pt x="14995" y="21015"/>
                  </a:cubicBezTo>
                  <a:cubicBezTo>
                    <a:pt x="14928" y="21068"/>
                    <a:pt x="14905" y="21195"/>
                    <a:pt x="14831" y="21245"/>
                  </a:cubicBezTo>
                  <a:cubicBezTo>
                    <a:pt x="14724" y="21314"/>
                    <a:pt x="14401" y="21405"/>
                    <a:pt x="14247" y="21453"/>
                  </a:cubicBezTo>
                  <a:cubicBezTo>
                    <a:pt x="14133" y="21489"/>
                    <a:pt x="13903" y="21570"/>
                    <a:pt x="13766" y="21584"/>
                  </a:cubicBezTo>
                  <a:cubicBezTo>
                    <a:pt x="13619" y="21600"/>
                    <a:pt x="13286" y="21598"/>
                    <a:pt x="13165" y="21560"/>
                  </a:cubicBezTo>
                  <a:cubicBezTo>
                    <a:pt x="13037" y="21520"/>
                    <a:pt x="12930" y="21377"/>
                    <a:pt x="12892" y="21310"/>
                  </a:cubicBezTo>
                  <a:cubicBezTo>
                    <a:pt x="12849" y="21234"/>
                    <a:pt x="12850" y="21075"/>
                    <a:pt x="12854" y="20996"/>
                  </a:cubicBezTo>
                  <a:cubicBezTo>
                    <a:pt x="12857" y="20937"/>
                    <a:pt x="12873" y="20819"/>
                    <a:pt x="12911" y="20763"/>
                  </a:cubicBezTo>
                  <a:cubicBezTo>
                    <a:pt x="12937" y="20718"/>
                    <a:pt x="13054" y="20639"/>
                    <a:pt x="13092" y="20594"/>
                  </a:cubicBezTo>
                  <a:cubicBezTo>
                    <a:pt x="13160" y="20513"/>
                    <a:pt x="13251" y="20342"/>
                    <a:pt x="13301" y="20256"/>
                  </a:cubicBezTo>
                  <a:cubicBezTo>
                    <a:pt x="13341" y="20184"/>
                    <a:pt x="13445" y="20041"/>
                    <a:pt x="13457" y="19966"/>
                  </a:cubicBezTo>
                  <a:cubicBezTo>
                    <a:pt x="13469" y="19896"/>
                    <a:pt x="13455" y="19752"/>
                    <a:pt x="13409" y="19684"/>
                  </a:cubicBezTo>
                  <a:cubicBezTo>
                    <a:pt x="13369" y="19621"/>
                    <a:pt x="13239" y="19497"/>
                    <a:pt x="13129" y="19456"/>
                  </a:cubicBezTo>
                  <a:cubicBezTo>
                    <a:pt x="12978" y="19399"/>
                    <a:pt x="12584" y="19348"/>
                    <a:pt x="12391" y="19333"/>
                  </a:cubicBezTo>
                  <a:cubicBezTo>
                    <a:pt x="12296" y="19326"/>
                    <a:pt x="12094" y="19321"/>
                    <a:pt x="11998" y="19333"/>
                  </a:cubicBezTo>
                  <a:cubicBezTo>
                    <a:pt x="11838" y="19351"/>
                    <a:pt x="11582" y="19470"/>
                    <a:pt x="11414" y="19476"/>
                  </a:cubicBezTo>
                  <a:cubicBezTo>
                    <a:pt x="11273" y="19481"/>
                    <a:pt x="10970" y="19440"/>
                    <a:pt x="10870" y="19395"/>
                  </a:cubicBezTo>
                  <a:cubicBezTo>
                    <a:pt x="10811" y="19368"/>
                    <a:pt x="10829" y="19275"/>
                    <a:pt x="10758" y="19252"/>
                  </a:cubicBezTo>
                  <a:cubicBezTo>
                    <a:pt x="10709" y="19233"/>
                    <a:pt x="10566" y="19232"/>
                    <a:pt x="10504" y="19240"/>
                  </a:cubicBezTo>
                  <a:cubicBezTo>
                    <a:pt x="10422" y="19249"/>
                    <a:pt x="10305" y="19308"/>
                    <a:pt x="10241" y="19333"/>
                  </a:cubicBezTo>
                  <a:cubicBezTo>
                    <a:pt x="10174" y="19358"/>
                    <a:pt x="10054" y="19417"/>
                    <a:pt x="9977" y="19435"/>
                  </a:cubicBezTo>
                  <a:cubicBezTo>
                    <a:pt x="9895" y="19452"/>
                    <a:pt x="9688" y="19444"/>
                    <a:pt x="9621" y="19472"/>
                  </a:cubicBezTo>
                  <a:cubicBezTo>
                    <a:pt x="9555" y="19501"/>
                    <a:pt x="9579" y="19596"/>
                    <a:pt x="9529" y="19631"/>
                  </a:cubicBezTo>
                  <a:cubicBezTo>
                    <a:pt x="9486" y="19662"/>
                    <a:pt x="9361" y="19716"/>
                    <a:pt x="9285" y="19725"/>
                  </a:cubicBezTo>
                  <a:cubicBezTo>
                    <a:pt x="9209" y="19735"/>
                    <a:pt x="9043" y="19722"/>
                    <a:pt x="8976" y="19704"/>
                  </a:cubicBezTo>
                  <a:cubicBezTo>
                    <a:pt x="8888" y="19684"/>
                    <a:pt x="8756" y="19610"/>
                    <a:pt x="8722" y="19570"/>
                  </a:cubicBezTo>
                  <a:cubicBezTo>
                    <a:pt x="8691" y="19535"/>
                    <a:pt x="8722" y="19459"/>
                    <a:pt x="8710" y="19423"/>
                  </a:cubicBezTo>
                  <a:cubicBezTo>
                    <a:pt x="8703" y="19396"/>
                    <a:pt x="8686" y="19339"/>
                    <a:pt x="8648" y="19317"/>
                  </a:cubicBezTo>
                  <a:cubicBezTo>
                    <a:pt x="8578" y="19280"/>
                    <a:pt x="8350" y="19259"/>
                    <a:pt x="8266" y="19232"/>
                  </a:cubicBezTo>
                  <a:cubicBezTo>
                    <a:pt x="8212" y="19214"/>
                    <a:pt x="8143" y="19161"/>
                    <a:pt x="8081" y="19149"/>
                  </a:cubicBezTo>
                  <a:cubicBezTo>
                    <a:pt x="7984" y="19131"/>
                    <a:pt x="7761" y="19152"/>
                    <a:pt x="7657" y="19149"/>
                  </a:cubicBezTo>
                  <a:cubicBezTo>
                    <a:pt x="7573" y="19145"/>
                    <a:pt x="7396" y="19142"/>
                    <a:pt x="7329" y="19120"/>
                  </a:cubicBezTo>
                  <a:cubicBezTo>
                    <a:pt x="7218" y="19088"/>
                    <a:pt x="7158" y="18952"/>
                    <a:pt x="7044" y="18925"/>
                  </a:cubicBezTo>
                  <a:cubicBezTo>
                    <a:pt x="6970" y="18907"/>
                    <a:pt x="6785" y="18903"/>
                    <a:pt x="6705" y="18920"/>
                  </a:cubicBezTo>
                  <a:cubicBezTo>
                    <a:pt x="6608" y="18941"/>
                    <a:pt x="6553" y="19073"/>
                    <a:pt x="6442" y="19075"/>
                  </a:cubicBezTo>
                  <a:cubicBezTo>
                    <a:pt x="6289" y="19080"/>
                    <a:pt x="6095" y="18935"/>
                    <a:pt x="6016" y="18875"/>
                  </a:cubicBezTo>
                  <a:cubicBezTo>
                    <a:pt x="5967" y="18840"/>
                    <a:pt x="5948" y="18754"/>
                    <a:pt x="5896" y="18720"/>
                  </a:cubicBezTo>
                  <a:cubicBezTo>
                    <a:pt x="5848" y="18688"/>
                    <a:pt x="5717" y="18628"/>
                    <a:pt x="5634" y="18621"/>
                  </a:cubicBezTo>
                  <a:cubicBezTo>
                    <a:pt x="5537" y="18614"/>
                    <a:pt x="5362" y="18669"/>
                    <a:pt x="5266" y="18680"/>
                  </a:cubicBezTo>
                  <a:cubicBezTo>
                    <a:pt x="5176" y="18690"/>
                    <a:pt x="4979" y="18716"/>
                    <a:pt x="4885" y="18704"/>
                  </a:cubicBezTo>
                  <a:cubicBezTo>
                    <a:pt x="4792" y="18692"/>
                    <a:pt x="4650" y="18624"/>
                    <a:pt x="4593" y="18589"/>
                  </a:cubicBezTo>
                  <a:cubicBezTo>
                    <a:pt x="4547" y="18559"/>
                    <a:pt x="4531" y="18475"/>
                    <a:pt x="4467" y="18450"/>
                  </a:cubicBezTo>
                  <a:cubicBezTo>
                    <a:pt x="4343" y="18405"/>
                    <a:pt x="3973" y="18433"/>
                    <a:pt x="3836" y="18393"/>
                  </a:cubicBezTo>
                  <a:cubicBezTo>
                    <a:pt x="3767" y="18372"/>
                    <a:pt x="3703" y="18295"/>
                    <a:pt x="3646" y="18266"/>
                  </a:cubicBezTo>
                  <a:cubicBezTo>
                    <a:pt x="3548" y="18215"/>
                    <a:pt x="3328" y="18109"/>
                    <a:pt x="3192" y="18079"/>
                  </a:cubicBezTo>
                  <a:cubicBezTo>
                    <a:pt x="2995" y="18034"/>
                    <a:pt x="2544" y="18029"/>
                    <a:pt x="2328" y="18013"/>
                  </a:cubicBezTo>
                  <a:cubicBezTo>
                    <a:pt x="2200" y="18003"/>
                    <a:pt x="1915" y="18017"/>
                    <a:pt x="1815" y="17982"/>
                  </a:cubicBezTo>
                  <a:cubicBezTo>
                    <a:pt x="1713" y="17941"/>
                    <a:pt x="1619" y="17805"/>
                    <a:pt x="1661" y="17747"/>
                  </a:cubicBezTo>
                  <a:cubicBezTo>
                    <a:pt x="1700" y="17696"/>
                    <a:pt x="2008" y="17671"/>
                    <a:pt x="2055" y="17621"/>
                  </a:cubicBezTo>
                  <a:cubicBezTo>
                    <a:pt x="2105" y="17564"/>
                    <a:pt x="2003" y="17434"/>
                    <a:pt x="1961" y="17376"/>
                  </a:cubicBezTo>
                  <a:cubicBezTo>
                    <a:pt x="1939" y="17340"/>
                    <a:pt x="1818" y="17276"/>
                    <a:pt x="1815" y="17237"/>
                  </a:cubicBezTo>
                  <a:cubicBezTo>
                    <a:pt x="1813" y="17184"/>
                    <a:pt x="1991" y="17094"/>
                    <a:pt x="1999" y="17041"/>
                  </a:cubicBezTo>
                  <a:cubicBezTo>
                    <a:pt x="2005" y="17009"/>
                    <a:pt x="1972" y="16946"/>
                    <a:pt x="1936" y="16918"/>
                  </a:cubicBezTo>
                  <a:cubicBezTo>
                    <a:pt x="1891" y="16884"/>
                    <a:pt x="1758" y="16826"/>
                    <a:pt x="1680" y="16808"/>
                  </a:cubicBezTo>
                  <a:cubicBezTo>
                    <a:pt x="1576" y="16785"/>
                    <a:pt x="1334" y="16797"/>
                    <a:pt x="1224" y="16779"/>
                  </a:cubicBezTo>
                  <a:cubicBezTo>
                    <a:pt x="1139" y="16766"/>
                    <a:pt x="950" y="16732"/>
                    <a:pt x="897" y="16698"/>
                  </a:cubicBezTo>
                  <a:cubicBezTo>
                    <a:pt x="850" y="16668"/>
                    <a:pt x="819" y="16587"/>
                    <a:pt x="842" y="16551"/>
                  </a:cubicBezTo>
                  <a:cubicBezTo>
                    <a:pt x="869" y="16510"/>
                    <a:pt x="1039" y="16459"/>
                    <a:pt x="1097" y="16423"/>
                  </a:cubicBezTo>
                  <a:cubicBezTo>
                    <a:pt x="1153" y="16391"/>
                    <a:pt x="1243" y="16315"/>
                    <a:pt x="1287" y="16277"/>
                  </a:cubicBezTo>
                  <a:cubicBezTo>
                    <a:pt x="1327" y="16243"/>
                    <a:pt x="1427" y="16176"/>
                    <a:pt x="1436" y="16138"/>
                  </a:cubicBezTo>
                  <a:cubicBezTo>
                    <a:pt x="1445" y="16087"/>
                    <a:pt x="1369" y="15983"/>
                    <a:pt x="1305" y="15938"/>
                  </a:cubicBezTo>
                  <a:cubicBezTo>
                    <a:pt x="1286" y="15923"/>
                    <a:pt x="1255" y="15902"/>
                    <a:pt x="1222" y="15882"/>
                  </a:cubicBezTo>
                  <a:cubicBezTo>
                    <a:pt x="1291" y="15836"/>
                    <a:pt x="1369" y="15781"/>
                    <a:pt x="1407" y="15755"/>
                  </a:cubicBezTo>
                  <a:cubicBezTo>
                    <a:pt x="1481" y="15701"/>
                    <a:pt x="1669" y="15601"/>
                    <a:pt x="1697" y="15540"/>
                  </a:cubicBezTo>
                  <a:cubicBezTo>
                    <a:pt x="1728" y="15457"/>
                    <a:pt x="1507" y="15294"/>
                    <a:pt x="1557" y="15215"/>
                  </a:cubicBezTo>
                  <a:cubicBezTo>
                    <a:pt x="1597" y="15153"/>
                    <a:pt x="1866" y="15079"/>
                    <a:pt x="1939" y="15025"/>
                  </a:cubicBezTo>
                  <a:cubicBezTo>
                    <a:pt x="2005" y="14978"/>
                    <a:pt x="2055" y="14888"/>
                    <a:pt x="2112" y="1481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8" name="Shape 4687"/>
            <p:cNvSpPr/>
            <p:nvPr/>
          </p:nvSpPr>
          <p:spPr>
            <a:xfrm>
              <a:off x="9526858" y="1863950"/>
              <a:ext cx="280842" cy="625916"/>
            </a:xfrm>
            <a:custGeom>
              <a:avLst/>
              <a:gdLst/>
              <a:ahLst/>
              <a:cxnLst>
                <a:cxn ang="0">
                  <a:pos x="wd2" y="hd2"/>
                </a:cxn>
                <a:cxn ang="5400000">
                  <a:pos x="wd2" y="hd2"/>
                </a:cxn>
                <a:cxn ang="10800000">
                  <a:pos x="wd2" y="hd2"/>
                </a:cxn>
                <a:cxn ang="16200000">
                  <a:pos x="wd2" y="hd2"/>
                </a:cxn>
              </a:cxnLst>
              <a:rect l="0" t="0" r="r" b="b"/>
              <a:pathLst>
                <a:path w="21598" h="21593" extrusionOk="0">
                  <a:moveTo>
                    <a:pt x="2112" y="14812"/>
                  </a:moveTo>
                  <a:cubicBezTo>
                    <a:pt x="2147" y="14767"/>
                    <a:pt x="2185" y="14726"/>
                    <a:pt x="2228" y="14701"/>
                  </a:cubicBezTo>
                  <a:cubicBezTo>
                    <a:pt x="2280" y="14667"/>
                    <a:pt x="2437" y="14629"/>
                    <a:pt x="2501" y="14602"/>
                  </a:cubicBezTo>
                  <a:cubicBezTo>
                    <a:pt x="2608" y="14553"/>
                    <a:pt x="2783" y="14440"/>
                    <a:pt x="2884" y="14388"/>
                  </a:cubicBezTo>
                  <a:cubicBezTo>
                    <a:pt x="2973" y="14341"/>
                    <a:pt x="3140" y="14235"/>
                    <a:pt x="3265" y="14210"/>
                  </a:cubicBezTo>
                  <a:cubicBezTo>
                    <a:pt x="3443" y="14173"/>
                    <a:pt x="3866" y="14226"/>
                    <a:pt x="4046" y="14191"/>
                  </a:cubicBezTo>
                  <a:cubicBezTo>
                    <a:pt x="4241" y="14153"/>
                    <a:pt x="4519" y="13991"/>
                    <a:pt x="4670" y="13922"/>
                  </a:cubicBezTo>
                  <a:cubicBezTo>
                    <a:pt x="4805" y="13859"/>
                    <a:pt x="5014" y="13710"/>
                    <a:pt x="5176" y="13663"/>
                  </a:cubicBezTo>
                  <a:cubicBezTo>
                    <a:pt x="5283" y="13635"/>
                    <a:pt x="5575" y="13651"/>
                    <a:pt x="5655" y="13608"/>
                  </a:cubicBezTo>
                  <a:cubicBezTo>
                    <a:pt x="5741" y="13565"/>
                    <a:pt x="5750" y="13432"/>
                    <a:pt x="5710" y="13377"/>
                  </a:cubicBezTo>
                  <a:cubicBezTo>
                    <a:pt x="5669" y="13321"/>
                    <a:pt x="5406" y="13259"/>
                    <a:pt x="5358" y="13205"/>
                  </a:cubicBezTo>
                  <a:cubicBezTo>
                    <a:pt x="5314" y="13161"/>
                    <a:pt x="5323" y="13062"/>
                    <a:pt x="5342" y="13015"/>
                  </a:cubicBezTo>
                  <a:cubicBezTo>
                    <a:pt x="5361" y="12969"/>
                    <a:pt x="5432" y="12876"/>
                    <a:pt x="5505" y="12842"/>
                  </a:cubicBezTo>
                  <a:cubicBezTo>
                    <a:pt x="5598" y="12801"/>
                    <a:pt x="5878" y="12785"/>
                    <a:pt x="5983" y="12752"/>
                  </a:cubicBezTo>
                  <a:cubicBezTo>
                    <a:pt x="6106" y="12711"/>
                    <a:pt x="6306" y="12608"/>
                    <a:pt x="6379" y="12549"/>
                  </a:cubicBezTo>
                  <a:cubicBezTo>
                    <a:pt x="6429" y="12510"/>
                    <a:pt x="6450" y="12416"/>
                    <a:pt x="6505" y="12378"/>
                  </a:cubicBezTo>
                  <a:cubicBezTo>
                    <a:pt x="6550" y="12342"/>
                    <a:pt x="6704" y="12292"/>
                    <a:pt x="6761" y="12261"/>
                  </a:cubicBezTo>
                  <a:cubicBezTo>
                    <a:pt x="6908" y="12186"/>
                    <a:pt x="7167" y="12023"/>
                    <a:pt x="7295" y="11942"/>
                  </a:cubicBezTo>
                  <a:cubicBezTo>
                    <a:pt x="7432" y="11856"/>
                    <a:pt x="7649" y="11662"/>
                    <a:pt x="7827" y="11593"/>
                  </a:cubicBezTo>
                  <a:cubicBezTo>
                    <a:pt x="7909" y="11560"/>
                    <a:pt x="8114" y="11524"/>
                    <a:pt x="8211" y="11500"/>
                  </a:cubicBezTo>
                  <a:cubicBezTo>
                    <a:pt x="8346" y="11467"/>
                    <a:pt x="8648" y="11411"/>
                    <a:pt x="8757" y="11360"/>
                  </a:cubicBezTo>
                  <a:cubicBezTo>
                    <a:pt x="8828" y="11327"/>
                    <a:pt x="8909" y="11242"/>
                    <a:pt x="8951" y="11200"/>
                  </a:cubicBezTo>
                  <a:cubicBezTo>
                    <a:pt x="8996" y="11151"/>
                    <a:pt x="9013" y="11031"/>
                    <a:pt x="9098" y="10992"/>
                  </a:cubicBezTo>
                  <a:cubicBezTo>
                    <a:pt x="9151" y="10968"/>
                    <a:pt x="9314" y="10962"/>
                    <a:pt x="9383" y="10950"/>
                  </a:cubicBezTo>
                  <a:cubicBezTo>
                    <a:pt x="9478" y="10932"/>
                    <a:pt x="9661" y="10899"/>
                    <a:pt x="9741" y="10870"/>
                  </a:cubicBezTo>
                  <a:cubicBezTo>
                    <a:pt x="9808" y="10845"/>
                    <a:pt x="9886" y="10769"/>
                    <a:pt x="9958" y="10747"/>
                  </a:cubicBezTo>
                  <a:cubicBezTo>
                    <a:pt x="10052" y="10719"/>
                    <a:pt x="10328" y="10733"/>
                    <a:pt x="10397" y="10692"/>
                  </a:cubicBezTo>
                  <a:cubicBezTo>
                    <a:pt x="10511" y="10622"/>
                    <a:pt x="10522" y="10403"/>
                    <a:pt x="10382" y="10343"/>
                  </a:cubicBezTo>
                  <a:cubicBezTo>
                    <a:pt x="10271" y="10292"/>
                    <a:pt x="9879" y="10372"/>
                    <a:pt x="9741" y="10337"/>
                  </a:cubicBezTo>
                  <a:cubicBezTo>
                    <a:pt x="9575" y="10295"/>
                    <a:pt x="9474" y="10105"/>
                    <a:pt x="9331" y="10049"/>
                  </a:cubicBezTo>
                  <a:cubicBezTo>
                    <a:pt x="9226" y="10008"/>
                    <a:pt x="8963" y="9957"/>
                    <a:pt x="8826" y="9944"/>
                  </a:cubicBezTo>
                  <a:cubicBezTo>
                    <a:pt x="8666" y="9930"/>
                    <a:pt x="8318" y="9981"/>
                    <a:pt x="8170" y="9951"/>
                  </a:cubicBezTo>
                  <a:cubicBezTo>
                    <a:pt x="8069" y="9930"/>
                    <a:pt x="7950" y="9837"/>
                    <a:pt x="7883" y="9797"/>
                  </a:cubicBezTo>
                  <a:cubicBezTo>
                    <a:pt x="7753" y="9720"/>
                    <a:pt x="7582" y="9533"/>
                    <a:pt x="7404" y="9478"/>
                  </a:cubicBezTo>
                  <a:cubicBezTo>
                    <a:pt x="7262" y="9435"/>
                    <a:pt x="6901" y="9430"/>
                    <a:pt x="6735" y="9412"/>
                  </a:cubicBezTo>
                  <a:cubicBezTo>
                    <a:pt x="6581" y="9392"/>
                    <a:pt x="6253" y="9375"/>
                    <a:pt x="6134" y="9332"/>
                  </a:cubicBezTo>
                  <a:cubicBezTo>
                    <a:pt x="5995" y="9281"/>
                    <a:pt x="5883" y="9114"/>
                    <a:pt x="5791" y="9044"/>
                  </a:cubicBezTo>
                  <a:cubicBezTo>
                    <a:pt x="5717" y="8985"/>
                    <a:pt x="5615" y="8840"/>
                    <a:pt x="5477" y="8811"/>
                  </a:cubicBezTo>
                  <a:cubicBezTo>
                    <a:pt x="5370" y="8785"/>
                    <a:pt x="5119" y="8826"/>
                    <a:pt x="4998" y="8835"/>
                  </a:cubicBezTo>
                  <a:cubicBezTo>
                    <a:pt x="4877" y="8846"/>
                    <a:pt x="4635" y="8897"/>
                    <a:pt x="4507" y="8891"/>
                  </a:cubicBezTo>
                  <a:cubicBezTo>
                    <a:pt x="4383" y="8884"/>
                    <a:pt x="4148" y="8830"/>
                    <a:pt x="4058" y="8792"/>
                  </a:cubicBezTo>
                  <a:cubicBezTo>
                    <a:pt x="3932" y="8740"/>
                    <a:pt x="3750" y="8604"/>
                    <a:pt x="3718" y="8529"/>
                  </a:cubicBezTo>
                  <a:cubicBezTo>
                    <a:pt x="3674" y="8439"/>
                    <a:pt x="3842" y="8257"/>
                    <a:pt x="3811" y="8168"/>
                  </a:cubicBezTo>
                  <a:cubicBezTo>
                    <a:pt x="3775" y="8062"/>
                    <a:pt x="3567" y="7864"/>
                    <a:pt x="3415" y="7781"/>
                  </a:cubicBezTo>
                  <a:cubicBezTo>
                    <a:pt x="3282" y="7709"/>
                    <a:pt x="2936" y="7585"/>
                    <a:pt x="2734" y="7560"/>
                  </a:cubicBezTo>
                  <a:cubicBezTo>
                    <a:pt x="2589" y="7543"/>
                    <a:pt x="2261" y="7543"/>
                    <a:pt x="2143" y="7584"/>
                  </a:cubicBezTo>
                  <a:cubicBezTo>
                    <a:pt x="2031" y="7625"/>
                    <a:pt x="2081" y="7800"/>
                    <a:pt x="1953" y="7830"/>
                  </a:cubicBezTo>
                  <a:cubicBezTo>
                    <a:pt x="1827" y="7859"/>
                    <a:pt x="1507" y="7808"/>
                    <a:pt x="1407" y="7763"/>
                  </a:cubicBezTo>
                  <a:cubicBezTo>
                    <a:pt x="1300" y="7715"/>
                    <a:pt x="1308" y="7565"/>
                    <a:pt x="1243" y="7505"/>
                  </a:cubicBezTo>
                  <a:cubicBezTo>
                    <a:pt x="1186" y="7453"/>
                    <a:pt x="985" y="7369"/>
                    <a:pt x="930" y="7316"/>
                  </a:cubicBezTo>
                  <a:cubicBezTo>
                    <a:pt x="855" y="7243"/>
                    <a:pt x="745" y="7081"/>
                    <a:pt x="778" y="7003"/>
                  </a:cubicBezTo>
                  <a:cubicBezTo>
                    <a:pt x="798" y="6956"/>
                    <a:pt x="1023" y="6891"/>
                    <a:pt x="1011" y="6844"/>
                  </a:cubicBezTo>
                  <a:cubicBezTo>
                    <a:pt x="995" y="6793"/>
                    <a:pt x="726" y="6749"/>
                    <a:pt x="683" y="6703"/>
                  </a:cubicBezTo>
                  <a:cubicBezTo>
                    <a:pt x="608" y="6622"/>
                    <a:pt x="747" y="6437"/>
                    <a:pt x="696" y="6354"/>
                  </a:cubicBezTo>
                  <a:cubicBezTo>
                    <a:pt x="664" y="6297"/>
                    <a:pt x="434" y="6210"/>
                    <a:pt x="422" y="6152"/>
                  </a:cubicBezTo>
                  <a:cubicBezTo>
                    <a:pt x="413" y="6076"/>
                    <a:pt x="546" y="5918"/>
                    <a:pt x="683" y="5876"/>
                  </a:cubicBezTo>
                  <a:cubicBezTo>
                    <a:pt x="762" y="5849"/>
                    <a:pt x="976" y="5880"/>
                    <a:pt x="1066" y="5863"/>
                  </a:cubicBezTo>
                  <a:cubicBezTo>
                    <a:pt x="1182" y="5839"/>
                    <a:pt x="1353" y="5746"/>
                    <a:pt x="1424" y="5697"/>
                  </a:cubicBezTo>
                  <a:cubicBezTo>
                    <a:pt x="1488" y="5649"/>
                    <a:pt x="1593" y="5545"/>
                    <a:pt x="1597" y="5490"/>
                  </a:cubicBezTo>
                  <a:cubicBezTo>
                    <a:pt x="1606" y="5430"/>
                    <a:pt x="1459" y="5316"/>
                    <a:pt x="1462" y="5256"/>
                  </a:cubicBezTo>
                  <a:cubicBezTo>
                    <a:pt x="1464" y="5221"/>
                    <a:pt x="1507" y="5148"/>
                    <a:pt x="1557" y="5121"/>
                  </a:cubicBezTo>
                  <a:cubicBezTo>
                    <a:pt x="1626" y="5085"/>
                    <a:pt x="1882" y="5076"/>
                    <a:pt x="1939" y="5035"/>
                  </a:cubicBezTo>
                  <a:cubicBezTo>
                    <a:pt x="1991" y="4999"/>
                    <a:pt x="1953" y="4864"/>
                    <a:pt x="1953" y="4864"/>
                  </a:cubicBezTo>
                  <a:lnTo>
                    <a:pt x="0" y="4019"/>
                  </a:lnTo>
                  <a:lnTo>
                    <a:pt x="1424" y="3338"/>
                  </a:lnTo>
                  <a:cubicBezTo>
                    <a:pt x="1424" y="3338"/>
                    <a:pt x="1403" y="3109"/>
                    <a:pt x="1462" y="3038"/>
                  </a:cubicBezTo>
                  <a:cubicBezTo>
                    <a:pt x="1497" y="2995"/>
                    <a:pt x="1675" y="2934"/>
                    <a:pt x="1708" y="2891"/>
                  </a:cubicBezTo>
                  <a:cubicBezTo>
                    <a:pt x="1749" y="2834"/>
                    <a:pt x="1675" y="2709"/>
                    <a:pt x="1708" y="2651"/>
                  </a:cubicBezTo>
                  <a:cubicBezTo>
                    <a:pt x="1739" y="2596"/>
                    <a:pt x="1861" y="2489"/>
                    <a:pt x="1953" y="2449"/>
                  </a:cubicBezTo>
                  <a:cubicBezTo>
                    <a:pt x="2038" y="2413"/>
                    <a:pt x="2302" y="2398"/>
                    <a:pt x="2378" y="2358"/>
                  </a:cubicBezTo>
                  <a:cubicBezTo>
                    <a:pt x="2468" y="2309"/>
                    <a:pt x="2499" y="2173"/>
                    <a:pt x="2541" y="2112"/>
                  </a:cubicBezTo>
                  <a:cubicBezTo>
                    <a:pt x="2599" y="2025"/>
                    <a:pt x="2774" y="1854"/>
                    <a:pt x="2788" y="1764"/>
                  </a:cubicBezTo>
                  <a:cubicBezTo>
                    <a:pt x="2798" y="1692"/>
                    <a:pt x="2686" y="1552"/>
                    <a:pt x="2679" y="1482"/>
                  </a:cubicBezTo>
                  <a:cubicBezTo>
                    <a:pt x="2668" y="1371"/>
                    <a:pt x="2700" y="1153"/>
                    <a:pt x="2760" y="1046"/>
                  </a:cubicBezTo>
                  <a:cubicBezTo>
                    <a:pt x="2824" y="928"/>
                    <a:pt x="3009" y="692"/>
                    <a:pt x="3183" y="598"/>
                  </a:cubicBezTo>
                  <a:cubicBezTo>
                    <a:pt x="3270" y="553"/>
                    <a:pt x="3564" y="521"/>
                    <a:pt x="3633" y="470"/>
                  </a:cubicBezTo>
                  <a:cubicBezTo>
                    <a:pt x="3699" y="423"/>
                    <a:pt x="3621" y="295"/>
                    <a:pt x="3688" y="249"/>
                  </a:cubicBezTo>
                  <a:cubicBezTo>
                    <a:pt x="3768" y="197"/>
                    <a:pt x="4070" y="165"/>
                    <a:pt x="4179" y="127"/>
                  </a:cubicBezTo>
                  <a:cubicBezTo>
                    <a:pt x="4271" y="97"/>
                    <a:pt x="4428" y="50"/>
                    <a:pt x="4563" y="0"/>
                  </a:cubicBezTo>
                  <a:lnTo>
                    <a:pt x="17855" y="1714"/>
                  </a:lnTo>
                  <a:lnTo>
                    <a:pt x="18035" y="2430"/>
                  </a:lnTo>
                  <a:lnTo>
                    <a:pt x="17748" y="3252"/>
                  </a:lnTo>
                  <a:lnTo>
                    <a:pt x="17482" y="4616"/>
                  </a:lnTo>
                  <a:cubicBezTo>
                    <a:pt x="17475" y="4614"/>
                    <a:pt x="17466" y="4613"/>
                    <a:pt x="17459" y="4613"/>
                  </a:cubicBezTo>
                  <a:cubicBezTo>
                    <a:pt x="17381" y="4609"/>
                    <a:pt x="17265" y="4675"/>
                    <a:pt x="17215" y="4701"/>
                  </a:cubicBezTo>
                  <a:cubicBezTo>
                    <a:pt x="17160" y="4728"/>
                    <a:pt x="17060" y="4789"/>
                    <a:pt x="17043" y="4824"/>
                  </a:cubicBezTo>
                  <a:cubicBezTo>
                    <a:pt x="17022" y="4868"/>
                    <a:pt x="17063" y="4959"/>
                    <a:pt x="17091" y="5002"/>
                  </a:cubicBezTo>
                  <a:cubicBezTo>
                    <a:pt x="17100" y="5014"/>
                    <a:pt x="17125" y="5043"/>
                    <a:pt x="17125" y="5043"/>
                  </a:cubicBezTo>
                  <a:cubicBezTo>
                    <a:pt x="17125" y="5043"/>
                    <a:pt x="16935" y="5107"/>
                    <a:pt x="16866" y="5125"/>
                  </a:cubicBezTo>
                  <a:cubicBezTo>
                    <a:pt x="16757" y="5151"/>
                    <a:pt x="16529" y="5193"/>
                    <a:pt x="16408" y="5207"/>
                  </a:cubicBezTo>
                  <a:cubicBezTo>
                    <a:pt x="16287" y="5221"/>
                    <a:pt x="16023" y="5213"/>
                    <a:pt x="15911" y="5238"/>
                  </a:cubicBezTo>
                  <a:cubicBezTo>
                    <a:pt x="15781" y="5266"/>
                    <a:pt x="15556" y="5364"/>
                    <a:pt x="15506" y="5425"/>
                  </a:cubicBezTo>
                  <a:cubicBezTo>
                    <a:pt x="15459" y="5480"/>
                    <a:pt x="15515" y="5599"/>
                    <a:pt x="15532" y="5656"/>
                  </a:cubicBezTo>
                  <a:cubicBezTo>
                    <a:pt x="15556" y="5738"/>
                    <a:pt x="15713" y="5894"/>
                    <a:pt x="15684" y="5973"/>
                  </a:cubicBezTo>
                  <a:cubicBezTo>
                    <a:pt x="15665" y="6021"/>
                    <a:pt x="15494" y="6090"/>
                    <a:pt x="15458" y="6136"/>
                  </a:cubicBezTo>
                  <a:cubicBezTo>
                    <a:pt x="15416" y="6190"/>
                    <a:pt x="15420" y="6308"/>
                    <a:pt x="15397" y="6365"/>
                  </a:cubicBezTo>
                  <a:cubicBezTo>
                    <a:pt x="15376" y="6420"/>
                    <a:pt x="15269" y="6529"/>
                    <a:pt x="15295" y="6584"/>
                  </a:cubicBezTo>
                  <a:cubicBezTo>
                    <a:pt x="15300" y="6597"/>
                    <a:pt x="15368" y="6632"/>
                    <a:pt x="15368" y="6632"/>
                  </a:cubicBezTo>
                  <a:cubicBezTo>
                    <a:pt x="15368" y="6632"/>
                    <a:pt x="15319" y="6646"/>
                    <a:pt x="15307" y="6655"/>
                  </a:cubicBezTo>
                  <a:cubicBezTo>
                    <a:pt x="15245" y="6698"/>
                    <a:pt x="15254" y="6814"/>
                    <a:pt x="15307" y="6860"/>
                  </a:cubicBezTo>
                  <a:cubicBezTo>
                    <a:pt x="15378" y="6925"/>
                    <a:pt x="15677" y="7010"/>
                    <a:pt x="15834" y="7032"/>
                  </a:cubicBezTo>
                  <a:cubicBezTo>
                    <a:pt x="15980" y="7051"/>
                    <a:pt x="16296" y="7041"/>
                    <a:pt x="16445" y="7022"/>
                  </a:cubicBezTo>
                  <a:cubicBezTo>
                    <a:pt x="16550" y="7010"/>
                    <a:pt x="16725" y="6948"/>
                    <a:pt x="16825" y="6929"/>
                  </a:cubicBezTo>
                  <a:cubicBezTo>
                    <a:pt x="17030" y="6891"/>
                    <a:pt x="17452" y="6818"/>
                    <a:pt x="17673" y="6811"/>
                  </a:cubicBezTo>
                  <a:cubicBezTo>
                    <a:pt x="17846" y="6806"/>
                    <a:pt x="18183" y="6844"/>
                    <a:pt x="18349" y="6864"/>
                  </a:cubicBezTo>
                  <a:cubicBezTo>
                    <a:pt x="18518" y="6884"/>
                    <a:pt x="18828" y="6977"/>
                    <a:pt x="19004" y="6982"/>
                  </a:cubicBezTo>
                  <a:cubicBezTo>
                    <a:pt x="19092" y="6986"/>
                    <a:pt x="19294" y="6975"/>
                    <a:pt x="19358" y="6946"/>
                  </a:cubicBezTo>
                  <a:cubicBezTo>
                    <a:pt x="19436" y="6911"/>
                    <a:pt x="19474" y="6803"/>
                    <a:pt x="19460" y="6753"/>
                  </a:cubicBezTo>
                  <a:cubicBezTo>
                    <a:pt x="19441" y="6704"/>
                    <a:pt x="19319" y="6614"/>
                    <a:pt x="19231" y="6582"/>
                  </a:cubicBezTo>
                  <a:cubicBezTo>
                    <a:pt x="19170" y="6559"/>
                    <a:pt x="18973" y="6563"/>
                    <a:pt x="18932" y="6532"/>
                  </a:cubicBezTo>
                  <a:cubicBezTo>
                    <a:pt x="18902" y="6514"/>
                    <a:pt x="18914" y="6460"/>
                    <a:pt x="18940" y="6438"/>
                  </a:cubicBezTo>
                  <a:cubicBezTo>
                    <a:pt x="18971" y="6412"/>
                    <a:pt x="19097" y="6373"/>
                    <a:pt x="19168" y="6370"/>
                  </a:cubicBezTo>
                  <a:cubicBezTo>
                    <a:pt x="19263" y="6363"/>
                    <a:pt x="19457" y="6403"/>
                    <a:pt x="19530" y="6431"/>
                  </a:cubicBezTo>
                  <a:cubicBezTo>
                    <a:pt x="19690" y="6490"/>
                    <a:pt x="19877" y="6663"/>
                    <a:pt x="19951" y="6749"/>
                  </a:cubicBezTo>
                  <a:cubicBezTo>
                    <a:pt x="20083" y="6906"/>
                    <a:pt x="20181" y="7239"/>
                    <a:pt x="20252" y="7403"/>
                  </a:cubicBezTo>
                  <a:cubicBezTo>
                    <a:pt x="20347" y="7626"/>
                    <a:pt x="20613" y="8281"/>
                    <a:pt x="20613" y="8298"/>
                  </a:cubicBezTo>
                  <a:cubicBezTo>
                    <a:pt x="20613" y="8315"/>
                    <a:pt x="20655" y="8908"/>
                    <a:pt x="20689" y="9111"/>
                  </a:cubicBezTo>
                  <a:cubicBezTo>
                    <a:pt x="20710" y="9237"/>
                    <a:pt x="20796" y="9488"/>
                    <a:pt x="20815" y="9613"/>
                  </a:cubicBezTo>
                  <a:cubicBezTo>
                    <a:pt x="20848" y="9804"/>
                    <a:pt x="20822" y="10187"/>
                    <a:pt x="20860" y="10377"/>
                  </a:cubicBezTo>
                  <a:cubicBezTo>
                    <a:pt x="20897" y="10555"/>
                    <a:pt x="21037" y="10905"/>
                    <a:pt x="21107" y="11079"/>
                  </a:cubicBezTo>
                  <a:cubicBezTo>
                    <a:pt x="21156" y="11195"/>
                    <a:pt x="21287" y="11422"/>
                    <a:pt x="21325" y="11538"/>
                  </a:cubicBezTo>
                  <a:cubicBezTo>
                    <a:pt x="21405" y="11765"/>
                    <a:pt x="21467" y="12224"/>
                    <a:pt x="21510" y="12453"/>
                  </a:cubicBezTo>
                  <a:cubicBezTo>
                    <a:pt x="21536" y="12600"/>
                    <a:pt x="21598" y="12894"/>
                    <a:pt x="21598" y="13042"/>
                  </a:cubicBezTo>
                  <a:cubicBezTo>
                    <a:pt x="21600" y="13163"/>
                    <a:pt x="21593" y="13408"/>
                    <a:pt x="21536" y="13527"/>
                  </a:cubicBezTo>
                  <a:cubicBezTo>
                    <a:pt x="21455" y="13691"/>
                    <a:pt x="21088" y="13987"/>
                    <a:pt x="20988" y="14148"/>
                  </a:cubicBezTo>
                  <a:cubicBezTo>
                    <a:pt x="20921" y="14259"/>
                    <a:pt x="20902" y="14493"/>
                    <a:pt x="20827" y="14602"/>
                  </a:cubicBezTo>
                  <a:cubicBezTo>
                    <a:pt x="20798" y="14643"/>
                    <a:pt x="20684" y="14712"/>
                    <a:pt x="20660" y="14753"/>
                  </a:cubicBezTo>
                  <a:cubicBezTo>
                    <a:pt x="20636" y="14798"/>
                    <a:pt x="20665" y="14898"/>
                    <a:pt x="20643" y="14945"/>
                  </a:cubicBezTo>
                  <a:cubicBezTo>
                    <a:pt x="20620" y="14991"/>
                    <a:pt x="20532" y="15078"/>
                    <a:pt x="20487" y="15121"/>
                  </a:cubicBezTo>
                  <a:cubicBezTo>
                    <a:pt x="20425" y="15184"/>
                    <a:pt x="20307" y="15311"/>
                    <a:pt x="20214" y="15366"/>
                  </a:cubicBezTo>
                  <a:cubicBezTo>
                    <a:pt x="20153" y="15402"/>
                    <a:pt x="19946" y="15446"/>
                    <a:pt x="19915" y="15488"/>
                  </a:cubicBezTo>
                  <a:cubicBezTo>
                    <a:pt x="19854" y="15571"/>
                    <a:pt x="20077" y="15740"/>
                    <a:pt x="20086" y="15828"/>
                  </a:cubicBezTo>
                  <a:cubicBezTo>
                    <a:pt x="20096" y="15914"/>
                    <a:pt x="20045" y="16089"/>
                    <a:pt x="19988" y="16170"/>
                  </a:cubicBezTo>
                  <a:cubicBezTo>
                    <a:pt x="19937" y="16243"/>
                    <a:pt x="19784" y="16381"/>
                    <a:pt x="19678" y="16441"/>
                  </a:cubicBezTo>
                  <a:cubicBezTo>
                    <a:pt x="19571" y="16499"/>
                    <a:pt x="19260" y="16575"/>
                    <a:pt x="19158" y="16637"/>
                  </a:cubicBezTo>
                  <a:cubicBezTo>
                    <a:pt x="19058" y="16697"/>
                    <a:pt x="18985" y="16854"/>
                    <a:pt x="18885" y="16913"/>
                  </a:cubicBezTo>
                  <a:cubicBezTo>
                    <a:pt x="18812" y="16959"/>
                    <a:pt x="18595" y="17017"/>
                    <a:pt x="18512" y="17057"/>
                  </a:cubicBezTo>
                  <a:cubicBezTo>
                    <a:pt x="18332" y="17146"/>
                    <a:pt x="18040" y="17348"/>
                    <a:pt x="17903" y="17450"/>
                  </a:cubicBezTo>
                  <a:cubicBezTo>
                    <a:pt x="17793" y="17532"/>
                    <a:pt x="17625" y="17708"/>
                    <a:pt x="17509" y="17788"/>
                  </a:cubicBezTo>
                  <a:cubicBezTo>
                    <a:pt x="17314" y="17926"/>
                    <a:pt x="16773" y="18155"/>
                    <a:pt x="16617" y="18304"/>
                  </a:cubicBezTo>
                  <a:cubicBezTo>
                    <a:pt x="16469" y="18445"/>
                    <a:pt x="16375" y="18758"/>
                    <a:pt x="16318" y="18912"/>
                  </a:cubicBezTo>
                  <a:cubicBezTo>
                    <a:pt x="16277" y="19017"/>
                    <a:pt x="16239" y="19228"/>
                    <a:pt x="16197" y="19333"/>
                  </a:cubicBezTo>
                  <a:cubicBezTo>
                    <a:pt x="16185" y="19368"/>
                    <a:pt x="16121" y="19437"/>
                    <a:pt x="16135" y="19472"/>
                  </a:cubicBezTo>
                  <a:cubicBezTo>
                    <a:pt x="16149" y="19509"/>
                    <a:pt x="16303" y="19565"/>
                    <a:pt x="16306" y="19603"/>
                  </a:cubicBezTo>
                  <a:cubicBezTo>
                    <a:pt x="16318" y="19659"/>
                    <a:pt x="16180" y="19766"/>
                    <a:pt x="16116" y="19815"/>
                  </a:cubicBezTo>
                  <a:cubicBezTo>
                    <a:pt x="16051" y="19868"/>
                    <a:pt x="15838" y="19953"/>
                    <a:pt x="15779" y="20007"/>
                  </a:cubicBezTo>
                  <a:cubicBezTo>
                    <a:pt x="15708" y="20072"/>
                    <a:pt x="15656" y="20217"/>
                    <a:pt x="15634" y="20289"/>
                  </a:cubicBezTo>
                  <a:cubicBezTo>
                    <a:pt x="15606" y="20368"/>
                    <a:pt x="15622" y="20530"/>
                    <a:pt x="15577" y="20608"/>
                  </a:cubicBezTo>
                  <a:cubicBezTo>
                    <a:pt x="15544" y="20670"/>
                    <a:pt x="15420" y="20787"/>
                    <a:pt x="15342" y="20839"/>
                  </a:cubicBezTo>
                  <a:cubicBezTo>
                    <a:pt x="15271" y="20890"/>
                    <a:pt x="15062" y="20965"/>
                    <a:pt x="14996" y="21015"/>
                  </a:cubicBezTo>
                  <a:cubicBezTo>
                    <a:pt x="14929" y="21068"/>
                    <a:pt x="14906" y="21195"/>
                    <a:pt x="14832" y="21245"/>
                  </a:cubicBezTo>
                  <a:cubicBezTo>
                    <a:pt x="14725" y="21314"/>
                    <a:pt x="14402" y="21406"/>
                    <a:pt x="14248" y="21453"/>
                  </a:cubicBezTo>
                  <a:cubicBezTo>
                    <a:pt x="14134" y="21489"/>
                    <a:pt x="13904" y="21570"/>
                    <a:pt x="13767" y="21584"/>
                  </a:cubicBezTo>
                  <a:cubicBezTo>
                    <a:pt x="13621" y="21600"/>
                    <a:pt x="13287" y="21598"/>
                    <a:pt x="13166" y="21560"/>
                  </a:cubicBezTo>
                  <a:cubicBezTo>
                    <a:pt x="13038" y="21520"/>
                    <a:pt x="12931" y="21377"/>
                    <a:pt x="12893" y="21310"/>
                  </a:cubicBezTo>
                  <a:cubicBezTo>
                    <a:pt x="12850" y="21234"/>
                    <a:pt x="12851" y="21075"/>
                    <a:pt x="12855" y="20996"/>
                  </a:cubicBezTo>
                  <a:cubicBezTo>
                    <a:pt x="12858" y="20937"/>
                    <a:pt x="12874" y="20819"/>
                    <a:pt x="12912" y="20763"/>
                  </a:cubicBezTo>
                  <a:cubicBezTo>
                    <a:pt x="12938" y="20718"/>
                    <a:pt x="13055" y="20639"/>
                    <a:pt x="13093" y="20594"/>
                  </a:cubicBezTo>
                  <a:cubicBezTo>
                    <a:pt x="13161" y="20513"/>
                    <a:pt x="13252" y="20342"/>
                    <a:pt x="13303" y="20256"/>
                  </a:cubicBezTo>
                  <a:cubicBezTo>
                    <a:pt x="13342" y="20184"/>
                    <a:pt x="13446" y="20041"/>
                    <a:pt x="13458" y="19966"/>
                  </a:cubicBezTo>
                  <a:cubicBezTo>
                    <a:pt x="13470" y="19896"/>
                    <a:pt x="13456" y="19752"/>
                    <a:pt x="13410" y="19684"/>
                  </a:cubicBezTo>
                  <a:cubicBezTo>
                    <a:pt x="13370" y="19621"/>
                    <a:pt x="13240" y="19497"/>
                    <a:pt x="13130" y="19456"/>
                  </a:cubicBezTo>
                  <a:cubicBezTo>
                    <a:pt x="12979" y="19399"/>
                    <a:pt x="12585" y="19348"/>
                    <a:pt x="12392" y="19333"/>
                  </a:cubicBezTo>
                  <a:cubicBezTo>
                    <a:pt x="12297" y="19326"/>
                    <a:pt x="12094" y="19321"/>
                    <a:pt x="11999" y="19333"/>
                  </a:cubicBezTo>
                  <a:cubicBezTo>
                    <a:pt x="11839" y="19351"/>
                    <a:pt x="11583" y="19470"/>
                    <a:pt x="11415" y="19476"/>
                  </a:cubicBezTo>
                  <a:cubicBezTo>
                    <a:pt x="11274" y="19481"/>
                    <a:pt x="10971" y="19440"/>
                    <a:pt x="10871" y="19395"/>
                  </a:cubicBezTo>
                  <a:cubicBezTo>
                    <a:pt x="10812" y="19368"/>
                    <a:pt x="10829" y="19275"/>
                    <a:pt x="10759" y="19252"/>
                  </a:cubicBezTo>
                  <a:cubicBezTo>
                    <a:pt x="10710" y="19233"/>
                    <a:pt x="10567" y="19232"/>
                    <a:pt x="10504" y="19240"/>
                  </a:cubicBezTo>
                  <a:cubicBezTo>
                    <a:pt x="10423" y="19249"/>
                    <a:pt x="10306" y="19308"/>
                    <a:pt x="10242" y="19333"/>
                  </a:cubicBezTo>
                  <a:cubicBezTo>
                    <a:pt x="10174" y="19358"/>
                    <a:pt x="10055" y="19417"/>
                    <a:pt x="9977" y="19435"/>
                  </a:cubicBezTo>
                  <a:cubicBezTo>
                    <a:pt x="9896" y="19452"/>
                    <a:pt x="9689" y="19444"/>
                    <a:pt x="9621" y="19472"/>
                  </a:cubicBezTo>
                  <a:cubicBezTo>
                    <a:pt x="9557" y="19501"/>
                    <a:pt x="9580" y="19596"/>
                    <a:pt x="9530" y="19631"/>
                  </a:cubicBezTo>
                  <a:cubicBezTo>
                    <a:pt x="9487" y="19662"/>
                    <a:pt x="9362" y="19716"/>
                    <a:pt x="9286" y="19725"/>
                  </a:cubicBezTo>
                  <a:cubicBezTo>
                    <a:pt x="9210" y="19735"/>
                    <a:pt x="9044" y="19722"/>
                    <a:pt x="8977" y="19704"/>
                  </a:cubicBezTo>
                  <a:cubicBezTo>
                    <a:pt x="8889" y="19684"/>
                    <a:pt x="8757" y="19610"/>
                    <a:pt x="8723" y="19570"/>
                  </a:cubicBezTo>
                  <a:cubicBezTo>
                    <a:pt x="8692" y="19535"/>
                    <a:pt x="8723" y="19459"/>
                    <a:pt x="8711" y="19423"/>
                  </a:cubicBezTo>
                  <a:cubicBezTo>
                    <a:pt x="8704" y="19396"/>
                    <a:pt x="8686" y="19339"/>
                    <a:pt x="8648" y="19317"/>
                  </a:cubicBezTo>
                  <a:cubicBezTo>
                    <a:pt x="8579" y="19280"/>
                    <a:pt x="8351" y="19259"/>
                    <a:pt x="8265" y="19232"/>
                  </a:cubicBezTo>
                  <a:cubicBezTo>
                    <a:pt x="8213" y="19214"/>
                    <a:pt x="8144" y="19161"/>
                    <a:pt x="8081" y="19149"/>
                  </a:cubicBezTo>
                  <a:cubicBezTo>
                    <a:pt x="7985" y="19131"/>
                    <a:pt x="7762" y="19152"/>
                    <a:pt x="7658" y="19149"/>
                  </a:cubicBezTo>
                  <a:cubicBezTo>
                    <a:pt x="7573" y="19145"/>
                    <a:pt x="7397" y="19142"/>
                    <a:pt x="7330" y="19120"/>
                  </a:cubicBezTo>
                  <a:cubicBezTo>
                    <a:pt x="7219" y="19088"/>
                    <a:pt x="7159" y="18952"/>
                    <a:pt x="7044" y="18925"/>
                  </a:cubicBezTo>
                  <a:cubicBezTo>
                    <a:pt x="6970" y="18907"/>
                    <a:pt x="6785" y="18903"/>
                    <a:pt x="6706" y="18920"/>
                  </a:cubicBezTo>
                  <a:cubicBezTo>
                    <a:pt x="6609" y="18941"/>
                    <a:pt x="6554" y="19073"/>
                    <a:pt x="6443" y="19075"/>
                  </a:cubicBezTo>
                  <a:cubicBezTo>
                    <a:pt x="6289" y="19080"/>
                    <a:pt x="6096" y="18935"/>
                    <a:pt x="6016" y="18875"/>
                  </a:cubicBezTo>
                  <a:cubicBezTo>
                    <a:pt x="5968" y="18840"/>
                    <a:pt x="5949" y="18754"/>
                    <a:pt x="5897" y="18720"/>
                  </a:cubicBezTo>
                  <a:cubicBezTo>
                    <a:pt x="5848" y="18688"/>
                    <a:pt x="5717" y="18629"/>
                    <a:pt x="5634" y="18622"/>
                  </a:cubicBezTo>
                  <a:cubicBezTo>
                    <a:pt x="5537" y="18614"/>
                    <a:pt x="5363" y="18669"/>
                    <a:pt x="5266" y="18680"/>
                  </a:cubicBezTo>
                  <a:cubicBezTo>
                    <a:pt x="5176" y="18690"/>
                    <a:pt x="4979" y="18716"/>
                    <a:pt x="4886" y="18704"/>
                  </a:cubicBezTo>
                  <a:cubicBezTo>
                    <a:pt x="4793" y="18692"/>
                    <a:pt x="4651" y="18624"/>
                    <a:pt x="4594" y="18589"/>
                  </a:cubicBezTo>
                  <a:cubicBezTo>
                    <a:pt x="4547" y="18559"/>
                    <a:pt x="4532" y="18475"/>
                    <a:pt x="4468" y="18450"/>
                  </a:cubicBezTo>
                  <a:cubicBezTo>
                    <a:pt x="4343" y="18405"/>
                    <a:pt x="3973" y="18433"/>
                    <a:pt x="3837" y="18393"/>
                  </a:cubicBezTo>
                  <a:cubicBezTo>
                    <a:pt x="3768" y="18372"/>
                    <a:pt x="3704" y="18295"/>
                    <a:pt x="3647" y="18266"/>
                  </a:cubicBezTo>
                  <a:cubicBezTo>
                    <a:pt x="3548" y="18215"/>
                    <a:pt x="3329" y="18109"/>
                    <a:pt x="3192" y="18079"/>
                  </a:cubicBezTo>
                  <a:cubicBezTo>
                    <a:pt x="2995" y="18034"/>
                    <a:pt x="2544" y="18029"/>
                    <a:pt x="2328" y="18013"/>
                  </a:cubicBezTo>
                  <a:cubicBezTo>
                    <a:pt x="2200" y="18003"/>
                    <a:pt x="1915" y="18017"/>
                    <a:pt x="1815" y="17982"/>
                  </a:cubicBezTo>
                  <a:cubicBezTo>
                    <a:pt x="1713" y="17941"/>
                    <a:pt x="1619" y="17805"/>
                    <a:pt x="1661" y="17747"/>
                  </a:cubicBezTo>
                  <a:cubicBezTo>
                    <a:pt x="1701" y="17696"/>
                    <a:pt x="2007" y="17671"/>
                    <a:pt x="2055" y="17621"/>
                  </a:cubicBezTo>
                  <a:cubicBezTo>
                    <a:pt x="2105" y="17564"/>
                    <a:pt x="2003" y="17434"/>
                    <a:pt x="1962" y="17376"/>
                  </a:cubicBezTo>
                  <a:cubicBezTo>
                    <a:pt x="1939" y="17340"/>
                    <a:pt x="1818" y="17276"/>
                    <a:pt x="1815" y="17237"/>
                  </a:cubicBezTo>
                  <a:cubicBezTo>
                    <a:pt x="1813" y="17184"/>
                    <a:pt x="1991" y="17094"/>
                    <a:pt x="2000" y="17041"/>
                  </a:cubicBezTo>
                  <a:cubicBezTo>
                    <a:pt x="2005" y="17009"/>
                    <a:pt x="1972" y="16946"/>
                    <a:pt x="1936" y="16918"/>
                  </a:cubicBezTo>
                  <a:cubicBezTo>
                    <a:pt x="1891" y="16884"/>
                    <a:pt x="1758" y="16826"/>
                    <a:pt x="1680" y="16808"/>
                  </a:cubicBezTo>
                  <a:cubicBezTo>
                    <a:pt x="1576" y="16785"/>
                    <a:pt x="1334" y="16797"/>
                    <a:pt x="1224" y="16779"/>
                  </a:cubicBezTo>
                  <a:cubicBezTo>
                    <a:pt x="1139" y="16766"/>
                    <a:pt x="951" y="16732"/>
                    <a:pt x="897" y="16698"/>
                  </a:cubicBezTo>
                  <a:cubicBezTo>
                    <a:pt x="850" y="16668"/>
                    <a:pt x="819" y="16587"/>
                    <a:pt x="842" y="16551"/>
                  </a:cubicBezTo>
                  <a:cubicBezTo>
                    <a:pt x="869" y="16510"/>
                    <a:pt x="1039" y="16459"/>
                    <a:pt x="1097" y="16423"/>
                  </a:cubicBezTo>
                  <a:cubicBezTo>
                    <a:pt x="1153" y="16391"/>
                    <a:pt x="1243" y="16315"/>
                    <a:pt x="1288" y="16277"/>
                  </a:cubicBezTo>
                  <a:cubicBezTo>
                    <a:pt x="1327" y="16243"/>
                    <a:pt x="1428" y="16176"/>
                    <a:pt x="1434" y="16138"/>
                  </a:cubicBezTo>
                  <a:cubicBezTo>
                    <a:pt x="1445" y="16087"/>
                    <a:pt x="1369" y="15983"/>
                    <a:pt x="1305" y="15938"/>
                  </a:cubicBezTo>
                  <a:cubicBezTo>
                    <a:pt x="1286" y="15923"/>
                    <a:pt x="1255" y="15902"/>
                    <a:pt x="1222" y="15882"/>
                  </a:cubicBezTo>
                  <a:cubicBezTo>
                    <a:pt x="1291" y="15836"/>
                    <a:pt x="1369" y="15781"/>
                    <a:pt x="1407" y="15755"/>
                  </a:cubicBezTo>
                  <a:cubicBezTo>
                    <a:pt x="1481" y="15701"/>
                    <a:pt x="1670" y="15601"/>
                    <a:pt x="1697" y="15540"/>
                  </a:cubicBezTo>
                  <a:cubicBezTo>
                    <a:pt x="1727" y="15457"/>
                    <a:pt x="1507" y="15294"/>
                    <a:pt x="1557" y="15215"/>
                  </a:cubicBezTo>
                  <a:cubicBezTo>
                    <a:pt x="1597" y="15153"/>
                    <a:pt x="1867" y="15079"/>
                    <a:pt x="1939" y="15025"/>
                  </a:cubicBezTo>
                  <a:cubicBezTo>
                    <a:pt x="2005" y="14978"/>
                    <a:pt x="2055" y="14888"/>
                    <a:pt x="2112" y="1481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19" name="Shape 4688"/>
            <p:cNvSpPr/>
            <p:nvPr/>
          </p:nvSpPr>
          <p:spPr>
            <a:xfrm>
              <a:off x="9503847" y="2278162"/>
              <a:ext cx="226470" cy="357582"/>
            </a:xfrm>
            <a:custGeom>
              <a:avLst/>
              <a:gdLst/>
              <a:ahLst/>
              <a:cxnLst>
                <a:cxn ang="0">
                  <a:pos x="wd2" y="hd2"/>
                </a:cxn>
                <a:cxn ang="5400000">
                  <a:pos x="wd2" y="hd2"/>
                </a:cxn>
                <a:cxn ang="10800000">
                  <a:pos x="wd2" y="hd2"/>
                </a:cxn>
                <a:cxn ang="16200000">
                  <a:pos x="wd2" y="hd2"/>
                </a:cxn>
              </a:cxnLst>
              <a:rect l="0" t="0" r="r" b="b"/>
              <a:pathLst>
                <a:path w="21593" h="21588" extrusionOk="0">
                  <a:moveTo>
                    <a:pt x="21" y="2582"/>
                  </a:moveTo>
                  <a:cubicBezTo>
                    <a:pt x="36" y="2456"/>
                    <a:pt x="57" y="2336"/>
                    <a:pt x="85" y="2254"/>
                  </a:cubicBezTo>
                  <a:cubicBezTo>
                    <a:pt x="154" y="2042"/>
                    <a:pt x="398" y="1632"/>
                    <a:pt x="572" y="1449"/>
                  </a:cubicBezTo>
                  <a:cubicBezTo>
                    <a:pt x="769" y="1255"/>
                    <a:pt x="1289" y="927"/>
                    <a:pt x="1561" y="774"/>
                  </a:cubicBezTo>
                  <a:cubicBezTo>
                    <a:pt x="1804" y="632"/>
                    <a:pt x="2326" y="365"/>
                    <a:pt x="2624" y="270"/>
                  </a:cubicBezTo>
                  <a:cubicBezTo>
                    <a:pt x="2965" y="164"/>
                    <a:pt x="3702" y="16"/>
                    <a:pt x="4081" y="2"/>
                  </a:cubicBezTo>
                  <a:cubicBezTo>
                    <a:pt x="4413" y="-12"/>
                    <a:pt x="5080" y="80"/>
                    <a:pt x="5403" y="130"/>
                  </a:cubicBezTo>
                  <a:cubicBezTo>
                    <a:pt x="5564" y="156"/>
                    <a:pt x="5866" y="223"/>
                    <a:pt x="6142" y="285"/>
                  </a:cubicBezTo>
                  <a:cubicBezTo>
                    <a:pt x="6072" y="419"/>
                    <a:pt x="6007" y="574"/>
                    <a:pt x="5926" y="655"/>
                  </a:cubicBezTo>
                  <a:cubicBezTo>
                    <a:pt x="5836" y="750"/>
                    <a:pt x="5504" y="881"/>
                    <a:pt x="5452" y="989"/>
                  </a:cubicBezTo>
                  <a:cubicBezTo>
                    <a:pt x="5390" y="1126"/>
                    <a:pt x="5665" y="1414"/>
                    <a:pt x="5626" y="1558"/>
                  </a:cubicBezTo>
                  <a:cubicBezTo>
                    <a:pt x="5594" y="1664"/>
                    <a:pt x="5358" y="1840"/>
                    <a:pt x="5266" y="1934"/>
                  </a:cubicBezTo>
                  <a:cubicBezTo>
                    <a:pt x="5219" y="1980"/>
                    <a:pt x="5125" y="2076"/>
                    <a:pt x="5037" y="2157"/>
                  </a:cubicBezTo>
                  <a:cubicBezTo>
                    <a:pt x="4958" y="2090"/>
                    <a:pt x="4850" y="2020"/>
                    <a:pt x="4771" y="2033"/>
                  </a:cubicBezTo>
                  <a:cubicBezTo>
                    <a:pt x="4602" y="2057"/>
                    <a:pt x="4610" y="2354"/>
                    <a:pt x="4512" y="2446"/>
                  </a:cubicBezTo>
                  <a:cubicBezTo>
                    <a:pt x="4390" y="2558"/>
                    <a:pt x="4010" y="2701"/>
                    <a:pt x="3888" y="2811"/>
                  </a:cubicBezTo>
                  <a:cubicBezTo>
                    <a:pt x="3762" y="2933"/>
                    <a:pt x="3625" y="3216"/>
                    <a:pt x="3550" y="3354"/>
                  </a:cubicBezTo>
                  <a:cubicBezTo>
                    <a:pt x="3498" y="3450"/>
                    <a:pt x="3355" y="3648"/>
                    <a:pt x="3370" y="3747"/>
                  </a:cubicBezTo>
                  <a:cubicBezTo>
                    <a:pt x="3387" y="3863"/>
                    <a:pt x="3563" y="4080"/>
                    <a:pt x="3698" y="4156"/>
                  </a:cubicBezTo>
                  <a:cubicBezTo>
                    <a:pt x="3837" y="4234"/>
                    <a:pt x="4231" y="4268"/>
                    <a:pt x="4398" y="4321"/>
                  </a:cubicBezTo>
                  <a:cubicBezTo>
                    <a:pt x="4475" y="4344"/>
                    <a:pt x="4640" y="4392"/>
                    <a:pt x="4690" y="4435"/>
                  </a:cubicBezTo>
                  <a:cubicBezTo>
                    <a:pt x="4795" y="4519"/>
                    <a:pt x="4825" y="4742"/>
                    <a:pt x="4883" y="4844"/>
                  </a:cubicBezTo>
                  <a:cubicBezTo>
                    <a:pt x="4925" y="4916"/>
                    <a:pt x="5080" y="5044"/>
                    <a:pt x="5073" y="5122"/>
                  </a:cubicBezTo>
                  <a:cubicBezTo>
                    <a:pt x="5073" y="5195"/>
                    <a:pt x="4891" y="5314"/>
                    <a:pt x="4859" y="5385"/>
                  </a:cubicBezTo>
                  <a:cubicBezTo>
                    <a:pt x="4814" y="5489"/>
                    <a:pt x="4780" y="5708"/>
                    <a:pt x="4805" y="5815"/>
                  </a:cubicBezTo>
                  <a:cubicBezTo>
                    <a:pt x="4825" y="5891"/>
                    <a:pt x="4919" y="6040"/>
                    <a:pt x="4996" y="6101"/>
                  </a:cubicBezTo>
                  <a:cubicBezTo>
                    <a:pt x="5103" y="6181"/>
                    <a:pt x="5416" y="6274"/>
                    <a:pt x="5549" y="6336"/>
                  </a:cubicBezTo>
                  <a:cubicBezTo>
                    <a:pt x="5686" y="6398"/>
                    <a:pt x="5937" y="6535"/>
                    <a:pt x="6072" y="6601"/>
                  </a:cubicBezTo>
                  <a:cubicBezTo>
                    <a:pt x="6250" y="6690"/>
                    <a:pt x="6618" y="6858"/>
                    <a:pt x="6792" y="6952"/>
                  </a:cubicBezTo>
                  <a:cubicBezTo>
                    <a:pt x="6937" y="7028"/>
                    <a:pt x="7218" y="7189"/>
                    <a:pt x="7355" y="7273"/>
                  </a:cubicBezTo>
                  <a:cubicBezTo>
                    <a:pt x="7503" y="7360"/>
                    <a:pt x="7758" y="7565"/>
                    <a:pt x="7929" y="7632"/>
                  </a:cubicBezTo>
                  <a:cubicBezTo>
                    <a:pt x="8088" y="7687"/>
                    <a:pt x="8476" y="7691"/>
                    <a:pt x="8621" y="7761"/>
                  </a:cubicBezTo>
                  <a:cubicBezTo>
                    <a:pt x="8754" y="7823"/>
                    <a:pt x="8876" y="8036"/>
                    <a:pt x="8984" y="8117"/>
                  </a:cubicBezTo>
                  <a:cubicBezTo>
                    <a:pt x="9183" y="8273"/>
                    <a:pt x="9723" y="8504"/>
                    <a:pt x="9907" y="8668"/>
                  </a:cubicBezTo>
                  <a:cubicBezTo>
                    <a:pt x="10016" y="8763"/>
                    <a:pt x="10141" y="8996"/>
                    <a:pt x="10224" y="9104"/>
                  </a:cubicBezTo>
                  <a:cubicBezTo>
                    <a:pt x="10293" y="9192"/>
                    <a:pt x="10511" y="9356"/>
                    <a:pt x="10507" y="9455"/>
                  </a:cubicBezTo>
                  <a:cubicBezTo>
                    <a:pt x="10501" y="9524"/>
                    <a:pt x="10306" y="9627"/>
                    <a:pt x="10282" y="9695"/>
                  </a:cubicBezTo>
                  <a:cubicBezTo>
                    <a:pt x="10239" y="9809"/>
                    <a:pt x="10284" y="10041"/>
                    <a:pt x="10325" y="10155"/>
                  </a:cubicBezTo>
                  <a:cubicBezTo>
                    <a:pt x="10411" y="10388"/>
                    <a:pt x="10766" y="10820"/>
                    <a:pt x="10914" y="11042"/>
                  </a:cubicBezTo>
                  <a:cubicBezTo>
                    <a:pt x="10976" y="11133"/>
                    <a:pt x="11066" y="11327"/>
                    <a:pt x="11160" y="11406"/>
                  </a:cubicBezTo>
                  <a:cubicBezTo>
                    <a:pt x="11274" y="11497"/>
                    <a:pt x="11570" y="11631"/>
                    <a:pt x="11726" y="11691"/>
                  </a:cubicBezTo>
                  <a:cubicBezTo>
                    <a:pt x="11895" y="11756"/>
                    <a:pt x="12287" y="11822"/>
                    <a:pt x="12448" y="11900"/>
                  </a:cubicBezTo>
                  <a:cubicBezTo>
                    <a:pt x="12630" y="11988"/>
                    <a:pt x="12902" y="12224"/>
                    <a:pt x="13033" y="12342"/>
                  </a:cubicBezTo>
                  <a:cubicBezTo>
                    <a:pt x="13192" y="12482"/>
                    <a:pt x="13485" y="12771"/>
                    <a:pt x="13588" y="12930"/>
                  </a:cubicBezTo>
                  <a:cubicBezTo>
                    <a:pt x="13674" y="13057"/>
                    <a:pt x="13678" y="13358"/>
                    <a:pt x="13815" y="13464"/>
                  </a:cubicBezTo>
                  <a:cubicBezTo>
                    <a:pt x="13957" y="13574"/>
                    <a:pt x="14432" y="13636"/>
                    <a:pt x="14619" y="13714"/>
                  </a:cubicBezTo>
                  <a:cubicBezTo>
                    <a:pt x="14829" y="13807"/>
                    <a:pt x="15184" y="14050"/>
                    <a:pt x="15386" y="14152"/>
                  </a:cubicBezTo>
                  <a:cubicBezTo>
                    <a:pt x="15658" y="14286"/>
                    <a:pt x="16228" y="14540"/>
                    <a:pt x="16534" y="14644"/>
                  </a:cubicBezTo>
                  <a:cubicBezTo>
                    <a:pt x="16716" y="14704"/>
                    <a:pt x="17091" y="14814"/>
                    <a:pt x="17291" y="14837"/>
                  </a:cubicBezTo>
                  <a:cubicBezTo>
                    <a:pt x="17421" y="14852"/>
                    <a:pt x="17693" y="14840"/>
                    <a:pt x="17826" y="14830"/>
                  </a:cubicBezTo>
                  <a:cubicBezTo>
                    <a:pt x="17957" y="14821"/>
                    <a:pt x="18248" y="14811"/>
                    <a:pt x="18355" y="14758"/>
                  </a:cubicBezTo>
                  <a:cubicBezTo>
                    <a:pt x="18450" y="14712"/>
                    <a:pt x="18452" y="14490"/>
                    <a:pt x="18568" y="14495"/>
                  </a:cubicBezTo>
                  <a:cubicBezTo>
                    <a:pt x="18823" y="14503"/>
                    <a:pt x="18827" y="14947"/>
                    <a:pt x="18928" y="15096"/>
                  </a:cubicBezTo>
                  <a:cubicBezTo>
                    <a:pt x="19037" y="15248"/>
                    <a:pt x="19307" y="15540"/>
                    <a:pt x="19403" y="15696"/>
                  </a:cubicBezTo>
                  <a:cubicBezTo>
                    <a:pt x="19553" y="15936"/>
                    <a:pt x="19731" y="16446"/>
                    <a:pt x="19866" y="16689"/>
                  </a:cubicBezTo>
                  <a:cubicBezTo>
                    <a:pt x="19945" y="16831"/>
                    <a:pt x="20145" y="17105"/>
                    <a:pt x="20230" y="17247"/>
                  </a:cubicBezTo>
                  <a:cubicBezTo>
                    <a:pt x="20417" y="17559"/>
                    <a:pt x="20745" y="18191"/>
                    <a:pt x="20937" y="18499"/>
                  </a:cubicBezTo>
                  <a:cubicBezTo>
                    <a:pt x="21074" y="18712"/>
                    <a:pt x="21439" y="19119"/>
                    <a:pt x="21529" y="19341"/>
                  </a:cubicBezTo>
                  <a:cubicBezTo>
                    <a:pt x="21557" y="19427"/>
                    <a:pt x="21578" y="19538"/>
                    <a:pt x="21593" y="19663"/>
                  </a:cubicBezTo>
                  <a:lnTo>
                    <a:pt x="9500" y="21588"/>
                  </a:lnTo>
                  <a:lnTo>
                    <a:pt x="533" y="4285"/>
                  </a:lnTo>
                  <a:cubicBezTo>
                    <a:pt x="533" y="4285"/>
                    <a:pt x="70" y="3425"/>
                    <a:pt x="17" y="3123"/>
                  </a:cubicBezTo>
                  <a:cubicBezTo>
                    <a:pt x="-7" y="2992"/>
                    <a:pt x="-5" y="2777"/>
                    <a:pt x="21" y="258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0" name="Shape 4689"/>
            <p:cNvSpPr/>
            <p:nvPr/>
          </p:nvSpPr>
          <p:spPr>
            <a:xfrm>
              <a:off x="9503847" y="2278162"/>
              <a:ext cx="226470" cy="357582"/>
            </a:xfrm>
            <a:custGeom>
              <a:avLst/>
              <a:gdLst/>
              <a:ahLst/>
              <a:cxnLst>
                <a:cxn ang="0">
                  <a:pos x="wd2" y="hd2"/>
                </a:cxn>
                <a:cxn ang="5400000">
                  <a:pos x="wd2" y="hd2"/>
                </a:cxn>
                <a:cxn ang="10800000">
                  <a:pos x="wd2" y="hd2"/>
                </a:cxn>
                <a:cxn ang="16200000">
                  <a:pos x="wd2" y="hd2"/>
                </a:cxn>
              </a:cxnLst>
              <a:rect l="0" t="0" r="r" b="b"/>
              <a:pathLst>
                <a:path w="21593" h="21588" extrusionOk="0">
                  <a:moveTo>
                    <a:pt x="21" y="2582"/>
                  </a:moveTo>
                  <a:cubicBezTo>
                    <a:pt x="36" y="2456"/>
                    <a:pt x="57" y="2336"/>
                    <a:pt x="85" y="2254"/>
                  </a:cubicBezTo>
                  <a:cubicBezTo>
                    <a:pt x="154" y="2042"/>
                    <a:pt x="396" y="1632"/>
                    <a:pt x="572" y="1449"/>
                  </a:cubicBezTo>
                  <a:cubicBezTo>
                    <a:pt x="769" y="1255"/>
                    <a:pt x="1289" y="927"/>
                    <a:pt x="1561" y="774"/>
                  </a:cubicBezTo>
                  <a:cubicBezTo>
                    <a:pt x="1804" y="632"/>
                    <a:pt x="2326" y="365"/>
                    <a:pt x="2624" y="270"/>
                  </a:cubicBezTo>
                  <a:cubicBezTo>
                    <a:pt x="2965" y="164"/>
                    <a:pt x="3702" y="18"/>
                    <a:pt x="4081" y="2"/>
                  </a:cubicBezTo>
                  <a:cubicBezTo>
                    <a:pt x="4413" y="-12"/>
                    <a:pt x="5080" y="80"/>
                    <a:pt x="5403" y="130"/>
                  </a:cubicBezTo>
                  <a:cubicBezTo>
                    <a:pt x="5564" y="156"/>
                    <a:pt x="5866" y="223"/>
                    <a:pt x="6142" y="285"/>
                  </a:cubicBezTo>
                  <a:cubicBezTo>
                    <a:pt x="6072" y="419"/>
                    <a:pt x="6007" y="574"/>
                    <a:pt x="5926" y="655"/>
                  </a:cubicBezTo>
                  <a:cubicBezTo>
                    <a:pt x="5836" y="752"/>
                    <a:pt x="5504" y="881"/>
                    <a:pt x="5452" y="989"/>
                  </a:cubicBezTo>
                  <a:cubicBezTo>
                    <a:pt x="5390" y="1126"/>
                    <a:pt x="5665" y="1414"/>
                    <a:pt x="5626" y="1558"/>
                  </a:cubicBezTo>
                  <a:cubicBezTo>
                    <a:pt x="5594" y="1664"/>
                    <a:pt x="5358" y="1840"/>
                    <a:pt x="5266" y="1934"/>
                  </a:cubicBezTo>
                  <a:cubicBezTo>
                    <a:pt x="5219" y="1980"/>
                    <a:pt x="5125" y="2076"/>
                    <a:pt x="5037" y="2157"/>
                  </a:cubicBezTo>
                  <a:cubicBezTo>
                    <a:pt x="4958" y="2090"/>
                    <a:pt x="4850" y="2022"/>
                    <a:pt x="4771" y="2033"/>
                  </a:cubicBezTo>
                  <a:cubicBezTo>
                    <a:pt x="4602" y="2057"/>
                    <a:pt x="4610" y="2354"/>
                    <a:pt x="4512" y="2446"/>
                  </a:cubicBezTo>
                  <a:cubicBezTo>
                    <a:pt x="4390" y="2558"/>
                    <a:pt x="4010" y="2701"/>
                    <a:pt x="3888" y="2811"/>
                  </a:cubicBezTo>
                  <a:cubicBezTo>
                    <a:pt x="3762" y="2933"/>
                    <a:pt x="3625" y="3216"/>
                    <a:pt x="3550" y="3354"/>
                  </a:cubicBezTo>
                  <a:cubicBezTo>
                    <a:pt x="3498" y="3452"/>
                    <a:pt x="3355" y="3648"/>
                    <a:pt x="3370" y="3747"/>
                  </a:cubicBezTo>
                  <a:cubicBezTo>
                    <a:pt x="3387" y="3863"/>
                    <a:pt x="3563" y="4080"/>
                    <a:pt x="3698" y="4156"/>
                  </a:cubicBezTo>
                  <a:cubicBezTo>
                    <a:pt x="3837" y="4234"/>
                    <a:pt x="4229" y="4268"/>
                    <a:pt x="4398" y="4321"/>
                  </a:cubicBezTo>
                  <a:cubicBezTo>
                    <a:pt x="4475" y="4344"/>
                    <a:pt x="4640" y="4392"/>
                    <a:pt x="4690" y="4435"/>
                  </a:cubicBezTo>
                  <a:cubicBezTo>
                    <a:pt x="4795" y="4519"/>
                    <a:pt x="4825" y="4742"/>
                    <a:pt x="4883" y="4844"/>
                  </a:cubicBezTo>
                  <a:cubicBezTo>
                    <a:pt x="4925" y="4916"/>
                    <a:pt x="5080" y="5044"/>
                    <a:pt x="5073" y="5122"/>
                  </a:cubicBezTo>
                  <a:cubicBezTo>
                    <a:pt x="5073" y="5195"/>
                    <a:pt x="4891" y="5314"/>
                    <a:pt x="4859" y="5385"/>
                  </a:cubicBezTo>
                  <a:cubicBezTo>
                    <a:pt x="4814" y="5489"/>
                    <a:pt x="4780" y="5708"/>
                    <a:pt x="4805" y="5815"/>
                  </a:cubicBezTo>
                  <a:cubicBezTo>
                    <a:pt x="4825" y="5891"/>
                    <a:pt x="4919" y="6040"/>
                    <a:pt x="4996" y="6101"/>
                  </a:cubicBezTo>
                  <a:cubicBezTo>
                    <a:pt x="5103" y="6181"/>
                    <a:pt x="5416" y="6274"/>
                    <a:pt x="5549" y="6336"/>
                  </a:cubicBezTo>
                  <a:cubicBezTo>
                    <a:pt x="5686" y="6398"/>
                    <a:pt x="5937" y="6535"/>
                    <a:pt x="6072" y="6601"/>
                  </a:cubicBezTo>
                  <a:cubicBezTo>
                    <a:pt x="6250" y="6690"/>
                    <a:pt x="6618" y="6858"/>
                    <a:pt x="6792" y="6952"/>
                  </a:cubicBezTo>
                  <a:cubicBezTo>
                    <a:pt x="6937" y="7028"/>
                    <a:pt x="7218" y="7189"/>
                    <a:pt x="7355" y="7273"/>
                  </a:cubicBezTo>
                  <a:cubicBezTo>
                    <a:pt x="7503" y="7360"/>
                    <a:pt x="7758" y="7567"/>
                    <a:pt x="7929" y="7632"/>
                  </a:cubicBezTo>
                  <a:cubicBezTo>
                    <a:pt x="8088" y="7687"/>
                    <a:pt x="8476" y="7691"/>
                    <a:pt x="8621" y="7761"/>
                  </a:cubicBezTo>
                  <a:cubicBezTo>
                    <a:pt x="8754" y="7823"/>
                    <a:pt x="8876" y="8036"/>
                    <a:pt x="8984" y="8117"/>
                  </a:cubicBezTo>
                  <a:cubicBezTo>
                    <a:pt x="9183" y="8273"/>
                    <a:pt x="9723" y="8504"/>
                    <a:pt x="9907" y="8668"/>
                  </a:cubicBezTo>
                  <a:cubicBezTo>
                    <a:pt x="10016" y="8764"/>
                    <a:pt x="10141" y="8996"/>
                    <a:pt x="10224" y="9104"/>
                  </a:cubicBezTo>
                  <a:cubicBezTo>
                    <a:pt x="10293" y="9192"/>
                    <a:pt x="10511" y="9356"/>
                    <a:pt x="10507" y="9455"/>
                  </a:cubicBezTo>
                  <a:cubicBezTo>
                    <a:pt x="10501" y="9524"/>
                    <a:pt x="10306" y="9627"/>
                    <a:pt x="10282" y="9695"/>
                  </a:cubicBezTo>
                  <a:cubicBezTo>
                    <a:pt x="10239" y="9809"/>
                    <a:pt x="10284" y="10042"/>
                    <a:pt x="10325" y="10155"/>
                  </a:cubicBezTo>
                  <a:cubicBezTo>
                    <a:pt x="10411" y="10388"/>
                    <a:pt x="10766" y="10820"/>
                    <a:pt x="10914" y="11042"/>
                  </a:cubicBezTo>
                  <a:cubicBezTo>
                    <a:pt x="10976" y="11133"/>
                    <a:pt x="11066" y="11327"/>
                    <a:pt x="11160" y="11406"/>
                  </a:cubicBezTo>
                  <a:cubicBezTo>
                    <a:pt x="11274" y="11497"/>
                    <a:pt x="11570" y="11631"/>
                    <a:pt x="11726" y="11691"/>
                  </a:cubicBezTo>
                  <a:cubicBezTo>
                    <a:pt x="11895" y="11757"/>
                    <a:pt x="12287" y="11822"/>
                    <a:pt x="12448" y="11900"/>
                  </a:cubicBezTo>
                  <a:cubicBezTo>
                    <a:pt x="12630" y="11988"/>
                    <a:pt x="12902" y="12225"/>
                    <a:pt x="13033" y="12342"/>
                  </a:cubicBezTo>
                  <a:cubicBezTo>
                    <a:pt x="13192" y="12482"/>
                    <a:pt x="13485" y="12771"/>
                    <a:pt x="13588" y="12930"/>
                  </a:cubicBezTo>
                  <a:cubicBezTo>
                    <a:pt x="13674" y="13057"/>
                    <a:pt x="13678" y="13358"/>
                    <a:pt x="13815" y="13464"/>
                  </a:cubicBezTo>
                  <a:cubicBezTo>
                    <a:pt x="13957" y="13574"/>
                    <a:pt x="14432" y="13636"/>
                    <a:pt x="14619" y="13714"/>
                  </a:cubicBezTo>
                  <a:cubicBezTo>
                    <a:pt x="14829" y="13807"/>
                    <a:pt x="15184" y="14050"/>
                    <a:pt x="15386" y="14152"/>
                  </a:cubicBezTo>
                  <a:cubicBezTo>
                    <a:pt x="15658" y="14286"/>
                    <a:pt x="16228" y="14541"/>
                    <a:pt x="16534" y="14644"/>
                  </a:cubicBezTo>
                  <a:cubicBezTo>
                    <a:pt x="16716" y="14704"/>
                    <a:pt x="17091" y="14814"/>
                    <a:pt x="17291" y="14837"/>
                  </a:cubicBezTo>
                  <a:cubicBezTo>
                    <a:pt x="17421" y="14852"/>
                    <a:pt x="17693" y="14840"/>
                    <a:pt x="17826" y="14830"/>
                  </a:cubicBezTo>
                  <a:cubicBezTo>
                    <a:pt x="17957" y="14821"/>
                    <a:pt x="18248" y="14811"/>
                    <a:pt x="18355" y="14758"/>
                  </a:cubicBezTo>
                  <a:cubicBezTo>
                    <a:pt x="18450" y="14712"/>
                    <a:pt x="18452" y="14490"/>
                    <a:pt x="18568" y="14495"/>
                  </a:cubicBezTo>
                  <a:cubicBezTo>
                    <a:pt x="18823" y="14503"/>
                    <a:pt x="18827" y="14948"/>
                    <a:pt x="18928" y="15096"/>
                  </a:cubicBezTo>
                  <a:cubicBezTo>
                    <a:pt x="19037" y="15248"/>
                    <a:pt x="19307" y="15540"/>
                    <a:pt x="19403" y="15696"/>
                  </a:cubicBezTo>
                  <a:cubicBezTo>
                    <a:pt x="19553" y="15936"/>
                    <a:pt x="19731" y="16446"/>
                    <a:pt x="19866" y="16689"/>
                  </a:cubicBezTo>
                  <a:cubicBezTo>
                    <a:pt x="19945" y="16831"/>
                    <a:pt x="20145" y="17105"/>
                    <a:pt x="20230" y="17247"/>
                  </a:cubicBezTo>
                  <a:cubicBezTo>
                    <a:pt x="20417" y="17559"/>
                    <a:pt x="20745" y="18191"/>
                    <a:pt x="20937" y="18499"/>
                  </a:cubicBezTo>
                  <a:cubicBezTo>
                    <a:pt x="21074" y="18713"/>
                    <a:pt x="21439" y="19119"/>
                    <a:pt x="21529" y="19341"/>
                  </a:cubicBezTo>
                  <a:cubicBezTo>
                    <a:pt x="21557" y="19428"/>
                    <a:pt x="21578" y="19538"/>
                    <a:pt x="21593" y="19663"/>
                  </a:cubicBezTo>
                  <a:lnTo>
                    <a:pt x="9500" y="21588"/>
                  </a:lnTo>
                  <a:lnTo>
                    <a:pt x="533" y="4285"/>
                  </a:lnTo>
                  <a:cubicBezTo>
                    <a:pt x="533" y="4285"/>
                    <a:pt x="70" y="3425"/>
                    <a:pt x="17" y="3123"/>
                  </a:cubicBezTo>
                  <a:cubicBezTo>
                    <a:pt x="-7" y="2992"/>
                    <a:pt x="-5" y="2777"/>
                    <a:pt x="21" y="258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1" name="Shape 4690"/>
            <p:cNvSpPr/>
            <p:nvPr/>
          </p:nvSpPr>
          <p:spPr>
            <a:xfrm>
              <a:off x="9296741" y="2554302"/>
              <a:ext cx="44002" cy="50475"/>
            </a:xfrm>
            <a:custGeom>
              <a:avLst/>
              <a:gdLst/>
              <a:ahLst/>
              <a:cxnLst>
                <a:cxn ang="0">
                  <a:pos x="wd2" y="hd2"/>
                </a:cxn>
                <a:cxn ang="5400000">
                  <a:pos x="wd2" y="hd2"/>
                </a:cxn>
                <a:cxn ang="10800000">
                  <a:pos x="wd2" y="hd2"/>
                </a:cxn>
                <a:cxn ang="16200000">
                  <a:pos x="wd2" y="hd2"/>
                </a:cxn>
              </a:cxnLst>
              <a:rect l="0" t="0" r="r" b="b"/>
              <a:pathLst>
                <a:path w="21600" h="21600" extrusionOk="0">
                  <a:moveTo>
                    <a:pt x="21600" y="8723"/>
                  </a:moveTo>
                  <a:lnTo>
                    <a:pt x="12731" y="21600"/>
                  </a:lnTo>
                  <a:cubicBezTo>
                    <a:pt x="12731" y="21494"/>
                    <a:pt x="12731" y="21408"/>
                    <a:pt x="12720" y="21321"/>
                  </a:cubicBezTo>
                  <a:cubicBezTo>
                    <a:pt x="12653" y="20600"/>
                    <a:pt x="12499" y="19157"/>
                    <a:pt x="12289" y="18465"/>
                  </a:cubicBezTo>
                  <a:cubicBezTo>
                    <a:pt x="11925" y="17292"/>
                    <a:pt x="10954" y="14935"/>
                    <a:pt x="10061" y="14022"/>
                  </a:cubicBezTo>
                  <a:cubicBezTo>
                    <a:pt x="9476" y="13416"/>
                    <a:pt x="7855" y="12666"/>
                    <a:pt x="7038" y="12310"/>
                  </a:cubicBezTo>
                  <a:cubicBezTo>
                    <a:pt x="5913" y="11781"/>
                    <a:pt x="3354" y="11223"/>
                    <a:pt x="2306" y="10588"/>
                  </a:cubicBezTo>
                  <a:cubicBezTo>
                    <a:pt x="1677" y="10233"/>
                    <a:pt x="717" y="9175"/>
                    <a:pt x="210" y="8694"/>
                  </a:cubicBezTo>
                  <a:cubicBezTo>
                    <a:pt x="132" y="8627"/>
                    <a:pt x="66" y="8559"/>
                    <a:pt x="0" y="8492"/>
                  </a:cubicBezTo>
                  <a:lnTo>
                    <a:pt x="6498" y="0"/>
                  </a:lnTo>
                  <a:cubicBezTo>
                    <a:pt x="6498" y="0"/>
                    <a:pt x="21600" y="8723"/>
                    <a:pt x="21600" y="872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2" name="Shape 4691"/>
            <p:cNvSpPr/>
            <p:nvPr/>
          </p:nvSpPr>
          <p:spPr>
            <a:xfrm>
              <a:off x="9296741" y="2554302"/>
              <a:ext cx="44002" cy="50475"/>
            </a:xfrm>
            <a:custGeom>
              <a:avLst/>
              <a:gdLst/>
              <a:ahLst/>
              <a:cxnLst>
                <a:cxn ang="0">
                  <a:pos x="wd2" y="hd2"/>
                </a:cxn>
                <a:cxn ang="5400000">
                  <a:pos x="wd2" y="hd2"/>
                </a:cxn>
                <a:cxn ang="10800000">
                  <a:pos x="wd2" y="hd2"/>
                </a:cxn>
                <a:cxn ang="16200000">
                  <a:pos x="wd2" y="hd2"/>
                </a:cxn>
              </a:cxnLst>
              <a:rect l="0" t="0" r="r" b="b"/>
              <a:pathLst>
                <a:path w="21600" h="21600" extrusionOk="0">
                  <a:moveTo>
                    <a:pt x="21600" y="8723"/>
                  </a:moveTo>
                  <a:lnTo>
                    <a:pt x="12731" y="21600"/>
                  </a:lnTo>
                  <a:cubicBezTo>
                    <a:pt x="12731" y="21494"/>
                    <a:pt x="12731" y="21408"/>
                    <a:pt x="12708" y="21321"/>
                  </a:cubicBezTo>
                  <a:cubicBezTo>
                    <a:pt x="12653" y="20600"/>
                    <a:pt x="12499" y="19157"/>
                    <a:pt x="12289" y="18465"/>
                  </a:cubicBezTo>
                  <a:cubicBezTo>
                    <a:pt x="11925" y="17292"/>
                    <a:pt x="10954" y="14935"/>
                    <a:pt x="10050" y="14022"/>
                  </a:cubicBezTo>
                  <a:cubicBezTo>
                    <a:pt x="9476" y="13416"/>
                    <a:pt x="7855" y="12666"/>
                    <a:pt x="7038" y="12310"/>
                  </a:cubicBezTo>
                  <a:cubicBezTo>
                    <a:pt x="5913" y="11781"/>
                    <a:pt x="3354" y="11223"/>
                    <a:pt x="2306" y="10588"/>
                  </a:cubicBezTo>
                  <a:cubicBezTo>
                    <a:pt x="1677" y="10233"/>
                    <a:pt x="717" y="9175"/>
                    <a:pt x="210" y="8694"/>
                  </a:cubicBezTo>
                  <a:cubicBezTo>
                    <a:pt x="132" y="8627"/>
                    <a:pt x="66" y="8559"/>
                    <a:pt x="0" y="8492"/>
                  </a:cubicBezTo>
                  <a:lnTo>
                    <a:pt x="6498" y="0"/>
                  </a:lnTo>
                  <a:cubicBezTo>
                    <a:pt x="6498" y="0"/>
                    <a:pt x="21600" y="8723"/>
                    <a:pt x="21600" y="872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3" name="Shape 4692"/>
            <p:cNvSpPr/>
            <p:nvPr/>
          </p:nvSpPr>
          <p:spPr>
            <a:xfrm>
              <a:off x="8238201" y="2301173"/>
              <a:ext cx="908516" cy="924079"/>
            </a:xfrm>
            <a:custGeom>
              <a:avLst/>
              <a:gdLst/>
              <a:ahLst/>
              <a:cxnLst>
                <a:cxn ang="0">
                  <a:pos x="wd2" y="hd2"/>
                </a:cxn>
                <a:cxn ang="5400000">
                  <a:pos x="wd2" y="hd2"/>
                </a:cxn>
                <a:cxn ang="10800000">
                  <a:pos x="wd2" y="hd2"/>
                </a:cxn>
                <a:cxn ang="16200000">
                  <a:pos x="wd2" y="hd2"/>
                </a:cxn>
              </a:cxnLst>
              <a:rect l="0" t="0" r="r" b="b"/>
              <a:pathLst>
                <a:path w="21597" h="21593" extrusionOk="0">
                  <a:moveTo>
                    <a:pt x="3868" y="19872"/>
                  </a:moveTo>
                  <a:cubicBezTo>
                    <a:pt x="3851" y="19882"/>
                    <a:pt x="3835" y="19890"/>
                    <a:pt x="3823" y="19894"/>
                  </a:cubicBezTo>
                  <a:cubicBezTo>
                    <a:pt x="3768" y="19912"/>
                    <a:pt x="3654" y="19954"/>
                    <a:pt x="3598" y="19944"/>
                  </a:cubicBezTo>
                  <a:cubicBezTo>
                    <a:pt x="3550" y="19935"/>
                    <a:pt x="3482" y="19848"/>
                    <a:pt x="3434" y="19838"/>
                  </a:cubicBezTo>
                  <a:cubicBezTo>
                    <a:pt x="3396" y="19830"/>
                    <a:pt x="3321" y="19860"/>
                    <a:pt x="3282" y="19860"/>
                  </a:cubicBezTo>
                  <a:cubicBezTo>
                    <a:pt x="3248" y="19861"/>
                    <a:pt x="3168" y="19870"/>
                    <a:pt x="3147" y="19844"/>
                  </a:cubicBezTo>
                  <a:cubicBezTo>
                    <a:pt x="3120" y="19812"/>
                    <a:pt x="3179" y="19714"/>
                    <a:pt x="3159" y="19678"/>
                  </a:cubicBezTo>
                  <a:cubicBezTo>
                    <a:pt x="3137" y="19640"/>
                    <a:pt x="3037" y="19625"/>
                    <a:pt x="3006" y="19595"/>
                  </a:cubicBezTo>
                  <a:cubicBezTo>
                    <a:pt x="2957" y="19548"/>
                    <a:pt x="2939" y="19371"/>
                    <a:pt x="2872" y="19363"/>
                  </a:cubicBezTo>
                  <a:cubicBezTo>
                    <a:pt x="2822" y="19356"/>
                    <a:pt x="2780" y="19502"/>
                    <a:pt x="2730" y="19501"/>
                  </a:cubicBezTo>
                  <a:cubicBezTo>
                    <a:pt x="2690" y="19500"/>
                    <a:pt x="2661" y="19399"/>
                    <a:pt x="2624" y="19385"/>
                  </a:cubicBezTo>
                  <a:cubicBezTo>
                    <a:pt x="2563" y="19360"/>
                    <a:pt x="2421" y="19423"/>
                    <a:pt x="2359" y="19401"/>
                  </a:cubicBezTo>
                  <a:cubicBezTo>
                    <a:pt x="2328" y="19391"/>
                    <a:pt x="2282" y="19339"/>
                    <a:pt x="2263" y="19313"/>
                  </a:cubicBezTo>
                  <a:cubicBezTo>
                    <a:pt x="2236" y="19273"/>
                    <a:pt x="2219" y="19174"/>
                    <a:pt x="2190" y="19135"/>
                  </a:cubicBezTo>
                  <a:cubicBezTo>
                    <a:pt x="2160" y="19096"/>
                    <a:pt x="2054" y="19058"/>
                    <a:pt x="2033" y="19014"/>
                  </a:cubicBezTo>
                  <a:cubicBezTo>
                    <a:pt x="2011" y="18972"/>
                    <a:pt x="2046" y="18870"/>
                    <a:pt x="2033" y="18825"/>
                  </a:cubicBezTo>
                  <a:cubicBezTo>
                    <a:pt x="2023" y="18795"/>
                    <a:pt x="1985" y="18740"/>
                    <a:pt x="1959" y="18721"/>
                  </a:cubicBezTo>
                  <a:cubicBezTo>
                    <a:pt x="1918" y="18688"/>
                    <a:pt x="1811" y="18664"/>
                    <a:pt x="1762" y="18643"/>
                  </a:cubicBezTo>
                  <a:cubicBezTo>
                    <a:pt x="1717" y="18624"/>
                    <a:pt x="1592" y="18566"/>
                    <a:pt x="1592" y="18549"/>
                  </a:cubicBezTo>
                  <a:cubicBezTo>
                    <a:pt x="1592" y="18532"/>
                    <a:pt x="1544" y="18416"/>
                    <a:pt x="1526" y="18372"/>
                  </a:cubicBezTo>
                  <a:cubicBezTo>
                    <a:pt x="1501" y="18311"/>
                    <a:pt x="1471" y="18175"/>
                    <a:pt x="1424" y="18128"/>
                  </a:cubicBezTo>
                  <a:cubicBezTo>
                    <a:pt x="1379" y="18082"/>
                    <a:pt x="1249" y="18045"/>
                    <a:pt x="1188" y="18023"/>
                  </a:cubicBezTo>
                  <a:cubicBezTo>
                    <a:pt x="1148" y="18009"/>
                    <a:pt x="1041" y="18017"/>
                    <a:pt x="1025" y="17978"/>
                  </a:cubicBezTo>
                  <a:cubicBezTo>
                    <a:pt x="1010" y="17945"/>
                    <a:pt x="1090" y="17887"/>
                    <a:pt x="1098" y="17852"/>
                  </a:cubicBezTo>
                  <a:cubicBezTo>
                    <a:pt x="1110" y="17785"/>
                    <a:pt x="1102" y="17637"/>
                    <a:pt x="1059" y="17586"/>
                  </a:cubicBezTo>
                  <a:cubicBezTo>
                    <a:pt x="1020" y="17542"/>
                    <a:pt x="879" y="17551"/>
                    <a:pt x="833" y="17514"/>
                  </a:cubicBezTo>
                  <a:cubicBezTo>
                    <a:pt x="797" y="17483"/>
                    <a:pt x="768" y="17388"/>
                    <a:pt x="743" y="17347"/>
                  </a:cubicBezTo>
                  <a:cubicBezTo>
                    <a:pt x="706" y="17289"/>
                    <a:pt x="638" y="17165"/>
                    <a:pt x="586" y="17121"/>
                  </a:cubicBezTo>
                  <a:cubicBezTo>
                    <a:pt x="553" y="17094"/>
                    <a:pt x="466" y="17075"/>
                    <a:pt x="433" y="17049"/>
                  </a:cubicBezTo>
                  <a:cubicBezTo>
                    <a:pt x="412" y="17031"/>
                    <a:pt x="389" y="16977"/>
                    <a:pt x="365" y="16961"/>
                  </a:cubicBezTo>
                  <a:cubicBezTo>
                    <a:pt x="333" y="16937"/>
                    <a:pt x="247" y="16927"/>
                    <a:pt x="214" y="16905"/>
                  </a:cubicBezTo>
                  <a:cubicBezTo>
                    <a:pt x="178" y="16882"/>
                    <a:pt x="112" y="16822"/>
                    <a:pt x="95" y="16783"/>
                  </a:cubicBezTo>
                  <a:cubicBezTo>
                    <a:pt x="84" y="16757"/>
                    <a:pt x="78" y="16694"/>
                    <a:pt x="90" y="16667"/>
                  </a:cubicBezTo>
                  <a:cubicBezTo>
                    <a:pt x="100" y="16643"/>
                    <a:pt x="153" y="16617"/>
                    <a:pt x="169" y="16596"/>
                  </a:cubicBezTo>
                  <a:cubicBezTo>
                    <a:pt x="188" y="16568"/>
                    <a:pt x="218" y="16506"/>
                    <a:pt x="219" y="16473"/>
                  </a:cubicBezTo>
                  <a:cubicBezTo>
                    <a:pt x="221" y="16422"/>
                    <a:pt x="149" y="16331"/>
                    <a:pt x="152" y="16280"/>
                  </a:cubicBezTo>
                  <a:cubicBezTo>
                    <a:pt x="153" y="16246"/>
                    <a:pt x="190" y="16186"/>
                    <a:pt x="208" y="16158"/>
                  </a:cubicBezTo>
                  <a:cubicBezTo>
                    <a:pt x="229" y="16123"/>
                    <a:pt x="298" y="16070"/>
                    <a:pt x="309" y="16030"/>
                  </a:cubicBezTo>
                  <a:cubicBezTo>
                    <a:pt x="321" y="15992"/>
                    <a:pt x="303" y="15909"/>
                    <a:pt x="292" y="15870"/>
                  </a:cubicBezTo>
                  <a:cubicBezTo>
                    <a:pt x="274" y="15803"/>
                    <a:pt x="215" y="15673"/>
                    <a:pt x="174" y="15615"/>
                  </a:cubicBezTo>
                  <a:cubicBezTo>
                    <a:pt x="152" y="15584"/>
                    <a:pt x="82" y="15543"/>
                    <a:pt x="62" y="15510"/>
                  </a:cubicBezTo>
                  <a:cubicBezTo>
                    <a:pt x="34" y="15467"/>
                    <a:pt x="3" y="15367"/>
                    <a:pt x="0" y="15317"/>
                  </a:cubicBezTo>
                  <a:cubicBezTo>
                    <a:pt x="-3" y="15279"/>
                    <a:pt x="8" y="15211"/>
                    <a:pt x="21" y="15145"/>
                  </a:cubicBezTo>
                  <a:cubicBezTo>
                    <a:pt x="59" y="15167"/>
                    <a:pt x="140" y="15178"/>
                    <a:pt x="180" y="15172"/>
                  </a:cubicBezTo>
                  <a:cubicBezTo>
                    <a:pt x="226" y="15167"/>
                    <a:pt x="308" y="15118"/>
                    <a:pt x="349" y="15096"/>
                  </a:cubicBezTo>
                  <a:cubicBezTo>
                    <a:pt x="401" y="15066"/>
                    <a:pt x="490" y="14984"/>
                    <a:pt x="546" y="14962"/>
                  </a:cubicBezTo>
                  <a:cubicBezTo>
                    <a:pt x="594" y="14944"/>
                    <a:pt x="703" y="14953"/>
                    <a:pt x="748" y="14929"/>
                  </a:cubicBezTo>
                  <a:cubicBezTo>
                    <a:pt x="780" y="14913"/>
                    <a:pt x="817" y="14844"/>
                    <a:pt x="850" y="14830"/>
                  </a:cubicBezTo>
                  <a:cubicBezTo>
                    <a:pt x="903" y="14805"/>
                    <a:pt x="1033" y="14832"/>
                    <a:pt x="1087" y="14807"/>
                  </a:cubicBezTo>
                  <a:cubicBezTo>
                    <a:pt x="1133" y="14787"/>
                    <a:pt x="1208" y="14712"/>
                    <a:pt x="1233" y="14669"/>
                  </a:cubicBezTo>
                  <a:cubicBezTo>
                    <a:pt x="1260" y="14619"/>
                    <a:pt x="1272" y="14504"/>
                    <a:pt x="1278" y="14448"/>
                  </a:cubicBezTo>
                  <a:cubicBezTo>
                    <a:pt x="1283" y="14397"/>
                    <a:pt x="1287" y="14293"/>
                    <a:pt x="1278" y="14243"/>
                  </a:cubicBezTo>
                  <a:cubicBezTo>
                    <a:pt x="1267" y="14175"/>
                    <a:pt x="1190" y="14051"/>
                    <a:pt x="1188" y="13983"/>
                  </a:cubicBezTo>
                  <a:cubicBezTo>
                    <a:pt x="1186" y="13929"/>
                    <a:pt x="1210" y="13820"/>
                    <a:pt x="1244" y="13778"/>
                  </a:cubicBezTo>
                  <a:cubicBezTo>
                    <a:pt x="1269" y="13748"/>
                    <a:pt x="1346" y="13713"/>
                    <a:pt x="1385" y="13706"/>
                  </a:cubicBezTo>
                  <a:cubicBezTo>
                    <a:pt x="1440" y="13695"/>
                    <a:pt x="1555" y="13742"/>
                    <a:pt x="1610" y="13728"/>
                  </a:cubicBezTo>
                  <a:cubicBezTo>
                    <a:pt x="1640" y="13721"/>
                    <a:pt x="1696" y="13687"/>
                    <a:pt x="1711" y="13662"/>
                  </a:cubicBezTo>
                  <a:cubicBezTo>
                    <a:pt x="1744" y="13609"/>
                    <a:pt x="1759" y="13472"/>
                    <a:pt x="1740" y="13413"/>
                  </a:cubicBezTo>
                  <a:cubicBezTo>
                    <a:pt x="1727" y="13372"/>
                    <a:pt x="1643" y="13325"/>
                    <a:pt x="1627" y="13285"/>
                  </a:cubicBezTo>
                  <a:cubicBezTo>
                    <a:pt x="1608" y="13237"/>
                    <a:pt x="1629" y="13132"/>
                    <a:pt x="1621" y="13080"/>
                  </a:cubicBezTo>
                  <a:cubicBezTo>
                    <a:pt x="1612" y="13022"/>
                    <a:pt x="1580" y="12907"/>
                    <a:pt x="1554" y="12854"/>
                  </a:cubicBezTo>
                  <a:cubicBezTo>
                    <a:pt x="1535" y="12817"/>
                    <a:pt x="1487" y="12750"/>
                    <a:pt x="1458" y="12721"/>
                  </a:cubicBezTo>
                  <a:cubicBezTo>
                    <a:pt x="1430" y="12694"/>
                    <a:pt x="1348" y="12667"/>
                    <a:pt x="1329" y="12632"/>
                  </a:cubicBezTo>
                  <a:cubicBezTo>
                    <a:pt x="1313" y="12603"/>
                    <a:pt x="1320" y="12529"/>
                    <a:pt x="1334" y="12500"/>
                  </a:cubicBezTo>
                  <a:cubicBezTo>
                    <a:pt x="1361" y="12442"/>
                    <a:pt x="1478" y="12375"/>
                    <a:pt x="1520" y="12328"/>
                  </a:cubicBezTo>
                  <a:cubicBezTo>
                    <a:pt x="1551" y="12292"/>
                    <a:pt x="1620" y="12219"/>
                    <a:pt x="1627" y="12173"/>
                  </a:cubicBezTo>
                  <a:cubicBezTo>
                    <a:pt x="1634" y="12123"/>
                    <a:pt x="1566" y="12034"/>
                    <a:pt x="1559" y="11984"/>
                  </a:cubicBezTo>
                  <a:cubicBezTo>
                    <a:pt x="1553" y="11944"/>
                    <a:pt x="1560" y="11859"/>
                    <a:pt x="1571" y="11819"/>
                  </a:cubicBezTo>
                  <a:cubicBezTo>
                    <a:pt x="1580" y="11783"/>
                    <a:pt x="1620" y="11720"/>
                    <a:pt x="1632" y="11686"/>
                  </a:cubicBezTo>
                  <a:cubicBezTo>
                    <a:pt x="1654" y="11629"/>
                    <a:pt x="1690" y="11513"/>
                    <a:pt x="1700" y="11454"/>
                  </a:cubicBezTo>
                  <a:cubicBezTo>
                    <a:pt x="1706" y="11417"/>
                    <a:pt x="1687" y="11337"/>
                    <a:pt x="1706" y="11304"/>
                  </a:cubicBezTo>
                  <a:cubicBezTo>
                    <a:pt x="1724" y="11272"/>
                    <a:pt x="1808" y="11251"/>
                    <a:pt x="1830" y="11221"/>
                  </a:cubicBezTo>
                  <a:cubicBezTo>
                    <a:pt x="1855" y="11186"/>
                    <a:pt x="1850" y="11091"/>
                    <a:pt x="1875" y="11055"/>
                  </a:cubicBezTo>
                  <a:cubicBezTo>
                    <a:pt x="1892" y="11029"/>
                    <a:pt x="1945" y="10987"/>
                    <a:pt x="1976" y="10977"/>
                  </a:cubicBezTo>
                  <a:cubicBezTo>
                    <a:pt x="2012" y="10967"/>
                    <a:pt x="2100" y="10962"/>
                    <a:pt x="2128" y="10988"/>
                  </a:cubicBezTo>
                  <a:cubicBezTo>
                    <a:pt x="2149" y="11009"/>
                    <a:pt x="2121" y="11082"/>
                    <a:pt x="2139" y="11105"/>
                  </a:cubicBezTo>
                  <a:cubicBezTo>
                    <a:pt x="2157" y="11128"/>
                    <a:pt x="2222" y="11144"/>
                    <a:pt x="2252" y="11144"/>
                  </a:cubicBezTo>
                  <a:cubicBezTo>
                    <a:pt x="2285" y="11143"/>
                    <a:pt x="2342" y="11089"/>
                    <a:pt x="2376" y="11094"/>
                  </a:cubicBezTo>
                  <a:cubicBezTo>
                    <a:pt x="2430" y="11102"/>
                    <a:pt x="2518" y="11181"/>
                    <a:pt x="2544" y="11226"/>
                  </a:cubicBezTo>
                  <a:cubicBezTo>
                    <a:pt x="2561" y="11254"/>
                    <a:pt x="2553" y="11323"/>
                    <a:pt x="2566" y="11353"/>
                  </a:cubicBezTo>
                  <a:cubicBezTo>
                    <a:pt x="2576" y="11377"/>
                    <a:pt x="2626" y="11412"/>
                    <a:pt x="2632" y="11439"/>
                  </a:cubicBezTo>
                  <a:cubicBezTo>
                    <a:pt x="2639" y="11470"/>
                    <a:pt x="2611" y="11534"/>
                    <a:pt x="2609" y="11566"/>
                  </a:cubicBezTo>
                  <a:cubicBezTo>
                    <a:pt x="2607" y="11620"/>
                    <a:pt x="2592" y="11746"/>
                    <a:pt x="2635" y="11781"/>
                  </a:cubicBezTo>
                  <a:cubicBezTo>
                    <a:pt x="2659" y="11802"/>
                    <a:pt x="2735" y="11790"/>
                    <a:pt x="2764" y="11775"/>
                  </a:cubicBezTo>
                  <a:cubicBezTo>
                    <a:pt x="2809" y="11755"/>
                    <a:pt x="2876" y="11674"/>
                    <a:pt x="2897" y="11629"/>
                  </a:cubicBezTo>
                  <a:cubicBezTo>
                    <a:pt x="2919" y="11578"/>
                    <a:pt x="2903" y="11460"/>
                    <a:pt x="2923" y="11408"/>
                  </a:cubicBezTo>
                  <a:cubicBezTo>
                    <a:pt x="2938" y="11371"/>
                    <a:pt x="2977" y="11289"/>
                    <a:pt x="3017" y="11280"/>
                  </a:cubicBezTo>
                  <a:cubicBezTo>
                    <a:pt x="3060" y="11271"/>
                    <a:pt x="3128" y="11356"/>
                    <a:pt x="3171" y="11365"/>
                  </a:cubicBezTo>
                  <a:cubicBezTo>
                    <a:pt x="3208" y="11372"/>
                    <a:pt x="3297" y="11377"/>
                    <a:pt x="3325" y="11350"/>
                  </a:cubicBezTo>
                  <a:cubicBezTo>
                    <a:pt x="3351" y="11324"/>
                    <a:pt x="3356" y="11236"/>
                    <a:pt x="3340" y="11201"/>
                  </a:cubicBezTo>
                  <a:cubicBezTo>
                    <a:pt x="3322" y="11159"/>
                    <a:pt x="3213" y="11130"/>
                    <a:pt x="3188" y="11090"/>
                  </a:cubicBezTo>
                  <a:cubicBezTo>
                    <a:pt x="3159" y="11039"/>
                    <a:pt x="3180" y="10912"/>
                    <a:pt x="3159" y="10857"/>
                  </a:cubicBezTo>
                  <a:cubicBezTo>
                    <a:pt x="3146" y="10824"/>
                    <a:pt x="3104" y="10763"/>
                    <a:pt x="3077" y="10739"/>
                  </a:cubicBezTo>
                  <a:cubicBezTo>
                    <a:pt x="3048" y="10714"/>
                    <a:pt x="2963" y="10697"/>
                    <a:pt x="2939" y="10668"/>
                  </a:cubicBezTo>
                  <a:cubicBezTo>
                    <a:pt x="2915" y="10640"/>
                    <a:pt x="2887" y="10564"/>
                    <a:pt x="2897" y="10529"/>
                  </a:cubicBezTo>
                  <a:cubicBezTo>
                    <a:pt x="2906" y="10496"/>
                    <a:pt x="2966" y="10449"/>
                    <a:pt x="2998" y="10435"/>
                  </a:cubicBezTo>
                  <a:cubicBezTo>
                    <a:pt x="3028" y="10422"/>
                    <a:pt x="3105" y="10442"/>
                    <a:pt x="3134" y="10424"/>
                  </a:cubicBezTo>
                  <a:cubicBezTo>
                    <a:pt x="3163" y="10406"/>
                    <a:pt x="3192" y="10335"/>
                    <a:pt x="3203" y="10303"/>
                  </a:cubicBezTo>
                  <a:cubicBezTo>
                    <a:pt x="3221" y="10248"/>
                    <a:pt x="3245" y="10129"/>
                    <a:pt x="3226" y="10075"/>
                  </a:cubicBezTo>
                  <a:cubicBezTo>
                    <a:pt x="3210" y="10031"/>
                    <a:pt x="3107" y="9984"/>
                    <a:pt x="3091" y="9940"/>
                  </a:cubicBezTo>
                  <a:cubicBezTo>
                    <a:pt x="3071" y="9889"/>
                    <a:pt x="3081" y="9769"/>
                    <a:pt x="3108" y="9721"/>
                  </a:cubicBezTo>
                  <a:cubicBezTo>
                    <a:pt x="3131" y="9679"/>
                    <a:pt x="3241" y="9649"/>
                    <a:pt x="3265" y="9608"/>
                  </a:cubicBezTo>
                  <a:cubicBezTo>
                    <a:pt x="3279" y="9584"/>
                    <a:pt x="3277" y="9527"/>
                    <a:pt x="3276" y="9500"/>
                  </a:cubicBezTo>
                  <a:cubicBezTo>
                    <a:pt x="3275" y="9455"/>
                    <a:pt x="3233" y="9367"/>
                    <a:pt x="3243" y="9322"/>
                  </a:cubicBezTo>
                  <a:cubicBezTo>
                    <a:pt x="3251" y="9283"/>
                    <a:pt x="3299" y="9208"/>
                    <a:pt x="3336" y="9190"/>
                  </a:cubicBezTo>
                  <a:cubicBezTo>
                    <a:pt x="3382" y="9167"/>
                    <a:pt x="3493" y="9208"/>
                    <a:pt x="3544" y="9201"/>
                  </a:cubicBezTo>
                  <a:cubicBezTo>
                    <a:pt x="3587" y="9195"/>
                    <a:pt x="3675" y="9172"/>
                    <a:pt x="3710" y="9146"/>
                  </a:cubicBezTo>
                  <a:cubicBezTo>
                    <a:pt x="3738" y="9124"/>
                    <a:pt x="3781" y="9061"/>
                    <a:pt x="3789" y="9027"/>
                  </a:cubicBezTo>
                  <a:cubicBezTo>
                    <a:pt x="3804" y="8967"/>
                    <a:pt x="3755" y="8841"/>
                    <a:pt x="3767" y="8780"/>
                  </a:cubicBezTo>
                  <a:cubicBezTo>
                    <a:pt x="3776" y="8728"/>
                    <a:pt x="3829" y="8630"/>
                    <a:pt x="3859" y="8586"/>
                  </a:cubicBezTo>
                  <a:cubicBezTo>
                    <a:pt x="3878" y="8560"/>
                    <a:pt x="3927" y="8517"/>
                    <a:pt x="3949" y="8493"/>
                  </a:cubicBezTo>
                  <a:cubicBezTo>
                    <a:pt x="3987" y="8451"/>
                    <a:pt x="4070" y="8373"/>
                    <a:pt x="4096" y="8324"/>
                  </a:cubicBezTo>
                  <a:cubicBezTo>
                    <a:pt x="4114" y="8288"/>
                    <a:pt x="4106" y="8191"/>
                    <a:pt x="4138" y="8166"/>
                  </a:cubicBezTo>
                  <a:cubicBezTo>
                    <a:pt x="4168" y="8142"/>
                    <a:pt x="4257" y="8154"/>
                    <a:pt x="4295" y="8163"/>
                  </a:cubicBezTo>
                  <a:cubicBezTo>
                    <a:pt x="4330" y="8172"/>
                    <a:pt x="4397" y="8202"/>
                    <a:pt x="4416" y="8229"/>
                  </a:cubicBezTo>
                  <a:cubicBezTo>
                    <a:pt x="4448" y="8272"/>
                    <a:pt x="4429" y="8393"/>
                    <a:pt x="4459" y="8438"/>
                  </a:cubicBezTo>
                  <a:cubicBezTo>
                    <a:pt x="4486" y="8476"/>
                    <a:pt x="4571" y="8540"/>
                    <a:pt x="4619" y="8542"/>
                  </a:cubicBezTo>
                  <a:cubicBezTo>
                    <a:pt x="4666" y="8545"/>
                    <a:pt x="4750" y="8488"/>
                    <a:pt x="4782" y="8456"/>
                  </a:cubicBezTo>
                  <a:cubicBezTo>
                    <a:pt x="4823" y="8416"/>
                    <a:pt x="4854" y="8301"/>
                    <a:pt x="4890" y="8257"/>
                  </a:cubicBezTo>
                  <a:cubicBezTo>
                    <a:pt x="4927" y="8211"/>
                    <a:pt x="5015" y="8127"/>
                    <a:pt x="5070" y="8105"/>
                  </a:cubicBezTo>
                  <a:cubicBezTo>
                    <a:pt x="5118" y="8086"/>
                    <a:pt x="5235" y="8123"/>
                    <a:pt x="5278" y="8094"/>
                  </a:cubicBezTo>
                  <a:cubicBezTo>
                    <a:pt x="5311" y="8072"/>
                    <a:pt x="5328" y="7985"/>
                    <a:pt x="5343" y="7947"/>
                  </a:cubicBezTo>
                  <a:cubicBezTo>
                    <a:pt x="5363" y="7899"/>
                    <a:pt x="5380" y="7788"/>
                    <a:pt x="5419" y="7751"/>
                  </a:cubicBezTo>
                  <a:cubicBezTo>
                    <a:pt x="5447" y="7724"/>
                    <a:pt x="5534" y="7723"/>
                    <a:pt x="5565" y="7701"/>
                  </a:cubicBezTo>
                  <a:cubicBezTo>
                    <a:pt x="5611" y="7669"/>
                    <a:pt x="5677" y="7576"/>
                    <a:pt x="5704" y="7526"/>
                  </a:cubicBezTo>
                  <a:cubicBezTo>
                    <a:pt x="5739" y="7460"/>
                    <a:pt x="5765" y="7307"/>
                    <a:pt x="5796" y="7239"/>
                  </a:cubicBezTo>
                  <a:cubicBezTo>
                    <a:pt x="5824" y="7179"/>
                    <a:pt x="5900" y="7072"/>
                    <a:pt x="5937" y="7018"/>
                  </a:cubicBezTo>
                  <a:cubicBezTo>
                    <a:pt x="5993" y="6935"/>
                    <a:pt x="6112" y="6773"/>
                    <a:pt x="6174" y="6694"/>
                  </a:cubicBezTo>
                  <a:cubicBezTo>
                    <a:pt x="6217" y="6637"/>
                    <a:pt x="6295" y="6513"/>
                    <a:pt x="6353" y="6472"/>
                  </a:cubicBezTo>
                  <a:cubicBezTo>
                    <a:pt x="6395" y="6445"/>
                    <a:pt x="6507" y="6445"/>
                    <a:pt x="6542" y="6411"/>
                  </a:cubicBezTo>
                  <a:cubicBezTo>
                    <a:pt x="6571" y="6383"/>
                    <a:pt x="6597" y="6300"/>
                    <a:pt x="6598" y="6260"/>
                  </a:cubicBezTo>
                  <a:cubicBezTo>
                    <a:pt x="6601" y="6204"/>
                    <a:pt x="6524" y="6096"/>
                    <a:pt x="6542" y="6043"/>
                  </a:cubicBezTo>
                  <a:cubicBezTo>
                    <a:pt x="6556" y="6003"/>
                    <a:pt x="6666" y="5979"/>
                    <a:pt x="6680" y="5938"/>
                  </a:cubicBezTo>
                  <a:cubicBezTo>
                    <a:pt x="6698" y="5885"/>
                    <a:pt x="6654" y="5768"/>
                    <a:pt x="6621" y="5723"/>
                  </a:cubicBezTo>
                  <a:cubicBezTo>
                    <a:pt x="6593" y="5684"/>
                    <a:pt x="6483" y="5659"/>
                    <a:pt x="6461" y="5617"/>
                  </a:cubicBezTo>
                  <a:cubicBezTo>
                    <a:pt x="6441" y="5581"/>
                    <a:pt x="6448" y="5490"/>
                    <a:pt x="6463" y="5451"/>
                  </a:cubicBezTo>
                  <a:cubicBezTo>
                    <a:pt x="6486" y="5394"/>
                    <a:pt x="6620" y="5332"/>
                    <a:pt x="6632" y="5271"/>
                  </a:cubicBezTo>
                  <a:cubicBezTo>
                    <a:pt x="6645" y="5203"/>
                    <a:pt x="6521" y="5080"/>
                    <a:pt x="6531" y="5011"/>
                  </a:cubicBezTo>
                  <a:cubicBezTo>
                    <a:pt x="6536" y="4976"/>
                    <a:pt x="6606" y="4929"/>
                    <a:pt x="6618" y="4895"/>
                  </a:cubicBezTo>
                  <a:cubicBezTo>
                    <a:pt x="6631" y="4859"/>
                    <a:pt x="6640" y="4778"/>
                    <a:pt x="6624" y="4743"/>
                  </a:cubicBezTo>
                  <a:cubicBezTo>
                    <a:pt x="6609" y="4710"/>
                    <a:pt x="6523" y="4686"/>
                    <a:pt x="6511" y="4652"/>
                  </a:cubicBezTo>
                  <a:cubicBezTo>
                    <a:pt x="6503" y="4625"/>
                    <a:pt x="6517" y="4560"/>
                    <a:pt x="6540" y="4544"/>
                  </a:cubicBezTo>
                  <a:cubicBezTo>
                    <a:pt x="6577" y="4515"/>
                    <a:pt x="6690" y="4571"/>
                    <a:pt x="6731" y="4546"/>
                  </a:cubicBezTo>
                  <a:cubicBezTo>
                    <a:pt x="6752" y="4534"/>
                    <a:pt x="6774" y="4483"/>
                    <a:pt x="6776" y="4458"/>
                  </a:cubicBezTo>
                  <a:cubicBezTo>
                    <a:pt x="6779" y="4396"/>
                    <a:pt x="6688" y="4290"/>
                    <a:pt x="6685" y="4228"/>
                  </a:cubicBezTo>
                  <a:cubicBezTo>
                    <a:pt x="6684" y="4182"/>
                    <a:pt x="6739" y="4099"/>
                    <a:pt x="6742" y="4054"/>
                  </a:cubicBezTo>
                  <a:cubicBezTo>
                    <a:pt x="6745" y="4004"/>
                    <a:pt x="6717" y="3906"/>
                    <a:pt x="6705" y="3857"/>
                  </a:cubicBezTo>
                  <a:cubicBezTo>
                    <a:pt x="6685" y="3770"/>
                    <a:pt x="6580" y="3598"/>
                    <a:pt x="6610" y="3514"/>
                  </a:cubicBezTo>
                  <a:cubicBezTo>
                    <a:pt x="6625" y="3474"/>
                    <a:pt x="6736" y="3455"/>
                    <a:pt x="6751" y="3414"/>
                  </a:cubicBezTo>
                  <a:cubicBezTo>
                    <a:pt x="6768" y="3364"/>
                    <a:pt x="6700" y="3260"/>
                    <a:pt x="6694" y="3207"/>
                  </a:cubicBezTo>
                  <a:cubicBezTo>
                    <a:pt x="6688" y="3153"/>
                    <a:pt x="6694" y="3043"/>
                    <a:pt x="6708" y="2991"/>
                  </a:cubicBezTo>
                  <a:cubicBezTo>
                    <a:pt x="6723" y="2938"/>
                    <a:pt x="6798" y="2849"/>
                    <a:pt x="6809" y="2796"/>
                  </a:cubicBezTo>
                  <a:cubicBezTo>
                    <a:pt x="6821" y="2746"/>
                    <a:pt x="6794" y="2640"/>
                    <a:pt x="6801" y="2589"/>
                  </a:cubicBezTo>
                  <a:cubicBezTo>
                    <a:pt x="6807" y="2544"/>
                    <a:pt x="6831" y="2456"/>
                    <a:pt x="6856" y="2418"/>
                  </a:cubicBezTo>
                  <a:cubicBezTo>
                    <a:pt x="6870" y="2398"/>
                    <a:pt x="6922" y="2378"/>
                    <a:pt x="6932" y="2356"/>
                  </a:cubicBezTo>
                  <a:cubicBezTo>
                    <a:pt x="6952" y="2315"/>
                    <a:pt x="6927" y="2219"/>
                    <a:pt x="6932" y="2174"/>
                  </a:cubicBezTo>
                  <a:cubicBezTo>
                    <a:pt x="6936" y="2131"/>
                    <a:pt x="6973" y="2049"/>
                    <a:pt x="6966" y="2007"/>
                  </a:cubicBezTo>
                  <a:cubicBezTo>
                    <a:pt x="6959" y="1968"/>
                    <a:pt x="6893" y="1909"/>
                    <a:pt x="6882" y="1871"/>
                  </a:cubicBezTo>
                  <a:cubicBezTo>
                    <a:pt x="6869" y="1829"/>
                    <a:pt x="6893" y="1737"/>
                    <a:pt x="6877" y="1696"/>
                  </a:cubicBezTo>
                  <a:cubicBezTo>
                    <a:pt x="6862" y="1655"/>
                    <a:pt x="6774" y="1605"/>
                    <a:pt x="6763" y="1563"/>
                  </a:cubicBezTo>
                  <a:cubicBezTo>
                    <a:pt x="6747" y="1503"/>
                    <a:pt x="6806" y="1380"/>
                    <a:pt x="6809" y="1318"/>
                  </a:cubicBezTo>
                  <a:cubicBezTo>
                    <a:pt x="6815" y="1232"/>
                    <a:pt x="6831" y="1047"/>
                    <a:pt x="6784" y="974"/>
                  </a:cubicBezTo>
                  <a:cubicBezTo>
                    <a:pt x="6763" y="941"/>
                    <a:pt x="6675" y="924"/>
                    <a:pt x="6649" y="895"/>
                  </a:cubicBezTo>
                  <a:cubicBezTo>
                    <a:pt x="6611" y="852"/>
                    <a:pt x="6594" y="731"/>
                    <a:pt x="6556" y="687"/>
                  </a:cubicBezTo>
                  <a:cubicBezTo>
                    <a:pt x="6533" y="660"/>
                    <a:pt x="6461" y="632"/>
                    <a:pt x="6434" y="608"/>
                  </a:cubicBezTo>
                  <a:cubicBezTo>
                    <a:pt x="6408" y="586"/>
                    <a:pt x="6358" y="536"/>
                    <a:pt x="6345" y="504"/>
                  </a:cubicBezTo>
                  <a:cubicBezTo>
                    <a:pt x="6333" y="475"/>
                    <a:pt x="6323" y="409"/>
                    <a:pt x="6337" y="380"/>
                  </a:cubicBezTo>
                  <a:cubicBezTo>
                    <a:pt x="6350" y="351"/>
                    <a:pt x="6423" y="332"/>
                    <a:pt x="6442" y="305"/>
                  </a:cubicBezTo>
                  <a:cubicBezTo>
                    <a:pt x="6463" y="277"/>
                    <a:pt x="6459" y="197"/>
                    <a:pt x="6485" y="172"/>
                  </a:cubicBezTo>
                  <a:cubicBezTo>
                    <a:pt x="6514" y="145"/>
                    <a:pt x="6600" y="136"/>
                    <a:pt x="6641" y="131"/>
                  </a:cubicBezTo>
                  <a:cubicBezTo>
                    <a:pt x="6667" y="127"/>
                    <a:pt x="6725" y="146"/>
                    <a:pt x="6746" y="131"/>
                  </a:cubicBezTo>
                  <a:cubicBezTo>
                    <a:pt x="6765" y="119"/>
                    <a:pt x="6760" y="63"/>
                    <a:pt x="6776" y="48"/>
                  </a:cubicBezTo>
                  <a:cubicBezTo>
                    <a:pt x="6796" y="29"/>
                    <a:pt x="6854" y="22"/>
                    <a:pt x="6882" y="15"/>
                  </a:cubicBezTo>
                  <a:cubicBezTo>
                    <a:pt x="6898" y="11"/>
                    <a:pt x="6925" y="5"/>
                    <a:pt x="6954" y="0"/>
                  </a:cubicBezTo>
                  <a:lnTo>
                    <a:pt x="8102" y="5440"/>
                  </a:lnTo>
                  <a:lnTo>
                    <a:pt x="12899" y="4475"/>
                  </a:lnTo>
                  <a:lnTo>
                    <a:pt x="12909" y="4472"/>
                  </a:lnTo>
                  <a:lnTo>
                    <a:pt x="13561" y="7526"/>
                  </a:lnTo>
                  <a:cubicBezTo>
                    <a:pt x="13561" y="7526"/>
                    <a:pt x="13654" y="7481"/>
                    <a:pt x="13682" y="7460"/>
                  </a:cubicBezTo>
                  <a:cubicBezTo>
                    <a:pt x="13706" y="7442"/>
                    <a:pt x="13749" y="7397"/>
                    <a:pt x="13766" y="7372"/>
                  </a:cubicBezTo>
                  <a:cubicBezTo>
                    <a:pt x="13783" y="7347"/>
                    <a:pt x="13800" y="7286"/>
                    <a:pt x="13817" y="7261"/>
                  </a:cubicBezTo>
                  <a:cubicBezTo>
                    <a:pt x="13832" y="7237"/>
                    <a:pt x="13875" y="7197"/>
                    <a:pt x="13890" y="7173"/>
                  </a:cubicBezTo>
                  <a:cubicBezTo>
                    <a:pt x="13911" y="7138"/>
                    <a:pt x="13920" y="7048"/>
                    <a:pt x="13952" y="7023"/>
                  </a:cubicBezTo>
                  <a:cubicBezTo>
                    <a:pt x="13971" y="7007"/>
                    <a:pt x="14031" y="7019"/>
                    <a:pt x="14051" y="7004"/>
                  </a:cubicBezTo>
                  <a:cubicBezTo>
                    <a:pt x="14080" y="6981"/>
                    <a:pt x="14099" y="6902"/>
                    <a:pt x="14121" y="6871"/>
                  </a:cubicBezTo>
                  <a:cubicBezTo>
                    <a:pt x="14142" y="6840"/>
                    <a:pt x="14187" y="6776"/>
                    <a:pt x="14219" y="6757"/>
                  </a:cubicBezTo>
                  <a:cubicBezTo>
                    <a:pt x="14244" y="6743"/>
                    <a:pt x="14310" y="6752"/>
                    <a:pt x="14332" y="6733"/>
                  </a:cubicBezTo>
                  <a:cubicBezTo>
                    <a:pt x="14363" y="6705"/>
                    <a:pt x="14374" y="6617"/>
                    <a:pt x="14385" y="6578"/>
                  </a:cubicBezTo>
                  <a:cubicBezTo>
                    <a:pt x="14396" y="6543"/>
                    <a:pt x="14406" y="6472"/>
                    <a:pt x="14419" y="6439"/>
                  </a:cubicBezTo>
                  <a:cubicBezTo>
                    <a:pt x="14430" y="6411"/>
                    <a:pt x="14475" y="6340"/>
                    <a:pt x="14484" y="6337"/>
                  </a:cubicBezTo>
                  <a:cubicBezTo>
                    <a:pt x="14492" y="6335"/>
                    <a:pt x="14572" y="6295"/>
                    <a:pt x="14594" y="6270"/>
                  </a:cubicBezTo>
                  <a:cubicBezTo>
                    <a:pt x="14612" y="6249"/>
                    <a:pt x="14624" y="6193"/>
                    <a:pt x="14639" y="6171"/>
                  </a:cubicBezTo>
                  <a:cubicBezTo>
                    <a:pt x="14657" y="6143"/>
                    <a:pt x="14707" y="6099"/>
                    <a:pt x="14729" y="6074"/>
                  </a:cubicBezTo>
                  <a:cubicBezTo>
                    <a:pt x="14749" y="6051"/>
                    <a:pt x="14782" y="6000"/>
                    <a:pt x="14805" y="5979"/>
                  </a:cubicBezTo>
                  <a:cubicBezTo>
                    <a:pt x="14823" y="5965"/>
                    <a:pt x="14869" y="5946"/>
                    <a:pt x="14886" y="5930"/>
                  </a:cubicBezTo>
                  <a:cubicBezTo>
                    <a:pt x="14906" y="5912"/>
                    <a:pt x="14941" y="5871"/>
                    <a:pt x="14951" y="5847"/>
                  </a:cubicBezTo>
                  <a:cubicBezTo>
                    <a:pt x="14966" y="5812"/>
                    <a:pt x="14961" y="5734"/>
                    <a:pt x="14971" y="5698"/>
                  </a:cubicBezTo>
                  <a:cubicBezTo>
                    <a:pt x="14983" y="5653"/>
                    <a:pt x="15011" y="5564"/>
                    <a:pt x="15041" y="5529"/>
                  </a:cubicBezTo>
                  <a:cubicBezTo>
                    <a:pt x="15061" y="5506"/>
                    <a:pt x="15116" y="5473"/>
                    <a:pt x="15145" y="5465"/>
                  </a:cubicBezTo>
                  <a:cubicBezTo>
                    <a:pt x="15179" y="5456"/>
                    <a:pt x="15249" y="5464"/>
                    <a:pt x="15283" y="5468"/>
                  </a:cubicBezTo>
                  <a:cubicBezTo>
                    <a:pt x="15313" y="5471"/>
                    <a:pt x="15371" y="5482"/>
                    <a:pt x="15399" y="5493"/>
                  </a:cubicBezTo>
                  <a:cubicBezTo>
                    <a:pt x="15433" y="5506"/>
                    <a:pt x="15490" y="5552"/>
                    <a:pt x="15523" y="5568"/>
                  </a:cubicBezTo>
                  <a:cubicBezTo>
                    <a:pt x="15550" y="5580"/>
                    <a:pt x="15611" y="5619"/>
                    <a:pt x="15638" y="5606"/>
                  </a:cubicBezTo>
                  <a:cubicBezTo>
                    <a:pt x="15667" y="5593"/>
                    <a:pt x="15678" y="5519"/>
                    <a:pt x="15683" y="5488"/>
                  </a:cubicBezTo>
                  <a:cubicBezTo>
                    <a:pt x="15690" y="5448"/>
                    <a:pt x="15664" y="5366"/>
                    <a:pt x="15680" y="5330"/>
                  </a:cubicBezTo>
                  <a:cubicBezTo>
                    <a:pt x="15690" y="5306"/>
                    <a:pt x="15734" y="5273"/>
                    <a:pt x="15756" y="5260"/>
                  </a:cubicBezTo>
                  <a:cubicBezTo>
                    <a:pt x="15778" y="5248"/>
                    <a:pt x="15837" y="5249"/>
                    <a:pt x="15852" y="5230"/>
                  </a:cubicBezTo>
                  <a:cubicBezTo>
                    <a:pt x="15869" y="5208"/>
                    <a:pt x="15853" y="5146"/>
                    <a:pt x="15861" y="5119"/>
                  </a:cubicBezTo>
                  <a:cubicBezTo>
                    <a:pt x="15869" y="5087"/>
                    <a:pt x="15895" y="5022"/>
                    <a:pt x="15920" y="5000"/>
                  </a:cubicBezTo>
                  <a:cubicBezTo>
                    <a:pt x="15933" y="4989"/>
                    <a:pt x="15978" y="4993"/>
                    <a:pt x="15987" y="4978"/>
                  </a:cubicBezTo>
                  <a:cubicBezTo>
                    <a:pt x="16006" y="4949"/>
                    <a:pt x="15965" y="4876"/>
                    <a:pt x="15973" y="4842"/>
                  </a:cubicBezTo>
                  <a:cubicBezTo>
                    <a:pt x="15981" y="4806"/>
                    <a:pt x="16026" y="4739"/>
                    <a:pt x="16054" y="4715"/>
                  </a:cubicBezTo>
                  <a:cubicBezTo>
                    <a:pt x="16072" y="4699"/>
                    <a:pt x="16135" y="4702"/>
                    <a:pt x="16142" y="4679"/>
                  </a:cubicBezTo>
                  <a:cubicBezTo>
                    <a:pt x="16149" y="4658"/>
                    <a:pt x="16097" y="4629"/>
                    <a:pt x="16094" y="4607"/>
                  </a:cubicBezTo>
                  <a:cubicBezTo>
                    <a:pt x="16090" y="4584"/>
                    <a:pt x="16105" y="4535"/>
                    <a:pt x="16120" y="4516"/>
                  </a:cubicBezTo>
                  <a:cubicBezTo>
                    <a:pt x="16133" y="4498"/>
                    <a:pt x="16182" y="4484"/>
                    <a:pt x="16196" y="4466"/>
                  </a:cubicBezTo>
                  <a:cubicBezTo>
                    <a:pt x="16208" y="4450"/>
                    <a:pt x="16227" y="4407"/>
                    <a:pt x="16218" y="4388"/>
                  </a:cubicBezTo>
                  <a:cubicBezTo>
                    <a:pt x="16208" y="4367"/>
                    <a:pt x="16139" y="4372"/>
                    <a:pt x="16131" y="4349"/>
                  </a:cubicBezTo>
                  <a:cubicBezTo>
                    <a:pt x="16122" y="4327"/>
                    <a:pt x="16159" y="4282"/>
                    <a:pt x="16173" y="4261"/>
                  </a:cubicBezTo>
                  <a:cubicBezTo>
                    <a:pt x="16186" y="4242"/>
                    <a:pt x="16211" y="4200"/>
                    <a:pt x="16232" y="4192"/>
                  </a:cubicBezTo>
                  <a:cubicBezTo>
                    <a:pt x="16254" y="4185"/>
                    <a:pt x="16304" y="4195"/>
                    <a:pt x="16322" y="4209"/>
                  </a:cubicBezTo>
                  <a:cubicBezTo>
                    <a:pt x="16339" y="4221"/>
                    <a:pt x="16342" y="4269"/>
                    <a:pt x="16359" y="4280"/>
                  </a:cubicBezTo>
                  <a:cubicBezTo>
                    <a:pt x="16384" y="4297"/>
                    <a:pt x="16459" y="4267"/>
                    <a:pt x="16479" y="4289"/>
                  </a:cubicBezTo>
                  <a:cubicBezTo>
                    <a:pt x="16491" y="4301"/>
                    <a:pt x="16485" y="4341"/>
                    <a:pt x="16477" y="4355"/>
                  </a:cubicBezTo>
                  <a:cubicBezTo>
                    <a:pt x="16465" y="4376"/>
                    <a:pt x="16412" y="4388"/>
                    <a:pt x="16395" y="4405"/>
                  </a:cubicBezTo>
                  <a:cubicBezTo>
                    <a:pt x="16381" y="4420"/>
                    <a:pt x="16357" y="4457"/>
                    <a:pt x="16356" y="4477"/>
                  </a:cubicBezTo>
                  <a:cubicBezTo>
                    <a:pt x="16355" y="4504"/>
                    <a:pt x="16381" y="4556"/>
                    <a:pt x="16401" y="4574"/>
                  </a:cubicBezTo>
                  <a:cubicBezTo>
                    <a:pt x="16438" y="4605"/>
                    <a:pt x="16542" y="4614"/>
                    <a:pt x="16590" y="4627"/>
                  </a:cubicBezTo>
                  <a:cubicBezTo>
                    <a:pt x="16621" y="4635"/>
                    <a:pt x="16684" y="4647"/>
                    <a:pt x="16713" y="4659"/>
                  </a:cubicBezTo>
                  <a:cubicBezTo>
                    <a:pt x="16742" y="4671"/>
                    <a:pt x="16790" y="4714"/>
                    <a:pt x="16821" y="4721"/>
                  </a:cubicBezTo>
                  <a:cubicBezTo>
                    <a:pt x="16865" y="4730"/>
                    <a:pt x="16958" y="4720"/>
                    <a:pt x="17001" y="4704"/>
                  </a:cubicBezTo>
                  <a:cubicBezTo>
                    <a:pt x="17025" y="4694"/>
                    <a:pt x="17060" y="4648"/>
                    <a:pt x="17085" y="4640"/>
                  </a:cubicBezTo>
                  <a:cubicBezTo>
                    <a:pt x="17126" y="4627"/>
                    <a:pt x="17217" y="4625"/>
                    <a:pt x="17257" y="4640"/>
                  </a:cubicBezTo>
                  <a:cubicBezTo>
                    <a:pt x="17282" y="4651"/>
                    <a:pt x="17311" y="4705"/>
                    <a:pt x="17335" y="4715"/>
                  </a:cubicBezTo>
                  <a:cubicBezTo>
                    <a:pt x="17362" y="4726"/>
                    <a:pt x="17423" y="4729"/>
                    <a:pt x="17451" y="4721"/>
                  </a:cubicBezTo>
                  <a:cubicBezTo>
                    <a:pt x="17488" y="4710"/>
                    <a:pt x="17537" y="4639"/>
                    <a:pt x="17576" y="4632"/>
                  </a:cubicBezTo>
                  <a:cubicBezTo>
                    <a:pt x="17614" y="4626"/>
                    <a:pt x="17687" y="4682"/>
                    <a:pt x="17724" y="4674"/>
                  </a:cubicBezTo>
                  <a:cubicBezTo>
                    <a:pt x="17768" y="4664"/>
                    <a:pt x="17823" y="4584"/>
                    <a:pt x="17856" y="4555"/>
                  </a:cubicBezTo>
                  <a:cubicBezTo>
                    <a:pt x="17875" y="4539"/>
                    <a:pt x="17917" y="4511"/>
                    <a:pt x="17930" y="4491"/>
                  </a:cubicBezTo>
                  <a:cubicBezTo>
                    <a:pt x="17944" y="4468"/>
                    <a:pt x="17961" y="4415"/>
                    <a:pt x="17958" y="4388"/>
                  </a:cubicBezTo>
                  <a:cubicBezTo>
                    <a:pt x="17955" y="4369"/>
                    <a:pt x="17932" y="4333"/>
                    <a:pt x="17916" y="4322"/>
                  </a:cubicBezTo>
                  <a:cubicBezTo>
                    <a:pt x="17893" y="4306"/>
                    <a:pt x="17826" y="4317"/>
                    <a:pt x="17806" y="4297"/>
                  </a:cubicBezTo>
                  <a:cubicBezTo>
                    <a:pt x="17796" y="4289"/>
                    <a:pt x="17788" y="4260"/>
                    <a:pt x="17792" y="4248"/>
                  </a:cubicBezTo>
                  <a:cubicBezTo>
                    <a:pt x="17798" y="4226"/>
                    <a:pt x="17836" y="4197"/>
                    <a:pt x="17856" y="4189"/>
                  </a:cubicBezTo>
                  <a:cubicBezTo>
                    <a:pt x="17882" y="4179"/>
                    <a:pt x="17937" y="4190"/>
                    <a:pt x="17964" y="4186"/>
                  </a:cubicBezTo>
                  <a:cubicBezTo>
                    <a:pt x="17978" y="4185"/>
                    <a:pt x="18015" y="4186"/>
                    <a:pt x="18022" y="4173"/>
                  </a:cubicBezTo>
                  <a:cubicBezTo>
                    <a:pt x="18033" y="4155"/>
                    <a:pt x="18014" y="4109"/>
                    <a:pt x="18001" y="4095"/>
                  </a:cubicBezTo>
                  <a:cubicBezTo>
                    <a:pt x="17980" y="4075"/>
                    <a:pt x="17915" y="4077"/>
                    <a:pt x="17890" y="4062"/>
                  </a:cubicBezTo>
                  <a:cubicBezTo>
                    <a:pt x="17873" y="4052"/>
                    <a:pt x="17836" y="4026"/>
                    <a:pt x="17834" y="4007"/>
                  </a:cubicBezTo>
                  <a:cubicBezTo>
                    <a:pt x="17833" y="3990"/>
                    <a:pt x="17859" y="3962"/>
                    <a:pt x="17873" y="3954"/>
                  </a:cubicBezTo>
                  <a:cubicBezTo>
                    <a:pt x="17903" y="3938"/>
                    <a:pt x="17975" y="3952"/>
                    <a:pt x="18009" y="3948"/>
                  </a:cubicBezTo>
                  <a:cubicBezTo>
                    <a:pt x="18035" y="3946"/>
                    <a:pt x="18094" y="3946"/>
                    <a:pt x="18115" y="3930"/>
                  </a:cubicBezTo>
                  <a:cubicBezTo>
                    <a:pt x="18132" y="3916"/>
                    <a:pt x="18135" y="3870"/>
                    <a:pt x="18147" y="3852"/>
                  </a:cubicBezTo>
                  <a:cubicBezTo>
                    <a:pt x="18163" y="3825"/>
                    <a:pt x="18198" y="3773"/>
                    <a:pt x="18225" y="3760"/>
                  </a:cubicBezTo>
                  <a:cubicBezTo>
                    <a:pt x="18272" y="3738"/>
                    <a:pt x="18382" y="3744"/>
                    <a:pt x="18433" y="3752"/>
                  </a:cubicBezTo>
                  <a:cubicBezTo>
                    <a:pt x="18471" y="3758"/>
                    <a:pt x="18539" y="3809"/>
                    <a:pt x="18577" y="3803"/>
                  </a:cubicBezTo>
                  <a:cubicBezTo>
                    <a:pt x="18603" y="3798"/>
                    <a:pt x="18645" y="3756"/>
                    <a:pt x="18659" y="3735"/>
                  </a:cubicBezTo>
                  <a:cubicBezTo>
                    <a:pt x="18682" y="3699"/>
                    <a:pt x="18694" y="3614"/>
                    <a:pt x="18705" y="3574"/>
                  </a:cubicBezTo>
                  <a:cubicBezTo>
                    <a:pt x="18716" y="3538"/>
                    <a:pt x="18728" y="3463"/>
                    <a:pt x="18748" y="3431"/>
                  </a:cubicBezTo>
                  <a:cubicBezTo>
                    <a:pt x="18761" y="3407"/>
                    <a:pt x="18807" y="3370"/>
                    <a:pt x="18826" y="3350"/>
                  </a:cubicBezTo>
                  <a:cubicBezTo>
                    <a:pt x="18845" y="3329"/>
                    <a:pt x="18875" y="3276"/>
                    <a:pt x="18902" y="3265"/>
                  </a:cubicBezTo>
                  <a:cubicBezTo>
                    <a:pt x="18964" y="3237"/>
                    <a:pt x="19107" y="3257"/>
                    <a:pt x="19174" y="3265"/>
                  </a:cubicBezTo>
                  <a:cubicBezTo>
                    <a:pt x="19212" y="3270"/>
                    <a:pt x="19285" y="3292"/>
                    <a:pt x="19321" y="3302"/>
                  </a:cubicBezTo>
                  <a:cubicBezTo>
                    <a:pt x="19360" y="3313"/>
                    <a:pt x="19440" y="3332"/>
                    <a:pt x="19474" y="3352"/>
                  </a:cubicBezTo>
                  <a:cubicBezTo>
                    <a:pt x="19509" y="3373"/>
                    <a:pt x="19564" y="3435"/>
                    <a:pt x="19592" y="3465"/>
                  </a:cubicBezTo>
                  <a:cubicBezTo>
                    <a:pt x="19620" y="3495"/>
                    <a:pt x="19663" y="3573"/>
                    <a:pt x="19700" y="3595"/>
                  </a:cubicBezTo>
                  <a:cubicBezTo>
                    <a:pt x="19743" y="3621"/>
                    <a:pt x="19849" y="3645"/>
                    <a:pt x="19898" y="3635"/>
                  </a:cubicBezTo>
                  <a:cubicBezTo>
                    <a:pt x="19920" y="3630"/>
                    <a:pt x="19950" y="3588"/>
                    <a:pt x="19972" y="3582"/>
                  </a:cubicBezTo>
                  <a:cubicBezTo>
                    <a:pt x="20002" y="3576"/>
                    <a:pt x="20066" y="3609"/>
                    <a:pt x="20096" y="3601"/>
                  </a:cubicBezTo>
                  <a:cubicBezTo>
                    <a:pt x="20125" y="3594"/>
                    <a:pt x="20162" y="3539"/>
                    <a:pt x="20190" y="3529"/>
                  </a:cubicBezTo>
                  <a:cubicBezTo>
                    <a:pt x="20222" y="3516"/>
                    <a:pt x="20296" y="3535"/>
                    <a:pt x="20327" y="3521"/>
                  </a:cubicBezTo>
                  <a:cubicBezTo>
                    <a:pt x="20355" y="3507"/>
                    <a:pt x="20380" y="3440"/>
                    <a:pt x="20409" y="3429"/>
                  </a:cubicBezTo>
                  <a:cubicBezTo>
                    <a:pt x="20458" y="3411"/>
                    <a:pt x="20572" y="3423"/>
                    <a:pt x="20615" y="3452"/>
                  </a:cubicBezTo>
                  <a:cubicBezTo>
                    <a:pt x="20639" y="3469"/>
                    <a:pt x="20667" y="3530"/>
                    <a:pt x="20671" y="3560"/>
                  </a:cubicBezTo>
                  <a:cubicBezTo>
                    <a:pt x="20675" y="3596"/>
                    <a:pt x="20659" y="3672"/>
                    <a:pt x="20635" y="3699"/>
                  </a:cubicBezTo>
                  <a:cubicBezTo>
                    <a:pt x="20616" y="3720"/>
                    <a:pt x="20548" y="3719"/>
                    <a:pt x="20527" y="3738"/>
                  </a:cubicBezTo>
                  <a:cubicBezTo>
                    <a:pt x="20508" y="3757"/>
                    <a:pt x="20479" y="3811"/>
                    <a:pt x="20483" y="3838"/>
                  </a:cubicBezTo>
                  <a:cubicBezTo>
                    <a:pt x="20487" y="3868"/>
                    <a:pt x="20532" y="3920"/>
                    <a:pt x="20561" y="3934"/>
                  </a:cubicBezTo>
                  <a:cubicBezTo>
                    <a:pt x="20603" y="3952"/>
                    <a:pt x="20718" y="3891"/>
                    <a:pt x="20745" y="3927"/>
                  </a:cubicBezTo>
                  <a:cubicBezTo>
                    <a:pt x="20763" y="3951"/>
                    <a:pt x="20694" y="4014"/>
                    <a:pt x="20706" y="4041"/>
                  </a:cubicBezTo>
                  <a:cubicBezTo>
                    <a:pt x="20722" y="4071"/>
                    <a:pt x="20801" y="4089"/>
                    <a:pt x="20836" y="4089"/>
                  </a:cubicBezTo>
                  <a:cubicBezTo>
                    <a:pt x="20877" y="4089"/>
                    <a:pt x="20952" y="4018"/>
                    <a:pt x="20992" y="4031"/>
                  </a:cubicBezTo>
                  <a:cubicBezTo>
                    <a:pt x="21010" y="4037"/>
                    <a:pt x="21032" y="4077"/>
                    <a:pt x="21034" y="4095"/>
                  </a:cubicBezTo>
                  <a:cubicBezTo>
                    <a:pt x="21037" y="4122"/>
                    <a:pt x="20991" y="4168"/>
                    <a:pt x="20994" y="4195"/>
                  </a:cubicBezTo>
                  <a:cubicBezTo>
                    <a:pt x="20997" y="4218"/>
                    <a:pt x="21045" y="4247"/>
                    <a:pt x="21049" y="4269"/>
                  </a:cubicBezTo>
                  <a:cubicBezTo>
                    <a:pt x="21053" y="4294"/>
                    <a:pt x="21013" y="4339"/>
                    <a:pt x="21020" y="4363"/>
                  </a:cubicBezTo>
                  <a:cubicBezTo>
                    <a:pt x="21026" y="4388"/>
                    <a:pt x="21075" y="4422"/>
                    <a:pt x="21100" y="4434"/>
                  </a:cubicBezTo>
                  <a:cubicBezTo>
                    <a:pt x="21136" y="4450"/>
                    <a:pt x="21222" y="4437"/>
                    <a:pt x="21258" y="4456"/>
                  </a:cubicBezTo>
                  <a:cubicBezTo>
                    <a:pt x="21292" y="4475"/>
                    <a:pt x="21355" y="4564"/>
                    <a:pt x="21359" y="4572"/>
                  </a:cubicBezTo>
                  <a:cubicBezTo>
                    <a:pt x="21363" y="4582"/>
                    <a:pt x="21328" y="4676"/>
                    <a:pt x="21328" y="4712"/>
                  </a:cubicBezTo>
                  <a:cubicBezTo>
                    <a:pt x="21328" y="4736"/>
                    <a:pt x="21354" y="4781"/>
                    <a:pt x="21355" y="4805"/>
                  </a:cubicBezTo>
                  <a:cubicBezTo>
                    <a:pt x="21356" y="4829"/>
                    <a:pt x="21327" y="4876"/>
                    <a:pt x="21331" y="4901"/>
                  </a:cubicBezTo>
                  <a:cubicBezTo>
                    <a:pt x="21336" y="4919"/>
                    <a:pt x="21364" y="4949"/>
                    <a:pt x="21381" y="4958"/>
                  </a:cubicBezTo>
                  <a:cubicBezTo>
                    <a:pt x="21406" y="4973"/>
                    <a:pt x="21468" y="4969"/>
                    <a:pt x="21496" y="4975"/>
                  </a:cubicBezTo>
                  <a:cubicBezTo>
                    <a:pt x="21518" y="4980"/>
                    <a:pt x="21561" y="4993"/>
                    <a:pt x="21597" y="5005"/>
                  </a:cubicBezTo>
                  <a:cubicBezTo>
                    <a:pt x="21569" y="5020"/>
                    <a:pt x="21535" y="5037"/>
                    <a:pt x="21519" y="5052"/>
                  </a:cubicBezTo>
                  <a:cubicBezTo>
                    <a:pt x="21493" y="5076"/>
                    <a:pt x="21453" y="5132"/>
                    <a:pt x="21440" y="5164"/>
                  </a:cubicBezTo>
                  <a:cubicBezTo>
                    <a:pt x="21424" y="5205"/>
                    <a:pt x="21420" y="5296"/>
                    <a:pt x="21418" y="5340"/>
                  </a:cubicBezTo>
                  <a:cubicBezTo>
                    <a:pt x="21416" y="5388"/>
                    <a:pt x="21433" y="5482"/>
                    <a:pt x="21423" y="5529"/>
                  </a:cubicBezTo>
                  <a:cubicBezTo>
                    <a:pt x="21416" y="5564"/>
                    <a:pt x="21370" y="5624"/>
                    <a:pt x="21362" y="5659"/>
                  </a:cubicBezTo>
                  <a:cubicBezTo>
                    <a:pt x="21345" y="5722"/>
                    <a:pt x="21347" y="5854"/>
                    <a:pt x="21345" y="5919"/>
                  </a:cubicBezTo>
                  <a:cubicBezTo>
                    <a:pt x="21343" y="5961"/>
                    <a:pt x="21349" y="6046"/>
                    <a:pt x="21345" y="6088"/>
                  </a:cubicBezTo>
                  <a:cubicBezTo>
                    <a:pt x="21341" y="6121"/>
                    <a:pt x="21316" y="6220"/>
                    <a:pt x="21316" y="6220"/>
                  </a:cubicBezTo>
                  <a:lnTo>
                    <a:pt x="18465" y="4842"/>
                  </a:lnTo>
                  <a:cubicBezTo>
                    <a:pt x="18465" y="4842"/>
                    <a:pt x="18497" y="4989"/>
                    <a:pt x="18490" y="5037"/>
                  </a:cubicBezTo>
                  <a:cubicBezTo>
                    <a:pt x="18486" y="5064"/>
                    <a:pt x="18440" y="5111"/>
                    <a:pt x="18447" y="5137"/>
                  </a:cubicBezTo>
                  <a:cubicBezTo>
                    <a:pt x="18456" y="5167"/>
                    <a:pt x="18532" y="5186"/>
                    <a:pt x="18549" y="5212"/>
                  </a:cubicBezTo>
                  <a:cubicBezTo>
                    <a:pt x="18568" y="5241"/>
                    <a:pt x="18584" y="5311"/>
                    <a:pt x="18579" y="5345"/>
                  </a:cubicBezTo>
                  <a:cubicBezTo>
                    <a:pt x="18575" y="5365"/>
                    <a:pt x="18533" y="5391"/>
                    <a:pt x="18537" y="5411"/>
                  </a:cubicBezTo>
                  <a:cubicBezTo>
                    <a:pt x="18540" y="5431"/>
                    <a:pt x="18590" y="5443"/>
                    <a:pt x="18600" y="5461"/>
                  </a:cubicBezTo>
                  <a:cubicBezTo>
                    <a:pt x="18626" y="5511"/>
                    <a:pt x="18625" y="5629"/>
                    <a:pt x="18617" y="5685"/>
                  </a:cubicBezTo>
                  <a:cubicBezTo>
                    <a:pt x="18611" y="5725"/>
                    <a:pt x="18580" y="5801"/>
                    <a:pt x="18557" y="5834"/>
                  </a:cubicBezTo>
                  <a:cubicBezTo>
                    <a:pt x="18536" y="5865"/>
                    <a:pt x="18467" y="5904"/>
                    <a:pt x="18443" y="5934"/>
                  </a:cubicBezTo>
                  <a:cubicBezTo>
                    <a:pt x="18423" y="5959"/>
                    <a:pt x="18376" y="6016"/>
                    <a:pt x="18385" y="6046"/>
                  </a:cubicBezTo>
                  <a:cubicBezTo>
                    <a:pt x="18396" y="6092"/>
                    <a:pt x="18522" y="6108"/>
                    <a:pt x="18545" y="6150"/>
                  </a:cubicBezTo>
                  <a:cubicBezTo>
                    <a:pt x="18561" y="6178"/>
                    <a:pt x="18563" y="6249"/>
                    <a:pt x="18549" y="6279"/>
                  </a:cubicBezTo>
                  <a:cubicBezTo>
                    <a:pt x="18528" y="6324"/>
                    <a:pt x="18410" y="6356"/>
                    <a:pt x="18392" y="6403"/>
                  </a:cubicBezTo>
                  <a:cubicBezTo>
                    <a:pt x="18379" y="6439"/>
                    <a:pt x="18400" y="6522"/>
                    <a:pt x="18422" y="6552"/>
                  </a:cubicBezTo>
                  <a:cubicBezTo>
                    <a:pt x="18445" y="6583"/>
                    <a:pt x="18538" y="6595"/>
                    <a:pt x="18557" y="6627"/>
                  </a:cubicBezTo>
                  <a:cubicBezTo>
                    <a:pt x="18576" y="6656"/>
                    <a:pt x="18571" y="6731"/>
                    <a:pt x="18562" y="6764"/>
                  </a:cubicBezTo>
                  <a:cubicBezTo>
                    <a:pt x="18551" y="6800"/>
                    <a:pt x="18493" y="6856"/>
                    <a:pt x="18477" y="6889"/>
                  </a:cubicBezTo>
                  <a:cubicBezTo>
                    <a:pt x="18463" y="6918"/>
                    <a:pt x="18461" y="6989"/>
                    <a:pt x="18439" y="7013"/>
                  </a:cubicBezTo>
                  <a:cubicBezTo>
                    <a:pt x="18418" y="7037"/>
                    <a:pt x="18349" y="7047"/>
                    <a:pt x="18326" y="7067"/>
                  </a:cubicBezTo>
                  <a:cubicBezTo>
                    <a:pt x="18287" y="7099"/>
                    <a:pt x="18232" y="7185"/>
                    <a:pt x="18211" y="7229"/>
                  </a:cubicBezTo>
                  <a:cubicBezTo>
                    <a:pt x="18195" y="7263"/>
                    <a:pt x="18190" y="7343"/>
                    <a:pt x="18169" y="7374"/>
                  </a:cubicBezTo>
                  <a:cubicBezTo>
                    <a:pt x="18152" y="7398"/>
                    <a:pt x="18093" y="7422"/>
                    <a:pt x="18076" y="7445"/>
                  </a:cubicBezTo>
                  <a:cubicBezTo>
                    <a:pt x="18050" y="7480"/>
                    <a:pt x="18003" y="7568"/>
                    <a:pt x="18021" y="7607"/>
                  </a:cubicBezTo>
                  <a:cubicBezTo>
                    <a:pt x="18032" y="7631"/>
                    <a:pt x="18107" y="7625"/>
                    <a:pt x="18118" y="7648"/>
                  </a:cubicBezTo>
                  <a:cubicBezTo>
                    <a:pt x="18140" y="7692"/>
                    <a:pt x="18087" y="7789"/>
                    <a:pt x="18072" y="7835"/>
                  </a:cubicBezTo>
                  <a:cubicBezTo>
                    <a:pt x="18058" y="7879"/>
                    <a:pt x="18047" y="7981"/>
                    <a:pt x="18009" y="8005"/>
                  </a:cubicBezTo>
                  <a:cubicBezTo>
                    <a:pt x="17987" y="8019"/>
                    <a:pt x="17929" y="7997"/>
                    <a:pt x="17903" y="8001"/>
                  </a:cubicBezTo>
                  <a:cubicBezTo>
                    <a:pt x="17868" y="8007"/>
                    <a:pt x="17796" y="8029"/>
                    <a:pt x="17772" y="8055"/>
                  </a:cubicBezTo>
                  <a:cubicBezTo>
                    <a:pt x="17742" y="8089"/>
                    <a:pt x="17737" y="8187"/>
                    <a:pt x="17722" y="8229"/>
                  </a:cubicBezTo>
                  <a:cubicBezTo>
                    <a:pt x="17709" y="8263"/>
                    <a:pt x="17679" y="8328"/>
                    <a:pt x="17662" y="8358"/>
                  </a:cubicBezTo>
                  <a:cubicBezTo>
                    <a:pt x="17641" y="8395"/>
                    <a:pt x="17608" y="8498"/>
                    <a:pt x="17565" y="8499"/>
                  </a:cubicBezTo>
                  <a:cubicBezTo>
                    <a:pt x="17539" y="8500"/>
                    <a:pt x="17516" y="8439"/>
                    <a:pt x="17502" y="8416"/>
                  </a:cubicBezTo>
                  <a:cubicBezTo>
                    <a:pt x="17488" y="8393"/>
                    <a:pt x="17483" y="8322"/>
                    <a:pt x="17455" y="8317"/>
                  </a:cubicBezTo>
                  <a:cubicBezTo>
                    <a:pt x="17421" y="8310"/>
                    <a:pt x="17373" y="8383"/>
                    <a:pt x="17354" y="8412"/>
                  </a:cubicBezTo>
                  <a:cubicBezTo>
                    <a:pt x="17329" y="8453"/>
                    <a:pt x="17324" y="8554"/>
                    <a:pt x="17299" y="8595"/>
                  </a:cubicBezTo>
                  <a:cubicBezTo>
                    <a:pt x="17284" y="8618"/>
                    <a:pt x="17219" y="8670"/>
                    <a:pt x="17219" y="8670"/>
                  </a:cubicBezTo>
                  <a:lnTo>
                    <a:pt x="17008" y="9549"/>
                  </a:lnTo>
                  <a:lnTo>
                    <a:pt x="16328" y="9129"/>
                  </a:lnTo>
                  <a:cubicBezTo>
                    <a:pt x="16328" y="9129"/>
                    <a:pt x="16243" y="9270"/>
                    <a:pt x="16227" y="9322"/>
                  </a:cubicBezTo>
                  <a:cubicBezTo>
                    <a:pt x="16212" y="9369"/>
                    <a:pt x="16232" y="9476"/>
                    <a:pt x="16204" y="9516"/>
                  </a:cubicBezTo>
                  <a:cubicBezTo>
                    <a:pt x="16190" y="9538"/>
                    <a:pt x="16128" y="9545"/>
                    <a:pt x="16114" y="9566"/>
                  </a:cubicBezTo>
                  <a:cubicBezTo>
                    <a:pt x="16086" y="9609"/>
                    <a:pt x="16111" y="9722"/>
                    <a:pt x="16097" y="9771"/>
                  </a:cubicBezTo>
                  <a:cubicBezTo>
                    <a:pt x="16088" y="9803"/>
                    <a:pt x="16044" y="9859"/>
                    <a:pt x="16035" y="9893"/>
                  </a:cubicBezTo>
                  <a:cubicBezTo>
                    <a:pt x="16024" y="9932"/>
                    <a:pt x="16012" y="10014"/>
                    <a:pt x="16024" y="10053"/>
                  </a:cubicBezTo>
                  <a:cubicBezTo>
                    <a:pt x="16037" y="10098"/>
                    <a:pt x="16125" y="10157"/>
                    <a:pt x="16136" y="10203"/>
                  </a:cubicBezTo>
                  <a:cubicBezTo>
                    <a:pt x="16146" y="10241"/>
                    <a:pt x="16141" y="10329"/>
                    <a:pt x="16114" y="10358"/>
                  </a:cubicBezTo>
                  <a:cubicBezTo>
                    <a:pt x="16092" y="10380"/>
                    <a:pt x="16016" y="10367"/>
                    <a:pt x="15990" y="10386"/>
                  </a:cubicBezTo>
                  <a:cubicBezTo>
                    <a:pt x="15963" y="10406"/>
                    <a:pt x="15937" y="10471"/>
                    <a:pt x="15923" y="10502"/>
                  </a:cubicBezTo>
                  <a:cubicBezTo>
                    <a:pt x="15899" y="10551"/>
                    <a:pt x="15857" y="10652"/>
                    <a:pt x="15849" y="10706"/>
                  </a:cubicBezTo>
                  <a:cubicBezTo>
                    <a:pt x="15844" y="10749"/>
                    <a:pt x="15861" y="10835"/>
                    <a:pt x="15861" y="10878"/>
                  </a:cubicBezTo>
                  <a:cubicBezTo>
                    <a:pt x="15861" y="10932"/>
                    <a:pt x="15866" y="11043"/>
                    <a:pt x="15849" y="11094"/>
                  </a:cubicBezTo>
                  <a:cubicBezTo>
                    <a:pt x="15838" y="11124"/>
                    <a:pt x="15786" y="11169"/>
                    <a:pt x="15776" y="11199"/>
                  </a:cubicBezTo>
                  <a:cubicBezTo>
                    <a:pt x="15767" y="11224"/>
                    <a:pt x="15770" y="11278"/>
                    <a:pt x="15770" y="11304"/>
                  </a:cubicBezTo>
                  <a:cubicBezTo>
                    <a:pt x="15769" y="11362"/>
                    <a:pt x="15798" y="11483"/>
                    <a:pt x="15776" y="11536"/>
                  </a:cubicBezTo>
                  <a:cubicBezTo>
                    <a:pt x="15762" y="11570"/>
                    <a:pt x="15695" y="11607"/>
                    <a:pt x="15675" y="11636"/>
                  </a:cubicBezTo>
                  <a:cubicBezTo>
                    <a:pt x="15658" y="11663"/>
                    <a:pt x="15643" y="11724"/>
                    <a:pt x="15629" y="11752"/>
                  </a:cubicBezTo>
                  <a:cubicBezTo>
                    <a:pt x="15608" y="11798"/>
                    <a:pt x="15552" y="11884"/>
                    <a:pt x="15528" y="11930"/>
                  </a:cubicBezTo>
                  <a:cubicBezTo>
                    <a:pt x="15511" y="11962"/>
                    <a:pt x="15467" y="12062"/>
                    <a:pt x="15467" y="12062"/>
                  </a:cubicBezTo>
                  <a:lnTo>
                    <a:pt x="14588" y="11998"/>
                  </a:lnTo>
                  <a:lnTo>
                    <a:pt x="14174" y="11476"/>
                  </a:lnTo>
                  <a:lnTo>
                    <a:pt x="13600" y="11343"/>
                  </a:lnTo>
                  <a:cubicBezTo>
                    <a:pt x="13600" y="11343"/>
                    <a:pt x="13618" y="11443"/>
                    <a:pt x="13612" y="11476"/>
                  </a:cubicBezTo>
                  <a:cubicBezTo>
                    <a:pt x="13607" y="11505"/>
                    <a:pt x="13562" y="11554"/>
                    <a:pt x="13562" y="11583"/>
                  </a:cubicBezTo>
                  <a:cubicBezTo>
                    <a:pt x="13562" y="11620"/>
                    <a:pt x="13615" y="11681"/>
                    <a:pt x="13626" y="11717"/>
                  </a:cubicBezTo>
                  <a:cubicBezTo>
                    <a:pt x="13635" y="11749"/>
                    <a:pt x="13658" y="11820"/>
                    <a:pt x="13642" y="11849"/>
                  </a:cubicBezTo>
                  <a:cubicBezTo>
                    <a:pt x="13628" y="11876"/>
                    <a:pt x="13552" y="11879"/>
                    <a:pt x="13532" y="11904"/>
                  </a:cubicBezTo>
                  <a:cubicBezTo>
                    <a:pt x="13515" y="11924"/>
                    <a:pt x="13504" y="11980"/>
                    <a:pt x="13507" y="12007"/>
                  </a:cubicBezTo>
                  <a:cubicBezTo>
                    <a:pt x="13512" y="12056"/>
                    <a:pt x="13578" y="12139"/>
                    <a:pt x="13595" y="12186"/>
                  </a:cubicBezTo>
                  <a:cubicBezTo>
                    <a:pt x="13610" y="12222"/>
                    <a:pt x="13647" y="12297"/>
                    <a:pt x="13638" y="12335"/>
                  </a:cubicBezTo>
                  <a:cubicBezTo>
                    <a:pt x="13629" y="12372"/>
                    <a:pt x="13546" y="12411"/>
                    <a:pt x="13532" y="12447"/>
                  </a:cubicBezTo>
                  <a:cubicBezTo>
                    <a:pt x="13521" y="12476"/>
                    <a:pt x="13538" y="12540"/>
                    <a:pt x="13537" y="12572"/>
                  </a:cubicBezTo>
                  <a:cubicBezTo>
                    <a:pt x="13535" y="12625"/>
                    <a:pt x="13555" y="12745"/>
                    <a:pt x="13520" y="12788"/>
                  </a:cubicBezTo>
                  <a:cubicBezTo>
                    <a:pt x="13502" y="12808"/>
                    <a:pt x="13435" y="12799"/>
                    <a:pt x="13414" y="12816"/>
                  </a:cubicBezTo>
                  <a:cubicBezTo>
                    <a:pt x="13395" y="12832"/>
                    <a:pt x="13373" y="12879"/>
                    <a:pt x="13368" y="12904"/>
                  </a:cubicBezTo>
                  <a:cubicBezTo>
                    <a:pt x="13361" y="12930"/>
                    <a:pt x="13381" y="12988"/>
                    <a:pt x="13368" y="13012"/>
                  </a:cubicBezTo>
                  <a:cubicBezTo>
                    <a:pt x="13347" y="13048"/>
                    <a:pt x="13244" y="13063"/>
                    <a:pt x="13220" y="13099"/>
                  </a:cubicBezTo>
                  <a:cubicBezTo>
                    <a:pt x="13201" y="13126"/>
                    <a:pt x="13179" y="13203"/>
                    <a:pt x="13198" y="13232"/>
                  </a:cubicBezTo>
                  <a:cubicBezTo>
                    <a:pt x="13218" y="13261"/>
                    <a:pt x="13314" y="13239"/>
                    <a:pt x="13338" y="13265"/>
                  </a:cubicBezTo>
                  <a:cubicBezTo>
                    <a:pt x="13367" y="13296"/>
                    <a:pt x="13375" y="13390"/>
                    <a:pt x="13364" y="13431"/>
                  </a:cubicBezTo>
                  <a:cubicBezTo>
                    <a:pt x="13350" y="13475"/>
                    <a:pt x="13273" y="13539"/>
                    <a:pt x="13241" y="13572"/>
                  </a:cubicBezTo>
                  <a:cubicBezTo>
                    <a:pt x="13196" y="13619"/>
                    <a:pt x="13092" y="13702"/>
                    <a:pt x="13047" y="13750"/>
                  </a:cubicBezTo>
                  <a:cubicBezTo>
                    <a:pt x="13005" y="13794"/>
                    <a:pt x="12919" y="13882"/>
                    <a:pt x="12895" y="13937"/>
                  </a:cubicBezTo>
                  <a:cubicBezTo>
                    <a:pt x="12886" y="13957"/>
                    <a:pt x="12882" y="14002"/>
                    <a:pt x="12882" y="14024"/>
                  </a:cubicBezTo>
                  <a:cubicBezTo>
                    <a:pt x="12883" y="14068"/>
                    <a:pt x="12913" y="14155"/>
                    <a:pt x="12911" y="14199"/>
                  </a:cubicBezTo>
                  <a:cubicBezTo>
                    <a:pt x="12911" y="14222"/>
                    <a:pt x="12902" y="14269"/>
                    <a:pt x="12891" y="14290"/>
                  </a:cubicBezTo>
                  <a:cubicBezTo>
                    <a:pt x="12876" y="14316"/>
                    <a:pt x="12811" y="14348"/>
                    <a:pt x="12811" y="14378"/>
                  </a:cubicBezTo>
                  <a:cubicBezTo>
                    <a:pt x="12811" y="14412"/>
                    <a:pt x="12892" y="14448"/>
                    <a:pt x="12902" y="14481"/>
                  </a:cubicBezTo>
                  <a:cubicBezTo>
                    <a:pt x="12915" y="14514"/>
                    <a:pt x="12902" y="14588"/>
                    <a:pt x="12895" y="14622"/>
                  </a:cubicBezTo>
                  <a:cubicBezTo>
                    <a:pt x="12883" y="14680"/>
                    <a:pt x="12836" y="14790"/>
                    <a:pt x="12819" y="14846"/>
                  </a:cubicBezTo>
                  <a:cubicBezTo>
                    <a:pt x="12805" y="14894"/>
                    <a:pt x="12783" y="14990"/>
                    <a:pt x="12768" y="15037"/>
                  </a:cubicBezTo>
                  <a:cubicBezTo>
                    <a:pt x="12750" y="15094"/>
                    <a:pt x="12707" y="15206"/>
                    <a:pt x="12683" y="15261"/>
                  </a:cubicBezTo>
                  <a:cubicBezTo>
                    <a:pt x="12660" y="15317"/>
                    <a:pt x="12608" y="15429"/>
                    <a:pt x="12578" y="15483"/>
                  </a:cubicBezTo>
                  <a:cubicBezTo>
                    <a:pt x="12538" y="15554"/>
                    <a:pt x="12447" y="15690"/>
                    <a:pt x="12403" y="15760"/>
                  </a:cubicBezTo>
                  <a:cubicBezTo>
                    <a:pt x="12369" y="15815"/>
                    <a:pt x="12308" y="15933"/>
                    <a:pt x="12262" y="15981"/>
                  </a:cubicBezTo>
                  <a:cubicBezTo>
                    <a:pt x="12239" y="16006"/>
                    <a:pt x="12173" y="16038"/>
                    <a:pt x="12150" y="16064"/>
                  </a:cubicBezTo>
                  <a:cubicBezTo>
                    <a:pt x="12128" y="16089"/>
                    <a:pt x="12096" y="16148"/>
                    <a:pt x="12088" y="16180"/>
                  </a:cubicBezTo>
                  <a:cubicBezTo>
                    <a:pt x="12081" y="16209"/>
                    <a:pt x="12098" y="16269"/>
                    <a:pt x="12088" y="16297"/>
                  </a:cubicBezTo>
                  <a:cubicBezTo>
                    <a:pt x="12078" y="16321"/>
                    <a:pt x="12027" y="16350"/>
                    <a:pt x="12015" y="16374"/>
                  </a:cubicBezTo>
                  <a:cubicBezTo>
                    <a:pt x="12000" y="16401"/>
                    <a:pt x="12001" y="16468"/>
                    <a:pt x="11987" y="16496"/>
                  </a:cubicBezTo>
                  <a:cubicBezTo>
                    <a:pt x="11978" y="16512"/>
                    <a:pt x="11943" y="16534"/>
                    <a:pt x="11936" y="16551"/>
                  </a:cubicBezTo>
                  <a:cubicBezTo>
                    <a:pt x="11924" y="16582"/>
                    <a:pt x="11939" y="16651"/>
                    <a:pt x="11936" y="16684"/>
                  </a:cubicBezTo>
                  <a:cubicBezTo>
                    <a:pt x="11934" y="16715"/>
                    <a:pt x="11938" y="16781"/>
                    <a:pt x="11919" y="16805"/>
                  </a:cubicBezTo>
                  <a:cubicBezTo>
                    <a:pt x="11907" y="16823"/>
                    <a:pt x="11852" y="16825"/>
                    <a:pt x="11840" y="16845"/>
                  </a:cubicBezTo>
                  <a:cubicBezTo>
                    <a:pt x="11825" y="16870"/>
                    <a:pt x="11845" y="16936"/>
                    <a:pt x="11846" y="16966"/>
                  </a:cubicBezTo>
                  <a:cubicBezTo>
                    <a:pt x="11847" y="16997"/>
                    <a:pt x="11854" y="17062"/>
                    <a:pt x="11846" y="17093"/>
                  </a:cubicBezTo>
                  <a:cubicBezTo>
                    <a:pt x="11839" y="17117"/>
                    <a:pt x="11807" y="17160"/>
                    <a:pt x="11796" y="17181"/>
                  </a:cubicBezTo>
                  <a:cubicBezTo>
                    <a:pt x="11777" y="17216"/>
                    <a:pt x="11729" y="17282"/>
                    <a:pt x="11728" y="17320"/>
                  </a:cubicBezTo>
                  <a:cubicBezTo>
                    <a:pt x="11726" y="17360"/>
                    <a:pt x="11763" y="17435"/>
                    <a:pt x="11785" y="17470"/>
                  </a:cubicBezTo>
                  <a:cubicBezTo>
                    <a:pt x="11803" y="17499"/>
                    <a:pt x="11847" y="17559"/>
                    <a:pt x="11879" y="17574"/>
                  </a:cubicBezTo>
                  <a:cubicBezTo>
                    <a:pt x="11910" y="17590"/>
                    <a:pt x="11982" y="17576"/>
                    <a:pt x="12015" y="17586"/>
                  </a:cubicBezTo>
                  <a:cubicBezTo>
                    <a:pt x="12053" y="17597"/>
                    <a:pt x="12141" y="17622"/>
                    <a:pt x="12156" y="17658"/>
                  </a:cubicBezTo>
                  <a:cubicBezTo>
                    <a:pt x="12172" y="17697"/>
                    <a:pt x="12128" y="17783"/>
                    <a:pt x="12105" y="17818"/>
                  </a:cubicBezTo>
                  <a:cubicBezTo>
                    <a:pt x="12084" y="17852"/>
                    <a:pt x="12019" y="17900"/>
                    <a:pt x="11987" y="17924"/>
                  </a:cubicBezTo>
                  <a:cubicBezTo>
                    <a:pt x="11956" y="17945"/>
                    <a:pt x="11886" y="17972"/>
                    <a:pt x="11858" y="17995"/>
                  </a:cubicBezTo>
                  <a:cubicBezTo>
                    <a:pt x="11824" y="18022"/>
                    <a:pt x="11757" y="18082"/>
                    <a:pt x="11745" y="18123"/>
                  </a:cubicBezTo>
                  <a:cubicBezTo>
                    <a:pt x="11733" y="18160"/>
                    <a:pt x="11732" y="18252"/>
                    <a:pt x="11761" y="18277"/>
                  </a:cubicBezTo>
                  <a:cubicBezTo>
                    <a:pt x="11780" y="18294"/>
                    <a:pt x="11837" y="18277"/>
                    <a:pt x="11862" y="18277"/>
                  </a:cubicBezTo>
                  <a:cubicBezTo>
                    <a:pt x="11897" y="18279"/>
                    <a:pt x="11978" y="18261"/>
                    <a:pt x="11998" y="18289"/>
                  </a:cubicBezTo>
                  <a:cubicBezTo>
                    <a:pt x="12021" y="18321"/>
                    <a:pt x="11959" y="18443"/>
                    <a:pt x="11959" y="18443"/>
                  </a:cubicBezTo>
                  <a:lnTo>
                    <a:pt x="11235" y="19155"/>
                  </a:lnTo>
                  <a:cubicBezTo>
                    <a:pt x="11235" y="19155"/>
                    <a:pt x="11117" y="19180"/>
                    <a:pt x="11091" y="19155"/>
                  </a:cubicBezTo>
                  <a:cubicBezTo>
                    <a:pt x="11042" y="19106"/>
                    <a:pt x="11141" y="18929"/>
                    <a:pt x="11091" y="18881"/>
                  </a:cubicBezTo>
                  <a:cubicBezTo>
                    <a:pt x="11042" y="18832"/>
                    <a:pt x="10810" y="18881"/>
                    <a:pt x="10810" y="18881"/>
                  </a:cubicBezTo>
                  <a:lnTo>
                    <a:pt x="9909" y="19706"/>
                  </a:lnTo>
                  <a:lnTo>
                    <a:pt x="9516" y="19468"/>
                  </a:lnTo>
                  <a:lnTo>
                    <a:pt x="9368" y="19468"/>
                  </a:lnTo>
                  <a:lnTo>
                    <a:pt x="9368" y="19822"/>
                  </a:lnTo>
                  <a:lnTo>
                    <a:pt x="9520" y="19933"/>
                  </a:lnTo>
                  <a:lnTo>
                    <a:pt x="9121" y="20369"/>
                  </a:lnTo>
                  <a:lnTo>
                    <a:pt x="8789" y="20369"/>
                  </a:lnTo>
                  <a:lnTo>
                    <a:pt x="7871" y="20973"/>
                  </a:lnTo>
                  <a:lnTo>
                    <a:pt x="7094" y="20514"/>
                  </a:lnTo>
                  <a:cubicBezTo>
                    <a:pt x="7094" y="20514"/>
                    <a:pt x="6989" y="20617"/>
                    <a:pt x="6965" y="20658"/>
                  </a:cubicBezTo>
                  <a:cubicBezTo>
                    <a:pt x="6933" y="20709"/>
                    <a:pt x="6910" y="20832"/>
                    <a:pt x="6879" y="20884"/>
                  </a:cubicBezTo>
                  <a:cubicBezTo>
                    <a:pt x="6868" y="20906"/>
                    <a:pt x="6837" y="20946"/>
                    <a:pt x="6818" y="20962"/>
                  </a:cubicBezTo>
                  <a:cubicBezTo>
                    <a:pt x="6801" y="20977"/>
                    <a:pt x="6757" y="20996"/>
                    <a:pt x="6740" y="21012"/>
                  </a:cubicBezTo>
                  <a:cubicBezTo>
                    <a:pt x="6718" y="21030"/>
                    <a:pt x="6689" y="21079"/>
                    <a:pt x="6666" y="21095"/>
                  </a:cubicBezTo>
                  <a:cubicBezTo>
                    <a:pt x="6648" y="21107"/>
                    <a:pt x="6603" y="21110"/>
                    <a:pt x="6587" y="21123"/>
                  </a:cubicBezTo>
                  <a:cubicBezTo>
                    <a:pt x="6554" y="21149"/>
                    <a:pt x="6525" y="21234"/>
                    <a:pt x="6497" y="21266"/>
                  </a:cubicBezTo>
                  <a:cubicBezTo>
                    <a:pt x="6474" y="21293"/>
                    <a:pt x="6415" y="21335"/>
                    <a:pt x="6390" y="21361"/>
                  </a:cubicBezTo>
                  <a:cubicBezTo>
                    <a:pt x="6364" y="21388"/>
                    <a:pt x="6328" y="21460"/>
                    <a:pt x="6295" y="21477"/>
                  </a:cubicBezTo>
                  <a:cubicBezTo>
                    <a:pt x="6249" y="21499"/>
                    <a:pt x="6141" y="21474"/>
                    <a:pt x="6092" y="21488"/>
                  </a:cubicBezTo>
                  <a:cubicBezTo>
                    <a:pt x="6044" y="21501"/>
                    <a:pt x="5965" y="21569"/>
                    <a:pt x="5917" y="21582"/>
                  </a:cubicBezTo>
                  <a:cubicBezTo>
                    <a:pt x="5872" y="21593"/>
                    <a:pt x="5774" y="21600"/>
                    <a:pt x="5731" y="21582"/>
                  </a:cubicBezTo>
                  <a:cubicBezTo>
                    <a:pt x="5680" y="21560"/>
                    <a:pt x="5619" y="21460"/>
                    <a:pt x="5579" y="21421"/>
                  </a:cubicBezTo>
                  <a:cubicBezTo>
                    <a:pt x="5533" y="21376"/>
                    <a:pt x="5445" y="21277"/>
                    <a:pt x="5388" y="21245"/>
                  </a:cubicBezTo>
                  <a:cubicBezTo>
                    <a:pt x="5337" y="21215"/>
                    <a:pt x="5222" y="21178"/>
                    <a:pt x="5163" y="21178"/>
                  </a:cubicBezTo>
                  <a:cubicBezTo>
                    <a:pt x="5098" y="21177"/>
                    <a:pt x="4978" y="21265"/>
                    <a:pt x="4915" y="21250"/>
                  </a:cubicBezTo>
                  <a:cubicBezTo>
                    <a:pt x="4878" y="21241"/>
                    <a:pt x="4835" y="21170"/>
                    <a:pt x="4808" y="21145"/>
                  </a:cubicBezTo>
                  <a:cubicBezTo>
                    <a:pt x="4769" y="21108"/>
                    <a:pt x="4693" y="21032"/>
                    <a:pt x="4650" y="21001"/>
                  </a:cubicBezTo>
                  <a:cubicBezTo>
                    <a:pt x="4606" y="20969"/>
                    <a:pt x="4503" y="20928"/>
                    <a:pt x="4459" y="20896"/>
                  </a:cubicBezTo>
                  <a:cubicBezTo>
                    <a:pt x="4426" y="20872"/>
                    <a:pt x="4356" y="20822"/>
                    <a:pt x="4341" y="20785"/>
                  </a:cubicBezTo>
                  <a:cubicBezTo>
                    <a:pt x="4322" y="20739"/>
                    <a:pt x="4360" y="20635"/>
                    <a:pt x="4352" y="20586"/>
                  </a:cubicBezTo>
                  <a:cubicBezTo>
                    <a:pt x="4345" y="20543"/>
                    <a:pt x="4319" y="20452"/>
                    <a:pt x="4284" y="20425"/>
                  </a:cubicBezTo>
                  <a:cubicBezTo>
                    <a:pt x="4244" y="20393"/>
                    <a:pt x="4129" y="20411"/>
                    <a:pt x="4081" y="20392"/>
                  </a:cubicBezTo>
                  <a:cubicBezTo>
                    <a:pt x="4053" y="20381"/>
                    <a:pt x="3995" y="20351"/>
                    <a:pt x="3980" y="20325"/>
                  </a:cubicBezTo>
                  <a:cubicBezTo>
                    <a:pt x="3967" y="20303"/>
                    <a:pt x="3961" y="20243"/>
                    <a:pt x="3975" y="20220"/>
                  </a:cubicBezTo>
                  <a:cubicBezTo>
                    <a:pt x="3997" y="20182"/>
                    <a:pt x="4111" y="20179"/>
                    <a:pt x="4138" y="20143"/>
                  </a:cubicBezTo>
                  <a:cubicBezTo>
                    <a:pt x="4156" y="20119"/>
                    <a:pt x="4157" y="20056"/>
                    <a:pt x="4155" y="20027"/>
                  </a:cubicBezTo>
                  <a:cubicBezTo>
                    <a:pt x="4152" y="19992"/>
                    <a:pt x="4134" y="19923"/>
                    <a:pt x="4115" y="19894"/>
                  </a:cubicBezTo>
                  <a:cubicBezTo>
                    <a:pt x="4098" y="19867"/>
                    <a:pt x="4052" y="19816"/>
                    <a:pt x="4020" y="19811"/>
                  </a:cubicBezTo>
                  <a:cubicBezTo>
                    <a:pt x="3980" y="19804"/>
                    <a:pt x="3918" y="19845"/>
                    <a:pt x="3868" y="198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4" name="Shape 4693"/>
            <p:cNvSpPr/>
            <p:nvPr/>
          </p:nvSpPr>
          <p:spPr>
            <a:xfrm>
              <a:off x="8238201" y="2301173"/>
              <a:ext cx="908516" cy="924079"/>
            </a:xfrm>
            <a:custGeom>
              <a:avLst/>
              <a:gdLst/>
              <a:ahLst/>
              <a:cxnLst>
                <a:cxn ang="0">
                  <a:pos x="wd2" y="hd2"/>
                </a:cxn>
                <a:cxn ang="5400000">
                  <a:pos x="wd2" y="hd2"/>
                </a:cxn>
                <a:cxn ang="10800000">
                  <a:pos x="wd2" y="hd2"/>
                </a:cxn>
                <a:cxn ang="16200000">
                  <a:pos x="wd2" y="hd2"/>
                </a:cxn>
              </a:cxnLst>
              <a:rect l="0" t="0" r="r" b="b"/>
              <a:pathLst>
                <a:path w="21597" h="21593" extrusionOk="0">
                  <a:moveTo>
                    <a:pt x="3868" y="19872"/>
                  </a:moveTo>
                  <a:cubicBezTo>
                    <a:pt x="3851" y="19882"/>
                    <a:pt x="3835" y="19890"/>
                    <a:pt x="3823" y="19894"/>
                  </a:cubicBezTo>
                  <a:cubicBezTo>
                    <a:pt x="3768" y="19912"/>
                    <a:pt x="3654" y="19954"/>
                    <a:pt x="3598" y="19944"/>
                  </a:cubicBezTo>
                  <a:cubicBezTo>
                    <a:pt x="3550" y="19935"/>
                    <a:pt x="3482" y="19848"/>
                    <a:pt x="3434" y="19838"/>
                  </a:cubicBezTo>
                  <a:cubicBezTo>
                    <a:pt x="3396" y="19830"/>
                    <a:pt x="3321" y="19860"/>
                    <a:pt x="3282" y="19860"/>
                  </a:cubicBezTo>
                  <a:cubicBezTo>
                    <a:pt x="3248" y="19861"/>
                    <a:pt x="3168" y="19870"/>
                    <a:pt x="3147" y="19844"/>
                  </a:cubicBezTo>
                  <a:cubicBezTo>
                    <a:pt x="3120" y="19812"/>
                    <a:pt x="3179" y="19714"/>
                    <a:pt x="3159" y="19678"/>
                  </a:cubicBezTo>
                  <a:cubicBezTo>
                    <a:pt x="3137" y="19640"/>
                    <a:pt x="3037" y="19625"/>
                    <a:pt x="3006" y="19595"/>
                  </a:cubicBezTo>
                  <a:cubicBezTo>
                    <a:pt x="2957" y="19548"/>
                    <a:pt x="2939" y="19371"/>
                    <a:pt x="2872" y="19363"/>
                  </a:cubicBezTo>
                  <a:cubicBezTo>
                    <a:pt x="2822" y="19356"/>
                    <a:pt x="2780" y="19502"/>
                    <a:pt x="2730" y="19501"/>
                  </a:cubicBezTo>
                  <a:cubicBezTo>
                    <a:pt x="2690" y="19500"/>
                    <a:pt x="2661" y="19399"/>
                    <a:pt x="2624" y="19385"/>
                  </a:cubicBezTo>
                  <a:cubicBezTo>
                    <a:pt x="2563" y="19360"/>
                    <a:pt x="2421" y="19423"/>
                    <a:pt x="2359" y="19401"/>
                  </a:cubicBezTo>
                  <a:cubicBezTo>
                    <a:pt x="2328" y="19391"/>
                    <a:pt x="2282" y="19339"/>
                    <a:pt x="2263" y="19313"/>
                  </a:cubicBezTo>
                  <a:cubicBezTo>
                    <a:pt x="2236" y="19273"/>
                    <a:pt x="2219" y="19174"/>
                    <a:pt x="2190" y="19135"/>
                  </a:cubicBezTo>
                  <a:cubicBezTo>
                    <a:pt x="2160" y="19096"/>
                    <a:pt x="2054" y="19058"/>
                    <a:pt x="2033" y="19014"/>
                  </a:cubicBezTo>
                  <a:cubicBezTo>
                    <a:pt x="2011" y="18972"/>
                    <a:pt x="2046" y="18870"/>
                    <a:pt x="2033" y="18825"/>
                  </a:cubicBezTo>
                  <a:cubicBezTo>
                    <a:pt x="2023" y="18795"/>
                    <a:pt x="1985" y="18740"/>
                    <a:pt x="1959" y="18721"/>
                  </a:cubicBezTo>
                  <a:cubicBezTo>
                    <a:pt x="1918" y="18688"/>
                    <a:pt x="1811" y="18664"/>
                    <a:pt x="1762" y="18643"/>
                  </a:cubicBezTo>
                  <a:cubicBezTo>
                    <a:pt x="1717" y="18624"/>
                    <a:pt x="1592" y="18566"/>
                    <a:pt x="1592" y="18549"/>
                  </a:cubicBezTo>
                  <a:cubicBezTo>
                    <a:pt x="1592" y="18532"/>
                    <a:pt x="1544" y="18416"/>
                    <a:pt x="1526" y="18372"/>
                  </a:cubicBezTo>
                  <a:cubicBezTo>
                    <a:pt x="1501" y="18311"/>
                    <a:pt x="1471" y="18175"/>
                    <a:pt x="1424" y="18128"/>
                  </a:cubicBezTo>
                  <a:cubicBezTo>
                    <a:pt x="1379" y="18082"/>
                    <a:pt x="1249" y="18045"/>
                    <a:pt x="1188" y="18023"/>
                  </a:cubicBezTo>
                  <a:cubicBezTo>
                    <a:pt x="1148" y="18009"/>
                    <a:pt x="1041" y="18017"/>
                    <a:pt x="1025" y="17978"/>
                  </a:cubicBezTo>
                  <a:cubicBezTo>
                    <a:pt x="1010" y="17945"/>
                    <a:pt x="1090" y="17887"/>
                    <a:pt x="1098" y="17852"/>
                  </a:cubicBezTo>
                  <a:cubicBezTo>
                    <a:pt x="1110" y="17785"/>
                    <a:pt x="1102" y="17637"/>
                    <a:pt x="1059" y="17586"/>
                  </a:cubicBezTo>
                  <a:cubicBezTo>
                    <a:pt x="1020" y="17542"/>
                    <a:pt x="879" y="17551"/>
                    <a:pt x="833" y="17514"/>
                  </a:cubicBezTo>
                  <a:cubicBezTo>
                    <a:pt x="797" y="17483"/>
                    <a:pt x="768" y="17388"/>
                    <a:pt x="743" y="17347"/>
                  </a:cubicBezTo>
                  <a:cubicBezTo>
                    <a:pt x="706" y="17289"/>
                    <a:pt x="638" y="17165"/>
                    <a:pt x="586" y="17121"/>
                  </a:cubicBezTo>
                  <a:cubicBezTo>
                    <a:pt x="553" y="17094"/>
                    <a:pt x="466" y="17075"/>
                    <a:pt x="433" y="17049"/>
                  </a:cubicBezTo>
                  <a:cubicBezTo>
                    <a:pt x="412" y="17031"/>
                    <a:pt x="389" y="16977"/>
                    <a:pt x="365" y="16961"/>
                  </a:cubicBezTo>
                  <a:cubicBezTo>
                    <a:pt x="333" y="16937"/>
                    <a:pt x="247" y="16927"/>
                    <a:pt x="214" y="16905"/>
                  </a:cubicBezTo>
                  <a:cubicBezTo>
                    <a:pt x="178" y="16882"/>
                    <a:pt x="112" y="16822"/>
                    <a:pt x="95" y="16783"/>
                  </a:cubicBezTo>
                  <a:cubicBezTo>
                    <a:pt x="84" y="16757"/>
                    <a:pt x="78" y="16694"/>
                    <a:pt x="90" y="16667"/>
                  </a:cubicBezTo>
                  <a:cubicBezTo>
                    <a:pt x="100" y="16643"/>
                    <a:pt x="153" y="16617"/>
                    <a:pt x="169" y="16596"/>
                  </a:cubicBezTo>
                  <a:cubicBezTo>
                    <a:pt x="188" y="16568"/>
                    <a:pt x="218" y="16506"/>
                    <a:pt x="219" y="16473"/>
                  </a:cubicBezTo>
                  <a:cubicBezTo>
                    <a:pt x="221" y="16422"/>
                    <a:pt x="149" y="16331"/>
                    <a:pt x="152" y="16280"/>
                  </a:cubicBezTo>
                  <a:cubicBezTo>
                    <a:pt x="153" y="16246"/>
                    <a:pt x="190" y="16186"/>
                    <a:pt x="208" y="16158"/>
                  </a:cubicBezTo>
                  <a:cubicBezTo>
                    <a:pt x="229" y="16123"/>
                    <a:pt x="298" y="16070"/>
                    <a:pt x="309" y="16030"/>
                  </a:cubicBezTo>
                  <a:cubicBezTo>
                    <a:pt x="321" y="15992"/>
                    <a:pt x="303" y="15909"/>
                    <a:pt x="292" y="15870"/>
                  </a:cubicBezTo>
                  <a:cubicBezTo>
                    <a:pt x="274" y="15803"/>
                    <a:pt x="215" y="15673"/>
                    <a:pt x="174" y="15615"/>
                  </a:cubicBezTo>
                  <a:cubicBezTo>
                    <a:pt x="152" y="15584"/>
                    <a:pt x="82" y="15543"/>
                    <a:pt x="62" y="15510"/>
                  </a:cubicBezTo>
                  <a:cubicBezTo>
                    <a:pt x="34" y="15467"/>
                    <a:pt x="3" y="15367"/>
                    <a:pt x="0" y="15317"/>
                  </a:cubicBezTo>
                  <a:cubicBezTo>
                    <a:pt x="-3" y="15279"/>
                    <a:pt x="8" y="15211"/>
                    <a:pt x="21" y="15145"/>
                  </a:cubicBezTo>
                  <a:cubicBezTo>
                    <a:pt x="59" y="15167"/>
                    <a:pt x="140" y="15178"/>
                    <a:pt x="180" y="15172"/>
                  </a:cubicBezTo>
                  <a:cubicBezTo>
                    <a:pt x="226" y="15167"/>
                    <a:pt x="308" y="15118"/>
                    <a:pt x="349" y="15096"/>
                  </a:cubicBezTo>
                  <a:cubicBezTo>
                    <a:pt x="401" y="15066"/>
                    <a:pt x="490" y="14984"/>
                    <a:pt x="546" y="14962"/>
                  </a:cubicBezTo>
                  <a:cubicBezTo>
                    <a:pt x="594" y="14944"/>
                    <a:pt x="703" y="14953"/>
                    <a:pt x="748" y="14929"/>
                  </a:cubicBezTo>
                  <a:cubicBezTo>
                    <a:pt x="780" y="14913"/>
                    <a:pt x="817" y="14844"/>
                    <a:pt x="850" y="14830"/>
                  </a:cubicBezTo>
                  <a:cubicBezTo>
                    <a:pt x="903" y="14805"/>
                    <a:pt x="1033" y="14832"/>
                    <a:pt x="1087" y="14807"/>
                  </a:cubicBezTo>
                  <a:cubicBezTo>
                    <a:pt x="1133" y="14787"/>
                    <a:pt x="1208" y="14712"/>
                    <a:pt x="1233" y="14669"/>
                  </a:cubicBezTo>
                  <a:cubicBezTo>
                    <a:pt x="1260" y="14619"/>
                    <a:pt x="1272" y="14504"/>
                    <a:pt x="1278" y="14448"/>
                  </a:cubicBezTo>
                  <a:cubicBezTo>
                    <a:pt x="1283" y="14397"/>
                    <a:pt x="1287" y="14293"/>
                    <a:pt x="1278" y="14243"/>
                  </a:cubicBezTo>
                  <a:cubicBezTo>
                    <a:pt x="1267" y="14175"/>
                    <a:pt x="1190" y="14051"/>
                    <a:pt x="1188" y="13983"/>
                  </a:cubicBezTo>
                  <a:cubicBezTo>
                    <a:pt x="1186" y="13929"/>
                    <a:pt x="1210" y="13820"/>
                    <a:pt x="1244" y="13778"/>
                  </a:cubicBezTo>
                  <a:cubicBezTo>
                    <a:pt x="1269" y="13748"/>
                    <a:pt x="1346" y="13713"/>
                    <a:pt x="1385" y="13706"/>
                  </a:cubicBezTo>
                  <a:cubicBezTo>
                    <a:pt x="1440" y="13695"/>
                    <a:pt x="1555" y="13742"/>
                    <a:pt x="1610" y="13728"/>
                  </a:cubicBezTo>
                  <a:cubicBezTo>
                    <a:pt x="1640" y="13721"/>
                    <a:pt x="1696" y="13687"/>
                    <a:pt x="1711" y="13662"/>
                  </a:cubicBezTo>
                  <a:cubicBezTo>
                    <a:pt x="1744" y="13609"/>
                    <a:pt x="1759" y="13472"/>
                    <a:pt x="1740" y="13413"/>
                  </a:cubicBezTo>
                  <a:cubicBezTo>
                    <a:pt x="1727" y="13372"/>
                    <a:pt x="1643" y="13325"/>
                    <a:pt x="1627" y="13285"/>
                  </a:cubicBezTo>
                  <a:cubicBezTo>
                    <a:pt x="1608" y="13237"/>
                    <a:pt x="1629" y="13132"/>
                    <a:pt x="1621" y="13080"/>
                  </a:cubicBezTo>
                  <a:cubicBezTo>
                    <a:pt x="1612" y="13022"/>
                    <a:pt x="1580" y="12907"/>
                    <a:pt x="1554" y="12854"/>
                  </a:cubicBezTo>
                  <a:cubicBezTo>
                    <a:pt x="1535" y="12817"/>
                    <a:pt x="1487" y="12750"/>
                    <a:pt x="1458" y="12721"/>
                  </a:cubicBezTo>
                  <a:cubicBezTo>
                    <a:pt x="1430" y="12694"/>
                    <a:pt x="1347" y="12667"/>
                    <a:pt x="1329" y="12632"/>
                  </a:cubicBezTo>
                  <a:cubicBezTo>
                    <a:pt x="1313" y="12603"/>
                    <a:pt x="1320" y="12529"/>
                    <a:pt x="1334" y="12500"/>
                  </a:cubicBezTo>
                  <a:cubicBezTo>
                    <a:pt x="1361" y="12442"/>
                    <a:pt x="1478" y="12375"/>
                    <a:pt x="1520" y="12328"/>
                  </a:cubicBezTo>
                  <a:cubicBezTo>
                    <a:pt x="1551" y="12292"/>
                    <a:pt x="1620" y="12219"/>
                    <a:pt x="1627" y="12173"/>
                  </a:cubicBezTo>
                  <a:cubicBezTo>
                    <a:pt x="1634" y="12123"/>
                    <a:pt x="1566" y="12034"/>
                    <a:pt x="1559" y="11984"/>
                  </a:cubicBezTo>
                  <a:cubicBezTo>
                    <a:pt x="1553" y="11944"/>
                    <a:pt x="1560" y="11859"/>
                    <a:pt x="1571" y="11819"/>
                  </a:cubicBezTo>
                  <a:cubicBezTo>
                    <a:pt x="1580" y="11783"/>
                    <a:pt x="1620" y="11720"/>
                    <a:pt x="1632" y="11686"/>
                  </a:cubicBezTo>
                  <a:cubicBezTo>
                    <a:pt x="1654" y="11629"/>
                    <a:pt x="1690" y="11513"/>
                    <a:pt x="1700" y="11454"/>
                  </a:cubicBezTo>
                  <a:cubicBezTo>
                    <a:pt x="1706" y="11417"/>
                    <a:pt x="1687" y="11337"/>
                    <a:pt x="1706" y="11304"/>
                  </a:cubicBezTo>
                  <a:cubicBezTo>
                    <a:pt x="1724" y="11272"/>
                    <a:pt x="1808" y="11251"/>
                    <a:pt x="1830" y="11221"/>
                  </a:cubicBezTo>
                  <a:cubicBezTo>
                    <a:pt x="1855" y="11186"/>
                    <a:pt x="1850" y="11091"/>
                    <a:pt x="1875" y="11055"/>
                  </a:cubicBezTo>
                  <a:cubicBezTo>
                    <a:pt x="1892" y="11029"/>
                    <a:pt x="1945" y="10987"/>
                    <a:pt x="1976" y="10977"/>
                  </a:cubicBezTo>
                  <a:cubicBezTo>
                    <a:pt x="2012" y="10967"/>
                    <a:pt x="2100" y="10962"/>
                    <a:pt x="2128" y="10988"/>
                  </a:cubicBezTo>
                  <a:cubicBezTo>
                    <a:pt x="2149" y="11009"/>
                    <a:pt x="2121" y="11082"/>
                    <a:pt x="2139" y="11105"/>
                  </a:cubicBezTo>
                  <a:cubicBezTo>
                    <a:pt x="2157" y="11128"/>
                    <a:pt x="2222" y="11144"/>
                    <a:pt x="2252" y="11144"/>
                  </a:cubicBezTo>
                  <a:cubicBezTo>
                    <a:pt x="2285" y="11143"/>
                    <a:pt x="2342" y="11089"/>
                    <a:pt x="2376" y="11094"/>
                  </a:cubicBezTo>
                  <a:cubicBezTo>
                    <a:pt x="2430" y="11102"/>
                    <a:pt x="2518" y="11181"/>
                    <a:pt x="2544" y="11226"/>
                  </a:cubicBezTo>
                  <a:cubicBezTo>
                    <a:pt x="2561" y="11254"/>
                    <a:pt x="2553" y="11323"/>
                    <a:pt x="2566" y="11353"/>
                  </a:cubicBezTo>
                  <a:cubicBezTo>
                    <a:pt x="2576" y="11377"/>
                    <a:pt x="2626" y="11412"/>
                    <a:pt x="2632" y="11439"/>
                  </a:cubicBezTo>
                  <a:cubicBezTo>
                    <a:pt x="2639" y="11470"/>
                    <a:pt x="2611" y="11534"/>
                    <a:pt x="2609" y="11566"/>
                  </a:cubicBezTo>
                  <a:cubicBezTo>
                    <a:pt x="2607" y="11620"/>
                    <a:pt x="2592" y="11746"/>
                    <a:pt x="2635" y="11781"/>
                  </a:cubicBezTo>
                  <a:cubicBezTo>
                    <a:pt x="2659" y="11802"/>
                    <a:pt x="2735" y="11790"/>
                    <a:pt x="2764" y="11775"/>
                  </a:cubicBezTo>
                  <a:cubicBezTo>
                    <a:pt x="2809" y="11755"/>
                    <a:pt x="2876" y="11674"/>
                    <a:pt x="2897" y="11629"/>
                  </a:cubicBezTo>
                  <a:cubicBezTo>
                    <a:pt x="2919" y="11578"/>
                    <a:pt x="2903" y="11460"/>
                    <a:pt x="2923" y="11408"/>
                  </a:cubicBezTo>
                  <a:cubicBezTo>
                    <a:pt x="2938" y="11371"/>
                    <a:pt x="2977" y="11289"/>
                    <a:pt x="3017" y="11280"/>
                  </a:cubicBezTo>
                  <a:cubicBezTo>
                    <a:pt x="3060" y="11271"/>
                    <a:pt x="3128" y="11356"/>
                    <a:pt x="3171" y="11365"/>
                  </a:cubicBezTo>
                  <a:cubicBezTo>
                    <a:pt x="3208" y="11372"/>
                    <a:pt x="3297" y="11377"/>
                    <a:pt x="3325" y="11350"/>
                  </a:cubicBezTo>
                  <a:cubicBezTo>
                    <a:pt x="3351" y="11324"/>
                    <a:pt x="3356" y="11236"/>
                    <a:pt x="3340" y="11201"/>
                  </a:cubicBezTo>
                  <a:cubicBezTo>
                    <a:pt x="3322" y="11159"/>
                    <a:pt x="3213" y="11130"/>
                    <a:pt x="3188" y="11090"/>
                  </a:cubicBezTo>
                  <a:cubicBezTo>
                    <a:pt x="3159" y="11039"/>
                    <a:pt x="3180" y="10912"/>
                    <a:pt x="3159" y="10857"/>
                  </a:cubicBezTo>
                  <a:cubicBezTo>
                    <a:pt x="3146" y="10824"/>
                    <a:pt x="3104" y="10763"/>
                    <a:pt x="3077" y="10739"/>
                  </a:cubicBezTo>
                  <a:cubicBezTo>
                    <a:pt x="3048" y="10714"/>
                    <a:pt x="2963" y="10697"/>
                    <a:pt x="2939" y="10668"/>
                  </a:cubicBezTo>
                  <a:cubicBezTo>
                    <a:pt x="2915" y="10640"/>
                    <a:pt x="2887" y="10564"/>
                    <a:pt x="2897" y="10529"/>
                  </a:cubicBezTo>
                  <a:cubicBezTo>
                    <a:pt x="2906" y="10496"/>
                    <a:pt x="2966" y="10449"/>
                    <a:pt x="2998" y="10435"/>
                  </a:cubicBezTo>
                  <a:cubicBezTo>
                    <a:pt x="3028" y="10422"/>
                    <a:pt x="3105" y="10442"/>
                    <a:pt x="3134" y="10424"/>
                  </a:cubicBezTo>
                  <a:cubicBezTo>
                    <a:pt x="3163" y="10406"/>
                    <a:pt x="3192" y="10335"/>
                    <a:pt x="3203" y="10303"/>
                  </a:cubicBezTo>
                  <a:cubicBezTo>
                    <a:pt x="3221" y="10248"/>
                    <a:pt x="3245" y="10129"/>
                    <a:pt x="3226" y="10075"/>
                  </a:cubicBezTo>
                  <a:cubicBezTo>
                    <a:pt x="3210" y="10031"/>
                    <a:pt x="3107" y="9984"/>
                    <a:pt x="3091" y="9940"/>
                  </a:cubicBezTo>
                  <a:cubicBezTo>
                    <a:pt x="3071" y="9889"/>
                    <a:pt x="3081" y="9769"/>
                    <a:pt x="3108" y="9721"/>
                  </a:cubicBezTo>
                  <a:cubicBezTo>
                    <a:pt x="3131" y="9679"/>
                    <a:pt x="3241" y="9649"/>
                    <a:pt x="3265" y="9608"/>
                  </a:cubicBezTo>
                  <a:cubicBezTo>
                    <a:pt x="3279" y="9584"/>
                    <a:pt x="3277" y="9527"/>
                    <a:pt x="3276" y="9500"/>
                  </a:cubicBezTo>
                  <a:cubicBezTo>
                    <a:pt x="3275" y="9455"/>
                    <a:pt x="3233" y="9367"/>
                    <a:pt x="3243" y="9322"/>
                  </a:cubicBezTo>
                  <a:cubicBezTo>
                    <a:pt x="3251" y="9283"/>
                    <a:pt x="3299" y="9208"/>
                    <a:pt x="3336" y="9190"/>
                  </a:cubicBezTo>
                  <a:cubicBezTo>
                    <a:pt x="3382" y="9167"/>
                    <a:pt x="3493" y="9208"/>
                    <a:pt x="3544" y="9201"/>
                  </a:cubicBezTo>
                  <a:cubicBezTo>
                    <a:pt x="3587" y="9195"/>
                    <a:pt x="3675" y="9172"/>
                    <a:pt x="3710" y="9146"/>
                  </a:cubicBezTo>
                  <a:cubicBezTo>
                    <a:pt x="3738" y="9124"/>
                    <a:pt x="3781" y="9061"/>
                    <a:pt x="3789" y="9027"/>
                  </a:cubicBezTo>
                  <a:cubicBezTo>
                    <a:pt x="3804" y="8967"/>
                    <a:pt x="3755" y="8841"/>
                    <a:pt x="3767" y="8780"/>
                  </a:cubicBezTo>
                  <a:cubicBezTo>
                    <a:pt x="3776" y="8728"/>
                    <a:pt x="3829" y="8630"/>
                    <a:pt x="3859" y="8586"/>
                  </a:cubicBezTo>
                  <a:cubicBezTo>
                    <a:pt x="3878" y="8560"/>
                    <a:pt x="3927" y="8517"/>
                    <a:pt x="3949" y="8493"/>
                  </a:cubicBezTo>
                  <a:cubicBezTo>
                    <a:pt x="3987" y="8451"/>
                    <a:pt x="4070" y="8373"/>
                    <a:pt x="4096" y="8324"/>
                  </a:cubicBezTo>
                  <a:cubicBezTo>
                    <a:pt x="4114" y="8288"/>
                    <a:pt x="4106" y="8191"/>
                    <a:pt x="4138" y="8166"/>
                  </a:cubicBezTo>
                  <a:cubicBezTo>
                    <a:pt x="4168" y="8142"/>
                    <a:pt x="4257" y="8154"/>
                    <a:pt x="4295" y="8163"/>
                  </a:cubicBezTo>
                  <a:cubicBezTo>
                    <a:pt x="4330" y="8172"/>
                    <a:pt x="4397" y="8202"/>
                    <a:pt x="4416" y="8229"/>
                  </a:cubicBezTo>
                  <a:cubicBezTo>
                    <a:pt x="4448" y="8272"/>
                    <a:pt x="4429" y="8393"/>
                    <a:pt x="4459" y="8438"/>
                  </a:cubicBezTo>
                  <a:cubicBezTo>
                    <a:pt x="4486" y="8476"/>
                    <a:pt x="4571" y="8540"/>
                    <a:pt x="4619" y="8542"/>
                  </a:cubicBezTo>
                  <a:cubicBezTo>
                    <a:pt x="4666" y="8545"/>
                    <a:pt x="4750" y="8488"/>
                    <a:pt x="4782" y="8456"/>
                  </a:cubicBezTo>
                  <a:cubicBezTo>
                    <a:pt x="4823" y="8416"/>
                    <a:pt x="4854" y="8301"/>
                    <a:pt x="4890" y="8257"/>
                  </a:cubicBezTo>
                  <a:cubicBezTo>
                    <a:pt x="4927" y="8211"/>
                    <a:pt x="5015" y="8127"/>
                    <a:pt x="5070" y="8105"/>
                  </a:cubicBezTo>
                  <a:cubicBezTo>
                    <a:pt x="5118" y="8086"/>
                    <a:pt x="5235" y="8123"/>
                    <a:pt x="5278" y="8094"/>
                  </a:cubicBezTo>
                  <a:cubicBezTo>
                    <a:pt x="5311" y="8072"/>
                    <a:pt x="5328" y="7985"/>
                    <a:pt x="5343" y="7947"/>
                  </a:cubicBezTo>
                  <a:cubicBezTo>
                    <a:pt x="5363" y="7899"/>
                    <a:pt x="5380" y="7788"/>
                    <a:pt x="5419" y="7751"/>
                  </a:cubicBezTo>
                  <a:cubicBezTo>
                    <a:pt x="5447" y="7724"/>
                    <a:pt x="5534" y="7723"/>
                    <a:pt x="5565" y="7701"/>
                  </a:cubicBezTo>
                  <a:cubicBezTo>
                    <a:pt x="5611" y="7669"/>
                    <a:pt x="5677" y="7576"/>
                    <a:pt x="5704" y="7526"/>
                  </a:cubicBezTo>
                  <a:cubicBezTo>
                    <a:pt x="5739" y="7460"/>
                    <a:pt x="5765" y="7307"/>
                    <a:pt x="5796" y="7239"/>
                  </a:cubicBezTo>
                  <a:cubicBezTo>
                    <a:pt x="5824" y="7179"/>
                    <a:pt x="5900" y="7072"/>
                    <a:pt x="5937" y="7018"/>
                  </a:cubicBezTo>
                  <a:cubicBezTo>
                    <a:pt x="5993" y="6935"/>
                    <a:pt x="6112" y="6773"/>
                    <a:pt x="6174" y="6694"/>
                  </a:cubicBezTo>
                  <a:cubicBezTo>
                    <a:pt x="6217" y="6637"/>
                    <a:pt x="6295" y="6513"/>
                    <a:pt x="6353" y="6472"/>
                  </a:cubicBezTo>
                  <a:cubicBezTo>
                    <a:pt x="6395" y="6445"/>
                    <a:pt x="6507" y="6445"/>
                    <a:pt x="6542" y="6411"/>
                  </a:cubicBezTo>
                  <a:cubicBezTo>
                    <a:pt x="6571" y="6383"/>
                    <a:pt x="6597" y="6300"/>
                    <a:pt x="6598" y="6260"/>
                  </a:cubicBezTo>
                  <a:cubicBezTo>
                    <a:pt x="6601" y="6204"/>
                    <a:pt x="6524" y="6096"/>
                    <a:pt x="6542" y="6043"/>
                  </a:cubicBezTo>
                  <a:cubicBezTo>
                    <a:pt x="6556" y="6003"/>
                    <a:pt x="6666" y="5979"/>
                    <a:pt x="6680" y="5938"/>
                  </a:cubicBezTo>
                  <a:cubicBezTo>
                    <a:pt x="6698" y="5885"/>
                    <a:pt x="6654" y="5768"/>
                    <a:pt x="6621" y="5723"/>
                  </a:cubicBezTo>
                  <a:cubicBezTo>
                    <a:pt x="6593" y="5684"/>
                    <a:pt x="6483" y="5659"/>
                    <a:pt x="6461" y="5617"/>
                  </a:cubicBezTo>
                  <a:cubicBezTo>
                    <a:pt x="6441" y="5581"/>
                    <a:pt x="6448" y="5490"/>
                    <a:pt x="6463" y="5451"/>
                  </a:cubicBezTo>
                  <a:cubicBezTo>
                    <a:pt x="6486" y="5394"/>
                    <a:pt x="6620" y="5332"/>
                    <a:pt x="6632" y="5271"/>
                  </a:cubicBezTo>
                  <a:cubicBezTo>
                    <a:pt x="6645" y="5203"/>
                    <a:pt x="6521" y="5080"/>
                    <a:pt x="6531" y="5011"/>
                  </a:cubicBezTo>
                  <a:cubicBezTo>
                    <a:pt x="6536" y="4976"/>
                    <a:pt x="6606" y="4929"/>
                    <a:pt x="6618" y="4895"/>
                  </a:cubicBezTo>
                  <a:cubicBezTo>
                    <a:pt x="6631" y="4859"/>
                    <a:pt x="6640" y="4778"/>
                    <a:pt x="6624" y="4743"/>
                  </a:cubicBezTo>
                  <a:cubicBezTo>
                    <a:pt x="6609" y="4710"/>
                    <a:pt x="6523" y="4686"/>
                    <a:pt x="6511" y="4652"/>
                  </a:cubicBezTo>
                  <a:cubicBezTo>
                    <a:pt x="6503" y="4625"/>
                    <a:pt x="6517" y="4560"/>
                    <a:pt x="6540" y="4544"/>
                  </a:cubicBezTo>
                  <a:cubicBezTo>
                    <a:pt x="6577" y="4515"/>
                    <a:pt x="6690" y="4571"/>
                    <a:pt x="6731" y="4546"/>
                  </a:cubicBezTo>
                  <a:cubicBezTo>
                    <a:pt x="6752" y="4534"/>
                    <a:pt x="6774" y="4483"/>
                    <a:pt x="6776" y="4458"/>
                  </a:cubicBezTo>
                  <a:cubicBezTo>
                    <a:pt x="6779" y="4396"/>
                    <a:pt x="6688" y="4290"/>
                    <a:pt x="6685" y="4228"/>
                  </a:cubicBezTo>
                  <a:cubicBezTo>
                    <a:pt x="6684" y="4182"/>
                    <a:pt x="6739" y="4099"/>
                    <a:pt x="6742" y="4054"/>
                  </a:cubicBezTo>
                  <a:cubicBezTo>
                    <a:pt x="6745" y="4004"/>
                    <a:pt x="6717" y="3906"/>
                    <a:pt x="6705" y="3857"/>
                  </a:cubicBezTo>
                  <a:cubicBezTo>
                    <a:pt x="6685" y="3770"/>
                    <a:pt x="6580" y="3598"/>
                    <a:pt x="6610" y="3514"/>
                  </a:cubicBezTo>
                  <a:cubicBezTo>
                    <a:pt x="6625" y="3474"/>
                    <a:pt x="6736" y="3455"/>
                    <a:pt x="6751" y="3414"/>
                  </a:cubicBezTo>
                  <a:cubicBezTo>
                    <a:pt x="6768" y="3364"/>
                    <a:pt x="6700" y="3260"/>
                    <a:pt x="6694" y="3207"/>
                  </a:cubicBezTo>
                  <a:cubicBezTo>
                    <a:pt x="6688" y="3153"/>
                    <a:pt x="6694" y="3043"/>
                    <a:pt x="6708" y="2991"/>
                  </a:cubicBezTo>
                  <a:cubicBezTo>
                    <a:pt x="6723" y="2938"/>
                    <a:pt x="6798" y="2849"/>
                    <a:pt x="6809" y="2796"/>
                  </a:cubicBezTo>
                  <a:cubicBezTo>
                    <a:pt x="6821" y="2746"/>
                    <a:pt x="6794" y="2640"/>
                    <a:pt x="6801" y="2589"/>
                  </a:cubicBezTo>
                  <a:cubicBezTo>
                    <a:pt x="6807" y="2544"/>
                    <a:pt x="6831" y="2456"/>
                    <a:pt x="6856" y="2418"/>
                  </a:cubicBezTo>
                  <a:cubicBezTo>
                    <a:pt x="6870" y="2398"/>
                    <a:pt x="6922" y="2378"/>
                    <a:pt x="6932" y="2356"/>
                  </a:cubicBezTo>
                  <a:cubicBezTo>
                    <a:pt x="6952" y="2315"/>
                    <a:pt x="6927" y="2219"/>
                    <a:pt x="6932" y="2174"/>
                  </a:cubicBezTo>
                  <a:cubicBezTo>
                    <a:pt x="6936" y="2131"/>
                    <a:pt x="6973" y="2049"/>
                    <a:pt x="6966" y="2007"/>
                  </a:cubicBezTo>
                  <a:cubicBezTo>
                    <a:pt x="6959" y="1968"/>
                    <a:pt x="6893" y="1909"/>
                    <a:pt x="6882" y="1871"/>
                  </a:cubicBezTo>
                  <a:cubicBezTo>
                    <a:pt x="6869" y="1829"/>
                    <a:pt x="6893" y="1737"/>
                    <a:pt x="6877" y="1696"/>
                  </a:cubicBezTo>
                  <a:cubicBezTo>
                    <a:pt x="6862" y="1655"/>
                    <a:pt x="6774" y="1605"/>
                    <a:pt x="6763" y="1563"/>
                  </a:cubicBezTo>
                  <a:cubicBezTo>
                    <a:pt x="6747" y="1503"/>
                    <a:pt x="6806" y="1380"/>
                    <a:pt x="6809" y="1318"/>
                  </a:cubicBezTo>
                  <a:cubicBezTo>
                    <a:pt x="6815" y="1232"/>
                    <a:pt x="6831" y="1047"/>
                    <a:pt x="6784" y="974"/>
                  </a:cubicBezTo>
                  <a:cubicBezTo>
                    <a:pt x="6763" y="941"/>
                    <a:pt x="6675" y="924"/>
                    <a:pt x="6649" y="895"/>
                  </a:cubicBezTo>
                  <a:cubicBezTo>
                    <a:pt x="6611" y="852"/>
                    <a:pt x="6594" y="731"/>
                    <a:pt x="6556" y="687"/>
                  </a:cubicBezTo>
                  <a:cubicBezTo>
                    <a:pt x="6533" y="660"/>
                    <a:pt x="6461" y="632"/>
                    <a:pt x="6434" y="608"/>
                  </a:cubicBezTo>
                  <a:cubicBezTo>
                    <a:pt x="6408" y="586"/>
                    <a:pt x="6358" y="536"/>
                    <a:pt x="6345" y="504"/>
                  </a:cubicBezTo>
                  <a:cubicBezTo>
                    <a:pt x="6333" y="475"/>
                    <a:pt x="6323" y="409"/>
                    <a:pt x="6337" y="380"/>
                  </a:cubicBezTo>
                  <a:cubicBezTo>
                    <a:pt x="6350" y="351"/>
                    <a:pt x="6423" y="332"/>
                    <a:pt x="6442" y="305"/>
                  </a:cubicBezTo>
                  <a:cubicBezTo>
                    <a:pt x="6463" y="277"/>
                    <a:pt x="6459" y="197"/>
                    <a:pt x="6485" y="172"/>
                  </a:cubicBezTo>
                  <a:cubicBezTo>
                    <a:pt x="6514" y="145"/>
                    <a:pt x="6600" y="136"/>
                    <a:pt x="6641" y="131"/>
                  </a:cubicBezTo>
                  <a:cubicBezTo>
                    <a:pt x="6667" y="127"/>
                    <a:pt x="6725" y="146"/>
                    <a:pt x="6746" y="131"/>
                  </a:cubicBezTo>
                  <a:cubicBezTo>
                    <a:pt x="6765" y="119"/>
                    <a:pt x="6760" y="63"/>
                    <a:pt x="6776" y="48"/>
                  </a:cubicBezTo>
                  <a:cubicBezTo>
                    <a:pt x="6796" y="29"/>
                    <a:pt x="6854" y="22"/>
                    <a:pt x="6882" y="15"/>
                  </a:cubicBezTo>
                  <a:cubicBezTo>
                    <a:pt x="6898" y="11"/>
                    <a:pt x="6925" y="5"/>
                    <a:pt x="6954" y="0"/>
                  </a:cubicBezTo>
                  <a:lnTo>
                    <a:pt x="8102" y="5440"/>
                  </a:lnTo>
                  <a:lnTo>
                    <a:pt x="12899" y="4475"/>
                  </a:lnTo>
                  <a:lnTo>
                    <a:pt x="12909" y="4472"/>
                  </a:lnTo>
                  <a:lnTo>
                    <a:pt x="13561" y="7526"/>
                  </a:lnTo>
                  <a:cubicBezTo>
                    <a:pt x="13561" y="7526"/>
                    <a:pt x="13654" y="7481"/>
                    <a:pt x="13682" y="7460"/>
                  </a:cubicBezTo>
                  <a:cubicBezTo>
                    <a:pt x="13706" y="7442"/>
                    <a:pt x="13749" y="7397"/>
                    <a:pt x="13766" y="7372"/>
                  </a:cubicBezTo>
                  <a:cubicBezTo>
                    <a:pt x="13783" y="7347"/>
                    <a:pt x="13800" y="7286"/>
                    <a:pt x="13817" y="7261"/>
                  </a:cubicBezTo>
                  <a:cubicBezTo>
                    <a:pt x="13832" y="7237"/>
                    <a:pt x="13875" y="7197"/>
                    <a:pt x="13890" y="7173"/>
                  </a:cubicBezTo>
                  <a:cubicBezTo>
                    <a:pt x="13911" y="7138"/>
                    <a:pt x="13920" y="7048"/>
                    <a:pt x="13952" y="7023"/>
                  </a:cubicBezTo>
                  <a:cubicBezTo>
                    <a:pt x="13971" y="7007"/>
                    <a:pt x="14031" y="7019"/>
                    <a:pt x="14051" y="7004"/>
                  </a:cubicBezTo>
                  <a:cubicBezTo>
                    <a:pt x="14080" y="6981"/>
                    <a:pt x="14099" y="6902"/>
                    <a:pt x="14121" y="6871"/>
                  </a:cubicBezTo>
                  <a:cubicBezTo>
                    <a:pt x="14142" y="6840"/>
                    <a:pt x="14187" y="6776"/>
                    <a:pt x="14219" y="6757"/>
                  </a:cubicBezTo>
                  <a:cubicBezTo>
                    <a:pt x="14244" y="6743"/>
                    <a:pt x="14310" y="6752"/>
                    <a:pt x="14332" y="6733"/>
                  </a:cubicBezTo>
                  <a:cubicBezTo>
                    <a:pt x="14363" y="6705"/>
                    <a:pt x="14374" y="6617"/>
                    <a:pt x="14385" y="6578"/>
                  </a:cubicBezTo>
                  <a:cubicBezTo>
                    <a:pt x="14396" y="6543"/>
                    <a:pt x="14406" y="6472"/>
                    <a:pt x="14419" y="6439"/>
                  </a:cubicBezTo>
                  <a:cubicBezTo>
                    <a:pt x="14430" y="6411"/>
                    <a:pt x="14475" y="6340"/>
                    <a:pt x="14484" y="6337"/>
                  </a:cubicBezTo>
                  <a:cubicBezTo>
                    <a:pt x="14492" y="6335"/>
                    <a:pt x="14572" y="6295"/>
                    <a:pt x="14594" y="6270"/>
                  </a:cubicBezTo>
                  <a:cubicBezTo>
                    <a:pt x="14612" y="6249"/>
                    <a:pt x="14624" y="6193"/>
                    <a:pt x="14639" y="6171"/>
                  </a:cubicBezTo>
                  <a:cubicBezTo>
                    <a:pt x="14657" y="6143"/>
                    <a:pt x="14707" y="6099"/>
                    <a:pt x="14729" y="6074"/>
                  </a:cubicBezTo>
                  <a:cubicBezTo>
                    <a:pt x="14749" y="6051"/>
                    <a:pt x="14782" y="6000"/>
                    <a:pt x="14805" y="5979"/>
                  </a:cubicBezTo>
                  <a:cubicBezTo>
                    <a:pt x="14823" y="5965"/>
                    <a:pt x="14869" y="5946"/>
                    <a:pt x="14886" y="5930"/>
                  </a:cubicBezTo>
                  <a:cubicBezTo>
                    <a:pt x="14906" y="5912"/>
                    <a:pt x="14941" y="5871"/>
                    <a:pt x="14951" y="5847"/>
                  </a:cubicBezTo>
                  <a:cubicBezTo>
                    <a:pt x="14966" y="5812"/>
                    <a:pt x="14961" y="5734"/>
                    <a:pt x="14971" y="5698"/>
                  </a:cubicBezTo>
                  <a:cubicBezTo>
                    <a:pt x="14983" y="5653"/>
                    <a:pt x="15011" y="5564"/>
                    <a:pt x="15041" y="5529"/>
                  </a:cubicBezTo>
                  <a:cubicBezTo>
                    <a:pt x="15061" y="5506"/>
                    <a:pt x="15116" y="5473"/>
                    <a:pt x="15145" y="5465"/>
                  </a:cubicBezTo>
                  <a:cubicBezTo>
                    <a:pt x="15179" y="5456"/>
                    <a:pt x="15249" y="5464"/>
                    <a:pt x="15283" y="5468"/>
                  </a:cubicBezTo>
                  <a:cubicBezTo>
                    <a:pt x="15313" y="5471"/>
                    <a:pt x="15371" y="5482"/>
                    <a:pt x="15399" y="5493"/>
                  </a:cubicBezTo>
                  <a:cubicBezTo>
                    <a:pt x="15433" y="5506"/>
                    <a:pt x="15490" y="5552"/>
                    <a:pt x="15523" y="5568"/>
                  </a:cubicBezTo>
                  <a:cubicBezTo>
                    <a:pt x="15550" y="5580"/>
                    <a:pt x="15611" y="5619"/>
                    <a:pt x="15638" y="5606"/>
                  </a:cubicBezTo>
                  <a:cubicBezTo>
                    <a:pt x="15667" y="5593"/>
                    <a:pt x="15678" y="5519"/>
                    <a:pt x="15683" y="5488"/>
                  </a:cubicBezTo>
                  <a:cubicBezTo>
                    <a:pt x="15690" y="5448"/>
                    <a:pt x="15664" y="5366"/>
                    <a:pt x="15680" y="5330"/>
                  </a:cubicBezTo>
                  <a:cubicBezTo>
                    <a:pt x="15690" y="5306"/>
                    <a:pt x="15734" y="5273"/>
                    <a:pt x="15756" y="5260"/>
                  </a:cubicBezTo>
                  <a:cubicBezTo>
                    <a:pt x="15778" y="5248"/>
                    <a:pt x="15837" y="5249"/>
                    <a:pt x="15852" y="5230"/>
                  </a:cubicBezTo>
                  <a:cubicBezTo>
                    <a:pt x="15869" y="5208"/>
                    <a:pt x="15853" y="5146"/>
                    <a:pt x="15861" y="5119"/>
                  </a:cubicBezTo>
                  <a:cubicBezTo>
                    <a:pt x="15869" y="5087"/>
                    <a:pt x="15895" y="5022"/>
                    <a:pt x="15920" y="5000"/>
                  </a:cubicBezTo>
                  <a:cubicBezTo>
                    <a:pt x="15933" y="4989"/>
                    <a:pt x="15978" y="4993"/>
                    <a:pt x="15987" y="4978"/>
                  </a:cubicBezTo>
                  <a:cubicBezTo>
                    <a:pt x="16006" y="4949"/>
                    <a:pt x="15965" y="4876"/>
                    <a:pt x="15973" y="4842"/>
                  </a:cubicBezTo>
                  <a:cubicBezTo>
                    <a:pt x="15981" y="4806"/>
                    <a:pt x="16026" y="4739"/>
                    <a:pt x="16054" y="4715"/>
                  </a:cubicBezTo>
                  <a:cubicBezTo>
                    <a:pt x="16072" y="4699"/>
                    <a:pt x="16135" y="4702"/>
                    <a:pt x="16142" y="4679"/>
                  </a:cubicBezTo>
                  <a:cubicBezTo>
                    <a:pt x="16149" y="4658"/>
                    <a:pt x="16097" y="4629"/>
                    <a:pt x="16094" y="4607"/>
                  </a:cubicBezTo>
                  <a:cubicBezTo>
                    <a:pt x="16090" y="4584"/>
                    <a:pt x="16105" y="4535"/>
                    <a:pt x="16120" y="4516"/>
                  </a:cubicBezTo>
                  <a:cubicBezTo>
                    <a:pt x="16133" y="4498"/>
                    <a:pt x="16182" y="4484"/>
                    <a:pt x="16196" y="4466"/>
                  </a:cubicBezTo>
                  <a:cubicBezTo>
                    <a:pt x="16208" y="4450"/>
                    <a:pt x="16227" y="4407"/>
                    <a:pt x="16218" y="4388"/>
                  </a:cubicBezTo>
                  <a:cubicBezTo>
                    <a:pt x="16208" y="4367"/>
                    <a:pt x="16139" y="4372"/>
                    <a:pt x="16131" y="4349"/>
                  </a:cubicBezTo>
                  <a:cubicBezTo>
                    <a:pt x="16122" y="4327"/>
                    <a:pt x="16159" y="4282"/>
                    <a:pt x="16173" y="4261"/>
                  </a:cubicBezTo>
                  <a:cubicBezTo>
                    <a:pt x="16186" y="4242"/>
                    <a:pt x="16211" y="4200"/>
                    <a:pt x="16232" y="4192"/>
                  </a:cubicBezTo>
                  <a:cubicBezTo>
                    <a:pt x="16254" y="4185"/>
                    <a:pt x="16304" y="4195"/>
                    <a:pt x="16322" y="4209"/>
                  </a:cubicBezTo>
                  <a:cubicBezTo>
                    <a:pt x="16339" y="4221"/>
                    <a:pt x="16342" y="4269"/>
                    <a:pt x="16359" y="4280"/>
                  </a:cubicBezTo>
                  <a:cubicBezTo>
                    <a:pt x="16384" y="4297"/>
                    <a:pt x="16459" y="4267"/>
                    <a:pt x="16479" y="4289"/>
                  </a:cubicBezTo>
                  <a:cubicBezTo>
                    <a:pt x="16491" y="4301"/>
                    <a:pt x="16485" y="4341"/>
                    <a:pt x="16477" y="4355"/>
                  </a:cubicBezTo>
                  <a:cubicBezTo>
                    <a:pt x="16465" y="4376"/>
                    <a:pt x="16412" y="4388"/>
                    <a:pt x="16395" y="4405"/>
                  </a:cubicBezTo>
                  <a:cubicBezTo>
                    <a:pt x="16381" y="4420"/>
                    <a:pt x="16357" y="4457"/>
                    <a:pt x="16356" y="4477"/>
                  </a:cubicBezTo>
                  <a:cubicBezTo>
                    <a:pt x="16355" y="4504"/>
                    <a:pt x="16381" y="4556"/>
                    <a:pt x="16401" y="4574"/>
                  </a:cubicBezTo>
                  <a:cubicBezTo>
                    <a:pt x="16438" y="4605"/>
                    <a:pt x="16542" y="4614"/>
                    <a:pt x="16590" y="4627"/>
                  </a:cubicBezTo>
                  <a:cubicBezTo>
                    <a:pt x="16621" y="4635"/>
                    <a:pt x="16684" y="4647"/>
                    <a:pt x="16713" y="4659"/>
                  </a:cubicBezTo>
                  <a:cubicBezTo>
                    <a:pt x="16742" y="4671"/>
                    <a:pt x="16790" y="4714"/>
                    <a:pt x="16821" y="4721"/>
                  </a:cubicBezTo>
                  <a:cubicBezTo>
                    <a:pt x="16865" y="4730"/>
                    <a:pt x="16958" y="4720"/>
                    <a:pt x="17001" y="4704"/>
                  </a:cubicBezTo>
                  <a:cubicBezTo>
                    <a:pt x="17025" y="4694"/>
                    <a:pt x="17060" y="4648"/>
                    <a:pt x="17085" y="4640"/>
                  </a:cubicBezTo>
                  <a:cubicBezTo>
                    <a:pt x="17126" y="4627"/>
                    <a:pt x="17217" y="4625"/>
                    <a:pt x="17257" y="4640"/>
                  </a:cubicBezTo>
                  <a:cubicBezTo>
                    <a:pt x="17282" y="4651"/>
                    <a:pt x="17311" y="4705"/>
                    <a:pt x="17335" y="4715"/>
                  </a:cubicBezTo>
                  <a:cubicBezTo>
                    <a:pt x="17362" y="4726"/>
                    <a:pt x="17423" y="4729"/>
                    <a:pt x="17451" y="4721"/>
                  </a:cubicBezTo>
                  <a:cubicBezTo>
                    <a:pt x="17488" y="4710"/>
                    <a:pt x="17537" y="4639"/>
                    <a:pt x="17576" y="4632"/>
                  </a:cubicBezTo>
                  <a:cubicBezTo>
                    <a:pt x="17614" y="4626"/>
                    <a:pt x="17687" y="4682"/>
                    <a:pt x="17724" y="4674"/>
                  </a:cubicBezTo>
                  <a:cubicBezTo>
                    <a:pt x="17768" y="4664"/>
                    <a:pt x="17823" y="4584"/>
                    <a:pt x="17856" y="4555"/>
                  </a:cubicBezTo>
                  <a:cubicBezTo>
                    <a:pt x="17875" y="4539"/>
                    <a:pt x="17917" y="4511"/>
                    <a:pt x="17930" y="4491"/>
                  </a:cubicBezTo>
                  <a:cubicBezTo>
                    <a:pt x="17944" y="4468"/>
                    <a:pt x="17961" y="4415"/>
                    <a:pt x="17958" y="4388"/>
                  </a:cubicBezTo>
                  <a:cubicBezTo>
                    <a:pt x="17955" y="4369"/>
                    <a:pt x="17932" y="4333"/>
                    <a:pt x="17916" y="4322"/>
                  </a:cubicBezTo>
                  <a:cubicBezTo>
                    <a:pt x="17893" y="4306"/>
                    <a:pt x="17826" y="4317"/>
                    <a:pt x="17806" y="4297"/>
                  </a:cubicBezTo>
                  <a:cubicBezTo>
                    <a:pt x="17796" y="4289"/>
                    <a:pt x="17788" y="4260"/>
                    <a:pt x="17792" y="4248"/>
                  </a:cubicBezTo>
                  <a:cubicBezTo>
                    <a:pt x="17798" y="4226"/>
                    <a:pt x="17836" y="4197"/>
                    <a:pt x="17856" y="4189"/>
                  </a:cubicBezTo>
                  <a:cubicBezTo>
                    <a:pt x="17882" y="4179"/>
                    <a:pt x="17937" y="4190"/>
                    <a:pt x="17964" y="4186"/>
                  </a:cubicBezTo>
                  <a:cubicBezTo>
                    <a:pt x="17978" y="4185"/>
                    <a:pt x="18015" y="4186"/>
                    <a:pt x="18022" y="4173"/>
                  </a:cubicBezTo>
                  <a:cubicBezTo>
                    <a:pt x="18033" y="4155"/>
                    <a:pt x="18014" y="4109"/>
                    <a:pt x="18001" y="4095"/>
                  </a:cubicBezTo>
                  <a:cubicBezTo>
                    <a:pt x="17980" y="4075"/>
                    <a:pt x="17915" y="4077"/>
                    <a:pt x="17890" y="4062"/>
                  </a:cubicBezTo>
                  <a:cubicBezTo>
                    <a:pt x="17873" y="4052"/>
                    <a:pt x="17836" y="4026"/>
                    <a:pt x="17834" y="4007"/>
                  </a:cubicBezTo>
                  <a:cubicBezTo>
                    <a:pt x="17833" y="3990"/>
                    <a:pt x="17859" y="3962"/>
                    <a:pt x="17873" y="3954"/>
                  </a:cubicBezTo>
                  <a:cubicBezTo>
                    <a:pt x="17903" y="3938"/>
                    <a:pt x="17975" y="3952"/>
                    <a:pt x="18009" y="3948"/>
                  </a:cubicBezTo>
                  <a:cubicBezTo>
                    <a:pt x="18035" y="3946"/>
                    <a:pt x="18094" y="3946"/>
                    <a:pt x="18115" y="3930"/>
                  </a:cubicBezTo>
                  <a:cubicBezTo>
                    <a:pt x="18132" y="3916"/>
                    <a:pt x="18135" y="3870"/>
                    <a:pt x="18147" y="3852"/>
                  </a:cubicBezTo>
                  <a:cubicBezTo>
                    <a:pt x="18163" y="3825"/>
                    <a:pt x="18198" y="3773"/>
                    <a:pt x="18225" y="3760"/>
                  </a:cubicBezTo>
                  <a:cubicBezTo>
                    <a:pt x="18272" y="3738"/>
                    <a:pt x="18382" y="3744"/>
                    <a:pt x="18433" y="3752"/>
                  </a:cubicBezTo>
                  <a:cubicBezTo>
                    <a:pt x="18471" y="3758"/>
                    <a:pt x="18539" y="3809"/>
                    <a:pt x="18577" y="3803"/>
                  </a:cubicBezTo>
                  <a:cubicBezTo>
                    <a:pt x="18603" y="3798"/>
                    <a:pt x="18645" y="3756"/>
                    <a:pt x="18659" y="3735"/>
                  </a:cubicBezTo>
                  <a:cubicBezTo>
                    <a:pt x="18682" y="3699"/>
                    <a:pt x="18694" y="3614"/>
                    <a:pt x="18705" y="3574"/>
                  </a:cubicBezTo>
                  <a:cubicBezTo>
                    <a:pt x="18716" y="3538"/>
                    <a:pt x="18728" y="3463"/>
                    <a:pt x="18748" y="3431"/>
                  </a:cubicBezTo>
                  <a:cubicBezTo>
                    <a:pt x="18761" y="3407"/>
                    <a:pt x="18807" y="3370"/>
                    <a:pt x="18826" y="3350"/>
                  </a:cubicBezTo>
                  <a:cubicBezTo>
                    <a:pt x="18845" y="3329"/>
                    <a:pt x="18875" y="3276"/>
                    <a:pt x="18902" y="3265"/>
                  </a:cubicBezTo>
                  <a:cubicBezTo>
                    <a:pt x="18964" y="3237"/>
                    <a:pt x="19107" y="3257"/>
                    <a:pt x="19174" y="3265"/>
                  </a:cubicBezTo>
                  <a:cubicBezTo>
                    <a:pt x="19212" y="3270"/>
                    <a:pt x="19285" y="3292"/>
                    <a:pt x="19321" y="3302"/>
                  </a:cubicBezTo>
                  <a:cubicBezTo>
                    <a:pt x="19360" y="3313"/>
                    <a:pt x="19440" y="3332"/>
                    <a:pt x="19474" y="3352"/>
                  </a:cubicBezTo>
                  <a:cubicBezTo>
                    <a:pt x="19509" y="3373"/>
                    <a:pt x="19564" y="3435"/>
                    <a:pt x="19592" y="3465"/>
                  </a:cubicBezTo>
                  <a:cubicBezTo>
                    <a:pt x="19620" y="3495"/>
                    <a:pt x="19663" y="3573"/>
                    <a:pt x="19700" y="3595"/>
                  </a:cubicBezTo>
                  <a:cubicBezTo>
                    <a:pt x="19743" y="3621"/>
                    <a:pt x="19849" y="3645"/>
                    <a:pt x="19898" y="3635"/>
                  </a:cubicBezTo>
                  <a:cubicBezTo>
                    <a:pt x="19920" y="3630"/>
                    <a:pt x="19950" y="3588"/>
                    <a:pt x="19972" y="3582"/>
                  </a:cubicBezTo>
                  <a:cubicBezTo>
                    <a:pt x="20002" y="3576"/>
                    <a:pt x="20066" y="3609"/>
                    <a:pt x="20096" y="3601"/>
                  </a:cubicBezTo>
                  <a:cubicBezTo>
                    <a:pt x="20125" y="3594"/>
                    <a:pt x="20162" y="3539"/>
                    <a:pt x="20190" y="3529"/>
                  </a:cubicBezTo>
                  <a:cubicBezTo>
                    <a:pt x="20222" y="3516"/>
                    <a:pt x="20296" y="3535"/>
                    <a:pt x="20327" y="3521"/>
                  </a:cubicBezTo>
                  <a:cubicBezTo>
                    <a:pt x="20355" y="3507"/>
                    <a:pt x="20380" y="3440"/>
                    <a:pt x="20409" y="3429"/>
                  </a:cubicBezTo>
                  <a:cubicBezTo>
                    <a:pt x="20458" y="3411"/>
                    <a:pt x="20572" y="3423"/>
                    <a:pt x="20615" y="3452"/>
                  </a:cubicBezTo>
                  <a:cubicBezTo>
                    <a:pt x="20639" y="3469"/>
                    <a:pt x="20667" y="3530"/>
                    <a:pt x="20671" y="3560"/>
                  </a:cubicBezTo>
                  <a:cubicBezTo>
                    <a:pt x="20675" y="3596"/>
                    <a:pt x="20659" y="3672"/>
                    <a:pt x="20635" y="3699"/>
                  </a:cubicBezTo>
                  <a:cubicBezTo>
                    <a:pt x="20616" y="3720"/>
                    <a:pt x="20548" y="3719"/>
                    <a:pt x="20527" y="3738"/>
                  </a:cubicBezTo>
                  <a:cubicBezTo>
                    <a:pt x="20508" y="3757"/>
                    <a:pt x="20479" y="3811"/>
                    <a:pt x="20483" y="3838"/>
                  </a:cubicBezTo>
                  <a:cubicBezTo>
                    <a:pt x="20487" y="3868"/>
                    <a:pt x="20532" y="3920"/>
                    <a:pt x="20561" y="3934"/>
                  </a:cubicBezTo>
                  <a:cubicBezTo>
                    <a:pt x="20603" y="3952"/>
                    <a:pt x="20718" y="3891"/>
                    <a:pt x="20745" y="3927"/>
                  </a:cubicBezTo>
                  <a:cubicBezTo>
                    <a:pt x="20763" y="3951"/>
                    <a:pt x="20694" y="4014"/>
                    <a:pt x="20706" y="4041"/>
                  </a:cubicBezTo>
                  <a:cubicBezTo>
                    <a:pt x="20722" y="4071"/>
                    <a:pt x="20801" y="4089"/>
                    <a:pt x="20836" y="4089"/>
                  </a:cubicBezTo>
                  <a:cubicBezTo>
                    <a:pt x="20877" y="4089"/>
                    <a:pt x="20952" y="4018"/>
                    <a:pt x="20992" y="4031"/>
                  </a:cubicBezTo>
                  <a:cubicBezTo>
                    <a:pt x="21010" y="4037"/>
                    <a:pt x="21032" y="4077"/>
                    <a:pt x="21034" y="4095"/>
                  </a:cubicBezTo>
                  <a:cubicBezTo>
                    <a:pt x="21037" y="4122"/>
                    <a:pt x="20991" y="4168"/>
                    <a:pt x="20994" y="4195"/>
                  </a:cubicBezTo>
                  <a:cubicBezTo>
                    <a:pt x="20997" y="4218"/>
                    <a:pt x="21045" y="4247"/>
                    <a:pt x="21049" y="4269"/>
                  </a:cubicBezTo>
                  <a:cubicBezTo>
                    <a:pt x="21053" y="4294"/>
                    <a:pt x="21013" y="4339"/>
                    <a:pt x="21020" y="4363"/>
                  </a:cubicBezTo>
                  <a:cubicBezTo>
                    <a:pt x="21026" y="4388"/>
                    <a:pt x="21075" y="4422"/>
                    <a:pt x="21100" y="4434"/>
                  </a:cubicBezTo>
                  <a:cubicBezTo>
                    <a:pt x="21136" y="4450"/>
                    <a:pt x="21222" y="4437"/>
                    <a:pt x="21258" y="4456"/>
                  </a:cubicBezTo>
                  <a:cubicBezTo>
                    <a:pt x="21292" y="4475"/>
                    <a:pt x="21355" y="4564"/>
                    <a:pt x="21359" y="4572"/>
                  </a:cubicBezTo>
                  <a:cubicBezTo>
                    <a:pt x="21363" y="4582"/>
                    <a:pt x="21328" y="4676"/>
                    <a:pt x="21328" y="4712"/>
                  </a:cubicBezTo>
                  <a:cubicBezTo>
                    <a:pt x="21328" y="4736"/>
                    <a:pt x="21354" y="4781"/>
                    <a:pt x="21355" y="4805"/>
                  </a:cubicBezTo>
                  <a:cubicBezTo>
                    <a:pt x="21356" y="4829"/>
                    <a:pt x="21327" y="4876"/>
                    <a:pt x="21331" y="4901"/>
                  </a:cubicBezTo>
                  <a:cubicBezTo>
                    <a:pt x="21336" y="4919"/>
                    <a:pt x="21364" y="4949"/>
                    <a:pt x="21381" y="4958"/>
                  </a:cubicBezTo>
                  <a:cubicBezTo>
                    <a:pt x="21406" y="4973"/>
                    <a:pt x="21468" y="4969"/>
                    <a:pt x="21496" y="4975"/>
                  </a:cubicBezTo>
                  <a:cubicBezTo>
                    <a:pt x="21518" y="4980"/>
                    <a:pt x="21561" y="4993"/>
                    <a:pt x="21597" y="5005"/>
                  </a:cubicBezTo>
                  <a:cubicBezTo>
                    <a:pt x="21569" y="5020"/>
                    <a:pt x="21535" y="5037"/>
                    <a:pt x="21519" y="5052"/>
                  </a:cubicBezTo>
                  <a:cubicBezTo>
                    <a:pt x="21493" y="5076"/>
                    <a:pt x="21453" y="5132"/>
                    <a:pt x="21440" y="5164"/>
                  </a:cubicBezTo>
                  <a:cubicBezTo>
                    <a:pt x="21424" y="5205"/>
                    <a:pt x="21420" y="5296"/>
                    <a:pt x="21418" y="5340"/>
                  </a:cubicBezTo>
                  <a:cubicBezTo>
                    <a:pt x="21416" y="5388"/>
                    <a:pt x="21433" y="5482"/>
                    <a:pt x="21423" y="5529"/>
                  </a:cubicBezTo>
                  <a:cubicBezTo>
                    <a:pt x="21416" y="5564"/>
                    <a:pt x="21370" y="5624"/>
                    <a:pt x="21362" y="5659"/>
                  </a:cubicBezTo>
                  <a:cubicBezTo>
                    <a:pt x="21345" y="5722"/>
                    <a:pt x="21347" y="5854"/>
                    <a:pt x="21345" y="5919"/>
                  </a:cubicBezTo>
                  <a:cubicBezTo>
                    <a:pt x="21343" y="5961"/>
                    <a:pt x="21349" y="6046"/>
                    <a:pt x="21345" y="6088"/>
                  </a:cubicBezTo>
                  <a:cubicBezTo>
                    <a:pt x="21341" y="6121"/>
                    <a:pt x="21316" y="6220"/>
                    <a:pt x="21316" y="6220"/>
                  </a:cubicBezTo>
                  <a:lnTo>
                    <a:pt x="18465" y="4842"/>
                  </a:lnTo>
                  <a:cubicBezTo>
                    <a:pt x="18465" y="4842"/>
                    <a:pt x="18497" y="4989"/>
                    <a:pt x="18490" y="5037"/>
                  </a:cubicBezTo>
                  <a:cubicBezTo>
                    <a:pt x="18486" y="5064"/>
                    <a:pt x="18440" y="5111"/>
                    <a:pt x="18447" y="5137"/>
                  </a:cubicBezTo>
                  <a:cubicBezTo>
                    <a:pt x="18456" y="5167"/>
                    <a:pt x="18532" y="5186"/>
                    <a:pt x="18549" y="5212"/>
                  </a:cubicBezTo>
                  <a:cubicBezTo>
                    <a:pt x="18568" y="5241"/>
                    <a:pt x="18584" y="5311"/>
                    <a:pt x="18579" y="5345"/>
                  </a:cubicBezTo>
                  <a:cubicBezTo>
                    <a:pt x="18575" y="5365"/>
                    <a:pt x="18533" y="5391"/>
                    <a:pt x="18537" y="5411"/>
                  </a:cubicBezTo>
                  <a:cubicBezTo>
                    <a:pt x="18540" y="5431"/>
                    <a:pt x="18590" y="5443"/>
                    <a:pt x="18600" y="5461"/>
                  </a:cubicBezTo>
                  <a:cubicBezTo>
                    <a:pt x="18626" y="5511"/>
                    <a:pt x="18625" y="5629"/>
                    <a:pt x="18617" y="5685"/>
                  </a:cubicBezTo>
                  <a:cubicBezTo>
                    <a:pt x="18611" y="5725"/>
                    <a:pt x="18580" y="5801"/>
                    <a:pt x="18557" y="5834"/>
                  </a:cubicBezTo>
                  <a:cubicBezTo>
                    <a:pt x="18536" y="5865"/>
                    <a:pt x="18467" y="5904"/>
                    <a:pt x="18443" y="5934"/>
                  </a:cubicBezTo>
                  <a:cubicBezTo>
                    <a:pt x="18423" y="5959"/>
                    <a:pt x="18376" y="6016"/>
                    <a:pt x="18385" y="6046"/>
                  </a:cubicBezTo>
                  <a:cubicBezTo>
                    <a:pt x="18396" y="6092"/>
                    <a:pt x="18522" y="6108"/>
                    <a:pt x="18545" y="6150"/>
                  </a:cubicBezTo>
                  <a:cubicBezTo>
                    <a:pt x="18561" y="6178"/>
                    <a:pt x="18563" y="6249"/>
                    <a:pt x="18549" y="6279"/>
                  </a:cubicBezTo>
                  <a:cubicBezTo>
                    <a:pt x="18528" y="6324"/>
                    <a:pt x="18410" y="6356"/>
                    <a:pt x="18392" y="6403"/>
                  </a:cubicBezTo>
                  <a:cubicBezTo>
                    <a:pt x="18379" y="6439"/>
                    <a:pt x="18400" y="6522"/>
                    <a:pt x="18422" y="6552"/>
                  </a:cubicBezTo>
                  <a:cubicBezTo>
                    <a:pt x="18445" y="6583"/>
                    <a:pt x="18538" y="6595"/>
                    <a:pt x="18557" y="6627"/>
                  </a:cubicBezTo>
                  <a:cubicBezTo>
                    <a:pt x="18576" y="6656"/>
                    <a:pt x="18571" y="6731"/>
                    <a:pt x="18562" y="6764"/>
                  </a:cubicBezTo>
                  <a:cubicBezTo>
                    <a:pt x="18551" y="6800"/>
                    <a:pt x="18493" y="6856"/>
                    <a:pt x="18477" y="6889"/>
                  </a:cubicBezTo>
                  <a:cubicBezTo>
                    <a:pt x="18463" y="6918"/>
                    <a:pt x="18461" y="6989"/>
                    <a:pt x="18439" y="7013"/>
                  </a:cubicBezTo>
                  <a:cubicBezTo>
                    <a:pt x="18418" y="7037"/>
                    <a:pt x="18349" y="7047"/>
                    <a:pt x="18326" y="7067"/>
                  </a:cubicBezTo>
                  <a:cubicBezTo>
                    <a:pt x="18287" y="7099"/>
                    <a:pt x="18232" y="7185"/>
                    <a:pt x="18211" y="7229"/>
                  </a:cubicBezTo>
                  <a:cubicBezTo>
                    <a:pt x="18195" y="7263"/>
                    <a:pt x="18190" y="7343"/>
                    <a:pt x="18169" y="7374"/>
                  </a:cubicBezTo>
                  <a:cubicBezTo>
                    <a:pt x="18152" y="7398"/>
                    <a:pt x="18093" y="7422"/>
                    <a:pt x="18076" y="7445"/>
                  </a:cubicBezTo>
                  <a:cubicBezTo>
                    <a:pt x="18050" y="7480"/>
                    <a:pt x="18003" y="7568"/>
                    <a:pt x="18021" y="7607"/>
                  </a:cubicBezTo>
                  <a:cubicBezTo>
                    <a:pt x="18032" y="7631"/>
                    <a:pt x="18107" y="7625"/>
                    <a:pt x="18118" y="7648"/>
                  </a:cubicBezTo>
                  <a:cubicBezTo>
                    <a:pt x="18140" y="7692"/>
                    <a:pt x="18087" y="7789"/>
                    <a:pt x="18072" y="7835"/>
                  </a:cubicBezTo>
                  <a:cubicBezTo>
                    <a:pt x="18058" y="7879"/>
                    <a:pt x="18047" y="7981"/>
                    <a:pt x="18009" y="8005"/>
                  </a:cubicBezTo>
                  <a:cubicBezTo>
                    <a:pt x="17987" y="8019"/>
                    <a:pt x="17929" y="7997"/>
                    <a:pt x="17903" y="8001"/>
                  </a:cubicBezTo>
                  <a:cubicBezTo>
                    <a:pt x="17868" y="8007"/>
                    <a:pt x="17796" y="8029"/>
                    <a:pt x="17772" y="8055"/>
                  </a:cubicBezTo>
                  <a:cubicBezTo>
                    <a:pt x="17742" y="8089"/>
                    <a:pt x="17737" y="8187"/>
                    <a:pt x="17722" y="8229"/>
                  </a:cubicBezTo>
                  <a:cubicBezTo>
                    <a:pt x="17709" y="8263"/>
                    <a:pt x="17679" y="8328"/>
                    <a:pt x="17662" y="8358"/>
                  </a:cubicBezTo>
                  <a:cubicBezTo>
                    <a:pt x="17641" y="8395"/>
                    <a:pt x="17608" y="8498"/>
                    <a:pt x="17565" y="8499"/>
                  </a:cubicBezTo>
                  <a:cubicBezTo>
                    <a:pt x="17539" y="8500"/>
                    <a:pt x="17516" y="8439"/>
                    <a:pt x="17502" y="8416"/>
                  </a:cubicBezTo>
                  <a:cubicBezTo>
                    <a:pt x="17488" y="8393"/>
                    <a:pt x="17483" y="8322"/>
                    <a:pt x="17455" y="8317"/>
                  </a:cubicBezTo>
                  <a:cubicBezTo>
                    <a:pt x="17421" y="8310"/>
                    <a:pt x="17373" y="8383"/>
                    <a:pt x="17354" y="8412"/>
                  </a:cubicBezTo>
                  <a:cubicBezTo>
                    <a:pt x="17329" y="8453"/>
                    <a:pt x="17324" y="8554"/>
                    <a:pt x="17299" y="8595"/>
                  </a:cubicBezTo>
                  <a:cubicBezTo>
                    <a:pt x="17284" y="8618"/>
                    <a:pt x="17219" y="8670"/>
                    <a:pt x="17219" y="8670"/>
                  </a:cubicBezTo>
                  <a:lnTo>
                    <a:pt x="17008" y="9549"/>
                  </a:lnTo>
                  <a:lnTo>
                    <a:pt x="16328" y="9129"/>
                  </a:lnTo>
                  <a:cubicBezTo>
                    <a:pt x="16328" y="9129"/>
                    <a:pt x="16243" y="9270"/>
                    <a:pt x="16227" y="9322"/>
                  </a:cubicBezTo>
                  <a:cubicBezTo>
                    <a:pt x="16212" y="9369"/>
                    <a:pt x="16232" y="9476"/>
                    <a:pt x="16204" y="9516"/>
                  </a:cubicBezTo>
                  <a:cubicBezTo>
                    <a:pt x="16190" y="9538"/>
                    <a:pt x="16128" y="9545"/>
                    <a:pt x="16114" y="9566"/>
                  </a:cubicBezTo>
                  <a:cubicBezTo>
                    <a:pt x="16086" y="9609"/>
                    <a:pt x="16111" y="9722"/>
                    <a:pt x="16097" y="9771"/>
                  </a:cubicBezTo>
                  <a:cubicBezTo>
                    <a:pt x="16088" y="9803"/>
                    <a:pt x="16044" y="9859"/>
                    <a:pt x="16035" y="9893"/>
                  </a:cubicBezTo>
                  <a:cubicBezTo>
                    <a:pt x="16024" y="9932"/>
                    <a:pt x="16012" y="10014"/>
                    <a:pt x="16024" y="10053"/>
                  </a:cubicBezTo>
                  <a:cubicBezTo>
                    <a:pt x="16037" y="10098"/>
                    <a:pt x="16125" y="10157"/>
                    <a:pt x="16136" y="10203"/>
                  </a:cubicBezTo>
                  <a:cubicBezTo>
                    <a:pt x="16146" y="10241"/>
                    <a:pt x="16141" y="10329"/>
                    <a:pt x="16114" y="10358"/>
                  </a:cubicBezTo>
                  <a:cubicBezTo>
                    <a:pt x="16092" y="10380"/>
                    <a:pt x="16016" y="10367"/>
                    <a:pt x="15990" y="10386"/>
                  </a:cubicBezTo>
                  <a:cubicBezTo>
                    <a:pt x="15963" y="10406"/>
                    <a:pt x="15937" y="10471"/>
                    <a:pt x="15923" y="10502"/>
                  </a:cubicBezTo>
                  <a:cubicBezTo>
                    <a:pt x="15899" y="10551"/>
                    <a:pt x="15857" y="10652"/>
                    <a:pt x="15849" y="10706"/>
                  </a:cubicBezTo>
                  <a:cubicBezTo>
                    <a:pt x="15844" y="10749"/>
                    <a:pt x="15861" y="10835"/>
                    <a:pt x="15861" y="10878"/>
                  </a:cubicBezTo>
                  <a:cubicBezTo>
                    <a:pt x="15861" y="10932"/>
                    <a:pt x="15866" y="11043"/>
                    <a:pt x="15849" y="11094"/>
                  </a:cubicBezTo>
                  <a:cubicBezTo>
                    <a:pt x="15838" y="11124"/>
                    <a:pt x="15786" y="11169"/>
                    <a:pt x="15776" y="11199"/>
                  </a:cubicBezTo>
                  <a:cubicBezTo>
                    <a:pt x="15767" y="11224"/>
                    <a:pt x="15770" y="11278"/>
                    <a:pt x="15770" y="11304"/>
                  </a:cubicBezTo>
                  <a:cubicBezTo>
                    <a:pt x="15769" y="11362"/>
                    <a:pt x="15798" y="11483"/>
                    <a:pt x="15776" y="11536"/>
                  </a:cubicBezTo>
                  <a:cubicBezTo>
                    <a:pt x="15762" y="11570"/>
                    <a:pt x="15695" y="11607"/>
                    <a:pt x="15675" y="11636"/>
                  </a:cubicBezTo>
                  <a:cubicBezTo>
                    <a:pt x="15658" y="11663"/>
                    <a:pt x="15643" y="11724"/>
                    <a:pt x="15629" y="11752"/>
                  </a:cubicBezTo>
                  <a:cubicBezTo>
                    <a:pt x="15608" y="11798"/>
                    <a:pt x="15552" y="11884"/>
                    <a:pt x="15528" y="11930"/>
                  </a:cubicBezTo>
                  <a:cubicBezTo>
                    <a:pt x="15511" y="11962"/>
                    <a:pt x="15467" y="12062"/>
                    <a:pt x="15467" y="12062"/>
                  </a:cubicBezTo>
                  <a:lnTo>
                    <a:pt x="14588" y="11998"/>
                  </a:lnTo>
                  <a:lnTo>
                    <a:pt x="14174" y="11476"/>
                  </a:lnTo>
                  <a:lnTo>
                    <a:pt x="13600" y="11343"/>
                  </a:lnTo>
                  <a:cubicBezTo>
                    <a:pt x="13600" y="11343"/>
                    <a:pt x="13618" y="11443"/>
                    <a:pt x="13612" y="11476"/>
                  </a:cubicBezTo>
                  <a:cubicBezTo>
                    <a:pt x="13607" y="11505"/>
                    <a:pt x="13562" y="11554"/>
                    <a:pt x="13562" y="11583"/>
                  </a:cubicBezTo>
                  <a:cubicBezTo>
                    <a:pt x="13562" y="11620"/>
                    <a:pt x="13615" y="11681"/>
                    <a:pt x="13626" y="11717"/>
                  </a:cubicBezTo>
                  <a:cubicBezTo>
                    <a:pt x="13635" y="11749"/>
                    <a:pt x="13658" y="11820"/>
                    <a:pt x="13642" y="11849"/>
                  </a:cubicBezTo>
                  <a:cubicBezTo>
                    <a:pt x="13628" y="11876"/>
                    <a:pt x="13552" y="11879"/>
                    <a:pt x="13532" y="11904"/>
                  </a:cubicBezTo>
                  <a:cubicBezTo>
                    <a:pt x="13515" y="11924"/>
                    <a:pt x="13504" y="11980"/>
                    <a:pt x="13507" y="12007"/>
                  </a:cubicBezTo>
                  <a:cubicBezTo>
                    <a:pt x="13512" y="12056"/>
                    <a:pt x="13578" y="12139"/>
                    <a:pt x="13595" y="12186"/>
                  </a:cubicBezTo>
                  <a:cubicBezTo>
                    <a:pt x="13610" y="12222"/>
                    <a:pt x="13647" y="12297"/>
                    <a:pt x="13638" y="12335"/>
                  </a:cubicBezTo>
                  <a:cubicBezTo>
                    <a:pt x="13629" y="12372"/>
                    <a:pt x="13546" y="12411"/>
                    <a:pt x="13532" y="12447"/>
                  </a:cubicBezTo>
                  <a:cubicBezTo>
                    <a:pt x="13521" y="12476"/>
                    <a:pt x="13538" y="12540"/>
                    <a:pt x="13537" y="12572"/>
                  </a:cubicBezTo>
                  <a:cubicBezTo>
                    <a:pt x="13535" y="12625"/>
                    <a:pt x="13555" y="12745"/>
                    <a:pt x="13520" y="12788"/>
                  </a:cubicBezTo>
                  <a:cubicBezTo>
                    <a:pt x="13502" y="12808"/>
                    <a:pt x="13435" y="12799"/>
                    <a:pt x="13414" y="12816"/>
                  </a:cubicBezTo>
                  <a:cubicBezTo>
                    <a:pt x="13395" y="12832"/>
                    <a:pt x="13373" y="12879"/>
                    <a:pt x="13368" y="12904"/>
                  </a:cubicBezTo>
                  <a:cubicBezTo>
                    <a:pt x="13361" y="12930"/>
                    <a:pt x="13381" y="12988"/>
                    <a:pt x="13368" y="13012"/>
                  </a:cubicBezTo>
                  <a:cubicBezTo>
                    <a:pt x="13347" y="13048"/>
                    <a:pt x="13244" y="13063"/>
                    <a:pt x="13220" y="13099"/>
                  </a:cubicBezTo>
                  <a:cubicBezTo>
                    <a:pt x="13201" y="13126"/>
                    <a:pt x="13179" y="13203"/>
                    <a:pt x="13198" y="13232"/>
                  </a:cubicBezTo>
                  <a:cubicBezTo>
                    <a:pt x="13218" y="13261"/>
                    <a:pt x="13314" y="13239"/>
                    <a:pt x="13338" y="13265"/>
                  </a:cubicBezTo>
                  <a:cubicBezTo>
                    <a:pt x="13367" y="13296"/>
                    <a:pt x="13375" y="13390"/>
                    <a:pt x="13364" y="13431"/>
                  </a:cubicBezTo>
                  <a:cubicBezTo>
                    <a:pt x="13350" y="13475"/>
                    <a:pt x="13273" y="13539"/>
                    <a:pt x="13241" y="13572"/>
                  </a:cubicBezTo>
                  <a:cubicBezTo>
                    <a:pt x="13196" y="13619"/>
                    <a:pt x="13092" y="13702"/>
                    <a:pt x="13047" y="13750"/>
                  </a:cubicBezTo>
                  <a:cubicBezTo>
                    <a:pt x="13005" y="13794"/>
                    <a:pt x="12919" y="13882"/>
                    <a:pt x="12895" y="13937"/>
                  </a:cubicBezTo>
                  <a:cubicBezTo>
                    <a:pt x="12886" y="13957"/>
                    <a:pt x="12882" y="14002"/>
                    <a:pt x="12882" y="14024"/>
                  </a:cubicBezTo>
                  <a:cubicBezTo>
                    <a:pt x="12883" y="14068"/>
                    <a:pt x="12913" y="14155"/>
                    <a:pt x="12911" y="14199"/>
                  </a:cubicBezTo>
                  <a:cubicBezTo>
                    <a:pt x="12911" y="14222"/>
                    <a:pt x="12902" y="14269"/>
                    <a:pt x="12891" y="14290"/>
                  </a:cubicBezTo>
                  <a:cubicBezTo>
                    <a:pt x="12876" y="14316"/>
                    <a:pt x="12811" y="14348"/>
                    <a:pt x="12811" y="14378"/>
                  </a:cubicBezTo>
                  <a:cubicBezTo>
                    <a:pt x="12811" y="14412"/>
                    <a:pt x="12892" y="14448"/>
                    <a:pt x="12902" y="14481"/>
                  </a:cubicBezTo>
                  <a:cubicBezTo>
                    <a:pt x="12915" y="14514"/>
                    <a:pt x="12902" y="14588"/>
                    <a:pt x="12895" y="14622"/>
                  </a:cubicBezTo>
                  <a:cubicBezTo>
                    <a:pt x="12883" y="14680"/>
                    <a:pt x="12836" y="14790"/>
                    <a:pt x="12819" y="14846"/>
                  </a:cubicBezTo>
                  <a:cubicBezTo>
                    <a:pt x="12805" y="14894"/>
                    <a:pt x="12783" y="14990"/>
                    <a:pt x="12768" y="15037"/>
                  </a:cubicBezTo>
                  <a:cubicBezTo>
                    <a:pt x="12750" y="15094"/>
                    <a:pt x="12707" y="15206"/>
                    <a:pt x="12683" y="15261"/>
                  </a:cubicBezTo>
                  <a:cubicBezTo>
                    <a:pt x="12660" y="15317"/>
                    <a:pt x="12608" y="15429"/>
                    <a:pt x="12578" y="15483"/>
                  </a:cubicBezTo>
                  <a:cubicBezTo>
                    <a:pt x="12538" y="15554"/>
                    <a:pt x="12447" y="15690"/>
                    <a:pt x="12403" y="15760"/>
                  </a:cubicBezTo>
                  <a:cubicBezTo>
                    <a:pt x="12369" y="15815"/>
                    <a:pt x="12308" y="15933"/>
                    <a:pt x="12262" y="15981"/>
                  </a:cubicBezTo>
                  <a:cubicBezTo>
                    <a:pt x="12239" y="16006"/>
                    <a:pt x="12173" y="16038"/>
                    <a:pt x="12150" y="16064"/>
                  </a:cubicBezTo>
                  <a:cubicBezTo>
                    <a:pt x="12128" y="16089"/>
                    <a:pt x="12096" y="16148"/>
                    <a:pt x="12088" y="16180"/>
                  </a:cubicBezTo>
                  <a:cubicBezTo>
                    <a:pt x="12081" y="16209"/>
                    <a:pt x="12098" y="16269"/>
                    <a:pt x="12088" y="16297"/>
                  </a:cubicBezTo>
                  <a:cubicBezTo>
                    <a:pt x="12078" y="16321"/>
                    <a:pt x="12027" y="16350"/>
                    <a:pt x="12015" y="16374"/>
                  </a:cubicBezTo>
                  <a:cubicBezTo>
                    <a:pt x="12000" y="16401"/>
                    <a:pt x="12001" y="16468"/>
                    <a:pt x="11987" y="16496"/>
                  </a:cubicBezTo>
                  <a:cubicBezTo>
                    <a:pt x="11978" y="16512"/>
                    <a:pt x="11943" y="16534"/>
                    <a:pt x="11936" y="16551"/>
                  </a:cubicBezTo>
                  <a:cubicBezTo>
                    <a:pt x="11924" y="16582"/>
                    <a:pt x="11939" y="16651"/>
                    <a:pt x="11936" y="16684"/>
                  </a:cubicBezTo>
                  <a:cubicBezTo>
                    <a:pt x="11934" y="16715"/>
                    <a:pt x="11938" y="16781"/>
                    <a:pt x="11919" y="16805"/>
                  </a:cubicBezTo>
                  <a:cubicBezTo>
                    <a:pt x="11907" y="16823"/>
                    <a:pt x="11852" y="16825"/>
                    <a:pt x="11840" y="16845"/>
                  </a:cubicBezTo>
                  <a:cubicBezTo>
                    <a:pt x="11825" y="16870"/>
                    <a:pt x="11845" y="16936"/>
                    <a:pt x="11846" y="16966"/>
                  </a:cubicBezTo>
                  <a:cubicBezTo>
                    <a:pt x="11847" y="16997"/>
                    <a:pt x="11854" y="17062"/>
                    <a:pt x="11846" y="17093"/>
                  </a:cubicBezTo>
                  <a:cubicBezTo>
                    <a:pt x="11839" y="17117"/>
                    <a:pt x="11807" y="17160"/>
                    <a:pt x="11796" y="17181"/>
                  </a:cubicBezTo>
                  <a:cubicBezTo>
                    <a:pt x="11777" y="17216"/>
                    <a:pt x="11729" y="17282"/>
                    <a:pt x="11728" y="17320"/>
                  </a:cubicBezTo>
                  <a:cubicBezTo>
                    <a:pt x="11726" y="17360"/>
                    <a:pt x="11763" y="17435"/>
                    <a:pt x="11785" y="17470"/>
                  </a:cubicBezTo>
                  <a:cubicBezTo>
                    <a:pt x="11803" y="17499"/>
                    <a:pt x="11847" y="17559"/>
                    <a:pt x="11879" y="17574"/>
                  </a:cubicBezTo>
                  <a:cubicBezTo>
                    <a:pt x="11910" y="17590"/>
                    <a:pt x="11982" y="17576"/>
                    <a:pt x="12015" y="17586"/>
                  </a:cubicBezTo>
                  <a:cubicBezTo>
                    <a:pt x="12053" y="17597"/>
                    <a:pt x="12141" y="17622"/>
                    <a:pt x="12156" y="17658"/>
                  </a:cubicBezTo>
                  <a:cubicBezTo>
                    <a:pt x="12172" y="17697"/>
                    <a:pt x="12128" y="17783"/>
                    <a:pt x="12105" y="17818"/>
                  </a:cubicBezTo>
                  <a:cubicBezTo>
                    <a:pt x="12084" y="17852"/>
                    <a:pt x="12019" y="17900"/>
                    <a:pt x="11987" y="17924"/>
                  </a:cubicBezTo>
                  <a:cubicBezTo>
                    <a:pt x="11956" y="17945"/>
                    <a:pt x="11886" y="17972"/>
                    <a:pt x="11858" y="17995"/>
                  </a:cubicBezTo>
                  <a:cubicBezTo>
                    <a:pt x="11824" y="18022"/>
                    <a:pt x="11757" y="18082"/>
                    <a:pt x="11745" y="18123"/>
                  </a:cubicBezTo>
                  <a:cubicBezTo>
                    <a:pt x="11733" y="18160"/>
                    <a:pt x="11732" y="18252"/>
                    <a:pt x="11761" y="18277"/>
                  </a:cubicBezTo>
                  <a:cubicBezTo>
                    <a:pt x="11780" y="18294"/>
                    <a:pt x="11837" y="18277"/>
                    <a:pt x="11862" y="18277"/>
                  </a:cubicBezTo>
                  <a:cubicBezTo>
                    <a:pt x="11897" y="18279"/>
                    <a:pt x="11978" y="18261"/>
                    <a:pt x="11998" y="18289"/>
                  </a:cubicBezTo>
                  <a:cubicBezTo>
                    <a:pt x="12021" y="18321"/>
                    <a:pt x="11959" y="18443"/>
                    <a:pt x="11959" y="18443"/>
                  </a:cubicBezTo>
                  <a:lnTo>
                    <a:pt x="11235" y="19155"/>
                  </a:lnTo>
                  <a:cubicBezTo>
                    <a:pt x="11235" y="19155"/>
                    <a:pt x="11117" y="19180"/>
                    <a:pt x="11091" y="19155"/>
                  </a:cubicBezTo>
                  <a:cubicBezTo>
                    <a:pt x="11042" y="19106"/>
                    <a:pt x="11141" y="18929"/>
                    <a:pt x="11091" y="18881"/>
                  </a:cubicBezTo>
                  <a:cubicBezTo>
                    <a:pt x="11042" y="18832"/>
                    <a:pt x="10810" y="18881"/>
                    <a:pt x="10810" y="18881"/>
                  </a:cubicBezTo>
                  <a:lnTo>
                    <a:pt x="9909" y="19706"/>
                  </a:lnTo>
                  <a:lnTo>
                    <a:pt x="9516" y="19468"/>
                  </a:lnTo>
                  <a:lnTo>
                    <a:pt x="9368" y="19468"/>
                  </a:lnTo>
                  <a:lnTo>
                    <a:pt x="9368" y="19822"/>
                  </a:lnTo>
                  <a:lnTo>
                    <a:pt x="9520" y="19933"/>
                  </a:lnTo>
                  <a:lnTo>
                    <a:pt x="9121" y="20369"/>
                  </a:lnTo>
                  <a:lnTo>
                    <a:pt x="8789" y="20369"/>
                  </a:lnTo>
                  <a:lnTo>
                    <a:pt x="7871" y="20973"/>
                  </a:lnTo>
                  <a:lnTo>
                    <a:pt x="7094" y="20514"/>
                  </a:lnTo>
                  <a:cubicBezTo>
                    <a:pt x="7094" y="20514"/>
                    <a:pt x="6989" y="20617"/>
                    <a:pt x="6965" y="20658"/>
                  </a:cubicBezTo>
                  <a:cubicBezTo>
                    <a:pt x="6933" y="20709"/>
                    <a:pt x="6910" y="20832"/>
                    <a:pt x="6879" y="20884"/>
                  </a:cubicBezTo>
                  <a:cubicBezTo>
                    <a:pt x="6868" y="20906"/>
                    <a:pt x="6837" y="20946"/>
                    <a:pt x="6818" y="20962"/>
                  </a:cubicBezTo>
                  <a:cubicBezTo>
                    <a:pt x="6801" y="20977"/>
                    <a:pt x="6757" y="20996"/>
                    <a:pt x="6740" y="21012"/>
                  </a:cubicBezTo>
                  <a:cubicBezTo>
                    <a:pt x="6718" y="21030"/>
                    <a:pt x="6689" y="21079"/>
                    <a:pt x="6666" y="21095"/>
                  </a:cubicBezTo>
                  <a:cubicBezTo>
                    <a:pt x="6648" y="21107"/>
                    <a:pt x="6603" y="21110"/>
                    <a:pt x="6587" y="21123"/>
                  </a:cubicBezTo>
                  <a:cubicBezTo>
                    <a:pt x="6554" y="21149"/>
                    <a:pt x="6525" y="21234"/>
                    <a:pt x="6497" y="21266"/>
                  </a:cubicBezTo>
                  <a:cubicBezTo>
                    <a:pt x="6474" y="21293"/>
                    <a:pt x="6415" y="21335"/>
                    <a:pt x="6390" y="21361"/>
                  </a:cubicBezTo>
                  <a:cubicBezTo>
                    <a:pt x="6364" y="21388"/>
                    <a:pt x="6328" y="21460"/>
                    <a:pt x="6295" y="21477"/>
                  </a:cubicBezTo>
                  <a:cubicBezTo>
                    <a:pt x="6249" y="21499"/>
                    <a:pt x="6141" y="21474"/>
                    <a:pt x="6092" y="21488"/>
                  </a:cubicBezTo>
                  <a:cubicBezTo>
                    <a:pt x="6044" y="21501"/>
                    <a:pt x="5965" y="21569"/>
                    <a:pt x="5917" y="21582"/>
                  </a:cubicBezTo>
                  <a:cubicBezTo>
                    <a:pt x="5872" y="21593"/>
                    <a:pt x="5774" y="21600"/>
                    <a:pt x="5731" y="21582"/>
                  </a:cubicBezTo>
                  <a:cubicBezTo>
                    <a:pt x="5680" y="21560"/>
                    <a:pt x="5619" y="21460"/>
                    <a:pt x="5579" y="21421"/>
                  </a:cubicBezTo>
                  <a:cubicBezTo>
                    <a:pt x="5533" y="21376"/>
                    <a:pt x="5445" y="21277"/>
                    <a:pt x="5388" y="21245"/>
                  </a:cubicBezTo>
                  <a:cubicBezTo>
                    <a:pt x="5337" y="21215"/>
                    <a:pt x="5222" y="21178"/>
                    <a:pt x="5163" y="21178"/>
                  </a:cubicBezTo>
                  <a:cubicBezTo>
                    <a:pt x="5098" y="21177"/>
                    <a:pt x="4978" y="21265"/>
                    <a:pt x="4915" y="21250"/>
                  </a:cubicBezTo>
                  <a:cubicBezTo>
                    <a:pt x="4878" y="21241"/>
                    <a:pt x="4835" y="21170"/>
                    <a:pt x="4808" y="21145"/>
                  </a:cubicBezTo>
                  <a:cubicBezTo>
                    <a:pt x="4769" y="21108"/>
                    <a:pt x="4693" y="21032"/>
                    <a:pt x="4650" y="21001"/>
                  </a:cubicBezTo>
                  <a:cubicBezTo>
                    <a:pt x="4606" y="20969"/>
                    <a:pt x="4503" y="20928"/>
                    <a:pt x="4459" y="20896"/>
                  </a:cubicBezTo>
                  <a:cubicBezTo>
                    <a:pt x="4426" y="20872"/>
                    <a:pt x="4356" y="20822"/>
                    <a:pt x="4341" y="20785"/>
                  </a:cubicBezTo>
                  <a:cubicBezTo>
                    <a:pt x="4322" y="20739"/>
                    <a:pt x="4360" y="20635"/>
                    <a:pt x="4352" y="20586"/>
                  </a:cubicBezTo>
                  <a:cubicBezTo>
                    <a:pt x="4345" y="20543"/>
                    <a:pt x="4319" y="20452"/>
                    <a:pt x="4284" y="20425"/>
                  </a:cubicBezTo>
                  <a:cubicBezTo>
                    <a:pt x="4244" y="20393"/>
                    <a:pt x="4129" y="20411"/>
                    <a:pt x="4081" y="20392"/>
                  </a:cubicBezTo>
                  <a:cubicBezTo>
                    <a:pt x="4053" y="20381"/>
                    <a:pt x="3995" y="20351"/>
                    <a:pt x="3980" y="20325"/>
                  </a:cubicBezTo>
                  <a:cubicBezTo>
                    <a:pt x="3967" y="20303"/>
                    <a:pt x="3961" y="20243"/>
                    <a:pt x="3975" y="20220"/>
                  </a:cubicBezTo>
                  <a:cubicBezTo>
                    <a:pt x="3997" y="20182"/>
                    <a:pt x="4111" y="20179"/>
                    <a:pt x="4138" y="20143"/>
                  </a:cubicBezTo>
                  <a:cubicBezTo>
                    <a:pt x="4156" y="20119"/>
                    <a:pt x="4157" y="20056"/>
                    <a:pt x="4155" y="20027"/>
                  </a:cubicBezTo>
                  <a:cubicBezTo>
                    <a:pt x="4152" y="19992"/>
                    <a:pt x="4134" y="19923"/>
                    <a:pt x="4115" y="19894"/>
                  </a:cubicBezTo>
                  <a:cubicBezTo>
                    <a:pt x="4098" y="19867"/>
                    <a:pt x="4052" y="19816"/>
                    <a:pt x="4020" y="19811"/>
                  </a:cubicBezTo>
                  <a:cubicBezTo>
                    <a:pt x="3980" y="19804"/>
                    <a:pt x="3918" y="19845"/>
                    <a:pt x="3868" y="198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5" name="Shape 4694"/>
            <p:cNvSpPr/>
            <p:nvPr/>
          </p:nvSpPr>
          <p:spPr>
            <a:xfrm>
              <a:off x="8054107" y="3106584"/>
              <a:ext cx="1804129" cy="816738"/>
            </a:xfrm>
            <a:custGeom>
              <a:avLst/>
              <a:gdLst/>
              <a:ahLst/>
              <a:cxnLst>
                <a:cxn ang="0">
                  <a:pos x="wd2" y="hd2"/>
                </a:cxn>
                <a:cxn ang="5400000">
                  <a:pos x="wd2" y="hd2"/>
                </a:cxn>
                <a:cxn ang="10800000">
                  <a:pos x="wd2" y="hd2"/>
                </a:cxn>
                <a:cxn ang="16200000">
                  <a:pos x="wd2" y="hd2"/>
                </a:cxn>
              </a:cxnLst>
              <a:rect l="0" t="0" r="r" b="b"/>
              <a:pathLst>
                <a:path w="21594" h="21600" extrusionOk="0">
                  <a:moveTo>
                    <a:pt x="3034" y="19003"/>
                  </a:moveTo>
                  <a:cubicBezTo>
                    <a:pt x="3022" y="19009"/>
                    <a:pt x="3011" y="19014"/>
                    <a:pt x="3002" y="19019"/>
                  </a:cubicBezTo>
                  <a:cubicBezTo>
                    <a:pt x="2946" y="19047"/>
                    <a:pt x="2833" y="19090"/>
                    <a:pt x="2777" y="19116"/>
                  </a:cubicBezTo>
                  <a:cubicBezTo>
                    <a:pt x="2586" y="19204"/>
                    <a:pt x="2208" y="19406"/>
                    <a:pt x="2017" y="19492"/>
                  </a:cubicBezTo>
                  <a:cubicBezTo>
                    <a:pt x="1704" y="19632"/>
                    <a:pt x="1074" y="19872"/>
                    <a:pt x="759" y="19992"/>
                  </a:cubicBezTo>
                  <a:cubicBezTo>
                    <a:pt x="584" y="20059"/>
                    <a:pt x="272" y="20173"/>
                    <a:pt x="40" y="20258"/>
                  </a:cubicBezTo>
                  <a:lnTo>
                    <a:pt x="0" y="18596"/>
                  </a:lnTo>
                  <a:cubicBezTo>
                    <a:pt x="0" y="18596"/>
                    <a:pt x="55" y="18492"/>
                    <a:pt x="66" y="18446"/>
                  </a:cubicBezTo>
                  <a:cubicBezTo>
                    <a:pt x="76" y="18406"/>
                    <a:pt x="69" y="18302"/>
                    <a:pt x="83" y="18272"/>
                  </a:cubicBezTo>
                  <a:cubicBezTo>
                    <a:pt x="98" y="18239"/>
                    <a:pt x="151" y="18211"/>
                    <a:pt x="168" y="18239"/>
                  </a:cubicBezTo>
                  <a:cubicBezTo>
                    <a:pt x="181" y="18259"/>
                    <a:pt x="167" y="18351"/>
                    <a:pt x="179" y="18375"/>
                  </a:cubicBezTo>
                  <a:cubicBezTo>
                    <a:pt x="192" y="18403"/>
                    <a:pt x="233" y="18398"/>
                    <a:pt x="251" y="18394"/>
                  </a:cubicBezTo>
                  <a:cubicBezTo>
                    <a:pt x="269" y="18389"/>
                    <a:pt x="303" y="18347"/>
                    <a:pt x="321" y="18337"/>
                  </a:cubicBezTo>
                  <a:cubicBezTo>
                    <a:pt x="347" y="18325"/>
                    <a:pt x="403" y="18335"/>
                    <a:pt x="428" y="18313"/>
                  </a:cubicBezTo>
                  <a:cubicBezTo>
                    <a:pt x="444" y="18301"/>
                    <a:pt x="473" y="18251"/>
                    <a:pt x="485" y="18224"/>
                  </a:cubicBezTo>
                  <a:cubicBezTo>
                    <a:pt x="499" y="18193"/>
                    <a:pt x="519" y="18110"/>
                    <a:pt x="534" y="18079"/>
                  </a:cubicBezTo>
                  <a:cubicBezTo>
                    <a:pt x="544" y="18057"/>
                    <a:pt x="571" y="18031"/>
                    <a:pt x="581" y="18008"/>
                  </a:cubicBezTo>
                  <a:cubicBezTo>
                    <a:pt x="595" y="17975"/>
                    <a:pt x="627" y="17896"/>
                    <a:pt x="625" y="17849"/>
                  </a:cubicBezTo>
                  <a:cubicBezTo>
                    <a:pt x="624" y="17812"/>
                    <a:pt x="587" y="17773"/>
                    <a:pt x="578" y="17741"/>
                  </a:cubicBezTo>
                  <a:cubicBezTo>
                    <a:pt x="570" y="17707"/>
                    <a:pt x="560" y="17629"/>
                    <a:pt x="561" y="17590"/>
                  </a:cubicBezTo>
                  <a:cubicBezTo>
                    <a:pt x="563" y="17552"/>
                    <a:pt x="584" y="17486"/>
                    <a:pt x="589" y="17450"/>
                  </a:cubicBezTo>
                  <a:cubicBezTo>
                    <a:pt x="596" y="17406"/>
                    <a:pt x="610" y="17317"/>
                    <a:pt x="608" y="17271"/>
                  </a:cubicBezTo>
                  <a:cubicBezTo>
                    <a:pt x="607" y="17232"/>
                    <a:pt x="579" y="17164"/>
                    <a:pt x="581" y="17125"/>
                  </a:cubicBezTo>
                  <a:cubicBezTo>
                    <a:pt x="582" y="17085"/>
                    <a:pt x="610" y="17024"/>
                    <a:pt x="619" y="16989"/>
                  </a:cubicBezTo>
                  <a:cubicBezTo>
                    <a:pt x="636" y="16924"/>
                    <a:pt x="661" y="16780"/>
                    <a:pt x="683" y="16721"/>
                  </a:cubicBezTo>
                  <a:cubicBezTo>
                    <a:pt x="694" y="16689"/>
                    <a:pt x="724" y="16634"/>
                    <a:pt x="740" y="16613"/>
                  </a:cubicBezTo>
                  <a:cubicBezTo>
                    <a:pt x="755" y="16594"/>
                    <a:pt x="795" y="16592"/>
                    <a:pt x="806" y="16561"/>
                  </a:cubicBezTo>
                  <a:cubicBezTo>
                    <a:pt x="820" y="16523"/>
                    <a:pt x="809" y="16415"/>
                    <a:pt x="817" y="16369"/>
                  </a:cubicBezTo>
                  <a:cubicBezTo>
                    <a:pt x="822" y="16335"/>
                    <a:pt x="838" y="16269"/>
                    <a:pt x="851" y="16247"/>
                  </a:cubicBezTo>
                  <a:cubicBezTo>
                    <a:pt x="861" y="16227"/>
                    <a:pt x="890" y="16214"/>
                    <a:pt x="904" y="16205"/>
                  </a:cubicBezTo>
                  <a:cubicBezTo>
                    <a:pt x="921" y="16193"/>
                    <a:pt x="959" y="16189"/>
                    <a:pt x="974" y="16167"/>
                  </a:cubicBezTo>
                  <a:cubicBezTo>
                    <a:pt x="992" y="16140"/>
                    <a:pt x="1012" y="16050"/>
                    <a:pt x="1025" y="16012"/>
                  </a:cubicBezTo>
                  <a:cubicBezTo>
                    <a:pt x="1040" y="15967"/>
                    <a:pt x="1065" y="15860"/>
                    <a:pt x="1087" y="15833"/>
                  </a:cubicBezTo>
                  <a:cubicBezTo>
                    <a:pt x="1109" y="15807"/>
                    <a:pt x="1163" y="15831"/>
                    <a:pt x="1186" y="15814"/>
                  </a:cubicBezTo>
                  <a:cubicBezTo>
                    <a:pt x="1211" y="15799"/>
                    <a:pt x="1252" y="15723"/>
                    <a:pt x="1276" y="15706"/>
                  </a:cubicBezTo>
                  <a:cubicBezTo>
                    <a:pt x="1296" y="15693"/>
                    <a:pt x="1340" y="15699"/>
                    <a:pt x="1361" y="15692"/>
                  </a:cubicBezTo>
                  <a:cubicBezTo>
                    <a:pt x="1379" y="15688"/>
                    <a:pt x="1417" y="15684"/>
                    <a:pt x="1434" y="15664"/>
                  </a:cubicBezTo>
                  <a:cubicBezTo>
                    <a:pt x="1450" y="15643"/>
                    <a:pt x="1463" y="15544"/>
                    <a:pt x="1482" y="15538"/>
                  </a:cubicBezTo>
                  <a:cubicBezTo>
                    <a:pt x="1498" y="15531"/>
                    <a:pt x="1527" y="15582"/>
                    <a:pt x="1538" y="15608"/>
                  </a:cubicBezTo>
                  <a:cubicBezTo>
                    <a:pt x="1545" y="15627"/>
                    <a:pt x="1545" y="15696"/>
                    <a:pt x="1557" y="15702"/>
                  </a:cubicBezTo>
                  <a:cubicBezTo>
                    <a:pt x="1579" y="15715"/>
                    <a:pt x="1609" y="15591"/>
                    <a:pt x="1631" y="15575"/>
                  </a:cubicBezTo>
                  <a:cubicBezTo>
                    <a:pt x="1661" y="15552"/>
                    <a:pt x="1728" y="15605"/>
                    <a:pt x="1756" y="15575"/>
                  </a:cubicBezTo>
                  <a:cubicBezTo>
                    <a:pt x="1776" y="15553"/>
                    <a:pt x="1798" y="15459"/>
                    <a:pt x="1811" y="15421"/>
                  </a:cubicBezTo>
                  <a:cubicBezTo>
                    <a:pt x="1828" y="15370"/>
                    <a:pt x="1851" y="15250"/>
                    <a:pt x="1873" y="15213"/>
                  </a:cubicBezTo>
                  <a:cubicBezTo>
                    <a:pt x="1889" y="15187"/>
                    <a:pt x="1933" y="15184"/>
                    <a:pt x="1950" y="15161"/>
                  </a:cubicBezTo>
                  <a:cubicBezTo>
                    <a:pt x="1974" y="15129"/>
                    <a:pt x="2010" y="15033"/>
                    <a:pt x="2027" y="14983"/>
                  </a:cubicBezTo>
                  <a:cubicBezTo>
                    <a:pt x="2039" y="14943"/>
                    <a:pt x="2052" y="14845"/>
                    <a:pt x="2067" y="14810"/>
                  </a:cubicBezTo>
                  <a:cubicBezTo>
                    <a:pt x="2081" y="14774"/>
                    <a:pt x="2118" y="14704"/>
                    <a:pt x="2139" y="14711"/>
                  </a:cubicBezTo>
                  <a:cubicBezTo>
                    <a:pt x="2151" y="14714"/>
                    <a:pt x="2161" y="14790"/>
                    <a:pt x="2173" y="14790"/>
                  </a:cubicBezTo>
                  <a:cubicBezTo>
                    <a:pt x="2189" y="14791"/>
                    <a:pt x="2210" y="14719"/>
                    <a:pt x="2220" y="14692"/>
                  </a:cubicBezTo>
                  <a:cubicBezTo>
                    <a:pt x="2235" y="14650"/>
                    <a:pt x="2262" y="14558"/>
                    <a:pt x="2271" y="14509"/>
                  </a:cubicBezTo>
                  <a:cubicBezTo>
                    <a:pt x="2279" y="14461"/>
                    <a:pt x="2276" y="14354"/>
                    <a:pt x="2288" y="14311"/>
                  </a:cubicBezTo>
                  <a:cubicBezTo>
                    <a:pt x="2297" y="14279"/>
                    <a:pt x="2328" y="14238"/>
                    <a:pt x="2343" y="14222"/>
                  </a:cubicBezTo>
                  <a:cubicBezTo>
                    <a:pt x="2371" y="14193"/>
                    <a:pt x="2440" y="14203"/>
                    <a:pt x="2462" y="14156"/>
                  </a:cubicBezTo>
                  <a:cubicBezTo>
                    <a:pt x="2479" y="14122"/>
                    <a:pt x="2477" y="14002"/>
                    <a:pt x="2492" y="13964"/>
                  </a:cubicBezTo>
                  <a:cubicBezTo>
                    <a:pt x="2507" y="13927"/>
                    <a:pt x="2552" y="13901"/>
                    <a:pt x="2571" y="13875"/>
                  </a:cubicBezTo>
                  <a:cubicBezTo>
                    <a:pt x="2595" y="13839"/>
                    <a:pt x="2642" y="13754"/>
                    <a:pt x="2662" y="13705"/>
                  </a:cubicBezTo>
                  <a:cubicBezTo>
                    <a:pt x="2672" y="13681"/>
                    <a:pt x="2683" y="13616"/>
                    <a:pt x="2696" y="13601"/>
                  </a:cubicBezTo>
                  <a:cubicBezTo>
                    <a:pt x="2716" y="13580"/>
                    <a:pt x="2762" y="13592"/>
                    <a:pt x="2784" y="13601"/>
                  </a:cubicBezTo>
                  <a:cubicBezTo>
                    <a:pt x="2803" y="13611"/>
                    <a:pt x="2837" y="13676"/>
                    <a:pt x="2858" y="13677"/>
                  </a:cubicBezTo>
                  <a:cubicBezTo>
                    <a:pt x="2874" y="13678"/>
                    <a:pt x="2904" y="13648"/>
                    <a:pt x="2917" y="13625"/>
                  </a:cubicBezTo>
                  <a:cubicBezTo>
                    <a:pt x="2931" y="13602"/>
                    <a:pt x="2951" y="13536"/>
                    <a:pt x="2960" y="13503"/>
                  </a:cubicBezTo>
                  <a:cubicBezTo>
                    <a:pt x="2972" y="13456"/>
                    <a:pt x="2982" y="13346"/>
                    <a:pt x="2996" y="13302"/>
                  </a:cubicBezTo>
                  <a:cubicBezTo>
                    <a:pt x="3006" y="13266"/>
                    <a:pt x="3046" y="13224"/>
                    <a:pt x="3051" y="13184"/>
                  </a:cubicBezTo>
                  <a:cubicBezTo>
                    <a:pt x="3056" y="13153"/>
                    <a:pt x="3039" y="13089"/>
                    <a:pt x="3041" y="13057"/>
                  </a:cubicBezTo>
                  <a:cubicBezTo>
                    <a:pt x="3043" y="13007"/>
                    <a:pt x="3075" y="12919"/>
                    <a:pt x="3075" y="12868"/>
                  </a:cubicBezTo>
                  <a:cubicBezTo>
                    <a:pt x="3074" y="12826"/>
                    <a:pt x="3052" y="12751"/>
                    <a:pt x="3043" y="12714"/>
                  </a:cubicBezTo>
                  <a:cubicBezTo>
                    <a:pt x="3033" y="12674"/>
                    <a:pt x="2995" y="12609"/>
                    <a:pt x="2996" y="12564"/>
                  </a:cubicBezTo>
                  <a:cubicBezTo>
                    <a:pt x="2997" y="12493"/>
                    <a:pt x="3046" y="12370"/>
                    <a:pt x="3075" y="12338"/>
                  </a:cubicBezTo>
                  <a:cubicBezTo>
                    <a:pt x="3091" y="12321"/>
                    <a:pt x="3129" y="12327"/>
                    <a:pt x="3147" y="12338"/>
                  </a:cubicBezTo>
                  <a:cubicBezTo>
                    <a:pt x="3157" y="12345"/>
                    <a:pt x="3176" y="12368"/>
                    <a:pt x="3183" y="12385"/>
                  </a:cubicBezTo>
                  <a:cubicBezTo>
                    <a:pt x="3193" y="12408"/>
                    <a:pt x="3196" y="12484"/>
                    <a:pt x="3209" y="12498"/>
                  </a:cubicBezTo>
                  <a:cubicBezTo>
                    <a:pt x="3228" y="12519"/>
                    <a:pt x="3279" y="12496"/>
                    <a:pt x="3294" y="12460"/>
                  </a:cubicBezTo>
                  <a:cubicBezTo>
                    <a:pt x="3306" y="12428"/>
                    <a:pt x="3292" y="12331"/>
                    <a:pt x="3298" y="12292"/>
                  </a:cubicBezTo>
                  <a:cubicBezTo>
                    <a:pt x="3304" y="12250"/>
                    <a:pt x="3340" y="12189"/>
                    <a:pt x="3340" y="12145"/>
                  </a:cubicBezTo>
                  <a:cubicBezTo>
                    <a:pt x="3341" y="12106"/>
                    <a:pt x="3308" y="12044"/>
                    <a:pt x="3306" y="12004"/>
                  </a:cubicBezTo>
                  <a:cubicBezTo>
                    <a:pt x="3305" y="11972"/>
                    <a:pt x="3313" y="11902"/>
                    <a:pt x="3321" y="11873"/>
                  </a:cubicBezTo>
                  <a:cubicBezTo>
                    <a:pt x="3329" y="11850"/>
                    <a:pt x="3353" y="11826"/>
                    <a:pt x="3364" y="11808"/>
                  </a:cubicBezTo>
                  <a:cubicBezTo>
                    <a:pt x="3384" y="11773"/>
                    <a:pt x="3421" y="11697"/>
                    <a:pt x="3438" y="11657"/>
                  </a:cubicBezTo>
                  <a:cubicBezTo>
                    <a:pt x="3458" y="11611"/>
                    <a:pt x="3490" y="11503"/>
                    <a:pt x="3510" y="11459"/>
                  </a:cubicBezTo>
                  <a:cubicBezTo>
                    <a:pt x="3528" y="11422"/>
                    <a:pt x="3566" y="11347"/>
                    <a:pt x="3589" y="11332"/>
                  </a:cubicBezTo>
                  <a:cubicBezTo>
                    <a:pt x="3609" y="11321"/>
                    <a:pt x="3651" y="11331"/>
                    <a:pt x="3670" y="11346"/>
                  </a:cubicBezTo>
                  <a:cubicBezTo>
                    <a:pt x="3689" y="11364"/>
                    <a:pt x="3727" y="11418"/>
                    <a:pt x="3736" y="11459"/>
                  </a:cubicBezTo>
                  <a:cubicBezTo>
                    <a:pt x="3742" y="11487"/>
                    <a:pt x="3739" y="11552"/>
                    <a:pt x="3736" y="11582"/>
                  </a:cubicBezTo>
                  <a:cubicBezTo>
                    <a:pt x="3732" y="11617"/>
                    <a:pt x="3708" y="11677"/>
                    <a:pt x="3706" y="11714"/>
                  </a:cubicBezTo>
                  <a:cubicBezTo>
                    <a:pt x="3703" y="11766"/>
                    <a:pt x="3712" y="11876"/>
                    <a:pt x="3728" y="11915"/>
                  </a:cubicBezTo>
                  <a:cubicBezTo>
                    <a:pt x="3735" y="11934"/>
                    <a:pt x="3759" y="11946"/>
                    <a:pt x="3770" y="11953"/>
                  </a:cubicBezTo>
                  <a:cubicBezTo>
                    <a:pt x="3792" y="11967"/>
                    <a:pt x="3837" y="11999"/>
                    <a:pt x="3859" y="11986"/>
                  </a:cubicBezTo>
                  <a:cubicBezTo>
                    <a:pt x="3885" y="11971"/>
                    <a:pt x="3919" y="11870"/>
                    <a:pt x="3940" y="11835"/>
                  </a:cubicBezTo>
                  <a:cubicBezTo>
                    <a:pt x="3960" y="11802"/>
                    <a:pt x="4005" y="11747"/>
                    <a:pt x="4023" y="11709"/>
                  </a:cubicBezTo>
                  <a:cubicBezTo>
                    <a:pt x="4042" y="11668"/>
                    <a:pt x="4077" y="11578"/>
                    <a:pt x="4089" y="11525"/>
                  </a:cubicBezTo>
                  <a:cubicBezTo>
                    <a:pt x="4102" y="11466"/>
                    <a:pt x="4107" y="11331"/>
                    <a:pt x="4114" y="11267"/>
                  </a:cubicBezTo>
                  <a:cubicBezTo>
                    <a:pt x="4125" y="11184"/>
                    <a:pt x="4144" y="11016"/>
                    <a:pt x="4163" y="10943"/>
                  </a:cubicBezTo>
                  <a:cubicBezTo>
                    <a:pt x="4179" y="10884"/>
                    <a:pt x="4221" y="10784"/>
                    <a:pt x="4246" y="10745"/>
                  </a:cubicBezTo>
                  <a:cubicBezTo>
                    <a:pt x="4269" y="10711"/>
                    <a:pt x="4329" y="10696"/>
                    <a:pt x="4350" y="10656"/>
                  </a:cubicBezTo>
                  <a:cubicBezTo>
                    <a:pt x="4368" y="10624"/>
                    <a:pt x="4379" y="10511"/>
                    <a:pt x="4399" y="10487"/>
                  </a:cubicBezTo>
                  <a:cubicBezTo>
                    <a:pt x="4420" y="10463"/>
                    <a:pt x="4471" y="10509"/>
                    <a:pt x="4493" y="10492"/>
                  </a:cubicBezTo>
                  <a:cubicBezTo>
                    <a:pt x="4508" y="10479"/>
                    <a:pt x="4532" y="10427"/>
                    <a:pt x="4542" y="10398"/>
                  </a:cubicBezTo>
                  <a:cubicBezTo>
                    <a:pt x="4551" y="10371"/>
                    <a:pt x="4553" y="10293"/>
                    <a:pt x="4565" y="10276"/>
                  </a:cubicBezTo>
                  <a:cubicBezTo>
                    <a:pt x="4581" y="10253"/>
                    <a:pt x="4623" y="10268"/>
                    <a:pt x="4642" y="10281"/>
                  </a:cubicBezTo>
                  <a:cubicBezTo>
                    <a:pt x="4657" y="10291"/>
                    <a:pt x="4680" y="10359"/>
                    <a:pt x="4697" y="10356"/>
                  </a:cubicBezTo>
                  <a:cubicBezTo>
                    <a:pt x="4713" y="10352"/>
                    <a:pt x="4728" y="10266"/>
                    <a:pt x="4743" y="10262"/>
                  </a:cubicBezTo>
                  <a:cubicBezTo>
                    <a:pt x="4760" y="10257"/>
                    <a:pt x="4794" y="10297"/>
                    <a:pt x="4803" y="10327"/>
                  </a:cubicBezTo>
                  <a:cubicBezTo>
                    <a:pt x="4815" y="10366"/>
                    <a:pt x="4799" y="10482"/>
                    <a:pt x="4814" y="10515"/>
                  </a:cubicBezTo>
                  <a:cubicBezTo>
                    <a:pt x="4826" y="10544"/>
                    <a:pt x="4866" y="10547"/>
                    <a:pt x="4884" y="10539"/>
                  </a:cubicBezTo>
                  <a:cubicBezTo>
                    <a:pt x="4910" y="10527"/>
                    <a:pt x="4953" y="10453"/>
                    <a:pt x="4973" y="10417"/>
                  </a:cubicBezTo>
                  <a:cubicBezTo>
                    <a:pt x="4989" y="10389"/>
                    <a:pt x="5015" y="10317"/>
                    <a:pt x="5031" y="10290"/>
                  </a:cubicBezTo>
                  <a:cubicBezTo>
                    <a:pt x="5043" y="10270"/>
                    <a:pt x="5072" y="10248"/>
                    <a:pt x="5082" y="10224"/>
                  </a:cubicBezTo>
                  <a:cubicBezTo>
                    <a:pt x="5102" y="10175"/>
                    <a:pt x="5128" y="10052"/>
                    <a:pt x="5137" y="9989"/>
                  </a:cubicBezTo>
                  <a:cubicBezTo>
                    <a:pt x="5150" y="9904"/>
                    <a:pt x="5153" y="9723"/>
                    <a:pt x="5163" y="9637"/>
                  </a:cubicBezTo>
                  <a:cubicBezTo>
                    <a:pt x="5175" y="9526"/>
                    <a:pt x="5211" y="9310"/>
                    <a:pt x="5226" y="9200"/>
                  </a:cubicBezTo>
                  <a:cubicBezTo>
                    <a:pt x="5235" y="9135"/>
                    <a:pt x="5240" y="8988"/>
                    <a:pt x="5260" y="8937"/>
                  </a:cubicBezTo>
                  <a:cubicBezTo>
                    <a:pt x="5270" y="8912"/>
                    <a:pt x="5304" y="8907"/>
                    <a:pt x="5315" y="8885"/>
                  </a:cubicBezTo>
                  <a:cubicBezTo>
                    <a:pt x="5331" y="8853"/>
                    <a:pt x="5341" y="8758"/>
                    <a:pt x="5354" y="8720"/>
                  </a:cubicBezTo>
                  <a:cubicBezTo>
                    <a:pt x="5368" y="8681"/>
                    <a:pt x="5403" y="8615"/>
                    <a:pt x="5422" y="8584"/>
                  </a:cubicBezTo>
                  <a:cubicBezTo>
                    <a:pt x="5438" y="8559"/>
                    <a:pt x="5470" y="8500"/>
                    <a:pt x="5490" y="8495"/>
                  </a:cubicBezTo>
                  <a:cubicBezTo>
                    <a:pt x="5502" y="8493"/>
                    <a:pt x="5525" y="8518"/>
                    <a:pt x="5537" y="8528"/>
                  </a:cubicBezTo>
                  <a:cubicBezTo>
                    <a:pt x="5558" y="8547"/>
                    <a:pt x="5595" y="8611"/>
                    <a:pt x="5617" y="8618"/>
                  </a:cubicBezTo>
                  <a:cubicBezTo>
                    <a:pt x="5633" y="8621"/>
                    <a:pt x="5669" y="8611"/>
                    <a:pt x="5679" y="8584"/>
                  </a:cubicBezTo>
                  <a:cubicBezTo>
                    <a:pt x="5689" y="8559"/>
                    <a:pt x="5687" y="8482"/>
                    <a:pt x="5686" y="8448"/>
                  </a:cubicBezTo>
                  <a:cubicBezTo>
                    <a:pt x="5683" y="8399"/>
                    <a:pt x="5665" y="8305"/>
                    <a:pt x="5656" y="8260"/>
                  </a:cubicBezTo>
                  <a:cubicBezTo>
                    <a:pt x="5648" y="8223"/>
                    <a:pt x="5616" y="8161"/>
                    <a:pt x="5616" y="8119"/>
                  </a:cubicBezTo>
                  <a:cubicBezTo>
                    <a:pt x="5615" y="8071"/>
                    <a:pt x="5655" y="7998"/>
                    <a:pt x="5658" y="7950"/>
                  </a:cubicBezTo>
                  <a:cubicBezTo>
                    <a:pt x="5661" y="7899"/>
                    <a:pt x="5635" y="7799"/>
                    <a:pt x="5639" y="7749"/>
                  </a:cubicBezTo>
                  <a:cubicBezTo>
                    <a:pt x="5641" y="7714"/>
                    <a:pt x="5665" y="7663"/>
                    <a:pt x="5668" y="7631"/>
                  </a:cubicBezTo>
                  <a:cubicBezTo>
                    <a:pt x="5674" y="7577"/>
                    <a:pt x="5665" y="7464"/>
                    <a:pt x="5660" y="7411"/>
                  </a:cubicBezTo>
                  <a:cubicBezTo>
                    <a:pt x="5655" y="7364"/>
                    <a:pt x="5633" y="7282"/>
                    <a:pt x="5630" y="7236"/>
                  </a:cubicBezTo>
                  <a:cubicBezTo>
                    <a:pt x="5627" y="7185"/>
                    <a:pt x="5635" y="7081"/>
                    <a:pt x="5637" y="7029"/>
                  </a:cubicBezTo>
                  <a:cubicBezTo>
                    <a:pt x="5638" y="6988"/>
                    <a:pt x="5639" y="6905"/>
                    <a:pt x="5645" y="6865"/>
                  </a:cubicBezTo>
                  <a:cubicBezTo>
                    <a:pt x="5650" y="6830"/>
                    <a:pt x="5665" y="6764"/>
                    <a:pt x="5680" y="6708"/>
                  </a:cubicBezTo>
                  <a:cubicBezTo>
                    <a:pt x="5680" y="6709"/>
                    <a:pt x="5681" y="6709"/>
                    <a:pt x="5681" y="6710"/>
                  </a:cubicBezTo>
                  <a:cubicBezTo>
                    <a:pt x="5708" y="6748"/>
                    <a:pt x="5777" y="6720"/>
                    <a:pt x="5809" y="6720"/>
                  </a:cubicBezTo>
                  <a:cubicBezTo>
                    <a:pt x="5884" y="6719"/>
                    <a:pt x="6033" y="6711"/>
                    <a:pt x="6106" y="6691"/>
                  </a:cubicBezTo>
                  <a:cubicBezTo>
                    <a:pt x="6290" y="6643"/>
                    <a:pt x="6651" y="6451"/>
                    <a:pt x="6834" y="6381"/>
                  </a:cubicBezTo>
                  <a:cubicBezTo>
                    <a:pt x="7093" y="6281"/>
                    <a:pt x="7616" y="6125"/>
                    <a:pt x="7876" y="6024"/>
                  </a:cubicBezTo>
                  <a:cubicBezTo>
                    <a:pt x="7978" y="5984"/>
                    <a:pt x="8181" y="5885"/>
                    <a:pt x="8284" y="5846"/>
                  </a:cubicBezTo>
                  <a:cubicBezTo>
                    <a:pt x="8424" y="5791"/>
                    <a:pt x="8705" y="5712"/>
                    <a:pt x="8845" y="5658"/>
                  </a:cubicBezTo>
                  <a:cubicBezTo>
                    <a:pt x="9099" y="5559"/>
                    <a:pt x="9604" y="5320"/>
                    <a:pt x="9857" y="5207"/>
                  </a:cubicBezTo>
                  <a:cubicBezTo>
                    <a:pt x="10110" y="5093"/>
                    <a:pt x="10617" y="4870"/>
                    <a:pt x="10869" y="4746"/>
                  </a:cubicBezTo>
                  <a:cubicBezTo>
                    <a:pt x="11099" y="4634"/>
                    <a:pt x="11558" y="4381"/>
                    <a:pt x="11788" y="4267"/>
                  </a:cubicBezTo>
                  <a:cubicBezTo>
                    <a:pt x="12041" y="4141"/>
                    <a:pt x="12551" y="3914"/>
                    <a:pt x="12804" y="3788"/>
                  </a:cubicBezTo>
                  <a:cubicBezTo>
                    <a:pt x="13160" y="3610"/>
                    <a:pt x="13869" y="3226"/>
                    <a:pt x="14224" y="3036"/>
                  </a:cubicBezTo>
                  <a:cubicBezTo>
                    <a:pt x="14614" y="2829"/>
                    <a:pt x="15392" y="2412"/>
                    <a:pt x="15781" y="2200"/>
                  </a:cubicBezTo>
                  <a:cubicBezTo>
                    <a:pt x="16235" y="1952"/>
                    <a:pt x="17596" y="1194"/>
                    <a:pt x="17596" y="1194"/>
                  </a:cubicBezTo>
                  <a:lnTo>
                    <a:pt x="19700" y="0"/>
                  </a:lnTo>
                  <a:cubicBezTo>
                    <a:pt x="19738" y="182"/>
                    <a:pt x="19810" y="467"/>
                    <a:pt x="19846" y="619"/>
                  </a:cubicBezTo>
                  <a:cubicBezTo>
                    <a:pt x="19865" y="699"/>
                    <a:pt x="19906" y="857"/>
                    <a:pt x="19925" y="938"/>
                  </a:cubicBezTo>
                  <a:cubicBezTo>
                    <a:pt x="19959" y="1082"/>
                    <a:pt x="20020" y="1379"/>
                    <a:pt x="20056" y="1520"/>
                  </a:cubicBezTo>
                  <a:cubicBezTo>
                    <a:pt x="20089" y="1654"/>
                    <a:pt x="20164" y="1913"/>
                    <a:pt x="20203" y="2040"/>
                  </a:cubicBezTo>
                  <a:cubicBezTo>
                    <a:pt x="20234" y="2143"/>
                    <a:pt x="20303" y="2341"/>
                    <a:pt x="20336" y="2441"/>
                  </a:cubicBezTo>
                  <a:cubicBezTo>
                    <a:pt x="20362" y="2519"/>
                    <a:pt x="20414" y="2677"/>
                    <a:pt x="20441" y="2754"/>
                  </a:cubicBezTo>
                  <a:cubicBezTo>
                    <a:pt x="20486" y="2882"/>
                    <a:pt x="20579" y="3131"/>
                    <a:pt x="20625" y="3256"/>
                  </a:cubicBezTo>
                  <a:cubicBezTo>
                    <a:pt x="20656" y="3336"/>
                    <a:pt x="20717" y="3495"/>
                    <a:pt x="20747" y="3574"/>
                  </a:cubicBezTo>
                  <a:cubicBezTo>
                    <a:pt x="20779" y="3658"/>
                    <a:pt x="20844" y="3823"/>
                    <a:pt x="20875" y="3907"/>
                  </a:cubicBezTo>
                  <a:cubicBezTo>
                    <a:pt x="20902" y="3982"/>
                    <a:pt x="20956" y="4137"/>
                    <a:pt x="20982" y="4213"/>
                  </a:cubicBezTo>
                  <a:cubicBezTo>
                    <a:pt x="21012" y="4300"/>
                    <a:pt x="21067" y="4479"/>
                    <a:pt x="21099" y="4558"/>
                  </a:cubicBezTo>
                  <a:cubicBezTo>
                    <a:pt x="21122" y="4616"/>
                    <a:pt x="21178" y="4712"/>
                    <a:pt x="21201" y="4772"/>
                  </a:cubicBezTo>
                  <a:cubicBezTo>
                    <a:pt x="21235" y="4860"/>
                    <a:pt x="21291" y="5061"/>
                    <a:pt x="21320" y="5160"/>
                  </a:cubicBezTo>
                  <a:cubicBezTo>
                    <a:pt x="21346" y="5250"/>
                    <a:pt x="21401" y="5430"/>
                    <a:pt x="21419" y="5529"/>
                  </a:cubicBezTo>
                  <a:cubicBezTo>
                    <a:pt x="21449" y="5692"/>
                    <a:pt x="21477" y="6039"/>
                    <a:pt x="21490" y="6212"/>
                  </a:cubicBezTo>
                  <a:cubicBezTo>
                    <a:pt x="21503" y="6385"/>
                    <a:pt x="21509" y="6734"/>
                    <a:pt x="21521" y="6907"/>
                  </a:cubicBezTo>
                  <a:cubicBezTo>
                    <a:pt x="21529" y="7023"/>
                    <a:pt x="21556" y="7249"/>
                    <a:pt x="21562" y="7364"/>
                  </a:cubicBezTo>
                  <a:cubicBezTo>
                    <a:pt x="21568" y="7474"/>
                    <a:pt x="21569" y="7693"/>
                    <a:pt x="21574" y="7803"/>
                  </a:cubicBezTo>
                  <a:cubicBezTo>
                    <a:pt x="21577" y="7889"/>
                    <a:pt x="21600" y="8060"/>
                    <a:pt x="21592" y="8145"/>
                  </a:cubicBezTo>
                  <a:cubicBezTo>
                    <a:pt x="21587" y="8200"/>
                    <a:pt x="21557" y="8296"/>
                    <a:pt x="21541" y="8339"/>
                  </a:cubicBezTo>
                  <a:cubicBezTo>
                    <a:pt x="21530" y="8368"/>
                    <a:pt x="21503" y="8423"/>
                    <a:pt x="21487" y="8438"/>
                  </a:cubicBezTo>
                  <a:cubicBezTo>
                    <a:pt x="21472" y="8454"/>
                    <a:pt x="21436" y="8447"/>
                    <a:pt x="21421" y="8461"/>
                  </a:cubicBezTo>
                  <a:cubicBezTo>
                    <a:pt x="21394" y="8483"/>
                    <a:pt x="21350" y="8561"/>
                    <a:pt x="21327" y="8599"/>
                  </a:cubicBezTo>
                  <a:cubicBezTo>
                    <a:pt x="21304" y="8638"/>
                    <a:pt x="21263" y="8730"/>
                    <a:pt x="21239" y="8768"/>
                  </a:cubicBezTo>
                  <a:cubicBezTo>
                    <a:pt x="21209" y="8816"/>
                    <a:pt x="21143" y="8894"/>
                    <a:pt x="21111" y="8940"/>
                  </a:cubicBezTo>
                  <a:cubicBezTo>
                    <a:pt x="21081" y="8984"/>
                    <a:pt x="21020" y="9074"/>
                    <a:pt x="20991" y="9125"/>
                  </a:cubicBezTo>
                  <a:cubicBezTo>
                    <a:pt x="20939" y="9217"/>
                    <a:pt x="20843" y="9423"/>
                    <a:pt x="20793" y="9520"/>
                  </a:cubicBezTo>
                  <a:cubicBezTo>
                    <a:pt x="20759" y="9584"/>
                    <a:pt x="20685" y="9695"/>
                    <a:pt x="20657" y="9770"/>
                  </a:cubicBezTo>
                  <a:cubicBezTo>
                    <a:pt x="20636" y="9822"/>
                    <a:pt x="20615" y="9956"/>
                    <a:pt x="20594" y="10008"/>
                  </a:cubicBezTo>
                  <a:cubicBezTo>
                    <a:pt x="20578" y="10048"/>
                    <a:pt x="20540" y="10156"/>
                    <a:pt x="20516" y="10140"/>
                  </a:cubicBezTo>
                  <a:cubicBezTo>
                    <a:pt x="20496" y="10126"/>
                    <a:pt x="20495" y="10010"/>
                    <a:pt x="20492" y="9964"/>
                  </a:cubicBezTo>
                  <a:cubicBezTo>
                    <a:pt x="20490" y="9930"/>
                    <a:pt x="20490" y="9858"/>
                    <a:pt x="20492" y="9823"/>
                  </a:cubicBezTo>
                  <a:cubicBezTo>
                    <a:pt x="20494" y="9799"/>
                    <a:pt x="20495" y="9746"/>
                    <a:pt x="20503" y="9730"/>
                  </a:cubicBezTo>
                  <a:cubicBezTo>
                    <a:pt x="20513" y="9709"/>
                    <a:pt x="20544" y="9720"/>
                    <a:pt x="20556" y="9708"/>
                  </a:cubicBezTo>
                  <a:cubicBezTo>
                    <a:pt x="20578" y="9683"/>
                    <a:pt x="20612" y="9600"/>
                    <a:pt x="20631" y="9563"/>
                  </a:cubicBezTo>
                  <a:cubicBezTo>
                    <a:pt x="20662" y="9504"/>
                    <a:pt x="20723" y="9385"/>
                    <a:pt x="20754" y="9325"/>
                  </a:cubicBezTo>
                  <a:cubicBezTo>
                    <a:pt x="20784" y="9269"/>
                    <a:pt x="20844" y="9159"/>
                    <a:pt x="20874" y="9099"/>
                  </a:cubicBezTo>
                  <a:cubicBezTo>
                    <a:pt x="20902" y="9040"/>
                    <a:pt x="20953" y="8906"/>
                    <a:pt x="20984" y="8852"/>
                  </a:cubicBezTo>
                  <a:cubicBezTo>
                    <a:pt x="21000" y="8825"/>
                    <a:pt x="21037" y="8785"/>
                    <a:pt x="21053" y="8759"/>
                  </a:cubicBezTo>
                  <a:cubicBezTo>
                    <a:pt x="21068" y="8735"/>
                    <a:pt x="21094" y="8681"/>
                    <a:pt x="21107" y="8655"/>
                  </a:cubicBezTo>
                  <a:cubicBezTo>
                    <a:pt x="21122" y="8629"/>
                    <a:pt x="21149" y="8572"/>
                    <a:pt x="21165" y="8555"/>
                  </a:cubicBezTo>
                  <a:cubicBezTo>
                    <a:pt x="21181" y="8538"/>
                    <a:pt x="21218" y="8541"/>
                    <a:pt x="21234" y="8523"/>
                  </a:cubicBezTo>
                  <a:cubicBezTo>
                    <a:pt x="21263" y="8489"/>
                    <a:pt x="21306" y="8375"/>
                    <a:pt x="21330" y="8323"/>
                  </a:cubicBezTo>
                  <a:cubicBezTo>
                    <a:pt x="21345" y="8289"/>
                    <a:pt x="21372" y="8214"/>
                    <a:pt x="21389" y="8186"/>
                  </a:cubicBezTo>
                  <a:cubicBezTo>
                    <a:pt x="21404" y="8161"/>
                    <a:pt x="21440" y="8136"/>
                    <a:pt x="21453" y="8106"/>
                  </a:cubicBezTo>
                  <a:cubicBezTo>
                    <a:pt x="21465" y="8080"/>
                    <a:pt x="21481" y="8012"/>
                    <a:pt x="21483" y="7976"/>
                  </a:cubicBezTo>
                  <a:cubicBezTo>
                    <a:pt x="21485" y="7924"/>
                    <a:pt x="21464" y="7829"/>
                    <a:pt x="21460" y="7778"/>
                  </a:cubicBezTo>
                  <a:cubicBezTo>
                    <a:pt x="21453" y="7654"/>
                    <a:pt x="21459" y="7399"/>
                    <a:pt x="21456" y="7274"/>
                  </a:cubicBezTo>
                  <a:cubicBezTo>
                    <a:pt x="21451" y="7102"/>
                    <a:pt x="21434" y="6759"/>
                    <a:pt x="21425" y="6588"/>
                  </a:cubicBezTo>
                  <a:cubicBezTo>
                    <a:pt x="21417" y="6445"/>
                    <a:pt x="21401" y="6158"/>
                    <a:pt x="21386" y="6018"/>
                  </a:cubicBezTo>
                  <a:cubicBezTo>
                    <a:pt x="21378" y="5934"/>
                    <a:pt x="21355" y="5769"/>
                    <a:pt x="21341" y="5689"/>
                  </a:cubicBezTo>
                  <a:cubicBezTo>
                    <a:pt x="21335" y="5652"/>
                    <a:pt x="21318" y="5579"/>
                    <a:pt x="21309" y="5545"/>
                  </a:cubicBezTo>
                  <a:cubicBezTo>
                    <a:pt x="21294" y="5492"/>
                    <a:pt x="21256" y="5400"/>
                    <a:pt x="21242" y="5347"/>
                  </a:cubicBezTo>
                  <a:cubicBezTo>
                    <a:pt x="21222" y="5274"/>
                    <a:pt x="21192" y="5114"/>
                    <a:pt x="21174" y="5038"/>
                  </a:cubicBezTo>
                  <a:cubicBezTo>
                    <a:pt x="21156" y="4963"/>
                    <a:pt x="21123" y="4806"/>
                    <a:pt x="21097" y="4743"/>
                  </a:cubicBezTo>
                  <a:cubicBezTo>
                    <a:pt x="21074" y="4686"/>
                    <a:pt x="21011" y="4614"/>
                    <a:pt x="20985" y="4561"/>
                  </a:cubicBezTo>
                  <a:cubicBezTo>
                    <a:pt x="20969" y="4528"/>
                    <a:pt x="20938" y="4453"/>
                    <a:pt x="20927" y="4411"/>
                  </a:cubicBezTo>
                  <a:cubicBezTo>
                    <a:pt x="20918" y="4376"/>
                    <a:pt x="20902" y="4264"/>
                    <a:pt x="20902" y="4255"/>
                  </a:cubicBezTo>
                  <a:cubicBezTo>
                    <a:pt x="20902" y="4246"/>
                    <a:pt x="20857" y="4156"/>
                    <a:pt x="20838" y="4157"/>
                  </a:cubicBezTo>
                  <a:cubicBezTo>
                    <a:pt x="20829" y="4158"/>
                    <a:pt x="20812" y="4183"/>
                    <a:pt x="20809" y="4201"/>
                  </a:cubicBezTo>
                  <a:cubicBezTo>
                    <a:pt x="20804" y="4239"/>
                    <a:pt x="20827" y="4314"/>
                    <a:pt x="20835" y="4348"/>
                  </a:cubicBezTo>
                  <a:cubicBezTo>
                    <a:pt x="20844" y="4384"/>
                    <a:pt x="20874" y="4439"/>
                    <a:pt x="20880" y="4477"/>
                  </a:cubicBezTo>
                  <a:cubicBezTo>
                    <a:pt x="20886" y="4508"/>
                    <a:pt x="20891" y="4583"/>
                    <a:pt x="20883" y="4612"/>
                  </a:cubicBezTo>
                  <a:cubicBezTo>
                    <a:pt x="20874" y="4644"/>
                    <a:pt x="20836" y="4667"/>
                    <a:pt x="20818" y="4668"/>
                  </a:cubicBezTo>
                  <a:cubicBezTo>
                    <a:pt x="20800" y="4669"/>
                    <a:pt x="20764" y="4640"/>
                    <a:pt x="20750" y="4615"/>
                  </a:cubicBezTo>
                  <a:cubicBezTo>
                    <a:pt x="20742" y="4599"/>
                    <a:pt x="20729" y="4555"/>
                    <a:pt x="20727" y="4531"/>
                  </a:cubicBezTo>
                  <a:cubicBezTo>
                    <a:pt x="20725" y="4495"/>
                    <a:pt x="20746" y="4428"/>
                    <a:pt x="20745" y="4392"/>
                  </a:cubicBezTo>
                  <a:cubicBezTo>
                    <a:pt x="20743" y="4360"/>
                    <a:pt x="20729" y="4301"/>
                    <a:pt x="20719" y="4277"/>
                  </a:cubicBezTo>
                  <a:cubicBezTo>
                    <a:pt x="20704" y="4237"/>
                    <a:pt x="20662" y="4185"/>
                    <a:pt x="20642" y="4157"/>
                  </a:cubicBezTo>
                  <a:cubicBezTo>
                    <a:pt x="20621" y="4128"/>
                    <a:pt x="20572" y="4090"/>
                    <a:pt x="20554" y="4051"/>
                  </a:cubicBezTo>
                  <a:cubicBezTo>
                    <a:pt x="20540" y="4019"/>
                    <a:pt x="20511" y="3938"/>
                    <a:pt x="20513" y="3891"/>
                  </a:cubicBezTo>
                  <a:cubicBezTo>
                    <a:pt x="20515" y="3865"/>
                    <a:pt x="20534" y="3819"/>
                    <a:pt x="20546" y="3813"/>
                  </a:cubicBezTo>
                  <a:cubicBezTo>
                    <a:pt x="20569" y="3800"/>
                    <a:pt x="20615" y="3854"/>
                    <a:pt x="20635" y="3879"/>
                  </a:cubicBezTo>
                  <a:cubicBezTo>
                    <a:pt x="20655" y="3902"/>
                    <a:pt x="20687" y="3973"/>
                    <a:pt x="20706" y="3998"/>
                  </a:cubicBezTo>
                  <a:cubicBezTo>
                    <a:pt x="20718" y="4013"/>
                    <a:pt x="20743" y="4050"/>
                    <a:pt x="20757" y="4048"/>
                  </a:cubicBezTo>
                  <a:cubicBezTo>
                    <a:pt x="20765" y="4047"/>
                    <a:pt x="20780" y="4026"/>
                    <a:pt x="20784" y="4010"/>
                  </a:cubicBezTo>
                  <a:cubicBezTo>
                    <a:pt x="20793" y="3977"/>
                    <a:pt x="20793" y="3890"/>
                    <a:pt x="20785" y="3854"/>
                  </a:cubicBezTo>
                  <a:cubicBezTo>
                    <a:pt x="20774" y="3798"/>
                    <a:pt x="20723" y="3737"/>
                    <a:pt x="20702" y="3697"/>
                  </a:cubicBezTo>
                  <a:cubicBezTo>
                    <a:pt x="20678" y="3652"/>
                    <a:pt x="20636" y="3541"/>
                    <a:pt x="20607" y="3515"/>
                  </a:cubicBezTo>
                  <a:cubicBezTo>
                    <a:pt x="20594" y="3505"/>
                    <a:pt x="20565" y="3514"/>
                    <a:pt x="20552" y="3513"/>
                  </a:cubicBezTo>
                  <a:cubicBezTo>
                    <a:pt x="20530" y="3508"/>
                    <a:pt x="20481" y="3519"/>
                    <a:pt x="20464" y="3490"/>
                  </a:cubicBezTo>
                  <a:cubicBezTo>
                    <a:pt x="20448" y="3465"/>
                    <a:pt x="20437" y="3373"/>
                    <a:pt x="20431" y="3331"/>
                  </a:cubicBezTo>
                  <a:cubicBezTo>
                    <a:pt x="20425" y="3285"/>
                    <a:pt x="20424" y="3188"/>
                    <a:pt x="20418" y="3143"/>
                  </a:cubicBezTo>
                  <a:cubicBezTo>
                    <a:pt x="20411" y="3089"/>
                    <a:pt x="20388" y="2990"/>
                    <a:pt x="20379" y="2939"/>
                  </a:cubicBezTo>
                  <a:cubicBezTo>
                    <a:pt x="20365" y="2869"/>
                    <a:pt x="20344" y="2722"/>
                    <a:pt x="20326" y="2654"/>
                  </a:cubicBezTo>
                  <a:cubicBezTo>
                    <a:pt x="20304" y="2568"/>
                    <a:pt x="20246" y="2414"/>
                    <a:pt x="20218" y="2334"/>
                  </a:cubicBezTo>
                  <a:cubicBezTo>
                    <a:pt x="20198" y="2275"/>
                    <a:pt x="20159" y="2153"/>
                    <a:pt x="20136" y="2097"/>
                  </a:cubicBezTo>
                  <a:cubicBezTo>
                    <a:pt x="20112" y="2034"/>
                    <a:pt x="20054" y="1926"/>
                    <a:pt x="20030" y="1862"/>
                  </a:cubicBezTo>
                  <a:cubicBezTo>
                    <a:pt x="20019" y="1830"/>
                    <a:pt x="20004" y="1751"/>
                    <a:pt x="19991" y="1724"/>
                  </a:cubicBezTo>
                  <a:cubicBezTo>
                    <a:pt x="19983" y="1709"/>
                    <a:pt x="19962" y="1700"/>
                    <a:pt x="19954" y="1686"/>
                  </a:cubicBezTo>
                  <a:cubicBezTo>
                    <a:pt x="19943" y="1669"/>
                    <a:pt x="19924" y="1625"/>
                    <a:pt x="19919" y="1599"/>
                  </a:cubicBezTo>
                  <a:cubicBezTo>
                    <a:pt x="19910" y="1549"/>
                    <a:pt x="19917" y="1436"/>
                    <a:pt x="19912" y="1383"/>
                  </a:cubicBezTo>
                  <a:cubicBezTo>
                    <a:pt x="19909" y="1345"/>
                    <a:pt x="19902" y="1267"/>
                    <a:pt x="19893" y="1235"/>
                  </a:cubicBezTo>
                  <a:cubicBezTo>
                    <a:pt x="19884" y="1208"/>
                    <a:pt x="19853" y="1182"/>
                    <a:pt x="19846" y="1154"/>
                  </a:cubicBezTo>
                  <a:cubicBezTo>
                    <a:pt x="19836" y="1117"/>
                    <a:pt x="19835" y="1025"/>
                    <a:pt x="19833" y="982"/>
                  </a:cubicBezTo>
                  <a:cubicBezTo>
                    <a:pt x="19832" y="950"/>
                    <a:pt x="19841" y="880"/>
                    <a:pt x="19832" y="857"/>
                  </a:cubicBezTo>
                  <a:cubicBezTo>
                    <a:pt x="19819" y="825"/>
                    <a:pt x="19774" y="852"/>
                    <a:pt x="19756" y="835"/>
                  </a:cubicBezTo>
                  <a:cubicBezTo>
                    <a:pt x="19739" y="817"/>
                    <a:pt x="19711" y="757"/>
                    <a:pt x="19700" y="721"/>
                  </a:cubicBezTo>
                  <a:cubicBezTo>
                    <a:pt x="19688" y="684"/>
                    <a:pt x="19687" y="581"/>
                    <a:pt x="19672" y="553"/>
                  </a:cubicBezTo>
                  <a:cubicBezTo>
                    <a:pt x="19659" y="530"/>
                    <a:pt x="19624" y="533"/>
                    <a:pt x="19608" y="528"/>
                  </a:cubicBezTo>
                  <a:cubicBezTo>
                    <a:pt x="19575" y="516"/>
                    <a:pt x="19509" y="485"/>
                    <a:pt x="19476" y="490"/>
                  </a:cubicBezTo>
                  <a:cubicBezTo>
                    <a:pt x="19452" y="493"/>
                    <a:pt x="19403" y="510"/>
                    <a:pt x="19384" y="540"/>
                  </a:cubicBezTo>
                  <a:cubicBezTo>
                    <a:pt x="19367" y="566"/>
                    <a:pt x="19340" y="642"/>
                    <a:pt x="19338" y="687"/>
                  </a:cubicBezTo>
                  <a:cubicBezTo>
                    <a:pt x="19337" y="725"/>
                    <a:pt x="19355" y="799"/>
                    <a:pt x="19368" y="825"/>
                  </a:cubicBezTo>
                  <a:cubicBezTo>
                    <a:pt x="19386" y="863"/>
                    <a:pt x="19438" y="884"/>
                    <a:pt x="19460" y="910"/>
                  </a:cubicBezTo>
                  <a:cubicBezTo>
                    <a:pt x="19474" y="926"/>
                    <a:pt x="19500" y="964"/>
                    <a:pt x="19513" y="985"/>
                  </a:cubicBezTo>
                  <a:cubicBezTo>
                    <a:pt x="19527" y="1009"/>
                    <a:pt x="19549" y="1093"/>
                    <a:pt x="19566" y="1091"/>
                  </a:cubicBezTo>
                  <a:cubicBezTo>
                    <a:pt x="19579" y="1090"/>
                    <a:pt x="19591" y="1027"/>
                    <a:pt x="19601" y="1010"/>
                  </a:cubicBezTo>
                  <a:cubicBezTo>
                    <a:pt x="19612" y="989"/>
                    <a:pt x="19638" y="936"/>
                    <a:pt x="19653" y="944"/>
                  </a:cubicBezTo>
                  <a:cubicBezTo>
                    <a:pt x="19673" y="957"/>
                    <a:pt x="19688" y="1062"/>
                    <a:pt x="19694" y="1107"/>
                  </a:cubicBezTo>
                  <a:cubicBezTo>
                    <a:pt x="19704" y="1179"/>
                    <a:pt x="19692" y="1339"/>
                    <a:pt x="19707" y="1407"/>
                  </a:cubicBezTo>
                  <a:cubicBezTo>
                    <a:pt x="19718" y="1459"/>
                    <a:pt x="19761" y="1524"/>
                    <a:pt x="19778" y="1567"/>
                  </a:cubicBezTo>
                  <a:cubicBezTo>
                    <a:pt x="19791" y="1604"/>
                    <a:pt x="19812" y="1687"/>
                    <a:pt x="19828" y="1721"/>
                  </a:cubicBezTo>
                  <a:cubicBezTo>
                    <a:pt x="19842" y="1755"/>
                    <a:pt x="19883" y="1800"/>
                    <a:pt x="19896" y="1840"/>
                  </a:cubicBezTo>
                  <a:cubicBezTo>
                    <a:pt x="19908" y="1881"/>
                    <a:pt x="19911" y="1990"/>
                    <a:pt x="19922" y="2033"/>
                  </a:cubicBezTo>
                  <a:cubicBezTo>
                    <a:pt x="19932" y="2071"/>
                    <a:pt x="19961" y="2129"/>
                    <a:pt x="19975" y="2159"/>
                  </a:cubicBezTo>
                  <a:cubicBezTo>
                    <a:pt x="19989" y="2191"/>
                    <a:pt x="20024" y="2241"/>
                    <a:pt x="20036" y="2278"/>
                  </a:cubicBezTo>
                  <a:cubicBezTo>
                    <a:pt x="20049" y="2324"/>
                    <a:pt x="20054" y="2440"/>
                    <a:pt x="20067" y="2488"/>
                  </a:cubicBezTo>
                  <a:cubicBezTo>
                    <a:pt x="20076" y="2524"/>
                    <a:pt x="20105" y="2581"/>
                    <a:pt x="20117" y="2614"/>
                  </a:cubicBezTo>
                  <a:cubicBezTo>
                    <a:pt x="20135" y="2662"/>
                    <a:pt x="20171" y="2761"/>
                    <a:pt x="20186" y="2813"/>
                  </a:cubicBezTo>
                  <a:cubicBezTo>
                    <a:pt x="20200" y="2864"/>
                    <a:pt x="20227" y="2969"/>
                    <a:pt x="20233" y="3027"/>
                  </a:cubicBezTo>
                  <a:cubicBezTo>
                    <a:pt x="20237" y="3067"/>
                    <a:pt x="20247" y="3173"/>
                    <a:pt x="20231" y="3193"/>
                  </a:cubicBezTo>
                  <a:cubicBezTo>
                    <a:pt x="20213" y="3216"/>
                    <a:pt x="20177" y="3123"/>
                    <a:pt x="20158" y="3102"/>
                  </a:cubicBezTo>
                  <a:cubicBezTo>
                    <a:pt x="20138" y="3080"/>
                    <a:pt x="20095" y="3053"/>
                    <a:pt x="20078" y="3024"/>
                  </a:cubicBezTo>
                  <a:cubicBezTo>
                    <a:pt x="20061" y="2995"/>
                    <a:pt x="20036" y="2920"/>
                    <a:pt x="20026" y="2880"/>
                  </a:cubicBezTo>
                  <a:cubicBezTo>
                    <a:pt x="20014" y="2834"/>
                    <a:pt x="20009" y="2722"/>
                    <a:pt x="19992" y="2686"/>
                  </a:cubicBezTo>
                  <a:cubicBezTo>
                    <a:pt x="19980" y="2661"/>
                    <a:pt x="19948" y="2640"/>
                    <a:pt x="19932" y="2639"/>
                  </a:cubicBezTo>
                  <a:cubicBezTo>
                    <a:pt x="19903" y="2635"/>
                    <a:pt x="19846" y="2690"/>
                    <a:pt x="19817" y="2704"/>
                  </a:cubicBezTo>
                  <a:cubicBezTo>
                    <a:pt x="19797" y="2715"/>
                    <a:pt x="19755" y="2742"/>
                    <a:pt x="19734" y="2739"/>
                  </a:cubicBezTo>
                  <a:cubicBezTo>
                    <a:pt x="19706" y="2735"/>
                    <a:pt x="19655" y="2670"/>
                    <a:pt x="19628" y="2663"/>
                  </a:cubicBezTo>
                  <a:cubicBezTo>
                    <a:pt x="19612" y="2660"/>
                    <a:pt x="19577" y="2660"/>
                    <a:pt x="19564" y="2679"/>
                  </a:cubicBezTo>
                  <a:cubicBezTo>
                    <a:pt x="19549" y="2699"/>
                    <a:pt x="19529" y="2771"/>
                    <a:pt x="19527" y="2808"/>
                  </a:cubicBezTo>
                  <a:cubicBezTo>
                    <a:pt x="19525" y="2836"/>
                    <a:pt x="19541" y="2891"/>
                    <a:pt x="19541" y="2920"/>
                  </a:cubicBezTo>
                  <a:cubicBezTo>
                    <a:pt x="19541" y="2967"/>
                    <a:pt x="19531" y="3066"/>
                    <a:pt x="19515" y="3099"/>
                  </a:cubicBezTo>
                  <a:cubicBezTo>
                    <a:pt x="19500" y="3132"/>
                    <a:pt x="19452" y="3135"/>
                    <a:pt x="19432" y="3152"/>
                  </a:cubicBezTo>
                  <a:cubicBezTo>
                    <a:pt x="19414" y="3167"/>
                    <a:pt x="19381" y="3212"/>
                    <a:pt x="19364" y="3230"/>
                  </a:cubicBezTo>
                  <a:cubicBezTo>
                    <a:pt x="19345" y="3251"/>
                    <a:pt x="19303" y="3277"/>
                    <a:pt x="19286" y="3306"/>
                  </a:cubicBezTo>
                  <a:cubicBezTo>
                    <a:pt x="19265" y="3340"/>
                    <a:pt x="19239" y="3443"/>
                    <a:pt x="19221" y="3484"/>
                  </a:cubicBezTo>
                  <a:cubicBezTo>
                    <a:pt x="19211" y="3506"/>
                    <a:pt x="19192" y="3551"/>
                    <a:pt x="19179" y="3562"/>
                  </a:cubicBezTo>
                  <a:cubicBezTo>
                    <a:pt x="19152" y="3585"/>
                    <a:pt x="19089" y="3539"/>
                    <a:pt x="19063" y="3569"/>
                  </a:cubicBezTo>
                  <a:cubicBezTo>
                    <a:pt x="19047" y="3588"/>
                    <a:pt x="19033" y="3673"/>
                    <a:pt x="19019" y="3700"/>
                  </a:cubicBezTo>
                  <a:cubicBezTo>
                    <a:pt x="19002" y="3735"/>
                    <a:pt x="18959" y="3789"/>
                    <a:pt x="18936" y="3804"/>
                  </a:cubicBezTo>
                  <a:cubicBezTo>
                    <a:pt x="18916" y="3816"/>
                    <a:pt x="18873" y="3797"/>
                    <a:pt x="18854" y="3813"/>
                  </a:cubicBezTo>
                  <a:cubicBezTo>
                    <a:pt x="18835" y="3828"/>
                    <a:pt x="18803" y="3886"/>
                    <a:pt x="18791" y="3919"/>
                  </a:cubicBezTo>
                  <a:cubicBezTo>
                    <a:pt x="18771" y="3974"/>
                    <a:pt x="18751" y="4111"/>
                    <a:pt x="18736" y="4173"/>
                  </a:cubicBezTo>
                  <a:cubicBezTo>
                    <a:pt x="18721" y="4232"/>
                    <a:pt x="18695" y="4353"/>
                    <a:pt x="18672" y="4399"/>
                  </a:cubicBezTo>
                  <a:cubicBezTo>
                    <a:pt x="18649" y="4446"/>
                    <a:pt x="18591" y="4507"/>
                    <a:pt x="18562" y="4527"/>
                  </a:cubicBezTo>
                  <a:cubicBezTo>
                    <a:pt x="18548" y="4536"/>
                    <a:pt x="18520" y="4535"/>
                    <a:pt x="18506" y="4543"/>
                  </a:cubicBezTo>
                  <a:cubicBezTo>
                    <a:pt x="18480" y="4559"/>
                    <a:pt x="18433" y="4638"/>
                    <a:pt x="18406" y="4640"/>
                  </a:cubicBezTo>
                  <a:cubicBezTo>
                    <a:pt x="18387" y="4642"/>
                    <a:pt x="18351" y="4610"/>
                    <a:pt x="18336" y="4587"/>
                  </a:cubicBezTo>
                  <a:cubicBezTo>
                    <a:pt x="18324" y="4567"/>
                    <a:pt x="18312" y="4493"/>
                    <a:pt x="18298" y="4480"/>
                  </a:cubicBezTo>
                  <a:cubicBezTo>
                    <a:pt x="18279" y="4463"/>
                    <a:pt x="18236" y="4474"/>
                    <a:pt x="18219" y="4496"/>
                  </a:cubicBezTo>
                  <a:cubicBezTo>
                    <a:pt x="18207" y="4510"/>
                    <a:pt x="18196" y="4566"/>
                    <a:pt x="18189" y="4589"/>
                  </a:cubicBezTo>
                  <a:cubicBezTo>
                    <a:pt x="18179" y="4617"/>
                    <a:pt x="18156" y="4666"/>
                    <a:pt x="18152" y="4699"/>
                  </a:cubicBezTo>
                  <a:cubicBezTo>
                    <a:pt x="18146" y="4751"/>
                    <a:pt x="18162" y="4859"/>
                    <a:pt x="18162" y="4913"/>
                  </a:cubicBezTo>
                  <a:cubicBezTo>
                    <a:pt x="18162" y="4953"/>
                    <a:pt x="18150" y="5037"/>
                    <a:pt x="18156" y="5075"/>
                  </a:cubicBezTo>
                  <a:cubicBezTo>
                    <a:pt x="18164" y="5125"/>
                    <a:pt x="18198" y="5216"/>
                    <a:pt x="18222" y="5231"/>
                  </a:cubicBezTo>
                  <a:cubicBezTo>
                    <a:pt x="18244" y="5247"/>
                    <a:pt x="18291" y="5201"/>
                    <a:pt x="18314" y="5185"/>
                  </a:cubicBezTo>
                  <a:cubicBezTo>
                    <a:pt x="18348" y="5160"/>
                    <a:pt x="18412" y="5092"/>
                    <a:pt x="18445" y="5059"/>
                  </a:cubicBezTo>
                  <a:cubicBezTo>
                    <a:pt x="18481" y="5024"/>
                    <a:pt x="18556" y="4963"/>
                    <a:pt x="18588" y="4916"/>
                  </a:cubicBezTo>
                  <a:cubicBezTo>
                    <a:pt x="18626" y="4861"/>
                    <a:pt x="18684" y="4701"/>
                    <a:pt x="18722" y="4649"/>
                  </a:cubicBezTo>
                  <a:cubicBezTo>
                    <a:pt x="18744" y="4619"/>
                    <a:pt x="18794" y="4565"/>
                    <a:pt x="18821" y="4565"/>
                  </a:cubicBezTo>
                  <a:cubicBezTo>
                    <a:pt x="18844" y="4564"/>
                    <a:pt x="18888" y="4608"/>
                    <a:pt x="18907" y="4633"/>
                  </a:cubicBezTo>
                  <a:cubicBezTo>
                    <a:pt x="18925" y="4657"/>
                    <a:pt x="18949" y="4751"/>
                    <a:pt x="18970" y="4756"/>
                  </a:cubicBezTo>
                  <a:cubicBezTo>
                    <a:pt x="18996" y="4763"/>
                    <a:pt x="19045" y="4679"/>
                    <a:pt x="19065" y="4640"/>
                  </a:cubicBezTo>
                  <a:cubicBezTo>
                    <a:pt x="19089" y="4594"/>
                    <a:pt x="19118" y="4465"/>
                    <a:pt x="19141" y="4418"/>
                  </a:cubicBezTo>
                  <a:cubicBezTo>
                    <a:pt x="19170" y="4358"/>
                    <a:pt x="19238" y="4261"/>
                    <a:pt x="19273" y="4222"/>
                  </a:cubicBezTo>
                  <a:cubicBezTo>
                    <a:pt x="19321" y="4171"/>
                    <a:pt x="19424" y="4105"/>
                    <a:pt x="19476" y="4076"/>
                  </a:cubicBezTo>
                  <a:cubicBezTo>
                    <a:pt x="19526" y="4049"/>
                    <a:pt x="19630" y="3986"/>
                    <a:pt x="19681" y="4001"/>
                  </a:cubicBezTo>
                  <a:cubicBezTo>
                    <a:pt x="19698" y="4005"/>
                    <a:pt x="19729" y="4036"/>
                    <a:pt x="19741" y="4060"/>
                  </a:cubicBezTo>
                  <a:cubicBezTo>
                    <a:pt x="19761" y="4101"/>
                    <a:pt x="19785" y="4213"/>
                    <a:pt x="19797" y="4267"/>
                  </a:cubicBezTo>
                  <a:cubicBezTo>
                    <a:pt x="19809" y="4318"/>
                    <a:pt x="19819" y="4440"/>
                    <a:pt x="19837" y="4480"/>
                  </a:cubicBezTo>
                  <a:cubicBezTo>
                    <a:pt x="19852" y="4512"/>
                    <a:pt x="19893" y="4552"/>
                    <a:pt x="19914" y="4549"/>
                  </a:cubicBezTo>
                  <a:cubicBezTo>
                    <a:pt x="19926" y="4548"/>
                    <a:pt x="19949" y="4518"/>
                    <a:pt x="19958" y="4499"/>
                  </a:cubicBezTo>
                  <a:cubicBezTo>
                    <a:pt x="19972" y="4467"/>
                    <a:pt x="19980" y="4372"/>
                    <a:pt x="19992" y="4336"/>
                  </a:cubicBezTo>
                  <a:cubicBezTo>
                    <a:pt x="20001" y="4307"/>
                    <a:pt x="20031" y="4269"/>
                    <a:pt x="20037" y="4236"/>
                  </a:cubicBezTo>
                  <a:cubicBezTo>
                    <a:pt x="20041" y="4213"/>
                    <a:pt x="20040" y="4162"/>
                    <a:pt x="20034" y="4142"/>
                  </a:cubicBezTo>
                  <a:cubicBezTo>
                    <a:pt x="20024" y="4109"/>
                    <a:pt x="19977" y="4105"/>
                    <a:pt x="19970" y="4067"/>
                  </a:cubicBezTo>
                  <a:cubicBezTo>
                    <a:pt x="19966" y="4039"/>
                    <a:pt x="19982" y="3980"/>
                    <a:pt x="19991" y="3957"/>
                  </a:cubicBezTo>
                  <a:cubicBezTo>
                    <a:pt x="20004" y="3919"/>
                    <a:pt x="20042" y="3868"/>
                    <a:pt x="20062" y="3851"/>
                  </a:cubicBezTo>
                  <a:cubicBezTo>
                    <a:pt x="20083" y="3832"/>
                    <a:pt x="20128" y="3815"/>
                    <a:pt x="20151" y="3816"/>
                  </a:cubicBezTo>
                  <a:cubicBezTo>
                    <a:pt x="20182" y="3817"/>
                    <a:pt x="20244" y="3848"/>
                    <a:pt x="20272" y="3876"/>
                  </a:cubicBezTo>
                  <a:cubicBezTo>
                    <a:pt x="20292" y="3894"/>
                    <a:pt x="20327" y="3950"/>
                    <a:pt x="20342" y="3982"/>
                  </a:cubicBezTo>
                  <a:cubicBezTo>
                    <a:pt x="20361" y="4023"/>
                    <a:pt x="20390" y="4129"/>
                    <a:pt x="20408" y="4173"/>
                  </a:cubicBezTo>
                  <a:cubicBezTo>
                    <a:pt x="20427" y="4218"/>
                    <a:pt x="20473" y="4291"/>
                    <a:pt x="20492" y="4336"/>
                  </a:cubicBezTo>
                  <a:cubicBezTo>
                    <a:pt x="20514" y="4388"/>
                    <a:pt x="20554" y="4503"/>
                    <a:pt x="20570" y="4565"/>
                  </a:cubicBezTo>
                  <a:cubicBezTo>
                    <a:pt x="20584" y="4619"/>
                    <a:pt x="20609" y="4735"/>
                    <a:pt x="20614" y="4796"/>
                  </a:cubicBezTo>
                  <a:cubicBezTo>
                    <a:pt x="20619" y="4855"/>
                    <a:pt x="20605" y="4981"/>
                    <a:pt x="20614" y="5038"/>
                  </a:cubicBezTo>
                  <a:cubicBezTo>
                    <a:pt x="20623" y="5094"/>
                    <a:pt x="20665" y="5177"/>
                    <a:pt x="20679" y="5228"/>
                  </a:cubicBezTo>
                  <a:cubicBezTo>
                    <a:pt x="20698" y="5296"/>
                    <a:pt x="20743" y="5434"/>
                    <a:pt x="20745" y="5513"/>
                  </a:cubicBezTo>
                  <a:cubicBezTo>
                    <a:pt x="20745" y="5574"/>
                    <a:pt x="20708" y="5677"/>
                    <a:pt x="20701" y="5736"/>
                  </a:cubicBezTo>
                  <a:cubicBezTo>
                    <a:pt x="20697" y="5763"/>
                    <a:pt x="20689" y="5821"/>
                    <a:pt x="20694" y="5849"/>
                  </a:cubicBezTo>
                  <a:cubicBezTo>
                    <a:pt x="20700" y="5892"/>
                    <a:pt x="20747" y="5933"/>
                    <a:pt x="20750" y="5978"/>
                  </a:cubicBezTo>
                  <a:cubicBezTo>
                    <a:pt x="20753" y="6013"/>
                    <a:pt x="20732" y="6082"/>
                    <a:pt x="20722" y="6111"/>
                  </a:cubicBezTo>
                  <a:cubicBezTo>
                    <a:pt x="20714" y="6136"/>
                    <a:pt x="20687" y="6167"/>
                    <a:pt x="20681" y="6193"/>
                  </a:cubicBezTo>
                  <a:cubicBezTo>
                    <a:pt x="20671" y="6233"/>
                    <a:pt x="20679" y="6332"/>
                    <a:pt x="20669" y="6372"/>
                  </a:cubicBezTo>
                  <a:cubicBezTo>
                    <a:pt x="20657" y="6416"/>
                    <a:pt x="20618" y="6483"/>
                    <a:pt x="20596" y="6499"/>
                  </a:cubicBezTo>
                  <a:cubicBezTo>
                    <a:pt x="20572" y="6516"/>
                    <a:pt x="20519" y="6473"/>
                    <a:pt x="20494" y="6485"/>
                  </a:cubicBezTo>
                  <a:cubicBezTo>
                    <a:pt x="20474" y="6494"/>
                    <a:pt x="20435" y="6534"/>
                    <a:pt x="20422" y="6569"/>
                  </a:cubicBezTo>
                  <a:cubicBezTo>
                    <a:pt x="20408" y="6607"/>
                    <a:pt x="20410" y="6711"/>
                    <a:pt x="20399" y="6753"/>
                  </a:cubicBezTo>
                  <a:cubicBezTo>
                    <a:pt x="20387" y="6795"/>
                    <a:pt x="20352" y="6862"/>
                    <a:pt x="20335" y="6893"/>
                  </a:cubicBezTo>
                  <a:cubicBezTo>
                    <a:pt x="20323" y="6916"/>
                    <a:pt x="20289" y="6937"/>
                    <a:pt x="20282" y="6968"/>
                  </a:cubicBezTo>
                  <a:cubicBezTo>
                    <a:pt x="20270" y="7018"/>
                    <a:pt x="20296" y="7137"/>
                    <a:pt x="20288" y="7189"/>
                  </a:cubicBezTo>
                  <a:cubicBezTo>
                    <a:pt x="20281" y="7233"/>
                    <a:pt x="20240" y="7283"/>
                    <a:pt x="20233" y="7325"/>
                  </a:cubicBezTo>
                  <a:cubicBezTo>
                    <a:pt x="20221" y="7396"/>
                    <a:pt x="20244" y="7554"/>
                    <a:pt x="20235" y="7626"/>
                  </a:cubicBezTo>
                  <a:cubicBezTo>
                    <a:pt x="20227" y="7690"/>
                    <a:pt x="20193" y="7808"/>
                    <a:pt x="20171" y="7851"/>
                  </a:cubicBezTo>
                  <a:cubicBezTo>
                    <a:pt x="20161" y="7872"/>
                    <a:pt x="20128" y="7876"/>
                    <a:pt x="20122" y="7903"/>
                  </a:cubicBezTo>
                  <a:cubicBezTo>
                    <a:pt x="20113" y="7945"/>
                    <a:pt x="20148" y="8037"/>
                    <a:pt x="20143" y="8082"/>
                  </a:cubicBezTo>
                  <a:cubicBezTo>
                    <a:pt x="20137" y="8137"/>
                    <a:pt x="20092" y="8211"/>
                    <a:pt x="20073" y="8251"/>
                  </a:cubicBezTo>
                  <a:cubicBezTo>
                    <a:pt x="20057" y="8287"/>
                    <a:pt x="20016" y="8345"/>
                    <a:pt x="20003" y="8387"/>
                  </a:cubicBezTo>
                  <a:cubicBezTo>
                    <a:pt x="19988" y="8437"/>
                    <a:pt x="19988" y="8582"/>
                    <a:pt x="19965" y="8613"/>
                  </a:cubicBezTo>
                  <a:cubicBezTo>
                    <a:pt x="19943" y="8642"/>
                    <a:pt x="19888" y="8586"/>
                    <a:pt x="19863" y="8584"/>
                  </a:cubicBezTo>
                  <a:cubicBezTo>
                    <a:pt x="19840" y="8583"/>
                    <a:pt x="19794" y="8611"/>
                    <a:pt x="19771" y="8603"/>
                  </a:cubicBezTo>
                  <a:cubicBezTo>
                    <a:pt x="19761" y="8600"/>
                    <a:pt x="19742" y="8562"/>
                    <a:pt x="19731" y="8565"/>
                  </a:cubicBezTo>
                  <a:cubicBezTo>
                    <a:pt x="19718" y="8570"/>
                    <a:pt x="19703" y="8633"/>
                    <a:pt x="19691" y="8641"/>
                  </a:cubicBezTo>
                  <a:cubicBezTo>
                    <a:pt x="19668" y="8655"/>
                    <a:pt x="19621" y="8610"/>
                    <a:pt x="19597" y="8608"/>
                  </a:cubicBezTo>
                  <a:cubicBezTo>
                    <a:pt x="19578" y="8607"/>
                    <a:pt x="19537" y="8600"/>
                    <a:pt x="19521" y="8621"/>
                  </a:cubicBezTo>
                  <a:cubicBezTo>
                    <a:pt x="19511" y="8635"/>
                    <a:pt x="19507" y="8695"/>
                    <a:pt x="19497" y="8707"/>
                  </a:cubicBezTo>
                  <a:cubicBezTo>
                    <a:pt x="19478" y="8728"/>
                    <a:pt x="19431" y="8678"/>
                    <a:pt x="19410" y="8688"/>
                  </a:cubicBezTo>
                  <a:cubicBezTo>
                    <a:pt x="19392" y="8695"/>
                    <a:pt x="19363" y="8747"/>
                    <a:pt x="19346" y="8763"/>
                  </a:cubicBezTo>
                  <a:cubicBezTo>
                    <a:pt x="19331" y="8777"/>
                    <a:pt x="19300" y="8819"/>
                    <a:pt x="19285" y="8810"/>
                  </a:cubicBezTo>
                  <a:cubicBezTo>
                    <a:pt x="19263" y="8798"/>
                    <a:pt x="19242" y="8690"/>
                    <a:pt x="19223" y="8664"/>
                  </a:cubicBezTo>
                  <a:cubicBezTo>
                    <a:pt x="19211" y="8649"/>
                    <a:pt x="19183" y="8624"/>
                    <a:pt x="19169" y="8632"/>
                  </a:cubicBezTo>
                  <a:cubicBezTo>
                    <a:pt x="19157" y="8639"/>
                    <a:pt x="19146" y="8702"/>
                    <a:pt x="19133" y="8711"/>
                  </a:cubicBezTo>
                  <a:cubicBezTo>
                    <a:pt x="19115" y="8725"/>
                    <a:pt x="19075" y="8703"/>
                    <a:pt x="19057" y="8688"/>
                  </a:cubicBezTo>
                  <a:cubicBezTo>
                    <a:pt x="19043" y="8676"/>
                    <a:pt x="19023" y="8617"/>
                    <a:pt x="19008" y="8618"/>
                  </a:cubicBezTo>
                  <a:cubicBezTo>
                    <a:pt x="18978" y="8619"/>
                    <a:pt x="18939" y="8747"/>
                    <a:pt x="18910" y="8768"/>
                  </a:cubicBezTo>
                  <a:cubicBezTo>
                    <a:pt x="18892" y="8781"/>
                    <a:pt x="18849" y="8753"/>
                    <a:pt x="18832" y="8772"/>
                  </a:cubicBezTo>
                  <a:cubicBezTo>
                    <a:pt x="18806" y="8801"/>
                    <a:pt x="18761" y="8907"/>
                    <a:pt x="18762" y="8970"/>
                  </a:cubicBezTo>
                  <a:cubicBezTo>
                    <a:pt x="18762" y="9020"/>
                    <a:pt x="18802" y="9094"/>
                    <a:pt x="18821" y="9120"/>
                  </a:cubicBezTo>
                  <a:cubicBezTo>
                    <a:pt x="18839" y="9144"/>
                    <a:pt x="18881" y="9173"/>
                    <a:pt x="18901" y="9167"/>
                  </a:cubicBezTo>
                  <a:cubicBezTo>
                    <a:pt x="18928" y="9160"/>
                    <a:pt x="18968" y="9066"/>
                    <a:pt x="18994" y="9054"/>
                  </a:cubicBezTo>
                  <a:cubicBezTo>
                    <a:pt x="19029" y="9038"/>
                    <a:pt x="19104" y="9060"/>
                    <a:pt x="19138" y="9087"/>
                  </a:cubicBezTo>
                  <a:cubicBezTo>
                    <a:pt x="19155" y="9100"/>
                    <a:pt x="19185" y="9143"/>
                    <a:pt x="19197" y="9172"/>
                  </a:cubicBezTo>
                  <a:cubicBezTo>
                    <a:pt x="19212" y="9206"/>
                    <a:pt x="19240" y="9288"/>
                    <a:pt x="19242" y="9336"/>
                  </a:cubicBezTo>
                  <a:cubicBezTo>
                    <a:pt x="19245" y="9402"/>
                    <a:pt x="19207" y="9524"/>
                    <a:pt x="19204" y="9590"/>
                  </a:cubicBezTo>
                  <a:cubicBezTo>
                    <a:pt x="19201" y="9638"/>
                    <a:pt x="19216" y="9735"/>
                    <a:pt x="19212" y="9782"/>
                  </a:cubicBezTo>
                  <a:cubicBezTo>
                    <a:pt x="19210" y="9817"/>
                    <a:pt x="19196" y="9880"/>
                    <a:pt x="19187" y="9909"/>
                  </a:cubicBezTo>
                  <a:cubicBezTo>
                    <a:pt x="19178" y="9937"/>
                    <a:pt x="19152" y="9975"/>
                    <a:pt x="19144" y="10004"/>
                  </a:cubicBezTo>
                  <a:cubicBezTo>
                    <a:pt x="19134" y="10039"/>
                    <a:pt x="19120" y="10121"/>
                    <a:pt x="19118" y="10163"/>
                  </a:cubicBezTo>
                  <a:cubicBezTo>
                    <a:pt x="19117" y="10219"/>
                    <a:pt x="19143" y="10324"/>
                    <a:pt x="19142" y="10379"/>
                  </a:cubicBezTo>
                  <a:cubicBezTo>
                    <a:pt x="19141" y="10450"/>
                    <a:pt x="19115" y="10584"/>
                    <a:pt x="19106" y="10651"/>
                  </a:cubicBezTo>
                  <a:cubicBezTo>
                    <a:pt x="19099" y="10700"/>
                    <a:pt x="19088" y="10800"/>
                    <a:pt x="19076" y="10844"/>
                  </a:cubicBezTo>
                  <a:cubicBezTo>
                    <a:pt x="19060" y="10904"/>
                    <a:pt x="19005" y="10984"/>
                    <a:pt x="18991" y="11046"/>
                  </a:cubicBezTo>
                  <a:cubicBezTo>
                    <a:pt x="18981" y="11089"/>
                    <a:pt x="18968" y="11192"/>
                    <a:pt x="18974" y="11239"/>
                  </a:cubicBezTo>
                  <a:cubicBezTo>
                    <a:pt x="18981" y="11294"/>
                    <a:pt x="19019" y="11384"/>
                    <a:pt x="19042" y="11407"/>
                  </a:cubicBezTo>
                  <a:cubicBezTo>
                    <a:pt x="19063" y="11429"/>
                    <a:pt x="19112" y="11415"/>
                    <a:pt x="19136" y="11407"/>
                  </a:cubicBezTo>
                  <a:cubicBezTo>
                    <a:pt x="19156" y="11402"/>
                    <a:pt x="19196" y="11369"/>
                    <a:pt x="19216" y="11356"/>
                  </a:cubicBezTo>
                  <a:cubicBezTo>
                    <a:pt x="19246" y="11337"/>
                    <a:pt x="19310" y="11318"/>
                    <a:pt x="19336" y="11276"/>
                  </a:cubicBezTo>
                  <a:cubicBezTo>
                    <a:pt x="19355" y="11245"/>
                    <a:pt x="19385" y="11155"/>
                    <a:pt x="19389" y="11103"/>
                  </a:cubicBezTo>
                  <a:cubicBezTo>
                    <a:pt x="19393" y="11038"/>
                    <a:pt x="19353" y="10913"/>
                    <a:pt x="19359" y="10849"/>
                  </a:cubicBezTo>
                  <a:cubicBezTo>
                    <a:pt x="19363" y="10803"/>
                    <a:pt x="19388" y="10714"/>
                    <a:pt x="19408" y="10698"/>
                  </a:cubicBezTo>
                  <a:cubicBezTo>
                    <a:pt x="19421" y="10688"/>
                    <a:pt x="19452" y="10710"/>
                    <a:pt x="19463" y="10731"/>
                  </a:cubicBezTo>
                  <a:cubicBezTo>
                    <a:pt x="19477" y="10759"/>
                    <a:pt x="19484" y="10848"/>
                    <a:pt x="19491" y="10887"/>
                  </a:cubicBezTo>
                  <a:cubicBezTo>
                    <a:pt x="19502" y="10945"/>
                    <a:pt x="19518" y="11068"/>
                    <a:pt x="19535" y="11117"/>
                  </a:cubicBezTo>
                  <a:cubicBezTo>
                    <a:pt x="19549" y="11155"/>
                    <a:pt x="19587" y="11213"/>
                    <a:pt x="19608" y="11234"/>
                  </a:cubicBezTo>
                  <a:cubicBezTo>
                    <a:pt x="19632" y="11259"/>
                    <a:pt x="19687" y="11293"/>
                    <a:pt x="19714" y="11290"/>
                  </a:cubicBezTo>
                  <a:cubicBezTo>
                    <a:pt x="19734" y="11289"/>
                    <a:pt x="19777" y="11267"/>
                    <a:pt x="19790" y="11234"/>
                  </a:cubicBezTo>
                  <a:cubicBezTo>
                    <a:pt x="19798" y="11216"/>
                    <a:pt x="19803" y="11164"/>
                    <a:pt x="19801" y="11141"/>
                  </a:cubicBezTo>
                  <a:cubicBezTo>
                    <a:pt x="19797" y="11097"/>
                    <a:pt x="19770" y="11028"/>
                    <a:pt x="19754" y="11000"/>
                  </a:cubicBezTo>
                  <a:cubicBezTo>
                    <a:pt x="19743" y="10978"/>
                    <a:pt x="19712" y="10965"/>
                    <a:pt x="19701" y="10943"/>
                  </a:cubicBezTo>
                  <a:cubicBezTo>
                    <a:pt x="19687" y="10914"/>
                    <a:pt x="19655" y="10838"/>
                    <a:pt x="19661" y="10797"/>
                  </a:cubicBezTo>
                  <a:cubicBezTo>
                    <a:pt x="19665" y="10770"/>
                    <a:pt x="19697" y="10750"/>
                    <a:pt x="19710" y="10755"/>
                  </a:cubicBezTo>
                  <a:cubicBezTo>
                    <a:pt x="19722" y="10759"/>
                    <a:pt x="19737" y="10813"/>
                    <a:pt x="19748" y="10825"/>
                  </a:cubicBezTo>
                  <a:cubicBezTo>
                    <a:pt x="19762" y="10842"/>
                    <a:pt x="19796" y="10849"/>
                    <a:pt x="19812" y="10863"/>
                  </a:cubicBezTo>
                  <a:cubicBezTo>
                    <a:pt x="19826" y="10876"/>
                    <a:pt x="19858" y="10900"/>
                    <a:pt x="19867" y="10929"/>
                  </a:cubicBezTo>
                  <a:cubicBezTo>
                    <a:pt x="19879" y="10964"/>
                    <a:pt x="19871" y="11063"/>
                    <a:pt x="19880" y="11103"/>
                  </a:cubicBezTo>
                  <a:cubicBezTo>
                    <a:pt x="19890" y="11149"/>
                    <a:pt x="19938" y="11203"/>
                    <a:pt x="19944" y="11253"/>
                  </a:cubicBezTo>
                  <a:cubicBezTo>
                    <a:pt x="19950" y="11299"/>
                    <a:pt x="19935" y="11399"/>
                    <a:pt x="19924" y="11441"/>
                  </a:cubicBezTo>
                  <a:cubicBezTo>
                    <a:pt x="19914" y="11480"/>
                    <a:pt x="19873" y="11523"/>
                    <a:pt x="19863" y="11563"/>
                  </a:cubicBezTo>
                  <a:cubicBezTo>
                    <a:pt x="19852" y="11603"/>
                    <a:pt x="19855" y="11704"/>
                    <a:pt x="19846" y="11746"/>
                  </a:cubicBezTo>
                  <a:cubicBezTo>
                    <a:pt x="19836" y="11791"/>
                    <a:pt x="19806" y="11866"/>
                    <a:pt x="19790" y="11902"/>
                  </a:cubicBezTo>
                  <a:cubicBezTo>
                    <a:pt x="19773" y="11939"/>
                    <a:pt x="19726" y="11986"/>
                    <a:pt x="19714" y="12033"/>
                  </a:cubicBezTo>
                  <a:cubicBezTo>
                    <a:pt x="19701" y="12084"/>
                    <a:pt x="19696" y="12212"/>
                    <a:pt x="19705" y="12267"/>
                  </a:cubicBezTo>
                  <a:cubicBezTo>
                    <a:pt x="19711" y="12299"/>
                    <a:pt x="19733" y="12353"/>
                    <a:pt x="19748" y="12361"/>
                  </a:cubicBezTo>
                  <a:cubicBezTo>
                    <a:pt x="19761" y="12370"/>
                    <a:pt x="19791" y="12354"/>
                    <a:pt x="19801" y="12334"/>
                  </a:cubicBezTo>
                  <a:cubicBezTo>
                    <a:pt x="19822" y="12293"/>
                    <a:pt x="19826" y="12159"/>
                    <a:pt x="19837" y="12103"/>
                  </a:cubicBezTo>
                  <a:cubicBezTo>
                    <a:pt x="19846" y="12058"/>
                    <a:pt x="19866" y="11971"/>
                    <a:pt x="19878" y="11930"/>
                  </a:cubicBezTo>
                  <a:cubicBezTo>
                    <a:pt x="19890" y="11886"/>
                    <a:pt x="19921" y="11807"/>
                    <a:pt x="19935" y="11766"/>
                  </a:cubicBezTo>
                  <a:cubicBezTo>
                    <a:pt x="19949" y="11724"/>
                    <a:pt x="19976" y="11643"/>
                    <a:pt x="19988" y="11601"/>
                  </a:cubicBezTo>
                  <a:cubicBezTo>
                    <a:pt x="20002" y="11552"/>
                    <a:pt x="20029" y="11450"/>
                    <a:pt x="20041" y="11398"/>
                  </a:cubicBezTo>
                  <a:cubicBezTo>
                    <a:pt x="20056" y="11337"/>
                    <a:pt x="20078" y="11208"/>
                    <a:pt x="20094" y="11150"/>
                  </a:cubicBezTo>
                  <a:cubicBezTo>
                    <a:pt x="20108" y="11102"/>
                    <a:pt x="20144" y="11019"/>
                    <a:pt x="20159" y="10971"/>
                  </a:cubicBezTo>
                  <a:cubicBezTo>
                    <a:pt x="20179" y="10901"/>
                    <a:pt x="20213" y="10750"/>
                    <a:pt x="20231" y="10675"/>
                  </a:cubicBezTo>
                  <a:cubicBezTo>
                    <a:pt x="20247" y="10605"/>
                    <a:pt x="20279" y="10462"/>
                    <a:pt x="20292" y="10388"/>
                  </a:cubicBezTo>
                  <a:cubicBezTo>
                    <a:pt x="20302" y="10338"/>
                    <a:pt x="20309" y="10224"/>
                    <a:pt x="20324" y="10182"/>
                  </a:cubicBezTo>
                  <a:cubicBezTo>
                    <a:pt x="20333" y="10156"/>
                    <a:pt x="20360" y="10114"/>
                    <a:pt x="20375" y="10111"/>
                  </a:cubicBezTo>
                  <a:cubicBezTo>
                    <a:pt x="20393" y="10108"/>
                    <a:pt x="20431" y="10135"/>
                    <a:pt x="20441" y="10168"/>
                  </a:cubicBezTo>
                  <a:cubicBezTo>
                    <a:pt x="20451" y="10198"/>
                    <a:pt x="20447" y="10279"/>
                    <a:pt x="20441" y="10313"/>
                  </a:cubicBezTo>
                  <a:cubicBezTo>
                    <a:pt x="20432" y="10366"/>
                    <a:pt x="20390" y="10440"/>
                    <a:pt x="20375" y="10487"/>
                  </a:cubicBezTo>
                  <a:cubicBezTo>
                    <a:pt x="20352" y="10558"/>
                    <a:pt x="20316" y="10711"/>
                    <a:pt x="20297" y="10788"/>
                  </a:cubicBezTo>
                  <a:cubicBezTo>
                    <a:pt x="20267" y="10904"/>
                    <a:pt x="20211" y="11141"/>
                    <a:pt x="20182" y="11258"/>
                  </a:cubicBezTo>
                  <a:cubicBezTo>
                    <a:pt x="20157" y="11355"/>
                    <a:pt x="20107" y="11548"/>
                    <a:pt x="20080" y="11643"/>
                  </a:cubicBezTo>
                  <a:cubicBezTo>
                    <a:pt x="20042" y="11772"/>
                    <a:pt x="19959" y="12018"/>
                    <a:pt x="19920" y="12145"/>
                  </a:cubicBezTo>
                  <a:cubicBezTo>
                    <a:pt x="19888" y="12253"/>
                    <a:pt x="19824" y="12469"/>
                    <a:pt x="19797" y="12583"/>
                  </a:cubicBezTo>
                  <a:cubicBezTo>
                    <a:pt x="19763" y="12723"/>
                    <a:pt x="19711" y="13025"/>
                    <a:pt x="19680" y="13170"/>
                  </a:cubicBezTo>
                  <a:cubicBezTo>
                    <a:pt x="19663" y="13251"/>
                    <a:pt x="19615" y="13401"/>
                    <a:pt x="19606" y="13489"/>
                  </a:cubicBezTo>
                  <a:cubicBezTo>
                    <a:pt x="19597" y="13569"/>
                    <a:pt x="19613" y="13736"/>
                    <a:pt x="19608" y="13818"/>
                  </a:cubicBezTo>
                  <a:cubicBezTo>
                    <a:pt x="19604" y="13876"/>
                    <a:pt x="19599" y="14012"/>
                    <a:pt x="19576" y="14039"/>
                  </a:cubicBezTo>
                  <a:cubicBezTo>
                    <a:pt x="19566" y="14050"/>
                    <a:pt x="19541" y="14027"/>
                    <a:pt x="19533" y="14011"/>
                  </a:cubicBezTo>
                  <a:cubicBezTo>
                    <a:pt x="19517" y="13977"/>
                    <a:pt x="19509" y="13874"/>
                    <a:pt x="19502" y="13827"/>
                  </a:cubicBezTo>
                  <a:cubicBezTo>
                    <a:pt x="19495" y="13785"/>
                    <a:pt x="19492" y="13690"/>
                    <a:pt x="19478" y="13658"/>
                  </a:cubicBezTo>
                  <a:cubicBezTo>
                    <a:pt x="19453" y="13604"/>
                    <a:pt x="19377" y="13588"/>
                    <a:pt x="19342" y="13574"/>
                  </a:cubicBezTo>
                  <a:cubicBezTo>
                    <a:pt x="19306" y="13558"/>
                    <a:pt x="19234" y="13540"/>
                    <a:pt x="19197" y="13540"/>
                  </a:cubicBezTo>
                  <a:cubicBezTo>
                    <a:pt x="19128" y="13543"/>
                    <a:pt x="18988" y="13579"/>
                    <a:pt x="18921" y="13620"/>
                  </a:cubicBezTo>
                  <a:cubicBezTo>
                    <a:pt x="18817" y="13685"/>
                    <a:pt x="18623" y="13900"/>
                    <a:pt x="18526" y="14001"/>
                  </a:cubicBezTo>
                  <a:cubicBezTo>
                    <a:pt x="18467" y="14062"/>
                    <a:pt x="18352" y="14189"/>
                    <a:pt x="18296" y="14259"/>
                  </a:cubicBezTo>
                  <a:cubicBezTo>
                    <a:pt x="18233" y="14339"/>
                    <a:pt x="18106" y="14499"/>
                    <a:pt x="18049" y="14598"/>
                  </a:cubicBezTo>
                  <a:cubicBezTo>
                    <a:pt x="17995" y="14691"/>
                    <a:pt x="17900" y="14913"/>
                    <a:pt x="17851" y="15021"/>
                  </a:cubicBezTo>
                  <a:cubicBezTo>
                    <a:pt x="17745" y="15255"/>
                    <a:pt x="17531" y="15719"/>
                    <a:pt x="17433" y="15969"/>
                  </a:cubicBezTo>
                  <a:cubicBezTo>
                    <a:pt x="17313" y="16275"/>
                    <a:pt x="17094" y="16920"/>
                    <a:pt x="16990" y="17252"/>
                  </a:cubicBezTo>
                  <a:cubicBezTo>
                    <a:pt x="16947" y="17391"/>
                    <a:pt x="16866" y="17676"/>
                    <a:pt x="16831" y="17825"/>
                  </a:cubicBezTo>
                  <a:cubicBezTo>
                    <a:pt x="16795" y="17981"/>
                    <a:pt x="16728" y="18303"/>
                    <a:pt x="16709" y="18474"/>
                  </a:cubicBezTo>
                  <a:cubicBezTo>
                    <a:pt x="16697" y="18591"/>
                    <a:pt x="16699" y="18834"/>
                    <a:pt x="16691" y="18953"/>
                  </a:cubicBezTo>
                  <a:cubicBezTo>
                    <a:pt x="16686" y="19017"/>
                    <a:pt x="16667" y="19142"/>
                    <a:pt x="16663" y="19206"/>
                  </a:cubicBezTo>
                  <a:cubicBezTo>
                    <a:pt x="16657" y="19314"/>
                    <a:pt x="16661" y="19625"/>
                    <a:pt x="16663" y="19639"/>
                  </a:cubicBezTo>
                  <a:cubicBezTo>
                    <a:pt x="16665" y="19653"/>
                    <a:pt x="16625" y="19934"/>
                    <a:pt x="16614" y="20033"/>
                  </a:cubicBezTo>
                  <a:cubicBezTo>
                    <a:pt x="16610" y="20071"/>
                    <a:pt x="16606" y="20147"/>
                    <a:pt x="16601" y="20183"/>
                  </a:cubicBezTo>
                  <a:cubicBezTo>
                    <a:pt x="16596" y="20229"/>
                    <a:pt x="16572" y="20312"/>
                    <a:pt x="16572" y="20358"/>
                  </a:cubicBezTo>
                  <a:cubicBezTo>
                    <a:pt x="16571" y="20419"/>
                    <a:pt x="16604" y="20527"/>
                    <a:pt x="16607" y="20588"/>
                  </a:cubicBezTo>
                  <a:cubicBezTo>
                    <a:pt x="16611" y="20645"/>
                    <a:pt x="16613" y="20765"/>
                    <a:pt x="16604" y="20818"/>
                  </a:cubicBezTo>
                  <a:cubicBezTo>
                    <a:pt x="16595" y="20865"/>
                    <a:pt x="16564" y="20956"/>
                    <a:pt x="16542" y="20967"/>
                  </a:cubicBezTo>
                  <a:cubicBezTo>
                    <a:pt x="16526" y="20977"/>
                    <a:pt x="16492" y="20945"/>
                    <a:pt x="16480" y="20921"/>
                  </a:cubicBezTo>
                  <a:cubicBezTo>
                    <a:pt x="16467" y="20898"/>
                    <a:pt x="16458" y="20816"/>
                    <a:pt x="16448" y="20785"/>
                  </a:cubicBezTo>
                  <a:cubicBezTo>
                    <a:pt x="16440" y="20760"/>
                    <a:pt x="16423" y="20706"/>
                    <a:pt x="16410" y="20696"/>
                  </a:cubicBezTo>
                  <a:cubicBezTo>
                    <a:pt x="16363" y="20655"/>
                    <a:pt x="16258" y="20715"/>
                    <a:pt x="16208" y="20724"/>
                  </a:cubicBezTo>
                  <a:cubicBezTo>
                    <a:pt x="16158" y="20734"/>
                    <a:pt x="16059" y="20750"/>
                    <a:pt x="16010" y="20772"/>
                  </a:cubicBezTo>
                  <a:cubicBezTo>
                    <a:pt x="15917" y="20811"/>
                    <a:pt x="15733" y="20922"/>
                    <a:pt x="15645" y="20996"/>
                  </a:cubicBezTo>
                  <a:cubicBezTo>
                    <a:pt x="15556" y="21070"/>
                    <a:pt x="15387" y="21261"/>
                    <a:pt x="15304" y="21363"/>
                  </a:cubicBezTo>
                  <a:cubicBezTo>
                    <a:pt x="15262" y="21416"/>
                    <a:pt x="15193" y="21514"/>
                    <a:pt x="15134" y="21600"/>
                  </a:cubicBezTo>
                  <a:lnTo>
                    <a:pt x="11667" y="16635"/>
                  </a:lnTo>
                  <a:lnTo>
                    <a:pt x="8872" y="17819"/>
                  </a:lnTo>
                  <a:lnTo>
                    <a:pt x="8866" y="17030"/>
                  </a:lnTo>
                  <a:lnTo>
                    <a:pt x="8364" y="16045"/>
                  </a:lnTo>
                  <a:lnTo>
                    <a:pt x="8156" y="16543"/>
                  </a:lnTo>
                  <a:cubicBezTo>
                    <a:pt x="8156" y="16543"/>
                    <a:pt x="8090" y="16494"/>
                    <a:pt x="8077" y="16454"/>
                  </a:cubicBezTo>
                  <a:cubicBezTo>
                    <a:pt x="8064" y="16407"/>
                    <a:pt x="8061" y="16285"/>
                    <a:pt x="8069" y="16233"/>
                  </a:cubicBezTo>
                  <a:cubicBezTo>
                    <a:pt x="8074" y="16194"/>
                    <a:pt x="8112" y="16146"/>
                    <a:pt x="8116" y="16106"/>
                  </a:cubicBezTo>
                  <a:cubicBezTo>
                    <a:pt x="8120" y="16057"/>
                    <a:pt x="8101" y="15959"/>
                    <a:pt x="8086" y="15922"/>
                  </a:cubicBezTo>
                  <a:cubicBezTo>
                    <a:pt x="8073" y="15890"/>
                    <a:pt x="8016" y="15843"/>
                    <a:pt x="8016" y="15843"/>
                  </a:cubicBezTo>
                  <a:lnTo>
                    <a:pt x="6459" y="16351"/>
                  </a:lnTo>
                  <a:lnTo>
                    <a:pt x="5069" y="16787"/>
                  </a:lnTo>
                  <a:cubicBezTo>
                    <a:pt x="5069" y="16787"/>
                    <a:pt x="4973" y="16817"/>
                    <a:pt x="4946" y="16853"/>
                  </a:cubicBezTo>
                  <a:cubicBezTo>
                    <a:pt x="4929" y="16875"/>
                    <a:pt x="4913" y="16965"/>
                    <a:pt x="4895" y="16980"/>
                  </a:cubicBezTo>
                  <a:cubicBezTo>
                    <a:pt x="4879" y="16992"/>
                    <a:pt x="4843" y="16948"/>
                    <a:pt x="4826" y="16961"/>
                  </a:cubicBezTo>
                  <a:cubicBezTo>
                    <a:pt x="4808" y="16975"/>
                    <a:pt x="4789" y="17093"/>
                    <a:pt x="4769" y="17083"/>
                  </a:cubicBezTo>
                  <a:cubicBezTo>
                    <a:pt x="4751" y="17074"/>
                    <a:pt x="4756" y="16959"/>
                    <a:pt x="4743" y="16928"/>
                  </a:cubicBezTo>
                  <a:cubicBezTo>
                    <a:pt x="4734" y="16904"/>
                    <a:pt x="4705" y="16868"/>
                    <a:pt x="4690" y="16872"/>
                  </a:cubicBezTo>
                  <a:cubicBezTo>
                    <a:pt x="4668" y="16878"/>
                    <a:pt x="4631" y="16950"/>
                    <a:pt x="4620" y="16995"/>
                  </a:cubicBezTo>
                  <a:cubicBezTo>
                    <a:pt x="4608" y="17046"/>
                    <a:pt x="4634" y="17190"/>
                    <a:pt x="4614" y="17228"/>
                  </a:cubicBezTo>
                  <a:cubicBezTo>
                    <a:pt x="4600" y="17256"/>
                    <a:pt x="4560" y="17215"/>
                    <a:pt x="4542" y="17219"/>
                  </a:cubicBezTo>
                  <a:cubicBezTo>
                    <a:pt x="4527" y="17222"/>
                    <a:pt x="4498" y="17238"/>
                    <a:pt x="4484" y="17252"/>
                  </a:cubicBezTo>
                  <a:cubicBezTo>
                    <a:pt x="4466" y="17271"/>
                    <a:pt x="4437" y="17338"/>
                    <a:pt x="4418" y="17355"/>
                  </a:cubicBezTo>
                  <a:cubicBezTo>
                    <a:pt x="4399" y="17373"/>
                    <a:pt x="4355" y="17365"/>
                    <a:pt x="4336" y="17383"/>
                  </a:cubicBezTo>
                  <a:cubicBezTo>
                    <a:pt x="4306" y="17412"/>
                    <a:pt x="4262" y="17522"/>
                    <a:pt x="4235" y="17562"/>
                  </a:cubicBezTo>
                  <a:cubicBezTo>
                    <a:pt x="4210" y="17600"/>
                    <a:pt x="4155" y="17657"/>
                    <a:pt x="4129" y="17694"/>
                  </a:cubicBezTo>
                  <a:cubicBezTo>
                    <a:pt x="4109" y="17724"/>
                    <a:pt x="4067" y="17788"/>
                    <a:pt x="4051" y="17830"/>
                  </a:cubicBezTo>
                  <a:cubicBezTo>
                    <a:pt x="4035" y="17868"/>
                    <a:pt x="4018" y="17972"/>
                    <a:pt x="4002" y="18008"/>
                  </a:cubicBezTo>
                  <a:cubicBezTo>
                    <a:pt x="3984" y="18047"/>
                    <a:pt x="3936" y="18087"/>
                    <a:pt x="3917" y="18121"/>
                  </a:cubicBezTo>
                  <a:cubicBezTo>
                    <a:pt x="3901" y="18148"/>
                    <a:pt x="3880" y="18237"/>
                    <a:pt x="3861" y="18248"/>
                  </a:cubicBezTo>
                  <a:cubicBezTo>
                    <a:pt x="3848" y="18255"/>
                    <a:pt x="3822" y="18225"/>
                    <a:pt x="3810" y="18211"/>
                  </a:cubicBezTo>
                  <a:cubicBezTo>
                    <a:pt x="3797" y="18194"/>
                    <a:pt x="3779" y="18124"/>
                    <a:pt x="3763" y="18121"/>
                  </a:cubicBezTo>
                  <a:cubicBezTo>
                    <a:pt x="3741" y="18117"/>
                    <a:pt x="3705" y="18199"/>
                    <a:pt x="3685" y="18224"/>
                  </a:cubicBezTo>
                  <a:cubicBezTo>
                    <a:pt x="3646" y="18274"/>
                    <a:pt x="3568" y="18368"/>
                    <a:pt x="3530" y="18417"/>
                  </a:cubicBezTo>
                  <a:cubicBezTo>
                    <a:pt x="3492" y="18465"/>
                    <a:pt x="3418" y="18565"/>
                    <a:pt x="3381" y="18615"/>
                  </a:cubicBezTo>
                  <a:cubicBezTo>
                    <a:pt x="3323" y="18694"/>
                    <a:pt x="3212" y="18874"/>
                    <a:pt x="3149" y="18934"/>
                  </a:cubicBezTo>
                  <a:cubicBezTo>
                    <a:pt x="3122" y="18960"/>
                    <a:pt x="3072" y="18984"/>
                    <a:pt x="3034" y="1900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6" name="Shape 4695"/>
            <p:cNvSpPr/>
            <p:nvPr/>
          </p:nvSpPr>
          <p:spPr>
            <a:xfrm>
              <a:off x="8054107" y="3106584"/>
              <a:ext cx="1804129" cy="816738"/>
            </a:xfrm>
            <a:custGeom>
              <a:avLst/>
              <a:gdLst/>
              <a:ahLst/>
              <a:cxnLst>
                <a:cxn ang="0">
                  <a:pos x="wd2" y="hd2"/>
                </a:cxn>
                <a:cxn ang="5400000">
                  <a:pos x="wd2" y="hd2"/>
                </a:cxn>
                <a:cxn ang="10800000">
                  <a:pos x="wd2" y="hd2"/>
                </a:cxn>
                <a:cxn ang="16200000">
                  <a:pos x="wd2" y="hd2"/>
                </a:cxn>
              </a:cxnLst>
              <a:rect l="0" t="0" r="r" b="b"/>
              <a:pathLst>
                <a:path w="21594" h="21600" extrusionOk="0">
                  <a:moveTo>
                    <a:pt x="3034" y="19003"/>
                  </a:moveTo>
                  <a:cubicBezTo>
                    <a:pt x="3022" y="19009"/>
                    <a:pt x="3011" y="19014"/>
                    <a:pt x="3002" y="19019"/>
                  </a:cubicBezTo>
                  <a:cubicBezTo>
                    <a:pt x="2946" y="19047"/>
                    <a:pt x="2833" y="19090"/>
                    <a:pt x="2777" y="19116"/>
                  </a:cubicBezTo>
                  <a:cubicBezTo>
                    <a:pt x="2586" y="19204"/>
                    <a:pt x="2208" y="19406"/>
                    <a:pt x="2017" y="19492"/>
                  </a:cubicBezTo>
                  <a:cubicBezTo>
                    <a:pt x="1704" y="19632"/>
                    <a:pt x="1074" y="19872"/>
                    <a:pt x="759" y="19992"/>
                  </a:cubicBezTo>
                  <a:cubicBezTo>
                    <a:pt x="584" y="20059"/>
                    <a:pt x="272" y="20173"/>
                    <a:pt x="40" y="20258"/>
                  </a:cubicBezTo>
                  <a:lnTo>
                    <a:pt x="0" y="18596"/>
                  </a:lnTo>
                  <a:cubicBezTo>
                    <a:pt x="0" y="18596"/>
                    <a:pt x="55" y="18492"/>
                    <a:pt x="66" y="18446"/>
                  </a:cubicBezTo>
                  <a:cubicBezTo>
                    <a:pt x="76" y="18406"/>
                    <a:pt x="69" y="18302"/>
                    <a:pt x="83" y="18272"/>
                  </a:cubicBezTo>
                  <a:cubicBezTo>
                    <a:pt x="98" y="18239"/>
                    <a:pt x="151" y="18211"/>
                    <a:pt x="168" y="18239"/>
                  </a:cubicBezTo>
                  <a:cubicBezTo>
                    <a:pt x="181" y="18259"/>
                    <a:pt x="167" y="18351"/>
                    <a:pt x="179" y="18375"/>
                  </a:cubicBezTo>
                  <a:cubicBezTo>
                    <a:pt x="192" y="18403"/>
                    <a:pt x="233" y="18398"/>
                    <a:pt x="251" y="18394"/>
                  </a:cubicBezTo>
                  <a:cubicBezTo>
                    <a:pt x="269" y="18389"/>
                    <a:pt x="303" y="18347"/>
                    <a:pt x="321" y="18337"/>
                  </a:cubicBezTo>
                  <a:cubicBezTo>
                    <a:pt x="347" y="18325"/>
                    <a:pt x="403" y="18335"/>
                    <a:pt x="428" y="18313"/>
                  </a:cubicBezTo>
                  <a:cubicBezTo>
                    <a:pt x="444" y="18301"/>
                    <a:pt x="473" y="18251"/>
                    <a:pt x="485" y="18224"/>
                  </a:cubicBezTo>
                  <a:cubicBezTo>
                    <a:pt x="499" y="18193"/>
                    <a:pt x="519" y="18110"/>
                    <a:pt x="534" y="18079"/>
                  </a:cubicBezTo>
                  <a:cubicBezTo>
                    <a:pt x="544" y="18057"/>
                    <a:pt x="571" y="18031"/>
                    <a:pt x="581" y="18008"/>
                  </a:cubicBezTo>
                  <a:cubicBezTo>
                    <a:pt x="595" y="17975"/>
                    <a:pt x="627" y="17896"/>
                    <a:pt x="625" y="17849"/>
                  </a:cubicBezTo>
                  <a:cubicBezTo>
                    <a:pt x="624" y="17812"/>
                    <a:pt x="587" y="17773"/>
                    <a:pt x="578" y="17741"/>
                  </a:cubicBezTo>
                  <a:cubicBezTo>
                    <a:pt x="570" y="17707"/>
                    <a:pt x="560" y="17629"/>
                    <a:pt x="561" y="17590"/>
                  </a:cubicBezTo>
                  <a:cubicBezTo>
                    <a:pt x="563" y="17552"/>
                    <a:pt x="584" y="17486"/>
                    <a:pt x="589" y="17450"/>
                  </a:cubicBezTo>
                  <a:cubicBezTo>
                    <a:pt x="596" y="17406"/>
                    <a:pt x="610" y="17317"/>
                    <a:pt x="608" y="17271"/>
                  </a:cubicBezTo>
                  <a:cubicBezTo>
                    <a:pt x="607" y="17232"/>
                    <a:pt x="579" y="17164"/>
                    <a:pt x="581" y="17125"/>
                  </a:cubicBezTo>
                  <a:cubicBezTo>
                    <a:pt x="582" y="17085"/>
                    <a:pt x="610" y="17024"/>
                    <a:pt x="619" y="16989"/>
                  </a:cubicBezTo>
                  <a:cubicBezTo>
                    <a:pt x="636" y="16924"/>
                    <a:pt x="661" y="16780"/>
                    <a:pt x="683" y="16721"/>
                  </a:cubicBezTo>
                  <a:cubicBezTo>
                    <a:pt x="694" y="16689"/>
                    <a:pt x="724" y="16634"/>
                    <a:pt x="740" y="16613"/>
                  </a:cubicBezTo>
                  <a:cubicBezTo>
                    <a:pt x="755" y="16594"/>
                    <a:pt x="795" y="16592"/>
                    <a:pt x="806" y="16561"/>
                  </a:cubicBezTo>
                  <a:cubicBezTo>
                    <a:pt x="820" y="16523"/>
                    <a:pt x="809" y="16415"/>
                    <a:pt x="817" y="16369"/>
                  </a:cubicBezTo>
                  <a:cubicBezTo>
                    <a:pt x="822" y="16335"/>
                    <a:pt x="838" y="16269"/>
                    <a:pt x="851" y="16247"/>
                  </a:cubicBezTo>
                  <a:cubicBezTo>
                    <a:pt x="861" y="16227"/>
                    <a:pt x="890" y="16214"/>
                    <a:pt x="904" y="16205"/>
                  </a:cubicBezTo>
                  <a:cubicBezTo>
                    <a:pt x="921" y="16193"/>
                    <a:pt x="959" y="16189"/>
                    <a:pt x="974" y="16167"/>
                  </a:cubicBezTo>
                  <a:cubicBezTo>
                    <a:pt x="992" y="16140"/>
                    <a:pt x="1012" y="16050"/>
                    <a:pt x="1025" y="16012"/>
                  </a:cubicBezTo>
                  <a:cubicBezTo>
                    <a:pt x="1040" y="15967"/>
                    <a:pt x="1065" y="15860"/>
                    <a:pt x="1087" y="15833"/>
                  </a:cubicBezTo>
                  <a:cubicBezTo>
                    <a:pt x="1109" y="15807"/>
                    <a:pt x="1163" y="15831"/>
                    <a:pt x="1186" y="15814"/>
                  </a:cubicBezTo>
                  <a:cubicBezTo>
                    <a:pt x="1211" y="15799"/>
                    <a:pt x="1252" y="15723"/>
                    <a:pt x="1276" y="15706"/>
                  </a:cubicBezTo>
                  <a:cubicBezTo>
                    <a:pt x="1296" y="15693"/>
                    <a:pt x="1340" y="15699"/>
                    <a:pt x="1361" y="15692"/>
                  </a:cubicBezTo>
                  <a:cubicBezTo>
                    <a:pt x="1379" y="15688"/>
                    <a:pt x="1417" y="15684"/>
                    <a:pt x="1434" y="15664"/>
                  </a:cubicBezTo>
                  <a:cubicBezTo>
                    <a:pt x="1450" y="15643"/>
                    <a:pt x="1463" y="15544"/>
                    <a:pt x="1482" y="15538"/>
                  </a:cubicBezTo>
                  <a:cubicBezTo>
                    <a:pt x="1498" y="15531"/>
                    <a:pt x="1527" y="15582"/>
                    <a:pt x="1538" y="15608"/>
                  </a:cubicBezTo>
                  <a:cubicBezTo>
                    <a:pt x="1545" y="15627"/>
                    <a:pt x="1545" y="15696"/>
                    <a:pt x="1557" y="15702"/>
                  </a:cubicBezTo>
                  <a:cubicBezTo>
                    <a:pt x="1579" y="15715"/>
                    <a:pt x="1609" y="15591"/>
                    <a:pt x="1631" y="15575"/>
                  </a:cubicBezTo>
                  <a:cubicBezTo>
                    <a:pt x="1661" y="15552"/>
                    <a:pt x="1728" y="15605"/>
                    <a:pt x="1756" y="15575"/>
                  </a:cubicBezTo>
                  <a:cubicBezTo>
                    <a:pt x="1776" y="15553"/>
                    <a:pt x="1798" y="15459"/>
                    <a:pt x="1811" y="15421"/>
                  </a:cubicBezTo>
                  <a:cubicBezTo>
                    <a:pt x="1828" y="15370"/>
                    <a:pt x="1851" y="15250"/>
                    <a:pt x="1873" y="15213"/>
                  </a:cubicBezTo>
                  <a:cubicBezTo>
                    <a:pt x="1889" y="15187"/>
                    <a:pt x="1933" y="15184"/>
                    <a:pt x="1950" y="15161"/>
                  </a:cubicBezTo>
                  <a:cubicBezTo>
                    <a:pt x="1974" y="15129"/>
                    <a:pt x="2010" y="15033"/>
                    <a:pt x="2027" y="14983"/>
                  </a:cubicBezTo>
                  <a:cubicBezTo>
                    <a:pt x="2039" y="14943"/>
                    <a:pt x="2052" y="14845"/>
                    <a:pt x="2067" y="14810"/>
                  </a:cubicBezTo>
                  <a:cubicBezTo>
                    <a:pt x="2081" y="14774"/>
                    <a:pt x="2118" y="14704"/>
                    <a:pt x="2139" y="14711"/>
                  </a:cubicBezTo>
                  <a:cubicBezTo>
                    <a:pt x="2151" y="14714"/>
                    <a:pt x="2161" y="14790"/>
                    <a:pt x="2173" y="14790"/>
                  </a:cubicBezTo>
                  <a:cubicBezTo>
                    <a:pt x="2189" y="14791"/>
                    <a:pt x="2210" y="14719"/>
                    <a:pt x="2220" y="14692"/>
                  </a:cubicBezTo>
                  <a:cubicBezTo>
                    <a:pt x="2235" y="14650"/>
                    <a:pt x="2262" y="14558"/>
                    <a:pt x="2271" y="14509"/>
                  </a:cubicBezTo>
                  <a:cubicBezTo>
                    <a:pt x="2279" y="14461"/>
                    <a:pt x="2276" y="14354"/>
                    <a:pt x="2288" y="14311"/>
                  </a:cubicBezTo>
                  <a:cubicBezTo>
                    <a:pt x="2297" y="14279"/>
                    <a:pt x="2328" y="14238"/>
                    <a:pt x="2343" y="14222"/>
                  </a:cubicBezTo>
                  <a:cubicBezTo>
                    <a:pt x="2371" y="14193"/>
                    <a:pt x="2440" y="14203"/>
                    <a:pt x="2462" y="14156"/>
                  </a:cubicBezTo>
                  <a:cubicBezTo>
                    <a:pt x="2479" y="14122"/>
                    <a:pt x="2477" y="14002"/>
                    <a:pt x="2492" y="13964"/>
                  </a:cubicBezTo>
                  <a:cubicBezTo>
                    <a:pt x="2507" y="13927"/>
                    <a:pt x="2552" y="13901"/>
                    <a:pt x="2571" y="13875"/>
                  </a:cubicBezTo>
                  <a:cubicBezTo>
                    <a:pt x="2595" y="13839"/>
                    <a:pt x="2642" y="13754"/>
                    <a:pt x="2662" y="13705"/>
                  </a:cubicBezTo>
                  <a:cubicBezTo>
                    <a:pt x="2672" y="13681"/>
                    <a:pt x="2683" y="13616"/>
                    <a:pt x="2696" y="13601"/>
                  </a:cubicBezTo>
                  <a:cubicBezTo>
                    <a:pt x="2716" y="13580"/>
                    <a:pt x="2762" y="13592"/>
                    <a:pt x="2784" y="13601"/>
                  </a:cubicBezTo>
                  <a:cubicBezTo>
                    <a:pt x="2803" y="13611"/>
                    <a:pt x="2837" y="13676"/>
                    <a:pt x="2858" y="13677"/>
                  </a:cubicBezTo>
                  <a:cubicBezTo>
                    <a:pt x="2874" y="13678"/>
                    <a:pt x="2904" y="13648"/>
                    <a:pt x="2917" y="13625"/>
                  </a:cubicBezTo>
                  <a:cubicBezTo>
                    <a:pt x="2931" y="13602"/>
                    <a:pt x="2951" y="13536"/>
                    <a:pt x="2960" y="13503"/>
                  </a:cubicBezTo>
                  <a:cubicBezTo>
                    <a:pt x="2972" y="13456"/>
                    <a:pt x="2982" y="13346"/>
                    <a:pt x="2996" y="13302"/>
                  </a:cubicBezTo>
                  <a:cubicBezTo>
                    <a:pt x="3006" y="13266"/>
                    <a:pt x="3046" y="13224"/>
                    <a:pt x="3051" y="13184"/>
                  </a:cubicBezTo>
                  <a:cubicBezTo>
                    <a:pt x="3056" y="13153"/>
                    <a:pt x="3039" y="13089"/>
                    <a:pt x="3041" y="13057"/>
                  </a:cubicBezTo>
                  <a:cubicBezTo>
                    <a:pt x="3043" y="13007"/>
                    <a:pt x="3075" y="12919"/>
                    <a:pt x="3075" y="12868"/>
                  </a:cubicBezTo>
                  <a:cubicBezTo>
                    <a:pt x="3074" y="12826"/>
                    <a:pt x="3052" y="12751"/>
                    <a:pt x="3043" y="12714"/>
                  </a:cubicBezTo>
                  <a:cubicBezTo>
                    <a:pt x="3033" y="12674"/>
                    <a:pt x="2995" y="12609"/>
                    <a:pt x="2996" y="12564"/>
                  </a:cubicBezTo>
                  <a:cubicBezTo>
                    <a:pt x="2997" y="12493"/>
                    <a:pt x="3046" y="12370"/>
                    <a:pt x="3075" y="12338"/>
                  </a:cubicBezTo>
                  <a:cubicBezTo>
                    <a:pt x="3091" y="12321"/>
                    <a:pt x="3129" y="12327"/>
                    <a:pt x="3147" y="12338"/>
                  </a:cubicBezTo>
                  <a:cubicBezTo>
                    <a:pt x="3157" y="12345"/>
                    <a:pt x="3176" y="12368"/>
                    <a:pt x="3183" y="12385"/>
                  </a:cubicBezTo>
                  <a:cubicBezTo>
                    <a:pt x="3193" y="12408"/>
                    <a:pt x="3196" y="12484"/>
                    <a:pt x="3209" y="12498"/>
                  </a:cubicBezTo>
                  <a:cubicBezTo>
                    <a:pt x="3228" y="12519"/>
                    <a:pt x="3279" y="12496"/>
                    <a:pt x="3294" y="12460"/>
                  </a:cubicBezTo>
                  <a:cubicBezTo>
                    <a:pt x="3306" y="12428"/>
                    <a:pt x="3292" y="12331"/>
                    <a:pt x="3298" y="12292"/>
                  </a:cubicBezTo>
                  <a:cubicBezTo>
                    <a:pt x="3304" y="12250"/>
                    <a:pt x="3340" y="12189"/>
                    <a:pt x="3340" y="12145"/>
                  </a:cubicBezTo>
                  <a:cubicBezTo>
                    <a:pt x="3341" y="12106"/>
                    <a:pt x="3308" y="12044"/>
                    <a:pt x="3306" y="12004"/>
                  </a:cubicBezTo>
                  <a:cubicBezTo>
                    <a:pt x="3305" y="11972"/>
                    <a:pt x="3313" y="11902"/>
                    <a:pt x="3321" y="11873"/>
                  </a:cubicBezTo>
                  <a:cubicBezTo>
                    <a:pt x="3329" y="11850"/>
                    <a:pt x="3353" y="11826"/>
                    <a:pt x="3364" y="11808"/>
                  </a:cubicBezTo>
                  <a:cubicBezTo>
                    <a:pt x="3384" y="11773"/>
                    <a:pt x="3421" y="11697"/>
                    <a:pt x="3438" y="11657"/>
                  </a:cubicBezTo>
                  <a:cubicBezTo>
                    <a:pt x="3458" y="11611"/>
                    <a:pt x="3490" y="11503"/>
                    <a:pt x="3510" y="11459"/>
                  </a:cubicBezTo>
                  <a:cubicBezTo>
                    <a:pt x="3528" y="11422"/>
                    <a:pt x="3566" y="11347"/>
                    <a:pt x="3589" y="11332"/>
                  </a:cubicBezTo>
                  <a:cubicBezTo>
                    <a:pt x="3609" y="11321"/>
                    <a:pt x="3651" y="11331"/>
                    <a:pt x="3670" y="11346"/>
                  </a:cubicBezTo>
                  <a:cubicBezTo>
                    <a:pt x="3689" y="11364"/>
                    <a:pt x="3727" y="11418"/>
                    <a:pt x="3736" y="11459"/>
                  </a:cubicBezTo>
                  <a:cubicBezTo>
                    <a:pt x="3742" y="11487"/>
                    <a:pt x="3739" y="11552"/>
                    <a:pt x="3736" y="11582"/>
                  </a:cubicBezTo>
                  <a:cubicBezTo>
                    <a:pt x="3732" y="11617"/>
                    <a:pt x="3708" y="11677"/>
                    <a:pt x="3706" y="11714"/>
                  </a:cubicBezTo>
                  <a:cubicBezTo>
                    <a:pt x="3703" y="11766"/>
                    <a:pt x="3712" y="11876"/>
                    <a:pt x="3728" y="11915"/>
                  </a:cubicBezTo>
                  <a:cubicBezTo>
                    <a:pt x="3735" y="11934"/>
                    <a:pt x="3759" y="11946"/>
                    <a:pt x="3770" y="11953"/>
                  </a:cubicBezTo>
                  <a:cubicBezTo>
                    <a:pt x="3792" y="11967"/>
                    <a:pt x="3837" y="11999"/>
                    <a:pt x="3859" y="11986"/>
                  </a:cubicBezTo>
                  <a:cubicBezTo>
                    <a:pt x="3885" y="11971"/>
                    <a:pt x="3919" y="11870"/>
                    <a:pt x="3940" y="11835"/>
                  </a:cubicBezTo>
                  <a:cubicBezTo>
                    <a:pt x="3960" y="11802"/>
                    <a:pt x="4005" y="11747"/>
                    <a:pt x="4023" y="11709"/>
                  </a:cubicBezTo>
                  <a:cubicBezTo>
                    <a:pt x="4042" y="11668"/>
                    <a:pt x="4077" y="11578"/>
                    <a:pt x="4089" y="11525"/>
                  </a:cubicBezTo>
                  <a:cubicBezTo>
                    <a:pt x="4102" y="11466"/>
                    <a:pt x="4107" y="11331"/>
                    <a:pt x="4114" y="11267"/>
                  </a:cubicBezTo>
                  <a:cubicBezTo>
                    <a:pt x="4125" y="11184"/>
                    <a:pt x="4144" y="11016"/>
                    <a:pt x="4163" y="10943"/>
                  </a:cubicBezTo>
                  <a:cubicBezTo>
                    <a:pt x="4179" y="10884"/>
                    <a:pt x="4221" y="10784"/>
                    <a:pt x="4246" y="10745"/>
                  </a:cubicBezTo>
                  <a:cubicBezTo>
                    <a:pt x="4269" y="10711"/>
                    <a:pt x="4329" y="10696"/>
                    <a:pt x="4350" y="10656"/>
                  </a:cubicBezTo>
                  <a:cubicBezTo>
                    <a:pt x="4368" y="10624"/>
                    <a:pt x="4379" y="10511"/>
                    <a:pt x="4399" y="10487"/>
                  </a:cubicBezTo>
                  <a:cubicBezTo>
                    <a:pt x="4420" y="10463"/>
                    <a:pt x="4471" y="10509"/>
                    <a:pt x="4493" y="10492"/>
                  </a:cubicBezTo>
                  <a:cubicBezTo>
                    <a:pt x="4508" y="10479"/>
                    <a:pt x="4532" y="10427"/>
                    <a:pt x="4542" y="10398"/>
                  </a:cubicBezTo>
                  <a:cubicBezTo>
                    <a:pt x="4551" y="10371"/>
                    <a:pt x="4553" y="10293"/>
                    <a:pt x="4565" y="10276"/>
                  </a:cubicBezTo>
                  <a:cubicBezTo>
                    <a:pt x="4581" y="10253"/>
                    <a:pt x="4623" y="10268"/>
                    <a:pt x="4642" y="10281"/>
                  </a:cubicBezTo>
                  <a:cubicBezTo>
                    <a:pt x="4657" y="10291"/>
                    <a:pt x="4680" y="10359"/>
                    <a:pt x="4697" y="10356"/>
                  </a:cubicBezTo>
                  <a:cubicBezTo>
                    <a:pt x="4713" y="10352"/>
                    <a:pt x="4728" y="10266"/>
                    <a:pt x="4743" y="10262"/>
                  </a:cubicBezTo>
                  <a:cubicBezTo>
                    <a:pt x="4760" y="10257"/>
                    <a:pt x="4794" y="10297"/>
                    <a:pt x="4803" y="10327"/>
                  </a:cubicBezTo>
                  <a:cubicBezTo>
                    <a:pt x="4815" y="10366"/>
                    <a:pt x="4799" y="10482"/>
                    <a:pt x="4814" y="10515"/>
                  </a:cubicBezTo>
                  <a:cubicBezTo>
                    <a:pt x="4826" y="10544"/>
                    <a:pt x="4866" y="10547"/>
                    <a:pt x="4884" y="10539"/>
                  </a:cubicBezTo>
                  <a:cubicBezTo>
                    <a:pt x="4910" y="10527"/>
                    <a:pt x="4953" y="10453"/>
                    <a:pt x="4973" y="10417"/>
                  </a:cubicBezTo>
                  <a:cubicBezTo>
                    <a:pt x="4989" y="10389"/>
                    <a:pt x="5015" y="10317"/>
                    <a:pt x="5031" y="10290"/>
                  </a:cubicBezTo>
                  <a:cubicBezTo>
                    <a:pt x="5043" y="10270"/>
                    <a:pt x="5072" y="10248"/>
                    <a:pt x="5082" y="10224"/>
                  </a:cubicBezTo>
                  <a:cubicBezTo>
                    <a:pt x="5102" y="10175"/>
                    <a:pt x="5128" y="10052"/>
                    <a:pt x="5137" y="9989"/>
                  </a:cubicBezTo>
                  <a:cubicBezTo>
                    <a:pt x="5150" y="9904"/>
                    <a:pt x="5153" y="9723"/>
                    <a:pt x="5163" y="9637"/>
                  </a:cubicBezTo>
                  <a:cubicBezTo>
                    <a:pt x="5175" y="9526"/>
                    <a:pt x="5211" y="9310"/>
                    <a:pt x="5226" y="9200"/>
                  </a:cubicBezTo>
                  <a:cubicBezTo>
                    <a:pt x="5235" y="9135"/>
                    <a:pt x="5240" y="8988"/>
                    <a:pt x="5260" y="8937"/>
                  </a:cubicBezTo>
                  <a:cubicBezTo>
                    <a:pt x="5270" y="8912"/>
                    <a:pt x="5304" y="8907"/>
                    <a:pt x="5315" y="8885"/>
                  </a:cubicBezTo>
                  <a:cubicBezTo>
                    <a:pt x="5331" y="8853"/>
                    <a:pt x="5341" y="8758"/>
                    <a:pt x="5354" y="8720"/>
                  </a:cubicBezTo>
                  <a:cubicBezTo>
                    <a:pt x="5368" y="8681"/>
                    <a:pt x="5403" y="8615"/>
                    <a:pt x="5422" y="8584"/>
                  </a:cubicBezTo>
                  <a:cubicBezTo>
                    <a:pt x="5438" y="8559"/>
                    <a:pt x="5470" y="8500"/>
                    <a:pt x="5490" y="8495"/>
                  </a:cubicBezTo>
                  <a:cubicBezTo>
                    <a:pt x="5502" y="8493"/>
                    <a:pt x="5525" y="8518"/>
                    <a:pt x="5537" y="8528"/>
                  </a:cubicBezTo>
                  <a:cubicBezTo>
                    <a:pt x="5558" y="8547"/>
                    <a:pt x="5595" y="8611"/>
                    <a:pt x="5617" y="8618"/>
                  </a:cubicBezTo>
                  <a:cubicBezTo>
                    <a:pt x="5633" y="8621"/>
                    <a:pt x="5669" y="8611"/>
                    <a:pt x="5679" y="8584"/>
                  </a:cubicBezTo>
                  <a:cubicBezTo>
                    <a:pt x="5689" y="8559"/>
                    <a:pt x="5687" y="8482"/>
                    <a:pt x="5686" y="8448"/>
                  </a:cubicBezTo>
                  <a:cubicBezTo>
                    <a:pt x="5683" y="8399"/>
                    <a:pt x="5665" y="8305"/>
                    <a:pt x="5656" y="8260"/>
                  </a:cubicBezTo>
                  <a:cubicBezTo>
                    <a:pt x="5648" y="8223"/>
                    <a:pt x="5616" y="8161"/>
                    <a:pt x="5616" y="8119"/>
                  </a:cubicBezTo>
                  <a:cubicBezTo>
                    <a:pt x="5615" y="8071"/>
                    <a:pt x="5655" y="7998"/>
                    <a:pt x="5658" y="7950"/>
                  </a:cubicBezTo>
                  <a:cubicBezTo>
                    <a:pt x="5661" y="7899"/>
                    <a:pt x="5635" y="7799"/>
                    <a:pt x="5639" y="7749"/>
                  </a:cubicBezTo>
                  <a:cubicBezTo>
                    <a:pt x="5641" y="7714"/>
                    <a:pt x="5665" y="7663"/>
                    <a:pt x="5668" y="7631"/>
                  </a:cubicBezTo>
                  <a:cubicBezTo>
                    <a:pt x="5674" y="7577"/>
                    <a:pt x="5665" y="7464"/>
                    <a:pt x="5660" y="7411"/>
                  </a:cubicBezTo>
                  <a:cubicBezTo>
                    <a:pt x="5655" y="7364"/>
                    <a:pt x="5633" y="7282"/>
                    <a:pt x="5630" y="7236"/>
                  </a:cubicBezTo>
                  <a:cubicBezTo>
                    <a:pt x="5627" y="7185"/>
                    <a:pt x="5635" y="7081"/>
                    <a:pt x="5637" y="7029"/>
                  </a:cubicBezTo>
                  <a:cubicBezTo>
                    <a:pt x="5638" y="6988"/>
                    <a:pt x="5639" y="6905"/>
                    <a:pt x="5645" y="6865"/>
                  </a:cubicBezTo>
                  <a:cubicBezTo>
                    <a:pt x="5650" y="6830"/>
                    <a:pt x="5665" y="6764"/>
                    <a:pt x="5680" y="6708"/>
                  </a:cubicBezTo>
                  <a:cubicBezTo>
                    <a:pt x="5680" y="6709"/>
                    <a:pt x="5681" y="6709"/>
                    <a:pt x="5681" y="6710"/>
                  </a:cubicBezTo>
                  <a:cubicBezTo>
                    <a:pt x="5708" y="6748"/>
                    <a:pt x="5777" y="6720"/>
                    <a:pt x="5809" y="6720"/>
                  </a:cubicBezTo>
                  <a:cubicBezTo>
                    <a:pt x="5884" y="6719"/>
                    <a:pt x="6033" y="6711"/>
                    <a:pt x="6106" y="6691"/>
                  </a:cubicBezTo>
                  <a:cubicBezTo>
                    <a:pt x="6290" y="6643"/>
                    <a:pt x="6651" y="6451"/>
                    <a:pt x="6834" y="6381"/>
                  </a:cubicBezTo>
                  <a:cubicBezTo>
                    <a:pt x="7093" y="6281"/>
                    <a:pt x="7616" y="6125"/>
                    <a:pt x="7876" y="6024"/>
                  </a:cubicBezTo>
                  <a:cubicBezTo>
                    <a:pt x="7978" y="5984"/>
                    <a:pt x="8181" y="5885"/>
                    <a:pt x="8284" y="5846"/>
                  </a:cubicBezTo>
                  <a:cubicBezTo>
                    <a:pt x="8424" y="5791"/>
                    <a:pt x="8705" y="5712"/>
                    <a:pt x="8845" y="5658"/>
                  </a:cubicBezTo>
                  <a:cubicBezTo>
                    <a:pt x="9099" y="5559"/>
                    <a:pt x="9604" y="5320"/>
                    <a:pt x="9857" y="5207"/>
                  </a:cubicBezTo>
                  <a:cubicBezTo>
                    <a:pt x="10110" y="5093"/>
                    <a:pt x="10617" y="4870"/>
                    <a:pt x="10869" y="4746"/>
                  </a:cubicBezTo>
                  <a:cubicBezTo>
                    <a:pt x="11099" y="4634"/>
                    <a:pt x="11558" y="4381"/>
                    <a:pt x="11788" y="4267"/>
                  </a:cubicBezTo>
                  <a:cubicBezTo>
                    <a:pt x="12041" y="4141"/>
                    <a:pt x="12551" y="3914"/>
                    <a:pt x="12804" y="3788"/>
                  </a:cubicBezTo>
                  <a:cubicBezTo>
                    <a:pt x="13160" y="3610"/>
                    <a:pt x="13869" y="3226"/>
                    <a:pt x="14224" y="3036"/>
                  </a:cubicBezTo>
                  <a:cubicBezTo>
                    <a:pt x="14614" y="2829"/>
                    <a:pt x="15392" y="2412"/>
                    <a:pt x="15781" y="2200"/>
                  </a:cubicBezTo>
                  <a:cubicBezTo>
                    <a:pt x="16235" y="1952"/>
                    <a:pt x="17596" y="1194"/>
                    <a:pt x="17596" y="1194"/>
                  </a:cubicBezTo>
                  <a:lnTo>
                    <a:pt x="19700" y="0"/>
                  </a:lnTo>
                  <a:cubicBezTo>
                    <a:pt x="19738" y="182"/>
                    <a:pt x="19810" y="467"/>
                    <a:pt x="19846" y="619"/>
                  </a:cubicBezTo>
                  <a:cubicBezTo>
                    <a:pt x="19865" y="699"/>
                    <a:pt x="19906" y="857"/>
                    <a:pt x="19925" y="938"/>
                  </a:cubicBezTo>
                  <a:cubicBezTo>
                    <a:pt x="19959" y="1082"/>
                    <a:pt x="20020" y="1379"/>
                    <a:pt x="20056" y="1520"/>
                  </a:cubicBezTo>
                  <a:cubicBezTo>
                    <a:pt x="20089" y="1654"/>
                    <a:pt x="20164" y="1913"/>
                    <a:pt x="20203" y="2040"/>
                  </a:cubicBezTo>
                  <a:cubicBezTo>
                    <a:pt x="20234" y="2143"/>
                    <a:pt x="20303" y="2341"/>
                    <a:pt x="20336" y="2441"/>
                  </a:cubicBezTo>
                  <a:cubicBezTo>
                    <a:pt x="20362" y="2519"/>
                    <a:pt x="20414" y="2677"/>
                    <a:pt x="20441" y="2754"/>
                  </a:cubicBezTo>
                  <a:cubicBezTo>
                    <a:pt x="20486" y="2882"/>
                    <a:pt x="20579" y="3131"/>
                    <a:pt x="20625" y="3256"/>
                  </a:cubicBezTo>
                  <a:cubicBezTo>
                    <a:pt x="20656" y="3336"/>
                    <a:pt x="20717" y="3495"/>
                    <a:pt x="20747" y="3574"/>
                  </a:cubicBezTo>
                  <a:cubicBezTo>
                    <a:pt x="20779" y="3658"/>
                    <a:pt x="20844" y="3823"/>
                    <a:pt x="20875" y="3907"/>
                  </a:cubicBezTo>
                  <a:cubicBezTo>
                    <a:pt x="20902" y="3982"/>
                    <a:pt x="20956" y="4137"/>
                    <a:pt x="20982" y="4213"/>
                  </a:cubicBezTo>
                  <a:cubicBezTo>
                    <a:pt x="21012" y="4300"/>
                    <a:pt x="21067" y="4479"/>
                    <a:pt x="21099" y="4558"/>
                  </a:cubicBezTo>
                  <a:cubicBezTo>
                    <a:pt x="21122" y="4616"/>
                    <a:pt x="21178" y="4712"/>
                    <a:pt x="21201" y="4772"/>
                  </a:cubicBezTo>
                  <a:cubicBezTo>
                    <a:pt x="21235" y="4860"/>
                    <a:pt x="21291" y="5061"/>
                    <a:pt x="21320" y="5160"/>
                  </a:cubicBezTo>
                  <a:cubicBezTo>
                    <a:pt x="21346" y="5250"/>
                    <a:pt x="21401" y="5430"/>
                    <a:pt x="21419" y="5529"/>
                  </a:cubicBezTo>
                  <a:cubicBezTo>
                    <a:pt x="21449" y="5692"/>
                    <a:pt x="21477" y="6039"/>
                    <a:pt x="21490" y="6212"/>
                  </a:cubicBezTo>
                  <a:cubicBezTo>
                    <a:pt x="21503" y="6385"/>
                    <a:pt x="21509" y="6734"/>
                    <a:pt x="21521" y="6907"/>
                  </a:cubicBezTo>
                  <a:cubicBezTo>
                    <a:pt x="21529" y="7023"/>
                    <a:pt x="21556" y="7249"/>
                    <a:pt x="21562" y="7364"/>
                  </a:cubicBezTo>
                  <a:cubicBezTo>
                    <a:pt x="21568" y="7474"/>
                    <a:pt x="21569" y="7693"/>
                    <a:pt x="21574" y="7803"/>
                  </a:cubicBezTo>
                  <a:cubicBezTo>
                    <a:pt x="21577" y="7889"/>
                    <a:pt x="21600" y="8060"/>
                    <a:pt x="21592" y="8145"/>
                  </a:cubicBezTo>
                  <a:cubicBezTo>
                    <a:pt x="21587" y="8200"/>
                    <a:pt x="21557" y="8296"/>
                    <a:pt x="21541" y="8339"/>
                  </a:cubicBezTo>
                  <a:cubicBezTo>
                    <a:pt x="21530" y="8368"/>
                    <a:pt x="21503" y="8423"/>
                    <a:pt x="21487" y="8438"/>
                  </a:cubicBezTo>
                  <a:cubicBezTo>
                    <a:pt x="21472" y="8454"/>
                    <a:pt x="21436" y="8447"/>
                    <a:pt x="21421" y="8461"/>
                  </a:cubicBezTo>
                  <a:cubicBezTo>
                    <a:pt x="21394" y="8483"/>
                    <a:pt x="21350" y="8561"/>
                    <a:pt x="21327" y="8599"/>
                  </a:cubicBezTo>
                  <a:cubicBezTo>
                    <a:pt x="21304" y="8638"/>
                    <a:pt x="21263" y="8730"/>
                    <a:pt x="21239" y="8768"/>
                  </a:cubicBezTo>
                  <a:cubicBezTo>
                    <a:pt x="21209" y="8816"/>
                    <a:pt x="21143" y="8894"/>
                    <a:pt x="21111" y="8940"/>
                  </a:cubicBezTo>
                  <a:cubicBezTo>
                    <a:pt x="21081" y="8984"/>
                    <a:pt x="21020" y="9074"/>
                    <a:pt x="20991" y="9125"/>
                  </a:cubicBezTo>
                  <a:cubicBezTo>
                    <a:pt x="20939" y="9217"/>
                    <a:pt x="20843" y="9423"/>
                    <a:pt x="20793" y="9520"/>
                  </a:cubicBezTo>
                  <a:cubicBezTo>
                    <a:pt x="20759" y="9584"/>
                    <a:pt x="20685" y="9695"/>
                    <a:pt x="20657" y="9770"/>
                  </a:cubicBezTo>
                  <a:cubicBezTo>
                    <a:pt x="20636" y="9822"/>
                    <a:pt x="20615" y="9956"/>
                    <a:pt x="20594" y="10008"/>
                  </a:cubicBezTo>
                  <a:cubicBezTo>
                    <a:pt x="20578" y="10048"/>
                    <a:pt x="20540" y="10156"/>
                    <a:pt x="20516" y="10140"/>
                  </a:cubicBezTo>
                  <a:cubicBezTo>
                    <a:pt x="20496" y="10126"/>
                    <a:pt x="20495" y="10010"/>
                    <a:pt x="20492" y="9964"/>
                  </a:cubicBezTo>
                  <a:cubicBezTo>
                    <a:pt x="20490" y="9930"/>
                    <a:pt x="20490" y="9858"/>
                    <a:pt x="20492" y="9823"/>
                  </a:cubicBezTo>
                  <a:cubicBezTo>
                    <a:pt x="20494" y="9799"/>
                    <a:pt x="20495" y="9746"/>
                    <a:pt x="20503" y="9730"/>
                  </a:cubicBezTo>
                  <a:cubicBezTo>
                    <a:pt x="20513" y="9709"/>
                    <a:pt x="20544" y="9720"/>
                    <a:pt x="20556" y="9708"/>
                  </a:cubicBezTo>
                  <a:cubicBezTo>
                    <a:pt x="20578" y="9683"/>
                    <a:pt x="20612" y="9600"/>
                    <a:pt x="20631" y="9563"/>
                  </a:cubicBezTo>
                  <a:cubicBezTo>
                    <a:pt x="20662" y="9504"/>
                    <a:pt x="20723" y="9385"/>
                    <a:pt x="20754" y="9325"/>
                  </a:cubicBezTo>
                  <a:cubicBezTo>
                    <a:pt x="20784" y="9269"/>
                    <a:pt x="20844" y="9159"/>
                    <a:pt x="20874" y="9099"/>
                  </a:cubicBezTo>
                  <a:cubicBezTo>
                    <a:pt x="20902" y="9040"/>
                    <a:pt x="20953" y="8906"/>
                    <a:pt x="20984" y="8852"/>
                  </a:cubicBezTo>
                  <a:cubicBezTo>
                    <a:pt x="21000" y="8825"/>
                    <a:pt x="21037" y="8785"/>
                    <a:pt x="21053" y="8759"/>
                  </a:cubicBezTo>
                  <a:cubicBezTo>
                    <a:pt x="21068" y="8735"/>
                    <a:pt x="21094" y="8681"/>
                    <a:pt x="21107" y="8655"/>
                  </a:cubicBezTo>
                  <a:cubicBezTo>
                    <a:pt x="21122" y="8629"/>
                    <a:pt x="21149" y="8572"/>
                    <a:pt x="21165" y="8555"/>
                  </a:cubicBezTo>
                  <a:cubicBezTo>
                    <a:pt x="21181" y="8538"/>
                    <a:pt x="21218" y="8541"/>
                    <a:pt x="21234" y="8523"/>
                  </a:cubicBezTo>
                  <a:cubicBezTo>
                    <a:pt x="21263" y="8489"/>
                    <a:pt x="21306" y="8375"/>
                    <a:pt x="21330" y="8323"/>
                  </a:cubicBezTo>
                  <a:cubicBezTo>
                    <a:pt x="21345" y="8289"/>
                    <a:pt x="21372" y="8214"/>
                    <a:pt x="21389" y="8186"/>
                  </a:cubicBezTo>
                  <a:cubicBezTo>
                    <a:pt x="21404" y="8161"/>
                    <a:pt x="21440" y="8136"/>
                    <a:pt x="21453" y="8106"/>
                  </a:cubicBezTo>
                  <a:cubicBezTo>
                    <a:pt x="21465" y="8080"/>
                    <a:pt x="21481" y="8012"/>
                    <a:pt x="21483" y="7976"/>
                  </a:cubicBezTo>
                  <a:cubicBezTo>
                    <a:pt x="21485" y="7924"/>
                    <a:pt x="21464" y="7829"/>
                    <a:pt x="21460" y="7778"/>
                  </a:cubicBezTo>
                  <a:cubicBezTo>
                    <a:pt x="21453" y="7654"/>
                    <a:pt x="21459" y="7399"/>
                    <a:pt x="21456" y="7274"/>
                  </a:cubicBezTo>
                  <a:cubicBezTo>
                    <a:pt x="21451" y="7102"/>
                    <a:pt x="21434" y="6759"/>
                    <a:pt x="21425" y="6588"/>
                  </a:cubicBezTo>
                  <a:cubicBezTo>
                    <a:pt x="21417" y="6445"/>
                    <a:pt x="21401" y="6158"/>
                    <a:pt x="21386" y="6018"/>
                  </a:cubicBezTo>
                  <a:cubicBezTo>
                    <a:pt x="21378" y="5934"/>
                    <a:pt x="21355" y="5769"/>
                    <a:pt x="21341" y="5689"/>
                  </a:cubicBezTo>
                  <a:cubicBezTo>
                    <a:pt x="21335" y="5652"/>
                    <a:pt x="21318" y="5579"/>
                    <a:pt x="21309" y="5545"/>
                  </a:cubicBezTo>
                  <a:cubicBezTo>
                    <a:pt x="21294" y="5492"/>
                    <a:pt x="21256" y="5400"/>
                    <a:pt x="21242" y="5347"/>
                  </a:cubicBezTo>
                  <a:cubicBezTo>
                    <a:pt x="21222" y="5274"/>
                    <a:pt x="21192" y="5114"/>
                    <a:pt x="21174" y="5038"/>
                  </a:cubicBezTo>
                  <a:cubicBezTo>
                    <a:pt x="21156" y="4963"/>
                    <a:pt x="21123" y="4806"/>
                    <a:pt x="21097" y="4743"/>
                  </a:cubicBezTo>
                  <a:cubicBezTo>
                    <a:pt x="21074" y="4686"/>
                    <a:pt x="21011" y="4614"/>
                    <a:pt x="20985" y="4561"/>
                  </a:cubicBezTo>
                  <a:cubicBezTo>
                    <a:pt x="20969" y="4528"/>
                    <a:pt x="20938" y="4453"/>
                    <a:pt x="20927" y="4411"/>
                  </a:cubicBezTo>
                  <a:cubicBezTo>
                    <a:pt x="20918" y="4376"/>
                    <a:pt x="20902" y="4264"/>
                    <a:pt x="20902" y="4255"/>
                  </a:cubicBezTo>
                  <a:cubicBezTo>
                    <a:pt x="20902" y="4246"/>
                    <a:pt x="20857" y="4156"/>
                    <a:pt x="20838" y="4157"/>
                  </a:cubicBezTo>
                  <a:cubicBezTo>
                    <a:pt x="20829" y="4158"/>
                    <a:pt x="20812" y="4183"/>
                    <a:pt x="20809" y="4201"/>
                  </a:cubicBezTo>
                  <a:cubicBezTo>
                    <a:pt x="20804" y="4239"/>
                    <a:pt x="20827" y="4314"/>
                    <a:pt x="20835" y="4348"/>
                  </a:cubicBezTo>
                  <a:cubicBezTo>
                    <a:pt x="20844" y="4384"/>
                    <a:pt x="20874" y="4439"/>
                    <a:pt x="20880" y="4477"/>
                  </a:cubicBezTo>
                  <a:cubicBezTo>
                    <a:pt x="20886" y="4508"/>
                    <a:pt x="20891" y="4583"/>
                    <a:pt x="20883" y="4612"/>
                  </a:cubicBezTo>
                  <a:cubicBezTo>
                    <a:pt x="20874" y="4644"/>
                    <a:pt x="20836" y="4667"/>
                    <a:pt x="20818" y="4668"/>
                  </a:cubicBezTo>
                  <a:cubicBezTo>
                    <a:pt x="20800" y="4669"/>
                    <a:pt x="20764" y="4640"/>
                    <a:pt x="20750" y="4615"/>
                  </a:cubicBezTo>
                  <a:cubicBezTo>
                    <a:pt x="20742" y="4599"/>
                    <a:pt x="20729" y="4555"/>
                    <a:pt x="20727" y="4531"/>
                  </a:cubicBezTo>
                  <a:cubicBezTo>
                    <a:pt x="20725" y="4495"/>
                    <a:pt x="20746" y="4428"/>
                    <a:pt x="20745" y="4392"/>
                  </a:cubicBezTo>
                  <a:cubicBezTo>
                    <a:pt x="20743" y="4360"/>
                    <a:pt x="20729" y="4301"/>
                    <a:pt x="20719" y="4277"/>
                  </a:cubicBezTo>
                  <a:cubicBezTo>
                    <a:pt x="20704" y="4237"/>
                    <a:pt x="20662" y="4185"/>
                    <a:pt x="20642" y="4157"/>
                  </a:cubicBezTo>
                  <a:cubicBezTo>
                    <a:pt x="20621" y="4128"/>
                    <a:pt x="20572" y="4090"/>
                    <a:pt x="20554" y="4051"/>
                  </a:cubicBezTo>
                  <a:cubicBezTo>
                    <a:pt x="20540" y="4019"/>
                    <a:pt x="20511" y="3938"/>
                    <a:pt x="20513" y="3891"/>
                  </a:cubicBezTo>
                  <a:cubicBezTo>
                    <a:pt x="20515" y="3865"/>
                    <a:pt x="20534" y="3819"/>
                    <a:pt x="20546" y="3813"/>
                  </a:cubicBezTo>
                  <a:cubicBezTo>
                    <a:pt x="20569" y="3800"/>
                    <a:pt x="20615" y="3854"/>
                    <a:pt x="20635" y="3879"/>
                  </a:cubicBezTo>
                  <a:cubicBezTo>
                    <a:pt x="20655" y="3902"/>
                    <a:pt x="20687" y="3973"/>
                    <a:pt x="20706" y="3998"/>
                  </a:cubicBezTo>
                  <a:cubicBezTo>
                    <a:pt x="20718" y="4013"/>
                    <a:pt x="20743" y="4050"/>
                    <a:pt x="20757" y="4048"/>
                  </a:cubicBezTo>
                  <a:cubicBezTo>
                    <a:pt x="20765" y="4047"/>
                    <a:pt x="20780" y="4026"/>
                    <a:pt x="20784" y="4010"/>
                  </a:cubicBezTo>
                  <a:cubicBezTo>
                    <a:pt x="20793" y="3977"/>
                    <a:pt x="20793" y="3890"/>
                    <a:pt x="20785" y="3854"/>
                  </a:cubicBezTo>
                  <a:cubicBezTo>
                    <a:pt x="20774" y="3798"/>
                    <a:pt x="20723" y="3737"/>
                    <a:pt x="20702" y="3697"/>
                  </a:cubicBezTo>
                  <a:cubicBezTo>
                    <a:pt x="20678" y="3652"/>
                    <a:pt x="20636" y="3541"/>
                    <a:pt x="20607" y="3515"/>
                  </a:cubicBezTo>
                  <a:cubicBezTo>
                    <a:pt x="20594" y="3505"/>
                    <a:pt x="20565" y="3514"/>
                    <a:pt x="20552" y="3513"/>
                  </a:cubicBezTo>
                  <a:cubicBezTo>
                    <a:pt x="20530" y="3508"/>
                    <a:pt x="20481" y="3519"/>
                    <a:pt x="20464" y="3490"/>
                  </a:cubicBezTo>
                  <a:cubicBezTo>
                    <a:pt x="20448" y="3465"/>
                    <a:pt x="20437" y="3373"/>
                    <a:pt x="20431" y="3331"/>
                  </a:cubicBezTo>
                  <a:cubicBezTo>
                    <a:pt x="20425" y="3285"/>
                    <a:pt x="20424" y="3188"/>
                    <a:pt x="20418" y="3143"/>
                  </a:cubicBezTo>
                  <a:cubicBezTo>
                    <a:pt x="20411" y="3089"/>
                    <a:pt x="20388" y="2990"/>
                    <a:pt x="20379" y="2939"/>
                  </a:cubicBezTo>
                  <a:cubicBezTo>
                    <a:pt x="20365" y="2869"/>
                    <a:pt x="20344" y="2722"/>
                    <a:pt x="20326" y="2654"/>
                  </a:cubicBezTo>
                  <a:cubicBezTo>
                    <a:pt x="20304" y="2568"/>
                    <a:pt x="20246" y="2414"/>
                    <a:pt x="20218" y="2334"/>
                  </a:cubicBezTo>
                  <a:cubicBezTo>
                    <a:pt x="20198" y="2275"/>
                    <a:pt x="20159" y="2153"/>
                    <a:pt x="20136" y="2097"/>
                  </a:cubicBezTo>
                  <a:cubicBezTo>
                    <a:pt x="20112" y="2034"/>
                    <a:pt x="20054" y="1926"/>
                    <a:pt x="20030" y="1862"/>
                  </a:cubicBezTo>
                  <a:cubicBezTo>
                    <a:pt x="20019" y="1830"/>
                    <a:pt x="20004" y="1751"/>
                    <a:pt x="19991" y="1724"/>
                  </a:cubicBezTo>
                  <a:cubicBezTo>
                    <a:pt x="19983" y="1709"/>
                    <a:pt x="19962" y="1700"/>
                    <a:pt x="19954" y="1686"/>
                  </a:cubicBezTo>
                  <a:cubicBezTo>
                    <a:pt x="19943" y="1669"/>
                    <a:pt x="19924" y="1625"/>
                    <a:pt x="19919" y="1599"/>
                  </a:cubicBezTo>
                  <a:cubicBezTo>
                    <a:pt x="19910" y="1549"/>
                    <a:pt x="19917" y="1436"/>
                    <a:pt x="19912" y="1383"/>
                  </a:cubicBezTo>
                  <a:cubicBezTo>
                    <a:pt x="19909" y="1345"/>
                    <a:pt x="19902" y="1267"/>
                    <a:pt x="19893" y="1235"/>
                  </a:cubicBezTo>
                  <a:cubicBezTo>
                    <a:pt x="19884" y="1208"/>
                    <a:pt x="19853" y="1182"/>
                    <a:pt x="19846" y="1154"/>
                  </a:cubicBezTo>
                  <a:cubicBezTo>
                    <a:pt x="19836" y="1117"/>
                    <a:pt x="19835" y="1025"/>
                    <a:pt x="19833" y="982"/>
                  </a:cubicBezTo>
                  <a:cubicBezTo>
                    <a:pt x="19832" y="950"/>
                    <a:pt x="19841" y="880"/>
                    <a:pt x="19832" y="857"/>
                  </a:cubicBezTo>
                  <a:cubicBezTo>
                    <a:pt x="19819" y="825"/>
                    <a:pt x="19774" y="852"/>
                    <a:pt x="19756" y="835"/>
                  </a:cubicBezTo>
                  <a:cubicBezTo>
                    <a:pt x="19739" y="817"/>
                    <a:pt x="19711" y="757"/>
                    <a:pt x="19700" y="721"/>
                  </a:cubicBezTo>
                  <a:cubicBezTo>
                    <a:pt x="19688" y="684"/>
                    <a:pt x="19687" y="581"/>
                    <a:pt x="19672" y="553"/>
                  </a:cubicBezTo>
                  <a:cubicBezTo>
                    <a:pt x="19659" y="530"/>
                    <a:pt x="19624" y="533"/>
                    <a:pt x="19608" y="528"/>
                  </a:cubicBezTo>
                  <a:cubicBezTo>
                    <a:pt x="19575" y="516"/>
                    <a:pt x="19509" y="485"/>
                    <a:pt x="19476" y="490"/>
                  </a:cubicBezTo>
                  <a:cubicBezTo>
                    <a:pt x="19452" y="493"/>
                    <a:pt x="19403" y="510"/>
                    <a:pt x="19384" y="540"/>
                  </a:cubicBezTo>
                  <a:cubicBezTo>
                    <a:pt x="19367" y="566"/>
                    <a:pt x="19340" y="642"/>
                    <a:pt x="19338" y="687"/>
                  </a:cubicBezTo>
                  <a:cubicBezTo>
                    <a:pt x="19337" y="725"/>
                    <a:pt x="19355" y="799"/>
                    <a:pt x="19368" y="825"/>
                  </a:cubicBezTo>
                  <a:cubicBezTo>
                    <a:pt x="19386" y="863"/>
                    <a:pt x="19438" y="884"/>
                    <a:pt x="19460" y="910"/>
                  </a:cubicBezTo>
                  <a:cubicBezTo>
                    <a:pt x="19474" y="926"/>
                    <a:pt x="19500" y="964"/>
                    <a:pt x="19513" y="985"/>
                  </a:cubicBezTo>
                  <a:cubicBezTo>
                    <a:pt x="19527" y="1009"/>
                    <a:pt x="19549" y="1093"/>
                    <a:pt x="19566" y="1091"/>
                  </a:cubicBezTo>
                  <a:cubicBezTo>
                    <a:pt x="19579" y="1090"/>
                    <a:pt x="19591" y="1027"/>
                    <a:pt x="19601" y="1010"/>
                  </a:cubicBezTo>
                  <a:cubicBezTo>
                    <a:pt x="19612" y="989"/>
                    <a:pt x="19638" y="936"/>
                    <a:pt x="19653" y="944"/>
                  </a:cubicBezTo>
                  <a:cubicBezTo>
                    <a:pt x="19673" y="957"/>
                    <a:pt x="19688" y="1062"/>
                    <a:pt x="19694" y="1107"/>
                  </a:cubicBezTo>
                  <a:cubicBezTo>
                    <a:pt x="19704" y="1179"/>
                    <a:pt x="19692" y="1339"/>
                    <a:pt x="19707" y="1407"/>
                  </a:cubicBezTo>
                  <a:cubicBezTo>
                    <a:pt x="19718" y="1459"/>
                    <a:pt x="19761" y="1524"/>
                    <a:pt x="19778" y="1567"/>
                  </a:cubicBezTo>
                  <a:cubicBezTo>
                    <a:pt x="19791" y="1604"/>
                    <a:pt x="19812" y="1687"/>
                    <a:pt x="19828" y="1721"/>
                  </a:cubicBezTo>
                  <a:cubicBezTo>
                    <a:pt x="19842" y="1755"/>
                    <a:pt x="19883" y="1800"/>
                    <a:pt x="19896" y="1840"/>
                  </a:cubicBezTo>
                  <a:cubicBezTo>
                    <a:pt x="19908" y="1881"/>
                    <a:pt x="19911" y="1990"/>
                    <a:pt x="19922" y="2033"/>
                  </a:cubicBezTo>
                  <a:cubicBezTo>
                    <a:pt x="19932" y="2071"/>
                    <a:pt x="19961" y="2129"/>
                    <a:pt x="19975" y="2159"/>
                  </a:cubicBezTo>
                  <a:cubicBezTo>
                    <a:pt x="19989" y="2191"/>
                    <a:pt x="20024" y="2241"/>
                    <a:pt x="20036" y="2278"/>
                  </a:cubicBezTo>
                  <a:cubicBezTo>
                    <a:pt x="20049" y="2324"/>
                    <a:pt x="20054" y="2440"/>
                    <a:pt x="20067" y="2488"/>
                  </a:cubicBezTo>
                  <a:cubicBezTo>
                    <a:pt x="20076" y="2524"/>
                    <a:pt x="20105" y="2581"/>
                    <a:pt x="20117" y="2614"/>
                  </a:cubicBezTo>
                  <a:cubicBezTo>
                    <a:pt x="20135" y="2662"/>
                    <a:pt x="20171" y="2761"/>
                    <a:pt x="20186" y="2813"/>
                  </a:cubicBezTo>
                  <a:cubicBezTo>
                    <a:pt x="20200" y="2864"/>
                    <a:pt x="20227" y="2969"/>
                    <a:pt x="20233" y="3027"/>
                  </a:cubicBezTo>
                  <a:cubicBezTo>
                    <a:pt x="20237" y="3067"/>
                    <a:pt x="20247" y="3173"/>
                    <a:pt x="20231" y="3193"/>
                  </a:cubicBezTo>
                  <a:cubicBezTo>
                    <a:pt x="20213" y="3216"/>
                    <a:pt x="20177" y="3123"/>
                    <a:pt x="20158" y="3102"/>
                  </a:cubicBezTo>
                  <a:cubicBezTo>
                    <a:pt x="20138" y="3080"/>
                    <a:pt x="20095" y="3053"/>
                    <a:pt x="20078" y="3024"/>
                  </a:cubicBezTo>
                  <a:cubicBezTo>
                    <a:pt x="20061" y="2995"/>
                    <a:pt x="20036" y="2920"/>
                    <a:pt x="20026" y="2880"/>
                  </a:cubicBezTo>
                  <a:cubicBezTo>
                    <a:pt x="20014" y="2834"/>
                    <a:pt x="20009" y="2722"/>
                    <a:pt x="19992" y="2686"/>
                  </a:cubicBezTo>
                  <a:cubicBezTo>
                    <a:pt x="19980" y="2661"/>
                    <a:pt x="19948" y="2640"/>
                    <a:pt x="19932" y="2639"/>
                  </a:cubicBezTo>
                  <a:cubicBezTo>
                    <a:pt x="19903" y="2635"/>
                    <a:pt x="19846" y="2690"/>
                    <a:pt x="19817" y="2704"/>
                  </a:cubicBezTo>
                  <a:cubicBezTo>
                    <a:pt x="19797" y="2715"/>
                    <a:pt x="19755" y="2742"/>
                    <a:pt x="19734" y="2739"/>
                  </a:cubicBezTo>
                  <a:cubicBezTo>
                    <a:pt x="19706" y="2735"/>
                    <a:pt x="19655" y="2670"/>
                    <a:pt x="19628" y="2663"/>
                  </a:cubicBezTo>
                  <a:cubicBezTo>
                    <a:pt x="19612" y="2660"/>
                    <a:pt x="19577" y="2660"/>
                    <a:pt x="19564" y="2679"/>
                  </a:cubicBezTo>
                  <a:cubicBezTo>
                    <a:pt x="19549" y="2699"/>
                    <a:pt x="19529" y="2771"/>
                    <a:pt x="19527" y="2808"/>
                  </a:cubicBezTo>
                  <a:cubicBezTo>
                    <a:pt x="19525" y="2836"/>
                    <a:pt x="19541" y="2891"/>
                    <a:pt x="19541" y="2920"/>
                  </a:cubicBezTo>
                  <a:cubicBezTo>
                    <a:pt x="19541" y="2967"/>
                    <a:pt x="19531" y="3066"/>
                    <a:pt x="19515" y="3099"/>
                  </a:cubicBezTo>
                  <a:cubicBezTo>
                    <a:pt x="19500" y="3132"/>
                    <a:pt x="19452" y="3135"/>
                    <a:pt x="19432" y="3152"/>
                  </a:cubicBezTo>
                  <a:cubicBezTo>
                    <a:pt x="19414" y="3167"/>
                    <a:pt x="19381" y="3212"/>
                    <a:pt x="19364" y="3230"/>
                  </a:cubicBezTo>
                  <a:cubicBezTo>
                    <a:pt x="19345" y="3251"/>
                    <a:pt x="19303" y="3277"/>
                    <a:pt x="19286" y="3306"/>
                  </a:cubicBezTo>
                  <a:cubicBezTo>
                    <a:pt x="19265" y="3340"/>
                    <a:pt x="19239" y="3443"/>
                    <a:pt x="19221" y="3484"/>
                  </a:cubicBezTo>
                  <a:cubicBezTo>
                    <a:pt x="19211" y="3506"/>
                    <a:pt x="19192" y="3551"/>
                    <a:pt x="19179" y="3562"/>
                  </a:cubicBezTo>
                  <a:cubicBezTo>
                    <a:pt x="19152" y="3585"/>
                    <a:pt x="19089" y="3539"/>
                    <a:pt x="19063" y="3569"/>
                  </a:cubicBezTo>
                  <a:cubicBezTo>
                    <a:pt x="19047" y="3588"/>
                    <a:pt x="19033" y="3673"/>
                    <a:pt x="19019" y="3700"/>
                  </a:cubicBezTo>
                  <a:cubicBezTo>
                    <a:pt x="19002" y="3735"/>
                    <a:pt x="18959" y="3789"/>
                    <a:pt x="18936" y="3804"/>
                  </a:cubicBezTo>
                  <a:cubicBezTo>
                    <a:pt x="18916" y="3816"/>
                    <a:pt x="18873" y="3797"/>
                    <a:pt x="18854" y="3813"/>
                  </a:cubicBezTo>
                  <a:cubicBezTo>
                    <a:pt x="18835" y="3828"/>
                    <a:pt x="18803" y="3886"/>
                    <a:pt x="18791" y="3919"/>
                  </a:cubicBezTo>
                  <a:cubicBezTo>
                    <a:pt x="18771" y="3974"/>
                    <a:pt x="18751" y="4111"/>
                    <a:pt x="18736" y="4173"/>
                  </a:cubicBezTo>
                  <a:cubicBezTo>
                    <a:pt x="18721" y="4232"/>
                    <a:pt x="18695" y="4353"/>
                    <a:pt x="18672" y="4399"/>
                  </a:cubicBezTo>
                  <a:cubicBezTo>
                    <a:pt x="18649" y="4446"/>
                    <a:pt x="18591" y="4507"/>
                    <a:pt x="18562" y="4527"/>
                  </a:cubicBezTo>
                  <a:cubicBezTo>
                    <a:pt x="18548" y="4536"/>
                    <a:pt x="18520" y="4535"/>
                    <a:pt x="18506" y="4543"/>
                  </a:cubicBezTo>
                  <a:cubicBezTo>
                    <a:pt x="18480" y="4559"/>
                    <a:pt x="18433" y="4638"/>
                    <a:pt x="18406" y="4640"/>
                  </a:cubicBezTo>
                  <a:cubicBezTo>
                    <a:pt x="18387" y="4642"/>
                    <a:pt x="18351" y="4610"/>
                    <a:pt x="18336" y="4587"/>
                  </a:cubicBezTo>
                  <a:cubicBezTo>
                    <a:pt x="18324" y="4567"/>
                    <a:pt x="18312" y="4493"/>
                    <a:pt x="18298" y="4480"/>
                  </a:cubicBezTo>
                  <a:cubicBezTo>
                    <a:pt x="18279" y="4463"/>
                    <a:pt x="18236" y="4474"/>
                    <a:pt x="18219" y="4496"/>
                  </a:cubicBezTo>
                  <a:cubicBezTo>
                    <a:pt x="18207" y="4510"/>
                    <a:pt x="18196" y="4566"/>
                    <a:pt x="18189" y="4589"/>
                  </a:cubicBezTo>
                  <a:cubicBezTo>
                    <a:pt x="18179" y="4617"/>
                    <a:pt x="18156" y="4666"/>
                    <a:pt x="18152" y="4699"/>
                  </a:cubicBezTo>
                  <a:cubicBezTo>
                    <a:pt x="18146" y="4751"/>
                    <a:pt x="18162" y="4859"/>
                    <a:pt x="18162" y="4913"/>
                  </a:cubicBezTo>
                  <a:cubicBezTo>
                    <a:pt x="18162" y="4953"/>
                    <a:pt x="18150" y="5037"/>
                    <a:pt x="18156" y="5075"/>
                  </a:cubicBezTo>
                  <a:cubicBezTo>
                    <a:pt x="18164" y="5125"/>
                    <a:pt x="18198" y="5216"/>
                    <a:pt x="18222" y="5231"/>
                  </a:cubicBezTo>
                  <a:cubicBezTo>
                    <a:pt x="18244" y="5247"/>
                    <a:pt x="18291" y="5201"/>
                    <a:pt x="18314" y="5185"/>
                  </a:cubicBezTo>
                  <a:cubicBezTo>
                    <a:pt x="18348" y="5160"/>
                    <a:pt x="18412" y="5092"/>
                    <a:pt x="18445" y="5059"/>
                  </a:cubicBezTo>
                  <a:cubicBezTo>
                    <a:pt x="18481" y="5024"/>
                    <a:pt x="18556" y="4963"/>
                    <a:pt x="18588" y="4916"/>
                  </a:cubicBezTo>
                  <a:cubicBezTo>
                    <a:pt x="18626" y="4861"/>
                    <a:pt x="18684" y="4701"/>
                    <a:pt x="18722" y="4649"/>
                  </a:cubicBezTo>
                  <a:cubicBezTo>
                    <a:pt x="18744" y="4619"/>
                    <a:pt x="18794" y="4565"/>
                    <a:pt x="18821" y="4565"/>
                  </a:cubicBezTo>
                  <a:cubicBezTo>
                    <a:pt x="18844" y="4564"/>
                    <a:pt x="18888" y="4608"/>
                    <a:pt x="18907" y="4633"/>
                  </a:cubicBezTo>
                  <a:cubicBezTo>
                    <a:pt x="18925" y="4657"/>
                    <a:pt x="18949" y="4751"/>
                    <a:pt x="18970" y="4756"/>
                  </a:cubicBezTo>
                  <a:cubicBezTo>
                    <a:pt x="18996" y="4763"/>
                    <a:pt x="19045" y="4679"/>
                    <a:pt x="19065" y="4640"/>
                  </a:cubicBezTo>
                  <a:cubicBezTo>
                    <a:pt x="19089" y="4594"/>
                    <a:pt x="19118" y="4465"/>
                    <a:pt x="19141" y="4418"/>
                  </a:cubicBezTo>
                  <a:cubicBezTo>
                    <a:pt x="19170" y="4358"/>
                    <a:pt x="19238" y="4261"/>
                    <a:pt x="19273" y="4222"/>
                  </a:cubicBezTo>
                  <a:cubicBezTo>
                    <a:pt x="19321" y="4171"/>
                    <a:pt x="19424" y="4105"/>
                    <a:pt x="19476" y="4076"/>
                  </a:cubicBezTo>
                  <a:cubicBezTo>
                    <a:pt x="19526" y="4049"/>
                    <a:pt x="19630" y="3986"/>
                    <a:pt x="19681" y="4001"/>
                  </a:cubicBezTo>
                  <a:cubicBezTo>
                    <a:pt x="19698" y="4005"/>
                    <a:pt x="19729" y="4036"/>
                    <a:pt x="19741" y="4060"/>
                  </a:cubicBezTo>
                  <a:cubicBezTo>
                    <a:pt x="19761" y="4101"/>
                    <a:pt x="19785" y="4213"/>
                    <a:pt x="19797" y="4267"/>
                  </a:cubicBezTo>
                  <a:cubicBezTo>
                    <a:pt x="19809" y="4318"/>
                    <a:pt x="19819" y="4440"/>
                    <a:pt x="19837" y="4480"/>
                  </a:cubicBezTo>
                  <a:cubicBezTo>
                    <a:pt x="19852" y="4512"/>
                    <a:pt x="19893" y="4552"/>
                    <a:pt x="19914" y="4549"/>
                  </a:cubicBezTo>
                  <a:cubicBezTo>
                    <a:pt x="19926" y="4548"/>
                    <a:pt x="19949" y="4518"/>
                    <a:pt x="19958" y="4499"/>
                  </a:cubicBezTo>
                  <a:cubicBezTo>
                    <a:pt x="19972" y="4467"/>
                    <a:pt x="19980" y="4372"/>
                    <a:pt x="19992" y="4336"/>
                  </a:cubicBezTo>
                  <a:cubicBezTo>
                    <a:pt x="20001" y="4307"/>
                    <a:pt x="20031" y="4269"/>
                    <a:pt x="20037" y="4236"/>
                  </a:cubicBezTo>
                  <a:cubicBezTo>
                    <a:pt x="20041" y="4213"/>
                    <a:pt x="20040" y="4162"/>
                    <a:pt x="20034" y="4142"/>
                  </a:cubicBezTo>
                  <a:cubicBezTo>
                    <a:pt x="20024" y="4109"/>
                    <a:pt x="19977" y="4105"/>
                    <a:pt x="19970" y="4067"/>
                  </a:cubicBezTo>
                  <a:cubicBezTo>
                    <a:pt x="19966" y="4039"/>
                    <a:pt x="19982" y="3980"/>
                    <a:pt x="19991" y="3957"/>
                  </a:cubicBezTo>
                  <a:cubicBezTo>
                    <a:pt x="20004" y="3919"/>
                    <a:pt x="20042" y="3868"/>
                    <a:pt x="20062" y="3851"/>
                  </a:cubicBezTo>
                  <a:cubicBezTo>
                    <a:pt x="20083" y="3832"/>
                    <a:pt x="20128" y="3815"/>
                    <a:pt x="20151" y="3816"/>
                  </a:cubicBezTo>
                  <a:cubicBezTo>
                    <a:pt x="20182" y="3817"/>
                    <a:pt x="20244" y="3848"/>
                    <a:pt x="20272" y="3876"/>
                  </a:cubicBezTo>
                  <a:cubicBezTo>
                    <a:pt x="20292" y="3894"/>
                    <a:pt x="20327" y="3950"/>
                    <a:pt x="20342" y="3982"/>
                  </a:cubicBezTo>
                  <a:cubicBezTo>
                    <a:pt x="20361" y="4023"/>
                    <a:pt x="20390" y="4129"/>
                    <a:pt x="20408" y="4173"/>
                  </a:cubicBezTo>
                  <a:cubicBezTo>
                    <a:pt x="20427" y="4218"/>
                    <a:pt x="20473" y="4291"/>
                    <a:pt x="20492" y="4336"/>
                  </a:cubicBezTo>
                  <a:cubicBezTo>
                    <a:pt x="20514" y="4388"/>
                    <a:pt x="20554" y="4503"/>
                    <a:pt x="20570" y="4565"/>
                  </a:cubicBezTo>
                  <a:cubicBezTo>
                    <a:pt x="20584" y="4619"/>
                    <a:pt x="20609" y="4735"/>
                    <a:pt x="20614" y="4796"/>
                  </a:cubicBezTo>
                  <a:cubicBezTo>
                    <a:pt x="20619" y="4855"/>
                    <a:pt x="20605" y="4981"/>
                    <a:pt x="20614" y="5038"/>
                  </a:cubicBezTo>
                  <a:cubicBezTo>
                    <a:pt x="20623" y="5094"/>
                    <a:pt x="20665" y="5177"/>
                    <a:pt x="20679" y="5228"/>
                  </a:cubicBezTo>
                  <a:cubicBezTo>
                    <a:pt x="20698" y="5296"/>
                    <a:pt x="20743" y="5434"/>
                    <a:pt x="20745" y="5513"/>
                  </a:cubicBezTo>
                  <a:cubicBezTo>
                    <a:pt x="20745" y="5574"/>
                    <a:pt x="20708" y="5677"/>
                    <a:pt x="20701" y="5736"/>
                  </a:cubicBezTo>
                  <a:cubicBezTo>
                    <a:pt x="20697" y="5763"/>
                    <a:pt x="20689" y="5821"/>
                    <a:pt x="20694" y="5849"/>
                  </a:cubicBezTo>
                  <a:cubicBezTo>
                    <a:pt x="20700" y="5892"/>
                    <a:pt x="20747" y="5933"/>
                    <a:pt x="20750" y="5978"/>
                  </a:cubicBezTo>
                  <a:cubicBezTo>
                    <a:pt x="20753" y="6013"/>
                    <a:pt x="20732" y="6082"/>
                    <a:pt x="20722" y="6111"/>
                  </a:cubicBezTo>
                  <a:cubicBezTo>
                    <a:pt x="20714" y="6136"/>
                    <a:pt x="20687" y="6167"/>
                    <a:pt x="20681" y="6193"/>
                  </a:cubicBezTo>
                  <a:cubicBezTo>
                    <a:pt x="20671" y="6233"/>
                    <a:pt x="20679" y="6332"/>
                    <a:pt x="20669" y="6372"/>
                  </a:cubicBezTo>
                  <a:cubicBezTo>
                    <a:pt x="20657" y="6416"/>
                    <a:pt x="20618" y="6483"/>
                    <a:pt x="20596" y="6499"/>
                  </a:cubicBezTo>
                  <a:cubicBezTo>
                    <a:pt x="20572" y="6516"/>
                    <a:pt x="20519" y="6473"/>
                    <a:pt x="20494" y="6485"/>
                  </a:cubicBezTo>
                  <a:cubicBezTo>
                    <a:pt x="20474" y="6494"/>
                    <a:pt x="20435" y="6534"/>
                    <a:pt x="20422" y="6569"/>
                  </a:cubicBezTo>
                  <a:cubicBezTo>
                    <a:pt x="20408" y="6607"/>
                    <a:pt x="20410" y="6711"/>
                    <a:pt x="20399" y="6753"/>
                  </a:cubicBezTo>
                  <a:cubicBezTo>
                    <a:pt x="20387" y="6795"/>
                    <a:pt x="20352" y="6862"/>
                    <a:pt x="20335" y="6893"/>
                  </a:cubicBezTo>
                  <a:cubicBezTo>
                    <a:pt x="20323" y="6916"/>
                    <a:pt x="20289" y="6937"/>
                    <a:pt x="20282" y="6968"/>
                  </a:cubicBezTo>
                  <a:cubicBezTo>
                    <a:pt x="20270" y="7018"/>
                    <a:pt x="20296" y="7137"/>
                    <a:pt x="20288" y="7189"/>
                  </a:cubicBezTo>
                  <a:cubicBezTo>
                    <a:pt x="20281" y="7233"/>
                    <a:pt x="20240" y="7283"/>
                    <a:pt x="20233" y="7325"/>
                  </a:cubicBezTo>
                  <a:cubicBezTo>
                    <a:pt x="20221" y="7396"/>
                    <a:pt x="20244" y="7554"/>
                    <a:pt x="20235" y="7626"/>
                  </a:cubicBezTo>
                  <a:cubicBezTo>
                    <a:pt x="20227" y="7690"/>
                    <a:pt x="20193" y="7808"/>
                    <a:pt x="20171" y="7851"/>
                  </a:cubicBezTo>
                  <a:cubicBezTo>
                    <a:pt x="20161" y="7872"/>
                    <a:pt x="20128" y="7876"/>
                    <a:pt x="20122" y="7903"/>
                  </a:cubicBezTo>
                  <a:cubicBezTo>
                    <a:pt x="20113" y="7945"/>
                    <a:pt x="20148" y="8037"/>
                    <a:pt x="20143" y="8082"/>
                  </a:cubicBezTo>
                  <a:cubicBezTo>
                    <a:pt x="20137" y="8137"/>
                    <a:pt x="20092" y="8211"/>
                    <a:pt x="20073" y="8251"/>
                  </a:cubicBezTo>
                  <a:cubicBezTo>
                    <a:pt x="20057" y="8287"/>
                    <a:pt x="20016" y="8345"/>
                    <a:pt x="20003" y="8387"/>
                  </a:cubicBezTo>
                  <a:cubicBezTo>
                    <a:pt x="19988" y="8437"/>
                    <a:pt x="19988" y="8582"/>
                    <a:pt x="19965" y="8613"/>
                  </a:cubicBezTo>
                  <a:cubicBezTo>
                    <a:pt x="19943" y="8642"/>
                    <a:pt x="19888" y="8586"/>
                    <a:pt x="19863" y="8584"/>
                  </a:cubicBezTo>
                  <a:cubicBezTo>
                    <a:pt x="19840" y="8583"/>
                    <a:pt x="19794" y="8611"/>
                    <a:pt x="19771" y="8603"/>
                  </a:cubicBezTo>
                  <a:cubicBezTo>
                    <a:pt x="19761" y="8600"/>
                    <a:pt x="19742" y="8562"/>
                    <a:pt x="19731" y="8565"/>
                  </a:cubicBezTo>
                  <a:cubicBezTo>
                    <a:pt x="19718" y="8570"/>
                    <a:pt x="19703" y="8633"/>
                    <a:pt x="19691" y="8641"/>
                  </a:cubicBezTo>
                  <a:cubicBezTo>
                    <a:pt x="19668" y="8655"/>
                    <a:pt x="19621" y="8610"/>
                    <a:pt x="19597" y="8608"/>
                  </a:cubicBezTo>
                  <a:cubicBezTo>
                    <a:pt x="19578" y="8607"/>
                    <a:pt x="19537" y="8600"/>
                    <a:pt x="19521" y="8621"/>
                  </a:cubicBezTo>
                  <a:cubicBezTo>
                    <a:pt x="19511" y="8635"/>
                    <a:pt x="19507" y="8695"/>
                    <a:pt x="19497" y="8707"/>
                  </a:cubicBezTo>
                  <a:cubicBezTo>
                    <a:pt x="19478" y="8728"/>
                    <a:pt x="19431" y="8678"/>
                    <a:pt x="19410" y="8688"/>
                  </a:cubicBezTo>
                  <a:cubicBezTo>
                    <a:pt x="19392" y="8695"/>
                    <a:pt x="19363" y="8747"/>
                    <a:pt x="19346" y="8763"/>
                  </a:cubicBezTo>
                  <a:cubicBezTo>
                    <a:pt x="19331" y="8777"/>
                    <a:pt x="19300" y="8819"/>
                    <a:pt x="19285" y="8810"/>
                  </a:cubicBezTo>
                  <a:cubicBezTo>
                    <a:pt x="19263" y="8798"/>
                    <a:pt x="19242" y="8690"/>
                    <a:pt x="19223" y="8664"/>
                  </a:cubicBezTo>
                  <a:cubicBezTo>
                    <a:pt x="19211" y="8649"/>
                    <a:pt x="19183" y="8624"/>
                    <a:pt x="19169" y="8632"/>
                  </a:cubicBezTo>
                  <a:cubicBezTo>
                    <a:pt x="19157" y="8639"/>
                    <a:pt x="19146" y="8702"/>
                    <a:pt x="19133" y="8711"/>
                  </a:cubicBezTo>
                  <a:cubicBezTo>
                    <a:pt x="19115" y="8725"/>
                    <a:pt x="19075" y="8703"/>
                    <a:pt x="19057" y="8688"/>
                  </a:cubicBezTo>
                  <a:cubicBezTo>
                    <a:pt x="19043" y="8676"/>
                    <a:pt x="19023" y="8617"/>
                    <a:pt x="19008" y="8618"/>
                  </a:cubicBezTo>
                  <a:cubicBezTo>
                    <a:pt x="18978" y="8619"/>
                    <a:pt x="18939" y="8747"/>
                    <a:pt x="18910" y="8768"/>
                  </a:cubicBezTo>
                  <a:cubicBezTo>
                    <a:pt x="18892" y="8781"/>
                    <a:pt x="18849" y="8753"/>
                    <a:pt x="18832" y="8772"/>
                  </a:cubicBezTo>
                  <a:cubicBezTo>
                    <a:pt x="18806" y="8801"/>
                    <a:pt x="18761" y="8907"/>
                    <a:pt x="18762" y="8970"/>
                  </a:cubicBezTo>
                  <a:cubicBezTo>
                    <a:pt x="18762" y="9020"/>
                    <a:pt x="18802" y="9094"/>
                    <a:pt x="18821" y="9120"/>
                  </a:cubicBezTo>
                  <a:cubicBezTo>
                    <a:pt x="18839" y="9144"/>
                    <a:pt x="18881" y="9173"/>
                    <a:pt x="18901" y="9167"/>
                  </a:cubicBezTo>
                  <a:cubicBezTo>
                    <a:pt x="18928" y="9160"/>
                    <a:pt x="18968" y="9066"/>
                    <a:pt x="18994" y="9054"/>
                  </a:cubicBezTo>
                  <a:cubicBezTo>
                    <a:pt x="19029" y="9038"/>
                    <a:pt x="19104" y="9060"/>
                    <a:pt x="19138" y="9087"/>
                  </a:cubicBezTo>
                  <a:cubicBezTo>
                    <a:pt x="19155" y="9100"/>
                    <a:pt x="19185" y="9143"/>
                    <a:pt x="19197" y="9172"/>
                  </a:cubicBezTo>
                  <a:cubicBezTo>
                    <a:pt x="19212" y="9206"/>
                    <a:pt x="19240" y="9288"/>
                    <a:pt x="19242" y="9336"/>
                  </a:cubicBezTo>
                  <a:cubicBezTo>
                    <a:pt x="19245" y="9402"/>
                    <a:pt x="19207" y="9524"/>
                    <a:pt x="19204" y="9590"/>
                  </a:cubicBezTo>
                  <a:cubicBezTo>
                    <a:pt x="19201" y="9638"/>
                    <a:pt x="19216" y="9735"/>
                    <a:pt x="19212" y="9782"/>
                  </a:cubicBezTo>
                  <a:cubicBezTo>
                    <a:pt x="19210" y="9817"/>
                    <a:pt x="19196" y="9880"/>
                    <a:pt x="19187" y="9909"/>
                  </a:cubicBezTo>
                  <a:cubicBezTo>
                    <a:pt x="19178" y="9937"/>
                    <a:pt x="19152" y="9975"/>
                    <a:pt x="19144" y="10004"/>
                  </a:cubicBezTo>
                  <a:cubicBezTo>
                    <a:pt x="19134" y="10039"/>
                    <a:pt x="19120" y="10121"/>
                    <a:pt x="19118" y="10163"/>
                  </a:cubicBezTo>
                  <a:cubicBezTo>
                    <a:pt x="19117" y="10219"/>
                    <a:pt x="19143" y="10324"/>
                    <a:pt x="19142" y="10379"/>
                  </a:cubicBezTo>
                  <a:cubicBezTo>
                    <a:pt x="19141" y="10450"/>
                    <a:pt x="19115" y="10584"/>
                    <a:pt x="19106" y="10651"/>
                  </a:cubicBezTo>
                  <a:cubicBezTo>
                    <a:pt x="19099" y="10700"/>
                    <a:pt x="19088" y="10800"/>
                    <a:pt x="19076" y="10844"/>
                  </a:cubicBezTo>
                  <a:cubicBezTo>
                    <a:pt x="19060" y="10904"/>
                    <a:pt x="19005" y="10984"/>
                    <a:pt x="18991" y="11046"/>
                  </a:cubicBezTo>
                  <a:cubicBezTo>
                    <a:pt x="18981" y="11089"/>
                    <a:pt x="18968" y="11192"/>
                    <a:pt x="18974" y="11239"/>
                  </a:cubicBezTo>
                  <a:cubicBezTo>
                    <a:pt x="18981" y="11294"/>
                    <a:pt x="19019" y="11384"/>
                    <a:pt x="19042" y="11407"/>
                  </a:cubicBezTo>
                  <a:cubicBezTo>
                    <a:pt x="19063" y="11429"/>
                    <a:pt x="19112" y="11415"/>
                    <a:pt x="19136" y="11407"/>
                  </a:cubicBezTo>
                  <a:cubicBezTo>
                    <a:pt x="19156" y="11402"/>
                    <a:pt x="19196" y="11369"/>
                    <a:pt x="19216" y="11356"/>
                  </a:cubicBezTo>
                  <a:cubicBezTo>
                    <a:pt x="19246" y="11337"/>
                    <a:pt x="19310" y="11318"/>
                    <a:pt x="19336" y="11276"/>
                  </a:cubicBezTo>
                  <a:cubicBezTo>
                    <a:pt x="19355" y="11245"/>
                    <a:pt x="19385" y="11155"/>
                    <a:pt x="19389" y="11103"/>
                  </a:cubicBezTo>
                  <a:cubicBezTo>
                    <a:pt x="19393" y="11038"/>
                    <a:pt x="19353" y="10913"/>
                    <a:pt x="19359" y="10849"/>
                  </a:cubicBezTo>
                  <a:cubicBezTo>
                    <a:pt x="19363" y="10803"/>
                    <a:pt x="19388" y="10714"/>
                    <a:pt x="19408" y="10698"/>
                  </a:cubicBezTo>
                  <a:cubicBezTo>
                    <a:pt x="19421" y="10688"/>
                    <a:pt x="19452" y="10710"/>
                    <a:pt x="19463" y="10731"/>
                  </a:cubicBezTo>
                  <a:cubicBezTo>
                    <a:pt x="19477" y="10759"/>
                    <a:pt x="19484" y="10848"/>
                    <a:pt x="19491" y="10887"/>
                  </a:cubicBezTo>
                  <a:cubicBezTo>
                    <a:pt x="19502" y="10945"/>
                    <a:pt x="19518" y="11068"/>
                    <a:pt x="19535" y="11117"/>
                  </a:cubicBezTo>
                  <a:cubicBezTo>
                    <a:pt x="19549" y="11155"/>
                    <a:pt x="19587" y="11213"/>
                    <a:pt x="19608" y="11234"/>
                  </a:cubicBezTo>
                  <a:cubicBezTo>
                    <a:pt x="19632" y="11259"/>
                    <a:pt x="19687" y="11293"/>
                    <a:pt x="19714" y="11290"/>
                  </a:cubicBezTo>
                  <a:cubicBezTo>
                    <a:pt x="19734" y="11289"/>
                    <a:pt x="19777" y="11267"/>
                    <a:pt x="19790" y="11234"/>
                  </a:cubicBezTo>
                  <a:cubicBezTo>
                    <a:pt x="19798" y="11216"/>
                    <a:pt x="19803" y="11164"/>
                    <a:pt x="19801" y="11141"/>
                  </a:cubicBezTo>
                  <a:cubicBezTo>
                    <a:pt x="19797" y="11097"/>
                    <a:pt x="19770" y="11028"/>
                    <a:pt x="19754" y="11000"/>
                  </a:cubicBezTo>
                  <a:cubicBezTo>
                    <a:pt x="19743" y="10978"/>
                    <a:pt x="19712" y="10965"/>
                    <a:pt x="19701" y="10943"/>
                  </a:cubicBezTo>
                  <a:cubicBezTo>
                    <a:pt x="19687" y="10914"/>
                    <a:pt x="19655" y="10838"/>
                    <a:pt x="19661" y="10797"/>
                  </a:cubicBezTo>
                  <a:cubicBezTo>
                    <a:pt x="19665" y="10770"/>
                    <a:pt x="19697" y="10750"/>
                    <a:pt x="19710" y="10755"/>
                  </a:cubicBezTo>
                  <a:cubicBezTo>
                    <a:pt x="19722" y="10759"/>
                    <a:pt x="19737" y="10813"/>
                    <a:pt x="19748" y="10825"/>
                  </a:cubicBezTo>
                  <a:cubicBezTo>
                    <a:pt x="19762" y="10842"/>
                    <a:pt x="19796" y="10849"/>
                    <a:pt x="19812" y="10863"/>
                  </a:cubicBezTo>
                  <a:cubicBezTo>
                    <a:pt x="19826" y="10876"/>
                    <a:pt x="19858" y="10900"/>
                    <a:pt x="19867" y="10929"/>
                  </a:cubicBezTo>
                  <a:cubicBezTo>
                    <a:pt x="19879" y="10964"/>
                    <a:pt x="19871" y="11063"/>
                    <a:pt x="19880" y="11103"/>
                  </a:cubicBezTo>
                  <a:cubicBezTo>
                    <a:pt x="19890" y="11149"/>
                    <a:pt x="19938" y="11203"/>
                    <a:pt x="19944" y="11253"/>
                  </a:cubicBezTo>
                  <a:cubicBezTo>
                    <a:pt x="19950" y="11299"/>
                    <a:pt x="19935" y="11399"/>
                    <a:pt x="19924" y="11441"/>
                  </a:cubicBezTo>
                  <a:cubicBezTo>
                    <a:pt x="19914" y="11480"/>
                    <a:pt x="19873" y="11523"/>
                    <a:pt x="19863" y="11563"/>
                  </a:cubicBezTo>
                  <a:cubicBezTo>
                    <a:pt x="19852" y="11603"/>
                    <a:pt x="19855" y="11704"/>
                    <a:pt x="19846" y="11746"/>
                  </a:cubicBezTo>
                  <a:cubicBezTo>
                    <a:pt x="19836" y="11791"/>
                    <a:pt x="19806" y="11866"/>
                    <a:pt x="19790" y="11902"/>
                  </a:cubicBezTo>
                  <a:cubicBezTo>
                    <a:pt x="19773" y="11939"/>
                    <a:pt x="19726" y="11986"/>
                    <a:pt x="19714" y="12033"/>
                  </a:cubicBezTo>
                  <a:cubicBezTo>
                    <a:pt x="19701" y="12084"/>
                    <a:pt x="19696" y="12212"/>
                    <a:pt x="19705" y="12267"/>
                  </a:cubicBezTo>
                  <a:cubicBezTo>
                    <a:pt x="19711" y="12299"/>
                    <a:pt x="19733" y="12353"/>
                    <a:pt x="19748" y="12361"/>
                  </a:cubicBezTo>
                  <a:cubicBezTo>
                    <a:pt x="19761" y="12370"/>
                    <a:pt x="19791" y="12354"/>
                    <a:pt x="19801" y="12334"/>
                  </a:cubicBezTo>
                  <a:cubicBezTo>
                    <a:pt x="19822" y="12293"/>
                    <a:pt x="19826" y="12159"/>
                    <a:pt x="19837" y="12103"/>
                  </a:cubicBezTo>
                  <a:cubicBezTo>
                    <a:pt x="19846" y="12058"/>
                    <a:pt x="19866" y="11971"/>
                    <a:pt x="19878" y="11930"/>
                  </a:cubicBezTo>
                  <a:cubicBezTo>
                    <a:pt x="19890" y="11886"/>
                    <a:pt x="19921" y="11807"/>
                    <a:pt x="19935" y="11766"/>
                  </a:cubicBezTo>
                  <a:cubicBezTo>
                    <a:pt x="19949" y="11724"/>
                    <a:pt x="19976" y="11643"/>
                    <a:pt x="19988" y="11601"/>
                  </a:cubicBezTo>
                  <a:cubicBezTo>
                    <a:pt x="20002" y="11552"/>
                    <a:pt x="20029" y="11450"/>
                    <a:pt x="20041" y="11398"/>
                  </a:cubicBezTo>
                  <a:cubicBezTo>
                    <a:pt x="20056" y="11337"/>
                    <a:pt x="20078" y="11208"/>
                    <a:pt x="20094" y="11150"/>
                  </a:cubicBezTo>
                  <a:cubicBezTo>
                    <a:pt x="20108" y="11102"/>
                    <a:pt x="20144" y="11019"/>
                    <a:pt x="20159" y="10971"/>
                  </a:cubicBezTo>
                  <a:cubicBezTo>
                    <a:pt x="20179" y="10901"/>
                    <a:pt x="20213" y="10750"/>
                    <a:pt x="20231" y="10675"/>
                  </a:cubicBezTo>
                  <a:cubicBezTo>
                    <a:pt x="20247" y="10605"/>
                    <a:pt x="20279" y="10462"/>
                    <a:pt x="20292" y="10388"/>
                  </a:cubicBezTo>
                  <a:cubicBezTo>
                    <a:pt x="20302" y="10338"/>
                    <a:pt x="20309" y="10224"/>
                    <a:pt x="20324" y="10182"/>
                  </a:cubicBezTo>
                  <a:cubicBezTo>
                    <a:pt x="20333" y="10156"/>
                    <a:pt x="20360" y="10114"/>
                    <a:pt x="20375" y="10111"/>
                  </a:cubicBezTo>
                  <a:cubicBezTo>
                    <a:pt x="20393" y="10108"/>
                    <a:pt x="20431" y="10135"/>
                    <a:pt x="20441" y="10168"/>
                  </a:cubicBezTo>
                  <a:cubicBezTo>
                    <a:pt x="20451" y="10198"/>
                    <a:pt x="20447" y="10279"/>
                    <a:pt x="20441" y="10313"/>
                  </a:cubicBezTo>
                  <a:cubicBezTo>
                    <a:pt x="20432" y="10366"/>
                    <a:pt x="20390" y="10440"/>
                    <a:pt x="20375" y="10487"/>
                  </a:cubicBezTo>
                  <a:cubicBezTo>
                    <a:pt x="20352" y="10558"/>
                    <a:pt x="20316" y="10711"/>
                    <a:pt x="20297" y="10788"/>
                  </a:cubicBezTo>
                  <a:cubicBezTo>
                    <a:pt x="20267" y="10904"/>
                    <a:pt x="20211" y="11141"/>
                    <a:pt x="20182" y="11258"/>
                  </a:cubicBezTo>
                  <a:cubicBezTo>
                    <a:pt x="20157" y="11355"/>
                    <a:pt x="20107" y="11548"/>
                    <a:pt x="20080" y="11643"/>
                  </a:cubicBezTo>
                  <a:cubicBezTo>
                    <a:pt x="20042" y="11772"/>
                    <a:pt x="19959" y="12018"/>
                    <a:pt x="19920" y="12145"/>
                  </a:cubicBezTo>
                  <a:cubicBezTo>
                    <a:pt x="19888" y="12253"/>
                    <a:pt x="19824" y="12469"/>
                    <a:pt x="19797" y="12583"/>
                  </a:cubicBezTo>
                  <a:cubicBezTo>
                    <a:pt x="19763" y="12723"/>
                    <a:pt x="19711" y="13025"/>
                    <a:pt x="19680" y="13170"/>
                  </a:cubicBezTo>
                  <a:cubicBezTo>
                    <a:pt x="19663" y="13251"/>
                    <a:pt x="19615" y="13401"/>
                    <a:pt x="19606" y="13489"/>
                  </a:cubicBezTo>
                  <a:cubicBezTo>
                    <a:pt x="19597" y="13569"/>
                    <a:pt x="19613" y="13736"/>
                    <a:pt x="19608" y="13818"/>
                  </a:cubicBezTo>
                  <a:cubicBezTo>
                    <a:pt x="19604" y="13876"/>
                    <a:pt x="19599" y="14012"/>
                    <a:pt x="19576" y="14039"/>
                  </a:cubicBezTo>
                  <a:cubicBezTo>
                    <a:pt x="19566" y="14050"/>
                    <a:pt x="19541" y="14027"/>
                    <a:pt x="19533" y="14011"/>
                  </a:cubicBezTo>
                  <a:cubicBezTo>
                    <a:pt x="19517" y="13977"/>
                    <a:pt x="19509" y="13874"/>
                    <a:pt x="19502" y="13827"/>
                  </a:cubicBezTo>
                  <a:cubicBezTo>
                    <a:pt x="19495" y="13785"/>
                    <a:pt x="19492" y="13690"/>
                    <a:pt x="19478" y="13658"/>
                  </a:cubicBezTo>
                  <a:cubicBezTo>
                    <a:pt x="19453" y="13604"/>
                    <a:pt x="19377" y="13588"/>
                    <a:pt x="19342" y="13574"/>
                  </a:cubicBezTo>
                  <a:cubicBezTo>
                    <a:pt x="19306" y="13558"/>
                    <a:pt x="19234" y="13540"/>
                    <a:pt x="19197" y="13540"/>
                  </a:cubicBezTo>
                  <a:cubicBezTo>
                    <a:pt x="19128" y="13543"/>
                    <a:pt x="18988" y="13579"/>
                    <a:pt x="18921" y="13620"/>
                  </a:cubicBezTo>
                  <a:cubicBezTo>
                    <a:pt x="18817" y="13685"/>
                    <a:pt x="18623" y="13900"/>
                    <a:pt x="18526" y="14001"/>
                  </a:cubicBezTo>
                  <a:cubicBezTo>
                    <a:pt x="18467" y="14062"/>
                    <a:pt x="18352" y="14189"/>
                    <a:pt x="18296" y="14259"/>
                  </a:cubicBezTo>
                  <a:cubicBezTo>
                    <a:pt x="18233" y="14339"/>
                    <a:pt x="18106" y="14499"/>
                    <a:pt x="18049" y="14598"/>
                  </a:cubicBezTo>
                  <a:cubicBezTo>
                    <a:pt x="17995" y="14691"/>
                    <a:pt x="17900" y="14913"/>
                    <a:pt x="17851" y="15021"/>
                  </a:cubicBezTo>
                  <a:cubicBezTo>
                    <a:pt x="17745" y="15255"/>
                    <a:pt x="17531" y="15719"/>
                    <a:pt x="17433" y="15969"/>
                  </a:cubicBezTo>
                  <a:cubicBezTo>
                    <a:pt x="17313" y="16275"/>
                    <a:pt x="17094" y="16920"/>
                    <a:pt x="16990" y="17252"/>
                  </a:cubicBezTo>
                  <a:cubicBezTo>
                    <a:pt x="16947" y="17391"/>
                    <a:pt x="16866" y="17676"/>
                    <a:pt x="16831" y="17825"/>
                  </a:cubicBezTo>
                  <a:cubicBezTo>
                    <a:pt x="16795" y="17981"/>
                    <a:pt x="16728" y="18303"/>
                    <a:pt x="16709" y="18474"/>
                  </a:cubicBezTo>
                  <a:cubicBezTo>
                    <a:pt x="16697" y="18591"/>
                    <a:pt x="16699" y="18834"/>
                    <a:pt x="16691" y="18953"/>
                  </a:cubicBezTo>
                  <a:cubicBezTo>
                    <a:pt x="16686" y="19017"/>
                    <a:pt x="16667" y="19142"/>
                    <a:pt x="16663" y="19206"/>
                  </a:cubicBezTo>
                  <a:cubicBezTo>
                    <a:pt x="16657" y="19314"/>
                    <a:pt x="16661" y="19625"/>
                    <a:pt x="16663" y="19639"/>
                  </a:cubicBezTo>
                  <a:cubicBezTo>
                    <a:pt x="16665" y="19653"/>
                    <a:pt x="16625" y="19934"/>
                    <a:pt x="16614" y="20033"/>
                  </a:cubicBezTo>
                  <a:cubicBezTo>
                    <a:pt x="16610" y="20071"/>
                    <a:pt x="16606" y="20147"/>
                    <a:pt x="16601" y="20183"/>
                  </a:cubicBezTo>
                  <a:cubicBezTo>
                    <a:pt x="16596" y="20229"/>
                    <a:pt x="16572" y="20311"/>
                    <a:pt x="16572" y="20358"/>
                  </a:cubicBezTo>
                  <a:cubicBezTo>
                    <a:pt x="16571" y="20419"/>
                    <a:pt x="16604" y="20527"/>
                    <a:pt x="16607" y="20588"/>
                  </a:cubicBezTo>
                  <a:cubicBezTo>
                    <a:pt x="16611" y="20645"/>
                    <a:pt x="16613" y="20765"/>
                    <a:pt x="16604" y="20818"/>
                  </a:cubicBezTo>
                  <a:cubicBezTo>
                    <a:pt x="16595" y="20865"/>
                    <a:pt x="16564" y="20956"/>
                    <a:pt x="16542" y="20967"/>
                  </a:cubicBezTo>
                  <a:cubicBezTo>
                    <a:pt x="16526" y="20977"/>
                    <a:pt x="16492" y="20945"/>
                    <a:pt x="16480" y="20921"/>
                  </a:cubicBezTo>
                  <a:cubicBezTo>
                    <a:pt x="16467" y="20897"/>
                    <a:pt x="16458" y="20816"/>
                    <a:pt x="16448" y="20785"/>
                  </a:cubicBezTo>
                  <a:cubicBezTo>
                    <a:pt x="16440" y="20760"/>
                    <a:pt x="16423" y="20706"/>
                    <a:pt x="16410" y="20696"/>
                  </a:cubicBezTo>
                  <a:cubicBezTo>
                    <a:pt x="16363" y="20655"/>
                    <a:pt x="16258" y="20715"/>
                    <a:pt x="16208" y="20724"/>
                  </a:cubicBezTo>
                  <a:cubicBezTo>
                    <a:pt x="16158" y="20734"/>
                    <a:pt x="16059" y="20750"/>
                    <a:pt x="16010" y="20771"/>
                  </a:cubicBezTo>
                  <a:cubicBezTo>
                    <a:pt x="15917" y="20811"/>
                    <a:pt x="15733" y="20922"/>
                    <a:pt x="15645" y="20996"/>
                  </a:cubicBezTo>
                  <a:cubicBezTo>
                    <a:pt x="15556" y="21070"/>
                    <a:pt x="15387" y="21261"/>
                    <a:pt x="15304" y="21363"/>
                  </a:cubicBezTo>
                  <a:cubicBezTo>
                    <a:pt x="15262" y="21416"/>
                    <a:pt x="15193" y="21514"/>
                    <a:pt x="15134" y="21600"/>
                  </a:cubicBezTo>
                  <a:lnTo>
                    <a:pt x="11667" y="16635"/>
                  </a:lnTo>
                  <a:lnTo>
                    <a:pt x="8872" y="17819"/>
                  </a:lnTo>
                  <a:lnTo>
                    <a:pt x="8866" y="17030"/>
                  </a:lnTo>
                  <a:lnTo>
                    <a:pt x="8364" y="16045"/>
                  </a:lnTo>
                  <a:lnTo>
                    <a:pt x="8156" y="16543"/>
                  </a:lnTo>
                  <a:cubicBezTo>
                    <a:pt x="8156" y="16543"/>
                    <a:pt x="8090" y="16494"/>
                    <a:pt x="8077" y="16454"/>
                  </a:cubicBezTo>
                  <a:cubicBezTo>
                    <a:pt x="8064" y="16407"/>
                    <a:pt x="8061" y="16285"/>
                    <a:pt x="8069" y="16233"/>
                  </a:cubicBezTo>
                  <a:cubicBezTo>
                    <a:pt x="8074" y="16194"/>
                    <a:pt x="8112" y="16146"/>
                    <a:pt x="8116" y="16106"/>
                  </a:cubicBezTo>
                  <a:cubicBezTo>
                    <a:pt x="8120" y="16057"/>
                    <a:pt x="8101" y="15959"/>
                    <a:pt x="8086" y="15922"/>
                  </a:cubicBezTo>
                  <a:cubicBezTo>
                    <a:pt x="8073" y="15890"/>
                    <a:pt x="8016" y="15843"/>
                    <a:pt x="8016" y="15843"/>
                  </a:cubicBezTo>
                  <a:lnTo>
                    <a:pt x="6459" y="16351"/>
                  </a:lnTo>
                  <a:lnTo>
                    <a:pt x="5069" y="16787"/>
                  </a:lnTo>
                  <a:cubicBezTo>
                    <a:pt x="5069" y="16787"/>
                    <a:pt x="4973" y="16817"/>
                    <a:pt x="4946" y="16853"/>
                  </a:cubicBezTo>
                  <a:cubicBezTo>
                    <a:pt x="4929" y="16875"/>
                    <a:pt x="4913" y="16965"/>
                    <a:pt x="4895" y="16980"/>
                  </a:cubicBezTo>
                  <a:cubicBezTo>
                    <a:pt x="4879" y="16992"/>
                    <a:pt x="4843" y="16948"/>
                    <a:pt x="4826" y="16961"/>
                  </a:cubicBezTo>
                  <a:cubicBezTo>
                    <a:pt x="4808" y="16975"/>
                    <a:pt x="4789" y="17093"/>
                    <a:pt x="4769" y="17083"/>
                  </a:cubicBezTo>
                  <a:cubicBezTo>
                    <a:pt x="4751" y="17074"/>
                    <a:pt x="4756" y="16959"/>
                    <a:pt x="4743" y="16928"/>
                  </a:cubicBezTo>
                  <a:cubicBezTo>
                    <a:pt x="4734" y="16904"/>
                    <a:pt x="4705" y="16868"/>
                    <a:pt x="4690" y="16872"/>
                  </a:cubicBezTo>
                  <a:cubicBezTo>
                    <a:pt x="4668" y="16878"/>
                    <a:pt x="4631" y="16950"/>
                    <a:pt x="4620" y="16995"/>
                  </a:cubicBezTo>
                  <a:cubicBezTo>
                    <a:pt x="4608" y="17046"/>
                    <a:pt x="4634" y="17190"/>
                    <a:pt x="4614" y="17228"/>
                  </a:cubicBezTo>
                  <a:cubicBezTo>
                    <a:pt x="4600" y="17256"/>
                    <a:pt x="4560" y="17215"/>
                    <a:pt x="4542" y="17219"/>
                  </a:cubicBezTo>
                  <a:cubicBezTo>
                    <a:pt x="4527" y="17222"/>
                    <a:pt x="4498" y="17238"/>
                    <a:pt x="4484" y="17252"/>
                  </a:cubicBezTo>
                  <a:cubicBezTo>
                    <a:pt x="4466" y="17271"/>
                    <a:pt x="4437" y="17338"/>
                    <a:pt x="4418" y="17355"/>
                  </a:cubicBezTo>
                  <a:cubicBezTo>
                    <a:pt x="4399" y="17373"/>
                    <a:pt x="4355" y="17365"/>
                    <a:pt x="4336" y="17383"/>
                  </a:cubicBezTo>
                  <a:cubicBezTo>
                    <a:pt x="4306" y="17412"/>
                    <a:pt x="4262" y="17522"/>
                    <a:pt x="4235" y="17562"/>
                  </a:cubicBezTo>
                  <a:cubicBezTo>
                    <a:pt x="4210" y="17600"/>
                    <a:pt x="4155" y="17657"/>
                    <a:pt x="4129" y="17694"/>
                  </a:cubicBezTo>
                  <a:cubicBezTo>
                    <a:pt x="4109" y="17724"/>
                    <a:pt x="4067" y="17788"/>
                    <a:pt x="4051" y="17830"/>
                  </a:cubicBezTo>
                  <a:cubicBezTo>
                    <a:pt x="4035" y="17868"/>
                    <a:pt x="4018" y="17972"/>
                    <a:pt x="4002" y="18008"/>
                  </a:cubicBezTo>
                  <a:cubicBezTo>
                    <a:pt x="3984" y="18047"/>
                    <a:pt x="3936" y="18087"/>
                    <a:pt x="3917" y="18121"/>
                  </a:cubicBezTo>
                  <a:cubicBezTo>
                    <a:pt x="3901" y="18148"/>
                    <a:pt x="3880" y="18237"/>
                    <a:pt x="3861" y="18248"/>
                  </a:cubicBezTo>
                  <a:cubicBezTo>
                    <a:pt x="3848" y="18255"/>
                    <a:pt x="3822" y="18225"/>
                    <a:pt x="3810" y="18211"/>
                  </a:cubicBezTo>
                  <a:cubicBezTo>
                    <a:pt x="3797" y="18194"/>
                    <a:pt x="3779" y="18124"/>
                    <a:pt x="3763" y="18121"/>
                  </a:cubicBezTo>
                  <a:cubicBezTo>
                    <a:pt x="3741" y="18117"/>
                    <a:pt x="3705" y="18199"/>
                    <a:pt x="3685" y="18224"/>
                  </a:cubicBezTo>
                  <a:cubicBezTo>
                    <a:pt x="3646" y="18274"/>
                    <a:pt x="3568" y="18368"/>
                    <a:pt x="3530" y="18417"/>
                  </a:cubicBezTo>
                  <a:cubicBezTo>
                    <a:pt x="3492" y="18465"/>
                    <a:pt x="3418" y="18565"/>
                    <a:pt x="3381" y="18615"/>
                  </a:cubicBezTo>
                  <a:cubicBezTo>
                    <a:pt x="3323" y="18694"/>
                    <a:pt x="3212" y="18874"/>
                    <a:pt x="3149" y="18934"/>
                  </a:cubicBezTo>
                  <a:cubicBezTo>
                    <a:pt x="3122" y="18960"/>
                    <a:pt x="3072" y="18984"/>
                    <a:pt x="3034" y="1900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7" name="Shape 4696"/>
            <p:cNvSpPr/>
            <p:nvPr/>
          </p:nvSpPr>
          <p:spPr>
            <a:xfrm>
              <a:off x="8261213" y="3727901"/>
              <a:ext cx="1047442" cy="789941"/>
            </a:xfrm>
            <a:custGeom>
              <a:avLst/>
              <a:gdLst/>
              <a:ahLst/>
              <a:cxnLst>
                <a:cxn ang="0">
                  <a:pos x="wd2" y="hd2"/>
                </a:cxn>
                <a:cxn ang="5400000">
                  <a:pos x="wd2" y="hd2"/>
                </a:cxn>
                <a:cxn ang="10800000">
                  <a:pos x="wd2" y="hd2"/>
                </a:cxn>
                <a:cxn ang="16200000">
                  <a:pos x="wd2" y="hd2"/>
                </a:cxn>
              </a:cxnLst>
              <a:rect l="0" t="0" r="r" b="b"/>
              <a:pathLst>
                <a:path w="21598" h="21595" extrusionOk="0">
                  <a:moveTo>
                    <a:pt x="15626" y="818"/>
                  </a:moveTo>
                  <a:lnTo>
                    <a:pt x="21598" y="5951"/>
                  </a:lnTo>
                  <a:cubicBezTo>
                    <a:pt x="21545" y="5998"/>
                    <a:pt x="21496" y="6042"/>
                    <a:pt x="21459" y="6074"/>
                  </a:cubicBezTo>
                  <a:cubicBezTo>
                    <a:pt x="21364" y="6162"/>
                    <a:pt x="21175" y="6341"/>
                    <a:pt x="21086" y="6439"/>
                  </a:cubicBezTo>
                  <a:cubicBezTo>
                    <a:pt x="20998" y="6535"/>
                    <a:pt x="20829" y="6737"/>
                    <a:pt x="20752" y="6848"/>
                  </a:cubicBezTo>
                  <a:cubicBezTo>
                    <a:pt x="20664" y="6973"/>
                    <a:pt x="20498" y="7242"/>
                    <a:pt x="20426" y="7386"/>
                  </a:cubicBezTo>
                  <a:cubicBezTo>
                    <a:pt x="20361" y="7519"/>
                    <a:pt x="20251" y="7805"/>
                    <a:pt x="20199" y="7950"/>
                  </a:cubicBezTo>
                  <a:cubicBezTo>
                    <a:pt x="20149" y="8088"/>
                    <a:pt x="20060" y="8371"/>
                    <a:pt x="20016" y="8513"/>
                  </a:cubicBezTo>
                  <a:cubicBezTo>
                    <a:pt x="19991" y="8594"/>
                    <a:pt x="19950" y="8760"/>
                    <a:pt x="19921" y="8838"/>
                  </a:cubicBezTo>
                  <a:cubicBezTo>
                    <a:pt x="19882" y="8944"/>
                    <a:pt x="19776" y="9135"/>
                    <a:pt x="19738" y="9242"/>
                  </a:cubicBezTo>
                  <a:cubicBezTo>
                    <a:pt x="19694" y="9363"/>
                    <a:pt x="19626" y="9620"/>
                    <a:pt x="19602" y="9751"/>
                  </a:cubicBezTo>
                  <a:cubicBezTo>
                    <a:pt x="19577" y="9891"/>
                    <a:pt x="19552" y="10176"/>
                    <a:pt x="19544" y="10319"/>
                  </a:cubicBezTo>
                  <a:cubicBezTo>
                    <a:pt x="19537" y="10425"/>
                    <a:pt x="19525" y="10637"/>
                    <a:pt x="19536" y="10742"/>
                  </a:cubicBezTo>
                  <a:cubicBezTo>
                    <a:pt x="19545" y="10822"/>
                    <a:pt x="19591" y="10971"/>
                    <a:pt x="19609" y="11048"/>
                  </a:cubicBezTo>
                  <a:cubicBezTo>
                    <a:pt x="19626" y="11120"/>
                    <a:pt x="19674" y="11260"/>
                    <a:pt x="19676" y="11334"/>
                  </a:cubicBezTo>
                  <a:cubicBezTo>
                    <a:pt x="19677" y="11396"/>
                    <a:pt x="19647" y="11517"/>
                    <a:pt x="19627" y="11574"/>
                  </a:cubicBezTo>
                  <a:cubicBezTo>
                    <a:pt x="19609" y="11629"/>
                    <a:pt x="19552" y="11722"/>
                    <a:pt x="19528" y="11772"/>
                  </a:cubicBezTo>
                  <a:cubicBezTo>
                    <a:pt x="19494" y="11840"/>
                    <a:pt x="19442" y="11991"/>
                    <a:pt x="19399" y="12046"/>
                  </a:cubicBezTo>
                  <a:cubicBezTo>
                    <a:pt x="19354" y="12104"/>
                    <a:pt x="19235" y="12163"/>
                    <a:pt x="19186" y="12212"/>
                  </a:cubicBezTo>
                  <a:cubicBezTo>
                    <a:pt x="19157" y="12241"/>
                    <a:pt x="19085" y="12300"/>
                    <a:pt x="19081" y="12348"/>
                  </a:cubicBezTo>
                  <a:cubicBezTo>
                    <a:pt x="19077" y="12396"/>
                    <a:pt x="19153" y="12462"/>
                    <a:pt x="19162" y="12510"/>
                  </a:cubicBezTo>
                  <a:cubicBezTo>
                    <a:pt x="19170" y="12564"/>
                    <a:pt x="19146" y="12677"/>
                    <a:pt x="19135" y="12730"/>
                  </a:cubicBezTo>
                  <a:cubicBezTo>
                    <a:pt x="19123" y="12785"/>
                    <a:pt x="19103" y="12906"/>
                    <a:pt x="19069" y="12941"/>
                  </a:cubicBezTo>
                  <a:cubicBezTo>
                    <a:pt x="19024" y="12987"/>
                    <a:pt x="18900" y="12981"/>
                    <a:pt x="18844" y="12986"/>
                  </a:cubicBezTo>
                  <a:cubicBezTo>
                    <a:pt x="18809" y="12989"/>
                    <a:pt x="18737" y="12969"/>
                    <a:pt x="18703" y="12982"/>
                  </a:cubicBezTo>
                  <a:cubicBezTo>
                    <a:pt x="18678" y="12992"/>
                    <a:pt x="18642" y="13043"/>
                    <a:pt x="18619" y="13057"/>
                  </a:cubicBezTo>
                  <a:cubicBezTo>
                    <a:pt x="18602" y="13068"/>
                    <a:pt x="18563" y="13093"/>
                    <a:pt x="18544" y="13086"/>
                  </a:cubicBezTo>
                  <a:cubicBezTo>
                    <a:pt x="18514" y="13075"/>
                    <a:pt x="18487" y="12990"/>
                    <a:pt x="18463" y="12965"/>
                  </a:cubicBezTo>
                  <a:cubicBezTo>
                    <a:pt x="18439" y="12942"/>
                    <a:pt x="18387" y="12896"/>
                    <a:pt x="18358" y="12896"/>
                  </a:cubicBezTo>
                  <a:cubicBezTo>
                    <a:pt x="18335" y="12895"/>
                    <a:pt x="18287" y="12921"/>
                    <a:pt x="18270" y="12943"/>
                  </a:cubicBezTo>
                  <a:cubicBezTo>
                    <a:pt x="18254" y="12965"/>
                    <a:pt x="18251" y="13034"/>
                    <a:pt x="18236" y="13057"/>
                  </a:cubicBezTo>
                  <a:cubicBezTo>
                    <a:pt x="18220" y="13083"/>
                    <a:pt x="18170" y="13108"/>
                    <a:pt x="18153" y="13135"/>
                  </a:cubicBezTo>
                  <a:cubicBezTo>
                    <a:pt x="18136" y="13161"/>
                    <a:pt x="18120" y="13231"/>
                    <a:pt x="18107" y="13261"/>
                  </a:cubicBezTo>
                  <a:cubicBezTo>
                    <a:pt x="18091" y="13294"/>
                    <a:pt x="18050" y="13349"/>
                    <a:pt x="18038" y="13384"/>
                  </a:cubicBezTo>
                  <a:cubicBezTo>
                    <a:pt x="18022" y="13435"/>
                    <a:pt x="18014" y="13546"/>
                    <a:pt x="18011" y="13601"/>
                  </a:cubicBezTo>
                  <a:cubicBezTo>
                    <a:pt x="18009" y="13633"/>
                    <a:pt x="17998" y="13703"/>
                    <a:pt x="18011" y="13731"/>
                  </a:cubicBezTo>
                  <a:cubicBezTo>
                    <a:pt x="18030" y="13769"/>
                    <a:pt x="18100" y="13818"/>
                    <a:pt x="18134" y="13812"/>
                  </a:cubicBezTo>
                  <a:cubicBezTo>
                    <a:pt x="18159" y="13807"/>
                    <a:pt x="18185" y="13716"/>
                    <a:pt x="18212" y="13717"/>
                  </a:cubicBezTo>
                  <a:cubicBezTo>
                    <a:pt x="18230" y="13718"/>
                    <a:pt x="18257" y="13762"/>
                    <a:pt x="18263" y="13785"/>
                  </a:cubicBezTo>
                  <a:cubicBezTo>
                    <a:pt x="18272" y="13824"/>
                    <a:pt x="18263" y="13914"/>
                    <a:pt x="18245" y="13947"/>
                  </a:cubicBezTo>
                  <a:cubicBezTo>
                    <a:pt x="18229" y="13979"/>
                    <a:pt x="18170" y="14000"/>
                    <a:pt x="18146" y="14019"/>
                  </a:cubicBezTo>
                  <a:cubicBezTo>
                    <a:pt x="18111" y="14045"/>
                    <a:pt x="18040" y="14095"/>
                    <a:pt x="18009" y="14128"/>
                  </a:cubicBezTo>
                  <a:cubicBezTo>
                    <a:pt x="17969" y="14171"/>
                    <a:pt x="17901" y="14271"/>
                    <a:pt x="17870" y="14323"/>
                  </a:cubicBezTo>
                  <a:cubicBezTo>
                    <a:pt x="17843" y="14366"/>
                    <a:pt x="17793" y="14455"/>
                    <a:pt x="17780" y="14507"/>
                  </a:cubicBezTo>
                  <a:cubicBezTo>
                    <a:pt x="17766" y="14556"/>
                    <a:pt x="17779" y="14663"/>
                    <a:pt x="17765" y="14712"/>
                  </a:cubicBezTo>
                  <a:cubicBezTo>
                    <a:pt x="17754" y="14747"/>
                    <a:pt x="17715" y="14802"/>
                    <a:pt x="17694" y="14828"/>
                  </a:cubicBezTo>
                  <a:cubicBezTo>
                    <a:pt x="17660" y="14869"/>
                    <a:pt x="17581" y="14934"/>
                    <a:pt x="17542" y="14967"/>
                  </a:cubicBezTo>
                  <a:cubicBezTo>
                    <a:pt x="17504" y="15001"/>
                    <a:pt x="17416" y="15053"/>
                    <a:pt x="17384" y="15096"/>
                  </a:cubicBezTo>
                  <a:cubicBezTo>
                    <a:pt x="17359" y="15130"/>
                    <a:pt x="17341" y="15231"/>
                    <a:pt x="17313" y="15259"/>
                  </a:cubicBezTo>
                  <a:cubicBezTo>
                    <a:pt x="17287" y="15283"/>
                    <a:pt x="17217" y="15275"/>
                    <a:pt x="17188" y="15294"/>
                  </a:cubicBezTo>
                  <a:cubicBezTo>
                    <a:pt x="17169" y="15308"/>
                    <a:pt x="17127" y="15344"/>
                    <a:pt x="17120" y="15372"/>
                  </a:cubicBezTo>
                  <a:cubicBezTo>
                    <a:pt x="17110" y="15409"/>
                    <a:pt x="17133" y="15489"/>
                    <a:pt x="17140" y="15527"/>
                  </a:cubicBezTo>
                  <a:cubicBezTo>
                    <a:pt x="17145" y="15563"/>
                    <a:pt x="17167" y="15630"/>
                    <a:pt x="17169" y="15666"/>
                  </a:cubicBezTo>
                  <a:cubicBezTo>
                    <a:pt x="17172" y="15720"/>
                    <a:pt x="17171" y="15834"/>
                    <a:pt x="17149" y="15881"/>
                  </a:cubicBezTo>
                  <a:cubicBezTo>
                    <a:pt x="17126" y="15930"/>
                    <a:pt x="17040" y="15978"/>
                    <a:pt x="17005" y="16013"/>
                  </a:cubicBezTo>
                  <a:cubicBezTo>
                    <a:pt x="16959" y="16060"/>
                    <a:pt x="16865" y="16151"/>
                    <a:pt x="16827" y="16211"/>
                  </a:cubicBezTo>
                  <a:cubicBezTo>
                    <a:pt x="16802" y="16249"/>
                    <a:pt x="16772" y="16345"/>
                    <a:pt x="16749" y="16385"/>
                  </a:cubicBezTo>
                  <a:cubicBezTo>
                    <a:pt x="16729" y="16419"/>
                    <a:pt x="16690" y="16492"/>
                    <a:pt x="16661" y="16508"/>
                  </a:cubicBezTo>
                  <a:cubicBezTo>
                    <a:pt x="16632" y="16525"/>
                    <a:pt x="16564" y="16497"/>
                    <a:pt x="16534" y="16508"/>
                  </a:cubicBezTo>
                  <a:cubicBezTo>
                    <a:pt x="16507" y="16519"/>
                    <a:pt x="16464" y="16572"/>
                    <a:pt x="16439" y="16589"/>
                  </a:cubicBezTo>
                  <a:cubicBezTo>
                    <a:pt x="16411" y="16608"/>
                    <a:pt x="16349" y="16630"/>
                    <a:pt x="16322" y="16651"/>
                  </a:cubicBezTo>
                  <a:cubicBezTo>
                    <a:pt x="16284" y="16679"/>
                    <a:pt x="16213" y="16746"/>
                    <a:pt x="16182" y="16786"/>
                  </a:cubicBezTo>
                  <a:cubicBezTo>
                    <a:pt x="16144" y="16837"/>
                    <a:pt x="16089" y="16958"/>
                    <a:pt x="16055" y="17013"/>
                  </a:cubicBezTo>
                  <a:cubicBezTo>
                    <a:pt x="16040" y="17038"/>
                    <a:pt x="16015" y="17094"/>
                    <a:pt x="15994" y="17111"/>
                  </a:cubicBezTo>
                  <a:cubicBezTo>
                    <a:pt x="15965" y="17135"/>
                    <a:pt x="15890" y="17128"/>
                    <a:pt x="15860" y="17150"/>
                  </a:cubicBezTo>
                  <a:cubicBezTo>
                    <a:pt x="15812" y="17184"/>
                    <a:pt x="15746" y="17301"/>
                    <a:pt x="15708" y="17353"/>
                  </a:cubicBezTo>
                  <a:cubicBezTo>
                    <a:pt x="15671" y="17406"/>
                    <a:pt x="15597" y="17512"/>
                    <a:pt x="15565" y="17570"/>
                  </a:cubicBezTo>
                  <a:cubicBezTo>
                    <a:pt x="15538" y="17618"/>
                    <a:pt x="15506" y="17735"/>
                    <a:pt x="15475" y="17777"/>
                  </a:cubicBezTo>
                  <a:cubicBezTo>
                    <a:pt x="15458" y="17799"/>
                    <a:pt x="15417" y="17842"/>
                    <a:pt x="15394" y="17840"/>
                  </a:cubicBezTo>
                  <a:cubicBezTo>
                    <a:pt x="15362" y="17834"/>
                    <a:pt x="15330" y="17732"/>
                    <a:pt x="15299" y="17725"/>
                  </a:cubicBezTo>
                  <a:cubicBezTo>
                    <a:pt x="15278" y="17721"/>
                    <a:pt x="15236" y="17750"/>
                    <a:pt x="15222" y="17771"/>
                  </a:cubicBezTo>
                  <a:cubicBezTo>
                    <a:pt x="15203" y="17800"/>
                    <a:pt x="15206" y="17888"/>
                    <a:pt x="15186" y="17917"/>
                  </a:cubicBezTo>
                  <a:cubicBezTo>
                    <a:pt x="15165" y="17947"/>
                    <a:pt x="15104" y="17978"/>
                    <a:pt x="15073" y="17981"/>
                  </a:cubicBezTo>
                  <a:cubicBezTo>
                    <a:pt x="15056" y="17983"/>
                    <a:pt x="15017" y="17973"/>
                    <a:pt x="15005" y="17956"/>
                  </a:cubicBezTo>
                  <a:cubicBezTo>
                    <a:pt x="14986" y="17926"/>
                    <a:pt x="15008" y="17834"/>
                    <a:pt x="14990" y="17804"/>
                  </a:cubicBezTo>
                  <a:cubicBezTo>
                    <a:pt x="14979" y="17783"/>
                    <a:pt x="14939" y="17763"/>
                    <a:pt x="14920" y="17765"/>
                  </a:cubicBezTo>
                  <a:cubicBezTo>
                    <a:pt x="14886" y="17767"/>
                    <a:pt x="14820" y="17815"/>
                    <a:pt x="14800" y="17851"/>
                  </a:cubicBezTo>
                  <a:cubicBezTo>
                    <a:pt x="14775" y="17899"/>
                    <a:pt x="14764" y="18024"/>
                    <a:pt x="14771" y="18082"/>
                  </a:cubicBezTo>
                  <a:cubicBezTo>
                    <a:pt x="14778" y="18132"/>
                    <a:pt x="14816" y="18231"/>
                    <a:pt x="14846" y="18263"/>
                  </a:cubicBezTo>
                  <a:cubicBezTo>
                    <a:pt x="14867" y="18284"/>
                    <a:pt x="14920" y="18290"/>
                    <a:pt x="14944" y="18302"/>
                  </a:cubicBezTo>
                  <a:cubicBezTo>
                    <a:pt x="14971" y="18315"/>
                    <a:pt x="15032" y="18335"/>
                    <a:pt x="15051" y="18363"/>
                  </a:cubicBezTo>
                  <a:cubicBezTo>
                    <a:pt x="15071" y="18390"/>
                    <a:pt x="15087" y="18466"/>
                    <a:pt x="15088" y="18503"/>
                  </a:cubicBezTo>
                  <a:cubicBezTo>
                    <a:pt x="15090" y="18542"/>
                    <a:pt x="15064" y="18615"/>
                    <a:pt x="15062" y="18655"/>
                  </a:cubicBezTo>
                  <a:cubicBezTo>
                    <a:pt x="15058" y="18727"/>
                    <a:pt x="15100" y="18876"/>
                    <a:pt x="15081" y="18943"/>
                  </a:cubicBezTo>
                  <a:cubicBezTo>
                    <a:pt x="15070" y="18980"/>
                    <a:pt x="15014" y="19026"/>
                    <a:pt x="14990" y="19053"/>
                  </a:cubicBezTo>
                  <a:cubicBezTo>
                    <a:pt x="14945" y="19105"/>
                    <a:pt x="14849" y="19199"/>
                    <a:pt x="14806" y="19254"/>
                  </a:cubicBezTo>
                  <a:cubicBezTo>
                    <a:pt x="14772" y="19295"/>
                    <a:pt x="14718" y="19392"/>
                    <a:pt x="14683" y="19432"/>
                  </a:cubicBezTo>
                  <a:cubicBezTo>
                    <a:pt x="14644" y="19477"/>
                    <a:pt x="14557" y="19553"/>
                    <a:pt x="14512" y="19588"/>
                  </a:cubicBezTo>
                  <a:cubicBezTo>
                    <a:pt x="14472" y="19617"/>
                    <a:pt x="14386" y="19665"/>
                    <a:pt x="14344" y="19688"/>
                  </a:cubicBezTo>
                  <a:cubicBezTo>
                    <a:pt x="14320" y="19700"/>
                    <a:pt x="14267" y="19707"/>
                    <a:pt x="14248" y="19729"/>
                  </a:cubicBezTo>
                  <a:cubicBezTo>
                    <a:pt x="14226" y="19757"/>
                    <a:pt x="14213" y="19838"/>
                    <a:pt x="14205" y="19876"/>
                  </a:cubicBezTo>
                  <a:cubicBezTo>
                    <a:pt x="14195" y="19918"/>
                    <a:pt x="14188" y="20007"/>
                    <a:pt x="14176" y="20047"/>
                  </a:cubicBezTo>
                  <a:cubicBezTo>
                    <a:pt x="14161" y="20089"/>
                    <a:pt x="14113" y="20158"/>
                    <a:pt x="14099" y="20200"/>
                  </a:cubicBezTo>
                  <a:cubicBezTo>
                    <a:pt x="14075" y="20274"/>
                    <a:pt x="14066" y="20440"/>
                    <a:pt x="14038" y="20514"/>
                  </a:cubicBezTo>
                  <a:cubicBezTo>
                    <a:pt x="14011" y="20585"/>
                    <a:pt x="13933" y="20713"/>
                    <a:pt x="13887" y="20767"/>
                  </a:cubicBezTo>
                  <a:cubicBezTo>
                    <a:pt x="13845" y="20815"/>
                    <a:pt x="13747" y="20898"/>
                    <a:pt x="13694" y="20921"/>
                  </a:cubicBezTo>
                  <a:cubicBezTo>
                    <a:pt x="13664" y="20934"/>
                    <a:pt x="13598" y="20916"/>
                    <a:pt x="13569" y="20934"/>
                  </a:cubicBezTo>
                  <a:cubicBezTo>
                    <a:pt x="13521" y="20965"/>
                    <a:pt x="13460" y="21091"/>
                    <a:pt x="13425" y="21145"/>
                  </a:cubicBezTo>
                  <a:cubicBezTo>
                    <a:pt x="13405" y="21176"/>
                    <a:pt x="13349" y="21232"/>
                    <a:pt x="13347" y="21274"/>
                  </a:cubicBezTo>
                  <a:cubicBezTo>
                    <a:pt x="13347" y="21305"/>
                    <a:pt x="13397" y="21346"/>
                    <a:pt x="13401" y="21378"/>
                  </a:cubicBezTo>
                  <a:cubicBezTo>
                    <a:pt x="13404" y="21409"/>
                    <a:pt x="13364" y="21469"/>
                    <a:pt x="13369" y="21501"/>
                  </a:cubicBezTo>
                  <a:cubicBezTo>
                    <a:pt x="13372" y="21516"/>
                    <a:pt x="13381" y="21536"/>
                    <a:pt x="13392" y="21555"/>
                  </a:cubicBezTo>
                  <a:cubicBezTo>
                    <a:pt x="13376" y="21574"/>
                    <a:pt x="13357" y="21592"/>
                    <a:pt x="13345" y="21595"/>
                  </a:cubicBezTo>
                  <a:cubicBezTo>
                    <a:pt x="13314" y="21600"/>
                    <a:pt x="13254" y="21555"/>
                    <a:pt x="13230" y="21527"/>
                  </a:cubicBezTo>
                  <a:cubicBezTo>
                    <a:pt x="13203" y="21496"/>
                    <a:pt x="13185" y="21395"/>
                    <a:pt x="13157" y="21368"/>
                  </a:cubicBezTo>
                  <a:cubicBezTo>
                    <a:pt x="13137" y="21349"/>
                    <a:pt x="13084" y="21352"/>
                    <a:pt x="13062" y="21339"/>
                  </a:cubicBezTo>
                  <a:cubicBezTo>
                    <a:pt x="13026" y="21317"/>
                    <a:pt x="12970" y="21230"/>
                    <a:pt x="12932" y="21216"/>
                  </a:cubicBezTo>
                  <a:cubicBezTo>
                    <a:pt x="12902" y="21205"/>
                    <a:pt x="12834" y="21209"/>
                    <a:pt x="12807" y="21232"/>
                  </a:cubicBezTo>
                  <a:cubicBezTo>
                    <a:pt x="12786" y="21251"/>
                    <a:pt x="12776" y="21329"/>
                    <a:pt x="12756" y="21351"/>
                  </a:cubicBezTo>
                  <a:cubicBezTo>
                    <a:pt x="12727" y="21385"/>
                    <a:pt x="12651" y="21439"/>
                    <a:pt x="12612" y="21430"/>
                  </a:cubicBezTo>
                  <a:cubicBezTo>
                    <a:pt x="12568" y="21418"/>
                    <a:pt x="12521" y="21298"/>
                    <a:pt x="12483" y="21268"/>
                  </a:cubicBezTo>
                  <a:cubicBezTo>
                    <a:pt x="12455" y="21246"/>
                    <a:pt x="12384" y="21242"/>
                    <a:pt x="12358" y="21216"/>
                  </a:cubicBezTo>
                  <a:cubicBezTo>
                    <a:pt x="12328" y="21186"/>
                    <a:pt x="12286" y="21099"/>
                    <a:pt x="12275" y="21050"/>
                  </a:cubicBezTo>
                  <a:cubicBezTo>
                    <a:pt x="12258" y="20979"/>
                    <a:pt x="12294" y="20818"/>
                    <a:pt x="12270" y="20749"/>
                  </a:cubicBezTo>
                  <a:cubicBezTo>
                    <a:pt x="12255" y="20706"/>
                    <a:pt x="12188" y="20658"/>
                    <a:pt x="12163" y="20623"/>
                  </a:cubicBezTo>
                  <a:cubicBezTo>
                    <a:pt x="12134" y="20582"/>
                    <a:pt x="12064" y="20501"/>
                    <a:pt x="12058" y="20446"/>
                  </a:cubicBezTo>
                  <a:cubicBezTo>
                    <a:pt x="12051" y="20380"/>
                    <a:pt x="12119" y="20263"/>
                    <a:pt x="12131" y="20200"/>
                  </a:cubicBezTo>
                  <a:cubicBezTo>
                    <a:pt x="12141" y="20146"/>
                    <a:pt x="12164" y="20034"/>
                    <a:pt x="12150" y="19982"/>
                  </a:cubicBezTo>
                  <a:cubicBezTo>
                    <a:pt x="12145" y="19958"/>
                    <a:pt x="12108" y="19930"/>
                    <a:pt x="12097" y="19907"/>
                  </a:cubicBezTo>
                  <a:cubicBezTo>
                    <a:pt x="12076" y="19867"/>
                    <a:pt x="12064" y="19759"/>
                    <a:pt x="12036" y="19726"/>
                  </a:cubicBezTo>
                  <a:cubicBezTo>
                    <a:pt x="12006" y="19692"/>
                    <a:pt x="11917" y="19698"/>
                    <a:pt x="11884" y="19668"/>
                  </a:cubicBezTo>
                  <a:cubicBezTo>
                    <a:pt x="11861" y="19647"/>
                    <a:pt x="11832" y="19579"/>
                    <a:pt x="11819" y="19545"/>
                  </a:cubicBezTo>
                  <a:cubicBezTo>
                    <a:pt x="11803" y="19506"/>
                    <a:pt x="11787" y="19418"/>
                    <a:pt x="11770" y="19380"/>
                  </a:cubicBezTo>
                  <a:cubicBezTo>
                    <a:pt x="11745" y="19325"/>
                    <a:pt x="11666" y="19243"/>
                    <a:pt x="11645" y="19186"/>
                  </a:cubicBezTo>
                  <a:cubicBezTo>
                    <a:pt x="11626" y="19130"/>
                    <a:pt x="11616" y="18956"/>
                    <a:pt x="11614" y="18946"/>
                  </a:cubicBezTo>
                  <a:cubicBezTo>
                    <a:pt x="11611" y="18936"/>
                    <a:pt x="11561" y="18847"/>
                    <a:pt x="11542" y="18813"/>
                  </a:cubicBezTo>
                  <a:cubicBezTo>
                    <a:pt x="11517" y="18768"/>
                    <a:pt x="11477" y="18663"/>
                    <a:pt x="11440" y="18636"/>
                  </a:cubicBezTo>
                  <a:cubicBezTo>
                    <a:pt x="11409" y="18612"/>
                    <a:pt x="11330" y="18639"/>
                    <a:pt x="11299" y="18616"/>
                  </a:cubicBezTo>
                  <a:cubicBezTo>
                    <a:pt x="11267" y="18593"/>
                    <a:pt x="11239" y="18499"/>
                    <a:pt x="11213" y="18467"/>
                  </a:cubicBezTo>
                  <a:cubicBezTo>
                    <a:pt x="11186" y="18432"/>
                    <a:pt x="11129" y="18350"/>
                    <a:pt x="11091" y="18350"/>
                  </a:cubicBezTo>
                  <a:cubicBezTo>
                    <a:pt x="11061" y="18351"/>
                    <a:pt x="11003" y="18438"/>
                    <a:pt x="10993" y="18438"/>
                  </a:cubicBezTo>
                  <a:cubicBezTo>
                    <a:pt x="10984" y="18438"/>
                    <a:pt x="10846" y="18407"/>
                    <a:pt x="10805" y="18373"/>
                  </a:cubicBezTo>
                  <a:cubicBezTo>
                    <a:pt x="10772" y="18345"/>
                    <a:pt x="10736" y="18245"/>
                    <a:pt x="10702" y="18218"/>
                  </a:cubicBezTo>
                  <a:cubicBezTo>
                    <a:pt x="10667" y="18189"/>
                    <a:pt x="10576" y="18194"/>
                    <a:pt x="10542" y="18162"/>
                  </a:cubicBezTo>
                  <a:cubicBezTo>
                    <a:pt x="10513" y="18137"/>
                    <a:pt x="10466" y="18059"/>
                    <a:pt x="10463" y="18013"/>
                  </a:cubicBezTo>
                  <a:cubicBezTo>
                    <a:pt x="10460" y="17966"/>
                    <a:pt x="10526" y="17887"/>
                    <a:pt x="10526" y="17840"/>
                  </a:cubicBezTo>
                  <a:cubicBezTo>
                    <a:pt x="10528" y="17765"/>
                    <a:pt x="10438" y="17582"/>
                    <a:pt x="10434" y="17573"/>
                  </a:cubicBezTo>
                  <a:cubicBezTo>
                    <a:pt x="10429" y="17564"/>
                    <a:pt x="10343" y="17457"/>
                    <a:pt x="10336" y="17405"/>
                  </a:cubicBezTo>
                  <a:cubicBezTo>
                    <a:pt x="10328" y="17347"/>
                    <a:pt x="10395" y="17237"/>
                    <a:pt x="10388" y="17179"/>
                  </a:cubicBezTo>
                  <a:cubicBezTo>
                    <a:pt x="10378" y="17106"/>
                    <a:pt x="10277" y="17011"/>
                    <a:pt x="10258" y="16942"/>
                  </a:cubicBezTo>
                  <a:cubicBezTo>
                    <a:pt x="10244" y="16891"/>
                    <a:pt x="10255" y="16778"/>
                    <a:pt x="10246" y="16725"/>
                  </a:cubicBezTo>
                  <a:cubicBezTo>
                    <a:pt x="10237" y="16679"/>
                    <a:pt x="10216" y="16583"/>
                    <a:pt x="10192" y="16547"/>
                  </a:cubicBezTo>
                  <a:cubicBezTo>
                    <a:pt x="10166" y="16508"/>
                    <a:pt x="10082" y="16482"/>
                    <a:pt x="10053" y="16447"/>
                  </a:cubicBezTo>
                  <a:cubicBezTo>
                    <a:pt x="10033" y="16422"/>
                    <a:pt x="10005" y="16359"/>
                    <a:pt x="9995" y="16327"/>
                  </a:cubicBezTo>
                  <a:cubicBezTo>
                    <a:pt x="9978" y="16276"/>
                    <a:pt x="9979" y="16158"/>
                    <a:pt x="9956" y="16114"/>
                  </a:cubicBezTo>
                  <a:cubicBezTo>
                    <a:pt x="9928" y="16061"/>
                    <a:pt x="9823" y="16025"/>
                    <a:pt x="9794" y="15974"/>
                  </a:cubicBezTo>
                  <a:cubicBezTo>
                    <a:pt x="9775" y="15940"/>
                    <a:pt x="9764" y="15854"/>
                    <a:pt x="9760" y="15812"/>
                  </a:cubicBezTo>
                  <a:cubicBezTo>
                    <a:pt x="9755" y="15753"/>
                    <a:pt x="9767" y="15583"/>
                    <a:pt x="9767" y="15573"/>
                  </a:cubicBezTo>
                  <a:cubicBezTo>
                    <a:pt x="9767" y="15563"/>
                    <a:pt x="9717" y="15417"/>
                    <a:pt x="9685" y="15385"/>
                  </a:cubicBezTo>
                  <a:cubicBezTo>
                    <a:pt x="9651" y="15353"/>
                    <a:pt x="9564" y="15348"/>
                    <a:pt x="9525" y="15330"/>
                  </a:cubicBezTo>
                  <a:cubicBezTo>
                    <a:pt x="9482" y="15308"/>
                    <a:pt x="9397" y="15255"/>
                    <a:pt x="9357" y="15223"/>
                  </a:cubicBezTo>
                  <a:cubicBezTo>
                    <a:pt x="9300" y="15177"/>
                    <a:pt x="9210" y="15028"/>
                    <a:pt x="9145" y="15009"/>
                  </a:cubicBezTo>
                  <a:cubicBezTo>
                    <a:pt x="9103" y="14997"/>
                    <a:pt x="9023" y="15054"/>
                    <a:pt x="8981" y="15055"/>
                  </a:cubicBezTo>
                  <a:cubicBezTo>
                    <a:pt x="8923" y="15056"/>
                    <a:pt x="8807" y="15021"/>
                    <a:pt x="8751" y="14999"/>
                  </a:cubicBezTo>
                  <a:cubicBezTo>
                    <a:pt x="8678" y="14971"/>
                    <a:pt x="8475" y="14850"/>
                    <a:pt x="8468" y="14848"/>
                  </a:cubicBezTo>
                  <a:cubicBezTo>
                    <a:pt x="8461" y="14844"/>
                    <a:pt x="8395" y="14697"/>
                    <a:pt x="8385" y="14640"/>
                  </a:cubicBezTo>
                  <a:cubicBezTo>
                    <a:pt x="8377" y="14596"/>
                    <a:pt x="8395" y="14500"/>
                    <a:pt x="8385" y="14455"/>
                  </a:cubicBezTo>
                  <a:cubicBezTo>
                    <a:pt x="8375" y="14409"/>
                    <a:pt x="8343" y="14297"/>
                    <a:pt x="8307" y="14294"/>
                  </a:cubicBezTo>
                  <a:cubicBezTo>
                    <a:pt x="8275" y="14291"/>
                    <a:pt x="8258" y="14416"/>
                    <a:pt x="8227" y="14424"/>
                  </a:cubicBezTo>
                  <a:cubicBezTo>
                    <a:pt x="8175" y="14434"/>
                    <a:pt x="8097" y="14307"/>
                    <a:pt x="8051" y="14275"/>
                  </a:cubicBezTo>
                  <a:cubicBezTo>
                    <a:pt x="8018" y="14252"/>
                    <a:pt x="7930" y="14242"/>
                    <a:pt x="7916" y="14197"/>
                  </a:cubicBezTo>
                  <a:cubicBezTo>
                    <a:pt x="7901" y="14146"/>
                    <a:pt x="7984" y="14053"/>
                    <a:pt x="7980" y="13998"/>
                  </a:cubicBezTo>
                  <a:cubicBezTo>
                    <a:pt x="7975" y="13940"/>
                    <a:pt x="7914" y="13843"/>
                    <a:pt x="7880" y="13805"/>
                  </a:cubicBezTo>
                  <a:cubicBezTo>
                    <a:pt x="7856" y="13778"/>
                    <a:pt x="7795" y="13745"/>
                    <a:pt x="7765" y="13733"/>
                  </a:cubicBezTo>
                  <a:cubicBezTo>
                    <a:pt x="7726" y="13719"/>
                    <a:pt x="7642" y="13724"/>
                    <a:pt x="7604" y="13704"/>
                  </a:cubicBezTo>
                  <a:cubicBezTo>
                    <a:pt x="7571" y="13687"/>
                    <a:pt x="7505" y="13639"/>
                    <a:pt x="7489" y="13597"/>
                  </a:cubicBezTo>
                  <a:cubicBezTo>
                    <a:pt x="7471" y="13549"/>
                    <a:pt x="7503" y="13437"/>
                    <a:pt x="7496" y="13384"/>
                  </a:cubicBezTo>
                  <a:cubicBezTo>
                    <a:pt x="7491" y="13337"/>
                    <a:pt x="7449" y="13253"/>
                    <a:pt x="7447" y="13206"/>
                  </a:cubicBezTo>
                  <a:cubicBezTo>
                    <a:pt x="7444" y="13133"/>
                    <a:pt x="7513" y="12991"/>
                    <a:pt x="7499" y="12920"/>
                  </a:cubicBezTo>
                  <a:cubicBezTo>
                    <a:pt x="7490" y="12876"/>
                    <a:pt x="7433" y="12807"/>
                    <a:pt x="7401" y="12785"/>
                  </a:cubicBezTo>
                  <a:cubicBezTo>
                    <a:pt x="7358" y="12756"/>
                    <a:pt x="7253" y="12779"/>
                    <a:pt x="7211" y="12749"/>
                  </a:cubicBezTo>
                  <a:cubicBezTo>
                    <a:pt x="7174" y="12725"/>
                    <a:pt x="7126" y="12631"/>
                    <a:pt x="7098" y="12591"/>
                  </a:cubicBezTo>
                  <a:cubicBezTo>
                    <a:pt x="7067" y="12545"/>
                    <a:pt x="7011" y="12444"/>
                    <a:pt x="6976" y="12403"/>
                  </a:cubicBezTo>
                  <a:cubicBezTo>
                    <a:pt x="6953" y="12374"/>
                    <a:pt x="6896" y="12329"/>
                    <a:pt x="6871" y="12303"/>
                  </a:cubicBezTo>
                  <a:cubicBezTo>
                    <a:pt x="6849" y="12278"/>
                    <a:pt x="6812" y="12217"/>
                    <a:pt x="6785" y="12199"/>
                  </a:cubicBezTo>
                  <a:cubicBezTo>
                    <a:pt x="6738" y="12164"/>
                    <a:pt x="6625" y="12158"/>
                    <a:pt x="6575" y="12128"/>
                  </a:cubicBezTo>
                  <a:cubicBezTo>
                    <a:pt x="6556" y="12116"/>
                    <a:pt x="6528" y="12066"/>
                    <a:pt x="6507" y="12063"/>
                  </a:cubicBezTo>
                  <a:cubicBezTo>
                    <a:pt x="6476" y="12060"/>
                    <a:pt x="6426" y="12130"/>
                    <a:pt x="6395" y="12134"/>
                  </a:cubicBezTo>
                  <a:cubicBezTo>
                    <a:pt x="6367" y="12137"/>
                    <a:pt x="6313" y="12108"/>
                    <a:pt x="6288" y="12095"/>
                  </a:cubicBezTo>
                  <a:cubicBezTo>
                    <a:pt x="6250" y="12075"/>
                    <a:pt x="6173" y="12032"/>
                    <a:pt x="6143" y="11995"/>
                  </a:cubicBezTo>
                  <a:cubicBezTo>
                    <a:pt x="6094" y="11935"/>
                    <a:pt x="6046" y="11759"/>
                    <a:pt x="5999" y="11694"/>
                  </a:cubicBezTo>
                  <a:cubicBezTo>
                    <a:pt x="5961" y="11640"/>
                    <a:pt x="5854" y="11578"/>
                    <a:pt x="5819" y="11519"/>
                  </a:cubicBezTo>
                  <a:cubicBezTo>
                    <a:pt x="5771" y="11439"/>
                    <a:pt x="5750" y="11220"/>
                    <a:pt x="5699" y="11144"/>
                  </a:cubicBezTo>
                  <a:cubicBezTo>
                    <a:pt x="5667" y="11096"/>
                    <a:pt x="5574" y="11052"/>
                    <a:pt x="5535" y="11014"/>
                  </a:cubicBezTo>
                  <a:cubicBezTo>
                    <a:pt x="5482" y="10961"/>
                    <a:pt x="5389" y="10831"/>
                    <a:pt x="5335" y="10781"/>
                  </a:cubicBezTo>
                  <a:cubicBezTo>
                    <a:pt x="5264" y="10715"/>
                    <a:pt x="5112" y="10600"/>
                    <a:pt x="5030" y="10560"/>
                  </a:cubicBezTo>
                  <a:cubicBezTo>
                    <a:pt x="4982" y="10538"/>
                    <a:pt x="4881" y="10527"/>
                    <a:pt x="4832" y="10512"/>
                  </a:cubicBezTo>
                  <a:cubicBezTo>
                    <a:pt x="4787" y="10498"/>
                    <a:pt x="4696" y="10471"/>
                    <a:pt x="4654" y="10444"/>
                  </a:cubicBezTo>
                  <a:cubicBezTo>
                    <a:pt x="4605" y="10414"/>
                    <a:pt x="4514" y="10332"/>
                    <a:pt x="4476" y="10283"/>
                  </a:cubicBezTo>
                  <a:cubicBezTo>
                    <a:pt x="4445" y="10242"/>
                    <a:pt x="4410" y="10126"/>
                    <a:pt x="4373" y="10097"/>
                  </a:cubicBezTo>
                  <a:cubicBezTo>
                    <a:pt x="4318" y="10055"/>
                    <a:pt x="4174" y="10104"/>
                    <a:pt x="4121" y="10055"/>
                  </a:cubicBezTo>
                  <a:cubicBezTo>
                    <a:pt x="4081" y="10019"/>
                    <a:pt x="4056" y="9882"/>
                    <a:pt x="4031" y="9826"/>
                  </a:cubicBezTo>
                  <a:cubicBezTo>
                    <a:pt x="3997" y="9746"/>
                    <a:pt x="3926" y="9586"/>
                    <a:pt x="3880" y="9518"/>
                  </a:cubicBezTo>
                  <a:cubicBezTo>
                    <a:pt x="3842" y="9463"/>
                    <a:pt x="3738" y="9390"/>
                    <a:pt x="3704" y="9330"/>
                  </a:cubicBezTo>
                  <a:cubicBezTo>
                    <a:pt x="3683" y="9293"/>
                    <a:pt x="3668" y="9195"/>
                    <a:pt x="3648" y="9156"/>
                  </a:cubicBezTo>
                  <a:cubicBezTo>
                    <a:pt x="3620" y="9105"/>
                    <a:pt x="3550" y="9017"/>
                    <a:pt x="3509" y="8987"/>
                  </a:cubicBezTo>
                  <a:cubicBezTo>
                    <a:pt x="3464" y="8955"/>
                    <a:pt x="3354" y="8956"/>
                    <a:pt x="3313" y="8916"/>
                  </a:cubicBezTo>
                  <a:cubicBezTo>
                    <a:pt x="3261" y="8865"/>
                    <a:pt x="3203" y="8704"/>
                    <a:pt x="3174" y="8628"/>
                  </a:cubicBezTo>
                  <a:cubicBezTo>
                    <a:pt x="3144" y="8544"/>
                    <a:pt x="3103" y="8366"/>
                    <a:pt x="3081" y="8279"/>
                  </a:cubicBezTo>
                  <a:cubicBezTo>
                    <a:pt x="3065" y="8211"/>
                    <a:pt x="3050" y="8067"/>
                    <a:pt x="3022" y="8006"/>
                  </a:cubicBezTo>
                  <a:cubicBezTo>
                    <a:pt x="3002" y="7960"/>
                    <a:pt x="2933" y="7896"/>
                    <a:pt x="2906" y="7857"/>
                  </a:cubicBezTo>
                  <a:cubicBezTo>
                    <a:pt x="2867" y="7803"/>
                    <a:pt x="2802" y="7677"/>
                    <a:pt x="2759" y="7627"/>
                  </a:cubicBezTo>
                  <a:cubicBezTo>
                    <a:pt x="2720" y="7582"/>
                    <a:pt x="2617" y="7533"/>
                    <a:pt x="2585" y="7479"/>
                  </a:cubicBezTo>
                  <a:cubicBezTo>
                    <a:pt x="2540" y="7399"/>
                    <a:pt x="2529" y="7186"/>
                    <a:pt x="2495" y="7096"/>
                  </a:cubicBezTo>
                  <a:cubicBezTo>
                    <a:pt x="2469" y="7027"/>
                    <a:pt x="2402" y="6900"/>
                    <a:pt x="2361" y="6848"/>
                  </a:cubicBezTo>
                  <a:cubicBezTo>
                    <a:pt x="2331" y="6808"/>
                    <a:pt x="2260" y="6737"/>
                    <a:pt x="2219" y="6721"/>
                  </a:cubicBezTo>
                  <a:cubicBezTo>
                    <a:pt x="2179" y="6705"/>
                    <a:pt x="2089" y="6705"/>
                    <a:pt x="2048" y="6724"/>
                  </a:cubicBezTo>
                  <a:cubicBezTo>
                    <a:pt x="2016" y="6739"/>
                    <a:pt x="1971" y="6819"/>
                    <a:pt x="1941" y="6841"/>
                  </a:cubicBezTo>
                  <a:cubicBezTo>
                    <a:pt x="1902" y="6868"/>
                    <a:pt x="1817" y="6906"/>
                    <a:pt x="1772" y="6909"/>
                  </a:cubicBezTo>
                  <a:cubicBezTo>
                    <a:pt x="1705" y="6912"/>
                    <a:pt x="1569" y="6876"/>
                    <a:pt x="1511" y="6831"/>
                  </a:cubicBezTo>
                  <a:cubicBezTo>
                    <a:pt x="1461" y="6792"/>
                    <a:pt x="1403" y="6652"/>
                    <a:pt x="1359" y="6601"/>
                  </a:cubicBezTo>
                  <a:cubicBezTo>
                    <a:pt x="1322" y="6557"/>
                    <a:pt x="1233" y="6496"/>
                    <a:pt x="1194" y="6455"/>
                  </a:cubicBezTo>
                  <a:cubicBezTo>
                    <a:pt x="1149" y="6409"/>
                    <a:pt x="1072" y="6292"/>
                    <a:pt x="1025" y="6248"/>
                  </a:cubicBezTo>
                  <a:cubicBezTo>
                    <a:pt x="991" y="6216"/>
                    <a:pt x="916" y="6158"/>
                    <a:pt x="874" y="6148"/>
                  </a:cubicBezTo>
                  <a:cubicBezTo>
                    <a:pt x="830" y="6137"/>
                    <a:pt x="742" y="6176"/>
                    <a:pt x="698" y="6167"/>
                  </a:cubicBezTo>
                  <a:cubicBezTo>
                    <a:pt x="658" y="6160"/>
                    <a:pt x="582" y="6118"/>
                    <a:pt x="546" y="6092"/>
                  </a:cubicBezTo>
                  <a:cubicBezTo>
                    <a:pt x="462" y="6032"/>
                    <a:pt x="320" y="5857"/>
                    <a:pt x="239" y="5788"/>
                  </a:cubicBezTo>
                  <a:cubicBezTo>
                    <a:pt x="205" y="5760"/>
                    <a:pt x="130" y="5725"/>
                    <a:pt x="99" y="5691"/>
                  </a:cubicBezTo>
                  <a:cubicBezTo>
                    <a:pt x="68" y="5656"/>
                    <a:pt x="1" y="5571"/>
                    <a:pt x="0" y="5516"/>
                  </a:cubicBezTo>
                  <a:cubicBezTo>
                    <a:pt x="-2" y="5455"/>
                    <a:pt x="90" y="5370"/>
                    <a:pt x="102" y="5310"/>
                  </a:cubicBezTo>
                  <a:cubicBezTo>
                    <a:pt x="112" y="5256"/>
                    <a:pt x="98" y="5147"/>
                    <a:pt x="92" y="5092"/>
                  </a:cubicBezTo>
                  <a:cubicBezTo>
                    <a:pt x="88" y="5051"/>
                    <a:pt x="60" y="4972"/>
                    <a:pt x="63" y="4931"/>
                  </a:cubicBezTo>
                  <a:cubicBezTo>
                    <a:pt x="68" y="4876"/>
                    <a:pt x="117" y="4782"/>
                    <a:pt x="141" y="4736"/>
                  </a:cubicBezTo>
                  <a:cubicBezTo>
                    <a:pt x="162" y="4697"/>
                    <a:pt x="220" y="4636"/>
                    <a:pt x="239" y="4594"/>
                  </a:cubicBezTo>
                  <a:cubicBezTo>
                    <a:pt x="272" y="4520"/>
                    <a:pt x="278" y="4333"/>
                    <a:pt x="322" y="4270"/>
                  </a:cubicBezTo>
                  <a:cubicBezTo>
                    <a:pt x="350" y="4230"/>
                    <a:pt x="442" y="4222"/>
                    <a:pt x="473" y="4186"/>
                  </a:cubicBezTo>
                  <a:cubicBezTo>
                    <a:pt x="501" y="4152"/>
                    <a:pt x="526" y="4052"/>
                    <a:pt x="549" y="4012"/>
                  </a:cubicBezTo>
                  <a:cubicBezTo>
                    <a:pt x="568" y="3978"/>
                    <a:pt x="610" y="3916"/>
                    <a:pt x="634" y="3891"/>
                  </a:cubicBezTo>
                  <a:cubicBezTo>
                    <a:pt x="662" y="3863"/>
                    <a:pt x="736" y="3841"/>
                    <a:pt x="754" y="3800"/>
                  </a:cubicBezTo>
                  <a:cubicBezTo>
                    <a:pt x="779" y="3745"/>
                    <a:pt x="756" y="3606"/>
                    <a:pt x="756" y="3542"/>
                  </a:cubicBezTo>
                  <a:cubicBezTo>
                    <a:pt x="756" y="3484"/>
                    <a:pt x="754" y="3358"/>
                    <a:pt x="752" y="3267"/>
                  </a:cubicBezTo>
                  <a:cubicBezTo>
                    <a:pt x="818" y="3247"/>
                    <a:pt x="905" y="3222"/>
                    <a:pt x="950" y="3195"/>
                  </a:cubicBezTo>
                  <a:cubicBezTo>
                    <a:pt x="1059" y="3133"/>
                    <a:pt x="1250" y="2947"/>
                    <a:pt x="1350" y="2865"/>
                  </a:cubicBezTo>
                  <a:cubicBezTo>
                    <a:pt x="1414" y="2814"/>
                    <a:pt x="1542" y="2711"/>
                    <a:pt x="1607" y="2661"/>
                  </a:cubicBezTo>
                  <a:cubicBezTo>
                    <a:pt x="1673" y="2610"/>
                    <a:pt x="1808" y="2512"/>
                    <a:pt x="1874" y="2461"/>
                  </a:cubicBezTo>
                  <a:cubicBezTo>
                    <a:pt x="1908" y="2436"/>
                    <a:pt x="1970" y="2351"/>
                    <a:pt x="2009" y="2355"/>
                  </a:cubicBezTo>
                  <a:cubicBezTo>
                    <a:pt x="2036" y="2358"/>
                    <a:pt x="2067" y="2430"/>
                    <a:pt x="2089" y="2448"/>
                  </a:cubicBezTo>
                  <a:cubicBezTo>
                    <a:pt x="2110" y="2462"/>
                    <a:pt x="2155" y="2494"/>
                    <a:pt x="2177" y="2486"/>
                  </a:cubicBezTo>
                  <a:cubicBezTo>
                    <a:pt x="2211" y="2475"/>
                    <a:pt x="2246" y="2383"/>
                    <a:pt x="2273" y="2355"/>
                  </a:cubicBezTo>
                  <a:cubicBezTo>
                    <a:pt x="2306" y="2319"/>
                    <a:pt x="2389" y="2278"/>
                    <a:pt x="2419" y="2238"/>
                  </a:cubicBezTo>
                  <a:cubicBezTo>
                    <a:pt x="2448" y="2201"/>
                    <a:pt x="2477" y="2094"/>
                    <a:pt x="2504" y="2053"/>
                  </a:cubicBezTo>
                  <a:cubicBezTo>
                    <a:pt x="2532" y="2011"/>
                    <a:pt x="2604" y="1945"/>
                    <a:pt x="2639" y="1913"/>
                  </a:cubicBezTo>
                  <a:cubicBezTo>
                    <a:pt x="2683" y="1875"/>
                    <a:pt x="2779" y="1816"/>
                    <a:pt x="2822" y="1777"/>
                  </a:cubicBezTo>
                  <a:cubicBezTo>
                    <a:pt x="2868" y="1736"/>
                    <a:pt x="2944" y="1623"/>
                    <a:pt x="2995" y="1592"/>
                  </a:cubicBezTo>
                  <a:cubicBezTo>
                    <a:pt x="3028" y="1573"/>
                    <a:pt x="3104" y="1581"/>
                    <a:pt x="3137" y="1563"/>
                  </a:cubicBezTo>
                  <a:cubicBezTo>
                    <a:pt x="3170" y="1545"/>
                    <a:pt x="3220" y="1476"/>
                    <a:pt x="3251" y="1457"/>
                  </a:cubicBezTo>
                  <a:cubicBezTo>
                    <a:pt x="3274" y="1442"/>
                    <a:pt x="3324" y="1425"/>
                    <a:pt x="3350" y="1423"/>
                  </a:cubicBezTo>
                  <a:cubicBezTo>
                    <a:pt x="3381" y="1419"/>
                    <a:pt x="3451" y="1460"/>
                    <a:pt x="3474" y="1432"/>
                  </a:cubicBezTo>
                  <a:cubicBezTo>
                    <a:pt x="3509" y="1392"/>
                    <a:pt x="3464" y="1243"/>
                    <a:pt x="3485" y="1190"/>
                  </a:cubicBezTo>
                  <a:cubicBezTo>
                    <a:pt x="3503" y="1144"/>
                    <a:pt x="3568" y="1069"/>
                    <a:pt x="3606" y="1063"/>
                  </a:cubicBezTo>
                  <a:cubicBezTo>
                    <a:pt x="3631" y="1059"/>
                    <a:pt x="3681" y="1097"/>
                    <a:pt x="3697" y="1121"/>
                  </a:cubicBezTo>
                  <a:cubicBezTo>
                    <a:pt x="3719" y="1154"/>
                    <a:pt x="3711" y="1272"/>
                    <a:pt x="3742" y="1282"/>
                  </a:cubicBezTo>
                  <a:cubicBezTo>
                    <a:pt x="3776" y="1292"/>
                    <a:pt x="3808" y="1170"/>
                    <a:pt x="3841" y="1155"/>
                  </a:cubicBezTo>
                  <a:cubicBezTo>
                    <a:pt x="3869" y="1143"/>
                    <a:pt x="3930" y="1188"/>
                    <a:pt x="3958" y="1175"/>
                  </a:cubicBezTo>
                  <a:cubicBezTo>
                    <a:pt x="3989" y="1161"/>
                    <a:pt x="4018" y="1067"/>
                    <a:pt x="4046" y="1044"/>
                  </a:cubicBezTo>
                  <a:cubicBezTo>
                    <a:pt x="4093" y="1007"/>
                    <a:pt x="4258" y="976"/>
                    <a:pt x="4258" y="976"/>
                  </a:cubicBezTo>
                  <a:lnTo>
                    <a:pt x="6654" y="524"/>
                  </a:lnTo>
                  <a:lnTo>
                    <a:pt x="9335" y="0"/>
                  </a:lnTo>
                  <a:cubicBezTo>
                    <a:pt x="9335" y="0"/>
                    <a:pt x="9433" y="49"/>
                    <a:pt x="9456" y="82"/>
                  </a:cubicBezTo>
                  <a:cubicBezTo>
                    <a:pt x="9481" y="120"/>
                    <a:pt x="9514" y="221"/>
                    <a:pt x="9507" y="272"/>
                  </a:cubicBezTo>
                  <a:cubicBezTo>
                    <a:pt x="9502" y="313"/>
                    <a:pt x="9436" y="363"/>
                    <a:pt x="9426" y="403"/>
                  </a:cubicBezTo>
                  <a:cubicBezTo>
                    <a:pt x="9414" y="457"/>
                    <a:pt x="9417" y="583"/>
                    <a:pt x="9441" y="632"/>
                  </a:cubicBezTo>
                  <a:cubicBezTo>
                    <a:pt x="9462" y="673"/>
                    <a:pt x="9577" y="724"/>
                    <a:pt x="9577" y="724"/>
                  </a:cubicBezTo>
                  <a:lnTo>
                    <a:pt x="9936" y="209"/>
                  </a:lnTo>
                  <a:lnTo>
                    <a:pt x="10801" y="1227"/>
                  </a:lnTo>
                  <a:lnTo>
                    <a:pt x="10810" y="2042"/>
                  </a:lnTo>
                  <a:cubicBezTo>
                    <a:pt x="10810" y="2042"/>
                    <a:pt x="15626" y="818"/>
                    <a:pt x="15626" y="81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8" name="Shape 4697"/>
            <p:cNvSpPr/>
            <p:nvPr/>
          </p:nvSpPr>
          <p:spPr>
            <a:xfrm>
              <a:off x="8261213" y="3727901"/>
              <a:ext cx="1047442" cy="789941"/>
            </a:xfrm>
            <a:custGeom>
              <a:avLst/>
              <a:gdLst/>
              <a:ahLst/>
              <a:cxnLst>
                <a:cxn ang="0">
                  <a:pos x="wd2" y="hd2"/>
                </a:cxn>
                <a:cxn ang="5400000">
                  <a:pos x="wd2" y="hd2"/>
                </a:cxn>
                <a:cxn ang="10800000">
                  <a:pos x="wd2" y="hd2"/>
                </a:cxn>
                <a:cxn ang="16200000">
                  <a:pos x="wd2" y="hd2"/>
                </a:cxn>
              </a:cxnLst>
              <a:rect l="0" t="0" r="r" b="b"/>
              <a:pathLst>
                <a:path w="21598" h="21595" extrusionOk="0">
                  <a:moveTo>
                    <a:pt x="15626" y="818"/>
                  </a:moveTo>
                  <a:lnTo>
                    <a:pt x="21598" y="5951"/>
                  </a:lnTo>
                  <a:cubicBezTo>
                    <a:pt x="21545" y="5998"/>
                    <a:pt x="21496" y="6042"/>
                    <a:pt x="21459" y="6074"/>
                  </a:cubicBezTo>
                  <a:cubicBezTo>
                    <a:pt x="21364" y="6162"/>
                    <a:pt x="21175" y="6341"/>
                    <a:pt x="21086" y="6439"/>
                  </a:cubicBezTo>
                  <a:cubicBezTo>
                    <a:pt x="20998" y="6535"/>
                    <a:pt x="20829" y="6737"/>
                    <a:pt x="20752" y="6848"/>
                  </a:cubicBezTo>
                  <a:cubicBezTo>
                    <a:pt x="20664" y="6974"/>
                    <a:pt x="20498" y="7242"/>
                    <a:pt x="20426" y="7386"/>
                  </a:cubicBezTo>
                  <a:cubicBezTo>
                    <a:pt x="20361" y="7519"/>
                    <a:pt x="20251" y="7805"/>
                    <a:pt x="20199" y="7950"/>
                  </a:cubicBezTo>
                  <a:cubicBezTo>
                    <a:pt x="20149" y="8088"/>
                    <a:pt x="20060" y="8371"/>
                    <a:pt x="20016" y="8513"/>
                  </a:cubicBezTo>
                  <a:cubicBezTo>
                    <a:pt x="19991" y="8594"/>
                    <a:pt x="19950" y="8760"/>
                    <a:pt x="19921" y="8838"/>
                  </a:cubicBezTo>
                  <a:cubicBezTo>
                    <a:pt x="19882" y="8944"/>
                    <a:pt x="19776" y="9135"/>
                    <a:pt x="19738" y="9242"/>
                  </a:cubicBezTo>
                  <a:cubicBezTo>
                    <a:pt x="19694" y="9363"/>
                    <a:pt x="19626" y="9620"/>
                    <a:pt x="19602" y="9751"/>
                  </a:cubicBezTo>
                  <a:cubicBezTo>
                    <a:pt x="19577" y="9891"/>
                    <a:pt x="19552" y="10176"/>
                    <a:pt x="19544" y="10319"/>
                  </a:cubicBezTo>
                  <a:cubicBezTo>
                    <a:pt x="19537" y="10425"/>
                    <a:pt x="19525" y="10637"/>
                    <a:pt x="19536" y="10742"/>
                  </a:cubicBezTo>
                  <a:cubicBezTo>
                    <a:pt x="19545" y="10822"/>
                    <a:pt x="19591" y="10971"/>
                    <a:pt x="19609" y="11048"/>
                  </a:cubicBezTo>
                  <a:cubicBezTo>
                    <a:pt x="19626" y="11120"/>
                    <a:pt x="19674" y="11260"/>
                    <a:pt x="19676" y="11334"/>
                  </a:cubicBezTo>
                  <a:cubicBezTo>
                    <a:pt x="19677" y="11396"/>
                    <a:pt x="19647" y="11517"/>
                    <a:pt x="19627" y="11574"/>
                  </a:cubicBezTo>
                  <a:cubicBezTo>
                    <a:pt x="19609" y="11629"/>
                    <a:pt x="19552" y="11722"/>
                    <a:pt x="19528" y="11772"/>
                  </a:cubicBezTo>
                  <a:cubicBezTo>
                    <a:pt x="19494" y="11840"/>
                    <a:pt x="19442" y="11991"/>
                    <a:pt x="19399" y="12046"/>
                  </a:cubicBezTo>
                  <a:cubicBezTo>
                    <a:pt x="19354" y="12104"/>
                    <a:pt x="19235" y="12163"/>
                    <a:pt x="19186" y="12212"/>
                  </a:cubicBezTo>
                  <a:cubicBezTo>
                    <a:pt x="19157" y="12241"/>
                    <a:pt x="19085" y="12300"/>
                    <a:pt x="19081" y="12348"/>
                  </a:cubicBezTo>
                  <a:cubicBezTo>
                    <a:pt x="19077" y="12396"/>
                    <a:pt x="19153" y="12462"/>
                    <a:pt x="19162" y="12510"/>
                  </a:cubicBezTo>
                  <a:cubicBezTo>
                    <a:pt x="19170" y="12564"/>
                    <a:pt x="19146" y="12677"/>
                    <a:pt x="19135" y="12730"/>
                  </a:cubicBezTo>
                  <a:cubicBezTo>
                    <a:pt x="19123" y="12785"/>
                    <a:pt x="19103" y="12906"/>
                    <a:pt x="19069" y="12941"/>
                  </a:cubicBezTo>
                  <a:cubicBezTo>
                    <a:pt x="19024" y="12987"/>
                    <a:pt x="18900" y="12981"/>
                    <a:pt x="18844" y="12986"/>
                  </a:cubicBezTo>
                  <a:cubicBezTo>
                    <a:pt x="18809" y="12989"/>
                    <a:pt x="18737" y="12969"/>
                    <a:pt x="18703" y="12982"/>
                  </a:cubicBezTo>
                  <a:cubicBezTo>
                    <a:pt x="18678" y="12992"/>
                    <a:pt x="18642" y="13043"/>
                    <a:pt x="18619" y="13057"/>
                  </a:cubicBezTo>
                  <a:cubicBezTo>
                    <a:pt x="18602" y="13068"/>
                    <a:pt x="18563" y="13093"/>
                    <a:pt x="18544" y="13086"/>
                  </a:cubicBezTo>
                  <a:cubicBezTo>
                    <a:pt x="18514" y="13075"/>
                    <a:pt x="18487" y="12990"/>
                    <a:pt x="18463" y="12965"/>
                  </a:cubicBezTo>
                  <a:cubicBezTo>
                    <a:pt x="18439" y="12942"/>
                    <a:pt x="18387" y="12896"/>
                    <a:pt x="18358" y="12896"/>
                  </a:cubicBezTo>
                  <a:cubicBezTo>
                    <a:pt x="18335" y="12895"/>
                    <a:pt x="18287" y="12921"/>
                    <a:pt x="18270" y="12943"/>
                  </a:cubicBezTo>
                  <a:cubicBezTo>
                    <a:pt x="18254" y="12965"/>
                    <a:pt x="18251" y="13034"/>
                    <a:pt x="18236" y="13057"/>
                  </a:cubicBezTo>
                  <a:cubicBezTo>
                    <a:pt x="18220" y="13083"/>
                    <a:pt x="18170" y="13108"/>
                    <a:pt x="18153" y="13135"/>
                  </a:cubicBezTo>
                  <a:cubicBezTo>
                    <a:pt x="18136" y="13161"/>
                    <a:pt x="18120" y="13231"/>
                    <a:pt x="18107" y="13261"/>
                  </a:cubicBezTo>
                  <a:cubicBezTo>
                    <a:pt x="18091" y="13294"/>
                    <a:pt x="18050" y="13349"/>
                    <a:pt x="18038" y="13384"/>
                  </a:cubicBezTo>
                  <a:cubicBezTo>
                    <a:pt x="18022" y="13435"/>
                    <a:pt x="18014" y="13546"/>
                    <a:pt x="18011" y="13601"/>
                  </a:cubicBezTo>
                  <a:cubicBezTo>
                    <a:pt x="18009" y="13633"/>
                    <a:pt x="17998" y="13703"/>
                    <a:pt x="18011" y="13731"/>
                  </a:cubicBezTo>
                  <a:cubicBezTo>
                    <a:pt x="18030" y="13769"/>
                    <a:pt x="18100" y="13818"/>
                    <a:pt x="18134" y="13812"/>
                  </a:cubicBezTo>
                  <a:cubicBezTo>
                    <a:pt x="18159" y="13807"/>
                    <a:pt x="18185" y="13716"/>
                    <a:pt x="18212" y="13717"/>
                  </a:cubicBezTo>
                  <a:cubicBezTo>
                    <a:pt x="18230" y="13718"/>
                    <a:pt x="18257" y="13762"/>
                    <a:pt x="18263" y="13785"/>
                  </a:cubicBezTo>
                  <a:cubicBezTo>
                    <a:pt x="18272" y="13824"/>
                    <a:pt x="18263" y="13914"/>
                    <a:pt x="18245" y="13947"/>
                  </a:cubicBezTo>
                  <a:cubicBezTo>
                    <a:pt x="18229" y="13979"/>
                    <a:pt x="18170" y="14000"/>
                    <a:pt x="18146" y="14019"/>
                  </a:cubicBezTo>
                  <a:cubicBezTo>
                    <a:pt x="18111" y="14045"/>
                    <a:pt x="18040" y="14095"/>
                    <a:pt x="18009" y="14128"/>
                  </a:cubicBezTo>
                  <a:cubicBezTo>
                    <a:pt x="17969" y="14171"/>
                    <a:pt x="17901" y="14271"/>
                    <a:pt x="17870" y="14323"/>
                  </a:cubicBezTo>
                  <a:cubicBezTo>
                    <a:pt x="17843" y="14366"/>
                    <a:pt x="17793" y="14455"/>
                    <a:pt x="17780" y="14507"/>
                  </a:cubicBezTo>
                  <a:cubicBezTo>
                    <a:pt x="17766" y="14556"/>
                    <a:pt x="17779" y="14663"/>
                    <a:pt x="17765" y="14712"/>
                  </a:cubicBezTo>
                  <a:cubicBezTo>
                    <a:pt x="17754" y="14747"/>
                    <a:pt x="17715" y="14802"/>
                    <a:pt x="17694" y="14828"/>
                  </a:cubicBezTo>
                  <a:cubicBezTo>
                    <a:pt x="17660" y="14869"/>
                    <a:pt x="17581" y="14934"/>
                    <a:pt x="17542" y="14967"/>
                  </a:cubicBezTo>
                  <a:cubicBezTo>
                    <a:pt x="17504" y="15001"/>
                    <a:pt x="17416" y="15053"/>
                    <a:pt x="17384" y="15096"/>
                  </a:cubicBezTo>
                  <a:cubicBezTo>
                    <a:pt x="17359" y="15130"/>
                    <a:pt x="17341" y="15231"/>
                    <a:pt x="17313" y="15259"/>
                  </a:cubicBezTo>
                  <a:cubicBezTo>
                    <a:pt x="17287" y="15283"/>
                    <a:pt x="17217" y="15275"/>
                    <a:pt x="17188" y="15294"/>
                  </a:cubicBezTo>
                  <a:cubicBezTo>
                    <a:pt x="17169" y="15308"/>
                    <a:pt x="17127" y="15344"/>
                    <a:pt x="17120" y="15372"/>
                  </a:cubicBezTo>
                  <a:cubicBezTo>
                    <a:pt x="17110" y="15409"/>
                    <a:pt x="17133" y="15489"/>
                    <a:pt x="17140" y="15527"/>
                  </a:cubicBezTo>
                  <a:cubicBezTo>
                    <a:pt x="17145" y="15563"/>
                    <a:pt x="17167" y="15630"/>
                    <a:pt x="17169" y="15666"/>
                  </a:cubicBezTo>
                  <a:cubicBezTo>
                    <a:pt x="17172" y="15720"/>
                    <a:pt x="17171" y="15834"/>
                    <a:pt x="17149" y="15881"/>
                  </a:cubicBezTo>
                  <a:cubicBezTo>
                    <a:pt x="17126" y="15930"/>
                    <a:pt x="17040" y="15978"/>
                    <a:pt x="17005" y="16013"/>
                  </a:cubicBezTo>
                  <a:cubicBezTo>
                    <a:pt x="16959" y="16060"/>
                    <a:pt x="16865" y="16151"/>
                    <a:pt x="16827" y="16211"/>
                  </a:cubicBezTo>
                  <a:cubicBezTo>
                    <a:pt x="16802" y="16249"/>
                    <a:pt x="16772" y="16345"/>
                    <a:pt x="16749" y="16385"/>
                  </a:cubicBezTo>
                  <a:cubicBezTo>
                    <a:pt x="16729" y="16419"/>
                    <a:pt x="16690" y="16492"/>
                    <a:pt x="16661" y="16508"/>
                  </a:cubicBezTo>
                  <a:cubicBezTo>
                    <a:pt x="16632" y="16525"/>
                    <a:pt x="16564" y="16497"/>
                    <a:pt x="16534" y="16508"/>
                  </a:cubicBezTo>
                  <a:cubicBezTo>
                    <a:pt x="16507" y="16519"/>
                    <a:pt x="16464" y="16572"/>
                    <a:pt x="16439" y="16589"/>
                  </a:cubicBezTo>
                  <a:cubicBezTo>
                    <a:pt x="16411" y="16608"/>
                    <a:pt x="16349" y="16630"/>
                    <a:pt x="16322" y="16651"/>
                  </a:cubicBezTo>
                  <a:cubicBezTo>
                    <a:pt x="16284" y="16679"/>
                    <a:pt x="16213" y="16746"/>
                    <a:pt x="16182" y="16786"/>
                  </a:cubicBezTo>
                  <a:cubicBezTo>
                    <a:pt x="16144" y="16837"/>
                    <a:pt x="16089" y="16958"/>
                    <a:pt x="16055" y="17013"/>
                  </a:cubicBezTo>
                  <a:cubicBezTo>
                    <a:pt x="16040" y="17038"/>
                    <a:pt x="16015" y="17094"/>
                    <a:pt x="15994" y="17111"/>
                  </a:cubicBezTo>
                  <a:cubicBezTo>
                    <a:pt x="15965" y="17135"/>
                    <a:pt x="15890" y="17128"/>
                    <a:pt x="15860" y="17150"/>
                  </a:cubicBezTo>
                  <a:cubicBezTo>
                    <a:pt x="15812" y="17184"/>
                    <a:pt x="15746" y="17301"/>
                    <a:pt x="15708" y="17353"/>
                  </a:cubicBezTo>
                  <a:cubicBezTo>
                    <a:pt x="15671" y="17406"/>
                    <a:pt x="15597" y="17512"/>
                    <a:pt x="15565" y="17570"/>
                  </a:cubicBezTo>
                  <a:cubicBezTo>
                    <a:pt x="15538" y="17618"/>
                    <a:pt x="15506" y="17735"/>
                    <a:pt x="15475" y="17777"/>
                  </a:cubicBezTo>
                  <a:cubicBezTo>
                    <a:pt x="15458" y="17799"/>
                    <a:pt x="15417" y="17842"/>
                    <a:pt x="15394" y="17840"/>
                  </a:cubicBezTo>
                  <a:cubicBezTo>
                    <a:pt x="15362" y="17834"/>
                    <a:pt x="15330" y="17732"/>
                    <a:pt x="15299" y="17725"/>
                  </a:cubicBezTo>
                  <a:cubicBezTo>
                    <a:pt x="15278" y="17721"/>
                    <a:pt x="15236" y="17750"/>
                    <a:pt x="15222" y="17771"/>
                  </a:cubicBezTo>
                  <a:cubicBezTo>
                    <a:pt x="15203" y="17800"/>
                    <a:pt x="15206" y="17888"/>
                    <a:pt x="15186" y="17917"/>
                  </a:cubicBezTo>
                  <a:cubicBezTo>
                    <a:pt x="15165" y="17947"/>
                    <a:pt x="15104" y="17978"/>
                    <a:pt x="15073" y="17981"/>
                  </a:cubicBezTo>
                  <a:cubicBezTo>
                    <a:pt x="15056" y="17983"/>
                    <a:pt x="15017" y="17973"/>
                    <a:pt x="15005" y="17956"/>
                  </a:cubicBezTo>
                  <a:cubicBezTo>
                    <a:pt x="14986" y="17926"/>
                    <a:pt x="15008" y="17834"/>
                    <a:pt x="14990" y="17804"/>
                  </a:cubicBezTo>
                  <a:cubicBezTo>
                    <a:pt x="14979" y="17783"/>
                    <a:pt x="14939" y="17763"/>
                    <a:pt x="14920" y="17765"/>
                  </a:cubicBezTo>
                  <a:cubicBezTo>
                    <a:pt x="14886" y="17767"/>
                    <a:pt x="14820" y="17815"/>
                    <a:pt x="14800" y="17851"/>
                  </a:cubicBezTo>
                  <a:cubicBezTo>
                    <a:pt x="14775" y="17899"/>
                    <a:pt x="14764" y="18024"/>
                    <a:pt x="14771" y="18082"/>
                  </a:cubicBezTo>
                  <a:cubicBezTo>
                    <a:pt x="14778" y="18132"/>
                    <a:pt x="14816" y="18231"/>
                    <a:pt x="14846" y="18263"/>
                  </a:cubicBezTo>
                  <a:cubicBezTo>
                    <a:pt x="14867" y="18284"/>
                    <a:pt x="14920" y="18290"/>
                    <a:pt x="14944" y="18302"/>
                  </a:cubicBezTo>
                  <a:cubicBezTo>
                    <a:pt x="14971" y="18315"/>
                    <a:pt x="15032" y="18335"/>
                    <a:pt x="15051" y="18363"/>
                  </a:cubicBezTo>
                  <a:cubicBezTo>
                    <a:pt x="15071" y="18390"/>
                    <a:pt x="15087" y="18466"/>
                    <a:pt x="15088" y="18503"/>
                  </a:cubicBezTo>
                  <a:cubicBezTo>
                    <a:pt x="15090" y="18542"/>
                    <a:pt x="15064" y="18615"/>
                    <a:pt x="15062" y="18655"/>
                  </a:cubicBezTo>
                  <a:cubicBezTo>
                    <a:pt x="15058" y="18727"/>
                    <a:pt x="15100" y="18876"/>
                    <a:pt x="15081" y="18943"/>
                  </a:cubicBezTo>
                  <a:cubicBezTo>
                    <a:pt x="15070" y="18980"/>
                    <a:pt x="15014" y="19026"/>
                    <a:pt x="14990" y="19053"/>
                  </a:cubicBezTo>
                  <a:cubicBezTo>
                    <a:pt x="14945" y="19105"/>
                    <a:pt x="14849" y="19199"/>
                    <a:pt x="14806" y="19254"/>
                  </a:cubicBezTo>
                  <a:cubicBezTo>
                    <a:pt x="14772" y="19295"/>
                    <a:pt x="14718" y="19392"/>
                    <a:pt x="14683" y="19432"/>
                  </a:cubicBezTo>
                  <a:cubicBezTo>
                    <a:pt x="14644" y="19477"/>
                    <a:pt x="14557" y="19553"/>
                    <a:pt x="14512" y="19588"/>
                  </a:cubicBezTo>
                  <a:cubicBezTo>
                    <a:pt x="14472" y="19617"/>
                    <a:pt x="14386" y="19665"/>
                    <a:pt x="14344" y="19688"/>
                  </a:cubicBezTo>
                  <a:cubicBezTo>
                    <a:pt x="14320" y="19700"/>
                    <a:pt x="14267" y="19707"/>
                    <a:pt x="14248" y="19729"/>
                  </a:cubicBezTo>
                  <a:cubicBezTo>
                    <a:pt x="14226" y="19757"/>
                    <a:pt x="14213" y="19838"/>
                    <a:pt x="14205" y="19876"/>
                  </a:cubicBezTo>
                  <a:cubicBezTo>
                    <a:pt x="14195" y="19918"/>
                    <a:pt x="14188" y="20007"/>
                    <a:pt x="14176" y="20047"/>
                  </a:cubicBezTo>
                  <a:cubicBezTo>
                    <a:pt x="14161" y="20089"/>
                    <a:pt x="14113" y="20158"/>
                    <a:pt x="14099" y="20200"/>
                  </a:cubicBezTo>
                  <a:cubicBezTo>
                    <a:pt x="14075" y="20274"/>
                    <a:pt x="14066" y="20440"/>
                    <a:pt x="14038" y="20514"/>
                  </a:cubicBezTo>
                  <a:cubicBezTo>
                    <a:pt x="14011" y="20585"/>
                    <a:pt x="13933" y="20713"/>
                    <a:pt x="13887" y="20767"/>
                  </a:cubicBezTo>
                  <a:cubicBezTo>
                    <a:pt x="13845" y="20815"/>
                    <a:pt x="13747" y="20898"/>
                    <a:pt x="13694" y="20921"/>
                  </a:cubicBezTo>
                  <a:cubicBezTo>
                    <a:pt x="13664" y="20934"/>
                    <a:pt x="13598" y="20916"/>
                    <a:pt x="13569" y="20934"/>
                  </a:cubicBezTo>
                  <a:cubicBezTo>
                    <a:pt x="13521" y="20965"/>
                    <a:pt x="13460" y="21091"/>
                    <a:pt x="13425" y="21145"/>
                  </a:cubicBezTo>
                  <a:cubicBezTo>
                    <a:pt x="13405" y="21176"/>
                    <a:pt x="13349" y="21232"/>
                    <a:pt x="13347" y="21274"/>
                  </a:cubicBezTo>
                  <a:cubicBezTo>
                    <a:pt x="13347" y="21305"/>
                    <a:pt x="13397" y="21346"/>
                    <a:pt x="13401" y="21378"/>
                  </a:cubicBezTo>
                  <a:cubicBezTo>
                    <a:pt x="13404" y="21409"/>
                    <a:pt x="13364" y="21469"/>
                    <a:pt x="13369" y="21501"/>
                  </a:cubicBezTo>
                  <a:cubicBezTo>
                    <a:pt x="13372" y="21516"/>
                    <a:pt x="13381" y="21536"/>
                    <a:pt x="13392" y="21555"/>
                  </a:cubicBezTo>
                  <a:cubicBezTo>
                    <a:pt x="13376" y="21574"/>
                    <a:pt x="13357" y="21592"/>
                    <a:pt x="13345" y="21595"/>
                  </a:cubicBezTo>
                  <a:cubicBezTo>
                    <a:pt x="13314" y="21600"/>
                    <a:pt x="13254" y="21555"/>
                    <a:pt x="13230" y="21527"/>
                  </a:cubicBezTo>
                  <a:cubicBezTo>
                    <a:pt x="13203" y="21496"/>
                    <a:pt x="13185" y="21395"/>
                    <a:pt x="13157" y="21368"/>
                  </a:cubicBezTo>
                  <a:cubicBezTo>
                    <a:pt x="13137" y="21349"/>
                    <a:pt x="13084" y="21352"/>
                    <a:pt x="13062" y="21339"/>
                  </a:cubicBezTo>
                  <a:cubicBezTo>
                    <a:pt x="13026" y="21317"/>
                    <a:pt x="12970" y="21230"/>
                    <a:pt x="12932" y="21216"/>
                  </a:cubicBezTo>
                  <a:cubicBezTo>
                    <a:pt x="12902" y="21205"/>
                    <a:pt x="12834" y="21209"/>
                    <a:pt x="12807" y="21232"/>
                  </a:cubicBezTo>
                  <a:cubicBezTo>
                    <a:pt x="12786" y="21251"/>
                    <a:pt x="12776" y="21329"/>
                    <a:pt x="12756" y="21351"/>
                  </a:cubicBezTo>
                  <a:cubicBezTo>
                    <a:pt x="12727" y="21385"/>
                    <a:pt x="12651" y="21439"/>
                    <a:pt x="12612" y="21430"/>
                  </a:cubicBezTo>
                  <a:cubicBezTo>
                    <a:pt x="12568" y="21418"/>
                    <a:pt x="12521" y="21298"/>
                    <a:pt x="12483" y="21268"/>
                  </a:cubicBezTo>
                  <a:cubicBezTo>
                    <a:pt x="12455" y="21246"/>
                    <a:pt x="12384" y="21242"/>
                    <a:pt x="12358" y="21216"/>
                  </a:cubicBezTo>
                  <a:cubicBezTo>
                    <a:pt x="12328" y="21186"/>
                    <a:pt x="12286" y="21099"/>
                    <a:pt x="12275" y="21050"/>
                  </a:cubicBezTo>
                  <a:cubicBezTo>
                    <a:pt x="12258" y="20979"/>
                    <a:pt x="12294" y="20818"/>
                    <a:pt x="12270" y="20749"/>
                  </a:cubicBezTo>
                  <a:cubicBezTo>
                    <a:pt x="12255" y="20706"/>
                    <a:pt x="12188" y="20658"/>
                    <a:pt x="12163" y="20623"/>
                  </a:cubicBezTo>
                  <a:cubicBezTo>
                    <a:pt x="12134" y="20582"/>
                    <a:pt x="12064" y="20501"/>
                    <a:pt x="12058" y="20446"/>
                  </a:cubicBezTo>
                  <a:cubicBezTo>
                    <a:pt x="12051" y="20380"/>
                    <a:pt x="12119" y="20263"/>
                    <a:pt x="12131" y="20200"/>
                  </a:cubicBezTo>
                  <a:cubicBezTo>
                    <a:pt x="12141" y="20146"/>
                    <a:pt x="12164" y="20034"/>
                    <a:pt x="12150" y="19982"/>
                  </a:cubicBezTo>
                  <a:cubicBezTo>
                    <a:pt x="12145" y="19958"/>
                    <a:pt x="12108" y="19930"/>
                    <a:pt x="12097" y="19907"/>
                  </a:cubicBezTo>
                  <a:cubicBezTo>
                    <a:pt x="12076" y="19867"/>
                    <a:pt x="12064" y="19759"/>
                    <a:pt x="12036" y="19726"/>
                  </a:cubicBezTo>
                  <a:cubicBezTo>
                    <a:pt x="12006" y="19692"/>
                    <a:pt x="11917" y="19698"/>
                    <a:pt x="11884" y="19668"/>
                  </a:cubicBezTo>
                  <a:cubicBezTo>
                    <a:pt x="11861" y="19647"/>
                    <a:pt x="11832" y="19579"/>
                    <a:pt x="11819" y="19545"/>
                  </a:cubicBezTo>
                  <a:cubicBezTo>
                    <a:pt x="11803" y="19506"/>
                    <a:pt x="11787" y="19418"/>
                    <a:pt x="11770" y="19380"/>
                  </a:cubicBezTo>
                  <a:cubicBezTo>
                    <a:pt x="11745" y="19325"/>
                    <a:pt x="11666" y="19243"/>
                    <a:pt x="11645" y="19186"/>
                  </a:cubicBezTo>
                  <a:cubicBezTo>
                    <a:pt x="11626" y="19130"/>
                    <a:pt x="11616" y="18956"/>
                    <a:pt x="11614" y="18946"/>
                  </a:cubicBezTo>
                  <a:cubicBezTo>
                    <a:pt x="11611" y="18936"/>
                    <a:pt x="11561" y="18847"/>
                    <a:pt x="11542" y="18813"/>
                  </a:cubicBezTo>
                  <a:cubicBezTo>
                    <a:pt x="11517" y="18768"/>
                    <a:pt x="11477" y="18663"/>
                    <a:pt x="11440" y="18636"/>
                  </a:cubicBezTo>
                  <a:cubicBezTo>
                    <a:pt x="11409" y="18612"/>
                    <a:pt x="11330" y="18639"/>
                    <a:pt x="11299" y="18616"/>
                  </a:cubicBezTo>
                  <a:cubicBezTo>
                    <a:pt x="11267" y="18593"/>
                    <a:pt x="11239" y="18499"/>
                    <a:pt x="11213" y="18467"/>
                  </a:cubicBezTo>
                  <a:cubicBezTo>
                    <a:pt x="11186" y="18432"/>
                    <a:pt x="11129" y="18350"/>
                    <a:pt x="11091" y="18350"/>
                  </a:cubicBezTo>
                  <a:cubicBezTo>
                    <a:pt x="11061" y="18351"/>
                    <a:pt x="11003" y="18438"/>
                    <a:pt x="10993" y="18438"/>
                  </a:cubicBezTo>
                  <a:cubicBezTo>
                    <a:pt x="10984" y="18438"/>
                    <a:pt x="10846" y="18407"/>
                    <a:pt x="10805" y="18373"/>
                  </a:cubicBezTo>
                  <a:cubicBezTo>
                    <a:pt x="10772" y="18345"/>
                    <a:pt x="10736" y="18245"/>
                    <a:pt x="10702" y="18218"/>
                  </a:cubicBezTo>
                  <a:cubicBezTo>
                    <a:pt x="10667" y="18189"/>
                    <a:pt x="10576" y="18194"/>
                    <a:pt x="10542" y="18162"/>
                  </a:cubicBezTo>
                  <a:cubicBezTo>
                    <a:pt x="10513" y="18137"/>
                    <a:pt x="10466" y="18059"/>
                    <a:pt x="10463" y="18013"/>
                  </a:cubicBezTo>
                  <a:cubicBezTo>
                    <a:pt x="10460" y="17966"/>
                    <a:pt x="10526" y="17887"/>
                    <a:pt x="10526" y="17840"/>
                  </a:cubicBezTo>
                  <a:cubicBezTo>
                    <a:pt x="10528" y="17765"/>
                    <a:pt x="10438" y="17582"/>
                    <a:pt x="10434" y="17573"/>
                  </a:cubicBezTo>
                  <a:cubicBezTo>
                    <a:pt x="10429" y="17564"/>
                    <a:pt x="10343" y="17457"/>
                    <a:pt x="10336" y="17405"/>
                  </a:cubicBezTo>
                  <a:cubicBezTo>
                    <a:pt x="10328" y="17347"/>
                    <a:pt x="10395" y="17237"/>
                    <a:pt x="10388" y="17179"/>
                  </a:cubicBezTo>
                  <a:cubicBezTo>
                    <a:pt x="10378" y="17106"/>
                    <a:pt x="10277" y="17011"/>
                    <a:pt x="10258" y="16942"/>
                  </a:cubicBezTo>
                  <a:cubicBezTo>
                    <a:pt x="10244" y="16891"/>
                    <a:pt x="10255" y="16778"/>
                    <a:pt x="10246" y="16725"/>
                  </a:cubicBezTo>
                  <a:cubicBezTo>
                    <a:pt x="10237" y="16679"/>
                    <a:pt x="10216" y="16583"/>
                    <a:pt x="10192" y="16547"/>
                  </a:cubicBezTo>
                  <a:cubicBezTo>
                    <a:pt x="10166" y="16508"/>
                    <a:pt x="10082" y="16482"/>
                    <a:pt x="10053" y="16447"/>
                  </a:cubicBezTo>
                  <a:cubicBezTo>
                    <a:pt x="10033" y="16422"/>
                    <a:pt x="10005" y="16359"/>
                    <a:pt x="9995" y="16327"/>
                  </a:cubicBezTo>
                  <a:cubicBezTo>
                    <a:pt x="9978" y="16276"/>
                    <a:pt x="9979" y="16158"/>
                    <a:pt x="9956" y="16114"/>
                  </a:cubicBezTo>
                  <a:cubicBezTo>
                    <a:pt x="9928" y="16061"/>
                    <a:pt x="9823" y="16025"/>
                    <a:pt x="9794" y="15974"/>
                  </a:cubicBezTo>
                  <a:cubicBezTo>
                    <a:pt x="9775" y="15940"/>
                    <a:pt x="9764" y="15854"/>
                    <a:pt x="9760" y="15812"/>
                  </a:cubicBezTo>
                  <a:cubicBezTo>
                    <a:pt x="9755" y="15753"/>
                    <a:pt x="9767" y="15583"/>
                    <a:pt x="9767" y="15573"/>
                  </a:cubicBezTo>
                  <a:cubicBezTo>
                    <a:pt x="9767" y="15563"/>
                    <a:pt x="9717" y="15417"/>
                    <a:pt x="9685" y="15385"/>
                  </a:cubicBezTo>
                  <a:cubicBezTo>
                    <a:pt x="9651" y="15353"/>
                    <a:pt x="9564" y="15348"/>
                    <a:pt x="9525" y="15330"/>
                  </a:cubicBezTo>
                  <a:cubicBezTo>
                    <a:pt x="9482" y="15308"/>
                    <a:pt x="9397" y="15255"/>
                    <a:pt x="9357" y="15223"/>
                  </a:cubicBezTo>
                  <a:cubicBezTo>
                    <a:pt x="9300" y="15177"/>
                    <a:pt x="9210" y="15028"/>
                    <a:pt x="9145" y="15009"/>
                  </a:cubicBezTo>
                  <a:cubicBezTo>
                    <a:pt x="9103" y="14997"/>
                    <a:pt x="9023" y="15054"/>
                    <a:pt x="8981" y="15055"/>
                  </a:cubicBezTo>
                  <a:cubicBezTo>
                    <a:pt x="8923" y="15056"/>
                    <a:pt x="8807" y="15021"/>
                    <a:pt x="8751" y="14999"/>
                  </a:cubicBezTo>
                  <a:cubicBezTo>
                    <a:pt x="8678" y="14971"/>
                    <a:pt x="8475" y="14850"/>
                    <a:pt x="8468" y="14848"/>
                  </a:cubicBezTo>
                  <a:cubicBezTo>
                    <a:pt x="8461" y="14844"/>
                    <a:pt x="8395" y="14697"/>
                    <a:pt x="8385" y="14640"/>
                  </a:cubicBezTo>
                  <a:cubicBezTo>
                    <a:pt x="8377" y="14596"/>
                    <a:pt x="8395" y="14500"/>
                    <a:pt x="8385" y="14455"/>
                  </a:cubicBezTo>
                  <a:cubicBezTo>
                    <a:pt x="8375" y="14409"/>
                    <a:pt x="8343" y="14297"/>
                    <a:pt x="8307" y="14294"/>
                  </a:cubicBezTo>
                  <a:cubicBezTo>
                    <a:pt x="8275" y="14291"/>
                    <a:pt x="8258" y="14416"/>
                    <a:pt x="8227" y="14424"/>
                  </a:cubicBezTo>
                  <a:cubicBezTo>
                    <a:pt x="8175" y="14434"/>
                    <a:pt x="8097" y="14307"/>
                    <a:pt x="8051" y="14275"/>
                  </a:cubicBezTo>
                  <a:cubicBezTo>
                    <a:pt x="8018" y="14252"/>
                    <a:pt x="7930" y="14242"/>
                    <a:pt x="7916" y="14197"/>
                  </a:cubicBezTo>
                  <a:cubicBezTo>
                    <a:pt x="7901" y="14146"/>
                    <a:pt x="7984" y="14053"/>
                    <a:pt x="7980" y="13998"/>
                  </a:cubicBezTo>
                  <a:cubicBezTo>
                    <a:pt x="7975" y="13940"/>
                    <a:pt x="7914" y="13843"/>
                    <a:pt x="7880" y="13805"/>
                  </a:cubicBezTo>
                  <a:cubicBezTo>
                    <a:pt x="7856" y="13778"/>
                    <a:pt x="7795" y="13745"/>
                    <a:pt x="7765" y="13733"/>
                  </a:cubicBezTo>
                  <a:cubicBezTo>
                    <a:pt x="7726" y="13719"/>
                    <a:pt x="7642" y="13724"/>
                    <a:pt x="7604" y="13704"/>
                  </a:cubicBezTo>
                  <a:cubicBezTo>
                    <a:pt x="7571" y="13687"/>
                    <a:pt x="7505" y="13639"/>
                    <a:pt x="7489" y="13597"/>
                  </a:cubicBezTo>
                  <a:cubicBezTo>
                    <a:pt x="7471" y="13549"/>
                    <a:pt x="7503" y="13437"/>
                    <a:pt x="7496" y="13384"/>
                  </a:cubicBezTo>
                  <a:cubicBezTo>
                    <a:pt x="7491" y="13337"/>
                    <a:pt x="7449" y="13253"/>
                    <a:pt x="7447" y="13206"/>
                  </a:cubicBezTo>
                  <a:cubicBezTo>
                    <a:pt x="7444" y="13133"/>
                    <a:pt x="7513" y="12991"/>
                    <a:pt x="7499" y="12920"/>
                  </a:cubicBezTo>
                  <a:cubicBezTo>
                    <a:pt x="7490" y="12876"/>
                    <a:pt x="7433" y="12807"/>
                    <a:pt x="7401" y="12785"/>
                  </a:cubicBezTo>
                  <a:cubicBezTo>
                    <a:pt x="7358" y="12756"/>
                    <a:pt x="7253" y="12779"/>
                    <a:pt x="7211" y="12749"/>
                  </a:cubicBezTo>
                  <a:cubicBezTo>
                    <a:pt x="7174" y="12725"/>
                    <a:pt x="7126" y="12631"/>
                    <a:pt x="7098" y="12591"/>
                  </a:cubicBezTo>
                  <a:cubicBezTo>
                    <a:pt x="7067" y="12545"/>
                    <a:pt x="7011" y="12444"/>
                    <a:pt x="6976" y="12403"/>
                  </a:cubicBezTo>
                  <a:cubicBezTo>
                    <a:pt x="6953" y="12374"/>
                    <a:pt x="6896" y="12329"/>
                    <a:pt x="6871" y="12303"/>
                  </a:cubicBezTo>
                  <a:cubicBezTo>
                    <a:pt x="6849" y="12278"/>
                    <a:pt x="6812" y="12217"/>
                    <a:pt x="6785" y="12199"/>
                  </a:cubicBezTo>
                  <a:cubicBezTo>
                    <a:pt x="6738" y="12164"/>
                    <a:pt x="6625" y="12158"/>
                    <a:pt x="6575" y="12128"/>
                  </a:cubicBezTo>
                  <a:cubicBezTo>
                    <a:pt x="6556" y="12116"/>
                    <a:pt x="6528" y="12066"/>
                    <a:pt x="6507" y="12063"/>
                  </a:cubicBezTo>
                  <a:cubicBezTo>
                    <a:pt x="6476" y="12060"/>
                    <a:pt x="6426" y="12130"/>
                    <a:pt x="6395" y="12134"/>
                  </a:cubicBezTo>
                  <a:cubicBezTo>
                    <a:pt x="6367" y="12137"/>
                    <a:pt x="6313" y="12108"/>
                    <a:pt x="6288" y="12095"/>
                  </a:cubicBezTo>
                  <a:cubicBezTo>
                    <a:pt x="6250" y="12075"/>
                    <a:pt x="6173" y="12032"/>
                    <a:pt x="6143" y="11995"/>
                  </a:cubicBezTo>
                  <a:cubicBezTo>
                    <a:pt x="6094" y="11935"/>
                    <a:pt x="6046" y="11759"/>
                    <a:pt x="5999" y="11694"/>
                  </a:cubicBezTo>
                  <a:cubicBezTo>
                    <a:pt x="5961" y="11640"/>
                    <a:pt x="5854" y="11578"/>
                    <a:pt x="5819" y="11519"/>
                  </a:cubicBezTo>
                  <a:cubicBezTo>
                    <a:pt x="5771" y="11439"/>
                    <a:pt x="5750" y="11220"/>
                    <a:pt x="5699" y="11144"/>
                  </a:cubicBezTo>
                  <a:cubicBezTo>
                    <a:pt x="5667" y="11096"/>
                    <a:pt x="5574" y="11052"/>
                    <a:pt x="5535" y="11014"/>
                  </a:cubicBezTo>
                  <a:cubicBezTo>
                    <a:pt x="5482" y="10961"/>
                    <a:pt x="5389" y="10831"/>
                    <a:pt x="5335" y="10781"/>
                  </a:cubicBezTo>
                  <a:cubicBezTo>
                    <a:pt x="5264" y="10715"/>
                    <a:pt x="5112" y="10600"/>
                    <a:pt x="5030" y="10560"/>
                  </a:cubicBezTo>
                  <a:cubicBezTo>
                    <a:pt x="4982" y="10538"/>
                    <a:pt x="4881" y="10527"/>
                    <a:pt x="4832" y="10512"/>
                  </a:cubicBezTo>
                  <a:cubicBezTo>
                    <a:pt x="4787" y="10498"/>
                    <a:pt x="4696" y="10471"/>
                    <a:pt x="4654" y="10444"/>
                  </a:cubicBezTo>
                  <a:cubicBezTo>
                    <a:pt x="4605" y="10414"/>
                    <a:pt x="4514" y="10332"/>
                    <a:pt x="4476" y="10283"/>
                  </a:cubicBezTo>
                  <a:cubicBezTo>
                    <a:pt x="4445" y="10242"/>
                    <a:pt x="4410" y="10126"/>
                    <a:pt x="4373" y="10097"/>
                  </a:cubicBezTo>
                  <a:cubicBezTo>
                    <a:pt x="4318" y="10055"/>
                    <a:pt x="4174" y="10104"/>
                    <a:pt x="4121" y="10055"/>
                  </a:cubicBezTo>
                  <a:cubicBezTo>
                    <a:pt x="4081" y="10019"/>
                    <a:pt x="4056" y="9882"/>
                    <a:pt x="4031" y="9826"/>
                  </a:cubicBezTo>
                  <a:cubicBezTo>
                    <a:pt x="3997" y="9746"/>
                    <a:pt x="3926" y="9586"/>
                    <a:pt x="3880" y="9518"/>
                  </a:cubicBezTo>
                  <a:cubicBezTo>
                    <a:pt x="3842" y="9463"/>
                    <a:pt x="3738" y="9390"/>
                    <a:pt x="3704" y="9330"/>
                  </a:cubicBezTo>
                  <a:cubicBezTo>
                    <a:pt x="3683" y="9293"/>
                    <a:pt x="3668" y="9195"/>
                    <a:pt x="3648" y="9156"/>
                  </a:cubicBezTo>
                  <a:cubicBezTo>
                    <a:pt x="3620" y="9105"/>
                    <a:pt x="3550" y="9017"/>
                    <a:pt x="3509" y="8987"/>
                  </a:cubicBezTo>
                  <a:cubicBezTo>
                    <a:pt x="3464" y="8955"/>
                    <a:pt x="3354" y="8956"/>
                    <a:pt x="3313" y="8916"/>
                  </a:cubicBezTo>
                  <a:cubicBezTo>
                    <a:pt x="3261" y="8865"/>
                    <a:pt x="3203" y="8704"/>
                    <a:pt x="3174" y="8628"/>
                  </a:cubicBezTo>
                  <a:cubicBezTo>
                    <a:pt x="3144" y="8544"/>
                    <a:pt x="3103" y="8366"/>
                    <a:pt x="3081" y="8279"/>
                  </a:cubicBezTo>
                  <a:cubicBezTo>
                    <a:pt x="3065" y="8211"/>
                    <a:pt x="3050" y="8067"/>
                    <a:pt x="3022" y="8006"/>
                  </a:cubicBezTo>
                  <a:cubicBezTo>
                    <a:pt x="3002" y="7960"/>
                    <a:pt x="2933" y="7896"/>
                    <a:pt x="2906" y="7857"/>
                  </a:cubicBezTo>
                  <a:cubicBezTo>
                    <a:pt x="2867" y="7803"/>
                    <a:pt x="2802" y="7677"/>
                    <a:pt x="2759" y="7627"/>
                  </a:cubicBezTo>
                  <a:cubicBezTo>
                    <a:pt x="2720" y="7582"/>
                    <a:pt x="2617" y="7533"/>
                    <a:pt x="2585" y="7479"/>
                  </a:cubicBezTo>
                  <a:cubicBezTo>
                    <a:pt x="2540" y="7399"/>
                    <a:pt x="2529" y="7186"/>
                    <a:pt x="2495" y="7096"/>
                  </a:cubicBezTo>
                  <a:cubicBezTo>
                    <a:pt x="2469" y="7027"/>
                    <a:pt x="2402" y="6900"/>
                    <a:pt x="2361" y="6848"/>
                  </a:cubicBezTo>
                  <a:cubicBezTo>
                    <a:pt x="2331" y="6808"/>
                    <a:pt x="2260" y="6737"/>
                    <a:pt x="2219" y="6721"/>
                  </a:cubicBezTo>
                  <a:cubicBezTo>
                    <a:pt x="2179" y="6705"/>
                    <a:pt x="2089" y="6705"/>
                    <a:pt x="2048" y="6724"/>
                  </a:cubicBezTo>
                  <a:cubicBezTo>
                    <a:pt x="2016" y="6739"/>
                    <a:pt x="1971" y="6819"/>
                    <a:pt x="1941" y="6841"/>
                  </a:cubicBezTo>
                  <a:cubicBezTo>
                    <a:pt x="1902" y="6868"/>
                    <a:pt x="1817" y="6906"/>
                    <a:pt x="1772" y="6909"/>
                  </a:cubicBezTo>
                  <a:cubicBezTo>
                    <a:pt x="1705" y="6912"/>
                    <a:pt x="1569" y="6876"/>
                    <a:pt x="1511" y="6831"/>
                  </a:cubicBezTo>
                  <a:cubicBezTo>
                    <a:pt x="1461" y="6792"/>
                    <a:pt x="1403" y="6652"/>
                    <a:pt x="1359" y="6601"/>
                  </a:cubicBezTo>
                  <a:cubicBezTo>
                    <a:pt x="1322" y="6557"/>
                    <a:pt x="1233" y="6496"/>
                    <a:pt x="1194" y="6455"/>
                  </a:cubicBezTo>
                  <a:cubicBezTo>
                    <a:pt x="1149" y="6409"/>
                    <a:pt x="1072" y="6292"/>
                    <a:pt x="1025" y="6248"/>
                  </a:cubicBezTo>
                  <a:cubicBezTo>
                    <a:pt x="991" y="6216"/>
                    <a:pt x="916" y="6158"/>
                    <a:pt x="874" y="6148"/>
                  </a:cubicBezTo>
                  <a:cubicBezTo>
                    <a:pt x="830" y="6137"/>
                    <a:pt x="742" y="6176"/>
                    <a:pt x="698" y="6167"/>
                  </a:cubicBezTo>
                  <a:cubicBezTo>
                    <a:pt x="658" y="6160"/>
                    <a:pt x="582" y="6118"/>
                    <a:pt x="546" y="6092"/>
                  </a:cubicBezTo>
                  <a:cubicBezTo>
                    <a:pt x="462" y="6032"/>
                    <a:pt x="320" y="5857"/>
                    <a:pt x="239" y="5788"/>
                  </a:cubicBezTo>
                  <a:cubicBezTo>
                    <a:pt x="205" y="5760"/>
                    <a:pt x="130" y="5725"/>
                    <a:pt x="99" y="5691"/>
                  </a:cubicBezTo>
                  <a:cubicBezTo>
                    <a:pt x="68" y="5656"/>
                    <a:pt x="1" y="5571"/>
                    <a:pt x="0" y="5516"/>
                  </a:cubicBezTo>
                  <a:cubicBezTo>
                    <a:pt x="-2" y="5455"/>
                    <a:pt x="90" y="5370"/>
                    <a:pt x="102" y="5310"/>
                  </a:cubicBezTo>
                  <a:cubicBezTo>
                    <a:pt x="112" y="5256"/>
                    <a:pt x="98" y="5147"/>
                    <a:pt x="92" y="5092"/>
                  </a:cubicBezTo>
                  <a:cubicBezTo>
                    <a:pt x="88" y="5051"/>
                    <a:pt x="60" y="4972"/>
                    <a:pt x="63" y="4931"/>
                  </a:cubicBezTo>
                  <a:cubicBezTo>
                    <a:pt x="68" y="4876"/>
                    <a:pt x="117" y="4782"/>
                    <a:pt x="141" y="4736"/>
                  </a:cubicBezTo>
                  <a:cubicBezTo>
                    <a:pt x="162" y="4697"/>
                    <a:pt x="220" y="4637"/>
                    <a:pt x="239" y="4594"/>
                  </a:cubicBezTo>
                  <a:cubicBezTo>
                    <a:pt x="272" y="4520"/>
                    <a:pt x="278" y="4333"/>
                    <a:pt x="322" y="4270"/>
                  </a:cubicBezTo>
                  <a:cubicBezTo>
                    <a:pt x="350" y="4230"/>
                    <a:pt x="442" y="4222"/>
                    <a:pt x="473" y="4186"/>
                  </a:cubicBezTo>
                  <a:cubicBezTo>
                    <a:pt x="501" y="4152"/>
                    <a:pt x="526" y="4052"/>
                    <a:pt x="549" y="4012"/>
                  </a:cubicBezTo>
                  <a:cubicBezTo>
                    <a:pt x="568" y="3979"/>
                    <a:pt x="610" y="3916"/>
                    <a:pt x="634" y="3891"/>
                  </a:cubicBezTo>
                  <a:cubicBezTo>
                    <a:pt x="662" y="3863"/>
                    <a:pt x="736" y="3841"/>
                    <a:pt x="754" y="3800"/>
                  </a:cubicBezTo>
                  <a:cubicBezTo>
                    <a:pt x="779" y="3745"/>
                    <a:pt x="756" y="3606"/>
                    <a:pt x="756" y="3542"/>
                  </a:cubicBezTo>
                  <a:cubicBezTo>
                    <a:pt x="756" y="3484"/>
                    <a:pt x="754" y="3358"/>
                    <a:pt x="752" y="3267"/>
                  </a:cubicBezTo>
                  <a:cubicBezTo>
                    <a:pt x="818" y="3247"/>
                    <a:pt x="905" y="3222"/>
                    <a:pt x="950" y="3195"/>
                  </a:cubicBezTo>
                  <a:cubicBezTo>
                    <a:pt x="1059" y="3133"/>
                    <a:pt x="1250" y="2947"/>
                    <a:pt x="1350" y="2865"/>
                  </a:cubicBezTo>
                  <a:cubicBezTo>
                    <a:pt x="1414" y="2814"/>
                    <a:pt x="1542" y="2711"/>
                    <a:pt x="1607" y="2661"/>
                  </a:cubicBezTo>
                  <a:cubicBezTo>
                    <a:pt x="1673" y="2610"/>
                    <a:pt x="1808" y="2512"/>
                    <a:pt x="1874" y="2461"/>
                  </a:cubicBezTo>
                  <a:cubicBezTo>
                    <a:pt x="1908" y="2437"/>
                    <a:pt x="1970" y="2351"/>
                    <a:pt x="2009" y="2355"/>
                  </a:cubicBezTo>
                  <a:cubicBezTo>
                    <a:pt x="2036" y="2358"/>
                    <a:pt x="2067" y="2430"/>
                    <a:pt x="2089" y="2448"/>
                  </a:cubicBezTo>
                  <a:cubicBezTo>
                    <a:pt x="2110" y="2462"/>
                    <a:pt x="2155" y="2494"/>
                    <a:pt x="2177" y="2486"/>
                  </a:cubicBezTo>
                  <a:cubicBezTo>
                    <a:pt x="2211" y="2475"/>
                    <a:pt x="2246" y="2383"/>
                    <a:pt x="2273" y="2355"/>
                  </a:cubicBezTo>
                  <a:cubicBezTo>
                    <a:pt x="2306" y="2319"/>
                    <a:pt x="2389" y="2278"/>
                    <a:pt x="2419" y="2238"/>
                  </a:cubicBezTo>
                  <a:cubicBezTo>
                    <a:pt x="2448" y="2201"/>
                    <a:pt x="2477" y="2094"/>
                    <a:pt x="2504" y="2053"/>
                  </a:cubicBezTo>
                  <a:cubicBezTo>
                    <a:pt x="2532" y="2011"/>
                    <a:pt x="2604" y="1945"/>
                    <a:pt x="2639" y="1913"/>
                  </a:cubicBezTo>
                  <a:cubicBezTo>
                    <a:pt x="2683" y="1875"/>
                    <a:pt x="2779" y="1816"/>
                    <a:pt x="2822" y="1777"/>
                  </a:cubicBezTo>
                  <a:cubicBezTo>
                    <a:pt x="2868" y="1736"/>
                    <a:pt x="2944" y="1623"/>
                    <a:pt x="2995" y="1592"/>
                  </a:cubicBezTo>
                  <a:cubicBezTo>
                    <a:pt x="3028" y="1573"/>
                    <a:pt x="3104" y="1581"/>
                    <a:pt x="3137" y="1564"/>
                  </a:cubicBezTo>
                  <a:cubicBezTo>
                    <a:pt x="3170" y="1545"/>
                    <a:pt x="3220" y="1476"/>
                    <a:pt x="3251" y="1457"/>
                  </a:cubicBezTo>
                  <a:cubicBezTo>
                    <a:pt x="3274" y="1442"/>
                    <a:pt x="3324" y="1425"/>
                    <a:pt x="3350" y="1423"/>
                  </a:cubicBezTo>
                  <a:cubicBezTo>
                    <a:pt x="3381" y="1419"/>
                    <a:pt x="3451" y="1460"/>
                    <a:pt x="3474" y="1432"/>
                  </a:cubicBezTo>
                  <a:cubicBezTo>
                    <a:pt x="3509" y="1392"/>
                    <a:pt x="3464" y="1243"/>
                    <a:pt x="3485" y="1190"/>
                  </a:cubicBezTo>
                  <a:cubicBezTo>
                    <a:pt x="3503" y="1145"/>
                    <a:pt x="3568" y="1069"/>
                    <a:pt x="3606" y="1063"/>
                  </a:cubicBezTo>
                  <a:cubicBezTo>
                    <a:pt x="3631" y="1059"/>
                    <a:pt x="3681" y="1097"/>
                    <a:pt x="3697" y="1121"/>
                  </a:cubicBezTo>
                  <a:cubicBezTo>
                    <a:pt x="3719" y="1154"/>
                    <a:pt x="3711" y="1272"/>
                    <a:pt x="3742" y="1282"/>
                  </a:cubicBezTo>
                  <a:cubicBezTo>
                    <a:pt x="3776" y="1292"/>
                    <a:pt x="3808" y="1170"/>
                    <a:pt x="3841" y="1155"/>
                  </a:cubicBezTo>
                  <a:cubicBezTo>
                    <a:pt x="3869" y="1143"/>
                    <a:pt x="3930" y="1188"/>
                    <a:pt x="3958" y="1175"/>
                  </a:cubicBezTo>
                  <a:cubicBezTo>
                    <a:pt x="3989" y="1161"/>
                    <a:pt x="4018" y="1067"/>
                    <a:pt x="4046" y="1044"/>
                  </a:cubicBezTo>
                  <a:cubicBezTo>
                    <a:pt x="4093" y="1008"/>
                    <a:pt x="4258" y="976"/>
                    <a:pt x="4258" y="976"/>
                  </a:cubicBezTo>
                  <a:lnTo>
                    <a:pt x="6654" y="524"/>
                  </a:lnTo>
                  <a:lnTo>
                    <a:pt x="9335" y="0"/>
                  </a:lnTo>
                  <a:cubicBezTo>
                    <a:pt x="9335" y="0"/>
                    <a:pt x="9433" y="49"/>
                    <a:pt x="9456" y="82"/>
                  </a:cubicBezTo>
                  <a:cubicBezTo>
                    <a:pt x="9481" y="120"/>
                    <a:pt x="9514" y="221"/>
                    <a:pt x="9507" y="272"/>
                  </a:cubicBezTo>
                  <a:cubicBezTo>
                    <a:pt x="9502" y="313"/>
                    <a:pt x="9436" y="363"/>
                    <a:pt x="9426" y="403"/>
                  </a:cubicBezTo>
                  <a:cubicBezTo>
                    <a:pt x="9414" y="457"/>
                    <a:pt x="9417" y="583"/>
                    <a:pt x="9441" y="632"/>
                  </a:cubicBezTo>
                  <a:cubicBezTo>
                    <a:pt x="9462" y="673"/>
                    <a:pt x="9577" y="724"/>
                    <a:pt x="9577" y="724"/>
                  </a:cubicBezTo>
                  <a:lnTo>
                    <a:pt x="9936" y="209"/>
                  </a:lnTo>
                  <a:lnTo>
                    <a:pt x="10801" y="1227"/>
                  </a:lnTo>
                  <a:lnTo>
                    <a:pt x="10810" y="2042"/>
                  </a:lnTo>
                  <a:cubicBezTo>
                    <a:pt x="10810" y="2042"/>
                    <a:pt x="15626" y="818"/>
                    <a:pt x="15626" y="81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29" name="Shape 4698"/>
            <p:cNvSpPr/>
            <p:nvPr/>
          </p:nvSpPr>
          <p:spPr>
            <a:xfrm>
              <a:off x="9296741" y="6328227"/>
              <a:ext cx="17906" cy="15685"/>
            </a:xfrm>
            <a:custGeom>
              <a:avLst/>
              <a:gdLst/>
              <a:ahLst/>
              <a:cxnLst>
                <a:cxn ang="0">
                  <a:pos x="wd2" y="hd2"/>
                </a:cxn>
                <a:cxn ang="5400000">
                  <a:pos x="wd2" y="hd2"/>
                </a:cxn>
                <a:cxn ang="10800000">
                  <a:pos x="wd2" y="hd2"/>
                </a:cxn>
                <a:cxn ang="16200000">
                  <a:pos x="wd2" y="hd2"/>
                </a:cxn>
              </a:cxnLst>
              <a:rect l="0" t="0" r="r" b="b"/>
              <a:pathLst>
                <a:path w="20684" h="21261" extrusionOk="0">
                  <a:moveTo>
                    <a:pt x="5205" y="21247"/>
                  </a:moveTo>
                  <a:cubicBezTo>
                    <a:pt x="6737" y="21064"/>
                    <a:pt x="8917" y="18017"/>
                    <a:pt x="10319" y="17408"/>
                  </a:cubicBezTo>
                  <a:cubicBezTo>
                    <a:pt x="11799" y="16707"/>
                    <a:pt x="15434" y="17408"/>
                    <a:pt x="16628" y="16128"/>
                  </a:cubicBezTo>
                  <a:cubicBezTo>
                    <a:pt x="17692" y="14910"/>
                    <a:pt x="17614" y="10888"/>
                    <a:pt x="18082" y="9213"/>
                  </a:cubicBezTo>
                  <a:cubicBezTo>
                    <a:pt x="18627" y="7354"/>
                    <a:pt x="21249" y="3760"/>
                    <a:pt x="20574" y="1993"/>
                  </a:cubicBezTo>
                  <a:cubicBezTo>
                    <a:pt x="20003" y="622"/>
                    <a:pt x="16913" y="-201"/>
                    <a:pt x="15641" y="43"/>
                  </a:cubicBezTo>
                  <a:cubicBezTo>
                    <a:pt x="14136" y="347"/>
                    <a:pt x="11825" y="3181"/>
                    <a:pt x="10709" y="4399"/>
                  </a:cubicBezTo>
                  <a:cubicBezTo>
                    <a:pt x="9359" y="5953"/>
                    <a:pt x="7386" y="9883"/>
                    <a:pt x="5932" y="11315"/>
                  </a:cubicBezTo>
                  <a:cubicBezTo>
                    <a:pt x="5153" y="12107"/>
                    <a:pt x="2972" y="12777"/>
                    <a:pt x="2219" y="13691"/>
                  </a:cubicBezTo>
                  <a:cubicBezTo>
                    <a:pt x="1362" y="14788"/>
                    <a:pt x="-351" y="17530"/>
                    <a:pt x="64" y="18840"/>
                  </a:cubicBezTo>
                  <a:cubicBezTo>
                    <a:pt x="532" y="20363"/>
                    <a:pt x="3855" y="21399"/>
                    <a:pt x="5205" y="2124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0" name="Shape 4699"/>
            <p:cNvSpPr/>
            <p:nvPr/>
          </p:nvSpPr>
          <p:spPr>
            <a:xfrm>
              <a:off x="9296741" y="6328227"/>
              <a:ext cx="17906" cy="15685"/>
            </a:xfrm>
            <a:custGeom>
              <a:avLst/>
              <a:gdLst/>
              <a:ahLst/>
              <a:cxnLst>
                <a:cxn ang="0">
                  <a:pos x="wd2" y="hd2"/>
                </a:cxn>
                <a:cxn ang="5400000">
                  <a:pos x="wd2" y="hd2"/>
                </a:cxn>
                <a:cxn ang="10800000">
                  <a:pos x="wd2" y="hd2"/>
                </a:cxn>
                <a:cxn ang="16200000">
                  <a:pos x="wd2" y="hd2"/>
                </a:cxn>
              </a:cxnLst>
              <a:rect l="0" t="0" r="r" b="b"/>
              <a:pathLst>
                <a:path w="20684" h="21261" extrusionOk="0">
                  <a:moveTo>
                    <a:pt x="5205" y="21247"/>
                  </a:moveTo>
                  <a:cubicBezTo>
                    <a:pt x="6737" y="21064"/>
                    <a:pt x="8917" y="18017"/>
                    <a:pt x="10319" y="17408"/>
                  </a:cubicBezTo>
                  <a:cubicBezTo>
                    <a:pt x="11799" y="16707"/>
                    <a:pt x="15434" y="17408"/>
                    <a:pt x="16628" y="16128"/>
                  </a:cubicBezTo>
                  <a:cubicBezTo>
                    <a:pt x="17692" y="14910"/>
                    <a:pt x="17614" y="10888"/>
                    <a:pt x="18082" y="9213"/>
                  </a:cubicBezTo>
                  <a:cubicBezTo>
                    <a:pt x="18627" y="7354"/>
                    <a:pt x="21249" y="3760"/>
                    <a:pt x="20574" y="1993"/>
                  </a:cubicBezTo>
                  <a:cubicBezTo>
                    <a:pt x="20003" y="622"/>
                    <a:pt x="16913" y="-201"/>
                    <a:pt x="15641" y="43"/>
                  </a:cubicBezTo>
                  <a:cubicBezTo>
                    <a:pt x="14136" y="347"/>
                    <a:pt x="11825" y="3181"/>
                    <a:pt x="10709" y="4399"/>
                  </a:cubicBezTo>
                  <a:cubicBezTo>
                    <a:pt x="9359" y="5953"/>
                    <a:pt x="7360" y="9883"/>
                    <a:pt x="5932" y="11315"/>
                  </a:cubicBezTo>
                  <a:cubicBezTo>
                    <a:pt x="5153" y="12107"/>
                    <a:pt x="2972" y="12777"/>
                    <a:pt x="2219" y="13691"/>
                  </a:cubicBezTo>
                  <a:cubicBezTo>
                    <a:pt x="1362" y="14788"/>
                    <a:pt x="-351" y="17530"/>
                    <a:pt x="64" y="18840"/>
                  </a:cubicBezTo>
                  <a:cubicBezTo>
                    <a:pt x="532" y="20363"/>
                    <a:pt x="3855" y="21399"/>
                    <a:pt x="5205" y="2124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1" name="Shape 4700"/>
            <p:cNvSpPr/>
            <p:nvPr/>
          </p:nvSpPr>
          <p:spPr>
            <a:xfrm>
              <a:off x="9342765" y="6121122"/>
              <a:ext cx="86329" cy="180903"/>
            </a:xfrm>
            <a:custGeom>
              <a:avLst/>
              <a:gdLst/>
              <a:ahLst/>
              <a:cxnLst>
                <a:cxn ang="0">
                  <a:pos x="wd2" y="hd2"/>
                </a:cxn>
                <a:cxn ang="5400000">
                  <a:pos x="wd2" y="hd2"/>
                </a:cxn>
                <a:cxn ang="10800000">
                  <a:pos x="wd2" y="hd2"/>
                </a:cxn>
                <a:cxn ang="16200000">
                  <a:pos x="wd2" y="hd2"/>
                </a:cxn>
              </a:cxnLst>
              <a:rect l="0" t="0" r="r" b="b"/>
              <a:pathLst>
                <a:path w="21491" h="21549" extrusionOk="0">
                  <a:moveTo>
                    <a:pt x="1242" y="21448"/>
                  </a:moveTo>
                  <a:cubicBezTo>
                    <a:pt x="1544" y="21373"/>
                    <a:pt x="2131" y="21196"/>
                    <a:pt x="2333" y="21068"/>
                  </a:cubicBezTo>
                  <a:cubicBezTo>
                    <a:pt x="2562" y="20921"/>
                    <a:pt x="2613" y="20532"/>
                    <a:pt x="2831" y="20388"/>
                  </a:cubicBezTo>
                  <a:cubicBezTo>
                    <a:pt x="3127" y="20198"/>
                    <a:pt x="4050" y="19976"/>
                    <a:pt x="4431" y="19823"/>
                  </a:cubicBezTo>
                  <a:cubicBezTo>
                    <a:pt x="4722" y="19705"/>
                    <a:pt x="5320" y="19464"/>
                    <a:pt x="5550" y="19317"/>
                  </a:cubicBezTo>
                  <a:cubicBezTo>
                    <a:pt x="5779" y="19164"/>
                    <a:pt x="6042" y="18803"/>
                    <a:pt x="6227" y="18637"/>
                  </a:cubicBezTo>
                  <a:cubicBezTo>
                    <a:pt x="6445" y="18439"/>
                    <a:pt x="6915" y="18051"/>
                    <a:pt x="7166" y="17861"/>
                  </a:cubicBezTo>
                  <a:cubicBezTo>
                    <a:pt x="7407" y="17687"/>
                    <a:pt x="7888" y="17347"/>
                    <a:pt x="8173" y="17186"/>
                  </a:cubicBezTo>
                  <a:cubicBezTo>
                    <a:pt x="8403" y="17052"/>
                    <a:pt x="9041" y="16852"/>
                    <a:pt x="9203" y="16694"/>
                  </a:cubicBezTo>
                  <a:cubicBezTo>
                    <a:pt x="9348" y="16541"/>
                    <a:pt x="9236" y="16188"/>
                    <a:pt x="9348" y="16030"/>
                  </a:cubicBezTo>
                  <a:cubicBezTo>
                    <a:pt x="9443" y="15901"/>
                    <a:pt x="9790" y="15693"/>
                    <a:pt x="9969" y="15591"/>
                  </a:cubicBezTo>
                  <a:cubicBezTo>
                    <a:pt x="10294" y="15409"/>
                    <a:pt x="11116" y="15122"/>
                    <a:pt x="11446" y="14940"/>
                  </a:cubicBezTo>
                  <a:cubicBezTo>
                    <a:pt x="11776" y="14756"/>
                    <a:pt x="12476" y="14183"/>
                    <a:pt x="12599" y="14127"/>
                  </a:cubicBezTo>
                  <a:cubicBezTo>
                    <a:pt x="12705" y="14068"/>
                    <a:pt x="13701" y="13733"/>
                    <a:pt x="13980" y="13562"/>
                  </a:cubicBezTo>
                  <a:cubicBezTo>
                    <a:pt x="14271" y="13377"/>
                    <a:pt x="14641" y="12927"/>
                    <a:pt x="14831" y="12716"/>
                  </a:cubicBezTo>
                  <a:cubicBezTo>
                    <a:pt x="15004" y="12523"/>
                    <a:pt x="15385" y="12140"/>
                    <a:pt x="15452" y="11937"/>
                  </a:cubicBezTo>
                  <a:cubicBezTo>
                    <a:pt x="15569" y="11616"/>
                    <a:pt x="15368" y="10954"/>
                    <a:pt x="15424" y="10628"/>
                  </a:cubicBezTo>
                  <a:cubicBezTo>
                    <a:pt x="15469" y="10365"/>
                    <a:pt x="15648" y="9849"/>
                    <a:pt x="15799" y="9592"/>
                  </a:cubicBezTo>
                  <a:cubicBezTo>
                    <a:pt x="16011" y="9289"/>
                    <a:pt x="16643" y="8716"/>
                    <a:pt x="16923" y="8425"/>
                  </a:cubicBezTo>
                  <a:cubicBezTo>
                    <a:pt x="17253" y="8095"/>
                    <a:pt x="17924" y="7437"/>
                    <a:pt x="18227" y="7097"/>
                  </a:cubicBezTo>
                  <a:cubicBezTo>
                    <a:pt x="18450" y="6837"/>
                    <a:pt x="18926" y="6302"/>
                    <a:pt x="19083" y="6026"/>
                  </a:cubicBezTo>
                  <a:cubicBezTo>
                    <a:pt x="19245" y="5734"/>
                    <a:pt x="19345" y="5121"/>
                    <a:pt x="19491" y="4830"/>
                  </a:cubicBezTo>
                  <a:cubicBezTo>
                    <a:pt x="19608" y="4586"/>
                    <a:pt x="19894" y="4101"/>
                    <a:pt x="20078" y="3869"/>
                  </a:cubicBezTo>
                  <a:cubicBezTo>
                    <a:pt x="20308" y="3582"/>
                    <a:pt x="21041" y="3068"/>
                    <a:pt x="21175" y="2768"/>
                  </a:cubicBezTo>
                  <a:cubicBezTo>
                    <a:pt x="21292" y="2503"/>
                    <a:pt x="21080" y="1955"/>
                    <a:pt x="21113" y="1684"/>
                  </a:cubicBezTo>
                  <a:cubicBezTo>
                    <a:pt x="21152" y="1376"/>
                    <a:pt x="21600" y="769"/>
                    <a:pt x="21466" y="472"/>
                  </a:cubicBezTo>
                  <a:cubicBezTo>
                    <a:pt x="21404" y="338"/>
                    <a:pt x="21152" y="33"/>
                    <a:pt x="20878" y="3"/>
                  </a:cubicBezTo>
                  <a:cubicBezTo>
                    <a:pt x="20571" y="-29"/>
                    <a:pt x="19955" y="215"/>
                    <a:pt x="19849" y="356"/>
                  </a:cubicBezTo>
                  <a:cubicBezTo>
                    <a:pt x="19715" y="522"/>
                    <a:pt x="20173" y="870"/>
                    <a:pt x="20168" y="1047"/>
                  </a:cubicBezTo>
                  <a:cubicBezTo>
                    <a:pt x="20168" y="1272"/>
                    <a:pt x="19877" y="1700"/>
                    <a:pt x="19726" y="1909"/>
                  </a:cubicBezTo>
                  <a:cubicBezTo>
                    <a:pt x="19558" y="2145"/>
                    <a:pt x="19010" y="2581"/>
                    <a:pt x="18903" y="2827"/>
                  </a:cubicBezTo>
                  <a:cubicBezTo>
                    <a:pt x="18825" y="2993"/>
                    <a:pt x="18993" y="3355"/>
                    <a:pt x="18870" y="3515"/>
                  </a:cubicBezTo>
                  <a:cubicBezTo>
                    <a:pt x="18752" y="3668"/>
                    <a:pt x="18204" y="3879"/>
                    <a:pt x="18048" y="4024"/>
                  </a:cubicBezTo>
                  <a:cubicBezTo>
                    <a:pt x="17824" y="4222"/>
                    <a:pt x="17555" y="4650"/>
                    <a:pt x="17455" y="4870"/>
                  </a:cubicBezTo>
                  <a:cubicBezTo>
                    <a:pt x="17354" y="5119"/>
                    <a:pt x="17415" y="5633"/>
                    <a:pt x="17281" y="5874"/>
                  </a:cubicBezTo>
                  <a:cubicBezTo>
                    <a:pt x="17141" y="6117"/>
                    <a:pt x="16638" y="6564"/>
                    <a:pt x="16397" y="6792"/>
                  </a:cubicBezTo>
                  <a:cubicBezTo>
                    <a:pt x="16196" y="6976"/>
                    <a:pt x="15838" y="7381"/>
                    <a:pt x="15513" y="7523"/>
                  </a:cubicBezTo>
                  <a:cubicBezTo>
                    <a:pt x="15250" y="7635"/>
                    <a:pt x="14579" y="7742"/>
                    <a:pt x="14249" y="7790"/>
                  </a:cubicBezTo>
                  <a:cubicBezTo>
                    <a:pt x="13964" y="7833"/>
                    <a:pt x="13242" y="7782"/>
                    <a:pt x="13097" y="7905"/>
                  </a:cubicBezTo>
                  <a:cubicBezTo>
                    <a:pt x="12945" y="8020"/>
                    <a:pt x="13259" y="8312"/>
                    <a:pt x="13421" y="8425"/>
                  </a:cubicBezTo>
                  <a:cubicBezTo>
                    <a:pt x="13561" y="8529"/>
                    <a:pt x="14059" y="8639"/>
                    <a:pt x="14221" y="8735"/>
                  </a:cubicBezTo>
                  <a:cubicBezTo>
                    <a:pt x="14411" y="8856"/>
                    <a:pt x="14730" y="9131"/>
                    <a:pt x="14769" y="9284"/>
                  </a:cubicBezTo>
                  <a:cubicBezTo>
                    <a:pt x="14836" y="9522"/>
                    <a:pt x="14641" y="10020"/>
                    <a:pt x="14389" y="10232"/>
                  </a:cubicBezTo>
                  <a:cubicBezTo>
                    <a:pt x="14249" y="10357"/>
                    <a:pt x="13740" y="10534"/>
                    <a:pt x="13505" y="10628"/>
                  </a:cubicBezTo>
                  <a:cubicBezTo>
                    <a:pt x="13292" y="10713"/>
                    <a:pt x="12733" y="10815"/>
                    <a:pt x="12599" y="10936"/>
                  </a:cubicBezTo>
                  <a:cubicBezTo>
                    <a:pt x="12408" y="11088"/>
                    <a:pt x="12537" y="11455"/>
                    <a:pt x="12476" y="11626"/>
                  </a:cubicBezTo>
                  <a:cubicBezTo>
                    <a:pt x="12408" y="11830"/>
                    <a:pt x="12336" y="12271"/>
                    <a:pt x="12062" y="12435"/>
                  </a:cubicBezTo>
                  <a:cubicBezTo>
                    <a:pt x="11821" y="12579"/>
                    <a:pt x="11066" y="12751"/>
                    <a:pt x="10674" y="12769"/>
                  </a:cubicBezTo>
                  <a:cubicBezTo>
                    <a:pt x="10434" y="12783"/>
                    <a:pt x="9902" y="12571"/>
                    <a:pt x="9740" y="12657"/>
                  </a:cubicBezTo>
                  <a:cubicBezTo>
                    <a:pt x="9382" y="12834"/>
                    <a:pt x="9958" y="13420"/>
                    <a:pt x="10322" y="13588"/>
                  </a:cubicBezTo>
                  <a:cubicBezTo>
                    <a:pt x="10445" y="13647"/>
                    <a:pt x="10892" y="13602"/>
                    <a:pt x="10971" y="13674"/>
                  </a:cubicBezTo>
                  <a:cubicBezTo>
                    <a:pt x="11110" y="13800"/>
                    <a:pt x="10769" y="14100"/>
                    <a:pt x="10590" y="14209"/>
                  </a:cubicBezTo>
                  <a:cubicBezTo>
                    <a:pt x="10445" y="14292"/>
                    <a:pt x="10048" y="14434"/>
                    <a:pt x="9824" y="14437"/>
                  </a:cubicBezTo>
                  <a:cubicBezTo>
                    <a:pt x="9443" y="14437"/>
                    <a:pt x="8901" y="14062"/>
                    <a:pt x="8520" y="14068"/>
                  </a:cubicBezTo>
                  <a:cubicBezTo>
                    <a:pt x="8336" y="14070"/>
                    <a:pt x="7955" y="14183"/>
                    <a:pt x="7877" y="14263"/>
                  </a:cubicBezTo>
                  <a:cubicBezTo>
                    <a:pt x="7776" y="14375"/>
                    <a:pt x="7888" y="14640"/>
                    <a:pt x="8050" y="14731"/>
                  </a:cubicBezTo>
                  <a:cubicBezTo>
                    <a:pt x="8196" y="14809"/>
                    <a:pt x="8755" y="14785"/>
                    <a:pt x="8878" y="14871"/>
                  </a:cubicBezTo>
                  <a:cubicBezTo>
                    <a:pt x="9046" y="14986"/>
                    <a:pt x="8945" y="15302"/>
                    <a:pt x="8878" y="15436"/>
                  </a:cubicBezTo>
                  <a:cubicBezTo>
                    <a:pt x="8772" y="15631"/>
                    <a:pt x="8280" y="15974"/>
                    <a:pt x="8050" y="16140"/>
                  </a:cubicBezTo>
                  <a:cubicBezTo>
                    <a:pt x="7888" y="16263"/>
                    <a:pt x="7513" y="16485"/>
                    <a:pt x="7312" y="16592"/>
                  </a:cubicBezTo>
                  <a:cubicBezTo>
                    <a:pt x="7027" y="16750"/>
                    <a:pt x="6327" y="17012"/>
                    <a:pt x="6048" y="17173"/>
                  </a:cubicBezTo>
                  <a:cubicBezTo>
                    <a:pt x="5841" y="17291"/>
                    <a:pt x="5427" y="17540"/>
                    <a:pt x="5315" y="17679"/>
                  </a:cubicBezTo>
                  <a:cubicBezTo>
                    <a:pt x="5147" y="17872"/>
                    <a:pt x="5220" y="18313"/>
                    <a:pt x="5018" y="18501"/>
                  </a:cubicBezTo>
                  <a:cubicBezTo>
                    <a:pt x="4828" y="18669"/>
                    <a:pt x="4179" y="18910"/>
                    <a:pt x="3860" y="19033"/>
                  </a:cubicBezTo>
                  <a:cubicBezTo>
                    <a:pt x="3620" y="19130"/>
                    <a:pt x="3071" y="19280"/>
                    <a:pt x="2831" y="19371"/>
                  </a:cubicBezTo>
                  <a:cubicBezTo>
                    <a:pt x="2551" y="19483"/>
                    <a:pt x="1980" y="19700"/>
                    <a:pt x="1801" y="19850"/>
                  </a:cubicBezTo>
                  <a:cubicBezTo>
                    <a:pt x="1628" y="19994"/>
                    <a:pt x="1662" y="20358"/>
                    <a:pt x="1471" y="20503"/>
                  </a:cubicBezTo>
                  <a:cubicBezTo>
                    <a:pt x="1343" y="20610"/>
                    <a:pt x="867" y="20747"/>
                    <a:pt x="683" y="20840"/>
                  </a:cubicBezTo>
                  <a:cubicBezTo>
                    <a:pt x="498" y="20929"/>
                    <a:pt x="11" y="21095"/>
                    <a:pt x="0" y="21223"/>
                  </a:cubicBezTo>
                  <a:cubicBezTo>
                    <a:pt x="0" y="21322"/>
                    <a:pt x="336" y="21515"/>
                    <a:pt x="537" y="21544"/>
                  </a:cubicBezTo>
                  <a:cubicBezTo>
                    <a:pt x="705" y="21571"/>
                    <a:pt x="1080" y="21485"/>
                    <a:pt x="1242" y="2144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2" name="Shape 4701"/>
            <p:cNvSpPr/>
            <p:nvPr/>
          </p:nvSpPr>
          <p:spPr>
            <a:xfrm>
              <a:off x="9342765" y="6121122"/>
              <a:ext cx="86329" cy="180903"/>
            </a:xfrm>
            <a:custGeom>
              <a:avLst/>
              <a:gdLst/>
              <a:ahLst/>
              <a:cxnLst>
                <a:cxn ang="0">
                  <a:pos x="wd2" y="hd2"/>
                </a:cxn>
                <a:cxn ang="5400000">
                  <a:pos x="wd2" y="hd2"/>
                </a:cxn>
                <a:cxn ang="10800000">
                  <a:pos x="wd2" y="hd2"/>
                </a:cxn>
                <a:cxn ang="16200000">
                  <a:pos x="wd2" y="hd2"/>
                </a:cxn>
              </a:cxnLst>
              <a:rect l="0" t="0" r="r" b="b"/>
              <a:pathLst>
                <a:path w="21491" h="21549" extrusionOk="0">
                  <a:moveTo>
                    <a:pt x="1242" y="21448"/>
                  </a:moveTo>
                  <a:cubicBezTo>
                    <a:pt x="1544" y="21373"/>
                    <a:pt x="2131" y="21196"/>
                    <a:pt x="2333" y="21068"/>
                  </a:cubicBezTo>
                  <a:cubicBezTo>
                    <a:pt x="2562" y="20921"/>
                    <a:pt x="2613" y="20532"/>
                    <a:pt x="2831" y="20388"/>
                  </a:cubicBezTo>
                  <a:cubicBezTo>
                    <a:pt x="3127" y="20198"/>
                    <a:pt x="4050" y="19976"/>
                    <a:pt x="4425" y="19823"/>
                  </a:cubicBezTo>
                  <a:cubicBezTo>
                    <a:pt x="4722" y="19705"/>
                    <a:pt x="5320" y="19464"/>
                    <a:pt x="5550" y="19317"/>
                  </a:cubicBezTo>
                  <a:cubicBezTo>
                    <a:pt x="5779" y="19164"/>
                    <a:pt x="6042" y="18803"/>
                    <a:pt x="6227" y="18637"/>
                  </a:cubicBezTo>
                  <a:cubicBezTo>
                    <a:pt x="6445" y="18439"/>
                    <a:pt x="6915" y="18051"/>
                    <a:pt x="7166" y="17861"/>
                  </a:cubicBezTo>
                  <a:cubicBezTo>
                    <a:pt x="7407" y="17687"/>
                    <a:pt x="7888" y="17347"/>
                    <a:pt x="8173" y="17186"/>
                  </a:cubicBezTo>
                  <a:cubicBezTo>
                    <a:pt x="8403" y="17052"/>
                    <a:pt x="9041" y="16852"/>
                    <a:pt x="9203" y="16694"/>
                  </a:cubicBezTo>
                  <a:cubicBezTo>
                    <a:pt x="9348" y="16541"/>
                    <a:pt x="9236" y="16188"/>
                    <a:pt x="9348" y="16030"/>
                  </a:cubicBezTo>
                  <a:cubicBezTo>
                    <a:pt x="9443" y="15904"/>
                    <a:pt x="9790" y="15693"/>
                    <a:pt x="9969" y="15591"/>
                  </a:cubicBezTo>
                  <a:cubicBezTo>
                    <a:pt x="10294" y="15409"/>
                    <a:pt x="11116" y="15122"/>
                    <a:pt x="11446" y="14940"/>
                  </a:cubicBezTo>
                  <a:cubicBezTo>
                    <a:pt x="11776" y="14756"/>
                    <a:pt x="12476" y="14183"/>
                    <a:pt x="12599" y="14127"/>
                  </a:cubicBezTo>
                  <a:cubicBezTo>
                    <a:pt x="12705" y="14068"/>
                    <a:pt x="13701" y="13733"/>
                    <a:pt x="13980" y="13562"/>
                  </a:cubicBezTo>
                  <a:cubicBezTo>
                    <a:pt x="14271" y="13377"/>
                    <a:pt x="14641" y="12927"/>
                    <a:pt x="14831" y="12716"/>
                  </a:cubicBezTo>
                  <a:cubicBezTo>
                    <a:pt x="15004" y="12523"/>
                    <a:pt x="15385" y="12140"/>
                    <a:pt x="15452" y="11937"/>
                  </a:cubicBezTo>
                  <a:cubicBezTo>
                    <a:pt x="15569" y="11616"/>
                    <a:pt x="15368" y="10954"/>
                    <a:pt x="15424" y="10628"/>
                  </a:cubicBezTo>
                  <a:cubicBezTo>
                    <a:pt x="15469" y="10365"/>
                    <a:pt x="15648" y="9849"/>
                    <a:pt x="15799" y="9592"/>
                  </a:cubicBezTo>
                  <a:cubicBezTo>
                    <a:pt x="16011" y="9289"/>
                    <a:pt x="16649" y="8716"/>
                    <a:pt x="16923" y="8425"/>
                  </a:cubicBezTo>
                  <a:cubicBezTo>
                    <a:pt x="17253" y="8095"/>
                    <a:pt x="17924" y="7437"/>
                    <a:pt x="18227" y="7097"/>
                  </a:cubicBezTo>
                  <a:cubicBezTo>
                    <a:pt x="18450" y="6837"/>
                    <a:pt x="18926" y="6302"/>
                    <a:pt x="19083" y="6026"/>
                  </a:cubicBezTo>
                  <a:cubicBezTo>
                    <a:pt x="19245" y="5734"/>
                    <a:pt x="19345" y="5121"/>
                    <a:pt x="19491" y="4830"/>
                  </a:cubicBezTo>
                  <a:cubicBezTo>
                    <a:pt x="19608" y="4586"/>
                    <a:pt x="19894" y="4101"/>
                    <a:pt x="20078" y="3869"/>
                  </a:cubicBezTo>
                  <a:cubicBezTo>
                    <a:pt x="20308" y="3582"/>
                    <a:pt x="21041" y="3068"/>
                    <a:pt x="21175" y="2768"/>
                  </a:cubicBezTo>
                  <a:cubicBezTo>
                    <a:pt x="21292" y="2503"/>
                    <a:pt x="21080" y="1955"/>
                    <a:pt x="21113" y="1684"/>
                  </a:cubicBezTo>
                  <a:cubicBezTo>
                    <a:pt x="21152" y="1376"/>
                    <a:pt x="21600" y="769"/>
                    <a:pt x="21466" y="472"/>
                  </a:cubicBezTo>
                  <a:cubicBezTo>
                    <a:pt x="21404" y="338"/>
                    <a:pt x="21152" y="33"/>
                    <a:pt x="20878" y="3"/>
                  </a:cubicBezTo>
                  <a:cubicBezTo>
                    <a:pt x="20571" y="-29"/>
                    <a:pt x="19955" y="215"/>
                    <a:pt x="19849" y="356"/>
                  </a:cubicBezTo>
                  <a:cubicBezTo>
                    <a:pt x="19715" y="522"/>
                    <a:pt x="20173" y="870"/>
                    <a:pt x="20168" y="1047"/>
                  </a:cubicBezTo>
                  <a:cubicBezTo>
                    <a:pt x="20168" y="1272"/>
                    <a:pt x="19877" y="1700"/>
                    <a:pt x="19726" y="1909"/>
                  </a:cubicBezTo>
                  <a:cubicBezTo>
                    <a:pt x="19564" y="2145"/>
                    <a:pt x="19010" y="2581"/>
                    <a:pt x="18903" y="2827"/>
                  </a:cubicBezTo>
                  <a:cubicBezTo>
                    <a:pt x="18825" y="2993"/>
                    <a:pt x="18993" y="3355"/>
                    <a:pt x="18870" y="3515"/>
                  </a:cubicBezTo>
                  <a:cubicBezTo>
                    <a:pt x="18752" y="3668"/>
                    <a:pt x="18204" y="3879"/>
                    <a:pt x="18048" y="4024"/>
                  </a:cubicBezTo>
                  <a:cubicBezTo>
                    <a:pt x="17824" y="4222"/>
                    <a:pt x="17555" y="4650"/>
                    <a:pt x="17455" y="4870"/>
                  </a:cubicBezTo>
                  <a:cubicBezTo>
                    <a:pt x="17354" y="5119"/>
                    <a:pt x="17415" y="5633"/>
                    <a:pt x="17281" y="5874"/>
                  </a:cubicBezTo>
                  <a:cubicBezTo>
                    <a:pt x="17141" y="6117"/>
                    <a:pt x="16638" y="6564"/>
                    <a:pt x="16397" y="6792"/>
                  </a:cubicBezTo>
                  <a:cubicBezTo>
                    <a:pt x="16196" y="6976"/>
                    <a:pt x="15838" y="7381"/>
                    <a:pt x="15513" y="7523"/>
                  </a:cubicBezTo>
                  <a:cubicBezTo>
                    <a:pt x="15250" y="7635"/>
                    <a:pt x="14579" y="7742"/>
                    <a:pt x="14249" y="7790"/>
                  </a:cubicBezTo>
                  <a:cubicBezTo>
                    <a:pt x="13964" y="7833"/>
                    <a:pt x="13242" y="7782"/>
                    <a:pt x="13097" y="7905"/>
                  </a:cubicBezTo>
                  <a:cubicBezTo>
                    <a:pt x="12945" y="8020"/>
                    <a:pt x="13259" y="8312"/>
                    <a:pt x="13421" y="8425"/>
                  </a:cubicBezTo>
                  <a:cubicBezTo>
                    <a:pt x="13561" y="8529"/>
                    <a:pt x="14059" y="8639"/>
                    <a:pt x="14221" y="8735"/>
                  </a:cubicBezTo>
                  <a:cubicBezTo>
                    <a:pt x="14411" y="8856"/>
                    <a:pt x="14730" y="9131"/>
                    <a:pt x="14769" y="9284"/>
                  </a:cubicBezTo>
                  <a:cubicBezTo>
                    <a:pt x="14836" y="9522"/>
                    <a:pt x="14641" y="10020"/>
                    <a:pt x="14389" y="10232"/>
                  </a:cubicBezTo>
                  <a:cubicBezTo>
                    <a:pt x="14249" y="10357"/>
                    <a:pt x="13740" y="10534"/>
                    <a:pt x="13505" y="10628"/>
                  </a:cubicBezTo>
                  <a:cubicBezTo>
                    <a:pt x="13287" y="10713"/>
                    <a:pt x="12733" y="10815"/>
                    <a:pt x="12599" y="10936"/>
                  </a:cubicBezTo>
                  <a:cubicBezTo>
                    <a:pt x="12403" y="11088"/>
                    <a:pt x="12537" y="11455"/>
                    <a:pt x="12476" y="11626"/>
                  </a:cubicBezTo>
                  <a:cubicBezTo>
                    <a:pt x="12403" y="11830"/>
                    <a:pt x="12336" y="12271"/>
                    <a:pt x="12062" y="12435"/>
                  </a:cubicBezTo>
                  <a:cubicBezTo>
                    <a:pt x="11821" y="12579"/>
                    <a:pt x="11066" y="12751"/>
                    <a:pt x="10674" y="12769"/>
                  </a:cubicBezTo>
                  <a:cubicBezTo>
                    <a:pt x="10439" y="12783"/>
                    <a:pt x="9902" y="12571"/>
                    <a:pt x="9740" y="12657"/>
                  </a:cubicBezTo>
                  <a:cubicBezTo>
                    <a:pt x="9382" y="12834"/>
                    <a:pt x="9958" y="13420"/>
                    <a:pt x="10322" y="13588"/>
                  </a:cubicBezTo>
                  <a:cubicBezTo>
                    <a:pt x="10445" y="13647"/>
                    <a:pt x="10892" y="13602"/>
                    <a:pt x="10971" y="13674"/>
                  </a:cubicBezTo>
                  <a:cubicBezTo>
                    <a:pt x="11110" y="13800"/>
                    <a:pt x="10769" y="14100"/>
                    <a:pt x="10590" y="14209"/>
                  </a:cubicBezTo>
                  <a:cubicBezTo>
                    <a:pt x="10445" y="14292"/>
                    <a:pt x="10048" y="14434"/>
                    <a:pt x="9824" y="14437"/>
                  </a:cubicBezTo>
                  <a:cubicBezTo>
                    <a:pt x="9443" y="14437"/>
                    <a:pt x="8901" y="14062"/>
                    <a:pt x="8520" y="14068"/>
                  </a:cubicBezTo>
                  <a:cubicBezTo>
                    <a:pt x="8336" y="14070"/>
                    <a:pt x="7955" y="14183"/>
                    <a:pt x="7877" y="14263"/>
                  </a:cubicBezTo>
                  <a:cubicBezTo>
                    <a:pt x="7776" y="14375"/>
                    <a:pt x="7888" y="14640"/>
                    <a:pt x="8050" y="14731"/>
                  </a:cubicBezTo>
                  <a:cubicBezTo>
                    <a:pt x="8196" y="14809"/>
                    <a:pt x="8755" y="14785"/>
                    <a:pt x="8878" y="14871"/>
                  </a:cubicBezTo>
                  <a:cubicBezTo>
                    <a:pt x="9046" y="14986"/>
                    <a:pt x="8945" y="15302"/>
                    <a:pt x="8878" y="15436"/>
                  </a:cubicBezTo>
                  <a:cubicBezTo>
                    <a:pt x="8772" y="15631"/>
                    <a:pt x="8280" y="15974"/>
                    <a:pt x="8050" y="16140"/>
                  </a:cubicBezTo>
                  <a:cubicBezTo>
                    <a:pt x="7888" y="16263"/>
                    <a:pt x="7513" y="16485"/>
                    <a:pt x="7312" y="16592"/>
                  </a:cubicBezTo>
                  <a:cubicBezTo>
                    <a:pt x="7027" y="16750"/>
                    <a:pt x="6327" y="17012"/>
                    <a:pt x="6048" y="17173"/>
                  </a:cubicBezTo>
                  <a:cubicBezTo>
                    <a:pt x="5841" y="17291"/>
                    <a:pt x="5427" y="17540"/>
                    <a:pt x="5309" y="17679"/>
                  </a:cubicBezTo>
                  <a:cubicBezTo>
                    <a:pt x="5147" y="17872"/>
                    <a:pt x="5220" y="18313"/>
                    <a:pt x="5018" y="18501"/>
                  </a:cubicBezTo>
                  <a:cubicBezTo>
                    <a:pt x="4828" y="18669"/>
                    <a:pt x="4179" y="18910"/>
                    <a:pt x="3860" y="19033"/>
                  </a:cubicBezTo>
                  <a:cubicBezTo>
                    <a:pt x="3620" y="19130"/>
                    <a:pt x="3071" y="19280"/>
                    <a:pt x="2831" y="19371"/>
                  </a:cubicBezTo>
                  <a:cubicBezTo>
                    <a:pt x="2551" y="19483"/>
                    <a:pt x="1980" y="19700"/>
                    <a:pt x="1801" y="19850"/>
                  </a:cubicBezTo>
                  <a:cubicBezTo>
                    <a:pt x="1628" y="19994"/>
                    <a:pt x="1662" y="20358"/>
                    <a:pt x="1471" y="20503"/>
                  </a:cubicBezTo>
                  <a:cubicBezTo>
                    <a:pt x="1343" y="20610"/>
                    <a:pt x="867" y="20747"/>
                    <a:pt x="683" y="20840"/>
                  </a:cubicBezTo>
                  <a:cubicBezTo>
                    <a:pt x="498" y="20929"/>
                    <a:pt x="11" y="21095"/>
                    <a:pt x="0" y="21223"/>
                  </a:cubicBezTo>
                  <a:cubicBezTo>
                    <a:pt x="0" y="21322"/>
                    <a:pt x="336" y="21515"/>
                    <a:pt x="537" y="21544"/>
                  </a:cubicBezTo>
                  <a:cubicBezTo>
                    <a:pt x="705" y="21571"/>
                    <a:pt x="1080" y="21485"/>
                    <a:pt x="1242" y="2144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3" name="Shape 4702"/>
            <p:cNvSpPr/>
            <p:nvPr/>
          </p:nvSpPr>
          <p:spPr>
            <a:xfrm>
              <a:off x="8077119" y="5269688"/>
              <a:ext cx="25742" cy="16191"/>
            </a:xfrm>
            <a:custGeom>
              <a:avLst/>
              <a:gdLst/>
              <a:ahLst/>
              <a:cxnLst>
                <a:cxn ang="0">
                  <a:pos x="wd2" y="hd2"/>
                </a:cxn>
                <a:cxn ang="5400000">
                  <a:pos x="wd2" y="hd2"/>
                </a:cxn>
                <a:cxn ang="10800000">
                  <a:pos x="wd2" y="hd2"/>
                </a:cxn>
                <a:cxn ang="16200000">
                  <a:pos x="wd2" y="hd2"/>
                </a:cxn>
              </a:cxnLst>
              <a:rect l="0" t="0" r="r" b="b"/>
              <a:pathLst>
                <a:path w="21292" h="21173" extrusionOk="0">
                  <a:moveTo>
                    <a:pt x="10198" y="2029"/>
                  </a:moveTo>
                  <a:cubicBezTo>
                    <a:pt x="9511" y="2734"/>
                    <a:pt x="8860" y="5497"/>
                    <a:pt x="8117" y="6026"/>
                  </a:cubicBezTo>
                  <a:cubicBezTo>
                    <a:pt x="7224" y="6761"/>
                    <a:pt x="5031" y="5732"/>
                    <a:pt x="4027" y="6026"/>
                  </a:cubicBezTo>
                  <a:cubicBezTo>
                    <a:pt x="2967" y="6349"/>
                    <a:pt x="235" y="6731"/>
                    <a:pt x="12" y="8348"/>
                  </a:cubicBezTo>
                  <a:cubicBezTo>
                    <a:pt x="-174" y="9641"/>
                    <a:pt x="1796" y="11198"/>
                    <a:pt x="2354" y="12227"/>
                  </a:cubicBezTo>
                  <a:cubicBezTo>
                    <a:pt x="3135" y="13755"/>
                    <a:pt x="4213" y="17634"/>
                    <a:pt x="5310" y="18721"/>
                  </a:cubicBezTo>
                  <a:cubicBezTo>
                    <a:pt x="6648" y="20132"/>
                    <a:pt x="9975" y="20514"/>
                    <a:pt x="11574" y="20720"/>
                  </a:cubicBezTo>
                  <a:cubicBezTo>
                    <a:pt x="12987" y="21014"/>
                    <a:pt x="15998" y="21572"/>
                    <a:pt x="17337" y="20720"/>
                  </a:cubicBezTo>
                  <a:cubicBezTo>
                    <a:pt x="18470" y="20044"/>
                    <a:pt x="20348" y="17223"/>
                    <a:pt x="20868" y="15489"/>
                  </a:cubicBezTo>
                  <a:cubicBezTo>
                    <a:pt x="21426" y="13520"/>
                    <a:pt x="21333" y="8965"/>
                    <a:pt x="21147" y="6790"/>
                  </a:cubicBezTo>
                  <a:cubicBezTo>
                    <a:pt x="21054" y="5526"/>
                    <a:pt x="20794" y="2734"/>
                    <a:pt x="20162" y="1823"/>
                  </a:cubicBezTo>
                  <a:cubicBezTo>
                    <a:pt x="19195" y="413"/>
                    <a:pt x="16258" y="-28"/>
                    <a:pt x="14883" y="1"/>
                  </a:cubicBezTo>
                  <a:cubicBezTo>
                    <a:pt x="13693" y="31"/>
                    <a:pt x="11202" y="971"/>
                    <a:pt x="10198" y="202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4" name="Shape 4703"/>
            <p:cNvSpPr/>
            <p:nvPr/>
          </p:nvSpPr>
          <p:spPr>
            <a:xfrm>
              <a:off x="8077119" y="5269688"/>
              <a:ext cx="25742" cy="16191"/>
            </a:xfrm>
            <a:custGeom>
              <a:avLst/>
              <a:gdLst/>
              <a:ahLst/>
              <a:cxnLst>
                <a:cxn ang="0">
                  <a:pos x="wd2" y="hd2"/>
                </a:cxn>
                <a:cxn ang="5400000">
                  <a:pos x="wd2" y="hd2"/>
                </a:cxn>
                <a:cxn ang="10800000">
                  <a:pos x="wd2" y="hd2"/>
                </a:cxn>
                <a:cxn ang="16200000">
                  <a:pos x="wd2" y="hd2"/>
                </a:cxn>
              </a:cxnLst>
              <a:rect l="0" t="0" r="r" b="b"/>
              <a:pathLst>
                <a:path w="21292" h="21173" extrusionOk="0">
                  <a:moveTo>
                    <a:pt x="10198" y="2029"/>
                  </a:moveTo>
                  <a:cubicBezTo>
                    <a:pt x="9511" y="2734"/>
                    <a:pt x="8860" y="5497"/>
                    <a:pt x="8117" y="6026"/>
                  </a:cubicBezTo>
                  <a:cubicBezTo>
                    <a:pt x="7224" y="6761"/>
                    <a:pt x="5031" y="5732"/>
                    <a:pt x="4027" y="6026"/>
                  </a:cubicBezTo>
                  <a:cubicBezTo>
                    <a:pt x="2967" y="6349"/>
                    <a:pt x="235" y="6731"/>
                    <a:pt x="12" y="8348"/>
                  </a:cubicBezTo>
                  <a:cubicBezTo>
                    <a:pt x="-174" y="9641"/>
                    <a:pt x="1796" y="11198"/>
                    <a:pt x="2354" y="12227"/>
                  </a:cubicBezTo>
                  <a:cubicBezTo>
                    <a:pt x="3135" y="13755"/>
                    <a:pt x="4213" y="17634"/>
                    <a:pt x="5310" y="18721"/>
                  </a:cubicBezTo>
                  <a:cubicBezTo>
                    <a:pt x="6648" y="20132"/>
                    <a:pt x="9975" y="20514"/>
                    <a:pt x="11574" y="20720"/>
                  </a:cubicBezTo>
                  <a:cubicBezTo>
                    <a:pt x="12987" y="21014"/>
                    <a:pt x="15998" y="21572"/>
                    <a:pt x="17337" y="20720"/>
                  </a:cubicBezTo>
                  <a:cubicBezTo>
                    <a:pt x="18470" y="20044"/>
                    <a:pt x="20348" y="17223"/>
                    <a:pt x="20868" y="15489"/>
                  </a:cubicBezTo>
                  <a:cubicBezTo>
                    <a:pt x="21426" y="13520"/>
                    <a:pt x="21333" y="8965"/>
                    <a:pt x="21147" y="6790"/>
                  </a:cubicBezTo>
                  <a:cubicBezTo>
                    <a:pt x="21054" y="5526"/>
                    <a:pt x="20794" y="2734"/>
                    <a:pt x="20162" y="1823"/>
                  </a:cubicBezTo>
                  <a:cubicBezTo>
                    <a:pt x="19195" y="413"/>
                    <a:pt x="16258" y="-28"/>
                    <a:pt x="14883" y="1"/>
                  </a:cubicBezTo>
                  <a:cubicBezTo>
                    <a:pt x="13675" y="31"/>
                    <a:pt x="11202" y="971"/>
                    <a:pt x="10198" y="202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5" name="Shape 4704"/>
            <p:cNvSpPr/>
            <p:nvPr/>
          </p:nvSpPr>
          <p:spPr>
            <a:xfrm>
              <a:off x="8100131" y="5223664"/>
              <a:ext cx="79628" cy="62513"/>
            </a:xfrm>
            <a:custGeom>
              <a:avLst/>
              <a:gdLst/>
              <a:ahLst/>
              <a:cxnLst>
                <a:cxn ang="0">
                  <a:pos x="wd2" y="hd2"/>
                </a:cxn>
                <a:cxn ang="5400000">
                  <a:pos x="wd2" y="hd2"/>
                </a:cxn>
                <a:cxn ang="10800000">
                  <a:pos x="wd2" y="hd2"/>
                </a:cxn>
                <a:cxn ang="16200000">
                  <a:pos x="wd2" y="hd2"/>
                </a:cxn>
              </a:cxnLst>
              <a:rect l="0" t="0" r="r" b="b"/>
              <a:pathLst>
                <a:path w="21445" h="21390" extrusionOk="0">
                  <a:moveTo>
                    <a:pt x="480" y="18309"/>
                  </a:moveTo>
                  <a:cubicBezTo>
                    <a:pt x="305" y="18347"/>
                    <a:pt x="20" y="18763"/>
                    <a:pt x="2" y="19001"/>
                  </a:cubicBezTo>
                  <a:cubicBezTo>
                    <a:pt x="-34" y="19393"/>
                    <a:pt x="402" y="20139"/>
                    <a:pt x="644" y="20408"/>
                  </a:cubicBezTo>
                  <a:cubicBezTo>
                    <a:pt x="971" y="20800"/>
                    <a:pt x="1824" y="21454"/>
                    <a:pt x="2266" y="21385"/>
                  </a:cubicBezTo>
                  <a:cubicBezTo>
                    <a:pt x="2810" y="21308"/>
                    <a:pt x="3513" y="20031"/>
                    <a:pt x="3985" y="19693"/>
                  </a:cubicBezTo>
                  <a:cubicBezTo>
                    <a:pt x="4517" y="19309"/>
                    <a:pt x="5728" y="18947"/>
                    <a:pt x="6260" y="18555"/>
                  </a:cubicBezTo>
                  <a:cubicBezTo>
                    <a:pt x="6684" y="18232"/>
                    <a:pt x="7416" y="17371"/>
                    <a:pt x="7779" y="16933"/>
                  </a:cubicBezTo>
                  <a:cubicBezTo>
                    <a:pt x="8263" y="16356"/>
                    <a:pt x="9032" y="14964"/>
                    <a:pt x="9577" y="14449"/>
                  </a:cubicBezTo>
                  <a:cubicBezTo>
                    <a:pt x="10097" y="13949"/>
                    <a:pt x="11374" y="13318"/>
                    <a:pt x="11961" y="12911"/>
                  </a:cubicBezTo>
                  <a:cubicBezTo>
                    <a:pt x="12445" y="12588"/>
                    <a:pt x="13402" y="11850"/>
                    <a:pt x="13874" y="11496"/>
                  </a:cubicBezTo>
                  <a:cubicBezTo>
                    <a:pt x="14334" y="11165"/>
                    <a:pt x="15314" y="10627"/>
                    <a:pt x="15720" y="10212"/>
                  </a:cubicBezTo>
                  <a:cubicBezTo>
                    <a:pt x="16591" y="9304"/>
                    <a:pt x="17844" y="6882"/>
                    <a:pt x="18631" y="5875"/>
                  </a:cubicBezTo>
                  <a:cubicBezTo>
                    <a:pt x="19006" y="5367"/>
                    <a:pt x="19890" y="4529"/>
                    <a:pt x="20253" y="3999"/>
                  </a:cubicBezTo>
                  <a:cubicBezTo>
                    <a:pt x="20555" y="3568"/>
                    <a:pt x="21173" y="2622"/>
                    <a:pt x="21306" y="2053"/>
                  </a:cubicBezTo>
                  <a:cubicBezTo>
                    <a:pt x="21415" y="1600"/>
                    <a:pt x="21566" y="438"/>
                    <a:pt x="21282" y="115"/>
                  </a:cubicBezTo>
                  <a:cubicBezTo>
                    <a:pt x="21039" y="-146"/>
                    <a:pt x="20283" y="85"/>
                    <a:pt x="20035" y="323"/>
                  </a:cubicBezTo>
                  <a:cubicBezTo>
                    <a:pt x="19708" y="608"/>
                    <a:pt x="19575" y="1715"/>
                    <a:pt x="19369" y="2138"/>
                  </a:cubicBezTo>
                  <a:cubicBezTo>
                    <a:pt x="19024" y="2768"/>
                    <a:pt x="18183" y="3868"/>
                    <a:pt x="17735" y="4368"/>
                  </a:cubicBezTo>
                  <a:cubicBezTo>
                    <a:pt x="17360" y="4775"/>
                    <a:pt x="16500" y="5406"/>
                    <a:pt x="16107" y="5783"/>
                  </a:cubicBezTo>
                  <a:cubicBezTo>
                    <a:pt x="15702" y="6183"/>
                    <a:pt x="14933" y="7036"/>
                    <a:pt x="14546" y="7451"/>
                  </a:cubicBezTo>
                  <a:cubicBezTo>
                    <a:pt x="14237" y="7790"/>
                    <a:pt x="13632" y="8512"/>
                    <a:pt x="13293" y="8820"/>
                  </a:cubicBezTo>
                  <a:cubicBezTo>
                    <a:pt x="12724" y="9366"/>
                    <a:pt x="11501" y="10335"/>
                    <a:pt x="10884" y="10773"/>
                  </a:cubicBezTo>
                  <a:cubicBezTo>
                    <a:pt x="10351" y="11135"/>
                    <a:pt x="9177" y="11634"/>
                    <a:pt x="8705" y="12119"/>
                  </a:cubicBezTo>
                  <a:cubicBezTo>
                    <a:pt x="8403" y="12411"/>
                    <a:pt x="7931" y="13249"/>
                    <a:pt x="7689" y="13649"/>
                  </a:cubicBezTo>
                  <a:cubicBezTo>
                    <a:pt x="7398" y="14141"/>
                    <a:pt x="6962" y="15241"/>
                    <a:pt x="6635" y="15671"/>
                  </a:cubicBezTo>
                  <a:cubicBezTo>
                    <a:pt x="6333" y="16071"/>
                    <a:pt x="5588" y="16656"/>
                    <a:pt x="5237" y="16971"/>
                  </a:cubicBezTo>
                  <a:cubicBezTo>
                    <a:pt x="4777" y="17371"/>
                    <a:pt x="3870" y="18240"/>
                    <a:pt x="3349" y="18509"/>
                  </a:cubicBezTo>
                  <a:cubicBezTo>
                    <a:pt x="2938" y="18724"/>
                    <a:pt x="2042" y="19024"/>
                    <a:pt x="1600" y="18955"/>
                  </a:cubicBezTo>
                  <a:cubicBezTo>
                    <a:pt x="1297" y="18916"/>
                    <a:pt x="783" y="18232"/>
                    <a:pt x="480" y="1830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6" name="Shape 4705"/>
            <p:cNvSpPr/>
            <p:nvPr/>
          </p:nvSpPr>
          <p:spPr>
            <a:xfrm>
              <a:off x="8100131" y="5223664"/>
              <a:ext cx="79628" cy="62513"/>
            </a:xfrm>
            <a:custGeom>
              <a:avLst/>
              <a:gdLst/>
              <a:ahLst/>
              <a:cxnLst>
                <a:cxn ang="0">
                  <a:pos x="wd2" y="hd2"/>
                </a:cxn>
                <a:cxn ang="5400000">
                  <a:pos x="wd2" y="hd2"/>
                </a:cxn>
                <a:cxn ang="10800000">
                  <a:pos x="wd2" y="hd2"/>
                </a:cxn>
                <a:cxn ang="16200000">
                  <a:pos x="wd2" y="hd2"/>
                </a:cxn>
              </a:cxnLst>
              <a:rect l="0" t="0" r="r" b="b"/>
              <a:pathLst>
                <a:path w="21445" h="21390" extrusionOk="0">
                  <a:moveTo>
                    <a:pt x="480" y="18309"/>
                  </a:moveTo>
                  <a:cubicBezTo>
                    <a:pt x="305" y="18347"/>
                    <a:pt x="20" y="18763"/>
                    <a:pt x="2" y="19001"/>
                  </a:cubicBezTo>
                  <a:cubicBezTo>
                    <a:pt x="-34" y="19393"/>
                    <a:pt x="402" y="20139"/>
                    <a:pt x="644" y="20408"/>
                  </a:cubicBezTo>
                  <a:cubicBezTo>
                    <a:pt x="971" y="20800"/>
                    <a:pt x="1824" y="21454"/>
                    <a:pt x="2266" y="21385"/>
                  </a:cubicBezTo>
                  <a:cubicBezTo>
                    <a:pt x="2810" y="21308"/>
                    <a:pt x="3519" y="20031"/>
                    <a:pt x="3985" y="19693"/>
                  </a:cubicBezTo>
                  <a:cubicBezTo>
                    <a:pt x="4517" y="19309"/>
                    <a:pt x="5728" y="18947"/>
                    <a:pt x="6260" y="18555"/>
                  </a:cubicBezTo>
                  <a:cubicBezTo>
                    <a:pt x="6684" y="18232"/>
                    <a:pt x="7416" y="17371"/>
                    <a:pt x="7779" y="16933"/>
                  </a:cubicBezTo>
                  <a:cubicBezTo>
                    <a:pt x="8263" y="16356"/>
                    <a:pt x="9032" y="14964"/>
                    <a:pt x="9577" y="14449"/>
                  </a:cubicBezTo>
                  <a:cubicBezTo>
                    <a:pt x="10097" y="13949"/>
                    <a:pt x="11374" y="13318"/>
                    <a:pt x="11961" y="12911"/>
                  </a:cubicBezTo>
                  <a:cubicBezTo>
                    <a:pt x="12445" y="12588"/>
                    <a:pt x="13402" y="11850"/>
                    <a:pt x="13874" y="11496"/>
                  </a:cubicBezTo>
                  <a:cubicBezTo>
                    <a:pt x="14334" y="11165"/>
                    <a:pt x="15314" y="10627"/>
                    <a:pt x="15720" y="10212"/>
                  </a:cubicBezTo>
                  <a:cubicBezTo>
                    <a:pt x="16597" y="9304"/>
                    <a:pt x="17844" y="6882"/>
                    <a:pt x="18631" y="5875"/>
                  </a:cubicBezTo>
                  <a:cubicBezTo>
                    <a:pt x="19006" y="5367"/>
                    <a:pt x="19890" y="4529"/>
                    <a:pt x="20253" y="3999"/>
                  </a:cubicBezTo>
                  <a:cubicBezTo>
                    <a:pt x="20555" y="3568"/>
                    <a:pt x="21173" y="2622"/>
                    <a:pt x="21306" y="2053"/>
                  </a:cubicBezTo>
                  <a:cubicBezTo>
                    <a:pt x="21415" y="1600"/>
                    <a:pt x="21566" y="438"/>
                    <a:pt x="21282" y="115"/>
                  </a:cubicBezTo>
                  <a:cubicBezTo>
                    <a:pt x="21039" y="-146"/>
                    <a:pt x="20283" y="85"/>
                    <a:pt x="20035" y="323"/>
                  </a:cubicBezTo>
                  <a:cubicBezTo>
                    <a:pt x="19708" y="608"/>
                    <a:pt x="19575" y="1715"/>
                    <a:pt x="19369" y="2138"/>
                  </a:cubicBezTo>
                  <a:cubicBezTo>
                    <a:pt x="19024" y="2768"/>
                    <a:pt x="18183" y="3868"/>
                    <a:pt x="17735" y="4368"/>
                  </a:cubicBezTo>
                  <a:cubicBezTo>
                    <a:pt x="17360" y="4775"/>
                    <a:pt x="16500" y="5406"/>
                    <a:pt x="16107" y="5783"/>
                  </a:cubicBezTo>
                  <a:cubicBezTo>
                    <a:pt x="15702" y="6183"/>
                    <a:pt x="14933" y="7036"/>
                    <a:pt x="14546" y="7451"/>
                  </a:cubicBezTo>
                  <a:cubicBezTo>
                    <a:pt x="14237" y="7790"/>
                    <a:pt x="13632" y="8512"/>
                    <a:pt x="13293" y="8820"/>
                  </a:cubicBezTo>
                  <a:cubicBezTo>
                    <a:pt x="12724" y="9366"/>
                    <a:pt x="11501" y="10335"/>
                    <a:pt x="10884" y="10773"/>
                  </a:cubicBezTo>
                  <a:cubicBezTo>
                    <a:pt x="10351" y="11135"/>
                    <a:pt x="9177" y="11634"/>
                    <a:pt x="8705" y="12119"/>
                  </a:cubicBezTo>
                  <a:cubicBezTo>
                    <a:pt x="8403" y="12411"/>
                    <a:pt x="7931" y="13249"/>
                    <a:pt x="7689" y="13649"/>
                  </a:cubicBezTo>
                  <a:cubicBezTo>
                    <a:pt x="7398" y="14141"/>
                    <a:pt x="6962" y="15241"/>
                    <a:pt x="6635" y="15671"/>
                  </a:cubicBezTo>
                  <a:cubicBezTo>
                    <a:pt x="6333" y="16071"/>
                    <a:pt x="5588" y="16656"/>
                    <a:pt x="5237" y="16971"/>
                  </a:cubicBezTo>
                  <a:cubicBezTo>
                    <a:pt x="4777" y="17371"/>
                    <a:pt x="3870" y="18240"/>
                    <a:pt x="3349" y="18509"/>
                  </a:cubicBezTo>
                  <a:cubicBezTo>
                    <a:pt x="2938" y="18724"/>
                    <a:pt x="2042" y="19024"/>
                    <a:pt x="1600" y="18955"/>
                  </a:cubicBezTo>
                  <a:cubicBezTo>
                    <a:pt x="1297" y="18916"/>
                    <a:pt x="783" y="18232"/>
                    <a:pt x="480" y="1830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7" name="Shape 4706"/>
            <p:cNvSpPr/>
            <p:nvPr/>
          </p:nvSpPr>
          <p:spPr>
            <a:xfrm>
              <a:off x="8882530" y="5914016"/>
              <a:ext cx="70012" cy="66021"/>
            </a:xfrm>
            <a:custGeom>
              <a:avLst/>
              <a:gdLst/>
              <a:ahLst/>
              <a:cxnLst>
                <a:cxn ang="0">
                  <a:pos x="wd2" y="hd2"/>
                </a:cxn>
                <a:cxn ang="5400000">
                  <a:pos x="wd2" y="hd2"/>
                </a:cxn>
                <a:cxn ang="10800000">
                  <a:pos x="wd2" y="hd2"/>
                </a:cxn>
                <a:cxn ang="16200000">
                  <a:pos x="wd2" y="hd2"/>
                </a:cxn>
              </a:cxnLst>
              <a:rect l="0" t="0" r="r" b="b"/>
              <a:pathLst>
                <a:path w="21390" h="21467" extrusionOk="0">
                  <a:moveTo>
                    <a:pt x="20134" y="17582"/>
                  </a:moveTo>
                  <a:cubicBezTo>
                    <a:pt x="20429" y="17714"/>
                    <a:pt x="21273" y="17597"/>
                    <a:pt x="21370" y="17926"/>
                  </a:cubicBezTo>
                  <a:cubicBezTo>
                    <a:pt x="21555" y="18481"/>
                    <a:pt x="20429" y="19373"/>
                    <a:pt x="20017" y="19767"/>
                  </a:cubicBezTo>
                  <a:cubicBezTo>
                    <a:pt x="19550" y="20235"/>
                    <a:pt x="18520" y="21075"/>
                    <a:pt x="17902" y="21273"/>
                  </a:cubicBezTo>
                  <a:cubicBezTo>
                    <a:pt x="17154" y="21521"/>
                    <a:pt x="15520" y="21521"/>
                    <a:pt x="14758" y="21331"/>
                  </a:cubicBezTo>
                  <a:cubicBezTo>
                    <a:pt x="13893" y="21119"/>
                    <a:pt x="12423" y="19943"/>
                    <a:pt x="11606" y="19599"/>
                  </a:cubicBezTo>
                  <a:cubicBezTo>
                    <a:pt x="11119" y="19395"/>
                    <a:pt x="10034" y="19278"/>
                    <a:pt x="9595" y="18963"/>
                  </a:cubicBezTo>
                  <a:cubicBezTo>
                    <a:pt x="9265" y="18730"/>
                    <a:pt x="8826" y="17999"/>
                    <a:pt x="8620" y="17634"/>
                  </a:cubicBezTo>
                  <a:cubicBezTo>
                    <a:pt x="8263" y="16998"/>
                    <a:pt x="7755" y="15602"/>
                    <a:pt x="7480" y="14923"/>
                  </a:cubicBezTo>
                  <a:cubicBezTo>
                    <a:pt x="7164" y="14112"/>
                    <a:pt x="6752" y="12358"/>
                    <a:pt x="6285" y="11627"/>
                  </a:cubicBezTo>
                  <a:cubicBezTo>
                    <a:pt x="5860" y="10955"/>
                    <a:pt x="4521" y="10027"/>
                    <a:pt x="4061" y="9369"/>
                  </a:cubicBezTo>
                  <a:cubicBezTo>
                    <a:pt x="3738" y="8909"/>
                    <a:pt x="3415" y="7762"/>
                    <a:pt x="3086" y="7294"/>
                  </a:cubicBezTo>
                  <a:cubicBezTo>
                    <a:pt x="2749" y="6812"/>
                    <a:pt x="1829" y="6081"/>
                    <a:pt x="1452" y="5613"/>
                  </a:cubicBezTo>
                  <a:cubicBezTo>
                    <a:pt x="1081" y="5168"/>
                    <a:pt x="339" y="4225"/>
                    <a:pt x="154" y="3662"/>
                  </a:cubicBezTo>
                  <a:cubicBezTo>
                    <a:pt x="-4" y="3187"/>
                    <a:pt x="-45" y="2172"/>
                    <a:pt x="51" y="1697"/>
                  </a:cubicBezTo>
                  <a:cubicBezTo>
                    <a:pt x="134" y="1229"/>
                    <a:pt x="401" y="177"/>
                    <a:pt x="806" y="16"/>
                  </a:cubicBezTo>
                  <a:cubicBezTo>
                    <a:pt x="1040" y="-79"/>
                    <a:pt x="1534" y="264"/>
                    <a:pt x="1726" y="418"/>
                  </a:cubicBezTo>
                  <a:cubicBezTo>
                    <a:pt x="2193" y="754"/>
                    <a:pt x="3024" y="1616"/>
                    <a:pt x="3244" y="2164"/>
                  </a:cubicBezTo>
                  <a:cubicBezTo>
                    <a:pt x="3367" y="2449"/>
                    <a:pt x="3251" y="3122"/>
                    <a:pt x="3360" y="3428"/>
                  </a:cubicBezTo>
                  <a:cubicBezTo>
                    <a:pt x="3580" y="4042"/>
                    <a:pt x="4528" y="4985"/>
                    <a:pt x="4823" y="5562"/>
                  </a:cubicBezTo>
                  <a:cubicBezTo>
                    <a:pt x="5008" y="5920"/>
                    <a:pt x="5228" y="6687"/>
                    <a:pt x="5365" y="7060"/>
                  </a:cubicBezTo>
                  <a:cubicBezTo>
                    <a:pt x="5564" y="7630"/>
                    <a:pt x="5818" y="8858"/>
                    <a:pt x="6189" y="9318"/>
                  </a:cubicBezTo>
                  <a:cubicBezTo>
                    <a:pt x="6443" y="9654"/>
                    <a:pt x="7308" y="9917"/>
                    <a:pt x="7590" y="10239"/>
                  </a:cubicBezTo>
                  <a:cubicBezTo>
                    <a:pt x="8070" y="10779"/>
                    <a:pt x="8647" y="12146"/>
                    <a:pt x="8894" y="12847"/>
                  </a:cubicBezTo>
                  <a:cubicBezTo>
                    <a:pt x="9087" y="13410"/>
                    <a:pt x="9100" y="14674"/>
                    <a:pt x="9382" y="15208"/>
                  </a:cubicBezTo>
                  <a:cubicBezTo>
                    <a:pt x="9691" y="15799"/>
                    <a:pt x="10666" y="16793"/>
                    <a:pt x="11229" y="17115"/>
                  </a:cubicBezTo>
                  <a:cubicBezTo>
                    <a:pt x="11579" y="17312"/>
                    <a:pt x="12410" y="17363"/>
                    <a:pt x="12794" y="17458"/>
                  </a:cubicBezTo>
                  <a:cubicBezTo>
                    <a:pt x="13371" y="17604"/>
                    <a:pt x="14463" y="18021"/>
                    <a:pt x="15019" y="18101"/>
                  </a:cubicBezTo>
                  <a:cubicBezTo>
                    <a:pt x="15486" y="18160"/>
                    <a:pt x="16433" y="18262"/>
                    <a:pt x="16872" y="18101"/>
                  </a:cubicBezTo>
                  <a:cubicBezTo>
                    <a:pt x="17230" y="17955"/>
                    <a:pt x="17710" y="17217"/>
                    <a:pt x="18060" y="17056"/>
                  </a:cubicBezTo>
                  <a:cubicBezTo>
                    <a:pt x="18314" y="16947"/>
                    <a:pt x="18891" y="16874"/>
                    <a:pt x="19152" y="16947"/>
                  </a:cubicBezTo>
                  <a:cubicBezTo>
                    <a:pt x="19427" y="17020"/>
                    <a:pt x="19852" y="17458"/>
                    <a:pt x="20134" y="1758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8" name="Shape 4707"/>
            <p:cNvSpPr/>
            <p:nvPr/>
          </p:nvSpPr>
          <p:spPr>
            <a:xfrm>
              <a:off x="8882530" y="5914016"/>
              <a:ext cx="70012" cy="66021"/>
            </a:xfrm>
            <a:custGeom>
              <a:avLst/>
              <a:gdLst/>
              <a:ahLst/>
              <a:cxnLst>
                <a:cxn ang="0">
                  <a:pos x="wd2" y="hd2"/>
                </a:cxn>
                <a:cxn ang="5400000">
                  <a:pos x="wd2" y="hd2"/>
                </a:cxn>
                <a:cxn ang="10800000">
                  <a:pos x="wd2" y="hd2"/>
                </a:cxn>
                <a:cxn ang="16200000">
                  <a:pos x="wd2" y="hd2"/>
                </a:cxn>
              </a:cxnLst>
              <a:rect l="0" t="0" r="r" b="b"/>
              <a:pathLst>
                <a:path w="21390" h="21467" extrusionOk="0">
                  <a:moveTo>
                    <a:pt x="20134" y="17582"/>
                  </a:moveTo>
                  <a:cubicBezTo>
                    <a:pt x="20429" y="17714"/>
                    <a:pt x="21273" y="17597"/>
                    <a:pt x="21370" y="17926"/>
                  </a:cubicBezTo>
                  <a:cubicBezTo>
                    <a:pt x="21555" y="18481"/>
                    <a:pt x="20429" y="19373"/>
                    <a:pt x="20017" y="19767"/>
                  </a:cubicBezTo>
                  <a:cubicBezTo>
                    <a:pt x="19550" y="20235"/>
                    <a:pt x="18520" y="21075"/>
                    <a:pt x="17902" y="21273"/>
                  </a:cubicBezTo>
                  <a:cubicBezTo>
                    <a:pt x="17154" y="21521"/>
                    <a:pt x="15520" y="21521"/>
                    <a:pt x="14758" y="21331"/>
                  </a:cubicBezTo>
                  <a:cubicBezTo>
                    <a:pt x="13893" y="21119"/>
                    <a:pt x="12423" y="19943"/>
                    <a:pt x="11606" y="19599"/>
                  </a:cubicBezTo>
                  <a:cubicBezTo>
                    <a:pt x="11119" y="19395"/>
                    <a:pt x="10034" y="19278"/>
                    <a:pt x="9595" y="18963"/>
                  </a:cubicBezTo>
                  <a:cubicBezTo>
                    <a:pt x="9265" y="18730"/>
                    <a:pt x="8826" y="17999"/>
                    <a:pt x="8620" y="17634"/>
                  </a:cubicBezTo>
                  <a:cubicBezTo>
                    <a:pt x="8263" y="16998"/>
                    <a:pt x="7755" y="15602"/>
                    <a:pt x="7480" y="14923"/>
                  </a:cubicBezTo>
                  <a:cubicBezTo>
                    <a:pt x="7164" y="14112"/>
                    <a:pt x="6752" y="12358"/>
                    <a:pt x="6285" y="11627"/>
                  </a:cubicBezTo>
                  <a:cubicBezTo>
                    <a:pt x="5860" y="10955"/>
                    <a:pt x="4521" y="10027"/>
                    <a:pt x="4061" y="9369"/>
                  </a:cubicBezTo>
                  <a:cubicBezTo>
                    <a:pt x="3738" y="8909"/>
                    <a:pt x="3415" y="7762"/>
                    <a:pt x="3086" y="7294"/>
                  </a:cubicBezTo>
                  <a:cubicBezTo>
                    <a:pt x="2749" y="6812"/>
                    <a:pt x="1829" y="6081"/>
                    <a:pt x="1452" y="5613"/>
                  </a:cubicBezTo>
                  <a:cubicBezTo>
                    <a:pt x="1081" y="5168"/>
                    <a:pt x="339" y="4225"/>
                    <a:pt x="154" y="3662"/>
                  </a:cubicBezTo>
                  <a:cubicBezTo>
                    <a:pt x="-4" y="3187"/>
                    <a:pt x="-45" y="2172"/>
                    <a:pt x="51" y="1697"/>
                  </a:cubicBezTo>
                  <a:cubicBezTo>
                    <a:pt x="134" y="1229"/>
                    <a:pt x="401" y="177"/>
                    <a:pt x="806" y="16"/>
                  </a:cubicBezTo>
                  <a:cubicBezTo>
                    <a:pt x="1040" y="-79"/>
                    <a:pt x="1534" y="264"/>
                    <a:pt x="1733" y="418"/>
                  </a:cubicBezTo>
                  <a:cubicBezTo>
                    <a:pt x="2193" y="754"/>
                    <a:pt x="3024" y="1616"/>
                    <a:pt x="3244" y="2164"/>
                  </a:cubicBezTo>
                  <a:cubicBezTo>
                    <a:pt x="3367" y="2449"/>
                    <a:pt x="3251" y="3122"/>
                    <a:pt x="3360" y="3428"/>
                  </a:cubicBezTo>
                  <a:cubicBezTo>
                    <a:pt x="3580" y="4042"/>
                    <a:pt x="4528" y="4985"/>
                    <a:pt x="4823" y="5562"/>
                  </a:cubicBezTo>
                  <a:cubicBezTo>
                    <a:pt x="5008" y="5920"/>
                    <a:pt x="5228" y="6687"/>
                    <a:pt x="5365" y="7060"/>
                  </a:cubicBezTo>
                  <a:cubicBezTo>
                    <a:pt x="5571" y="7630"/>
                    <a:pt x="5818" y="8858"/>
                    <a:pt x="6189" y="9318"/>
                  </a:cubicBezTo>
                  <a:cubicBezTo>
                    <a:pt x="6443" y="9654"/>
                    <a:pt x="7308" y="9917"/>
                    <a:pt x="7590" y="10239"/>
                  </a:cubicBezTo>
                  <a:cubicBezTo>
                    <a:pt x="8070" y="10779"/>
                    <a:pt x="8647" y="12146"/>
                    <a:pt x="8894" y="12847"/>
                  </a:cubicBezTo>
                  <a:cubicBezTo>
                    <a:pt x="9087" y="13410"/>
                    <a:pt x="9100" y="14674"/>
                    <a:pt x="9382" y="15208"/>
                  </a:cubicBezTo>
                  <a:cubicBezTo>
                    <a:pt x="9698" y="15799"/>
                    <a:pt x="10666" y="16793"/>
                    <a:pt x="11229" y="17115"/>
                  </a:cubicBezTo>
                  <a:cubicBezTo>
                    <a:pt x="11579" y="17312"/>
                    <a:pt x="12410" y="17363"/>
                    <a:pt x="12794" y="17466"/>
                  </a:cubicBezTo>
                  <a:cubicBezTo>
                    <a:pt x="13371" y="17604"/>
                    <a:pt x="14463" y="18021"/>
                    <a:pt x="15019" y="18101"/>
                  </a:cubicBezTo>
                  <a:cubicBezTo>
                    <a:pt x="15486" y="18160"/>
                    <a:pt x="16433" y="18262"/>
                    <a:pt x="16872" y="18101"/>
                  </a:cubicBezTo>
                  <a:cubicBezTo>
                    <a:pt x="17230" y="17955"/>
                    <a:pt x="17710" y="17217"/>
                    <a:pt x="18060" y="17056"/>
                  </a:cubicBezTo>
                  <a:cubicBezTo>
                    <a:pt x="18314" y="16947"/>
                    <a:pt x="18891" y="16874"/>
                    <a:pt x="19152" y="16947"/>
                  </a:cubicBezTo>
                  <a:cubicBezTo>
                    <a:pt x="19427" y="17020"/>
                    <a:pt x="19852" y="17466"/>
                    <a:pt x="20134" y="1758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39" name="Shape 4708"/>
            <p:cNvSpPr/>
            <p:nvPr/>
          </p:nvSpPr>
          <p:spPr>
            <a:xfrm>
              <a:off x="7478814" y="4855476"/>
              <a:ext cx="1916987" cy="1401828"/>
            </a:xfrm>
            <a:custGeom>
              <a:avLst/>
              <a:gdLst/>
              <a:ahLst/>
              <a:cxnLst>
                <a:cxn ang="0">
                  <a:pos x="wd2" y="hd2"/>
                </a:cxn>
                <a:cxn ang="5400000">
                  <a:pos x="wd2" y="hd2"/>
                </a:cxn>
                <a:cxn ang="10800000">
                  <a:pos x="wd2" y="hd2"/>
                </a:cxn>
                <a:cxn ang="16200000">
                  <a:pos x="wd2" y="hd2"/>
                </a:cxn>
              </a:cxnLst>
              <a:rect l="0" t="0" r="r" b="b"/>
              <a:pathLst>
                <a:path w="21594" h="21590" extrusionOk="0">
                  <a:moveTo>
                    <a:pt x="21591" y="18670"/>
                  </a:moveTo>
                  <a:cubicBezTo>
                    <a:pt x="21593" y="18705"/>
                    <a:pt x="21599" y="18777"/>
                    <a:pt x="21588" y="18809"/>
                  </a:cubicBezTo>
                  <a:cubicBezTo>
                    <a:pt x="21581" y="18828"/>
                    <a:pt x="21556" y="18869"/>
                    <a:pt x="21540" y="18866"/>
                  </a:cubicBezTo>
                  <a:cubicBezTo>
                    <a:pt x="21526" y="18863"/>
                    <a:pt x="21515" y="18818"/>
                    <a:pt x="21510" y="18800"/>
                  </a:cubicBezTo>
                  <a:cubicBezTo>
                    <a:pt x="21505" y="18783"/>
                    <a:pt x="21502" y="18745"/>
                    <a:pt x="21502" y="18726"/>
                  </a:cubicBezTo>
                  <a:cubicBezTo>
                    <a:pt x="21501" y="18698"/>
                    <a:pt x="21513" y="18641"/>
                    <a:pt x="21510" y="18613"/>
                  </a:cubicBezTo>
                  <a:cubicBezTo>
                    <a:pt x="21508" y="18598"/>
                    <a:pt x="21501" y="18566"/>
                    <a:pt x="21493" y="18556"/>
                  </a:cubicBezTo>
                  <a:cubicBezTo>
                    <a:pt x="21482" y="18543"/>
                    <a:pt x="21453" y="18534"/>
                    <a:pt x="21439" y="18536"/>
                  </a:cubicBezTo>
                  <a:cubicBezTo>
                    <a:pt x="21420" y="18539"/>
                    <a:pt x="21384" y="18563"/>
                    <a:pt x="21369" y="18580"/>
                  </a:cubicBezTo>
                  <a:cubicBezTo>
                    <a:pt x="21356" y="18594"/>
                    <a:pt x="21338" y="18633"/>
                    <a:pt x="21331" y="18652"/>
                  </a:cubicBezTo>
                  <a:cubicBezTo>
                    <a:pt x="21323" y="18675"/>
                    <a:pt x="21310" y="18724"/>
                    <a:pt x="21309" y="18750"/>
                  </a:cubicBezTo>
                  <a:cubicBezTo>
                    <a:pt x="21307" y="18784"/>
                    <a:pt x="21327" y="18851"/>
                    <a:pt x="21325" y="18885"/>
                  </a:cubicBezTo>
                  <a:cubicBezTo>
                    <a:pt x="21322" y="18916"/>
                    <a:pt x="21301" y="18973"/>
                    <a:pt x="21290" y="19000"/>
                  </a:cubicBezTo>
                  <a:cubicBezTo>
                    <a:pt x="21276" y="19033"/>
                    <a:pt x="21234" y="19088"/>
                    <a:pt x="21224" y="19123"/>
                  </a:cubicBezTo>
                  <a:cubicBezTo>
                    <a:pt x="21219" y="19141"/>
                    <a:pt x="21215" y="19182"/>
                    <a:pt x="21218" y="19201"/>
                  </a:cubicBezTo>
                  <a:cubicBezTo>
                    <a:pt x="21222" y="19228"/>
                    <a:pt x="21253" y="19270"/>
                    <a:pt x="21258" y="19297"/>
                  </a:cubicBezTo>
                  <a:cubicBezTo>
                    <a:pt x="21262" y="19322"/>
                    <a:pt x="21263" y="19376"/>
                    <a:pt x="21256" y="19400"/>
                  </a:cubicBezTo>
                  <a:cubicBezTo>
                    <a:pt x="21250" y="19420"/>
                    <a:pt x="21220" y="19445"/>
                    <a:pt x="21213" y="19465"/>
                  </a:cubicBezTo>
                  <a:cubicBezTo>
                    <a:pt x="21200" y="19503"/>
                    <a:pt x="21190" y="19588"/>
                    <a:pt x="21196" y="19628"/>
                  </a:cubicBezTo>
                  <a:cubicBezTo>
                    <a:pt x="21199" y="19650"/>
                    <a:pt x="21222" y="19683"/>
                    <a:pt x="21230" y="19702"/>
                  </a:cubicBezTo>
                  <a:cubicBezTo>
                    <a:pt x="21238" y="19725"/>
                    <a:pt x="21255" y="19773"/>
                    <a:pt x="21260" y="19799"/>
                  </a:cubicBezTo>
                  <a:cubicBezTo>
                    <a:pt x="21264" y="19823"/>
                    <a:pt x="21263" y="19873"/>
                    <a:pt x="21268" y="19898"/>
                  </a:cubicBezTo>
                  <a:cubicBezTo>
                    <a:pt x="21271" y="19917"/>
                    <a:pt x="21279" y="19958"/>
                    <a:pt x="21290" y="19971"/>
                  </a:cubicBezTo>
                  <a:cubicBezTo>
                    <a:pt x="21297" y="19980"/>
                    <a:pt x="21321" y="19978"/>
                    <a:pt x="21328" y="19988"/>
                  </a:cubicBezTo>
                  <a:cubicBezTo>
                    <a:pt x="21340" y="20005"/>
                    <a:pt x="21344" y="20059"/>
                    <a:pt x="21344" y="20083"/>
                  </a:cubicBezTo>
                  <a:cubicBezTo>
                    <a:pt x="21344" y="20101"/>
                    <a:pt x="21335" y="20137"/>
                    <a:pt x="21330" y="20153"/>
                  </a:cubicBezTo>
                  <a:cubicBezTo>
                    <a:pt x="21324" y="20168"/>
                    <a:pt x="21310" y="20196"/>
                    <a:pt x="21302" y="20208"/>
                  </a:cubicBezTo>
                  <a:cubicBezTo>
                    <a:pt x="21288" y="20227"/>
                    <a:pt x="21251" y="20248"/>
                    <a:pt x="21238" y="20268"/>
                  </a:cubicBezTo>
                  <a:cubicBezTo>
                    <a:pt x="21226" y="20286"/>
                    <a:pt x="21211" y="20331"/>
                    <a:pt x="21204" y="20353"/>
                  </a:cubicBezTo>
                  <a:cubicBezTo>
                    <a:pt x="21197" y="20376"/>
                    <a:pt x="21189" y="20424"/>
                    <a:pt x="21183" y="20447"/>
                  </a:cubicBezTo>
                  <a:cubicBezTo>
                    <a:pt x="21178" y="20464"/>
                    <a:pt x="21171" y="20500"/>
                    <a:pt x="21164" y="20515"/>
                  </a:cubicBezTo>
                  <a:cubicBezTo>
                    <a:pt x="21152" y="20537"/>
                    <a:pt x="21119" y="20572"/>
                    <a:pt x="21104" y="20591"/>
                  </a:cubicBezTo>
                  <a:cubicBezTo>
                    <a:pt x="21091" y="20606"/>
                    <a:pt x="21064" y="20632"/>
                    <a:pt x="21054" y="20650"/>
                  </a:cubicBezTo>
                  <a:cubicBezTo>
                    <a:pt x="21041" y="20671"/>
                    <a:pt x="21028" y="20724"/>
                    <a:pt x="21018" y="20747"/>
                  </a:cubicBezTo>
                  <a:cubicBezTo>
                    <a:pt x="21010" y="20765"/>
                    <a:pt x="20993" y="20801"/>
                    <a:pt x="20982" y="20815"/>
                  </a:cubicBezTo>
                  <a:cubicBezTo>
                    <a:pt x="20969" y="20831"/>
                    <a:pt x="20939" y="20862"/>
                    <a:pt x="20922" y="20862"/>
                  </a:cubicBezTo>
                  <a:cubicBezTo>
                    <a:pt x="20910" y="20862"/>
                    <a:pt x="20894" y="20835"/>
                    <a:pt x="20883" y="20830"/>
                  </a:cubicBezTo>
                  <a:cubicBezTo>
                    <a:pt x="20871" y="20825"/>
                    <a:pt x="20843" y="20831"/>
                    <a:pt x="20833" y="20821"/>
                  </a:cubicBezTo>
                  <a:cubicBezTo>
                    <a:pt x="20823" y="20811"/>
                    <a:pt x="20823" y="20770"/>
                    <a:pt x="20814" y="20759"/>
                  </a:cubicBezTo>
                  <a:cubicBezTo>
                    <a:pt x="20806" y="20751"/>
                    <a:pt x="20786" y="20747"/>
                    <a:pt x="20775" y="20747"/>
                  </a:cubicBezTo>
                  <a:cubicBezTo>
                    <a:pt x="20762" y="20747"/>
                    <a:pt x="20732" y="20750"/>
                    <a:pt x="20722" y="20762"/>
                  </a:cubicBezTo>
                  <a:cubicBezTo>
                    <a:pt x="20710" y="20774"/>
                    <a:pt x="20695" y="20814"/>
                    <a:pt x="20696" y="20833"/>
                  </a:cubicBezTo>
                  <a:cubicBezTo>
                    <a:pt x="20697" y="20843"/>
                    <a:pt x="20711" y="20854"/>
                    <a:pt x="20715" y="20863"/>
                  </a:cubicBezTo>
                  <a:cubicBezTo>
                    <a:pt x="20720" y="20879"/>
                    <a:pt x="20726" y="20914"/>
                    <a:pt x="20726" y="20932"/>
                  </a:cubicBezTo>
                  <a:cubicBezTo>
                    <a:pt x="20725" y="20945"/>
                    <a:pt x="20717" y="20973"/>
                    <a:pt x="20711" y="20985"/>
                  </a:cubicBezTo>
                  <a:cubicBezTo>
                    <a:pt x="20706" y="20997"/>
                    <a:pt x="20692" y="21018"/>
                    <a:pt x="20683" y="21025"/>
                  </a:cubicBezTo>
                  <a:cubicBezTo>
                    <a:pt x="20671" y="21034"/>
                    <a:pt x="20642" y="21038"/>
                    <a:pt x="20629" y="21045"/>
                  </a:cubicBezTo>
                  <a:cubicBezTo>
                    <a:pt x="20607" y="21057"/>
                    <a:pt x="20564" y="21091"/>
                    <a:pt x="20542" y="21107"/>
                  </a:cubicBezTo>
                  <a:cubicBezTo>
                    <a:pt x="20530" y="21115"/>
                    <a:pt x="20505" y="21130"/>
                    <a:pt x="20494" y="21142"/>
                  </a:cubicBezTo>
                  <a:cubicBezTo>
                    <a:pt x="20480" y="21159"/>
                    <a:pt x="20464" y="21208"/>
                    <a:pt x="20449" y="21224"/>
                  </a:cubicBezTo>
                  <a:cubicBezTo>
                    <a:pt x="20436" y="21239"/>
                    <a:pt x="20405" y="21257"/>
                    <a:pt x="20388" y="21260"/>
                  </a:cubicBezTo>
                  <a:cubicBezTo>
                    <a:pt x="20369" y="21263"/>
                    <a:pt x="20331" y="21252"/>
                    <a:pt x="20313" y="21242"/>
                  </a:cubicBezTo>
                  <a:cubicBezTo>
                    <a:pt x="20299" y="21234"/>
                    <a:pt x="20278" y="21198"/>
                    <a:pt x="20262" y="21192"/>
                  </a:cubicBezTo>
                  <a:cubicBezTo>
                    <a:pt x="20242" y="21183"/>
                    <a:pt x="20197" y="21185"/>
                    <a:pt x="20177" y="21195"/>
                  </a:cubicBezTo>
                  <a:cubicBezTo>
                    <a:pt x="20162" y="21204"/>
                    <a:pt x="20144" y="21250"/>
                    <a:pt x="20128" y="21251"/>
                  </a:cubicBezTo>
                  <a:cubicBezTo>
                    <a:pt x="20116" y="21251"/>
                    <a:pt x="20100" y="21219"/>
                    <a:pt x="20088" y="21214"/>
                  </a:cubicBezTo>
                  <a:cubicBezTo>
                    <a:pt x="20071" y="21205"/>
                    <a:pt x="20034" y="21202"/>
                    <a:pt x="20016" y="21206"/>
                  </a:cubicBezTo>
                  <a:cubicBezTo>
                    <a:pt x="20006" y="21209"/>
                    <a:pt x="19988" y="21221"/>
                    <a:pt x="19980" y="21228"/>
                  </a:cubicBezTo>
                  <a:cubicBezTo>
                    <a:pt x="19970" y="21237"/>
                    <a:pt x="19951" y="21254"/>
                    <a:pt x="19944" y="21267"/>
                  </a:cubicBezTo>
                  <a:cubicBezTo>
                    <a:pt x="19932" y="21290"/>
                    <a:pt x="19930" y="21352"/>
                    <a:pt x="19916" y="21373"/>
                  </a:cubicBezTo>
                  <a:cubicBezTo>
                    <a:pt x="19905" y="21392"/>
                    <a:pt x="19871" y="21413"/>
                    <a:pt x="19854" y="21423"/>
                  </a:cubicBezTo>
                  <a:cubicBezTo>
                    <a:pt x="19841" y="21430"/>
                    <a:pt x="19811" y="21434"/>
                    <a:pt x="19798" y="21442"/>
                  </a:cubicBezTo>
                  <a:cubicBezTo>
                    <a:pt x="19777" y="21455"/>
                    <a:pt x="19744" y="21504"/>
                    <a:pt x="19722" y="21516"/>
                  </a:cubicBezTo>
                  <a:cubicBezTo>
                    <a:pt x="19705" y="21524"/>
                    <a:pt x="19670" y="21527"/>
                    <a:pt x="19652" y="21529"/>
                  </a:cubicBezTo>
                  <a:cubicBezTo>
                    <a:pt x="19632" y="21532"/>
                    <a:pt x="19593" y="21528"/>
                    <a:pt x="19574" y="21535"/>
                  </a:cubicBezTo>
                  <a:cubicBezTo>
                    <a:pt x="19562" y="21539"/>
                    <a:pt x="19542" y="21559"/>
                    <a:pt x="19530" y="21565"/>
                  </a:cubicBezTo>
                  <a:cubicBezTo>
                    <a:pt x="19512" y="21574"/>
                    <a:pt x="19475" y="21592"/>
                    <a:pt x="19456" y="21590"/>
                  </a:cubicBezTo>
                  <a:cubicBezTo>
                    <a:pt x="19438" y="21587"/>
                    <a:pt x="19405" y="21565"/>
                    <a:pt x="19392" y="21548"/>
                  </a:cubicBezTo>
                  <a:cubicBezTo>
                    <a:pt x="19385" y="21540"/>
                    <a:pt x="19379" y="21515"/>
                    <a:pt x="19372" y="21508"/>
                  </a:cubicBezTo>
                  <a:cubicBezTo>
                    <a:pt x="19364" y="21499"/>
                    <a:pt x="19343" y="21497"/>
                    <a:pt x="19334" y="21491"/>
                  </a:cubicBezTo>
                  <a:cubicBezTo>
                    <a:pt x="19319" y="21482"/>
                    <a:pt x="19290" y="21461"/>
                    <a:pt x="19280" y="21444"/>
                  </a:cubicBezTo>
                  <a:cubicBezTo>
                    <a:pt x="19267" y="21424"/>
                    <a:pt x="19258" y="21368"/>
                    <a:pt x="19248" y="21346"/>
                  </a:cubicBezTo>
                  <a:cubicBezTo>
                    <a:pt x="19235" y="21321"/>
                    <a:pt x="19201" y="21278"/>
                    <a:pt x="19186" y="21256"/>
                  </a:cubicBezTo>
                  <a:cubicBezTo>
                    <a:pt x="19177" y="21243"/>
                    <a:pt x="19157" y="21220"/>
                    <a:pt x="19151" y="21204"/>
                  </a:cubicBezTo>
                  <a:cubicBezTo>
                    <a:pt x="19137" y="21158"/>
                    <a:pt x="19139" y="21056"/>
                    <a:pt x="19140" y="21007"/>
                  </a:cubicBezTo>
                  <a:cubicBezTo>
                    <a:pt x="19140" y="20980"/>
                    <a:pt x="19145" y="20924"/>
                    <a:pt x="19150" y="20898"/>
                  </a:cubicBezTo>
                  <a:cubicBezTo>
                    <a:pt x="19154" y="20874"/>
                    <a:pt x="19164" y="20826"/>
                    <a:pt x="19176" y="20807"/>
                  </a:cubicBezTo>
                  <a:cubicBezTo>
                    <a:pt x="19186" y="20792"/>
                    <a:pt x="19220" y="20783"/>
                    <a:pt x="19228" y="20766"/>
                  </a:cubicBezTo>
                  <a:cubicBezTo>
                    <a:pt x="19234" y="20752"/>
                    <a:pt x="19234" y="20717"/>
                    <a:pt x="19232" y="20700"/>
                  </a:cubicBezTo>
                  <a:cubicBezTo>
                    <a:pt x="19229" y="20681"/>
                    <a:pt x="19215" y="20643"/>
                    <a:pt x="19204" y="20632"/>
                  </a:cubicBezTo>
                  <a:cubicBezTo>
                    <a:pt x="19192" y="20621"/>
                    <a:pt x="19158" y="20632"/>
                    <a:pt x="19148" y="20618"/>
                  </a:cubicBezTo>
                  <a:cubicBezTo>
                    <a:pt x="19139" y="20607"/>
                    <a:pt x="19145" y="20570"/>
                    <a:pt x="19140" y="20556"/>
                  </a:cubicBezTo>
                  <a:cubicBezTo>
                    <a:pt x="19131" y="20533"/>
                    <a:pt x="19098" y="20506"/>
                    <a:pt x="19090" y="20484"/>
                  </a:cubicBezTo>
                  <a:cubicBezTo>
                    <a:pt x="19084" y="20469"/>
                    <a:pt x="19087" y="20432"/>
                    <a:pt x="19082" y="20416"/>
                  </a:cubicBezTo>
                  <a:cubicBezTo>
                    <a:pt x="19073" y="20390"/>
                    <a:pt x="19044" y="20348"/>
                    <a:pt x="19029" y="20328"/>
                  </a:cubicBezTo>
                  <a:cubicBezTo>
                    <a:pt x="19017" y="20311"/>
                    <a:pt x="18989" y="20283"/>
                    <a:pt x="18975" y="20268"/>
                  </a:cubicBezTo>
                  <a:cubicBezTo>
                    <a:pt x="18962" y="20252"/>
                    <a:pt x="18931" y="20226"/>
                    <a:pt x="18921" y="20205"/>
                  </a:cubicBezTo>
                  <a:cubicBezTo>
                    <a:pt x="18906" y="20171"/>
                    <a:pt x="18905" y="20086"/>
                    <a:pt x="18891" y="20050"/>
                  </a:cubicBezTo>
                  <a:cubicBezTo>
                    <a:pt x="18886" y="20036"/>
                    <a:pt x="18872" y="20011"/>
                    <a:pt x="18863" y="20000"/>
                  </a:cubicBezTo>
                  <a:cubicBezTo>
                    <a:pt x="18853" y="19987"/>
                    <a:pt x="18824" y="19975"/>
                    <a:pt x="18815" y="19959"/>
                  </a:cubicBezTo>
                  <a:cubicBezTo>
                    <a:pt x="18803" y="19936"/>
                    <a:pt x="18805" y="19874"/>
                    <a:pt x="18795" y="19850"/>
                  </a:cubicBezTo>
                  <a:cubicBezTo>
                    <a:pt x="18783" y="19818"/>
                    <a:pt x="18745" y="19770"/>
                    <a:pt x="18727" y="19746"/>
                  </a:cubicBezTo>
                  <a:cubicBezTo>
                    <a:pt x="18695" y="19700"/>
                    <a:pt x="18628" y="19612"/>
                    <a:pt x="18591" y="19573"/>
                  </a:cubicBezTo>
                  <a:cubicBezTo>
                    <a:pt x="18571" y="19551"/>
                    <a:pt x="18526" y="19514"/>
                    <a:pt x="18503" y="19497"/>
                  </a:cubicBezTo>
                  <a:cubicBezTo>
                    <a:pt x="18485" y="19482"/>
                    <a:pt x="18438" y="19470"/>
                    <a:pt x="18427" y="19444"/>
                  </a:cubicBezTo>
                  <a:cubicBezTo>
                    <a:pt x="18417" y="19421"/>
                    <a:pt x="18436" y="19359"/>
                    <a:pt x="18429" y="19333"/>
                  </a:cubicBezTo>
                  <a:cubicBezTo>
                    <a:pt x="18423" y="19310"/>
                    <a:pt x="18387" y="19285"/>
                    <a:pt x="18383" y="19261"/>
                  </a:cubicBezTo>
                  <a:cubicBezTo>
                    <a:pt x="18381" y="19244"/>
                    <a:pt x="18399" y="19213"/>
                    <a:pt x="18399" y="19195"/>
                  </a:cubicBezTo>
                  <a:cubicBezTo>
                    <a:pt x="18400" y="19173"/>
                    <a:pt x="18394" y="19125"/>
                    <a:pt x="18383" y="19108"/>
                  </a:cubicBezTo>
                  <a:cubicBezTo>
                    <a:pt x="18361" y="19072"/>
                    <a:pt x="18287" y="19052"/>
                    <a:pt x="18255" y="19032"/>
                  </a:cubicBezTo>
                  <a:cubicBezTo>
                    <a:pt x="18242" y="19023"/>
                    <a:pt x="18216" y="18999"/>
                    <a:pt x="18201" y="18993"/>
                  </a:cubicBezTo>
                  <a:cubicBezTo>
                    <a:pt x="18179" y="18984"/>
                    <a:pt x="18132" y="18978"/>
                    <a:pt x="18109" y="18977"/>
                  </a:cubicBezTo>
                  <a:cubicBezTo>
                    <a:pt x="18096" y="18976"/>
                    <a:pt x="18068" y="18987"/>
                    <a:pt x="18055" y="18980"/>
                  </a:cubicBezTo>
                  <a:cubicBezTo>
                    <a:pt x="18045" y="18973"/>
                    <a:pt x="18037" y="18938"/>
                    <a:pt x="18027" y="18930"/>
                  </a:cubicBezTo>
                  <a:cubicBezTo>
                    <a:pt x="18016" y="18922"/>
                    <a:pt x="17989" y="18921"/>
                    <a:pt x="17977" y="18925"/>
                  </a:cubicBezTo>
                  <a:cubicBezTo>
                    <a:pt x="17965" y="18929"/>
                    <a:pt x="17945" y="18963"/>
                    <a:pt x="17933" y="18960"/>
                  </a:cubicBezTo>
                  <a:cubicBezTo>
                    <a:pt x="17921" y="18958"/>
                    <a:pt x="17913" y="18919"/>
                    <a:pt x="17903" y="18911"/>
                  </a:cubicBezTo>
                  <a:cubicBezTo>
                    <a:pt x="17891" y="18901"/>
                    <a:pt x="17862" y="18895"/>
                    <a:pt x="17849" y="18897"/>
                  </a:cubicBezTo>
                  <a:cubicBezTo>
                    <a:pt x="17831" y="18901"/>
                    <a:pt x="17799" y="18933"/>
                    <a:pt x="17783" y="18944"/>
                  </a:cubicBezTo>
                  <a:cubicBezTo>
                    <a:pt x="17772" y="18952"/>
                    <a:pt x="17751" y="18970"/>
                    <a:pt x="17739" y="18974"/>
                  </a:cubicBezTo>
                  <a:cubicBezTo>
                    <a:pt x="17714" y="18982"/>
                    <a:pt x="17662" y="18966"/>
                    <a:pt x="17637" y="18974"/>
                  </a:cubicBezTo>
                  <a:cubicBezTo>
                    <a:pt x="17611" y="18983"/>
                    <a:pt x="17559" y="19010"/>
                    <a:pt x="17545" y="19039"/>
                  </a:cubicBezTo>
                  <a:cubicBezTo>
                    <a:pt x="17533" y="19064"/>
                    <a:pt x="17545" y="19127"/>
                    <a:pt x="17539" y="19155"/>
                  </a:cubicBezTo>
                  <a:cubicBezTo>
                    <a:pt x="17534" y="19176"/>
                    <a:pt x="17522" y="19225"/>
                    <a:pt x="17507" y="19231"/>
                  </a:cubicBezTo>
                  <a:cubicBezTo>
                    <a:pt x="17492" y="19238"/>
                    <a:pt x="17462" y="19208"/>
                    <a:pt x="17451" y="19193"/>
                  </a:cubicBezTo>
                  <a:cubicBezTo>
                    <a:pt x="17432" y="19167"/>
                    <a:pt x="17418" y="19092"/>
                    <a:pt x="17403" y="19062"/>
                  </a:cubicBezTo>
                  <a:cubicBezTo>
                    <a:pt x="17390" y="19039"/>
                    <a:pt x="17358" y="19003"/>
                    <a:pt x="17344" y="18981"/>
                  </a:cubicBezTo>
                  <a:cubicBezTo>
                    <a:pt x="17328" y="18955"/>
                    <a:pt x="17302" y="18895"/>
                    <a:pt x="17285" y="18868"/>
                  </a:cubicBezTo>
                  <a:cubicBezTo>
                    <a:pt x="17274" y="18851"/>
                    <a:pt x="17244" y="18827"/>
                    <a:pt x="17238" y="18806"/>
                  </a:cubicBezTo>
                  <a:cubicBezTo>
                    <a:pt x="17229" y="18781"/>
                    <a:pt x="17245" y="18720"/>
                    <a:pt x="17235" y="18697"/>
                  </a:cubicBezTo>
                  <a:cubicBezTo>
                    <a:pt x="17227" y="18681"/>
                    <a:pt x="17198" y="18672"/>
                    <a:pt x="17187" y="18660"/>
                  </a:cubicBezTo>
                  <a:cubicBezTo>
                    <a:pt x="17162" y="18633"/>
                    <a:pt x="17121" y="18564"/>
                    <a:pt x="17101" y="18529"/>
                  </a:cubicBezTo>
                  <a:cubicBezTo>
                    <a:pt x="17084" y="18498"/>
                    <a:pt x="17051" y="18434"/>
                    <a:pt x="17040" y="18398"/>
                  </a:cubicBezTo>
                  <a:cubicBezTo>
                    <a:pt x="17024" y="18345"/>
                    <a:pt x="17013" y="18230"/>
                    <a:pt x="17003" y="18175"/>
                  </a:cubicBezTo>
                  <a:cubicBezTo>
                    <a:pt x="16984" y="18083"/>
                    <a:pt x="16941" y="17901"/>
                    <a:pt x="16920" y="17810"/>
                  </a:cubicBezTo>
                  <a:cubicBezTo>
                    <a:pt x="16903" y="17739"/>
                    <a:pt x="16874" y="17595"/>
                    <a:pt x="16847" y="17530"/>
                  </a:cubicBezTo>
                  <a:cubicBezTo>
                    <a:pt x="16825" y="17472"/>
                    <a:pt x="16765" y="17368"/>
                    <a:pt x="16730" y="17321"/>
                  </a:cubicBezTo>
                  <a:cubicBezTo>
                    <a:pt x="16715" y="17301"/>
                    <a:pt x="16681" y="17265"/>
                    <a:pt x="16662" y="17251"/>
                  </a:cubicBezTo>
                  <a:cubicBezTo>
                    <a:pt x="16649" y="17240"/>
                    <a:pt x="16617" y="17231"/>
                    <a:pt x="16604" y="17217"/>
                  </a:cubicBezTo>
                  <a:cubicBezTo>
                    <a:pt x="16590" y="17203"/>
                    <a:pt x="16573" y="17157"/>
                    <a:pt x="16560" y="17141"/>
                  </a:cubicBezTo>
                  <a:cubicBezTo>
                    <a:pt x="16550" y="17127"/>
                    <a:pt x="16525" y="17103"/>
                    <a:pt x="16512" y="17094"/>
                  </a:cubicBezTo>
                  <a:cubicBezTo>
                    <a:pt x="16494" y="17082"/>
                    <a:pt x="16450" y="17079"/>
                    <a:pt x="16434" y="17062"/>
                  </a:cubicBezTo>
                  <a:cubicBezTo>
                    <a:pt x="16421" y="17047"/>
                    <a:pt x="16413" y="16993"/>
                    <a:pt x="16398" y="16980"/>
                  </a:cubicBezTo>
                  <a:cubicBezTo>
                    <a:pt x="16386" y="16969"/>
                    <a:pt x="16356" y="16973"/>
                    <a:pt x="16342" y="16968"/>
                  </a:cubicBezTo>
                  <a:cubicBezTo>
                    <a:pt x="16324" y="16963"/>
                    <a:pt x="16284" y="16956"/>
                    <a:pt x="16270" y="16939"/>
                  </a:cubicBezTo>
                  <a:cubicBezTo>
                    <a:pt x="16261" y="16927"/>
                    <a:pt x="16261" y="16884"/>
                    <a:pt x="16250" y="16873"/>
                  </a:cubicBezTo>
                  <a:cubicBezTo>
                    <a:pt x="16241" y="16863"/>
                    <a:pt x="16215" y="16865"/>
                    <a:pt x="16204" y="16867"/>
                  </a:cubicBezTo>
                  <a:cubicBezTo>
                    <a:pt x="16187" y="16871"/>
                    <a:pt x="16151" y="16884"/>
                    <a:pt x="16138" y="16900"/>
                  </a:cubicBezTo>
                  <a:cubicBezTo>
                    <a:pt x="16125" y="16918"/>
                    <a:pt x="16123" y="16976"/>
                    <a:pt x="16110" y="16993"/>
                  </a:cubicBezTo>
                  <a:cubicBezTo>
                    <a:pt x="16100" y="17007"/>
                    <a:pt x="16070" y="17026"/>
                    <a:pt x="16056" y="17024"/>
                  </a:cubicBezTo>
                  <a:cubicBezTo>
                    <a:pt x="16041" y="17020"/>
                    <a:pt x="16015" y="16990"/>
                    <a:pt x="16008" y="16971"/>
                  </a:cubicBezTo>
                  <a:cubicBezTo>
                    <a:pt x="15999" y="16948"/>
                    <a:pt x="16003" y="16893"/>
                    <a:pt x="16000" y="16867"/>
                  </a:cubicBezTo>
                  <a:cubicBezTo>
                    <a:pt x="15995" y="16831"/>
                    <a:pt x="15979" y="16760"/>
                    <a:pt x="15970" y="16725"/>
                  </a:cubicBezTo>
                  <a:cubicBezTo>
                    <a:pt x="15959" y="16684"/>
                    <a:pt x="15933" y="16604"/>
                    <a:pt x="15918" y="16567"/>
                  </a:cubicBezTo>
                  <a:cubicBezTo>
                    <a:pt x="15907" y="16539"/>
                    <a:pt x="15884" y="16483"/>
                    <a:pt x="15868" y="16460"/>
                  </a:cubicBezTo>
                  <a:cubicBezTo>
                    <a:pt x="15856" y="16442"/>
                    <a:pt x="15823" y="16417"/>
                    <a:pt x="15810" y="16403"/>
                  </a:cubicBezTo>
                  <a:cubicBezTo>
                    <a:pt x="15797" y="16388"/>
                    <a:pt x="15772" y="16360"/>
                    <a:pt x="15762" y="16342"/>
                  </a:cubicBezTo>
                  <a:cubicBezTo>
                    <a:pt x="15752" y="16324"/>
                    <a:pt x="15732" y="16283"/>
                    <a:pt x="15734" y="16260"/>
                  </a:cubicBezTo>
                  <a:cubicBezTo>
                    <a:pt x="15735" y="16241"/>
                    <a:pt x="15756" y="16209"/>
                    <a:pt x="15768" y="16200"/>
                  </a:cubicBezTo>
                  <a:cubicBezTo>
                    <a:pt x="15784" y="16188"/>
                    <a:pt x="15822" y="16185"/>
                    <a:pt x="15840" y="16189"/>
                  </a:cubicBezTo>
                  <a:cubicBezTo>
                    <a:pt x="15859" y="16193"/>
                    <a:pt x="15899" y="16212"/>
                    <a:pt x="15912" y="16233"/>
                  </a:cubicBezTo>
                  <a:cubicBezTo>
                    <a:pt x="15925" y="16253"/>
                    <a:pt x="15916" y="16321"/>
                    <a:pt x="15932" y="16337"/>
                  </a:cubicBezTo>
                  <a:cubicBezTo>
                    <a:pt x="15944" y="16349"/>
                    <a:pt x="15982" y="16349"/>
                    <a:pt x="15992" y="16334"/>
                  </a:cubicBezTo>
                  <a:cubicBezTo>
                    <a:pt x="16008" y="16310"/>
                    <a:pt x="15984" y="16238"/>
                    <a:pt x="15986" y="16205"/>
                  </a:cubicBezTo>
                  <a:cubicBezTo>
                    <a:pt x="15988" y="16176"/>
                    <a:pt x="16004" y="16120"/>
                    <a:pt x="16006" y="16090"/>
                  </a:cubicBezTo>
                  <a:cubicBezTo>
                    <a:pt x="16008" y="16054"/>
                    <a:pt x="15996" y="15982"/>
                    <a:pt x="15994" y="15945"/>
                  </a:cubicBezTo>
                  <a:cubicBezTo>
                    <a:pt x="15992" y="15907"/>
                    <a:pt x="15992" y="15828"/>
                    <a:pt x="15990" y="15790"/>
                  </a:cubicBezTo>
                  <a:cubicBezTo>
                    <a:pt x="15989" y="15765"/>
                    <a:pt x="15986" y="15718"/>
                    <a:pt x="15984" y="15694"/>
                  </a:cubicBezTo>
                  <a:cubicBezTo>
                    <a:pt x="15981" y="15664"/>
                    <a:pt x="15977" y="15604"/>
                    <a:pt x="15970" y="15576"/>
                  </a:cubicBezTo>
                  <a:cubicBezTo>
                    <a:pt x="15965" y="15555"/>
                    <a:pt x="15952" y="15512"/>
                    <a:pt x="15940" y="15497"/>
                  </a:cubicBezTo>
                  <a:cubicBezTo>
                    <a:pt x="15928" y="15482"/>
                    <a:pt x="15895" y="15475"/>
                    <a:pt x="15882" y="15464"/>
                  </a:cubicBezTo>
                  <a:cubicBezTo>
                    <a:pt x="15873" y="15457"/>
                    <a:pt x="15855" y="15441"/>
                    <a:pt x="15850" y="15428"/>
                  </a:cubicBezTo>
                  <a:cubicBezTo>
                    <a:pt x="15844" y="15412"/>
                    <a:pt x="15844" y="15373"/>
                    <a:pt x="15846" y="15355"/>
                  </a:cubicBezTo>
                  <a:cubicBezTo>
                    <a:pt x="15848" y="15335"/>
                    <a:pt x="15855" y="15293"/>
                    <a:pt x="15866" y="15280"/>
                  </a:cubicBezTo>
                  <a:cubicBezTo>
                    <a:pt x="15874" y="15271"/>
                    <a:pt x="15903" y="15284"/>
                    <a:pt x="15910" y="15273"/>
                  </a:cubicBezTo>
                  <a:cubicBezTo>
                    <a:pt x="15916" y="15262"/>
                    <a:pt x="15916" y="15228"/>
                    <a:pt x="15910" y="15218"/>
                  </a:cubicBezTo>
                  <a:cubicBezTo>
                    <a:pt x="15899" y="15200"/>
                    <a:pt x="15859" y="15204"/>
                    <a:pt x="15842" y="15201"/>
                  </a:cubicBezTo>
                  <a:cubicBezTo>
                    <a:pt x="15829" y="15199"/>
                    <a:pt x="15802" y="15191"/>
                    <a:pt x="15790" y="15196"/>
                  </a:cubicBezTo>
                  <a:cubicBezTo>
                    <a:pt x="15773" y="15204"/>
                    <a:pt x="15744" y="15239"/>
                    <a:pt x="15734" y="15259"/>
                  </a:cubicBezTo>
                  <a:cubicBezTo>
                    <a:pt x="15724" y="15278"/>
                    <a:pt x="15724" y="15330"/>
                    <a:pt x="15712" y="15346"/>
                  </a:cubicBezTo>
                  <a:cubicBezTo>
                    <a:pt x="15701" y="15360"/>
                    <a:pt x="15669" y="15356"/>
                    <a:pt x="15658" y="15368"/>
                  </a:cubicBezTo>
                  <a:cubicBezTo>
                    <a:pt x="15644" y="15383"/>
                    <a:pt x="15624" y="15429"/>
                    <a:pt x="15624" y="15453"/>
                  </a:cubicBezTo>
                  <a:cubicBezTo>
                    <a:pt x="15624" y="15477"/>
                    <a:pt x="15645" y="15519"/>
                    <a:pt x="15656" y="15538"/>
                  </a:cubicBezTo>
                  <a:cubicBezTo>
                    <a:pt x="15670" y="15562"/>
                    <a:pt x="15711" y="15592"/>
                    <a:pt x="15724" y="15617"/>
                  </a:cubicBezTo>
                  <a:cubicBezTo>
                    <a:pt x="15743" y="15652"/>
                    <a:pt x="15774" y="15734"/>
                    <a:pt x="15776" y="15779"/>
                  </a:cubicBezTo>
                  <a:cubicBezTo>
                    <a:pt x="15778" y="15817"/>
                    <a:pt x="15761" y="15896"/>
                    <a:pt x="15744" y="15926"/>
                  </a:cubicBezTo>
                  <a:cubicBezTo>
                    <a:pt x="15734" y="15943"/>
                    <a:pt x="15705" y="15957"/>
                    <a:pt x="15692" y="15967"/>
                  </a:cubicBezTo>
                  <a:cubicBezTo>
                    <a:pt x="15678" y="15978"/>
                    <a:pt x="15653" y="16002"/>
                    <a:pt x="15638" y="16008"/>
                  </a:cubicBezTo>
                  <a:cubicBezTo>
                    <a:pt x="15626" y="16014"/>
                    <a:pt x="15600" y="16016"/>
                    <a:pt x="15588" y="16016"/>
                  </a:cubicBezTo>
                  <a:cubicBezTo>
                    <a:pt x="15578" y="16016"/>
                    <a:pt x="15555" y="16003"/>
                    <a:pt x="15548" y="16011"/>
                  </a:cubicBezTo>
                  <a:cubicBezTo>
                    <a:pt x="15539" y="16020"/>
                    <a:pt x="15544" y="16057"/>
                    <a:pt x="15542" y="16072"/>
                  </a:cubicBezTo>
                  <a:cubicBezTo>
                    <a:pt x="15539" y="16091"/>
                    <a:pt x="15530" y="16129"/>
                    <a:pt x="15524" y="16148"/>
                  </a:cubicBezTo>
                  <a:cubicBezTo>
                    <a:pt x="15520" y="16161"/>
                    <a:pt x="15514" y="16200"/>
                    <a:pt x="15504" y="16200"/>
                  </a:cubicBezTo>
                  <a:cubicBezTo>
                    <a:pt x="15492" y="16200"/>
                    <a:pt x="15485" y="16158"/>
                    <a:pt x="15480" y="16142"/>
                  </a:cubicBezTo>
                  <a:cubicBezTo>
                    <a:pt x="15470" y="16111"/>
                    <a:pt x="15460" y="16043"/>
                    <a:pt x="15452" y="16011"/>
                  </a:cubicBezTo>
                  <a:cubicBezTo>
                    <a:pt x="15446" y="15990"/>
                    <a:pt x="15429" y="15950"/>
                    <a:pt x="15424" y="15929"/>
                  </a:cubicBezTo>
                  <a:cubicBezTo>
                    <a:pt x="15420" y="15915"/>
                    <a:pt x="15419" y="15883"/>
                    <a:pt x="15414" y="15869"/>
                  </a:cubicBezTo>
                  <a:cubicBezTo>
                    <a:pt x="15407" y="15850"/>
                    <a:pt x="15385" y="15818"/>
                    <a:pt x="15374" y="15803"/>
                  </a:cubicBezTo>
                  <a:cubicBezTo>
                    <a:pt x="15352" y="15773"/>
                    <a:pt x="15300" y="15726"/>
                    <a:pt x="15278" y="15697"/>
                  </a:cubicBezTo>
                  <a:cubicBezTo>
                    <a:pt x="15246" y="15656"/>
                    <a:pt x="15192" y="15562"/>
                    <a:pt x="15162" y="15519"/>
                  </a:cubicBezTo>
                  <a:cubicBezTo>
                    <a:pt x="15133" y="15477"/>
                    <a:pt x="15069" y="15404"/>
                    <a:pt x="15044" y="15360"/>
                  </a:cubicBezTo>
                  <a:cubicBezTo>
                    <a:pt x="15023" y="15325"/>
                    <a:pt x="14996" y="15242"/>
                    <a:pt x="14975" y="15207"/>
                  </a:cubicBezTo>
                  <a:cubicBezTo>
                    <a:pt x="14953" y="15167"/>
                    <a:pt x="14894" y="15105"/>
                    <a:pt x="14871" y="15064"/>
                  </a:cubicBezTo>
                  <a:cubicBezTo>
                    <a:pt x="14841" y="15011"/>
                    <a:pt x="14798" y="14887"/>
                    <a:pt x="14774" y="14829"/>
                  </a:cubicBezTo>
                  <a:cubicBezTo>
                    <a:pt x="14746" y="14766"/>
                    <a:pt x="14695" y="14635"/>
                    <a:pt x="14663" y="14575"/>
                  </a:cubicBezTo>
                  <a:cubicBezTo>
                    <a:pt x="14638" y="14526"/>
                    <a:pt x="14580" y="14435"/>
                    <a:pt x="14549" y="14392"/>
                  </a:cubicBezTo>
                  <a:cubicBezTo>
                    <a:pt x="14527" y="14360"/>
                    <a:pt x="14482" y="14299"/>
                    <a:pt x="14457" y="14271"/>
                  </a:cubicBezTo>
                  <a:cubicBezTo>
                    <a:pt x="14442" y="14254"/>
                    <a:pt x="14402" y="14234"/>
                    <a:pt x="14393" y="14211"/>
                  </a:cubicBezTo>
                  <a:cubicBezTo>
                    <a:pt x="14386" y="14192"/>
                    <a:pt x="14399" y="14143"/>
                    <a:pt x="14391" y="14123"/>
                  </a:cubicBezTo>
                  <a:cubicBezTo>
                    <a:pt x="14380" y="14094"/>
                    <a:pt x="14334" y="14064"/>
                    <a:pt x="14315" y="14044"/>
                  </a:cubicBezTo>
                  <a:cubicBezTo>
                    <a:pt x="14300" y="14028"/>
                    <a:pt x="14268" y="13998"/>
                    <a:pt x="14255" y="13978"/>
                  </a:cubicBezTo>
                  <a:cubicBezTo>
                    <a:pt x="14239" y="13955"/>
                    <a:pt x="14219" y="13893"/>
                    <a:pt x="14201" y="13872"/>
                  </a:cubicBezTo>
                  <a:cubicBezTo>
                    <a:pt x="14176" y="13843"/>
                    <a:pt x="14112" y="13821"/>
                    <a:pt x="14085" y="13798"/>
                  </a:cubicBezTo>
                  <a:cubicBezTo>
                    <a:pt x="14067" y="13783"/>
                    <a:pt x="14033" y="13748"/>
                    <a:pt x="14019" y="13726"/>
                  </a:cubicBezTo>
                  <a:cubicBezTo>
                    <a:pt x="13998" y="13694"/>
                    <a:pt x="13967" y="13617"/>
                    <a:pt x="13957" y="13576"/>
                  </a:cubicBezTo>
                  <a:cubicBezTo>
                    <a:pt x="13951" y="13553"/>
                    <a:pt x="13934" y="13499"/>
                    <a:pt x="13945" y="13481"/>
                  </a:cubicBezTo>
                  <a:cubicBezTo>
                    <a:pt x="13949" y="13474"/>
                    <a:pt x="13965" y="13483"/>
                    <a:pt x="13971" y="13481"/>
                  </a:cubicBezTo>
                  <a:cubicBezTo>
                    <a:pt x="13981" y="13476"/>
                    <a:pt x="13999" y="13455"/>
                    <a:pt x="14007" y="13445"/>
                  </a:cubicBezTo>
                  <a:cubicBezTo>
                    <a:pt x="14018" y="13431"/>
                    <a:pt x="14037" y="13401"/>
                    <a:pt x="14045" y="13384"/>
                  </a:cubicBezTo>
                  <a:cubicBezTo>
                    <a:pt x="14057" y="13361"/>
                    <a:pt x="14073" y="13309"/>
                    <a:pt x="14083" y="13284"/>
                  </a:cubicBezTo>
                  <a:cubicBezTo>
                    <a:pt x="14092" y="13259"/>
                    <a:pt x="14113" y="13210"/>
                    <a:pt x="14121" y="13185"/>
                  </a:cubicBezTo>
                  <a:cubicBezTo>
                    <a:pt x="14128" y="13162"/>
                    <a:pt x="14134" y="13110"/>
                    <a:pt x="14145" y="13089"/>
                  </a:cubicBezTo>
                  <a:cubicBezTo>
                    <a:pt x="14154" y="13072"/>
                    <a:pt x="14182" y="13052"/>
                    <a:pt x="14193" y="13037"/>
                  </a:cubicBezTo>
                  <a:cubicBezTo>
                    <a:pt x="14207" y="13019"/>
                    <a:pt x="14232" y="12980"/>
                    <a:pt x="14241" y="12958"/>
                  </a:cubicBezTo>
                  <a:cubicBezTo>
                    <a:pt x="14253" y="12931"/>
                    <a:pt x="14267" y="12870"/>
                    <a:pt x="14275" y="12840"/>
                  </a:cubicBezTo>
                  <a:cubicBezTo>
                    <a:pt x="14282" y="12817"/>
                    <a:pt x="14295" y="12769"/>
                    <a:pt x="14299" y="12745"/>
                  </a:cubicBezTo>
                  <a:cubicBezTo>
                    <a:pt x="14304" y="12714"/>
                    <a:pt x="14302" y="12650"/>
                    <a:pt x="14311" y="12621"/>
                  </a:cubicBezTo>
                  <a:cubicBezTo>
                    <a:pt x="14320" y="12592"/>
                    <a:pt x="14352" y="12542"/>
                    <a:pt x="14369" y="12520"/>
                  </a:cubicBezTo>
                  <a:cubicBezTo>
                    <a:pt x="14379" y="12507"/>
                    <a:pt x="14408" y="12493"/>
                    <a:pt x="14415" y="12476"/>
                  </a:cubicBezTo>
                  <a:cubicBezTo>
                    <a:pt x="14426" y="12451"/>
                    <a:pt x="14413" y="12385"/>
                    <a:pt x="14425" y="12361"/>
                  </a:cubicBezTo>
                  <a:cubicBezTo>
                    <a:pt x="14434" y="12344"/>
                    <a:pt x="14467" y="12335"/>
                    <a:pt x="14477" y="12321"/>
                  </a:cubicBezTo>
                  <a:cubicBezTo>
                    <a:pt x="14486" y="12308"/>
                    <a:pt x="14494" y="12275"/>
                    <a:pt x="14499" y="12260"/>
                  </a:cubicBezTo>
                  <a:cubicBezTo>
                    <a:pt x="14504" y="12245"/>
                    <a:pt x="14515" y="12216"/>
                    <a:pt x="14519" y="12200"/>
                  </a:cubicBezTo>
                  <a:cubicBezTo>
                    <a:pt x="14526" y="12177"/>
                    <a:pt x="14534" y="12128"/>
                    <a:pt x="14541" y="12104"/>
                  </a:cubicBezTo>
                  <a:cubicBezTo>
                    <a:pt x="14545" y="12091"/>
                    <a:pt x="14557" y="12066"/>
                    <a:pt x="14560" y="12052"/>
                  </a:cubicBezTo>
                  <a:cubicBezTo>
                    <a:pt x="14563" y="12032"/>
                    <a:pt x="14564" y="11988"/>
                    <a:pt x="14560" y="11968"/>
                  </a:cubicBezTo>
                  <a:cubicBezTo>
                    <a:pt x="14556" y="11950"/>
                    <a:pt x="14534" y="11924"/>
                    <a:pt x="14531" y="11907"/>
                  </a:cubicBezTo>
                  <a:cubicBezTo>
                    <a:pt x="14527" y="11883"/>
                    <a:pt x="14548" y="11832"/>
                    <a:pt x="14541" y="11809"/>
                  </a:cubicBezTo>
                  <a:cubicBezTo>
                    <a:pt x="14536" y="11788"/>
                    <a:pt x="14508" y="11759"/>
                    <a:pt x="14493" y="11751"/>
                  </a:cubicBezTo>
                  <a:cubicBezTo>
                    <a:pt x="14481" y="11745"/>
                    <a:pt x="14453" y="11752"/>
                    <a:pt x="14439" y="11749"/>
                  </a:cubicBezTo>
                  <a:cubicBezTo>
                    <a:pt x="14420" y="11745"/>
                    <a:pt x="14382" y="11730"/>
                    <a:pt x="14365" y="11719"/>
                  </a:cubicBezTo>
                  <a:cubicBezTo>
                    <a:pt x="14355" y="11711"/>
                    <a:pt x="14340" y="11682"/>
                    <a:pt x="14329" y="11683"/>
                  </a:cubicBezTo>
                  <a:cubicBezTo>
                    <a:pt x="14315" y="11685"/>
                    <a:pt x="14294" y="11721"/>
                    <a:pt x="14289" y="11740"/>
                  </a:cubicBezTo>
                  <a:cubicBezTo>
                    <a:pt x="14283" y="11760"/>
                    <a:pt x="14286" y="11806"/>
                    <a:pt x="14293" y="11826"/>
                  </a:cubicBezTo>
                  <a:cubicBezTo>
                    <a:pt x="14302" y="11851"/>
                    <a:pt x="14340" y="11880"/>
                    <a:pt x="14353" y="11902"/>
                  </a:cubicBezTo>
                  <a:cubicBezTo>
                    <a:pt x="14365" y="11921"/>
                    <a:pt x="14390" y="11960"/>
                    <a:pt x="14391" y="11984"/>
                  </a:cubicBezTo>
                  <a:cubicBezTo>
                    <a:pt x="14392" y="12012"/>
                    <a:pt x="14368" y="12066"/>
                    <a:pt x="14351" y="12083"/>
                  </a:cubicBezTo>
                  <a:cubicBezTo>
                    <a:pt x="14336" y="12097"/>
                    <a:pt x="14297" y="12105"/>
                    <a:pt x="14279" y="12099"/>
                  </a:cubicBezTo>
                  <a:cubicBezTo>
                    <a:pt x="14263" y="12093"/>
                    <a:pt x="14239" y="12059"/>
                    <a:pt x="14229" y="12041"/>
                  </a:cubicBezTo>
                  <a:cubicBezTo>
                    <a:pt x="14219" y="12024"/>
                    <a:pt x="14201" y="11984"/>
                    <a:pt x="14199" y="11962"/>
                  </a:cubicBezTo>
                  <a:cubicBezTo>
                    <a:pt x="14198" y="11943"/>
                    <a:pt x="14216" y="11908"/>
                    <a:pt x="14215" y="11888"/>
                  </a:cubicBezTo>
                  <a:cubicBezTo>
                    <a:pt x="14213" y="11861"/>
                    <a:pt x="14178" y="11817"/>
                    <a:pt x="14177" y="11790"/>
                  </a:cubicBezTo>
                  <a:cubicBezTo>
                    <a:pt x="14176" y="11776"/>
                    <a:pt x="14192" y="11754"/>
                    <a:pt x="14193" y="11740"/>
                  </a:cubicBezTo>
                  <a:cubicBezTo>
                    <a:pt x="14195" y="11721"/>
                    <a:pt x="14189" y="11678"/>
                    <a:pt x="14181" y="11661"/>
                  </a:cubicBezTo>
                  <a:cubicBezTo>
                    <a:pt x="14169" y="11636"/>
                    <a:pt x="14133" y="11600"/>
                    <a:pt x="14113" y="11590"/>
                  </a:cubicBezTo>
                  <a:cubicBezTo>
                    <a:pt x="14095" y="11580"/>
                    <a:pt x="14056" y="11580"/>
                    <a:pt x="14037" y="11582"/>
                  </a:cubicBezTo>
                  <a:cubicBezTo>
                    <a:pt x="14005" y="11585"/>
                    <a:pt x="13944" y="11607"/>
                    <a:pt x="13915" y="11623"/>
                  </a:cubicBezTo>
                  <a:cubicBezTo>
                    <a:pt x="13896" y="11633"/>
                    <a:pt x="13863" y="11671"/>
                    <a:pt x="13843" y="11677"/>
                  </a:cubicBezTo>
                  <a:cubicBezTo>
                    <a:pt x="13821" y="11685"/>
                    <a:pt x="13775" y="11670"/>
                    <a:pt x="13753" y="11674"/>
                  </a:cubicBezTo>
                  <a:cubicBezTo>
                    <a:pt x="13732" y="11679"/>
                    <a:pt x="13683" y="11685"/>
                    <a:pt x="13674" y="11710"/>
                  </a:cubicBezTo>
                  <a:cubicBezTo>
                    <a:pt x="13665" y="11741"/>
                    <a:pt x="13695" y="11812"/>
                    <a:pt x="13713" y="11836"/>
                  </a:cubicBezTo>
                  <a:cubicBezTo>
                    <a:pt x="13725" y="11853"/>
                    <a:pt x="13759" y="11874"/>
                    <a:pt x="13777" y="11874"/>
                  </a:cubicBezTo>
                  <a:cubicBezTo>
                    <a:pt x="13794" y="11874"/>
                    <a:pt x="13824" y="11840"/>
                    <a:pt x="13841" y="11836"/>
                  </a:cubicBezTo>
                  <a:cubicBezTo>
                    <a:pt x="13861" y="11831"/>
                    <a:pt x="13907" y="11827"/>
                    <a:pt x="13925" y="11841"/>
                  </a:cubicBezTo>
                  <a:cubicBezTo>
                    <a:pt x="13939" y="11853"/>
                    <a:pt x="13946" y="11904"/>
                    <a:pt x="13959" y="11918"/>
                  </a:cubicBezTo>
                  <a:cubicBezTo>
                    <a:pt x="13971" y="11932"/>
                    <a:pt x="14000" y="11950"/>
                    <a:pt x="14015" y="11948"/>
                  </a:cubicBezTo>
                  <a:cubicBezTo>
                    <a:pt x="14031" y="11946"/>
                    <a:pt x="14053" y="11904"/>
                    <a:pt x="14069" y="11902"/>
                  </a:cubicBezTo>
                  <a:cubicBezTo>
                    <a:pt x="14079" y="11900"/>
                    <a:pt x="14098" y="11910"/>
                    <a:pt x="14105" y="11918"/>
                  </a:cubicBezTo>
                  <a:cubicBezTo>
                    <a:pt x="14114" y="11931"/>
                    <a:pt x="14129" y="11968"/>
                    <a:pt x="14125" y="11984"/>
                  </a:cubicBezTo>
                  <a:cubicBezTo>
                    <a:pt x="14119" y="12008"/>
                    <a:pt x="14065" y="12007"/>
                    <a:pt x="14059" y="12030"/>
                  </a:cubicBezTo>
                  <a:cubicBezTo>
                    <a:pt x="14054" y="12049"/>
                    <a:pt x="14078" y="12083"/>
                    <a:pt x="14081" y="12101"/>
                  </a:cubicBezTo>
                  <a:cubicBezTo>
                    <a:pt x="14086" y="12132"/>
                    <a:pt x="14093" y="12198"/>
                    <a:pt x="14085" y="12227"/>
                  </a:cubicBezTo>
                  <a:cubicBezTo>
                    <a:pt x="14077" y="12258"/>
                    <a:pt x="14026" y="12292"/>
                    <a:pt x="14017" y="12323"/>
                  </a:cubicBezTo>
                  <a:cubicBezTo>
                    <a:pt x="14009" y="12349"/>
                    <a:pt x="14012" y="12407"/>
                    <a:pt x="14015" y="12435"/>
                  </a:cubicBezTo>
                  <a:cubicBezTo>
                    <a:pt x="14018" y="12462"/>
                    <a:pt x="14039" y="12510"/>
                    <a:pt x="14041" y="12536"/>
                  </a:cubicBezTo>
                  <a:cubicBezTo>
                    <a:pt x="14043" y="12566"/>
                    <a:pt x="14043" y="12629"/>
                    <a:pt x="14029" y="12651"/>
                  </a:cubicBezTo>
                  <a:cubicBezTo>
                    <a:pt x="14014" y="12675"/>
                    <a:pt x="13961" y="12677"/>
                    <a:pt x="13939" y="12687"/>
                  </a:cubicBezTo>
                  <a:cubicBezTo>
                    <a:pt x="13917" y="12696"/>
                    <a:pt x="13870" y="12703"/>
                    <a:pt x="13853" y="12722"/>
                  </a:cubicBezTo>
                  <a:cubicBezTo>
                    <a:pt x="13845" y="12732"/>
                    <a:pt x="13834" y="12758"/>
                    <a:pt x="13835" y="12772"/>
                  </a:cubicBezTo>
                  <a:cubicBezTo>
                    <a:pt x="13836" y="12800"/>
                    <a:pt x="13868" y="12844"/>
                    <a:pt x="13877" y="12870"/>
                  </a:cubicBezTo>
                  <a:cubicBezTo>
                    <a:pt x="13883" y="12889"/>
                    <a:pt x="13895" y="12929"/>
                    <a:pt x="13895" y="12949"/>
                  </a:cubicBezTo>
                  <a:cubicBezTo>
                    <a:pt x="13895" y="12976"/>
                    <a:pt x="13888" y="13031"/>
                    <a:pt x="13875" y="13051"/>
                  </a:cubicBezTo>
                  <a:cubicBezTo>
                    <a:pt x="13865" y="13066"/>
                    <a:pt x="13832" y="13085"/>
                    <a:pt x="13817" y="13078"/>
                  </a:cubicBezTo>
                  <a:cubicBezTo>
                    <a:pt x="13799" y="13071"/>
                    <a:pt x="13779" y="13020"/>
                    <a:pt x="13773" y="12996"/>
                  </a:cubicBezTo>
                  <a:cubicBezTo>
                    <a:pt x="13763" y="12960"/>
                    <a:pt x="13764" y="12881"/>
                    <a:pt x="13761" y="12843"/>
                  </a:cubicBezTo>
                  <a:cubicBezTo>
                    <a:pt x="13757" y="12804"/>
                    <a:pt x="13756" y="12724"/>
                    <a:pt x="13747" y="12687"/>
                  </a:cubicBezTo>
                  <a:cubicBezTo>
                    <a:pt x="13741" y="12666"/>
                    <a:pt x="13722" y="12629"/>
                    <a:pt x="13713" y="12610"/>
                  </a:cubicBezTo>
                  <a:cubicBezTo>
                    <a:pt x="13695" y="12572"/>
                    <a:pt x="13662" y="12490"/>
                    <a:pt x="13639" y="12457"/>
                  </a:cubicBezTo>
                  <a:cubicBezTo>
                    <a:pt x="13609" y="12415"/>
                    <a:pt x="13536" y="12352"/>
                    <a:pt x="13501" y="12318"/>
                  </a:cubicBezTo>
                  <a:cubicBezTo>
                    <a:pt x="13489" y="12307"/>
                    <a:pt x="13463" y="12288"/>
                    <a:pt x="13453" y="12274"/>
                  </a:cubicBezTo>
                  <a:cubicBezTo>
                    <a:pt x="13431" y="12242"/>
                    <a:pt x="13400" y="12163"/>
                    <a:pt x="13386" y="12123"/>
                  </a:cubicBezTo>
                  <a:cubicBezTo>
                    <a:pt x="13375" y="12087"/>
                    <a:pt x="13354" y="12012"/>
                    <a:pt x="13349" y="11973"/>
                  </a:cubicBezTo>
                  <a:cubicBezTo>
                    <a:pt x="13344" y="11941"/>
                    <a:pt x="13344" y="11877"/>
                    <a:pt x="13345" y="11845"/>
                  </a:cubicBezTo>
                  <a:cubicBezTo>
                    <a:pt x="13345" y="11805"/>
                    <a:pt x="13351" y="11727"/>
                    <a:pt x="13352" y="11688"/>
                  </a:cubicBezTo>
                  <a:cubicBezTo>
                    <a:pt x="13354" y="11651"/>
                    <a:pt x="13360" y="11575"/>
                    <a:pt x="13357" y="11538"/>
                  </a:cubicBezTo>
                  <a:cubicBezTo>
                    <a:pt x="13354" y="11507"/>
                    <a:pt x="13339" y="11448"/>
                    <a:pt x="13332" y="11417"/>
                  </a:cubicBezTo>
                  <a:cubicBezTo>
                    <a:pt x="13327" y="11391"/>
                    <a:pt x="13299" y="11335"/>
                    <a:pt x="13309" y="11311"/>
                  </a:cubicBezTo>
                  <a:cubicBezTo>
                    <a:pt x="13312" y="11301"/>
                    <a:pt x="13331" y="11294"/>
                    <a:pt x="13338" y="11297"/>
                  </a:cubicBezTo>
                  <a:cubicBezTo>
                    <a:pt x="13360" y="11307"/>
                    <a:pt x="13381" y="11372"/>
                    <a:pt x="13391" y="11401"/>
                  </a:cubicBezTo>
                  <a:cubicBezTo>
                    <a:pt x="13403" y="11438"/>
                    <a:pt x="13418" y="11519"/>
                    <a:pt x="13421" y="11560"/>
                  </a:cubicBezTo>
                  <a:cubicBezTo>
                    <a:pt x="13424" y="11609"/>
                    <a:pt x="13415" y="11708"/>
                    <a:pt x="13412" y="11757"/>
                  </a:cubicBezTo>
                  <a:cubicBezTo>
                    <a:pt x="13411" y="11785"/>
                    <a:pt x="13404" y="11841"/>
                    <a:pt x="13405" y="11869"/>
                  </a:cubicBezTo>
                  <a:cubicBezTo>
                    <a:pt x="13405" y="11894"/>
                    <a:pt x="13394" y="11966"/>
                    <a:pt x="13412" y="11970"/>
                  </a:cubicBezTo>
                  <a:cubicBezTo>
                    <a:pt x="13435" y="11975"/>
                    <a:pt x="13442" y="11887"/>
                    <a:pt x="13449" y="11858"/>
                  </a:cubicBezTo>
                  <a:cubicBezTo>
                    <a:pt x="13456" y="11828"/>
                    <a:pt x="13464" y="11766"/>
                    <a:pt x="13467" y="11735"/>
                  </a:cubicBezTo>
                  <a:cubicBezTo>
                    <a:pt x="13471" y="11691"/>
                    <a:pt x="13476" y="11602"/>
                    <a:pt x="13477" y="11557"/>
                  </a:cubicBezTo>
                  <a:cubicBezTo>
                    <a:pt x="13477" y="11501"/>
                    <a:pt x="13472" y="11388"/>
                    <a:pt x="13467" y="11333"/>
                  </a:cubicBezTo>
                  <a:cubicBezTo>
                    <a:pt x="13464" y="11299"/>
                    <a:pt x="13454" y="11234"/>
                    <a:pt x="13449" y="11201"/>
                  </a:cubicBezTo>
                  <a:cubicBezTo>
                    <a:pt x="13441" y="11156"/>
                    <a:pt x="13434" y="11059"/>
                    <a:pt x="13415" y="11021"/>
                  </a:cubicBezTo>
                  <a:cubicBezTo>
                    <a:pt x="13404" y="11000"/>
                    <a:pt x="13362" y="10986"/>
                    <a:pt x="13352" y="10963"/>
                  </a:cubicBezTo>
                  <a:cubicBezTo>
                    <a:pt x="13344" y="10943"/>
                    <a:pt x="13343" y="10890"/>
                    <a:pt x="13349" y="10868"/>
                  </a:cubicBezTo>
                  <a:cubicBezTo>
                    <a:pt x="13354" y="10843"/>
                    <a:pt x="13383" y="10806"/>
                    <a:pt x="13395" y="10786"/>
                  </a:cubicBezTo>
                  <a:cubicBezTo>
                    <a:pt x="13406" y="10764"/>
                    <a:pt x="13441" y="10725"/>
                    <a:pt x="13443" y="10698"/>
                  </a:cubicBezTo>
                  <a:cubicBezTo>
                    <a:pt x="13444" y="10681"/>
                    <a:pt x="13420" y="10652"/>
                    <a:pt x="13419" y="10635"/>
                  </a:cubicBezTo>
                  <a:cubicBezTo>
                    <a:pt x="13416" y="10608"/>
                    <a:pt x="13430" y="10554"/>
                    <a:pt x="13437" y="10528"/>
                  </a:cubicBezTo>
                  <a:cubicBezTo>
                    <a:pt x="13444" y="10499"/>
                    <a:pt x="13471" y="10447"/>
                    <a:pt x="13472" y="10416"/>
                  </a:cubicBezTo>
                  <a:cubicBezTo>
                    <a:pt x="13475" y="10374"/>
                    <a:pt x="13438" y="10294"/>
                    <a:pt x="13443" y="10252"/>
                  </a:cubicBezTo>
                  <a:cubicBezTo>
                    <a:pt x="13446" y="10218"/>
                    <a:pt x="13490" y="10168"/>
                    <a:pt x="13495" y="10134"/>
                  </a:cubicBezTo>
                  <a:cubicBezTo>
                    <a:pt x="13500" y="10099"/>
                    <a:pt x="13480" y="10028"/>
                    <a:pt x="13480" y="9992"/>
                  </a:cubicBezTo>
                  <a:cubicBezTo>
                    <a:pt x="13480" y="9965"/>
                    <a:pt x="13488" y="9912"/>
                    <a:pt x="13493" y="9885"/>
                  </a:cubicBezTo>
                  <a:cubicBezTo>
                    <a:pt x="13498" y="9854"/>
                    <a:pt x="13520" y="9795"/>
                    <a:pt x="13525" y="9762"/>
                  </a:cubicBezTo>
                  <a:cubicBezTo>
                    <a:pt x="13531" y="9708"/>
                    <a:pt x="13528" y="9598"/>
                    <a:pt x="13525" y="9544"/>
                  </a:cubicBezTo>
                  <a:cubicBezTo>
                    <a:pt x="13523" y="9519"/>
                    <a:pt x="13513" y="9472"/>
                    <a:pt x="13515" y="9448"/>
                  </a:cubicBezTo>
                  <a:cubicBezTo>
                    <a:pt x="13516" y="9426"/>
                    <a:pt x="13536" y="9385"/>
                    <a:pt x="13537" y="9363"/>
                  </a:cubicBezTo>
                  <a:cubicBezTo>
                    <a:pt x="13538" y="9318"/>
                    <a:pt x="13510" y="9234"/>
                    <a:pt x="13503" y="9191"/>
                  </a:cubicBezTo>
                  <a:cubicBezTo>
                    <a:pt x="13495" y="9149"/>
                    <a:pt x="13481" y="9063"/>
                    <a:pt x="13477" y="9021"/>
                  </a:cubicBezTo>
                  <a:cubicBezTo>
                    <a:pt x="13472" y="8971"/>
                    <a:pt x="13475" y="8870"/>
                    <a:pt x="13467" y="8821"/>
                  </a:cubicBezTo>
                  <a:cubicBezTo>
                    <a:pt x="13461" y="8787"/>
                    <a:pt x="13434" y="8723"/>
                    <a:pt x="13424" y="8690"/>
                  </a:cubicBezTo>
                  <a:cubicBezTo>
                    <a:pt x="13421" y="8677"/>
                    <a:pt x="13413" y="8651"/>
                    <a:pt x="13412" y="8638"/>
                  </a:cubicBezTo>
                  <a:cubicBezTo>
                    <a:pt x="13412" y="8622"/>
                    <a:pt x="13422" y="8593"/>
                    <a:pt x="13424" y="8578"/>
                  </a:cubicBezTo>
                  <a:cubicBezTo>
                    <a:pt x="13431" y="8540"/>
                    <a:pt x="13450" y="8462"/>
                    <a:pt x="13443" y="8424"/>
                  </a:cubicBezTo>
                  <a:cubicBezTo>
                    <a:pt x="13437" y="8395"/>
                    <a:pt x="13395" y="8357"/>
                    <a:pt x="13389" y="8329"/>
                  </a:cubicBezTo>
                  <a:cubicBezTo>
                    <a:pt x="13384" y="8309"/>
                    <a:pt x="13386" y="8266"/>
                    <a:pt x="13391" y="8247"/>
                  </a:cubicBezTo>
                  <a:cubicBezTo>
                    <a:pt x="13395" y="8226"/>
                    <a:pt x="13421" y="8194"/>
                    <a:pt x="13424" y="8173"/>
                  </a:cubicBezTo>
                  <a:cubicBezTo>
                    <a:pt x="13429" y="8148"/>
                    <a:pt x="13425" y="8095"/>
                    <a:pt x="13419" y="8072"/>
                  </a:cubicBezTo>
                  <a:cubicBezTo>
                    <a:pt x="13413" y="8050"/>
                    <a:pt x="13393" y="8009"/>
                    <a:pt x="13378" y="7998"/>
                  </a:cubicBezTo>
                  <a:cubicBezTo>
                    <a:pt x="13361" y="7985"/>
                    <a:pt x="13320" y="7996"/>
                    <a:pt x="13301" y="7992"/>
                  </a:cubicBezTo>
                  <a:cubicBezTo>
                    <a:pt x="13283" y="7988"/>
                    <a:pt x="13243" y="7983"/>
                    <a:pt x="13231" y="7965"/>
                  </a:cubicBezTo>
                  <a:cubicBezTo>
                    <a:pt x="13220" y="7950"/>
                    <a:pt x="13223" y="7900"/>
                    <a:pt x="13215" y="7883"/>
                  </a:cubicBezTo>
                  <a:cubicBezTo>
                    <a:pt x="13202" y="7858"/>
                    <a:pt x="13160" y="7831"/>
                    <a:pt x="13143" y="7812"/>
                  </a:cubicBezTo>
                  <a:cubicBezTo>
                    <a:pt x="13129" y="7797"/>
                    <a:pt x="13100" y="7770"/>
                    <a:pt x="13093" y="7749"/>
                  </a:cubicBezTo>
                  <a:cubicBezTo>
                    <a:pt x="13088" y="7734"/>
                    <a:pt x="13095" y="7700"/>
                    <a:pt x="13090" y="7686"/>
                  </a:cubicBezTo>
                  <a:cubicBezTo>
                    <a:pt x="13083" y="7663"/>
                    <a:pt x="13047" y="7639"/>
                    <a:pt x="13038" y="7617"/>
                  </a:cubicBezTo>
                  <a:cubicBezTo>
                    <a:pt x="13032" y="7600"/>
                    <a:pt x="13035" y="7557"/>
                    <a:pt x="13030" y="7538"/>
                  </a:cubicBezTo>
                  <a:cubicBezTo>
                    <a:pt x="13025" y="7515"/>
                    <a:pt x="13012" y="7468"/>
                    <a:pt x="12998" y="7453"/>
                  </a:cubicBezTo>
                  <a:cubicBezTo>
                    <a:pt x="12988" y="7443"/>
                    <a:pt x="12961" y="7448"/>
                    <a:pt x="12950" y="7439"/>
                  </a:cubicBezTo>
                  <a:cubicBezTo>
                    <a:pt x="12943" y="7434"/>
                    <a:pt x="12934" y="7411"/>
                    <a:pt x="12927" y="7407"/>
                  </a:cubicBezTo>
                  <a:cubicBezTo>
                    <a:pt x="12907" y="7397"/>
                    <a:pt x="12860" y="7428"/>
                    <a:pt x="12842" y="7412"/>
                  </a:cubicBezTo>
                  <a:cubicBezTo>
                    <a:pt x="12829" y="7400"/>
                    <a:pt x="12820" y="7349"/>
                    <a:pt x="12822" y="7328"/>
                  </a:cubicBezTo>
                  <a:cubicBezTo>
                    <a:pt x="12825" y="7312"/>
                    <a:pt x="12847" y="7293"/>
                    <a:pt x="12850" y="7278"/>
                  </a:cubicBezTo>
                  <a:cubicBezTo>
                    <a:pt x="12856" y="7256"/>
                    <a:pt x="12860" y="7205"/>
                    <a:pt x="12854" y="7182"/>
                  </a:cubicBezTo>
                  <a:cubicBezTo>
                    <a:pt x="12850" y="7168"/>
                    <a:pt x="12832" y="7147"/>
                    <a:pt x="12825" y="7136"/>
                  </a:cubicBezTo>
                  <a:cubicBezTo>
                    <a:pt x="12815" y="7124"/>
                    <a:pt x="12798" y="7096"/>
                    <a:pt x="12786" y="7089"/>
                  </a:cubicBezTo>
                  <a:cubicBezTo>
                    <a:pt x="12766" y="7078"/>
                    <a:pt x="12720" y="7081"/>
                    <a:pt x="12698" y="7086"/>
                  </a:cubicBezTo>
                  <a:cubicBezTo>
                    <a:pt x="12676" y="7093"/>
                    <a:pt x="12638" y="7132"/>
                    <a:pt x="12616" y="7133"/>
                  </a:cubicBezTo>
                  <a:cubicBezTo>
                    <a:pt x="12598" y="7134"/>
                    <a:pt x="12566" y="7101"/>
                    <a:pt x="12548" y="7100"/>
                  </a:cubicBezTo>
                  <a:cubicBezTo>
                    <a:pt x="12527" y="7099"/>
                    <a:pt x="12489" y="7130"/>
                    <a:pt x="12468" y="7133"/>
                  </a:cubicBezTo>
                  <a:cubicBezTo>
                    <a:pt x="12441" y="7137"/>
                    <a:pt x="12385" y="7110"/>
                    <a:pt x="12358" y="7120"/>
                  </a:cubicBezTo>
                  <a:cubicBezTo>
                    <a:pt x="12350" y="7122"/>
                    <a:pt x="12332" y="7136"/>
                    <a:pt x="12328" y="7146"/>
                  </a:cubicBezTo>
                  <a:cubicBezTo>
                    <a:pt x="12318" y="7171"/>
                    <a:pt x="12331" y="7230"/>
                    <a:pt x="12326" y="7256"/>
                  </a:cubicBezTo>
                  <a:cubicBezTo>
                    <a:pt x="12321" y="7283"/>
                    <a:pt x="12306" y="7345"/>
                    <a:pt x="12286" y="7352"/>
                  </a:cubicBezTo>
                  <a:cubicBezTo>
                    <a:pt x="12266" y="7360"/>
                    <a:pt x="12233" y="7307"/>
                    <a:pt x="12214" y="7297"/>
                  </a:cubicBezTo>
                  <a:cubicBezTo>
                    <a:pt x="12204" y="7293"/>
                    <a:pt x="12178" y="7301"/>
                    <a:pt x="12172" y="7289"/>
                  </a:cubicBezTo>
                  <a:cubicBezTo>
                    <a:pt x="12161" y="7270"/>
                    <a:pt x="12183" y="7217"/>
                    <a:pt x="12184" y="7193"/>
                  </a:cubicBezTo>
                  <a:cubicBezTo>
                    <a:pt x="12184" y="7180"/>
                    <a:pt x="12185" y="7150"/>
                    <a:pt x="12180" y="7139"/>
                  </a:cubicBezTo>
                  <a:cubicBezTo>
                    <a:pt x="12168" y="7113"/>
                    <a:pt x="12117" y="7101"/>
                    <a:pt x="12104" y="7076"/>
                  </a:cubicBezTo>
                  <a:cubicBezTo>
                    <a:pt x="12098" y="7063"/>
                    <a:pt x="12095" y="7031"/>
                    <a:pt x="12096" y="7016"/>
                  </a:cubicBezTo>
                  <a:cubicBezTo>
                    <a:pt x="12097" y="6998"/>
                    <a:pt x="12109" y="6967"/>
                    <a:pt x="12110" y="6949"/>
                  </a:cubicBezTo>
                  <a:cubicBezTo>
                    <a:pt x="12111" y="6928"/>
                    <a:pt x="12113" y="6880"/>
                    <a:pt x="12104" y="6862"/>
                  </a:cubicBezTo>
                  <a:cubicBezTo>
                    <a:pt x="12095" y="6845"/>
                    <a:pt x="12062" y="6832"/>
                    <a:pt x="12046" y="6827"/>
                  </a:cubicBezTo>
                  <a:cubicBezTo>
                    <a:pt x="12025" y="6820"/>
                    <a:pt x="11983" y="6827"/>
                    <a:pt x="11962" y="6821"/>
                  </a:cubicBezTo>
                  <a:cubicBezTo>
                    <a:pt x="11947" y="6817"/>
                    <a:pt x="11920" y="6795"/>
                    <a:pt x="11906" y="6789"/>
                  </a:cubicBezTo>
                  <a:cubicBezTo>
                    <a:pt x="11892" y="6782"/>
                    <a:pt x="11859" y="6785"/>
                    <a:pt x="11848" y="6772"/>
                  </a:cubicBezTo>
                  <a:cubicBezTo>
                    <a:pt x="11832" y="6754"/>
                    <a:pt x="11823" y="6695"/>
                    <a:pt x="11818" y="6668"/>
                  </a:cubicBezTo>
                  <a:cubicBezTo>
                    <a:pt x="11813" y="6642"/>
                    <a:pt x="11819" y="6585"/>
                    <a:pt x="11810" y="6561"/>
                  </a:cubicBezTo>
                  <a:cubicBezTo>
                    <a:pt x="11799" y="6535"/>
                    <a:pt x="11753" y="6514"/>
                    <a:pt x="11740" y="6490"/>
                  </a:cubicBezTo>
                  <a:cubicBezTo>
                    <a:pt x="11726" y="6466"/>
                    <a:pt x="11718" y="6401"/>
                    <a:pt x="11705" y="6375"/>
                  </a:cubicBezTo>
                  <a:cubicBezTo>
                    <a:pt x="11694" y="6351"/>
                    <a:pt x="11662" y="6309"/>
                    <a:pt x="11644" y="6293"/>
                  </a:cubicBezTo>
                  <a:cubicBezTo>
                    <a:pt x="11627" y="6279"/>
                    <a:pt x="11588" y="6261"/>
                    <a:pt x="11568" y="6260"/>
                  </a:cubicBezTo>
                  <a:cubicBezTo>
                    <a:pt x="11545" y="6260"/>
                    <a:pt x="11503" y="6299"/>
                    <a:pt x="11481" y="6293"/>
                  </a:cubicBezTo>
                  <a:cubicBezTo>
                    <a:pt x="11470" y="6290"/>
                    <a:pt x="11452" y="6264"/>
                    <a:pt x="11444" y="6252"/>
                  </a:cubicBezTo>
                  <a:cubicBezTo>
                    <a:pt x="11431" y="6235"/>
                    <a:pt x="11419" y="6186"/>
                    <a:pt x="11403" y="6173"/>
                  </a:cubicBezTo>
                  <a:cubicBezTo>
                    <a:pt x="11383" y="6155"/>
                    <a:pt x="11326" y="6169"/>
                    <a:pt x="11306" y="6151"/>
                  </a:cubicBezTo>
                  <a:cubicBezTo>
                    <a:pt x="11295" y="6142"/>
                    <a:pt x="11288" y="6104"/>
                    <a:pt x="11277" y="6094"/>
                  </a:cubicBezTo>
                  <a:cubicBezTo>
                    <a:pt x="11256" y="6072"/>
                    <a:pt x="11194" y="6079"/>
                    <a:pt x="11173" y="6055"/>
                  </a:cubicBezTo>
                  <a:cubicBezTo>
                    <a:pt x="11158" y="6038"/>
                    <a:pt x="11147" y="5980"/>
                    <a:pt x="11139" y="5954"/>
                  </a:cubicBezTo>
                  <a:cubicBezTo>
                    <a:pt x="11129" y="5919"/>
                    <a:pt x="11113" y="5846"/>
                    <a:pt x="11107" y="5809"/>
                  </a:cubicBezTo>
                  <a:cubicBezTo>
                    <a:pt x="11102" y="5775"/>
                    <a:pt x="11105" y="5703"/>
                    <a:pt x="11097" y="5669"/>
                  </a:cubicBezTo>
                  <a:cubicBezTo>
                    <a:pt x="11088" y="5626"/>
                    <a:pt x="11044" y="5552"/>
                    <a:pt x="11035" y="5508"/>
                  </a:cubicBezTo>
                  <a:cubicBezTo>
                    <a:pt x="11033" y="5495"/>
                    <a:pt x="11040" y="5464"/>
                    <a:pt x="11033" y="5453"/>
                  </a:cubicBezTo>
                  <a:cubicBezTo>
                    <a:pt x="11024" y="5438"/>
                    <a:pt x="10990" y="5436"/>
                    <a:pt x="10975" y="5434"/>
                  </a:cubicBezTo>
                  <a:cubicBezTo>
                    <a:pt x="10956" y="5432"/>
                    <a:pt x="10916" y="5449"/>
                    <a:pt x="10898" y="5442"/>
                  </a:cubicBezTo>
                  <a:cubicBezTo>
                    <a:pt x="10881" y="5437"/>
                    <a:pt x="10854" y="5407"/>
                    <a:pt x="10841" y="5393"/>
                  </a:cubicBezTo>
                  <a:cubicBezTo>
                    <a:pt x="10828" y="5380"/>
                    <a:pt x="10808" y="5344"/>
                    <a:pt x="10793" y="5335"/>
                  </a:cubicBezTo>
                  <a:cubicBezTo>
                    <a:pt x="10773" y="5324"/>
                    <a:pt x="10727" y="5340"/>
                    <a:pt x="10707" y="5328"/>
                  </a:cubicBezTo>
                  <a:cubicBezTo>
                    <a:pt x="10696" y="5320"/>
                    <a:pt x="10680" y="5290"/>
                    <a:pt x="10671" y="5278"/>
                  </a:cubicBezTo>
                  <a:cubicBezTo>
                    <a:pt x="10656" y="5258"/>
                    <a:pt x="10625" y="5218"/>
                    <a:pt x="10609" y="5199"/>
                  </a:cubicBezTo>
                  <a:cubicBezTo>
                    <a:pt x="10594" y="5181"/>
                    <a:pt x="10558" y="5157"/>
                    <a:pt x="10549" y="5133"/>
                  </a:cubicBezTo>
                  <a:cubicBezTo>
                    <a:pt x="10539" y="5107"/>
                    <a:pt x="10552" y="5040"/>
                    <a:pt x="10543" y="5013"/>
                  </a:cubicBezTo>
                  <a:cubicBezTo>
                    <a:pt x="10534" y="4985"/>
                    <a:pt x="10496" y="4946"/>
                    <a:pt x="10479" y="4925"/>
                  </a:cubicBezTo>
                  <a:cubicBezTo>
                    <a:pt x="10463" y="4905"/>
                    <a:pt x="10425" y="4872"/>
                    <a:pt x="10411" y="4849"/>
                  </a:cubicBezTo>
                  <a:cubicBezTo>
                    <a:pt x="10399" y="4829"/>
                    <a:pt x="10388" y="4780"/>
                    <a:pt x="10377" y="4761"/>
                  </a:cubicBezTo>
                  <a:cubicBezTo>
                    <a:pt x="10360" y="4732"/>
                    <a:pt x="10316" y="4685"/>
                    <a:pt x="10293" y="4665"/>
                  </a:cubicBezTo>
                  <a:cubicBezTo>
                    <a:pt x="10248" y="4628"/>
                    <a:pt x="10150" y="4576"/>
                    <a:pt x="10101" y="4550"/>
                  </a:cubicBezTo>
                  <a:cubicBezTo>
                    <a:pt x="10074" y="4536"/>
                    <a:pt x="10017" y="4511"/>
                    <a:pt x="9989" y="4501"/>
                  </a:cubicBezTo>
                  <a:cubicBezTo>
                    <a:pt x="9970" y="4495"/>
                    <a:pt x="9931" y="4488"/>
                    <a:pt x="9913" y="4479"/>
                  </a:cubicBezTo>
                  <a:cubicBezTo>
                    <a:pt x="9891" y="4469"/>
                    <a:pt x="9850" y="4438"/>
                    <a:pt x="9829" y="4427"/>
                  </a:cubicBezTo>
                  <a:cubicBezTo>
                    <a:pt x="9788" y="4408"/>
                    <a:pt x="9702" y="4389"/>
                    <a:pt x="9663" y="4367"/>
                  </a:cubicBezTo>
                  <a:cubicBezTo>
                    <a:pt x="9615" y="4341"/>
                    <a:pt x="9529" y="4259"/>
                    <a:pt x="9482" y="4230"/>
                  </a:cubicBezTo>
                  <a:cubicBezTo>
                    <a:pt x="9465" y="4219"/>
                    <a:pt x="9426" y="4206"/>
                    <a:pt x="9408" y="4195"/>
                  </a:cubicBezTo>
                  <a:cubicBezTo>
                    <a:pt x="9389" y="4183"/>
                    <a:pt x="9355" y="4149"/>
                    <a:pt x="9334" y="4140"/>
                  </a:cubicBezTo>
                  <a:cubicBezTo>
                    <a:pt x="9315" y="4132"/>
                    <a:pt x="9274" y="4124"/>
                    <a:pt x="9254" y="4129"/>
                  </a:cubicBezTo>
                  <a:cubicBezTo>
                    <a:pt x="9243" y="4132"/>
                    <a:pt x="9223" y="4153"/>
                    <a:pt x="9212" y="4159"/>
                  </a:cubicBezTo>
                  <a:cubicBezTo>
                    <a:pt x="9189" y="4174"/>
                    <a:pt x="9140" y="4196"/>
                    <a:pt x="9116" y="4209"/>
                  </a:cubicBezTo>
                  <a:cubicBezTo>
                    <a:pt x="9096" y="4219"/>
                    <a:pt x="9054" y="4234"/>
                    <a:pt x="9037" y="4250"/>
                  </a:cubicBezTo>
                  <a:cubicBezTo>
                    <a:pt x="9021" y="4263"/>
                    <a:pt x="9002" y="4313"/>
                    <a:pt x="8984" y="4323"/>
                  </a:cubicBezTo>
                  <a:cubicBezTo>
                    <a:pt x="8965" y="4334"/>
                    <a:pt x="8922" y="4330"/>
                    <a:pt x="8902" y="4323"/>
                  </a:cubicBezTo>
                  <a:cubicBezTo>
                    <a:pt x="8890" y="4320"/>
                    <a:pt x="8870" y="4297"/>
                    <a:pt x="8858" y="4296"/>
                  </a:cubicBezTo>
                  <a:cubicBezTo>
                    <a:pt x="8843" y="4296"/>
                    <a:pt x="8817" y="4331"/>
                    <a:pt x="8802" y="4326"/>
                  </a:cubicBezTo>
                  <a:cubicBezTo>
                    <a:pt x="8791" y="4322"/>
                    <a:pt x="8782" y="4288"/>
                    <a:pt x="8772" y="4279"/>
                  </a:cubicBezTo>
                  <a:cubicBezTo>
                    <a:pt x="8762" y="4271"/>
                    <a:pt x="8736" y="4258"/>
                    <a:pt x="8724" y="4263"/>
                  </a:cubicBezTo>
                  <a:cubicBezTo>
                    <a:pt x="8711" y="4269"/>
                    <a:pt x="8691" y="4300"/>
                    <a:pt x="8688" y="4318"/>
                  </a:cubicBezTo>
                  <a:cubicBezTo>
                    <a:pt x="8685" y="4336"/>
                    <a:pt x="8708" y="4368"/>
                    <a:pt x="8706" y="4386"/>
                  </a:cubicBezTo>
                  <a:cubicBezTo>
                    <a:pt x="8704" y="4407"/>
                    <a:pt x="8682" y="4443"/>
                    <a:pt x="8668" y="4452"/>
                  </a:cubicBezTo>
                  <a:cubicBezTo>
                    <a:pt x="8652" y="4463"/>
                    <a:pt x="8613" y="4465"/>
                    <a:pt x="8598" y="4452"/>
                  </a:cubicBezTo>
                  <a:cubicBezTo>
                    <a:pt x="8589" y="4445"/>
                    <a:pt x="8590" y="4406"/>
                    <a:pt x="8580" y="4403"/>
                  </a:cubicBezTo>
                  <a:cubicBezTo>
                    <a:pt x="8567" y="4398"/>
                    <a:pt x="8549" y="4436"/>
                    <a:pt x="8538" y="4447"/>
                  </a:cubicBezTo>
                  <a:cubicBezTo>
                    <a:pt x="8527" y="4458"/>
                    <a:pt x="8499" y="4474"/>
                    <a:pt x="8492" y="4490"/>
                  </a:cubicBezTo>
                  <a:cubicBezTo>
                    <a:pt x="8483" y="4513"/>
                    <a:pt x="8487" y="4568"/>
                    <a:pt x="8490" y="4594"/>
                  </a:cubicBezTo>
                  <a:cubicBezTo>
                    <a:pt x="8494" y="4628"/>
                    <a:pt x="8514" y="4691"/>
                    <a:pt x="8526" y="4720"/>
                  </a:cubicBezTo>
                  <a:cubicBezTo>
                    <a:pt x="8535" y="4742"/>
                    <a:pt x="8562" y="4776"/>
                    <a:pt x="8572" y="4797"/>
                  </a:cubicBezTo>
                  <a:cubicBezTo>
                    <a:pt x="8587" y="4829"/>
                    <a:pt x="8615" y="4896"/>
                    <a:pt x="8620" y="4933"/>
                  </a:cubicBezTo>
                  <a:cubicBezTo>
                    <a:pt x="8624" y="4965"/>
                    <a:pt x="8624" y="5031"/>
                    <a:pt x="8614" y="5060"/>
                  </a:cubicBezTo>
                  <a:cubicBezTo>
                    <a:pt x="8605" y="5084"/>
                    <a:pt x="8571" y="5121"/>
                    <a:pt x="8552" y="5130"/>
                  </a:cubicBezTo>
                  <a:cubicBezTo>
                    <a:pt x="8534" y="5140"/>
                    <a:pt x="8494" y="5130"/>
                    <a:pt x="8474" y="5130"/>
                  </a:cubicBezTo>
                  <a:cubicBezTo>
                    <a:pt x="8454" y="5131"/>
                    <a:pt x="8414" y="5135"/>
                    <a:pt x="8394" y="5133"/>
                  </a:cubicBezTo>
                  <a:cubicBezTo>
                    <a:pt x="8385" y="5132"/>
                    <a:pt x="8366" y="5132"/>
                    <a:pt x="8358" y="5125"/>
                  </a:cubicBezTo>
                  <a:cubicBezTo>
                    <a:pt x="8346" y="5115"/>
                    <a:pt x="8337" y="5074"/>
                    <a:pt x="8326" y="5065"/>
                  </a:cubicBezTo>
                  <a:cubicBezTo>
                    <a:pt x="8317" y="5058"/>
                    <a:pt x="8296" y="5053"/>
                    <a:pt x="8286" y="5057"/>
                  </a:cubicBezTo>
                  <a:cubicBezTo>
                    <a:pt x="8269" y="5063"/>
                    <a:pt x="8247" y="5102"/>
                    <a:pt x="8232" y="5114"/>
                  </a:cubicBezTo>
                  <a:cubicBezTo>
                    <a:pt x="8219" y="5124"/>
                    <a:pt x="8192" y="5140"/>
                    <a:pt x="8178" y="5147"/>
                  </a:cubicBezTo>
                  <a:cubicBezTo>
                    <a:pt x="8154" y="5160"/>
                    <a:pt x="8102" y="5170"/>
                    <a:pt x="8082" y="5191"/>
                  </a:cubicBezTo>
                  <a:cubicBezTo>
                    <a:pt x="8060" y="5212"/>
                    <a:pt x="8038" y="5284"/>
                    <a:pt x="8018" y="5308"/>
                  </a:cubicBezTo>
                  <a:cubicBezTo>
                    <a:pt x="7998" y="5332"/>
                    <a:pt x="7945" y="5352"/>
                    <a:pt x="7926" y="5377"/>
                  </a:cubicBezTo>
                  <a:cubicBezTo>
                    <a:pt x="7912" y="5395"/>
                    <a:pt x="7898" y="5448"/>
                    <a:pt x="7886" y="5470"/>
                  </a:cubicBezTo>
                  <a:cubicBezTo>
                    <a:pt x="7876" y="5488"/>
                    <a:pt x="7855" y="5523"/>
                    <a:pt x="7842" y="5535"/>
                  </a:cubicBezTo>
                  <a:cubicBezTo>
                    <a:pt x="7827" y="5547"/>
                    <a:pt x="7792" y="5552"/>
                    <a:pt x="7778" y="5563"/>
                  </a:cubicBezTo>
                  <a:cubicBezTo>
                    <a:pt x="7743" y="5589"/>
                    <a:pt x="7686" y="5666"/>
                    <a:pt x="7658" y="5702"/>
                  </a:cubicBezTo>
                  <a:cubicBezTo>
                    <a:pt x="7631" y="5736"/>
                    <a:pt x="7582" y="5811"/>
                    <a:pt x="7556" y="5845"/>
                  </a:cubicBezTo>
                  <a:cubicBezTo>
                    <a:pt x="7520" y="5889"/>
                    <a:pt x="7442" y="5966"/>
                    <a:pt x="7407" y="6012"/>
                  </a:cubicBezTo>
                  <a:cubicBezTo>
                    <a:pt x="7390" y="6035"/>
                    <a:pt x="7365" y="6101"/>
                    <a:pt x="7342" y="6113"/>
                  </a:cubicBezTo>
                  <a:cubicBezTo>
                    <a:pt x="7327" y="6120"/>
                    <a:pt x="7292" y="6117"/>
                    <a:pt x="7282" y="6102"/>
                  </a:cubicBezTo>
                  <a:cubicBezTo>
                    <a:pt x="7266" y="6080"/>
                    <a:pt x="7268" y="6013"/>
                    <a:pt x="7273" y="5984"/>
                  </a:cubicBezTo>
                  <a:cubicBezTo>
                    <a:pt x="7277" y="5966"/>
                    <a:pt x="7305" y="5943"/>
                    <a:pt x="7308" y="5924"/>
                  </a:cubicBezTo>
                  <a:cubicBezTo>
                    <a:pt x="7309" y="5909"/>
                    <a:pt x="7300" y="5875"/>
                    <a:pt x="7291" y="5866"/>
                  </a:cubicBezTo>
                  <a:cubicBezTo>
                    <a:pt x="7283" y="5858"/>
                    <a:pt x="7259" y="5860"/>
                    <a:pt x="7249" y="5866"/>
                  </a:cubicBezTo>
                  <a:cubicBezTo>
                    <a:pt x="7230" y="5880"/>
                    <a:pt x="7199" y="5954"/>
                    <a:pt x="7197" y="5962"/>
                  </a:cubicBezTo>
                  <a:cubicBezTo>
                    <a:pt x="7195" y="5970"/>
                    <a:pt x="7163" y="6037"/>
                    <a:pt x="7151" y="6061"/>
                  </a:cubicBezTo>
                  <a:cubicBezTo>
                    <a:pt x="7139" y="6087"/>
                    <a:pt x="7119" y="6146"/>
                    <a:pt x="7101" y="6165"/>
                  </a:cubicBezTo>
                  <a:cubicBezTo>
                    <a:pt x="7077" y="6189"/>
                    <a:pt x="7015" y="6202"/>
                    <a:pt x="6985" y="6208"/>
                  </a:cubicBezTo>
                  <a:cubicBezTo>
                    <a:pt x="6936" y="6219"/>
                    <a:pt x="6835" y="6205"/>
                    <a:pt x="6787" y="6225"/>
                  </a:cubicBezTo>
                  <a:cubicBezTo>
                    <a:pt x="6742" y="6244"/>
                    <a:pt x="6665" y="6323"/>
                    <a:pt x="6623" y="6354"/>
                  </a:cubicBezTo>
                  <a:cubicBezTo>
                    <a:pt x="6585" y="6381"/>
                    <a:pt x="6510" y="6440"/>
                    <a:pt x="6469" y="6455"/>
                  </a:cubicBezTo>
                  <a:cubicBezTo>
                    <a:pt x="6451" y="6461"/>
                    <a:pt x="6412" y="6455"/>
                    <a:pt x="6393" y="6460"/>
                  </a:cubicBezTo>
                  <a:cubicBezTo>
                    <a:pt x="6369" y="6467"/>
                    <a:pt x="6322" y="6493"/>
                    <a:pt x="6301" y="6510"/>
                  </a:cubicBezTo>
                  <a:cubicBezTo>
                    <a:pt x="6287" y="6520"/>
                    <a:pt x="6260" y="6543"/>
                    <a:pt x="6249" y="6558"/>
                  </a:cubicBezTo>
                  <a:cubicBezTo>
                    <a:pt x="6235" y="6578"/>
                    <a:pt x="6225" y="6639"/>
                    <a:pt x="6207" y="6649"/>
                  </a:cubicBezTo>
                  <a:cubicBezTo>
                    <a:pt x="6194" y="6656"/>
                    <a:pt x="6162" y="6642"/>
                    <a:pt x="6151" y="6630"/>
                  </a:cubicBezTo>
                  <a:cubicBezTo>
                    <a:pt x="6126" y="6604"/>
                    <a:pt x="6106" y="6519"/>
                    <a:pt x="6091" y="6482"/>
                  </a:cubicBezTo>
                  <a:cubicBezTo>
                    <a:pt x="6076" y="6445"/>
                    <a:pt x="6047" y="6371"/>
                    <a:pt x="6032" y="6334"/>
                  </a:cubicBezTo>
                  <a:cubicBezTo>
                    <a:pt x="6019" y="6299"/>
                    <a:pt x="5992" y="6229"/>
                    <a:pt x="5981" y="6192"/>
                  </a:cubicBezTo>
                  <a:cubicBezTo>
                    <a:pt x="5970" y="6157"/>
                    <a:pt x="5953" y="6084"/>
                    <a:pt x="5947" y="6047"/>
                  </a:cubicBezTo>
                  <a:cubicBezTo>
                    <a:pt x="5941" y="6016"/>
                    <a:pt x="5930" y="5951"/>
                    <a:pt x="5931" y="5919"/>
                  </a:cubicBezTo>
                  <a:cubicBezTo>
                    <a:pt x="5931" y="5886"/>
                    <a:pt x="5935" y="5814"/>
                    <a:pt x="5953" y="5792"/>
                  </a:cubicBezTo>
                  <a:cubicBezTo>
                    <a:pt x="5963" y="5780"/>
                    <a:pt x="5999" y="5770"/>
                    <a:pt x="6009" y="5784"/>
                  </a:cubicBezTo>
                  <a:cubicBezTo>
                    <a:pt x="6023" y="5804"/>
                    <a:pt x="6001" y="5866"/>
                    <a:pt x="6001" y="5894"/>
                  </a:cubicBezTo>
                  <a:cubicBezTo>
                    <a:pt x="6000" y="5931"/>
                    <a:pt x="6001" y="6005"/>
                    <a:pt x="6006" y="6041"/>
                  </a:cubicBezTo>
                  <a:cubicBezTo>
                    <a:pt x="6018" y="6108"/>
                    <a:pt x="6058" y="6232"/>
                    <a:pt x="6083" y="6291"/>
                  </a:cubicBezTo>
                  <a:cubicBezTo>
                    <a:pt x="6097" y="6323"/>
                    <a:pt x="6134" y="6378"/>
                    <a:pt x="6151" y="6408"/>
                  </a:cubicBezTo>
                  <a:cubicBezTo>
                    <a:pt x="6160" y="6426"/>
                    <a:pt x="6172" y="6474"/>
                    <a:pt x="6187" y="6479"/>
                  </a:cubicBezTo>
                  <a:cubicBezTo>
                    <a:pt x="6204" y="6485"/>
                    <a:pt x="6235" y="6450"/>
                    <a:pt x="6249" y="6436"/>
                  </a:cubicBezTo>
                  <a:cubicBezTo>
                    <a:pt x="6261" y="6423"/>
                    <a:pt x="6285" y="6397"/>
                    <a:pt x="6290" y="6378"/>
                  </a:cubicBezTo>
                  <a:cubicBezTo>
                    <a:pt x="6303" y="6334"/>
                    <a:pt x="6291" y="6236"/>
                    <a:pt x="6287" y="6188"/>
                  </a:cubicBezTo>
                  <a:cubicBezTo>
                    <a:pt x="6284" y="6127"/>
                    <a:pt x="6279" y="6000"/>
                    <a:pt x="6261" y="5944"/>
                  </a:cubicBezTo>
                  <a:cubicBezTo>
                    <a:pt x="6237" y="5870"/>
                    <a:pt x="6152" y="5755"/>
                    <a:pt x="6112" y="5696"/>
                  </a:cubicBezTo>
                  <a:cubicBezTo>
                    <a:pt x="6084" y="5656"/>
                    <a:pt x="6032" y="5571"/>
                    <a:pt x="5997" y="5546"/>
                  </a:cubicBezTo>
                  <a:cubicBezTo>
                    <a:pt x="5941" y="5507"/>
                    <a:pt x="5812" y="5499"/>
                    <a:pt x="5751" y="5481"/>
                  </a:cubicBezTo>
                  <a:cubicBezTo>
                    <a:pt x="5725" y="5473"/>
                    <a:pt x="5672" y="5461"/>
                    <a:pt x="5647" y="5448"/>
                  </a:cubicBezTo>
                  <a:cubicBezTo>
                    <a:pt x="5614" y="5429"/>
                    <a:pt x="5550" y="5378"/>
                    <a:pt x="5522" y="5345"/>
                  </a:cubicBezTo>
                  <a:cubicBezTo>
                    <a:pt x="5490" y="5309"/>
                    <a:pt x="5447" y="5205"/>
                    <a:pt x="5413" y="5174"/>
                  </a:cubicBezTo>
                  <a:cubicBezTo>
                    <a:pt x="5385" y="5150"/>
                    <a:pt x="5318" y="5135"/>
                    <a:pt x="5287" y="5123"/>
                  </a:cubicBezTo>
                  <a:cubicBezTo>
                    <a:pt x="5258" y="5112"/>
                    <a:pt x="5197" y="5100"/>
                    <a:pt x="5170" y="5083"/>
                  </a:cubicBezTo>
                  <a:cubicBezTo>
                    <a:pt x="5112" y="5046"/>
                    <a:pt x="5016" y="4923"/>
                    <a:pt x="4961" y="4879"/>
                  </a:cubicBezTo>
                  <a:cubicBezTo>
                    <a:pt x="4850" y="4789"/>
                    <a:pt x="4617" y="4631"/>
                    <a:pt x="4495" y="4572"/>
                  </a:cubicBezTo>
                  <a:cubicBezTo>
                    <a:pt x="4336" y="4496"/>
                    <a:pt x="4007" y="4400"/>
                    <a:pt x="3841" y="4361"/>
                  </a:cubicBezTo>
                  <a:cubicBezTo>
                    <a:pt x="3720" y="4332"/>
                    <a:pt x="3475" y="4291"/>
                    <a:pt x="3352" y="4284"/>
                  </a:cubicBezTo>
                  <a:cubicBezTo>
                    <a:pt x="3174" y="4275"/>
                    <a:pt x="2815" y="4292"/>
                    <a:pt x="2638" y="4321"/>
                  </a:cubicBezTo>
                  <a:cubicBezTo>
                    <a:pt x="2570" y="4332"/>
                    <a:pt x="2436" y="4368"/>
                    <a:pt x="2371" y="4393"/>
                  </a:cubicBezTo>
                  <a:cubicBezTo>
                    <a:pt x="2279" y="4429"/>
                    <a:pt x="2103" y="4528"/>
                    <a:pt x="2013" y="4572"/>
                  </a:cubicBezTo>
                  <a:cubicBezTo>
                    <a:pt x="1919" y="4619"/>
                    <a:pt x="1729" y="4713"/>
                    <a:pt x="1634" y="4758"/>
                  </a:cubicBezTo>
                  <a:cubicBezTo>
                    <a:pt x="1558" y="4795"/>
                    <a:pt x="1406" y="4875"/>
                    <a:pt x="1327" y="4901"/>
                  </a:cubicBezTo>
                  <a:cubicBezTo>
                    <a:pt x="1271" y="4919"/>
                    <a:pt x="1155" y="4927"/>
                    <a:pt x="1098" y="4945"/>
                  </a:cubicBezTo>
                  <a:cubicBezTo>
                    <a:pt x="1065" y="4955"/>
                    <a:pt x="1000" y="4985"/>
                    <a:pt x="967" y="4999"/>
                  </a:cubicBezTo>
                  <a:cubicBezTo>
                    <a:pt x="927" y="5016"/>
                    <a:pt x="848" y="5056"/>
                    <a:pt x="807" y="5072"/>
                  </a:cubicBezTo>
                  <a:cubicBezTo>
                    <a:pt x="770" y="5087"/>
                    <a:pt x="698" y="5105"/>
                    <a:pt x="653" y="5122"/>
                  </a:cubicBezTo>
                  <a:cubicBezTo>
                    <a:pt x="643" y="5106"/>
                    <a:pt x="632" y="5089"/>
                    <a:pt x="624" y="5086"/>
                  </a:cubicBezTo>
                  <a:cubicBezTo>
                    <a:pt x="606" y="5080"/>
                    <a:pt x="570" y="5136"/>
                    <a:pt x="554" y="5125"/>
                  </a:cubicBezTo>
                  <a:cubicBezTo>
                    <a:pt x="540" y="5116"/>
                    <a:pt x="532" y="5062"/>
                    <a:pt x="538" y="5043"/>
                  </a:cubicBezTo>
                  <a:cubicBezTo>
                    <a:pt x="546" y="5017"/>
                    <a:pt x="597" y="5013"/>
                    <a:pt x="612" y="4994"/>
                  </a:cubicBezTo>
                  <a:cubicBezTo>
                    <a:pt x="624" y="4978"/>
                    <a:pt x="642" y="4934"/>
                    <a:pt x="648" y="4912"/>
                  </a:cubicBezTo>
                  <a:cubicBezTo>
                    <a:pt x="654" y="4884"/>
                    <a:pt x="651" y="4825"/>
                    <a:pt x="656" y="4797"/>
                  </a:cubicBezTo>
                  <a:cubicBezTo>
                    <a:pt x="660" y="4773"/>
                    <a:pt x="672" y="4725"/>
                    <a:pt x="684" y="4706"/>
                  </a:cubicBezTo>
                  <a:cubicBezTo>
                    <a:pt x="703" y="4679"/>
                    <a:pt x="762" y="4662"/>
                    <a:pt x="782" y="4636"/>
                  </a:cubicBezTo>
                  <a:cubicBezTo>
                    <a:pt x="795" y="4618"/>
                    <a:pt x="818" y="4577"/>
                    <a:pt x="818" y="4553"/>
                  </a:cubicBezTo>
                  <a:cubicBezTo>
                    <a:pt x="818" y="4533"/>
                    <a:pt x="798" y="4497"/>
                    <a:pt x="786" y="4487"/>
                  </a:cubicBezTo>
                  <a:cubicBezTo>
                    <a:pt x="770" y="4476"/>
                    <a:pt x="730" y="4497"/>
                    <a:pt x="712" y="4490"/>
                  </a:cubicBezTo>
                  <a:cubicBezTo>
                    <a:pt x="698" y="4486"/>
                    <a:pt x="671" y="4466"/>
                    <a:pt x="664" y="4449"/>
                  </a:cubicBezTo>
                  <a:cubicBezTo>
                    <a:pt x="653" y="4426"/>
                    <a:pt x="661" y="4366"/>
                    <a:pt x="654" y="4340"/>
                  </a:cubicBezTo>
                  <a:cubicBezTo>
                    <a:pt x="648" y="4318"/>
                    <a:pt x="622" y="4283"/>
                    <a:pt x="618" y="4261"/>
                  </a:cubicBezTo>
                  <a:cubicBezTo>
                    <a:pt x="613" y="4233"/>
                    <a:pt x="615" y="4175"/>
                    <a:pt x="622" y="4148"/>
                  </a:cubicBezTo>
                  <a:cubicBezTo>
                    <a:pt x="629" y="4121"/>
                    <a:pt x="666" y="4083"/>
                    <a:pt x="672" y="4056"/>
                  </a:cubicBezTo>
                  <a:cubicBezTo>
                    <a:pt x="680" y="4019"/>
                    <a:pt x="667" y="3943"/>
                    <a:pt x="666" y="3905"/>
                  </a:cubicBezTo>
                  <a:cubicBezTo>
                    <a:pt x="665" y="3863"/>
                    <a:pt x="676" y="3776"/>
                    <a:pt x="668" y="3735"/>
                  </a:cubicBezTo>
                  <a:cubicBezTo>
                    <a:pt x="660" y="3696"/>
                    <a:pt x="626" y="3623"/>
                    <a:pt x="604" y="3596"/>
                  </a:cubicBezTo>
                  <a:cubicBezTo>
                    <a:pt x="584" y="3572"/>
                    <a:pt x="532" y="3549"/>
                    <a:pt x="508" y="3535"/>
                  </a:cubicBezTo>
                  <a:cubicBezTo>
                    <a:pt x="475" y="3518"/>
                    <a:pt x="405" y="3499"/>
                    <a:pt x="374" y="3475"/>
                  </a:cubicBezTo>
                  <a:cubicBezTo>
                    <a:pt x="355" y="3462"/>
                    <a:pt x="323" y="3423"/>
                    <a:pt x="310" y="3401"/>
                  </a:cubicBezTo>
                  <a:cubicBezTo>
                    <a:pt x="286" y="3365"/>
                    <a:pt x="255" y="3277"/>
                    <a:pt x="232" y="3240"/>
                  </a:cubicBezTo>
                  <a:cubicBezTo>
                    <a:pt x="215" y="3215"/>
                    <a:pt x="178" y="3170"/>
                    <a:pt x="158" y="3150"/>
                  </a:cubicBezTo>
                  <a:cubicBezTo>
                    <a:pt x="129" y="3121"/>
                    <a:pt x="59" y="3083"/>
                    <a:pt x="35" y="3046"/>
                  </a:cubicBezTo>
                  <a:cubicBezTo>
                    <a:pt x="21" y="3024"/>
                    <a:pt x="0" y="2968"/>
                    <a:pt x="0" y="2939"/>
                  </a:cubicBezTo>
                  <a:cubicBezTo>
                    <a:pt x="-1" y="2906"/>
                    <a:pt x="30" y="2848"/>
                    <a:pt x="35" y="2816"/>
                  </a:cubicBezTo>
                  <a:cubicBezTo>
                    <a:pt x="42" y="2777"/>
                    <a:pt x="42" y="2695"/>
                    <a:pt x="44" y="2655"/>
                  </a:cubicBezTo>
                  <a:cubicBezTo>
                    <a:pt x="44" y="2619"/>
                    <a:pt x="39" y="2547"/>
                    <a:pt x="44" y="2512"/>
                  </a:cubicBezTo>
                  <a:cubicBezTo>
                    <a:pt x="47" y="2489"/>
                    <a:pt x="67" y="2425"/>
                    <a:pt x="67" y="2425"/>
                  </a:cubicBezTo>
                  <a:cubicBezTo>
                    <a:pt x="67" y="2425"/>
                    <a:pt x="1702" y="2115"/>
                    <a:pt x="2247" y="2012"/>
                  </a:cubicBezTo>
                  <a:cubicBezTo>
                    <a:pt x="2664" y="1933"/>
                    <a:pt x="3499" y="1782"/>
                    <a:pt x="3916" y="1694"/>
                  </a:cubicBezTo>
                  <a:cubicBezTo>
                    <a:pt x="4250" y="1624"/>
                    <a:pt x="4915" y="1461"/>
                    <a:pt x="5248" y="1388"/>
                  </a:cubicBezTo>
                  <a:cubicBezTo>
                    <a:pt x="5518" y="1329"/>
                    <a:pt x="6244" y="1179"/>
                    <a:pt x="6467" y="1133"/>
                  </a:cubicBezTo>
                  <a:cubicBezTo>
                    <a:pt x="6472" y="1164"/>
                    <a:pt x="6479" y="1194"/>
                    <a:pt x="6485" y="1213"/>
                  </a:cubicBezTo>
                  <a:cubicBezTo>
                    <a:pt x="6493" y="1236"/>
                    <a:pt x="6516" y="1277"/>
                    <a:pt x="6525" y="1300"/>
                  </a:cubicBezTo>
                  <a:cubicBezTo>
                    <a:pt x="6534" y="1323"/>
                    <a:pt x="6545" y="1371"/>
                    <a:pt x="6555" y="1393"/>
                  </a:cubicBezTo>
                  <a:cubicBezTo>
                    <a:pt x="6565" y="1416"/>
                    <a:pt x="6593" y="1455"/>
                    <a:pt x="6605" y="1475"/>
                  </a:cubicBezTo>
                  <a:cubicBezTo>
                    <a:pt x="6622" y="1502"/>
                    <a:pt x="6660" y="1552"/>
                    <a:pt x="6673" y="1582"/>
                  </a:cubicBezTo>
                  <a:cubicBezTo>
                    <a:pt x="6687" y="1614"/>
                    <a:pt x="6706" y="1686"/>
                    <a:pt x="6713" y="1722"/>
                  </a:cubicBezTo>
                  <a:cubicBezTo>
                    <a:pt x="6719" y="1750"/>
                    <a:pt x="6721" y="1811"/>
                    <a:pt x="6727" y="1839"/>
                  </a:cubicBezTo>
                  <a:cubicBezTo>
                    <a:pt x="6730" y="1854"/>
                    <a:pt x="6740" y="1883"/>
                    <a:pt x="6745" y="1897"/>
                  </a:cubicBezTo>
                  <a:cubicBezTo>
                    <a:pt x="6754" y="1922"/>
                    <a:pt x="6768" y="1976"/>
                    <a:pt x="6781" y="1998"/>
                  </a:cubicBezTo>
                  <a:cubicBezTo>
                    <a:pt x="6795" y="2022"/>
                    <a:pt x="6837" y="2050"/>
                    <a:pt x="6853" y="2072"/>
                  </a:cubicBezTo>
                  <a:cubicBezTo>
                    <a:pt x="6874" y="2100"/>
                    <a:pt x="6925" y="2202"/>
                    <a:pt x="6925" y="2202"/>
                  </a:cubicBezTo>
                  <a:lnTo>
                    <a:pt x="8142" y="2004"/>
                  </a:lnTo>
                  <a:lnTo>
                    <a:pt x="10906" y="1595"/>
                  </a:lnTo>
                  <a:lnTo>
                    <a:pt x="12352" y="1377"/>
                  </a:lnTo>
                  <a:lnTo>
                    <a:pt x="13491" y="1184"/>
                  </a:lnTo>
                  <a:cubicBezTo>
                    <a:pt x="13491" y="1184"/>
                    <a:pt x="13526" y="1208"/>
                    <a:pt x="13531" y="1224"/>
                  </a:cubicBezTo>
                  <a:cubicBezTo>
                    <a:pt x="13540" y="1246"/>
                    <a:pt x="13528" y="1298"/>
                    <a:pt x="13531" y="1322"/>
                  </a:cubicBezTo>
                  <a:cubicBezTo>
                    <a:pt x="13534" y="1342"/>
                    <a:pt x="13544" y="1380"/>
                    <a:pt x="13553" y="1395"/>
                  </a:cubicBezTo>
                  <a:cubicBezTo>
                    <a:pt x="13563" y="1413"/>
                    <a:pt x="13594" y="1431"/>
                    <a:pt x="13606" y="1446"/>
                  </a:cubicBezTo>
                  <a:cubicBezTo>
                    <a:pt x="13619" y="1461"/>
                    <a:pt x="13646" y="1491"/>
                    <a:pt x="13652" y="1512"/>
                  </a:cubicBezTo>
                  <a:cubicBezTo>
                    <a:pt x="13662" y="1554"/>
                    <a:pt x="13637" y="1646"/>
                    <a:pt x="13641" y="1690"/>
                  </a:cubicBezTo>
                  <a:cubicBezTo>
                    <a:pt x="13643" y="1714"/>
                    <a:pt x="13657" y="1759"/>
                    <a:pt x="13662" y="1782"/>
                  </a:cubicBezTo>
                  <a:cubicBezTo>
                    <a:pt x="13669" y="1812"/>
                    <a:pt x="13674" y="1875"/>
                    <a:pt x="13686" y="1902"/>
                  </a:cubicBezTo>
                  <a:cubicBezTo>
                    <a:pt x="13698" y="1929"/>
                    <a:pt x="13731" y="1976"/>
                    <a:pt x="13753" y="1986"/>
                  </a:cubicBezTo>
                  <a:cubicBezTo>
                    <a:pt x="13771" y="1994"/>
                    <a:pt x="13811" y="1989"/>
                    <a:pt x="13827" y="1979"/>
                  </a:cubicBezTo>
                  <a:cubicBezTo>
                    <a:pt x="13844" y="1969"/>
                    <a:pt x="13865" y="1924"/>
                    <a:pt x="13881" y="1913"/>
                  </a:cubicBezTo>
                  <a:cubicBezTo>
                    <a:pt x="13895" y="1903"/>
                    <a:pt x="13926" y="1894"/>
                    <a:pt x="13942" y="1895"/>
                  </a:cubicBezTo>
                  <a:cubicBezTo>
                    <a:pt x="13966" y="1896"/>
                    <a:pt x="14009" y="1937"/>
                    <a:pt x="14033" y="1931"/>
                  </a:cubicBezTo>
                  <a:cubicBezTo>
                    <a:pt x="14049" y="1927"/>
                    <a:pt x="14076" y="1895"/>
                    <a:pt x="14086" y="1876"/>
                  </a:cubicBezTo>
                  <a:cubicBezTo>
                    <a:pt x="14099" y="1855"/>
                    <a:pt x="14119" y="1803"/>
                    <a:pt x="14121" y="1775"/>
                  </a:cubicBezTo>
                  <a:cubicBezTo>
                    <a:pt x="14126" y="1711"/>
                    <a:pt x="14086" y="1590"/>
                    <a:pt x="14084" y="1526"/>
                  </a:cubicBezTo>
                  <a:cubicBezTo>
                    <a:pt x="14082" y="1498"/>
                    <a:pt x="14094" y="1441"/>
                    <a:pt x="14092" y="1414"/>
                  </a:cubicBezTo>
                  <a:cubicBezTo>
                    <a:pt x="14089" y="1380"/>
                    <a:pt x="14062" y="1316"/>
                    <a:pt x="14062" y="1282"/>
                  </a:cubicBezTo>
                  <a:cubicBezTo>
                    <a:pt x="14062" y="1254"/>
                    <a:pt x="14083" y="1204"/>
                    <a:pt x="14084" y="1176"/>
                  </a:cubicBezTo>
                  <a:cubicBezTo>
                    <a:pt x="14085" y="1139"/>
                    <a:pt x="14065" y="1067"/>
                    <a:pt x="14060" y="1030"/>
                  </a:cubicBezTo>
                  <a:cubicBezTo>
                    <a:pt x="14056" y="1002"/>
                    <a:pt x="14058" y="941"/>
                    <a:pt x="14046" y="917"/>
                  </a:cubicBezTo>
                  <a:cubicBezTo>
                    <a:pt x="14032" y="888"/>
                    <a:pt x="13978" y="863"/>
                    <a:pt x="13958" y="840"/>
                  </a:cubicBezTo>
                  <a:cubicBezTo>
                    <a:pt x="13944" y="824"/>
                    <a:pt x="13917" y="787"/>
                    <a:pt x="13908" y="764"/>
                  </a:cubicBezTo>
                  <a:cubicBezTo>
                    <a:pt x="13897" y="738"/>
                    <a:pt x="13883" y="677"/>
                    <a:pt x="13886" y="647"/>
                  </a:cubicBezTo>
                  <a:cubicBezTo>
                    <a:pt x="13889" y="620"/>
                    <a:pt x="13924" y="580"/>
                    <a:pt x="13926" y="553"/>
                  </a:cubicBezTo>
                  <a:cubicBezTo>
                    <a:pt x="13930" y="514"/>
                    <a:pt x="13887" y="439"/>
                    <a:pt x="13897" y="403"/>
                  </a:cubicBezTo>
                  <a:cubicBezTo>
                    <a:pt x="13900" y="392"/>
                    <a:pt x="13920" y="383"/>
                    <a:pt x="13926" y="374"/>
                  </a:cubicBezTo>
                  <a:cubicBezTo>
                    <a:pt x="13933" y="363"/>
                    <a:pt x="13944" y="336"/>
                    <a:pt x="13942" y="322"/>
                  </a:cubicBezTo>
                  <a:cubicBezTo>
                    <a:pt x="13940" y="309"/>
                    <a:pt x="13917" y="296"/>
                    <a:pt x="13913" y="282"/>
                  </a:cubicBezTo>
                  <a:cubicBezTo>
                    <a:pt x="13907" y="263"/>
                    <a:pt x="13901" y="216"/>
                    <a:pt x="13910" y="199"/>
                  </a:cubicBezTo>
                  <a:cubicBezTo>
                    <a:pt x="13917" y="187"/>
                    <a:pt x="13940" y="185"/>
                    <a:pt x="13950" y="188"/>
                  </a:cubicBezTo>
                  <a:cubicBezTo>
                    <a:pt x="13963" y="191"/>
                    <a:pt x="13980" y="222"/>
                    <a:pt x="13993" y="224"/>
                  </a:cubicBezTo>
                  <a:cubicBezTo>
                    <a:pt x="14004" y="226"/>
                    <a:pt x="14029" y="216"/>
                    <a:pt x="14035" y="202"/>
                  </a:cubicBezTo>
                  <a:cubicBezTo>
                    <a:pt x="14047" y="179"/>
                    <a:pt x="14028" y="117"/>
                    <a:pt x="14030" y="89"/>
                  </a:cubicBezTo>
                  <a:cubicBezTo>
                    <a:pt x="14032" y="67"/>
                    <a:pt x="14034" y="11"/>
                    <a:pt x="14049" y="2"/>
                  </a:cubicBezTo>
                  <a:cubicBezTo>
                    <a:pt x="14064" y="-8"/>
                    <a:pt x="14094" y="34"/>
                    <a:pt x="14110" y="38"/>
                  </a:cubicBezTo>
                  <a:cubicBezTo>
                    <a:pt x="14127" y="42"/>
                    <a:pt x="14162" y="35"/>
                    <a:pt x="14180" y="31"/>
                  </a:cubicBezTo>
                  <a:cubicBezTo>
                    <a:pt x="14193" y="27"/>
                    <a:pt x="14220" y="5"/>
                    <a:pt x="14233" y="13"/>
                  </a:cubicBezTo>
                  <a:cubicBezTo>
                    <a:pt x="14247" y="20"/>
                    <a:pt x="14253" y="70"/>
                    <a:pt x="14265" y="82"/>
                  </a:cubicBezTo>
                  <a:cubicBezTo>
                    <a:pt x="14279" y="95"/>
                    <a:pt x="14313" y="103"/>
                    <a:pt x="14329" y="104"/>
                  </a:cubicBezTo>
                  <a:cubicBezTo>
                    <a:pt x="14347" y="104"/>
                    <a:pt x="14381" y="86"/>
                    <a:pt x="14399" y="82"/>
                  </a:cubicBezTo>
                  <a:cubicBezTo>
                    <a:pt x="14417" y="78"/>
                    <a:pt x="14455" y="63"/>
                    <a:pt x="14473" y="71"/>
                  </a:cubicBezTo>
                  <a:cubicBezTo>
                    <a:pt x="14489" y="78"/>
                    <a:pt x="14507" y="131"/>
                    <a:pt x="14524" y="137"/>
                  </a:cubicBezTo>
                  <a:cubicBezTo>
                    <a:pt x="14541" y="143"/>
                    <a:pt x="14576" y="106"/>
                    <a:pt x="14593" y="111"/>
                  </a:cubicBezTo>
                  <a:cubicBezTo>
                    <a:pt x="14609" y="116"/>
                    <a:pt x="14629" y="161"/>
                    <a:pt x="14644" y="169"/>
                  </a:cubicBezTo>
                  <a:cubicBezTo>
                    <a:pt x="14668" y="182"/>
                    <a:pt x="14721" y="185"/>
                    <a:pt x="14745" y="177"/>
                  </a:cubicBezTo>
                  <a:cubicBezTo>
                    <a:pt x="14764" y="171"/>
                    <a:pt x="14793" y="122"/>
                    <a:pt x="14812" y="126"/>
                  </a:cubicBezTo>
                  <a:cubicBezTo>
                    <a:pt x="14831" y="129"/>
                    <a:pt x="14848" y="188"/>
                    <a:pt x="14865" y="199"/>
                  </a:cubicBezTo>
                  <a:cubicBezTo>
                    <a:pt x="14892" y="215"/>
                    <a:pt x="14953" y="211"/>
                    <a:pt x="14983" y="206"/>
                  </a:cubicBezTo>
                  <a:cubicBezTo>
                    <a:pt x="15002" y="203"/>
                    <a:pt x="15038" y="174"/>
                    <a:pt x="15057" y="173"/>
                  </a:cubicBezTo>
                  <a:cubicBezTo>
                    <a:pt x="15081" y="172"/>
                    <a:pt x="15126" y="214"/>
                    <a:pt x="15148" y="202"/>
                  </a:cubicBezTo>
                  <a:cubicBezTo>
                    <a:pt x="15166" y="193"/>
                    <a:pt x="15175" y="131"/>
                    <a:pt x="15191" y="119"/>
                  </a:cubicBezTo>
                  <a:cubicBezTo>
                    <a:pt x="15208" y="105"/>
                    <a:pt x="15249" y="102"/>
                    <a:pt x="15268" y="107"/>
                  </a:cubicBezTo>
                  <a:cubicBezTo>
                    <a:pt x="15292" y="114"/>
                    <a:pt x="15330" y="170"/>
                    <a:pt x="15353" y="173"/>
                  </a:cubicBezTo>
                  <a:cubicBezTo>
                    <a:pt x="15369" y="175"/>
                    <a:pt x="15399" y="173"/>
                    <a:pt x="15425" y="165"/>
                  </a:cubicBezTo>
                  <a:cubicBezTo>
                    <a:pt x="15433" y="181"/>
                    <a:pt x="15440" y="199"/>
                    <a:pt x="15441" y="211"/>
                  </a:cubicBezTo>
                  <a:cubicBezTo>
                    <a:pt x="15452" y="271"/>
                    <a:pt x="15429" y="394"/>
                    <a:pt x="15432" y="455"/>
                  </a:cubicBezTo>
                  <a:cubicBezTo>
                    <a:pt x="15434" y="507"/>
                    <a:pt x="15440" y="613"/>
                    <a:pt x="15456" y="660"/>
                  </a:cubicBezTo>
                  <a:cubicBezTo>
                    <a:pt x="15463" y="682"/>
                    <a:pt x="15494" y="709"/>
                    <a:pt x="15500" y="732"/>
                  </a:cubicBezTo>
                  <a:cubicBezTo>
                    <a:pt x="15508" y="760"/>
                    <a:pt x="15507" y="826"/>
                    <a:pt x="15501" y="857"/>
                  </a:cubicBezTo>
                  <a:cubicBezTo>
                    <a:pt x="15499" y="873"/>
                    <a:pt x="15477" y="899"/>
                    <a:pt x="15480" y="915"/>
                  </a:cubicBezTo>
                  <a:cubicBezTo>
                    <a:pt x="15483" y="934"/>
                    <a:pt x="15518" y="946"/>
                    <a:pt x="15530" y="958"/>
                  </a:cubicBezTo>
                  <a:cubicBezTo>
                    <a:pt x="15544" y="973"/>
                    <a:pt x="15572" y="1004"/>
                    <a:pt x="15582" y="1024"/>
                  </a:cubicBezTo>
                  <a:cubicBezTo>
                    <a:pt x="15613" y="1086"/>
                    <a:pt x="15644" y="1234"/>
                    <a:pt x="15660" y="1306"/>
                  </a:cubicBezTo>
                  <a:cubicBezTo>
                    <a:pt x="15677" y="1382"/>
                    <a:pt x="15696" y="1541"/>
                    <a:pt x="15714" y="1618"/>
                  </a:cubicBezTo>
                  <a:cubicBezTo>
                    <a:pt x="15748" y="1765"/>
                    <a:pt x="15842" y="2047"/>
                    <a:pt x="15886" y="2190"/>
                  </a:cubicBezTo>
                  <a:cubicBezTo>
                    <a:pt x="15933" y="2342"/>
                    <a:pt x="16023" y="2650"/>
                    <a:pt x="16076" y="2800"/>
                  </a:cubicBezTo>
                  <a:cubicBezTo>
                    <a:pt x="16103" y="2874"/>
                    <a:pt x="16158" y="3024"/>
                    <a:pt x="16192" y="3092"/>
                  </a:cubicBezTo>
                  <a:cubicBezTo>
                    <a:pt x="16209" y="3126"/>
                    <a:pt x="16255" y="3183"/>
                    <a:pt x="16270" y="3218"/>
                  </a:cubicBezTo>
                  <a:cubicBezTo>
                    <a:pt x="16292" y="3267"/>
                    <a:pt x="16316" y="3379"/>
                    <a:pt x="16332" y="3431"/>
                  </a:cubicBezTo>
                  <a:cubicBezTo>
                    <a:pt x="16349" y="3486"/>
                    <a:pt x="16384" y="3592"/>
                    <a:pt x="16402" y="3645"/>
                  </a:cubicBezTo>
                  <a:cubicBezTo>
                    <a:pt x="16438" y="3749"/>
                    <a:pt x="16510" y="3957"/>
                    <a:pt x="16552" y="4056"/>
                  </a:cubicBezTo>
                  <a:cubicBezTo>
                    <a:pt x="16632" y="4240"/>
                    <a:pt x="16822" y="4581"/>
                    <a:pt x="16906" y="4761"/>
                  </a:cubicBezTo>
                  <a:cubicBezTo>
                    <a:pt x="16962" y="4880"/>
                    <a:pt x="17062" y="5128"/>
                    <a:pt x="17118" y="5245"/>
                  </a:cubicBezTo>
                  <a:cubicBezTo>
                    <a:pt x="17165" y="5340"/>
                    <a:pt x="17265" y="5521"/>
                    <a:pt x="17315" y="5612"/>
                  </a:cubicBezTo>
                  <a:cubicBezTo>
                    <a:pt x="17370" y="5715"/>
                    <a:pt x="17477" y="5926"/>
                    <a:pt x="17538" y="6024"/>
                  </a:cubicBezTo>
                  <a:cubicBezTo>
                    <a:pt x="17575" y="6084"/>
                    <a:pt x="17661" y="6193"/>
                    <a:pt x="17700" y="6252"/>
                  </a:cubicBezTo>
                  <a:cubicBezTo>
                    <a:pt x="17737" y="6309"/>
                    <a:pt x="17804" y="6430"/>
                    <a:pt x="17839" y="6489"/>
                  </a:cubicBezTo>
                  <a:cubicBezTo>
                    <a:pt x="17861" y="6526"/>
                    <a:pt x="17902" y="6603"/>
                    <a:pt x="17926" y="6638"/>
                  </a:cubicBezTo>
                  <a:cubicBezTo>
                    <a:pt x="17958" y="6686"/>
                    <a:pt x="18031" y="6768"/>
                    <a:pt x="18063" y="6815"/>
                  </a:cubicBezTo>
                  <a:cubicBezTo>
                    <a:pt x="18096" y="6862"/>
                    <a:pt x="18155" y="6967"/>
                    <a:pt x="18188" y="7014"/>
                  </a:cubicBezTo>
                  <a:cubicBezTo>
                    <a:pt x="18213" y="7051"/>
                    <a:pt x="18270" y="7116"/>
                    <a:pt x="18295" y="7152"/>
                  </a:cubicBezTo>
                  <a:cubicBezTo>
                    <a:pt x="18335" y="7209"/>
                    <a:pt x="18406" y="7332"/>
                    <a:pt x="18445" y="7388"/>
                  </a:cubicBezTo>
                  <a:cubicBezTo>
                    <a:pt x="18483" y="7441"/>
                    <a:pt x="18564" y="7541"/>
                    <a:pt x="18605" y="7592"/>
                  </a:cubicBezTo>
                  <a:cubicBezTo>
                    <a:pt x="18622" y="7614"/>
                    <a:pt x="18659" y="7658"/>
                    <a:pt x="18677" y="7681"/>
                  </a:cubicBezTo>
                  <a:cubicBezTo>
                    <a:pt x="18702" y="7710"/>
                    <a:pt x="18756" y="7761"/>
                    <a:pt x="18775" y="7796"/>
                  </a:cubicBezTo>
                  <a:cubicBezTo>
                    <a:pt x="18790" y="7827"/>
                    <a:pt x="18801" y="7900"/>
                    <a:pt x="18813" y="7932"/>
                  </a:cubicBezTo>
                  <a:cubicBezTo>
                    <a:pt x="18825" y="7961"/>
                    <a:pt x="18853" y="8016"/>
                    <a:pt x="18867" y="8043"/>
                  </a:cubicBezTo>
                  <a:cubicBezTo>
                    <a:pt x="18886" y="8078"/>
                    <a:pt x="18928" y="8142"/>
                    <a:pt x="18943" y="8180"/>
                  </a:cubicBezTo>
                  <a:cubicBezTo>
                    <a:pt x="18955" y="8207"/>
                    <a:pt x="18983" y="8265"/>
                    <a:pt x="18977" y="8296"/>
                  </a:cubicBezTo>
                  <a:cubicBezTo>
                    <a:pt x="18973" y="8319"/>
                    <a:pt x="18938" y="8344"/>
                    <a:pt x="18923" y="8359"/>
                  </a:cubicBezTo>
                  <a:cubicBezTo>
                    <a:pt x="18909" y="8375"/>
                    <a:pt x="18874" y="8400"/>
                    <a:pt x="18863" y="8422"/>
                  </a:cubicBezTo>
                  <a:cubicBezTo>
                    <a:pt x="18849" y="8452"/>
                    <a:pt x="18839" y="8528"/>
                    <a:pt x="18835" y="8564"/>
                  </a:cubicBezTo>
                  <a:cubicBezTo>
                    <a:pt x="18829" y="8623"/>
                    <a:pt x="18825" y="8743"/>
                    <a:pt x="18829" y="8802"/>
                  </a:cubicBezTo>
                  <a:cubicBezTo>
                    <a:pt x="18833" y="8845"/>
                    <a:pt x="18861" y="8961"/>
                    <a:pt x="18861" y="8969"/>
                  </a:cubicBezTo>
                  <a:cubicBezTo>
                    <a:pt x="18861" y="8977"/>
                    <a:pt x="18911" y="9167"/>
                    <a:pt x="18929" y="9232"/>
                  </a:cubicBezTo>
                  <a:cubicBezTo>
                    <a:pt x="18950" y="9305"/>
                    <a:pt x="18990" y="9451"/>
                    <a:pt x="19016" y="9521"/>
                  </a:cubicBezTo>
                  <a:cubicBezTo>
                    <a:pt x="19055" y="9631"/>
                    <a:pt x="19147" y="9841"/>
                    <a:pt x="19196" y="9943"/>
                  </a:cubicBezTo>
                  <a:cubicBezTo>
                    <a:pt x="19221" y="9996"/>
                    <a:pt x="19278" y="10099"/>
                    <a:pt x="19306" y="10151"/>
                  </a:cubicBezTo>
                  <a:cubicBezTo>
                    <a:pt x="19338" y="10213"/>
                    <a:pt x="19401" y="10340"/>
                    <a:pt x="19436" y="10400"/>
                  </a:cubicBezTo>
                  <a:cubicBezTo>
                    <a:pt x="19473" y="10463"/>
                    <a:pt x="19558" y="10574"/>
                    <a:pt x="19594" y="10638"/>
                  </a:cubicBezTo>
                  <a:cubicBezTo>
                    <a:pt x="19653" y="10743"/>
                    <a:pt x="19754" y="10969"/>
                    <a:pt x="19806" y="11081"/>
                  </a:cubicBezTo>
                  <a:cubicBezTo>
                    <a:pt x="19832" y="11136"/>
                    <a:pt x="19881" y="11247"/>
                    <a:pt x="19906" y="11302"/>
                  </a:cubicBezTo>
                  <a:cubicBezTo>
                    <a:pt x="19936" y="11369"/>
                    <a:pt x="19995" y="11502"/>
                    <a:pt x="20022" y="11571"/>
                  </a:cubicBezTo>
                  <a:cubicBezTo>
                    <a:pt x="20048" y="11636"/>
                    <a:pt x="20094" y="11772"/>
                    <a:pt x="20118" y="11839"/>
                  </a:cubicBezTo>
                  <a:cubicBezTo>
                    <a:pt x="20136" y="11887"/>
                    <a:pt x="20170" y="11986"/>
                    <a:pt x="20190" y="12033"/>
                  </a:cubicBezTo>
                  <a:cubicBezTo>
                    <a:pt x="20222" y="12109"/>
                    <a:pt x="20294" y="12251"/>
                    <a:pt x="20330" y="12323"/>
                  </a:cubicBezTo>
                  <a:cubicBezTo>
                    <a:pt x="20356" y="12375"/>
                    <a:pt x="20410" y="12476"/>
                    <a:pt x="20438" y="12526"/>
                  </a:cubicBezTo>
                  <a:cubicBezTo>
                    <a:pt x="20465" y="12573"/>
                    <a:pt x="20524" y="12663"/>
                    <a:pt x="20550" y="12712"/>
                  </a:cubicBezTo>
                  <a:cubicBezTo>
                    <a:pt x="20575" y="12757"/>
                    <a:pt x="20622" y="12851"/>
                    <a:pt x="20642" y="12900"/>
                  </a:cubicBezTo>
                  <a:cubicBezTo>
                    <a:pt x="20656" y="12933"/>
                    <a:pt x="20679" y="13001"/>
                    <a:pt x="20690" y="13035"/>
                  </a:cubicBezTo>
                  <a:cubicBezTo>
                    <a:pt x="20701" y="13068"/>
                    <a:pt x="20716" y="13140"/>
                    <a:pt x="20730" y="13171"/>
                  </a:cubicBezTo>
                  <a:cubicBezTo>
                    <a:pt x="20757" y="13232"/>
                    <a:pt x="20835" y="13330"/>
                    <a:pt x="20864" y="13387"/>
                  </a:cubicBezTo>
                  <a:cubicBezTo>
                    <a:pt x="20895" y="13446"/>
                    <a:pt x="20946" y="13570"/>
                    <a:pt x="20971" y="13634"/>
                  </a:cubicBezTo>
                  <a:cubicBezTo>
                    <a:pt x="21005" y="13722"/>
                    <a:pt x="21064" y="13905"/>
                    <a:pt x="21097" y="13995"/>
                  </a:cubicBezTo>
                  <a:cubicBezTo>
                    <a:pt x="21125" y="14074"/>
                    <a:pt x="21197" y="14223"/>
                    <a:pt x="21217" y="14307"/>
                  </a:cubicBezTo>
                  <a:cubicBezTo>
                    <a:pt x="21236" y="14387"/>
                    <a:pt x="21240" y="14557"/>
                    <a:pt x="21253" y="14639"/>
                  </a:cubicBezTo>
                  <a:cubicBezTo>
                    <a:pt x="21265" y="14706"/>
                    <a:pt x="21302" y="14833"/>
                    <a:pt x="21312" y="14900"/>
                  </a:cubicBezTo>
                  <a:cubicBezTo>
                    <a:pt x="21330" y="15017"/>
                    <a:pt x="21342" y="15255"/>
                    <a:pt x="21350" y="15373"/>
                  </a:cubicBezTo>
                  <a:cubicBezTo>
                    <a:pt x="21356" y="15467"/>
                    <a:pt x="21363" y="15654"/>
                    <a:pt x="21369" y="15747"/>
                  </a:cubicBezTo>
                  <a:cubicBezTo>
                    <a:pt x="21376" y="15849"/>
                    <a:pt x="21397" y="16053"/>
                    <a:pt x="21404" y="16155"/>
                  </a:cubicBezTo>
                  <a:cubicBezTo>
                    <a:pt x="21408" y="16227"/>
                    <a:pt x="21412" y="16372"/>
                    <a:pt x="21416" y="16445"/>
                  </a:cubicBezTo>
                  <a:cubicBezTo>
                    <a:pt x="21422" y="16568"/>
                    <a:pt x="21438" y="16813"/>
                    <a:pt x="21446" y="16936"/>
                  </a:cubicBezTo>
                  <a:cubicBezTo>
                    <a:pt x="21452" y="17033"/>
                    <a:pt x="21458" y="17229"/>
                    <a:pt x="21469" y="17326"/>
                  </a:cubicBezTo>
                  <a:cubicBezTo>
                    <a:pt x="21477" y="17402"/>
                    <a:pt x="21507" y="17550"/>
                    <a:pt x="21518" y="17626"/>
                  </a:cubicBezTo>
                  <a:cubicBezTo>
                    <a:pt x="21529" y="17707"/>
                    <a:pt x="21547" y="17870"/>
                    <a:pt x="21556" y="17952"/>
                  </a:cubicBezTo>
                  <a:cubicBezTo>
                    <a:pt x="21562" y="18015"/>
                    <a:pt x="21575" y="18138"/>
                    <a:pt x="21578" y="18202"/>
                  </a:cubicBezTo>
                  <a:cubicBezTo>
                    <a:pt x="21581" y="18265"/>
                    <a:pt x="21581" y="18393"/>
                    <a:pt x="21579" y="18457"/>
                  </a:cubicBezTo>
                  <a:cubicBezTo>
                    <a:pt x="21578" y="18481"/>
                    <a:pt x="21571" y="18528"/>
                    <a:pt x="21572" y="18551"/>
                  </a:cubicBezTo>
                  <a:cubicBezTo>
                    <a:pt x="21573" y="18582"/>
                    <a:pt x="21589" y="18640"/>
                    <a:pt x="21591" y="1867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0" name="Shape 4709"/>
            <p:cNvSpPr/>
            <p:nvPr/>
          </p:nvSpPr>
          <p:spPr>
            <a:xfrm>
              <a:off x="7478814" y="4855476"/>
              <a:ext cx="1916983" cy="1401828"/>
            </a:xfrm>
            <a:custGeom>
              <a:avLst/>
              <a:gdLst/>
              <a:ahLst/>
              <a:cxnLst>
                <a:cxn ang="0">
                  <a:pos x="wd2" y="hd2"/>
                </a:cxn>
                <a:cxn ang="5400000">
                  <a:pos x="wd2" y="hd2"/>
                </a:cxn>
                <a:cxn ang="10800000">
                  <a:pos x="wd2" y="hd2"/>
                </a:cxn>
                <a:cxn ang="16200000">
                  <a:pos x="wd2" y="hd2"/>
                </a:cxn>
              </a:cxnLst>
              <a:rect l="0" t="0" r="r" b="b"/>
              <a:pathLst>
                <a:path w="21594" h="21590" extrusionOk="0">
                  <a:moveTo>
                    <a:pt x="21591" y="18670"/>
                  </a:moveTo>
                  <a:cubicBezTo>
                    <a:pt x="21593" y="18705"/>
                    <a:pt x="21599" y="18777"/>
                    <a:pt x="21588" y="18809"/>
                  </a:cubicBezTo>
                  <a:cubicBezTo>
                    <a:pt x="21581" y="18828"/>
                    <a:pt x="21556" y="18869"/>
                    <a:pt x="21540" y="18866"/>
                  </a:cubicBezTo>
                  <a:cubicBezTo>
                    <a:pt x="21526" y="18863"/>
                    <a:pt x="21515" y="18818"/>
                    <a:pt x="21510" y="18800"/>
                  </a:cubicBezTo>
                  <a:cubicBezTo>
                    <a:pt x="21505" y="18783"/>
                    <a:pt x="21502" y="18745"/>
                    <a:pt x="21502" y="18726"/>
                  </a:cubicBezTo>
                  <a:cubicBezTo>
                    <a:pt x="21501" y="18698"/>
                    <a:pt x="21513" y="18641"/>
                    <a:pt x="21510" y="18613"/>
                  </a:cubicBezTo>
                  <a:cubicBezTo>
                    <a:pt x="21508" y="18598"/>
                    <a:pt x="21501" y="18566"/>
                    <a:pt x="21493" y="18556"/>
                  </a:cubicBezTo>
                  <a:cubicBezTo>
                    <a:pt x="21482" y="18543"/>
                    <a:pt x="21453" y="18534"/>
                    <a:pt x="21439" y="18536"/>
                  </a:cubicBezTo>
                  <a:cubicBezTo>
                    <a:pt x="21420" y="18539"/>
                    <a:pt x="21384" y="18563"/>
                    <a:pt x="21369" y="18580"/>
                  </a:cubicBezTo>
                  <a:cubicBezTo>
                    <a:pt x="21356" y="18594"/>
                    <a:pt x="21338" y="18633"/>
                    <a:pt x="21331" y="18652"/>
                  </a:cubicBezTo>
                  <a:cubicBezTo>
                    <a:pt x="21323" y="18675"/>
                    <a:pt x="21310" y="18724"/>
                    <a:pt x="21309" y="18750"/>
                  </a:cubicBezTo>
                  <a:cubicBezTo>
                    <a:pt x="21307" y="18784"/>
                    <a:pt x="21327" y="18851"/>
                    <a:pt x="21325" y="18885"/>
                  </a:cubicBezTo>
                  <a:cubicBezTo>
                    <a:pt x="21322" y="18916"/>
                    <a:pt x="21301" y="18973"/>
                    <a:pt x="21290" y="19000"/>
                  </a:cubicBezTo>
                  <a:cubicBezTo>
                    <a:pt x="21276" y="19033"/>
                    <a:pt x="21234" y="19088"/>
                    <a:pt x="21224" y="19123"/>
                  </a:cubicBezTo>
                  <a:cubicBezTo>
                    <a:pt x="21219" y="19141"/>
                    <a:pt x="21215" y="19182"/>
                    <a:pt x="21218" y="19201"/>
                  </a:cubicBezTo>
                  <a:cubicBezTo>
                    <a:pt x="21222" y="19228"/>
                    <a:pt x="21253" y="19270"/>
                    <a:pt x="21258" y="19297"/>
                  </a:cubicBezTo>
                  <a:cubicBezTo>
                    <a:pt x="21262" y="19322"/>
                    <a:pt x="21263" y="19376"/>
                    <a:pt x="21256" y="19400"/>
                  </a:cubicBezTo>
                  <a:cubicBezTo>
                    <a:pt x="21250" y="19420"/>
                    <a:pt x="21220" y="19445"/>
                    <a:pt x="21213" y="19465"/>
                  </a:cubicBezTo>
                  <a:cubicBezTo>
                    <a:pt x="21200" y="19503"/>
                    <a:pt x="21190" y="19588"/>
                    <a:pt x="21196" y="19628"/>
                  </a:cubicBezTo>
                  <a:cubicBezTo>
                    <a:pt x="21199" y="19650"/>
                    <a:pt x="21222" y="19683"/>
                    <a:pt x="21230" y="19702"/>
                  </a:cubicBezTo>
                  <a:cubicBezTo>
                    <a:pt x="21238" y="19725"/>
                    <a:pt x="21255" y="19773"/>
                    <a:pt x="21260" y="19799"/>
                  </a:cubicBezTo>
                  <a:cubicBezTo>
                    <a:pt x="21264" y="19823"/>
                    <a:pt x="21263" y="19873"/>
                    <a:pt x="21268" y="19898"/>
                  </a:cubicBezTo>
                  <a:cubicBezTo>
                    <a:pt x="21271" y="19917"/>
                    <a:pt x="21279" y="19958"/>
                    <a:pt x="21290" y="19971"/>
                  </a:cubicBezTo>
                  <a:cubicBezTo>
                    <a:pt x="21297" y="19980"/>
                    <a:pt x="21321" y="19978"/>
                    <a:pt x="21328" y="19988"/>
                  </a:cubicBezTo>
                  <a:cubicBezTo>
                    <a:pt x="21340" y="20005"/>
                    <a:pt x="21344" y="20059"/>
                    <a:pt x="21344" y="20083"/>
                  </a:cubicBezTo>
                  <a:cubicBezTo>
                    <a:pt x="21344" y="20101"/>
                    <a:pt x="21335" y="20137"/>
                    <a:pt x="21330" y="20153"/>
                  </a:cubicBezTo>
                  <a:cubicBezTo>
                    <a:pt x="21324" y="20168"/>
                    <a:pt x="21310" y="20196"/>
                    <a:pt x="21302" y="20208"/>
                  </a:cubicBezTo>
                  <a:cubicBezTo>
                    <a:pt x="21288" y="20227"/>
                    <a:pt x="21251" y="20248"/>
                    <a:pt x="21238" y="20268"/>
                  </a:cubicBezTo>
                  <a:cubicBezTo>
                    <a:pt x="21226" y="20286"/>
                    <a:pt x="21211" y="20331"/>
                    <a:pt x="21204" y="20353"/>
                  </a:cubicBezTo>
                  <a:cubicBezTo>
                    <a:pt x="21197" y="20376"/>
                    <a:pt x="21189" y="20424"/>
                    <a:pt x="21183" y="20447"/>
                  </a:cubicBezTo>
                  <a:cubicBezTo>
                    <a:pt x="21178" y="20464"/>
                    <a:pt x="21171" y="20500"/>
                    <a:pt x="21164" y="20515"/>
                  </a:cubicBezTo>
                  <a:cubicBezTo>
                    <a:pt x="21152" y="20537"/>
                    <a:pt x="21119" y="20572"/>
                    <a:pt x="21104" y="20591"/>
                  </a:cubicBezTo>
                  <a:cubicBezTo>
                    <a:pt x="21091" y="20606"/>
                    <a:pt x="21064" y="20632"/>
                    <a:pt x="21054" y="20650"/>
                  </a:cubicBezTo>
                  <a:cubicBezTo>
                    <a:pt x="21041" y="20671"/>
                    <a:pt x="21028" y="20724"/>
                    <a:pt x="21018" y="20747"/>
                  </a:cubicBezTo>
                  <a:cubicBezTo>
                    <a:pt x="21010" y="20765"/>
                    <a:pt x="20993" y="20801"/>
                    <a:pt x="20982" y="20815"/>
                  </a:cubicBezTo>
                  <a:cubicBezTo>
                    <a:pt x="20969" y="20831"/>
                    <a:pt x="20939" y="20862"/>
                    <a:pt x="20922" y="20862"/>
                  </a:cubicBezTo>
                  <a:cubicBezTo>
                    <a:pt x="20910" y="20862"/>
                    <a:pt x="20894" y="20835"/>
                    <a:pt x="20883" y="20830"/>
                  </a:cubicBezTo>
                  <a:cubicBezTo>
                    <a:pt x="20871" y="20825"/>
                    <a:pt x="20843" y="20831"/>
                    <a:pt x="20833" y="20821"/>
                  </a:cubicBezTo>
                  <a:cubicBezTo>
                    <a:pt x="20823" y="20811"/>
                    <a:pt x="20823" y="20770"/>
                    <a:pt x="20814" y="20759"/>
                  </a:cubicBezTo>
                  <a:cubicBezTo>
                    <a:pt x="20806" y="20751"/>
                    <a:pt x="20786" y="20747"/>
                    <a:pt x="20775" y="20747"/>
                  </a:cubicBezTo>
                  <a:cubicBezTo>
                    <a:pt x="20762" y="20747"/>
                    <a:pt x="20732" y="20750"/>
                    <a:pt x="20722" y="20762"/>
                  </a:cubicBezTo>
                  <a:cubicBezTo>
                    <a:pt x="20710" y="20774"/>
                    <a:pt x="20695" y="20814"/>
                    <a:pt x="20696" y="20833"/>
                  </a:cubicBezTo>
                  <a:cubicBezTo>
                    <a:pt x="20697" y="20843"/>
                    <a:pt x="20711" y="20854"/>
                    <a:pt x="20715" y="20863"/>
                  </a:cubicBezTo>
                  <a:cubicBezTo>
                    <a:pt x="20720" y="20879"/>
                    <a:pt x="20726" y="20914"/>
                    <a:pt x="20726" y="20932"/>
                  </a:cubicBezTo>
                  <a:cubicBezTo>
                    <a:pt x="20725" y="20945"/>
                    <a:pt x="20717" y="20973"/>
                    <a:pt x="20711" y="20985"/>
                  </a:cubicBezTo>
                  <a:cubicBezTo>
                    <a:pt x="20706" y="20997"/>
                    <a:pt x="20692" y="21018"/>
                    <a:pt x="20683" y="21025"/>
                  </a:cubicBezTo>
                  <a:cubicBezTo>
                    <a:pt x="20671" y="21034"/>
                    <a:pt x="20642" y="21038"/>
                    <a:pt x="20629" y="21045"/>
                  </a:cubicBezTo>
                  <a:cubicBezTo>
                    <a:pt x="20607" y="21057"/>
                    <a:pt x="20564" y="21091"/>
                    <a:pt x="20542" y="21107"/>
                  </a:cubicBezTo>
                  <a:cubicBezTo>
                    <a:pt x="20530" y="21115"/>
                    <a:pt x="20505" y="21130"/>
                    <a:pt x="20494" y="21142"/>
                  </a:cubicBezTo>
                  <a:cubicBezTo>
                    <a:pt x="20480" y="21159"/>
                    <a:pt x="20464" y="21208"/>
                    <a:pt x="20449" y="21224"/>
                  </a:cubicBezTo>
                  <a:cubicBezTo>
                    <a:pt x="20436" y="21239"/>
                    <a:pt x="20405" y="21257"/>
                    <a:pt x="20388" y="21260"/>
                  </a:cubicBezTo>
                  <a:cubicBezTo>
                    <a:pt x="20369" y="21263"/>
                    <a:pt x="20331" y="21252"/>
                    <a:pt x="20313" y="21242"/>
                  </a:cubicBezTo>
                  <a:cubicBezTo>
                    <a:pt x="20299" y="21234"/>
                    <a:pt x="20278" y="21198"/>
                    <a:pt x="20262" y="21192"/>
                  </a:cubicBezTo>
                  <a:cubicBezTo>
                    <a:pt x="20242" y="21183"/>
                    <a:pt x="20197" y="21185"/>
                    <a:pt x="20177" y="21195"/>
                  </a:cubicBezTo>
                  <a:cubicBezTo>
                    <a:pt x="20162" y="21204"/>
                    <a:pt x="20144" y="21250"/>
                    <a:pt x="20128" y="21251"/>
                  </a:cubicBezTo>
                  <a:cubicBezTo>
                    <a:pt x="20116" y="21251"/>
                    <a:pt x="20100" y="21219"/>
                    <a:pt x="20088" y="21214"/>
                  </a:cubicBezTo>
                  <a:cubicBezTo>
                    <a:pt x="20071" y="21205"/>
                    <a:pt x="20034" y="21202"/>
                    <a:pt x="20016" y="21206"/>
                  </a:cubicBezTo>
                  <a:cubicBezTo>
                    <a:pt x="20006" y="21209"/>
                    <a:pt x="19988" y="21221"/>
                    <a:pt x="19980" y="21228"/>
                  </a:cubicBezTo>
                  <a:cubicBezTo>
                    <a:pt x="19970" y="21237"/>
                    <a:pt x="19951" y="21254"/>
                    <a:pt x="19944" y="21267"/>
                  </a:cubicBezTo>
                  <a:cubicBezTo>
                    <a:pt x="19932" y="21290"/>
                    <a:pt x="19930" y="21352"/>
                    <a:pt x="19916" y="21373"/>
                  </a:cubicBezTo>
                  <a:cubicBezTo>
                    <a:pt x="19905" y="21392"/>
                    <a:pt x="19871" y="21413"/>
                    <a:pt x="19854" y="21423"/>
                  </a:cubicBezTo>
                  <a:cubicBezTo>
                    <a:pt x="19841" y="21430"/>
                    <a:pt x="19811" y="21434"/>
                    <a:pt x="19798" y="21442"/>
                  </a:cubicBezTo>
                  <a:cubicBezTo>
                    <a:pt x="19777" y="21455"/>
                    <a:pt x="19744" y="21504"/>
                    <a:pt x="19722" y="21516"/>
                  </a:cubicBezTo>
                  <a:cubicBezTo>
                    <a:pt x="19705" y="21524"/>
                    <a:pt x="19670" y="21527"/>
                    <a:pt x="19652" y="21529"/>
                  </a:cubicBezTo>
                  <a:cubicBezTo>
                    <a:pt x="19632" y="21532"/>
                    <a:pt x="19593" y="21528"/>
                    <a:pt x="19574" y="21535"/>
                  </a:cubicBezTo>
                  <a:cubicBezTo>
                    <a:pt x="19562" y="21539"/>
                    <a:pt x="19542" y="21559"/>
                    <a:pt x="19530" y="21565"/>
                  </a:cubicBezTo>
                  <a:cubicBezTo>
                    <a:pt x="19512" y="21574"/>
                    <a:pt x="19475" y="21592"/>
                    <a:pt x="19456" y="21590"/>
                  </a:cubicBezTo>
                  <a:cubicBezTo>
                    <a:pt x="19438" y="21587"/>
                    <a:pt x="19405" y="21565"/>
                    <a:pt x="19392" y="21548"/>
                  </a:cubicBezTo>
                  <a:cubicBezTo>
                    <a:pt x="19385" y="21540"/>
                    <a:pt x="19379" y="21515"/>
                    <a:pt x="19372" y="21508"/>
                  </a:cubicBezTo>
                  <a:cubicBezTo>
                    <a:pt x="19364" y="21499"/>
                    <a:pt x="19343" y="21497"/>
                    <a:pt x="19334" y="21491"/>
                  </a:cubicBezTo>
                  <a:cubicBezTo>
                    <a:pt x="19319" y="21482"/>
                    <a:pt x="19290" y="21461"/>
                    <a:pt x="19280" y="21444"/>
                  </a:cubicBezTo>
                  <a:cubicBezTo>
                    <a:pt x="19267" y="21424"/>
                    <a:pt x="19258" y="21368"/>
                    <a:pt x="19248" y="21346"/>
                  </a:cubicBezTo>
                  <a:cubicBezTo>
                    <a:pt x="19235" y="21321"/>
                    <a:pt x="19201" y="21278"/>
                    <a:pt x="19186" y="21256"/>
                  </a:cubicBezTo>
                  <a:cubicBezTo>
                    <a:pt x="19177" y="21243"/>
                    <a:pt x="19157" y="21220"/>
                    <a:pt x="19151" y="21204"/>
                  </a:cubicBezTo>
                  <a:cubicBezTo>
                    <a:pt x="19137" y="21158"/>
                    <a:pt x="19139" y="21056"/>
                    <a:pt x="19140" y="21007"/>
                  </a:cubicBezTo>
                  <a:cubicBezTo>
                    <a:pt x="19140" y="20980"/>
                    <a:pt x="19145" y="20924"/>
                    <a:pt x="19150" y="20898"/>
                  </a:cubicBezTo>
                  <a:cubicBezTo>
                    <a:pt x="19154" y="20874"/>
                    <a:pt x="19164" y="20826"/>
                    <a:pt x="19176" y="20807"/>
                  </a:cubicBezTo>
                  <a:cubicBezTo>
                    <a:pt x="19186" y="20792"/>
                    <a:pt x="19220" y="20783"/>
                    <a:pt x="19228" y="20766"/>
                  </a:cubicBezTo>
                  <a:cubicBezTo>
                    <a:pt x="19234" y="20752"/>
                    <a:pt x="19234" y="20717"/>
                    <a:pt x="19232" y="20700"/>
                  </a:cubicBezTo>
                  <a:cubicBezTo>
                    <a:pt x="19229" y="20681"/>
                    <a:pt x="19215" y="20643"/>
                    <a:pt x="19204" y="20632"/>
                  </a:cubicBezTo>
                  <a:cubicBezTo>
                    <a:pt x="19192" y="20621"/>
                    <a:pt x="19158" y="20632"/>
                    <a:pt x="19148" y="20618"/>
                  </a:cubicBezTo>
                  <a:cubicBezTo>
                    <a:pt x="19139" y="20607"/>
                    <a:pt x="19145" y="20570"/>
                    <a:pt x="19140" y="20556"/>
                  </a:cubicBezTo>
                  <a:cubicBezTo>
                    <a:pt x="19131" y="20533"/>
                    <a:pt x="19098" y="20506"/>
                    <a:pt x="19090" y="20484"/>
                  </a:cubicBezTo>
                  <a:cubicBezTo>
                    <a:pt x="19084" y="20469"/>
                    <a:pt x="19087" y="20432"/>
                    <a:pt x="19082" y="20416"/>
                  </a:cubicBezTo>
                  <a:cubicBezTo>
                    <a:pt x="19073" y="20390"/>
                    <a:pt x="19044" y="20348"/>
                    <a:pt x="19029" y="20328"/>
                  </a:cubicBezTo>
                  <a:cubicBezTo>
                    <a:pt x="19017" y="20311"/>
                    <a:pt x="18989" y="20283"/>
                    <a:pt x="18975" y="20268"/>
                  </a:cubicBezTo>
                  <a:cubicBezTo>
                    <a:pt x="18962" y="20252"/>
                    <a:pt x="18931" y="20226"/>
                    <a:pt x="18921" y="20205"/>
                  </a:cubicBezTo>
                  <a:cubicBezTo>
                    <a:pt x="18906" y="20171"/>
                    <a:pt x="18905" y="20086"/>
                    <a:pt x="18891" y="20050"/>
                  </a:cubicBezTo>
                  <a:cubicBezTo>
                    <a:pt x="18886" y="20036"/>
                    <a:pt x="18872" y="20011"/>
                    <a:pt x="18863" y="20000"/>
                  </a:cubicBezTo>
                  <a:cubicBezTo>
                    <a:pt x="18853" y="19987"/>
                    <a:pt x="18824" y="19975"/>
                    <a:pt x="18815" y="19959"/>
                  </a:cubicBezTo>
                  <a:cubicBezTo>
                    <a:pt x="18803" y="19936"/>
                    <a:pt x="18805" y="19874"/>
                    <a:pt x="18795" y="19850"/>
                  </a:cubicBezTo>
                  <a:cubicBezTo>
                    <a:pt x="18783" y="19818"/>
                    <a:pt x="18745" y="19770"/>
                    <a:pt x="18727" y="19746"/>
                  </a:cubicBezTo>
                  <a:cubicBezTo>
                    <a:pt x="18695" y="19700"/>
                    <a:pt x="18628" y="19612"/>
                    <a:pt x="18591" y="19573"/>
                  </a:cubicBezTo>
                  <a:cubicBezTo>
                    <a:pt x="18571" y="19551"/>
                    <a:pt x="18526" y="19514"/>
                    <a:pt x="18503" y="19497"/>
                  </a:cubicBezTo>
                  <a:cubicBezTo>
                    <a:pt x="18485" y="19482"/>
                    <a:pt x="18438" y="19470"/>
                    <a:pt x="18427" y="19444"/>
                  </a:cubicBezTo>
                  <a:cubicBezTo>
                    <a:pt x="18417" y="19421"/>
                    <a:pt x="18436" y="19359"/>
                    <a:pt x="18429" y="19333"/>
                  </a:cubicBezTo>
                  <a:cubicBezTo>
                    <a:pt x="18423" y="19310"/>
                    <a:pt x="18387" y="19285"/>
                    <a:pt x="18383" y="19261"/>
                  </a:cubicBezTo>
                  <a:cubicBezTo>
                    <a:pt x="18381" y="19244"/>
                    <a:pt x="18399" y="19213"/>
                    <a:pt x="18399" y="19195"/>
                  </a:cubicBezTo>
                  <a:cubicBezTo>
                    <a:pt x="18400" y="19173"/>
                    <a:pt x="18394" y="19125"/>
                    <a:pt x="18383" y="19108"/>
                  </a:cubicBezTo>
                  <a:cubicBezTo>
                    <a:pt x="18361" y="19072"/>
                    <a:pt x="18287" y="19052"/>
                    <a:pt x="18255" y="19032"/>
                  </a:cubicBezTo>
                  <a:cubicBezTo>
                    <a:pt x="18242" y="19023"/>
                    <a:pt x="18216" y="18999"/>
                    <a:pt x="18201" y="18993"/>
                  </a:cubicBezTo>
                  <a:cubicBezTo>
                    <a:pt x="18179" y="18984"/>
                    <a:pt x="18132" y="18978"/>
                    <a:pt x="18109" y="18977"/>
                  </a:cubicBezTo>
                  <a:cubicBezTo>
                    <a:pt x="18096" y="18976"/>
                    <a:pt x="18068" y="18987"/>
                    <a:pt x="18055" y="18980"/>
                  </a:cubicBezTo>
                  <a:cubicBezTo>
                    <a:pt x="18045" y="18973"/>
                    <a:pt x="18037" y="18938"/>
                    <a:pt x="18027" y="18930"/>
                  </a:cubicBezTo>
                  <a:cubicBezTo>
                    <a:pt x="18016" y="18922"/>
                    <a:pt x="17989" y="18921"/>
                    <a:pt x="17977" y="18925"/>
                  </a:cubicBezTo>
                  <a:cubicBezTo>
                    <a:pt x="17965" y="18929"/>
                    <a:pt x="17945" y="18963"/>
                    <a:pt x="17933" y="18960"/>
                  </a:cubicBezTo>
                  <a:cubicBezTo>
                    <a:pt x="17921" y="18958"/>
                    <a:pt x="17913" y="18919"/>
                    <a:pt x="17903" y="18911"/>
                  </a:cubicBezTo>
                  <a:cubicBezTo>
                    <a:pt x="17891" y="18901"/>
                    <a:pt x="17862" y="18895"/>
                    <a:pt x="17849" y="18897"/>
                  </a:cubicBezTo>
                  <a:cubicBezTo>
                    <a:pt x="17831" y="18901"/>
                    <a:pt x="17799" y="18933"/>
                    <a:pt x="17783" y="18944"/>
                  </a:cubicBezTo>
                  <a:cubicBezTo>
                    <a:pt x="17772" y="18952"/>
                    <a:pt x="17751" y="18970"/>
                    <a:pt x="17739" y="18974"/>
                  </a:cubicBezTo>
                  <a:cubicBezTo>
                    <a:pt x="17714" y="18982"/>
                    <a:pt x="17662" y="18966"/>
                    <a:pt x="17637" y="18974"/>
                  </a:cubicBezTo>
                  <a:cubicBezTo>
                    <a:pt x="17611" y="18983"/>
                    <a:pt x="17559" y="19010"/>
                    <a:pt x="17545" y="19039"/>
                  </a:cubicBezTo>
                  <a:cubicBezTo>
                    <a:pt x="17533" y="19064"/>
                    <a:pt x="17545" y="19127"/>
                    <a:pt x="17539" y="19155"/>
                  </a:cubicBezTo>
                  <a:cubicBezTo>
                    <a:pt x="17534" y="19176"/>
                    <a:pt x="17522" y="19225"/>
                    <a:pt x="17507" y="19231"/>
                  </a:cubicBezTo>
                  <a:cubicBezTo>
                    <a:pt x="17492" y="19238"/>
                    <a:pt x="17462" y="19208"/>
                    <a:pt x="17451" y="19193"/>
                  </a:cubicBezTo>
                  <a:cubicBezTo>
                    <a:pt x="17432" y="19167"/>
                    <a:pt x="17418" y="19092"/>
                    <a:pt x="17403" y="19062"/>
                  </a:cubicBezTo>
                  <a:cubicBezTo>
                    <a:pt x="17390" y="19039"/>
                    <a:pt x="17358" y="19003"/>
                    <a:pt x="17344" y="18981"/>
                  </a:cubicBezTo>
                  <a:cubicBezTo>
                    <a:pt x="17328" y="18955"/>
                    <a:pt x="17302" y="18895"/>
                    <a:pt x="17285" y="18868"/>
                  </a:cubicBezTo>
                  <a:cubicBezTo>
                    <a:pt x="17274" y="18851"/>
                    <a:pt x="17244" y="18827"/>
                    <a:pt x="17238" y="18806"/>
                  </a:cubicBezTo>
                  <a:cubicBezTo>
                    <a:pt x="17229" y="18781"/>
                    <a:pt x="17245" y="18720"/>
                    <a:pt x="17235" y="18697"/>
                  </a:cubicBezTo>
                  <a:cubicBezTo>
                    <a:pt x="17227" y="18681"/>
                    <a:pt x="17198" y="18672"/>
                    <a:pt x="17187" y="18660"/>
                  </a:cubicBezTo>
                  <a:cubicBezTo>
                    <a:pt x="17162" y="18633"/>
                    <a:pt x="17121" y="18564"/>
                    <a:pt x="17101" y="18529"/>
                  </a:cubicBezTo>
                  <a:cubicBezTo>
                    <a:pt x="17084" y="18498"/>
                    <a:pt x="17051" y="18434"/>
                    <a:pt x="17040" y="18398"/>
                  </a:cubicBezTo>
                  <a:cubicBezTo>
                    <a:pt x="17024" y="18345"/>
                    <a:pt x="17013" y="18230"/>
                    <a:pt x="17003" y="18175"/>
                  </a:cubicBezTo>
                  <a:cubicBezTo>
                    <a:pt x="16984" y="18083"/>
                    <a:pt x="16941" y="17901"/>
                    <a:pt x="16920" y="17810"/>
                  </a:cubicBezTo>
                  <a:cubicBezTo>
                    <a:pt x="16903" y="17739"/>
                    <a:pt x="16874" y="17595"/>
                    <a:pt x="16847" y="17530"/>
                  </a:cubicBezTo>
                  <a:cubicBezTo>
                    <a:pt x="16825" y="17472"/>
                    <a:pt x="16765" y="17368"/>
                    <a:pt x="16730" y="17321"/>
                  </a:cubicBezTo>
                  <a:cubicBezTo>
                    <a:pt x="16715" y="17301"/>
                    <a:pt x="16681" y="17265"/>
                    <a:pt x="16662" y="17251"/>
                  </a:cubicBezTo>
                  <a:cubicBezTo>
                    <a:pt x="16649" y="17240"/>
                    <a:pt x="16617" y="17231"/>
                    <a:pt x="16604" y="17217"/>
                  </a:cubicBezTo>
                  <a:cubicBezTo>
                    <a:pt x="16590" y="17203"/>
                    <a:pt x="16573" y="17157"/>
                    <a:pt x="16560" y="17141"/>
                  </a:cubicBezTo>
                  <a:cubicBezTo>
                    <a:pt x="16550" y="17127"/>
                    <a:pt x="16525" y="17103"/>
                    <a:pt x="16512" y="17094"/>
                  </a:cubicBezTo>
                  <a:cubicBezTo>
                    <a:pt x="16494" y="17082"/>
                    <a:pt x="16450" y="17079"/>
                    <a:pt x="16434" y="17062"/>
                  </a:cubicBezTo>
                  <a:cubicBezTo>
                    <a:pt x="16421" y="17047"/>
                    <a:pt x="16413" y="16993"/>
                    <a:pt x="16398" y="16980"/>
                  </a:cubicBezTo>
                  <a:cubicBezTo>
                    <a:pt x="16386" y="16969"/>
                    <a:pt x="16356" y="16973"/>
                    <a:pt x="16342" y="16968"/>
                  </a:cubicBezTo>
                  <a:cubicBezTo>
                    <a:pt x="16324" y="16963"/>
                    <a:pt x="16284" y="16956"/>
                    <a:pt x="16270" y="16939"/>
                  </a:cubicBezTo>
                  <a:cubicBezTo>
                    <a:pt x="16261" y="16927"/>
                    <a:pt x="16261" y="16884"/>
                    <a:pt x="16250" y="16873"/>
                  </a:cubicBezTo>
                  <a:cubicBezTo>
                    <a:pt x="16241" y="16863"/>
                    <a:pt x="16215" y="16865"/>
                    <a:pt x="16204" y="16867"/>
                  </a:cubicBezTo>
                  <a:cubicBezTo>
                    <a:pt x="16187" y="16871"/>
                    <a:pt x="16151" y="16884"/>
                    <a:pt x="16138" y="16900"/>
                  </a:cubicBezTo>
                  <a:cubicBezTo>
                    <a:pt x="16125" y="16918"/>
                    <a:pt x="16123" y="16976"/>
                    <a:pt x="16110" y="16993"/>
                  </a:cubicBezTo>
                  <a:cubicBezTo>
                    <a:pt x="16100" y="17007"/>
                    <a:pt x="16070" y="17026"/>
                    <a:pt x="16056" y="17024"/>
                  </a:cubicBezTo>
                  <a:cubicBezTo>
                    <a:pt x="16041" y="17020"/>
                    <a:pt x="16015" y="16990"/>
                    <a:pt x="16008" y="16971"/>
                  </a:cubicBezTo>
                  <a:cubicBezTo>
                    <a:pt x="15999" y="16948"/>
                    <a:pt x="16003" y="16893"/>
                    <a:pt x="16000" y="16867"/>
                  </a:cubicBezTo>
                  <a:cubicBezTo>
                    <a:pt x="15995" y="16831"/>
                    <a:pt x="15979" y="16760"/>
                    <a:pt x="15970" y="16725"/>
                  </a:cubicBezTo>
                  <a:cubicBezTo>
                    <a:pt x="15959" y="16684"/>
                    <a:pt x="15933" y="16604"/>
                    <a:pt x="15918" y="16567"/>
                  </a:cubicBezTo>
                  <a:cubicBezTo>
                    <a:pt x="15907" y="16539"/>
                    <a:pt x="15884" y="16483"/>
                    <a:pt x="15868" y="16460"/>
                  </a:cubicBezTo>
                  <a:cubicBezTo>
                    <a:pt x="15856" y="16442"/>
                    <a:pt x="15823" y="16417"/>
                    <a:pt x="15810" y="16403"/>
                  </a:cubicBezTo>
                  <a:cubicBezTo>
                    <a:pt x="15797" y="16388"/>
                    <a:pt x="15772" y="16360"/>
                    <a:pt x="15762" y="16342"/>
                  </a:cubicBezTo>
                  <a:cubicBezTo>
                    <a:pt x="15752" y="16324"/>
                    <a:pt x="15732" y="16283"/>
                    <a:pt x="15734" y="16260"/>
                  </a:cubicBezTo>
                  <a:cubicBezTo>
                    <a:pt x="15735" y="16241"/>
                    <a:pt x="15756" y="16209"/>
                    <a:pt x="15768" y="16200"/>
                  </a:cubicBezTo>
                  <a:cubicBezTo>
                    <a:pt x="15784" y="16188"/>
                    <a:pt x="15822" y="16185"/>
                    <a:pt x="15840" y="16189"/>
                  </a:cubicBezTo>
                  <a:cubicBezTo>
                    <a:pt x="15859" y="16193"/>
                    <a:pt x="15899" y="16212"/>
                    <a:pt x="15912" y="16233"/>
                  </a:cubicBezTo>
                  <a:cubicBezTo>
                    <a:pt x="15925" y="16253"/>
                    <a:pt x="15916" y="16321"/>
                    <a:pt x="15932" y="16337"/>
                  </a:cubicBezTo>
                  <a:cubicBezTo>
                    <a:pt x="15944" y="16349"/>
                    <a:pt x="15982" y="16349"/>
                    <a:pt x="15992" y="16334"/>
                  </a:cubicBezTo>
                  <a:cubicBezTo>
                    <a:pt x="16008" y="16310"/>
                    <a:pt x="15984" y="16238"/>
                    <a:pt x="15986" y="16205"/>
                  </a:cubicBezTo>
                  <a:cubicBezTo>
                    <a:pt x="15988" y="16176"/>
                    <a:pt x="16004" y="16120"/>
                    <a:pt x="16006" y="16090"/>
                  </a:cubicBezTo>
                  <a:cubicBezTo>
                    <a:pt x="16008" y="16054"/>
                    <a:pt x="15996" y="15982"/>
                    <a:pt x="15994" y="15945"/>
                  </a:cubicBezTo>
                  <a:cubicBezTo>
                    <a:pt x="15992" y="15907"/>
                    <a:pt x="15992" y="15828"/>
                    <a:pt x="15990" y="15790"/>
                  </a:cubicBezTo>
                  <a:cubicBezTo>
                    <a:pt x="15989" y="15765"/>
                    <a:pt x="15986" y="15718"/>
                    <a:pt x="15984" y="15694"/>
                  </a:cubicBezTo>
                  <a:cubicBezTo>
                    <a:pt x="15981" y="15664"/>
                    <a:pt x="15977" y="15604"/>
                    <a:pt x="15970" y="15576"/>
                  </a:cubicBezTo>
                  <a:cubicBezTo>
                    <a:pt x="15965" y="15555"/>
                    <a:pt x="15952" y="15512"/>
                    <a:pt x="15940" y="15497"/>
                  </a:cubicBezTo>
                  <a:cubicBezTo>
                    <a:pt x="15928" y="15482"/>
                    <a:pt x="15895" y="15475"/>
                    <a:pt x="15882" y="15464"/>
                  </a:cubicBezTo>
                  <a:cubicBezTo>
                    <a:pt x="15873" y="15457"/>
                    <a:pt x="15855" y="15441"/>
                    <a:pt x="15850" y="15428"/>
                  </a:cubicBezTo>
                  <a:cubicBezTo>
                    <a:pt x="15844" y="15412"/>
                    <a:pt x="15844" y="15373"/>
                    <a:pt x="15846" y="15355"/>
                  </a:cubicBezTo>
                  <a:cubicBezTo>
                    <a:pt x="15848" y="15335"/>
                    <a:pt x="15855" y="15293"/>
                    <a:pt x="15866" y="15280"/>
                  </a:cubicBezTo>
                  <a:cubicBezTo>
                    <a:pt x="15874" y="15271"/>
                    <a:pt x="15903" y="15284"/>
                    <a:pt x="15910" y="15273"/>
                  </a:cubicBezTo>
                  <a:cubicBezTo>
                    <a:pt x="15916" y="15262"/>
                    <a:pt x="15916" y="15228"/>
                    <a:pt x="15910" y="15218"/>
                  </a:cubicBezTo>
                  <a:cubicBezTo>
                    <a:pt x="15899" y="15200"/>
                    <a:pt x="15859" y="15204"/>
                    <a:pt x="15842" y="15201"/>
                  </a:cubicBezTo>
                  <a:cubicBezTo>
                    <a:pt x="15829" y="15199"/>
                    <a:pt x="15802" y="15191"/>
                    <a:pt x="15790" y="15196"/>
                  </a:cubicBezTo>
                  <a:cubicBezTo>
                    <a:pt x="15773" y="15204"/>
                    <a:pt x="15744" y="15239"/>
                    <a:pt x="15734" y="15259"/>
                  </a:cubicBezTo>
                  <a:cubicBezTo>
                    <a:pt x="15724" y="15278"/>
                    <a:pt x="15724" y="15330"/>
                    <a:pt x="15712" y="15346"/>
                  </a:cubicBezTo>
                  <a:cubicBezTo>
                    <a:pt x="15701" y="15360"/>
                    <a:pt x="15669" y="15356"/>
                    <a:pt x="15658" y="15368"/>
                  </a:cubicBezTo>
                  <a:cubicBezTo>
                    <a:pt x="15644" y="15383"/>
                    <a:pt x="15624" y="15429"/>
                    <a:pt x="15624" y="15453"/>
                  </a:cubicBezTo>
                  <a:cubicBezTo>
                    <a:pt x="15624" y="15477"/>
                    <a:pt x="15645" y="15519"/>
                    <a:pt x="15656" y="15538"/>
                  </a:cubicBezTo>
                  <a:cubicBezTo>
                    <a:pt x="15670" y="15562"/>
                    <a:pt x="15711" y="15592"/>
                    <a:pt x="15724" y="15617"/>
                  </a:cubicBezTo>
                  <a:cubicBezTo>
                    <a:pt x="15743" y="15652"/>
                    <a:pt x="15774" y="15734"/>
                    <a:pt x="15776" y="15779"/>
                  </a:cubicBezTo>
                  <a:cubicBezTo>
                    <a:pt x="15778" y="15817"/>
                    <a:pt x="15761" y="15896"/>
                    <a:pt x="15744" y="15926"/>
                  </a:cubicBezTo>
                  <a:cubicBezTo>
                    <a:pt x="15734" y="15943"/>
                    <a:pt x="15705" y="15957"/>
                    <a:pt x="15692" y="15967"/>
                  </a:cubicBezTo>
                  <a:cubicBezTo>
                    <a:pt x="15678" y="15978"/>
                    <a:pt x="15653" y="16002"/>
                    <a:pt x="15638" y="16008"/>
                  </a:cubicBezTo>
                  <a:cubicBezTo>
                    <a:pt x="15626" y="16014"/>
                    <a:pt x="15600" y="16016"/>
                    <a:pt x="15588" y="16016"/>
                  </a:cubicBezTo>
                  <a:cubicBezTo>
                    <a:pt x="15578" y="16016"/>
                    <a:pt x="15555" y="16003"/>
                    <a:pt x="15548" y="16011"/>
                  </a:cubicBezTo>
                  <a:cubicBezTo>
                    <a:pt x="15539" y="16020"/>
                    <a:pt x="15544" y="16057"/>
                    <a:pt x="15542" y="16072"/>
                  </a:cubicBezTo>
                  <a:cubicBezTo>
                    <a:pt x="15539" y="16091"/>
                    <a:pt x="15530" y="16129"/>
                    <a:pt x="15524" y="16148"/>
                  </a:cubicBezTo>
                  <a:cubicBezTo>
                    <a:pt x="15520" y="16161"/>
                    <a:pt x="15514" y="16200"/>
                    <a:pt x="15504" y="16200"/>
                  </a:cubicBezTo>
                  <a:cubicBezTo>
                    <a:pt x="15492" y="16200"/>
                    <a:pt x="15485" y="16158"/>
                    <a:pt x="15480" y="16142"/>
                  </a:cubicBezTo>
                  <a:cubicBezTo>
                    <a:pt x="15470" y="16111"/>
                    <a:pt x="15460" y="16043"/>
                    <a:pt x="15452" y="16011"/>
                  </a:cubicBezTo>
                  <a:cubicBezTo>
                    <a:pt x="15446" y="15990"/>
                    <a:pt x="15429" y="15950"/>
                    <a:pt x="15424" y="15929"/>
                  </a:cubicBezTo>
                  <a:cubicBezTo>
                    <a:pt x="15420" y="15915"/>
                    <a:pt x="15419" y="15883"/>
                    <a:pt x="15414" y="15869"/>
                  </a:cubicBezTo>
                  <a:cubicBezTo>
                    <a:pt x="15407" y="15850"/>
                    <a:pt x="15385" y="15818"/>
                    <a:pt x="15374" y="15803"/>
                  </a:cubicBezTo>
                  <a:cubicBezTo>
                    <a:pt x="15352" y="15773"/>
                    <a:pt x="15300" y="15726"/>
                    <a:pt x="15278" y="15697"/>
                  </a:cubicBezTo>
                  <a:cubicBezTo>
                    <a:pt x="15246" y="15656"/>
                    <a:pt x="15192" y="15562"/>
                    <a:pt x="15162" y="15519"/>
                  </a:cubicBezTo>
                  <a:cubicBezTo>
                    <a:pt x="15133" y="15477"/>
                    <a:pt x="15069" y="15404"/>
                    <a:pt x="15044" y="15360"/>
                  </a:cubicBezTo>
                  <a:cubicBezTo>
                    <a:pt x="15023" y="15325"/>
                    <a:pt x="14996" y="15242"/>
                    <a:pt x="14975" y="15207"/>
                  </a:cubicBezTo>
                  <a:cubicBezTo>
                    <a:pt x="14953" y="15167"/>
                    <a:pt x="14894" y="15105"/>
                    <a:pt x="14871" y="15064"/>
                  </a:cubicBezTo>
                  <a:cubicBezTo>
                    <a:pt x="14841" y="15011"/>
                    <a:pt x="14798" y="14887"/>
                    <a:pt x="14774" y="14829"/>
                  </a:cubicBezTo>
                  <a:cubicBezTo>
                    <a:pt x="14746" y="14766"/>
                    <a:pt x="14695" y="14635"/>
                    <a:pt x="14663" y="14575"/>
                  </a:cubicBezTo>
                  <a:cubicBezTo>
                    <a:pt x="14638" y="14526"/>
                    <a:pt x="14580" y="14435"/>
                    <a:pt x="14549" y="14392"/>
                  </a:cubicBezTo>
                  <a:cubicBezTo>
                    <a:pt x="14527" y="14360"/>
                    <a:pt x="14482" y="14299"/>
                    <a:pt x="14457" y="14271"/>
                  </a:cubicBezTo>
                  <a:cubicBezTo>
                    <a:pt x="14442" y="14254"/>
                    <a:pt x="14402" y="14234"/>
                    <a:pt x="14393" y="14211"/>
                  </a:cubicBezTo>
                  <a:cubicBezTo>
                    <a:pt x="14386" y="14192"/>
                    <a:pt x="14399" y="14143"/>
                    <a:pt x="14391" y="14123"/>
                  </a:cubicBezTo>
                  <a:cubicBezTo>
                    <a:pt x="14380" y="14094"/>
                    <a:pt x="14334" y="14064"/>
                    <a:pt x="14315" y="14044"/>
                  </a:cubicBezTo>
                  <a:cubicBezTo>
                    <a:pt x="14300" y="14028"/>
                    <a:pt x="14268" y="13998"/>
                    <a:pt x="14255" y="13978"/>
                  </a:cubicBezTo>
                  <a:cubicBezTo>
                    <a:pt x="14239" y="13955"/>
                    <a:pt x="14219" y="13893"/>
                    <a:pt x="14201" y="13872"/>
                  </a:cubicBezTo>
                  <a:cubicBezTo>
                    <a:pt x="14176" y="13843"/>
                    <a:pt x="14112" y="13821"/>
                    <a:pt x="14085" y="13798"/>
                  </a:cubicBezTo>
                  <a:cubicBezTo>
                    <a:pt x="14067" y="13783"/>
                    <a:pt x="14033" y="13748"/>
                    <a:pt x="14019" y="13726"/>
                  </a:cubicBezTo>
                  <a:cubicBezTo>
                    <a:pt x="13998" y="13694"/>
                    <a:pt x="13967" y="13617"/>
                    <a:pt x="13957" y="13576"/>
                  </a:cubicBezTo>
                  <a:cubicBezTo>
                    <a:pt x="13951" y="13553"/>
                    <a:pt x="13934" y="13499"/>
                    <a:pt x="13945" y="13481"/>
                  </a:cubicBezTo>
                  <a:cubicBezTo>
                    <a:pt x="13949" y="13474"/>
                    <a:pt x="13965" y="13483"/>
                    <a:pt x="13971" y="13481"/>
                  </a:cubicBezTo>
                  <a:cubicBezTo>
                    <a:pt x="13981" y="13476"/>
                    <a:pt x="13999" y="13455"/>
                    <a:pt x="14007" y="13445"/>
                  </a:cubicBezTo>
                  <a:cubicBezTo>
                    <a:pt x="14018" y="13431"/>
                    <a:pt x="14037" y="13401"/>
                    <a:pt x="14045" y="13384"/>
                  </a:cubicBezTo>
                  <a:cubicBezTo>
                    <a:pt x="14057" y="13361"/>
                    <a:pt x="14073" y="13309"/>
                    <a:pt x="14083" y="13284"/>
                  </a:cubicBezTo>
                  <a:cubicBezTo>
                    <a:pt x="14092" y="13259"/>
                    <a:pt x="14113" y="13210"/>
                    <a:pt x="14121" y="13185"/>
                  </a:cubicBezTo>
                  <a:cubicBezTo>
                    <a:pt x="14128" y="13162"/>
                    <a:pt x="14134" y="13110"/>
                    <a:pt x="14145" y="13089"/>
                  </a:cubicBezTo>
                  <a:cubicBezTo>
                    <a:pt x="14154" y="13072"/>
                    <a:pt x="14182" y="13052"/>
                    <a:pt x="14193" y="13037"/>
                  </a:cubicBezTo>
                  <a:cubicBezTo>
                    <a:pt x="14207" y="13019"/>
                    <a:pt x="14232" y="12980"/>
                    <a:pt x="14241" y="12958"/>
                  </a:cubicBezTo>
                  <a:cubicBezTo>
                    <a:pt x="14253" y="12931"/>
                    <a:pt x="14267" y="12870"/>
                    <a:pt x="14275" y="12840"/>
                  </a:cubicBezTo>
                  <a:cubicBezTo>
                    <a:pt x="14282" y="12817"/>
                    <a:pt x="14295" y="12769"/>
                    <a:pt x="14299" y="12745"/>
                  </a:cubicBezTo>
                  <a:cubicBezTo>
                    <a:pt x="14304" y="12714"/>
                    <a:pt x="14302" y="12650"/>
                    <a:pt x="14311" y="12621"/>
                  </a:cubicBezTo>
                  <a:cubicBezTo>
                    <a:pt x="14320" y="12592"/>
                    <a:pt x="14352" y="12542"/>
                    <a:pt x="14369" y="12520"/>
                  </a:cubicBezTo>
                  <a:cubicBezTo>
                    <a:pt x="14379" y="12507"/>
                    <a:pt x="14408" y="12493"/>
                    <a:pt x="14415" y="12476"/>
                  </a:cubicBezTo>
                  <a:cubicBezTo>
                    <a:pt x="14426" y="12451"/>
                    <a:pt x="14413" y="12385"/>
                    <a:pt x="14425" y="12361"/>
                  </a:cubicBezTo>
                  <a:cubicBezTo>
                    <a:pt x="14434" y="12344"/>
                    <a:pt x="14467" y="12335"/>
                    <a:pt x="14477" y="12321"/>
                  </a:cubicBezTo>
                  <a:cubicBezTo>
                    <a:pt x="14486" y="12308"/>
                    <a:pt x="14494" y="12275"/>
                    <a:pt x="14499" y="12260"/>
                  </a:cubicBezTo>
                  <a:cubicBezTo>
                    <a:pt x="14504" y="12245"/>
                    <a:pt x="14515" y="12216"/>
                    <a:pt x="14519" y="12200"/>
                  </a:cubicBezTo>
                  <a:cubicBezTo>
                    <a:pt x="14526" y="12177"/>
                    <a:pt x="14534" y="12128"/>
                    <a:pt x="14541" y="12104"/>
                  </a:cubicBezTo>
                  <a:cubicBezTo>
                    <a:pt x="14545" y="12091"/>
                    <a:pt x="14557" y="12066"/>
                    <a:pt x="14560" y="12052"/>
                  </a:cubicBezTo>
                  <a:cubicBezTo>
                    <a:pt x="14563" y="12032"/>
                    <a:pt x="14564" y="11988"/>
                    <a:pt x="14560" y="11968"/>
                  </a:cubicBezTo>
                  <a:cubicBezTo>
                    <a:pt x="14556" y="11950"/>
                    <a:pt x="14534" y="11924"/>
                    <a:pt x="14531" y="11907"/>
                  </a:cubicBezTo>
                  <a:cubicBezTo>
                    <a:pt x="14527" y="11883"/>
                    <a:pt x="14548" y="11832"/>
                    <a:pt x="14541" y="11809"/>
                  </a:cubicBezTo>
                  <a:cubicBezTo>
                    <a:pt x="14536" y="11788"/>
                    <a:pt x="14508" y="11759"/>
                    <a:pt x="14493" y="11751"/>
                  </a:cubicBezTo>
                  <a:cubicBezTo>
                    <a:pt x="14481" y="11745"/>
                    <a:pt x="14453" y="11752"/>
                    <a:pt x="14439" y="11749"/>
                  </a:cubicBezTo>
                  <a:cubicBezTo>
                    <a:pt x="14420" y="11745"/>
                    <a:pt x="14382" y="11730"/>
                    <a:pt x="14365" y="11719"/>
                  </a:cubicBezTo>
                  <a:cubicBezTo>
                    <a:pt x="14355" y="11711"/>
                    <a:pt x="14340" y="11682"/>
                    <a:pt x="14329" y="11683"/>
                  </a:cubicBezTo>
                  <a:cubicBezTo>
                    <a:pt x="14315" y="11685"/>
                    <a:pt x="14294" y="11721"/>
                    <a:pt x="14289" y="11740"/>
                  </a:cubicBezTo>
                  <a:cubicBezTo>
                    <a:pt x="14283" y="11760"/>
                    <a:pt x="14286" y="11806"/>
                    <a:pt x="14293" y="11826"/>
                  </a:cubicBezTo>
                  <a:cubicBezTo>
                    <a:pt x="14302" y="11851"/>
                    <a:pt x="14340" y="11880"/>
                    <a:pt x="14353" y="11902"/>
                  </a:cubicBezTo>
                  <a:cubicBezTo>
                    <a:pt x="14365" y="11921"/>
                    <a:pt x="14390" y="11960"/>
                    <a:pt x="14391" y="11984"/>
                  </a:cubicBezTo>
                  <a:cubicBezTo>
                    <a:pt x="14392" y="12012"/>
                    <a:pt x="14368" y="12066"/>
                    <a:pt x="14351" y="12083"/>
                  </a:cubicBezTo>
                  <a:cubicBezTo>
                    <a:pt x="14336" y="12097"/>
                    <a:pt x="14297" y="12105"/>
                    <a:pt x="14279" y="12099"/>
                  </a:cubicBezTo>
                  <a:cubicBezTo>
                    <a:pt x="14263" y="12093"/>
                    <a:pt x="14239" y="12059"/>
                    <a:pt x="14229" y="12041"/>
                  </a:cubicBezTo>
                  <a:cubicBezTo>
                    <a:pt x="14219" y="12024"/>
                    <a:pt x="14201" y="11984"/>
                    <a:pt x="14199" y="11962"/>
                  </a:cubicBezTo>
                  <a:cubicBezTo>
                    <a:pt x="14198" y="11943"/>
                    <a:pt x="14216" y="11908"/>
                    <a:pt x="14215" y="11888"/>
                  </a:cubicBezTo>
                  <a:cubicBezTo>
                    <a:pt x="14213" y="11861"/>
                    <a:pt x="14178" y="11817"/>
                    <a:pt x="14177" y="11790"/>
                  </a:cubicBezTo>
                  <a:cubicBezTo>
                    <a:pt x="14176" y="11776"/>
                    <a:pt x="14192" y="11754"/>
                    <a:pt x="14193" y="11740"/>
                  </a:cubicBezTo>
                  <a:cubicBezTo>
                    <a:pt x="14195" y="11721"/>
                    <a:pt x="14189" y="11678"/>
                    <a:pt x="14181" y="11661"/>
                  </a:cubicBezTo>
                  <a:cubicBezTo>
                    <a:pt x="14169" y="11636"/>
                    <a:pt x="14133" y="11600"/>
                    <a:pt x="14113" y="11590"/>
                  </a:cubicBezTo>
                  <a:cubicBezTo>
                    <a:pt x="14095" y="11580"/>
                    <a:pt x="14056" y="11580"/>
                    <a:pt x="14037" y="11582"/>
                  </a:cubicBezTo>
                  <a:cubicBezTo>
                    <a:pt x="14005" y="11585"/>
                    <a:pt x="13944" y="11607"/>
                    <a:pt x="13915" y="11623"/>
                  </a:cubicBezTo>
                  <a:cubicBezTo>
                    <a:pt x="13896" y="11633"/>
                    <a:pt x="13863" y="11671"/>
                    <a:pt x="13843" y="11677"/>
                  </a:cubicBezTo>
                  <a:cubicBezTo>
                    <a:pt x="13821" y="11685"/>
                    <a:pt x="13775" y="11670"/>
                    <a:pt x="13753" y="11674"/>
                  </a:cubicBezTo>
                  <a:cubicBezTo>
                    <a:pt x="13732" y="11679"/>
                    <a:pt x="13683" y="11685"/>
                    <a:pt x="13674" y="11710"/>
                  </a:cubicBezTo>
                  <a:cubicBezTo>
                    <a:pt x="13665" y="11741"/>
                    <a:pt x="13695" y="11812"/>
                    <a:pt x="13713" y="11836"/>
                  </a:cubicBezTo>
                  <a:cubicBezTo>
                    <a:pt x="13725" y="11853"/>
                    <a:pt x="13759" y="11874"/>
                    <a:pt x="13777" y="11874"/>
                  </a:cubicBezTo>
                  <a:cubicBezTo>
                    <a:pt x="13794" y="11874"/>
                    <a:pt x="13824" y="11840"/>
                    <a:pt x="13841" y="11836"/>
                  </a:cubicBezTo>
                  <a:cubicBezTo>
                    <a:pt x="13861" y="11831"/>
                    <a:pt x="13907" y="11827"/>
                    <a:pt x="13925" y="11841"/>
                  </a:cubicBezTo>
                  <a:cubicBezTo>
                    <a:pt x="13939" y="11853"/>
                    <a:pt x="13946" y="11904"/>
                    <a:pt x="13959" y="11918"/>
                  </a:cubicBezTo>
                  <a:cubicBezTo>
                    <a:pt x="13971" y="11932"/>
                    <a:pt x="14000" y="11950"/>
                    <a:pt x="14015" y="11948"/>
                  </a:cubicBezTo>
                  <a:cubicBezTo>
                    <a:pt x="14031" y="11946"/>
                    <a:pt x="14053" y="11904"/>
                    <a:pt x="14069" y="11902"/>
                  </a:cubicBezTo>
                  <a:cubicBezTo>
                    <a:pt x="14079" y="11900"/>
                    <a:pt x="14098" y="11910"/>
                    <a:pt x="14105" y="11918"/>
                  </a:cubicBezTo>
                  <a:cubicBezTo>
                    <a:pt x="14114" y="11931"/>
                    <a:pt x="14129" y="11968"/>
                    <a:pt x="14125" y="11984"/>
                  </a:cubicBezTo>
                  <a:cubicBezTo>
                    <a:pt x="14119" y="12008"/>
                    <a:pt x="14065" y="12007"/>
                    <a:pt x="14059" y="12030"/>
                  </a:cubicBezTo>
                  <a:cubicBezTo>
                    <a:pt x="14054" y="12049"/>
                    <a:pt x="14078" y="12083"/>
                    <a:pt x="14081" y="12101"/>
                  </a:cubicBezTo>
                  <a:cubicBezTo>
                    <a:pt x="14086" y="12132"/>
                    <a:pt x="14093" y="12198"/>
                    <a:pt x="14085" y="12227"/>
                  </a:cubicBezTo>
                  <a:cubicBezTo>
                    <a:pt x="14077" y="12258"/>
                    <a:pt x="14026" y="12292"/>
                    <a:pt x="14017" y="12323"/>
                  </a:cubicBezTo>
                  <a:cubicBezTo>
                    <a:pt x="14009" y="12349"/>
                    <a:pt x="14012" y="12407"/>
                    <a:pt x="14015" y="12435"/>
                  </a:cubicBezTo>
                  <a:cubicBezTo>
                    <a:pt x="14018" y="12462"/>
                    <a:pt x="14039" y="12510"/>
                    <a:pt x="14041" y="12536"/>
                  </a:cubicBezTo>
                  <a:cubicBezTo>
                    <a:pt x="14043" y="12566"/>
                    <a:pt x="14043" y="12629"/>
                    <a:pt x="14029" y="12651"/>
                  </a:cubicBezTo>
                  <a:cubicBezTo>
                    <a:pt x="14014" y="12675"/>
                    <a:pt x="13961" y="12677"/>
                    <a:pt x="13939" y="12687"/>
                  </a:cubicBezTo>
                  <a:cubicBezTo>
                    <a:pt x="13917" y="12696"/>
                    <a:pt x="13870" y="12703"/>
                    <a:pt x="13853" y="12722"/>
                  </a:cubicBezTo>
                  <a:cubicBezTo>
                    <a:pt x="13845" y="12732"/>
                    <a:pt x="13834" y="12758"/>
                    <a:pt x="13835" y="12772"/>
                  </a:cubicBezTo>
                  <a:cubicBezTo>
                    <a:pt x="13836" y="12800"/>
                    <a:pt x="13868" y="12844"/>
                    <a:pt x="13877" y="12870"/>
                  </a:cubicBezTo>
                  <a:cubicBezTo>
                    <a:pt x="13883" y="12889"/>
                    <a:pt x="13895" y="12929"/>
                    <a:pt x="13895" y="12949"/>
                  </a:cubicBezTo>
                  <a:cubicBezTo>
                    <a:pt x="13895" y="12976"/>
                    <a:pt x="13888" y="13031"/>
                    <a:pt x="13875" y="13051"/>
                  </a:cubicBezTo>
                  <a:cubicBezTo>
                    <a:pt x="13865" y="13066"/>
                    <a:pt x="13832" y="13085"/>
                    <a:pt x="13817" y="13078"/>
                  </a:cubicBezTo>
                  <a:cubicBezTo>
                    <a:pt x="13799" y="13071"/>
                    <a:pt x="13779" y="13020"/>
                    <a:pt x="13773" y="12996"/>
                  </a:cubicBezTo>
                  <a:cubicBezTo>
                    <a:pt x="13763" y="12960"/>
                    <a:pt x="13764" y="12881"/>
                    <a:pt x="13761" y="12843"/>
                  </a:cubicBezTo>
                  <a:cubicBezTo>
                    <a:pt x="13757" y="12804"/>
                    <a:pt x="13756" y="12724"/>
                    <a:pt x="13747" y="12687"/>
                  </a:cubicBezTo>
                  <a:cubicBezTo>
                    <a:pt x="13741" y="12666"/>
                    <a:pt x="13722" y="12629"/>
                    <a:pt x="13713" y="12610"/>
                  </a:cubicBezTo>
                  <a:cubicBezTo>
                    <a:pt x="13695" y="12572"/>
                    <a:pt x="13662" y="12490"/>
                    <a:pt x="13639" y="12457"/>
                  </a:cubicBezTo>
                  <a:cubicBezTo>
                    <a:pt x="13609" y="12415"/>
                    <a:pt x="13536" y="12352"/>
                    <a:pt x="13501" y="12318"/>
                  </a:cubicBezTo>
                  <a:cubicBezTo>
                    <a:pt x="13489" y="12307"/>
                    <a:pt x="13463" y="12288"/>
                    <a:pt x="13453" y="12274"/>
                  </a:cubicBezTo>
                  <a:cubicBezTo>
                    <a:pt x="13431" y="12242"/>
                    <a:pt x="13400" y="12163"/>
                    <a:pt x="13386" y="12123"/>
                  </a:cubicBezTo>
                  <a:cubicBezTo>
                    <a:pt x="13375" y="12087"/>
                    <a:pt x="13354" y="12012"/>
                    <a:pt x="13349" y="11973"/>
                  </a:cubicBezTo>
                  <a:cubicBezTo>
                    <a:pt x="13344" y="11941"/>
                    <a:pt x="13344" y="11877"/>
                    <a:pt x="13345" y="11845"/>
                  </a:cubicBezTo>
                  <a:cubicBezTo>
                    <a:pt x="13345" y="11805"/>
                    <a:pt x="13351" y="11727"/>
                    <a:pt x="13352" y="11688"/>
                  </a:cubicBezTo>
                  <a:cubicBezTo>
                    <a:pt x="13354" y="11651"/>
                    <a:pt x="13360" y="11575"/>
                    <a:pt x="13357" y="11538"/>
                  </a:cubicBezTo>
                  <a:cubicBezTo>
                    <a:pt x="13354" y="11507"/>
                    <a:pt x="13339" y="11448"/>
                    <a:pt x="13332" y="11417"/>
                  </a:cubicBezTo>
                  <a:cubicBezTo>
                    <a:pt x="13327" y="11391"/>
                    <a:pt x="13299" y="11335"/>
                    <a:pt x="13309" y="11311"/>
                  </a:cubicBezTo>
                  <a:cubicBezTo>
                    <a:pt x="13312" y="11301"/>
                    <a:pt x="13331" y="11294"/>
                    <a:pt x="13338" y="11297"/>
                  </a:cubicBezTo>
                  <a:cubicBezTo>
                    <a:pt x="13360" y="11307"/>
                    <a:pt x="13381" y="11372"/>
                    <a:pt x="13391" y="11401"/>
                  </a:cubicBezTo>
                  <a:cubicBezTo>
                    <a:pt x="13403" y="11438"/>
                    <a:pt x="13418" y="11519"/>
                    <a:pt x="13421" y="11560"/>
                  </a:cubicBezTo>
                  <a:cubicBezTo>
                    <a:pt x="13424" y="11609"/>
                    <a:pt x="13415" y="11708"/>
                    <a:pt x="13412" y="11757"/>
                  </a:cubicBezTo>
                  <a:cubicBezTo>
                    <a:pt x="13411" y="11785"/>
                    <a:pt x="13404" y="11841"/>
                    <a:pt x="13405" y="11869"/>
                  </a:cubicBezTo>
                  <a:cubicBezTo>
                    <a:pt x="13405" y="11894"/>
                    <a:pt x="13394" y="11966"/>
                    <a:pt x="13412" y="11970"/>
                  </a:cubicBezTo>
                  <a:cubicBezTo>
                    <a:pt x="13435" y="11975"/>
                    <a:pt x="13442" y="11887"/>
                    <a:pt x="13449" y="11858"/>
                  </a:cubicBezTo>
                  <a:cubicBezTo>
                    <a:pt x="13456" y="11828"/>
                    <a:pt x="13464" y="11766"/>
                    <a:pt x="13467" y="11735"/>
                  </a:cubicBezTo>
                  <a:cubicBezTo>
                    <a:pt x="13471" y="11691"/>
                    <a:pt x="13476" y="11602"/>
                    <a:pt x="13477" y="11557"/>
                  </a:cubicBezTo>
                  <a:cubicBezTo>
                    <a:pt x="13477" y="11501"/>
                    <a:pt x="13472" y="11388"/>
                    <a:pt x="13467" y="11333"/>
                  </a:cubicBezTo>
                  <a:cubicBezTo>
                    <a:pt x="13464" y="11299"/>
                    <a:pt x="13454" y="11234"/>
                    <a:pt x="13449" y="11201"/>
                  </a:cubicBezTo>
                  <a:cubicBezTo>
                    <a:pt x="13441" y="11156"/>
                    <a:pt x="13434" y="11059"/>
                    <a:pt x="13415" y="11021"/>
                  </a:cubicBezTo>
                  <a:cubicBezTo>
                    <a:pt x="13404" y="11000"/>
                    <a:pt x="13362" y="10986"/>
                    <a:pt x="13352" y="10963"/>
                  </a:cubicBezTo>
                  <a:cubicBezTo>
                    <a:pt x="13344" y="10943"/>
                    <a:pt x="13343" y="10890"/>
                    <a:pt x="13349" y="10868"/>
                  </a:cubicBezTo>
                  <a:cubicBezTo>
                    <a:pt x="13354" y="10843"/>
                    <a:pt x="13383" y="10806"/>
                    <a:pt x="13395" y="10786"/>
                  </a:cubicBezTo>
                  <a:cubicBezTo>
                    <a:pt x="13406" y="10764"/>
                    <a:pt x="13441" y="10725"/>
                    <a:pt x="13443" y="10698"/>
                  </a:cubicBezTo>
                  <a:cubicBezTo>
                    <a:pt x="13444" y="10681"/>
                    <a:pt x="13420" y="10652"/>
                    <a:pt x="13419" y="10635"/>
                  </a:cubicBezTo>
                  <a:cubicBezTo>
                    <a:pt x="13416" y="10608"/>
                    <a:pt x="13430" y="10554"/>
                    <a:pt x="13437" y="10528"/>
                  </a:cubicBezTo>
                  <a:cubicBezTo>
                    <a:pt x="13444" y="10499"/>
                    <a:pt x="13471" y="10447"/>
                    <a:pt x="13472" y="10416"/>
                  </a:cubicBezTo>
                  <a:cubicBezTo>
                    <a:pt x="13475" y="10374"/>
                    <a:pt x="13438" y="10294"/>
                    <a:pt x="13443" y="10252"/>
                  </a:cubicBezTo>
                  <a:cubicBezTo>
                    <a:pt x="13446" y="10218"/>
                    <a:pt x="13490" y="10168"/>
                    <a:pt x="13495" y="10134"/>
                  </a:cubicBezTo>
                  <a:cubicBezTo>
                    <a:pt x="13500" y="10099"/>
                    <a:pt x="13480" y="10028"/>
                    <a:pt x="13480" y="9992"/>
                  </a:cubicBezTo>
                  <a:cubicBezTo>
                    <a:pt x="13480" y="9965"/>
                    <a:pt x="13488" y="9912"/>
                    <a:pt x="13493" y="9885"/>
                  </a:cubicBezTo>
                  <a:cubicBezTo>
                    <a:pt x="13498" y="9854"/>
                    <a:pt x="13520" y="9795"/>
                    <a:pt x="13525" y="9762"/>
                  </a:cubicBezTo>
                  <a:cubicBezTo>
                    <a:pt x="13531" y="9708"/>
                    <a:pt x="13528" y="9598"/>
                    <a:pt x="13525" y="9544"/>
                  </a:cubicBezTo>
                  <a:cubicBezTo>
                    <a:pt x="13523" y="9519"/>
                    <a:pt x="13513" y="9472"/>
                    <a:pt x="13515" y="9448"/>
                  </a:cubicBezTo>
                  <a:cubicBezTo>
                    <a:pt x="13516" y="9426"/>
                    <a:pt x="13536" y="9385"/>
                    <a:pt x="13537" y="9363"/>
                  </a:cubicBezTo>
                  <a:cubicBezTo>
                    <a:pt x="13538" y="9318"/>
                    <a:pt x="13510" y="9234"/>
                    <a:pt x="13503" y="9191"/>
                  </a:cubicBezTo>
                  <a:cubicBezTo>
                    <a:pt x="13495" y="9149"/>
                    <a:pt x="13481" y="9063"/>
                    <a:pt x="13477" y="9021"/>
                  </a:cubicBezTo>
                  <a:cubicBezTo>
                    <a:pt x="13472" y="8971"/>
                    <a:pt x="13475" y="8870"/>
                    <a:pt x="13467" y="8821"/>
                  </a:cubicBezTo>
                  <a:cubicBezTo>
                    <a:pt x="13461" y="8787"/>
                    <a:pt x="13434" y="8723"/>
                    <a:pt x="13424" y="8690"/>
                  </a:cubicBezTo>
                  <a:cubicBezTo>
                    <a:pt x="13421" y="8677"/>
                    <a:pt x="13413" y="8651"/>
                    <a:pt x="13412" y="8638"/>
                  </a:cubicBezTo>
                  <a:cubicBezTo>
                    <a:pt x="13412" y="8622"/>
                    <a:pt x="13422" y="8593"/>
                    <a:pt x="13424" y="8578"/>
                  </a:cubicBezTo>
                  <a:cubicBezTo>
                    <a:pt x="13431" y="8540"/>
                    <a:pt x="13450" y="8462"/>
                    <a:pt x="13443" y="8424"/>
                  </a:cubicBezTo>
                  <a:cubicBezTo>
                    <a:pt x="13437" y="8395"/>
                    <a:pt x="13395" y="8357"/>
                    <a:pt x="13389" y="8329"/>
                  </a:cubicBezTo>
                  <a:cubicBezTo>
                    <a:pt x="13384" y="8309"/>
                    <a:pt x="13386" y="8266"/>
                    <a:pt x="13391" y="8247"/>
                  </a:cubicBezTo>
                  <a:cubicBezTo>
                    <a:pt x="13395" y="8226"/>
                    <a:pt x="13421" y="8194"/>
                    <a:pt x="13424" y="8173"/>
                  </a:cubicBezTo>
                  <a:cubicBezTo>
                    <a:pt x="13429" y="8148"/>
                    <a:pt x="13425" y="8095"/>
                    <a:pt x="13419" y="8072"/>
                  </a:cubicBezTo>
                  <a:cubicBezTo>
                    <a:pt x="13413" y="8050"/>
                    <a:pt x="13393" y="8009"/>
                    <a:pt x="13378" y="7998"/>
                  </a:cubicBezTo>
                  <a:cubicBezTo>
                    <a:pt x="13361" y="7985"/>
                    <a:pt x="13320" y="7996"/>
                    <a:pt x="13301" y="7992"/>
                  </a:cubicBezTo>
                  <a:cubicBezTo>
                    <a:pt x="13283" y="7988"/>
                    <a:pt x="13243" y="7983"/>
                    <a:pt x="13231" y="7965"/>
                  </a:cubicBezTo>
                  <a:cubicBezTo>
                    <a:pt x="13220" y="7950"/>
                    <a:pt x="13223" y="7900"/>
                    <a:pt x="13215" y="7883"/>
                  </a:cubicBezTo>
                  <a:cubicBezTo>
                    <a:pt x="13202" y="7858"/>
                    <a:pt x="13160" y="7831"/>
                    <a:pt x="13143" y="7812"/>
                  </a:cubicBezTo>
                  <a:cubicBezTo>
                    <a:pt x="13129" y="7797"/>
                    <a:pt x="13100" y="7770"/>
                    <a:pt x="13093" y="7749"/>
                  </a:cubicBezTo>
                  <a:cubicBezTo>
                    <a:pt x="13088" y="7734"/>
                    <a:pt x="13095" y="7700"/>
                    <a:pt x="13090" y="7686"/>
                  </a:cubicBezTo>
                  <a:cubicBezTo>
                    <a:pt x="13083" y="7663"/>
                    <a:pt x="13047" y="7639"/>
                    <a:pt x="13038" y="7617"/>
                  </a:cubicBezTo>
                  <a:cubicBezTo>
                    <a:pt x="13032" y="7600"/>
                    <a:pt x="13035" y="7557"/>
                    <a:pt x="13030" y="7538"/>
                  </a:cubicBezTo>
                  <a:cubicBezTo>
                    <a:pt x="13025" y="7515"/>
                    <a:pt x="13012" y="7468"/>
                    <a:pt x="12998" y="7453"/>
                  </a:cubicBezTo>
                  <a:cubicBezTo>
                    <a:pt x="12988" y="7443"/>
                    <a:pt x="12961" y="7448"/>
                    <a:pt x="12950" y="7439"/>
                  </a:cubicBezTo>
                  <a:cubicBezTo>
                    <a:pt x="12943" y="7434"/>
                    <a:pt x="12934" y="7411"/>
                    <a:pt x="12927" y="7407"/>
                  </a:cubicBezTo>
                  <a:cubicBezTo>
                    <a:pt x="12907" y="7397"/>
                    <a:pt x="12860" y="7428"/>
                    <a:pt x="12842" y="7412"/>
                  </a:cubicBezTo>
                  <a:cubicBezTo>
                    <a:pt x="12829" y="7400"/>
                    <a:pt x="12820" y="7349"/>
                    <a:pt x="12822" y="7328"/>
                  </a:cubicBezTo>
                  <a:cubicBezTo>
                    <a:pt x="12825" y="7312"/>
                    <a:pt x="12847" y="7293"/>
                    <a:pt x="12850" y="7278"/>
                  </a:cubicBezTo>
                  <a:cubicBezTo>
                    <a:pt x="12856" y="7256"/>
                    <a:pt x="12860" y="7205"/>
                    <a:pt x="12854" y="7182"/>
                  </a:cubicBezTo>
                  <a:cubicBezTo>
                    <a:pt x="12850" y="7168"/>
                    <a:pt x="12832" y="7147"/>
                    <a:pt x="12825" y="7136"/>
                  </a:cubicBezTo>
                  <a:cubicBezTo>
                    <a:pt x="12815" y="7124"/>
                    <a:pt x="12798" y="7096"/>
                    <a:pt x="12786" y="7089"/>
                  </a:cubicBezTo>
                  <a:cubicBezTo>
                    <a:pt x="12766" y="7078"/>
                    <a:pt x="12720" y="7081"/>
                    <a:pt x="12698" y="7086"/>
                  </a:cubicBezTo>
                  <a:cubicBezTo>
                    <a:pt x="12676" y="7093"/>
                    <a:pt x="12638" y="7132"/>
                    <a:pt x="12616" y="7133"/>
                  </a:cubicBezTo>
                  <a:cubicBezTo>
                    <a:pt x="12598" y="7134"/>
                    <a:pt x="12566" y="7101"/>
                    <a:pt x="12548" y="7100"/>
                  </a:cubicBezTo>
                  <a:cubicBezTo>
                    <a:pt x="12527" y="7099"/>
                    <a:pt x="12489" y="7130"/>
                    <a:pt x="12468" y="7133"/>
                  </a:cubicBezTo>
                  <a:cubicBezTo>
                    <a:pt x="12441" y="7137"/>
                    <a:pt x="12385" y="7110"/>
                    <a:pt x="12358" y="7120"/>
                  </a:cubicBezTo>
                  <a:cubicBezTo>
                    <a:pt x="12350" y="7122"/>
                    <a:pt x="12332" y="7136"/>
                    <a:pt x="12328" y="7146"/>
                  </a:cubicBezTo>
                  <a:cubicBezTo>
                    <a:pt x="12318" y="7171"/>
                    <a:pt x="12331" y="7230"/>
                    <a:pt x="12326" y="7256"/>
                  </a:cubicBezTo>
                  <a:cubicBezTo>
                    <a:pt x="12321" y="7283"/>
                    <a:pt x="12306" y="7345"/>
                    <a:pt x="12286" y="7352"/>
                  </a:cubicBezTo>
                  <a:cubicBezTo>
                    <a:pt x="12266" y="7360"/>
                    <a:pt x="12233" y="7307"/>
                    <a:pt x="12214" y="7297"/>
                  </a:cubicBezTo>
                  <a:cubicBezTo>
                    <a:pt x="12204" y="7293"/>
                    <a:pt x="12178" y="7301"/>
                    <a:pt x="12172" y="7289"/>
                  </a:cubicBezTo>
                  <a:cubicBezTo>
                    <a:pt x="12161" y="7270"/>
                    <a:pt x="12183" y="7217"/>
                    <a:pt x="12184" y="7193"/>
                  </a:cubicBezTo>
                  <a:cubicBezTo>
                    <a:pt x="12184" y="7180"/>
                    <a:pt x="12185" y="7150"/>
                    <a:pt x="12180" y="7139"/>
                  </a:cubicBezTo>
                  <a:cubicBezTo>
                    <a:pt x="12168" y="7113"/>
                    <a:pt x="12117" y="7101"/>
                    <a:pt x="12104" y="7076"/>
                  </a:cubicBezTo>
                  <a:cubicBezTo>
                    <a:pt x="12098" y="7063"/>
                    <a:pt x="12095" y="7031"/>
                    <a:pt x="12096" y="7016"/>
                  </a:cubicBezTo>
                  <a:cubicBezTo>
                    <a:pt x="12097" y="6998"/>
                    <a:pt x="12109" y="6967"/>
                    <a:pt x="12110" y="6949"/>
                  </a:cubicBezTo>
                  <a:cubicBezTo>
                    <a:pt x="12111" y="6928"/>
                    <a:pt x="12113" y="6880"/>
                    <a:pt x="12104" y="6862"/>
                  </a:cubicBezTo>
                  <a:cubicBezTo>
                    <a:pt x="12095" y="6845"/>
                    <a:pt x="12062" y="6832"/>
                    <a:pt x="12046" y="6827"/>
                  </a:cubicBezTo>
                  <a:cubicBezTo>
                    <a:pt x="12025" y="6820"/>
                    <a:pt x="11983" y="6827"/>
                    <a:pt x="11962" y="6821"/>
                  </a:cubicBezTo>
                  <a:cubicBezTo>
                    <a:pt x="11947" y="6817"/>
                    <a:pt x="11920" y="6795"/>
                    <a:pt x="11906" y="6789"/>
                  </a:cubicBezTo>
                  <a:cubicBezTo>
                    <a:pt x="11892" y="6782"/>
                    <a:pt x="11859" y="6785"/>
                    <a:pt x="11848" y="6772"/>
                  </a:cubicBezTo>
                  <a:cubicBezTo>
                    <a:pt x="11832" y="6754"/>
                    <a:pt x="11823" y="6695"/>
                    <a:pt x="11818" y="6668"/>
                  </a:cubicBezTo>
                  <a:cubicBezTo>
                    <a:pt x="11813" y="6642"/>
                    <a:pt x="11819" y="6585"/>
                    <a:pt x="11810" y="6561"/>
                  </a:cubicBezTo>
                  <a:cubicBezTo>
                    <a:pt x="11799" y="6535"/>
                    <a:pt x="11753" y="6514"/>
                    <a:pt x="11740" y="6490"/>
                  </a:cubicBezTo>
                  <a:cubicBezTo>
                    <a:pt x="11726" y="6466"/>
                    <a:pt x="11718" y="6401"/>
                    <a:pt x="11705" y="6375"/>
                  </a:cubicBezTo>
                  <a:cubicBezTo>
                    <a:pt x="11694" y="6351"/>
                    <a:pt x="11662" y="6309"/>
                    <a:pt x="11644" y="6293"/>
                  </a:cubicBezTo>
                  <a:cubicBezTo>
                    <a:pt x="11627" y="6279"/>
                    <a:pt x="11588" y="6261"/>
                    <a:pt x="11568" y="6260"/>
                  </a:cubicBezTo>
                  <a:cubicBezTo>
                    <a:pt x="11545" y="6260"/>
                    <a:pt x="11503" y="6299"/>
                    <a:pt x="11481" y="6293"/>
                  </a:cubicBezTo>
                  <a:cubicBezTo>
                    <a:pt x="11470" y="6290"/>
                    <a:pt x="11452" y="6264"/>
                    <a:pt x="11444" y="6252"/>
                  </a:cubicBezTo>
                  <a:cubicBezTo>
                    <a:pt x="11431" y="6235"/>
                    <a:pt x="11419" y="6186"/>
                    <a:pt x="11403" y="6173"/>
                  </a:cubicBezTo>
                  <a:cubicBezTo>
                    <a:pt x="11383" y="6155"/>
                    <a:pt x="11326" y="6169"/>
                    <a:pt x="11306" y="6151"/>
                  </a:cubicBezTo>
                  <a:cubicBezTo>
                    <a:pt x="11295" y="6142"/>
                    <a:pt x="11288" y="6104"/>
                    <a:pt x="11277" y="6094"/>
                  </a:cubicBezTo>
                  <a:cubicBezTo>
                    <a:pt x="11256" y="6072"/>
                    <a:pt x="11194" y="6079"/>
                    <a:pt x="11173" y="6055"/>
                  </a:cubicBezTo>
                  <a:cubicBezTo>
                    <a:pt x="11158" y="6038"/>
                    <a:pt x="11147" y="5980"/>
                    <a:pt x="11139" y="5954"/>
                  </a:cubicBezTo>
                  <a:cubicBezTo>
                    <a:pt x="11129" y="5919"/>
                    <a:pt x="11113" y="5846"/>
                    <a:pt x="11107" y="5809"/>
                  </a:cubicBezTo>
                  <a:cubicBezTo>
                    <a:pt x="11102" y="5775"/>
                    <a:pt x="11105" y="5703"/>
                    <a:pt x="11097" y="5669"/>
                  </a:cubicBezTo>
                  <a:cubicBezTo>
                    <a:pt x="11088" y="5626"/>
                    <a:pt x="11044" y="5552"/>
                    <a:pt x="11035" y="5508"/>
                  </a:cubicBezTo>
                  <a:cubicBezTo>
                    <a:pt x="11033" y="5495"/>
                    <a:pt x="11040" y="5464"/>
                    <a:pt x="11033" y="5453"/>
                  </a:cubicBezTo>
                  <a:cubicBezTo>
                    <a:pt x="11024" y="5438"/>
                    <a:pt x="10990" y="5436"/>
                    <a:pt x="10975" y="5434"/>
                  </a:cubicBezTo>
                  <a:cubicBezTo>
                    <a:pt x="10956" y="5432"/>
                    <a:pt x="10916" y="5449"/>
                    <a:pt x="10898" y="5442"/>
                  </a:cubicBezTo>
                  <a:cubicBezTo>
                    <a:pt x="10881" y="5437"/>
                    <a:pt x="10854" y="5407"/>
                    <a:pt x="10841" y="5393"/>
                  </a:cubicBezTo>
                  <a:cubicBezTo>
                    <a:pt x="10828" y="5380"/>
                    <a:pt x="10808" y="5344"/>
                    <a:pt x="10793" y="5335"/>
                  </a:cubicBezTo>
                  <a:cubicBezTo>
                    <a:pt x="10773" y="5324"/>
                    <a:pt x="10727" y="5340"/>
                    <a:pt x="10707" y="5328"/>
                  </a:cubicBezTo>
                  <a:cubicBezTo>
                    <a:pt x="10696" y="5320"/>
                    <a:pt x="10680" y="5290"/>
                    <a:pt x="10671" y="5278"/>
                  </a:cubicBezTo>
                  <a:cubicBezTo>
                    <a:pt x="10656" y="5258"/>
                    <a:pt x="10625" y="5218"/>
                    <a:pt x="10609" y="5199"/>
                  </a:cubicBezTo>
                  <a:cubicBezTo>
                    <a:pt x="10594" y="5181"/>
                    <a:pt x="10558" y="5157"/>
                    <a:pt x="10549" y="5133"/>
                  </a:cubicBezTo>
                  <a:cubicBezTo>
                    <a:pt x="10539" y="5107"/>
                    <a:pt x="10552" y="5040"/>
                    <a:pt x="10543" y="5013"/>
                  </a:cubicBezTo>
                  <a:cubicBezTo>
                    <a:pt x="10534" y="4985"/>
                    <a:pt x="10496" y="4946"/>
                    <a:pt x="10479" y="4925"/>
                  </a:cubicBezTo>
                  <a:cubicBezTo>
                    <a:pt x="10463" y="4905"/>
                    <a:pt x="10425" y="4872"/>
                    <a:pt x="10411" y="4849"/>
                  </a:cubicBezTo>
                  <a:cubicBezTo>
                    <a:pt x="10399" y="4829"/>
                    <a:pt x="10388" y="4780"/>
                    <a:pt x="10377" y="4761"/>
                  </a:cubicBezTo>
                  <a:cubicBezTo>
                    <a:pt x="10360" y="4732"/>
                    <a:pt x="10316" y="4685"/>
                    <a:pt x="10293" y="4665"/>
                  </a:cubicBezTo>
                  <a:cubicBezTo>
                    <a:pt x="10248" y="4628"/>
                    <a:pt x="10150" y="4576"/>
                    <a:pt x="10101" y="4550"/>
                  </a:cubicBezTo>
                  <a:cubicBezTo>
                    <a:pt x="10074" y="4536"/>
                    <a:pt x="10017" y="4511"/>
                    <a:pt x="9989" y="4501"/>
                  </a:cubicBezTo>
                  <a:cubicBezTo>
                    <a:pt x="9970" y="4495"/>
                    <a:pt x="9931" y="4488"/>
                    <a:pt x="9913" y="4479"/>
                  </a:cubicBezTo>
                  <a:cubicBezTo>
                    <a:pt x="9891" y="4469"/>
                    <a:pt x="9850" y="4438"/>
                    <a:pt x="9829" y="4427"/>
                  </a:cubicBezTo>
                  <a:cubicBezTo>
                    <a:pt x="9788" y="4408"/>
                    <a:pt x="9702" y="4389"/>
                    <a:pt x="9663" y="4367"/>
                  </a:cubicBezTo>
                  <a:cubicBezTo>
                    <a:pt x="9615" y="4341"/>
                    <a:pt x="9529" y="4259"/>
                    <a:pt x="9482" y="4230"/>
                  </a:cubicBezTo>
                  <a:cubicBezTo>
                    <a:pt x="9465" y="4219"/>
                    <a:pt x="9426" y="4206"/>
                    <a:pt x="9408" y="4195"/>
                  </a:cubicBezTo>
                  <a:cubicBezTo>
                    <a:pt x="9389" y="4183"/>
                    <a:pt x="9355" y="4149"/>
                    <a:pt x="9334" y="4140"/>
                  </a:cubicBezTo>
                  <a:cubicBezTo>
                    <a:pt x="9315" y="4132"/>
                    <a:pt x="9274" y="4124"/>
                    <a:pt x="9254" y="4129"/>
                  </a:cubicBezTo>
                  <a:cubicBezTo>
                    <a:pt x="9243" y="4132"/>
                    <a:pt x="9223" y="4153"/>
                    <a:pt x="9212" y="4159"/>
                  </a:cubicBezTo>
                  <a:cubicBezTo>
                    <a:pt x="9189" y="4174"/>
                    <a:pt x="9140" y="4196"/>
                    <a:pt x="9116" y="4209"/>
                  </a:cubicBezTo>
                  <a:cubicBezTo>
                    <a:pt x="9096" y="4219"/>
                    <a:pt x="9054" y="4234"/>
                    <a:pt x="9037" y="4250"/>
                  </a:cubicBezTo>
                  <a:cubicBezTo>
                    <a:pt x="9021" y="4263"/>
                    <a:pt x="9002" y="4313"/>
                    <a:pt x="8984" y="4323"/>
                  </a:cubicBezTo>
                  <a:cubicBezTo>
                    <a:pt x="8965" y="4334"/>
                    <a:pt x="8922" y="4330"/>
                    <a:pt x="8902" y="4323"/>
                  </a:cubicBezTo>
                  <a:cubicBezTo>
                    <a:pt x="8890" y="4320"/>
                    <a:pt x="8870" y="4297"/>
                    <a:pt x="8858" y="4296"/>
                  </a:cubicBezTo>
                  <a:cubicBezTo>
                    <a:pt x="8843" y="4296"/>
                    <a:pt x="8817" y="4331"/>
                    <a:pt x="8802" y="4326"/>
                  </a:cubicBezTo>
                  <a:cubicBezTo>
                    <a:pt x="8791" y="4322"/>
                    <a:pt x="8782" y="4288"/>
                    <a:pt x="8772" y="4279"/>
                  </a:cubicBezTo>
                  <a:cubicBezTo>
                    <a:pt x="8762" y="4271"/>
                    <a:pt x="8736" y="4258"/>
                    <a:pt x="8724" y="4263"/>
                  </a:cubicBezTo>
                  <a:cubicBezTo>
                    <a:pt x="8711" y="4269"/>
                    <a:pt x="8691" y="4300"/>
                    <a:pt x="8688" y="4318"/>
                  </a:cubicBezTo>
                  <a:cubicBezTo>
                    <a:pt x="8685" y="4336"/>
                    <a:pt x="8708" y="4368"/>
                    <a:pt x="8706" y="4386"/>
                  </a:cubicBezTo>
                  <a:cubicBezTo>
                    <a:pt x="8704" y="4407"/>
                    <a:pt x="8682" y="4443"/>
                    <a:pt x="8668" y="4452"/>
                  </a:cubicBezTo>
                  <a:cubicBezTo>
                    <a:pt x="8652" y="4463"/>
                    <a:pt x="8613" y="4465"/>
                    <a:pt x="8598" y="4452"/>
                  </a:cubicBezTo>
                  <a:cubicBezTo>
                    <a:pt x="8589" y="4445"/>
                    <a:pt x="8590" y="4406"/>
                    <a:pt x="8580" y="4403"/>
                  </a:cubicBezTo>
                  <a:cubicBezTo>
                    <a:pt x="8567" y="4398"/>
                    <a:pt x="8549" y="4436"/>
                    <a:pt x="8538" y="4447"/>
                  </a:cubicBezTo>
                  <a:cubicBezTo>
                    <a:pt x="8527" y="4458"/>
                    <a:pt x="8499" y="4474"/>
                    <a:pt x="8492" y="4490"/>
                  </a:cubicBezTo>
                  <a:cubicBezTo>
                    <a:pt x="8483" y="4513"/>
                    <a:pt x="8487" y="4568"/>
                    <a:pt x="8490" y="4594"/>
                  </a:cubicBezTo>
                  <a:cubicBezTo>
                    <a:pt x="8494" y="4628"/>
                    <a:pt x="8514" y="4691"/>
                    <a:pt x="8526" y="4720"/>
                  </a:cubicBezTo>
                  <a:cubicBezTo>
                    <a:pt x="8535" y="4742"/>
                    <a:pt x="8562" y="4776"/>
                    <a:pt x="8572" y="4797"/>
                  </a:cubicBezTo>
                  <a:cubicBezTo>
                    <a:pt x="8587" y="4829"/>
                    <a:pt x="8615" y="4896"/>
                    <a:pt x="8620" y="4933"/>
                  </a:cubicBezTo>
                  <a:cubicBezTo>
                    <a:pt x="8624" y="4965"/>
                    <a:pt x="8624" y="5031"/>
                    <a:pt x="8614" y="5060"/>
                  </a:cubicBezTo>
                  <a:cubicBezTo>
                    <a:pt x="8605" y="5084"/>
                    <a:pt x="8571" y="5121"/>
                    <a:pt x="8552" y="5130"/>
                  </a:cubicBezTo>
                  <a:cubicBezTo>
                    <a:pt x="8534" y="5140"/>
                    <a:pt x="8494" y="5130"/>
                    <a:pt x="8474" y="5130"/>
                  </a:cubicBezTo>
                  <a:cubicBezTo>
                    <a:pt x="8454" y="5131"/>
                    <a:pt x="8414" y="5135"/>
                    <a:pt x="8394" y="5133"/>
                  </a:cubicBezTo>
                  <a:cubicBezTo>
                    <a:pt x="8385" y="5132"/>
                    <a:pt x="8366" y="5132"/>
                    <a:pt x="8358" y="5125"/>
                  </a:cubicBezTo>
                  <a:cubicBezTo>
                    <a:pt x="8346" y="5115"/>
                    <a:pt x="8337" y="5074"/>
                    <a:pt x="8326" y="5065"/>
                  </a:cubicBezTo>
                  <a:cubicBezTo>
                    <a:pt x="8317" y="5058"/>
                    <a:pt x="8296" y="5053"/>
                    <a:pt x="8286" y="5057"/>
                  </a:cubicBezTo>
                  <a:cubicBezTo>
                    <a:pt x="8269" y="5063"/>
                    <a:pt x="8247" y="5102"/>
                    <a:pt x="8232" y="5114"/>
                  </a:cubicBezTo>
                  <a:cubicBezTo>
                    <a:pt x="8219" y="5124"/>
                    <a:pt x="8192" y="5140"/>
                    <a:pt x="8178" y="5147"/>
                  </a:cubicBezTo>
                  <a:cubicBezTo>
                    <a:pt x="8154" y="5160"/>
                    <a:pt x="8102" y="5170"/>
                    <a:pt x="8082" y="5191"/>
                  </a:cubicBezTo>
                  <a:cubicBezTo>
                    <a:pt x="8060" y="5212"/>
                    <a:pt x="8038" y="5284"/>
                    <a:pt x="8018" y="5308"/>
                  </a:cubicBezTo>
                  <a:cubicBezTo>
                    <a:pt x="7998" y="5332"/>
                    <a:pt x="7945" y="5352"/>
                    <a:pt x="7926" y="5377"/>
                  </a:cubicBezTo>
                  <a:cubicBezTo>
                    <a:pt x="7912" y="5395"/>
                    <a:pt x="7898" y="5448"/>
                    <a:pt x="7886" y="5470"/>
                  </a:cubicBezTo>
                  <a:cubicBezTo>
                    <a:pt x="7876" y="5488"/>
                    <a:pt x="7855" y="5523"/>
                    <a:pt x="7842" y="5535"/>
                  </a:cubicBezTo>
                  <a:cubicBezTo>
                    <a:pt x="7827" y="5547"/>
                    <a:pt x="7792" y="5552"/>
                    <a:pt x="7778" y="5563"/>
                  </a:cubicBezTo>
                  <a:cubicBezTo>
                    <a:pt x="7743" y="5589"/>
                    <a:pt x="7686" y="5666"/>
                    <a:pt x="7658" y="5702"/>
                  </a:cubicBezTo>
                  <a:cubicBezTo>
                    <a:pt x="7631" y="5736"/>
                    <a:pt x="7582" y="5811"/>
                    <a:pt x="7556" y="5845"/>
                  </a:cubicBezTo>
                  <a:cubicBezTo>
                    <a:pt x="7520" y="5889"/>
                    <a:pt x="7442" y="5966"/>
                    <a:pt x="7407" y="6012"/>
                  </a:cubicBezTo>
                  <a:cubicBezTo>
                    <a:pt x="7390" y="6035"/>
                    <a:pt x="7365" y="6101"/>
                    <a:pt x="7342" y="6113"/>
                  </a:cubicBezTo>
                  <a:cubicBezTo>
                    <a:pt x="7327" y="6120"/>
                    <a:pt x="7292" y="6117"/>
                    <a:pt x="7282" y="6102"/>
                  </a:cubicBezTo>
                  <a:cubicBezTo>
                    <a:pt x="7266" y="6080"/>
                    <a:pt x="7268" y="6013"/>
                    <a:pt x="7273" y="5984"/>
                  </a:cubicBezTo>
                  <a:cubicBezTo>
                    <a:pt x="7277" y="5966"/>
                    <a:pt x="7305" y="5943"/>
                    <a:pt x="7308" y="5924"/>
                  </a:cubicBezTo>
                  <a:cubicBezTo>
                    <a:pt x="7309" y="5909"/>
                    <a:pt x="7300" y="5875"/>
                    <a:pt x="7291" y="5866"/>
                  </a:cubicBezTo>
                  <a:cubicBezTo>
                    <a:pt x="7283" y="5858"/>
                    <a:pt x="7259" y="5860"/>
                    <a:pt x="7249" y="5866"/>
                  </a:cubicBezTo>
                  <a:cubicBezTo>
                    <a:pt x="7230" y="5880"/>
                    <a:pt x="7199" y="5954"/>
                    <a:pt x="7197" y="5962"/>
                  </a:cubicBezTo>
                  <a:cubicBezTo>
                    <a:pt x="7195" y="5970"/>
                    <a:pt x="7163" y="6037"/>
                    <a:pt x="7151" y="6061"/>
                  </a:cubicBezTo>
                  <a:cubicBezTo>
                    <a:pt x="7139" y="6087"/>
                    <a:pt x="7119" y="6146"/>
                    <a:pt x="7101" y="6165"/>
                  </a:cubicBezTo>
                  <a:cubicBezTo>
                    <a:pt x="7077" y="6189"/>
                    <a:pt x="7015" y="6202"/>
                    <a:pt x="6985" y="6208"/>
                  </a:cubicBezTo>
                  <a:cubicBezTo>
                    <a:pt x="6936" y="6219"/>
                    <a:pt x="6835" y="6205"/>
                    <a:pt x="6787" y="6225"/>
                  </a:cubicBezTo>
                  <a:cubicBezTo>
                    <a:pt x="6742" y="6244"/>
                    <a:pt x="6665" y="6323"/>
                    <a:pt x="6623" y="6354"/>
                  </a:cubicBezTo>
                  <a:cubicBezTo>
                    <a:pt x="6585" y="6381"/>
                    <a:pt x="6510" y="6440"/>
                    <a:pt x="6469" y="6455"/>
                  </a:cubicBezTo>
                  <a:cubicBezTo>
                    <a:pt x="6451" y="6461"/>
                    <a:pt x="6412" y="6455"/>
                    <a:pt x="6393" y="6460"/>
                  </a:cubicBezTo>
                  <a:cubicBezTo>
                    <a:pt x="6369" y="6467"/>
                    <a:pt x="6322" y="6493"/>
                    <a:pt x="6301" y="6510"/>
                  </a:cubicBezTo>
                  <a:cubicBezTo>
                    <a:pt x="6287" y="6520"/>
                    <a:pt x="6260" y="6543"/>
                    <a:pt x="6249" y="6558"/>
                  </a:cubicBezTo>
                  <a:cubicBezTo>
                    <a:pt x="6235" y="6578"/>
                    <a:pt x="6225" y="6639"/>
                    <a:pt x="6207" y="6649"/>
                  </a:cubicBezTo>
                  <a:cubicBezTo>
                    <a:pt x="6194" y="6656"/>
                    <a:pt x="6162" y="6642"/>
                    <a:pt x="6151" y="6630"/>
                  </a:cubicBezTo>
                  <a:cubicBezTo>
                    <a:pt x="6126" y="6604"/>
                    <a:pt x="6106" y="6519"/>
                    <a:pt x="6091" y="6482"/>
                  </a:cubicBezTo>
                  <a:cubicBezTo>
                    <a:pt x="6076" y="6445"/>
                    <a:pt x="6047" y="6371"/>
                    <a:pt x="6032" y="6334"/>
                  </a:cubicBezTo>
                  <a:cubicBezTo>
                    <a:pt x="6019" y="6299"/>
                    <a:pt x="5992" y="6229"/>
                    <a:pt x="5981" y="6192"/>
                  </a:cubicBezTo>
                  <a:cubicBezTo>
                    <a:pt x="5970" y="6157"/>
                    <a:pt x="5953" y="6084"/>
                    <a:pt x="5947" y="6047"/>
                  </a:cubicBezTo>
                  <a:cubicBezTo>
                    <a:pt x="5941" y="6016"/>
                    <a:pt x="5930" y="5951"/>
                    <a:pt x="5931" y="5919"/>
                  </a:cubicBezTo>
                  <a:cubicBezTo>
                    <a:pt x="5931" y="5886"/>
                    <a:pt x="5935" y="5814"/>
                    <a:pt x="5953" y="5792"/>
                  </a:cubicBezTo>
                  <a:cubicBezTo>
                    <a:pt x="5963" y="5780"/>
                    <a:pt x="5999" y="5770"/>
                    <a:pt x="6009" y="5784"/>
                  </a:cubicBezTo>
                  <a:cubicBezTo>
                    <a:pt x="6023" y="5804"/>
                    <a:pt x="6001" y="5866"/>
                    <a:pt x="6001" y="5894"/>
                  </a:cubicBezTo>
                  <a:cubicBezTo>
                    <a:pt x="6000" y="5931"/>
                    <a:pt x="6001" y="6005"/>
                    <a:pt x="6006" y="6041"/>
                  </a:cubicBezTo>
                  <a:cubicBezTo>
                    <a:pt x="6018" y="6108"/>
                    <a:pt x="6058" y="6232"/>
                    <a:pt x="6083" y="6291"/>
                  </a:cubicBezTo>
                  <a:cubicBezTo>
                    <a:pt x="6097" y="6323"/>
                    <a:pt x="6134" y="6378"/>
                    <a:pt x="6151" y="6408"/>
                  </a:cubicBezTo>
                  <a:cubicBezTo>
                    <a:pt x="6160" y="6426"/>
                    <a:pt x="6172" y="6474"/>
                    <a:pt x="6187" y="6479"/>
                  </a:cubicBezTo>
                  <a:cubicBezTo>
                    <a:pt x="6204" y="6485"/>
                    <a:pt x="6235" y="6450"/>
                    <a:pt x="6249" y="6436"/>
                  </a:cubicBezTo>
                  <a:cubicBezTo>
                    <a:pt x="6261" y="6423"/>
                    <a:pt x="6285" y="6397"/>
                    <a:pt x="6290" y="6378"/>
                  </a:cubicBezTo>
                  <a:cubicBezTo>
                    <a:pt x="6303" y="6334"/>
                    <a:pt x="6291" y="6236"/>
                    <a:pt x="6287" y="6188"/>
                  </a:cubicBezTo>
                  <a:cubicBezTo>
                    <a:pt x="6284" y="6127"/>
                    <a:pt x="6279" y="6000"/>
                    <a:pt x="6261" y="5944"/>
                  </a:cubicBezTo>
                  <a:cubicBezTo>
                    <a:pt x="6237" y="5870"/>
                    <a:pt x="6152" y="5755"/>
                    <a:pt x="6112" y="5696"/>
                  </a:cubicBezTo>
                  <a:cubicBezTo>
                    <a:pt x="6084" y="5656"/>
                    <a:pt x="6032" y="5571"/>
                    <a:pt x="5997" y="5546"/>
                  </a:cubicBezTo>
                  <a:cubicBezTo>
                    <a:pt x="5941" y="5507"/>
                    <a:pt x="5812" y="5499"/>
                    <a:pt x="5751" y="5481"/>
                  </a:cubicBezTo>
                  <a:cubicBezTo>
                    <a:pt x="5725" y="5473"/>
                    <a:pt x="5672" y="5461"/>
                    <a:pt x="5647" y="5448"/>
                  </a:cubicBezTo>
                  <a:cubicBezTo>
                    <a:pt x="5614" y="5429"/>
                    <a:pt x="5550" y="5378"/>
                    <a:pt x="5522" y="5345"/>
                  </a:cubicBezTo>
                  <a:cubicBezTo>
                    <a:pt x="5490" y="5309"/>
                    <a:pt x="5447" y="5205"/>
                    <a:pt x="5413" y="5174"/>
                  </a:cubicBezTo>
                  <a:cubicBezTo>
                    <a:pt x="5385" y="5150"/>
                    <a:pt x="5318" y="5135"/>
                    <a:pt x="5287" y="5123"/>
                  </a:cubicBezTo>
                  <a:cubicBezTo>
                    <a:pt x="5258" y="5112"/>
                    <a:pt x="5197" y="5100"/>
                    <a:pt x="5170" y="5083"/>
                  </a:cubicBezTo>
                  <a:cubicBezTo>
                    <a:pt x="5112" y="5046"/>
                    <a:pt x="5016" y="4923"/>
                    <a:pt x="4961" y="4879"/>
                  </a:cubicBezTo>
                  <a:cubicBezTo>
                    <a:pt x="4850" y="4789"/>
                    <a:pt x="4617" y="4631"/>
                    <a:pt x="4495" y="4572"/>
                  </a:cubicBezTo>
                  <a:cubicBezTo>
                    <a:pt x="4336" y="4496"/>
                    <a:pt x="4007" y="4400"/>
                    <a:pt x="3841" y="4361"/>
                  </a:cubicBezTo>
                  <a:cubicBezTo>
                    <a:pt x="3720" y="4332"/>
                    <a:pt x="3475" y="4291"/>
                    <a:pt x="3352" y="4284"/>
                  </a:cubicBezTo>
                  <a:cubicBezTo>
                    <a:pt x="3174" y="4275"/>
                    <a:pt x="2815" y="4292"/>
                    <a:pt x="2638" y="4321"/>
                  </a:cubicBezTo>
                  <a:cubicBezTo>
                    <a:pt x="2570" y="4332"/>
                    <a:pt x="2436" y="4368"/>
                    <a:pt x="2371" y="4393"/>
                  </a:cubicBezTo>
                  <a:cubicBezTo>
                    <a:pt x="2279" y="4429"/>
                    <a:pt x="2103" y="4528"/>
                    <a:pt x="2013" y="4572"/>
                  </a:cubicBezTo>
                  <a:cubicBezTo>
                    <a:pt x="1919" y="4619"/>
                    <a:pt x="1729" y="4713"/>
                    <a:pt x="1634" y="4758"/>
                  </a:cubicBezTo>
                  <a:cubicBezTo>
                    <a:pt x="1558" y="4795"/>
                    <a:pt x="1406" y="4875"/>
                    <a:pt x="1327" y="4901"/>
                  </a:cubicBezTo>
                  <a:cubicBezTo>
                    <a:pt x="1271" y="4919"/>
                    <a:pt x="1155" y="4927"/>
                    <a:pt x="1098" y="4945"/>
                  </a:cubicBezTo>
                  <a:cubicBezTo>
                    <a:pt x="1065" y="4955"/>
                    <a:pt x="1000" y="4985"/>
                    <a:pt x="967" y="4999"/>
                  </a:cubicBezTo>
                  <a:cubicBezTo>
                    <a:pt x="927" y="5016"/>
                    <a:pt x="848" y="5056"/>
                    <a:pt x="807" y="5072"/>
                  </a:cubicBezTo>
                  <a:cubicBezTo>
                    <a:pt x="770" y="5087"/>
                    <a:pt x="698" y="5105"/>
                    <a:pt x="653" y="5122"/>
                  </a:cubicBezTo>
                  <a:cubicBezTo>
                    <a:pt x="643" y="5106"/>
                    <a:pt x="632" y="5089"/>
                    <a:pt x="624" y="5086"/>
                  </a:cubicBezTo>
                  <a:cubicBezTo>
                    <a:pt x="606" y="5080"/>
                    <a:pt x="570" y="5136"/>
                    <a:pt x="554" y="5125"/>
                  </a:cubicBezTo>
                  <a:cubicBezTo>
                    <a:pt x="540" y="5116"/>
                    <a:pt x="532" y="5062"/>
                    <a:pt x="538" y="5043"/>
                  </a:cubicBezTo>
                  <a:cubicBezTo>
                    <a:pt x="546" y="5017"/>
                    <a:pt x="597" y="5013"/>
                    <a:pt x="612" y="4994"/>
                  </a:cubicBezTo>
                  <a:cubicBezTo>
                    <a:pt x="624" y="4978"/>
                    <a:pt x="642" y="4934"/>
                    <a:pt x="648" y="4912"/>
                  </a:cubicBezTo>
                  <a:cubicBezTo>
                    <a:pt x="654" y="4884"/>
                    <a:pt x="651" y="4825"/>
                    <a:pt x="656" y="4797"/>
                  </a:cubicBezTo>
                  <a:cubicBezTo>
                    <a:pt x="660" y="4773"/>
                    <a:pt x="672" y="4725"/>
                    <a:pt x="684" y="4706"/>
                  </a:cubicBezTo>
                  <a:cubicBezTo>
                    <a:pt x="703" y="4679"/>
                    <a:pt x="762" y="4662"/>
                    <a:pt x="782" y="4636"/>
                  </a:cubicBezTo>
                  <a:cubicBezTo>
                    <a:pt x="795" y="4618"/>
                    <a:pt x="818" y="4577"/>
                    <a:pt x="818" y="4553"/>
                  </a:cubicBezTo>
                  <a:cubicBezTo>
                    <a:pt x="818" y="4533"/>
                    <a:pt x="798" y="4497"/>
                    <a:pt x="786" y="4487"/>
                  </a:cubicBezTo>
                  <a:cubicBezTo>
                    <a:pt x="770" y="4476"/>
                    <a:pt x="730" y="4497"/>
                    <a:pt x="712" y="4490"/>
                  </a:cubicBezTo>
                  <a:cubicBezTo>
                    <a:pt x="698" y="4486"/>
                    <a:pt x="671" y="4466"/>
                    <a:pt x="664" y="4449"/>
                  </a:cubicBezTo>
                  <a:cubicBezTo>
                    <a:pt x="653" y="4426"/>
                    <a:pt x="661" y="4366"/>
                    <a:pt x="654" y="4340"/>
                  </a:cubicBezTo>
                  <a:cubicBezTo>
                    <a:pt x="648" y="4318"/>
                    <a:pt x="622" y="4283"/>
                    <a:pt x="618" y="4261"/>
                  </a:cubicBezTo>
                  <a:cubicBezTo>
                    <a:pt x="613" y="4233"/>
                    <a:pt x="615" y="4175"/>
                    <a:pt x="622" y="4148"/>
                  </a:cubicBezTo>
                  <a:cubicBezTo>
                    <a:pt x="629" y="4121"/>
                    <a:pt x="666" y="4083"/>
                    <a:pt x="672" y="4056"/>
                  </a:cubicBezTo>
                  <a:cubicBezTo>
                    <a:pt x="680" y="4019"/>
                    <a:pt x="667" y="3943"/>
                    <a:pt x="666" y="3905"/>
                  </a:cubicBezTo>
                  <a:cubicBezTo>
                    <a:pt x="665" y="3863"/>
                    <a:pt x="676" y="3776"/>
                    <a:pt x="668" y="3735"/>
                  </a:cubicBezTo>
                  <a:cubicBezTo>
                    <a:pt x="660" y="3696"/>
                    <a:pt x="626" y="3623"/>
                    <a:pt x="604" y="3596"/>
                  </a:cubicBezTo>
                  <a:cubicBezTo>
                    <a:pt x="584" y="3572"/>
                    <a:pt x="532" y="3549"/>
                    <a:pt x="508" y="3535"/>
                  </a:cubicBezTo>
                  <a:cubicBezTo>
                    <a:pt x="475" y="3518"/>
                    <a:pt x="405" y="3499"/>
                    <a:pt x="374" y="3475"/>
                  </a:cubicBezTo>
                  <a:cubicBezTo>
                    <a:pt x="355" y="3462"/>
                    <a:pt x="323" y="3423"/>
                    <a:pt x="310" y="3401"/>
                  </a:cubicBezTo>
                  <a:cubicBezTo>
                    <a:pt x="286" y="3365"/>
                    <a:pt x="255" y="3277"/>
                    <a:pt x="232" y="3240"/>
                  </a:cubicBezTo>
                  <a:cubicBezTo>
                    <a:pt x="215" y="3215"/>
                    <a:pt x="178" y="3170"/>
                    <a:pt x="158" y="3150"/>
                  </a:cubicBezTo>
                  <a:cubicBezTo>
                    <a:pt x="129" y="3121"/>
                    <a:pt x="59" y="3083"/>
                    <a:pt x="35" y="3046"/>
                  </a:cubicBezTo>
                  <a:cubicBezTo>
                    <a:pt x="21" y="3024"/>
                    <a:pt x="0" y="2968"/>
                    <a:pt x="0" y="2939"/>
                  </a:cubicBezTo>
                  <a:cubicBezTo>
                    <a:pt x="-1" y="2906"/>
                    <a:pt x="30" y="2848"/>
                    <a:pt x="35" y="2816"/>
                  </a:cubicBezTo>
                  <a:cubicBezTo>
                    <a:pt x="42" y="2777"/>
                    <a:pt x="42" y="2695"/>
                    <a:pt x="44" y="2655"/>
                  </a:cubicBezTo>
                  <a:cubicBezTo>
                    <a:pt x="44" y="2619"/>
                    <a:pt x="39" y="2547"/>
                    <a:pt x="44" y="2512"/>
                  </a:cubicBezTo>
                  <a:cubicBezTo>
                    <a:pt x="47" y="2489"/>
                    <a:pt x="67" y="2425"/>
                    <a:pt x="67" y="2425"/>
                  </a:cubicBezTo>
                  <a:cubicBezTo>
                    <a:pt x="67" y="2425"/>
                    <a:pt x="1702" y="2115"/>
                    <a:pt x="2247" y="2012"/>
                  </a:cubicBezTo>
                  <a:cubicBezTo>
                    <a:pt x="2664" y="1933"/>
                    <a:pt x="3499" y="1782"/>
                    <a:pt x="3916" y="1694"/>
                  </a:cubicBezTo>
                  <a:cubicBezTo>
                    <a:pt x="4250" y="1624"/>
                    <a:pt x="4915" y="1461"/>
                    <a:pt x="5248" y="1388"/>
                  </a:cubicBezTo>
                  <a:cubicBezTo>
                    <a:pt x="5518" y="1329"/>
                    <a:pt x="6244" y="1179"/>
                    <a:pt x="6467" y="1133"/>
                  </a:cubicBezTo>
                  <a:cubicBezTo>
                    <a:pt x="6472" y="1164"/>
                    <a:pt x="6479" y="1194"/>
                    <a:pt x="6485" y="1213"/>
                  </a:cubicBezTo>
                  <a:cubicBezTo>
                    <a:pt x="6493" y="1236"/>
                    <a:pt x="6516" y="1277"/>
                    <a:pt x="6525" y="1300"/>
                  </a:cubicBezTo>
                  <a:cubicBezTo>
                    <a:pt x="6534" y="1323"/>
                    <a:pt x="6545" y="1371"/>
                    <a:pt x="6555" y="1393"/>
                  </a:cubicBezTo>
                  <a:cubicBezTo>
                    <a:pt x="6565" y="1416"/>
                    <a:pt x="6593" y="1455"/>
                    <a:pt x="6605" y="1475"/>
                  </a:cubicBezTo>
                  <a:cubicBezTo>
                    <a:pt x="6622" y="1502"/>
                    <a:pt x="6660" y="1552"/>
                    <a:pt x="6673" y="1582"/>
                  </a:cubicBezTo>
                  <a:cubicBezTo>
                    <a:pt x="6687" y="1614"/>
                    <a:pt x="6706" y="1686"/>
                    <a:pt x="6713" y="1722"/>
                  </a:cubicBezTo>
                  <a:cubicBezTo>
                    <a:pt x="6719" y="1750"/>
                    <a:pt x="6721" y="1811"/>
                    <a:pt x="6727" y="1839"/>
                  </a:cubicBezTo>
                  <a:cubicBezTo>
                    <a:pt x="6730" y="1854"/>
                    <a:pt x="6740" y="1883"/>
                    <a:pt x="6745" y="1897"/>
                  </a:cubicBezTo>
                  <a:cubicBezTo>
                    <a:pt x="6754" y="1922"/>
                    <a:pt x="6768" y="1976"/>
                    <a:pt x="6781" y="1998"/>
                  </a:cubicBezTo>
                  <a:cubicBezTo>
                    <a:pt x="6795" y="2022"/>
                    <a:pt x="6837" y="2050"/>
                    <a:pt x="6853" y="2072"/>
                  </a:cubicBezTo>
                  <a:cubicBezTo>
                    <a:pt x="6874" y="2100"/>
                    <a:pt x="6925" y="2202"/>
                    <a:pt x="6925" y="2202"/>
                  </a:cubicBezTo>
                  <a:lnTo>
                    <a:pt x="8142" y="2004"/>
                  </a:lnTo>
                  <a:lnTo>
                    <a:pt x="10906" y="1595"/>
                  </a:lnTo>
                  <a:lnTo>
                    <a:pt x="12352" y="1377"/>
                  </a:lnTo>
                  <a:lnTo>
                    <a:pt x="13491" y="1184"/>
                  </a:lnTo>
                  <a:cubicBezTo>
                    <a:pt x="13491" y="1184"/>
                    <a:pt x="13526" y="1208"/>
                    <a:pt x="13531" y="1224"/>
                  </a:cubicBezTo>
                  <a:cubicBezTo>
                    <a:pt x="13540" y="1246"/>
                    <a:pt x="13528" y="1298"/>
                    <a:pt x="13531" y="1322"/>
                  </a:cubicBezTo>
                  <a:cubicBezTo>
                    <a:pt x="13534" y="1342"/>
                    <a:pt x="13544" y="1380"/>
                    <a:pt x="13553" y="1395"/>
                  </a:cubicBezTo>
                  <a:cubicBezTo>
                    <a:pt x="13563" y="1413"/>
                    <a:pt x="13594" y="1431"/>
                    <a:pt x="13606" y="1446"/>
                  </a:cubicBezTo>
                  <a:cubicBezTo>
                    <a:pt x="13619" y="1461"/>
                    <a:pt x="13646" y="1491"/>
                    <a:pt x="13652" y="1512"/>
                  </a:cubicBezTo>
                  <a:cubicBezTo>
                    <a:pt x="13662" y="1554"/>
                    <a:pt x="13637" y="1646"/>
                    <a:pt x="13641" y="1690"/>
                  </a:cubicBezTo>
                  <a:cubicBezTo>
                    <a:pt x="13643" y="1714"/>
                    <a:pt x="13657" y="1759"/>
                    <a:pt x="13662" y="1782"/>
                  </a:cubicBezTo>
                  <a:cubicBezTo>
                    <a:pt x="13669" y="1812"/>
                    <a:pt x="13674" y="1875"/>
                    <a:pt x="13686" y="1902"/>
                  </a:cubicBezTo>
                  <a:cubicBezTo>
                    <a:pt x="13698" y="1929"/>
                    <a:pt x="13731" y="1976"/>
                    <a:pt x="13753" y="1986"/>
                  </a:cubicBezTo>
                  <a:cubicBezTo>
                    <a:pt x="13771" y="1994"/>
                    <a:pt x="13811" y="1989"/>
                    <a:pt x="13827" y="1979"/>
                  </a:cubicBezTo>
                  <a:cubicBezTo>
                    <a:pt x="13844" y="1969"/>
                    <a:pt x="13865" y="1924"/>
                    <a:pt x="13881" y="1913"/>
                  </a:cubicBezTo>
                  <a:cubicBezTo>
                    <a:pt x="13895" y="1903"/>
                    <a:pt x="13926" y="1894"/>
                    <a:pt x="13942" y="1895"/>
                  </a:cubicBezTo>
                  <a:cubicBezTo>
                    <a:pt x="13966" y="1896"/>
                    <a:pt x="14009" y="1937"/>
                    <a:pt x="14033" y="1931"/>
                  </a:cubicBezTo>
                  <a:cubicBezTo>
                    <a:pt x="14049" y="1927"/>
                    <a:pt x="14076" y="1895"/>
                    <a:pt x="14086" y="1876"/>
                  </a:cubicBezTo>
                  <a:cubicBezTo>
                    <a:pt x="14099" y="1855"/>
                    <a:pt x="14119" y="1803"/>
                    <a:pt x="14121" y="1775"/>
                  </a:cubicBezTo>
                  <a:cubicBezTo>
                    <a:pt x="14126" y="1711"/>
                    <a:pt x="14086" y="1590"/>
                    <a:pt x="14084" y="1526"/>
                  </a:cubicBezTo>
                  <a:cubicBezTo>
                    <a:pt x="14082" y="1498"/>
                    <a:pt x="14094" y="1441"/>
                    <a:pt x="14092" y="1414"/>
                  </a:cubicBezTo>
                  <a:cubicBezTo>
                    <a:pt x="14089" y="1380"/>
                    <a:pt x="14062" y="1316"/>
                    <a:pt x="14062" y="1282"/>
                  </a:cubicBezTo>
                  <a:cubicBezTo>
                    <a:pt x="14062" y="1254"/>
                    <a:pt x="14083" y="1204"/>
                    <a:pt x="14084" y="1176"/>
                  </a:cubicBezTo>
                  <a:cubicBezTo>
                    <a:pt x="14085" y="1139"/>
                    <a:pt x="14065" y="1067"/>
                    <a:pt x="14060" y="1030"/>
                  </a:cubicBezTo>
                  <a:cubicBezTo>
                    <a:pt x="14056" y="1002"/>
                    <a:pt x="14058" y="941"/>
                    <a:pt x="14046" y="917"/>
                  </a:cubicBezTo>
                  <a:cubicBezTo>
                    <a:pt x="14032" y="888"/>
                    <a:pt x="13978" y="863"/>
                    <a:pt x="13958" y="840"/>
                  </a:cubicBezTo>
                  <a:cubicBezTo>
                    <a:pt x="13944" y="824"/>
                    <a:pt x="13917" y="787"/>
                    <a:pt x="13908" y="764"/>
                  </a:cubicBezTo>
                  <a:cubicBezTo>
                    <a:pt x="13897" y="738"/>
                    <a:pt x="13883" y="677"/>
                    <a:pt x="13886" y="647"/>
                  </a:cubicBezTo>
                  <a:cubicBezTo>
                    <a:pt x="13889" y="620"/>
                    <a:pt x="13924" y="580"/>
                    <a:pt x="13926" y="553"/>
                  </a:cubicBezTo>
                  <a:cubicBezTo>
                    <a:pt x="13930" y="514"/>
                    <a:pt x="13887" y="439"/>
                    <a:pt x="13897" y="403"/>
                  </a:cubicBezTo>
                  <a:cubicBezTo>
                    <a:pt x="13900" y="392"/>
                    <a:pt x="13920" y="383"/>
                    <a:pt x="13926" y="374"/>
                  </a:cubicBezTo>
                  <a:cubicBezTo>
                    <a:pt x="13933" y="363"/>
                    <a:pt x="13944" y="336"/>
                    <a:pt x="13942" y="322"/>
                  </a:cubicBezTo>
                  <a:cubicBezTo>
                    <a:pt x="13940" y="309"/>
                    <a:pt x="13917" y="296"/>
                    <a:pt x="13913" y="282"/>
                  </a:cubicBezTo>
                  <a:cubicBezTo>
                    <a:pt x="13907" y="263"/>
                    <a:pt x="13901" y="216"/>
                    <a:pt x="13910" y="199"/>
                  </a:cubicBezTo>
                  <a:cubicBezTo>
                    <a:pt x="13917" y="187"/>
                    <a:pt x="13940" y="185"/>
                    <a:pt x="13950" y="188"/>
                  </a:cubicBezTo>
                  <a:cubicBezTo>
                    <a:pt x="13963" y="191"/>
                    <a:pt x="13980" y="222"/>
                    <a:pt x="13993" y="224"/>
                  </a:cubicBezTo>
                  <a:cubicBezTo>
                    <a:pt x="14004" y="226"/>
                    <a:pt x="14029" y="216"/>
                    <a:pt x="14035" y="202"/>
                  </a:cubicBezTo>
                  <a:cubicBezTo>
                    <a:pt x="14047" y="179"/>
                    <a:pt x="14028" y="117"/>
                    <a:pt x="14030" y="89"/>
                  </a:cubicBezTo>
                  <a:cubicBezTo>
                    <a:pt x="14032" y="67"/>
                    <a:pt x="14034" y="11"/>
                    <a:pt x="14049" y="2"/>
                  </a:cubicBezTo>
                  <a:cubicBezTo>
                    <a:pt x="14064" y="-8"/>
                    <a:pt x="14094" y="34"/>
                    <a:pt x="14110" y="38"/>
                  </a:cubicBezTo>
                  <a:cubicBezTo>
                    <a:pt x="14127" y="42"/>
                    <a:pt x="14162" y="35"/>
                    <a:pt x="14180" y="31"/>
                  </a:cubicBezTo>
                  <a:cubicBezTo>
                    <a:pt x="14193" y="27"/>
                    <a:pt x="14220" y="5"/>
                    <a:pt x="14233" y="13"/>
                  </a:cubicBezTo>
                  <a:cubicBezTo>
                    <a:pt x="14247" y="20"/>
                    <a:pt x="14253" y="70"/>
                    <a:pt x="14265" y="82"/>
                  </a:cubicBezTo>
                  <a:cubicBezTo>
                    <a:pt x="14279" y="95"/>
                    <a:pt x="14313" y="103"/>
                    <a:pt x="14329" y="104"/>
                  </a:cubicBezTo>
                  <a:cubicBezTo>
                    <a:pt x="14347" y="104"/>
                    <a:pt x="14381" y="86"/>
                    <a:pt x="14399" y="82"/>
                  </a:cubicBezTo>
                  <a:cubicBezTo>
                    <a:pt x="14417" y="78"/>
                    <a:pt x="14455" y="63"/>
                    <a:pt x="14473" y="71"/>
                  </a:cubicBezTo>
                  <a:cubicBezTo>
                    <a:pt x="14489" y="78"/>
                    <a:pt x="14507" y="131"/>
                    <a:pt x="14524" y="137"/>
                  </a:cubicBezTo>
                  <a:cubicBezTo>
                    <a:pt x="14541" y="143"/>
                    <a:pt x="14576" y="106"/>
                    <a:pt x="14593" y="111"/>
                  </a:cubicBezTo>
                  <a:cubicBezTo>
                    <a:pt x="14609" y="116"/>
                    <a:pt x="14629" y="161"/>
                    <a:pt x="14644" y="169"/>
                  </a:cubicBezTo>
                  <a:cubicBezTo>
                    <a:pt x="14668" y="182"/>
                    <a:pt x="14721" y="185"/>
                    <a:pt x="14745" y="177"/>
                  </a:cubicBezTo>
                  <a:cubicBezTo>
                    <a:pt x="14764" y="171"/>
                    <a:pt x="14793" y="122"/>
                    <a:pt x="14812" y="126"/>
                  </a:cubicBezTo>
                  <a:cubicBezTo>
                    <a:pt x="14831" y="129"/>
                    <a:pt x="14848" y="188"/>
                    <a:pt x="14865" y="199"/>
                  </a:cubicBezTo>
                  <a:cubicBezTo>
                    <a:pt x="14892" y="215"/>
                    <a:pt x="14953" y="211"/>
                    <a:pt x="14983" y="206"/>
                  </a:cubicBezTo>
                  <a:cubicBezTo>
                    <a:pt x="15002" y="203"/>
                    <a:pt x="15038" y="174"/>
                    <a:pt x="15057" y="173"/>
                  </a:cubicBezTo>
                  <a:cubicBezTo>
                    <a:pt x="15081" y="172"/>
                    <a:pt x="15126" y="214"/>
                    <a:pt x="15148" y="202"/>
                  </a:cubicBezTo>
                  <a:cubicBezTo>
                    <a:pt x="15166" y="193"/>
                    <a:pt x="15175" y="131"/>
                    <a:pt x="15191" y="119"/>
                  </a:cubicBezTo>
                  <a:cubicBezTo>
                    <a:pt x="15208" y="105"/>
                    <a:pt x="15249" y="102"/>
                    <a:pt x="15268" y="107"/>
                  </a:cubicBezTo>
                  <a:cubicBezTo>
                    <a:pt x="15292" y="114"/>
                    <a:pt x="15330" y="170"/>
                    <a:pt x="15353" y="173"/>
                  </a:cubicBezTo>
                  <a:cubicBezTo>
                    <a:pt x="15369" y="175"/>
                    <a:pt x="15399" y="173"/>
                    <a:pt x="15425" y="165"/>
                  </a:cubicBezTo>
                  <a:cubicBezTo>
                    <a:pt x="15433" y="181"/>
                    <a:pt x="15440" y="199"/>
                    <a:pt x="15441" y="211"/>
                  </a:cubicBezTo>
                  <a:cubicBezTo>
                    <a:pt x="15452" y="271"/>
                    <a:pt x="15429" y="394"/>
                    <a:pt x="15432" y="455"/>
                  </a:cubicBezTo>
                  <a:cubicBezTo>
                    <a:pt x="15434" y="507"/>
                    <a:pt x="15440" y="613"/>
                    <a:pt x="15456" y="660"/>
                  </a:cubicBezTo>
                  <a:cubicBezTo>
                    <a:pt x="15463" y="682"/>
                    <a:pt x="15494" y="709"/>
                    <a:pt x="15500" y="732"/>
                  </a:cubicBezTo>
                  <a:cubicBezTo>
                    <a:pt x="15508" y="760"/>
                    <a:pt x="15507" y="826"/>
                    <a:pt x="15501" y="857"/>
                  </a:cubicBezTo>
                  <a:cubicBezTo>
                    <a:pt x="15499" y="873"/>
                    <a:pt x="15477" y="899"/>
                    <a:pt x="15480" y="915"/>
                  </a:cubicBezTo>
                  <a:cubicBezTo>
                    <a:pt x="15483" y="934"/>
                    <a:pt x="15518" y="946"/>
                    <a:pt x="15530" y="958"/>
                  </a:cubicBezTo>
                  <a:cubicBezTo>
                    <a:pt x="15544" y="973"/>
                    <a:pt x="15572" y="1004"/>
                    <a:pt x="15582" y="1024"/>
                  </a:cubicBezTo>
                  <a:cubicBezTo>
                    <a:pt x="15613" y="1086"/>
                    <a:pt x="15644" y="1234"/>
                    <a:pt x="15660" y="1306"/>
                  </a:cubicBezTo>
                  <a:cubicBezTo>
                    <a:pt x="15677" y="1382"/>
                    <a:pt x="15696" y="1541"/>
                    <a:pt x="15714" y="1618"/>
                  </a:cubicBezTo>
                  <a:cubicBezTo>
                    <a:pt x="15748" y="1765"/>
                    <a:pt x="15842" y="2047"/>
                    <a:pt x="15886" y="2190"/>
                  </a:cubicBezTo>
                  <a:cubicBezTo>
                    <a:pt x="15933" y="2342"/>
                    <a:pt x="16023" y="2650"/>
                    <a:pt x="16076" y="2800"/>
                  </a:cubicBezTo>
                  <a:cubicBezTo>
                    <a:pt x="16103" y="2874"/>
                    <a:pt x="16158" y="3024"/>
                    <a:pt x="16192" y="3092"/>
                  </a:cubicBezTo>
                  <a:cubicBezTo>
                    <a:pt x="16209" y="3126"/>
                    <a:pt x="16255" y="3183"/>
                    <a:pt x="16270" y="3218"/>
                  </a:cubicBezTo>
                  <a:cubicBezTo>
                    <a:pt x="16292" y="3267"/>
                    <a:pt x="16316" y="3379"/>
                    <a:pt x="16332" y="3431"/>
                  </a:cubicBezTo>
                  <a:cubicBezTo>
                    <a:pt x="16349" y="3486"/>
                    <a:pt x="16384" y="3592"/>
                    <a:pt x="16402" y="3645"/>
                  </a:cubicBezTo>
                  <a:cubicBezTo>
                    <a:pt x="16438" y="3749"/>
                    <a:pt x="16510" y="3957"/>
                    <a:pt x="16552" y="4056"/>
                  </a:cubicBezTo>
                  <a:cubicBezTo>
                    <a:pt x="16632" y="4240"/>
                    <a:pt x="16822" y="4581"/>
                    <a:pt x="16906" y="4761"/>
                  </a:cubicBezTo>
                  <a:cubicBezTo>
                    <a:pt x="16962" y="4880"/>
                    <a:pt x="17062" y="5128"/>
                    <a:pt x="17118" y="5245"/>
                  </a:cubicBezTo>
                  <a:cubicBezTo>
                    <a:pt x="17165" y="5340"/>
                    <a:pt x="17265" y="5521"/>
                    <a:pt x="17315" y="5612"/>
                  </a:cubicBezTo>
                  <a:cubicBezTo>
                    <a:pt x="17370" y="5715"/>
                    <a:pt x="17477" y="5926"/>
                    <a:pt x="17538" y="6024"/>
                  </a:cubicBezTo>
                  <a:cubicBezTo>
                    <a:pt x="17575" y="6084"/>
                    <a:pt x="17661" y="6193"/>
                    <a:pt x="17700" y="6252"/>
                  </a:cubicBezTo>
                  <a:cubicBezTo>
                    <a:pt x="17737" y="6309"/>
                    <a:pt x="17804" y="6430"/>
                    <a:pt x="17839" y="6489"/>
                  </a:cubicBezTo>
                  <a:cubicBezTo>
                    <a:pt x="17861" y="6526"/>
                    <a:pt x="17902" y="6603"/>
                    <a:pt x="17926" y="6638"/>
                  </a:cubicBezTo>
                  <a:cubicBezTo>
                    <a:pt x="17958" y="6686"/>
                    <a:pt x="18031" y="6768"/>
                    <a:pt x="18063" y="6815"/>
                  </a:cubicBezTo>
                  <a:cubicBezTo>
                    <a:pt x="18096" y="6862"/>
                    <a:pt x="18155" y="6967"/>
                    <a:pt x="18188" y="7014"/>
                  </a:cubicBezTo>
                  <a:cubicBezTo>
                    <a:pt x="18213" y="7051"/>
                    <a:pt x="18270" y="7116"/>
                    <a:pt x="18295" y="7152"/>
                  </a:cubicBezTo>
                  <a:cubicBezTo>
                    <a:pt x="18335" y="7209"/>
                    <a:pt x="18406" y="7332"/>
                    <a:pt x="18445" y="7388"/>
                  </a:cubicBezTo>
                  <a:cubicBezTo>
                    <a:pt x="18483" y="7441"/>
                    <a:pt x="18564" y="7541"/>
                    <a:pt x="18605" y="7592"/>
                  </a:cubicBezTo>
                  <a:cubicBezTo>
                    <a:pt x="18622" y="7614"/>
                    <a:pt x="18659" y="7658"/>
                    <a:pt x="18677" y="7681"/>
                  </a:cubicBezTo>
                  <a:cubicBezTo>
                    <a:pt x="18702" y="7710"/>
                    <a:pt x="18756" y="7761"/>
                    <a:pt x="18775" y="7796"/>
                  </a:cubicBezTo>
                  <a:cubicBezTo>
                    <a:pt x="18790" y="7827"/>
                    <a:pt x="18801" y="7900"/>
                    <a:pt x="18813" y="7932"/>
                  </a:cubicBezTo>
                  <a:cubicBezTo>
                    <a:pt x="18825" y="7961"/>
                    <a:pt x="18853" y="8016"/>
                    <a:pt x="18867" y="8043"/>
                  </a:cubicBezTo>
                  <a:cubicBezTo>
                    <a:pt x="18886" y="8078"/>
                    <a:pt x="18928" y="8142"/>
                    <a:pt x="18943" y="8180"/>
                  </a:cubicBezTo>
                  <a:cubicBezTo>
                    <a:pt x="18955" y="8207"/>
                    <a:pt x="18983" y="8265"/>
                    <a:pt x="18977" y="8296"/>
                  </a:cubicBezTo>
                  <a:cubicBezTo>
                    <a:pt x="18973" y="8319"/>
                    <a:pt x="18938" y="8344"/>
                    <a:pt x="18923" y="8359"/>
                  </a:cubicBezTo>
                  <a:cubicBezTo>
                    <a:pt x="18909" y="8375"/>
                    <a:pt x="18874" y="8400"/>
                    <a:pt x="18863" y="8422"/>
                  </a:cubicBezTo>
                  <a:cubicBezTo>
                    <a:pt x="18849" y="8452"/>
                    <a:pt x="18839" y="8528"/>
                    <a:pt x="18835" y="8564"/>
                  </a:cubicBezTo>
                  <a:cubicBezTo>
                    <a:pt x="18829" y="8623"/>
                    <a:pt x="18825" y="8743"/>
                    <a:pt x="18829" y="8802"/>
                  </a:cubicBezTo>
                  <a:cubicBezTo>
                    <a:pt x="18833" y="8845"/>
                    <a:pt x="18861" y="8961"/>
                    <a:pt x="18861" y="8969"/>
                  </a:cubicBezTo>
                  <a:cubicBezTo>
                    <a:pt x="18861" y="8977"/>
                    <a:pt x="18911" y="9167"/>
                    <a:pt x="18929" y="9232"/>
                  </a:cubicBezTo>
                  <a:cubicBezTo>
                    <a:pt x="18950" y="9305"/>
                    <a:pt x="18990" y="9451"/>
                    <a:pt x="19016" y="9521"/>
                  </a:cubicBezTo>
                  <a:cubicBezTo>
                    <a:pt x="19055" y="9631"/>
                    <a:pt x="19147" y="9841"/>
                    <a:pt x="19196" y="9943"/>
                  </a:cubicBezTo>
                  <a:cubicBezTo>
                    <a:pt x="19221" y="9996"/>
                    <a:pt x="19278" y="10099"/>
                    <a:pt x="19306" y="10151"/>
                  </a:cubicBezTo>
                  <a:cubicBezTo>
                    <a:pt x="19338" y="10213"/>
                    <a:pt x="19401" y="10340"/>
                    <a:pt x="19436" y="10400"/>
                  </a:cubicBezTo>
                  <a:cubicBezTo>
                    <a:pt x="19473" y="10463"/>
                    <a:pt x="19558" y="10574"/>
                    <a:pt x="19594" y="10638"/>
                  </a:cubicBezTo>
                  <a:cubicBezTo>
                    <a:pt x="19653" y="10743"/>
                    <a:pt x="19754" y="10969"/>
                    <a:pt x="19806" y="11081"/>
                  </a:cubicBezTo>
                  <a:cubicBezTo>
                    <a:pt x="19832" y="11136"/>
                    <a:pt x="19881" y="11247"/>
                    <a:pt x="19906" y="11302"/>
                  </a:cubicBezTo>
                  <a:cubicBezTo>
                    <a:pt x="19936" y="11369"/>
                    <a:pt x="19995" y="11502"/>
                    <a:pt x="20022" y="11571"/>
                  </a:cubicBezTo>
                  <a:cubicBezTo>
                    <a:pt x="20048" y="11636"/>
                    <a:pt x="20094" y="11772"/>
                    <a:pt x="20118" y="11839"/>
                  </a:cubicBezTo>
                  <a:cubicBezTo>
                    <a:pt x="20136" y="11887"/>
                    <a:pt x="20170" y="11986"/>
                    <a:pt x="20190" y="12033"/>
                  </a:cubicBezTo>
                  <a:cubicBezTo>
                    <a:pt x="20222" y="12109"/>
                    <a:pt x="20294" y="12251"/>
                    <a:pt x="20330" y="12323"/>
                  </a:cubicBezTo>
                  <a:cubicBezTo>
                    <a:pt x="20356" y="12375"/>
                    <a:pt x="20410" y="12476"/>
                    <a:pt x="20438" y="12526"/>
                  </a:cubicBezTo>
                  <a:cubicBezTo>
                    <a:pt x="20465" y="12573"/>
                    <a:pt x="20524" y="12663"/>
                    <a:pt x="20550" y="12712"/>
                  </a:cubicBezTo>
                  <a:cubicBezTo>
                    <a:pt x="20575" y="12757"/>
                    <a:pt x="20622" y="12851"/>
                    <a:pt x="20642" y="12900"/>
                  </a:cubicBezTo>
                  <a:cubicBezTo>
                    <a:pt x="20656" y="12933"/>
                    <a:pt x="20679" y="13001"/>
                    <a:pt x="20690" y="13035"/>
                  </a:cubicBezTo>
                  <a:cubicBezTo>
                    <a:pt x="20701" y="13068"/>
                    <a:pt x="20716" y="13140"/>
                    <a:pt x="20730" y="13171"/>
                  </a:cubicBezTo>
                  <a:cubicBezTo>
                    <a:pt x="20757" y="13232"/>
                    <a:pt x="20835" y="13330"/>
                    <a:pt x="20864" y="13387"/>
                  </a:cubicBezTo>
                  <a:cubicBezTo>
                    <a:pt x="20895" y="13446"/>
                    <a:pt x="20946" y="13570"/>
                    <a:pt x="20971" y="13634"/>
                  </a:cubicBezTo>
                  <a:cubicBezTo>
                    <a:pt x="21005" y="13722"/>
                    <a:pt x="21064" y="13905"/>
                    <a:pt x="21097" y="13995"/>
                  </a:cubicBezTo>
                  <a:cubicBezTo>
                    <a:pt x="21125" y="14074"/>
                    <a:pt x="21197" y="14223"/>
                    <a:pt x="21217" y="14307"/>
                  </a:cubicBezTo>
                  <a:cubicBezTo>
                    <a:pt x="21236" y="14387"/>
                    <a:pt x="21240" y="14557"/>
                    <a:pt x="21253" y="14639"/>
                  </a:cubicBezTo>
                  <a:cubicBezTo>
                    <a:pt x="21265" y="14706"/>
                    <a:pt x="21302" y="14833"/>
                    <a:pt x="21312" y="14900"/>
                  </a:cubicBezTo>
                  <a:cubicBezTo>
                    <a:pt x="21330" y="15017"/>
                    <a:pt x="21342" y="15255"/>
                    <a:pt x="21350" y="15373"/>
                  </a:cubicBezTo>
                  <a:cubicBezTo>
                    <a:pt x="21356" y="15467"/>
                    <a:pt x="21363" y="15654"/>
                    <a:pt x="21369" y="15747"/>
                  </a:cubicBezTo>
                  <a:cubicBezTo>
                    <a:pt x="21376" y="15849"/>
                    <a:pt x="21397" y="16053"/>
                    <a:pt x="21404" y="16155"/>
                  </a:cubicBezTo>
                  <a:cubicBezTo>
                    <a:pt x="21408" y="16227"/>
                    <a:pt x="21412" y="16372"/>
                    <a:pt x="21416" y="16445"/>
                  </a:cubicBezTo>
                  <a:cubicBezTo>
                    <a:pt x="21422" y="16568"/>
                    <a:pt x="21438" y="16813"/>
                    <a:pt x="21446" y="16936"/>
                  </a:cubicBezTo>
                  <a:cubicBezTo>
                    <a:pt x="21452" y="17033"/>
                    <a:pt x="21458" y="17229"/>
                    <a:pt x="21469" y="17326"/>
                  </a:cubicBezTo>
                  <a:cubicBezTo>
                    <a:pt x="21477" y="17402"/>
                    <a:pt x="21507" y="17550"/>
                    <a:pt x="21518" y="17626"/>
                  </a:cubicBezTo>
                  <a:cubicBezTo>
                    <a:pt x="21529" y="17707"/>
                    <a:pt x="21547" y="17870"/>
                    <a:pt x="21556" y="17952"/>
                  </a:cubicBezTo>
                  <a:cubicBezTo>
                    <a:pt x="21562" y="18015"/>
                    <a:pt x="21575" y="18138"/>
                    <a:pt x="21578" y="18202"/>
                  </a:cubicBezTo>
                  <a:cubicBezTo>
                    <a:pt x="21581" y="18265"/>
                    <a:pt x="21581" y="18393"/>
                    <a:pt x="21579" y="18457"/>
                  </a:cubicBezTo>
                  <a:cubicBezTo>
                    <a:pt x="21578" y="18481"/>
                    <a:pt x="21571" y="18528"/>
                    <a:pt x="21572" y="18551"/>
                  </a:cubicBezTo>
                  <a:cubicBezTo>
                    <a:pt x="21573" y="18582"/>
                    <a:pt x="21589" y="18640"/>
                    <a:pt x="21591" y="1867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1" name="Shape 4710"/>
            <p:cNvSpPr/>
            <p:nvPr/>
          </p:nvSpPr>
          <p:spPr>
            <a:xfrm>
              <a:off x="7179661" y="5246676"/>
              <a:ext cx="21177" cy="15726"/>
            </a:xfrm>
            <a:custGeom>
              <a:avLst/>
              <a:gdLst/>
              <a:ahLst/>
              <a:cxnLst>
                <a:cxn ang="0">
                  <a:pos x="wd2" y="hd2"/>
                </a:cxn>
                <a:cxn ang="5400000">
                  <a:pos x="wd2" y="hd2"/>
                </a:cxn>
                <a:cxn ang="10800000">
                  <a:pos x="wd2" y="hd2"/>
                </a:cxn>
                <a:cxn ang="16200000">
                  <a:pos x="wd2" y="hd2"/>
                </a:cxn>
              </a:cxnLst>
              <a:rect l="0" t="0" r="r" b="b"/>
              <a:pathLst>
                <a:path w="21005" h="21020" extrusionOk="0">
                  <a:moveTo>
                    <a:pt x="17975" y="16271"/>
                  </a:moveTo>
                  <a:cubicBezTo>
                    <a:pt x="17507" y="17593"/>
                    <a:pt x="16415" y="20928"/>
                    <a:pt x="15345" y="21018"/>
                  </a:cubicBezTo>
                  <a:cubicBezTo>
                    <a:pt x="13650" y="21138"/>
                    <a:pt x="12202" y="15160"/>
                    <a:pt x="10574" y="14349"/>
                  </a:cubicBezTo>
                  <a:cubicBezTo>
                    <a:pt x="9326" y="13778"/>
                    <a:pt x="6562" y="15520"/>
                    <a:pt x="5314" y="15070"/>
                  </a:cubicBezTo>
                  <a:cubicBezTo>
                    <a:pt x="3731" y="14529"/>
                    <a:pt x="209" y="12246"/>
                    <a:pt x="8" y="10053"/>
                  </a:cubicBezTo>
                  <a:cubicBezTo>
                    <a:pt x="-170" y="8160"/>
                    <a:pt x="2527" y="4855"/>
                    <a:pt x="3887" y="4164"/>
                  </a:cubicBezTo>
                  <a:cubicBezTo>
                    <a:pt x="4912" y="3654"/>
                    <a:pt x="7052" y="5066"/>
                    <a:pt x="8122" y="4855"/>
                  </a:cubicBezTo>
                  <a:cubicBezTo>
                    <a:pt x="10218" y="4495"/>
                    <a:pt x="13784" y="830"/>
                    <a:pt x="15880" y="319"/>
                  </a:cubicBezTo>
                  <a:cubicBezTo>
                    <a:pt x="17083" y="79"/>
                    <a:pt x="20048" y="-462"/>
                    <a:pt x="20828" y="830"/>
                  </a:cubicBezTo>
                  <a:cubicBezTo>
                    <a:pt x="21430" y="1881"/>
                    <a:pt x="20315" y="4795"/>
                    <a:pt x="20115" y="6027"/>
                  </a:cubicBezTo>
                  <a:cubicBezTo>
                    <a:pt x="19647" y="8641"/>
                    <a:pt x="18867" y="13898"/>
                    <a:pt x="17975" y="1627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2" name="Shape 4711"/>
            <p:cNvSpPr/>
            <p:nvPr/>
          </p:nvSpPr>
          <p:spPr>
            <a:xfrm>
              <a:off x="7179661" y="5246676"/>
              <a:ext cx="21177" cy="15726"/>
            </a:xfrm>
            <a:custGeom>
              <a:avLst/>
              <a:gdLst/>
              <a:ahLst/>
              <a:cxnLst>
                <a:cxn ang="0">
                  <a:pos x="wd2" y="hd2"/>
                </a:cxn>
                <a:cxn ang="5400000">
                  <a:pos x="wd2" y="hd2"/>
                </a:cxn>
                <a:cxn ang="10800000">
                  <a:pos x="wd2" y="hd2"/>
                </a:cxn>
                <a:cxn ang="16200000">
                  <a:pos x="wd2" y="hd2"/>
                </a:cxn>
              </a:cxnLst>
              <a:rect l="0" t="0" r="r" b="b"/>
              <a:pathLst>
                <a:path w="21005" h="21020" extrusionOk="0">
                  <a:moveTo>
                    <a:pt x="17975" y="16271"/>
                  </a:moveTo>
                  <a:cubicBezTo>
                    <a:pt x="17507" y="17593"/>
                    <a:pt x="16415" y="20928"/>
                    <a:pt x="15345" y="21018"/>
                  </a:cubicBezTo>
                  <a:cubicBezTo>
                    <a:pt x="13650" y="21138"/>
                    <a:pt x="12202" y="15160"/>
                    <a:pt x="10574" y="14349"/>
                  </a:cubicBezTo>
                  <a:cubicBezTo>
                    <a:pt x="9326" y="13778"/>
                    <a:pt x="6562" y="15520"/>
                    <a:pt x="5314" y="15070"/>
                  </a:cubicBezTo>
                  <a:cubicBezTo>
                    <a:pt x="3731" y="14529"/>
                    <a:pt x="209" y="12246"/>
                    <a:pt x="8" y="10053"/>
                  </a:cubicBezTo>
                  <a:cubicBezTo>
                    <a:pt x="-170" y="8160"/>
                    <a:pt x="2527" y="4855"/>
                    <a:pt x="3887" y="4164"/>
                  </a:cubicBezTo>
                  <a:cubicBezTo>
                    <a:pt x="4912" y="3654"/>
                    <a:pt x="7052" y="5066"/>
                    <a:pt x="8122" y="4855"/>
                  </a:cubicBezTo>
                  <a:cubicBezTo>
                    <a:pt x="10218" y="4495"/>
                    <a:pt x="13784" y="830"/>
                    <a:pt x="15880" y="319"/>
                  </a:cubicBezTo>
                  <a:cubicBezTo>
                    <a:pt x="17083" y="79"/>
                    <a:pt x="20026" y="-462"/>
                    <a:pt x="20828" y="830"/>
                  </a:cubicBezTo>
                  <a:cubicBezTo>
                    <a:pt x="21430" y="1881"/>
                    <a:pt x="20315" y="4795"/>
                    <a:pt x="20115" y="6027"/>
                  </a:cubicBezTo>
                  <a:cubicBezTo>
                    <a:pt x="19647" y="8641"/>
                    <a:pt x="18867" y="13898"/>
                    <a:pt x="17975" y="1627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3" name="Shape 4712"/>
            <p:cNvSpPr/>
            <p:nvPr/>
          </p:nvSpPr>
          <p:spPr>
            <a:xfrm>
              <a:off x="7225685" y="5246676"/>
              <a:ext cx="27817" cy="15806"/>
            </a:xfrm>
            <a:custGeom>
              <a:avLst/>
              <a:gdLst/>
              <a:ahLst/>
              <a:cxnLst>
                <a:cxn ang="0">
                  <a:pos x="wd2" y="hd2"/>
                </a:cxn>
                <a:cxn ang="5400000">
                  <a:pos x="wd2" y="hd2"/>
                </a:cxn>
                <a:cxn ang="10800000">
                  <a:pos x="wd2" y="hd2"/>
                </a:cxn>
                <a:cxn ang="16200000">
                  <a:pos x="wd2" y="hd2"/>
                </a:cxn>
              </a:cxnLst>
              <a:rect l="0" t="0" r="r" b="b"/>
              <a:pathLst>
                <a:path w="21237" h="20122" extrusionOk="0">
                  <a:moveTo>
                    <a:pt x="20054" y="280"/>
                  </a:moveTo>
                  <a:cubicBezTo>
                    <a:pt x="18579" y="-1007"/>
                    <a:pt x="15182" y="2483"/>
                    <a:pt x="13706" y="3656"/>
                  </a:cubicBezTo>
                  <a:cubicBezTo>
                    <a:pt x="11922" y="5087"/>
                    <a:pt x="8868" y="9607"/>
                    <a:pt x="7050" y="10866"/>
                  </a:cubicBezTo>
                  <a:cubicBezTo>
                    <a:pt x="5471" y="12039"/>
                    <a:pt x="1474" y="11152"/>
                    <a:pt x="393" y="13383"/>
                  </a:cubicBezTo>
                  <a:cubicBezTo>
                    <a:pt x="-122" y="14442"/>
                    <a:pt x="-139" y="17818"/>
                    <a:pt x="393" y="18819"/>
                  </a:cubicBezTo>
                  <a:cubicBezTo>
                    <a:pt x="1319" y="20593"/>
                    <a:pt x="4562" y="20107"/>
                    <a:pt x="5969" y="19906"/>
                  </a:cubicBezTo>
                  <a:cubicBezTo>
                    <a:pt x="7770" y="19763"/>
                    <a:pt x="11459" y="18361"/>
                    <a:pt x="13003" y="16788"/>
                  </a:cubicBezTo>
                  <a:cubicBezTo>
                    <a:pt x="13844" y="15901"/>
                    <a:pt x="14839" y="12868"/>
                    <a:pt x="15593" y="11781"/>
                  </a:cubicBezTo>
                  <a:cubicBezTo>
                    <a:pt x="16829" y="10036"/>
                    <a:pt x="20569" y="8692"/>
                    <a:pt x="21152" y="6174"/>
                  </a:cubicBezTo>
                  <a:cubicBezTo>
                    <a:pt x="21461" y="4743"/>
                    <a:pt x="20895" y="996"/>
                    <a:pt x="20054" y="28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4" name="Shape 4713"/>
            <p:cNvSpPr/>
            <p:nvPr/>
          </p:nvSpPr>
          <p:spPr>
            <a:xfrm>
              <a:off x="7225685" y="5246676"/>
              <a:ext cx="27817" cy="15806"/>
            </a:xfrm>
            <a:custGeom>
              <a:avLst/>
              <a:gdLst/>
              <a:ahLst/>
              <a:cxnLst>
                <a:cxn ang="0">
                  <a:pos x="wd2" y="hd2"/>
                </a:cxn>
                <a:cxn ang="5400000">
                  <a:pos x="wd2" y="hd2"/>
                </a:cxn>
                <a:cxn ang="10800000">
                  <a:pos x="wd2" y="hd2"/>
                </a:cxn>
                <a:cxn ang="16200000">
                  <a:pos x="wd2" y="hd2"/>
                </a:cxn>
              </a:cxnLst>
              <a:rect l="0" t="0" r="r" b="b"/>
              <a:pathLst>
                <a:path w="21237" h="20122" extrusionOk="0">
                  <a:moveTo>
                    <a:pt x="20054" y="280"/>
                  </a:moveTo>
                  <a:cubicBezTo>
                    <a:pt x="18579" y="-1007"/>
                    <a:pt x="15182" y="2483"/>
                    <a:pt x="13706" y="3656"/>
                  </a:cubicBezTo>
                  <a:cubicBezTo>
                    <a:pt x="11922" y="5087"/>
                    <a:pt x="8868" y="9607"/>
                    <a:pt x="7050" y="10866"/>
                  </a:cubicBezTo>
                  <a:cubicBezTo>
                    <a:pt x="5471" y="12039"/>
                    <a:pt x="1474" y="11152"/>
                    <a:pt x="393" y="13383"/>
                  </a:cubicBezTo>
                  <a:cubicBezTo>
                    <a:pt x="-122" y="14442"/>
                    <a:pt x="-139" y="17818"/>
                    <a:pt x="393" y="18819"/>
                  </a:cubicBezTo>
                  <a:cubicBezTo>
                    <a:pt x="1319" y="20593"/>
                    <a:pt x="4562" y="20107"/>
                    <a:pt x="5969" y="19906"/>
                  </a:cubicBezTo>
                  <a:cubicBezTo>
                    <a:pt x="7770" y="19763"/>
                    <a:pt x="11459" y="18361"/>
                    <a:pt x="13003" y="16788"/>
                  </a:cubicBezTo>
                  <a:cubicBezTo>
                    <a:pt x="13844" y="15901"/>
                    <a:pt x="14839" y="12868"/>
                    <a:pt x="15593" y="11781"/>
                  </a:cubicBezTo>
                  <a:cubicBezTo>
                    <a:pt x="16829" y="10036"/>
                    <a:pt x="20569" y="8692"/>
                    <a:pt x="21152" y="6174"/>
                  </a:cubicBezTo>
                  <a:cubicBezTo>
                    <a:pt x="21461" y="4743"/>
                    <a:pt x="20895" y="996"/>
                    <a:pt x="20054" y="28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5" name="Shape 4714"/>
            <p:cNvSpPr/>
            <p:nvPr/>
          </p:nvSpPr>
          <p:spPr>
            <a:xfrm>
              <a:off x="7271708" y="5223664"/>
              <a:ext cx="48571" cy="10501"/>
            </a:xfrm>
            <a:custGeom>
              <a:avLst/>
              <a:gdLst/>
              <a:ahLst/>
              <a:cxnLst>
                <a:cxn ang="0">
                  <a:pos x="wd2" y="hd2"/>
                </a:cxn>
                <a:cxn ang="5400000">
                  <a:pos x="wd2" y="hd2"/>
                </a:cxn>
                <a:cxn ang="10800000">
                  <a:pos x="wd2" y="hd2"/>
                </a:cxn>
                <a:cxn ang="16200000">
                  <a:pos x="wd2" y="hd2"/>
                </a:cxn>
              </a:cxnLst>
              <a:rect l="0" t="0" r="r" b="b"/>
              <a:pathLst>
                <a:path w="21298" h="19636" extrusionOk="0">
                  <a:moveTo>
                    <a:pt x="74" y="6325"/>
                  </a:moveTo>
                  <a:cubicBezTo>
                    <a:pt x="-94" y="7543"/>
                    <a:pt x="44" y="11031"/>
                    <a:pt x="300" y="11914"/>
                  </a:cubicBezTo>
                  <a:cubicBezTo>
                    <a:pt x="734" y="13595"/>
                    <a:pt x="1995" y="12712"/>
                    <a:pt x="2557" y="12586"/>
                  </a:cubicBezTo>
                  <a:cubicBezTo>
                    <a:pt x="3325" y="12418"/>
                    <a:pt x="4833" y="10317"/>
                    <a:pt x="5602" y="10611"/>
                  </a:cubicBezTo>
                  <a:cubicBezTo>
                    <a:pt x="6351" y="10863"/>
                    <a:pt x="7750" y="13889"/>
                    <a:pt x="8479" y="14645"/>
                  </a:cubicBezTo>
                  <a:cubicBezTo>
                    <a:pt x="9859" y="16032"/>
                    <a:pt x="12677" y="17839"/>
                    <a:pt x="14086" y="18259"/>
                  </a:cubicBezTo>
                  <a:cubicBezTo>
                    <a:pt x="15594" y="18680"/>
                    <a:pt x="18875" y="21327"/>
                    <a:pt x="20176" y="17923"/>
                  </a:cubicBezTo>
                  <a:cubicBezTo>
                    <a:pt x="20678" y="16620"/>
                    <a:pt x="21506" y="11283"/>
                    <a:pt x="21250" y="8972"/>
                  </a:cubicBezTo>
                  <a:cubicBezTo>
                    <a:pt x="20856" y="5106"/>
                    <a:pt x="18432" y="4812"/>
                    <a:pt x="17446" y="4350"/>
                  </a:cubicBezTo>
                  <a:cubicBezTo>
                    <a:pt x="16342" y="3761"/>
                    <a:pt x="14115" y="5904"/>
                    <a:pt x="13012" y="5316"/>
                  </a:cubicBezTo>
                  <a:cubicBezTo>
                    <a:pt x="12046" y="4812"/>
                    <a:pt x="10292" y="946"/>
                    <a:pt x="9326" y="357"/>
                  </a:cubicBezTo>
                  <a:cubicBezTo>
                    <a:pt x="8499" y="-273"/>
                    <a:pt x="6764" y="63"/>
                    <a:pt x="5917" y="357"/>
                  </a:cubicBezTo>
                  <a:cubicBezTo>
                    <a:pt x="5109" y="567"/>
                    <a:pt x="3503" y="1198"/>
                    <a:pt x="2724" y="1954"/>
                  </a:cubicBezTo>
                  <a:cubicBezTo>
                    <a:pt x="2034" y="2711"/>
                    <a:pt x="428" y="3677"/>
                    <a:pt x="74" y="63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6" name="Shape 4715"/>
            <p:cNvSpPr/>
            <p:nvPr/>
          </p:nvSpPr>
          <p:spPr>
            <a:xfrm>
              <a:off x="7271708" y="5223664"/>
              <a:ext cx="48571" cy="10496"/>
            </a:xfrm>
            <a:custGeom>
              <a:avLst/>
              <a:gdLst/>
              <a:ahLst/>
              <a:cxnLst>
                <a:cxn ang="0">
                  <a:pos x="wd2" y="hd2"/>
                </a:cxn>
                <a:cxn ang="5400000">
                  <a:pos x="wd2" y="hd2"/>
                </a:cxn>
                <a:cxn ang="10800000">
                  <a:pos x="wd2" y="hd2"/>
                </a:cxn>
                <a:cxn ang="16200000">
                  <a:pos x="wd2" y="hd2"/>
                </a:cxn>
              </a:cxnLst>
              <a:rect l="0" t="0" r="r" b="b"/>
              <a:pathLst>
                <a:path w="21298" h="19627" extrusionOk="0">
                  <a:moveTo>
                    <a:pt x="74" y="6325"/>
                  </a:moveTo>
                  <a:cubicBezTo>
                    <a:pt x="-94" y="7543"/>
                    <a:pt x="44" y="11031"/>
                    <a:pt x="300" y="11914"/>
                  </a:cubicBezTo>
                  <a:cubicBezTo>
                    <a:pt x="734" y="13595"/>
                    <a:pt x="1995" y="12712"/>
                    <a:pt x="2557" y="12586"/>
                  </a:cubicBezTo>
                  <a:cubicBezTo>
                    <a:pt x="3325" y="12418"/>
                    <a:pt x="4833" y="10317"/>
                    <a:pt x="5602" y="10611"/>
                  </a:cubicBezTo>
                  <a:cubicBezTo>
                    <a:pt x="6351" y="10863"/>
                    <a:pt x="7750" y="13889"/>
                    <a:pt x="8469" y="14645"/>
                  </a:cubicBezTo>
                  <a:cubicBezTo>
                    <a:pt x="9859" y="16032"/>
                    <a:pt x="12677" y="17839"/>
                    <a:pt x="14086" y="18259"/>
                  </a:cubicBezTo>
                  <a:cubicBezTo>
                    <a:pt x="15594" y="18680"/>
                    <a:pt x="18885" y="21327"/>
                    <a:pt x="20176" y="17881"/>
                  </a:cubicBezTo>
                  <a:cubicBezTo>
                    <a:pt x="20678" y="16620"/>
                    <a:pt x="21506" y="11283"/>
                    <a:pt x="21250" y="8972"/>
                  </a:cubicBezTo>
                  <a:cubicBezTo>
                    <a:pt x="20856" y="5106"/>
                    <a:pt x="18432" y="4812"/>
                    <a:pt x="17446" y="4350"/>
                  </a:cubicBezTo>
                  <a:cubicBezTo>
                    <a:pt x="16342" y="3761"/>
                    <a:pt x="14115" y="5904"/>
                    <a:pt x="13012" y="5316"/>
                  </a:cubicBezTo>
                  <a:cubicBezTo>
                    <a:pt x="12046" y="4812"/>
                    <a:pt x="10292" y="946"/>
                    <a:pt x="9326" y="357"/>
                  </a:cubicBezTo>
                  <a:cubicBezTo>
                    <a:pt x="8499" y="-273"/>
                    <a:pt x="6764" y="63"/>
                    <a:pt x="5917" y="357"/>
                  </a:cubicBezTo>
                  <a:cubicBezTo>
                    <a:pt x="5109" y="567"/>
                    <a:pt x="3503" y="1198"/>
                    <a:pt x="2724" y="1954"/>
                  </a:cubicBezTo>
                  <a:cubicBezTo>
                    <a:pt x="2025" y="2711"/>
                    <a:pt x="428" y="3677"/>
                    <a:pt x="74" y="63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7" name="Shape 4716"/>
            <p:cNvSpPr/>
            <p:nvPr/>
          </p:nvSpPr>
          <p:spPr>
            <a:xfrm>
              <a:off x="7317732" y="5223664"/>
              <a:ext cx="32147" cy="9545"/>
            </a:xfrm>
            <a:custGeom>
              <a:avLst/>
              <a:gdLst/>
              <a:ahLst/>
              <a:cxnLst>
                <a:cxn ang="0">
                  <a:pos x="wd2" y="hd2"/>
                </a:cxn>
                <a:cxn ang="5400000">
                  <a:pos x="wd2" y="hd2"/>
                </a:cxn>
                <a:cxn ang="10800000">
                  <a:pos x="wd2" y="hd2"/>
                </a:cxn>
                <a:cxn ang="16200000">
                  <a:pos x="wd2" y="hd2"/>
                </a:cxn>
              </a:cxnLst>
              <a:rect l="0" t="0" r="r" b="b"/>
              <a:pathLst>
                <a:path w="21383" h="20252" extrusionOk="0">
                  <a:moveTo>
                    <a:pt x="2" y="12551"/>
                  </a:moveTo>
                  <a:cubicBezTo>
                    <a:pt x="196" y="18369"/>
                    <a:pt x="5174" y="18845"/>
                    <a:pt x="6997" y="19751"/>
                  </a:cubicBezTo>
                  <a:cubicBezTo>
                    <a:pt x="8417" y="20419"/>
                    <a:pt x="11332" y="20419"/>
                    <a:pt x="12797" y="19751"/>
                  </a:cubicBezTo>
                  <a:cubicBezTo>
                    <a:pt x="14905" y="18607"/>
                    <a:pt x="19793" y="17034"/>
                    <a:pt x="21049" y="11407"/>
                  </a:cubicBezTo>
                  <a:cubicBezTo>
                    <a:pt x="21512" y="9309"/>
                    <a:pt x="21512" y="3015"/>
                    <a:pt x="20929" y="1298"/>
                  </a:cubicBezTo>
                  <a:cubicBezTo>
                    <a:pt x="20107" y="-1181"/>
                    <a:pt x="17491" y="440"/>
                    <a:pt x="16445" y="1632"/>
                  </a:cubicBezTo>
                  <a:cubicBezTo>
                    <a:pt x="15712" y="2443"/>
                    <a:pt x="14696" y="6734"/>
                    <a:pt x="13948" y="7640"/>
                  </a:cubicBezTo>
                  <a:cubicBezTo>
                    <a:pt x="12872" y="9023"/>
                    <a:pt x="10495" y="9452"/>
                    <a:pt x="9359" y="9166"/>
                  </a:cubicBezTo>
                  <a:cubicBezTo>
                    <a:pt x="8014" y="8832"/>
                    <a:pt x="5473" y="4398"/>
                    <a:pt x="4157" y="5018"/>
                  </a:cubicBezTo>
                  <a:cubicBezTo>
                    <a:pt x="2961" y="5542"/>
                    <a:pt x="-88" y="8785"/>
                    <a:pt x="2" y="1255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8" name="Shape 4717"/>
            <p:cNvSpPr/>
            <p:nvPr/>
          </p:nvSpPr>
          <p:spPr>
            <a:xfrm>
              <a:off x="7317732" y="5223664"/>
              <a:ext cx="32147" cy="9545"/>
            </a:xfrm>
            <a:custGeom>
              <a:avLst/>
              <a:gdLst/>
              <a:ahLst/>
              <a:cxnLst>
                <a:cxn ang="0">
                  <a:pos x="wd2" y="hd2"/>
                </a:cxn>
                <a:cxn ang="5400000">
                  <a:pos x="wd2" y="hd2"/>
                </a:cxn>
                <a:cxn ang="10800000">
                  <a:pos x="wd2" y="hd2"/>
                </a:cxn>
                <a:cxn ang="16200000">
                  <a:pos x="wd2" y="hd2"/>
                </a:cxn>
              </a:cxnLst>
              <a:rect l="0" t="0" r="r" b="b"/>
              <a:pathLst>
                <a:path w="21383" h="20252" extrusionOk="0">
                  <a:moveTo>
                    <a:pt x="2" y="12551"/>
                  </a:moveTo>
                  <a:cubicBezTo>
                    <a:pt x="196" y="18369"/>
                    <a:pt x="5174" y="18845"/>
                    <a:pt x="6997" y="19751"/>
                  </a:cubicBezTo>
                  <a:cubicBezTo>
                    <a:pt x="8417" y="20419"/>
                    <a:pt x="11332" y="20419"/>
                    <a:pt x="12797" y="19751"/>
                  </a:cubicBezTo>
                  <a:cubicBezTo>
                    <a:pt x="14905" y="18607"/>
                    <a:pt x="19793" y="17034"/>
                    <a:pt x="21049" y="11407"/>
                  </a:cubicBezTo>
                  <a:cubicBezTo>
                    <a:pt x="21512" y="9309"/>
                    <a:pt x="21512" y="3015"/>
                    <a:pt x="20929" y="1298"/>
                  </a:cubicBezTo>
                  <a:cubicBezTo>
                    <a:pt x="20092" y="-1181"/>
                    <a:pt x="17491" y="440"/>
                    <a:pt x="16445" y="1632"/>
                  </a:cubicBezTo>
                  <a:cubicBezTo>
                    <a:pt x="15712" y="2443"/>
                    <a:pt x="14696" y="6734"/>
                    <a:pt x="13948" y="7640"/>
                  </a:cubicBezTo>
                  <a:cubicBezTo>
                    <a:pt x="12872" y="9023"/>
                    <a:pt x="10495" y="9452"/>
                    <a:pt x="9359" y="9166"/>
                  </a:cubicBezTo>
                  <a:cubicBezTo>
                    <a:pt x="8014" y="8832"/>
                    <a:pt x="5473" y="4398"/>
                    <a:pt x="4157" y="5018"/>
                  </a:cubicBezTo>
                  <a:cubicBezTo>
                    <a:pt x="2961" y="5542"/>
                    <a:pt x="-88" y="8785"/>
                    <a:pt x="2" y="1255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49" name="Shape 4718"/>
            <p:cNvSpPr/>
            <p:nvPr/>
          </p:nvSpPr>
          <p:spPr>
            <a:xfrm>
              <a:off x="6604368" y="4004042"/>
              <a:ext cx="745122" cy="1279307"/>
            </a:xfrm>
            <a:custGeom>
              <a:avLst/>
              <a:gdLst/>
              <a:ahLst/>
              <a:cxnLst>
                <a:cxn ang="0">
                  <a:pos x="wd2" y="hd2"/>
                </a:cxn>
                <a:cxn ang="5400000">
                  <a:pos x="wd2" y="hd2"/>
                </a:cxn>
                <a:cxn ang="10800000">
                  <a:pos x="wd2" y="hd2"/>
                </a:cxn>
                <a:cxn ang="16200000">
                  <a:pos x="wd2" y="hd2"/>
                </a:cxn>
              </a:cxnLst>
              <a:rect l="0" t="0" r="r" b="b"/>
              <a:pathLst>
                <a:path w="21593" h="21597" extrusionOk="0">
                  <a:moveTo>
                    <a:pt x="1941" y="9900"/>
                  </a:moveTo>
                  <a:cubicBezTo>
                    <a:pt x="1941" y="9868"/>
                    <a:pt x="1940" y="9833"/>
                    <a:pt x="1960" y="9816"/>
                  </a:cubicBezTo>
                  <a:cubicBezTo>
                    <a:pt x="1986" y="9796"/>
                    <a:pt x="2091" y="9791"/>
                    <a:pt x="2120" y="9771"/>
                  </a:cubicBezTo>
                  <a:cubicBezTo>
                    <a:pt x="2156" y="9748"/>
                    <a:pt x="2204" y="9682"/>
                    <a:pt x="2188" y="9652"/>
                  </a:cubicBezTo>
                  <a:cubicBezTo>
                    <a:pt x="2166" y="9612"/>
                    <a:pt x="2024" y="9569"/>
                    <a:pt x="1960" y="9550"/>
                  </a:cubicBezTo>
                  <a:cubicBezTo>
                    <a:pt x="1914" y="9536"/>
                    <a:pt x="1807" y="9526"/>
                    <a:pt x="1760" y="9514"/>
                  </a:cubicBezTo>
                  <a:cubicBezTo>
                    <a:pt x="1711" y="9500"/>
                    <a:pt x="1603" y="9473"/>
                    <a:pt x="1579" y="9444"/>
                  </a:cubicBezTo>
                  <a:cubicBezTo>
                    <a:pt x="1560" y="9419"/>
                    <a:pt x="1575" y="9358"/>
                    <a:pt x="1600" y="9334"/>
                  </a:cubicBezTo>
                  <a:cubicBezTo>
                    <a:pt x="1626" y="9309"/>
                    <a:pt x="1720" y="9275"/>
                    <a:pt x="1770" y="9270"/>
                  </a:cubicBezTo>
                  <a:cubicBezTo>
                    <a:pt x="1812" y="9268"/>
                    <a:pt x="1889" y="9295"/>
                    <a:pt x="1930" y="9300"/>
                  </a:cubicBezTo>
                  <a:cubicBezTo>
                    <a:pt x="1991" y="9309"/>
                    <a:pt x="2119" y="9332"/>
                    <a:pt x="2177" y="9319"/>
                  </a:cubicBezTo>
                  <a:cubicBezTo>
                    <a:pt x="2207" y="9311"/>
                    <a:pt x="2246" y="9278"/>
                    <a:pt x="2259" y="9261"/>
                  </a:cubicBezTo>
                  <a:cubicBezTo>
                    <a:pt x="2284" y="9232"/>
                    <a:pt x="2302" y="9163"/>
                    <a:pt x="2305" y="9130"/>
                  </a:cubicBezTo>
                  <a:cubicBezTo>
                    <a:pt x="2307" y="9101"/>
                    <a:pt x="2291" y="9044"/>
                    <a:pt x="2285" y="9016"/>
                  </a:cubicBezTo>
                  <a:cubicBezTo>
                    <a:pt x="2280" y="8990"/>
                    <a:pt x="2238" y="8937"/>
                    <a:pt x="2259" y="8914"/>
                  </a:cubicBezTo>
                  <a:cubicBezTo>
                    <a:pt x="2279" y="8892"/>
                    <a:pt x="2378" y="8888"/>
                    <a:pt x="2409" y="8872"/>
                  </a:cubicBezTo>
                  <a:cubicBezTo>
                    <a:pt x="2438" y="8856"/>
                    <a:pt x="2470" y="8812"/>
                    <a:pt x="2486" y="8791"/>
                  </a:cubicBezTo>
                  <a:cubicBezTo>
                    <a:pt x="2503" y="8768"/>
                    <a:pt x="2542" y="8720"/>
                    <a:pt x="2537" y="8695"/>
                  </a:cubicBezTo>
                  <a:cubicBezTo>
                    <a:pt x="2531" y="8672"/>
                    <a:pt x="2490" y="8626"/>
                    <a:pt x="2455" y="8614"/>
                  </a:cubicBezTo>
                  <a:cubicBezTo>
                    <a:pt x="2421" y="8602"/>
                    <a:pt x="2330" y="8602"/>
                    <a:pt x="2296" y="8614"/>
                  </a:cubicBezTo>
                  <a:cubicBezTo>
                    <a:pt x="2257" y="8627"/>
                    <a:pt x="2232" y="8681"/>
                    <a:pt x="2212" y="8704"/>
                  </a:cubicBezTo>
                  <a:cubicBezTo>
                    <a:pt x="2191" y="8729"/>
                    <a:pt x="2184" y="8801"/>
                    <a:pt x="2136" y="8809"/>
                  </a:cubicBezTo>
                  <a:cubicBezTo>
                    <a:pt x="2095" y="8815"/>
                    <a:pt x="2027" y="8766"/>
                    <a:pt x="2003" y="8746"/>
                  </a:cubicBezTo>
                  <a:cubicBezTo>
                    <a:pt x="1977" y="8724"/>
                    <a:pt x="1961" y="8671"/>
                    <a:pt x="1945" y="8647"/>
                  </a:cubicBezTo>
                  <a:cubicBezTo>
                    <a:pt x="1919" y="8608"/>
                    <a:pt x="1835" y="8535"/>
                    <a:pt x="1828" y="8494"/>
                  </a:cubicBezTo>
                  <a:cubicBezTo>
                    <a:pt x="1820" y="8460"/>
                    <a:pt x="1846" y="8392"/>
                    <a:pt x="1872" y="8362"/>
                  </a:cubicBezTo>
                  <a:cubicBezTo>
                    <a:pt x="1893" y="8339"/>
                    <a:pt x="1969" y="8307"/>
                    <a:pt x="1996" y="8287"/>
                  </a:cubicBezTo>
                  <a:cubicBezTo>
                    <a:pt x="2024" y="8266"/>
                    <a:pt x="2059" y="8216"/>
                    <a:pt x="2089" y="8197"/>
                  </a:cubicBezTo>
                  <a:cubicBezTo>
                    <a:pt x="2120" y="8178"/>
                    <a:pt x="2207" y="8156"/>
                    <a:pt x="2238" y="8137"/>
                  </a:cubicBezTo>
                  <a:cubicBezTo>
                    <a:pt x="2268" y="8119"/>
                    <a:pt x="2320" y="8078"/>
                    <a:pt x="2331" y="8053"/>
                  </a:cubicBezTo>
                  <a:cubicBezTo>
                    <a:pt x="2345" y="8023"/>
                    <a:pt x="2341" y="7957"/>
                    <a:pt x="2317" y="7930"/>
                  </a:cubicBezTo>
                  <a:cubicBezTo>
                    <a:pt x="2298" y="7912"/>
                    <a:pt x="2234" y="7884"/>
                    <a:pt x="2198" y="7882"/>
                  </a:cubicBezTo>
                  <a:cubicBezTo>
                    <a:pt x="2172" y="7882"/>
                    <a:pt x="2126" y="7898"/>
                    <a:pt x="2109" y="7909"/>
                  </a:cubicBezTo>
                  <a:cubicBezTo>
                    <a:pt x="2080" y="7929"/>
                    <a:pt x="2061" y="7983"/>
                    <a:pt x="2043" y="8008"/>
                  </a:cubicBezTo>
                  <a:cubicBezTo>
                    <a:pt x="2027" y="8031"/>
                    <a:pt x="1999" y="8078"/>
                    <a:pt x="1975" y="8098"/>
                  </a:cubicBezTo>
                  <a:cubicBezTo>
                    <a:pt x="1949" y="8123"/>
                    <a:pt x="1874" y="8166"/>
                    <a:pt x="1837" y="8189"/>
                  </a:cubicBezTo>
                  <a:cubicBezTo>
                    <a:pt x="1803" y="8207"/>
                    <a:pt x="1742" y="8252"/>
                    <a:pt x="1699" y="8263"/>
                  </a:cubicBezTo>
                  <a:cubicBezTo>
                    <a:pt x="1663" y="8272"/>
                    <a:pt x="1579" y="8274"/>
                    <a:pt x="1543" y="8266"/>
                  </a:cubicBezTo>
                  <a:cubicBezTo>
                    <a:pt x="1503" y="8257"/>
                    <a:pt x="1433" y="8221"/>
                    <a:pt x="1415" y="8197"/>
                  </a:cubicBezTo>
                  <a:cubicBezTo>
                    <a:pt x="1396" y="8172"/>
                    <a:pt x="1391" y="8112"/>
                    <a:pt x="1415" y="8089"/>
                  </a:cubicBezTo>
                  <a:cubicBezTo>
                    <a:pt x="1431" y="8074"/>
                    <a:pt x="1490" y="8063"/>
                    <a:pt x="1518" y="8059"/>
                  </a:cubicBezTo>
                  <a:cubicBezTo>
                    <a:pt x="1560" y="8053"/>
                    <a:pt x="1647" y="8067"/>
                    <a:pt x="1687" y="8059"/>
                  </a:cubicBezTo>
                  <a:cubicBezTo>
                    <a:pt x="1720" y="8053"/>
                    <a:pt x="1784" y="8031"/>
                    <a:pt x="1801" y="8014"/>
                  </a:cubicBezTo>
                  <a:cubicBezTo>
                    <a:pt x="1816" y="7999"/>
                    <a:pt x="1810" y="7962"/>
                    <a:pt x="1811" y="7945"/>
                  </a:cubicBezTo>
                  <a:cubicBezTo>
                    <a:pt x="1815" y="7916"/>
                    <a:pt x="1842" y="7853"/>
                    <a:pt x="1822" y="7825"/>
                  </a:cubicBezTo>
                  <a:cubicBezTo>
                    <a:pt x="1805" y="7803"/>
                    <a:pt x="1732" y="7773"/>
                    <a:pt x="1693" y="7765"/>
                  </a:cubicBezTo>
                  <a:cubicBezTo>
                    <a:pt x="1669" y="7761"/>
                    <a:pt x="1609" y="7756"/>
                    <a:pt x="1589" y="7765"/>
                  </a:cubicBezTo>
                  <a:cubicBezTo>
                    <a:pt x="1566" y="7776"/>
                    <a:pt x="1570" y="7817"/>
                    <a:pt x="1565" y="7834"/>
                  </a:cubicBezTo>
                  <a:cubicBezTo>
                    <a:pt x="1555" y="7866"/>
                    <a:pt x="1566" y="7936"/>
                    <a:pt x="1533" y="7963"/>
                  </a:cubicBezTo>
                  <a:cubicBezTo>
                    <a:pt x="1513" y="7980"/>
                    <a:pt x="1440" y="7996"/>
                    <a:pt x="1404" y="8002"/>
                  </a:cubicBezTo>
                  <a:cubicBezTo>
                    <a:pt x="1362" y="8009"/>
                    <a:pt x="1263" y="8028"/>
                    <a:pt x="1229" y="8011"/>
                  </a:cubicBezTo>
                  <a:cubicBezTo>
                    <a:pt x="1198" y="7995"/>
                    <a:pt x="1208" y="7932"/>
                    <a:pt x="1225" y="7909"/>
                  </a:cubicBezTo>
                  <a:cubicBezTo>
                    <a:pt x="1239" y="7888"/>
                    <a:pt x="1318" y="7864"/>
                    <a:pt x="1342" y="7846"/>
                  </a:cubicBezTo>
                  <a:cubicBezTo>
                    <a:pt x="1368" y="7827"/>
                    <a:pt x="1418" y="7786"/>
                    <a:pt x="1424" y="7762"/>
                  </a:cubicBezTo>
                  <a:cubicBezTo>
                    <a:pt x="1431" y="7743"/>
                    <a:pt x="1422" y="7701"/>
                    <a:pt x="1404" y="7684"/>
                  </a:cubicBezTo>
                  <a:cubicBezTo>
                    <a:pt x="1377" y="7656"/>
                    <a:pt x="1273" y="7626"/>
                    <a:pt x="1229" y="7607"/>
                  </a:cubicBezTo>
                  <a:cubicBezTo>
                    <a:pt x="1200" y="7592"/>
                    <a:pt x="1123" y="7571"/>
                    <a:pt x="1111" y="7549"/>
                  </a:cubicBezTo>
                  <a:cubicBezTo>
                    <a:pt x="1094" y="7517"/>
                    <a:pt x="1142" y="7445"/>
                    <a:pt x="1179" y="7418"/>
                  </a:cubicBezTo>
                  <a:cubicBezTo>
                    <a:pt x="1217" y="7389"/>
                    <a:pt x="1329" y="7353"/>
                    <a:pt x="1389" y="7345"/>
                  </a:cubicBezTo>
                  <a:cubicBezTo>
                    <a:pt x="1445" y="7338"/>
                    <a:pt x="1564" y="7371"/>
                    <a:pt x="1616" y="7357"/>
                  </a:cubicBezTo>
                  <a:cubicBezTo>
                    <a:pt x="1652" y="7348"/>
                    <a:pt x="1706" y="7308"/>
                    <a:pt x="1713" y="7285"/>
                  </a:cubicBezTo>
                  <a:cubicBezTo>
                    <a:pt x="1727" y="7246"/>
                    <a:pt x="1678" y="7165"/>
                    <a:pt x="1642" y="7132"/>
                  </a:cubicBezTo>
                  <a:cubicBezTo>
                    <a:pt x="1615" y="7108"/>
                    <a:pt x="1536" y="7065"/>
                    <a:pt x="1487" y="7058"/>
                  </a:cubicBezTo>
                  <a:cubicBezTo>
                    <a:pt x="1433" y="7050"/>
                    <a:pt x="1322" y="7086"/>
                    <a:pt x="1266" y="7085"/>
                  </a:cubicBezTo>
                  <a:cubicBezTo>
                    <a:pt x="1219" y="7083"/>
                    <a:pt x="1121" y="7070"/>
                    <a:pt x="1086" y="7051"/>
                  </a:cubicBezTo>
                  <a:cubicBezTo>
                    <a:pt x="1053" y="7035"/>
                    <a:pt x="1014" y="6984"/>
                    <a:pt x="1019" y="6958"/>
                  </a:cubicBezTo>
                  <a:cubicBezTo>
                    <a:pt x="1025" y="6924"/>
                    <a:pt x="1109" y="6865"/>
                    <a:pt x="1157" y="6845"/>
                  </a:cubicBezTo>
                  <a:cubicBezTo>
                    <a:pt x="1187" y="6832"/>
                    <a:pt x="1260" y="6819"/>
                    <a:pt x="1295" y="6818"/>
                  </a:cubicBezTo>
                  <a:cubicBezTo>
                    <a:pt x="1342" y="6816"/>
                    <a:pt x="1441" y="6820"/>
                    <a:pt x="1477" y="6836"/>
                  </a:cubicBezTo>
                  <a:cubicBezTo>
                    <a:pt x="1505" y="6848"/>
                    <a:pt x="1515" y="6896"/>
                    <a:pt x="1539" y="6911"/>
                  </a:cubicBezTo>
                  <a:cubicBezTo>
                    <a:pt x="1574" y="6932"/>
                    <a:pt x="1673" y="6952"/>
                    <a:pt x="1719" y="6965"/>
                  </a:cubicBezTo>
                  <a:cubicBezTo>
                    <a:pt x="1779" y="6981"/>
                    <a:pt x="1893" y="7035"/>
                    <a:pt x="1960" y="7030"/>
                  </a:cubicBezTo>
                  <a:cubicBezTo>
                    <a:pt x="2011" y="7027"/>
                    <a:pt x="2070" y="6969"/>
                    <a:pt x="2115" y="6956"/>
                  </a:cubicBezTo>
                  <a:cubicBezTo>
                    <a:pt x="2143" y="6947"/>
                    <a:pt x="2216" y="6947"/>
                    <a:pt x="2238" y="6934"/>
                  </a:cubicBezTo>
                  <a:cubicBezTo>
                    <a:pt x="2268" y="6918"/>
                    <a:pt x="2304" y="6868"/>
                    <a:pt x="2296" y="6845"/>
                  </a:cubicBezTo>
                  <a:cubicBezTo>
                    <a:pt x="2287" y="6821"/>
                    <a:pt x="2216" y="6790"/>
                    <a:pt x="2181" y="6775"/>
                  </a:cubicBezTo>
                  <a:cubicBezTo>
                    <a:pt x="2147" y="6761"/>
                    <a:pt x="2070" y="6729"/>
                    <a:pt x="2027" y="6734"/>
                  </a:cubicBezTo>
                  <a:cubicBezTo>
                    <a:pt x="1991" y="6738"/>
                    <a:pt x="1958" y="6787"/>
                    <a:pt x="1925" y="6796"/>
                  </a:cubicBezTo>
                  <a:cubicBezTo>
                    <a:pt x="1871" y="6812"/>
                    <a:pt x="1741" y="6821"/>
                    <a:pt x="1682" y="6812"/>
                  </a:cubicBezTo>
                  <a:cubicBezTo>
                    <a:pt x="1633" y="6804"/>
                    <a:pt x="1549" y="6764"/>
                    <a:pt x="1518" y="6740"/>
                  </a:cubicBezTo>
                  <a:cubicBezTo>
                    <a:pt x="1493" y="6719"/>
                    <a:pt x="1469" y="6669"/>
                    <a:pt x="1461" y="6644"/>
                  </a:cubicBezTo>
                  <a:cubicBezTo>
                    <a:pt x="1450" y="6612"/>
                    <a:pt x="1431" y="6545"/>
                    <a:pt x="1450" y="6515"/>
                  </a:cubicBezTo>
                  <a:cubicBezTo>
                    <a:pt x="1462" y="6497"/>
                    <a:pt x="1509" y="6467"/>
                    <a:pt x="1539" y="6460"/>
                  </a:cubicBezTo>
                  <a:cubicBezTo>
                    <a:pt x="1571" y="6454"/>
                    <a:pt x="1644" y="6463"/>
                    <a:pt x="1678" y="6469"/>
                  </a:cubicBezTo>
                  <a:cubicBezTo>
                    <a:pt x="1701" y="6475"/>
                    <a:pt x="1736" y="6500"/>
                    <a:pt x="1760" y="6503"/>
                  </a:cubicBezTo>
                  <a:cubicBezTo>
                    <a:pt x="1798" y="6507"/>
                    <a:pt x="1871" y="6484"/>
                    <a:pt x="1910" y="6482"/>
                  </a:cubicBezTo>
                  <a:cubicBezTo>
                    <a:pt x="1969" y="6478"/>
                    <a:pt x="2091" y="6479"/>
                    <a:pt x="2152" y="6485"/>
                  </a:cubicBezTo>
                  <a:cubicBezTo>
                    <a:pt x="2191" y="6489"/>
                    <a:pt x="2264" y="6514"/>
                    <a:pt x="2305" y="6515"/>
                  </a:cubicBezTo>
                  <a:cubicBezTo>
                    <a:pt x="2343" y="6516"/>
                    <a:pt x="2423" y="6509"/>
                    <a:pt x="2449" y="6494"/>
                  </a:cubicBezTo>
                  <a:cubicBezTo>
                    <a:pt x="2472" y="6481"/>
                    <a:pt x="2490" y="6443"/>
                    <a:pt x="2486" y="6425"/>
                  </a:cubicBezTo>
                  <a:cubicBezTo>
                    <a:pt x="2479" y="6396"/>
                    <a:pt x="2422" y="6340"/>
                    <a:pt x="2378" y="6326"/>
                  </a:cubicBezTo>
                  <a:cubicBezTo>
                    <a:pt x="2324" y="6309"/>
                    <a:pt x="2194" y="6339"/>
                    <a:pt x="2136" y="6329"/>
                  </a:cubicBezTo>
                  <a:cubicBezTo>
                    <a:pt x="2083" y="6320"/>
                    <a:pt x="1987" y="6283"/>
                    <a:pt x="1956" y="6257"/>
                  </a:cubicBezTo>
                  <a:cubicBezTo>
                    <a:pt x="1917" y="6224"/>
                    <a:pt x="1875" y="6143"/>
                    <a:pt x="1884" y="6104"/>
                  </a:cubicBezTo>
                  <a:cubicBezTo>
                    <a:pt x="1891" y="6074"/>
                    <a:pt x="1954" y="6020"/>
                    <a:pt x="1991" y="5999"/>
                  </a:cubicBezTo>
                  <a:cubicBezTo>
                    <a:pt x="2038" y="5972"/>
                    <a:pt x="2182" y="5953"/>
                    <a:pt x="2218" y="5921"/>
                  </a:cubicBezTo>
                  <a:cubicBezTo>
                    <a:pt x="2242" y="5900"/>
                    <a:pt x="2248" y="5844"/>
                    <a:pt x="2238" y="5819"/>
                  </a:cubicBezTo>
                  <a:cubicBezTo>
                    <a:pt x="2232" y="5799"/>
                    <a:pt x="2194" y="5762"/>
                    <a:pt x="2167" y="5750"/>
                  </a:cubicBezTo>
                  <a:cubicBezTo>
                    <a:pt x="2121" y="5730"/>
                    <a:pt x="2003" y="5719"/>
                    <a:pt x="1945" y="5714"/>
                  </a:cubicBezTo>
                  <a:cubicBezTo>
                    <a:pt x="1900" y="5710"/>
                    <a:pt x="1801" y="5727"/>
                    <a:pt x="1760" y="5714"/>
                  </a:cubicBezTo>
                  <a:cubicBezTo>
                    <a:pt x="1734" y="5706"/>
                    <a:pt x="1699" y="5674"/>
                    <a:pt x="1693" y="5657"/>
                  </a:cubicBezTo>
                  <a:cubicBezTo>
                    <a:pt x="1686" y="5637"/>
                    <a:pt x="1697" y="5589"/>
                    <a:pt x="1724" y="5576"/>
                  </a:cubicBezTo>
                  <a:cubicBezTo>
                    <a:pt x="1768" y="5554"/>
                    <a:pt x="1902" y="5584"/>
                    <a:pt x="1956" y="5570"/>
                  </a:cubicBezTo>
                  <a:cubicBezTo>
                    <a:pt x="1990" y="5560"/>
                    <a:pt x="2022" y="5509"/>
                    <a:pt x="2057" y="5504"/>
                  </a:cubicBezTo>
                  <a:cubicBezTo>
                    <a:pt x="2093" y="5499"/>
                    <a:pt x="2167" y="5517"/>
                    <a:pt x="2192" y="5531"/>
                  </a:cubicBezTo>
                  <a:cubicBezTo>
                    <a:pt x="2231" y="5552"/>
                    <a:pt x="2235" y="5623"/>
                    <a:pt x="2275" y="5642"/>
                  </a:cubicBezTo>
                  <a:cubicBezTo>
                    <a:pt x="2307" y="5657"/>
                    <a:pt x="2403" y="5671"/>
                    <a:pt x="2440" y="5660"/>
                  </a:cubicBezTo>
                  <a:cubicBezTo>
                    <a:pt x="2470" y="5651"/>
                    <a:pt x="2492" y="5608"/>
                    <a:pt x="2495" y="5588"/>
                  </a:cubicBezTo>
                  <a:cubicBezTo>
                    <a:pt x="2499" y="5567"/>
                    <a:pt x="2482" y="5522"/>
                    <a:pt x="2460" y="5504"/>
                  </a:cubicBezTo>
                  <a:cubicBezTo>
                    <a:pt x="2442" y="5489"/>
                    <a:pt x="2374" y="5477"/>
                    <a:pt x="2357" y="5462"/>
                  </a:cubicBezTo>
                  <a:cubicBezTo>
                    <a:pt x="2341" y="5447"/>
                    <a:pt x="2327" y="5408"/>
                    <a:pt x="2341" y="5393"/>
                  </a:cubicBezTo>
                  <a:cubicBezTo>
                    <a:pt x="2363" y="5373"/>
                    <a:pt x="2456" y="5366"/>
                    <a:pt x="2495" y="5363"/>
                  </a:cubicBezTo>
                  <a:cubicBezTo>
                    <a:pt x="2531" y="5361"/>
                    <a:pt x="2604" y="5369"/>
                    <a:pt x="2641" y="5370"/>
                  </a:cubicBezTo>
                  <a:cubicBezTo>
                    <a:pt x="2685" y="5370"/>
                    <a:pt x="2778" y="5375"/>
                    <a:pt x="2819" y="5366"/>
                  </a:cubicBezTo>
                  <a:cubicBezTo>
                    <a:pt x="2858" y="5359"/>
                    <a:pt x="2931" y="5331"/>
                    <a:pt x="2949" y="5309"/>
                  </a:cubicBezTo>
                  <a:cubicBezTo>
                    <a:pt x="2966" y="5288"/>
                    <a:pt x="2930" y="5239"/>
                    <a:pt x="2939" y="5216"/>
                  </a:cubicBezTo>
                  <a:cubicBezTo>
                    <a:pt x="2947" y="5196"/>
                    <a:pt x="3000" y="5162"/>
                    <a:pt x="3004" y="5141"/>
                  </a:cubicBezTo>
                  <a:cubicBezTo>
                    <a:pt x="3012" y="5116"/>
                    <a:pt x="3000" y="5061"/>
                    <a:pt x="2970" y="5043"/>
                  </a:cubicBezTo>
                  <a:cubicBezTo>
                    <a:pt x="2948" y="5028"/>
                    <a:pt x="2878" y="5020"/>
                    <a:pt x="2847" y="5022"/>
                  </a:cubicBezTo>
                  <a:cubicBezTo>
                    <a:pt x="2801" y="5024"/>
                    <a:pt x="2727" y="5069"/>
                    <a:pt x="2681" y="5069"/>
                  </a:cubicBezTo>
                  <a:cubicBezTo>
                    <a:pt x="2610" y="5070"/>
                    <a:pt x="2462" y="5032"/>
                    <a:pt x="2423" y="4997"/>
                  </a:cubicBezTo>
                  <a:cubicBezTo>
                    <a:pt x="2402" y="4977"/>
                    <a:pt x="2410" y="4925"/>
                    <a:pt x="2419" y="4901"/>
                  </a:cubicBezTo>
                  <a:cubicBezTo>
                    <a:pt x="2427" y="4878"/>
                    <a:pt x="2470" y="4833"/>
                    <a:pt x="2495" y="4814"/>
                  </a:cubicBezTo>
                  <a:cubicBezTo>
                    <a:pt x="2530" y="4790"/>
                    <a:pt x="2608" y="4743"/>
                    <a:pt x="2660" y="4734"/>
                  </a:cubicBezTo>
                  <a:cubicBezTo>
                    <a:pt x="2702" y="4726"/>
                    <a:pt x="2792" y="4732"/>
                    <a:pt x="2831" y="4742"/>
                  </a:cubicBezTo>
                  <a:cubicBezTo>
                    <a:pt x="2881" y="4756"/>
                    <a:pt x="2934" y="4822"/>
                    <a:pt x="2986" y="4835"/>
                  </a:cubicBezTo>
                  <a:cubicBezTo>
                    <a:pt x="3035" y="4848"/>
                    <a:pt x="3151" y="4848"/>
                    <a:pt x="3202" y="4838"/>
                  </a:cubicBezTo>
                  <a:cubicBezTo>
                    <a:pt x="3241" y="4831"/>
                    <a:pt x="3317" y="4801"/>
                    <a:pt x="3335" y="4778"/>
                  </a:cubicBezTo>
                  <a:cubicBezTo>
                    <a:pt x="3358" y="4751"/>
                    <a:pt x="3357" y="4686"/>
                    <a:pt x="3335" y="4658"/>
                  </a:cubicBezTo>
                  <a:cubicBezTo>
                    <a:pt x="3319" y="4639"/>
                    <a:pt x="3261" y="4611"/>
                    <a:pt x="3226" y="4605"/>
                  </a:cubicBezTo>
                  <a:cubicBezTo>
                    <a:pt x="3185" y="4596"/>
                    <a:pt x="3095" y="4606"/>
                    <a:pt x="3052" y="4611"/>
                  </a:cubicBezTo>
                  <a:cubicBezTo>
                    <a:pt x="3009" y="4615"/>
                    <a:pt x="2930" y="4640"/>
                    <a:pt x="2888" y="4640"/>
                  </a:cubicBezTo>
                  <a:cubicBezTo>
                    <a:pt x="2838" y="4640"/>
                    <a:pt x="2742" y="4618"/>
                    <a:pt x="2697" y="4607"/>
                  </a:cubicBezTo>
                  <a:cubicBezTo>
                    <a:pt x="2650" y="4596"/>
                    <a:pt x="2551" y="4575"/>
                    <a:pt x="2517" y="4554"/>
                  </a:cubicBezTo>
                  <a:cubicBezTo>
                    <a:pt x="2489" y="4536"/>
                    <a:pt x="2457" y="4490"/>
                    <a:pt x="2449" y="4466"/>
                  </a:cubicBezTo>
                  <a:cubicBezTo>
                    <a:pt x="2443" y="4442"/>
                    <a:pt x="2434" y="4384"/>
                    <a:pt x="2466" y="4367"/>
                  </a:cubicBezTo>
                  <a:cubicBezTo>
                    <a:pt x="2486" y="4356"/>
                    <a:pt x="2555" y="4363"/>
                    <a:pt x="2584" y="4367"/>
                  </a:cubicBezTo>
                  <a:cubicBezTo>
                    <a:pt x="2608" y="4371"/>
                    <a:pt x="2651" y="4389"/>
                    <a:pt x="2671" y="4398"/>
                  </a:cubicBezTo>
                  <a:cubicBezTo>
                    <a:pt x="2707" y="4414"/>
                    <a:pt x="2757" y="4461"/>
                    <a:pt x="2795" y="4475"/>
                  </a:cubicBezTo>
                  <a:cubicBezTo>
                    <a:pt x="2832" y="4490"/>
                    <a:pt x="2920" y="4516"/>
                    <a:pt x="2964" y="4511"/>
                  </a:cubicBezTo>
                  <a:cubicBezTo>
                    <a:pt x="2987" y="4510"/>
                    <a:pt x="3024" y="4490"/>
                    <a:pt x="3037" y="4479"/>
                  </a:cubicBezTo>
                  <a:cubicBezTo>
                    <a:pt x="3063" y="4454"/>
                    <a:pt x="3073" y="4394"/>
                    <a:pt x="3078" y="4364"/>
                  </a:cubicBezTo>
                  <a:cubicBezTo>
                    <a:pt x="3082" y="4332"/>
                    <a:pt x="3042" y="4260"/>
                    <a:pt x="3072" y="4233"/>
                  </a:cubicBezTo>
                  <a:cubicBezTo>
                    <a:pt x="3112" y="4196"/>
                    <a:pt x="3271" y="4169"/>
                    <a:pt x="3346" y="4161"/>
                  </a:cubicBezTo>
                  <a:cubicBezTo>
                    <a:pt x="3379" y="4157"/>
                    <a:pt x="3452" y="4173"/>
                    <a:pt x="3485" y="4164"/>
                  </a:cubicBezTo>
                  <a:cubicBezTo>
                    <a:pt x="3524" y="4152"/>
                    <a:pt x="3579" y="4105"/>
                    <a:pt x="3586" y="4080"/>
                  </a:cubicBezTo>
                  <a:cubicBezTo>
                    <a:pt x="3596" y="4054"/>
                    <a:pt x="3564" y="4001"/>
                    <a:pt x="3541" y="3978"/>
                  </a:cubicBezTo>
                  <a:cubicBezTo>
                    <a:pt x="3520" y="3957"/>
                    <a:pt x="3437" y="3931"/>
                    <a:pt x="3418" y="3909"/>
                  </a:cubicBezTo>
                  <a:cubicBezTo>
                    <a:pt x="3400" y="3889"/>
                    <a:pt x="3379" y="3839"/>
                    <a:pt x="3396" y="3819"/>
                  </a:cubicBezTo>
                  <a:cubicBezTo>
                    <a:pt x="3413" y="3800"/>
                    <a:pt x="3485" y="3783"/>
                    <a:pt x="3521" y="3777"/>
                  </a:cubicBezTo>
                  <a:cubicBezTo>
                    <a:pt x="3573" y="3769"/>
                    <a:pt x="3682" y="3778"/>
                    <a:pt x="3736" y="3777"/>
                  </a:cubicBezTo>
                  <a:cubicBezTo>
                    <a:pt x="3791" y="3776"/>
                    <a:pt x="3912" y="3749"/>
                    <a:pt x="3958" y="3768"/>
                  </a:cubicBezTo>
                  <a:cubicBezTo>
                    <a:pt x="3977" y="3775"/>
                    <a:pt x="3992" y="3806"/>
                    <a:pt x="3985" y="3819"/>
                  </a:cubicBezTo>
                  <a:cubicBezTo>
                    <a:pt x="3973" y="3836"/>
                    <a:pt x="3893" y="3842"/>
                    <a:pt x="3874" y="3858"/>
                  </a:cubicBezTo>
                  <a:cubicBezTo>
                    <a:pt x="3852" y="3879"/>
                    <a:pt x="3835" y="3935"/>
                    <a:pt x="3850" y="3959"/>
                  </a:cubicBezTo>
                  <a:cubicBezTo>
                    <a:pt x="3867" y="3986"/>
                    <a:pt x="3950" y="4033"/>
                    <a:pt x="3999" y="4035"/>
                  </a:cubicBezTo>
                  <a:cubicBezTo>
                    <a:pt x="4033" y="4036"/>
                    <a:pt x="4092" y="4008"/>
                    <a:pt x="4113" y="3993"/>
                  </a:cubicBezTo>
                  <a:cubicBezTo>
                    <a:pt x="4141" y="3971"/>
                    <a:pt x="4183" y="3916"/>
                    <a:pt x="4179" y="3887"/>
                  </a:cubicBezTo>
                  <a:cubicBezTo>
                    <a:pt x="4177" y="3865"/>
                    <a:pt x="4107" y="3830"/>
                    <a:pt x="4103" y="3807"/>
                  </a:cubicBezTo>
                  <a:cubicBezTo>
                    <a:pt x="4096" y="3785"/>
                    <a:pt x="4111" y="3736"/>
                    <a:pt x="4133" y="3717"/>
                  </a:cubicBezTo>
                  <a:cubicBezTo>
                    <a:pt x="4156" y="3696"/>
                    <a:pt x="4236" y="3674"/>
                    <a:pt x="4272" y="3659"/>
                  </a:cubicBezTo>
                  <a:cubicBezTo>
                    <a:pt x="4317" y="3643"/>
                    <a:pt x="4414" y="3615"/>
                    <a:pt x="4451" y="3594"/>
                  </a:cubicBezTo>
                  <a:cubicBezTo>
                    <a:pt x="4490" y="3573"/>
                    <a:pt x="4557" y="3521"/>
                    <a:pt x="4576" y="3492"/>
                  </a:cubicBezTo>
                  <a:cubicBezTo>
                    <a:pt x="4592" y="3468"/>
                    <a:pt x="4617" y="3411"/>
                    <a:pt x="4596" y="3387"/>
                  </a:cubicBezTo>
                  <a:cubicBezTo>
                    <a:pt x="4572" y="3358"/>
                    <a:pt x="4437" y="3348"/>
                    <a:pt x="4406" y="3321"/>
                  </a:cubicBezTo>
                  <a:cubicBezTo>
                    <a:pt x="4387" y="3305"/>
                    <a:pt x="4382" y="3263"/>
                    <a:pt x="4385" y="3243"/>
                  </a:cubicBezTo>
                  <a:cubicBezTo>
                    <a:pt x="4389" y="3197"/>
                    <a:pt x="4419" y="3104"/>
                    <a:pt x="4463" y="3066"/>
                  </a:cubicBezTo>
                  <a:cubicBezTo>
                    <a:pt x="4489" y="3043"/>
                    <a:pt x="4587" y="3023"/>
                    <a:pt x="4612" y="3000"/>
                  </a:cubicBezTo>
                  <a:cubicBezTo>
                    <a:pt x="4638" y="2974"/>
                    <a:pt x="4658" y="2912"/>
                    <a:pt x="4648" y="2883"/>
                  </a:cubicBezTo>
                  <a:cubicBezTo>
                    <a:pt x="4638" y="2857"/>
                    <a:pt x="4576" y="2813"/>
                    <a:pt x="4545" y="2793"/>
                  </a:cubicBezTo>
                  <a:cubicBezTo>
                    <a:pt x="4511" y="2772"/>
                    <a:pt x="4417" y="2744"/>
                    <a:pt x="4385" y="2721"/>
                  </a:cubicBezTo>
                  <a:cubicBezTo>
                    <a:pt x="4352" y="2699"/>
                    <a:pt x="4301" y="2647"/>
                    <a:pt x="4288" y="2619"/>
                  </a:cubicBezTo>
                  <a:cubicBezTo>
                    <a:pt x="4266" y="2577"/>
                    <a:pt x="4272" y="2486"/>
                    <a:pt x="4282" y="2442"/>
                  </a:cubicBezTo>
                  <a:cubicBezTo>
                    <a:pt x="4290" y="2415"/>
                    <a:pt x="4308" y="2356"/>
                    <a:pt x="4339" y="2335"/>
                  </a:cubicBezTo>
                  <a:cubicBezTo>
                    <a:pt x="4361" y="2319"/>
                    <a:pt x="4429" y="2296"/>
                    <a:pt x="4463" y="2298"/>
                  </a:cubicBezTo>
                  <a:cubicBezTo>
                    <a:pt x="4493" y="2300"/>
                    <a:pt x="4540" y="2328"/>
                    <a:pt x="4556" y="2343"/>
                  </a:cubicBezTo>
                  <a:cubicBezTo>
                    <a:pt x="4566" y="2355"/>
                    <a:pt x="4567" y="2381"/>
                    <a:pt x="4566" y="2394"/>
                  </a:cubicBezTo>
                  <a:cubicBezTo>
                    <a:pt x="4563" y="2424"/>
                    <a:pt x="4501" y="2481"/>
                    <a:pt x="4520" y="2508"/>
                  </a:cubicBezTo>
                  <a:cubicBezTo>
                    <a:pt x="4533" y="2530"/>
                    <a:pt x="4614" y="2554"/>
                    <a:pt x="4653" y="2557"/>
                  </a:cubicBezTo>
                  <a:cubicBezTo>
                    <a:pt x="4687" y="2558"/>
                    <a:pt x="4750" y="2538"/>
                    <a:pt x="4777" y="2526"/>
                  </a:cubicBezTo>
                  <a:cubicBezTo>
                    <a:pt x="4830" y="2503"/>
                    <a:pt x="4907" y="2438"/>
                    <a:pt x="4951" y="2409"/>
                  </a:cubicBezTo>
                  <a:cubicBezTo>
                    <a:pt x="4987" y="2387"/>
                    <a:pt x="5093" y="2353"/>
                    <a:pt x="5096" y="2323"/>
                  </a:cubicBezTo>
                  <a:cubicBezTo>
                    <a:pt x="5097" y="2289"/>
                    <a:pt x="5009" y="2232"/>
                    <a:pt x="4957" y="2221"/>
                  </a:cubicBezTo>
                  <a:cubicBezTo>
                    <a:pt x="4927" y="2214"/>
                    <a:pt x="4860" y="2228"/>
                    <a:pt x="4828" y="2232"/>
                  </a:cubicBezTo>
                  <a:cubicBezTo>
                    <a:pt x="4800" y="2236"/>
                    <a:pt x="4748" y="2250"/>
                    <a:pt x="4720" y="2251"/>
                  </a:cubicBezTo>
                  <a:cubicBezTo>
                    <a:pt x="4677" y="2252"/>
                    <a:pt x="4591" y="2241"/>
                    <a:pt x="4549" y="2232"/>
                  </a:cubicBezTo>
                  <a:cubicBezTo>
                    <a:pt x="4510" y="2224"/>
                    <a:pt x="4430" y="2202"/>
                    <a:pt x="4401" y="2184"/>
                  </a:cubicBezTo>
                  <a:cubicBezTo>
                    <a:pt x="4374" y="2170"/>
                    <a:pt x="4325" y="2130"/>
                    <a:pt x="4334" y="2109"/>
                  </a:cubicBezTo>
                  <a:cubicBezTo>
                    <a:pt x="4346" y="2082"/>
                    <a:pt x="4476" y="2072"/>
                    <a:pt x="4493" y="2047"/>
                  </a:cubicBezTo>
                  <a:cubicBezTo>
                    <a:pt x="4509" y="2022"/>
                    <a:pt x="4453" y="1973"/>
                    <a:pt x="4447" y="1948"/>
                  </a:cubicBezTo>
                  <a:cubicBezTo>
                    <a:pt x="4443" y="1927"/>
                    <a:pt x="4440" y="1886"/>
                    <a:pt x="4447" y="1867"/>
                  </a:cubicBezTo>
                  <a:cubicBezTo>
                    <a:pt x="4454" y="1849"/>
                    <a:pt x="4473" y="1813"/>
                    <a:pt x="4499" y="1804"/>
                  </a:cubicBezTo>
                  <a:cubicBezTo>
                    <a:pt x="4533" y="1791"/>
                    <a:pt x="4636" y="1790"/>
                    <a:pt x="4669" y="1806"/>
                  </a:cubicBezTo>
                  <a:cubicBezTo>
                    <a:pt x="4696" y="1821"/>
                    <a:pt x="4684" y="1869"/>
                    <a:pt x="4684" y="1890"/>
                  </a:cubicBezTo>
                  <a:cubicBezTo>
                    <a:pt x="4684" y="1911"/>
                    <a:pt x="4671" y="1954"/>
                    <a:pt x="4669" y="1975"/>
                  </a:cubicBezTo>
                  <a:cubicBezTo>
                    <a:pt x="4665" y="1996"/>
                    <a:pt x="4641" y="2038"/>
                    <a:pt x="4653" y="2059"/>
                  </a:cubicBezTo>
                  <a:cubicBezTo>
                    <a:pt x="4669" y="2084"/>
                    <a:pt x="4743" y="2127"/>
                    <a:pt x="4787" y="2137"/>
                  </a:cubicBezTo>
                  <a:cubicBezTo>
                    <a:pt x="4826" y="2145"/>
                    <a:pt x="4916" y="2143"/>
                    <a:pt x="4951" y="2131"/>
                  </a:cubicBezTo>
                  <a:cubicBezTo>
                    <a:pt x="4984" y="2119"/>
                    <a:pt x="5016" y="2073"/>
                    <a:pt x="5028" y="2052"/>
                  </a:cubicBezTo>
                  <a:cubicBezTo>
                    <a:pt x="5041" y="2033"/>
                    <a:pt x="5063" y="1992"/>
                    <a:pt x="5054" y="1971"/>
                  </a:cubicBezTo>
                  <a:cubicBezTo>
                    <a:pt x="5045" y="1948"/>
                    <a:pt x="4979" y="1914"/>
                    <a:pt x="4957" y="1894"/>
                  </a:cubicBezTo>
                  <a:cubicBezTo>
                    <a:pt x="4937" y="1875"/>
                    <a:pt x="4885" y="1838"/>
                    <a:pt x="4885" y="1816"/>
                  </a:cubicBezTo>
                  <a:cubicBezTo>
                    <a:pt x="4885" y="1800"/>
                    <a:pt x="4934" y="1775"/>
                    <a:pt x="4937" y="1759"/>
                  </a:cubicBezTo>
                  <a:cubicBezTo>
                    <a:pt x="4942" y="1724"/>
                    <a:pt x="4891" y="1658"/>
                    <a:pt x="4864" y="1627"/>
                  </a:cubicBezTo>
                  <a:cubicBezTo>
                    <a:pt x="4843" y="1601"/>
                    <a:pt x="4764" y="1561"/>
                    <a:pt x="4751" y="1534"/>
                  </a:cubicBezTo>
                  <a:cubicBezTo>
                    <a:pt x="4739" y="1507"/>
                    <a:pt x="4742" y="1444"/>
                    <a:pt x="4770" y="1423"/>
                  </a:cubicBezTo>
                  <a:cubicBezTo>
                    <a:pt x="4802" y="1401"/>
                    <a:pt x="4908" y="1387"/>
                    <a:pt x="4957" y="1387"/>
                  </a:cubicBezTo>
                  <a:cubicBezTo>
                    <a:pt x="5002" y="1387"/>
                    <a:pt x="5104" y="1399"/>
                    <a:pt x="5132" y="1419"/>
                  </a:cubicBezTo>
                  <a:cubicBezTo>
                    <a:pt x="5166" y="1445"/>
                    <a:pt x="5119" y="1521"/>
                    <a:pt x="5148" y="1549"/>
                  </a:cubicBezTo>
                  <a:cubicBezTo>
                    <a:pt x="5166" y="1568"/>
                    <a:pt x="5237" y="1598"/>
                    <a:pt x="5276" y="1600"/>
                  </a:cubicBezTo>
                  <a:cubicBezTo>
                    <a:pt x="5334" y="1602"/>
                    <a:pt x="5431" y="1548"/>
                    <a:pt x="5488" y="1537"/>
                  </a:cubicBezTo>
                  <a:cubicBezTo>
                    <a:pt x="5524" y="1529"/>
                    <a:pt x="5603" y="1519"/>
                    <a:pt x="5640" y="1522"/>
                  </a:cubicBezTo>
                  <a:cubicBezTo>
                    <a:pt x="5686" y="1525"/>
                    <a:pt x="5762" y="1569"/>
                    <a:pt x="5806" y="1563"/>
                  </a:cubicBezTo>
                  <a:cubicBezTo>
                    <a:pt x="5842" y="1559"/>
                    <a:pt x="5903" y="1522"/>
                    <a:pt x="5909" y="1500"/>
                  </a:cubicBezTo>
                  <a:cubicBezTo>
                    <a:pt x="5915" y="1479"/>
                    <a:pt x="5841" y="1444"/>
                    <a:pt x="5847" y="1423"/>
                  </a:cubicBezTo>
                  <a:cubicBezTo>
                    <a:pt x="5855" y="1398"/>
                    <a:pt x="5937" y="1370"/>
                    <a:pt x="5971" y="1354"/>
                  </a:cubicBezTo>
                  <a:cubicBezTo>
                    <a:pt x="6008" y="1336"/>
                    <a:pt x="6092" y="1308"/>
                    <a:pt x="6126" y="1288"/>
                  </a:cubicBezTo>
                  <a:cubicBezTo>
                    <a:pt x="6158" y="1268"/>
                    <a:pt x="6224" y="1224"/>
                    <a:pt x="6228" y="1198"/>
                  </a:cubicBezTo>
                  <a:cubicBezTo>
                    <a:pt x="6232" y="1167"/>
                    <a:pt x="6174" y="1106"/>
                    <a:pt x="6135" y="1083"/>
                  </a:cubicBezTo>
                  <a:cubicBezTo>
                    <a:pt x="6092" y="1059"/>
                    <a:pt x="5958" y="1051"/>
                    <a:pt x="5909" y="1029"/>
                  </a:cubicBezTo>
                  <a:cubicBezTo>
                    <a:pt x="5867" y="1011"/>
                    <a:pt x="5808" y="959"/>
                    <a:pt x="5780" y="934"/>
                  </a:cubicBezTo>
                  <a:cubicBezTo>
                    <a:pt x="5763" y="918"/>
                    <a:pt x="5722" y="889"/>
                    <a:pt x="5719" y="871"/>
                  </a:cubicBezTo>
                  <a:cubicBezTo>
                    <a:pt x="5713" y="839"/>
                    <a:pt x="5760" y="776"/>
                    <a:pt x="5788" y="748"/>
                  </a:cubicBezTo>
                  <a:cubicBezTo>
                    <a:pt x="5805" y="730"/>
                    <a:pt x="5845" y="692"/>
                    <a:pt x="5881" y="688"/>
                  </a:cubicBezTo>
                  <a:cubicBezTo>
                    <a:pt x="5922" y="683"/>
                    <a:pt x="5995" y="725"/>
                    <a:pt x="6038" y="730"/>
                  </a:cubicBezTo>
                  <a:cubicBezTo>
                    <a:pt x="6079" y="734"/>
                    <a:pt x="6165" y="732"/>
                    <a:pt x="6204" y="724"/>
                  </a:cubicBezTo>
                  <a:cubicBezTo>
                    <a:pt x="6256" y="714"/>
                    <a:pt x="6349" y="680"/>
                    <a:pt x="6381" y="656"/>
                  </a:cubicBezTo>
                  <a:cubicBezTo>
                    <a:pt x="6408" y="636"/>
                    <a:pt x="6434" y="596"/>
                    <a:pt x="6451" y="560"/>
                  </a:cubicBezTo>
                  <a:cubicBezTo>
                    <a:pt x="7448" y="494"/>
                    <a:pt x="9084" y="667"/>
                    <a:pt x="9783" y="622"/>
                  </a:cubicBezTo>
                  <a:cubicBezTo>
                    <a:pt x="10462" y="579"/>
                    <a:pt x="11819" y="491"/>
                    <a:pt x="12501" y="446"/>
                  </a:cubicBezTo>
                  <a:cubicBezTo>
                    <a:pt x="13120" y="405"/>
                    <a:pt x="14364" y="320"/>
                    <a:pt x="14984" y="278"/>
                  </a:cubicBezTo>
                  <a:cubicBezTo>
                    <a:pt x="15613" y="236"/>
                    <a:pt x="16871" y="163"/>
                    <a:pt x="17497" y="110"/>
                  </a:cubicBezTo>
                  <a:cubicBezTo>
                    <a:pt x="17749" y="89"/>
                    <a:pt x="18249" y="30"/>
                    <a:pt x="18498" y="6"/>
                  </a:cubicBezTo>
                  <a:cubicBezTo>
                    <a:pt x="18517" y="4"/>
                    <a:pt x="18537" y="2"/>
                    <a:pt x="18559" y="0"/>
                  </a:cubicBezTo>
                  <a:lnTo>
                    <a:pt x="18987" y="422"/>
                  </a:lnTo>
                  <a:lnTo>
                    <a:pt x="19268" y="422"/>
                  </a:lnTo>
                  <a:lnTo>
                    <a:pt x="19701" y="13637"/>
                  </a:lnTo>
                  <a:lnTo>
                    <a:pt x="21593" y="20228"/>
                  </a:lnTo>
                  <a:cubicBezTo>
                    <a:pt x="21582" y="20248"/>
                    <a:pt x="21579" y="20277"/>
                    <a:pt x="21567" y="20290"/>
                  </a:cubicBezTo>
                  <a:cubicBezTo>
                    <a:pt x="21543" y="20316"/>
                    <a:pt x="21480" y="20364"/>
                    <a:pt x="21435" y="20378"/>
                  </a:cubicBezTo>
                  <a:cubicBezTo>
                    <a:pt x="21395" y="20392"/>
                    <a:pt x="21283" y="20378"/>
                    <a:pt x="21252" y="20398"/>
                  </a:cubicBezTo>
                  <a:cubicBezTo>
                    <a:pt x="21219" y="20419"/>
                    <a:pt x="21270" y="20489"/>
                    <a:pt x="21237" y="20510"/>
                  </a:cubicBezTo>
                  <a:cubicBezTo>
                    <a:pt x="21193" y="20539"/>
                    <a:pt x="21037" y="20554"/>
                    <a:pt x="20977" y="20538"/>
                  </a:cubicBezTo>
                  <a:cubicBezTo>
                    <a:pt x="20933" y="20528"/>
                    <a:pt x="20914" y="20460"/>
                    <a:pt x="20874" y="20446"/>
                  </a:cubicBezTo>
                  <a:cubicBezTo>
                    <a:pt x="20823" y="20429"/>
                    <a:pt x="20699" y="20440"/>
                    <a:pt x="20641" y="20438"/>
                  </a:cubicBezTo>
                  <a:cubicBezTo>
                    <a:pt x="20560" y="20435"/>
                    <a:pt x="20397" y="20432"/>
                    <a:pt x="20318" y="20426"/>
                  </a:cubicBezTo>
                  <a:cubicBezTo>
                    <a:pt x="20267" y="20422"/>
                    <a:pt x="20169" y="20404"/>
                    <a:pt x="20119" y="20402"/>
                  </a:cubicBezTo>
                  <a:cubicBezTo>
                    <a:pt x="20045" y="20400"/>
                    <a:pt x="19892" y="20401"/>
                    <a:pt x="19823" y="20418"/>
                  </a:cubicBezTo>
                  <a:cubicBezTo>
                    <a:pt x="19770" y="20432"/>
                    <a:pt x="19699" y="20492"/>
                    <a:pt x="19646" y="20506"/>
                  </a:cubicBezTo>
                  <a:cubicBezTo>
                    <a:pt x="19597" y="20519"/>
                    <a:pt x="19485" y="20531"/>
                    <a:pt x="19433" y="20526"/>
                  </a:cubicBezTo>
                  <a:cubicBezTo>
                    <a:pt x="19368" y="20521"/>
                    <a:pt x="19255" y="20478"/>
                    <a:pt x="19199" y="20458"/>
                  </a:cubicBezTo>
                  <a:cubicBezTo>
                    <a:pt x="19137" y="20437"/>
                    <a:pt x="19025" y="20378"/>
                    <a:pt x="18959" y="20358"/>
                  </a:cubicBezTo>
                  <a:cubicBezTo>
                    <a:pt x="18919" y="20346"/>
                    <a:pt x="18832" y="20327"/>
                    <a:pt x="18787" y="20323"/>
                  </a:cubicBezTo>
                  <a:cubicBezTo>
                    <a:pt x="18750" y="20318"/>
                    <a:pt x="18664" y="20307"/>
                    <a:pt x="18636" y="20323"/>
                  </a:cubicBezTo>
                  <a:cubicBezTo>
                    <a:pt x="18610" y="20337"/>
                    <a:pt x="18644" y="20387"/>
                    <a:pt x="18629" y="20406"/>
                  </a:cubicBezTo>
                  <a:cubicBezTo>
                    <a:pt x="18616" y="20424"/>
                    <a:pt x="18567" y="20460"/>
                    <a:pt x="18534" y="20462"/>
                  </a:cubicBezTo>
                  <a:cubicBezTo>
                    <a:pt x="18502" y="20464"/>
                    <a:pt x="18453" y="20432"/>
                    <a:pt x="18424" y="20426"/>
                  </a:cubicBezTo>
                  <a:cubicBezTo>
                    <a:pt x="18346" y="20412"/>
                    <a:pt x="18183" y="20406"/>
                    <a:pt x="18101" y="20406"/>
                  </a:cubicBezTo>
                  <a:cubicBezTo>
                    <a:pt x="18032" y="20407"/>
                    <a:pt x="17891" y="20414"/>
                    <a:pt x="17826" y="20426"/>
                  </a:cubicBezTo>
                  <a:cubicBezTo>
                    <a:pt x="17746" y="20442"/>
                    <a:pt x="17611" y="20505"/>
                    <a:pt x="17531" y="20522"/>
                  </a:cubicBezTo>
                  <a:cubicBezTo>
                    <a:pt x="17452" y="20539"/>
                    <a:pt x="17278" y="20543"/>
                    <a:pt x="17198" y="20561"/>
                  </a:cubicBezTo>
                  <a:cubicBezTo>
                    <a:pt x="17148" y="20573"/>
                    <a:pt x="17060" y="20615"/>
                    <a:pt x="17013" y="20631"/>
                  </a:cubicBezTo>
                  <a:cubicBezTo>
                    <a:pt x="16963" y="20647"/>
                    <a:pt x="16852" y="20669"/>
                    <a:pt x="16802" y="20687"/>
                  </a:cubicBezTo>
                  <a:cubicBezTo>
                    <a:pt x="16749" y="20706"/>
                    <a:pt x="16662" y="20761"/>
                    <a:pt x="16607" y="20777"/>
                  </a:cubicBezTo>
                  <a:cubicBezTo>
                    <a:pt x="16551" y="20793"/>
                    <a:pt x="16424" y="20797"/>
                    <a:pt x="16370" y="20813"/>
                  </a:cubicBezTo>
                  <a:cubicBezTo>
                    <a:pt x="16302" y="20833"/>
                    <a:pt x="16205" y="20904"/>
                    <a:pt x="16138" y="20924"/>
                  </a:cubicBezTo>
                  <a:cubicBezTo>
                    <a:pt x="16094" y="20937"/>
                    <a:pt x="15996" y="20956"/>
                    <a:pt x="15948" y="20951"/>
                  </a:cubicBezTo>
                  <a:cubicBezTo>
                    <a:pt x="15914" y="20948"/>
                    <a:pt x="15846" y="20924"/>
                    <a:pt x="15834" y="20906"/>
                  </a:cubicBezTo>
                  <a:cubicBezTo>
                    <a:pt x="15822" y="20887"/>
                    <a:pt x="15843" y="20841"/>
                    <a:pt x="15865" y="20825"/>
                  </a:cubicBezTo>
                  <a:cubicBezTo>
                    <a:pt x="15883" y="20812"/>
                    <a:pt x="15952" y="20811"/>
                    <a:pt x="15968" y="20798"/>
                  </a:cubicBezTo>
                  <a:cubicBezTo>
                    <a:pt x="15983" y="20786"/>
                    <a:pt x="15991" y="20751"/>
                    <a:pt x="15978" y="20738"/>
                  </a:cubicBezTo>
                  <a:cubicBezTo>
                    <a:pt x="15960" y="20719"/>
                    <a:pt x="15874" y="20713"/>
                    <a:pt x="15844" y="20699"/>
                  </a:cubicBezTo>
                  <a:cubicBezTo>
                    <a:pt x="15820" y="20688"/>
                    <a:pt x="15793" y="20654"/>
                    <a:pt x="15767" y="20645"/>
                  </a:cubicBezTo>
                  <a:cubicBezTo>
                    <a:pt x="15733" y="20634"/>
                    <a:pt x="15651" y="20626"/>
                    <a:pt x="15613" y="20631"/>
                  </a:cubicBezTo>
                  <a:cubicBezTo>
                    <a:pt x="15553" y="20636"/>
                    <a:pt x="15434" y="20667"/>
                    <a:pt x="15397" y="20696"/>
                  </a:cubicBezTo>
                  <a:cubicBezTo>
                    <a:pt x="15372" y="20714"/>
                    <a:pt x="15349" y="20764"/>
                    <a:pt x="15366" y="20784"/>
                  </a:cubicBezTo>
                  <a:cubicBezTo>
                    <a:pt x="15381" y="20802"/>
                    <a:pt x="15462" y="20811"/>
                    <a:pt x="15495" y="20819"/>
                  </a:cubicBezTo>
                  <a:cubicBezTo>
                    <a:pt x="15527" y="20827"/>
                    <a:pt x="15607" y="20832"/>
                    <a:pt x="15628" y="20849"/>
                  </a:cubicBezTo>
                  <a:cubicBezTo>
                    <a:pt x="15656" y="20872"/>
                    <a:pt x="15656" y="20936"/>
                    <a:pt x="15639" y="20963"/>
                  </a:cubicBezTo>
                  <a:cubicBezTo>
                    <a:pt x="15621" y="20991"/>
                    <a:pt x="15531" y="21027"/>
                    <a:pt x="15495" y="21047"/>
                  </a:cubicBezTo>
                  <a:cubicBezTo>
                    <a:pt x="15455" y="21069"/>
                    <a:pt x="15371" y="21108"/>
                    <a:pt x="15329" y="21128"/>
                  </a:cubicBezTo>
                  <a:cubicBezTo>
                    <a:pt x="15289" y="21149"/>
                    <a:pt x="15198" y="21187"/>
                    <a:pt x="15165" y="21212"/>
                  </a:cubicBezTo>
                  <a:cubicBezTo>
                    <a:pt x="15118" y="21247"/>
                    <a:pt x="15052" y="21326"/>
                    <a:pt x="15031" y="21368"/>
                  </a:cubicBezTo>
                  <a:cubicBezTo>
                    <a:pt x="15013" y="21403"/>
                    <a:pt x="15026" y="21478"/>
                    <a:pt x="15005" y="21512"/>
                  </a:cubicBezTo>
                  <a:cubicBezTo>
                    <a:pt x="14992" y="21535"/>
                    <a:pt x="14950" y="21583"/>
                    <a:pt x="14911" y="21593"/>
                  </a:cubicBezTo>
                  <a:cubicBezTo>
                    <a:pt x="14885" y="21600"/>
                    <a:pt x="14816" y="21596"/>
                    <a:pt x="14794" y="21584"/>
                  </a:cubicBezTo>
                  <a:cubicBezTo>
                    <a:pt x="14773" y="21573"/>
                    <a:pt x="14795" y="21524"/>
                    <a:pt x="14769" y="21518"/>
                  </a:cubicBezTo>
                  <a:cubicBezTo>
                    <a:pt x="14735" y="21511"/>
                    <a:pt x="14689" y="21562"/>
                    <a:pt x="14655" y="21569"/>
                  </a:cubicBezTo>
                  <a:cubicBezTo>
                    <a:pt x="14611" y="21578"/>
                    <a:pt x="14511" y="21579"/>
                    <a:pt x="14465" y="21572"/>
                  </a:cubicBezTo>
                  <a:cubicBezTo>
                    <a:pt x="14446" y="21569"/>
                    <a:pt x="14418" y="21548"/>
                    <a:pt x="14398" y="21548"/>
                  </a:cubicBezTo>
                  <a:cubicBezTo>
                    <a:pt x="14366" y="21546"/>
                    <a:pt x="14300" y="21564"/>
                    <a:pt x="14280" y="21577"/>
                  </a:cubicBezTo>
                  <a:cubicBezTo>
                    <a:pt x="14274" y="21582"/>
                    <a:pt x="14271" y="21587"/>
                    <a:pt x="14267" y="21594"/>
                  </a:cubicBezTo>
                  <a:cubicBezTo>
                    <a:pt x="14214" y="21594"/>
                    <a:pt x="14148" y="21597"/>
                    <a:pt x="14123" y="21586"/>
                  </a:cubicBezTo>
                  <a:cubicBezTo>
                    <a:pt x="14093" y="21573"/>
                    <a:pt x="14079" y="21523"/>
                    <a:pt x="14050" y="21508"/>
                  </a:cubicBezTo>
                  <a:cubicBezTo>
                    <a:pt x="14019" y="21491"/>
                    <a:pt x="13919" y="21488"/>
                    <a:pt x="13893" y="21468"/>
                  </a:cubicBezTo>
                  <a:cubicBezTo>
                    <a:pt x="13867" y="21446"/>
                    <a:pt x="13899" y="21386"/>
                    <a:pt x="13880" y="21362"/>
                  </a:cubicBezTo>
                  <a:cubicBezTo>
                    <a:pt x="13865" y="21345"/>
                    <a:pt x="13802" y="21327"/>
                    <a:pt x="13783" y="21312"/>
                  </a:cubicBezTo>
                  <a:cubicBezTo>
                    <a:pt x="13759" y="21292"/>
                    <a:pt x="13736" y="21244"/>
                    <a:pt x="13718" y="21222"/>
                  </a:cubicBezTo>
                  <a:cubicBezTo>
                    <a:pt x="13701" y="21200"/>
                    <a:pt x="13647" y="21161"/>
                    <a:pt x="13650" y="21138"/>
                  </a:cubicBezTo>
                  <a:cubicBezTo>
                    <a:pt x="13651" y="21115"/>
                    <a:pt x="13727" y="21081"/>
                    <a:pt x="13736" y="21058"/>
                  </a:cubicBezTo>
                  <a:cubicBezTo>
                    <a:pt x="13746" y="21028"/>
                    <a:pt x="13736" y="20962"/>
                    <a:pt x="13705" y="20938"/>
                  </a:cubicBezTo>
                  <a:cubicBezTo>
                    <a:pt x="13684" y="20922"/>
                    <a:pt x="13605" y="20916"/>
                    <a:pt x="13576" y="20904"/>
                  </a:cubicBezTo>
                  <a:cubicBezTo>
                    <a:pt x="13533" y="20886"/>
                    <a:pt x="13468" y="20832"/>
                    <a:pt x="13427" y="20810"/>
                  </a:cubicBezTo>
                  <a:cubicBezTo>
                    <a:pt x="13397" y="20794"/>
                    <a:pt x="13318" y="20771"/>
                    <a:pt x="13300" y="20750"/>
                  </a:cubicBezTo>
                  <a:cubicBezTo>
                    <a:pt x="13262" y="20711"/>
                    <a:pt x="13279" y="20615"/>
                    <a:pt x="13255" y="20572"/>
                  </a:cubicBezTo>
                  <a:cubicBezTo>
                    <a:pt x="13228" y="20525"/>
                    <a:pt x="13150" y="20434"/>
                    <a:pt x="13097" y="20395"/>
                  </a:cubicBezTo>
                  <a:cubicBezTo>
                    <a:pt x="13062" y="20367"/>
                    <a:pt x="12971" y="20323"/>
                    <a:pt x="12922" y="20305"/>
                  </a:cubicBezTo>
                  <a:cubicBezTo>
                    <a:pt x="12883" y="20290"/>
                    <a:pt x="12792" y="20277"/>
                    <a:pt x="12754" y="20262"/>
                  </a:cubicBezTo>
                  <a:cubicBezTo>
                    <a:pt x="12712" y="20246"/>
                    <a:pt x="12644" y="20204"/>
                    <a:pt x="12610" y="20182"/>
                  </a:cubicBezTo>
                  <a:cubicBezTo>
                    <a:pt x="12550" y="20145"/>
                    <a:pt x="12433" y="20067"/>
                    <a:pt x="12384" y="20024"/>
                  </a:cubicBezTo>
                  <a:cubicBezTo>
                    <a:pt x="12349" y="19996"/>
                    <a:pt x="12292" y="19937"/>
                    <a:pt x="12273" y="19905"/>
                  </a:cubicBezTo>
                  <a:cubicBezTo>
                    <a:pt x="12250" y="19865"/>
                    <a:pt x="12260" y="19776"/>
                    <a:pt x="12226" y="19738"/>
                  </a:cubicBezTo>
                  <a:cubicBezTo>
                    <a:pt x="12198" y="19710"/>
                    <a:pt x="12082" y="19679"/>
                    <a:pt x="12061" y="19649"/>
                  </a:cubicBezTo>
                  <a:cubicBezTo>
                    <a:pt x="12035" y="19614"/>
                    <a:pt x="12069" y="19536"/>
                    <a:pt x="12058" y="19499"/>
                  </a:cubicBezTo>
                  <a:cubicBezTo>
                    <a:pt x="12051" y="19479"/>
                    <a:pt x="12009" y="19441"/>
                    <a:pt x="12013" y="19421"/>
                  </a:cubicBezTo>
                  <a:cubicBezTo>
                    <a:pt x="12018" y="19384"/>
                    <a:pt x="12124" y="19327"/>
                    <a:pt x="12130" y="19291"/>
                  </a:cubicBezTo>
                  <a:cubicBezTo>
                    <a:pt x="12135" y="19254"/>
                    <a:pt x="12055" y="19187"/>
                    <a:pt x="12058" y="19151"/>
                  </a:cubicBezTo>
                  <a:cubicBezTo>
                    <a:pt x="12059" y="19125"/>
                    <a:pt x="12095" y="19074"/>
                    <a:pt x="12119" y="19053"/>
                  </a:cubicBezTo>
                  <a:cubicBezTo>
                    <a:pt x="12138" y="19033"/>
                    <a:pt x="12198" y="19003"/>
                    <a:pt x="12226" y="18987"/>
                  </a:cubicBezTo>
                  <a:cubicBezTo>
                    <a:pt x="12248" y="18972"/>
                    <a:pt x="12308" y="18947"/>
                    <a:pt x="12315" y="18927"/>
                  </a:cubicBezTo>
                  <a:cubicBezTo>
                    <a:pt x="12325" y="18902"/>
                    <a:pt x="12261" y="18853"/>
                    <a:pt x="12263" y="18826"/>
                  </a:cubicBezTo>
                  <a:cubicBezTo>
                    <a:pt x="12265" y="18801"/>
                    <a:pt x="12325" y="18755"/>
                    <a:pt x="12336" y="18729"/>
                  </a:cubicBezTo>
                  <a:cubicBezTo>
                    <a:pt x="12349" y="18691"/>
                    <a:pt x="12329" y="18610"/>
                    <a:pt x="12349" y="18573"/>
                  </a:cubicBezTo>
                  <a:cubicBezTo>
                    <a:pt x="12365" y="18547"/>
                    <a:pt x="12445" y="18508"/>
                    <a:pt x="12455" y="18481"/>
                  </a:cubicBezTo>
                  <a:cubicBezTo>
                    <a:pt x="12469" y="18445"/>
                    <a:pt x="12402" y="18370"/>
                    <a:pt x="12414" y="18333"/>
                  </a:cubicBezTo>
                  <a:cubicBezTo>
                    <a:pt x="12421" y="18314"/>
                    <a:pt x="12473" y="18286"/>
                    <a:pt x="12486" y="18269"/>
                  </a:cubicBezTo>
                  <a:cubicBezTo>
                    <a:pt x="12504" y="18245"/>
                    <a:pt x="12540" y="18192"/>
                    <a:pt x="12534" y="18165"/>
                  </a:cubicBezTo>
                  <a:cubicBezTo>
                    <a:pt x="12530" y="18142"/>
                    <a:pt x="12459" y="18085"/>
                    <a:pt x="12459" y="18085"/>
                  </a:cubicBezTo>
                  <a:lnTo>
                    <a:pt x="7297" y="18423"/>
                  </a:lnTo>
                  <a:lnTo>
                    <a:pt x="3536" y="18631"/>
                  </a:lnTo>
                  <a:lnTo>
                    <a:pt x="365" y="18815"/>
                  </a:lnTo>
                  <a:cubicBezTo>
                    <a:pt x="365" y="18815"/>
                    <a:pt x="478" y="18752"/>
                    <a:pt x="520" y="18735"/>
                  </a:cubicBezTo>
                  <a:cubicBezTo>
                    <a:pt x="561" y="18718"/>
                    <a:pt x="665" y="18700"/>
                    <a:pt x="698" y="18677"/>
                  </a:cubicBezTo>
                  <a:cubicBezTo>
                    <a:pt x="734" y="18652"/>
                    <a:pt x="774" y="18586"/>
                    <a:pt x="770" y="18553"/>
                  </a:cubicBezTo>
                  <a:cubicBezTo>
                    <a:pt x="765" y="18520"/>
                    <a:pt x="705" y="18458"/>
                    <a:pt x="664" y="18435"/>
                  </a:cubicBezTo>
                  <a:cubicBezTo>
                    <a:pt x="618" y="18411"/>
                    <a:pt x="487" y="18400"/>
                    <a:pt x="437" y="18379"/>
                  </a:cubicBezTo>
                  <a:cubicBezTo>
                    <a:pt x="391" y="18360"/>
                    <a:pt x="304" y="18312"/>
                    <a:pt x="290" y="18281"/>
                  </a:cubicBezTo>
                  <a:cubicBezTo>
                    <a:pt x="278" y="18259"/>
                    <a:pt x="293" y="18210"/>
                    <a:pt x="309" y="18190"/>
                  </a:cubicBezTo>
                  <a:cubicBezTo>
                    <a:pt x="329" y="18167"/>
                    <a:pt x="405" y="18139"/>
                    <a:pt x="427" y="18118"/>
                  </a:cubicBezTo>
                  <a:cubicBezTo>
                    <a:pt x="454" y="18089"/>
                    <a:pt x="491" y="18025"/>
                    <a:pt x="485" y="17993"/>
                  </a:cubicBezTo>
                  <a:cubicBezTo>
                    <a:pt x="479" y="17962"/>
                    <a:pt x="425" y="17902"/>
                    <a:pt x="386" y="17881"/>
                  </a:cubicBezTo>
                  <a:cubicBezTo>
                    <a:pt x="334" y="17855"/>
                    <a:pt x="184" y="17850"/>
                    <a:pt x="128" y="17827"/>
                  </a:cubicBezTo>
                  <a:cubicBezTo>
                    <a:pt x="89" y="17812"/>
                    <a:pt x="16" y="17771"/>
                    <a:pt x="5" y="17745"/>
                  </a:cubicBezTo>
                  <a:cubicBezTo>
                    <a:pt x="-7" y="17721"/>
                    <a:pt x="3" y="17666"/>
                    <a:pt x="33" y="17648"/>
                  </a:cubicBezTo>
                  <a:cubicBezTo>
                    <a:pt x="66" y="17625"/>
                    <a:pt x="179" y="17607"/>
                    <a:pt x="231" y="17609"/>
                  </a:cubicBezTo>
                  <a:cubicBezTo>
                    <a:pt x="287" y="17611"/>
                    <a:pt x="378" y="17661"/>
                    <a:pt x="433" y="17668"/>
                  </a:cubicBezTo>
                  <a:cubicBezTo>
                    <a:pt x="475" y="17672"/>
                    <a:pt x="561" y="17666"/>
                    <a:pt x="601" y="17661"/>
                  </a:cubicBezTo>
                  <a:cubicBezTo>
                    <a:pt x="673" y="17653"/>
                    <a:pt x="830" y="17638"/>
                    <a:pt x="876" y="17606"/>
                  </a:cubicBezTo>
                  <a:cubicBezTo>
                    <a:pt x="913" y="17580"/>
                    <a:pt x="920" y="17507"/>
                    <a:pt x="913" y="17474"/>
                  </a:cubicBezTo>
                  <a:cubicBezTo>
                    <a:pt x="907" y="17441"/>
                    <a:pt x="867" y="17377"/>
                    <a:pt x="830" y="17352"/>
                  </a:cubicBezTo>
                  <a:cubicBezTo>
                    <a:pt x="791" y="17323"/>
                    <a:pt x="652" y="17302"/>
                    <a:pt x="615" y="17271"/>
                  </a:cubicBezTo>
                  <a:cubicBezTo>
                    <a:pt x="593" y="17253"/>
                    <a:pt x="606" y="17203"/>
                    <a:pt x="584" y="17183"/>
                  </a:cubicBezTo>
                  <a:cubicBezTo>
                    <a:pt x="563" y="17165"/>
                    <a:pt x="485" y="17147"/>
                    <a:pt x="461" y="17130"/>
                  </a:cubicBezTo>
                  <a:cubicBezTo>
                    <a:pt x="435" y="17111"/>
                    <a:pt x="395" y="17066"/>
                    <a:pt x="393" y="17042"/>
                  </a:cubicBezTo>
                  <a:cubicBezTo>
                    <a:pt x="389" y="17010"/>
                    <a:pt x="423" y="16946"/>
                    <a:pt x="457" y="16922"/>
                  </a:cubicBezTo>
                  <a:cubicBezTo>
                    <a:pt x="481" y="16904"/>
                    <a:pt x="557" y="16875"/>
                    <a:pt x="595" y="16880"/>
                  </a:cubicBezTo>
                  <a:cubicBezTo>
                    <a:pt x="618" y="16883"/>
                    <a:pt x="646" y="16911"/>
                    <a:pt x="656" y="16924"/>
                  </a:cubicBezTo>
                  <a:cubicBezTo>
                    <a:pt x="674" y="16946"/>
                    <a:pt x="689" y="16997"/>
                    <a:pt x="683" y="17022"/>
                  </a:cubicBezTo>
                  <a:cubicBezTo>
                    <a:pt x="681" y="17038"/>
                    <a:pt x="635" y="17067"/>
                    <a:pt x="643" y="17084"/>
                  </a:cubicBezTo>
                  <a:cubicBezTo>
                    <a:pt x="649" y="17095"/>
                    <a:pt x="695" y="17104"/>
                    <a:pt x="711" y="17111"/>
                  </a:cubicBezTo>
                  <a:cubicBezTo>
                    <a:pt x="743" y="17127"/>
                    <a:pt x="793" y="17168"/>
                    <a:pt x="830" y="17176"/>
                  </a:cubicBezTo>
                  <a:cubicBezTo>
                    <a:pt x="877" y="17185"/>
                    <a:pt x="979" y="17176"/>
                    <a:pt x="1024" y="17166"/>
                  </a:cubicBezTo>
                  <a:cubicBezTo>
                    <a:pt x="1061" y="17157"/>
                    <a:pt x="1135" y="17128"/>
                    <a:pt x="1147" y="17106"/>
                  </a:cubicBezTo>
                  <a:cubicBezTo>
                    <a:pt x="1164" y="17074"/>
                    <a:pt x="1116" y="17005"/>
                    <a:pt x="1082" y="16977"/>
                  </a:cubicBezTo>
                  <a:cubicBezTo>
                    <a:pt x="1058" y="16959"/>
                    <a:pt x="978" y="16941"/>
                    <a:pt x="949" y="16926"/>
                  </a:cubicBezTo>
                  <a:cubicBezTo>
                    <a:pt x="907" y="16905"/>
                    <a:pt x="808" y="16838"/>
                    <a:pt x="801" y="16832"/>
                  </a:cubicBezTo>
                  <a:cubicBezTo>
                    <a:pt x="794" y="16826"/>
                    <a:pt x="739" y="16757"/>
                    <a:pt x="728" y="16730"/>
                  </a:cubicBezTo>
                  <a:cubicBezTo>
                    <a:pt x="712" y="16692"/>
                    <a:pt x="699" y="16616"/>
                    <a:pt x="698" y="16577"/>
                  </a:cubicBezTo>
                  <a:cubicBezTo>
                    <a:pt x="696" y="16545"/>
                    <a:pt x="675" y="16471"/>
                    <a:pt x="718" y="16450"/>
                  </a:cubicBezTo>
                  <a:cubicBezTo>
                    <a:pt x="756" y="16432"/>
                    <a:pt x="863" y="16461"/>
                    <a:pt x="911" y="16457"/>
                  </a:cubicBezTo>
                  <a:cubicBezTo>
                    <a:pt x="950" y="16455"/>
                    <a:pt x="1027" y="16444"/>
                    <a:pt x="1062" y="16434"/>
                  </a:cubicBezTo>
                  <a:cubicBezTo>
                    <a:pt x="1107" y="16420"/>
                    <a:pt x="1183" y="16379"/>
                    <a:pt x="1219" y="16358"/>
                  </a:cubicBezTo>
                  <a:cubicBezTo>
                    <a:pt x="1275" y="16326"/>
                    <a:pt x="1407" y="16261"/>
                    <a:pt x="1418" y="16216"/>
                  </a:cubicBezTo>
                  <a:cubicBezTo>
                    <a:pt x="1424" y="16193"/>
                    <a:pt x="1389" y="16142"/>
                    <a:pt x="1357" y="16128"/>
                  </a:cubicBezTo>
                  <a:cubicBezTo>
                    <a:pt x="1329" y="16116"/>
                    <a:pt x="1252" y="16115"/>
                    <a:pt x="1219" y="16122"/>
                  </a:cubicBezTo>
                  <a:cubicBezTo>
                    <a:pt x="1182" y="16130"/>
                    <a:pt x="1140" y="16174"/>
                    <a:pt x="1105" y="16186"/>
                  </a:cubicBezTo>
                  <a:cubicBezTo>
                    <a:pt x="1067" y="16201"/>
                    <a:pt x="978" y="16228"/>
                    <a:pt x="932" y="16226"/>
                  </a:cubicBezTo>
                  <a:cubicBezTo>
                    <a:pt x="881" y="16224"/>
                    <a:pt x="795" y="16188"/>
                    <a:pt x="756" y="16170"/>
                  </a:cubicBezTo>
                  <a:cubicBezTo>
                    <a:pt x="718" y="16153"/>
                    <a:pt x="643" y="16116"/>
                    <a:pt x="629" y="16090"/>
                  </a:cubicBezTo>
                  <a:cubicBezTo>
                    <a:pt x="615" y="16063"/>
                    <a:pt x="636" y="16002"/>
                    <a:pt x="664" y="15978"/>
                  </a:cubicBezTo>
                  <a:cubicBezTo>
                    <a:pt x="677" y="15965"/>
                    <a:pt x="720" y="15944"/>
                    <a:pt x="746" y="15942"/>
                  </a:cubicBezTo>
                  <a:cubicBezTo>
                    <a:pt x="785" y="15939"/>
                    <a:pt x="860" y="15964"/>
                    <a:pt x="894" y="15976"/>
                  </a:cubicBezTo>
                  <a:cubicBezTo>
                    <a:pt x="936" y="15991"/>
                    <a:pt x="995" y="16043"/>
                    <a:pt x="1041" y="16054"/>
                  </a:cubicBezTo>
                  <a:cubicBezTo>
                    <a:pt x="1068" y="16061"/>
                    <a:pt x="1127" y="16060"/>
                    <a:pt x="1157" y="16058"/>
                  </a:cubicBezTo>
                  <a:cubicBezTo>
                    <a:pt x="1196" y="16056"/>
                    <a:pt x="1276" y="16045"/>
                    <a:pt x="1310" y="16032"/>
                  </a:cubicBezTo>
                  <a:cubicBezTo>
                    <a:pt x="1342" y="16018"/>
                    <a:pt x="1394" y="15976"/>
                    <a:pt x="1404" y="15952"/>
                  </a:cubicBezTo>
                  <a:cubicBezTo>
                    <a:pt x="1428" y="15903"/>
                    <a:pt x="1394" y="15798"/>
                    <a:pt x="1377" y="15748"/>
                  </a:cubicBezTo>
                  <a:cubicBezTo>
                    <a:pt x="1367" y="15719"/>
                    <a:pt x="1302" y="15666"/>
                    <a:pt x="1310" y="15636"/>
                  </a:cubicBezTo>
                  <a:cubicBezTo>
                    <a:pt x="1315" y="15606"/>
                    <a:pt x="1388" y="15557"/>
                    <a:pt x="1428" y="15538"/>
                  </a:cubicBezTo>
                  <a:cubicBezTo>
                    <a:pt x="1459" y="15524"/>
                    <a:pt x="1545" y="15518"/>
                    <a:pt x="1573" y="15502"/>
                  </a:cubicBezTo>
                  <a:cubicBezTo>
                    <a:pt x="1600" y="15488"/>
                    <a:pt x="1641" y="15446"/>
                    <a:pt x="1638" y="15424"/>
                  </a:cubicBezTo>
                  <a:cubicBezTo>
                    <a:pt x="1635" y="15397"/>
                    <a:pt x="1543" y="15362"/>
                    <a:pt x="1532" y="15336"/>
                  </a:cubicBezTo>
                  <a:cubicBezTo>
                    <a:pt x="1518" y="15307"/>
                    <a:pt x="1545" y="15246"/>
                    <a:pt x="1549" y="15216"/>
                  </a:cubicBezTo>
                  <a:cubicBezTo>
                    <a:pt x="1556" y="15172"/>
                    <a:pt x="1535" y="15075"/>
                    <a:pt x="1577" y="15036"/>
                  </a:cubicBezTo>
                  <a:cubicBezTo>
                    <a:pt x="1603" y="15012"/>
                    <a:pt x="1700" y="14984"/>
                    <a:pt x="1747" y="14977"/>
                  </a:cubicBezTo>
                  <a:cubicBezTo>
                    <a:pt x="1773" y="14972"/>
                    <a:pt x="1832" y="14968"/>
                    <a:pt x="1855" y="14977"/>
                  </a:cubicBezTo>
                  <a:cubicBezTo>
                    <a:pt x="1889" y="14989"/>
                    <a:pt x="1910" y="15041"/>
                    <a:pt x="1932" y="15060"/>
                  </a:cubicBezTo>
                  <a:cubicBezTo>
                    <a:pt x="1968" y="15089"/>
                    <a:pt x="2034" y="15154"/>
                    <a:pt x="2091" y="15162"/>
                  </a:cubicBezTo>
                  <a:cubicBezTo>
                    <a:pt x="2120" y="15167"/>
                    <a:pt x="2185" y="15154"/>
                    <a:pt x="2205" y="15141"/>
                  </a:cubicBezTo>
                  <a:cubicBezTo>
                    <a:pt x="2232" y="15121"/>
                    <a:pt x="2246" y="15063"/>
                    <a:pt x="2228" y="15041"/>
                  </a:cubicBezTo>
                  <a:cubicBezTo>
                    <a:pt x="2212" y="15019"/>
                    <a:pt x="2122" y="15004"/>
                    <a:pt x="2095" y="14986"/>
                  </a:cubicBezTo>
                  <a:cubicBezTo>
                    <a:pt x="2074" y="14973"/>
                    <a:pt x="2031" y="14940"/>
                    <a:pt x="2040" y="14922"/>
                  </a:cubicBezTo>
                  <a:cubicBezTo>
                    <a:pt x="2048" y="14906"/>
                    <a:pt x="2120" y="14896"/>
                    <a:pt x="2146" y="14887"/>
                  </a:cubicBezTo>
                  <a:cubicBezTo>
                    <a:pt x="2171" y="14878"/>
                    <a:pt x="2221" y="14860"/>
                    <a:pt x="2242" y="14848"/>
                  </a:cubicBezTo>
                  <a:cubicBezTo>
                    <a:pt x="2279" y="14828"/>
                    <a:pt x="2328" y="14776"/>
                    <a:pt x="2366" y="14756"/>
                  </a:cubicBezTo>
                  <a:cubicBezTo>
                    <a:pt x="2386" y="14746"/>
                    <a:pt x="2436" y="14730"/>
                    <a:pt x="2458" y="14721"/>
                  </a:cubicBezTo>
                  <a:cubicBezTo>
                    <a:pt x="2486" y="14708"/>
                    <a:pt x="2559" y="14688"/>
                    <a:pt x="2569" y="14668"/>
                  </a:cubicBezTo>
                  <a:cubicBezTo>
                    <a:pt x="2587" y="14634"/>
                    <a:pt x="2499" y="14565"/>
                    <a:pt x="2495" y="14529"/>
                  </a:cubicBezTo>
                  <a:cubicBezTo>
                    <a:pt x="2494" y="14500"/>
                    <a:pt x="2507" y="14441"/>
                    <a:pt x="2533" y="14416"/>
                  </a:cubicBezTo>
                  <a:cubicBezTo>
                    <a:pt x="2561" y="14392"/>
                    <a:pt x="2651" y="14357"/>
                    <a:pt x="2699" y="14349"/>
                  </a:cubicBezTo>
                  <a:cubicBezTo>
                    <a:pt x="2746" y="14340"/>
                    <a:pt x="2851" y="14360"/>
                    <a:pt x="2897" y="14351"/>
                  </a:cubicBezTo>
                  <a:cubicBezTo>
                    <a:pt x="2955" y="14339"/>
                    <a:pt x="3047" y="14287"/>
                    <a:pt x="3082" y="14258"/>
                  </a:cubicBezTo>
                  <a:cubicBezTo>
                    <a:pt x="3101" y="14244"/>
                    <a:pt x="3133" y="14208"/>
                    <a:pt x="3128" y="14191"/>
                  </a:cubicBezTo>
                  <a:cubicBezTo>
                    <a:pt x="3121" y="14168"/>
                    <a:pt x="3060" y="14130"/>
                    <a:pt x="3024" y="14121"/>
                  </a:cubicBezTo>
                  <a:cubicBezTo>
                    <a:pt x="2978" y="14109"/>
                    <a:pt x="2875" y="14131"/>
                    <a:pt x="2826" y="14127"/>
                  </a:cubicBezTo>
                  <a:cubicBezTo>
                    <a:pt x="2770" y="14122"/>
                    <a:pt x="2653" y="14105"/>
                    <a:pt x="2613" y="14081"/>
                  </a:cubicBezTo>
                  <a:cubicBezTo>
                    <a:pt x="2585" y="14063"/>
                    <a:pt x="2552" y="14012"/>
                    <a:pt x="2565" y="13989"/>
                  </a:cubicBezTo>
                  <a:cubicBezTo>
                    <a:pt x="2576" y="13966"/>
                    <a:pt x="2650" y="13932"/>
                    <a:pt x="2689" y="13925"/>
                  </a:cubicBezTo>
                  <a:cubicBezTo>
                    <a:pt x="2723" y="13918"/>
                    <a:pt x="2802" y="13921"/>
                    <a:pt x="2836" y="13931"/>
                  </a:cubicBezTo>
                  <a:cubicBezTo>
                    <a:pt x="2864" y="13939"/>
                    <a:pt x="2893" y="13973"/>
                    <a:pt x="2914" y="13987"/>
                  </a:cubicBezTo>
                  <a:cubicBezTo>
                    <a:pt x="2936" y="13999"/>
                    <a:pt x="2970" y="14034"/>
                    <a:pt x="3000" y="14035"/>
                  </a:cubicBezTo>
                  <a:cubicBezTo>
                    <a:pt x="3033" y="14036"/>
                    <a:pt x="3086" y="14005"/>
                    <a:pt x="3103" y="13989"/>
                  </a:cubicBezTo>
                  <a:cubicBezTo>
                    <a:pt x="3125" y="13968"/>
                    <a:pt x="3116" y="13912"/>
                    <a:pt x="3142" y="13893"/>
                  </a:cubicBezTo>
                  <a:cubicBezTo>
                    <a:pt x="3159" y="13880"/>
                    <a:pt x="3217" y="13870"/>
                    <a:pt x="3241" y="13861"/>
                  </a:cubicBezTo>
                  <a:cubicBezTo>
                    <a:pt x="3296" y="13838"/>
                    <a:pt x="3399" y="13788"/>
                    <a:pt x="3443" y="13759"/>
                  </a:cubicBezTo>
                  <a:cubicBezTo>
                    <a:pt x="3469" y="13742"/>
                    <a:pt x="3520" y="13705"/>
                    <a:pt x="3530" y="13683"/>
                  </a:cubicBezTo>
                  <a:cubicBezTo>
                    <a:pt x="3543" y="13652"/>
                    <a:pt x="3540" y="13582"/>
                    <a:pt x="3515" y="13553"/>
                  </a:cubicBezTo>
                  <a:cubicBezTo>
                    <a:pt x="3500" y="13535"/>
                    <a:pt x="3442" y="13509"/>
                    <a:pt x="3412" y="13499"/>
                  </a:cubicBezTo>
                  <a:cubicBezTo>
                    <a:pt x="3374" y="13486"/>
                    <a:pt x="3282" y="13451"/>
                    <a:pt x="3245" y="13465"/>
                  </a:cubicBezTo>
                  <a:cubicBezTo>
                    <a:pt x="3218" y="13475"/>
                    <a:pt x="3228" y="13519"/>
                    <a:pt x="3231" y="13537"/>
                  </a:cubicBezTo>
                  <a:cubicBezTo>
                    <a:pt x="3232" y="13557"/>
                    <a:pt x="3249" y="13595"/>
                    <a:pt x="3254" y="13615"/>
                  </a:cubicBezTo>
                  <a:cubicBezTo>
                    <a:pt x="3261" y="13634"/>
                    <a:pt x="3295" y="13677"/>
                    <a:pt x="3275" y="13693"/>
                  </a:cubicBezTo>
                  <a:cubicBezTo>
                    <a:pt x="3257" y="13706"/>
                    <a:pt x="3188" y="13702"/>
                    <a:pt x="3159" y="13701"/>
                  </a:cubicBezTo>
                  <a:cubicBezTo>
                    <a:pt x="3112" y="13699"/>
                    <a:pt x="3029" y="13671"/>
                    <a:pt x="2983" y="13673"/>
                  </a:cubicBezTo>
                  <a:cubicBezTo>
                    <a:pt x="2937" y="13675"/>
                    <a:pt x="2856" y="13709"/>
                    <a:pt x="2812" y="13717"/>
                  </a:cubicBezTo>
                  <a:cubicBezTo>
                    <a:pt x="2770" y="13724"/>
                    <a:pt x="2683" y="13740"/>
                    <a:pt x="2641" y="13737"/>
                  </a:cubicBezTo>
                  <a:cubicBezTo>
                    <a:pt x="2591" y="13733"/>
                    <a:pt x="2492" y="13711"/>
                    <a:pt x="2462" y="13689"/>
                  </a:cubicBezTo>
                  <a:cubicBezTo>
                    <a:pt x="2425" y="13661"/>
                    <a:pt x="2406" y="13588"/>
                    <a:pt x="2414" y="13553"/>
                  </a:cubicBezTo>
                  <a:cubicBezTo>
                    <a:pt x="2423" y="13508"/>
                    <a:pt x="2488" y="13417"/>
                    <a:pt x="2551" y="13391"/>
                  </a:cubicBezTo>
                  <a:cubicBezTo>
                    <a:pt x="2593" y="13374"/>
                    <a:pt x="2707" y="13389"/>
                    <a:pt x="2754" y="13377"/>
                  </a:cubicBezTo>
                  <a:cubicBezTo>
                    <a:pt x="2800" y="13365"/>
                    <a:pt x="2854" y="13307"/>
                    <a:pt x="2901" y="13297"/>
                  </a:cubicBezTo>
                  <a:cubicBezTo>
                    <a:pt x="2944" y="13288"/>
                    <a:pt x="3043" y="13314"/>
                    <a:pt x="3082" y="13301"/>
                  </a:cubicBezTo>
                  <a:cubicBezTo>
                    <a:pt x="3125" y="13288"/>
                    <a:pt x="3142" y="13221"/>
                    <a:pt x="3183" y="13205"/>
                  </a:cubicBezTo>
                  <a:cubicBezTo>
                    <a:pt x="3211" y="13194"/>
                    <a:pt x="3291" y="13184"/>
                    <a:pt x="3319" y="13195"/>
                  </a:cubicBezTo>
                  <a:cubicBezTo>
                    <a:pt x="3346" y="13205"/>
                    <a:pt x="3333" y="13250"/>
                    <a:pt x="3353" y="13263"/>
                  </a:cubicBezTo>
                  <a:cubicBezTo>
                    <a:pt x="3383" y="13282"/>
                    <a:pt x="3476" y="13307"/>
                    <a:pt x="3519" y="13300"/>
                  </a:cubicBezTo>
                  <a:cubicBezTo>
                    <a:pt x="3563" y="13291"/>
                    <a:pt x="3605" y="13234"/>
                    <a:pt x="3622" y="13209"/>
                  </a:cubicBezTo>
                  <a:cubicBezTo>
                    <a:pt x="3641" y="13183"/>
                    <a:pt x="3667" y="13125"/>
                    <a:pt x="3656" y="13097"/>
                  </a:cubicBezTo>
                  <a:cubicBezTo>
                    <a:pt x="3648" y="13075"/>
                    <a:pt x="3575" y="13045"/>
                    <a:pt x="3567" y="13023"/>
                  </a:cubicBezTo>
                  <a:cubicBezTo>
                    <a:pt x="3559" y="13004"/>
                    <a:pt x="3564" y="12954"/>
                    <a:pt x="3594" y="12943"/>
                  </a:cubicBezTo>
                  <a:cubicBezTo>
                    <a:pt x="3635" y="12928"/>
                    <a:pt x="3728" y="12976"/>
                    <a:pt x="3775" y="12973"/>
                  </a:cubicBezTo>
                  <a:cubicBezTo>
                    <a:pt x="3813" y="12971"/>
                    <a:pt x="3878" y="12945"/>
                    <a:pt x="3907" y="12931"/>
                  </a:cubicBezTo>
                  <a:cubicBezTo>
                    <a:pt x="3952" y="12909"/>
                    <a:pt x="4046" y="12858"/>
                    <a:pt x="4061" y="12825"/>
                  </a:cubicBezTo>
                  <a:cubicBezTo>
                    <a:pt x="4074" y="12797"/>
                    <a:pt x="4061" y="12731"/>
                    <a:pt x="4027" y="12709"/>
                  </a:cubicBezTo>
                  <a:cubicBezTo>
                    <a:pt x="3991" y="12687"/>
                    <a:pt x="3874" y="12679"/>
                    <a:pt x="3821" y="12682"/>
                  </a:cubicBezTo>
                  <a:cubicBezTo>
                    <a:pt x="3760" y="12684"/>
                    <a:pt x="3655" y="12733"/>
                    <a:pt x="3594" y="12735"/>
                  </a:cubicBezTo>
                  <a:cubicBezTo>
                    <a:pt x="3542" y="12737"/>
                    <a:pt x="3430" y="12724"/>
                    <a:pt x="3392" y="12703"/>
                  </a:cubicBezTo>
                  <a:cubicBezTo>
                    <a:pt x="3359" y="12685"/>
                    <a:pt x="3339" y="12630"/>
                    <a:pt x="3336" y="12603"/>
                  </a:cubicBezTo>
                  <a:cubicBezTo>
                    <a:pt x="3335" y="12572"/>
                    <a:pt x="3343" y="12505"/>
                    <a:pt x="3382" y="12484"/>
                  </a:cubicBezTo>
                  <a:cubicBezTo>
                    <a:pt x="3417" y="12464"/>
                    <a:pt x="3542" y="12489"/>
                    <a:pt x="3573" y="12467"/>
                  </a:cubicBezTo>
                  <a:cubicBezTo>
                    <a:pt x="3611" y="12442"/>
                    <a:pt x="3581" y="12365"/>
                    <a:pt x="3564" y="12333"/>
                  </a:cubicBezTo>
                  <a:cubicBezTo>
                    <a:pt x="3551" y="12311"/>
                    <a:pt x="3513" y="12266"/>
                    <a:pt x="3477" y="12255"/>
                  </a:cubicBezTo>
                  <a:cubicBezTo>
                    <a:pt x="3445" y="12245"/>
                    <a:pt x="3361" y="12250"/>
                    <a:pt x="3330" y="12262"/>
                  </a:cubicBezTo>
                  <a:cubicBezTo>
                    <a:pt x="3280" y="12280"/>
                    <a:pt x="3267" y="12367"/>
                    <a:pt x="3214" y="12382"/>
                  </a:cubicBezTo>
                  <a:cubicBezTo>
                    <a:pt x="3175" y="12392"/>
                    <a:pt x="3082" y="12376"/>
                    <a:pt x="3045" y="12365"/>
                  </a:cubicBezTo>
                  <a:cubicBezTo>
                    <a:pt x="2996" y="12352"/>
                    <a:pt x="2934" y="12296"/>
                    <a:pt x="2888" y="12282"/>
                  </a:cubicBezTo>
                  <a:cubicBezTo>
                    <a:pt x="2849" y="12269"/>
                    <a:pt x="2756" y="12271"/>
                    <a:pt x="2719" y="12258"/>
                  </a:cubicBezTo>
                  <a:cubicBezTo>
                    <a:pt x="2684" y="12245"/>
                    <a:pt x="2632" y="12205"/>
                    <a:pt x="2613" y="12184"/>
                  </a:cubicBezTo>
                  <a:cubicBezTo>
                    <a:pt x="2589" y="12157"/>
                    <a:pt x="2565" y="12071"/>
                    <a:pt x="2565" y="12066"/>
                  </a:cubicBezTo>
                  <a:cubicBezTo>
                    <a:pt x="2565" y="12060"/>
                    <a:pt x="2614" y="11996"/>
                    <a:pt x="2626" y="11972"/>
                  </a:cubicBezTo>
                  <a:cubicBezTo>
                    <a:pt x="2636" y="11954"/>
                    <a:pt x="2628" y="11907"/>
                    <a:pt x="2657" y="11900"/>
                  </a:cubicBezTo>
                  <a:cubicBezTo>
                    <a:pt x="2692" y="11891"/>
                    <a:pt x="2759" y="11928"/>
                    <a:pt x="2788" y="11942"/>
                  </a:cubicBezTo>
                  <a:cubicBezTo>
                    <a:pt x="2824" y="11959"/>
                    <a:pt x="2884" y="12002"/>
                    <a:pt x="2912" y="12024"/>
                  </a:cubicBezTo>
                  <a:cubicBezTo>
                    <a:pt x="2939" y="12045"/>
                    <a:pt x="2974" y="12097"/>
                    <a:pt x="3012" y="12112"/>
                  </a:cubicBezTo>
                  <a:cubicBezTo>
                    <a:pt x="3054" y="12129"/>
                    <a:pt x="3164" y="12139"/>
                    <a:pt x="3217" y="12138"/>
                  </a:cubicBezTo>
                  <a:cubicBezTo>
                    <a:pt x="3247" y="12137"/>
                    <a:pt x="3313" y="12131"/>
                    <a:pt x="3333" y="12118"/>
                  </a:cubicBezTo>
                  <a:cubicBezTo>
                    <a:pt x="3356" y="12103"/>
                    <a:pt x="3365" y="12059"/>
                    <a:pt x="3357" y="12040"/>
                  </a:cubicBezTo>
                  <a:cubicBezTo>
                    <a:pt x="3349" y="12019"/>
                    <a:pt x="3309" y="11982"/>
                    <a:pt x="3279" y="11969"/>
                  </a:cubicBezTo>
                  <a:cubicBezTo>
                    <a:pt x="3226" y="11950"/>
                    <a:pt x="3094" y="11955"/>
                    <a:pt x="3035" y="11944"/>
                  </a:cubicBezTo>
                  <a:cubicBezTo>
                    <a:pt x="2995" y="11936"/>
                    <a:pt x="2916" y="11912"/>
                    <a:pt x="2881" y="11897"/>
                  </a:cubicBezTo>
                  <a:cubicBezTo>
                    <a:pt x="2847" y="11884"/>
                    <a:pt x="2769" y="11855"/>
                    <a:pt x="2763" y="11832"/>
                  </a:cubicBezTo>
                  <a:cubicBezTo>
                    <a:pt x="2759" y="11813"/>
                    <a:pt x="2806" y="11779"/>
                    <a:pt x="2832" y="11768"/>
                  </a:cubicBezTo>
                  <a:cubicBezTo>
                    <a:pt x="2877" y="11747"/>
                    <a:pt x="3004" y="11745"/>
                    <a:pt x="3052" y="11728"/>
                  </a:cubicBezTo>
                  <a:cubicBezTo>
                    <a:pt x="3111" y="11706"/>
                    <a:pt x="3217" y="11646"/>
                    <a:pt x="3237" y="11608"/>
                  </a:cubicBezTo>
                  <a:cubicBezTo>
                    <a:pt x="3254" y="11573"/>
                    <a:pt x="3237" y="11494"/>
                    <a:pt x="3202" y="11464"/>
                  </a:cubicBezTo>
                  <a:cubicBezTo>
                    <a:pt x="3178" y="11442"/>
                    <a:pt x="3090" y="11409"/>
                    <a:pt x="3045" y="11412"/>
                  </a:cubicBezTo>
                  <a:cubicBezTo>
                    <a:pt x="3006" y="11414"/>
                    <a:pt x="2953" y="11455"/>
                    <a:pt x="2931" y="11474"/>
                  </a:cubicBezTo>
                  <a:cubicBezTo>
                    <a:pt x="2907" y="11496"/>
                    <a:pt x="2896" y="11552"/>
                    <a:pt x="2870" y="11574"/>
                  </a:cubicBezTo>
                  <a:cubicBezTo>
                    <a:pt x="2841" y="11597"/>
                    <a:pt x="2761" y="11632"/>
                    <a:pt x="2719" y="11648"/>
                  </a:cubicBezTo>
                  <a:cubicBezTo>
                    <a:pt x="2667" y="11667"/>
                    <a:pt x="2555" y="11708"/>
                    <a:pt x="2492" y="11706"/>
                  </a:cubicBezTo>
                  <a:cubicBezTo>
                    <a:pt x="2445" y="11704"/>
                    <a:pt x="2357" y="11672"/>
                    <a:pt x="2328" y="11650"/>
                  </a:cubicBezTo>
                  <a:cubicBezTo>
                    <a:pt x="2292" y="11622"/>
                    <a:pt x="2258" y="11550"/>
                    <a:pt x="2266" y="11516"/>
                  </a:cubicBezTo>
                  <a:cubicBezTo>
                    <a:pt x="2275" y="11473"/>
                    <a:pt x="2361" y="11400"/>
                    <a:pt x="2410" y="11368"/>
                  </a:cubicBezTo>
                  <a:cubicBezTo>
                    <a:pt x="2462" y="11335"/>
                    <a:pt x="2606" y="11296"/>
                    <a:pt x="2660" y="11266"/>
                  </a:cubicBezTo>
                  <a:cubicBezTo>
                    <a:pt x="2707" y="11241"/>
                    <a:pt x="2814" y="11188"/>
                    <a:pt x="2822" y="11152"/>
                  </a:cubicBezTo>
                  <a:cubicBezTo>
                    <a:pt x="2828" y="11121"/>
                    <a:pt x="2776" y="11058"/>
                    <a:pt x="2733" y="11040"/>
                  </a:cubicBezTo>
                  <a:cubicBezTo>
                    <a:pt x="2675" y="11015"/>
                    <a:pt x="2517" y="11019"/>
                    <a:pt x="2445" y="11018"/>
                  </a:cubicBezTo>
                  <a:cubicBezTo>
                    <a:pt x="2393" y="11018"/>
                    <a:pt x="2290" y="11042"/>
                    <a:pt x="2242" y="11030"/>
                  </a:cubicBezTo>
                  <a:cubicBezTo>
                    <a:pt x="2199" y="11019"/>
                    <a:pt x="2145" y="10969"/>
                    <a:pt x="2125" y="10944"/>
                  </a:cubicBezTo>
                  <a:cubicBezTo>
                    <a:pt x="2099" y="10911"/>
                    <a:pt x="2079" y="10837"/>
                    <a:pt x="2078" y="10800"/>
                  </a:cubicBezTo>
                  <a:cubicBezTo>
                    <a:pt x="2076" y="10750"/>
                    <a:pt x="2087" y="10647"/>
                    <a:pt x="2129" y="10604"/>
                  </a:cubicBezTo>
                  <a:cubicBezTo>
                    <a:pt x="2155" y="10576"/>
                    <a:pt x="2248" y="10538"/>
                    <a:pt x="2293" y="10520"/>
                  </a:cubicBezTo>
                  <a:cubicBezTo>
                    <a:pt x="2344" y="10501"/>
                    <a:pt x="2468" y="10483"/>
                    <a:pt x="2509" y="10458"/>
                  </a:cubicBezTo>
                  <a:cubicBezTo>
                    <a:pt x="2567" y="10424"/>
                    <a:pt x="2653" y="10335"/>
                    <a:pt x="2651" y="10288"/>
                  </a:cubicBezTo>
                  <a:cubicBezTo>
                    <a:pt x="2649" y="10238"/>
                    <a:pt x="2522" y="10158"/>
                    <a:pt x="2489" y="10113"/>
                  </a:cubicBezTo>
                  <a:cubicBezTo>
                    <a:pt x="2468" y="10082"/>
                    <a:pt x="2460" y="10013"/>
                    <a:pt x="2423" y="9989"/>
                  </a:cubicBezTo>
                  <a:cubicBezTo>
                    <a:pt x="2395" y="9969"/>
                    <a:pt x="2310" y="9942"/>
                    <a:pt x="2266" y="9944"/>
                  </a:cubicBezTo>
                  <a:cubicBezTo>
                    <a:pt x="2233" y="9947"/>
                    <a:pt x="2176" y="9974"/>
                    <a:pt x="2156" y="9990"/>
                  </a:cubicBezTo>
                  <a:cubicBezTo>
                    <a:pt x="2134" y="10010"/>
                    <a:pt x="2111" y="10057"/>
                    <a:pt x="2115" y="10080"/>
                  </a:cubicBezTo>
                  <a:cubicBezTo>
                    <a:pt x="2122" y="10111"/>
                    <a:pt x="2208" y="10159"/>
                    <a:pt x="2215" y="10190"/>
                  </a:cubicBezTo>
                  <a:cubicBezTo>
                    <a:pt x="2223" y="10227"/>
                    <a:pt x="2195" y="10307"/>
                    <a:pt x="2152" y="10334"/>
                  </a:cubicBezTo>
                  <a:cubicBezTo>
                    <a:pt x="2121" y="10354"/>
                    <a:pt x="2022" y="10373"/>
                    <a:pt x="1975" y="10372"/>
                  </a:cubicBezTo>
                  <a:cubicBezTo>
                    <a:pt x="1917" y="10371"/>
                    <a:pt x="1806" y="10339"/>
                    <a:pt x="1764" y="10314"/>
                  </a:cubicBezTo>
                  <a:cubicBezTo>
                    <a:pt x="1729" y="10293"/>
                    <a:pt x="1687" y="10236"/>
                    <a:pt x="1682" y="10206"/>
                  </a:cubicBezTo>
                  <a:cubicBezTo>
                    <a:pt x="1677" y="10169"/>
                    <a:pt x="1713" y="10095"/>
                    <a:pt x="1745" y="10062"/>
                  </a:cubicBezTo>
                  <a:cubicBezTo>
                    <a:pt x="1777" y="10030"/>
                    <a:pt x="1902" y="9989"/>
                    <a:pt x="1930" y="9954"/>
                  </a:cubicBezTo>
                  <a:cubicBezTo>
                    <a:pt x="1940" y="9942"/>
                    <a:pt x="1941" y="9922"/>
                    <a:pt x="1941" y="990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0" name="Shape 4719"/>
            <p:cNvSpPr/>
            <p:nvPr/>
          </p:nvSpPr>
          <p:spPr>
            <a:xfrm>
              <a:off x="6604368" y="4004042"/>
              <a:ext cx="745122" cy="1279307"/>
            </a:xfrm>
            <a:custGeom>
              <a:avLst/>
              <a:gdLst/>
              <a:ahLst/>
              <a:cxnLst>
                <a:cxn ang="0">
                  <a:pos x="wd2" y="hd2"/>
                </a:cxn>
                <a:cxn ang="5400000">
                  <a:pos x="wd2" y="hd2"/>
                </a:cxn>
                <a:cxn ang="10800000">
                  <a:pos x="wd2" y="hd2"/>
                </a:cxn>
                <a:cxn ang="16200000">
                  <a:pos x="wd2" y="hd2"/>
                </a:cxn>
              </a:cxnLst>
              <a:rect l="0" t="0" r="r" b="b"/>
              <a:pathLst>
                <a:path w="21593" h="21597" extrusionOk="0">
                  <a:moveTo>
                    <a:pt x="1941" y="9900"/>
                  </a:moveTo>
                  <a:cubicBezTo>
                    <a:pt x="1941" y="9868"/>
                    <a:pt x="1940" y="9833"/>
                    <a:pt x="1960" y="9816"/>
                  </a:cubicBezTo>
                  <a:cubicBezTo>
                    <a:pt x="1986" y="9796"/>
                    <a:pt x="2091" y="9791"/>
                    <a:pt x="2120" y="9771"/>
                  </a:cubicBezTo>
                  <a:cubicBezTo>
                    <a:pt x="2156" y="9748"/>
                    <a:pt x="2203" y="9682"/>
                    <a:pt x="2188" y="9652"/>
                  </a:cubicBezTo>
                  <a:cubicBezTo>
                    <a:pt x="2166" y="9612"/>
                    <a:pt x="2024" y="9569"/>
                    <a:pt x="1960" y="9550"/>
                  </a:cubicBezTo>
                  <a:cubicBezTo>
                    <a:pt x="1914" y="9536"/>
                    <a:pt x="1807" y="9526"/>
                    <a:pt x="1760" y="9514"/>
                  </a:cubicBezTo>
                  <a:cubicBezTo>
                    <a:pt x="1711" y="9500"/>
                    <a:pt x="1603" y="9473"/>
                    <a:pt x="1579" y="9444"/>
                  </a:cubicBezTo>
                  <a:cubicBezTo>
                    <a:pt x="1560" y="9419"/>
                    <a:pt x="1575" y="9358"/>
                    <a:pt x="1600" y="9334"/>
                  </a:cubicBezTo>
                  <a:cubicBezTo>
                    <a:pt x="1626" y="9309"/>
                    <a:pt x="1720" y="9275"/>
                    <a:pt x="1770" y="9270"/>
                  </a:cubicBezTo>
                  <a:cubicBezTo>
                    <a:pt x="1811" y="9268"/>
                    <a:pt x="1889" y="9295"/>
                    <a:pt x="1930" y="9300"/>
                  </a:cubicBezTo>
                  <a:cubicBezTo>
                    <a:pt x="1991" y="9309"/>
                    <a:pt x="2119" y="9332"/>
                    <a:pt x="2177" y="9319"/>
                  </a:cubicBezTo>
                  <a:cubicBezTo>
                    <a:pt x="2207" y="9311"/>
                    <a:pt x="2246" y="9278"/>
                    <a:pt x="2259" y="9261"/>
                  </a:cubicBezTo>
                  <a:cubicBezTo>
                    <a:pt x="2284" y="9232"/>
                    <a:pt x="2302" y="9163"/>
                    <a:pt x="2305" y="9130"/>
                  </a:cubicBezTo>
                  <a:cubicBezTo>
                    <a:pt x="2307" y="9101"/>
                    <a:pt x="2291" y="9044"/>
                    <a:pt x="2285" y="9016"/>
                  </a:cubicBezTo>
                  <a:cubicBezTo>
                    <a:pt x="2280" y="8990"/>
                    <a:pt x="2238" y="8937"/>
                    <a:pt x="2259" y="8914"/>
                  </a:cubicBezTo>
                  <a:cubicBezTo>
                    <a:pt x="2279" y="8892"/>
                    <a:pt x="2378" y="8888"/>
                    <a:pt x="2409" y="8872"/>
                  </a:cubicBezTo>
                  <a:cubicBezTo>
                    <a:pt x="2438" y="8856"/>
                    <a:pt x="2470" y="8812"/>
                    <a:pt x="2486" y="8791"/>
                  </a:cubicBezTo>
                  <a:cubicBezTo>
                    <a:pt x="2503" y="8768"/>
                    <a:pt x="2542" y="8720"/>
                    <a:pt x="2537" y="8695"/>
                  </a:cubicBezTo>
                  <a:cubicBezTo>
                    <a:pt x="2531" y="8672"/>
                    <a:pt x="2490" y="8626"/>
                    <a:pt x="2455" y="8614"/>
                  </a:cubicBezTo>
                  <a:cubicBezTo>
                    <a:pt x="2421" y="8602"/>
                    <a:pt x="2330" y="8602"/>
                    <a:pt x="2296" y="8614"/>
                  </a:cubicBezTo>
                  <a:cubicBezTo>
                    <a:pt x="2257" y="8627"/>
                    <a:pt x="2232" y="8681"/>
                    <a:pt x="2212" y="8704"/>
                  </a:cubicBezTo>
                  <a:cubicBezTo>
                    <a:pt x="2190" y="8729"/>
                    <a:pt x="2184" y="8801"/>
                    <a:pt x="2136" y="8809"/>
                  </a:cubicBezTo>
                  <a:cubicBezTo>
                    <a:pt x="2095" y="8815"/>
                    <a:pt x="2027" y="8766"/>
                    <a:pt x="2003" y="8746"/>
                  </a:cubicBezTo>
                  <a:cubicBezTo>
                    <a:pt x="1977" y="8724"/>
                    <a:pt x="1961" y="8671"/>
                    <a:pt x="1945" y="8647"/>
                  </a:cubicBezTo>
                  <a:cubicBezTo>
                    <a:pt x="1919" y="8608"/>
                    <a:pt x="1835" y="8535"/>
                    <a:pt x="1828" y="8494"/>
                  </a:cubicBezTo>
                  <a:cubicBezTo>
                    <a:pt x="1820" y="8460"/>
                    <a:pt x="1846" y="8392"/>
                    <a:pt x="1872" y="8362"/>
                  </a:cubicBezTo>
                  <a:cubicBezTo>
                    <a:pt x="1893" y="8339"/>
                    <a:pt x="1969" y="8307"/>
                    <a:pt x="1996" y="8287"/>
                  </a:cubicBezTo>
                  <a:cubicBezTo>
                    <a:pt x="2024" y="8266"/>
                    <a:pt x="2059" y="8216"/>
                    <a:pt x="2089" y="8197"/>
                  </a:cubicBezTo>
                  <a:cubicBezTo>
                    <a:pt x="2120" y="8178"/>
                    <a:pt x="2207" y="8156"/>
                    <a:pt x="2238" y="8137"/>
                  </a:cubicBezTo>
                  <a:cubicBezTo>
                    <a:pt x="2268" y="8119"/>
                    <a:pt x="2320" y="8078"/>
                    <a:pt x="2331" y="8053"/>
                  </a:cubicBezTo>
                  <a:cubicBezTo>
                    <a:pt x="2345" y="8023"/>
                    <a:pt x="2341" y="7957"/>
                    <a:pt x="2317" y="7930"/>
                  </a:cubicBezTo>
                  <a:cubicBezTo>
                    <a:pt x="2298" y="7912"/>
                    <a:pt x="2233" y="7884"/>
                    <a:pt x="2198" y="7882"/>
                  </a:cubicBezTo>
                  <a:cubicBezTo>
                    <a:pt x="2172" y="7882"/>
                    <a:pt x="2126" y="7898"/>
                    <a:pt x="2109" y="7909"/>
                  </a:cubicBezTo>
                  <a:cubicBezTo>
                    <a:pt x="2080" y="7929"/>
                    <a:pt x="2061" y="7983"/>
                    <a:pt x="2043" y="8008"/>
                  </a:cubicBezTo>
                  <a:cubicBezTo>
                    <a:pt x="2027" y="8031"/>
                    <a:pt x="1999" y="8078"/>
                    <a:pt x="1975" y="8098"/>
                  </a:cubicBezTo>
                  <a:cubicBezTo>
                    <a:pt x="1949" y="8123"/>
                    <a:pt x="1874" y="8166"/>
                    <a:pt x="1837" y="8189"/>
                  </a:cubicBezTo>
                  <a:cubicBezTo>
                    <a:pt x="1803" y="8207"/>
                    <a:pt x="1742" y="8252"/>
                    <a:pt x="1699" y="8263"/>
                  </a:cubicBezTo>
                  <a:cubicBezTo>
                    <a:pt x="1663" y="8272"/>
                    <a:pt x="1579" y="8274"/>
                    <a:pt x="1543" y="8266"/>
                  </a:cubicBezTo>
                  <a:cubicBezTo>
                    <a:pt x="1503" y="8257"/>
                    <a:pt x="1433" y="8221"/>
                    <a:pt x="1415" y="8197"/>
                  </a:cubicBezTo>
                  <a:cubicBezTo>
                    <a:pt x="1396" y="8172"/>
                    <a:pt x="1391" y="8112"/>
                    <a:pt x="1415" y="8089"/>
                  </a:cubicBezTo>
                  <a:cubicBezTo>
                    <a:pt x="1431" y="8074"/>
                    <a:pt x="1490" y="8063"/>
                    <a:pt x="1518" y="8059"/>
                  </a:cubicBezTo>
                  <a:cubicBezTo>
                    <a:pt x="1560" y="8053"/>
                    <a:pt x="1647" y="8067"/>
                    <a:pt x="1687" y="8059"/>
                  </a:cubicBezTo>
                  <a:cubicBezTo>
                    <a:pt x="1720" y="8053"/>
                    <a:pt x="1784" y="8031"/>
                    <a:pt x="1801" y="8014"/>
                  </a:cubicBezTo>
                  <a:cubicBezTo>
                    <a:pt x="1816" y="7999"/>
                    <a:pt x="1810" y="7962"/>
                    <a:pt x="1811" y="7945"/>
                  </a:cubicBezTo>
                  <a:cubicBezTo>
                    <a:pt x="1815" y="7916"/>
                    <a:pt x="1842" y="7853"/>
                    <a:pt x="1822" y="7825"/>
                  </a:cubicBezTo>
                  <a:cubicBezTo>
                    <a:pt x="1805" y="7803"/>
                    <a:pt x="1732" y="7773"/>
                    <a:pt x="1693" y="7765"/>
                  </a:cubicBezTo>
                  <a:cubicBezTo>
                    <a:pt x="1669" y="7761"/>
                    <a:pt x="1609" y="7756"/>
                    <a:pt x="1589" y="7765"/>
                  </a:cubicBezTo>
                  <a:cubicBezTo>
                    <a:pt x="1566" y="7776"/>
                    <a:pt x="1570" y="7817"/>
                    <a:pt x="1565" y="7834"/>
                  </a:cubicBezTo>
                  <a:cubicBezTo>
                    <a:pt x="1555" y="7866"/>
                    <a:pt x="1566" y="7936"/>
                    <a:pt x="1533" y="7963"/>
                  </a:cubicBezTo>
                  <a:cubicBezTo>
                    <a:pt x="1513" y="7980"/>
                    <a:pt x="1440" y="7996"/>
                    <a:pt x="1404" y="8002"/>
                  </a:cubicBezTo>
                  <a:cubicBezTo>
                    <a:pt x="1362" y="8009"/>
                    <a:pt x="1263" y="8028"/>
                    <a:pt x="1229" y="8011"/>
                  </a:cubicBezTo>
                  <a:cubicBezTo>
                    <a:pt x="1198" y="7995"/>
                    <a:pt x="1208" y="7932"/>
                    <a:pt x="1225" y="7909"/>
                  </a:cubicBezTo>
                  <a:cubicBezTo>
                    <a:pt x="1239" y="7888"/>
                    <a:pt x="1318" y="7864"/>
                    <a:pt x="1342" y="7846"/>
                  </a:cubicBezTo>
                  <a:cubicBezTo>
                    <a:pt x="1368" y="7827"/>
                    <a:pt x="1418" y="7786"/>
                    <a:pt x="1424" y="7762"/>
                  </a:cubicBezTo>
                  <a:cubicBezTo>
                    <a:pt x="1431" y="7743"/>
                    <a:pt x="1422" y="7701"/>
                    <a:pt x="1404" y="7684"/>
                  </a:cubicBezTo>
                  <a:cubicBezTo>
                    <a:pt x="1377" y="7656"/>
                    <a:pt x="1273" y="7626"/>
                    <a:pt x="1229" y="7607"/>
                  </a:cubicBezTo>
                  <a:cubicBezTo>
                    <a:pt x="1200" y="7592"/>
                    <a:pt x="1122" y="7571"/>
                    <a:pt x="1111" y="7549"/>
                  </a:cubicBezTo>
                  <a:cubicBezTo>
                    <a:pt x="1094" y="7517"/>
                    <a:pt x="1142" y="7445"/>
                    <a:pt x="1178" y="7418"/>
                  </a:cubicBezTo>
                  <a:cubicBezTo>
                    <a:pt x="1217" y="7389"/>
                    <a:pt x="1329" y="7353"/>
                    <a:pt x="1389" y="7345"/>
                  </a:cubicBezTo>
                  <a:cubicBezTo>
                    <a:pt x="1445" y="7338"/>
                    <a:pt x="1564" y="7371"/>
                    <a:pt x="1616" y="7357"/>
                  </a:cubicBezTo>
                  <a:cubicBezTo>
                    <a:pt x="1652" y="7348"/>
                    <a:pt x="1706" y="7308"/>
                    <a:pt x="1712" y="7285"/>
                  </a:cubicBezTo>
                  <a:cubicBezTo>
                    <a:pt x="1727" y="7246"/>
                    <a:pt x="1678" y="7165"/>
                    <a:pt x="1642" y="7132"/>
                  </a:cubicBezTo>
                  <a:cubicBezTo>
                    <a:pt x="1615" y="7108"/>
                    <a:pt x="1536" y="7065"/>
                    <a:pt x="1487" y="7058"/>
                  </a:cubicBezTo>
                  <a:cubicBezTo>
                    <a:pt x="1433" y="7050"/>
                    <a:pt x="1322" y="7086"/>
                    <a:pt x="1266" y="7085"/>
                  </a:cubicBezTo>
                  <a:cubicBezTo>
                    <a:pt x="1219" y="7083"/>
                    <a:pt x="1121" y="7070"/>
                    <a:pt x="1086" y="7051"/>
                  </a:cubicBezTo>
                  <a:cubicBezTo>
                    <a:pt x="1053" y="7035"/>
                    <a:pt x="1014" y="6984"/>
                    <a:pt x="1019" y="6958"/>
                  </a:cubicBezTo>
                  <a:cubicBezTo>
                    <a:pt x="1025" y="6924"/>
                    <a:pt x="1109" y="6865"/>
                    <a:pt x="1157" y="6845"/>
                  </a:cubicBezTo>
                  <a:cubicBezTo>
                    <a:pt x="1187" y="6832"/>
                    <a:pt x="1260" y="6819"/>
                    <a:pt x="1295" y="6818"/>
                  </a:cubicBezTo>
                  <a:cubicBezTo>
                    <a:pt x="1342" y="6816"/>
                    <a:pt x="1441" y="6820"/>
                    <a:pt x="1477" y="6836"/>
                  </a:cubicBezTo>
                  <a:cubicBezTo>
                    <a:pt x="1505" y="6848"/>
                    <a:pt x="1514" y="6896"/>
                    <a:pt x="1539" y="6911"/>
                  </a:cubicBezTo>
                  <a:cubicBezTo>
                    <a:pt x="1574" y="6932"/>
                    <a:pt x="1673" y="6952"/>
                    <a:pt x="1719" y="6965"/>
                  </a:cubicBezTo>
                  <a:cubicBezTo>
                    <a:pt x="1779" y="6981"/>
                    <a:pt x="1893" y="7035"/>
                    <a:pt x="1960" y="7030"/>
                  </a:cubicBezTo>
                  <a:cubicBezTo>
                    <a:pt x="2011" y="7027"/>
                    <a:pt x="2070" y="6969"/>
                    <a:pt x="2115" y="6956"/>
                  </a:cubicBezTo>
                  <a:cubicBezTo>
                    <a:pt x="2143" y="6947"/>
                    <a:pt x="2216" y="6947"/>
                    <a:pt x="2238" y="6934"/>
                  </a:cubicBezTo>
                  <a:cubicBezTo>
                    <a:pt x="2268" y="6918"/>
                    <a:pt x="2304" y="6868"/>
                    <a:pt x="2296" y="6845"/>
                  </a:cubicBezTo>
                  <a:cubicBezTo>
                    <a:pt x="2287" y="6821"/>
                    <a:pt x="2216" y="6790"/>
                    <a:pt x="2181" y="6775"/>
                  </a:cubicBezTo>
                  <a:cubicBezTo>
                    <a:pt x="2147" y="6761"/>
                    <a:pt x="2070" y="6729"/>
                    <a:pt x="2027" y="6734"/>
                  </a:cubicBezTo>
                  <a:cubicBezTo>
                    <a:pt x="1991" y="6738"/>
                    <a:pt x="1958" y="6787"/>
                    <a:pt x="1925" y="6796"/>
                  </a:cubicBezTo>
                  <a:cubicBezTo>
                    <a:pt x="1871" y="6812"/>
                    <a:pt x="1741" y="6821"/>
                    <a:pt x="1682" y="6812"/>
                  </a:cubicBezTo>
                  <a:cubicBezTo>
                    <a:pt x="1633" y="6804"/>
                    <a:pt x="1549" y="6764"/>
                    <a:pt x="1518" y="6740"/>
                  </a:cubicBezTo>
                  <a:cubicBezTo>
                    <a:pt x="1493" y="6719"/>
                    <a:pt x="1469" y="6669"/>
                    <a:pt x="1461" y="6644"/>
                  </a:cubicBezTo>
                  <a:cubicBezTo>
                    <a:pt x="1450" y="6612"/>
                    <a:pt x="1431" y="6545"/>
                    <a:pt x="1450" y="6515"/>
                  </a:cubicBezTo>
                  <a:cubicBezTo>
                    <a:pt x="1462" y="6497"/>
                    <a:pt x="1509" y="6467"/>
                    <a:pt x="1539" y="6460"/>
                  </a:cubicBezTo>
                  <a:cubicBezTo>
                    <a:pt x="1570" y="6454"/>
                    <a:pt x="1644" y="6463"/>
                    <a:pt x="1678" y="6469"/>
                  </a:cubicBezTo>
                  <a:cubicBezTo>
                    <a:pt x="1701" y="6475"/>
                    <a:pt x="1736" y="6500"/>
                    <a:pt x="1760" y="6503"/>
                  </a:cubicBezTo>
                  <a:cubicBezTo>
                    <a:pt x="1798" y="6507"/>
                    <a:pt x="1871" y="6484"/>
                    <a:pt x="1910" y="6482"/>
                  </a:cubicBezTo>
                  <a:cubicBezTo>
                    <a:pt x="1969" y="6478"/>
                    <a:pt x="2091" y="6479"/>
                    <a:pt x="2152" y="6485"/>
                  </a:cubicBezTo>
                  <a:cubicBezTo>
                    <a:pt x="2190" y="6489"/>
                    <a:pt x="2264" y="6514"/>
                    <a:pt x="2305" y="6515"/>
                  </a:cubicBezTo>
                  <a:cubicBezTo>
                    <a:pt x="2343" y="6516"/>
                    <a:pt x="2423" y="6509"/>
                    <a:pt x="2449" y="6494"/>
                  </a:cubicBezTo>
                  <a:cubicBezTo>
                    <a:pt x="2472" y="6481"/>
                    <a:pt x="2490" y="6443"/>
                    <a:pt x="2486" y="6425"/>
                  </a:cubicBezTo>
                  <a:cubicBezTo>
                    <a:pt x="2479" y="6396"/>
                    <a:pt x="2422" y="6340"/>
                    <a:pt x="2378" y="6326"/>
                  </a:cubicBezTo>
                  <a:cubicBezTo>
                    <a:pt x="2324" y="6309"/>
                    <a:pt x="2194" y="6339"/>
                    <a:pt x="2136" y="6329"/>
                  </a:cubicBezTo>
                  <a:cubicBezTo>
                    <a:pt x="2083" y="6320"/>
                    <a:pt x="1987" y="6283"/>
                    <a:pt x="1956" y="6257"/>
                  </a:cubicBezTo>
                  <a:cubicBezTo>
                    <a:pt x="1917" y="6224"/>
                    <a:pt x="1875" y="6143"/>
                    <a:pt x="1884" y="6104"/>
                  </a:cubicBezTo>
                  <a:cubicBezTo>
                    <a:pt x="1891" y="6074"/>
                    <a:pt x="1954" y="6020"/>
                    <a:pt x="1991" y="5999"/>
                  </a:cubicBezTo>
                  <a:cubicBezTo>
                    <a:pt x="2038" y="5972"/>
                    <a:pt x="2182" y="5953"/>
                    <a:pt x="2218" y="5921"/>
                  </a:cubicBezTo>
                  <a:cubicBezTo>
                    <a:pt x="2242" y="5900"/>
                    <a:pt x="2248" y="5844"/>
                    <a:pt x="2238" y="5819"/>
                  </a:cubicBezTo>
                  <a:cubicBezTo>
                    <a:pt x="2232" y="5799"/>
                    <a:pt x="2194" y="5762"/>
                    <a:pt x="2167" y="5750"/>
                  </a:cubicBezTo>
                  <a:cubicBezTo>
                    <a:pt x="2121" y="5730"/>
                    <a:pt x="2003" y="5719"/>
                    <a:pt x="1945" y="5714"/>
                  </a:cubicBezTo>
                  <a:cubicBezTo>
                    <a:pt x="1900" y="5710"/>
                    <a:pt x="1801" y="5727"/>
                    <a:pt x="1760" y="5714"/>
                  </a:cubicBezTo>
                  <a:cubicBezTo>
                    <a:pt x="1734" y="5706"/>
                    <a:pt x="1699" y="5674"/>
                    <a:pt x="1693" y="5657"/>
                  </a:cubicBezTo>
                  <a:cubicBezTo>
                    <a:pt x="1686" y="5637"/>
                    <a:pt x="1697" y="5589"/>
                    <a:pt x="1724" y="5576"/>
                  </a:cubicBezTo>
                  <a:cubicBezTo>
                    <a:pt x="1768" y="5554"/>
                    <a:pt x="1902" y="5584"/>
                    <a:pt x="1956" y="5570"/>
                  </a:cubicBezTo>
                  <a:cubicBezTo>
                    <a:pt x="1990" y="5560"/>
                    <a:pt x="2022" y="5509"/>
                    <a:pt x="2057" y="5504"/>
                  </a:cubicBezTo>
                  <a:cubicBezTo>
                    <a:pt x="2093" y="5499"/>
                    <a:pt x="2167" y="5517"/>
                    <a:pt x="2192" y="5531"/>
                  </a:cubicBezTo>
                  <a:cubicBezTo>
                    <a:pt x="2231" y="5552"/>
                    <a:pt x="2235" y="5623"/>
                    <a:pt x="2275" y="5642"/>
                  </a:cubicBezTo>
                  <a:cubicBezTo>
                    <a:pt x="2307" y="5657"/>
                    <a:pt x="2403" y="5671"/>
                    <a:pt x="2440" y="5660"/>
                  </a:cubicBezTo>
                  <a:cubicBezTo>
                    <a:pt x="2470" y="5651"/>
                    <a:pt x="2492" y="5608"/>
                    <a:pt x="2495" y="5588"/>
                  </a:cubicBezTo>
                  <a:cubicBezTo>
                    <a:pt x="2499" y="5567"/>
                    <a:pt x="2482" y="5522"/>
                    <a:pt x="2460" y="5504"/>
                  </a:cubicBezTo>
                  <a:cubicBezTo>
                    <a:pt x="2442" y="5489"/>
                    <a:pt x="2374" y="5477"/>
                    <a:pt x="2357" y="5462"/>
                  </a:cubicBezTo>
                  <a:cubicBezTo>
                    <a:pt x="2341" y="5447"/>
                    <a:pt x="2327" y="5408"/>
                    <a:pt x="2341" y="5393"/>
                  </a:cubicBezTo>
                  <a:cubicBezTo>
                    <a:pt x="2363" y="5373"/>
                    <a:pt x="2456" y="5366"/>
                    <a:pt x="2495" y="5363"/>
                  </a:cubicBezTo>
                  <a:cubicBezTo>
                    <a:pt x="2531" y="5361"/>
                    <a:pt x="2604" y="5369"/>
                    <a:pt x="2641" y="5370"/>
                  </a:cubicBezTo>
                  <a:cubicBezTo>
                    <a:pt x="2685" y="5370"/>
                    <a:pt x="2778" y="5375"/>
                    <a:pt x="2819" y="5366"/>
                  </a:cubicBezTo>
                  <a:cubicBezTo>
                    <a:pt x="2858" y="5359"/>
                    <a:pt x="2931" y="5331"/>
                    <a:pt x="2948" y="5309"/>
                  </a:cubicBezTo>
                  <a:cubicBezTo>
                    <a:pt x="2966" y="5288"/>
                    <a:pt x="2930" y="5239"/>
                    <a:pt x="2939" y="5216"/>
                  </a:cubicBezTo>
                  <a:cubicBezTo>
                    <a:pt x="2947" y="5196"/>
                    <a:pt x="3000" y="5162"/>
                    <a:pt x="3004" y="5141"/>
                  </a:cubicBezTo>
                  <a:cubicBezTo>
                    <a:pt x="3012" y="5116"/>
                    <a:pt x="3000" y="5061"/>
                    <a:pt x="2970" y="5043"/>
                  </a:cubicBezTo>
                  <a:cubicBezTo>
                    <a:pt x="2948" y="5028"/>
                    <a:pt x="2878" y="5020"/>
                    <a:pt x="2847" y="5022"/>
                  </a:cubicBezTo>
                  <a:cubicBezTo>
                    <a:pt x="2801" y="5024"/>
                    <a:pt x="2727" y="5069"/>
                    <a:pt x="2681" y="5069"/>
                  </a:cubicBezTo>
                  <a:cubicBezTo>
                    <a:pt x="2610" y="5070"/>
                    <a:pt x="2462" y="5032"/>
                    <a:pt x="2423" y="4997"/>
                  </a:cubicBezTo>
                  <a:cubicBezTo>
                    <a:pt x="2401" y="4977"/>
                    <a:pt x="2410" y="4925"/>
                    <a:pt x="2419" y="4901"/>
                  </a:cubicBezTo>
                  <a:cubicBezTo>
                    <a:pt x="2427" y="4878"/>
                    <a:pt x="2470" y="4833"/>
                    <a:pt x="2495" y="4814"/>
                  </a:cubicBezTo>
                  <a:cubicBezTo>
                    <a:pt x="2530" y="4790"/>
                    <a:pt x="2608" y="4743"/>
                    <a:pt x="2660" y="4734"/>
                  </a:cubicBezTo>
                  <a:cubicBezTo>
                    <a:pt x="2702" y="4726"/>
                    <a:pt x="2792" y="4732"/>
                    <a:pt x="2831" y="4742"/>
                  </a:cubicBezTo>
                  <a:cubicBezTo>
                    <a:pt x="2881" y="4756"/>
                    <a:pt x="2934" y="4822"/>
                    <a:pt x="2986" y="4835"/>
                  </a:cubicBezTo>
                  <a:cubicBezTo>
                    <a:pt x="3034" y="4848"/>
                    <a:pt x="3151" y="4848"/>
                    <a:pt x="3202" y="4838"/>
                  </a:cubicBezTo>
                  <a:cubicBezTo>
                    <a:pt x="3241" y="4831"/>
                    <a:pt x="3317" y="4801"/>
                    <a:pt x="3335" y="4778"/>
                  </a:cubicBezTo>
                  <a:cubicBezTo>
                    <a:pt x="3357" y="4751"/>
                    <a:pt x="3357" y="4686"/>
                    <a:pt x="3335" y="4658"/>
                  </a:cubicBezTo>
                  <a:cubicBezTo>
                    <a:pt x="3319" y="4639"/>
                    <a:pt x="3261" y="4611"/>
                    <a:pt x="3226" y="4605"/>
                  </a:cubicBezTo>
                  <a:cubicBezTo>
                    <a:pt x="3185" y="4596"/>
                    <a:pt x="3095" y="4606"/>
                    <a:pt x="3052" y="4611"/>
                  </a:cubicBezTo>
                  <a:cubicBezTo>
                    <a:pt x="3009" y="4615"/>
                    <a:pt x="2930" y="4640"/>
                    <a:pt x="2888" y="4640"/>
                  </a:cubicBezTo>
                  <a:cubicBezTo>
                    <a:pt x="2838" y="4640"/>
                    <a:pt x="2742" y="4618"/>
                    <a:pt x="2697" y="4607"/>
                  </a:cubicBezTo>
                  <a:cubicBezTo>
                    <a:pt x="2650" y="4596"/>
                    <a:pt x="2551" y="4575"/>
                    <a:pt x="2517" y="4554"/>
                  </a:cubicBezTo>
                  <a:cubicBezTo>
                    <a:pt x="2489" y="4536"/>
                    <a:pt x="2457" y="4490"/>
                    <a:pt x="2449" y="4466"/>
                  </a:cubicBezTo>
                  <a:cubicBezTo>
                    <a:pt x="2443" y="4442"/>
                    <a:pt x="2434" y="4384"/>
                    <a:pt x="2466" y="4367"/>
                  </a:cubicBezTo>
                  <a:cubicBezTo>
                    <a:pt x="2486" y="4356"/>
                    <a:pt x="2555" y="4363"/>
                    <a:pt x="2584" y="4367"/>
                  </a:cubicBezTo>
                  <a:cubicBezTo>
                    <a:pt x="2608" y="4371"/>
                    <a:pt x="2651" y="4389"/>
                    <a:pt x="2671" y="4398"/>
                  </a:cubicBezTo>
                  <a:cubicBezTo>
                    <a:pt x="2707" y="4414"/>
                    <a:pt x="2757" y="4461"/>
                    <a:pt x="2795" y="4475"/>
                  </a:cubicBezTo>
                  <a:cubicBezTo>
                    <a:pt x="2832" y="4490"/>
                    <a:pt x="2920" y="4516"/>
                    <a:pt x="2964" y="4511"/>
                  </a:cubicBezTo>
                  <a:cubicBezTo>
                    <a:pt x="2987" y="4510"/>
                    <a:pt x="3024" y="4490"/>
                    <a:pt x="3037" y="4479"/>
                  </a:cubicBezTo>
                  <a:cubicBezTo>
                    <a:pt x="3063" y="4454"/>
                    <a:pt x="3073" y="4394"/>
                    <a:pt x="3078" y="4364"/>
                  </a:cubicBezTo>
                  <a:cubicBezTo>
                    <a:pt x="3082" y="4332"/>
                    <a:pt x="3042" y="4260"/>
                    <a:pt x="3072" y="4233"/>
                  </a:cubicBezTo>
                  <a:cubicBezTo>
                    <a:pt x="3112" y="4196"/>
                    <a:pt x="3271" y="4169"/>
                    <a:pt x="3346" y="4161"/>
                  </a:cubicBezTo>
                  <a:cubicBezTo>
                    <a:pt x="3379" y="4157"/>
                    <a:pt x="3452" y="4173"/>
                    <a:pt x="3485" y="4164"/>
                  </a:cubicBezTo>
                  <a:cubicBezTo>
                    <a:pt x="3524" y="4152"/>
                    <a:pt x="3579" y="4105"/>
                    <a:pt x="3586" y="4080"/>
                  </a:cubicBezTo>
                  <a:cubicBezTo>
                    <a:pt x="3596" y="4054"/>
                    <a:pt x="3564" y="4001"/>
                    <a:pt x="3541" y="3978"/>
                  </a:cubicBezTo>
                  <a:cubicBezTo>
                    <a:pt x="3520" y="3957"/>
                    <a:pt x="3437" y="3931"/>
                    <a:pt x="3418" y="3909"/>
                  </a:cubicBezTo>
                  <a:cubicBezTo>
                    <a:pt x="3400" y="3889"/>
                    <a:pt x="3379" y="3839"/>
                    <a:pt x="3396" y="3819"/>
                  </a:cubicBezTo>
                  <a:cubicBezTo>
                    <a:pt x="3413" y="3800"/>
                    <a:pt x="3485" y="3783"/>
                    <a:pt x="3521" y="3777"/>
                  </a:cubicBezTo>
                  <a:cubicBezTo>
                    <a:pt x="3573" y="3769"/>
                    <a:pt x="3682" y="3778"/>
                    <a:pt x="3736" y="3777"/>
                  </a:cubicBezTo>
                  <a:cubicBezTo>
                    <a:pt x="3791" y="3776"/>
                    <a:pt x="3912" y="3749"/>
                    <a:pt x="3958" y="3768"/>
                  </a:cubicBezTo>
                  <a:cubicBezTo>
                    <a:pt x="3977" y="3775"/>
                    <a:pt x="3992" y="3806"/>
                    <a:pt x="3985" y="3819"/>
                  </a:cubicBezTo>
                  <a:cubicBezTo>
                    <a:pt x="3973" y="3836"/>
                    <a:pt x="3893" y="3842"/>
                    <a:pt x="3874" y="3858"/>
                  </a:cubicBezTo>
                  <a:cubicBezTo>
                    <a:pt x="3852" y="3879"/>
                    <a:pt x="3835" y="3935"/>
                    <a:pt x="3850" y="3959"/>
                  </a:cubicBezTo>
                  <a:cubicBezTo>
                    <a:pt x="3867" y="3986"/>
                    <a:pt x="3950" y="4033"/>
                    <a:pt x="3999" y="4035"/>
                  </a:cubicBezTo>
                  <a:cubicBezTo>
                    <a:pt x="4033" y="4036"/>
                    <a:pt x="4092" y="4008"/>
                    <a:pt x="4113" y="3993"/>
                  </a:cubicBezTo>
                  <a:cubicBezTo>
                    <a:pt x="4141" y="3971"/>
                    <a:pt x="4183" y="3916"/>
                    <a:pt x="4179" y="3887"/>
                  </a:cubicBezTo>
                  <a:cubicBezTo>
                    <a:pt x="4177" y="3865"/>
                    <a:pt x="4107" y="3830"/>
                    <a:pt x="4102" y="3807"/>
                  </a:cubicBezTo>
                  <a:cubicBezTo>
                    <a:pt x="4096" y="3785"/>
                    <a:pt x="4111" y="3736"/>
                    <a:pt x="4133" y="3717"/>
                  </a:cubicBezTo>
                  <a:cubicBezTo>
                    <a:pt x="4156" y="3696"/>
                    <a:pt x="4236" y="3674"/>
                    <a:pt x="4272" y="3659"/>
                  </a:cubicBezTo>
                  <a:cubicBezTo>
                    <a:pt x="4317" y="3643"/>
                    <a:pt x="4414" y="3615"/>
                    <a:pt x="4451" y="3594"/>
                  </a:cubicBezTo>
                  <a:cubicBezTo>
                    <a:pt x="4490" y="3573"/>
                    <a:pt x="4557" y="3521"/>
                    <a:pt x="4576" y="3492"/>
                  </a:cubicBezTo>
                  <a:cubicBezTo>
                    <a:pt x="4592" y="3468"/>
                    <a:pt x="4617" y="3411"/>
                    <a:pt x="4596" y="3387"/>
                  </a:cubicBezTo>
                  <a:cubicBezTo>
                    <a:pt x="4572" y="3358"/>
                    <a:pt x="4437" y="3348"/>
                    <a:pt x="4406" y="3321"/>
                  </a:cubicBezTo>
                  <a:cubicBezTo>
                    <a:pt x="4387" y="3305"/>
                    <a:pt x="4382" y="3263"/>
                    <a:pt x="4385" y="3243"/>
                  </a:cubicBezTo>
                  <a:cubicBezTo>
                    <a:pt x="4389" y="3197"/>
                    <a:pt x="4419" y="3104"/>
                    <a:pt x="4463" y="3066"/>
                  </a:cubicBezTo>
                  <a:cubicBezTo>
                    <a:pt x="4489" y="3043"/>
                    <a:pt x="4587" y="3023"/>
                    <a:pt x="4612" y="3000"/>
                  </a:cubicBezTo>
                  <a:cubicBezTo>
                    <a:pt x="4638" y="2974"/>
                    <a:pt x="4658" y="2912"/>
                    <a:pt x="4648" y="2883"/>
                  </a:cubicBezTo>
                  <a:cubicBezTo>
                    <a:pt x="4638" y="2857"/>
                    <a:pt x="4576" y="2813"/>
                    <a:pt x="4545" y="2793"/>
                  </a:cubicBezTo>
                  <a:cubicBezTo>
                    <a:pt x="4511" y="2772"/>
                    <a:pt x="4417" y="2744"/>
                    <a:pt x="4385" y="2721"/>
                  </a:cubicBezTo>
                  <a:cubicBezTo>
                    <a:pt x="4352" y="2699"/>
                    <a:pt x="4301" y="2647"/>
                    <a:pt x="4288" y="2619"/>
                  </a:cubicBezTo>
                  <a:cubicBezTo>
                    <a:pt x="4266" y="2577"/>
                    <a:pt x="4272" y="2486"/>
                    <a:pt x="4282" y="2442"/>
                  </a:cubicBezTo>
                  <a:cubicBezTo>
                    <a:pt x="4290" y="2415"/>
                    <a:pt x="4308" y="2356"/>
                    <a:pt x="4339" y="2335"/>
                  </a:cubicBezTo>
                  <a:cubicBezTo>
                    <a:pt x="4361" y="2319"/>
                    <a:pt x="4429" y="2296"/>
                    <a:pt x="4463" y="2298"/>
                  </a:cubicBezTo>
                  <a:cubicBezTo>
                    <a:pt x="4493" y="2300"/>
                    <a:pt x="4540" y="2328"/>
                    <a:pt x="4556" y="2343"/>
                  </a:cubicBezTo>
                  <a:cubicBezTo>
                    <a:pt x="4566" y="2355"/>
                    <a:pt x="4567" y="2381"/>
                    <a:pt x="4566" y="2394"/>
                  </a:cubicBezTo>
                  <a:cubicBezTo>
                    <a:pt x="4563" y="2424"/>
                    <a:pt x="4501" y="2481"/>
                    <a:pt x="4520" y="2508"/>
                  </a:cubicBezTo>
                  <a:cubicBezTo>
                    <a:pt x="4533" y="2530"/>
                    <a:pt x="4614" y="2554"/>
                    <a:pt x="4653" y="2557"/>
                  </a:cubicBezTo>
                  <a:cubicBezTo>
                    <a:pt x="4687" y="2558"/>
                    <a:pt x="4750" y="2538"/>
                    <a:pt x="4777" y="2526"/>
                  </a:cubicBezTo>
                  <a:cubicBezTo>
                    <a:pt x="4830" y="2503"/>
                    <a:pt x="4907" y="2438"/>
                    <a:pt x="4951" y="2409"/>
                  </a:cubicBezTo>
                  <a:cubicBezTo>
                    <a:pt x="4987" y="2387"/>
                    <a:pt x="5093" y="2353"/>
                    <a:pt x="5096" y="2323"/>
                  </a:cubicBezTo>
                  <a:cubicBezTo>
                    <a:pt x="5097" y="2289"/>
                    <a:pt x="5009" y="2232"/>
                    <a:pt x="4957" y="2221"/>
                  </a:cubicBezTo>
                  <a:cubicBezTo>
                    <a:pt x="4927" y="2214"/>
                    <a:pt x="4860" y="2228"/>
                    <a:pt x="4828" y="2232"/>
                  </a:cubicBezTo>
                  <a:cubicBezTo>
                    <a:pt x="4800" y="2236"/>
                    <a:pt x="4748" y="2250"/>
                    <a:pt x="4720" y="2251"/>
                  </a:cubicBezTo>
                  <a:cubicBezTo>
                    <a:pt x="4677" y="2252"/>
                    <a:pt x="4591" y="2241"/>
                    <a:pt x="4549" y="2232"/>
                  </a:cubicBezTo>
                  <a:cubicBezTo>
                    <a:pt x="4510" y="2224"/>
                    <a:pt x="4430" y="2202"/>
                    <a:pt x="4401" y="2184"/>
                  </a:cubicBezTo>
                  <a:cubicBezTo>
                    <a:pt x="4374" y="2170"/>
                    <a:pt x="4325" y="2130"/>
                    <a:pt x="4334" y="2109"/>
                  </a:cubicBezTo>
                  <a:cubicBezTo>
                    <a:pt x="4346" y="2082"/>
                    <a:pt x="4476" y="2072"/>
                    <a:pt x="4493" y="2047"/>
                  </a:cubicBezTo>
                  <a:cubicBezTo>
                    <a:pt x="4509" y="2022"/>
                    <a:pt x="4453" y="1973"/>
                    <a:pt x="4447" y="1948"/>
                  </a:cubicBezTo>
                  <a:cubicBezTo>
                    <a:pt x="4443" y="1927"/>
                    <a:pt x="4440" y="1886"/>
                    <a:pt x="4447" y="1867"/>
                  </a:cubicBezTo>
                  <a:cubicBezTo>
                    <a:pt x="4454" y="1849"/>
                    <a:pt x="4473" y="1813"/>
                    <a:pt x="4499" y="1804"/>
                  </a:cubicBezTo>
                  <a:cubicBezTo>
                    <a:pt x="4533" y="1791"/>
                    <a:pt x="4636" y="1790"/>
                    <a:pt x="4669" y="1806"/>
                  </a:cubicBezTo>
                  <a:cubicBezTo>
                    <a:pt x="4696" y="1821"/>
                    <a:pt x="4684" y="1869"/>
                    <a:pt x="4684" y="1890"/>
                  </a:cubicBezTo>
                  <a:cubicBezTo>
                    <a:pt x="4684" y="1911"/>
                    <a:pt x="4671" y="1954"/>
                    <a:pt x="4669" y="1975"/>
                  </a:cubicBezTo>
                  <a:cubicBezTo>
                    <a:pt x="4665" y="1996"/>
                    <a:pt x="4641" y="2038"/>
                    <a:pt x="4653" y="2059"/>
                  </a:cubicBezTo>
                  <a:cubicBezTo>
                    <a:pt x="4669" y="2084"/>
                    <a:pt x="4743" y="2127"/>
                    <a:pt x="4787" y="2137"/>
                  </a:cubicBezTo>
                  <a:cubicBezTo>
                    <a:pt x="4826" y="2145"/>
                    <a:pt x="4916" y="2143"/>
                    <a:pt x="4951" y="2131"/>
                  </a:cubicBezTo>
                  <a:cubicBezTo>
                    <a:pt x="4984" y="2119"/>
                    <a:pt x="5015" y="2073"/>
                    <a:pt x="5028" y="2052"/>
                  </a:cubicBezTo>
                  <a:cubicBezTo>
                    <a:pt x="5041" y="2033"/>
                    <a:pt x="5063" y="1992"/>
                    <a:pt x="5054" y="1971"/>
                  </a:cubicBezTo>
                  <a:cubicBezTo>
                    <a:pt x="5045" y="1948"/>
                    <a:pt x="4979" y="1914"/>
                    <a:pt x="4957" y="1894"/>
                  </a:cubicBezTo>
                  <a:cubicBezTo>
                    <a:pt x="4937" y="1875"/>
                    <a:pt x="4885" y="1838"/>
                    <a:pt x="4885" y="1816"/>
                  </a:cubicBezTo>
                  <a:cubicBezTo>
                    <a:pt x="4885" y="1800"/>
                    <a:pt x="4934" y="1775"/>
                    <a:pt x="4937" y="1759"/>
                  </a:cubicBezTo>
                  <a:cubicBezTo>
                    <a:pt x="4942" y="1724"/>
                    <a:pt x="4890" y="1658"/>
                    <a:pt x="4864" y="1627"/>
                  </a:cubicBezTo>
                  <a:cubicBezTo>
                    <a:pt x="4843" y="1601"/>
                    <a:pt x="4764" y="1561"/>
                    <a:pt x="4751" y="1534"/>
                  </a:cubicBezTo>
                  <a:cubicBezTo>
                    <a:pt x="4739" y="1507"/>
                    <a:pt x="4742" y="1444"/>
                    <a:pt x="4770" y="1423"/>
                  </a:cubicBezTo>
                  <a:cubicBezTo>
                    <a:pt x="4802" y="1401"/>
                    <a:pt x="4908" y="1387"/>
                    <a:pt x="4957" y="1387"/>
                  </a:cubicBezTo>
                  <a:cubicBezTo>
                    <a:pt x="5002" y="1387"/>
                    <a:pt x="5104" y="1399"/>
                    <a:pt x="5132" y="1419"/>
                  </a:cubicBezTo>
                  <a:cubicBezTo>
                    <a:pt x="5166" y="1445"/>
                    <a:pt x="5119" y="1521"/>
                    <a:pt x="5148" y="1549"/>
                  </a:cubicBezTo>
                  <a:cubicBezTo>
                    <a:pt x="5166" y="1568"/>
                    <a:pt x="5237" y="1598"/>
                    <a:pt x="5276" y="1600"/>
                  </a:cubicBezTo>
                  <a:cubicBezTo>
                    <a:pt x="5334" y="1602"/>
                    <a:pt x="5431" y="1548"/>
                    <a:pt x="5488" y="1537"/>
                  </a:cubicBezTo>
                  <a:cubicBezTo>
                    <a:pt x="5524" y="1529"/>
                    <a:pt x="5603" y="1519"/>
                    <a:pt x="5640" y="1522"/>
                  </a:cubicBezTo>
                  <a:cubicBezTo>
                    <a:pt x="5686" y="1525"/>
                    <a:pt x="5762" y="1569"/>
                    <a:pt x="5806" y="1563"/>
                  </a:cubicBezTo>
                  <a:cubicBezTo>
                    <a:pt x="5842" y="1559"/>
                    <a:pt x="5902" y="1522"/>
                    <a:pt x="5909" y="1500"/>
                  </a:cubicBezTo>
                  <a:cubicBezTo>
                    <a:pt x="5915" y="1479"/>
                    <a:pt x="5841" y="1444"/>
                    <a:pt x="5846" y="1423"/>
                  </a:cubicBezTo>
                  <a:cubicBezTo>
                    <a:pt x="5855" y="1398"/>
                    <a:pt x="5937" y="1370"/>
                    <a:pt x="5971" y="1354"/>
                  </a:cubicBezTo>
                  <a:cubicBezTo>
                    <a:pt x="6008" y="1336"/>
                    <a:pt x="6092" y="1308"/>
                    <a:pt x="6126" y="1288"/>
                  </a:cubicBezTo>
                  <a:cubicBezTo>
                    <a:pt x="6158" y="1268"/>
                    <a:pt x="6224" y="1224"/>
                    <a:pt x="6228" y="1198"/>
                  </a:cubicBezTo>
                  <a:cubicBezTo>
                    <a:pt x="6232" y="1167"/>
                    <a:pt x="6174" y="1106"/>
                    <a:pt x="6135" y="1083"/>
                  </a:cubicBezTo>
                  <a:cubicBezTo>
                    <a:pt x="6092" y="1059"/>
                    <a:pt x="5958" y="1051"/>
                    <a:pt x="5909" y="1029"/>
                  </a:cubicBezTo>
                  <a:cubicBezTo>
                    <a:pt x="5867" y="1011"/>
                    <a:pt x="5808" y="959"/>
                    <a:pt x="5780" y="934"/>
                  </a:cubicBezTo>
                  <a:cubicBezTo>
                    <a:pt x="5763" y="918"/>
                    <a:pt x="5722" y="889"/>
                    <a:pt x="5719" y="871"/>
                  </a:cubicBezTo>
                  <a:cubicBezTo>
                    <a:pt x="5713" y="839"/>
                    <a:pt x="5760" y="776"/>
                    <a:pt x="5788" y="748"/>
                  </a:cubicBezTo>
                  <a:cubicBezTo>
                    <a:pt x="5805" y="730"/>
                    <a:pt x="5845" y="692"/>
                    <a:pt x="5881" y="688"/>
                  </a:cubicBezTo>
                  <a:cubicBezTo>
                    <a:pt x="5922" y="683"/>
                    <a:pt x="5995" y="725"/>
                    <a:pt x="6038" y="730"/>
                  </a:cubicBezTo>
                  <a:cubicBezTo>
                    <a:pt x="6079" y="734"/>
                    <a:pt x="6165" y="732"/>
                    <a:pt x="6204" y="724"/>
                  </a:cubicBezTo>
                  <a:cubicBezTo>
                    <a:pt x="6256" y="714"/>
                    <a:pt x="6349" y="680"/>
                    <a:pt x="6380" y="656"/>
                  </a:cubicBezTo>
                  <a:cubicBezTo>
                    <a:pt x="6408" y="636"/>
                    <a:pt x="6434" y="596"/>
                    <a:pt x="6451" y="560"/>
                  </a:cubicBezTo>
                  <a:cubicBezTo>
                    <a:pt x="7448" y="494"/>
                    <a:pt x="9084" y="667"/>
                    <a:pt x="9782" y="622"/>
                  </a:cubicBezTo>
                  <a:cubicBezTo>
                    <a:pt x="10462" y="579"/>
                    <a:pt x="11819" y="491"/>
                    <a:pt x="12501" y="446"/>
                  </a:cubicBezTo>
                  <a:cubicBezTo>
                    <a:pt x="13120" y="405"/>
                    <a:pt x="14364" y="320"/>
                    <a:pt x="14984" y="278"/>
                  </a:cubicBezTo>
                  <a:cubicBezTo>
                    <a:pt x="15613" y="236"/>
                    <a:pt x="16871" y="163"/>
                    <a:pt x="17497" y="110"/>
                  </a:cubicBezTo>
                  <a:cubicBezTo>
                    <a:pt x="17749" y="89"/>
                    <a:pt x="18249" y="30"/>
                    <a:pt x="18498" y="6"/>
                  </a:cubicBezTo>
                  <a:cubicBezTo>
                    <a:pt x="18517" y="4"/>
                    <a:pt x="18537" y="2"/>
                    <a:pt x="18559" y="0"/>
                  </a:cubicBezTo>
                  <a:lnTo>
                    <a:pt x="18987" y="422"/>
                  </a:lnTo>
                  <a:lnTo>
                    <a:pt x="19268" y="422"/>
                  </a:lnTo>
                  <a:lnTo>
                    <a:pt x="19701" y="13637"/>
                  </a:lnTo>
                  <a:lnTo>
                    <a:pt x="21593" y="20228"/>
                  </a:lnTo>
                  <a:cubicBezTo>
                    <a:pt x="21582" y="20248"/>
                    <a:pt x="21579" y="20277"/>
                    <a:pt x="21567" y="20290"/>
                  </a:cubicBezTo>
                  <a:cubicBezTo>
                    <a:pt x="21543" y="20316"/>
                    <a:pt x="21480" y="20364"/>
                    <a:pt x="21435" y="20378"/>
                  </a:cubicBezTo>
                  <a:cubicBezTo>
                    <a:pt x="21395" y="20392"/>
                    <a:pt x="21283" y="20378"/>
                    <a:pt x="21252" y="20398"/>
                  </a:cubicBezTo>
                  <a:cubicBezTo>
                    <a:pt x="21219" y="20419"/>
                    <a:pt x="21270" y="20489"/>
                    <a:pt x="21237" y="20510"/>
                  </a:cubicBezTo>
                  <a:cubicBezTo>
                    <a:pt x="21193" y="20539"/>
                    <a:pt x="21037" y="20554"/>
                    <a:pt x="20977" y="20538"/>
                  </a:cubicBezTo>
                  <a:cubicBezTo>
                    <a:pt x="20933" y="20528"/>
                    <a:pt x="20914" y="20460"/>
                    <a:pt x="20874" y="20446"/>
                  </a:cubicBezTo>
                  <a:cubicBezTo>
                    <a:pt x="20823" y="20429"/>
                    <a:pt x="20699" y="20440"/>
                    <a:pt x="20641" y="20438"/>
                  </a:cubicBezTo>
                  <a:cubicBezTo>
                    <a:pt x="20560" y="20435"/>
                    <a:pt x="20397" y="20432"/>
                    <a:pt x="20318" y="20426"/>
                  </a:cubicBezTo>
                  <a:cubicBezTo>
                    <a:pt x="20267" y="20422"/>
                    <a:pt x="20169" y="20404"/>
                    <a:pt x="20119" y="20402"/>
                  </a:cubicBezTo>
                  <a:cubicBezTo>
                    <a:pt x="20044" y="20400"/>
                    <a:pt x="19892" y="20401"/>
                    <a:pt x="19823" y="20418"/>
                  </a:cubicBezTo>
                  <a:cubicBezTo>
                    <a:pt x="19770" y="20432"/>
                    <a:pt x="19699" y="20492"/>
                    <a:pt x="19646" y="20506"/>
                  </a:cubicBezTo>
                  <a:cubicBezTo>
                    <a:pt x="19597" y="20519"/>
                    <a:pt x="19485" y="20531"/>
                    <a:pt x="19433" y="20526"/>
                  </a:cubicBezTo>
                  <a:cubicBezTo>
                    <a:pt x="19368" y="20521"/>
                    <a:pt x="19255" y="20478"/>
                    <a:pt x="19199" y="20458"/>
                  </a:cubicBezTo>
                  <a:cubicBezTo>
                    <a:pt x="19137" y="20437"/>
                    <a:pt x="19025" y="20378"/>
                    <a:pt x="18959" y="20358"/>
                  </a:cubicBezTo>
                  <a:cubicBezTo>
                    <a:pt x="18919" y="20346"/>
                    <a:pt x="18832" y="20327"/>
                    <a:pt x="18787" y="20323"/>
                  </a:cubicBezTo>
                  <a:cubicBezTo>
                    <a:pt x="18750" y="20318"/>
                    <a:pt x="18664" y="20307"/>
                    <a:pt x="18636" y="20323"/>
                  </a:cubicBezTo>
                  <a:cubicBezTo>
                    <a:pt x="18610" y="20337"/>
                    <a:pt x="18644" y="20387"/>
                    <a:pt x="18629" y="20406"/>
                  </a:cubicBezTo>
                  <a:cubicBezTo>
                    <a:pt x="18616" y="20424"/>
                    <a:pt x="18567" y="20460"/>
                    <a:pt x="18534" y="20462"/>
                  </a:cubicBezTo>
                  <a:cubicBezTo>
                    <a:pt x="18502" y="20464"/>
                    <a:pt x="18453" y="20432"/>
                    <a:pt x="18424" y="20426"/>
                  </a:cubicBezTo>
                  <a:cubicBezTo>
                    <a:pt x="18346" y="20412"/>
                    <a:pt x="18183" y="20406"/>
                    <a:pt x="18101" y="20406"/>
                  </a:cubicBezTo>
                  <a:cubicBezTo>
                    <a:pt x="18032" y="20407"/>
                    <a:pt x="17891" y="20414"/>
                    <a:pt x="17826" y="20426"/>
                  </a:cubicBezTo>
                  <a:cubicBezTo>
                    <a:pt x="17746" y="20442"/>
                    <a:pt x="17611" y="20505"/>
                    <a:pt x="17531" y="20522"/>
                  </a:cubicBezTo>
                  <a:cubicBezTo>
                    <a:pt x="17452" y="20539"/>
                    <a:pt x="17278" y="20543"/>
                    <a:pt x="17198" y="20561"/>
                  </a:cubicBezTo>
                  <a:cubicBezTo>
                    <a:pt x="17148" y="20573"/>
                    <a:pt x="17060" y="20615"/>
                    <a:pt x="17013" y="20631"/>
                  </a:cubicBezTo>
                  <a:cubicBezTo>
                    <a:pt x="16963" y="20647"/>
                    <a:pt x="16852" y="20669"/>
                    <a:pt x="16802" y="20687"/>
                  </a:cubicBezTo>
                  <a:cubicBezTo>
                    <a:pt x="16749" y="20706"/>
                    <a:pt x="16662" y="20761"/>
                    <a:pt x="16607" y="20777"/>
                  </a:cubicBezTo>
                  <a:cubicBezTo>
                    <a:pt x="16551" y="20793"/>
                    <a:pt x="16424" y="20797"/>
                    <a:pt x="16370" y="20813"/>
                  </a:cubicBezTo>
                  <a:cubicBezTo>
                    <a:pt x="16302" y="20833"/>
                    <a:pt x="16205" y="20904"/>
                    <a:pt x="16138" y="20924"/>
                  </a:cubicBezTo>
                  <a:cubicBezTo>
                    <a:pt x="16094" y="20937"/>
                    <a:pt x="15996" y="20956"/>
                    <a:pt x="15948" y="20951"/>
                  </a:cubicBezTo>
                  <a:cubicBezTo>
                    <a:pt x="15914" y="20948"/>
                    <a:pt x="15846" y="20924"/>
                    <a:pt x="15834" y="20906"/>
                  </a:cubicBezTo>
                  <a:cubicBezTo>
                    <a:pt x="15822" y="20887"/>
                    <a:pt x="15843" y="20841"/>
                    <a:pt x="15865" y="20825"/>
                  </a:cubicBezTo>
                  <a:cubicBezTo>
                    <a:pt x="15883" y="20812"/>
                    <a:pt x="15952" y="20811"/>
                    <a:pt x="15968" y="20798"/>
                  </a:cubicBezTo>
                  <a:cubicBezTo>
                    <a:pt x="15983" y="20786"/>
                    <a:pt x="15991" y="20751"/>
                    <a:pt x="15978" y="20738"/>
                  </a:cubicBezTo>
                  <a:cubicBezTo>
                    <a:pt x="15960" y="20719"/>
                    <a:pt x="15874" y="20713"/>
                    <a:pt x="15844" y="20699"/>
                  </a:cubicBezTo>
                  <a:cubicBezTo>
                    <a:pt x="15820" y="20688"/>
                    <a:pt x="15793" y="20654"/>
                    <a:pt x="15767" y="20645"/>
                  </a:cubicBezTo>
                  <a:cubicBezTo>
                    <a:pt x="15733" y="20634"/>
                    <a:pt x="15651" y="20626"/>
                    <a:pt x="15613" y="20631"/>
                  </a:cubicBezTo>
                  <a:cubicBezTo>
                    <a:pt x="15553" y="20636"/>
                    <a:pt x="15434" y="20667"/>
                    <a:pt x="15397" y="20696"/>
                  </a:cubicBezTo>
                  <a:cubicBezTo>
                    <a:pt x="15372" y="20714"/>
                    <a:pt x="15349" y="20764"/>
                    <a:pt x="15366" y="20784"/>
                  </a:cubicBezTo>
                  <a:cubicBezTo>
                    <a:pt x="15381" y="20802"/>
                    <a:pt x="15462" y="20811"/>
                    <a:pt x="15495" y="20819"/>
                  </a:cubicBezTo>
                  <a:cubicBezTo>
                    <a:pt x="15527" y="20827"/>
                    <a:pt x="15607" y="20832"/>
                    <a:pt x="15628" y="20849"/>
                  </a:cubicBezTo>
                  <a:cubicBezTo>
                    <a:pt x="15656" y="20872"/>
                    <a:pt x="15656" y="20936"/>
                    <a:pt x="15639" y="20963"/>
                  </a:cubicBezTo>
                  <a:cubicBezTo>
                    <a:pt x="15621" y="20991"/>
                    <a:pt x="15531" y="21027"/>
                    <a:pt x="15495" y="21047"/>
                  </a:cubicBezTo>
                  <a:cubicBezTo>
                    <a:pt x="15455" y="21069"/>
                    <a:pt x="15371" y="21108"/>
                    <a:pt x="15329" y="21128"/>
                  </a:cubicBezTo>
                  <a:cubicBezTo>
                    <a:pt x="15289" y="21149"/>
                    <a:pt x="15198" y="21187"/>
                    <a:pt x="15165" y="21212"/>
                  </a:cubicBezTo>
                  <a:cubicBezTo>
                    <a:pt x="15118" y="21247"/>
                    <a:pt x="15052" y="21326"/>
                    <a:pt x="15031" y="21368"/>
                  </a:cubicBezTo>
                  <a:cubicBezTo>
                    <a:pt x="15013" y="21403"/>
                    <a:pt x="15026" y="21478"/>
                    <a:pt x="15005" y="21512"/>
                  </a:cubicBezTo>
                  <a:cubicBezTo>
                    <a:pt x="14992" y="21535"/>
                    <a:pt x="14950" y="21583"/>
                    <a:pt x="14911" y="21593"/>
                  </a:cubicBezTo>
                  <a:cubicBezTo>
                    <a:pt x="14885" y="21600"/>
                    <a:pt x="14816" y="21596"/>
                    <a:pt x="14794" y="21584"/>
                  </a:cubicBezTo>
                  <a:cubicBezTo>
                    <a:pt x="14773" y="21573"/>
                    <a:pt x="14795" y="21524"/>
                    <a:pt x="14769" y="21518"/>
                  </a:cubicBezTo>
                  <a:cubicBezTo>
                    <a:pt x="14735" y="21511"/>
                    <a:pt x="14689" y="21562"/>
                    <a:pt x="14655" y="21569"/>
                  </a:cubicBezTo>
                  <a:cubicBezTo>
                    <a:pt x="14611" y="21578"/>
                    <a:pt x="14511" y="21579"/>
                    <a:pt x="14465" y="21572"/>
                  </a:cubicBezTo>
                  <a:cubicBezTo>
                    <a:pt x="14446" y="21569"/>
                    <a:pt x="14418" y="21548"/>
                    <a:pt x="14398" y="21548"/>
                  </a:cubicBezTo>
                  <a:cubicBezTo>
                    <a:pt x="14366" y="21546"/>
                    <a:pt x="14300" y="21564"/>
                    <a:pt x="14280" y="21577"/>
                  </a:cubicBezTo>
                  <a:cubicBezTo>
                    <a:pt x="14274" y="21582"/>
                    <a:pt x="14271" y="21587"/>
                    <a:pt x="14267" y="21594"/>
                  </a:cubicBezTo>
                  <a:cubicBezTo>
                    <a:pt x="14214" y="21594"/>
                    <a:pt x="14148" y="21597"/>
                    <a:pt x="14123" y="21586"/>
                  </a:cubicBezTo>
                  <a:cubicBezTo>
                    <a:pt x="14093" y="21573"/>
                    <a:pt x="14079" y="21523"/>
                    <a:pt x="14050" y="21508"/>
                  </a:cubicBezTo>
                  <a:cubicBezTo>
                    <a:pt x="14019" y="21491"/>
                    <a:pt x="13919" y="21488"/>
                    <a:pt x="13893" y="21468"/>
                  </a:cubicBezTo>
                  <a:cubicBezTo>
                    <a:pt x="13867" y="21446"/>
                    <a:pt x="13899" y="21386"/>
                    <a:pt x="13880" y="21362"/>
                  </a:cubicBezTo>
                  <a:cubicBezTo>
                    <a:pt x="13865" y="21345"/>
                    <a:pt x="13802" y="21327"/>
                    <a:pt x="13783" y="21312"/>
                  </a:cubicBezTo>
                  <a:cubicBezTo>
                    <a:pt x="13759" y="21292"/>
                    <a:pt x="13736" y="21244"/>
                    <a:pt x="13718" y="21222"/>
                  </a:cubicBezTo>
                  <a:cubicBezTo>
                    <a:pt x="13701" y="21200"/>
                    <a:pt x="13647" y="21161"/>
                    <a:pt x="13650" y="21138"/>
                  </a:cubicBezTo>
                  <a:cubicBezTo>
                    <a:pt x="13651" y="21115"/>
                    <a:pt x="13727" y="21081"/>
                    <a:pt x="13736" y="21058"/>
                  </a:cubicBezTo>
                  <a:cubicBezTo>
                    <a:pt x="13746" y="21028"/>
                    <a:pt x="13736" y="20962"/>
                    <a:pt x="13705" y="20938"/>
                  </a:cubicBezTo>
                  <a:cubicBezTo>
                    <a:pt x="13684" y="20922"/>
                    <a:pt x="13605" y="20916"/>
                    <a:pt x="13576" y="20904"/>
                  </a:cubicBezTo>
                  <a:cubicBezTo>
                    <a:pt x="13533" y="20886"/>
                    <a:pt x="13468" y="20832"/>
                    <a:pt x="13427" y="20810"/>
                  </a:cubicBezTo>
                  <a:cubicBezTo>
                    <a:pt x="13397" y="20794"/>
                    <a:pt x="13318" y="20771"/>
                    <a:pt x="13300" y="20750"/>
                  </a:cubicBezTo>
                  <a:cubicBezTo>
                    <a:pt x="13262" y="20711"/>
                    <a:pt x="13279" y="20615"/>
                    <a:pt x="13255" y="20572"/>
                  </a:cubicBezTo>
                  <a:cubicBezTo>
                    <a:pt x="13227" y="20525"/>
                    <a:pt x="13150" y="20434"/>
                    <a:pt x="13097" y="20395"/>
                  </a:cubicBezTo>
                  <a:cubicBezTo>
                    <a:pt x="13062" y="20367"/>
                    <a:pt x="12971" y="20323"/>
                    <a:pt x="12922" y="20305"/>
                  </a:cubicBezTo>
                  <a:cubicBezTo>
                    <a:pt x="12883" y="20290"/>
                    <a:pt x="12792" y="20277"/>
                    <a:pt x="12754" y="20262"/>
                  </a:cubicBezTo>
                  <a:cubicBezTo>
                    <a:pt x="12712" y="20246"/>
                    <a:pt x="12644" y="20204"/>
                    <a:pt x="12610" y="20182"/>
                  </a:cubicBezTo>
                  <a:cubicBezTo>
                    <a:pt x="12550" y="20145"/>
                    <a:pt x="12433" y="20067"/>
                    <a:pt x="12383" y="20024"/>
                  </a:cubicBezTo>
                  <a:cubicBezTo>
                    <a:pt x="12349" y="19996"/>
                    <a:pt x="12292" y="19937"/>
                    <a:pt x="12273" y="19905"/>
                  </a:cubicBezTo>
                  <a:cubicBezTo>
                    <a:pt x="12250" y="19865"/>
                    <a:pt x="12260" y="19776"/>
                    <a:pt x="12226" y="19738"/>
                  </a:cubicBezTo>
                  <a:cubicBezTo>
                    <a:pt x="12198" y="19710"/>
                    <a:pt x="12082" y="19679"/>
                    <a:pt x="12060" y="19649"/>
                  </a:cubicBezTo>
                  <a:cubicBezTo>
                    <a:pt x="12035" y="19614"/>
                    <a:pt x="12069" y="19536"/>
                    <a:pt x="12058" y="19499"/>
                  </a:cubicBezTo>
                  <a:cubicBezTo>
                    <a:pt x="12051" y="19479"/>
                    <a:pt x="12009" y="19441"/>
                    <a:pt x="12013" y="19421"/>
                  </a:cubicBezTo>
                  <a:cubicBezTo>
                    <a:pt x="12017" y="19384"/>
                    <a:pt x="12124" y="19327"/>
                    <a:pt x="12129" y="19291"/>
                  </a:cubicBezTo>
                  <a:cubicBezTo>
                    <a:pt x="12135" y="19254"/>
                    <a:pt x="12055" y="19187"/>
                    <a:pt x="12058" y="19151"/>
                  </a:cubicBezTo>
                  <a:cubicBezTo>
                    <a:pt x="12059" y="19125"/>
                    <a:pt x="12095" y="19074"/>
                    <a:pt x="12119" y="19053"/>
                  </a:cubicBezTo>
                  <a:cubicBezTo>
                    <a:pt x="12138" y="19033"/>
                    <a:pt x="12198" y="19003"/>
                    <a:pt x="12226" y="18987"/>
                  </a:cubicBezTo>
                  <a:cubicBezTo>
                    <a:pt x="12248" y="18972"/>
                    <a:pt x="12308" y="18947"/>
                    <a:pt x="12315" y="18927"/>
                  </a:cubicBezTo>
                  <a:cubicBezTo>
                    <a:pt x="12325" y="18902"/>
                    <a:pt x="12261" y="18853"/>
                    <a:pt x="12263" y="18826"/>
                  </a:cubicBezTo>
                  <a:cubicBezTo>
                    <a:pt x="12265" y="18801"/>
                    <a:pt x="12325" y="18755"/>
                    <a:pt x="12336" y="18729"/>
                  </a:cubicBezTo>
                  <a:cubicBezTo>
                    <a:pt x="12349" y="18691"/>
                    <a:pt x="12329" y="18610"/>
                    <a:pt x="12349" y="18573"/>
                  </a:cubicBezTo>
                  <a:cubicBezTo>
                    <a:pt x="12365" y="18547"/>
                    <a:pt x="12445" y="18508"/>
                    <a:pt x="12455" y="18481"/>
                  </a:cubicBezTo>
                  <a:cubicBezTo>
                    <a:pt x="12469" y="18445"/>
                    <a:pt x="12402" y="18370"/>
                    <a:pt x="12414" y="18333"/>
                  </a:cubicBezTo>
                  <a:cubicBezTo>
                    <a:pt x="12421" y="18314"/>
                    <a:pt x="12473" y="18286"/>
                    <a:pt x="12486" y="18269"/>
                  </a:cubicBezTo>
                  <a:cubicBezTo>
                    <a:pt x="12504" y="18245"/>
                    <a:pt x="12540" y="18192"/>
                    <a:pt x="12534" y="18165"/>
                  </a:cubicBezTo>
                  <a:cubicBezTo>
                    <a:pt x="12530" y="18142"/>
                    <a:pt x="12459" y="18085"/>
                    <a:pt x="12459" y="18085"/>
                  </a:cubicBezTo>
                  <a:lnTo>
                    <a:pt x="7297" y="18423"/>
                  </a:lnTo>
                  <a:lnTo>
                    <a:pt x="3536" y="18631"/>
                  </a:lnTo>
                  <a:lnTo>
                    <a:pt x="365" y="18815"/>
                  </a:lnTo>
                  <a:cubicBezTo>
                    <a:pt x="365" y="18815"/>
                    <a:pt x="478" y="18752"/>
                    <a:pt x="520" y="18735"/>
                  </a:cubicBezTo>
                  <a:cubicBezTo>
                    <a:pt x="561" y="18718"/>
                    <a:pt x="665" y="18700"/>
                    <a:pt x="698" y="18677"/>
                  </a:cubicBezTo>
                  <a:cubicBezTo>
                    <a:pt x="734" y="18652"/>
                    <a:pt x="774" y="18586"/>
                    <a:pt x="769" y="18553"/>
                  </a:cubicBezTo>
                  <a:cubicBezTo>
                    <a:pt x="765" y="18520"/>
                    <a:pt x="705" y="18458"/>
                    <a:pt x="664" y="18435"/>
                  </a:cubicBezTo>
                  <a:cubicBezTo>
                    <a:pt x="618" y="18411"/>
                    <a:pt x="487" y="18400"/>
                    <a:pt x="437" y="18379"/>
                  </a:cubicBezTo>
                  <a:cubicBezTo>
                    <a:pt x="390" y="18360"/>
                    <a:pt x="304" y="18312"/>
                    <a:pt x="290" y="18281"/>
                  </a:cubicBezTo>
                  <a:cubicBezTo>
                    <a:pt x="278" y="18259"/>
                    <a:pt x="293" y="18210"/>
                    <a:pt x="309" y="18190"/>
                  </a:cubicBezTo>
                  <a:cubicBezTo>
                    <a:pt x="329" y="18167"/>
                    <a:pt x="405" y="18139"/>
                    <a:pt x="427" y="18118"/>
                  </a:cubicBezTo>
                  <a:cubicBezTo>
                    <a:pt x="454" y="18089"/>
                    <a:pt x="491" y="18025"/>
                    <a:pt x="485" y="17993"/>
                  </a:cubicBezTo>
                  <a:cubicBezTo>
                    <a:pt x="479" y="17962"/>
                    <a:pt x="425" y="17902"/>
                    <a:pt x="386" y="17881"/>
                  </a:cubicBezTo>
                  <a:cubicBezTo>
                    <a:pt x="334" y="17855"/>
                    <a:pt x="184" y="17850"/>
                    <a:pt x="128" y="17827"/>
                  </a:cubicBezTo>
                  <a:cubicBezTo>
                    <a:pt x="89" y="17812"/>
                    <a:pt x="16" y="17771"/>
                    <a:pt x="5" y="17745"/>
                  </a:cubicBezTo>
                  <a:cubicBezTo>
                    <a:pt x="-7" y="17721"/>
                    <a:pt x="3" y="17666"/>
                    <a:pt x="33" y="17648"/>
                  </a:cubicBezTo>
                  <a:cubicBezTo>
                    <a:pt x="66" y="17625"/>
                    <a:pt x="179" y="17607"/>
                    <a:pt x="231" y="17609"/>
                  </a:cubicBezTo>
                  <a:cubicBezTo>
                    <a:pt x="287" y="17611"/>
                    <a:pt x="377" y="17661"/>
                    <a:pt x="433" y="17668"/>
                  </a:cubicBezTo>
                  <a:cubicBezTo>
                    <a:pt x="475" y="17672"/>
                    <a:pt x="561" y="17666"/>
                    <a:pt x="601" y="17661"/>
                  </a:cubicBezTo>
                  <a:cubicBezTo>
                    <a:pt x="673" y="17653"/>
                    <a:pt x="830" y="17638"/>
                    <a:pt x="876" y="17606"/>
                  </a:cubicBezTo>
                  <a:cubicBezTo>
                    <a:pt x="913" y="17580"/>
                    <a:pt x="920" y="17507"/>
                    <a:pt x="913" y="17474"/>
                  </a:cubicBezTo>
                  <a:cubicBezTo>
                    <a:pt x="907" y="17441"/>
                    <a:pt x="867" y="17377"/>
                    <a:pt x="830" y="17352"/>
                  </a:cubicBezTo>
                  <a:cubicBezTo>
                    <a:pt x="791" y="17323"/>
                    <a:pt x="652" y="17302"/>
                    <a:pt x="614" y="17271"/>
                  </a:cubicBezTo>
                  <a:cubicBezTo>
                    <a:pt x="593" y="17253"/>
                    <a:pt x="606" y="17203"/>
                    <a:pt x="584" y="17183"/>
                  </a:cubicBezTo>
                  <a:cubicBezTo>
                    <a:pt x="563" y="17165"/>
                    <a:pt x="485" y="17147"/>
                    <a:pt x="461" y="17130"/>
                  </a:cubicBezTo>
                  <a:cubicBezTo>
                    <a:pt x="435" y="17111"/>
                    <a:pt x="395" y="17066"/>
                    <a:pt x="393" y="17042"/>
                  </a:cubicBezTo>
                  <a:cubicBezTo>
                    <a:pt x="389" y="17010"/>
                    <a:pt x="423" y="16946"/>
                    <a:pt x="457" y="16922"/>
                  </a:cubicBezTo>
                  <a:cubicBezTo>
                    <a:pt x="481" y="16904"/>
                    <a:pt x="557" y="16875"/>
                    <a:pt x="595" y="16880"/>
                  </a:cubicBezTo>
                  <a:cubicBezTo>
                    <a:pt x="618" y="16883"/>
                    <a:pt x="646" y="16911"/>
                    <a:pt x="656" y="16924"/>
                  </a:cubicBezTo>
                  <a:cubicBezTo>
                    <a:pt x="674" y="16946"/>
                    <a:pt x="689" y="16997"/>
                    <a:pt x="683" y="17022"/>
                  </a:cubicBezTo>
                  <a:cubicBezTo>
                    <a:pt x="681" y="17038"/>
                    <a:pt x="635" y="17067"/>
                    <a:pt x="643" y="17084"/>
                  </a:cubicBezTo>
                  <a:cubicBezTo>
                    <a:pt x="649" y="17095"/>
                    <a:pt x="695" y="17104"/>
                    <a:pt x="711" y="17111"/>
                  </a:cubicBezTo>
                  <a:cubicBezTo>
                    <a:pt x="743" y="17127"/>
                    <a:pt x="793" y="17168"/>
                    <a:pt x="830" y="17176"/>
                  </a:cubicBezTo>
                  <a:cubicBezTo>
                    <a:pt x="877" y="17185"/>
                    <a:pt x="979" y="17176"/>
                    <a:pt x="1023" y="17166"/>
                  </a:cubicBezTo>
                  <a:cubicBezTo>
                    <a:pt x="1061" y="17157"/>
                    <a:pt x="1135" y="17128"/>
                    <a:pt x="1147" y="17106"/>
                  </a:cubicBezTo>
                  <a:cubicBezTo>
                    <a:pt x="1164" y="17074"/>
                    <a:pt x="1116" y="17005"/>
                    <a:pt x="1082" y="16977"/>
                  </a:cubicBezTo>
                  <a:cubicBezTo>
                    <a:pt x="1058" y="16959"/>
                    <a:pt x="978" y="16941"/>
                    <a:pt x="949" y="16926"/>
                  </a:cubicBezTo>
                  <a:cubicBezTo>
                    <a:pt x="907" y="16905"/>
                    <a:pt x="808" y="16838"/>
                    <a:pt x="801" y="16832"/>
                  </a:cubicBezTo>
                  <a:cubicBezTo>
                    <a:pt x="794" y="16826"/>
                    <a:pt x="739" y="16757"/>
                    <a:pt x="728" y="16730"/>
                  </a:cubicBezTo>
                  <a:cubicBezTo>
                    <a:pt x="712" y="16692"/>
                    <a:pt x="699" y="16616"/>
                    <a:pt x="698" y="16577"/>
                  </a:cubicBezTo>
                  <a:cubicBezTo>
                    <a:pt x="696" y="16545"/>
                    <a:pt x="675" y="16471"/>
                    <a:pt x="718" y="16450"/>
                  </a:cubicBezTo>
                  <a:cubicBezTo>
                    <a:pt x="756" y="16432"/>
                    <a:pt x="863" y="16461"/>
                    <a:pt x="911" y="16457"/>
                  </a:cubicBezTo>
                  <a:cubicBezTo>
                    <a:pt x="950" y="16455"/>
                    <a:pt x="1027" y="16444"/>
                    <a:pt x="1062" y="16434"/>
                  </a:cubicBezTo>
                  <a:cubicBezTo>
                    <a:pt x="1107" y="16420"/>
                    <a:pt x="1183" y="16379"/>
                    <a:pt x="1219" y="16358"/>
                  </a:cubicBezTo>
                  <a:cubicBezTo>
                    <a:pt x="1275" y="16326"/>
                    <a:pt x="1407" y="16261"/>
                    <a:pt x="1418" y="16216"/>
                  </a:cubicBezTo>
                  <a:cubicBezTo>
                    <a:pt x="1424" y="16193"/>
                    <a:pt x="1389" y="16142"/>
                    <a:pt x="1357" y="16128"/>
                  </a:cubicBezTo>
                  <a:cubicBezTo>
                    <a:pt x="1329" y="16116"/>
                    <a:pt x="1252" y="16115"/>
                    <a:pt x="1219" y="16122"/>
                  </a:cubicBezTo>
                  <a:cubicBezTo>
                    <a:pt x="1182" y="16130"/>
                    <a:pt x="1140" y="16174"/>
                    <a:pt x="1105" y="16186"/>
                  </a:cubicBezTo>
                  <a:cubicBezTo>
                    <a:pt x="1066" y="16201"/>
                    <a:pt x="978" y="16228"/>
                    <a:pt x="932" y="16226"/>
                  </a:cubicBezTo>
                  <a:cubicBezTo>
                    <a:pt x="881" y="16224"/>
                    <a:pt x="795" y="16188"/>
                    <a:pt x="756" y="16170"/>
                  </a:cubicBezTo>
                  <a:cubicBezTo>
                    <a:pt x="718" y="16153"/>
                    <a:pt x="643" y="16116"/>
                    <a:pt x="629" y="16090"/>
                  </a:cubicBezTo>
                  <a:cubicBezTo>
                    <a:pt x="614" y="16063"/>
                    <a:pt x="636" y="16002"/>
                    <a:pt x="664" y="15978"/>
                  </a:cubicBezTo>
                  <a:cubicBezTo>
                    <a:pt x="677" y="15965"/>
                    <a:pt x="720" y="15944"/>
                    <a:pt x="746" y="15942"/>
                  </a:cubicBezTo>
                  <a:cubicBezTo>
                    <a:pt x="785" y="15939"/>
                    <a:pt x="860" y="15964"/>
                    <a:pt x="894" y="15976"/>
                  </a:cubicBezTo>
                  <a:cubicBezTo>
                    <a:pt x="936" y="15991"/>
                    <a:pt x="995" y="16043"/>
                    <a:pt x="1041" y="16054"/>
                  </a:cubicBezTo>
                  <a:cubicBezTo>
                    <a:pt x="1068" y="16061"/>
                    <a:pt x="1127" y="16060"/>
                    <a:pt x="1157" y="16058"/>
                  </a:cubicBezTo>
                  <a:cubicBezTo>
                    <a:pt x="1196" y="16056"/>
                    <a:pt x="1276" y="16045"/>
                    <a:pt x="1310" y="16032"/>
                  </a:cubicBezTo>
                  <a:cubicBezTo>
                    <a:pt x="1342" y="16018"/>
                    <a:pt x="1394" y="15976"/>
                    <a:pt x="1404" y="15952"/>
                  </a:cubicBezTo>
                  <a:cubicBezTo>
                    <a:pt x="1428" y="15903"/>
                    <a:pt x="1394" y="15798"/>
                    <a:pt x="1377" y="15748"/>
                  </a:cubicBezTo>
                  <a:cubicBezTo>
                    <a:pt x="1367" y="15719"/>
                    <a:pt x="1302" y="15666"/>
                    <a:pt x="1310" y="15636"/>
                  </a:cubicBezTo>
                  <a:cubicBezTo>
                    <a:pt x="1315" y="15606"/>
                    <a:pt x="1388" y="15557"/>
                    <a:pt x="1428" y="15538"/>
                  </a:cubicBezTo>
                  <a:cubicBezTo>
                    <a:pt x="1458" y="15524"/>
                    <a:pt x="1544" y="15518"/>
                    <a:pt x="1573" y="15502"/>
                  </a:cubicBezTo>
                  <a:cubicBezTo>
                    <a:pt x="1600" y="15488"/>
                    <a:pt x="1641" y="15446"/>
                    <a:pt x="1638" y="15424"/>
                  </a:cubicBezTo>
                  <a:cubicBezTo>
                    <a:pt x="1635" y="15397"/>
                    <a:pt x="1543" y="15362"/>
                    <a:pt x="1532" y="15336"/>
                  </a:cubicBezTo>
                  <a:cubicBezTo>
                    <a:pt x="1518" y="15307"/>
                    <a:pt x="1544" y="15246"/>
                    <a:pt x="1549" y="15216"/>
                  </a:cubicBezTo>
                  <a:cubicBezTo>
                    <a:pt x="1556" y="15172"/>
                    <a:pt x="1535" y="15075"/>
                    <a:pt x="1577" y="15036"/>
                  </a:cubicBezTo>
                  <a:cubicBezTo>
                    <a:pt x="1603" y="15012"/>
                    <a:pt x="1700" y="14984"/>
                    <a:pt x="1747" y="14977"/>
                  </a:cubicBezTo>
                  <a:cubicBezTo>
                    <a:pt x="1773" y="14972"/>
                    <a:pt x="1832" y="14968"/>
                    <a:pt x="1855" y="14977"/>
                  </a:cubicBezTo>
                  <a:cubicBezTo>
                    <a:pt x="1889" y="14989"/>
                    <a:pt x="1910" y="15041"/>
                    <a:pt x="1932" y="15060"/>
                  </a:cubicBezTo>
                  <a:cubicBezTo>
                    <a:pt x="1968" y="15089"/>
                    <a:pt x="2034" y="15154"/>
                    <a:pt x="2091" y="15162"/>
                  </a:cubicBezTo>
                  <a:cubicBezTo>
                    <a:pt x="2120" y="15167"/>
                    <a:pt x="2185" y="15154"/>
                    <a:pt x="2205" y="15141"/>
                  </a:cubicBezTo>
                  <a:cubicBezTo>
                    <a:pt x="2232" y="15121"/>
                    <a:pt x="2246" y="15063"/>
                    <a:pt x="2228" y="15041"/>
                  </a:cubicBezTo>
                  <a:cubicBezTo>
                    <a:pt x="2212" y="15019"/>
                    <a:pt x="2122" y="15004"/>
                    <a:pt x="2095" y="14986"/>
                  </a:cubicBezTo>
                  <a:cubicBezTo>
                    <a:pt x="2074" y="14973"/>
                    <a:pt x="2031" y="14940"/>
                    <a:pt x="2040" y="14922"/>
                  </a:cubicBezTo>
                  <a:cubicBezTo>
                    <a:pt x="2048" y="14906"/>
                    <a:pt x="2120" y="14896"/>
                    <a:pt x="2146" y="14887"/>
                  </a:cubicBezTo>
                  <a:cubicBezTo>
                    <a:pt x="2171" y="14878"/>
                    <a:pt x="2221" y="14860"/>
                    <a:pt x="2242" y="14848"/>
                  </a:cubicBezTo>
                  <a:cubicBezTo>
                    <a:pt x="2279" y="14828"/>
                    <a:pt x="2328" y="14776"/>
                    <a:pt x="2366" y="14756"/>
                  </a:cubicBezTo>
                  <a:cubicBezTo>
                    <a:pt x="2386" y="14746"/>
                    <a:pt x="2436" y="14730"/>
                    <a:pt x="2457" y="14721"/>
                  </a:cubicBezTo>
                  <a:cubicBezTo>
                    <a:pt x="2486" y="14708"/>
                    <a:pt x="2559" y="14688"/>
                    <a:pt x="2569" y="14668"/>
                  </a:cubicBezTo>
                  <a:cubicBezTo>
                    <a:pt x="2587" y="14634"/>
                    <a:pt x="2499" y="14565"/>
                    <a:pt x="2495" y="14529"/>
                  </a:cubicBezTo>
                  <a:cubicBezTo>
                    <a:pt x="2494" y="14500"/>
                    <a:pt x="2507" y="14441"/>
                    <a:pt x="2533" y="14416"/>
                  </a:cubicBezTo>
                  <a:cubicBezTo>
                    <a:pt x="2561" y="14392"/>
                    <a:pt x="2651" y="14357"/>
                    <a:pt x="2699" y="14349"/>
                  </a:cubicBezTo>
                  <a:cubicBezTo>
                    <a:pt x="2746" y="14340"/>
                    <a:pt x="2851" y="14360"/>
                    <a:pt x="2897" y="14351"/>
                  </a:cubicBezTo>
                  <a:cubicBezTo>
                    <a:pt x="2955" y="14339"/>
                    <a:pt x="3047" y="14287"/>
                    <a:pt x="3082" y="14258"/>
                  </a:cubicBezTo>
                  <a:cubicBezTo>
                    <a:pt x="3101" y="14244"/>
                    <a:pt x="3133" y="14208"/>
                    <a:pt x="3128" y="14191"/>
                  </a:cubicBezTo>
                  <a:cubicBezTo>
                    <a:pt x="3121" y="14168"/>
                    <a:pt x="3060" y="14130"/>
                    <a:pt x="3024" y="14121"/>
                  </a:cubicBezTo>
                  <a:cubicBezTo>
                    <a:pt x="2978" y="14109"/>
                    <a:pt x="2875" y="14131"/>
                    <a:pt x="2826" y="14127"/>
                  </a:cubicBezTo>
                  <a:cubicBezTo>
                    <a:pt x="2770" y="14122"/>
                    <a:pt x="2653" y="14105"/>
                    <a:pt x="2612" y="14081"/>
                  </a:cubicBezTo>
                  <a:cubicBezTo>
                    <a:pt x="2585" y="14063"/>
                    <a:pt x="2552" y="14012"/>
                    <a:pt x="2565" y="13989"/>
                  </a:cubicBezTo>
                  <a:cubicBezTo>
                    <a:pt x="2576" y="13966"/>
                    <a:pt x="2650" y="13932"/>
                    <a:pt x="2689" y="13925"/>
                  </a:cubicBezTo>
                  <a:cubicBezTo>
                    <a:pt x="2723" y="13918"/>
                    <a:pt x="2802" y="13921"/>
                    <a:pt x="2836" y="13931"/>
                  </a:cubicBezTo>
                  <a:cubicBezTo>
                    <a:pt x="2864" y="13939"/>
                    <a:pt x="2892" y="13973"/>
                    <a:pt x="2914" y="13987"/>
                  </a:cubicBezTo>
                  <a:cubicBezTo>
                    <a:pt x="2935" y="13999"/>
                    <a:pt x="2970" y="14034"/>
                    <a:pt x="3000" y="14035"/>
                  </a:cubicBezTo>
                  <a:cubicBezTo>
                    <a:pt x="3033" y="14036"/>
                    <a:pt x="3086" y="14005"/>
                    <a:pt x="3103" y="13989"/>
                  </a:cubicBezTo>
                  <a:cubicBezTo>
                    <a:pt x="3125" y="13968"/>
                    <a:pt x="3116" y="13912"/>
                    <a:pt x="3142" y="13893"/>
                  </a:cubicBezTo>
                  <a:cubicBezTo>
                    <a:pt x="3159" y="13880"/>
                    <a:pt x="3217" y="13870"/>
                    <a:pt x="3241" y="13861"/>
                  </a:cubicBezTo>
                  <a:cubicBezTo>
                    <a:pt x="3296" y="13838"/>
                    <a:pt x="3399" y="13788"/>
                    <a:pt x="3443" y="13759"/>
                  </a:cubicBezTo>
                  <a:cubicBezTo>
                    <a:pt x="3469" y="13742"/>
                    <a:pt x="3520" y="13705"/>
                    <a:pt x="3530" y="13683"/>
                  </a:cubicBezTo>
                  <a:cubicBezTo>
                    <a:pt x="3543" y="13652"/>
                    <a:pt x="3540" y="13582"/>
                    <a:pt x="3515" y="13553"/>
                  </a:cubicBezTo>
                  <a:cubicBezTo>
                    <a:pt x="3500" y="13535"/>
                    <a:pt x="3442" y="13509"/>
                    <a:pt x="3412" y="13499"/>
                  </a:cubicBezTo>
                  <a:cubicBezTo>
                    <a:pt x="3374" y="13486"/>
                    <a:pt x="3282" y="13451"/>
                    <a:pt x="3245" y="13465"/>
                  </a:cubicBezTo>
                  <a:cubicBezTo>
                    <a:pt x="3218" y="13475"/>
                    <a:pt x="3228" y="13519"/>
                    <a:pt x="3231" y="13537"/>
                  </a:cubicBezTo>
                  <a:cubicBezTo>
                    <a:pt x="3232" y="13557"/>
                    <a:pt x="3249" y="13595"/>
                    <a:pt x="3254" y="13615"/>
                  </a:cubicBezTo>
                  <a:cubicBezTo>
                    <a:pt x="3261" y="13634"/>
                    <a:pt x="3295" y="13677"/>
                    <a:pt x="3275" y="13693"/>
                  </a:cubicBezTo>
                  <a:cubicBezTo>
                    <a:pt x="3257" y="13706"/>
                    <a:pt x="3188" y="13702"/>
                    <a:pt x="3159" y="13701"/>
                  </a:cubicBezTo>
                  <a:cubicBezTo>
                    <a:pt x="3112" y="13699"/>
                    <a:pt x="3029" y="13671"/>
                    <a:pt x="2983" y="13673"/>
                  </a:cubicBezTo>
                  <a:cubicBezTo>
                    <a:pt x="2937" y="13675"/>
                    <a:pt x="2856" y="13709"/>
                    <a:pt x="2812" y="13717"/>
                  </a:cubicBezTo>
                  <a:cubicBezTo>
                    <a:pt x="2770" y="13724"/>
                    <a:pt x="2683" y="13740"/>
                    <a:pt x="2641" y="13737"/>
                  </a:cubicBezTo>
                  <a:cubicBezTo>
                    <a:pt x="2591" y="13733"/>
                    <a:pt x="2492" y="13711"/>
                    <a:pt x="2462" y="13689"/>
                  </a:cubicBezTo>
                  <a:cubicBezTo>
                    <a:pt x="2425" y="13661"/>
                    <a:pt x="2406" y="13588"/>
                    <a:pt x="2414" y="13553"/>
                  </a:cubicBezTo>
                  <a:cubicBezTo>
                    <a:pt x="2423" y="13508"/>
                    <a:pt x="2488" y="13417"/>
                    <a:pt x="2551" y="13391"/>
                  </a:cubicBezTo>
                  <a:cubicBezTo>
                    <a:pt x="2593" y="13374"/>
                    <a:pt x="2707" y="13389"/>
                    <a:pt x="2754" y="13377"/>
                  </a:cubicBezTo>
                  <a:cubicBezTo>
                    <a:pt x="2800" y="13365"/>
                    <a:pt x="2854" y="13307"/>
                    <a:pt x="2901" y="13297"/>
                  </a:cubicBezTo>
                  <a:cubicBezTo>
                    <a:pt x="2944" y="13288"/>
                    <a:pt x="3043" y="13314"/>
                    <a:pt x="3082" y="13301"/>
                  </a:cubicBezTo>
                  <a:cubicBezTo>
                    <a:pt x="3125" y="13288"/>
                    <a:pt x="3142" y="13221"/>
                    <a:pt x="3183" y="13205"/>
                  </a:cubicBezTo>
                  <a:cubicBezTo>
                    <a:pt x="3211" y="13194"/>
                    <a:pt x="3291" y="13184"/>
                    <a:pt x="3319" y="13195"/>
                  </a:cubicBezTo>
                  <a:cubicBezTo>
                    <a:pt x="3346" y="13205"/>
                    <a:pt x="3333" y="13250"/>
                    <a:pt x="3353" y="13263"/>
                  </a:cubicBezTo>
                  <a:cubicBezTo>
                    <a:pt x="3383" y="13282"/>
                    <a:pt x="3476" y="13307"/>
                    <a:pt x="3519" y="13300"/>
                  </a:cubicBezTo>
                  <a:cubicBezTo>
                    <a:pt x="3563" y="13291"/>
                    <a:pt x="3605" y="13234"/>
                    <a:pt x="3622" y="13209"/>
                  </a:cubicBezTo>
                  <a:cubicBezTo>
                    <a:pt x="3641" y="13183"/>
                    <a:pt x="3667" y="13125"/>
                    <a:pt x="3656" y="13097"/>
                  </a:cubicBezTo>
                  <a:cubicBezTo>
                    <a:pt x="3648" y="13075"/>
                    <a:pt x="3575" y="13045"/>
                    <a:pt x="3567" y="13023"/>
                  </a:cubicBezTo>
                  <a:cubicBezTo>
                    <a:pt x="3559" y="13004"/>
                    <a:pt x="3564" y="12954"/>
                    <a:pt x="3594" y="12943"/>
                  </a:cubicBezTo>
                  <a:cubicBezTo>
                    <a:pt x="3635" y="12928"/>
                    <a:pt x="3728" y="12976"/>
                    <a:pt x="3775" y="12973"/>
                  </a:cubicBezTo>
                  <a:cubicBezTo>
                    <a:pt x="3813" y="12971"/>
                    <a:pt x="3878" y="12945"/>
                    <a:pt x="3907" y="12931"/>
                  </a:cubicBezTo>
                  <a:cubicBezTo>
                    <a:pt x="3952" y="12909"/>
                    <a:pt x="4046" y="12858"/>
                    <a:pt x="4061" y="12825"/>
                  </a:cubicBezTo>
                  <a:cubicBezTo>
                    <a:pt x="4074" y="12797"/>
                    <a:pt x="4061" y="12731"/>
                    <a:pt x="4027" y="12709"/>
                  </a:cubicBezTo>
                  <a:cubicBezTo>
                    <a:pt x="3990" y="12687"/>
                    <a:pt x="3874" y="12679"/>
                    <a:pt x="3821" y="12682"/>
                  </a:cubicBezTo>
                  <a:cubicBezTo>
                    <a:pt x="3760" y="12684"/>
                    <a:pt x="3655" y="12733"/>
                    <a:pt x="3594" y="12735"/>
                  </a:cubicBezTo>
                  <a:cubicBezTo>
                    <a:pt x="3542" y="12737"/>
                    <a:pt x="3430" y="12724"/>
                    <a:pt x="3392" y="12703"/>
                  </a:cubicBezTo>
                  <a:cubicBezTo>
                    <a:pt x="3359" y="12685"/>
                    <a:pt x="3339" y="12630"/>
                    <a:pt x="3336" y="12603"/>
                  </a:cubicBezTo>
                  <a:cubicBezTo>
                    <a:pt x="3335" y="12572"/>
                    <a:pt x="3343" y="12505"/>
                    <a:pt x="3382" y="12484"/>
                  </a:cubicBezTo>
                  <a:cubicBezTo>
                    <a:pt x="3417" y="12464"/>
                    <a:pt x="3542" y="12489"/>
                    <a:pt x="3573" y="12467"/>
                  </a:cubicBezTo>
                  <a:cubicBezTo>
                    <a:pt x="3611" y="12442"/>
                    <a:pt x="3581" y="12365"/>
                    <a:pt x="3564" y="12333"/>
                  </a:cubicBezTo>
                  <a:cubicBezTo>
                    <a:pt x="3551" y="12311"/>
                    <a:pt x="3512" y="12266"/>
                    <a:pt x="3477" y="12255"/>
                  </a:cubicBezTo>
                  <a:cubicBezTo>
                    <a:pt x="3445" y="12245"/>
                    <a:pt x="3361" y="12250"/>
                    <a:pt x="3330" y="12262"/>
                  </a:cubicBezTo>
                  <a:cubicBezTo>
                    <a:pt x="3280" y="12280"/>
                    <a:pt x="3267" y="12367"/>
                    <a:pt x="3214" y="12382"/>
                  </a:cubicBezTo>
                  <a:cubicBezTo>
                    <a:pt x="3175" y="12392"/>
                    <a:pt x="3082" y="12376"/>
                    <a:pt x="3045" y="12365"/>
                  </a:cubicBezTo>
                  <a:cubicBezTo>
                    <a:pt x="2996" y="12352"/>
                    <a:pt x="2934" y="12296"/>
                    <a:pt x="2888" y="12282"/>
                  </a:cubicBezTo>
                  <a:cubicBezTo>
                    <a:pt x="2849" y="12269"/>
                    <a:pt x="2756" y="12271"/>
                    <a:pt x="2719" y="12258"/>
                  </a:cubicBezTo>
                  <a:cubicBezTo>
                    <a:pt x="2684" y="12245"/>
                    <a:pt x="2632" y="12205"/>
                    <a:pt x="2612" y="12184"/>
                  </a:cubicBezTo>
                  <a:cubicBezTo>
                    <a:pt x="2589" y="12157"/>
                    <a:pt x="2565" y="12071"/>
                    <a:pt x="2565" y="12066"/>
                  </a:cubicBezTo>
                  <a:cubicBezTo>
                    <a:pt x="2565" y="12060"/>
                    <a:pt x="2614" y="11996"/>
                    <a:pt x="2625" y="11972"/>
                  </a:cubicBezTo>
                  <a:cubicBezTo>
                    <a:pt x="2636" y="11954"/>
                    <a:pt x="2628" y="11907"/>
                    <a:pt x="2657" y="11900"/>
                  </a:cubicBezTo>
                  <a:cubicBezTo>
                    <a:pt x="2692" y="11891"/>
                    <a:pt x="2759" y="11928"/>
                    <a:pt x="2788" y="11942"/>
                  </a:cubicBezTo>
                  <a:cubicBezTo>
                    <a:pt x="2823" y="11959"/>
                    <a:pt x="2884" y="12002"/>
                    <a:pt x="2912" y="12024"/>
                  </a:cubicBezTo>
                  <a:cubicBezTo>
                    <a:pt x="2939" y="12045"/>
                    <a:pt x="2974" y="12097"/>
                    <a:pt x="3012" y="12112"/>
                  </a:cubicBezTo>
                  <a:cubicBezTo>
                    <a:pt x="3054" y="12129"/>
                    <a:pt x="3164" y="12139"/>
                    <a:pt x="3217" y="12138"/>
                  </a:cubicBezTo>
                  <a:cubicBezTo>
                    <a:pt x="3247" y="12137"/>
                    <a:pt x="3313" y="12131"/>
                    <a:pt x="3333" y="12118"/>
                  </a:cubicBezTo>
                  <a:cubicBezTo>
                    <a:pt x="3356" y="12103"/>
                    <a:pt x="3365" y="12059"/>
                    <a:pt x="3357" y="12040"/>
                  </a:cubicBezTo>
                  <a:cubicBezTo>
                    <a:pt x="3349" y="12019"/>
                    <a:pt x="3309" y="11982"/>
                    <a:pt x="3279" y="11969"/>
                  </a:cubicBezTo>
                  <a:cubicBezTo>
                    <a:pt x="3226" y="11950"/>
                    <a:pt x="3094" y="11955"/>
                    <a:pt x="3034" y="11944"/>
                  </a:cubicBezTo>
                  <a:cubicBezTo>
                    <a:pt x="2995" y="11936"/>
                    <a:pt x="2916" y="11912"/>
                    <a:pt x="2881" y="11897"/>
                  </a:cubicBezTo>
                  <a:cubicBezTo>
                    <a:pt x="2847" y="11884"/>
                    <a:pt x="2769" y="11855"/>
                    <a:pt x="2763" y="11832"/>
                  </a:cubicBezTo>
                  <a:cubicBezTo>
                    <a:pt x="2759" y="11813"/>
                    <a:pt x="2806" y="11779"/>
                    <a:pt x="2832" y="11768"/>
                  </a:cubicBezTo>
                  <a:cubicBezTo>
                    <a:pt x="2877" y="11747"/>
                    <a:pt x="3004" y="11745"/>
                    <a:pt x="3052" y="11728"/>
                  </a:cubicBezTo>
                  <a:cubicBezTo>
                    <a:pt x="3111" y="11706"/>
                    <a:pt x="3217" y="11646"/>
                    <a:pt x="3237" y="11608"/>
                  </a:cubicBezTo>
                  <a:cubicBezTo>
                    <a:pt x="3254" y="11573"/>
                    <a:pt x="3237" y="11494"/>
                    <a:pt x="3202" y="11464"/>
                  </a:cubicBezTo>
                  <a:cubicBezTo>
                    <a:pt x="3178" y="11442"/>
                    <a:pt x="3090" y="11409"/>
                    <a:pt x="3045" y="11412"/>
                  </a:cubicBezTo>
                  <a:cubicBezTo>
                    <a:pt x="3006" y="11414"/>
                    <a:pt x="2953" y="11455"/>
                    <a:pt x="2931" y="11474"/>
                  </a:cubicBezTo>
                  <a:cubicBezTo>
                    <a:pt x="2907" y="11496"/>
                    <a:pt x="2896" y="11552"/>
                    <a:pt x="2870" y="11574"/>
                  </a:cubicBezTo>
                  <a:cubicBezTo>
                    <a:pt x="2841" y="11597"/>
                    <a:pt x="2761" y="11632"/>
                    <a:pt x="2719" y="11648"/>
                  </a:cubicBezTo>
                  <a:cubicBezTo>
                    <a:pt x="2667" y="11667"/>
                    <a:pt x="2555" y="11708"/>
                    <a:pt x="2492" y="11706"/>
                  </a:cubicBezTo>
                  <a:cubicBezTo>
                    <a:pt x="2445" y="11704"/>
                    <a:pt x="2357" y="11672"/>
                    <a:pt x="2328" y="11650"/>
                  </a:cubicBezTo>
                  <a:cubicBezTo>
                    <a:pt x="2292" y="11622"/>
                    <a:pt x="2258" y="11550"/>
                    <a:pt x="2266" y="11516"/>
                  </a:cubicBezTo>
                  <a:cubicBezTo>
                    <a:pt x="2275" y="11473"/>
                    <a:pt x="2361" y="11400"/>
                    <a:pt x="2410" y="11368"/>
                  </a:cubicBezTo>
                  <a:cubicBezTo>
                    <a:pt x="2462" y="11335"/>
                    <a:pt x="2606" y="11296"/>
                    <a:pt x="2660" y="11266"/>
                  </a:cubicBezTo>
                  <a:cubicBezTo>
                    <a:pt x="2707" y="11241"/>
                    <a:pt x="2814" y="11188"/>
                    <a:pt x="2822" y="11152"/>
                  </a:cubicBezTo>
                  <a:cubicBezTo>
                    <a:pt x="2828" y="11121"/>
                    <a:pt x="2776" y="11058"/>
                    <a:pt x="2733" y="11040"/>
                  </a:cubicBezTo>
                  <a:cubicBezTo>
                    <a:pt x="2675" y="11015"/>
                    <a:pt x="2517" y="11019"/>
                    <a:pt x="2445" y="11018"/>
                  </a:cubicBezTo>
                  <a:cubicBezTo>
                    <a:pt x="2393" y="11018"/>
                    <a:pt x="2289" y="11042"/>
                    <a:pt x="2242" y="11030"/>
                  </a:cubicBezTo>
                  <a:cubicBezTo>
                    <a:pt x="2199" y="11019"/>
                    <a:pt x="2145" y="10969"/>
                    <a:pt x="2125" y="10944"/>
                  </a:cubicBezTo>
                  <a:cubicBezTo>
                    <a:pt x="2099" y="10911"/>
                    <a:pt x="2078" y="10837"/>
                    <a:pt x="2078" y="10800"/>
                  </a:cubicBezTo>
                  <a:cubicBezTo>
                    <a:pt x="2076" y="10750"/>
                    <a:pt x="2087" y="10647"/>
                    <a:pt x="2129" y="10604"/>
                  </a:cubicBezTo>
                  <a:cubicBezTo>
                    <a:pt x="2155" y="10576"/>
                    <a:pt x="2248" y="10538"/>
                    <a:pt x="2293" y="10520"/>
                  </a:cubicBezTo>
                  <a:cubicBezTo>
                    <a:pt x="2344" y="10501"/>
                    <a:pt x="2468" y="10483"/>
                    <a:pt x="2509" y="10458"/>
                  </a:cubicBezTo>
                  <a:cubicBezTo>
                    <a:pt x="2567" y="10424"/>
                    <a:pt x="2653" y="10335"/>
                    <a:pt x="2651" y="10288"/>
                  </a:cubicBezTo>
                  <a:cubicBezTo>
                    <a:pt x="2649" y="10238"/>
                    <a:pt x="2522" y="10158"/>
                    <a:pt x="2489" y="10113"/>
                  </a:cubicBezTo>
                  <a:cubicBezTo>
                    <a:pt x="2468" y="10082"/>
                    <a:pt x="2460" y="10013"/>
                    <a:pt x="2423" y="9989"/>
                  </a:cubicBezTo>
                  <a:cubicBezTo>
                    <a:pt x="2395" y="9969"/>
                    <a:pt x="2310" y="9942"/>
                    <a:pt x="2266" y="9944"/>
                  </a:cubicBezTo>
                  <a:cubicBezTo>
                    <a:pt x="2233" y="9947"/>
                    <a:pt x="2176" y="9974"/>
                    <a:pt x="2156" y="9990"/>
                  </a:cubicBezTo>
                  <a:cubicBezTo>
                    <a:pt x="2134" y="10010"/>
                    <a:pt x="2111" y="10057"/>
                    <a:pt x="2115" y="10080"/>
                  </a:cubicBezTo>
                  <a:cubicBezTo>
                    <a:pt x="2122" y="10111"/>
                    <a:pt x="2208" y="10159"/>
                    <a:pt x="2215" y="10190"/>
                  </a:cubicBezTo>
                  <a:cubicBezTo>
                    <a:pt x="2223" y="10227"/>
                    <a:pt x="2195" y="10307"/>
                    <a:pt x="2152" y="10334"/>
                  </a:cubicBezTo>
                  <a:cubicBezTo>
                    <a:pt x="2121" y="10354"/>
                    <a:pt x="2022" y="10373"/>
                    <a:pt x="1975" y="10372"/>
                  </a:cubicBezTo>
                  <a:cubicBezTo>
                    <a:pt x="1917" y="10371"/>
                    <a:pt x="1806" y="10339"/>
                    <a:pt x="1764" y="10314"/>
                  </a:cubicBezTo>
                  <a:cubicBezTo>
                    <a:pt x="1729" y="10293"/>
                    <a:pt x="1687" y="10236"/>
                    <a:pt x="1682" y="10206"/>
                  </a:cubicBezTo>
                  <a:cubicBezTo>
                    <a:pt x="1677" y="10169"/>
                    <a:pt x="1712" y="10095"/>
                    <a:pt x="1745" y="10062"/>
                  </a:cubicBezTo>
                  <a:cubicBezTo>
                    <a:pt x="1777" y="10030"/>
                    <a:pt x="1902" y="9989"/>
                    <a:pt x="1930" y="9954"/>
                  </a:cubicBezTo>
                  <a:cubicBezTo>
                    <a:pt x="1940" y="9942"/>
                    <a:pt x="1941" y="9922"/>
                    <a:pt x="1941" y="990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1" name="Shape 4720"/>
            <p:cNvSpPr/>
            <p:nvPr/>
          </p:nvSpPr>
          <p:spPr>
            <a:xfrm>
              <a:off x="7363755" y="5223664"/>
              <a:ext cx="51752" cy="21187"/>
            </a:xfrm>
            <a:custGeom>
              <a:avLst/>
              <a:gdLst/>
              <a:ahLst/>
              <a:cxnLst>
                <a:cxn ang="0">
                  <a:pos x="wd2" y="hd2"/>
                </a:cxn>
                <a:cxn ang="5400000">
                  <a:pos x="wd2" y="hd2"/>
                </a:cxn>
                <a:cxn ang="10800000">
                  <a:pos x="wd2" y="hd2"/>
                </a:cxn>
                <a:cxn ang="16200000">
                  <a:pos x="wd2" y="hd2"/>
                </a:cxn>
              </a:cxnLst>
              <a:rect l="0" t="0" r="r" b="b"/>
              <a:pathLst>
                <a:path w="21376" h="20737" extrusionOk="0">
                  <a:moveTo>
                    <a:pt x="18" y="19749"/>
                  </a:moveTo>
                  <a:cubicBezTo>
                    <a:pt x="259" y="21223"/>
                    <a:pt x="2051" y="20629"/>
                    <a:pt x="2729" y="20563"/>
                  </a:cubicBezTo>
                  <a:cubicBezTo>
                    <a:pt x="3759" y="20497"/>
                    <a:pt x="5782" y="19397"/>
                    <a:pt x="6766" y="18671"/>
                  </a:cubicBezTo>
                  <a:cubicBezTo>
                    <a:pt x="7769" y="17902"/>
                    <a:pt x="9662" y="15526"/>
                    <a:pt x="10646" y="14668"/>
                  </a:cubicBezTo>
                  <a:cubicBezTo>
                    <a:pt x="11445" y="14008"/>
                    <a:pt x="12986" y="12579"/>
                    <a:pt x="13802" y="12425"/>
                  </a:cubicBezTo>
                  <a:cubicBezTo>
                    <a:pt x="15473" y="12095"/>
                    <a:pt x="18945" y="16230"/>
                    <a:pt x="20402" y="14338"/>
                  </a:cubicBezTo>
                  <a:cubicBezTo>
                    <a:pt x="20913" y="13678"/>
                    <a:pt x="21451" y="10775"/>
                    <a:pt x="21367" y="9455"/>
                  </a:cubicBezTo>
                  <a:cubicBezTo>
                    <a:pt x="21247" y="7542"/>
                    <a:pt x="19854" y="4836"/>
                    <a:pt x="19233" y="3560"/>
                  </a:cubicBezTo>
                  <a:cubicBezTo>
                    <a:pt x="18731" y="2482"/>
                    <a:pt x="17608" y="-377"/>
                    <a:pt x="16968" y="41"/>
                  </a:cubicBezTo>
                  <a:cubicBezTo>
                    <a:pt x="16476" y="415"/>
                    <a:pt x="16466" y="3450"/>
                    <a:pt x="16160" y="4396"/>
                  </a:cubicBezTo>
                  <a:cubicBezTo>
                    <a:pt x="15770" y="5628"/>
                    <a:pt x="14758" y="7630"/>
                    <a:pt x="14174" y="8245"/>
                  </a:cubicBezTo>
                  <a:cubicBezTo>
                    <a:pt x="13264" y="9169"/>
                    <a:pt x="11185" y="8927"/>
                    <a:pt x="10219" y="9455"/>
                  </a:cubicBezTo>
                  <a:cubicBezTo>
                    <a:pt x="9365" y="9917"/>
                    <a:pt x="7722" y="11413"/>
                    <a:pt x="6915" y="12249"/>
                  </a:cubicBezTo>
                  <a:cubicBezTo>
                    <a:pt x="6293" y="12843"/>
                    <a:pt x="5123" y="14536"/>
                    <a:pt x="4492" y="15020"/>
                  </a:cubicBezTo>
                  <a:cubicBezTo>
                    <a:pt x="3731" y="15592"/>
                    <a:pt x="2032" y="15328"/>
                    <a:pt x="1345" y="16230"/>
                  </a:cubicBezTo>
                  <a:cubicBezTo>
                    <a:pt x="900" y="16824"/>
                    <a:pt x="-149" y="18605"/>
                    <a:pt x="18" y="1974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2" name="Shape 4721"/>
            <p:cNvSpPr/>
            <p:nvPr/>
          </p:nvSpPr>
          <p:spPr>
            <a:xfrm>
              <a:off x="7363755" y="5223664"/>
              <a:ext cx="51775" cy="21187"/>
            </a:xfrm>
            <a:custGeom>
              <a:avLst/>
              <a:gdLst/>
              <a:ahLst/>
              <a:cxnLst>
                <a:cxn ang="0">
                  <a:pos x="wd2" y="hd2"/>
                </a:cxn>
                <a:cxn ang="5400000">
                  <a:pos x="wd2" y="hd2"/>
                </a:cxn>
                <a:cxn ang="10800000">
                  <a:pos x="wd2" y="hd2"/>
                </a:cxn>
                <a:cxn ang="16200000">
                  <a:pos x="wd2" y="hd2"/>
                </a:cxn>
              </a:cxnLst>
              <a:rect l="0" t="0" r="r" b="b"/>
              <a:pathLst>
                <a:path w="21376" h="20737" extrusionOk="0">
                  <a:moveTo>
                    <a:pt x="18" y="19749"/>
                  </a:moveTo>
                  <a:cubicBezTo>
                    <a:pt x="269" y="21223"/>
                    <a:pt x="2059" y="20629"/>
                    <a:pt x="2737" y="20563"/>
                  </a:cubicBezTo>
                  <a:cubicBezTo>
                    <a:pt x="3766" y="20497"/>
                    <a:pt x="5789" y="19397"/>
                    <a:pt x="6773" y="18671"/>
                  </a:cubicBezTo>
                  <a:cubicBezTo>
                    <a:pt x="7775" y="17902"/>
                    <a:pt x="9667" y="15526"/>
                    <a:pt x="10651" y="14668"/>
                  </a:cubicBezTo>
                  <a:cubicBezTo>
                    <a:pt x="11449" y="14008"/>
                    <a:pt x="12989" y="12579"/>
                    <a:pt x="13806" y="12425"/>
                  </a:cubicBezTo>
                  <a:cubicBezTo>
                    <a:pt x="15476" y="12095"/>
                    <a:pt x="18946" y="16230"/>
                    <a:pt x="20403" y="14338"/>
                  </a:cubicBezTo>
                  <a:cubicBezTo>
                    <a:pt x="20913" y="13678"/>
                    <a:pt x="21451" y="10775"/>
                    <a:pt x="21367" y="9455"/>
                  </a:cubicBezTo>
                  <a:cubicBezTo>
                    <a:pt x="21247" y="7542"/>
                    <a:pt x="19855" y="4836"/>
                    <a:pt x="19233" y="3560"/>
                  </a:cubicBezTo>
                  <a:cubicBezTo>
                    <a:pt x="18732" y="2482"/>
                    <a:pt x="17610" y="-377"/>
                    <a:pt x="16970" y="41"/>
                  </a:cubicBezTo>
                  <a:cubicBezTo>
                    <a:pt x="16478" y="415"/>
                    <a:pt x="16469" y="3450"/>
                    <a:pt x="16162" y="4396"/>
                  </a:cubicBezTo>
                  <a:cubicBezTo>
                    <a:pt x="15773" y="5628"/>
                    <a:pt x="14761" y="7630"/>
                    <a:pt x="14177" y="8245"/>
                  </a:cubicBezTo>
                  <a:cubicBezTo>
                    <a:pt x="13267" y="9169"/>
                    <a:pt x="11189" y="8927"/>
                    <a:pt x="10224" y="9455"/>
                  </a:cubicBezTo>
                  <a:cubicBezTo>
                    <a:pt x="9371" y="9917"/>
                    <a:pt x="7728" y="11413"/>
                    <a:pt x="6921" y="12249"/>
                  </a:cubicBezTo>
                  <a:cubicBezTo>
                    <a:pt x="6299" y="12843"/>
                    <a:pt x="5130" y="14536"/>
                    <a:pt x="4499" y="15020"/>
                  </a:cubicBezTo>
                  <a:cubicBezTo>
                    <a:pt x="3739" y="15592"/>
                    <a:pt x="2041" y="15328"/>
                    <a:pt x="1354" y="16230"/>
                  </a:cubicBezTo>
                  <a:cubicBezTo>
                    <a:pt x="909" y="16824"/>
                    <a:pt x="-149" y="18605"/>
                    <a:pt x="18" y="1974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3" name="Shape 4722"/>
            <p:cNvSpPr/>
            <p:nvPr/>
          </p:nvSpPr>
          <p:spPr>
            <a:xfrm>
              <a:off x="7225685" y="3935007"/>
              <a:ext cx="832154" cy="1299116"/>
            </a:xfrm>
            <a:custGeom>
              <a:avLst/>
              <a:gdLst/>
              <a:ahLst/>
              <a:cxnLst>
                <a:cxn ang="0">
                  <a:pos x="wd2" y="hd2"/>
                </a:cxn>
                <a:cxn ang="5400000">
                  <a:pos x="wd2" y="hd2"/>
                </a:cxn>
                <a:cxn ang="10800000">
                  <a:pos x="wd2" y="hd2"/>
                </a:cxn>
                <a:cxn ang="16200000">
                  <a:pos x="wd2" y="hd2"/>
                </a:cxn>
              </a:cxnLst>
              <a:rect l="0" t="0" r="r" b="b"/>
              <a:pathLst>
                <a:path w="21600" h="21599" extrusionOk="0">
                  <a:moveTo>
                    <a:pt x="21559" y="16607"/>
                  </a:moveTo>
                  <a:cubicBezTo>
                    <a:pt x="21572" y="16629"/>
                    <a:pt x="21585" y="16666"/>
                    <a:pt x="21600" y="16701"/>
                  </a:cubicBezTo>
                  <a:cubicBezTo>
                    <a:pt x="21086" y="16750"/>
                    <a:pt x="19414" y="16912"/>
                    <a:pt x="18793" y="16975"/>
                  </a:cubicBezTo>
                  <a:cubicBezTo>
                    <a:pt x="18024" y="17055"/>
                    <a:pt x="16491" y="17231"/>
                    <a:pt x="15722" y="17306"/>
                  </a:cubicBezTo>
                  <a:cubicBezTo>
                    <a:pt x="14762" y="17401"/>
                    <a:pt x="12837" y="17564"/>
                    <a:pt x="11877" y="17649"/>
                  </a:cubicBezTo>
                  <a:cubicBezTo>
                    <a:pt x="10621" y="17761"/>
                    <a:pt x="6855" y="18095"/>
                    <a:pt x="6855" y="18095"/>
                  </a:cubicBezTo>
                  <a:cubicBezTo>
                    <a:pt x="6855" y="18095"/>
                    <a:pt x="6807" y="18165"/>
                    <a:pt x="6800" y="18190"/>
                  </a:cubicBezTo>
                  <a:cubicBezTo>
                    <a:pt x="6789" y="18227"/>
                    <a:pt x="6801" y="18304"/>
                    <a:pt x="6800" y="18343"/>
                  </a:cubicBezTo>
                  <a:cubicBezTo>
                    <a:pt x="6797" y="18387"/>
                    <a:pt x="6796" y="18475"/>
                    <a:pt x="6781" y="18517"/>
                  </a:cubicBezTo>
                  <a:cubicBezTo>
                    <a:pt x="6769" y="18552"/>
                    <a:pt x="6697" y="18614"/>
                    <a:pt x="6699" y="18650"/>
                  </a:cubicBezTo>
                  <a:cubicBezTo>
                    <a:pt x="6699" y="18682"/>
                    <a:pt x="6749" y="18741"/>
                    <a:pt x="6781" y="18765"/>
                  </a:cubicBezTo>
                  <a:cubicBezTo>
                    <a:pt x="6836" y="18805"/>
                    <a:pt x="6996" y="18846"/>
                    <a:pt x="7062" y="18878"/>
                  </a:cubicBezTo>
                  <a:cubicBezTo>
                    <a:pt x="7108" y="18900"/>
                    <a:pt x="7196" y="18948"/>
                    <a:pt x="7233" y="18975"/>
                  </a:cubicBezTo>
                  <a:cubicBezTo>
                    <a:pt x="7286" y="19015"/>
                    <a:pt x="7359" y="19110"/>
                    <a:pt x="7413" y="19149"/>
                  </a:cubicBezTo>
                  <a:cubicBezTo>
                    <a:pt x="7445" y="19173"/>
                    <a:pt x="7518" y="19214"/>
                    <a:pt x="7560" y="19229"/>
                  </a:cubicBezTo>
                  <a:cubicBezTo>
                    <a:pt x="7631" y="19255"/>
                    <a:pt x="7794" y="19275"/>
                    <a:pt x="7870" y="19294"/>
                  </a:cubicBezTo>
                  <a:cubicBezTo>
                    <a:pt x="7926" y="19308"/>
                    <a:pt x="8044" y="19333"/>
                    <a:pt x="8091" y="19359"/>
                  </a:cubicBezTo>
                  <a:cubicBezTo>
                    <a:pt x="8142" y="19388"/>
                    <a:pt x="8220" y="19467"/>
                    <a:pt x="8238" y="19510"/>
                  </a:cubicBezTo>
                  <a:cubicBezTo>
                    <a:pt x="8258" y="19554"/>
                    <a:pt x="8232" y="19647"/>
                    <a:pt x="8234" y="19693"/>
                  </a:cubicBezTo>
                  <a:cubicBezTo>
                    <a:pt x="8235" y="19733"/>
                    <a:pt x="8266" y="19816"/>
                    <a:pt x="8247" y="19856"/>
                  </a:cubicBezTo>
                  <a:cubicBezTo>
                    <a:pt x="8234" y="19885"/>
                    <a:pt x="8149" y="19927"/>
                    <a:pt x="8132" y="19956"/>
                  </a:cubicBezTo>
                  <a:cubicBezTo>
                    <a:pt x="8116" y="19984"/>
                    <a:pt x="8111" y="20047"/>
                    <a:pt x="8123" y="20077"/>
                  </a:cubicBezTo>
                  <a:cubicBezTo>
                    <a:pt x="8133" y="20101"/>
                    <a:pt x="8192" y="20138"/>
                    <a:pt x="8206" y="20162"/>
                  </a:cubicBezTo>
                  <a:cubicBezTo>
                    <a:pt x="8221" y="20191"/>
                    <a:pt x="8204" y="20255"/>
                    <a:pt x="8229" y="20280"/>
                  </a:cubicBezTo>
                  <a:cubicBezTo>
                    <a:pt x="8247" y="20298"/>
                    <a:pt x="8308" y="20320"/>
                    <a:pt x="8339" y="20325"/>
                  </a:cubicBezTo>
                  <a:cubicBezTo>
                    <a:pt x="8381" y="20332"/>
                    <a:pt x="8473" y="20309"/>
                    <a:pt x="8511" y="20322"/>
                  </a:cubicBezTo>
                  <a:cubicBezTo>
                    <a:pt x="8539" y="20331"/>
                    <a:pt x="8584" y="20371"/>
                    <a:pt x="8584" y="20393"/>
                  </a:cubicBezTo>
                  <a:cubicBezTo>
                    <a:pt x="8585" y="20418"/>
                    <a:pt x="8530" y="20463"/>
                    <a:pt x="8501" y="20482"/>
                  </a:cubicBezTo>
                  <a:cubicBezTo>
                    <a:pt x="8455" y="20510"/>
                    <a:pt x="8318" y="20528"/>
                    <a:pt x="8275" y="20558"/>
                  </a:cubicBezTo>
                  <a:cubicBezTo>
                    <a:pt x="8247" y="20578"/>
                    <a:pt x="8221" y="20630"/>
                    <a:pt x="8211" y="20656"/>
                  </a:cubicBezTo>
                  <a:cubicBezTo>
                    <a:pt x="8199" y="20686"/>
                    <a:pt x="8207" y="20750"/>
                    <a:pt x="8192" y="20780"/>
                  </a:cubicBezTo>
                  <a:cubicBezTo>
                    <a:pt x="8179" y="20804"/>
                    <a:pt x="8138" y="20851"/>
                    <a:pt x="8109" y="20868"/>
                  </a:cubicBezTo>
                  <a:cubicBezTo>
                    <a:pt x="8074" y="20889"/>
                    <a:pt x="7958" y="20894"/>
                    <a:pt x="7939" y="20922"/>
                  </a:cubicBezTo>
                  <a:cubicBezTo>
                    <a:pt x="7924" y="20942"/>
                    <a:pt x="7943" y="21000"/>
                    <a:pt x="7975" y="21010"/>
                  </a:cubicBezTo>
                  <a:cubicBezTo>
                    <a:pt x="8014" y="21022"/>
                    <a:pt x="8095" y="20962"/>
                    <a:pt x="8137" y="20968"/>
                  </a:cubicBezTo>
                  <a:cubicBezTo>
                    <a:pt x="8156" y="20971"/>
                    <a:pt x="8181" y="20989"/>
                    <a:pt x="8203" y="21007"/>
                  </a:cubicBezTo>
                  <a:cubicBezTo>
                    <a:pt x="8187" y="21010"/>
                    <a:pt x="8172" y="21013"/>
                    <a:pt x="8160" y="21015"/>
                  </a:cubicBezTo>
                  <a:cubicBezTo>
                    <a:pt x="7977" y="21056"/>
                    <a:pt x="7633" y="21174"/>
                    <a:pt x="7453" y="21220"/>
                  </a:cubicBezTo>
                  <a:cubicBezTo>
                    <a:pt x="7243" y="21275"/>
                    <a:pt x="6817" y="21378"/>
                    <a:pt x="6598" y="21417"/>
                  </a:cubicBezTo>
                  <a:cubicBezTo>
                    <a:pt x="6463" y="21442"/>
                    <a:pt x="6184" y="21471"/>
                    <a:pt x="6045" y="21488"/>
                  </a:cubicBezTo>
                  <a:cubicBezTo>
                    <a:pt x="5937" y="21502"/>
                    <a:pt x="5723" y="21534"/>
                    <a:pt x="5615" y="21543"/>
                  </a:cubicBezTo>
                  <a:cubicBezTo>
                    <a:pt x="5544" y="21550"/>
                    <a:pt x="5401" y="21547"/>
                    <a:pt x="5332" y="21555"/>
                  </a:cubicBezTo>
                  <a:cubicBezTo>
                    <a:pt x="5281" y="21562"/>
                    <a:pt x="5187" y="21597"/>
                    <a:pt x="5135" y="21599"/>
                  </a:cubicBezTo>
                  <a:cubicBezTo>
                    <a:pt x="5088" y="21600"/>
                    <a:pt x="4969" y="21595"/>
                    <a:pt x="4951" y="21567"/>
                  </a:cubicBezTo>
                  <a:cubicBezTo>
                    <a:pt x="4936" y="21544"/>
                    <a:pt x="4998" y="21495"/>
                    <a:pt x="5030" y="21481"/>
                  </a:cubicBezTo>
                  <a:cubicBezTo>
                    <a:pt x="5075" y="21461"/>
                    <a:pt x="5193" y="21468"/>
                    <a:pt x="5245" y="21457"/>
                  </a:cubicBezTo>
                  <a:cubicBezTo>
                    <a:pt x="5275" y="21451"/>
                    <a:pt x="5330" y="21432"/>
                    <a:pt x="5356" y="21421"/>
                  </a:cubicBezTo>
                  <a:cubicBezTo>
                    <a:pt x="5394" y="21406"/>
                    <a:pt x="5453" y="21353"/>
                    <a:pt x="5497" y="21350"/>
                  </a:cubicBezTo>
                  <a:cubicBezTo>
                    <a:pt x="5550" y="21348"/>
                    <a:pt x="5631" y="21406"/>
                    <a:pt x="5682" y="21414"/>
                  </a:cubicBezTo>
                  <a:cubicBezTo>
                    <a:pt x="5723" y="21420"/>
                    <a:pt x="5807" y="21414"/>
                    <a:pt x="5848" y="21409"/>
                  </a:cubicBezTo>
                  <a:cubicBezTo>
                    <a:pt x="5910" y="21404"/>
                    <a:pt x="6029" y="21383"/>
                    <a:pt x="6088" y="21370"/>
                  </a:cubicBezTo>
                  <a:cubicBezTo>
                    <a:pt x="6152" y="21357"/>
                    <a:pt x="6281" y="21329"/>
                    <a:pt x="6340" y="21307"/>
                  </a:cubicBezTo>
                  <a:cubicBezTo>
                    <a:pt x="6382" y="21291"/>
                    <a:pt x="6475" y="21258"/>
                    <a:pt x="6494" y="21229"/>
                  </a:cubicBezTo>
                  <a:cubicBezTo>
                    <a:pt x="6511" y="21202"/>
                    <a:pt x="6492" y="21139"/>
                    <a:pt x="6470" y="21114"/>
                  </a:cubicBezTo>
                  <a:cubicBezTo>
                    <a:pt x="6431" y="21075"/>
                    <a:pt x="6296" y="21030"/>
                    <a:pt x="6230" y="21012"/>
                  </a:cubicBezTo>
                  <a:cubicBezTo>
                    <a:pt x="6193" y="21001"/>
                    <a:pt x="6108" y="21003"/>
                    <a:pt x="6076" y="20989"/>
                  </a:cubicBezTo>
                  <a:cubicBezTo>
                    <a:pt x="6041" y="20972"/>
                    <a:pt x="6011" y="20918"/>
                    <a:pt x="5983" y="20897"/>
                  </a:cubicBezTo>
                  <a:cubicBezTo>
                    <a:pt x="5959" y="20880"/>
                    <a:pt x="5906" y="20845"/>
                    <a:pt x="5872" y="20835"/>
                  </a:cubicBezTo>
                  <a:cubicBezTo>
                    <a:pt x="5844" y="20826"/>
                    <a:pt x="5778" y="20831"/>
                    <a:pt x="5750" y="20823"/>
                  </a:cubicBezTo>
                  <a:cubicBezTo>
                    <a:pt x="5704" y="20810"/>
                    <a:pt x="5635" y="20761"/>
                    <a:pt x="5596" y="20740"/>
                  </a:cubicBezTo>
                  <a:cubicBezTo>
                    <a:pt x="5552" y="20716"/>
                    <a:pt x="5442" y="20676"/>
                    <a:pt x="5417" y="20642"/>
                  </a:cubicBezTo>
                  <a:cubicBezTo>
                    <a:pt x="5392" y="20607"/>
                    <a:pt x="5434" y="20524"/>
                    <a:pt x="5412" y="20488"/>
                  </a:cubicBezTo>
                  <a:cubicBezTo>
                    <a:pt x="5394" y="20460"/>
                    <a:pt x="5297" y="20430"/>
                    <a:pt x="5282" y="20402"/>
                  </a:cubicBezTo>
                  <a:cubicBezTo>
                    <a:pt x="5269" y="20372"/>
                    <a:pt x="5295" y="20308"/>
                    <a:pt x="5313" y="20279"/>
                  </a:cubicBezTo>
                  <a:cubicBezTo>
                    <a:pt x="5327" y="20260"/>
                    <a:pt x="5383" y="20229"/>
                    <a:pt x="5393" y="20209"/>
                  </a:cubicBezTo>
                  <a:cubicBezTo>
                    <a:pt x="5413" y="20169"/>
                    <a:pt x="5407" y="20082"/>
                    <a:pt x="5387" y="20043"/>
                  </a:cubicBezTo>
                  <a:cubicBezTo>
                    <a:pt x="5374" y="20017"/>
                    <a:pt x="5303" y="19978"/>
                    <a:pt x="5289" y="19953"/>
                  </a:cubicBezTo>
                  <a:cubicBezTo>
                    <a:pt x="5269" y="19917"/>
                    <a:pt x="5300" y="19837"/>
                    <a:pt x="5276" y="19803"/>
                  </a:cubicBezTo>
                  <a:cubicBezTo>
                    <a:pt x="5262" y="19782"/>
                    <a:pt x="5210" y="19746"/>
                    <a:pt x="5178" y="19736"/>
                  </a:cubicBezTo>
                  <a:cubicBezTo>
                    <a:pt x="5141" y="19724"/>
                    <a:pt x="5049" y="19737"/>
                    <a:pt x="5012" y="19724"/>
                  </a:cubicBezTo>
                  <a:cubicBezTo>
                    <a:pt x="4981" y="19714"/>
                    <a:pt x="4949" y="19669"/>
                    <a:pt x="4919" y="19657"/>
                  </a:cubicBezTo>
                  <a:cubicBezTo>
                    <a:pt x="4876" y="19639"/>
                    <a:pt x="4767" y="19611"/>
                    <a:pt x="4717" y="19622"/>
                  </a:cubicBezTo>
                  <a:cubicBezTo>
                    <a:pt x="4665" y="19633"/>
                    <a:pt x="4615" y="19704"/>
                    <a:pt x="4582" y="19732"/>
                  </a:cubicBezTo>
                  <a:cubicBezTo>
                    <a:pt x="4546" y="19761"/>
                    <a:pt x="4453" y="19814"/>
                    <a:pt x="4441" y="19850"/>
                  </a:cubicBezTo>
                  <a:cubicBezTo>
                    <a:pt x="4430" y="19882"/>
                    <a:pt x="4478" y="19944"/>
                    <a:pt x="4483" y="19976"/>
                  </a:cubicBezTo>
                  <a:cubicBezTo>
                    <a:pt x="4488" y="20001"/>
                    <a:pt x="4495" y="20051"/>
                    <a:pt x="4483" y="20075"/>
                  </a:cubicBezTo>
                  <a:cubicBezTo>
                    <a:pt x="4468" y="20107"/>
                    <a:pt x="4387" y="20154"/>
                    <a:pt x="4367" y="20185"/>
                  </a:cubicBezTo>
                  <a:cubicBezTo>
                    <a:pt x="4342" y="20223"/>
                    <a:pt x="4330" y="20306"/>
                    <a:pt x="4317" y="20346"/>
                  </a:cubicBezTo>
                  <a:cubicBezTo>
                    <a:pt x="4308" y="20373"/>
                    <a:pt x="4277" y="20425"/>
                    <a:pt x="4280" y="20453"/>
                  </a:cubicBezTo>
                  <a:cubicBezTo>
                    <a:pt x="4285" y="20482"/>
                    <a:pt x="4346" y="20530"/>
                    <a:pt x="4354" y="20559"/>
                  </a:cubicBezTo>
                  <a:cubicBezTo>
                    <a:pt x="4368" y="20608"/>
                    <a:pt x="4333" y="20709"/>
                    <a:pt x="4336" y="20760"/>
                  </a:cubicBezTo>
                  <a:cubicBezTo>
                    <a:pt x="4337" y="20816"/>
                    <a:pt x="4385" y="20928"/>
                    <a:pt x="4372" y="20984"/>
                  </a:cubicBezTo>
                  <a:cubicBezTo>
                    <a:pt x="4363" y="21030"/>
                    <a:pt x="4306" y="21117"/>
                    <a:pt x="4262" y="21154"/>
                  </a:cubicBezTo>
                  <a:cubicBezTo>
                    <a:pt x="4226" y="21184"/>
                    <a:pt x="4127" y="21234"/>
                    <a:pt x="4072" y="21248"/>
                  </a:cubicBezTo>
                  <a:cubicBezTo>
                    <a:pt x="4033" y="21258"/>
                    <a:pt x="3941" y="21274"/>
                    <a:pt x="3906" y="21260"/>
                  </a:cubicBezTo>
                  <a:cubicBezTo>
                    <a:pt x="3878" y="21249"/>
                    <a:pt x="3861" y="21202"/>
                    <a:pt x="3862" y="21181"/>
                  </a:cubicBezTo>
                  <a:cubicBezTo>
                    <a:pt x="3865" y="21159"/>
                    <a:pt x="3942" y="21124"/>
                    <a:pt x="3930" y="21103"/>
                  </a:cubicBezTo>
                  <a:cubicBezTo>
                    <a:pt x="3911" y="21071"/>
                    <a:pt x="3781" y="21072"/>
                    <a:pt x="3734" y="21059"/>
                  </a:cubicBezTo>
                  <a:cubicBezTo>
                    <a:pt x="3688" y="21048"/>
                    <a:pt x="3605" y="21004"/>
                    <a:pt x="3556" y="21004"/>
                  </a:cubicBezTo>
                  <a:cubicBezTo>
                    <a:pt x="3495" y="21005"/>
                    <a:pt x="3404" y="21069"/>
                    <a:pt x="3346" y="21079"/>
                  </a:cubicBezTo>
                  <a:cubicBezTo>
                    <a:pt x="3300" y="21087"/>
                    <a:pt x="3202" y="21091"/>
                    <a:pt x="3155" y="21083"/>
                  </a:cubicBezTo>
                  <a:cubicBezTo>
                    <a:pt x="3113" y="21075"/>
                    <a:pt x="3052" y="21022"/>
                    <a:pt x="3008" y="21020"/>
                  </a:cubicBezTo>
                  <a:cubicBezTo>
                    <a:pt x="2974" y="21019"/>
                    <a:pt x="2917" y="21051"/>
                    <a:pt x="2884" y="21059"/>
                  </a:cubicBezTo>
                  <a:cubicBezTo>
                    <a:pt x="2848" y="21068"/>
                    <a:pt x="2760" y="21069"/>
                    <a:pt x="2730" y="21087"/>
                  </a:cubicBezTo>
                  <a:cubicBezTo>
                    <a:pt x="2725" y="21091"/>
                    <a:pt x="2721" y="21097"/>
                    <a:pt x="2718" y="21104"/>
                  </a:cubicBezTo>
                  <a:lnTo>
                    <a:pt x="1023" y="14613"/>
                  </a:lnTo>
                  <a:lnTo>
                    <a:pt x="635" y="1598"/>
                  </a:lnTo>
                  <a:lnTo>
                    <a:pt x="383" y="1598"/>
                  </a:lnTo>
                  <a:lnTo>
                    <a:pt x="0" y="1182"/>
                  </a:lnTo>
                  <a:cubicBezTo>
                    <a:pt x="311" y="1149"/>
                    <a:pt x="857" y="1092"/>
                    <a:pt x="1139" y="1070"/>
                  </a:cubicBezTo>
                  <a:cubicBezTo>
                    <a:pt x="1645" y="1029"/>
                    <a:pt x="2662" y="981"/>
                    <a:pt x="3168" y="944"/>
                  </a:cubicBezTo>
                  <a:cubicBezTo>
                    <a:pt x="3755" y="902"/>
                    <a:pt x="4929" y="801"/>
                    <a:pt x="5516" y="755"/>
                  </a:cubicBezTo>
                  <a:cubicBezTo>
                    <a:pt x="6070" y="711"/>
                    <a:pt x="7177" y="630"/>
                    <a:pt x="7729" y="582"/>
                  </a:cubicBezTo>
                  <a:cubicBezTo>
                    <a:pt x="8367" y="527"/>
                    <a:pt x="9638" y="397"/>
                    <a:pt x="10275" y="338"/>
                  </a:cubicBezTo>
                  <a:cubicBezTo>
                    <a:pt x="11131" y="258"/>
                    <a:pt x="12847" y="107"/>
                    <a:pt x="13705" y="31"/>
                  </a:cubicBezTo>
                  <a:cubicBezTo>
                    <a:pt x="13807" y="21"/>
                    <a:pt x="13927" y="11"/>
                    <a:pt x="14058" y="0"/>
                  </a:cubicBezTo>
                  <a:lnTo>
                    <a:pt x="16324" y="4386"/>
                  </a:lnTo>
                  <a:cubicBezTo>
                    <a:pt x="16324" y="4386"/>
                    <a:pt x="18581" y="8871"/>
                    <a:pt x="18581" y="8880"/>
                  </a:cubicBezTo>
                  <a:cubicBezTo>
                    <a:pt x="18581" y="8889"/>
                    <a:pt x="18731" y="8946"/>
                    <a:pt x="18756" y="8981"/>
                  </a:cubicBezTo>
                  <a:cubicBezTo>
                    <a:pt x="18773" y="9006"/>
                    <a:pt x="18724" y="9069"/>
                    <a:pt x="18747" y="9093"/>
                  </a:cubicBezTo>
                  <a:cubicBezTo>
                    <a:pt x="18769" y="9117"/>
                    <a:pt x="18877" y="9122"/>
                    <a:pt x="18908" y="9143"/>
                  </a:cubicBezTo>
                  <a:cubicBezTo>
                    <a:pt x="18947" y="9169"/>
                    <a:pt x="18969" y="9244"/>
                    <a:pt x="18996" y="9276"/>
                  </a:cubicBezTo>
                  <a:cubicBezTo>
                    <a:pt x="19011" y="9294"/>
                    <a:pt x="19055" y="9327"/>
                    <a:pt x="19069" y="9347"/>
                  </a:cubicBezTo>
                  <a:cubicBezTo>
                    <a:pt x="19087" y="9369"/>
                    <a:pt x="19110" y="9419"/>
                    <a:pt x="19120" y="9444"/>
                  </a:cubicBezTo>
                  <a:cubicBezTo>
                    <a:pt x="19131" y="9470"/>
                    <a:pt x="19133" y="9524"/>
                    <a:pt x="19152" y="9548"/>
                  </a:cubicBezTo>
                  <a:cubicBezTo>
                    <a:pt x="19167" y="9566"/>
                    <a:pt x="19220" y="9591"/>
                    <a:pt x="19241" y="9607"/>
                  </a:cubicBezTo>
                  <a:cubicBezTo>
                    <a:pt x="19264" y="9626"/>
                    <a:pt x="19308" y="9667"/>
                    <a:pt x="19323" y="9689"/>
                  </a:cubicBezTo>
                  <a:cubicBezTo>
                    <a:pt x="19346" y="9724"/>
                    <a:pt x="19359" y="9799"/>
                    <a:pt x="19378" y="9834"/>
                  </a:cubicBezTo>
                  <a:cubicBezTo>
                    <a:pt x="19397" y="9867"/>
                    <a:pt x="19435" y="9934"/>
                    <a:pt x="19471" y="9961"/>
                  </a:cubicBezTo>
                  <a:cubicBezTo>
                    <a:pt x="19501" y="9985"/>
                    <a:pt x="19589" y="10013"/>
                    <a:pt x="19628" y="10032"/>
                  </a:cubicBezTo>
                  <a:cubicBezTo>
                    <a:pt x="19668" y="10052"/>
                    <a:pt x="19751" y="10092"/>
                    <a:pt x="19789" y="10114"/>
                  </a:cubicBezTo>
                  <a:cubicBezTo>
                    <a:pt x="19835" y="10142"/>
                    <a:pt x="19935" y="10197"/>
                    <a:pt x="19964" y="10233"/>
                  </a:cubicBezTo>
                  <a:cubicBezTo>
                    <a:pt x="19998" y="10275"/>
                    <a:pt x="19995" y="10374"/>
                    <a:pt x="20019" y="10419"/>
                  </a:cubicBezTo>
                  <a:cubicBezTo>
                    <a:pt x="20033" y="10443"/>
                    <a:pt x="20061" y="10495"/>
                    <a:pt x="20093" y="10511"/>
                  </a:cubicBezTo>
                  <a:cubicBezTo>
                    <a:pt x="20122" y="10525"/>
                    <a:pt x="20213" y="10510"/>
                    <a:pt x="20236" y="10528"/>
                  </a:cubicBezTo>
                  <a:cubicBezTo>
                    <a:pt x="20255" y="10544"/>
                    <a:pt x="20236" y="10588"/>
                    <a:pt x="20232" y="10608"/>
                  </a:cubicBezTo>
                  <a:cubicBezTo>
                    <a:pt x="20227" y="10629"/>
                    <a:pt x="20196" y="10669"/>
                    <a:pt x="20199" y="10690"/>
                  </a:cubicBezTo>
                  <a:cubicBezTo>
                    <a:pt x="20202" y="10717"/>
                    <a:pt x="20258" y="10762"/>
                    <a:pt x="20263" y="10788"/>
                  </a:cubicBezTo>
                  <a:cubicBezTo>
                    <a:pt x="20270" y="10818"/>
                    <a:pt x="20250" y="10880"/>
                    <a:pt x="20236" y="10909"/>
                  </a:cubicBezTo>
                  <a:cubicBezTo>
                    <a:pt x="20222" y="10939"/>
                    <a:pt x="20147" y="10990"/>
                    <a:pt x="20152" y="11021"/>
                  </a:cubicBezTo>
                  <a:cubicBezTo>
                    <a:pt x="20156" y="11043"/>
                    <a:pt x="20206" y="11082"/>
                    <a:pt x="20236" y="11092"/>
                  </a:cubicBezTo>
                  <a:cubicBezTo>
                    <a:pt x="20267" y="11103"/>
                    <a:pt x="20344" y="11093"/>
                    <a:pt x="20379" y="11095"/>
                  </a:cubicBezTo>
                  <a:cubicBezTo>
                    <a:pt x="20417" y="11098"/>
                    <a:pt x="20495" y="11097"/>
                    <a:pt x="20527" y="11110"/>
                  </a:cubicBezTo>
                  <a:cubicBezTo>
                    <a:pt x="20557" y="11123"/>
                    <a:pt x="20573" y="11180"/>
                    <a:pt x="20605" y="11192"/>
                  </a:cubicBezTo>
                  <a:cubicBezTo>
                    <a:pt x="20642" y="11207"/>
                    <a:pt x="20743" y="11183"/>
                    <a:pt x="20780" y="11198"/>
                  </a:cubicBezTo>
                  <a:cubicBezTo>
                    <a:pt x="20814" y="11213"/>
                    <a:pt x="20856" y="11267"/>
                    <a:pt x="20849" y="11293"/>
                  </a:cubicBezTo>
                  <a:cubicBezTo>
                    <a:pt x="20843" y="11316"/>
                    <a:pt x="20765" y="11340"/>
                    <a:pt x="20748" y="11361"/>
                  </a:cubicBezTo>
                  <a:cubicBezTo>
                    <a:pt x="20736" y="11376"/>
                    <a:pt x="20733" y="11410"/>
                    <a:pt x="20725" y="11426"/>
                  </a:cubicBezTo>
                  <a:cubicBezTo>
                    <a:pt x="20715" y="11444"/>
                    <a:pt x="20698" y="11483"/>
                    <a:pt x="20674" y="11494"/>
                  </a:cubicBezTo>
                  <a:cubicBezTo>
                    <a:pt x="20636" y="11511"/>
                    <a:pt x="20523" y="11484"/>
                    <a:pt x="20489" y="11506"/>
                  </a:cubicBezTo>
                  <a:cubicBezTo>
                    <a:pt x="20462" y="11523"/>
                    <a:pt x="20487" y="11581"/>
                    <a:pt x="20471" y="11603"/>
                  </a:cubicBezTo>
                  <a:cubicBezTo>
                    <a:pt x="20455" y="11625"/>
                    <a:pt x="20394" y="11658"/>
                    <a:pt x="20365" y="11674"/>
                  </a:cubicBezTo>
                  <a:cubicBezTo>
                    <a:pt x="20324" y="11697"/>
                    <a:pt x="20221" y="11727"/>
                    <a:pt x="20185" y="11754"/>
                  </a:cubicBezTo>
                  <a:cubicBezTo>
                    <a:pt x="20137" y="11789"/>
                    <a:pt x="20046" y="11875"/>
                    <a:pt x="20051" y="11922"/>
                  </a:cubicBezTo>
                  <a:cubicBezTo>
                    <a:pt x="20054" y="11960"/>
                    <a:pt x="20173" y="12012"/>
                    <a:pt x="20185" y="12049"/>
                  </a:cubicBezTo>
                  <a:cubicBezTo>
                    <a:pt x="20203" y="12101"/>
                    <a:pt x="20126" y="12206"/>
                    <a:pt x="20130" y="12259"/>
                  </a:cubicBezTo>
                  <a:cubicBezTo>
                    <a:pt x="20133" y="12307"/>
                    <a:pt x="20202" y="12397"/>
                    <a:pt x="20203" y="12445"/>
                  </a:cubicBezTo>
                  <a:cubicBezTo>
                    <a:pt x="20206" y="12493"/>
                    <a:pt x="20151" y="12584"/>
                    <a:pt x="20143" y="12631"/>
                  </a:cubicBezTo>
                  <a:cubicBezTo>
                    <a:pt x="20138" y="12670"/>
                    <a:pt x="20148" y="12778"/>
                    <a:pt x="20148" y="12788"/>
                  </a:cubicBezTo>
                  <a:cubicBezTo>
                    <a:pt x="20148" y="12796"/>
                    <a:pt x="20067" y="12895"/>
                    <a:pt x="20029" y="12926"/>
                  </a:cubicBezTo>
                  <a:cubicBezTo>
                    <a:pt x="20003" y="12947"/>
                    <a:pt x="19930" y="12976"/>
                    <a:pt x="19913" y="13000"/>
                  </a:cubicBezTo>
                  <a:cubicBezTo>
                    <a:pt x="19886" y="13039"/>
                    <a:pt x="19899" y="13163"/>
                    <a:pt x="19899" y="13171"/>
                  </a:cubicBezTo>
                  <a:cubicBezTo>
                    <a:pt x="19899" y="13181"/>
                    <a:pt x="19970" y="13330"/>
                    <a:pt x="20001" y="13382"/>
                  </a:cubicBezTo>
                  <a:cubicBezTo>
                    <a:pt x="20019" y="13413"/>
                    <a:pt x="20068" y="13473"/>
                    <a:pt x="20084" y="13505"/>
                  </a:cubicBezTo>
                  <a:cubicBezTo>
                    <a:pt x="20104" y="13548"/>
                    <a:pt x="20124" y="13636"/>
                    <a:pt x="20139" y="13679"/>
                  </a:cubicBezTo>
                  <a:cubicBezTo>
                    <a:pt x="20152" y="13717"/>
                    <a:pt x="20171" y="13796"/>
                    <a:pt x="20199" y="13830"/>
                  </a:cubicBezTo>
                  <a:cubicBezTo>
                    <a:pt x="20223" y="13859"/>
                    <a:pt x="20292" y="13910"/>
                    <a:pt x="20333" y="13930"/>
                  </a:cubicBezTo>
                  <a:cubicBezTo>
                    <a:pt x="20373" y="13951"/>
                    <a:pt x="20483" y="13963"/>
                    <a:pt x="20518" y="13986"/>
                  </a:cubicBezTo>
                  <a:cubicBezTo>
                    <a:pt x="20545" y="14006"/>
                    <a:pt x="20567" y="14059"/>
                    <a:pt x="20577" y="14084"/>
                  </a:cubicBezTo>
                  <a:cubicBezTo>
                    <a:pt x="20595" y="14131"/>
                    <a:pt x="20588" y="14231"/>
                    <a:pt x="20613" y="14276"/>
                  </a:cubicBezTo>
                  <a:cubicBezTo>
                    <a:pt x="20636" y="14316"/>
                    <a:pt x="20732" y="14379"/>
                    <a:pt x="20757" y="14418"/>
                  </a:cubicBezTo>
                  <a:cubicBezTo>
                    <a:pt x="20782" y="14457"/>
                    <a:pt x="20816" y="14543"/>
                    <a:pt x="20808" y="14586"/>
                  </a:cubicBezTo>
                  <a:cubicBezTo>
                    <a:pt x="20800" y="14627"/>
                    <a:pt x="20705" y="14696"/>
                    <a:pt x="20701" y="14737"/>
                  </a:cubicBezTo>
                  <a:cubicBezTo>
                    <a:pt x="20699" y="14782"/>
                    <a:pt x="20788" y="14860"/>
                    <a:pt x="20793" y="14905"/>
                  </a:cubicBezTo>
                  <a:cubicBezTo>
                    <a:pt x="20800" y="14953"/>
                    <a:pt x="20755" y="15049"/>
                    <a:pt x="20739" y="15097"/>
                  </a:cubicBezTo>
                  <a:cubicBezTo>
                    <a:pt x="20726" y="15130"/>
                    <a:pt x="20683" y="15193"/>
                    <a:pt x="20683" y="15227"/>
                  </a:cubicBezTo>
                  <a:cubicBezTo>
                    <a:pt x="20683" y="15271"/>
                    <a:pt x="20750" y="15354"/>
                    <a:pt x="20753" y="15399"/>
                  </a:cubicBezTo>
                  <a:cubicBezTo>
                    <a:pt x="20754" y="15436"/>
                    <a:pt x="20732" y="15509"/>
                    <a:pt x="20710" y="15543"/>
                  </a:cubicBezTo>
                  <a:cubicBezTo>
                    <a:pt x="20699" y="15562"/>
                    <a:pt x="20645" y="15591"/>
                    <a:pt x="20642" y="15611"/>
                  </a:cubicBezTo>
                  <a:cubicBezTo>
                    <a:pt x="20636" y="15646"/>
                    <a:pt x="20695" y="15712"/>
                    <a:pt x="20720" y="15744"/>
                  </a:cubicBezTo>
                  <a:cubicBezTo>
                    <a:pt x="20739" y="15768"/>
                    <a:pt x="20803" y="15809"/>
                    <a:pt x="20813" y="15835"/>
                  </a:cubicBezTo>
                  <a:cubicBezTo>
                    <a:pt x="20822" y="15865"/>
                    <a:pt x="20778" y="15927"/>
                    <a:pt x="20789" y="15957"/>
                  </a:cubicBezTo>
                  <a:cubicBezTo>
                    <a:pt x="20798" y="15979"/>
                    <a:pt x="20843" y="16016"/>
                    <a:pt x="20868" y="16034"/>
                  </a:cubicBezTo>
                  <a:cubicBezTo>
                    <a:pt x="20889" y="16049"/>
                    <a:pt x="20948" y="16068"/>
                    <a:pt x="20970" y="16083"/>
                  </a:cubicBezTo>
                  <a:cubicBezTo>
                    <a:pt x="20998" y="16105"/>
                    <a:pt x="21024" y="16162"/>
                    <a:pt x="21056" y="16181"/>
                  </a:cubicBezTo>
                  <a:cubicBezTo>
                    <a:pt x="21092" y="16203"/>
                    <a:pt x="21199" y="16214"/>
                    <a:pt x="21232" y="16237"/>
                  </a:cubicBezTo>
                  <a:cubicBezTo>
                    <a:pt x="21268" y="16262"/>
                    <a:pt x="21279" y="16336"/>
                    <a:pt x="21310" y="16364"/>
                  </a:cubicBezTo>
                  <a:cubicBezTo>
                    <a:pt x="21340" y="16390"/>
                    <a:pt x="21433" y="16421"/>
                    <a:pt x="21462" y="16447"/>
                  </a:cubicBezTo>
                  <a:cubicBezTo>
                    <a:pt x="21501" y="16482"/>
                    <a:pt x="21538" y="16565"/>
                    <a:pt x="21559" y="1660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4" name="Shape 4723"/>
            <p:cNvSpPr/>
            <p:nvPr/>
          </p:nvSpPr>
          <p:spPr>
            <a:xfrm>
              <a:off x="7225685" y="3935007"/>
              <a:ext cx="832154" cy="1299116"/>
            </a:xfrm>
            <a:custGeom>
              <a:avLst/>
              <a:gdLst/>
              <a:ahLst/>
              <a:cxnLst>
                <a:cxn ang="0">
                  <a:pos x="wd2" y="hd2"/>
                </a:cxn>
                <a:cxn ang="5400000">
                  <a:pos x="wd2" y="hd2"/>
                </a:cxn>
                <a:cxn ang="10800000">
                  <a:pos x="wd2" y="hd2"/>
                </a:cxn>
                <a:cxn ang="16200000">
                  <a:pos x="wd2" y="hd2"/>
                </a:cxn>
              </a:cxnLst>
              <a:rect l="0" t="0" r="r" b="b"/>
              <a:pathLst>
                <a:path w="21600" h="21599" extrusionOk="0">
                  <a:moveTo>
                    <a:pt x="21559" y="16607"/>
                  </a:moveTo>
                  <a:cubicBezTo>
                    <a:pt x="21572" y="16629"/>
                    <a:pt x="21585" y="16666"/>
                    <a:pt x="21600" y="16701"/>
                  </a:cubicBezTo>
                  <a:cubicBezTo>
                    <a:pt x="21086" y="16750"/>
                    <a:pt x="19414" y="16912"/>
                    <a:pt x="18793" y="16975"/>
                  </a:cubicBezTo>
                  <a:cubicBezTo>
                    <a:pt x="18024" y="17055"/>
                    <a:pt x="16491" y="17231"/>
                    <a:pt x="15722" y="17306"/>
                  </a:cubicBezTo>
                  <a:cubicBezTo>
                    <a:pt x="14762" y="17401"/>
                    <a:pt x="12837" y="17564"/>
                    <a:pt x="11877" y="17649"/>
                  </a:cubicBezTo>
                  <a:cubicBezTo>
                    <a:pt x="10621" y="17761"/>
                    <a:pt x="6855" y="18095"/>
                    <a:pt x="6855" y="18095"/>
                  </a:cubicBezTo>
                  <a:cubicBezTo>
                    <a:pt x="6855" y="18095"/>
                    <a:pt x="6807" y="18165"/>
                    <a:pt x="6800" y="18190"/>
                  </a:cubicBezTo>
                  <a:cubicBezTo>
                    <a:pt x="6789" y="18227"/>
                    <a:pt x="6801" y="18304"/>
                    <a:pt x="6800" y="18343"/>
                  </a:cubicBezTo>
                  <a:cubicBezTo>
                    <a:pt x="6797" y="18387"/>
                    <a:pt x="6796" y="18475"/>
                    <a:pt x="6781" y="18517"/>
                  </a:cubicBezTo>
                  <a:cubicBezTo>
                    <a:pt x="6769" y="18552"/>
                    <a:pt x="6697" y="18614"/>
                    <a:pt x="6699" y="18650"/>
                  </a:cubicBezTo>
                  <a:cubicBezTo>
                    <a:pt x="6699" y="18682"/>
                    <a:pt x="6749" y="18741"/>
                    <a:pt x="6781" y="18765"/>
                  </a:cubicBezTo>
                  <a:cubicBezTo>
                    <a:pt x="6836" y="18805"/>
                    <a:pt x="6996" y="18846"/>
                    <a:pt x="7062" y="18878"/>
                  </a:cubicBezTo>
                  <a:cubicBezTo>
                    <a:pt x="7108" y="18900"/>
                    <a:pt x="7196" y="18948"/>
                    <a:pt x="7233" y="18975"/>
                  </a:cubicBezTo>
                  <a:cubicBezTo>
                    <a:pt x="7286" y="19015"/>
                    <a:pt x="7359" y="19110"/>
                    <a:pt x="7413" y="19149"/>
                  </a:cubicBezTo>
                  <a:cubicBezTo>
                    <a:pt x="7445" y="19173"/>
                    <a:pt x="7518" y="19214"/>
                    <a:pt x="7560" y="19229"/>
                  </a:cubicBezTo>
                  <a:cubicBezTo>
                    <a:pt x="7631" y="19255"/>
                    <a:pt x="7794" y="19275"/>
                    <a:pt x="7870" y="19294"/>
                  </a:cubicBezTo>
                  <a:cubicBezTo>
                    <a:pt x="7926" y="19308"/>
                    <a:pt x="8044" y="19333"/>
                    <a:pt x="8091" y="19359"/>
                  </a:cubicBezTo>
                  <a:cubicBezTo>
                    <a:pt x="8142" y="19388"/>
                    <a:pt x="8220" y="19467"/>
                    <a:pt x="8238" y="19510"/>
                  </a:cubicBezTo>
                  <a:cubicBezTo>
                    <a:pt x="8258" y="19554"/>
                    <a:pt x="8232" y="19647"/>
                    <a:pt x="8234" y="19693"/>
                  </a:cubicBezTo>
                  <a:cubicBezTo>
                    <a:pt x="8235" y="19733"/>
                    <a:pt x="8266" y="19816"/>
                    <a:pt x="8247" y="19856"/>
                  </a:cubicBezTo>
                  <a:cubicBezTo>
                    <a:pt x="8234" y="19885"/>
                    <a:pt x="8149" y="19927"/>
                    <a:pt x="8132" y="19956"/>
                  </a:cubicBezTo>
                  <a:cubicBezTo>
                    <a:pt x="8116" y="19984"/>
                    <a:pt x="8111" y="20047"/>
                    <a:pt x="8123" y="20077"/>
                  </a:cubicBezTo>
                  <a:cubicBezTo>
                    <a:pt x="8133" y="20101"/>
                    <a:pt x="8192" y="20138"/>
                    <a:pt x="8206" y="20162"/>
                  </a:cubicBezTo>
                  <a:cubicBezTo>
                    <a:pt x="8221" y="20191"/>
                    <a:pt x="8204" y="20255"/>
                    <a:pt x="8229" y="20280"/>
                  </a:cubicBezTo>
                  <a:cubicBezTo>
                    <a:pt x="8247" y="20298"/>
                    <a:pt x="8308" y="20320"/>
                    <a:pt x="8339" y="20325"/>
                  </a:cubicBezTo>
                  <a:cubicBezTo>
                    <a:pt x="8381" y="20332"/>
                    <a:pt x="8473" y="20309"/>
                    <a:pt x="8511" y="20322"/>
                  </a:cubicBezTo>
                  <a:cubicBezTo>
                    <a:pt x="8539" y="20331"/>
                    <a:pt x="8584" y="20371"/>
                    <a:pt x="8584" y="20393"/>
                  </a:cubicBezTo>
                  <a:cubicBezTo>
                    <a:pt x="8585" y="20418"/>
                    <a:pt x="8530" y="20463"/>
                    <a:pt x="8501" y="20482"/>
                  </a:cubicBezTo>
                  <a:cubicBezTo>
                    <a:pt x="8455" y="20510"/>
                    <a:pt x="8318" y="20528"/>
                    <a:pt x="8275" y="20558"/>
                  </a:cubicBezTo>
                  <a:cubicBezTo>
                    <a:pt x="8247" y="20578"/>
                    <a:pt x="8221" y="20630"/>
                    <a:pt x="8211" y="20656"/>
                  </a:cubicBezTo>
                  <a:cubicBezTo>
                    <a:pt x="8199" y="20686"/>
                    <a:pt x="8207" y="20750"/>
                    <a:pt x="8192" y="20780"/>
                  </a:cubicBezTo>
                  <a:cubicBezTo>
                    <a:pt x="8179" y="20804"/>
                    <a:pt x="8138" y="20851"/>
                    <a:pt x="8109" y="20868"/>
                  </a:cubicBezTo>
                  <a:cubicBezTo>
                    <a:pt x="8074" y="20889"/>
                    <a:pt x="7958" y="20894"/>
                    <a:pt x="7939" y="20922"/>
                  </a:cubicBezTo>
                  <a:cubicBezTo>
                    <a:pt x="7924" y="20942"/>
                    <a:pt x="7943" y="21000"/>
                    <a:pt x="7975" y="21010"/>
                  </a:cubicBezTo>
                  <a:cubicBezTo>
                    <a:pt x="8014" y="21022"/>
                    <a:pt x="8095" y="20962"/>
                    <a:pt x="8137" y="20968"/>
                  </a:cubicBezTo>
                  <a:cubicBezTo>
                    <a:pt x="8156" y="20971"/>
                    <a:pt x="8181" y="20989"/>
                    <a:pt x="8203" y="21007"/>
                  </a:cubicBezTo>
                  <a:cubicBezTo>
                    <a:pt x="8187" y="21010"/>
                    <a:pt x="8172" y="21013"/>
                    <a:pt x="8160" y="21015"/>
                  </a:cubicBezTo>
                  <a:cubicBezTo>
                    <a:pt x="7977" y="21056"/>
                    <a:pt x="7633" y="21174"/>
                    <a:pt x="7453" y="21220"/>
                  </a:cubicBezTo>
                  <a:cubicBezTo>
                    <a:pt x="7243" y="21275"/>
                    <a:pt x="6817" y="21378"/>
                    <a:pt x="6598" y="21417"/>
                  </a:cubicBezTo>
                  <a:cubicBezTo>
                    <a:pt x="6463" y="21442"/>
                    <a:pt x="6184" y="21471"/>
                    <a:pt x="6045" y="21488"/>
                  </a:cubicBezTo>
                  <a:cubicBezTo>
                    <a:pt x="5937" y="21502"/>
                    <a:pt x="5723" y="21534"/>
                    <a:pt x="5615" y="21543"/>
                  </a:cubicBezTo>
                  <a:cubicBezTo>
                    <a:pt x="5544" y="21550"/>
                    <a:pt x="5401" y="21547"/>
                    <a:pt x="5332" y="21555"/>
                  </a:cubicBezTo>
                  <a:cubicBezTo>
                    <a:pt x="5281" y="21562"/>
                    <a:pt x="5187" y="21597"/>
                    <a:pt x="5135" y="21599"/>
                  </a:cubicBezTo>
                  <a:cubicBezTo>
                    <a:pt x="5088" y="21600"/>
                    <a:pt x="4969" y="21595"/>
                    <a:pt x="4951" y="21567"/>
                  </a:cubicBezTo>
                  <a:cubicBezTo>
                    <a:pt x="4936" y="21544"/>
                    <a:pt x="4998" y="21495"/>
                    <a:pt x="5030" y="21481"/>
                  </a:cubicBezTo>
                  <a:cubicBezTo>
                    <a:pt x="5075" y="21461"/>
                    <a:pt x="5193" y="21468"/>
                    <a:pt x="5245" y="21457"/>
                  </a:cubicBezTo>
                  <a:cubicBezTo>
                    <a:pt x="5275" y="21451"/>
                    <a:pt x="5330" y="21432"/>
                    <a:pt x="5356" y="21421"/>
                  </a:cubicBezTo>
                  <a:cubicBezTo>
                    <a:pt x="5394" y="21406"/>
                    <a:pt x="5453" y="21353"/>
                    <a:pt x="5497" y="21350"/>
                  </a:cubicBezTo>
                  <a:cubicBezTo>
                    <a:pt x="5550" y="21348"/>
                    <a:pt x="5631" y="21406"/>
                    <a:pt x="5682" y="21414"/>
                  </a:cubicBezTo>
                  <a:cubicBezTo>
                    <a:pt x="5723" y="21420"/>
                    <a:pt x="5807" y="21414"/>
                    <a:pt x="5848" y="21409"/>
                  </a:cubicBezTo>
                  <a:cubicBezTo>
                    <a:pt x="5910" y="21404"/>
                    <a:pt x="6029" y="21383"/>
                    <a:pt x="6088" y="21370"/>
                  </a:cubicBezTo>
                  <a:cubicBezTo>
                    <a:pt x="6152" y="21357"/>
                    <a:pt x="6281" y="21329"/>
                    <a:pt x="6340" y="21307"/>
                  </a:cubicBezTo>
                  <a:cubicBezTo>
                    <a:pt x="6382" y="21291"/>
                    <a:pt x="6475" y="21258"/>
                    <a:pt x="6494" y="21229"/>
                  </a:cubicBezTo>
                  <a:cubicBezTo>
                    <a:pt x="6511" y="21202"/>
                    <a:pt x="6492" y="21139"/>
                    <a:pt x="6470" y="21114"/>
                  </a:cubicBezTo>
                  <a:cubicBezTo>
                    <a:pt x="6431" y="21075"/>
                    <a:pt x="6296" y="21030"/>
                    <a:pt x="6230" y="21012"/>
                  </a:cubicBezTo>
                  <a:cubicBezTo>
                    <a:pt x="6193" y="21001"/>
                    <a:pt x="6108" y="21003"/>
                    <a:pt x="6076" y="20989"/>
                  </a:cubicBezTo>
                  <a:cubicBezTo>
                    <a:pt x="6041" y="20972"/>
                    <a:pt x="6011" y="20918"/>
                    <a:pt x="5983" y="20897"/>
                  </a:cubicBezTo>
                  <a:cubicBezTo>
                    <a:pt x="5959" y="20880"/>
                    <a:pt x="5906" y="20845"/>
                    <a:pt x="5872" y="20835"/>
                  </a:cubicBezTo>
                  <a:cubicBezTo>
                    <a:pt x="5844" y="20826"/>
                    <a:pt x="5778" y="20831"/>
                    <a:pt x="5750" y="20823"/>
                  </a:cubicBezTo>
                  <a:cubicBezTo>
                    <a:pt x="5704" y="20810"/>
                    <a:pt x="5635" y="20761"/>
                    <a:pt x="5596" y="20740"/>
                  </a:cubicBezTo>
                  <a:cubicBezTo>
                    <a:pt x="5552" y="20716"/>
                    <a:pt x="5442" y="20676"/>
                    <a:pt x="5417" y="20642"/>
                  </a:cubicBezTo>
                  <a:cubicBezTo>
                    <a:pt x="5392" y="20607"/>
                    <a:pt x="5434" y="20524"/>
                    <a:pt x="5412" y="20488"/>
                  </a:cubicBezTo>
                  <a:cubicBezTo>
                    <a:pt x="5394" y="20460"/>
                    <a:pt x="5297" y="20430"/>
                    <a:pt x="5282" y="20402"/>
                  </a:cubicBezTo>
                  <a:cubicBezTo>
                    <a:pt x="5269" y="20372"/>
                    <a:pt x="5295" y="20308"/>
                    <a:pt x="5313" y="20279"/>
                  </a:cubicBezTo>
                  <a:cubicBezTo>
                    <a:pt x="5327" y="20260"/>
                    <a:pt x="5383" y="20229"/>
                    <a:pt x="5393" y="20209"/>
                  </a:cubicBezTo>
                  <a:cubicBezTo>
                    <a:pt x="5413" y="20169"/>
                    <a:pt x="5407" y="20082"/>
                    <a:pt x="5387" y="20043"/>
                  </a:cubicBezTo>
                  <a:cubicBezTo>
                    <a:pt x="5374" y="20017"/>
                    <a:pt x="5303" y="19978"/>
                    <a:pt x="5289" y="19953"/>
                  </a:cubicBezTo>
                  <a:cubicBezTo>
                    <a:pt x="5269" y="19917"/>
                    <a:pt x="5300" y="19837"/>
                    <a:pt x="5276" y="19803"/>
                  </a:cubicBezTo>
                  <a:cubicBezTo>
                    <a:pt x="5262" y="19782"/>
                    <a:pt x="5210" y="19746"/>
                    <a:pt x="5178" y="19736"/>
                  </a:cubicBezTo>
                  <a:cubicBezTo>
                    <a:pt x="5141" y="19724"/>
                    <a:pt x="5049" y="19737"/>
                    <a:pt x="5012" y="19724"/>
                  </a:cubicBezTo>
                  <a:cubicBezTo>
                    <a:pt x="4981" y="19714"/>
                    <a:pt x="4949" y="19669"/>
                    <a:pt x="4919" y="19657"/>
                  </a:cubicBezTo>
                  <a:cubicBezTo>
                    <a:pt x="4876" y="19639"/>
                    <a:pt x="4767" y="19611"/>
                    <a:pt x="4717" y="19622"/>
                  </a:cubicBezTo>
                  <a:cubicBezTo>
                    <a:pt x="4665" y="19633"/>
                    <a:pt x="4615" y="19704"/>
                    <a:pt x="4582" y="19732"/>
                  </a:cubicBezTo>
                  <a:cubicBezTo>
                    <a:pt x="4546" y="19761"/>
                    <a:pt x="4453" y="19814"/>
                    <a:pt x="4441" y="19850"/>
                  </a:cubicBezTo>
                  <a:cubicBezTo>
                    <a:pt x="4430" y="19882"/>
                    <a:pt x="4478" y="19944"/>
                    <a:pt x="4483" y="19976"/>
                  </a:cubicBezTo>
                  <a:cubicBezTo>
                    <a:pt x="4488" y="20001"/>
                    <a:pt x="4495" y="20051"/>
                    <a:pt x="4483" y="20075"/>
                  </a:cubicBezTo>
                  <a:cubicBezTo>
                    <a:pt x="4468" y="20107"/>
                    <a:pt x="4387" y="20154"/>
                    <a:pt x="4367" y="20185"/>
                  </a:cubicBezTo>
                  <a:cubicBezTo>
                    <a:pt x="4342" y="20223"/>
                    <a:pt x="4330" y="20306"/>
                    <a:pt x="4317" y="20346"/>
                  </a:cubicBezTo>
                  <a:cubicBezTo>
                    <a:pt x="4308" y="20373"/>
                    <a:pt x="4277" y="20425"/>
                    <a:pt x="4280" y="20453"/>
                  </a:cubicBezTo>
                  <a:cubicBezTo>
                    <a:pt x="4285" y="20482"/>
                    <a:pt x="4346" y="20530"/>
                    <a:pt x="4354" y="20559"/>
                  </a:cubicBezTo>
                  <a:cubicBezTo>
                    <a:pt x="4368" y="20608"/>
                    <a:pt x="4333" y="20709"/>
                    <a:pt x="4336" y="20760"/>
                  </a:cubicBezTo>
                  <a:cubicBezTo>
                    <a:pt x="4337" y="20816"/>
                    <a:pt x="4385" y="20928"/>
                    <a:pt x="4372" y="20984"/>
                  </a:cubicBezTo>
                  <a:cubicBezTo>
                    <a:pt x="4363" y="21030"/>
                    <a:pt x="4306" y="21117"/>
                    <a:pt x="4262" y="21154"/>
                  </a:cubicBezTo>
                  <a:cubicBezTo>
                    <a:pt x="4226" y="21184"/>
                    <a:pt x="4127" y="21234"/>
                    <a:pt x="4072" y="21248"/>
                  </a:cubicBezTo>
                  <a:cubicBezTo>
                    <a:pt x="4033" y="21258"/>
                    <a:pt x="3941" y="21274"/>
                    <a:pt x="3906" y="21260"/>
                  </a:cubicBezTo>
                  <a:cubicBezTo>
                    <a:pt x="3878" y="21249"/>
                    <a:pt x="3861" y="21202"/>
                    <a:pt x="3862" y="21181"/>
                  </a:cubicBezTo>
                  <a:cubicBezTo>
                    <a:pt x="3865" y="21159"/>
                    <a:pt x="3942" y="21124"/>
                    <a:pt x="3930" y="21103"/>
                  </a:cubicBezTo>
                  <a:cubicBezTo>
                    <a:pt x="3911" y="21071"/>
                    <a:pt x="3781" y="21072"/>
                    <a:pt x="3734" y="21059"/>
                  </a:cubicBezTo>
                  <a:cubicBezTo>
                    <a:pt x="3688" y="21048"/>
                    <a:pt x="3605" y="21004"/>
                    <a:pt x="3556" y="21004"/>
                  </a:cubicBezTo>
                  <a:cubicBezTo>
                    <a:pt x="3495" y="21005"/>
                    <a:pt x="3404" y="21069"/>
                    <a:pt x="3346" y="21079"/>
                  </a:cubicBezTo>
                  <a:cubicBezTo>
                    <a:pt x="3300" y="21087"/>
                    <a:pt x="3202" y="21091"/>
                    <a:pt x="3155" y="21083"/>
                  </a:cubicBezTo>
                  <a:cubicBezTo>
                    <a:pt x="3113" y="21075"/>
                    <a:pt x="3052" y="21022"/>
                    <a:pt x="3008" y="21020"/>
                  </a:cubicBezTo>
                  <a:cubicBezTo>
                    <a:pt x="2974" y="21019"/>
                    <a:pt x="2917" y="21051"/>
                    <a:pt x="2884" y="21059"/>
                  </a:cubicBezTo>
                  <a:cubicBezTo>
                    <a:pt x="2848" y="21068"/>
                    <a:pt x="2760" y="21069"/>
                    <a:pt x="2730" y="21087"/>
                  </a:cubicBezTo>
                  <a:cubicBezTo>
                    <a:pt x="2725" y="21091"/>
                    <a:pt x="2721" y="21097"/>
                    <a:pt x="2718" y="21104"/>
                  </a:cubicBezTo>
                  <a:lnTo>
                    <a:pt x="1023" y="14613"/>
                  </a:lnTo>
                  <a:lnTo>
                    <a:pt x="635" y="1598"/>
                  </a:lnTo>
                  <a:lnTo>
                    <a:pt x="383" y="1598"/>
                  </a:lnTo>
                  <a:lnTo>
                    <a:pt x="0" y="1182"/>
                  </a:lnTo>
                  <a:cubicBezTo>
                    <a:pt x="311" y="1149"/>
                    <a:pt x="857" y="1092"/>
                    <a:pt x="1139" y="1070"/>
                  </a:cubicBezTo>
                  <a:cubicBezTo>
                    <a:pt x="1645" y="1029"/>
                    <a:pt x="2662" y="981"/>
                    <a:pt x="3168" y="944"/>
                  </a:cubicBezTo>
                  <a:cubicBezTo>
                    <a:pt x="3755" y="902"/>
                    <a:pt x="4929" y="801"/>
                    <a:pt x="5516" y="755"/>
                  </a:cubicBezTo>
                  <a:cubicBezTo>
                    <a:pt x="6070" y="711"/>
                    <a:pt x="7177" y="630"/>
                    <a:pt x="7729" y="582"/>
                  </a:cubicBezTo>
                  <a:cubicBezTo>
                    <a:pt x="8367" y="527"/>
                    <a:pt x="9638" y="397"/>
                    <a:pt x="10275" y="338"/>
                  </a:cubicBezTo>
                  <a:cubicBezTo>
                    <a:pt x="11131" y="258"/>
                    <a:pt x="12847" y="107"/>
                    <a:pt x="13705" y="31"/>
                  </a:cubicBezTo>
                  <a:cubicBezTo>
                    <a:pt x="13807" y="21"/>
                    <a:pt x="13927" y="11"/>
                    <a:pt x="14058" y="0"/>
                  </a:cubicBezTo>
                  <a:lnTo>
                    <a:pt x="16324" y="4386"/>
                  </a:lnTo>
                  <a:cubicBezTo>
                    <a:pt x="16324" y="4386"/>
                    <a:pt x="18581" y="8871"/>
                    <a:pt x="18581" y="8880"/>
                  </a:cubicBezTo>
                  <a:cubicBezTo>
                    <a:pt x="18581" y="8889"/>
                    <a:pt x="18731" y="8946"/>
                    <a:pt x="18756" y="8981"/>
                  </a:cubicBezTo>
                  <a:cubicBezTo>
                    <a:pt x="18773" y="9006"/>
                    <a:pt x="18724" y="9069"/>
                    <a:pt x="18747" y="9093"/>
                  </a:cubicBezTo>
                  <a:cubicBezTo>
                    <a:pt x="18769" y="9117"/>
                    <a:pt x="18877" y="9122"/>
                    <a:pt x="18908" y="9143"/>
                  </a:cubicBezTo>
                  <a:cubicBezTo>
                    <a:pt x="18947" y="9169"/>
                    <a:pt x="18969" y="9244"/>
                    <a:pt x="18996" y="9276"/>
                  </a:cubicBezTo>
                  <a:cubicBezTo>
                    <a:pt x="19011" y="9294"/>
                    <a:pt x="19055" y="9327"/>
                    <a:pt x="19069" y="9347"/>
                  </a:cubicBezTo>
                  <a:cubicBezTo>
                    <a:pt x="19087" y="9369"/>
                    <a:pt x="19110" y="9419"/>
                    <a:pt x="19120" y="9444"/>
                  </a:cubicBezTo>
                  <a:cubicBezTo>
                    <a:pt x="19131" y="9470"/>
                    <a:pt x="19133" y="9524"/>
                    <a:pt x="19152" y="9548"/>
                  </a:cubicBezTo>
                  <a:cubicBezTo>
                    <a:pt x="19167" y="9566"/>
                    <a:pt x="19220" y="9591"/>
                    <a:pt x="19241" y="9607"/>
                  </a:cubicBezTo>
                  <a:cubicBezTo>
                    <a:pt x="19264" y="9626"/>
                    <a:pt x="19308" y="9667"/>
                    <a:pt x="19323" y="9689"/>
                  </a:cubicBezTo>
                  <a:cubicBezTo>
                    <a:pt x="19346" y="9724"/>
                    <a:pt x="19359" y="9799"/>
                    <a:pt x="19378" y="9834"/>
                  </a:cubicBezTo>
                  <a:cubicBezTo>
                    <a:pt x="19397" y="9867"/>
                    <a:pt x="19435" y="9934"/>
                    <a:pt x="19471" y="9961"/>
                  </a:cubicBezTo>
                  <a:cubicBezTo>
                    <a:pt x="19501" y="9985"/>
                    <a:pt x="19589" y="10013"/>
                    <a:pt x="19628" y="10032"/>
                  </a:cubicBezTo>
                  <a:cubicBezTo>
                    <a:pt x="19668" y="10052"/>
                    <a:pt x="19751" y="10092"/>
                    <a:pt x="19789" y="10114"/>
                  </a:cubicBezTo>
                  <a:cubicBezTo>
                    <a:pt x="19835" y="10142"/>
                    <a:pt x="19935" y="10197"/>
                    <a:pt x="19964" y="10233"/>
                  </a:cubicBezTo>
                  <a:cubicBezTo>
                    <a:pt x="19998" y="10275"/>
                    <a:pt x="19995" y="10374"/>
                    <a:pt x="20019" y="10419"/>
                  </a:cubicBezTo>
                  <a:cubicBezTo>
                    <a:pt x="20033" y="10443"/>
                    <a:pt x="20061" y="10495"/>
                    <a:pt x="20093" y="10511"/>
                  </a:cubicBezTo>
                  <a:cubicBezTo>
                    <a:pt x="20122" y="10525"/>
                    <a:pt x="20213" y="10510"/>
                    <a:pt x="20236" y="10528"/>
                  </a:cubicBezTo>
                  <a:cubicBezTo>
                    <a:pt x="20255" y="10544"/>
                    <a:pt x="20236" y="10588"/>
                    <a:pt x="20232" y="10608"/>
                  </a:cubicBezTo>
                  <a:cubicBezTo>
                    <a:pt x="20227" y="10629"/>
                    <a:pt x="20196" y="10669"/>
                    <a:pt x="20199" y="10690"/>
                  </a:cubicBezTo>
                  <a:cubicBezTo>
                    <a:pt x="20202" y="10717"/>
                    <a:pt x="20258" y="10762"/>
                    <a:pt x="20263" y="10788"/>
                  </a:cubicBezTo>
                  <a:cubicBezTo>
                    <a:pt x="20270" y="10818"/>
                    <a:pt x="20250" y="10880"/>
                    <a:pt x="20236" y="10909"/>
                  </a:cubicBezTo>
                  <a:cubicBezTo>
                    <a:pt x="20222" y="10939"/>
                    <a:pt x="20147" y="10990"/>
                    <a:pt x="20152" y="11021"/>
                  </a:cubicBezTo>
                  <a:cubicBezTo>
                    <a:pt x="20156" y="11043"/>
                    <a:pt x="20206" y="11082"/>
                    <a:pt x="20236" y="11092"/>
                  </a:cubicBezTo>
                  <a:cubicBezTo>
                    <a:pt x="20267" y="11103"/>
                    <a:pt x="20344" y="11093"/>
                    <a:pt x="20379" y="11095"/>
                  </a:cubicBezTo>
                  <a:cubicBezTo>
                    <a:pt x="20417" y="11098"/>
                    <a:pt x="20495" y="11097"/>
                    <a:pt x="20527" y="11110"/>
                  </a:cubicBezTo>
                  <a:cubicBezTo>
                    <a:pt x="20557" y="11123"/>
                    <a:pt x="20573" y="11180"/>
                    <a:pt x="20605" y="11192"/>
                  </a:cubicBezTo>
                  <a:cubicBezTo>
                    <a:pt x="20642" y="11207"/>
                    <a:pt x="20743" y="11183"/>
                    <a:pt x="20780" y="11198"/>
                  </a:cubicBezTo>
                  <a:cubicBezTo>
                    <a:pt x="20814" y="11213"/>
                    <a:pt x="20856" y="11267"/>
                    <a:pt x="20849" y="11293"/>
                  </a:cubicBezTo>
                  <a:cubicBezTo>
                    <a:pt x="20843" y="11316"/>
                    <a:pt x="20765" y="11340"/>
                    <a:pt x="20748" y="11361"/>
                  </a:cubicBezTo>
                  <a:cubicBezTo>
                    <a:pt x="20736" y="11376"/>
                    <a:pt x="20733" y="11410"/>
                    <a:pt x="20725" y="11426"/>
                  </a:cubicBezTo>
                  <a:cubicBezTo>
                    <a:pt x="20715" y="11444"/>
                    <a:pt x="20698" y="11483"/>
                    <a:pt x="20674" y="11494"/>
                  </a:cubicBezTo>
                  <a:cubicBezTo>
                    <a:pt x="20636" y="11511"/>
                    <a:pt x="20523" y="11484"/>
                    <a:pt x="20489" y="11506"/>
                  </a:cubicBezTo>
                  <a:cubicBezTo>
                    <a:pt x="20462" y="11523"/>
                    <a:pt x="20487" y="11581"/>
                    <a:pt x="20471" y="11603"/>
                  </a:cubicBezTo>
                  <a:cubicBezTo>
                    <a:pt x="20455" y="11625"/>
                    <a:pt x="20394" y="11658"/>
                    <a:pt x="20365" y="11674"/>
                  </a:cubicBezTo>
                  <a:cubicBezTo>
                    <a:pt x="20324" y="11697"/>
                    <a:pt x="20221" y="11727"/>
                    <a:pt x="20185" y="11754"/>
                  </a:cubicBezTo>
                  <a:cubicBezTo>
                    <a:pt x="20137" y="11789"/>
                    <a:pt x="20046" y="11875"/>
                    <a:pt x="20051" y="11922"/>
                  </a:cubicBezTo>
                  <a:cubicBezTo>
                    <a:pt x="20054" y="11960"/>
                    <a:pt x="20173" y="12012"/>
                    <a:pt x="20185" y="12049"/>
                  </a:cubicBezTo>
                  <a:cubicBezTo>
                    <a:pt x="20203" y="12101"/>
                    <a:pt x="20126" y="12206"/>
                    <a:pt x="20130" y="12259"/>
                  </a:cubicBezTo>
                  <a:cubicBezTo>
                    <a:pt x="20133" y="12307"/>
                    <a:pt x="20202" y="12397"/>
                    <a:pt x="20203" y="12445"/>
                  </a:cubicBezTo>
                  <a:cubicBezTo>
                    <a:pt x="20206" y="12493"/>
                    <a:pt x="20151" y="12584"/>
                    <a:pt x="20143" y="12631"/>
                  </a:cubicBezTo>
                  <a:cubicBezTo>
                    <a:pt x="20138" y="12670"/>
                    <a:pt x="20148" y="12778"/>
                    <a:pt x="20148" y="12788"/>
                  </a:cubicBezTo>
                  <a:cubicBezTo>
                    <a:pt x="20148" y="12796"/>
                    <a:pt x="20067" y="12895"/>
                    <a:pt x="20029" y="12926"/>
                  </a:cubicBezTo>
                  <a:cubicBezTo>
                    <a:pt x="20003" y="12947"/>
                    <a:pt x="19930" y="12976"/>
                    <a:pt x="19913" y="13000"/>
                  </a:cubicBezTo>
                  <a:cubicBezTo>
                    <a:pt x="19886" y="13039"/>
                    <a:pt x="19899" y="13163"/>
                    <a:pt x="19899" y="13171"/>
                  </a:cubicBezTo>
                  <a:cubicBezTo>
                    <a:pt x="19899" y="13181"/>
                    <a:pt x="19970" y="13330"/>
                    <a:pt x="20001" y="13382"/>
                  </a:cubicBezTo>
                  <a:cubicBezTo>
                    <a:pt x="20019" y="13413"/>
                    <a:pt x="20068" y="13473"/>
                    <a:pt x="20084" y="13505"/>
                  </a:cubicBezTo>
                  <a:cubicBezTo>
                    <a:pt x="20104" y="13548"/>
                    <a:pt x="20124" y="13636"/>
                    <a:pt x="20139" y="13679"/>
                  </a:cubicBezTo>
                  <a:cubicBezTo>
                    <a:pt x="20152" y="13717"/>
                    <a:pt x="20171" y="13796"/>
                    <a:pt x="20199" y="13830"/>
                  </a:cubicBezTo>
                  <a:cubicBezTo>
                    <a:pt x="20223" y="13859"/>
                    <a:pt x="20292" y="13910"/>
                    <a:pt x="20333" y="13930"/>
                  </a:cubicBezTo>
                  <a:cubicBezTo>
                    <a:pt x="20373" y="13951"/>
                    <a:pt x="20483" y="13963"/>
                    <a:pt x="20518" y="13986"/>
                  </a:cubicBezTo>
                  <a:cubicBezTo>
                    <a:pt x="20545" y="14006"/>
                    <a:pt x="20567" y="14059"/>
                    <a:pt x="20577" y="14084"/>
                  </a:cubicBezTo>
                  <a:cubicBezTo>
                    <a:pt x="20595" y="14131"/>
                    <a:pt x="20588" y="14231"/>
                    <a:pt x="20613" y="14276"/>
                  </a:cubicBezTo>
                  <a:cubicBezTo>
                    <a:pt x="20636" y="14316"/>
                    <a:pt x="20732" y="14379"/>
                    <a:pt x="20757" y="14418"/>
                  </a:cubicBezTo>
                  <a:cubicBezTo>
                    <a:pt x="20782" y="14457"/>
                    <a:pt x="20816" y="14543"/>
                    <a:pt x="20808" y="14586"/>
                  </a:cubicBezTo>
                  <a:cubicBezTo>
                    <a:pt x="20800" y="14627"/>
                    <a:pt x="20705" y="14696"/>
                    <a:pt x="20701" y="14737"/>
                  </a:cubicBezTo>
                  <a:cubicBezTo>
                    <a:pt x="20699" y="14782"/>
                    <a:pt x="20788" y="14860"/>
                    <a:pt x="20793" y="14905"/>
                  </a:cubicBezTo>
                  <a:cubicBezTo>
                    <a:pt x="20800" y="14953"/>
                    <a:pt x="20755" y="15049"/>
                    <a:pt x="20739" y="15097"/>
                  </a:cubicBezTo>
                  <a:cubicBezTo>
                    <a:pt x="20726" y="15130"/>
                    <a:pt x="20683" y="15193"/>
                    <a:pt x="20683" y="15227"/>
                  </a:cubicBezTo>
                  <a:cubicBezTo>
                    <a:pt x="20683" y="15271"/>
                    <a:pt x="20750" y="15354"/>
                    <a:pt x="20753" y="15399"/>
                  </a:cubicBezTo>
                  <a:cubicBezTo>
                    <a:pt x="20754" y="15436"/>
                    <a:pt x="20732" y="15509"/>
                    <a:pt x="20710" y="15543"/>
                  </a:cubicBezTo>
                  <a:cubicBezTo>
                    <a:pt x="20699" y="15562"/>
                    <a:pt x="20645" y="15591"/>
                    <a:pt x="20642" y="15611"/>
                  </a:cubicBezTo>
                  <a:cubicBezTo>
                    <a:pt x="20636" y="15646"/>
                    <a:pt x="20695" y="15712"/>
                    <a:pt x="20720" y="15744"/>
                  </a:cubicBezTo>
                  <a:cubicBezTo>
                    <a:pt x="20739" y="15768"/>
                    <a:pt x="20803" y="15809"/>
                    <a:pt x="20813" y="15835"/>
                  </a:cubicBezTo>
                  <a:cubicBezTo>
                    <a:pt x="20822" y="15865"/>
                    <a:pt x="20778" y="15927"/>
                    <a:pt x="20789" y="15957"/>
                  </a:cubicBezTo>
                  <a:cubicBezTo>
                    <a:pt x="20798" y="15979"/>
                    <a:pt x="20843" y="16016"/>
                    <a:pt x="20868" y="16034"/>
                  </a:cubicBezTo>
                  <a:cubicBezTo>
                    <a:pt x="20889" y="16049"/>
                    <a:pt x="20948" y="16068"/>
                    <a:pt x="20970" y="16083"/>
                  </a:cubicBezTo>
                  <a:cubicBezTo>
                    <a:pt x="20998" y="16105"/>
                    <a:pt x="21024" y="16162"/>
                    <a:pt x="21056" y="16181"/>
                  </a:cubicBezTo>
                  <a:cubicBezTo>
                    <a:pt x="21092" y="16203"/>
                    <a:pt x="21199" y="16214"/>
                    <a:pt x="21232" y="16237"/>
                  </a:cubicBezTo>
                  <a:cubicBezTo>
                    <a:pt x="21268" y="16262"/>
                    <a:pt x="21279" y="16336"/>
                    <a:pt x="21310" y="16364"/>
                  </a:cubicBezTo>
                  <a:cubicBezTo>
                    <a:pt x="21340" y="16390"/>
                    <a:pt x="21433" y="16421"/>
                    <a:pt x="21462" y="16447"/>
                  </a:cubicBezTo>
                  <a:cubicBezTo>
                    <a:pt x="21501" y="16482"/>
                    <a:pt x="21538" y="16565"/>
                    <a:pt x="21559" y="1660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5" name="Shape 4724"/>
            <p:cNvSpPr/>
            <p:nvPr/>
          </p:nvSpPr>
          <p:spPr>
            <a:xfrm>
              <a:off x="7777967" y="3842960"/>
              <a:ext cx="1146299" cy="1164385"/>
            </a:xfrm>
            <a:custGeom>
              <a:avLst/>
              <a:gdLst/>
              <a:ahLst/>
              <a:cxnLst>
                <a:cxn ang="0">
                  <a:pos x="wd2" y="hd2"/>
                </a:cxn>
                <a:cxn ang="5400000">
                  <a:pos x="wd2" y="hd2"/>
                </a:cxn>
                <a:cxn ang="10800000">
                  <a:pos x="wd2" y="hd2"/>
                </a:cxn>
                <a:cxn ang="16200000">
                  <a:pos x="wd2" y="hd2"/>
                </a:cxn>
              </a:cxnLst>
              <a:rect l="0" t="0" r="r" b="b"/>
              <a:pathLst>
                <a:path w="21595" h="21600" extrusionOk="0">
                  <a:moveTo>
                    <a:pt x="5065" y="880"/>
                  </a:moveTo>
                  <a:cubicBezTo>
                    <a:pt x="5431" y="820"/>
                    <a:pt x="5922" y="741"/>
                    <a:pt x="6196" y="694"/>
                  </a:cubicBezTo>
                  <a:cubicBezTo>
                    <a:pt x="6692" y="609"/>
                    <a:pt x="7684" y="441"/>
                    <a:pt x="8177" y="343"/>
                  </a:cubicBezTo>
                  <a:cubicBezTo>
                    <a:pt x="8477" y="282"/>
                    <a:pt x="9073" y="141"/>
                    <a:pt x="9372" y="79"/>
                  </a:cubicBezTo>
                  <a:cubicBezTo>
                    <a:pt x="9461" y="61"/>
                    <a:pt x="9639" y="31"/>
                    <a:pt x="9727" y="11"/>
                  </a:cubicBezTo>
                  <a:cubicBezTo>
                    <a:pt x="9741" y="8"/>
                    <a:pt x="9758" y="4"/>
                    <a:pt x="9777" y="0"/>
                  </a:cubicBezTo>
                  <a:cubicBezTo>
                    <a:pt x="9778" y="62"/>
                    <a:pt x="9781" y="147"/>
                    <a:pt x="9781" y="187"/>
                  </a:cubicBezTo>
                  <a:cubicBezTo>
                    <a:pt x="9781" y="231"/>
                    <a:pt x="9801" y="325"/>
                    <a:pt x="9779" y="362"/>
                  </a:cubicBezTo>
                  <a:cubicBezTo>
                    <a:pt x="9763" y="389"/>
                    <a:pt x="9694" y="404"/>
                    <a:pt x="9669" y="423"/>
                  </a:cubicBezTo>
                  <a:cubicBezTo>
                    <a:pt x="9647" y="441"/>
                    <a:pt x="9608" y="483"/>
                    <a:pt x="9591" y="505"/>
                  </a:cubicBezTo>
                  <a:cubicBezTo>
                    <a:pt x="9570" y="533"/>
                    <a:pt x="9548" y="601"/>
                    <a:pt x="9522" y="624"/>
                  </a:cubicBezTo>
                  <a:cubicBezTo>
                    <a:pt x="9494" y="648"/>
                    <a:pt x="9409" y="654"/>
                    <a:pt x="9384" y="681"/>
                  </a:cubicBezTo>
                  <a:cubicBezTo>
                    <a:pt x="9344" y="723"/>
                    <a:pt x="9338" y="850"/>
                    <a:pt x="9308" y="901"/>
                  </a:cubicBezTo>
                  <a:cubicBezTo>
                    <a:pt x="9291" y="929"/>
                    <a:pt x="9237" y="971"/>
                    <a:pt x="9219" y="997"/>
                  </a:cubicBezTo>
                  <a:cubicBezTo>
                    <a:pt x="9197" y="1028"/>
                    <a:pt x="9152" y="1092"/>
                    <a:pt x="9147" y="1129"/>
                  </a:cubicBezTo>
                  <a:cubicBezTo>
                    <a:pt x="9144" y="1157"/>
                    <a:pt x="9170" y="1211"/>
                    <a:pt x="9174" y="1239"/>
                  </a:cubicBezTo>
                  <a:cubicBezTo>
                    <a:pt x="9179" y="1276"/>
                    <a:pt x="9192" y="1350"/>
                    <a:pt x="9183" y="1386"/>
                  </a:cubicBezTo>
                  <a:cubicBezTo>
                    <a:pt x="9172" y="1427"/>
                    <a:pt x="9088" y="1485"/>
                    <a:pt x="9090" y="1526"/>
                  </a:cubicBezTo>
                  <a:cubicBezTo>
                    <a:pt x="9090" y="1564"/>
                    <a:pt x="9152" y="1621"/>
                    <a:pt x="9181" y="1645"/>
                  </a:cubicBezTo>
                  <a:cubicBezTo>
                    <a:pt x="9208" y="1668"/>
                    <a:pt x="9277" y="1692"/>
                    <a:pt x="9308" y="1711"/>
                  </a:cubicBezTo>
                  <a:cubicBezTo>
                    <a:pt x="9382" y="1757"/>
                    <a:pt x="9512" y="1876"/>
                    <a:pt x="9589" y="1917"/>
                  </a:cubicBezTo>
                  <a:cubicBezTo>
                    <a:pt x="9621" y="1935"/>
                    <a:pt x="9691" y="1963"/>
                    <a:pt x="9727" y="1968"/>
                  </a:cubicBezTo>
                  <a:cubicBezTo>
                    <a:pt x="9767" y="1974"/>
                    <a:pt x="9848" y="1947"/>
                    <a:pt x="9888" y="1955"/>
                  </a:cubicBezTo>
                  <a:cubicBezTo>
                    <a:pt x="9926" y="1962"/>
                    <a:pt x="9995" y="2001"/>
                    <a:pt x="10026" y="2023"/>
                  </a:cubicBezTo>
                  <a:cubicBezTo>
                    <a:pt x="10069" y="2053"/>
                    <a:pt x="10139" y="2132"/>
                    <a:pt x="10180" y="2163"/>
                  </a:cubicBezTo>
                  <a:cubicBezTo>
                    <a:pt x="10216" y="2191"/>
                    <a:pt x="10298" y="2233"/>
                    <a:pt x="10332" y="2262"/>
                  </a:cubicBezTo>
                  <a:cubicBezTo>
                    <a:pt x="10371" y="2297"/>
                    <a:pt x="10425" y="2392"/>
                    <a:pt x="10470" y="2418"/>
                  </a:cubicBezTo>
                  <a:cubicBezTo>
                    <a:pt x="10523" y="2449"/>
                    <a:pt x="10648" y="2474"/>
                    <a:pt x="10709" y="2471"/>
                  </a:cubicBezTo>
                  <a:cubicBezTo>
                    <a:pt x="10749" y="2470"/>
                    <a:pt x="10827" y="2444"/>
                    <a:pt x="10863" y="2425"/>
                  </a:cubicBezTo>
                  <a:cubicBezTo>
                    <a:pt x="10891" y="2410"/>
                    <a:pt x="10931" y="2356"/>
                    <a:pt x="10961" y="2346"/>
                  </a:cubicBezTo>
                  <a:cubicBezTo>
                    <a:pt x="10998" y="2333"/>
                    <a:pt x="11080" y="2333"/>
                    <a:pt x="11117" y="2344"/>
                  </a:cubicBezTo>
                  <a:cubicBezTo>
                    <a:pt x="11155" y="2355"/>
                    <a:pt x="11219" y="2403"/>
                    <a:pt x="11247" y="2430"/>
                  </a:cubicBezTo>
                  <a:cubicBezTo>
                    <a:pt x="11284" y="2466"/>
                    <a:pt x="11345" y="2552"/>
                    <a:pt x="11369" y="2598"/>
                  </a:cubicBezTo>
                  <a:cubicBezTo>
                    <a:pt x="11400" y="2660"/>
                    <a:pt x="11410" y="2804"/>
                    <a:pt x="11451" y="2858"/>
                  </a:cubicBezTo>
                  <a:cubicBezTo>
                    <a:pt x="11480" y="2895"/>
                    <a:pt x="11575" y="2928"/>
                    <a:pt x="11610" y="2958"/>
                  </a:cubicBezTo>
                  <a:cubicBezTo>
                    <a:pt x="11649" y="2992"/>
                    <a:pt x="11709" y="3078"/>
                    <a:pt x="11744" y="3115"/>
                  </a:cubicBezTo>
                  <a:cubicBezTo>
                    <a:pt x="11769" y="3142"/>
                    <a:pt x="11832" y="3185"/>
                    <a:pt x="11851" y="3216"/>
                  </a:cubicBezTo>
                  <a:cubicBezTo>
                    <a:pt x="11876" y="3257"/>
                    <a:pt x="11890" y="3355"/>
                    <a:pt x="11904" y="3401"/>
                  </a:cubicBezTo>
                  <a:cubicBezTo>
                    <a:pt x="11924" y="3460"/>
                    <a:pt x="11962" y="3581"/>
                    <a:pt x="11989" y="3638"/>
                  </a:cubicBezTo>
                  <a:cubicBezTo>
                    <a:pt x="12016" y="3690"/>
                    <a:pt x="12069" y="3799"/>
                    <a:pt x="12117" y="3834"/>
                  </a:cubicBezTo>
                  <a:cubicBezTo>
                    <a:pt x="12154" y="3861"/>
                    <a:pt x="12255" y="3860"/>
                    <a:pt x="12296" y="3882"/>
                  </a:cubicBezTo>
                  <a:cubicBezTo>
                    <a:pt x="12333" y="3902"/>
                    <a:pt x="12397" y="3961"/>
                    <a:pt x="12422" y="3996"/>
                  </a:cubicBezTo>
                  <a:cubicBezTo>
                    <a:pt x="12441" y="4022"/>
                    <a:pt x="12454" y="4089"/>
                    <a:pt x="12473" y="4114"/>
                  </a:cubicBezTo>
                  <a:cubicBezTo>
                    <a:pt x="12505" y="4155"/>
                    <a:pt x="12600" y="4204"/>
                    <a:pt x="12634" y="4242"/>
                  </a:cubicBezTo>
                  <a:cubicBezTo>
                    <a:pt x="12676" y="4288"/>
                    <a:pt x="12741" y="4397"/>
                    <a:pt x="12773" y="4451"/>
                  </a:cubicBezTo>
                  <a:cubicBezTo>
                    <a:pt x="12795" y="4489"/>
                    <a:pt x="12818" y="4582"/>
                    <a:pt x="12855" y="4607"/>
                  </a:cubicBezTo>
                  <a:cubicBezTo>
                    <a:pt x="12903" y="4639"/>
                    <a:pt x="13035" y="4606"/>
                    <a:pt x="13085" y="4635"/>
                  </a:cubicBezTo>
                  <a:cubicBezTo>
                    <a:pt x="13119" y="4654"/>
                    <a:pt x="13150" y="4733"/>
                    <a:pt x="13179" y="4761"/>
                  </a:cubicBezTo>
                  <a:cubicBezTo>
                    <a:pt x="13214" y="4794"/>
                    <a:pt x="13297" y="4850"/>
                    <a:pt x="13342" y="4870"/>
                  </a:cubicBezTo>
                  <a:cubicBezTo>
                    <a:pt x="13380" y="4888"/>
                    <a:pt x="13463" y="4907"/>
                    <a:pt x="13504" y="4916"/>
                  </a:cubicBezTo>
                  <a:cubicBezTo>
                    <a:pt x="13549" y="4927"/>
                    <a:pt x="13641" y="4934"/>
                    <a:pt x="13685" y="4949"/>
                  </a:cubicBezTo>
                  <a:cubicBezTo>
                    <a:pt x="13760" y="4976"/>
                    <a:pt x="13899" y="5054"/>
                    <a:pt x="13964" y="5099"/>
                  </a:cubicBezTo>
                  <a:cubicBezTo>
                    <a:pt x="14013" y="5133"/>
                    <a:pt x="14098" y="5221"/>
                    <a:pt x="14147" y="5257"/>
                  </a:cubicBezTo>
                  <a:cubicBezTo>
                    <a:pt x="14182" y="5282"/>
                    <a:pt x="14267" y="5312"/>
                    <a:pt x="14296" y="5345"/>
                  </a:cubicBezTo>
                  <a:cubicBezTo>
                    <a:pt x="14343" y="5397"/>
                    <a:pt x="14362" y="5545"/>
                    <a:pt x="14406" y="5600"/>
                  </a:cubicBezTo>
                  <a:cubicBezTo>
                    <a:pt x="14438" y="5639"/>
                    <a:pt x="14536" y="5682"/>
                    <a:pt x="14571" y="5719"/>
                  </a:cubicBezTo>
                  <a:cubicBezTo>
                    <a:pt x="14613" y="5763"/>
                    <a:pt x="14658" y="5882"/>
                    <a:pt x="14702" y="5923"/>
                  </a:cubicBezTo>
                  <a:cubicBezTo>
                    <a:pt x="14730" y="5947"/>
                    <a:pt x="14800" y="5977"/>
                    <a:pt x="14834" y="5991"/>
                  </a:cubicBezTo>
                  <a:cubicBezTo>
                    <a:pt x="14858" y="5999"/>
                    <a:pt x="14907" y="6019"/>
                    <a:pt x="14932" y="6017"/>
                  </a:cubicBezTo>
                  <a:cubicBezTo>
                    <a:pt x="14960" y="6014"/>
                    <a:pt x="15007" y="5966"/>
                    <a:pt x="15035" y="5969"/>
                  </a:cubicBezTo>
                  <a:cubicBezTo>
                    <a:pt x="15054" y="5970"/>
                    <a:pt x="15079" y="6005"/>
                    <a:pt x="15097" y="6013"/>
                  </a:cubicBezTo>
                  <a:cubicBezTo>
                    <a:pt x="15142" y="6033"/>
                    <a:pt x="15245" y="6037"/>
                    <a:pt x="15289" y="6061"/>
                  </a:cubicBezTo>
                  <a:cubicBezTo>
                    <a:pt x="15313" y="6073"/>
                    <a:pt x="15347" y="6115"/>
                    <a:pt x="15367" y="6132"/>
                  </a:cubicBezTo>
                  <a:cubicBezTo>
                    <a:pt x="15390" y="6150"/>
                    <a:pt x="15442" y="6180"/>
                    <a:pt x="15463" y="6199"/>
                  </a:cubicBezTo>
                  <a:cubicBezTo>
                    <a:pt x="15495" y="6228"/>
                    <a:pt x="15546" y="6296"/>
                    <a:pt x="15574" y="6327"/>
                  </a:cubicBezTo>
                  <a:cubicBezTo>
                    <a:pt x="15600" y="6354"/>
                    <a:pt x="15644" y="6418"/>
                    <a:pt x="15678" y="6434"/>
                  </a:cubicBezTo>
                  <a:cubicBezTo>
                    <a:pt x="15716" y="6455"/>
                    <a:pt x="15812" y="6439"/>
                    <a:pt x="15851" y="6459"/>
                  </a:cubicBezTo>
                  <a:cubicBezTo>
                    <a:pt x="15880" y="6474"/>
                    <a:pt x="15932" y="6520"/>
                    <a:pt x="15941" y="6550"/>
                  </a:cubicBezTo>
                  <a:cubicBezTo>
                    <a:pt x="15953" y="6598"/>
                    <a:pt x="15891" y="6695"/>
                    <a:pt x="15894" y="6744"/>
                  </a:cubicBezTo>
                  <a:cubicBezTo>
                    <a:pt x="15895" y="6776"/>
                    <a:pt x="15934" y="6833"/>
                    <a:pt x="15938" y="6865"/>
                  </a:cubicBezTo>
                  <a:cubicBezTo>
                    <a:pt x="15944" y="6901"/>
                    <a:pt x="15915" y="6977"/>
                    <a:pt x="15932" y="7010"/>
                  </a:cubicBezTo>
                  <a:cubicBezTo>
                    <a:pt x="15946" y="7038"/>
                    <a:pt x="16007" y="7071"/>
                    <a:pt x="16037" y="7083"/>
                  </a:cubicBezTo>
                  <a:cubicBezTo>
                    <a:pt x="16071" y="7096"/>
                    <a:pt x="16148" y="7092"/>
                    <a:pt x="16184" y="7102"/>
                  </a:cubicBezTo>
                  <a:cubicBezTo>
                    <a:pt x="16212" y="7110"/>
                    <a:pt x="16267" y="7132"/>
                    <a:pt x="16289" y="7151"/>
                  </a:cubicBezTo>
                  <a:cubicBezTo>
                    <a:pt x="16320" y="7177"/>
                    <a:pt x="16376" y="7243"/>
                    <a:pt x="16380" y="7282"/>
                  </a:cubicBezTo>
                  <a:cubicBezTo>
                    <a:pt x="16383" y="7319"/>
                    <a:pt x="16308" y="7382"/>
                    <a:pt x="16322" y="7417"/>
                  </a:cubicBezTo>
                  <a:cubicBezTo>
                    <a:pt x="16334" y="7448"/>
                    <a:pt x="16415" y="7454"/>
                    <a:pt x="16445" y="7470"/>
                  </a:cubicBezTo>
                  <a:cubicBezTo>
                    <a:pt x="16487" y="7492"/>
                    <a:pt x="16558" y="7578"/>
                    <a:pt x="16606" y="7571"/>
                  </a:cubicBezTo>
                  <a:cubicBezTo>
                    <a:pt x="16634" y="7565"/>
                    <a:pt x="16650" y="7481"/>
                    <a:pt x="16679" y="7482"/>
                  </a:cubicBezTo>
                  <a:cubicBezTo>
                    <a:pt x="16712" y="7485"/>
                    <a:pt x="16741" y="7561"/>
                    <a:pt x="16750" y="7592"/>
                  </a:cubicBezTo>
                  <a:cubicBezTo>
                    <a:pt x="16760" y="7622"/>
                    <a:pt x="16743" y="7687"/>
                    <a:pt x="16750" y="7717"/>
                  </a:cubicBezTo>
                  <a:cubicBezTo>
                    <a:pt x="16760" y="7756"/>
                    <a:pt x="16819" y="7856"/>
                    <a:pt x="16826" y="7858"/>
                  </a:cubicBezTo>
                  <a:cubicBezTo>
                    <a:pt x="16833" y="7860"/>
                    <a:pt x="17018" y="7942"/>
                    <a:pt x="17085" y="7961"/>
                  </a:cubicBezTo>
                  <a:cubicBezTo>
                    <a:pt x="17136" y="7976"/>
                    <a:pt x="17242" y="7999"/>
                    <a:pt x="17295" y="7999"/>
                  </a:cubicBezTo>
                  <a:cubicBezTo>
                    <a:pt x="17333" y="7998"/>
                    <a:pt x="17407" y="7959"/>
                    <a:pt x="17444" y="7968"/>
                  </a:cubicBezTo>
                  <a:cubicBezTo>
                    <a:pt x="17504" y="7981"/>
                    <a:pt x="17586" y="8082"/>
                    <a:pt x="17638" y="8113"/>
                  </a:cubicBezTo>
                  <a:cubicBezTo>
                    <a:pt x="17675" y="8135"/>
                    <a:pt x="17752" y="8171"/>
                    <a:pt x="17792" y="8185"/>
                  </a:cubicBezTo>
                  <a:cubicBezTo>
                    <a:pt x="17827" y="8198"/>
                    <a:pt x="17907" y="8201"/>
                    <a:pt x="17938" y="8223"/>
                  </a:cubicBezTo>
                  <a:cubicBezTo>
                    <a:pt x="17967" y="8245"/>
                    <a:pt x="18013" y="8344"/>
                    <a:pt x="18013" y="8351"/>
                  </a:cubicBezTo>
                  <a:cubicBezTo>
                    <a:pt x="18013" y="8357"/>
                    <a:pt x="18001" y="8472"/>
                    <a:pt x="18007" y="8513"/>
                  </a:cubicBezTo>
                  <a:cubicBezTo>
                    <a:pt x="18010" y="8541"/>
                    <a:pt x="18020" y="8600"/>
                    <a:pt x="18038" y="8623"/>
                  </a:cubicBezTo>
                  <a:cubicBezTo>
                    <a:pt x="18064" y="8657"/>
                    <a:pt x="18160" y="8682"/>
                    <a:pt x="18185" y="8717"/>
                  </a:cubicBezTo>
                  <a:cubicBezTo>
                    <a:pt x="18206" y="8747"/>
                    <a:pt x="18206" y="8828"/>
                    <a:pt x="18221" y="8862"/>
                  </a:cubicBezTo>
                  <a:cubicBezTo>
                    <a:pt x="18230" y="8884"/>
                    <a:pt x="18256" y="8927"/>
                    <a:pt x="18274" y="8943"/>
                  </a:cubicBezTo>
                  <a:cubicBezTo>
                    <a:pt x="18301" y="8968"/>
                    <a:pt x="18377" y="8985"/>
                    <a:pt x="18402" y="9011"/>
                  </a:cubicBezTo>
                  <a:cubicBezTo>
                    <a:pt x="18423" y="9036"/>
                    <a:pt x="18443" y="9101"/>
                    <a:pt x="18450" y="9132"/>
                  </a:cubicBezTo>
                  <a:cubicBezTo>
                    <a:pt x="18459" y="9168"/>
                    <a:pt x="18449" y="9245"/>
                    <a:pt x="18461" y="9280"/>
                  </a:cubicBezTo>
                  <a:cubicBezTo>
                    <a:pt x="18479" y="9326"/>
                    <a:pt x="18571" y="9391"/>
                    <a:pt x="18580" y="9440"/>
                  </a:cubicBezTo>
                  <a:cubicBezTo>
                    <a:pt x="18586" y="9479"/>
                    <a:pt x="18525" y="9554"/>
                    <a:pt x="18533" y="9594"/>
                  </a:cubicBezTo>
                  <a:cubicBezTo>
                    <a:pt x="18539" y="9629"/>
                    <a:pt x="18618" y="9701"/>
                    <a:pt x="18622" y="9708"/>
                  </a:cubicBezTo>
                  <a:cubicBezTo>
                    <a:pt x="18626" y="9714"/>
                    <a:pt x="18708" y="9838"/>
                    <a:pt x="18707" y="9888"/>
                  </a:cubicBezTo>
                  <a:cubicBezTo>
                    <a:pt x="18707" y="9921"/>
                    <a:pt x="18646" y="9974"/>
                    <a:pt x="18649" y="10006"/>
                  </a:cubicBezTo>
                  <a:cubicBezTo>
                    <a:pt x="18651" y="10037"/>
                    <a:pt x="18694" y="10090"/>
                    <a:pt x="18721" y="10107"/>
                  </a:cubicBezTo>
                  <a:cubicBezTo>
                    <a:pt x="18752" y="10129"/>
                    <a:pt x="18835" y="10125"/>
                    <a:pt x="18867" y="10145"/>
                  </a:cubicBezTo>
                  <a:cubicBezTo>
                    <a:pt x="18898" y="10163"/>
                    <a:pt x="18931" y="10232"/>
                    <a:pt x="18961" y="10251"/>
                  </a:cubicBezTo>
                  <a:cubicBezTo>
                    <a:pt x="18999" y="10274"/>
                    <a:pt x="19124" y="10295"/>
                    <a:pt x="19133" y="10295"/>
                  </a:cubicBezTo>
                  <a:cubicBezTo>
                    <a:pt x="19142" y="10295"/>
                    <a:pt x="19195" y="10236"/>
                    <a:pt x="19222" y="10235"/>
                  </a:cubicBezTo>
                  <a:cubicBezTo>
                    <a:pt x="19257" y="10235"/>
                    <a:pt x="19309" y="10290"/>
                    <a:pt x="19334" y="10314"/>
                  </a:cubicBezTo>
                  <a:cubicBezTo>
                    <a:pt x="19357" y="10336"/>
                    <a:pt x="19384" y="10400"/>
                    <a:pt x="19412" y="10415"/>
                  </a:cubicBezTo>
                  <a:cubicBezTo>
                    <a:pt x="19441" y="10431"/>
                    <a:pt x="19513" y="10412"/>
                    <a:pt x="19541" y="10429"/>
                  </a:cubicBezTo>
                  <a:cubicBezTo>
                    <a:pt x="19575" y="10447"/>
                    <a:pt x="19612" y="10519"/>
                    <a:pt x="19635" y="10549"/>
                  </a:cubicBezTo>
                  <a:cubicBezTo>
                    <a:pt x="19652" y="10572"/>
                    <a:pt x="19697" y="10632"/>
                    <a:pt x="19700" y="10639"/>
                  </a:cubicBezTo>
                  <a:cubicBezTo>
                    <a:pt x="19702" y="10646"/>
                    <a:pt x="19712" y="10764"/>
                    <a:pt x="19729" y="10802"/>
                  </a:cubicBezTo>
                  <a:cubicBezTo>
                    <a:pt x="19747" y="10841"/>
                    <a:pt x="19820" y="10896"/>
                    <a:pt x="19842" y="10933"/>
                  </a:cubicBezTo>
                  <a:cubicBezTo>
                    <a:pt x="19858" y="10959"/>
                    <a:pt x="19873" y="11020"/>
                    <a:pt x="19888" y="11046"/>
                  </a:cubicBezTo>
                  <a:cubicBezTo>
                    <a:pt x="19899" y="11069"/>
                    <a:pt x="19926" y="11115"/>
                    <a:pt x="19947" y="11129"/>
                  </a:cubicBezTo>
                  <a:cubicBezTo>
                    <a:pt x="19977" y="11150"/>
                    <a:pt x="20059" y="11145"/>
                    <a:pt x="20086" y="11169"/>
                  </a:cubicBezTo>
                  <a:cubicBezTo>
                    <a:pt x="20112" y="11191"/>
                    <a:pt x="20122" y="11264"/>
                    <a:pt x="20142" y="11292"/>
                  </a:cubicBezTo>
                  <a:cubicBezTo>
                    <a:pt x="20152" y="11307"/>
                    <a:pt x="20185" y="11326"/>
                    <a:pt x="20190" y="11342"/>
                  </a:cubicBezTo>
                  <a:cubicBezTo>
                    <a:pt x="20203" y="11378"/>
                    <a:pt x="20182" y="11453"/>
                    <a:pt x="20173" y="11490"/>
                  </a:cubicBezTo>
                  <a:cubicBezTo>
                    <a:pt x="20162" y="11533"/>
                    <a:pt x="20099" y="11612"/>
                    <a:pt x="20106" y="11657"/>
                  </a:cubicBezTo>
                  <a:cubicBezTo>
                    <a:pt x="20111" y="11694"/>
                    <a:pt x="20175" y="11749"/>
                    <a:pt x="20202" y="11777"/>
                  </a:cubicBezTo>
                  <a:cubicBezTo>
                    <a:pt x="20224" y="11801"/>
                    <a:pt x="20286" y="11833"/>
                    <a:pt x="20300" y="11863"/>
                  </a:cubicBezTo>
                  <a:cubicBezTo>
                    <a:pt x="20322" y="11910"/>
                    <a:pt x="20289" y="12018"/>
                    <a:pt x="20304" y="12067"/>
                  </a:cubicBezTo>
                  <a:cubicBezTo>
                    <a:pt x="20315" y="12100"/>
                    <a:pt x="20353" y="12159"/>
                    <a:pt x="20380" y="12180"/>
                  </a:cubicBezTo>
                  <a:cubicBezTo>
                    <a:pt x="20404" y="12197"/>
                    <a:pt x="20468" y="12200"/>
                    <a:pt x="20494" y="12215"/>
                  </a:cubicBezTo>
                  <a:cubicBezTo>
                    <a:pt x="20529" y="12235"/>
                    <a:pt x="20572" y="12316"/>
                    <a:pt x="20612" y="12325"/>
                  </a:cubicBezTo>
                  <a:cubicBezTo>
                    <a:pt x="20647" y="12331"/>
                    <a:pt x="20717" y="12294"/>
                    <a:pt x="20743" y="12271"/>
                  </a:cubicBezTo>
                  <a:cubicBezTo>
                    <a:pt x="20762" y="12256"/>
                    <a:pt x="20771" y="12203"/>
                    <a:pt x="20790" y="12191"/>
                  </a:cubicBezTo>
                  <a:cubicBezTo>
                    <a:pt x="20814" y="12175"/>
                    <a:pt x="20877" y="12172"/>
                    <a:pt x="20904" y="12180"/>
                  </a:cubicBezTo>
                  <a:cubicBezTo>
                    <a:pt x="20939" y="12189"/>
                    <a:pt x="20990" y="12248"/>
                    <a:pt x="21023" y="12263"/>
                  </a:cubicBezTo>
                  <a:cubicBezTo>
                    <a:pt x="21043" y="12272"/>
                    <a:pt x="21091" y="12270"/>
                    <a:pt x="21110" y="12282"/>
                  </a:cubicBezTo>
                  <a:cubicBezTo>
                    <a:pt x="21136" y="12301"/>
                    <a:pt x="21152" y="12370"/>
                    <a:pt x="21176" y="12390"/>
                  </a:cubicBezTo>
                  <a:cubicBezTo>
                    <a:pt x="21198" y="12409"/>
                    <a:pt x="21253" y="12440"/>
                    <a:pt x="21281" y="12437"/>
                  </a:cubicBezTo>
                  <a:cubicBezTo>
                    <a:pt x="21293" y="12435"/>
                    <a:pt x="21310" y="12423"/>
                    <a:pt x="21325" y="12409"/>
                  </a:cubicBezTo>
                  <a:cubicBezTo>
                    <a:pt x="21338" y="12424"/>
                    <a:pt x="21354" y="12438"/>
                    <a:pt x="21367" y="12443"/>
                  </a:cubicBezTo>
                  <a:cubicBezTo>
                    <a:pt x="21412" y="12464"/>
                    <a:pt x="21531" y="12411"/>
                    <a:pt x="21569" y="12443"/>
                  </a:cubicBezTo>
                  <a:cubicBezTo>
                    <a:pt x="21600" y="12469"/>
                    <a:pt x="21596" y="12561"/>
                    <a:pt x="21592" y="12601"/>
                  </a:cubicBezTo>
                  <a:cubicBezTo>
                    <a:pt x="21587" y="12645"/>
                    <a:pt x="21558" y="12729"/>
                    <a:pt x="21531" y="12764"/>
                  </a:cubicBezTo>
                  <a:cubicBezTo>
                    <a:pt x="21504" y="12798"/>
                    <a:pt x="21423" y="12842"/>
                    <a:pt x="21384" y="12863"/>
                  </a:cubicBezTo>
                  <a:cubicBezTo>
                    <a:pt x="21365" y="12873"/>
                    <a:pt x="21325" y="12898"/>
                    <a:pt x="21304" y="12895"/>
                  </a:cubicBezTo>
                  <a:cubicBezTo>
                    <a:pt x="21276" y="12892"/>
                    <a:pt x="21241" y="12830"/>
                    <a:pt x="21212" y="12827"/>
                  </a:cubicBezTo>
                  <a:cubicBezTo>
                    <a:pt x="21189" y="12825"/>
                    <a:pt x="21143" y="12854"/>
                    <a:pt x="21127" y="12871"/>
                  </a:cubicBezTo>
                  <a:cubicBezTo>
                    <a:pt x="21111" y="12890"/>
                    <a:pt x="21087" y="12941"/>
                    <a:pt x="21092" y="12966"/>
                  </a:cubicBezTo>
                  <a:cubicBezTo>
                    <a:pt x="21096" y="12989"/>
                    <a:pt x="21137" y="13025"/>
                    <a:pt x="21159" y="13034"/>
                  </a:cubicBezTo>
                  <a:cubicBezTo>
                    <a:pt x="21186" y="13044"/>
                    <a:pt x="21251" y="13011"/>
                    <a:pt x="21273" y="13029"/>
                  </a:cubicBezTo>
                  <a:cubicBezTo>
                    <a:pt x="21294" y="13047"/>
                    <a:pt x="21291" y="13113"/>
                    <a:pt x="21284" y="13140"/>
                  </a:cubicBezTo>
                  <a:cubicBezTo>
                    <a:pt x="21274" y="13173"/>
                    <a:pt x="21220" y="13222"/>
                    <a:pt x="21199" y="13249"/>
                  </a:cubicBezTo>
                  <a:cubicBezTo>
                    <a:pt x="21179" y="13275"/>
                    <a:pt x="21147" y="13337"/>
                    <a:pt x="21117" y="13351"/>
                  </a:cubicBezTo>
                  <a:cubicBezTo>
                    <a:pt x="21097" y="13359"/>
                    <a:pt x="21051" y="13353"/>
                    <a:pt x="21032" y="13344"/>
                  </a:cubicBezTo>
                  <a:cubicBezTo>
                    <a:pt x="21010" y="13333"/>
                    <a:pt x="20990" y="13284"/>
                    <a:pt x="20969" y="13271"/>
                  </a:cubicBezTo>
                  <a:cubicBezTo>
                    <a:pt x="20945" y="13256"/>
                    <a:pt x="20884" y="13232"/>
                    <a:pt x="20858" y="13242"/>
                  </a:cubicBezTo>
                  <a:cubicBezTo>
                    <a:pt x="20840" y="13250"/>
                    <a:pt x="20820" y="13288"/>
                    <a:pt x="20820" y="13307"/>
                  </a:cubicBezTo>
                  <a:cubicBezTo>
                    <a:pt x="20820" y="13322"/>
                    <a:pt x="20850" y="13346"/>
                    <a:pt x="20853" y="13361"/>
                  </a:cubicBezTo>
                  <a:cubicBezTo>
                    <a:pt x="20857" y="13379"/>
                    <a:pt x="20857" y="13418"/>
                    <a:pt x="20846" y="13431"/>
                  </a:cubicBezTo>
                  <a:cubicBezTo>
                    <a:pt x="20836" y="13446"/>
                    <a:pt x="20789" y="13444"/>
                    <a:pt x="20778" y="13458"/>
                  </a:cubicBezTo>
                  <a:cubicBezTo>
                    <a:pt x="20766" y="13472"/>
                    <a:pt x="20758" y="13516"/>
                    <a:pt x="20771" y="13528"/>
                  </a:cubicBezTo>
                  <a:cubicBezTo>
                    <a:pt x="20785" y="13543"/>
                    <a:pt x="20834" y="13524"/>
                    <a:pt x="20856" y="13524"/>
                  </a:cubicBezTo>
                  <a:cubicBezTo>
                    <a:pt x="20882" y="13524"/>
                    <a:pt x="20939" y="13511"/>
                    <a:pt x="20960" y="13526"/>
                  </a:cubicBezTo>
                  <a:cubicBezTo>
                    <a:pt x="20983" y="13544"/>
                    <a:pt x="20994" y="13609"/>
                    <a:pt x="20992" y="13638"/>
                  </a:cubicBezTo>
                  <a:cubicBezTo>
                    <a:pt x="20989" y="13667"/>
                    <a:pt x="20959" y="13717"/>
                    <a:pt x="20945" y="13741"/>
                  </a:cubicBezTo>
                  <a:cubicBezTo>
                    <a:pt x="20928" y="13770"/>
                    <a:pt x="20886" y="13821"/>
                    <a:pt x="20867" y="13847"/>
                  </a:cubicBezTo>
                  <a:cubicBezTo>
                    <a:pt x="20843" y="13877"/>
                    <a:pt x="20793" y="13935"/>
                    <a:pt x="20773" y="13968"/>
                  </a:cubicBezTo>
                  <a:cubicBezTo>
                    <a:pt x="20758" y="13992"/>
                    <a:pt x="20750" y="14056"/>
                    <a:pt x="20726" y="14071"/>
                  </a:cubicBezTo>
                  <a:cubicBezTo>
                    <a:pt x="20698" y="14089"/>
                    <a:pt x="20626" y="14071"/>
                    <a:pt x="20592" y="14069"/>
                  </a:cubicBezTo>
                  <a:cubicBezTo>
                    <a:pt x="20568" y="14067"/>
                    <a:pt x="20520" y="14053"/>
                    <a:pt x="20496" y="14058"/>
                  </a:cubicBezTo>
                  <a:cubicBezTo>
                    <a:pt x="20471" y="14063"/>
                    <a:pt x="20419" y="14084"/>
                    <a:pt x="20407" y="14106"/>
                  </a:cubicBezTo>
                  <a:cubicBezTo>
                    <a:pt x="20396" y="14126"/>
                    <a:pt x="20399" y="14179"/>
                    <a:pt x="20411" y="14199"/>
                  </a:cubicBezTo>
                  <a:cubicBezTo>
                    <a:pt x="20424" y="14217"/>
                    <a:pt x="20470" y="14236"/>
                    <a:pt x="20492" y="14240"/>
                  </a:cubicBezTo>
                  <a:cubicBezTo>
                    <a:pt x="20518" y="14245"/>
                    <a:pt x="20574" y="14244"/>
                    <a:pt x="20599" y="14233"/>
                  </a:cubicBezTo>
                  <a:cubicBezTo>
                    <a:pt x="20617" y="14226"/>
                    <a:pt x="20638" y="14181"/>
                    <a:pt x="20659" y="14181"/>
                  </a:cubicBezTo>
                  <a:cubicBezTo>
                    <a:pt x="20678" y="14181"/>
                    <a:pt x="20705" y="14218"/>
                    <a:pt x="20715" y="14233"/>
                  </a:cubicBezTo>
                  <a:cubicBezTo>
                    <a:pt x="20737" y="14268"/>
                    <a:pt x="20759" y="14351"/>
                    <a:pt x="20766" y="14392"/>
                  </a:cubicBezTo>
                  <a:cubicBezTo>
                    <a:pt x="20773" y="14438"/>
                    <a:pt x="20771" y="14533"/>
                    <a:pt x="20766" y="14580"/>
                  </a:cubicBezTo>
                  <a:cubicBezTo>
                    <a:pt x="20761" y="14636"/>
                    <a:pt x="20745" y="14749"/>
                    <a:pt x="20724" y="14801"/>
                  </a:cubicBezTo>
                  <a:cubicBezTo>
                    <a:pt x="20713" y="14826"/>
                    <a:pt x="20688" y="14882"/>
                    <a:pt x="20662" y="14892"/>
                  </a:cubicBezTo>
                  <a:cubicBezTo>
                    <a:pt x="20630" y="14905"/>
                    <a:pt x="20563" y="14861"/>
                    <a:pt x="20530" y="14866"/>
                  </a:cubicBezTo>
                  <a:cubicBezTo>
                    <a:pt x="20499" y="14871"/>
                    <a:pt x="20449" y="14909"/>
                    <a:pt x="20424" y="14925"/>
                  </a:cubicBezTo>
                  <a:cubicBezTo>
                    <a:pt x="20391" y="14948"/>
                    <a:pt x="20310" y="14991"/>
                    <a:pt x="20298" y="15029"/>
                  </a:cubicBezTo>
                  <a:cubicBezTo>
                    <a:pt x="20291" y="15053"/>
                    <a:pt x="20312" y="15107"/>
                    <a:pt x="20330" y="15125"/>
                  </a:cubicBezTo>
                  <a:cubicBezTo>
                    <a:pt x="20354" y="15147"/>
                    <a:pt x="20423" y="15162"/>
                    <a:pt x="20454" y="15156"/>
                  </a:cubicBezTo>
                  <a:cubicBezTo>
                    <a:pt x="20484" y="15151"/>
                    <a:pt x="20527" y="15107"/>
                    <a:pt x="20550" y="15089"/>
                  </a:cubicBezTo>
                  <a:cubicBezTo>
                    <a:pt x="20566" y="15075"/>
                    <a:pt x="20589" y="15033"/>
                    <a:pt x="20610" y="15031"/>
                  </a:cubicBezTo>
                  <a:cubicBezTo>
                    <a:pt x="20635" y="15028"/>
                    <a:pt x="20684" y="15059"/>
                    <a:pt x="20695" y="15081"/>
                  </a:cubicBezTo>
                  <a:cubicBezTo>
                    <a:pt x="20711" y="15109"/>
                    <a:pt x="20693" y="15178"/>
                    <a:pt x="20687" y="15211"/>
                  </a:cubicBezTo>
                  <a:cubicBezTo>
                    <a:pt x="20677" y="15261"/>
                    <a:pt x="20640" y="15359"/>
                    <a:pt x="20620" y="15407"/>
                  </a:cubicBezTo>
                  <a:cubicBezTo>
                    <a:pt x="20588" y="15485"/>
                    <a:pt x="20502" y="15632"/>
                    <a:pt x="20475" y="15711"/>
                  </a:cubicBezTo>
                  <a:cubicBezTo>
                    <a:pt x="20456" y="15764"/>
                    <a:pt x="20431" y="15871"/>
                    <a:pt x="20424" y="15926"/>
                  </a:cubicBezTo>
                  <a:cubicBezTo>
                    <a:pt x="20420" y="15962"/>
                    <a:pt x="20403" y="16044"/>
                    <a:pt x="20426" y="16072"/>
                  </a:cubicBezTo>
                  <a:cubicBezTo>
                    <a:pt x="20444" y="16095"/>
                    <a:pt x="20515" y="16082"/>
                    <a:pt x="20538" y="16100"/>
                  </a:cubicBezTo>
                  <a:cubicBezTo>
                    <a:pt x="20552" y="16112"/>
                    <a:pt x="20568" y="16148"/>
                    <a:pt x="20572" y="16166"/>
                  </a:cubicBezTo>
                  <a:cubicBezTo>
                    <a:pt x="20577" y="16197"/>
                    <a:pt x="20560" y="16259"/>
                    <a:pt x="20558" y="16290"/>
                  </a:cubicBezTo>
                  <a:cubicBezTo>
                    <a:pt x="20556" y="16332"/>
                    <a:pt x="20572" y="16416"/>
                    <a:pt x="20563" y="16458"/>
                  </a:cubicBezTo>
                  <a:cubicBezTo>
                    <a:pt x="20552" y="16508"/>
                    <a:pt x="20506" y="16602"/>
                    <a:pt x="20476" y="16644"/>
                  </a:cubicBezTo>
                  <a:cubicBezTo>
                    <a:pt x="20454" y="16675"/>
                    <a:pt x="20391" y="16718"/>
                    <a:pt x="20369" y="16748"/>
                  </a:cubicBezTo>
                  <a:cubicBezTo>
                    <a:pt x="20351" y="16771"/>
                    <a:pt x="20321" y="16822"/>
                    <a:pt x="20312" y="16850"/>
                  </a:cubicBezTo>
                  <a:cubicBezTo>
                    <a:pt x="20303" y="16880"/>
                    <a:pt x="20312" y="16946"/>
                    <a:pt x="20302" y="16975"/>
                  </a:cubicBezTo>
                  <a:cubicBezTo>
                    <a:pt x="20296" y="16995"/>
                    <a:pt x="20275" y="17032"/>
                    <a:pt x="20258" y="17044"/>
                  </a:cubicBezTo>
                  <a:cubicBezTo>
                    <a:pt x="20238" y="17062"/>
                    <a:pt x="20174" y="17063"/>
                    <a:pt x="20158" y="17084"/>
                  </a:cubicBezTo>
                  <a:cubicBezTo>
                    <a:pt x="20139" y="17108"/>
                    <a:pt x="20142" y="17175"/>
                    <a:pt x="20145" y="17205"/>
                  </a:cubicBezTo>
                  <a:cubicBezTo>
                    <a:pt x="20149" y="17245"/>
                    <a:pt x="20190" y="17315"/>
                    <a:pt x="20198" y="17354"/>
                  </a:cubicBezTo>
                  <a:cubicBezTo>
                    <a:pt x="20207" y="17398"/>
                    <a:pt x="20215" y="17490"/>
                    <a:pt x="20208" y="17535"/>
                  </a:cubicBezTo>
                  <a:cubicBezTo>
                    <a:pt x="20205" y="17561"/>
                    <a:pt x="20193" y="17614"/>
                    <a:pt x="20175" y="17634"/>
                  </a:cubicBezTo>
                  <a:cubicBezTo>
                    <a:pt x="20148" y="17664"/>
                    <a:pt x="20062" y="17676"/>
                    <a:pt x="20031" y="17700"/>
                  </a:cubicBezTo>
                  <a:cubicBezTo>
                    <a:pt x="19997" y="17727"/>
                    <a:pt x="19938" y="17792"/>
                    <a:pt x="19920" y="17832"/>
                  </a:cubicBezTo>
                  <a:cubicBezTo>
                    <a:pt x="19913" y="17850"/>
                    <a:pt x="19896" y="17897"/>
                    <a:pt x="19910" y="17911"/>
                  </a:cubicBezTo>
                  <a:cubicBezTo>
                    <a:pt x="19930" y="17930"/>
                    <a:pt x="19994" y="17897"/>
                    <a:pt x="20021" y="17901"/>
                  </a:cubicBezTo>
                  <a:cubicBezTo>
                    <a:pt x="20045" y="17905"/>
                    <a:pt x="20086" y="17940"/>
                    <a:pt x="20111" y="17941"/>
                  </a:cubicBezTo>
                  <a:cubicBezTo>
                    <a:pt x="20130" y="17942"/>
                    <a:pt x="20167" y="17930"/>
                    <a:pt x="20182" y="17918"/>
                  </a:cubicBezTo>
                  <a:cubicBezTo>
                    <a:pt x="20200" y="17902"/>
                    <a:pt x="20200" y="17842"/>
                    <a:pt x="20222" y="17832"/>
                  </a:cubicBezTo>
                  <a:cubicBezTo>
                    <a:pt x="20242" y="17822"/>
                    <a:pt x="20295" y="17839"/>
                    <a:pt x="20312" y="17855"/>
                  </a:cubicBezTo>
                  <a:cubicBezTo>
                    <a:pt x="20344" y="17885"/>
                    <a:pt x="20356" y="17980"/>
                    <a:pt x="20363" y="18023"/>
                  </a:cubicBezTo>
                  <a:cubicBezTo>
                    <a:pt x="20369" y="18068"/>
                    <a:pt x="20365" y="18159"/>
                    <a:pt x="20366" y="18204"/>
                  </a:cubicBezTo>
                  <a:cubicBezTo>
                    <a:pt x="20366" y="18244"/>
                    <a:pt x="20369" y="18323"/>
                    <a:pt x="20366" y="18363"/>
                  </a:cubicBezTo>
                  <a:cubicBezTo>
                    <a:pt x="20362" y="18412"/>
                    <a:pt x="20349" y="18512"/>
                    <a:pt x="20335" y="18560"/>
                  </a:cubicBezTo>
                  <a:cubicBezTo>
                    <a:pt x="20321" y="18616"/>
                    <a:pt x="20256" y="18717"/>
                    <a:pt x="20248" y="18774"/>
                  </a:cubicBezTo>
                  <a:cubicBezTo>
                    <a:pt x="20244" y="18813"/>
                    <a:pt x="20259" y="18889"/>
                    <a:pt x="20269" y="18926"/>
                  </a:cubicBezTo>
                  <a:cubicBezTo>
                    <a:pt x="20277" y="18957"/>
                    <a:pt x="20294" y="19021"/>
                    <a:pt x="20315" y="19045"/>
                  </a:cubicBezTo>
                  <a:cubicBezTo>
                    <a:pt x="20335" y="19067"/>
                    <a:pt x="20401" y="19082"/>
                    <a:pt x="20423" y="19104"/>
                  </a:cubicBezTo>
                  <a:cubicBezTo>
                    <a:pt x="20432" y="19113"/>
                    <a:pt x="20444" y="19129"/>
                    <a:pt x="20455" y="19147"/>
                  </a:cubicBezTo>
                  <a:cubicBezTo>
                    <a:pt x="20411" y="19156"/>
                    <a:pt x="20362" y="19159"/>
                    <a:pt x="20335" y="19156"/>
                  </a:cubicBezTo>
                  <a:cubicBezTo>
                    <a:pt x="20295" y="19153"/>
                    <a:pt x="20233" y="19086"/>
                    <a:pt x="20193" y="19077"/>
                  </a:cubicBezTo>
                  <a:cubicBezTo>
                    <a:pt x="20161" y="19071"/>
                    <a:pt x="20092" y="19074"/>
                    <a:pt x="20064" y="19091"/>
                  </a:cubicBezTo>
                  <a:cubicBezTo>
                    <a:pt x="20037" y="19106"/>
                    <a:pt x="20021" y="19181"/>
                    <a:pt x="19992" y="19192"/>
                  </a:cubicBezTo>
                  <a:cubicBezTo>
                    <a:pt x="19956" y="19205"/>
                    <a:pt x="19879" y="19155"/>
                    <a:pt x="19840" y="19156"/>
                  </a:cubicBezTo>
                  <a:cubicBezTo>
                    <a:pt x="19808" y="19158"/>
                    <a:pt x="19748" y="19192"/>
                    <a:pt x="19715" y="19196"/>
                  </a:cubicBezTo>
                  <a:cubicBezTo>
                    <a:pt x="19666" y="19203"/>
                    <a:pt x="19564" y="19207"/>
                    <a:pt x="19519" y="19188"/>
                  </a:cubicBezTo>
                  <a:cubicBezTo>
                    <a:pt x="19490" y="19175"/>
                    <a:pt x="19461" y="19104"/>
                    <a:pt x="19430" y="19100"/>
                  </a:cubicBezTo>
                  <a:cubicBezTo>
                    <a:pt x="19398" y="19095"/>
                    <a:pt x="19350" y="19154"/>
                    <a:pt x="19318" y="19161"/>
                  </a:cubicBezTo>
                  <a:cubicBezTo>
                    <a:pt x="19277" y="19171"/>
                    <a:pt x="19188" y="19168"/>
                    <a:pt x="19149" y="19152"/>
                  </a:cubicBezTo>
                  <a:cubicBezTo>
                    <a:pt x="19123" y="19142"/>
                    <a:pt x="19091" y="19088"/>
                    <a:pt x="19064" y="19082"/>
                  </a:cubicBezTo>
                  <a:cubicBezTo>
                    <a:pt x="19035" y="19075"/>
                    <a:pt x="18977" y="19120"/>
                    <a:pt x="18948" y="19113"/>
                  </a:cubicBezTo>
                  <a:cubicBezTo>
                    <a:pt x="18920" y="19106"/>
                    <a:pt x="18890" y="19043"/>
                    <a:pt x="18863" y="19034"/>
                  </a:cubicBezTo>
                  <a:cubicBezTo>
                    <a:pt x="18833" y="19024"/>
                    <a:pt x="18769" y="19042"/>
                    <a:pt x="18738" y="19047"/>
                  </a:cubicBezTo>
                  <a:cubicBezTo>
                    <a:pt x="18709" y="19052"/>
                    <a:pt x="18651" y="19074"/>
                    <a:pt x="18622" y="19073"/>
                  </a:cubicBezTo>
                  <a:cubicBezTo>
                    <a:pt x="18595" y="19073"/>
                    <a:pt x="18538" y="19063"/>
                    <a:pt x="18515" y="19047"/>
                  </a:cubicBezTo>
                  <a:cubicBezTo>
                    <a:pt x="18495" y="19032"/>
                    <a:pt x="18485" y="18973"/>
                    <a:pt x="18461" y="18963"/>
                  </a:cubicBezTo>
                  <a:cubicBezTo>
                    <a:pt x="18440" y="18955"/>
                    <a:pt x="18395" y="18981"/>
                    <a:pt x="18372" y="18985"/>
                  </a:cubicBezTo>
                  <a:cubicBezTo>
                    <a:pt x="18343" y="18990"/>
                    <a:pt x="18285" y="18999"/>
                    <a:pt x="18256" y="18994"/>
                  </a:cubicBezTo>
                  <a:cubicBezTo>
                    <a:pt x="18229" y="18989"/>
                    <a:pt x="18179" y="18939"/>
                    <a:pt x="18153" y="18951"/>
                  </a:cubicBezTo>
                  <a:cubicBezTo>
                    <a:pt x="18129" y="18962"/>
                    <a:pt x="18125" y="19029"/>
                    <a:pt x="18122" y="19056"/>
                  </a:cubicBezTo>
                  <a:cubicBezTo>
                    <a:pt x="18118" y="19089"/>
                    <a:pt x="18150" y="19163"/>
                    <a:pt x="18131" y="19192"/>
                  </a:cubicBezTo>
                  <a:cubicBezTo>
                    <a:pt x="18121" y="19208"/>
                    <a:pt x="18079" y="19220"/>
                    <a:pt x="18060" y="19218"/>
                  </a:cubicBezTo>
                  <a:cubicBezTo>
                    <a:pt x="18039" y="19216"/>
                    <a:pt x="18010" y="19178"/>
                    <a:pt x="17989" y="19174"/>
                  </a:cubicBezTo>
                  <a:cubicBezTo>
                    <a:pt x="17972" y="19171"/>
                    <a:pt x="17932" y="19174"/>
                    <a:pt x="17922" y="19188"/>
                  </a:cubicBezTo>
                  <a:cubicBezTo>
                    <a:pt x="17906" y="19208"/>
                    <a:pt x="17916" y="19265"/>
                    <a:pt x="17926" y="19288"/>
                  </a:cubicBezTo>
                  <a:cubicBezTo>
                    <a:pt x="17933" y="19304"/>
                    <a:pt x="17972" y="19320"/>
                    <a:pt x="17975" y="19337"/>
                  </a:cubicBezTo>
                  <a:cubicBezTo>
                    <a:pt x="17979" y="19353"/>
                    <a:pt x="17959" y="19386"/>
                    <a:pt x="17949" y="19398"/>
                  </a:cubicBezTo>
                  <a:cubicBezTo>
                    <a:pt x="17939" y="19410"/>
                    <a:pt x="17905" y="19420"/>
                    <a:pt x="17899" y="19434"/>
                  </a:cubicBezTo>
                  <a:cubicBezTo>
                    <a:pt x="17884" y="19478"/>
                    <a:pt x="17955" y="19568"/>
                    <a:pt x="17949" y="19614"/>
                  </a:cubicBezTo>
                  <a:cubicBezTo>
                    <a:pt x="17944" y="19646"/>
                    <a:pt x="17886" y="19695"/>
                    <a:pt x="17881" y="19728"/>
                  </a:cubicBezTo>
                  <a:cubicBezTo>
                    <a:pt x="17876" y="19764"/>
                    <a:pt x="17900" y="19837"/>
                    <a:pt x="17918" y="19869"/>
                  </a:cubicBezTo>
                  <a:cubicBezTo>
                    <a:pt x="17932" y="19896"/>
                    <a:pt x="17978" y="19941"/>
                    <a:pt x="18001" y="19961"/>
                  </a:cubicBezTo>
                  <a:cubicBezTo>
                    <a:pt x="18035" y="19988"/>
                    <a:pt x="18125" y="20018"/>
                    <a:pt x="18149" y="20053"/>
                  </a:cubicBezTo>
                  <a:cubicBezTo>
                    <a:pt x="18168" y="20082"/>
                    <a:pt x="18165" y="20155"/>
                    <a:pt x="18172" y="20189"/>
                  </a:cubicBezTo>
                  <a:cubicBezTo>
                    <a:pt x="18180" y="20233"/>
                    <a:pt x="18213" y="20320"/>
                    <a:pt x="18211" y="20365"/>
                  </a:cubicBezTo>
                  <a:cubicBezTo>
                    <a:pt x="18211" y="20398"/>
                    <a:pt x="18176" y="20459"/>
                    <a:pt x="18176" y="20493"/>
                  </a:cubicBezTo>
                  <a:cubicBezTo>
                    <a:pt x="18176" y="20534"/>
                    <a:pt x="18221" y="20610"/>
                    <a:pt x="18226" y="20651"/>
                  </a:cubicBezTo>
                  <a:cubicBezTo>
                    <a:pt x="18229" y="20684"/>
                    <a:pt x="18210" y="20753"/>
                    <a:pt x="18211" y="20787"/>
                  </a:cubicBezTo>
                  <a:cubicBezTo>
                    <a:pt x="18216" y="20863"/>
                    <a:pt x="18283" y="21010"/>
                    <a:pt x="18274" y="21086"/>
                  </a:cubicBezTo>
                  <a:cubicBezTo>
                    <a:pt x="18270" y="21119"/>
                    <a:pt x="18238" y="21182"/>
                    <a:pt x="18216" y="21208"/>
                  </a:cubicBezTo>
                  <a:cubicBezTo>
                    <a:pt x="18199" y="21230"/>
                    <a:pt x="18154" y="21270"/>
                    <a:pt x="18127" y="21274"/>
                  </a:cubicBezTo>
                  <a:cubicBezTo>
                    <a:pt x="18088" y="21282"/>
                    <a:pt x="18015" y="21232"/>
                    <a:pt x="17975" y="21231"/>
                  </a:cubicBezTo>
                  <a:cubicBezTo>
                    <a:pt x="17949" y="21229"/>
                    <a:pt x="17896" y="21241"/>
                    <a:pt x="17873" y="21253"/>
                  </a:cubicBezTo>
                  <a:cubicBezTo>
                    <a:pt x="17846" y="21266"/>
                    <a:pt x="17811" y="21320"/>
                    <a:pt x="17783" y="21332"/>
                  </a:cubicBezTo>
                  <a:cubicBezTo>
                    <a:pt x="17755" y="21344"/>
                    <a:pt x="17688" y="21350"/>
                    <a:pt x="17658" y="21341"/>
                  </a:cubicBezTo>
                  <a:cubicBezTo>
                    <a:pt x="17622" y="21328"/>
                    <a:pt x="17567" y="21271"/>
                    <a:pt x="17547" y="21240"/>
                  </a:cubicBezTo>
                  <a:cubicBezTo>
                    <a:pt x="17527" y="21207"/>
                    <a:pt x="17517" y="21130"/>
                    <a:pt x="17506" y="21095"/>
                  </a:cubicBezTo>
                  <a:cubicBezTo>
                    <a:pt x="17498" y="21067"/>
                    <a:pt x="17474" y="21013"/>
                    <a:pt x="17471" y="20984"/>
                  </a:cubicBezTo>
                  <a:cubicBezTo>
                    <a:pt x="17465" y="20931"/>
                    <a:pt x="17507" y="20820"/>
                    <a:pt x="17489" y="20769"/>
                  </a:cubicBezTo>
                  <a:cubicBezTo>
                    <a:pt x="17480" y="20744"/>
                    <a:pt x="17434" y="20708"/>
                    <a:pt x="17413" y="20690"/>
                  </a:cubicBezTo>
                  <a:cubicBezTo>
                    <a:pt x="17393" y="20672"/>
                    <a:pt x="17341" y="20650"/>
                    <a:pt x="17324" y="20629"/>
                  </a:cubicBezTo>
                  <a:cubicBezTo>
                    <a:pt x="17309" y="20610"/>
                    <a:pt x="17293" y="20564"/>
                    <a:pt x="17288" y="20541"/>
                  </a:cubicBezTo>
                  <a:cubicBezTo>
                    <a:pt x="17282" y="20512"/>
                    <a:pt x="17302" y="20449"/>
                    <a:pt x="17288" y="20422"/>
                  </a:cubicBezTo>
                  <a:cubicBezTo>
                    <a:pt x="17279" y="20404"/>
                    <a:pt x="17221" y="20374"/>
                    <a:pt x="17221" y="20374"/>
                  </a:cubicBezTo>
                  <a:lnTo>
                    <a:pt x="15316" y="20606"/>
                  </a:lnTo>
                  <a:lnTo>
                    <a:pt x="12898" y="20870"/>
                  </a:lnTo>
                  <a:lnTo>
                    <a:pt x="8275" y="21363"/>
                  </a:lnTo>
                  <a:lnTo>
                    <a:pt x="6240" y="21600"/>
                  </a:lnTo>
                  <a:cubicBezTo>
                    <a:pt x="6240" y="21600"/>
                    <a:pt x="6155" y="21478"/>
                    <a:pt x="6120" y="21444"/>
                  </a:cubicBezTo>
                  <a:cubicBezTo>
                    <a:pt x="6094" y="21417"/>
                    <a:pt x="6023" y="21383"/>
                    <a:pt x="6000" y="21355"/>
                  </a:cubicBezTo>
                  <a:cubicBezTo>
                    <a:pt x="5977" y="21328"/>
                    <a:pt x="5953" y="21264"/>
                    <a:pt x="5939" y="21233"/>
                  </a:cubicBezTo>
                  <a:cubicBezTo>
                    <a:pt x="5931" y="21216"/>
                    <a:pt x="5914" y="21182"/>
                    <a:pt x="5909" y="21164"/>
                  </a:cubicBezTo>
                  <a:cubicBezTo>
                    <a:pt x="5899" y="21129"/>
                    <a:pt x="5895" y="21056"/>
                    <a:pt x="5885" y="21022"/>
                  </a:cubicBezTo>
                  <a:cubicBezTo>
                    <a:pt x="5874" y="20978"/>
                    <a:pt x="5842" y="20892"/>
                    <a:pt x="5819" y="20854"/>
                  </a:cubicBezTo>
                  <a:cubicBezTo>
                    <a:pt x="5796" y="20817"/>
                    <a:pt x="5733" y="20758"/>
                    <a:pt x="5705" y="20725"/>
                  </a:cubicBezTo>
                  <a:cubicBezTo>
                    <a:pt x="5684" y="20701"/>
                    <a:pt x="5638" y="20654"/>
                    <a:pt x="5621" y="20626"/>
                  </a:cubicBezTo>
                  <a:cubicBezTo>
                    <a:pt x="5605" y="20600"/>
                    <a:pt x="5586" y="20542"/>
                    <a:pt x="5571" y="20514"/>
                  </a:cubicBezTo>
                  <a:cubicBezTo>
                    <a:pt x="5556" y="20487"/>
                    <a:pt x="5517" y="20437"/>
                    <a:pt x="5504" y="20409"/>
                  </a:cubicBezTo>
                  <a:cubicBezTo>
                    <a:pt x="5493" y="20386"/>
                    <a:pt x="5483" y="20350"/>
                    <a:pt x="5473" y="20313"/>
                  </a:cubicBezTo>
                  <a:cubicBezTo>
                    <a:pt x="5463" y="20274"/>
                    <a:pt x="5453" y="20234"/>
                    <a:pt x="5444" y="20208"/>
                  </a:cubicBezTo>
                  <a:cubicBezTo>
                    <a:pt x="5428" y="20162"/>
                    <a:pt x="5402" y="20069"/>
                    <a:pt x="5373" y="20030"/>
                  </a:cubicBezTo>
                  <a:cubicBezTo>
                    <a:pt x="5353" y="20001"/>
                    <a:pt x="5285" y="19966"/>
                    <a:pt x="5263" y="19938"/>
                  </a:cubicBezTo>
                  <a:cubicBezTo>
                    <a:pt x="5241" y="19907"/>
                    <a:pt x="5232" y="19824"/>
                    <a:pt x="5207" y="19796"/>
                  </a:cubicBezTo>
                  <a:cubicBezTo>
                    <a:pt x="5182" y="19770"/>
                    <a:pt x="5105" y="19758"/>
                    <a:pt x="5079" y="19733"/>
                  </a:cubicBezTo>
                  <a:cubicBezTo>
                    <a:pt x="5056" y="19712"/>
                    <a:pt x="5036" y="19649"/>
                    <a:pt x="5016" y="19624"/>
                  </a:cubicBezTo>
                  <a:cubicBezTo>
                    <a:pt x="5000" y="19608"/>
                    <a:pt x="4958" y="19586"/>
                    <a:pt x="4942" y="19569"/>
                  </a:cubicBezTo>
                  <a:cubicBezTo>
                    <a:pt x="4924" y="19550"/>
                    <a:pt x="4892" y="19508"/>
                    <a:pt x="4885" y="19483"/>
                  </a:cubicBezTo>
                  <a:cubicBezTo>
                    <a:pt x="4877" y="19450"/>
                    <a:pt x="4909" y="19381"/>
                    <a:pt x="4902" y="19348"/>
                  </a:cubicBezTo>
                  <a:cubicBezTo>
                    <a:pt x="4895" y="19319"/>
                    <a:pt x="4849" y="19272"/>
                    <a:pt x="4835" y="19246"/>
                  </a:cubicBezTo>
                  <a:cubicBezTo>
                    <a:pt x="4817" y="19210"/>
                    <a:pt x="4774" y="19137"/>
                    <a:pt x="4778" y="19097"/>
                  </a:cubicBezTo>
                  <a:cubicBezTo>
                    <a:pt x="4781" y="19075"/>
                    <a:pt x="4819" y="19043"/>
                    <a:pt x="4828" y="19022"/>
                  </a:cubicBezTo>
                  <a:cubicBezTo>
                    <a:pt x="4843" y="18984"/>
                    <a:pt x="4860" y="18902"/>
                    <a:pt x="4859" y="18861"/>
                  </a:cubicBezTo>
                  <a:cubicBezTo>
                    <a:pt x="4856" y="18811"/>
                    <a:pt x="4808" y="18718"/>
                    <a:pt x="4808" y="18669"/>
                  </a:cubicBezTo>
                  <a:cubicBezTo>
                    <a:pt x="4808" y="18631"/>
                    <a:pt x="4839" y="18561"/>
                    <a:pt x="4849" y="18524"/>
                  </a:cubicBezTo>
                  <a:cubicBezTo>
                    <a:pt x="4860" y="18471"/>
                    <a:pt x="4893" y="18364"/>
                    <a:pt x="4888" y="18309"/>
                  </a:cubicBezTo>
                  <a:cubicBezTo>
                    <a:pt x="4884" y="18260"/>
                    <a:pt x="4819" y="18172"/>
                    <a:pt x="4821" y="18122"/>
                  </a:cubicBezTo>
                  <a:cubicBezTo>
                    <a:pt x="4824" y="18076"/>
                    <a:pt x="4893" y="18000"/>
                    <a:pt x="4899" y="17954"/>
                  </a:cubicBezTo>
                  <a:cubicBezTo>
                    <a:pt x="4904" y="17906"/>
                    <a:pt x="4880" y="17810"/>
                    <a:pt x="4862" y="17766"/>
                  </a:cubicBezTo>
                  <a:cubicBezTo>
                    <a:pt x="4843" y="17723"/>
                    <a:pt x="4774" y="17652"/>
                    <a:pt x="4757" y="17608"/>
                  </a:cubicBezTo>
                  <a:cubicBezTo>
                    <a:pt x="4739" y="17557"/>
                    <a:pt x="4744" y="17446"/>
                    <a:pt x="4731" y="17393"/>
                  </a:cubicBezTo>
                  <a:cubicBezTo>
                    <a:pt x="4724" y="17365"/>
                    <a:pt x="4708" y="17307"/>
                    <a:pt x="4688" y="17285"/>
                  </a:cubicBezTo>
                  <a:cubicBezTo>
                    <a:pt x="4663" y="17259"/>
                    <a:pt x="4583" y="17245"/>
                    <a:pt x="4554" y="17222"/>
                  </a:cubicBezTo>
                  <a:cubicBezTo>
                    <a:pt x="4524" y="17200"/>
                    <a:pt x="4474" y="17143"/>
                    <a:pt x="4457" y="17110"/>
                  </a:cubicBezTo>
                  <a:cubicBezTo>
                    <a:pt x="4436" y="17072"/>
                    <a:pt x="4423" y="16984"/>
                    <a:pt x="4413" y="16942"/>
                  </a:cubicBezTo>
                  <a:cubicBezTo>
                    <a:pt x="4402" y="16894"/>
                    <a:pt x="4388" y="16795"/>
                    <a:pt x="4373" y="16748"/>
                  </a:cubicBezTo>
                  <a:cubicBezTo>
                    <a:pt x="4362" y="16712"/>
                    <a:pt x="4326" y="16645"/>
                    <a:pt x="4313" y="16610"/>
                  </a:cubicBezTo>
                  <a:cubicBezTo>
                    <a:pt x="4291" y="16552"/>
                    <a:pt x="4239" y="16386"/>
                    <a:pt x="4239" y="16375"/>
                  </a:cubicBezTo>
                  <a:cubicBezTo>
                    <a:pt x="4239" y="16366"/>
                    <a:pt x="4229" y="16228"/>
                    <a:pt x="4249" y="16184"/>
                  </a:cubicBezTo>
                  <a:cubicBezTo>
                    <a:pt x="4261" y="16158"/>
                    <a:pt x="4314" y="16125"/>
                    <a:pt x="4333" y="16102"/>
                  </a:cubicBezTo>
                  <a:cubicBezTo>
                    <a:pt x="4361" y="16067"/>
                    <a:pt x="4420" y="15957"/>
                    <a:pt x="4420" y="15947"/>
                  </a:cubicBezTo>
                  <a:cubicBezTo>
                    <a:pt x="4420" y="15937"/>
                    <a:pt x="4412" y="15816"/>
                    <a:pt x="4416" y="15772"/>
                  </a:cubicBezTo>
                  <a:cubicBezTo>
                    <a:pt x="4422" y="15720"/>
                    <a:pt x="4462" y="15618"/>
                    <a:pt x="4460" y="15565"/>
                  </a:cubicBezTo>
                  <a:cubicBezTo>
                    <a:pt x="4459" y="15511"/>
                    <a:pt x="4409" y="15411"/>
                    <a:pt x="4406" y="15357"/>
                  </a:cubicBezTo>
                  <a:cubicBezTo>
                    <a:pt x="4404" y="15298"/>
                    <a:pt x="4460" y="15181"/>
                    <a:pt x="4447" y="15123"/>
                  </a:cubicBezTo>
                  <a:cubicBezTo>
                    <a:pt x="4437" y="15082"/>
                    <a:pt x="4352" y="15024"/>
                    <a:pt x="4349" y="14981"/>
                  </a:cubicBezTo>
                  <a:cubicBezTo>
                    <a:pt x="4346" y="14929"/>
                    <a:pt x="4412" y="14833"/>
                    <a:pt x="4447" y="14794"/>
                  </a:cubicBezTo>
                  <a:cubicBezTo>
                    <a:pt x="4473" y="14764"/>
                    <a:pt x="4547" y="14730"/>
                    <a:pt x="4577" y="14705"/>
                  </a:cubicBezTo>
                  <a:cubicBezTo>
                    <a:pt x="4598" y="14687"/>
                    <a:pt x="4642" y="14650"/>
                    <a:pt x="4654" y="14625"/>
                  </a:cubicBezTo>
                  <a:cubicBezTo>
                    <a:pt x="4666" y="14601"/>
                    <a:pt x="4647" y="14536"/>
                    <a:pt x="4667" y="14517"/>
                  </a:cubicBezTo>
                  <a:cubicBezTo>
                    <a:pt x="4691" y="14493"/>
                    <a:pt x="4774" y="14523"/>
                    <a:pt x="4801" y="14504"/>
                  </a:cubicBezTo>
                  <a:cubicBezTo>
                    <a:pt x="4819" y="14491"/>
                    <a:pt x="4831" y="14448"/>
                    <a:pt x="4838" y="14428"/>
                  </a:cubicBezTo>
                  <a:cubicBezTo>
                    <a:pt x="4845" y="14411"/>
                    <a:pt x="4846" y="14372"/>
                    <a:pt x="4855" y="14355"/>
                  </a:cubicBezTo>
                  <a:cubicBezTo>
                    <a:pt x="4867" y="14332"/>
                    <a:pt x="4924" y="14305"/>
                    <a:pt x="4928" y="14279"/>
                  </a:cubicBezTo>
                  <a:cubicBezTo>
                    <a:pt x="4933" y="14251"/>
                    <a:pt x="4903" y="14190"/>
                    <a:pt x="4878" y="14174"/>
                  </a:cubicBezTo>
                  <a:cubicBezTo>
                    <a:pt x="4852" y="14156"/>
                    <a:pt x="4778" y="14184"/>
                    <a:pt x="4751" y="14167"/>
                  </a:cubicBezTo>
                  <a:cubicBezTo>
                    <a:pt x="4728" y="14154"/>
                    <a:pt x="4717" y="14090"/>
                    <a:pt x="4694" y="14075"/>
                  </a:cubicBezTo>
                  <a:cubicBezTo>
                    <a:pt x="4672" y="14061"/>
                    <a:pt x="4615" y="14062"/>
                    <a:pt x="4587" y="14059"/>
                  </a:cubicBezTo>
                  <a:cubicBezTo>
                    <a:pt x="4562" y="14056"/>
                    <a:pt x="4506" y="14067"/>
                    <a:pt x="4484" y="14055"/>
                  </a:cubicBezTo>
                  <a:cubicBezTo>
                    <a:pt x="4462" y="14044"/>
                    <a:pt x="4426" y="14001"/>
                    <a:pt x="4423" y="13976"/>
                  </a:cubicBezTo>
                  <a:cubicBezTo>
                    <a:pt x="4419" y="13942"/>
                    <a:pt x="4473" y="13884"/>
                    <a:pt x="4484" y="13851"/>
                  </a:cubicBezTo>
                  <a:cubicBezTo>
                    <a:pt x="4494" y="13819"/>
                    <a:pt x="4508" y="13750"/>
                    <a:pt x="4503" y="13716"/>
                  </a:cubicBezTo>
                  <a:cubicBezTo>
                    <a:pt x="4500" y="13687"/>
                    <a:pt x="4459" y="13637"/>
                    <a:pt x="4457" y="13607"/>
                  </a:cubicBezTo>
                  <a:cubicBezTo>
                    <a:pt x="4454" y="13583"/>
                    <a:pt x="4477" y="13539"/>
                    <a:pt x="4480" y="13515"/>
                  </a:cubicBezTo>
                  <a:cubicBezTo>
                    <a:pt x="4483" y="13493"/>
                    <a:pt x="4497" y="13444"/>
                    <a:pt x="4484" y="13426"/>
                  </a:cubicBezTo>
                  <a:cubicBezTo>
                    <a:pt x="4467" y="13405"/>
                    <a:pt x="4401" y="13422"/>
                    <a:pt x="4380" y="13407"/>
                  </a:cubicBezTo>
                  <a:cubicBezTo>
                    <a:pt x="4356" y="13389"/>
                    <a:pt x="4336" y="13331"/>
                    <a:pt x="4326" y="13304"/>
                  </a:cubicBezTo>
                  <a:cubicBezTo>
                    <a:pt x="4308" y="13254"/>
                    <a:pt x="4311" y="13144"/>
                    <a:pt x="4286" y="13096"/>
                  </a:cubicBezTo>
                  <a:cubicBezTo>
                    <a:pt x="4265" y="13056"/>
                    <a:pt x="4193" y="12995"/>
                    <a:pt x="4159" y="12965"/>
                  </a:cubicBezTo>
                  <a:cubicBezTo>
                    <a:pt x="4131" y="12940"/>
                    <a:pt x="4071" y="12895"/>
                    <a:pt x="4042" y="12873"/>
                  </a:cubicBezTo>
                  <a:cubicBezTo>
                    <a:pt x="4014" y="12851"/>
                    <a:pt x="3950" y="12820"/>
                    <a:pt x="3928" y="12794"/>
                  </a:cubicBezTo>
                  <a:cubicBezTo>
                    <a:pt x="3902" y="12764"/>
                    <a:pt x="3874" y="12688"/>
                    <a:pt x="3861" y="12652"/>
                  </a:cubicBezTo>
                  <a:cubicBezTo>
                    <a:pt x="3847" y="12613"/>
                    <a:pt x="3837" y="12528"/>
                    <a:pt x="3821" y="12490"/>
                  </a:cubicBezTo>
                  <a:cubicBezTo>
                    <a:pt x="3810" y="12465"/>
                    <a:pt x="3778" y="12419"/>
                    <a:pt x="3761" y="12398"/>
                  </a:cubicBezTo>
                  <a:cubicBezTo>
                    <a:pt x="3746" y="12380"/>
                    <a:pt x="3708" y="12352"/>
                    <a:pt x="3697" y="12332"/>
                  </a:cubicBezTo>
                  <a:cubicBezTo>
                    <a:pt x="3683" y="12306"/>
                    <a:pt x="3681" y="12245"/>
                    <a:pt x="3674" y="12217"/>
                  </a:cubicBezTo>
                  <a:cubicBezTo>
                    <a:pt x="3666" y="12189"/>
                    <a:pt x="3650" y="12133"/>
                    <a:pt x="3637" y="12108"/>
                  </a:cubicBezTo>
                  <a:cubicBezTo>
                    <a:pt x="3626" y="12087"/>
                    <a:pt x="3594" y="12050"/>
                    <a:pt x="3583" y="12029"/>
                  </a:cubicBezTo>
                  <a:cubicBezTo>
                    <a:pt x="3564" y="11994"/>
                    <a:pt x="3548" y="11910"/>
                    <a:pt x="3520" y="11880"/>
                  </a:cubicBezTo>
                  <a:cubicBezTo>
                    <a:pt x="3497" y="11857"/>
                    <a:pt x="3419" y="11852"/>
                    <a:pt x="3403" y="11825"/>
                  </a:cubicBezTo>
                  <a:cubicBezTo>
                    <a:pt x="3386" y="11798"/>
                    <a:pt x="3422" y="11728"/>
                    <a:pt x="3409" y="11699"/>
                  </a:cubicBezTo>
                  <a:cubicBezTo>
                    <a:pt x="3391" y="11661"/>
                    <a:pt x="3282" y="11597"/>
                    <a:pt x="3282" y="11587"/>
                  </a:cubicBezTo>
                  <a:cubicBezTo>
                    <a:pt x="3282" y="11578"/>
                    <a:pt x="1644" y="6573"/>
                    <a:pt x="1644" y="6573"/>
                  </a:cubicBezTo>
                  <a:lnTo>
                    <a:pt x="0" y="1679"/>
                  </a:lnTo>
                  <a:cubicBezTo>
                    <a:pt x="453" y="1620"/>
                    <a:pt x="1098" y="1538"/>
                    <a:pt x="1448" y="1485"/>
                  </a:cubicBezTo>
                  <a:cubicBezTo>
                    <a:pt x="1978" y="1404"/>
                    <a:pt x="3034" y="1213"/>
                    <a:pt x="3563" y="1124"/>
                  </a:cubicBezTo>
                  <a:cubicBezTo>
                    <a:pt x="3873" y="1073"/>
                    <a:pt x="4494" y="973"/>
                    <a:pt x="4804" y="922"/>
                  </a:cubicBezTo>
                  <a:cubicBezTo>
                    <a:pt x="4877" y="910"/>
                    <a:pt x="4966" y="895"/>
                    <a:pt x="5065" y="88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6" name="Shape 4725"/>
            <p:cNvSpPr/>
            <p:nvPr/>
          </p:nvSpPr>
          <p:spPr>
            <a:xfrm>
              <a:off x="7777967" y="3842960"/>
              <a:ext cx="1146292" cy="1164385"/>
            </a:xfrm>
            <a:custGeom>
              <a:avLst/>
              <a:gdLst/>
              <a:ahLst/>
              <a:cxnLst>
                <a:cxn ang="0">
                  <a:pos x="wd2" y="hd2"/>
                </a:cxn>
                <a:cxn ang="5400000">
                  <a:pos x="wd2" y="hd2"/>
                </a:cxn>
                <a:cxn ang="10800000">
                  <a:pos x="wd2" y="hd2"/>
                </a:cxn>
                <a:cxn ang="16200000">
                  <a:pos x="wd2" y="hd2"/>
                </a:cxn>
              </a:cxnLst>
              <a:rect l="0" t="0" r="r" b="b"/>
              <a:pathLst>
                <a:path w="21594" h="21600" extrusionOk="0">
                  <a:moveTo>
                    <a:pt x="5065" y="880"/>
                  </a:moveTo>
                  <a:cubicBezTo>
                    <a:pt x="5431" y="820"/>
                    <a:pt x="5922" y="741"/>
                    <a:pt x="6196" y="694"/>
                  </a:cubicBezTo>
                  <a:cubicBezTo>
                    <a:pt x="6692" y="609"/>
                    <a:pt x="7684" y="441"/>
                    <a:pt x="8177" y="343"/>
                  </a:cubicBezTo>
                  <a:cubicBezTo>
                    <a:pt x="8477" y="282"/>
                    <a:pt x="9073" y="141"/>
                    <a:pt x="9372" y="79"/>
                  </a:cubicBezTo>
                  <a:cubicBezTo>
                    <a:pt x="9461" y="61"/>
                    <a:pt x="9639" y="31"/>
                    <a:pt x="9727" y="11"/>
                  </a:cubicBezTo>
                  <a:cubicBezTo>
                    <a:pt x="9741" y="8"/>
                    <a:pt x="9758" y="4"/>
                    <a:pt x="9777" y="0"/>
                  </a:cubicBezTo>
                  <a:cubicBezTo>
                    <a:pt x="9778" y="62"/>
                    <a:pt x="9781" y="147"/>
                    <a:pt x="9781" y="187"/>
                  </a:cubicBezTo>
                  <a:cubicBezTo>
                    <a:pt x="9781" y="231"/>
                    <a:pt x="9801" y="325"/>
                    <a:pt x="9779" y="362"/>
                  </a:cubicBezTo>
                  <a:cubicBezTo>
                    <a:pt x="9763" y="389"/>
                    <a:pt x="9694" y="404"/>
                    <a:pt x="9669" y="423"/>
                  </a:cubicBezTo>
                  <a:cubicBezTo>
                    <a:pt x="9647" y="441"/>
                    <a:pt x="9608" y="483"/>
                    <a:pt x="9591" y="505"/>
                  </a:cubicBezTo>
                  <a:cubicBezTo>
                    <a:pt x="9570" y="533"/>
                    <a:pt x="9548" y="601"/>
                    <a:pt x="9522" y="624"/>
                  </a:cubicBezTo>
                  <a:cubicBezTo>
                    <a:pt x="9494" y="648"/>
                    <a:pt x="9409" y="654"/>
                    <a:pt x="9384" y="681"/>
                  </a:cubicBezTo>
                  <a:cubicBezTo>
                    <a:pt x="9344" y="723"/>
                    <a:pt x="9338" y="850"/>
                    <a:pt x="9308" y="901"/>
                  </a:cubicBezTo>
                  <a:cubicBezTo>
                    <a:pt x="9291" y="929"/>
                    <a:pt x="9237" y="971"/>
                    <a:pt x="9219" y="997"/>
                  </a:cubicBezTo>
                  <a:cubicBezTo>
                    <a:pt x="9197" y="1028"/>
                    <a:pt x="9152" y="1092"/>
                    <a:pt x="9147" y="1129"/>
                  </a:cubicBezTo>
                  <a:cubicBezTo>
                    <a:pt x="9144" y="1157"/>
                    <a:pt x="9170" y="1211"/>
                    <a:pt x="9174" y="1239"/>
                  </a:cubicBezTo>
                  <a:cubicBezTo>
                    <a:pt x="9179" y="1276"/>
                    <a:pt x="9192" y="1350"/>
                    <a:pt x="9183" y="1386"/>
                  </a:cubicBezTo>
                  <a:cubicBezTo>
                    <a:pt x="9172" y="1427"/>
                    <a:pt x="9088" y="1485"/>
                    <a:pt x="9090" y="1526"/>
                  </a:cubicBezTo>
                  <a:cubicBezTo>
                    <a:pt x="9090" y="1564"/>
                    <a:pt x="9152" y="1621"/>
                    <a:pt x="9181" y="1645"/>
                  </a:cubicBezTo>
                  <a:cubicBezTo>
                    <a:pt x="9208" y="1668"/>
                    <a:pt x="9277" y="1692"/>
                    <a:pt x="9308" y="1711"/>
                  </a:cubicBezTo>
                  <a:cubicBezTo>
                    <a:pt x="9382" y="1757"/>
                    <a:pt x="9512" y="1876"/>
                    <a:pt x="9589" y="1917"/>
                  </a:cubicBezTo>
                  <a:cubicBezTo>
                    <a:pt x="9621" y="1935"/>
                    <a:pt x="9691" y="1963"/>
                    <a:pt x="9727" y="1968"/>
                  </a:cubicBezTo>
                  <a:cubicBezTo>
                    <a:pt x="9767" y="1974"/>
                    <a:pt x="9848" y="1947"/>
                    <a:pt x="9888" y="1955"/>
                  </a:cubicBezTo>
                  <a:cubicBezTo>
                    <a:pt x="9926" y="1962"/>
                    <a:pt x="9995" y="2001"/>
                    <a:pt x="10026" y="2023"/>
                  </a:cubicBezTo>
                  <a:cubicBezTo>
                    <a:pt x="10069" y="2053"/>
                    <a:pt x="10139" y="2132"/>
                    <a:pt x="10180" y="2163"/>
                  </a:cubicBezTo>
                  <a:cubicBezTo>
                    <a:pt x="10216" y="2191"/>
                    <a:pt x="10298" y="2233"/>
                    <a:pt x="10332" y="2262"/>
                  </a:cubicBezTo>
                  <a:cubicBezTo>
                    <a:pt x="10371" y="2297"/>
                    <a:pt x="10425" y="2392"/>
                    <a:pt x="10470" y="2418"/>
                  </a:cubicBezTo>
                  <a:cubicBezTo>
                    <a:pt x="10523" y="2449"/>
                    <a:pt x="10648" y="2474"/>
                    <a:pt x="10709" y="2471"/>
                  </a:cubicBezTo>
                  <a:cubicBezTo>
                    <a:pt x="10749" y="2470"/>
                    <a:pt x="10827" y="2444"/>
                    <a:pt x="10863" y="2425"/>
                  </a:cubicBezTo>
                  <a:cubicBezTo>
                    <a:pt x="10891" y="2410"/>
                    <a:pt x="10931" y="2356"/>
                    <a:pt x="10961" y="2346"/>
                  </a:cubicBezTo>
                  <a:cubicBezTo>
                    <a:pt x="10998" y="2333"/>
                    <a:pt x="11080" y="2333"/>
                    <a:pt x="11117" y="2344"/>
                  </a:cubicBezTo>
                  <a:cubicBezTo>
                    <a:pt x="11155" y="2355"/>
                    <a:pt x="11219" y="2403"/>
                    <a:pt x="11247" y="2430"/>
                  </a:cubicBezTo>
                  <a:cubicBezTo>
                    <a:pt x="11284" y="2466"/>
                    <a:pt x="11345" y="2552"/>
                    <a:pt x="11369" y="2598"/>
                  </a:cubicBezTo>
                  <a:cubicBezTo>
                    <a:pt x="11400" y="2660"/>
                    <a:pt x="11410" y="2804"/>
                    <a:pt x="11451" y="2858"/>
                  </a:cubicBezTo>
                  <a:cubicBezTo>
                    <a:pt x="11480" y="2895"/>
                    <a:pt x="11575" y="2928"/>
                    <a:pt x="11610" y="2958"/>
                  </a:cubicBezTo>
                  <a:cubicBezTo>
                    <a:pt x="11649" y="2992"/>
                    <a:pt x="11709" y="3078"/>
                    <a:pt x="11744" y="3115"/>
                  </a:cubicBezTo>
                  <a:cubicBezTo>
                    <a:pt x="11769" y="3142"/>
                    <a:pt x="11832" y="3185"/>
                    <a:pt x="11851" y="3216"/>
                  </a:cubicBezTo>
                  <a:cubicBezTo>
                    <a:pt x="11876" y="3257"/>
                    <a:pt x="11890" y="3355"/>
                    <a:pt x="11904" y="3401"/>
                  </a:cubicBezTo>
                  <a:cubicBezTo>
                    <a:pt x="11924" y="3460"/>
                    <a:pt x="11962" y="3581"/>
                    <a:pt x="11989" y="3638"/>
                  </a:cubicBezTo>
                  <a:cubicBezTo>
                    <a:pt x="12016" y="3690"/>
                    <a:pt x="12069" y="3799"/>
                    <a:pt x="12117" y="3834"/>
                  </a:cubicBezTo>
                  <a:cubicBezTo>
                    <a:pt x="12154" y="3861"/>
                    <a:pt x="12255" y="3860"/>
                    <a:pt x="12296" y="3882"/>
                  </a:cubicBezTo>
                  <a:cubicBezTo>
                    <a:pt x="12333" y="3902"/>
                    <a:pt x="12397" y="3961"/>
                    <a:pt x="12422" y="3996"/>
                  </a:cubicBezTo>
                  <a:cubicBezTo>
                    <a:pt x="12441" y="4022"/>
                    <a:pt x="12454" y="4089"/>
                    <a:pt x="12473" y="4114"/>
                  </a:cubicBezTo>
                  <a:cubicBezTo>
                    <a:pt x="12505" y="4155"/>
                    <a:pt x="12600" y="4204"/>
                    <a:pt x="12634" y="4242"/>
                  </a:cubicBezTo>
                  <a:cubicBezTo>
                    <a:pt x="12676" y="4288"/>
                    <a:pt x="12741" y="4397"/>
                    <a:pt x="12773" y="4451"/>
                  </a:cubicBezTo>
                  <a:cubicBezTo>
                    <a:pt x="12795" y="4489"/>
                    <a:pt x="12818" y="4582"/>
                    <a:pt x="12855" y="4607"/>
                  </a:cubicBezTo>
                  <a:cubicBezTo>
                    <a:pt x="12903" y="4639"/>
                    <a:pt x="13035" y="4606"/>
                    <a:pt x="13085" y="4635"/>
                  </a:cubicBezTo>
                  <a:cubicBezTo>
                    <a:pt x="13119" y="4654"/>
                    <a:pt x="13150" y="4733"/>
                    <a:pt x="13179" y="4761"/>
                  </a:cubicBezTo>
                  <a:cubicBezTo>
                    <a:pt x="13214" y="4794"/>
                    <a:pt x="13297" y="4850"/>
                    <a:pt x="13342" y="4870"/>
                  </a:cubicBezTo>
                  <a:cubicBezTo>
                    <a:pt x="13380" y="4888"/>
                    <a:pt x="13463" y="4907"/>
                    <a:pt x="13504" y="4916"/>
                  </a:cubicBezTo>
                  <a:cubicBezTo>
                    <a:pt x="13549" y="4927"/>
                    <a:pt x="13641" y="4934"/>
                    <a:pt x="13685" y="4949"/>
                  </a:cubicBezTo>
                  <a:cubicBezTo>
                    <a:pt x="13760" y="4976"/>
                    <a:pt x="13899" y="5054"/>
                    <a:pt x="13964" y="5099"/>
                  </a:cubicBezTo>
                  <a:cubicBezTo>
                    <a:pt x="14013" y="5133"/>
                    <a:pt x="14098" y="5221"/>
                    <a:pt x="14147" y="5257"/>
                  </a:cubicBezTo>
                  <a:cubicBezTo>
                    <a:pt x="14182" y="5282"/>
                    <a:pt x="14267" y="5312"/>
                    <a:pt x="14296" y="5345"/>
                  </a:cubicBezTo>
                  <a:cubicBezTo>
                    <a:pt x="14343" y="5397"/>
                    <a:pt x="14362" y="5545"/>
                    <a:pt x="14406" y="5600"/>
                  </a:cubicBezTo>
                  <a:cubicBezTo>
                    <a:pt x="14438" y="5639"/>
                    <a:pt x="14536" y="5682"/>
                    <a:pt x="14571" y="5719"/>
                  </a:cubicBezTo>
                  <a:cubicBezTo>
                    <a:pt x="14613" y="5763"/>
                    <a:pt x="14658" y="5882"/>
                    <a:pt x="14702" y="5923"/>
                  </a:cubicBezTo>
                  <a:cubicBezTo>
                    <a:pt x="14730" y="5947"/>
                    <a:pt x="14800" y="5977"/>
                    <a:pt x="14834" y="5991"/>
                  </a:cubicBezTo>
                  <a:cubicBezTo>
                    <a:pt x="14858" y="5999"/>
                    <a:pt x="14907" y="6019"/>
                    <a:pt x="14932" y="6017"/>
                  </a:cubicBezTo>
                  <a:cubicBezTo>
                    <a:pt x="14960" y="6014"/>
                    <a:pt x="15007" y="5966"/>
                    <a:pt x="15035" y="5969"/>
                  </a:cubicBezTo>
                  <a:cubicBezTo>
                    <a:pt x="15054" y="5970"/>
                    <a:pt x="15079" y="6005"/>
                    <a:pt x="15097" y="6013"/>
                  </a:cubicBezTo>
                  <a:cubicBezTo>
                    <a:pt x="15142" y="6033"/>
                    <a:pt x="15245" y="6037"/>
                    <a:pt x="15289" y="6061"/>
                  </a:cubicBezTo>
                  <a:cubicBezTo>
                    <a:pt x="15313" y="6073"/>
                    <a:pt x="15347" y="6115"/>
                    <a:pt x="15367" y="6132"/>
                  </a:cubicBezTo>
                  <a:cubicBezTo>
                    <a:pt x="15390" y="6150"/>
                    <a:pt x="15442" y="6180"/>
                    <a:pt x="15463" y="6199"/>
                  </a:cubicBezTo>
                  <a:cubicBezTo>
                    <a:pt x="15495" y="6228"/>
                    <a:pt x="15546" y="6296"/>
                    <a:pt x="15574" y="6327"/>
                  </a:cubicBezTo>
                  <a:cubicBezTo>
                    <a:pt x="15600" y="6354"/>
                    <a:pt x="15644" y="6418"/>
                    <a:pt x="15678" y="6434"/>
                  </a:cubicBezTo>
                  <a:cubicBezTo>
                    <a:pt x="15716" y="6455"/>
                    <a:pt x="15812" y="6439"/>
                    <a:pt x="15851" y="6459"/>
                  </a:cubicBezTo>
                  <a:cubicBezTo>
                    <a:pt x="15880" y="6474"/>
                    <a:pt x="15932" y="6520"/>
                    <a:pt x="15941" y="6550"/>
                  </a:cubicBezTo>
                  <a:cubicBezTo>
                    <a:pt x="15953" y="6598"/>
                    <a:pt x="15891" y="6695"/>
                    <a:pt x="15894" y="6744"/>
                  </a:cubicBezTo>
                  <a:cubicBezTo>
                    <a:pt x="15895" y="6776"/>
                    <a:pt x="15934" y="6833"/>
                    <a:pt x="15938" y="6865"/>
                  </a:cubicBezTo>
                  <a:cubicBezTo>
                    <a:pt x="15944" y="6901"/>
                    <a:pt x="15915" y="6977"/>
                    <a:pt x="15932" y="7010"/>
                  </a:cubicBezTo>
                  <a:cubicBezTo>
                    <a:pt x="15946" y="7038"/>
                    <a:pt x="16007" y="7071"/>
                    <a:pt x="16037" y="7083"/>
                  </a:cubicBezTo>
                  <a:cubicBezTo>
                    <a:pt x="16071" y="7096"/>
                    <a:pt x="16148" y="7092"/>
                    <a:pt x="16184" y="7102"/>
                  </a:cubicBezTo>
                  <a:cubicBezTo>
                    <a:pt x="16212" y="7110"/>
                    <a:pt x="16267" y="7132"/>
                    <a:pt x="16289" y="7151"/>
                  </a:cubicBezTo>
                  <a:cubicBezTo>
                    <a:pt x="16320" y="7177"/>
                    <a:pt x="16376" y="7243"/>
                    <a:pt x="16380" y="7282"/>
                  </a:cubicBezTo>
                  <a:cubicBezTo>
                    <a:pt x="16383" y="7319"/>
                    <a:pt x="16308" y="7382"/>
                    <a:pt x="16322" y="7417"/>
                  </a:cubicBezTo>
                  <a:cubicBezTo>
                    <a:pt x="16334" y="7448"/>
                    <a:pt x="16415" y="7454"/>
                    <a:pt x="16445" y="7470"/>
                  </a:cubicBezTo>
                  <a:cubicBezTo>
                    <a:pt x="16487" y="7492"/>
                    <a:pt x="16558" y="7578"/>
                    <a:pt x="16606" y="7571"/>
                  </a:cubicBezTo>
                  <a:cubicBezTo>
                    <a:pt x="16634" y="7565"/>
                    <a:pt x="16650" y="7481"/>
                    <a:pt x="16679" y="7482"/>
                  </a:cubicBezTo>
                  <a:cubicBezTo>
                    <a:pt x="16712" y="7485"/>
                    <a:pt x="16741" y="7561"/>
                    <a:pt x="16750" y="7592"/>
                  </a:cubicBezTo>
                  <a:cubicBezTo>
                    <a:pt x="16760" y="7622"/>
                    <a:pt x="16743" y="7687"/>
                    <a:pt x="16750" y="7717"/>
                  </a:cubicBezTo>
                  <a:cubicBezTo>
                    <a:pt x="16760" y="7756"/>
                    <a:pt x="16819" y="7856"/>
                    <a:pt x="16826" y="7858"/>
                  </a:cubicBezTo>
                  <a:cubicBezTo>
                    <a:pt x="16833" y="7860"/>
                    <a:pt x="17018" y="7942"/>
                    <a:pt x="17085" y="7961"/>
                  </a:cubicBezTo>
                  <a:cubicBezTo>
                    <a:pt x="17136" y="7976"/>
                    <a:pt x="17242" y="7999"/>
                    <a:pt x="17295" y="7999"/>
                  </a:cubicBezTo>
                  <a:cubicBezTo>
                    <a:pt x="17333" y="7998"/>
                    <a:pt x="17407" y="7959"/>
                    <a:pt x="17444" y="7968"/>
                  </a:cubicBezTo>
                  <a:cubicBezTo>
                    <a:pt x="17504" y="7981"/>
                    <a:pt x="17586" y="8082"/>
                    <a:pt x="17638" y="8113"/>
                  </a:cubicBezTo>
                  <a:cubicBezTo>
                    <a:pt x="17675" y="8135"/>
                    <a:pt x="17752" y="8171"/>
                    <a:pt x="17792" y="8185"/>
                  </a:cubicBezTo>
                  <a:cubicBezTo>
                    <a:pt x="17827" y="8198"/>
                    <a:pt x="17907" y="8201"/>
                    <a:pt x="17938" y="8223"/>
                  </a:cubicBezTo>
                  <a:cubicBezTo>
                    <a:pt x="17967" y="8245"/>
                    <a:pt x="18013" y="8344"/>
                    <a:pt x="18013" y="8351"/>
                  </a:cubicBezTo>
                  <a:cubicBezTo>
                    <a:pt x="18013" y="8357"/>
                    <a:pt x="18001" y="8472"/>
                    <a:pt x="18007" y="8513"/>
                  </a:cubicBezTo>
                  <a:cubicBezTo>
                    <a:pt x="18010" y="8541"/>
                    <a:pt x="18020" y="8600"/>
                    <a:pt x="18038" y="8623"/>
                  </a:cubicBezTo>
                  <a:cubicBezTo>
                    <a:pt x="18064" y="8657"/>
                    <a:pt x="18160" y="8682"/>
                    <a:pt x="18185" y="8717"/>
                  </a:cubicBezTo>
                  <a:cubicBezTo>
                    <a:pt x="18206" y="8747"/>
                    <a:pt x="18206" y="8828"/>
                    <a:pt x="18221" y="8862"/>
                  </a:cubicBezTo>
                  <a:cubicBezTo>
                    <a:pt x="18230" y="8884"/>
                    <a:pt x="18256" y="8927"/>
                    <a:pt x="18274" y="8943"/>
                  </a:cubicBezTo>
                  <a:cubicBezTo>
                    <a:pt x="18301" y="8968"/>
                    <a:pt x="18377" y="8985"/>
                    <a:pt x="18402" y="9011"/>
                  </a:cubicBezTo>
                  <a:cubicBezTo>
                    <a:pt x="18423" y="9036"/>
                    <a:pt x="18443" y="9101"/>
                    <a:pt x="18450" y="9132"/>
                  </a:cubicBezTo>
                  <a:cubicBezTo>
                    <a:pt x="18459" y="9168"/>
                    <a:pt x="18449" y="9245"/>
                    <a:pt x="18461" y="9280"/>
                  </a:cubicBezTo>
                  <a:cubicBezTo>
                    <a:pt x="18479" y="9326"/>
                    <a:pt x="18571" y="9391"/>
                    <a:pt x="18580" y="9440"/>
                  </a:cubicBezTo>
                  <a:cubicBezTo>
                    <a:pt x="18586" y="9479"/>
                    <a:pt x="18525" y="9554"/>
                    <a:pt x="18533" y="9594"/>
                  </a:cubicBezTo>
                  <a:cubicBezTo>
                    <a:pt x="18539" y="9629"/>
                    <a:pt x="18618" y="9701"/>
                    <a:pt x="18622" y="9708"/>
                  </a:cubicBezTo>
                  <a:cubicBezTo>
                    <a:pt x="18626" y="9714"/>
                    <a:pt x="18708" y="9838"/>
                    <a:pt x="18707" y="9888"/>
                  </a:cubicBezTo>
                  <a:cubicBezTo>
                    <a:pt x="18707" y="9921"/>
                    <a:pt x="18646" y="9974"/>
                    <a:pt x="18649" y="10006"/>
                  </a:cubicBezTo>
                  <a:cubicBezTo>
                    <a:pt x="18651" y="10037"/>
                    <a:pt x="18694" y="10090"/>
                    <a:pt x="18721" y="10107"/>
                  </a:cubicBezTo>
                  <a:cubicBezTo>
                    <a:pt x="18752" y="10129"/>
                    <a:pt x="18835" y="10125"/>
                    <a:pt x="18867" y="10145"/>
                  </a:cubicBezTo>
                  <a:cubicBezTo>
                    <a:pt x="18898" y="10163"/>
                    <a:pt x="18931" y="10232"/>
                    <a:pt x="18961" y="10251"/>
                  </a:cubicBezTo>
                  <a:cubicBezTo>
                    <a:pt x="18999" y="10274"/>
                    <a:pt x="19124" y="10295"/>
                    <a:pt x="19133" y="10295"/>
                  </a:cubicBezTo>
                  <a:cubicBezTo>
                    <a:pt x="19142" y="10295"/>
                    <a:pt x="19195" y="10236"/>
                    <a:pt x="19222" y="10235"/>
                  </a:cubicBezTo>
                  <a:cubicBezTo>
                    <a:pt x="19257" y="10235"/>
                    <a:pt x="19309" y="10290"/>
                    <a:pt x="19334" y="10314"/>
                  </a:cubicBezTo>
                  <a:cubicBezTo>
                    <a:pt x="19357" y="10336"/>
                    <a:pt x="19384" y="10400"/>
                    <a:pt x="19412" y="10415"/>
                  </a:cubicBezTo>
                  <a:cubicBezTo>
                    <a:pt x="19441" y="10431"/>
                    <a:pt x="19513" y="10412"/>
                    <a:pt x="19541" y="10429"/>
                  </a:cubicBezTo>
                  <a:cubicBezTo>
                    <a:pt x="19575" y="10447"/>
                    <a:pt x="19612" y="10519"/>
                    <a:pt x="19635" y="10549"/>
                  </a:cubicBezTo>
                  <a:cubicBezTo>
                    <a:pt x="19652" y="10572"/>
                    <a:pt x="19697" y="10632"/>
                    <a:pt x="19700" y="10639"/>
                  </a:cubicBezTo>
                  <a:cubicBezTo>
                    <a:pt x="19702" y="10646"/>
                    <a:pt x="19712" y="10764"/>
                    <a:pt x="19729" y="10802"/>
                  </a:cubicBezTo>
                  <a:cubicBezTo>
                    <a:pt x="19747" y="10841"/>
                    <a:pt x="19820" y="10896"/>
                    <a:pt x="19842" y="10933"/>
                  </a:cubicBezTo>
                  <a:cubicBezTo>
                    <a:pt x="19858" y="10959"/>
                    <a:pt x="19873" y="11020"/>
                    <a:pt x="19888" y="11046"/>
                  </a:cubicBezTo>
                  <a:cubicBezTo>
                    <a:pt x="19899" y="11069"/>
                    <a:pt x="19926" y="11115"/>
                    <a:pt x="19947" y="11129"/>
                  </a:cubicBezTo>
                  <a:cubicBezTo>
                    <a:pt x="19977" y="11150"/>
                    <a:pt x="20059" y="11145"/>
                    <a:pt x="20086" y="11169"/>
                  </a:cubicBezTo>
                  <a:cubicBezTo>
                    <a:pt x="20112" y="11191"/>
                    <a:pt x="20122" y="11264"/>
                    <a:pt x="20142" y="11292"/>
                  </a:cubicBezTo>
                  <a:cubicBezTo>
                    <a:pt x="20152" y="11307"/>
                    <a:pt x="20185" y="11326"/>
                    <a:pt x="20190" y="11342"/>
                  </a:cubicBezTo>
                  <a:cubicBezTo>
                    <a:pt x="20203" y="11378"/>
                    <a:pt x="20182" y="11453"/>
                    <a:pt x="20173" y="11490"/>
                  </a:cubicBezTo>
                  <a:cubicBezTo>
                    <a:pt x="20162" y="11533"/>
                    <a:pt x="20099" y="11612"/>
                    <a:pt x="20106" y="11657"/>
                  </a:cubicBezTo>
                  <a:cubicBezTo>
                    <a:pt x="20111" y="11694"/>
                    <a:pt x="20175" y="11749"/>
                    <a:pt x="20202" y="11777"/>
                  </a:cubicBezTo>
                  <a:cubicBezTo>
                    <a:pt x="20224" y="11801"/>
                    <a:pt x="20286" y="11833"/>
                    <a:pt x="20300" y="11863"/>
                  </a:cubicBezTo>
                  <a:cubicBezTo>
                    <a:pt x="20322" y="11910"/>
                    <a:pt x="20289" y="12018"/>
                    <a:pt x="20304" y="12067"/>
                  </a:cubicBezTo>
                  <a:cubicBezTo>
                    <a:pt x="20315" y="12100"/>
                    <a:pt x="20353" y="12159"/>
                    <a:pt x="20380" y="12180"/>
                  </a:cubicBezTo>
                  <a:cubicBezTo>
                    <a:pt x="20404" y="12197"/>
                    <a:pt x="20468" y="12200"/>
                    <a:pt x="20494" y="12215"/>
                  </a:cubicBezTo>
                  <a:cubicBezTo>
                    <a:pt x="20529" y="12235"/>
                    <a:pt x="20572" y="12316"/>
                    <a:pt x="20612" y="12325"/>
                  </a:cubicBezTo>
                  <a:cubicBezTo>
                    <a:pt x="20647" y="12331"/>
                    <a:pt x="20717" y="12294"/>
                    <a:pt x="20743" y="12271"/>
                  </a:cubicBezTo>
                  <a:cubicBezTo>
                    <a:pt x="20762" y="12256"/>
                    <a:pt x="20771" y="12203"/>
                    <a:pt x="20790" y="12191"/>
                  </a:cubicBezTo>
                  <a:cubicBezTo>
                    <a:pt x="20814" y="12175"/>
                    <a:pt x="20877" y="12172"/>
                    <a:pt x="20904" y="12180"/>
                  </a:cubicBezTo>
                  <a:cubicBezTo>
                    <a:pt x="20939" y="12189"/>
                    <a:pt x="20990" y="12248"/>
                    <a:pt x="21023" y="12263"/>
                  </a:cubicBezTo>
                  <a:cubicBezTo>
                    <a:pt x="21043" y="12272"/>
                    <a:pt x="21091" y="12270"/>
                    <a:pt x="21110" y="12282"/>
                  </a:cubicBezTo>
                  <a:cubicBezTo>
                    <a:pt x="21136" y="12301"/>
                    <a:pt x="21152" y="12370"/>
                    <a:pt x="21176" y="12390"/>
                  </a:cubicBezTo>
                  <a:cubicBezTo>
                    <a:pt x="21198" y="12409"/>
                    <a:pt x="21253" y="12440"/>
                    <a:pt x="21281" y="12437"/>
                  </a:cubicBezTo>
                  <a:cubicBezTo>
                    <a:pt x="21293" y="12435"/>
                    <a:pt x="21310" y="12423"/>
                    <a:pt x="21325" y="12409"/>
                  </a:cubicBezTo>
                  <a:cubicBezTo>
                    <a:pt x="21338" y="12424"/>
                    <a:pt x="21354" y="12438"/>
                    <a:pt x="21367" y="12443"/>
                  </a:cubicBezTo>
                  <a:cubicBezTo>
                    <a:pt x="21412" y="12464"/>
                    <a:pt x="21531" y="12411"/>
                    <a:pt x="21569" y="12443"/>
                  </a:cubicBezTo>
                  <a:cubicBezTo>
                    <a:pt x="21600" y="12469"/>
                    <a:pt x="21596" y="12561"/>
                    <a:pt x="21592" y="12601"/>
                  </a:cubicBezTo>
                  <a:cubicBezTo>
                    <a:pt x="21587" y="12645"/>
                    <a:pt x="21558" y="12729"/>
                    <a:pt x="21531" y="12764"/>
                  </a:cubicBezTo>
                  <a:cubicBezTo>
                    <a:pt x="21504" y="12798"/>
                    <a:pt x="21423" y="12842"/>
                    <a:pt x="21384" y="12863"/>
                  </a:cubicBezTo>
                  <a:cubicBezTo>
                    <a:pt x="21365" y="12873"/>
                    <a:pt x="21325" y="12898"/>
                    <a:pt x="21304" y="12895"/>
                  </a:cubicBezTo>
                  <a:cubicBezTo>
                    <a:pt x="21276" y="12892"/>
                    <a:pt x="21241" y="12830"/>
                    <a:pt x="21212" y="12827"/>
                  </a:cubicBezTo>
                  <a:cubicBezTo>
                    <a:pt x="21189" y="12825"/>
                    <a:pt x="21143" y="12854"/>
                    <a:pt x="21127" y="12871"/>
                  </a:cubicBezTo>
                  <a:cubicBezTo>
                    <a:pt x="21111" y="12890"/>
                    <a:pt x="21087" y="12941"/>
                    <a:pt x="21092" y="12966"/>
                  </a:cubicBezTo>
                  <a:cubicBezTo>
                    <a:pt x="21096" y="12989"/>
                    <a:pt x="21137" y="13025"/>
                    <a:pt x="21159" y="13034"/>
                  </a:cubicBezTo>
                  <a:cubicBezTo>
                    <a:pt x="21186" y="13044"/>
                    <a:pt x="21251" y="13011"/>
                    <a:pt x="21273" y="13029"/>
                  </a:cubicBezTo>
                  <a:cubicBezTo>
                    <a:pt x="21294" y="13047"/>
                    <a:pt x="21291" y="13113"/>
                    <a:pt x="21284" y="13140"/>
                  </a:cubicBezTo>
                  <a:cubicBezTo>
                    <a:pt x="21274" y="13173"/>
                    <a:pt x="21220" y="13222"/>
                    <a:pt x="21199" y="13249"/>
                  </a:cubicBezTo>
                  <a:cubicBezTo>
                    <a:pt x="21179" y="13275"/>
                    <a:pt x="21147" y="13337"/>
                    <a:pt x="21117" y="13351"/>
                  </a:cubicBezTo>
                  <a:cubicBezTo>
                    <a:pt x="21097" y="13359"/>
                    <a:pt x="21051" y="13353"/>
                    <a:pt x="21032" y="13344"/>
                  </a:cubicBezTo>
                  <a:cubicBezTo>
                    <a:pt x="21010" y="13333"/>
                    <a:pt x="20990" y="13284"/>
                    <a:pt x="20969" y="13271"/>
                  </a:cubicBezTo>
                  <a:cubicBezTo>
                    <a:pt x="20945" y="13256"/>
                    <a:pt x="20884" y="13232"/>
                    <a:pt x="20858" y="13242"/>
                  </a:cubicBezTo>
                  <a:cubicBezTo>
                    <a:pt x="20840" y="13250"/>
                    <a:pt x="20820" y="13288"/>
                    <a:pt x="20820" y="13307"/>
                  </a:cubicBezTo>
                  <a:cubicBezTo>
                    <a:pt x="20820" y="13322"/>
                    <a:pt x="20850" y="13346"/>
                    <a:pt x="20853" y="13361"/>
                  </a:cubicBezTo>
                  <a:cubicBezTo>
                    <a:pt x="20857" y="13379"/>
                    <a:pt x="20857" y="13418"/>
                    <a:pt x="20846" y="13431"/>
                  </a:cubicBezTo>
                  <a:cubicBezTo>
                    <a:pt x="20836" y="13446"/>
                    <a:pt x="20789" y="13444"/>
                    <a:pt x="20778" y="13458"/>
                  </a:cubicBezTo>
                  <a:cubicBezTo>
                    <a:pt x="20766" y="13472"/>
                    <a:pt x="20758" y="13516"/>
                    <a:pt x="20771" y="13528"/>
                  </a:cubicBezTo>
                  <a:cubicBezTo>
                    <a:pt x="20785" y="13543"/>
                    <a:pt x="20834" y="13524"/>
                    <a:pt x="20856" y="13524"/>
                  </a:cubicBezTo>
                  <a:cubicBezTo>
                    <a:pt x="20882" y="13524"/>
                    <a:pt x="20939" y="13511"/>
                    <a:pt x="20960" y="13526"/>
                  </a:cubicBezTo>
                  <a:cubicBezTo>
                    <a:pt x="20983" y="13544"/>
                    <a:pt x="20994" y="13609"/>
                    <a:pt x="20992" y="13638"/>
                  </a:cubicBezTo>
                  <a:cubicBezTo>
                    <a:pt x="20989" y="13667"/>
                    <a:pt x="20959" y="13717"/>
                    <a:pt x="20945" y="13741"/>
                  </a:cubicBezTo>
                  <a:cubicBezTo>
                    <a:pt x="20928" y="13770"/>
                    <a:pt x="20886" y="13821"/>
                    <a:pt x="20867" y="13847"/>
                  </a:cubicBezTo>
                  <a:cubicBezTo>
                    <a:pt x="20843" y="13877"/>
                    <a:pt x="20793" y="13935"/>
                    <a:pt x="20773" y="13968"/>
                  </a:cubicBezTo>
                  <a:cubicBezTo>
                    <a:pt x="20758" y="13992"/>
                    <a:pt x="20750" y="14056"/>
                    <a:pt x="20726" y="14071"/>
                  </a:cubicBezTo>
                  <a:cubicBezTo>
                    <a:pt x="20698" y="14089"/>
                    <a:pt x="20626" y="14071"/>
                    <a:pt x="20592" y="14069"/>
                  </a:cubicBezTo>
                  <a:cubicBezTo>
                    <a:pt x="20568" y="14067"/>
                    <a:pt x="20520" y="14053"/>
                    <a:pt x="20496" y="14058"/>
                  </a:cubicBezTo>
                  <a:cubicBezTo>
                    <a:pt x="20471" y="14063"/>
                    <a:pt x="20419" y="14084"/>
                    <a:pt x="20407" y="14106"/>
                  </a:cubicBezTo>
                  <a:cubicBezTo>
                    <a:pt x="20396" y="14126"/>
                    <a:pt x="20399" y="14179"/>
                    <a:pt x="20411" y="14199"/>
                  </a:cubicBezTo>
                  <a:cubicBezTo>
                    <a:pt x="20424" y="14217"/>
                    <a:pt x="20470" y="14236"/>
                    <a:pt x="20492" y="14240"/>
                  </a:cubicBezTo>
                  <a:cubicBezTo>
                    <a:pt x="20518" y="14245"/>
                    <a:pt x="20574" y="14244"/>
                    <a:pt x="20599" y="14233"/>
                  </a:cubicBezTo>
                  <a:cubicBezTo>
                    <a:pt x="20617" y="14226"/>
                    <a:pt x="20638" y="14181"/>
                    <a:pt x="20659" y="14181"/>
                  </a:cubicBezTo>
                  <a:cubicBezTo>
                    <a:pt x="20678" y="14181"/>
                    <a:pt x="20705" y="14218"/>
                    <a:pt x="20715" y="14233"/>
                  </a:cubicBezTo>
                  <a:cubicBezTo>
                    <a:pt x="20737" y="14268"/>
                    <a:pt x="20759" y="14351"/>
                    <a:pt x="20766" y="14392"/>
                  </a:cubicBezTo>
                  <a:cubicBezTo>
                    <a:pt x="20773" y="14438"/>
                    <a:pt x="20771" y="14533"/>
                    <a:pt x="20766" y="14580"/>
                  </a:cubicBezTo>
                  <a:cubicBezTo>
                    <a:pt x="20761" y="14636"/>
                    <a:pt x="20745" y="14749"/>
                    <a:pt x="20724" y="14801"/>
                  </a:cubicBezTo>
                  <a:cubicBezTo>
                    <a:pt x="20713" y="14826"/>
                    <a:pt x="20688" y="14882"/>
                    <a:pt x="20662" y="14892"/>
                  </a:cubicBezTo>
                  <a:cubicBezTo>
                    <a:pt x="20630" y="14905"/>
                    <a:pt x="20563" y="14861"/>
                    <a:pt x="20530" y="14866"/>
                  </a:cubicBezTo>
                  <a:cubicBezTo>
                    <a:pt x="20499" y="14871"/>
                    <a:pt x="20449" y="14909"/>
                    <a:pt x="20424" y="14925"/>
                  </a:cubicBezTo>
                  <a:cubicBezTo>
                    <a:pt x="20391" y="14948"/>
                    <a:pt x="20310" y="14991"/>
                    <a:pt x="20298" y="15029"/>
                  </a:cubicBezTo>
                  <a:cubicBezTo>
                    <a:pt x="20291" y="15053"/>
                    <a:pt x="20312" y="15107"/>
                    <a:pt x="20330" y="15125"/>
                  </a:cubicBezTo>
                  <a:cubicBezTo>
                    <a:pt x="20354" y="15147"/>
                    <a:pt x="20423" y="15162"/>
                    <a:pt x="20454" y="15156"/>
                  </a:cubicBezTo>
                  <a:cubicBezTo>
                    <a:pt x="20484" y="15151"/>
                    <a:pt x="20527" y="15107"/>
                    <a:pt x="20550" y="15089"/>
                  </a:cubicBezTo>
                  <a:cubicBezTo>
                    <a:pt x="20566" y="15075"/>
                    <a:pt x="20589" y="15033"/>
                    <a:pt x="20610" y="15031"/>
                  </a:cubicBezTo>
                  <a:cubicBezTo>
                    <a:pt x="20635" y="15028"/>
                    <a:pt x="20684" y="15059"/>
                    <a:pt x="20695" y="15081"/>
                  </a:cubicBezTo>
                  <a:cubicBezTo>
                    <a:pt x="20711" y="15109"/>
                    <a:pt x="20693" y="15178"/>
                    <a:pt x="20687" y="15211"/>
                  </a:cubicBezTo>
                  <a:cubicBezTo>
                    <a:pt x="20677" y="15261"/>
                    <a:pt x="20640" y="15359"/>
                    <a:pt x="20620" y="15407"/>
                  </a:cubicBezTo>
                  <a:cubicBezTo>
                    <a:pt x="20588" y="15485"/>
                    <a:pt x="20502" y="15632"/>
                    <a:pt x="20475" y="15711"/>
                  </a:cubicBezTo>
                  <a:cubicBezTo>
                    <a:pt x="20456" y="15764"/>
                    <a:pt x="20431" y="15871"/>
                    <a:pt x="20424" y="15926"/>
                  </a:cubicBezTo>
                  <a:cubicBezTo>
                    <a:pt x="20420" y="15962"/>
                    <a:pt x="20403" y="16044"/>
                    <a:pt x="20426" y="16072"/>
                  </a:cubicBezTo>
                  <a:cubicBezTo>
                    <a:pt x="20444" y="16095"/>
                    <a:pt x="20515" y="16082"/>
                    <a:pt x="20538" y="16100"/>
                  </a:cubicBezTo>
                  <a:cubicBezTo>
                    <a:pt x="20552" y="16112"/>
                    <a:pt x="20568" y="16148"/>
                    <a:pt x="20572" y="16166"/>
                  </a:cubicBezTo>
                  <a:cubicBezTo>
                    <a:pt x="20577" y="16197"/>
                    <a:pt x="20560" y="16259"/>
                    <a:pt x="20558" y="16290"/>
                  </a:cubicBezTo>
                  <a:cubicBezTo>
                    <a:pt x="20556" y="16332"/>
                    <a:pt x="20572" y="16416"/>
                    <a:pt x="20563" y="16458"/>
                  </a:cubicBezTo>
                  <a:cubicBezTo>
                    <a:pt x="20552" y="16508"/>
                    <a:pt x="20506" y="16602"/>
                    <a:pt x="20476" y="16644"/>
                  </a:cubicBezTo>
                  <a:cubicBezTo>
                    <a:pt x="20454" y="16675"/>
                    <a:pt x="20391" y="16718"/>
                    <a:pt x="20369" y="16748"/>
                  </a:cubicBezTo>
                  <a:cubicBezTo>
                    <a:pt x="20351" y="16771"/>
                    <a:pt x="20321" y="16822"/>
                    <a:pt x="20312" y="16850"/>
                  </a:cubicBezTo>
                  <a:cubicBezTo>
                    <a:pt x="20303" y="16880"/>
                    <a:pt x="20312" y="16946"/>
                    <a:pt x="20302" y="16975"/>
                  </a:cubicBezTo>
                  <a:cubicBezTo>
                    <a:pt x="20296" y="16995"/>
                    <a:pt x="20275" y="17032"/>
                    <a:pt x="20258" y="17044"/>
                  </a:cubicBezTo>
                  <a:cubicBezTo>
                    <a:pt x="20238" y="17062"/>
                    <a:pt x="20174" y="17063"/>
                    <a:pt x="20158" y="17084"/>
                  </a:cubicBezTo>
                  <a:cubicBezTo>
                    <a:pt x="20139" y="17108"/>
                    <a:pt x="20142" y="17175"/>
                    <a:pt x="20145" y="17205"/>
                  </a:cubicBezTo>
                  <a:cubicBezTo>
                    <a:pt x="20149" y="17245"/>
                    <a:pt x="20190" y="17315"/>
                    <a:pt x="20198" y="17354"/>
                  </a:cubicBezTo>
                  <a:cubicBezTo>
                    <a:pt x="20207" y="17398"/>
                    <a:pt x="20215" y="17490"/>
                    <a:pt x="20208" y="17535"/>
                  </a:cubicBezTo>
                  <a:cubicBezTo>
                    <a:pt x="20205" y="17561"/>
                    <a:pt x="20193" y="17614"/>
                    <a:pt x="20175" y="17634"/>
                  </a:cubicBezTo>
                  <a:cubicBezTo>
                    <a:pt x="20148" y="17664"/>
                    <a:pt x="20062" y="17676"/>
                    <a:pt x="20031" y="17700"/>
                  </a:cubicBezTo>
                  <a:cubicBezTo>
                    <a:pt x="19997" y="17727"/>
                    <a:pt x="19938" y="17792"/>
                    <a:pt x="19920" y="17832"/>
                  </a:cubicBezTo>
                  <a:cubicBezTo>
                    <a:pt x="19913" y="17850"/>
                    <a:pt x="19896" y="17897"/>
                    <a:pt x="19910" y="17911"/>
                  </a:cubicBezTo>
                  <a:cubicBezTo>
                    <a:pt x="19930" y="17930"/>
                    <a:pt x="19994" y="17897"/>
                    <a:pt x="20021" y="17901"/>
                  </a:cubicBezTo>
                  <a:cubicBezTo>
                    <a:pt x="20045" y="17905"/>
                    <a:pt x="20086" y="17940"/>
                    <a:pt x="20111" y="17941"/>
                  </a:cubicBezTo>
                  <a:cubicBezTo>
                    <a:pt x="20130" y="17942"/>
                    <a:pt x="20167" y="17930"/>
                    <a:pt x="20182" y="17918"/>
                  </a:cubicBezTo>
                  <a:cubicBezTo>
                    <a:pt x="20200" y="17902"/>
                    <a:pt x="20200" y="17842"/>
                    <a:pt x="20222" y="17832"/>
                  </a:cubicBezTo>
                  <a:cubicBezTo>
                    <a:pt x="20242" y="17822"/>
                    <a:pt x="20295" y="17839"/>
                    <a:pt x="20312" y="17855"/>
                  </a:cubicBezTo>
                  <a:cubicBezTo>
                    <a:pt x="20344" y="17885"/>
                    <a:pt x="20356" y="17980"/>
                    <a:pt x="20363" y="18023"/>
                  </a:cubicBezTo>
                  <a:cubicBezTo>
                    <a:pt x="20369" y="18068"/>
                    <a:pt x="20365" y="18159"/>
                    <a:pt x="20366" y="18204"/>
                  </a:cubicBezTo>
                  <a:cubicBezTo>
                    <a:pt x="20366" y="18244"/>
                    <a:pt x="20369" y="18323"/>
                    <a:pt x="20366" y="18363"/>
                  </a:cubicBezTo>
                  <a:cubicBezTo>
                    <a:pt x="20362" y="18412"/>
                    <a:pt x="20349" y="18512"/>
                    <a:pt x="20335" y="18560"/>
                  </a:cubicBezTo>
                  <a:cubicBezTo>
                    <a:pt x="20321" y="18616"/>
                    <a:pt x="20256" y="18717"/>
                    <a:pt x="20248" y="18774"/>
                  </a:cubicBezTo>
                  <a:cubicBezTo>
                    <a:pt x="20244" y="18813"/>
                    <a:pt x="20259" y="18889"/>
                    <a:pt x="20269" y="18926"/>
                  </a:cubicBezTo>
                  <a:cubicBezTo>
                    <a:pt x="20277" y="18957"/>
                    <a:pt x="20294" y="19021"/>
                    <a:pt x="20315" y="19045"/>
                  </a:cubicBezTo>
                  <a:cubicBezTo>
                    <a:pt x="20335" y="19067"/>
                    <a:pt x="20401" y="19082"/>
                    <a:pt x="20423" y="19104"/>
                  </a:cubicBezTo>
                  <a:cubicBezTo>
                    <a:pt x="20432" y="19113"/>
                    <a:pt x="20444" y="19129"/>
                    <a:pt x="20455" y="19147"/>
                  </a:cubicBezTo>
                  <a:cubicBezTo>
                    <a:pt x="20411" y="19156"/>
                    <a:pt x="20362" y="19159"/>
                    <a:pt x="20335" y="19156"/>
                  </a:cubicBezTo>
                  <a:cubicBezTo>
                    <a:pt x="20295" y="19153"/>
                    <a:pt x="20233" y="19086"/>
                    <a:pt x="20193" y="19077"/>
                  </a:cubicBezTo>
                  <a:cubicBezTo>
                    <a:pt x="20161" y="19071"/>
                    <a:pt x="20092" y="19074"/>
                    <a:pt x="20064" y="19091"/>
                  </a:cubicBezTo>
                  <a:cubicBezTo>
                    <a:pt x="20037" y="19106"/>
                    <a:pt x="20021" y="19181"/>
                    <a:pt x="19992" y="19192"/>
                  </a:cubicBezTo>
                  <a:cubicBezTo>
                    <a:pt x="19956" y="19205"/>
                    <a:pt x="19879" y="19155"/>
                    <a:pt x="19840" y="19156"/>
                  </a:cubicBezTo>
                  <a:cubicBezTo>
                    <a:pt x="19808" y="19158"/>
                    <a:pt x="19748" y="19192"/>
                    <a:pt x="19715" y="19196"/>
                  </a:cubicBezTo>
                  <a:cubicBezTo>
                    <a:pt x="19666" y="19203"/>
                    <a:pt x="19564" y="19207"/>
                    <a:pt x="19519" y="19188"/>
                  </a:cubicBezTo>
                  <a:cubicBezTo>
                    <a:pt x="19490" y="19175"/>
                    <a:pt x="19461" y="19104"/>
                    <a:pt x="19430" y="19100"/>
                  </a:cubicBezTo>
                  <a:cubicBezTo>
                    <a:pt x="19398" y="19095"/>
                    <a:pt x="19350" y="19154"/>
                    <a:pt x="19318" y="19161"/>
                  </a:cubicBezTo>
                  <a:cubicBezTo>
                    <a:pt x="19277" y="19171"/>
                    <a:pt x="19188" y="19168"/>
                    <a:pt x="19149" y="19152"/>
                  </a:cubicBezTo>
                  <a:cubicBezTo>
                    <a:pt x="19123" y="19142"/>
                    <a:pt x="19091" y="19088"/>
                    <a:pt x="19064" y="19082"/>
                  </a:cubicBezTo>
                  <a:cubicBezTo>
                    <a:pt x="19035" y="19075"/>
                    <a:pt x="18977" y="19120"/>
                    <a:pt x="18948" y="19113"/>
                  </a:cubicBezTo>
                  <a:cubicBezTo>
                    <a:pt x="18920" y="19106"/>
                    <a:pt x="18890" y="19043"/>
                    <a:pt x="18863" y="19034"/>
                  </a:cubicBezTo>
                  <a:cubicBezTo>
                    <a:pt x="18833" y="19024"/>
                    <a:pt x="18769" y="19042"/>
                    <a:pt x="18738" y="19047"/>
                  </a:cubicBezTo>
                  <a:cubicBezTo>
                    <a:pt x="18709" y="19052"/>
                    <a:pt x="18651" y="19074"/>
                    <a:pt x="18622" y="19073"/>
                  </a:cubicBezTo>
                  <a:cubicBezTo>
                    <a:pt x="18595" y="19073"/>
                    <a:pt x="18538" y="19063"/>
                    <a:pt x="18515" y="19047"/>
                  </a:cubicBezTo>
                  <a:cubicBezTo>
                    <a:pt x="18495" y="19032"/>
                    <a:pt x="18485" y="18973"/>
                    <a:pt x="18461" y="18963"/>
                  </a:cubicBezTo>
                  <a:cubicBezTo>
                    <a:pt x="18440" y="18955"/>
                    <a:pt x="18395" y="18981"/>
                    <a:pt x="18372" y="18985"/>
                  </a:cubicBezTo>
                  <a:cubicBezTo>
                    <a:pt x="18343" y="18990"/>
                    <a:pt x="18285" y="18999"/>
                    <a:pt x="18256" y="18994"/>
                  </a:cubicBezTo>
                  <a:cubicBezTo>
                    <a:pt x="18229" y="18989"/>
                    <a:pt x="18179" y="18939"/>
                    <a:pt x="18153" y="18951"/>
                  </a:cubicBezTo>
                  <a:cubicBezTo>
                    <a:pt x="18129" y="18962"/>
                    <a:pt x="18125" y="19029"/>
                    <a:pt x="18122" y="19056"/>
                  </a:cubicBezTo>
                  <a:cubicBezTo>
                    <a:pt x="18118" y="19089"/>
                    <a:pt x="18150" y="19163"/>
                    <a:pt x="18131" y="19192"/>
                  </a:cubicBezTo>
                  <a:cubicBezTo>
                    <a:pt x="18121" y="19208"/>
                    <a:pt x="18079" y="19220"/>
                    <a:pt x="18060" y="19218"/>
                  </a:cubicBezTo>
                  <a:cubicBezTo>
                    <a:pt x="18039" y="19216"/>
                    <a:pt x="18010" y="19178"/>
                    <a:pt x="17989" y="19174"/>
                  </a:cubicBezTo>
                  <a:cubicBezTo>
                    <a:pt x="17972" y="19171"/>
                    <a:pt x="17932" y="19174"/>
                    <a:pt x="17922" y="19188"/>
                  </a:cubicBezTo>
                  <a:cubicBezTo>
                    <a:pt x="17906" y="19208"/>
                    <a:pt x="17916" y="19265"/>
                    <a:pt x="17926" y="19288"/>
                  </a:cubicBezTo>
                  <a:cubicBezTo>
                    <a:pt x="17933" y="19304"/>
                    <a:pt x="17972" y="19320"/>
                    <a:pt x="17975" y="19337"/>
                  </a:cubicBezTo>
                  <a:cubicBezTo>
                    <a:pt x="17979" y="19353"/>
                    <a:pt x="17959" y="19386"/>
                    <a:pt x="17949" y="19398"/>
                  </a:cubicBezTo>
                  <a:cubicBezTo>
                    <a:pt x="17939" y="19410"/>
                    <a:pt x="17905" y="19420"/>
                    <a:pt x="17899" y="19434"/>
                  </a:cubicBezTo>
                  <a:cubicBezTo>
                    <a:pt x="17884" y="19478"/>
                    <a:pt x="17955" y="19568"/>
                    <a:pt x="17949" y="19614"/>
                  </a:cubicBezTo>
                  <a:cubicBezTo>
                    <a:pt x="17944" y="19646"/>
                    <a:pt x="17886" y="19695"/>
                    <a:pt x="17881" y="19728"/>
                  </a:cubicBezTo>
                  <a:cubicBezTo>
                    <a:pt x="17876" y="19764"/>
                    <a:pt x="17900" y="19837"/>
                    <a:pt x="17918" y="19869"/>
                  </a:cubicBezTo>
                  <a:cubicBezTo>
                    <a:pt x="17932" y="19896"/>
                    <a:pt x="17978" y="19941"/>
                    <a:pt x="18001" y="19961"/>
                  </a:cubicBezTo>
                  <a:cubicBezTo>
                    <a:pt x="18035" y="19988"/>
                    <a:pt x="18125" y="20018"/>
                    <a:pt x="18149" y="20053"/>
                  </a:cubicBezTo>
                  <a:cubicBezTo>
                    <a:pt x="18168" y="20082"/>
                    <a:pt x="18165" y="20155"/>
                    <a:pt x="18172" y="20189"/>
                  </a:cubicBezTo>
                  <a:cubicBezTo>
                    <a:pt x="18180" y="20233"/>
                    <a:pt x="18213" y="20320"/>
                    <a:pt x="18211" y="20365"/>
                  </a:cubicBezTo>
                  <a:cubicBezTo>
                    <a:pt x="18211" y="20398"/>
                    <a:pt x="18176" y="20459"/>
                    <a:pt x="18176" y="20493"/>
                  </a:cubicBezTo>
                  <a:cubicBezTo>
                    <a:pt x="18176" y="20534"/>
                    <a:pt x="18221" y="20610"/>
                    <a:pt x="18226" y="20651"/>
                  </a:cubicBezTo>
                  <a:cubicBezTo>
                    <a:pt x="18229" y="20684"/>
                    <a:pt x="18210" y="20753"/>
                    <a:pt x="18211" y="20787"/>
                  </a:cubicBezTo>
                  <a:cubicBezTo>
                    <a:pt x="18216" y="20863"/>
                    <a:pt x="18283" y="21010"/>
                    <a:pt x="18274" y="21086"/>
                  </a:cubicBezTo>
                  <a:cubicBezTo>
                    <a:pt x="18270" y="21119"/>
                    <a:pt x="18238" y="21182"/>
                    <a:pt x="18216" y="21208"/>
                  </a:cubicBezTo>
                  <a:cubicBezTo>
                    <a:pt x="18199" y="21230"/>
                    <a:pt x="18154" y="21270"/>
                    <a:pt x="18127" y="21274"/>
                  </a:cubicBezTo>
                  <a:cubicBezTo>
                    <a:pt x="18088" y="21282"/>
                    <a:pt x="18015" y="21232"/>
                    <a:pt x="17975" y="21231"/>
                  </a:cubicBezTo>
                  <a:cubicBezTo>
                    <a:pt x="17949" y="21229"/>
                    <a:pt x="17896" y="21241"/>
                    <a:pt x="17873" y="21253"/>
                  </a:cubicBezTo>
                  <a:cubicBezTo>
                    <a:pt x="17846" y="21266"/>
                    <a:pt x="17811" y="21320"/>
                    <a:pt x="17783" y="21332"/>
                  </a:cubicBezTo>
                  <a:cubicBezTo>
                    <a:pt x="17755" y="21344"/>
                    <a:pt x="17688" y="21350"/>
                    <a:pt x="17658" y="21341"/>
                  </a:cubicBezTo>
                  <a:cubicBezTo>
                    <a:pt x="17622" y="21328"/>
                    <a:pt x="17567" y="21271"/>
                    <a:pt x="17547" y="21240"/>
                  </a:cubicBezTo>
                  <a:cubicBezTo>
                    <a:pt x="17527" y="21207"/>
                    <a:pt x="17517" y="21130"/>
                    <a:pt x="17506" y="21095"/>
                  </a:cubicBezTo>
                  <a:cubicBezTo>
                    <a:pt x="17498" y="21067"/>
                    <a:pt x="17474" y="21013"/>
                    <a:pt x="17471" y="20984"/>
                  </a:cubicBezTo>
                  <a:cubicBezTo>
                    <a:pt x="17465" y="20931"/>
                    <a:pt x="17507" y="20820"/>
                    <a:pt x="17489" y="20769"/>
                  </a:cubicBezTo>
                  <a:cubicBezTo>
                    <a:pt x="17480" y="20744"/>
                    <a:pt x="17434" y="20708"/>
                    <a:pt x="17413" y="20690"/>
                  </a:cubicBezTo>
                  <a:cubicBezTo>
                    <a:pt x="17393" y="20672"/>
                    <a:pt x="17341" y="20650"/>
                    <a:pt x="17324" y="20629"/>
                  </a:cubicBezTo>
                  <a:cubicBezTo>
                    <a:pt x="17309" y="20610"/>
                    <a:pt x="17293" y="20564"/>
                    <a:pt x="17288" y="20541"/>
                  </a:cubicBezTo>
                  <a:cubicBezTo>
                    <a:pt x="17282" y="20512"/>
                    <a:pt x="17302" y="20449"/>
                    <a:pt x="17288" y="20422"/>
                  </a:cubicBezTo>
                  <a:cubicBezTo>
                    <a:pt x="17279" y="20404"/>
                    <a:pt x="17221" y="20374"/>
                    <a:pt x="17221" y="20374"/>
                  </a:cubicBezTo>
                  <a:lnTo>
                    <a:pt x="15316" y="20606"/>
                  </a:lnTo>
                  <a:lnTo>
                    <a:pt x="12898" y="20870"/>
                  </a:lnTo>
                  <a:lnTo>
                    <a:pt x="8275" y="21363"/>
                  </a:lnTo>
                  <a:lnTo>
                    <a:pt x="6240" y="21600"/>
                  </a:lnTo>
                  <a:cubicBezTo>
                    <a:pt x="6240" y="21600"/>
                    <a:pt x="6155" y="21478"/>
                    <a:pt x="6120" y="21444"/>
                  </a:cubicBezTo>
                  <a:cubicBezTo>
                    <a:pt x="6094" y="21417"/>
                    <a:pt x="6023" y="21383"/>
                    <a:pt x="6000" y="21355"/>
                  </a:cubicBezTo>
                  <a:cubicBezTo>
                    <a:pt x="5977" y="21328"/>
                    <a:pt x="5953" y="21264"/>
                    <a:pt x="5939" y="21233"/>
                  </a:cubicBezTo>
                  <a:cubicBezTo>
                    <a:pt x="5931" y="21216"/>
                    <a:pt x="5914" y="21182"/>
                    <a:pt x="5909" y="21164"/>
                  </a:cubicBezTo>
                  <a:cubicBezTo>
                    <a:pt x="5899" y="21129"/>
                    <a:pt x="5895" y="21056"/>
                    <a:pt x="5885" y="21022"/>
                  </a:cubicBezTo>
                  <a:cubicBezTo>
                    <a:pt x="5874" y="20978"/>
                    <a:pt x="5842" y="20892"/>
                    <a:pt x="5819" y="20854"/>
                  </a:cubicBezTo>
                  <a:cubicBezTo>
                    <a:pt x="5796" y="20817"/>
                    <a:pt x="5733" y="20758"/>
                    <a:pt x="5705" y="20725"/>
                  </a:cubicBezTo>
                  <a:cubicBezTo>
                    <a:pt x="5684" y="20701"/>
                    <a:pt x="5638" y="20654"/>
                    <a:pt x="5621" y="20626"/>
                  </a:cubicBezTo>
                  <a:cubicBezTo>
                    <a:pt x="5605" y="20600"/>
                    <a:pt x="5586" y="20542"/>
                    <a:pt x="5571" y="20514"/>
                  </a:cubicBezTo>
                  <a:cubicBezTo>
                    <a:pt x="5556" y="20487"/>
                    <a:pt x="5517" y="20437"/>
                    <a:pt x="5504" y="20409"/>
                  </a:cubicBezTo>
                  <a:cubicBezTo>
                    <a:pt x="5493" y="20386"/>
                    <a:pt x="5483" y="20350"/>
                    <a:pt x="5473" y="20313"/>
                  </a:cubicBezTo>
                  <a:cubicBezTo>
                    <a:pt x="5463" y="20274"/>
                    <a:pt x="5453" y="20234"/>
                    <a:pt x="5444" y="20208"/>
                  </a:cubicBezTo>
                  <a:cubicBezTo>
                    <a:pt x="5428" y="20162"/>
                    <a:pt x="5402" y="20069"/>
                    <a:pt x="5373" y="20030"/>
                  </a:cubicBezTo>
                  <a:cubicBezTo>
                    <a:pt x="5353" y="20001"/>
                    <a:pt x="5285" y="19966"/>
                    <a:pt x="5263" y="19938"/>
                  </a:cubicBezTo>
                  <a:cubicBezTo>
                    <a:pt x="5241" y="19907"/>
                    <a:pt x="5232" y="19824"/>
                    <a:pt x="5207" y="19796"/>
                  </a:cubicBezTo>
                  <a:cubicBezTo>
                    <a:pt x="5182" y="19770"/>
                    <a:pt x="5105" y="19758"/>
                    <a:pt x="5079" y="19733"/>
                  </a:cubicBezTo>
                  <a:cubicBezTo>
                    <a:pt x="5056" y="19712"/>
                    <a:pt x="5036" y="19649"/>
                    <a:pt x="5016" y="19624"/>
                  </a:cubicBezTo>
                  <a:cubicBezTo>
                    <a:pt x="5000" y="19608"/>
                    <a:pt x="4958" y="19586"/>
                    <a:pt x="4942" y="19569"/>
                  </a:cubicBezTo>
                  <a:cubicBezTo>
                    <a:pt x="4924" y="19550"/>
                    <a:pt x="4892" y="19508"/>
                    <a:pt x="4885" y="19483"/>
                  </a:cubicBezTo>
                  <a:cubicBezTo>
                    <a:pt x="4877" y="19450"/>
                    <a:pt x="4909" y="19381"/>
                    <a:pt x="4902" y="19348"/>
                  </a:cubicBezTo>
                  <a:cubicBezTo>
                    <a:pt x="4895" y="19319"/>
                    <a:pt x="4849" y="19272"/>
                    <a:pt x="4835" y="19246"/>
                  </a:cubicBezTo>
                  <a:cubicBezTo>
                    <a:pt x="4817" y="19210"/>
                    <a:pt x="4774" y="19137"/>
                    <a:pt x="4778" y="19097"/>
                  </a:cubicBezTo>
                  <a:cubicBezTo>
                    <a:pt x="4781" y="19075"/>
                    <a:pt x="4819" y="19043"/>
                    <a:pt x="4828" y="19022"/>
                  </a:cubicBezTo>
                  <a:cubicBezTo>
                    <a:pt x="4843" y="18984"/>
                    <a:pt x="4860" y="18902"/>
                    <a:pt x="4859" y="18861"/>
                  </a:cubicBezTo>
                  <a:cubicBezTo>
                    <a:pt x="4856" y="18811"/>
                    <a:pt x="4808" y="18718"/>
                    <a:pt x="4808" y="18669"/>
                  </a:cubicBezTo>
                  <a:cubicBezTo>
                    <a:pt x="4808" y="18631"/>
                    <a:pt x="4839" y="18561"/>
                    <a:pt x="4849" y="18524"/>
                  </a:cubicBezTo>
                  <a:cubicBezTo>
                    <a:pt x="4860" y="18471"/>
                    <a:pt x="4893" y="18364"/>
                    <a:pt x="4888" y="18309"/>
                  </a:cubicBezTo>
                  <a:cubicBezTo>
                    <a:pt x="4884" y="18260"/>
                    <a:pt x="4819" y="18172"/>
                    <a:pt x="4821" y="18122"/>
                  </a:cubicBezTo>
                  <a:cubicBezTo>
                    <a:pt x="4824" y="18076"/>
                    <a:pt x="4893" y="18000"/>
                    <a:pt x="4899" y="17954"/>
                  </a:cubicBezTo>
                  <a:cubicBezTo>
                    <a:pt x="4904" y="17906"/>
                    <a:pt x="4880" y="17810"/>
                    <a:pt x="4862" y="17766"/>
                  </a:cubicBezTo>
                  <a:cubicBezTo>
                    <a:pt x="4843" y="17723"/>
                    <a:pt x="4774" y="17652"/>
                    <a:pt x="4757" y="17608"/>
                  </a:cubicBezTo>
                  <a:cubicBezTo>
                    <a:pt x="4739" y="17557"/>
                    <a:pt x="4744" y="17446"/>
                    <a:pt x="4731" y="17393"/>
                  </a:cubicBezTo>
                  <a:cubicBezTo>
                    <a:pt x="4724" y="17365"/>
                    <a:pt x="4708" y="17307"/>
                    <a:pt x="4688" y="17285"/>
                  </a:cubicBezTo>
                  <a:cubicBezTo>
                    <a:pt x="4663" y="17259"/>
                    <a:pt x="4583" y="17245"/>
                    <a:pt x="4554" y="17222"/>
                  </a:cubicBezTo>
                  <a:cubicBezTo>
                    <a:pt x="4524" y="17200"/>
                    <a:pt x="4474" y="17143"/>
                    <a:pt x="4457" y="17110"/>
                  </a:cubicBezTo>
                  <a:cubicBezTo>
                    <a:pt x="4436" y="17072"/>
                    <a:pt x="4423" y="16984"/>
                    <a:pt x="4413" y="16942"/>
                  </a:cubicBezTo>
                  <a:cubicBezTo>
                    <a:pt x="4402" y="16894"/>
                    <a:pt x="4388" y="16795"/>
                    <a:pt x="4373" y="16748"/>
                  </a:cubicBezTo>
                  <a:cubicBezTo>
                    <a:pt x="4362" y="16712"/>
                    <a:pt x="4326" y="16645"/>
                    <a:pt x="4313" y="16610"/>
                  </a:cubicBezTo>
                  <a:cubicBezTo>
                    <a:pt x="4291" y="16552"/>
                    <a:pt x="4239" y="16386"/>
                    <a:pt x="4239" y="16375"/>
                  </a:cubicBezTo>
                  <a:cubicBezTo>
                    <a:pt x="4239" y="16366"/>
                    <a:pt x="4229" y="16228"/>
                    <a:pt x="4249" y="16184"/>
                  </a:cubicBezTo>
                  <a:cubicBezTo>
                    <a:pt x="4261" y="16158"/>
                    <a:pt x="4314" y="16125"/>
                    <a:pt x="4333" y="16102"/>
                  </a:cubicBezTo>
                  <a:cubicBezTo>
                    <a:pt x="4361" y="16067"/>
                    <a:pt x="4420" y="15957"/>
                    <a:pt x="4420" y="15947"/>
                  </a:cubicBezTo>
                  <a:cubicBezTo>
                    <a:pt x="4420" y="15937"/>
                    <a:pt x="4412" y="15816"/>
                    <a:pt x="4416" y="15772"/>
                  </a:cubicBezTo>
                  <a:cubicBezTo>
                    <a:pt x="4422" y="15720"/>
                    <a:pt x="4462" y="15618"/>
                    <a:pt x="4460" y="15565"/>
                  </a:cubicBezTo>
                  <a:cubicBezTo>
                    <a:pt x="4459" y="15511"/>
                    <a:pt x="4409" y="15411"/>
                    <a:pt x="4406" y="15357"/>
                  </a:cubicBezTo>
                  <a:cubicBezTo>
                    <a:pt x="4404" y="15298"/>
                    <a:pt x="4460" y="15181"/>
                    <a:pt x="4447" y="15123"/>
                  </a:cubicBezTo>
                  <a:cubicBezTo>
                    <a:pt x="4437" y="15082"/>
                    <a:pt x="4352" y="15024"/>
                    <a:pt x="4349" y="14981"/>
                  </a:cubicBezTo>
                  <a:cubicBezTo>
                    <a:pt x="4346" y="14929"/>
                    <a:pt x="4412" y="14833"/>
                    <a:pt x="4447" y="14794"/>
                  </a:cubicBezTo>
                  <a:cubicBezTo>
                    <a:pt x="4473" y="14764"/>
                    <a:pt x="4547" y="14730"/>
                    <a:pt x="4577" y="14705"/>
                  </a:cubicBezTo>
                  <a:cubicBezTo>
                    <a:pt x="4598" y="14687"/>
                    <a:pt x="4642" y="14650"/>
                    <a:pt x="4654" y="14625"/>
                  </a:cubicBezTo>
                  <a:cubicBezTo>
                    <a:pt x="4666" y="14601"/>
                    <a:pt x="4647" y="14536"/>
                    <a:pt x="4667" y="14517"/>
                  </a:cubicBezTo>
                  <a:cubicBezTo>
                    <a:pt x="4691" y="14493"/>
                    <a:pt x="4774" y="14523"/>
                    <a:pt x="4801" y="14504"/>
                  </a:cubicBezTo>
                  <a:cubicBezTo>
                    <a:pt x="4819" y="14491"/>
                    <a:pt x="4831" y="14448"/>
                    <a:pt x="4838" y="14428"/>
                  </a:cubicBezTo>
                  <a:cubicBezTo>
                    <a:pt x="4845" y="14411"/>
                    <a:pt x="4846" y="14372"/>
                    <a:pt x="4855" y="14355"/>
                  </a:cubicBezTo>
                  <a:cubicBezTo>
                    <a:pt x="4867" y="14332"/>
                    <a:pt x="4924" y="14305"/>
                    <a:pt x="4928" y="14279"/>
                  </a:cubicBezTo>
                  <a:cubicBezTo>
                    <a:pt x="4933" y="14251"/>
                    <a:pt x="4903" y="14190"/>
                    <a:pt x="4878" y="14174"/>
                  </a:cubicBezTo>
                  <a:cubicBezTo>
                    <a:pt x="4852" y="14156"/>
                    <a:pt x="4778" y="14184"/>
                    <a:pt x="4751" y="14167"/>
                  </a:cubicBezTo>
                  <a:cubicBezTo>
                    <a:pt x="4728" y="14154"/>
                    <a:pt x="4717" y="14090"/>
                    <a:pt x="4694" y="14075"/>
                  </a:cubicBezTo>
                  <a:cubicBezTo>
                    <a:pt x="4672" y="14061"/>
                    <a:pt x="4615" y="14062"/>
                    <a:pt x="4587" y="14059"/>
                  </a:cubicBezTo>
                  <a:cubicBezTo>
                    <a:pt x="4562" y="14056"/>
                    <a:pt x="4506" y="14067"/>
                    <a:pt x="4484" y="14055"/>
                  </a:cubicBezTo>
                  <a:cubicBezTo>
                    <a:pt x="4462" y="14044"/>
                    <a:pt x="4426" y="14001"/>
                    <a:pt x="4423" y="13976"/>
                  </a:cubicBezTo>
                  <a:cubicBezTo>
                    <a:pt x="4419" y="13942"/>
                    <a:pt x="4473" y="13884"/>
                    <a:pt x="4484" y="13851"/>
                  </a:cubicBezTo>
                  <a:cubicBezTo>
                    <a:pt x="4494" y="13819"/>
                    <a:pt x="4508" y="13750"/>
                    <a:pt x="4503" y="13716"/>
                  </a:cubicBezTo>
                  <a:cubicBezTo>
                    <a:pt x="4500" y="13687"/>
                    <a:pt x="4459" y="13637"/>
                    <a:pt x="4457" y="13607"/>
                  </a:cubicBezTo>
                  <a:cubicBezTo>
                    <a:pt x="4454" y="13583"/>
                    <a:pt x="4477" y="13539"/>
                    <a:pt x="4480" y="13515"/>
                  </a:cubicBezTo>
                  <a:cubicBezTo>
                    <a:pt x="4483" y="13493"/>
                    <a:pt x="4497" y="13444"/>
                    <a:pt x="4484" y="13426"/>
                  </a:cubicBezTo>
                  <a:cubicBezTo>
                    <a:pt x="4467" y="13405"/>
                    <a:pt x="4401" y="13422"/>
                    <a:pt x="4380" y="13407"/>
                  </a:cubicBezTo>
                  <a:cubicBezTo>
                    <a:pt x="4356" y="13389"/>
                    <a:pt x="4336" y="13331"/>
                    <a:pt x="4326" y="13304"/>
                  </a:cubicBezTo>
                  <a:cubicBezTo>
                    <a:pt x="4308" y="13254"/>
                    <a:pt x="4311" y="13144"/>
                    <a:pt x="4286" y="13096"/>
                  </a:cubicBezTo>
                  <a:cubicBezTo>
                    <a:pt x="4265" y="13056"/>
                    <a:pt x="4193" y="12995"/>
                    <a:pt x="4159" y="12965"/>
                  </a:cubicBezTo>
                  <a:cubicBezTo>
                    <a:pt x="4131" y="12940"/>
                    <a:pt x="4071" y="12895"/>
                    <a:pt x="4042" y="12873"/>
                  </a:cubicBezTo>
                  <a:cubicBezTo>
                    <a:pt x="4014" y="12851"/>
                    <a:pt x="3950" y="12820"/>
                    <a:pt x="3928" y="12794"/>
                  </a:cubicBezTo>
                  <a:cubicBezTo>
                    <a:pt x="3902" y="12764"/>
                    <a:pt x="3874" y="12688"/>
                    <a:pt x="3861" y="12652"/>
                  </a:cubicBezTo>
                  <a:cubicBezTo>
                    <a:pt x="3847" y="12613"/>
                    <a:pt x="3837" y="12528"/>
                    <a:pt x="3821" y="12490"/>
                  </a:cubicBezTo>
                  <a:cubicBezTo>
                    <a:pt x="3810" y="12465"/>
                    <a:pt x="3778" y="12419"/>
                    <a:pt x="3761" y="12398"/>
                  </a:cubicBezTo>
                  <a:cubicBezTo>
                    <a:pt x="3746" y="12380"/>
                    <a:pt x="3708" y="12352"/>
                    <a:pt x="3697" y="12332"/>
                  </a:cubicBezTo>
                  <a:cubicBezTo>
                    <a:pt x="3683" y="12306"/>
                    <a:pt x="3681" y="12245"/>
                    <a:pt x="3674" y="12217"/>
                  </a:cubicBezTo>
                  <a:cubicBezTo>
                    <a:pt x="3666" y="12189"/>
                    <a:pt x="3650" y="12133"/>
                    <a:pt x="3637" y="12108"/>
                  </a:cubicBezTo>
                  <a:cubicBezTo>
                    <a:pt x="3626" y="12087"/>
                    <a:pt x="3594" y="12050"/>
                    <a:pt x="3583" y="12029"/>
                  </a:cubicBezTo>
                  <a:cubicBezTo>
                    <a:pt x="3564" y="11994"/>
                    <a:pt x="3548" y="11910"/>
                    <a:pt x="3520" y="11880"/>
                  </a:cubicBezTo>
                  <a:cubicBezTo>
                    <a:pt x="3497" y="11857"/>
                    <a:pt x="3419" y="11852"/>
                    <a:pt x="3403" y="11825"/>
                  </a:cubicBezTo>
                  <a:cubicBezTo>
                    <a:pt x="3386" y="11798"/>
                    <a:pt x="3422" y="11728"/>
                    <a:pt x="3409" y="11699"/>
                  </a:cubicBezTo>
                  <a:cubicBezTo>
                    <a:pt x="3391" y="11661"/>
                    <a:pt x="3282" y="11597"/>
                    <a:pt x="3282" y="11587"/>
                  </a:cubicBezTo>
                  <a:cubicBezTo>
                    <a:pt x="3282" y="11578"/>
                    <a:pt x="1644" y="6573"/>
                    <a:pt x="1644" y="6573"/>
                  </a:cubicBezTo>
                  <a:lnTo>
                    <a:pt x="0" y="1679"/>
                  </a:lnTo>
                  <a:cubicBezTo>
                    <a:pt x="453" y="1620"/>
                    <a:pt x="1098" y="1538"/>
                    <a:pt x="1448" y="1485"/>
                  </a:cubicBezTo>
                  <a:cubicBezTo>
                    <a:pt x="1978" y="1404"/>
                    <a:pt x="3034" y="1213"/>
                    <a:pt x="3563" y="1124"/>
                  </a:cubicBezTo>
                  <a:cubicBezTo>
                    <a:pt x="3873" y="1073"/>
                    <a:pt x="4494" y="973"/>
                    <a:pt x="4804" y="922"/>
                  </a:cubicBezTo>
                  <a:cubicBezTo>
                    <a:pt x="4877" y="910"/>
                    <a:pt x="4966" y="895"/>
                    <a:pt x="5065" y="88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7" name="Shape 4726"/>
            <p:cNvSpPr/>
            <p:nvPr/>
          </p:nvSpPr>
          <p:spPr>
            <a:xfrm>
              <a:off x="6811474" y="3359713"/>
              <a:ext cx="1707688" cy="666624"/>
            </a:xfrm>
            <a:custGeom>
              <a:avLst/>
              <a:gdLst/>
              <a:ahLst/>
              <a:cxnLst>
                <a:cxn ang="0">
                  <a:pos x="wd2" y="hd2"/>
                </a:cxn>
                <a:cxn ang="5400000">
                  <a:pos x="wd2" y="hd2"/>
                </a:cxn>
                <a:cxn ang="10800000">
                  <a:pos x="wd2" y="hd2"/>
                </a:cxn>
                <a:cxn ang="16200000">
                  <a:pos x="wd2" y="hd2"/>
                </a:cxn>
              </a:cxnLst>
              <a:rect l="0" t="0" r="r" b="b"/>
              <a:pathLst>
                <a:path w="21596" h="21520" extrusionOk="0">
                  <a:moveTo>
                    <a:pt x="997" y="13149"/>
                  </a:moveTo>
                  <a:cubicBezTo>
                    <a:pt x="1015" y="13090"/>
                    <a:pt x="1056" y="13026"/>
                    <a:pt x="1066" y="12973"/>
                  </a:cubicBezTo>
                  <a:cubicBezTo>
                    <a:pt x="1079" y="12910"/>
                    <a:pt x="1088" y="12767"/>
                    <a:pt x="1089" y="12697"/>
                  </a:cubicBezTo>
                  <a:cubicBezTo>
                    <a:pt x="1090" y="12631"/>
                    <a:pt x="1069" y="12492"/>
                    <a:pt x="1078" y="12431"/>
                  </a:cubicBezTo>
                  <a:cubicBezTo>
                    <a:pt x="1084" y="12393"/>
                    <a:pt x="1112" y="12350"/>
                    <a:pt x="1125" y="12327"/>
                  </a:cubicBezTo>
                  <a:cubicBezTo>
                    <a:pt x="1154" y="12271"/>
                    <a:pt x="1227" y="12203"/>
                    <a:pt x="1250" y="12131"/>
                  </a:cubicBezTo>
                  <a:cubicBezTo>
                    <a:pt x="1268" y="12080"/>
                    <a:pt x="1294" y="11948"/>
                    <a:pt x="1291" y="11880"/>
                  </a:cubicBezTo>
                  <a:cubicBezTo>
                    <a:pt x="1289" y="11801"/>
                    <a:pt x="1248" y="11666"/>
                    <a:pt x="1225" y="11615"/>
                  </a:cubicBezTo>
                  <a:cubicBezTo>
                    <a:pt x="1207" y="11576"/>
                    <a:pt x="1159" y="11540"/>
                    <a:pt x="1137" y="11520"/>
                  </a:cubicBezTo>
                  <a:cubicBezTo>
                    <a:pt x="1105" y="11493"/>
                    <a:pt x="1038" y="11471"/>
                    <a:pt x="1008" y="11432"/>
                  </a:cubicBezTo>
                  <a:cubicBezTo>
                    <a:pt x="984" y="11401"/>
                    <a:pt x="937" y="11322"/>
                    <a:pt x="926" y="11260"/>
                  </a:cubicBezTo>
                  <a:cubicBezTo>
                    <a:pt x="918" y="11218"/>
                    <a:pt x="916" y="11114"/>
                    <a:pt x="927" y="11077"/>
                  </a:cubicBezTo>
                  <a:cubicBezTo>
                    <a:pt x="941" y="11030"/>
                    <a:pt x="992" y="11015"/>
                    <a:pt x="1014" y="11007"/>
                  </a:cubicBezTo>
                  <a:cubicBezTo>
                    <a:pt x="1035" y="11001"/>
                    <a:pt x="1079" y="10999"/>
                    <a:pt x="1099" y="11015"/>
                  </a:cubicBezTo>
                  <a:cubicBezTo>
                    <a:pt x="1120" y="11031"/>
                    <a:pt x="1152" y="11118"/>
                    <a:pt x="1173" y="11130"/>
                  </a:cubicBezTo>
                  <a:cubicBezTo>
                    <a:pt x="1196" y="11143"/>
                    <a:pt x="1245" y="11125"/>
                    <a:pt x="1267" y="11104"/>
                  </a:cubicBezTo>
                  <a:cubicBezTo>
                    <a:pt x="1289" y="11083"/>
                    <a:pt x="1327" y="11014"/>
                    <a:pt x="1342" y="10970"/>
                  </a:cubicBezTo>
                  <a:cubicBezTo>
                    <a:pt x="1357" y="10922"/>
                    <a:pt x="1389" y="10804"/>
                    <a:pt x="1382" y="10744"/>
                  </a:cubicBezTo>
                  <a:cubicBezTo>
                    <a:pt x="1376" y="10684"/>
                    <a:pt x="1324" y="10625"/>
                    <a:pt x="1302" y="10606"/>
                  </a:cubicBezTo>
                  <a:cubicBezTo>
                    <a:pt x="1277" y="10587"/>
                    <a:pt x="1223" y="10621"/>
                    <a:pt x="1198" y="10602"/>
                  </a:cubicBezTo>
                  <a:cubicBezTo>
                    <a:pt x="1182" y="10591"/>
                    <a:pt x="1150" y="10549"/>
                    <a:pt x="1140" y="10515"/>
                  </a:cubicBezTo>
                  <a:cubicBezTo>
                    <a:pt x="1129" y="10481"/>
                    <a:pt x="1116" y="10394"/>
                    <a:pt x="1120" y="10355"/>
                  </a:cubicBezTo>
                  <a:cubicBezTo>
                    <a:pt x="1125" y="10303"/>
                    <a:pt x="1159" y="10225"/>
                    <a:pt x="1179" y="10209"/>
                  </a:cubicBezTo>
                  <a:cubicBezTo>
                    <a:pt x="1214" y="10180"/>
                    <a:pt x="1289" y="10291"/>
                    <a:pt x="1324" y="10262"/>
                  </a:cubicBezTo>
                  <a:cubicBezTo>
                    <a:pt x="1338" y="10251"/>
                    <a:pt x="1359" y="10188"/>
                    <a:pt x="1368" y="10155"/>
                  </a:cubicBezTo>
                  <a:cubicBezTo>
                    <a:pt x="1383" y="10089"/>
                    <a:pt x="1410" y="9935"/>
                    <a:pt x="1404" y="9861"/>
                  </a:cubicBezTo>
                  <a:cubicBezTo>
                    <a:pt x="1398" y="9799"/>
                    <a:pt x="1348" y="9730"/>
                    <a:pt x="1335" y="9677"/>
                  </a:cubicBezTo>
                  <a:cubicBezTo>
                    <a:pt x="1324" y="9634"/>
                    <a:pt x="1305" y="9534"/>
                    <a:pt x="1304" y="9482"/>
                  </a:cubicBezTo>
                  <a:cubicBezTo>
                    <a:pt x="1304" y="9443"/>
                    <a:pt x="1319" y="9372"/>
                    <a:pt x="1322" y="9333"/>
                  </a:cubicBezTo>
                  <a:cubicBezTo>
                    <a:pt x="1327" y="9288"/>
                    <a:pt x="1337" y="9196"/>
                    <a:pt x="1336" y="9149"/>
                  </a:cubicBezTo>
                  <a:cubicBezTo>
                    <a:pt x="1334" y="9094"/>
                    <a:pt x="1315" y="8993"/>
                    <a:pt x="1304" y="8943"/>
                  </a:cubicBezTo>
                  <a:cubicBezTo>
                    <a:pt x="1294" y="8890"/>
                    <a:pt x="1267" y="8789"/>
                    <a:pt x="1252" y="8744"/>
                  </a:cubicBezTo>
                  <a:cubicBezTo>
                    <a:pt x="1237" y="8699"/>
                    <a:pt x="1193" y="8637"/>
                    <a:pt x="1182" y="8583"/>
                  </a:cubicBezTo>
                  <a:cubicBezTo>
                    <a:pt x="1172" y="8537"/>
                    <a:pt x="1165" y="8426"/>
                    <a:pt x="1170" y="8373"/>
                  </a:cubicBezTo>
                  <a:cubicBezTo>
                    <a:pt x="1175" y="8318"/>
                    <a:pt x="1204" y="8221"/>
                    <a:pt x="1222" y="8186"/>
                  </a:cubicBezTo>
                  <a:cubicBezTo>
                    <a:pt x="1235" y="8162"/>
                    <a:pt x="1265" y="8135"/>
                    <a:pt x="1281" y="8129"/>
                  </a:cubicBezTo>
                  <a:cubicBezTo>
                    <a:pt x="1300" y="8121"/>
                    <a:pt x="1342" y="8127"/>
                    <a:pt x="1361" y="8140"/>
                  </a:cubicBezTo>
                  <a:cubicBezTo>
                    <a:pt x="1382" y="8156"/>
                    <a:pt x="1423" y="8205"/>
                    <a:pt x="1438" y="8248"/>
                  </a:cubicBezTo>
                  <a:cubicBezTo>
                    <a:pt x="1448" y="8278"/>
                    <a:pt x="1461" y="8359"/>
                    <a:pt x="1463" y="8400"/>
                  </a:cubicBezTo>
                  <a:cubicBezTo>
                    <a:pt x="1467" y="8456"/>
                    <a:pt x="1463" y="8570"/>
                    <a:pt x="1457" y="8627"/>
                  </a:cubicBezTo>
                  <a:cubicBezTo>
                    <a:pt x="1453" y="8665"/>
                    <a:pt x="1439" y="8738"/>
                    <a:pt x="1432" y="8775"/>
                  </a:cubicBezTo>
                  <a:cubicBezTo>
                    <a:pt x="1426" y="8805"/>
                    <a:pt x="1409" y="8857"/>
                    <a:pt x="1407" y="8890"/>
                  </a:cubicBezTo>
                  <a:cubicBezTo>
                    <a:pt x="1404" y="8925"/>
                    <a:pt x="1410" y="8999"/>
                    <a:pt x="1415" y="9031"/>
                  </a:cubicBezTo>
                  <a:cubicBezTo>
                    <a:pt x="1425" y="9087"/>
                    <a:pt x="1451" y="9205"/>
                    <a:pt x="1474" y="9222"/>
                  </a:cubicBezTo>
                  <a:cubicBezTo>
                    <a:pt x="1486" y="9232"/>
                    <a:pt x="1511" y="9198"/>
                    <a:pt x="1522" y="9179"/>
                  </a:cubicBezTo>
                  <a:cubicBezTo>
                    <a:pt x="1543" y="9147"/>
                    <a:pt x="1581" y="9061"/>
                    <a:pt x="1594" y="9005"/>
                  </a:cubicBezTo>
                  <a:cubicBezTo>
                    <a:pt x="1602" y="8965"/>
                    <a:pt x="1607" y="8889"/>
                    <a:pt x="1611" y="8827"/>
                  </a:cubicBezTo>
                  <a:cubicBezTo>
                    <a:pt x="1718" y="8757"/>
                    <a:pt x="1971" y="8597"/>
                    <a:pt x="2071" y="8553"/>
                  </a:cubicBezTo>
                  <a:cubicBezTo>
                    <a:pt x="2549" y="8346"/>
                    <a:pt x="3516" y="8172"/>
                    <a:pt x="3997" y="8033"/>
                  </a:cubicBezTo>
                  <a:cubicBezTo>
                    <a:pt x="4225" y="7968"/>
                    <a:pt x="4680" y="7825"/>
                    <a:pt x="4908" y="7754"/>
                  </a:cubicBezTo>
                  <a:cubicBezTo>
                    <a:pt x="4972" y="7735"/>
                    <a:pt x="5164" y="7674"/>
                    <a:pt x="5164" y="7674"/>
                  </a:cubicBezTo>
                  <a:lnTo>
                    <a:pt x="5164" y="7192"/>
                  </a:lnTo>
                  <a:lnTo>
                    <a:pt x="5025" y="6172"/>
                  </a:lnTo>
                  <a:lnTo>
                    <a:pt x="5617" y="6172"/>
                  </a:lnTo>
                  <a:lnTo>
                    <a:pt x="5617" y="6446"/>
                  </a:lnTo>
                  <a:cubicBezTo>
                    <a:pt x="5617" y="6446"/>
                    <a:pt x="5923" y="6255"/>
                    <a:pt x="6026" y="6206"/>
                  </a:cubicBezTo>
                  <a:cubicBezTo>
                    <a:pt x="6249" y="6098"/>
                    <a:pt x="6701" y="5960"/>
                    <a:pt x="6925" y="5873"/>
                  </a:cubicBezTo>
                  <a:cubicBezTo>
                    <a:pt x="7296" y="5731"/>
                    <a:pt x="8038" y="5443"/>
                    <a:pt x="8408" y="5288"/>
                  </a:cubicBezTo>
                  <a:cubicBezTo>
                    <a:pt x="8519" y="5243"/>
                    <a:pt x="8745" y="5006"/>
                    <a:pt x="8852" y="5093"/>
                  </a:cubicBezTo>
                  <a:cubicBezTo>
                    <a:pt x="8867" y="5106"/>
                    <a:pt x="8882" y="5194"/>
                    <a:pt x="8897" y="5208"/>
                  </a:cubicBezTo>
                  <a:cubicBezTo>
                    <a:pt x="8919" y="5227"/>
                    <a:pt x="8966" y="5207"/>
                    <a:pt x="8987" y="5185"/>
                  </a:cubicBezTo>
                  <a:cubicBezTo>
                    <a:pt x="9018" y="5154"/>
                    <a:pt x="9060" y="5008"/>
                    <a:pt x="9090" y="4978"/>
                  </a:cubicBezTo>
                  <a:cubicBezTo>
                    <a:pt x="9425" y="4646"/>
                    <a:pt x="10166" y="4778"/>
                    <a:pt x="10524" y="4692"/>
                  </a:cubicBezTo>
                  <a:cubicBezTo>
                    <a:pt x="10788" y="4628"/>
                    <a:pt x="11317" y="4497"/>
                    <a:pt x="11580" y="4394"/>
                  </a:cubicBezTo>
                  <a:cubicBezTo>
                    <a:pt x="11671" y="4358"/>
                    <a:pt x="11852" y="4254"/>
                    <a:pt x="11943" y="4210"/>
                  </a:cubicBezTo>
                  <a:cubicBezTo>
                    <a:pt x="12042" y="4163"/>
                    <a:pt x="12240" y="4068"/>
                    <a:pt x="12339" y="4027"/>
                  </a:cubicBezTo>
                  <a:cubicBezTo>
                    <a:pt x="12491" y="3964"/>
                    <a:pt x="12796" y="3847"/>
                    <a:pt x="12950" y="3809"/>
                  </a:cubicBezTo>
                  <a:cubicBezTo>
                    <a:pt x="13102" y="3770"/>
                    <a:pt x="13408" y="3753"/>
                    <a:pt x="13561" y="3718"/>
                  </a:cubicBezTo>
                  <a:cubicBezTo>
                    <a:pt x="13719" y="3679"/>
                    <a:pt x="14033" y="3564"/>
                    <a:pt x="14190" y="3511"/>
                  </a:cubicBezTo>
                  <a:cubicBezTo>
                    <a:pt x="14389" y="3442"/>
                    <a:pt x="14787" y="3301"/>
                    <a:pt x="14985" y="3224"/>
                  </a:cubicBezTo>
                  <a:cubicBezTo>
                    <a:pt x="15155" y="3158"/>
                    <a:pt x="15494" y="3003"/>
                    <a:pt x="15664" y="2938"/>
                  </a:cubicBezTo>
                  <a:cubicBezTo>
                    <a:pt x="15809" y="2881"/>
                    <a:pt x="16102" y="2793"/>
                    <a:pt x="16248" y="2730"/>
                  </a:cubicBezTo>
                  <a:cubicBezTo>
                    <a:pt x="16277" y="2718"/>
                    <a:pt x="16339" y="2711"/>
                    <a:pt x="16365" y="2674"/>
                  </a:cubicBezTo>
                  <a:cubicBezTo>
                    <a:pt x="16384" y="2645"/>
                    <a:pt x="16405" y="2568"/>
                    <a:pt x="16425" y="2497"/>
                  </a:cubicBezTo>
                  <a:lnTo>
                    <a:pt x="17541" y="2053"/>
                  </a:lnTo>
                  <a:cubicBezTo>
                    <a:pt x="17541" y="2053"/>
                    <a:pt x="18786" y="1538"/>
                    <a:pt x="19199" y="1343"/>
                  </a:cubicBezTo>
                  <a:cubicBezTo>
                    <a:pt x="19556" y="1175"/>
                    <a:pt x="20268" y="793"/>
                    <a:pt x="20623" y="609"/>
                  </a:cubicBezTo>
                  <a:cubicBezTo>
                    <a:pt x="20678" y="581"/>
                    <a:pt x="20796" y="571"/>
                    <a:pt x="20843" y="494"/>
                  </a:cubicBezTo>
                  <a:cubicBezTo>
                    <a:pt x="20864" y="462"/>
                    <a:pt x="20884" y="340"/>
                    <a:pt x="20902" y="299"/>
                  </a:cubicBezTo>
                  <a:cubicBezTo>
                    <a:pt x="20925" y="249"/>
                    <a:pt x="20977" y="169"/>
                    <a:pt x="21005" y="150"/>
                  </a:cubicBezTo>
                  <a:cubicBezTo>
                    <a:pt x="21039" y="128"/>
                    <a:pt x="21110" y="159"/>
                    <a:pt x="21145" y="150"/>
                  </a:cubicBezTo>
                  <a:cubicBezTo>
                    <a:pt x="21190" y="139"/>
                    <a:pt x="21274" y="136"/>
                    <a:pt x="21319" y="107"/>
                  </a:cubicBezTo>
                  <a:cubicBezTo>
                    <a:pt x="21356" y="83"/>
                    <a:pt x="21433" y="27"/>
                    <a:pt x="21472" y="10"/>
                  </a:cubicBezTo>
                  <a:cubicBezTo>
                    <a:pt x="21493" y="0"/>
                    <a:pt x="21518" y="-9"/>
                    <a:pt x="21537" y="18"/>
                  </a:cubicBezTo>
                  <a:cubicBezTo>
                    <a:pt x="21552" y="40"/>
                    <a:pt x="21574" y="67"/>
                    <a:pt x="21588" y="91"/>
                  </a:cubicBezTo>
                  <a:cubicBezTo>
                    <a:pt x="21573" y="159"/>
                    <a:pt x="21557" y="239"/>
                    <a:pt x="21552" y="282"/>
                  </a:cubicBezTo>
                  <a:cubicBezTo>
                    <a:pt x="21545" y="331"/>
                    <a:pt x="21544" y="433"/>
                    <a:pt x="21542" y="483"/>
                  </a:cubicBezTo>
                  <a:cubicBezTo>
                    <a:pt x="21540" y="546"/>
                    <a:pt x="21532" y="673"/>
                    <a:pt x="21535" y="735"/>
                  </a:cubicBezTo>
                  <a:cubicBezTo>
                    <a:pt x="21539" y="791"/>
                    <a:pt x="21562" y="892"/>
                    <a:pt x="21567" y="948"/>
                  </a:cubicBezTo>
                  <a:cubicBezTo>
                    <a:pt x="21573" y="1013"/>
                    <a:pt x="21582" y="1151"/>
                    <a:pt x="21576" y="1217"/>
                  </a:cubicBezTo>
                  <a:cubicBezTo>
                    <a:pt x="21573" y="1257"/>
                    <a:pt x="21547" y="1319"/>
                    <a:pt x="21545" y="1361"/>
                  </a:cubicBezTo>
                  <a:cubicBezTo>
                    <a:pt x="21541" y="1422"/>
                    <a:pt x="21568" y="1543"/>
                    <a:pt x="21565" y="1607"/>
                  </a:cubicBezTo>
                  <a:cubicBezTo>
                    <a:pt x="21561" y="1665"/>
                    <a:pt x="21519" y="1754"/>
                    <a:pt x="21520" y="1813"/>
                  </a:cubicBezTo>
                  <a:cubicBezTo>
                    <a:pt x="21520" y="1864"/>
                    <a:pt x="21554" y="1939"/>
                    <a:pt x="21563" y="1986"/>
                  </a:cubicBezTo>
                  <a:cubicBezTo>
                    <a:pt x="21573" y="2040"/>
                    <a:pt x="21591" y="2154"/>
                    <a:pt x="21594" y="2215"/>
                  </a:cubicBezTo>
                  <a:cubicBezTo>
                    <a:pt x="21596" y="2256"/>
                    <a:pt x="21598" y="2349"/>
                    <a:pt x="21587" y="2381"/>
                  </a:cubicBezTo>
                  <a:cubicBezTo>
                    <a:pt x="21576" y="2413"/>
                    <a:pt x="21539" y="2426"/>
                    <a:pt x="21522" y="2422"/>
                  </a:cubicBezTo>
                  <a:cubicBezTo>
                    <a:pt x="21498" y="2414"/>
                    <a:pt x="21459" y="2335"/>
                    <a:pt x="21437" y="2312"/>
                  </a:cubicBezTo>
                  <a:cubicBezTo>
                    <a:pt x="21425" y="2300"/>
                    <a:pt x="21400" y="2269"/>
                    <a:pt x="21387" y="2272"/>
                  </a:cubicBezTo>
                  <a:cubicBezTo>
                    <a:pt x="21366" y="2278"/>
                    <a:pt x="21332" y="2349"/>
                    <a:pt x="21316" y="2381"/>
                  </a:cubicBezTo>
                  <a:cubicBezTo>
                    <a:pt x="21296" y="2418"/>
                    <a:pt x="21258" y="2497"/>
                    <a:pt x="21244" y="2547"/>
                  </a:cubicBezTo>
                  <a:cubicBezTo>
                    <a:pt x="21230" y="2593"/>
                    <a:pt x="21220" y="2709"/>
                    <a:pt x="21203" y="2748"/>
                  </a:cubicBezTo>
                  <a:cubicBezTo>
                    <a:pt x="21191" y="2775"/>
                    <a:pt x="21155" y="2780"/>
                    <a:pt x="21145" y="2811"/>
                  </a:cubicBezTo>
                  <a:cubicBezTo>
                    <a:pt x="21123" y="2874"/>
                    <a:pt x="21118" y="3053"/>
                    <a:pt x="21108" y="3133"/>
                  </a:cubicBezTo>
                  <a:cubicBezTo>
                    <a:pt x="21093" y="3266"/>
                    <a:pt x="21054" y="3530"/>
                    <a:pt x="21042" y="3665"/>
                  </a:cubicBezTo>
                  <a:cubicBezTo>
                    <a:pt x="21032" y="3771"/>
                    <a:pt x="21028" y="3992"/>
                    <a:pt x="21015" y="4095"/>
                  </a:cubicBezTo>
                  <a:cubicBezTo>
                    <a:pt x="21005" y="4172"/>
                    <a:pt x="20978" y="4323"/>
                    <a:pt x="20956" y="4382"/>
                  </a:cubicBezTo>
                  <a:cubicBezTo>
                    <a:pt x="20945" y="4411"/>
                    <a:pt x="20915" y="4438"/>
                    <a:pt x="20902" y="4463"/>
                  </a:cubicBezTo>
                  <a:cubicBezTo>
                    <a:pt x="20885" y="4496"/>
                    <a:pt x="20858" y="4583"/>
                    <a:pt x="20841" y="4617"/>
                  </a:cubicBezTo>
                  <a:cubicBezTo>
                    <a:pt x="20820" y="4662"/>
                    <a:pt x="20774" y="4753"/>
                    <a:pt x="20747" y="4766"/>
                  </a:cubicBezTo>
                  <a:cubicBezTo>
                    <a:pt x="20728" y="4776"/>
                    <a:pt x="20686" y="4773"/>
                    <a:pt x="20673" y="4738"/>
                  </a:cubicBezTo>
                  <a:cubicBezTo>
                    <a:pt x="20657" y="4697"/>
                    <a:pt x="20675" y="4556"/>
                    <a:pt x="20662" y="4508"/>
                  </a:cubicBezTo>
                  <a:cubicBezTo>
                    <a:pt x="20652" y="4471"/>
                    <a:pt x="20616" y="4422"/>
                    <a:pt x="20599" y="4428"/>
                  </a:cubicBezTo>
                  <a:cubicBezTo>
                    <a:pt x="20582" y="4434"/>
                    <a:pt x="20566" y="4539"/>
                    <a:pt x="20550" y="4543"/>
                  </a:cubicBezTo>
                  <a:cubicBezTo>
                    <a:pt x="20532" y="4547"/>
                    <a:pt x="20507" y="4464"/>
                    <a:pt x="20491" y="4452"/>
                  </a:cubicBezTo>
                  <a:cubicBezTo>
                    <a:pt x="20472" y="4436"/>
                    <a:pt x="20427" y="4417"/>
                    <a:pt x="20410" y="4446"/>
                  </a:cubicBezTo>
                  <a:cubicBezTo>
                    <a:pt x="20397" y="4467"/>
                    <a:pt x="20395" y="4562"/>
                    <a:pt x="20385" y="4594"/>
                  </a:cubicBezTo>
                  <a:cubicBezTo>
                    <a:pt x="20376" y="4630"/>
                    <a:pt x="20350" y="4694"/>
                    <a:pt x="20334" y="4709"/>
                  </a:cubicBezTo>
                  <a:cubicBezTo>
                    <a:pt x="20311" y="4731"/>
                    <a:pt x="20257" y="4674"/>
                    <a:pt x="20235" y="4704"/>
                  </a:cubicBezTo>
                  <a:cubicBezTo>
                    <a:pt x="20214" y="4732"/>
                    <a:pt x="20202" y="4871"/>
                    <a:pt x="20183" y="4909"/>
                  </a:cubicBezTo>
                  <a:cubicBezTo>
                    <a:pt x="20161" y="4958"/>
                    <a:pt x="20098" y="4976"/>
                    <a:pt x="20073" y="5019"/>
                  </a:cubicBezTo>
                  <a:cubicBezTo>
                    <a:pt x="20046" y="5066"/>
                    <a:pt x="20002" y="5188"/>
                    <a:pt x="19986" y="5260"/>
                  </a:cubicBezTo>
                  <a:cubicBezTo>
                    <a:pt x="19965" y="5349"/>
                    <a:pt x="19945" y="5554"/>
                    <a:pt x="19934" y="5655"/>
                  </a:cubicBezTo>
                  <a:cubicBezTo>
                    <a:pt x="19926" y="5733"/>
                    <a:pt x="19921" y="5898"/>
                    <a:pt x="19907" y="5971"/>
                  </a:cubicBezTo>
                  <a:cubicBezTo>
                    <a:pt x="19895" y="6035"/>
                    <a:pt x="19858" y="6145"/>
                    <a:pt x="19837" y="6195"/>
                  </a:cubicBezTo>
                  <a:cubicBezTo>
                    <a:pt x="19818" y="6241"/>
                    <a:pt x="19771" y="6308"/>
                    <a:pt x="19749" y="6349"/>
                  </a:cubicBezTo>
                  <a:cubicBezTo>
                    <a:pt x="19727" y="6392"/>
                    <a:pt x="19691" y="6514"/>
                    <a:pt x="19664" y="6533"/>
                  </a:cubicBezTo>
                  <a:cubicBezTo>
                    <a:pt x="19641" y="6548"/>
                    <a:pt x="19593" y="6509"/>
                    <a:pt x="19570" y="6493"/>
                  </a:cubicBezTo>
                  <a:cubicBezTo>
                    <a:pt x="19558" y="6484"/>
                    <a:pt x="19533" y="6469"/>
                    <a:pt x="19525" y="6446"/>
                  </a:cubicBezTo>
                  <a:cubicBezTo>
                    <a:pt x="19509" y="6399"/>
                    <a:pt x="19499" y="6264"/>
                    <a:pt x="19503" y="6201"/>
                  </a:cubicBezTo>
                  <a:cubicBezTo>
                    <a:pt x="19505" y="6156"/>
                    <a:pt x="19530" y="6083"/>
                    <a:pt x="19534" y="6040"/>
                  </a:cubicBezTo>
                  <a:cubicBezTo>
                    <a:pt x="19537" y="6003"/>
                    <a:pt x="19540" y="5924"/>
                    <a:pt x="19534" y="5890"/>
                  </a:cubicBezTo>
                  <a:cubicBezTo>
                    <a:pt x="19525" y="5840"/>
                    <a:pt x="19485" y="5774"/>
                    <a:pt x="19465" y="5752"/>
                  </a:cubicBezTo>
                  <a:cubicBezTo>
                    <a:pt x="19445" y="5733"/>
                    <a:pt x="19400" y="5721"/>
                    <a:pt x="19379" y="5735"/>
                  </a:cubicBezTo>
                  <a:cubicBezTo>
                    <a:pt x="19354" y="5753"/>
                    <a:pt x="19315" y="5845"/>
                    <a:pt x="19296" y="5890"/>
                  </a:cubicBezTo>
                  <a:cubicBezTo>
                    <a:pt x="19274" y="5943"/>
                    <a:pt x="19241" y="6075"/>
                    <a:pt x="19220" y="6131"/>
                  </a:cubicBezTo>
                  <a:cubicBezTo>
                    <a:pt x="19201" y="6181"/>
                    <a:pt x="19162" y="6273"/>
                    <a:pt x="19141" y="6315"/>
                  </a:cubicBezTo>
                  <a:cubicBezTo>
                    <a:pt x="19130" y="6337"/>
                    <a:pt x="19104" y="6367"/>
                    <a:pt x="19096" y="6395"/>
                  </a:cubicBezTo>
                  <a:cubicBezTo>
                    <a:pt x="19087" y="6430"/>
                    <a:pt x="19078" y="6515"/>
                    <a:pt x="19080" y="6556"/>
                  </a:cubicBezTo>
                  <a:cubicBezTo>
                    <a:pt x="19082" y="6604"/>
                    <a:pt x="19117" y="6679"/>
                    <a:pt x="19116" y="6728"/>
                  </a:cubicBezTo>
                  <a:cubicBezTo>
                    <a:pt x="19115" y="6781"/>
                    <a:pt x="19078" y="6855"/>
                    <a:pt x="19071" y="6906"/>
                  </a:cubicBezTo>
                  <a:cubicBezTo>
                    <a:pt x="19065" y="6955"/>
                    <a:pt x="19080" y="7072"/>
                    <a:pt x="19067" y="7112"/>
                  </a:cubicBezTo>
                  <a:cubicBezTo>
                    <a:pt x="19052" y="7156"/>
                    <a:pt x="18997" y="7184"/>
                    <a:pt x="18977" y="7158"/>
                  </a:cubicBezTo>
                  <a:cubicBezTo>
                    <a:pt x="18963" y="7140"/>
                    <a:pt x="18960" y="7048"/>
                    <a:pt x="18950" y="7020"/>
                  </a:cubicBezTo>
                  <a:cubicBezTo>
                    <a:pt x="18942" y="6999"/>
                    <a:pt x="18922" y="6971"/>
                    <a:pt x="18912" y="6963"/>
                  </a:cubicBezTo>
                  <a:cubicBezTo>
                    <a:pt x="18893" y="6950"/>
                    <a:pt x="18852" y="6942"/>
                    <a:pt x="18835" y="6963"/>
                  </a:cubicBezTo>
                  <a:cubicBezTo>
                    <a:pt x="18805" y="7002"/>
                    <a:pt x="18753" y="7152"/>
                    <a:pt x="18752" y="7238"/>
                  </a:cubicBezTo>
                  <a:cubicBezTo>
                    <a:pt x="18752" y="7294"/>
                    <a:pt x="18791" y="7373"/>
                    <a:pt x="18802" y="7421"/>
                  </a:cubicBezTo>
                  <a:cubicBezTo>
                    <a:pt x="18812" y="7467"/>
                    <a:pt x="18835" y="7559"/>
                    <a:pt x="18835" y="7610"/>
                  </a:cubicBezTo>
                  <a:cubicBezTo>
                    <a:pt x="18836" y="7673"/>
                    <a:pt x="18802" y="7779"/>
                    <a:pt x="18800" y="7840"/>
                  </a:cubicBezTo>
                  <a:cubicBezTo>
                    <a:pt x="18798" y="7880"/>
                    <a:pt x="18815" y="7958"/>
                    <a:pt x="18811" y="7995"/>
                  </a:cubicBezTo>
                  <a:cubicBezTo>
                    <a:pt x="18805" y="8045"/>
                    <a:pt x="18763" y="8096"/>
                    <a:pt x="18752" y="8139"/>
                  </a:cubicBezTo>
                  <a:cubicBezTo>
                    <a:pt x="18738" y="8193"/>
                    <a:pt x="18727" y="8327"/>
                    <a:pt x="18714" y="8385"/>
                  </a:cubicBezTo>
                  <a:cubicBezTo>
                    <a:pt x="18705" y="8426"/>
                    <a:pt x="18684" y="8506"/>
                    <a:pt x="18669" y="8534"/>
                  </a:cubicBezTo>
                  <a:cubicBezTo>
                    <a:pt x="18655" y="8561"/>
                    <a:pt x="18623" y="8598"/>
                    <a:pt x="18606" y="8597"/>
                  </a:cubicBezTo>
                  <a:cubicBezTo>
                    <a:pt x="18585" y="8595"/>
                    <a:pt x="18549" y="8517"/>
                    <a:pt x="18528" y="8505"/>
                  </a:cubicBezTo>
                  <a:cubicBezTo>
                    <a:pt x="18505" y="8493"/>
                    <a:pt x="18456" y="8479"/>
                    <a:pt x="18436" y="8505"/>
                  </a:cubicBezTo>
                  <a:cubicBezTo>
                    <a:pt x="18422" y="8523"/>
                    <a:pt x="18410" y="8602"/>
                    <a:pt x="18399" y="8632"/>
                  </a:cubicBezTo>
                  <a:cubicBezTo>
                    <a:pt x="18378" y="8691"/>
                    <a:pt x="18329" y="8794"/>
                    <a:pt x="18303" y="8839"/>
                  </a:cubicBezTo>
                  <a:cubicBezTo>
                    <a:pt x="18283" y="8871"/>
                    <a:pt x="18235" y="8902"/>
                    <a:pt x="18220" y="8947"/>
                  </a:cubicBezTo>
                  <a:cubicBezTo>
                    <a:pt x="18204" y="8994"/>
                    <a:pt x="18207" y="9140"/>
                    <a:pt x="18188" y="9183"/>
                  </a:cubicBezTo>
                  <a:cubicBezTo>
                    <a:pt x="18164" y="9239"/>
                    <a:pt x="18092" y="9227"/>
                    <a:pt x="18062" y="9262"/>
                  </a:cubicBezTo>
                  <a:cubicBezTo>
                    <a:pt x="18046" y="9282"/>
                    <a:pt x="18014" y="9332"/>
                    <a:pt x="18004" y="9372"/>
                  </a:cubicBezTo>
                  <a:cubicBezTo>
                    <a:pt x="17992" y="9423"/>
                    <a:pt x="17995" y="9554"/>
                    <a:pt x="17986" y="9613"/>
                  </a:cubicBezTo>
                  <a:cubicBezTo>
                    <a:pt x="17977" y="9673"/>
                    <a:pt x="17949" y="9785"/>
                    <a:pt x="17932" y="9836"/>
                  </a:cubicBezTo>
                  <a:cubicBezTo>
                    <a:pt x="17922" y="9869"/>
                    <a:pt x="17900" y="9958"/>
                    <a:pt x="17883" y="9956"/>
                  </a:cubicBezTo>
                  <a:cubicBezTo>
                    <a:pt x="17870" y="9956"/>
                    <a:pt x="17860" y="9863"/>
                    <a:pt x="17847" y="9859"/>
                  </a:cubicBezTo>
                  <a:cubicBezTo>
                    <a:pt x="17825" y="9851"/>
                    <a:pt x="17786" y="9936"/>
                    <a:pt x="17771" y="9980"/>
                  </a:cubicBezTo>
                  <a:cubicBezTo>
                    <a:pt x="17755" y="10023"/>
                    <a:pt x="17741" y="10143"/>
                    <a:pt x="17728" y="10192"/>
                  </a:cubicBezTo>
                  <a:cubicBezTo>
                    <a:pt x="17711" y="10252"/>
                    <a:pt x="17672" y="10370"/>
                    <a:pt x="17647" y="10409"/>
                  </a:cubicBezTo>
                  <a:cubicBezTo>
                    <a:pt x="17629" y="10437"/>
                    <a:pt x="17583" y="10440"/>
                    <a:pt x="17566" y="10472"/>
                  </a:cubicBezTo>
                  <a:cubicBezTo>
                    <a:pt x="17543" y="10518"/>
                    <a:pt x="17518" y="10663"/>
                    <a:pt x="17501" y="10726"/>
                  </a:cubicBezTo>
                  <a:cubicBezTo>
                    <a:pt x="17487" y="10773"/>
                    <a:pt x="17464" y="10888"/>
                    <a:pt x="17443" y="10914"/>
                  </a:cubicBezTo>
                  <a:cubicBezTo>
                    <a:pt x="17413" y="10951"/>
                    <a:pt x="17342" y="10887"/>
                    <a:pt x="17310" y="10914"/>
                  </a:cubicBezTo>
                  <a:cubicBezTo>
                    <a:pt x="17287" y="10934"/>
                    <a:pt x="17255" y="11085"/>
                    <a:pt x="17231" y="11069"/>
                  </a:cubicBezTo>
                  <a:cubicBezTo>
                    <a:pt x="17220" y="11061"/>
                    <a:pt x="17220" y="10977"/>
                    <a:pt x="17211" y="10954"/>
                  </a:cubicBezTo>
                  <a:cubicBezTo>
                    <a:pt x="17200" y="10923"/>
                    <a:pt x="17170" y="10860"/>
                    <a:pt x="17153" y="10868"/>
                  </a:cubicBezTo>
                  <a:cubicBezTo>
                    <a:pt x="17133" y="10876"/>
                    <a:pt x="17118" y="10997"/>
                    <a:pt x="17101" y="11023"/>
                  </a:cubicBezTo>
                  <a:cubicBezTo>
                    <a:pt x="17085" y="11047"/>
                    <a:pt x="17044" y="11051"/>
                    <a:pt x="17025" y="11057"/>
                  </a:cubicBezTo>
                  <a:cubicBezTo>
                    <a:pt x="17003" y="11065"/>
                    <a:pt x="16957" y="11058"/>
                    <a:pt x="16935" y="11074"/>
                  </a:cubicBezTo>
                  <a:cubicBezTo>
                    <a:pt x="16909" y="11095"/>
                    <a:pt x="16866" y="11187"/>
                    <a:pt x="16840" y="11206"/>
                  </a:cubicBezTo>
                  <a:cubicBezTo>
                    <a:pt x="16815" y="11226"/>
                    <a:pt x="16758" y="11197"/>
                    <a:pt x="16735" y="11229"/>
                  </a:cubicBezTo>
                  <a:cubicBezTo>
                    <a:pt x="16712" y="11262"/>
                    <a:pt x="16686" y="11392"/>
                    <a:pt x="16670" y="11447"/>
                  </a:cubicBezTo>
                  <a:cubicBezTo>
                    <a:pt x="16656" y="11494"/>
                    <a:pt x="16635" y="11604"/>
                    <a:pt x="16616" y="11636"/>
                  </a:cubicBezTo>
                  <a:cubicBezTo>
                    <a:pt x="16600" y="11664"/>
                    <a:pt x="16560" y="11669"/>
                    <a:pt x="16542" y="11683"/>
                  </a:cubicBezTo>
                  <a:cubicBezTo>
                    <a:pt x="16528" y="11693"/>
                    <a:pt x="16497" y="11710"/>
                    <a:pt x="16486" y="11734"/>
                  </a:cubicBezTo>
                  <a:cubicBezTo>
                    <a:pt x="16472" y="11761"/>
                    <a:pt x="16455" y="11842"/>
                    <a:pt x="16450" y="11884"/>
                  </a:cubicBezTo>
                  <a:cubicBezTo>
                    <a:pt x="16442" y="11939"/>
                    <a:pt x="16453" y="12072"/>
                    <a:pt x="16438" y="12118"/>
                  </a:cubicBezTo>
                  <a:cubicBezTo>
                    <a:pt x="16427" y="12155"/>
                    <a:pt x="16385" y="12158"/>
                    <a:pt x="16369" y="12181"/>
                  </a:cubicBezTo>
                  <a:cubicBezTo>
                    <a:pt x="16352" y="12206"/>
                    <a:pt x="16321" y="12274"/>
                    <a:pt x="16308" y="12313"/>
                  </a:cubicBezTo>
                  <a:cubicBezTo>
                    <a:pt x="16286" y="12385"/>
                    <a:pt x="16259" y="12560"/>
                    <a:pt x="16241" y="12640"/>
                  </a:cubicBezTo>
                  <a:cubicBezTo>
                    <a:pt x="16231" y="12683"/>
                    <a:pt x="16202" y="12757"/>
                    <a:pt x="16200" y="12807"/>
                  </a:cubicBezTo>
                  <a:cubicBezTo>
                    <a:pt x="16199" y="12854"/>
                    <a:pt x="16228" y="12936"/>
                    <a:pt x="16230" y="12985"/>
                  </a:cubicBezTo>
                  <a:cubicBezTo>
                    <a:pt x="16231" y="13040"/>
                    <a:pt x="16217" y="13148"/>
                    <a:pt x="16210" y="13203"/>
                  </a:cubicBezTo>
                  <a:cubicBezTo>
                    <a:pt x="16204" y="13247"/>
                    <a:pt x="16182" y="13327"/>
                    <a:pt x="16180" y="13374"/>
                  </a:cubicBezTo>
                  <a:cubicBezTo>
                    <a:pt x="16179" y="13421"/>
                    <a:pt x="16189" y="13516"/>
                    <a:pt x="16198" y="13558"/>
                  </a:cubicBezTo>
                  <a:cubicBezTo>
                    <a:pt x="16207" y="13597"/>
                    <a:pt x="16246" y="13644"/>
                    <a:pt x="16248" y="13689"/>
                  </a:cubicBezTo>
                  <a:cubicBezTo>
                    <a:pt x="16250" y="13747"/>
                    <a:pt x="16216" y="13843"/>
                    <a:pt x="16200" y="13884"/>
                  </a:cubicBezTo>
                  <a:cubicBezTo>
                    <a:pt x="16190" y="13912"/>
                    <a:pt x="16161" y="13944"/>
                    <a:pt x="16151" y="13971"/>
                  </a:cubicBezTo>
                  <a:cubicBezTo>
                    <a:pt x="16135" y="14009"/>
                    <a:pt x="16115" y="14110"/>
                    <a:pt x="16099" y="14148"/>
                  </a:cubicBezTo>
                  <a:cubicBezTo>
                    <a:pt x="16086" y="14181"/>
                    <a:pt x="16056" y="14241"/>
                    <a:pt x="16039" y="14256"/>
                  </a:cubicBezTo>
                  <a:cubicBezTo>
                    <a:pt x="16012" y="14282"/>
                    <a:pt x="15954" y="14270"/>
                    <a:pt x="15926" y="14285"/>
                  </a:cubicBezTo>
                  <a:cubicBezTo>
                    <a:pt x="15907" y="14298"/>
                    <a:pt x="15872" y="14349"/>
                    <a:pt x="15852" y="14355"/>
                  </a:cubicBezTo>
                  <a:cubicBezTo>
                    <a:pt x="15833" y="14360"/>
                    <a:pt x="15790" y="14366"/>
                    <a:pt x="15776" y="14332"/>
                  </a:cubicBezTo>
                  <a:cubicBezTo>
                    <a:pt x="15764" y="14303"/>
                    <a:pt x="15778" y="14190"/>
                    <a:pt x="15765" y="14166"/>
                  </a:cubicBezTo>
                  <a:cubicBezTo>
                    <a:pt x="15746" y="14132"/>
                    <a:pt x="15691" y="14166"/>
                    <a:pt x="15675" y="14206"/>
                  </a:cubicBezTo>
                  <a:cubicBezTo>
                    <a:pt x="15659" y="14242"/>
                    <a:pt x="15667" y="14370"/>
                    <a:pt x="15657" y="14418"/>
                  </a:cubicBezTo>
                  <a:cubicBezTo>
                    <a:pt x="15645" y="14474"/>
                    <a:pt x="15587" y="14601"/>
                    <a:pt x="15587" y="14601"/>
                  </a:cubicBezTo>
                  <a:lnTo>
                    <a:pt x="15629" y="16630"/>
                  </a:lnTo>
                  <a:cubicBezTo>
                    <a:pt x="15563" y="16657"/>
                    <a:pt x="15503" y="16682"/>
                    <a:pt x="15454" y="16703"/>
                  </a:cubicBezTo>
                  <a:cubicBezTo>
                    <a:pt x="15246" y="16793"/>
                    <a:pt x="14829" y="16966"/>
                    <a:pt x="14621" y="17055"/>
                  </a:cubicBezTo>
                  <a:cubicBezTo>
                    <a:pt x="14266" y="17209"/>
                    <a:pt x="13557" y="17543"/>
                    <a:pt x="13202" y="17682"/>
                  </a:cubicBezTo>
                  <a:cubicBezTo>
                    <a:pt x="12966" y="17776"/>
                    <a:pt x="12534" y="17918"/>
                    <a:pt x="12229" y="18021"/>
                  </a:cubicBezTo>
                  <a:cubicBezTo>
                    <a:pt x="12165" y="18042"/>
                    <a:pt x="12107" y="18062"/>
                    <a:pt x="12057" y="18080"/>
                  </a:cubicBezTo>
                  <a:cubicBezTo>
                    <a:pt x="11639" y="18228"/>
                    <a:pt x="10803" y="18523"/>
                    <a:pt x="10386" y="18677"/>
                  </a:cubicBezTo>
                  <a:cubicBezTo>
                    <a:pt x="10076" y="18791"/>
                    <a:pt x="9456" y="19044"/>
                    <a:pt x="9146" y="19151"/>
                  </a:cubicBezTo>
                  <a:cubicBezTo>
                    <a:pt x="8877" y="19245"/>
                    <a:pt x="8337" y="19401"/>
                    <a:pt x="8068" y="19487"/>
                  </a:cubicBezTo>
                  <a:cubicBezTo>
                    <a:pt x="7782" y="19577"/>
                    <a:pt x="7210" y="19772"/>
                    <a:pt x="6924" y="19854"/>
                  </a:cubicBezTo>
                  <a:cubicBezTo>
                    <a:pt x="6677" y="19925"/>
                    <a:pt x="6182" y="20020"/>
                    <a:pt x="5935" y="20099"/>
                  </a:cubicBezTo>
                  <a:cubicBezTo>
                    <a:pt x="5798" y="20142"/>
                    <a:pt x="5532" y="20253"/>
                    <a:pt x="5380" y="20316"/>
                  </a:cubicBezTo>
                  <a:cubicBezTo>
                    <a:pt x="5371" y="20320"/>
                    <a:pt x="5362" y="20324"/>
                    <a:pt x="5354" y="20328"/>
                  </a:cubicBezTo>
                  <a:cubicBezTo>
                    <a:pt x="5245" y="20375"/>
                    <a:pt x="5027" y="20486"/>
                    <a:pt x="4917" y="20527"/>
                  </a:cubicBezTo>
                  <a:cubicBezTo>
                    <a:pt x="4644" y="20629"/>
                    <a:pt x="4094" y="20768"/>
                    <a:pt x="3821" y="20848"/>
                  </a:cubicBezTo>
                  <a:cubicBezTo>
                    <a:pt x="3549" y="20927"/>
                    <a:pt x="3007" y="21090"/>
                    <a:pt x="2737" y="21169"/>
                  </a:cubicBezTo>
                  <a:cubicBezTo>
                    <a:pt x="2440" y="21255"/>
                    <a:pt x="1847" y="21423"/>
                    <a:pt x="1550" y="21506"/>
                  </a:cubicBezTo>
                  <a:cubicBezTo>
                    <a:pt x="1246" y="21591"/>
                    <a:pt x="532" y="21260"/>
                    <a:pt x="96" y="21388"/>
                  </a:cubicBezTo>
                  <a:cubicBezTo>
                    <a:pt x="101" y="21352"/>
                    <a:pt x="104" y="21318"/>
                    <a:pt x="105" y="21291"/>
                  </a:cubicBezTo>
                  <a:cubicBezTo>
                    <a:pt x="109" y="21208"/>
                    <a:pt x="87" y="21037"/>
                    <a:pt x="94" y="20956"/>
                  </a:cubicBezTo>
                  <a:cubicBezTo>
                    <a:pt x="100" y="20893"/>
                    <a:pt x="125" y="20772"/>
                    <a:pt x="147" y="20742"/>
                  </a:cubicBezTo>
                  <a:cubicBezTo>
                    <a:pt x="165" y="20715"/>
                    <a:pt x="211" y="20725"/>
                    <a:pt x="231" y="20742"/>
                  </a:cubicBezTo>
                  <a:cubicBezTo>
                    <a:pt x="248" y="20755"/>
                    <a:pt x="271" y="20837"/>
                    <a:pt x="289" y="20845"/>
                  </a:cubicBezTo>
                  <a:cubicBezTo>
                    <a:pt x="310" y="20852"/>
                    <a:pt x="355" y="20815"/>
                    <a:pt x="370" y="20776"/>
                  </a:cubicBezTo>
                  <a:cubicBezTo>
                    <a:pt x="384" y="20737"/>
                    <a:pt x="400" y="20622"/>
                    <a:pt x="393" y="20573"/>
                  </a:cubicBezTo>
                  <a:cubicBezTo>
                    <a:pt x="387" y="20537"/>
                    <a:pt x="356" y="20504"/>
                    <a:pt x="341" y="20492"/>
                  </a:cubicBezTo>
                  <a:cubicBezTo>
                    <a:pt x="323" y="20477"/>
                    <a:pt x="280" y="20500"/>
                    <a:pt x="264" y="20474"/>
                  </a:cubicBezTo>
                  <a:cubicBezTo>
                    <a:pt x="249" y="20449"/>
                    <a:pt x="229" y="20365"/>
                    <a:pt x="229" y="20320"/>
                  </a:cubicBezTo>
                  <a:cubicBezTo>
                    <a:pt x="230" y="20275"/>
                    <a:pt x="258" y="20205"/>
                    <a:pt x="268" y="20167"/>
                  </a:cubicBezTo>
                  <a:cubicBezTo>
                    <a:pt x="278" y="20131"/>
                    <a:pt x="308" y="20070"/>
                    <a:pt x="311" y="20026"/>
                  </a:cubicBezTo>
                  <a:cubicBezTo>
                    <a:pt x="316" y="19966"/>
                    <a:pt x="299" y="19842"/>
                    <a:pt x="285" y="19794"/>
                  </a:cubicBezTo>
                  <a:cubicBezTo>
                    <a:pt x="276" y="19762"/>
                    <a:pt x="249" y="19712"/>
                    <a:pt x="234" y="19708"/>
                  </a:cubicBezTo>
                  <a:cubicBezTo>
                    <a:pt x="215" y="19705"/>
                    <a:pt x="183" y="19788"/>
                    <a:pt x="163" y="19789"/>
                  </a:cubicBezTo>
                  <a:cubicBezTo>
                    <a:pt x="142" y="19789"/>
                    <a:pt x="101" y="19742"/>
                    <a:pt x="85" y="19705"/>
                  </a:cubicBezTo>
                  <a:cubicBezTo>
                    <a:pt x="70" y="19669"/>
                    <a:pt x="51" y="19567"/>
                    <a:pt x="50" y="19514"/>
                  </a:cubicBezTo>
                  <a:cubicBezTo>
                    <a:pt x="48" y="19471"/>
                    <a:pt x="56" y="19376"/>
                    <a:pt x="69" y="19349"/>
                  </a:cubicBezTo>
                  <a:cubicBezTo>
                    <a:pt x="90" y="19304"/>
                    <a:pt x="155" y="19351"/>
                    <a:pt x="178" y="19315"/>
                  </a:cubicBezTo>
                  <a:cubicBezTo>
                    <a:pt x="192" y="19294"/>
                    <a:pt x="212" y="19220"/>
                    <a:pt x="216" y="19181"/>
                  </a:cubicBezTo>
                  <a:cubicBezTo>
                    <a:pt x="221" y="19131"/>
                    <a:pt x="200" y="19027"/>
                    <a:pt x="205" y="18979"/>
                  </a:cubicBezTo>
                  <a:cubicBezTo>
                    <a:pt x="209" y="18937"/>
                    <a:pt x="239" y="18881"/>
                    <a:pt x="244" y="18841"/>
                  </a:cubicBezTo>
                  <a:cubicBezTo>
                    <a:pt x="250" y="18796"/>
                    <a:pt x="253" y="18698"/>
                    <a:pt x="247" y="18653"/>
                  </a:cubicBezTo>
                  <a:cubicBezTo>
                    <a:pt x="241" y="18608"/>
                    <a:pt x="208" y="18547"/>
                    <a:pt x="196" y="18509"/>
                  </a:cubicBezTo>
                  <a:cubicBezTo>
                    <a:pt x="187" y="18479"/>
                    <a:pt x="178" y="18398"/>
                    <a:pt x="165" y="18382"/>
                  </a:cubicBezTo>
                  <a:cubicBezTo>
                    <a:pt x="152" y="18366"/>
                    <a:pt x="120" y="18374"/>
                    <a:pt x="108" y="18393"/>
                  </a:cubicBezTo>
                  <a:cubicBezTo>
                    <a:pt x="98" y="18410"/>
                    <a:pt x="85" y="18469"/>
                    <a:pt x="87" y="18497"/>
                  </a:cubicBezTo>
                  <a:cubicBezTo>
                    <a:pt x="89" y="18538"/>
                    <a:pt x="125" y="18582"/>
                    <a:pt x="127" y="18623"/>
                  </a:cubicBezTo>
                  <a:cubicBezTo>
                    <a:pt x="130" y="18667"/>
                    <a:pt x="113" y="18760"/>
                    <a:pt x="99" y="18784"/>
                  </a:cubicBezTo>
                  <a:cubicBezTo>
                    <a:pt x="82" y="18811"/>
                    <a:pt x="35" y="18814"/>
                    <a:pt x="20" y="18784"/>
                  </a:cubicBezTo>
                  <a:cubicBezTo>
                    <a:pt x="6" y="18757"/>
                    <a:pt x="3" y="18659"/>
                    <a:pt x="2" y="18615"/>
                  </a:cubicBezTo>
                  <a:cubicBezTo>
                    <a:pt x="-1" y="18549"/>
                    <a:pt x="-2" y="18410"/>
                    <a:pt x="11" y="18352"/>
                  </a:cubicBezTo>
                  <a:cubicBezTo>
                    <a:pt x="20" y="18310"/>
                    <a:pt x="58" y="18270"/>
                    <a:pt x="70" y="18233"/>
                  </a:cubicBezTo>
                  <a:cubicBezTo>
                    <a:pt x="81" y="18202"/>
                    <a:pt x="97" y="18131"/>
                    <a:pt x="102" y="18092"/>
                  </a:cubicBezTo>
                  <a:cubicBezTo>
                    <a:pt x="107" y="18047"/>
                    <a:pt x="99" y="17947"/>
                    <a:pt x="106" y="17905"/>
                  </a:cubicBezTo>
                  <a:cubicBezTo>
                    <a:pt x="113" y="17869"/>
                    <a:pt x="135" y="17809"/>
                    <a:pt x="150" y="17794"/>
                  </a:cubicBezTo>
                  <a:cubicBezTo>
                    <a:pt x="167" y="17776"/>
                    <a:pt x="206" y="17773"/>
                    <a:pt x="222" y="17794"/>
                  </a:cubicBezTo>
                  <a:cubicBezTo>
                    <a:pt x="233" y="17808"/>
                    <a:pt x="250" y="17866"/>
                    <a:pt x="253" y="17898"/>
                  </a:cubicBezTo>
                  <a:cubicBezTo>
                    <a:pt x="258" y="17937"/>
                    <a:pt x="245" y="18023"/>
                    <a:pt x="247" y="18064"/>
                  </a:cubicBezTo>
                  <a:cubicBezTo>
                    <a:pt x="250" y="18125"/>
                    <a:pt x="261" y="18247"/>
                    <a:pt x="277" y="18291"/>
                  </a:cubicBezTo>
                  <a:cubicBezTo>
                    <a:pt x="287" y="18317"/>
                    <a:pt x="316" y="18350"/>
                    <a:pt x="330" y="18344"/>
                  </a:cubicBezTo>
                  <a:cubicBezTo>
                    <a:pt x="347" y="18336"/>
                    <a:pt x="372" y="18258"/>
                    <a:pt x="382" y="18221"/>
                  </a:cubicBezTo>
                  <a:cubicBezTo>
                    <a:pt x="396" y="18172"/>
                    <a:pt x="421" y="18058"/>
                    <a:pt x="423" y="17996"/>
                  </a:cubicBezTo>
                  <a:cubicBezTo>
                    <a:pt x="423" y="17943"/>
                    <a:pt x="410" y="17831"/>
                    <a:pt x="396" y="17790"/>
                  </a:cubicBezTo>
                  <a:cubicBezTo>
                    <a:pt x="382" y="17750"/>
                    <a:pt x="335" y="17734"/>
                    <a:pt x="321" y="17694"/>
                  </a:cubicBezTo>
                  <a:cubicBezTo>
                    <a:pt x="303" y="17644"/>
                    <a:pt x="285" y="17511"/>
                    <a:pt x="285" y="17445"/>
                  </a:cubicBezTo>
                  <a:cubicBezTo>
                    <a:pt x="285" y="17372"/>
                    <a:pt x="306" y="17226"/>
                    <a:pt x="325" y="17171"/>
                  </a:cubicBezTo>
                  <a:cubicBezTo>
                    <a:pt x="340" y="17125"/>
                    <a:pt x="383" y="17064"/>
                    <a:pt x="406" y="17052"/>
                  </a:cubicBezTo>
                  <a:cubicBezTo>
                    <a:pt x="421" y="17044"/>
                    <a:pt x="451" y="17052"/>
                    <a:pt x="464" y="17067"/>
                  </a:cubicBezTo>
                  <a:cubicBezTo>
                    <a:pt x="476" y="17081"/>
                    <a:pt x="497" y="17129"/>
                    <a:pt x="503" y="17159"/>
                  </a:cubicBezTo>
                  <a:cubicBezTo>
                    <a:pt x="512" y="17203"/>
                    <a:pt x="504" y="17316"/>
                    <a:pt x="515" y="17358"/>
                  </a:cubicBezTo>
                  <a:cubicBezTo>
                    <a:pt x="526" y="17397"/>
                    <a:pt x="562" y="17442"/>
                    <a:pt x="580" y="17453"/>
                  </a:cubicBezTo>
                  <a:cubicBezTo>
                    <a:pt x="594" y="17462"/>
                    <a:pt x="625" y="17464"/>
                    <a:pt x="638" y="17445"/>
                  </a:cubicBezTo>
                  <a:cubicBezTo>
                    <a:pt x="652" y="17426"/>
                    <a:pt x="671" y="17348"/>
                    <a:pt x="675" y="17307"/>
                  </a:cubicBezTo>
                  <a:cubicBezTo>
                    <a:pt x="682" y="17251"/>
                    <a:pt x="688" y="17120"/>
                    <a:pt x="675" y="17071"/>
                  </a:cubicBezTo>
                  <a:cubicBezTo>
                    <a:pt x="667" y="17039"/>
                    <a:pt x="635" y="17014"/>
                    <a:pt x="620" y="17006"/>
                  </a:cubicBezTo>
                  <a:cubicBezTo>
                    <a:pt x="605" y="16999"/>
                    <a:pt x="573" y="17028"/>
                    <a:pt x="560" y="17010"/>
                  </a:cubicBezTo>
                  <a:cubicBezTo>
                    <a:pt x="544" y="16988"/>
                    <a:pt x="521" y="16900"/>
                    <a:pt x="520" y="16853"/>
                  </a:cubicBezTo>
                  <a:cubicBezTo>
                    <a:pt x="519" y="16788"/>
                    <a:pt x="551" y="16666"/>
                    <a:pt x="569" y="16620"/>
                  </a:cubicBezTo>
                  <a:cubicBezTo>
                    <a:pt x="589" y="16571"/>
                    <a:pt x="645" y="16531"/>
                    <a:pt x="669" y="16497"/>
                  </a:cubicBezTo>
                  <a:cubicBezTo>
                    <a:pt x="691" y="16468"/>
                    <a:pt x="738" y="16420"/>
                    <a:pt x="751" y="16367"/>
                  </a:cubicBezTo>
                  <a:cubicBezTo>
                    <a:pt x="760" y="16323"/>
                    <a:pt x="760" y="16213"/>
                    <a:pt x="753" y="16164"/>
                  </a:cubicBezTo>
                  <a:cubicBezTo>
                    <a:pt x="749" y="16129"/>
                    <a:pt x="730" y="16054"/>
                    <a:pt x="716" y="16050"/>
                  </a:cubicBezTo>
                  <a:cubicBezTo>
                    <a:pt x="706" y="16048"/>
                    <a:pt x="693" y="16093"/>
                    <a:pt x="688" y="16111"/>
                  </a:cubicBezTo>
                  <a:cubicBezTo>
                    <a:pt x="678" y="16142"/>
                    <a:pt x="669" y="16229"/>
                    <a:pt x="656" y="16249"/>
                  </a:cubicBezTo>
                  <a:cubicBezTo>
                    <a:pt x="639" y="16276"/>
                    <a:pt x="595" y="16273"/>
                    <a:pt x="577" y="16257"/>
                  </a:cubicBezTo>
                  <a:cubicBezTo>
                    <a:pt x="555" y="16238"/>
                    <a:pt x="522" y="16150"/>
                    <a:pt x="506" y="16108"/>
                  </a:cubicBezTo>
                  <a:cubicBezTo>
                    <a:pt x="491" y="16066"/>
                    <a:pt x="463" y="15976"/>
                    <a:pt x="455" y="15924"/>
                  </a:cubicBezTo>
                  <a:cubicBezTo>
                    <a:pt x="445" y="15860"/>
                    <a:pt x="435" y="15718"/>
                    <a:pt x="442" y="15653"/>
                  </a:cubicBezTo>
                  <a:cubicBezTo>
                    <a:pt x="450" y="15575"/>
                    <a:pt x="498" y="15459"/>
                    <a:pt x="521" y="15404"/>
                  </a:cubicBezTo>
                  <a:cubicBezTo>
                    <a:pt x="538" y="15367"/>
                    <a:pt x="571" y="15272"/>
                    <a:pt x="593" y="15278"/>
                  </a:cubicBezTo>
                  <a:cubicBezTo>
                    <a:pt x="616" y="15285"/>
                    <a:pt x="632" y="15443"/>
                    <a:pt x="654" y="15454"/>
                  </a:cubicBezTo>
                  <a:cubicBezTo>
                    <a:pt x="674" y="15463"/>
                    <a:pt x="706" y="15380"/>
                    <a:pt x="725" y="15366"/>
                  </a:cubicBezTo>
                  <a:cubicBezTo>
                    <a:pt x="744" y="15351"/>
                    <a:pt x="786" y="15358"/>
                    <a:pt x="804" y="15340"/>
                  </a:cubicBezTo>
                  <a:cubicBezTo>
                    <a:pt x="825" y="15319"/>
                    <a:pt x="866" y="15260"/>
                    <a:pt x="875" y="15209"/>
                  </a:cubicBezTo>
                  <a:cubicBezTo>
                    <a:pt x="884" y="15156"/>
                    <a:pt x="858" y="15035"/>
                    <a:pt x="864" y="14980"/>
                  </a:cubicBezTo>
                  <a:cubicBezTo>
                    <a:pt x="868" y="14943"/>
                    <a:pt x="887" y="14877"/>
                    <a:pt x="900" y="14857"/>
                  </a:cubicBezTo>
                  <a:cubicBezTo>
                    <a:pt x="917" y="14833"/>
                    <a:pt x="956" y="14836"/>
                    <a:pt x="975" y="14831"/>
                  </a:cubicBezTo>
                  <a:cubicBezTo>
                    <a:pt x="990" y="14826"/>
                    <a:pt x="1021" y="14830"/>
                    <a:pt x="1035" y="14815"/>
                  </a:cubicBezTo>
                  <a:cubicBezTo>
                    <a:pt x="1052" y="14798"/>
                    <a:pt x="1084" y="14742"/>
                    <a:pt x="1093" y="14701"/>
                  </a:cubicBezTo>
                  <a:cubicBezTo>
                    <a:pt x="1103" y="14656"/>
                    <a:pt x="1112" y="14543"/>
                    <a:pt x="1102" y="14498"/>
                  </a:cubicBezTo>
                  <a:cubicBezTo>
                    <a:pt x="1092" y="14449"/>
                    <a:pt x="1044" y="14413"/>
                    <a:pt x="1023" y="14402"/>
                  </a:cubicBezTo>
                  <a:cubicBezTo>
                    <a:pt x="1003" y="14393"/>
                    <a:pt x="963" y="14427"/>
                    <a:pt x="944" y="14414"/>
                  </a:cubicBezTo>
                  <a:cubicBezTo>
                    <a:pt x="930" y="14405"/>
                    <a:pt x="903" y="14369"/>
                    <a:pt x="897" y="14338"/>
                  </a:cubicBezTo>
                  <a:cubicBezTo>
                    <a:pt x="889" y="14295"/>
                    <a:pt x="897" y="14197"/>
                    <a:pt x="903" y="14155"/>
                  </a:cubicBezTo>
                  <a:cubicBezTo>
                    <a:pt x="910" y="14106"/>
                    <a:pt x="931" y="14015"/>
                    <a:pt x="948" y="13990"/>
                  </a:cubicBezTo>
                  <a:cubicBezTo>
                    <a:pt x="967" y="13962"/>
                    <a:pt x="1014" y="13965"/>
                    <a:pt x="1036" y="13967"/>
                  </a:cubicBezTo>
                  <a:cubicBezTo>
                    <a:pt x="1058" y="13968"/>
                    <a:pt x="1103" y="13975"/>
                    <a:pt x="1122" y="14001"/>
                  </a:cubicBezTo>
                  <a:cubicBezTo>
                    <a:pt x="1137" y="14020"/>
                    <a:pt x="1150" y="14117"/>
                    <a:pt x="1167" y="14124"/>
                  </a:cubicBezTo>
                  <a:cubicBezTo>
                    <a:pt x="1179" y="14129"/>
                    <a:pt x="1205" y="14089"/>
                    <a:pt x="1211" y="14062"/>
                  </a:cubicBezTo>
                  <a:cubicBezTo>
                    <a:pt x="1223" y="14020"/>
                    <a:pt x="1224" y="13909"/>
                    <a:pt x="1219" y="13859"/>
                  </a:cubicBezTo>
                  <a:cubicBezTo>
                    <a:pt x="1214" y="13813"/>
                    <a:pt x="1192" y="13727"/>
                    <a:pt x="1177" y="13699"/>
                  </a:cubicBezTo>
                  <a:cubicBezTo>
                    <a:pt x="1155" y="13657"/>
                    <a:pt x="1093" y="13660"/>
                    <a:pt x="1070" y="13623"/>
                  </a:cubicBezTo>
                  <a:cubicBezTo>
                    <a:pt x="1049" y="13591"/>
                    <a:pt x="1015" y="13498"/>
                    <a:pt x="1005" y="13443"/>
                  </a:cubicBezTo>
                  <a:cubicBezTo>
                    <a:pt x="994" y="13384"/>
                    <a:pt x="983" y="13246"/>
                    <a:pt x="990" y="13183"/>
                  </a:cubicBezTo>
                  <a:cubicBezTo>
                    <a:pt x="991" y="13172"/>
                    <a:pt x="994" y="13161"/>
                    <a:pt x="997" y="1314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8" name="Shape 4727"/>
            <p:cNvSpPr/>
            <p:nvPr/>
          </p:nvSpPr>
          <p:spPr>
            <a:xfrm>
              <a:off x="6811474" y="3359713"/>
              <a:ext cx="1707688" cy="666624"/>
            </a:xfrm>
            <a:custGeom>
              <a:avLst/>
              <a:gdLst/>
              <a:ahLst/>
              <a:cxnLst>
                <a:cxn ang="0">
                  <a:pos x="wd2" y="hd2"/>
                </a:cxn>
                <a:cxn ang="5400000">
                  <a:pos x="wd2" y="hd2"/>
                </a:cxn>
                <a:cxn ang="10800000">
                  <a:pos x="wd2" y="hd2"/>
                </a:cxn>
                <a:cxn ang="16200000">
                  <a:pos x="wd2" y="hd2"/>
                </a:cxn>
              </a:cxnLst>
              <a:rect l="0" t="0" r="r" b="b"/>
              <a:pathLst>
                <a:path w="21596" h="21520" extrusionOk="0">
                  <a:moveTo>
                    <a:pt x="997" y="13149"/>
                  </a:moveTo>
                  <a:cubicBezTo>
                    <a:pt x="1015" y="13090"/>
                    <a:pt x="1056" y="13026"/>
                    <a:pt x="1066" y="12973"/>
                  </a:cubicBezTo>
                  <a:cubicBezTo>
                    <a:pt x="1079" y="12910"/>
                    <a:pt x="1088" y="12767"/>
                    <a:pt x="1089" y="12697"/>
                  </a:cubicBezTo>
                  <a:cubicBezTo>
                    <a:pt x="1090" y="12631"/>
                    <a:pt x="1069" y="12492"/>
                    <a:pt x="1078" y="12431"/>
                  </a:cubicBezTo>
                  <a:cubicBezTo>
                    <a:pt x="1084" y="12393"/>
                    <a:pt x="1112" y="12350"/>
                    <a:pt x="1125" y="12327"/>
                  </a:cubicBezTo>
                  <a:cubicBezTo>
                    <a:pt x="1154" y="12271"/>
                    <a:pt x="1227" y="12203"/>
                    <a:pt x="1250" y="12131"/>
                  </a:cubicBezTo>
                  <a:cubicBezTo>
                    <a:pt x="1268" y="12080"/>
                    <a:pt x="1294" y="11948"/>
                    <a:pt x="1291" y="11880"/>
                  </a:cubicBezTo>
                  <a:cubicBezTo>
                    <a:pt x="1289" y="11801"/>
                    <a:pt x="1248" y="11666"/>
                    <a:pt x="1225" y="11615"/>
                  </a:cubicBezTo>
                  <a:cubicBezTo>
                    <a:pt x="1207" y="11576"/>
                    <a:pt x="1159" y="11540"/>
                    <a:pt x="1137" y="11520"/>
                  </a:cubicBezTo>
                  <a:cubicBezTo>
                    <a:pt x="1105" y="11493"/>
                    <a:pt x="1038" y="11471"/>
                    <a:pt x="1008" y="11432"/>
                  </a:cubicBezTo>
                  <a:cubicBezTo>
                    <a:pt x="984" y="11401"/>
                    <a:pt x="937" y="11322"/>
                    <a:pt x="926" y="11260"/>
                  </a:cubicBezTo>
                  <a:cubicBezTo>
                    <a:pt x="918" y="11218"/>
                    <a:pt x="916" y="11114"/>
                    <a:pt x="927" y="11077"/>
                  </a:cubicBezTo>
                  <a:cubicBezTo>
                    <a:pt x="941" y="11030"/>
                    <a:pt x="992" y="11015"/>
                    <a:pt x="1014" y="11007"/>
                  </a:cubicBezTo>
                  <a:cubicBezTo>
                    <a:pt x="1035" y="11001"/>
                    <a:pt x="1079" y="10999"/>
                    <a:pt x="1099" y="11015"/>
                  </a:cubicBezTo>
                  <a:cubicBezTo>
                    <a:pt x="1120" y="11031"/>
                    <a:pt x="1152" y="11118"/>
                    <a:pt x="1173" y="11130"/>
                  </a:cubicBezTo>
                  <a:cubicBezTo>
                    <a:pt x="1196" y="11143"/>
                    <a:pt x="1245" y="11125"/>
                    <a:pt x="1267" y="11104"/>
                  </a:cubicBezTo>
                  <a:cubicBezTo>
                    <a:pt x="1289" y="11083"/>
                    <a:pt x="1327" y="11014"/>
                    <a:pt x="1342" y="10970"/>
                  </a:cubicBezTo>
                  <a:cubicBezTo>
                    <a:pt x="1357" y="10922"/>
                    <a:pt x="1389" y="10804"/>
                    <a:pt x="1382" y="10744"/>
                  </a:cubicBezTo>
                  <a:cubicBezTo>
                    <a:pt x="1376" y="10684"/>
                    <a:pt x="1324" y="10625"/>
                    <a:pt x="1302" y="10606"/>
                  </a:cubicBezTo>
                  <a:cubicBezTo>
                    <a:pt x="1277" y="10587"/>
                    <a:pt x="1223" y="10621"/>
                    <a:pt x="1198" y="10602"/>
                  </a:cubicBezTo>
                  <a:cubicBezTo>
                    <a:pt x="1182" y="10591"/>
                    <a:pt x="1150" y="10549"/>
                    <a:pt x="1140" y="10515"/>
                  </a:cubicBezTo>
                  <a:cubicBezTo>
                    <a:pt x="1129" y="10481"/>
                    <a:pt x="1116" y="10394"/>
                    <a:pt x="1120" y="10355"/>
                  </a:cubicBezTo>
                  <a:cubicBezTo>
                    <a:pt x="1125" y="10303"/>
                    <a:pt x="1159" y="10225"/>
                    <a:pt x="1179" y="10209"/>
                  </a:cubicBezTo>
                  <a:cubicBezTo>
                    <a:pt x="1214" y="10180"/>
                    <a:pt x="1289" y="10291"/>
                    <a:pt x="1324" y="10262"/>
                  </a:cubicBezTo>
                  <a:cubicBezTo>
                    <a:pt x="1338" y="10251"/>
                    <a:pt x="1359" y="10188"/>
                    <a:pt x="1368" y="10156"/>
                  </a:cubicBezTo>
                  <a:cubicBezTo>
                    <a:pt x="1383" y="10089"/>
                    <a:pt x="1410" y="9935"/>
                    <a:pt x="1404" y="9861"/>
                  </a:cubicBezTo>
                  <a:cubicBezTo>
                    <a:pt x="1398" y="9799"/>
                    <a:pt x="1348" y="9730"/>
                    <a:pt x="1335" y="9677"/>
                  </a:cubicBezTo>
                  <a:cubicBezTo>
                    <a:pt x="1324" y="9634"/>
                    <a:pt x="1305" y="9534"/>
                    <a:pt x="1304" y="9482"/>
                  </a:cubicBezTo>
                  <a:cubicBezTo>
                    <a:pt x="1304" y="9443"/>
                    <a:pt x="1319" y="9372"/>
                    <a:pt x="1322" y="9333"/>
                  </a:cubicBezTo>
                  <a:cubicBezTo>
                    <a:pt x="1327" y="9288"/>
                    <a:pt x="1337" y="9196"/>
                    <a:pt x="1336" y="9149"/>
                  </a:cubicBezTo>
                  <a:cubicBezTo>
                    <a:pt x="1334" y="9094"/>
                    <a:pt x="1315" y="8993"/>
                    <a:pt x="1304" y="8943"/>
                  </a:cubicBezTo>
                  <a:cubicBezTo>
                    <a:pt x="1294" y="8890"/>
                    <a:pt x="1267" y="8789"/>
                    <a:pt x="1252" y="8744"/>
                  </a:cubicBezTo>
                  <a:cubicBezTo>
                    <a:pt x="1237" y="8699"/>
                    <a:pt x="1193" y="8637"/>
                    <a:pt x="1182" y="8583"/>
                  </a:cubicBezTo>
                  <a:cubicBezTo>
                    <a:pt x="1172" y="8537"/>
                    <a:pt x="1165" y="8426"/>
                    <a:pt x="1170" y="8373"/>
                  </a:cubicBezTo>
                  <a:cubicBezTo>
                    <a:pt x="1175" y="8318"/>
                    <a:pt x="1204" y="8221"/>
                    <a:pt x="1222" y="8186"/>
                  </a:cubicBezTo>
                  <a:cubicBezTo>
                    <a:pt x="1235" y="8162"/>
                    <a:pt x="1265" y="8135"/>
                    <a:pt x="1281" y="8129"/>
                  </a:cubicBezTo>
                  <a:cubicBezTo>
                    <a:pt x="1300" y="8121"/>
                    <a:pt x="1342" y="8127"/>
                    <a:pt x="1361" y="8140"/>
                  </a:cubicBezTo>
                  <a:cubicBezTo>
                    <a:pt x="1382" y="8156"/>
                    <a:pt x="1423" y="8205"/>
                    <a:pt x="1438" y="8248"/>
                  </a:cubicBezTo>
                  <a:cubicBezTo>
                    <a:pt x="1448" y="8278"/>
                    <a:pt x="1461" y="8359"/>
                    <a:pt x="1463" y="8400"/>
                  </a:cubicBezTo>
                  <a:cubicBezTo>
                    <a:pt x="1467" y="8456"/>
                    <a:pt x="1463" y="8570"/>
                    <a:pt x="1457" y="8627"/>
                  </a:cubicBezTo>
                  <a:cubicBezTo>
                    <a:pt x="1453" y="8665"/>
                    <a:pt x="1439" y="8738"/>
                    <a:pt x="1432" y="8775"/>
                  </a:cubicBezTo>
                  <a:cubicBezTo>
                    <a:pt x="1426" y="8805"/>
                    <a:pt x="1409" y="8857"/>
                    <a:pt x="1407" y="8890"/>
                  </a:cubicBezTo>
                  <a:cubicBezTo>
                    <a:pt x="1404" y="8925"/>
                    <a:pt x="1410" y="8999"/>
                    <a:pt x="1415" y="9031"/>
                  </a:cubicBezTo>
                  <a:cubicBezTo>
                    <a:pt x="1425" y="9087"/>
                    <a:pt x="1451" y="9205"/>
                    <a:pt x="1474" y="9222"/>
                  </a:cubicBezTo>
                  <a:cubicBezTo>
                    <a:pt x="1486" y="9232"/>
                    <a:pt x="1511" y="9198"/>
                    <a:pt x="1522" y="9179"/>
                  </a:cubicBezTo>
                  <a:cubicBezTo>
                    <a:pt x="1543" y="9147"/>
                    <a:pt x="1581" y="9061"/>
                    <a:pt x="1594" y="9005"/>
                  </a:cubicBezTo>
                  <a:cubicBezTo>
                    <a:pt x="1602" y="8965"/>
                    <a:pt x="1607" y="8889"/>
                    <a:pt x="1611" y="8827"/>
                  </a:cubicBezTo>
                  <a:cubicBezTo>
                    <a:pt x="1718" y="8757"/>
                    <a:pt x="1971" y="8597"/>
                    <a:pt x="2071" y="8553"/>
                  </a:cubicBezTo>
                  <a:cubicBezTo>
                    <a:pt x="2549" y="8346"/>
                    <a:pt x="3516" y="8172"/>
                    <a:pt x="3997" y="8033"/>
                  </a:cubicBezTo>
                  <a:cubicBezTo>
                    <a:pt x="4225" y="7968"/>
                    <a:pt x="4680" y="7825"/>
                    <a:pt x="4908" y="7754"/>
                  </a:cubicBezTo>
                  <a:cubicBezTo>
                    <a:pt x="4972" y="7735"/>
                    <a:pt x="5164" y="7674"/>
                    <a:pt x="5164" y="7674"/>
                  </a:cubicBezTo>
                  <a:lnTo>
                    <a:pt x="5164" y="7192"/>
                  </a:lnTo>
                  <a:lnTo>
                    <a:pt x="5025" y="6172"/>
                  </a:lnTo>
                  <a:lnTo>
                    <a:pt x="5617" y="6172"/>
                  </a:lnTo>
                  <a:lnTo>
                    <a:pt x="5617" y="6446"/>
                  </a:lnTo>
                  <a:cubicBezTo>
                    <a:pt x="5617" y="6446"/>
                    <a:pt x="5923" y="6255"/>
                    <a:pt x="6026" y="6206"/>
                  </a:cubicBezTo>
                  <a:cubicBezTo>
                    <a:pt x="6249" y="6098"/>
                    <a:pt x="6701" y="5960"/>
                    <a:pt x="6925" y="5873"/>
                  </a:cubicBezTo>
                  <a:cubicBezTo>
                    <a:pt x="7296" y="5731"/>
                    <a:pt x="8038" y="5443"/>
                    <a:pt x="8408" y="5288"/>
                  </a:cubicBezTo>
                  <a:cubicBezTo>
                    <a:pt x="8519" y="5243"/>
                    <a:pt x="8745" y="5006"/>
                    <a:pt x="8852" y="5093"/>
                  </a:cubicBezTo>
                  <a:cubicBezTo>
                    <a:pt x="8867" y="5106"/>
                    <a:pt x="8882" y="5194"/>
                    <a:pt x="8897" y="5208"/>
                  </a:cubicBezTo>
                  <a:cubicBezTo>
                    <a:pt x="8919" y="5227"/>
                    <a:pt x="8966" y="5207"/>
                    <a:pt x="8987" y="5185"/>
                  </a:cubicBezTo>
                  <a:cubicBezTo>
                    <a:pt x="9018" y="5154"/>
                    <a:pt x="9060" y="5008"/>
                    <a:pt x="9090" y="4978"/>
                  </a:cubicBezTo>
                  <a:cubicBezTo>
                    <a:pt x="9425" y="4646"/>
                    <a:pt x="10166" y="4778"/>
                    <a:pt x="10524" y="4692"/>
                  </a:cubicBezTo>
                  <a:cubicBezTo>
                    <a:pt x="10788" y="4628"/>
                    <a:pt x="11317" y="4497"/>
                    <a:pt x="11580" y="4394"/>
                  </a:cubicBezTo>
                  <a:cubicBezTo>
                    <a:pt x="11671" y="4358"/>
                    <a:pt x="11852" y="4254"/>
                    <a:pt x="11943" y="4210"/>
                  </a:cubicBezTo>
                  <a:cubicBezTo>
                    <a:pt x="12042" y="4163"/>
                    <a:pt x="12240" y="4068"/>
                    <a:pt x="12339" y="4027"/>
                  </a:cubicBezTo>
                  <a:cubicBezTo>
                    <a:pt x="12491" y="3964"/>
                    <a:pt x="12796" y="3847"/>
                    <a:pt x="12950" y="3809"/>
                  </a:cubicBezTo>
                  <a:cubicBezTo>
                    <a:pt x="13102" y="3770"/>
                    <a:pt x="13408" y="3753"/>
                    <a:pt x="13561" y="3718"/>
                  </a:cubicBezTo>
                  <a:cubicBezTo>
                    <a:pt x="13719" y="3679"/>
                    <a:pt x="14033" y="3564"/>
                    <a:pt x="14190" y="3511"/>
                  </a:cubicBezTo>
                  <a:cubicBezTo>
                    <a:pt x="14389" y="3442"/>
                    <a:pt x="14787" y="3301"/>
                    <a:pt x="14985" y="3224"/>
                  </a:cubicBezTo>
                  <a:cubicBezTo>
                    <a:pt x="15155" y="3158"/>
                    <a:pt x="15494" y="3003"/>
                    <a:pt x="15664" y="2938"/>
                  </a:cubicBezTo>
                  <a:cubicBezTo>
                    <a:pt x="15809" y="2881"/>
                    <a:pt x="16102" y="2793"/>
                    <a:pt x="16248" y="2730"/>
                  </a:cubicBezTo>
                  <a:cubicBezTo>
                    <a:pt x="16277" y="2718"/>
                    <a:pt x="16339" y="2711"/>
                    <a:pt x="16365" y="2674"/>
                  </a:cubicBezTo>
                  <a:cubicBezTo>
                    <a:pt x="16384" y="2645"/>
                    <a:pt x="16405" y="2568"/>
                    <a:pt x="16425" y="2498"/>
                  </a:cubicBezTo>
                  <a:lnTo>
                    <a:pt x="17541" y="2053"/>
                  </a:lnTo>
                  <a:cubicBezTo>
                    <a:pt x="17541" y="2053"/>
                    <a:pt x="18786" y="1538"/>
                    <a:pt x="19199" y="1343"/>
                  </a:cubicBezTo>
                  <a:cubicBezTo>
                    <a:pt x="19556" y="1175"/>
                    <a:pt x="20268" y="793"/>
                    <a:pt x="20623" y="609"/>
                  </a:cubicBezTo>
                  <a:cubicBezTo>
                    <a:pt x="20678" y="581"/>
                    <a:pt x="20796" y="571"/>
                    <a:pt x="20843" y="495"/>
                  </a:cubicBezTo>
                  <a:cubicBezTo>
                    <a:pt x="20864" y="462"/>
                    <a:pt x="20884" y="340"/>
                    <a:pt x="20902" y="299"/>
                  </a:cubicBezTo>
                  <a:cubicBezTo>
                    <a:pt x="20925" y="249"/>
                    <a:pt x="20977" y="170"/>
                    <a:pt x="21005" y="150"/>
                  </a:cubicBezTo>
                  <a:cubicBezTo>
                    <a:pt x="21039" y="128"/>
                    <a:pt x="21110" y="159"/>
                    <a:pt x="21145" y="150"/>
                  </a:cubicBezTo>
                  <a:cubicBezTo>
                    <a:pt x="21190" y="139"/>
                    <a:pt x="21274" y="136"/>
                    <a:pt x="21319" y="107"/>
                  </a:cubicBezTo>
                  <a:cubicBezTo>
                    <a:pt x="21356" y="83"/>
                    <a:pt x="21433" y="27"/>
                    <a:pt x="21472" y="10"/>
                  </a:cubicBezTo>
                  <a:cubicBezTo>
                    <a:pt x="21493" y="0"/>
                    <a:pt x="21518" y="-9"/>
                    <a:pt x="21537" y="18"/>
                  </a:cubicBezTo>
                  <a:cubicBezTo>
                    <a:pt x="21552" y="40"/>
                    <a:pt x="21574" y="67"/>
                    <a:pt x="21588" y="91"/>
                  </a:cubicBezTo>
                  <a:cubicBezTo>
                    <a:pt x="21573" y="159"/>
                    <a:pt x="21557" y="239"/>
                    <a:pt x="21552" y="282"/>
                  </a:cubicBezTo>
                  <a:cubicBezTo>
                    <a:pt x="21545" y="331"/>
                    <a:pt x="21544" y="433"/>
                    <a:pt x="21542" y="483"/>
                  </a:cubicBezTo>
                  <a:cubicBezTo>
                    <a:pt x="21540" y="546"/>
                    <a:pt x="21532" y="673"/>
                    <a:pt x="21535" y="735"/>
                  </a:cubicBezTo>
                  <a:cubicBezTo>
                    <a:pt x="21539" y="791"/>
                    <a:pt x="21562" y="892"/>
                    <a:pt x="21567" y="948"/>
                  </a:cubicBezTo>
                  <a:cubicBezTo>
                    <a:pt x="21573" y="1013"/>
                    <a:pt x="21582" y="1151"/>
                    <a:pt x="21576" y="1217"/>
                  </a:cubicBezTo>
                  <a:cubicBezTo>
                    <a:pt x="21573" y="1257"/>
                    <a:pt x="21547" y="1319"/>
                    <a:pt x="21545" y="1361"/>
                  </a:cubicBezTo>
                  <a:cubicBezTo>
                    <a:pt x="21541" y="1422"/>
                    <a:pt x="21568" y="1544"/>
                    <a:pt x="21565" y="1607"/>
                  </a:cubicBezTo>
                  <a:cubicBezTo>
                    <a:pt x="21561" y="1665"/>
                    <a:pt x="21519" y="1754"/>
                    <a:pt x="21520" y="1813"/>
                  </a:cubicBezTo>
                  <a:cubicBezTo>
                    <a:pt x="21520" y="1864"/>
                    <a:pt x="21554" y="1939"/>
                    <a:pt x="21563" y="1986"/>
                  </a:cubicBezTo>
                  <a:cubicBezTo>
                    <a:pt x="21573" y="2040"/>
                    <a:pt x="21591" y="2154"/>
                    <a:pt x="21594" y="2215"/>
                  </a:cubicBezTo>
                  <a:cubicBezTo>
                    <a:pt x="21596" y="2256"/>
                    <a:pt x="21598" y="2349"/>
                    <a:pt x="21587" y="2381"/>
                  </a:cubicBezTo>
                  <a:cubicBezTo>
                    <a:pt x="21576" y="2413"/>
                    <a:pt x="21539" y="2426"/>
                    <a:pt x="21522" y="2422"/>
                  </a:cubicBezTo>
                  <a:cubicBezTo>
                    <a:pt x="21498" y="2414"/>
                    <a:pt x="21459" y="2335"/>
                    <a:pt x="21437" y="2312"/>
                  </a:cubicBezTo>
                  <a:cubicBezTo>
                    <a:pt x="21425" y="2300"/>
                    <a:pt x="21400" y="2269"/>
                    <a:pt x="21387" y="2272"/>
                  </a:cubicBezTo>
                  <a:cubicBezTo>
                    <a:pt x="21366" y="2278"/>
                    <a:pt x="21332" y="2349"/>
                    <a:pt x="21316" y="2381"/>
                  </a:cubicBezTo>
                  <a:cubicBezTo>
                    <a:pt x="21296" y="2418"/>
                    <a:pt x="21258" y="2498"/>
                    <a:pt x="21244" y="2547"/>
                  </a:cubicBezTo>
                  <a:cubicBezTo>
                    <a:pt x="21230" y="2593"/>
                    <a:pt x="21220" y="2709"/>
                    <a:pt x="21203" y="2748"/>
                  </a:cubicBezTo>
                  <a:cubicBezTo>
                    <a:pt x="21191" y="2775"/>
                    <a:pt x="21155" y="2780"/>
                    <a:pt x="21145" y="2811"/>
                  </a:cubicBezTo>
                  <a:cubicBezTo>
                    <a:pt x="21123" y="2874"/>
                    <a:pt x="21118" y="3053"/>
                    <a:pt x="21108" y="3133"/>
                  </a:cubicBezTo>
                  <a:cubicBezTo>
                    <a:pt x="21093" y="3266"/>
                    <a:pt x="21054" y="3530"/>
                    <a:pt x="21042" y="3665"/>
                  </a:cubicBezTo>
                  <a:cubicBezTo>
                    <a:pt x="21032" y="3771"/>
                    <a:pt x="21028" y="3992"/>
                    <a:pt x="21015" y="4095"/>
                  </a:cubicBezTo>
                  <a:cubicBezTo>
                    <a:pt x="21005" y="4172"/>
                    <a:pt x="20978" y="4323"/>
                    <a:pt x="20956" y="4382"/>
                  </a:cubicBezTo>
                  <a:cubicBezTo>
                    <a:pt x="20945" y="4411"/>
                    <a:pt x="20915" y="4438"/>
                    <a:pt x="20902" y="4463"/>
                  </a:cubicBezTo>
                  <a:cubicBezTo>
                    <a:pt x="20885" y="4496"/>
                    <a:pt x="20858" y="4583"/>
                    <a:pt x="20841" y="4617"/>
                  </a:cubicBezTo>
                  <a:cubicBezTo>
                    <a:pt x="20820" y="4662"/>
                    <a:pt x="20774" y="4753"/>
                    <a:pt x="20747" y="4766"/>
                  </a:cubicBezTo>
                  <a:cubicBezTo>
                    <a:pt x="20728" y="4776"/>
                    <a:pt x="20686" y="4773"/>
                    <a:pt x="20673" y="4738"/>
                  </a:cubicBezTo>
                  <a:cubicBezTo>
                    <a:pt x="20657" y="4697"/>
                    <a:pt x="20675" y="4556"/>
                    <a:pt x="20662" y="4508"/>
                  </a:cubicBezTo>
                  <a:cubicBezTo>
                    <a:pt x="20652" y="4472"/>
                    <a:pt x="20616" y="4422"/>
                    <a:pt x="20599" y="4428"/>
                  </a:cubicBezTo>
                  <a:cubicBezTo>
                    <a:pt x="20582" y="4434"/>
                    <a:pt x="20566" y="4539"/>
                    <a:pt x="20550" y="4543"/>
                  </a:cubicBezTo>
                  <a:cubicBezTo>
                    <a:pt x="20532" y="4547"/>
                    <a:pt x="20507" y="4464"/>
                    <a:pt x="20491" y="4452"/>
                  </a:cubicBezTo>
                  <a:cubicBezTo>
                    <a:pt x="20472" y="4436"/>
                    <a:pt x="20427" y="4417"/>
                    <a:pt x="20410" y="4446"/>
                  </a:cubicBezTo>
                  <a:cubicBezTo>
                    <a:pt x="20397" y="4467"/>
                    <a:pt x="20395" y="4562"/>
                    <a:pt x="20385" y="4594"/>
                  </a:cubicBezTo>
                  <a:cubicBezTo>
                    <a:pt x="20376" y="4630"/>
                    <a:pt x="20350" y="4694"/>
                    <a:pt x="20334" y="4709"/>
                  </a:cubicBezTo>
                  <a:cubicBezTo>
                    <a:pt x="20311" y="4731"/>
                    <a:pt x="20257" y="4674"/>
                    <a:pt x="20235" y="4704"/>
                  </a:cubicBezTo>
                  <a:cubicBezTo>
                    <a:pt x="20214" y="4732"/>
                    <a:pt x="20202" y="4871"/>
                    <a:pt x="20183" y="4909"/>
                  </a:cubicBezTo>
                  <a:cubicBezTo>
                    <a:pt x="20161" y="4958"/>
                    <a:pt x="20098" y="4976"/>
                    <a:pt x="20073" y="5019"/>
                  </a:cubicBezTo>
                  <a:cubicBezTo>
                    <a:pt x="20046" y="5066"/>
                    <a:pt x="20002" y="5188"/>
                    <a:pt x="19986" y="5260"/>
                  </a:cubicBezTo>
                  <a:cubicBezTo>
                    <a:pt x="19965" y="5349"/>
                    <a:pt x="19945" y="5554"/>
                    <a:pt x="19934" y="5655"/>
                  </a:cubicBezTo>
                  <a:cubicBezTo>
                    <a:pt x="19926" y="5733"/>
                    <a:pt x="19921" y="5898"/>
                    <a:pt x="19907" y="5971"/>
                  </a:cubicBezTo>
                  <a:cubicBezTo>
                    <a:pt x="19895" y="6035"/>
                    <a:pt x="19858" y="6145"/>
                    <a:pt x="19837" y="6195"/>
                  </a:cubicBezTo>
                  <a:cubicBezTo>
                    <a:pt x="19818" y="6241"/>
                    <a:pt x="19771" y="6308"/>
                    <a:pt x="19749" y="6349"/>
                  </a:cubicBezTo>
                  <a:cubicBezTo>
                    <a:pt x="19727" y="6392"/>
                    <a:pt x="19691" y="6514"/>
                    <a:pt x="19664" y="6533"/>
                  </a:cubicBezTo>
                  <a:cubicBezTo>
                    <a:pt x="19641" y="6549"/>
                    <a:pt x="19593" y="6509"/>
                    <a:pt x="19570" y="6493"/>
                  </a:cubicBezTo>
                  <a:cubicBezTo>
                    <a:pt x="19558" y="6484"/>
                    <a:pt x="19533" y="6469"/>
                    <a:pt x="19525" y="6446"/>
                  </a:cubicBezTo>
                  <a:cubicBezTo>
                    <a:pt x="19509" y="6399"/>
                    <a:pt x="19499" y="6264"/>
                    <a:pt x="19503" y="6201"/>
                  </a:cubicBezTo>
                  <a:cubicBezTo>
                    <a:pt x="19505" y="6156"/>
                    <a:pt x="19530" y="6083"/>
                    <a:pt x="19534" y="6040"/>
                  </a:cubicBezTo>
                  <a:cubicBezTo>
                    <a:pt x="19537" y="6003"/>
                    <a:pt x="19540" y="5924"/>
                    <a:pt x="19534" y="5890"/>
                  </a:cubicBezTo>
                  <a:cubicBezTo>
                    <a:pt x="19525" y="5840"/>
                    <a:pt x="19485" y="5774"/>
                    <a:pt x="19465" y="5752"/>
                  </a:cubicBezTo>
                  <a:cubicBezTo>
                    <a:pt x="19445" y="5733"/>
                    <a:pt x="19400" y="5721"/>
                    <a:pt x="19379" y="5735"/>
                  </a:cubicBezTo>
                  <a:cubicBezTo>
                    <a:pt x="19354" y="5753"/>
                    <a:pt x="19315" y="5845"/>
                    <a:pt x="19296" y="5890"/>
                  </a:cubicBezTo>
                  <a:cubicBezTo>
                    <a:pt x="19274" y="5943"/>
                    <a:pt x="19241" y="6075"/>
                    <a:pt x="19220" y="6131"/>
                  </a:cubicBezTo>
                  <a:cubicBezTo>
                    <a:pt x="19201" y="6181"/>
                    <a:pt x="19162" y="6273"/>
                    <a:pt x="19141" y="6315"/>
                  </a:cubicBezTo>
                  <a:cubicBezTo>
                    <a:pt x="19130" y="6337"/>
                    <a:pt x="19104" y="6367"/>
                    <a:pt x="19096" y="6395"/>
                  </a:cubicBezTo>
                  <a:cubicBezTo>
                    <a:pt x="19087" y="6430"/>
                    <a:pt x="19078" y="6515"/>
                    <a:pt x="19080" y="6556"/>
                  </a:cubicBezTo>
                  <a:cubicBezTo>
                    <a:pt x="19082" y="6604"/>
                    <a:pt x="19117" y="6679"/>
                    <a:pt x="19116" y="6728"/>
                  </a:cubicBezTo>
                  <a:cubicBezTo>
                    <a:pt x="19115" y="6781"/>
                    <a:pt x="19078" y="6855"/>
                    <a:pt x="19071" y="6906"/>
                  </a:cubicBezTo>
                  <a:cubicBezTo>
                    <a:pt x="19065" y="6955"/>
                    <a:pt x="19080" y="7072"/>
                    <a:pt x="19067" y="7112"/>
                  </a:cubicBezTo>
                  <a:cubicBezTo>
                    <a:pt x="19052" y="7156"/>
                    <a:pt x="18997" y="7184"/>
                    <a:pt x="18977" y="7158"/>
                  </a:cubicBezTo>
                  <a:cubicBezTo>
                    <a:pt x="18963" y="7141"/>
                    <a:pt x="18960" y="7048"/>
                    <a:pt x="18950" y="7020"/>
                  </a:cubicBezTo>
                  <a:cubicBezTo>
                    <a:pt x="18942" y="6999"/>
                    <a:pt x="18922" y="6971"/>
                    <a:pt x="18912" y="6963"/>
                  </a:cubicBezTo>
                  <a:cubicBezTo>
                    <a:pt x="18893" y="6950"/>
                    <a:pt x="18852" y="6942"/>
                    <a:pt x="18835" y="6963"/>
                  </a:cubicBezTo>
                  <a:cubicBezTo>
                    <a:pt x="18805" y="7002"/>
                    <a:pt x="18753" y="7152"/>
                    <a:pt x="18752" y="7238"/>
                  </a:cubicBezTo>
                  <a:cubicBezTo>
                    <a:pt x="18752" y="7294"/>
                    <a:pt x="18791" y="7373"/>
                    <a:pt x="18802" y="7421"/>
                  </a:cubicBezTo>
                  <a:cubicBezTo>
                    <a:pt x="18812" y="7467"/>
                    <a:pt x="18835" y="7559"/>
                    <a:pt x="18835" y="7610"/>
                  </a:cubicBezTo>
                  <a:cubicBezTo>
                    <a:pt x="18836" y="7673"/>
                    <a:pt x="18802" y="7779"/>
                    <a:pt x="18800" y="7840"/>
                  </a:cubicBezTo>
                  <a:cubicBezTo>
                    <a:pt x="18798" y="7880"/>
                    <a:pt x="18815" y="7958"/>
                    <a:pt x="18811" y="7995"/>
                  </a:cubicBezTo>
                  <a:cubicBezTo>
                    <a:pt x="18805" y="8045"/>
                    <a:pt x="18763" y="8096"/>
                    <a:pt x="18752" y="8139"/>
                  </a:cubicBezTo>
                  <a:cubicBezTo>
                    <a:pt x="18738" y="8193"/>
                    <a:pt x="18727" y="8327"/>
                    <a:pt x="18714" y="8385"/>
                  </a:cubicBezTo>
                  <a:cubicBezTo>
                    <a:pt x="18705" y="8426"/>
                    <a:pt x="18684" y="8506"/>
                    <a:pt x="18669" y="8534"/>
                  </a:cubicBezTo>
                  <a:cubicBezTo>
                    <a:pt x="18655" y="8561"/>
                    <a:pt x="18623" y="8598"/>
                    <a:pt x="18606" y="8597"/>
                  </a:cubicBezTo>
                  <a:cubicBezTo>
                    <a:pt x="18585" y="8595"/>
                    <a:pt x="18549" y="8517"/>
                    <a:pt x="18528" y="8505"/>
                  </a:cubicBezTo>
                  <a:cubicBezTo>
                    <a:pt x="18505" y="8493"/>
                    <a:pt x="18456" y="8479"/>
                    <a:pt x="18436" y="8505"/>
                  </a:cubicBezTo>
                  <a:cubicBezTo>
                    <a:pt x="18422" y="8523"/>
                    <a:pt x="18410" y="8602"/>
                    <a:pt x="18399" y="8632"/>
                  </a:cubicBezTo>
                  <a:cubicBezTo>
                    <a:pt x="18378" y="8691"/>
                    <a:pt x="18329" y="8794"/>
                    <a:pt x="18303" y="8839"/>
                  </a:cubicBezTo>
                  <a:cubicBezTo>
                    <a:pt x="18283" y="8871"/>
                    <a:pt x="18235" y="8902"/>
                    <a:pt x="18220" y="8947"/>
                  </a:cubicBezTo>
                  <a:cubicBezTo>
                    <a:pt x="18204" y="8994"/>
                    <a:pt x="18207" y="9140"/>
                    <a:pt x="18188" y="9183"/>
                  </a:cubicBezTo>
                  <a:cubicBezTo>
                    <a:pt x="18164" y="9239"/>
                    <a:pt x="18092" y="9227"/>
                    <a:pt x="18062" y="9262"/>
                  </a:cubicBezTo>
                  <a:cubicBezTo>
                    <a:pt x="18046" y="9282"/>
                    <a:pt x="18014" y="9332"/>
                    <a:pt x="18004" y="9372"/>
                  </a:cubicBezTo>
                  <a:cubicBezTo>
                    <a:pt x="17992" y="9424"/>
                    <a:pt x="17995" y="9554"/>
                    <a:pt x="17986" y="9613"/>
                  </a:cubicBezTo>
                  <a:cubicBezTo>
                    <a:pt x="17977" y="9673"/>
                    <a:pt x="17949" y="9785"/>
                    <a:pt x="17932" y="9836"/>
                  </a:cubicBezTo>
                  <a:cubicBezTo>
                    <a:pt x="17922" y="9869"/>
                    <a:pt x="17900" y="9958"/>
                    <a:pt x="17883" y="9956"/>
                  </a:cubicBezTo>
                  <a:cubicBezTo>
                    <a:pt x="17870" y="9956"/>
                    <a:pt x="17860" y="9863"/>
                    <a:pt x="17847" y="9859"/>
                  </a:cubicBezTo>
                  <a:cubicBezTo>
                    <a:pt x="17825" y="9851"/>
                    <a:pt x="17786" y="9936"/>
                    <a:pt x="17771" y="9980"/>
                  </a:cubicBezTo>
                  <a:cubicBezTo>
                    <a:pt x="17755" y="10023"/>
                    <a:pt x="17741" y="10143"/>
                    <a:pt x="17728" y="10192"/>
                  </a:cubicBezTo>
                  <a:cubicBezTo>
                    <a:pt x="17711" y="10252"/>
                    <a:pt x="17672" y="10370"/>
                    <a:pt x="17647" y="10409"/>
                  </a:cubicBezTo>
                  <a:cubicBezTo>
                    <a:pt x="17629" y="10437"/>
                    <a:pt x="17583" y="10440"/>
                    <a:pt x="17566" y="10472"/>
                  </a:cubicBezTo>
                  <a:cubicBezTo>
                    <a:pt x="17543" y="10518"/>
                    <a:pt x="17518" y="10663"/>
                    <a:pt x="17501" y="10726"/>
                  </a:cubicBezTo>
                  <a:cubicBezTo>
                    <a:pt x="17487" y="10773"/>
                    <a:pt x="17464" y="10888"/>
                    <a:pt x="17443" y="10914"/>
                  </a:cubicBezTo>
                  <a:cubicBezTo>
                    <a:pt x="17413" y="10951"/>
                    <a:pt x="17342" y="10887"/>
                    <a:pt x="17310" y="10914"/>
                  </a:cubicBezTo>
                  <a:cubicBezTo>
                    <a:pt x="17287" y="10934"/>
                    <a:pt x="17255" y="11085"/>
                    <a:pt x="17231" y="11069"/>
                  </a:cubicBezTo>
                  <a:cubicBezTo>
                    <a:pt x="17220" y="11061"/>
                    <a:pt x="17220" y="10977"/>
                    <a:pt x="17211" y="10954"/>
                  </a:cubicBezTo>
                  <a:cubicBezTo>
                    <a:pt x="17200" y="10923"/>
                    <a:pt x="17170" y="10860"/>
                    <a:pt x="17153" y="10868"/>
                  </a:cubicBezTo>
                  <a:cubicBezTo>
                    <a:pt x="17133" y="10876"/>
                    <a:pt x="17118" y="10997"/>
                    <a:pt x="17101" y="11023"/>
                  </a:cubicBezTo>
                  <a:cubicBezTo>
                    <a:pt x="17085" y="11047"/>
                    <a:pt x="17044" y="11051"/>
                    <a:pt x="17025" y="11057"/>
                  </a:cubicBezTo>
                  <a:cubicBezTo>
                    <a:pt x="17003" y="11065"/>
                    <a:pt x="16957" y="11058"/>
                    <a:pt x="16935" y="11074"/>
                  </a:cubicBezTo>
                  <a:cubicBezTo>
                    <a:pt x="16909" y="11095"/>
                    <a:pt x="16866" y="11187"/>
                    <a:pt x="16840" y="11206"/>
                  </a:cubicBezTo>
                  <a:cubicBezTo>
                    <a:pt x="16815" y="11226"/>
                    <a:pt x="16758" y="11197"/>
                    <a:pt x="16735" y="11229"/>
                  </a:cubicBezTo>
                  <a:cubicBezTo>
                    <a:pt x="16712" y="11262"/>
                    <a:pt x="16686" y="11392"/>
                    <a:pt x="16670" y="11447"/>
                  </a:cubicBezTo>
                  <a:cubicBezTo>
                    <a:pt x="16656" y="11494"/>
                    <a:pt x="16635" y="11604"/>
                    <a:pt x="16616" y="11636"/>
                  </a:cubicBezTo>
                  <a:cubicBezTo>
                    <a:pt x="16600" y="11664"/>
                    <a:pt x="16560" y="11669"/>
                    <a:pt x="16542" y="11683"/>
                  </a:cubicBezTo>
                  <a:cubicBezTo>
                    <a:pt x="16528" y="11694"/>
                    <a:pt x="16497" y="11710"/>
                    <a:pt x="16486" y="11734"/>
                  </a:cubicBezTo>
                  <a:cubicBezTo>
                    <a:pt x="16472" y="11761"/>
                    <a:pt x="16455" y="11842"/>
                    <a:pt x="16450" y="11884"/>
                  </a:cubicBezTo>
                  <a:cubicBezTo>
                    <a:pt x="16442" y="11939"/>
                    <a:pt x="16453" y="12072"/>
                    <a:pt x="16438" y="12118"/>
                  </a:cubicBezTo>
                  <a:cubicBezTo>
                    <a:pt x="16427" y="12155"/>
                    <a:pt x="16385" y="12158"/>
                    <a:pt x="16369" y="12181"/>
                  </a:cubicBezTo>
                  <a:cubicBezTo>
                    <a:pt x="16352" y="12206"/>
                    <a:pt x="16321" y="12274"/>
                    <a:pt x="16308" y="12313"/>
                  </a:cubicBezTo>
                  <a:cubicBezTo>
                    <a:pt x="16286" y="12385"/>
                    <a:pt x="16259" y="12560"/>
                    <a:pt x="16241" y="12640"/>
                  </a:cubicBezTo>
                  <a:cubicBezTo>
                    <a:pt x="16231" y="12683"/>
                    <a:pt x="16202" y="12757"/>
                    <a:pt x="16200" y="12807"/>
                  </a:cubicBezTo>
                  <a:cubicBezTo>
                    <a:pt x="16199" y="12854"/>
                    <a:pt x="16228" y="12936"/>
                    <a:pt x="16230" y="12985"/>
                  </a:cubicBezTo>
                  <a:cubicBezTo>
                    <a:pt x="16231" y="13040"/>
                    <a:pt x="16217" y="13148"/>
                    <a:pt x="16210" y="13203"/>
                  </a:cubicBezTo>
                  <a:cubicBezTo>
                    <a:pt x="16204" y="13247"/>
                    <a:pt x="16182" y="13327"/>
                    <a:pt x="16180" y="13374"/>
                  </a:cubicBezTo>
                  <a:cubicBezTo>
                    <a:pt x="16179" y="13421"/>
                    <a:pt x="16189" y="13516"/>
                    <a:pt x="16198" y="13558"/>
                  </a:cubicBezTo>
                  <a:cubicBezTo>
                    <a:pt x="16207" y="13597"/>
                    <a:pt x="16246" y="13644"/>
                    <a:pt x="16248" y="13689"/>
                  </a:cubicBezTo>
                  <a:cubicBezTo>
                    <a:pt x="16250" y="13747"/>
                    <a:pt x="16216" y="13843"/>
                    <a:pt x="16200" y="13884"/>
                  </a:cubicBezTo>
                  <a:cubicBezTo>
                    <a:pt x="16190" y="13912"/>
                    <a:pt x="16161" y="13944"/>
                    <a:pt x="16151" y="13971"/>
                  </a:cubicBezTo>
                  <a:cubicBezTo>
                    <a:pt x="16135" y="14009"/>
                    <a:pt x="16115" y="14110"/>
                    <a:pt x="16099" y="14148"/>
                  </a:cubicBezTo>
                  <a:cubicBezTo>
                    <a:pt x="16086" y="14181"/>
                    <a:pt x="16056" y="14241"/>
                    <a:pt x="16039" y="14256"/>
                  </a:cubicBezTo>
                  <a:cubicBezTo>
                    <a:pt x="16012" y="14282"/>
                    <a:pt x="15954" y="14270"/>
                    <a:pt x="15926" y="14285"/>
                  </a:cubicBezTo>
                  <a:cubicBezTo>
                    <a:pt x="15907" y="14298"/>
                    <a:pt x="15872" y="14349"/>
                    <a:pt x="15852" y="14355"/>
                  </a:cubicBezTo>
                  <a:cubicBezTo>
                    <a:pt x="15833" y="14360"/>
                    <a:pt x="15790" y="14366"/>
                    <a:pt x="15776" y="14332"/>
                  </a:cubicBezTo>
                  <a:cubicBezTo>
                    <a:pt x="15764" y="14303"/>
                    <a:pt x="15778" y="14190"/>
                    <a:pt x="15765" y="14166"/>
                  </a:cubicBezTo>
                  <a:cubicBezTo>
                    <a:pt x="15746" y="14132"/>
                    <a:pt x="15691" y="14166"/>
                    <a:pt x="15675" y="14206"/>
                  </a:cubicBezTo>
                  <a:cubicBezTo>
                    <a:pt x="15659" y="14242"/>
                    <a:pt x="15667" y="14370"/>
                    <a:pt x="15657" y="14418"/>
                  </a:cubicBezTo>
                  <a:cubicBezTo>
                    <a:pt x="15645" y="14474"/>
                    <a:pt x="15587" y="14601"/>
                    <a:pt x="15587" y="14601"/>
                  </a:cubicBezTo>
                  <a:lnTo>
                    <a:pt x="15629" y="16630"/>
                  </a:lnTo>
                  <a:cubicBezTo>
                    <a:pt x="15563" y="16657"/>
                    <a:pt x="15503" y="16682"/>
                    <a:pt x="15454" y="16703"/>
                  </a:cubicBezTo>
                  <a:cubicBezTo>
                    <a:pt x="15246" y="16793"/>
                    <a:pt x="14829" y="16966"/>
                    <a:pt x="14621" y="17055"/>
                  </a:cubicBezTo>
                  <a:cubicBezTo>
                    <a:pt x="14266" y="17209"/>
                    <a:pt x="13557" y="17543"/>
                    <a:pt x="13202" y="17682"/>
                  </a:cubicBezTo>
                  <a:cubicBezTo>
                    <a:pt x="12966" y="17776"/>
                    <a:pt x="12534" y="17918"/>
                    <a:pt x="12229" y="18021"/>
                  </a:cubicBezTo>
                  <a:cubicBezTo>
                    <a:pt x="12165" y="18042"/>
                    <a:pt x="12107" y="18062"/>
                    <a:pt x="12057" y="18080"/>
                  </a:cubicBezTo>
                  <a:cubicBezTo>
                    <a:pt x="11639" y="18228"/>
                    <a:pt x="10803" y="18523"/>
                    <a:pt x="10386" y="18677"/>
                  </a:cubicBezTo>
                  <a:cubicBezTo>
                    <a:pt x="10076" y="18791"/>
                    <a:pt x="9456" y="19044"/>
                    <a:pt x="9146" y="19151"/>
                  </a:cubicBezTo>
                  <a:cubicBezTo>
                    <a:pt x="8877" y="19245"/>
                    <a:pt x="8337" y="19401"/>
                    <a:pt x="8068" y="19487"/>
                  </a:cubicBezTo>
                  <a:cubicBezTo>
                    <a:pt x="7782" y="19577"/>
                    <a:pt x="7210" y="19772"/>
                    <a:pt x="6924" y="19854"/>
                  </a:cubicBezTo>
                  <a:cubicBezTo>
                    <a:pt x="6677" y="19925"/>
                    <a:pt x="6182" y="20020"/>
                    <a:pt x="5935" y="20099"/>
                  </a:cubicBezTo>
                  <a:cubicBezTo>
                    <a:pt x="5798" y="20142"/>
                    <a:pt x="5532" y="20253"/>
                    <a:pt x="5380" y="20316"/>
                  </a:cubicBezTo>
                  <a:cubicBezTo>
                    <a:pt x="5371" y="20320"/>
                    <a:pt x="5362" y="20324"/>
                    <a:pt x="5354" y="20328"/>
                  </a:cubicBezTo>
                  <a:cubicBezTo>
                    <a:pt x="5245" y="20375"/>
                    <a:pt x="5027" y="20486"/>
                    <a:pt x="4917" y="20527"/>
                  </a:cubicBezTo>
                  <a:cubicBezTo>
                    <a:pt x="4644" y="20629"/>
                    <a:pt x="4094" y="20768"/>
                    <a:pt x="3821" y="20848"/>
                  </a:cubicBezTo>
                  <a:cubicBezTo>
                    <a:pt x="3549" y="20927"/>
                    <a:pt x="3007" y="21090"/>
                    <a:pt x="2737" y="21169"/>
                  </a:cubicBezTo>
                  <a:cubicBezTo>
                    <a:pt x="2440" y="21255"/>
                    <a:pt x="1847" y="21423"/>
                    <a:pt x="1550" y="21506"/>
                  </a:cubicBezTo>
                  <a:cubicBezTo>
                    <a:pt x="1246" y="21591"/>
                    <a:pt x="532" y="21260"/>
                    <a:pt x="96" y="21388"/>
                  </a:cubicBezTo>
                  <a:cubicBezTo>
                    <a:pt x="101" y="21352"/>
                    <a:pt x="104" y="21318"/>
                    <a:pt x="105" y="21291"/>
                  </a:cubicBezTo>
                  <a:cubicBezTo>
                    <a:pt x="109" y="21208"/>
                    <a:pt x="87" y="21037"/>
                    <a:pt x="94" y="20956"/>
                  </a:cubicBezTo>
                  <a:cubicBezTo>
                    <a:pt x="100" y="20893"/>
                    <a:pt x="125" y="20772"/>
                    <a:pt x="147" y="20742"/>
                  </a:cubicBezTo>
                  <a:cubicBezTo>
                    <a:pt x="165" y="20715"/>
                    <a:pt x="211" y="20725"/>
                    <a:pt x="231" y="20742"/>
                  </a:cubicBezTo>
                  <a:cubicBezTo>
                    <a:pt x="248" y="20755"/>
                    <a:pt x="271" y="20837"/>
                    <a:pt x="289" y="20845"/>
                  </a:cubicBezTo>
                  <a:cubicBezTo>
                    <a:pt x="310" y="20852"/>
                    <a:pt x="355" y="20815"/>
                    <a:pt x="370" y="20776"/>
                  </a:cubicBezTo>
                  <a:cubicBezTo>
                    <a:pt x="384" y="20737"/>
                    <a:pt x="400" y="20622"/>
                    <a:pt x="393" y="20573"/>
                  </a:cubicBezTo>
                  <a:cubicBezTo>
                    <a:pt x="387" y="20537"/>
                    <a:pt x="356" y="20504"/>
                    <a:pt x="341" y="20492"/>
                  </a:cubicBezTo>
                  <a:cubicBezTo>
                    <a:pt x="323" y="20477"/>
                    <a:pt x="280" y="20500"/>
                    <a:pt x="264" y="20474"/>
                  </a:cubicBezTo>
                  <a:cubicBezTo>
                    <a:pt x="249" y="20449"/>
                    <a:pt x="229" y="20365"/>
                    <a:pt x="229" y="20320"/>
                  </a:cubicBezTo>
                  <a:cubicBezTo>
                    <a:pt x="230" y="20275"/>
                    <a:pt x="258" y="20205"/>
                    <a:pt x="268" y="20167"/>
                  </a:cubicBezTo>
                  <a:cubicBezTo>
                    <a:pt x="278" y="20131"/>
                    <a:pt x="308" y="20070"/>
                    <a:pt x="311" y="20026"/>
                  </a:cubicBezTo>
                  <a:cubicBezTo>
                    <a:pt x="316" y="19966"/>
                    <a:pt x="299" y="19842"/>
                    <a:pt x="285" y="19794"/>
                  </a:cubicBezTo>
                  <a:cubicBezTo>
                    <a:pt x="276" y="19762"/>
                    <a:pt x="249" y="19712"/>
                    <a:pt x="234" y="19708"/>
                  </a:cubicBezTo>
                  <a:cubicBezTo>
                    <a:pt x="215" y="19705"/>
                    <a:pt x="183" y="19788"/>
                    <a:pt x="163" y="19789"/>
                  </a:cubicBezTo>
                  <a:cubicBezTo>
                    <a:pt x="142" y="19789"/>
                    <a:pt x="101" y="19742"/>
                    <a:pt x="85" y="19705"/>
                  </a:cubicBezTo>
                  <a:cubicBezTo>
                    <a:pt x="70" y="19669"/>
                    <a:pt x="51" y="19567"/>
                    <a:pt x="50" y="19514"/>
                  </a:cubicBezTo>
                  <a:cubicBezTo>
                    <a:pt x="48" y="19471"/>
                    <a:pt x="56" y="19376"/>
                    <a:pt x="69" y="19349"/>
                  </a:cubicBezTo>
                  <a:cubicBezTo>
                    <a:pt x="90" y="19304"/>
                    <a:pt x="155" y="19351"/>
                    <a:pt x="178" y="19315"/>
                  </a:cubicBezTo>
                  <a:cubicBezTo>
                    <a:pt x="192" y="19294"/>
                    <a:pt x="212" y="19220"/>
                    <a:pt x="216" y="19181"/>
                  </a:cubicBezTo>
                  <a:cubicBezTo>
                    <a:pt x="221" y="19131"/>
                    <a:pt x="200" y="19027"/>
                    <a:pt x="205" y="18979"/>
                  </a:cubicBezTo>
                  <a:cubicBezTo>
                    <a:pt x="209" y="18937"/>
                    <a:pt x="239" y="18881"/>
                    <a:pt x="244" y="18841"/>
                  </a:cubicBezTo>
                  <a:cubicBezTo>
                    <a:pt x="250" y="18796"/>
                    <a:pt x="253" y="18698"/>
                    <a:pt x="247" y="18653"/>
                  </a:cubicBezTo>
                  <a:cubicBezTo>
                    <a:pt x="241" y="18608"/>
                    <a:pt x="208" y="18547"/>
                    <a:pt x="196" y="18509"/>
                  </a:cubicBezTo>
                  <a:cubicBezTo>
                    <a:pt x="187" y="18479"/>
                    <a:pt x="178" y="18398"/>
                    <a:pt x="165" y="18382"/>
                  </a:cubicBezTo>
                  <a:cubicBezTo>
                    <a:pt x="152" y="18366"/>
                    <a:pt x="120" y="18374"/>
                    <a:pt x="108" y="18393"/>
                  </a:cubicBezTo>
                  <a:cubicBezTo>
                    <a:pt x="98" y="18410"/>
                    <a:pt x="85" y="18469"/>
                    <a:pt x="87" y="18497"/>
                  </a:cubicBezTo>
                  <a:cubicBezTo>
                    <a:pt x="89" y="18538"/>
                    <a:pt x="125" y="18582"/>
                    <a:pt x="127" y="18623"/>
                  </a:cubicBezTo>
                  <a:cubicBezTo>
                    <a:pt x="130" y="18667"/>
                    <a:pt x="113" y="18760"/>
                    <a:pt x="99" y="18784"/>
                  </a:cubicBezTo>
                  <a:cubicBezTo>
                    <a:pt x="82" y="18811"/>
                    <a:pt x="35" y="18814"/>
                    <a:pt x="20" y="18784"/>
                  </a:cubicBezTo>
                  <a:cubicBezTo>
                    <a:pt x="6" y="18757"/>
                    <a:pt x="3" y="18659"/>
                    <a:pt x="2" y="18615"/>
                  </a:cubicBezTo>
                  <a:cubicBezTo>
                    <a:pt x="-1" y="18549"/>
                    <a:pt x="-2" y="18410"/>
                    <a:pt x="11" y="18352"/>
                  </a:cubicBezTo>
                  <a:cubicBezTo>
                    <a:pt x="20" y="18310"/>
                    <a:pt x="58" y="18270"/>
                    <a:pt x="70" y="18233"/>
                  </a:cubicBezTo>
                  <a:cubicBezTo>
                    <a:pt x="81" y="18202"/>
                    <a:pt x="97" y="18131"/>
                    <a:pt x="102" y="18092"/>
                  </a:cubicBezTo>
                  <a:cubicBezTo>
                    <a:pt x="107" y="18047"/>
                    <a:pt x="99" y="17947"/>
                    <a:pt x="106" y="17905"/>
                  </a:cubicBezTo>
                  <a:cubicBezTo>
                    <a:pt x="113" y="17869"/>
                    <a:pt x="135" y="17809"/>
                    <a:pt x="150" y="17794"/>
                  </a:cubicBezTo>
                  <a:cubicBezTo>
                    <a:pt x="167" y="17776"/>
                    <a:pt x="206" y="17773"/>
                    <a:pt x="222" y="17794"/>
                  </a:cubicBezTo>
                  <a:cubicBezTo>
                    <a:pt x="233" y="17808"/>
                    <a:pt x="250" y="17866"/>
                    <a:pt x="253" y="17898"/>
                  </a:cubicBezTo>
                  <a:cubicBezTo>
                    <a:pt x="258" y="17937"/>
                    <a:pt x="245" y="18023"/>
                    <a:pt x="247" y="18064"/>
                  </a:cubicBezTo>
                  <a:cubicBezTo>
                    <a:pt x="250" y="18125"/>
                    <a:pt x="261" y="18247"/>
                    <a:pt x="277" y="18291"/>
                  </a:cubicBezTo>
                  <a:cubicBezTo>
                    <a:pt x="287" y="18317"/>
                    <a:pt x="316" y="18350"/>
                    <a:pt x="330" y="18344"/>
                  </a:cubicBezTo>
                  <a:cubicBezTo>
                    <a:pt x="347" y="18336"/>
                    <a:pt x="372" y="18258"/>
                    <a:pt x="382" y="18221"/>
                  </a:cubicBezTo>
                  <a:cubicBezTo>
                    <a:pt x="396" y="18172"/>
                    <a:pt x="421" y="18058"/>
                    <a:pt x="423" y="17996"/>
                  </a:cubicBezTo>
                  <a:cubicBezTo>
                    <a:pt x="423" y="17943"/>
                    <a:pt x="410" y="17831"/>
                    <a:pt x="396" y="17790"/>
                  </a:cubicBezTo>
                  <a:cubicBezTo>
                    <a:pt x="382" y="17750"/>
                    <a:pt x="335" y="17734"/>
                    <a:pt x="321" y="17694"/>
                  </a:cubicBezTo>
                  <a:cubicBezTo>
                    <a:pt x="303" y="17644"/>
                    <a:pt x="285" y="17511"/>
                    <a:pt x="285" y="17445"/>
                  </a:cubicBezTo>
                  <a:cubicBezTo>
                    <a:pt x="285" y="17372"/>
                    <a:pt x="306" y="17226"/>
                    <a:pt x="325" y="17171"/>
                  </a:cubicBezTo>
                  <a:cubicBezTo>
                    <a:pt x="340" y="17125"/>
                    <a:pt x="383" y="17064"/>
                    <a:pt x="406" y="17052"/>
                  </a:cubicBezTo>
                  <a:cubicBezTo>
                    <a:pt x="421" y="17044"/>
                    <a:pt x="451" y="17052"/>
                    <a:pt x="464" y="17067"/>
                  </a:cubicBezTo>
                  <a:cubicBezTo>
                    <a:pt x="476" y="17081"/>
                    <a:pt x="497" y="17129"/>
                    <a:pt x="503" y="17159"/>
                  </a:cubicBezTo>
                  <a:cubicBezTo>
                    <a:pt x="512" y="17203"/>
                    <a:pt x="504" y="17316"/>
                    <a:pt x="515" y="17358"/>
                  </a:cubicBezTo>
                  <a:cubicBezTo>
                    <a:pt x="526" y="17397"/>
                    <a:pt x="562" y="17442"/>
                    <a:pt x="580" y="17453"/>
                  </a:cubicBezTo>
                  <a:cubicBezTo>
                    <a:pt x="594" y="17462"/>
                    <a:pt x="625" y="17464"/>
                    <a:pt x="638" y="17445"/>
                  </a:cubicBezTo>
                  <a:cubicBezTo>
                    <a:pt x="652" y="17426"/>
                    <a:pt x="671" y="17348"/>
                    <a:pt x="675" y="17307"/>
                  </a:cubicBezTo>
                  <a:cubicBezTo>
                    <a:pt x="682" y="17251"/>
                    <a:pt x="688" y="17120"/>
                    <a:pt x="675" y="17071"/>
                  </a:cubicBezTo>
                  <a:cubicBezTo>
                    <a:pt x="667" y="17039"/>
                    <a:pt x="635" y="17014"/>
                    <a:pt x="620" y="17006"/>
                  </a:cubicBezTo>
                  <a:cubicBezTo>
                    <a:pt x="605" y="16999"/>
                    <a:pt x="573" y="17028"/>
                    <a:pt x="560" y="17010"/>
                  </a:cubicBezTo>
                  <a:cubicBezTo>
                    <a:pt x="544" y="16988"/>
                    <a:pt x="521" y="16900"/>
                    <a:pt x="520" y="16853"/>
                  </a:cubicBezTo>
                  <a:cubicBezTo>
                    <a:pt x="519" y="16788"/>
                    <a:pt x="551" y="16666"/>
                    <a:pt x="569" y="16620"/>
                  </a:cubicBezTo>
                  <a:cubicBezTo>
                    <a:pt x="589" y="16571"/>
                    <a:pt x="645" y="16531"/>
                    <a:pt x="669" y="16497"/>
                  </a:cubicBezTo>
                  <a:cubicBezTo>
                    <a:pt x="691" y="16468"/>
                    <a:pt x="738" y="16420"/>
                    <a:pt x="751" y="16367"/>
                  </a:cubicBezTo>
                  <a:cubicBezTo>
                    <a:pt x="760" y="16323"/>
                    <a:pt x="760" y="16213"/>
                    <a:pt x="753" y="16164"/>
                  </a:cubicBezTo>
                  <a:cubicBezTo>
                    <a:pt x="749" y="16129"/>
                    <a:pt x="730" y="16054"/>
                    <a:pt x="716" y="16050"/>
                  </a:cubicBezTo>
                  <a:cubicBezTo>
                    <a:pt x="706" y="16048"/>
                    <a:pt x="693" y="16093"/>
                    <a:pt x="688" y="16111"/>
                  </a:cubicBezTo>
                  <a:cubicBezTo>
                    <a:pt x="678" y="16142"/>
                    <a:pt x="669" y="16229"/>
                    <a:pt x="656" y="16249"/>
                  </a:cubicBezTo>
                  <a:cubicBezTo>
                    <a:pt x="639" y="16276"/>
                    <a:pt x="595" y="16273"/>
                    <a:pt x="577" y="16257"/>
                  </a:cubicBezTo>
                  <a:cubicBezTo>
                    <a:pt x="555" y="16238"/>
                    <a:pt x="522" y="16150"/>
                    <a:pt x="506" y="16108"/>
                  </a:cubicBezTo>
                  <a:cubicBezTo>
                    <a:pt x="491" y="16066"/>
                    <a:pt x="463" y="15976"/>
                    <a:pt x="455" y="15924"/>
                  </a:cubicBezTo>
                  <a:cubicBezTo>
                    <a:pt x="445" y="15860"/>
                    <a:pt x="435" y="15718"/>
                    <a:pt x="442" y="15653"/>
                  </a:cubicBezTo>
                  <a:cubicBezTo>
                    <a:pt x="450" y="15575"/>
                    <a:pt x="498" y="15459"/>
                    <a:pt x="521" y="15404"/>
                  </a:cubicBezTo>
                  <a:cubicBezTo>
                    <a:pt x="538" y="15367"/>
                    <a:pt x="571" y="15272"/>
                    <a:pt x="593" y="15278"/>
                  </a:cubicBezTo>
                  <a:cubicBezTo>
                    <a:pt x="616" y="15285"/>
                    <a:pt x="632" y="15443"/>
                    <a:pt x="654" y="15454"/>
                  </a:cubicBezTo>
                  <a:cubicBezTo>
                    <a:pt x="674" y="15463"/>
                    <a:pt x="706" y="15380"/>
                    <a:pt x="725" y="15366"/>
                  </a:cubicBezTo>
                  <a:cubicBezTo>
                    <a:pt x="744" y="15351"/>
                    <a:pt x="786" y="15358"/>
                    <a:pt x="804" y="15340"/>
                  </a:cubicBezTo>
                  <a:cubicBezTo>
                    <a:pt x="825" y="15319"/>
                    <a:pt x="866" y="15260"/>
                    <a:pt x="875" y="15209"/>
                  </a:cubicBezTo>
                  <a:cubicBezTo>
                    <a:pt x="884" y="15156"/>
                    <a:pt x="858" y="15035"/>
                    <a:pt x="864" y="14980"/>
                  </a:cubicBezTo>
                  <a:cubicBezTo>
                    <a:pt x="868" y="14943"/>
                    <a:pt x="887" y="14877"/>
                    <a:pt x="900" y="14857"/>
                  </a:cubicBezTo>
                  <a:cubicBezTo>
                    <a:pt x="917" y="14833"/>
                    <a:pt x="956" y="14836"/>
                    <a:pt x="975" y="14831"/>
                  </a:cubicBezTo>
                  <a:cubicBezTo>
                    <a:pt x="990" y="14826"/>
                    <a:pt x="1021" y="14830"/>
                    <a:pt x="1035" y="14815"/>
                  </a:cubicBezTo>
                  <a:cubicBezTo>
                    <a:pt x="1052" y="14798"/>
                    <a:pt x="1084" y="14742"/>
                    <a:pt x="1093" y="14701"/>
                  </a:cubicBezTo>
                  <a:cubicBezTo>
                    <a:pt x="1103" y="14656"/>
                    <a:pt x="1112" y="14543"/>
                    <a:pt x="1102" y="14498"/>
                  </a:cubicBezTo>
                  <a:cubicBezTo>
                    <a:pt x="1092" y="14449"/>
                    <a:pt x="1044" y="14413"/>
                    <a:pt x="1023" y="14402"/>
                  </a:cubicBezTo>
                  <a:cubicBezTo>
                    <a:pt x="1003" y="14393"/>
                    <a:pt x="963" y="14427"/>
                    <a:pt x="944" y="14414"/>
                  </a:cubicBezTo>
                  <a:cubicBezTo>
                    <a:pt x="930" y="14405"/>
                    <a:pt x="903" y="14369"/>
                    <a:pt x="897" y="14338"/>
                  </a:cubicBezTo>
                  <a:cubicBezTo>
                    <a:pt x="889" y="14295"/>
                    <a:pt x="897" y="14197"/>
                    <a:pt x="903" y="14155"/>
                  </a:cubicBezTo>
                  <a:cubicBezTo>
                    <a:pt x="910" y="14106"/>
                    <a:pt x="931" y="14015"/>
                    <a:pt x="948" y="13990"/>
                  </a:cubicBezTo>
                  <a:cubicBezTo>
                    <a:pt x="967" y="13962"/>
                    <a:pt x="1014" y="13965"/>
                    <a:pt x="1036" y="13967"/>
                  </a:cubicBezTo>
                  <a:cubicBezTo>
                    <a:pt x="1058" y="13968"/>
                    <a:pt x="1103" y="13975"/>
                    <a:pt x="1122" y="14001"/>
                  </a:cubicBezTo>
                  <a:cubicBezTo>
                    <a:pt x="1137" y="14020"/>
                    <a:pt x="1150" y="14117"/>
                    <a:pt x="1167" y="14124"/>
                  </a:cubicBezTo>
                  <a:cubicBezTo>
                    <a:pt x="1179" y="14129"/>
                    <a:pt x="1205" y="14089"/>
                    <a:pt x="1211" y="14062"/>
                  </a:cubicBezTo>
                  <a:cubicBezTo>
                    <a:pt x="1223" y="14020"/>
                    <a:pt x="1224" y="13909"/>
                    <a:pt x="1219" y="13859"/>
                  </a:cubicBezTo>
                  <a:cubicBezTo>
                    <a:pt x="1214" y="13813"/>
                    <a:pt x="1192" y="13727"/>
                    <a:pt x="1177" y="13699"/>
                  </a:cubicBezTo>
                  <a:cubicBezTo>
                    <a:pt x="1155" y="13657"/>
                    <a:pt x="1093" y="13660"/>
                    <a:pt x="1070" y="13623"/>
                  </a:cubicBezTo>
                  <a:cubicBezTo>
                    <a:pt x="1049" y="13591"/>
                    <a:pt x="1015" y="13498"/>
                    <a:pt x="1005" y="13443"/>
                  </a:cubicBezTo>
                  <a:cubicBezTo>
                    <a:pt x="994" y="13384"/>
                    <a:pt x="983" y="13246"/>
                    <a:pt x="990" y="13183"/>
                  </a:cubicBezTo>
                  <a:cubicBezTo>
                    <a:pt x="991" y="13172"/>
                    <a:pt x="994" y="13161"/>
                    <a:pt x="997" y="1314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59" name="Shape 4728"/>
            <p:cNvSpPr/>
            <p:nvPr/>
          </p:nvSpPr>
          <p:spPr>
            <a:xfrm>
              <a:off x="6949544" y="2830443"/>
              <a:ext cx="1466753" cy="817798"/>
            </a:xfrm>
            <a:custGeom>
              <a:avLst/>
              <a:gdLst/>
              <a:ahLst/>
              <a:cxnLst>
                <a:cxn ang="0">
                  <a:pos x="wd2" y="hd2"/>
                </a:cxn>
                <a:cxn ang="5400000">
                  <a:pos x="wd2" y="hd2"/>
                </a:cxn>
                <a:cxn ang="10800000">
                  <a:pos x="wd2" y="hd2"/>
                </a:cxn>
                <a:cxn ang="16200000">
                  <a:pos x="wd2" y="hd2"/>
                </a:cxn>
              </a:cxnLst>
              <a:rect l="0" t="0" r="r" b="b"/>
              <a:pathLst>
                <a:path w="21600" h="21599" extrusionOk="0">
                  <a:moveTo>
                    <a:pt x="12271" y="428"/>
                  </a:moveTo>
                  <a:cubicBezTo>
                    <a:pt x="12276" y="417"/>
                    <a:pt x="12280" y="409"/>
                    <a:pt x="12283" y="402"/>
                  </a:cubicBezTo>
                  <a:cubicBezTo>
                    <a:pt x="12303" y="366"/>
                    <a:pt x="12356" y="318"/>
                    <a:pt x="12371" y="275"/>
                  </a:cubicBezTo>
                  <a:cubicBezTo>
                    <a:pt x="12386" y="230"/>
                    <a:pt x="12373" y="103"/>
                    <a:pt x="12395" y="69"/>
                  </a:cubicBezTo>
                  <a:cubicBezTo>
                    <a:pt x="12412" y="43"/>
                    <a:pt x="12464" y="55"/>
                    <a:pt x="12486" y="62"/>
                  </a:cubicBezTo>
                  <a:cubicBezTo>
                    <a:pt x="12507" y="70"/>
                    <a:pt x="12550" y="99"/>
                    <a:pt x="12566" y="125"/>
                  </a:cubicBezTo>
                  <a:cubicBezTo>
                    <a:pt x="12584" y="154"/>
                    <a:pt x="12592" y="251"/>
                    <a:pt x="12611" y="275"/>
                  </a:cubicBezTo>
                  <a:cubicBezTo>
                    <a:pt x="12628" y="295"/>
                    <a:pt x="12669" y="284"/>
                    <a:pt x="12688" y="294"/>
                  </a:cubicBezTo>
                  <a:cubicBezTo>
                    <a:pt x="12714" y="309"/>
                    <a:pt x="12763" y="355"/>
                    <a:pt x="12786" y="381"/>
                  </a:cubicBezTo>
                  <a:cubicBezTo>
                    <a:pt x="12802" y="400"/>
                    <a:pt x="12827" y="460"/>
                    <a:pt x="12845" y="469"/>
                  </a:cubicBezTo>
                  <a:cubicBezTo>
                    <a:pt x="12871" y="482"/>
                    <a:pt x="12927" y="463"/>
                    <a:pt x="12949" y="438"/>
                  </a:cubicBezTo>
                  <a:cubicBezTo>
                    <a:pt x="12970" y="415"/>
                    <a:pt x="12988" y="330"/>
                    <a:pt x="13005" y="300"/>
                  </a:cubicBezTo>
                  <a:cubicBezTo>
                    <a:pt x="13018" y="279"/>
                    <a:pt x="13045" y="242"/>
                    <a:pt x="13061" y="231"/>
                  </a:cubicBezTo>
                  <a:cubicBezTo>
                    <a:pt x="13085" y="214"/>
                    <a:pt x="13141" y="231"/>
                    <a:pt x="13162" y="207"/>
                  </a:cubicBezTo>
                  <a:cubicBezTo>
                    <a:pt x="13180" y="186"/>
                    <a:pt x="13192" y="105"/>
                    <a:pt x="13208" y="81"/>
                  </a:cubicBezTo>
                  <a:cubicBezTo>
                    <a:pt x="13231" y="48"/>
                    <a:pt x="13289" y="1"/>
                    <a:pt x="13320" y="0"/>
                  </a:cubicBezTo>
                  <a:cubicBezTo>
                    <a:pt x="13331" y="-1"/>
                    <a:pt x="13353" y="12"/>
                    <a:pt x="13361" y="25"/>
                  </a:cubicBezTo>
                  <a:cubicBezTo>
                    <a:pt x="13380" y="54"/>
                    <a:pt x="13396" y="140"/>
                    <a:pt x="13403" y="182"/>
                  </a:cubicBezTo>
                  <a:cubicBezTo>
                    <a:pt x="13410" y="224"/>
                    <a:pt x="13403" y="320"/>
                    <a:pt x="13417" y="357"/>
                  </a:cubicBezTo>
                  <a:cubicBezTo>
                    <a:pt x="13435" y="406"/>
                    <a:pt x="13497" y="469"/>
                    <a:pt x="13529" y="482"/>
                  </a:cubicBezTo>
                  <a:cubicBezTo>
                    <a:pt x="13559" y="494"/>
                    <a:pt x="13623" y="448"/>
                    <a:pt x="13654" y="457"/>
                  </a:cubicBezTo>
                  <a:cubicBezTo>
                    <a:pt x="13684" y="465"/>
                    <a:pt x="13736" y="519"/>
                    <a:pt x="13762" y="544"/>
                  </a:cubicBezTo>
                  <a:cubicBezTo>
                    <a:pt x="13786" y="568"/>
                    <a:pt x="13839" y="609"/>
                    <a:pt x="13853" y="650"/>
                  </a:cubicBezTo>
                  <a:cubicBezTo>
                    <a:pt x="13865" y="687"/>
                    <a:pt x="13852" y="780"/>
                    <a:pt x="13860" y="820"/>
                  </a:cubicBezTo>
                  <a:cubicBezTo>
                    <a:pt x="13871" y="878"/>
                    <a:pt x="13913" y="979"/>
                    <a:pt x="13937" y="1026"/>
                  </a:cubicBezTo>
                  <a:cubicBezTo>
                    <a:pt x="13959" y="1070"/>
                    <a:pt x="14016" y="1132"/>
                    <a:pt x="14038" y="1176"/>
                  </a:cubicBezTo>
                  <a:cubicBezTo>
                    <a:pt x="14057" y="1214"/>
                    <a:pt x="14090" y="1298"/>
                    <a:pt x="14101" y="1345"/>
                  </a:cubicBezTo>
                  <a:cubicBezTo>
                    <a:pt x="14115" y="1413"/>
                    <a:pt x="14117" y="1562"/>
                    <a:pt x="14125" y="1633"/>
                  </a:cubicBezTo>
                  <a:cubicBezTo>
                    <a:pt x="14131" y="1683"/>
                    <a:pt x="14133" y="1796"/>
                    <a:pt x="14153" y="1833"/>
                  </a:cubicBezTo>
                  <a:cubicBezTo>
                    <a:pt x="14178" y="1878"/>
                    <a:pt x="14255" y="1890"/>
                    <a:pt x="14289" y="1902"/>
                  </a:cubicBezTo>
                  <a:cubicBezTo>
                    <a:pt x="14329" y="1915"/>
                    <a:pt x="14411" y="1911"/>
                    <a:pt x="14450" y="1933"/>
                  </a:cubicBezTo>
                  <a:cubicBezTo>
                    <a:pt x="14473" y="1947"/>
                    <a:pt x="14513" y="2008"/>
                    <a:pt x="14537" y="2021"/>
                  </a:cubicBezTo>
                  <a:cubicBezTo>
                    <a:pt x="14577" y="2041"/>
                    <a:pt x="14663" y="2045"/>
                    <a:pt x="14705" y="2033"/>
                  </a:cubicBezTo>
                  <a:cubicBezTo>
                    <a:pt x="14736" y="2024"/>
                    <a:pt x="14798" y="1979"/>
                    <a:pt x="14826" y="1952"/>
                  </a:cubicBezTo>
                  <a:cubicBezTo>
                    <a:pt x="14850" y="1929"/>
                    <a:pt x="14888" y="1854"/>
                    <a:pt x="14914" y="1840"/>
                  </a:cubicBezTo>
                  <a:cubicBezTo>
                    <a:pt x="14942" y="1823"/>
                    <a:pt x="15004" y="1827"/>
                    <a:pt x="15032" y="1840"/>
                  </a:cubicBezTo>
                  <a:cubicBezTo>
                    <a:pt x="15055" y="1850"/>
                    <a:pt x="15095" y="1910"/>
                    <a:pt x="15120" y="1920"/>
                  </a:cubicBezTo>
                  <a:cubicBezTo>
                    <a:pt x="15152" y="1936"/>
                    <a:pt x="15223" y="1910"/>
                    <a:pt x="15255" y="1927"/>
                  </a:cubicBezTo>
                  <a:cubicBezTo>
                    <a:pt x="15273" y="1936"/>
                    <a:pt x="15307" y="1970"/>
                    <a:pt x="15318" y="1996"/>
                  </a:cubicBezTo>
                  <a:cubicBezTo>
                    <a:pt x="15336" y="2039"/>
                    <a:pt x="15329" y="2173"/>
                    <a:pt x="15353" y="2208"/>
                  </a:cubicBezTo>
                  <a:cubicBezTo>
                    <a:pt x="15365" y="2227"/>
                    <a:pt x="15400" y="2218"/>
                    <a:pt x="15416" y="2221"/>
                  </a:cubicBezTo>
                  <a:cubicBezTo>
                    <a:pt x="15444" y="2225"/>
                    <a:pt x="15507" y="2207"/>
                    <a:pt x="15527" y="2239"/>
                  </a:cubicBezTo>
                  <a:cubicBezTo>
                    <a:pt x="15545" y="2268"/>
                    <a:pt x="15541" y="2367"/>
                    <a:pt x="15548" y="2408"/>
                  </a:cubicBezTo>
                  <a:cubicBezTo>
                    <a:pt x="15554" y="2447"/>
                    <a:pt x="15559" y="2533"/>
                    <a:pt x="15576" y="2559"/>
                  </a:cubicBezTo>
                  <a:cubicBezTo>
                    <a:pt x="15597" y="2590"/>
                    <a:pt x="15657" y="2577"/>
                    <a:pt x="15684" y="2584"/>
                  </a:cubicBezTo>
                  <a:cubicBezTo>
                    <a:pt x="15726" y="2595"/>
                    <a:pt x="15809" y="2636"/>
                    <a:pt x="15851" y="2633"/>
                  </a:cubicBezTo>
                  <a:cubicBezTo>
                    <a:pt x="15880" y="2631"/>
                    <a:pt x="15943" y="2621"/>
                    <a:pt x="15963" y="2584"/>
                  </a:cubicBezTo>
                  <a:cubicBezTo>
                    <a:pt x="15994" y="2526"/>
                    <a:pt x="15968" y="2331"/>
                    <a:pt x="15998" y="2271"/>
                  </a:cubicBezTo>
                  <a:cubicBezTo>
                    <a:pt x="16016" y="2235"/>
                    <a:pt x="16078" y="2241"/>
                    <a:pt x="16099" y="2215"/>
                  </a:cubicBezTo>
                  <a:cubicBezTo>
                    <a:pt x="16125" y="2183"/>
                    <a:pt x="16153" y="2069"/>
                    <a:pt x="16180" y="2039"/>
                  </a:cubicBezTo>
                  <a:cubicBezTo>
                    <a:pt x="16207" y="2009"/>
                    <a:pt x="16276" y="1989"/>
                    <a:pt x="16309" y="1989"/>
                  </a:cubicBezTo>
                  <a:cubicBezTo>
                    <a:pt x="16341" y="1989"/>
                    <a:pt x="16405" y="2011"/>
                    <a:pt x="16434" y="2033"/>
                  </a:cubicBezTo>
                  <a:cubicBezTo>
                    <a:pt x="16463" y="2054"/>
                    <a:pt x="16509" y="2141"/>
                    <a:pt x="16539" y="2158"/>
                  </a:cubicBezTo>
                  <a:cubicBezTo>
                    <a:pt x="16571" y="2178"/>
                    <a:pt x="16641" y="2170"/>
                    <a:pt x="16675" y="2170"/>
                  </a:cubicBezTo>
                  <a:cubicBezTo>
                    <a:pt x="16708" y="2172"/>
                    <a:pt x="16775" y="2157"/>
                    <a:pt x="16807" y="2170"/>
                  </a:cubicBezTo>
                  <a:cubicBezTo>
                    <a:pt x="16833" y="2182"/>
                    <a:pt x="16882" y="2225"/>
                    <a:pt x="16902" y="2258"/>
                  </a:cubicBezTo>
                  <a:cubicBezTo>
                    <a:pt x="16920" y="2290"/>
                    <a:pt x="16935" y="2384"/>
                    <a:pt x="16954" y="2415"/>
                  </a:cubicBezTo>
                  <a:cubicBezTo>
                    <a:pt x="16978" y="2453"/>
                    <a:pt x="17039" y="2528"/>
                    <a:pt x="17069" y="2508"/>
                  </a:cubicBezTo>
                  <a:cubicBezTo>
                    <a:pt x="17097" y="2490"/>
                    <a:pt x="17097" y="2353"/>
                    <a:pt x="17118" y="2315"/>
                  </a:cubicBezTo>
                  <a:cubicBezTo>
                    <a:pt x="17131" y="2289"/>
                    <a:pt x="17168" y="2257"/>
                    <a:pt x="17188" y="2252"/>
                  </a:cubicBezTo>
                  <a:cubicBezTo>
                    <a:pt x="17219" y="2244"/>
                    <a:pt x="17281" y="2300"/>
                    <a:pt x="17313" y="2295"/>
                  </a:cubicBezTo>
                  <a:cubicBezTo>
                    <a:pt x="17359" y="2289"/>
                    <a:pt x="17457" y="2246"/>
                    <a:pt x="17488" y="2184"/>
                  </a:cubicBezTo>
                  <a:cubicBezTo>
                    <a:pt x="17505" y="2147"/>
                    <a:pt x="17506" y="2043"/>
                    <a:pt x="17508" y="1996"/>
                  </a:cubicBezTo>
                  <a:cubicBezTo>
                    <a:pt x="17511" y="1957"/>
                    <a:pt x="17497" y="1873"/>
                    <a:pt x="17508" y="1840"/>
                  </a:cubicBezTo>
                  <a:cubicBezTo>
                    <a:pt x="17524" y="1794"/>
                    <a:pt x="17593" y="1779"/>
                    <a:pt x="17613" y="1739"/>
                  </a:cubicBezTo>
                  <a:cubicBezTo>
                    <a:pt x="17630" y="1705"/>
                    <a:pt x="17643" y="1613"/>
                    <a:pt x="17651" y="1571"/>
                  </a:cubicBezTo>
                  <a:cubicBezTo>
                    <a:pt x="17661" y="1526"/>
                    <a:pt x="17663" y="1420"/>
                    <a:pt x="17683" y="1389"/>
                  </a:cubicBezTo>
                  <a:cubicBezTo>
                    <a:pt x="17706" y="1351"/>
                    <a:pt x="17775" y="1362"/>
                    <a:pt x="17805" y="1345"/>
                  </a:cubicBezTo>
                  <a:cubicBezTo>
                    <a:pt x="17828" y="1331"/>
                    <a:pt x="17875" y="1295"/>
                    <a:pt x="17895" y="1270"/>
                  </a:cubicBezTo>
                  <a:cubicBezTo>
                    <a:pt x="17923" y="1236"/>
                    <a:pt x="17963" y="1134"/>
                    <a:pt x="17993" y="1108"/>
                  </a:cubicBezTo>
                  <a:cubicBezTo>
                    <a:pt x="18020" y="1084"/>
                    <a:pt x="18079" y="1064"/>
                    <a:pt x="18108" y="1070"/>
                  </a:cubicBezTo>
                  <a:cubicBezTo>
                    <a:pt x="18136" y="1076"/>
                    <a:pt x="18194" y="1110"/>
                    <a:pt x="18210" y="1151"/>
                  </a:cubicBezTo>
                  <a:cubicBezTo>
                    <a:pt x="18226" y="1196"/>
                    <a:pt x="18215" y="1311"/>
                    <a:pt x="18213" y="1363"/>
                  </a:cubicBezTo>
                  <a:cubicBezTo>
                    <a:pt x="18210" y="1411"/>
                    <a:pt x="18183" y="1506"/>
                    <a:pt x="18192" y="1552"/>
                  </a:cubicBezTo>
                  <a:cubicBezTo>
                    <a:pt x="18200" y="1596"/>
                    <a:pt x="18258" y="1635"/>
                    <a:pt x="18269" y="1677"/>
                  </a:cubicBezTo>
                  <a:cubicBezTo>
                    <a:pt x="18281" y="1720"/>
                    <a:pt x="18270" y="1823"/>
                    <a:pt x="18276" y="1871"/>
                  </a:cubicBezTo>
                  <a:cubicBezTo>
                    <a:pt x="18285" y="1936"/>
                    <a:pt x="18311" y="2068"/>
                    <a:pt x="18335" y="2121"/>
                  </a:cubicBezTo>
                  <a:cubicBezTo>
                    <a:pt x="18366" y="2189"/>
                    <a:pt x="18450" y="2313"/>
                    <a:pt x="18499" y="2321"/>
                  </a:cubicBezTo>
                  <a:cubicBezTo>
                    <a:pt x="18536" y="2327"/>
                    <a:pt x="18598" y="2223"/>
                    <a:pt x="18635" y="2215"/>
                  </a:cubicBezTo>
                  <a:cubicBezTo>
                    <a:pt x="18670" y="2207"/>
                    <a:pt x="18744" y="2225"/>
                    <a:pt x="18775" y="2258"/>
                  </a:cubicBezTo>
                  <a:cubicBezTo>
                    <a:pt x="18800" y="2285"/>
                    <a:pt x="18825" y="2388"/>
                    <a:pt x="18848" y="2421"/>
                  </a:cubicBezTo>
                  <a:cubicBezTo>
                    <a:pt x="18877" y="2463"/>
                    <a:pt x="18947" y="2510"/>
                    <a:pt x="18980" y="2540"/>
                  </a:cubicBezTo>
                  <a:cubicBezTo>
                    <a:pt x="19013" y="2569"/>
                    <a:pt x="19087" y="2608"/>
                    <a:pt x="19109" y="2659"/>
                  </a:cubicBezTo>
                  <a:cubicBezTo>
                    <a:pt x="19124" y="2691"/>
                    <a:pt x="19125" y="2782"/>
                    <a:pt x="19134" y="2821"/>
                  </a:cubicBezTo>
                  <a:cubicBezTo>
                    <a:pt x="19149" y="2890"/>
                    <a:pt x="19178" y="3040"/>
                    <a:pt x="19211" y="3084"/>
                  </a:cubicBezTo>
                  <a:cubicBezTo>
                    <a:pt x="19212" y="3086"/>
                    <a:pt x="19214" y="3089"/>
                    <a:pt x="19217" y="3091"/>
                  </a:cubicBezTo>
                  <a:cubicBezTo>
                    <a:pt x="19209" y="3164"/>
                    <a:pt x="19202" y="3242"/>
                    <a:pt x="19204" y="3284"/>
                  </a:cubicBezTo>
                  <a:cubicBezTo>
                    <a:pt x="19206" y="3342"/>
                    <a:pt x="19225" y="3454"/>
                    <a:pt x="19242" y="3503"/>
                  </a:cubicBezTo>
                  <a:cubicBezTo>
                    <a:pt x="19255" y="3540"/>
                    <a:pt x="19298" y="3587"/>
                    <a:pt x="19312" y="3622"/>
                  </a:cubicBezTo>
                  <a:cubicBezTo>
                    <a:pt x="19337" y="3687"/>
                    <a:pt x="19374" y="3833"/>
                    <a:pt x="19385" y="3909"/>
                  </a:cubicBezTo>
                  <a:cubicBezTo>
                    <a:pt x="19391" y="3954"/>
                    <a:pt x="19402" y="4048"/>
                    <a:pt x="19396" y="4091"/>
                  </a:cubicBezTo>
                  <a:cubicBezTo>
                    <a:pt x="19389" y="4135"/>
                    <a:pt x="19346" y="4196"/>
                    <a:pt x="19333" y="4235"/>
                  </a:cubicBezTo>
                  <a:cubicBezTo>
                    <a:pt x="19322" y="4267"/>
                    <a:pt x="19299" y="4335"/>
                    <a:pt x="19298" y="4373"/>
                  </a:cubicBezTo>
                  <a:cubicBezTo>
                    <a:pt x="19296" y="4431"/>
                    <a:pt x="19340" y="4534"/>
                    <a:pt x="19340" y="4592"/>
                  </a:cubicBezTo>
                  <a:cubicBezTo>
                    <a:pt x="19339" y="4629"/>
                    <a:pt x="19320" y="4699"/>
                    <a:pt x="19308" y="4730"/>
                  </a:cubicBezTo>
                  <a:cubicBezTo>
                    <a:pt x="19299" y="4754"/>
                    <a:pt x="19266" y="4783"/>
                    <a:pt x="19259" y="4810"/>
                  </a:cubicBezTo>
                  <a:cubicBezTo>
                    <a:pt x="19252" y="4841"/>
                    <a:pt x="19256" y="4912"/>
                    <a:pt x="19263" y="4942"/>
                  </a:cubicBezTo>
                  <a:cubicBezTo>
                    <a:pt x="19274" y="4986"/>
                    <a:pt x="19314" y="5053"/>
                    <a:pt x="19336" y="5079"/>
                  </a:cubicBezTo>
                  <a:cubicBezTo>
                    <a:pt x="19357" y="5104"/>
                    <a:pt x="19410" y="5115"/>
                    <a:pt x="19430" y="5142"/>
                  </a:cubicBezTo>
                  <a:cubicBezTo>
                    <a:pt x="19445" y="5161"/>
                    <a:pt x="19459" y="5222"/>
                    <a:pt x="19472" y="5242"/>
                  </a:cubicBezTo>
                  <a:cubicBezTo>
                    <a:pt x="19492" y="5272"/>
                    <a:pt x="19546" y="5293"/>
                    <a:pt x="19567" y="5324"/>
                  </a:cubicBezTo>
                  <a:cubicBezTo>
                    <a:pt x="19599" y="5374"/>
                    <a:pt x="19641" y="5514"/>
                    <a:pt x="19664" y="5580"/>
                  </a:cubicBezTo>
                  <a:cubicBezTo>
                    <a:pt x="19679" y="5626"/>
                    <a:pt x="19697" y="5733"/>
                    <a:pt x="19720" y="5767"/>
                  </a:cubicBezTo>
                  <a:cubicBezTo>
                    <a:pt x="19748" y="5810"/>
                    <a:pt x="19836" y="5799"/>
                    <a:pt x="19860" y="5849"/>
                  </a:cubicBezTo>
                  <a:cubicBezTo>
                    <a:pt x="19887" y="5907"/>
                    <a:pt x="19892" y="6075"/>
                    <a:pt x="19884" y="6150"/>
                  </a:cubicBezTo>
                  <a:cubicBezTo>
                    <a:pt x="19879" y="6190"/>
                    <a:pt x="19830" y="6255"/>
                    <a:pt x="19839" y="6293"/>
                  </a:cubicBezTo>
                  <a:cubicBezTo>
                    <a:pt x="19849" y="6337"/>
                    <a:pt x="19915" y="6327"/>
                    <a:pt x="19940" y="6343"/>
                  </a:cubicBezTo>
                  <a:cubicBezTo>
                    <a:pt x="19977" y="6367"/>
                    <a:pt x="20058" y="6410"/>
                    <a:pt x="20086" y="6462"/>
                  </a:cubicBezTo>
                  <a:cubicBezTo>
                    <a:pt x="20115" y="6516"/>
                    <a:pt x="20133" y="6669"/>
                    <a:pt x="20149" y="6738"/>
                  </a:cubicBezTo>
                  <a:cubicBezTo>
                    <a:pt x="20160" y="6787"/>
                    <a:pt x="20190" y="6919"/>
                    <a:pt x="20190" y="6937"/>
                  </a:cubicBezTo>
                  <a:cubicBezTo>
                    <a:pt x="20190" y="6956"/>
                    <a:pt x="20267" y="7022"/>
                    <a:pt x="20295" y="7044"/>
                  </a:cubicBezTo>
                  <a:cubicBezTo>
                    <a:pt x="20326" y="7067"/>
                    <a:pt x="20392" y="7095"/>
                    <a:pt x="20417" y="7132"/>
                  </a:cubicBezTo>
                  <a:cubicBezTo>
                    <a:pt x="20433" y="7154"/>
                    <a:pt x="20457" y="7216"/>
                    <a:pt x="20463" y="7250"/>
                  </a:cubicBezTo>
                  <a:cubicBezTo>
                    <a:pt x="20471" y="7301"/>
                    <a:pt x="20450" y="7415"/>
                    <a:pt x="20463" y="7463"/>
                  </a:cubicBezTo>
                  <a:cubicBezTo>
                    <a:pt x="20476" y="7513"/>
                    <a:pt x="20542" y="7556"/>
                    <a:pt x="20560" y="7600"/>
                  </a:cubicBezTo>
                  <a:cubicBezTo>
                    <a:pt x="20579" y="7644"/>
                    <a:pt x="20589" y="7756"/>
                    <a:pt x="20606" y="7801"/>
                  </a:cubicBezTo>
                  <a:cubicBezTo>
                    <a:pt x="20617" y="7831"/>
                    <a:pt x="20646" y="7889"/>
                    <a:pt x="20665" y="7901"/>
                  </a:cubicBezTo>
                  <a:cubicBezTo>
                    <a:pt x="20704" y="7925"/>
                    <a:pt x="20791" y="7855"/>
                    <a:pt x="20829" y="7882"/>
                  </a:cubicBezTo>
                  <a:cubicBezTo>
                    <a:pt x="20852" y="7899"/>
                    <a:pt x="20870" y="8012"/>
                    <a:pt x="20895" y="8014"/>
                  </a:cubicBezTo>
                  <a:cubicBezTo>
                    <a:pt x="20926" y="8015"/>
                    <a:pt x="20952" y="7850"/>
                    <a:pt x="20983" y="7857"/>
                  </a:cubicBezTo>
                  <a:cubicBezTo>
                    <a:pt x="21024" y="7867"/>
                    <a:pt x="21036" y="8066"/>
                    <a:pt x="21066" y="8120"/>
                  </a:cubicBezTo>
                  <a:cubicBezTo>
                    <a:pt x="21085" y="8154"/>
                    <a:pt x="21147" y="8171"/>
                    <a:pt x="21161" y="8214"/>
                  </a:cubicBezTo>
                  <a:cubicBezTo>
                    <a:pt x="21173" y="8255"/>
                    <a:pt x="21137" y="8365"/>
                    <a:pt x="21153" y="8401"/>
                  </a:cubicBezTo>
                  <a:cubicBezTo>
                    <a:pt x="21167" y="8431"/>
                    <a:pt x="21216" y="8420"/>
                    <a:pt x="21237" y="8420"/>
                  </a:cubicBezTo>
                  <a:cubicBezTo>
                    <a:pt x="21261" y="8420"/>
                    <a:pt x="21308" y="8386"/>
                    <a:pt x="21331" y="8395"/>
                  </a:cubicBezTo>
                  <a:cubicBezTo>
                    <a:pt x="21361" y="8406"/>
                    <a:pt x="21403" y="8504"/>
                    <a:pt x="21433" y="8514"/>
                  </a:cubicBezTo>
                  <a:cubicBezTo>
                    <a:pt x="21467" y="8526"/>
                    <a:pt x="21538" y="8478"/>
                    <a:pt x="21572" y="8457"/>
                  </a:cubicBezTo>
                  <a:cubicBezTo>
                    <a:pt x="21580" y="8453"/>
                    <a:pt x="21589" y="8444"/>
                    <a:pt x="21600" y="8434"/>
                  </a:cubicBezTo>
                  <a:lnTo>
                    <a:pt x="21600" y="8595"/>
                  </a:lnTo>
                  <a:lnTo>
                    <a:pt x="20770" y="10528"/>
                  </a:lnTo>
                  <a:cubicBezTo>
                    <a:pt x="20770" y="10528"/>
                    <a:pt x="20709" y="10670"/>
                    <a:pt x="20682" y="10703"/>
                  </a:cubicBezTo>
                  <a:cubicBezTo>
                    <a:pt x="20647" y="10748"/>
                    <a:pt x="20557" y="10778"/>
                    <a:pt x="20519" y="10815"/>
                  </a:cubicBezTo>
                  <a:cubicBezTo>
                    <a:pt x="20474" y="10860"/>
                    <a:pt x="20396" y="10982"/>
                    <a:pt x="20355" y="11035"/>
                  </a:cubicBezTo>
                  <a:cubicBezTo>
                    <a:pt x="20308" y="11094"/>
                    <a:pt x="20208" y="11197"/>
                    <a:pt x="20166" y="11266"/>
                  </a:cubicBezTo>
                  <a:cubicBezTo>
                    <a:pt x="20134" y="11320"/>
                    <a:pt x="20084" y="11452"/>
                    <a:pt x="20055" y="11510"/>
                  </a:cubicBezTo>
                  <a:cubicBezTo>
                    <a:pt x="20020" y="11581"/>
                    <a:pt x="19950" y="11723"/>
                    <a:pt x="19908" y="11779"/>
                  </a:cubicBezTo>
                  <a:cubicBezTo>
                    <a:pt x="19882" y="11816"/>
                    <a:pt x="19811" y="11847"/>
                    <a:pt x="19789" y="11892"/>
                  </a:cubicBezTo>
                  <a:cubicBezTo>
                    <a:pt x="19773" y="11925"/>
                    <a:pt x="19757" y="12011"/>
                    <a:pt x="19755" y="12054"/>
                  </a:cubicBezTo>
                  <a:cubicBezTo>
                    <a:pt x="19752" y="12106"/>
                    <a:pt x="19778" y="12203"/>
                    <a:pt x="19779" y="12255"/>
                  </a:cubicBezTo>
                  <a:cubicBezTo>
                    <a:pt x="19781" y="12308"/>
                    <a:pt x="19777" y="12418"/>
                    <a:pt x="19765" y="12468"/>
                  </a:cubicBezTo>
                  <a:cubicBezTo>
                    <a:pt x="19754" y="12514"/>
                    <a:pt x="19707" y="12580"/>
                    <a:pt x="19692" y="12624"/>
                  </a:cubicBezTo>
                  <a:cubicBezTo>
                    <a:pt x="19677" y="12667"/>
                    <a:pt x="19667" y="12784"/>
                    <a:pt x="19643" y="12812"/>
                  </a:cubicBezTo>
                  <a:cubicBezTo>
                    <a:pt x="19615" y="12844"/>
                    <a:pt x="19539" y="12780"/>
                    <a:pt x="19511" y="12812"/>
                  </a:cubicBezTo>
                  <a:cubicBezTo>
                    <a:pt x="19483" y="12842"/>
                    <a:pt x="19474" y="12972"/>
                    <a:pt x="19455" y="13018"/>
                  </a:cubicBezTo>
                  <a:cubicBezTo>
                    <a:pt x="19441" y="13052"/>
                    <a:pt x="19391" y="13090"/>
                    <a:pt x="19385" y="13131"/>
                  </a:cubicBezTo>
                  <a:cubicBezTo>
                    <a:pt x="19376" y="13191"/>
                    <a:pt x="19425" y="13306"/>
                    <a:pt x="19430" y="13368"/>
                  </a:cubicBezTo>
                  <a:cubicBezTo>
                    <a:pt x="19435" y="13427"/>
                    <a:pt x="19434" y="13547"/>
                    <a:pt x="19430" y="13606"/>
                  </a:cubicBezTo>
                  <a:cubicBezTo>
                    <a:pt x="19428" y="13644"/>
                    <a:pt x="19422" y="13725"/>
                    <a:pt x="19409" y="13757"/>
                  </a:cubicBezTo>
                  <a:cubicBezTo>
                    <a:pt x="19392" y="13799"/>
                    <a:pt x="19338" y="13851"/>
                    <a:pt x="19312" y="13875"/>
                  </a:cubicBezTo>
                  <a:cubicBezTo>
                    <a:pt x="19285" y="13900"/>
                    <a:pt x="19224" y="13924"/>
                    <a:pt x="19196" y="13950"/>
                  </a:cubicBezTo>
                  <a:cubicBezTo>
                    <a:pt x="19166" y="13980"/>
                    <a:pt x="19117" y="14073"/>
                    <a:pt x="19085" y="14100"/>
                  </a:cubicBezTo>
                  <a:cubicBezTo>
                    <a:pt x="19066" y="14117"/>
                    <a:pt x="19023" y="14137"/>
                    <a:pt x="19001" y="14137"/>
                  </a:cubicBezTo>
                  <a:cubicBezTo>
                    <a:pt x="18983" y="14138"/>
                    <a:pt x="18947" y="14102"/>
                    <a:pt x="18928" y="14107"/>
                  </a:cubicBezTo>
                  <a:cubicBezTo>
                    <a:pt x="18896" y="14114"/>
                    <a:pt x="18830" y="14169"/>
                    <a:pt x="18813" y="14219"/>
                  </a:cubicBezTo>
                  <a:cubicBezTo>
                    <a:pt x="18802" y="14252"/>
                    <a:pt x="18812" y="14336"/>
                    <a:pt x="18809" y="14375"/>
                  </a:cubicBezTo>
                  <a:cubicBezTo>
                    <a:pt x="18806" y="14424"/>
                    <a:pt x="18794" y="14518"/>
                    <a:pt x="18785" y="14563"/>
                  </a:cubicBezTo>
                  <a:cubicBezTo>
                    <a:pt x="18779" y="14596"/>
                    <a:pt x="18754" y="14654"/>
                    <a:pt x="18750" y="14688"/>
                  </a:cubicBezTo>
                  <a:cubicBezTo>
                    <a:pt x="18744" y="14740"/>
                    <a:pt x="18764" y="14851"/>
                    <a:pt x="18754" y="14901"/>
                  </a:cubicBezTo>
                  <a:cubicBezTo>
                    <a:pt x="18745" y="14941"/>
                    <a:pt x="18709" y="15008"/>
                    <a:pt x="18687" y="15026"/>
                  </a:cubicBezTo>
                  <a:cubicBezTo>
                    <a:pt x="18661" y="15047"/>
                    <a:pt x="18600" y="15019"/>
                    <a:pt x="18572" y="15032"/>
                  </a:cubicBezTo>
                  <a:cubicBezTo>
                    <a:pt x="18539" y="15048"/>
                    <a:pt x="18482" y="15120"/>
                    <a:pt x="18452" y="15148"/>
                  </a:cubicBezTo>
                  <a:cubicBezTo>
                    <a:pt x="18400" y="15196"/>
                    <a:pt x="18294" y="15285"/>
                    <a:pt x="18243" y="15336"/>
                  </a:cubicBezTo>
                  <a:cubicBezTo>
                    <a:pt x="18205" y="15373"/>
                    <a:pt x="18130" y="15448"/>
                    <a:pt x="18096" y="15495"/>
                  </a:cubicBezTo>
                  <a:cubicBezTo>
                    <a:pt x="18063" y="15542"/>
                    <a:pt x="18013" y="15674"/>
                    <a:pt x="17976" y="15711"/>
                  </a:cubicBezTo>
                  <a:cubicBezTo>
                    <a:pt x="17951" y="15736"/>
                    <a:pt x="17894" y="15749"/>
                    <a:pt x="17866" y="15758"/>
                  </a:cubicBezTo>
                  <a:cubicBezTo>
                    <a:pt x="17822" y="15771"/>
                    <a:pt x="17729" y="15764"/>
                    <a:pt x="17688" y="15796"/>
                  </a:cubicBezTo>
                  <a:cubicBezTo>
                    <a:pt x="17651" y="15825"/>
                    <a:pt x="17596" y="15943"/>
                    <a:pt x="17562" y="15983"/>
                  </a:cubicBezTo>
                  <a:cubicBezTo>
                    <a:pt x="17532" y="16020"/>
                    <a:pt x="17462" y="16067"/>
                    <a:pt x="17432" y="16105"/>
                  </a:cubicBezTo>
                  <a:cubicBezTo>
                    <a:pt x="17393" y="16153"/>
                    <a:pt x="17324" y="16270"/>
                    <a:pt x="17291" y="16330"/>
                  </a:cubicBezTo>
                  <a:cubicBezTo>
                    <a:pt x="17279" y="16352"/>
                    <a:pt x="17265" y="16385"/>
                    <a:pt x="17252" y="16421"/>
                  </a:cubicBezTo>
                  <a:cubicBezTo>
                    <a:pt x="17228" y="16479"/>
                    <a:pt x="17203" y="16542"/>
                    <a:pt x="17181" y="16565"/>
                  </a:cubicBezTo>
                  <a:cubicBezTo>
                    <a:pt x="17151" y="16596"/>
                    <a:pt x="17079" y="16602"/>
                    <a:pt x="17045" y="16611"/>
                  </a:cubicBezTo>
                  <a:cubicBezTo>
                    <a:pt x="16875" y="16662"/>
                    <a:pt x="16534" y="16735"/>
                    <a:pt x="16365" y="16781"/>
                  </a:cubicBezTo>
                  <a:cubicBezTo>
                    <a:pt x="16167" y="16835"/>
                    <a:pt x="15772" y="16961"/>
                    <a:pt x="15574" y="17015"/>
                  </a:cubicBezTo>
                  <a:cubicBezTo>
                    <a:pt x="15343" y="17079"/>
                    <a:pt x="14880" y="17194"/>
                    <a:pt x="14648" y="17250"/>
                  </a:cubicBezTo>
                  <a:cubicBezTo>
                    <a:pt x="14465" y="17294"/>
                    <a:pt x="14100" y="17388"/>
                    <a:pt x="13916" y="17419"/>
                  </a:cubicBezTo>
                  <a:cubicBezTo>
                    <a:pt x="13738" y="17448"/>
                    <a:pt x="13381" y="17462"/>
                    <a:pt x="13204" y="17494"/>
                  </a:cubicBezTo>
                  <a:cubicBezTo>
                    <a:pt x="13026" y="17525"/>
                    <a:pt x="12670" y="17621"/>
                    <a:pt x="12493" y="17672"/>
                  </a:cubicBezTo>
                  <a:cubicBezTo>
                    <a:pt x="12377" y="17705"/>
                    <a:pt x="12147" y="17784"/>
                    <a:pt x="12032" y="17822"/>
                  </a:cubicBezTo>
                  <a:cubicBezTo>
                    <a:pt x="11926" y="17858"/>
                    <a:pt x="11715" y="17943"/>
                    <a:pt x="11609" y="17973"/>
                  </a:cubicBezTo>
                  <a:cubicBezTo>
                    <a:pt x="11303" y="18057"/>
                    <a:pt x="10687" y="18164"/>
                    <a:pt x="10379" y="18216"/>
                  </a:cubicBezTo>
                  <a:cubicBezTo>
                    <a:pt x="9962" y="18287"/>
                    <a:pt x="9100" y="18179"/>
                    <a:pt x="8710" y="18451"/>
                  </a:cubicBezTo>
                  <a:cubicBezTo>
                    <a:pt x="8674" y="18475"/>
                    <a:pt x="8625" y="18594"/>
                    <a:pt x="8590" y="18620"/>
                  </a:cubicBezTo>
                  <a:cubicBezTo>
                    <a:pt x="8565" y="18637"/>
                    <a:pt x="8510" y="18654"/>
                    <a:pt x="8485" y="18638"/>
                  </a:cubicBezTo>
                  <a:cubicBezTo>
                    <a:pt x="8468" y="18627"/>
                    <a:pt x="8450" y="18555"/>
                    <a:pt x="8433" y="18545"/>
                  </a:cubicBezTo>
                  <a:cubicBezTo>
                    <a:pt x="8308" y="18474"/>
                    <a:pt x="8045" y="18667"/>
                    <a:pt x="7915" y="18704"/>
                  </a:cubicBezTo>
                  <a:cubicBezTo>
                    <a:pt x="7484" y="18831"/>
                    <a:pt x="6620" y="19067"/>
                    <a:pt x="6188" y="19183"/>
                  </a:cubicBezTo>
                  <a:cubicBezTo>
                    <a:pt x="5927" y="19253"/>
                    <a:pt x="5401" y="19367"/>
                    <a:pt x="5142" y="19455"/>
                  </a:cubicBezTo>
                  <a:cubicBezTo>
                    <a:pt x="5022" y="19495"/>
                    <a:pt x="4665" y="19651"/>
                    <a:pt x="4665" y="19651"/>
                  </a:cubicBezTo>
                  <a:lnTo>
                    <a:pt x="4665" y="19427"/>
                  </a:lnTo>
                  <a:lnTo>
                    <a:pt x="3975" y="19427"/>
                  </a:lnTo>
                  <a:lnTo>
                    <a:pt x="4137" y="20262"/>
                  </a:lnTo>
                  <a:lnTo>
                    <a:pt x="4137" y="20656"/>
                  </a:lnTo>
                  <a:cubicBezTo>
                    <a:pt x="4137" y="20656"/>
                    <a:pt x="3914" y="20706"/>
                    <a:pt x="3839" y="20721"/>
                  </a:cubicBezTo>
                  <a:cubicBezTo>
                    <a:pt x="3574" y="20780"/>
                    <a:pt x="3044" y="20897"/>
                    <a:pt x="2779" y="20950"/>
                  </a:cubicBezTo>
                  <a:cubicBezTo>
                    <a:pt x="2218" y="21064"/>
                    <a:pt x="1092" y="21206"/>
                    <a:pt x="536" y="21375"/>
                  </a:cubicBezTo>
                  <a:cubicBezTo>
                    <a:pt x="419" y="21411"/>
                    <a:pt x="125" y="21542"/>
                    <a:pt x="0" y="21599"/>
                  </a:cubicBezTo>
                  <a:cubicBezTo>
                    <a:pt x="2" y="21580"/>
                    <a:pt x="3" y="21563"/>
                    <a:pt x="4" y="21550"/>
                  </a:cubicBezTo>
                  <a:cubicBezTo>
                    <a:pt x="8" y="21495"/>
                    <a:pt x="8" y="21384"/>
                    <a:pt x="12" y="21329"/>
                  </a:cubicBezTo>
                  <a:cubicBezTo>
                    <a:pt x="17" y="21254"/>
                    <a:pt x="35" y="21106"/>
                    <a:pt x="38" y="21031"/>
                  </a:cubicBezTo>
                  <a:cubicBezTo>
                    <a:pt x="41" y="20953"/>
                    <a:pt x="18" y="20790"/>
                    <a:pt x="35" y="20716"/>
                  </a:cubicBezTo>
                  <a:cubicBezTo>
                    <a:pt x="47" y="20670"/>
                    <a:pt x="92" y="20599"/>
                    <a:pt x="118" y="20577"/>
                  </a:cubicBezTo>
                  <a:cubicBezTo>
                    <a:pt x="135" y="20561"/>
                    <a:pt x="175" y="20546"/>
                    <a:pt x="194" y="20553"/>
                  </a:cubicBezTo>
                  <a:cubicBezTo>
                    <a:pt x="219" y="20562"/>
                    <a:pt x="279" y="20652"/>
                    <a:pt x="279" y="20658"/>
                  </a:cubicBezTo>
                  <a:cubicBezTo>
                    <a:pt x="279" y="20665"/>
                    <a:pt x="297" y="20783"/>
                    <a:pt x="311" y="20815"/>
                  </a:cubicBezTo>
                  <a:cubicBezTo>
                    <a:pt x="341" y="20881"/>
                    <a:pt x="419" y="21004"/>
                    <a:pt x="465" y="21003"/>
                  </a:cubicBezTo>
                  <a:cubicBezTo>
                    <a:pt x="492" y="21003"/>
                    <a:pt x="536" y="20933"/>
                    <a:pt x="552" y="20896"/>
                  </a:cubicBezTo>
                  <a:cubicBezTo>
                    <a:pt x="570" y="20852"/>
                    <a:pt x="586" y="20744"/>
                    <a:pt x="594" y="20691"/>
                  </a:cubicBezTo>
                  <a:cubicBezTo>
                    <a:pt x="604" y="20628"/>
                    <a:pt x="609" y="20497"/>
                    <a:pt x="620" y="20435"/>
                  </a:cubicBezTo>
                  <a:cubicBezTo>
                    <a:pt x="627" y="20398"/>
                    <a:pt x="658" y="20334"/>
                    <a:pt x="660" y="20295"/>
                  </a:cubicBezTo>
                  <a:cubicBezTo>
                    <a:pt x="665" y="20241"/>
                    <a:pt x="654" y="20128"/>
                    <a:pt x="637" y="20084"/>
                  </a:cubicBezTo>
                  <a:cubicBezTo>
                    <a:pt x="624" y="20049"/>
                    <a:pt x="572" y="20026"/>
                    <a:pt x="556" y="19994"/>
                  </a:cubicBezTo>
                  <a:cubicBezTo>
                    <a:pt x="543" y="19968"/>
                    <a:pt x="523" y="19899"/>
                    <a:pt x="523" y="19864"/>
                  </a:cubicBezTo>
                  <a:cubicBezTo>
                    <a:pt x="525" y="19808"/>
                    <a:pt x="557" y="19704"/>
                    <a:pt x="581" y="19670"/>
                  </a:cubicBezTo>
                  <a:cubicBezTo>
                    <a:pt x="605" y="19637"/>
                    <a:pt x="669" y="19614"/>
                    <a:pt x="700" y="19617"/>
                  </a:cubicBezTo>
                  <a:cubicBezTo>
                    <a:pt x="718" y="19618"/>
                    <a:pt x="751" y="19673"/>
                    <a:pt x="768" y="19661"/>
                  </a:cubicBezTo>
                  <a:cubicBezTo>
                    <a:pt x="784" y="19651"/>
                    <a:pt x="802" y="19584"/>
                    <a:pt x="799" y="19553"/>
                  </a:cubicBezTo>
                  <a:cubicBezTo>
                    <a:pt x="793" y="19484"/>
                    <a:pt x="725" y="19379"/>
                    <a:pt x="688" y="19354"/>
                  </a:cubicBezTo>
                  <a:cubicBezTo>
                    <a:pt x="668" y="19340"/>
                    <a:pt x="620" y="19383"/>
                    <a:pt x="602" y="19363"/>
                  </a:cubicBezTo>
                  <a:cubicBezTo>
                    <a:pt x="579" y="19339"/>
                    <a:pt x="556" y="19238"/>
                    <a:pt x="556" y="19190"/>
                  </a:cubicBezTo>
                  <a:cubicBezTo>
                    <a:pt x="556" y="19139"/>
                    <a:pt x="582" y="19039"/>
                    <a:pt x="600" y="19002"/>
                  </a:cubicBezTo>
                  <a:cubicBezTo>
                    <a:pt x="613" y="18979"/>
                    <a:pt x="651" y="18963"/>
                    <a:pt x="665" y="18942"/>
                  </a:cubicBezTo>
                  <a:cubicBezTo>
                    <a:pt x="683" y="18911"/>
                    <a:pt x="709" y="18834"/>
                    <a:pt x="718" y="18794"/>
                  </a:cubicBezTo>
                  <a:cubicBezTo>
                    <a:pt x="730" y="18743"/>
                    <a:pt x="741" y="18636"/>
                    <a:pt x="746" y="18582"/>
                  </a:cubicBezTo>
                  <a:cubicBezTo>
                    <a:pt x="752" y="18514"/>
                    <a:pt x="767" y="18377"/>
                    <a:pt x="760" y="18310"/>
                  </a:cubicBezTo>
                  <a:cubicBezTo>
                    <a:pt x="755" y="18258"/>
                    <a:pt x="727" y="18160"/>
                    <a:pt x="708" y="18121"/>
                  </a:cubicBezTo>
                  <a:cubicBezTo>
                    <a:pt x="694" y="18093"/>
                    <a:pt x="661" y="18044"/>
                    <a:pt x="641" y="18043"/>
                  </a:cubicBezTo>
                  <a:cubicBezTo>
                    <a:pt x="623" y="18041"/>
                    <a:pt x="587" y="18075"/>
                    <a:pt x="576" y="18101"/>
                  </a:cubicBezTo>
                  <a:cubicBezTo>
                    <a:pt x="567" y="18121"/>
                    <a:pt x="570" y="18178"/>
                    <a:pt x="561" y="18195"/>
                  </a:cubicBezTo>
                  <a:cubicBezTo>
                    <a:pt x="548" y="18220"/>
                    <a:pt x="505" y="18251"/>
                    <a:pt x="487" y="18238"/>
                  </a:cubicBezTo>
                  <a:cubicBezTo>
                    <a:pt x="467" y="18223"/>
                    <a:pt x="451" y="18140"/>
                    <a:pt x="445" y="18103"/>
                  </a:cubicBezTo>
                  <a:cubicBezTo>
                    <a:pt x="439" y="18068"/>
                    <a:pt x="446" y="17989"/>
                    <a:pt x="438" y="17953"/>
                  </a:cubicBezTo>
                  <a:cubicBezTo>
                    <a:pt x="434" y="17935"/>
                    <a:pt x="426" y="17910"/>
                    <a:pt x="415" y="17886"/>
                  </a:cubicBezTo>
                  <a:cubicBezTo>
                    <a:pt x="438" y="17865"/>
                    <a:pt x="467" y="17845"/>
                    <a:pt x="475" y="17819"/>
                  </a:cubicBezTo>
                  <a:cubicBezTo>
                    <a:pt x="486" y="17780"/>
                    <a:pt x="478" y="17688"/>
                    <a:pt x="478" y="17644"/>
                  </a:cubicBezTo>
                  <a:cubicBezTo>
                    <a:pt x="479" y="17600"/>
                    <a:pt x="471" y="17510"/>
                    <a:pt x="478" y="17469"/>
                  </a:cubicBezTo>
                  <a:cubicBezTo>
                    <a:pt x="483" y="17444"/>
                    <a:pt x="504" y="17403"/>
                    <a:pt x="515" y="17384"/>
                  </a:cubicBezTo>
                  <a:cubicBezTo>
                    <a:pt x="536" y="17347"/>
                    <a:pt x="588" y="17297"/>
                    <a:pt x="608" y="17260"/>
                  </a:cubicBezTo>
                  <a:cubicBezTo>
                    <a:pt x="624" y="17228"/>
                    <a:pt x="649" y="17152"/>
                    <a:pt x="658" y="17112"/>
                  </a:cubicBezTo>
                  <a:cubicBezTo>
                    <a:pt x="675" y="17039"/>
                    <a:pt x="682" y="16876"/>
                    <a:pt x="698" y="16802"/>
                  </a:cubicBezTo>
                  <a:cubicBezTo>
                    <a:pt x="712" y="16742"/>
                    <a:pt x="748" y="16627"/>
                    <a:pt x="771" y="16577"/>
                  </a:cubicBezTo>
                  <a:cubicBezTo>
                    <a:pt x="791" y="16537"/>
                    <a:pt x="839" y="16476"/>
                    <a:pt x="862" y="16443"/>
                  </a:cubicBezTo>
                  <a:cubicBezTo>
                    <a:pt x="886" y="16408"/>
                    <a:pt x="934" y="16331"/>
                    <a:pt x="963" y="16309"/>
                  </a:cubicBezTo>
                  <a:cubicBezTo>
                    <a:pt x="991" y="16286"/>
                    <a:pt x="1053" y="16267"/>
                    <a:pt x="1084" y="16264"/>
                  </a:cubicBezTo>
                  <a:cubicBezTo>
                    <a:pt x="1123" y="16261"/>
                    <a:pt x="1203" y="16276"/>
                    <a:pt x="1242" y="16292"/>
                  </a:cubicBezTo>
                  <a:cubicBezTo>
                    <a:pt x="1274" y="16306"/>
                    <a:pt x="1335" y="16358"/>
                    <a:pt x="1366" y="16377"/>
                  </a:cubicBezTo>
                  <a:cubicBezTo>
                    <a:pt x="1402" y="16400"/>
                    <a:pt x="1477" y="16435"/>
                    <a:pt x="1512" y="16458"/>
                  </a:cubicBezTo>
                  <a:cubicBezTo>
                    <a:pt x="1543" y="16478"/>
                    <a:pt x="1606" y="16510"/>
                    <a:pt x="1631" y="16546"/>
                  </a:cubicBezTo>
                  <a:cubicBezTo>
                    <a:pt x="1646" y="16567"/>
                    <a:pt x="1660" y="16641"/>
                    <a:pt x="1677" y="16659"/>
                  </a:cubicBezTo>
                  <a:cubicBezTo>
                    <a:pt x="1701" y="16685"/>
                    <a:pt x="1760" y="16683"/>
                    <a:pt x="1788" y="16690"/>
                  </a:cubicBezTo>
                  <a:cubicBezTo>
                    <a:pt x="1818" y="16697"/>
                    <a:pt x="1881" y="16698"/>
                    <a:pt x="1910" y="16712"/>
                  </a:cubicBezTo>
                  <a:cubicBezTo>
                    <a:pt x="1935" y="16723"/>
                    <a:pt x="1980" y="16769"/>
                    <a:pt x="2004" y="16784"/>
                  </a:cubicBezTo>
                  <a:cubicBezTo>
                    <a:pt x="2053" y="16813"/>
                    <a:pt x="2159" y="16825"/>
                    <a:pt x="2201" y="16874"/>
                  </a:cubicBezTo>
                  <a:cubicBezTo>
                    <a:pt x="2232" y="16909"/>
                    <a:pt x="2261" y="17040"/>
                    <a:pt x="2292" y="17075"/>
                  </a:cubicBezTo>
                  <a:cubicBezTo>
                    <a:pt x="2325" y="17111"/>
                    <a:pt x="2404" y="17134"/>
                    <a:pt x="2442" y="17134"/>
                  </a:cubicBezTo>
                  <a:cubicBezTo>
                    <a:pt x="2485" y="17135"/>
                    <a:pt x="2576" y="17116"/>
                    <a:pt x="2611" y="17071"/>
                  </a:cubicBezTo>
                  <a:cubicBezTo>
                    <a:pt x="2643" y="17031"/>
                    <a:pt x="2683" y="16899"/>
                    <a:pt x="2693" y="16830"/>
                  </a:cubicBezTo>
                  <a:cubicBezTo>
                    <a:pt x="2706" y="16748"/>
                    <a:pt x="2695" y="16574"/>
                    <a:pt x="2690" y="16490"/>
                  </a:cubicBezTo>
                  <a:cubicBezTo>
                    <a:pt x="2686" y="16418"/>
                    <a:pt x="2681" y="16267"/>
                    <a:pt x="2660" y="16205"/>
                  </a:cubicBezTo>
                  <a:cubicBezTo>
                    <a:pt x="2646" y="16162"/>
                    <a:pt x="2593" y="16115"/>
                    <a:pt x="2571" y="16083"/>
                  </a:cubicBezTo>
                  <a:cubicBezTo>
                    <a:pt x="2531" y="16024"/>
                    <a:pt x="2446" y="15913"/>
                    <a:pt x="2414" y="15839"/>
                  </a:cubicBezTo>
                  <a:cubicBezTo>
                    <a:pt x="2395" y="15796"/>
                    <a:pt x="2367" y="15699"/>
                    <a:pt x="2360" y="15645"/>
                  </a:cubicBezTo>
                  <a:cubicBezTo>
                    <a:pt x="2353" y="15593"/>
                    <a:pt x="2352" y="15481"/>
                    <a:pt x="2360" y="15430"/>
                  </a:cubicBezTo>
                  <a:cubicBezTo>
                    <a:pt x="2370" y="15369"/>
                    <a:pt x="2424" y="15275"/>
                    <a:pt x="2433" y="15213"/>
                  </a:cubicBezTo>
                  <a:cubicBezTo>
                    <a:pt x="2444" y="15141"/>
                    <a:pt x="2419" y="14984"/>
                    <a:pt x="2428" y="14911"/>
                  </a:cubicBezTo>
                  <a:cubicBezTo>
                    <a:pt x="2435" y="14857"/>
                    <a:pt x="2464" y="14758"/>
                    <a:pt x="2484" y="14717"/>
                  </a:cubicBezTo>
                  <a:cubicBezTo>
                    <a:pt x="2503" y="14676"/>
                    <a:pt x="2552" y="14609"/>
                    <a:pt x="2580" y="14594"/>
                  </a:cubicBezTo>
                  <a:cubicBezTo>
                    <a:pt x="2600" y="14584"/>
                    <a:pt x="2644" y="14591"/>
                    <a:pt x="2664" y="14603"/>
                  </a:cubicBezTo>
                  <a:cubicBezTo>
                    <a:pt x="2677" y="14613"/>
                    <a:pt x="2697" y="14661"/>
                    <a:pt x="2711" y="14666"/>
                  </a:cubicBezTo>
                  <a:cubicBezTo>
                    <a:pt x="2725" y="14671"/>
                    <a:pt x="2756" y="14653"/>
                    <a:pt x="2768" y="14638"/>
                  </a:cubicBezTo>
                  <a:cubicBezTo>
                    <a:pt x="2789" y="14613"/>
                    <a:pt x="2811" y="14530"/>
                    <a:pt x="2827" y="14497"/>
                  </a:cubicBezTo>
                  <a:cubicBezTo>
                    <a:pt x="2846" y="14461"/>
                    <a:pt x="2886" y="14391"/>
                    <a:pt x="2909" y="14366"/>
                  </a:cubicBezTo>
                  <a:cubicBezTo>
                    <a:pt x="2960" y="14312"/>
                    <a:pt x="3074" y="14251"/>
                    <a:pt x="3131" y="14222"/>
                  </a:cubicBezTo>
                  <a:cubicBezTo>
                    <a:pt x="3175" y="14200"/>
                    <a:pt x="3265" y="14174"/>
                    <a:pt x="3309" y="14153"/>
                  </a:cubicBezTo>
                  <a:cubicBezTo>
                    <a:pt x="3353" y="14133"/>
                    <a:pt x="3439" y="14083"/>
                    <a:pt x="3482" y="14053"/>
                  </a:cubicBezTo>
                  <a:cubicBezTo>
                    <a:pt x="3510" y="14033"/>
                    <a:pt x="3575" y="14006"/>
                    <a:pt x="3591" y="13959"/>
                  </a:cubicBezTo>
                  <a:cubicBezTo>
                    <a:pt x="3614" y="13895"/>
                    <a:pt x="3607" y="13725"/>
                    <a:pt x="3589" y="13656"/>
                  </a:cubicBezTo>
                  <a:cubicBezTo>
                    <a:pt x="3574" y="13596"/>
                    <a:pt x="3510" y="13518"/>
                    <a:pt x="3480" y="13481"/>
                  </a:cubicBezTo>
                  <a:cubicBezTo>
                    <a:pt x="3445" y="13438"/>
                    <a:pt x="3356" y="13402"/>
                    <a:pt x="3330" y="13343"/>
                  </a:cubicBezTo>
                  <a:cubicBezTo>
                    <a:pt x="3312" y="13304"/>
                    <a:pt x="3313" y="13192"/>
                    <a:pt x="3301" y="13146"/>
                  </a:cubicBezTo>
                  <a:cubicBezTo>
                    <a:pt x="3289" y="13096"/>
                    <a:pt x="3240" y="13018"/>
                    <a:pt x="3232" y="12965"/>
                  </a:cubicBezTo>
                  <a:cubicBezTo>
                    <a:pt x="3222" y="12901"/>
                    <a:pt x="3229" y="12763"/>
                    <a:pt x="3239" y="12699"/>
                  </a:cubicBezTo>
                  <a:cubicBezTo>
                    <a:pt x="3249" y="12638"/>
                    <a:pt x="3288" y="12528"/>
                    <a:pt x="3309" y="12476"/>
                  </a:cubicBezTo>
                  <a:cubicBezTo>
                    <a:pt x="3325" y="12438"/>
                    <a:pt x="3362" y="12367"/>
                    <a:pt x="3382" y="12336"/>
                  </a:cubicBezTo>
                  <a:cubicBezTo>
                    <a:pt x="3409" y="12294"/>
                    <a:pt x="3478" y="12242"/>
                    <a:pt x="3501" y="12192"/>
                  </a:cubicBezTo>
                  <a:cubicBezTo>
                    <a:pt x="3525" y="12138"/>
                    <a:pt x="3547" y="12001"/>
                    <a:pt x="3553" y="11932"/>
                  </a:cubicBezTo>
                  <a:cubicBezTo>
                    <a:pt x="3556" y="11898"/>
                    <a:pt x="3559" y="11825"/>
                    <a:pt x="3551" y="11792"/>
                  </a:cubicBezTo>
                  <a:cubicBezTo>
                    <a:pt x="3546" y="11770"/>
                    <a:pt x="3529" y="11745"/>
                    <a:pt x="3514" y="11721"/>
                  </a:cubicBezTo>
                  <a:cubicBezTo>
                    <a:pt x="3539" y="11716"/>
                    <a:pt x="3566" y="11710"/>
                    <a:pt x="3580" y="11709"/>
                  </a:cubicBezTo>
                  <a:cubicBezTo>
                    <a:pt x="3607" y="11706"/>
                    <a:pt x="3666" y="11681"/>
                    <a:pt x="3688" y="11709"/>
                  </a:cubicBezTo>
                  <a:cubicBezTo>
                    <a:pt x="3703" y="11730"/>
                    <a:pt x="3694" y="11824"/>
                    <a:pt x="3711" y="11845"/>
                  </a:cubicBezTo>
                  <a:cubicBezTo>
                    <a:pt x="3728" y="11867"/>
                    <a:pt x="3777" y="11861"/>
                    <a:pt x="3794" y="11840"/>
                  </a:cubicBezTo>
                  <a:cubicBezTo>
                    <a:pt x="3811" y="11821"/>
                    <a:pt x="3815" y="11738"/>
                    <a:pt x="3828" y="11714"/>
                  </a:cubicBezTo>
                  <a:cubicBezTo>
                    <a:pt x="3840" y="11693"/>
                    <a:pt x="3877" y="11688"/>
                    <a:pt x="3889" y="11667"/>
                  </a:cubicBezTo>
                  <a:cubicBezTo>
                    <a:pt x="3907" y="11632"/>
                    <a:pt x="3925" y="11536"/>
                    <a:pt x="3925" y="11488"/>
                  </a:cubicBezTo>
                  <a:cubicBezTo>
                    <a:pt x="3926" y="11452"/>
                    <a:pt x="3912" y="11380"/>
                    <a:pt x="3899" y="11353"/>
                  </a:cubicBezTo>
                  <a:cubicBezTo>
                    <a:pt x="3887" y="11327"/>
                    <a:pt x="3849" y="11311"/>
                    <a:pt x="3834" y="11292"/>
                  </a:cubicBezTo>
                  <a:cubicBezTo>
                    <a:pt x="3818" y="11270"/>
                    <a:pt x="3788" y="11221"/>
                    <a:pt x="3782" y="11188"/>
                  </a:cubicBezTo>
                  <a:cubicBezTo>
                    <a:pt x="3773" y="11145"/>
                    <a:pt x="3782" y="11047"/>
                    <a:pt x="3792" y="11005"/>
                  </a:cubicBezTo>
                  <a:cubicBezTo>
                    <a:pt x="3809" y="10936"/>
                    <a:pt x="3862" y="10803"/>
                    <a:pt x="3902" y="10775"/>
                  </a:cubicBezTo>
                  <a:cubicBezTo>
                    <a:pt x="3918" y="10764"/>
                    <a:pt x="3957" y="10773"/>
                    <a:pt x="3973" y="10789"/>
                  </a:cubicBezTo>
                  <a:cubicBezTo>
                    <a:pt x="3993" y="10812"/>
                    <a:pt x="4011" y="10899"/>
                    <a:pt x="4025" y="10935"/>
                  </a:cubicBezTo>
                  <a:cubicBezTo>
                    <a:pt x="4038" y="10967"/>
                    <a:pt x="4060" y="11044"/>
                    <a:pt x="4080" y="11061"/>
                  </a:cubicBezTo>
                  <a:cubicBezTo>
                    <a:pt x="4107" y="11085"/>
                    <a:pt x="4171" y="11079"/>
                    <a:pt x="4200" y="11061"/>
                  </a:cubicBezTo>
                  <a:cubicBezTo>
                    <a:pt x="4237" y="11038"/>
                    <a:pt x="4287" y="10910"/>
                    <a:pt x="4323" y="10883"/>
                  </a:cubicBezTo>
                  <a:cubicBezTo>
                    <a:pt x="4348" y="10866"/>
                    <a:pt x="4403" y="10877"/>
                    <a:pt x="4427" y="10865"/>
                  </a:cubicBezTo>
                  <a:cubicBezTo>
                    <a:pt x="4447" y="10855"/>
                    <a:pt x="4479" y="10807"/>
                    <a:pt x="4498" y="10803"/>
                  </a:cubicBezTo>
                  <a:cubicBezTo>
                    <a:pt x="4525" y="10799"/>
                    <a:pt x="4588" y="10814"/>
                    <a:pt x="4603" y="10855"/>
                  </a:cubicBezTo>
                  <a:cubicBezTo>
                    <a:pt x="4612" y="10879"/>
                    <a:pt x="4597" y="10940"/>
                    <a:pt x="4592" y="10968"/>
                  </a:cubicBezTo>
                  <a:cubicBezTo>
                    <a:pt x="4586" y="11008"/>
                    <a:pt x="4558" y="11081"/>
                    <a:pt x="4558" y="11123"/>
                  </a:cubicBezTo>
                  <a:cubicBezTo>
                    <a:pt x="4558" y="11179"/>
                    <a:pt x="4579" y="11302"/>
                    <a:pt x="4606" y="11333"/>
                  </a:cubicBezTo>
                  <a:cubicBezTo>
                    <a:pt x="4622" y="11353"/>
                    <a:pt x="4665" y="11338"/>
                    <a:pt x="4684" y="11329"/>
                  </a:cubicBezTo>
                  <a:cubicBezTo>
                    <a:pt x="4707" y="11317"/>
                    <a:pt x="4752" y="11276"/>
                    <a:pt x="4768" y="11245"/>
                  </a:cubicBezTo>
                  <a:cubicBezTo>
                    <a:pt x="4782" y="11216"/>
                    <a:pt x="4795" y="11140"/>
                    <a:pt x="4802" y="11104"/>
                  </a:cubicBezTo>
                  <a:cubicBezTo>
                    <a:pt x="4811" y="11056"/>
                    <a:pt x="4838" y="10954"/>
                    <a:pt x="4828" y="10907"/>
                  </a:cubicBezTo>
                  <a:cubicBezTo>
                    <a:pt x="4821" y="10874"/>
                    <a:pt x="4779" y="10852"/>
                    <a:pt x="4765" y="10827"/>
                  </a:cubicBezTo>
                  <a:cubicBezTo>
                    <a:pt x="4740" y="10780"/>
                    <a:pt x="4682" y="10676"/>
                    <a:pt x="4684" y="10611"/>
                  </a:cubicBezTo>
                  <a:cubicBezTo>
                    <a:pt x="4685" y="10582"/>
                    <a:pt x="4721" y="10550"/>
                    <a:pt x="4726" y="10522"/>
                  </a:cubicBezTo>
                  <a:cubicBezTo>
                    <a:pt x="4735" y="10474"/>
                    <a:pt x="4713" y="10368"/>
                    <a:pt x="4723" y="10320"/>
                  </a:cubicBezTo>
                  <a:cubicBezTo>
                    <a:pt x="4731" y="10282"/>
                    <a:pt x="4763" y="10204"/>
                    <a:pt x="4786" y="10203"/>
                  </a:cubicBezTo>
                  <a:cubicBezTo>
                    <a:pt x="4798" y="10202"/>
                    <a:pt x="4815" y="10242"/>
                    <a:pt x="4823" y="10259"/>
                  </a:cubicBezTo>
                  <a:cubicBezTo>
                    <a:pt x="4833" y="10283"/>
                    <a:pt x="4846" y="10339"/>
                    <a:pt x="4852" y="10368"/>
                  </a:cubicBezTo>
                  <a:cubicBezTo>
                    <a:pt x="4860" y="10407"/>
                    <a:pt x="4862" y="10499"/>
                    <a:pt x="4878" y="10532"/>
                  </a:cubicBezTo>
                  <a:cubicBezTo>
                    <a:pt x="4894" y="10566"/>
                    <a:pt x="4947" y="10584"/>
                    <a:pt x="4969" y="10607"/>
                  </a:cubicBezTo>
                  <a:cubicBezTo>
                    <a:pt x="4991" y="10629"/>
                    <a:pt x="5028" y="10714"/>
                    <a:pt x="5053" y="10709"/>
                  </a:cubicBezTo>
                  <a:cubicBezTo>
                    <a:pt x="5075" y="10705"/>
                    <a:pt x="5101" y="10624"/>
                    <a:pt x="5116" y="10593"/>
                  </a:cubicBezTo>
                  <a:cubicBezTo>
                    <a:pt x="5129" y="10561"/>
                    <a:pt x="5147" y="10481"/>
                    <a:pt x="5165" y="10457"/>
                  </a:cubicBezTo>
                  <a:cubicBezTo>
                    <a:pt x="5200" y="10407"/>
                    <a:pt x="5289" y="10355"/>
                    <a:pt x="5333" y="10348"/>
                  </a:cubicBezTo>
                  <a:cubicBezTo>
                    <a:pt x="5369" y="10343"/>
                    <a:pt x="5441" y="10368"/>
                    <a:pt x="5474" y="10395"/>
                  </a:cubicBezTo>
                  <a:cubicBezTo>
                    <a:pt x="5500" y="10417"/>
                    <a:pt x="5537" y="10501"/>
                    <a:pt x="5563" y="10522"/>
                  </a:cubicBezTo>
                  <a:cubicBezTo>
                    <a:pt x="5585" y="10540"/>
                    <a:pt x="5637" y="10533"/>
                    <a:pt x="5660" y="10550"/>
                  </a:cubicBezTo>
                  <a:cubicBezTo>
                    <a:pt x="5691" y="10573"/>
                    <a:pt x="5744" y="10647"/>
                    <a:pt x="5770" y="10686"/>
                  </a:cubicBezTo>
                  <a:cubicBezTo>
                    <a:pt x="5788" y="10714"/>
                    <a:pt x="5814" y="10791"/>
                    <a:pt x="5835" y="10813"/>
                  </a:cubicBezTo>
                  <a:cubicBezTo>
                    <a:pt x="5860" y="10838"/>
                    <a:pt x="5917" y="10857"/>
                    <a:pt x="5945" y="10860"/>
                  </a:cubicBezTo>
                  <a:cubicBezTo>
                    <a:pt x="5971" y="10863"/>
                    <a:pt x="6024" y="10836"/>
                    <a:pt x="6049" y="10841"/>
                  </a:cubicBezTo>
                  <a:cubicBezTo>
                    <a:pt x="6074" y="10846"/>
                    <a:pt x="6126" y="10867"/>
                    <a:pt x="6144" y="10897"/>
                  </a:cubicBezTo>
                  <a:cubicBezTo>
                    <a:pt x="6166" y="10936"/>
                    <a:pt x="6171" y="11061"/>
                    <a:pt x="6191" y="11104"/>
                  </a:cubicBezTo>
                  <a:cubicBezTo>
                    <a:pt x="6214" y="11156"/>
                    <a:pt x="6279" y="11262"/>
                    <a:pt x="6316" y="11253"/>
                  </a:cubicBezTo>
                  <a:cubicBezTo>
                    <a:pt x="6359" y="11245"/>
                    <a:pt x="6419" y="11097"/>
                    <a:pt x="6434" y="11024"/>
                  </a:cubicBezTo>
                  <a:cubicBezTo>
                    <a:pt x="6451" y="10946"/>
                    <a:pt x="6435" y="10774"/>
                    <a:pt x="6434" y="10690"/>
                  </a:cubicBezTo>
                  <a:cubicBezTo>
                    <a:pt x="6434" y="10615"/>
                    <a:pt x="6417" y="10458"/>
                    <a:pt x="6432" y="10386"/>
                  </a:cubicBezTo>
                  <a:cubicBezTo>
                    <a:pt x="6446" y="10315"/>
                    <a:pt x="6509" y="10207"/>
                    <a:pt x="6541" y="10161"/>
                  </a:cubicBezTo>
                  <a:cubicBezTo>
                    <a:pt x="6556" y="10140"/>
                    <a:pt x="6589" y="10109"/>
                    <a:pt x="6607" y="10100"/>
                  </a:cubicBezTo>
                  <a:cubicBezTo>
                    <a:pt x="6635" y="10084"/>
                    <a:pt x="6700" y="10093"/>
                    <a:pt x="6727" y="10072"/>
                  </a:cubicBezTo>
                  <a:cubicBezTo>
                    <a:pt x="6750" y="10054"/>
                    <a:pt x="6789" y="9992"/>
                    <a:pt x="6806" y="9959"/>
                  </a:cubicBezTo>
                  <a:cubicBezTo>
                    <a:pt x="6831" y="9911"/>
                    <a:pt x="6867" y="9795"/>
                    <a:pt x="6890" y="9743"/>
                  </a:cubicBezTo>
                  <a:cubicBezTo>
                    <a:pt x="6906" y="9706"/>
                    <a:pt x="6940" y="9629"/>
                    <a:pt x="6962" y="9603"/>
                  </a:cubicBezTo>
                  <a:cubicBezTo>
                    <a:pt x="6983" y="9579"/>
                    <a:pt x="7030" y="9547"/>
                    <a:pt x="7054" y="9546"/>
                  </a:cubicBezTo>
                  <a:cubicBezTo>
                    <a:pt x="7077" y="9546"/>
                    <a:pt x="7126" y="9565"/>
                    <a:pt x="7143" y="9593"/>
                  </a:cubicBezTo>
                  <a:cubicBezTo>
                    <a:pt x="7169" y="9634"/>
                    <a:pt x="7181" y="9767"/>
                    <a:pt x="7195" y="9823"/>
                  </a:cubicBezTo>
                  <a:cubicBezTo>
                    <a:pt x="7211" y="9882"/>
                    <a:pt x="7238" y="10003"/>
                    <a:pt x="7261" y="10053"/>
                  </a:cubicBezTo>
                  <a:cubicBezTo>
                    <a:pt x="7280" y="10097"/>
                    <a:pt x="7327" y="10189"/>
                    <a:pt x="7357" y="10194"/>
                  </a:cubicBezTo>
                  <a:cubicBezTo>
                    <a:pt x="7378" y="10197"/>
                    <a:pt x="7416" y="10145"/>
                    <a:pt x="7431" y="10118"/>
                  </a:cubicBezTo>
                  <a:cubicBezTo>
                    <a:pt x="7442" y="10099"/>
                    <a:pt x="7453" y="10042"/>
                    <a:pt x="7465" y="10025"/>
                  </a:cubicBezTo>
                  <a:cubicBezTo>
                    <a:pt x="7484" y="9996"/>
                    <a:pt x="7532" y="9949"/>
                    <a:pt x="7556" y="9959"/>
                  </a:cubicBezTo>
                  <a:cubicBezTo>
                    <a:pt x="7579" y="9969"/>
                    <a:pt x="7612" y="10045"/>
                    <a:pt x="7616" y="10086"/>
                  </a:cubicBezTo>
                  <a:cubicBezTo>
                    <a:pt x="7620" y="10117"/>
                    <a:pt x="7601" y="10178"/>
                    <a:pt x="7596" y="10208"/>
                  </a:cubicBezTo>
                  <a:cubicBezTo>
                    <a:pt x="7588" y="10249"/>
                    <a:pt x="7559" y="10329"/>
                    <a:pt x="7564" y="10372"/>
                  </a:cubicBezTo>
                  <a:cubicBezTo>
                    <a:pt x="7569" y="10409"/>
                    <a:pt x="7604" y="10473"/>
                    <a:pt x="7625" y="10480"/>
                  </a:cubicBezTo>
                  <a:cubicBezTo>
                    <a:pt x="7653" y="10488"/>
                    <a:pt x="7709" y="10425"/>
                    <a:pt x="7729" y="10386"/>
                  </a:cubicBezTo>
                  <a:cubicBezTo>
                    <a:pt x="7748" y="10348"/>
                    <a:pt x="7770" y="10249"/>
                    <a:pt x="7771" y="10199"/>
                  </a:cubicBezTo>
                  <a:cubicBezTo>
                    <a:pt x="7771" y="10153"/>
                    <a:pt x="7741" y="10074"/>
                    <a:pt x="7740" y="10030"/>
                  </a:cubicBezTo>
                  <a:cubicBezTo>
                    <a:pt x="7738" y="9991"/>
                    <a:pt x="7741" y="9907"/>
                    <a:pt x="7755" y="9879"/>
                  </a:cubicBezTo>
                  <a:cubicBezTo>
                    <a:pt x="7767" y="9856"/>
                    <a:pt x="7804" y="9843"/>
                    <a:pt x="7820" y="9842"/>
                  </a:cubicBezTo>
                  <a:cubicBezTo>
                    <a:pt x="7852" y="9839"/>
                    <a:pt x="7912" y="9903"/>
                    <a:pt x="7943" y="9893"/>
                  </a:cubicBezTo>
                  <a:cubicBezTo>
                    <a:pt x="7956" y="9889"/>
                    <a:pt x="7980" y="9862"/>
                    <a:pt x="7985" y="9842"/>
                  </a:cubicBezTo>
                  <a:cubicBezTo>
                    <a:pt x="7998" y="9795"/>
                    <a:pt x="7986" y="9685"/>
                    <a:pt x="7978" y="9635"/>
                  </a:cubicBezTo>
                  <a:cubicBezTo>
                    <a:pt x="7970" y="9592"/>
                    <a:pt x="7933" y="9523"/>
                    <a:pt x="7923" y="9481"/>
                  </a:cubicBezTo>
                  <a:cubicBezTo>
                    <a:pt x="7907" y="9419"/>
                    <a:pt x="7886" y="9289"/>
                    <a:pt x="7883" y="9222"/>
                  </a:cubicBezTo>
                  <a:cubicBezTo>
                    <a:pt x="7881" y="9166"/>
                    <a:pt x="7877" y="9038"/>
                    <a:pt x="7899" y="8997"/>
                  </a:cubicBezTo>
                  <a:cubicBezTo>
                    <a:pt x="7918" y="8962"/>
                    <a:pt x="7980" y="8982"/>
                    <a:pt x="8006" y="8969"/>
                  </a:cubicBezTo>
                  <a:cubicBezTo>
                    <a:pt x="8034" y="8955"/>
                    <a:pt x="8096" y="8926"/>
                    <a:pt x="8114" y="8885"/>
                  </a:cubicBezTo>
                  <a:cubicBezTo>
                    <a:pt x="8129" y="8851"/>
                    <a:pt x="8139" y="8757"/>
                    <a:pt x="8132" y="8716"/>
                  </a:cubicBezTo>
                  <a:cubicBezTo>
                    <a:pt x="8125" y="8680"/>
                    <a:pt x="8088" y="8635"/>
                    <a:pt x="8072" y="8612"/>
                  </a:cubicBezTo>
                  <a:cubicBezTo>
                    <a:pt x="8060" y="8596"/>
                    <a:pt x="8027" y="8584"/>
                    <a:pt x="8020" y="8561"/>
                  </a:cubicBezTo>
                  <a:cubicBezTo>
                    <a:pt x="8012" y="8539"/>
                    <a:pt x="8011" y="8481"/>
                    <a:pt x="8017" y="8457"/>
                  </a:cubicBezTo>
                  <a:cubicBezTo>
                    <a:pt x="8025" y="8426"/>
                    <a:pt x="8058" y="8379"/>
                    <a:pt x="8077" y="8369"/>
                  </a:cubicBezTo>
                  <a:cubicBezTo>
                    <a:pt x="8094" y="8359"/>
                    <a:pt x="8133" y="8362"/>
                    <a:pt x="8147" y="8378"/>
                  </a:cubicBezTo>
                  <a:cubicBezTo>
                    <a:pt x="8169" y="8400"/>
                    <a:pt x="8176" y="8514"/>
                    <a:pt x="8200" y="8523"/>
                  </a:cubicBezTo>
                  <a:cubicBezTo>
                    <a:pt x="8219" y="8530"/>
                    <a:pt x="8256" y="8475"/>
                    <a:pt x="8265" y="8443"/>
                  </a:cubicBezTo>
                  <a:cubicBezTo>
                    <a:pt x="8274" y="8411"/>
                    <a:pt x="8251" y="8327"/>
                    <a:pt x="8263" y="8298"/>
                  </a:cubicBezTo>
                  <a:cubicBezTo>
                    <a:pt x="8271" y="8279"/>
                    <a:pt x="8302" y="8276"/>
                    <a:pt x="8315" y="8274"/>
                  </a:cubicBezTo>
                  <a:cubicBezTo>
                    <a:pt x="8336" y="8273"/>
                    <a:pt x="8380" y="8322"/>
                    <a:pt x="8399" y="8303"/>
                  </a:cubicBezTo>
                  <a:cubicBezTo>
                    <a:pt x="8409" y="8292"/>
                    <a:pt x="8413" y="8244"/>
                    <a:pt x="8414" y="8223"/>
                  </a:cubicBezTo>
                  <a:cubicBezTo>
                    <a:pt x="8417" y="8189"/>
                    <a:pt x="8399" y="8119"/>
                    <a:pt x="8407" y="8087"/>
                  </a:cubicBezTo>
                  <a:cubicBezTo>
                    <a:pt x="8414" y="8054"/>
                    <a:pt x="8447" y="8000"/>
                    <a:pt x="8467" y="7998"/>
                  </a:cubicBezTo>
                  <a:cubicBezTo>
                    <a:pt x="8486" y="7996"/>
                    <a:pt x="8515" y="8052"/>
                    <a:pt x="8529" y="8072"/>
                  </a:cubicBezTo>
                  <a:cubicBezTo>
                    <a:pt x="8546" y="8096"/>
                    <a:pt x="8589" y="8138"/>
                    <a:pt x="8592" y="8176"/>
                  </a:cubicBezTo>
                  <a:cubicBezTo>
                    <a:pt x="8597" y="8218"/>
                    <a:pt x="8552" y="8288"/>
                    <a:pt x="8550" y="8331"/>
                  </a:cubicBezTo>
                  <a:cubicBezTo>
                    <a:pt x="8548" y="8387"/>
                    <a:pt x="8575" y="8496"/>
                    <a:pt x="8590" y="8547"/>
                  </a:cubicBezTo>
                  <a:cubicBezTo>
                    <a:pt x="8607" y="8607"/>
                    <a:pt x="8646" y="8726"/>
                    <a:pt x="8676" y="8767"/>
                  </a:cubicBezTo>
                  <a:cubicBezTo>
                    <a:pt x="8698" y="8799"/>
                    <a:pt x="8754" y="8825"/>
                    <a:pt x="8780" y="8842"/>
                  </a:cubicBezTo>
                  <a:cubicBezTo>
                    <a:pt x="8801" y="8856"/>
                    <a:pt x="8844" y="8877"/>
                    <a:pt x="8864" y="8894"/>
                  </a:cubicBezTo>
                  <a:cubicBezTo>
                    <a:pt x="8884" y="8911"/>
                    <a:pt x="8918" y="8971"/>
                    <a:pt x="8940" y="8974"/>
                  </a:cubicBezTo>
                  <a:cubicBezTo>
                    <a:pt x="8968" y="8977"/>
                    <a:pt x="9017" y="8910"/>
                    <a:pt x="9045" y="8898"/>
                  </a:cubicBezTo>
                  <a:cubicBezTo>
                    <a:pt x="9072" y="8888"/>
                    <a:pt x="9130" y="8877"/>
                    <a:pt x="9157" y="8889"/>
                  </a:cubicBezTo>
                  <a:cubicBezTo>
                    <a:pt x="9175" y="8897"/>
                    <a:pt x="9207" y="8932"/>
                    <a:pt x="9220" y="8955"/>
                  </a:cubicBezTo>
                  <a:cubicBezTo>
                    <a:pt x="9234" y="8980"/>
                    <a:pt x="9250" y="9048"/>
                    <a:pt x="9262" y="9077"/>
                  </a:cubicBezTo>
                  <a:cubicBezTo>
                    <a:pt x="9279" y="9117"/>
                    <a:pt x="9308" y="9231"/>
                    <a:pt x="9335" y="9227"/>
                  </a:cubicBezTo>
                  <a:cubicBezTo>
                    <a:pt x="9363" y="9223"/>
                    <a:pt x="9386" y="9105"/>
                    <a:pt x="9395" y="9058"/>
                  </a:cubicBezTo>
                  <a:cubicBezTo>
                    <a:pt x="9404" y="9018"/>
                    <a:pt x="9395" y="8917"/>
                    <a:pt x="9411" y="8885"/>
                  </a:cubicBezTo>
                  <a:cubicBezTo>
                    <a:pt x="9430" y="8847"/>
                    <a:pt x="9493" y="8846"/>
                    <a:pt x="9521" y="8833"/>
                  </a:cubicBezTo>
                  <a:cubicBezTo>
                    <a:pt x="9542" y="8823"/>
                    <a:pt x="9587" y="8812"/>
                    <a:pt x="9605" y="8791"/>
                  </a:cubicBezTo>
                  <a:cubicBezTo>
                    <a:pt x="9622" y="8770"/>
                    <a:pt x="9648" y="8707"/>
                    <a:pt x="9657" y="8674"/>
                  </a:cubicBezTo>
                  <a:cubicBezTo>
                    <a:pt x="9676" y="8598"/>
                    <a:pt x="9687" y="8432"/>
                    <a:pt x="9688" y="8350"/>
                  </a:cubicBezTo>
                  <a:cubicBezTo>
                    <a:pt x="9690" y="8271"/>
                    <a:pt x="9677" y="8114"/>
                    <a:pt x="9670" y="8035"/>
                  </a:cubicBezTo>
                  <a:cubicBezTo>
                    <a:pt x="9664" y="7964"/>
                    <a:pt x="9635" y="7826"/>
                    <a:pt x="9636" y="7754"/>
                  </a:cubicBezTo>
                  <a:cubicBezTo>
                    <a:pt x="9637" y="7665"/>
                    <a:pt x="9662" y="7486"/>
                    <a:pt x="9688" y="7411"/>
                  </a:cubicBezTo>
                  <a:cubicBezTo>
                    <a:pt x="9705" y="7364"/>
                    <a:pt x="9766" y="7311"/>
                    <a:pt x="9785" y="7266"/>
                  </a:cubicBezTo>
                  <a:cubicBezTo>
                    <a:pt x="9798" y="7237"/>
                    <a:pt x="9817" y="7167"/>
                    <a:pt x="9819" y="7130"/>
                  </a:cubicBezTo>
                  <a:cubicBezTo>
                    <a:pt x="9822" y="7077"/>
                    <a:pt x="9786" y="6974"/>
                    <a:pt x="9793" y="6923"/>
                  </a:cubicBezTo>
                  <a:cubicBezTo>
                    <a:pt x="9798" y="6888"/>
                    <a:pt x="9827" y="6826"/>
                    <a:pt x="9846" y="6810"/>
                  </a:cubicBezTo>
                  <a:cubicBezTo>
                    <a:pt x="9858" y="6801"/>
                    <a:pt x="9889" y="6821"/>
                    <a:pt x="9903" y="6815"/>
                  </a:cubicBezTo>
                  <a:cubicBezTo>
                    <a:pt x="9918" y="6809"/>
                    <a:pt x="9941" y="6759"/>
                    <a:pt x="9955" y="6764"/>
                  </a:cubicBezTo>
                  <a:cubicBezTo>
                    <a:pt x="9979" y="6772"/>
                    <a:pt x="9994" y="6877"/>
                    <a:pt x="10015" y="6896"/>
                  </a:cubicBezTo>
                  <a:cubicBezTo>
                    <a:pt x="10031" y="6908"/>
                    <a:pt x="10068" y="6906"/>
                    <a:pt x="10084" y="6896"/>
                  </a:cubicBezTo>
                  <a:cubicBezTo>
                    <a:pt x="10124" y="6867"/>
                    <a:pt x="10189" y="6751"/>
                    <a:pt x="10212" y="6684"/>
                  </a:cubicBezTo>
                  <a:cubicBezTo>
                    <a:pt x="10228" y="6636"/>
                    <a:pt x="10233" y="6521"/>
                    <a:pt x="10243" y="6468"/>
                  </a:cubicBezTo>
                  <a:cubicBezTo>
                    <a:pt x="10251" y="6428"/>
                    <a:pt x="10272" y="6353"/>
                    <a:pt x="10279" y="6314"/>
                  </a:cubicBezTo>
                  <a:cubicBezTo>
                    <a:pt x="10290" y="6265"/>
                    <a:pt x="10309" y="6168"/>
                    <a:pt x="10313" y="6116"/>
                  </a:cubicBezTo>
                  <a:cubicBezTo>
                    <a:pt x="10317" y="6075"/>
                    <a:pt x="10312" y="5990"/>
                    <a:pt x="10313" y="5947"/>
                  </a:cubicBezTo>
                  <a:cubicBezTo>
                    <a:pt x="10319" y="5849"/>
                    <a:pt x="10323" y="5640"/>
                    <a:pt x="10353" y="5558"/>
                  </a:cubicBezTo>
                  <a:cubicBezTo>
                    <a:pt x="10368" y="5517"/>
                    <a:pt x="10419" y="5468"/>
                    <a:pt x="10444" y="5450"/>
                  </a:cubicBezTo>
                  <a:cubicBezTo>
                    <a:pt x="10472" y="5431"/>
                    <a:pt x="10534" y="5441"/>
                    <a:pt x="10562" y="5422"/>
                  </a:cubicBezTo>
                  <a:cubicBezTo>
                    <a:pt x="10594" y="5401"/>
                    <a:pt x="10657" y="5341"/>
                    <a:pt x="10678" y="5290"/>
                  </a:cubicBezTo>
                  <a:cubicBezTo>
                    <a:pt x="10697" y="5241"/>
                    <a:pt x="10692" y="5108"/>
                    <a:pt x="10709" y="5056"/>
                  </a:cubicBezTo>
                  <a:cubicBezTo>
                    <a:pt x="10721" y="5019"/>
                    <a:pt x="10761" y="4967"/>
                    <a:pt x="10779" y="4939"/>
                  </a:cubicBezTo>
                  <a:cubicBezTo>
                    <a:pt x="10797" y="4913"/>
                    <a:pt x="10841" y="4876"/>
                    <a:pt x="10852" y="4840"/>
                  </a:cubicBezTo>
                  <a:cubicBezTo>
                    <a:pt x="10865" y="4801"/>
                    <a:pt x="10869" y="4706"/>
                    <a:pt x="10866" y="4662"/>
                  </a:cubicBezTo>
                  <a:cubicBezTo>
                    <a:pt x="10860" y="4589"/>
                    <a:pt x="10815" y="4458"/>
                    <a:pt x="10800" y="4389"/>
                  </a:cubicBezTo>
                  <a:cubicBezTo>
                    <a:pt x="10791" y="4348"/>
                    <a:pt x="10774" y="4264"/>
                    <a:pt x="10766" y="4221"/>
                  </a:cubicBezTo>
                  <a:cubicBezTo>
                    <a:pt x="10754" y="4148"/>
                    <a:pt x="10745" y="3992"/>
                    <a:pt x="10724" y="3925"/>
                  </a:cubicBezTo>
                  <a:cubicBezTo>
                    <a:pt x="10714" y="3893"/>
                    <a:pt x="10677" y="3851"/>
                    <a:pt x="10667" y="3818"/>
                  </a:cubicBezTo>
                  <a:cubicBezTo>
                    <a:pt x="10652" y="3771"/>
                    <a:pt x="10633" y="3664"/>
                    <a:pt x="10638" y="3611"/>
                  </a:cubicBezTo>
                  <a:cubicBezTo>
                    <a:pt x="10644" y="3554"/>
                    <a:pt x="10683" y="3448"/>
                    <a:pt x="10711" y="3419"/>
                  </a:cubicBezTo>
                  <a:cubicBezTo>
                    <a:pt x="10739" y="3391"/>
                    <a:pt x="10806" y="3415"/>
                    <a:pt x="10837" y="3405"/>
                  </a:cubicBezTo>
                  <a:cubicBezTo>
                    <a:pt x="10867" y="3394"/>
                    <a:pt x="10925" y="3350"/>
                    <a:pt x="10955" y="3334"/>
                  </a:cubicBezTo>
                  <a:cubicBezTo>
                    <a:pt x="10970" y="3327"/>
                    <a:pt x="11000" y="3316"/>
                    <a:pt x="11015" y="3306"/>
                  </a:cubicBezTo>
                  <a:cubicBezTo>
                    <a:pt x="11038" y="3290"/>
                    <a:pt x="11081" y="3230"/>
                    <a:pt x="11106" y="3221"/>
                  </a:cubicBezTo>
                  <a:cubicBezTo>
                    <a:pt x="11147" y="3209"/>
                    <a:pt x="11236" y="3217"/>
                    <a:pt x="11269" y="3259"/>
                  </a:cubicBezTo>
                  <a:cubicBezTo>
                    <a:pt x="11292" y="3290"/>
                    <a:pt x="11297" y="3411"/>
                    <a:pt x="11318" y="3447"/>
                  </a:cubicBezTo>
                  <a:cubicBezTo>
                    <a:pt x="11341" y="3485"/>
                    <a:pt x="11402" y="3523"/>
                    <a:pt x="11433" y="3527"/>
                  </a:cubicBezTo>
                  <a:cubicBezTo>
                    <a:pt x="11458" y="3529"/>
                    <a:pt x="11505" y="3504"/>
                    <a:pt x="11527" y="3485"/>
                  </a:cubicBezTo>
                  <a:cubicBezTo>
                    <a:pt x="11556" y="3459"/>
                    <a:pt x="11604" y="3384"/>
                    <a:pt x="11627" y="3344"/>
                  </a:cubicBezTo>
                  <a:cubicBezTo>
                    <a:pt x="11662" y="3282"/>
                    <a:pt x="11717" y="3133"/>
                    <a:pt x="11750" y="3067"/>
                  </a:cubicBezTo>
                  <a:cubicBezTo>
                    <a:pt x="11776" y="3013"/>
                    <a:pt x="11831" y="2909"/>
                    <a:pt x="11862" y="2865"/>
                  </a:cubicBezTo>
                  <a:cubicBezTo>
                    <a:pt x="11888" y="2828"/>
                    <a:pt x="11943" y="2755"/>
                    <a:pt x="11975" y="2738"/>
                  </a:cubicBezTo>
                  <a:cubicBezTo>
                    <a:pt x="12007" y="2721"/>
                    <a:pt x="12077" y="2759"/>
                    <a:pt x="12108" y="2738"/>
                  </a:cubicBezTo>
                  <a:cubicBezTo>
                    <a:pt x="12136" y="2721"/>
                    <a:pt x="12170" y="2624"/>
                    <a:pt x="12197" y="2603"/>
                  </a:cubicBezTo>
                  <a:cubicBezTo>
                    <a:pt x="12229" y="2577"/>
                    <a:pt x="12301" y="2563"/>
                    <a:pt x="12336" y="2569"/>
                  </a:cubicBezTo>
                  <a:cubicBezTo>
                    <a:pt x="12357" y="2573"/>
                    <a:pt x="12396" y="2624"/>
                    <a:pt x="12417" y="2617"/>
                  </a:cubicBezTo>
                  <a:cubicBezTo>
                    <a:pt x="12432" y="2610"/>
                    <a:pt x="12459" y="2568"/>
                    <a:pt x="12464" y="2541"/>
                  </a:cubicBezTo>
                  <a:cubicBezTo>
                    <a:pt x="12471" y="2504"/>
                    <a:pt x="12460" y="2422"/>
                    <a:pt x="12451" y="2387"/>
                  </a:cubicBezTo>
                  <a:cubicBezTo>
                    <a:pt x="12443" y="2354"/>
                    <a:pt x="12406" y="2309"/>
                    <a:pt x="12401" y="2274"/>
                  </a:cubicBezTo>
                  <a:cubicBezTo>
                    <a:pt x="12398" y="2252"/>
                    <a:pt x="12405" y="2204"/>
                    <a:pt x="12412" y="2185"/>
                  </a:cubicBezTo>
                  <a:cubicBezTo>
                    <a:pt x="12430" y="2139"/>
                    <a:pt x="12502" y="2115"/>
                    <a:pt x="12519" y="2068"/>
                  </a:cubicBezTo>
                  <a:cubicBezTo>
                    <a:pt x="12533" y="2028"/>
                    <a:pt x="12545" y="1920"/>
                    <a:pt x="12532" y="1880"/>
                  </a:cubicBezTo>
                  <a:cubicBezTo>
                    <a:pt x="12516" y="1830"/>
                    <a:pt x="12446" y="1789"/>
                    <a:pt x="12414" y="1790"/>
                  </a:cubicBezTo>
                  <a:cubicBezTo>
                    <a:pt x="12393" y="1793"/>
                    <a:pt x="12360" y="1854"/>
                    <a:pt x="12338" y="1861"/>
                  </a:cubicBezTo>
                  <a:cubicBezTo>
                    <a:pt x="12318" y="1868"/>
                    <a:pt x="12272" y="1868"/>
                    <a:pt x="12255" y="1848"/>
                  </a:cubicBezTo>
                  <a:cubicBezTo>
                    <a:pt x="12236" y="1824"/>
                    <a:pt x="12213" y="1743"/>
                    <a:pt x="12213" y="1702"/>
                  </a:cubicBezTo>
                  <a:cubicBezTo>
                    <a:pt x="12212" y="1656"/>
                    <a:pt x="12240" y="1573"/>
                    <a:pt x="12255" y="1537"/>
                  </a:cubicBezTo>
                  <a:cubicBezTo>
                    <a:pt x="12267" y="1507"/>
                    <a:pt x="12311" y="1474"/>
                    <a:pt x="12318" y="1439"/>
                  </a:cubicBezTo>
                  <a:cubicBezTo>
                    <a:pt x="12328" y="1386"/>
                    <a:pt x="12306" y="1270"/>
                    <a:pt x="12294" y="1218"/>
                  </a:cubicBezTo>
                  <a:cubicBezTo>
                    <a:pt x="12282" y="1169"/>
                    <a:pt x="12246" y="1078"/>
                    <a:pt x="12223" y="1044"/>
                  </a:cubicBezTo>
                  <a:cubicBezTo>
                    <a:pt x="12203" y="1015"/>
                    <a:pt x="12145" y="1003"/>
                    <a:pt x="12126" y="970"/>
                  </a:cubicBezTo>
                  <a:cubicBezTo>
                    <a:pt x="12112" y="942"/>
                    <a:pt x="12094" y="867"/>
                    <a:pt x="12092" y="829"/>
                  </a:cubicBezTo>
                  <a:cubicBezTo>
                    <a:pt x="12091" y="783"/>
                    <a:pt x="12108" y="692"/>
                    <a:pt x="12124" y="655"/>
                  </a:cubicBezTo>
                  <a:cubicBezTo>
                    <a:pt x="12141" y="614"/>
                    <a:pt x="12199" y="578"/>
                    <a:pt x="12221" y="543"/>
                  </a:cubicBezTo>
                  <a:cubicBezTo>
                    <a:pt x="12235" y="519"/>
                    <a:pt x="12255" y="465"/>
                    <a:pt x="12271" y="42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60" name="Shape 4729"/>
            <p:cNvSpPr/>
            <p:nvPr/>
          </p:nvSpPr>
          <p:spPr>
            <a:xfrm>
              <a:off x="6949544" y="2830443"/>
              <a:ext cx="1466753" cy="817798"/>
            </a:xfrm>
            <a:custGeom>
              <a:avLst/>
              <a:gdLst/>
              <a:ahLst/>
              <a:cxnLst>
                <a:cxn ang="0">
                  <a:pos x="wd2" y="hd2"/>
                </a:cxn>
                <a:cxn ang="5400000">
                  <a:pos x="wd2" y="hd2"/>
                </a:cxn>
                <a:cxn ang="10800000">
                  <a:pos x="wd2" y="hd2"/>
                </a:cxn>
                <a:cxn ang="16200000">
                  <a:pos x="wd2" y="hd2"/>
                </a:cxn>
              </a:cxnLst>
              <a:rect l="0" t="0" r="r" b="b"/>
              <a:pathLst>
                <a:path w="21600" h="21599" extrusionOk="0">
                  <a:moveTo>
                    <a:pt x="12271" y="428"/>
                  </a:moveTo>
                  <a:cubicBezTo>
                    <a:pt x="12276" y="417"/>
                    <a:pt x="12280" y="409"/>
                    <a:pt x="12283" y="402"/>
                  </a:cubicBezTo>
                  <a:cubicBezTo>
                    <a:pt x="12303" y="366"/>
                    <a:pt x="12356" y="318"/>
                    <a:pt x="12371" y="275"/>
                  </a:cubicBezTo>
                  <a:cubicBezTo>
                    <a:pt x="12386" y="230"/>
                    <a:pt x="12373" y="103"/>
                    <a:pt x="12395" y="69"/>
                  </a:cubicBezTo>
                  <a:cubicBezTo>
                    <a:pt x="12412" y="43"/>
                    <a:pt x="12464" y="55"/>
                    <a:pt x="12486" y="62"/>
                  </a:cubicBezTo>
                  <a:cubicBezTo>
                    <a:pt x="12507" y="70"/>
                    <a:pt x="12550" y="99"/>
                    <a:pt x="12566" y="125"/>
                  </a:cubicBezTo>
                  <a:cubicBezTo>
                    <a:pt x="12584" y="154"/>
                    <a:pt x="12592" y="251"/>
                    <a:pt x="12611" y="275"/>
                  </a:cubicBezTo>
                  <a:cubicBezTo>
                    <a:pt x="12628" y="295"/>
                    <a:pt x="12669" y="284"/>
                    <a:pt x="12688" y="294"/>
                  </a:cubicBezTo>
                  <a:cubicBezTo>
                    <a:pt x="12714" y="309"/>
                    <a:pt x="12763" y="355"/>
                    <a:pt x="12786" y="381"/>
                  </a:cubicBezTo>
                  <a:cubicBezTo>
                    <a:pt x="12802" y="400"/>
                    <a:pt x="12827" y="460"/>
                    <a:pt x="12845" y="469"/>
                  </a:cubicBezTo>
                  <a:cubicBezTo>
                    <a:pt x="12871" y="482"/>
                    <a:pt x="12927" y="463"/>
                    <a:pt x="12949" y="438"/>
                  </a:cubicBezTo>
                  <a:cubicBezTo>
                    <a:pt x="12970" y="415"/>
                    <a:pt x="12988" y="330"/>
                    <a:pt x="13005" y="300"/>
                  </a:cubicBezTo>
                  <a:cubicBezTo>
                    <a:pt x="13018" y="279"/>
                    <a:pt x="13045" y="242"/>
                    <a:pt x="13061" y="231"/>
                  </a:cubicBezTo>
                  <a:cubicBezTo>
                    <a:pt x="13085" y="214"/>
                    <a:pt x="13141" y="231"/>
                    <a:pt x="13162" y="207"/>
                  </a:cubicBezTo>
                  <a:cubicBezTo>
                    <a:pt x="13180" y="186"/>
                    <a:pt x="13192" y="105"/>
                    <a:pt x="13208" y="81"/>
                  </a:cubicBezTo>
                  <a:cubicBezTo>
                    <a:pt x="13231" y="48"/>
                    <a:pt x="13289" y="1"/>
                    <a:pt x="13320" y="0"/>
                  </a:cubicBezTo>
                  <a:cubicBezTo>
                    <a:pt x="13331" y="-1"/>
                    <a:pt x="13353" y="12"/>
                    <a:pt x="13361" y="25"/>
                  </a:cubicBezTo>
                  <a:cubicBezTo>
                    <a:pt x="13380" y="54"/>
                    <a:pt x="13396" y="140"/>
                    <a:pt x="13403" y="182"/>
                  </a:cubicBezTo>
                  <a:cubicBezTo>
                    <a:pt x="13410" y="224"/>
                    <a:pt x="13403" y="320"/>
                    <a:pt x="13417" y="357"/>
                  </a:cubicBezTo>
                  <a:cubicBezTo>
                    <a:pt x="13435" y="406"/>
                    <a:pt x="13497" y="469"/>
                    <a:pt x="13529" y="482"/>
                  </a:cubicBezTo>
                  <a:cubicBezTo>
                    <a:pt x="13559" y="494"/>
                    <a:pt x="13623" y="448"/>
                    <a:pt x="13654" y="457"/>
                  </a:cubicBezTo>
                  <a:cubicBezTo>
                    <a:pt x="13684" y="465"/>
                    <a:pt x="13736" y="519"/>
                    <a:pt x="13762" y="544"/>
                  </a:cubicBezTo>
                  <a:cubicBezTo>
                    <a:pt x="13786" y="568"/>
                    <a:pt x="13839" y="609"/>
                    <a:pt x="13853" y="650"/>
                  </a:cubicBezTo>
                  <a:cubicBezTo>
                    <a:pt x="13865" y="687"/>
                    <a:pt x="13852" y="780"/>
                    <a:pt x="13860" y="820"/>
                  </a:cubicBezTo>
                  <a:cubicBezTo>
                    <a:pt x="13871" y="878"/>
                    <a:pt x="13913" y="979"/>
                    <a:pt x="13937" y="1026"/>
                  </a:cubicBezTo>
                  <a:cubicBezTo>
                    <a:pt x="13959" y="1070"/>
                    <a:pt x="14016" y="1132"/>
                    <a:pt x="14038" y="1176"/>
                  </a:cubicBezTo>
                  <a:cubicBezTo>
                    <a:pt x="14057" y="1214"/>
                    <a:pt x="14090" y="1298"/>
                    <a:pt x="14101" y="1345"/>
                  </a:cubicBezTo>
                  <a:cubicBezTo>
                    <a:pt x="14115" y="1413"/>
                    <a:pt x="14117" y="1562"/>
                    <a:pt x="14125" y="1633"/>
                  </a:cubicBezTo>
                  <a:cubicBezTo>
                    <a:pt x="14131" y="1683"/>
                    <a:pt x="14133" y="1796"/>
                    <a:pt x="14153" y="1833"/>
                  </a:cubicBezTo>
                  <a:cubicBezTo>
                    <a:pt x="14178" y="1878"/>
                    <a:pt x="14255" y="1890"/>
                    <a:pt x="14289" y="1902"/>
                  </a:cubicBezTo>
                  <a:cubicBezTo>
                    <a:pt x="14329" y="1915"/>
                    <a:pt x="14411" y="1911"/>
                    <a:pt x="14450" y="1933"/>
                  </a:cubicBezTo>
                  <a:cubicBezTo>
                    <a:pt x="14473" y="1947"/>
                    <a:pt x="14513" y="2008"/>
                    <a:pt x="14537" y="2021"/>
                  </a:cubicBezTo>
                  <a:cubicBezTo>
                    <a:pt x="14577" y="2041"/>
                    <a:pt x="14663" y="2045"/>
                    <a:pt x="14705" y="2033"/>
                  </a:cubicBezTo>
                  <a:cubicBezTo>
                    <a:pt x="14736" y="2024"/>
                    <a:pt x="14798" y="1979"/>
                    <a:pt x="14826" y="1952"/>
                  </a:cubicBezTo>
                  <a:cubicBezTo>
                    <a:pt x="14850" y="1929"/>
                    <a:pt x="14888" y="1854"/>
                    <a:pt x="14914" y="1840"/>
                  </a:cubicBezTo>
                  <a:cubicBezTo>
                    <a:pt x="14942" y="1823"/>
                    <a:pt x="15004" y="1827"/>
                    <a:pt x="15032" y="1840"/>
                  </a:cubicBezTo>
                  <a:cubicBezTo>
                    <a:pt x="15055" y="1850"/>
                    <a:pt x="15095" y="1910"/>
                    <a:pt x="15120" y="1920"/>
                  </a:cubicBezTo>
                  <a:cubicBezTo>
                    <a:pt x="15152" y="1936"/>
                    <a:pt x="15223" y="1910"/>
                    <a:pt x="15255" y="1927"/>
                  </a:cubicBezTo>
                  <a:cubicBezTo>
                    <a:pt x="15273" y="1936"/>
                    <a:pt x="15307" y="1970"/>
                    <a:pt x="15318" y="1996"/>
                  </a:cubicBezTo>
                  <a:cubicBezTo>
                    <a:pt x="15336" y="2039"/>
                    <a:pt x="15329" y="2173"/>
                    <a:pt x="15353" y="2208"/>
                  </a:cubicBezTo>
                  <a:cubicBezTo>
                    <a:pt x="15365" y="2227"/>
                    <a:pt x="15400" y="2218"/>
                    <a:pt x="15416" y="2221"/>
                  </a:cubicBezTo>
                  <a:cubicBezTo>
                    <a:pt x="15444" y="2225"/>
                    <a:pt x="15507" y="2207"/>
                    <a:pt x="15527" y="2239"/>
                  </a:cubicBezTo>
                  <a:cubicBezTo>
                    <a:pt x="15545" y="2268"/>
                    <a:pt x="15541" y="2367"/>
                    <a:pt x="15548" y="2408"/>
                  </a:cubicBezTo>
                  <a:cubicBezTo>
                    <a:pt x="15554" y="2447"/>
                    <a:pt x="15559" y="2533"/>
                    <a:pt x="15576" y="2559"/>
                  </a:cubicBezTo>
                  <a:cubicBezTo>
                    <a:pt x="15597" y="2590"/>
                    <a:pt x="15657" y="2577"/>
                    <a:pt x="15684" y="2584"/>
                  </a:cubicBezTo>
                  <a:cubicBezTo>
                    <a:pt x="15726" y="2595"/>
                    <a:pt x="15809" y="2636"/>
                    <a:pt x="15851" y="2633"/>
                  </a:cubicBezTo>
                  <a:cubicBezTo>
                    <a:pt x="15880" y="2631"/>
                    <a:pt x="15943" y="2621"/>
                    <a:pt x="15963" y="2584"/>
                  </a:cubicBezTo>
                  <a:cubicBezTo>
                    <a:pt x="15994" y="2526"/>
                    <a:pt x="15968" y="2331"/>
                    <a:pt x="15998" y="2271"/>
                  </a:cubicBezTo>
                  <a:cubicBezTo>
                    <a:pt x="16016" y="2235"/>
                    <a:pt x="16078" y="2241"/>
                    <a:pt x="16099" y="2215"/>
                  </a:cubicBezTo>
                  <a:cubicBezTo>
                    <a:pt x="16125" y="2183"/>
                    <a:pt x="16153" y="2069"/>
                    <a:pt x="16180" y="2039"/>
                  </a:cubicBezTo>
                  <a:cubicBezTo>
                    <a:pt x="16207" y="2009"/>
                    <a:pt x="16276" y="1989"/>
                    <a:pt x="16309" y="1989"/>
                  </a:cubicBezTo>
                  <a:cubicBezTo>
                    <a:pt x="16341" y="1989"/>
                    <a:pt x="16405" y="2011"/>
                    <a:pt x="16434" y="2033"/>
                  </a:cubicBezTo>
                  <a:cubicBezTo>
                    <a:pt x="16463" y="2054"/>
                    <a:pt x="16509" y="2141"/>
                    <a:pt x="16539" y="2158"/>
                  </a:cubicBezTo>
                  <a:cubicBezTo>
                    <a:pt x="16571" y="2178"/>
                    <a:pt x="16641" y="2170"/>
                    <a:pt x="16675" y="2170"/>
                  </a:cubicBezTo>
                  <a:cubicBezTo>
                    <a:pt x="16708" y="2172"/>
                    <a:pt x="16775" y="2157"/>
                    <a:pt x="16807" y="2170"/>
                  </a:cubicBezTo>
                  <a:cubicBezTo>
                    <a:pt x="16833" y="2182"/>
                    <a:pt x="16882" y="2225"/>
                    <a:pt x="16902" y="2258"/>
                  </a:cubicBezTo>
                  <a:cubicBezTo>
                    <a:pt x="16920" y="2290"/>
                    <a:pt x="16935" y="2384"/>
                    <a:pt x="16954" y="2415"/>
                  </a:cubicBezTo>
                  <a:cubicBezTo>
                    <a:pt x="16978" y="2453"/>
                    <a:pt x="17039" y="2528"/>
                    <a:pt x="17069" y="2508"/>
                  </a:cubicBezTo>
                  <a:cubicBezTo>
                    <a:pt x="17097" y="2490"/>
                    <a:pt x="17097" y="2353"/>
                    <a:pt x="17118" y="2315"/>
                  </a:cubicBezTo>
                  <a:cubicBezTo>
                    <a:pt x="17131" y="2289"/>
                    <a:pt x="17168" y="2257"/>
                    <a:pt x="17188" y="2252"/>
                  </a:cubicBezTo>
                  <a:cubicBezTo>
                    <a:pt x="17219" y="2244"/>
                    <a:pt x="17281" y="2300"/>
                    <a:pt x="17313" y="2295"/>
                  </a:cubicBezTo>
                  <a:cubicBezTo>
                    <a:pt x="17359" y="2289"/>
                    <a:pt x="17457" y="2246"/>
                    <a:pt x="17488" y="2184"/>
                  </a:cubicBezTo>
                  <a:cubicBezTo>
                    <a:pt x="17505" y="2147"/>
                    <a:pt x="17506" y="2043"/>
                    <a:pt x="17508" y="1996"/>
                  </a:cubicBezTo>
                  <a:cubicBezTo>
                    <a:pt x="17511" y="1957"/>
                    <a:pt x="17497" y="1873"/>
                    <a:pt x="17508" y="1840"/>
                  </a:cubicBezTo>
                  <a:cubicBezTo>
                    <a:pt x="17524" y="1794"/>
                    <a:pt x="17593" y="1779"/>
                    <a:pt x="17613" y="1739"/>
                  </a:cubicBezTo>
                  <a:cubicBezTo>
                    <a:pt x="17630" y="1705"/>
                    <a:pt x="17643" y="1613"/>
                    <a:pt x="17651" y="1571"/>
                  </a:cubicBezTo>
                  <a:cubicBezTo>
                    <a:pt x="17661" y="1526"/>
                    <a:pt x="17663" y="1420"/>
                    <a:pt x="17683" y="1389"/>
                  </a:cubicBezTo>
                  <a:cubicBezTo>
                    <a:pt x="17706" y="1351"/>
                    <a:pt x="17775" y="1362"/>
                    <a:pt x="17805" y="1345"/>
                  </a:cubicBezTo>
                  <a:cubicBezTo>
                    <a:pt x="17828" y="1331"/>
                    <a:pt x="17875" y="1295"/>
                    <a:pt x="17895" y="1270"/>
                  </a:cubicBezTo>
                  <a:cubicBezTo>
                    <a:pt x="17923" y="1236"/>
                    <a:pt x="17963" y="1134"/>
                    <a:pt x="17993" y="1108"/>
                  </a:cubicBezTo>
                  <a:cubicBezTo>
                    <a:pt x="18020" y="1084"/>
                    <a:pt x="18079" y="1064"/>
                    <a:pt x="18108" y="1070"/>
                  </a:cubicBezTo>
                  <a:cubicBezTo>
                    <a:pt x="18136" y="1076"/>
                    <a:pt x="18194" y="1110"/>
                    <a:pt x="18210" y="1151"/>
                  </a:cubicBezTo>
                  <a:cubicBezTo>
                    <a:pt x="18226" y="1196"/>
                    <a:pt x="18215" y="1311"/>
                    <a:pt x="18213" y="1363"/>
                  </a:cubicBezTo>
                  <a:cubicBezTo>
                    <a:pt x="18210" y="1411"/>
                    <a:pt x="18183" y="1506"/>
                    <a:pt x="18192" y="1552"/>
                  </a:cubicBezTo>
                  <a:cubicBezTo>
                    <a:pt x="18200" y="1596"/>
                    <a:pt x="18258" y="1635"/>
                    <a:pt x="18269" y="1677"/>
                  </a:cubicBezTo>
                  <a:cubicBezTo>
                    <a:pt x="18281" y="1720"/>
                    <a:pt x="18270" y="1823"/>
                    <a:pt x="18276" y="1871"/>
                  </a:cubicBezTo>
                  <a:cubicBezTo>
                    <a:pt x="18285" y="1936"/>
                    <a:pt x="18311" y="2068"/>
                    <a:pt x="18335" y="2121"/>
                  </a:cubicBezTo>
                  <a:cubicBezTo>
                    <a:pt x="18366" y="2189"/>
                    <a:pt x="18450" y="2313"/>
                    <a:pt x="18499" y="2321"/>
                  </a:cubicBezTo>
                  <a:cubicBezTo>
                    <a:pt x="18536" y="2327"/>
                    <a:pt x="18598" y="2223"/>
                    <a:pt x="18635" y="2215"/>
                  </a:cubicBezTo>
                  <a:cubicBezTo>
                    <a:pt x="18670" y="2207"/>
                    <a:pt x="18744" y="2225"/>
                    <a:pt x="18775" y="2258"/>
                  </a:cubicBezTo>
                  <a:cubicBezTo>
                    <a:pt x="18800" y="2285"/>
                    <a:pt x="18825" y="2388"/>
                    <a:pt x="18848" y="2421"/>
                  </a:cubicBezTo>
                  <a:cubicBezTo>
                    <a:pt x="18877" y="2463"/>
                    <a:pt x="18947" y="2510"/>
                    <a:pt x="18980" y="2540"/>
                  </a:cubicBezTo>
                  <a:cubicBezTo>
                    <a:pt x="19013" y="2569"/>
                    <a:pt x="19087" y="2608"/>
                    <a:pt x="19109" y="2659"/>
                  </a:cubicBezTo>
                  <a:cubicBezTo>
                    <a:pt x="19124" y="2691"/>
                    <a:pt x="19125" y="2782"/>
                    <a:pt x="19134" y="2821"/>
                  </a:cubicBezTo>
                  <a:cubicBezTo>
                    <a:pt x="19149" y="2890"/>
                    <a:pt x="19178" y="3040"/>
                    <a:pt x="19211" y="3084"/>
                  </a:cubicBezTo>
                  <a:cubicBezTo>
                    <a:pt x="19212" y="3086"/>
                    <a:pt x="19214" y="3089"/>
                    <a:pt x="19217" y="3091"/>
                  </a:cubicBezTo>
                  <a:cubicBezTo>
                    <a:pt x="19209" y="3164"/>
                    <a:pt x="19202" y="3242"/>
                    <a:pt x="19204" y="3284"/>
                  </a:cubicBezTo>
                  <a:cubicBezTo>
                    <a:pt x="19206" y="3342"/>
                    <a:pt x="19225" y="3454"/>
                    <a:pt x="19242" y="3503"/>
                  </a:cubicBezTo>
                  <a:cubicBezTo>
                    <a:pt x="19255" y="3540"/>
                    <a:pt x="19298" y="3587"/>
                    <a:pt x="19312" y="3622"/>
                  </a:cubicBezTo>
                  <a:cubicBezTo>
                    <a:pt x="19337" y="3687"/>
                    <a:pt x="19374" y="3833"/>
                    <a:pt x="19385" y="3909"/>
                  </a:cubicBezTo>
                  <a:cubicBezTo>
                    <a:pt x="19391" y="3954"/>
                    <a:pt x="19402" y="4048"/>
                    <a:pt x="19396" y="4091"/>
                  </a:cubicBezTo>
                  <a:cubicBezTo>
                    <a:pt x="19389" y="4135"/>
                    <a:pt x="19346" y="4196"/>
                    <a:pt x="19333" y="4235"/>
                  </a:cubicBezTo>
                  <a:cubicBezTo>
                    <a:pt x="19322" y="4267"/>
                    <a:pt x="19299" y="4335"/>
                    <a:pt x="19298" y="4373"/>
                  </a:cubicBezTo>
                  <a:cubicBezTo>
                    <a:pt x="19296" y="4431"/>
                    <a:pt x="19340" y="4534"/>
                    <a:pt x="19340" y="4592"/>
                  </a:cubicBezTo>
                  <a:cubicBezTo>
                    <a:pt x="19339" y="4629"/>
                    <a:pt x="19320" y="4699"/>
                    <a:pt x="19308" y="4730"/>
                  </a:cubicBezTo>
                  <a:cubicBezTo>
                    <a:pt x="19299" y="4754"/>
                    <a:pt x="19266" y="4783"/>
                    <a:pt x="19259" y="4810"/>
                  </a:cubicBezTo>
                  <a:cubicBezTo>
                    <a:pt x="19252" y="4841"/>
                    <a:pt x="19256" y="4912"/>
                    <a:pt x="19263" y="4942"/>
                  </a:cubicBezTo>
                  <a:cubicBezTo>
                    <a:pt x="19274" y="4986"/>
                    <a:pt x="19314" y="5053"/>
                    <a:pt x="19336" y="5079"/>
                  </a:cubicBezTo>
                  <a:cubicBezTo>
                    <a:pt x="19357" y="5104"/>
                    <a:pt x="19410" y="5115"/>
                    <a:pt x="19430" y="5142"/>
                  </a:cubicBezTo>
                  <a:cubicBezTo>
                    <a:pt x="19445" y="5161"/>
                    <a:pt x="19459" y="5222"/>
                    <a:pt x="19472" y="5242"/>
                  </a:cubicBezTo>
                  <a:cubicBezTo>
                    <a:pt x="19492" y="5272"/>
                    <a:pt x="19546" y="5293"/>
                    <a:pt x="19567" y="5324"/>
                  </a:cubicBezTo>
                  <a:cubicBezTo>
                    <a:pt x="19599" y="5374"/>
                    <a:pt x="19641" y="5514"/>
                    <a:pt x="19664" y="5580"/>
                  </a:cubicBezTo>
                  <a:cubicBezTo>
                    <a:pt x="19679" y="5626"/>
                    <a:pt x="19697" y="5733"/>
                    <a:pt x="19720" y="5767"/>
                  </a:cubicBezTo>
                  <a:cubicBezTo>
                    <a:pt x="19748" y="5810"/>
                    <a:pt x="19836" y="5799"/>
                    <a:pt x="19860" y="5849"/>
                  </a:cubicBezTo>
                  <a:cubicBezTo>
                    <a:pt x="19887" y="5907"/>
                    <a:pt x="19892" y="6075"/>
                    <a:pt x="19884" y="6150"/>
                  </a:cubicBezTo>
                  <a:cubicBezTo>
                    <a:pt x="19879" y="6190"/>
                    <a:pt x="19830" y="6255"/>
                    <a:pt x="19839" y="6293"/>
                  </a:cubicBezTo>
                  <a:cubicBezTo>
                    <a:pt x="19849" y="6337"/>
                    <a:pt x="19915" y="6327"/>
                    <a:pt x="19940" y="6343"/>
                  </a:cubicBezTo>
                  <a:cubicBezTo>
                    <a:pt x="19977" y="6367"/>
                    <a:pt x="20058" y="6410"/>
                    <a:pt x="20086" y="6462"/>
                  </a:cubicBezTo>
                  <a:cubicBezTo>
                    <a:pt x="20115" y="6516"/>
                    <a:pt x="20133" y="6669"/>
                    <a:pt x="20149" y="6738"/>
                  </a:cubicBezTo>
                  <a:cubicBezTo>
                    <a:pt x="20160" y="6787"/>
                    <a:pt x="20190" y="6919"/>
                    <a:pt x="20190" y="6937"/>
                  </a:cubicBezTo>
                  <a:cubicBezTo>
                    <a:pt x="20190" y="6956"/>
                    <a:pt x="20267" y="7022"/>
                    <a:pt x="20295" y="7044"/>
                  </a:cubicBezTo>
                  <a:cubicBezTo>
                    <a:pt x="20326" y="7067"/>
                    <a:pt x="20392" y="7095"/>
                    <a:pt x="20417" y="7132"/>
                  </a:cubicBezTo>
                  <a:cubicBezTo>
                    <a:pt x="20433" y="7154"/>
                    <a:pt x="20457" y="7216"/>
                    <a:pt x="20463" y="7250"/>
                  </a:cubicBezTo>
                  <a:cubicBezTo>
                    <a:pt x="20471" y="7301"/>
                    <a:pt x="20450" y="7415"/>
                    <a:pt x="20463" y="7463"/>
                  </a:cubicBezTo>
                  <a:cubicBezTo>
                    <a:pt x="20476" y="7513"/>
                    <a:pt x="20542" y="7556"/>
                    <a:pt x="20560" y="7600"/>
                  </a:cubicBezTo>
                  <a:cubicBezTo>
                    <a:pt x="20579" y="7644"/>
                    <a:pt x="20589" y="7756"/>
                    <a:pt x="20606" y="7801"/>
                  </a:cubicBezTo>
                  <a:cubicBezTo>
                    <a:pt x="20617" y="7831"/>
                    <a:pt x="20646" y="7889"/>
                    <a:pt x="20665" y="7901"/>
                  </a:cubicBezTo>
                  <a:cubicBezTo>
                    <a:pt x="20704" y="7925"/>
                    <a:pt x="20791" y="7855"/>
                    <a:pt x="20829" y="7882"/>
                  </a:cubicBezTo>
                  <a:cubicBezTo>
                    <a:pt x="20852" y="7899"/>
                    <a:pt x="20870" y="8012"/>
                    <a:pt x="20895" y="8014"/>
                  </a:cubicBezTo>
                  <a:cubicBezTo>
                    <a:pt x="20926" y="8015"/>
                    <a:pt x="20952" y="7850"/>
                    <a:pt x="20983" y="7857"/>
                  </a:cubicBezTo>
                  <a:cubicBezTo>
                    <a:pt x="21024" y="7867"/>
                    <a:pt x="21036" y="8066"/>
                    <a:pt x="21066" y="8120"/>
                  </a:cubicBezTo>
                  <a:cubicBezTo>
                    <a:pt x="21085" y="8154"/>
                    <a:pt x="21147" y="8171"/>
                    <a:pt x="21161" y="8214"/>
                  </a:cubicBezTo>
                  <a:cubicBezTo>
                    <a:pt x="21173" y="8255"/>
                    <a:pt x="21137" y="8365"/>
                    <a:pt x="21153" y="8401"/>
                  </a:cubicBezTo>
                  <a:cubicBezTo>
                    <a:pt x="21167" y="8431"/>
                    <a:pt x="21216" y="8420"/>
                    <a:pt x="21237" y="8420"/>
                  </a:cubicBezTo>
                  <a:cubicBezTo>
                    <a:pt x="21261" y="8420"/>
                    <a:pt x="21308" y="8386"/>
                    <a:pt x="21331" y="8395"/>
                  </a:cubicBezTo>
                  <a:cubicBezTo>
                    <a:pt x="21361" y="8406"/>
                    <a:pt x="21403" y="8504"/>
                    <a:pt x="21433" y="8514"/>
                  </a:cubicBezTo>
                  <a:cubicBezTo>
                    <a:pt x="21467" y="8526"/>
                    <a:pt x="21538" y="8478"/>
                    <a:pt x="21572" y="8457"/>
                  </a:cubicBezTo>
                  <a:cubicBezTo>
                    <a:pt x="21580" y="8453"/>
                    <a:pt x="21589" y="8444"/>
                    <a:pt x="21600" y="8434"/>
                  </a:cubicBezTo>
                  <a:lnTo>
                    <a:pt x="21600" y="8595"/>
                  </a:lnTo>
                  <a:lnTo>
                    <a:pt x="20770" y="10528"/>
                  </a:lnTo>
                  <a:cubicBezTo>
                    <a:pt x="20770" y="10528"/>
                    <a:pt x="20709" y="10670"/>
                    <a:pt x="20682" y="10703"/>
                  </a:cubicBezTo>
                  <a:cubicBezTo>
                    <a:pt x="20647" y="10748"/>
                    <a:pt x="20557" y="10778"/>
                    <a:pt x="20519" y="10815"/>
                  </a:cubicBezTo>
                  <a:cubicBezTo>
                    <a:pt x="20474" y="10860"/>
                    <a:pt x="20396" y="10982"/>
                    <a:pt x="20355" y="11035"/>
                  </a:cubicBezTo>
                  <a:cubicBezTo>
                    <a:pt x="20308" y="11094"/>
                    <a:pt x="20208" y="11197"/>
                    <a:pt x="20166" y="11266"/>
                  </a:cubicBezTo>
                  <a:cubicBezTo>
                    <a:pt x="20134" y="11320"/>
                    <a:pt x="20084" y="11452"/>
                    <a:pt x="20055" y="11510"/>
                  </a:cubicBezTo>
                  <a:cubicBezTo>
                    <a:pt x="20020" y="11581"/>
                    <a:pt x="19950" y="11723"/>
                    <a:pt x="19908" y="11779"/>
                  </a:cubicBezTo>
                  <a:cubicBezTo>
                    <a:pt x="19882" y="11816"/>
                    <a:pt x="19811" y="11847"/>
                    <a:pt x="19789" y="11892"/>
                  </a:cubicBezTo>
                  <a:cubicBezTo>
                    <a:pt x="19773" y="11925"/>
                    <a:pt x="19757" y="12011"/>
                    <a:pt x="19755" y="12054"/>
                  </a:cubicBezTo>
                  <a:cubicBezTo>
                    <a:pt x="19752" y="12106"/>
                    <a:pt x="19778" y="12203"/>
                    <a:pt x="19779" y="12255"/>
                  </a:cubicBezTo>
                  <a:cubicBezTo>
                    <a:pt x="19781" y="12308"/>
                    <a:pt x="19777" y="12418"/>
                    <a:pt x="19765" y="12468"/>
                  </a:cubicBezTo>
                  <a:cubicBezTo>
                    <a:pt x="19754" y="12514"/>
                    <a:pt x="19707" y="12580"/>
                    <a:pt x="19692" y="12624"/>
                  </a:cubicBezTo>
                  <a:cubicBezTo>
                    <a:pt x="19677" y="12667"/>
                    <a:pt x="19667" y="12784"/>
                    <a:pt x="19643" y="12812"/>
                  </a:cubicBezTo>
                  <a:cubicBezTo>
                    <a:pt x="19615" y="12844"/>
                    <a:pt x="19539" y="12780"/>
                    <a:pt x="19511" y="12812"/>
                  </a:cubicBezTo>
                  <a:cubicBezTo>
                    <a:pt x="19483" y="12842"/>
                    <a:pt x="19474" y="12972"/>
                    <a:pt x="19455" y="13018"/>
                  </a:cubicBezTo>
                  <a:cubicBezTo>
                    <a:pt x="19441" y="13052"/>
                    <a:pt x="19391" y="13090"/>
                    <a:pt x="19385" y="13131"/>
                  </a:cubicBezTo>
                  <a:cubicBezTo>
                    <a:pt x="19376" y="13191"/>
                    <a:pt x="19425" y="13306"/>
                    <a:pt x="19430" y="13368"/>
                  </a:cubicBezTo>
                  <a:cubicBezTo>
                    <a:pt x="19435" y="13427"/>
                    <a:pt x="19434" y="13547"/>
                    <a:pt x="19430" y="13606"/>
                  </a:cubicBezTo>
                  <a:cubicBezTo>
                    <a:pt x="19428" y="13644"/>
                    <a:pt x="19422" y="13725"/>
                    <a:pt x="19409" y="13757"/>
                  </a:cubicBezTo>
                  <a:cubicBezTo>
                    <a:pt x="19392" y="13799"/>
                    <a:pt x="19338" y="13851"/>
                    <a:pt x="19312" y="13875"/>
                  </a:cubicBezTo>
                  <a:cubicBezTo>
                    <a:pt x="19285" y="13900"/>
                    <a:pt x="19224" y="13924"/>
                    <a:pt x="19196" y="13950"/>
                  </a:cubicBezTo>
                  <a:cubicBezTo>
                    <a:pt x="19166" y="13980"/>
                    <a:pt x="19117" y="14073"/>
                    <a:pt x="19085" y="14100"/>
                  </a:cubicBezTo>
                  <a:cubicBezTo>
                    <a:pt x="19066" y="14117"/>
                    <a:pt x="19023" y="14137"/>
                    <a:pt x="19001" y="14137"/>
                  </a:cubicBezTo>
                  <a:cubicBezTo>
                    <a:pt x="18983" y="14138"/>
                    <a:pt x="18947" y="14102"/>
                    <a:pt x="18928" y="14107"/>
                  </a:cubicBezTo>
                  <a:cubicBezTo>
                    <a:pt x="18896" y="14114"/>
                    <a:pt x="18830" y="14169"/>
                    <a:pt x="18813" y="14219"/>
                  </a:cubicBezTo>
                  <a:cubicBezTo>
                    <a:pt x="18802" y="14252"/>
                    <a:pt x="18812" y="14336"/>
                    <a:pt x="18809" y="14375"/>
                  </a:cubicBezTo>
                  <a:cubicBezTo>
                    <a:pt x="18806" y="14424"/>
                    <a:pt x="18794" y="14518"/>
                    <a:pt x="18785" y="14563"/>
                  </a:cubicBezTo>
                  <a:cubicBezTo>
                    <a:pt x="18779" y="14596"/>
                    <a:pt x="18754" y="14654"/>
                    <a:pt x="18750" y="14688"/>
                  </a:cubicBezTo>
                  <a:cubicBezTo>
                    <a:pt x="18744" y="14740"/>
                    <a:pt x="18764" y="14851"/>
                    <a:pt x="18754" y="14901"/>
                  </a:cubicBezTo>
                  <a:cubicBezTo>
                    <a:pt x="18745" y="14941"/>
                    <a:pt x="18709" y="15008"/>
                    <a:pt x="18687" y="15026"/>
                  </a:cubicBezTo>
                  <a:cubicBezTo>
                    <a:pt x="18661" y="15047"/>
                    <a:pt x="18600" y="15019"/>
                    <a:pt x="18572" y="15032"/>
                  </a:cubicBezTo>
                  <a:cubicBezTo>
                    <a:pt x="18539" y="15048"/>
                    <a:pt x="18482" y="15120"/>
                    <a:pt x="18452" y="15148"/>
                  </a:cubicBezTo>
                  <a:cubicBezTo>
                    <a:pt x="18400" y="15196"/>
                    <a:pt x="18294" y="15285"/>
                    <a:pt x="18243" y="15336"/>
                  </a:cubicBezTo>
                  <a:cubicBezTo>
                    <a:pt x="18205" y="15373"/>
                    <a:pt x="18130" y="15448"/>
                    <a:pt x="18096" y="15495"/>
                  </a:cubicBezTo>
                  <a:cubicBezTo>
                    <a:pt x="18063" y="15542"/>
                    <a:pt x="18013" y="15674"/>
                    <a:pt x="17976" y="15711"/>
                  </a:cubicBezTo>
                  <a:cubicBezTo>
                    <a:pt x="17951" y="15736"/>
                    <a:pt x="17894" y="15749"/>
                    <a:pt x="17866" y="15758"/>
                  </a:cubicBezTo>
                  <a:cubicBezTo>
                    <a:pt x="17822" y="15771"/>
                    <a:pt x="17729" y="15764"/>
                    <a:pt x="17688" y="15796"/>
                  </a:cubicBezTo>
                  <a:cubicBezTo>
                    <a:pt x="17651" y="15825"/>
                    <a:pt x="17596" y="15943"/>
                    <a:pt x="17562" y="15983"/>
                  </a:cubicBezTo>
                  <a:cubicBezTo>
                    <a:pt x="17532" y="16020"/>
                    <a:pt x="17462" y="16067"/>
                    <a:pt x="17432" y="16105"/>
                  </a:cubicBezTo>
                  <a:cubicBezTo>
                    <a:pt x="17393" y="16153"/>
                    <a:pt x="17324" y="16270"/>
                    <a:pt x="17291" y="16330"/>
                  </a:cubicBezTo>
                  <a:cubicBezTo>
                    <a:pt x="17279" y="16352"/>
                    <a:pt x="17265" y="16385"/>
                    <a:pt x="17252" y="16421"/>
                  </a:cubicBezTo>
                  <a:cubicBezTo>
                    <a:pt x="17228" y="16479"/>
                    <a:pt x="17203" y="16542"/>
                    <a:pt x="17181" y="16565"/>
                  </a:cubicBezTo>
                  <a:cubicBezTo>
                    <a:pt x="17151" y="16596"/>
                    <a:pt x="17079" y="16602"/>
                    <a:pt x="17045" y="16611"/>
                  </a:cubicBezTo>
                  <a:cubicBezTo>
                    <a:pt x="16875" y="16662"/>
                    <a:pt x="16534" y="16735"/>
                    <a:pt x="16365" y="16781"/>
                  </a:cubicBezTo>
                  <a:cubicBezTo>
                    <a:pt x="16167" y="16835"/>
                    <a:pt x="15772" y="16961"/>
                    <a:pt x="15574" y="17015"/>
                  </a:cubicBezTo>
                  <a:cubicBezTo>
                    <a:pt x="15343" y="17079"/>
                    <a:pt x="14880" y="17194"/>
                    <a:pt x="14648" y="17250"/>
                  </a:cubicBezTo>
                  <a:cubicBezTo>
                    <a:pt x="14465" y="17294"/>
                    <a:pt x="14100" y="17388"/>
                    <a:pt x="13916" y="17419"/>
                  </a:cubicBezTo>
                  <a:cubicBezTo>
                    <a:pt x="13738" y="17448"/>
                    <a:pt x="13381" y="17462"/>
                    <a:pt x="13204" y="17494"/>
                  </a:cubicBezTo>
                  <a:cubicBezTo>
                    <a:pt x="13026" y="17525"/>
                    <a:pt x="12670" y="17621"/>
                    <a:pt x="12493" y="17672"/>
                  </a:cubicBezTo>
                  <a:cubicBezTo>
                    <a:pt x="12377" y="17705"/>
                    <a:pt x="12147" y="17784"/>
                    <a:pt x="12032" y="17822"/>
                  </a:cubicBezTo>
                  <a:cubicBezTo>
                    <a:pt x="11926" y="17858"/>
                    <a:pt x="11715" y="17943"/>
                    <a:pt x="11609" y="17973"/>
                  </a:cubicBezTo>
                  <a:cubicBezTo>
                    <a:pt x="11303" y="18057"/>
                    <a:pt x="10687" y="18164"/>
                    <a:pt x="10379" y="18216"/>
                  </a:cubicBezTo>
                  <a:cubicBezTo>
                    <a:pt x="9962" y="18287"/>
                    <a:pt x="9100" y="18179"/>
                    <a:pt x="8710" y="18451"/>
                  </a:cubicBezTo>
                  <a:cubicBezTo>
                    <a:pt x="8674" y="18475"/>
                    <a:pt x="8625" y="18594"/>
                    <a:pt x="8590" y="18620"/>
                  </a:cubicBezTo>
                  <a:cubicBezTo>
                    <a:pt x="8565" y="18637"/>
                    <a:pt x="8510" y="18654"/>
                    <a:pt x="8485" y="18638"/>
                  </a:cubicBezTo>
                  <a:cubicBezTo>
                    <a:pt x="8468" y="18627"/>
                    <a:pt x="8450" y="18555"/>
                    <a:pt x="8433" y="18545"/>
                  </a:cubicBezTo>
                  <a:cubicBezTo>
                    <a:pt x="8308" y="18474"/>
                    <a:pt x="8045" y="18667"/>
                    <a:pt x="7915" y="18704"/>
                  </a:cubicBezTo>
                  <a:cubicBezTo>
                    <a:pt x="7484" y="18831"/>
                    <a:pt x="6620" y="19067"/>
                    <a:pt x="6188" y="19183"/>
                  </a:cubicBezTo>
                  <a:cubicBezTo>
                    <a:pt x="5927" y="19253"/>
                    <a:pt x="5401" y="19367"/>
                    <a:pt x="5142" y="19455"/>
                  </a:cubicBezTo>
                  <a:cubicBezTo>
                    <a:pt x="5022" y="19495"/>
                    <a:pt x="4665" y="19651"/>
                    <a:pt x="4665" y="19651"/>
                  </a:cubicBezTo>
                  <a:lnTo>
                    <a:pt x="4665" y="19427"/>
                  </a:lnTo>
                  <a:lnTo>
                    <a:pt x="3975" y="19427"/>
                  </a:lnTo>
                  <a:lnTo>
                    <a:pt x="4137" y="20262"/>
                  </a:lnTo>
                  <a:lnTo>
                    <a:pt x="4137" y="20656"/>
                  </a:lnTo>
                  <a:cubicBezTo>
                    <a:pt x="4137" y="20656"/>
                    <a:pt x="3914" y="20706"/>
                    <a:pt x="3839" y="20721"/>
                  </a:cubicBezTo>
                  <a:cubicBezTo>
                    <a:pt x="3574" y="20780"/>
                    <a:pt x="3044" y="20897"/>
                    <a:pt x="2779" y="20950"/>
                  </a:cubicBezTo>
                  <a:cubicBezTo>
                    <a:pt x="2218" y="21064"/>
                    <a:pt x="1092" y="21205"/>
                    <a:pt x="536" y="21375"/>
                  </a:cubicBezTo>
                  <a:cubicBezTo>
                    <a:pt x="419" y="21411"/>
                    <a:pt x="125" y="21542"/>
                    <a:pt x="0" y="21599"/>
                  </a:cubicBezTo>
                  <a:cubicBezTo>
                    <a:pt x="2" y="21580"/>
                    <a:pt x="3" y="21563"/>
                    <a:pt x="4" y="21550"/>
                  </a:cubicBezTo>
                  <a:cubicBezTo>
                    <a:pt x="8" y="21495"/>
                    <a:pt x="8" y="21384"/>
                    <a:pt x="12" y="21329"/>
                  </a:cubicBezTo>
                  <a:cubicBezTo>
                    <a:pt x="17" y="21254"/>
                    <a:pt x="35" y="21106"/>
                    <a:pt x="38" y="21031"/>
                  </a:cubicBezTo>
                  <a:cubicBezTo>
                    <a:pt x="41" y="20953"/>
                    <a:pt x="18" y="20790"/>
                    <a:pt x="35" y="20716"/>
                  </a:cubicBezTo>
                  <a:cubicBezTo>
                    <a:pt x="47" y="20670"/>
                    <a:pt x="92" y="20599"/>
                    <a:pt x="118" y="20577"/>
                  </a:cubicBezTo>
                  <a:cubicBezTo>
                    <a:pt x="135" y="20561"/>
                    <a:pt x="175" y="20546"/>
                    <a:pt x="194" y="20553"/>
                  </a:cubicBezTo>
                  <a:cubicBezTo>
                    <a:pt x="219" y="20562"/>
                    <a:pt x="279" y="20652"/>
                    <a:pt x="279" y="20658"/>
                  </a:cubicBezTo>
                  <a:cubicBezTo>
                    <a:pt x="279" y="20665"/>
                    <a:pt x="297" y="20783"/>
                    <a:pt x="311" y="20815"/>
                  </a:cubicBezTo>
                  <a:cubicBezTo>
                    <a:pt x="341" y="20881"/>
                    <a:pt x="419" y="21004"/>
                    <a:pt x="465" y="21003"/>
                  </a:cubicBezTo>
                  <a:cubicBezTo>
                    <a:pt x="492" y="21003"/>
                    <a:pt x="536" y="20933"/>
                    <a:pt x="552" y="20896"/>
                  </a:cubicBezTo>
                  <a:cubicBezTo>
                    <a:pt x="570" y="20852"/>
                    <a:pt x="586" y="20744"/>
                    <a:pt x="594" y="20691"/>
                  </a:cubicBezTo>
                  <a:cubicBezTo>
                    <a:pt x="604" y="20628"/>
                    <a:pt x="609" y="20497"/>
                    <a:pt x="620" y="20435"/>
                  </a:cubicBezTo>
                  <a:cubicBezTo>
                    <a:pt x="627" y="20398"/>
                    <a:pt x="658" y="20334"/>
                    <a:pt x="660" y="20295"/>
                  </a:cubicBezTo>
                  <a:cubicBezTo>
                    <a:pt x="665" y="20241"/>
                    <a:pt x="654" y="20128"/>
                    <a:pt x="637" y="20084"/>
                  </a:cubicBezTo>
                  <a:cubicBezTo>
                    <a:pt x="624" y="20049"/>
                    <a:pt x="572" y="20026"/>
                    <a:pt x="556" y="19994"/>
                  </a:cubicBezTo>
                  <a:cubicBezTo>
                    <a:pt x="543" y="19968"/>
                    <a:pt x="523" y="19899"/>
                    <a:pt x="523" y="19864"/>
                  </a:cubicBezTo>
                  <a:cubicBezTo>
                    <a:pt x="525" y="19808"/>
                    <a:pt x="557" y="19704"/>
                    <a:pt x="581" y="19670"/>
                  </a:cubicBezTo>
                  <a:cubicBezTo>
                    <a:pt x="605" y="19637"/>
                    <a:pt x="669" y="19614"/>
                    <a:pt x="700" y="19617"/>
                  </a:cubicBezTo>
                  <a:cubicBezTo>
                    <a:pt x="718" y="19618"/>
                    <a:pt x="751" y="19673"/>
                    <a:pt x="768" y="19661"/>
                  </a:cubicBezTo>
                  <a:cubicBezTo>
                    <a:pt x="784" y="19651"/>
                    <a:pt x="802" y="19584"/>
                    <a:pt x="799" y="19553"/>
                  </a:cubicBezTo>
                  <a:cubicBezTo>
                    <a:pt x="793" y="19484"/>
                    <a:pt x="725" y="19379"/>
                    <a:pt x="688" y="19354"/>
                  </a:cubicBezTo>
                  <a:cubicBezTo>
                    <a:pt x="668" y="19340"/>
                    <a:pt x="620" y="19383"/>
                    <a:pt x="602" y="19363"/>
                  </a:cubicBezTo>
                  <a:cubicBezTo>
                    <a:pt x="579" y="19339"/>
                    <a:pt x="556" y="19238"/>
                    <a:pt x="556" y="19190"/>
                  </a:cubicBezTo>
                  <a:cubicBezTo>
                    <a:pt x="556" y="19139"/>
                    <a:pt x="582" y="19039"/>
                    <a:pt x="600" y="19002"/>
                  </a:cubicBezTo>
                  <a:cubicBezTo>
                    <a:pt x="613" y="18979"/>
                    <a:pt x="651" y="18963"/>
                    <a:pt x="665" y="18942"/>
                  </a:cubicBezTo>
                  <a:cubicBezTo>
                    <a:pt x="683" y="18911"/>
                    <a:pt x="709" y="18834"/>
                    <a:pt x="718" y="18794"/>
                  </a:cubicBezTo>
                  <a:cubicBezTo>
                    <a:pt x="730" y="18743"/>
                    <a:pt x="741" y="18636"/>
                    <a:pt x="746" y="18582"/>
                  </a:cubicBezTo>
                  <a:cubicBezTo>
                    <a:pt x="752" y="18514"/>
                    <a:pt x="767" y="18377"/>
                    <a:pt x="760" y="18310"/>
                  </a:cubicBezTo>
                  <a:cubicBezTo>
                    <a:pt x="755" y="18258"/>
                    <a:pt x="727" y="18160"/>
                    <a:pt x="708" y="18121"/>
                  </a:cubicBezTo>
                  <a:cubicBezTo>
                    <a:pt x="694" y="18093"/>
                    <a:pt x="661" y="18044"/>
                    <a:pt x="641" y="18043"/>
                  </a:cubicBezTo>
                  <a:cubicBezTo>
                    <a:pt x="623" y="18041"/>
                    <a:pt x="587" y="18075"/>
                    <a:pt x="576" y="18101"/>
                  </a:cubicBezTo>
                  <a:cubicBezTo>
                    <a:pt x="567" y="18121"/>
                    <a:pt x="570" y="18178"/>
                    <a:pt x="561" y="18195"/>
                  </a:cubicBezTo>
                  <a:cubicBezTo>
                    <a:pt x="548" y="18220"/>
                    <a:pt x="505" y="18251"/>
                    <a:pt x="487" y="18238"/>
                  </a:cubicBezTo>
                  <a:cubicBezTo>
                    <a:pt x="467" y="18223"/>
                    <a:pt x="451" y="18140"/>
                    <a:pt x="445" y="18103"/>
                  </a:cubicBezTo>
                  <a:cubicBezTo>
                    <a:pt x="439" y="18068"/>
                    <a:pt x="446" y="17989"/>
                    <a:pt x="438" y="17953"/>
                  </a:cubicBezTo>
                  <a:cubicBezTo>
                    <a:pt x="434" y="17935"/>
                    <a:pt x="426" y="17910"/>
                    <a:pt x="415" y="17886"/>
                  </a:cubicBezTo>
                  <a:cubicBezTo>
                    <a:pt x="438" y="17865"/>
                    <a:pt x="467" y="17845"/>
                    <a:pt x="475" y="17819"/>
                  </a:cubicBezTo>
                  <a:cubicBezTo>
                    <a:pt x="486" y="17780"/>
                    <a:pt x="478" y="17688"/>
                    <a:pt x="478" y="17644"/>
                  </a:cubicBezTo>
                  <a:cubicBezTo>
                    <a:pt x="479" y="17600"/>
                    <a:pt x="471" y="17510"/>
                    <a:pt x="478" y="17469"/>
                  </a:cubicBezTo>
                  <a:cubicBezTo>
                    <a:pt x="483" y="17444"/>
                    <a:pt x="504" y="17403"/>
                    <a:pt x="515" y="17384"/>
                  </a:cubicBezTo>
                  <a:cubicBezTo>
                    <a:pt x="536" y="17347"/>
                    <a:pt x="588" y="17297"/>
                    <a:pt x="608" y="17260"/>
                  </a:cubicBezTo>
                  <a:cubicBezTo>
                    <a:pt x="624" y="17228"/>
                    <a:pt x="649" y="17152"/>
                    <a:pt x="658" y="17112"/>
                  </a:cubicBezTo>
                  <a:cubicBezTo>
                    <a:pt x="675" y="17039"/>
                    <a:pt x="682" y="16876"/>
                    <a:pt x="698" y="16802"/>
                  </a:cubicBezTo>
                  <a:cubicBezTo>
                    <a:pt x="712" y="16742"/>
                    <a:pt x="748" y="16627"/>
                    <a:pt x="771" y="16577"/>
                  </a:cubicBezTo>
                  <a:cubicBezTo>
                    <a:pt x="791" y="16537"/>
                    <a:pt x="839" y="16476"/>
                    <a:pt x="862" y="16443"/>
                  </a:cubicBezTo>
                  <a:cubicBezTo>
                    <a:pt x="886" y="16408"/>
                    <a:pt x="934" y="16331"/>
                    <a:pt x="963" y="16309"/>
                  </a:cubicBezTo>
                  <a:cubicBezTo>
                    <a:pt x="991" y="16286"/>
                    <a:pt x="1053" y="16267"/>
                    <a:pt x="1084" y="16264"/>
                  </a:cubicBezTo>
                  <a:cubicBezTo>
                    <a:pt x="1123" y="16261"/>
                    <a:pt x="1203" y="16276"/>
                    <a:pt x="1242" y="16292"/>
                  </a:cubicBezTo>
                  <a:cubicBezTo>
                    <a:pt x="1274" y="16306"/>
                    <a:pt x="1335" y="16358"/>
                    <a:pt x="1366" y="16377"/>
                  </a:cubicBezTo>
                  <a:cubicBezTo>
                    <a:pt x="1402" y="16400"/>
                    <a:pt x="1477" y="16435"/>
                    <a:pt x="1512" y="16458"/>
                  </a:cubicBezTo>
                  <a:cubicBezTo>
                    <a:pt x="1543" y="16478"/>
                    <a:pt x="1606" y="16510"/>
                    <a:pt x="1631" y="16546"/>
                  </a:cubicBezTo>
                  <a:cubicBezTo>
                    <a:pt x="1646" y="16567"/>
                    <a:pt x="1660" y="16641"/>
                    <a:pt x="1677" y="16659"/>
                  </a:cubicBezTo>
                  <a:cubicBezTo>
                    <a:pt x="1701" y="16685"/>
                    <a:pt x="1760" y="16683"/>
                    <a:pt x="1788" y="16690"/>
                  </a:cubicBezTo>
                  <a:cubicBezTo>
                    <a:pt x="1818" y="16697"/>
                    <a:pt x="1881" y="16698"/>
                    <a:pt x="1910" y="16712"/>
                  </a:cubicBezTo>
                  <a:cubicBezTo>
                    <a:pt x="1935" y="16723"/>
                    <a:pt x="1980" y="16769"/>
                    <a:pt x="2004" y="16784"/>
                  </a:cubicBezTo>
                  <a:cubicBezTo>
                    <a:pt x="2053" y="16813"/>
                    <a:pt x="2159" y="16825"/>
                    <a:pt x="2201" y="16874"/>
                  </a:cubicBezTo>
                  <a:cubicBezTo>
                    <a:pt x="2232" y="16909"/>
                    <a:pt x="2261" y="17040"/>
                    <a:pt x="2292" y="17075"/>
                  </a:cubicBezTo>
                  <a:cubicBezTo>
                    <a:pt x="2325" y="17111"/>
                    <a:pt x="2404" y="17134"/>
                    <a:pt x="2442" y="17134"/>
                  </a:cubicBezTo>
                  <a:cubicBezTo>
                    <a:pt x="2485" y="17135"/>
                    <a:pt x="2576" y="17116"/>
                    <a:pt x="2611" y="17071"/>
                  </a:cubicBezTo>
                  <a:cubicBezTo>
                    <a:pt x="2643" y="17031"/>
                    <a:pt x="2683" y="16899"/>
                    <a:pt x="2693" y="16830"/>
                  </a:cubicBezTo>
                  <a:cubicBezTo>
                    <a:pt x="2706" y="16748"/>
                    <a:pt x="2695" y="16574"/>
                    <a:pt x="2690" y="16490"/>
                  </a:cubicBezTo>
                  <a:cubicBezTo>
                    <a:pt x="2686" y="16418"/>
                    <a:pt x="2681" y="16267"/>
                    <a:pt x="2660" y="16205"/>
                  </a:cubicBezTo>
                  <a:cubicBezTo>
                    <a:pt x="2646" y="16162"/>
                    <a:pt x="2593" y="16115"/>
                    <a:pt x="2571" y="16083"/>
                  </a:cubicBezTo>
                  <a:cubicBezTo>
                    <a:pt x="2531" y="16024"/>
                    <a:pt x="2446" y="15913"/>
                    <a:pt x="2414" y="15839"/>
                  </a:cubicBezTo>
                  <a:cubicBezTo>
                    <a:pt x="2395" y="15796"/>
                    <a:pt x="2367" y="15699"/>
                    <a:pt x="2360" y="15645"/>
                  </a:cubicBezTo>
                  <a:cubicBezTo>
                    <a:pt x="2353" y="15593"/>
                    <a:pt x="2352" y="15481"/>
                    <a:pt x="2360" y="15430"/>
                  </a:cubicBezTo>
                  <a:cubicBezTo>
                    <a:pt x="2370" y="15369"/>
                    <a:pt x="2424" y="15275"/>
                    <a:pt x="2433" y="15213"/>
                  </a:cubicBezTo>
                  <a:cubicBezTo>
                    <a:pt x="2444" y="15141"/>
                    <a:pt x="2419" y="14984"/>
                    <a:pt x="2428" y="14911"/>
                  </a:cubicBezTo>
                  <a:cubicBezTo>
                    <a:pt x="2435" y="14857"/>
                    <a:pt x="2464" y="14758"/>
                    <a:pt x="2484" y="14717"/>
                  </a:cubicBezTo>
                  <a:cubicBezTo>
                    <a:pt x="2503" y="14676"/>
                    <a:pt x="2552" y="14609"/>
                    <a:pt x="2580" y="14594"/>
                  </a:cubicBezTo>
                  <a:cubicBezTo>
                    <a:pt x="2600" y="14584"/>
                    <a:pt x="2644" y="14591"/>
                    <a:pt x="2664" y="14603"/>
                  </a:cubicBezTo>
                  <a:cubicBezTo>
                    <a:pt x="2677" y="14613"/>
                    <a:pt x="2697" y="14661"/>
                    <a:pt x="2711" y="14666"/>
                  </a:cubicBezTo>
                  <a:cubicBezTo>
                    <a:pt x="2725" y="14671"/>
                    <a:pt x="2756" y="14653"/>
                    <a:pt x="2768" y="14638"/>
                  </a:cubicBezTo>
                  <a:cubicBezTo>
                    <a:pt x="2789" y="14613"/>
                    <a:pt x="2811" y="14530"/>
                    <a:pt x="2827" y="14497"/>
                  </a:cubicBezTo>
                  <a:cubicBezTo>
                    <a:pt x="2846" y="14461"/>
                    <a:pt x="2886" y="14391"/>
                    <a:pt x="2909" y="14366"/>
                  </a:cubicBezTo>
                  <a:cubicBezTo>
                    <a:pt x="2960" y="14312"/>
                    <a:pt x="3074" y="14251"/>
                    <a:pt x="3131" y="14222"/>
                  </a:cubicBezTo>
                  <a:cubicBezTo>
                    <a:pt x="3175" y="14200"/>
                    <a:pt x="3265" y="14174"/>
                    <a:pt x="3309" y="14153"/>
                  </a:cubicBezTo>
                  <a:cubicBezTo>
                    <a:pt x="3353" y="14133"/>
                    <a:pt x="3439" y="14083"/>
                    <a:pt x="3482" y="14053"/>
                  </a:cubicBezTo>
                  <a:cubicBezTo>
                    <a:pt x="3510" y="14033"/>
                    <a:pt x="3575" y="14006"/>
                    <a:pt x="3591" y="13959"/>
                  </a:cubicBezTo>
                  <a:cubicBezTo>
                    <a:pt x="3614" y="13895"/>
                    <a:pt x="3607" y="13725"/>
                    <a:pt x="3589" y="13656"/>
                  </a:cubicBezTo>
                  <a:cubicBezTo>
                    <a:pt x="3574" y="13596"/>
                    <a:pt x="3510" y="13518"/>
                    <a:pt x="3480" y="13481"/>
                  </a:cubicBezTo>
                  <a:cubicBezTo>
                    <a:pt x="3445" y="13438"/>
                    <a:pt x="3356" y="13402"/>
                    <a:pt x="3330" y="13343"/>
                  </a:cubicBezTo>
                  <a:cubicBezTo>
                    <a:pt x="3312" y="13304"/>
                    <a:pt x="3313" y="13192"/>
                    <a:pt x="3301" y="13146"/>
                  </a:cubicBezTo>
                  <a:cubicBezTo>
                    <a:pt x="3289" y="13096"/>
                    <a:pt x="3240" y="13018"/>
                    <a:pt x="3232" y="12965"/>
                  </a:cubicBezTo>
                  <a:cubicBezTo>
                    <a:pt x="3222" y="12901"/>
                    <a:pt x="3229" y="12763"/>
                    <a:pt x="3239" y="12699"/>
                  </a:cubicBezTo>
                  <a:cubicBezTo>
                    <a:pt x="3249" y="12638"/>
                    <a:pt x="3288" y="12528"/>
                    <a:pt x="3309" y="12476"/>
                  </a:cubicBezTo>
                  <a:cubicBezTo>
                    <a:pt x="3325" y="12438"/>
                    <a:pt x="3362" y="12367"/>
                    <a:pt x="3382" y="12336"/>
                  </a:cubicBezTo>
                  <a:cubicBezTo>
                    <a:pt x="3409" y="12294"/>
                    <a:pt x="3478" y="12242"/>
                    <a:pt x="3501" y="12192"/>
                  </a:cubicBezTo>
                  <a:cubicBezTo>
                    <a:pt x="3525" y="12138"/>
                    <a:pt x="3547" y="12001"/>
                    <a:pt x="3553" y="11932"/>
                  </a:cubicBezTo>
                  <a:cubicBezTo>
                    <a:pt x="3556" y="11898"/>
                    <a:pt x="3559" y="11825"/>
                    <a:pt x="3551" y="11792"/>
                  </a:cubicBezTo>
                  <a:cubicBezTo>
                    <a:pt x="3546" y="11770"/>
                    <a:pt x="3529" y="11745"/>
                    <a:pt x="3514" y="11721"/>
                  </a:cubicBezTo>
                  <a:cubicBezTo>
                    <a:pt x="3539" y="11716"/>
                    <a:pt x="3566" y="11710"/>
                    <a:pt x="3580" y="11709"/>
                  </a:cubicBezTo>
                  <a:cubicBezTo>
                    <a:pt x="3607" y="11706"/>
                    <a:pt x="3666" y="11681"/>
                    <a:pt x="3688" y="11709"/>
                  </a:cubicBezTo>
                  <a:cubicBezTo>
                    <a:pt x="3703" y="11730"/>
                    <a:pt x="3694" y="11824"/>
                    <a:pt x="3711" y="11845"/>
                  </a:cubicBezTo>
                  <a:cubicBezTo>
                    <a:pt x="3728" y="11867"/>
                    <a:pt x="3777" y="11861"/>
                    <a:pt x="3794" y="11840"/>
                  </a:cubicBezTo>
                  <a:cubicBezTo>
                    <a:pt x="3811" y="11821"/>
                    <a:pt x="3815" y="11738"/>
                    <a:pt x="3828" y="11714"/>
                  </a:cubicBezTo>
                  <a:cubicBezTo>
                    <a:pt x="3840" y="11693"/>
                    <a:pt x="3877" y="11688"/>
                    <a:pt x="3889" y="11667"/>
                  </a:cubicBezTo>
                  <a:cubicBezTo>
                    <a:pt x="3907" y="11632"/>
                    <a:pt x="3925" y="11536"/>
                    <a:pt x="3925" y="11488"/>
                  </a:cubicBezTo>
                  <a:cubicBezTo>
                    <a:pt x="3926" y="11452"/>
                    <a:pt x="3912" y="11380"/>
                    <a:pt x="3899" y="11353"/>
                  </a:cubicBezTo>
                  <a:cubicBezTo>
                    <a:pt x="3887" y="11327"/>
                    <a:pt x="3849" y="11311"/>
                    <a:pt x="3834" y="11292"/>
                  </a:cubicBezTo>
                  <a:cubicBezTo>
                    <a:pt x="3818" y="11270"/>
                    <a:pt x="3788" y="11221"/>
                    <a:pt x="3782" y="11188"/>
                  </a:cubicBezTo>
                  <a:cubicBezTo>
                    <a:pt x="3773" y="11145"/>
                    <a:pt x="3782" y="11047"/>
                    <a:pt x="3792" y="11005"/>
                  </a:cubicBezTo>
                  <a:cubicBezTo>
                    <a:pt x="3809" y="10936"/>
                    <a:pt x="3862" y="10803"/>
                    <a:pt x="3902" y="10775"/>
                  </a:cubicBezTo>
                  <a:cubicBezTo>
                    <a:pt x="3918" y="10764"/>
                    <a:pt x="3957" y="10773"/>
                    <a:pt x="3973" y="10789"/>
                  </a:cubicBezTo>
                  <a:cubicBezTo>
                    <a:pt x="3993" y="10812"/>
                    <a:pt x="4011" y="10899"/>
                    <a:pt x="4025" y="10935"/>
                  </a:cubicBezTo>
                  <a:cubicBezTo>
                    <a:pt x="4038" y="10967"/>
                    <a:pt x="4060" y="11044"/>
                    <a:pt x="4080" y="11061"/>
                  </a:cubicBezTo>
                  <a:cubicBezTo>
                    <a:pt x="4107" y="11085"/>
                    <a:pt x="4171" y="11079"/>
                    <a:pt x="4200" y="11061"/>
                  </a:cubicBezTo>
                  <a:cubicBezTo>
                    <a:pt x="4237" y="11038"/>
                    <a:pt x="4287" y="10910"/>
                    <a:pt x="4323" y="10883"/>
                  </a:cubicBezTo>
                  <a:cubicBezTo>
                    <a:pt x="4348" y="10866"/>
                    <a:pt x="4403" y="10877"/>
                    <a:pt x="4427" y="10865"/>
                  </a:cubicBezTo>
                  <a:cubicBezTo>
                    <a:pt x="4447" y="10855"/>
                    <a:pt x="4479" y="10807"/>
                    <a:pt x="4498" y="10803"/>
                  </a:cubicBezTo>
                  <a:cubicBezTo>
                    <a:pt x="4525" y="10799"/>
                    <a:pt x="4588" y="10814"/>
                    <a:pt x="4603" y="10855"/>
                  </a:cubicBezTo>
                  <a:cubicBezTo>
                    <a:pt x="4612" y="10879"/>
                    <a:pt x="4597" y="10940"/>
                    <a:pt x="4592" y="10968"/>
                  </a:cubicBezTo>
                  <a:cubicBezTo>
                    <a:pt x="4586" y="11008"/>
                    <a:pt x="4558" y="11081"/>
                    <a:pt x="4558" y="11123"/>
                  </a:cubicBezTo>
                  <a:cubicBezTo>
                    <a:pt x="4558" y="11179"/>
                    <a:pt x="4579" y="11302"/>
                    <a:pt x="4606" y="11333"/>
                  </a:cubicBezTo>
                  <a:cubicBezTo>
                    <a:pt x="4622" y="11353"/>
                    <a:pt x="4665" y="11338"/>
                    <a:pt x="4684" y="11329"/>
                  </a:cubicBezTo>
                  <a:cubicBezTo>
                    <a:pt x="4707" y="11317"/>
                    <a:pt x="4752" y="11276"/>
                    <a:pt x="4768" y="11245"/>
                  </a:cubicBezTo>
                  <a:cubicBezTo>
                    <a:pt x="4782" y="11216"/>
                    <a:pt x="4795" y="11140"/>
                    <a:pt x="4802" y="11104"/>
                  </a:cubicBezTo>
                  <a:cubicBezTo>
                    <a:pt x="4811" y="11056"/>
                    <a:pt x="4838" y="10954"/>
                    <a:pt x="4828" y="10907"/>
                  </a:cubicBezTo>
                  <a:cubicBezTo>
                    <a:pt x="4821" y="10874"/>
                    <a:pt x="4779" y="10852"/>
                    <a:pt x="4765" y="10827"/>
                  </a:cubicBezTo>
                  <a:cubicBezTo>
                    <a:pt x="4740" y="10780"/>
                    <a:pt x="4682" y="10676"/>
                    <a:pt x="4684" y="10611"/>
                  </a:cubicBezTo>
                  <a:cubicBezTo>
                    <a:pt x="4685" y="10582"/>
                    <a:pt x="4721" y="10550"/>
                    <a:pt x="4726" y="10522"/>
                  </a:cubicBezTo>
                  <a:cubicBezTo>
                    <a:pt x="4735" y="10474"/>
                    <a:pt x="4713" y="10368"/>
                    <a:pt x="4723" y="10320"/>
                  </a:cubicBezTo>
                  <a:cubicBezTo>
                    <a:pt x="4731" y="10282"/>
                    <a:pt x="4763" y="10204"/>
                    <a:pt x="4786" y="10203"/>
                  </a:cubicBezTo>
                  <a:cubicBezTo>
                    <a:pt x="4798" y="10202"/>
                    <a:pt x="4815" y="10242"/>
                    <a:pt x="4823" y="10259"/>
                  </a:cubicBezTo>
                  <a:cubicBezTo>
                    <a:pt x="4833" y="10283"/>
                    <a:pt x="4846" y="10339"/>
                    <a:pt x="4852" y="10368"/>
                  </a:cubicBezTo>
                  <a:cubicBezTo>
                    <a:pt x="4860" y="10407"/>
                    <a:pt x="4862" y="10499"/>
                    <a:pt x="4878" y="10532"/>
                  </a:cubicBezTo>
                  <a:cubicBezTo>
                    <a:pt x="4894" y="10566"/>
                    <a:pt x="4947" y="10584"/>
                    <a:pt x="4969" y="10607"/>
                  </a:cubicBezTo>
                  <a:cubicBezTo>
                    <a:pt x="4991" y="10629"/>
                    <a:pt x="5028" y="10714"/>
                    <a:pt x="5053" y="10709"/>
                  </a:cubicBezTo>
                  <a:cubicBezTo>
                    <a:pt x="5075" y="10705"/>
                    <a:pt x="5101" y="10624"/>
                    <a:pt x="5116" y="10593"/>
                  </a:cubicBezTo>
                  <a:cubicBezTo>
                    <a:pt x="5129" y="10561"/>
                    <a:pt x="5147" y="10481"/>
                    <a:pt x="5165" y="10457"/>
                  </a:cubicBezTo>
                  <a:cubicBezTo>
                    <a:pt x="5200" y="10407"/>
                    <a:pt x="5289" y="10355"/>
                    <a:pt x="5333" y="10348"/>
                  </a:cubicBezTo>
                  <a:cubicBezTo>
                    <a:pt x="5369" y="10343"/>
                    <a:pt x="5441" y="10368"/>
                    <a:pt x="5474" y="10395"/>
                  </a:cubicBezTo>
                  <a:cubicBezTo>
                    <a:pt x="5500" y="10417"/>
                    <a:pt x="5537" y="10501"/>
                    <a:pt x="5563" y="10522"/>
                  </a:cubicBezTo>
                  <a:cubicBezTo>
                    <a:pt x="5585" y="10540"/>
                    <a:pt x="5637" y="10533"/>
                    <a:pt x="5660" y="10550"/>
                  </a:cubicBezTo>
                  <a:cubicBezTo>
                    <a:pt x="5691" y="10573"/>
                    <a:pt x="5744" y="10647"/>
                    <a:pt x="5770" y="10686"/>
                  </a:cubicBezTo>
                  <a:cubicBezTo>
                    <a:pt x="5788" y="10714"/>
                    <a:pt x="5814" y="10791"/>
                    <a:pt x="5835" y="10813"/>
                  </a:cubicBezTo>
                  <a:cubicBezTo>
                    <a:pt x="5860" y="10838"/>
                    <a:pt x="5917" y="10857"/>
                    <a:pt x="5945" y="10860"/>
                  </a:cubicBezTo>
                  <a:cubicBezTo>
                    <a:pt x="5971" y="10863"/>
                    <a:pt x="6024" y="10836"/>
                    <a:pt x="6049" y="10841"/>
                  </a:cubicBezTo>
                  <a:cubicBezTo>
                    <a:pt x="6074" y="10846"/>
                    <a:pt x="6126" y="10867"/>
                    <a:pt x="6144" y="10897"/>
                  </a:cubicBezTo>
                  <a:cubicBezTo>
                    <a:pt x="6166" y="10936"/>
                    <a:pt x="6171" y="11061"/>
                    <a:pt x="6191" y="11104"/>
                  </a:cubicBezTo>
                  <a:cubicBezTo>
                    <a:pt x="6214" y="11156"/>
                    <a:pt x="6279" y="11262"/>
                    <a:pt x="6316" y="11253"/>
                  </a:cubicBezTo>
                  <a:cubicBezTo>
                    <a:pt x="6359" y="11245"/>
                    <a:pt x="6419" y="11097"/>
                    <a:pt x="6434" y="11024"/>
                  </a:cubicBezTo>
                  <a:cubicBezTo>
                    <a:pt x="6451" y="10946"/>
                    <a:pt x="6435" y="10774"/>
                    <a:pt x="6434" y="10690"/>
                  </a:cubicBezTo>
                  <a:cubicBezTo>
                    <a:pt x="6434" y="10615"/>
                    <a:pt x="6417" y="10458"/>
                    <a:pt x="6432" y="10386"/>
                  </a:cubicBezTo>
                  <a:cubicBezTo>
                    <a:pt x="6446" y="10315"/>
                    <a:pt x="6509" y="10207"/>
                    <a:pt x="6541" y="10161"/>
                  </a:cubicBezTo>
                  <a:cubicBezTo>
                    <a:pt x="6556" y="10140"/>
                    <a:pt x="6589" y="10109"/>
                    <a:pt x="6607" y="10100"/>
                  </a:cubicBezTo>
                  <a:cubicBezTo>
                    <a:pt x="6635" y="10084"/>
                    <a:pt x="6700" y="10093"/>
                    <a:pt x="6727" y="10072"/>
                  </a:cubicBezTo>
                  <a:cubicBezTo>
                    <a:pt x="6750" y="10054"/>
                    <a:pt x="6789" y="9992"/>
                    <a:pt x="6806" y="9959"/>
                  </a:cubicBezTo>
                  <a:cubicBezTo>
                    <a:pt x="6831" y="9911"/>
                    <a:pt x="6867" y="9795"/>
                    <a:pt x="6890" y="9743"/>
                  </a:cubicBezTo>
                  <a:cubicBezTo>
                    <a:pt x="6906" y="9706"/>
                    <a:pt x="6940" y="9629"/>
                    <a:pt x="6962" y="9603"/>
                  </a:cubicBezTo>
                  <a:cubicBezTo>
                    <a:pt x="6983" y="9579"/>
                    <a:pt x="7030" y="9547"/>
                    <a:pt x="7054" y="9546"/>
                  </a:cubicBezTo>
                  <a:cubicBezTo>
                    <a:pt x="7077" y="9546"/>
                    <a:pt x="7126" y="9565"/>
                    <a:pt x="7143" y="9593"/>
                  </a:cubicBezTo>
                  <a:cubicBezTo>
                    <a:pt x="7169" y="9634"/>
                    <a:pt x="7181" y="9767"/>
                    <a:pt x="7195" y="9823"/>
                  </a:cubicBezTo>
                  <a:cubicBezTo>
                    <a:pt x="7211" y="9882"/>
                    <a:pt x="7238" y="10003"/>
                    <a:pt x="7261" y="10053"/>
                  </a:cubicBezTo>
                  <a:cubicBezTo>
                    <a:pt x="7280" y="10097"/>
                    <a:pt x="7327" y="10189"/>
                    <a:pt x="7357" y="10194"/>
                  </a:cubicBezTo>
                  <a:cubicBezTo>
                    <a:pt x="7378" y="10197"/>
                    <a:pt x="7416" y="10145"/>
                    <a:pt x="7431" y="10118"/>
                  </a:cubicBezTo>
                  <a:cubicBezTo>
                    <a:pt x="7442" y="10099"/>
                    <a:pt x="7453" y="10042"/>
                    <a:pt x="7465" y="10025"/>
                  </a:cubicBezTo>
                  <a:cubicBezTo>
                    <a:pt x="7484" y="9996"/>
                    <a:pt x="7532" y="9949"/>
                    <a:pt x="7556" y="9959"/>
                  </a:cubicBezTo>
                  <a:cubicBezTo>
                    <a:pt x="7579" y="9969"/>
                    <a:pt x="7612" y="10045"/>
                    <a:pt x="7616" y="10086"/>
                  </a:cubicBezTo>
                  <a:cubicBezTo>
                    <a:pt x="7620" y="10117"/>
                    <a:pt x="7601" y="10178"/>
                    <a:pt x="7596" y="10208"/>
                  </a:cubicBezTo>
                  <a:cubicBezTo>
                    <a:pt x="7588" y="10249"/>
                    <a:pt x="7559" y="10329"/>
                    <a:pt x="7564" y="10372"/>
                  </a:cubicBezTo>
                  <a:cubicBezTo>
                    <a:pt x="7569" y="10409"/>
                    <a:pt x="7604" y="10473"/>
                    <a:pt x="7625" y="10480"/>
                  </a:cubicBezTo>
                  <a:cubicBezTo>
                    <a:pt x="7653" y="10488"/>
                    <a:pt x="7709" y="10425"/>
                    <a:pt x="7729" y="10386"/>
                  </a:cubicBezTo>
                  <a:cubicBezTo>
                    <a:pt x="7748" y="10348"/>
                    <a:pt x="7770" y="10249"/>
                    <a:pt x="7771" y="10199"/>
                  </a:cubicBezTo>
                  <a:cubicBezTo>
                    <a:pt x="7771" y="10153"/>
                    <a:pt x="7741" y="10074"/>
                    <a:pt x="7740" y="10030"/>
                  </a:cubicBezTo>
                  <a:cubicBezTo>
                    <a:pt x="7738" y="9991"/>
                    <a:pt x="7741" y="9907"/>
                    <a:pt x="7755" y="9879"/>
                  </a:cubicBezTo>
                  <a:cubicBezTo>
                    <a:pt x="7767" y="9856"/>
                    <a:pt x="7804" y="9843"/>
                    <a:pt x="7820" y="9842"/>
                  </a:cubicBezTo>
                  <a:cubicBezTo>
                    <a:pt x="7852" y="9839"/>
                    <a:pt x="7912" y="9903"/>
                    <a:pt x="7943" y="9893"/>
                  </a:cubicBezTo>
                  <a:cubicBezTo>
                    <a:pt x="7956" y="9889"/>
                    <a:pt x="7980" y="9862"/>
                    <a:pt x="7985" y="9842"/>
                  </a:cubicBezTo>
                  <a:cubicBezTo>
                    <a:pt x="7998" y="9795"/>
                    <a:pt x="7986" y="9685"/>
                    <a:pt x="7978" y="9635"/>
                  </a:cubicBezTo>
                  <a:cubicBezTo>
                    <a:pt x="7970" y="9592"/>
                    <a:pt x="7933" y="9523"/>
                    <a:pt x="7923" y="9481"/>
                  </a:cubicBezTo>
                  <a:cubicBezTo>
                    <a:pt x="7907" y="9419"/>
                    <a:pt x="7886" y="9289"/>
                    <a:pt x="7883" y="9222"/>
                  </a:cubicBezTo>
                  <a:cubicBezTo>
                    <a:pt x="7881" y="9166"/>
                    <a:pt x="7877" y="9038"/>
                    <a:pt x="7899" y="8997"/>
                  </a:cubicBezTo>
                  <a:cubicBezTo>
                    <a:pt x="7918" y="8962"/>
                    <a:pt x="7980" y="8982"/>
                    <a:pt x="8006" y="8969"/>
                  </a:cubicBezTo>
                  <a:cubicBezTo>
                    <a:pt x="8034" y="8955"/>
                    <a:pt x="8096" y="8926"/>
                    <a:pt x="8114" y="8885"/>
                  </a:cubicBezTo>
                  <a:cubicBezTo>
                    <a:pt x="8129" y="8851"/>
                    <a:pt x="8139" y="8757"/>
                    <a:pt x="8132" y="8716"/>
                  </a:cubicBezTo>
                  <a:cubicBezTo>
                    <a:pt x="8125" y="8680"/>
                    <a:pt x="8088" y="8635"/>
                    <a:pt x="8072" y="8612"/>
                  </a:cubicBezTo>
                  <a:cubicBezTo>
                    <a:pt x="8060" y="8596"/>
                    <a:pt x="8027" y="8584"/>
                    <a:pt x="8020" y="8561"/>
                  </a:cubicBezTo>
                  <a:cubicBezTo>
                    <a:pt x="8012" y="8539"/>
                    <a:pt x="8011" y="8481"/>
                    <a:pt x="8017" y="8457"/>
                  </a:cubicBezTo>
                  <a:cubicBezTo>
                    <a:pt x="8025" y="8426"/>
                    <a:pt x="8058" y="8379"/>
                    <a:pt x="8077" y="8369"/>
                  </a:cubicBezTo>
                  <a:cubicBezTo>
                    <a:pt x="8094" y="8359"/>
                    <a:pt x="8133" y="8362"/>
                    <a:pt x="8147" y="8378"/>
                  </a:cubicBezTo>
                  <a:cubicBezTo>
                    <a:pt x="8169" y="8400"/>
                    <a:pt x="8176" y="8514"/>
                    <a:pt x="8200" y="8523"/>
                  </a:cubicBezTo>
                  <a:cubicBezTo>
                    <a:pt x="8219" y="8530"/>
                    <a:pt x="8256" y="8475"/>
                    <a:pt x="8265" y="8443"/>
                  </a:cubicBezTo>
                  <a:cubicBezTo>
                    <a:pt x="8274" y="8411"/>
                    <a:pt x="8251" y="8327"/>
                    <a:pt x="8263" y="8298"/>
                  </a:cubicBezTo>
                  <a:cubicBezTo>
                    <a:pt x="8271" y="8279"/>
                    <a:pt x="8302" y="8276"/>
                    <a:pt x="8315" y="8274"/>
                  </a:cubicBezTo>
                  <a:cubicBezTo>
                    <a:pt x="8336" y="8273"/>
                    <a:pt x="8380" y="8322"/>
                    <a:pt x="8399" y="8303"/>
                  </a:cubicBezTo>
                  <a:cubicBezTo>
                    <a:pt x="8409" y="8292"/>
                    <a:pt x="8413" y="8244"/>
                    <a:pt x="8414" y="8223"/>
                  </a:cubicBezTo>
                  <a:cubicBezTo>
                    <a:pt x="8417" y="8189"/>
                    <a:pt x="8399" y="8119"/>
                    <a:pt x="8407" y="8087"/>
                  </a:cubicBezTo>
                  <a:cubicBezTo>
                    <a:pt x="8414" y="8054"/>
                    <a:pt x="8447" y="8000"/>
                    <a:pt x="8467" y="7998"/>
                  </a:cubicBezTo>
                  <a:cubicBezTo>
                    <a:pt x="8486" y="7996"/>
                    <a:pt x="8515" y="8052"/>
                    <a:pt x="8529" y="8072"/>
                  </a:cubicBezTo>
                  <a:cubicBezTo>
                    <a:pt x="8546" y="8096"/>
                    <a:pt x="8589" y="8138"/>
                    <a:pt x="8592" y="8176"/>
                  </a:cubicBezTo>
                  <a:cubicBezTo>
                    <a:pt x="8597" y="8218"/>
                    <a:pt x="8552" y="8288"/>
                    <a:pt x="8550" y="8331"/>
                  </a:cubicBezTo>
                  <a:cubicBezTo>
                    <a:pt x="8548" y="8387"/>
                    <a:pt x="8575" y="8496"/>
                    <a:pt x="8590" y="8547"/>
                  </a:cubicBezTo>
                  <a:cubicBezTo>
                    <a:pt x="8607" y="8607"/>
                    <a:pt x="8646" y="8726"/>
                    <a:pt x="8676" y="8767"/>
                  </a:cubicBezTo>
                  <a:cubicBezTo>
                    <a:pt x="8698" y="8799"/>
                    <a:pt x="8754" y="8825"/>
                    <a:pt x="8780" y="8842"/>
                  </a:cubicBezTo>
                  <a:cubicBezTo>
                    <a:pt x="8801" y="8856"/>
                    <a:pt x="8844" y="8877"/>
                    <a:pt x="8864" y="8894"/>
                  </a:cubicBezTo>
                  <a:cubicBezTo>
                    <a:pt x="8884" y="8911"/>
                    <a:pt x="8918" y="8971"/>
                    <a:pt x="8940" y="8974"/>
                  </a:cubicBezTo>
                  <a:cubicBezTo>
                    <a:pt x="8968" y="8977"/>
                    <a:pt x="9017" y="8910"/>
                    <a:pt x="9045" y="8898"/>
                  </a:cubicBezTo>
                  <a:cubicBezTo>
                    <a:pt x="9072" y="8888"/>
                    <a:pt x="9130" y="8877"/>
                    <a:pt x="9157" y="8889"/>
                  </a:cubicBezTo>
                  <a:cubicBezTo>
                    <a:pt x="9175" y="8897"/>
                    <a:pt x="9207" y="8932"/>
                    <a:pt x="9220" y="8955"/>
                  </a:cubicBezTo>
                  <a:cubicBezTo>
                    <a:pt x="9234" y="8980"/>
                    <a:pt x="9250" y="9048"/>
                    <a:pt x="9262" y="9077"/>
                  </a:cubicBezTo>
                  <a:cubicBezTo>
                    <a:pt x="9279" y="9117"/>
                    <a:pt x="9308" y="9231"/>
                    <a:pt x="9335" y="9227"/>
                  </a:cubicBezTo>
                  <a:cubicBezTo>
                    <a:pt x="9363" y="9223"/>
                    <a:pt x="9386" y="9105"/>
                    <a:pt x="9395" y="9058"/>
                  </a:cubicBezTo>
                  <a:cubicBezTo>
                    <a:pt x="9404" y="9018"/>
                    <a:pt x="9395" y="8917"/>
                    <a:pt x="9411" y="8885"/>
                  </a:cubicBezTo>
                  <a:cubicBezTo>
                    <a:pt x="9430" y="8847"/>
                    <a:pt x="9493" y="8846"/>
                    <a:pt x="9521" y="8833"/>
                  </a:cubicBezTo>
                  <a:cubicBezTo>
                    <a:pt x="9542" y="8823"/>
                    <a:pt x="9587" y="8812"/>
                    <a:pt x="9605" y="8791"/>
                  </a:cubicBezTo>
                  <a:cubicBezTo>
                    <a:pt x="9622" y="8770"/>
                    <a:pt x="9648" y="8707"/>
                    <a:pt x="9657" y="8674"/>
                  </a:cubicBezTo>
                  <a:cubicBezTo>
                    <a:pt x="9676" y="8598"/>
                    <a:pt x="9687" y="8432"/>
                    <a:pt x="9688" y="8350"/>
                  </a:cubicBezTo>
                  <a:cubicBezTo>
                    <a:pt x="9690" y="8271"/>
                    <a:pt x="9677" y="8114"/>
                    <a:pt x="9670" y="8035"/>
                  </a:cubicBezTo>
                  <a:cubicBezTo>
                    <a:pt x="9664" y="7964"/>
                    <a:pt x="9635" y="7826"/>
                    <a:pt x="9636" y="7754"/>
                  </a:cubicBezTo>
                  <a:cubicBezTo>
                    <a:pt x="9637" y="7665"/>
                    <a:pt x="9662" y="7486"/>
                    <a:pt x="9688" y="7411"/>
                  </a:cubicBezTo>
                  <a:cubicBezTo>
                    <a:pt x="9705" y="7364"/>
                    <a:pt x="9766" y="7311"/>
                    <a:pt x="9785" y="7266"/>
                  </a:cubicBezTo>
                  <a:cubicBezTo>
                    <a:pt x="9798" y="7237"/>
                    <a:pt x="9817" y="7167"/>
                    <a:pt x="9819" y="7130"/>
                  </a:cubicBezTo>
                  <a:cubicBezTo>
                    <a:pt x="9822" y="7077"/>
                    <a:pt x="9786" y="6974"/>
                    <a:pt x="9793" y="6923"/>
                  </a:cubicBezTo>
                  <a:cubicBezTo>
                    <a:pt x="9798" y="6888"/>
                    <a:pt x="9827" y="6826"/>
                    <a:pt x="9846" y="6810"/>
                  </a:cubicBezTo>
                  <a:cubicBezTo>
                    <a:pt x="9858" y="6801"/>
                    <a:pt x="9889" y="6821"/>
                    <a:pt x="9903" y="6815"/>
                  </a:cubicBezTo>
                  <a:cubicBezTo>
                    <a:pt x="9918" y="6809"/>
                    <a:pt x="9941" y="6759"/>
                    <a:pt x="9955" y="6764"/>
                  </a:cubicBezTo>
                  <a:cubicBezTo>
                    <a:pt x="9979" y="6772"/>
                    <a:pt x="9994" y="6877"/>
                    <a:pt x="10015" y="6896"/>
                  </a:cubicBezTo>
                  <a:cubicBezTo>
                    <a:pt x="10031" y="6908"/>
                    <a:pt x="10068" y="6906"/>
                    <a:pt x="10084" y="6896"/>
                  </a:cubicBezTo>
                  <a:cubicBezTo>
                    <a:pt x="10124" y="6867"/>
                    <a:pt x="10189" y="6751"/>
                    <a:pt x="10212" y="6684"/>
                  </a:cubicBezTo>
                  <a:cubicBezTo>
                    <a:pt x="10228" y="6636"/>
                    <a:pt x="10233" y="6521"/>
                    <a:pt x="10243" y="6468"/>
                  </a:cubicBezTo>
                  <a:cubicBezTo>
                    <a:pt x="10251" y="6428"/>
                    <a:pt x="10272" y="6353"/>
                    <a:pt x="10279" y="6314"/>
                  </a:cubicBezTo>
                  <a:cubicBezTo>
                    <a:pt x="10290" y="6265"/>
                    <a:pt x="10309" y="6168"/>
                    <a:pt x="10313" y="6116"/>
                  </a:cubicBezTo>
                  <a:cubicBezTo>
                    <a:pt x="10317" y="6075"/>
                    <a:pt x="10312" y="5990"/>
                    <a:pt x="10313" y="5947"/>
                  </a:cubicBezTo>
                  <a:cubicBezTo>
                    <a:pt x="10319" y="5849"/>
                    <a:pt x="10323" y="5640"/>
                    <a:pt x="10353" y="5558"/>
                  </a:cubicBezTo>
                  <a:cubicBezTo>
                    <a:pt x="10368" y="5517"/>
                    <a:pt x="10419" y="5468"/>
                    <a:pt x="10444" y="5450"/>
                  </a:cubicBezTo>
                  <a:cubicBezTo>
                    <a:pt x="10472" y="5431"/>
                    <a:pt x="10534" y="5441"/>
                    <a:pt x="10562" y="5422"/>
                  </a:cubicBezTo>
                  <a:cubicBezTo>
                    <a:pt x="10594" y="5401"/>
                    <a:pt x="10657" y="5341"/>
                    <a:pt x="10678" y="5290"/>
                  </a:cubicBezTo>
                  <a:cubicBezTo>
                    <a:pt x="10697" y="5241"/>
                    <a:pt x="10692" y="5108"/>
                    <a:pt x="10709" y="5056"/>
                  </a:cubicBezTo>
                  <a:cubicBezTo>
                    <a:pt x="10721" y="5019"/>
                    <a:pt x="10761" y="4967"/>
                    <a:pt x="10779" y="4939"/>
                  </a:cubicBezTo>
                  <a:cubicBezTo>
                    <a:pt x="10797" y="4913"/>
                    <a:pt x="10841" y="4876"/>
                    <a:pt x="10852" y="4840"/>
                  </a:cubicBezTo>
                  <a:cubicBezTo>
                    <a:pt x="10865" y="4801"/>
                    <a:pt x="10869" y="4706"/>
                    <a:pt x="10866" y="4662"/>
                  </a:cubicBezTo>
                  <a:cubicBezTo>
                    <a:pt x="10860" y="4589"/>
                    <a:pt x="10815" y="4458"/>
                    <a:pt x="10800" y="4389"/>
                  </a:cubicBezTo>
                  <a:cubicBezTo>
                    <a:pt x="10791" y="4348"/>
                    <a:pt x="10774" y="4264"/>
                    <a:pt x="10766" y="4221"/>
                  </a:cubicBezTo>
                  <a:cubicBezTo>
                    <a:pt x="10754" y="4148"/>
                    <a:pt x="10745" y="3992"/>
                    <a:pt x="10724" y="3925"/>
                  </a:cubicBezTo>
                  <a:cubicBezTo>
                    <a:pt x="10714" y="3893"/>
                    <a:pt x="10677" y="3851"/>
                    <a:pt x="10667" y="3818"/>
                  </a:cubicBezTo>
                  <a:cubicBezTo>
                    <a:pt x="10652" y="3771"/>
                    <a:pt x="10633" y="3664"/>
                    <a:pt x="10638" y="3611"/>
                  </a:cubicBezTo>
                  <a:cubicBezTo>
                    <a:pt x="10644" y="3554"/>
                    <a:pt x="10683" y="3448"/>
                    <a:pt x="10711" y="3419"/>
                  </a:cubicBezTo>
                  <a:cubicBezTo>
                    <a:pt x="10739" y="3391"/>
                    <a:pt x="10806" y="3415"/>
                    <a:pt x="10837" y="3405"/>
                  </a:cubicBezTo>
                  <a:cubicBezTo>
                    <a:pt x="10867" y="3394"/>
                    <a:pt x="10925" y="3350"/>
                    <a:pt x="10955" y="3334"/>
                  </a:cubicBezTo>
                  <a:cubicBezTo>
                    <a:pt x="10970" y="3327"/>
                    <a:pt x="11000" y="3316"/>
                    <a:pt x="11015" y="3306"/>
                  </a:cubicBezTo>
                  <a:cubicBezTo>
                    <a:pt x="11038" y="3290"/>
                    <a:pt x="11081" y="3230"/>
                    <a:pt x="11106" y="3221"/>
                  </a:cubicBezTo>
                  <a:cubicBezTo>
                    <a:pt x="11147" y="3209"/>
                    <a:pt x="11236" y="3217"/>
                    <a:pt x="11269" y="3259"/>
                  </a:cubicBezTo>
                  <a:cubicBezTo>
                    <a:pt x="11292" y="3290"/>
                    <a:pt x="11297" y="3411"/>
                    <a:pt x="11318" y="3447"/>
                  </a:cubicBezTo>
                  <a:cubicBezTo>
                    <a:pt x="11341" y="3485"/>
                    <a:pt x="11402" y="3523"/>
                    <a:pt x="11433" y="3527"/>
                  </a:cubicBezTo>
                  <a:cubicBezTo>
                    <a:pt x="11458" y="3529"/>
                    <a:pt x="11505" y="3504"/>
                    <a:pt x="11527" y="3485"/>
                  </a:cubicBezTo>
                  <a:cubicBezTo>
                    <a:pt x="11556" y="3459"/>
                    <a:pt x="11604" y="3384"/>
                    <a:pt x="11627" y="3344"/>
                  </a:cubicBezTo>
                  <a:cubicBezTo>
                    <a:pt x="11662" y="3282"/>
                    <a:pt x="11717" y="3133"/>
                    <a:pt x="11750" y="3067"/>
                  </a:cubicBezTo>
                  <a:cubicBezTo>
                    <a:pt x="11776" y="3013"/>
                    <a:pt x="11831" y="2909"/>
                    <a:pt x="11862" y="2865"/>
                  </a:cubicBezTo>
                  <a:cubicBezTo>
                    <a:pt x="11888" y="2828"/>
                    <a:pt x="11943" y="2755"/>
                    <a:pt x="11975" y="2738"/>
                  </a:cubicBezTo>
                  <a:cubicBezTo>
                    <a:pt x="12007" y="2721"/>
                    <a:pt x="12077" y="2759"/>
                    <a:pt x="12108" y="2738"/>
                  </a:cubicBezTo>
                  <a:cubicBezTo>
                    <a:pt x="12136" y="2721"/>
                    <a:pt x="12170" y="2624"/>
                    <a:pt x="12197" y="2603"/>
                  </a:cubicBezTo>
                  <a:cubicBezTo>
                    <a:pt x="12229" y="2577"/>
                    <a:pt x="12301" y="2563"/>
                    <a:pt x="12336" y="2569"/>
                  </a:cubicBezTo>
                  <a:cubicBezTo>
                    <a:pt x="12357" y="2573"/>
                    <a:pt x="12396" y="2624"/>
                    <a:pt x="12417" y="2617"/>
                  </a:cubicBezTo>
                  <a:cubicBezTo>
                    <a:pt x="12432" y="2610"/>
                    <a:pt x="12459" y="2568"/>
                    <a:pt x="12464" y="2541"/>
                  </a:cubicBezTo>
                  <a:cubicBezTo>
                    <a:pt x="12471" y="2504"/>
                    <a:pt x="12460" y="2422"/>
                    <a:pt x="12451" y="2387"/>
                  </a:cubicBezTo>
                  <a:cubicBezTo>
                    <a:pt x="12443" y="2354"/>
                    <a:pt x="12406" y="2309"/>
                    <a:pt x="12401" y="2274"/>
                  </a:cubicBezTo>
                  <a:cubicBezTo>
                    <a:pt x="12398" y="2252"/>
                    <a:pt x="12405" y="2204"/>
                    <a:pt x="12412" y="2185"/>
                  </a:cubicBezTo>
                  <a:cubicBezTo>
                    <a:pt x="12430" y="2139"/>
                    <a:pt x="12502" y="2115"/>
                    <a:pt x="12519" y="2068"/>
                  </a:cubicBezTo>
                  <a:cubicBezTo>
                    <a:pt x="12533" y="2028"/>
                    <a:pt x="12545" y="1920"/>
                    <a:pt x="12532" y="1880"/>
                  </a:cubicBezTo>
                  <a:cubicBezTo>
                    <a:pt x="12516" y="1830"/>
                    <a:pt x="12446" y="1789"/>
                    <a:pt x="12414" y="1790"/>
                  </a:cubicBezTo>
                  <a:cubicBezTo>
                    <a:pt x="12393" y="1793"/>
                    <a:pt x="12360" y="1854"/>
                    <a:pt x="12338" y="1861"/>
                  </a:cubicBezTo>
                  <a:cubicBezTo>
                    <a:pt x="12318" y="1868"/>
                    <a:pt x="12272" y="1868"/>
                    <a:pt x="12255" y="1848"/>
                  </a:cubicBezTo>
                  <a:cubicBezTo>
                    <a:pt x="12236" y="1824"/>
                    <a:pt x="12213" y="1743"/>
                    <a:pt x="12213" y="1702"/>
                  </a:cubicBezTo>
                  <a:cubicBezTo>
                    <a:pt x="12212" y="1656"/>
                    <a:pt x="12240" y="1573"/>
                    <a:pt x="12255" y="1537"/>
                  </a:cubicBezTo>
                  <a:cubicBezTo>
                    <a:pt x="12267" y="1507"/>
                    <a:pt x="12311" y="1474"/>
                    <a:pt x="12318" y="1439"/>
                  </a:cubicBezTo>
                  <a:cubicBezTo>
                    <a:pt x="12328" y="1386"/>
                    <a:pt x="12306" y="1270"/>
                    <a:pt x="12294" y="1218"/>
                  </a:cubicBezTo>
                  <a:cubicBezTo>
                    <a:pt x="12282" y="1169"/>
                    <a:pt x="12246" y="1078"/>
                    <a:pt x="12223" y="1044"/>
                  </a:cubicBezTo>
                  <a:cubicBezTo>
                    <a:pt x="12203" y="1015"/>
                    <a:pt x="12145" y="1003"/>
                    <a:pt x="12126" y="970"/>
                  </a:cubicBezTo>
                  <a:cubicBezTo>
                    <a:pt x="12112" y="942"/>
                    <a:pt x="12094" y="867"/>
                    <a:pt x="12092" y="829"/>
                  </a:cubicBezTo>
                  <a:cubicBezTo>
                    <a:pt x="12091" y="783"/>
                    <a:pt x="12108" y="692"/>
                    <a:pt x="12124" y="655"/>
                  </a:cubicBezTo>
                  <a:cubicBezTo>
                    <a:pt x="12141" y="614"/>
                    <a:pt x="12199" y="578"/>
                    <a:pt x="12221" y="543"/>
                  </a:cubicBezTo>
                  <a:cubicBezTo>
                    <a:pt x="12235" y="519"/>
                    <a:pt x="12255" y="465"/>
                    <a:pt x="12271" y="42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61" name="Shape 4730"/>
            <p:cNvSpPr/>
            <p:nvPr/>
          </p:nvSpPr>
          <p:spPr>
            <a:xfrm>
              <a:off x="8054107" y="2117079"/>
              <a:ext cx="14873" cy="14483"/>
            </a:xfrm>
            <a:custGeom>
              <a:avLst/>
              <a:gdLst/>
              <a:ahLst/>
              <a:cxnLst>
                <a:cxn ang="0">
                  <a:pos x="wd2" y="hd2"/>
                </a:cxn>
                <a:cxn ang="5400000">
                  <a:pos x="wd2" y="hd2"/>
                </a:cxn>
                <a:cxn ang="10800000">
                  <a:pos x="wd2" y="hd2"/>
                </a:cxn>
                <a:cxn ang="16200000">
                  <a:pos x="wd2" y="hd2"/>
                </a:cxn>
              </a:cxnLst>
              <a:rect l="0" t="0" r="r" b="b"/>
              <a:pathLst>
                <a:path w="20837" h="20682" extrusionOk="0">
                  <a:moveTo>
                    <a:pt x="16581" y="15143"/>
                  </a:moveTo>
                  <a:cubicBezTo>
                    <a:pt x="17588" y="13666"/>
                    <a:pt x="20548" y="11259"/>
                    <a:pt x="20800" y="9494"/>
                  </a:cubicBezTo>
                  <a:cubicBezTo>
                    <a:pt x="21115" y="6990"/>
                    <a:pt x="19352" y="1085"/>
                    <a:pt x="17022" y="90"/>
                  </a:cubicBezTo>
                  <a:cubicBezTo>
                    <a:pt x="15321" y="-584"/>
                    <a:pt x="12110" y="2722"/>
                    <a:pt x="10346" y="3171"/>
                  </a:cubicBezTo>
                  <a:cubicBezTo>
                    <a:pt x="8268" y="3685"/>
                    <a:pt x="3419" y="2240"/>
                    <a:pt x="1845" y="3685"/>
                  </a:cubicBezTo>
                  <a:cubicBezTo>
                    <a:pt x="271" y="5065"/>
                    <a:pt x="-485" y="10104"/>
                    <a:pt x="334" y="12061"/>
                  </a:cubicBezTo>
                  <a:cubicBezTo>
                    <a:pt x="963" y="13313"/>
                    <a:pt x="3955" y="14051"/>
                    <a:pt x="5088" y="14854"/>
                  </a:cubicBezTo>
                  <a:cubicBezTo>
                    <a:pt x="7072" y="16170"/>
                    <a:pt x="10221" y="21016"/>
                    <a:pt x="12614" y="20663"/>
                  </a:cubicBezTo>
                  <a:cubicBezTo>
                    <a:pt x="14251" y="20406"/>
                    <a:pt x="15510" y="16458"/>
                    <a:pt x="16581" y="1514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62" name="Shape 4731"/>
            <p:cNvSpPr/>
            <p:nvPr/>
          </p:nvSpPr>
          <p:spPr>
            <a:xfrm>
              <a:off x="8054107" y="2117079"/>
              <a:ext cx="14873" cy="14483"/>
            </a:xfrm>
            <a:custGeom>
              <a:avLst/>
              <a:gdLst/>
              <a:ahLst/>
              <a:cxnLst>
                <a:cxn ang="0">
                  <a:pos x="wd2" y="hd2"/>
                </a:cxn>
                <a:cxn ang="5400000">
                  <a:pos x="wd2" y="hd2"/>
                </a:cxn>
                <a:cxn ang="10800000">
                  <a:pos x="wd2" y="hd2"/>
                </a:cxn>
                <a:cxn ang="16200000">
                  <a:pos x="wd2" y="hd2"/>
                </a:cxn>
              </a:cxnLst>
              <a:rect l="0" t="0" r="r" b="b"/>
              <a:pathLst>
                <a:path w="20837" h="20682" extrusionOk="0">
                  <a:moveTo>
                    <a:pt x="16581" y="15143"/>
                  </a:moveTo>
                  <a:cubicBezTo>
                    <a:pt x="17588" y="13666"/>
                    <a:pt x="20548" y="11259"/>
                    <a:pt x="20800" y="9494"/>
                  </a:cubicBezTo>
                  <a:cubicBezTo>
                    <a:pt x="21115" y="6990"/>
                    <a:pt x="19352" y="1085"/>
                    <a:pt x="17022" y="90"/>
                  </a:cubicBezTo>
                  <a:cubicBezTo>
                    <a:pt x="15321" y="-584"/>
                    <a:pt x="12110" y="2722"/>
                    <a:pt x="10315" y="3171"/>
                  </a:cubicBezTo>
                  <a:cubicBezTo>
                    <a:pt x="8268" y="3685"/>
                    <a:pt x="3419" y="2240"/>
                    <a:pt x="1845" y="3685"/>
                  </a:cubicBezTo>
                  <a:cubicBezTo>
                    <a:pt x="271" y="5065"/>
                    <a:pt x="-485" y="10104"/>
                    <a:pt x="334" y="12061"/>
                  </a:cubicBezTo>
                  <a:cubicBezTo>
                    <a:pt x="963" y="13313"/>
                    <a:pt x="3955" y="14051"/>
                    <a:pt x="5088" y="14854"/>
                  </a:cubicBezTo>
                  <a:cubicBezTo>
                    <a:pt x="7072" y="16170"/>
                    <a:pt x="10221" y="21016"/>
                    <a:pt x="12614" y="20663"/>
                  </a:cubicBezTo>
                  <a:cubicBezTo>
                    <a:pt x="14251" y="20406"/>
                    <a:pt x="15510" y="16458"/>
                    <a:pt x="16581" y="1514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63" name="Shape 4732"/>
            <p:cNvSpPr/>
            <p:nvPr/>
          </p:nvSpPr>
          <p:spPr>
            <a:xfrm>
              <a:off x="8054107" y="2117079"/>
              <a:ext cx="11201" cy="9943"/>
            </a:xfrm>
            <a:custGeom>
              <a:avLst/>
              <a:gdLst/>
              <a:ahLst/>
              <a:cxnLst>
                <a:cxn ang="0">
                  <a:pos x="wd2" y="hd2"/>
                </a:cxn>
                <a:cxn ang="5400000">
                  <a:pos x="wd2" y="hd2"/>
                </a:cxn>
                <a:cxn ang="10800000">
                  <a:pos x="wd2" y="hd2"/>
                </a:cxn>
                <a:cxn ang="16200000">
                  <a:pos x="wd2" y="hd2"/>
                </a:cxn>
              </a:cxnLst>
              <a:rect l="0" t="0" r="r" b="b"/>
              <a:pathLst>
                <a:path w="21024" h="20201" extrusionOk="0">
                  <a:moveTo>
                    <a:pt x="20790" y="9346"/>
                  </a:moveTo>
                  <a:cubicBezTo>
                    <a:pt x="20115" y="12040"/>
                    <a:pt x="16909" y="16927"/>
                    <a:pt x="14799" y="18388"/>
                  </a:cubicBezTo>
                  <a:cubicBezTo>
                    <a:pt x="12817" y="19621"/>
                    <a:pt x="7839" y="20854"/>
                    <a:pt x="5729" y="19804"/>
                  </a:cubicBezTo>
                  <a:cubicBezTo>
                    <a:pt x="3282" y="18571"/>
                    <a:pt x="-388" y="12634"/>
                    <a:pt x="34" y="9757"/>
                  </a:cubicBezTo>
                  <a:cubicBezTo>
                    <a:pt x="582" y="6332"/>
                    <a:pt x="6784" y="2222"/>
                    <a:pt x="9779" y="1035"/>
                  </a:cubicBezTo>
                  <a:cubicBezTo>
                    <a:pt x="12099" y="122"/>
                    <a:pt x="17921" y="-746"/>
                    <a:pt x="19778" y="1035"/>
                  </a:cubicBezTo>
                  <a:cubicBezTo>
                    <a:pt x="21170" y="2405"/>
                    <a:pt x="21212" y="7291"/>
                    <a:pt x="20790" y="934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64" name="Shape 4733"/>
            <p:cNvSpPr/>
            <p:nvPr/>
          </p:nvSpPr>
          <p:spPr>
            <a:xfrm>
              <a:off x="8054107" y="2117079"/>
              <a:ext cx="11206" cy="9943"/>
            </a:xfrm>
            <a:custGeom>
              <a:avLst/>
              <a:gdLst/>
              <a:ahLst/>
              <a:cxnLst>
                <a:cxn ang="0">
                  <a:pos x="wd2" y="hd2"/>
                </a:cxn>
                <a:cxn ang="5400000">
                  <a:pos x="wd2" y="hd2"/>
                </a:cxn>
                <a:cxn ang="10800000">
                  <a:pos x="wd2" y="hd2"/>
                </a:cxn>
                <a:cxn ang="16200000">
                  <a:pos x="wd2" y="hd2"/>
                </a:cxn>
              </a:cxnLst>
              <a:rect l="0" t="0" r="r" b="b"/>
              <a:pathLst>
                <a:path w="21037" h="20201" extrusionOk="0">
                  <a:moveTo>
                    <a:pt x="20832" y="9346"/>
                  </a:moveTo>
                  <a:cubicBezTo>
                    <a:pt x="20115" y="12040"/>
                    <a:pt x="16909" y="16927"/>
                    <a:pt x="14800" y="18388"/>
                  </a:cubicBezTo>
                  <a:cubicBezTo>
                    <a:pt x="12817" y="19621"/>
                    <a:pt x="7839" y="20854"/>
                    <a:pt x="5729" y="19804"/>
                  </a:cubicBezTo>
                  <a:cubicBezTo>
                    <a:pt x="3282" y="18571"/>
                    <a:pt x="-388" y="12634"/>
                    <a:pt x="34" y="9757"/>
                  </a:cubicBezTo>
                  <a:cubicBezTo>
                    <a:pt x="582" y="6332"/>
                    <a:pt x="6784" y="2222"/>
                    <a:pt x="9779" y="1035"/>
                  </a:cubicBezTo>
                  <a:cubicBezTo>
                    <a:pt x="12099" y="122"/>
                    <a:pt x="17921" y="-746"/>
                    <a:pt x="19778" y="1035"/>
                  </a:cubicBezTo>
                  <a:cubicBezTo>
                    <a:pt x="21170" y="2451"/>
                    <a:pt x="21212" y="7291"/>
                    <a:pt x="20832" y="934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69" name="Shape 4734"/>
            <p:cNvSpPr/>
            <p:nvPr/>
          </p:nvSpPr>
          <p:spPr>
            <a:xfrm>
              <a:off x="8054107" y="2117079"/>
              <a:ext cx="14505" cy="12994"/>
            </a:xfrm>
            <a:custGeom>
              <a:avLst/>
              <a:gdLst/>
              <a:ahLst/>
              <a:cxnLst>
                <a:cxn ang="0">
                  <a:pos x="wd2" y="hd2"/>
                </a:cxn>
                <a:cxn ang="5400000">
                  <a:pos x="wd2" y="hd2"/>
                </a:cxn>
                <a:cxn ang="10800000">
                  <a:pos x="wd2" y="hd2"/>
                </a:cxn>
                <a:cxn ang="16200000">
                  <a:pos x="wd2" y="hd2"/>
                </a:cxn>
              </a:cxnLst>
              <a:rect l="0" t="0" r="r" b="b"/>
              <a:pathLst>
                <a:path w="21122" h="20954" extrusionOk="0">
                  <a:moveTo>
                    <a:pt x="17028" y="20125"/>
                  </a:moveTo>
                  <a:cubicBezTo>
                    <a:pt x="15686" y="20886"/>
                    <a:pt x="12250" y="21393"/>
                    <a:pt x="11072" y="20414"/>
                  </a:cubicBezTo>
                  <a:cubicBezTo>
                    <a:pt x="9828" y="19327"/>
                    <a:pt x="10941" y="14725"/>
                    <a:pt x="9762" y="13529"/>
                  </a:cubicBezTo>
                  <a:cubicBezTo>
                    <a:pt x="8290" y="12006"/>
                    <a:pt x="3250" y="13855"/>
                    <a:pt x="1777" y="12405"/>
                  </a:cubicBezTo>
                  <a:cubicBezTo>
                    <a:pt x="468" y="11137"/>
                    <a:pt x="-383" y="6933"/>
                    <a:pt x="173" y="5229"/>
                  </a:cubicBezTo>
                  <a:cubicBezTo>
                    <a:pt x="762" y="3345"/>
                    <a:pt x="3937" y="916"/>
                    <a:pt x="5606" y="337"/>
                  </a:cubicBezTo>
                  <a:cubicBezTo>
                    <a:pt x="7275" y="-207"/>
                    <a:pt x="11399" y="-207"/>
                    <a:pt x="12577" y="1206"/>
                  </a:cubicBezTo>
                  <a:cubicBezTo>
                    <a:pt x="13362" y="2112"/>
                    <a:pt x="12250" y="5084"/>
                    <a:pt x="12872" y="6063"/>
                  </a:cubicBezTo>
                  <a:cubicBezTo>
                    <a:pt x="13624" y="7259"/>
                    <a:pt x="16733" y="7186"/>
                    <a:pt x="17748" y="8092"/>
                  </a:cubicBezTo>
                  <a:cubicBezTo>
                    <a:pt x="19057" y="9180"/>
                    <a:pt x="21217" y="12333"/>
                    <a:pt x="21119" y="14108"/>
                  </a:cubicBezTo>
                  <a:cubicBezTo>
                    <a:pt x="21086" y="15993"/>
                    <a:pt x="18501" y="19219"/>
                    <a:pt x="17028" y="201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70" name="Shape 4735"/>
            <p:cNvSpPr/>
            <p:nvPr/>
          </p:nvSpPr>
          <p:spPr>
            <a:xfrm>
              <a:off x="8054107" y="2117079"/>
              <a:ext cx="14505" cy="12994"/>
            </a:xfrm>
            <a:custGeom>
              <a:avLst/>
              <a:gdLst/>
              <a:ahLst/>
              <a:cxnLst>
                <a:cxn ang="0">
                  <a:pos x="wd2" y="hd2"/>
                </a:cxn>
                <a:cxn ang="5400000">
                  <a:pos x="wd2" y="hd2"/>
                </a:cxn>
                <a:cxn ang="10800000">
                  <a:pos x="wd2" y="hd2"/>
                </a:cxn>
                <a:cxn ang="16200000">
                  <a:pos x="wd2" y="hd2"/>
                </a:cxn>
              </a:cxnLst>
              <a:rect l="0" t="0" r="r" b="b"/>
              <a:pathLst>
                <a:path w="21122" h="20954" extrusionOk="0">
                  <a:moveTo>
                    <a:pt x="17028" y="20125"/>
                  </a:moveTo>
                  <a:cubicBezTo>
                    <a:pt x="15686" y="20886"/>
                    <a:pt x="12250" y="21393"/>
                    <a:pt x="11072" y="20414"/>
                  </a:cubicBezTo>
                  <a:cubicBezTo>
                    <a:pt x="9828" y="19327"/>
                    <a:pt x="10941" y="14725"/>
                    <a:pt x="9762" y="13529"/>
                  </a:cubicBezTo>
                  <a:cubicBezTo>
                    <a:pt x="8290" y="12006"/>
                    <a:pt x="3250" y="13855"/>
                    <a:pt x="1777" y="12405"/>
                  </a:cubicBezTo>
                  <a:cubicBezTo>
                    <a:pt x="468" y="11137"/>
                    <a:pt x="-383" y="6933"/>
                    <a:pt x="173" y="5229"/>
                  </a:cubicBezTo>
                  <a:cubicBezTo>
                    <a:pt x="762" y="3345"/>
                    <a:pt x="3937" y="880"/>
                    <a:pt x="5606" y="337"/>
                  </a:cubicBezTo>
                  <a:cubicBezTo>
                    <a:pt x="7275" y="-207"/>
                    <a:pt x="11399" y="-207"/>
                    <a:pt x="12577" y="1206"/>
                  </a:cubicBezTo>
                  <a:cubicBezTo>
                    <a:pt x="13362" y="2112"/>
                    <a:pt x="12250" y="5084"/>
                    <a:pt x="12872" y="6063"/>
                  </a:cubicBezTo>
                  <a:cubicBezTo>
                    <a:pt x="13624" y="7259"/>
                    <a:pt x="16701" y="7186"/>
                    <a:pt x="17748" y="8092"/>
                  </a:cubicBezTo>
                  <a:cubicBezTo>
                    <a:pt x="19057" y="9180"/>
                    <a:pt x="21217" y="12333"/>
                    <a:pt x="21119" y="14108"/>
                  </a:cubicBezTo>
                  <a:cubicBezTo>
                    <a:pt x="21086" y="15993"/>
                    <a:pt x="18501" y="19219"/>
                    <a:pt x="17028" y="201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71" name="Shape 4736"/>
            <p:cNvSpPr/>
            <p:nvPr/>
          </p:nvSpPr>
          <p:spPr>
            <a:xfrm>
              <a:off x="7662908" y="1955997"/>
              <a:ext cx="868735" cy="993339"/>
            </a:xfrm>
            <a:custGeom>
              <a:avLst/>
              <a:gdLst/>
              <a:ahLst/>
              <a:cxnLst>
                <a:cxn ang="0">
                  <a:pos x="wd2" y="hd2"/>
                </a:cxn>
                <a:cxn ang="5400000">
                  <a:pos x="wd2" y="hd2"/>
                </a:cxn>
                <a:cxn ang="10800000">
                  <a:pos x="wd2" y="hd2"/>
                </a:cxn>
                <a:cxn ang="16200000">
                  <a:pos x="wd2" y="hd2"/>
                </a:cxn>
              </a:cxnLst>
              <a:rect l="0" t="0" r="r" b="b"/>
              <a:pathLst>
                <a:path w="21593" h="21596" extrusionOk="0">
                  <a:moveTo>
                    <a:pt x="14330" y="21570"/>
                  </a:moveTo>
                  <a:cubicBezTo>
                    <a:pt x="14326" y="21568"/>
                    <a:pt x="14322" y="21565"/>
                    <a:pt x="14320" y="21564"/>
                  </a:cubicBezTo>
                  <a:cubicBezTo>
                    <a:pt x="14264" y="21528"/>
                    <a:pt x="14216" y="21404"/>
                    <a:pt x="14190" y="21347"/>
                  </a:cubicBezTo>
                  <a:cubicBezTo>
                    <a:pt x="14175" y="21316"/>
                    <a:pt x="14174" y="21241"/>
                    <a:pt x="14149" y="21214"/>
                  </a:cubicBezTo>
                  <a:cubicBezTo>
                    <a:pt x="14111" y="21172"/>
                    <a:pt x="13986" y="21140"/>
                    <a:pt x="13931" y="21116"/>
                  </a:cubicBezTo>
                  <a:cubicBezTo>
                    <a:pt x="13876" y="21092"/>
                    <a:pt x="13757" y="21053"/>
                    <a:pt x="13708" y="21018"/>
                  </a:cubicBezTo>
                  <a:cubicBezTo>
                    <a:pt x="13669" y="20991"/>
                    <a:pt x="13626" y="20906"/>
                    <a:pt x="13584" y="20884"/>
                  </a:cubicBezTo>
                  <a:cubicBezTo>
                    <a:pt x="13533" y="20857"/>
                    <a:pt x="13407" y="20842"/>
                    <a:pt x="13349" y="20848"/>
                  </a:cubicBezTo>
                  <a:cubicBezTo>
                    <a:pt x="13286" y="20855"/>
                    <a:pt x="13181" y="20941"/>
                    <a:pt x="13119" y="20936"/>
                  </a:cubicBezTo>
                  <a:cubicBezTo>
                    <a:pt x="13036" y="20929"/>
                    <a:pt x="12895" y="20827"/>
                    <a:pt x="12842" y="20771"/>
                  </a:cubicBezTo>
                  <a:cubicBezTo>
                    <a:pt x="12801" y="20728"/>
                    <a:pt x="12757" y="20619"/>
                    <a:pt x="12742" y="20565"/>
                  </a:cubicBezTo>
                  <a:cubicBezTo>
                    <a:pt x="12732" y="20526"/>
                    <a:pt x="12750" y="20442"/>
                    <a:pt x="12730" y="20406"/>
                  </a:cubicBezTo>
                  <a:cubicBezTo>
                    <a:pt x="12712" y="20371"/>
                    <a:pt x="12614" y="20339"/>
                    <a:pt x="12601" y="20303"/>
                  </a:cubicBezTo>
                  <a:cubicBezTo>
                    <a:pt x="12586" y="20265"/>
                    <a:pt x="12632" y="20187"/>
                    <a:pt x="12636" y="20148"/>
                  </a:cubicBezTo>
                  <a:cubicBezTo>
                    <a:pt x="12640" y="20104"/>
                    <a:pt x="12657" y="20010"/>
                    <a:pt x="12630" y="19973"/>
                  </a:cubicBezTo>
                  <a:cubicBezTo>
                    <a:pt x="12604" y="19939"/>
                    <a:pt x="12506" y="19911"/>
                    <a:pt x="12459" y="19906"/>
                  </a:cubicBezTo>
                  <a:cubicBezTo>
                    <a:pt x="12410" y="19901"/>
                    <a:pt x="12310" y="19918"/>
                    <a:pt x="12265" y="19937"/>
                  </a:cubicBezTo>
                  <a:cubicBezTo>
                    <a:pt x="12215" y="19959"/>
                    <a:pt x="12147" y="20043"/>
                    <a:pt x="12100" y="20071"/>
                  </a:cubicBezTo>
                  <a:cubicBezTo>
                    <a:pt x="12065" y="20091"/>
                    <a:pt x="11987" y="20121"/>
                    <a:pt x="11948" y="20133"/>
                  </a:cubicBezTo>
                  <a:cubicBezTo>
                    <a:pt x="11896" y="20147"/>
                    <a:pt x="11780" y="20138"/>
                    <a:pt x="11742" y="20169"/>
                  </a:cubicBezTo>
                  <a:cubicBezTo>
                    <a:pt x="11708" y="20194"/>
                    <a:pt x="11704" y="20281"/>
                    <a:pt x="11688" y="20318"/>
                  </a:cubicBezTo>
                  <a:cubicBezTo>
                    <a:pt x="11674" y="20353"/>
                    <a:pt x="11652" y="20429"/>
                    <a:pt x="11623" y="20457"/>
                  </a:cubicBezTo>
                  <a:cubicBezTo>
                    <a:pt x="11590" y="20490"/>
                    <a:pt x="11472" y="20502"/>
                    <a:pt x="11447" y="20540"/>
                  </a:cubicBezTo>
                  <a:cubicBezTo>
                    <a:pt x="11428" y="20567"/>
                    <a:pt x="11451" y="20637"/>
                    <a:pt x="11447" y="20668"/>
                  </a:cubicBezTo>
                  <a:cubicBezTo>
                    <a:pt x="11443" y="20707"/>
                    <a:pt x="11441" y="20793"/>
                    <a:pt x="11412" y="20823"/>
                  </a:cubicBezTo>
                  <a:cubicBezTo>
                    <a:pt x="11361" y="20874"/>
                    <a:pt x="11195" y="20909"/>
                    <a:pt x="11117" y="20915"/>
                  </a:cubicBezTo>
                  <a:cubicBezTo>
                    <a:pt x="11063" y="20919"/>
                    <a:pt x="10959" y="20873"/>
                    <a:pt x="10906" y="20879"/>
                  </a:cubicBezTo>
                  <a:cubicBezTo>
                    <a:pt x="10872" y="20883"/>
                    <a:pt x="10809" y="20909"/>
                    <a:pt x="10788" y="20931"/>
                  </a:cubicBezTo>
                  <a:cubicBezTo>
                    <a:pt x="10753" y="20962"/>
                    <a:pt x="10751" y="21075"/>
                    <a:pt x="10704" y="21090"/>
                  </a:cubicBezTo>
                  <a:cubicBezTo>
                    <a:pt x="10655" y="21106"/>
                    <a:pt x="10551" y="21044"/>
                    <a:pt x="10511" y="21013"/>
                  </a:cubicBezTo>
                  <a:cubicBezTo>
                    <a:pt x="10479" y="20988"/>
                    <a:pt x="10454" y="20910"/>
                    <a:pt x="10423" y="20884"/>
                  </a:cubicBezTo>
                  <a:cubicBezTo>
                    <a:pt x="10389" y="20857"/>
                    <a:pt x="10307" y="20821"/>
                    <a:pt x="10263" y="20812"/>
                  </a:cubicBezTo>
                  <a:cubicBezTo>
                    <a:pt x="10208" y="20801"/>
                    <a:pt x="10096" y="20813"/>
                    <a:pt x="10039" y="20812"/>
                  </a:cubicBezTo>
                  <a:cubicBezTo>
                    <a:pt x="9982" y="20811"/>
                    <a:pt x="9864" y="20818"/>
                    <a:pt x="9810" y="20802"/>
                  </a:cubicBezTo>
                  <a:cubicBezTo>
                    <a:pt x="9760" y="20788"/>
                    <a:pt x="9683" y="20716"/>
                    <a:pt x="9633" y="20699"/>
                  </a:cubicBezTo>
                  <a:cubicBezTo>
                    <a:pt x="9584" y="20681"/>
                    <a:pt x="9476" y="20662"/>
                    <a:pt x="9422" y="20663"/>
                  </a:cubicBezTo>
                  <a:cubicBezTo>
                    <a:pt x="9366" y="20663"/>
                    <a:pt x="9251" y="20679"/>
                    <a:pt x="9204" y="20704"/>
                  </a:cubicBezTo>
                  <a:cubicBezTo>
                    <a:pt x="9159" y="20729"/>
                    <a:pt x="9111" y="20822"/>
                    <a:pt x="9068" y="20848"/>
                  </a:cubicBezTo>
                  <a:cubicBezTo>
                    <a:pt x="9032" y="20870"/>
                    <a:pt x="8928" y="20865"/>
                    <a:pt x="8898" y="20895"/>
                  </a:cubicBezTo>
                  <a:cubicBezTo>
                    <a:pt x="8847" y="20944"/>
                    <a:pt x="8891" y="21104"/>
                    <a:pt x="8839" y="21152"/>
                  </a:cubicBezTo>
                  <a:cubicBezTo>
                    <a:pt x="8805" y="21183"/>
                    <a:pt x="8699" y="21191"/>
                    <a:pt x="8650" y="21193"/>
                  </a:cubicBezTo>
                  <a:cubicBezTo>
                    <a:pt x="8579" y="21195"/>
                    <a:pt x="8439" y="21161"/>
                    <a:pt x="8367" y="21152"/>
                  </a:cubicBezTo>
                  <a:cubicBezTo>
                    <a:pt x="8323" y="21146"/>
                    <a:pt x="8220" y="21157"/>
                    <a:pt x="8186" y="21131"/>
                  </a:cubicBezTo>
                  <a:cubicBezTo>
                    <a:pt x="8156" y="21111"/>
                    <a:pt x="8148" y="21039"/>
                    <a:pt x="8138" y="21008"/>
                  </a:cubicBezTo>
                  <a:cubicBezTo>
                    <a:pt x="8127" y="20974"/>
                    <a:pt x="8133" y="20892"/>
                    <a:pt x="8103" y="20869"/>
                  </a:cubicBezTo>
                  <a:cubicBezTo>
                    <a:pt x="8068" y="20842"/>
                    <a:pt x="7962" y="20857"/>
                    <a:pt x="7915" y="20853"/>
                  </a:cubicBezTo>
                  <a:cubicBezTo>
                    <a:pt x="7888" y="20851"/>
                    <a:pt x="7829" y="20858"/>
                    <a:pt x="7809" y="20843"/>
                  </a:cubicBezTo>
                  <a:cubicBezTo>
                    <a:pt x="7768" y="20814"/>
                    <a:pt x="7781" y="20704"/>
                    <a:pt x="7750" y="20668"/>
                  </a:cubicBezTo>
                  <a:cubicBezTo>
                    <a:pt x="7730" y="20647"/>
                    <a:pt x="7673" y="20619"/>
                    <a:pt x="7644" y="20612"/>
                  </a:cubicBezTo>
                  <a:cubicBezTo>
                    <a:pt x="7589" y="20597"/>
                    <a:pt x="7470" y="20619"/>
                    <a:pt x="7414" y="20606"/>
                  </a:cubicBezTo>
                  <a:cubicBezTo>
                    <a:pt x="7374" y="20597"/>
                    <a:pt x="7306" y="20548"/>
                    <a:pt x="7267" y="20540"/>
                  </a:cubicBezTo>
                  <a:cubicBezTo>
                    <a:pt x="7219" y="20529"/>
                    <a:pt x="7114" y="20526"/>
                    <a:pt x="7067" y="20540"/>
                  </a:cubicBezTo>
                  <a:cubicBezTo>
                    <a:pt x="7023" y="20551"/>
                    <a:pt x="6960" y="20613"/>
                    <a:pt x="6920" y="20633"/>
                  </a:cubicBezTo>
                  <a:cubicBezTo>
                    <a:pt x="6870" y="20655"/>
                    <a:pt x="6768" y="20691"/>
                    <a:pt x="6714" y="20699"/>
                  </a:cubicBezTo>
                  <a:cubicBezTo>
                    <a:pt x="6644" y="20709"/>
                    <a:pt x="6498" y="20706"/>
                    <a:pt x="6431" y="20689"/>
                  </a:cubicBezTo>
                  <a:cubicBezTo>
                    <a:pt x="6391" y="20679"/>
                    <a:pt x="6324" y="20628"/>
                    <a:pt x="6284" y="20616"/>
                  </a:cubicBezTo>
                  <a:cubicBezTo>
                    <a:pt x="6219" y="20598"/>
                    <a:pt x="6080" y="20602"/>
                    <a:pt x="6012" y="20591"/>
                  </a:cubicBezTo>
                  <a:cubicBezTo>
                    <a:pt x="5955" y="20581"/>
                    <a:pt x="5825" y="20572"/>
                    <a:pt x="5783" y="20534"/>
                  </a:cubicBezTo>
                  <a:cubicBezTo>
                    <a:pt x="5750" y="20504"/>
                    <a:pt x="5745" y="20411"/>
                    <a:pt x="5737" y="20369"/>
                  </a:cubicBezTo>
                  <a:cubicBezTo>
                    <a:pt x="5723" y="20311"/>
                    <a:pt x="5719" y="20188"/>
                    <a:pt x="5695" y="20133"/>
                  </a:cubicBezTo>
                  <a:cubicBezTo>
                    <a:pt x="5678" y="20094"/>
                    <a:pt x="5621" y="20025"/>
                    <a:pt x="5589" y="19993"/>
                  </a:cubicBezTo>
                  <a:cubicBezTo>
                    <a:pt x="5552" y="19957"/>
                    <a:pt x="5456" y="19906"/>
                    <a:pt x="5418" y="19870"/>
                  </a:cubicBezTo>
                  <a:cubicBezTo>
                    <a:pt x="5379" y="19832"/>
                    <a:pt x="5308" y="19748"/>
                    <a:pt x="5287" y="19700"/>
                  </a:cubicBezTo>
                  <a:cubicBezTo>
                    <a:pt x="5276" y="19667"/>
                    <a:pt x="5297" y="19591"/>
                    <a:pt x="5278" y="19561"/>
                  </a:cubicBezTo>
                  <a:cubicBezTo>
                    <a:pt x="5254" y="19527"/>
                    <a:pt x="5163" y="19493"/>
                    <a:pt x="5123" y="19473"/>
                  </a:cubicBezTo>
                  <a:cubicBezTo>
                    <a:pt x="5080" y="19452"/>
                    <a:pt x="4991" y="19408"/>
                    <a:pt x="4942" y="19401"/>
                  </a:cubicBezTo>
                  <a:cubicBezTo>
                    <a:pt x="4889" y="19394"/>
                    <a:pt x="4781" y="19432"/>
                    <a:pt x="4729" y="19422"/>
                  </a:cubicBezTo>
                  <a:cubicBezTo>
                    <a:pt x="4675" y="19411"/>
                    <a:pt x="4571" y="19360"/>
                    <a:pt x="4541" y="19319"/>
                  </a:cubicBezTo>
                  <a:cubicBezTo>
                    <a:pt x="4518" y="19289"/>
                    <a:pt x="4529" y="19209"/>
                    <a:pt x="4517" y="19175"/>
                  </a:cubicBezTo>
                  <a:cubicBezTo>
                    <a:pt x="4505" y="19140"/>
                    <a:pt x="4478" y="19070"/>
                    <a:pt x="4447" y="19046"/>
                  </a:cubicBezTo>
                  <a:cubicBezTo>
                    <a:pt x="4432" y="19035"/>
                    <a:pt x="4395" y="19025"/>
                    <a:pt x="4377" y="19026"/>
                  </a:cubicBezTo>
                  <a:cubicBezTo>
                    <a:pt x="4324" y="19027"/>
                    <a:pt x="4227" y="19064"/>
                    <a:pt x="4188" y="19092"/>
                  </a:cubicBezTo>
                  <a:cubicBezTo>
                    <a:pt x="4161" y="19112"/>
                    <a:pt x="4141" y="19179"/>
                    <a:pt x="4111" y="19196"/>
                  </a:cubicBezTo>
                  <a:cubicBezTo>
                    <a:pt x="4075" y="19215"/>
                    <a:pt x="3980" y="19202"/>
                    <a:pt x="3941" y="19216"/>
                  </a:cubicBezTo>
                  <a:cubicBezTo>
                    <a:pt x="3913" y="19225"/>
                    <a:pt x="3866" y="19255"/>
                    <a:pt x="3846" y="19272"/>
                  </a:cubicBezTo>
                  <a:cubicBezTo>
                    <a:pt x="3818" y="19297"/>
                    <a:pt x="3786" y="19367"/>
                    <a:pt x="3751" y="19386"/>
                  </a:cubicBezTo>
                  <a:cubicBezTo>
                    <a:pt x="3713" y="19406"/>
                    <a:pt x="3618" y="19422"/>
                    <a:pt x="3576" y="19412"/>
                  </a:cubicBezTo>
                  <a:cubicBezTo>
                    <a:pt x="3544" y="19404"/>
                    <a:pt x="3503" y="19355"/>
                    <a:pt x="3475" y="19339"/>
                  </a:cubicBezTo>
                  <a:cubicBezTo>
                    <a:pt x="3437" y="19318"/>
                    <a:pt x="3355" y="19279"/>
                    <a:pt x="3311" y="19268"/>
                  </a:cubicBezTo>
                  <a:cubicBezTo>
                    <a:pt x="3279" y="19259"/>
                    <a:pt x="3208" y="19268"/>
                    <a:pt x="3181" y="19252"/>
                  </a:cubicBezTo>
                  <a:cubicBezTo>
                    <a:pt x="3148" y="19232"/>
                    <a:pt x="3135" y="19152"/>
                    <a:pt x="3105" y="19128"/>
                  </a:cubicBezTo>
                  <a:cubicBezTo>
                    <a:pt x="3078" y="19106"/>
                    <a:pt x="3006" y="19083"/>
                    <a:pt x="2969" y="19077"/>
                  </a:cubicBezTo>
                  <a:cubicBezTo>
                    <a:pt x="2931" y="19071"/>
                    <a:pt x="2845" y="19060"/>
                    <a:pt x="2816" y="19082"/>
                  </a:cubicBezTo>
                  <a:cubicBezTo>
                    <a:pt x="2778" y="19110"/>
                    <a:pt x="2801" y="19215"/>
                    <a:pt x="2776" y="19252"/>
                  </a:cubicBezTo>
                  <a:cubicBezTo>
                    <a:pt x="2750" y="19287"/>
                    <a:pt x="2661" y="19326"/>
                    <a:pt x="2626" y="19356"/>
                  </a:cubicBezTo>
                  <a:cubicBezTo>
                    <a:pt x="2622" y="19362"/>
                    <a:pt x="2615" y="19369"/>
                    <a:pt x="2607" y="19377"/>
                  </a:cubicBezTo>
                  <a:lnTo>
                    <a:pt x="0" y="4839"/>
                  </a:lnTo>
                  <a:cubicBezTo>
                    <a:pt x="355" y="4782"/>
                    <a:pt x="1630" y="4576"/>
                    <a:pt x="2098" y="4491"/>
                  </a:cubicBezTo>
                  <a:cubicBezTo>
                    <a:pt x="2787" y="4367"/>
                    <a:pt x="4158" y="4095"/>
                    <a:pt x="4844" y="3958"/>
                  </a:cubicBezTo>
                  <a:cubicBezTo>
                    <a:pt x="5184" y="3891"/>
                    <a:pt x="6055" y="3711"/>
                    <a:pt x="6415" y="3636"/>
                  </a:cubicBezTo>
                  <a:cubicBezTo>
                    <a:pt x="6398" y="3664"/>
                    <a:pt x="6370" y="3697"/>
                    <a:pt x="6367" y="3719"/>
                  </a:cubicBezTo>
                  <a:cubicBezTo>
                    <a:pt x="6365" y="3745"/>
                    <a:pt x="6378" y="3800"/>
                    <a:pt x="6398" y="3819"/>
                  </a:cubicBezTo>
                  <a:cubicBezTo>
                    <a:pt x="6445" y="3863"/>
                    <a:pt x="6588" y="3888"/>
                    <a:pt x="6655" y="3897"/>
                  </a:cubicBezTo>
                  <a:cubicBezTo>
                    <a:pt x="6696" y="3902"/>
                    <a:pt x="6781" y="3899"/>
                    <a:pt x="6822" y="3889"/>
                  </a:cubicBezTo>
                  <a:cubicBezTo>
                    <a:pt x="6854" y="3881"/>
                    <a:pt x="6907" y="3846"/>
                    <a:pt x="6937" y="3834"/>
                  </a:cubicBezTo>
                  <a:cubicBezTo>
                    <a:pt x="6969" y="3822"/>
                    <a:pt x="7035" y="3794"/>
                    <a:pt x="7069" y="3796"/>
                  </a:cubicBezTo>
                  <a:cubicBezTo>
                    <a:pt x="7135" y="3801"/>
                    <a:pt x="7246" y="3876"/>
                    <a:pt x="7304" y="3904"/>
                  </a:cubicBezTo>
                  <a:cubicBezTo>
                    <a:pt x="7374" y="3940"/>
                    <a:pt x="7504" y="4032"/>
                    <a:pt x="7582" y="4054"/>
                  </a:cubicBezTo>
                  <a:cubicBezTo>
                    <a:pt x="7632" y="4070"/>
                    <a:pt x="7741" y="4073"/>
                    <a:pt x="7794" y="4074"/>
                  </a:cubicBezTo>
                  <a:cubicBezTo>
                    <a:pt x="7843" y="4075"/>
                    <a:pt x="7938" y="4063"/>
                    <a:pt x="7988" y="4067"/>
                  </a:cubicBezTo>
                  <a:cubicBezTo>
                    <a:pt x="8060" y="4071"/>
                    <a:pt x="8207" y="4084"/>
                    <a:pt x="8271" y="4113"/>
                  </a:cubicBezTo>
                  <a:cubicBezTo>
                    <a:pt x="8333" y="4141"/>
                    <a:pt x="8415" y="4244"/>
                    <a:pt x="8470" y="4283"/>
                  </a:cubicBezTo>
                  <a:cubicBezTo>
                    <a:pt x="8539" y="4335"/>
                    <a:pt x="8687" y="4438"/>
                    <a:pt x="8768" y="4476"/>
                  </a:cubicBezTo>
                  <a:cubicBezTo>
                    <a:pt x="8838" y="4508"/>
                    <a:pt x="8984" y="4579"/>
                    <a:pt x="9061" y="4568"/>
                  </a:cubicBezTo>
                  <a:cubicBezTo>
                    <a:pt x="9140" y="4558"/>
                    <a:pt x="9272" y="4457"/>
                    <a:pt x="9317" y="4398"/>
                  </a:cubicBezTo>
                  <a:cubicBezTo>
                    <a:pt x="9337" y="4372"/>
                    <a:pt x="9362" y="4307"/>
                    <a:pt x="9357" y="4275"/>
                  </a:cubicBezTo>
                  <a:cubicBezTo>
                    <a:pt x="9353" y="4250"/>
                    <a:pt x="9302" y="4214"/>
                    <a:pt x="9295" y="4190"/>
                  </a:cubicBezTo>
                  <a:cubicBezTo>
                    <a:pt x="9286" y="4159"/>
                    <a:pt x="9282" y="4091"/>
                    <a:pt x="9299" y="4063"/>
                  </a:cubicBezTo>
                  <a:cubicBezTo>
                    <a:pt x="9317" y="4033"/>
                    <a:pt x="9385" y="3984"/>
                    <a:pt x="9423" y="3985"/>
                  </a:cubicBezTo>
                  <a:cubicBezTo>
                    <a:pt x="9473" y="3987"/>
                    <a:pt x="9550" y="4062"/>
                    <a:pt x="9582" y="4097"/>
                  </a:cubicBezTo>
                  <a:cubicBezTo>
                    <a:pt x="9611" y="4131"/>
                    <a:pt x="9623" y="4225"/>
                    <a:pt x="9662" y="4251"/>
                  </a:cubicBezTo>
                  <a:cubicBezTo>
                    <a:pt x="9688" y="4270"/>
                    <a:pt x="9760" y="4280"/>
                    <a:pt x="9794" y="4275"/>
                  </a:cubicBezTo>
                  <a:cubicBezTo>
                    <a:pt x="9835" y="4269"/>
                    <a:pt x="9895" y="4208"/>
                    <a:pt x="9935" y="4198"/>
                  </a:cubicBezTo>
                  <a:cubicBezTo>
                    <a:pt x="9965" y="4190"/>
                    <a:pt x="10033" y="4182"/>
                    <a:pt x="10059" y="4198"/>
                  </a:cubicBezTo>
                  <a:cubicBezTo>
                    <a:pt x="10091" y="4217"/>
                    <a:pt x="10098" y="4295"/>
                    <a:pt x="10116" y="4325"/>
                  </a:cubicBezTo>
                  <a:cubicBezTo>
                    <a:pt x="10135" y="4355"/>
                    <a:pt x="10177" y="4413"/>
                    <a:pt x="10204" y="4437"/>
                  </a:cubicBezTo>
                  <a:cubicBezTo>
                    <a:pt x="10265" y="4492"/>
                    <a:pt x="10414" y="4577"/>
                    <a:pt x="10488" y="4618"/>
                  </a:cubicBezTo>
                  <a:cubicBezTo>
                    <a:pt x="10551" y="4655"/>
                    <a:pt x="10684" y="4720"/>
                    <a:pt x="10751" y="4750"/>
                  </a:cubicBezTo>
                  <a:cubicBezTo>
                    <a:pt x="10845" y="4791"/>
                    <a:pt x="11032" y="4876"/>
                    <a:pt x="11132" y="4901"/>
                  </a:cubicBezTo>
                  <a:cubicBezTo>
                    <a:pt x="11180" y="4913"/>
                    <a:pt x="11285" y="4935"/>
                    <a:pt x="11335" y="4924"/>
                  </a:cubicBezTo>
                  <a:cubicBezTo>
                    <a:pt x="11386" y="4912"/>
                    <a:pt x="11466" y="4844"/>
                    <a:pt x="11503" y="4812"/>
                  </a:cubicBezTo>
                  <a:cubicBezTo>
                    <a:pt x="11549" y="4772"/>
                    <a:pt x="11613" y="4671"/>
                    <a:pt x="11662" y="4634"/>
                  </a:cubicBezTo>
                  <a:cubicBezTo>
                    <a:pt x="11709" y="4597"/>
                    <a:pt x="11821" y="4539"/>
                    <a:pt x="11883" y="4522"/>
                  </a:cubicBezTo>
                  <a:cubicBezTo>
                    <a:pt x="11964" y="4499"/>
                    <a:pt x="12144" y="4523"/>
                    <a:pt x="12222" y="4495"/>
                  </a:cubicBezTo>
                  <a:cubicBezTo>
                    <a:pt x="12273" y="4477"/>
                    <a:pt x="12351" y="4402"/>
                    <a:pt x="12395" y="4372"/>
                  </a:cubicBezTo>
                  <a:cubicBezTo>
                    <a:pt x="12468" y="4320"/>
                    <a:pt x="12614" y="4215"/>
                    <a:pt x="12691" y="4167"/>
                  </a:cubicBezTo>
                  <a:cubicBezTo>
                    <a:pt x="12760" y="4123"/>
                    <a:pt x="12900" y="4038"/>
                    <a:pt x="12973" y="4001"/>
                  </a:cubicBezTo>
                  <a:cubicBezTo>
                    <a:pt x="13082" y="3945"/>
                    <a:pt x="13300" y="3824"/>
                    <a:pt x="13424" y="3804"/>
                  </a:cubicBezTo>
                  <a:cubicBezTo>
                    <a:pt x="13467" y="3797"/>
                    <a:pt x="13557" y="3811"/>
                    <a:pt x="13600" y="3819"/>
                  </a:cubicBezTo>
                  <a:cubicBezTo>
                    <a:pt x="13654" y="3830"/>
                    <a:pt x="13753" y="3880"/>
                    <a:pt x="13808" y="3885"/>
                  </a:cubicBezTo>
                  <a:cubicBezTo>
                    <a:pt x="13882" y="3891"/>
                    <a:pt x="14034" y="3872"/>
                    <a:pt x="14104" y="3847"/>
                  </a:cubicBezTo>
                  <a:cubicBezTo>
                    <a:pt x="14148" y="3830"/>
                    <a:pt x="14212" y="3761"/>
                    <a:pt x="14258" y="3745"/>
                  </a:cubicBezTo>
                  <a:cubicBezTo>
                    <a:pt x="14317" y="3727"/>
                    <a:pt x="14447" y="3736"/>
                    <a:pt x="14509" y="3730"/>
                  </a:cubicBezTo>
                  <a:cubicBezTo>
                    <a:pt x="14558" y="3726"/>
                    <a:pt x="14661" y="3727"/>
                    <a:pt x="14705" y="3707"/>
                  </a:cubicBezTo>
                  <a:cubicBezTo>
                    <a:pt x="14733" y="3694"/>
                    <a:pt x="14771" y="3644"/>
                    <a:pt x="14792" y="3623"/>
                  </a:cubicBezTo>
                  <a:cubicBezTo>
                    <a:pt x="14825" y="3588"/>
                    <a:pt x="14884" y="3515"/>
                    <a:pt x="14921" y="3483"/>
                  </a:cubicBezTo>
                  <a:cubicBezTo>
                    <a:pt x="14959" y="3449"/>
                    <a:pt x="15048" y="3389"/>
                    <a:pt x="15093" y="3359"/>
                  </a:cubicBezTo>
                  <a:cubicBezTo>
                    <a:pt x="15136" y="3331"/>
                    <a:pt x="15237" y="3289"/>
                    <a:pt x="15269" y="3251"/>
                  </a:cubicBezTo>
                  <a:cubicBezTo>
                    <a:pt x="15300" y="3213"/>
                    <a:pt x="15302" y="3110"/>
                    <a:pt x="15331" y="3070"/>
                  </a:cubicBezTo>
                  <a:cubicBezTo>
                    <a:pt x="15364" y="3023"/>
                    <a:pt x="15472" y="2959"/>
                    <a:pt x="15516" y="2919"/>
                  </a:cubicBezTo>
                  <a:cubicBezTo>
                    <a:pt x="15558" y="2880"/>
                    <a:pt x="15649" y="2801"/>
                    <a:pt x="15680" y="2754"/>
                  </a:cubicBezTo>
                  <a:cubicBezTo>
                    <a:pt x="15711" y="2706"/>
                    <a:pt x="15730" y="2593"/>
                    <a:pt x="15758" y="2545"/>
                  </a:cubicBezTo>
                  <a:cubicBezTo>
                    <a:pt x="15798" y="2480"/>
                    <a:pt x="15910" y="2369"/>
                    <a:pt x="15963" y="2313"/>
                  </a:cubicBezTo>
                  <a:cubicBezTo>
                    <a:pt x="16018" y="2253"/>
                    <a:pt x="16133" y="2135"/>
                    <a:pt x="16196" y="2081"/>
                  </a:cubicBezTo>
                  <a:cubicBezTo>
                    <a:pt x="16247" y="2038"/>
                    <a:pt x="16357" y="1961"/>
                    <a:pt x="16412" y="1923"/>
                  </a:cubicBezTo>
                  <a:cubicBezTo>
                    <a:pt x="16454" y="1894"/>
                    <a:pt x="16542" y="1837"/>
                    <a:pt x="16590" y="1815"/>
                  </a:cubicBezTo>
                  <a:cubicBezTo>
                    <a:pt x="16629" y="1797"/>
                    <a:pt x="16720" y="1781"/>
                    <a:pt x="16757" y="1761"/>
                  </a:cubicBezTo>
                  <a:cubicBezTo>
                    <a:pt x="16823" y="1726"/>
                    <a:pt x="16928" y="1629"/>
                    <a:pt x="16983" y="1583"/>
                  </a:cubicBezTo>
                  <a:cubicBezTo>
                    <a:pt x="17024" y="1549"/>
                    <a:pt x="17098" y="1473"/>
                    <a:pt x="17141" y="1440"/>
                  </a:cubicBezTo>
                  <a:cubicBezTo>
                    <a:pt x="17227" y="1376"/>
                    <a:pt x="17413" y="1270"/>
                    <a:pt x="17503" y="1212"/>
                  </a:cubicBezTo>
                  <a:cubicBezTo>
                    <a:pt x="17560" y="1176"/>
                    <a:pt x="17664" y="1090"/>
                    <a:pt x="17728" y="1066"/>
                  </a:cubicBezTo>
                  <a:cubicBezTo>
                    <a:pt x="17796" y="1040"/>
                    <a:pt x="17950" y="1040"/>
                    <a:pt x="18020" y="1020"/>
                  </a:cubicBezTo>
                  <a:cubicBezTo>
                    <a:pt x="18104" y="994"/>
                    <a:pt x="18268" y="926"/>
                    <a:pt x="18338" y="876"/>
                  </a:cubicBezTo>
                  <a:cubicBezTo>
                    <a:pt x="18389" y="840"/>
                    <a:pt x="18455" y="737"/>
                    <a:pt x="18503" y="696"/>
                  </a:cubicBezTo>
                  <a:cubicBezTo>
                    <a:pt x="18534" y="669"/>
                    <a:pt x="18599" y="615"/>
                    <a:pt x="18641" y="604"/>
                  </a:cubicBezTo>
                  <a:cubicBezTo>
                    <a:pt x="18679" y="593"/>
                    <a:pt x="18759" y="623"/>
                    <a:pt x="18797" y="614"/>
                  </a:cubicBezTo>
                  <a:cubicBezTo>
                    <a:pt x="18872" y="596"/>
                    <a:pt x="18989" y="497"/>
                    <a:pt x="19053" y="459"/>
                  </a:cubicBezTo>
                  <a:cubicBezTo>
                    <a:pt x="19163" y="396"/>
                    <a:pt x="19389" y="279"/>
                    <a:pt x="19495" y="212"/>
                  </a:cubicBezTo>
                  <a:cubicBezTo>
                    <a:pt x="19577" y="161"/>
                    <a:pt x="19690" y="83"/>
                    <a:pt x="19806" y="0"/>
                  </a:cubicBezTo>
                  <a:lnTo>
                    <a:pt x="21580" y="7478"/>
                  </a:lnTo>
                  <a:cubicBezTo>
                    <a:pt x="21550" y="7483"/>
                    <a:pt x="21521" y="7488"/>
                    <a:pt x="21504" y="7492"/>
                  </a:cubicBezTo>
                  <a:cubicBezTo>
                    <a:pt x="21475" y="7499"/>
                    <a:pt x="21414" y="7505"/>
                    <a:pt x="21393" y="7523"/>
                  </a:cubicBezTo>
                  <a:cubicBezTo>
                    <a:pt x="21377" y="7537"/>
                    <a:pt x="21382" y="7589"/>
                    <a:pt x="21362" y="7600"/>
                  </a:cubicBezTo>
                  <a:cubicBezTo>
                    <a:pt x="21340" y="7614"/>
                    <a:pt x="21280" y="7597"/>
                    <a:pt x="21252" y="7600"/>
                  </a:cubicBezTo>
                  <a:cubicBezTo>
                    <a:pt x="21210" y="7605"/>
                    <a:pt x="21119" y="7613"/>
                    <a:pt x="21089" y="7639"/>
                  </a:cubicBezTo>
                  <a:cubicBezTo>
                    <a:pt x="21062" y="7661"/>
                    <a:pt x="21067" y="7736"/>
                    <a:pt x="21044" y="7762"/>
                  </a:cubicBezTo>
                  <a:cubicBezTo>
                    <a:pt x="21025" y="7787"/>
                    <a:pt x="20948" y="7805"/>
                    <a:pt x="20934" y="7832"/>
                  </a:cubicBezTo>
                  <a:cubicBezTo>
                    <a:pt x="20920" y="7859"/>
                    <a:pt x="20930" y="7920"/>
                    <a:pt x="20943" y="7947"/>
                  </a:cubicBezTo>
                  <a:cubicBezTo>
                    <a:pt x="20957" y="7977"/>
                    <a:pt x="21009" y="8023"/>
                    <a:pt x="21036" y="8044"/>
                  </a:cubicBezTo>
                  <a:cubicBezTo>
                    <a:pt x="21064" y="8067"/>
                    <a:pt x="21139" y="8092"/>
                    <a:pt x="21163" y="8117"/>
                  </a:cubicBezTo>
                  <a:cubicBezTo>
                    <a:pt x="21203" y="8158"/>
                    <a:pt x="21221" y="8271"/>
                    <a:pt x="21261" y="8311"/>
                  </a:cubicBezTo>
                  <a:cubicBezTo>
                    <a:pt x="21288" y="8338"/>
                    <a:pt x="21380" y="8354"/>
                    <a:pt x="21402" y="8384"/>
                  </a:cubicBezTo>
                  <a:cubicBezTo>
                    <a:pt x="21451" y="8453"/>
                    <a:pt x="21434" y="8624"/>
                    <a:pt x="21428" y="8704"/>
                  </a:cubicBezTo>
                  <a:cubicBezTo>
                    <a:pt x="21425" y="8763"/>
                    <a:pt x="21363" y="8877"/>
                    <a:pt x="21380" y="8933"/>
                  </a:cubicBezTo>
                  <a:cubicBezTo>
                    <a:pt x="21392" y="8972"/>
                    <a:pt x="21483" y="9019"/>
                    <a:pt x="21499" y="9056"/>
                  </a:cubicBezTo>
                  <a:cubicBezTo>
                    <a:pt x="21516" y="9094"/>
                    <a:pt x="21491" y="9180"/>
                    <a:pt x="21504" y="9219"/>
                  </a:cubicBezTo>
                  <a:cubicBezTo>
                    <a:pt x="21516" y="9254"/>
                    <a:pt x="21585" y="9309"/>
                    <a:pt x="21592" y="9346"/>
                  </a:cubicBezTo>
                  <a:cubicBezTo>
                    <a:pt x="21600" y="9385"/>
                    <a:pt x="21561" y="9461"/>
                    <a:pt x="21557" y="9501"/>
                  </a:cubicBezTo>
                  <a:cubicBezTo>
                    <a:pt x="21551" y="9543"/>
                    <a:pt x="21578" y="9632"/>
                    <a:pt x="21557" y="9671"/>
                  </a:cubicBezTo>
                  <a:cubicBezTo>
                    <a:pt x="21546" y="9691"/>
                    <a:pt x="21492" y="9709"/>
                    <a:pt x="21477" y="9728"/>
                  </a:cubicBezTo>
                  <a:cubicBezTo>
                    <a:pt x="21451" y="9763"/>
                    <a:pt x="21426" y="9845"/>
                    <a:pt x="21420" y="9887"/>
                  </a:cubicBezTo>
                  <a:cubicBezTo>
                    <a:pt x="21412" y="9934"/>
                    <a:pt x="21441" y="10033"/>
                    <a:pt x="21428" y="10079"/>
                  </a:cubicBezTo>
                  <a:cubicBezTo>
                    <a:pt x="21417" y="10129"/>
                    <a:pt x="21337" y="10212"/>
                    <a:pt x="21322" y="10261"/>
                  </a:cubicBezTo>
                  <a:cubicBezTo>
                    <a:pt x="21308" y="10310"/>
                    <a:pt x="21302" y="10412"/>
                    <a:pt x="21308" y="10462"/>
                  </a:cubicBezTo>
                  <a:cubicBezTo>
                    <a:pt x="21314" y="10511"/>
                    <a:pt x="21386" y="10608"/>
                    <a:pt x="21367" y="10655"/>
                  </a:cubicBezTo>
                  <a:cubicBezTo>
                    <a:pt x="21352" y="10693"/>
                    <a:pt x="21235" y="10710"/>
                    <a:pt x="21220" y="10748"/>
                  </a:cubicBezTo>
                  <a:cubicBezTo>
                    <a:pt x="21188" y="10826"/>
                    <a:pt x="21299" y="10986"/>
                    <a:pt x="21320" y="11067"/>
                  </a:cubicBezTo>
                  <a:cubicBezTo>
                    <a:pt x="21331" y="11112"/>
                    <a:pt x="21362" y="11204"/>
                    <a:pt x="21358" y="11250"/>
                  </a:cubicBezTo>
                  <a:cubicBezTo>
                    <a:pt x="21355" y="11292"/>
                    <a:pt x="21297" y="11369"/>
                    <a:pt x="21299" y="11412"/>
                  </a:cubicBezTo>
                  <a:cubicBezTo>
                    <a:pt x="21301" y="11469"/>
                    <a:pt x="21396" y="11568"/>
                    <a:pt x="21393" y="11626"/>
                  </a:cubicBezTo>
                  <a:cubicBezTo>
                    <a:pt x="21392" y="11649"/>
                    <a:pt x="21369" y="11696"/>
                    <a:pt x="21346" y="11708"/>
                  </a:cubicBezTo>
                  <a:cubicBezTo>
                    <a:pt x="21304" y="11731"/>
                    <a:pt x="21186" y="11679"/>
                    <a:pt x="21146" y="11706"/>
                  </a:cubicBezTo>
                  <a:cubicBezTo>
                    <a:pt x="21122" y="11721"/>
                    <a:pt x="21108" y="11781"/>
                    <a:pt x="21117" y="11806"/>
                  </a:cubicBezTo>
                  <a:cubicBezTo>
                    <a:pt x="21129" y="11838"/>
                    <a:pt x="21219" y="11860"/>
                    <a:pt x="21235" y="11891"/>
                  </a:cubicBezTo>
                  <a:cubicBezTo>
                    <a:pt x="21252" y="11923"/>
                    <a:pt x="21242" y="11999"/>
                    <a:pt x="21228" y="12033"/>
                  </a:cubicBezTo>
                  <a:cubicBezTo>
                    <a:pt x="21216" y="12064"/>
                    <a:pt x="21143" y="12108"/>
                    <a:pt x="21137" y="12140"/>
                  </a:cubicBezTo>
                  <a:cubicBezTo>
                    <a:pt x="21127" y="12205"/>
                    <a:pt x="21257" y="12319"/>
                    <a:pt x="21243" y="12383"/>
                  </a:cubicBezTo>
                  <a:cubicBezTo>
                    <a:pt x="21231" y="12439"/>
                    <a:pt x="21091" y="12497"/>
                    <a:pt x="21067" y="12550"/>
                  </a:cubicBezTo>
                  <a:cubicBezTo>
                    <a:pt x="21050" y="12586"/>
                    <a:pt x="21043" y="12670"/>
                    <a:pt x="21064" y="12704"/>
                  </a:cubicBezTo>
                  <a:cubicBezTo>
                    <a:pt x="21088" y="12744"/>
                    <a:pt x="21202" y="12767"/>
                    <a:pt x="21232" y="12803"/>
                  </a:cubicBezTo>
                  <a:cubicBezTo>
                    <a:pt x="21266" y="12844"/>
                    <a:pt x="21312" y="12954"/>
                    <a:pt x="21293" y="13003"/>
                  </a:cubicBezTo>
                  <a:cubicBezTo>
                    <a:pt x="21279" y="13041"/>
                    <a:pt x="21163" y="13064"/>
                    <a:pt x="21149" y="13101"/>
                  </a:cubicBezTo>
                  <a:cubicBezTo>
                    <a:pt x="21130" y="13150"/>
                    <a:pt x="21211" y="13250"/>
                    <a:pt x="21208" y="13302"/>
                  </a:cubicBezTo>
                  <a:cubicBezTo>
                    <a:pt x="21206" y="13339"/>
                    <a:pt x="21180" y="13417"/>
                    <a:pt x="21149" y="13443"/>
                  </a:cubicBezTo>
                  <a:cubicBezTo>
                    <a:pt x="21112" y="13475"/>
                    <a:pt x="20995" y="13475"/>
                    <a:pt x="20951" y="13500"/>
                  </a:cubicBezTo>
                  <a:cubicBezTo>
                    <a:pt x="20889" y="13538"/>
                    <a:pt x="20809" y="13654"/>
                    <a:pt x="20764" y="13706"/>
                  </a:cubicBezTo>
                  <a:cubicBezTo>
                    <a:pt x="20698" y="13780"/>
                    <a:pt x="20574" y="13930"/>
                    <a:pt x="20516" y="14008"/>
                  </a:cubicBezTo>
                  <a:cubicBezTo>
                    <a:pt x="20478" y="14058"/>
                    <a:pt x="20398" y="14158"/>
                    <a:pt x="20369" y="14213"/>
                  </a:cubicBezTo>
                  <a:cubicBezTo>
                    <a:pt x="20336" y="14277"/>
                    <a:pt x="20309" y="14419"/>
                    <a:pt x="20272" y="14481"/>
                  </a:cubicBezTo>
                  <a:cubicBezTo>
                    <a:pt x="20245" y="14527"/>
                    <a:pt x="20176" y="14614"/>
                    <a:pt x="20128" y="14643"/>
                  </a:cubicBezTo>
                  <a:cubicBezTo>
                    <a:pt x="20094" y="14664"/>
                    <a:pt x="20004" y="14665"/>
                    <a:pt x="19974" y="14689"/>
                  </a:cubicBezTo>
                  <a:cubicBezTo>
                    <a:pt x="19934" y="14724"/>
                    <a:pt x="19916" y="14828"/>
                    <a:pt x="19896" y="14872"/>
                  </a:cubicBezTo>
                  <a:cubicBezTo>
                    <a:pt x="19878" y="14907"/>
                    <a:pt x="19862" y="14988"/>
                    <a:pt x="19827" y="15009"/>
                  </a:cubicBezTo>
                  <a:cubicBezTo>
                    <a:pt x="19783" y="15036"/>
                    <a:pt x="19660" y="15002"/>
                    <a:pt x="19610" y="15019"/>
                  </a:cubicBezTo>
                  <a:cubicBezTo>
                    <a:pt x="19553" y="15039"/>
                    <a:pt x="19460" y="15118"/>
                    <a:pt x="19421" y="15161"/>
                  </a:cubicBezTo>
                  <a:cubicBezTo>
                    <a:pt x="19384" y="15202"/>
                    <a:pt x="19351" y="15309"/>
                    <a:pt x="19309" y="15346"/>
                  </a:cubicBezTo>
                  <a:cubicBezTo>
                    <a:pt x="19275" y="15376"/>
                    <a:pt x="19187" y="15428"/>
                    <a:pt x="19139" y="15426"/>
                  </a:cubicBezTo>
                  <a:cubicBezTo>
                    <a:pt x="19088" y="15424"/>
                    <a:pt x="18999" y="15365"/>
                    <a:pt x="18971" y="15329"/>
                  </a:cubicBezTo>
                  <a:cubicBezTo>
                    <a:pt x="18940" y="15287"/>
                    <a:pt x="18960" y="15175"/>
                    <a:pt x="18926" y="15135"/>
                  </a:cubicBezTo>
                  <a:cubicBezTo>
                    <a:pt x="18906" y="15109"/>
                    <a:pt x="18836" y="15081"/>
                    <a:pt x="18799" y="15073"/>
                  </a:cubicBezTo>
                  <a:cubicBezTo>
                    <a:pt x="18760" y="15065"/>
                    <a:pt x="18667" y="15054"/>
                    <a:pt x="18635" y="15076"/>
                  </a:cubicBezTo>
                  <a:cubicBezTo>
                    <a:pt x="18600" y="15099"/>
                    <a:pt x="18611" y="15189"/>
                    <a:pt x="18591" y="15223"/>
                  </a:cubicBezTo>
                  <a:cubicBezTo>
                    <a:pt x="18564" y="15268"/>
                    <a:pt x="18476" y="15341"/>
                    <a:pt x="18438" y="15380"/>
                  </a:cubicBezTo>
                  <a:cubicBezTo>
                    <a:pt x="18415" y="15402"/>
                    <a:pt x="18363" y="15443"/>
                    <a:pt x="18344" y="15467"/>
                  </a:cubicBezTo>
                  <a:cubicBezTo>
                    <a:pt x="18312" y="15508"/>
                    <a:pt x="18257" y="15599"/>
                    <a:pt x="18247" y="15647"/>
                  </a:cubicBezTo>
                  <a:cubicBezTo>
                    <a:pt x="18235" y="15704"/>
                    <a:pt x="18286" y="15821"/>
                    <a:pt x="18270" y="15877"/>
                  </a:cubicBezTo>
                  <a:cubicBezTo>
                    <a:pt x="18262" y="15909"/>
                    <a:pt x="18217" y="15967"/>
                    <a:pt x="18188" y="15987"/>
                  </a:cubicBezTo>
                  <a:cubicBezTo>
                    <a:pt x="18151" y="16012"/>
                    <a:pt x="18059" y="16033"/>
                    <a:pt x="18014" y="16039"/>
                  </a:cubicBezTo>
                  <a:cubicBezTo>
                    <a:pt x="17960" y="16045"/>
                    <a:pt x="17845" y="16008"/>
                    <a:pt x="17796" y="16029"/>
                  </a:cubicBezTo>
                  <a:cubicBezTo>
                    <a:pt x="17758" y="16045"/>
                    <a:pt x="17708" y="16116"/>
                    <a:pt x="17700" y="16152"/>
                  </a:cubicBezTo>
                  <a:cubicBezTo>
                    <a:pt x="17689" y="16193"/>
                    <a:pt x="17733" y="16275"/>
                    <a:pt x="17734" y="16317"/>
                  </a:cubicBezTo>
                  <a:cubicBezTo>
                    <a:pt x="17735" y="16342"/>
                    <a:pt x="17737" y="16396"/>
                    <a:pt x="17723" y="16417"/>
                  </a:cubicBezTo>
                  <a:cubicBezTo>
                    <a:pt x="17697" y="16456"/>
                    <a:pt x="17583" y="16484"/>
                    <a:pt x="17558" y="16523"/>
                  </a:cubicBezTo>
                  <a:cubicBezTo>
                    <a:pt x="17530" y="16568"/>
                    <a:pt x="17520" y="16679"/>
                    <a:pt x="17540" y="16726"/>
                  </a:cubicBezTo>
                  <a:cubicBezTo>
                    <a:pt x="17557" y="16768"/>
                    <a:pt x="17665" y="16811"/>
                    <a:pt x="17682" y="16852"/>
                  </a:cubicBezTo>
                  <a:cubicBezTo>
                    <a:pt x="17702" y="16903"/>
                    <a:pt x="17675" y="17013"/>
                    <a:pt x="17658" y="17064"/>
                  </a:cubicBezTo>
                  <a:cubicBezTo>
                    <a:pt x="17646" y="17094"/>
                    <a:pt x="17616" y="17160"/>
                    <a:pt x="17585" y="17177"/>
                  </a:cubicBezTo>
                  <a:cubicBezTo>
                    <a:pt x="17555" y="17193"/>
                    <a:pt x="17475" y="17175"/>
                    <a:pt x="17443" y="17187"/>
                  </a:cubicBezTo>
                  <a:cubicBezTo>
                    <a:pt x="17410" y="17200"/>
                    <a:pt x="17347" y="17244"/>
                    <a:pt x="17337" y="17274"/>
                  </a:cubicBezTo>
                  <a:cubicBezTo>
                    <a:pt x="17327" y="17307"/>
                    <a:pt x="17357" y="17377"/>
                    <a:pt x="17381" y="17403"/>
                  </a:cubicBezTo>
                  <a:cubicBezTo>
                    <a:pt x="17407" y="17431"/>
                    <a:pt x="17494" y="17447"/>
                    <a:pt x="17525" y="17470"/>
                  </a:cubicBezTo>
                  <a:cubicBezTo>
                    <a:pt x="17554" y="17492"/>
                    <a:pt x="17598" y="17549"/>
                    <a:pt x="17612" y="17580"/>
                  </a:cubicBezTo>
                  <a:cubicBezTo>
                    <a:pt x="17634" y="17631"/>
                    <a:pt x="17611" y="17749"/>
                    <a:pt x="17642" y="17796"/>
                  </a:cubicBezTo>
                  <a:cubicBezTo>
                    <a:pt x="17668" y="17833"/>
                    <a:pt x="17782" y="17861"/>
                    <a:pt x="17801" y="17900"/>
                  </a:cubicBezTo>
                  <a:cubicBezTo>
                    <a:pt x="17817" y="17932"/>
                    <a:pt x="17813" y="18014"/>
                    <a:pt x="17785" y="18038"/>
                  </a:cubicBezTo>
                  <a:cubicBezTo>
                    <a:pt x="17756" y="18063"/>
                    <a:pt x="17663" y="18059"/>
                    <a:pt x="17624" y="18052"/>
                  </a:cubicBezTo>
                  <a:cubicBezTo>
                    <a:pt x="17579" y="18044"/>
                    <a:pt x="17508" y="17965"/>
                    <a:pt x="17463" y="17973"/>
                  </a:cubicBezTo>
                  <a:cubicBezTo>
                    <a:pt x="17422" y="17982"/>
                    <a:pt x="17381" y="18058"/>
                    <a:pt x="17365" y="18092"/>
                  </a:cubicBezTo>
                  <a:cubicBezTo>
                    <a:pt x="17343" y="18140"/>
                    <a:pt x="17361" y="18251"/>
                    <a:pt x="17337" y="18298"/>
                  </a:cubicBezTo>
                  <a:cubicBezTo>
                    <a:pt x="17316" y="18339"/>
                    <a:pt x="17245" y="18415"/>
                    <a:pt x="17199" y="18434"/>
                  </a:cubicBezTo>
                  <a:cubicBezTo>
                    <a:pt x="17168" y="18448"/>
                    <a:pt x="17089" y="18459"/>
                    <a:pt x="17063" y="18440"/>
                  </a:cubicBezTo>
                  <a:cubicBezTo>
                    <a:pt x="17019" y="18407"/>
                    <a:pt x="17035" y="18289"/>
                    <a:pt x="17036" y="18239"/>
                  </a:cubicBezTo>
                  <a:cubicBezTo>
                    <a:pt x="17038" y="18209"/>
                    <a:pt x="17068" y="18150"/>
                    <a:pt x="17061" y="18121"/>
                  </a:cubicBezTo>
                  <a:cubicBezTo>
                    <a:pt x="17054" y="18096"/>
                    <a:pt x="17002" y="18064"/>
                    <a:pt x="16991" y="18041"/>
                  </a:cubicBezTo>
                  <a:cubicBezTo>
                    <a:pt x="16978" y="18013"/>
                    <a:pt x="16986" y="17949"/>
                    <a:pt x="16969" y="17923"/>
                  </a:cubicBezTo>
                  <a:cubicBezTo>
                    <a:pt x="16941" y="17881"/>
                    <a:pt x="16849" y="17807"/>
                    <a:pt x="16792" y="17800"/>
                  </a:cubicBezTo>
                  <a:cubicBezTo>
                    <a:pt x="16758" y="17796"/>
                    <a:pt x="16698" y="17846"/>
                    <a:pt x="16663" y="17846"/>
                  </a:cubicBezTo>
                  <a:cubicBezTo>
                    <a:pt x="16631" y="17846"/>
                    <a:pt x="16564" y="17832"/>
                    <a:pt x="16545" y="17810"/>
                  </a:cubicBezTo>
                  <a:cubicBezTo>
                    <a:pt x="16526" y="17789"/>
                    <a:pt x="16555" y="17721"/>
                    <a:pt x="16534" y="17702"/>
                  </a:cubicBezTo>
                  <a:cubicBezTo>
                    <a:pt x="16504" y="17677"/>
                    <a:pt x="16412" y="17682"/>
                    <a:pt x="16374" y="17691"/>
                  </a:cubicBezTo>
                  <a:cubicBezTo>
                    <a:pt x="16343" y="17700"/>
                    <a:pt x="16287" y="17740"/>
                    <a:pt x="16269" y="17764"/>
                  </a:cubicBezTo>
                  <a:cubicBezTo>
                    <a:pt x="16243" y="17797"/>
                    <a:pt x="16248" y="17886"/>
                    <a:pt x="16222" y="17918"/>
                  </a:cubicBezTo>
                  <a:cubicBezTo>
                    <a:pt x="16199" y="17946"/>
                    <a:pt x="16111" y="17965"/>
                    <a:pt x="16092" y="17995"/>
                  </a:cubicBezTo>
                  <a:cubicBezTo>
                    <a:pt x="16072" y="18026"/>
                    <a:pt x="16092" y="18100"/>
                    <a:pt x="16086" y="18135"/>
                  </a:cubicBezTo>
                  <a:cubicBezTo>
                    <a:pt x="16076" y="18190"/>
                    <a:pt x="16038" y="18298"/>
                    <a:pt x="16015" y="18351"/>
                  </a:cubicBezTo>
                  <a:cubicBezTo>
                    <a:pt x="16002" y="18383"/>
                    <a:pt x="15960" y="18442"/>
                    <a:pt x="15951" y="18474"/>
                  </a:cubicBezTo>
                  <a:cubicBezTo>
                    <a:pt x="15939" y="18512"/>
                    <a:pt x="15932" y="18591"/>
                    <a:pt x="15939" y="18628"/>
                  </a:cubicBezTo>
                  <a:cubicBezTo>
                    <a:pt x="15946" y="18675"/>
                    <a:pt x="16017" y="18758"/>
                    <a:pt x="16010" y="18804"/>
                  </a:cubicBezTo>
                  <a:cubicBezTo>
                    <a:pt x="16003" y="18847"/>
                    <a:pt x="15930" y="18915"/>
                    <a:pt x="15898" y="18948"/>
                  </a:cubicBezTo>
                  <a:cubicBezTo>
                    <a:pt x="15854" y="18992"/>
                    <a:pt x="15731" y="19055"/>
                    <a:pt x="15703" y="19108"/>
                  </a:cubicBezTo>
                  <a:cubicBezTo>
                    <a:pt x="15689" y="19136"/>
                    <a:pt x="15682" y="19204"/>
                    <a:pt x="15698" y="19231"/>
                  </a:cubicBezTo>
                  <a:cubicBezTo>
                    <a:pt x="15716" y="19264"/>
                    <a:pt x="15804" y="19289"/>
                    <a:pt x="15833" y="19314"/>
                  </a:cubicBezTo>
                  <a:cubicBezTo>
                    <a:pt x="15863" y="19341"/>
                    <a:pt x="15914" y="19403"/>
                    <a:pt x="15933" y="19438"/>
                  </a:cubicBezTo>
                  <a:cubicBezTo>
                    <a:pt x="15960" y="19487"/>
                    <a:pt x="15994" y="19594"/>
                    <a:pt x="16004" y="19648"/>
                  </a:cubicBezTo>
                  <a:cubicBezTo>
                    <a:pt x="16012" y="19696"/>
                    <a:pt x="15990" y="19794"/>
                    <a:pt x="16010" y="19839"/>
                  </a:cubicBezTo>
                  <a:cubicBezTo>
                    <a:pt x="16025" y="19876"/>
                    <a:pt x="16114" y="19920"/>
                    <a:pt x="16127" y="19957"/>
                  </a:cubicBezTo>
                  <a:cubicBezTo>
                    <a:pt x="16148" y="20013"/>
                    <a:pt x="16132" y="20140"/>
                    <a:pt x="16098" y="20189"/>
                  </a:cubicBezTo>
                  <a:cubicBezTo>
                    <a:pt x="16082" y="20213"/>
                    <a:pt x="16023" y="20245"/>
                    <a:pt x="15992" y="20251"/>
                  </a:cubicBezTo>
                  <a:cubicBezTo>
                    <a:pt x="15935" y="20264"/>
                    <a:pt x="15814" y="20220"/>
                    <a:pt x="15757" y="20230"/>
                  </a:cubicBezTo>
                  <a:cubicBezTo>
                    <a:pt x="15716" y="20237"/>
                    <a:pt x="15634" y="20269"/>
                    <a:pt x="15609" y="20297"/>
                  </a:cubicBezTo>
                  <a:cubicBezTo>
                    <a:pt x="15574" y="20336"/>
                    <a:pt x="15548" y="20438"/>
                    <a:pt x="15551" y="20488"/>
                  </a:cubicBezTo>
                  <a:cubicBezTo>
                    <a:pt x="15552" y="20552"/>
                    <a:pt x="15633" y="20667"/>
                    <a:pt x="15644" y="20730"/>
                  </a:cubicBezTo>
                  <a:cubicBezTo>
                    <a:pt x="15653" y="20777"/>
                    <a:pt x="15650" y="20873"/>
                    <a:pt x="15644" y="20921"/>
                  </a:cubicBezTo>
                  <a:cubicBezTo>
                    <a:pt x="15638" y="20972"/>
                    <a:pt x="15626" y="21080"/>
                    <a:pt x="15596" y="21126"/>
                  </a:cubicBezTo>
                  <a:cubicBezTo>
                    <a:pt x="15572" y="21167"/>
                    <a:pt x="15493" y="21237"/>
                    <a:pt x="15445" y="21255"/>
                  </a:cubicBezTo>
                  <a:cubicBezTo>
                    <a:pt x="15388" y="21278"/>
                    <a:pt x="15253" y="21253"/>
                    <a:pt x="15197" y="21276"/>
                  </a:cubicBezTo>
                  <a:cubicBezTo>
                    <a:pt x="15163" y="21290"/>
                    <a:pt x="15124" y="21353"/>
                    <a:pt x="15091" y="21368"/>
                  </a:cubicBezTo>
                  <a:cubicBezTo>
                    <a:pt x="15043" y="21390"/>
                    <a:pt x="14929" y="21382"/>
                    <a:pt x="14879" y="21399"/>
                  </a:cubicBezTo>
                  <a:cubicBezTo>
                    <a:pt x="14821" y="21419"/>
                    <a:pt x="14728" y="21496"/>
                    <a:pt x="14673" y="21523"/>
                  </a:cubicBezTo>
                  <a:cubicBezTo>
                    <a:pt x="14630" y="21544"/>
                    <a:pt x="14544" y="21590"/>
                    <a:pt x="14496" y="21595"/>
                  </a:cubicBezTo>
                  <a:cubicBezTo>
                    <a:pt x="14455" y="21600"/>
                    <a:pt x="14370" y="21590"/>
                    <a:pt x="14330" y="2157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72" name="Shape 4737"/>
            <p:cNvSpPr/>
            <p:nvPr/>
          </p:nvSpPr>
          <p:spPr>
            <a:xfrm>
              <a:off x="7662908" y="1955997"/>
              <a:ext cx="868735" cy="993347"/>
            </a:xfrm>
            <a:custGeom>
              <a:avLst/>
              <a:gdLst/>
              <a:ahLst/>
              <a:cxnLst>
                <a:cxn ang="0">
                  <a:pos x="wd2" y="hd2"/>
                </a:cxn>
                <a:cxn ang="5400000">
                  <a:pos x="wd2" y="hd2"/>
                </a:cxn>
                <a:cxn ang="10800000">
                  <a:pos x="wd2" y="hd2"/>
                </a:cxn>
                <a:cxn ang="16200000">
                  <a:pos x="wd2" y="hd2"/>
                </a:cxn>
              </a:cxnLst>
              <a:rect l="0" t="0" r="r" b="b"/>
              <a:pathLst>
                <a:path w="21593" h="21596" extrusionOk="0">
                  <a:moveTo>
                    <a:pt x="14330" y="21570"/>
                  </a:moveTo>
                  <a:cubicBezTo>
                    <a:pt x="14326" y="21568"/>
                    <a:pt x="14322" y="21565"/>
                    <a:pt x="14320" y="21564"/>
                  </a:cubicBezTo>
                  <a:cubicBezTo>
                    <a:pt x="14264" y="21528"/>
                    <a:pt x="14216" y="21404"/>
                    <a:pt x="14190" y="21347"/>
                  </a:cubicBezTo>
                  <a:cubicBezTo>
                    <a:pt x="14175" y="21316"/>
                    <a:pt x="14174" y="21241"/>
                    <a:pt x="14149" y="21214"/>
                  </a:cubicBezTo>
                  <a:cubicBezTo>
                    <a:pt x="14111" y="21172"/>
                    <a:pt x="13986" y="21140"/>
                    <a:pt x="13931" y="21116"/>
                  </a:cubicBezTo>
                  <a:cubicBezTo>
                    <a:pt x="13876" y="21092"/>
                    <a:pt x="13757" y="21053"/>
                    <a:pt x="13708" y="21018"/>
                  </a:cubicBezTo>
                  <a:cubicBezTo>
                    <a:pt x="13669" y="20991"/>
                    <a:pt x="13626" y="20906"/>
                    <a:pt x="13584" y="20884"/>
                  </a:cubicBezTo>
                  <a:cubicBezTo>
                    <a:pt x="13533" y="20857"/>
                    <a:pt x="13407" y="20842"/>
                    <a:pt x="13349" y="20848"/>
                  </a:cubicBezTo>
                  <a:cubicBezTo>
                    <a:pt x="13286" y="20855"/>
                    <a:pt x="13181" y="20941"/>
                    <a:pt x="13119" y="20936"/>
                  </a:cubicBezTo>
                  <a:cubicBezTo>
                    <a:pt x="13036" y="20929"/>
                    <a:pt x="12895" y="20827"/>
                    <a:pt x="12842" y="20771"/>
                  </a:cubicBezTo>
                  <a:cubicBezTo>
                    <a:pt x="12801" y="20728"/>
                    <a:pt x="12757" y="20619"/>
                    <a:pt x="12742" y="20565"/>
                  </a:cubicBezTo>
                  <a:cubicBezTo>
                    <a:pt x="12732" y="20526"/>
                    <a:pt x="12750" y="20442"/>
                    <a:pt x="12730" y="20406"/>
                  </a:cubicBezTo>
                  <a:cubicBezTo>
                    <a:pt x="12712" y="20371"/>
                    <a:pt x="12614" y="20339"/>
                    <a:pt x="12601" y="20303"/>
                  </a:cubicBezTo>
                  <a:cubicBezTo>
                    <a:pt x="12586" y="20265"/>
                    <a:pt x="12632" y="20187"/>
                    <a:pt x="12636" y="20148"/>
                  </a:cubicBezTo>
                  <a:cubicBezTo>
                    <a:pt x="12640" y="20104"/>
                    <a:pt x="12657" y="20010"/>
                    <a:pt x="12630" y="19973"/>
                  </a:cubicBezTo>
                  <a:cubicBezTo>
                    <a:pt x="12604" y="19939"/>
                    <a:pt x="12506" y="19911"/>
                    <a:pt x="12459" y="19906"/>
                  </a:cubicBezTo>
                  <a:cubicBezTo>
                    <a:pt x="12410" y="19901"/>
                    <a:pt x="12310" y="19918"/>
                    <a:pt x="12265" y="19937"/>
                  </a:cubicBezTo>
                  <a:cubicBezTo>
                    <a:pt x="12215" y="19959"/>
                    <a:pt x="12147" y="20043"/>
                    <a:pt x="12100" y="20071"/>
                  </a:cubicBezTo>
                  <a:cubicBezTo>
                    <a:pt x="12065" y="20091"/>
                    <a:pt x="11987" y="20121"/>
                    <a:pt x="11948" y="20133"/>
                  </a:cubicBezTo>
                  <a:cubicBezTo>
                    <a:pt x="11896" y="20147"/>
                    <a:pt x="11780" y="20138"/>
                    <a:pt x="11742" y="20169"/>
                  </a:cubicBezTo>
                  <a:cubicBezTo>
                    <a:pt x="11708" y="20194"/>
                    <a:pt x="11704" y="20281"/>
                    <a:pt x="11688" y="20318"/>
                  </a:cubicBezTo>
                  <a:cubicBezTo>
                    <a:pt x="11674" y="20353"/>
                    <a:pt x="11652" y="20429"/>
                    <a:pt x="11623" y="20457"/>
                  </a:cubicBezTo>
                  <a:cubicBezTo>
                    <a:pt x="11590" y="20490"/>
                    <a:pt x="11472" y="20502"/>
                    <a:pt x="11447" y="20540"/>
                  </a:cubicBezTo>
                  <a:cubicBezTo>
                    <a:pt x="11428" y="20567"/>
                    <a:pt x="11451" y="20637"/>
                    <a:pt x="11447" y="20668"/>
                  </a:cubicBezTo>
                  <a:cubicBezTo>
                    <a:pt x="11443" y="20707"/>
                    <a:pt x="11441" y="20793"/>
                    <a:pt x="11412" y="20823"/>
                  </a:cubicBezTo>
                  <a:cubicBezTo>
                    <a:pt x="11361" y="20874"/>
                    <a:pt x="11195" y="20909"/>
                    <a:pt x="11117" y="20915"/>
                  </a:cubicBezTo>
                  <a:cubicBezTo>
                    <a:pt x="11063" y="20919"/>
                    <a:pt x="10959" y="20873"/>
                    <a:pt x="10906" y="20879"/>
                  </a:cubicBezTo>
                  <a:cubicBezTo>
                    <a:pt x="10872" y="20883"/>
                    <a:pt x="10809" y="20909"/>
                    <a:pt x="10788" y="20931"/>
                  </a:cubicBezTo>
                  <a:cubicBezTo>
                    <a:pt x="10753" y="20962"/>
                    <a:pt x="10752" y="21075"/>
                    <a:pt x="10704" y="21090"/>
                  </a:cubicBezTo>
                  <a:cubicBezTo>
                    <a:pt x="10655" y="21106"/>
                    <a:pt x="10551" y="21044"/>
                    <a:pt x="10511" y="21013"/>
                  </a:cubicBezTo>
                  <a:cubicBezTo>
                    <a:pt x="10479" y="20988"/>
                    <a:pt x="10454" y="20910"/>
                    <a:pt x="10423" y="20884"/>
                  </a:cubicBezTo>
                  <a:cubicBezTo>
                    <a:pt x="10389" y="20857"/>
                    <a:pt x="10307" y="20821"/>
                    <a:pt x="10263" y="20812"/>
                  </a:cubicBezTo>
                  <a:cubicBezTo>
                    <a:pt x="10208" y="20801"/>
                    <a:pt x="10096" y="20813"/>
                    <a:pt x="10039" y="20812"/>
                  </a:cubicBezTo>
                  <a:cubicBezTo>
                    <a:pt x="9982" y="20811"/>
                    <a:pt x="9865" y="20818"/>
                    <a:pt x="9810" y="20802"/>
                  </a:cubicBezTo>
                  <a:cubicBezTo>
                    <a:pt x="9760" y="20788"/>
                    <a:pt x="9683" y="20716"/>
                    <a:pt x="9633" y="20699"/>
                  </a:cubicBezTo>
                  <a:cubicBezTo>
                    <a:pt x="9584" y="20681"/>
                    <a:pt x="9476" y="20662"/>
                    <a:pt x="9422" y="20663"/>
                  </a:cubicBezTo>
                  <a:cubicBezTo>
                    <a:pt x="9366" y="20663"/>
                    <a:pt x="9251" y="20679"/>
                    <a:pt x="9204" y="20704"/>
                  </a:cubicBezTo>
                  <a:cubicBezTo>
                    <a:pt x="9159" y="20729"/>
                    <a:pt x="9111" y="20822"/>
                    <a:pt x="9068" y="20848"/>
                  </a:cubicBezTo>
                  <a:cubicBezTo>
                    <a:pt x="9032" y="20870"/>
                    <a:pt x="8928" y="20865"/>
                    <a:pt x="8898" y="20895"/>
                  </a:cubicBezTo>
                  <a:cubicBezTo>
                    <a:pt x="8847" y="20944"/>
                    <a:pt x="8891" y="21104"/>
                    <a:pt x="8839" y="21152"/>
                  </a:cubicBezTo>
                  <a:cubicBezTo>
                    <a:pt x="8805" y="21183"/>
                    <a:pt x="8699" y="21191"/>
                    <a:pt x="8650" y="21193"/>
                  </a:cubicBezTo>
                  <a:cubicBezTo>
                    <a:pt x="8579" y="21195"/>
                    <a:pt x="8439" y="21161"/>
                    <a:pt x="8367" y="21152"/>
                  </a:cubicBezTo>
                  <a:cubicBezTo>
                    <a:pt x="8323" y="21146"/>
                    <a:pt x="8220" y="21157"/>
                    <a:pt x="8186" y="21131"/>
                  </a:cubicBezTo>
                  <a:cubicBezTo>
                    <a:pt x="8156" y="21111"/>
                    <a:pt x="8148" y="21039"/>
                    <a:pt x="8138" y="21008"/>
                  </a:cubicBezTo>
                  <a:cubicBezTo>
                    <a:pt x="8127" y="20974"/>
                    <a:pt x="8133" y="20892"/>
                    <a:pt x="8103" y="20869"/>
                  </a:cubicBezTo>
                  <a:cubicBezTo>
                    <a:pt x="8068" y="20842"/>
                    <a:pt x="7962" y="20857"/>
                    <a:pt x="7915" y="20853"/>
                  </a:cubicBezTo>
                  <a:cubicBezTo>
                    <a:pt x="7888" y="20851"/>
                    <a:pt x="7829" y="20858"/>
                    <a:pt x="7809" y="20843"/>
                  </a:cubicBezTo>
                  <a:cubicBezTo>
                    <a:pt x="7768" y="20814"/>
                    <a:pt x="7781" y="20704"/>
                    <a:pt x="7750" y="20668"/>
                  </a:cubicBezTo>
                  <a:cubicBezTo>
                    <a:pt x="7730" y="20647"/>
                    <a:pt x="7673" y="20619"/>
                    <a:pt x="7644" y="20612"/>
                  </a:cubicBezTo>
                  <a:cubicBezTo>
                    <a:pt x="7589" y="20597"/>
                    <a:pt x="7470" y="20619"/>
                    <a:pt x="7414" y="20606"/>
                  </a:cubicBezTo>
                  <a:cubicBezTo>
                    <a:pt x="7374" y="20597"/>
                    <a:pt x="7306" y="20548"/>
                    <a:pt x="7267" y="20540"/>
                  </a:cubicBezTo>
                  <a:cubicBezTo>
                    <a:pt x="7219" y="20529"/>
                    <a:pt x="7114" y="20526"/>
                    <a:pt x="7067" y="20540"/>
                  </a:cubicBezTo>
                  <a:cubicBezTo>
                    <a:pt x="7023" y="20551"/>
                    <a:pt x="6960" y="20613"/>
                    <a:pt x="6920" y="20633"/>
                  </a:cubicBezTo>
                  <a:cubicBezTo>
                    <a:pt x="6870" y="20655"/>
                    <a:pt x="6768" y="20691"/>
                    <a:pt x="6714" y="20699"/>
                  </a:cubicBezTo>
                  <a:cubicBezTo>
                    <a:pt x="6644" y="20709"/>
                    <a:pt x="6498" y="20706"/>
                    <a:pt x="6431" y="20689"/>
                  </a:cubicBezTo>
                  <a:cubicBezTo>
                    <a:pt x="6391" y="20679"/>
                    <a:pt x="6324" y="20628"/>
                    <a:pt x="6284" y="20616"/>
                  </a:cubicBezTo>
                  <a:cubicBezTo>
                    <a:pt x="6219" y="20598"/>
                    <a:pt x="6080" y="20602"/>
                    <a:pt x="6012" y="20591"/>
                  </a:cubicBezTo>
                  <a:cubicBezTo>
                    <a:pt x="5954" y="20581"/>
                    <a:pt x="5825" y="20572"/>
                    <a:pt x="5783" y="20534"/>
                  </a:cubicBezTo>
                  <a:cubicBezTo>
                    <a:pt x="5750" y="20504"/>
                    <a:pt x="5745" y="20411"/>
                    <a:pt x="5737" y="20369"/>
                  </a:cubicBezTo>
                  <a:cubicBezTo>
                    <a:pt x="5723" y="20311"/>
                    <a:pt x="5719" y="20188"/>
                    <a:pt x="5695" y="20133"/>
                  </a:cubicBezTo>
                  <a:cubicBezTo>
                    <a:pt x="5678" y="20094"/>
                    <a:pt x="5621" y="20025"/>
                    <a:pt x="5589" y="19993"/>
                  </a:cubicBezTo>
                  <a:cubicBezTo>
                    <a:pt x="5552" y="19957"/>
                    <a:pt x="5456" y="19906"/>
                    <a:pt x="5418" y="19870"/>
                  </a:cubicBezTo>
                  <a:cubicBezTo>
                    <a:pt x="5379" y="19832"/>
                    <a:pt x="5308" y="19748"/>
                    <a:pt x="5287" y="19700"/>
                  </a:cubicBezTo>
                  <a:cubicBezTo>
                    <a:pt x="5276" y="19667"/>
                    <a:pt x="5296" y="19591"/>
                    <a:pt x="5277" y="19561"/>
                  </a:cubicBezTo>
                  <a:cubicBezTo>
                    <a:pt x="5254" y="19527"/>
                    <a:pt x="5163" y="19493"/>
                    <a:pt x="5123" y="19473"/>
                  </a:cubicBezTo>
                  <a:cubicBezTo>
                    <a:pt x="5080" y="19452"/>
                    <a:pt x="4991" y="19408"/>
                    <a:pt x="4942" y="19401"/>
                  </a:cubicBezTo>
                  <a:cubicBezTo>
                    <a:pt x="4889" y="19394"/>
                    <a:pt x="4781" y="19432"/>
                    <a:pt x="4729" y="19422"/>
                  </a:cubicBezTo>
                  <a:cubicBezTo>
                    <a:pt x="4675" y="19411"/>
                    <a:pt x="4571" y="19360"/>
                    <a:pt x="4541" y="19319"/>
                  </a:cubicBezTo>
                  <a:cubicBezTo>
                    <a:pt x="4518" y="19289"/>
                    <a:pt x="4529" y="19209"/>
                    <a:pt x="4517" y="19175"/>
                  </a:cubicBezTo>
                  <a:cubicBezTo>
                    <a:pt x="4505" y="19140"/>
                    <a:pt x="4478" y="19070"/>
                    <a:pt x="4447" y="19046"/>
                  </a:cubicBezTo>
                  <a:cubicBezTo>
                    <a:pt x="4432" y="19035"/>
                    <a:pt x="4395" y="19025"/>
                    <a:pt x="4377" y="19026"/>
                  </a:cubicBezTo>
                  <a:cubicBezTo>
                    <a:pt x="4324" y="19027"/>
                    <a:pt x="4227" y="19064"/>
                    <a:pt x="4188" y="19092"/>
                  </a:cubicBezTo>
                  <a:cubicBezTo>
                    <a:pt x="4161" y="19112"/>
                    <a:pt x="4141" y="19179"/>
                    <a:pt x="4111" y="19196"/>
                  </a:cubicBezTo>
                  <a:cubicBezTo>
                    <a:pt x="4075" y="19215"/>
                    <a:pt x="3980" y="19202"/>
                    <a:pt x="3941" y="19216"/>
                  </a:cubicBezTo>
                  <a:cubicBezTo>
                    <a:pt x="3914" y="19225"/>
                    <a:pt x="3866" y="19255"/>
                    <a:pt x="3846" y="19272"/>
                  </a:cubicBezTo>
                  <a:cubicBezTo>
                    <a:pt x="3818" y="19297"/>
                    <a:pt x="3786" y="19367"/>
                    <a:pt x="3751" y="19386"/>
                  </a:cubicBezTo>
                  <a:cubicBezTo>
                    <a:pt x="3713" y="19406"/>
                    <a:pt x="3618" y="19422"/>
                    <a:pt x="3576" y="19412"/>
                  </a:cubicBezTo>
                  <a:cubicBezTo>
                    <a:pt x="3544" y="19404"/>
                    <a:pt x="3503" y="19355"/>
                    <a:pt x="3475" y="19339"/>
                  </a:cubicBezTo>
                  <a:cubicBezTo>
                    <a:pt x="3437" y="19318"/>
                    <a:pt x="3355" y="19279"/>
                    <a:pt x="3311" y="19268"/>
                  </a:cubicBezTo>
                  <a:cubicBezTo>
                    <a:pt x="3279" y="19259"/>
                    <a:pt x="3208" y="19268"/>
                    <a:pt x="3181" y="19252"/>
                  </a:cubicBezTo>
                  <a:cubicBezTo>
                    <a:pt x="3148" y="19232"/>
                    <a:pt x="3135" y="19152"/>
                    <a:pt x="3105" y="19128"/>
                  </a:cubicBezTo>
                  <a:cubicBezTo>
                    <a:pt x="3078" y="19106"/>
                    <a:pt x="3006" y="19083"/>
                    <a:pt x="2969" y="19077"/>
                  </a:cubicBezTo>
                  <a:cubicBezTo>
                    <a:pt x="2931" y="19071"/>
                    <a:pt x="2845" y="19060"/>
                    <a:pt x="2816" y="19082"/>
                  </a:cubicBezTo>
                  <a:cubicBezTo>
                    <a:pt x="2778" y="19110"/>
                    <a:pt x="2801" y="19215"/>
                    <a:pt x="2776" y="19252"/>
                  </a:cubicBezTo>
                  <a:cubicBezTo>
                    <a:pt x="2750" y="19287"/>
                    <a:pt x="2661" y="19326"/>
                    <a:pt x="2626" y="19356"/>
                  </a:cubicBezTo>
                  <a:cubicBezTo>
                    <a:pt x="2622" y="19362"/>
                    <a:pt x="2615" y="19369"/>
                    <a:pt x="2607" y="19377"/>
                  </a:cubicBezTo>
                  <a:lnTo>
                    <a:pt x="0" y="4839"/>
                  </a:lnTo>
                  <a:cubicBezTo>
                    <a:pt x="355" y="4782"/>
                    <a:pt x="1630" y="4576"/>
                    <a:pt x="2098" y="4491"/>
                  </a:cubicBezTo>
                  <a:cubicBezTo>
                    <a:pt x="2787" y="4367"/>
                    <a:pt x="4158" y="4095"/>
                    <a:pt x="4844" y="3958"/>
                  </a:cubicBezTo>
                  <a:cubicBezTo>
                    <a:pt x="5184" y="3891"/>
                    <a:pt x="6055" y="3711"/>
                    <a:pt x="6415" y="3636"/>
                  </a:cubicBezTo>
                  <a:cubicBezTo>
                    <a:pt x="6398" y="3664"/>
                    <a:pt x="6370" y="3697"/>
                    <a:pt x="6367" y="3719"/>
                  </a:cubicBezTo>
                  <a:cubicBezTo>
                    <a:pt x="6365" y="3745"/>
                    <a:pt x="6378" y="3800"/>
                    <a:pt x="6398" y="3819"/>
                  </a:cubicBezTo>
                  <a:cubicBezTo>
                    <a:pt x="6445" y="3863"/>
                    <a:pt x="6588" y="3888"/>
                    <a:pt x="6655" y="3897"/>
                  </a:cubicBezTo>
                  <a:cubicBezTo>
                    <a:pt x="6696" y="3902"/>
                    <a:pt x="6781" y="3899"/>
                    <a:pt x="6822" y="3889"/>
                  </a:cubicBezTo>
                  <a:cubicBezTo>
                    <a:pt x="6854" y="3881"/>
                    <a:pt x="6907" y="3846"/>
                    <a:pt x="6937" y="3834"/>
                  </a:cubicBezTo>
                  <a:cubicBezTo>
                    <a:pt x="6969" y="3822"/>
                    <a:pt x="7035" y="3794"/>
                    <a:pt x="7069" y="3796"/>
                  </a:cubicBezTo>
                  <a:cubicBezTo>
                    <a:pt x="7135" y="3801"/>
                    <a:pt x="7246" y="3876"/>
                    <a:pt x="7304" y="3904"/>
                  </a:cubicBezTo>
                  <a:cubicBezTo>
                    <a:pt x="7374" y="3940"/>
                    <a:pt x="7504" y="4032"/>
                    <a:pt x="7582" y="4054"/>
                  </a:cubicBezTo>
                  <a:cubicBezTo>
                    <a:pt x="7632" y="4070"/>
                    <a:pt x="7741" y="4073"/>
                    <a:pt x="7794" y="4074"/>
                  </a:cubicBezTo>
                  <a:cubicBezTo>
                    <a:pt x="7843" y="4075"/>
                    <a:pt x="7938" y="4063"/>
                    <a:pt x="7988" y="4067"/>
                  </a:cubicBezTo>
                  <a:cubicBezTo>
                    <a:pt x="8060" y="4071"/>
                    <a:pt x="8207" y="4084"/>
                    <a:pt x="8271" y="4113"/>
                  </a:cubicBezTo>
                  <a:cubicBezTo>
                    <a:pt x="8333" y="4141"/>
                    <a:pt x="8415" y="4244"/>
                    <a:pt x="8470" y="4283"/>
                  </a:cubicBezTo>
                  <a:cubicBezTo>
                    <a:pt x="8539" y="4335"/>
                    <a:pt x="8687" y="4438"/>
                    <a:pt x="8768" y="4476"/>
                  </a:cubicBezTo>
                  <a:cubicBezTo>
                    <a:pt x="8838" y="4508"/>
                    <a:pt x="8984" y="4579"/>
                    <a:pt x="9061" y="4568"/>
                  </a:cubicBezTo>
                  <a:cubicBezTo>
                    <a:pt x="9140" y="4558"/>
                    <a:pt x="9272" y="4457"/>
                    <a:pt x="9317" y="4398"/>
                  </a:cubicBezTo>
                  <a:cubicBezTo>
                    <a:pt x="9337" y="4372"/>
                    <a:pt x="9362" y="4307"/>
                    <a:pt x="9357" y="4275"/>
                  </a:cubicBezTo>
                  <a:cubicBezTo>
                    <a:pt x="9353" y="4250"/>
                    <a:pt x="9302" y="4214"/>
                    <a:pt x="9295" y="4190"/>
                  </a:cubicBezTo>
                  <a:cubicBezTo>
                    <a:pt x="9286" y="4159"/>
                    <a:pt x="9282" y="4091"/>
                    <a:pt x="9299" y="4063"/>
                  </a:cubicBezTo>
                  <a:cubicBezTo>
                    <a:pt x="9317" y="4033"/>
                    <a:pt x="9385" y="3984"/>
                    <a:pt x="9423" y="3985"/>
                  </a:cubicBezTo>
                  <a:cubicBezTo>
                    <a:pt x="9474" y="3987"/>
                    <a:pt x="9550" y="4062"/>
                    <a:pt x="9582" y="4097"/>
                  </a:cubicBezTo>
                  <a:cubicBezTo>
                    <a:pt x="9611" y="4131"/>
                    <a:pt x="9623" y="4225"/>
                    <a:pt x="9662" y="4251"/>
                  </a:cubicBezTo>
                  <a:cubicBezTo>
                    <a:pt x="9688" y="4270"/>
                    <a:pt x="9760" y="4280"/>
                    <a:pt x="9794" y="4275"/>
                  </a:cubicBezTo>
                  <a:cubicBezTo>
                    <a:pt x="9835" y="4269"/>
                    <a:pt x="9895" y="4208"/>
                    <a:pt x="9935" y="4198"/>
                  </a:cubicBezTo>
                  <a:cubicBezTo>
                    <a:pt x="9965" y="4190"/>
                    <a:pt x="10033" y="4182"/>
                    <a:pt x="10059" y="4198"/>
                  </a:cubicBezTo>
                  <a:cubicBezTo>
                    <a:pt x="10091" y="4217"/>
                    <a:pt x="10098" y="4295"/>
                    <a:pt x="10116" y="4325"/>
                  </a:cubicBezTo>
                  <a:cubicBezTo>
                    <a:pt x="10135" y="4355"/>
                    <a:pt x="10177" y="4413"/>
                    <a:pt x="10204" y="4437"/>
                  </a:cubicBezTo>
                  <a:cubicBezTo>
                    <a:pt x="10265" y="4492"/>
                    <a:pt x="10414" y="4577"/>
                    <a:pt x="10488" y="4618"/>
                  </a:cubicBezTo>
                  <a:cubicBezTo>
                    <a:pt x="10551" y="4655"/>
                    <a:pt x="10684" y="4720"/>
                    <a:pt x="10752" y="4750"/>
                  </a:cubicBezTo>
                  <a:cubicBezTo>
                    <a:pt x="10845" y="4791"/>
                    <a:pt x="11032" y="4876"/>
                    <a:pt x="11132" y="4901"/>
                  </a:cubicBezTo>
                  <a:cubicBezTo>
                    <a:pt x="11181" y="4913"/>
                    <a:pt x="11285" y="4935"/>
                    <a:pt x="11335" y="4924"/>
                  </a:cubicBezTo>
                  <a:cubicBezTo>
                    <a:pt x="11386" y="4912"/>
                    <a:pt x="11466" y="4844"/>
                    <a:pt x="11503" y="4812"/>
                  </a:cubicBezTo>
                  <a:cubicBezTo>
                    <a:pt x="11549" y="4772"/>
                    <a:pt x="11613" y="4671"/>
                    <a:pt x="11662" y="4634"/>
                  </a:cubicBezTo>
                  <a:cubicBezTo>
                    <a:pt x="11709" y="4597"/>
                    <a:pt x="11821" y="4539"/>
                    <a:pt x="11883" y="4522"/>
                  </a:cubicBezTo>
                  <a:cubicBezTo>
                    <a:pt x="11964" y="4499"/>
                    <a:pt x="12144" y="4523"/>
                    <a:pt x="12222" y="4495"/>
                  </a:cubicBezTo>
                  <a:cubicBezTo>
                    <a:pt x="12273" y="4477"/>
                    <a:pt x="12351" y="4402"/>
                    <a:pt x="12395" y="4372"/>
                  </a:cubicBezTo>
                  <a:cubicBezTo>
                    <a:pt x="12468" y="4320"/>
                    <a:pt x="12614" y="4215"/>
                    <a:pt x="12691" y="4167"/>
                  </a:cubicBezTo>
                  <a:cubicBezTo>
                    <a:pt x="12760" y="4123"/>
                    <a:pt x="12900" y="4038"/>
                    <a:pt x="12973" y="4001"/>
                  </a:cubicBezTo>
                  <a:cubicBezTo>
                    <a:pt x="13082" y="3945"/>
                    <a:pt x="13300" y="3824"/>
                    <a:pt x="13424" y="3804"/>
                  </a:cubicBezTo>
                  <a:cubicBezTo>
                    <a:pt x="13467" y="3797"/>
                    <a:pt x="13557" y="3811"/>
                    <a:pt x="13600" y="3819"/>
                  </a:cubicBezTo>
                  <a:cubicBezTo>
                    <a:pt x="13654" y="3830"/>
                    <a:pt x="13753" y="3880"/>
                    <a:pt x="13808" y="3885"/>
                  </a:cubicBezTo>
                  <a:cubicBezTo>
                    <a:pt x="13882" y="3891"/>
                    <a:pt x="14034" y="3872"/>
                    <a:pt x="14104" y="3847"/>
                  </a:cubicBezTo>
                  <a:cubicBezTo>
                    <a:pt x="14148" y="3830"/>
                    <a:pt x="14212" y="3761"/>
                    <a:pt x="14258" y="3745"/>
                  </a:cubicBezTo>
                  <a:cubicBezTo>
                    <a:pt x="14317" y="3727"/>
                    <a:pt x="14447" y="3736"/>
                    <a:pt x="14509" y="3730"/>
                  </a:cubicBezTo>
                  <a:cubicBezTo>
                    <a:pt x="14558" y="3726"/>
                    <a:pt x="14661" y="3727"/>
                    <a:pt x="14705" y="3707"/>
                  </a:cubicBezTo>
                  <a:cubicBezTo>
                    <a:pt x="14733" y="3694"/>
                    <a:pt x="14771" y="3644"/>
                    <a:pt x="14792" y="3623"/>
                  </a:cubicBezTo>
                  <a:cubicBezTo>
                    <a:pt x="14825" y="3588"/>
                    <a:pt x="14884" y="3515"/>
                    <a:pt x="14921" y="3483"/>
                  </a:cubicBezTo>
                  <a:cubicBezTo>
                    <a:pt x="14959" y="3449"/>
                    <a:pt x="15048" y="3389"/>
                    <a:pt x="15093" y="3359"/>
                  </a:cubicBezTo>
                  <a:cubicBezTo>
                    <a:pt x="15136" y="3331"/>
                    <a:pt x="15237" y="3289"/>
                    <a:pt x="15269" y="3251"/>
                  </a:cubicBezTo>
                  <a:cubicBezTo>
                    <a:pt x="15301" y="3213"/>
                    <a:pt x="15302" y="3110"/>
                    <a:pt x="15331" y="3070"/>
                  </a:cubicBezTo>
                  <a:cubicBezTo>
                    <a:pt x="15364" y="3023"/>
                    <a:pt x="15472" y="2959"/>
                    <a:pt x="15516" y="2919"/>
                  </a:cubicBezTo>
                  <a:cubicBezTo>
                    <a:pt x="15558" y="2880"/>
                    <a:pt x="15649" y="2801"/>
                    <a:pt x="15680" y="2754"/>
                  </a:cubicBezTo>
                  <a:cubicBezTo>
                    <a:pt x="15711" y="2706"/>
                    <a:pt x="15730" y="2593"/>
                    <a:pt x="15758" y="2545"/>
                  </a:cubicBezTo>
                  <a:cubicBezTo>
                    <a:pt x="15798" y="2480"/>
                    <a:pt x="15910" y="2369"/>
                    <a:pt x="15963" y="2313"/>
                  </a:cubicBezTo>
                  <a:cubicBezTo>
                    <a:pt x="16018" y="2253"/>
                    <a:pt x="16133" y="2135"/>
                    <a:pt x="16196" y="2081"/>
                  </a:cubicBezTo>
                  <a:cubicBezTo>
                    <a:pt x="16247" y="2038"/>
                    <a:pt x="16357" y="1961"/>
                    <a:pt x="16412" y="1923"/>
                  </a:cubicBezTo>
                  <a:cubicBezTo>
                    <a:pt x="16455" y="1894"/>
                    <a:pt x="16542" y="1837"/>
                    <a:pt x="16590" y="1815"/>
                  </a:cubicBezTo>
                  <a:cubicBezTo>
                    <a:pt x="16629" y="1797"/>
                    <a:pt x="16720" y="1781"/>
                    <a:pt x="16757" y="1761"/>
                  </a:cubicBezTo>
                  <a:cubicBezTo>
                    <a:pt x="16823" y="1726"/>
                    <a:pt x="16928" y="1629"/>
                    <a:pt x="16983" y="1583"/>
                  </a:cubicBezTo>
                  <a:cubicBezTo>
                    <a:pt x="17024" y="1549"/>
                    <a:pt x="17098" y="1473"/>
                    <a:pt x="17141" y="1440"/>
                  </a:cubicBezTo>
                  <a:cubicBezTo>
                    <a:pt x="17227" y="1376"/>
                    <a:pt x="17413" y="1270"/>
                    <a:pt x="17503" y="1212"/>
                  </a:cubicBezTo>
                  <a:cubicBezTo>
                    <a:pt x="17560" y="1176"/>
                    <a:pt x="17664" y="1090"/>
                    <a:pt x="17728" y="1066"/>
                  </a:cubicBezTo>
                  <a:cubicBezTo>
                    <a:pt x="17796" y="1040"/>
                    <a:pt x="17950" y="1040"/>
                    <a:pt x="18020" y="1020"/>
                  </a:cubicBezTo>
                  <a:cubicBezTo>
                    <a:pt x="18104" y="994"/>
                    <a:pt x="18268" y="926"/>
                    <a:pt x="18338" y="876"/>
                  </a:cubicBezTo>
                  <a:cubicBezTo>
                    <a:pt x="18389" y="840"/>
                    <a:pt x="18455" y="737"/>
                    <a:pt x="18503" y="696"/>
                  </a:cubicBezTo>
                  <a:cubicBezTo>
                    <a:pt x="18534" y="669"/>
                    <a:pt x="18599" y="615"/>
                    <a:pt x="18641" y="604"/>
                  </a:cubicBezTo>
                  <a:cubicBezTo>
                    <a:pt x="18679" y="593"/>
                    <a:pt x="18759" y="623"/>
                    <a:pt x="18797" y="614"/>
                  </a:cubicBezTo>
                  <a:cubicBezTo>
                    <a:pt x="18872" y="596"/>
                    <a:pt x="18989" y="497"/>
                    <a:pt x="19053" y="459"/>
                  </a:cubicBezTo>
                  <a:cubicBezTo>
                    <a:pt x="19163" y="396"/>
                    <a:pt x="19389" y="279"/>
                    <a:pt x="19495" y="212"/>
                  </a:cubicBezTo>
                  <a:cubicBezTo>
                    <a:pt x="19577" y="161"/>
                    <a:pt x="19690" y="83"/>
                    <a:pt x="19806" y="0"/>
                  </a:cubicBezTo>
                  <a:lnTo>
                    <a:pt x="21580" y="7478"/>
                  </a:lnTo>
                  <a:cubicBezTo>
                    <a:pt x="21550" y="7483"/>
                    <a:pt x="21521" y="7488"/>
                    <a:pt x="21504" y="7492"/>
                  </a:cubicBezTo>
                  <a:cubicBezTo>
                    <a:pt x="21475" y="7499"/>
                    <a:pt x="21414" y="7505"/>
                    <a:pt x="21393" y="7523"/>
                  </a:cubicBezTo>
                  <a:cubicBezTo>
                    <a:pt x="21377" y="7537"/>
                    <a:pt x="21382" y="7589"/>
                    <a:pt x="21362" y="7600"/>
                  </a:cubicBezTo>
                  <a:cubicBezTo>
                    <a:pt x="21340" y="7614"/>
                    <a:pt x="21280" y="7597"/>
                    <a:pt x="21252" y="7600"/>
                  </a:cubicBezTo>
                  <a:cubicBezTo>
                    <a:pt x="21210" y="7605"/>
                    <a:pt x="21119" y="7613"/>
                    <a:pt x="21089" y="7639"/>
                  </a:cubicBezTo>
                  <a:cubicBezTo>
                    <a:pt x="21062" y="7661"/>
                    <a:pt x="21067" y="7736"/>
                    <a:pt x="21044" y="7762"/>
                  </a:cubicBezTo>
                  <a:cubicBezTo>
                    <a:pt x="21025" y="7787"/>
                    <a:pt x="20948" y="7805"/>
                    <a:pt x="20934" y="7832"/>
                  </a:cubicBezTo>
                  <a:cubicBezTo>
                    <a:pt x="20920" y="7859"/>
                    <a:pt x="20930" y="7920"/>
                    <a:pt x="20943" y="7947"/>
                  </a:cubicBezTo>
                  <a:cubicBezTo>
                    <a:pt x="20957" y="7977"/>
                    <a:pt x="21009" y="8023"/>
                    <a:pt x="21036" y="8044"/>
                  </a:cubicBezTo>
                  <a:cubicBezTo>
                    <a:pt x="21064" y="8067"/>
                    <a:pt x="21139" y="8092"/>
                    <a:pt x="21163" y="8117"/>
                  </a:cubicBezTo>
                  <a:cubicBezTo>
                    <a:pt x="21203" y="8158"/>
                    <a:pt x="21221" y="8271"/>
                    <a:pt x="21261" y="8311"/>
                  </a:cubicBezTo>
                  <a:cubicBezTo>
                    <a:pt x="21288" y="8338"/>
                    <a:pt x="21380" y="8354"/>
                    <a:pt x="21402" y="8384"/>
                  </a:cubicBezTo>
                  <a:cubicBezTo>
                    <a:pt x="21451" y="8453"/>
                    <a:pt x="21434" y="8624"/>
                    <a:pt x="21428" y="8704"/>
                  </a:cubicBezTo>
                  <a:cubicBezTo>
                    <a:pt x="21425" y="8763"/>
                    <a:pt x="21363" y="8877"/>
                    <a:pt x="21380" y="8933"/>
                  </a:cubicBezTo>
                  <a:cubicBezTo>
                    <a:pt x="21392" y="8972"/>
                    <a:pt x="21483" y="9019"/>
                    <a:pt x="21499" y="9056"/>
                  </a:cubicBezTo>
                  <a:cubicBezTo>
                    <a:pt x="21516" y="9094"/>
                    <a:pt x="21491" y="9180"/>
                    <a:pt x="21504" y="9219"/>
                  </a:cubicBezTo>
                  <a:cubicBezTo>
                    <a:pt x="21516" y="9254"/>
                    <a:pt x="21585" y="9309"/>
                    <a:pt x="21592" y="9346"/>
                  </a:cubicBezTo>
                  <a:cubicBezTo>
                    <a:pt x="21600" y="9385"/>
                    <a:pt x="21561" y="9461"/>
                    <a:pt x="21557" y="9501"/>
                  </a:cubicBezTo>
                  <a:cubicBezTo>
                    <a:pt x="21551" y="9543"/>
                    <a:pt x="21578" y="9632"/>
                    <a:pt x="21557" y="9671"/>
                  </a:cubicBezTo>
                  <a:cubicBezTo>
                    <a:pt x="21546" y="9691"/>
                    <a:pt x="21492" y="9709"/>
                    <a:pt x="21477" y="9728"/>
                  </a:cubicBezTo>
                  <a:cubicBezTo>
                    <a:pt x="21451" y="9763"/>
                    <a:pt x="21426" y="9845"/>
                    <a:pt x="21420" y="9887"/>
                  </a:cubicBezTo>
                  <a:cubicBezTo>
                    <a:pt x="21412" y="9934"/>
                    <a:pt x="21441" y="10033"/>
                    <a:pt x="21428" y="10079"/>
                  </a:cubicBezTo>
                  <a:cubicBezTo>
                    <a:pt x="21417" y="10129"/>
                    <a:pt x="21337" y="10212"/>
                    <a:pt x="21322" y="10261"/>
                  </a:cubicBezTo>
                  <a:cubicBezTo>
                    <a:pt x="21308" y="10310"/>
                    <a:pt x="21302" y="10412"/>
                    <a:pt x="21308" y="10462"/>
                  </a:cubicBezTo>
                  <a:cubicBezTo>
                    <a:pt x="21314" y="10511"/>
                    <a:pt x="21386" y="10608"/>
                    <a:pt x="21367" y="10655"/>
                  </a:cubicBezTo>
                  <a:cubicBezTo>
                    <a:pt x="21352" y="10693"/>
                    <a:pt x="21235" y="10710"/>
                    <a:pt x="21220" y="10748"/>
                  </a:cubicBezTo>
                  <a:cubicBezTo>
                    <a:pt x="21188" y="10826"/>
                    <a:pt x="21299" y="10986"/>
                    <a:pt x="21320" y="11067"/>
                  </a:cubicBezTo>
                  <a:cubicBezTo>
                    <a:pt x="21331" y="11112"/>
                    <a:pt x="21362" y="11204"/>
                    <a:pt x="21358" y="11250"/>
                  </a:cubicBezTo>
                  <a:cubicBezTo>
                    <a:pt x="21355" y="11292"/>
                    <a:pt x="21297" y="11369"/>
                    <a:pt x="21299" y="11412"/>
                  </a:cubicBezTo>
                  <a:cubicBezTo>
                    <a:pt x="21301" y="11469"/>
                    <a:pt x="21396" y="11568"/>
                    <a:pt x="21393" y="11626"/>
                  </a:cubicBezTo>
                  <a:cubicBezTo>
                    <a:pt x="21392" y="11649"/>
                    <a:pt x="21369" y="11696"/>
                    <a:pt x="21346" y="11708"/>
                  </a:cubicBezTo>
                  <a:cubicBezTo>
                    <a:pt x="21304" y="11731"/>
                    <a:pt x="21186" y="11679"/>
                    <a:pt x="21146" y="11706"/>
                  </a:cubicBezTo>
                  <a:cubicBezTo>
                    <a:pt x="21122" y="11721"/>
                    <a:pt x="21108" y="11781"/>
                    <a:pt x="21117" y="11806"/>
                  </a:cubicBezTo>
                  <a:cubicBezTo>
                    <a:pt x="21129" y="11838"/>
                    <a:pt x="21219" y="11860"/>
                    <a:pt x="21235" y="11891"/>
                  </a:cubicBezTo>
                  <a:cubicBezTo>
                    <a:pt x="21252" y="11923"/>
                    <a:pt x="21242" y="11999"/>
                    <a:pt x="21228" y="12033"/>
                  </a:cubicBezTo>
                  <a:cubicBezTo>
                    <a:pt x="21216" y="12064"/>
                    <a:pt x="21143" y="12108"/>
                    <a:pt x="21137" y="12140"/>
                  </a:cubicBezTo>
                  <a:cubicBezTo>
                    <a:pt x="21127" y="12205"/>
                    <a:pt x="21257" y="12319"/>
                    <a:pt x="21243" y="12383"/>
                  </a:cubicBezTo>
                  <a:cubicBezTo>
                    <a:pt x="21231" y="12439"/>
                    <a:pt x="21091" y="12497"/>
                    <a:pt x="21067" y="12550"/>
                  </a:cubicBezTo>
                  <a:cubicBezTo>
                    <a:pt x="21050" y="12586"/>
                    <a:pt x="21043" y="12670"/>
                    <a:pt x="21064" y="12704"/>
                  </a:cubicBezTo>
                  <a:cubicBezTo>
                    <a:pt x="21088" y="12744"/>
                    <a:pt x="21202" y="12767"/>
                    <a:pt x="21232" y="12803"/>
                  </a:cubicBezTo>
                  <a:cubicBezTo>
                    <a:pt x="21266" y="12844"/>
                    <a:pt x="21312" y="12954"/>
                    <a:pt x="21293" y="13003"/>
                  </a:cubicBezTo>
                  <a:cubicBezTo>
                    <a:pt x="21279" y="13041"/>
                    <a:pt x="21163" y="13064"/>
                    <a:pt x="21149" y="13101"/>
                  </a:cubicBezTo>
                  <a:cubicBezTo>
                    <a:pt x="21130" y="13150"/>
                    <a:pt x="21211" y="13250"/>
                    <a:pt x="21208" y="13302"/>
                  </a:cubicBezTo>
                  <a:cubicBezTo>
                    <a:pt x="21206" y="13339"/>
                    <a:pt x="21180" y="13417"/>
                    <a:pt x="21149" y="13443"/>
                  </a:cubicBezTo>
                  <a:cubicBezTo>
                    <a:pt x="21112" y="13475"/>
                    <a:pt x="20995" y="13475"/>
                    <a:pt x="20951" y="13500"/>
                  </a:cubicBezTo>
                  <a:cubicBezTo>
                    <a:pt x="20889" y="13538"/>
                    <a:pt x="20809" y="13654"/>
                    <a:pt x="20764" y="13706"/>
                  </a:cubicBezTo>
                  <a:cubicBezTo>
                    <a:pt x="20699" y="13780"/>
                    <a:pt x="20575" y="13930"/>
                    <a:pt x="20516" y="14008"/>
                  </a:cubicBezTo>
                  <a:cubicBezTo>
                    <a:pt x="20478" y="14058"/>
                    <a:pt x="20398" y="14158"/>
                    <a:pt x="20369" y="14213"/>
                  </a:cubicBezTo>
                  <a:cubicBezTo>
                    <a:pt x="20336" y="14277"/>
                    <a:pt x="20309" y="14419"/>
                    <a:pt x="20272" y="14481"/>
                  </a:cubicBezTo>
                  <a:cubicBezTo>
                    <a:pt x="20245" y="14527"/>
                    <a:pt x="20176" y="14614"/>
                    <a:pt x="20128" y="14643"/>
                  </a:cubicBezTo>
                  <a:cubicBezTo>
                    <a:pt x="20094" y="14664"/>
                    <a:pt x="20004" y="14665"/>
                    <a:pt x="19974" y="14689"/>
                  </a:cubicBezTo>
                  <a:cubicBezTo>
                    <a:pt x="19934" y="14724"/>
                    <a:pt x="19916" y="14828"/>
                    <a:pt x="19896" y="14872"/>
                  </a:cubicBezTo>
                  <a:cubicBezTo>
                    <a:pt x="19878" y="14907"/>
                    <a:pt x="19862" y="14988"/>
                    <a:pt x="19827" y="15009"/>
                  </a:cubicBezTo>
                  <a:cubicBezTo>
                    <a:pt x="19783" y="15036"/>
                    <a:pt x="19660" y="15002"/>
                    <a:pt x="19610" y="15019"/>
                  </a:cubicBezTo>
                  <a:cubicBezTo>
                    <a:pt x="19553" y="15039"/>
                    <a:pt x="19460" y="15118"/>
                    <a:pt x="19421" y="15161"/>
                  </a:cubicBezTo>
                  <a:cubicBezTo>
                    <a:pt x="19384" y="15202"/>
                    <a:pt x="19351" y="15309"/>
                    <a:pt x="19309" y="15346"/>
                  </a:cubicBezTo>
                  <a:cubicBezTo>
                    <a:pt x="19275" y="15376"/>
                    <a:pt x="19187" y="15428"/>
                    <a:pt x="19139" y="15426"/>
                  </a:cubicBezTo>
                  <a:cubicBezTo>
                    <a:pt x="19088" y="15424"/>
                    <a:pt x="18999" y="15365"/>
                    <a:pt x="18971" y="15329"/>
                  </a:cubicBezTo>
                  <a:cubicBezTo>
                    <a:pt x="18940" y="15287"/>
                    <a:pt x="18960" y="15175"/>
                    <a:pt x="18926" y="15135"/>
                  </a:cubicBezTo>
                  <a:cubicBezTo>
                    <a:pt x="18906" y="15109"/>
                    <a:pt x="18836" y="15081"/>
                    <a:pt x="18799" y="15073"/>
                  </a:cubicBezTo>
                  <a:cubicBezTo>
                    <a:pt x="18760" y="15065"/>
                    <a:pt x="18667" y="15054"/>
                    <a:pt x="18635" y="15076"/>
                  </a:cubicBezTo>
                  <a:cubicBezTo>
                    <a:pt x="18600" y="15099"/>
                    <a:pt x="18611" y="15189"/>
                    <a:pt x="18591" y="15223"/>
                  </a:cubicBezTo>
                  <a:cubicBezTo>
                    <a:pt x="18564" y="15268"/>
                    <a:pt x="18476" y="15341"/>
                    <a:pt x="18438" y="15380"/>
                  </a:cubicBezTo>
                  <a:cubicBezTo>
                    <a:pt x="18415" y="15402"/>
                    <a:pt x="18363" y="15443"/>
                    <a:pt x="18344" y="15467"/>
                  </a:cubicBezTo>
                  <a:cubicBezTo>
                    <a:pt x="18312" y="15508"/>
                    <a:pt x="18257" y="15599"/>
                    <a:pt x="18247" y="15647"/>
                  </a:cubicBezTo>
                  <a:cubicBezTo>
                    <a:pt x="18235" y="15704"/>
                    <a:pt x="18286" y="15821"/>
                    <a:pt x="18270" y="15877"/>
                  </a:cubicBezTo>
                  <a:cubicBezTo>
                    <a:pt x="18262" y="15909"/>
                    <a:pt x="18217" y="15967"/>
                    <a:pt x="18188" y="15987"/>
                  </a:cubicBezTo>
                  <a:cubicBezTo>
                    <a:pt x="18151" y="16012"/>
                    <a:pt x="18059" y="16033"/>
                    <a:pt x="18014" y="16039"/>
                  </a:cubicBezTo>
                  <a:cubicBezTo>
                    <a:pt x="17960" y="16045"/>
                    <a:pt x="17845" y="16008"/>
                    <a:pt x="17796" y="16029"/>
                  </a:cubicBezTo>
                  <a:cubicBezTo>
                    <a:pt x="17758" y="16045"/>
                    <a:pt x="17708" y="16116"/>
                    <a:pt x="17700" y="16152"/>
                  </a:cubicBezTo>
                  <a:cubicBezTo>
                    <a:pt x="17689" y="16193"/>
                    <a:pt x="17733" y="16275"/>
                    <a:pt x="17734" y="16317"/>
                  </a:cubicBezTo>
                  <a:cubicBezTo>
                    <a:pt x="17735" y="16342"/>
                    <a:pt x="17737" y="16396"/>
                    <a:pt x="17723" y="16417"/>
                  </a:cubicBezTo>
                  <a:cubicBezTo>
                    <a:pt x="17697" y="16456"/>
                    <a:pt x="17583" y="16484"/>
                    <a:pt x="17558" y="16523"/>
                  </a:cubicBezTo>
                  <a:cubicBezTo>
                    <a:pt x="17530" y="16568"/>
                    <a:pt x="17520" y="16679"/>
                    <a:pt x="17540" y="16726"/>
                  </a:cubicBezTo>
                  <a:cubicBezTo>
                    <a:pt x="17557" y="16768"/>
                    <a:pt x="17665" y="16811"/>
                    <a:pt x="17682" y="16852"/>
                  </a:cubicBezTo>
                  <a:cubicBezTo>
                    <a:pt x="17702" y="16903"/>
                    <a:pt x="17675" y="17013"/>
                    <a:pt x="17658" y="17064"/>
                  </a:cubicBezTo>
                  <a:cubicBezTo>
                    <a:pt x="17646" y="17094"/>
                    <a:pt x="17616" y="17160"/>
                    <a:pt x="17585" y="17177"/>
                  </a:cubicBezTo>
                  <a:cubicBezTo>
                    <a:pt x="17555" y="17193"/>
                    <a:pt x="17475" y="17175"/>
                    <a:pt x="17443" y="17187"/>
                  </a:cubicBezTo>
                  <a:cubicBezTo>
                    <a:pt x="17410" y="17200"/>
                    <a:pt x="17347" y="17244"/>
                    <a:pt x="17337" y="17274"/>
                  </a:cubicBezTo>
                  <a:cubicBezTo>
                    <a:pt x="17327" y="17307"/>
                    <a:pt x="17357" y="17377"/>
                    <a:pt x="17381" y="17403"/>
                  </a:cubicBezTo>
                  <a:cubicBezTo>
                    <a:pt x="17407" y="17431"/>
                    <a:pt x="17494" y="17447"/>
                    <a:pt x="17525" y="17470"/>
                  </a:cubicBezTo>
                  <a:cubicBezTo>
                    <a:pt x="17554" y="17492"/>
                    <a:pt x="17598" y="17549"/>
                    <a:pt x="17612" y="17580"/>
                  </a:cubicBezTo>
                  <a:cubicBezTo>
                    <a:pt x="17634" y="17631"/>
                    <a:pt x="17611" y="17749"/>
                    <a:pt x="17642" y="17796"/>
                  </a:cubicBezTo>
                  <a:cubicBezTo>
                    <a:pt x="17668" y="17833"/>
                    <a:pt x="17782" y="17861"/>
                    <a:pt x="17801" y="17900"/>
                  </a:cubicBezTo>
                  <a:cubicBezTo>
                    <a:pt x="17817" y="17932"/>
                    <a:pt x="17813" y="18014"/>
                    <a:pt x="17785" y="18038"/>
                  </a:cubicBezTo>
                  <a:cubicBezTo>
                    <a:pt x="17756" y="18063"/>
                    <a:pt x="17663" y="18059"/>
                    <a:pt x="17624" y="18052"/>
                  </a:cubicBezTo>
                  <a:cubicBezTo>
                    <a:pt x="17579" y="18044"/>
                    <a:pt x="17508" y="17965"/>
                    <a:pt x="17463" y="17973"/>
                  </a:cubicBezTo>
                  <a:cubicBezTo>
                    <a:pt x="17422" y="17982"/>
                    <a:pt x="17381" y="18058"/>
                    <a:pt x="17365" y="18092"/>
                  </a:cubicBezTo>
                  <a:cubicBezTo>
                    <a:pt x="17343" y="18140"/>
                    <a:pt x="17361" y="18251"/>
                    <a:pt x="17337" y="18298"/>
                  </a:cubicBezTo>
                  <a:cubicBezTo>
                    <a:pt x="17316" y="18339"/>
                    <a:pt x="17245" y="18415"/>
                    <a:pt x="17198" y="18434"/>
                  </a:cubicBezTo>
                  <a:cubicBezTo>
                    <a:pt x="17168" y="18448"/>
                    <a:pt x="17089" y="18459"/>
                    <a:pt x="17063" y="18440"/>
                  </a:cubicBezTo>
                  <a:cubicBezTo>
                    <a:pt x="17019" y="18407"/>
                    <a:pt x="17035" y="18289"/>
                    <a:pt x="17036" y="18239"/>
                  </a:cubicBezTo>
                  <a:cubicBezTo>
                    <a:pt x="17038" y="18209"/>
                    <a:pt x="17068" y="18150"/>
                    <a:pt x="17061" y="18121"/>
                  </a:cubicBezTo>
                  <a:cubicBezTo>
                    <a:pt x="17054" y="18096"/>
                    <a:pt x="17002" y="18064"/>
                    <a:pt x="16991" y="18041"/>
                  </a:cubicBezTo>
                  <a:cubicBezTo>
                    <a:pt x="16978" y="18013"/>
                    <a:pt x="16986" y="17949"/>
                    <a:pt x="16969" y="17923"/>
                  </a:cubicBezTo>
                  <a:cubicBezTo>
                    <a:pt x="16941" y="17881"/>
                    <a:pt x="16849" y="17807"/>
                    <a:pt x="16792" y="17800"/>
                  </a:cubicBezTo>
                  <a:cubicBezTo>
                    <a:pt x="16758" y="17796"/>
                    <a:pt x="16698" y="17846"/>
                    <a:pt x="16663" y="17846"/>
                  </a:cubicBezTo>
                  <a:cubicBezTo>
                    <a:pt x="16631" y="17846"/>
                    <a:pt x="16564" y="17832"/>
                    <a:pt x="16545" y="17810"/>
                  </a:cubicBezTo>
                  <a:cubicBezTo>
                    <a:pt x="16526" y="17789"/>
                    <a:pt x="16555" y="17721"/>
                    <a:pt x="16534" y="17702"/>
                  </a:cubicBezTo>
                  <a:cubicBezTo>
                    <a:pt x="16504" y="17677"/>
                    <a:pt x="16412" y="17682"/>
                    <a:pt x="16374" y="17691"/>
                  </a:cubicBezTo>
                  <a:cubicBezTo>
                    <a:pt x="16343" y="17700"/>
                    <a:pt x="16287" y="17740"/>
                    <a:pt x="16269" y="17764"/>
                  </a:cubicBezTo>
                  <a:cubicBezTo>
                    <a:pt x="16243" y="17797"/>
                    <a:pt x="16248" y="17886"/>
                    <a:pt x="16222" y="17918"/>
                  </a:cubicBezTo>
                  <a:cubicBezTo>
                    <a:pt x="16199" y="17946"/>
                    <a:pt x="16111" y="17965"/>
                    <a:pt x="16092" y="17995"/>
                  </a:cubicBezTo>
                  <a:cubicBezTo>
                    <a:pt x="16072" y="18026"/>
                    <a:pt x="16092" y="18100"/>
                    <a:pt x="16086" y="18135"/>
                  </a:cubicBezTo>
                  <a:cubicBezTo>
                    <a:pt x="16076" y="18190"/>
                    <a:pt x="16038" y="18298"/>
                    <a:pt x="16015" y="18351"/>
                  </a:cubicBezTo>
                  <a:cubicBezTo>
                    <a:pt x="16002" y="18383"/>
                    <a:pt x="15960" y="18442"/>
                    <a:pt x="15951" y="18474"/>
                  </a:cubicBezTo>
                  <a:cubicBezTo>
                    <a:pt x="15940" y="18512"/>
                    <a:pt x="15932" y="18591"/>
                    <a:pt x="15939" y="18628"/>
                  </a:cubicBezTo>
                  <a:cubicBezTo>
                    <a:pt x="15946" y="18675"/>
                    <a:pt x="16017" y="18758"/>
                    <a:pt x="16010" y="18804"/>
                  </a:cubicBezTo>
                  <a:cubicBezTo>
                    <a:pt x="16003" y="18847"/>
                    <a:pt x="15930" y="18915"/>
                    <a:pt x="15898" y="18948"/>
                  </a:cubicBezTo>
                  <a:cubicBezTo>
                    <a:pt x="15854" y="18992"/>
                    <a:pt x="15731" y="19055"/>
                    <a:pt x="15703" y="19108"/>
                  </a:cubicBezTo>
                  <a:cubicBezTo>
                    <a:pt x="15689" y="19136"/>
                    <a:pt x="15682" y="19204"/>
                    <a:pt x="15698" y="19231"/>
                  </a:cubicBezTo>
                  <a:cubicBezTo>
                    <a:pt x="15716" y="19264"/>
                    <a:pt x="15804" y="19289"/>
                    <a:pt x="15833" y="19314"/>
                  </a:cubicBezTo>
                  <a:cubicBezTo>
                    <a:pt x="15863" y="19341"/>
                    <a:pt x="15914" y="19403"/>
                    <a:pt x="15933" y="19438"/>
                  </a:cubicBezTo>
                  <a:cubicBezTo>
                    <a:pt x="15960" y="19487"/>
                    <a:pt x="15994" y="19594"/>
                    <a:pt x="16004" y="19648"/>
                  </a:cubicBezTo>
                  <a:cubicBezTo>
                    <a:pt x="16012" y="19696"/>
                    <a:pt x="15990" y="19794"/>
                    <a:pt x="16010" y="19839"/>
                  </a:cubicBezTo>
                  <a:cubicBezTo>
                    <a:pt x="16025" y="19876"/>
                    <a:pt x="16114" y="19920"/>
                    <a:pt x="16127" y="19957"/>
                  </a:cubicBezTo>
                  <a:cubicBezTo>
                    <a:pt x="16148" y="20013"/>
                    <a:pt x="16132" y="20140"/>
                    <a:pt x="16098" y="20189"/>
                  </a:cubicBezTo>
                  <a:cubicBezTo>
                    <a:pt x="16082" y="20213"/>
                    <a:pt x="16023" y="20245"/>
                    <a:pt x="15992" y="20251"/>
                  </a:cubicBezTo>
                  <a:cubicBezTo>
                    <a:pt x="15935" y="20264"/>
                    <a:pt x="15814" y="20220"/>
                    <a:pt x="15757" y="20230"/>
                  </a:cubicBezTo>
                  <a:cubicBezTo>
                    <a:pt x="15716" y="20237"/>
                    <a:pt x="15634" y="20269"/>
                    <a:pt x="15609" y="20297"/>
                  </a:cubicBezTo>
                  <a:cubicBezTo>
                    <a:pt x="15574" y="20336"/>
                    <a:pt x="15548" y="20438"/>
                    <a:pt x="15551" y="20488"/>
                  </a:cubicBezTo>
                  <a:cubicBezTo>
                    <a:pt x="15552" y="20552"/>
                    <a:pt x="15633" y="20667"/>
                    <a:pt x="15644" y="20730"/>
                  </a:cubicBezTo>
                  <a:cubicBezTo>
                    <a:pt x="15654" y="20777"/>
                    <a:pt x="15650" y="20873"/>
                    <a:pt x="15644" y="20921"/>
                  </a:cubicBezTo>
                  <a:cubicBezTo>
                    <a:pt x="15638" y="20972"/>
                    <a:pt x="15626" y="21080"/>
                    <a:pt x="15596" y="21126"/>
                  </a:cubicBezTo>
                  <a:cubicBezTo>
                    <a:pt x="15572" y="21167"/>
                    <a:pt x="15493" y="21236"/>
                    <a:pt x="15445" y="21255"/>
                  </a:cubicBezTo>
                  <a:cubicBezTo>
                    <a:pt x="15388" y="21278"/>
                    <a:pt x="15253" y="21253"/>
                    <a:pt x="15197" y="21276"/>
                  </a:cubicBezTo>
                  <a:cubicBezTo>
                    <a:pt x="15163" y="21290"/>
                    <a:pt x="15124" y="21353"/>
                    <a:pt x="15091" y="21368"/>
                  </a:cubicBezTo>
                  <a:cubicBezTo>
                    <a:pt x="15043" y="21390"/>
                    <a:pt x="14929" y="21382"/>
                    <a:pt x="14879" y="21399"/>
                  </a:cubicBezTo>
                  <a:cubicBezTo>
                    <a:pt x="14821" y="21419"/>
                    <a:pt x="14728" y="21496"/>
                    <a:pt x="14673" y="21523"/>
                  </a:cubicBezTo>
                  <a:cubicBezTo>
                    <a:pt x="14630" y="21544"/>
                    <a:pt x="14544" y="21590"/>
                    <a:pt x="14496" y="21595"/>
                  </a:cubicBezTo>
                  <a:cubicBezTo>
                    <a:pt x="14455" y="21600"/>
                    <a:pt x="14370" y="21590"/>
                    <a:pt x="14330" y="2157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73" name="Shape 4738"/>
            <p:cNvSpPr/>
            <p:nvPr/>
          </p:nvSpPr>
          <p:spPr>
            <a:xfrm>
              <a:off x="7110626" y="1265645"/>
              <a:ext cx="26882" cy="37540"/>
            </a:xfrm>
            <a:custGeom>
              <a:avLst/>
              <a:gdLst/>
              <a:ahLst/>
              <a:cxnLst>
                <a:cxn ang="0">
                  <a:pos x="wd2" y="hd2"/>
                </a:cxn>
                <a:cxn ang="5400000">
                  <a:pos x="wd2" y="hd2"/>
                </a:cxn>
                <a:cxn ang="10800000">
                  <a:pos x="wd2" y="hd2"/>
                </a:cxn>
                <a:cxn ang="16200000">
                  <a:pos x="wd2" y="hd2"/>
                </a:cxn>
              </a:cxnLst>
              <a:rect l="0" t="0" r="r" b="b"/>
              <a:pathLst>
                <a:path w="21075" h="21400" extrusionOk="0">
                  <a:moveTo>
                    <a:pt x="10520" y="21386"/>
                  </a:moveTo>
                  <a:cubicBezTo>
                    <a:pt x="9339" y="21117"/>
                    <a:pt x="8916" y="18939"/>
                    <a:pt x="8000" y="18337"/>
                  </a:cubicBezTo>
                  <a:cubicBezTo>
                    <a:pt x="6943" y="17619"/>
                    <a:pt x="3613" y="17312"/>
                    <a:pt x="2856" y="16415"/>
                  </a:cubicBezTo>
                  <a:cubicBezTo>
                    <a:pt x="2186" y="15608"/>
                    <a:pt x="3226" y="13571"/>
                    <a:pt x="2856" y="12661"/>
                  </a:cubicBezTo>
                  <a:cubicBezTo>
                    <a:pt x="2486" y="11752"/>
                    <a:pt x="266" y="10368"/>
                    <a:pt x="72" y="9420"/>
                  </a:cubicBezTo>
                  <a:cubicBezTo>
                    <a:pt x="-210" y="8190"/>
                    <a:pt x="336" y="5307"/>
                    <a:pt x="1728" y="4564"/>
                  </a:cubicBezTo>
                  <a:cubicBezTo>
                    <a:pt x="2538" y="4154"/>
                    <a:pt x="4688" y="4872"/>
                    <a:pt x="5639" y="4769"/>
                  </a:cubicBezTo>
                  <a:cubicBezTo>
                    <a:pt x="7348" y="4564"/>
                    <a:pt x="10520" y="3437"/>
                    <a:pt x="12035" y="2835"/>
                  </a:cubicBezTo>
                  <a:cubicBezTo>
                    <a:pt x="13603" y="2233"/>
                    <a:pt x="16140" y="-99"/>
                    <a:pt x="17902" y="3"/>
                  </a:cubicBezTo>
                  <a:cubicBezTo>
                    <a:pt x="18941" y="80"/>
                    <a:pt x="20632" y="1400"/>
                    <a:pt x="20967" y="2143"/>
                  </a:cubicBezTo>
                  <a:cubicBezTo>
                    <a:pt x="21390" y="3142"/>
                    <a:pt x="20474" y="5346"/>
                    <a:pt x="19822" y="6281"/>
                  </a:cubicBezTo>
                  <a:cubicBezTo>
                    <a:pt x="19241" y="7191"/>
                    <a:pt x="16633" y="8357"/>
                    <a:pt x="16245" y="9317"/>
                  </a:cubicBezTo>
                  <a:cubicBezTo>
                    <a:pt x="15840" y="10317"/>
                    <a:pt x="17373" y="12366"/>
                    <a:pt x="17056" y="13366"/>
                  </a:cubicBezTo>
                  <a:cubicBezTo>
                    <a:pt x="16739" y="14327"/>
                    <a:pt x="14519" y="15710"/>
                    <a:pt x="14026" y="16620"/>
                  </a:cubicBezTo>
                  <a:cubicBezTo>
                    <a:pt x="13462" y="17542"/>
                    <a:pt x="13744" y="19771"/>
                    <a:pt x="12863" y="20553"/>
                  </a:cubicBezTo>
                  <a:cubicBezTo>
                    <a:pt x="12475" y="20924"/>
                    <a:pt x="11136" y="21501"/>
                    <a:pt x="10520" y="2138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474" name="Shape 4739"/>
            <p:cNvSpPr/>
            <p:nvPr/>
          </p:nvSpPr>
          <p:spPr>
            <a:xfrm>
              <a:off x="7110626" y="1265645"/>
              <a:ext cx="26882" cy="37540"/>
            </a:xfrm>
            <a:custGeom>
              <a:avLst/>
              <a:gdLst/>
              <a:ahLst/>
              <a:cxnLst>
                <a:cxn ang="0">
                  <a:pos x="wd2" y="hd2"/>
                </a:cxn>
                <a:cxn ang="5400000">
                  <a:pos x="wd2" y="hd2"/>
                </a:cxn>
                <a:cxn ang="10800000">
                  <a:pos x="wd2" y="hd2"/>
                </a:cxn>
                <a:cxn ang="16200000">
                  <a:pos x="wd2" y="hd2"/>
                </a:cxn>
              </a:cxnLst>
              <a:rect l="0" t="0" r="r" b="b"/>
              <a:pathLst>
                <a:path w="21075" h="21400" extrusionOk="0">
                  <a:moveTo>
                    <a:pt x="10520" y="21386"/>
                  </a:moveTo>
                  <a:cubicBezTo>
                    <a:pt x="9339" y="21117"/>
                    <a:pt x="8916" y="18939"/>
                    <a:pt x="8000" y="18337"/>
                  </a:cubicBezTo>
                  <a:cubicBezTo>
                    <a:pt x="6943" y="17632"/>
                    <a:pt x="3613" y="17312"/>
                    <a:pt x="2856" y="16415"/>
                  </a:cubicBezTo>
                  <a:cubicBezTo>
                    <a:pt x="2186" y="15608"/>
                    <a:pt x="3226" y="13571"/>
                    <a:pt x="2856" y="12661"/>
                  </a:cubicBezTo>
                  <a:cubicBezTo>
                    <a:pt x="2486" y="11752"/>
                    <a:pt x="266" y="10368"/>
                    <a:pt x="72" y="9420"/>
                  </a:cubicBezTo>
                  <a:cubicBezTo>
                    <a:pt x="-210" y="8190"/>
                    <a:pt x="336" y="5307"/>
                    <a:pt x="1728" y="4564"/>
                  </a:cubicBezTo>
                  <a:cubicBezTo>
                    <a:pt x="2538" y="4154"/>
                    <a:pt x="4688" y="4872"/>
                    <a:pt x="5639" y="4769"/>
                  </a:cubicBezTo>
                  <a:cubicBezTo>
                    <a:pt x="7348" y="4564"/>
                    <a:pt x="10520" y="3437"/>
                    <a:pt x="12035" y="2835"/>
                  </a:cubicBezTo>
                  <a:cubicBezTo>
                    <a:pt x="13603" y="2233"/>
                    <a:pt x="16140" y="-99"/>
                    <a:pt x="17902" y="3"/>
                  </a:cubicBezTo>
                  <a:cubicBezTo>
                    <a:pt x="18941" y="80"/>
                    <a:pt x="20632" y="1400"/>
                    <a:pt x="20967" y="2143"/>
                  </a:cubicBezTo>
                  <a:cubicBezTo>
                    <a:pt x="21390" y="3142"/>
                    <a:pt x="20474" y="5346"/>
                    <a:pt x="19822" y="6281"/>
                  </a:cubicBezTo>
                  <a:cubicBezTo>
                    <a:pt x="19241" y="7191"/>
                    <a:pt x="16633" y="8357"/>
                    <a:pt x="16245" y="9317"/>
                  </a:cubicBezTo>
                  <a:cubicBezTo>
                    <a:pt x="15840" y="10317"/>
                    <a:pt x="17373" y="12366"/>
                    <a:pt x="17056" y="13366"/>
                  </a:cubicBezTo>
                  <a:cubicBezTo>
                    <a:pt x="16739" y="14339"/>
                    <a:pt x="14519" y="15710"/>
                    <a:pt x="14008" y="16620"/>
                  </a:cubicBezTo>
                  <a:cubicBezTo>
                    <a:pt x="13462" y="17542"/>
                    <a:pt x="13744" y="19771"/>
                    <a:pt x="12863" y="20553"/>
                  </a:cubicBezTo>
                  <a:cubicBezTo>
                    <a:pt x="12475" y="20924"/>
                    <a:pt x="11136" y="21501"/>
                    <a:pt x="10520" y="2138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09" name="Shape 4740"/>
            <p:cNvSpPr/>
            <p:nvPr/>
          </p:nvSpPr>
          <p:spPr>
            <a:xfrm>
              <a:off x="6397263" y="966492"/>
              <a:ext cx="40273" cy="37673"/>
            </a:xfrm>
            <a:custGeom>
              <a:avLst/>
              <a:gdLst/>
              <a:ahLst/>
              <a:cxnLst>
                <a:cxn ang="0">
                  <a:pos x="wd2" y="hd2"/>
                </a:cxn>
                <a:cxn ang="5400000">
                  <a:pos x="wd2" y="hd2"/>
                </a:cxn>
                <a:cxn ang="10800000">
                  <a:pos x="wd2" y="hd2"/>
                </a:cxn>
                <a:cxn ang="16200000">
                  <a:pos x="wd2" y="hd2"/>
                </a:cxn>
              </a:cxnLst>
              <a:rect l="0" t="0" r="r" b="b"/>
              <a:pathLst>
                <a:path w="21446" h="21489" extrusionOk="0">
                  <a:moveTo>
                    <a:pt x="7126" y="16631"/>
                  </a:moveTo>
                  <a:cubicBezTo>
                    <a:pt x="6288" y="17208"/>
                    <a:pt x="4517" y="18208"/>
                    <a:pt x="3859" y="18990"/>
                  </a:cubicBezTo>
                  <a:cubicBezTo>
                    <a:pt x="3416" y="19515"/>
                    <a:pt x="3201" y="21477"/>
                    <a:pt x="2531" y="21490"/>
                  </a:cubicBezTo>
                  <a:cubicBezTo>
                    <a:pt x="1370" y="21528"/>
                    <a:pt x="90" y="18541"/>
                    <a:pt x="6" y="17311"/>
                  </a:cubicBezTo>
                  <a:cubicBezTo>
                    <a:pt x="-90" y="16093"/>
                    <a:pt x="1071" y="13798"/>
                    <a:pt x="1789" y="12837"/>
                  </a:cubicBezTo>
                  <a:cubicBezTo>
                    <a:pt x="2435" y="11978"/>
                    <a:pt x="4338" y="10940"/>
                    <a:pt x="5187" y="10273"/>
                  </a:cubicBezTo>
                  <a:cubicBezTo>
                    <a:pt x="6073" y="9568"/>
                    <a:pt x="7868" y="8094"/>
                    <a:pt x="8706" y="7299"/>
                  </a:cubicBezTo>
                  <a:cubicBezTo>
                    <a:pt x="9519" y="6530"/>
                    <a:pt x="11183" y="4992"/>
                    <a:pt x="11865" y="4069"/>
                  </a:cubicBezTo>
                  <a:cubicBezTo>
                    <a:pt x="12439" y="3287"/>
                    <a:pt x="13014" y="1197"/>
                    <a:pt x="13756" y="620"/>
                  </a:cubicBezTo>
                  <a:cubicBezTo>
                    <a:pt x="14282" y="197"/>
                    <a:pt x="15682" y="-72"/>
                    <a:pt x="16340" y="18"/>
                  </a:cubicBezTo>
                  <a:cubicBezTo>
                    <a:pt x="17010" y="82"/>
                    <a:pt x="18135" y="928"/>
                    <a:pt x="18734" y="1223"/>
                  </a:cubicBezTo>
                  <a:cubicBezTo>
                    <a:pt x="19212" y="1479"/>
                    <a:pt x="20337" y="1735"/>
                    <a:pt x="20696" y="2171"/>
                  </a:cubicBezTo>
                  <a:cubicBezTo>
                    <a:pt x="21079" y="2633"/>
                    <a:pt x="21510" y="3928"/>
                    <a:pt x="21438" y="4543"/>
                  </a:cubicBezTo>
                  <a:cubicBezTo>
                    <a:pt x="21402" y="5030"/>
                    <a:pt x="20840" y="5914"/>
                    <a:pt x="20433" y="6158"/>
                  </a:cubicBezTo>
                  <a:cubicBezTo>
                    <a:pt x="19811" y="6530"/>
                    <a:pt x="18279" y="6107"/>
                    <a:pt x="17609" y="6286"/>
                  </a:cubicBezTo>
                  <a:cubicBezTo>
                    <a:pt x="16939" y="6479"/>
                    <a:pt x="15814" y="7286"/>
                    <a:pt x="15215" y="7581"/>
                  </a:cubicBezTo>
                  <a:cubicBezTo>
                    <a:pt x="14569" y="7876"/>
                    <a:pt x="13193" y="8183"/>
                    <a:pt x="12607" y="8581"/>
                  </a:cubicBezTo>
                  <a:cubicBezTo>
                    <a:pt x="12068" y="8965"/>
                    <a:pt x="10608" y="9940"/>
                    <a:pt x="10788" y="10619"/>
                  </a:cubicBezTo>
                  <a:cubicBezTo>
                    <a:pt x="10979" y="11350"/>
                    <a:pt x="13133" y="10786"/>
                    <a:pt x="13516" y="11427"/>
                  </a:cubicBezTo>
                  <a:cubicBezTo>
                    <a:pt x="13756" y="11862"/>
                    <a:pt x="13325" y="12978"/>
                    <a:pt x="13133" y="13452"/>
                  </a:cubicBezTo>
                  <a:cubicBezTo>
                    <a:pt x="12918" y="13965"/>
                    <a:pt x="12331" y="14977"/>
                    <a:pt x="11865" y="15208"/>
                  </a:cubicBezTo>
                  <a:cubicBezTo>
                    <a:pt x="11314" y="15477"/>
                    <a:pt x="10094" y="14926"/>
                    <a:pt x="9519" y="15080"/>
                  </a:cubicBezTo>
                  <a:cubicBezTo>
                    <a:pt x="8849" y="15260"/>
                    <a:pt x="7724" y="16221"/>
                    <a:pt x="7126" y="1663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0" name="Shape 4741"/>
            <p:cNvSpPr/>
            <p:nvPr/>
          </p:nvSpPr>
          <p:spPr>
            <a:xfrm>
              <a:off x="6397263" y="966492"/>
              <a:ext cx="40273" cy="37673"/>
            </a:xfrm>
            <a:custGeom>
              <a:avLst/>
              <a:gdLst/>
              <a:ahLst/>
              <a:cxnLst>
                <a:cxn ang="0">
                  <a:pos x="wd2" y="hd2"/>
                </a:cxn>
                <a:cxn ang="5400000">
                  <a:pos x="wd2" y="hd2"/>
                </a:cxn>
                <a:cxn ang="10800000">
                  <a:pos x="wd2" y="hd2"/>
                </a:cxn>
                <a:cxn ang="16200000">
                  <a:pos x="wd2" y="hd2"/>
                </a:cxn>
              </a:cxnLst>
              <a:rect l="0" t="0" r="r" b="b"/>
              <a:pathLst>
                <a:path w="21446" h="21489" extrusionOk="0">
                  <a:moveTo>
                    <a:pt x="7126" y="16631"/>
                  </a:moveTo>
                  <a:cubicBezTo>
                    <a:pt x="6288" y="17208"/>
                    <a:pt x="4517" y="18208"/>
                    <a:pt x="3859" y="18990"/>
                  </a:cubicBezTo>
                  <a:cubicBezTo>
                    <a:pt x="3416" y="19528"/>
                    <a:pt x="3201" y="21477"/>
                    <a:pt x="2531" y="21490"/>
                  </a:cubicBezTo>
                  <a:cubicBezTo>
                    <a:pt x="1370" y="21528"/>
                    <a:pt x="90" y="18541"/>
                    <a:pt x="6" y="17311"/>
                  </a:cubicBezTo>
                  <a:cubicBezTo>
                    <a:pt x="-90" y="16093"/>
                    <a:pt x="1071" y="13798"/>
                    <a:pt x="1789" y="12837"/>
                  </a:cubicBezTo>
                  <a:cubicBezTo>
                    <a:pt x="2435" y="11978"/>
                    <a:pt x="4338" y="10940"/>
                    <a:pt x="5187" y="10273"/>
                  </a:cubicBezTo>
                  <a:cubicBezTo>
                    <a:pt x="6073" y="9568"/>
                    <a:pt x="7868" y="8094"/>
                    <a:pt x="8706" y="7299"/>
                  </a:cubicBezTo>
                  <a:cubicBezTo>
                    <a:pt x="9519" y="6543"/>
                    <a:pt x="11183" y="4992"/>
                    <a:pt x="11865" y="4069"/>
                  </a:cubicBezTo>
                  <a:cubicBezTo>
                    <a:pt x="12439" y="3287"/>
                    <a:pt x="13014" y="1197"/>
                    <a:pt x="13756" y="620"/>
                  </a:cubicBezTo>
                  <a:cubicBezTo>
                    <a:pt x="14282" y="197"/>
                    <a:pt x="15682" y="-72"/>
                    <a:pt x="16340" y="18"/>
                  </a:cubicBezTo>
                  <a:cubicBezTo>
                    <a:pt x="17010" y="95"/>
                    <a:pt x="18135" y="928"/>
                    <a:pt x="18734" y="1223"/>
                  </a:cubicBezTo>
                  <a:cubicBezTo>
                    <a:pt x="19212" y="1479"/>
                    <a:pt x="20337" y="1735"/>
                    <a:pt x="20696" y="2171"/>
                  </a:cubicBezTo>
                  <a:cubicBezTo>
                    <a:pt x="21079" y="2633"/>
                    <a:pt x="21510" y="3928"/>
                    <a:pt x="21438" y="4543"/>
                  </a:cubicBezTo>
                  <a:cubicBezTo>
                    <a:pt x="21402" y="5030"/>
                    <a:pt x="20840" y="5914"/>
                    <a:pt x="20433" y="6158"/>
                  </a:cubicBezTo>
                  <a:cubicBezTo>
                    <a:pt x="19811" y="6543"/>
                    <a:pt x="18279" y="6107"/>
                    <a:pt x="17609" y="6286"/>
                  </a:cubicBezTo>
                  <a:cubicBezTo>
                    <a:pt x="16939" y="6479"/>
                    <a:pt x="15814" y="7286"/>
                    <a:pt x="15215" y="7581"/>
                  </a:cubicBezTo>
                  <a:cubicBezTo>
                    <a:pt x="14569" y="7876"/>
                    <a:pt x="13193" y="8183"/>
                    <a:pt x="12607" y="8581"/>
                  </a:cubicBezTo>
                  <a:cubicBezTo>
                    <a:pt x="12056" y="8965"/>
                    <a:pt x="10608" y="9940"/>
                    <a:pt x="10788" y="10619"/>
                  </a:cubicBezTo>
                  <a:cubicBezTo>
                    <a:pt x="10979" y="11350"/>
                    <a:pt x="13133" y="10786"/>
                    <a:pt x="13516" y="11427"/>
                  </a:cubicBezTo>
                  <a:cubicBezTo>
                    <a:pt x="13756" y="11862"/>
                    <a:pt x="13325" y="12991"/>
                    <a:pt x="13133" y="13452"/>
                  </a:cubicBezTo>
                  <a:cubicBezTo>
                    <a:pt x="12918" y="13965"/>
                    <a:pt x="12331" y="14977"/>
                    <a:pt x="11865" y="15208"/>
                  </a:cubicBezTo>
                  <a:cubicBezTo>
                    <a:pt x="11314" y="15477"/>
                    <a:pt x="10094" y="14926"/>
                    <a:pt x="9519" y="15080"/>
                  </a:cubicBezTo>
                  <a:cubicBezTo>
                    <a:pt x="8849" y="15260"/>
                    <a:pt x="7724" y="16221"/>
                    <a:pt x="7126" y="1663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1" name="Shape 4742"/>
            <p:cNvSpPr/>
            <p:nvPr/>
          </p:nvSpPr>
          <p:spPr>
            <a:xfrm>
              <a:off x="6420274" y="966492"/>
              <a:ext cx="26437" cy="21095"/>
            </a:xfrm>
            <a:custGeom>
              <a:avLst/>
              <a:gdLst/>
              <a:ahLst/>
              <a:cxnLst>
                <a:cxn ang="0">
                  <a:pos x="wd2" y="hd2"/>
                </a:cxn>
                <a:cxn ang="5400000">
                  <a:pos x="wd2" y="hd2"/>
                </a:cxn>
                <a:cxn ang="10800000">
                  <a:pos x="wd2" y="hd2"/>
                </a:cxn>
                <a:cxn ang="16200000">
                  <a:pos x="wd2" y="hd2"/>
                </a:cxn>
              </a:cxnLst>
              <a:rect l="0" t="0" r="r" b="b"/>
              <a:pathLst>
                <a:path w="21086" h="21318" extrusionOk="0">
                  <a:moveTo>
                    <a:pt x="9637" y="17366"/>
                  </a:moveTo>
                  <a:cubicBezTo>
                    <a:pt x="11017" y="16390"/>
                    <a:pt x="13993" y="14891"/>
                    <a:pt x="15319" y="13778"/>
                  </a:cubicBezTo>
                  <a:cubicBezTo>
                    <a:pt x="16861" y="12460"/>
                    <a:pt x="20446" y="9826"/>
                    <a:pt x="20984" y="7554"/>
                  </a:cubicBezTo>
                  <a:cubicBezTo>
                    <a:pt x="21360" y="5987"/>
                    <a:pt x="20643" y="2308"/>
                    <a:pt x="19675" y="1195"/>
                  </a:cubicBezTo>
                  <a:cubicBezTo>
                    <a:pt x="18546" y="-32"/>
                    <a:pt x="15212" y="-259"/>
                    <a:pt x="13813" y="263"/>
                  </a:cubicBezTo>
                  <a:cubicBezTo>
                    <a:pt x="12541" y="695"/>
                    <a:pt x="10802" y="3602"/>
                    <a:pt x="9637" y="4443"/>
                  </a:cubicBezTo>
                  <a:cubicBezTo>
                    <a:pt x="8490" y="5283"/>
                    <a:pt x="5783" y="6101"/>
                    <a:pt x="4636" y="6964"/>
                  </a:cubicBezTo>
                  <a:cubicBezTo>
                    <a:pt x="3417" y="7827"/>
                    <a:pt x="836" y="9757"/>
                    <a:pt x="298" y="11370"/>
                  </a:cubicBezTo>
                  <a:cubicBezTo>
                    <a:pt x="-240" y="12915"/>
                    <a:pt x="-7" y="16639"/>
                    <a:pt x="656" y="18070"/>
                  </a:cubicBezTo>
                  <a:cubicBezTo>
                    <a:pt x="1302" y="19365"/>
                    <a:pt x="3453" y="21318"/>
                    <a:pt x="4636" y="21318"/>
                  </a:cubicBezTo>
                  <a:cubicBezTo>
                    <a:pt x="6106" y="21341"/>
                    <a:pt x="8346" y="18297"/>
                    <a:pt x="9637" y="1736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2" name="Shape 4743"/>
            <p:cNvSpPr/>
            <p:nvPr/>
          </p:nvSpPr>
          <p:spPr>
            <a:xfrm>
              <a:off x="6420274" y="966492"/>
              <a:ext cx="26427" cy="21100"/>
            </a:xfrm>
            <a:custGeom>
              <a:avLst/>
              <a:gdLst/>
              <a:ahLst/>
              <a:cxnLst>
                <a:cxn ang="0">
                  <a:pos x="wd2" y="hd2"/>
                </a:cxn>
                <a:cxn ang="5400000">
                  <a:pos x="wd2" y="hd2"/>
                </a:cxn>
                <a:cxn ang="10800000">
                  <a:pos x="wd2" y="hd2"/>
                </a:cxn>
                <a:cxn ang="16200000">
                  <a:pos x="wd2" y="hd2"/>
                </a:cxn>
              </a:cxnLst>
              <a:rect l="0" t="0" r="r" b="b"/>
              <a:pathLst>
                <a:path w="21095" h="21325" extrusionOk="0">
                  <a:moveTo>
                    <a:pt x="9637" y="17373"/>
                  </a:moveTo>
                  <a:cubicBezTo>
                    <a:pt x="11019" y="16397"/>
                    <a:pt x="13997" y="14898"/>
                    <a:pt x="15324" y="13785"/>
                  </a:cubicBezTo>
                  <a:cubicBezTo>
                    <a:pt x="16867" y="12467"/>
                    <a:pt x="20455" y="9833"/>
                    <a:pt x="20993" y="7561"/>
                  </a:cubicBezTo>
                  <a:cubicBezTo>
                    <a:pt x="21370" y="5994"/>
                    <a:pt x="20652" y="2315"/>
                    <a:pt x="19684" y="1202"/>
                  </a:cubicBezTo>
                  <a:cubicBezTo>
                    <a:pt x="18553" y="-25"/>
                    <a:pt x="15234" y="-252"/>
                    <a:pt x="13817" y="248"/>
                  </a:cubicBezTo>
                  <a:cubicBezTo>
                    <a:pt x="12543" y="702"/>
                    <a:pt x="10803" y="3609"/>
                    <a:pt x="9637" y="4450"/>
                  </a:cubicBezTo>
                  <a:cubicBezTo>
                    <a:pt x="8489" y="5290"/>
                    <a:pt x="5780" y="6108"/>
                    <a:pt x="4632" y="6971"/>
                  </a:cubicBezTo>
                  <a:cubicBezTo>
                    <a:pt x="3412" y="7834"/>
                    <a:pt x="828" y="9764"/>
                    <a:pt x="290" y="11377"/>
                  </a:cubicBezTo>
                  <a:cubicBezTo>
                    <a:pt x="-230" y="12922"/>
                    <a:pt x="-15" y="16646"/>
                    <a:pt x="649" y="18077"/>
                  </a:cubicBezTo>
                  <a:cubicBezTo>
                    <a:pt x="1295" y="19372"/>
                    <a:pt x="3448" y="21325"/>
                    <a:pt x="4632" y="21325"/>
                  </a:cubicBezTo>
                  <a:cubicBezTo>
                    <a:pt x="6103" y="21348"/>
                    <a:pt x="8345" y="18304"/>
                    <a:pt x="9637" y="1737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3" name="Shape 4744"/>
            <p:cNvSpPr/>
            <p:nvPr/>
          </p:nvSpPr>
          <p:spPr>
            <a:xfrm>
              <a:off x="6443286" y="920469"/>
              <a:ext cx="15065" cy="24323"/>
            </a:xfrm>
            <a:custGeom>
              <a:avLst/>
              <a:gdLst/>
              <a:ahLst/>
              <a:cxnLst>
                <a:cxn ang="0">
                  <a:pos x="wd2" y="hd2"/>
                </a:cxn>
                <a:cxn ang="5400000">
                  <a:pos x="wd2" y="hd2"/>
                </a:cxn>
                <a:cxn ang="10800000">
                  <a:pos x="wd2" y="hd2"/>
                </a:cxn>
                <a:cxn ang="16200000">
                  <a:pos x="wd2" y="hd2"/>
                </a:cxn>
              </a:cxnLst>
              <a:rect l="0" t="0" r="r" b="b"/>
              <a:pathLst>
                <a:path w="21230" h="20781" extrusionOk="0">
                  <a:moveTo>
                    <a:pt x="5044" y="20737"/>
                  </a:moveTo>
                  <a:cubicBezTo>
                    <a:pt x="8338" y="21255"/>
                    <a:pt x="13532" y="17146"/>
                    <a:pt x="15559" y="15437"/>
                  </a:cubicBezTo>
                  <a:cubicBezTo>
                    <a:pt x="17902" y="13479"/>
                    <a:pt x="21323" y="8717"/>
                    <a:pt x="21228" y="6260"/>
                  </a:cubicBezTo>
                  <a:cubicBezTo>
                    <a:pt x="21133" y="4609"/>
                    <a:pt x="19233" y="1114"/>
                    <a:pt x="16952" y="289"/>
                  </a:cubicBezTo>
                  <a:cubicBezTo>
                    <a:pt x="15179" y="-345"/>
                    <a:pt x="10681" y="193"/>
                    <a:pt x="8844" y="692"/>
                  </a:cubicBezTo>
                  <a:cubicBezTo>
                    <a:pt x="6342" y="1402"/>
                    <a:pt x="2193" y="3975"/>
                    <a:pt x="990" y="5549"/>
                  </a:cubicBezTo>
                  <a:cubicBezTo>
                    <a:pt x="-277" y="7393"/>
                    <a:pt x="-150" y="11559"/>
                    <a:pt x="388" y="13537"/>
                  </a:cubicBezTo>
                  <a:cubicBezTo>
                    <a:pt x="927" y="15437"/>
                    <a:pt x="1940" y="20257"/>
                    <a:pt x="5044" y="2073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4" name="Shape 4745"/>
            <p:cNvSpPr/>
            <p:nvPr/>
          </p:nvSpPr>
          <p:spPr>
            <a:xfrm>
              <a:off x="6443286" y="920469"/>
              <a:ext cx="15065" cy="24323"/>
            </a:xfrm>
            <a:custGeom>
              <a:avLst/>
              <a:gdLst/>
              <a:ahLst/>
              <a:cxnLst>
                <a:cxn ang="0">
                  <a:pos x="wd2" y="hd2"/>
                </a:cxn>
                <a:cxn ang="5400000">
                  <a:pos x="wd2" y="hd2"/>
                </a:cxn>
                <a:cxn ang="10800000">
                  <a:pos x="wd2" y="hd2"/>
                </a:cxn>
                <a:cxn ang="16200000">
                  <a:pos x="wd2" y="hd2"/>
                </a:cxn>
              </a:cxnLst>
              <a:rect l="0" t="0" r="r" b="b"/>
              <a:pathLst>
                <a:path w="21230" h="20781" extrusionOk="0">
                  <a:moveTo>
                    <a:pt x="5044" y="20737"/>
                  </a:moveTo>
                  <a:cubicBezTo>
                    <a:pt x="8338" y="21255"/>
                    <a:pt x="13532" y="17146"/>
                    <a:pt x="15559" y="15437"/>
                  </a:cubicBezTo>
                  <a:cubicBezTo>
                    <a:pt x="17902" y="13479"/>
                    <a:pt x="21323" y="8717"/>
                    <a:pt x="21228" y="6260"/>
                  </a:cubicBezTo>
                  <a:cubicBezTo>
                    <a:pt x="21133" y="4609"/>
                    <a:pt x="19233" y="1114"/>
                    <a:pt x="16921" y="289"/>
                  </a:cubicBezTo>
                  <a:cubicBezTo>
                    <a:pt x="15179" y="-345"/>
                    <a:pt x="10681" y="193"/>
                    <a:pt x="8844" y="692"/>
                  </a:cubicBezTo>
                  <a:cubicBezTo>
                    <a:pt x="6342" y="1402"/>
                    <a:pt x="2193" y="3975"/>
                    <a:pt x="990" y="5549"/>
                  </a:cubicBezTo>
                  <a:cubicBezTo>
                    <a:pt x="-277" y="7393"/>
                    <a:pt x="-150" y="11559"/>
                    <a:pt x="388" y="13537"/>
                  </a:cubicBezTo>
                  <a:cubicBezTo>
                    <a:pt x="927" y="15437"/>
                    <a:pt x="1940" y="20257"/>
                    <a:pt x="5044" y="2073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5" name="Shape 4746"/>
            <p:cNvSpPr/>
            <p:nvPr/>
          </p:nvSpPr>
          <p:spPr>
            <a:xfrm>
              <a:off x="6029075" y="966492"/>
              <a:ext cx="1085947" cy="1147709"/>
            </a:xfrm>
            <a:custGeom>
              <a:avLst/>
              <a:gdLst/>
              <a:ahLst/>
              <a:cxnLst>
                <a:cxn ang="0">
                  <a:pos x="wd2" y="hd2"/>
                </a:cxn>
                <a:cxn ang="5400000">
                  <a:pos x="wd2" y="hd2"/>
                </a:cxn>
                <a:cxn ang="10800000">
                  <a:pos x="wd2" y="hd2"/>
                </a:cxn>
                <a:cxn ang="16200000">
                  <a:pos x="wd2" y="hd2"/>
                </a:cxn>
              </a:cxnLst>
              <a:rect l="0" t="0" r="r" b="b"/>
              <a:pathLst>
                <a:path w="21582" h="21595" extrusionOk="0">
                  <a:moveTo>
                    <a:pt x="7032" y="16945"/>
                  </a:moveTo>
                  <a:cubicBezTo>
                    <a:pt x="7023" y="16919"/>
                    <a:pt x="7011" y="16895"/>
                    <a:pt x="7002" y="16880"/>
                  </a:cubicBezTo>
                  <a:cubicBezTo>
                    <a:pt x="6984" y="16851"/>
                    <a:pt x="6920" y="16809"/>
                    <a:pt x="6907" y="16778"/>
                  </a:cubicBezTo>
                  <a:cubicBezTo>
                    <a:pt x="6893" y="16740"/>
                    <a:pt x="6918" y="16656"/>
                    <a:pt x="6907" y="16617"/>
                  </a:cubicBezTo>
                  <a:cubicBezTo>
                    <a:pt x="6897" y="16577"/>
                    <a:pt x="6834" y="16510"/>
                    <a:pt x="6823" y="16470"/>
                  </a:cubicBezTo>
                  <a:cubicBezTo>
                    <a:pt x="6812" y="16429"/>
                    <a:pt x="6830" y="16341"/>
                    <a:pt x="6818" y="16301"/>
                  </a:cubicBezTo>
                  <a:cubicBezTo>
                    <a:pt x="6809" y="16270"/>
                    <a:pt x="6761" y="16220"/>
                    <a:pt x="6752" y="16189"/>
                  </a:cubicBezTo>
                  <a:cubicBezTo>
                    <a:pt x="6737" y="16141"/>
                    <a:pt x="6731" y="16038"/>
                    <a:pt x="6738" y="15989"/>
                  </a:cubicBezTo>
                  <a:cubicBezTo>
                    <a:pt x="6744" y="15943"/>
                    <a:pt x="6788" y="15859"/>
                    <a:pt x="6800" y="15815"/>
                  </a:cubicBezTo>
                  <a:cubicBezTo>
                    <a:pt x="6812" y="15767"/>
                    <a:pt x="6842" y="15667"/>
                    <a:pt x="6833" y="15619"/>
                  </a:cubicBezTo>
                  <a:cubicBezTo>
                    <a:pt x="6823" y="15575"/>
                    <a:pt x="6756" y="15507"/>
                    <a:pt x="6734" y="15467"/>
                  </a:cubicBezTo>
                  <a:cubicBezTo>
                    <a:pt x="6711" y="15428"/>
                    <a:pt x="6679" y="15344"/>
                    <a:pt x="6653" y="15307"/>
                  </a:cubicBezTo>
                  <a:cubicBezTo>
                    <a:pt x="6610" y="15245"/>
                    <a:pt x="6499" y="15139"/>
                    <a:pt x="6446" y="15084"/>
                  </a:cubicBezTo>
                  <a:cubicBezTo>
                    <a:pt x="6384" y="15019"/>
                    <a:pt x="6251" y="14893"/>
                    <a:pt x="6192" y="14826"/>
                  </a:cubicBezTo>
                  <a:cubicBezTo>
                    <a:pt x="6139" y="14764"/>
                    <a:pt x="6061" y="14610"/>
                    <a:pt x="5990" y="14567"/>
                  </a:cubicBezTo>
                  <a:cubicBezTo>
                    <a:pt x="5928" y="14531"/>
                    <a:pt x="5779" y="14519"/>
                    <a:pt x="5707" y="14514"/>
                  </a:cubicBezTo>
                  <a:cubicBezTo>
                    <a:pt x="5640" y="14508"/>
                    <a:pt x="5503" y="14540"/>
                    <a:pt x="5439" y="14522"/>
                  </a:cubicBezTo>
                  <a:cubicBezTo>
                    <a:pt x="5376" y="14506"/>
                    <a:pt x="5272" y="14425"/>
                    <a:pt x="5222" y="14384"/>
                  </a:cubicBezTo>
                  <a:cubicBezTo>
                    <a:pt x="5177" y="14345"/>
                    <a:pt x="5105" y="14245"/>
                    <a:pt x="5058" y="14206"/>
                  </a:cubicBezTo>
                  <a:cubicBezTo>
                    <a:pt x="5029" y="14182"/>
                    <a:pt x="4961" y="14147"/>
                    <a:pt x="4931" y="14126"/>
                  </a:cubicBezTo>
                  <a:cubicBezTo>
                    <a:pt x="4912" y="14112"/>
                    <a:pt x="4876" y="14081"/>
                    <a:pt x="4855" y="14068"/>
                  </a:cubicBezTo>
                  <a:cubicBezTo>
                    <a:pt x="4803" y="14033"/>
                    <a:pt x="4696" y="13970"/>
                    <a:pt x="4639" y="13943"/>
                  </a:cubicBezTo>
                  <a:cubicBezTo>
                    <a:pt x="4588" y="13919"/>
                    <a:pt x="4472" y="13897"/>
                    <a:pt x="4427" y="13863"/>
                  </a:cubicBezTo>
                  <a:cubicBezTo>
                    <a:pt x="4392" y="13837"/>
                    <a:pt x="4347" y="13761"/>
                    <a:pt x="4324" y="13725"/>
                  </a:cubicBezTo>
                  <a:cubicBezTo>
                    <a:pt x="4301" y="13690"/>
                    <a:pt x="4261" y="13619"/>
                    <a:pt x="4243" y="13582"/>
                  </a:cubicBezTo>
                  <a:cubicBezTo>
                    <a:pt x="4225" y="13543"/>
                    <a:pt x="4208" y="13457"/>
                    <a:pt x="4182" y="13422"/>
                  </a:cubicBezTo>
                  <a:cubicBezTo>
                    <a:pt x="4166" y="13401"/>
                    <a:pt x="4108" y="13382"/>
                    <a:pt x="4098" y="13359"/>
                  </a:cubicBezTo>
                  <a:cubicBezTo>
                    <a:pt x="4083" y="13329"/>
                    <a:pt x="4113" y="13259"/>
                    <a:pt x="4107" y="13225"/>
                  </a:cubicBezTo>
                  <a:cubicBezTo>
                    <a:pt x="4100" y="13190"/>
                    <a:pt x="4073" y="13118"/>
                    <a:pt x="4046" y="13092"/>
                  </a:cubicBezTo>
                  <a:cubicBezTo>
                    <a:pt x="4005" y="13050"/>
                    <a:pt x="3889" y="13009"/>
                    <a:pt x="3834" y="12985"/>
                  </a:cubicBezTo>
                  <a:cubicBezTo>
                    <a:pt x="3780" y="12961"/>
                    <a:pt x="3664" y="12925"/>
                    <a:pt x="3608" y="12905"/>
                  </a:cubicBezTo>
                  <a:cubicBezTo>
                    <a:pt x="3526" y="12876"/>
                    <a:pt x="3367" y="12810"/>
                    <a:pt x="3283" y="12789"/>
                  </a:cubicBezTo>
                  <a:cubicBezTo>
                    <a:pt x="3190" y="12765"/>
                    <a:pt x="2988" y="12772"/>
                    <a:pt x="2902" y="12731"/>
                  </a:cubicBezTo>
                  <a:cubicBezTo>
                    <a:pt x="2843" y="12703"/>
                    <a:pt x="2752" y="12606"/>
                    <a:pt x="2709" y="12557"/>
                  </a:cubicBezTo>
                  <a:cubicBezTo>
                    <a:pt x="2672" y="12515"/>
                    <a:pt x="2612" y="12421"/>
                    <a:pt x="2582" y="12375"/>
                  </a:cubicBezTo>
                  <a:cubicBezTo>
                    <a:pt x="2551" y="12327"/>
                    <a:pt x="2512" y="12209"/>
                    <a:pt x="2459" y="12183"/>
                  </a:cubicBezTo>
                  <a:cubicBezTo>
                    <a:pt x="2409" y="12158"/>
                    <a:pt x="2289" y="12205"/>
                    <a:pt x="2234" y="12196"/>
                  </a:cubicBezTo>
                  <a:cubicBezTo>
                    <a:pt x="2202" y="12191"/>
                    <a:pt x="2147" y="12155"/>
                    <a:pt x="2116" y="12147"/>
                  </a:cubicBezTo>
                  <a:cubicBezTo>
                    <a:pt x="2065" y="12136"/>
                    <a:pt x="1961" y="12132"/>
                    <a:pt x="1909" y="12134"/>
                  </a:cubicBezTo>
                  <a:cubicBezTo>
                    <a:pt x="1865" y="12136"/>
                    <a:pt x="1775" y="12177"/>
                    <a:pt x="1734" y="12160"/>
                  </a:cubicBezTo>
                  <a:cubicBezTo>
                    <a:pt x="1698" y="12146"/>
                    <a:pt x="1673" y="12061"/>
                    <a:pt x="1641" y="12040"/>
                  </a:cubicBezTo>
                  <a:cubicBezTo>
                    <a:pt x="1611" y="12022"/>
                    <a:pt x="1535" y="12020"/>
                    <a:pt x="1505" y="12005"/>
                  </a:cubicBezTo>
                  <a:cubicBezTo>
                    <a:pt x="1472" y="11988"/>
                    <a:pt x="1415" y="11941"/>
                    <a:pt x="1391" y="11915"/>
                  </a:cubicBezTo>
                  <a:cubicBezTo>
                    <a:pt x="1366" y="11890"/>
                    <a:pt x="1332" y="11824"/>
                    <a:pt x="1306" y="11799"/>
                  </a:cubicBezTo>
                  <a:cubicBezTo>
                    <a:pt x="1264" y="11760"/>
                    <a:pt x="1159" y="11709"/>
                    <a:pt x="1113" y="11675"/>
                  </a:cubicBezTo>
                  <a:cubicBezTo>
                    <a:pt x="1073" y="11644"/>
                    <a:pt x="1001" y="11574"/>
                    <a:pt x="962" y="11541"/>
                  </a:cubicBezTo>
                  <a:cubicBezTo>
                    <a:pt x="934" y="11517"/>
                    <a:pt x="878" y="11468"/>
                    <a:pt x="845" y="11447"/>
                  </a:cubicBezTo>
                  <a:cubicBezTo>
                    <a:pt x="806" y="11422"/>
                    <a:pt x="710" y="11397"/>
                    <a:pt x="680" y="11363"/>
                  </a:cubicBezTo>
                  <a:cubicBezTo>
                    <a:pt x="661" y="11340"/>
                    <a:pt x="641" y="11280"/>
                    <a:pt x="647" y="11251"/>
                  </a:cubicBezTo>
                  <a:cubicBezTo>
                    <a:pt x="655" y="11215"/>
                    <a:pt x="732" y="11170"/>
                    <a:pt x="746" y="11136"/>
                  </a:cubicBezTo>
                  <a:cubicBezTo>
                    <a:pt x="759" y="11101"/>
                    <a:pt x="746" y="11025"/>
                    <a:pt x="752" y="10989"/>
                  </a:cubicBezTo>
                  <a:cubicBezTo>
                    <a:pt x="756" y="10941"/>
                    <a:pt x="794" y="10848"/>
                    <a:pt x="788" y="10801"/>
                  </a:cubicBezTo>
                  <a:cubicBezTo>
                    <a:pt x="784" y="10765"/>
                    <a:pt x="725" y="10704"/>
                    <a:pt x="727" y="10668"/>
                  </a:cubicBezTo>
                  <a:cubicBezTo>
                    <a:pt x="730" y="10628"/>
                    <a:pt x="805" y="10569"/>
                    <a:pt x="812" y="10529"/>
                  </a:cubicBezTo>
                  <a:cubicBezTo>
                    <a:pt x="821" y="10484"/>
                    <a:pt x="797" y="10390"/>
                    <a:pt x="779" y="10347"/>
                  </a:cubicBezTo>
                  <a:cubicBezTo>
                    <a:pt x="767" y="10319"/>
                    <a:pt x="716" y="10278"/>
                    <a:pt x="710" y="10248"/>
                  </a:cubicBezTo>
                  <a:cubicBezTo>
                    <a:pt x="696" y="10203"/>
                    <a:pt x="744" y="10107"/>
                    <a:pt x="732" y="10062"/>
                  </a:cubicBezTo>
                  <a:cubicBezTo>
                    <a:pt x="722" y="10022"/>
                    <a:pt x="660" y="9960"/>
                    <a:pt x="633" y="9928"/>
                  </a:cubicBezTo>
                  <a:cubicBezTo>
                    <a:pt x="615" y="9907"/>
                    <a:pt x="563" y="9874"/>
                    <a:pt x="558" y="9847"/>
                  </a:cubicBezTo>
                  <a:cubicBezTo>
                    <a:pt x="550" y="9813"/>
                    <a:pt x="583" y="9742"/>
                    <a:pt x="605" y="9714"/>
                  </a:cubicBezTo>
                  <a:cubicBezTo>
                    <a:pt x="629" y="9682"/>
                    <a:pt x="720" y="9655"/>
                    <a:pt x="741" y="9620"/>
                  </a:cubicBezTo>
                  <a:cubicBezTo>
                    <a:pt x="756" y="9595"/>
                    <a:pt x="759" y="9533"/>
                    <a:pt x="752" y="9505"/>
                  </a:cubicBezTo>
                  <a:cubicBezTo>
                    <a:pt x="744" y="9475"/>
                    <a:pt x="687" y="9432"/>
                    <a:pt x="680" y="9402"/>
                  </a:cubicBezTo>
                  <a:cubicBezTo>
                    <a:pt x="674" y="9375"/>
                    <a:pt x="702" y="9321"/>
                    <a:pt x="699" y="9295"/>
                  </a:cubicBezTo>
                  <a:cubicBezTo>
                    <a:pt x="696" y="9264"/>
                    <a:pt x="655" y="9210"/>
                    <a:pt x="657" y="9179"/>
                  </a:cubicBezTo>
                  <a:cubicBezTo>
                    <a:pt x="658" y="9147"/>
                    <a:pt x="712" y="9092"/>
                    <a:pt x="714" y="9059"/>
                  </a:cubicBezTo>
                  <a:cubicBezTo>
                    <a:pt x="715" y="9000"/>
                    <a:pt x="630" y="8898"/>
                    <a:pt x="629" y="8840"/>
                  </a:cubicBezTo>
                  <a:cubicBezTo>
                    <a:pt x="627" y="8792"/>
                    <a:pt x="665" y="8696"/>
                    <a:pt x="689" y="8653"/>
                  </a:cubicBezTo>
                  <a:cubicBezTo>
                    <a:pt x="712" y="8614"/>
                    <a:pt x="794" y="8558"/>
                    <a:pt x="807" y="8515"/>
                  </a:cubicBezTo>
                  <a:cubicBezTo>
                    <a:pt x="819" y="8479"/>
                    <a:pt x="782" y="8404"/>
                    <a:pt x="788" y="8368"/>
                  </a:cubicBezTo>
                  <a:cubicBezTo>
                    <a:pt x="794" y="8338"/>
                    <a:pt x="823" y="8282"/>
                    <a:pt x="840" y="8257"/>
                  </a:cubicBezTo>
                  <a:cubicBezTo>
                    <a:pt x="857" y="8232"/>
                    <a:pt x="911" y="8198"/>
                    <a:pt x="925" y="8172"/>
                  </a:cubicBezTo>
                  <a:cubicBezTo>
                    <a:pt x="943" y="8138"/>
                    <a:pt x="957" y="8062"/>
                    <a:pt x="953" y="8025"/>
                  </a:cubicBezTo>
                  <a:cubicBezTo>
                    <a:pt x="949" y="7983"/>
                    <a:pt x="913" y="7903"/>
                    <a:pt x="887" y="7869"/>
                  </a:cubicBezTo>
                  <a:cubicBezTo>
                    <a:pt x="869" y="7844"/>
                    <a:pt x="812" y="7810"/>
                    <a:pt x="788" y="7789"/>
                  </a:cubicBezTo>
                  <a:cubicBezTo>
                    <a:pt x="759" y="7762"/>
                    <a:pt x="695" y="7708"/>
                    <a:pt x="675" y="7673"/>
                  </a:cubicBezTo>
                  <a:cubicBezTo>
                    <a:pt x="658" y="7642"/>
                    <a:pt x="654" y="7572"/>
                    <a:pt x="642" y="7539"/>
                  </a:cubicBezTo>
                  <a:cubicBezTo>
                    <a:pt x="635" y="7516"/>
                    <a:pt x="619" y="7469"/>
                    <a:pt x="605" y="7450"/>
                  </a:cubicBezTo>
                  <a:cubicBezTo>
                    <a:pt x="579" y="7415"/>
                    <a:pt x="518" y="7341"/>
                    <a:pt x="473" y="7339"/>
                  </a:cubicBezTo>
                  <a:cubicBezTo>
                    <a:pt x="434" y="7336"/>
                    <a:pt x="379" y="7413"/>
                    <a:pt x="342" y="7423"/>
                  </a:cubicBezTo>
                  <a:cubicBezTo>
                    <a:pt x="301" y="7434"/>
                    <a:pt x="213" y="7429"/>
                    <a:pt x="171" y="7419"/>
                  </a:cubicBezTo>
                  <a:cubicBezTo>
                    <a:pt x="126" y="7407"/>
                    <a:pt x="25" y="7371"/>
                    <a:pt x="8" y="7330"/>
                  </a:cubicBezTo>
                  <a:cubicBezTo>
                    <a:pt x="-13" y="7282"/>
                    <a:pt x="75" y="7184"/>
                    <a:pt x="69" y="7134"/>
                  </a:cubicBezTo>
                  <a:cubicBezTo>
                    <a:pt x="66" y="7102"/>
                    <a:pt x="14" y="7053"/>
                    <a:pt x="8" y="7022"/>
                  </a:cubicBezTo>
                  <a:cubicBezTo>
                    <a:pt x="-7" y="6961"/>
                    <a:pt x="1" y="6833"/>
                    <a:pt x="16" y="6773"/>
                  </a:cubicBezTo>
                  <a:cubicBezTo>
                    <a:pt x="27" y="6734"/>
                    <a:pt x="64" y="6660"/>
                    <a:pt x="92" y="6630"/>
                  </a:cubicBezTo>
                  <a:cubicBezTo>
                    <a:pt x="125" y="6594"/>
                    <a:pt x="221" y="6556"/>
                    <a:pt x="256" y="6523"/>
                  </a:cubicBezTo>
                  <a:cubicBezTo>
                    <a:pt x="285" y="6496"/>
                    <a:pt x="338" y="6435"/>
                    <a:pt x="351" y="6398"/>
                  </a:cubicBezTo>
                  <a:cubicBezTo>
                    <a:pt x="360" y="6373"/>
                    <a:pt x="345" y="6318"/>
                    <a:pt x="351" y="6291"/>
                  </a:cubicBezTo>
                  <a:cubicBezTo>
                    <a:pt x="356" y="6269"/>
                    <a:pt x="384" y="6229"/>
                    <a:pt x="388" y="6207"/>
                  </a:cubicBezTo>
                  <a:cubicBezTo>
                    <a:pt x="394" y="6174"/>
                    <a:pt x="368" y="6106"/>
                    <a:pt x="384" y="6077"/>
                  </a:cubicBezTo>
                  <a:cubicBezTo>
                    <a:pt x="394" y="6057"/>
                    <a:pt x="451" y="6044"/>
                    <a:pt x="464" y="6024"/>
                  </a:cubicBezTo>
                  <a:cubicBezTo>
                    <a:pt x="493" y="5982"/>
                    <a:pt x="477" y="5872"/>
                    <a:pt x="501" y="5828"/>
                  </a:cubicBezTo>
                  <a:cubicBezTo>
                    <a:pt x="535" y="5769"/>
                    <a:pt x="646" y="5680"/>
                    <a:pt x="704" y="5641"/>
                  </a:cubicBezTo>
                  <a:cubicBezTo>
                    <a:pt x="753" y="5607"/>
                    <a:pt x="870" y="5567"/>
                    <a:pt x="920" y="5534"/>
                  </a:cubicBezTo>
                  <a:cubicBezTo>
                    <a:pt x="953" y="5512"/>
                    <a:pt x="1016" y="5463"/>
                    <a:pt x="1038" y="5431"/>
                  </a:cubicBezTo>
                  <a:cubicBezTo>
                    <a:pt x="1056" y="5404"/>
                    <a:pt x="1055" y="5328"/>
                    <a:pt x="1080" y="5307"/>
                  </a:cubicBezTo>
                  <a:cubicBezTo>
                    <a:pt x="1101" y="5289"/>
                    <a:pt x="1160" y="5284"/>
                    <a:pt x="1189" y="5284"/>
                  </a:cubicBezTo>
                  <a:cubicBezTo>
                    <a:pt x="1224" y="5284"/>
                    <a:pt x="1291" y="5323"/>
                    <a:pt x="1325" y="5315"/>
                  </a:cubicBezTo>
                  <a:cubicBezTo>
                    <a:pt x="1353" y="5309"/>
                    <a:pt x="1396" y="5267"/>
                    <a:pt x="1410" y="5244"/>
                  </a:cubicBezTo>
                  <a:cubicBezTo>
                    <a:pt x="1428" y="5215"/>
                    <a:pt x="1421" y="5140"/>
                    <a:pt x="1438" y="5110"/>
                  </a:cubicBezTo>
                  <a:cubicBezTo>
                    <a:pt x="1451" y="5089"/>
                    <a:pt x="1489" y="5052"/>
                    <a:pt x="1513" y="5044"/>
                  </a:cubicBezTo>
                  <a:cubicBezTo>
                    <a:pt x="1533" y="5036"/>
                    <a:pt x="1577" y="5039"/>
                    <a:pt x="1598" y="5044"/>
                  </a:cubicBezTo>
                  <a:cubicBezTo>
                    <a:pt x="1617" y="5047"/>
                    <a:pt x="1650" y="5069"/>
                    <a:pt x="1669" y="5070"/>
                  </a:cubicBezTo>
                  <a:cubicBezTo>
                    <a:pt x="1691" y="5072"/>
                    <a:pt x="1741" y="5067"/>
                    <a:pt x="1758" y="5052"/>
                  </a:cubicBezTo>
                  <a:cubicBezTo>
                    <a:pt x="1784" y="5030"/>
                    <a:pt x="1794" y="4960"/>
                    <a:pt x="1800" y="4927"/>
                  </a:cubicBezTo>
                  <a:cubicBezTo>
                    <a:pt x="1807" y="4894"/>
                    <a:pt x="1786" y="4813"/>
                    <a:pt x="1812" y="4789"/>
                  </a:cubicBezTo>
                  <a:cubicBezTo>
                    <a:pt x="1831" y="4772"/>
                    <a:pt x="1898" y="4801"/>
                    <a:pt x="1918" y="4785"/>
                  </a:cubicBezTo>
                  <a:cubicBezTo>
                    <a:pt x="1945" y="4763"/>
                    <a:pt x="1949" y="4654"/>
                    <a:pt x="1949" y="4654"/>
                  </a:cubicBezTo>
                  <a:lnTo>
                    <a:pt x="1695" y="1899"/>
                  </a:lnTo>
                  <a:cubicBezTo>
                    <a:pt x="1695" y="1899"/>
                    <a:pt x="1771" y="1928"/>
                    <a:pt x="1798" y="1936"/>
                  </a:cubicBezTo>
                  <a:cubicBezTo>
                    <a:pt x="1840" y="1950"/>
                    <a:pt x="1924" y="1992"/>
                    <a:pt x="1967" y="1983"/>
                  </a:cubicBezTo>
                  <a:cubicBezTo>
                    <a:pt x="2015" y="1972"/>
                    <a:pt x="2096" y="1897"/>
                    <a:pt x="2114" y="1852"/>
                  </a:cubicBezTo>
                  <a:cubicBezTo>
                    <a:pt x="2127" y="1824"/>
                    <a:pt x="2127" y="1754"/>
                    <a:pt x="2107" y="1729"/>
                  </a:cubicBezTo>
                  <a:cubicBezTo>
                    <a:pt x="2092" y="1708"/>
                    <a:pt x="2019" y="1713"/>
                    <a:pt x="2009" y="1689"/>
                  </a:cubicBezTo>
                  <a:cubicBezTo>
                    <a:pt x="2000" y="1666"/>
                    <a:pt x="2030" y="1615"/>
                    <a:pt x="2052" y="1602"/>
                  </a:cubicBezTo>
                  <a:cubicBezTo>
                    <a:pt x="2078" y="1586"/>
                    <a:pt x="2152" y="1619"/>
                    <a:pt x="2179" y="1602"/>
                  </a:cubicBezTo>
                  <a:cubicBezTo>
                    <a:pt x="2208" y="1583"/>
                    <a:pt x="2203" y="1499"/>
                    <a:pt x="2231" y="1478"/>
                  </a:cubicBezTo>
                  <a:cubicBezTo>
                    <a:pt x="2263" y="1455"/>
                    <a:pt x="2352" y="1469"/>
                    <a:pt x="2390" y="1458"/>
                  </a:cubicBezTo>
                  <a:cubicBezTo>
                    <a:pt x="2403" y="1455"/>
                    <a:pt x="2423" y="1450"/>
                    <a:pt x="2444" y="1445"/>
                  </a:cubicBezTo>
                  <a:cubicBezTo>
                    <a:pt x="2464" y="1475"/>
                    <a:pt x="2492" y="1507"/>
                    <a:pt x="2509" y="1525"/>
                  </a:cubicBezTo>
                  <a:cubicBezTo>
                    <a:pt x="2537" y="1553"/>
                    <a:pt x="2603" y="1603"/>
                    <a:pt x="2641" y="1619"/>
                  </a:cubicBezTo>
                  <a:cubicBezTo>
                    <a:pt x="2679" y="1634"/>
                    <a:pt x="2763" y="1638"/>
                    <a:pt x="2803" y="1650"/>
                  </a:cubicBezTo>
                  <a:cubicBezTo>
                    <a:pt x="2840" y="1660"/>
                    <a:pt x="2909" y="1696"/>
                    <a:pt x="2947" y="1706"/>
                  </a:cubicBezTo>
                  <a:cubicBezTo>
                    <a:pt x="2981" y="1714"/>
                    <a:pt x="3053" y="1730"/>
                    <a:pt x="3088" y="1723"/>
                  </a:cubicBezTo>
                  <a:cubicBezTo>
                    <a:pt x="3117" y="1717"/>
                    <a:pt x="3161" y="1670"/>
                    <a:pt x="3189" y="1663"/>
                  </a:cubicBezTo>
                  <a:cubicBezTo>
                    <a:pt x="3234" y="1653"/>
                    <a:pt x="3330" y="1688"/>
                    <a:pt x="3375" y="1678"/>
                  </a:cubicBezTo>
                  <a:cubicBezTo>
                    <a:pt x="3447" y="1663"/>
                    <a:pt x="3567" y="1577"/>
                    <a:pt x="3630" y="1540"/>
                  </a:cubicBezTo>
                  <a:cubicBezTo>
                    <a:pt x="3674" y="1514"/>
                    <a:pt x="3757" y="1452"/>
                    <a:pt x="3803" y="1429"/>
                  </a:cubicBezTo>
                  <a:cubicBezTo>
                    <a:pt x="3861" y="1400"/>
                    <a:pt x="3990" y="1367"/>
                    <a:pt x="4048" y="1338"/>
                  </a:cubicBezTo>
                  <a:cubicBezTo>
                    <a:pt x="4082" y="1320"/>
                    <a:pt x="4137" y="1263"/>
                    <a:pt x="4175" y="1253"/>
                  </a:cubicBezTo>
                  <a:cubicBezTo>
                    <a:pt x="4221" y="1241"/>
                    <a:pt x="4322" y="1276"/>
                    <a:pt x="4368" y="1264"/>
                  </a:cubicBezTo>
                  <a:cubicBezTo>
                    <a:pt x="4402" y="1256"/>
                    <a:pt x="4452" y="1208"/>
                    <a:pt x="4483" y="1196"/>
                  </a:cubicBezTo>
                  <a:cubicBezTo>
                    <a:pt x="4517" y="1182"/>
                    <a:pt x="4591" y="1177"/>
                    <a:pt x="4623" y="1162"/>
                  </a:cubicBezTo>
                  <a:cubicBezTo>
                    <a:pt x="4672" y="1137"/>
                    <a:pt x="4740" y="1044"/>
                    <a:pt x="4791" y="1024"/>
                  </a:cubicBezTo>
                  <a:cubicBezTo>
                    <a:pt x="4829" y="1009"/>
                    <a:pt x="4918" y="1032"/>
                    <a:pt x="4949" y="1010"/>
                  </a:cubicBezTo>
                  <a:cubicBezTo>
                    <a:pt x="4972" y="996"/>
                    <a:pt x="4980" y="939"/>
                    <a:pt x="4997" y="919"/>
                  </a:cubicBezTo>
                  <a:cubicBezTo>
                    <a:pt x="5023" y="887"/>
                    <a:pt x="5086" y="828"/>
                    <a:pt x="5126" y="814"/>
                  </a:cubicBezTo>
                  <a:cubicBezTo>
                    <a:pt x="5173" y="798"/>
                    <a:pt x="5286" y="841"/>
                    <a:pt x="5326" y="814"/>
                  </a:cubicBezTo>
                  <a:cubicBezTo>
                    <a:pt x="5356" y="794"/>
                    <a:pt x="5358" y="715"/>
                    <a:pt x="5376" y="685"/>
                  </a:cubicBezTo>
                  <a:cubicBezTo>
                    <a:pt x="5389" y="662"/>
                    <a:pt x="5416" y="603"/>
                    <a:pt x="5445" y="603"/>
                  </a:cubicBezTo>
                  <a:cubicBezTo>
                    <a:pt x="5478" y="602"/>
                    <a:pt x="5500" y="693"/>
                    <a:pt x="5534" y="700"/>
                  </a:cubicBezTo>
                  <a:cubicBezTo>
                    <a:pt x="5564" y="708"/>
                    <a:pt x="5626" y="675"/>
                    <a:pt x="5651" y="656"/>
                  </a:cubicBezTo>
                  <a:cubicBezTo>
                    <a:pt x="5676" y="637"/>
                    <a:pt x="5693" y="562"/>
                    <a:pt x="5724" y="558"/>
                  </a:cubicBezTo>
                  <a:cubicBezTo>
                    <a:pt x="5760" y="553"/>
                    <a:pt x="5805" y="646"/>
                    <a:pt x="5842" y="640"/>
                  </a:cubicBezTo>
                  <a:cubicBezTo>
                    <a:pt x="5873" y="636"/>
                    <a:pt x="5889" y="560"/>
                    <a:pt x="5915" y="542"/>
                  </a:cubicBezTo>
                  <a:cubicBezTo>
                    <a:pt x="5936" y="527"/>
                    <a:pt x="5999" y="529"/>
                    <a:pt x="6018" y="511"/>
                  </a:cubicBezTo>
                  <a:cubicBezTo>
                    <a:pt x="6044" y="486"/>
                    <a:pt x="6058" y="384"/>
                    <a:pt x="6063" y="377"/>
                  </a:cubicBezTo>
                  <a:cubicBezTo>
                    <a:pt x="6068" y="371"/>
                    <a:pt x="6116" y="346"/>
                    <a:pt x="6131" y="333"/>
                  </a:cubicBezTo>
                  <a:cubicBezTo>
                    <a:pt x="6155" y="311"/>
                    <a:pt x="6184" y="253"/>
                    <a:pt x="6206" y="230"/>
                  </a:cubicBezTo>
                  <a:cubicBezTo>
                    <a:pt x="6231" y="205"/>
                    <a:pt x="6283" y="138"/>
                    <a:pt x="6320" y="141"/>
                  </a:cubicBezTo>
                  <a:cubicBezTo>
                    <a:pt x="6345" y="144"/>
                    <a:pt x="6361" y="207"/>
                    <a:pt x="6385" y="217"/>
                  </a:cubicBezTo>
                  <a:cubicBezTo>
                    <a:pt x="6405" y="225"/>
                    <a:pt x="6453" y="222"/>
                    <a:pt x="6470" y="210"/>
                  </a:cubicBezTo>
                  <a:cubicBezTo>
                    <a:pt x="6492" y="195"/>
                    <a:pt x="6493" y="135"/>
                    <a:pt x="6510" y="115"/>
                  </a:cubicBezTo>
                  <a:cubicBezTo>
                    <a:pt x="6523" y="98"/>
                    <a:pt x="6563" y="78"/>
                    <a:pt x="6581" y="65"/>
                  </a:cubicBezTo>
                  <a:cubicBezTo>
                    <a:pt x="6602" y="49"/>
                    <a:pt x="6636" y="6"/>
                    <a:pt x="6663" y="1"/>
                  </a:cubicBezTo>
                  <a:cubicBezTo>
                    <a:pt x="6694" y="-5"/>
                    <a:pt x="6755" y="23"/>
                    <a:pt x="6783" y="37"/>
                  </a:cubicBezTo>
                  <a:cubicBezTo>
                    <a:pt x="6821" y="55"/>
                    <a:pt x="6885" y="110"/>
                    <a:pt x="6917" y="137"/>
                  </a:cubicBezTo>
                  <a:cubicBezTo>
                    <a:pt x="6952" y="165"/>
                    <a:pt x="7032" y="216"/>
                    <a:pt x="7054" y="255"/>
                  </a:cubicBezTo>
                  <a:cubicBezTo>
                    <a:pt x="7069" y="282"/>
                    <a:pt x="7078" y="347"/>
                    <a:pt x="7073" y="377"/>
                  </a:cubicBezTo>
                  <a:cubicBezTo>
                    <a:pt x="7066" y="415"/>
                    <a:pt x="7013" y="476"/>
                    <a:pt x="6999" y="511"/>
                  </a:cubicBezTo>
                  <a:cubicBezTo>
                    <a:pt x="6984" y="552"/>
                    <a:pt x="6975" y="641"/>
                    <a:pt x="6955" y="681"/>
                  </a:cubicBezTo>
                  <a:cubicBezTo>
                    <a:pt x="6935" y="718"/>
                    <a:pt x="6874" y="779"/>
                    <a:pt x="6846" y="812"/>
                  </a:cubicBezTo>
                  <a:cubicBezTo>
                    <a:pt x="6827" y="835"/>
                    <a:pt x="6782" y="879"/>
                    <a:pt x="6769" y="906"/>
                  </a:cubicBezTo>
                  <a:cubicBezTo>
                    <a:pt x="6746" y="950"/>
                    <a:pt x="6702" y="1050"/>
                    <a:pt x="6717" y="1097"/>
                  </a:cubicBezTo>
                  <a:cubicBezTo>
                    <a:pt x="6727" y="1128"/>
                    <a:pt x="6803" y="1155"/>
                    <a:pt x="6818" y="1184"/>
                  </a:cubicBezTo>
                  <a:cubicBezTo>
                    <a:pt x="6834" y="1217"/>
                    <a:pt x="6829" y="1295"/>
                    <a:pt x="6823" y="1332"/>
                  </a:cubicBezTo>
                  <a:cubicBezTo>
                    <a:pt x="6820" y="1353"/>
                    <a:pt x="6807" y="1397"/>
                    <a:pt x="6792" y="1413"/>
                  </a:cubicBezTo>
                  <a:cubicBezTo>
                    <a:pt x="6771" y="1440"/>
                    <a:pt x="6699" y="1463"/>
                    <a:pt x="6672" y="1485"/>
                  </a:cubicBezTo>
                  <a:cubicBezTo>
                    <a:pt x="6649" y="1505"/>
                    <a:pt x="6605" y="1551"/>
                    <a:pt x="6592" y="1579"/>
                  </a:cubicBezTo>
                  <a:cubicBezTo>
                    <a:pt x="6577" y="1614"/>
                    <a:pt x="6589" y="1695"/>
                    <a:pt x="6576" y="1732"/>
                  </a:cubicBezTo>
                  <a:cubicBezTo>
                    <a:pt x="6563" y="1768"/>
                    <a:pt x="6482" y="1825"/>
                    <a:pt x="6493" y="1861"/>
                  </a:cubicBezTo>
                  <a:cubicBezTo>
                    <a:pt x="6503" y="1894"/>
                    <a:pt x="6583" y="1923"/>
                    <a:pt x="6618" y="1924"/>
                  </a:cubicBezTo>
                  <a:cubicBezTo>
                    <a:pt x="6662" y="1925"/>
                    <a:pt x="6744" y="1883"/>
                    <a:pt x="6778" y="1857"/>
                  </a:cubicBezTo>
                  <a:cubicBezTo>
                    <a:pt x="6802" y="1839"/>
                    <a:pt x="6828" y="1784"/>
                    <a:pt x="6851" y="1766"/>
                  </a:cubicBezTo>
                  <a:cubicBezTo>
                    <a:pt x="6902" y="1726"/>
                    <a:pt x="7044" y="1699"/>
                    <a:pt x="7087" y="1652"/>
                  </a:cubicBezTo>
                  <a:cubicBezTo>
                    <a:pt x="7107" y="1630"/>
                    <a:pt x="7119" y="1571"/>
                    <a:pt x="7127" y="1543"/>
                  </a:cubicBezTo>
                  <a:cubicBezTo>
                    <a:pt x="7138" y="1500"/>
                    <a:pt x="7138" y="1408"/>
                    <a:pt x="7157" y="1367"/>
                  </a:cubicBezTo>
                  <a:cubicBezTo>
                    <a:pt x="7167" y="1345"/>
                    <a:pt x="7193" y="1302"/>
                    <a:pt x="7216" y="1293"/>
                  </a:cubicBezTo>
                  <a:cubicBezTo>
                    <a:pt x="7249" y="1280"/>
                    <a:pt x="7326" y="1295"/>
                    <a:pt x="7357" y="1311"/>
                  </a:cubicBezTo>
                  <a:cubicBezTo>
                    <a:pt x="7399" y="1333"/>
                    <a:pt x="7445" y="1421"/>
                    <a:pt x="7480" y="1451"/>
                  </a:cubicBezTo>
                  <a:cubicBezTo>
                    <a:pt x="7520" y="1488"/>
                    <a:pt x="7615" y="1547"/>
                    <a:pt x="7661" y="1579"/>
                  </a:cubicBezTo>
                  <a:cubicBezTo>
                    <a:pt x="7708" y="1611"/>
                    <a:pt x="7803" y="1675"/>
                    <a:pt x="7851" y="1706"/>
                  </a:cubicBezTo>
                  <a:cubicBezTo>
                    <a:pt x="7875" y="1721"/>
                    <a:pt x="7920" y="1755"/>
                    <a:pt x="7948" y="1761"/>
                  </a:cubicBezTo>
                  <a:cubicBezTo>
                    <a:pt x="7985" y="1769"/>
                    <a:pt x="8061" y="1741"/>
                    <a:pt x="8098" y="1746"/>
                  </a:cubicBezTo>
                  <a:cubicBezTo>
                    <a:pt x="8138" y="1751"/>
                    <a:pt x="8209" y="1797"/>
                    <a:pt x="8249" y="1804"/>
                  </a:cubicBezTo>
                  <a:cubicBezTo>
                    <a:pt x="8288" y="1809"/>
                    <a:pt x="8371" y="1809"/>
                    <a:pt x="8407" y="1795"/>
                  </a:cubicBezTo>
                  <a:cubicBezTo>
                    <a:pt x="8415" y="1792"/>
                    <a:pt x="8424" y="1786"/>
                    <a:pt x="8433" y="1780"/>
                  </a:cubicBezTo>
                  <a:cubicBezTo>
                    <a:pt x="8433" y="1784"/>
                    <a:pt x="8434" y="1789"/>
                    <a:pt x="8434" y="1793"/>
                  </a:cubicBezTo>
                  <a:cubicBezTo>
                    <a:pt x="8438" y="1824"/>
                    <a:pt x="8436" y="1896"/>
                    <a:pt x="8462" y="1916"/>
                  </a:cubicBezTo>
                  <a:cubicBezTo>
                    <a:pt x="8487" y="1935"/>
                    <a:pt x="8559" y="1926"/>
                    <a:pt x="8590" y="1919"/>
                  </a:cubicBezTo>
                  <a:cubicBezTo>
                    <a:pt x="8627" y="1911"/>
                    <a:pt x="8688" y="1848"/>
                    <a:pt x="8727" y="1849"/>
                  </a:cubicBezTo>
                  <a:cubicBezTo>
                    <a:pt x="8754" y="1850"/>
                    <a:pt x="8803" y="1885"/>
                    <a:pt x="8819" y="1906"/>
                  </a:cubicBezTo>
                  <a:cubicBezTo>
                    <a:pt x="8831" y="1922"/>
                    <a:pt x="8826" y="1966"/>
                    <a:pt x="8840" y="1980"/>
                  </a:cubicBezTo>
                  <a:cubicBezTo>
                    <a:pt x="8860" y="2000"/>
                    <a:pt x="8924" y="2007"/>
                    <a:pt x="8953" y="2013"/>
                  </a:cubicBezTo>
                  <a:cubicBezTo>
                    <a:pt x="8989" y="2020"/>
                    <a:pt x="9065" y="2015"/>
                    <a:pt x="9098" y="2029"/>
                  </a:cubicBezTo>
                  <a:cubicBezTo>
                    <a:pt x="9137" y="2047"/>
                    <a:pt x="9192" y="2114"/>
                    <a:pt x="9221" y="2143"/>
                  </a:cubicBezTo>
                  <a:cubicBezTo>
                    <a:pt x="9258" y="2181"/>
                    <a:pt x="9334" y="2257"/>
                    <a:pt x="9363" y="2300"/>
                  </a:cubicBezTo>
                  <a:cubicBezTo>
                    <a:pt x="9385" y="2335"/>
                    <a:pt x="9416" y="2412"/>
                    <a:pt x="9429" y="2451"/>
                  </a:cubicBezTo>
                  <a:cubicBezTo>
                    <a:pt x="9439" y="2479"/>
                    <a:pt x="9446" y="2539"/>
                    <a:pt x="9461" y="2564"/>
                  </a:cubicBezTo>
                  <a:cubicBezTo>
                    <a:pt x="9473" y="2584"/>
                    <a:pt x="9510" y="2611"/>
                    <a:pt x="9525" y="2628"/>
                  </a:cubicBezTo>
                  <a:cubicBezTo>
                    <a:pt x="9551" y="2656"/>
                    <a:pt x="9596" y="2718"/>
                    <a:pt x="9624" y="2745"/>
                  </a:cubicBezTo>
                  <a:cubicBezTo>
                    <a:pt x="9649" y="2769"/>
                    <a:pt x="9733" y="2832"/>
                    <a:pt x="9733" y="2832"/>
                  </a:cubicBezTo>
                  <a:lnTo>
                    <a:pt x="13408" y="3403"/>
                  </a:lnTo>
                  <a:lnTo>
                    <a:pt x="14382" y="3851"/>
                  </a:lnTo>
                  <a:cubicBezTo>
                    <a:pt x="14382" y="3851"/>
                    <a:pt x="14450" y="3805"/>
                    <a:pt x="14477" y="3805"/>
                  </a:cubicBezTo>
                  <a:cubicBezTo>
                    <a:pt x="14499" y="3805"/>
                    <a:pt x="14532" y="3842"/>
                    <a:pt x="14555" y="3842"/>
                  </a:cubicBezTo>
                  <a:cubicBezTo>
                    <a:pt x="14584" y="3843"/>
                    <a:pt x="14632" y="3795"/>
                    <a:pt x="14663" y="3793"/>
                  </a:cubicBezTo>
                  <a:cubicBezTo>
                    <a:pt x="14689" y="3791"/>
                    <a:pt x="14738" y="3817"/>
                    <a:pt x="14764" y="3822"/>
                  </a:cubicBezTo>
                  <a:cubicBezTo>
                    <a:pt x="14802" y="3830"/>
                    <a:pt x="14885" y="3824"/>
                    <a:pt x="14919" y="3842"/>
                  </a:cubicBezTo>
                  <a:cubicBezTo>
                    <a:pt x="14944" y="3856"/>
                    <a:pt x="14964" y="3918"/>
                    <a:pt x="14990" y="3929"/>
                  </a:cubicBezTo>
                  <a:cubicBezTo>
                    <a:pt x="15010" y="3938"/>
                    <a:pt x="15058" y="3932"/>
                    <a:pt x="15079" y="3925"/>
                  </a:cubicBezTo>
                  <a:cubicBezTo>
                    <a:pt x="15134" y="3907"/>
                    <a:pt x="15217" y="3823"/>
                    <a:pt x="15270" y="3800"/>
                  </a:cubicBezTo>
                  <a:cubicBezTo>
                    <a:pt x="15311" y="3783"/>
                    <a:pt x="15399" y="3752"/>
                    <a:pt x="15444" y="3757"/>
                  </a:cubicBezTo>
                  <a:cubicBezTo>
                    <a:pt x="15479" y="3762"/>
                    <a:pt x="15532" y="3814"/>
                    <a:pt x="15566" y="3822"/>
                  </a:cubicBezTo>
                  <a:cubicBezTo>
                    <a:pt x="15603" y="3831"/>
                    <a:pt x="15680" y="3811"/>
                    <a:pt x="15715" y="3820"/>
                  </a:cubicBezTo>
                  <a:cubicBezTo>
                    <a:pt x="15762" y="3833"/>
                    <a:pt x="15831" y="3926"/>
                    <a:pt x="15880" y="3923"/>
                  </a:cubicBezTo>
                  <a:cubicBezTo>
                    <a:pt x="15906" y="3921"/>
                    <a:pt x="15932" y="3861"/>
                    <a:pt x="15957" y="3856"/>
                  </a:cubicBezTo>
                  <a:cubicBezTo>
                    <a:pt x="15995" y="3848"/>
                    <a:pt x="16068" y="3885"/>
                    <a:pt x="16103" y="3900"/>
                  </a:cubicBezTo>
                  <a:cubicBezTo>
                    <a:pt x="16151" y="3921"/>
                    <a:pt x="16230" y="4000"/>
                    <a:pt x="16282" y="4003"/>
                  </a:cubicBezTo>
                  <a:cubicBezTo>
                    <a:pt x="16336" y="4006"/>
                    <a:pt x="16427" y="3919"/>
                    <a:pt x="16482" y="3918"/>
                  </a:cubicBezTo>
                  <a:cubicBezTo>
                    <a:pt x="16528" y="3917"/>
                    <a:pt x="16606" y="3981"/>
                    <a:pt x="16651" y="3983"/>
                  </a:cubicBezTo>
                  <a:cubicBezTo>
                    <a:pt x="16681" y="3984"/>
                    <a:pt x="16735" y="3948"/>
                    <a:pt x="16764" y="3950"/>
                  </a:cubicBezTo>
                  <a:cubicBezTo>
                    <a:pt x="16816" y="3951"/>
                    <a:pt x="16911" y="3997"/>
                    <a:pt x="16955" y="4021"/>
                  </a:cubicBezTo>
                  <a:cubicBezTo>
                    <a:pt x="16979" y="4033"/>
                    <a:pt x="17030" y="4061"/>
                    <a:pt x="17045" y="4083"/>
                  </a:cubicBezTo>
                  <a:cubicBezTo>
                    <a:pt x="17062" y="4108"/>
                    <a:pt x="17056" y="4173"/>
                    <a:pt x="17068" y="4201"/>
                  </a:cubicBezTo>
                  <a:cubicBezTo>
                    <a:pt x="17078" y="4222"/>
                    <a:pt x="17122" y="4254"/>
                    <a:pt x="17122" y="4277"/>
                  </a:cubicBezTo>
                  <a:cubicBezTo>
                    <a:pt x="17122" y="4305"/>
                    <a:pt x="17075" y="4349"/>
                    <a:pt x="17056" y="4371"/>
                  </a:cubicBezTo>
                  <a:cubicBezTo>
                    <a:pt x="17039" y="4391"/>
                    <a:pt x="16983" y="4420"/>
                    <a:pt x="16976" y="4446"/>
                  </a:cubicBezTo>
                  <a:cubicBezTo>
                    <a:pt x="16963" y="4493"/>
                    <a:pt x="17001" y="4594"/>
                    <a:pt x="17033" y="4631"/>
                  </a:cubicBezTo>
                  <a:cubicBezTo>
                    <a:pt x="17065" y="4669"/>
                    <a:pt x="17161" y="4722"/>
                    <a:pt x="17211" y="4720"/>
                  </a:cubicBezTo>
                  <a:cubicBezTo>
                    <a:pt x="17250" y="4719"/>
                    <a:pt x="17307" y="4658"/>
                    <a:pt x="17343" y="4644"/>
                  </a:cubicBezTo>
                  <a:cubicBezTo>
                    <a:pt x="17380" y="4631"/>
                    <a:pt x="17464" y="4596"/>
                    <a:pt x="17499" y="4613"/>
                  </a:cubicBezTo>
                  <a:cubicBezTo>
                    <a:pt x="17523" y="4626"/>
                    <a:pt x="17521" y="4691"/>
                    <a:pt x="17539" y="4711"/>
                  </a:cubicBezTo>
                  <a:cubicBezTo>
                    <a:pt x="17556" y="4731"/>
                    <a:pt x="17601" y="4766"/>
                    <a:pt x="17628" y="4769"/>
                  </a:cubicBezTo>
                  <a:cubicBezTo>
                    <a:pt x="17669" y="4774"/>
                    <a:pt x="17742" y="4712"/>
                    <a:pt x="17784" y="4711"/>
                  </a:cubicBezTo>
                  <a:cubicBezTo>
                    <a:pt x="17824" y="4710"/>
                    <a:pt x="17907" y="4736"/>
                    <a:pt x="17939" y="4760"/>
                  </a:cubicBezTo>
                  <a:cubicBezTo>
                    <a:pt x="17962" y="4777"/>
                    <a:pt x="17975" y="4837"/>
                    <a:pt x="17997" y="4854"/>
                  </a:cubicBezTo>
                  <a:cubicBezTo>
                    <a:pt x="18046" y="4890"/>
                    <a:pt x="18185" y="4885"/>
                    <a:pt x="18233" y="4921"/>
                  </a:cubicBezTo>
                  <a:cubicBezTo>
                    <a:pt x="18269" y="4948"/>
                    <a:pt x="18338" y="5030"/>
                    <a:pt x="18325" y="5073"/>
                  </a:cubicBezTo>
                  <a:cubicBezTo>
                    <a:pt x="18317" y="5100"/>
                    <a:pt x="18231" y="5102"/>
                    <a:pt x="18217" y="5128"/>
                  </a:cubicBezTo>
                  <a:cubicBezTo>
                    <a:pt x="18205" y="5148"/>
                    <a:pt x="18212" y="5201"/>
                    <a:pt x="18224" y="5222"/>
                  </a:cubicBezTo>
                  <a:cubicBezTo>
                    <a:pt x="18255" y="5279"/>
                    <a:pt x="18414" y="5323"/>
                    <a:pt x="18437" y="5385"/>
                  </a:cubicBezTo>
                  <a:cubicBezTo>
                    <a:pt x="18454" y="5427"/>
                    <a:pt x="18429" y="5526"/>
                    <a:pt x="18400" y="5563"/>
                  </a:cubicBezTo>
                  <a:cubicBezTo>
                    <a:pt x="18382" y="5585"/>
                    <a:pt x="18312" y="5590"/>
                    <a:pt x="18296" y="5614"/>
                  </a:cubicBezTo>
                  <a:cubicBezTo>
                    <a:pt x="18281" y="5637"/>
                    <a:pt x="18290" y="5696"/>
                    <a:pt x="18294" y="5723"/>
                  </a:cubicBezTo>
                  <a:cubicBezTo>
                    <a:pt x="18307" y="5802"/>
                    <a:pt x="18400" y="5948"/>
                    <a:pt x="18400" y="6028"/>
                  </a:cubicBezTo>
                  <a:cubicBezTo>
                    <a:pt x="18400" y="6060"/>
                    <a:pt x="18381" y="6124"/>
                    <a:pt x="18360" y="6149"/>
                  </a:cubicBezTo>
                  <a:cubicBezTo>
                    <a:pt x="18342" y="6171"/>
                    <a:pt x="18277" y="6185"/>
                    <a:pt x="18257" y="6207"/>
                  </a:cubicBezTo>
                  <a:cubicBezTo>
                    <a:pt x="18239" y="6225"/>
                    <a:pt x="18216" y="6271"/>
                    <a:pt x="18215" y="6296"/>
                  </a:cubicBezTo>
                  <a:cubicBezTo>
                    <a:pt x="18211" y="6343"/>
                    <a:pt x="18285" y="6429"/>
                    <a:pt x="18273" y="6474"/>
                  </a:cubicBezTo>
                  <a:cubicBezTo>
                    <a:pt x="18265" y="6503"/>
                    <a:pt x="18195" y="6531"/>
                    <a:pt x="18183" y="6559"/>
                  </a:cubicBezTo>
                  <a:cubicBezTo>
                    <a:pt x="18171" y="6590"/>
                    <a:pt x="18165" y="6668"/>
                    <a:pt x="18189" y="6692"/>
                  </a:cubicBezTo>
                  <a:cubicBezTo>
                    <a:pt x="18211" y="6716"/>
                    <a:pt x="18289" y="6713"/>
                    <a:pt x="18322" y="6708"/>
                  </a:cubicBezTo>
                  <a:cubicBezTo>
                    <a:pt x="18359" y="6702"/>
                    <a:pt x="18420" y="6655"/>
                    <a:pt x="18457" y="6648"/>
                  </a:cubicBezTo>
                  <a:cubicBezTo>
                    <a:pt x="18497" y="6639"/>
                    <a:pt x="18582" y="6659"/>
                    <a:pt x="18621" y="6648"/>
                  </a:cubicBezTo>
                  <a:cubicBezTo>
                    <a:pt x="18652" y="6639"/>
                    <a:pt x="18708" y="6605"/>
                    <a:pt x="18727" y="6581"/>
                  </a:cubicBezTo>
                  <a:cubicBezTo>
                    <a:pt x="18746" y="6556"/>
                    <a:pt x="18741" y="6486"/>
                    <a:pt x="18765" y="6465"/>
                  </a:cubicBezTo>
                  <a:cubicBezTo>
                    <a:pt x="18789" y="6445"/>
                    <a:pt x="18861" y="6432"/>
                    <a:pt x="18892" y="6440"/>
                  </a:cubicBezTo>
                  <a:cubicBezTo>
                    <a:pt x="18923" y="6449"/>
                    <a:pt x="18968" y="6501"/>
                    <a:pt x="18986" y="6528"/>
                  </a:cubicBezTo>
                  <a:cubicBezTo>
                    <a:pt x="19003" y="6552"/>
                    <a:pt x="19028" y="6607"/>
                    <a:pt x="19028" y="6637"/>
                  </a:cubicBezTo>
                  <a:cubicBezTo>
                    <a:pt x="19029" y="6660"/>
                    <a:pt x="19007" y="6705"/>
                    <a:pt x="18998" y="6726"/>
                  </a:cubicBezTo>
                  <a:cubicBezTo>
                    <a:pt x="18981" y="6764"/>
                    <a:pt x="18929" y="6834"/>
                    <a:pt x="18913" y="6873"/>
                  </a:cubicBezTo>
                  <a:cubicBezTo>
                    <a:pt x="18896" y="6916"/>
                    <a:pt x="18879" y="7006"/>
                    <a:pt x="18869" y="7051"/>
                  </a:cubicBezTo>
                  <a:cubicBezTo>
                    <a:pt x="18854" y="7112"/>
                    <a:pt x="18816" y="7234"/>
                    <a:pt x="18814" y="7296"/>
                  </a:cubicBezTo>
                  <a:cubicBezTo>
                    <a:pt x="18814" y="7339"/>
                    <a:pt x="18822" y="7429"/>
                    <a:pt x="18845" y="7466"/>
                  </a:cubicBezTo>
                  <a:cubicBezTo>
                    <a:pt x="18863" y="7495"/>
                    <a:pt x="18928" y="7529"/>
                    <a:pt x="18955" y="7550"/>
                  </a:cubicBezTo>
                  <a:cubicBezTo>
                    <a:pt x="18983" y="7572"/>
                    <a:pt x="19045" y="7609"/>
                    <a:pt x="19064" y="7637"/>
                  </a:cubicBezTo>
                  <a:cubicBezTo>
                    <a:pt x="19076" y="7655"/>
                    <a:pt x="19073" y="7703"/>
                    <a:pt x="19087" y="7720"/>
                  </a:cubicBezTo>
                  <a:cubicBezTo>
                    <a:pt x="19115" y="7750"/>
                    <a:pt x="19201" y="7777"/>
                    <a:pt x="19243" y="7786"/>
                  </a:cubicBezTo>
                  <a:cubicBezTo>
                    <a:pt x="19266" y="7792"/>
                    <a:pt x="19316" y="7793"/>
                    <a:pt x="19357" y="7793"/>
                  </a:cubicBezTo>
                  <a:cubicBezTo>
                    <a:pt x="19360" y="7834"/>
                    <a:pt x="19371" y="7908"/>
                    <a:pt x="19368" y="7946"/>
                  </a:cubicBezTo>
                  <a:cubicBezTo>
                    <a:pt x="19364" y="7983"/>
                    <a:pt x="19332" y="8053"/>
                    <a:pt x="19329" y="8090"/>
                  </a:cubicBezTo>
                  <a:cubicBezTo>
                    <a:pt x="19324" y="8137"/>
                    <a:pt x="19351" y="8233"/>
                    <a:pt x="19339" y="8280"/>
                  </a:cubicBezTo>
                  <a:cubicBezTo>
                    <a:pt x="19334" y="8302"/>
                    <a:pt x="19306" y="8341"/>
                    <a:pt x="19292" y="8359"/>
                  </a:cubicBezTo>
                  <a:cubicBezTo>
                    <a:pt x="19277" y="8379"/>
                    <a:pt x="19244" y="8419"/>
                    <a:pt x="19222" y="8430"/>
                  </a:cubicBezTo>
                  <a:cubicBezTo>
                    <a:pt x="19181" y="8450"/>
                    <a:pt x="19084" y="8444"/>
                    <a:pt x="19038" y="8453"/>
                  </a:cubicBezTo>
                  <a:cubicBezTo>
                    <a:pt x="19001" y="8460"/>
                    <a:pt x="18927" y="8478"/>
                    <a:pt x="18892" y="8492"/>
                  </a:cubicBezTo>
                  <a:cubicBezTo>
                    <a:pt x="18857" y="8508"/>
                    <a:pt x="18795" y="8550"/>
                    <a:pt x="18765" y="8573"/>
                  </a:cubicBezTo>
                  <a:cubicBezTo>
                    <a:pt x="18731" y="8599"/>
                    <a:pt x="18658" y="8652"/>
                    <a:pt x="18638" y="8689"/>
                  </a:cubicBezTo>
                  <a:cubicBezTo>
                    <a:pt x="18622" y="8719"/>
                    <a:pt x="18604" y="8792"/>
                    <a:pt x="18619" y="8823"/>
                  </a:cubicBezTo>
                  <a:cubicBezTo>
                    <a:pt x="18629" y="8843"/>
                    <a:pt x="18694" y="8850"/>
                    <a:pt x="18699" y="8872"/>
                  </a:cubicBezTo>
                  <a:cubicBezTo>
                    <a:pt x="18709" y="8909"/>
                    <a:pt x="18634" y="8970"/>
                    <a:pt x="18619" y="9005"/>
                  </a:cubicBezTo>
                  <a:cubicBezTo>
                    <a:pt x="18605" y="9037"/>
                    <a:pt x="18597" y="9108"/>
                    <a:pt x="18581" y="9139"/>
                  </a:cubicBezTo>
                  <a:cubicBezTo>
                    <a:pt x="18571" y="9159"/>
                    <a:pt x="18538" y="9192"/>
                    <a:pt x="18525" y="9210"/>
                  </a:cubicBezTo>
                  <a:cubicBezTo>
                    <a:pt x="18503" y="9242"/>
                    <a:pt x="18457" y="9307"/>
                    <a:pt x="18445" y="9344"/>
                  </a:cubicBezTo>
                  <a:cubicBezTo>
                    <a:pt x="18434" y="9376"/>
                    <a:pt x="18446" y="9446"/>
                    <a:pt x="18436" y="9478"/>
                  </a:cubicBezTo>
                  <a:cubicBezTo>
                    <a:pt x="18424" y="9510"/>
                    <a:pt x="18379" y="9564"/>
                    <a:pt x="18360" y="9594"/>
                  </a:cubicBezTo>
                  <a:cubicBezTo>
                    <a:pt x="18342" y="9621"/>
                    <a:pt x="18301" y="9674"/>
                    <a:pt x="18290" y="9705"/>
                  </a:cubicBezTo>
                  <a:cubicBezTo>
                    <a:pt x="18277" y="9743"/>
                    <a:pt x="18276" y="9825"/>
                    <a:pt x="18275" y="9866"/>
                  </a:cubicBezTo>
                  <a:cubicBezTo>
                    <a:pt x="18275" y="9902"/>
                    <a:pt x="18288" y="9976"/>
                    <a:pt x="18285" y="10012"/>
                  </a:cubicBezTo>
                  <a:cubicBezTo>
                    <a:pt x="18279" y="10070"/>
                    <a:pt x="18222" y="10178"/>
                    <a:pt x="18224" y="10236"/>
                  </a:cubicBezTo>
                  <a:cubicBezTo>
                    <a:pt x="18225" y="10265"/>
                    <a:pt x="18267" y="10321"/>
                    <a:pt x="18261" y="10351"/>
                  </a:cubicBezTo>
                  <a:cubicBezTo>
                    <a:pt x="18255" y="10379"/>
                    <a:pt x="18204" y="10417"/>
                    <a:pt x="18186" y="10440"/>
                  </a:cubicBezTo>
                  <a:cubicBezTo>
                    <a:pt x="18166" y="10467"/>
                    <a:pt x="18111" y="10520"/>
                    <a:pt x="18116" y="10552"/>
                  </a:cubicBezTo>
                  <a:cubicBezTo>
                    <a:pt x="18119" y="10582"/>
                    <a:pt x="18182" y="10623"/>
                    <a:pt x="18210" y="10641"/>
                  </a:cubicBezTo>
                  <a:cubicBezTo>
                    <a:pt x="18226" y="10652"/>
                    <a:pt x="18267" y="10663"/>
                    <a:pt x="18285" y="10672"/>
                  </a:cubicBezTo>
                  <a:cubicBezTo>
                    <a:pt x="18321" y="10689"/>
                    <a:pt x="18385" y="10749"/>
                    <a:pt x="18426" y="10748"/>
                  </a:cubicBezTo>
                  <a:cubicBezTo>
                    <a:pt x="18457" y="10747"/>
                    <a:pt x="18509" y="10707"/>
                    <a:pt x="18530" y="10685"/>
                  </a:cubicBezTo>
                  <a:cubicBezTo>
                    <a:pt x="18561" y="10652"/>
                    <a:pt x="18590" y="10567"/>
                    <a:pt x="18605" y="10525"/>
                  </a:cubicBezTo>
                  <a:cubicBezTo>
                    <a:pt x="18618" y="10489"/>
                    <a:pt x="18626" y="10412"/>
                    <a:pt x="18642" y="10378"/>
                  </a:cubicBezTo>
                  <a:cubicBezTo>
                    <a:pt x="18657" y="10346"/>
                    <a:pt x="18697" y="10287"/>
                    <a:pt x="18723" y="10262"/>
                  </a:cubicBezTo>
                  <a:cubicBezTo>
                    <a:pt x="18754" y="10231"/>
                    <a:pt x="18829" y="10180"/>
                    <a:pt x="18869" y="10159"/>
                  </a:cubicBezTo>
                  <a:cubicBezTo>
                    <a:pt x="18907" y="10139"/>
                    <a:pt x="18999" y="10122"/>
                    <a:pt x="19034" y="10097"/>
                  </a:cubicBezTo>
                  <a:cubicBezTo>
                    <a:pt x="19058" y="10079"/>
                    <a:pt x="19093" y="10029"/>
                    <a:pt x="19108" y="10003"/>
                  </a:cubicBezTo>
                  <a:cubicBezTo>
                    <a:pt x="19126" y="9970"/>
                    <a:pt x="19151" y="9897"/>
                    <a:pt x="19159" y="9861"/>
                  </a:cubicBezTo>
                  <a:cubicBezTo>
                    <a:pt x="19170" y="9815"/>
                    <a:pt x="19167" y="9718"/>
                    <a:pt x="19178" y="9672"/>
                  </a:cubicBezTo>
                  <a:cubicBezTo>
                    <a:pt x="19188" y="9637"/>
                    <a:pt x="19217" y="9570"/>
                    <a:pt x="19232" y="9537"/>
                  </a:cubicBezTo>
                  <a:cubicBezTo>
                    <a:pt x="19261" y="9469"/>
                    <a:pt x="19321" y="9331"/>
                    <a:pt x="19360" y="9268"/>
                  </a:cubicBezTo>
                  <a:cubicBezTo>
                    <a:pt x="19387" y="9224"/>
                    <a:pt x="19450" y="9142"/>
                    <a:pt x="19486" y="9106"/>
                  </a:cubicBezTo>
                  <a:cubicBezTo>
                    <a:pt x="19517" y="9074"/>
                    <a:pt x="19582" y="9010"/>
                    <a:pt x="19623" y="8992"/>
                  </a:cubicBezTo>
                  <a:cubicBezTo>
                    <a:pt x="19657" y="8977"/>
                    <a:pt x="19733" y="8979"/>
                    <a:pt x="19769" y="8966"/>
                  </a:cubicBezTo>
                  <a:cubicBezTo>
                    <a:pt x="19792" y="8959"/>
                    <a:pt x="19832" y="8928"/>
                    <a:pt x="19857" y="8920"/>
                  </a:cubicBezTo>
                  <a:cubicBezTo>
                    <a:pt x="19891" y="8908"/>
                    <a:pt x="19969" y="8911"/>
                    <a:pt x="20000" y="8892"/>
                  </a:cubicBezTo>
                  <a:cubicBezTo>
                    <a:pt x="20030" y="8872"/>
                    <a:pt x="20050" y="8794"/>
                    <a:pt x="20081" y="8773"/>
                  </a:cubicBezTo>
                  <a:cubicBezTo>
                    <a:pt x="20092" y="8765"/>
                    <a:pt x="20121" y="8754"/>
                    <a:pt x="20133" y="8760"/>
                  </a:cubicBezTo>
                  <a:cubicBezTo>
                    <a:pt x="20158" y="8770"/>
                    <a:pt x="20162" y="8833"/>
                    <a:pt x="20181" y="8852"/>
                  </a:cubicBezTo>
                  <a:cubicBezTo>
                    <a:pt x="20194" y="8864"/>
                    <a:pt x="20228" y="8883"/>
                    <a:pt x="20246" y="8887"/>
                  </a:cubicBezTo>
                  <a:cubicBezTo>
                    <a:pt x="20268" y="8891"/>
                    <a:pt x="20316" y="8896"/>
                    <a:pt x="20331" y="8882"/>
                  </a:cubicBezTo>
                  <a:cubicBezTo>
                    <a:pt x="20347" y="8867"/>
                    <a:pt x="20338" y="8819"/>
                    <a:pt x="20337" y="8798"/>
                  </a:cubicBezTo>
                  <a:cubicBezTo>
                    <a:pt x="20334" y="8768"/>
                    <a:pt x="20326" y="8707"/>
                    <a:pt x="20310" y="8681"/>
                  </a:cubicBezTo>
                  <a:cubicBezTo>
                    <a:pt x="20298" y="8661"/>
                    <a:pt x="20253" y="8638"/>
                    <a:pt x="20240" y="8619"/>
                  </a:cubicBezTo>
                  <a:cubicBezTo>
                    <a:pt x="20228" y="8603"/>
                    <a:pt x="20209" y="8566"/>
                    <a:pt x="20209" y="8546"/>
                  </a:cubicBezTo>
                  <a:cubicBezTo>
                    <a:pt x="20210" y="8524"/>
                    <a:pt x="20238" y="8488"/>
                    <a:pt x="20245" y="8467"/>
                  </a:cubicBezTo>
                  <a:cubicBezTo>
                    <a:pt x="20255" y="8433"/>
                    <a:pt x="20259" y="8363"/>
                    <a:pt x="20266" y="8328"/>
                  </a:cubicBezTo>
                  <a:cubicBezTo>
                    <a:pt x="20273" y="8294"/>
                    <a:pt x="20282" y="8223"/>
                    <a:pt x="20300" y="8191"/>
                  </a:cubicBezTo>
                  <a:cubicBezTo>
                    <a:pt x="20310" y="8172"/>
                    <a:pt x="20350" y="8145"/>
                    <a:pt x="20361" y="8126"/>
                  </a:cubicBezTo>
                  <a:cubicBezTo>
                    <a:pt x="20376" y="8102"/>
                    <a:pt x="20385" y="8044"/>
                    <a:pt x="20395" y="8018"/>
                  </a:cubicBezTo>
                  <a:cubicBezTo>
                    <a:pt x="20405" y="7990"/>
                    <a:pt x="20429" y="7937"/>
                    <a:pt x="20441" y="7911"/>
                  </a:cubicBezTo>
                  <a:cubicBezTo>
                    <a:pt x="20448" y="7894"/>
                    <a:pt x="20461" y="7861"/>
                    <a:pt x="20469" y="7845"/>
                  </a:cubicBezTo>
                  <a:cubicBezTo>
                    <a:pt x="20488" y="7813"/>
                    <a:pt x="20543" y="7756"/>
                    <a:pt x="20557" y="7722"/>
                  </a:cubicBezTo>
                  <a:cubicBezTo>
                    <a:pt x="20570" y="7690"/>
                    <a:pt x="20566" y="7617"/>
                    <a:pt x="20579" y="7585"/>
                  </a:cubicBezTo>
                  <a:cubicBezTo>
                    <a:pt x="20588" y="7559"/>
                    <a:pt x="20632" y="7518"/>
                    <a:pt x="20638" y="7491"/>
                  </a:cubicBezTo>
                  <a:cubicBezTo>
                    <a:pt x="20644" y="7468"/>
                    <a:pt x="20625" y="7421"/>
                    <a:pt x="20624" y="7398"/>
                  </a:cubicBezTo>
                  <a:cubicBezTo>
                    <a:pt x="20624" y="7371"/>
                    <a:pt x="20626" y="7319"/>
                    <a:pt x="20635" y="7294"/>
                  </a:cubicBezTo>
                  <a:cubicBezTo>
                    <a:pt x="20639" y="7278"/>
                    <a:pt x="20651" y="7243"/>
                    <a:pt x="20667" y="7237"/>
                  </a:cubicBezTo>
                  <a:cubicBezTo>
                    <a:pt x="20689" y="7228"/>
                    <a:pt x="20735" y="7266"/>
                    <a:pt x="20758" y="7264"/>
                  </a:cubicBezTo>
                  <a:cubicBezTo>
                    <a:pt x="20774" y="7263"/>
                    <a:pt x="20802" y="7245"/>
                    <a:pt x="20815" y="7237"/>
                  </a:cubicBezTo>
                  <a:cubicBezTo>
                    <a:pt x="20834" y="7225"/>
                    <a:pt x="20868" y="7195"/>
                    <a:pt x="20886" y="7180"/>
                  </a:cubicBezTo>
                  <a:cubicBezTo>
                    <a:pt x="20901" y="7167"/>
                    <a:pt x="20927" y="7132"/>
                    <a:pt x="20946" y="7123"/>
                  </a:cubicBezTo>
                  <a:cubicBezTo>
                    <a:pt x="20964" y="7115"/>
                    <a:pt x="21011" y="7126"/>
                    <a:pt x="21026" y="7114"/>
                  </a:cubicBezTo>
                  <a:cubicBezTo>
                    <a:pt x="21048" y="7097"/>
                    <a:pt x="21061" y="7040"/>
                    <a:pt x="21058" y="7013"/>
                  </a:cubicBezTo>
                  <a:cubicBezTo>
                    <a:pt x="21055" y="6982"/>
                    <a:pt x="21006" y="6931"/>
                    <a:pt x="20998" y="6899"/>
                  </a:cubicBezTo>
                  <a:cubicBezTo>
                    <a:pt x="20992" y="6873"/>
                    <a:pt x="20983" y="6812"/>
                    <a:pt x="20998" y="6789"/>
                  </a:cubicBezTo>
                  <a:cubicBezTo>
                    <a:pt x="21014" y="6766"/>
                    <a:pt x="21080" y="6757"/>
                    <a:pt x="21105" y="6743"/>
                  </a:cubicBezTo>
                  <a:cubicBezTo>
                    <a:pt x="21121" y="6732"/>
                    <a:pt x="21151" y="6709"/>
                    <a:pt x="21164" y="6696"/>
                  </a:cubicBezTo>
                  <a:cubicBezTo>
                    <a:pt x="21185" y="6675"/>
                    <a:pt x="21205" y="6616"/>
                    <a:pt x="21232" y="6602"/>
                  </a:cubicBezTo>
                  <a:cubicBezTo>
                    <a:pt x="21252" y="6591"/>
                    <a:pt x="21303" y="6598"/>
                    <a:pt x="21327" y="6596"/>
                  </a:cubicBezTo>
                  <a:cubicBezTo>
                    <a:pt x="21362" y="6592"/>
                    <a:pt x="21430" y="6566"/>
                    <a:pt x="21464" y="6575"/>
                  </a:cubicBezTo>
                  <a:cubicBezTo>
                    <a:pt x="21501" y="6585"/>
                    <a:pt x="21573" y="6633"/>
                    <a:pt x="21581" y="6669"/>
                  </a:cubicBezTo>
                  <a:cubicBezTo>
                    <a:pt x="21587" y="6698"/>
                    <a:pt x="21526" y="6746"/>
                    <a:pt x="21524" y="6776"/>
                  </a:cubicBezTo>
                  <a:cubicBezTo>
                    <a:pt x="21523" y="6791"/>
                    <a:pt x="21546" y="6818"/>
                    <a:pt x="21546" y="6833"/>
                  </a:cubicBezTo>
                  <a:cubicBezTo>
                    <a:pt x="21546" y="6860"/>
                    <a:pt x="21521" y="6912"/>
                    <a:pt x="21507" y="6936"/>
                  </a:cubicBezTo>
                  <a:cubicBezTo>
                    <a:pt x="21497" y="6953"/>
                    <a:pt x="21477" y="6993"/>
                    <a:pt x="21457" y="6993"/>
                  </a:cubicBezTo>
                  <a:cubicBezTo>
                    <a:pt x="21432" y="6994"/>
                    <a:pt x="21410" y="6935"/>
                    <a:pt x="21386" y="6926"/>
                  </a:cubicBezTo>
                  <a:cubicBezTo>
                    <a:pt x="21370" y="6920"/>
                    <a:pt x="21327" y="6918"/>
                    <a:pt x="21313" y="6930"/>
                  </a:cubicBezTo>
                  <a:cubicBezTo>
                    <a:pt x="21284" y="6953"/>
                    <a:pt x="21283" y="7032"/>
                    <a:pt x="21281" y="7067"/>
                  </a:cubicBezTo>
                  <a:cubicBezTo>
                    <a:pt x="21279" y="7101"/>
                    <a:pt x="21294" y="7170"/>
                    <a:pt x="21302" y="7204"/>
                  </a:cubicBezTo>
                  <a:cubicBezTo>
                    <a:pt x="21310" y="7236"/>
                    <a:pt x="21347" y="7298"/>
                    <a:pt x="21344" y="7331"/>
                  </a:cubicBezTo>
                  <a:cubicBezTo>
                    <a:pt x="21343" y="7353"/>
                    <a:pt x="21307" y="7389"/>
                    <a:pt x="21305" y="7411"/>
                  </a:cubicBezTo>
                  <a:cubicBezTo>
                    <a:pt x="21303" y="7450"/>
                    <a:pt x="21357" y="7522"/>
                    <a:pt x="21355" y="7561"/>
                  </a:cubicBezTo>
                  <a:cubicBezTo>
                    <a:pt x="21352" y="7611"/>
                    <a:pt x="21308" y="7705"/>
                    <a:pt x="21278" y="7745"/>
                  </a:cubicBezTo>
                  <a:cubicBezTo>
                    <a:pt x="21266" y="7759"/>
                    <a:pt x="21237" y="7781"/>
                    <a:pt x="21221" y="7789"/>
                  </a:cubicBezTo>
                  <a:cubicBezTo>
                    <a:pt x="21200" y="7799"/>
                    <a:pt x="21146" y="7793"/>
                    <a:pt x="21129" y="7809"/>
                  </a:cubicBezTo>
                  <a:cubicBezTo>
                    <a:pt x="21105" y="7832"/>
                    <a:pt x="21116" y="7905"/>
                    <a:pt x="21105" y="7936"/>
                  </a:cubicBezTo>
                  <a:cubicBezTo>
                    <a:pt x="21094" y="7964"/>
                    <a:pt x="21055" y="8013"/>
                    <a:pt x="21041" y="8039"/>
                  </a:cubicBezTo>
                  <a:cubicBezTo>
                    <a:pt x="21019" y="8079"/>
                    <a:pt x="20974" y="8157"/>
                    <a:pt x="20963" y="8200"/>
                  </a:cubicBezTo>
                  <a:cubicBezTo>
                    <a:pt x="20956" y="8229"/>
                    <a:pt x="20948" y="8292"/>
                    <a:pt x="20959" y="8320"/>
                  </a:cubicBezTo>
                  <a:cubicBezTo>
                    <a:pt x="20969" y="8342"/>
                    <a:pt x="21021" y="8365"/>
                    <a:pt x="21031" y="8387"/>
                  </a:cubicBezTo>
                  <a:cubicBezTo>
                    <a:pt x="21038" y="8406"/>
                    <a:pt x="21036" y="8452"/>
                    <a:pt x="21026" y="8470"/>
                  </a:cubicBezTo>
                  <a:cubicBezTo>
                    <a:pt x="21013" y="8498"/>
                    <a:pt x="20946" y="8525"/>
                    <a:pt x="20928" y="8551"/>
                  </a:cubicBezTo>
                  <a:cubicBezTo>
                    <a:pt x="20914" y="8571"/>
                    <a:pt x="20893" y="8621"/>
                    <a:pt x="20899" y="8644"/>
                  </a:cubicBezTo>
                  <a:cubicBezTo>
                    <a:pt x="20907" y="8668"/>
                    <a:pt x="20977" y="8686"/>
                    <a:pt x="20977" y="8711"/>
                  </a:cubicBezTo>
                  <a:cubicBezTo>
                    <a:pt x="20977" y="8741"/>
                    <a:pt x="20909" y="8773"/>
                    <a:pt x="20886" y="8792"/>
                  </a:cubicBezTo>
                  <a:cubicBezTo>
                    <a:pt x="20862" y="8810"/>
                    <a:pt x="20811" y="8840"/>
                    <a:pt x="20787" y="8859"/>
                  </a:cubicBezTo>
                  <a:cubicBezTo>
                    <a:pt x="20766" y="8873"/>
                    <a:pt x="20719" y="8901"/>
                    <a:pt x="20706" y="8922"/>
                  </a:cubicBezTo>
                  <a:cubicBezTo>
                    <a:pt x="20687" y="8949"/>
                    <a:pt x="20684" y="9019"/>
                    <a:pt x="20670" y="9049"/>
                  </a:cubicBezTo>
                  <a:cubicBezTo>
                    <a:pt x="20659" y="9073"/>
                    <a:pt x="20618" y="9113"/>
                    <a:pt x="20610" y="9139"/>
                  </a:cubicBezTo>
                  <a:cubicBezTo>
                    <a:pt x="20597" y="9182"/>
                    <a:pt x="20620" y="9275"/>
                    <a:pt x="20610" y="9320"/>
                  </a:cubicBezTo>
                  <a:cubicBezTo>
                    <a:pt x="20599" y="9372"/>
                    <a:pt x="20544" y="9470"/>
                    <a:pt x="20522" y="9520"/>
                  </a:cubicBezTo>
                  <a:cubicBezTo>
                    <a:pt x="20506" y="9555"/>
                    <a:pt x="20471" y="9623"/>
                    <a:pt x="20462" y="9660"/>
                  </a:cubicBezTo>
                  <a:cubicBezTo>
                    <a:pt x="20448" y="9713"/>
                    <a:pt x="20466" y="9828"/>
                    <a:pt x="20441" y="9878"/>
                  </a:cubicBezTo>
                  <a:cubicBezTo>
                    <a:pt x="20427" y="9906"/>
                    <a:pt x="20366" y="9939"/>
                    <a:pt x="20349" y="9965"/>
                  </a:cubicBezTo>
                  <a:cubicBezTo>
                    <a:pt x="20310" y="10022"/>
                    <a:pt x="20266" y="10153"/>
                    <a:pt x="20250" y="10219"/>
                  </a:cubicBezTo>
                  <a:cubicBezTo>
                    <a:pt x="20225" y="10323"/>
                    <a:pt x="20210" y="10536"/>
                    <a:pt x="20208" y="10643"/>
                  </a:cubicBezTo>
                  <a:cubicBezTo>
                    <a:pt x="20206" y="10707"/>
                    <a:pt x="20223" y="10836"/>
                    <a:pt x="20222" y="10901"/>
                  </a:cubicBezTo>
                  <a:cubicBezTo>
                    <a:pt x="20220" y="10996"/>
                    <a:pt x="20206" y="11188"/>
                    <a:pt x="20186" y="11281"/>
                  </a:cubicBezTo>
                  <a:cubicBezTo>
                    <a:pt x="20172" y="11349"/>
                    <a:pt x="20097" y="11476"/>
                    <a:pt x="20098" y="11546"/>
                  </a:cubicBezTo>
                  <a:cubicBezTo>
                    <a:pt x="20099" y="11584"/>
                    <a:pt x="20134" y="11659"/>
                    <a:pt x="20155" y="11693"/>
                  </a:cubicBezTo>
                  <a:cubicBezTo>
                    <a:pt x="20181" y="11737"/>
                    <a:pt x="20269" y="11806"/>
                    <a:pt x="20292" y="11853"/>
                  </a:cubicBezTo>
                  <a:cubicBezTo>
                    <a:pt x="20318" y="11904"/>
                    <a:pt x="20342" y="12017"/>
                    <a:pt x="20342" y="12073"/>
                  </a:cubicBezTo>
                  <a:cubicBezTo>
                    <a:pt x="20341" y="12107"/>
                    <a:pt x="20323" y="12173"/>
                    <a:pt x="20310" y="12204"/>
                  </a:cubicBezTo>
                  <a:cubicBezTo>
                    <a:pt x="20293" y="12243"/>
                    <a:pt x="20242" y="12314"/>
                    <a:pt x="20215" y="12347"/>
                  </a:cubicBezTo>
                  <a:cubicBezTo>
                    <a:pt x="20191" y="12375"/>
                    <a:pt x="20143" y="12430"/>
                    <a:pt x="20113" y="12451"/>
                  </a:cubicBezTo>
                  <a:cubicBezTo>
                    <a:pt x="20076" y="12477"/>
                    <a:pt x="19980" y="12498"/>
                    <a:pt x="19946" y="12528"/>
                  </a:cubicBezTo>
                  <a:cubicBezTo>
                    <a:pt x="19903" y="12566"/>
                    <a:pt x="19832" y="12666"/>
                    <a:pt x="19827" y="12722"/>
                  </a:cubicBezTo>
                  <a:cubicBezTo>
                    <a:pt x="19822" y="12771"/>
                    <a:pt x="19904" y="12858"/>
                    <a:pt x="19897" y="12906"/>
                  </a:cubicBezTo>
                  <a:cubicBezTo>
                    <a:pt x="19891" y="12946"/>
                    <a:pt x="19813" y="13000"/>
                    <a:pt x="19795" y="13036"/>
                  </a:cubicBezTo>
                  <a:cubicBezTo>
                    <a:pt x="19759" y="13107"/>
                    <a:pt x="19719" y="13262"/>
                    <a:pt x="19710" y="13340"/>
                  </a:cubicBezTo>
                  <a:cubicBezTo>
                    <a:pt x="19699" y="13426"/>
                    <a:pt x="19718" y="13599"/>
                    <a:pt x="19720" y="13684"/>
                  </a:cubicBezTo>
                  <a:cubicBezTo>
                    <a:pt x="19721" y="13713"/>
                    <a:pt x="19725" y="13770"/>
                    <a:pt x="19724" y="13798"/>
                  </a:cubicBezTo>
                  <a:cubicBezTo>
                    <a:pt x="19723" y="13834"/>
                    <a:pt x="19710" y="13932"/>
                    <a:pt x="19706" y="13942"/>
                  </a:cubicBezTo>
                  <a:cubicBezTo>
                    <a:pt x="19703" y="13952"/>
                    <a:pt x="19764" y="14086"/>
                    <a:pt x="19788" y="14133"/>
                  </a:cubicBezTo>
                  <a:cubicBezTo>
                    <a:pt x="19811" y="14177"/>
                    <a:pt x="19871" y="14259"/>
                    <a:pt x="19886" y="14307"/>
                  </a:cubicBezTo>
                  <a:cubicBezTo>
                    <a:pt x="19901" y="14353"/>
                    <a:pt x="19897" y="14452"/>
                    <a:pt x="19904" y="14501"/>
                  </a:cubicBezTo>
                  <a:cubicBezTo>
                    <a:pt x="19914" y="14561"/>
                    <a:pt x="19952" y="14679"/>
                    <a:pt x="19957" y="14741"/>
                  </a:cubicBezTo>
                  <a:cubicBezTo>
                    <a:pt x="19961" y="14786"/>
                    <a:pt x="19961" y="14879"/>
                    <a:pt x="19946" y="14921"/>
                  </a:cubicBezTo>
                  <a:cubicBezTo>
                    <a:pt x="19931" y="14965"/>
                    <a:pt x="19868" y="15039"/>
                    <a:pt x="19844" y="15078"/>
                  </a:cubicBezTo>
                  <a:cubicBezTo>
                    <a:pt x="19818" y="15121"/>
                    <a:pt x="19763" y="15205"/>
                    <a:pt x="19749" y="15252"/>
                  </a:cubicBezTo>
                  <a:cubicBezTo>
                    <a:pt x="19732" y="15308"/>
                    <a:pt x="19719" y="15426"/>
                    <a:pt x="19728" y="15483"/>
                  </a:cubicBezTo>
                  <a:cubicBezTo>
                    <a:pt x="19733" y="15525"/>
                    <a:pt x="19789" y="15600"/>
                    <a:pt x="19791" y="15643"/>
                  </a:cubicBezTo>
                  <a:cubicBezTo>
                    <a:pt x="19793" y="15690"/>
                    <a:pt x="19759" y="15779"/>
                    <a:pt x="19738" y="15821"/>
                  </a:cubicBezTo>
                  <a:cubicBezTo>
                    <a:pt x="19716" y="15864"/>
                    <a:pt x="19647" y="15937"/>
                    <a:pt x="19622" y="15978"/>
                  </a:cubicBezTo>
                  <a:cubicBezTo>
                    <a:pt x="19592" y="16024"/>
                    <a:pt x="19534" y="16119"/>
                    <a:pt x="19519" y="16171"/>
                  </a:cubicBezTo>
                  <a:cubicBezTo>
                    <a:pt x="19503" y="16230"/>
                    <a:pt x="19509" y="16354"/>
                    <a:pt x="19509" y="16415"/>
                  </a:cubicBezTo>
                  <a:cubicBezTo>
                    <a:pt x="19509" y="16470"/>
                    <a:pt x="19524" y="16579"/>
                    <a:pt x="19516" y="16633"/>
                  </a:cubicBezTo>
                  <a:cubicBezTo>
                    <a:pt x="19507" y="16689"/>
                    <a:pt x="19439" y="16790"/>
                    <a:pt x="19438" y="16847"/>
                  </a:cubicBezTo>
                  <a:cubicBezTo>
                    <a:pt x="19437" y="16892"/>
                    <a:pt x="19474" y="16978"/>
                    <a:pt x="19491" y="17021"/>
                  </a:cubicBezTo>
                  <a:cubicBezTo>
                    <a:pt x="19508" y="17061"/>
                    <a:pt x="19553" y="17138"/>
                    <a:pt x="19573" y="17177"/>
                  </a:cubicBezTo>
                  <a:cubicBezTo>
                    <a:pt x="19586" y="17205"/>
                    <a:pt x="19627" y="17260"/>
                    <a:pt x="19625" y="17292"/>
                  </a:cubicBezTo>
                  <a:cubicBezTo>
                    <a:pt x="19624" y="17317"/>
                    <a:pt x="19581" y="17357"/>
                    <a:pt x="19573" y="17382"/>
                  </a:cubicBezTo>
                  <a:cubicBezTo>
                    <a:pt x="19564" y="17403"/>
                    <a:pt x="19551" y="17449"/>
                    <a:pt x="19558" y="17471"/>
                  </a:cubicBezTo>
                  <a:cubicBezTo>
                    <a:pt x="19573" y="17521"/>
                    <a:pt x="19670" y="17584"/>
                    <a:pt x="19695" y="17629"/>
                  </a:cubicBezTo>
                  <a:cubicBezTo>
                    <a:pt x="19714" y="17659"/>
                    <a:pt x="19745" y="17725"/>
                    <a:pt x="19742" y="17759"/>
                  </a:cubicBezTo>
                  <a:cubicBezTo>
                    <a:pt x="19738" y="17797"/>
                    <a:pt x="19678" y="17859"/>
                    <a:pt x="19667" y="17896"/>
                  </a:cubicBezTo>
                  <a:cubicBezTo>
                    <a:pt x="19660" y="17922"/>
                    <a:pt x="19653" y="17977"/>
                    <a:pt x="19659" y="18003"/>
                  </a:cubicBezTo>
                  <a:cubicBezTo>
                    <a:pt x="19665" y="18030"/>
                    <a:pt x="19699" y="18078"/>
                    <a:pt x="19716" y="18101"/>
                  </a:cubicBezTo>
                  <a:cubicBezTo>
                    <a:pt x="19748" y="18146"/>
                    <a:pt x="19831" y="18221"/>
                    <a:pt x="19862" y="18266"/>
                  </a:cubicBezTo>
                  <a:cubicBezTo>
                    <a:pt x="19886" y="18302"/>
                    <a:pt x="19928" y="18380"/>
                    <a:pt x="19937" y="18422"/>
                  </a:cubicBezTo>
                  <a:cubicBezTo>
                    <a:pt x="19949" y="18479"/>
                    <a:pt x="19919" y="18596"/>
                    <a:pt x="19928" y="18654"/>
                  </a:cubicBezTo>
                  <a:cubicBezTo>
                    <a:pt x="19933" y="18688"/>
                    <a:pt x="19953" y="18756"/>
                    <a:pt x="19975" y="18783"/>
                  </a:cubicBezTo>
                  <a:cubicBezTo>
                    <a:pt x="20004" y="18820"/>
                    <a:pt x="20102" y="18855"/>
                    <a:pt x="20135" y="18890"/>
                  </a:cubicBezTo>
                  <a:cubicBezTo>
                    <a:pt x="20170" y="18928"/>
                    <a:pt x="20214" y="19023"/>
                    <a:pt x="20238" y="19068"/>
                  </a:cubicBezTo>
                  <a:cubicBezTo>
                    <a:pt x="20254" y="19097"/>
                    <a:pt x="20291" y="19152"/>
                    <a:pt x="20295" y="19184"/>
                  </a:cubicBezTo>
                  <a:cubicBezTo>
                    <a:pt x="20299" y="19218"/>
                    <a:pt x="20269" y="19284"/>
                    <a:pt x="20267" y="19318"/>
                  </a:cubicBezTo>
                  <a:cubicBezTo>
                    <a:pt x="20263" y="19377"/>
                    <a:pt x="20285" y="19495"/>
                    <a:pt x="20285" y="19554"/>
                  </a:cubicBezTo>
                  <a:cubicBezTo>
                    <a:pt x="20285" y="19584"/>
                    <a:pt x="20284" y="19645"/>
                    <a:pt x="20276" y="19674"/>
                  </a:cubicBezTo>
                  <a:cubicBezTo>
                    <a:pt x="20266" y="19708"/>
                    <a:pt x="20220" y="19765"/>
                    <a:pt x="20210" y="19799"/>
                  </a:cubicBezTo>
                  <a:cubicBezTo>
                    <a:pt x="20201" y="19830"/>
                    <a:pt x="20191" y="19897"/>
                    <a:pt x="20201" y="19928"/>
                  </a:cubicBezTo>
                  <a:cubicBezTo>
                    <a:pt x="20214" y="19972"/>
                    <a:pt x="20292" y="20035"/>
                    <a:pt x="20313" y="20075"/>
                  </a:cubicBezTo>
                  <a:cubicBezTo>
                    <a:pt x="20341" y="20128"/>
                    <a:pt x="20369" y="20242"/>
                    <a:pt x="20384" y="20298"/>
                  </a:cubicBezTo>
                  <a:cubicBezTo>
                    <a:pt x="20397" y="20344"/>
                    <a:pt x="20422" y="20435"/>
                    <a:pt x="20427" y="20481"/>
                  </a:cubicBezTo>
                  <a:cubicBezTo>
                    <a:pt x="20428" y="20496"/>
                    <a:pt x="20429" y="20514"/>
                    <a:pt x="20430" y="20533"/>
                  </a:cubicBezTo>
                  <a:lnTo>
                    <a:pt x="14449" y="21171"/>
                  </a:lnTo>
                  <a:lnTo>
                    <a:pt x="9653" y="21595"/>
                  </a:lnTo>
                  <a:cubicBezTo>
                    <a:pt x="9655" y="21590"/>
                    <a:pt x="9656" y="21586"/>
                    <a:pt x="9657" y="21582"/>
                  </a:cubicBezTo>
                  <a:cubicBezTo>
                    <a:pt x="9660" y="21546"/>
                    <a:pt x="9637" y="21477"/>
                    <a:pt x="9624" y="21444"/>
                  </a:cubicBezTo>
                  <a:cubicBezTo>
                    <a:pt x="9605" y="21398"/>
                    <a:pt x="9546" y="21316"/>
                    <a:pt x="9520" y="21274"/>
                  </a:cubicBezTo>
                  <a:cubicBezTo>
                    <a:pt x="9480" y="21209"/>
                    <a:pt x="9417" y="21063"/>
                    <a:pt x="9355" y="21016"/>
                  </a:cubicBezTo>
                  <a:cubicBezTo>
                    <a:pt x="9308" y="20979"/>
                    <a:pt x="9185" y="20952"/>
                    <a:pt x="9124" y="20940"/>
                  </a:cubicBezTo>
                  <a:cubicBezTo>
                    <a:pt x="9017" y="20918"/>
                    <a:pt x="8794" y="20926"/>
                    <a:pt x="8687" y="20904"/>
                  </a:cubicBezTo>
                  <a:cubicBezTo>
                    <a:pt x="8609" y="20889"/>
                    <a:pt x="8459" y="20836"/>
                    <a:pt x="8386" y="20806"/>
                  </a:cubicBezTo>
                  <a:cubicBezTo>
                    <a:pt x="8309" y="20775"/>
                    <a:pt x="8159" y="20704"/>
                    <a:pt x="8089" y="20659"/>
                  </a:cubicBezTo>
                  <a:cubicBezTo>
                    <a:pt x="8051" y="20634"/>
                    <a:pt x="7974" y="20580"/>
                    <a:pt x="7948" y="20543"/>
                  </a:cubicBezTo>
                  <a:cubicBezTo>
                    <a:pt x="7899" y="20472"/>
                    <a:pt x="7861" y="20301"/>
                    <a:pt x="7840" y="20218"/>
                  </a:cubicBezTo>
                  <a:cubicBezTo>
                    <a:pt x="7825" y="20163"/>
                    <a:pt x="7830" y="20043"/>
                    <a:pt x="7797" y="19995"/>
                  </a:cubicBezTo>
                  <a:cubicBezTo>
                    <a:pt x="7773" y="19959"/>
                    <a:pt x="7681" y="19929"/>
                    <a:pt x="7651" y="19897"/>
                  </a:cubicBezTo>
                  <a:cubicBezTo>
                    <a:pt x="7625" y="19869"/>
                    <a:pt x="7588" y="19803"/>
                    <a:pt x="7576" y="19768"/>
                  </a:cubicBezTo>
                  <a:cubicBezTo>
                    <a:pt x="7554" y="19703"/>
                    <a:pt x="7557" y="19562"/>
                    <a:pt x="7539" y="19496"/>
                  </a:cubicBezTo>
                  <a:cubicBezTo>
                    <a:pt x="7520" y="19432"/>
                    <a:pt x="7443" y="19316"/>
                    <a:pt x="7425" y="19251"/>
                  </a:cubicBezTo>
                  <a:cubicBezTo>
                    <a:pt x="7396" y="19142"/>
                    <a:pt x="7357" y="18914"/>
                    <a:pt x="7383" y="18805"/>
                  </a:cubicBezTo>
                  <a:cubicBezTo>
                    <a:pt x="7397" y="18747"/>
                    <a:pt x="7485" y="18654"/>
                    <a:pt x="7510" y="18601"/>
                  </a:cubicBezTo>
                  <a:cubicBezTo>
                    <a:pt x="7534" y="18550"/>
                    <a:pt x="7555" y="18440"/>
                    <a:pt x="7581" y="18391"/>
                  </a:cubicBezTo>
                  <a:cubicBezTo>
                    <a:pt x="7599" y="18356"/>
                    <a:pt x="7659" y="18298"/>
                    <a:pt x="7675" y="18262"/>
                  </a:cubicBezTo>
                  <a:cubicBezTo>
                    <a:pt x="7687" y="18232"/>
                    <a:pt x="7700" y="18168"/>
                    <a:pt x="7698" y="18137"/>
                  </a:cubicBezTo>
                  <a:cubicBezTo>
                    <a:pt x="7697" y="18102"/>
                    <a:pt x="7678" y="18033"/>
                    <a:pt x="7661" y="18003"/>
                  </a:cubicBezTo>
                  <a:cubicBezTo>
                    <a:pt x="7632" y="17952"/>
                    <a:pt x="7545" y="17868"/>
                    <a:pt x="7496" y="17834"/>
                  </a:cubicBezTo>
                  <a:cubicBezTo>
                    <a:pt x="7454" y="17804"/>
                    <a:pt x="7356" y="17764"/>
                    <a:pt x="7308" y="17744"/>
                  </a:cubicBezTo>
                  <a:cubicBezTo>
                    <a:pt x="7258" y="17724"/>
                    <a:pt x="7142" y="17711"/>
                    <a:pt x="7106" y="17674"/>
                  </a:cubicBezTo>
                  <a:cubicBezTo>
                    <a:pt x="7089" y="17657"/>
                    <a:pt x="7081" y="17611"/>
                    <a:pt x="7082" y="17589"/>
                  </a:cubicBezTo>
                  <a:cubicBezTo>
                    <a:pt x="7083" y="17560"/>
                    <a:pt x="7119" y="17510"/>
                    <a:pt x="7124" y="17482"/>
                  </a:cubicBezTo>
                  <a:cubicBezTo>
                    <a:pt x="7133" y="17440"/>
                    <a:pt x="7145" y="17352"/>
                    <a:pt x="7129" y="17313"/>
                  </a:cubicBezTo>
                  <a:cubicBezTo>
                    <a:pt x="7112" y="17272"/>
                    <a:pt x="7012" y="17230"/>
                    <a:pt x="7002" y="17187"/>
                  </a:cubicBezTo>
                  <a:cubicBezTo>
                    <a:pt x="6992" y="17147"/>
                    <a:pt x="7054" y="17069"/>
                    <a:pt x="7054" y="17027"/>
                  </a:cubicBezTo>
                  <a:cubicBezTo>
                    <a:pt x="7054" y="17006"/>
                    <a:pt x="7044" y="16975"/>
                    <a:pt x="7032" y="1694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6" name="Shape 4747"/>
            <p:cNvSpPr/>
            <p:nvPr/>
          </p:nvSpPr>
          <p:spPr>
            <a:xfrm>
              <a:off x="6029075" y="966492"/>
              <a:ext cx="1085947" cy="1147709"/>
            </a:xfrm>
            <a:custGeom>
              <a:avLst/>
              <a:gdLst/>
              <a:ahLst/>
              <a:cxnLst>
                <a:cxn ang="0">
                  <a:pos x="wd2" y="hd2"/>
                </a:cxn>
                <a:cxn ang="5400000">
                  <a:pos x="wd2" y="hd2"/>
                </a:cxn>
                <a:cxn ang="10800000">
                  <a:pos x="wd2" y="hd2"/>
                </a:cxn>
                <a:cxn ang="16200000">
                  <a:pos x="wd2" y="hd2"/>
                </a:cxn>
              </a:cxnLst>
              <a:rect l="0" t="0" r="r" b="b"/>
              <a:pathLst>
                <a:path w="21582" h="21595" extrusionOk="0">
                  <a:moveTo>
                    <a:pt x="7032" y="16945"/>
                  </a:moveTo>
                  <a:cubicBezTo>
                    <a:pt x="7023" y="16919"/>
                    <a:pt x="7011" y="16895"/>
                    <a:pt x="7002" y="16880"/>
                  </a:cubicBezTo>
                  <a:cubicBezTo>
                    <a:pt x="6984" y="16851"/>
                    <a:pt x="6920" y="16809"/>
                    <a:pt x="6907" y="16778"/>
                  </a:cubicBezTo>
                  <a:cubicBezTo>
                    <a:pt x="6893" y="16740"/>
                    <a:pt x="6918" y="16656"/>
                    <a:pt x="6907" y="16617"/>
                  </a:cubicBezTo>
                  <a:cubicBezTo>
                    <a:pt x="6897" y="16577"/>
                    <a:pt x="6834" y="16510"/>
                    <a:pt x="6823" y="16470"/>
                  </a:cubicBezTo>
                  <a:cubicBezTo>
                    <a:pt x="6812" y="16429"/>
                    <a:pt x="6830" y="16341"/>
                    <a:pt x="6818" y="16301"/>
                  </a:cubicBezTo>
                  <a:cubicBezTo>
                    <a:pt x="6809" y="16270"/>
                    <a:pt x="6761" y="16220"/>
                    <a:pt x="6752" y="16189"/>
                  </a:cubicBezTo>
                  <a:cubicBezTo>
                    <a:pt x="6737" y="16141"/>
                    <a:pt x="6731" y="16038"/>
                    <a:pt x="6738" y="15989"/>
                  </a:cubicBezTo>
                  <a:cubicBezTo>
                    <a:pt x="6744" y="15943"/>
                    <a:pt x="6788" y="15859"/>
                    <a:pt x="6800" y="15815"/>
                  </a:cubicBezTo>
                  <a:cubicBezTo>
                    <a:pt x="6812" y="15767"/>
                    <a:pt x="6842" y="15667"/>
                    <a:pt x="6833" y="15619"/>
                  </a:cubicBezTo>
                  <a:cubicBezTo>
                    <a:pt x="6823" y="15575"/>
                    <a:pt x="6756" y="15507"/>
                    <a:pt x="6734" y="15467"/>
                  </a:cubicBezTo>
                  <a:cubicBezTo>
                    <a:pt x="6711" y="15428"/>
                    <a:pt x="6679" y="15344"/>
                    <a:pt x="6653" y="15307"/>
                  </a:cubicBezTo>
                  <a:cubicBezTo>
                    <a:pt x="6610" y="15245"/>
                    <a:pt x="6499" y="15139"/>
                    <a:pt x="6446" y="15084"/>
                  </a:cubicBezTo>
                  <a:cubicBezTo>
                    <a:pt x="6384" y="15019"/>
                    <a:pt x="6251" y="14893"/>
                    <a:pt x="6192" y="14826"/>
                  </a:cubicBezTo>
                  <a:cubicBezTo>
                    <a:pt x="6138" y="14764"/>
                    <a:pt x="6061" y="14610"/>
                    <a:pt x="5990" y="14567"/>
                  </a:cubicBezTo>
                  <a:cubicBezTo>
                    <a:pt x="5928" y="14531"/>
                    <a:pt x="5779" y="14519"/>
                    <a:pt x="5707" y="14514"/>
                  </a:cubicBezTo>
                  <a:cubicBezTo>
                    <a:pt x="5640" y="14508"/>
                    <a:pt x="5503" y="14540"/>
                    <a:pt x="5439" y="14522"/>
                  </a:cubicBezTo>
                  <a:cubicBezTo>
                    <a:pt x="5376" y="14506"/>
                    <a:pt x="5272" y="14425"/>
                    <a:pt x="5222" y="14384"/>
                  </a:cubicBezTo>
                  <a:cubicBezTo>
                    <a:pt x="5176" y="14345"/>
                    <a:pt x="5105" y="14245"/>
                    <a:pt x="5058" y="14206"/>
                  </a:cubicBezTo>
                  <a:cubicBezTo>
                    <a:pt x="5029" y="14182"/>
                    <a:pt x="4961" y="14147"/>
                    <a:pt x="4931" y="14126"/>
                  </a:cubicBezTo>
                  <a:cubicBezTo>
                    <a:pt x="4912" y="14112"/>
                    <a:pt x="4875" y="14081"/>
                    <a:pt x="4855" y="14068"/>
                  </a:cubicBezTo>
                  <a:cubicBezTo>
                    <a:pt x="4803" y="14033"/>
                    <a:pt x="4696" y="13970"/>
                    <a:pt x="4639" y="13943"/>
                  </a:cubicBezTo>
                  <a:cubicBezTo>
                    <a:pt x="4588" y="13919"/>
                    <a:pt x="4472" y="13897"/>
                    <a:pt x="4427" y="13863"/>
                  </a:cubicBezTo>
                  <a:cubicBezTo>
                    <a:pt x="4392" y="13837"/>
                    <a:pt x="4347" y="13761"/>
                    <a:pt x="4324" y="13725"/>
                  </a:cubicBezTo>
                  <a:cubicBezTo>
                    <a:pt x="4301" y="13690"/>
                    <a:pt x="4261" y="13619"/>
                    <a:pt x="4243" y="13582"/>
                  </a:cubicBezTo>
                  <a:cubicBezTo>
                    <a:pt x="4225" y="13543"/>
                    <a:pt x="4208" y="13457"/>
                    <a:pt x="4182" y="13422"/>
                  </a:cubicBezTo>
                  <a:cubicBezTo>
                    <a:pt x="4166" y="13401"/>
                    <a:pt x="4108" y="13382"/>
                    <a:pt x="4098" y="13359"/>
                  </a:cubicBezTo>
                  <a:cubicBezTo>
                    <a:pt x="4083" y="13329"/>
                    <a:pt x="4113" y="13259"/>
                    <a:pt x="4107" y="13225"/>
                  </a:cubicBezTo>
                  <a:cubicBezTo>
                    <a:pt x="4100" y="13190"/>
                    <a:pt x="4073" y="13118"/>
                    <a:pt x="4046" y="13092"/>
                  </a:cubicBezTo>
                  <a:cubicBezTo>
                    <a:pt x="4005" y="13050"/>
                    <a:pt x="3889" y="13009"/>
                    <a:pt x="3834" y="12985"/>
                  </a:cubicBezTo>
                  <a:cubicBezTo>
                    <a:pt x="3779" y="12961"/>
                    <a:pt x="3664" y="12925"/>
                    <a:pt x="3608" y="12905"/>
                  </a:cubicBezTo>
                  <a:cubicBezTo>
                    <a:pt x="3526" y="12876"/>
                    <a:pt x="3367" y="12810"/>
                    <a:pt x="3283" y="12789"/>
                  </a:cubicBezTo>
                  <a:cubicBezTo>
                    <a:pt x="3190" y="12765"/>
                    <a:pt x="2988" y="12772"/>
                    <a:pt x="2902" y="12731"/>
                  </a:cubicBezTo>
                  <a:cubicBezTo>
                    <a:pt x="2843" y="12703"/>
                    <a:pt x="2752" y="12606"/>
                    <a:pt x="2709" y="12557"/>
                  </a:cubicBezTo>
                  <a:cubicBezTo>
                    <a:pt x="2672" y="12515"/>
                    <a:pt x="2612" y="12421"/>
                    <a:pt x="2582" y="12375"/>
                  </a:cubicBezTo>
                  <a:cubicBezTo>
                    <a:pt x="2551" y="12327"/>
                    <a:pt x="2512" y="12209"/>
                    <a:pt x="2459" y="12183"/>
                  </a:cubicBezTo>
                  <a:cubicBezTo>
                    <a:pt x="2409" y="12158"/>
                    <a:pt x="2289" y="12205"/>
                    <a:pt x="2234" y="12196"/>
                  </a:cubicBezTo>
                  <a:cubicBezTo>
                    <a:pt x="2202" y="12191"/>
                    <a:pt x="2147" y="12155"/>
                    <a:pt x="2116" y="12147"/>
                  </a:cubicBezTo>
                  <a:cubicBezTo>
                    <a:pt x="2065" y="12136"/>
                    <a:pt x="1961" y="12132"/>
                    <a:pt x="1909" y="12134"/>
                  </a:cubicBezTo>
                  <a:cubicBezTo>
                    <a:pt x="1865" y="12136"/>
                    <a:pt x="1775" y="12177"/>
                    <a:pt x="1734" y="12160"/>
                  </a:cubicBezTo>
                  <a:cubicBezTo>
                    <a:pt x="1698" y="12146"/>
                    <a:pt x="1673" y="12061"/>
                    <a:pt x="1641" y="12040"/>
                  </a:cubicBezTo>
                  <a:cubicBezTo>
                    <a:pt x="1611" y="12022"/>
                    <a:pt x="1535" y="12020"/>
                    <a:pt x="1505" y="12005"/>
                  </a:cubicBezTo>
                  <a:cubicBezTo>
                    <a:pt x="1472" y="11988"/>
                    <a:pt x="1415" y="11941"/>
                    <a:pt x="1391" y="11915"/>
                  </a:cubicBezTo>
                  <a:cubicBezTo>
                    <a:pt x="1366" y="11890"/>
                    <a:pt x="1332" y="11824"/>
                    <a:pt x="1306" y="11799"/>
                  </a:cubicBezTo>
                  <a:cubicBezTo>
                    <a:pt x="1264" y="11760"/>
                    <a:pt x="1159" y="11709"/>
                    <a:pt x="1113" y="11675"/>
                  </a:cubicBezTo>
                  <a:cubicBezTo>
                    <a:pt x="1073" y="11644"/>
                    <a:pt x="1001" y="11574"/>
                    <a:pt x="962" y="11541"/>
                  </a:cubicBezTo>
                  <a:cubicBezTo>
                    <a:pt x="934" y="11517"/>
                    <a:pt x="878" y="11468"/>
                    <a:pt x="845" y="11447"/>
                  </a:cubicBezTo>
                  <a:cubicBezTo>
                    <a:pt x="806" y="11422"/>
                    <a:pt x="709" y="11397"/>
                    <a:pt x="680" y="11363"/>
                  </a:cubicBezTo>
                  <a:cubicBezTo>
                    <a:pt x="661" y="11340"/>
                    <a:pt x="641" y="11280"/>
                    <a:pt x="647" y="11251"/>
                  </a:cubicBezTo>
                  <a:cubicBezTo>
                    <a:pt x="655" y="11215"/>
                    <a:pt x="732" y="11170"/>
                    <a:pt x="746" y="11136"/>
                  </a:cubicBezTo>
                  <a:cubicBezTo>
                    <a:pt x="759" y="11101"/>
                    <a:pt x="746" y="11025"/>
                    <a:pt x="752" y="10989"/>
                  </a:cubicBezTo>
                  <a:cubicBezTo>
                    <a:pt x="756" y="10941"/>
                    <a:pt x="794" y="10848"/>
                    <a:pt x="788" y="10801"/>
                  </a:cubicBezTo>
                  <a:cubicBezTo>
                    <a:pt x="784" y="10765"/>
                    <a:pt x="725" y="10704"/>
                    <a:pt x="727" y="10668"/>
                  </a:cubicBezTo>
                  <a:cubicBezTo>
                    <a:pt x="730" y="10628"/>
                    <a:pt x="805" y="10569"/>
                    <a:pt x="812" y="10529"/>
                  </a:cubicBezTo>
                  <a:cubicBezTo>
                    <a:pt x="821" y="10484"/>
                    <a:pt x="797" y="10390"/>
                    <a:pt x="779" y="10347"/>
                  </a:cubicBezTo>
                  <a:cubicBezTo>
                    <a:pt x="767" y="10319"/>
                    <a:pt x="716" y="10278"/>
                    <a:pt x="709" y="10248"/>
                  </a:cubicBezTo>
                  <a:cubicBezTo>
                    <a:pt x="696" y="10203"/>
                    <a:pt x="744" y="10107"/>
                    <a:pt x="732" y="10062"/>
                  </a:cubicBezTo>
                  <a:cubicBezTo>
                    <a:pt x="722" y="10022"/>
                    <a:pt x="660" y="9960"/>
                    <a:pt x="633" y="9928"/>
                  </a:cubicBezTo>
                  <a:cubicBezTo>
                    <a:pt x="615" y="9907"/>
                    <a:pt x="563" y="9874"/>
                    <a:pt x="558" y="9847"/>
                  </a:cubicBezTo>
                  <a:cubicBezTo>
                    <a:pt x="550" y="9813"/>
                    <a:pt x="583" y="9742"/>
                    <a:pt x="605" y="9714"/>
                  </a:cubicBezTo>
                  <a:cubicBezTo>
                    <a:pt x="629" y="9682"/>
                    <a:pt x="720" y="9655"/>
                    <a:pt x="741" y="9620"/>
                  </a:cubicBezTo>
                  <a:cubicBezTo>
                    <a:pt x="756" y="9595"/>
                    <a:pt x="759" y="9533"/>
                    <a:pt x="752" y="9505"/>
                  </a:cubicBezTo>
                  <a:cubicBezTo>
                    <a:pt x="744" y="9475"/>
                    <a:pt x="687" y="9432"/>
                    <a:pt x="680" y="9402"/>
                  </a:cubicBezTo>
                  <a:cubicBezTo>
                    <a:pt x="674" y="9375"/>
                    <a:pt x="702" y="9321"/>
                    <a:pt x="699" y="9295"/>
                  </a:cubicBezTo>
                  <a:cubicBezTo>
                    <a:pt x="696" y="9264"/>
                    <a:pt x="655" y="9210"/>
                    <a:pt x="657" y="9179"/>
                  </a:cubicBezTo>
                  <a:cubicBezTo>
                    <a:pt x="658" y="9147"/>
                    <a:pt x="712" y="9092"/>
                    <a:pt x="714" y="9059"/>
                  </a:cubicBezTo>
                  <a:cubicBezTo>
                    <a:pt x="715" y="9000"/>
                    <a:pt x="630" y="8898"/>
                    <a:pt x="629" y="8840"/>
                  </a:cubicBezTo>
                  <a:cubicBezTo>
                    <a:pt x="627" y="8792"/>
                    <a:pt x="665" y="8696"/>
                    <a:pt x="689" y="8653"/>
                  </a:cubicBezTo>
                  <a:cubicBezTo>
                    <a:pt x="712" y="8614"/>
                    <a:pt x="794" y="8558"/>
                    <a:pt x="807" y="8515"/>
                  </a:cubicBezTo>
                  <a:cubicBezTo>
                    <a:pt x="819" y="8479"/>
                    <a:pt x="782" y="8404"/>
                    <a:pt x="788" y="8368"/>
                  </a:cubicBezTo>
                  <a:cubicBezTo>
                    <a:pt x="794" y="8338"/>
                    <a:pt x="823" y="8282"/>
                    <a:pt x="840" y="8257"/>
                  </a:cubicBezTo>
                  <a:cubicBezTo>
                    <a:pt x="857" y="8232"/>
                    <a:pt x="911" y="8198"/>
                    <a:pt x="925" y="8172"/>
                  </a:cubicBezTo>
                  <a:cubicBezTo>
                    <a:pt x="943" y="8138"/>
                    <a:pt x="957" y="8062"/>
                    <a:pt x="953" y="8025"/>
                  </a:cubicBezTo>
                  <a:cubicBezTo>
                    <a:pt x="949" y="7983"/>
                    <a:pt x="913" y="7903"/>
                    <a:pt x="887" y="7869"/>
                  </a:cubicBezTo>
                  <a:cubicBezTo>
                    <a:pt x="868" y="7844"/>
                    <a:pt x="812" y="7810"/>
                    <a:pt x="788" y="7789"/>
                  </a:cubicBezTo>
                  <a:cubicBezTo>
                    <a:pt x="759" y="7762"/>
                    <a:pt x="695" y="7708"/>
                    <a:pt x="675" y="7673"/>
                  </a:cubicBezTo>
                  <a:cubicBezTo>
                    <a:pt x="658" y="7642"/>
                    <a:pt x="654" y="7572"/>
                    <a:pt x="642" y="7539"/>
                  </a:cubicBezTo>
                  <a:cubicBezTo>
                    <a:pt x="635" y="7516"/>
                    <a:pt x="619" y="7469"/>
                    <a:pt x="605" y="7450"/>
                  </a:cubicBezTo>
                  <a:cubicBezTo>
                    <a:pt x="579" y="7415"/>
                    <a:pt x="518" y="7341"/>
                    <a:pt x="473" y="7339"/>
                  </a:cubicBezTo>
                  <a:cubicBezTo>
                    <a:pt x="433" y="7336"/>
                    <a:pt x="379" y="7413"/>
                    <a:pt x="342" y="7423"/>
                  </a:cubicBezTo>
                  <a:cubicBezTo>
                    <a:pt x="301" y="7434"/>
                    <a:pt x="213" y="7429"/>
                    <a:pt x="171" y="7419"/>
                  </a:cubicBezTo>
                  <a:cubicBezTo>
                    <a:pt x="126" y="7407"/>
                    <a:pt x="25" y="7371"/>
                    <a:pt x="8" y="7330"/>
                  </a:cubicBezTo>
                  <a:cubicBezTo>
                    <a:pt x="-13" y="7282"/>
                    <a:pt x="75" y="7184"/>
                    <a:pt x="69" y="7134"/>
                  </a:cubicBezTo>
                  <a:cubicBezTo>
                    <a:pt x="66" y="7102"/>
                    <a:pt x="14" y="7053"/>
                    <a:pt x="8" y="7022"/>
                  </a:cubicBezTo>
                  <a:cubicBezTo>
                    <a:pt x="-7" y="6961"/>
                    <a:pt x="1" y="6833"/>
                    <a:pt x="16" y="6773"/>
                  </a:cubicBezTo>
                  <a:cubicBezTo>
                    <a:pt x="27" y="6734"/>
                    <a:pt x="64" y="6660"/>
                    <a:pt x="92" y="6630"/>
                  </a:cubicBezTo>
                  <a:cubicBezTo>
                    <a:pt x="125" y="6594"/>
                    <a:pt x="221" y="6556"/>
                    <a:pt x="256" y="6523"/>
                  </a:cubicBezTo>
                  <a:cubicBezTo>
                    <a:pt x="285" y="6496"/>
                    <a:pt x="338" y="6435"/>
                    <a:pt x="351" y="6398"/>
                  </a:cubicBezTo>
                  <a:cubicBezTo>
                    <a:pt x="360" y="6373"/>
                    <a:pt x="345" y="6318"/>
                    <a:pt x="351" y="6291"/>
                  </a:cubicBezTo>
                  <a:cubicBezTo>
                    <a:pt x="356" y="6269"/>
                    <a:pt x="384" y="6229"/>
                    <a:pt x="388" y="6207"/>
                  </a:cubicBezTo>
                  <a:cubicBezTo>
                    <a:pt x="394" y="6174"/>
                    <a:pt x="368" y="6106"/>
                    <a:pt x="384" y="6077"/>
                  </a:cubicBezTo>
                  <a:cubicBezTo>
                    <a:pt x="394" y="6057"/>
                    <a:pt x="451" y="6044"/>
                    <a:pt x="464" y="6024"/>
                  </a:cubicBezTo>
                  <a:cubicBezTo>
                    <a:pt x="493" y="5982"/>
                    <a:pt x="477" y="5872"/>
                    <a:pt x="501" y="5828"/>
                  </a:cubicBezTo>
                  <a:cubicBezTo>
                    <a:pt x="535" y="5769"/>
                    <a:pt x="646" y="5680"/>
                    <a:pt x="704" y="5641"/>
                  </a:cubicBezTo>
                  <a:cubicBezTo>
                    <a:pt x="753" y="5607"/>
                    <a:pt x="870" y="5567"/>
                    <a:pt x="920" y="5534"/>
                  </a:cubicBezTo>
                  <a:cubicBezTo>
                    <a:pt x="953" y="5512"/>
                    <a:pt x="1016" y="5463"/>
                    <a:pt x="1038" y="5431"/>
                  </a:cubicBezTo>
                  <a:cubicBezTo>
                    <a:pt x="1056" y="5404"/>
                    <a:pt x="1055" y="5328"/>
                    <a:pt x="1080" y="5307"/>
                  </a:cubicBezTo>
                  <a:cubicBezTo>
                    <a:pt x="1101" y="5289"/>
                    <a:pt x="1160" y="5284"/>
                    <a:pt x="1189" y="5284"/>
                  </a:cubicBezTo>
                  <a:cubicBezTo>
                    <a:pt x="1224" y="5284"/>
                    <a:pt x="1291" y="5323"/>
                    <a:pt x="1325" y="5315"/>
                  </a:cubicBezTo>
                  <a:cubicBezTo>
                    <a:pt x="1353" y="5309"/>
                    <a:pt x="1396" y="5267"/>
                    <a:pt x="1410" y="5244"/>
                  </a:cubicBezTo>
                  <a:cubicBezTo>
                    <a:pt x="1428" y="5215"/>
                    <a:pt x="1420" y="5140"/>
                    <a:pt x="1438" y="5110"/>
                  </a:cubicBezTo>
                  <a:cubicBezTo>
                    <a:pt x="1451" y="5089"/>
                    <a:pt x="1489" y="5052"/>
                    <a:pt x="1513" y="5044"/>
                  </a:cubicBezTo>
                  <a:cubicBezTo>
                    <a:pt x="1533" y="5036"/>
                    <a:pt x="1577" y="5039"/>
                    <a:pt x="1598" y="5044"/>
                  </a:cubicBezTo>
                  <a:cubicBezTo>
                    <a:pt x="1617" y="5047"/>
                    <a:pt x="1650" y="5069"/>
                    <a:pt x="1669" y="5070"/>
                  </a:cubicBezTo>
                  <a:cubicBezTo>
                    <a:pt x="1691" y="5072"/>
                    <a:pt x="1741" y="5067"/>
                    <a:pt x="1758" y="5052"/>
                  </a:cubicBezTo>
                  <a:cubicBezTo>
                    <a:pt x="1784" y="5030"/>
                    <a:pt x="1794" y="4960"/>
                    <a:pt x="1800" y="4927"/>
                  </a:cubicBezTo>
                  <a:cubicBezTo>
                    <a:pt x="1807" y="4894"/>
                    <a:pt x="1786" y="4813"/>
                    <a:pt x="1812" y="4789"/>
                  </a:cubicBezTo>
                  <a:cubicBezTo>
                    <a:pt x="1831" y="4772"/>
                    <a:pt x="1898" y="4801"/>
                    <a:pt x="1918" y="4785"/>
                  </a:cubicBezTo>
                  <a:cubicBezTo>
                    <a:pt x="1945" y="4763"/>
                    <a:pt x="1949" y="4654"/>
                    <a:pt x="1949" y="4654"/>
                  </a:cubicBezTo>
                  <a:lnTo>
                    <a:pt x="1695" y="1899"/>
                  </a:lnTo>
                  <a:cubicBezTo>
                    <a:pt x="1695" y="1899"/>
                    <a:pt x="1771" y="1928"/>
                    <a:pt x="1798" y="1936"/>
                  </a:cubicBezTo>
                  <a:cubicBezTo>
                    <a:pt x="1840" y="1950"/>
                    <a:pt x="1924" y="1992"/>
                    <a:pt x="1967" y="1983"/>
                  </a:cubicBezTo>
                  <a:cubicBezTo>
                    <a:pt x="2015" y="1972"/>
                    <a:pt x="2096" y="1897"/>
                    <a:pt x="2114" y="1852"/>
                  </a:cubicBezTo>
                  <a:cubicBezTo>
                    <a:pt x="2127" y="1824"/>
                    <a:pt x="2127" y="1754"/>
                    <a:pt x="2107" y="1729"/>
                  </a:cubicBezTo>
                  <a:cubicBezTo>
                    <a:pt x="2092" y="1708"/>
                    <a:pt x="2019" y="1713"/>
                    <a:pt x="2009" y="1689"/>
                  </a:cubicBezTo>
                  <a:cubicBezTo>
                    <a:pt x="2000" y="1666"/>
                    <a:pt x="2030" y="1615"/>
                    <a:pt x="2052" y="1602"/>
                  </a:cubicBezTo>
                  <a:cubicBezTo>
                    <a:pt x="2078" y="1586"/>
                    <a:pt x="2152" y="1619"/>
                    <a:pt x="2179" y="1602"/>
                  </a:cubicBezTo>
                  <a:cubicBezTo>
                    <a:pt x="2208" y="1583"/>
                    <a:pt x="2203" y="1499"/>
                    <a:pt x="2231" y="1478"/>
                  </a:cubicBezTo>
                  <a:cubicBezTo>
                    <a:pt x="2263" y="1455"/>
                    <a:pt x="2352" y="1469"/>
                    <a:pt x="2390" y="1458"/>
                  </a:cubicBezTo>
                  <a:cubicBezTo>
                    <a:pt x="2403" y="1455"/>
                    <a:pt x="2423" y="1450"/>
                    <a:pt x="2444" y="1445"/>
                  </a:cubicBezTo>
                  <a:cubicBezTo>
                    <a:pt x="2464" y="1475"/>
                    <a:pt x="2492" y="1507"/>
                    <a:pt x="2509" y="1525"/>
                  </a:cubicBezTo>
                  <a:cubicBezTo>
                    <a:pt x="2537" y="1553"/>
                    <a:pt x="2603" y="1603"/>
                    <a:pt x="2641" y="1619"/>
                  </a:cubicBezTo>
                  <a:cubicBezTo>
                    <a:pt x="2679" y="1634"/>
                    <a:pt x="2763" y="1638"/>
                    <a:pt x="2803" y="1650"/>
                  </a:cubicBezTo>
                  <a:cubicBezTo>
                    <a:pt x="2840" y="1660"/>
                    <a:pt x="2909" y="1696"/>
                    <a:pt x="2947" y="1706"/>
                  </a:cubicBezTo>
                  <a:cubicBezTo>
                    <a:pt x="2981" y="1714"/>
                    <a:pt x="3053" y="1730"/>
                    <a:pt x="3088" y="1723"/>
                  </a:cubicBezTo>
                  <a:cubicBezTo>
                    <a:pt x="3117" y="1717"/>
                    <a:pt x="3160" y="1670"/>
                    <a:pt x="3189" y="1663"/>
                  </a:cubicBezTo>
                  <a:cubicBezTo>
                    <a:pt x="3234" y="1653"/>
                    <a:pt x="3330" y="1688"/>
                    <a:pt x="3375" y="1678"/>
                  </a:cubicBezTo>
                  <a:cubicBezTo>
                    <a:pt x="3447" y="1663"/>
                    <a:pt x="3567" y="1577"/>
                    <a:pt x="3630" y="1540"/>
                  </a:cubicBezTo>
                  <a:cubicBezTo>
                    <a:pt x="3674" y="1514"/>
                    <a:pt x="3757" y="1452"/>
                    <a:pt x="3803" y="1429"/>
                  </a:cubicBezTo>
                  <a:cubicBezTo>
                    <a:pt x="3861" y="1400"/>
                    <a:pt x="3990" y="1367"/>
                    <a:pt x="4048" y="1338"/>
                  </a:cubicBezTo>
                  <a:cubicBezTo>
                    <a:pt x="4082" y="1320"/>
                    <a:pt x="4137" y="1263"/>
                    <a:pt x="4175" y="1253"/>
                  </a:cubicBezTo>
                  <a:cubicBezTo>
                    <a:pt x="4221" y="1241"/>
                    <a:pt x="4322" y="1276"/>
                    <a:pt x="4368" y="1264"/>
                  </a:cubicBezTo>
                  <a:cubicBezTo>
                    <a:pt x="4402" y="1256"/>
                    <a:pt x="4452" y="1208"/>
                    <a:pt x="4483" y="1196"/>
                  </a:cubicBezTo>
                  <a:cubicBezTo>
                    <a:pt x="4517" y="1182"/>
                    <a:pt x="4591" y="1177"/>
                    <a:pt x="4623" y="1162"/>
                  </a:cubicBezTo>
                  <a:cubicBezTo>
                    <a:pt x="4672" y="1137"/>
                    <a:pt x="4740" y="1044"/>
                    <a:pt x="4791" y="1024"/>
                  </a:cubicBezTo>
                  <a:cubicBezTo>
                    <a:pt x="4829" y="1009"/>
                    <a:pt x="4918" y="1032"/>
                    <a:pt x="4949" y="1010"/>
                  </a:cubicBezTo>
                  <a:cubicBezTo>
                    <a:pt x="4972" y="996"/>
                    <a:pt x="4980" y="939"/>
                    <a:pt x="4997" y="919"/>
                  </a:cubicBezTo>
                  <a:cubicBezTo>
                    <a:pt x="5023" y="887"/>
                    <a:pt x="5086" y="828"/>
                    <a:pt x="5127" y="814"/>
                  </a:cubicBezTo>
                  <a:cubicBezTo>
                    <a:pt x="5173" y="798"/>
                    <a:pt x="5286" y="841"/>
                    <a:pt x="5326" y="814"/>
                  </a:cubicBezTo>
                  <a:cubicBezTo>
                    <a:pt x="5356" y="794"/>
                    <a:pt x="5358" y="715"/>
                    <a:pt x="5376" y="685"/>
                  </a:cubicBezTo>
                  <a:cubicBezTo>
                    <a:pt x="5389" y="662"/>
                    <a:pt x="5416" y="603"/>
                    <a:pt x="5445" y="603"/>
                  </a:cubicBezTo>
                  <a:cubicBezTo>
                    <a:pt x="5478" y="602"/>
                    <a:pt x="5500" y="693"/>
                    <a:pt x="5534" y="700"/>
                  </a:cubicBezTo>
                  <a:cubicBezTo>
                    <a:pt x="5564" y="708"/>
                    <a:pt x="5626" y="675"/>
                    <a:pt x="5651" y="656"/>
                  </a:cubicBezTo>
                  <a:cubicBezTo>
                    <a:pt x="5676" y="637"/>
                    <a:pt x="5693" y="562"/>
                    <a:pt x="5724" y="558"/>
                  </a:cubicBezTo>
                  <a:cubicBezTo>
                    <a:pt x="5760" y="553"/>
                    <a:pt x="5805" y="646"/>
                    <a:pt x="5842" y="640"/>
                  </a:cubicBezTo>
                  <a:cubicBezTo>
                    <a:pt x="5873" y="636"/>
                    <a:pt x="5889" y="560"/>
                    <a:pt x="5915" y="542"/>
                  </a:cubicBezTo>
                  <a:cubicBezTo>
                    <a:pt x="5936" y="527"/>
                    <a:pt x="5999" y="529"/>
                    <a:pt x="6018" y="511"/>
                  </a:cubicBezTo>
                  <a:cubicBezTo>
                    <a:pt x="6044" y="486"/>
                    <a:pt x="6058" y="384"/>
                    <a:pt x="6063" y="377"/>
                  </a:cubicBezTo>
                  <a:cubicBezTo>
                    <a:pt x="6068" y="371"/>
                    <a:pt x="6116" y="346"/>
                    <a:pt x="6131" y="333"/>
                  </a:cubicBezTo>
                  <a:cubicBezTo>
                    <a:pt x="6155" y="311"/>
                    <a:pt x="6184" y="253"/>
                    <a:pt x="6206" y="230"/>
                  </a:cubicBezTo>
                  <a:cubicBezTo>
                    <a:pt x="6231" y="205"/>
                    <a:pt x="6283" y="138"/>
                    <a:pt x="6320" y="141"/>
                  </a:cubicBezTo>
                  <a:cubicBezTo>
                    <a:pt x="6345" y="144"/>
                    <a:pt x="6361" y="207"/>
                    <a:pt x="6385" y="217"/>
                  </a:cubicBezTo>
                  <a:cubicBezTo>
                    <a:pt x="6405" y="225"/>
                    <a:pt x="6453" y="222"/>
                    <a:pt x="6470" y="210"/>
                  </a:cubicBezTo>
                  <a:cubicBezTo>
                    <a:pt x="6492" y="195"/>
                    <a:pt x="6493" y="135"/>
                    <a:pt x="6510" y="115"/>
                  </a:cubicBezTo>
                  <a:cubicBezTo>
                    <a:pt x="6523" y="98"/>
                    <a:pt x="6563" y="78"/>
                    <a:pt x="6581" y="65"/>
                  </a:cubicBezTo>
                  <a:cubicBezTo>
                    <a:pt x="6602" y="49"/>
                    <a:pt x="6636" y="6"/>
                    <a:pt x="6663" y="1"/>
                  </a:cubicBezTo>
                  <a:cubicBezTo>
                    <a:pt x="6694" y="-5"/>
                    <a:pt x="6755" y="23"/>
                    <a:pt x="6783" y="37"/>
                  </a:cubicBezTo>
                  <a:cubicBezTo>
                    <a:pt x="6821" y="55"/>
                    <a:pt x="6885" y="110"/>
                    <a:pt x="6917" y="137"/>
                  </a:cubicBezTo>
                  <a:cubicBezTo>
                    <a:pt x="6952" y="165"/>
                    <a:pt x="7032" y="216"/>
                    <a:pt x="7054" y="255"/>
                  </a:cubicBezTo>
                  <a:cubicBezTo>
                    <a:pt x="7069" y="282"/>
                    <a:pt x="7078" y="347"/>
                    <a:pt x="7073" y="377"/>
                  </a:cubicBezTo>
                  <a:cubicBezTo>
                    <a:pt x="7066" y="415"/>
                    <a:pt x="7013" y="476"/>
                    <a:pt x="6999" y="511"/>
                  </a:cubicBezTo>
                  <a:cubicBezTo>
                    <a:pt x="6984" y="552"/>
                    <a:pt x="6975" y="641"/>
                    <a:pt x="6955" y="681"/>
                  </a:cubicBezTo>
                  <a:cubicBezTo>
                    <a:pt x="6935" y="718"/>
                    <a:pt x="6874" y="779"/>
                    <a:pt x="6846" y="812"/>
                  </a:cubicBezTo>
                  <a:cubicBezTo>
                    <a:pt x="6827" y="835"/>
                    <a:pt x="6782" y="879"/>
                    <a:pt x="6769" y="906"/>
                  </a:cubicBezTo>
                  <a:cubicBezTo>
                    <a:pt x="6746" y="950"/>
                    <a:pt x="6702" y="1050"/>
                    <a:pt x="6717" y="1097"/>
                  </a:cubicBezTo>
                  <a:cubicBezTo>
                    <a:pt x="6727" y="1128"/>
                    <a:pt x="6803" y="1155"/>
                    <a:pt x="6818" y="1184"/>
                  </a:cubicBezTo>
                  <a:cubicBezTo>
                    <a:pt x="6834" y="1217"/>
                    <a:pt x="6829" y="1295"/>
                    <a:pt x="6823" y="1332"/>
                  </a:cubicBezTo>
                  <a:cubicBezTo>
                    <a:pt x="6820" y="1353"/>
                    <a:pt x="6807" y="1397"/>
                    <a:pt x="6792" y="1413"/>
                  </a:cubicBezTo>
                  <a:cubicBezTo>
                    <a:pt x="6771" y="1440"/>
                    <a:pt x="6699" y="1463"/>
                    <a:pt x="6672" y="1485"/>
                  </a:cubicBezTo>
                  <a:cubicBezTo>
                    <a:pt x="6649" y="1505"/>
                    <a:pt x="6605" y="1551"/>
                    <a:pt x="6592" y="1579"/>
                  </a:cubicBezTo>
                  <a:cubicBezTo>
                    <a:pt x="6577" y="1614"/>
                    <a:pt x="6589" y="1695"/>
                    <a:pt x="6576" y="1732"/>
                  </a:cubicBezTo>
                  <a:cubicBezTo>
                    <a:pt x="6563" y="1768"/>
                    <a:pt x="6482" y="1825"/>
                    <a:pt x="6493" y="1861"/>
                  </a:cubicBezTo>
                  <a:cubicBezTo>
                    <a:pt x="6503" y="1894"/>
                    <a:pt x="6583" y="1923"/>
                    <a:pt x="6618" y="1924"/>
                  </a:cubicBezTo>
                  <a:cubicBezTo>
                    <a:pt x="6662" y="1925"/>
                    <a:pt x="6744" y="1883"/>
                    <a:pt x="6778" y="1857"/>
                  </a:cubicBezTo>
                  <a:cubicBezTo>
                    <a:pt x="6802" y="1839"/>
                    <a:pt x="6828" y="1784"/>
                    <a:pt x="6851" y="1766"/>
                  </a:cubicBezTo>
                  <a:cubicBezTo>
                    <a:pt x="6902" y="1726"/>
                    <a:pt x="7044" y="1699"/>
                    <a:pt x="7087" y="1652"/>
                  </a:cubicBezTo>
                  <a:cubicBezTo>
                    <a:pt x="7107" y="1630"/>
                    <a:pt x="7119" y="1571"/>
                    <a:pt x="7127" y="1543"/>
                  </a:cubicBezTo>
                  <a:cubicBezTo>
                    <a:pt x="7138" y="1500"/>
                    <a:pt x="7138" y="1408"/>
                    <a:pt x="7157" y="1367"/>
                  </a:cubicBezTo>
                  <a:cubicBezTo>
                    <a:pt x="7167" y="1345"/>
                    <a:pt x="7193" y="1302"/>
                    <a:pt x="7216" y="1293"/>
                  </a:cubicBezTo>
                  <a:cubicBezTo>
                    <a:pt x="7249" y="1280"/>
                    <a:pt x="7326" y="1295"/>
                    <a:pt x="7357" y="1311"/>
                  </a:cubicBezTo>
                  <a:cubicBezTo>
                    <a:pt x="7399" y="1333"/>
                    <a:pt x="7445" y="1421"/>
                    <a:pt x="7480" y="1451"/>
                  </a:cubicBezTo>
                  <a:cubicBezTo>
                    <a:pt x="7520" y="1488"/>
                    <a:pt x="7615" y="1547"/>
                    <a:pt x="7661" y="1579"/>
                  </a:cubicBezTo>
                  <a:cubicBezTo>
                    <a:pt x="7708" y="1611"/>
                    <a:pt x="7803" y="1675"/>
                    <a:pt x="7851" y="1706"/>
                  </a:cubicBezTo>
                  <a:cubicBezTo>
                    <a:pt x="7875" y="1721"/>
                    <a:pt x="7920" y="1755"/>
                    <a:pt x="7948" y="1761"/>
                  </a:cubicBezTo>
                  <a:cubicBezTo>
                    <a:pt x="7985" y="1769"/>
                    <a:pt x="8061" y="1741"/>
                    <a:pt x="8098" y="1746"/>
                  </a:cubicBezTo>
                  <a:cubicBezTo>
                    <a:pt x="8138" y="1751"/>
                    <a:pt x="8209" y="1797"/>
                    <a:pt x="8249" y="1804"/>
                  </a:cubicBezTo>
                  <a:cubicBezTo>
                    <a:pt x="8288" y="1809"/>
                    <a:pt x="8371" y="1809"/>
                    <a:pt x="8407" y="1795"/>
                  </a:cubicBezTo>
                  <a:cubicBezTo>
                    <a:pt x="8415" y="1792"/>
                    <a:pt x="8424" y="1786"/>
                    <a:pt x="8433" y="1780"/>
                  </a:cubicBezTo>
                  <a:cubicBezTo>
                    <a:pt x="8433" y="1784"/>
                    <a:pt x="8434" y="1789"/>
                    <a:pt x="8434" y="1793"/>
                  </a:cubicBezTo>
                  <a:cubicBezTo>
                    <a:pt x="8438" y="1824"/>
                    <a:pt x="8436" y="1896"/>
                    <a:pt x="8462" y="1916"/>
                  </a:cubicBezTo>
                  <a:cubicBezTo>
                    <a:pt x="8487" y="1935"/>
                    <a:pt x="8559" y="1926"/>
                    <a:pt x="8590" y="1919"/>
                  </a:cubicBezTo>
                  <a:cubicBezTo>
                    <a:pt x="8627" y="1911"/>
                    <a:pt x="8688" y="1848"/>
                    <a:pt x="8727" y="1849"/>
                  </a:cubicBezTo>
                  <a:cubicBezTo>
                    <a:pt x="8754" y="1850"/>
                    <a:pt x="8803" y="1885"/>
                    <a:pt x="8819" y="1906"/>
                  </a:cubicBezTo>
                  <a:cubicBezTo>
                    <a:pt x="8831" y="1922"/>
                    <a:pt x="8826" y="1966"/>
                    <a:pt x="8840" y="1980"/>
                  </a:cubicBezTo>
                  <a:cubicBezTo>
                    <a:pt x="8860" y="2000"/>
                    <a:pt x="8924" y="2007"/>
                    <a:pt x="8953" y="2013"/>
                  </a:cubicBezTo>
                  <a:cubicBezTo>
                    <a:pt x="8989" y="2020"/>
                    <a:pt x="9065" y="2015"/>
                    <a:pt x="9098" y="2029"/>
                  </a:cubicBezTo>
                  <a:cubicBezTo>
                    <a:pt x="9137" y="2047"/>
                    <a:pt x="9192" y="2114"/>
                    <a:pt x="9221" y="2143"/>
                  </a:cubicBezTo>
                  <a:cubicBezTo>
                    <a:pt x="9258" y="2181"/>
                    <a:pt x="9334" y="2257"/>
                    <a:pt x="9363" y="2300"/>
                  </a:cubicBezTo>
                  <a:cubicBezTo>
                    <a:pt x="9385" y="2335"/>
                    <a:pt x="9416" y="2412"/>
                    <a:pt x="9429" y="2451"/>
                  </a:cubicBezTo>
                  <a:cubicBezTo>
                    <a:pt x="9439" y="2479"/>
                    <a:pt x="9446" y="2539"/>
                    <a:pt x="9461" y="2564"/>
                  </a:cubicBezTo>
                  <a:cubicBezTo>
                    <a:pt x="9473" y="2584"/>
                    <a:pt x="9510" y="2611"/>
                    <a:pt x="9525" y="2628"/>
                  </a:cubicBezTo>
                  <a:cubicBezTo>
                    <a:pt x="9551" y="2656"/>
                    <a:pt x="9596" y="2718"/>
                    <a:pt x="9624" y="2745"/>
                  </a:cubicBezTo>
                  <a:cubicBezTo>
                    <a:pt x="9649" y="2769"/>
                    <a:pt x="9733" y="2832"/>
                    <a:pt x="9733" y="2832"/>
                  </a:cubicBezTo>
                  <a:lnTo>
                    <a:pt x="13408" y="3403"/>
                  </a:lnTo>
                  <a:lnTo>
                    <a:pt x="14382" y="3851"/>
                  </a:lnTo>
                  <a:cubicBezTo>
                    <a:pt x="14382" y="3851"/>
                    <a:pt x="14450" y="3805"/>
                    <a:pt x="14477" y="3805"/>
                  </a:cubicBezTo>
                  <a:cubicBezTo>
                    <a:pt x="14499" y="3805"/>
                    <a:pt x="14532" y="3842"/>
                    <a:pt x="14555" y="3842"/>
                  </a:cubicBezTo>
                  <a:cubicBezTo>
                    <a:pt x="14584" y="3843"/>
                    <a:pt x="14632" y="3795"/>
                    <a:pt x="14663" y="3793"/>
                  </a:cubicBezTo>
                  <a:cubicBezTo>
                    <a:pt x="14689" y="3791"/>
                    <a:pt x="14738" y="3817"/>
                    <a:pt x="14764" y="3822"/>
                  </a:cubicBezTo>
                  <a:cubicBezTo>
                    <a:pt x="14802" y="3830"/>
                    <a:pt x="14885" y="3824"/>
                    <a:pt x="14919" y="3842"/>
                  </a:cubicBezTo>
                  <a:cubicBezTo>
                    <a:pt x="14944" y="3856"/>
                    <a:pt x="14964" y="3918"/>
                    <a:pt x="14990" y="3929"/>
                  </a:cubicBezTo>
                  <a:cubicBezTo>
                    <a:pt x="15010" y="3938"/>
                    <a:pt x="15058" y="3932"/>
                    <a:pt x="15079" y="3925"/>
                  </a:cubicBezTo>
                  <a:cubicBezTo>
                    <a:pt x="15134" y="3907"/>
                    <a:pt x="15217" y="3823"/>
                    <a:pt x="15270" y="3800"/>
                  </a:cubicBezTo>
                  <a:cubicBezTo>
                    <a:pt x="15311" y="3783"/>
                    <a:pt x="15399" y="3752"/>
                    <a:pt x="15444" y="3757"/>
                  </a:cubicBezTo>
                  <a:cubicBezTo>
                    <a:pt x="15479" y="3762"/>
                    <a:pt x="15532" y="3814"/>
                    <a:pt x="15566" y="3822"/>
                  </a:cubicBezTo>
                  <a:cubicBezTo>
                    <a:pt x="15603" y="3831"/>
                    <a:pt x="15680" y="3811"/>
                    <a:pt x="15715" y="3820"/>
                  </a:cubicBezTo>
                  <a:cubicBezTo>
                    <a:pt x="15762" y="3833"/>
                    <a:pt x="15831" y="3926"/>
                    <a:pt x="15880" y="3923"/>
                  </a:cubicBezTo>
                  <a:cubicBezTo>
                    <a:pt x="15906" y="3921"/>
                    <a:pt x="15932" y="3861"/>
                    <a:pt x="15957" y="3856"/>
                  </a:cubicBezTo>
                  <a:cubicBezTo>
                    <a:pt x="15995" y="3848"/>
                    <a:pt x="16068" y="3885"/>
                    <a:pt x="16103" y="3900"/>
                  </a:cubicBezTo>
                  <a:cubicBezTo>
                    <a:pt x="16151" y="3921"/>
                    <a:pt x="16230" y="4000"/>
                    <a:pt x="16282" y="4003"/>
                  </a:cubicBezTo>
                  <a:cubicBezTo>
                    <a:pt x="16336" y="4006"/>
                    <a:pt x="16427" y="3919"/>
                    <a:pt x="16482" y="3918"/>
                  </a:cubicBezTo>
                  <a:cubicBezTo>
                    <a:pt x="16528" y="3917"/>
                    <a:pt x="16606" y="3981"/>
                    <a:pt x="16651" y="3983"/>
                  </a:cubicBezTo>
                  <a:cubicBezTo>
                    <a:pt x="16681" y="3984"/>
                    <a:pt x="16735" y="3948"/>
                    <a:pt x="16764" y="3950"/>
                  </a:cubicBezTo>
                  <a:cubicBezTo>
                    <a:pt x="16816" y="3951"/>
                    <a:pt x="16911" y="3997"/>
                    <a:pt x="16955" y="4021"/>
                  </a:cubicBezTo>
                  <a:cubicBezTo>
                    <a:pt x="16979" y="4033"/>
                    <a:pt x="17030" y="4061"/>
                    <a:pt x="17045" y="4083"/>
                  </a:cubicBezTo>
                  <a:cubicBezTo>
                    <a:pt x="17062" y="4108"/>
                    <a:pt x="17056" y="4173"/>
                    <a:pt x="17068" y="4201"/>
                  </a:cubicBezTo>
                  <a:cubicBezTo>
                    <a:pt x="17078" y="4222"/>
                    <a:pt x="17122" y="4254"/>
                    <a:pt x="17122" y="4277"/>
                  </a:cubicBezTo>
                  <a:cubicBezTo>
                    <a:pt x="17122" y="4305"/>
                    <a:pt x="17075" y="4349"/>
                    <a:pt x="17056" y="4371"/>
                  </a:cubicBezTo>
                  <a:cubicBezTo>
                    <a:pt x="17039" y="4391"/>
                    <a:pt x="16983" y="4420"/>
                    <a:pt x="16976" y="4446"/>
                  </a:cubicBezTo>
                  <a:cubicBezTo>
                    <a:pt x="16963" y="4493"/>
                    <a:pt x="17001" y="4594"/>
                    <a:pt x="17033" y="4631"/>
                  </a:cubicBezTo>
                  <a:cubicBezTo>
                    <a:pt x="17065" y="4669"/>
                    <a:pt x="17161" y="4722"/>
                    <a:pt x="17211" y="4720"/>
                  </a:cubicBezTo>
                  <a:cubicBezTo>
                    <a:pt x="17250" y="4719"/>
                    <a:pt x="17307" y="4658"/>
                    <a:pt x="17343" y="4644"/>
                  </a:cubicBezTo>
                  <a:cubicBezTo>
                    <a:pt x="17380" y="4631"/>
                    <a:pt x="17464" y="4596"/>
                    <a:pt x="17499" y="4613"/>
                  </a:cubicBezTo>
                  <a:cubicBezTo>
                    <a:pt x="17523" y="4626"/>
                    <a:pt x="17521" y="4691"/>
                    <a:pt x="17539" y="4711"/>
                  </a:cubicBezTo>
                  <a:cubicBezTo>
                    <a:pt x="17556" y="4731"/>
                    <a:pt x="17601" y="4766"/>
                    <a:pt x="17628" y="4769"/>
                  </a:cubicBezTo>
                  <a:cubicBezTo>
                    <a:pt x="17669" y="4774"/>
                    <a:pt x="17742" y="4712"/>
                    <a:pt x="17784" y="4711"/>
                  </a:cubicBezTo>
                  <a:cubicBezTo>
                    <a:pt x="17824" y="4710"/>
                    <a:pt x="17907" y="4736"/>
                    <a:pt x="17939" y="4760"/>
                  </a:cubicBezTo>
                  <a:cubicBezTo>
                    <a:pt x="17962" y="4777"/>
                    <a:pt x="17975" y="4837"/>
                    <a:pt x="17997" y="4854"/>
                  </a:cubicBezTo>
                  <a:cubicBezTo>
                    <a:pt x="18046" y="4890"/>
                    <a:pt x="18185" y="4885"/>
                    <a:pt x="18233" y="4921"/>
                  </a:cubicBezTo>
                  <a:cubicBezTo>
                    <a:pt x="18269" y="4948"/>
                    <a:pt x="18338" y="5030"/>
                    <a:pt x="18325" y="5073"/>
                  </a:cubicBezTo>
                  <a:cubicBezTo>
                    <a:pt x="18317" y="5100"/>
                    <a:pt x="18231" y="5102"/>
                    <a:pt x="18217" y="5128"/>
                  </a:cubicBezTo>
                  <a:cubicBezTo>
                    <a:pt x="18205" y="5148"/>
                    <a:pt x="18212" y="5201"/>
                    <a:pt x="18224" y="5222"/>
                  </a:cubicBezTo>
                  <a:cubicBezTo>
                    <a:pt x="18255" y="5279"/>
                    <a:pt x="18414" y="5323"/>
                    <a:pt x="18437" y="5385"/>
                  </a:cubicBezTo>
                  <a:cubicBezTo>
                    <a:pt x="18454" y="5427"/>
                    <a:pt x="18429" y="5526"/>
                    <a:pt x="18400" y="5563"/>
                  </a:cubicBezTo>
                  <a:cubicBezTo>
                    <a:pt x="18382" y="5585"/>
                    <a:pt x="18312" y="5590"/>
                    <a:pt x="18296" y="5614"/>
                  </a:cubicBezTo>
                  <a:cubicBezTo>
                    <a:pt x="18281" y="5637"/>
                    <a:pt x="18290" y="5696"/>
                    <a:pt x="18294" y="5723"/>
                  </a:cubicBezTo>
                  <a:cubicBezTo>
                    <a:pt x="18307" y="5802"/>
                    <a:pt x="18400" y="5948"/>
                    <a:pt x="18400" y="6028"/>
                  </a:cubicBezTo>
                  <a:cubicBezTo>
                    <a:pt x="18400" y="6060"/>
                    <a:pt x="18381" y="6124"/>
                    <a:pt x="18360" y="6149"/>
                  </a:cubicBezTo>
                  <a:cubicBezTo>
                    <a:pt x="18342" y="6171"/>
                    <a:pt x="18277" y="6185"/>
                    <a:pt x="18257" y="6207"/>
                  </a:cubicBezTo>
                  <a:cubicBezTo>
                    <a:pt x="18239" y="6225"/>
                    <a:pt x="18216" y="6271"/>
                    <a:pt x="18215" y="6296"/>
                  </a:cubicBezTo>
                  <a:cubicBezTo>
                    <a:pt x="18211" y="6343"/>
                    <a:pt x="18285" y="6429"/>
                    <a:pt x="18273" y="6474"/>
                  </a:cubicBezTo>
                  <a:cubicBezTo>
                    <a:pt x="18265" y="6503"/>
                    <a:pt x="18195" y="6531"/>
                    <a:pt x="18183" y="6559"/>
                  </a:cubicBezTo>
                  <a:cubicBezTo>
                    <a:pt x="18171" y="6590"/>
                    <a:pt x="18165" y="6668"/>
                    <a:pt x="18189" y="6692"/>
                  </a:cubicBezTo>
                  <a:cubicBezTo>
                    <a:pt x="18211" y="6716"/>
                    <a:pt x="18289" y="6713"/>
                    <a:pt x="18322" y="6708"/>
                  </a:cubicBezTo>
                  <a:cubicBezTo>
                    <a:pt x="18359" y="6702"/>
                    <a:pt x="18420" y="6655"/>
                    <a:pt x="18457" y="6648"/>
                  </a:cubicBezTo>
                  <a:cubicBezTo>
                    <a:pt x="18497" y="6639"/>
                    <a:pt x="18582" y="6659"/>
                    <a:pt x="18621" y="6648"/>
                  </a:cubicBezTo>
                  <a:cubicBezTo>
                    <a:pt x="18652" y="6639"/>
                    <a:pt x="18708" y="6605"/>
                    <a:pt x="18727" y="6581"/>
                  </a:cubicBezTo>
                  <a:cubicBezTo>
                    <a:pt x="18746" y="6556"/>
                    <a:pt x="18741" y="6486"/>
                    <a:pt x="18765" y="6465"/>
                  </a:cubicBezTo>
                  <a:cubicBezTo>
                    <a:pt x="18789" y="6445"/>
                    <a:pt x="18861" y="6432"/>
                    <a:pt x="18892" y="6440"/>
                  </a:cubicBezTo>
                  <a:cubicBezTo>
                    <a:pt x="18923" y="6449"/>
                    <a:pt x="18968" y="6501"/>
                    <a:pt x="18986" y="6528"/>
                  </a:cubicBezTo>
                  <a:cubicBezTo>
                    <a:pt x="19003" y="6552"/>
                    <a:pt x="19028" y="6607"/>
                    <a:pt x="19028" y="6637"/>
                  </a:cubicBezTo>
                  <a:cubicBezTo>
                    <a:pt x="19029" y="6660"/>
                    <a:pt x="19007" y="6705"/>
                    <a:pt x="18998" y="6726"/>
                  </a:cubicBezTo>
                  <a:cubicBezTo>
                    <a:pt x="18981" y="6764"/>
                    <a:pt x="18929" y="6834"/>
                    <a:pt x="18913" y="6873"/>
                  </a:cubicBezTo>
                  <a:cubicBezTo>
                    <a:pt x="18896" y="6916"/>
                    <a:pt x="18879" y="7006"/>
                    <a:pt x="18869" y="7051"/>
                  </a:cubicBezTo>
                  <a:cubicBezTo>
                    <a:pt x="18854" y="7112"/>
                    <a:pt x="18816" y="7234"/>
                    <a:pt x="18814" y="7296"/>
                  </a:cubicBezTo>
                  <a:cubicBezTo>
                    <a:pt x="18814" y="7339"/>
                    <a:pt x="18822" y="7429"/>
                    <a:pt x="18845" y="7466"/>
                  </a:cubicBezTo>
                  <a:cubicBezTo>
                    <a:pt x="18863" y="7495"/>
                    <a:pt x="18928" y="7529"/>
                    <a:pt x="18955" y="7550"/>
                  </a:cubicBezTo>
                  <a:cubicBezTo>
                    <a:pt x="18983" y="7572"/>
                    <a:pt x="19045" y="7609"/>
                    <a:pt x="19064" y="7637"/>
                  </a:cubicBezTo>
                  <a:cubicBezTo>
                    <a:pt x="19076" y="7655"/>
                    <a:pt x="19073" y="7703"/>
                    <a:pt x="19087" y="7720"/>
                  </a:cubicBezTo>
                  <a:cubicBezTo>
                    <a:pt x="19115" y="7750"/>
                    <a:pt x="19201" y="7777"/>
                    <a:pt x="19243" y="7786"/>
                  </a:cubicBezTo>
                  <a:cubicBezTo>
                    <a:pt x="19266" y="7792"/>
                    <a:pt x="19316" y="7793"/>
                    <a:pt x="19357" y="7793"/>
                  </a:cubicBezTo>
                  <a:cubicBezTo>
                    <a:pt x="19360" y="7834"/>
                    <a:pt x="19371" y="7908"/>
                    <a:pt x="19368" y="7946"/>
                  </a:cubicBezTo>
                  <a:cubicBezTo>
                    <a:pt x="19364" y="7983"/>
                    <a:pt x="19332" y="8053"/>
                    <a:pt x="19329" y="8090"/>
                  </a:cubicBezTo>
                  <a:cubicBezTo>
                    <a:pt x="19324" y="8137"/>
                    <a:pt x="19351" y="8233"/>
                    <a:pt x="19339" y="8280"/>
                  </a:cubicBezTo>
                  <a:cubicBezTo>
                    <a:pt x="19334" y="8302"/>
                    <a:pt x="19306" y="8341"/>
                    <a:pt x="19292" y="8359"/>
                  </a:cubicBezTo>
                  <a:cubicBezTo>
                    <a:pt x="19277" y="8379"/>
                    <a:pt x="19244" y="8419"/>
                    <a:pt x="19222" y="8430"/>
                  </a:cubicBezTo>
                  <a:cubicBezTo>
                    <a:pt x="19181" y="8450"/>
                    <a:pt x="19084" y="8444"/>
                    <a:pt x="19038" y="8453"/>
                  </a:cubicBezTo>
                  <a:cubicBezTo>
                    <a:pt x="19001" y="8460"/>
                    <a:pt x="18927" y="8478"/>
                    <a:pt x="18892" y="8492"/>
                  </a:cubicBezTo>
                  <a:cubicBezTo>
                    <a:pt x="18857" y="8508"/>
                    <a:pt x="18795" y="8550"/>
                    <a:pt x="18765" y="8573"/>
                  </a:cubicBezTo>
                  <a:cubicBezTo>
                    <a:pt x="18731" y="8599"/>
                    <a:pt x="18658" y="8652"/>
                    <a:pt x="18638" y="8689"/>
                  </a:cubicBezTo>
                  <a:cubicBezTo>
                    <a:pt x="18622" y="8719"/>
                    <a:pt x="18604" y="8792"/>
                    <a:pt x="18619" y="8823"/>
                  </a:cubicBezTo>
                  <a:cubicBezTo>
                    <a:pt x="18629" y="8843"/>
                    <a:pt x="18694" y="8850"/>
                    <a:pt x="18699" y="8872"/>
                  </a:cubicBezTo>
                  <a:cubicBezTo>
                    <a:pt x="18709" y="8909"/>
                    <a:pt x="18634" y="8970"/>
                    <a:pt x="18619" y="9005"/>
                  </a:cubicBezTo>
                  <a:cubicBezTo>
                    <a:pt x="18605" y="9037"/>
                    <a:pt x="18597" y="9108"/>
                    <a:pt x="18581" y="9139"/>
                  </a:cubicBezTo>
                  <a:cubicBezTo>
                    <a:pt x="18571" y="9159"/>
                    <a:pt x="18538" y="9192"/>
                    <a:pt x="18525" y="9210"/>
                  </a:cubicBezTo>
                  <a:cubicBezTo>
                    <a:pt x="18503" y="9242"/>
                    <a:pt x="18457" y="9307"/>
                    <a:pt x="18445" y="9344"/>
                  </a:cubicBezTo>
                  <a:cubicBezTo>
                    <a:pt x="18434" y="9376"/>
                    <a:pt x="18446" y="9446"/>
                    <a:pt x="18436" y="9478"/>
                  </a:cubicBezTo>
                  <a:cubicBezTo>
                    <a:pt x="18424" y="9510"/>
                    <a:pt x="18379" y="9564"/>
                    <a:pt x="18360" y="9594"/>
                  </a:cubicBezTo>
                  <a:cubicBezTo>
                    <a:pt x="18342" y="9621"/>
                    <a:pt x="18301" y="9674"/>
                    <a:pt x="18290" y="9705"/>
                  </a:cubicBezTo>
                  <a:cubicBezTo>
                    <a:pt x="18277" y="9743"/>
                    <a:pt x="18276" y="9825"/>
                    <a:pt x="18275" y="9866"/>
                  </a:cubicBezTo>
                  <a:cubicBezTo>
                    <a:pt x="18275" y="9902"/>
                    <a:pt x="18288" y="9976"/>
                    <a:pt x="18285" y="10012"/>
                  </a:cubicBezTo>
                  <a:cubicBezTo>
                    <a:pt x="18279" y="10070"/>
                    <a:pt x="18222" y="10178"/>
                    <a:pt x="18224" y="10236"/>
                  </a:cubicBezTo>
                  <a:cubicBezTo>
                    <a:pt x="18225" y="10265"/>
                    <a:pt x="18267" y="10321"/>
                    <a:pt x="18261" y="10351"/>
                  </a:cubicBezTo>
                  <a:cubicBezTo>
                    <a:pt x="18255" y="10379"/>
                    <a:pt x="18204" y="10417"/>
                    <a:pt x="18186" y="10440"/>
                  </a:cubicBezTo>
                  <a:cubicBezTo>
                    <a:pt x="18166" y="10467"/>
                    <a:pt x="18111" y="10520"/>
                    <a:pt x="18116" y="10552"/>
                  </a:cubicBezTo>
                  <a:cubicBezTo>
                    <a:pt x="18119" y="10582"/>
                    <a:pt x="18182" y="10623"/>
                    <a:pt x="18210" y="10641"/>
                  </a:cubicBezTo>
                  <a:cubicBezTo>
                    <a:pt x="18226" y="10652"/>
                    <a:pt x="18267" y="10663"/>
                    <a:pt x="18285" y="10672"/>
                  </a:cubicBezTo>
                  <a:cubicBezTo>
                    <a:pt x="18321" y="10689"/>
                    <a:pt x="18385" y="10749"/>
                    <a:pt x="18426" y="10748"/>
                  </a:cubicBezTo>
                  <a:cubicBezTo>
                    <a:pt x="18457" y="10747"/>
                    <a:pt x="18509" y="10707"/>
                    <a:pt x="18530" y="10685"/>
                  </a:cubicBezTo>
                  <a:cubicBezTo>
                    <a:pt x="18561" y="10652"/>
                    <a:pt x="18590" y="10567"/>
                    <a:pt x="18605" y="10525"/>
                  </a:cubicBezTo>
                  <a:cubicBezTo>
                    <a:pt x="18618" y="10489"/>
                    <a:pt x="18626" y="10412"/>
                    <a:pt x="18642" y="10378"/>
                  </a:cubicBezTo>
                  <a:cubicBezTo>
                    <a:pt x="18657" y="10346"/>
                    <a:pt x="18697" y="10287"/>
                    <a:pt x="18723" y="10262"/>
                  </a:cubicBezTo>
                  <a:cubicBezTo>
                    <a:pt x="18754" y="10231"/>
                    <a:pt x="18829" y="10180"/>
                    <a:pt x="18869" y="10159"/>
                  </a:cubicBezTo>
                  <a:cubicBezTo>
                    <a:pt x="18907" y="10139"/>
                    <a:pt x="18999" y="10122"/>
                    <a:pt x="19034" y="10097"/>
                  </a:cubicBezTo>
                  <a:cubicBezTo>
                    <a:pt x="19058" y="10079"/>
                    <a:pt x="19093" y="10029"/>
                    <a:pt x="19108" y="10003"/>
                  </a:cubicBezTo>
                  <a:cubicBezTo>
                    <a:pt x="19126" y="9970"/>
                    <a:pt x="19151" y="9897"/>
                    <a:pt x="19159" y="9861"/>
                  </a:cubicBezTo>
                  <a:cubicBezTo>
                    <a:pt x="19170" y="9815"/>
                    <a:pt x="19167" y="9718"/>
                    <a:pt x="19178" y="9672"/>
                  </a:cubicBezTo>
                  <a:cubicBezTo>
                    <a:pt x="19188" y="9637"/>
                    <a:pt x="19217" y="9570"/>
                    <a:pt x="19232" y="9537"/>
                  </a:cubicBezTo>
                  <a:cubicBezTo>
                    <a:pt x="19261" y="9469"/>
                    <a:pt x="19321" y="9331"/>
                    <a:pt x="19360" y="9268"/>
                  </a:cubicBezTo>
                  <a:cubicBezTo>
                    <a:pt x="19387" y="9224"/>
                    <a:pt x="19450" y="9142"/>
                    <a:pt x="19486" y="9106"/>
                  </a:cubicBezTo>
                  <a:cubicBezTo>
                    <a:pt x="19517" y="9074"/>
                    <a:pt x="19582" y="9010"/>
                    <a:pt x="19623" y="8992"/>
                  </a:cubicBezTo>
                  <a:cubicBezTo>
                    <a:pt x="19657" y="8977"/>
                    <a:pt x="19733" y="8979"/>
                    <a:pt x="19769" y="8966"/>
                  </a:cubicBezTo>
                  <a:cubicBezTo>
                    <a:pt x="19792" y="8959"/>
                    <a:pt x="19832" y="8928"/>
                    <a:pt x="19857" y="8920"/>
                  </a:cubicBezTo>
                  <a:cubicBezTo>
                    <a:pt x="19891" y="8908"/>
                    <a:pt x="19969" y="8911"/>
                    <a:pt x="20000" y="8892"/>
                  </a:cubicBezTo>
                  <a:cubicBezTo>
                    <a:pt x="20030" y="8872"/>
                    <a:pt x="20050" y="8794"/>
                    <a:pt x="20081" y="8773"/>
                  </a:cubicBezTo>
                  <a:cubicBezTo>
                    <a:pt x="20092" y="8765"/>
                    <a:pt x="20121" y="8754"/>
                    <a:pt x="20133" y="8760"/>
                  </a:cubicBezTo>
                  <a:cubicBezTo>
                    <a:pt x="20158" y="8770"/>
                    <a:pt x="20162" y="8833"/>
                    <a:pt x="20181" y="8852"/>
                  </a:cubicBezTo>
                  <a:cubicBezTo>
                    <a:pt x="20194" y="8864"/>
                    <a:pt x="20228" y="8883"/>
                    <a:pt x="20246" y="8887"/>
                  </a:cubicBezTo>
                  <a:cubicBezTo>
                    <a:pt x="20268" y="8891"/>
                    <a:pt x="20316" y="8896"/>
                    <a:pt x="20331" y="8882"/>
                  </a:cubicBezTo>
                  <a:cubicBezTo>
                    <a:pt x="20347" y="8867"/>
                    <a:pt x="20338" y="8819"/>
                    <a:pt x="20337" y="8798"/>
                  </a:cubicBezTo>
                  <a:cubicBezTo>
                    <a:pt x="20334" y="8768"/>
                    <a:pt x="20326" y="8707"/>
                    <a:pt x="20310" y="8681"/>
                  </a:cubicBezTo>
                  <a:cubicBezTo>
                    <a:pt x="20298" y="8661"/>
                    <a:pt x="20253" y="8638"/>
                    <a:pt x="20240" y="8619"/>
                  </a:cubicBezTo>
                  <a:cubicBezTo>
                    <a:pt x="20228" y="8603"/>
                    <a:pt x="20209" y="8566"/>
                    <a:pt x="20209" y="8546"/>
                  </a:cubicBezTo>
                  <a:cubicBezTo>
                    <a:pt x="20210" y="8524"/>
                    <a:pt x="20238" y="8488"/>
                    <a:pt x="20245" y="8467"/>
                  </a:cubicBezTo>
                  <a:cubicBezTo>
                    <a:pt x="20255" y="8433"/>
                    <a:pt x="20259" y="8363"/>
                    <a:pt x="20266" y="8328"/>
                  </a:cubicBezTo>
                  <a:cubicBezTo>
                    <a:pt x="20273" y="8294"/>
                    <a:pt x="20282" y="8223"/>
                    <a:pt x="20300" y="8191"/>
                  </a:cubicBezTo>
                  <a:cubicBezTo>
                    <a:pt x="20310" y="8172"/>
                    <a:pt x="20350" y="8145"/>
                    <a:pt x="20361" y="8126"/>
                  </a:cubicBezTo>
                  <a:cubicBezTo>
                    <a:pt x="20376" y="8102"/>
                    <a:pt x="20385" y="8044"/>
                    <a:pt x="20395" y="8018"/>
                  </a:cubicBezTo>
                  <a:cubicBezTo>
                    <a:pt x="20405" y="7990"/>
                    <a:pt x="20429" y="7937"/>
                    <a:pt x="20441" y="7911"/>
                  </a:cubicBezTo>
                  <a:cubicBezTo>
                    <a:pt x="20448" y="7894"/>
                    <a:pt x="20461" y="7861"/>
                    <a:pt x="20469" y="7845"/>
                  </a:cubicBezTo>
                  <a:cubicBezTo>
                    <a:pt x="20488" y="7813"/>
                    <a:pt x="20543" y="7756"/>
                    <a:pt x="20557" y="7722"/>
                  </a:cubicBezTo>
                  <a:cubicBezTo>
                    <a:pt x="20570" y="7690"/>
                    <a:pt x="20566" y="7617"/>
                    <a:pt x="20579" y="7585"/>
                  </a:cubicBezTo>
                  <a:cubicBezTo>
                    <a:pt x="20588" y="7559"/>
                    <a:pt x="20632" y="7518"/>
                    <a:pt x="20638" y="7491"/>
                  </a:cubicBezTo>
                  <a:cubicBezTo>
                    <a:pt x="20644" y="7468"/>
                    <a:pt x="20625" y="7421"/>
                    <a:pt x="20624" y="7398"/>
                  </a:cubicBezTo>
                  <a:cubicBezTo>
                    <a:pt x="20624" y="7371"/>
                    <a:pt x="20626" y="7319"/>
                    <a:pt x="20635" y="7294"/>
                  </a:cubicBezTo>
                  <a:cubicBezTo>
                    <a:pt x="20639" y="7278"/>
                    <a:pt x="20651" y="7243"/>
                    <a:pt x="20667" y="7237"/>
                  </a:cubicBezTo>
                  <a:cubicBezTo>
                    <a:pt x="20689" y="7228"/>
                    <a:pt x="20735" y="7266"/>
                    <a:pt x="20758" y="7264"/>
                  </a:cubicBezTo>
                  <a:cubicBezTo>
                    <a:pt x="20774" y="7263"/>
                    <a:pt x="20802" y="7245"/>
                    <a:pt x="20815" y="7237"/>
                  </a:cubicBezTo>
                  <a:cubicBezTo>
                    <a:pt x="20834" y="7225"/>
                    <a:pt x="20868" y="7195"/>
                    <a:pt x="20886" y="7180"/>
                  </a:cubicBezTo>
                  <a:cubicBezTo>
                    <a:pt x="20901" y="7167"/>
                    <a:pt x="20927" y="7132"/>
                    <a:pt x="20946" y="7123"/>
                  </a:cubicBezTo>
                  <a:cubicBezTo>
                    <a:pt x="20964" y="7115"/>
                    <a:pt x="21011" y="7126"/>
                    <a:pt x="21026" y="7114"/>
                  </a:cubicBezTo>
                  <a:cubicBezTo>
                    <a:pt x="21048" y="7097"/>
                    <a:pt x="21061" y="7040"/>
                    <a:pt x="21058" y="7013"/>
                  </a:cubicBezTo>
                  <a:cubicBezTo>
                    <a:pt x="21055" y="6982"/>
                    <a:pt x="21006" y="6931"/>
                    <a:pt x="20998" y="6899"/>
                  </a:cubicBezTo>
                  <a:cubicBezTo>
                    <a:pt x="20992" y="6873"/>
                    <a:pt x="20983" y="6812"/>
                    <a:pt x="20998" y="6789"/>
                  </a:cubicBezTo>
                  <a:cubicBezTo>
                    <a:pt x="21014" y="6766"/>
                    <a:pt x="21080" y="6757"/>
                    <a:pt x="21105" y="6743"/>
                  </a:cubicBezTo>
                  <a:cubicBezTo>
                    <a:pt x="21121" y="6732"/>
                    <a:pt x="21151" y="6709"/>
                    <a:pt x="21164" y="6696"/>
                  </a:cubicBezTo>
                  <a:cubicBezTo>
                    <a:pt x="21185" y="6675"/>
                    <a:pt x="21205" y="6616"/>
                    <a:pt x="21232" y="6602"/>
                  </a:cubicBezTo>
                  <a:cubicBezTo>
                    <a:pt x="21252" y="6591"/>
                    <a:pt x="21303" y="6598"/>
                    <a:pt x="21327" y="6596"/>
                  </a:cubicBezTo>
                  <a:cubicBezTo>
                    <a:pt x="21362" y="6592"/>
                    <a:pt x="21430" y="6566"/>
                    <a:pt x="21464" y="6575"/>
                  </a:cubicBezTo>
                  <a:cubicBezTo>
                    <a:pt x="21501" y="6585"/>
                    <a:pt x="21573" y="6633"/>
                    <a:pt x="21581" y="6669"/>
                  </a:cubicBezTo>
                  <a:cubicBezTo>
                    <a:pt x="21587" y="6698"/>
                    <a:pt x="21526" y="6746"/>
                    <a:pt x="21524" y="6776"/>
                  </a:cubicBezTo>
                  <a:cubicBezTo>
                    <a:pt x="21523" y="6791"/>
                    <a:pt x="21546" y="6818"/>
                    <a:pt x="21546" y="6833"/>
                  </a:cubicBezTo>
                  <a:cubicBezTo>
                    <a:pt x="21546" y="6860"/>
                    <a:pt x="21521" y="6912"/>
                    <a:pt x="21507" y="6936"/>
                  </a:cubicBezTo>
                  <a:cubicBezTo>
                    <a:pt x="21497" y="6953"/>
                    <a:pt x="21477" y="6993"/>
                    <a:pt x="21457" y="6993"/>
                  </a:cubicBezTo>
                  <a:cubicBezTo>
                    <a:pt x="21432" y="6994"/>
                    <a:pt x="21410" y="6935"/>
                    <a:pt x="21386" y="6926"/>
                  </a:cubicBezTo>
                  <a:cubicBezTo>
                    <a:pt x="21370" y="6920"/>
                    <a:pt x="21327" y="6918"/>
                    <a:pt x="21313" y="6930"/>
                  </a:cubicBezTo>
                  <a:cubicBezTo>
                    <a:pt x="21284" y="6953"/>
                    <a:pt x="21283" y="7032"/>
                    <a:pt x="21281" y="7067"/>
                  </a:cubicBezTo>
                  <a:cubicBezTo>
                    <a:pt x="21279" y="7101"/>
                    <a:pt x="21294" y="7170"/>
                    <a:pt x="21302" y="7204"/>
                  </a:cubicBezTo>
                  <a:cubicBezTo>
                    <a:pt x="21310" y="7236"/>
                    <a:pt x="21347" y="7298"/>
                    <a:pt x="21344" y="7331"/>
                  </a:cubicBezTo>
                  <a:cubicBezTo>
                    <a:pt x="21343" y="7353"/>
                    <a:pt x="21307" y="7389"/>
                    <a:pt x="21305" y="7411"/>
                  </a:cubicBezTo>
                  <a:cubicBezTo>
                    <a:pt x="21303" y="7450"/>
                    <a:pt x="21357" y="7522"/>
                    <a:pt x="21355" y="7561"/>
                  </a:cubicBezTo>
                  <a:cubicBezTo>
                    <a:pt x="21352" y="7611"/>
                    <a:pt x="21308" y="7705"/>
                    <a:pt x="21278" y="7745"/>
                  </a:cubicBezTo>
                  <a:cubicBezTo>
                    <a:pt x="21266" y="7759"/>
                    <a:pt x="21237" y="7781"/>
                    <a:pt x="21221" y="7789"/>
                  </a:cubicBezTo>
                  <a:cubicBezTo>
                    <a:pt x="21200" y="7799"/>
                    <a:pt x="21146" y="7793"/>
                    <a:pt x="21129" y="7809"/>
                  </a:cubicBezTo>
                  <a:cubicBezTo>
                    <a:pt x="21105" y="7832"/>
                    <a:pt x="21116" y="7905"/>
                    <a:pt x="21105" y="7936"/>
                  </a:cubicBezTo>
                  <a:cubicBezTo>
                    <a:pt x="21094" y="7964"/>
                    <a:pt x="21055" y="8013"/>
                    <a:pt x="21041" y="8039"/>
                  </a:cubicBezTo>
                  <a:cubicBezTo>
                    <a:pt x="21019" y="8079"/>
                    <a:pt x="20974" y="8157"/>
                    <a:pt x="20963" y="8200"/>
                  </a:cubicBezTo>
                  <a:cubicBezTo>
                    <a:pt x="20956" y="8229"/>
                    <a:pt x="20948" y="8292"/>
                    <a:pt x="20959" y="8320"/>
                  </a:cubicBezTo>
                  <a:cubicBezTo>
                    <a:pt x="20969" y="8342"/>
                    <a:pt x="21021" y="8365"/>
                    <a:pt x="21031" y="8387"/>
                  </a:cubicBezTo>
                  <a:cubicBezTo>
                    <a:pt x="21038" y="8406"/>
                    <a:pt x="21036" y="8452"/>
                    <a:pt x="21026" y="8470"/>
                  </a:cubicBezTo>
                  <a:cubicBezTo>
                    <a:pt x="21013" y="8498"/>
                    <a:pt x="20946" y="8525"/>
                    <a:pt x="20928" y="8551"/>
                  </a:cubicBezTo>
                  <a:cubicBezTo>
                    <a:pt x="20914" y="8571"/>
                    <a:pt x="20893" y="8621"/>
                    <a:pt x="20899" y="8644"/>
                  </a:cubicBezTo>
                  <a:cubicBezTo>
                    <a:pt x="20907" y="8668"/>
                    <a:pt x="20977" y="8686"/>
                    <a:pt x="20977" y="8711"/>
                  </a:cubicBezTo>
                  <a:cubicBezTo>
                    <a:pt x="20977" y="8741"/>
                    <a:pt x="20909" y="8773"/>
                    <a:pt x="20886" y="8792"/>
                  </a:cubicBezTo>
                  <a:cubicBezTo>
                    <a:pt x="20862" y="8810"/>
                    <a:pt x="20811" y="8840"/>
                    <a:pt x="20787" y="8859"/>
                  </a:cubicBezTo>
                  <a:cubicBezTo>
                    <a:pt x="20766" y="8873"/>
                    <a:pt x="20719" y="8901"/>
                    <a:pt x="20706" y="8922"/>
                  </a:cubicBezTo>
                  <a:cubicBezTo>
                    <a:pt x="20687" y="8949"/>
                    <a:pt x="20684" y="9019"/>
                    <a:pt x="20670" y="9049"/>
                  </a:cubicBezTo>
                  <a:cubicBezTo>
                    <a:pt x="20659" y="9073"/>
                    <a:pt x="20618" y="9113"/>
                    <a:pt x="20610" y="9139"/>
                  </a:cubicBezTo>
                  <a:cubicBezTo>
                    <a:pt x="20597" y="9182"/>
                    <a:pt x="20620" y="9275"/>
                    <a:pt x="20610" y="9320"/>
                  </a:cubicBezTo>
                  <a:cubicBezTo>
                    <a:pt x="20599" y="9372"/>
                    <a:pt x="20544" y="9470"/>
                    <a:pt x="20522" y="9520"/>
                  </a:cubicBezTo>
                  <a:cubicBezTo>
                    <a:pt x="20506" y="9555"/>
                    <a:pt x="20471" y="9623"/>
                    <a:pt x="20462" y="9660"/>
                  </a:cubicBezTo>
                  <a:cubicBezTo>
                    <a:pt x="20448" y="9713"/>
                    <a:pt x="20466" y="9828"/>
                    <a:pt x="20441" y="9878"/>
                  </a:cubicBezTo>
                  <a:cubicBezTo>
                    <a:pt x="20427" y="9906"/>
                    <a:pt x="20366" y="9939"/>
                    <a:pt x="20349" y="9965"/>
                  </a:cubicBezTo>
                  <a:cubicBezTo>
                    <a:pt x="20310" y="10022"/>
                    <a:pt x="20266" y="10153"/>
                    <a:pt x="20250" y="10219"/>
                  </a:cubicBezTo>
                  <a:cubicBezTo>
                    <a:pt x="20225" y="10323"/>
                    <a:pt x="20210" y="10536"/>
                    <a:pt x="20208" y="10643"/>
                  </a:cubicBezTo>
                  <a:cubicBezTo>
                    <a:pt x="20206" y="10707"/>
                    <a:pt x="20223" y="10836"/>
                    <a:pt x="20222" y="10901"/>
                  </a:cubicBezTo>
                  <a:cubicBezTo>
                    <a:pt x="20220" y="10996"/>
                    <a:pt x="20206" y="11188"/>
                    <a:pt x="20186" y="11281"/>
                  </a:cubicBezTo>
                  <a:cubicBezTo>
                    <a:pt x="20172" y="11349"/>
                    <a:pt x="20097" y="11476"/>
                    <a:pt x="20098" y="11546"/>
                  </a:cubicBezTo>
                  <a:cubicBezTo>
                    <a:pt x="20099" y="11584"/>
                    <a:pt x="20134" y="11659"/>
                    <a:pt x="20155" y="11693"/>
                  </a:cubicBezTo>
                  <a:cubicBezTo>
                    <a:pt x="20181" y="11737"/>
                    <a:pt x="20269" y="11806"/>
                    <a:pt x="20292" y="11853"/>
                  </a:cubicBezTo>
                  <a:cubicBezTo>
                    <a:pt x="20318" y="11904"/>
                    <a:pt x="20342" y="12017"/>
                    <a:pt x="20342" y="12073"/>
                  </a:cubicBezTo>
                  <a:cubicBezTo>
                    <a:pt x="20341" y="12107"/>
                    <a:pt x="20323" y="12173"/>
                    <a:pt x="20310" y="12204"/>
                  </a:cubicBezTo>
                  <a:cubicBezTo>
                    <a:pt x="20293" y="12243"/>
                    <a:pt x="20242" y="12314"/>
                    <a:pt x="20215" y="12347"/>
                  </a:cubicBezTo>
                  <a:cubicBezTo>
                    <a:pt x="20191" y="12375"/>
                    <a:pt x="20143" y="12430"/>
                    <a:pt x="20113" y="12451"/>
                  </a:cubicBezTo>
                  <a:cubicBezTo>
                    <a:pt x="20076" y="12477"/>
                    <a:pt x="19980" y="12498"/>
                    <a:pt x="19946" y="12528"/>
                  </a:cubicBezTo>
                  <a:cubicBezTo>
                    <a:pt x="19903" y="12566"/>
                    <a:pt x="19832" y="12666"/>
                    <a:pt x="19827" y="12722"/>
                  </a:cubicBezTo>
                  <a:cubicBezTo>
                    <a:pt x="19822" y="12771"/>
                    <a:pt x="19904" y="12858"/>
                    <a:pt x="19897" y="12906"/>
                  </a:cubicBezTo>
                  <a:cubicBezTo>
                    <a:pt x="19891" y="12946"/>
                    <a:pt x="19813" y="13000"/>
                    <a:pt x="19795" y="13036"/>
                  </a:cubicBezTo>
                  <a:cubicBezTo>
                    <a:pt x="19759" y="13107"/>
                    <a:pt x="19719" y="13262"/>
                    <a:pt x="19710" y="13340"/>
                  </a:cubicBezTo>
                  <a:cubicBezTo>
                    <a:pt x="19699" y="13426"/>
                    <a:pt x="19718" y="13599"/>
                    <a:pt x="19720" y="13684"/>
                  </a:cubicBezTo>
                  <a:cubicBezTo>
                    <a:pt x="19721" y="13713"/>
                    <a:pt x="19725" y="13770"/>
                    <a:pt x="19724" y="13798"/>
                  </a:cubicBezTo>
                  <a:cubicBezTo>
                    <a:pt x="19723" y="13834"/>
                    <a:pt x="19710" y="13932"/>
                    <a:pt x="19706" y="13942"/>
                  </a:cubicBezTo>
                  <a:cubicBezTo>
                    <a:pt x="19703" y="13952"/>
                    <a:pt x="19764" y="14086"/>
                    <a:pt x="19788" y="14133"/>
                  </a:cubicBezTo>
                  <a:cubicBezTo>
                    <a:pt x="19811" y="14177"/>
                    <a:pt x="19871" y="14259"/>
                    <a:pt x="19886" y="14307"/>
                  </a:cubicBezTo>
                  <a:cubicBezTo>
                    <a:pt x="19901" y="14353"/>
                    <a:pt x="19897" y="14452"/>
                    <a:pt x="19904" y="14501"/>
                  </a:cubicBezTo>
                  <a:cubicBezTo>
                    <a:pt x="19914" y="14561"/>
                    <a:pt x="19952" y="14679"/>
                    <a:pt x="19957" y="14741"/>
                  </a:cubicBezTo>
                  <a:cubicBezTo>
                    <a:pt x="19961" y="14786"/>
                    <a:pt x="19961" y="14879"/>
                    <a:pt x="19946" y="14921"/>
                  </a:cubicBezTo>
                  <a:cubicBezTo>
                    <a:pt x="19931" y="14965"/>
                    <a:pt x="19868" y="15039"/>
                    <a:pt x="19844" y="15078"/>
                  </a:cubicBezTo>
                  <a:cubicBezTo>
                    <a:pt x="19818" y="15121"/>
                    <a:pt x="19763" y="15205"/>
                    <a:pt x="19749" y="15252"/>
                  </a:cubicBezTo>
                  <a:cubicBezTo>
                    <a:pt x="19732" y="15308"/>
                    <a:pt x="19719" y="15426"/>
                    <a:pt x="19728" y="15483"/>
                  </a:cubicBezTo>
                  <a:cubicBezTo>
                    <a:pt x="19733" y="15525"/>
                    <a:pt x="19789" y="15600"/>
                    <a:pt x="19791" y="15643"/>
                  </a:cubicBezTo>
                  <a:cubicBezTo>
                    <a:pt x="19793" y="15690"/>
                    <a:pt x="19759" y="15779"/>
                    <a:pt x="19738" y="15821"/>
                  </a:cubicBezTo>
                  <a:cubicBezTo>
                    <a:pt x="19716" y="15864"/>
                    <a:pt x="19647" y="15937"/>
                    <a:pt x="19622" y="15978"/>
                  </a:cubicBezTo>
                  <a:cubicBezTo>
                    <a:pt x="19592" y="16024"/>
                    <a:pt x="19534" y="16119"/>
                    <a:pt x="19519" y="16171"/>
                  </a:cubicBezTo>
                  <a:cubicBezTo>
                    <a:pt x="19503" y="16230"/>
                    <a:pt x="19509" y="16354"/>
                    <a:pt x="19509" y="16415"/>
                  </a:cubicBezTo>
                  <a:cubicBezTo>
                    <a:pt x="19509" y="16470"/>
                    <a:pt x="19524" y="16579"/>
                    <a:pt x="19516" y="16633"/>
                  </a:cubicBezTo>
                  <a:cubicBezTo>
                    <a:pt x="19507" y="16689"/>
                    <a:pt x="19439" y="16790"/>
                    <a:pt x="19438" y="16847"/>
                  </a:cubicBezTo>
                  <a:cubicBezTo>
                    <a:pt x="19437" y="16892"/>
                    <a:pt x="19474" y="16978"/>
                    <a:pt x="19491" y="17021"/>
                  </a:cubicBezTo>
                  <a:cubicBezTo>
                    <a:pt x="19508" y="17061"/>
                    <a:pt x="19553" y="17138"/>
                    <a:pt x="19573" y="17177"/>
                  </a:cubicBezTo>
                  <a:cubicBezTo>
                    <a:pt x="19586" y="17205"/>
                    <a:pt x="19627" y="17260"/>
                    <a:pt x="19625" y="17292"/>
                  </a:cubicBezTo>
                  <a:cubicBezTo>
                    <a:pt x="19624" y="17317"/>
                    <a:pt x="19581" y="17357"/>
                    <a:pt x="19573" y="17382"/>
                  </a:cubicBezTo>
                  <a:cubicBezTo>
                    <a:pt x="19564" y="17403"/>
                    <a:pt x="19551" y="17449"/>
                    <a:pt x="19558" y="17471"/>
                  </a:cubicBezTo>
                  <a:cubicBezTo>
                    <a:pt x="19573" y="17521"/>
                    <a:pt x="19670" y="17584"/>
                    <a:pt x="19695" y="17629"/>
                  </a:cubicBezTo>
                  <a:cubicBezTo>
                    <a:pt x="19714" y="17659"/>
                    <a:pt x="19745" y="17725"/>
                    <a:pt x="19742" y="17759"/>
                  </a:cubicBezTo>
                  <a:cubicBezTo>
                    <a:pt x="19738" y="17797"/>
                    <a:pt x="19678" y="17859"/>
                    <a:pt x="19667" y="17896"/>
                  </a:cubicBezTo>
                  <a:cubicBezTo>
                    <a:pt x="19660" y="17922"/>
                    <a:pt x="19653" y="17977"/>
                    <a:pt x="19659" y="18003"/>
                  </a:cubicBezTo>
                  <a:cubicBezTo>
                    <a:pt x="19665" y="18030"/>
                    <a:pt x="19699" y="18078"/>
                    <a:pt x="19716" y="18101"/>
                  </a:cubicBezTo>
                  <a:cubicBezTo>
                    <a:pt x="19748" y="18146"/>
                    <a:pt x="19831" y="18221"/>
                    <a:pt x="19862" y="18266"/>
                  </a:cubicBezTo>
                  <a:cubicBezTo>
                    <a:pt x="19886" y="18302"/>
                    <a:pt x="19928" y="18380"/>
                    <a:pt x="19937" y="18422"/>
                  </a:cubicBezTo>
                  <a:cubicBezTo>
                    <a:pt x="19949" y="18479"/>
                    <a:pt x="19919" y="18596"/>
                    <a:pt x="19928" y="18654"/>
                  </a:cubicBezTo>
                  <a:cubicBezTo>
                    <a:pt x="19933" y="18688"/>
                    <a:pt x="19953" y="18756"/>
                    <a:pt x="19975" y="18783"/>
                  </a:cubicBezTo>
                  <a:cubicBezTo>
                    <a:pt x="20004" y="18820"/>
                    <a:pt x="20102" y="18855"/>
                    <a:pt x="20135" y="18890"/>
                  </a:cubicBezTo>
                  <a:cubicBezTo>
                    <a:pt x="20170" y="18928"/>
                    <a:pt x="20214" y="19023"/>
                    <a:pt x="20238" y="19068"/>
                  </a:cubicBezTo>
                  <a:cubicBezTo>
                    <a:pt x="20254" y="19097"/>
                    <a:pt x="20291" y="19152"/>
                    <a:pt x="20295" y="19184"/>
                  </a:cubicBezTo>
                  <a:cubicBezTo>
                    <a:pt x="20299" y="19218"/>
                    <a:pt x="20269" y="19284"/>
                    <a:pt x="20267" y="19318"/>
                  </a:cubicBezTo>
                  <a:cubicBezTo>
                    <a:pt x="20263" y="19377"/>
                    <a:pt x="20285" y="19495"/>
                    <a:pt x="20285" y="19554"/>
                  </a:cubicBezTo>
                  <a:cubicBezTo>
                    <a:pt x="20285" y="19584"/>
                    <a:pt x="20284" y="19645"/>
                    <a:pt x="20276" y="19674"/>
                  </a:cubicBezTo>
                  <a:cubicBezTo>
                    <a:pt x="20266" y="19708"/>
                    <a:pt x="20220" y="19765"/>
                    <a:pt x="20210" y="19799"/>
                  </a:cubicBezTo>
                  <a:cubicBezTo>
                    <a:pt x="20201" y="19830"/>
                    <a:pt x="20191" y="19897"/>
                    <a:pt x="20201" y="19928"/>
                  </a:cubicBezTo>
                  <a:cubicBezTo>
                    <a:pt x="20214" y="19972"/>
                    <a:pt x="20292" y="20035"/>
                    <a:pt x="20313" y="20075"/>
                  </a:cubicBezTo>
                  <a:cubicBezTo>
                    <a:pt x="20341" y="20128"/>
                    <a:pt x="20369" y="20242"/>
                    <a:pt x="20384" y="20298"/>
                  </a:cubicBezTo>
                  <a:cubicBezTo>
                    <a:pt x="20397" y="20344"/>
                    <a:pt x="20422" y="20435"/>
                    <a:pt x="20427" y="20481"/>
                  </a:cubicBezTo>
                  <a:cubicBezTo>
                    <a:pt x="20428" y="20496"/>
                    <a:pt x="20429" y="20514"/>
                    <a:pt x="20430" y="20533"/>
                  </a:cubicBezTo>
                  <a:lnTo>
                    <a:pt x="14449" y="21171"/>
                  </a:lnTo>
                  <a:lnTo>
                    <a:pt x="9653" y="21595"/>
                  </a:lnTo>
                  <a:cubicBezTo>
                    <a:pt x="9655" y="21590"/>
                    <a:pt x="9656" y="21586"/>
                    <a:pt x="9657" y="21582"/>
                  </a:cubicBezTo>
                  <a:cubicBezTo>
                    <a:pt x="9660" y="21546"/>
                    <a:pt x="9637" y="21477"/>
                    <a:pt x="9624" y="21444"/>
                  </a:cubicBezTo>
                  <a:cubicBezTo>
                    <a:pt x="9605" y="21398"/>
                    <a:pt x="9546" y="21316"/>
                    <a:pt x="9520" y="21274"/>
                  </a:cubicBezTo>
                  <a:cubicBezTo>
                    <a:pt x="9480" y="21209"/>
                    <a:pt x="9417" y="21063"/>
                    <a:pt x="9355" y="21016"/>
                  </a:cubicBezTo>
                  <a:cubicBezTo>
                    <a:pt x="9308" y="20979"/>
                    <a:pt x="9185" y="20952"/>
                    <a:pt x="9124" y="20940"/>
                  </a:cubicBezTo>
                  <a:cubicBezTo>
                    <a:pt x="9017" y="20918"/>
                    <a:pt x="8794" y="20926"/>
                    <a:pt x="8687" y="20904"/>
                  </a:cubicBezTo>
                  <a:cubicBezTo>
                    <a:pt x="8609" y="20889"/>
                    <a:pt x="8459" y="20836"/>
                    <a:pt x="8386" y="20806"/>
                  </a:cubicBezTo>
                  <a:cubicBezTo>
                    <a:pt x="8309" y="20775"/>
                    <a:pt x="8159" y="20704"/>
                    <a:pt x="8089" y="20659"/>
                  </a:cubicBezTo>
                  <a:cubicBezTo>
                    <a:pt x="8051" y="20634"/>
                    <a:pt x="7974" y="20580"/>
                    <a:pt x="7948" y="20543"/>
                  </a:cubicBezTo>
                  <a:cubicBezTo>
                    <a:pt x="7899" y="20472"/>
                    <a:pt x="7861" y="20301"/>
                    <a:pt x="7840" y="20218"/>
                  </a:cubicBezTo>
                  <a:cubicBezTo>
                    <a:pt x="7825" y="20163"/>
                    <a:pt x="7830" y="20043"/>
                    <a:pt x="7797" y="19995"/>
                  </a:cubicBezTo>
                  <a:cubicBezTo>
                    <a:pt x="7773" y="19959"/>
                    <a:pt x="7681" y="19929"/>
                    <a:pt x="7651" y="19897"/>
                  </a:cubicBezTo>
                  <a:cubicBezTo>
                    <a:pt x="7625" y="19869"/>
                    <a:pt x="7588" y="19803"/>
                    <a:pt x="7576" y="19768"/>
                  </a:cubicBezTo>
                  <a:cubicBezTo>
                    <a:pt x="7554" y="19703"/>
                    <a:pt x="7557" y="19562"/>
                    <a:pt x="7539" y="19496"/>
                  </a:cubicBezTo>
                  <a:cubicBezTo>
                    <a:pt x="7520" y="19432"/>
                    <a:pt x="7443" y="19316"/>
                    <a:pt x="7425" y="19251"/>
                  </a:cubicBezTo>
                  <a:cubicBezTo>
                    <a:pt x="7396" y="19142"/>
                    <a:pt x="7357" y="18914"/>
                    <a:pt x="7383" y="18805"/>
                  </a:cubicBezTo>
                  <a:cubicBezTo>
                    <a:pt x="7397" y="18747"/>
                    <a:pt x="7485" y="18654"/>
                    <a:pt x="7510" y="18601"/>
                  </a:cubicBezTo>
                  <a:cubicBezTo>
                    <a:pt x="7534" y="18550"/>
                    <a:pt x="7555" y="18440"/>
                    <a:pt x="7581" y="18391"/>
                  </a:cubicBezTo>
                  <a:cubicBezTo>
                    <a:pt x="7599" y="18356"/>
                    <a:pt x="7659" y="18298"/>
                    <a:pt x="7675" y="18262"/>
                  </a:cubicBezTo>
                  <a:cubicBezTo>
                    <a:pt x="7687" y="18232"/>
                    <a:pt x="7700" y="18168"/>
                    <a:pt x="7698" y="18137"/>
                  </a:cubicBezTo>
                  <a:cubicBezTo>
                    <a:pt x="7697" y="18102"/>
                    <a:pt x="7678" y="18033"/>
                    <a:pt x="7661" y="18003"/>
                  </a:cubicBezTo>
                  <a:cubicBezTo>
                    <a:pt x="7632" y="17952"/>
                    <a:pt x="7545" y="17868"/>
                    <a:pt x="7496" y="17834"/>
                  </a:cubicBezTo>
                  <a:cubicBezTo>
                    <a:pt x="7454" y="17804"/>
                    <a:pt x="7356" y="17764"/>
                    <a:pt x="7308" y="17744"/>
                  </a:cubicBezTo>
                  <a:cubicBezTo>
                    <a:pt x="7258" y="17724"/>
                    <a:pt x="7142" y="17711"/>
                    <a:pt x="7106" y="17674"/>
                  </a:cubicBezTo>
                  <a:cubicBezTo>
                    <a:pt x="7089" y="17657"/>
                    <a:pt x="7081" y="17611"/>
                    <a:pt x="7082" y="17589"/>
                  </a:cubicBezTo>
                  <a:cubicBezTo>
                    <a:pt x="7083" y="17560"/>
                    <a:pt x="7119" y="17510"/>
                    <a:pt x="7124" y="17482"/>
                  </a:cubicBezTo>
                  <a:cubicBezTo>
                    <a:pt x="7133" y="17440"/>
                    <a:pt x="7145" y="17352"/>
                    <a:pt x="7129" y="17313"/>
                  </a:cubicBezTo>
                  <a:cubicBezTo>
                    <a:pt x="7112" y="17272"/>
                    <a:pt x="7012" y="17230"/>
                    <a:pt x="7002" y="17187"/>
                  </a:cubicBezTo>
                  <a:cubicBezTo>
                    <a:pt x="6992" y="17147"/>
                    <a:pt x="7054" y="17069"/>
                    <a:pt x="7054" y="17027"/>
                  </a:cubicBezTo>
                  <a:cubicBezTo>
                    <a:pt x="7054" y="17006"/>
                    <a:pt x="7044" y="16975"/>
                    <a:pt x="7032" y="1694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7" name="Shape 4748"/>
            <p:cNvSpPr/>
            <p:nvPr/>
          </p:nvSpPr>
          <p:spPr>
            <a:xfrm>
              <a:off x="7156649" y="2163103"/>
              <a:ext cx="641782" cy="1120737"/>
            </a:xfrm>
            <a:custGeom>
              <a:avLst/>
              <a:gdLst/>
              <a:ahLst/>
              <a:cxnLst>
                <a:cxn ang="0">
                  <a:pos x="wd2" y="hd2"/>
                </a:cxn>
                <a:cxn ang="5400000">
                  <a:pos x="wd2" y="hd2"/>
                </a:cxn>
                <a:cxn ang="10800000">
                  <a:pos x="wd2" y="hd2"/>
                </a:cxn>
                <a:cxn ang="16200000">
                  <a:pos x="wd2" y="hd2"/>
                </a:cxn>
              </a:cxnLst>
              <a:rect l="0" t="0" r="r" b="b"/>
              <a:pathLst>
                <a:path w="21583" h="21594" extrusionOk="0">
                  <a:moveTo>
                    <a:pt x="17446" y="370"/>
                  </a:moveTo>
                  <a:lnTo>
                    <a:pt x="20974" y="13255"/>
                  </a:lnTo>
                  <a:cubicBezTo>
                    <a:pt x="20938" y="13282"/>
                    <a:pt x="20893" y="13321"/>
                    <a:pt x="20859" y="13339"/>
                  </a:cubicBezTo>
                  <a:cubicBezTo>
                    <a:pt x="20809" y="13364"/>
                    <a:pt x="20678" y="13391"/>
                    <a:pt x="20639" y="13421"/>
                  </a:cubicBezTo>
                  <a:cubicBezTo>
                    <a:pt x="20602" y="13447"/>
                    <a:pt x="20563" y="13514"/>
                    <a:pt x="20566" y="13547"/>
                  </a:cubicBezTo>
                  <a:cubicBezTo>
                    <a:pt x="20569" y="13575"/>
                    <a:pt x="20610" y="13630"/>
                    <a:pt x="20643" y="13650"/>
                  </a:cubicBezTo>
                  <a:cubicBezTo>
                    <a:pt x="20687" y="13675"/>
                    <a:pt x="20819" y="13683"/>
                    <a:pt x="20865" y="13705"/>
                  </a:cubicBezTo>
                  <a:cubicBezTo>
                    <a:pt x="20918" y="13729"/>
                    <a:pt x="20998" y="13796"/>
                    <a:pt x="21027" y="13832"/>
                  </a:cubicBezTo>
                  <a:cubicBezTo>
                    <a:pt x="21054" y="13869"/>
                    <a:pt x="21104" y="13954"/>
                    <a:pt x="21081" y="13993"/>
                  </a:cubicBezTo>
                  <a:cubicBezTo>
                    <a:pt x="21065" y="14018"/>
                    <a:pt x="20965" y="14042"/>
                    <a:pt x="20936" y="14064"/>
                  </a:cubicBezTo>
                  <a:cubicBezTo>
                    <a:pt x="20902" y="14090"/>
                    <a:pt x="20840" y="14151"/>
                    <a:pt x="20841" y="14184"/>
                  </a:cubicBezTo>
                  <a:cubicBezTo>
                    <a:pt x="20843" y="14214"/>
                    <a:pt x="20894" y="14273"/>
                    <a:pt x="20936" y="14291"/>
                  </a:cubicBezTo>
                  <a:cubicBezTo>
                    <a:pt x="20977" y="14305"/>
                    <a:pt x="21082" y="14305"/>
                    <a:pt x="21128" y="14300"/>
                  </a:cubicBezTo>
                  <a:cubicBezTo>
                    <a:pt x="21177" y="14295"/>
                    <a:pt x="21252" y="14251"/>
                    <a:pt x="21301" y="14249"/>
                  </a:cubicBezTo>
                  <a:cubicBezTo>
                    <a:pt x="21375" y="14248"/>
                    <a:pt x="21533" y="14278"/>
                    <a:pt x="21571" y="14314"/>
                  </a:cubicBezTo>
                  <a:cubicBezTo>
                    <a:pt x="21600" y="14344"/>
                    <a:pt x="21573" y="14422"/>
                    <a:pt x="21540" y="14451"/>
                  </a:cubicBezTo>
                  <a:cubicBezTo>
                    <a:pt x="21502" y="14486"/>
                    <a:pt x="21337" y="14503"/>
                    <a:pt x="21295" y="14537"/>
                  </a:cubicBezTo>
                  <a:cubicBezTo>
                    <a:pt x="21280" y="14550"/>
                    <a:pt x="21264" y="14586"/>
                    <a:pt x="21270" y="14602"/>
                  </a:cubicBezTo>
                  <a:cubicBezTo>
                    <a:pt x="21282" y="14627"/>
                    <a:pt x="21366" y="14660"/>
                    <a:pt x="21385" y="14684"/>
                  </a:cubicBezTo>
                  <a:cubicBezTo>
                    <a:pt x="21405" y="14710"/>
                    <a:pt x="21431" y="14770"/>
                    <a:pt x="21415" y="14797"/>
                  </a:cubicBezTo>
                  <a:cubicBezTo>
                    <a:pt x="21403" y="14816"/>
                    <a:pt x="21342" y="14847"/>
                    <a:pt x="21308" y="14852"/>
                  </a:cubicBezTo>
                  <a:cubicBezTo>
                    <a:pt x="21260" y="14857"/>
                    <a:pt x="21171" y="14820"/>
                    <a:pt x="21122" y="14817"/>
                  </a:cubicBezTo>
                  <a:cubicBezTo>
                    <a:pt x="21042" y="14813"/>
                    <a:pt x="20878" y="14823"/>
                    <a:pt x="20806" y="14841"/>
                  </a:cubicBezTo>
                  <a:cubicBezTo>
                    <a:pt x="20744" y="14857"/>
                    <a:pt x="20666" y="14928"/>
                    <a:pt x="20602" y="14940"/>
                  </a:cubicBezTo>
                  <a:cubicBezTo>
                    <a:pt x="20531" y="14956"/>
                    <a:pt x="20370" y="14928"/>
                    <a:pt x="20297" y="14940"/>
                  </a:cubicBezTo>
                  <a:cubicBezTo>
                    <a:pt x="20225" y="14953"/>
                    <a:pt x="20100" y="15006"/>
                    <a:pt x="20040" y="15033"/>
                  </a:cubicBezTo>
                  <a:cubicBezTo>
                    <a:pt x="19970" y="15065"/>
                    <a:pt x="19845" y="15141"/>
                    <a:pt x="19783" y="15180"/>
                  </a:cubicBezTo>
                  <a:cubicBezTo>
                    <a:pt x="19709" y="15228"/>
                    <a:pt x="19584" y="15337"/>
                    <a:pt x="19503" y="15382"/>
                  </a:cubicBezTo>
                  <a:cubicBezTo>
                    <a:pt x="19452" y="15411"/>
                    <a:pt x="19340" y="15466"/>
                    <a:pt x="19275" y="15485"/>
                  </a:cubicBezTo>
                  <a:cubicBezTo>
                    <a:pt x="19225" y="15499"/>
                    <a:pt x="19117" y="15517"/>
                    <a:pt x="19061" y="15516"/>
                  </a:cubicBezTo>
                  <a:cubicBezTo>
                    <a:pt x="18990" y="15513"/>
                    <a:pt x="18851" y="15485"/>
                    <a:pt x="18798" y="15457"/>
                  </a:cubicBezTo>
                  <a:cubicBezTo>
                    <a:pt x="18749" y="15432"/>
                    <a:pt x="18739" y="15343"/>
                    <a:pt x="18684" y="15321"/>
                  </a:cubicBezTo>
                  <a:cubicBezTo>
                    <a:pt x="18610" y="15289"/>
                    <a:pt x="18406" y="15284"/>
                    <a:pt x="18315" y="15293"/>
                  </a:cubicBezTo>
                  <a:cubicBezTo>
                    <a:pt x="18256" y="15299"/>
                    <a:pt x="18160" y="15343"/>
                    <a:pt x="18105" y="15355"/>
                  </a:cubicBezTo>
                  <a:cubicBezTo>
                    <a:pt x="18072" y="15362"/>
                    <a:pt x="18001" y="15370"/>
                    <a:pt x="17968" y="15375"/>
                  </a:cubicBezTo>
                  <a:cubicBezTo>
                    <a:pt x="17900" y="15387"/>
                    <a:pt x="17768" y="15419"/>
                    <a:pt x="17700" y="15427"/>
                  </a:cubicBezTo>
                  <a:cubicBezTo>
                    <a:pt x="17629" y="15434"/>
                    <a:pt x="17475" y="15417"/>
                    <a:pt x="17413" y="15437"/>
                  </a:cubicBezTo>
                  <a:cubicBezTo>
                    <a:pt x="17348" y="15458"/>
                    <a:pt x="17259" y="15535"/>
                    <a:pt x="17245" y="15577"/>
                  </a:cubicBezTo>
                  <a:cubicBezTo>
                    <a:pt x="17233" y="15615"/>
                    <a:pt x="17278" y="15694"/>
                    <a:pt x="17310" y="15728"/>
                  </a:cubicBezTo>
                  <a:cubicBezTo>
                    <a:pt x="17334" y="15752"/>
                    <a:pt x="17419" y="15783"/>
                    <a:pt x="17442" y="15806"/>
                  </a:cubicBezTo>
                  <a:cubicBezTo>
                    <a:pt x="17489" y="15855"/>
                    <a:pt x="17508" y="15969"/>
                    <a:pt x="17537" y="16022"/>
                  </a:cubicBezTo>
                  <a:cubicBezTo>
                    <a:pt x="17555" y="16054"/>
                    <a:pt x="17594" y="16115"/>
                    <a:pt x="17616" y="16145"/>
                  </a:cubicBezTo>
                  <a:cubicBezTo>
                    <a:pt x="17649" y="16195"/>
                    <a:pt x="17752" y="16291"/>
                    <a:pt x="17765" y="16344"/>
                  </a:cubicBezTo>
                  <a:cubicBezTo>
                    <a:pt x="17773" y="16376"/>
                    <a:pt x="17764" y="16446"/>
                    <a:pt x="17734" y="16474"/>
                  </a:cubicBezTo>
                  <a:cubicBezTo>
                    <a:pt x="17708" y="16500"/>
                    <a:pt x="17608" y="16527"/>
                    <a:pt x="17567" y="16546"/>
                  </a:cubicBezTo>
                  <a:cubicBezTo>
                    <a:pt x="17526" y="16566"/>
                    <a:pt x="17434" y="16604"/>
                    <a:pt x="17407" y="16632"/>
                  </a:cubicBezTo>
                  <a:cubicBezTo>
                    <a:pt x="17368" y="16669"/>
                    <a:pt x="17378" y="16767"/>
                    <a:pt x="17335" y="16802"/>
                  </a:cubicBezTo>
                  <a:cubicBezTo>
                    <a:pt x="17289" y="16839"/>
                    <a:pt x="17145" y="16883"/>
                    <a:pt x="17072" y="16898"/>
                  </a:cubicBezTo>
                  <a:cubicBezTo>
                    <a:pt x="17007" y="16912"/>
                    <a:pt x="16866" y="16905"/>
                    <a:pt x="16802" y="16919"/>
                  </a:cubicBezTo>
                  <a:cubicBezTo>
                    <a:pt x="16745" y="16932"/>
                    <a:pt x="16627" y="16968"/>
                    <a:pt x="16594" y="16998"/>
                  </a:cubicBezTo>
                  <a:cubicBezTo>
                    <a:pt x="16524" y="17058"/>
                    <a:pt x="16515" y="17210"/>
                    <a:pt x="16503" y="17282"/>
                  </a:cubicBezTo>
                  <a:cubicBezTo>
                    <a:pt x="16500" y="17313"/>
                    <a:pt x="16512" y="17375"/>
                    <a:pt x="16503" y="17405"/>
                  </a:cubicBezTo>
                  <a:cubicBezTo>
                    <a:pt x="16494" y="17442"/>
                    <a:pt x="16449" y="17513"/>
                    <a:pt x="16426" y="17549"/>
                  </a:cubicBezTo>
                  <a:cubicBezTo>
                    <a:pt x="16408" y="17577"/>
                    <a:pt x="16360" y="17633"/>
                    <a:pt x="16342" y="17661"/>
                  </a:cubicBezTo>
                  <a:cubicBezTo>
                    <a:pt x="16319" y="17700"/>
                    <a:pt x="16308" y="17784"/>
                    <a:pt x="16270" y="17819"/>
                  </a:cubicBezTo>
                  <a:cubicBezTo>
                    <a:pt x="16220" y="17868"/>
                    <a:pt x="16071" y="17952"/>
                    <a:pt x="15979" y="17973"/>
                  </a:cubicBezTo>
                  <a:cubicBezTo>
                    <a:pt x="15942" y="17981"/>
                    <a:pt x="15859" y="17983"/>
                    <a:pt x="15823" y="17973"/>
                  </a:cubicBezTo>
                  <a:cubicBezTo>
                    <a:pt x="15773" y="17960"/>
                    <a:pt x="15738" y="17883"/>
                    <a:pt x="15686" y="17878"/>
                  </a:cubicBezTo>
                  <a:cubicBezTo>
                    <a:pt x="15652" y="17874"/>
                    <a:pt x="15599" y="17910"/>
                    <a:pt x="15566" y="17915"/>
                  </a:cubicBezTo>
                  <a:cubicBezTo>
                    <a:pt x="15534" y="17919"/>
                    <a:pt x="15465" y="17904"/>
                    <a:pt x="15435" y="17911"/>
                  </a:cubicBezTo>
                  <a:cubicBezTo>
                    <a:pt x="15392" y="17922"/>
                    <a:pt x="15327" y="17968"/>
                    <a:pt x="15315" y="17993"/>
                  </a:cubicBezTo>
                  <a:cubicBezTo>
                    <a:pt x="15299" y="18031"/>
                    <a:pt x="15382" y="18106"/>
                    <a:pt x="15375" y="18144"/>
                  </a:cubicBezTo>
                  <a:cubicBezTo>
                    <a:pt x="15371" y="18171"/>
                    <a:pt x="15324" y="18222"/>
                    <a:pt x="15297" y="18243"/>
                  </a:cubicBezTo>
                  <a:cubicBezTo>
                    <a:pt x="15253" y="18277"/>
                    <a:pt x="15115" y="18315"/>
                    <a:pt x="15076" y="18350"/>
                  </a:cubicBezTo>
                  <a:cubicBezTo>
                    <a:pt x="15014" y="18404"/>
                    <a:pt x="14960" y="18535"/>
                    <a:pt x="14957" y="18600"/>
                  </a:cubicBezTo>
                  <a:cubicBezTo>
                    <a:pt x="14955" y="18652"/>
                    <a:pt x="15020" y="18753"/>
                    <a:pt x="15034" y="18805"/>
                  </a:cubicBezTo>
                  <a:cubicBezTo>
                    <a:pt x="15050" y="18862"/>
                    <a:pt x="15079" y="18977"/>
                    <a:pt x="15076" y="19034"/>
                  </a:cubicBezTo>
                  <a:cubicBezTo>
                    <a:pt x="15073" y="19094"/>
                    <a:pt x="15048" y="19215"/>
                    <a:pt x="15005" y="19271"/>
                  </a:cubicBezTo>
                  <a:cubicBezTo>
                    <a:pt x="14985" y="19295"/>
                    <a:pt x="14924" y="19341"/>
                    <a:pt x="14886" y="19356"/>
                  </a:cubicBezTo>
                  <a:cubicBezTo>
                    <a:pt x="14844" y="19371"/>
                    <a:pt x="14742" y="19379"/>
                    <a:pt x="14694" y="19387"/>
                  </a:cubicBezTo>
                  <a:cubicBezTo>
                    <a:pt x="14631" y="19397"/>
                    <a:pt x="14487" y="19397"/>
                    <a:pt x="14444" y="19425"/>
                  </a:cubicBezTo>
                  <a:cubicBezTo>
                    <a:pt x="14405" y="19448"/>
                    <a:pt x="14426" y="19521"/>
                    <a:pt x="14407" y="19551"/>
                  </a:cubicBezTo>
                  <a:cubicBezTo>
                    <a:pt x="14385" y="19585"/>
                    <a:pt x="14334" y="19671"/>
                    <a:pt x="14269" y="19674"/>
                  </a:cubicBezTo>
                  <a:cubicBezTo>
                    <a:pt x="14207" y="19677"/>
                    <a:pt x="14141" y="19594"/>
                    <a:pt x="14101" y="19565"/>
                  </a:cubicBezTo>
                  <a:cubicBezTo>
                    <a:pt x="14076" y="19544"/>
                    <a:pt x="14039" y="19494"/>
                    <a:pt x="14006" y="19476"/>
                  </a:cubicBezTo>
                  <a:cubicBezTo>
                    <a:pt x="13978" y="19459"/>
                    <a:pt x="13903" y="19434"/>
                    <a:pt x="13863" y="19428"/>
                  </a:cubicBezTo>
                  <a:cubicBezTo>
                    <a:pt x="13802" y="19419"/>
                    <a:pt x="13670" y="19427"/>
                    <a:pt x="13607" y="19434"/>
                  </a:cubicBezTo>
                  <a:cubicBezTo>
                    <a:pt x="13544" y="19443"/>
                    <a:pt x="13432" y="19492"/>
                    <a:pt x="13367" y="19490"/>
                  </a:cubicBezTo>
                  <a:cubicBezTo>
                    <a:pt x="13318" y="19487"/>
                    <a:pt x="13240" y="19443"/>
                    <a:pt x="13194" y="19431"/>
                  </a:cubicBezTo>
                  <a:cubicBezTo>
                    <a:pt x="13148" y="19419"/>
                    <a:pt x="13051" y="19404"/>
                    <a:pt x="13003" y="19393"/>
                  </a:cubicBezTo>
                  <a:cubicBezTo>
                    <a:pt x="12943" y="19381"/>
                    <a:pt x="12815" y="19362"/>
                    <a:pt x="12764" y="19339"/>
                  </a:cubicBezTo>
                  <a:cubicBezTo>
                    <a:pt x="12697" y="19309"/>
                    <a:pt x="12606" y="19222"/>
                    <a:pt x="12567" y="19178"/>
                  </a:cubicBezTo>
                  <a:cubicBezTo>
                    <a:pt x="12534" y="19141"/>
                    <a:pt x="12473" y="19062"/>
                    <a:pt x="12477" y="19020"/>
                  </a:cubicBezTo>
                  <a:cubicBezTo>
                    <a:pt x="12481" y="18989"/>
                    <a:pt x="12584" y="18938"/>
                    <a:pt x="12573" y="18908"/>
                  </a:cubicBezTo>
                  <a:cubicBezTo>
                    <a:pt x="12564" y="18880"/>
                    <a:pt x="12468" y="18849"/>
                    <a:pt x="12430" y="18832"/>
                  </a:cubicBezTo>
                  <a:cubicBezTo>
                    <a:pt x="12396" y="18817"/>
                    <a:pt x="12330" y="18776"/>
                    <a:pt x="12286" y="18778"/>
                  </a:cubicBezTo>
                  <a:cubicBezTo>
                    <a:pt x="12242" y="18779"/>
                    <a:pt x="12166" y="18819"/>
                    <a:pt x="12149" y="18843"/>
                  </a:cubicBezTo>
                  <a:cubicBezTo>
                    <a:pt x="12132" y="18866"/>
                    <a:pt x="12171" y="18917"/>
                    <a:pt x="12167" y="18942"/>
                  </a:cubicBezTo>
                  <a:cubicBezTo>
                    <a:pt x="12164" y="18957"/>
                    <a:pt x="12154" y="18992"/>
                    <a:pt x="12130" y="19000"/>
                  </a:cubicBezTo>
                  <a:cubicBezTo>
                    <a:pt x="12089" y="19014"/>
                    <a:pt x="11988" y="18978"/>
                    <a:pt x="11941" y="18979"/>
                  </a:cubicBezTo>
                  <a:cubicBezTo>
                    <a:pt x="11909" y="18980"/>
                    <a:pt x="11839" y="18983"/>
                    <a:pt x="11821" y="18996"/>
                  </a:cubicBezTo>
                  <a:cubicBezTo>
                    <a:pt x="11793" y="19018"/>
                    <a:pt x="11847" y="19079"/>
                    <a:pt x="11826" y="19103"/>
                  </a:cubicBezTo>
                  <a:cubicBezTo>
                    <a:pt x="11805" y="19126"/>
                    <a:pt x="11722" y="19166"/>
                    <a:pt x="11678" y="19161"/>
                  </a:cubicBezTo>
                  <a:cubicBezTo>
                    <a:pt x="11623" y="19154"/>
                    <a:pt x="11604" y="19071"/>
                    <a:pt x="11557" y="19055"/>
                  </a:cubicBezTo>
                  <a:cubicBezTo>
                    <a:pt x="11524" y="19043"/>
                    <a:pt x="11435" y="19041"/>
                    <a:pt x="11397" y="19048"/>
                  </a:cubicBezTo>
                  <a:cubicBezTo>
                    <a:pt x="11354" y="19056"/>
                    <a:pt x="11276" y="19090"/>
                    <a:pt x="11258" y="19113"/>
                  </a:cubicBezTo>
                  <a:cubicBezTo>
                    <a:pt x="11246" y="19130"/>
                    <a:pt x="11247" y="19172"/>
                    <a:pt x="11264" y="19188"/>
                  </a:cubicBezTo>
                  <a:cubicBezTo>
                    <a:pt x="11283" y="19205"/>
                    <a:pt x="11357" y="19214"/>
                    <a:pt x="11384" y="19226"/>
                  </a:cubicBezTo>
                  <a:cubicBezTo>
                    <a:pt x="11422" y="19242"/>
                    <a:pt x="11507" y="19275"/>
                    <a:pt x="11521" y="19301"/>
                  </a:cubicBezTo>
                  <a:cubicBezTo>
                    <a:pt x="11538" y="19331"/>
                    <a:pt x="11514" y="19400"/>
                    <a:pt x="11480" y="19425"/>
                  </a:cubicBezTo>
                  <a:cubicBezTo>
                    <a:pt x="11439" y="19455"/>
                    <a:pt x="11299" y="19476"/>
                    <a:pt x="11235" y="19486"/>
                  </a:cubicBezTo>
                  <a:cubicBezTo>
                    <a:pt x="11175" y="19496"/>
                    <a:pt x="11034" y="19481"/>
                    <a:pt x="10991" y="19507"/>
                  </a:cubicBezTo>
                  <a:cubicBezTo>
                    <a:pt x="10939" y="19536"/>
                    <a:pt x="10949" y="19629"/>
                    <a:pt x="10954" y="19671"/>
                  </a:cubicBezTo>
                  <a:cubicBezTo>
                    <a:pt x="10960" y="19719"/>
                    <a:pt x="11007" y="19814"/>
                    <a:pt x="11044" y="19859"/>
                  </a:cubicBezTo>
                  <a:cubicBezTo>
                    <a:pt x="11066" y="19890"/>
                    <a:pt x="11151" y="19940"/>
                    <a:pt x="11170" y="19972"/>
                  </a:cubicBezTo>
                  <a:cubicBezTo>
                    <a:pt x="11190" y="20008"/>
                    <a:pt x="11216" y="20088"/>
                    <a:pt x="11186" y="20123"/>
                  </a:cubicBezTo>
                  <a:cubicBezTo>
                    <a:pt x="11174" y="20138"/>
                    <a:pt x="11119" y="20158"/>
                    <a:pt x="11091" y="20161"/>
                  </a:cubicBezTo>
                  <a:cubicBezTo>
                    <a:pt x="11020" y="20168"/>
                    <a:pt x="10883" y="20121"/>
                    <a:pt x="10809" y="20123"/>
                  </a:cubicBezTo>
                  <a:cubicBezTo>
                    <a:pt x="10772" y="20124"/>
                    <a:pt x="10688" y="20133"/>
                    <a:pt x="10662" y="20150"/>
                  </a:cubicBezTo>
                  <a:cubicBezTo>
                    <a:pt x="10629" y="20171"/>
                    <a:pt x="10622" y="20232"/>
                    <a:pt x="10626" y="20260"/>
                  </a:cubicBezTo>
                  <a:cubicBezTo>
                    <a:pt x="10629" y="20292"/>
                    <a:pt x="10698" y="20350"/>
                    <a:pt x="10697" y="20383"/>
                  </a:cubicBezTo>
                  <a:cubicBezTo>
                    <a:pt x="10695" y="20420"/>
                    <a:pt x="10645" y="20492"/>
                    <a:pt x="10601" y="20520"/>
                  </a:cubicBezTo>
                  <a:cubicBezTo>
                    <a:pt x="10556" y="20548"/>
                    <a:pt x="10428" y="20594"/>
                    <a:pt x="10363" y="20588"/>
                  </a:cubicBezTo>
                  <a:cubicBezTo>
                    <a:pt x="10315" y="20584"/>
                    <a:pt x="10237" y="20537"/>
                    <a:pt x="10224" y="20510"/>
                  </a:cubicBezTo>
                  <a:cubicBezTo>
                    <a:pt x="10212" y="20479"/>
                    <a:pt x="10279" y="20420"/>
                    <a:pt x="10297" y="20390"/>
                  </a:cubicBezTo>
                  <a:cubicBezTo>
                    <a:pt x="10309" y="20368"/>
                    <a:pt x="10353" y="20324"/>
                    <a:pt x="10344" y="20301"/>
                  </a:cubicBezTo>
                  <a:cubicBezTo>
                    <a:pt x="10334" y="20271"/>
                    <a:pt x="10259" y="20216"/>
                    <a:pt x="10207" y="20208"/>
                  </a:cubicBezTo>
                  <a:cubicBezTo>
                    <a:pt x="10153" y="20201"/>
                    <a:pt x="10042" y="20236"/>
                    <a:pt x="9999" y="20256"/>
                  </a:cubicBezTo>
                  <a:cubicBezTo>
                    <a:pt x="9971" y="20269"/>
                    <a:pt x="9946" y="20311"/>
                    <a:pt x="9920" y="20324"/>
                  </a:cubicBezTo>
                  <a:cubicBezTo>
                    <a:pt x="9886" y="20344"/>
                    <a:pt x="9801" y="20382"/>
                    <a:pt x="9753" y="20380"/>
                  </a:cubicBezTo>
                  <a:cubicBezTo>
                    <a:pt x="9683" y="20376"/>
                    <a:pt x="9577" y="20309"/>
                    <a:pt x="9533" y="20277"/>
                  </a:cubicBezTo>
                  <a:cubicBezTo>
                    <a:pt x="9480" y="20240"/>
                    <a:pt x="9417" y="20152"/>
                    <a:pt x="9383" y="20109"/>
                  </a:cubicBezTo>
                  <a:cubicBezTo>
                    <a:pt x="9351" y="20068"/>
                    <a:pt x="9322" y="19971"/>
                    <a:pt x="9264" y="19941"/>
                  </a:cubicBezTo>
                  <a:cubicBezTo>
                    <a:pt x="9225" y="19921"/>
                    <a:pt x="9113" y="19907"/>
                    <a:pt x="9060" y="19907"/>
                  </a:cubicBezTo>
                  <a:cubicBezTo>
                    <a:pt x="9005" y="19908"/>
                    <a:pt x="8897" y="19931"/>
                    <a:pt x="8851" y="19948"/>
                  </a:cubicBezTo>
                  <a:cubicBezTo>
                    <a:pt x="8800" y="19967"/>
                    <a:pt x="8722" y="20024"/>
                    <a:pt x="8684" y="20051"/>
                  </a:cubicBezTo>
                  <a:cubicBezTo>
                    <a:pt x="8632" y="20088"/>
                    <a:pt x="8550" y="20173"/>
                    <a:pt x="8493" y="20208"/>
                  </a:cubicBezTo>
                  <a:cubicBezTo>
                    <a:pt x="8454" y="20233"/>
                    <a:pt x="8366" y="20278"/>
                    <a:pt x="8314" y="20290"/>
                  </a:cubicBezTo>
                  <a:cubicBezTo>
                    <a:pt x="8250" y="20306"/>
                    <a:pt x="8104" y="20299"/>
                    <a:pt x="8039" y="20311"/>
                  </a:cubicBezTo>
                  <a:cubicBezTo>
                    <a:pt x="7998" y="20318"/>
                    <a:pt x="7922" y="20341"/>
                    <a:pt x="7889" y="20356"/>
                  </a:cubicBezTo>
                  <a:cubicBezTo>
                    <a:pt x="7815" y="20389"/>
                    <a:pt x="7672" y="20468"/>
                    <a:pt x="7639" y="20520"/>
                  </a:cubicBezTo>
                  <a:cubicBezTo>
                    <a:pt x="7605" y="20572"/>
                    <a:pt x="7643" y="20687"/>
                    <a:pt x="7644" y="20742"/>
                  </a:cubicBezTo>
                  <a:cubicBezTo>
                    <a:pt x="7645" y="20803"/>
                    <a:pt x="7683" y="20929"/>
                    <a:pt x="7644" y="20986"/>
                  </a:cubicBezTo>
                  <a:cubicBezTo>
                    <a:pt x="7609" y="21038"/>
                    <a:pt x="7474" y="21146"/>
                    <a:pt x="7375" y="21153"/>
                  </a:cubicBezTo>
                  <a:cubicBezTo>
                    <a:pt x="7290" y="21159"/>
                    <a:pt x="7143" y="21082"/>
                    <a:pt x="7089" y="21044"/>
                  </a:cubicBezTo>
                  <a:cubicBezTo>
                    <a:pt x="7043" y="21012"/>
                    <a:pt x="7033" y="20921"/>
                    <a:pt x="6981" y="20893"/>
                  </a:cubicBezTo>
                  <a:cubicBezTo>
                    <a:pt x="6940" y="20871"/>
                    <a:pt x="6822" y="20855"/>
                    <a:pt x="6766" y="20852"/>
                  </a:cubicBezTo>
                  <a:cubicBezTo>
                    <a:pt x="6707" y="20848"/>
                    <a:pt x="6587" y="20868"/>
                    <a:pt x="6527" y="20866"/>
                  </a:cubicBezTo>
                  <a:cubicBezTo>
                    <a:pt x="6463" y="20863"/>
                    <a:pt x="6332" y="20850"/>
                    <a:pt x="6276" y="20831"/>
                  </a:cubicBezTo>
                  <a:cubicBezTo>
                    <a:pt x="6228" y="20815"/>
                    <a:pt x="6169" y="20759"/>
                    <a:pt x="6127" y="20739"/>
                  </a:cubicBezTo>
                  <a:cubicBezTo>
                    <a:pt x="6069" y="20710"/>
                    <a:pt x="5947" y="20656"/>
                    <a:pt x="5877" y="20639"/>
                  </a:cubicBezTo>
                  <a:cubicBezTo>
                    <a:pt x="5825" y="20627"/>
                    <a:pt x="5706" y="20632"/>
                    <a:pt x="5656" y="20619"/>
                  </a:cubicBezTo>
                  <a:cubicBezTo>
                    <a:pt x="5595" y="20604"/>
                    <a:pt x="5511" y="20542"/>
                    <a:pt x="5451" y="20527"/>
                  </a:cubicBezTo>
                  <a:cubicBezTo>
                    <a:pt x="5377" y="20507"/>
                    <a:pt x="5211" y="20489"/>
                    <a:pt x="5130" y="20492"/>
                  </a:cubicBezTo>
                  <a:cubicBezTo>
                    <a:pt x="5028" y="20497"/>
                    <a:pt x="4826" y="20535"/>
                    <a:pt x="4746" y="20572"/>
                  </a:cubicBezTo>
                  <a:cubicBezTo>
                    <a:pt x="4706" y="20589"/>
                    <a:pt x="4665" y="20647"/>
                    <a:pt x="4633" y="20671"/>
                  </a:cubicBezTo>
                  <a:cubicBezTo>
                    <a:pt x="4601" y="20693"/>
                    <a:pt x="4541" y="20753"/>
                    <a:pt x="4490" y="20756"/>
                  </a:cubicBezTo>
                  <a:cubicBezTo>
                    <a:pt x="4432" y="20759"/>
                    <a:pt x="4350" y="20697"/>
                    <a:pt x="4299" y="20681"/>
                  </a:cubicBezTo>
                  <a:cubicBezTo>
                    <a:pt x="4248" y="20665"/>
                    <a:pt x="4126" y="20651"/>
                    <a:pt x="4090" y="20626"/>
                  </a:cubicBezTo>
                  <a:cubicBezTo>
                    <a:pt x="4055" y="20602"/>
                    <a:pt x="4049" y="20535"/>
                    <a:pt x="4030" y="20506"/>
                  </a:cubicBezTo>
                  <a:cubicBezTo>
                    <a:pt x="4016" y="20485"/>
                    <a:pt x="3987" y="20445"/>
                    <a:pt x="3964" y="20428"/>
                  </a:cubicBezTo>
                  <a:cubicBezTo>
                    <a:pt x="3947" y="20415"/>
                    <a:pt x="3909" y="20386"/>
                    <a:pt x="3881" y="20386"/>
                  </a:cubicBezTo>
                  <a:cubicBezTo>
                    <a:pt x="3829" y="20387"/>
                    <a:pt x="3756" y="20444"/>
                    <a:pt x="3737" y="20472"/>
                  </a:cubicBezTo>
                  <a:cubicBezTo>
                    <a:pt x="3714" y="20506"/>
                    <a:pt x="3765" y="20584"/>
                    <a:pt x="3743" y="20619"/>
                  </a:cubicBezTo>
                  <a:cubicBezTo>
                    <a:pt x="3733" y="20639"/>
                    <a:pt x="3650" y="20663"/>
                    <a:pt x="3648" y="20684"/>
                  </a:cubicBezTo>
                  <a:cubicBezTo>
                    <a:pt x="3643" y="20732"/>
                    <a:pt x="3776" y="20807"/>
                    <a:pt x="3833" y="20841"/>
                  </a:cubicBezTo>
                  <a:cubicBezTo>
                    <a:pt x="3864" y="20860"/>
                    <a:pt x="3961" y="20876"/>
                    <a:pt x="3977" y="20900"/>
                  </a:cubicBezTo>
                  <a:cubicBezTo>
                    <a:pt x="4000" y="20934"/>
                    <a:pt x="3937" y="21008"/>
                    <a:pt x="3916" y="21044"/>
                  </a:cubicBezTo>
                  <a:cubicBezTo>
                    <a:pt x="3901" y="21070"/>
                    <a:pt x="3871" y="21125"/>
                    <a:pt x="3838" y="21146"/>
                  </a:cubicBezTo>
                  <a:cubicBezTo>
                    <a:pt x="3802" y="21169"/>
                    <a:pt x="3700" y="21199"/>
                    <a:pt x="3648" y="21208"/>
                  </a:cubicBezTo>
                  <a:cubicBezTo>
                    <a:pt x="3604" y="21214"/>
                    <a:pt x="3505" y="21225"/>
                    <a:pt x="3470" y="21211"/>
                  </a:cubicBezTo>
                  <a:cubicBezTo>
                    <a:pt x="3408" y="21188"/>
                    <a:pt x="3361" y="21098"/>
                    <a:pt x="3361" y="21057"/>
                  </a:cubicBezTo>
                  <a:cubicBezTo>
                    <a:pt x="3361" y="21027"/>
                    <a:pt x="3425" y="20974"/>
                    <a:pt x="3438" y="20944"/>
                  </a:cubicBezTo>
                  <a:cubicBezTo>
                    <a:pt x="3448" y="20924"/>
                    <a:pt x="3482" y="20880"/>
                    <a:pt x="3462" y="20862"/>
                  </a:cubicBezTo>
                  <a:cubicBezTo>
                    <a:pt x="3429" y="20832"/>
                    <a:pt x="3285" y="20821"/>
                    <a:pt x="3224" y="20824"/>
                  </a:cubicBezTo>
                  <a:cubicBezTo>
                    <a:pt x="3179" y="20827"/>
                    <a:pt x="3105" y="20862"/>
                    <a:pt x="3062" y="20869"/>
                  </a:cubicBezTo>
                  <a:cubicBezTo>
                    <a:pt x="3006" y="20878"/>
                    <a:pt x="2879" y="20870"/>
                    <a:pt x="2824" y="20882"/>
                  </a:cubicBezTo>
                  <a:cubicBezTo>
                    <a:pt x="2740" y="20902"/>
                    <a:pt x="2628" y="20996"/>
                    <a:pt x="2542" y="21013"/>
                  </a:cubicBezTo>
                  <a:cubicBezTo>
                    <a:pt x="2477" y="21026"/>
                    <a:pt x="2329" y="21030"/>
                    <a:pt x="2267" y="21013"/>
                  </a:cubicBezTo>
                  <a:cubicBezTo>
                    <a:pt x="2221" y="21000"/>
                    <a:pt x="2172" y="20944"/>
                    <a:pt x="2143" y="20920"/>
                  </a:cubicBezTo>
                  <a:cubicBezTo>
                    <a:pt x="2110" y="20894"/>
                    <a:pt x="2070" y="20831"/>
                    <a:pt x="2023" y="20814"/>
                  </a:cubicBezTo>
                  <a:cubicBezTo>
                    <a:pt x="1988" y="20802"/>
                    <a:pt x="1899" y="20795"/>
                    <a:pt x="1862" y="20804"/>
                  </a:cubicBezTo>
                  <a:cubicBezTo>
                    <a:pt x="1771" y="20824"/>
                    <a:pt x="1648" y="20921"/>
                    <a:pt x="1611" y="20972"/>
                  </a:cubicBezTo>
                  <a:cubicBezTo>
                    <a:pt x="1588" y="21002"/>
                    <a:pt x="1568" y="21073"/>
                    <a:pt x="1587" y="21105"/>
                  </a:cubicBezTo>
                  <a:cubicBezTo>
                    <a:pt x="1600" y="21129"/>
                    <a:pt x="1670" y="21165"/>
                    <a:pt x="1706" y="21181"/>
                  </a:cubicBezTo>
                  <a:cubicBezTo>
                    <a:pt x="1740" y="21195"/>
                    <a:pt x="1828" y="21206"/>
                    <a:pt x="1856" y="21225"/>
                  </a:cubicBezTo>
                  <a:cubicBezTo>
                    <a:pt x="1886" y="21245"/>
                    <a:pt x="1916" y="21298"/>
                    <a:pt x="1915" y="21324"/>
                  </a:cubicBezTo>
                  <a:cubicBezTo>
                    <a:pt x="1915" y="21359"/>
                    <a:pt x="1873" y="21429"/>
                    <a:pt x="1832" y="21454"/>
                  </a:cubicBezTo>
                  <a:cubicBezTo>
                    <a:pt x="1806" y="21470"/>
                    <a:pt x="1721" y="21473"/>
                    <a:pt x="1694" y="21488"/>
                  </a:cubicBezTo>
                  <a:cubicBezTo>
                    <a:pt x="1662" y="21506"/>
                    <a:pt x="1654" y="21567"/>
                    <a:pt x="1617" y="21580"/>
                  </a:cubicBezTo>
                  <a:cubicBezTo>
                    <a:pt x="1576" y="21596"/>
                    <a:pt x="1464" y="21600"/>
                    <a:pt x="1425" y="21584"/>
                  </a:cubicBezTo>
                  <a:cubicBezTo>
                    <a:pt x="1388" y="21569"/>
                    <a:pt x="1408" y="21500"/>
                    <a:pt x="1372" y="21485"/>
                  </a:cubicBezTo>
                  <a:cubicBezTo>
                    <a:pt x="1323" y="21464"/>
                    <a:pt x="1188" y="21483"/>
                    <a:pt x="1126" y="21485"/>
                  </a:cubicBezTo>
                  <a:cubicBezTo>
                    <a:pt x="1094" y="21486"/>
                    <a:pt x="1033" y="21490"/>
                    <a:pt x="976" y="21494"/>
                  </a:cubicBezTo>
                  <a:cubicBezTo>
                    <a:pt x="956" y="21483"/>
                    <a:pt x="939" y="21473"/>
                    <a:pt x="933" y="21463"/>
                  </a:cubicBezTo>
                  <a:cubicBezTo>
                    <a:pt x="916" y="21438"/>
                    <a:pt x="951" y="21380"/>
                    <a:pt x="937" y="21354"/>
                  </a:cubicBezTo>
                  <a:cubicBezTo>
                    <a:pt x="924" y="21329"/>
                    <a:pt x="846" y="21294"/>
                    <a:pt x="834" y="21269"/>
                  </a:cubicBezTo>
                  <a:cubicBezTo>
                    <a:pt x="817" y="21233"/>
                    <a:pt x="843" y="21157"/>
                    <a:pt x="858" y="21121"/>
                  </a:cubicBezTo>
                  <a:cubicBezTo>
                    <a:pt x="868" y="21095"/>
                    <a:pt x="924" y="21049"/>
                    <a:pt x="926" y="21023"/>
                  </a:cubicBezTo>
                  <a:cubicBezTo>
                    <a:pt x="928" y="20980"/>
                    <a:pt x="825" y="20902"/>
                    <a:pt x="834" y="20858"/>
                  </a:cubicBezTo>
                  <a:cubicBezTo>
                    <a:pt x="840" y="20834"/>
                    <a:pt x="912" y="20799"/>
                    <a:pt x="929" y="20777"/>
                  </a:cubicBezTo>
                  <a:cubicBezTo>
                    <a:pt x="971" y="20720"/>
                    <a:pt x="1053" y="20594"/>
                    <a:pt x="1017" y="20537"/>
                  </a:cubicBezTo>
                  <a:cubicBezTo>
                    <a:pt x="994" y="20500"/>
                    <a:pt x="825" y="20476"/>
                    <a:pt x="802" y="20439"/>
                  </a:cubicBezTo>
                  <a:cubicBezTo>
                    <a:pt x="781" y="20402"/>
                    <a:pt x="831" y="20322"/>
                    <a:pt x="865" y="20288"/>
                  </a:cubicBezTo>
                  <a:cubicBezTo>
                    <a:pt x="887" y="20267"/>
                    <a:pt x="973" y="20246"/>
                    <a:pt x="993" y="20224"/>
                  </a:cubicBezTo>
                  <a:cubicBezTo>
                    <a:pt x="1014" y="20204"/>
                    <a:pt x="1024" y="20155"/>
                    <a:pt x="1017" y="20131"/>
                  </a:cubicBezTo>
                  <a:cubicBezTo>
                    <a:pt x="1010" y="20105"/>
                    <a:pt x="934" y="20065"/>
                    <a:pt x="933" y="20040"/>
                  </a:cubicBezTo>
                  <a:cubicBezTo>
                    <a:pt x="932" y="20004"/>
                    <a:pt x="993" y="19934"/>
                    <a:pt x="1041" y="19911"/>
                  </a:cubicBezTo>
                  <a:cubicBezTo>
                    <a:pt x="1094" y="19887"/>
                    <a:pt x="1248" y="19897"/>
                    <a:pt x="1301" y="19873"/>
                  </a:cubicBezTo>
                  <a:cubicBezTo>
                    <a:pt x="1346" y="19851"/>
                    <a:pt x="1399" y="19784"/>
                    <a:pt x="1399" y="19749"/>
                  </a:cubicBezTo>
                  <a:cubicBezTo>
                    <a:pt x="1400" y="19723"/>
                    <a:pt x="1351" y="19673"/>
                    <a:pt x="1324" y="19652"/>
                  </a:cubicBezTo>
                  <a:cubicBezTo>
                    <a:pt x="1289" y="19623"/>
                    <a:pt x="1196" y="19577"/>
                    <a:pt x="1145" y="19558"/>
                  </a:cubicBezTo>
                  <a:cubicBezTo>
                    <a:pt x="1103" y="19543"/>
                    <a:pt x="995" y="19536"/>
                    <a:pt x="958" y="19517"/>
                  </a:cubicBezTo>
                  <a:cubicBezTo>
                    <a:pt x="914" y="19495"/>
                    <a:pt x="837" y="19433"/>
                    <a:pt x="849" y="19401"/>
                  </a:cubicBezTo>
                  <a:cubicBezTo>
                    <a:pt x="862" y="19371"/>
                    <a:pt x="982" y="19354"/>
                    <a:pt x="1017" y="19332"/>
                  </a:cubicBezTo>
                  <a:cubicBezTo>
                    <a:pt x="1056" y="19308"/>
                    <a:pt x="1129" y="19251"/>
                    <a:pt x="1132" y="19218"/>
                  </a:cubicBezTo>
                  <a:cubicBezTo>
                    <a:pt x="1135" y="19196"/>
                    <a:pt x="1072" y="19160"/>
                    <a:pt x="1072" y="19138"/>
                  </a:cubicBezTo>
                  <a:cubicBezTo>
                    <a:pt x="1074" y="19103"/>
                    <a:pt x="1116" y="19018"/>
                    <a:pt x="1177" y="19010"/>
                  </a:cubicBezTo>
                  <a:cubicBezTo>
                    <a:pt x="1236" y="19002"/>
                    <a:pt x="1304" y="19097"/>
                    <a:pt x="1364" y="19097"/>
                  </a:cubicBezTo>
                  <a:cubicBezTo>
                    <a:pt x="1394" y="19097"/>
                    <a:pt x="1440" y="19067"/>
                    <a:pt x="1459" y="19053"/>
                  </a:cubicBezTo>
                  <a:cubicBezTo>
                    <a:pt x="1493" y="19031"/>
                    <a:pt x="1511" y="18955"/>
                    <a:pt x="1564" y="18949"/>
                  </a:cubicBezTo>
                  <a:cubicBezTo>
                    <a:pt x="1602" y="18944"/>
                    <a:pt x="1654" y="19004"/>
                    <a:pt x="1694" y="19003"/>
                  </a:cubicBezTo>
                  <a:cubicBezTo>
                    <a:pt x="1735" y="19003"/>
                    <a:pt x="1799" y="18964"/>
                    <a:pt x="1821" y="18944"/>
                  </a:cubicBezTo>
                  <a:cubicBezTo>
                    <a:pt x="1855" y="18914"/>
                    <a:pt x="1877" y="18840"/>
                    <a:pt x="1877" y="18805"/>
                  </a:cubicBezTo>
                  <a:cubicBezTo>
                    <a:pt x="1878" y="18770"/>
                    <a:pt x="1809" y="18700"/>
                    <a:pt x="1834" y="18668"/>
                  </a:cubicBezTo>
                  <a:cubicBezTo>
                    <a:pt x="1863" y="18631"/>
                    <a:pt x="2028" y="18615"/>
                    <a:pt x="2078" y="18586"/>
                  </a:cubicBezTo>
                  <a:cubicBezTo>
                    <a:pt x="2126" y="18557"/>
                    <a:pt x="2184" y="18480"/>
                    <a:pt x="2217" y="18445"/>
                  </a:cubicBezTo>
                  <a:cubicBezTo>
                    <a:pt x="2248" y="18409"/>
                    <a:pt x="2318" y="18338"/>
                    <a:pt x="2335" y="18299"/>
                  </a:cubicBezTo>
                  <a:cubicBezTo>
                    <a:pt x="2350" y="18266"/>
                    <a:pt x="2359" y="18197"/>
                    <a:pt x="2347" y="18164"/>
                  </a:cubicBezTo>
                  <a:cubicBezTo>
                    <a:pt x="2336" y="18129"/>
                    <a:pt x="2234" y="18070"/>
                    <a:pt x="2248" y="18036"/>
                  </a:cubicBezTo>
                  <a:cubicBezTo>
                    <a:pt x="2259" y="18007"/>
                    <a:pt x="2359" y="17970"/>
                    <a:pt x="2407" y="17958"/>
                  </a:cubicBezTo>
                  <a:cubicBezTo>
                    <a:pt x="2446" y="17949"/>
                    <a:pt x="2536" y="17962"/>
                    <a:pt x="2570" y="17949"/>
                  </a:cubicBezTo>
                  <a:cubicBezTo>
                    <a:pt x="2610" y="17935"/>
                    <a:pt x="2627" y="17875"/>
                    <a:pt x="2662" y="17858"/>
                  </a:cubicBezTo>
                  <a:cubicBezTo>
                    <a:pt x="2687" y="17846"/>
                    <a:pt x="2769" y="17847"/>
                    <a:pt x="2789" y="17831"/>
                  </a:cubicBezTo>
                  <a:cubicBezTo>
                    <a:pt x="2811" y="17814"/>
                    <a:pt x="2802" y="17768"/>
                    <a:pt x="2793" y="17748"/>
                  </a:cubicBezTo>
                  <a:cubicBezTo>
                    <a:pt x="2783" y="17724"/>
                    <a:pt x="2705" y="17685"/>
                    <a:pt x="2706" y="17660"/>
                  </a:cubicBezTo>
                  <a:cubicBezTo>
                    <a:pt x="2706" y="17631"/>
                    <a:pt x="2802" y="17590"/>
                    <a:pt x="2806" y="17561"/>
                  </a:cubicBezTo>
                  <a:cubicBezTo>
                    <a:pt x="2808" y="17543"/>
                    <a:pt x="2756" y="17511"/>
                    <a:pt x="2758" y="17493"/>
                  </a:cubicBezTo>
                  <a:cubicBezTo>
                    <a:pt x="2760" y="17471"/>
                    <a:pt x="2820" y="17435"/>
                    <a:pt x="2833" y="17413"/>
                  </a:cubicBezTo>
                  <a:cubicBezTo>
                    <a:pt x="2853" y="17379"/>
                    <a:pt x="2864" y="17306"/>
                    <a:pt x="2870" y="17269"/>
                  </a:cubicBezTo>
                  <a:cubicBezTo>
                    <a:pt x="2876" y="17223"/>
                    <a:pt x="2848" y="17127"/>
                    <a:pt x="2877" y="17084"/>
                  </a:cubicBezTo>
                  <a:cubicBezTo>
                    <a:pt x="2897" y="17055"/>
                    <a:pt x="2980" y="17008"/>
                    <a:pt x="3025" y="16989"/>
                  </a:cubicBezTo>
                  <a:cubicBezTo>
                    <a:pt x="3054" y="16976"/>
                    <a:pt x="3127" y="16964"/>
                    <a:pt x="3160" y="16954"/>
                  </a:cubicBezTo>
                  <a:cubicBezTo>
                    <a:pt x="3207" y="16941"/>
                    <a:pt x="3302" y="16914"/>
                    <a:pt x="3343" y="16895"/>
                  </a:cubicBezTo>
                  <a:cubicBezTo>
                    <a:pt x="3390" y="16874"/>
                    <a:pt x="3468" y="16822"/>
                    <a:pt x="3494" y="16792"/>
                  </a:cubicBezTo>
                  <a:cubicBezTo>
                    <a:pt x="3544" y="16737"/>
                    <a:pt x="3602" y="16613"/>
                    <a:pt x="3602" y="16550"/>
                  </a:cubicBezTo>
                  <a:cubicBezTo>
                    <a:pt x="3602" y="16492"/>
                    <a:pt x="3543" y="16380"/>
                    <a:pt x="3502" y="16327"/>
                  </a:cubicBezTo>
                  <a:cubicBezTo>
                    <a:pt x="3479" y="16298"/>
                    <a:pt x="3405" y="16250"/>
                    <a:pt x="3379" y="16222"/>
                  </a:cubicBezTo>
                  <a:cubicBezTo>
                    <a:pt x="3355" y="16195"/>
                    <a:pt x="3335" y="16132"/>
                    <a:pt x="3303" y="16107"/>
                  </a:cubicBezTo>
                  <a:cubicBezTo>
                    <a:pt x="3266" y="16078"/>
                    <a:pt x="3139" y="16046"/>
                    <a:pt x="3104" y="16014"/>
                  </a:cubicBezTo>
                  <a:cubicBezTo>
                    <a:pt x="3079" y="15991"/>
                    <a:pt x="3054" y="15936"/>
                    <a:pt x="3060" y="15909"/>
                  </a:cubicBezTo>
                  <a:cubicBezTo>
                    <a:pt x="3071" y="15869"/>
                    <a:pt x="3168" y="15804"/>
                    <a:pt x="3192" y="15766"/>
                  </a:cubicBezTo>
                  <a:cubicBezTo>
                    <a:pt x="3210" y="15735"/>
                    <a:pt x="3235" y="15672"/>
                    <a:pt x="3235" y="15640"/>
                  </a:cubicBezTo>
                  <a:cubicBezTo>
                    <a:pt x="3236" y="15586"/>
                    <a:pt x="3223" y="15470"/>
                    <a:pt x="3168" y="15425"/>
                  </a:cubicBezTo>
                  <a:cubicBezTo>
                    <a:pt x="3139" y="15401"/>
                    <a:pt x="3035" y="15375"/>
                    <a:pt x="2985" y="15366"/>
                  </a:cubicBezTo>
                  <a:cubicBezTo>
                    <a:pt x="2938" y="15358"/>
                    <a:pt x="2832" y="15373"/>
                    <a:pt x="2789" y="15360"/>
                  </a:cubicBezTo>
                  <a:cubicBezTo>
                    <a:pt x="2759" y="15349"/>
                    <a:pt x="2719" y="15311"/>
                    <a:pt x="2709" y="15291"/>
                  </a:cubicBezTo>
                  <a:cubicBezTo>
                    <a:pt x="2693" y="15249"/>
                    <a:pt x="2751" y="15163"/>
                    <a:pt x="2746" y="15120"/>
                  </a:cubicBezTo>
                  <a:cubicBezTo>
                    <a:pt x="2743" y="15083"/>
                    <a:pt x="2716" y="15009"/>
                    <a:pt x="2682" y="14978"/>
                  </a:cubicBezTo>
                  <a:cubicBezTo>
                    <a:pt x="2648" y="14947"/>
                    <a:pt x="2533" y="14906"/>
                    <a:pt x="2483" y="14883"/>
                  </a:cubicBezTo>
                  <a:cubicBezTo>
                    <a:pt x="2415" y="14850"/>
                    <a:pt x="2256" y="14797"/>
                    <a:pt x="2208" y="14754"/>
                  </a:cubicBezTo>
                  <a:cubicBezTo>
                    <a:pt x="2163" y="14714"/>
                    <a:pt x="2105" y="14615"/>
                    <a:pt x="2120" y="14568"/>
                  </a:cubicBezTo>
                  <a:cubicBezTo>
                    <a:pt x="2133" y="14525"/>
                    <a:pt x="2253" y="14463"/>
                    <a:pt x="2300" y="14428"/>
                  </a:cubicBezTo>
                  <a:cubicBezTo>
                    <a:pt x="2348" y="14393"/>
                    <a:pt x="2474" y="14331"/>
                    <a:pt x="2503" y="14289"/>
                  </a:cubicBezTo>
                  <a:cubicBezTo>
                    <a:pt x="2522" y="14261"/>
                    <a:pt x="2528" y="14198"/>
                    <a:pt x="2510" y="14170"/>
                  </a:cubicBezTo>
                  <a:cubicBezTo>
                    <a:pt x="2489" y="14137"/>
                    <a:pt x="2374" y="14095"/>
                    <a:pt x="2341" y="14065"/>
                  </a:cubicBezTo>
                  <a:cubicBezTo>
                    <a:pt x="2299" y="14030"/>
                    <a:pt x="2229" y="13952"/>
                    <a:pt x="2220" y="13910"/>
                  </a:cubicBezTo>
                  <a:cubicBezTo>
                    <a:pt x="2211" y="13860"/>
                    <a:pt x="2248" y="13758"/>
                    <a:pt x="2283" y="13712"/>
                  </a:cubicBezTo>
                  <a:cubicBezTo>
                    <a:pt x="2310" y="13677"/>
                    <a:pt x="2397" y="13617"/>
                    <a:pt x="2447" y="13591"/>
                  </a:cubicBezTo>
                  <a:cubicBezTo>
                    <a:pt x="2483" y="13571"/>
                    <a:pt x="2585" y="13553"/>
                    <a:pt x="2610" y="13529"/>
                  </a:cubicBezTo>
                  <a:cubicBezTo>
                    <a:pt x="2641" y="13500"/>
                    <a:pt x="2636" y="13392"/>
                    <a:pt x="2636" y="13392"/>
                  </a:cubicBezTo>
                  <a:lnTo>
                    <a:pt x="0" y="1645"/>
                  </a:lnTo>
                  <a:cubicBezTo>
                    <a:pt x="19" y="1670"/>
                    <a:pt x="40" y="1692"/>
                    <a:pt x="61" y="1707"/>
                  </a:cubicBezTo>
                  <a:cubicBezTo>
                    <a:pt x="108" y="1739"/>
                    <a:pt x="241" y="1775"/>
                    <a:pt x="300" y="1798"/>
                  </a:cubicBezTo>
                  <a:cubicBezTo>
                    <a:pt x="399" y="1837"/>
                    <a:pt x="583" y="1928"/>
                    <a:pt x="690" y="1958"/>
                  </a:cubicBezTo>
                  <a:cubicBezTo>
                    <a:pt x="787" y="1985"/>
                    <a:pt x="997" y="2018"/>
                    <a:pt x="1106" y="2026"/>
                  </a:cubicBezTo>
                  <a:cubicBezTo>
                    <a:pt x="1337" y="2043"/>
                    <a:pt x="1819" y="2050"/>
                    <a:pt x="2044" y="2013"/>
                  </a:cubicBezTo>
                  <a:cubicBezTo>
                    <a:pt x="2248" y="1979"/>
                    <a:pt x="2584" y="1820"/>
                    <a:pt x="2769" y="1761"/>
                  </a:cubicBezTo>
                  <a:cubicBezTo>
                    <a:pt x="2929" y="1712"/>
                    <a:pt x="3266" y="1631"/>
                    <a:pt x="3423" y="1579"/>
                  </a:cubicBezTo>
                  <a:cubicBezTo>
                    <a:pt x="3602" y="1520"/>
                    <a:pt x="3955" y="1393"/>
                    <a:pt x="4117" y="1319"/>
                  </a:cubicBezTo>
                  <a:cubicBezTo>
                    <a:pt x="4206" y="1277"/>
                    <a:pt x="4334" y="1207"/>
                    <a:pt x="4457" y="1137"/>
                  </a:cubicBezTo>
                  <a:cubicBezTo>
                    <a:pt x="4909" y="1107"/>
                    <a:pt x="5975" y="1037"/>
                    <a:pt x="6390" y="1007"/>
                  </a:cubicBezTo>
                  <a:cubicBezTo>
                    <a:pt x="7138" y="951"/>
                    <a:pt x="8621" y="823"/>
                    <a:pt x="9364" y="753"/>
                  </a:cubicBezTo>
                  <a:cubicBezTo>
                    <a:pt x="11360" y="565"/>
                    <a:pt x="17347" y="0"/>
                    <a:pt x="17347" y="0"/>
                  </a:cubicBezTo>
                  <a:cubicBezTo>
                    <a:pt x="17347" y="0"/>
                    <a:pt x="17446" y="370"/>
                    <a:pt x="17446" y="37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8" name="Shape 4749"/>
            <p:cNvSpPr/>
            <p:nvPr/>
          </p:nvSpPr>
          <p:spPr>
            <a:xfrm>
              <a:off x="7156649" y="2163103"/>
              <a:ext cx="641782" cy="1120737"/>
            </a:xfrm>
            <a:custGeom>
              <a:avLst/>
              <a:gdLst/>
              <a:ahLst/>
              <a:cxnLst>
                <a:cxn ang="0">
                  <a:pos x="wd2" y="hd2"/>
                </a:cxn>
                <a:cxn ang="5400000">
                  <a:pos x="wd2" y="hd2"/>
                </a:cxn>
                <a:cxn ang="10800000">
                  <a:pos x="wd2" y="hd2"/>
                </a:cxn>
                <a:cxn ang="16200000">
                  <a:pos x="wd2" y="hd2"/>
                </a:cxn>
              </a:cxnLst>
              <a:rect l="0" t="0" r="r" b="b"/>
              <a:pathLst>
                <a:path w="21583" h="21594" extrusionOk="0">
                  <a:moveTo>
                    <a:pt x="17446" y="370"/>
                  </a:moveTo>
                  <a:lnTo>
                    <a:pt x="20974" y="13255"/>
                  </a:lnTo>
                  <a:cubicBezTo>
                    <a:pt x="20938" y="13282"/>
                    <a:pt x="20893" y="13321"/>
                    <a:pt x="20859" y="13339"/>
                  </a:cubicBezTo>
                  <a:cubicBezTo>
                    <a:pt x="20809" y="13364"/>
                    <a:pt x="20678" y="13391"/>
                    <a:pt x="20639" y="13421"/>
                  </a:cubicBezTo>
                  <a:cubicBezTo>
                    <a:pt x="20602" y="13447"/>
                    <a:pt x="20563" y="13514"/>
                    <a:pt x="20566" y="13547"/>
                  </a:cubicBezTo>
                  <a:cubicBezTo>
                    <a:pt x="20569" y="13575"/>
                    <a:pt x="20610" y="13630"/>
                    <a:pt x="20643" y="13650"/>
                  </a:cubicBezTo>
                  <a:cubicBezTo>
                    <a:pt x="20687" y="13675"/>
                    <a:pt x="20819" y="13683"/>
                    <a:pt x="20865" y="13705"/>
                  </a:cubicBezTo>
                  <a:cubicBezTo>
                    <a:pt x="20918" y="13729"/>
                    <a:pt x="20998" y="13796"/>
                    <a:pt x="21027" y="13832"/>
                  </a:cubicBezTo>
                  <a:cubicBezTo>
                    <a:pt x="21054" y="13869"/>
                    <a:pt x="21104" y="13954"/>
                    <a:pt x="21081" y="13993"/>
                  </a:cubicBezTo>
                  <a:cubicBezTo>
                    <a:pt x="21065" y="14018"/>
                    <a:pt x="20965" y="14042"/>
                    <a:pt x="20936" y="14064"/>
                  </a:cubicBezTo>
                  <a:cubicBezTo>
                    <a:pt x="20902" y="14090"/>
                    <a:pt x="20840" y="14151"/>
                    <a:pt x="20841" y="14184"/>
                  </a:cubicBezTo>
                  <a:cubicBezTo>
                    <a:pt x="20843" y="14214"/>
                    <a:pt x="20894" y="14273"/>
                    <a:pt x="20936" y="14291"/>
                  </a:cubicBezTo>
                  <a:cubicBezTo>
                    <a:pt x="20977" y="14305"/>
                    <a:pt x="21082" y="14305"/>
                    <a:pt x="21128" y="14300"/>
                  </a:cubicBezTo>
                  <a:cubicBezTo>
                    <a:pt x="21177" y="14295"/>
                    <a:pt x="21252" y="14251"/>
                    <a:pt x="21301" y="14249"/>
                  </a:cubicBezTo>
                  <a:cubicBezTo>
                    <a:pt x="21375" y="14248"/>
                    <a:pt x="21533" y="14278"/>
                    <a:pt x="21571" y="14314"/>
                  </a:cubicBezTo>
                  <a:cubicBezTo>
                    <a:pt x="21600" y="14344"/>
                    <a:pt x="21573" y="14422"/>
                    <a:pt x="21540" y="14451"/>
                  </a:cubicBezTo>
                  <a:cubicBezTo>
                    <a:pt x="21502" y="14486"/>
                    <a:pt x="21337" y="14503"/>
                    <a:pt x="21295" y="14537"/>
                  </a:cubicBezTo>
                  <a:cubicBezTo>
                    <a:pt x="21280" y="14550"/>
                    <a:pt x="21264" y="14586"/>
                    <a:pt x="21270" y="14602"/>
                  </a:cubicBezTo>
                  <a:cubicBezTo>
                    <a:pt x="21281" y="14627"/>
                    <a:pt x="21366" y="14660"/>
                    <a:pt x="21385" y="14684"/>
                  </a:cubicBezTo>
                  <a:cubicBezTo>
                    <a:pt x="21405" y="14710"/>
                    <a:pt x="21431" y="14770"/>
                    <a:pt x="21414" y="14797"/>
                  </a:cubicBezTo>
                  <a:cubicBezTo>
                    <a:pt x="21403" y="14816"/>
                    <a:pt x="21342" y="14847"/>
                    <a:pt x="21308" y="14852"/>
                  </a:cubicBezTo>
                  <a:cubicBezTo>
                    <a:pt x="21260" y="14857"/>
                    <a:pt x="21171" y="14820"/>
                    <a:pt x="21122" y="14817"/>
                  </a:cubicBezTo>
                  <a:cubicBezTo>
                    <a:pt x="21042" y="14813"/>
                    <a:pt x="20878" y="14823"/>
                    <a:pt x="20806" y="14841"/>
                  </a:cubicBezTo>
                  <a:cubicBezTo>
                    <a:pt x="20744" y="14857"/>
                    <a:pt x="20666" y="14928"/>
                    <a:pt x="20602" y="14940"/>
                  </a:cubicBezTo>
                  <a:cubicBezTo>
                    <a:pt x="20531" y="14956"/>
                    <a:pt x="20370" y="14928"/>
                    <a:pt x="20298" y="14940"/>
                  </a:cubicBezTo>
                  <a:cubicBezTo>
                    <a:pt x="20225" y="14953"/>
                    <a:pt x="20100" y="15006"/>
                    <a:pt x="20040" y="15033"/>
                  </a:cubicBezTo>
                  <a:cubicBezTo>
                    <a:pt x="19970" y="15065"/>
                    <a:pt x="19845" y="15141"/>
                    <a:pt x="19783" y="15180"/>
                  </a:cubicBezTo>
                  <a:cubicBezTo>
                    <a:pt x="19709" y="15228"/>
                    <a:pt x="19584" y="15337"/>
                    <a:pt x="19503" y="15382"/>
                  </a:cubicBezTo>
                  <a:cubicBezTo>
                    <a:pt x="19452" y="15411"/>
                    <a:pt x="19340" y="15466"/>
                    <a:pt x="19275" y="15485"/>
                  </a:cubicBezTo>
                  <a:cubicBezTo>
                    <a:pt x="19225" y="15499"/>
                    <a:pt x="19117" y="15517"/>
                    <a:pt x="19061" y="15516"/>
                  </a:cubicBezTo>
                  <a:cubicBezTo>
                    <a:pt x="18990" y="15513"/>
                    <a:pt x="18851" y="15485"/>
                    <a:pt x="18798" y="15457"/>
                  </a:cubicBezTo>
                  <a:cubicBezTo>
                    <a:pt x="18749" y="15432"/>
                    <a:pt x="18739" y="15343"/>
                    <a:pt x="18684" y="15321"/>
                  </a:cubicBezTo>
                  <a:cubicBezTo>
                    <a:pt x="18610" y="15289"/>
                    <a:pt x="18406" y="15284"/>
                    <a:pt x="18315" y="15293"/>
                  </a:cubicBezTo>
                  <a:cubicBezTo>
                    <a:pt x="18256" y="15299"/>
                    <a:pt x="18160" y="15343"/>
                    <a:pt x="18105" y="15355"/>
                  </a:cubicBezTo>
                  <a:cubicBezTo>
                    <a:pt x="18072" y="15362"/>
                    <a:pt x="18002" y="15370"/>
                    <a:pt x="17968" y="15375"/>
                  </a:cubicBezTo>
                  <a:cubicBezTo>
                    <a:pt x="17900" y="15387"/>
                    <a:pt x="17768" y="15419"/>
                    <a:pt x="17700" y="15427"/>
                  </a:cubicBezTo>
                  <a:cubicBezTo>
                    <a:pt x="17629" y="15434"/>
                    <a:pt x="17475" y="15417"/>
                    <a:pt x="17413" y="15437"/>
                  </a:cubicBezTo>
                  <a:cubicBezTo>
                    <a:pt x="17348" y="15458"/>
                    <a:pt x="17259" y="15535"/>
                    <a:pt x="17245" y="15577"/>
                  </a:cubicBezTo>
                  <a:cubicBezTo>
                    <a:pt x="17233" y="15615"/>
                    <a:pt x="17278" y="15694"/>
                    <a:pt x="17310" y="15728"/>
                  </a:cubicBezTo>
                  <a:cubicBezTo>
                    <a:pt x="17334" y="15752"/>
                    <a:pt x="17419" y="15783"/>
                    <a:pt x="17442" y="15806"/>
                  </a:cubicBezTo>
                  <a:cubicBezTo>
                    <a:pt x="17489" y="15855"/>
                    <a:pt x="17508" y="15969"/>
                    <a:pt x="17537" y="16022"/>
                  </a:cubicBezTo>
                  <a:cubicBezTo>
                    <a:pt x="17555" y="16054"/>
                    <a:pt x="17594" y="16115"/>
                    <a:pt x="17616" y="16145"/>
                  </a:cubicBezTo>
                  <a:cubicBezTo>
                    <a:pt x="17649" y="16195"/>
                    <a:pt x="17752" y="16291"/>
                    <a:pt x="17765" y="16344"/>
                  </a:cubicBezTo>
                  <a:cubicBezTo>
                    <a:pt x="17773" y="16376"/>
                    <a:pt x="17764" y="16446"/>
                    <a:pt x="17734" y="16474"/>
                  </a:cubicBezTo>
                  <a:cubicBezTo>
                    <a:pt x="17708" y="16500"/>
                    <a:pt x="17608" y="16527"/>
                    <a:pt x="17567" y="16546"/>
                  </a:cubicBezTo>
                  <a:cubicBezTo>
                    <a:pt x="17526" y="16566"/>
                    <a:pt x="17434" y="16604"/>
                    <a:pt x="17407" y="16632"/>
                  </a:cubicBezTo>
                  <a:cubicBezTo>
                    <a:pt x="17368" y="16669"/>
                    <a:pt x="17378" y="16767"/>
                    <a:pt x="17335" y="16802"/>
                  </a:cubicBezTo>
                  <a:cubicBezTo>
                    <a:pt x="17289" y="16839"/>
                    <a:pt x="17145" y="16883"/>
                    <a:pt x="17072" y="16898"/>
                  </a:cubicBezTo>
                  <a:cubicBezTo>
                    <a:pt x="17007" y="16912"/>
                    <a:pt x="16866" y="16905"/>
                    <a:pt x="16802" y="16919"/>
                  </a:cubicBezTo>
                  <a:cubicBezTo>
                    <a:pt x="16745" y="16932"/>
                    <a:pt x="16628" y="16968"/>
                    <a:pt x="16594" y="16998"/>
                  </a:cubicBezTo>
                  <a:cubicBezTo>
                    <a:pt x="16524" y="17058"/>
                    <a:pt x="16515" y="17210"/>
                    <a:pt x="16503" y="17282"/>
                  </a:cubicBezTo>
                  <a:cubicBezTo>
                    <a:pt x="16500" y="17313"/>
                    <a:pt x="16512" y="17375"/>
                    <a:pt x="16503" y="17405"/>
                  </a:cubicBezTo>
                  <a:cubicBezTo>
                    <a:pt x="16494" y="17442"/>
                    <a:pt x="16449" y="17513"/>
                    <a:pt x="16426" y="17549"/>
                  </a:cubicBezTo>
                  <a:cubicBezTo>
                    <a:pt x="16408" y="17577"/>
                    <a:pt x="16360" y="17633"/>
                    <a:pt x="16342" y="17661"/>
                  </a:cubicBezTo>
                  <a:cubicBezTo>
                    <a:pt x="16319" y="17700"/>
                    <a:pt x="16308" y="17784"/>
                    <a:pt x="16270" y="17819"/>
                  </a:cubicBezTo>
                  <a:cubicBezTo>
                    <a:pt x="16220" y="17868"/>
                    <a:pt x="16071" y="17952"/>
                    <a:pt x="15979" y="17973"/>
                  </a:cubicBezTo>
                  <a:cubicBezTo>
                    <a:pt x="15942" y="17981"/>
                    <a:pt x="15859" y="17983"/>
                    <a:pt x="15823" y="17973"/>
                  </a:cubicBezTo>
                  <a:cubicBezTo>
                    <a:pt x="15774" y="17960"/>
                    <a:pt x="15738" y="17883"/>
                    <a:pt x="15686" y="17878"/>
                  </a:cubicBezTo>
                  <a:cubicBezTo>
                    <a:pt x="15652" y="17874"/>
                    <a:pt x="15599" y="17910"/>
                    <a:pt x="15566" y="17915"/>
                  </a:cubicBezTo>
                  <a:cubicBezTo>
                    <a:pt x="15534" y="17919"/>
                    <a:pt x="15465" y="17904"/>
                    <a:pt x="15435" y="17911"/>
                  </a:cubicBezTo>
                  <a:cubicBezTo>
                    <a:pt x="15392" y="17922"/>
                    <a:pt x="15327" y="17968"/>
                    <a:pt x="15315" y="17993"/>
                  </a:cubicBezTo>
                  <a:cubicBezTo>
                    <a:pt x="15299" y="18031"/>
                    <a:pt x="15382" y="18106"/>
                    <a:pt x="15375" y="18144"/>
                  </a:cubicBezTo>
                  <a:cubicBezTo>
                    <a:pt x="15371" y="18171"/>
                    <a:pt x="15324" y="18222"/>
                    <a:pt x="15297" y="18243"/>
                  </a:cubicBezTo>
                  <a:cubicBezTo>
                    <a:pt x="15253" y="18277"/>
                    <a:pt x="15115" y="18315"/>
                    <a:pt x="15076" y="18350"/>
                  </a:cubicBezTo>
                  <a:cubicBezTo>
                    <a:pt x="15014" y="18404"/>
                    <a:pt x="14960" y="18535"/>
                    <a:pt x="14957" y="18600"/>
                  </a:cubicBezTo>
                  <a:cubicBezTo>
                    <a:pt x="14955" y="18652"/>
                    <a:pt x="15020" y="18753"/>
                    <a:pt x="15034" y="18805"/>
                  </a:cubicBezTo>
                  <a:cubicBezTo>
                    <a:pt x="15050" y="18862"/>
                    <a:pt x="15079" y="18977"/>
                    <a:pt x="15076" y="19034"/>
                  </a:cubicBezTo>
                  <a:cubicBezTo>
                    <a:pt x="15073" y="19094"/>
                    <a:pt x="15048" y="19215"/>
                    <a:pt x="15005" y="19271"/>
                  </a:cubicBezTo>
                  <a:cubicBezTo>
                    <a:pt x="14985" y="19295"/>
                    <a:pt x="14924" y="19341"/>
                    <a:pt x="14886" y="19356"/>
                  </a:cubicBezTo>
                  <a:cubicBezTo>
                    <a:pt x="14844" y="19371"/>
                    <a:pt x="14742" y="19379"/>
                    <a:pt x="14694" y="19387"/>
                  </a:cubicBezTo>
                  <a:cubicBezTo>
                    <a:pt x="14631" y="19397"/>
                    <a:pt x="14487" y="19397"/>
                    <a:pt x="14444" y="19425"/>
                  </a:cubicBezTo>
                  <a:cubicBezTo>
                    <a:pt x="14405" y="19448"/>
                    <a:pt x="14426" y="19521"/>
                    <a:pt x="14407" y="19551"/>
                  </a:cubicBezTo>
                  <a:cubicBezTo>
                    <a:pt x="14385" y="19585"/>
                    <a:pt x="14334" y="19671"/>
                    <a:pt x="14269" y="19674"/>
                  </a:cubicBezTo>
                  <a:cubicBezTo>
                    <a:pt x="14207" y="19677"/>
                    <a:pt x="14141" y="19594"/>
                    <a:pt x="14101" y="19565"/>
                  </a:cubicBezTo>
                  <a:cubicBezTo>
                    <a:pt x="14076" y="19544"/>
                    <a:pt x="14039" y="19494"/>
                    <a:pt x="14007" y="19476"/>
                  </a:cubicBezTo>
                  <a:cubicBezTo>
                    <a:pt x="13978" y="19459"/>
                    <a:pt x="13903" y="19434"/>
                    <a:pt x="13863" y="19428"/>
                  </a:cubicBezTo>
                  <a:cubicBezTo>
                    <a:pt x="13802" y="19419"/>
                    <a:pt x="13670" y="19427"/>
                    <a:pt x="13607" y="19434"/>
                  </a:cubicBezTo>
                  <a:cubicBezTo>
                    <a:pt x="13544" y="19443"/>
                    <a:pt x="13432" y="19492"/>
                    <a:pt x="13367" y="19490"/>
                  </a:cubicBezTo>
                  <a:cubicBezTo>
                    <a:pt x="13318" y="19487"/>
                    <a:pt x="13240" y="19443"/>
                    <a:pt x="13194" y="19431"/>
                  </a:cubicBezTo>
                  <a:cubicBezTo>
                    <a:pt x="13148" y="19419"/>
                    <a:pt x="13051" y="19404"/>
                    <a:pt x="13003" y="19393"/>
                  </a:cubicBezTo>
                  <a:cubicBezTo>
                    <a:pt x="12943" y="19381"/>
                    <a:pt x="12815" y="19362"/>
                    <a:pt x="12764" y="19339"/>
                  </a:cubicBezTo>
                  <a:cubicBezTo>
                    <a:pt x="12697" y="19309"/>
                    <a:pt x="12606" y="19222"/>
                    <a:pt x="12567" y="19178"/>
                  </a:cubicBezTo>
                  <a:cubicBezTo>
                    <a:pt x="12534" y="19141"/>
                    <a:pt x="12473" y="19062"/>
                    <a:pt x="12477" y="19020"/>
                  </a:cubicBezTo>
                  <a:cubicBezTo>
                    <a:pt x="12481" y="18989"/>
                    <a:pt x="12584" y="18938"/>
                    <a:pt x="12573" y="18908"/>
                  </a:cubicBezTo>
                  <a:cubicBezTo>
                    <a:pt x="12565" y="18880"/>
                    <a:pt x="12468" y="18849"/>
                    <a:pt x="12430" y="18832"/>
                  </a:cubicBezTo>
                  <a:cubicBezTo>
                    <a:pt x="12396" y="18817"/>
                    <a:pt x="12330" y="18776"/>
                    <a:pt x="12286" y="18778"/>
                  </a:cubicBezTo>
                  <a:cubicBezTo>
                    <a:pt x="12242" y="18779"/>
                    <a:pt x="12166" y="18819"/>
                    <a:pt x="12149" y="18843"/>
                  </a:cubicBezTo>
                  <a:cubicBezTo>
                    <a:pt x="12132" y="18866"/>
                    <a:pt x="12172" y="18917"/>
                    <a:pt x="12167" y="18942"/>
                  </a:cubicBezTo>
                  <a:cubicBezTo>
                    <a:pt x="12164" y="18957"/>
                    <a:pt x="12154" y="18992"/>
                    <a:pt x="12130" y="19000"/>
                  </a:cubicBezTo>
                  <a:cubicBezTo>
                    <a:pt x="12089" y="19014"/>
                    <a:pt x="11988" y="18978"/>
                    <a:pt x="11941" y="18979"/>
                  </a:cubicBezTo>
                  <a:cubicBezTo>
                    <a:pt x="11909" y="18980"/>
                    <a:pt x="11839" y="18983"/>
                    <a:pt x="11821" y="18996"/>
                  </a:cubicBezTo>
                  <a:cubicBezTo>
                    <a:pt x="11793" y="19018"/>
                    <a:pt x="11846" y="19079"/>
                    <a:pt x="11826" y="19103"/>
                  </a:cubicBezTo>
                  <a:cubicBezTo>
                    <a:pt x="11805" y="19126"/>
                    <a:pt x="11722" y="19166"/>
                    <a:pt x="11678" y="19161"/>
                  </a:cubicBezTo>
                  <a:cubicBezTo>
                    <a:pt x="11623" y="19154"/>
                    <a:pt x="11604" y="19071"/>
                    <a:pt x="11557" y="19055"/>
                  </a:cubicBezTo>
                  <a:cubicBezTo>
                    <a:pt x="11524" y="19043"/>
                    <a:pt x="11435" y="19041"/>
                    <a:pt x="11397" y="19048"/>
                  </a:cubicBezTo>
                  <a:cubicBezTo>
                    <a:pt x="11354" y="19056"/>
                    <a:pt x="11276" y="19090"/>
                    <a:pt x="11258" y="19113"/>
                  </a:cubicBezTo>
                  <a:cubicBezTo>
                    <a:pt x="11246" y="19130"/>
                    <a:pt x="11247" y="19172"/>
                    <a:pt x="11264" y="19188"/>
                  </a:cubicBezTo>
                  <a:cubicBezTo>
                    <a:pt x="11283" y="19205"/>
                    <a:pt x="11357" y="19214"/>
                    <a:pt x="11384" y="19226"/>
                  </a:cubicBezTo>
                  <a:cubicBezTo>
                    <a:pt x="11422" y="19242"/>
                    <a:pt x="11507" y="19275"/>
                    <a:pt x="11521" y="19301"/>
                  </a:cubicBezTo>
                  <a:cubicBezTo>
                    <a:pt x="11538" y="19331"/>
                    <a:pt x="11514" y="19400"/>
                    <a:pt x="11480" y="19425"/>
                  </a:cubicBezTo>
                  <a:cubicBezTo>
                    <a:pt x="11439" y="19455"/>
                    <a:pt x="11299" y="19476"/>
                    <a:pt x="11235" y="19486"/>
                  </a:cubicBezTo>
                  <a:cubicBezTo>
                    <a:pt x="11175" y="19496"/>
                    <a:pt x="11034" y="19481"/>
                    <a:pt x="10991" y="19507"/>
                  </a:cubicBezTo>
                  <a:cubicBezTo>
                    <a:pt x="10939" y="19536"/>
                    <a:pt x="10949" y="19629"/>
                    <a:pt x="10954" y="19671"/>
                  </a:cubicBezTo>
                  <a:cubicBezTo>
                    <a:pt x="10960" y="19719"/>
                    <a:pt x="11007" y="19814"/>
                    <a:pt x="11044" y="19859"/>
                  </a:cubicBezTo>
                  <a:cubicBezTo>
                    <a:pt x="11066" y="19890"/>
                    <a:pt x="11151" y="19940"/>
                    <a:pt x="11170" y="19972"/>
                  </a:cubicBezTo>
                  <a:cubicBezTo>
                    <a:pt x="11190" y="20008"/>
                    <a:pt x="11216" y="20088"/>
                    <a:pt x="11186" y="20123"/>
                  </a:cubicBezTo>
                  <a:cubicBezTo>
                    <a:pt x="11174" y="20138"/>
                    <a:pt x="11119" y="20158"/>
                    <a:pt x="11091" y="20161"/>
                  </a:cubicBezTo>
                  <a:cubicBezTo>
                    <a:pt x="11020" y="20168"/>
                    <a:pt x="10883" y="20121"/>
                    <a:pt x="10809" y="20123"/>
                  </a:cubicBezTo>
                  <a:cubicBezTo>
                    <a:pt x="10772" y="20124"/>
                    <a:pt x="10688" y="20133"/>
                    <a:pt x="10662" y="20150"/>
                  </a:cubicBezTo>
                  <a:cubicBezTo>
                    <a:pt x="10629" y="20171"/>
                    <a:pt x="10622" y="20232"/>
                    <a:pt x="10626" y="20260"/>
                  </a:cubicBezTo>
                  <a:cubicBezTo>
                    <a:pt x="10629" y="20292"/>
                    <a:pt x="10698" y="20350"/>
                    <a:pt x="10697" y="20383"/>
                  </a:cubicBezTo>
                  <a:cubicBezTo>
                    <a:pt x="10695" y="20420"/>
                    <a:pt x="10645" y="20492"/>
                    <a:pt x="10601" y="20520"/>
                  </a:cubicBezTo>
                  <a:cubicBezTo>
                    <a:pt x="10556" y="20548"/>
                    <a:pt x="10428" y="20594"/>
                    <a:pt x="10363" y="20588"/>
                  </a:cubicBezTo>
                  <a:cubicBezTo>
                    <a:pt x="10315" y="20584"/>
                    <a:pt x="10237" y="20537"/>
                    <a:pt x="10224" y="20510"/>
                  </a:cubicBezTo>
                  <a:cubicBezTo>
                    <a:pt x="10212" y="20479"/>
                    <a:pt x="10279" y="20420"/>
                    <a:pt x="10297" y="20390"/>
                  </a:cubicBezTo>
                  <a:cubicBezTo>
                    <a:pt x="10309" y="20368"/>
                    <a:pt x="10353" y="20324"/>
                    <a:pt x="10344" y="20301"/>
                  </a:cubicBezTo>
                  <a:cubicBezTo>
                    <a:pt x="10334" y="20271"/>
                    <a:pt x="10259" y="20216"/>
                    <a:pt x="10207" y="20208"/>
                  </a:cubicBezTo>
                  <a:cubicBezTo>
                    <a:pt x="10153" y="20201"/>
                    <a:pt x="10042" y="20236"/>
                    <a:pt x="9999" y="20256"/>
                  </a:cubicBezTo>
                  <a:cubicBezTo>
                    <a:pt x="9971" y="20269"/>
                    <a:pt x="9946" y="20311"/>
                    <a:pt x="9920" y="20324"/>
                  </a:cubicBezTo>
                  <a:cubicBezTo>
                    <a:pt x="9886" y="20344"/>
                    <a:pt x="9801" y="20382"/>
                    <a:pt x="9753" y="20380"/>
                  </a:cubicBezTo>
                  <a:cubicBezTo>
                    <a:pt x="9683" y="20376"/>
                    <a:pt x="9577" y="20309"/>
                    <a:pt x="9533" y="20277"/>
                  </a:cubicBezTo>
                  <a:cubicBezTo>
                    <a:pt x="9480" y="20240"/>
                    <a:pt x="9418" y="20152"/>
                    <a:pt x="9383" y="20109"/>
                  </a:cubicBezTo>
                  <a:cubicBezTo>
                    <a:pt x="9351" y="20068"/>
                    <a:pt x="9322" y="19971"/>
                    <a:pt x="9264" y="19941"/>
                  </a:cubicBezTo>
                  <a:cubicBezTo>
                    <a:pt x="9225" y="19921"/>
                    <a:pt x="9113" y="19907"/>
                    <a:pt x="9060" y="19907"/>
                  </a:cubicBezTo>
                  <a:cubicBezTo>
                    <a:pt x="9005" y="19908"/>
                    <a:pt x="8897" y="19931"/>
                    <a:pt x="8851" y="19948"/>
                  </a:cubicBezTo>
                  <a:cubicBezTo>
                    <a:pt x="8800" y="19967"/>
                    <a:pt x="8722" y="20024"/>
                    <a:pt x="8684" y="20051"/>
                  </a:cubicBezTo>
                  <a:cubicBezTo>
                    <a:pt x="8632" y="20088"/>
                    <a:pt x="8550" y="20173"/>
                    <a:pt x="8493" y="20208"/>
                  </a:cubicBezTo>
                  <a:cubicBezTo>
                    <a:pt x="8454" y="20233"/>
                    <a:pt x="8366" y="20278"/>
                    <a:pt x="8314" y="20290"/>
                  </a:cubicBezTo>
                  <a:cubicBezTo>
                    <a:pt x="8250" y="20306"/>
                    <a:pt x="8104" y="20299"/>
                    <a:pt x="8039" y="20311"/>
                  </a:cubicBezTo>
                  <a:cubicBezTo>
                    <a:pt x="7998" y="20318"/>
                    <a:pt x="7922" y="20341"/>
                    <a:pt x="7889" y="20356"/>
                  </a:cubicBezTo>
                  <a:cubicBezTo>
                    <a:pt x="7815" y="20389"/>
                    <a:pt x="7672" y="20468"/>
                    <a:pt x="7639" y="20520"/>
                  </a:cubicBezTo>
                  <a:cubicBezTo>
                    <a:pt x="7605" y="20572"/>
                    <a:pt x="7643" y="20687"/>
                    <a:pt x="7644" y="20742"/>
                  </a:cubicBezTo>
                  <a:cubicBezTo>
                    <a:pt x="7645" y="20803"/>
                    <a:pt x="7683" y="20929"/>
                    <a:pt x="7644" y="20986"/>
                  </a:cubicBezTo>
                  <a:cubicBezTo>
                    <a:pt x="7609" y="21038"/>
                    <a:pt x="7474" y="21146"/>
                    <a:pt x="7375" y="21153"/>
                  </a:cubicBezTo>
                  <a:cubicBezTo>
                    <a:pt x="7290" y="21159"/>
                    <a:pt x="7143" y="21082"/>
                    <a:pt x="7089" y="21044"/>
                  </a:cubicBezTo>
                  <a:cubicBezTo>
                    <a:pt x="7043" y="21012"/>
                    <a:pt x="7033" y="20921"/>
                    <a:pt x="6981" y="20893"/>
                  </a:cubicBezTo>
                  <a:cubicBezTo>
                    <a:pt x="6940" y="20871"/>
                    <a:pt x="6822" y="20855"/>
                    <a:pt x="6766" y="20852"/>
                  </a:cubicBezTo>
                  <a:cubicBezTo>
                    <a:pt x="6707" y="20848"/>
                    <a:pt x="6587" y="20868"/>
                    <a:pt x="6527" y="20866"/>
                  </a:cubicBezTo>
                  <a:cubicBezTo>
                    <a:pt x="6463" y="20863"/>
                    <a:pt x="6332" y="20850"/>
                    <a:pt x="6276" y="20831"/>
                  </a:cubicBezTo>
                  <a:cubicBezTo>
                    <a:pt x="6228" y="20815"/>
                    <a:pt x="6169" y="20759"/>
                    <a:pt x="6127" y="20739"/>
                  </a:cubicBezTo>
                  <a:cubicBezTo>
                    <a:pt x="6069" y="20710"/>
                    <a:pt x="5947" y="20656"/>
                    <a:pt x="5877" y="20639"/>
                  </a:cubicBezTo>
                  <a:cubicBezTo>
                    <a:pt x="5825" y="20627"/>
                    <a:pt x="5706" y="20632"/>
                    <a:pt x="5656" y="20619"/>
                  </a:cubicBezTo>
                  <a:cubicBezTo>
                    <a:pt x="5595" y="20604"/>
                    <a:pt x="5511" y="20542"/>
                    <a:pt x="5451" y="20527"/>
                  </a:cubicBezTo>
                  <a:cubicBezTo>
                    <a:pt x="5377" y="20507"/>
                    <a:pt x="5211" y="20489"/>
                    <a:pt x="5130" y="20492"/>
                  </a:cubicBezTo>
                  <a:cubicBezTo>
                    <a:pt x="5028" y="20497"/>
                    <a:pt x="4826" y="20535"/>
                    <a:pt x="4746" y="20572"/>
                  </a:cubicBezTo>
                  <a:cubicBezTo>
                    <a:pt x="4706" y="20589"/>
                    <a:pt x="4665" y="20647"/>
                    <a:pt x="4633" y="20671"/>
                  </a:cubicBezTo>
                  <a:cubicBezTo>
                    <a:pt x="4601" y="20693"/>
                    <a:pt x="4541" y="20753"/>
                    <a:pt x="4490" y="20756"/>
                  </a:cubicBezTo>
                  <a:cubicBezTo>
                    <a:pt x="4432" y="20759"/>
                    <a:pt x="4350" y="20697"/>
                    <a:pt x="4299" y="20681"/>
                  </a:cubicBezTo>
                  <a:cubicBezTo>
                    <a:pt x="4248" y="20665"/>
                    <a:pt x="4126" y="20651"/>
                    <a:pt x="4090" y="20626"/>
                  </a:cubicBezTo>
                  <a:cubicBezTo>
                    <a:pt x="4055" y="20602"/>
                    <a:pt x="4049" y="20535"/>
                    <a:pt x="4030" y="20506"/>
                  </a:cubicBezTo>
                  <a:cubicBezTo>
                    <a:pt x="4016" y="20485"/>
                    <a:pt x="3987" y="20445"/>
                    <a:pt x="3964" y="20428"/>
                  </a:cubicBezTo>
                  <a:cubicBezTo>
                    <a:pt x="3947" y="20415"/>
                    <a:pt x="3909" y="20386"/>
                    <a:pt x="3881" y="20386"/>
                  </a:cubicBezTo>
                  <a:cubicBezTo>
                    <a:pt x="3829" y="20387"/>
                    <a:pt x="3756" y="20444"/>
                    <a:pt x="3737" y="20472"/>
                  </a:cubicBezTo>
                  <a:cubicBezTo>
                    <a:pt x="3714" y="20506"/>
                    <a:pt x="3765" y="20584"/>
                    <a:pt x="3743" y="20619"/>
                  </a:cubicBezTo>
                  <a:cubicBezTo>
                    <a:pt x="3733" y="20639"/>
                    <a:pt x="3650" y="20663"/>
                    <a:pt x="3648" y="20684"/>
                  </a:cubicBezTo>
                  <a:cubicBezTo>
                    <a:pt x="3643" y="20732"/>
                    <a:pt x="3776" y="20807"/>
                    <a:pt x="3833" y="20841"/>
                  </a:cubicBezTo>
                  <a:cubicBezTo>
                    <a:pt x="3864" y="20860"/>
                    <a:pt x="3961" y="20876"/>
                    <a:pt x="3977" y="20900"/>
                  </a:cubicBezTo>
                  <a:cubicBezTo>
                    <a:pt x="4000" y="20934"/>
                    <a:pt x="3937" y="21008"/>
                    <a:pt x="3916" y="21044"/>
                  </a:cubicBezTo>
                  <a:cubicBezTo>
                    <a:pt x="3901" y="21070"/>
                    <a:pt x="3871" y="21125"/>
                    <a:pt x="3838" y="21146"/>
                  </a:cubicBezTo>
                  <a:cubicBezTo>
                    <a:pt x="3802" y="21169"/>
                    <a:pt x="3700" y="21199"/>
                    <a:pt x="3648" y="21208"/>
                  </a:cubicBezTo>
                  <a:cubicBezTo>
                    <a:pt x="3604" y="21214"/>
                    <a:pt x="3505" y="21225"/>
                    <a:pt x="3470" y="21211"/>
                  </a:cubicBezTo>
                  <a:cubicBezTo>
                    <a:pt x="3408" y="21188"/>
                    <a:pt x="3361" y="21098"/>
                    <a:pt x="3361" y="21057"/>
                  </a:cubicBezTo>
                  <a:cubicBezTo>
                    <a:pt x="3361" y="21027"/>
                    <a:pt x="3425" y="20974"/>
                    <a:pt x="3438" y="20944"/>
                  </a:cubicBezTo>
                  <a:cubicBezTo>
                    <a:pt x="3448" y="20924"/>
                    <a:pt x="3482" y="20880"/>
                    <a:pt x="3462" y="20862"/>
                  </a:cubicBezTo>
                  <a:cubicBezTo>
                    <a:pt x="3429" y="20832"/>
                    <a:pt x="3285" y="20821"/>
                    <a:pt x="3224" y="20824"/>
                  </a:cubicBezTo>
                  <a:cubicBezTo>
                    <a:pt x="3179" y="20827"/>
                    <a:pt x="3105" y="20862"/>
                    <a:pt x="3062" y="20869"/>
                  </a:cubicBezTo>
                  <a:cubicBezTo>
                    <a:pt x="3006" y="20878"/>
                    <a:pt x="2879" y="20870"/>
                    <a:pt x="2824" y="20882"/>
                  </a:cubicBezTo>
                  <a:cubicBezTo>
                    <a:pt x="2740" y="20902"/>
                    <a:pt x="2628" y="20996"/>
                    <a:pt x="2542" y="21013"/>
                  </a:cubicBezTo>
                  <a:cubicBezTo>
                    <a:pt x="2477" y="21026"/>
                    <a:pt x="2329" y="21030"/>
                    <a:pt x="2267" y="21013"/>
                  </a:cubicBezTo>
                  <a:cubicBezTo>
                    <a:pt x="2221" y="21000"/>
                    <a:pt x="2172" y="20944"/>
                    <a:pt x="2143" y="20920"/>
                  </a:cubicBezTo>
                  <a:cubicBezTo>
                    <a:pt x="2110" y="20894"/>
                    <a:pt x="2070" y="20831"/>
                    <a:pt x="2023" y="20814"/>
                  </a:cubicBezTo>
                  <a:cubicBezTo>
                    <a:pt x="1988" y="20802"/>
                    <a:pt x="1899" y="20795"/>
                    <a:pt x="1862" y="20804"/>
                  </a:cubicBezTo>
                  <a:cubicBezTo>
                    <a:pt x="1771" y="20824"/>
                    <a:pt x="1648" y="20921"/>
                    <a:pt x="1611" y="20972"/>
                  </a:cubicBezTo>
                  <a:cubicBezTo>
                    <a:pt x="1588" y="21002"/>
                    <a:pt x="1568" y="21073"/>
                    <a:pt x="1587" y="21105"/>
                  </a:cubicBezTo>
                  <a:cubicBezTo>
                    <a:pt x="1600" y="21129"/>
                    <a:pt x="1670" y="21165"/>
                    <a:pt x="1706" y="21181"/>
                  </a:cubicBezTo>
                  <a:cubicBezTo>
                    <a:pt x="1740" y="21195"/>
                    <a:pt x="1828" y="21206"/>
                    <a:pt x="1856" y="21225"/>
                  </a:cubicBezTo>
                  <a:cubicBezTo>
                    <a:pt x="1886" y="21245"/>
                    <a:pt x="1916" y="21298"/>
                    <a:pt x="1915" y="21324"/>
                  </a:cubicBezTo>
                  <a:cubicBezTo>
                    <a:pt x="1915" y="21359"/>
                    <a:pt x="1873" y="21429"/>
                    <a:pt x="1833" y="21454"/>
                  </a:cubicBezTo>
                  <a:cubicBezTo>
                    <a:pt x="1806" y="21470"/>
                    <a:pt x="1721" y="21473"/>
                    <a:pt x="1694" y="21488"/>
                  </a:cubicBezTo>
                  <a:cubicBezTo>
                    <a:pt x="1662" y="21506"/>
                    <a:pt x="1654" y="21567"/>
                    <a:pt x="1617" y="21580"/>
                  </a:cubicBezTo>
                  <a:cubicBezTo>
                    <a:pt x="1576" y="21596"/>
                    <a:pt x="1464" y="21600"/>
                    <a:pt x="1425" y="21584"/>
                  </a:cubicBezTo>
                  <a:cubicBezTo>
                    <a:pt x="1388" y="21569"/>
                    <a:pt x="1408" y="21500"/>
                    <a:pt x="1372" y="21485"/>
                  </a:cubicBezTo>
                  <a:cubicBezTo>
                    <a:pt x="1323" y="21464"/>
                    <a:pt x="1188" y="21483"/>
                    <a:pt x="1126" y="21485"/>
                  </a:cubicBezTo>
                  <a:cubicBezTo>
                    <a:pt x="1094" y="21486"/>
                    <a:pt x="1033" y="21490"/>
                    <a:pt x="976" y="21494"/>
                  </a:cubicBezTo>
                  <a:cubicBezTo>
                    <a:pt x="956" y="21483"/>
                    <a:pt x="939" y="21473"/>
                    <a:pt x="933" y="21463"/>
                  </a:cubicBezTo>
                  <a:cubicBezTo>
                    <a:pt x="916" y="21438"/>
                    <a:pt x="951" y="21380"/>
                    <a:pt x="937" y="21354"/>
                  </a:cubicBezTo>
                  <a:cubicBezTo>
                    <a:pt x="924" y="21329"/>
                    <a:pt x="846" y="21294"/>
                    <a:pt x="834" y="21269"/>
                  </a:cubicBezTo>
                  <a:cubicBezTo>
                    <a:pt x="817" y="21233"/>
                    <a:pt x="843" y="21157"/>
                    <a:pt x="858" y="21121"/>
                  </a:cubicBezTo>
                  <a:cubicBezTo>
                    <a:pt x="868" y="21095"/>
                    <a:pt x="924" y="21049"/>
                    <a:pt x="926" y="21023"/>
                  </a:cubicBezTo>
                  <a:cubicBezTo>
                    <a:pt x="928" y="20980"/>
                    <a:pt x="825" y="20902"/>
                    <a:pt x="834" y="20858"/>
                  </a:cubicBezTo>
                  <a:cubicBezTo>
                    <a:pt x="840" y="20834"/>
                    <a:pt x="912" y="20799"/>
                    <a:pt x="929" y="20777"/>
                  </a:cubicBezTo>
                  <a:cubicBezTo>
                    <a:pt x="971" y="20720"/>
                    <a:pt x="1053" y="20594"/>
                    <a:pt x="1017" y="20537"/>
                  </a:cubicBezTo>
                  <a:cubicBezTo>
                    <a:pt x="994" y="20500"/>
                    <a:pt x="825" y="20476"/>
                    <a:pt x="802" y="20439"/>
                  </a:cubicBezTo>
                  <a:cubicBezTo>
                    <a:pt x="781" y="20402"/>
                    <a:pt x="831" y="20322"/>
                    <a:pt x="865" y="20288"/>
                  </a:cubicBezTo>
                  <a:cubicBezTo>
                    <a:pt x="887" y="20267"/>
                    <a:pt x="973" y="20246"/>
                    <a:pt x="993" y="20224"/>
                  </a:cubicBezTo>
                  <a:cubicBezTo>
                    <a:pt x="1014" y="20204"/>
                    <a:pt x="1024" y="20155"/>
                    <a:pt x="1017" y="20131"/>
                  </a:cubicBezTo>
                  <a:cubicBezTo>
                    <a:pt x="1010" y="20105"/>
                    <a:pt x="934" y="20065"/>
                    <a:pt x="933" y="20040"/>
                  </a:cubicBezTo>
                  <a:cubicBezTo>
                    <a:pt x="932" y="20004"/>
                    <a:pt x="993" y="19934"/>
                    <a:pt x="1041" y="19911"/>
                  </a:cubicBezTo>
                  <a:cubicBezTo>
                    <a:pt x="1094" y="19887"/>
                    <a:pt x="1248" y="19897"/>
                    <a:pt x="1301" y="19873"/>
                  </a:cubicBezTo>
                  <a:cubicBezTo>
                    <a:pt x="1346" y="19851"/>
                    <a:pt x="1399" y="19784"/>
                    <a:pt x="1399" y="19749"/>
                  </a:cubicBezTo>
                  <a:cubicBezTo>
                    <a:pt x="1400" y="19723"/>
                    <a:pt x="1351" y="19673"/>
                    <a:pt x="1324" y="19652"/>
                  </a:cubicBezTo>
                  <a:cubicBezTo>
                    <a:pt x="1289" y="19623"/>
                    <a:pt x="1196" y="19577"/>
                    <a:pt x="1145" y="19558"/>
                  </a:cubicBezTo>
                  <a:cubicBezTo>
                    <a:pt x="1103" y="19543"/>
                    <a:pt x="995" y="19536"/>
                    <a:pt x="958" y="19517"/>
                  </a:cubicBezTo>
                  <a:cubicBezTo>
                    <a:pt x="914" y="19495"/>
                    <a:pt x="837" y="19433"/>
                    <a:pt x="849" y="19401"/>
                  </a:cubicBezTo>
                  <a:cubicBezTo>
                    <a:pt x="862" y="19371"/>
                    <a:pt x="982" y="19354"/>
                    <a:pt x="1017" y="19332"/>
                  </a:cubicBezTo>
                  <a:cubicBezTo>
                    <a:pt x="1056" y="19308"/>
                    <a:pt x="1129" y="19251"/>
                    <a:pt x="1132" y="19218"/>
                  </a:cubicBezTo>
                  <a:cubicBezTo>
                    <a:pt x="1135" y="19196"/>
                    <a:pt x="1072" y="19160"/>
                    <a:pt x="1072" y="19138"/>
                  </a:cubicBezTo>
                  <a:cubicBezTo>
                    <a:pt x="1074" y="19103"/>
                    <a:pt x="1116" y="19018"/>
                    <a:pt x="1177" y="19010"/>
                  </a:cubicBezTo>
                  <a:cubicBezTo>
                    <a:pt x="1236" y="19002"/>
                    <a:pt x="1304" y="19097"/>
                    <a:pt x="1364" y="19097"/>
                  </a:cubicBezTo>
                  <a:cubicBezTo>
                    <a:pt x="1394" y="19097"/>
                    <a:pt x="1440" y="19067"/>
                    <a:pt x="1459" y="19053"/>
                  </a:cubicBezTo>
                  <a:cubicBezTo>
                    <a:pt x="1493" y="19031"/>
                    <a:pt x="1511" y="18955"/>
                    <a:pt x="1564" y="18949"/>
                  </a:cubicBezTo>
                  <a:cubicBezTo>
                    <a:pt x="1602" y="18944"/>
                    <a:pt x="1654" y="19004"/>
                    <a:pt x="1694" y="19003"/>
                  </a:cubicBezTo>
                  <a:cubicBezTo>
                    <a:pt x="1735" y="19003"/>
                    <a:pt x="1799" y="18964"/>
                    <a:pt x="1821" y="18944"/>
                  </a:cubicBezTo>
                  <a:cubicBezTo>
                    <a:pt x="1855" y="18914"/>
                    <a:pt x="1877" y="18840"/>
                    <a:pt x="1877" y="18805"/>
                  </a:cubicBezTo>
                  <a:cubicBezTo>
                    <a:pt x="1878" y="18770"/>
                    <a:pt x="1809" y="18700"/>
                    <a:pt x="1834" y="18668"/>
                  </a:cubicBezTo>
                  <a:cubicBezTo>
                    <a:pt x="1863" y="18631"/>
                    <a:pt x="2028" y="18615"/>
                    <a:pt x="2078" y="18586"/>
                  </a:cubicBezTo>
                  <a:cubicBezTo>
                    <a:pt x="2126" y="18557"/>
                    <a:pt x="2184" y="18480"/>
                    <a:pt x="2217" y="18445"/>
                  </a:cubicBezTo>
                  <a:cubicBezTo>
                    <a:pt x="2248" y="18409"/>
                    <a:pt x="2318" y="18338"/>
                    <a:pt x="2335" y="18299"/>
                  </a:cubicBezTo>
                  <a:cubicBezTo>
                    <a:pt x="2350" y="18266"/>
                    <a:pt x="2358" y="18197"/>
                    <a:pt x="2347" y="18164"/>
                  </a:cubicBezTo>
                  <a:cubicBezTo>
                    <a:pt x="2336" y="18129"/>
                    <a:pt x="2234" y="18070"/>
                    <a:pt x="2248" y="18036"/>
                  </a:cubicBezTo>
                  <a:cubicBezTo>
                    <a:pt x="2259" y="18007"/>
                    <a:pt x="2359" y="17970"/>
                    <a:pt x="2407" y="17958"/>
                  </a:cubicBezTo>
                  <a:cubicBezTo>
                    <a:pt x="2446" y="17949"/>
                    <a:pt x="2536" y="17962"/>
                    <a:pt x="2570" y="17949"/>
                  </a:cubicBezTo>
                  <a:cubicBezTo>
                    <a:pt x="2610" y="17935"/>
                    <a:pt x="2627" y="17875"/>
                    <a:pt x="2662" y="17858"/>
                  </a:cubicBezTo>
                  <a:cubicBezTo>
                    <a:pt x="2687" y="17846"/>
                    <a:pt x="2769" y="17847"/>
                    <a:pt x="2789" y="17831"/>
                  </a:cubicBezTo>
                  <a:cubicBezTo>
                    <a:pt x="2811" y="17814"/>
                    <a:pt x="2802" y="17768"/>
                    <a:pt x="2793" y="17748"/>
                  </a:cubicBezTo>
                  <a:cubicBezTo>
                    <a:pt x="2783" y="17724"/>
                    <a:pt x="2705" y="17685"/>
                    <a:pt x="2706" y="17660"/>
                  </a:cubicBezTo>
                  <a:cubicBezTo>
                    <a:pt x="2706" y="17631"/>
                    <a:pt x="2802" y="17590"/>
                    <a:pt x="2806" y="17561"/>
                  </a:cubicBezTo>
                  <a:cubicBezTo>
                    <a:pt x="2808" y="17543"/>
                    <a:pt x="2756" y="17511"/>
                    <a:pt x="2758" y="17493"/>
                  </a:cubicBezTo>
                  <a:cubicBezTo>
                    <a:pt x="2760" y="17471"/>
                    <a:pt x="2820" y="17435"/>
                    <a:pt x="2833" y="17413"/>
                  </a:cubicBezTo>
                  <a:cubicBezTo>
                    <a:pt x="2853" y="17379"/>
                    <a:pt x="2864" y="17306"/>
                    <a:pt x="2870" y="17269"/>
                  </a:cubicBezTo>
                  <a:cubicBezTo>
                    <a:pt x="2876" y="17223"/>
                    <a:pt x="2848" y="17127"/>
                    <a:pt x="2877" y="17084"/>
                  </a:cubicBezTo>
                  <a:cubicBezTo>
                    <a:pt x="2897" y="17055"/>
                    <a:pt x="2980" y="17008"/>
                    <a:pt x="3025" y="16989"/>
                  </a:cubicBezTo>
                  <a:cubicBezTo>
                    <a:pt x="3054" y="16976"/>
                    <a:pt x="3127" y="16964"/>
                    <a:pt x="3160" y="16954"/>
                  </a:cubicBezTo>
                  <a:cubicBezTo>
                    <a:pt x="3207" y="16941"/>
                    <a:pt x="3302" y="16914"/>
                    <a:pt x="3343" y="16895"/>
                  </a:cubicBezTo>
                  <a:cubicBezTo>
                    <a:pt x="3390" y="16874"/>
                    <a:pt x="3468" y="16822"/>
                    <a:pt x="3494" y="16792"/>
                  </a:cubicBezTo>
                  <a:cubicBezTo>
                    <a:pt x="3544" y="16737"/>
                    <a:pt x="3603" y="16613"/>
                    <a:pt x="3603" y="16550"/>
                  </a:cubicBezTo>
                  <a:cubicBezTo>
                    <a:pt x="3603" y="16492"/>
                    <a:pt x="3543" y="16380"/>
                    <a:pt x="3502" y="16327"/>
                  </a:cubicBezTo>
                  <a:cubicBezTo>
                    <a:pt x="3479" y="16298"/>
                    <a:pt x="3405" y="16250"/>
                    <a:pt x="3379" y="16222"/>
                  </a:cubicBezTo>
                  <a:cubicBezTo>
                    <a:pt x="3355" y="16195"/>
                    <a:pt x="3335" y="16132"/>
                    <a:pt x="3303" y="16107"/>
                  </a:cubicBezTo>
                  <a:cubicBezTo>
                    <a:pt x="3266" y="16078"/>
                    <a:pt x="3139" y="16046"/>
                    <a:pt x="3104" y="16014"/>
                  </a:cubicBezTo>
                  <a:cubicBezTo>
                    <a:pt x="3079" y="15991"/>
                    <a:pt x="3054" y="15936"/>
                    <a:pt x="3060" y="15909"/>
                  </a:cubicBezTo>
                  <a:cubicBezTo>
                    <a:pt x="3071" y="15869"/>
                    <a:pt x="3168" y="15804"/>
                    <a:pt x="3192" y="15766"/>
                  </a:cubicBezTo>
                  <a:cubicBezTo>
                    <a:pt x="3210" y="15735"/>
                    <a:pt x="3235" y="15672"/>
                    <a:pt x="3235" y="15640"/>
                  </a:cubicBezTo>
                  <a:cubicBezTo>
                    <a:pt x="3236" y="15586"/>
                    <a:pt x="3223" y="15470"/>
                    <a:pt x="3168" y="15425"/>
                  </a:cubicBezTo>
                  <a:cubicBezTo>
                    <a:pt x="3139" y="15401"/>
                    <a:pt x="3035" y="15375"/>
                    <a:pt x="2985" y="15366"/>
                  </a:cubicBezTo>
                  <a:cubicBezTo>
                    <a:pt x="2938" y="15358"/>
                    <a:pt x="2832" y="15373"/>
                    <a:pt x="2789" y="15360"/>
                  </a:cubicBezTo>
                  <a:cubicBezTo>
                    <a:pt x="2759" y="15349"/>
                    <a:pt x="2719" y="15311"/>
                    <a:pt x="2709" y="15291"/>
                  </a:cubicBezTo>
                  <a:cubicBezTo>
                    <a:pt x="2693" y="15249"/>
                    <a:pt x="2751" y="15163"/>
                    <a:pt x="2746" y="15120"/>
                  </a:cubicBezTo>
                  <a:cubicBezTo>
                    <a:pt x="2743" y="15083"/>
                    <a:pt x="2716" y="15009"/>
                    <a:pt x="2682" y="14978"/>
                  </a:cubicBezTo>
                  <a:cubicBezTo>
                    <a:pt x="2648" y="14947"/>
                    <a:pt x="2533" y="14906"/>
                    <a:pt x="2483" y="14883"/>
                  </a:cubicBezTo>
                  <a:cubicBezTo>
                    <a:pt x="2415" y="14850"/>
                    <a:pt x="2256" y="14797"/>
                    <a:pt x="2208" y="14754"/>
                  </a:cubicBezTo>
                  <a:cubicBezTo>
                    <a:pt x="2163" y="14714"/>
                    <a:pt x="2105" y="14615"/>
                    <a:pt x="2120" y="14568"/>
                  </a:cubicBezTo>
                  <a:cubicBezTo>
                    <a:pt x="2133" y="14525"/>
                    <a:pt x="2253" y="14463"/>
                    <a:pt x="2300" y="14428"/>
                  </a:cubicBezTo>
                  <a:cubicBezTo>
                    <a:pt x="2348" y="14393"/>
                    <a:pt x="2474" y="14331"/>
                    <a:pt x="2503" y="14289"/>
                  </a:cubicBezTo>
                  <a:cubicBezTo>
                    <a:pt x="2522" y="14261"/>
                    <a:pt x="2528" y="14198"/>
                    <a:pt x="2510" y="14170"/>
                  </a:cubicBezTo>
                  <a:cubicBezTo>
                    <a:pt x="2489" y="14137"/>
                    <a:pt x="2374" y="14095"/>
                    <a:pt x="2341" y="14065"/>
                  </a:cubicBezTo>
                  <a:cubicBezTo>
                    <a:pt x="2299" y="14030"/>
                    <a:pt x="2229" y="13952"/>
                    <a:pt x="2220" y="13910"/>
                  </a:cubicBezTo>
                  <a:cubicBezTo>
                    <a:pt x="2211" y="13860"/>
                    <a:pt x="2248" y="13758"/>
                    <a:pt x="2283" y="13712"/>
                  </a:cubicBezTo>
                  <a:cubicBezTo>
                    <a:pt x="2310" y="13677"/>
                    <a:pt x="2397" y="13617"/>
                    <a:pt x="2447" y="13591"/>
                  </a:cubicBezTo>
                  <a:cubicBezTo>
                    <a:pt x="2483" y="13571"/>
                    <a:pt x="2585" y="13553"/>
                    <a:pt x="2610" y="13529"/>
                  </a:cubicBezTo>
                  <a:cubicBezTo>
                    <a:pt x="2641" y="13500"/>
                    <a:pt x="2636" y="13392"/>
                    <a:pt x="2636" y="13392"/>
                  </a:cubicBezTo>
                  <a:lnTo>
                    <a:pt x="0" y="1645"/>
                  </a:lnTo>
                  <a:cubicBezTo>
                    <a:pt x="19" y="1670"/>
                    <a:pt x="40" y="1692"/>
                    <a:pt x="61" y="1707"/>
                  </a:cubicBezTo>
                  <a:cubicBezTo>
                    <a:pt x="108" y="1739"/>
                    <a:pt x="241" y="1775"/>
                    <a:pt x="300" y="1798"/>
                  </a:cubicBezTo>
                  <a:cubicBezTo>
                    <a:pt x="399" y="1837"/>
                    <a:pt x="583" y="1928"/>
                    <a:pt x="690" y="1958"/>
                  </a:cubicBezTo>
                  <a:cubicBezTo>
                    <a:pt x="787" y="1985"/>
                    <a:pt x="997" y="2018"/>
                    <a:pt x="1106" y="2026"/>
                  </a:cubicBezTo>
                  <a:cubicBezTo>
                    <a:pt x="1337" y="2043"/>
                    <a:pt x="1819" y="2050"/>
                    <a:pt x="2044" y="2013"/>
                  </a:cubicBezTo>
                  <a:cubicBezTo>
                    <a:pt x="2248" y="1979"/>
                    <a:pt x="2584" y="1820"/>
                    <a:pt x="2769" y="1761"/>
                  </a:cubicBezTo>
                  <a:cubicBezTo>
                    <a:pt x="2929" y="1712"/>
                    <a:pt x="3266" y="1631"/>
                    <a:pt x="3423" y="1579"/>
                  </a:cubicBezTo>
                  <a:cubicBezTo>
                    <a:pt x="3603" y="1520"/>
                    <a:pt x="3955" y="1393"/>
                    <a:pt x="4117" y="1319"/>
                  </a:cubicBezTo>
                  <a:cubicBezTo>
                    <a:pt x="4206" y="1277"/>
                    <a:pt x="4334" y="1207"/>
                    <a:pt x="4457" y="1137"/>
                  </a:cubicBezTo>
                  <a:cubicBezTo>
                    <a:pt x="4909" y="1107"/>
                    <a:pt x="5975" y="1037"/>
                    <a:pt x="6390" y="1007"/>
                  </a:cubicBezTo>
                  <a:cubicBezTo>
                    <a:pt x="7138" y="951"/>
                    <a:pt x="8621" y="823"/>
                    <a:pt x="9364" y="753"/>
                  </a:cubicBezTo>
                  <a:cubicBezTo>
                    <a:pt x="11360" y="565"/>
                    <a:pt x="17347" y="0"/>
                    <a:pt x="17347" y="0"/>
                  </a:cubicBezTo>
                  <a:cubicBezTo>
                    <a:pt x="17347" y="0"/>
                    <a:pt x="17446" y="370"/>
                    <a:pt x="17446" y="37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19" name="Shape 4750"/>
            <p:cNvSpPr/>
            <p:nvPr/>
          </p:nvSpPr>
          <p:spPr>
            <a:xfrm>
              <a:off x="6420274" y="2048044"/>
              <a:ext cx="835243" cy="1461601"/>
            </a:xfrm>
            <a:custGeom>
              <a:avLst/>
              <a:gdLst/>
              <a:ahLst/>
              <a:cxnLst>
                <a:cxn ang="0">
                  <a:pos x="wd2" y="hd2"/>
                </a:cxn>
                <a:cxn ang="5400000">
                  <a:pos x="wd2" y="hd2"/>
                </a:cxn>
                <a:cxn ang="10800000">
                  <a:pos x="wd2" y="hd2"/>
                </a:cxn>
                <a:cxn ang="16200000">
                  <a:pos x="wd2" y="hd2"/>
                </a:cxn>
              </a:cxnLst>
              <a:rect l="0" t="0" r="r" b="b"/>
              <a:pathLst>
                <a:path w="21589" h="21596" extrusionOk="0">
                  <a:moveTo>
                    <a:pt x="295" y="9268"/>
                  </a:moveTo>
                  <a:cubicBezTo>
                    <a:pt x="303" y="9261"/>
                    <a:pt x="312" y="9255"/>
                    <a:pt x="319" y="9250"/>
                  </a:cubicBezTo>
                  <a:cubicBezTo>
                    <a:pt x="352" y="9229"/>
                    <a:pt x="441" y="9203"/>
                    <a:pt x="477" y="9184"/>
                  </a:cubicBezTo>
                  <a:cubicBezTo>
                    <a:pt x="510" y="9168"/>
                    <a:pt x="583" y="9137"/>
                    <a:pt x="594" y="9114"/>
                  </a:cubicBezTo>
                  <a:cubicBezTo>
                    <a:pt x="610" y="9082"/>
                    <a:pt x="544" y="9017"/>
                    <a:pt x="545" y="8984"/>
                  </a:cubicBezTo>
                  <a:cubicBezTo>
                    <a:pt x="548" y="8947"/>
                    <a:pt x="618" y="8878"/>
                    <a:pt x="619" y="8841"/>
                  </a:cubicBezTo>
                  <a:cubicBezTo>
                    <a:pt x="620" y="8798"/>
                    <a:pt x="595" y="8706"/>
                    <a:pt x="545" y="8673"/>
                  </a:cubicBezTo>
                  <a:cubicBezTo>
                    <a:pt x="507" y="8648"/>
                    <a:pt x="364" y="8651"/>
                    <a:pt x="331" y="8624"/>
                  </a:cubicBezTo>
                  <a:cubicBezTo>
                    <a:pt x="304" y="8601"/>
                    <a:pt x="318" y="8539"/>
                    <a:pt x="331" y="8512"/>
                  </a:cubicBezTo>
                  <a:cubicBezTo>
                    <a:pt x="354" y="8466"/>
                    <a:pt x="448" y="8386"/>
                    <a:pt x="503" y="8351"/>
                  </a:cubicBezTo>
                  <a:cubicBezTo>
                    <a:pt x="554" y="8318"/>
                    <a:pt x="679" y="8263"/>
                    <a:pt x="747" y="8243"/>
                  </a:cubicBezTo>
                  <a:cubicBezTo>
                    <a:pt x="823" y="8220"/>
                    <a:pt x="988" y="8193"/>
                    <a:pt x="1072" y="8183"/>
                  </a:cubicBezTo>
                  <a:cubicBezTo>
                    <a:pt x="1143" y="8175"/>
                    <a:pt x="1293" y="8185"/>
                    <a:pt x="1360" y="8169"/>
                  </a:cubicBezTo>
                  <a:cubicBezTo>
                    <a:pt x="1421" y="8154"/>
                    <a:pt x="1505" y="8089"/>
                    <a:pt x="1562" y="8067"/>
                  </a:cubicBezTo>
                  <a:cubicBezTo>
                    <a:pt x="1597" y="8054"/>
                    <a:pt x="1689" y="8045"/>
                    <a:pt x="1715" y="8025"/>
                  </a:cubicBezTo>
                  <a:cubicBezTo>
                    <a:pt x="1749" y="7999"/>
                    <a:pt x="1764" y="7929"/>
                    <a:pt x="1757" y="7896"/>
                  </a:cubicBezTo>
                  <a:cubicBezTo>
                    <a:pt x="1752" y="7866"/>
                    <a:pt x="1683" y="7817"/>
                    <a:pt x="1678" y="7787"/>
                  </a:cubicBezTo>
                  <a:cubicBezTo>
                    <a:pt x="1674" y="7764"/>
                    <a:pt x="1699" y="7719"/>
                    <a:pt x="1709" y="7697"/>
                  </a:cubicBezTo>
                  <a:cubicBezTo>
                    <a:pt x="1721" y="7671"/>
                    <a:pt x="1765" y="7622"/>
                    <a:pt x="1769" y="7595"/>
                  </a:cubicBezTo>
                  <a:cubicBezTo>
                    <a:pt x="1779" y="7548"/>
                    <a:pt x="1712" y="7452"/>
                    <a:pt x="1733" y="7406"/>
                  </a:cubicBezTo>
                  <a:cubicBezTo>
                    <a:pt x="1760" y="7348"/>
                    <a:pt x="1911" y="7257"/>
                    <a:pt x="1978" y="7210"/>
                  </a:cubicBezTo>
                  <a:cubicBezTo>
                    <a:pt x="2029" y="7175"/>
                    <a:pt x="2149" y="7113"/>
                    <a:pt x="2198" y="7077"/>
                  </a:cubicBezTo>
                  <a:cubicBezTo>
                    <a:pt x="2235" y="7051"/>
                    <a:pt x="2309" y="6997"/>
                    <a:pt x="2327" y="6965"/>
                  </a:cubicBezTo>
                  <a:cubicBezTo>
                    <a:pt x="2344" y="6935"/>
                    <a:pt x="2341" y="6871"/>
                    <a:pt x="2338" y="6839"/>
                  </a:cubicBezTo>
                  <a:cubicBezTo>
                    <a:pt x="2337" y="6789"/>
                    <a:pt x="2310" y="6689"/>
                    <a:pt x="2302" y="6640"/>
                  </a:cubicBezTo>
                  <a:cubicBezTo>
                    <a:pt x="2294" y="6591"/>
                    <a:pt x="2283" y="6492"/>
                    <a:pt x="2272" y="6444"/>
                  </a:cubicBezTo>
                  <a:cubicBezTo>
                    <a:pt x="2262" y="6404"/>
                    <a:pt x="2252" y="6322"/>
                    <a:pt x="2223" y="6286"/>
                  </a:cubicBezTo>
                  <a:cubicBezTo>
                    <a:pt x="2202" y="6261"/>
                    <a:pt x="2124" y="6224"/>
                    <a:pt x="2095" y="6202"/>
                  </a:cubicBezTo>
                  <a:cubicBezTo>
                    <a:pt x="2069" y="6184"/>
                    <a:pt x="2035" y="6134"/>
                    <a:pt x="1996" y="6125"/>
                  </a:cubicBezTo>
                  <a:cubicBezTo>
                    <a:pt x="1951" y="6116"/>
                    <a:pt x="1852" y="6159"/>
                    <a:pt x="1806" y="6150"/>
                  </a:cubicBezTo>
                  <a:cubicBezTo>
                    <a:pt x="1763" y="6141"/>
                    <a:pt x="1720" y="6089"/>
                    <a:pt x="1696" y="6066"/>
                  </a:cubicBezTo>
                  <a:cubicBezTo>
                    <a:pt x="1668" y="6038"/>
                    <a:pt x="1641" y="5974"/>
                    <a:pt x="1604" y="5950"/>
                  </a:cubicBezTo>
                  <a:cubicBezTo>
                    <a:pt x="1571" y="5928"/>
                    <a:pt x="1471" y="5907"/>
                    <a:pt x="1434" y="5887"/>
                  </a:cubicBezTo>
                  <a:cubicBezTo>
                    <a:pt x="1401" y="5870"/>
                    <a:pt x="1334" y="5832"/>
                    <a:pt x="1329" y="5807"/>
                  </a:cubicBezTo>
                  <a:cubicBezTo>
                    <a:pt x="1320" y="5767"/>
                    <a:pt x="1401" y="5695"/>
                    <a:pt x="1434" y="5660"/>
                  </a:cubicBezTo>
                  <a:cubicBezTo>
                    <a:pt x="1452" y="5639"/>
                    <a:pt x="1509" y="5601"/>
                    <a:pt x="1525" y="5579"/>
                  </a:cubicBezTo>
                  <a:cubicBezTo>
                    <a:pt x="1546" y="5550"/>
                    <a:pt x="1567" y="5486"/>
                    <a:pt x="1574" y="5453"/>
                  </a:cubicBezTo>
                  <a:cubicBezTo>
                    <a:pt x="1583" y="5412"/>
                    <a:pt x="1577" y="5327"/>
                    <a:pt x="1580" y="5285"/>
                  </a:cubicBezTo>
                  <a:cubicBezTo>
                    <a:pt x="1582" y="5252"/>
                    <a:pt x="1555" y="5176"/>
                    <a:pt x="1592" y="5149"/>
                  </a:cubicBezTo>
                  <a:cubicBezTo>
                    <a:pt x="1623" y="5126"/>
                    <a:pt x="1741" y="5131"/>
                    <a:pt x="1782" y="5114"/>
                  </a:cubicBezTo>
                  <a:cubicBezTo>
                    <a:pt x="1810" y="5102"/>
                    <a:pt x="1834" y="5055"/>
                    <a:pt x="1868" y="5047"/>
                  </a:cubicBezTo>
                  <a:cubicBezTo>
                    <a:pt x="1901" y="5040"/>
                    <a:pt x="1972" y="5062"/>
                    <a:pt x="2008" y="5065"/>
                  </a:cubicBezTo>
                  <a:cubicBezTo>
                    <a:pt x="2066" y="5069"/>
                    <a:pt x="2186" y="5080"/>
                    <a:pt x="2241" y="5068"/>
                  </a:cubicBezTo>
                  <a:cubicBezTo>
                    <a:pt x="2304" y="5056"/>
                    <a:pt x="2385" y="4987"/>
                    <a:pt x="2443" y="4967"/>
                  </a:cubicBezTo>
                  <a:cubicBezTo>
                    <a:pt x="2497" y="4948"/>
                    <a:pt x="2619" y="4922"/>
                    <a:pt x="2682" y="4918"/>
                  </a:cubicBezTo>
                  <a:cubicBezTo>
                    <a:pt x="2755" y="4912"/>
                    <a:pt x="2902" y="4936"/>
                    <a:pt x="2976" y="4935"/>
                  </a:cubicBezTo>
                  <a:cubicBezTo>
                    <a:pt x="3042" y="4935"/>
                    <a:pt x="3176" y="4925"/>
                    <a:pt x="3238" y="4915"/>
                  </a:cubicBezTo>
                  <a:cubicBezTo>
                    <a:pt x="3337" y="4899"/>
                    <a:pt x="3541" y="4865"/>
                    <a:pt x="3612" y="4824"/>
                  </a:cubicBezTo>
                  <a:cubicBezTo>
                    <a:pt x="3669" y="4791"/>
                    <a:pt x="3689" y="4693"/>
                    <a:pt x="3735" y="4655"/>
                  </a:cubicBezTo>
                  <a:cubicBezTo>
                    <a:pt x="3762" y="4633"/>
                    <a:pt x="3832" y="4592"/>
                    <a:pt x="3876" y="4582"/>
                  </a:cubicBezTo>
                  <a:cubicBezTo>
                    <a:pt x="3917" y="4573"/>
                    <a:pt x="4009" y="4581"/>
                    <a:pt x="4053" y="4582"/>
                  </a:cubicBezTo>
                  <a:cubicBezTo>
                    <a:pt x="4107" y="4583"/>
                    <a:pt x="4214" y="4592"/>
                    <a:pt x="4268" y="4589"/>
                  </a:cubicBezTo>
                  <a:cubicBezTo>
                    <a:pt x="4324" y="4586"/>
                    <a:pt x="4448" y="4580"/>
                    <a:pt x="4488" y="4558"/>
                  </a:cubicBezTo>
                  <a:cubicBezTo>
                    <a:pt x="4520" y="4539"/>
                    <a:pt x="4509" y="4479"/>
                    <a:pt x="4531" y="4456"/>
                  </a:cubicBezTo>
                  <a:cubicBezTo>
                    <a:pt x="4557" y="4428"/>
                    <a:pt x="4631" y="4380"/>
                    <a:pt x="4677" y="4365"/>
                  </a:cubicBezTo>
                  <a:cubicBezTo>
                    <a:pt x="4719" y="4352"/>
                    <a:pt x="4822" y="4356"/>
                    <a:pt x="4861" y="4341"/>
                  </a:cubicBezTo>
                  <a:cubicBezTo>
                    <a:pt x="4900" y="4325"/>
                    <a:pt x="4953" y="4276"/>
                    <a:pt x="4966" y="4249"/>
                  </a:cubicBezTo>
                  <a:cubicBezTo>
                    <a:pt x="4980" y="4220"/>
                    <a:pt x="4970" y="4154"/>
                    <a:pt x="4959" y="4124"/>
                  </a:cubicBezTo>
                  <a:cubicBezTo>
                    <a:pt x="4954" y="4106"/>
                    <a:pt x="4922" y="4074"/>
                    <a:pt x="4917" y="4057"/>
                  </a:cubicBezTo>
                  <a:cubicBezTo>
                    <a:pt x="4906" y="4026"/>
                    <a:pt x="4895" y="3962"/>
                    <a:pt x="4910" y="3931"/>
                  </a:cubicBezTo>
                  <a:cubicBezTo>
                    <a:pt x="4925" y="3900"/>
                    <a:pt x="5017" y="3853"/>
                    <a:pt x="5033" y="3822"/>
                  </a:cubicBezTo>
                  <a:cubicBezTo>
                    <a:pt x="5050" y="3789"/>
                    <a:pt x="5012" y="3715"/>
                    <a:pt x="5033" y="3683"/>
                  </a:cubicBezTo>
                  <a:cubicBezTo>
                    <a:pt x="5057" y="3643"/>
                    <a:pt x="5171" y="3583"/>
                    <a:pt x="5222" y="3553"/>
                  </a:cubicBezTo>
                  <a:cubicBezTo>
                    <a:pt x="5262" y="3530"/>
                    <a:pt x="5350" y="3489"/>
                    <a:pt x="5394" y="3469"/>
                  </a:cubicBezTo>
                  <a:cubicBezTo>
                    <a:pt x="5436" y="3450"/>
                    <a:pt x="5545" y="3426"/>
                    <a:pt x="5571" y="3399"/>
                  </a:cubicBezTo>
                  <a:cubicBezTo>
                    <a:pt x="5607" y="3363"/>
                    <a:pt x="5578" y="3275"/>
                    <a:pt x="5589" y="3235"/>
                  </a:cubicBezTo>
                  <a:cubicBezTo>
                    <a:pt x="5601" y="3199"/>
                    <a:pt x="5647" y="3130"/>
                    <a:pt x="5657" y="3095"/>
                  </a:cubicBezTo>
                  <a:cubicBezTo>
                    <a:pt x="5668" y="3053"/>
                    <a:pt x="5684" y="2968"/>
                    <a:pt x="5669" y="2927"/>
                  </a:cubicBezTo>
                  <a:cubicBezTo>
                    <a:pt x="5660" y="2899"/>
                    <a:pt x="5585" y="2853"/>
                    <a:pt x="5589" y="2825"/>
                  </a:cubicBezTo>
                  <a:cubicBezTo>
                    <a:pt x="5594" y="2794"/>
                    <a:pt x="5699" y="2751"/>
                    <a:pt x="5713" y="2720"/>
                  </a:cubicBezTo>
                  <a:cubicBezTo>
                    <a:pt x="5732" y="2676"/>
                    <a:pt x="5721" y="2578"/>
                    <a:pt x="5681" y="2538"/>
                  </a:cubicBezTo>
                  <a:cubicBezTo>
                    <a:pt x="5655" y="2511"/>
                    <a:pt x="5530" y="2490"/>
                    <a:pt x="5511" y="2461"/>
                  </a:cubicBezTo>
                  <a:cubicBezTo>
                    <a:pt x="5488" y="2428"/>
                    <a:pt x="5556" y="2357"/>
                    <a:pt x="5553" y="2322"/>
                  </a:cubicBezTo>
                  <a:cubicBezTo>
                    <a:pt x="5551" y="2289"/>
                    <a:pt x="5533" y="2224"/>
                    <a:pt x="5498" y="2199"/>
                  </a:cubicBezTo>
                  <a:cubicBezTo>
                    <a:pt x="5469" y="2178"/>
                    <a:pt x="5370" y="2169"/>
                    <a:pt x="5333" y="2154"/>
                  </a:cubicBezTo>
                  <a:cubicBezTo>
                    <a:pt x="5288" y="2135"/>
                    <a:pt x="5223" y="2082"/>
                    <a:pt x="5180" y="2062"/>
                  </a:cubicBezTo>
                  <a:cubicBezTo>
                    <a:pt x="5126" y="2038"/>
                    <a:pt x="5004" y="2000"/>
                    <a:pt x="4941" y="1985"/>
                  </a:cubicBezTo>
                  <a:cubicBezTo>
                    <a:pt x="4867" y="1969"/>
                    <a:pt x="4710" y="1957"/>
                    <a:pt x="4635" y="1943"/>
                  </a:cubicBezTo>
                  <a:cubicBezTo>
                    <a:pt x="4572" y="1932"/>
                    <a:pt x="4447" y="1909"/>
                    <a:pt x="4390" y="1891"/>
                  </a:cubicBezTo>
                  <a:cubicBezTo>
                    <a:pt x="4322" y="1870"/>
                    <a:pt x="4185" y="1822"/>
                    <a:pt x="4139" y="1786"/>
                  </a:cubicBezTo>
                  <a:cubicBezTo>
                    <a:pt x="4094" y="1751"/>
                    <a:pt x="4046" y="1665"/>
                    <a:pt x="4042" y="1621"/>
                  </a:cubicBezTo>
                  <a:cubicBezTo>
                    <a:pt x="4036" y="1574"/>
                    <a:pt x="4132" y="1481"/>
                    <a:pt x="4108" y="1436"/>
                  </a:cubicBezTo>
                  <a:cubicBezTo>
                    <a:pt x="4086" y="1392"/>
                    <a:pt x="3950" y="1331"/>
                    <a:pt x="3888" y="1303"/>
                  </a:cubicBezTo>
                  <a:cubicBezTo>
                    <a:pt x="3819" y="1271"/>
                    <a:pt x="3663" y="1219"/>
                    <a:pt x="3582" y="1198"/>
                  </a:cubicBezTo>
                  <a:cubicBezTo>
                    <a:pt x="3523" y="1183"/>
                    <a:pt x="3394" y="1171"/>
                    <a:pt x="3337" y="1152"/>
                  </a:cubicBezTo>
                  <a:cubicBezTo>
                    <a:pt x="3290" y="1137"/>
                    <a:pt x="3220" y="1086"/>
                    <a:pt x="3172" y="1072"/>
                  </a:cubicBezTo>
                  <a:cubicBezTo>
                    <a:pt x="3138" y="1062"/>
                    <a:pt x="3059" y="1060"/>
                    <a:pt x="3024" y="1051"/>
                  </a:cubicBezTo>
                  <a:cubicBezTo>
                    <a:pt x="2967" y="1036"/>
                    <a:pt x="2852" y="1001"/>
                    <a:pt x="2817" y="971"/>
                  </a:cubicBezTo>
                  <a:cubicBezTo>
                    <a:pt x="2800" y="956"/>
                    <a:pt x="2789" y="918"/>
                    <a:pt x="2792" y="900"/>
                  </a:cubicBezTo>
                  <a:cubicBezTo>
                    <a:pt x="2796" y="883"/>
                    <a:pt x="2830" y="855"/>
                    <a:pt x="2843" y="834"/>
                  </a:cubicBezTo>
                  <a:lnTo>
                    <a:pt x="9079" y="501"/>
                  </a:lnTo>
                  <a:lnTo>
                    <a:pt x="16859" y="0"/>
                  </a:lnTo>
                  <a:cubicBezTo>
                    <a:pt x="16861" y="77"/>
                    <a:pt x="16848" y="189"/>
                    <a:pt x="16842" y="250"/>
                  </a:cubicBezTo>
                  <a:cubicBezTo>
                    <a:pt x="16835" y="311"/>
                    <a:pt x="16809" y="433"/>
                    <a:pt x="16799" y="495"/>
                  </a:cubicBezTo>
                  <a:cubicBezTo>
                    <a:pt x="16789" y="555"/>
                    <a:pt x="16746" y="676"/>
                    <a:pt x="16762" y="736"/>
                  </a:cubicBezTo>
                  <a:cubicBezTo>
                    <a:pt x="16777" y="795"/>
                    <a:pt x="16874" y="903"/>
                    <a:pt x="16921" y="956"/>
                  </a:cubicBezTo>
                  <a:cubicBezTo>
                    <a:pt x="16971" y="1012"/>
                    <a:pt x="17086" y="1118"/>
                    <a:pt x="17148" y="1170"/>
                  </a:cubicBezTo>
                  <a:cubicBezTo>
                    <a:pt x="17211" y="1223"/>
                    <a:pt x="17337" y="1329"/>
                    <a:pt x="17412" y="1376"/>
                  </a:cubicBezTo>
                  <a:cubicBezTo>
                    <a:pt x="17459" y="1407"/>
                    <a:pt x="17573" y="1460"/>
                    <a:pt x="17625" y="1488"/>
                  </a:cubicBezTo>
                  <a:cubicBezTo>
                    <a:pt x="17665" y="1510"/>
                    <a:pt x="17751" y="1551"/>
                    <a:pt x="17784" y="1576"/>
                  </a:cubicBezTo>
                  <a:cubicBezTo>
                    <a:pt x="17819" y="1602"/>
                    <a:pt x="17863" y="1662"/>
                    <a:pt x="17889" y="1692"/>
                  </a:cubicBezTo>
                  <a:cubicBezTo>
                    <a:pt x="17912" y="1718"/>
                    <a:pt x="17955" y="1774"/>
                    <a:pt x="17980" y="1800"/>
                  </a:cubicBezTo>
                  <a:cubicBezTo>
                    <a:pt x="18002" y="1823"/>
                    <a:pt x="18056" y="1865"/>
                    <a:pt x="18078" y="1887"/>
                  </a:cubicBezTo>
                  <a:cubicBezTo>
                    <a:pt x="18099" y="1909"/>
                    <a:pt x="18126" y="1958"/>
                    <a:pt x="18152" y="1978"/>
                  </a:cubicBezTo>
                  <a:cubicBezTo>
                    <a:pt x="18178" y="1999"/>
                    <a:pt x="18262" y="2023"/>
                    <a:pt x="18287" y="2045"/>
                  </a:cubicBezTo>
                  <a:cubicBezTo>
                    <a:pt x="18335" y="2090"/>
                    <a:pt x="18348" y="2198"/>
                    <a:pt x="18378" y="2248"/>
                  </a:cubicBezTo>
                  <a:cubicBezTo>
                    <a:pt x="18415" y="2308"/>
                    <a:pt x="18514" y="2421"/>
                    <a:pt x="18562" y="2479"/>
                  </a:cubicBezTo>
                  <a:cubicBezTo>
                    <a:pt x="18602" y="2526"/>
                    <a:pt x="18687" y="2617"/>
                    <a:pt x="18728" y="2664"/>
                  </a:cubicBezTo>
                  <a:cubicBezTo>
                    <a:pt x="18754" y="2697"/>
                    <a:pt x="18785" y="2756"/>
                    <a:pt x="18821" y="2802"/>
                  </a:cubicBezTo>
                  <a:lnTo>
                    <a:pt x="20847" y="11810"/>
                  </a:lnTo>
                  <a:cubicBezTo>
                    <a:pt x="20847" y="11810"/>
                    <a:pt x="20851" y="11893"/>
                    <a:pt x="20827" y="11915"/>
                  </a:cubicBezTo>
                  <a:cubicBezTo>
                    <a:pt x="20807" y="11933"/>
                    <a:pt x="20729" y="11948"/>
                    <a:pt x="20701" y="11962"/>
                  </a:cubicBezTo>
                  <a:cubicBezTo>
                    <a:pt x="20663" y="11983"/>
                    <a:pt x="20597" y="12029"/>
                    <a:pt x="20576" y="12055"/>
                  </a:cubicBezTo>
                  <a:cubicBezTo>
                    <a:pt x="20548" y="12091"/>
                    <a:pt x="20519" y="12169"/>
                    <a:pt x="20527" y="12208"/>
                  </a:cubicBezTo>
                  <a:cubicBezTo>
                    <a:pt x="20534" y="12240"/>
                    <a:pt x="20588" y="12299"/>
                    <a:pt x="20619" y="12326"/>
                  </a:cubicBezTo>
                  <a:cubicBezTo>
                    <a:pt x="20646" y="12349"/>
                    <a:pt x="20733" y="12381"/>
                    <a:pt x="20750" y="12407"/>
                  </a:cubicBezTo>
                  <a:cubicBezTo>
                    <a:pt x="20764" y="12428"/>
                    <a:pt x="20760" y="12477"/>
                    <a:pt x="20746" y="12498"/>
                  </a:cubicBezTo>
                  <a:cubicBezTo>
                    <a:pt x="20722" y="12530"/>
                    <a:pt x="20626" y="12578"/>
                    <a:pt x="20589" y="12605"/>
                  </a:cubicBezTo>
                  <a:cubicBezTo>
                    <a:pt x="20553" y="12631"/>
                    <a:pt x="20461" y="12679"/>
                    <a:pt x="20451" y="12711"/>
                  </a:cubicBezTo>
                  <a:cubicBezTo>
                    <a:pt x="20440" y="12748"/>
                    <a:pt x="20483" y="12824"/>
                    <a:pt x="20518" y="12855"/>
                  </a:cubicBezTo>
                  <a:cubicBezTo>
                    <a:pt x="20555" y="12888"/>
                    <a:pt x="20676" y="12928"/>
                    <a:pt x="20729" y="12953"/>
                  </a:cubicBezTo>
                  <a:cubicBezTo>
                    <a:pt x="20768" y="12971"/>
                    <a:pt x="20856" y="13002"/>
                    <a:pt x="20883" y="13026"/>
                  </a:cubicBezTo>
                  <a:cubicBezTo>
                    <a:pt x="20908" y="13050"/>
                    <a:pt x="20928" y="13107"/>
                    <a:pt x="20931" y="13135"/>
                  </a:cubicBezTo>
                  <a:cubicBezTo>
                    <a:pt x="20935" y="13168"/>
                    <a:pt x="20890" y="13234"/>
                    <a:pt x="20904" y="13266"/>
                  </a:cubicBezTo>
                  <a:cubicBezTo>
                    <a:pt x="20911" y="13282"/>
                    <a:pt x="20941" y="13311"/>
                    <a:pt x="20964" y="13319"/>
                  </a:cubicBezTo>
                  <a:cubicBezTo>
                    <a:pt x="20998" y="13329"/>
                    <a:pt x="21079" y="13318"/>
                    <a:pt x="21115" y="13324"/>
                  </a:cubicBezTo>
                  <a:cubicBezTo>
                    <a:pt x="21155" y="13330"/>
                    <a:pt x="21232" y="13351"/>
                    <a:pt x="21257" y="13369"/>
                  </a:cubicBezTo>
                  <a:cubicBezTo>
                    <a:pt x="21299" y="13403"/>
                    <a:pt x="21308" y="13492"/>
                    <a:pt x="21307" y="13534"/>
                  </a:cubicBezTo>
                  <a:cubicBezTo>
                    <a:pt x="21307" y="13558"/>
                    <a:pt x="21288" y="13607"/>
                    <a:pt x="21273" y="13630"/>
                  </a:cubicBezTo>
                  <a:cubicBezTo>
                    <a:pt x="21257" y="13660"/>
                    <a:pt x="21180" y="13709"/>
                    <a:pt x="21173" y="13740"/>
                  </a:cubicBezTo>
                  <a:cubicBezTo>
                    <a:pt x="21168" y="13761"/>
                    <a:pt x="21187" y="13803"/>
                    <a:pt x="21207" y="13821"/>
                  </a:cubicBezTo>
                  <a:cubicBezTo>
                    <a:pt x="21232" y="13845"/>
                    <a:pt x="21331" y="13870"/>
                    <a:pt x="21360" y="13892"/>
                  </a:cubicBezTo>
                  <a:cubicBezTo>
                    <a:pt x="21385" y="13911"/>
                    <a:pt x="21400" y="13959"/>
                    <a:pt x="21418" y="13980"/>
                  </a:cubicBezTo>
                  <a:cubicBezTo>
                    <a:pt x="21437" y="14002"/>
                    <a:pt x="21495" y="14038"/>
                    <a:pt x="21513" y="14061"/>
                  </a:cubicBezTo>
                  <a:cubicBezTo>
                    <a:pt x="21544" y="14101"/>
                    <a:pt x="21589" y="14188"/>
                    <a:pt x="21589" y="14232"/>
                  </a:cubicBezTo>
                  <a:cubicBezTo>
                    <a:pt x="21589" y="14280"/>
                    <a:pt x="21545" y="14375"/>
                    <a:pt x="21507" y="14418"/>
                  </a:cubicBezTo>
                  <a:cubicBezTo>
                    <a:pt x="21487" y="14440"/>
                    <a:pt x="21426" y="14480"/>
                    <a:pt x="21390" y="14496"/>
                  </a:cubicBezTo>
                  <a:cubicBezTo>
                    <a:pt x="21359" y="14511"/>
                    <a:pt x="21286" y="14531"/>
                    <a:pt x="21249" y="14542"/>
                  </a:cubicBezTo>
                  <a:cubicBezTo>
                    <a:pt x="21224" y="14549"/>
                    <a:pt x="21168" y="14558"/>
                    <a:pt x="21146" y="14568"/>
                  </a:cubicBezTo>
                  <a:cubicBezTo>
                    <a:pt x="21112" y="14583"/>
                    <a:pt x="21048" y="14619"/>
                    <a:pt x="21033" y="14641"/>
                  </a:cubicBezTo>
                  <a:cubicBezTo>
                    <a:pt x="21009" y="14674"/>
                    <a:pt x="21031" y="14748"/>
                    <a:pt x="21027" y="14783"/>
                  </a:cubicBezTo>
                  <a:cubicBezTo>
                    <a:pt x="21022" y="14811"/>
                    <a:pt x="21014" y="14867"/>
                    <a:pt x="20998" y="14894"/>
                  </a:cubicBezTo>
                  <a:cubicBezTo>
                    <a:pt x="20990" y="14910"/>
                    <a:pt x="20943" y="14937"/>
                    <a:pt x="20940" y="14955"/>
                  </a:cubicBezTo>
                  <a:cubicBezTo>
                    <a:pt x="20940" y="14969"/>
                    <a:pt x="20978" y="14993"/>
                    <a:pt x="20977" y="15007"/>
                  </a:cubicBezTo>
                  <a:cubicBezTo>
                    <a:pt x="20974" y="15029"/>
                    <a:pt x="20901" y="15061"/>
                    <a:pt x="20901" y="15082"/>
                  </a:cubicBezTo>
                  <a:cubicBezTo>
                    <a:pt x="20900" y="15102"/>
                    <a:pt x="20961" y="15132"/>
                    <a:pt x="20969" y="15151"/>
                  </a:cubicBezTo>
                  <a:cubicBezTo>
                    <a:pt x="20974" y="15166"/>
                    <a:pt x="20981" y="15201"/>
                    <a:pt x="20964" y="15214"/>
                  </a:cubicBezTo>
                  <a:cubicBezTo>
                    <a:pt x="20949" y="15226"/>
                    <a:pt x="20886" y="15225"/>
                    <a:pt x="20868" y="15235"/>
                  </a:cubicBezTo>
                  <a:cubicBezTo>
                    <a:pt x="20840" y="15248"/>
                    <a:pt x="20826" y="15294"/>
                    <a:pt x="20797" y="15305"/>
                  </a:cubicBezTo>
                  <a:cubicBezTo>
                    <a:pt x="20770" y="15315"/>
                    <a:pt x="20700" y="15305"/>
                    <a:pt x="20671" y="15312"/>
                  </a:cubicBezTo>
                  <a:cubicBezTo>
                    <a:pt x="20634" y="15321"/>
                    <a:pt x="20557" y="15349"/>
                    <a:pt x="20548" y="15371"/>
                  </a:cubicBezTo>
                  <a:cubicBezTo>
                    <a:pt x="20538" y="15397"/>
                    <a:pt x="20617" y="15443"/>
                    <a:pt x="20625" y="15469"/>
                  </a:cubicBezTo>
                  <a:cubicBezTo>
                    <a:pt x="20634" y="15495"/>
                    <a:pt x="20627" y="15547"/>
                    <a:pt x="20615" y="15572"/>
                  </a:cubicBezTo>
                  <a:cubicBezTo>
                    <a:pt x="20603" y="15602"/>
                    <a:pt x="20548" y="15657"/>
                    <a:pt x="20524" y="15684"/>
                  </a:cubicBezTo>
                  <a:cubicBezTo>
                    <a:pt x="20499" y="15712"/>
                    <a:pt x="20455" y="15771"/>
                    <a:pt x="20417" y="15793"/>
                  </a:cubicBezTo>
                  <a:cubicBezTo>
                    <a:pt x="20379" y="15815"/>
                    <a:pt x="20253" y="15828"/>
                    <a:pt x="20230" y="15856"/>
                  </a:cubicBezTo>
                  <a:cubicBezTo>
                    <a:pt x="20211" y="15880"/>
                    <a:pt x="20265" y="15934"/>
                    <a:pt x="20264" y="15961"/>
                  </a:cubicBezTo>
                  <a:cubicBezTo>
                    <a:pt x="20264" y="15988"/>
                    <a:pt x="20246" y="16045"/>
                    <a:pt x="20222" y="16068"/>
                  </a:cubicBezTo>
                  <a:cubicBezTo>
                    <a:pt x="20204" y="16083"/>
                    <a:pt x="20155" y="16113"/>
                    <a:pt x="20122" y="16113"/>
                  </a:cubicBezTo>
                  <a:cubicBezTo>
                    <a:pt x="20093" y="16114"/>
                    <a:pt x="20052" y="16067"/>
                    <a:pt x="20022" y="16071"/>
                  </a:cubicBezTo>
                  <a:cubicBezTo>
                    <a:pt x="19982" y="16076"/>
                    <a:pt x="19970" y="16134"/>
                    <a:pt x="19942" y="16151"/>
                  </a:cubicBezTo>
                  <a:cubicBezTo>
                    <a:pt x="19928" y="16161"/>
                    <a:pt x="19892" y="16185"/>
                    <a:pt x="19870" y="16185"/>
                  </a:cubicBezTo>
                  <a:cubicBezTo>
                    <a:pt x="19822" y="16185"/>
                    <a:pt x="19770" y="16112"/>
                    <a:pt x="19726" y="16118"/>
                  </a:cubicBezTo>
                  <a:cubicBezTo>
                    <a:pt x="19679" y="16124"/>
                    <a:pt x="19647" y="16189"/>
                    <a:pt x="19645" y="16216"/>
                  </a:cubicBezTo>
                  <a:cubicBezTo>
                    <a:pt x="19645" y="16233"/>
                    <a:pt x="19693" y="16261"/>
                    <a:pt x="19691" y="16277"/>
                  </a:cubicBezTo>
                  <a:cubicBezTo>
                    <a:pt x="19690" y="16303"/>
                    <a:pt x="19633" y="16346"/>
                    <a:pt x="19604" y="16365"/>
                  </a:cubicBezTo>
                  <a:cubicBezTo>
                    <a:pt x="19576" y="16382"/>
                    <a:pt x="19483" y="16395"/>
                    <a:pt x="19475" y="16418"/>
                  </a:cubicBezTo>
                  <a:cubicBezTo>
                    <a:pt x="19464" y="16442"/>
                    <a:pt x="19525" y="16490"/>
                    <a:pt x="19557" y="16506"/>
                  </a:cubicBezTo>
                  <a:cubicBezTo>
                    <a:pt x="19586" y="16521"/>
                    <a:pt x="19669" y="16527"/>
                    <a:pt x="19701" y="16538"/>
                  </a:cubicBezTo>
                  <a:cubicBezTo>
                    <a:pt x="19741" y="16553"/>
                    <a:pt x="19812" y="16588"/>
                    <a:pt x="19838" y="16610"/>
                  </a:cubicBezTo>
                  <a:cubicBezTo>
                    <a:pt x="19859" y="16627"/>
                    <a:pt x="19898" y="16665"/>
                    <a:pt x="19896" y="16685"/>
                  </a:cubicBezTo>
                  <a:cubicBezTo>
                    <a:pt x="19896" y="16711"/>
                    <a:pt x="19856" y="16763"/>
                    <a:pt x="19821" y="16780"/>
                  </a:cubicBezTo>
                  <a:cubicBezTo>
                    <a:pt x="19780" y="16798"/>
                    <a:pt x="19661" y="16791"/>
                    <a:pt x="19621" y="16809"/>
                  </a:cubicBezTo>
                  <a:cubicBezTo>
                    <a:pt x="19584" y="16827"/>
                    <a:pt x="19537" y="16880"/>
                    <a:pt x="19539" y="16907"/>
                  </a:cubicBezTo>
                  <a:cubicBezTo>
                    <a:pt x="19539" y="16927"/>
                    <a:pt x="19597" y="16958"/>
                    <a:pt x="19604" y="16978"/>
                  </a:cubicBezTo>
                  <a:cubicBezTo>
                    <a:pt x="19608" y="16996"/>
                    <a:pt x="19600" y="17033"/>
                    <a:pt x="19584" y="17049"/>
                  </a:cubicBezTo>
                  <a:cubicBezTo>
                    <a:pt x="19569" y="17066"/>
                    <a:pt x="19504" y="17082"/>
                    <a:pt x="19486" y="17098"/>
                  </a:cubicBezTo>
                  <a:cubicBezTo>
                    <a:pt x="19460" y="17124"/>
                    <a:pt x="19421" y="17186"/>
                    <a:pt x="19439" y="17214"/>
                  </a:cubicBezTo>
                  <a:cubicBezTo>
                    <a:pt x="19454" y="17242"/>
                    <a:pt x="19585" y="17261"/>
                    <a:pt x="19604" y="17289"/>
                  </a:cubicBezTo>
                  <a:cubicBezTo>
                    <a:pt x="19630" y="17333"/>
                    <a:pt x="19568" y="17429"/>
                    <a:pt x="19535" y="17473"/>
                  </a:cubicBezTo>
                  <a:cubicBezTo>
                    <a:pt x="19522" y="17490"/>
                    <a:pt x="19468" y="17517"/>
                    <a:pt x="19462" y="17535"/>
                  </a:cubicBezTo>
                  <a:cubicBezTo>
                    <a:pt x="19454" y="17568"/>
                    <a:pt x="19534" y="17628"/>
                    <a:pt x="19533" y="17661"/>
                  </a:cubicBezTo>
                  <a:cubicBezTo>
                    <a:pt x="19532" y="17682"/>
                    <a:pt x="19489" y="17717"/>
                    <a:pt x="19481" y="17736"/>
                  </a:cubicBezTo>
                  <a:cubicBezTo>
                    <a:pt x="19468" y="17765"/>
                    <a:pt x="19449" y="17823"/>
                    <a:pt x="19462" y="17851"/>
                  </a:cubicBezTo>
                  <a:cubicBezTo>
                    <a:pt x="19471" y="17869"/>
                    <a:pt x="19532" y="17897"/>
                    <a:pt x="19541" y="17915"/>
                  </a:cubicBezTo>
                  <a:cubicBezTo>
                    <a:pt x="19553" y="17935"/>
                    <a:pt x="19525" y="17980"/>
                    <a:pt x="19539" y="17999"/>
                  </a:cubicBezTo>
                  <a:cubicBezTo>
                    <a:pt x="19543" y="18006"/>
                    <a:pt x="19556" y="18015"/>
                    <a:pt x="19570" y="18023"/>
                  </a:cubicBezTo>
                  <a:cubicBezTo>
                    <a:pt x="19597" y="18036"/>
                    <a:pt x="19627" y="18050"/>
                    <a:pt x="19636" y="18062"/>
                  </a:cubicBezTo>
                  <a:cubicBezTo>
                    <a:pt x="19649" y="18081"/>
                    <a:pt x="19645" y="18122"/>
                    <a:pt x="19640" y="18141"/>
                  </a:cubicBezTo>
                  <a:cubicBezTo>
                    <a:pt x="19628" y="18179"/>
                    <a:pt x="19590" y="18256"/>
                    <a:pt x="19548" y="18286"/>
                  </a:cubicBezTo>
                  <a:cubicBezTo>
                    <a:pt x="19508" y="18314"/>
                    <a:pt x="19388" y="18343"/>
                    <a:pt x="19339" y="18367"/>
                  </a:cubicBezTo>
                  <a:cubicBezTo>
                    <a:pt x="19304" y="18384"/>
                    <a:pt x="19239" y="18424"/>
                    <a:pt x="19211" y="18445"/>
                  </a:cubicBezTo>
                  <a:cubicBezTo>
                    <a:pt x="19174" y="18474"/>
                    <a:pt x="19105" y="18535"/>
                    <a:pt x="19088" y="18570"/>
                  </a:cubicBezTo>
                  <a:cubicBezTo>
                    <a:pt x="19070" y="18605"/>
                    <a:pt x="19058" y="18683"/>
                    <a:pt x="19076" y="18718"/>
                  </a:cubicBezTo>
                  <a:cubicBezTo>
                    <a:pt x="19091" y="18748"/>
                    <a:pt x="19176" y="18792"/>
                    <a:pt x="19198" y="18820"/>
                  </a:cubicBezTo>
                  <a:cubicBezTo>
                    <a:pt x="19219" y="18846"/>
                    <a:pt x="19216" y="18908"/>
                    <a:pt x="19248" y="18930"/>
                  </a:cubicBezTo>
                  <a:cubicBezTo>
                    <a:pt x="19293" y="18963"/>
                    <a:pt x="19450" y="18983"/>
                    <a:pt x="19511" y="19007"/>
                  </a:cubicBezTo>
                  <a:cubicBezTo>
                    <a:pt x="19563" y="19028"/>
                    <a:pt x="19677" y="19072"/>
                    <a:pt x="19704" y="19105"/>
                  </a:cubicBezTo>
                  <a:cubicBezTo>
                    <a:pt x="19735" y="19144"/>
                    <a:pt x="19747" y="19239"/>
                    <a:pt x="19706" y="19275"/>
                  </a:cubicBezTo>
                  <a:cubicBezTo>
                    <a:pt x="19678" y="19301"/>
                    <a:pt x="19563" y="19316"/>
                    <a:pt x="19514" y="19327"/>
                  </a:cubicBezTo>
                  <a:cubicBezTo>
                    <a:pt x="19440" y="19344"/>
                    <a:pt x="19288" y="19372"/>
                    <a:pt x="19211" y="19383"/>
                  </a:cubicBezTo>
                  <a:cubicBezTo>
                    <a:pt x="19134" y="19395"/>
                    <a:pt x="18976" y="19409"/>
                    <a:pt x="18900" y="19422"/>
                  </a:cubicBezTo>
                  <a:cubicBezTo>
                    <a:pt x="18799" y="19438"/>
                    <a:pt x="18599" y="19472"/>
                    <a:pt x="18509" y="19502"/>
                  </a:cubicBezTo>
                  <a:cubicBezTo>
                    <a:pt x="18469" y="19516"/>
                    <a:pt x="18398" y="19555"/>
                    <a:pt x="18365" y="19576"/>
                  </a:cubicBezTo>
                  <a:cubicBezTo>
                    <a:pt x="18336" y="19594"/>
                    <a:pt x="18299" y="19641"/>
                    <a:pt x="18262" y="19655"/>
                  </a:cubicBezTo>
                  <a:cubicBezTo>
                    <a:pt x="18241" y="19663"/>
                    <a:pt x="18186" y="19673"/>
                    <a:pt x="18161" y="19670"/>
                  </a:cubicBezTo>
                  <a:cubicBezTo>
                    <a:pt x="18136" y="19668"/>
                    <a:pt x="18102" y="19640"/>
                    <a:pt x="18078" y="19635"/>
                  </a:cubicBezTo>
                  <a:cubicBezTo>
                    <a:pt x="18044" y="19628"/>
                    <a:pt x="17967" y="19624"/>
                    <a:pt x="17931" y="19630"/>
                  </a:cubicBezTo>
                  <a:cubicBezTo>
                    <a:pt x="17882" y="19638"/>
                    <a:pt x="17796" y="19676"/>
                    <a:pt x="17764" y="19699"/>
                  </a:cubicBezTo>
                  <a:cubicBezTo>
                    <a:pt x="17729" y="19721"/>
                    <a:pt x="17678" y="19777"/>
                    <a:pt x="17665" y="19807"/>
                  </a:cubicBezTo>
                  <a:cubicBezTo>
                    <a:pt x="17649" y="19848"/>
                    <a:pt x="17693" y="19936"/>
                    <a:pt x="17674" y="19976"/>
                  </a:cubicBezTo>
                  <a:cubicBezTo>
                    <a:pt x="17658" y="20011"/>
                    <a:pt x="17563" y="20063"/>
                    <a:pt x="17545" y="20097"/>
                  </a:cubicBezTo>
                  <a:cubicBezTo>
                    <a:pt x="17532" y="20126"/>
                    <a:pt x="17534" y="20189"/>
                    <a:pt x="17545" y="20218"/>
                  </a:cubicBezTo>
                  <a:cubicBezTo>
                    <a:pt x="17558" y="20248"/>
                    <a:pt x="17607" y="20302"/>
                    <a:pt x="17640" y="20326"/>
                  </a:cubicBezTo>
                  <a:cubicBezTo>
                    <a:pt x="17697" y="20368"/>
                    <a:pt x="17845" y="20430"/>
                    <a:pt x="17916" y="20463"/>
                  </a:cubicBezTo>
                  <a:cubicBezTo>
                    <a:pt x="17954" y="20481"/>
                    <a:pt x="18047" y="20507"/>
                    <a:pt x="18073" y="20531"/>
                  </a:cubicBezTo>
                  <a:cubicBezTo>
                    <a:pt x="18110" y="20566"/>
                    <a:pt x="18117" y="20650"/>
                    <a:pt x="18124" y="20690"/>
                  </a:cubicBezTo>
                  <a:cubicBezTo>
                    <a:pt x="18133" y="20738"/>
                    <a:pt x="18152" y="20835"/>
                    <a:pt x="18131" y="20881"/>
                  </a:cubicBezTo>
                  <a:cubicBezTo>
                    <a:pt x="18113" y="20919"/>
                    <a:pt x="18044" y="20993"/>
                    <a:pt x="17987" y="21016"/>
                  </a:cubicBezTo>
                  <a:cubicBezTo>
                    <a:pt x="17924" y="21041"/>
                    <a:pt x="17765" y="21051"/>
                    <a:pt x="17689" y="21051"/>
                  </a:cubicBezTo>
                  <a:cubicBezTo>
                    <a:pt x="17623" y="21051"/>
                    <a:pt x="17484" y="21038"/>
                    <a:pt x="17427" y="21017"/>
                  </a:cubicBezTo>
                  <a:cubicBezTo>
                    <a:pt x="17372" y="20998"/>
                    <a:pt x="17320" y="20925"/>
                    <a:pt x="17267" y="20905"/>
                  </a:cubicBezTo>
                  <a:cubicBezTo>
                    <a:pt x="17192" y="20878"/>
                    <a:pt x="17006" y="20871"/>
                    <a:pt x="16921" y="20855"/>
                  </a:cubicBezTo>
                  <a:cubicBezTo>
                    <a:pt x="16879" y="20846"/>
                    <a:pt x="16799" y="20821"/>
                    <a:pt x="16756" y="20815"/>
                  </a:cubicBezTo>
                  <a:cubicBezTo>
                    <a:pt x="16704" y="20807"/>
                    <a:pt x="16595" y="20806"/>
                    <a:pt x="16543" y="20802"/>
                  </a:cubicBezTo>
                  <a:cubicBezTo>
                    <a:pt x="16493" y="20798"/>
                    <a:pt x="16389" y="20800"/>
                    <a:pt x="16346" y="20785"/>
                  </a:cubicBezTo>
                  <a:cubicBezTo>
                    <a:pt x="16316" y="20775"/>
                    <a:pt x="16293" y="20734"/>
                    <a:pt x="16266" y="20722"/>
                  </a:cubicBezTo>
                  <a:cubicBezTo>
                    <a:pt x="16222" y="20702"/>
                    <a:pt x="16112" y="20684"/>
                    <a:pt x="16058" y="20673"/>
                  </a:cubicBezTo>
                  <a:cubicBezTo>
                    <a:pt x="15995" y="20660"/>
                    <a:pt x="15865" y="20640"/>
                    <a:pt x="15801" y="20627"/>
                  </a:cubicBezTo>
                  <a:cubicBezTo>
                    <a:pt x="15746" y="20617"/>
                    <a:pt x="15640" y="20588"/>
                    <a:pt x="15584" y="20580"/>
                  </a:cubicBezTo>
                  <a:cubicBezTo>
                    <a:pt x="15515" y="20571"/>
                    <a:pt x="15374" y="20562"/>
                    <a:pt x="15305" y="20564"/>
                  </a:cubicBezTo>
                  <a:cubicBezTo>
                    <a:pt x="15251" y="20566"/>
                    <a:pt x="15143" y="20576"/>
                    <a:pt x="15094" y="20589"/>
                  </a:cubicBezTo>
                  <a:cubicBezTo>
                    <a:pt x="15043" y="20602"/>
                    <a:pt x="14959" y="20645"/>
                    <a:pt x="14916" y="20664"/>
                  </a:cubicBezTo>
                  <a:cubicBezTo>
                    <a:pt x="14876" y="20683"/>
                    <a:pt x="14791" y="20717"/>
                    <a:pt x="14757" y="20739"/>
                  </a:cubicBezTo>
                  <a:cubicBezTo>
                    <a:pt x="14716" y="20767"/>
                    <a:pt x="14653" y="20832"/>
                    <a:pt x="14628" y="20865"/>
                  </a:cubicBezTo>
                  <a:cubicBezTo>
                    <a:pt x="14600" y="20907"/>
                    <a:pt x="14589" y="20998"/>
                    <a:pt x="14558" y="21038"/>
                  </a:cubicBezTo>
                  <a:cubicBezTo>
                    <a:pt x="14542" y="21061"/>
                    <a:pt x="14498" y="21103"/>
                    <a:pt x="14470" y="21121"/>
                  </a:cubicBezTo>
                  <a:cubicBezTo>
                    <a:pt x="14435" y="21142"/>
                    <a:pt x="14343" y="21170"/>
                    <a:pt x="14307" y="21190"/>
                  </a:cubicBezTo>
                  <a:cubicBezTo>
                    <a:pt x="14289" y="21201"/>
                    <a:pt x="14252" y="21224"/>
                    <a:pt x="14244" y="21238"/>
                  </a:cubicBezTo>
                  <a:cubicBezTo>
                    <a:pt x="14230" y="21261"/>
                    <a:pt x="14244" y="21312"/>
                    <a:pt x="14244" y="21336"/>
                  </a:cubicBezTo>
                  <a:cubicBezTo>
                    <a:pt x="14244" y="21361"/>
                    <a:pt x="14256" y="21412"/>
                    <a:pt x="14237" y="21434"/>
                  </a:cubicBezTo>
                  <a:cubicBezTo>
                    <a:pt x="14223" y="21449"/>
                    <a:pt x="14172" y="21459"/>
                    <a:pt x="14133" y="21472"/>
                  </a:cubicBezTo>
                  <a:cubicBezTo>
                    <a:pt x="14107" y="21452"/>
                    <a:pt x="14076" y="21433"/>
                    <a:pt x="14057" y="21422"/>
                  </a:cubicBezTo>
                  <a:cubicBezTo>
                    <a:pt x="14033" y="21410"/>
                    <a:pt x="13974" y="21395"/>
                    <a:pt x="13952" y="21382"/>
                  </a:cubicBezTo>
                  <a:cubicBezTo>
                    <a:pt x="13926" y="21366"/>
                    <a:pt x="13906" y="21320"/>
                    <a:pt x="13876" y="21308"/>
                  </a:cubicBezTo>
                  <a:cubicBezTo>
                    <a:pt x="13836" y="21292"/>
                    <a:pt x="13732" y="21288"/>
                    <a:pt x="13683" y="21289"/>
                  </a:cubicBezTo>
                  <a:cubicBezTo>
                    <a:pt x="13655" y="21290"/>
                    <a:pt x="13597" y="21296"/>
                    <a:pt x="13576" y="21306"/>
                  </a:cubicBezTo>
                  <a:cubicBezTo>
                    <a:pt x="13555" y="21317"/>
                    <a:pt x="13521" y="21353"/>
                    <a:pt x="13532" y="21368"/>
                  </a:cubicBezTo>
                  <a:cubicBezTo>
                    <a:pt x="13549" y="21388"/>
                    <a:pt x="13642" y="21387"/>
                    <a:pt x="13679" y="21394"/>
                  </a:cubicBezTo>
                  <a:cubicBezTo>
                    <a:pt x="13709" y="21399"/>
                    <a:pt x="13778" y="21402"/>
                    <a:pt x="13799" y="21415"/>
                  </a:cubicBezTo>
                  <a:cubicBezTo>
                    <a:pt x="13823" y="21430"/>
                    <a:pt x="13828" y="21475"/>
                    <a:pt x="13827" y="21495"/>
                  </a:cubicBezTo>
                  <a:cubicBezTo>
                    <a:pt x="13825" y="21517"/>
                    <a:pt x="13815" y="21565"/>
                    <a:pt x="13786" y="21579"/>
                  </a:cubicBezTo>
                  <a:cubicBezTo>
                    <a:pt x="13761" y="21592"/>
                    <a:pt x="13684" y="21600"/>
                    <a:pt x="13652" y="21593"/>
                  </a:cubicBezTo>
                  <a:cubicBezTo>
                    <a:pt x="13608" y="21584"/>
                    <a:pt x="13571" y="21525"/>
                    <a:pt x="13532" y="21509"/>
                  </a:cubicBezTo>
                  <a:cubicBezTo>
                    <a:pt x="13497" y="21493"/>
                    <a:pt x="13406" y="21478"/>
                    <a:pt x="13361" y="21471"/>
                  </a:cubicBezTo>
                  <a:cubicBezTo>
                    <a:pt x="13313" y="21463"/>
                    <a:pt x="13204" y="21470"/>
                    <a:pt x="13163" y="21453"/>
                  </a:cubicBezTo>
                  <a:cubicBezTo>
                    <a:pt x="13128" y="21439"/>
                    <a:pt x="13087" y="21393"/>
                    <a:pt x="13082" y="21369"/>
                  </a:cubicBezTo>
                  <a:cubicBezTo>
                    <a:pt x="13080" y="21346"/>
                    <a:pt x="13138" y="21302"/>
                    <a:pt x="13134" y="21278"/>
                  </a:cubicBezTo>
                  <a:cubicBezTo>
                    <a:pt x="13132" y="21255"/>
                    <a:pt x="13092" y="21212"/>
                    <a:pt x="13064" y="21195"/>
                  </a:cubicBezTo>
                  <a:cubicBezTo>
                    <a:pt x="13038" y="21177"/>
                    <a:pt x="12955" y="21162"/>
                    <a:pt x="12927" y="21145"/>
                  </a:cubicBezTo>
                  <a:cubicBezTo>
                    <a:pt x="12872" y="21112"/>
                    <a:pt x="12815" y="21024"/>
                    <a:pt x="12771" y="20986"/>
                  </a:cubicBezTo>
                  <a:cubicBezTo>
                    <a:pt x="12740" y="20960"/>
                    <a:pt x="12656" y="20914"/>
                    <a:pt x="12633" y="20885"/>
                  </a:cubicBezTo>
                  <a:cubicBezTo>
                    <a:pt x="12614" y="20862"/>
                    <a:pt x="12602" y="20811"/>
                    <a:pt x="12596" y="20787"/>
                  </a:cubicBezTo>
                  <a:cubicBezTo>
                    <a:pt x="12591" y="20763"/>
                    <a:pt x="12607" y="20712"/>
                    <a:pt x="12591" y="20690"/>
                  </a:cubicBezTo>
                  <a:cubicBezTo>
                    <a:pt x="12579" y="20677"/>
                    <a:pt x="12538" y="20654"/>
                    <a:pt x="12513" y="20648"/>
                  </a:cubicBezTo>
                  <a:cubicBezTo>
                    <a:pt x="12486" y="20642"/>
                    <a:pt x="12423" y="20658"/>
                    <a:pt x="12397" y="20650"/>
                  </a:cubicBezTo>
                  <a:cubicBezTo>
                    <a:pt x="12375" y="20644"/>
                    <a:pt x="12355" y="20616"/>
                    <a:pt x="12342" y="20605"/>
                  </a:cubicBezTo>
                  <a:cubicBezTo>
                    <a:pt x="12322" y="20587"/>
                    <a:pt x="12275" y="20555"/>
                    <a:pt x="12265" y="20534"/>
                  </a:cubicBezTo>
                  <a:cubicBezTo>
                    <a:pt x="12255" y="20508"/>
                    <a:pt x="12271" y="20450"/>
                    <a:pt x="12287" y="20424"/>
                  </a:cubicBezTo>
                  <a:cubicBezTo>
                    <a:pt x="12306" y="20395"/>
                    <a:pt x="12362" y="20337"/>
                    <a:pt x="12409" y="20321"/>
                  </a:cubicBezTo>
                  <a:cubicBezTo>
                    <a:pt x="12449" y="20308"/>
                    <a:pt x="12553" y="20327"/>
                    <a:pt x="12593" y="20314"/>
                  </a:cubicBezTo>
                  <a:cubicBezTo>
                    <a:pt x="12620" y="20305"/>
                    <a:pt x="12647" y="20272"/>
                    <a:pt x="12664" y="20256"/>
                  </a:cubicBezTo>
                  <a:cubicBezTo>
                    <a:pt x="12685" y="20237"/>
                    <a:pt x="12730" y="20197"/>
                    <a:pt x="12735" y="20174"/>
                  </a:cubicBezTo>
                  <a:cubicBezTo>
                    <a:pt x="12742" y="20120"/>
                    <a:pt x="12678" y="20014"/>
                    <a:pt x="12630" y="19968"/>
                  </a:cubicBezTo>
                  <a:cubicBezTo>
                    <a:pt x="12591" y="19930"/>
                    <a:pt x="12459" y="19878"/>
                    <a:pt x="12407" y="19845"/>
                  </a:cubicBezTo>
                  <a:cubicBezTo>
                    <a:pt x="12355" y="19813"/>
                    <a:pt x="12255" y="19746"/>
                    <a:pt x="12210" y="19711"/>
                  </a:cubicBezTo>
                  <a:cubicBezTo>
                    <a:pt x="12163" y="19672"/>
                    <a:pt x="12069" y="19595"/>
                    <a:pt x="12040" y="19551"/>
                  </a:cubicBezTo>
                  <a:cubicBezTo>
                    <a:pt x="12019" y="19522"/>
                    <a:pt x="11981" y="19459"/>
                    <a:pt x="11996" y="19429"/>
                  </a:cubicBezTo>
                  <a:cubicBezTo>
                    <a:pt x="12004" y="19414"/>
                    <a:pt x="12045" y="19387"/>
                    <a:pt x="12072" y="19383"/>
                  </a:cubicBezTo>
                  <a:cubicBezTo>
                    <a:pt x="12106" y="19379"/>
                    <a:pt x="12169" y="19420"/>
                    <a:pt x="12198" y="19411"/>
                  </a:cubicBezTo>
                  <a:cubicBezTo>
                    <a:pt x="12233" y="19401"/>
                    <a:pt x="12241" y="19346"/>
                    <a:pt x="12239" y="19324"/>
                  </a:cubicBezTo>
                  <a:cubicBezTo>
                    <a:pt x="12234" y="19299"/>
                    <a:pt x="12194" y="19253"/>
                    <a:pt x="12165" y="19235"/>
                  </a:cubicBezTo>
                  <a:cubicBezTo>
                    <a:pt x="12141" y="19220"/>
                    <a:pt x="12068" y="19208"/>
                    <a:pt x="12045" y="19193"/>
                  </a:cubicBezTo>
                  <a:cubicBezTo>
                    <a:pt x="12019" y="19174"/>
                    <a:pt x="11990" y="19112"/>
                    <a:pt x="11990" y="19103"/>
                  </a:cubicBezTo>
                  <a:cubicBezTo>
                    <a:pt x="11990" y="19095"/>
                    <a:pt x="12000" y="19027"/>
                    <a:pt x="11981" y="19005"/>
                  </a:cubicBezTo>
                  <a:cubicBezTo>
                    <a:pt x="11956" y="18978"/>
                    <a:pt x="11861" y="18939"/>
                    <a:pt x="11810" y="18929"/>
                  </a:cubicBezTo>
                  <a:cubicBezTo>
                    <a:pt x="11774" y="18921"/>
                    <a:pt x="11693" y="18936"/>
                    <a:pt x="11660" y="18926"/>
                  </a:cubicBezTo>
                  <a:cubicBezTo>
                    <a:pt x="11620" y="18916"/>
                    <a:pt x="11581" y="18865"/>
                    <a:pt x="11546" y="18849"/>
                  </a:cubicBezTo>
                  <a:cubicBezTo>
                    <a:pt x="11520" y="18838"/>
                    <a:pt x="11459" y="18820"/>
                    <a:pt x="11426" y="18816"/>
                  </a:cubicBezTo>
                  <a:cubicBezTo>
                    <a:pt x="11377" y="18810"/>
                    <a:pt x="11264" y="18833"/>
                    <a:pt x="11219" y="18818"/>
                  </a:cubicBezTo>
                  <a:cubicBezTo>
                    <a:pt x="11190" y="18809"/>
                    <a:pt x="11164" y="18771"/>
                    <a:pt x="11151" y="18753"/>
                  </a:cubicBezTo>
                  <a:cubicBezTo>
                    <a:pt x="11133" y="18727"/>
                    <a:pt x="11122" y="18670"/>
                    <a:pt x="11099" y="18645"/>
                  </a:cubicBezTo>
                  <a:cubicBezTo>
                    <a:pt x="11084" y="18628"/>
                    <a:pt x="11043" y="18598"/>
                    <a:pt x="11017" y="18587"/>
                  </a:cubicBezTo>
                  <a:cubicBezTo>
                    <a:pt x="10982" y="18573"/>
                    <a:pt x="10885" y="18572"/>
                    <a:pt x="10848" y="18557"/>
                  </a:cubicBezTo>
                  <a:cubicBezTo>
                    <a:pt x="10813" y="18544"/>
                    <a:pt x="10775" y="18497"/>
                    <a:pt x="10741" y="18482"/>
                  </a:cubicBezTo>
                  <a:cubicBezTo>
                    <a:pt x="10712" y="18469"/>
                    <a:pt x="10641" y="18448"/>
                    <a:pt x="10603" y="18447"/>
                  </a:cubicBezTo>
                  <a:cubicBezTo>
                    <a:pt x="10570" y="18446"/>
                    <a:pt x="10508" y="18474"/>
                    <a:pt x="10474" y="18472"/>
                  </a:cubicBezTo>
                  <a:cubicBezTo>
                    <a:pt x="10451" y="18470"/>
                    <a:pt x="10408" y="18453"/>
                    <a:pt x="10395" y="18442"/>
                  </a:cubicBezTo>
                  <a:cubicBezTo>
                    <a:pt x="10370" y="18418"/>
                    <a:pt x="10408" y="18354"/>
                    <a:pt x="10380" y="18332"/>
                  </a:cubicBezTo>
                  <a:cubicBezTo>
                    <a:pt x="10358" y="18314"/>
                    <a:pt x="10279" y="18304"/>
                    <a:pt x="10246" y="18295"/>
                  </a:cubicBezTo>
                  <a:cubicBezTo>
                    <a:pt x="10200" y="18283"/>
                    <a:pt x="10109" y="18238"/>
                    <a:pt x="10061" y="18248"/>
                  </a:cubicBezTo>
                  <a:cubicBezTo>
                    <a:pt x="10030" y="18254"/>
                    <a:pt x="10016" y="18298"/>
                    <a:pt x="10003" y="18316"/>
                  </a:cubicBezTo>
                  <a:cubicBezTo>
                    <a:pt x="9992" y="18333"/>
                    <a:pt x="9983" y="18370"/>
                    <a:pt x="9964" y="18384"/>
                  </a:cubicBezTo>
                  <a:cubicBezTo>
                    <a:pt x="9928" y="18410"/>
                    <a:pt x="9826" y="18451"/>
                    <a:pt x="9768" y="18454"/>
                  </a:cubicBezTo>
                  <a:cubicBezTo>
                    <a:pt x="9709" y="18457"/>
                    <a:pt x="9595" y="18424"/>
                    <a:pt x="9552" y="18402"/>
                  </a:cubicBezTo>
                  <a:cubicBezTo>
                    <a:pt x="9512" y="18382"/>
                    <a:pt x="9459" y="18329"/>
                    <a:pt x="9443" y="18302"/>
                  </a:cubicBezTo>
                  <a:cubicBezTo>
                    <a:pt x="9432" y="18282"/>
                    <a:pt x="9409" y="18234"/>
                    <a:pt x="9432" y="18216"/>
                  </a:cubicBezTo>
                  <a:cubicBezTo>
                    <a:pt x="9453" y="18199"/>
                    <a:pt x="9566" y="18195"/>
                    <a:pt x="9574" y="18192"/>
                  </a:cubicBezTo>
                  <a:cubicBezTo>
                    <a:pt x="9584" y="18188"/>
                    <a:pt x="9675" y="18150"/>
                    <a:pt x="9676" y="18129"/>
                  </a:cubicBezTo>
                  <a:cubicBezTo>
                    <a:pt x="9677" y="18106"/>
                    <a:pt x="9611" y="18067"/>
                    <a:pt x="9574" y="18057"/>
                  </a:cubicBezTo>
                  <a:cubicBezTo>
                    <a:pt x="9538" y="18047"/>
                    <a:pt x="9450" y="18048"/>
                    <a:pt x="9413" y="18057"/>
                  </a:cubicBezTo>
                  <a:cubicBezTo>
                    <a:pt x="9383" y="18064"/>
                    <a:pt x="9351" y="18107"/>
                    <a:pt x="9318" y="18110"/>
                  </a:cubicBezTo>
                  <a:cubicBezTo>
                    <a:pt x="9281" y="18112"/>
                    <a:pt x="9217" y="18080"/>
                    <a:pt x="9186" y="18067"/>
                  </a:cubicBezTo>
                  <a:cubicBezTo>
                    <a:pt x="9139" y="18048"/>
                    <a:pt x="9053" y="18002"/>
                    <a:pt x="9012" y="17978"/>
                  </a:cubicBezTo>
                  <a:cubicBezTo>
                    <a:pt x="8977" y="17958"/>
                    <a:pt x="8932" y="17898"/>
                    <a:pt x="8883" y="17891"/>
                  </a:cubicBezTo>
                  <a:cubicBezTo>
                    <a:pt x="8852" y="17886"/>
                    <a:pt x="8794" y="17917"/>
                    <a:pt x="8761" y="17919"/>
                  </a:cubicBezTo>
                  <a:cubicBezTo>
                    <a:pt x="8718" y="17920"/>
                    <a:pt x="8624" y="17913"/>
                    <a:pt x="8596" y="17894"/>
                  </a:cubicBezTo>
                  <a:cubicBezTo>
                    <a:pt x="8568" y="17875"/>
                    <a:pt x="8597" y="17818"/>
                    <a:pt x="8577" y="17796"/>
                  </a:cubicBezTo>
                  <a:cubicBezTo>
                    <a:pt x="8559" y="17777"/>
                    <a:pt x="8497" y="17746"/>
                    <a:pt x="8460" y="17741"/>
                  </a:cubicBezTo>
                  <a:cubicBezTo>
                    <a:pt x="8411" y="17733"/>
                    <a:pt x="8315" y="17768"/>
                    <a:pt x="8266" y="17765"/>
                  </a:cubicBezTo>
                  <a:cubicBezTo>
                    <a:pt x="8204" y="17762"/>
                    <a:pt x="8085" y="17732"/>
                    <a:pt x="8039" y="17709"/>
                  </a:cubicBezTo>
                  <a:cubicBezTo>
                    <a:pt x="7996" y="17687"/>
                    <a:pt x="7952" y="17625"/>
                    <a:pt x="7922" y="17597"/>
                  </a:cubicBezTo>
                  <a:cubicBezTo>
                    <a:pt x="7887" y="17562"/>
                    <a:pt x="7820" y="17491"/>
                    <a:pt x="7775" y="17460"/>
                  </a:cubicBezTo>
                  <a:cubicBezTo>
                    <a:pt x="7736" y="17433"/>
                    <a:pt x="7648" y="17381"/>
                    <a:pt x="7592" y="17366"/>
                  </a:cubicBezTo>
                  <a:cubicBezTo>
                    <a:pt x="7558" y="17356"/>
                    <a:pt x="7479" y="17360"/>
                    <a:pt x="7445" y="17352"/>
                  </a:cubicBezTo>
                  <a:cubicBezTo>
                    <a:pt x="7404" y="17342"/>
                    <a:pt x="7334" y="17310"/>
                    <a:pt x="7304" y="17292"/>
                  </a:cubicBezTo>
                  <a:cubicBezTo>
                    <a:pt x="7255" y="17263"/>
                    <a:pt x="7171" y="17197"/>
                    <a:pt x="7144" y="17159"/>
                  </a:cubicBezTo>
                  <a:cubicBezTo>
                    <a:pt x="7123" y="17126"/>
                    <a:pt x="7124" y="17054"/>
                    <a:pt x="7108" y="17020"/>
                  </a:cubicBezTo>
                  <a:cubicBezTo>
                    <a:pt x="7095" y="16991"/>
                    <a:pt x="7042" y="16937"/>
                    <a:pt x="7034" y="16907"/>
                  </a:cubicBezTo>
                  <a:cubicBezTo>
                    <a:pt x="7021" y="16858"/>
                    <a:pt x="7029" y="16759"/>
                    <a:pt x="7053" y="16711"/>
                  </a:cubicBezTo>
                  <a:cubicBezTo>
                    <a:pt x="7073" y="16673"/>
                    <a:pt x="7157" y="16606"/>
                    <a:pt x="7194" y="16571"/>
                  </a:cubicBezTo>
                  <a:cubicBezTo>
                    <a:pt x="7230" y="16538"/>
                    <a:pt x="7306" y="16472"/>
                    <a:pt x="7341" y="16438"/>
                  </a:cubicBezTo>
                  <a:cubicBezTo>
                    <a:pt x="7370" y="16409"/>
                    <a:pt x="7437" y="16352"/>
                    <a:pt x="7451" y="16319"/>
                  </a:cubicBezTo>
                  <a:cubicBezTo>
                    <a:pt x="7465" y="16285"/>
                    <a:pt x="7443" y="16214"/>
                    <a:pt x="7445" y="16180"/>
                  </a:cubicBezTo>
                  <a:cubicBezTo>
                    <a:pt x="7447" y="16132"/>
                    <a:pt x="7452" y="16037"/>
                    <a:pt x="7470" y="15990"/>
                  </a:cubicBezTo>
                  <a:cubicBezTo>
                    <a:pt x="7483" y="15955"/>
                    <a:pt x="7521" y="15885"/>
                    <a:pt x="7555" y="15854"/>
                  </a:cubicBezTo>
                  <a:cubicBezTo>
                    <a:pt x="7582" y="15829"/>
                    <a:pt x="7663" y="15792"/>
                    <a:pt x="7696" y="15770"/>
                  </a:cubicBezTo>
                  <a:cubicBezTo>
                    <a:pt x="7723" y="15751"/>
                    <a:pt x="7773" y="15711"/>
                    <a:pt x="7794" y="15689"/>
                  </a:cubicBezTo>
                  <a:cubicBezTo>
                    <a:pt x="7824" y="15657"/>
                    <a:pt x="7883" y="15589"/>
                    <a:pt x="7886" y="15553"/>
                  </a:cubicBezTo>
                  <a:cubicBezTo>
                    <a:pt x="7887" y="15521"/>
                    <a:pt x="7844" y="15459"/>
                    <a:pt x="7818" y="15431"/>
                  </a:cubicBezTo>
                  <a:cubicBezTo>
                    <a:pt x="7797" y="15408"/>
                    <a:pt x="7731" y="15372"/>
                    <a:pt x="7708" y="15350"/>
                  </a:cubicBezTo>
                  <a:cubicBezTo>
                    <a:pt x="7689" y="15332"/>
                    <a:pt x="7651" y="15294"/>
                    <a:pt x="7646" y="15273"/>
                  </a:cubicBezTo>
                  <a:cubicBezTo>
                    <a:pt x="7643" y="15247"/>
                    <a:pt x="7673" y="15196"/>
                    <a:pt x="7689" y="15172"/>
                  </a:cubicBezTo>
                  <a:cubicBezTo>
                    <a:pt x="7711" y="15139"/>
                    <a:pt x="7769" y="15074"/>
                    <a:pt x="7806" y="15046"/>
                  </a:cubicBezTo>
                  <a:cubicBezTo>
                    <a:pt x="7840" y="15019"/>
                    <a:pt x="7933" y="14979"/>
                    <a:pt x="7972" y="14955"/>
                  </a:cubicBezTo>
                  <a:cubicBezTo>
                    <a:pt x="8003" y="14934"/>
                    <a:pt x="8077" y="14894"/>
                    <a:pt x="8087" y="14867"/>
                  </a:cubicBezTo>
                  <a:cubicBezTo>
                    <a:pt x="8101" y="14828"/>
                    <a:pt x="8063" y="14741"/>
                    <a:pt x="8020" y="14710"/>
                  </a:cubicBezTo>
                  <a:cubicBezTo>
                    <a:pt x="7989" y="14686"/>
                    <a:pt x="7884" y="14665"/>
                    <a:pt x="7837" y="14654"/>
                  </a:cubicBezTo>
                  <a:cubicBezTo>
                    <a:pt x="7782" y="14641"/>
                    <a:pt x="7662" y="14631"/>
                    <a:pt x="7610" y="14615"/>
                  </a:cubicBezTo>
                  <a:cubicBezTo>
                    <a:pt x="7545" y="14596"/>
                    <a:pt x="7448" y="14530"/>
                    <a:pt x="7384" y="14511"/>
                  </a:cubicBezTo>
                  <a:cubicBezTo>
                    <a:pt x="7335" y="14495"/>
                    <a:pt x="7230" y="14473"/>
                    <a:pt x="7176" y="14472"/>
                  </a:cubicBezTo>
                  <a:cubicBezTo>
                    <a:pt x="7132" y="14470"/>
                    <a:pt x="7048" y="14493"/>
                    <a:pt x="7004" y="14493"/>
                  </a:cubicBezTo>
                  <a:cubicBezTo>
                    <a:pt x="6947" y="14492"/>
                    <a:pt x="6836" y="14473"/>
                    <a:pt x="6783" y="14461"/>
                  </a:cubicBezTo>
                  <a:cubicBezTo>
                    <a:pt x="6720" y="14447"/>
                    <a:pt x="6609" y="14399"/>
                    <a:pt x="6545" y="14388"/>
                  </a:cubicBezTo>
                  <a:cubicBezTo>
                    <a:pt x="6470" y="14375"/>
                    <a:pt x="6309" y="14364"/>
                    <a:pt x="6233" y="14374"/>
                  </a:cubicBezTo>
                  <a:cubicBezTo>
                    <a:pt x="6190" y="14379"/>
                    <a:pt x="6106" y="14403"/>
                    <a:pt x="6080" y="14423"/>
                  </a:cubicBezTo>
                  <a:cubicBezTo>
                    <a:pt x="6039" y="14453"/>
                    <a:pt x="6041" y="14534"/>
                    <a:pt x="6018" y="14569"/>
                  </a:cubicBezTo>
                  <a:cubicBezTo>
                    <a:pt x="5997" y="14602"/>
                    <a:pt x="5942" y="14663"/>
                    <a:pt x="5908" y="14692"/>
                  </a:cubicBezTo>
                  <a:cubicBezTo>
                    <a:pt x="5883" y="14713"/>
                    <a:pt x="5831" y="14757"/>
                    <a:pt x="5791" y="14769"/>
                  </a:cubicBezTo>
                  <a:cubicBezTo>
                    <a:pt x="5747" y="14784"/>
                    <a:pt x="5641" y="14792"/>
                    <a:pt x="5589" y="14790"/>
                  </a:cubicBezTo>
                  <a:cubicBezTo>
                    <a:pt x="5534" y="14788"/>
                    <a:pt x="5422" y="14770"/>
                    <a:pt x="5375" y="14752"/>
                  </a:cubicBezTo>
                  <a:cubicBezTo>
                    <a:pt x="5325" y="14732"/>
                    <a:pt x="5257" y="14672"/>
                    <a:pt x="5222" y="14643"/>
                  </a:cubicBezTo>
                  <a:cubicBezTo>
                    <a:pt x="5185" y="14612"/>
                    <a:pt x="5117" y="14548"/>
                    <a:pt x="5094" y="14514"/>
                  </a:cubicBezTo>
                  <a:cubicBezTo>
                    <a:pt x="5073" y="14485"/>
                    <a:pt x="5064" y="14421"/>
                    <a:pt x="5045" y="14391"/>
                  </a:cubicBezTo>
                  <a:cubicBezTo>
                    <a:pt x="5026" y="14362"/>
                    <a:pt x="4970" y="14309"/>
                    <a:pt x="4941" y="14283"/>
                  </a:cubicBezTo>
                  <a:cubicBezTo>
                    <a:pt x="4914" y="14258"/>
                    <a:pt x="4846" y="14215"/>
                    <a:pt x="4825" y="14188"/>
                  </a:cubicBezTo>
                  <a:cubicBezTo>
                    <a:pt x="4811" y="14171"/>
                    <a:pt x="4791" y="14133"/>
                    <a:pt x="4794" y="14115"/>
                  </a:cubicBezTo>
                  <a:cubicBezTo>
                    <a:pt x="4799" y="14089"/>
                    <a:pt x="4851" y="14043"/>
                    <a:pt x="4874" y="14020"/>
                  </a:cubicBezTo>
                  <a:cubicBezTo>
                    <a:pt x="4892" y="14001"/>
                    <a:pt x="4950" y="13968"/>
                    <a:pt x="4959" y="13947"/>
                  </a:cubicBezTo>
                  <a:cubicBezTo>
                    <a:pt x="4966" y="13928"/>
                    <a:pt x="4954" y="13890"/>
                    <a:pt x="4941" y="13873"/>
                  </a:cubicBezTo>
                  <a:cubicBezTo>
                    <a:pt x="4919" y="13847"/>
                    <a:pt x="4830" y="13810"/>
                    <a:pt x="4800" y="13786"/>
                  </a:cubicBezTo>
                  <a:cubicBezTo>
                    <a:pt x="4757" y="13752"/>
                    <a:pt x="4687" y="13677"/>
                    <a:pt x="4660" y="13639"/>
                  </a:cubicBezTo>
                  <a:cubicBezTo>
                    <a:pt x="4634" y="13603"/>
                    <a:pt x="4601" y="13529"/>
                    <a:pt x="4586" y="13492"/>
                  </a:cubicBezTo>
                  <a:cubicBezTo>
                    <a:pt x="4570" y="13455"/>
                    <a:pt x="4570" y="13377"/>
                    <a:pt x="4537" y="13345"/>
                  </a:cubicBezTo>
                  <a:cubicBezTo>
                    <a:pt x="4509" y="13319"/>
                    <a:pt x="4411" y="13288"/>
                    <a:pt x="4372" y="13268"/>
                  </a:cubicBezTo>
                  <a:cubicBezTo>
                    <a:pt x="4282" y="13223"/>
                    <a:pt x="4120" y="13123"/>
                    <a:pt x="4029" y="13079"/>
                  </a:cubicBezTo>
                  <a:cubicBezTo>
                    <a:pt x="3963" y="13047"/>
                    <a:pt x="3819" y="12991"/>
                    <a:pt x="3747" y="12963"/>
                  </a:cubicBezTo>
                  <a:cubicBezTo>
                    <a:pt x="3663" y="12932"/>
                    <a:pt x="3495" y="12871"/>
                    <a:pt x="3404" y="12848"/>
                  </a:cubicBezTo>
                  <a:cubicBezTo>
                    <a:pt x="3324" y="12827"/>
                    <a:pt x="3147" y="12808"/>
                    <a:pt x="3068" y="12785"/>
                  </a:cubicBezTo>
                  <a:cubicBezTo>
                    <a:pt x="3005" y="12767"/>
                    <a:pt x="2883" y="12723"/>
                    <a:pt x="2835" y="12694"/>
                  </a:cubicBezTo>
                  <a:cubicBezTo>
                    <a:pt x="2786" y="12664"/>
                    <a:pt x="2721" y="12590"/>
                    <a:pt x="2688" y="12554"/>
                  </a:cubicBezTo>
                  <a:cubicBezTo>
                    <a:pt x="2657" y="12520"/>
                    <a:pt x="2621" y="12443"/>
                    <a:pt x="2578" y="12414"/>
                  </a:cubicBezTo>
                  <a:cubicBezTo>
                    <a:pt x="2553" y="12397"/>
                    <a:pt x="2487" y="12370"/>
                    <a:pt x="2449" y="12365"/>
                  </a:cubicBezTo>
                  <a:cubicBezTo>
                    <a:pt x="2399" y="12358"/>
                    <a:pt x="2289" y="12387"/>
                    <a:pt x="2241" y="12376"/>
                  </a:cubicBezTo>
                  <a:cubicBezTo>
                    <a:pt x="2199" y="12365"/>
                    <a:pt x="2145" y="12319"/>
                    <a:pt x="2124" y="12295"/>
                  </a:cubicBezTo>
                  <a:cubicBezTo>
                    <a:pt x="2103" y="12269"/>
                    <a:pt x="2102" y="12208"/>
                    <a:pt x="2076" y="12183"/>
                  </a:cubicBezTo>
                  <a:cubicBezTo>
                    <a:pt x="2055" y="12162"/>
                    <a:pt x="1987" y="12132"/>
                    <a:pt x="1953" y="12117"/>
                  </a:cubicBezTo>
                  <a:cubicBezTo>
                    <a:pt x="1904" y="12094"/>
                    <a:pt x="1794" y="12059"/>
                    <a:pt x="1745" y="12036"/>
                  </a:cubicBezTo>
                  <a:cubicBezTo>
                    <a:pt x="1693" y="12012"/>
                    <a:pt x="1601" y="11956"/>
                    <a:pt x="1550" y="11931"/>
                  </a:cubicBezTo>
                  <a:cubicBezTo>
                    <a:pt x="1503" y="11909"/>
                    <a:pt x="1406" y="11866"/>
                    <a:pt x="1353" y="11847"/>
                  </a:cubicBezTo>
                  <a:cubicBezTo>
                    <a:pt x="1299" y="11828"/>
                    <a:pt x="1178" y="11803"/>
                    <a:pt x="1127" y="11781"/>
                  </a:cubicBezTo>
                  <a:cubicBezTo>
                    <a:pt x="1087" y="11763"/>
                    <a:pt x="1011" y="11723"/>
                    <a:pt x="993" y="11696"/>
                  </a:cubicBezTo>
                  <a:cubicBezTo>
                    <a:pt x="973" y="11670"/>
                    <a:pt x="983" y="11610"/>
                    <a:pt x="986" y="11581"/>
                  </a:cubicBezTo>
                  <a:cubicBezTo>
                    <a:pt x="989" y="11551"/>
                    <a:pt x="1031" y="11491"/>
                    <a:pt x="1017" y="11462"/>
                  </a:cubicBezTo>
                  <a:cubicBezTo>
                    <a:pt x="1006" y="11439"/>
                    <a:pt x="947" y="11402"/>
                    <a:pt x="913" y="11389"/>
                  </a:cubicBezTo>
                  <a:cubicBezTo>
                    <a:pt x="869" y="11371"/>
                    <a:pt x="756" y="11363"/>
                    <a:pt x="711" y="11347"/>
                  </a:cubicBezTo>
                  <a:cubicBezTo>
                    <a:pt x="652" y="11325"/>
                    <a:pt x="549" y="11269"/>
                    <a:pt x="515" y="11235"/>
                  </a:cubicBezTo>
                  <a:cubicBezTo>
                    <a:pt x="490" y="11209"/>
                    <a:pt x="453" y="11150"/>
                    <a:pt x="465" y="11123"/>
                  </a:cubicBezTo>
                  <a:cubicBezTo>
                    <a:pt x="476" y="11101"/>
                    <a:pt x="553" y="11075"/>
                    <a:pt x="576" y="11056"/>
                  </a:cubicBezTo>
                  <a:cubicBezTo>
                    <a:pt x="593" y="11043"/>
                    <a:pt x="625" y="11013"/>
                    <a:pt x="630" y="10997"/>
                  </a:cubicBezTo>
                  <a:cubicBezTo>
                    <a:pt x="643" y="10969"/>
                    <a:pt x="647" y="10907"/>
                    <a:pt x="626" y="10881"/>
                  </a:cubicBezTo>
                  <a:cubicBezTo>
                    <a:pt x="605" y="10856"/>
                    <a:pt x="511" y="10831"/>
                    <a:pt x="477" y="10811"/>
                  </a:cubicBezTo>
                  <a:cubicBezTo>
                    <a:pt x="432" y="10784"/>
                    <a:pt x="354" y="10724"/>
                    <a:pt x="319" y="10692"/>
                  </a:cubicBezTo>
                  <a:cubicBezTo>
                    <a:pt x="293" y="10670"/>
                    <a:pt x="239" y="10623"/>
                    <a:pt x="227" y="10598"/>
                  </a:cubicBezTo>
                  <a:cubicBezTo>
                    <a:pt x="214" y="10571"/>
                    <a:pt x="230" y="10516"/>
                    <a:pt x="221" y="10489"/>
                  </a:cubicBezTo>
                  <a:cubicBezTo>
                    <a:pt x="210" y="10453"/>
                    <a:pt x="156" y="10384"/>
                    <a:pt x="135" y="10349"/>
                  </a:cubicBezTo>
                  <a:cubicBezTo>
                    <a:pt x="102" y="10293"/>
                    <a:pt x="22" y="10181"/>
                    <a:pt x="7" y="10122"/>
                  </a:cubicBezTo>
                  <a:cubicBezTo>
                    <a:pt x="-11" y="10052"/>
                    <a:pt x="13" y="9912"/>
                    <a:pt x="19" y="9842"/>
                  </a:cubicBezTo>
                  <a:cubicBezTo>
                    <a:pt x="24" y="9779"/>
                    <a:pt x="27" y="9652"/>
                    <a:pt x="49" y="9590"/>
                  </a:cubicBezTo>
                  <a:cubicBezTo>
                    <a:pt x="69" y="9537"/>
                    <a:pt x="138" y="9436"/>
                    <a:pt x="178" y="9387"/>
                  </a:cubicBezTo>
                  <a:cubicBezTo>
                    <a:pt x="202" y="9357"/>
                    <a:pt x="252" y="9302"/>
                    <a:pt x="295" y="926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0" name="Shape 4751"/>
            <p:cNvSpPr/>
            <p:nvPr/>
          </p:nvSpPr>
          <p:spPr>
            <a:xfrm>
              <a:off x="6420274" y="2048044"/>
              <a:ext cx="835243" cy="1461601"/>
            </a:xfrm>
            <a:custGeom>
              <a:avLst/>
              <a:gdLst/>
              <a:ahLst/>
              <a:cxnLst>
                <a:cxn ang="0">
                  <a:pos x="wd2" y="hd2"/>
                </a:cxn>
                <a:cxn ang="5400000">
                  <a:pos x="wd2" y="hd2"/>
                </a:cxn>
                <a:cxn ang="10800000">
                  <a:pos x="wd2" y="hd2"/>
                </a:cxn>
                <a:cxn ang="16200000">
                  <a:pos x="wd2" y="hd2"/>
                </a:cxn>
              </a:cxnLst>
              <a:rect l="0" t="0" r="r" b="b"/>
              <a:pathLst>
                <a:path w="21589" h="21596" extrusionOk="0">
                  <a:moveTo>
                    <a:pt x="295" y="9268"/>
                  </a:moveTo>
                  <a:cubicBezTo>
                    <a:pt x="303" y="9261"/>
                    <a:pt x="312" y="9255"/>
                    <a:pt x="319" y="9250"/>
                  </a:cubicBezTo>
                  <a:cubicBezTo>
                    <a:pt x="352" y="9229"/>
                    <a:pt x="441" y="9203"/>
                    <a:pt x="478" y="9184"/>
                  </a:cubicBezTo>
                  <a:cubicBezTo>
                    <a:pt x="510" y="9168"/>
                    <a:pt x="583" y="9137"/>
                    <a:pt x="594" y="9114"/>
                  </a:cubicBezTo>
                  <a:cubicBezTo>
                    <a:pt x="610" y="9082"/>
                    <a:pt x="544" y="9017"/>
                    <a:pt x="545" y="8984"/>
                  </a:cubicBezTo>
                  <a:cubicBezTo>
                    <a:pt x="548" y="8947"/>
                    <a:pt x="618" y="8878"/>
                    <a:pt x="619" y="8841"/>
                  </a:cubicBezTo>
                  <a:cubicBezTo>
                    <a:pt x="620" y="8798"/>
                    <a:pt x="595" y="8706"/>
                    <a:pt x="545" y="8673"/>
                  </a:cubicBezTo>
                  <a:cubicBezTo>
                    <a:pt x="507" y="8648"/>
                    <a:pt x="364" y="8651"/>
                    <a:pt x="331" y="8624"/>
                  </a:cubicBezTo>
                  <a:cubicBezTo>
                    <a:pt x="304" y="8601"/>
                    <a:pt x="318" y="8539"/>
                    <a:pt x="331" y="8512"/>
                  </a:cubicBezTo>
                  <a:cubicBezTo>
                    <a:pt x="354" y="8466"/>
                    <a:pt x="448" y="8386"/>
                    <a:pt x="503" y="8351"/>
                  </a:cubicBezTo>
                  <a:cubicBezTo>
                    <a:pt x="554" y="8318"/>
                    <a:pt x="679" y="8263"/>
                    <a:pt x="747" y="8243"/>
                  </a:cubicBezTo>
                  <a:cubicBezTo>
                    <a:pt x="823" y="8220"/>
                    <a:pt x="988" y="8193"/>
                    <a:pt x="1072" y="8183"/>
                  </a:cubicBezTo>
                  <a:cubicBezTo>
                    <a:pt x="1143" y="8175"/>
                    <a:pt x="1293" y="8185"/>
                    <a:pt x="1360" y="8169"/>
                  </a:cubicBezTo>
                  <a:cubicBezTo>
                    <a:pt x="1421" y="8154"/>
                    <a:pt x="1505" y="8089"/>
                    <a:pt x="1562" y="8067"/>
                  </a:cubicBezTo>
                  <a:cubicBezTo>
                    <a:pt x="1597" y="8054"/>
                    <a:pt x="1689" y="8045"/>
                    <a:pt x="1715" y="8025"/>
                  </a:cubicBezTo>
                  <a:cubicBezTo>
                    <a:pt x="1749" y="7999"/>
                    <a:pt x="1764" y="7929"/>
                    <a:pt x="1757" y="7896"/>
                  </a:cubicBezTo>
                  <a:cubicBezTo>
                    <a:pt x="1752" y="7866"/>
                    <a:pt x="1683" y="7817"/>
                    <a:pt x="1678" y="7787"/>
                  </a:cubicBezTo>
                  <a:cubicBezTo>
                    <a:pt x="1674" y="7764"/>
                    <a:pt x="1699" y="7719"/>
                    <a:pt x="1709" y="7697"/>
                  </a:cubicBezTo>
                  <a:cubicBezTo>
                    <a:pt x="1721" y="7671"/>
                    <a:pt x="1765" y="7622"/>
                    <a:pt x="1769" y="7595"/>
                  </a:cubicBezTo>
                  <a:cubicBezTo>
                    <a:pt x="1779" y="7548"/>
                    <a:pt x="1712" y="7452"/>
                    <a:pt x="1733" y="7406"/>
                  </a:cubicBezTo>
                  <a:cubicBezTo>
                    <a:pt x="1760" y="7348"/>
                    <a:pt x="1911" y="7257"/>
                    <a:pt x="1978" y="7210"/>
                  </a:cubicBezTo>
                  <a:cubicBezTo>
                    <a:pt x="2029" y="7175"/>
                    <a:pt x="2149" y="7113"/>
                    <a:pt x="2198" y="7077"/>
                  </a:cubicBezTo>
                  <a:cubicBezTo>
                    <a:pt x="2235" y="7051"/>
                    <a:pt x="2309" y="6997"/>
                    <a:pt x="2327" y="6965"/>
                  </a:cubicBezTo>
                  <a:cubicBezTo>
                    <a:pt x="2344" y="6935"/>
                    <a:pt x="2341" y="6871"/>
                    <a:pt x="2338" y="6839"/>
                  </a:cubicBezTo>
                  <a:cubicBezTo>
                    <a:pt x="2337" y="6789"/>
                    <a:pt x="2310" y="6689"/>
                    <a:pt x="2302" y="6640"/>
                  </a:cubicBezTo>
                  <a:cubicBezTo>
                    <a:pt x="2294" y="6591"/>
                    <a:pt x="2283" y="6492"/>
                    <a:pt x="2272" y="6444"/>
                  </a:cubicBezTo>
                  <a:cubicBezTo>
                    <a:pt x="2262" y="6404"/>
                    <a:pt x="2252" y="6322"/>
                    <a:pt x="2223" y="6286"/>
                  </a:cubicBezTo>
                  <a:cubicBezTo>
                    <a:pt x="2202" y="6261"/>
                    <a:pt x="2124" y="6224"/>
                    <a:pt x="2095" y="6202"/>
                  </a:cubicBezTo>
                  <a:cubicBezTo>
                    <a:pt x="2069" y="6184"/>
                    <a:pt x="2035" y="6134"/>
                    <a:pt x="1996" y="6125"/>
                  </a:cubicBezTo>
                  <a:cubicBezTo>
                    <a:pt x="1951" y="6116"/>
                    <a:pt x="1852" y="6159"/>
                    <a:pt x="1806" y="6150"/>
                  </a:cubicBezTo>
                  <a:cubicBezTo>
                    <a:pt x="1763" y="6141"/>
                    <a:pt x="1720" y="6089"/>
                    <a:pt x="1696" y="6066"/>
                  </a:cubicBezTo>
                  <a:cubicBezTo>
                    <a:pt x="1668" y="6038"/>
                    <a:pt x="1641" y="5974"/>
                    <a:pt x="1604" y="5950"/>
                  </a:cubicBezTo>
                  <a:cubicBezTo>
                    <a:pt x="1571" y="5928"/>
                    <a:pt x="1471" y="5907"/>
                    <a:pt x="1434" y="5887"/>
                  </a:cubicBezTo>
                  <a:cubicBezTo>
                    <a:pt x="1401" y="5870"/>
                    <a:pt x="1334" y="5832"/>
                    <a:pt x="1329" y="5807"/>
                  </a:cubicBezTo>
                  <a:cubicBezTo>
                    <a:pt x="1320" y="5767"/>
                    <a:pt x="1401" y="5695"/>
                    <a:pt x="1434" y="5660"/>
                  </a:cubicBezTo>
                  <a:cubicBezTo>
                    <a:pt x="1452" y="5639"/>
                    <a:pt x="1509" y="5601"/>
                    <a:pt x="1525" y="5579"/>
                  </a:cubicBezTo>
                  <a:cubicBezTo>
                    <a:pt x="1546" y="5550"/>
                    <a:pt x="1567" y="5486"/>
                    <a:pt x="1574" y="5453"/>
                  </a:cubicBezTo>
                  <a:cubicBezTo>
                    <a:pt x="1583" y="5412"/>
                    <a:pt x="1577" y="5327"/>
                    <a:pt x="1580" y="5285"/>
                  </a:cubicBezTo>
                  <a:cubicBezTo>
                    <a:pt x="1582" y="5252"/>
                    <a:pt x="1555" y="5176"/>
                    <a:pt x="1592" y="5149"/>
                  </a:cubicBezTo>
                  <a:cubicBezTo>
                    <a:pt x="1623" y="5126"/>
                    <a:pt x="1741" y="5131"/>
                    <a:pt x="1782" y="5114"/>
                  </a:cubicBezTo>
                  <a:cubicBezTo>
                    <a:pt x="1810" y="5102"/>
                    <a:pt x="1834" y="5055"/>
                    <a:pt x="1868" y="5047"/>
                  </a:cubicBezTo>
                  <a:cubicBezTo>
                    <a:pt x="1901" y="5040"/>
                    <a:pt x="1972" y="5062"/>
                    <a:pt x="2008" y="5065"/>
                  </a:cubicBezTo>
                  <a:cubicBezTo>
                    <a:pt x="2066" y="5069"/>
                    <a:pt x="2186" y="5080"/>
                    <a:pt x="2241" y="5068"/>
                  </a:cubicBezTo>
                  <a:cubicBezTo>
                    <a:pt x="2304" y="5056"/>
                    <a:pt x="2385" y="4987"/>
                    <a:pt x="2443" y="4967"/>
                  </a:cubicBezTo>
                  <a:cubicBezTo>
                    <a:pt x="2497" y="4948"/>
                    <a:pt x="2619" y="4922"/>
                    <a:pt x="2682" y="4918"/>
                  </a:cubicBezTo>
                  <a:cubicBezTo>
                    <a:pt x="2755" y="4912"/>
                    <a:pt x="2902" y="4936"/>
                    <a:pt x="2976" y="4935"/>
                  </a:cubicBezTo>
                  <a:cubicBezTo>
                    <a:pt x="3042" y="4935"/>
                    <a:pt x="3176" y="4925"/>
                    <a:pt x="3238" y="4915"/>
                  </a:cubicBezTo>
                  <a:cubicBezTo>
                    <a:pt x="3337" y="4899"/>
                    <a:pt x="3541" y="4865"/>
                    <a:pt x="3612" y="4824"/>
                  </a:cubicBezTo>
                  <a:cubicBezTo>
                    <a:pt x="3669" y="4791"/>
                    <a:pt x="3689" y="4693"/>
                    <a:pt x="3735" y="4655"/>
                  </a:cubicBezTo>
                  <a:cubicBezTo>
                    <a:pt x="3762" y="4633"/>
                    <a:pt x="3832" y="4592"/>
                    <a:pt x="3876" y="4582"/>
                  </a:cubicBezTo>
                  <a:cubicBezTo>
                    <a:pt x="3917" y="4573"/>
                    <a:pt x="4009" y="4581"/>
                    <a:pt x="4053" y="4582"/>
                  </a:cubicBezTo>
                  <a:cubicBezTo>
                    <a:pt x="4107" y="4583"/>
                    <a:pt x="4214" y="4592"/>
                    <a:pt x="4268" y="4589"/>
                  </a:cubicBezTo>
                  <a:cubicBezTo>
                    <a:pt x="4324" y="4586"/>
                    <a:pt x="4448" y="4580"/>
                    <a:pt x="4488" y="4558"/>
                  </a:cubicBezTo>
                  <a:cubicBezTo>
                    <a:pt x="4520" y="4539"/>
                    <a:pt x="4509" y="4479"/>
                    <a:pt x="4531" y="4456"/>
                  </a:cubicBezTo>
                  <a:cubicBezTo>
                    <a:pt x="4557" y="4428"/>
                    <a:pt x="4631" y="4380"/>
                    <a:pt x="4677" y="4365"/>
                  </a:cubicBezTo>
                  <a:cubicBezTo>
                    <a:pt x="4719" y="4352"/>
                    <a:pt x="4822" y="4356"/>
                    <a:pt x="4861" y="4341"/>
                  </a:cubicBezTo>
                  <a:cubicBezTo>
                    <a:pt x="4900" y="4325"/>
                    <a:pt x="4953" y="4276"/>
                    <a:pt x="4966" y="4249"/>
                  </a:cubicBezTo>
                  <a:cubicBezTo>
                    <a:pt x="4980" y="4220"/>
                    <a:pt x="4970" y="4154"/>
                    <a:pt x="4959" y="4124"/>
                  </a:cubicBezTo>
                  <a:cubicBezTo>
                    <a:pt x="4954" y="4106"/>
                    <a:pt x="4922" y="4074"/>
                    <a:pt x="4917" y="4057"/>
                  </a:cubicBezTo>
                  <a:cubicBezTo>
                    <a:pt x="4906" y="4026"/>
                    <a:pt x="4895" y="3962"/>
                    <a:pt x="4910" y="3931"/>
                  </a:cubicBezTo>
                  <a:cubicBezTo>
                    <a:pt x="4925" y="3900"/>
                    <a:pt x="5017" y="3853"/>
                    <a:pt x="5033" y="3822"/>
                  </a:cubicBezTo>
                  <a:cubicBezTo>
                    <a:pt x="5050" y="3789"/>
                    <a:pt x="5012" y="3715"/>
                    <a:pt x="5033" y="3683"/>
                  </a:cubicBezTo>
                  <a:cubicBezTo>
                    <a:pt x="5057" y="3643"/>
                    <a:pt x="5171" y="3583"/>
                    <a:pt x="5222" y="3553"/>
                  </a:cubicBezTo>
                  <a:cubicBezTo>
                    <a:pt x="5262" y="3530"/>
                    <a:pt x="5350" y="3489"/>
                    <a:pt x="5394" y="3469"/>
                  </a:cubicBezTo>
                  <a:cubicBezTo>
                    <a:pt x="5436" y="3450"/>
                    <a:pt x="5545" y="3426"/>
                    <a:pt x="5571" y="3399"/>
                  </a:cubicBezTo>
                  <a:cubicBezTo>
                    <a:pt x="5607" y="3363"/>
                    <a:pt x="5578" y="3275"/>
                    <a:pt x="5589" y="3235"/>
                  </a:cubicBezTo>
                  <a:cubicBezTo>
                    <a:pt x="5601" y="3199"/>
                    <a:pt x="5647" y="3130"/>
                    <a:pt x="5657" y="3095"/>
                  </a:cubicBezTo>
                  <a:cubicBezTo>
                    <a:pt x="5668" y="3053"/>
                    <a:pt x="5684" y="2968"/>
                    <a:pt x="5669" y="2927"/>
                  </a:cubicBezTo>
                  <a:cubicBezTo>
                    <a:pt x="5660" y="2899"/>
                    <a:pt x="5585" y="2853"/>
                    <a:pt x="5589" y="2825"/>
                  </a:cubicBezTo>
                  <a:cubicBezTo>
                    <a:pt x="5594" y="2794"/>
                    <a:pt x="5699" y="2751"/>
                    <a:pt x="5713" y="2720"/>
                  </a:cubicBezTo>
                  <a:cubicBezTo>
                    <a:pt x="5732" y="2676"/>
                    <a:pt x="5721" y="2578"/>
                    <a:pt x="5681" y="2538"/>
                  </a:cubicBezTo>
                  <a:cubicBezTo>
                    <a:pt x="5655" y="2511"/>
                    <a:pt x="5530" y="2490"/>
                    <a:pt x="5511" y="2461"/>
                  </a:cubicBezTo>
                  <a:cubicBezTo>
                    <a:pt x="5488" y="2428"/>
                    <a:pt x="5556" y="2357"/>
                    <a:pt x="5553" y="2322"/>
                  </a:cubicBezTo>
                  <a:cubicBezTo>
                    <a:pt x="5551" y="2289"/>
                    <a:pt x="5533" y="2224"/>
                    <a:pt x="5498" y="2199"/>
                  </a:cubicBezTo>
                  <a:cubicBezTo>
                    <a:pt x="5469" y="2178"/>
                    <a:pt x="5370" y="2169"/>
                    <a:pt x="5333" y="2154"/>
                  </a:cubicBezTo>
                  <a:cubicBezTo>
                    <a:pt x="5288" y="2135"/>
                    <a:pt x="5223" y="2082"/>
                    <a:pt x="5180" y="2062"/>
                  </a:cubicBezTo>
                  <a:cubicBezTo>
                    <a:pt x="5126" y="2038"/>
                    <a:pt x="5004" y="2000"/>
                    <a:pt x="4941" y="1985"/>
                  </a:cubicBezTo>
                  <a:cubicBezTo>
                    <a:pt x="4867" y="1969"/>
                    <a:pt x="4710" y="1957"/>
                    <a:pt x="4635" y="1943"/>
                  </a:cubicBezTo>
                  <a:cubicBezTo>
                    <a:pt x="4572" y="1932"/>
                    <a:pt x="4447" y="1909"/>
                    <a:pt x="4390" y="1891"/>
                  </a:cubicBezTo>
                  <a:cubicBezTo>
                    <a:pt x="4322" y="1870"/>
                    <a:pt x="4185" y="1822"/>
                    <a:pt x="4139" y="1786"/>
                  </a:cubicBezTo>
                  <a:cubicBezTo>
                    <a:pt x="4094" y="1751"/>
                    <a:pt x="4046" y="1665"/>
                    <a:pt x="4042" y="1621"/>
                  </a:cubicBezTo>
                  <a:cubicBezTo>
                    <a:pt x="4036" y="1574"/>
                    <a:pt x="4132" y="1481"/>
                    <a:pt x="4108" y="1436"/>
                  </a:cubicBezTo>
                  <a:cubicBezTo>
                    <a:pt x="4086" y="1392"/>
                    <a:pt x="3950" y="1331"/>
                    <a:pt x="3888" y="1303"/>
                  </a:cubicBezTo>
                  <a:cubicBezTo>
                    <a:pt x="3819" y="1271"/>
                    <a:pt x="3663" y="1219"/>
                    <a:pt x="3582" y="1198"/>
                  </a:cubicBezTo>
                  <a:cubicBezTo>
                    <a:pt x="3523" y="1183"/>
                    <a:pt x="3394" y="1171"/>
                    <a:pt x="3337" y="1152"/>
                  </a:cubicBezTo>
                  <a:cubicBezTo>
                    <a:pt x="3290" y="1137"/>
                    <a:pt x="3220" y="1086"/>
                    <a:pt x="3172" y="1072"/>
                  </a:cubicBezTo>
                  <a:cubicBezTo>
                    <a:pt x="3138" y="1062"/>
                    <a:pt x="3059" y="1060"/>
                    <a:pt x="3024" y="1051"/>
                  </a:cubicBezTo>
                  <a:cubicBezTo>
                    <a:pt x="2967" y="1036"/>
                    <a:pt x="2852" y="1001"/>
                    <a:pt x="2817" y="971"/>
                  </a:cubicBezTo>
                  <a:cubicBezTo>
                    <a:pt x="2800" y="956"/>
                    <a:pt x="2789" y="918"/>
                    <a:pt x="2792" y="900"/>
                  </a:cubicBezTo>
                  <a:cubicBezTo>
                    <a:pt x="2796" y="883"/>
                    <a:pt x="2830" y="855"/>
                    <a:pt x="2843" y="834"/>
                  </a:cubicBezTo>
                  <a:lnTo>
                    <a:pt x="9079" y="501"/>
                  </a:lnTo>
                  <a:lnTo>
                    <a:pt x="16859" y="0"/>
                  </a:lnTo>
                  <a:cubicBezTo>
                    <a:pt x="16861" y="77"/>
                    <a:pt x="16848" y="189"/>
                    <a:pt x="16842" y="250"/>
                  </a:cubicBezTo>
                  <a:cubicBezTo>
                    <a:pt x="16835" y="311"/>
                    <a:pt x="16809" y="433"/>
                    <a:pt x="16799" y="495"/>
                  </a:cubicBezTo>
                  <a:cubicBezTo>
                    <a:pt x="16789" y="555"/>
                    <a:pt x="16746" y="676"/>
                    <a:pt x="16762" y="736"/>
                  </a:cubicBezTo>
                  <a:cubicBezTo>
                    <a:pt x="16777" y="795"/>
                    <a:pt x="16874" y="903"/>
                    <a:pt x="16921" y="956"/>
                  </a:cubicBezTo>
                  <a:cubicBezTo>
                    <a:pt x="16971" y="1012"/>
                    <a:pt x="17086" y="1118"/>
                    <a:pt x="17148" y="1170"/>
                  </a:cubicBezTo>
                  <a:cubicBezTo>
                    <a:pt x="17211" y="1223"/>
                    <a:pt x="17337" y="1329"/>
                    <a:pt x="17412" y="1376"/>
                  </a:cubicBezTo>
                  <a:cubicBezTo>
                    <a:pt x="17459" y="1407"/>
                    <a:pt x="17573" y="1460"/>
                    <a:pt x="17625" y="1488"/>
                  </a:cubicBezTo>
                  <a:cubicBezTo>
                    <a:pt x="17665" y="1510"/>
                    <a:pt x="17751" y="1551"/>
                    <a:pt x="17784" y="1576"/>
                  </a:cubicBezTo>
                  <a:cubicBezTo>
                    <a:pt x="17819" y="1602"/>
                    <a:pt x="17863" y="1662"/>
                    <a:pt x="17889" y="1692"/>
                  </a:cubicBezTo>
                  <a:cubicBezTo>
                    <a:pt x="17912" y="1718"/>
                    <a:pt x="17955" y="1774"/>
                    <a:pt x="17980" y="1800"/>
                  </a:cubicBezTo>
                  <a:cubicBezTo>
                    <a:pt x="18002" y="1823"/>
                    <a:pt x="18056" y="1865"/>
                    <a:pt x="18078" y="1887"/>
                  </a:cubicBezTo>
                  <a:cubicBezTo>
                    <a:pt x="18099" y="1909"/>
                    <a:pt x="18126" y="1958"/>
                    <a:pt x="18152" y="1978"/>
                  </a:cubicBezTo>
                  <a:cubicBezTo>
                    <a:pt x="18178" y="1999"/>
                    <a:pt x="18262" y="2023"/>
                    <a:pt x="18287" y="2045"/>
                  </a:cubicBezTo>
                  <a:cubicBezTo>
                    <a:pt x="18335" y="2090"/>
                    <a:pt x="18348" y="2198"/>
                    <a:pt x="18378" y="2248"/>
                  </a:cubicBezTo>
                  <a:cubicBezTo>
                    <a:pt x="18415" y="2308"/>
                    <a:pt x="18514" y="2421"/>
                    <a:pt x="18562" y="2479"/>
                  </a:cubicBezTo>
                  <a:cubicBezTo>
                    <a:pt x="18602" y="2526"/>
                    <a:pt x="18687" y="2617"/>
                    <a:pt x="18728" y="2664"/>
                  </a:cubicBezTo>
                  <a:cubicBezTo>
                    <a:pt x="18754" y="2697"/>
                    <a:pt x="18785" y="2756"/>
                    <a:pt x="18821" y="2802"/>
                  </a:cubicBezTo>
                  <a:lnTo>
                    <a:pt x="20847" y="11810"/>
                  </a:lnTo>
                  <a:cubicBezTo>
                    <a:pt x="20847" y="11810"/>
                    <a:pt x="20851" y="11893"/>
                    <a:pt x="20828" y="11915"/>
                  </a:cubicBezTo>
                  <a:cubicBezTo>
                    <a:pt x="20807" y="11933"/>
                    <a:pt x="20729" y="11948"/>
                    <a:pt x="20701" y="11962"/>
                  </a:cubicBezTo>
                  <a:cubicBezTo>
                    <a:pt x="20663" y="11983"/>
                    <a:pt x="20597" y="12029"/>
                    <a:pt x="20576" y="12055"/>
                  </a:cubicBezTo>
                  <a:cubicBezTo>
                    <a:pt x="20548" y="12091"/>
                    <a:pt x="20519" y="12169"/>
                    <a:pt x="20527" y="12208"/>
                  </a:cubicBezTo>
                  <a:cubicBezTo>
                    <a:pt x="20534" y="12240"/>
                    <a:pt x="20589" y="12299"/>
                    <a:pt x="20619" y="12326"/>
                  </a:cubicBezTo>
                  <a:cubicBezTo>
                    <a:pt x="20646" y="12349"/>
                    <a:pt x="20733" y="12381"/>
                    <a:pt x="20750" y="12407"/>
                  </a:cubicBezTo>
                  <a:cubicBezTo>
                    <a:pt x="20764" y="12428"/>
                    <a:pt x="20760" y="12477"/>
                    <a:pt x="20746" y="12498"/>
                  </a:cubicBezTo>
                  <a:cubicBezTo>
                    <a:pt x="20722" y="12530"/>
                    <a:pt x="20626" y="12578"/>
                    <a:pt x="20589" y="12605"/>
                  </a:cubicBezTo>
                  <a:cubicBezTo>
                    <a:pt x="20553" y="12631"/>
                    <a:pt x="20461" y="12679"/>
                    <a:pt x="20451" y="12711"/>
                  </a:cubicBezTo>
                  <a:cubicBezTo>
                    <a:pt x="20440" y="12748"/>
                    <a:pt x="20483" y="12824"/>
                    <a:pt x="20518" y="12855"/>
                  </a:cubicBezTo>
                  <a:cubicBezTo>
                    <a:pt x="20555" y="12888"/>
                    <a:pt x="20676" y="12928"/>
                    <a:pt x="20729" y="12953"/>
                  </a:cubicBezTo>
                  <a:cubicBezTo>
                    <a:pt x="20768" y="12971"/>
                    <a:pt x="20856" y="13002"/>
                    <a:pt x="20883" y="13026"/>
                  </a:cubicBezTo>
                  <a:cubicBezTo>
                    <a:pt x="20908" y="13050"/>
                    <a:pt x="20928" y="13107"/>
                    <a:pt x="20931" y="13135"/>
                  </a:cubicBezTo>
                  <a:cubicBezTo>
                    <a:pt x="20935" y="13168"/>
                    <a:pt x="20890" y="13234"/>
                    <a:pt x="20904" y="13266"/>
                  </a:cubicBezTo>
                  <a:cubicBezTo>
                    <a:pt x="20911" y="13282"/>
                    <a:pt x="20941" y="13311"/>
                    <a:pt x="20964" y="13319"/>
                  </a:cubicBezTo>
                  <a:cubicBezTo>
                    <a:pt x="20998" y="13329"/>
                    <a:pt x="21079" y="13318"/>
                    <a:pt x="21115" y="13324"/>
                  </a:cubicBezTo>
                  <a:cubicBezTo>
                    <a:pt x="21155" y="13330"/>
                    <a:pt x="21232" y="13351"/>
                    <a:pt x="21257" y="13369"/>
                  </a:cubicBezTo>
                  <a:cubicBezTo>
                    <a:pt x="21299" y="13403"/>
                    <a:pt x="21308" y="13492"/>
                    <a:pt x="21307" y="13534"/>
                  </a:cubicBezTo>
                  <a:cubicBezTo>
                    <a:pt x="21307" y="13558"/>
                    <a:pt x="21288" y="13607"/>
                    <a:pt x="21273" y="13630"/>
                  </a:cubicBezTo>
                  <a:cubicBezTo>
                    <a:pt x="21257" y="13660"/>
                    <a:pt x="21180" y="13709"/>
                    <a:pt x="21173" y="13740"/>
                  </a:cubicBezTo>
                  <a:cubicBezTo>
                    <a:pt x="21168" y="13761"/>
                    <a:pt x="21187" y="13803"/>
                    <a:pt x="21207" y="13821"/>
                  </a:cubicBezTo>
                  <a:cubicBezTo>
                    <a:pt x="21232" y="13845"/>
                    <a:pt x="21331" y="13870"/>
                    <a:pt x="21360" y="13892"/>
                  </a:cubicBezTo>
                  <a:cubicBezTo>
                    <a:pt x="21385" y="13911"/>
                    <a:pt x="21400" y="13959"/>
                    <a:pt x="21418" y="13980"/>
                  </a:cubicBezTo>
                  <a:cubicBezTo>
                    <a:pt x="21437" y="14002"/>
                    <a:pt x="21495" y="14038"/>
                    <a:pt x="21513" y="14061"/>
                  </a:cubicBezTo>
                  <a:cubicBezTo>
                    <a:pt x="21544" y="14101"/>
                    <a:pt x="21589" y="14188"/>
                    <a:pt x="21589" y="14232"/>
                  </a:cubicBezTo>
                  <a:cubicBezTo>
                    <a:pt x="21589" y="14280"/>
                    <a:pt x="21545" y="14375"/>
                    <a:pt x="21507" y="14418"/>
                  </a:cubicBezTo>
                  <a:cubicBezTo>
                    <a:pt x="21487" y="14440"/>
                    <a:pt x="21426" y="14480"/>
                    <a:pt x="21390" y="14496"/>
                  </a:cubicBezTo>
                  <a:cubicBezTo>
                    <a:pt x="21359" y="14511"/>
                    <a:pt x="21286" y="14531"/>
                    <a:pt x="21250" y="14542"/>
                  </a:cubicBezTo>
                  <a:cubicBezTo>
                    <a:pt x="21224" y="14549"/>
                    <a:pt x="21168" y="14558"/>
                    <a:pt x="21146" y="14568"/>
                  </a:cubicBezTo>
                  <a:cubicBezTo>
                    <a:pt x="21112" y="14583"/>
                    <a:pt x="21048" y="14619"/>
                    <a:pt x="21033" y="14641"/>
                  </a:cubicBezTo>
                  <a:cubicBezTo>
                    <a:pt x="21009" y="14674"/>
                    <a:pt x="21031" y="14748"/>
                    <a:pt x="21027" y="14783"/>
                  </a:cubicBezTo>
                  <a:cubicBezTo>
                    <a:pt x="21022" y="14811"/>
                    <a:pt x="21014" y="14867"/>
                    <a:pt x="20998" y="14894"/>
                  </a:cubicBezTo>
                  <a:cubicBezTo>
                    <a:pt x="20990" y="14910"/>
                    <a:pt x="20943" y="14937"/>
                    <a:pt x="20941" y="14955"/>
                  </a:cubicBezTo>
                  <a:cubicBezTo>
                    <a:pt x="20940" y="14969"/>
                    <a:pt x="20979" y="14993"/>
                    <a:pt x="20977" y="15007"/>
                  </a:cubicBezTo>
                  <a:cubicBezTo>
                    <a:pt x="20974" y="15029"/>
                    <a:pt x="20901" y="15061"/>
                    <a:pt x="20901" y="15082"/>
                  </a:cubicBezTo>
                  <a:cubicBezTo>
                    <a:pt x="20900" y="15102"/>
                    <a:pt x="20961" y="15132"/>
                    <a:pt x="20969" y="15151"/>
                  </a:cubicBezTo>
                  <a:cubicBezTo>
                    <a:pt x="20974" y="15166"/>
                    <a:pt x="20981" y="15201"/>
                    <a:pt x="20964" y="15214"/>
                  </a:cubicBezTo>
                  <a:cubicBezTo>
                    <a:pt x="20949" y="15226"/>
                    <a:pt x="20886" y="15225"/>
                    <a:pt x="20868" y="15235"/>
                  </a:cubicBezTo>
                  <a:cubicBezTo>
                    <a:pt x="20840" y="15248"/>
                    <a:pt x="20826" y="15294"/>
                    <a:pt x="20797" y="15305"/>
                  </a:cubicBezTo>
                  <a:cubicBezTo>
                    <a:pt x="20770" y="15315"/>
                    <a:pt x="20700" y="15305"/>
                    <a:pt x="20671" y="15312"/>
                  </a:cubicBezTo>
                  <a:cubicBezTo>
                    <a:pt x="20634" y="15321"/>
                    <a:pt x="20557" y="15349"/>
                    <a:pt x="20548" y="15371"/>
                  </a:cubicBezTo>
                  <a:cubicBezTo>
                    <a:pt x="20538" y="15397"/>
                    <a:pt x="20617" y="15443"/>
                    <a:pt x="20625" y="15469"/>
                  </a:cubicBezTo>
                  <a:cubicBezTo>
                    <a:pt x="20634" y="15495"/>
                    <a:pt x="20627" y="15547"/>
                    <a:pt x="20615" y="15572"/>
                  </a:cubicBezTo>
                  <a:cubicBezTo>
                    <a:pt x="20603" y="15602"/>
                    <a:pt x="20548" y="15657"/>
                    <a:pt x="20524" y="15684"/>
                  </a:cubicBezTo>
                  <a:cubicBezTo>
                    <a:pt x="20499" y="15712"/>
                    <a:pt x="20455" y="15771"/>
                    <a:pt x="20417" y="15793"/>
                  </a:cubicBezTo>
                  <a:cubicBezTo>
                    <a:pt x="20379" y="15815"/>
                    <a:pt x="20253" y="15828"/>
                    <a:pt x="20230" y="15856"/>
                  </a:cubicBezTo>
                  <a:cubicBezTo>
                    <a:pt x="20211" y="15880"/>
                    <a:pt x="20265" y="15934"/>
                    <a:pt x="20264" y="15961"/>
                  </a:cubicBezTo>
                  <a:cubicBezTo>
                    <a:pt x="20264" y="15988"/>
                    <a:pt x="20246" y="16045"/>
                    <a:pt x="20222" y="16068"/>
                  </a:cubicBezTo>
                  <a:cubicBezTo>
                    <a:pt x="20204" y="16083"/>
                    <a:pt x="20155" y="16113"/>
                    <a:pt x="20122" y="16113"/>
                  </a:cubicBezTo>
                  <a:cubicBezTo>
                    <a:pt x="20093" y="16114"/>
                    <a:pt x="20052" y="16067"/>
                    <a:pt x="20022" y="16071"/>
                  </a:cubicBezTo>
                  <a:cubicBezTo>
                    <a:pt x="19982" y="16076"/>
                    <a:pt x="19970" y="16134"/>
                    <a:pt x="19942" y="16151"/>
                  </a:cubicBezTo>
                  <a:cubicBezTo>
                    <a:pt x="19928" y="16161"/>
                    <a:pt x="19892" y="16185"/>
                    <a:pt x="19870" y="16185"/>
                  </a:cubicBezTo>
                  <a:cubicBezTo>
                    <a:pt x="19822" y="16185"/>
                    <a:pt x="19770" y="16112"/>
                    <a:pt x="19726" y="16118"/>
                  </a:cubicBezTo>
                  <a:cubicBezTo>
                    <a:pt x="19679" y="16124"/>
                    <a:pt x="19647" y="16189"/>
                    <a:pt x="19645" y="16216"/>
                  </a:cubicBezTo>
                  <a:cubicBezTo>
                    <a:pt x="19645" y="16233"/>
                    <a:pt x="19693" y="16261"/>
                    <a:pt x="19691" y="16277"/>
                  </a:cubicBezTo>
                  <a:cubicBezTo>
                    <a:pt x="19690" y="16303"/>
                    <a:pt x="19633" y="16346"/>
                    <a:pt x="19604" y="16365"/>
                  </a:cubicBezTo>
                  <a:cubicBezTo>
                    <a:pt x="19576" y="16382"/>
                    <a:pt x="19483" y="16395"/>
                    <a:pt x="19475" y="16418"/>
                  </a:cubicBezTo>
                  <a:cubicBezTo>
                    <a:pt x="19464" y="16442"/>
                    <a:pt x="19525" y="16490"/>
                    <a:pt x="19557" y="16506"/>
                  </a:cubicBezTo>
                  <a:cubicBezTo>
                    <a:pt x="19586" y="16521"/>
                    <a:pt x="19669" y="16527"/>
                    <a:pt x="19701" y="16538"/>
                  </a:cubicBezTo>
                  <a:cubicBezTo>
                    <a:pt x="19741" y="16553"/>
                    <a:pt x="19812" y="16588"/>
                    <a:pt x="19838" y="16610"/>
                  </a:cubicBezTo>
                  <a:cubicBezTo>
                    <a:pt x="19859" y="16627"/>
                    <a:pt x="19898" y="16665"/>
                    <a:pt x="19896" y="16685"/>
                  </a:cubicBezTo>
                  <a:cubicBezTo>
                    <a:pt x="19896" y="16711"/>
                    <a:pt x="19856" y="16763"/>
                    <a:pt x="19821" y="16780"/>
                  </a:cubicBezTo>
                  <a:cubicBezTo>
                    <a:pt x="19780" y="16798"/>
                    <a:pt x="19662" y="16791"/>
                    <a:pt x="19621" y="16809"/>
                  </a:cubicBezTo>
                  <a:cubicBezTo>
                    <a:pt x="19584" y="16827"/>
                    <a:pt x="19537" y="16880"/>
                    <a:pt x="19539" y="16907"/>
                  </a:cubicBezTo>
                  <a:cubicBezTo>
                    <a:pt x="19540" y="16927"/>
                    <a:pt x="19597" y="16958"/>
                    <a:pt x="19604" y="16978"/>
                  </a:cubicBezTo>
                  <a:cubicBezTo>
                    <a:pt x="19608" y="16996"/>
                    <a:pt x="19600" y="17033"/>
                    <a:pt x="19584" y="17049"/>
                  </a:cubicBezTo>
                  <a:cubicBezTo>
                    <a:pt x="19569" y="17066"/>
                    <a:pt x="19504" y="17082"/>
                    <a:pt x="19486" y="17098"/>
                  </a:cubicBezTo>
                  <a:cubicBezTo>
                    <a:pt x="19460" y="17124"/>
                    <a:pt x="19421" y="17186"/>
                    <a:pt x="19439" y="17214"/>
                  </a:cubicBezTo>
                  <a:cubicBezTo>
                    <a:pt x="19454" y="17242"/>
                    <a:pt x="19585" y="17261"/>
                    <a:pt x="19604" y="17289"/>
                  </a:cubicBezTo>
                  <a:cubicBezTo>
                    <a:pt x="19630" y="17333"/>
                    <a:pt x="19568" y="17429"/>
                    <a:pt x="19535" y="17473"/>
                  </a:cubicBezTo>
                  <a:cubicBezTo>
                    <a:pt x="19522" y="17490"/>
                    <a:pt x="19468" y="17517"/>
                    <a:pt x="19462" y="17535"/>
                  </a:cubicBezTo>
                  <a:cubicBezTo>
                    <a:pt x="19454" y="17568"/>
                    <a:pt x="19534" y="17628"/>
                    <a:pt x="19533" y="17661"/>
                  </a:cubicBezTo>
                  <a:cubicBezTo>
                    <a:pt x="19532" y="17682"/>
                    <a:pt x="19489" y="17717"/>
                    <a:pt x="19481" y="17736"/>
                  </a:cubicBezTo>
                  <a:cubicBezTo>
                    <a:pt x="19468" y="17765"/>
                    <a:pt x="19449" y="17823"/>
                    <a:pt x="19462" y="17851"/>
                  </a:cubicBezTo>
                  <a:cubicBezTo>
                    <a:pt x="19471" y="17869"/>
                    <a:pt x="19532" y="17897"/>
                    <a:pt x="19541" y="17915"/>
                  </a:cubicBezTo>
                  <a:cubicBezTo>
                    <a:pt x="19553" y="17935"/>
                    <a:pt x="19525" y="17980"/>
                    <a:pt x="19539" y="17999"/>
                  </a:cubicBezTo>
                  <a:cubicBezTo>
                    <a:pt x="19543" y="18006"/>
                    <a:pt x="19556" y="18015"/>
                    <a:pt x="19570" y="18023"/>
                  </a:cubicBezTo>
                  <a:cubicBezTo>
                    <a:pt x="19597" y="18036"/>
                    <a:pt x="19627" y="18050"/>
                    <a:pt x="19636" y="18062"/>
                  </a:cubicBezTo>
                  <a:cubicBezTo>
                    <a:pt x="19649" y="18081"/>
                    <a:pt x="19645" y="18122"/>
                    <a:pt x="19640" y="18141"/>
                  </a:cubicBezTo>
                  <a:cubicBezTo>
                    <a:pt x="19628" y="18179"/>
                    <a:pt x="19590" y="18256"/>
                    <a:pt x="19548" y="18286"/>
                  </a:cubicBezTo>
                  <a:cubicBezTo>
                    <a:pt x="19508" y="18314"/>
                    <a:pt x="19388" y="18343"/>
                    <a:pt x="19339" y="18367"/>
                  </a:cubicBezTo>
                  <a:cubicBezTo>
                    <a:pt x="19304" y="18384"/>
                    <a:pt x="19239" y="18424"/>
                    <a:pt x="19211" y="18445"/>
                  </a:cubicBezTo>
                  <a:cubicBezTo>
                    <a:pt x="19174" y="18474"/>
                    <a:pt x="19105" y="18535"/>
                    <a:pt x="19088" y="18570"/>
                  </a:cubicBezTo>
                  <a:cubicBezTo>
                    <a:pt x="19070" y="18605"/>
                    <a:pt x="19058" y="18683"/>
                    <a:pt x="19076" y="18718"/>
                  </a:cubicBezTo>
                  <a:cubicBezTo>
                    <a:pt x="19091" y="18748"/>
                    <a:pt x="19176" y="18792"/>
                    <a:pt x="19198" y="18820"/>
                  </a:cubicBezTo>
                  <a:cubicBezTo>
                    <a:pt x="19219" y="18846"/>
                    <a:pt x="19216" y="18908"/>
                    <a:pt x="19248" y="18930"/>
                  </a:cubicBezTo>
                  <a:cubicBezTo>
                    <a:pt x="19293" y="18963"/>
                    <a:pt x="19450" y="18983"/>
                    <a:pt x="19511" y="19007"/>
                  </a:cubicBezTo>
                  <a:cubicBezTo>
                    <a:pt x="19563" y="19028"/>
                    <a:pt x="19677" y="19072"/>
                    <a:pt x="19704" y="19105"/>
                  </a:cubicBezTo>
                  <a:cubicBezTo>
                    <a:pt x="19735" y="19144"/>
                    <a:pt x="19747" y="19239"/>
                    <a:pt x="19706" y="19275"/>
                  </a:cubicBezTo>
                  <a:cubicBezTo>
                    <a:pt x="19678" y="19301"/>
                    <a:pt x="19563" y="19316"/>
                    <a:pt x="19514" y="19327"/>
                  </a:cubicBezTo>
                  <a:cubicBezTo>
                    <a:pt x="19440" y="19344"/>
                    <a:pt x="19288" y="19372"/>
                    <a:pt x="19211" y="19383"/>
                  </a:cubicBezTo>
                  <a:cubicBezTo>
                    <a:pt x="19134" y="19395"/>
                    <a:pt x="18976" y="19409"/>
                    <a:pt x="18900" y="19422"/>
                  </a:cubicBezTo>
                  <a:cubicBezTo>
                    <a:pt x="18799" y="19438"/>
                    <a:pt x="18599" y="19472"/>
                    <a:pt x="18509" y="19502"/>
                  </a:cubicBezTo>
                  <a:cubicBezTo>
                    <a:pt x="18469" y="19516"/>
                    <a:pt x="18398" y="19555"/>
                    <a:pt x="18365" y="19576"/>
                  </a:cubicBezTo>
                  <a:cubicBezTo>
                    <a:pt x="18336" y="19594"/>
                    <a:pt x="18299" y="19641"/>
                    <a:pt x="18262" y="19655"/>
                  </a:cubicBezTo>
                  <a:cubicBezTo>
                    <a:pt x="18241" y="19663"/>
                    <a:pt x="18186" y="19673"/>
                    <a:pt x="18161" y="19670"/>
                  </a:cubicBezTo>
                  <a:cubicBezTo>
                    <a:pt x="18136" y="19668"/>
                    <a:pt x="18102" y="19640"/>
                    <a:pt x="18078" y="19635"/>
                  </a:cubicBezTo>
                  <a:cubicBezTo>
                    <a:pt x="18044" y="19628"/>
                    <a:pt x="17967" y="19624"/>
                    <a:pt x="17931" y="19630"/>
                  </a:cubicBezTo>
                  <a:cubicBezTo>
                    <a:pt x="17882" y="19638"/>
                    <a:pt x="17796" y="19676"/>
                    <a:pt x="17764" y="19699"/>
                  </a:cubicBezTo>
                  <a:cubicBezTo>
                    <a:pt x="17729" y="19721"/>
                    <a:pt x="17678" y="19777"/>
                    <a:pt x="17665" y="19807"/>
                  </a:cubicBezTo>
                  <a:cubicBezTo>
                    <a:pt x="17649" y="19848"/>
                    <a:pt x="17693" y="19936"/>
                    <a:pt x="17674" y="19976"/>
                  </a:cubicBezTo>
                  <a:cubicBezTo>
                    <a:pt x="17658" y="20011"/>
                    <a:pt x="17563" y="20063"/>
                    <a:pt x="17545" y="20097"/>
                  </a:cubicBezTo>
                  <a:cubicBezTo>
                    <a:pt x="17532" y="20126"/>
                    <a:pt x="17534" y="20189"/>
                    <a:pt x="17545" y="20218"/>
                  </a:cubicBezTo>
                  <a:cubicBezTo>
                    <a:pt x="17558" y="20248"/>
                    <a:pt x="17607" y="20302"/>
                    <a:pt x="17640" y="20326"/>
                  </a:cubicBezTo>
                  <a:cubicBezTo>
                    <a:pt x="17697" y="20368"/>
                    <a:pt x="17845" y="20430"/>
                    <a:pt x="17916" y="20463"/>
                  </a:cubicBezTo>
                  <a:cubicBezTo>
                    <a:pt x="17954" y="20481"/>
                    <a:pt x="18047" y="20507"/>
                    <a:pt x="18073" y="20531"/>
                  </a:cubicBezTo>
                  <a:cubicBezTo>
                    <a:pt x="18110" y="20566"/>
                    <a:pt x="18117" y="20650"/>
                    <a:pt x="18124" y="20690"/>
                  </a:cubicBezTo>
                  <a:cubicBezTo>
                    <a:pt x="18133" y="20738"/>
                    <a:pt x="18153" y="20835"/>
                    <a:pt x="18131" y="20881"/>
                  </a:cubicBezTo>
                  <a:cubicBezTo>
                    <a:pt x="18113" y="20919"/>
                    <a:pt x="18044" y="20993"/>
                    <a:pt x="17987" y="21016"/>
                  </a:cubicBezTo>
                  <a:cubicBezTo>
                    <a:pt x="17924" y="21041"/>
                    <a:pt x="17765" y="21051"/>
                    <a:pt x="17689" y="21051"/>
                  </a:cubicBezTo>
                  <a:cubicBezTo>
                    <a:pt x="17623" y="21051"/>
                    <a:pt x="17484" y="21038"/>
                    <a:pt x="17427" y="21017"/>
                  </a:cubicBezTo>
                  <a:cubicBezTo>
                    <a:pt x="17372" y="20998"/>
                    <a:pt x="17320" y="20925"/>
                    <a:pt x="17267" y="20905"/>
                  </a:cubicBezTo>
                  <a:cubicBezTo>
                    <a:pt x="17192" y="20878"/>
                    <a:pt x="17006" y="20871"/>
                    <a:pt x="16921" y="20855"/>
                  </a:cubicBezTo>
                  <a:cubicBezTo>
                    <a:pt x="16879" y="20846"/>
                    <a:pt x="16799" y="20821"/>
                    <a:pt x="16756" y="20815"/>
                  </a:cubicBezTo>
                  <a:cubicBezTo>
                    <a:pt x="16704" y="20807"/>
                    <a:pt x="16595" y="20806"/>
                    <a:pt x="16543" y="20802"/>
                  </a:cubicBezTo>
                  <a:cubicBezTo>
                    <a:pt x="16493" y="20798"/>
                    <a:pt x="16389" y="20800"/>
                    <a:pt x="16346" y="20785"/>
                  </a:cubicBezTo>
                  <a:cubicBezTo>
                    <a:pt x="16316" y="20775"/>
                    <a:pt x="16293" y="20734"/>
                    <a:pt x="16266" y="20722"/>
                  </a:cubicBezTo>
                  <a:cubicBezTo>
                    <a:pt x="16222" y="20702"/>
                    <a:pt x="16112" y="20684"/>
                    <a:pt x="16058" y="20673"/>
                  </a:cubicBezTo>
                  <a:cubicBezTo>
                    <a:pt x="15995" y="20660"/>
                    <a:pt x="15865" y="20640"/>
                    <a:pt x="15801" y="20627"/>
                  </a:cubicBezTo>
                  <a:cubicBezTo>
                    <a:pt x="15746" y="20617"/>
                    <a:pt x="15640" y="20588"/>
                    <a:pt x="15584" y="20580"/>
                  </a:cubicBezTo>
                  <a:cubicBezTo>
                    <a:pt x="15516" y="20571"/>
                    <a:pt x="15374" y="20562"/>
                    <a:pt x="15305" y="20564"/>
                  </a:cubicBezTo>
                  <a:cubicBezTo>
                    <a:pt x="15251" y="20566"/>
                    <a:pt x="15143" y="20576"/>
                    <a:pt x="15094" y="20589"/>
                  </a:cubicBezTo>
                  <a:cubicBezTo>
                    <a:pt x="15043" y="20602"/>
                    <a:pt x="14959" y="20645"/>
                    <a:pt x="14916" y="20664"/>
                  </a:cubicBezTo>
                  <a:cubicBezTo>
                    <a:pt x="14876" y="20683"/>
                    <a:pt x="14791" y="20717"/>
                    <a:pt x="14757" y="20739"/>
                  </a:cubicBezTo>
                  <a:cubicBezTo>
                    <a:pt x="14716" y="20767"/>
                    <a:pt x="14653" y="20832"/>
                    <a:pt x="14628" y="20865"/>
                  </a:cubicBezTo>
                  <a:cubicBezTo>
                    <a:pt x="14600" y="20907"/>
                    <a:pt x="14589" y="20998"/>
                    <a:pt x="14558" y="21038"/>
                  </a:cubicBezTo>
                  <a:cubicBezTo>
                    <a:pt x="14542" y="21061"/>
                    <a:pt x="14498" y="21103"/>
                    <a:pt x="14470" y="21121"/>
                  </a:cubicBezTo>
                  <a:cubicBezTo>
                    <a:pt x="14435" y="21142"/>
                    <a:pt x="14343" y="21170"/>
                    <a:pt x="14307" y="21190"/>
                  </a:cubicBezTo>
                  <a:cubicBezTo>
                    <a:pt x="14289" y="21201"/>
                    <a:pt x="14252" y="21224"/>
                    <a:pt x="14244" y="21238"/>
                  </a:cubicBezTo>
                  <a:cubicBezTo>
                    <a:pt x="14230" y="21261"/>
                    <a:pt x="14244" y="21312"/>
                    <a:pt x="14244" y="21336"/>
                  </a:cubicBezTo>
                  <a:cubicBezTo>
                    <a:pt x="14244" y="21361"/>
                    <a:pt x="14256" y="21412"/>
                    <a:pt x="14237" y="21434"/>
                  </a:cubicBezTo>
                  <a:cubicBezTo>
                    <a:pt x="14223" y="21449"/>
                    <a:pt x="14172" y="21459"/>
                    <a:pt x="14133" y="21472"/>
                  </a:cubicBezTo>
                  <a:cubicBezTo>
                    <a:pt x="14107" y="21452"/>
                    <a:pt x="14076" y="21433"/>
                    <a:pt x="14057" y="21422"/>
                  </a:cubicBezTo>
                  <a:cubicBezTo>
                    <a:pt x="14033" y="21410"/>
                    <a:pt x="13974" y="21395"/>
                    <a:pt x="13952" y="21382"/>
                  </a:cubicBezTo>
                  <a:cubicBezTo>
                    <a:pt x="13926" y="21366"/>
                    <a:pt x="13906" y="21320"/>
                    <a:pt x="13876" y="21308"/>
                  </a:cubicBezTo>
                  <a:cubicBezTo>
                    <a:pt x="13836" y="21292"/>
                    <a:pt x="13732" y="21288"/>
                    <a:pt x="13683" y="21289"/>
                  </a:cubicBezTo>
                  <a:cubicBezTo>
                    <a:pt x="13655" y="21290"/>
                    <a:pt x="13597" y="21296"/>
                    <a:pt x="13576" y="21306"/>
                  </a:cubicBezTo>
                  <a:cubicBezTo>
                    <a:pt x="13555" y="21317"/>
                    <a:pt x="13521" y="21353"/>
                    <a:pt x="13533" y="21368"/>
                  </a:cubicBezTo>
                  <a:cubicBezTo>
                    <a:pt x="13549" y="21388"/>
                    <a:pt x="13642" y="21387"/>
                    <a:pt x="13679" y="21394"/>
                  </a:cubicBezTo>
                  <a:cubicBezTo>
                    <a:pt x="13709" y="21399"/>
                    <a:pt x="13778" y="21402"/>
                    <a:pt x="13799" y="21415"/>
                  </a:cubicBezTo>
                  <a:cubicBezTo>
                    <a:pt x="13823" y="21430"/>
                    <a:pt x="13828" y="21475"/>
                    <a:pt x="13827" y="21495"/>
                  </a:cubicBezTo>
                  <a:cubicBezTo>
                    <a:pt x="13825" y="21517"/>
                    <a:pt x="13815" y="21565"/>
                    <a:pt x="13786" y="21579"/>
                  </a:cubicBezTo>
                  <a:cubicBezTo>
                    <a:pt x="13761" y="21592"/>
                    <a:pt x="13684" y="21600"/>
                    <a:pt x="13652" y="21593"/>
                  </a:cubicBezTo>
                  <a:cubicBezTo>
                    <a:pt x="13608" y="21584"/>
                    <a:pt x="13571" y="21525"/>
                    <a:pt x="13533" y="21509"/>
                  </a:cubicBezTo>
                  <a:cubicBezTo>
                    <a:pt x="13497" y="21493"/>
                    <a:pt x="13406" y="21478"/>
                    <a:pt x="13361" y="21471"/>
                  </a:cubicBezTo>
                  <a:cubicBezTo>
                    <a:pt x="13313" y="21463"/>
                    <a:pt x="13204" y="21470"/>
                    <a:pt x="13163" y="21453"/>
                  </a:cubicBezTo>
                  <a:cubicBezTo>
                    <a:pt x="13128" y="21439"/>
                    <a:pt x="13087" y="21393"/>
                    <a:pt x="13082" y="21369"/>
                  </a:cubicBezTo>
                  <a:cubicBezTo>
                    <a:pt x="13080" y="21346"/>
                    <a:pt x="13138" y="21302"/>
                    <a:pt x="13134" y="21278"/>
                  </a:cubicBezTo>
                  <a:cubicBezTo>
                    <a:pt x="13132" y="21255"/>
                    <a:pt x="13092" y="21212"/>
                    <a:pt x="13064" y="21195"/>
                  </a:cubicBezTo>
                  <a:cubicBezTo>
                    <a:pt x="13038" y="21177"/>
                    <a:pt x="12955" y="21162"/>
                    <a:pt x="12927" y="21145"/>
                  </a:cubicBezTo>
                  <a:cubicBezTo>
                    <a:pt x="12872" y="21112"/>
                    <a:pt x="12815" y="21024"/>
                    <a:pt x="12771" y="20986"/>
                  </a:cubicBezTo>
                  <a:cubicBezTo>
                    <a:pt x="12740" y="20960"/>
                    <a:pt x="12656" y="20914"/>
                    <a:pt x="12633" y="20885"/>
                  </a:cubicBezTo>
                  <a:cubicBezTo>
                    <a:pt x="12614" y="20862"/>
                    <a:pt x="12602" y="20811"/>
                    <a:pt x="12596" y="20787"/>
                  </a:cubicBezTo>
                  <a:cubicBezTo>
                    <a:pt x="12591" y="20763"/>
                    <a:pt x="12607" y="20712"/>
                    <a:pt x="12591" y="20690"/>
                  </a:cubicBezTo>
                  <a:cubicBezTo>
                    <a:pt x="12579" y="20677"/>
                    <a:pt x="12538" y="20654"/>
                    <a:pt x="12513" y="20648"/>
                  </a:cubicBezTo>
                  <a:cubicBezTo>
                    <a:pt x="12486" y="20642"/>
                    <a:pt x="12423" y="20658"/>
                    <a:pt x="12397" y="20650"/>
                  </a:cubicBezTo>
                  <a:cubicBezTo>
                    <a:pt x="12376" y="20644"/>
                    <a:pt x="12355" y="20616"/>
                    <a:pt x="12342" y="20605"/>
                  </a:cubicBezTo>
                  <a:cubicBezTo>
                    <a:pt x="12322" y="20587"/>
                    <a:pt x="12275" y="20555"/>
                    <a:pt x="12265" y="20534"/>
                  </a:cubicBezTo>
                  <a:cubicBezTo>
                    <a:pt x="12255" y="20508"/>
                    <a:pt x="12271" y="20450"/>
                    <a:pt x="12287" y="20424"/>
                  </a:cubicBezTo>
                  <a:cubicBezTo>
                    <a:pt x="12306" y="20395"/>
                    <a:pt x="12362" y="20337"/>
                    <a:pt x="12409" y="20321"/>
                  </a:cubicBezTo>
                  <a:cubicBezTo>
                    <a:pt x="12449" y="20308"/>
                    <a:pt x="12553" y="20327"/>
                    <a:pt x="12593" y="20314"/>
                  </a:cubicBezTo>
                  <a:cubicBezTo>
                    <a:pt x="12620" y="20305"/>
                    <a:pt x="12647" y="20272"/>
                    <a:pt x="12664" y="20256"/>
                  </a:cubicBezTo>
                  <a:cubicBezTo>
                    <a:pt x="12685" y="20237"/>
                    <a:pt x="12730" y="20197"/>
                    <a:pt x="12735" y="20174"/>
                  </a:cubicBezTo>
                  <a:cubicBezTo>
                    <a:pt x="12742" y="20120"/>
                    <a:pt x="12678" y="20014"/>
                    <a:pt x="12630" y="19968"/>
                  </a:cubicBezTo>
                  <a:cubicBezTo>
                    <a:pt x="12591" y="19930"/>
                    <a:pt x="12459" y="19878"/>
                    <a:pt x="12407" y="19845"/>
                  </a:cubicBezTo>
                  <a:cubicBezTo>
                    <a:pt x="12355" y="19813"/>
                    <a:pt x="12255" y="19746"/>
                    <a:pt x="12210" y="19711"/>
                  </a:cubicBezTo>
                  <a:cubicBezTo>
                    <a:pt x="12163" y="19672"/>
                    <a:pt x="12069" y="19595"/>
                    <a:pt x="12040" y="19551"/>
                  </a:cubicBezTo>
                  <a:cubicBezTo>
                    <a:pt x="12019" y="19522"/>
                    <a:pt x="11981" y="19459"/>
                    <a:pt x="11996" y="19429"/>
                  </a:cubicBezTo>
                  <a:cubicBezTo>
                    <a:pt x="12004" y="19414"/>
                    <a:pt x="12045" y="19387"/>
                    <a:pt x="12072" y="19383"/>
                  </a:cubicBezTo>
                  <a:cubicBezTo>
                    <a:pt x="12106" y="19379"/>
                    <a:pt x="12169" y="19420"/>
                    <a:pt x="12198" y="19411"/>
                  </a:cubicBezTo>
                  <a:cubicBezTo>
                    <a:pt x="12233" y="19401"/>
                    <a:pt x="12241" y="19346"/>
                    <a:pt x="12239" y="19324"/>
                  </a:cubicBezTo>
                  <a:cubicBezTo>
                    <a:pt x="12234" y="19299"/>
                    <a:pt x="12194" y="19253"/>
                    <a:pt x="12165" y="19235"/>
                  </a:cubicBezTo>
                  <a:cubicBezTo>
                    <a:pt x="12141" y="19220"/>
                    <a:pt x="12068" y="19208"/>
                    <a:pt x="12045" y="19193"/>
                  </a:cubicBezTo>
                  <a:cubicBezTo>
                    <a:pt x="12019" y="19174"/>
                    <a:pt x="11990" y="19112"/>
                    <a:pt x="11990" y="19103"/>
                  </a:cubicBezTo>
                  <a:cubicBezTo>
                    <a:pt x="11990" y="19095"/>
                    <a:pt x="12000" y="19027"/>
                    <a:pt x="11981" y="19005"/>
                  </a:cubicBezTo>
                  <a:cubicBezTo>
                    <a:pt x="11956" y="18978"/>
                    <a:pt x="11861" y="18939"/>
                    <a:pt x="11810" y="18929"/>
                  </a:cubicBezTo>
                  <a:cubicBezTo>
                    <a:pt x="11774" y="18921"/>
                    <a:pt x="11693" y="18936"/>
                    <a:pt x="11660" y="18926"/>
                  </a:cubicBezTo>
                  <a:cubicBezTo>
                    <a:pt x="11620" y="18916"/>
                    <a:pt x="11581" y="18865"/>
                    <a:pt x="11546" y="18849"/>
                  </a:cubicBezTo>
                  <a:cubicBezTo>
                    <a:pt x="11521" y="18838"/>
                    <a:pt x="11459" y="18820"/>
                    <a:pt x="11426" y="18816"/>
                  </a:cubicBezTo>
                  <a:cubicBezTo>
                    <a:pt x="11377" y="18810"/>
                    <a:pt x="11264" y="18833"/>
                    <a:pt x="11219" y="18818"/>
                  </a:cubicBezTo>
                  <a:cubicBezTo>
                    <a:pt x="11190" y="18809"/>
                    <a:pt x="11164" y="18771"/>
                    <a:pt x="11151" y="18753"/>
                  </a:cubicBezTo>
                  <a:cubicBezTo>
                    <a:pt x="11133" y="18727"/>
                    <a:pt x="11122" y="18670"/>
                    <a:pt x="11099" y="18645"/>
                  </a:cubicBezTo>
                  <a:cubicBezTo>
                    <a:pt x="11084" y="18628"/>
                    <a:pt x="11043" y="18598"/>
                    <a:pt x="11018" y="18587"/>
                  </a:cubicBezTo>
                  <a:cubicBezTo>
                    <a:pt x="10982" y="18573"/>
                    <a:pt x="10885" y="18572"/>
                    <a:pt x="10848" y="18557"/>
                  </a:cubicBezTo>
                  <a:cubicBezTo>
                    <a:pt x="10813" y="18544"/>
                    <a:pt x="10775" y="18497"/>
                    <a:pt x="10741" y="18482"/>
                  </a:cubicBezTo>
                  <a:cubicBezTo>
                    <a:pt x="10712" y="18469"/>
                    <a:pt x="10641" y="18448"/>
                    <a:pt x="10603" y="18447"/>
                  </a:cubicBezTo>
                  <a:cubicBezTo>
                    <a:pt x="10570" y="18446"/>
                    <a:pt x="10508" y="18474"/>
                    <a:pt x="10474" y="18472"/>
                  </a:cubicBezTo>
                  <a:cubicBezTo>
                    <a:pt x="10451" y="18470"/>
                    <a:pt x="10408" y="18453"/>
                    <a:pt x="10395" y="18442"/>
                  </a:cubicBezTo>
                  <a:cubicBezTo>
                    <a:pt x="10370" y="18418"/>
                    <a:pt x="10408" y="18354"/>
                    <a:pt x="10380" y="18332"/>
                  </a:cubicBezTo>
                  <a:cubicBezTo>
                    <a:pt x="10358" y="18314"/>
                    <a:pt x="10279" y="18304"/>
                    <a:pt x="10246" y="18295"/>
                  </a:cubicBezTo>
                  <a:cubicBezTo>
                    <a:pt x="10200" y="18283"/>
                    <a:pt x="10109" y="18238"/>
                    <a:pt x="10061" y="18248"/>
                  </a:cubicBezTo>
                  <a:cubicBezTo>
                    <a:pt x="10030" y="18254"/>
                    <a:pt x="10016" y="18298"/>
                    <a:pt x="10003" y="18316"/>
                  </a:cubicBezTo>
                  <a:cubicBezTo>
                    <a:pt x="9992" y="18333"/>
                    <a:pt x="9983" y="18370"/>
                    <a:pt x="9964" y="18384"/>
                  </a:cubicBezTo>
                  <a:cubicBezTo>
                    <a:pt x="9928" y="18410"/>
                    <a:pt x="9826" y="18451"/>
                    <a:pt x="9768" y="18454"/>
                  </a:cubicBezTo>
                  <a:cubicBezTo>
                    <a:pt x="9709" y="18457"/>
                    <a:pt x="9595" y="18424"/>
                    <a:pt x="9552" y="18402"/>
                  </a:cubicBezTo>
                  <a:cubicBezTo>
                    <a:pt x="9512" y="18382"/>
                    <a:pt x="9459" y="18329"/>
                    <a:pt x="9443" y="18302"/>
                  </a:cubicBezTo>
                  <a:cubicBezTo>
                    <a:pt x="9432" y="18282"/>
                    <a:pt x="9409" y="18234"/>
                    <a:pt x="9432" y="18216"/>
                  </a:cubicBezTo>
                  <a:cubicBezTo>
                    <a:pt x="9453" y="18199"/>
                    <a:pt x="9566" y="18195"/>
                    <a:pt x="9574" y="18192"/>
                  </a:cubicBezTo>
                  <a:cubicBezTo>
                    <a:pt x="9584" y="18188"/>
                    <a:pt x="9675" y="18150"/>
                    <a:pt x="9676" y="18129"/>
                  </a:cubicBezTo>
                  <a:cubicBezTo>
                    <a:pt x="9677" y="18106"/>
                    <a:pt x="9611" y="18067"/>
                    <a:pt x="9574" y="18057"/>
                  </a:cubicBezTo>
                  <a:cubicBezTo>
                    <a:pt x="9538" y="18047"/>
                    <a:pt x="9450" y="18048"/>
                    <a:pt x="9413" y="18057"/>
                  </a:cubicBezTo>
                  <a:cubicBezTo>
                    <a:pt x="9383" y="18064"/>
                    <a:pt x="9351" y="18107"/>
                    <a:pt x="9318" y="18110"/>
                  </a:cubicBezTo>
                  <a:cubicBezTo>
                    <a:pt x="9281" y="18112"/>
                    <a:pt x="9217" y="18080"/>
                    <a:pt x="9186" y="18067"/>
                  </a:cubicBezTo>
                  <a:cubicBezTo>
                    <a:pt x="9139" y="18048"/>
                    <a:pt x="9053" y="18002"/>
                    <a:pt x="9012" y="17978"/>
                  </a:cubicBezTo>
                  <a:cubicBezTo>
                    <a:pt x="8977" y="17958"/>
                    <a:pt x="8932" y="17898"/>
                    <a:pt x="8884" y="17891"/>
                  </a:cubicBezTo>
                  <a:cubicBezTo>
                    <a:pt x="8852" y="17886"/>
                    <a:pt x="8794" y="17917"/>
                    <a:pt x="8761" y="17919"/>
                  </a:cubicBezTo>
                  <a:cubicBezTo>
                    <a:pt x="8718" y="17920"/>
                    <a:pt x="8624" y="17913"/>
                    <a:pt x="8596" y="17894"/>
                  </a:cubicBezTo>
                  <a:cubicBezTo>
                    <a:pt x="8568" y="17875"/>
                    <a:pt x="8597" y="17818"/>
                    <a:pt x="8577" y="17796"/>
                  </a:cubicBezTo>
                  <a:cubicBezTo>
                    <a:pt x="8559" y="17777"/>
                    <a:pt x="8497" y="17746"/>
                    <a:pt x="8460" y="17741"/>
                  </a:cubicBezTo>
                  <a:cubicBezTo>
                    <a:pt x="8411" y="17733"/>
                    <a:pt x="8315" y="17768"/>
                    <a:pt x="8266" y="17765"/>
                  </a:cubicBezTo>
                  <a:cubicBezTo>
                    <a:pt x="8204" y="17762"/>
                    <a:pt x="8085" y="17732"/>
                    <a:pt x="8039" y="17709"/>
                  </a:cubicBezTo>
                  <a:cubicBezTo>
                    <a:pt x="7996" y="17687"/>
                    <a:pt x="7952" y="17625"/>
                    <a:pt x="7922" y="17597"/>
                  </a:cubicBezTo>
                  <a:cubicBezTo>
                    <a:pt x="7887" y="17562"/>
                    <a:pt x="7820" y="17491"/>
                    <a:pt x="7775" y="17460"/>
                  </a:cubicBezTo>
                  <a:cubicBezTo>
                    <a:pt x="7736" y="17433"/>
                    <a:pt x="7648" y="17381"/>
                    <a:pt x="7592" y="17366"/>
                  </a:cubicBezTo>
                  <a:cubicBezTo>
                    <a:pt x="7558" y="17356"/>
                    <a:pt x="7479" y="17360"/>
                    <a:pt x="7445" y="17352"/>
                  </a:cubicBezTo>
                  <a:cubicBezTo>
                    <a:pt x="7404" y="17342"/>
                    <a:pt x="7334" y="17310"/>
                    <a:pt x="7304" y="17292"/>
                  </a:cubicBezTo>
                  <a:cubicBezTo>
                    <a:pt x="7255" y="17263"/>
                    <a:pt x="7171" y="17197"/>
                    <a:pt x="7144" y="17159"/>
                  </a:cubicBezTo>
                  <a:cubicBezTo>
                    <a:pt x="7123" y="17126"/>
                    <a:pt x="7124" y="17054"/>
                    <a:pt x="7108" y="17020"/>
                  </a:cubicBezTo>
                  <a:cubicBezTo>
                    <a:pt x="7095" y="16991"/>
                    <a:pt x="7042" y="16937"/>
                    <a:pt x="7034" y="16907"/>
                  </a:cubicBezTo>
                  <a:cubicBezTo>
                    <a:pt x="7021" y="16858"/>
                    <a:pt x="7029" y="16759"/>
                    <a:pt x="7053" y="16711"/>
                  </a:cubicBezTo>
                  <a:cubicBezTo>
                    <a:pt x="7073" y="16673"/>
                    <a:pt x="7157" y="16606"/>
                    <a:pt x="7194" y="16571"/>
                  </a:cubicBezTo>
                  <a:cubicBezTo>
                    <a:pt x="7230" y="16538"/>
                    <a:pt x="7306" y="16472"/>
                    <a:pt x="7341" y="16438"/>
                  </a:cubicBezTo>
                  <a:cubicBezTo>
                    <a:pt x="7370" y="16409"/>
                    <a:pt x="7437" y="16352"/>
                    <a:pt x="7451" y="16319"/>
                  </a:cubicBezTo>
                  <a:cubicBezTo>
                    <a:pt x="7465" y="16285"/>
                    <a:pt x="7443" y="16214"/>
                    <a:pt x="7445" y="16180"/>
                  </a:cubicBezTo>
                  <a:cubicBezTo>
                    <a:pt x="7447" y="16132"/>
                    <a:pt x="7452" y="16037"/>
                    <a:pt x="7470" y="15990"/>
                  </a:cubicBezTo>
                  <a:cubicBezTo>
                    <a:pt x="7483" y="15955"/>
                    <a:pt x="7521" y="15885"/>
                    <a:pt x="7555" y="15854"/>
                  </a:cubicBezTo>
                  <a:cubicBezTo>
                    <a:pt x="7582" y="15829"/>
                    <a:pt x="7663" y="15792"/>
                    <a:pt x="7696" y="15770"/>
                  </a:cubicBezTo>
                  <a:cubicBezTo>
                    <a:pt x="7723" y="15751"/>
                    <a:pt x="7773" y="15711"/>
                    <a:pt x="7794" y="15689"/>
                  </a:cubicBezTo>
                  <a:cubicBezTo>
                    <a:pt x="7824" y="15657"/>
                    <a:pt x="7883" y="15589"/>
                    <a:pt x="7886" y="15553"/>
                  </a:cubicBezTo>
                  <a:cubicBezTo>
                    <a:pt x="7887" y="15521"/>
                    <a:pt x="7844" y="15459"/>
                    <a:pt x="7818" y="15431"/>
                  </a:cubicBezTo>
                  <a:cubicBezTo>
                    <a:pt x="7797" y="15408"/>
                    <a:pt x="7731" y="15372"/>
                    <a:pt x="7708" y="15350"/>
                  </a:cubicBezTo>
                  <a:cubicBezTo>
                    <a:pt x="7689" y="15332"/>
                    <a:pt x="7651" y="15294"/>
                    <a:pt x="7646" y="15273"/>
                  </a:cubicBezTo>
                  <a:cubicBezTo>
                    <a:pt x="7643" y="15247"/>
                    <a:pt x="7673" y="15196"/>
                    <a:pt x="7689" y="15172"/>
                  </a:cubicBezTo>
                  <a:cubicBezTo>
                    <a:pt x="7711" y="15139"/>
                    <a:pt x="7769" y="15074"/>
                    <a:pt x="7806" y="15046"/>
                  </a:cubicBezTo>
                  <a:cubicBezTo>
                    <a:pt x="7840" y="15019"/>
                    <a:pt x="7933" y="14979"/>
                    <a:pt x="7972" y="14955"/>
                  </a:cubicBezTo>
                  <a:cubicBezTo>
                    <a:pt x="8003" y="14934"/>
                    <a:pt x="8077" y="14894"/>
                    <a:pt x="8087" y="14867"/>
                  </a:cubicBezTo>
                  <a:cubicBezTo>
                    <a:pt x="8101" y="14828"/>
                    <a:pt x="8063" y="14741"/>
                    <a:pt x="8020" y="14710"/>
                  </a:cubicBezTo>
                  <a:cubicBezTo>
                    <a:pt x="7989" y="14686"/>
                    <a:pt x="7884" y="14665"/>
                    <a:pt x="7837" y="14654"/>
                  </a:cubicBezTo>
                  <a:cubicBezTo>
                    <a:pt x="7782" y="14641"/>
                    <a:pt x="7662" y="14631"/>
                    <a:pt x="7610" y="14615"/>
                  </a:cubicBezTo>
                  <a:cubicBezTo>
                    <a:pt x="7545" y="14596"/>
                    <a:pt x="7448" y="14530"/>
                    <a:pt x="7384" y="14511"/>
                  </a:cubicBezTo>
                  <a:cubicBezTo>
                    <a:pt x="7335" y="14495"/>
                    <a:pt x="7230" y="14473"/>
                    <a:pt x="7176" y="14472"/>
                  </a:cubicBezTo>
                  <a:cubicBezTo>
                    <a:pt x="7132" y="14470"/>
                    <a:pt x="7048" y="14493"/>
                    <a:pt x="7004" y="14493"/>
                  </a:cubicBezTo>
                  <a:cubicBezTo>
                    <a:pt x="6947" y="14492"/>
                    <a:pt x="6836" y="14473"/>
                    <a:pt x="6783" y="14461"/>
                  </a:cubicBezTo>
                  <a:cubicBezTo>
                    <a:pt x="6720" y="14447"/>
                    <a:pt x="6609" y="14399"/>
                    <a:pt x="6545" y="14388"/>
                  </a:cubicBezTo>
                  <a:cubicBezTo>
                    <a:pt x="6470" y="14375"/>
                    <a:pt x="6309" y="14364"/>
                    <a:pt x="6233" y="14374"/>
                  </a:cubicBezTo>
                  <a:cubicBezTo>
                    <a:pt x="6190" y="14379"/>
                    <a:pt x="6106" y="14403"/>
                    <a:pt x="6080" y="14423"/>
                  </a:cubicBezTo>
                  <a:cubicBezTo>
                    <a:pt x="6039" y="14453"/>
                    <a:pt x="6041" y="14534"/>
                    <a:pt x="6018" y="14569"/>
                  </a:cubicBezTo>
                  <a:cubicBezTo>
                    <a:pt x="5997" y="14602"/>
                    <a:pt x="5942" y="14663"/>
                    <a:pt x="5908" y="14692"/>
                  </a:cubicBezTo>
                  <a:cubicBezTo>
                    <a:pt x="5883" y="14713"/>
                    <a:pt x="5831" y="14757"/>
                    <a:pt x="5791" y="14769"/>
                  </a:cubicBezTo>
                  <a:cubicBezTo>
                    <a:pt x="5747" y="14784"/>
                    <a:pt x="5641" y="14792"/>
                    <a:pt x="5589" y="14790"/>
                  </a:cubicBezTo>
                  <a:cubicBezTo>
                    <a:pt x="5534" y="14788"/>
                    <a:pt x="5422" y="14770"/>
                    <a:pt x="5375" y="14752"/>
                  </a:cubicBezTo>
                  <a:cubicBezTo>
                    <a:pt x="5325" y="14732"/>
                    <a:pt x="5257" y="14672"/>
                    <a:pt x="5222" y="14643"/>
                  </a:cubicBezTo>
                  <a:cubicBezTo>
                    <a:pt x="5185" y="14612"/>
                    <a:pt x="5117" y="14548"/>
                    <a:pt x="5094" y="14514"/>
                  </a:cubicBezTo>
                  <a:cubicBezTo>
                    <a:pt x="5073" y="14485"/>
                    <a:pt x="5064" y="14421"/>
                    <a:pt x="5045" y="14391"/>
                  </a:cubicBezTo>
                  <a:cubicBezTo>
                    <a:pt x="5026" y="14362"/>
                    <a:pt x="4970" y="14309"/>
                    <a:pt x="4941" y="14283"/>
                  </a:cubicBezTo>
                  <a:cubicBezTo>
                    <a:pt x="4914" y="14258"/>
                    <a:pt x="4846" y="14215"/>
                    <a:pt x="4825" y="14188"/>
                  </a:cubicBezTo>
                  <a:cubicBezTo>
                    <a:pt x="4811" y="14171"/>
                    <a:pt x="4791" y="14133"/>
                    <a:pt x="4794" y="14115"/>
                  </a:cubicBezTo>
                  <a:cubicBezTo>
                    <a:pt x="4799" y="14089"/>
                    <a:pt x="4851" y="14043"/>
                    <a:pt x="4874" y="14020"/>
                  </a:cubicBezTo>
                  <a:cubicBezTo>
                    <a:pt x="4892" y="14001"/>
                    <a:pt x="4950" y="13968"/>
                    <a:pt x="4959" y="13947"/>
                  </a:cubicBezTo>
                  <a:cubicBezTo>
                    <a:pt x="4966" y="13928"/>
                    <a:pt x="4954" y="13890"/>
                    <a:pt x="4941" y="13873"/>
                  </a:cubicBezTo>
                  <a:cubicBezTo>
                    <a:pt x="4919" y="13847"/>
                    <a:pt x="4830" y="13810"/>
                    <a:pt x="4800" y="13786"/>
                  </a:cubicBezTo>
                  <a:cubicBezTo>
                    <a:pt x="4757" y="13752"/>
                    <a:pt x="4687" y="13677"/>
                    <a:pt x="4660" y="13639"/>
                  </a:cubicBezTo>
                  <a:cubicBezTo>
                    <a:pt x="4634" y="13603"/>
                    <a:pt x="4601" y="13529"/>
                    <a:pt x="4586" y="13492"/>
                  </a:cubicBezTo>
                  <a:cubicBezTo>
                    <a:pt x="4570" y="13455"/>
                    <a:pt x="4570" y="13377"/>
                    <a:pt x="4537" y="13345"/>
                  </a:cubicBezTo>
                  <a:cubicBezTo>
                    <a:pt x="4509" y="13319"/>
                    <a:pt x="4411" y="13288"/>
                    <a:pt x="4372" y="13268"/>
                  </a:cubicBezTo>
                  <a:cubicBezTo>
                    <a:pt x="4282" y="13223"/>
                    <a:pt x="4120" y="13123"/>
                    <a:pt x="4029" y="13079"/>
                  </a:cubicBezTo>
                  <a:cubicBezTo>
                    <a:pt x="3963" y="13047"/>
                    <a:pt x="3819" y="12991"/>
                    <a:pt x="3747" y="12963"/>
                  </a:cubicBezTo>
                  <a:cubicBezTo>
                    <a:pt x="3663" y="12932"/>
                    <a:pt x="3495" y="12871"/>
                    <a:pt x="3404" y="12848"/>
                  </a:cubicBezTo>
                  <a:cubicBezTo>
                    <a:pt x="3324" y="12827"/>
                    <a:pt x="3147" y="12808"/>
                    <a:pt x="3068" y="12785"/>
                  </a:cubicBezTo>
                  <a:cubicBezTo>
                    <a:pt x="3005" y="12767"/>
                    <a:pt x="2883" y="12723"/>
                    <a:pt x="2835" y="12694"/>
                  </a:cubicBezTo>
                  <a:cubicBezTo>
                    <a:pt x="2786" y="12664"/>
                    <a:pt x="2721" y="12590"/>
                    <a:pt x="2688" y="12554"/>
                  </a:cubicBezTo>
                  <a:cubicBezTo>
                    <a:pt x="2657" y="12520"/>
                    <a:pt x="2621" y="12443"/>
                    <a:pt x="2578" y="12414"/>
                  </a:cubicBezTo>
                  <a:cubicBezTo>
                    <a:pt x="2553" y="12397"/>
                    <a:pt x="2487" y="12370"/>
                    <a:pt x="2449" y="12365"/>
                  </a:cubicBezTo>
                  <a:cubicBezTo>
                    <a:pt x="2399" y="12358"/>
                    <a:pt x="2289" y="12387"/>
                    <a:pt x="2241" y="12376"/>
                  </a:cubicBezTo>
                  <a:cubicBezTo>
                    <a:pt x="2199" y="12365"/>
                    <a:pt x="2145" y="12319"/>
                    <a:pt x="2124" y="12295"/>
                  </a:cubicBezTo>
                  <a:cubicBezTo>
                    <a:pt x="2103" y="12269"/>
                    <a:pt x="2102" y="12208"/>
                    <a:pt x="2076" y="12183"/>
                  </a:cubicBezTo>
                  <a:cubicBezTo>
                    <a:pt x="2055" y="12162"/>
                    <a:pt x="1987" y="12132"/>
                    <a:pt x="1953" y="12117"/>
                  </a:cubicBezTo>
                  <a:cubicBezTo>
                    <a:pt x="1904" y="12094"/>
                    <a:pt x="1794" y="12059"/>
                    <a:pt x="1745" y="12036"/>
                  </a:cubicBezTo>
                  <a:cubicBezTo>
                    <a:pt x="1693" y="12012"/>
                    <a:pt x="1601" y="11956"/>
                    <a:pt x="1550" y="11931"/>
                  </a:cubicBezTo>
                  <a:cubicBezTo>
                    <a:pt x="1503" y="11909"/>
                    <a:pt x="1406" y="11866"/>
                    <a:pt x="1353" y="11847"/>
                  </a:cubicBezTo>
                  <a:cubicBezTo>
                    <a:pt x="1299" y="11828"/>
                    <a:pt x="1178" y="11803"/>
                    <a:pt x="1127" y="11781"/>
                  </a:cubicBezTo>
                  <a:cubicBezTo>
                    <a:pt x="1087" y="11763"/>
                    <a:pt x="1011" y="11723"/>
                    <a:pt x="993" y="11696"/>
                  </a:cubicBezTo>
                  <a:cubicBezTo>
                    <a:pt x="973" y="11670"/>
                    <a:pt x="983" y="11610"/>
                    <a:pt x="986" y="11581"/>
                  </a:cubicBezTo>
                  <a:cubicBezTo>
                    <a:pt x="989" y="11551"/>
                    <a:pt x="1031" y="11491"/>
                    <a:pt x="1017" y="11462"/>
                  </a:cubicBezTo>
                  <a:cubicBezTo>
                    <a:pt x="1006" y="11439"/>
                    <a:pt x="947" y="11402"/>
                    <a:pt x="913" y="11389"/>
                  </a:cubicBezTo>
                  <a:cubicBezTo>
                    <a:pt x="869" y="11371"/>
                    <a:pt x="756" y="11363"/>
                    <a:pt x="711" y="11347"/>
                  </a:cubicBezTo>
                  <a:cubicBezTo>
                    <a:pt x="652" y="11325"/>
                    <a:pt x="549" y="11269"/>
                    <a:pt x="515" y="11235"/>
                  </a:cubicBezTo>
                  <a:cubicBezTo>
                    <a:pt x="490" y="11209"/>
                    <a:pt x="453" y="11150"/>
                    <a:pt x="465" y="11123"/>
                  </a:cubicBezTo>
                  <a:cubicBezTo>
                    <a:pt x="476" y="11101"/>
                    <a:pt x="553" y="11075"/>
                    <a:pt x="576" y="11056"/>
                  </a:cubicBezTo>
                  <a:cubicBezTo>
                    <a:pt x="593" y="11043"/>
                    <a:pt x="625" y="11013"/>
                    <a:pt x="630" y="10997"/>
                  </a:cubicBezTo>
                  <a:cubicBezTo>
                    <a:pt x="643" y="10969"/>
                    <a:pt x="647" y="10907"/>
                    <a:pt x="626" y="10881"/>
                  </a:cubicBezTo>
                  <a:cubicBezTo>
                    <a:pt x="605" y="10856"/>
                    <a:pt x="511" y="10831"/>
                    <a:pt x="478" y="10811"/>
                  </a:cubicBezTo>
                  <a:cubicBezTo>
                    <a:pt x="432" y="10784"/>
                    <a:pt x="354" y="10724"/>
                    <a:pt x="319" y="10692"/>
                  </a:cubicBezTo>
                  <a:cubicBezTo>
                    <a:pt x="293" y="10670"/>
                    <a:pt x="239" y="10623"/>
                    <a:pt x="227" y="10598"/>
                  </a:cubicBezTo>
                  <a:cubicBezTo>
                    <a:pt x="214" y="10571"/>
                    <a:pt x="230" y="10516"/>
                    <a:pt x="221" y="10489"/>
                  </a:cubicBezTo>
                  <a:cubicBezTo>
                    <a:pt x="210" y="10453"/>
                    <a:pt x="156" y="10384"/>
                    <a:pt x="135" y="10349"/>
                  </a:cubicBezTo>
                  <a:cubicBezTo>
                    <a:pt x="102" y="10293"/>
                    <a:pt x="22" y="10181"/>
                    <a:pt x="7" y="10122"/>
                  </a:cubicBezTo>
                  <a:cubicBezTo>
                    <a:pt x="-11" y="10052"/>
                    <a:pt x="13" y="9912"/>
                    <a:pt x="19" y="9842"/>
                  </a:cubicBezTo>
                  <a:cubicBezTo>
                    <a:pt x="24" y="9779"/>
                    <a:pt x="27" y="9652"/>
                    <a:pt x="49" y="9590"/>
                  </a:cubicBezTo>
                  <a:cubicBezTo>
                    <a:pt x="69" y="9537"/>
                    <a:pt x="138" y="9436"/>
                    <a:pt x="178" y="9387"/>
                  </a:cubicBezTo>
                  <a:cubicBezTo>
                    <a:pt x="202" y="9357"/>
                    <a:pt x="252" y="9302"/>
                    <a:pt x="295" y="926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1" name="Shape 4752"/>
            <p:cNvSpPr/>
            <p:nvPr/>
          </p:nvSpPr>
          <p:spPr>
            <a:xfrm>
              <a:off x="4326206" y="2830443"/>
              <a:ext cx="1526977" cy="807053"/>
            </a:xfrm>
            <a:custGeom>
              <a:avLst/>
              <a:gdLst/>
              <a:ahLst/>
              <a:cxnLst>
                <a:cxn ang="0">
                  <a:pos x="wd2" y="hd2"/>
                </a:cxn>
                <a:cxn ang="5400000">
                  <a:pos x="wd2" y="hd2"/>
                </a:cxn>
                <a:cxn ang="10800000">
                  <a:pos x="wd2" y="hd2"/>
                </a:cxn>
                <a:cxn ang="16200000">
                  <a:pos x="wd2" y="hd2"/>
                </a:cxn>
              </a:cxnLst>
              <a:rect l="0" t="0" r="r" b="b"/>
              <a:pathLst>
                <a:path w="21600" h="21600" extrusionOk="0">
                  <a:moveTo>
                    <a:pt x="21177" y="5958"/>
                  </a:moveTo>
                  <a:lnTo>
                    <a:pt x="21600" y="20774"/>
                  </a:lnTo>
                  <a:lnTo>
                    <a:pt x="17714" y="21162"/>
                  </a:lnTo>
                  <a:lnTo>
                    <a:pt x="14237" y="21410"/>
                  </a:lnTo>
                  <a:lnTo>
                    <a:pt x="10739" y="21562"/>
                  </a:lnTo>
                  <a:lnTo>
                    <a:pt x="5693" y="21600"/>
                  </a:lnTo>
                  <a:lnTo>
                    <a:pt x="64" y="21542"/>
                  </a:lnTo>
                  <a:lnTo>
                    <a:pt x="0" y="21539"/>
                  </a:lnTo>
                  <a:lnTo>
                    <a:pt x="230" y="455"/>
                  </a:lnTo>
                  <a:lnTo>
                    <a:pt x="3864" y="586"/>
                  </a:lnTo>
                  <a:lnTo>
                    <a:pt x="7000" y="593"/>
                  </a:lnTo>
                  <a:lnTo>
                    <a:pt x="12025" y="491"/>
                  </a:lnTo>
                  <a:lnTo>
                    <a:pt x="15818" y="288"/>
                  </a:lnTo>
                  <a:lnTo>
                    <a:pt x="19012" y="0"/>
                  </a:lnTo>
                  <a:cubicBezTo>
                    <a:pt x="19014" y="7"/>
                    <a:pt x="19015" y="13"/>
                    <a:pt x="19017" y="18"/>
                  </a:cubicBezTo>
                  <a:cubicBezTo>
                    <a:pt x="19025" y="43"/>
                    <a:pt x="19039" y="94"/>
                    <a:pt x="19050" y="113"/>
                  </a:cubicBezTo>
                  <a:cubicBezTo>
                    <a:pt x="19061" y="133"/>
                    <a:pt x="19089" y="155"/>
                    <a:pt x="19102" y="170"/>
                  </a:cubicBezTo>
                  <a:cubicBezTo>
                    <a:pt x="19120" y="191"/>
                    <a:pt x="19158" y="232"/>
                    <a:pt x="19175" y="258"/>
                  </a:cubicBezTo>
                  <a:cubicBezTo>
                    <a:pt x="19187" y="278"/>
                    <a:pt x="19206" y="336"/>
                    <a:pt x="19221" y="351"/>
                  </a:cubicBezTo>
                  <a:cubicBezTo>
                    <a:pt x="19238" y="367"/>
                    <a:pt x="19278" y="353"/>
                    <a:pt x="19294" y="373"/>
                  </a:cubicBezTo>
                  <a:cubicBezTo>
                    <a:pt x="19311" y="393"/>
                    <a:pt x="19332" y="464"/>
                    <a:pt x="19339" y="500"/>
                  </a:cubicBezTo>
                  <a:cubicBezTo>
                    <a:pt x="19347" y="537"/>
                    <a:pt x="19339" y="627"/>
                    <a:pt x="19353" y="658"/>
                  </a:cubicBezTo>
                  <a:cubicBezTo>
                    <a:pt x="19367" y="689"/>
                    <a:pt x="19413" y="713"/>
                    <a:pt x="19434" y="712"/>
                  </a:cubicBezTo>
                  <a:cubicBezTo>
                    <a:pt x="19453" y="712"/>
                    <a:pt x="19487" y="649"/>
                    <a:pt x="19505" y="660"/>
                  </a:cubicBezTo>
                  <a:cubicBezTo>
                    <a:pt x="19529" y="675"/>
                    <a:pt x="19541" y="791"/>
                    <a:pt x="19560" y="823"/>
                  </a:cubicBezTo>
                  <a:cubicBezTo>
                    <a:pt x="19582" y="862"/>
                    <a:pt x="19638" y="918"/>
                    <a:pt x="19667" y="931"/>
                  </a:cubicBezTo>
                  <a:cubicBezTo>
                    <a:pt x="19689" y="941"/>
                    <a:pt x="19737" y="933"/>
                    <a:pt x="19760" y="926"/>
                  </a:cubicBezTo>
                  <a:cubicBezTo>
                    <a:pt x="19778" y="920"/>
                    <a:pt x="19818" y="906"/>
                    <a:pt x="19831" y="883"/>
                  </a:cubicBezTo>
                  <a:cubicBezTo>
                    <a:pt x="19846" y="859"/>
                    <a:pt x="19860" y="786"/>
                    <a:pt x="19865" y="750"/>
                  </a:cubicBezTo>
                  <a:cubicBezTo>
                    <a:pt x="19869" y="727"/>
                    <a:pt x="19860" y="673"/>
                    <a:pt x="19869" y="658"/>
                  </a:cubicBezTo>
                  <a:cubicBezTo>
                    <a:pt x="19885" y="630"/>
                    <a:pt x="19933" y="666"/>
                    <a:pt x="19953" y="655"/>
                  </a:cubicBezTo>
                  <a:cubicBezTo>
                    <a:pt x="19966" y="648"/>
                    <a:pt x="19986" y="612"/>
                    <a:pt x="19999" y="605"/>
                  </a:cubicBezTo>
                  <a:cubicBezTo>
                    <a:pt x="20017" y="594"/>
                    <a:pt x="20058" y="584"/>
                    <a:pt x="20075" y="598"/>
                  </a:cubicBezTo>
                  <a:cubicBezTo>
                    <a:pt x="20095" y="613"/>
                    <a:pt x="20128" y="673"/>
                    <a:pt x="20132" y="712"/>
                  </a:cubicBezTo>
                  <a:cubicBezTo>
                    <a:pt x="20137" y="764"/>
                    <a:pt x="20090" y="861"/>
                    <a:pt x="20095" y="914"/>
                  </a:cubicBezTo>
                  <a:cubicBezTo>
                    <a:pt x="20097" y="947"/>
                    <a:pt x="20119" y="1009"/>
                    <a:pt x="20134" y="1023"/>
                  </a:cubicBezTo>
                  <a:cubicBezTo>
                    <a:pt x="20152" y="1038"/>
                    <a:pt x="20191" y="1004"/>
                    <a:pt x="20210" y="1009"/>
                  </a:cubicBezTo>
                  <a:cubicBezTo>
                    <a:pt x="20225" y="1013"/>
                    <a:pt x="20256" y="1032"/>
                    <a:pt x="20267" y="1052"/>
                  </a:cubicBezTo>
                  <a:cubicBezTo>
                    <a:pt x="20279" y="1073"/>
                    <a:pt x="20294" y="1133"/>
                    <a:pt x="20294" y="1164"/>
                  </a:cubicBezTo>
                  <a:cubicBezTo>
                    <a:pt x="20294" y="1201"/>
                    <a:pt x="20271" y="1268"/>
                    <a:pt x="20263" y="1301"/>
                  </a:cubicBezTo>
                  <a:cubicBezTo>
                    <a:pt x="20257" y="1322"/>
                    <a:pt x="20248" y="1371"/>
                    <a:pt x="20237" y="1382"/>
                  </a:cubicBezTo>
                  <a:cubicBezTo>
                    <a:pt x="20217" y="1404"/>
                    <a:pt x="20165" y="1369"/>
                    <a:pt x="20143" y="1384"/>
                  </a:cubicBezTo>
                  <a:cubicBezTo>
                    <a:pt x="20129" y="1396"/>
                    <a:pt x="20096" y="1434"/>
                    <a:pt x="20096" y="1463"/>
                  </a:cubicBezTo>
                  <a:cubicBezTo>
                    <a:pt x="20095" y="1500"/>
                    <a:pt x="20135" y="1546"/>
                    <a:pt x="20152" y="1565"/>
                  </a:cubicBezTo>
                  <a:cubicBezTo>
                    <a:pt x="20167" y="1583"/>
                    <a:pt x="20200" y="1617"/>
                    <a:pt x="20217" y="1610"/>
                  </a:cubicBezTo>
                  <a:cubicBezTo>
                    <a:pt x="20232" y="1605"/>
                    <a:pt x="20249" y="1547"/>
                    <a:pt x="20263" y="1534"/>
                  </a:cubicBezTo>
                  <a:cubicBezTo>
                    <a:pt x="20276" y="1523"/>
                    <a:pt x="20307" y="1505"/>
                    <a:pt x="20320" y="1518"/>
                  </a:cubicBezTo>
                  <a:cubicBezTo>
                    <a:pt x="20336" y="1533"/>
                    <a:pt x="20350" y="1602"/>
                    <a:pt x="20353" y="1634"/>
                  </a:cubicBezTo>
                  <a:cubicBezTo>
                    <a:pt x="20356" y="1664"/>
                    <a:pt x="20350" y="1726"/>
                    <a:pt x="20343" y="1754"/>
                  </a:cubicBezTo>
                  <a:cubicBezTo>
                    <a:pt x="20334" y="1789"/>
                    <a:pt x="20302" y="1850"/>
                    <a:pt x="20282" y="1864"/>
                  </a:cubicBezTo>
                  <a:cubicBezTo>
                    <a:pt x="20263" y="1880"/>
                    <a:pt x="20217" y="1879"/>
                    <a:pt x="20197" y="1864"/>
                  </a:cubicBezTo>
                  <a:cubicBezTo>
                    <a:pt x="20182" y="1854"/>
                    <a:pt x="20162" y="1804"/>
                    <a:pt x="20149" y="1784"/>
                  </a:cubicBezTo>
                  <a:cubicBezTo>
                    <a:pt x="20136" y="1762"/>
                    <a:pt x="20112" y="1705"/>
                    <a:pt x="20095" y="1699"/>
                  </a:cubicBezTo>
                  <a:cubicBezTo>
                    <a:pt x="20083" y="1694"/>
                    <a:pt x="20060" y="1708"/>
                    <a:pt x="20052" y="1722"/>
                  </a:cubicBezTo>
                  <a:cubicBezTo>
                    <a:pt x="20035" y="1752"/>
                    <a:pt x="20023" y="1839"/>
                    <a:pt x="20023" y="1881"/>
                  </a:cubicBezTo>
                  <a:cubicBezTo>
                    <a:pt x="20022" y="1935"/>
                    <a:pt x="20054" y="2037"/>
                    <a:pt x="20052" y="2090"/>
                  </a:cubicBezTo>
                  <a:cubicBezTo>
                    <a:pt x="20050" y="2117"/>
                    <a:pt x="20040" y="2174"/>
                    <a:pt x="20027" y="2188"/>
                  </a:cubicBezTo>
                  <a:cubicBezTo>
                    <a:pt x="20006" y="2215"/>
                    <a:pt x="19949" y="2172"/>
                    <a:pt x="19925" y="2188"/>
                  </a:cubicBezTo>
                  <a:cubicBezTo>
                    <a:pt x="19904" y="2202"/>
                    <a:pt x="19869" y="2259"/>
                    <a:pt x="19856" y="2293"/>
                  </a:cubicBezTo>
                  <a:cubicBezTo>
                    <a:pt x="19842" y="2327"/>
                    <a:pt x="19828" y="2412"/>
                    <a:pt x="19823" y="2455"/>
                  </a:cubicBezTo>
                  <a:cubicBezTo>
                    <a:pt x="19818" y="2494"/>
                    <a:pt x="19809" y="2578"/>
                    <a:pt x="19816" y="2616"/>
                  </a:cubicBezTo>
                  <a:cubicBezTo>
                    <a:pt x="19824" y="2657"/>
                    <a:pt x="19875" y="2700"/>
                    <a:pt x="19878" y="2742"/>
                  </a:cubicBezTo>
                  <a:cubicBezTo>
                    <a:pt x="19881" y="2785"/>
                    <a:pt x="19856" y="2877"/>
                    <a:pt x="19835" y="2897"/>
                  </a:cubicBezTo>
                  <a:cubicBezTo>
                    <a:pt x="19821" y="2910"/>
                    <a:pt x="19788" y="2878"/>
                    <a:pt x="19773" y="2880"/>
                  </a:cubicBezTo>
                  <a:cubicBezTo>
                    <a:pt x="19749" y="2883"/>
                    <a:pt x="19693" y="2892"/>
                    <a:pt x="19679" y="2930"/>
                  </a:cubicBezTo>
                  <a:cubicBezTo>
                    <a:pt x="19663" y="2975"/>
                    <a:pt x="19680" y="3097"/>
                    <a:pt x="19689" y="3149"/>
                  </a:cubicBezTo>
                  <a:cubicBezTo>
                    <a:pt x="19697" y="3189"/>
                    <a:pt x="19725" y="3262"/>
                    <a:pt x="19741" y="3291"/>
                  </a:cubicBezTo>
                  <a:cubicBezTo>
                    <a:pt x="19756" y="3317"/>
                    <a:pt x="19793" y="3344"/>
                    <a:pt x="19809" y="3367"/>
                  </a:cubicBezTo>
                  <a:cubicBezTo>
                    <a:pt x="19822" y="3386"/>
                    <a:pt x="19845" y="3430"/>
                    <a:pt x="19854" y="3456"/>
                  </a:cubicBezTo>
                  <a:cubicBezTo>
                    <a:pt x="19869" y="3496"/>
                    <a:pt x="19886" y="3594"/>
                    <a:pt x="19900" y="3636"/>
                  </a:cubicBezTo>
                  <a:cubicBezTo>
                    <a:pt x="19908" y="3661"/>
                    <a:pt x="19926" y="3712"/>
                    <a:pt x="19940" y="3726"/>
                  </a:cubicBezTo>
                  <a:cubicBezTo>
                    <a:pt x="19958" y="3745"/>
                    <a:pt x="20004" y="3721"/>
                    <a:pt x="20022" y="3743"/>
                  </a:cubicBezTo>
                  <a:cubicBezTo>
                    <a:pt x="20046" y="3776"/>
                    <a:pt x="20054" y="3911"/>
                    <a:pt x="20075" y="3952"/>
                  </a:cubicBezTo>
                  <a:cubicBezTo>
                    <a:pt x="20091" y="3982"/>
                    <a:pt x="20140" y="3998"/>
                    <a:pt x="20156" y="4028"/>
                  </a:cubicBezTo>
                  <a:cubicBezTo>
                    <a:pt x="20172" y="4059"/>
                    <a:pt x="20181" y="4154"/>
                    <a:pt x="20198" y="4182"/>
                  </a:cubicBezTo>
                  <a:cubicBezTo>
                    <a:pt x="20209" y="4200"/>
                    <a:pt x="20237" y="4221"/>
                    <a:pt x="20251" y="4216"/>
                  </a:cubicBezTo>
                  <a:cubicBezTo>
                    <a:pt x="20269" y="4210"/>
                    <a:pt x="20290" y="4133"/>
                    <a:pt x="20308" y="4127"/>
                  </a:cubicBezTo>
                  <a:cubicBezTo>
                    <a:pt x="20321" y="4124"/>
                    <a:pt x="20348" y="4146"/>
                    <a:pt x="20358" y="4163"/>
                  </a:cubicBezTo>
                  <a:cubicBezTo>
                    <a:pt x="20375" y="4196"/>
                    <a:pt x="20399" y="4294"/>
                    <a:pt x="20390" y="4337"/>
                  </a:cubicBezTo>
                  <a:cubicBezTo>
                    <a:pt x="20382" y="4382"/>
                    <a:pt x="20318" y="4389"/>
                    <a:pt x="20304" y="4427"/>
                  </a:cubicBezTo>
                  <a:cubicBezTo>
                    <a:pt x="20295" y="4452"/>
                    <a:pt x="20295" y="4516"/>
                    <a:pt x="20295" y="4546"/>
                  </a:cubicBezTo>
                  <a:cubicBezTo>
                    <a:pt x="20296" y="4603"/>
                    <a:pt x="20301" y="4720"/>
                    <a:pt x="20314" y="4772"/>
                  </a:cubicBezTo>
                  <a:cubicBezTo>
                    <a:pt x="20324" y="4815"/>
                    <a:pt x="20357" y="4892"/>
                    <a:pt x="20378" y="4917"/>
                  </a:cubicBezTo>
                  <a:cubicBezTo>
                    <a:pt x="20395" y="4937"/>
                    <a:pt x="20437" y="4933"/>
                    <a:pt x="20455" y="4948"/>
                  </a:cubicBezTo>
                  <a:cubicBezTo>
                    <a:pt x="20474" y="4963"/>
                    <a:pt x="20511" y="5006"/>
                    <a:pt x="20525" y="5036"/>
                  </a:cubicBezTo>
                  <a:cubicBezTo>
                    <a:pt x="20540" y="5068"/>
                    <a:pt x="20560" y="5147"/>
                    <a:pt x="20563" y="5188"/>
                  </a:cubicBezTo>
                  <a:cubicBezTo>
                    <a:pt x="20566" y="5233"/>
                    <a:pt x="20541" y="5327"/>
                    <a:pt x="20549" y="5368"/>
                  </a:cubicBezTo>
                  <a:cubicBezTo>
                    <a:pt x="20553" y="5391"/>
                    <a:pt x="20575" y="5423"/>
                    <a:pt x="20587" y="5431"/>
                  </a:cubicBezTo>
                  <a:cubicBezTo>
                    <a:pt x="20604" y="5441"/>
                    <a:pt x="20641" y="5404"/>
                    <a:pt x="20657" y="5418"/>
                  </a:cubicBezTo>
                  <a:cubicBezTo>
                    <a:pt x="20678" y="5437"/>
                    <a:pt x="20693" y="5527"/>
                    <a:pt x="20709" y="5559"/>
                  </a:cubicBezTo>
                  <a:cubicBezTo>
                    <a:pt x="20722" y="5588"/>
                    <a:pt x="20751" y="5648"/>
                    <a:pt x="20770" y="5661"/>
                  </a:cubicBezTo>
                  <a:cubicBezTo>
                    <a:pt x="20791" y="5677"/>
                    <a:pt x="20839" y="5681"/>
                    <a:pt x="20860" y="5666"/>
                  </a:cubicBezTo>
                  <a:cubicBezTo>
                    <a:pt x="20876" y="5656"/>
                    <a:pt x="20895" y="5601"/>
                    <a:pt x="20909" y="5585"/>
                  </a:cubicBezTo>
                  <a:cubicBezTo>
                    <a:pt x="20921" y="5570"/>
                    <a:pt x="20949" y="5545"/>
                    <a:pt x="20963" y="5547"/>
                  </a:cubicBezTo>
                  <a:cubicBezTo>
                    <a:pt x="20978" y="5550"/>
                    <a:pt x="21006" y="5580"/>
                    <a:pt x="21015" y="5602"/>
                  </a:cubicBezTo>
                  <a:cubicBezTo>
                    <a:pt x="21027" y="5629"/>
                    <a:pt x="21021" y="5718"/>
                    <a:pt x="21037" y="5738"/>
                  </a:cubicBezTo>
                  <a:cubicBezTo>
                    <a:pt x="21054" y="5759"/>
                    <a:pt x="21100" y="5736"/>
                    <a:pt x="21119" y="5720"/>
                  </a:cubicBezTo>
                  <a:cubicBezTo>
                    <a:pt x="21128" y="5714"/>
                    <a:pt x="21140" y="5684"/>
                    <a:pt x="21148" y="5678"/>
                  </a:cubicBezTo>
                  <a:cubicBezTo>
                    <a:pt x="21158" y="5671"/>
                    <a:pt x="21182" y="5666"/>
                    <a:pt x="21191" y="5675"/>
                  </a:cubicBezTo>
                  <a:cubicBezTo>
                    <a:pt x="21204" y="5688"/>
                    <a:pt x="21219" y="5739"/>
                    <a:pt x="21222" y="5766"/>
                  </a:cubicBezTo>
                  <a:cubicBezTo>
                    <a:pt x="21226" y="5793"/>
                    <a:pt x="21224" y="5853"/>
                    <a:pt x="21217" y="5880"/>
                  </a:cubicBezTo>
                  <a:cubicBezTo>
                    <a:pt x="21211" y="5905"/>
                    <a:pt x="21177" y="5958"/>
                    <a:pt x="21177" y="595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2" name="Shape 4753"/>
            <p:cNvSpPr/>
            <p:nvPr/>
          </p:nvSpPr>
          <p:spPr>
            <a:xfrm>
              <a:off x="4326206" y="2830443"/>
              <a:ext cx="1526977" cy="807053"/>
            </a:xfrm>
            <a:custGeom>
              <a:avLst/>
              <a:gdLst/>
              <a:ahLst/>
              <a:cxnLst>
                <a:cxn ang="0">
                  <a:pos x="wd2" y="hd2"/>
                </a:cxn>
                <a:cxn ang="5400000">
                  <a:pos x="wd2" y="hd2"/>
                </a:cxn>
                <a:cxn ang="10800000">
                  <a:pos x="wd2" y="hd2"/>
                </a:cxn>
                <a:cxn ang="16200000">
                  <a:pos x="wd2" y="hd2"/>
                </a:cxn>
              </a:cxnLst>
              <a:rect l="0" t="0" r="r" b="b"/>
              <a:pathLst>
                <a:path w="21600" h="21600" extrusionOk="0">
                  <a:moveTo>
                    <a:pt x="21177" y="5958"/>
                  </a:moveTo>
                  <a:lnTo>
                    <a:pt x="21600" y="20774"/>
                  </a:lnTo>
                  <a:lnTo>
                    <a:pt x="17714" y="21162"/>
                  </a:lnTo>
                  <a:lnTo>
                    <a:pt x="14237" y="21410"/>
                  </a:lnTo>
                  <a:lnTo>
                    <a:pt x="10739" y="21562"/>
                  </a:lnTo>
                  <a:lnTo>
                    <a:pt x="5693" y="21600"/>
                  </a:lnTo>
                  <a:lnTo>
                    <a:pt x="64" y="21542"/>
                  </a:lnTo>
                  <a:lnTo>
                    <a:pt x="0" y="21539"/>
                  </a:lnTo>
                  <a:lnTo>
                    <a:pt x="230" y="455"/>
                  </a:lnTo>
                  <a:lnTo>
                    <a:pt x="3864" y="586"/>
                  </a:lnTo>
                  <a:lnTo>
                    <a:pt x="7000" y="593"/>
                  </a:lnTo>
                  <a:lnTo>
                    <a:pt x="12025" y="491"/>
                  </a:lnTo>
                  <a:lnTo>
                    <a:pt x="15818" y="288"/>
                  </a:lnTo>
                  <a:lnTo>
                    <a:pt x="19012" y="0"/>
                  </a:lnTo>
                  <a:cubicBezTo>
                    <a:pt x="19014" y="7"/>
                    <a:pt x="19015" y="13"/>
                    <a:pt x="19017" y="18"/>
                  </a:cubicBezTo>
                  <a:cubicBezTo>
                    <a:pt x="19025" y="43"/>
                    <a:pt x="19039" y="94"/>
                    <a:pt x="19050" y="113"/>
                  </a:cubicBezTo>
                  <a:cubicBezTo>
                    <a:pt x="19061" y="133"/>
                    <a:pt x="19089" y="155"/>
                    <a:pt x="19102" y="170"/>
                  </a:cubicBezTo>
                  <a:cubicBezTo>
                    <a:pt x="19120" y="191"/>
                    <a:pt x="19158" y="232"/>
                    <a:pt x="19175" y="258"/>
                  </a:cubicBezTo>
                  <a:cubicBezTo>
                    <a:pt x="19187" y="278"/>
                    <a:pt x="19206" y="336"/>
                    <a:pt x="19221" y="351"/>
                  </a:cubicBezTo>
                  <a:cubicBezTo>
                    <a:pt x="19238" y="367"/>
                    <a:pt x="19278" y="353"/>
                    <a:pt x="19294" y="373"/>
                  </a:cubicBezTo>
                  <a:cubicBezTo>
                    <a:pt x="19311" y="393"/>
                    <a:pt x="19332" y="464"/>
                    <a:pt x="19339" y="500"/>
                  </a:cubicBezTo>
                  <a:cubicBezTo>
                    <a:pt x="19347" y="537"/>
                    <a:pt x="19339" y="627"/>
                    <a:pt x="19353" y="658"/>
                  </a:cubicBezTo>
                  <a:cubicBezTo>
                    <a:pt x="19367" y="689"/>
                    <a:pt x="19413" y="713"/>
                    <a:pt x="19434" y="712"/>
                  </a:cubicBezTo>
                  <a:cubicBezTo>
                    <a:pt x="19453" y="712"/>
                    <a:pt x="19487" y="649"/>
                    <a:pt x="19505" y="660"/>
                  </a:cubicBezTo>
                  <a:cubicBezTo>
                    <a:pt x="19529" y="675"/>
                    <a:pt x="19541" y="791"/>
                    <a:pt x="19560" y="823"/>
                  </a:cubicBezTo>
                  <a:cubicBezTo>
                    <a:pt x="19582" y="862"/>
                    <a:pt x="19638" y="918"/>
                    <a:pt x="19667" y="931"/>
                  </a:cubicBezTo>
                  <a:cubicBezTo>
                    <a:pt x="19689" y="941"/>
                    <a:pt x="19737" y="933"/>
                    <a:pt x="19760" y="926"/>
                  </a:cubicBezTo>
                  <a:cubicBezTo>
                    <a:pt x="19778" y="920"/>
                    <a:pt x="19818" y="906"/>
                    <a:pt x="19831" y="883"/>
                  </a:cubicBezTo>
                  <a:cubicBezTo>
                    <a:pt x="19846" y="859"/>
                    <a:pt x="19860" y="786"/>
                    <a:pt x="19865" y="750"/>
                  </a:cubicBezTo>
                  <a:cubicBezTo>
                    <a:pt x="19869" y="727"/>
                    <a:pt x="19860" y="673"/>
                    <a:pt x="19869" y="658"/>
                  </a:cubicBezTo>
                  <a:cubicBezTo>
                    <a:pt x="19885" y="630"/>
                    <a:pt x="19933" y="666"/>
                    <a:pt x="19953" y="655"/>
                  </a:cubicBezTo>
                  <a:cubicBezTo>
                    <a:pt x="19966" y="648"/>
                    <a:pt x="19986" y="612"/>
                    <a:pt x="19999" y="605"/>
                  </a:cubicBezTo>
                  <a:cubicBezTo>
                    <a:pt x="20017" y="594"/>
                    <a:pt x="20058" y="584"/>
                    <a:pt x="20075" y="598"/>
                  </a:cubicBezTo>
                  <a:cubicBezTo>
                    <a:pt x="20095" y="613"/>
                    <a:pt x="20128" y="673"/>
                    <a:pt x="20132" y="712"/>
                  </a:cubicBezTo>
                  <a:cubicBezTo>
                    <a:pt x="20137" y="764"/>
                    <a:pt x="20090" y="861"/>
                    <a:pt x="20095" y="914"/>
                  </a:cubicBezTo>
                  <a:cubicBezTo>
                    <a:pt x="20097" y="947"/>
                    <a:pt x="20119" y="1009"/>
                    <a:pt x="20134" y="1023"/>
                  </a:cubicBezTo>
                  <a:cubicBezTo>
                    <a:pt x="20152" y="1038"/>
                    <a:pt x="20191" y="1004"/>
                    <a:pt x="20210" y="1009"/>
                  </a:cubicBezTo>
                  <a:cubicBezTo>
                    <a:pt x="20225" y="1013"/>
                    <a:pt x="20256" y="1032"/>
                    <a:pt x="20267" y="1052"/>
                  </a:cubicBezTo>
                  <a:cubicBezTo>
                    <a:pt x="20279" y="1073"/>
                    <a:pt x="20294" y="1133"/>
                    <a:pt x="20294" y="1164"/>
                  </a:cubicBezTo>
                  <a:cubicBezTo>
                    <a:pt x="20294" y="1201"/>
                    <a:pt x="20271" y="1268"/>
                    <a:pt x="20263" y="1301"/>
                  </a:cubicBezTo>
                  <a:cubicBezTo>
                    <a:pt x="20257" y="1322"/>
                    <a:pt x="20248" y="1371"/>
                    <a:pt x="20237" y="1382"/>
                  </a:cubicBezTo>
                  <a:cubicBezTo>
                    <a:pt x="20217" y="1404"/>
                    <a:pt x="20165" y="1369"/>
                    <a:pt x="20143" y="1384"/>
                  </a:cubicBezTo>
                  <a:cubicBezTo>
                    <a:pt x="20129" y="1396"/>
                    <a:pt x="20096" y="1434"/>
                    <a:pt x="20096" y="1463"/>
                  </a:cubicBezTo>
                  <a:cubicBezTo>
                    <a:pt x="20095" y="1500"/>
                    <a:pt x="20135" y="1546"/>
                    <a:pt x="20152" y="1565"/>
                  </a:cubicBezTo>
                  <a:cubicBezTo>
                    <a:pt x="20167" y="1583"/>
                    <a:pt x="20200" y="1617"/>
                    <a:pt x="20217" y="1610"/>
                  </a:cubicBezTo>
                  <a:cubicBezTo>
                    <a:pt x="20232" y="1605"/>
                    <a:pt x="20249" y="1547"/>
                    <a:pt x="20263" y="1534"/>
                  </a:cubicBezTo>
                  <a:cubicBezTo>
                    <a:pt x="20276" y="1523"/>
                    <a:pt x="20307" y="1505"/>
                    <a:pt x="20320" y="1518"/>
                  </a:cubicBezTo>
                  <a:cubicBezTo>
                    <a:pt x="20336" y="1533"/>
                    <a:pt x="20350" y="1602"/>
                    <a:pt x="20353" y="1634"/>
                  </a:cubicBezTo>
                  <a:cubicBezTo>
                    <a:pt x="20356" y="1664"/>
                    <a:pt x="20350" y="1726"/>
                    <a:pt x="20343" y="1754"/>
                  </a:cubicBezTo>
                  <a:cubicBezTo>
                    <a:pt x="20334" y="1789"/>
                    <a:pt x="20302" y="1850"/>
                    <a:pt x="20282" y="1864"/>
                  </a:cubicBezTo>
                  <a:cubicBezTo>
                    <a:pt x="20263" y="1880"/>
                    <a:pt x="20217" y="1879"/>
                    <a:pt x="20197" y="1864"/>
                  </a:cubicBezTo>
                  <a:cubicBezTo>
                    <a:pt x="20182" y="1854"/>
                    <a:pt x="20162" y="1804"/>
                    <a:pt x="20149" y="1784"/>
                  </a:cubicBezTo>
                  <a:cubicBezTo>
                    <a:pt x="20136" y="1762"/>
                    <a:pt x="20112" y="1705"/>
                    <a:pt x="20095" y="1699"/>
                  </a:cubicBezTo>
                  <a:cubicBezTo>
                    <a:pt x="20083" y="1694"/>
                    <a:pt x="20060" y="1708"/>
                    <a:pt x="20052" y="1722"/>
                  </a:cubicBezTo>
                  <a:cubicBezTo>
                    <a:pt x="20035" y="1752"/>
                    <a:pt x="20023" y="1839"/>
                    <a:pt x="20023" y="1881"/>
                  </a:cubicBezTo>
                  <a:cubicBezTo>
                    <a:pt x="20022" y="1935"/>
                    <a:pt x="20054" y="2037"/>
                    <a:pt x="20052" y="2090"/>
                  </a:cubicBezTo>
                  <a:cubicBezTo>
                    <a:pt x="20050" y="2117"/>
                    <a:pt x="20040" y="2174"/>
                    <a:pt x="20027" y="2188"/>
                  </a:cubicBezTo>
                  <a:cubicBezTo>
                    <a:pt x="20006" y="2215"/>
                    <a:pt x="19949" y="2172"/>
                    <a:pt x="19925" y="2188"/>
                  </a:cubicBezTo>
                  <a:cubicBezTo>
                    <a:pt x="19904" y="2202"/>
                    <a:pt x="19869" y="2259"/>
                    <a:pt x="19856" y="2293"/>
                  </a:cubicBezTo>
                  <a:cubicBezTo>
                    <a:pt x="19842" y="2327"/>
                    <a:pt x="19828" y="2412"/>
                    <a:pt x="19823" y="2455"/>
                  </a:cubicBezTo>
                  <a:cubicBezTo>
                    <a:pt x="19818" y="2494"/>
                    <a:pt x="19809" y="2578"/>
                    <a:pt x="19816" y="2616"/>
                  </a:cubicBezTo>
                  <a:cubicBezTo>
                    <a:pt x="19824" y="2657"/>
                    <a:pt x="19875" y="2700"/>
                    <a:pt x="19878" y="2742"/>
                  </a:cubicBezTo>
                  <a:cubicBezTo>
                    <a:pt x="19881" y="2785"/>
                    <a:pt x="19856" y="2877"/>
                    <a:pt x="19835" y="2897"/>
                  </a:cubicBezTo>
                  <a:cubicBezTo>
                    <a:pt x="19821" y="2910"/>
                    <a:pt x="19788" y="2878"/>
                    <a:pt x="19773" y="2880"/>
                  </a:cubicBezTo>
                  <a:cubicBezTo>
                    <a:pt x="19749" y="2883"/>
                    <a:pt x="19693" y="2892"/>
                    <a:pt x="19679" y="2930"/>
                  </a:cubicBezTo>
                  <a:cubicBezTo>
                    <a:pt x="19663" y="2975"/>
                    <a:pt x="19680" y="3097"/>
                    <a:pt x="19689" y="3149"/>
                  </a:cubicBezTo>
                  <a:cubicBezTo>
                    <a:pt x="19697" y="3189"/>
                    <a:pt x="19725" y="3262"/>
                    <a:pt x="19741" y="3291"/>
                  </a:cubicBezTo>
                  <a:cubicBezTo>
                    <a:pt x="19756" y="3317"/>
                    <a:pt x="19793" y="3344"/>
                    <a:pt x="19809" y="3367"/>
                  </a:cubicBezTo>
                  <a:cubicBezTo>
                    <a:pt x="19822" y="3386"/>
                    <a:pt x="19845" y="3430"/>
                    <a:pt x="19854" y="3456"/>
                  </a:cubicBezTo>
                  <a:cubicBezTo>
                    <a:pt x="19869" y="3496"/>
                    <a:pt x="19886" y="3594"/>
                    <a:pt x="19900" y="3636"/>
                  </a:cubicBezTo>
                  <a:cubicBezTo>
                    <a:pt x="19908" y="3661"/>
                    <a:pt x="19926" y="3712"/>
                    <a:pt x="19940" y="3726"/>
                  </a:cubicBezTo>
                  <a:cubicBezTo>
                    <a:pt x="19958" y="3745"/>
                    <a:pt x="20004" y="3721"/>
                    <a:pt x="20022" y="3743"/>
                  </a:cubicBezTo>
                  <a:cubicBezTo>
                    <a:pt x="20046" y="3776"/>
                    <a:pt x="20054" y="3911"/>
                    <a:pt x="20075" y="3952"/>
                  </a:cubicBezTo>
                  <a:cubicBezTo>
                    <a:pt x="20091" y="3982"/>
                    <a:pt x="20140" y="3998"/>
                    <a:pt x="20156" y="4028"/>
                  </a:cubicBezTo>
                  <a:cubicBezTo>
                    <a:pt x="20172" y="4059"/>
                    <a:pt x="20181" y="4154"/>
                    <a:pt x="20198" y="4182"/>
                  </a:cubicBezTo>
                  <a:cubicBezTo>
                    <a:pt x="20209" y="4200"/>
                    <a:pt x="20237" y="4221"/>
                    <a:pt x="20251" y="4216"/>
                  </a:cubicBezTo>
                  <a:cubicBezTo>
                    <a:pt x="20269" y="4210"/>
                    <a:pt x="20290" y="4133"/>
                    <a:pt x="20308" y="4127"/>
                  </a:cubicBezTo>
                  <a:cubicBezTo>
                    <a:pt x="20321" y="4124"/>
                    <a:pt x="20348" y="4146"/>
                    <a:pt x="20358" y="4163"/>
                  </a:cubicBezTo>
                  <a:cubicBezTo>
                    <a:pt x="20375" y="4196"/>
                    <a:pt x="20399" y="4294"/>
                    <a:pt x="20390" y="4337"/>
                  </a:cubicBezTo>
                  <a:cubicBezTo>
                    <a:pt x="20382" y="4382"/>
                    <a:pt x="20318" y="4389"/>
                    <a:pt x="20304" y="4427"/>
                  </a:cubicBezTo>
                  <a:cubicBezTo>
                    <a:pt x="20295" y="4452"/>
                    <a:pt x="20295" y="4516"/>
                    <a:pt x="20295" y="4546"/>
                  </a:cubicBezTo>
                  <a:cubicBezTo>
                    <a:pt x="20296" y="4603"/>
                    <a:pt x="20301" y="4720"/>
                    <a:pt x="20314" y="4772"/>
                  </a:cubicBezTo>
                  <a:cubicBezTo>
                    <a:pt x="20324" y="4815"/>
                    <a:pt x="20357" y="4892"/>
                    <a:pt x="20378" y="4917"/>
                  </a:cubicBezTo>
                  <a:cubicBezTo>
                    <a:pt x="20395" y="4937"/>
                    <a:pt x="20437" y="4933"/>
                    <a:pt x="20455" y="4948"/>
                  </a:cubicBezTo>
                  <a:cubicBezTo>
                    <a:pt x="20474" y="4963"/>
                    <a:pt x="20511" y="5006"/>
                    <a:pt x="20525" y="5036"/>
                  </a:cubicBezTo>
                  <a:cubicBezTo>
                    <a:pt x="20540" y="5068"/>
                    <a:pt x="20560" y="5147"/>
                    <a:pt x="20563" y="5188"/>
                  </a:cubicBezTo>
                  <a:cubicBezTo>
                    <a:pt x="20566" y="5233"/>
                    <a:pt x="20541" y="5327"/>
                    <a:pt x="20549" y="5368"/>
                  </a:cubicBezTo>
                  <a:cubicBezTo>
                    <a:pt x="20553" y="5391"/>
                    <a:pt x="20575" y="5423"/>
                    <a:pt x="20587" y="5431"/>
                  </a:cubicBezTo>
                  <a:cubicBezTo>
                    <a:pt x="20604" y="5441"/>
                    <a:pt x="20641" y="5404"/>
                    <a:pt x="20657" y="5418"/>
                  </a:cubicBezTo>
                  <a:cubicBezTo>
                    <a:pt x="20678" y="5437"/>
                    <a:pt x="20693" y="5527"/>
                    <a:pt x="20709" y="5559"/>
                  </a:cubicBezTo>
                  <a:cubicBezTo>
                    <a:pt x="20722" y="5588"/>
                    <a:pt x="20751" y="5648"/>
                    <a:pt x="20770" y="5661"/>
                  </a:cubicBezTo>
                  <a:cubicBezTo>
                    <a:pt x="20791" y="5677"/>
                    <a:pt x="20839" y="5681"/>
                    <a:pt x="20860" y="5666"/>
                  </a:cubicBezTo>
                  <a:cubicBezTo>
                    <a:pt x="20876" y="5656"/>
                    <a:pt x="20895" y="5601"/>
                    <a:pt x="20909" y="5585"/>
                  </a:cubicBezTo>
                  <a:cubicBezTo>
                    <a:pt x="20921" y="5570"/>
                    <a:pt x="20949" y="5545"/>
                    <a:pt x="20963" y="5547"/>
                  </a:cubicBezTo>
                  <a:cubicBezTo>
                    <a:pt x="20978" y="5550"/>
                    <a:pt x="21006" y="5580"/>
                    <a:pt x="21015" y="5602"/>
                  </a:cubicBezTo>
                  <a:cubicBezTo>
                    <a:pt x="21027" y="5629"/>
                    <a:pt x="21021" y="5718"/>
                    <a:pt x="21037" y="5738"/>
                  </a:cubicBezTo>
                  <a:cubicBezTo>
                    <a:pt x="21054" y="5759"/>
                    <a:pt x="21100" y="5736"/>
                    <a:pt x="21119" y="5720"/>
                  </a:cubicBezTo>
                  <a:cubicBezTo>
                    <a:pt x="21128" y="5714"/>
                    <a:pt x="21140" y="5684"/>
                    <a:pt x="21148" y="5678"/>
                  </a:cubicBezTo>
                  <a:cubicBezTo>
                    <a:pt x="21158" y="5671"/>
                    <a:pt x="21182" y="5666"/>
                    <a:pt x="21191" y="5675"/>
                  </a:cubicBezTo>
                  <a:cubicBezTo>
                    <a:pt x="21204" y="5688"/>
                    <a:pt x="21219" y="5739"/>
                    <a:pt x="21222" y="5766"/>
                  </a:cubicBezTo>
                  <a:cubicBezTo>
                    <a:pt x="21226" y="5793"/>
                    <a:pt x="21224" y="5853"/>
                    <a:pt x="21217" y="5880"/>
                  </a:cubicBezTo>
                  <a:cubicBezTo>
                    <a:pt x="21211" y="5905"/>
                    <a:pt x="21177" y="5958"/>
                    <a:pt x="21177" y="595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3" name="Shape 4754"/>
            <p:cNvSpPr/>
            <p:nvPr/>
          </p:nvSpPr>
          <p:spPr>
            <a:xfrm>
              <a:off x="3958018" y="2048044"/>
              <a:ext cx="1711881" cy="797434"/>
            </a:xfrm>
            <a:custGeom>
              <a:avLst/>
              <a:gdLst/>
              <a:ahLst/>
              <a:cxnLst>
                <a:cxn ang="0">
                  <a:pos x="wd2" y="hd2"/>
                </a:cxn>
                <a:cxn ang="5400000">
                  <a:pos x="wd2" y="hd2"/>
                </a:cxn>
                <a:cxn ang="10800000">
                  <a:pos x="wd2" y="hd2"/>
                </a:cxn>
                <a:cxn ang="16200000">
                  <a:pos x="wd2" y="hd2"/>
                </a:cxn>
              </a:cxnLst>
              <a:rect l="0" t="0" r="r" b="b"/>
              <a:pathLst>
                <a:path w="21600" h="21600" extrusionOk="0">
                  <a:moveTo>
                    <a:pt x="18448" y="3769"/>
                  </a:moveTo>
                  <a:cubicBezTo>
                    <a:pt x="18451" y="3762"/>
                    <a:pt x="18455" y="3755"/>
                    <a:pt x="18458" y="3749"/>
                  </a:cubicBezTo>
                  <a:cubicBezTo>
                    <a:pt x="18464" y="3731"/>
                    <a:pt x="18458" y="3676"/>
                    <a:pt x="18465" y="3662"/>
                  </a:cubicBezTo>
                  <a:cubicBezTo>
                    <a:pt x="18484" y="3625"/>
                    <a:pt x="18540" y="3632"/>
                    <a:pt x="18564" y="3643"/>
                  </a:cubicBezTo>
                  <a:cubicBezTo>
                    <a:pt x="18592" y="3654"/>
                    <a:pt x="18647" y="3707"/>
                    <a:pt x="18664" y="3755"/>
                  </a:cubicBezTo>
                  <a:cubicBezTo>
                    <a:pt x="18681" y="3801"/>
                    <a:pt x="18695" y="3926"/>
                    <a:pt x="18688" y="3982"/>
                  </a:cubicBezTo>
                  <a:cubicBezTo>
                    <a:pt x="18681" y="4043"/>
                    <a:pt x="18627" y="4116"/>
                    <a:pt x="18612" y="4169"/>
                  </a:cubicBezTo>
                  <a:cubicBezTo>
                    <a:pt x="18601" y="4206"/>
                    <a:pt x="18581" y="4286"/>
                    <a:pt x="18580" y="4329"/>
                  </a:cubicBezTo>
                  <a:cubicBezTo>
                    <a:pt x="18580" y="4364"/>
                    <a:pt x="18604" y="4425"/>
                    <a:pt x="18604" y="4461"/>
                  </a:cubicBezTo>
                  <a:cubicBezTo>
                    <a:pt x="18604" y="4496"/>
                    <a:pt x="18581" y="4554"/>
                    <a:pt x="18579" y="4589"/>
                  </a:cubicBezTo>
                  <a:cubicBezTo>
                    <a:pt x="18577" y="4631"/>
                    <a:pt x="18582" y="4720"/>
                    <a:pt x="18593" y="4755"/>
                  </a:cubicBezTo>
                  <a:cubicBezTo>
                    <a:pt x="18602" y="4787"/>
                    <a:pt x="18638" y="4812"/>
                    <a:pt x="18651" y="4839"/>
                  </a:cubicBezTo>
                  <a:cubicBezTo>
                    <a:pt x="18662" y="4865"/>
                    <a:pt x="18681" y="4927"/>
                    <a:pt x="18686" y="4961"/>
                  </a:cubicBezTo>
                  <a:cubicBezTo>
                    <a:pt x="18697" y="5016"/>
                    <a:pt x="18689" y="5146"/>
                    <a:pt x="18706" y="5192"/>
                  </a:cubicBezTo>
                  <a:cubicBezTo>
                    <a:pt x="18723" y="5238"/>
                    <a:pt x="18790" y="5240"/>
                    <a:pt x="18807" y="5285"/>
                  </a:cubicBezTo>
                  <a:cubicBezTo>
                    <a:pt x="18820" y="5316"/>
                    <a:pt x="18825" y="5404"/>
                    <a:pt x="18826" y="5445"/>
                  </a:cubicBezTo>
                  <a:cubicBezTo>
                    <a:pt x="18826" y="5482"/>
                    <a:pt x="18823" y="5562"/>
                    <a:pt x="18814" y="5593"/>
                  </a:cubicBezTo>
                  <a:cubicBezTo>
                    <a:pt x="18802" y="5630"/>
                    <a:pt x="18750" y="5648"/>
                    <a:pt x="18740" y="5689"/>
                  </a:cubicBezTo>
                  <a:cubicBezTo>
                    <a:pt x="18733" y="5721"/>
                    <a:pt x="18744" y="5793"/>
                    <a:pt x="18748" y="5827"/>
                  </a:cubicBezTo>
                  <a:cubicBezTo>
                    <a:pt x="18753" y="5878"/>
                    <a:pt x="18763" y="5986"/>
                    <a:pt x="18779" y="6026"/>
                  </a:cubicBezTo>
                  <a:cubicBezTo>
                    <a:pt x="18787" y="6046"/>
                    <a:pt x="18815" y="6059"/>
                    <a:pt x="18824" y="6077"/>
                  </a:cubicBezTo>
                  <a:cubicBezTo>
                    <a:pt x="18840" y="6109"/>
                    <a:pt x="18854" y="6206"/>
                    <a:pt x="18872" y="6231"/>
                  </a:cubicBezTo>
                  <a:cubicBezTo>
                    <a:pt x="18889" y="6256"/>
                    <a:pt x="18938" y="6233"/>
                    <a:pt x="18952" y="6263"/>
                  </a:cubicBezTo>
                  <a:cubicBezTo>
                    <a:pt x="18969" y="6296"/>
                    <a:pt x="18977" y="6402"/>
                    <a:pt x="18973" y="6449"/>
                  </a:cubicBezTo>
                  <a:cubicBezTo>
                    <a:pt x="18971" y="6491"/>
                    <a:pt x="18935" y="6552"/>
                    <a:pt x="18933" y="6593"/>
                  </a:cubicBezTo>
                  <a:cubicBezTo>
                    <a:pt x="18931" y="6655"/>
                    <a:pt x="18953" y="6783"/>
                    <a:pt x="18975" y="6822"/>
                  </a:cubicBezTo>
                  <a:cubicBezTo>
                    <a:pt x="18990" y="6847"/>
                    <a:pt x="19035" y="6825"/>
                    <a:pt x="19050" y="6850"/>
                  </a:cubicBezTo>
                  <a:cubicBezTo>
                    <a:pt x="19059" y="6865"/>
                    <a:pt x="19068" y="6918"/>
                    <a:pt x="19069" y="6943"/>
                  </a:cubicBezTo>
                  <a:cubicBezTo>
                    <a:pt x="19070" y="6978"/>
                    <a:pt x="19046" y="7044"/>
                    <a:pt x="19051" y="7078"/>
                  </a:cubicBezTo>
                  <a:cubicBezTo>
                    <a:pt x="19056" y="7109"/>
                    <a:pt x="19085" y="7156"/>
                    <a:pt x="19101" y="7158"/>
                  </a:cubicBezTo>
                  <a:cubicBezTo>
                    <a:pt x="19118" y="7161"/>
                    <a:pt x="19145" y="7075"/>
                    <a:pt x="19162" y="7088"/>
                  </a:cubicBezTo>
                  <a:cubicBezTo>
                    <a:pt x="19181" y="7102"/>
                    <a:pt x="19177" y="7223"/>
                    <a:pt x="19194" y="7245"/>
                  </a:cubicBezTo>
                  <a:cubicBezTo>
                    <a:pt x="19208" y="7261"/>
                    <a:pt x="19242" y="7220"/>
                    <a:pt x="19256" y="7232"/>
                  </a:cubicBezTo>
                  <a:cubicBezTo>
                    <a:pt x="19279" y="7252"/>
                    <a:pt x="19310" y="7350"/>
                    <a:pt x="19320" y="7399"/>
                  </a:cubicBezTo>
                  <a:cubicBezTo>
                    <a:pt x="19330" y="7447"/>
                    <a:pt x="19347" y="7560"/>
                    <a:pt x="19337" y="7608"/>
                  </a:cubicBezTo>
                  <a:cubicBezTo>
                    <a:pt x="19329" y="7640"/>
                    <a:pt x="19288" y="7650"/>
                    <a:pt x="19277" y="7678"/>
                  </a:cubicBezTo>
                  <a:cubicBezTo>
                    <a:pt x="19263" y="7714"/>
                    <a:pt x="19250" y="7810"/>
                    <a:pt x="19250" y="7857"/>
                  </a:cubicBezTo>
                  <a:cubicBezTo>
                    <a:pt x="19250" y="7893"/>
                    <a:pt x="19262" y="7963"/>
                    <a:pt x="19271" y="7992"/>
                  </a:cubicBezTo>
                  <a:cubicBezTo>
                    <a:pt x="19284" y="8035"/>
                    <a:pt x="19326" y="8091"/>
                    <a:pt x="19344" y="8124"/>
                  </a:cubicBezTo>
                  <a:cubicBezTo>
                    <a:pt x="19354" y="8142"/>
                    <a:pt x="19379" y="8169"/>
                    <a:pt x="19384" y="8195"/>
                  </a:cubicBezTo>
                  <a:cubicBezTo>
                    <a:pt x="19392" y="8231"/>
                    <a:pt x="19371" y="8322"/>
                    <a:pt x="19382" y="8355"/>
                  </a:cubicBezTo>
                  <a:cubicBezTo>
                    <a:pt x="19392" y="8390"/>
                    <a:pt x="19438" y="8386"/>
                    <a:pt x="19455" y="8409"/>
                  </a:cubicBezTo>
                  <a:cubicBezTo>
                    <a:pt x="19472" y="8434"/>
                    <a:pt x="19507" y="8499"/>
                    <a:pt x="19510" y="8544"/>
                  </a:cubicBezTo>
                  <a:cubicBezTo>
                    <a:pt x="19511" y="8574"/>
                    <a:pt x="19486" y="8623"/>
                    <a:pt x="19483" y="8653"/>
                  </a:cubicBezTo>
                  <a:cubicBezTo>
                    <a:pt x="19480" y="8683"/>
                    <a:pt x="19493" y="8750"/>
                    <a:pt x="19484" y="8775"/>
                  </a:cubicBezTo>
                  <a:cubicBezTo>
                    <a:pt x="19475" y="8803"/>
                    <a:pt x="19436" y="8795"/>
                    <a:pt x="19424" y="8816"/>
                  </a:cubicBezTo>
                  <a:cubicBezTo>
                    <a:pt x="19411" y="8839"/>
                    <a:pt x="19387" y="8908"/>
                    <a:pt x="19392" y="8942"/>
                  </a:cubicBezTo>
                  <a:cubicBezTo>
                    <a:pt x="19396" y="8968"/>
                    <a:pt x="19429" y="8972"/>
                    <a:pt x="19440" y="8987"/>
                  </a:cubicBezTo>
                  <a:cubicBezTo>
                    <a:pt x="19459" y="9013"/>
                    <a:pt x="19508" y="9066"/>
                    <a:pt x="19508" y="9115"/>
                  </a:cubicBezTo>
                  <a:cubicBezTo>
                    <a:pt x="19508" y="9158"/>
                    <a:pt x="19468" y="9214"/>
                    <a:pt x="19450" y="9231"/>
                  </a:cubicBezTo>
                  <a:cubicBezTo>
                    <a:pt x="19433" y="9246"/>
                    <a:pt x="19392" y="9217"/>
                    <a:pt x="19377" y="9240"/>
                  </a:cubicBezTo>
                  <a:cubicBezTo>
                    <a:pt x="19368" y="9253"/>
                    <a:pt x="19361" y="9304"/>
                    <a:pt x="19362" y="9326"/>
                  </a:cubicBezTo>
                  <a:cubicBezTo>
                    <a:pt x="19362" y="9350"/>
                    <a:pt x="19372" y="9396"/>
                    <a:pt x="19380" y="9413"/>
                  </a:cubicBezTo>
                  <a:cubicBezTo>
                    <a:pt x="19392" y="9440"/>
                    <a:pt x="19430" y="9449"/>
                    <a:pt x="19441" y="9477"/>
                  </a:cubicBezTo>
                  <a:cubicBezTo>
                    <a:pt x="19451" y="9502"/>
                    <a:pt x="19457" y="9571"/>
                    <a:pt x="19455" y="9602"/>
                  </a:cubicBezTo>
                  <a:cubicBezTo>
                    <a:pt x="19452" y="9637"/>
                    <a:pt x="19432" y="9697"/>
                    <a:pt x="19422" y="9724"/>
                  </a:cubicBezTo>
                  <a:cubicBezTo>
                    <a:pt x="19414" y="9745"/>
                    <a:pt x="19388" y="9772"/>
                    <a:pt x="19386" y="9798"/>
                  </a:cubicBezTo>
                  <a:cubicBezTo>
                    <a:pt x="19383" y="9832"/>
                    <a:pt x="19402" y="9897"/>
                    <a:pt x="19413" y="9920"/>
                  </a:cubicBezTo>
                  <a:cubicBezTo>
                    <a:pt x="19423" y="9941"/>
                    <a:pt x="19453" y="9948"/>
                    <a:pt x="19465" y="9965"/>
                  </a:cubicBezTo>
                  <a:cubicBezTo>
                    <a:pt x="19478" y="9984"/>
                    <a:pt x="19506" y="10029"/>
                    <a:pt x="19507" y="10061"/>
                  </a:cubicBezTo>
                  <a:cubicBezTo>
                    <a:pt x="19509" y="10121"/>
                    <a:pt x="19440" y="10198"/>
                    <a:pt x="19444" y="10257"/>
                  </a:cubicBezTo>
                  <a:cubicBezTo>
                    <a:pt x="19446" y="10286"/>
                    <a:pt x="19477" y="10309"/>
                    <a:pt x="19486" y="10331"/>
                  </a:cubicBezTo>
                  <a:cubicBezTo>
                    <a:pt x="19500" y="10363"/>
                    <a:pt x="19516" y="10444"/>
                    <a:pt x="19531" y="10475"/>
                  </a:cubicBezTo>
                  <a:cubicBezTo>
                    <a:pt x="19541" y="10496"/>
                    <a:pt x="19565" y="10548"/>
                    <a:pt x="19578" y="10539"/>
                  </a:cubicBezTo>
                  <a:cubicBezTo>
                    <a:pt x="19595" y="10529"/>
                    <a:pt x="19604" y="10443"/>
                    <a:pt x="19609" y="10408"/>
                  </a:cubicBezTo>
                  <a:cubicBezTo>
                    <a:pt x="19612" y="10382"/>
                    <a:pt x="19609" y="10324"/>
                    <a:pt x="19616" y="10302"/>
                  </a:cubicBezTo>
                  <a:cubicBezTo>
                    <a:pt x="19623" y="10279"/>
                    <a:pt x="19648" y="10247"/>
                    <a:pt x="19661" y="10247"/>
                  </a:cubicBezTo>
                  <a:cubicBezTo>
                    <a:pt x="19680" y="10248"/>
                    <a:pt x="19716" y="10296"/>
                    <a:pt x="19725" y="10331"/>
                  </a:cubicBezTo>
                  <a:cubicBezTo>
                    <a:pt x="19735" y="10371"/>
                    <a:pt x="19731" y="10470"/>
                    <a:pt x="19725" y="10514"/>
                  </a:cubicBezTo>
                  <a:cubicBezTo>
                    <a:pt x="19720" y="10546"/>
                    <a:pt x="19697" y="10596"/>
                    <a:pt x="19689" y="10626"/>
                  </a:cubicBezTo>
                  <a:cubicBezTo>
                    <a:pt x="19683" y="10651"/>
                    <a:pt x="19666" y="10703"/>
                    <a:pt x="19667" y="10732"/>
                  </a:cubicBezTo>
                  <a:cubicBezTo>
                    <a:pt x="19668" y="10761"/>
                    <a:pt x="19685" y="10813"/>
                    <a:pt x="19697" y="10827"/>
                  </a:cubicBezTo>
                  <a:cubicBezTo>
                    <a:pt x="19713" y="10849"/>
                    <a:pt x="19753" y="10846"/>
                    <a:pt x="19771" y="10841"/>
                  </a:cubicBezTo>
                  <a:cubicBezTo>
                    <a:pt x="19790" y="10836"/>
                    <a:pt x="19824" y="10778"/>
                    <a:pt x="19842" y="10789"/>
                  </a:cubicBezTo>
                  <a:cubicBezTo>
                    <a:pt x="19861" y="10803"/>
                    <a:pt x="19886" y="10885"/>
                    <a:pt x="19890" y="10928"/>
                  </a:cubicBezTo>
                  <a:cubicBezTo>
                    <a:pt x="19893" y="10975"/>
                    <a:pt x="19865" y="11065"/>
                    <a:pt x="19863" y="11113"/>
                  </a:cubicBezTo>
                  <a:cubicBezTo>
                    <a:pt x="19860" y="11175"/>
                    <a:pt x="19872" y="11298"/>
                    <a:pt x="19873" y="11361"/>
                  </a:cubicBezTo>
                  <a:cubicBezTo>
                    <a:pt x="19874" y="11407"/>
                    <a:pt x="19878" y="11503"/>
                    <a:pt x="19870" y="11547"/>
                  </a:cubicBezTo>
                  <a:cubicBezTo>
                    <a:pt x="19863" y="11586"/>
                    <a:pt x="19819" y="11632"/>
                    <a:pt x="19818" y="11675"/>
                  </a:cubicBezTo>
                  <a:cubicBezTo>
                    <a:pt x="19816" y="11709"/>
                    <a:pt x="19841" y="11766"/>
                    <a:pt x="19852" y="11790"/>
                  </a:cubicBezTo>
                  <a:cubicBezTo>
                    <a:pt x="19866" y="11822"/>
                    <a:pt x="19901" y="11882"/>
                    <a:pt x="19921" y="11889"/>
                  </a:cubicBezTo>
                  <a:cubicBezTo>
                    <a:pt x="19937" y="11896"/>
                    <a:pt x="19968" y="11849"/>
                    <a:pt x="19984" y="11857"/>
                  </a:cubicBezTo>
                  <a:cubicBezTo>
                    <a:pt x="20002" y="11867"/>
                    <a:pt x="20033" y="11927"/>
                    <a:pt x="20039" y="11964"/>
                  </a:cubicBezTo>
                  <a:cubicBezTo>
                    <a:pt x="20046" y="12005"/>
                    <a:pt x="20041" y="12105"/>
                    <a:pt x="20029" y="12140"/>
                  </a:cubicBezTo>
                  <a:cubicBezTo>
                    <a:pt x="20018" y="12169"/>
                    <a:pt x="19979" y="12173"/>
                    <a:pt x="19964" y="12191"/>
                  </a:cubicBezTo>
                  <a:cubicBezTo>
                    <a:pt x="19950" y="12208"/>
                    <a:pt x="19921" y="12246"/>
                    <a:pt x="19917" y="12277"/>
                  </a:cubicBezTo>
                  <a:cubicBezTo>
                    <a:pt x="19908" y="12333"/>
                    <a:pt x="19954" y="12443"/>
                    <a:pt x="19948" y="12499"/>
                  </a:cubicBezTo>
                  <a:cubicBezTo>
                    <a:pt x="19944" y="12530"/>
                    <a:pt x="19913" y="12562"/>
                    <a:pt x="19909" y="12592"/>
                  </a:cubicBezTo>
                  <a:cubicBezTo>
                    <a:pt x="19903" y="12644"/>
                    <a:pt x="19912" y="12767"/>
                    <a:pt x="19931" y="12801"/>
                  </a:cubicBezTo>
                  <a:cubicBezTo>
                    <a:pt x="19947" y="12828"/>
                    <a:pt x="19992" y="12826"/>
                    <a:pt x="20011" y="12811"/>
                  </a:cubicBezTo>
                  <a:cubicBezTo>
                    <a:pt x="20025" y="12799"/>
                    <a:pt x="20039" y="12726"/>
                    <a:pt x="20054" y="12718"/>
                  </a:cubicBezTo>
                  <a:cubicBezTo>
                    <a:pt x="20068" y="12708"/>
                    <a:pt x="20102" y="12728"/>
                    <a:pt x="20114" y="12749"/>
                  </a:cubicBezTo>
                  <a:cubicBezTo>
                    <a:pt x="20132" y="12785"/>
                    <a:pt x="20163" y="12904"/>
                    <a:pt x="20151" y="12952"/>
                  </a:cubicBezTo>
                  <a:cubicBezTo>
                    <a:pt x="20139" y="12994"/>
                    <a:pt x="20079" y="12955"/>
                    <a:pt x="20060" y="12983"/>
                  </a:cubicBezTo>
                  <a:cubicBezTo>
                    <a:pt x="20047" y="13004"/>
                    <a:pt x="20029" y="13071"/>
                    <a:pt x="20030" y="13106"/>
                  </a:cubicBezTo>
                  <a:cubicBezTo>
                    <a:pt x="20031" y="13153"/>
                    <a:pt x="20075" y="13215"/>
                    <a:pt x="20081" y="13259"/>
                  </a:cubicBezTo>
                  <a:cubicBezTo>
                    <a:pt x="20090" y="13327"/>
                    <a:pt x="20084" y="13471"/>
                    <a:pt x="20076" y="13538"/>
                  </a:cubicBezTo>
                  <a:cubicBezTo>
                    <a:pt x="20071" y="13580"/>
                    <a:pt x="20039" y="13650"/>
                    <a:pt x="20042" y="13692"/>
                  </a:cubicBezTo>
                  <a:cubicBezTo>
                    <a:pt x="20044" y="13720"/>
                    <a:pt x="20068" y="13754"/>
                    <a:pt x="20076" y="13776"/>
                  </a:cubicBezTo>
                  <a:cubicBezTo>
                    <a:pt x="20085" y="13801"/>
                    <a:pt x="20107" y="13850"/>
                    <a:pt x="20107" y="13882"/>
                  </a:cubicBezTo>
                  <a:cubicBezTo>
                    <a:pt x="20108" y="13922"/>
                    <a:pt x="20072" y="13986"/>
                    <a:pt x="20075" y="14026"/>
                  </a:cubicBezTo>
                  <a:cubicBezTo>
                    <a:pt x="20077" y="14059"/>
                    <a:pt x="20105" y="14102"/>
                    <a:pt x="20115" y="14126"/>
                  </a:cubicBezTo>
                  <a:cubicBezTo>
                    <a:pt x="20127" y="14151"/>
                    <a:pt x="20156" y="14189"/>
                    <a:pt x="20163" y="14222"/>
                  </a:cubicBezTo>
                  <a:cubicBezTo>
                    <a:pt x="20172" y="14271"/>
                    <a:pt x="20161" y="14381"/>
                    <a:pt x="20163" y="14433"/>
                  </a:cubicBezTo>
                  <a:cubicBezTo>
                    <a:pt x="20165" y="14475"/>
                    <a:pt x="20167" y="14563"/>
                    <a:pt x="20178" y="14597"/>
                  </a:cubicBezTo>
                  <a:cubicBezTo>
                    <a:pt x="20187" y="14623"/>
                    <a:pt x="20219" y="14640"/>
                    <a:pt x="20229" y="14665"/>
                  </a:cubicBezTo>
                  <a:cubicBezTo>
                    <a:pt x="20240" y="14690"/>
                    <a:pt x="20255" y="14755"/>
                    <a:pt x="20257" y="14789"/>
                  </a:cubicBezTo>
                  <a:cubicBezTo>
                    <a:pt x="20259" y="14828"/>
                    <a:pt x="20256" y="14915"/>
                    <a:pt x="20244" y="14943"/>
                  </a:cubicBezTo>
                  <a:cubicBezTo>
                    <a:pt x="20234" y="14966"/>
                    <a:pt x="20201" y="14957"/>
                    <a:pt x="20190" y="14975"/>
                  </a:cubicBezTo>
                  <a:cubicBezTo>
                    <a:pt x="20176" y="14999"/>
                    <a:pt x="20156" y="15067"/>
                    <a:pt x="20155" y="15104"/>
                  </a:cubicBezTo>
                  <a:cubicBezTo>
                    <a:pt x="20155" y="15143"/>
                    <a:pt x="20183" y="15209"/>
                    <a:pt x="20185" y="15248"/>
                  </a:cubicBezTo>
                  <a:cubicBezTo>
                    <a:pt x="20188" y="15290"/>
                    <a:pt x="20171" y="15376"/>
                    <a:pt x="20173" y="15418"/>
                  </a:cubicBezTo>
                  <a:cubicBezTo>
                    <a:pt x="20176" y="15461"/>
                    <a:pt x="20206" y="15533"/>
                    <a:pt x="20206" y="15576"/>
                  </a:cubicBezTo>
                  <a:cubicBezTo>
                    <a:pt x="20207" y="15613"/>
                    <a:pt x="20190" y="15683"/>
                    <a:pt x="20179" y="15713"/>
                  </a:cubicBezTo>
                  <a:cubicBezTo>
                    <a:pt x="20171" y="15738"/>
                    <a:pt x="20143" y="15770"/>
                    <a:pt x="20134" y="15793"/>
                  </a:cubicBezTo>
                  <a:cubicBezTo>
                    <a:pt x="20118" y="15837"/>
                    <a:pt x="20088" y="15937"/>
                    <a:pt x="20087" y="15992"/>
                  </a:cubicBezTo>
                  <a:cubicBezTo>
                    <a:pt x="20086" y="16021"/>
                    <a:pt x="20097" y="16078"/>
                    <a:pt x="20106" y="16099"/>
                  </a:cubicBezTo>
                  <a:cubicBezTo>
                    <a:pt x="20118" y="16122"/>
                    <a:pt x="20157" y="16118"/>
                    <a:pt x="20169" y="16143"/>
                  </a:cubicBezTo>
                  <a:cubicBezTo>
                    <a:pt x="20189" y="16185"/>
                    <a:pt x="20189" y="16321"/>
                    <a:pt x="20205" y="16371"/>
                  </a:cubicBezTo>
                  <a:cubicBezTo>
                    <a:pt x="20213" y="16397"/>
                    <a:pt x="20234" y="16445"/>
                    <a:pt x="20248" y="16455"/>
                  </a:cubicBezTo>
                  <a:cubicBezTo>
                    <a:pt x="20270" y="16470"/>
                    <a:pt x="20319" y="16412"/>
                    <a:pt x="20339" y="16435"/>
                  </a:cubicBezTo>
                  <a:cubicBezTo>
                    <a:pt x="20368" y="16469"/>
                    <a:pt x="20385" y="16622"/>
                    <a:pt x="20399" y="16686"/>
                  </a:cubicBezTo>
                  <a:cubicBezTo>
                    <a:pt x="20408" y="16724"/>
                    <a:pt x="20433" y="16797"/>
                    <a:pt x="20433" y="16839"/>
                  </a:cubicBezTo>
                  <a:cubicBezTo>
                    <a:pt x="20434" y="16875"/>
                    <a:pt x="20417" y="16936"/>
                    <a:pt x="20407" y="16976"/>
                  </a:cubicBezTo>
                  <a:cubicBezTo>
                    <a:pt x="20405" y="16982"/>
                    <a:pt x="20403" y="16988"/>
                    <a:pt x="20402" y="16994"/>
                  </a:cubicBezTo>
                  <a:cubicBezTo>
                    <a:pt x="20396" y="17019"/>
                    <a:pt x="20375" y="17064"/>
                    <a:pt x="20375" y="17092"/>
                  </a:cubicBezTo>
                  <a:cubicBezTo>
                    <a:pt x="20374" y="17138"/>
                    <a:pt x="20407" y="17211"/>
                    <a:pt x="20414" y="17253"/>
                  </a:cubicBezTo>
                  <a:cubicBezTo>
                    <a:pt x="20419" y="17283"/>
                    <a:pt x="20417" y="17355"/>
                    <a:pt x="20427" y="17378"/>
                  </a:cubicBezTo>
                  <a:cubicBezTo>
                    <a:pt x="20438" y="17404"/>
                    <a:pt x="20474" y="17420"/>
                    <a:pt x="20490" y="17420"/>
                  </a:cubicBezTo>
                  <a:cubicBezTo>
                    <a:pt x="20506" y="17420"/>
                    <a:pt x="20536" y="17398"/>
                    <a:pt x="20550" y="17382"/>
                  </a:cubicBezTo>
                  <a:cubicBezTo>
                    <a:pt x="20559" y="17371"/>
                    <a:pt x="20577" y="17344"/>
                    <a:pt x="20581" y="17323"/>
                  </a:cubicBezTo>
                  <a:cubicBezTo>
                    <a:pt x="20587" y="17295"/>
                    <a:pt x="20573" y="17222"/>
                    <a:pt x="20581" y="17195"/>
                  </a:cubicBezTo>
                  <a:cubicBezTo>
                    <a:pt x="20589" y="17168"/>
                    <a:pt x="20622" y="17140"/>
                    <a:pt x="20637" y="17144"/>
                  </a:cubicBezTo>
                  <a:cubicBezTo>
                    <a:pt x="20649" y="17147"/>
                    <a:pt x="20667" y="17187"/>
                    <a:pt x="20675" y="17205"/>
                  </a:cubicBezTo>
                  <a:cubicBezTo>
                    <a:pt x="20688" y="17230"/>
                    <a:pt x="20713" y="17282"/>
                    <a:pt x="20716" y="17317"/>
                  </a:cubicBezTo>
                  <a:cubicBezTo>
                    <a:pt x="20719" y="17358"/>
                    <a:pt x="20706" y="17441"/>
                    <a:pt x="20695" y="17474"/>
                  </a:cubicBezTo>
                  <a:cubicBezTo>
                    <a:pt x="20685" y="17503"/>
                    <a:pt x="20652" y="17530"/>
                    <a:pt x="20639" y="17554"/>
                  </a:cubicBezTo>
                  <a:cubicBezTo>
                    <a:pt x="20629" y="17576"/>
                    <a:pt x="20608" y="17624"/>
                    <a:pt x="20602" y="17654"/>
                  </a:cubicBezTo>
                  <a:cubicBezTo>
                    <a:pt x="20596" y="17688"/>
                    <a:pt x="20589" y="17764"/>
                    <a:pt x="20595" y="17798"/>
                  </a:cubicBezTo>
                  <a:cubicBezTo>
                    <a:pt x="20598" y="17824"/>
                    <a:pt x="20618" y="17865"/>
                    <a:pt x="20629" y="17879"/>
                  </a:cubicBezTo>
                  <a:cubicBezTo>
                    <a:pt x="20645" y="17900"/>
                    <a:pt x="20689" y="17891"/>
                    <a:pt x="20702" y="17920"/>
                  </a:cubicBezTo>
                  <a:cubicBezTo>
                    <a:pt x="20713" y="17944"/>
                    <a:pt x="20716" y="18015"/>
                    <a:pt x="20716" y="18049"/>
                  </a:cubicBezTo>
                  <a:cubicBezTo>
                    <a:pt x="20715" y="18093"/>
                    <a:pt x="20693" y="18174"/>
                    <a:pt x="20695" y="18219"/>
                  </a:cubicBezTo>
                  <a:cubicBezTo>
                    <a:pt x="20696" y="18252"/>
                    <a:pt x="20714" y="18312"/>
                    <a:pt x="20720" y="18344"/>
                  </a:cubicBezTo>
                  <a:cubicBezTo>
                    <a:pt x="20727" y="18379"/>
                    <a:pt x="20734" y="18453"/>
                    <a:pt x="20743" y="18485"/>
                  </a:cubicBezTo>
                  <a:cubicBezTo>
                    <a:pt x="20753" y="18521"/>
                    <a:pt x="20794" y="18565"/>
                    <a:pt x="20796" y="18606"/>
                  </a:cubicBezTo>
                  <a:cubicBezTo>
                    <a:pt x="20799" y="18645"/>
                    <a:pt x="20772" y="18710"/>
                    <a:pt x="20762" y="18742"/>
                  </a:cubicBezTo>
                  <a:cubicBezTo>
                    <a:pt x="20753" y="18769"/>
                    <a:pt x="20724" y="18809"/>
                    <a:pt x="20722" y="18841"/>
                  </a:cubicBezTo>
                  <a:cubicBezTo>
                    <a:pt x="20720" y="18864"/>
                    <a:pt x="20730" y="18912"/>
                    <a:pt x="20739" y="18924"/>
                  </a:cubicBezTo>
                  <a:cubicBezTo>
                    <a:pt x="20752" y="18940"/>
                    <a:pt x="20782" y="18929"/>
                    <a:pt x="20796" y="18924"/>
                  </a:cubicBezTo>
                  <a:cubicBezTo>
                    <a:pt x="20813" y="18918"/>
                    <a:pt x="20846" y="18872"/>
                    <a:pt x="20862" y="18880"/>
                  </a:cubicBezTo>
                  <a:cubicBezTo>
                    <a:pt x="20876" y="18885"/>
                    <a:pt x="20893" y="18943"/>
                    <a:pt x="20905" y="18956"/>
                  </a:cubicBezTo>
                  <a:cubicBezTo>
                    <a:pt x="20919" y="18970"/>
                    <a:pt x="20955" y="18959"/>
                    <a:pt x="20964" y="18985"/>
                  </a:cubicBezTo>
                  <a:cubicBezTo>
                    <a:pt x="20974" y="19014"/>
                    <a:pt x="20956" y="19092"/>
                    <a:pt x="20959" y="19127"/>
                  </a:cubicBezTo>
                  <a:cubicBezTo>
                    <a:pt x="20962" y="19158"/>
                    <a:pt x="20975" y="19220"/>
                    <a:pt x="20986" y="19242"/>
                  </a:cubicBezTo>
                  <a:cubicBezTo>
                    <a:pt x="21001" y="19272"/>
                    <a:pt x="21042" y="19301"/>
                    <a:pt x="21062" y="19306"/>
                  </a:cubicBezTo>
                  <a:cubicBezTo>
                    <a:pt x="21077" y="19310"/>
                    <a:pt x="21106" y="19282"/>
                    <a:pt x="21121" y="19290"/>
                  </a:cubicBezTo>
                  <a:cubicBezTo>
                    <a:pt x="21136" y="19299"/>
                    <a:pt x="21163" y="19344"/>
                    <a:pt x="21171" y="19374"/>
                  </a:cubicBezTo>
                  <a:cubicBezTo>
                    <a:pt x="21180" y="19406"/>
                    <a:pt x="21183" y="19487"/>
                    <a:pt x="21182" y="19525"/>
                  </a:cubicBezTo>
                  <a:cubicBezTo>
                    <a:pt x="21180" y="19565"/>
                    <a:pt x="21156" y="19637"/>
                    <a:pt x="21156" y="19678"/>
                  </a:cubicBezTo>
                  <a:cubicBezTo>
                    <a:pt x="21157" y="19708"/>
                    <a:pt x="21170" y="19763"/>
                    <a:pt x="21179" y="19784"/>
                  </a:cubicBezTo>
                  <a:cubicBezTo>
                    <a:pt x="21190" y="19810"/>
                    <a:pt x="21222" y="19833"/>
                    <a:pt x="21234" y="19855"/>
                  </a:cubicBezTo>
                  <a:cubicBezTo>
                    <a:pt x="21246" y="19877"/>
                    <a:pt x="21267" y="19928"/>
                    <a:pt x="21275" y="19957"/>
                  </a:cubicBezTo>
                  <a:cubicBezTo>
                    <a:pt x="21283" y="19986"/>
                    <a:pt x="21289" y="20056"/>
                    <a:pt x="21299" y="20080"/>
                  </a:cubicBezTo>
                  <a:cubicBezTo>
                    <a:pt x="21314" y="20112"/>
                    <a:pt x="21361" y="20123"/>
                    <a:pt x="21376" y="20154"/>
                  </a:cubicBezTo>
                  <a:cubicBezTo>
                    <a:pt x="21394" y="20193"/>
                    <a:pt x="21418" y="20299"/>
                    <a:pt x="21419" y="20354"/>
                  </a:cubicBezTo>
                  <a:cubicBezTo>
                    <a:pt x="21421" y="20397"/>
                    <a:pt x="21409" y="20484"/>
                    <a:pt x="21397" y="20518"/>
                  </a:cubicBezTo>
                  <a:cubicBezTo>
                    <a:pt x="21388" y="20544"/>
                    <a:pt x="21351" y="20557"/>
                    <a:pt x="21346" y="20588"/>
                  </a:cubicBezTo>
                  <a:cubicBezTo>
                    <a:pt x="21338" y="20633"/>
                    <a:pt x="21359" y="20735"/>
                    <a:pt x="21371" y="20775"/>
                  </a:cubicBezTo>
                  <a:cubicBezTo>
                    <a:pt x="21380" y="20801"/>
                    <a:pt x="21402" y="20846"/>
                    <a:pt x="21415" y="20854"/>
                  </a:cubicBezTo>
                  <a:cubicBezTo>
                    <a:pt x="21428" y="20862"/>
                    <a:pt x="21454" y="20848"/>
                    <a:pt x="21466" y="20843"/>
                  </a:cubicBezTo>
                  <a:cubicBezTo>
                    <a:pt x="21481" y="20837"/>
                    <a:pt x="21510" y="20803"/>
                    <a:pt x="21525" y="20809"/>
                  </a:cubicBezTo>
                  <a:cubicBezTo>
                    <a:pt x="21538" y="20814"/>
                    <a:pt x="21558" y="20851"/>
                    <a:pt x="21567" y="20871"/>
                  </a:cubicBezTo>
                  <a:cubicBezTo>
                    <a:pt x="21578" y="20898"/>
                    <a:pt x="21590" y="20961"/>
                    <a:pt x="21600" y="21000"/>
                  </a:cubicBezTo>
                  <a:lnTo>
                    <a:pt x="18751" y="21292"/>
                  </a:lnTo>
                  <a:lnTo>
                    <a:pt x="15368" y="21497"/>
                  </a:lnTo>
                  <a:lnTo>
                    <a:pt x="10885" y="21600"/>
                  </a:lnTo>
                  <a:lnTo>
                    <a:pt x="8088" y="21593"/>
                  </a:lnTo>
                  <a:lnTo>
                    <a:pt x="4846" y="21460"/>
                  </a:lnTo>
                  <a:lnTo>
                    <a:pt x="4914" y="14433"/>
                  </a:lnTo>
                  <a:lnTo>
                    <a:pt x="0" y="14040"/>
                  </a:lnTo>
                  <a:lnTo>
                    <a:pt x="292" y="0"/>
                  </a:lnTo>
                  <a:lnTo>
                    <a:pt x="3288" y="261"/>
                  </a:lnTo>
                  <a:lnTo>
                    <a:pt x="9480" y="466"/>
                  </a:lnTo>
                  <a:lnTo>
                    <a:pt x="13517" y="388"/>
                  </a:lnTo>
                  <a:cubicBezTo>
                    <a:pt x="13517" y="388"/>
                    <a:pt x="13568" y="663"/>
                    <a:pt x="13599" y="732"/>
                  </a:cubicBezTo>
                  <a:cubicBezTo>
                    <a:pt x="13618" y="772"/>
                    <a:pt x="13668" y="813"/>
                    <a:pt x="13692" y="836"/>
                  </a:cubicBezTo>
                  <a:cubicBezTo>
                    <a:pt x="13724" y="865"/>
                    <a:pt x="13791" y="906"/>
                    <a:pt x="13822" y="940"/>
                  </a:cubicBezTo>
                  <a:cubicBezTo>
                    <a:pt x="13848" y="966"/>
                    <a:pt x="13899" y="1027"/>
                    <a:pt x="13921" y="1069"/>
                  </a:cubicBezTo>
                  <a:cubicBezTo>
                    <a:pt x="13933" y="1092"/>
                    <a:pt x="13948" y="1162"/>
                    <a:pt x="13961" y="1182"/>
                  </a:cubicBezTo>
                  <a:cubicBezTo>
                    <a:pt x="13976" y="1205"/>
                    <a:pt x="14015" y="1222"/>
                    <a:pt x="14033" y="1232"/>
                  </a:cubicBezTo>
                  <a:cubicBezTo>
                    <a:pt x="14055" y="1245"/>
                    <a:pt x="14101" y="1251"/>
                    <a:pt x="14122" y="1271"/>
                  </a:cubicBezTo>
                  <a:cubicBezTo>
                    <a:pt x="14146" y="1296"/>
                    <a:pt x="14184" y="1386"/>
                    <a:pt x="14208" y="1415"/>
                  </a:cubicBezTo>
                  <a:cubicBezTo>
                    <a:pt x="14232" y="1445"/>
                    <a:pt x="14284" y="1492"/>
                    <a:pt x="14311" y="1502"/>
                  </a:cubicBezTo>
                  <a:cubicBezTo>
                    <a:pt x="14335" y="1511"/>
                    <a:pt x="14385" y="1478"/>
                    <a:pt x="14408" y="1495"/>
                  </a:cubicBezTo>
                  <a:cubicBezTo>
                    <a:pt x="14434" y="1514"/>
                    <a:pt x="14473" y="1606"/>
                    <a:pt x="14492" y="1649"/>
                  </a:cubicBezTo>
                  <a:cubicBezTo>
                    <a:pt x="14516" y="1702"/>
                    <a:pt x="14551" y="1832"/>
                    <a:pt x="14577" y="1882"/>
                  </a:cubicBezTo>
                  <a:cubicBezTo>
                    <a:pt x="14603" y="1935"/>
                    <a:pt x="14662" y="2043"/>
                    <a:pt x="14699" y="2053"/>
                  </a:cubicBezTo>
                  <a:cubicBezTo>
                    <a:pt x="14723" y="2060"/>
                    <a:pt x="14769" y="2006"/>
                    <a:pt x="14792" y="1990"/>
                  </a:cubicBezTo>
                  <a:cubicBezTo>
                    <a:pt x="14813" y="1977"/>
                    <a:pt x="14856" y="1961"/>
                    <a:pt x="14875" y="1938"/>
                  </a:cubicBezTo>
                  <a:cubicBezTo>
                    <a:pt x="14900" y="1905"/>
                    <a:pt x="14942" y="1810"/>
                    <a:pt x="14959" y="1757"/>
                  </a:cubicBezTo>
                  <a:cubicBezTo>
                    <a:pt x="14975" y="1704"/>
                    <a:pt x="14992" y="1580"/>
                    <a:pt x="15003" y="1521"/>
                  </a:cubicBezTo>
                  <a:cubicBezTo>
                    <a:pt x="15014" y="1469"/>
                    <a:pt x="15032" y="1358"/>
                    <a:pt x="15047" y="1312"/>
                  </a:cubicBezTo>
                  <a:cubicBezTo>
                    <a:pt x="15058" y="1278"/>
                    <a:pt x="15085" y="1203"/>
                    <a:pt x="15104" y="1196"/>
                  </a:cubicBezTo>
                  <a:cubicBezTo>
                    <a:pt x="15122" y="1190"/>
                    <a:pt x="15154" y="1245"/>
                    <a:pt x="15169" y="1264"/>
                  </a:cubicBezTo>
                  <a:cubicBezTo>
                    <a:pt x="15186" y="1284"/>
                    <a:pt x="15214" y="1345"/>
                    <a:pt x="15233" y="1353"/>
                  </a:cubicBezTo>
                  <a:cubicBezTo>
                    <a:pt x="15257" y="1364"/>
                    <a:pt x="15304" y="1323"/>
                    <a:pt x="15329" y="1322"/>
                  </a:cubicBezTo>
                  <a:cubicBezTo>
                    <a:pt x="15349" y="1320"/>
                    <a:pt x="15390" y="1325"/>
                    <a:pt x="15409" y="1334"/>
                  </a:cubicBezTo>
                  <a:cubicBezTo>
                    <a:pt x="15439" y="1347"/>
                    <a:pt x="15496" y="1431"/>
                    <a:pt x="15527" y="1420"/>
                  </a:cubicBezTo>
                  <a:cubicBezTo>
                    <a:pt x="15547" y="1412"/>
                    <a:pt x="15574" y="1328"/>
                    <a:pt x="15593" y="1310"/>
                  </a:cubicBezTo>
                  <a:cubicBezTo>
                    <a:pt x="15617" y="1287"/>
                    <a:pt x="15671" y="1264"/>
                    <a:pt x="15697" y="1273"/>
                  </a:cubicBezTo>
                  <a:cubicBezTo>
                    <a:pt x="15715" y="1280"/>
                    <a:pt x="15743" y="1335"/>
                    <a:pt x="15760" y="1348"/>
                  </a:cubicBezTo>
                  <a:cubicBezTo>
                    <a:pt x="15782" y="1365"/>
                    <a:pt x="15830" y="1399"/>
                    <a:pt x="15853" y="1384"/>
                  </a:cubicBezTo>
                  <a:cubicBezTo>
                    <a:pt x="15874" y="1371"/>
                    <a:pt x="15894" y="1269"/>
                    <a:pt x="15915" y="1254"/>
                  </a:cubicBezTo>
                  <a:cubicBezTo>
                    <a:pt x="15935" y="1240"/>
                    <a:pt x="15976" y="1271"/>
                    <a:pt x="15997" y="1280"/>
                  </a:cubicBezTo>
                  <a:cubicBezTo>
                    <a:pt x="16018" y="1291"/>
                    <a:pt x="16059" y="1345"/>
                    <a:pt x="16081" y="1334"/>
                  </a:cubicBezTo>
                  <a:cubicBezTo>
                    <a:pt x="16102" y="1323"/>
                    <a:pt x="16124" y="1223"/>
                    <a:pt x="16145" y="1206"/>
                  </a:cubicBezTo>
                  <a:cubicBezTo>
                    <a:pt x="16161" y="1192"/>
                    <a:pt x="16199" y="1194"/>
                    <a:pt x="16216" y="1206"/>
                  </a:cubicBezTo>
                  <a:cubicBezTo>
                    <a:pt x="16242" y="1224"/>
                    <a:pt x="16277" y="1357"/>
                    <a:pt x="16304" y="1343"/>
                  </a:cubicBezTo>
                  <a:cubicBezTo>
                    <a:pt x="16317" y="1336"/>
                    <a:pt x="16317" y="1256"/>
                    <a:pt x="16328" y="1237"/>
                  </a:cubicBezTo>
                  <a:cubicBezTo>
                    <a:pt x="16344" y="1211"/>
                    <a:pt x="16387" y="1188"/>
                    <a:pt x="16407" y="1196"/>
                  </a:cubicBezTo>
                  <a:cubicBezTo>
                    <a:pt x="16429" y="1207"/>
                    <a:pt x="16457" y="1316"/>
                    <a:pt x="16480" y="1319"/>
                  </a:cubicBezTo>
                  <a:cubicBezTo>
                    <a:pt x="16498" y="1321"/>
                    <a:pt x="16524" y="1235"/>
                    <a:pt x="16542" y="1237"/>
                  </a:cubicBezTo>
                  <a:cubicBezTo>
                    <a:pt x="16560" y="1239"/>
                    <a:pt x="16592" y="1296"/>
                    <a:pt x="16601" y="1329"/>
                  </a:cubicBezTo>
                  <a:cubicBezTo>
                    <a:pt x="16611" y="1367"/>
                    <a:pt x="16602" y="1465"/>
                    <a:pt x="16609" y="1507"/>
                  </a:cubicBezTo>
                  <a:cubicBezTo>
                    <a:pt x="16615" y="1537"/>
                    <a:pt x="16632" y="1600"/>
                    <a:pt x="16646" y="1613"/>
                  </a:cubicBezTo>
                  <a:cubicBezTo>
                    <a:pt x="16660" y="1626"/>
                    <a:pt x="16692" y="1591"/>
                    <a:pt x="16707" y="1596"/>
                  </a:cubicBezTo>
                  <a:cubicBezTo>
                    <a:pt x="16721" y="1600"/>
                    <a:pt x="16746" y="1624"/>
                    <a:pt x="16756" y="1641"/>
                  </a:cubicBezTo>
                  <a:cubicBezTo>
                    <a:pt x="16770" y="1664"/>
                    <a:pt x="16784" y="1737"/>
                    <a:pt x="16798" y="1760"/>
                  </a:cubicBezTo>
                  <a:cubicBezTo>
                    <a:pt x="16816" y="1790"/>
                    <a:pt x="16860" y="1829"/>
                    <a:pt x="16883" y="1834"/>
                  </a:cubicBezTo>
                  <a:cubicBezTo>
                    <a:pt x="16902" y="1838"/>
                    <a:pt x="16938" y="1809"/>
                    <a:pt x="16957" y="1808"/>
                  </a:cubicBezTo>
                  <a:cubicBezTo>
                    <a:pt x="16975" y="1807"/>
                    <a:pt x="17011" y="1818"/>
                    <a:pt x="17027" y="1827"/>
                  </a:cubicBezTo>
                  <a:cubicBezTo>
                    <a:pt x="17051" y="1839"/>
                    <a:pt x="17095" y="1891"/>
                    <a:pt x="17118" y="1901"/>
                  </a:cubicBezTo>
                  <a:cubicBezTo>
                    <a:pt x="17138" y="1911"/>
                    <a:pt x="17185" y="1880"/>
                    <a:pt x="17200" y="1908"/>
                  </a:cubicBezTo>
                  <a:cubicBezTo>
                    <a:pt x="17215" y="1936"/>
                    <a:pt x="17208" y="2034"/>
                    <a:pt x="17216" y="2073"/>
                  </a:cubicBezTo>
                  <a:cubicBezTo>
                    <a:pt x="17223" y="2110"/>
                    <a:pt x="17239" y="2209"/>
                    <a:pt x="17259" y="2209"/>
                  </a:cubicBezTo>
                  <a:cubicBezTo>
                    <a:pt x="17273" y="2209"/>
                    <a:pt x="17279" y="2127"/>
                    <a:pt x="17291" y="2108"/>
                  </a:cubicBezTo>
                  <a:cubicBezTo>
                    <a:pt x="17308" y="2081"/>
                    <a:pt x="17352" y="2046"/>
                    <a:pt x="17374" y="2051"/>
                  </a:cubicBezTo>
                  <a:cubicBezTo>
                    <a:pt x="17397" y="2055"/>
                    <a:pt x="17438" y="2113"/>
                    <a:pt x="17457" y="2142"/>
                  </a:cubicBezTo>
                  <a:cubicBezTo>
                    <a:pt x="17472" y="2164"/>
                    <a:pt x="17495" y="2230"/>
                    <a:pt x="17512" y="2248"/>
                  </a:cubicBezTo>
                  <a:cubicBezTo>
                    <a:pt x="17536" y="2273"/>
                    <a:pt x="17599" y="2245"/>
                    <a:pt x="17617" y="2286"/>
                  </a:cubicBezTo>
                  <a:cubicBezTo>
                    <a:pt x="17629" y="2315"/>
                    <a:pt x="17619" y="2405"/>
                    <a:pt x="17626" y="2440"/>
                  </a:cubicBezTo>
                  <a:cubicBezTo>
                    <a:pt x="17632" y="2468"/>
                    <a:pt x="17650" y="2519"/>
                    <a:pt x="17663" y="2531"/>
                  </a:cubicBezTo>
                  <a:cubicBezTo>
                    <a:pt x="17678" y="2547"/>
                    <a:pt x="17714" y="2545"/>
                    <a:pt x="17730" y="2539"/>
                  </a:cubicBezTo>
                  <a:cubicBezTo>
                    <a:pt x="17751" y="2531"/>
                    <a:pt x="17787" y="2464"/>
                    <a:pt x="17807" y="2464"/>
                  </a:cubicBezTo>
                  <a:cubicBezTo>
                    <a:pt x="17825" y="2464"/>
                    <a:pt x="17859" y="2499"/>
                    <a:pt x="17871" y="2525"/>
                  </a:cubicBezTo>
                  <a:cubicBezTo>
                    <a:pt x="17887" y="2558"/>
                    <a:pt x="17914" y="2653"/>
                    <a:pt x="17908" y="2701"/>
                  </a:cubicBezTo>
                  <a:cubicBezTo>
                    <a:pt x="17904" y="2741"/>
                    <a:pt x="17857" y="2768"/>
                    <a:pt x="17848" y="2806"/>
                  </a:cubicBezTo>
                  <a:cubicBezTo>
                    <a:pt x="17839" y="2844"/>
                    <a:pt x="17837" y="2934"/>
                    <a:pt x="17842" y="2974"/>
                  </a:cubicBezTo>
                  <a:cubicBezTo>
                    <a:pt x="17848" y="3018"/>
                    <a:pt x="17876" y="3095"/>
                    <a:pt x="17893" y="3124"/>
                  </a:cubicBezTo>
                  <a:cubicBezTo>
                    <a:pt x="17909" y="3152"/>
                    <a:pt x="17953" y="3172"/>
                    <a:pt x="17970" y="3198"/>
                  </a:cubicBezTo>
                  <a:cubicBezTo>
                    <a:pt x="17983" y="3218"/>
                    <a:pt x="18005" y="3267"/>
                    <a:pt x="18013" y="3297"/>
                  </a:cubicBezTo>
                  <a:cubicBezTo>
                    <a:pt x="18028" y="3357"/>
                    <a:pt x="18029" y="3502"/>
                    <a:pt x="18045" y="3561"/>
                  </a:cubicBezTo>
                  <a:cubicBezTo>
                    <a:pt x="18053" y="3589"/>
                    <a:pt x="18073" y="3646"/>
                    <a:pt x="18088" y="3653"/>
                  </a:cubicBezTo>
                  <a:cubicBezTo>
                    <a:pt x="18102" y="3660"/>
                    <a:pt x="18130" y="3627"/>
                    <a:pt x="18143" y="3612"/>
                  </a:cubicBezTo>
                  <a:cubicBezTo>
                    <a:pt x="18159" y="3593"/>
                    <a:pt x="18183" y="3527"/>
                    <a:pt x="18201" y="3518"/>
                  </a:cubicBezTo>
                  <a:cubicBezTo>
                    <a:pt x="18219" y="3509"/>
                    <a:pt x="18258" y="3531"/>
                    <a:pt x="18275" y="3547"/>
                  </a:cubicBezTo>
                  <a:cubicBezTo>
                    <a:pt x="18287" y="3559"/>
                    <a:pt x="18310" y="3596"/>
                    <a:pt x="18317" y="3620"/>
                  </a:cubicBezTo>
                  <a:cubicBezTo>
                    <a:pt x="18327" y="3649"/>
                    <a:pt x="18329" y="3732"/>
                    <a:pt x="18341" y="3759"/>
                  </a:cubicBezTo>
                  <a:cubicBezTo>
                    <a:pt x="18352" y="3784"/>
                    <a:pt x="18384" y="3813"/>
                    <a:pt x="18400" y="3811"/>
                  </a:cubicBezTo>
                  <a:cubicBezTo>
                    <a:pt x="18413" y="3811"/>
                    <a:pt x="18434" y="3791"/>
                    <a:pt x="18448" y="376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4" name="Shape 4755"/>
            <p:cNvSpPr/>
            <p:nvPr/>
          </p:nvSpPr>
          <p:spPr>
            <a:xfrm>
              <a:off x="3958018" y="2048044"/>
              <a:ext cx="1711881" cy="797434"/>
            </a:xfrm>
            <a:custGeom>
              <a:avLst/>
              <a:gdLst/>
              <a:ahLst/>
              <a:cxnLst>
                <a:cxn ang="0">
                  <a:pos x="wd2" y="hd2"/>
                </a:cxn>
                <a:cxn ang="5400000">
                  <a:pos x="wd2" y="hd2"/>
                </a:cxn>
                <a:cxn ang="10800000">
                  <a:pos x="wd2" y="hd2"/>
                </a:cxn>
                <a:cxn ang="16200000">
                  <a:pos x="wd2" y="hd2"/>
                </a:cxn>
              </a:cxnLst>
              <a:rect l="0" t="0" r="r" b="b"/>
              <a:pathLst>
                <a:path w="21600" h="21600" extrusionOk="0">
                  <a:moveTo>
                    <a:pt x="18448" y="3769"/>
                  </a:moveTo>
                  <a:cubicBezTo>
                    <a:pt x="18451" y="3762"/>
                    <a:pt x="18455" y="3755"/>
                    <a:pt x="18458" y="3749"/>
                  </a:cubicBezTo>
                  <a:cubicBezTo>
                    <a:pt x="18464" y="3731"/>
                    <a:pt x="18458" y="3676"/>
                    <a:pt x="18465" y="3662"/>
                  </a:cubicBezTo>
                  <a:cubicBezTo>
                    <a:pt x="18484" y="3625"/>
                    <a:pt x="18540" y="3632"/>
                    <a:pt x="18564" y="3643"/>
                  </a:cubicBezTo>
                  <a:cubicBezTo>
                    <a:pt x="18592" y="3654"/>
                    <a:pt x="18647" y="3707"/>
                    <a:pt x="18664" y="3755"/>
                  </a:cubicBezTo>
                  <a:cubicBezTo>
                    <a:pt x="18681" y="3801"/>
                    <a:pt x="18695" y="3926"/>
                    <a:pt x="18688" y="3982"/>
                  </a:cubicBezTo>
                  <a:cubicBezTo>
                    <a:pt x="18681" y="4043"/>
                    <a:pt x="18627" y="4116"/>
                    <a:pt x="18612" y="4169"/>
                  </a:cubicBezTo>
                  <a:cubicBezTo>
                    <a:pt x="18601" y="4206"/>
                    <a:pt x="18581" y="4286"/>
                    <a:pt x="18580" y="4329"/>
                  </a:cubicBezTo>
                  <a:cubicBezTo>
                    <a:pt x="18580" y="4364"/>
                    <a:pt x="18604" y="4425"/>
                    <a:pt x="18604" y="4461"/>
                  </a:cubicBezTo>
                  <a:cubicBezTo>
                    <a:pt x="18604" y="4496"/>
                    <a:pt x="18581" y="4554"/>
                    <a:pt x="18579" y="4589"/>
                  </a:cubicBezTo>
                  <a:cubicBezTo>
                    <a:pt x="18577" y="4631"/>
                    <a:pt x="18582" y="4720"/>
                    <a:pt x="18593" y="4755"/>
                  </a:cubicBezTo>
                  <a:cubicBezTo>
                    <a:pt x="18602" y="4787"/>
                    <a:pt x="18638" y="4812"/>
                    <a:pt x="18651" y="4839"/>
                  </a:cubicBezTo>
                  <a:cubicBezTo>
                    <a:pt x="18662" y="4865"/>
                    <a:pt x="18681" y="4927"/>
                    <a:pt x="18686" y="4961"/>
                  </a:cubicBezTo>
                  <a:cubicBezTo>
                    <a:pt x="18697" y="5016"/>
                    <a:pt x="18689" y="5146"/>
                    <a:pt x="18706" y="5192"/>
                  </a:cubicBezTo>
                  <a:cubicBezTo>
                    <a:pt x="18723" y="5238"/>
                    <a:pt x="18790" y="5240"/>
                    <a:pt x="18807" y="5285"/>
                  </a:cubicBezTo>
                  <a:cubicBezTo>
                    <a:pt x="18820" y="5316"/>
                    <a:pt x="18825" y="5404"/>
                    <a:pt x="18826" y="5445"/>
                  </a:cubicBezTo>
                  <a:cubicBezTo>
                    <a:pt x="18826" y="5482"/>
                    <a:pt x="18823" y="5562"/>
                    <a:pt x="18814" y="5593"/>
                  </a:cubicBezTo>
                  <a:cubicBezTo>
                    <a:pt x="18802" y="5630"/>
                    <a:pt x="18750" y="5648"/>
                    <a:pt x="18740" y="5689"/>
                  </a:cubicBezTo>
                  <a:cubicBezTo>
                    <a:pt x="18733" y="5721"/>
                    <a:pt x="18744" y="5793"/>
                    <a:pt x="18748" y="5827"/>
                  </a:cubicBezTo>
                  <a:cubicBezTo>
                    <a:pt x="18753" y="5878"/>
                    <a:pt x="18763" y="5986"/>
                    <a:pt x="18779" y="6026"/>
                  </a:cubicBezTo>
                  <a:cubicBezTo>
                    <a:pt x="18787" y="6046"/>
                    <a:pt x="18815" y="6059"/>
                    <a:pt x="18824" y="6077"/>
                  </a:cubicBezTo>
                  <a:cubicBezTo>
                    <a:pt x="18840" y="6109"/>
                    <a:pt x="18854" y="6206"/>
                    <a:pt x="18872" y="6231"/>
                  </a:cubicBezTo>
                  <a:cubicBezTo>
                    <a:pt x="18889" y="6256"/>
                    <a:pt x="18938" y="6233"/>
                    <a:pt x="18952" y="6263"/>
                  </a:cubicBezTo>
                  <a:cubicBezTo>
                    <a:pt x="18969" y="6296"/>
                    <a:pt x="18977" y="6402"/>
                    <a:pt x="18973" y="6449"/>
                  </a:cubicBezTo>
                  <a:cubicBezTo>
                    <a:pt x="18971" y="6491"/>
                    <a:pt x="18935" y="6552"/>
                    <a:pt x="18933" y="6593"/>
                  </a:cubicBezTo>
                  <a:cubicBezTo>
                    <a:pt x="18931" y="6655"/>
                    <a:pt x="18953" y="6783"/>
                    <a:pt x="18975" y="6822"/>
                  </a:cubicBezTo>
                  <a:cubicBezTo>
                    <a:pt x="18990" y="6847"/>
                    <a:pt x="19035" y="6825"/>
                    <a:pt x="19050" y="6850"/>
                  </a:cubicBezTo>
                  <a:cubicBezTo>
                    <a:pt x="19059" y="6865"/>
                    <a:pt x="19068" y="6918"/>
                    <a:pt x="19069" y="6943"/>
                  </a:cubicBezTo>
                  <a:cubicBezTo>
                    <a:pt x="19070" y="6978"/>
                    <a:pt x="19046" y="7044"/>
                    <a:pt x="19051" y="7078"/>
                  </a:cubicBezTo>
                  <a:cubicBezTo>
                    <a:pt x="19056" y="7109"/>
                    <a:pt x="19085" y="7156"/>
                    <a:pt x="19101" y="7158"/>
                  </a:cubicBezTo>
                  <a:cubicBezTo>
                    <a:pt x="19118" y="7161"/>
                    <a:pt x="19145" y="7075"/>
                    <a:pt x="19162" y="7088"/>
                  </a:cubicBezTo>
                  <a:cubicBezTo>
                    <a:pt x="19181" y="7102"/>
                    <a:pt x="19177" y="7223"/>
                    <a:pt x="19194" y="7245"/>
                  </a:cubicBezTo>
                  <a:cubicBezTo>
                    <a:pt x="19208" y="7261"/>
                    <a:pt x="19242" y="7220"/>
                    <a:pt x="19256" y="7232"/>
                  </a:cubicBezTo>
                  <a:cubicBezTo>
                    <a:pt x="19279" y="7252"/>
                    <a:pt x="19310" y="7350"/>
                    <a:pt x="19320" y="7399"/>
                  </a:cubicBezTo>
                  <a:cubicBezTo>
                    <a:pt x="19330" y="7447"/>
                    <a:pt x="19347" y="7560"/>
                    <a:pt x="19337" y="7608"/>
                  </a:cubicBezTo>
                  <a:cubicBezTo>
                    <a:pt x="19329" y="7640"/>
                    <a:pt x="19288" y="7650"/>
                    <a:pt x="19277" y="7678"/>
                  </a:cubicBezTo>
                  <a:cubicBezTo>
                    <a:pt x="19263" y="7714"/>
                    <a:pt x="19250" y="7810"/>
                    <a:pt x="19250" y="7857"/>
                  </a:cubicBezTo>
                  <a:cubicBezTo>
                    <a:pt x="19250" y="7893"/>
                    <a:pt x="19262" y="7963"/>
                    <a:pt x="19271" y="7992"/>
                  </a:cubicBezTo>
                  <a:cubicBezTo>
                    <a:pt x="19284" y="8035"/>
                    <a:pt x="19326" y="8091"/>
                    <a:pt x="19344" y="8124"/>
                  </a:cubicBezTo>
                  <a:cubicBezTo>
                    <a:pt x="19354" y="8142"/>
                    <a:pt x="19379" y="8169"/>
                    <a:pt x="19384" y="8195"/>
                  </a:cubicBezTo>
                  <a:cubicBezTo>
                    <a:pt x="19392" y="8231"/>
                    <a:pt x="19371" y="8322"/>
                    <a:pt x="19382" y="8355"/>
                  </a:cubicBezTo>
                  <a:cubicBezTo>
                    <a:pt x="19392" y="8390"/>
                    <a:pt x="19438" y="8386"/>
                    <a:pt x="19455" y="8409"/>
                  </a:cubicBezTo>
                  <a:cubicBezTo>
                    <a:pt x="19472" y="8434"/>
                    <a:pt x="19507" y="8499"/>
                    <a:pt x="19510" y="8544"/>
                  </a:cubicBezTo>
                  <a:cubicBezTo>
                    <a:pt x="19511" y="8574"/>
                    <a:pt x="19486" y="8623"/>
                    <a:pt x="19483" y="8653"/>
                  </a:cubicBezTo>
                  <a:cubicBezTo>
                    <a:pt x="19480" y="8683"/>
                    <a:pt x="19493" y="8750"/>
                    <a:pt x="19484" y="8775"/>
                  </a:cubicBezTo>
                  <a:cubicBezTo>
                    <a:pt x="19475" y="8803"/>
                    <a:pt x="19436" y="8795"/>
                    <a:pt x="19424" y="8816"/>
                  </a:cubicBezTo>
                  <a:cubicBezTo>
                    <a:pt x="19411" y="8839"/>
                    <a:pt x="19387" y="8908"/>
                    <a:pt x="19392" y="8942"/>
                  </a:cubicBezTo>
                  <a:cubicBezTo>
                    <a:pt x="19396" y="8968"/>
                    <a:pt x="19429" y="8972"/>
                    <a:pt x="19440" y="8987"/>
                  </a:cubicBezTo>
                  <a:cubicBezTo>
                    <a:pt x="19459" y="9013"/>
                    <a:pt x="19508" y="9066"/>
                    <a:pt x="19508" y="9115"/>
                  </a:cubicBezTo>
                  <a:cubicBezTo>
                    <a:pt x="19508" y="9158"/>
                    <a:pt x="19468" y="9214"/>
                    <a:pt x="19450" y="9231"/>
                  </a:cubicBezTo>
                  <a:cubicBezTo>
                    <a:pt x="19433" y="9246"/>
                    <a:pt x="19392" y="9217"/>
                    <a:pt x="19377" y="9240"/>
                  </a:cubicBezTo>
                  <a:cubicBezTo>
                    <a:pt x="19368" y="9253"/>
                    <a:pt x="19361" y="9304"/>
                    <a:pt x="19362" y="9326"/>
                  </a:cubicBezTo>
                  <a:cubicBezTo>
                    <a:pt x="19362" y="9350"/>
                    <a:pt x="19372" y="9396"/>
                    <a:pt x="19380" y="9413"/>
                  </a:cubicBezTo>
                  <a:cubicBezTo>
                    <a:pt x="19392" y="9440"/>
                    <a:pt x="19430" y="9449"/>
                    <a:pt x="19441" y="9477"/>
                  </a:cubicBezTo>
                  <a:cubicBezTo>
                    <a:pt x="19451" y="9502"/>
                    <a:pt x="19457" y="9571"/>
                    <a:pt x="19455" y="9602"/>
                  </a:cubicBezTo>
                  <a:cubicBezTo>
                    <a:pt x="19452" y="9637"/>
                    <a:pt x="19432" y="9697"/>
                    <a:pt x="19422" y="9724"/>
                  </a:cubicBezTo>
                  <a:cubicBezTo>
                    <a:pt x="19414" y="9745"/>
                    <a:pt x="19388" y="9772"/>
                    <a:pt x="19386" y="9798"/>
                  </a:cubicBezTo>
                  <a:cubicBezTo>
                    <a:pt x="19383" y="9832"/>
                    <a:pt x="19402" y="9897"/>
                    <a:pt x="19413" y="9920"/>
                  </a:cubicBezTo>
                  <a:cubicBezTo>
                    <a:pt x="19423" y="9941"/>
                    <a:pt x="19453" y="9948"/>
                    <a:pt x="19465" y="9965"/>
                  </a:cubicBezTo>
                  <a:cubicBezTo>
                    <a:pt x="19478" y="9984"/>
                    <a:pt x="19506" y="10029"/>
                    <a:pt x="19507" y="10061"/>
                  </a:cubicBezTo>
                  <a:cubicBezTo>
                    <a:pt x="19509" y="10121"/>
                    <a:pt x="19440" y="10198"/>
                    <a:pt x="19444" y="10257"/>
                  </a:cubicBezTo>
                  <a:cubicBezTo>
                    <a:pt x="19446" y="10286"/>
                    <a:pt x="19477" y="10309"/>
                    <a:pt x="19486" y="10331"/>
                  </a:cubicBezTo>
                  <a:cubicBezTo>
                    <a:pt x="19500" y="10363"/>
                    <a:pt x="19516" y="10444"/>
                    <a:pt x="19531" y="10475"/>
                  </a:cubicBezTo>
                  <a:cubicBezTo>
                    <a:pt x="19541" y="10496"/>
                    <a:pt x="19565" y="10548"/>
                    <a:pt x="19578" y="10539"/>
                  </a:cubicBezTo>
                  <a:cubicBezTo>
                    <a:pt x="19595" y="10529"/>
                    <a:pt x="19604" y="10443"/>
                    <a:pt x="19609" y="10408"/>
                  </a:cubicBezTo>
                  <a:cubicBezTo>
                    <a:pt x="19612" y="10382"/>
                    <a:pt x="19609" y="10324"/>
                    <a:pt x="19616" y="10302"/>
                  </a:cubicBezTo>
                  <a:cubicBezTo>
                    <a:pt x="19623" y="10279"/>
                    <a:pt x="19648" y="10247"/>
                    <a:pt x="19661" y="10247"/>
                  </a:cubicBezTo>
                  <a:cubicBezTo>
                    <a:pt x="19680" y="10248"/>
                    <a:pt x="19716" y="10296"/>
                    <a:pt x="19725" y="10331"/>
                  </a:cubicBezTo>
                  <a:cubicBezTo>
                    <a:pt x="19735" y="10371"/>
                    <a:pt x="19731" y="10470"/>
                    <a:pt x="19725" y="10514"/>
                  </a:cubicBezTo>
                  <a:cubicBezTo>
                    <a:pt x="19720" y="10546"/>
                    <a:pt x="19697" y="10596"/>
                    <a:pt x="19689" y="10626"/>
                  </a:cubicBezTo>
                  <a:cubicBezTo>
                    <a:pt x="19683" y="10651"/>
                    <a:pt x="19666" y="10703"/>
                    <a:pt x="19667" y="10732"/>
                  </a:cubicBezTo>
                  <a:cubicBezTo>
                    <a:pt x="19668" y="10761"/>
                    <a:pt x="19685" y="10813"/>
                    <a:pt x="19697" y="10827"/>
                  </a:cubicBezTo>
                  <a:cubicBezTo>
                    <a:pt x="19713" y="10849"/>
                    <a:pt x="19753" y="10846"/>
                    <a:pt x="19771" y="10841"/>
                  </a:cubicBezTo>
                  <a:cubicBezTo>
                    <a:pt x="19790" y="10836"/>
                    <a:pt x="19824" y="10778"/>
                    <a:pt x="19842" y="10789"/>
                  </a:cubicBezTo>
                  <a:cubicBezTo>
                    <a:pt x="19861" y="10803"/>
                    <a:pt x="19886" y="10885"/>
                    <a:pt x="19890" y="10928"/>
                  </a:cubicBezTo>
                  <a:cubicBezTo>
                    <a:pt x="19893" y="10975"/>
                    <a:pt x="19865" y="11065"/>
                    <a:pt x="19863" y="11113"/>
                  </a:cubicBezTo>
                  <a:cubicBezTo>
                    <a:pt x="19860" y="11175"/>
                    <a:pt x="19872" y="11298"/>
                    <a:pt x="19873" y="11361"/>
                  </a:cubicBezTo>
                  <a:cubicBezTo>
                    <a:pt x="19874" y="11407"/>
                    <a:pt x="19878" y="11503"/>
                    <a:pt x="19870" y="11547"/>
                  </a:cubicBezTo>
                  <a:cubicBezTo>
                    <a:pt x="19863" y="11586"/>
                    <a:pt x="19819" y="11632"/>
                    <a:pt x="19818" y="11675"/>
                  </a:cubicBezTo>
                  <a:cubicBezTo>
                    <a:pt x="19816" y="11709"/>
                    <a:pt x="19841" y="11766"/>
                    <a:pt x="19852" y="11790"/>
                  </a:cubicBezTo>
                  <a:cubicBezTo>
                    <a:pt x="19866" y="11822"/>
                    <a:pt x="19901" y="11882"/>
                    <a:pt x="19921" y="11889"/>
                  </a:cubicBezTo>
                  <a:cubicBezTo>
                    <a:pt x="19937" y="11896"/>
                    <a:pt x="19968" y="11849"/>
                    <a:pt x="19984" y="11857"/>
                  </a:cubicBezTo>
                  <a:cubicBezTo>
                    <a:pt x="20002" y="11867"/>
                    <a:pt x="20033" y="11927"/>
                    <a:pt x="20039" y="11964"/>
                  </a:cubicBezTo>
                  <a:cubicBezTo>
                    <a:pt x="20046" y="12005"/>
                    <a:pt x="20041" y="12105"/>
                    <a:pt x="20029" y="12140"/>
                  </a:cubicBezTo>
                  <a:cubicBezTo>
                    <a:pt x="20018" y="12169"/>
                    <a:pt x="19979" y="12173"/>
                    <a:pt x="19964" y="12191"/>
                  </a:cubicBezTo>
                  <a:cubicBezTo>
                    <a:pt x="19950" y="12208"/>
                    <a:pt x="19921" y="12246"/>
                    <a:pt x="19917" y="12277"/>
                  </a:cubicBezTo>
                  <a:cubicBezTo>
                    <a:pt x="19908" y="12333"/>
                    <a:pt x="19954" y="12443"/>
                    <a:pt x="19948" y="12499"/>
                  </a:cubicBezTo>
                  <a:cubicBezTo>
                    <a:pt x="19944" y="12530"/>
                    <a:pt x="19913" y="12562"/>
                    <a:pt x="19909" y="12592"/>
                  </a:cubicBezTo>
                  <a:cubicBezTo>
                    <a:pt x="19903" y="12644"/>
                    <a:pt x="19912" y="12767"/>
                    <a:pt x="19931" y="12801"/>
                  </a:cubicBezTo>
                  <a:cubicBezTo>
                    <a:pt x="19947" y="12828"/>
                    <a:pt x="19992" y="12826"/>
                    <a:pt x="20011" y="12811"/>
                  </a:cubicBezTo>
                  <a:cubicBezTo>
                    <a:pt x="20025" y="12799"/>
                    <a:pt x="20039" y="12726"/>
                    <a:pt x="20054" y="12718"/>
                  </a:cubicBezTo>
                  <a:cubicBezTo>
                    <a:pt x="20068" y="12708"/>
                    <a:pt x="20102" y="12728"/>
                    <a:pt x="20114" y="12749"/>
                  </a:cubicBezTo>
                  <a:cubicBezTo>
                    <a:pt x="20132" y="12785"/>
                    <a:pt x="20163" y="12904"/>
                    <a:pt x="20151" y="12952"/>
                  </a:cubicBezTo>
                  <a:cubicBezTo>
                    <a:pt x="20139" y="12994"/>
                    <a:pt x="20079" y="12955"/>
                    <a:pt x="20060" y="12983"/>
                  </a:cubicBezTo>
                  <a:cubicBezTo>
                    <a:pt x="20047" y="13004"/>
                    <a:pt x="20029" y="13071"/>
                    <a:pt x="20030" y="13106"/>
                  </a:cubicBezTo>
                  <a:cubicBezTo>
                    <a:pt x="20031" y="13153"/>
                    <a:pt x="20075" y="13215"/>
                    <a:pt x="20081" y="13259"/>
                  </a:cubicBezTo>
                  <a:cubicBezTo>
                    <a:pt x="20090" y="13327"/>
                    <a:pt x="20084" y="13471"/>
                    <a:pt x="20076" y="13538"/>
                  </a:cubicBezTo>
                  <a:cubicBezTo>
                    <a:pt x="20071" y="13580"/>
                    <a:pt x="20039" y="13650"/>
                    <a:pt x="20042" y="13692"/>
                  </a:cubicBezTo>
                  <a:cubicBezTo>
                    <a:pt x="20044" y="13720"/>
                    <a:pt x="20068" y="13754"/>
                    <a:pt x="20076" y="13776"/>
                  </a:cubicBezTo>
                  <a:cubicBezTo>
                    <a:pt x="20085" y="13801"/>
                    <a:pt x="20107" y="13850"/>
                    <a:pt x="20107" y="13882"/>
                  </a:cubicBezTo>
                  <a:cubicBezTo>
                    <a:pt x="20108" y="13922"/>
                    <a:pt x="20072" y="13986"/>
                    <a:pt x="20075" y="14026"/>
                  </a:cubicBezTo>
                  <a:cubicBezTo>
                    <a:pt x="20077" y="14059"/>
                    <a:pt x="20105" y="14102"/>
                    <a:pt x="20115" y="14126"/>
                  </a:cubicBezTo>
                  <a:cubicBezTo>
                    <a:pt x="20127" y="14151"/>
                    <a:pt x="20156" y="14189"/>
                    <a:pt x="20163" y="14222"/>
                  </a:cubicBezTo>
                  <a:cubicBezTo>
                    <a:pt x="20172" y="14271"/>
                    <a:pt x="20161" y="14381"/>
                    <a:pt x="20163" y="14433"/>
                  </a:cubicBezTo>
                  <a:cubicBezTo>
                    <a:pt x="20165" y="14475"/>
                    <a:pt x="20167" y="14563"/>
                    <a:pt x="20178" y="14597"/>
                  </a:cubicBezTo>
                  <a:cubicBezTo>
                    <a:pt x="20187" y="14623"/>
                    <a:pt x="20219" y="14640"/>
                    <a:pt x="20229" y="14665"/>
                  </a:cubicBezTo>
                  <a:cubicBezTo>
                    <a:pt x="20240" y="14690"/>
                    <a:pt x="20255" y="14755"/>
                    <a:pt x="20257" y="14789"/>
                  </a:cubicBezTo>
                  <a:cubicBezTo>
                    <a:pt x="20259" y="14828"/>
                    <a:pt x="20256" y="14915"/>
                    <a:pt x="20244" y="14943"/>
                  </a:cubicBezTo>
                  <a:cubicBezTo>
                    <a:pt x="20234" y="14966"/>
                    <a:pt x="20201" y="14957"/>
                    <a:pt x="20190" y="14975"/>
                  </a:cubicBezTo>
                  <a:cubicBezTo>
                    <a:pt x="20176" y="14999"/>
                    <a:pt x="20156" y="15067"/>
                    <a:pt x="20155" y="15104"/>
                  </a:cubicBezTo>
                  <a:cubicBezTo>
                    <a:pt x="20155" y="15143"/>
                    <a:pt x="20183" y="15209"/>
                    <a:pt x="20185" y="15248"/>
                  </a:cubicBezTo>
                  <a:cubicBezTo>
                    <a:pt x="20188" y="15290"/>
                    <a:pt x="20171" y="15376"/>
                    <a:pt x="20173" y="15418"/>
                  </a:cubicBezTo>
                  <a:cubicBezTo>
                    <a:pt x="20176" y="15461"/>
                    <a:pt x="20206" y="15533"/>
                    <a:pt x="20206" y="15576"/>
                  </a:cubicBezTo>
                  <a:cubicBezTo>
                    <a:pt x="20207" y="15613"/>
                    <a:pt x="20190" y="15683"/>
                    <a:pt x="20179" y="15713"/>
                  </a:cubicBezTo>
                  <a:cubicBezTo>
                    <a:pt x="20171" y="15738"/>
                    <a:pt x="20143" y="15770"/>
                    <a:pt x="20134" y="15793"/>
                  </a:cubicBezTo>
                  <a:cubicBezTo>
                    <a:pt x="20118" y="15837"/>
                    <a:pt x="20088" y="15937"/>
                    <a:pt x="20087" y="15992"/>
                  </a:cubicBezTo>
                  <a:cubicBezTo>
                    <a:pt x="20086" y="16021"/>
                    <a:pt x="20097" y="16078"/>
                    <a:pt x="20106" y="16099"/>
                  </a:cubicBezTo>
                  <a:cubicBezTo>
                    <a:pt x="20118" y="16122"/>
                    <a:pt x="20157" y="16118"/>
                    <a:pt x="20169" y="16143"/>
                  </a:cubicBezTo>
                  <a:cubicBezTo>
                    <a:pt x="20189" y="16185"/>
                    <a:pt x="20189" y="16321"/>
                    <a:pt x="20205" y="16371"/>
                  </a:cubicBezTo>
                  <a:cubicBezTo>
                    <a:pt x="20213" y="16397"/>
                    <a:pt x="20234" y="16445"/>
                    <a:pt x="20248" y="16455"/>
                  </a:cubicBezTo>
                  <a:cubicBezTo>
                    <a:pt x="20270" y="16470"/>
                    <a:pt x="20319" y="16412"/>
                    <a:pt x="20339" y="16435"/>
                  </a:cubicBezTo>
                  <a:cubicBezTo>
                    <a:pt x="20368" y="16469"/>
                    <a:pt x="20385" y="16622"/>
                    <a:pt x="20399" y="16686"/>
                  </a:cubicBezTo>
                  <a:cubicBezTo>
                    <a:pt x="20408" y="16724"/>
                    <a:pt x="20433" y="16797"/>
                    <a:pt x="20433" y="16839"/>
                  </a:cubicBezTo>
                  <a:cubicBezTo>
                    <a:pt x="20434" y="16875"/>
                    <a:pt x="20417" y="16936"/>
                    <a:pt x="20407" y="16976"/>
                  </a:cubicBezTo>
                  <a:cubicBezTo>
                    <a:pt x="20405" y="16982"/>
                    <a:pt x="20403" y="16988"/>
                    <a:pt x="20402" y="16994"/>
                  </a:cubicBezTo>
                  <a:cubicBezTo>
                    <a:pt x="20396" y="17019"/>
                    <a:pt x="20375" y="17064"/>
                    <a:pt x="20375" y="17092"/>
                  </a:cubicBezTo>
                  <a:cubicBezTo>
                    <a:pt x="20374" y="17138"/>
                    <a:pt x="20407" y="17211"/>
                    <a:pt x="20414" y="17253"/>
                  </a:cubicBezTo>
                  <a:cubicBezTo>
                    <a:pt x="20419" y="17283"/>
                    <a:pt x="20417" y="17355"/>
                    <a:pt x="20427" y="17378"/>
                  </a:cubicBezTo>
                  <a:cubicBezTo>
                    <a:pt x="20438" y="17404"/>
                    <a:pt x="20474" y="17420"/>
                    <a:pt x="20490" y="17420"/>
                  </a:cubicBezTo>
                  <a:cubicBezTo>
                    <a:pt x="20506" y="17420"/>
                    <a:pt x="20536" y="17398"/>
                    <a:pt x="20550" y="17382"/>
                  </a:cubicBezTo>
                  <a:cubicBezTo>
                    <a:pt x="20559" y="17371"/>
                    <a:pt x="20577" y="17344"/>
                    <a:pt x="20581" y="17323"/>
                  </a:cubicBezTo>
                  <a:cubicBezTo>
                    <a:pt x="20587" y="17295"/>
                    <a:pt x="20573" y="17222"/>
                    <a:pt x="20581" y="17195"/>
                  </a:cubicBezTo>
                  <a:cubicBezTo>
                    <a:pt x="20589" y="17168"/>
                    <a:pt x="20622" y="17140"/>
                    <a:pt x="20637" y="17144"/>
                  </a:cubicBezTo>
                  <a:cubicBezTo>
                    <a:pt x="20649" y="17147"/>
                    <a:pt x="20667" y="17187"/>
                    <a:pt x="20675" y="17205"/>
                  </a:cubicBezTo>
                  <a:cubicBezTo>
                    <a:pt x="20688" y="17230"/>
                    <a:pt x="20713" y="17282"/>
                    <a:pt x="20716" y="17317"/>
                  </a:cubicBezTo>
                  <a:cubicBezTo>
                    <a:pt x="20719" y="17358"/>
                    <a:pt x="20706" y="17441"/>
                    <a:pt x="20695" y="17474"/>
                  </a:cubicBezTo>
                  <a:cubicBezTo>
                    <a:pt x="20685" y="17503"/>
                    <a:pt x="20652" y="17530"/>
                    <a:pt x="20639" y="17554"/>
                  </a:cubicBezTo>
                  <a:cubicBezTo>
                    <a:pt x="20629" y="17576"/>
                    <a:pt x="20608" y="17624"/>
                    <a:pt x="20602" y="17654"/>
                  </a:cubicBezTo>
                  <a:cubicBezTo>
                    <a:pt x="20596" y="17688"/>
                    <a:pt x="20589" y="17764"/>
                    <a:pt x="20595" y="17798"/>
                  </a:cubicBezTo>
                  <a:cubicBezTo>
                    <a:pt x="20598" y="17824"/>
                    <a:pt x="20618" y="17865"/>
                    <a:pt x="20629" y="17879"/>
                  </a:cubicBezTo>
                  <a:cubicBezTo>
                    <a:pt x="20645" y="17900"/>
                    <a:pt x="20689" y="17891"/>
                    <a:pt x="20702" y="17920"/>
                  </a:cubicBezTo>
                  <a:cubicBezTo>
                    <a:pt x="20713" y="17944"/>
                    <a:pt x="20716" y="18015"/>
                    <a:pt x="20716" y="18049"/>
                  </a:cubicBezTo>
                  <a:cubicBezTo>
                    <a:pt x="20715" y="18093"/>
                    <a:pt x="20693" y="18174"/>
                    <a:pt x="20695" y="18219"/>
                  </a:cubicBezTo>
                  <a:cubicBezTo>
                    <a:pt x="20696" y="18252"/>
                    <a:pt x="20714" y="18312"/>
                    <a:pt x="20720" y="18344"/>
                  </a:cubicBezTo>
                  <a:cubicBezTo>
                    <a:pt x="20727" y="18379"/>
                    <a:pt x="20734" y="18453"/>
                    <a:pt x="20743" y="18485"/>
                  </a:cubicBezTo>
                  <a:cubicBezTo>
                    <a:pt x="20753" y="18521"/>
                    <a:pt x="20794" y="18565"/>
                    <a:pt x="20796" y="18606"/>
                  </a:cubicBezTo>
                  <a:cubicBezTo>
                    <a:pt x="20799" y="18645"/>
                    <a:pt x="20772" y="18710"/>
                    <a:pt x="20762" y="18742"/>
                  </a:cubicBezTo>
                  <a:cubicBezTo>
                    <a:pt x="20753" y="18769"/>
                    <a:pt x="20724" y="18809"/>
                    <a:pt x="20722" y="18841"/>
                  </a:cubicBezTo>
                  <a:cubicBezTo>
                    <a:pt x="20720" y="18864"/>
                    <a:pt x="20730" y="18912"/>
                    <a:pt x="20739" y="18924"/>
                  </a:cubicBezTo>
                  <a:cubicBezTo>
                    <a:pt x="20752" y="18940"/>
                    <a:pt x="20782" y="18929"/>
                    <a:pt x="20796" y="18924"/>
                  </a:cubicBezTo>
                  <a:cubicBezTo>
                    <a:pt x="20813" y="18918"/>
                    <a:pt x="20846" y="18872"/>
                    <a:pt x="20862" y="18880"/>
                  </a:cubicBezTo>
                  <a:cubicBezTo>
                    <a:pt x="20876" y="18885"/>
                    <a:pt x="20893" y="18943"/>
                    <a:pt x="20905" y="18956"/>
                  </a:cubicBezTo>
                  <a:cubicBezTo>
                    <a:pt x="20919" y="18970"/>
                    <a:pt x="20955" y="18959"/>
                    <a:pt x="20964" y="18985"/>
                  </a:cubicBezTo>
                  <a:cubicBezTo>
                    <a:pt x="20974" y="19014"/>
                    <a:pt x="20956" y="19092"/>
                    <a:pt x="20959" y="19127"/>
                  </a:cubicBezTo>
                  <a:cubicBezTo>
                    <a:pt x="20962" y="19158"/>
                    <a:pt x="20975" y="19220"/>
                    <a:pt x="20986" y="19242"/>
                  </a:cubicBezTo>
                  <a:cubicBezTo>
                    <a:pt x="21001" y="19272"/>
                    <a:pt x="21042" y="19301"/>
                    <a:pt x="21062" y="19306"/>
                  </a:cubicBezTo>
                  <a:cubicBezTo>
                    <a:pt x="21077" y="19310"/>
                    <a:pt x="21106" y="19282"/>
                    <a:pt x="21121" y="19290"/>
                  </a:cubicBezTo>
                  <a:cubicBezTo>
                    <a:pt x="21136" y="19299"/>
                    <a:pt x="21163" y="19344"/>
                    <a:pt x="21171" y="19374"/>
                  </a:cubicBezTo>
                  <a:cubicBezTo>
                    <a:pt x="21180" y="19406"/>
                    <a:pt x="21183" y="19487"/>
                    <a:pt x="21182" y="19525"/>
                  </a:cubicBezTo>
                  <a:cubicBezTo>
                    <a:pt x="21180" y="19565"/>
                    <a:pt x="21156" y="19637"/>
                    <a:pt x="21156" y="19678"/>
                  </a:cubicBezTo>
                  <a:cubicBezTo>
                    <a:pt x="21157" y="19708"/>
                    <a:pt x="21170" y="19763"/>
                    <a:pt x="21179" y="19784"/>
                  </a:cubicBezTo>
                  <a:cubicBezTo>
                    <a:pt x="21190" y="19810"/>
                    <a:pt x="21222" y="19833"/>
                    <a:pt x="21234" y="19855"/>
                  </a:cubicBezTo>
                  <a:cubicBezTo>
                    <a:pt x="21246" y="19877"/>
                    <a:pt x="21267" y="19928"/>
                    <a:pt x="21275" y="19957"/>
                  </a:cubicBezTo>
                  <a:cubicBezTo>
                    <a:pt x="21283" y="19986"/>
                    <a:pt x="21289" y="20056"/>
                    <a:pt x="21299" y="20080"/>
                  </a:cubicBezTo>
                  <a:cubicBezTo>
                    <a:pt x="21314" y="20112"/>
                    <a:pt x="21361" y="20123"/>
                    <a:pt x="21376" y="20154"/>
                  </a:cubicBezTo>
                  <a:cubicBezTo>
                    <a:pt x="21394" y="20193"/>
                    <a:pt x="21418" y="20299"/>
                    <a:pt x="21419" y="20354"/>
                  </a:cubicBezTo>
                  <a:cubicBezTo>
                    <a:pt x="21421" y="20397"/>
                    <a:pt x="21409" y="20484"/>
                    <a:pt x="21397" y="20518"/>
                  </a:cubicBezTo>
                  <a:cubicBezTo>
                    <a:pt x="21388" y="20544"/>
                    <a:pt x="21351" y="20557"/>
                    <a:pt x="21346" y="20588"/>
                  </a:cubicBezTo>
                  <a:cubicBezTo>
                    <a:pt x="21338" y="20633"/>
                    <a:pt x="21359" y="20735"/>
                    <a:pt x="21371" y="20775"/>
                  </a:cubicBezTo>
                  <a:cubicBezTo>
                    <a:pt x="21380" y="20801"/>
                    <a:pt x="21402" y="20846"/>
                    <a:pt x="21415" y="20854"/>
                  </a:cubicBezTo>
                  <a:cubicBezTo>
                    <a:pt x="21428" y="20862"/>
                    <a:pt x="21454" y="20848"/>
                    <a:pt x="21466" y="20843"/>
                  </a:cubicBezTo>
                  <a:cubicBezTo>
                    <a:pt x="21481" y="20837"/>
                    <a:pt x="21510" y="20803"/>
                    <a:pt x="21525" y="20809"/>
                  </a:cubicBezTo>
                  <a:cubicBezTo>
                    <a:pt x="21538" y="20814"/>
                    <a:pt x="21558" y="20851"/>
                    <a:pt x="21567" y="20871"/>
                  </a:cubicBezTo>
                  <a:cubicBezTo>
                    <a:pt x="21578" y="20898"/>
                    <a:pt x="21590" y="20961"/>
                    <a:pt x="21600" y="21000"/>
                  </a:cubicBezTo>
                  <a:lnTo>
                    <a:pt x="18751" y="21292"/>
                  </a:lnTo>
                  <a:lnTo>
                    <a:pt x="15368" y="21497"/>
                  </a:lnTo>
                  <a:lnTo>
                    <a:pt x="10885" y="21600"/>
                  </a:lnTo>
                  <a:lnTo>
                    <a:pt x="8088" y="21593"/>
                  </a:lnTo>
                  <a:lnTo>
                    <a:pt x="4846" y="21460"/>
                  </a:lnTo>
                  <a:lnTo>
                    <a:pt x="4914" y="14433"/>
                  </a:lnTo>
                  <a:lnTo>
                    <a:pt x="0" y="14040"/>
                  </a:lnTo>
                  <a:lnTo>
                    <a:pt x="292" y="0"/>
                  </a:lnTo>
                  <a:lnTo>
                    <a:pt x="3288" y="261"/>
                  </a:lnTo>
                  <a:lnTo>
                    <a:pt x="9480" y="466"/>
                  </a:lnTo>
                  <a:lnTo>
                    <a:pt x="13517" y="388"/>
                  </a:lnTo>
                  <a:cubicBezTo>
                    <a:pt x="13517" y="388"/>
                    <a:pt x="13568" y="663"/>
                    <a:pt x="13599" y="732"/>
                  </a:cubicBezTo>
                  <a:cubicBezTo>
                    <a:pt x="13618" y="772"/>
                    <a:pt x="13668" y="813"/>
                    <a:pt x="13692" y="836"/>
                  </a:cubicBezTo>
                  <a:cubicBezTo>
                    <a:pt x="13724" y="865"/>
                    <a:pt x="13791" y="906"/>
                    <a:pt x="13822" y="940"/>
                  </a:cubicBezTo>
                  <a:cubicBezTo>
                    <a:pt x="13848" y="966"/>
                    <a:pt x="13899" y="1027"/>
                    <a:pt x="13921" y="1069"/>
                  </a:cubicBezTo>
                  <a:cubicBezTo>
                    <a:pt x="13933" y="1092"/>
                    <a:pt x="13948" y="1162"/>
                    <a:pt x="13961" y="1182"/>
                  </a:cubicBezTo>
                  <a:cubicBezTo>
                    <a:pt x="13976" y="1205"/>
                    <a:pt x="14015" y="1222"/>
                    <a:pt x="14033" y="1232"/>
                  </a:cubicBezTo>
                  <a:cubicBezTo>
                    <a:pt x="14055" y="1245"/>
                    <a:pt x="14101" y="1251"/>
                    <a:pt x="14122" y="1271"/>
                  </a:cubicBezTo>
                  <a:cubicBezTo>
                    <a:pt x="14146" y="1296"/>
                    <a:pt x="14184" y="1386"/>
                    <a:pt x="14208" y="1415"/>
                  </a:cubicBezTo>
                  <a:cubicBezTo>
                    <a:pt x="14232" y="1445"/>
                    <a:pt x="14284" y="1492"/>
                    <a:pt x="14311" y="1502"/>
                  </a:cubicBezTo>
                  <a:cubicBezTo>
                    <a:pt x="14335" y="1511"/>
                    <a:pt x="14385" y="1478"/>
                    <a:pt x="14408" y="1495"/>
                  </a:cubicBezTo>
                  <a:cubicBezTo>
                    <a:pt x="14434" y="1514"/>
                    <a:pt x="14473" y="1606"/>
                    <a:pt x="14492" y="1649"/>
                  </a:cubicBezTo>
                  <a:cubicBezTo>
                    <a:pt x="14516" y="1702"/>
                    <a:pt x="14551" y="1832"/>
                    <a:pt x="14577" y="1882"/>
                  </a:cubicBezTo>
                  <a:cubicBezTo>
                    <a:pt x="14603" y="1935"/>
                    <a:pt x="14662" y="2043"/>
                    <a:pt x="14699" y="2053"/>
                  </a:cubicBezTo>
                  <a:cubicBezTo>
                    <a:pt x="14723" y="2060"/>
                    <a:pt x="14769" y="2006"/>
                    <a:pt x="14792" y="1990"/>
                  </a:cubicBezTo>
                  <a:cubicBezTo>
                    <a:pt x="14813" y="1977"/>
                    <a:pt x="14856" y="1961"/>
                    <a:pt x="14875" y="1938"/>
                  </a:cubicBezTo>
                  <a:cubicBezTo>
                    <a:pt x="14900" y="1905"/>
                    <a:pt x="14942" y="1810"/>
                    <a:pt x="14959" y="1757"/>
                  </a:cubicBezTo>
                  <a:cubicBezTo>
                    <a:pt x="14975" y="1704"/>
                    <a:pt x="14992" y="1580"/>
                    <a:pt x="15003" y="1521"/>
                  </a:cubicBezTo>
                  <a:cubicBezTo>
                    <a:pt x="15014" y="1469"/>
                    <a:pt x="15032" y="1358"/>
                    <a:pt x="15047" y="1312"/>
                  </a:cubicBezTo>
                  <a:cubicBezTo>
                    <a:pt x="15058" y="1278"/>
                    <a:pt x="15085" y="1203"/>
                    <a:pt x="15104" y="1196"/>
                  </a:cubicBezTo>
                  <a:cubicBezTo>
                    <a:pt x="15122" y="1190"/>
                    <a:pt x="15154" y="1245"/>
                    <a:pt x="15169" y="1264"/>
                  </a:cubicBezTo>
                  <a:cubicBezTo>
                    <a:pt x="15186" y="1284"/>
                    <a:pt x="15214" y="1345"/>
                    <a:pt x="15233" y="1353"/>
                  </a:cubicBezTo>
                  <a:cubicBezTo>
                    <a:pt x="15257" y="1364"/>
                    <a:pt x="15304" y="1323"/>
                    <a:pt x="15329" y="1322"/>
                  </a:cubicBezTo>
                  <a:cubicBezTo>
                    <a:pt x="15349" y="1320"/>
                    <a:pt x="15390" y="1325"/>
                    <a:pt x="15409" y="1334"/>
                  </a:cubicBezTo>
                  <a:cubicBezTo>
                    <a:pt x="15439" y="1347"/>
                    <a:pt x="15496" y="1431"/>
                    <a:pt x="15527" y="1420"/>
                  </a:cubicBezTo>
                  <a:cubicBezTo>
                    <a:pt x="15547" y="1412"/>
                    <a:pt x="15574" y="1328"/>
                    <a:pt x="15593" y="1310"/>
                  </a:cubicBezTo>
                  <a:cubicBezTo>
                    <a:pt x="15617" y="1287"/>
                    <a:pt x="15671" y="1264"/>
                    <a:pt x="15697" y="1273"/>
                  </a:cubicBezTo>
                  <a:cubicBezTo>
                    <a:pt x="15715" y="1280"/>
                    <a:pt x="15743" y="1335"/>
                    <a:pt x="15760" y="1348"/>
                  </a:cubicBezTo>
                  <a:cubicBezTo>
                    <a:pt x="15782" y="1365"/>
                    <a:pt x="15830" y="1399"/>
                    <a:pt x="15853" y="1384"/>
                  </a:cubicBezTo>
                  <a:cubicBezTo>
                    <a:pt x="15874" y="1371"/>
                    <a:pt x="15894" y="1269"/>
                    <a:pt x="15915" y="1254"/>
                  </a:cubicBezTo>
                  <a:cubicBezTo>
                    <a:pt x="15935" y="1240"/>
                    <a:pt x="15976" y="1271"/>
                    <a:pt x="15997" y="1280"/>
                  </a:cubicBezTo>
                  <a:cubicBezTo>
                    <a:pt x="16018" y="1291"/>
                    <a:pt x="16059" y="1345"/>
                    <a:pt x="16081" y="1334"/>
                  </a:cubicBezTo>
                  <a:cubicBezTo>
                    <a:pt x="16102" y="1323"/>
                    <a:pt x="16124" y="1223"/>
                    <a:pt x="16145" y="1206"/>
                  </a:cubicBezTo>
                  <a:cubicBezTo>
                    <a:pt x="16161" y="1192"/>
                    <a:pt x="16199" y="1194"/>
                    <a:pt x="16216" y="1206"/>
                  </a:cubicBezTo>
                  <a:cubicBezTo>
                    <a:pt x="16242" y="1224"/>
                    <a:pt x="16277" y="1357"/>
                    <a:pt x="16304" y="1343"/>
                  </a:cubicBezTo>
                  <a:cubicBezTo>
                    <a:pt x="16317" y="1336"/>
                    <a:pt x="16317" y="1256"/>
                    <a:pt x="16328" y="1237"/>
                  </a:cubicBezTo>
                  <a:cubicBezTo>
                    <a:pt x="16344" y="1211"/>
                    <a:pt x="16387" y="1188"/>
                    <a:pt x="16407" y="1196"/>
                  </a:cubicBezTo>
                  <a:cubicBezTo>
                    <a:pt x="16429" y="1207"/>
                    <a:pt x="16457" y="1316"/>
                    <a:pt x="16480" y="1319"/>
                  </a:cubicBezTo>
                  <a:cubicBezTo>
                    <a:pt x="16498" y="1321"/>
                    <a:pt x="16524" y="1235"/>
                    <a:pt x="16542" y="1237"/>
                  </a:cubicBezTo>
                  <a:cubicBezTo>
                    <a:pt x="16560" y="1239"/>
                    <a:pt x="16592" y="1296"/>
                    <a:pt x="16601" y="1329"/>
                  </a:cubicBezTo>
                  <a:cubicBezTo>
                    <a:pt x="16611" y="1367"/>
                    <a:pt x="16602" y="1465"/>
                    <a:pt x="16609" y="1507"/>
                  </a:cubicBezTo>
                  <a:cubicBezTo>
                    <a:pt x="16615" y="1537"/>
                    <a:pt x="16632" y="1600"/>
                    <a:pt x="16646" y="1613"/>
                  </a:cubicBezTo>
                  <a:cubicBezTo>
                    <a:pt x="16660" y="1626"/>
                    <a:pt x="16692" y="1591"/>
                    <a:pt x="16707" y="1596"/>
                  </a:cubicBezTo>
                  <a:cubicBezTo>
                    <a:pt x="16721" y="1600"/>
                    <a:pt x="16746" y="1624"/>
                    <a:pt x="16756" y="1641"/>
                  </a:cubicBezTo>
                  <a:cubicBezTo>
                    <a:pt x="16770" y="1664"/>
                    <a:pt x="16784" y="1737"/>
                    <a:pt x="16798" y="1760"/>
                  </a:cubicBezTo>
                  <a:cubicBezTo>
                    <a:pt x="16816" y="1790"/>
                    <a:pt x="16860" y="1829"/>
                    <a:pt x="16883" y="1834"/>
                  </a:cubicBezTo>
                  <a:cubicBezTo>
                    <a:pt x="16902" y="1838"/>
                    <a:pt x="16938" y="1809"/>
                    <a:pt x="16957" y="1808"/>
                  </a:cubicBezTo>
                  <a:cubicBezTo>
                    <a:pt x="16975" y="1807"/>
                    <a:pt x="17011" y="1818"/>
                    <a:pt x="17027" y="1827"/>
                  </a:cubicBezTo>
                  <a:cubicBezTo>
                    <a:pt x="17051" y="1839"/>
                    <a:pt x="17095" y="1891"/>
                    <a:pt x="17118" y="1901"/>
                  </a:cubicBezTo>
                  <a:cubicBezTo>
                    <a:pt x="17138" y="1911"/>
                    <a:pt x="17185" y="1880"/>
                    <a:pt x="17200" y="1908"/>
                  </a:cubicBezTo>
                  <a:cubicBezTo>
                    <a:pt x="17215" y="1936"/>
                    <a:pt x="17208" y="2034"/>
                    <a:pt x="17216" y="2073"/>
                  </a:cubicBezTo>
                  <a:cubicBezTo>
                    <a:pt x="17223" y="2110"/>
                    <a:pt x="17239" y="2209"/>
                    <a:pt x="17259" y="2209"/>
                  </a:cubicBezTo>
                  <a:cubicBezTo>
                    <a:pt x="17273" y="2209"/>
                    <a:pt x="17279" y="2127"/>
                    <a:pt x="17291" y="2108"/>
                  </a:cubicBezTo>
                  <a:cubicBezTo>
                    <a:pt x="17308" y="2081"/>
                    <a:pt x="17352" y="2046"/>
                    <a:pt x="17374" y="2051"/>
                  </a:cubicBezTo>
                  <a:cubicBezTo>
                    <a:pt x="17397" y="2055"/>
                    <a:pt x="17438" y="2113"/>
                    <a:pt x="17457" y="2142"/>
                  </a:cubicBezTo>
                  <a:cubicBezTo>
                    <a:pt x="17472" y="2164"/>
                    <a:pt x="17495" y="2230"/>
                    <a:pt x="17512" y="2248"/>
                  </a:cubicBezTo>
                  <a:cubicBezTo>
                    <a:pt x="17536" y="2273"/>
                    <a:pt x="17599" y="2245"/>
                    <a:pt x="17617" y="2286"/>
                  </a:cubicBezTo>
                  <a:cubicBezTo>
                    <a:pt x="17629" y="2315"/>
                    <a:pt x="17619" y="2405"/>
                    <a:pt x="17626" y="2440"/>
                  </a:cubicBezTo>
                  <a:cubicBezTo>
                    <a:pt x="17632" y="2468"/>
                    <a:pt x="17650" y="2519"/>
                    <a:pt x="17663" y="2531"/>
                  </a:cubicBezTo>
                  <a:cubicBezTo>
                    <a:pt x="17678" y="2547"/>
                    <a:pt x="17714" y="2545"/>
                    <a:pt x="17730" y="2539"/>
                  </a:cubicBezTo>
                  <a:cubicBezTo>
                    <a:pt x="17751" y="2531"/>
                    <a:pt x="17787" y="2464"/>
                    <a:pt x="17807" y="2464"/>
                  </a:cubicBezTo>
                  <a:cubicBezTo>
                    <a:pt x="17825" y="2464"/>
                    <a:pt x="17859" y="2499"/>
                    <a:pt x="17871" y="2525"/>
                  </a:cubicBezTo>
                  <a:cubicBezTo>
                    <a:pt x="17887" y="2558"/>
                    <a:pt x="17914" y="2653"/>
                    <a:pt x="17908" y="2701"/>
                  </a:cubicBezTo>
                  <a:cubicBezTo>
                    <a:pt x="17904" y="2741"/>
                    <a:pt x="17857" y="2768"/>
                    <a:pt x="17848" y="2806"/>
                  </a:cubicBezTo>
                  <a:cubicBezTo>
                    <a:pt x="17839" y="2844"/>
                    <a:pt x="17837" y="2934"/>
                    <a:pt x="17842" y="2974"/>
                  </a:cubicBezTo>
                  <a:cubicBezTo>
                    <a:pt x="17848" y="3018"/>
                    <a:pt x="17876" y="3095"/>
                    <a:pt x="17893" y="3124"/>
                  </a:cubicBezTo>
                  <a:cubicBezTo>
                    <a:pt x="17909" y="3152"/>
                    <a:pt x="17953" y="3172"/>
                    <a:pt x="17970" y="3198"/>
                  </a:cubicBezTo>
                  <a:cubicBezTo>
                    <a:pt x="17983" y="3218"/>
                    <a:pt x="18005" y="3267"/>
                    <a:pt x="18013" y="3297"/>
                  </a:cubicBezTo>
                  <a:cubicBezTo>
                    <a:pt x="18028" y="3357"/>
                    <a:pt x="18029" y="3502"/>
                    <a:pt x="18045" y="3561"/>
                  </a:cubicBezTo>
                  <a:cubicBezTo>
                    <a:pt x="18053" y="3589"/>
                    <a:pt x="18073" y="3646"/>
                    <a:pt x="18088" y="3653"/>
                  </a:cubicBezTo>
                  <a:cubicBezTo>
                    <a:pt x="18102" y="3660"/>
                    <a:pt x="18130" y="3627"/>
                    <a:pt x="18143" y="3612"/>
                  </a:cubicBezTo>
                  <a:cubicBezTo>
                    <a:pt x="18159" y="3593"/>
                    <a:pt x="18183" y="3527"/>
                    <a:pt x="18201" y="3518"/>
                  </a:cubicBezTo>
                  <a:cubicBezTo>
                    <a:pt x="18219" y="3509"/>
                    <a:pt x="18258" y="3531"/>
                    <a:pt x="18275" y="3547"/>
                  </a:cubicBezTo>
                  <a:cubicBezTo>
                    <a:pt x="18287" y="3559"/>
                    <a:pt x="18310" y="3596"/>
                    <a:pt x="18317" y="3620"/>
                  </a:cubicBezTo>
                  <a:cubicBezTo>
                    <a:pt x="18327" y="3649"/>
                    <a:pt x="18329" y="3732"/>
                    <a:pt x="18341" y="3759"/>
                  </a:cubicBezTo>
                  <a:cubicBezTo>
                    <a:pt x="18352" y="3784"/>
                    <a:pt x="18384" y="3813"/>
                    <a:pt x="18400" y="3811"/>
                  </a:cubicBezTo>
                  <a:cubicBezTo>
                    <a:pt x="18413" y="3811"/>
                    <a:pt x="18434" y="3791"/>
                    <a:pt x="18448" y="376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5" name="Shape 4756"/>
            <p:cNvSpPr/>
            <p:nvPr/>
          </p:nvSpPr>
          <p:spPr>
            <a:xfrm>
              <a:off x="3981030" y="1288657"/>
              <a:ext cx="1438886" cy="904764"/>
            </a:xfrm>
            <a:custGeom>
              <a:avLst/>
              <a:gdLst/>
              <a:ahLst/>
              <a:cxnLst>
                <a:cxn ang="0">
                  <a:pos x="wd2" y="hd2"/>
                </a:cxn>
                <a:cxn ang="5400000">
                  <a:pos x="wd2" y="hd2"/>
                </a:cxn>
                <a:cxn ang="10800000">
                  <a:pos x="wd2" y="hd2"/>
                </a:cxn>
                <a:cxn ang="16200000">
                  <a:pos x="wd2" y="hd2"/>
                </a:cxn>
              </a:cxnLst>
              <a:rect l="0" t="0" r="r" b="b"/>
              <a:pathLst>
                <a:path w="21600" h="21599" extrusionOk="0">
                  <a:moveTo>
                    <a:pt x="21563" y="21484"/>
                  </a:moveTo>
                  <a:cubicBezTo>
                    <a:pt x="21569" y="21501"/>
                    <a:pt x="21587" y="21536"/>
                    <a:pt x="21600" y="21561"/>
                  </a:cubicBezTo>
                  <a:cubicBezTo>
                    <a:pt x="21584" y="21581"/>
                    <a:pt x="21559" y="21599"/>
                    <a:pt x="21544" y="21599"/>
                  </a:cubicBezTo>
                  <a:cubicBezTo>
                    <a:pt x="21525" y="21600"/>
                    <a:pt x="21486" y="21575"/>
                    <a:pt x="21473" y="21552"/>
                  </a:cubicBezTo>
                  <a:cubicBezTo>
                    <a:pt x="21459" y="21529"/>
                    <a:pt x="21457" y="21456"/>
                    <a:pt x="21445" y="21430"/>
                  </a:cubicBezTo>
                  <a:cubicBezTo>
                    <a:pt x="21436" y="21409"/>
                    <a:pt x="21409" y="21377"/>
                    <a:pt x="21394" y="21366"/>
                  </a:cubicBezTo>
                  <a:cubicBezTo>
                    <a:pt x="21374" y="21351"/>
                    <a:pt x="21328" y="21332"/>
                    <a:pt x="21306" y="21341"/>
                  </a:cubicBezTo>
                  <a:cubicBezTo>
                    <a:pt x="21285" y="21348"/>
                    <a:pt x="21256" y="21407"/>
                    <a:pt x="21237" y="21423"/>
                  </a:cubicBezTo>
                  <a:cubicBezTo>
                    <a:pt x="21222" y="21436"/>
                    <a:pt x="21189" y="21465"/>
                    <a:pt x="21172" y="21459"/>
                  </a:cubicBezTo>
                  <a:cubicBezTo>
                    <a:pt x="21154" y="21453"/>
                    <a:pt x="21130" y="21403"/>
                    <a:pt x="21121" y="21378"/>
                  </a:cubicBezTo>
                  <a:cubicBezTo>
                    <a:pt x="21103" y="21326"/>
                    <a:pt x="21101" y="21199"/>
                    <a:pt x="21083" y="21145"/>
                  </a:cubicBezTo>
                  <a:cubicBezTo>
                    <a:pt x="21074" y="21119"/>
                    <a:pt x="21047" y="21076"/>
                    <a:pt x="21032" y="21058"/>
                  </a:cubicBezTo>
                  <a:cubicBezTo>
                    <a:pt x="21011" y="21035"/>
                    <a:pt x="20960" y="21018"/>
                    <a:pt x="20940" y="20993"/>
                  </a:cubicBezTo>
                  <a:cubicBezTo>
                    <a:pt x="20920" y="20967"/>
                    <a:pt x="20887" y="20900"/>
                    <a:pt x="20880" y="20861"/>
                  </a:cubicBezTo>
                  <a:cubicBezTo>
                    <a:pt x="20874" y="20825"/>
                    <a:pt x="20876" y="20746"/>
                    <a:pt x="20887" y="20713"/>
                  </a:cubicBezTo>
                  <a:cubicBezTo>
                    <a:pt x="20897" y="20680"/>
                    <a:pt x="20953" y="20655"/>
                    <a:pt x="20959" y="20620"/>
                  </a:cubicBezTo>
                  <a:cubicBezTo>
                    <a:pt x="20965" y="20578"/>
                    <a:pt x="20933" y="20495"/>
                    <a:pt x="20914" y="20465"/>
                  </a:cubicBezTo>
                  <a:cubicBezTo>
                    <a:pt x="20900" y="20442"/>
                    <a:pt x="20860" y="20412"/>
                    <a:pt x="20838" y="20412"/>
                  </a:cubicBezTo>
                  <a:cubicBezTo>
                    <a:pt x="20814" y="20412"/>
                    <a:pt x="20771" y="20470"/>
                    <a:pt x="20747" y="20477"/>
                  </a:cubicBezTo>
                  <a:cubicBezTo>
                    <a:pt x="20727" y="20483"/>
                    <a:pt x="20685" y="20485"/>
                    <a:pt x="20666" y="20471"/>
                  </a:cubicBezTo>
                  <a:cubicBezTo>
                    <a:pt x="20651" y="20460"/>
                    <a:pt x="20630" y="20415"/>
                    <a:pt x="20623" y="20390"/>
                  </a:cubicBezTo>
                  <a:cubicBezTo>
                    <a:pt x="20614" y="20359"/>
                    <a:pt x="20627" y="20280"/>
                    <a:pt x="20612" y="20255"/>
                  </a:cubicBezTo>
                  <a:cubicBezTo>
                    <a:pt x="20590" y="20218"/>
                    <a:pt x="20515" y="20243"/>
                    <a:pt x="20486" y="20221"/>
                  </a:cubicBezTo>
                  <a:cubicBezTo>
                    <a:pt x="20467" y="20205"/>
                    <a:pt x="20439" y="20147"/>
                    <a:pt x="20421" y="20128"/>
                  </a:cubicBezTo>
                  <a:cubicBezTo>
                    <a:pt x="20399" y="20102"/>
                    <a:pt x="20350" y="20051"/>
                    <a:pt x="20323" y="20047"/>
                  </a:cubicBezTo>
                  <a:cubicBezTo>
                    <a:pt x="20297" y="20043"/>
                    <a:pt x="20245" y="20073"/>
                    <a:pt x="20224" y="20098"/>
                  </a:cubicBezTo>
                  <a:cubicBezTo>
                    <a:pt x="20210" y="20114"/>
                    <a:pt x="20202" y="20187"/>
                    <a:pt x="20185" y="20187"/>
                  </a:cubicBezTo>
                  <a:cubicBezTo>
                    <a:pt x="20163" y="20187"/>
                    <a:pt x="20143" y="20100"/>
                    <a:pt x="20135" y="20066"/>
                  </a:cubicBezTo>
                  <a:cubicBezTo>
                    <a:pt x="20126" y="20032"/>
                    <a:pt x="20134" y="19946"/>
                    <a:pt x="20116" y="19922"/>
                  </a:cubicBezTo>
                  <a:cubicBezTo>
                    <a:pt x="20098" y="19897"/>
                    <a:pt x="20042" y="19924"/>
                    <a:pt x="20019" y="19915"/>
                  </a:cubicBezTo>
                  <a:cubicBezTo>
                    <a:pt x="19990" y="19906"/>
                    <a:pt x="19939" y="19861"/>
                    <a:pt x="19911" y="19850"/>
                  </a:cubicBezTo>
                  <a:cubicBezTo>
                    <a:pt x="19890" y="19842"/>
                    <a:pt x="19848" y="19832"/>
                    <a:pt x="19826" y="19833"/>
                  </a:cubicBezTo>
                  <a:cubicBezTo>
                    <a:pt x="19804" y="19834"/>
                    <a:pt x="19761" y="19860"/>
                    <a:pt x="19739" y="19856"/>
                  </a:cubicBezTo>
                  <a:cubicBezTo>
                    <a:pt x="19711" y="19851"/>
                    <a:pt x="19659" y="19817"/>
                    <a:pt x="19638" y="19791"/>
                  </a:cubicBezTo>
                  <a:cubicBezTo>
                    <a:pt x="19621" y="19770"/>
                    <a:pt x="19604" y="19707"/>
                    <a:pt x="19588" y="19686"/>
                  </a:cubicBezTo>
                  <a:cubicBezTo>
                    <a:pt x="19575" y="19671"/>
                    <a:pt x="19545" y="19650"/>
                    <a:pt x="19529" y="19646"/>
                  </a:cubicBezTo>
                  <a:cubicBezTo>
                    <a:pt x="19511" y="19642"/>
                    <a:pt x="19473" y="19673"/>
                    <a:pt x="19456" y="19661"/>
                  </a:cubicBezTo>
                  <a:cubicBezTo>
                    <a:pt x="19440" y="19650"/>
                    <a:pt x="19420" y="19594"/>
                    <a:pt x="19413" y="19567"/>
                  </a:cubicBezTo>
                  <a:cubicBezTo>
                    <a:pt x="19404" y="19531"/>
                    <a:pt x="19415" y="19445"/>
                    <a:pt x="19403" y="19411"/>
                  </a:cubicBezTo>
                  <a:cubicBezTo>
                    <a:pt x="19392" y="19382"/>
                    <a:pt x="19355" y="19332"/>
                    <a:pt x="19333" y="19330"/>
                  </a:cubicBezTo>
                  <a:cubicBezTo>
                    <a:pt x="19312" y="19328"/>
                    <a:pt x="19280" y="19404"/>
                    <a:pt x="19259" y="19402"/>
                  </a:cubicBezTo>
                  <a:cubicBezTo>
                    <a:pt x="19231" y="19399"/>
                    <a:pt x="19199" y="19304"/>
                    <a:pt x="19172" y="19294"/>
                  </a:cubicBezTo>
                  <a:cubicBezTo>
                    <a:pt x="19149" y="19286"/>
                    <a:pt x="19097" y="19307"/>
                    <a:pt x="19079" y="19330"/>
                  </a:cubicBezTo>
                  <a:cubicBezTo>
                    <a:pt x="19066" y="19347"/>
                    <a:pt x="19065" y="19417"/>
                    <a:pt x="19049" y="19424"/>
                  </a:cubicBezTo>
                  <a:cubicBezTo>
                    <a:pt x="19018" y="19436"/>
                    <a:pt x="18976" y="19318"/>
                    <a:pt x="18945" y="19303"/>
                  </a:cubicBezTo>
                  <a:cubicBezTo>
                    <a:pt x="18925" y="19292"/>
                    <a:pt x="18880" y="19290"/>
                    <a:pt x="18860" y="19303"/>
                  </a:cubicBezTo>
                  <a:cubicBezTo>
                    <a:pt x="18836" y="19318"/>
                    <a:pt x="18809" y="19405"/>
                    <a:pt x="18784" y="19415"/>
                  </a:cubicBezTo>
                  <a:cubicBezTo>
                    <a:pt x="18759" y="19425"/>
                    <a:pt x="18709" y="19378"/>
                    <a:pt x="18684" y="19368"/>
                  </a:cubicBezTo>
                  <a:cubicBezTo>
                    <a:pt x="18660" y="19360"/>
                    <a:pt x="18610" y="19333"/>
                    <a:pt x="18587" y="19345"/>
                  </a:cubicBezTo>
                  <a:cubicBezTo>
                    <a:pt x="18562" y="19358"/>
                    <a:pt x="18538" y="19448"/>
                    <a:pt x="18513" y="19460"/>
                  </a:cubicBezTo>
                  <a:cubicBezTo>
                    <a:pt x="18486" y="19473"/>
                    <a:pt x="18429" y="19443"/>
                    <a:pt x="18403" y="19428"/>
                  </a:cubicBezTo>
                  <a:cubicBezTo>
                    <a:pt x="18382" y="19417"/>
                    <a:pt x="18349" y="19368"/>
                    <a:pt x="18328" y="19362"/>
                  </a:cubicBezTo>
                  <a:cubicBezTo>
                    <a:pt x="18297" y="19353"/>
                    <a:pt x="18233" y="19374"/>
                    <a:pt x="18204" y="19394"/>
                  </a:cubicBezTo>
                  <a:cubicBezTo>
                    <a:pt x="18181" y="19410"/>
                    <a:pt x="18150" y="19485"/>
                    <a:pt x="18125" y="19492"/>
                  </a:cubicBezTo>
                  <a:cubicBezTo>
                    <a:pt x="18089" y="19501"/>
                    <a:pt x="18021" y="19427"/>
                    <a:pt x="17985" y="19415"/>
                  </a:cubicBezTo>
                  <a:cubicBezTo>
                    <a:pt x="17962" y="19407"/>
                    <a:pt x="17913" y="19403"/>
                    <a:pt x="17889" y="19405"/>
                  </a:cubicBezTo>
                  <a:cubicBezTo>
                    <a:pt x="17860" y="19406"/>
                    <a:pt x="17804" y="19441"/>
                    <a:pt x="17776" y="19432"/>
                  </a:cubicBezTo>
                  <a:cubicBezTo>
                    <a:pt x="17754" y="19425"/>
                    <a:pt x="17719" y="19371"/>
                    <a:pt x="17700" y="19354"/>
                  </a:cubicBezTo>
                  <a:cubicBezTo>
                    <a:pt x="17681" y="19337"/>
                    <a:pt x="17644" y="19289"/>
                    <a:pt x="17623" y="19294"/>
                  </a:cubicBezTo>
                  <a:cubicBezTo>
                    <a:pt x="17599" y="19300"/>
                    <a:pt x="17568" y="19366"/>
                    <a:pt x="17555" y="19396"/>
                  </a:cubicBezTo>
                  <a:cubicBezTo>
                    <a:pt x="17536" y="19437"/>
                    <a:pt x="17515" y="19534"/>
                    <a:pt x="17503" y="19580"/>
                  </a:cubicBezTo>
                  <a:cubicBezTo>
                    <a:pt x="17489" y="19632"/>
                    <a:pt x="17469" y="19741"/>
                    <a:pt x="17449" y="19788"/>
                  </a:cubicBezTo>
                  <a:cubicBezTo>
                    <a:pt x="17430" y="19835"/>
                    <a:pt x="17380" y="19919"/>
                    <a:pt x="17349" y="19947"/>
                  </a:cubicBezTo>
                  <a:cubicBezTo>
                    <a:pt x="17327" y="19968"/>
                    <a:pt x="17275" y="19982"/>
                    <a:pt x="17251" y="19994"/>
                  </a:cubicBezTo>
                  <a:cubicBezTo>
                    <a:pt x="17223" y="20008"/>
                    <a:pt x="17168" y="20055"/>
                    <a:pt x="17140" y="20049"/>
                  </a:cubicBezTo>
                  <a:cubicBezTo>
                    <a:pt x="17097" y="20040"/>
                    <a:pt x="17027" y="19945"/>
                    <a:pt x="16995" y="19898"/>
                  </a:cubicBezTo>
                  <a:cubicBezTo>
                    <a:pt x="16965" y="19854"/>
                    <a:pt x="16923" y="19740"/>
                    <a:pt x="16894" y="19693"/>
                  </a:cubicBezTo>
                  <a:cubicBezTo>
                    <a:pt x="16872" y="19655"/>
                    <a:pt x="16825" y="19574"/>
                    <a:pt x="16794" y="19557"/>
                  </a:cubicBezTo>
                  <a:cubicBezTo>
                    <a:pt x="16767" y="19542"/>
                    <a:pt x="16707" y="19571"/>
                    <a:pt x="16679" y="19563"/>
                  </a:cubicBezTo>
                  <a:cubicBezTo>
                    <a:pt x="16646" y="19554"/>
                    <a:pt x="16584" y="19513"/>
                    <a:pt x="16556" y="19487"/>
                  </a:cubicBezTo>
                  <a:cubicBezTo>
                    <a:pt x="16528" y="19462"/>
                    <a:pt x="16483" y="19382"/>
                    <a:pt x="16453" y="19360"/>
                  </a:cubicBezTo>
                  <a:cubicBezTo>
                    <a:pt x="16429" y="19342"/>
                    <a:pt x="16374" y="19337"/>
                    <a:pt x="16348" y="19326"/>
                  </a:cubicBezTo>
                  <a:cubicBezTo>
                    <a:pt x="16326" y="19317"/>
                    <a:pt x="16281" y="19302"/>
                    <a:pt x="16263" y="19281"/>
                  </a:cubicBezTo>
                  <a:cubicBezTo>
                    <a:pt x="16246" y="19263"/>
                    <a:pt x="16229" y="19202"/>
                    <a:pt x="16214" y="19182"/>
                  </a:cubicBezTo>
                  <a:cubicBezTo>
                    <a:pt x="16189" y="19145"/>
                    <a:pt x="16128" y="19091"/>
                    <a:pt x="16097" y="19068"/>
                  </a:cubicBezTo>
                  <a:cubicBezTo>
                    <a:pt x="16060" y="19039"/>
                    <a:pt x="15980" y="19002"/>
                    <a:pt x="15943" y="18976"/>
                  </a:cubicBezTo>
                  <a:cubicBezTo>
                    <a:pt x="15914" y="18956"/>
                    <a:pt x="15854" y="18920"/>
                    <a:pt x="15832" y="18885"/>
                  </a:cubicBezTo>
                  <a:cubicBezTo>
                    <a:pt x="15794" y="18824"/>
                    <a:pt x="15735" y="18582"/>
                    <a:pt x="15735" y="18582"/>
                  </a:cubicBezTo>
                  <a:lnTo>
                    <a:pt x="10931" y="18651"/>
                  </a:lnTo>
                  <a:lnTo>
                    <a:pt x="3564" y="18470"/>
                  </a:lnTo>
                  <a:lnTo>
                    <a:pt x="0" y="18240"/>
                  </a:lnTo>
                  <a:lnTo>
                    <a:pt x="0" y="18238"/>
                  </a:lnTo>
                  <a:lnTo>
                    <a:pt x="297" y="5851"/>
                  </a:lnTo>
                  <a:lnTo>
                    <a:pt x="361" y="5856"/>
                  </a:lnTo>
                  <a:lnTo>
                    <a:pt x="511" y="0"/>
                  </a:lnTo>
                  <a:lnTo>
                    <a:pt x="6061" y="298"/>
                  </a:lnTo>
                  <a:lnTo>
                    <a:pt x="14956" y="354"/>
                  </a:lnTo>
                  <a:lnTo>
                    <a:pt x="20809" y="180"/>
                  </a:lnTo>
                  <a:cubicBezTo>
                    <a:pt x="20813" y="229"/>
                    <a:pt x="20817" y="276"/>
                    <a:pt x="20820" y="309"/>
                  </a:cubicBezTo>
                  <a:cubicBezTo>
                    <a:pt x="20826" y="385"/>
                    <a:pt x="20850" y="540"/>
                    <a:pt x="20844" y="617"/>
                  </a:cubicBezTo>
                  <a:cubicBezTo>
                    <a:pt x="20839" y="692"/>
                    <a:pt x="20806" y="835"/>
                    <a:pt x="20782" y="900"/>
                  </a:cubicBezTo>
                  <a:cubicBezTo>
                    <a:pt x="20765" y="947"/>
                    <a:pt x="20709" y="1018"/>
                    <a:pt x="20692" y="1066"/>
                  </a:cubicBezTo>
                  <a:cubicBezTo>
                    <a:pt x="20673" y="1120"/>
                    <a:pt x="20666" y="1245"/>
                    <a:pt x="20647" y="1298"/>
                  </a:cubicBezTo>
                  <a:cubicBezTo>
                    <a:pt x="20635" y="1336"/>
                    <a:pt x="20601" y="1405"/>
                    <a:pt x="20580" y="1428"/>
                  </a:cubicBezTo>
                  <a:cubicBezTo>
                    <a:pt x="20555" y="1454"/>
                    <a:pt x="20493" y="1459"/>
                    <a:pt x="20468" y="1482"/>
                  </a:cubicBezTo>
                  <a:cubicBezTo>
                    <a:pt x="20432" y="1514"/>
                    <a:pt x="20376" y="1610"/>
                    <a:pt x="20347" y="1654"/>
                  </a:cubicBezTo>
                  <a:cubicBezTo>
                    <a:pt x="20315" y="1702"/>
                    <a:pt x="20253" y="1799"/>
                    <a:pt x="20222" y="1850"/>
                  </a:cubicBezTo>
                  <a:cubicBezTo>
                    <a:pt x="20194" y="1897"/>
                    <a:pt x="20125" y="1982"/>
                    <a:pt x="20110" y="2045"/>
                  </a:cubicBezTo>
                  <a:cubicBezTo>
                    <a:pt x="20096" y="2103"/>
                    <a:pt x="20102" y="2234"/>
                    <a:pt x="20114" y="2294"/>
                  </a:cubicBezTo>
                  <a:cubicBezTo>
                    <a:pt x="20123" y="2338"/>
                    <a:pt x="20162" y="2412"/>
                    <a:pt x="20180" y="2449"/>
                  </a:cubicBezTo>
                  <a:cubicBezTo>
                    <a:pt x="20204" y="2499"/>
                    <a:pt x="20261" y="2587"/>
                    <a:pt x="20285" y="2639"/>
                  </a:cubicBezTo>
                  <a:cubicBezTo>
                    <a:pt x="20310" y="2693"/>
                    <a:pt x="20353" y="2811"/>
                    <a:pt x="20371" y="2873"/>
                  </a:cubicBezTo>
                  <a:cubicBezTo>
                    <a:pt x="20389" y="2931"/>
                    <a:pt x="20409" y="3057"/>
                    <a:pt x="20429" y="3113"/>
                  </a:cubicBezTo>
                  <a:cubicBezTo>
                    <a:pt x="20450" y="3177"/>
                    <a:pt x="20503" y="3296"/>
                    <a:pt x="20535" y="3348"/>
                  </a:cubicBezTo>
                  <a:cubicBezTo>
                    <a:pt x="20555" y="3381"/>
                    <a:pt x="20600" y="3445"/>
                    <a:pt x="20628" y="3458"/>
                  </a:cubicBezTo>
                  <a:cubicBezTo>
                    <a:pt x="20670" y="3478"/>
                    <a:pt x="20761" y="3425"/>
                    <a:pt x="20804" y="3444"/>
                  </a:cubicBezTo>
                  <a:cubicBezTo>
                    <a:pt x="20824" y="3453"/>
                    <a:pt x="20853" y="3502"/>
                    <a:pt x="20871" y="3517"/>
                  </a:cubicBezTo>
                  <a:cubicBezTo>
                    <a:pt x="20903" y="3546"/>
                    <a:pt x="20977" y="3580"/>
                    <a:pt x="21008" y="3614"/>
                  </a:cubicBezTo>
                  <a:cubicBezTo>
                    <a:pt x="21038" y="3646"/>
                    <a:pt x="21089" y="3731"/>
                    <a:pt x="21111" y="3778"/>
                  </a:cubicBezTo>
                  <a:cubicBezTo>
                    <a:pt x="21145" y="3849"/>
                    <a:pt x="21218" y="4091"/>
                    <a:pt x="21218" y="4091"/>
                  </a:cubicBezTo>
                  <a:lnTo>
                    <a:pt x="21486" y="15215"/>
                  </a:lnTo>
                  <a:lnTo>
                    <a:pt x="21124" y="15239"/>
                  </a:lnTo>
                  <a:cubicBezTo>
                    <a:pt x="21124" y="15239"/>
                    <a:pt x="21135" y="15397"/>
                    <a:pt x="21124" y="15445"/>
                  </a:cubicBezTo>
                  <a:cubicBezTo>
                    <a:pt x="21114" y="15484"/>
                    <a:pt x="21056" y="15526"/>
                    <a:pt x="21054" y="15567"/>
                  </a:cubicBezTo>
                  <a:cubicBezTo>
                    <a:pt x="21054" y="15593"/>
                    <a:pt x="21081" y="15634"/>
                    <a:pt x="21093" y="15652"/>
                  </a:cubicBezTo>
                  <a:cubicBezTo>
                    <a:pt x="21104" y="15666"/>
                    <a:pt x="21134" y="15675"/>
                    <a:pt x="21145" y="15692"/>
                  </a:cubicBezTo>
                  <a:cubicBezTo>
                    <a:pt x="21163" y="15718"/>
                    <a:pt x="21176" y="15799"/>
                    <a:pt x="21191" y="15830"/>
                  </a:cubicBezTo>
                  <a:cubicBezTo>
                    <a:pt x="21209" y="15868"/>
                    <a:pt x="21265" y="15920"/>
                    <a:pt x="21278" y="15963"/>
                  </a:cubicBezTo>
                  <a:cubicBezTo>
                    <a:pt x="21291" y="16006"/>
                    <a:pt x="21296" y="16107"/>
                    <a:pt x="21291" y="16155"/>
                  </a:cubicBezTo>
                  <a:cubicBezTo>
                    <a:pt x="21288" y="16182"/>
                    <a:pt x="21262" y="16228"/>
                    <a:pt x="21261" y="16257"/>
                  </a:cubicBezTo>
                  <a:cubicBezTo>
                    <a:pt x="21257" y="16302"/>
                    <a:pt x="21293" y="16389"/>
                    <a:pt x="21289" y="16435"/>
                  </a:cubicBezTo>
                  <a:cubicBezTo>
                    <a:pt x="21286" y="16463"/>
                    <a:pt x="21268" y="16515"/>
                    <a:pt x="21253" y="16531"/>
                  </a:cubicBezTo>
                  <a:cubicBezTo>
                    <a:pt x="21233" y="16553"/>
                    <a:pt x="21172" y="16524"/>
                    <a:pt x="21156" y="16553"/>
                  </a:cubicBezTo>
                  <a:cubicBezTo>
                    <a:pt x="21142" y="16578"/>
                    <a:pt x="21149" y="16653"/>
                    <a:pt x="21156" y="16683"/>
                  </a:cubicBezTo>
                  <a:cubicBezTo>
                    <a:pt x="21160" y="16707"/>
                    <a:pt x="21189" y="16738"/>
                    <a:pt x="21193" y="16763"/>
                  </a:cubicBezTo>
                  <a:cubicBezTo>
                    <a:pt x="21198" y="16790"/>
                    <a:pt x="21178" y="16845"/>
                    <a:pt x="21183" y="16873"/>
                  </a:cubicBezTo>
                  <a:cubicBezTo>
                    <a:pt x="21187" y="16905"/>
                    <a:pt x="21212" y="16971"/>
                    <a:pt x="21232" y="16981"/>
                  </a:cubicBezTo>
                  <a:cubicBezTo>
                    <a:pt x="21249" y="16988"/>
                    <a:pt x="21280" y="16934"/>
                    <a:pt x="21298" y="16938"/>
                  </a:cubicBezTo>
                  <a:cubicBezTo>
                    <a:pt x="21316" y="16942"/>
                    <a:pt x="21337" y="17014"/>
                    <a:pt x="21356" y="17014"/>
                  </a:cubicBezTo>
                  <a:cubicBezTo>
                    <a:pt x="21372" y="17015"/>
                    <a:pt x="21389" y="16955"/>
                    <a:pt x="21404" y="16955"/>
                  </a:cubicBezTo>
                  <a:cubicBezTo>
                    <a:pt x="21431" y="16954"/>
                    <a:pt x="21479" y="17014"/>
                    <a:pt x="21492" y="17051"/>
                  </a:cubicBezTo>
                  <a:cubicBezTo>
                    <a:pt x="21507" y="17098"/>
                    <a:pt x="21489" y="17213"/>
                    <a:pt x="21492" y="17266"/>
                  </a:cubicBezTo>
                  <a:cubicBezTo>
                    <a:pt x="21493" y="17299"/>
                    <a:pt x="21493" y="17369"/>
                    <a:pt x="21506" y="17396"/>
                  </a:cubicBezTo>
                  <a:cubicBezTo>
                    <a:pt x="21515" y="17418"/>
                    <a:pt x="21557" y="17425"/>
                    <a:pt x="21566" y="17447"/>
                  </a:cubicBezTo>
                  <a:cubicBezTo>
                    <a:pt x="21584" y="17486"/>
                    <a:pt x="21593" y="17591"/>
                    <a:pt x="21584" y="17636"/>
                  </a:cubicBezTo>
                  <a:cubicBezTo>
                    <a:pt x="21577" y="17668"/>
                    <a:pt x="21529" y="17697"/>
                    <a:pt x="21524" y="17729"/>
                  </a:cubicBezTo>
                  <a:cubicBezTo>
                    <a:pt x="21518" y="17758"/>
                    <a:pt x="21545" y="17819"/>
                    <a:pt x="21541" y="17848"/>
                  </a:cubicBezTo>
                  <a:cubicBezTo>
                    <a:pt x="21537" y="17880"/>
                    <a:pt x="21509" y="17932"/>
                    <a:pt x="21493" y="17953"/>
                  </a:cubicBezTo>
                  <a:cubicBezTo>
                    <a:pt x="21472" y="17981"/>
                    <a:pt x="21410" y="17994"/>
                    <a:pt x="21394" y="18029"/>
                  </a:cubicBezTo>
                  <a:cubicBezTo>
                    <a:pt x="21379" y="18061"/>
                    <a:pt x="21370" y="18149"/>
                    <a:pt x="21380" y="18185"/>
                  </a:cubicBezTo>
                  <a:cubicBezTo>
                    <a:pt x="21389" y="18216"/>
                    <a:pt x="21449" y="18230"/>
                    <a:pt x="21452" y="18264"/>
                  </a:cubicBezTo>
                  <a:cubicBezTo>
                    <a:pt x="21456" y="18297"/>
                    <a:pt x="21411" y="18340"/>
                    <a:pt x="21401" y="18368"/>
                  </a:cubicBezTo>
                  <a:cubicBezTo>
                    <a:pt x="21392" y="18393"/>
                    <a:pt x="21368" y="18447"/>
                    <a:pt x="21372" y="18476"/>
                  </a:cubicBezTo>
                  <a:cubicBezTo>
                    <a:pt x="21376" y="18501"/>
                    <a:pt x="21413" y="18521"/>
                    <a:pt x="21422" y="18544"/>
                  </a:cubicBezTo>
                  <a:cubicBezTo>
                    <a:pt x="21432" y="18569"/>
                    <a:pt x="21445" y="18631"/>
                    <a:pt x="21440" y="18660"/>
                  </a:cubicBezTo>
                  <a:cubicBezTo>
                    <a:pt x="21435" y="18691"/>
                    <a:pt x="21396" y="18730"/>
                    <a:pt x="21381" y="18753"/>
                  </a:cubicBezTo>
                  <a:cubicBezTo>
                    <a:pt x="21365" y="18779"/>
                    <a:pt x="21321" y="18820"/>
                    <a:pt x="21313" y="18855"/>
                  </a:cubicBezTo>
                  <a:cubicBezTo>
                    <a:pt x="21301" y="18911"/>
                    <a:pt x="21334" y="19032"/>
                    <a:pt x="21332" y="19092"/>
                  </a:cubicBezTo>
                  <a:cubicBezTo>
                    <a:pt x="21330" y="19121"/>
                    <a:pt x="21318" y="19177"/>
                    <a:pt x="21312" y="19205"/>
                  </a:cubicBezTo>
                  <a:cubicBezTo>
                    <a:pt x="21304" y="19243"/>
                    <a:pt x="21289" y="19324"/>
                    <a:pt x="21273" y="19355"/>
                  </a:cubicBezTo>
                  <a:cubicBezTo>
                    <a:pt x="21261" y="19378"/>
                    <a:pt x="21222" y="19397"/>
                    <a:pt x="21210" y="19420"/>
                  </a:cubicBezTo>
                  <a:cubicBezTo>
                    <a:pt x="21199" y="19442"/>
                    <a:pt x="21188" y="19498"/>
                    <a:pt x="21184" y="19525"/>
                  </a:cubicBezTo>
                  <a:cubicBezTo>
                    <a:pt x="21177" y="19566"/>
                    <a:pt x="21188" y="19661"/>
                    <a:pt x="21172" y="19695"/>
                  </a:cubicBezTo>
                  <a:cubicBezTo>
                    <a:pt x="21160" y="19718"/>
                    <a:pt x="21111" y="19709"/>
                    <a:pt x="21100" y="19734"/>
                  </a:cubicBezTo>
                  <a:cubicBezTo>
                    <a:pt x="21088" y="19762"/>
                    <a:pt x="21108" y="19837"/>
                    <a:pt x="21104" y="19870"/>
                  </a:cubicBezTo>
                  <a:cubicBezTo>
                    <a:pt x="21100" y="19904"/>
                    <a:pt x="21069" y="19960"/>
                    <a:pt x="21067" y="19994"/>
                  </a:cubicBezTo>
                  <a:cubicBezTo>
                    <a:pt x="21063" y="20041"/>
                    <a:pt x="21077" y="20141"/>
                    <a:pt x="21093" y="20180"/>
                  </a:cubicBezTo>
                  <a:cubicBezTo>
                    <a:pt x="21102" y="20202"/>
                    <a:pt x="21130" y="20230"/>
                    <a:pt x="21145" y="20243"/>
                  </a:cubicBezTo>
                  <a:cubicBezTo>
                    <a:pt x="21160" y="20256"/>
                    <a:pt x="21197" y="20266"/>
                    <a:pt x="21210" y="20282"/>
                  </a:cubicBezTo>
                  <a:cubicBezTo>
                    <a:pt x="21224" y="20298"/>
                    <a:pt x="21240" y="20346"/>
                    <a:pt x="21249" y="20367"/>
                  </a:cubicBezTo>
                  <a:cubicBezTo>
                    <a:pt x="21260" y="20390"/>
                    <a:pt x="21277" y="20440"/>
                    <a:pt x="21291" y="20458"/>
                  </a:cubicBezTo>
                  <a:cubicBezTo>
                    <a:pt x="21303" y="20474"/>
                    <a:pt x="21338" y="20483"/>
                    <a:pt x="21351" y="20500"/>
                  </a:cubicBezTo>
                  <a:cubicBezTo>
                    <a:pt x="21364" y="20518"/>
                    <a:pt x="21380" y="20568"/>
                    <a:pt x="21386" y="20593"/>
                  </a:cubicBezTo>
                  <a:cubicBezTo>
                    <a:pt x="21396" y="20627"/>
                    <a:pt x="21395" y="20705"/>
                    <a:pt x="21408" y="20735"/>
                  </a:cubicBezTo>
                  <a:cubicBezTo>
                    <a:pt x="21417" y="20756"/>
                    <a:pt x="21451" y="20774"/>
                    <a:pt x="21461" y="20794"/>
                  </a:cubicBezTo>
                  <a:cubicBezTo>
                    <a:pt x="21476" y="20823"/>
                    <a:pt x="21491" y="20896"/>
                    <a:pt x="21495" y="20933"/>
                  </a:cubicBezTo>
                  <a:cubicBezTo>
                    <a:pt x="21500" y="20973"/>
                    <a:pt x="21486" y="21060"/>
                    <a:pt x="21495" y="21099"/>
                  </a:cubicBezTo>
                  <a:cubicBezTo>
                    <a:pt x="21502" y="21135"/>
                    <a:pt x="21547" y="21182"/>
                    <a:pt x="21552" y="21218"/>
                  </a:cubicBezTo>
                  <a:cubicBezTo>
                    <a:pt x="21557" y="21255"/>
                    <a:pt x="21532" y="21328"/>
                    <a:pt x="21534" y="21365"/>
                  </a:cubicBezTo>
                  <a:cubicBezTo>
                    <a:pt x="21536" y="21397"/>
                    <a:pt x="21553" y="21456"/>
                    <a:pt x="21563" y="2148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6" name="Shape 4757"/>
            <p:cNvSpPr/>
            <p:nvPr/>
          </p:nvSpPr>
          <p:spPr>
            <a:xfrm>
              <a:off x="3981030" y="1288657"/>
              <a:ext cx="1438886" cy="904764"/>
            </a:xfrm>
            <a:custGeom>
              <a:avLst/>
              <a:gdLst/>
              <a:ahLst/>
              <a:cxnLst>
                <a:cxn ang="0">
                  <a:pos x="wd2" y="hd2"/>
                </a:cxn>
                <a:cxn ang="5400000">
                  <a:pos x="wd2" y="hd2"/>
                </a:cxn>
                <a:cxn ang="10800000">
                  <a:pos x="wd2" y="hd2"/>
                </a:cxn>
                <a:cxn ang="16200000">
                  <a:pos x="wd2" y="hd2"/>
                </a:cxn>
              </a:cxnLst>
              <a:rect l="0" t="0" r="r" b="b"/>
              <a:pathLst>
                <a:path w="21600" h="21599" extrusionOk="0">
                  <a:moveTo>
                    <a:pt x="21563" y="21484"/>
                  </a:moveTo>
                  <a:cubicBezTo>
                    <a:pt x="21569" y="21501"/>
                    <a:pt x="21587" y="21536"/>
                    <a:pt x="21600" y="21561"/>
                  </a:cubicBezTo>
                  <a:cubicBezTo>
                    <a:pt x="21584" y="21581"/>
                    <a:pt x="21559" y="21599"/>
                    <a:pt x="21544" y="21599"/>
                  </a:cubicBezTo>
                  <a:cubicBezTo>
                    <a:pt x="21525" y="21600"/>
                    <a:pt x="21486" y="21575"/>
                    <a:pt x="21473" y="21552"/>
                  </a:cubicBezTo>
                  <a:cubicBezTo>
                    <a:pt x="21459" y="21529"/>
                    <a:pt x="21457" y="21456"/>
                    <a:pt x="21445" y="21430"/>
                  </a:cubicBezTo>
                  <a:cubicBezTo>
                    <a:pt x="21436" y="21409"/>
                    <a:pt x="21409" y="21377"/>
                    <a:pt x="21394" y="21366"/>
                  </a:cubicBezTo>
                  <a:cubicBezTo>
                    <a:pt x="21374" y="21351"/>
                    <a:pt x="21328" y="21332"/>
                    <a:pt x="21306" y="21341"/>
                  </a:cubicBezTo>
                  <a:cubicBezTo>
                    <a:pt x="21285" y="21348"/>
                    <a:pt x="21256" y="21407"/>
                    <a:pt x="21237" y="21423"/>
                  </a:cubicBezTo>
                  <a:cubicBezTo>
                    <a:pt x="21222" y="21436"/>
                    <a:pt x="21189" y="21465"/>
                    <a:pt x="21172" y="21459"/>
                  </a:cubicBezTo>
                  <a:cubicBezTo>
                    <a:pt x="21154" y="21453"/>
                    <a:pt x="21130" y="21403"/>
                    <a:pt x="21121" y="21378"/>
                  </a:cubicBezTo>
                  <a:cubicBezTo>
                    <a:pt x="21103" y="21326"/>
                    <a:pt x="21101" y="21199"/>
                    <a:pt x="21083" y="21145"/>
                  </a:cubicBezTo>
                  <a:cubicBezTo>
                    <a:pt x="21074" y="21119"/>
                    <a:pt x="21047" y="21076"/>
                    <a:pt x="21032" y="21058"/>
                  </a:cubicBezTo>
                  <a:cubicBezTo>
                    <a:pt x="21011" y="21035"/>
                    <a:pt x="20960" y="21018"/>
                    <a:pt x="20940" y="20993"/>
                  </a:cubicBezTo>
                  <a:cubicBezTo>
                    <a:pt x="20920" y="20967"/>
                    <a:pt x="20887" y="20900"/>
                    <a:pt x="20880" y="20861"/>
                  </a:cubicBezTo>
                  <a:cubicBezTo>
                    <a:pt x="20874" y="20825"/>
                    <a:pt x="20876" y="20746"/>
                    <a:pt x="20887" y="20713"/>
                  </a:cubicBezTo>
                  <a:cubicBezTo>
                    <a:pt x="20897" y="20680"/>
                    <a:pt x="20953" y="20655"/>
                    <a:pt x="20959" y="20620"/>
                  </a:cubicBezTo>
                  <a:cubicBezTo>
                    <a:pt x="20965" y="20578"/>
                    <a:pt x="20933" y="20495"/>
                    <a:pt x="20914" y="20465"/>
                  </a:cubicBezTo>
                  <a:cubicBezTo>
                    <a:pt x="20900" y="20442"/>
                    <a:pt x="20860" y="20412"/>
                    <a:pt x="20838" y="20412"/>
                  </a:cubicBezTo>
                  <a:cubicBezTo>
                    <a:pt x="20814" y="20412"/>
                    <a:pt x="20771" y="20470"/>
                    <a:pt x="20747" y="20477"/>
                  </a:cubicBezTo>
                  <a:cubicBezTo>
                    <a:pt x="20727" y="20483"/>
                    <a:pt x="20685" y="20485"/>
                    <a:pt x="20666" y="20471"/>
                  </a:cubicBezTo>
                  <a:cubicBezTo>
                    <a:pt x="20651" y="20460"/>
                    <a:pt x="20630" y="20415"/>
                    <a:pt x="20623" y="20390"/>
                  </a:cubicBezTo>
                  <a:cubicBezTo>
                    <a:pt x="20614" y="20359"/>
                    <a:pt x="20627" y="20280"/>
                    <a:pt x="20612" y="20255"/>
                  </a:cubicBezTo>
                  <a:cubicBezTo>
                    <a:pt x="20590" y="20218"/>
                    <a:pt x="20515" y="20243"/>
                    <a:pt x="20486" y="20221"/>
                  </a:cubicBezTo>
                  <a:cubicBezTo>
                    <a:pt x="20467" y="20205"/>
                    <a:pt x="20439" y="20147"/>
                    <a:pt x="20421" y="20128"/>
                  </a:cubicBezTo>
                  <a:cubicBezTo>
                    <a:pt x="20399" y="20102"/>
                    <a:pt x="20350" y="20051"/>
                    <a:pt x="20323" y="20047"/>
                  </a:cubicBezTo>
                  <a:cubicBezTo>
                    <a:pt x="20297" y="20043"/>
                    <a:pt x="20245" y="20073"/>
                    <a:pt x="20224" y="20098"/>
                  </a:cubicBezTo>
                  <a:cubicBezTo>
                    <a:pt x="20210" y="20114"/>
                    <a:pt x="20202" y="20187"/>
                    <a:pt x="20185" y="20187"/>
                  </a:cubicBezTo>
                  <a:cubicBezTo>
                    <a:pt x="20163" y="20187"/>
                    <a:pt x="20143" y="20100"/>
                    <a:pt x="20135" y="20066"/>
                  </a:cubicBezTo>
                  <a:cubicBezTo>
                    <a:pt x="20126" y="20032"/>
                    <a:pt x="20134" y="19946"/>
                    <a:pt x="20116" y="19922"/>
                  </a:cubicBezTo>
                  <a:cubicBezTo>
                    <a:pt x="20098" y="19897"/>
                    <a:pt x="20042" y="19924"/>
                    <a:pt x="20019" y="19915"/>
                  </a:cubicBezTo>
                  <a:cubicBezTo>
                    <a:pt x="19990" y="19906"/>
                    <a:pt x="19939" y="19861"/>
                    <a:pt x="19911" y="19850"/>
                  </a:cubicBezTo>
                  <a:cubicBezTo>
                    <a:pt x="19890" y="19842"/>
                    <a:pt x="19848" y="19832"/>
                    <a:pt x="19826" y="19833"/>
                  </a:cubicBezTo>
                  <a:cubicBezTo>
                    <a:pt x="19804" y="19834"/>
                    <a:pt x="19761" y="19860"/>
                    <a:pt x="19739" y="19856"/>
                  </a:cubicBezTo>
                  <a:cubicBezTo>
                    <a:pt x="19711" y="19851"/>
                    <a:pt x="19659" y="19817"/>
                    <a:pt x="19638" y="19791"/>
                  </a:cubicBezTo>
                  <a:cubicBezTo>
                    <a:pt x="19621" y="19770"/>
                    <a:pt x="19604" y="19707"/>
                    <a:pt x="19588" y="19686"/>
                  </a:cubicBezTo>
                  <a:cubicBezTo>
                    <a:pt x="19575" y="19671"/>
                    <a:pt x="19545" y="19650"/>
                    <a:pt x="19529" y="19646"/>
                  </a:cubicBezTo>
                  <a:cubicBezTo>
                    <a:pt x="19511" y="19642"/>
                    <a:pt x="19473" y="19673"/>
                    <a:pt x="19456" y="19661"/>
                  </a:cubicBezTo>
                  <a:cubicBezTo>
                    <a:pt x="19440" y="19650"/>
                    <a:pt x="19420" y="19594"/>
                    <a:pt x="19413" y="19567"/>
                  </a:cubicBezTo>
                  <a:cubicBezTo>
                    <a:pt x="19404" y="19531"/>
                    <a:pt x="19415" y="19445"/>
                    <a:pt x="19403" y="19411"/>
                  </a:cubicBezTo>
                  <a:cubicBezTo>
                    <a:pt x="19392" y="19382"/>
                    <a:pt x="19355" y="19332"/>
                    <a:pt x="19333" y="19330"/>
                  </a:cubicBezTo>
                  <a:cubicBezTo>
                    <a:pt x="19312" y="19328"/>
                    <a:pt x="19280" y="19404"/>
                    <a:pt x="19259" y="19402"/>
                  </a:cubicBezTo>
                  <a:cubicBezTo>
                    <a:pt x="19231" y="19399"/>
                    <a:pt x="19199" y="19304"/>
                    <a:pt x="19172" y="19294"/>
                  </a:cubicBezTo>
                  <a:cubicBezTo>
                    <a:pt x="19149" y="19286"/>
                    <a:pt x="19097" y="19307"/>
                    <a:pt x="19079" y="19330"/>
                  </a:cubicBezTo>
                  <a:cubicBezTo>
                    <a:pt x="19066" y="19347"/>
                    <a:pt x="19065" y="19417"/>
                    <a:pt x="19049" y="19424"/>
                  </a:cubicBezTo>
                  <a:cubicBezTo>
                    <a:pt x="19018" y="19436"/>
                    <a:pt x="18976" y="19318"/>
                    <a:pt x="18945" y="19303"/>
                  </a:cubicBezTo>
                  <a:cubicBezTo>
                    <a:pt x="18925" y="19292"/>
                    <a:pt x="18880" y="19290"/>
                    <a:pt x="18860" y="19303"/>
                  </a:cubicBezTo>
                  <a:cubicBezTo>
                    <a:pt x="18836" y="19318"/>
                    <a:pt x="18809" y="19405"/>
                    <a:pt x="18784" y="19415"/>
                  </a:cubicBezTo>
                  <a:cubicBezTo>
                    <a:pt x="18759" y="19425"/>
                    <a:pt x="18709" y="19378"/>
                    <a:pt x="18684" y="19368"/>
                  </a:cubicBezTo>
                  <a:cubicBezTo>
                    <a:pt x="18660" y="19360"/>
                    <a:pt x="18610" y="19333"/>
                    <a:pt x="18587" y="19345"/>
                  </a:cubicBezTo>
                  <a:cubicBezTo>
                    <a:pt x="18562" y="19358"/>
                    <a:pt x="18538" y="19448"/>
                    <a:pt x="18513" y="19460"/>
                  </a:cubicBezTo>
                  <a:cubicBezTo>
                    <a:pt x="18486" y="19473"/>
                    <a:pt x="18429" y="19443"/>
                    <a:pt x="18403" y="19428"/>
                  </a:cubicBezTo>
                  <a:cubicBezTo>
                    <a:pt x="18382" y="19417"/>
                    <a:pt x="18349" y="19368"/>
                    <a:pt x="18328" y="19362"/>
                  </a:cubicBezTo>
                  <a:cubicBezTo>
                    <a:pt x="18297" y="19353"/>
                    <a:pt x="18233" y="19374"/>
                    <a:pt x="18204" y="19394"/>
                  </a:cubicBezTo>
                  <a:cubicBezTo>
                    <a:pt x="18181" y="19410"/>
                    <a:pt x="18150" y="19485"/>
                    <a:pt x="18125" y="19492"/>
                  </a:cubicBezTo>
                  <a:cubicBezTo>
                    <a:pt x="18089" y="19501"/>
                    <a:pt x="18021" y="19427"/>
                    <a:pt x="17985" y="19415"/>
                  </a:cubicBezTo>
                  <a:cubicBezTo>
                    <a:pt x="17962" y="19407"/>
                    <a:pt x="17913" y="19403"/>
                    <a:pt x="17889" y="19405"/>
                  </a:cubicBezTo>
                  <a:cubicBezTo>
                    <a:pt x="17860" y="19406"/>
                    <a:pt x="17804" y="19441"/>
                    <a:pt x="17776" y="19432"/>
                  </a:cubicBezTo>
                  <a:cubicBezTo>
                    <a:pt x="17754" y="19425"/>
                    <a:pt x="17719" y="19371"/>
                    <a:pt x="17700" y="19354"/>
                  </a:cubicBezTo>
                  <a:cubicBezTo>
                    <a:pt x="17681" y="19337"/>
                    <a:pt x="17644" y="19289"/>
                    <a:pt x="17623" y="19294"/>
                  </a:cubicBezTo>
                  <a:cubicBezTo>
                    <a:pt x="17599" y="19300"/>
                    <a:pt x="17568" y="19366"/>
                    <a:pt x="17555" y="19396"/>
                  </a:cubicBezTo>
                  <a:cubicBezTo>
                    <a:pt x="17536" y="19437"/>
                    <a:pt x="17515" y="19534"/>
                    <a:pt x="17503" y="19580"/>
                  </a:cubicBezTo>
                  <a:cubicBezTo>
                    <a:pt x="17489" y="19632"/>
                    <a:pt x="17469" y="19741"/>
                    <a:pt x="17449" y="19788"/>
                  </a:cubicBezTo>
                  <a:cubicBezTo>
                    <a:pt x="17430" y="19835"/>
                    <a:pt x="17380" y="19919"/>
                    <a:pt x="17349" y="19947"/>
                  </a:cubicBezTo>
                  <a:cubicBezTo>
                    <a:pt x="17327" y="19968"/>
                    <a:pt x="17275" y="19982"/>
                    <a:pt x="17251" y="19994"/>
                  </a:cubicBezTo>
                  <a:cubicBezTo>
                    <a:pt x="17223" y="20008"/>
                    <a:pt x="17168" y="20055"/>
                    <a:pt x="17140" y="20049"/>
                  </a:cubicBezTo>
                  <a:cubicBezTo>
                    <a:pt x="17097" y="20040"/>
                    <a:pt x="17027" y="19945"/>
                    <a:pt x="16995" y="19898"/>
                  </a:cubicBezTo>
                  <a:cubicBezTo>
                    <a:pt x="16965" y="19854"/>
                    <a:pt x="16923" y="19740"/>
                    <a:pt x="16894" y="19693"/>
                  </a:cubicBezTo>
                  <a:cubicBezTo>
                    <a:pt x="16872" y="19655"/>
                    <a:pt x="16825" y="19574"/>
                    <a:pt x="16794" y="19557"/>
                  </a:cubicBezTo>
                  <a:cubicBezTo>
                    <a:pt x="16767" y="19542"/>
                    <a:pt x="16707" y="19571"/>
                    <a:pt x="16679" y="19563"/>
                  </a:cubicBezTo>
                  <a:cubicBezTo>
                    <a:pt x="16646" y="19554"/>
                    <a:pt x="16584" y="19513"/>
                    <a:pt x="16556" y="19487"/>
                  </a:cubicBezTo>
                  <a:cubicBezTo>
                    <a:pt x="16528" y="19462"/>
                    <a:pt x="16483" y="19382"/>
                    <a:pt x="16453" y="19360"/>
                  </a:cubicBezTo>
                  <a:cubicBezTo>
                    <a:pt x="16429" y="19342"/>
                    <a:pt x="16374" y="19337"/>
                    <a:pt x="16348" y="19326"/>
                  </a:cubicBezTo>
                  <a:cubicBezTo>
                    <a:pt x="16326" y="19317"/>
                    <a:pt x="16281" y="19302"/>
                    <a:pt x="16263" y="19281"/>
                  </a:cubicBezTo>
                  <a:cubicBezTo>
                    <a:pt x="16246" y="19263"/>
                    <a:pt x="16229" y="19202"/>
                    <a:pt x="16214" y="19182"/>
                  </a:cubicBezTo>
                  <a:cubicBezTo>
                    <a:pt x="16189" y="19145"/>
                    <a:pt x="16128" y="19091"/>
                    <a:pt x="16097" y="19068"/>
                  </a:cubicBezTo>
                  <a:cubicBezTo>
                    <a:pt x="16060" y="19039"/>
                    <a:pt x="15980" y="19002"/>
                    <a:pt x="15943" y="18976"/>
                  </a:cubicBezTo>
                  <a:cubicBezTo>
                    <a:pt x="15914" y="18956"/>
                    <a:pt x="15854" y="18920"/>
                    <a:pt x="15832" y="18885"/>
                  </a:cubicBezTo>
                  <a:cubicBezTo>
                    <a:pt x="15794" y="18824"/>
                    <a:pt x="15735" y="18582"/>
                    <a:pt x="15735" y="18582"/>
                  </a:cubicBezTo>
                  <a:lnTo>
                    <a:pt x="10931" y="18651"/>
                  </a:lnTo>
                  <a:lnTo>
                    <a:pt x="3564" y="18470"/>
                  </a:lnTo>
                  <a:lnTo>
                    <a:pt x="0" y="18240"/>
                  </a:lnTo>
                  <a:lnTo>
                    <a:pt x="0" y="18238"/>
                  </a:lnTo>
                  <a:lnTo>
                    <a:pt x="297" y="5851"/>
                  </a:lnTo>
                  <a:lnTo>
                    <a:pt x="361" y="5856"/>
                  </a:lnTo>
                  <a:lnTo>
                    <a:pt x="511" y="0"/>
                  </a:lnTo>
                  <a:lnTo>
                    <a:pt x="6061" y="298"/>
                  </a:lnTo>
                  <a:lnTo>
                    <a:pt x="14956" y="354"/>
                  </a:lnTo>
                  <a:lnTo>
                    <a:pt x="20809" y="180"/>
                  </a:lnTo>
                  <a:cubicBezTo>
                    <a:pt x="20813" y="229"/>
                    <a:pt x="20817" y="276"/>
                    <a:pt x="20820" y="309"/>
                  </a:cubicBezTo>
                  <a:cubicBezTo>
                    <a:pt x="20826" y="385"/>
                    <a:pt x="20850" y="540"/>
                    <a:pt x="20844" y="617"/>
                  </a:cubicBezTo>
                  <a:cubicBezTo>
                    <a:pt x="20839" y="692"/>
                    <a:pt x="20806" y="835"/>
                    <a:pt x="20782" y="900"/>
                  </a:cubicBezTo>
                  <a:cubicBezTo>
                    <a:pt x="20765" y="947"/>
                    <a:pt x="20709" y="1018"/>
                    <a:pt x="20692" y="1066"/>
                  </a:cubicBezTo>
                  <a:cubicBezTo>
                    <a:pt x="20673" y="1120"/>
                    <a:pt x="20666" y="1245"/>
                    <a:pt x="20647" y="1298"/>
                  </a:cubicBezTo>
                  <a:cubicBezTo>
                    <a:pt x="20635" y="1336"/>
                    <a:pt x="20601" y="1405"/>
                    <a:pt x="20580" y="1428"/>
                  </a:cubicBezTo>
                  <a:cubicBezTo>
                    <a:pt x="20555" y="1454"/>
                    <a:pt x="20493" y="1459"/>
                    <a:pt x="20468" y="1482"/>
                  </a:cubicBezTo>
                  <a:cubicBezTo>
                    <a:pt x="20432" y="1514"/>
                    <a:pt x="20376" y="1610"/>
                    <a:pt x="20347" y="1654"/>
                  </a:cubicBezTo>
                  <a:cubicBezTo>
                    <a:pt x="20315" y="1702"/>
                    <a:pt x="20253" y="1799"/>
                    <a:pt x="20222" y="1850"/>
                  </a:cubicBezTo>
                  <a:cubicBezTo>
                    <a:pt x="20194" y="1897"/>
                    <a:pt x="20125" y="1982"/>
                    <a:pt x="20110" y="2045"/>
                  </a:cubicBezTo>
                  <a:cubicBezTo>
                    <a:pt x="20096" y="2103"/>
                    <a:pt x="20102" y="2234"/>
                    <a:pt x="20114" y="2294"/>
                  </a:cubicBezTo>
                  <a:cubicBezTo>
                    <a:pt x="20123" y="2338"/>
                    <a:pt x="20162" y="2412"/>
                    <a:pt x="20180" y="2449"/>
                  </a:cubicBezTo>
                  <a:cubicBezTo>
                    <a:pt x="20204" y="2499"/>
                    <a:pt x="20261" y="2587"/>
                    <a:pt x="20285" y="2639"/>
                  </a:cubicBezTo>
                  <a:cubicBezTo>
                    <a:pt x="20310" y="2693"/>
                    <a:pt x="20353" y="2811"/>
                    <a:pt x="20371" y="2873"/>
                  </a:cubicBezTo>
                  <a:cubicBezTo>
                    <a:pt x="20389" y="2931"/>
                    <a:pt x="20409" y="3057"/>
                    <a:pt x="20429" y="3113"/>
                  </a:cubicBezTo>
                  <a:cubicBezTo>
                    <a:pt x="20450" y="3177"/>
                    <a:pt x="20503" y="3296"/>
                    <a:pt x="20535" y="3348"/>
                  </a:cubicBezTo>
                  <a:cubicBezTo>
                    <a:pt x="20555" y="3381"/>
                    <a:pt x="20600" y="3445"/>
                    <a:pt x="20628" y="3458"/>
                  </a:cubicBezTo>
                  <a:cubicBezTo>
                    <a:pt x="20670" y="3478"/>
                    <a:pt x="20761" y="3425"/>
                    <a:pt x="20804" y="3444"/>
                  </a:cubicBezTo>
                  <a:cubicBezTo>
                    <a:pt x="20824" y="3453"/>
                    <a:pt x="20853" y="3502"/>
                    <a:pt x="20871" y="3517"/>
                  </a:cubicBezTo>
                  <a:cubicBezTo>
                    <a:pt x="20903" y="3546"/>
                    <a:pt x="20977" y="3580"/>
                    <a:pt x="21008" y="3614"/>
                  </a:cubicBezTo>
                  <a:cubicBezTo>
                    <a:pt x="21038" y="3646"/>
                    <a:pt x="21089" y="3731"/>
                    <a:pt x="21111" y="3778"/>
                  </a:cubicBezTo>
                  <a:cubicBezTo>
                    <a:pt x="21145" y="3849"/>
                    <a:pt x="21218" y="4091"/>
                    <a:pt x="21218" y="4091"/>
                  </a:cubicBezTo>
                  <a:lnTo>
                    <a:pt x="21486" y="15215"/>
                  </a:lnTo>
                  <a:lnTo>
                    <a:pt x="21124" y="15239"/>
                  </a:lnTo>
                  <a:cubicBezTo>
                    <a:pt x="21124" y="15239"/>
                    <a:pt x="21135" y="15397"/>
                    <a:pt x="21124" y="15445"/>
                  </a:cubicBezTo>
                  <a:cubicBezTo>
                    <a:pt x="21114" y="15484"/>
                    <a:pt x="21056" y="15526"/>
                    <a:pt x="21054" y="15567"/>
                  </a:cubicBezTo>
                  <a:cubicBezTo>
                    <a:pt x="21054" y="15593"/>
                    <a:pt x="21081" y="15634"/>
                    <a:pt x="21093" y="15652"/>
                  </a:cubicBezTo>
                  <a:cubicBezTo>
                    <a:pt x="21104" y="15666"/>
                    <a:pt x="21134" y="15675"/>
                    <a:pt x="21145" y="15692"/>
                  </a:cubicBezTo>
                  <a:cubicBezTo>
                    <a:pt x="21163" y="15718"/>
                    <a:pt x="21176" y="15799"/>
                    <a:pt x="21191" y="15830"/>
                  </a:cubicBezTo>
                  <a:cubicBezTo>
                    <a:pt x="21209" y="15868"/>
                    <a:pt x="21265" y="15920"/>
                    <a:pt x="21278" y="15963"/>
                  </a:cubicBezTo>
                  <a:cubicBezTo>
                    <a:pt x="21291" y="16006"/>
                    <a:pt x="21296" y="16107"/>
                    <a:pt x="21291" y="16155"/>
                  </a:cubicBezTo>
                  <a:cubicBezTo>
                    <a:pt x="21288" y="16182"/>
                    <a:pt x="21262" y="16228"/>
                    <a:pt x="21261" y="16257"/>
                  </a:cubicBezTo>
                  <a:cubicBezTo>
                    <a:pt x="21257" y="16302"/>
                    <a:pt x="21293" y="16389"/>
                    <a:pt x="21289" y="16435"/>
                  </a:cubicBezTo>
                  <a:cubicBezTo>
                    <a:pt x="21286" y="16463"/>
                    <a:pt x="21268" y="16515"/>
                    <a:pt x="21253" y="16531"/>
                  </a:cubicBezTo>
                  <a:cubicBezTo>
                    <a:pt x="21233" y="16553"/>
                    <a:pt x="21172" y="16524"/>
                    <a:pt x="21156" y="16553"/>
                  </a:cubicBezTo>
                  <a:cubicBezTo>
                    <a:pt x="21142" y="16578"/>
                    <a:pt x="21149" y="16653"/>
                    <a:pt x="21156" y="16683"/>
                  </a:cubicBezTo>
                  <a:cubicBezTo>
                    <a:pt x="21160" y="16707"/>
                    <a:pt x="21189" y="16738"/>
                    <a:pt x="21193" y="16763"/>
                  </a:cubicBezTo>
                  <a:cubicBezTo>
                    <a:pt x="21198" y="16790"/>
                    <a:pt x="21178" y="16845"/>
                    <a:pt x="21183" y="16873"/>
                  </a:cubicBezTo>
                  <a:cubicBezTo>
                    <a:pt x="21187" y="16905"/>
                    <a:pt x="21212" y="16971"/>
                    <a:pt x="21232" y="16981"/>
                  </a:cubicBezTo>
                  <a:cubicBezTo>
                    <a:pt x="21249" y="16988"/>
                    <a:pt x="21280" y="16934"/>
                    <a:pt x="21298" y="16938"/>
                  </a:cubicBezTo>
                  <a:cubicBezTo>
                    <a:pt x="21316" y="16942"/>
                    <a:pt x="21337" y="17014"/>
                    <a:pt x="21356" y="17014"/>
                  </a:cubicBezTo>
                  <a:cubicBezTo>
                    <a:pt x="21372" y="17015"/>
                    <a:pt x="21389" y="16955"/>
                    <a:pt x="21404" y="16955"/>
                  </a:cubicBezTo>
                  <a:cubicBezTo>
                    <a:pt x="21431" y="16954"/>
                    <a:pt x="21479" y="17014"/>
                    <a:pt x="21492" y="17051"/>
                  </a:cubicBezTo>
                  <a:cubicBezTo>
                    <a:pt x="21507" y="17098"/>
                    <a:pt x="21489" y="17213"/>
                    <a:pt x="21492" y="17266"/>
                  </a:cubicBezTo>
                  <a:cubicBezTo>
                    <a:pt x="21493" y="17299"/>
                    <a:pt x="21493" y="17369"/>
                    <a:pt x="21506" y="17396"/>
                  </a:cubicBezTo>
                  <a:cubicBezTo>
                    <a:pt x="21515" y="17418"/>
                    <a:pt x="21557" y="17425"/>
                    <a:pt x="21566" y="17447"/>
                  </a:cubicBezTo>
                  <a:cubicBezTo>
                    <a:pt x="21584" y="17486"/>
                    <a:pt x="21593" y="17591"/>
                    <a:pt x="21584" y="17636"/>
                  </a:cubicBezTo>
                  <a:cubicBezTo>
                    <a:pt x="21577" y="17668"/>
                    <a:pt x="21529" y="17697"/>
                    <a:pt x="21524" y="17729"/>
                  </a:cubicBezTo>
                  <a:cubicBezTo>
                    <a:pt x="21518" y="17758"/>
                    <a:pt x="21545" y="17819"/>
                    <a:pt x="21541" y="17848"/>
                  </a:cubicBezTo>
                  <a:cubicBezTo>
                    <a:pt x="21537" y="17880"/>
                    <a:pt x="21509" y="17932"/>
                    <a:pt x="21493" y="17953"/>
                  </a:cubicBezTo>
                  <a:cubicBezTo>
                    <a:pt x="21472" y="17981"/>
                    <a:pt x="21410" y="17994"/>
                    <a:pt x="21394" y="18029"/>
                  </a:cubicBezTo>
                  <a:cubicBezTo>
                    <a:pt x="21379" y="18061"/>
                    <a:pt x="21370" y="18149"/>
                    <a:pt x="21380" y="18185"/>
                  </a:cubicBezTo>
                  <a:cubicBezTo>
                    <a:pt x="21389" y="18216"/>
                    <a:pt x="21449" y="18230"/>
                    <a:pt x="21452" y="18264"/>
                  </a:cubicBezTo>
                  <a:cubicBezTo>
                    <a:pt x="21456" y="18297"/>
                    <a:pt x="21411" y="18340"/>
                    <a:pt x="21401" y="18368"/>
                  </a:cubicBezTo>
                  <a:cubicBezTo>
                    <a:pt x="21392" y="18393"/>
                    <a:pt x="21368" y="18447"/>
                    <a:pt x="21372" y="18476"/>
                  </a:cubicBezTo>
                  <a:cubicBezTo>
                    <a:pt x="21376" y="18501"/>
                    <a:pt x="21413" y="18521"/>
                    <a:pt x="21422" y="18544"/>
                  </a:cubicBezTo>
                  <a:cubicBezTo>
                    <a:pt x="21432" y="18569"/>
                    <a:pt x="21445" y="18631"/>
                    <a:pt x="21440" y="18660"/>
                  </a:cubicBezTo>
                  <a:cubicBezTo>
                    <a:pt x="21435" y="18691"/>
                    <a:pt x="21396" y="18730"/>
                    <a:pt x="21381" y="18753"/>
                  </a:cubicBezTo>
                  <a:cubicBezTo>
                    <a:pt x="21365" y="18779"/>
                    <a:pt x="21321" y="18820"/>
                    <a:pt x="21313" y="18855"/>
                  </a:cubicBezTo>
                  <a:cubicBezTo>
                    <a:pt x="21301" y="18911"/>
                    <a:pt x="21334" y="19032"/>
                    <a:pt x="21332" y="19092"/>
                  </a:cubicBezTo>
                  <a:cubicBezTo>
                    <a:pt x="21330" y="19121"/>
                    <a:pt x="21318" y="19177"/>
                    <a:pt x="21312" y="19205"/>
                  </a:cubicBezTo>
                  <a:cubicBezTo>
                    <a:pt x="21304" y="19243"/>
                    <a:pt x="21289" y="19324"/>
                    <a:pt x="21273" y="19355"/>
                  </a:cubicBezTo>
                  <a:cubicBezTo>
                    <a:pt x="21261" y="19378"/>
                    <a:pt x="21222" y="19397"/>
                    <a:pt x="21210" y="19420"/>
                  </a:cubicBezTo>
                  <a:cubicBezTo>
                    <a:pt x="21199" y="19442"/>
                    <a:pt x="21188" y="19498"/>
                    <a:pt x="21184" y="19525"/>
                  </a:cubicBezTo>
                  <a:cubicBezTo>
                    <a:pt x="21177" y="19566"/>
                    <a:pt x="21188" y="19661"/>
                    <a:pt x="21172" y="19695"/>
                  </a:cubicBezTo>
                  <a:cubicBezTo>
                    <a:pt x="21160" y="19718"/>
                    <a:pt x="21111" y="19709"/>
                    <a:pt x="21100" y="19734"/>
                  </a:cubicBezTo>
                  <a:cubicBezTo>
                    <a:pt x="21088" y="19762"/>
                    <a:pt x="21108" y="19837"/>
                    <a:pt x="21104" y="19870"/>
                  </a:cubicBezTo>
                  <a:cubicBezTo>
                    <a:pt x="21100" y="19904"/>
                    <a:pt x="21069" y="19960"/>
                    <a:pt x="21067" y="19994"/>
                  </a:cubicBezTo>
                  <a:cubicBezTo>
                    <a:pt x="21063" y="20041"/>
                    <a:pt x="21077" y="20141"/>
                    <a:pt x="21093" y="20180"/>
                  </a:cubicBezTo>
                  <a:cubicBezTo>
                    <a:pt x="21102" y="20202"/>
                    <a:pt x="21130" y="20230"/>
                    <a:pt x="21145" y="20243"/>
                  </a:cubicBezTo>
                  <a:cubicBezTo>
                    <a:pt x="21160" y="20256"/>
                    <a:pt x="21197" y="20266"/>
                    <a:pt x="21210" y="20282"/>
                  </a:cubicBezTo>
                  <a:cubicBezTo>
                    <a:pt x="21224" y="20298"/>
                    <a:pt x="21240" y="20346"/>
                    <a:pt x="21249" y="20367"/>
                  </a:cubicBezTo>
                  <a:cubicBezTo>
                    <a:pt x="21260" y="20390"/>
                    <a:pt x="21277" y="20440"/>
                    <a:pt x="21291" y="20458"/>
                  </a:cubicBezTo>
                  <a:cubicBezTo>
                    <a:pt x="21303" y="20474"/>
                    <a:pt x="21338" y="20483"/>
                    <a:pt x="21351" y="20500"/>
                  </a:cubicBezTo>
                  <a:cubicBezTo>
                    <a:pt x="21364" y="20518"/>
                    <a:pt x="21380" y="20568"/>
                    <a:pt x="21386" y="20593"/>
                  </a:cubicBezTo>
                  <a:cubicBezTo>
                    <a:pt x="21396" y="20627"/>
                    <a:pt x="21395" y="20705"/>
                    <a:pt x="21408" y="20735"/>
                  </a:cubicBezTo>
                  <a:cubicBezTo>
                    <a:pt x="21417" y="20756"/>
                    <a:pt x="21451" y="20774"/>
                    <a:pt x="21461" y="20794"/>
                  </a:cubicBezTo>
                  <a:cubicBezTo>
                    <a:pt x="21476" y="20823"/>
                    <a:pt x="21491" y="20896"/>
                    <a:pt x="21495" y="20933"/>
                  </a:cubicBezTo>
                  <a:cubicBezTo>
                    <a:pt x="21500" y="20973"/>
                    <a:pt x="21486" y="21060"/>
                    <a:pt x="21495" y="21099"/>
                  </a:cubicBezTo>
                  <a:cubicBezTo>
                    <a:pt x="21502" y="21135"/>
                    <a:pt x="21547" y="21182"/>
                    <a:pt x="21552" y="21218"/>
                  </a:cubicBezTo>
                  <a:cubicBezTo>
                    <a:pt x="21557" y="21255"/>
                    <a:pt x="21532" y="21328"/>
                    <a:pt x="21534" y="21365"/>
                  </a:cubicBezTo>
                  <a:cubicBezTo>
                    <a:pt x="21536" y="21397"/>
                    <a:pt x="21553" y="21456"/>
                    <a:pt x="21563" y="2148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7" name="Shape 4758"/>
            <p:cNvSpPr/>
            <p:nvPr/>
          </p:nvSpPr>
          <p:spPr>
            <a:xfrm>
              <a:off x="4027053" y="506258"/>
              <a:ext cx="1353993" cy="800602"/>
            </a:xfrm>
            <a:custGeom>
              <a:avLst/>
              <a:gdLst/>
              <a:ahLst/>
              <a:cxnLst>
                <a:cxn ang="0">
                  <a:pos x="wd2" y="hd2"/>
                </a:cxn>
                <a:cxn ang="5400000">
                  <a:pos x="wd2" y="hd2"/>
                </a:cxn>
                <a:cxn ang="10800000">
                  <a:pos x="wd2" y="hd2"/>
                </a:cxn>
                <a:cxn ang="16200000">
                  <a:pos x="wd2" y="hd2"/>
                </a:cxn>
              </a:cxnLst>
              <a:rect l="0" t="0" r="r" b="b"/>
              <a:pathLst>
                <a:path w="21597" h="21600" extrusionOk="0">
                  <a:moveTo>
                    <a:pt x="21596" y="20276"/>
                  </a:moveTo>
                  <a:cubicBezTo>
                    <a:pt x="21600" y="20362"/>
                    <a:pt x="21591" y="20535"/>
                    <a:pt x="21580" y="20618"/>
                  </a:cubicBezTo>
                  <a:cubicBezTo>
                    <a:pt x="21572" y="20681"/>
                    <a:pt x="21533" y="20798"/>
                    <a:pt x="21529" y="20861"/>
                  </a:cubicBezTo>
                  <a:cubicBezTo>
                    <a:pt x="21524" y="20948"/>
                    <a:pt x="21548" y="21120"/>
                    <a:pt x="21554" y="21207"/>
                  </a:cubicBezTo>
                  <a:cubicBezTo>
                    <a:pt x="21557" y="21254"/>
                    <a:pt x="21562" y="21331"/>
                    <a:pt x="21568" y="21403"/>
                  </a:cubicBezTo>
                  <a:lnTo>
                    <a:pt x="15348" y="21600"/>
                  </a:lnTo>
                  <a:lnTo>
                    <a:pt x="5897" y="21536"/>
                  </a:lnTo>
                  <a:lnTo>
                    <a:pt x="0" y="21200"/>
                  </a:lnTo>
                  <a:lnTo>
                    <a:pt x="512" y="0"/>
                  </a:lnTo>
                  <a:lnTo>
                    <a:pt x="7528" y="345"/>
                  </a:lnTo>
                  <a:lnTo>
                    <a:pt x="14419" y="384"/>
                  </a:lnTo>
                  <a:lnTo>
                    <a:pt x="19270" y="158"/>
                  </a:lnTo>
                  <a:cubicBezTo>
                    <a:pt x="19278" y="231"/>
                    <a:pt x="19286" y="309"/>
                    <a:pt x="19288" y="350"/>
                  </a:cubicBezTo>
                  <a:cubicBezTo>
                    <a:pt x="19290" y="397"/>
                    <a:pt x="19280" y="495"/>
                    <a:pt x="19285" y="542"/>
                  </a:cubicBezTo>
                  <a:cubicBezTo>
                    <a:pt x="19297" y="643"/>
                    <a:pt x="19359" y="825"/>
                    <a:pt x="19382" y="920"/>
                  </a:cubicBezTo>
                  <a:cubicBezTo>
                    <a:pt x="19399" y="993"/>
                    <a:pt x="19436" y="1133"/>
                    <a:pt x="19447" y="1208"/>
                  </a:cubicBezTo>
                  <a:cubicBezTo>
                    <a:pt x="19455" y="1265"/>
                    <a:pt x="19450" y="1383"/>
                    <a:pt x="19461" y="1438"/>
                  </a:cubicBezTo>
                  <a:cubicBezTo>
                    <a:pt x="19469" y="1479"/>
                    <a:pt x="19504" y="1546"/>
                    <a:pt x="19512" y="1586"/>
                  </a:cubicBezTo>
                  <a:cubicBezTo>
                    <a:pt x="19527" y="1664"/>
                    <a:pt x="19516" y="1835"/>
                    <a:pt x="19532" y="1913"/>
                  </a:cubicBezTo>
                  <a:cubicBezTo>
                    <a:pt x="19550" y="2000"/>
                    <a:pt x="19625" y="2142"/>
                    <a:pt x="19651" y="2224"/>
                  </a:cubicBezTo>
                  <a:cubicBezTo>
                    <a:pt x="19667" y="2275"/>
                    <a:pt x="19698" y="2382"/>
                    <a:pt x="19705" y="2439"/>
                  </a:cubicBezTo>
                  <a:cubicBezTo>
                    <a:pt x="19709" y="2482"/>
                    <a:pt x="19709" y="2571"/>
                    <a:pt x="19702" y="2612"/>
                  </a:cubicBezTo>
                  <a:cubicBezTo>
                    <a:pt x="19693" y="2659"/>
                    <a:pt x="19650" y="2734"/>
                    <a:pt x="19639" y="2780"/>
                  </a:cubicBezTo>
                  <a:cubicBezTo>
                    <a:pt x="19624" y="2846"/>
                    <a:pt x="19620" y="2991"/>
                    <a:pt x="19605" y="3058"/>
                  </a:cubicBezTo>
                  <a:cubicBezTo>
                    <a:pt x="19589" y="3130"/>
                    <a:pt x="19525" y="3251"/>
                    <a:pt x="19518" y="3326"/>
                  </a:cubicBezTo>
                  <a:cubicBezTo>
                    <a:pt x="19511" y="3391"/>
                    <a:pt x="19533" y="3523"/>
                    <a:pt x="19546" y="3585"/>
                  </a:cubicBezTo>
                  <a:cubicBezTo>
                    <a:pt x="19564" y="3669"/>
                    <a:pt x="19637" y="3806"/>
                    <a:pt x="19651" y="3892"/>
                  </a:cubicBezTo>
                  <a:cubicBezTo>
                    <a:pt x="19665" y="3983"/>
                    <a:pt x="19660" y="4177"/>
                    <a:pt x="19651" y="4271"/>
                  </a:cubicBezTo>
                  <a:cubicBezTo>
                    <a:pt x="19646" y="4319"/>
                    <a:pt x="19619" y="4409"/>
                    <a:pt x="19614" y="4458"/>
                  </a:cubicBezTo>
                  <a:cubicBezTo>
                    <a:pt x="19608" y="4517"/>
                    <a:pt x="19603" y="4639"/>
                    <a:pt x="19611" y="4698"/>
                  </a:cubicBezTo>
                  <a:cubicBezTo>
                    <a:pt x="19623" y="4784"/>
                    <a:pt x="19701" y="4925"/>
                    <a:pt x="19708" y="5014"/>
                  </a:cubicBezTo>
                  <a:cubicBezTo>
                    <a:pt x="19713" y="5086"/>
                    <a:pt x="19681" y="5230"/>
                    <a:pt x="19671" y="5301"/>
                  </a:cubicBezTo>
                  <a:cubicBezTo>
                    <a:pt x="19664" y="5345"/>
                    <a:pt x="19646" y="5433"/>
                    <a:pt x="19642" y="5479"/>
                  </a:cubicBezTo>
                  <a:cubicBezTo>
                    <a:pt x="19637" y="5546"/>
                    <a:pt x="19646" y="5683"/>
                    <a:pt x="19648" y="5751"/>
                  </a:cubicBezTo>
                  <a:cubicBezTo>
                    <a:pt x="19650" y="5834"/>
                    <a:pt x="19643" y="6005"/>
                    <a:pt x="19659" y="6082"/>
                  </a:cubicBezTo>
                  <a:cubicBezTo>
                    <a:pt x="19666" y="6113"/>
                    <a:pt x="19698" y="6157"/>
                    <a:pt x="19705" y="6188"/>
                  </a:cubicBezTo>
                  <a:cubicBezTo>
                    <a:pt x="19712" y="6224"/>
                    <a:pt x="19701" y="6304"/>
                    <a:pt x="19708" y="6341"/>
                  </a:cubicBezTo>
                  <a:cubicBezTo>
                    <a:pt x="19713" y="6372"/>
                    <a:pt x="19741" y="6418"/>
                    <a:pt x="19750" y="6446"/>
                  </a:cubicBezTo>
                  <a:cubicBezTo>
                    <a:pt x="19761" y="6482"/>
                    <a:pt x="19774" y="6559"/>
                    <a:pt x="19784" y="6595"/>
                  </a:cubicBezTo>
                  <a:cubicBezTo>
                    <a:pt x="19793" y="6631"/>
                    <a:pt x="19820" y="6696"/>
                    <a:pt x="19827" y="6734"/>
                  </a:cubicBezTo>
                  <a:cubicBezTo>
                    <a:pt x="19835" y="6787"/>
                    <a:pt x="19828" y="6901"/>
                    <a:pt x="19835" y="6954"/>
                  </a:cubicBezTo>
                  <a:cubicBezTo>
                    <a:pt x="19846" y="7038"/>
                    <a:pt x="19897" y="7192"/>
                    <a:pt x="19909" y="7276"/>
                  </a:cubicBezTo>
                  <a:cubicBezTo>
                    <a:pt x="19917" y="7335"/>
                    <a:pt x="19902" y="7464"/>
                    <a:pt x="19920" y="7516"/>
                  </a:cubicBezTo>
                  <a:cubicBezTo>
                    <a:pt x="19932" y="7550"/>
                    <a:pt x="19988" y="7566"/>
                    <a:pt x="19999" y="7601"/>
                  </a:cubicBezTo>
                  <a:cubicBezTo>
                    <a:pt x="20017" y="7658"/>
                    <a:pt x="19980" y="7802"/>
                    <a:pt x="19997" y="7860"/>
                  </a:cubicBezTo>
                  <a:cubicBezTo>
                    <a:pt x="20008" y="7900"/>
                    <a:pt x="20062" y="7932"/>
                    <a:pt x="20079" y="7966"/>
                  </a:cubicBezTo>
                  <a:cubicBezTo>
                    <a:pt x="20103" y="8017"/>
                    <a:pt x="20139" y="8141"/>
                    <a:pt x="20147" y="8205"/>
                  </a:cubicBezTo>
                  <a:cubicBezTo>
                    <a:pt x="20153" y="8262"/>
                    <a:pt x="20129" y="8380"/>
                    <a:pt x="20138" y="8436"/>
                  </a:cubicBezTo>
                  <a:cubicBezTo>
                    <a:pt x="20146" y="8477"/>
                    <a:pt x="20183" y="8539"/>
                    <a:pt x="20198" y="8574"/>
                  </a:cubicBezTo>
                  <a:cubicBezTo>
                    <a:pt x="20220" y="8630"/>
                    <a:pt x="20272" y="8736"/>
                    <a:pt x="20285" y="8800"/>
                  </a:cubicBezTo>
                  <a:cubicBezTo>
                    <a:pt x="20301" y="8872"/>
                    <a:pt x="20289" y="9035"/>
                    <a:pt x="20305" y="9106"/>
                  </a:cubicBezTo>
                  <a:cubicBezTo>
                    <a:pt x="20317" y="9158"/>
                    <a:pt x="20371" y="9233"/>
                    <a:pt x="20385" y="9284"/>
                  </a:cubicBezTo>
                  <a:cubicBezTo>
                    <a:pt x="20403" y="9355"/>
                    <a:pt x="20397" y="9522"/>
                    <a:pt x="20419" y="9590"/>
                  </a:cubicBezTo>
                  <a:cubicBezTo>
                    <a:pt x="20430" y="9627"/>
                    <a:pt x="20472" y="9673"/>
                    <a:pt x="20487" y="9705"/>
                  </a:cubicBezTo>
                  <a:cubicBezTo>
                    <a:pt x="20502" y="9741"/>
                    <a:pt x="20530" y="9820"/>
                    <a:pt x="20535" y="9864"/>
                  </a:cubicBezTo>
                  <a:cubicBezTo>
                    <a:pt x="20542" y="9934"/>
                    <a:pt x="20519" y="10076"/>
                    <a:pt x="20515" y="10146"/>
                  </a:cubicBezTo>
                  <a:cubicBezTo>
                    <a:pt x="20512" y="10203"/>
                    <a:pt x="20503" y="10316"/>
                    <a:pt x="20509" y="10372"/>
                  </a:cubicBezTo>
                  <a:cubicBezTo>
                    <a:pt x="20517" y="10435"/>
                    <a:pt x="20568" y="10543"/>
                    <a:pt x="20572" y="10607"/>
                  </a:cubicBezTo>
                  <a:cubicBezTo>
                    <a:pt x="20575" y="10669"/>
                    <a:pt x="20541" y="10789"/>
                    <a:pt x="20535" y="10851"/>
                  </a:cubicBezTo>
                  <a:cubicBezTo>
                    <a:pt x="20529" y="10913"/>
                    <a:pt x="20512" y="11041"/>
                    <a:pt x="20523" y="11100"/>
                  </a:cubicBezTo>
                  <a:cubicBezTo>
                    <a:pt x="20532" y="11141"/>
                    <a:pt x="20585" y="11188"/>
                    <a:pt x="20591" y="11230"/>
                  </a:cubicBezTo>
                  <a:cubicBezTo>
                    <a:pt x="20603" y="11302"/>
                    <a:pt x="20547" y="11449"/>
                    <a:pt x="20555" y="11522"/>
                  </a:cubicBezTo>
                  <a:cubicBezTo>
                    <a:pt x="20562" y="11598"/>
                    <a:pt x="20641" y="11710"/>
                    <a:pt x="20648" y="11786"/>
                  </a:cubicBezTo>
                  <a:cubicBezTo>
                    <a:pt x="20655" y="11862"/>
                    <a:pt x="20608" y="12010"/>
                    <a:pt x="20606" y="12088"/>
                  </a:cubicBezTo>
                  <a:cubicBezTo>
                    <a:pt x="20604" y="12159"/>
                    <a:pt x="20631" y="12300"/>
                    <a:pt x="20628" y="12370"/>
                  </a:cubicBezTo>
                  <a:cubicBezTo>
                    <a:pt x="20625" y="12451"/>
                    <a:pt x="20573" y="12602"/>
                    <a:pt x="20580" y="12682"/>
                  </a:cubicBezTo>
                  <a:cubicBezTo>
                    <a:pt x="20586" y="12749"/>
                    <a:pt x="20655" y="12850"/>
                    <a:pt x="20662" y="12917"/>
                  </a:cubicBezTo>
                  <a:cubicBezTo>
                    <a:pt x="20666" y="12956"/>
                    <a:pt x="20644" y="13035"/>
                    <a:pt x="20645" y="13075"/>
                  </a:cubicBezTo>
                  <a:cubicBezTo>
                    <a:pt x="20647" y="13139"/>
                    <a:pt x="20685" y="13256"/>
                    <a:pt x="20691" y="13320"/>
                  </a:cubicBezTo>
                  <a:cubicBezTo>
                    <a:pt x="20698" y="13403"/>
                    <a:pt x="20698" y="13571"/>
                    <a:pt x="20693" y="13655"/>
                  </a:cubicBezTo>
                  <a:cubicBezTo>
                    <a:pt x="20689" y="13729"/>
                    <a:pt x="20654" y="13872"/>
                    <a:pt x="20657" y="13947"/>
                  </a:cubicBezTo>
                  <a:cubicBezTo>
                    <a:pt x="20658" y="14010"/>
                    <a:pt x="20679" y="14137"/>
                    <a:pt x="20702" y="14187"/>
                  </a:cubicBezTo>
                  <a:cubicBezTo>
                    <a:pt x="20713" y="14212"/>
                    <a:pt x="20754" y="14228"/>
                    <a:pt x="20764" y="14254"/>
                  </a:cubicBezTo>
                  <a:cubicBezTo>
                    <a:pt x="20782" y="14299"/>
                    <a:pt x="20770" y="14422"/>
                    <a:pt x="20790" y="14465"/>
                  </a:cubicBezTo>
                  <a:cubicBezTo>
                    <a:pt x="20809" y="14509"/>
                    <a:pt x="20892" y="14519"/>
                    <a:pt x="20903" y="14570"/>
                  </a:cubicBezTo>
                  <a:cubicBezTo>
                    <a:pt x="20921" y="14656"/>
                    <a:pt x="20831" y="14820"/>
                    <a:pt x="20827" y="14911"/>
                  </a:cubicBezTo>
                  <a:cubicBezTo>
                    <a:pt x="20824" y="14972"/>
                    <a:pt x="20862" y="15090"/>
                    <a:pt x="20855" y="15151"/>
                  </a:cubicBezTo>
                  <a:cubicBezTo>
                    <a:pt x="20849" y="15198"/>
                    <a:pt x="20794" y="15265"/>
                    <a:pt x="20790" y="15313"/>
                  </a:cubicBezTo>
                  <a:cubicBezTo>
                    <a:pt x="20781" y="15403"/>
                    <a:pt x="20842" y="15573"/>
                    <a:pt x="20849" y="15663"/>
                  </a:cubicBezTo>
                  <a:cubicBezTo>
                    <a:pt x="20855" y="15728"/>
                    <a:pt x="20857" y="15861"/>
                    <a:pt x="20852" y="15927"/>
                  </a:cubicBezTo>
                  <a:cubicBezTo>
                    <a:pt x="20850" y="15959"/>
                    <a:pt x="20832" y="16019"/>
                    <a:pt x="20832" y="16051"/>
                  </a:cubicBezTo>
                  <a:cubicBezTo>
                    <a:pt x="20833" y="16096"/>
                    <a:pt x="20866" y="16175"/>
                    <a:pt x="20866" y="16218"/>
                  </a:cubicBezTo>
                  <a:cubicBezTo>
                    <a:pt x="20866" y="16270"/>
                    <a:pt x="20827" y="16360"/>
                    <a:pt x="20827" y="16411"/>
                  </a:cubicBezTo>
                  <a:cubicBezTo>
                    <a:pt x="20827" y="16474"/>
                    <a:pt x="20859" y="16595"/>
                    <a:pt x="20878" y="16650"/>
                  </a:cubicBezTo>
                  <a:cubicBezTo>
                    <a:pt x="20901" y="16723"/>
                    <a:pt x="20979" y="16835"/>
                    <a:pt x="20994" y="16913"/>
                  </a:cubicBezTo>
                  <a:cubicBezTo>
                    <a:pt x="21015" y="17023"/>
                    <a:pt x="20977" y="17261"/>
                    <a:pt x="20988" y="17373"/>
                  </a:cubicBezTo>
                  <a:cubicBezTo>
                    <a:pt x="20998" y="17474"/>
                    <a:pt x="21057" y="17655"/>
                    <a:pt x="21073" y="17753"/>
                  </a:cubicBezTo>
                  <a:cubicBezTo>
                    <a:pt x="21081" y="17798"/>
                    <a:pt x="21084" y="17896"/>
                    <a:pt x="21096" y="17940"/>
                  </a:cubicBezTo>
                  <a:cubicBezTo>
                    <a:pt x="21110" y="17989"/>
                    <a:pt x="21160" y="18069"/>
                    <a:pt x="21178" y="18117"/>
                  </a:cubicBezTo>
                  <a:cubicBezTo>
                    <a:pt x="21201" y="18180"/>
                    <a:pt x="21227" y="18327"/>
                    <a:pt x="21255" y="18385"/>
                  </a:cubicBezTo>
                  <a:cubicBezTo>
                    <a:pt x="21273" y="18424"/>
                    <a:pt x="21326" y="18473"/>
                    <a:pt x="21345" y="18511"/>
                  </a:cubicBezTo>
                  <a:cubicBezTo>
                    <a:pt x="21373" y="18563"/>
                    <a:pt x="21419" y="18682"/>
                    <a:pt x="21430" y="18750"/>
                  </a:cubicBezTo>
                  <a:cubicBezTo>
                    <a:pt x="21444" y="18831"/>
                    <a:pt x="21428" y="19001"/>
                    <a:pt x="21430" y="19084"/>
                  </a:cubicBezTo>
                  <a:cubicBezTo>
                    <a:pt x="21433" y="19197"/>
                    <a:pt x="21438" y="19422"/>
                    <a:pt x="21452" y="19531"/>
                  </a:cubicBezTo>
                  <a:cubicBezTo>
                    <a:pt x="21467" y="19634"/>
                    <a:pt x="21523" y="19827"/>
                    <a:pt x="21542" y="19929"/>
                  </a:cubicBezTo>
                  <a:cubicBezTo>
                    <a:pt x="21559" y="20014"/>
                    <a:pt x="21591" y="20188"/>
                    <a:pt x="21596" y="2027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8" name="Shape 4759"/>
            <p:cNvSpPr/>
            <p:nvPr/>
          </p:nvSpPr>
          <p:spPr>
            <a:xfrm>
              <a:off x="4027053" y="506258"/>
              <a:ext cx="1353993" cy="800579"/>
            </a:xfrm>
            <a:custGeom>
              <a:avLst/>
              <a:gdLst/>
              <a:ahLst/>
              <a:cxnLst>
                <a:cxn ang="0">
                  <a:pos x="wd2" y="hd2"/>
                </a:cxn>
                <a:cxn ang="5400000">
                  <a:pos x="wd2" y="hd2"/>
                </a:cxn>
                <a:cxn ang="10800000">
                  <a:pos x="wd2" y="hd2"/>
                </a:cxn>
                <a:cxn ang="16200000">
                  <a:pos x="wd2" y="hd2"/>
                </a:cxn>
              </a:cxnLst>
              <a:rect l="0" t="0" r="r" b="b"/>
              <a:pathLst>
                <a:path w="21597" h="21600" extrusionOk="0">
                  <a:moveTo>
                    <a:pt x="21596" y="20277"/>
                  </a:moveTo>
                  <a:cubicBezTo>
                    <a:pt x="21600" y="20363"/>
                    <a:pt x="21591" y="20535"/>
                    <a:pt x="21580" y="20620"/>
                  </a:cubicBezTo>
                  <a:cubicBezTo>
                    <a:pt x="21572" y="20682"/>
                    <a:pt x="21533" y="20798"/>
                    <a:pt x="21529" y="20862"/>
                  </a:cubicBezTo>
                  <a:cubicBezTo>
                    <a:pt x="21524" y="20948"/>
                    <a:pt x="21548" y="21120"/>
                    <a:pt x="21554" y="21207"/>
                  </a:cubicBezTo>
                  <a:cubicBezTo>
                    <a:pt x="21557" y="21255"/>
                    <a:pt x="21562" y="21331"/>
                    <a:pt x="21568" y="21404"/>
                  </a:cubicBezTo>
                  <a:lnTo>
                    <a:pt x="15348" y="21600"/>
                  </a:lnTo>
                  <a:lnTo>
                    <a:pt x="5897" y="21536"/>
                  </a:lnTo>
                  <a:lnTo>
                    <a:pt x="0" y="21200"/>
                  </a:lnTo>
                  <a:lnTo>
                    <a:pt x="512" y="0"/>
                  </a:lnTo>
                  <a:lnTo>
                    <a:pt x="7528" y="345"/>
                  </a:lnTo>
                  <a:lnTo>
                    <a:pt x="14419" y="384"/>
                  </a:lnTo>
                  <a:lnTo>
                    <a:pt x="19270" y="158"/>
                  </a:lnTo>
                  <a:cubicBezTo>
                    <a:pt x="19278" y="231"/>
                    <a:pt x="19286" y="309"/>
                    <a:pt x="19288" y="350"/>
                  </a:cubicBezTo>
                  <a:cubicBezTo>
                    <a:pt x="19290" y="397"/>
                    <a:pt x="19280" y="495"/>
                    <a:pt x="19285" y="542"/>
                  </a:cubicBezTo>
                  <a:cubicBezTo>
                    <a:pt x="19297" y="643"/>
                    <a:pt x="19359" y="825"/>
                    <a:pt x="19382" y="920"/>
                  </a:cubicBezTo>
                  <a:cubicBezTo>
                    <a:pt x="19399" y="993"/>
                    <a:pt x="19436" y="1133"/>
                    <a:pt x="19447" y="1208"/>
                  </a:cubicBezTo>
                  <a:cubicBezTo>
                    <a:pt x="19455" y="1265"/>
                    <a:pt x="19450" y="1383"/>
                    <a:pt x="19461" y="1438"/>
                  </a:cubicBezTo>
                  <a:cubicBezTo>
                    <a:pt x="19469" y="1479"/>
                    <a:pt x="19504" y="1546"/>
                    <a:pt x="19512" y="1586"/>
                  </a:cubicBezTo>
                  <a:cubicBezTo>
                    <a:pt x="19527" y="1664"/>
                    <a:pt x="19516" y="1835"/>
                    <a:pt x="19532" y="1913"/>
                  </a:cubicBezTo>
                  <a:cubicBezTo>
                    <a:pt x="19550" y="2000"/>
                    <a:pt x="19625" y="2142"/>
                    <a:pt x="19651" y="2224"/>
                  </a:cubicBezTo>
                  <a:cubicBezTo>
                    <a:pt x="19667" y="2276"/>
                    <a:pt x="19698" y="2382"/>
                    <a:pt x="19705" y="2439"/>
                  </a:cubicBezTo>
                  <a:cubicBezTo>
                    <a:pt x="19709" y="2482"/>
                    <a:pt x="19709" y="2571"/>
                    <a:pt x="19702" y="2612"/>
                  </a:cubicBezTo>
                  <a:cubicBezTo>
                    <a:pt x="19693" y="2659"/>
                    <a:pt x="19650" y="2734"/>
                    <a:pt x="19639" y="2780"/>
                  </a:cubicBezTo>
                  <a:cubicBezTo>
                    <a:pt x="19624" y="2846"/>
                    <a:pt x="19620" y="2991"/>
                    <a:pt x="19605" y="3058"/>
                  </a:cubicBezTo>
                  <a:cubicBezTo>
                    <a:pt x="19589" y="3130"/>
                    <a:pt x="19525" y="3251"/>
                    <a:pt x="19518" y="3326"/>
                  </a:cubicBezTo>
                  <a:cubicBezTo>
                    <a:pt x="19511" y="3391"/>
                    <a:pt x="19533" y="3523"/>
                    <a:pt x="19546" y="3585"/>
                  </a:cubicBezTo>
                  <a:cubicBezTo>
                    <a:pt x="19564" y="3669"/>
                    <a:pt x="19637" y="3806"/>
                    <a:pt x="19651" y="3892"/>
                  </a:cubicBezTo>
                  <a:cubicBezTo>
                    <a:pt x="19665" y="3983"/>
                    <a:pt x="19660" y="4178"/>
                    <a:pt x="19651" y="4271"/>
                  </a:cubicBezTo>
                  <a:cubicBezTo>
                    <a:pt x="19646" y="4319"/>
                    <a:pt x="19619" y="4409"/>
                    <a:pt x="19614" y="4458"/>
                  </a:cubicBezTo>
                  <a:cubicBezTo>
                    <a:pt x="19608" y="4517"/>
                    <a:pt x="19603" y="4640"/>
                    <a:pt x="19611" y="4698"/>
                  </a:cubicBezTo>
                  <a:cubicBezTo>
                    <a:pt x="19623" y="4784"/>
                    <a:pt x="19701" y="4925"/>
                    <a:pt x="19708" y="5014"/>
                  </a:cubicBezTo>
                  <a:cubicBezTo>
                    <a:pt x="19713" y="5086"/>
                    <a:pt x="19681" y="5230"/>
                    <a:pt x="19671" y="5301"/>
                  </a:cubicBezTo>
                  <a:cubicBezTo>
                    <a:pt x="19664" y="5345"/>
                    <a:pt x="19646" y="5433"/>
                    <a:pt x="19642" y="5479"/>
                  </a:cubicBezTo>
                  <a:cubicBezTo>
                    <a:pt x="19637" y="5546"/>
                    <a:pt x="19646" y="5683"/>
                    <a:pt x="19648" y="5752"/>
                  </a:cubicBezTo>
                  <a:cubicBezTo>
                    <a:pt x="19650" y="5834"/>
                    <a:pt x="19643" y="6005"/>
                    <a:pt x="19659" y="6082"/>
                  </a:cubicBezTo>
                  <a:cubicBezTo>
                    <a:pt x="19666" y="6113"/>
                    <a:pt x="19698" y="6157"/>
                    <a:pt x="19705" y="6188"/>
                  </a:cubicBezTo>
                  <a:cubicBezTo>
                    <a:pt x="19712" y="6224"/>
                    <a:pt x="19701" y="6304"/>
                    <a:pt x="19708" y="6341"/>
                  </a:cubicBezTo>
                  <a:cubicBezTo>
                    <a:pt x="19713" y="6372"/>
                    <a:pt x="19741" y="6418"/>
                    <a:pt x="19750" y="6446"/>
                  </a:cubicBezTo>
                  <a:cubicBezTo>
                    <a:pt x="19761" y="6482"/>
                    <a:pt x="19774" y="6559"/>
                    <a:pt x="19784" y="6596"/>
                  </a:cubicBezTo>
                  <a:cubicBezTo>
                    <a:pt x="19793" y="6631"/>
                    <a:pt x="19820" y="6696"/>
                    <a:pt x="19827" y="6734"/>
                  </a:cubicBezTo>
                  <a:cubicBezTo>
                    <a:pt x="19835" y="6787"/>
                    <a:pt x="19828" y="6901"/>
                    <a:pt x="19835" y="6954"/>
                  </a:cubicBezTo>
                  <a:cubicBezTo>
                    <a:pt x="19846" y="7038"/>
                    <a:pt x="19897" y="7192"/>
                    <a:pt x="19909" y="7276"/>
                  </a:cubicBezTo>
                  <a:cubicBezTo>
                    <a:pt x="19917" y="7335"/>
                    <a:pt x="19902" y="7464"/>
                    <a:pt x="19920" y="7516"/>
                  </a:cubicBezTo>
                  <a:cubicBezTo>
                    <a:pt x="19932" y="7550"/>
                    <a:pt x="19988" y="7566"/>
                    <a:pt x="19999" y="7601"/>
                  </a:cubicBezTo>
                  <a:cubicBezTo>
                    <a:pt x="20017" y="7658"/>
                    <a:pt x="19980" y="7802"/>
                    <a:pt x="19997" y="7860"/>
                  </a:cubicBezTo>
                  <a:cubicBezTo>
                    <a:pt x="20008" y="7900"/>
                    <a:pt x="20062" y="7932"/>
                    <a:pt x="20079" y="7966"/>
                  </a:cubicBezTo>
                  <a:cubicBezTo>
                    <a:pt x="20103" y="8017"/>
                    <a:pt x="20139" y="8141"/>
                    <a:pt x="20147" y="8205"/>
                  </a:cubicBezTo>
                  <a:cubicBezTo>
                    <a:pt x="20153" y="8262"/>
                    <a:pt x="20129" y="8380"/>
                    <a:pt x="20138" y="8436"/>
                  </a:cubicBezTo>
                  <a:cubicBezTo>
                    <a:pt x="20146" y="8478"/>
                    <a:pt x="20183" y="8539"/>
                    <a:pt x="20198" y="8575"/>
                  </a:cubicBezTo>
                  <a:cubicBezTo>
                    <a:pt x="20220" y="8630"/>
                    <a:pt x="20272" y="8736"/>
                    <a:pt x="20285" y="8800"/>
                  </a:cubicBezTo>
                  <a:cubicBezTo>
                    <a:pt x="20301" y="8872"/>
                    <a:pt x="20289" y="9035"/>
                    <a:pt x="20305" y="9106"/>
                  </a:cubicBezTo>
                  <a:cubicBezTo>
                    <a:pt x="20317" y="9158"/>
                    <a:pt x="20371" y="9233"/>
                    <a:pt x="20385" y="9285"/>
                  </a:cubicBezTo>
                  <a:cubicBezTo>
                    <a:pt x="20403" y="9355"/>
                    <a:pt x="20397" y="9522"/>
                    <a:pt x="20419" y="9590"/>
                  </a:cubicBezTo>
                  <a:cubicBezTo>
                    <a:pt x="20430" y="9627"/>
                    <a:pt x="20472" y="9673"/>
                    <a:pt x="20487" y="9705"/>
                  </a:cubicBezTo>
                  <a:cubicBezTo>
                    <a:pt x="20502" y="9741"/>
                    <a:pt x="20530" y="9820"/>
                    <a:pt x="20535" y="9864"/>
                  </a:cubicBezTo>
                  <a:cubicBezTo>
                    <a:pt x="20542" y="9934"/>
                    <a:pt x="20519" y="10076"/>
                    <a:pt x="20515" y="10146"/>
                  </a:cubicBezTo>
                  <a:cubicBezTo>
                    <a:pt x="20512" y="10203"/>
                    <a:pt x="20503" y="10316"/>
                    <a:pt x="20509" y="10372"/>
                  </a:cubicBezTo>
                  <a:cubicBezTo>
                    <a:pt x="20517" y="10435"/>
                    <a:pt x="20568" y="10543"/>
                    <a:pt x="20572" y="10607"/>
                  </a:cubicBezTo>
                  <a:cubicBezTo>
                    <a:pt x="20575" y="10669"/>
                    <a:pt x="20541" y="10789"/>
                    <a:pt x="20535" y="10851"/>
                  </a:cubicBezTo>
                  <a:cubicBezTo>
                    <a:pt x="20529" y="10913"/>
                    <a:pt x="20512" y="11041"/>
                    <a:pt x="20523" y="11100"/>
                  </a:cubicBezTo>
                  <a:cubicBezTo>
                    <a:pt x="20532" y="11141"/>
                    <a:pt x="20585" y="11188"/>
                    <a:pt x="20591" y="11230"/>
                  </a:cubicBezTo>
                  <a:cubicBezTo>
                    <a:pt x="20603" y="11302"/>
                    <a:pt x="20547" y="11449"/>
                    <a:pt x="20555" y="11522"/>
                  </a:cubicBezTo>
                  <a:cubicBezTo>
                    <a:pt x="20562" y="11598"/>
                    <a:pt x="20641" y="11710"/>
                    <a:pt x="20648" y="11786"/>
                  </a:cubicBezTo>
                  <a:cubicBezTo>
                    <a:pt x="20655" y="11862"/>
                    <a:pt x="20608" y="12011"/>
                    <a:pt x="20606" y="12088"/>
                  </a:cubicBezTo>
                  <a:cubicBezTo>
                    <a:pt x="20604" y="12159"/>
                    <a:pt x="20631" y="12300"/>
                    <a:pt x="20628" y="12370"/>
                  </a:cubicBezTo>
                  <a:cubicBezTo>
                    <a:pt x="20625" y="12451"/>
                    <a:pt x="20573" y="12602"/>
                    <a:pt x="20580" y="12682"/>
                  </a:cubicBezTo>
                  <a:cubicBezTo>
                    <a:pt x="20586" y="12749"/>
                    <a:pt x="20655" y="12850"/>
                    <a:pt x="20662" y="12918"/>
                  </a:cubicBezTo>
                  <a:cubicBezTo>
                    <a:pt x="20666" y="12956"/>
                    <a:pt x="20644" y="13035"/>
                    <a:pt x="20645" y="13075"/>
                  </a:cubicBezTo>
                  <a:cubicBezTo>
                    <a:pt x="20647" y="13139"/>
                    <a:pt x="20685" y="13256"/>
                    <a:pt x="20691" y="13320"/>
                  </a:cubicBezTo>
                  <a:cubicBezTo>
                    <a:pt x="20698" y="13403"/>
                    <a:pt x="20698" y="13571"/>
                    <a:pt x="20693" y="13655"/>
                  </a:cubicBezTo>
                  <a:cubicBezTo>
                    <a:pt x="20689" y="13729"/>
                    <a:pt x="20654" y="13873"/>
                    <a:pt x="20657" y="13947"/>
                  </a:cubicBezTo>
                  <a:cubicBezTo>
                    <a:pt x="20658" y="14010"/>
                    <a:pt x="20679" y="14137"/>
                    <a:pt x="20702" y="14187"/>
                  </a:cubicBezTo>
                  <a:cubicBezTo>
                    <a:pt x="20713" y="14212"/>
                    <a:pt x="20754" y="14228"/>
                    <a:pt x="20764" y="14254"/>
                  </a:cubicBezTo>
                  <a:cubicBezTo>
                    <a:pt x="20782" y="14299"/>
                    <a:pt x="20770" y="14422"/>
                    <a:pt x="20790" y="14465"/>
                  </a:cubicBezTo>
                  <a:cubicBezTo>
                    <a:pt x="20809" y="14509"/>
                    <a:pt x="20892" y="14519"/>
                    <a:pt x="20903" y="14570"/>
                  </a:cubicBezTo>
                  <a:cubicBezTo>
                    <a:pt x="20921" y="14656"/>
                    <a:pt x="20831" y="14820"/>
                    <a:pt x="20827" y="14911"/>
                  </a:cubicBezTo>
                  <a:cubicBezTo>
                    <a:pt x="20824" y="14972"/>
                    <a:pt x="20862" y="15090"/>
                    <a:pt x="20855" y="15151"/>
                  </a:cubicBezTo>
                  <a:cubicBezTo>
                    <a:pt x="20849" y="15199"/>
                    <a:pt x="20794" y="15265"/>
                    <a:pt x="20790" y="15313"/>
                  </a:cubicBezTo>
                  <a:cubicBezTo>
                    <a:pt x="20781" y="15403"/>
                    <a:pt x="20842" y="15573"/>
                    <a:pt x="20849" y="15664"/>
                  </a:cubicBezTo>
                  <a:cubicBezTo>
                    <a:pt x="20855" y="15728"/>
                    <a:pt x="20857" y="15861"/>
                    <a:pt x="20852" y="15927"/>
                  </a:cubicBezTo>
                  <a:cubicBezTo>
                    <a:pt x="20850" y="15959"/>
                    <a:pt x="20832" y="16019"/>
                    <a:pt x="20832" y="16051"/>
                  </a:cubicBezTo>
                  <a:cubicBezTo>
                    <a:pt x="20833" y="16096"/>
                    <a:pt x="20866" y="16175"/>
                    <a:pt x="20866" y="16218"/>
                  </a:cubicBezTo>
                  <a:cubicBezTo>
                    <a:pt x="20866" y="16270"/>
                    <a:pt x="20827" y="16360"/>
                    <a:pt x="20827" y="16411"/>
                  </a:cubicBezTo>
                  <a:cubicBezTo>
                    <a:pt x="20827" y="16474"/>
                    <a:pt x="20859" y="16595"/>
                    <a:pt x="20878" y="16650"/>
                  </a:cubicBezTo>
                  <a:cubicBezTo>
                    <a:pt x="20901" y="16723"/>
                    <a:pt x="20979" y="16836"/>
                    <a:pt x="20994" y="16913"/>
                  </a:cubicBezTo>
                  <a:cubicBezTo>
                    <a:pt x="21015" y="17024"/>
                    <a:pt x="20977" y="17261"/>
                    <a:pt x="20988" y="17374"/>
                  </a:cubicBezTo>
                  <a:cubicBezTo>
                    <a:pt x="20998" y="17474"/>
                    <a:pt x="21057" y="17655"/>
                    <a:pt x="21073" y="17754"/>
                  </a:cubicBezTo>
                  <a:cubicBezTo>
                    <a:pt x="21081" y="17798"/>
                    <a:pt x="21084" y="17896"/>
                    <a:pt x="21096" y="17940"/>
                  </a:cubicBezTo>
                  <a:cubicBezTo>
                    <a:pt x="21110" y="17990"/>
                    <a:pt x="21160" y="18069"/>
                    <a:pt x="21178" y="18117"/>
                  </a:cubicBezTo>
                  <a:cubicBezTo>
                    <a:pt x="21201" y="18180"/>
                    <a:pt x="21227" y="18327"/>
                    <a:pt x="21255" y="18385"/>
                  </a:cubicBezTo>
                  <a:cubicBezTo>
                    <a:pt x="21273" y="18424"/>
                    <a:pt x="21326" y="18473"/>
                    <a:pt x="21345" y="18511"/>
                  </a:cubicBezTo>
                  <a:cubicBezTo>
                    <a:pt x="21373" y="18564"/>
                    <a:pt x="21419" y="18682"/>
                    <a:pt x="21430" y="18750"/>
                  </a:cubicBezTo>
                  <a:cubicBezTo>
                    <a:pt x="21444" y="18832"/>
                    <a:pt x="21428" y="19001"/>
                    <a:pt x="21430" y="19085"/>
                  </a:cubicBezTo>
                  <a:cubicBezTo>
                    <a:pt x="21433" y="19197"/>
                    <a:pt x="21438" y="19422"/>
                    <a:pt x="21452" y="19531"/>
                  </a:cubicBezTo>
                  <a:cubicBezTo>
                    <a:pt x="21467" y="19634"/>
                    <a:pt x="21523" y="19827"/>
                    <a:pt x="21542" y="19929"/>
                  </a:cubicBezTo>
                  <a:cubicBezTo>
                    <a:pt x="21559" y="20014"/>
                    <a:pt x="21591" y="20188"/>
                    <a:pt x="21596" y="2027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29" name="Shape 4760"/>
            <p:cNvSpPr/>
            <p:nvPr/>
          </p:nvSpPr>
          <p:spPr>
            <a:xfrm>
              <a:off x="5223664" y="391199"/>
              <a:ext cx="1353426" cy="1526617"/>
            </a:xfrm>
            <a:custGeom>
              <a:avLst/>
              <a:gdLst/>
              <a:ahLst/>
              <a:cxnLst>
                <a:cxn ang="0">
                  <a:pos x="wd2" y="hd2"/>
                </a:cxn>
                <a:cxn ang="5400000">
                  <a:pos x="wd2" y="hd2"/>
                </a:cxn>
                <a:cxn ang="10800000">
                  <a:pos x="wd2" y="hd2"/>
                </a:cxn>
                <a:cxn ang="16200000">
                  <a:pos x="wd2" y="hd2"/>
                </a:cxn>
              </a:cxnLst>
              <a:rect l="0" t="0" r="r" b="b"/>
              <a:pathLst>
                <a:path w="21596" h="21594" extrusionOk="0">
                  <a:moveTo>
                    <a:pt x="2298" y="12686"/>
                  </a:moveTo>
                  <a:cubicBezTo>
                    <a:pt x="2293" y="12648"/>
                    <a:pt x="2288" y="12608"/>
                    <a:pt x="2284" y="12583"/>
                  </a:cubicBezTo>
                  <a:cubicBezTo>
                    <a:pt x="2278" y="12537"/>
                    <a:pt x="2254" y="12447"/>
                    <a:pt x="2260" y="12401"/>
                  </a:cubicBezTo>
                  <a:cubicBezTo>
                    <a:pt x="2264" y="12368"/>
                    <a:pt x="2303" y="12307"/>
                    <a:pt x="2311" y="12274"/>
                  </a:cubicBezTo>
                  <a:cubicBezTo>
                    <a:pt x="2321" y="12230"/>
                    <a:pt x="2330" y="12140"/>
                    <a:pt x="2326" y="12095"/>
                  </a:cubicBezTo>
                  <a:cubicBezTo>
                    <a:pt x="2321" y="12048"/>
                    <a:pt x="2289" y="11957"/>
                    <a:pt x="2273" y="11913"/>
                  </a:cubicBezTo>
                  <a:cubicBezTo>
                    <a:pt x="2253" y="11859"/>
                    <a:pt x="2197" y="11758"/>
                    <a:pt x="2183" y="11704"/>
                  </a:cubicBezTo>
                  <a:cubicBezTo>
                    <a:pt x="2168" y="11647"/>
                    <a:pt x="2164" y="11529"/>
                    <a:pt x="2161" y="11470"/>
                  </a:cubicBezTo>
                  <a:cubicBezTo>
                    <a:pt x="2159" y="11426"/>
                    <a:pt x="2174" y="11337"/>
                    <a:pt x="2161" y="11294"/>
                  </a:cubicBezTo>
                  <a:cubicBezTo>
                    <a:pt x="2150" y="11259"/>
                    <a:pt x="2103" y="11196"/>
                    <a:pt x="2076" y="11169"/>
                  </a:cubicBezTo>
                  <a:cubicBezTo>
                    <a:pt x="2056" y="11149"/>
                    <a:pt x="2003" y="11124"/>
                    <a:pt x="1985" y="11103"/>
                  </a:cubicBezTo>
                  <a:cubicBezTo>
                    <a:pt x="1958" y="11073"/>
                    <a:pt x="1931" y="10996"/>
                    <a:pt x="1909" y="10963"/>
                  </a:cubicBezTo>
                  <a:cubicBezTo>
                    <a:pt x="1891" y="10937"/>
                    <a:pt x="1840" y="10896"/>
                    <a:pt x="1826" y="10870"/>
                  </a:cubicBezTo>
                  <a:cubicBezTo>
                    <a:pt x="1814" y="10847"/>
                    <a:pt x="1811" y="10795"/>
                    <a:pt x="1803" y="10772"/>
                  </a:cubicBezTo>
                  <a:cubicBezTo>
                    <a:pt x="1787" y="10721"/>
                    <a:pt x="1728" y="10625"/>
                    <a:pt x="1718" y="10573"/>
                  </a:cubicBezTo>
                  <a:cubicBezTo>
                    <a:pt x="1707" y="10514"/>
                    <a:pt x="1745" y="10389"/>
                    <a:pt x="1724" y="10332"/>
                  </a:cubicBezTo>
                  <a:cubicBezTo>
                    <a:pt x="1709" y="10291"/>
                    <a:pt x="1631" y="10232"/>
                    <a:pt x="1608" y="10194"/>
                  </a:cubicBezTo>
                  <a:cubicBezTo>
                    <a:pt x="1590" y="10165"/>
                    <a:pt x="1557" y="10101"/>
                    <a:pt x="1557" y="10068"/>
                  </a:cubicBezTo>
                  <a:cubicBezTo>
                    <a:pt x="1557" y="10042"/>
                    <a:pt x="1597" y="9994"/>
                    <a:pt x="1597" y="9967"/>
                  </a:cubicBezTo>
                  <a:cubicBezTo>
                    <a:pt x="1597" y="9944"/>
                    <a:pt x="1563" y="9903"/>
                    <a:pt x="1562" y="9879"/>
                  </a:cubicBezTo>
                  <a:cubicBezTo>
                    <a:pt x="1562" y="9862"/>
                    <a:pt x="1580" y="9831"/>
                    <a:pt x="1582" y="9814"/>
                  </a:cubicBezTo>
                  <a:cubicBezTo>
                    <a:pt x="1587" y="9780"/>
                    <a:pt x="1585" y="9710"/>
                    <a:pt x="1579" y="9676"/>
                  </a:cubicBezTo>
                  <a:cubicBezTo>
                    <a:pt x="1572" y="9629"/>
                    <a:pt x="1511" y="9540"/>
                    <a:pt x="1521" y="9493"/>
                  </a:cubicBezTo>
                  <a:cubicBezTo>
                    <a:pt x="1525" y="9467"/>
                    <a:pt x="1579" y="9433"/>
                    <a:pt x="1585" y="9407"/>
                  </a:cubicBezTo>
                  <a:cubicBezTo>
                    <a:pt x="1592" y="9376"/>
                    <a:pt x="1554" y="9314"/>
                    <a:pt x="1557" y="9282"/>
                  </a:cubicBezTo>
                  <a:cubicBezTo>
                    <a:pt x="1561" y="9234"/>
                    <a:pt x="1652" y="9148"/>
                    <a:pt x="1633" y="9103"/>
                  </a:cubicBezTo>
                  <a:cubicBezTo>
                    <a:pt x="1622" y="9076"/>
                    <a:pt x="1539" y="9071"/>
                    <a:pt x="1521" y="9048"/>
                  </a:cubicBezTo>
                  <a:cubicBezTo>
                    <a:pt x="1501" y="9025"/>
                    <a:pt x="1513" y="8961"/>
                    <a:pt x="1494" y="8937"/>
                  </a:cubicBezTo>
                  <a:cubicBezTo>
                    <a:pt x="1484" y="8924"/>
                    <a:pt x="1444" y="8915"/>
                    <a:pt x="1432" y="8902"/>
                  </a:cubicBezTo>
                  <a:cubicBezTo>
                    <a:pt x="1409" y="8876"/>
                    <a:pt x="1388" y="8809"/>
                    <a:pt x="1387" y="8777"/>
                  </a:cubicBezTo>
                  <a:cubicBezTo>
                    <a:pt x="1384" y="8737"/>
                    <a:pt x="1419" y="8662"/>
                    <a:pt x="1424" y="8623"/>
                  </a:cubicBezTo>
                  <a:cubicBezTo>
                    <a:pt x="1429" y="8579"/>
                    <a:pt x="1429" y="8491"/>
                    <a:pt x="1421" y="8448"/>
                  </a:cubicBezTo>
                  <a:cubicBezTo>
                    <a:pt x="1415" y="8414"/>
                    <a:pt x="1377" y="8353"/>
                    <a:pt x="1375" y="8319"/>
                  </a:cubicBezTo>
                  <a:cubicBezTo>
                    <a:pt x="1374" y="8298"/>
                    <a:pt x="1396" y="8257"/>
                    <a:pt x="1392" y="8237"/>
                  </a:cubicBezTo>
                  <a:cubicBezTo>
                    <a:pt x="1385" y="8201"/>
                    <a:pt x="1316" y="8148"/>
                    <a:pt x="1310" y="8113"/>
                  </a:cubicBezTo>
                  <a:cubicBezTo>
                    <a:pt x="1303" y="8071"/>
                    <a:pt x="1356" y="7992"/>
                    <a:pt x="1359" y="7950"/>
                  </a:cubicBezTo>
                  <a:cubicBezTo>
                    <a:pt x="1361" y="7913"/>
                    <a:pt x="1334" y="7839"/>
                    <a:pt x="1336" y="7802"/>
                  </a:cubicBezTo>
                  <a:cubicBezTo>
                    <a:pt x="1338" y="7761"/>
                    <a:pt x="1385" y="7683"/>
                    <a:pt x="1378" y="7643"/>
                  </a:cubicBezTo>
                  <a:cubicBezTo>
                    <a:pt x="1371" y="7604"/>
                    <a:pt x="1292" y="7545"/>
                    <a:pt x="1285" y="7505"/>
                  </a:cubicBezTo>
                  <a:cubicBezTo>
                    <a:pt x="1278" y="7467"/>
                    <a:pt x="1333" y="7390"/>
                    <a:pt x="1321" y="7352"/>
                  </a:cubicBezTo>
                  <a:cubicBezTo>
                    <a:pt x="1315" y="7330"/>
                    <a:pt x="1262" y="7305"/>
                    <a:pt x="1253" y="7284"/>
                  </a:cubicBezTo>
                  <a:cubicBezTo>
                    <a:pt x="1242" y="7253"/>
                    <a:pt x="1259" y="7186"/>
                    <a:pt x="1265" y="7153"/>
                  </a:cubicBezTo>
                  <a:cubicBezTo>
                    <a:pt x="1271" y="7121"/>
                    <a:pt x="1305" y="7058"/>
                    <a:pt x="1302" y="7025"/>
                  </a:cubicBezTo>
                  <a:cubicBezTo>
                    <a:pt x="1298" y="6992"/>
                    <a:pt x="1247" y="6935"/>
                    <a:pt x="1239" y="6902"/>
                  </a:cubicBezTo>
                  <a:cubicBezTo>
                    <a:pt x="1233" y="6873"/>
                    <a:pt x="1242" y="6814"/>
                    <a:pt x="1245" y="6784"/>
                  </a:cubicBezTo>
                  <a:cubicBezTo>
                    <a:pt x="1249" y="6747"/>
                    <a:pt x="1273" y="6673"/>
                    <a:pt x="1265" y="6636"/>
                  </a:cubicBezTo>
                  <a:cubicBezTo>
                    <a:pt x="1260" y="6613"/>
                    <a:pt x="1232" y="6571"/>
                    <a:pt x="1217" y="6553"/>
                  </a:cubicBezTo>
                  <a:cubicBezTo>
                    <a:pt x="1203" y="6536"/>
                    <a:pt x="1160" y="6511"/>
                    <a:pt x="1149" y="6492"/>
                  </a:cubicBezTo>
                  <a:cubicBezTo>
                    <a:pt x="1127" y="6457"/>
                    <a:pt x="1133" y="6369"/>
                    <a:pt x="1115" y="6332"/>
                  </a:cubicBezTo>
                  <a:cubicBezTo>
                    <a:pt x="1101" y="6305"/>
                    <a:pt x="1047" y="6266"/>
                    <a:pt x="1035" y="6238"/>
                  </a:cubicBezTo>
                  <a:cubicBezTo>
                    <a:pt x="1019" y="6201"/>
                    <a:pt x="1031" y="6116"/>
                    <a:pt x="1015" y="6078"/>
                  </a:cubicBezTo>
                  <a:cubicBezTo>
                    <a:pt x="1002" y="6044"/>
                    <a:pt x="950" y="5989"/>
                    <a:pt x="928" y="5960"/>
                  </a:cubicBezTo>
                  <a:cubicBezTo>
                    <a:pt x="913" y="5941"/>
                    <a:pt x="876" y="5909"/>
                    <a:pt x="868" y="5887"/>
                  </a:cubicBezTo>
                  <a:cubicBezTo>
                    <a:pt x="859" y="5858"/>
                    <a:pt x="883" y="5796"/>
                    <a:pt x="877" y="5766"/>
                  </a:cubicBezTo>
                  <a:cubicBezTo>
                    <a:pt x="869" y="5732"/>
                    <a:pt x="833" y="5668"/>
                    <a:pt x="808" y="5641"/>
                  </a:cubicBezTo>
                  <a:cubicBezTo>
                    <a:pt x="792" y="5623"/>
                    <a:pt x="738" y="5606"/>
                    <a:pt x="726" y="5585"/>
                  </a:cubicBezTo>
                  <a:cubicBezTo>
                    <a:pt x="710" y="5555"/>
                    <a:pt x="747" y="5480"/>
                    <a:pt x="729" y="5450"/>
                  </a:cubicBezTo>
                  <a:cubicBezTo>
                    <a:pt x="718" y="5431"/>
                    <a:pt x="662" y="5422"/>
                    <a:pt x="650" y="5405"/>
                  </a:cubicBezTo>
                  <a:cubicBezTo>
                    <a:pt x="632" y="5377"/>
                    <a:pt x="646" y="5310"/>
                    <a:pt x="639" y="5279"/>
                  </a:cubicBezTo>
                  <a:cubicBezTo>
                    <a:pt x="627" y="5235"/>
                    <a:pt x="576" y="5154"/>
                    <a:pt x="564" y="5110"/>
                  </a:cubicBezTo>
                  <a:cubicBezTo>
                    <a:pt x="558" y="5082"/>
                    <a:pt x="565" y="5023"/>
                    <a:pt x="557" y="4995"/>
                  </a:cubicBezTo>
                  <a:cubicBezTo>
                    <a:pt x="550" y="4975"/>
                    <a:pt x="523" y="4941"/>
                    <a:pt x="514" y="4922"/>
                  </a:cubicBezTo>
                  <a:cubicBezTo>
                    <a:pt x="504" y="4903"/>
                    <a:pt x="491" y="4863"/>
                    <a:pt x="480" y="4844"/>
                  </a:cubicBezTo>
                  <a:cubicBezTo>
                    <a:pt x="471" y="4829"/>
                    <a:pt x="443" y="4805"/>
                    <a:pt x="437" y="4789"/>
                  </a:cubicBezTo>
                  <a:cubicBezTo>
                    <a:pt x="430" y="4769"/>
                    <a:pt x="442" y="4728"/>
                    <a:pt x="434" y="4708"/>
                  </a:cubicBezTo>
                  <a:cubicBezTo>
                    <a:pt x="428" y="4692"/>
                    <a:pt x="396" y="4669"/>
                    <a:pt x="389" y="4653"/>
                  </a:cubicBezTo>
                  <a:cubicBezTo>
                    <a:pt x="373" y="4612"/>
                    <a:pt x="380" y="4523"/>
                    <a:pt x="378" y="4480"/>
                  </a:cubicBezTo>
                  <a:cubicBezTo>
                    <a:pt x="376" y="4444"/>
                    <a:pt x="367" y="4372"/>
                    <a:pt x="372" y="4337"/>
                  </a:cubicBezTo>
                  <a:cubicBezTo>
                    <a:pt x="376" y="4313"/>
                    <a:pt x="394" y="4267"/>
                    <a:pt x="401" y="4243"/>
                  </a:cubicBezTo>
                  <a:cubicBezTo>
                    <a:pt x="410" y="4206"/>
                    <a:pt x="443" y="4131"/>
                    <a:pt x="437" y="4093"/>
                  </a:cubicBezTo>
                  <a:cubicBezTo>
                    <a:pt x="430" y="4047"/>
                    <a:pt x="353" y="3972"/>
                    <a:pt x="341" y="3927"/>
                  </a:cubicBezTo>
                  <a:cubicBezTo>
                    <a:pt x="333" y="3896"/>
                    <a:pt x="337" y="3832"/>
                    <a:pt x="344" y="3801"/>
                  </a:cubicBezTo>
                  <a:cubicBezTo>
                    <a:pt x="349" y="3776"/>
                    <a:pt x="376" y="3729"/>
                    <a:pt x="381" y="3703"/>
                  </a:cubicBezTo>
                  <a:cubicBezTo>
                    <a:pt x="390" y="3654"/>
                    <a:pt x="395" y="3553"/>
                    <a:pt x="381" y="3505"/>
                  </a:cubicBezTo>
                  <a:cubicBezTo>
                    <a:pt x="367" y="3460"/>
                    <a:pt x="294" y="3388"/>
                    <a:pt x="276" y="3344"/>
                  </a:cubicBezTo>
                  <a:cubicBezTo>
                    <a:pt x="262" y="3312"/>
                    <a:pt x="241" y="3242"/>
                    <a:pt x="247" y="3208"/>
                  </a:cubicBezTo>
                  <a:cubicBezTo>
                    <a:pt x="254" y="3169"/>
                    <a:pt x="319" y="3105"/>
                    <a:pt x="335" y="3068"/>
                  </a:cubicBezTo>
                  <a:cubicBezTo>
                    <a:pt x="350" y="3033"/>
                    <a:pt x="353" y="2956"/>
                    <a:pt x="369" y="2922"/>
                  </a:cubicBezTo>
                  <a:cubicBezTo>
                    <a:pt x="380" y="2898"/>
                    <a:pt x="423" y="2859"/>
                    <a:pt x="431" y="2834"/>
                  </a:cubicBezTo>
                  <a:cubicBezTo>
                    <a:pt x="439" y="2812"/>
                    <a:pt x="439" y="2766"/>
                    <a:pt x="434" y="2743"/>
                  </a:cubicBezTo>
                  <a:cubicBezTo>
                    <a:pt x="428" y="2713"/>
                    <a:pt x="397" y="2657"/>
                    <a:pt x="381" y="2631"/>
                  </a:cubicBezTo>
                  <a:cubicBezTo>
                    <a:pt x="355" y="2587"/>
                    <a:pt x="280" y="2513"/>
                    <a:pt x="261" y="2467"/>
                  </a:cubicBezTo>
                  <a:cubicBezTo>
                    <a:pt x="245" y="2427"/>
                    <a:pt x="256" y="2337"/>
                    <a:pt x="241" y="2296"/>
                  </a:cubicBezTo>
                  <a:cubicBezTo>
                    <a:pt x="234" y="2275"/>
                    <a:pt x="199" y="2240"/>
                    <a:pt x="190" y="2218"/>
                  </a:cubicBezTo>
                  <a:cubicBezTo>
                    <a:pt x="180" y="2189"/>
                    <a:pt x="184" y="2127"/>
                    <a:pt x="176" y="2098"/>
                  </a:cubicBezTo>
                  <a:cubicBezTo>
                    <a:pt x="166" y="2059"/>
                    <a:pt x="129" y="1985"/>
                    <a:pt x="111" y="1947"/>
                  </a:cubicBezTo>
                  <a:cubicBezTo>
                    <a:pt x="88" y="1897"/>
                    <a:pt x="26" y="1801"/>
                    <a:pt x="15" y="1749"/>
                  </a:cubicBezTo>
                  <a:cubicBezTo>
                    <a:pt x="9" y="1724"/>
                    <a:pt x="20" y="1673"/>
                    <a:pt x="17" y="1648"/>
                  </a:cubicBezTo>
                  <a:cubicBezTo>
                    <a:pt x="16" y="1626"/>
                    <a:pt x="8" y="1586"/>
                    <a:pt x="0" y="1547"/>
                  </a:cubicBezTo>
                  <a:lnTo>
                    <a:pt x="2321" y="1491"/>
                  </a:lnTo>
                  <a:lnTo>
                    <a:pt x="5735" y="1367"/>
                  </a:lnTo>
                  <a:cubicBezTo>
                    <a:pt x="5735" y="1367"/>
                    <a:pt x="5366" y="194"/>
                    <a:pt x="5684" y="2"/>
                  </a:cubicBezTo>
                  <a:cubicBezTo>
                    <a:pt x="5697" y="-6"/>
                    <a:pt x="5729" y="18"/>
                    <a:pt x="5743" y="25"/>
                  </a:cubicBezTo>
                  <a:cubicBezTo>
                    <a:pt x="5777" y="40"/>
                    <a:pt x="5834" y="90"/>
                    <a:pt x="5871" y="98"/>
                  </a:cubicBezTo>
                  <a:cubicBezTo>
                    <a:pt x="5901" y="104"/>
                    <a:pt x="5967" y="93"/>
                    <a:pt x="5996" y="83"/>
                  </a:cubicBezTo>
                  <a:cubicBezTo>
                    <a:pt x="6018" y="74"/>
                    <a:pt x="6048" y="38"/>
                    <a:pt x="6069" y="30"/>
                  </a:cubicBezTo>
                  <a:cubicBezTo>
                    <a:pt x="6106" y="15"/>
                    <a:pt x="6189" y="-3"/>
                    <a:pt x="6228" y="5"/>
                  </a:cubicBezTo>
                  <a:cubicBezTo>
                    <a:pt x="6269" y="13"/>
                    <a:pt x="6331" y="70"/>
                    <a:pt x="6364" y="93"/>
                  </a:cubicBezTo>
                  <a:cubicBezTo>
                    <a:pt x="6385" y="107"/>
                    <a:pt x="6421" y="143"/>
                    <a:pt x="6446" y="150"/>
                  </a:cubicBezTo>
                  <a:cubicBezTo>
                    <a:pt x="6470" y="157"/>
                    <a:pt x="6522" y="138"/>
                    <a:pt x="6545" y="146"/>
                  </a:cubicBezTo>
                  <a:cubicBezTo>
                    <a:pt x="6571" y="153"/>
                    <a:pt x="6617" y="186"/>
                    <a:pt x="6628" y="208"/>
                  </a:cubicBezTo>
                  <a:cubicBezTo>
                    <a:pt x="6640" y="235"/>
                    <a:pt x="6611" y="295"/>
                    <a:pt x="6616" y="323"/>
                  </a:cubicBezTo>
                  <a:cubicBezTo>
                    <a:pt x="6621" y="349"/>
                    <a:pt x="6657" y="394"/>
                    <a:pt x="6665" y="419"/>
                  </a:cubicBezTo>
                  <a:cubicBezTo>
                    <a:pt x="6687" y="488"/>
                    <a:pt x="6686" y="634"/>
                    <a:pt x="6707" y="703"/>
                  </a:cubicBezTo>
                  <a:cubicBezTo>
                    <a:pt x="6721" y="748"/>
                    <a:pt x="6763" y="834"/>
                    <a:pt x="6786" y="876"/>
                  </a:cubicBezTo>
                  <a:cubicBezTo>
                    <a:pt x="6800" y="901"/>
                    <a:pt x="6838" y="946"/>
                    <a:pt x="6849" y="972"/>
                  </a:cubicBezTo>
                  <a:cubicBezTo>
                    <a:pt x="6858" y="993"/>
                    <a:pt x="6870" y="1039"/>
                    <a:pt x="6872" y="1062"/>
                  </a:cubicBezTo>
                  <a:cubicBezTo>
                    <a:pt x="6874" y="1100"/>
                    <a:pt x="6851" y="1175"/>
                    <a:pt x="6854" y="1213"/>
                  </a:cubicBezTo>
                  <a:cubicBezTo>
                    <a:pt x="6857" y="1241"/>
                    <a:pt x="6870" y="1297"/>
                    <a:pt x="6888" y="1319"/>
                  </a:cubicBezTo>
                  <a:cubicBezTo>
                    <a:pt x="6897" y="1329"/>
                    <a:pt x="6924" y="1338"/>
                    <a:pt x="6934" y="1346"/>
                  </a:cubicBezTo>
                  <a:cubicBezTo>
                    <a:pt x="6952" y="1363"/>
                    <a:pt x="6978" y="1403"/>
                    <a:pt x="6988" y="1424"/>
                  </a:cubicBezTo>
                  <a:cubicBezTo>
                    <a:pt x="7000" y="1451"/>
                    <a:pt x="7016" y="1509"/>
                    <a:pt x="7022" y="1537"/>
                  </a:cubicBezTo>
                  <a:cubicBezTo>
                    <a:pt x="7030" y="1576"/>
                    <a:pt x="7034" y="1656"/>
                    <a:pt x="7042" y="1696"/>
                  </a:cubicBezTo>
                  <a:cubicBezTo>
                    <a:pt x="7047" y="1726"/>
                    <a:pt x="7069" y="1786"/>
                    <a:pt x="7070" y="1816"/>
                  </a:cubicBezTo>
                  <a:cubicBezTo>
                    <a:pt x="7070" y="1841"/>
                    <a:pt x="7060" y="1890"/>
                    <a:pt x="7053" y="1915"/>
                  </a:cubicBezTo>
                  <a:cubicBezTo>
                    <a:pt x="7048" y="1934"/>
                    <a:pt x="7025" y="1972"/>
                    <a:pt x="7024" y="1992"/>
                  </a:cubicBezTo>
                  <a:cubicBezTo>
                    <a:pt x="7024" y="2023"/>
                    <a:pt x="7047" y="2083"/>
                    <a:pt x="7064" y="2110"/>
                  </a:cubicBezTo>
                  <a:cubicBezTo>
                    <a:pt x="7077" y="2130"/>
                    <a:pt x="7115" y="2163"/>
                    <a:pt x="7135" y="2178"/>
                  </a:cubicBezTo>
                  <a:cubicBezTo>
                    <a:pt x="7164" y="2199"/>
                    <a:pt x="7231" y="2231"/>
                    <a:pt x="7263" y="2248"/>
                  </a:cubicBezTo>
                  <a:cubicBezTo>
                    <a:pt x="7292" y="2265"/>
                    <a:pt x="7347" y="2304"/>
                    <a:pt x="7379" y="2317"/>
                  </a:cubicBezTo>
                  <a:cubicBezTo>
                    <a:pt x="7437" y="2339"/>
                    <a:pt x="7563" y="2352"/>
                    <a:pt x="7623" y="2369"/>
                  </a:cubicBezTo>
                  <a:cubicBezTo>
                    <a:pt x="7648" y="2376"/>
                    <a:pt x="7695" y="2404"/>
                    <a:pt x="7722" y="2404"/>
                  </a:cubicBezTo>
                  <a:cubicBezTo>
                    <a:pt x="7741" y="2405"/>
                    <a:pt x="7781" y="2393"/>
                    <a:pt x="7795" y="2381"/>
                  </a:cubicBezTo>
                  <a:cubicBezTo>
                    <a:pt x="7808" y="2372"/>
                    <a:pt x="7815" y="2337"/>
                    <a:pt x="7829" y="2329"/>
                  </a:cubicBezTo>
                  <a:cubicBezTo>
                    <a:pt x="7852" y="2315"/>
                    <a:pt x="7908" y="2310"/>
                    <a:pt x="7934" y="2314"/>
                  </a:cubicBezTo>
                  <a:cubicBezTo>
                    <a:pt x="7957" y="2317"/>
                    <a:pt x="7991" y="2354"/>
                    <a:pt x="8014" y="2354"/>
                  </a:cubicBezTo>
                  <a:cubicBezTo>
                    <a:pt x="8038" y="2354"/>
                    <a:pt x="8076" y="2318"/>
                    <a:pt x="8099" y="2309"/>
                  </a:cubicBezTo>
                  <a:cubicBezTo>
                    <a:pt x="8115" y="2302"/>
                    <a:pt x="8149" y="2287"/>
                    <a:pt x="8167" y="2289"/>
                  </a:cubicBezTo>
                  <a:cubicBezTo>
                    <a:pt x="8190" y="2290"/>
                    <a:pt x="8232" y="2312"/>
                    <a:pt x="8249" y="2326"/>
                  </a:cubicBezTo>
                  <a:cubicBezTo>
                    <a:pt x="8264" y="2339"/>
                    <a:pt x="8283" y="2374"/>
                    <a:pt x="8291" y="2392"/>
                  </a:cubicBezTo>
                  <a:cubicBezTo>
                    <a:pt x="8303" y="2415"/>
                    <a:pt x="8309" y="2468"/>
                    <a:pt x="8326" y="2489"/>
                  </a:cubicBezTo>
                  <a:cubicBezTo>
                    <a:pt x="8342" y="2511"/>
                    <a:pt x="8389" y="2545"/>
                    <a:pt x="8417" y="2552"/>
                  </a:cubicBezTo>
                  <a:cubicBezTo>
                    <a:pt x="8457" y="2563"/>
                    <a:pt x="8543" y="2543"/>
                    <a:pt x="8587" y="2540"/>
                  </a:cubicBezTo>
                  <a:cubicBezTo>
                    <a:pt x="8625" y="2537"/>
                    <a:pt x="8702" y="2536"/>
                    <a:pt x="8740" y="2530"/>
                  </a:cubicBezTo>
                  <a:cubicBezTo>
                    <a:pt x="8777" y="2524"/>
                    <a:pt x="8848" y="2491"/>
                    <a:pt x="8887" y="2489"/>
                  </a:cubicBezTo>
                  <a:cubicBezTo>
                    <a:pt x="8927" y="2488"/>
                    <a:pt x="9007" y="2506"/>
                    <a:pt x="9046" y="2518"/>
                  </a:cubicBezTo>
                  <a:cubicBezTo>
                    <a:pt x="9089" y="2530"/>
                    <a:pt x="9167" y="2585"/>
                    <a:pt x="9213" y="2585"/>
                  </a:cubicBezTo>
                  <a:cubicBezTo>
                    <a:pt x="9263" y="2586"/>
                    <a:pt x="9349" y="2515"/>
                    <a:pt x="9400" y="2518"/>
                  </a:cubicBezTo>
                  <a:cubicBezTo>
                    <a:pt x="9418" y="2518"/>
                    <a:pt x="9452" y="2537"/>
                    <a:pt x="9465" y="2548"/>
                  </a:cubicBezTo>
                  <a:cubicBezTo>
                    <a:pt x="9487" y="2565"/>
                    <a:pt x="9517" y="2610"/>
                    <a:pt x="9530" y="2633"/>
                  </a:cubicBezTo>
                  <a:cubicBezTo>
                    <a:pt x="9546" y="2661"/>
                    <a:pt x="9574" y="2722"/>
                    <a:pt x="9575" y="2753"/>
                  </a:cubicBezTo>
                  <a:cubicBezTo>
                    <a:pt x="9577" y="2779"/>
                    <a:pt x="9544" y="2829"/>
                    <a:pt x="9550" y="2854"/>
                  </a:cubicBezTo>
                  <a:cubicBezTo>
                    <a:pt x="9555" y="2875"/>
                    <a:pt x="9585" y="2914"/>
                    <a:pt x="9607" y="2924"/>
                  </a:cubicBezTo>
                  <a:cubicBezTo>
                    <a:pt x="9624" y="2933"/>
                    <a:pt x="9666" y="2929"/>
                    <a:pt x="9686" y="2927"/>
                  </a:cubicBezTo>
                  <a:cubicBezTo>
                    <a:pt x="9708" y="2925"/>
                    <a:pt x="9749" y="2908"/>
                    <a:pt x="9771" y="2907"/>
                  </a:cubicBezTo>
                  <a:cubicBezTo>
                    <a:pt x="9796" y="2906"/>
                    <a:pt x="9848" y="2917"/>
                    <a:pt x="9874" y="2919"/>
                  </a:cubicBezTo>
                  <a:cubicBezTo>
                    <a:pt x="9892" y="2921"/>
                    <a:pt x="9931" y="2927"/>
                    <a:pt x="9950" y="2924"/>
                  </a:cubicBezTo>
                  <a:cubicBezTo>
                    <a:pt x="9971" y="2922"/>
                    <a:pt x="10012" y="2906"/>
                    <a:pt x="10032" y="2899"/>
                  </a:cubicBezTo>
                  <a:cubicBezTo>
                    <a:pt x="10052" y="2892"/>
                    <a:pt x="10090" y="2873"/>
                    <a:pt x="10111" y="2869"/>
                  </a:cubicBezTo>
                  <a:cubicBezTo>
                    <a:pt x="10140" y="2864"/>
                    <a:pt x="10199" y="2874"/>
                    <a:pt x="10227" y="2869"/>
                  </a:cubicBezTo>
                  <a:cubicBezTo>
                    <a:pt x="10278" y="2861"/>
                    <a:pt x="10374" y="2822"/>
                    <a:pt x="10421" y="2801"/>
                  </a:cubicBezTo>
                  <a:cubicBezTo>
                    <a:pt x="10438" y="2793"/>
                    <a:pt x="10474" y="2776"/>
                    <a:pt x="10489" y="2764"/>
                  </a:cubicBezTo>
                  <a:cubicBezTo>
                    <a:pt x="10502" y="2752"/>
                    <a:pt x="10527" y="2723"/>
                    <a:pt x="10530" y="2706"/>
                  </a:cubicBezTo>
                  <a:cubicBezTo>
                    <a:pt x="10534" y="2689"/>
                    <a:pt x="10513" y="2657"/>
                    <a:pt x="10514" y="2641"/>
                  </a:cubicBezTo>
                  <a:cubicBezTo>
                    <a:pt x="10515" y="2627"/>
                    <a:pt x="10521" y="2600"/>
                    <a:pt x="10530" y="2590"/>
                  </a:cubicBezTo>
                  <a:cubicBezTo>
                    <a:pt x="10548" y="2573"/>
                    <a:pt x="10599" y="2558"/>
                    <a:pt x="10624" y="2552"/>
                  </a:cubicBezTo>
                  <a:cubicBezTo>
                    <a:pt x="10661" y="2544"/>
                    <a:pt x="10741" y="2555"/>
                    <a:pt x="10775" y="2540"/>
                  </a:cubicBezTo>
                  <a:cubicBezTo>
                    <a:pt x="10790" y="2533"/>
                    <a:pt x="10811" y="2507"/>
                    <a:pt x="10820" y="2495"/>
                  </a:cubicBezTo>
                  <a:cubicBezTo>
                    <a:pt x="10827" y="2485"/>
                    <a:pt x="10834" y="2461"/>
                    <a:pt x="10842" y="2452"/>
                  </a:cubicBezTo>
                  <a:cubicBezTo>
                    <a:pt x="10854" y="2439"/>
                    <a:pt x="10885" y="2419"/>
                    <a:pt x="10902" y="2412"/>
                  </a:cubicBezTo>
                  <a:cubicBezTo>
                    <a:pt x="10922" y="2403"/>
                    <a:pt x="10968" y="2394"/>
                    <a:pt x="10990" y="2392"/>
                  </a:cubicBezTo>
                  <a:cubicBezTo>
                    <a:pt x="11017" y="2389"/>
                    <a:pt x="11074" y="2400"/>
                    <a:pt x="11101" y="2394"/>
                  </a:cubicBezTo>
                  <a:cubicBezTo>
                    <a:pt x="11127" y="2389"/>
                    <a:pt x="11170" y="2348"/>
                    <a:pt x="11197" y="2352"/>
                  </a:cubicBezTo>
                  <a:cubicBezTo>
                    <a:pt x="11224" y="2355"/>
                    <a:pt x="11254" y="2405"/>
                    <a:pt x="11276" y="2419"/>
                  </a:cubicBezTo>
                  <a:cubicBezTo>
                    <a:pt x="11291" y="2429"/>
                    <a:pt x="11322" y="2450"/>
                    <a:pt x="11341" y="2452"/>
                  </a:cubicBezTo>
                  <a:cubicBezTo>
                    <a:pt x="11386" y="2456"/>
                    <a:pt x="11468" y="2413"/>
                    <a:pt x="11511" y="2407"/>
                  </a:cubicBezTo>
                  <a:cubicBezTo>
                    <a:pt x="11572" y="2397"/>
                    <a:pt x="11697" y="2400"/>
                    <a:pt x="11758" y="2394"/>
                  </a:cubicBezTo>
                  <a:cubicBezTo>
                    <a:pt x="11799" y="2390"/>
                    <a:pt x="11884" y="2355"/>
                    <a:pt x="11920" y="2372"/>
                  </a:cubicBezTo>
                  <a:cubicBezTo>
                    <a:pt x="11938" y="2381"/>
                    <a:pt x="11937" y="2429"/>
                    <a:pt x="11954" y="2439"/>
                  </a:cubicBezTo>
                  <a:cubicBezTo>
                    <a:pt x="11972" y="2451"/>
                    <a:pt x="12023" y="2440"/>
                    <a:pt x="12045" y="2446"/>
                  </a:cubicBezTo>
                  <a:cubicBezTo>
                    <a:pt x="12093" y="2460"/>
                    <a:pt x="12174" y="2515"/>
                    <a:pt x="12218" y="2537"/>
                  </a:cubicBezTo>
                  <a:cubicBezTo>
                    <a:pt x="12258" y="2556"/>
                    <a:pt x="12336" y="2594"/>
                    <a:pt x="12377" y="2610"/>
                  </a:cubicBezTo>
                  <a:cubicBezTo>
                    <a:pt x="12409" y="2623"/>
                    <a:pt x="12474" y="2650"/>
                    <a:pt x="12509" y="2654"/>
                  </a:cubicBezTo>
                  <a:cubicBezTo>
                    <a:pt x="12545" y="2659"/>
                    <a:pt x="12619" y="2655"/>
                    <a:pt x="12653" y="2644"/>
                  </a:cubicBezTo>
                  <a:cubicBezTo>
                    <a:pt x="12667" y="2640"/>
                    <a:pt x="12688" y="2619"/>
                    <a:pt x="12702" y="2614"/>
                  </a:cubicBezTo>
                  <a:cubicBezTo>
                    <a:pt x="12720" y="2607"/>
                    <a:pt x="12758" y="2595"/>
                    <a:pt x="12777" y="2597"/>
                  </a:cubicBezTo>
                  <a:cubicBezTo>
                    <a:pt x="12799" y="2600"/>
                    <a:pt x="12841" y="2618"/>
                    <a:pt x="12853" y="2634"/>
                  </a:cubicBezTo>
                  <a:cubicBezTo>
                    <a:pt x="12867" y="2652"/>
                    <a:pt x="12866" y="2699"/>
                    <a:pt x="12864" y="2721"/>
                  </a:cubicBezTo>
                  <a:cubicBezTo>
                    <a:pt x="12863" y="2737"/>
                    <a:pt x="12857" y="2770"/>
                    <a:pt x="12846" y="2781"/>
                  </a:cubicBezTo>
                  <a:cubicBezTo>
                    <a:pt x="12831" y="2796"/>
                    <a:pt x="12784" y="2807"/>
                    <a:pt x="12763" y="2811"/>
                  </a:cubicBezTo>
                  <a:cubicBezTo>
                    <a:pt x="12732" y="2817"/>
                    <a:pt x="12663" y="2794"/>
                    <a:pt x="12638" y="2811"/>
                  </a:cubicBezTo>
                  <a:cubicBezTo>
                    <a:pt x="12617" y="2825"/>
                    <a:pt x="12610" y="2876"/>
                    <a:pt x="12611" y="2898"/>
                  </a:cubicBezTo>
                  <a:cubicBezTo>
                    <a:pt x="12612" y="2919"/>
                    <a:pt x="12631" y="2959"/>
                    <a:pt x="12645" y="2976"/>
                  </a:cubicBezTo>
                  <a:cubicBezTo>
                    <a:pt x="12668" y="3002"/>
                    <a:pt x="12726" y="3049"/>
                    <a:pt x="12763" y="3056"/>
                  </a:cubicBezTo>
                  <a:cubicBezTo>
                    <a:pt x="12807" y="3064"/>
                    <a:pt x="12893" y="3026"/>
                    <a:pt x="12936" y="3016"/>
                  </a:cubicBezTo>
                  <a:cubicBezTo>
                    <a:pt x="12958" y="3011"/>
                    <a:pt x="13003" y="3004"/>
                    <a:pt x="13023" y="2996"/>
                  </a:cubicBezTo>
                  <a:cubicBezTo>
                    <a:pt x="13048" y="2985"/>
                    <a:pt x="13084" y="2943"/>
                    <a:pt x="13110" y="2939"/>
                  </a:cubicBezTo>
                  <a:cubicBezTo>
                    <a:pt x="13143" y="2933"/>
                    <a:pt x="13209" y="2955"/>
                    <a:pt x="13239" y="2969"/>
                  </a:cubicBezTo>
                  <a:cubicBezTo>
                    <a:pt x="13263" y="2980"/>
                    <a:pt x="13310" y="3011"/>
                    <a:pt x="13322" y="3033"/>
                  </a:cubicBezTo>
                  <a:cubicBezTo>
                    <a:pt x="13333" y="3054"/>
                    <a:pt x="13329" y="3103"/>
                    <a:pt x="13326" y="3126"/>
                  </a:cubicBezTo>
                  <a:cubicBezTo>
                    <a:pt x="13321" y="3153"/>
                    <a:pt x="13282" y="3203"/>
                    <a:pt x="13284" y="3230"/>
                  </a:cubicBezTo>
                  <a:cubicBezTo>
                    <a:pt x="13287" y="3261"/>
                    <a:pt x="13329" y="3313"/>
                    <a:pt x="13348" y="3337"/>
                  </a:cubicBezTo>
                  <a:cubicBezTo>
                    <a:pt x="13369" y="3363"/>
                    <a:pt x="13423" y="3405"/>
                    <a:pt x="13446" y="3428"/>
                  </a:cubicBezTo>
                  <a:cubicBezTo>
                    <a:pt x="13472" y="3453"/>
                    <a:pt x="13528" y="3502"/>
                    <a:pt x="13545" y="3532"/>
                  </a:cubicBezTo>
                  <a:cubicBezTo>
                    <a:pt x="13563" y="3562"/>
                    <a:pt x="13570" y="3633"/>
                    <a:pt x="13582" y="3666"/>
                  </a:cubicBezTo>
                  <a:cubicBezTo>
                    <a:pt x="13593" y="3690"/>
                    <a:pt x="13608" y="3748"/>
                    <a:pt x="13636" y="3759"/>
                  </a:cubicBezTo>
                  <a:cubicBezTo>
                    <a:pt x="13661" y="3770"/>
                    <a:pt x="13722" y="3749"/>
                    <a:pt x="13745" y="3736"/>
                  </a:cubicBezTo>
                  <a:cubicBezTo>
                    <a:pt x="13768" y="3723"/>
                    <a:pt x="13790" y="3672"/>
                    <a:pt x="13813" y="3659"/>
                  </a:cubicBezTo>
                  <a:cubicBezTo>
                    <a:pt x="13838" y="3645"/>
                    <a:pt x="13908" y="3655"/>
                    <a:pt x="13926" y="3636"/>
                  </a:cubicBezTo>
                  <a:cubicBezTo>
                    <a:pt x="13943" y="3618"/>
                    <a:pt x="13940" y="3566"/>
                    <a:pt x="13930" y="3545"/>
                  </a:cubicBezTo>
                  <a:cubicBezTo>
                    <a:pt x="13920" y="3522"/>
                    <a:pt x="13869" y="3494"/>
                    <a:pt x="13851" y="3475"/>
                  </a:cubicBezTo>
                  <a:cubicBezTo>
                    <a:pt x="13827" y="3450"/>
                    <a:pt x="13771" y="3400"/>
                    <a:pt x="13768" y="3368"/>
                  </a:cubicBezTo>
                  <a:cubicBezTo>
                    <a:pt x="13763" y="3326"/>
                    <a:pt x="13803" y="3235"/>
                    <a:pt x="13843" y="3213"/>
                  </a:cubicBezTo>
                  <a:cubicBezTo>
                    <a:pt x="13878" y="3194"/>
                    <a:pt x="13966" y="3214"/>
                    <a:pt x="14006" y="3220"/>
                  </a:cubicBezTo>
                  <a:cubicBezTo>
                    <a:pt x="14032" y="3224"/>
                    <a:pt x="14083" y="3256"/>
                    <a:pt x="14108" y="3247"/>
                  </a:cubicBezTo>
                  <a:cubicBezTo>
                    <a:pt x="14125" y="3241"/>
                    <a:pt x="14131" y="3202"/>
                    <a:pt x="14142" y="3190"/>
                  </a:cubicBezTo>
                  <a:cubicBezTo>
                    <a:pt x="14151" y="3181"/>
                    <a:pt x="14170" y="3161"/>
                    <a:pt x="14184" y="3160"/>
                  </a:cubicBezTo>
                  <a:cubicBezTo>
                    <a:pt x="14206" y="3158"/>
                    <a:pt x="14242" y="3190"/>
                    <a:pt x="14263" y="3197"/>
                  </a:cubicBezTo>
                  <a:cubicBezTo>
                    <a:pt x="14291" y="3206"/>
                    <a:pt x="14350" y="3225"/>
                    <a:pt x="14380" y="3223"/>
                  </a:cubicBezTo>
                  <a:cubicBezTo>
                    <a:pt x="14409" y="3222"/>
                    <a:pt x="14460" y="3180"/>
                    <a:pt x="14489" y="3183"/>
                  </a:cubicBezTo>
                  <a:cubicBezTo>
                    <a:pt x="14510" y="3186"/>
                    <a:pt x="14544" y="3211"/>
                    <a:pt x="14554" y="3227"/>
                  </a:cubicBezTo>
                  <a:cubicBezTo>
                    <a:pt x="14563" y="3242"/>
                    <a:pt x="14545" y="3286"/>
                    <a:pt x="14561" y="3297"/>
                  </a:cubicBezTo>
                  <a:cubicBezTo>
                    <a:pt x="14578" y="3308"/>
                    <a:pt x="14622" y="3276"/>
                    <a:pt x="14641" y="3284"/>
                  </a:cubicBezTo>
                  <a:cubicBezTo>
                    <a:pt x="14658" y="3291"/>
                    <a:pt x="14675" y="3327"/>
                    <a:pt x="14675" y="3344"/>
                  </a:cubicBezTo>
                  <a:cubicBezTo>
                    <a:pt x="14676" y="3367"/>
                    <a:pt x="14634" y="3405"/>
                    <a:pt x="14633" y="3428"/>
                  </a:cubicBezTo>
                  <a:cubicBezTo>
                    <a:pt x="14632" y="3446"/>
                    <a:pt x="14649" y="3480"/>
                    <a:pt x="14660" y="3495"/>
                  </a:cubicBezTo>
                  <a:cubicBezTo>
                    <a:pt x="14674" y="3516"/>
                    <a:pt x="14714" y="3551"/>
                    <a:pt x="14735" y="3565"/>
                  </a:cubicBezTo>
                  <a:cubicBezTo>
                    <a:pt x="14758" y="3580"/>
                    <a:pt x="14806" y="3609"/>
                    <a:pt x="14834" y="3612"/>
                  </a:cubicBezTo>
                  <a:cubicBezTo>
                    <a:pt x="14858" y="3615"/>
                    <a:pt x="14907" y="3587"/>
                    <a:pt x="14932" y="3592"/>
                  </a:cubicBezTo>
                  <a:cubicBezTo>
                    <a:pt x="14982" y="3601"/>
                    <a:pt x="15046" y="3689"/>
                    <a:pt x="15095" y="3703"/>
                  </a:cubicBezTo>
                  <a:cubicBezTo>
                    <a:pt x="15129" y="3712"/>
                    <a:pt x="15206" y="3688"/>
                    <a:pt x="15242" y="3697"/>
                  </a:cubicBezTo>
                  <a:cubicBezTo>
                    <a:pt x="15262" y="3703"/>
                    <a:pt x="15288" y="3743"/>
                    <a:pt x="15310" y="3744"/>
                  </a:cubicBezTo>
                  <a:cubicBezTo>
                    <a:pt x="15345" y="3747"/>
                    <a:pt x="15399" y="3681"/>
                    <a:pt x="15434" y="3684"/>
                  </a:cubicBezTo>
                  <a:cubicBezTo>
                    <a:pt x="15454" y="3685"/>
                    <a:pt x="15488" y="3712"/>
                    <a:pt x="15497" y="3728"/>
                  </a:cubicBezTo>
                  <a:cubicBezTo>
                    <a:pt x="15511" y="3751"/>
                    <a:pt x="15496" y="3810"/>
                    <a:pt x="15506" y="3835"/>
                  </a:cubicBezTo>
                  <a:cubicBezTo>
                    <a:pt x="15514" y="3853"/>
                    <a:pt x="15554" y="3877"/>
                    <a:pt x="15557" y="3895"/>
                  </a:cubicBezTo>
                  <a:cubicBezTo>
                    <a:pt x="15561" y="3917"/>
                    <a:pt x="15515" y="3958"/>
                    <a:pt x="15527" y="3977"/>
                  </a:cubicBezTo>
                  <a:cubicBezTo>
                    <a:pt x="15538" y="3993"/>
                    <a:pt x="15589" y="3991"/>
                    <a:pt x="15610" y="3992"/>
                  </a:cubicBezTo>
                  <a:cubicBezTo>
                    <a:pt x="15628" y="3993"/>
                    <a:pt x="15664" y="3986"/>
                    <a:pt x="15682" y="3989"/>
                  </a:cubicBezTo>
                  <a:cubicBezTo>
                    <a:pt x="15704" y="3993"/>
                    <a:pt x="15738" y="4025"/>
                    <a:pt x="15761" y="4026"/>
                  </a:cubicBezTo>
                  <a:cubicBezTo>
                    <a:pt x="15784" y="4027"/>
                    <a:pt x="15824" y="4001"/>
                    <a:pt x="15846" y="3999"/>
                  </a:cubicBezTo>
                  <a:cubicBezTo>
                    <a:pt x="15869" y="3997"/>
                    <a:pt x="15924" y="3997"/>
                    <a:pt x="15935" y="4014"/>
                  </a:cubicBezTo>
                  <a:cubicBezTo>
                    <a:pt x="15951" y="4038"/>
                    <a:pt x="15891" y="4092"/>
                    <a:pt x="15896" y="4120"/>
                  </a:cubicBezTo>
                  <a:cubicBezTo>
                    <a:pt x="15901" y="4151"/>
                    <a:pt x="15944" y="4217"/>
                    <a:pt x="15979" y="4222"/>
                  </a:cubicBezTo>
                  <a:cubicBezTo>
                    <a:pt x="15999" y="4224"/>
                    <a:pt x="16028" y="4189"/>
                    <a:pt x="16043" y="4177"/>
                  </a:cubicBezTo>
                  <a:cubicBezTo>
                    <a:pt x="16061" y="4161"/>
                    <a:pt x="16088" y="4118"/>
                    <a:pt x="16111" y="4106"/>
                  </a:cubicBezTo>
                  <a:cubicBezTo>
                    <a:pt x="16138" y="4092"/>
                    <a:pt x="16206" y="4070"/>
                    <a:pt x="16234" y="4083"/>
                  </a:cubicBezTo>
                  <a:cubicBezTo>
                    <a:pt x="16265" y="4097"/>
                    <a:pt x="16257" y="4183"/>
                    <a:pt x="16289" y="4197"/>
                  </a:cubicBezTo>
                  <a:cubicBezTo>
                    <a:pt x="16324" y="4211"/>
                    <a:pt x="16403" y="4174"/>
                    <a:pt x="16438" y="4158"/>
                  </a:cubicBezTo>
                  <a:cubicBezTo>
                    <a:pt x="16468" y="4144"/>
                    <a:pt x="16518" y="4101"/>
                    <a:pt x="16543" y="4081"/>
                  </a:cubicBezTo>
                  <a:cubicBezTo>
                    <a:pt x="16552" y="4074"/>
                    <a:pt x="16567" y="4057"/>
                    <a:pt x="16578" y="4053"/>
                  </a:cubicBezTo>
                  <a:cubicBezTo>
                    <a:pt x="16612" y="4039"/>
                    <a:pt x="16694" y="4051"/>
                    <a:pt x="16729" y="4039"/>
                  </a:cubicBezTo>
                  <a:cubicBezTo>
                    <a:pt x="16762" y="4028"/>
                    <a:pt x="16815" y="3986"/>
                    <a:pt x="16842" y="3967"/>
                  </a:cubicBezTo>
                  <a:cubicBezTo>
                    <a:pt x="16867" y="3951"/>
                    <a:pt x="16917" y="3919"/>
                    <a:pt x="16938" y="3899"/>
                  </a:cubicBezTo>
                  <a:cubicBezTo>
                    <a:pt x="16972" y="3868"/>
                    <a:pt x="17021" y="3791"/>
                    <a:pt x="17054" y="3760"/>
                  </a:cubicBezTo>
                  <a:cubicBezTo>
                    <a:pt x="17085" y="3732"/>
                    <a:pt x="17156" y="3687"/>
                    <a:pt x="17192" y="3666"/>
                  </a:cubicBezTo>
                  <a:cubicBezTo>
                    <a:pt x="17223" y="3648"/>
                    <a:pt x="17289" y="3618"/>
                    <a:pt x="17323" y="3603"/>
                  </a:cubicBezTo>
                  <a:cubicBezTo>
                    <a:pt x="17345" y="3592"/>
                    <a:pt x="17394" y="3575"/>
                    <a:pt x="17413" y="3560"/>
                  </a:cubicBezTo>
                  <a:cubicBezTo>
                    <a:pt x="17434" y="3543"/>
                    <a:pt x="17456" y="3492"/>
                    <a:pt x="17478" y="3476"/>
                  </a:cubicBezTo>
                  <a:cubicBezTo>
                    <a:pt x="17503" y="3458"/>
                    <a:pt x="17565" y="3441"/>
                    <a:pt x="17593" y="3428"/>
                  </a:cubicBezTo>
                  <a:cubicBezTo>
                    <a:pt x="17621" y="3415"/>
                    <a:pt x="17674" y="3383"/>
                    <a:pt x="17703" y="3373"/>
                  </a:cubicBezTo>
                  <a:cubicBezTo>
                    <a:pt x="17731" y="3364"/>
                    <a:pt x="17789" y="3350"/>
                    <a:pt x="17819" y="3353"/>
                  </a:cubicBezTo>
                  <a:cubicBezTo>
                    <a:pt x="17845" y="3355"/>
                    <a:pt x="17900" y="3372"/>
                    <a:pt x="17916" y="3390"/>
                  </a:cubicBezTo>
                  <a:cubicBezTo>
                    <a:pt x="17933" y="3410"/>
                    <a:pt x="17923" y="3466"/>
                    <a:pt x="17932" y="3490"/>
                  </a:cubicBezTo>
                  <a:cubicBezTo>
                    <a:pt x="17939" y="3512"/>
                    <a:pt x="17961" y="3555"/>
                    <a:pt x="17980" y="3570"/>
                  </a:cubicBezTo>
                  <a:cubicBezTo>
                    <a:pt x="17997" y="3584"/>
                    <a:pt x="18049" y="3586"/>
                    <a:pt x="18066" y="3599"/>
                  </a:cubicBezTo>
                  <a:cubicBezTo>
                    <a:pt x="18086" y="3614"/>
                    <a:pt x="18114" y="3657"/>
                    <a:pt x="18116" y="3680"/>
                  </a:cubicBezTo>
                  <a:cubicBezTo>
                    <a:pt x="18118" y="3696"/>
                    <a:pt x="18086" y="3727"/>
                    <a:pt x="18090" y="3744"/>
                  </a:cubicBezTo>
                  <a:cubicBezTo>
                    <a:pt x="18095" y="3765"/>
                    <a:pt x="18141" y="3790"/>
                    <a:pt x="18154" y="3808"/>
                  </a:cubicBezTo>
                  <a:cubicBezTo>
                    <a:pt x="18170" y="3827"/>
                    <a:pt x="18180" y="3886"/>
                    <a:pt x="18207" y="3892"/>
                  </a:cubicBezTo>
                  <a:cubicBezTo>
                    <a:pt x="18242" y="3900"/>
                    <a:pt x="18296" y="3831"/>
                    <a:pt x="18331" y="3821"/>
                  </a:cubicBezTo>
                  <a:cubicBezTo>
                    <a:pt x="18367" y="3811"/>
                    <a:pt x="18445" y="3826"/>
                    <a:pt x="18479" y="3814"/>
                  </a:cubicBezTo>
                  <a:cubicBezTo>
                    <a:pt x="18509" y="3803"/>
                    <a:pt x="18550" y="3755"/>
                    <a:pt x="18578" y="3741"/>
                  </a:cubicBezTo>
                  <a:cubicBezTo>
                    <a:pt x="18609" y="3726"/>
                    <a:pt x="18678" y="3689"/>
                    <a:pt x="18711" y="3701"/>
                  </a:cubicBezTo>
                  <a:cubicBezTo>
                    <a:pt x="18743" y="3712"/>
                    <a:pt x="18741" y="3798"/>
                    <a:pt x="18774" y="3809"/>
                  </a:cubicBezTo>
                  <a:cubicBezTo>
                    <a:pt x="18800" y="3818"/>
                    <a:pt x="18855" y="3781"/>
                    <a:pt x="18881" y="3771"/>
                  </a:cubicBezTo>
                  <a:cubicBezTo>
                    <a:pt x="18909" y="3760"/>
                    <a:pt x="18961" y="3728"/>
                    <a:pt x="18992" y="3726"/>
                  </a:cubicBezTo>
                  <a:cubicBezTo>
                    <a:pt x="19019" y="3724"/>
                    <a:pt x="19069" y="3756"/>
                    <a:pt x="19097" y="3754"/>
                  </a:cubicBezTo>
                  <a:cubicBezTo>
                    <a:pt x="19119" y="3751"/>
                    <a:pt x="19154" y="3717"/>
                    <a:pt x="19176" y="3716"/>
                  </a:cubicBezTo>
                  <a:cubicBezTo>
                    <a:pt x="19204" y="3715"/>
                    <a:pt x="19250" y="3757"/>
                    <a:pt x="19278" y="3756"/>
                  </a:cubicBezTo>
                  <a:cubicBezTo>
                    <a:pt x="19309" y="3755"/>
                    <a:pt x="19356" y="3710"/>
                    <a:pt x="19386" y="3703"/>
                  </a:cubicBezTo>
                  <a:cubicBezTo>
                    <a:pt x="19428" y="3693"/>
                    <a:pt x="19518" y="3705"/>
                    <a:pt x="19562" y="3701"/>
                  </a:cubicBezTo>
                  <a:cubicBezTo>
                    <a:pt x="19607" y="3696"/>
                    <a:pt x="19698" y="3680"/>
                    <a:pt x="19741" y="3666"/>
                  </a:cubicBezTo>
                  <a:cubicBezTo>
                    <a:pt x="19772" y="3655"/>
                    <a:pt x="19826" y="3610"/>
                    <a:pt x="19859" y="3605"/>
                  </a:cubicBezTo>
                  <a:cubicBezTo>
                    <a:pt x="19916" y="3597"/>
                    <a:pt x="20031" y="3630"/>
                    <a:pt x="20086" y="3645"/>
                  </a:cubicBezTo>
                  <a:cubicBezTo>
                    <a:pt x="20116" y="3654"/>
                    <a:pt x="20177" y="3676"/>
                    <a:pt x="20202" y="3693"/>
                  </a:cubicBezTo>
                  <a:cubicBezTo>
                    <a:pt x="20228" y="3710"/>
                    <a:pt x="20271" y="3755"/>
                    <a:pt x="20287" y="3780"/>
                  </a:cubicBezTo>
                  <a:cubicBezTo>
                    <a:pt x="20307" y="3810"/>
                    <a:pt x="20310" y="3887"/>
                    <a:pt x="20336" y="3914"/>
                  </a:cubicBezTo>
                  <a:cubicBezTo>
                    <a:pt x="20352" y="3930"/>
                    <a:pt x="20399" y="3947"/>
                    <a:pt x="20423" y="3951"/>
                  </a:cubicBezTo>
                  <a:cubicBezTo>
                    <a:pt x="20447" y="3954"/>
                    <a:pt x="20495" y="3932"/>
                    <a:pt x="20518" y="3937"/>
                  </a:cubicBezTo>
                  <a:cubicBezTo>
                    <a:pt x="20538" y="3942"/>
                    <a:pt x="20563" y="3975"/>
                    <a:pt x="20582" y="3984"/>
                  </a:cubicBezTo>
                  <a:cubicBezTo>
                    <a:pt x="20605" y="3995"/>
                    <a:pt x="20654" y="4012"/>
                    <a:pt x="20680" y="4011"/>
                  </a:cubicBezTo>
                  <a:cubicBezTo>
                    <a:pt x="20709" y="4010"/>
                    <a:pt x="20763" y="3985"/>
                    <a:pt x="20786" y="3970"/>
                  </a:cubicBezTo>
                  <a:cubicBezTo>
                    <a:pt x="20821" y="3949"/>
                    <a:pt x="20868" y="3884"/>
                    <a:pt x="20903" y="3863"/>
                  </a:cubicBezTo>
                  <a:cubicBezTo>
                    <a:pt x="20931" y="3847"/>
                    <a:pt x="20995" y="3818"/>
                    <a:pt x="21028" y="3820"/>
                  </a:cubicBezTo>
                  <a:cubicBezTo>
                    <a:pt x="21068" y="3821"/>
                    <a:pt x="21132" y="3878"/>
                    <a:pt x="21172" y="3887"/>
                  </a:cubicBezTo>
                  <a:cubicBezTo>
                    <a:pt x="21206" y="3894"/>
                    <a:pt x="21280" y="3896"/>
                    <a:pt x="21315" y="3887"/>
                  </a:cubicBezTo>
                  <a:cubicBezTo>
                    <a:pt x="21341" y="3880"/>
                    <a:pt x="21375" y="3835"/>
                    <a:pt x="21402" y="3833"/>
                  </a:cubicBezTo>
                  <a:cubicBezTo>
                    <a:pt x="21421" y="3832"/>
                    <a:pt x="21452" y="3858"/>
                    <a:pt x="21470" y="3863"/>
                  </a:cubicBezTo>
                  <a:cubicBezTo>
                    <a:pt x="21498" y="3873"/>
                    <a:pt x="21566" y="3869"/>
                    <a:pt x="21584" y="3890"/>
                  </a:cubicBezTo>
                  <a:cubicBezTo>
                    <a:pt x="21599" y="3907"/>
                    <a:pt x="21600" y="3961"/>
                    <a:pt x="21584" y="3977"/>
                  </a:cubicBezTo>
                  <a:cubicBezTo>
                    <a:pt x="21564" y="3996"/>
                    <a:pt x="21498" y="3988"/>
                    <a:pt x="21470" y="3984"/>
                  </a:cubicBezTo>
                  <a:cubicBezTo>
                    <a:pt x="21448" y="3981"/>
                    <a:pt x="21408" y="3951"/>
                    <a:pt x="21387" y="3957"/>
                  </a:cubicBezTo>
                  <a:cubicBezTo>
                    <a:pt x="21359" y="3965"/>
                    <a:pt x="21338" y="4021"/>
                    <a:pt x="21319" y="4041"/>
                  </a:cubicBezTo>
                  <a:cubicBezTo>
                    <a:pt x="21280" y="4079"/>
                    <a:pt x="21192" y="4142"/>
                    <a:pt x="21149" y="4175"/>
                  </a:cubicBezTo>
                  <a:cubicBezTo>
                    <a:pt x="21107" y="4208"/>
                    <a:pt x="21018" y="4273"/>
                    <a:pt x="20979" y="4309"/>
                  </a:cubicBezTo>
                  <a:cubicBezTo>
                    <a:pt x="20954" y="4332"/>
                    <a:pt x="20919" y="4392"/>
                    <a:pt x="20888" y="4410"/>
                  </a:cubicBezTo>
                  <a:cubicBezTo>
                    <a:pt x="20851" y="4430"/>
                    <a:pt x="20758" y="4430"/>
                    <a:pt x="20718" y="4446"/>
                  </a:cubicBezTo>
                  <a:cubicBezTo>
                    <a:pt x="20670" y="4465"/>
                    <a:pt x="20589" y="4528"/>
                    <a:pt x="20544" y="4554"/>
                  </a:cubicBezTo>
                  <a:cubicBezTo>
                    <a:pt x="20486" y="4586"/>
                    <a:pt x="20367" y="4650"/>
                    <a:pt x="20306" y="4677"/>
                  </a:cubicBezTo>
                  <a:cubicBezTo>
                    <a:pt x="20193" y="4728"/>
                    <a:pt x="19957" y="4806"/>
                    <a:pt x="19841" y="4851"/>
                  </a:cubicBezTo>
                  <a:cubicBezTo>
                    <a:pt x="19639" y="4931"/>
                    <a:pt x="19232" y="5085"/>
                    <a:pt x="19040" y="5183"/>
                  </a:cubicBezTo>
                  <a:cubicBezTo>
                    <a:pt x="18949" y="5230"/>
                    <a:pt x="18783" y="5344"/>
                    <a:pt x="18696" y="5398"/>
                  </a:cubicBezTo>
                  <a:cubicBezTo>
                    <a:pt x="18590" y="5464"/>
                    <a:pt x="18366" y="5583"/>
                    <a:pt x="18269" y="5659"/>
                  </a:cubicBezTo>
                  <a:cubicBezTo>
                    <a:pt x="18196" y="5717"/>
                    <a:pt x="18076" y="5857"/>
                    <a:pt x="18008" y="5920"/>
                  </a:cubicBezTo>
                  <a:cubicBezTo>
                    <a:pt x="17959" y="5966"/>
                    <a:pt x="17858" y="6054"/>
                    <a:pt x="17804" y="6094"/>
                  </a:cubicBezTo>
                  <a:cubicBezTo>
                    <a:pt x="17760" y="6127"/>
                    <a:pt x="17657" y="6174"/>
                    <a:pt x="17619" y="6212"/>
                  </a:cubicBezTo>
                  <a:cubicBezTo>
                    <a:pt x="17595" y="6235"/>
                    <a:pt x="17569" y="6295"/>
                    <a:pt x="17551" y="6323"/>
                  </a:cubicBezTo>
                  <a:cubicBezTo>
                    <a:pt x="17527" y="6359"/>
                    <a:pt x="17481" y="6433"/>
                    <a:pt x="17449" y="6463"/>
                  </a:cubicBezTo>
                  <a:cubicBezTo>
                    <a:pt x="17426" y="6484"/>
                    <a:pt x="17364" y="6510"/>
                    <a:pt x="17343" y="6533"/>
                  </a:cubicBezTo>
                  <a:cubicBezTo>
                    <a:pt x="17319" y="6560"/>
                    <a:pt x="17299" y="6629"/>
                    <a:pt x="17278" y="6657"/>
                  </a:cubicBezTo>
                  <a:cubicBezTo>
                    <a:pt x="17265" y="6677"/>
                    <a:pt x="17229" y="6709"/>
                    <a:pt x="17215" y="6728"/>
                  </a:cubicBezTo>
                  <a:cubicBezTo>
                    <a:pt x="17184" y="6768"/>
                    <a:pt x="17144" y="6859"/>
                    <a:pt x="17112" y="6899"/>
                  </a:cubicBezTo>
                  <a:cubicBezTo>
                    <a:pt x="17085" y="6933"/>
                    <a:pt x="17014" y="6990"/>
                    <a:pt x="16984" y="7023"/>
                  </a:cubicBezTo>
                  <a:cubicBezTo>
                    <a:pt x="16935" y="7080"/>
                    <a:pt x="16862" y="7211"/>
                    <a:pt x="16806" y="7264"/>
                  </a:cubicBezTo>
                  <a:cubicBezTo>
                    <a:pt x="16775" y="7294"/>
                    <a:pt x="16685" y="7330"/>
                    <a:pt x="16659" y="7364"/>
                  </a:cubicBezTo>
                  <a:cubicBezTo>
                    <a:pt x="16641" y="7388"/>
                    <a:pt x="16646" y="7451"/>
                    <a:pt x="16629" y="7475"/>
                  </a:cubicBezTo>
                  <a:cubicBezTo>
                    <a:pt x="16609" y="7503"/>
                    <a:pt x="16542" y="7539"/>
                    <a:pt x="16512" y="7559"/>
                  </a:cubicBezTo>
                  <a:cubicBezTo>
                    <a:pt x="16472" y="7584"/>
                    <a:pt x="16386" y="7625"/>
                    <a:pt x="16349" y="7652"/>
                  </a:cubicBezTo>
                  <a:cubicBezTo>
                    <a:pt x="16313" y="7679"/>
                    <a:pt x="16249" y="7740"/>
                    <a:pt x="16221" y="7773"/>
                  </a:cubicBezTo>
                  <a:cubicBezTo>
                    <a:pt x="16194" y="7805"/>
                    <a:pt x="16159" y="7880"/>
                    <a:pt x="16130" y="7911"/>
                  </a:cubicBezTo>
                  <a:cubicBezTo>
                    <a:pt x="16108" y="7934"/>
                    <a:pt x="16054" y="7974"/>
                    <a:pt x="16024" y="7987"/>
                  </a:cubicBezTo>
                  <a:cubicBezTo>
                    <a:pt x="16003" y="7997"/>
                    <a:pt x="15953" y="8000"/>
                    <a:pt x="15934" y="8011"/>
                  </a:cubicBezTo>
                  <a:cubicBezTo>
                    <a:pt x="15888" y="8036"/>
                    <a:pt x="15817" y="8111"/>
                    <a:pt x="15790" y="8152"/>
                  </a:cubicBezTo>
                  <a:cubicBezTo>
                    <a:pt x="15772" y="8179"/>
                    <a:pt x="15768" y="8248"/>
                    <a:pt x="15744" y="8272"/>
                  </a:cubicBezTo>
                  <a:cubicBezTo>
                    <a:pt x="15719" y="8299"/>
                    <a:pt x="15637" y="8316"/>
                    <a:pt x="15604" y="8336"/>
                  </a:cubicBezTo>
                  <a:cubicBezTo>
                    <a:pt x="15484" y="8410"/>
                    <a:pt x="15279" y="8600"/>
                    <a:pt x="15170" y="8686"/>
                  </a:cubicBezTo>
                  <a:cubicBezTo>
                    <a:pt x="15120" y="8726"/>
                    <a:pt x="15014" y="8797"/>
                    <a:pt x="14970" y="8842"/>
                  </a:cubicBezTo>
                  <a:cubicBezTo>
                    <a:pt x="14956" y="8855"/>
                    <a:pt x="14930" y="8883"/>
                    <a:pt x="14926" y="8901"/>
                  </a:cubicBezTo>
                  <a:cubicBezTo>
                    <a:pt x="14921" y="8925"/>
                    <a:pt x="14936" y="8976"/>
                    <a:pt x="14946" y="8999"/>
                  </a:cubicBezTo>
                  <a:cubicBezTo>
                    <a:pt x="14951" y="9007"/>
                    <a:pt x="14957" y="9017"/>
                    <a:pt x="14965" y="9028"/>
                  </a:cubicBezTo>
                  <a:cubicBezTo>
                    <a:pt x="14948" y="9032"/>
                    <a:pt x="14932" y="9035"/>
                    <a:pt x="14922" y="9038"/>
                  </a:cubicBezTo>
                  <a:cubicBezTo>
                    <a:pt x="14891" y="9046"/>
                    <a:pt x="14819" y="9036"/>
                    <a:pt x="14794" y="9053"/>
                  </a:cubicBezTo>
                  <a:cubicBezTo>
                    <a:pt x="14772" y="9068"/>
                    <a:pt x="14775" y="9132"/>
                    <a:pt x="14752" y="9146"/>
                  </a:cubicBezTo>
                  <a:cubicBezTo>
                    <a:pt x="14730" y="9159"/>
                    <a:pt x="14671" y="9134"/>
                    <a:pt x="14650" y="9146"/>
                  </a:cubicBezTo>
                  <a:cubicBezTo>
                    <a:pt x="14632" y="9156"/>
                    <a:pt x="14608" y="9194"/>
                    <a:pt x="14615" y="9211"/>
                  </a:cubicBezTo>
                  <a:cubicBezTo>
                    <a:pt x="14623" y="9229"/>
                    <a:pt x="14682" y="9226"/>
                    <a:pt x="14695" y="9241"/>
                  </a:cubicBezTo>
                  <a:cubicBezTo>
                    <a:pt x="14710" y="9260"/>
                    <a:pt x="14710" y="9313"/>
                    <a:pt x="14700" y="9334"/>
                  </a:cubicBezTo>
                  <a:cubicBezTo>
                    <a:pt x="14685" y="9368"/>
                    <a:pt x="14620" y="9424"/>
                    <a:pt x="14582" y="9433"/>
                  </a:cubicBezTo>
                  <a:cubicBezTo>
                    <a:pt x="14547" y="9440"/>
                    <a:pt x="14479" y="9407"/>
                    <a:pt x="14446" y="9397"/>
                  </a:cubicBezTo>
                  <a:cubicBezTo>
                    <a:pt x="14425" y="9391"/>
                    <a:pt x="14363" y="9369"/>
                    <a:pt x="14363" y="9369"/>
                  </a:cubicBezTo>
                  <a:lnTo>
                    <a:pt x="14567" y="11440"/>
                  </a:lnTo>
                  <a:cubicBezTo>
                    <a:pt x="14567" y="11440"/>
                    <a:pt x="14564" y="11523"/>
                    <a:pt x="14542" y="11539"/>
                  </a:cubicBezTo>
                  <a:cubicBezTo>
                    <a:pt x="14526" y="11551"/>
                    <a:pt x="14473" y="11529"/>
                    <a:pt x="14457" y="11542"/>
                  </a:cubicBezTo>
                  <a:cubicBezTo>
                    <a:pt x="14436" y="11560"/>
                    <a:pt x="14454" y="11620"/>
                    <a:pt x="14448" y="11646"/>
                  </a:cubicBezTo>
                  <a:cubicBezTo>
                    <a:pt x="14443" y="11670"/>
                    <a:pt x="14435" y="11723"/>
                    <a:pt x="14414" y="11740"/>
                  </a:cubicBezTo>
                  <a:cubicBezTo>
                    <a:pt x="14400" y="11751"/>
                    <a:pt x="14361" y="11755"/>
                    <a:pt x="14342" y="11753"/>
                  </a:cubicBezTo>
                  <a:cubicBezTo>
                    <a:pt x="14327" y="11752"/>
                    <a:pt x="14300" y="11736"/>
                    <a:pt x="14286" y="11733"/>
                  </a:cubicBezTo>
                  <a:cubicBezTo>
                    <a:pt x="14269" y="11730"/>
                    <a:pt x="14233" y="11728"/>
                    <a:pt x="14217" y="11733"/>
                  </a:cubicBezTo>
                  <a:cubicBezTo>
                    <a:pt x="14198" y="11740"/>
                    <a:pt x="14167" y="11767"/>
                    <a:pt x="14157" y="11783"/>
                  </a:cubicBezTo>
                  <a:cubicBezTo>
                    <a:pt x="14143" y="11806"/>
                    <a:pt x="14149" y="11862"/>
                    <a:pt x="14134" y="11884"/>
                  </a:cubicBezTo>
                  <a:cubicBezTo>
                    <a:pt x="14123" y="11901"/>
                    <a:pt x="14089" y="11933"/>
                    <a:pt x="14066" y="11938"/>
                  </a:cubicBezTo>
                  <a:cubicBezTo>
                    <a:pt x="14039" y="11944"/>
                    <a:pt x="13985" y="11914"/>
                    <a:pt x="13957" y="11914"/>
                  </a:cubicBezTo>
                  <a:cubicBezTo>
                    <a:pt x="13934" y="11914"/>
                    <a:pt x="13887" y="11918"/>
                    <a:pt x="13870" y="11931"/>
                  </a:cubicBezTo>
                  <a:cubicBezTo>
                    <a:pt x="13849" y="11947"/>
                    <a:pt x="13851" y="12004"/>
                    <a:pt x="13836" y="12024"/>
                  </a:cubicBezTo>
                  <a:cubicBezTo>
                    <a:pt x="13818" y="12049"/>
                    <a:pt x="13768" y="12085"/>
                    <a:pt x="13741" y="12102"/>
                  </a:cubicBezTo>
                  <a:cubicBezTo>
                    <a:pt x="13701" y="12127"/>
                    <a:pt x="13607" y="12157"/>
                    <a:pt x="13568" y="12182"/>
                  </a:cubicBezTo>
                  <a:cubicBezTo>
                    <a:pt x="13521" y="12212"/>
                    <a:pt x="13431" y="12279"/>
                    <a:pt x="13405" y="12323"/>
                  </a:cubicBezTo>
                  <a:cubicBezTo>
                    <a:pt x="13385" y="12356"/>
                    <a:pt x="13398" y="12439"/>
                    <a:pt x="13375" y="12470"/>
                  </a:cubicBezTo>
                  <a:cubicBezTo>
                    <a:pt x="13364" y="12485"/>
                    <a:pt x="13319" y="12495"/>
                    <a:pt x="13310" y="12510"/>
                  </a:cubicBezTo>
                  <a:cubicBezTo>
                    <a:pt x="13298" y="12532"/>
                    <a:pt x="13319" y="12583"/>
                    <a:pt x="13314" y="12608"/>
                  </a:cubicBezTo>
                  <a:cubicBezTo>
                    <a:pt x="13311" y="12625"/>
                    <a:pt x="13288" y="12654"/>
                    <a:pt x="13284" y="12671"/>
                  </a:cubicBezTo>
                  <a:cubicBezTo>
                    <a:pt x="13280" y="12691"/>
                    <a:pt x="13291" y="12733"/>
                    <a:pt x="13284" y="12752"/>
                  </a:cubicBezTo>
                  <a:cubicBezTo>
                    <a:pt x="13274" y="12779"/>
                    <a:pt x="13232" y="12825"/>
                    <a:pt x="13208" y="12846"/>
                  </a:cubicBezTo>
                  <a:cubicBezTo>
                    <a:pt x="13180" y="12871"/>
                    <a:pt x="13103" y="12899"/>
                    <a:pt x="13076" y="12926"/>
                  </a:cubicBezTo>
                  <a:cubicBezTo>
                    <a:pt x="13054" y="12949"/>
                    <a:pt x="13024" y="13004"/>
                    <a:pt x="13015" y="13033"/>
                  </a:cubicBezTo>
                  <a:cubicBezTo>
                    <a:pt x="13003" y="13079"/>
                    <a:pt x="12997" y="13175"/>
                    <a:pt x="13008" y="13221"/>
                  </a:cubicBezTo>
                  <a:cubicBezTo>
                    <a:pt x="13014" y="13244"/>
                    <a:pt x="13055" y="13281"/>
                    <a:pt x="13058" y="13305"/>
                  </a:cubicBezTo>
                  <a:cubicBezTo>
                    <a:pt x="13062" y="13343"/>
                    <a:pt x="12992" y="13416"/>
                    <a:pt x="13008" y="13452"/>
                  </a:cubicBezTo>
                  <a:cubicBezTo>
                    <a:pt x="13022" y="13483"/>
                    <a:pt x="13104" y="13510"/>
                    <a:pt x="13140" y="13519"/>
                  </a:cubicBezTo>
                  <a:cubicBezTo>
                    <a:pt x="13173" y="13527"/>
                    <a:pt x="13244" y="13530"/>
                    <a:pt x="13276" y="13522"/>
                  </a:cubicBezTo>
                  <a:cubicBezTo>
                    <a:pt x="13307" y="13514"/>
                    <a:pt x="13350" y="13457"/>
                    <a:pt x="13382" y="13459"/>
                  </a:cubicBezTo>
                  <a:cubicBezTo>
                    <a:pt x="13418" y="13461"/>
                    <a:pt x="13468" y="13516"/>
                    <a:pt x="13488" y="13542"/>
                  </a:cubicBezTo>
                  <a:cubicBezTo>
                    <a:pt x="13499" y="13557"/>
                    <a:pt x="13512" y="13592"/>
                    <a:pt x="13518" y="13610"/>
                  </a:cubicBezTo>
                  <a:cubicBezTo>
                    <a:pt x="13527" y="13634"/>
                    <a:pt x="13531" y="13687"/>
                    <a:pt x="13545" y="13710"/>
                  </a:cubicBezTo>
                  <a:cubicBezTo>
                    <a:pt x="13561" y="13736"/>
                    <a:pt x="13612" y="13777"/>
                    <a:pt x="13636" y="13797"/>
                  </a:cubicBezTo>
                  <a:cubicBezTo>
                    <a:pt x="13654" y="13813"/>
                    <a:pt x="13700" y="13838"/>
                    <a:pt x="13715" y="13857"/>
                  </a:cubicBezTo>
                  <a:cubicBezTo>
                    <a:pt x="13735" y="13883"/>
                    <a:pt x="13764" y="13943"/>
                    <a:pt x="13768" y="13974"/>
                  </a:cubicBezTo>
                  <a:cubicBezTo>
                    <a:pt x="13771" y="14002"/>
                    <a:pt x="13759" y="14060"/>
                    <a:pt x="13745" y="14085"/>
                  </a:cubicBezTo>
                  <a:cubicBezTo>
                    <a:pt x="13734" y="14105"/>
                    <a:pt x="13691" y="14130"/>
                    <a:pt x="13677" y="14149"/>
                  </a:cubicBezTo>
                  <a:cubicBezTo>
                    <a:pt x="13663" y="14168"/>
                    <a:pt x="13640" y="14210"/>
                    <a:pt x="13636" y="14233"/>
                  </a:cubicBezTo>
                  <a:cubicBezTo>
                    <a:pt x="13631" y="14260"/>
                    <a:pt x="13659" y="14316"/>
                    <a:pt x="13651" y="14343"/>
                  </a:cubicBezTo>
                  <a:cubicBezTo>
                    <a:pt x="13640" y="14375"/>
                    <a:pt x="13574" y="14418"/>
                    <a:pt x="13556" y="14447"/>
                  </a:cubicBezTo>
                  <a:cubicBezTo>
                    <a:pt x="13536" y="14479"/>
                    <a:pt x="13506" y="14551"/>
                    <a:pt x="13507" y="14588"/>
                  </a:cubicBezTo>
                  <a:cubicBezTo>
                    <a:pt x="13508" y="14631"/>
                    <a:pt x="13576" y="14708"/>
                    <a:pt x="13575" y="14752"/>
                  </a:cubicBezTo>
                  <a:cubicBezTo>
                    <a:pt x="13574" y="14777"/>
                    <a:pt x="13531" y="14818"/>
                    <a:pt x="13530" y="14842"/>
                  </a:cubicBezTo>
                  <a:cubicBezTo>
                    <a:pt x="13529" y="14865"/>
                    <a:pt x="13562" y="14906"/>
                    <a:pt x="13564" y="14929"/>
                  </a:cubicBezTo>
                  <a:cubicBezTo>
                    <a:pt x="13566" y="14949"/>
                    <a:pt x="13544" y="14990"/>
                    <a:pt x="13549" y="15010"/>
                  </a:cubicBezTo>
                  <a:cubicBezTo>
                    <a:pt x="13554" y="15032"/>
                    <a:pt x="13599" y="15065"/>
                    <a:pt x="13605" y="15087"/>
                  </a:cubicBezTo>
                  <a:cubicBezTo>
                    <a:pt x="13612" y="15108"/>
                    <a:pt x="13610" y="15155"/>
                    <a:pt x="13598" y="15174"/>
                  </a:cubicBezTo>
                  <a:cubicBezTo>
                    <a:pt x="13581" y="15200"/>
                    <a:pt x="13508" y="15220"/>
                    <a:pt x="13488" y="15244"/>
                  </a:cubicBezTo>
                  <a:cubicBezTo>
                    <a:pt x="13471" y="15266"/>
                    <a:pt x="13444" y="15319"/>
                    <a:pt x="13450" y="15345"/>
                  </a:cubicBezTo>
                  <a:cubicBezTo>
                    <a:pt x="13455" y="15364"/>
                    <a:pt x="13496" y="15389"/>
                    <a:pt x="13511" y="15405"/>
                  </a:cubicBezTo>
                  <a:cubicBezTo>
                    <a:pt x="13532" y="15429"/>
                    <a:pt x="13582" y="15476"/>
                    <a:pt x="13590" y="15506"/>
                  </a:cubicBezTo>
                  <a:cubicBezTo>
                    <a:pt x="13600" y="15540"/>
                    <a:pt x="13562" y="15612"/>
                    <a:pt x="13571" y="15646"/>
                  </a:cubicBezTo>
                  <a:cubicBezTo>
                    <a:pt x="13577" y="15668"/>
                    <a:pt x="13619" y="15699"/>
                    <a:pt x="13628" y="15720"/>
                  </a:cubicBezTo>
                  <a:cubicBezTo>
                    <a:pt x="13643" y="15752"/>
                    <a:pt x="13661" y="15823"/>
                    <a:pt x="13654" y="15857"/>
                  </a:cubicBezTo>
                  <a:cubicBezTo>
                    <a:pt x="13649" y="15887"/>
                    <a:pt x="13588" y="15931"/>
                    <a:pt x="13586" y="15962"/>
                  </a:cubicBezTo>
                  <a:cubicBezTo>
                    <a:pt x="13584" y="15988"/>
                    <a:pt x="13632" y="16034"/>
                    <a:pt x="13636" y="16062"/>
                  </a:cubicBezTo>
                  <a:cubicBezTo>
                    <a:pt x="13640" y="16097"/>
                    <a:pt x="13610" y="16167"/>
                    <a:pt x="13605" y="16203"/>
                  </a:cubicBezTo>
                  <a:cubicBezTo>
                    <a:pt x="13602" y="16230"/>
                    <a:pt x="13612" y="16287"/>
                    <a:pt x="13602" y="16313"/>
                  </a:cubicBezTo>
                  <a:cubicBezTo>
                    <a:pt x="13590" y="16339"/>
                    <a:pt x="13529" y="16373"/>
                    <a:pt x="13522" y="16400"/>
                  </a:cubicBezTo>
                  <a:cubicBezTo>
                    <a:pt x="13517" y="16421"/>
                    <a:pt x="13533" y="16467"/>
                    <a:pt x="13549" y="16484"/>
                  </a:cubicBezTo>
                  <a:cubicBezTo>
                    <a:pt x="13572" y="16510"/>
                    <a:pt x="13650" y="16529"/>
                    <a:pt x="13681" y="16547"/>
                  </a:cubicBezTo>
                  <a:cubicBezTo>
                    <a:pt x="13707" y="16563"/>
                    <a:pt x="13752" y="16600"/>
                    <a:pt x="13775" y="16618"/>
                  </a:cubicBezTo>
                  <a:cubicBezTo>
                    <a:pt x="13807" y="16643"/>
                    <a:pt x="13864" y="16695"/>
                    <a:pt x="13896" y="16718"/>
                  </a:cubicBezTo>
                  <a:cubicBezTo>
                    <a:pt x="13933" y="16744"/>
                    <a:pt x="14018" y="16783"/>
                    <a:pt x="14052" y="16812"/>
                  </a:cubicBezTo>
                  <a:cubicBezTo>
                    <a:pt x="14072" y="16831"/>
                    <a:pt x="14099" y="16880"/>
                    <a:pt x="14120" y="16899"/>
                  </a:cubicBezTo>
                  <a:cubicBezTo>
                    <a:pt x="14139" y="16919"/>
                    <a:pt x="14184" y="16954"/>
                    <a:pt x="14210" y="16966"/>
                  </a:cubicBezTo>
                  <a:cubicBezTo>
                    <a:pt x="14235" y="16978"/>
                    <a:pt x="14296" y="16979"/>
                    <a:pt x="14320" y="16993"/>
                  </a:cubicBezTo>
                  <a:cubicBezTo>
                    <a:pt x="14346" y="17009"/>
                    <a:pt x="14366" y="17073"/>
                    <a:pt x="14395" y="17084"/>
                  </a:cubicBezTo>
                  <a:cubicBezTo>
                    <a:pt x="14428" y="17096"/>
                    <a:pt x="14499" y="17065"/>
                    <a:pt x="14535" y="17063"/>
                  </a:cubicBezTo>
                  <a:cubicBezTo>
                    <a:pt x="14577" y="17062"/>
                    <a:pt x="14661" y="17065"/>
                    <a:pt x="14701" y="17073"/>
                  </a:cubicBezTo>
                  <a:cubicBezTo>
                    <a:pt x="14726" y="17079"/>
                    <a:pt x="14771" y="17106"/>
                    <a:pt x="14796" y="17110"/>
                  </a:cubicBezTo>
                  <a:cubicBezTo>
                    <a:pt x="14841" y="17117"/>
                    <a:pt x="14937" y="17082"/>
                    <a:pt x="14977" y="17100"/>
                  </a:cubicBezTo>
                  <a:cubicBezTo>
                    <a:pt x="15019" y="17120"/>
                    <a:pt x="15050" y="17209"/>
                    <a:pt x="15076" y="17245"/>
                  </a:cubicBezTo>
                  <a:cubicBezTo>
                    <a:pt x="15100" y="17279"/>
                    <a:pt x="15148" y="17350"/>
                    <a:pt x="15177" y="17382"/>
                  </a:cubicBezTo>
                  <a:cubicBezTo>
                    <a:pt x="15212" y="17418"/>
                    <a:pt x="15285" y="17491"/>
                    <a:pt x="15333" y="17513"/>
                  </a:cubicBezTo>
                  <a:cubicBezTo>
                    <a:pt x="15402" y="17543"/>
                    <a:pt x="15564" y="17538"/>
                    <a:pt x="15639" y="17556"/>
                  </a:cubicBezTo>
                  <a:cubicBezTo>
                    <a:pt x="15706" y="17572"/>
                    <a:pt x="15834" y="17621"/>
                    <a:pt x="15899" y="17643"/>
                  </a:cubicBezTo>
                  <a:cubicBezTo>
                    <a:pt x="15945" y="17658"/>
                    <a:pt x="16037" y="17686"/>
                    <a:pt x="16081" y="17703"/>
                  </a:cubicBezTo>
                  <a:cubicBezTo>
                    <a:pt x="16125" y="17721"/>
                    <a:pt x="16218" y="17752"/>
                    <a:pt x="16251" y="17784"/>
                  </a:cubicBezTo>
                  <a:cubicBezTo>
                    <a:pt x="16272" y="17804"/>
                    <a:pt x="16295" y="17857"/>
                    <a:pt x="16300" y="17884"/>
                  </a:cubicBezTo>
                  <a:cubicBezTo>
                    <a:pt x="16304" y="17909"/>
                    <a:pt x="16281" y="17962"/>
                    <a:pt x="16293" y="17985"/>
                  </a:cubicBezTo>
                  <a:cubicBezTo>
                    <a:pt x="16301" y="18002"/>
                    <a:pt x="16348" y="18017"/>
                    <a:pt x="16360" y="18032"/>
                  </a:cubicBezTo>
                  <a:cubicBezTo>
                    <a:pt x="16381" y="18058"/>
                    <a:pt x="16395" y="18123"/>
                    <a:pt x="16409" y="18152"/>
                  </a:cubicBezTo>
                  <a:cubicBezTo>
                    <a:pt x="16424" y="18180"/>
                    <a:pt x="16456" y="18233"/>
                    <a:pt x="16474" y="18260"/>
                  </a:cubicBezTo>
                  <a:cubicBezTo>
                    <a:pt x="16493" y="18287"/>
                    <a:pt x="16529" y="18344"/>
                    <a:pt x="16557" y="18363"/>
                  </a:cubicBezTo>
                  <a:cubicBezTo>
                    <a:pt x="16593" y="18389"/>
                    <a:pt x="16686" y="18405"/>
                    <a:pt x="16727" y="18424"/>
                  </a:cubicBezTo>
                  <a:cubicBezTo>
                    <a:pt x="16773" y="18444"/>
                    <a:pt x="16859" y="18491"/>
                    <a:pt x="16901" y="18518"/>
                  </a:cubicBezTo>
                  <a:cubicBezTo>
                    <a:pt x="16917" y="18527"/>
                    <a:pt x="16946" y="18551"/>
                    <a:pt x="16961" y="18561"/>
                  </a:cubicBezTo>
                  <a:cubicBezTo>
                    <a:pt x="16986" y="18577"/>
                    <a:pt x="17040" y="18604"/>
                    <a:pt x="17063" y="18621"/>
                  </a:cubicBezTo>
                  <a:cubicBezTo>
                    <a:pt x="17101" y="18651"/>
                    <a:pt x="17158" y="18726"/>
                    <a:pt x="17195" y="18755"/>
                  </a:cubicBezTo>
                  <a:cubicBezTo>
                    <a:pt x="17235" y="18786"/>
                    <a:pt x="17319" y="18847"/>
                    <a:pt x="17370" y="18859"/>
                  </a:cubicBezTo>
                  <a:cubicBezTo>
                    <a:pt x="17421" y="18872"/>
                    <a:pt x="17531" y="18849"/>
                    <a:pt x="17585" y="18853"/>
                  </a:cubicBezTo>
                  <a:cubicBezTo>
                    <a:pt x="17643" y="18857"/>
                    <a:pt x="17762" y="18865"/>
                    <a:pt x="17812" y="18893"/>
                  </a:cubicBezTo>
                  <a:cubicBezTo>
                    <a:pt x="17869" y="18925"/>
                    <a:pt x="17931" y="19041"/>
                    <a:pt x="17974" y="19087"/>
                  </a:cubicBezTo>
                  <a:cubicBezTo>
                    <a:pt x="18022" y="19138"/>
                    <a:pt x="18128" y="19232"/>
                    <a:pt x="18178" y="19281"/>
                  </a:cubicBezTo>
                  <a:cubicBezTo>
                    <a:pt x="18221" y="19323"/>
                    <a:pt x="18310" y="19402"/>
                    <a:pt x="18344" y="19449"/>
                  </a:cubicBezTo>
                  <a:cubicBezTo>
                    <a:pt x="18365" y="19477"/>
                    <a:pt x="18391" y="19540"/>
                    <a:pt x="18409" y="19569"/>
                  </a:cubicBezTo>
                  <a:cubicBezTo>
                    <a:pt x="18427" y="19599"/>
                    <a:pt x="18481" y="19651"/>
                    <a:pt x="18488" y="19683"/>
                  </a:cubicBezTo>
                  <a:cubicBezTo>
                    <a:pt x="18496" y="19720"/>
                    <a:pt x="18471" y="19795"/>
                    <a:pt x="18462" y="19831"/>
                  </a:cubicBezTo>
                  <a:cubicBezTo>
                    <a:pt x="18453" y="19864"/>
                    <a:pt x="18417" y="19927"/>
                    <a:pt x="18412" y="19962"/>
                  </a:cubicBezTo>
                  <a:cubicBezTo>
                    <a:pt x="18407" y="19999"/>
                    <a:pt x="18412" y="20076"/>
                    <a:pt x="18424" y="20112"/>
                  </a:cubicBezTo>
                  <a:cubicBezTo>
                    <a:pt x="18431" y="20135"/>
                    <a:pt x="18469" y="20173"/>
                    <a:pt x="18477" y="20196"/>
                  </a:cubicBezTo>
                  <a:cubicBezTo>
                    <a:pt x="18486" y="20226"/>
                    <a:pt x="18471" y="20293"/>
                    <a:pt x="18480" y="20324"/>
                  </a:cubicBezTo>
                  <a:cubicBezTo>
                    <a:pt x="18490" y="20354"/>
                    <a:pt x="18540" y="20404"/>
                    <a:pt x="18549" y="20434"/>
                  </a:cubicBezTo>
                  <a:cubicBezTo>
                    <a:pt x="18557" y="20463"/>
                    <a:pt x="18537" y="20526"/>
                    <a:pt x="18549" y="20555"/>
                  </a:cubicBezTo>
                  <a:cubicBezTo>
                    <a:pt x="18558" y="20578"/>
                    <a:pt x="18610" y="20609"/>
                    <a:pt x="18625" y="20632"/>
                  </a:cubicBezTo>
                  <a:cubicBezTo>
                    <a:pt x="18631" y="20643"/>
                    <a:pt x="18641" y="20661"/>
                    <a:pt x="18648" y="20680"/>
                  </a:cubicBezTo>
                  <a:lnTo>
                    <a:pt x="17135" y="20796"/>
                  </a:lnTo>
                  <a:lnTo>
                    <a:pt x="13197" y="21111"/>
                  </a:lnTo>
                  <a:lnTo>
                    <a:pt x="9614" y="21318"/>
                  </a:lnTo>
                  <a:lnTo>
                    <a:pt x="7815" y="21392"/>
                  </a:lnTo>
                  <a:lnTo>
                    <a:pt x="5986" y="21486"/>
                  </a:lnTo>
                  <a:lnTo>
                    <a:pt x="3018" y="21594"/>
                  </a:lnTo>
                  <a:lnTo>
                    <a:pt x="2732" y="15003"/>
                  </a:lnTo>
                  <a:cubicBezTo>
                    <a:pt x="2732" y="15003"/>
                    <a:pt x="2654" y="14860"/>
                    <a:pt x="2619" y="14817"/>
                  </a:cubicBezTo>
                  <a:cubicBezTo>
                    <a:pt x="2595" y="14790"/>
                    <a:pt x="2541" y="14739"/>
                    <a:pt x="2509" y="14720"/>
                  </a:cubicBezTo>
                  <a:cubicBezTo>
                    <a:pt x="2476" y="14700"/>
                    <a:pt x="2398" y="14680"/>
                    <a:pt x="2364" y="14663"/>
                  </a:cubicBezTo>
                  <a:cubicBezTo>
                    <a:pt x="2345" y="14654"/>
                    <a:pt x="2313" y="14625"/>
                    <a:pt x="2292" y="14620"/>
                  </a:cubicBezTo>
                  <a:cubicBezTo>
                    <a:pt x="2247" y="14608"/>
                    <a:pt x="2150" y="14640"/>
                    <a:pt x="2105" y="14628"/>
                  </a:cubicBezTo>
                  <a:cubicBezTo>
                    <a:pt x="2076" y="14620"/>
                    <a:pt x="2028" y="14582"/>
                    <a:pt x="2007" y="14563"/>
                  </a:cubicBezTo>
                  <a:cubicBezTo>
                    <a:pt x="1973" y="14532"/>
                    <a:pt x="1916" y="14461"/>
                    <a:pt x="1893" y="14424"/>
                  </a:cubicBezTo>
                  <a:cubicBezTo>
                    <a:pt x="1873" y="14390"/>
                    <a:pt x="1851" y="14315"/>
                    <a:pt x="1833" y="14281"/>
                  </a:cubicBezTo>
                  <a:cubicBezTo>
                    <a:pt x="1813" y="14245"/>
                    <a:pt x="1767" y="14174"/>
                    <a:pt x="1740" y="14142"/>
                  </a:cubicBezTo>
                  <a:cubicBezTo>
                    <a:pt x="1715" y="14112"/>
                    <a:pt x="1654" y="14060"/>
                    <a:pt x="1629" y="14030"/>
                  </a:cubicBezTo>
                  <a:cubicBezTo>
                    <a:pt x="1609" y="14008"/>
                    <a:pt x="1568" y="13964"/>
                    <a:pt x="1559" y="13938"/>
                  </a:cubicBezTo>
                  <a:cubicBezTo>
                    <a:pt x="1546" y="13902"/>
                    <a:pt x="1540" y="13825"/>
                    <a:pt x="1555" y="13790"/>
                  </a:cubicBezTo>
                  <a:cubicBezTo>
                    <a:pt x="1571" y="13753"/>
                    <a:pt x="1644" y="13703"/>
                    <a:pt x="1674" y="13675"/>
                  </a:cubicBezTo>
                  <a:cubicBezTo>
                    <a:pt x="1706" y="13645"/>
                    <a:pt x="1772" y="13587"/>
                    <a:pt x="1806" y="13559"/>
                  </a:cubicBezTo>
                  <a:cubicBezTo>
                    <a:pt x="1838" y="13533"/>
                    <a:pt x="1897" y="13476"/>
                    <a:pt x="1935" y="13457"/>
                  </a:cubicBezTo>
                  <a:cubicBezTo>
                    <a:pt x="1962" y="13443"/>
                    <a:pt x="2028" y="13440"/>
                    <a:pt x="2054" y="13425"/>
                  </a:cubicBezTo>
                  <a:cubicBezTo>
                    <a:pt x="2077" y="13411"/>
                    <a:pt x="2112" y="13370"/>
                    <a:pt x="2126" y="13348"/>
                  </a:cubicBezTo>
                  <a:cubicBezTo>
                    <a:pt x="2145" y="13316"/>
                    <a:pt x="2153" y="13242"/>
                    <a:pt x="2173" y="13211"/>
                  </a:cubicBezTo>
                  <a:cubicBezTo>
                    <a:pt x="2191" y="13182"/>
                    <a:pt x="2250" y="13140"/>
                    <a:pt x="2269" y="13112"/>
                  </a:cubicBezTo>
                  <a:cubicBezTo>
                    <a:pt x="2294" y="13074"/>
                    <a:pt x="2330" y="12989"/>
                    <a:pt x="2335" y="12944"/>
                  </a:cubicBezTo>
                  <a:cubicBezTo>
                    <a:pt x="2341" y="12899"/>
                    <a:pt x="2316" y="12807"/>
                    <a:pt x="2309" y="12762"/>
                  </a:cubicBezTo>
                  <a:cubicBezTo>
                    <a:pt x="2306" y="12742"/>
                    <a:pt x="2302" y="12715"/>
                    <a:pt x="2298" y="1268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0" name="Shape 4761"/>
            <p:cNvSpPr/>
            <p:nvPr/>
          </p:nvSpPr>
          <p:spPr>
            <a:xfrm>
              <a:off x="5223664" y="391199"/>
              <a:ext cx="1353426" cy="1526617"/>
            </a:xfrm>
            <a:custGeom>
              <a:avLst/>
              <a:gdLst/>
              <a:ahLst/>
              <a:cxnLst>
                <a:cxn ang="0">
                  <a:pos x="wd2" y="hd2"/>
                </a:cxn>
                <a:cxn ang="5400000">
                  <a:pos x="wd2" y="hd2"/>
                </a:cxn>
                <a:cxn ang="10800000">
                  <a:pos x="wd2" y="hd2"/>
                </a:cxn>
                <a:cxn ang="16200000">
                  <a:pos x="wd2" y="hd2"/>
                </a:cxn>
              </a:cxnLst>
              <a:rect l="0" t="0" r="r" b="b"/>
              <a:pathLst>
                <a:path w="21596" h="21594" extrusionOk="0">
                  <a:moveTo>
                    <a:pt x="2298" y="12686"/>
                  </a:moveTo>
                  <a:cubicBezTo>
                    <a:pt x="2293" y="12648"/>
                    <a:pt x="2288" y="12608"/>
                    <a:pt x="2284" y="12583"/>
                  </a:cubicBezTo>
                  <a:cubicBezTo>
                    <a:pt x="2278" y="12537"/>
                    <a:pt x="2254" y="12447"/>
                    <a:pt x="2260" y="12401"/>
                  </a:cubicBezTo>
                  <a:cubicBezTo>
                    <a:pt x="2264" y="12368"/>
                    <a:pt x="2303" y="12307"/>
                    <a:pt x="2311" y="12274"/>
                  </a:cubicBezTo>
                  <a:cubicBezTo>
                    <a:pt x="2321" y="12230"/>
                    <a:pt x="2330" y="12140"/>
                    <a:pt x="2326" y="12095"/>
                  </a:cubicBezTo>
                  <a:cubicBezTo>
                    <a:pt x="2321" y="12048"/>
                    <a:pt x="2289" y="11957"/>
                    <a:pt x="2273" y="11913"/>
                  </a:cubicBezTo>
                  <a:cubicBezTo>
                    <a:pt x="2253" y="11859"/>
                    <a:pt x="2197" y="11758"/>
                    <a:pt x="2183" y="11704"/>
                  </a:cubicBezTo>
                  <a:cubicBezTo>
                    <a:pt x="2168" y="11647"/>
                    <a:pt x="2164" y="11529"/>
                    <a:pt x="2161" y="11470"/>
                  </a:cubicBezTo>
                  <a:cubicBezTo>
                    <a:pt x="2159" y="11426"/>
                    <a:pt x="2174" y="11337"/>
                    <a:pt x="2161" y="11294"/>
                  </a:cubicBezTo>
                  <a:cubicBezTo>
                    <a:pt x="2150" y="11259"/>
                    <a:pt x="2103" y="11196"/>
                    <a:pt x="2076" y="11169"/>
                  </a:cubicBezTo>
                  <a:cubicBezTo>
                    <a:pt x="2056" y="11149"/>
                    <a:pt x="2003" y="11124"/>
                    <a:pt x="1985" y="11103"/>
                  </a:cubicBezTo>
                  <a:cubicBezTo>
                    <a:pt x="1958" y="11073"/>
                    <a:pt x="1931" y="10996"/>
                    <a:pt x="1909" y="10963"/>
                  </a:cubicBezTo>
                  <a:cubicBezTo>
                    <a:pt x="1891" y="10937"/>
                    <a:pt x="1840" y="10896"/>
                    <a:pt x="1826" y="10870"/>
                  </a:cubicBezTo>
                  <a:cubicBezTo>
                    <a:pt x="1814" y="10847"/>
                    <a:pt x="1811" y="10795"/>
                    <a:pt x="1803" y="10772"/>
                  </a:cubicBezTo>
                  <a:cubicBezTo>
                    <a:pt x="1787" y="10721"/>
                    <a:pt x="1728" y="10625"/>
                    <a:pt x="1718" y="10573"/>
                  </a:cubicBezTo>
                  <a:cubicBezTo>
                    <a:pt x="1707" y="10514"/>
                    <a:pt x="1745" y="10389"/>
                    <a:pt x="1724" y="10332"/>
                  </a:cubicBezTo>
                  <a:cubicBezTo>
                    <a:pt x="1709" y="10291"/>
                    <a:pt x="1631" y="10232"/>
                    <a:pt x="1608" y="10194"/>
                  </a:cubicBezTo>
                  <a:cubicBezTo>
                    <a:pt x="1590" y="10165"/>
                    <a:pt x="1557" y="10101"/>
                    <a:pt x="1557" y="10068"/>
                  </a:cubicBezTo>
                  <a:cubicBezTo>
                    <a:pt x="1557" y="10042"/>
                    <a:pt x="1597" y="9994"/>
                    <a:pt x="1597" y="9967"/>
                  </a:cubicBezTo>
                  <a:cubicBezTo>
                    <a:pt x="1597" y="9944"/>
                    <a:pt x="1563" y="9903"/>
                    <a:pt x="1562" y="9879"/>
                  </a:cubicBezTo>
                  <a:cubicBezTo>
                    <a:pt x="1562" y="9862"/>
                    <a:pt x="1580" y="9831"/>
                    <a:pt x="1582" y="9814"/>
                  </a:cubicBezTo>
                  <a:cubicBezTo>
                    <a:pt x="1587" y="9780"/>
                    <a:pt x="1585" y="9710"/>
                    <a:pt x="1579" y="9676"/>
                  </a:cubicBezTo>
                  <a:cubicBezTo>
                    <a:pt x="1572" y="9629"/>
                    <a:pt x="1511" y="9540"/>
                    <a:pt x="1521" y="9493"/>
                  </a:cubicBezTo>
                  <a:cubicBezTo>
                    <a:pt x="1525" y="9467"/>
                    <a:pt x="1579" y="9433"/>
                    <a:pt x="1585" y="9407"/>
                  </a:cubicBezTo>
                  <a:cubicBezTo>
                    <a:pt x="1592" y="9376"/>
                    <a:pt x="1554" y="9314"/>
                    <a:pt x="1557" y="9282"/>
                  </a:cubicBezTo>
                  <a:cubicBezTo>
                    <a:pt x="1561" y="9234"/>
                    <a:pt x="1652" y="9148"/>
                    <a:pt x="1633" y="9103"/>
                  </a:cubicBezTo>
                  <a:cubicBezTo>
                    <a:pt x="1622" y="9076"/>
                    <a:pt x="1539" y="9071"/>
                    <a:pt x="1521" y="9048"/>
                  </a:cubicBezTo>
                  <a:cubicBezTo>
                    <a:pt x="1501" y="9025"/>
                    <a:pt x="1513" y="8961"/>
                    <a:pt x="1494" y="8937"/>
                  </a:cubicBezTo>
                  <a:cubicBezTo>
                    <a:pt x="1484" y="8924"/>
                    <a:pt x="1444" y="8915"/>
                    <a:pt x="1432" y="8902"/>
                  </a:cubicBezTo>
                  <a:cubicBezTo>
                    <a:pt x="1409" y="8876"/>
                    <a:pt x="1388" y="8809"/>
                    <a:pt x="1387" y="8777"/>
                  </a:cubicBezTo>
                  <a:cubicBezTo>
                    <a:pt x="1384" y="8737"/>
                    <a:pt x="1419" y="8662"/>
                    <a:pt x="1424" y="8623"/>
                  </a:cubicBezTo>
                  <a:cubicBezTo>
                    <a:pt x="1429" y="8579"/>
                    <a:pt x="1429" y="8491"/>
                    <a:pt x="1421" y="8448"/>
                  </a:cubicBezTo>
                  <a:cubicBezTo>
                    <a:pt x="1415" y="8414"/>
                    <a:pt x="1377" y="8353"/>
                    <a:pt x="1375" y="8319"/>
                  </a:cubicBezTo>
                  <a:cubicBezTo>
                    <a:pt x="1374" y="8298"/>
                    <a:pt x="1396" y="8257"/>
                    <a:pt x="1392" y="8237"/>
                  </a:cubicBezTo>
                  <a:cubicBezTo>
                    <a:pt x="1385" y="8201"/>
                    <a:pt x="1316" y="8148"/>
                    <a:pt x="1310" y="8113"/>
                  </a:cubicBezTo>
                  <a:cubicBezTo>
                    <a:pt x="1303" y="8071"/>
                    <a:pt x="1356" y="7992"/>
                    <a:pt x="1359" y="7950"/>
                  </a:cubicBezTo>
                  <a:cubicBezTo>
                    <a:pt x="1361" y="7913"/>
                    <a:pt x="1334" y="7839"/>
                    <a:pt x="1336" y="7802"/>
                  </a:cubicBezTo>
                  <a:cubicBezTo>
                    <a:pt x="1338" y="7761"/>
                    <a:pt x="1385" y="7683"/>
                    <a:pt x="1378" y="7643"/>
                  </a:cubicBezTo>
                  <a:cubicBezTo>
                    <a:pt x="1371" y="7604"/>
                    <a:pt x="1292" y="7545"/>
                    <a:pt x="1285" y="7505"/>
                  </a:cubicBezTo>
                  <a:cubicBezTo>
                    <a:pt x="1278" y="7467"/>
                    <a:pt x="1333" y="7390"/>
                    <a:pt x="1321" y="7352"/>
                  </a:cubicBezTo>
                  <a:cubicBezTo>
                    <a:pt x="1315" y="7330"/>
                    <a:pt x="1262" y="7305"/>
                    <a:pt x="1253" y="7284"/>
                  </a:cubicBezTo>
                  <a:cubicBezTo>
                    <a:pt x="1242" y="7253"/>
                    <a:pt x="1259" y="7186"/>
                    <a:pt x="1265" y="7153"/>
                  </a:cubicBezTo>
                  <a:cubicBezTo>
                    <a:pt x="1271" y="7121"/>
                    <a:pt x="1305" y="7058"/>
                    <a:pt x="1302" y="7025"/>
                  </a:cubicBezTo>
                  <a:cubicBezTo>
                    <a:pt x="1298" y="6992"/>
                    <a:pt x="1247" y="6935"/>
                    <a:pt x="1239" y="6902"/>
                  </a:cubicBezTo>
                  <a:cubicBezTo>
                    <a:pt x="1233" y="6873"/>
                    <a:pt x="1242" y="6814"/>
                    <a:pt x="1245" y="6784"/>
                  </a:cubicBezTo>
                  <a:cubicBezTo>
                    <a:pt x="1249" y="6747"/>
                    <a:pt x="1273" y="6673"/>
                    <a:pt x="1265" y="6636"/>
                  </a:cubicBezTo>
                  <a:cubicBezTo>
                    <a:pt x="1260" y="6613"/>
                    <a:pt x="1232" y="6571"/>
                    <a:pt x="1217" y="6553"/>
                  </a:cubicBezTo>
                  <a:cubicBezTo>
                    <a:pt x="1203" y="6536"/>
                    <a:pt x="1160" y="6511"/>
                    <a:pt x="1149" y="6492"/>
                  </a:cubicBezTo>
                  <a:cubicBezTo>
                    <a:pt x="1127" y="6457"/>
                    <a:pt x="1133" y="6369"/>
                    <a:pt x="1115" y="6332"/>
                  </a:cubicBezTo>
                  <a:cubicBezTo>
                    <a:pt x="1101" y="6305"/>
                    <a:pt x="1047" y="6266"/>
                    <a:pt x="1035" y="6238"/>
                  </a:cubicBezTo>
                  <a:cubicBezTo>
                    <a:pt x="1019" y="6201"/>
                    <a:pt x="1031" y="6116"/>
                    <a:pt x="1015" y="6078"/>
                  </a:cubicBezTo>
                  <a:cubicBezTo>
                    <a:pt x="1002" y="6044"/>
                    <a:pt x="950" y="5989"/>
                    <a:pt x="928" y="5960"/>
                  </a:cubicBezTo>
                  <a:cubicBezTo>
                    <a:pt x="913" y="5941"/>
                    <a:pt x="876" y="5909"/>
                    <a:pt x="868" y="5887"/>
                  </a:cubicBezTo>
                  <a:cubicBezTo>
                    <a:pt x="859" y="5858"/>
                    <a:pt x="883" y="5796"/>
                    <a:pt x="877" y="5766"/>
                  </a:cubicBezTo>
                  <a:cubicBezTo>
                    <a:pt x="869" y="5732"/>
                    <a:pt x="833" y="5668"/>
                    <a:pt x="808" y="5641"/>
                  </a:cubicBezTo>
                  <a:cubicBezTo>
                    <a:pt x="792" y="5623"/>
                    <a:pt x="738" y="5606"/>
                    <a:pt x="726" y="5585"/>
                  </a:cubicBezTo>
                  <a:cubicBezTo>
                    <a:pt x="710" y="5555"/>
                    <a:pt x="747" y="5480"/>
                    <a:pt x="729" y="5450"/>
                  </a:cubicBezTo>
                  <a:cubicBezTo>
                    <a:pt x="718" y="5431"/>
                    <a:pt x="662" y="5422"/>
                    <a:pt x="650" y="5405"/>
                  </a:cubicBezTo>
                  <a:cubicBezTo>
                    <a:pt x="632" y="5377"/>
                    <a:pt x="646" y="5310"/>
                    <a:pt x="639" y="5279"/>
                  </a:cubicBezTo>
                  <a:cubicBezTo>
                    <a:pt x="627" y="5235"/>
                    <a:pt x="576" y="5154"/>
                    <a:pt x="564" y="5110"/>
                  </a:cubicBezTo>
                  <a:cubicBezTo>
                    <a:pt x="558" y="5082"/>
                    <a:pt x="565" y="5023"/>
                    <a:pt x="557" y="4995"/>
                  </a:cubicBezTo>
                  <a:cubicBezTo>
                    <a:pt x="550" y="4975"/>
                    <a:pt x="523" y="4941"/>
                    <a:pt x="514" y="4922"/>
                  </a:cubicBezTo>
                  <a:cubicBezTo>
                    <a:pt x="504" y="4903"/>
                    <a:pt x="491" y="4863"/>
                    <a:pt x="480" y="4844"/>
                  </a:cubicBezTo>
                  <a:cubicBezTo>
                    <a:pt x="471" y="4829"/>
                    <a:pt x="443" y="4805"/>
                    <a:pt x="437" y="4789"/>
                  </a:cubicBezTo>
                  <a:cubicBezTo>
                    <a:pt x="430" y="4769"/>
                    <a:pt x="442" y="4728"/>
                    <a:pt x="434" y="4708"/>
                  </a:cubicBezTo>
                  <a:cubicBezTo>
                    <a:pt x="428" y="4692"/>
                    <a:pt x="396" y="4669"/>
                    <a:pt x="389" y="4653"/>
                  </a:cubicBezTo>
                  <a:cubicBezTo>
                    <a:pt x="373" y="4612"/>
                    <a:pt x="380" y="4523"/>
                    <a:pt x="378" y="4480"/>
                  </a:cubicBezTo>
                  <a:cubicBezTo>
                    <a:pt x="376" y="4444"/>
                    <a:pt x="367" y="4372"/>
                    <a:pt x="372" y="4337"/>
                  </a:cubicBezTo>
                  <a:cubicBezTo>
                    <a:pt x="376" y="4313"/>
                    <a:pt x="394" y="4267"/>
                    <a:pt x="401" y="4243"/>
                  </a:cubicBezTo>
                  <a:cubicBezTo>
                    <a:pt x="410" y="4206"/>
                    <a:pt x="443" y="4131"/>
                    <a:pt x="437" y="4093"/>
                  </a:cubicBezTo>
                  <a:cubicBezTo>
                    <a:pt x="430" y="4047"/>
                    <a:pt x="353" y="3972"/>
                    <a:pt x="341" y="3927"/>
                  </a:cubicBezTo>
                  <a:cubicBezTo>
                    <a:pt x="333" y="3896"/>
                    <a:pt x="337" y="3832"/>
                    <a:pt x="344" y="3801"/>
                  </a:cubicBezTo>
                  <a:cubicBezTo>
                    <a:pt x="349" y="3776"/>
                    <a:pt x="376" y="3729"/>
                    <a:pt x="381" y="3703"/>
                  </a:cubicBezTo>
                  <a:cubicBezTo>
                    <a:pt x="390" y="3654"/>
                    <a:pt x="395" y="3553"/>
                    <a:pt x="381" y="3505"/>
                  </a:cubicBezTo>
                  <a:cubicBezTo>
                    <a:pt x="367" y="3460"/>
                    <a:pt x="294" y="3388"/>
                    <a:pt x="276" y="3344"/>
                  </a:cubicBezTo>
                  <a:cubicBezTo>
                    <a:pt x="262" y="3312"/>
                    <a:pt x="241" y="3242"/>
                    <a:pt x="247" y="3208"/>
                  </a:cubicBezTo>
                  <a:cubicBezTo>
                    <a:pt x="254" y="3169"/>
                    <a:pt x="319" y="3105"/>
                    <a:pt x="335" y="3068"/>
                  </a:cubicBezTo>
                  <a:cubicBezTo>
                    <a:pt x="350" y="3033"/>
                    <a:pt x="353" y="2956"/>
                    <a:pt x="369" y="2922"/>
                  </a:cubicBezTo>
                  <a:cubicBezTo>
                    <a:pt x="380" y="2898"/>
                    <a:pt x="423" y="2859"/>
                    <a:pt x="431" y="2834"/>
                  </a:cubicBezTo>
                  <a:cubicBezTo>
                    <a:pt x="439" y="2812"/>
                    <a:pt x="439" y="2766"/>
                    <a:pt x="434" y="2743"/>
                  </a:cubicBezTo>
                  <a:cubicBezTo>
                    <a:pt x="428" y="2713"/>
                    <a:pt x="397" y="2657"/>
                    <a:pt x="381" y="2631"/>
                  </a:cubicBezTo>
                  <a:cubicBezTo>
                    <a:pt x="355" y="2587"/>
                    <a:pt x="280" y="2513"/>
                    <a:pt x="261" y="2467"/>
                  </a:cubicBezTo>
                  <a:cubicBezTo>
                    <a:pt x="245" y="2427"/>
                    <a:pt x="256" y="2337"/>
                    <a:pt x="241" y="2296"/>
                  </a:cubicBezTo>
                  <a:cubicBezTo>
                    <a:pt x="234" y="2275"/>
                    <a:pt x="199" y="2240"/>
                    <a:pt x="190" y="2218"/>
                  </a:cubicBezTo>
                  <a:cubicBezTo>
                    <a:pt x="180" y="2189"/>
                    <a:pt x="184" y="2127"/>
                    <a:pt x="176" y="2098"/>
                  </a:cubicBezTo>
                  <a:cubicBezTo>
                    <a:pt x="166" y="2059"/>
                    <a:pt x="129" y="1985"/>
                    <a:pt x="111" y="1947"/>
                  </a:cubicBezTo>
                  <a:cubicBezTo>
                    <a:pt x="88" y="1897"/>
                    <a:pt x="26" y="1801"/>
                    <a:pt x="15" y="1749"/>
                  </a:cubicBezTo>
                  <a:cubicBezTo>
                    <a:pt x="9" y="1724"/>
                    <a:pt x="20" y="1673"/>
                    <a:pt x="17" y="1648"/>
                  </a:cubicBezTo>
                  <a:cubicBezTo>
                    <a:pt x="16" y="1626"/>
                    <a:pt x="8" y="1586"/>
                    <a:pt x="0" y="1547"/>
                  </a:cubicBezTo>
                  <a:lnTo>
                    <a:pt x="2321" y="1491"/>
                  </a:lnTo>
                  <a:lnTo>
                    <a:pt x="5735" y="1367"/>
                  </a:lnTo>
                  <a:cubicBezTo>
                    <a:pt x="5735" y="1367"/>
                    <a:pt x="5366" y="194"/>
                    <a:pt x="5684" y="2"/>
                  </a:cubicBezTo>
                  <a:cubicBezTo>
                    <a:pt x="5697" y="-6"/>
                    <a:pt x="5729" y="18"/>
                    <a:pt x="5743" y="25"/>
                  </a:cubicBezTo>
                  <a:cubicBezTo>
                    <a:pt x="5777" y="40"/>
                    <a:pt x="5834" y="90"/>
                    <a:pt x="5871" y="98"/>
                  </a:cubicBezTo>
                  <a:cubicBezTo>
                    <a:pt x="5901" y="104"/>
                    <a:pt x="5967" y="93"/>
                    <a:pt x="5996" y="83"/>
                  </a:cubicBezTo>
                  <a:cubicBezTo>
                    <a:pt x="6018" y="74"/>
                    <a:pt x="6048" y="38"/>
                    <a:pt x="6069" y="30"/>
                  </a:cubicBezTo>
                  <a:cubicBezTo>
                    <a:pt x="6106" y="15"/>
                    <a:pt x="6189" y="-3"/>
                    <a:pt x="6228" y="5"/>
                  </a:cubicBezTo>
                  <a:cubicBezTo>
                    <a:pt x="6269" y="13"/>
                    <a:pt x="6331" y="70"/>
                    <a:pt x="6364" y="93"/>
                  </a:cubicBezTo>
                  <a:cubicBezTo>
                    <a:pt x="6385" y="107"/>
                    <a:pt x="6421" y="143"/>
                    <a:pt x="6446" y="150"/>
                  </a:cubicBezTo>
                  <a:cubicBezTo>
                    <a:pt x="6470" y="157"/>
                    <a:pt x="6522" y="138"/>
                    <a:pt x="6545" y="146"/>
                  </a:cubicBezTo>
                  <a:cubicBezTo>
                    <a:pt x="6571" y="153"/>
                    <a:pt x="6617" y="186"/>
                    <a:pt x="6628" y="208"/>
                  </a:cubicBezTo>
                  <a:cubicBezTo>
                    <a:pt x="6640" y="235"/>
                    <a:pt x="6611" y="295"/>
                    <a:pt x="6616" y="323"/>
                  </a:cubicBezTo>
                  <a:cubicBezTo>
                    <a:pt x="6621" y="349"/>
                    <a:pt x="6657" y="394"/>
                    <a:pt x="6665" y="419"/>
                  </a:cubicBezTo>
                  <a:cubicBezTo>
                    <a:pt x="6687" y="488"/>
                    <a:pt x="6686" y="634"/>
                    <a:pt x="6707" y="703"/>
                  </a:cubicBezTo>
                  <a:cubicBezTo>
                    <a:pt x="6721" y="748"/>
                    <a:pt x="6763" y="834"/>
                    <a:pt x="6786" y="876"/>
                  </a:cubicBezTo>
                  <a:cubicBezTo>
                    <a:pt x="6800" y="901"/>
                    <a:pt x="6838" y="946"/>
                    <a:pt x="6849" y="972"/>
                  </a:cubicBezTo>
                  <a:cubicBezTo>
                    <a:pt x="6858" y="993"/>
                    <a:pt x="6870" y="1039"/>
                    <a:pt x="6872" y="1062"/>
                  </a:cubicBezTo>
                  <a:cubicBezTo>
                    <a:pt x="6874" y="1100"/>
                    <a:pt x="6851" y="1175"/>
                    <a:pt x="6854" y="1213"/>
                  </a:cubicBezTo>
                  <a:cubicBezTo>
                    <a:pt x="6857" y="1241"/>
                    <a:pt x="6870" y="1297"/>
                    <a:pt x="6888" y="1319"/>
                  </a:cubicBezTo>
                  <a:cubicBezTo>
                    <a:pt x="6897" y="1329"/>
                    <a:pt x="6924" y="1338"/>
                    <a:pt x="6934" y="1346"/>
                  </a:cubicBezTo>
                  <a:cubicBezTo>
                    <a:pt x="6952" y="1363"/>
                    <a:pt x="6978" y="1403"/>
                    <a:pt x="6988" y="1424"/>
                  </a:cubicBezTo>
                  <a:cubicBezTo>
                    <a:pt x="7000" y="1451"/>
                    <a:pt x="7016" y="1509"/>
                    <a:pt x="7022" y="1537"/>
                  </a:cubicBezTo>
                  <a:cubicBezTo>
                    <a:pt x="7030" y="1576"/>
                    <a:pt x="7034" y="1656"/>
                    <a:pt x="7042" y="1696"/>
                  </a:cubicBezTo>
                  <a:cubicBezTo>
                    <a:pt x="7047" y="1726"/>
                    <a:pt x="7069" y="1786"/>
                    <a:pt x="7070" y="1816"/>
                  </a:cubicBezTo>
                  <a:cubicBezTo>
                    <a:pt x="7070" y="1841"/>
                    <a:pt x="7060" y="1890"/>
                    <a:pt x="7053" y="1915"/>
                  </a:cubicBezTo>
                  <a:cubicBezTo>
                    <a:pt x="7048" y="1934"/>
                    <a:pt x="7025" y="1972"/>
                    <a:pt x="7024" y="1992"/>
                  </a:cubicBezTo>
                  <a:cubicBezTo>
                    <a:pt x="7024" y="2023"/>
                    <a:pt x="7047" y="2083"/>
                    <a:pt x="7064" y="2110"/>
                  </a:cubicBezTo>
                  <a:cubicBezTo>
                    <a:pt x="7077" y="2130"/>
                    <a:pt x="7115" y="2163"/>
                    <a:pt x="7135" y="2178"/>
                  </a:cubicBezTo>
                  <a:cubicBezTo>
                    <a:pt x="7164" y="2199"/>
                    <a:pt x="7231" y="2231"/>
                    <a:pt x="7263" y="2248"/>
                  </a:cubicBezTo>
                  <a:cubicBezTo>
                    <a:pt x="7292" y="2265"/>
                    <a:pt x="7347" y="2304"/>
                    <a:pt x="7379" y="2317"/>
                  </a:cubicBezTo>
                  <a:cubicBezTo>
                    <a:pt x="7437" y="2339"/>
                    <a:pt x="7563" y="2352"/>
                    <a:pt x="7623" y="2369"/>
                  </a:cubicBezTo>
                  <a:cubicBezTo>
                    <a:pt x="7648" y="2376"/>
                    <a:pt x="7695" y="2404"/>
                    <a:pt x="7722" y="2404"/>
                  </a:cubicBezTo>
                  <a:cubicBezTo>
                    <a:pt x="7741" y="2405"/>
                    <a:pt x="7781" y="2393"/>
                    <a:pt x="7795" y="2381"/>
                  </a:cubicBezTo>
                  <a:cubicBezTo>
                    <a:pt x="7808" y="2372"/>
                    <a:pt x="7815" y="2337"/>
                    <a:pt x="7829" y="2329"/>
                  </a:cubicBezTo>
                  <a:cubicBezTo>
                    <a:pt x="7852" y="2315"/>
                    <a:pt x="7908" y="2310"/>
                    <a:pt x="7934" y="2314"/>
                  </a:cubicBezTo>
                  <a:cubicBezTo>
                    <a:pt x="7957" y="2317"/>
                    <a:pt x="7991" y="2354"/>
                    <a:pt x="8014" y="2354"/>
                  </a:cubicBezTo>
                  <a:cubicBezTo>
                    <a:pt x="8038" y="2354"/>
                    <a:pt x="8076" y="2318"/>
                    <a:pt x="8099" y="2309"/>
                  </a:cubicBezTo>
                  <a:cubicBezTo>
                    <a:pt x="8115" y="2302"/>
                    <a:pt x="8149" y="2287"/>
                    <a:pt x="8167" y="2289"/>
                  </a:cubicBezTo>
                  <a:cubicBezTo>
                    <a:pt x="8190" y="2290"/>
                    <a:pt x="8232" y="2312"/>
                    <a:pt x="8249" y="2326"/>
                  </a:cubicBezTo>
                  <a:cubicBezTo>
                    <a:pt x="8264" y="2339"/>
                    <a:pt x="8283" y="2374"/>
                    <a:pt x="8291" y="2392"/>
                  </a:cubicBezTo>
                  <a:cubicBezTo>
                    <a:pt x="8303" y="2415"/>
                    <a:pt x="8309" y="2468"/>
                    <a:pt x="8326" y="2489"/>
                  </a:cubicBezTo>
                  <a:cubicBezTo>
                    <a:pt x="8342" y="2511"/>
                    <a:pt x="8389" y="2545"/>
                    <a:pt x="8417" y="2552"/>
                  </a:cubicBezTo>
                  <a:cubicBezTo>
                    <a:pt x="8457" y="2563"/>
                    <a:pt x="8543" y="2543"/>
                    <a:pt x="8587" y="2540"/>
                  </a:cubicBezTo>
                  <a:cubicBezTo>
                    <a:pt x="8625" y="2537"/>
                    <a:pt x="8702" y="2536"/>
                    <a:pt x="8740" y="2530"/>
                  </a:cubicBezTo>
                  <a:cubicBezTo>
                    <a:pt x="8777" y="2524"/>
                    <a:pt x="8848" y="2491"/>
                    <a:pt x="8887" y="2489"/>
                  </a:cubicBezTo>
                  <a:cubicBezTo>
                    <a:pt x="8927" y="2488"/>
                    <a:pt x="9007" y="2506"/>
                    <a:pt x="9046" y="2518"/>
                  </a:cubicBezTo>
                  <a:cubicBezTo>
                    <a:pt x="9089" y="2530"/>
                    <a:pt x="9167" y="2585"/>
                    <a:pt x="9213" y="2585"/>
                  </a:cubicBezTo>
                  <a:cubicBezTo>
                    <a:pt x="9263" y="2586"/>
                    <a:pt x="9349" y="2515"/>
                    <a:pt x="9400" y="2518"/>
                  </a:cubicBezTo>
                  <a:cubicBezTo>
                    <a:pt x="9418" y="2518"/>
                    <a:pt x="9452" y="2537"/>
                    <a:pt x="9465" y="2548"/>
                  </a:cubicBezTo>
                  <a:cubicBezTo>
                    <a:pt x="9487" y="2565"/>
                    <a:pt x="9517" y="2610"/>
                    <a:pt x="9530" y="2633"/>
                  </a:cubicBezTo>
                  <a:cubicBezTo>
                    <a:pt x="9546" y="2661"/>
                    <a:pt x="9574" y="2722"/>
                    <a:pt x="9575" y="2753"/>
                  </a:cubicBezTo>
                  <a:cubicBezTo>
                    <a:pt x="9577" y="2779"/>
                    <a:pt x="9544" y="2829"/>
                    <a:pt x="9550" y="2854"/>
                  </a:cubicBezTo>
                  <a:cubicBezTo>
                    <a:pt x="9555" y="2875"/>
                    <a:pt x="9585" y="2914"/>
                    <a:pt x="9607" y="2924"/>
                  </a:cubicBezTo>
                  <a:cubicBezTo>
                    <a:pt x="9624" y="2933"/>
                    <a:pt x="9666" y="2929"/>
                    <a:pt x="9686" y="2927"/>
                  </a:cubicBezTo>
                  <a:cubicBezTo>
                    <a:pt x="9708" y="2925"/>
                    <a:pt x="9749" y="2908"/>
                    <a:pt x="9771" y="2907"/>
                  </a:cubicBezTo>
                  <a:cubicBezTo>
                    <a:pt x="9796" y="2906"/>
                    <a:pt x="9848" y="2917"/>
                    <a:pt x="9874" y="2919"/>
                  </a:cubicBezTo>
                  <a:cubicBezTo>
                    <a:pt x="9892" y="2921"/>
                    <a:pt x="9931" y="2927"/>
                    <a:pt x="9950" y="2924"/>
                  </a:cubicBezTo>
                  <a:cubicBezTo>
                    <a:pt x="9971" y="2922"/>
                    <a:pt x="10012" y="2906"/>
                    <a:pt x="10032" y="2899"/>
                  </a:cubicBezTo>
                  <a:cubicBezTo>
                    <a:pt x="10052" y="2892"/>
                    <a:pt x="10090" y="2873"/>
                    <a:pt x="10111" y="2869"/>
                  </a:cubicBezTo>
                  <a:cubicBezTo>
                    <a:pt x="10140" y="2864"/>
                    <a:pt x="10199" y="2874"/>
                    <a:pt x="10227" y="2869"/>
                  </a:cubicBezTo>
                  <a:cubicBezTo>
                    <a:pt x="10278" y="2861"/>
                    <a:pt x="10374" y="2822"/>
                    <a:pt x="10421" y="2801"/>
                  </a:cubicBezTo>
                  <a:cubicBezTo>
                    <a:pt x="10438" y="2793"/>
                    <a:pt x="10474" y="2776"/>
                    <a:pt x="10489" y="2764"/>
                  </a:cubicBezTo>
                  <a:cubicBezTo>
                    <a:pt x="10502" y="2752"/>
                    <a:pt x="10527" y="2723"/>
                    <a:pt x="10530" y="2706"/>
                  </a:cubicBezTo>
                  <a:cubicBezTo>
                    <a:pt x="10534" y="2689"/>
                    <a:pt x="10513" y="2657"/>
                    <a:pt x="10514" y="2641"/>
                  </a:cubicBezTo>
                  <a:cubicBezTo>
                    <a:pt x="10515" y="2627"/>
                    <a:pt x="10521" y="2600"/>
                    <a:pt x="10530" y="2590"/>
                  </a:cubicBezTo>
                  <a:cubicBezTo>
                    <a:pt x="10548" y="2573"/>
                    <a:pt x="10599" y="2558"/>
                    <a:pt x="10624" y="2552"/>
                  </a:cubicBezTo>
                  <a:cubicBezTo>
                    <a:pt x="10661" y="2544"/>
                    <a:pt x="10741" y="2555"/>
                    <a:pt x="10775" y="2540"/>
                  </a:cubicBezTo>
                  <a:cubicBezTo>
                    <a:pt x="10790" y="2533"/>
                    <a:pt x="10811" y="2507"/>
                    <a:pt x="10820" y="2495"/>
                  </a:cubicBezTo>
                  <a:cubicBezTo>
                    <a:pt x="10827" y="2485"/>
                    <a:pt x="10834" y="2461"/>
                    <a:pt x="10842" y="2452"/>
                  </a:cubicBezTo>
                  <a:cubicBezTo>
                    <a:pt x="10854" y="2439"/>
                    <a:pt x="10885" y="2419"/>
                    <a:pt x="10902" y="2412"/>
                  </a:cubicBezTo>
                  <a:cubicBezTo>
                    <a:pt x="10922" y="2403"/>
                    <a:pt x="10968" y="2394"/>
                    <a:pt x="10990" y="2392"/>
                  </a:cubicBezTo>
                  <a:cubicBezTo>
                    <a:pt x="11017" y="2389"/>
                    <a:pt x="11074" y="2400"/>
                    <a:pt x="11101" y="2394"/>
                  </a:cubicBezTo>
                  <a:cubicBezTo>
                    <a:pt x="11127" y="2389"/>
                    <a:pt x="11170" y="2348"/>
                    <a:pt x="11197" y="2352"/>
                  </a:cubicBezTo>
                  <a:cubicBezTo>
                    <a:pt x="11224" y="2355"/>
                    <a:pt x="11254" y="2405"/>
                    <a:pt x="11276" y="2419"/>
                  </a:cubicBezTo>
                  <a:cubicBezTo>
                    <a:pt x="11291" y="2429"/>
                    <a:pt x="11322" y="2450"/>
                    <a:pt x="11341" y="2452"/>
                  </a:cubicBezTo>
                  <a:cubicBezTo>
                    <a:pt x="11386" y="2456"/>
                    <a:pt x="11468" y="2413"/>
                    <a:pt x="11511" y="2407"/>
                  </a:cubicBezTo>
                  <a:cubicBezTo>
                    <a:pt x="11572" y="2397"/>
                    <a:pt x="11697" y="2400"/>
                    <a:pt x="11758" y="2394"/>
                  </a:cubicBezTo>
                  <a:cubicBezTo>
                    <a:pt x="11799" y="2390"/>
                    <a:pt x="11884" y="2355"/>
                    <a:pt x="11920" y="2372"/>
                  </a:cubicBezTo>
                  <a:cubicBezTo>
                    <a:pt x="11938" y="2381"/>
                    <a:pt x="11937" y="2429"/>
                    <a:pt x="11954" y="2439"/>
                  </a:cubicBezTo>
                  <a:cubicBezTo>
                    <a:pt x="11972" y="2451"/>
                    <a:pt x="12023" y="2440"/>
                    <a:pt x="12045" y="2446"/>
                  </a:cubicBezTo>
                  <a:cubicBezTo>
                    <a:pt x="12093" y="2460"/>
                    <a:pt x="12174" y="2515"/>
                    <a:pt x="12218" y="2537"/>
                  </a:cubicBezTo>
                  <a:cubicBezTo>
                    <a:pt x="12258" y="2556"/>
                    <a:pt x="12336" y="2594"/>
                    <a:pt x="12377" y="2610"/>
                  </a:cubicBezTo>
                  <a:cubicBezTo>
                    <a:pt x="12409" y="2623"/>
                    <a:pt x="12474" y="2650"/>
                    <a:pt x="12509" y="2654"/>
                  </a:cubicBezTo>
                  <a:cubicBezTo>
                    <a:pt x="12545" y="2659"/>
                    <a:pt x="12619" y="2655"/>
                    <a:pt x="12653" y="2644"/>
                  </a:cubicBezTo>
                  <a:cubicBezTo>
                    <a:pt x="12667" y="2640"/>
                    <a:pt x="12688" y="2619"/>
                    <a:pt x="12702" y="2614"/>
                  </a:cubicBezTo>
                  <a:cubicBezTo>
                    <a:pt x="12720" y="2607"/>
                    <a:pt x="12758" y="2595"/>
                    <a:pt x="12777" y="2597"/>
                  </a:cubicBezTo>
                  <a:cubicBezTo>
                    <a:pt x="12799" y="2600"/>
                    <a:pt x="12841" y="2618"/>
                    <a:pt x="12853" y="2634"/>
                  </a:cubicBezTo>
                  <a:cubicBezTo>
                    <a:pt x="12867" y="2652"/>
                    <a:pt x="12866" y="2699"/>
                    <a:pt x="12864" y="2721"/>
                  </a:cubicBezTo>
                  <a:cubicBezTo>
                    <a:pt x="12863" y="2737"/>
                    <a:pt x="12857" y="2770"/>
                    <a:pt x="12846" y="2781"/>
                  </a:cubicBezTo>
                  <a:cubicBezTo>
                    <a:pt x="12831" y="2796"/>
                    <a:pt x="12784" y="2807"/>
                    <a:pt x="12763" y="2811"/>
                  </a:cubicBezTo>
                  <a:cubicBezTo>
                    <a:pt x="12732" y="2817"/>
                    <a:pt x="12663" y="2794"/>
                    <a:pt x="12638" y="2811"/>
                  </a:cubicBezTo>
                  <a:cubicBezTo>
                    <a:pt x="12617" y="2825"/>
                    <a:pt x="12610" y="2876"/>
                    <a:pt x="12611" y="2898"/>
                  </a:cubicBezTo>
                  <a:cubicBezTo>
                    <a:pt x="12612" y="2919"/>
                    <a:pt x="12631" y="2959"/>
                    <a:pt x="12645" y="2976"/>
                  </a:cubicBezTo>
                  <a:cubicBezTo>
                    <a:pt x="12668" y="3002"/>
                    <a:pt x="12726" y="3049"/>
                    <a:pt x="12763" y="3056"/>
                  </a:cubicBezTo>
                  <a:cubicBezTo>
                    <a:pt x="12807" y="3064"/>
                    <a:pt x="12893" y="3026"/>
                    <a:pt x="12936" y="3016"/>
                  </a:cubicBezTo>
                  <a:cubicBezTo>
                    <a:pt x="12958" y="3011"/>
                    <a:pt x="13003" y="3004"/>
                    <a:pt x="13023" y="2996"/>
                  </a:cubicBezTo>
                  <a:cubicBezTo>
                    <a:pt x="13048" y="2985"/>
                    <a:pt x="13084" y="2943"/>
                    <a:pt x="13110" y="2939"/>
                  </a:cubicBezTo>
                  <a:cubicBezTo>
                    <a:pt x="13143" y="2933"/>
                    <a:pt x="13209" y="2955"/>
                    <a:pt x="13239" y="2969"/>
                  </a:cubicBezTo>
                  <a:cubicBezTo>
                    <a:pt x="13263" y="2980"/>
                    <a:pt x="13310" y="3011"/>
                    <a:pt x="13322" y="3033"/>
                  </a:cubicBezTo>
                  <a:cubicBezTo>
                    <a:pt x="13333" y="3054"/>
                    <a:pt x="13329" y="3103"/>
                    <a:pt x="13326" y="3126"/>
                  </a:cubicBezTo>
                  <a:cubicBezTo>
                    <a:pt x="13321" y="3153"/>
                    <a:pt x="13282" y="3203"/>
                    <a:pt x="13284" y="3230"/>
                  </a:cubicBezTo>
                  <a:cubicBezTo>
                    <a:pt x="13287" y="3261"/>
                    <a:pt x="13329" y="3313"/>
                    <a:pt x="13348" y="3337"/>
                  </a:cubicBezTo>
                  <a:cubicBezTo>
                    <a:pt x="13369" y="3363"/>
                    <a:pt x="13423" y="3405"/>
                    <a:pt x="13446" y="3428"/>
                  </a:cubicBezTo>
                  <a:cubicBezTo>
                    <a:pt x="13472" y="3453"/>
                    <a:pt x="13528" y="3502"/>
                    <a:pt x="13545" y="3532"/>
                  </a:cubicBezTo>
                  <a:cubicBezTo>
                    <a:pt x="13563" y="3562"/>
                    <a:pt x="13570" y="3633"/>
                    <a:pt x="13582" y="3666"/>
                  </a:cubicBezTo>
                  <a:cubicBezTo>
                    <a:pt x="13593" y="3690"/>
                    <a:pt x="13608" y="3748"/>
                    <a:pt x="13636" y="3759"/>
                  </a:cubicBezTo>
                  <a:cubicBezTo>
                    <a:pt x="13661" y="3770"/>
                    <a:pt x="13722" y="3749"/>
                    <a:pt x="13745" y="3736"/>
                  </a:cubicBezTo>
                  <a:cubicBezTo>
                    <a:pt x="13768" y="3723"/>
                    <a:pt x="13790" y="3672"/>
                    <a:pt x="13813" y="3659"/>
                  </a:cubicBezTo>
                  <a:cubicBezTo>
                    <a:pt x="13838" y="3645"/>
                    <a:pt x="13908" y="3655"/>
                    <a:pt x="13926" y="3636"/>
                  </a:cubicBezTo>
                  <a:cubicBezTo>
                    <a:pt x="13943" y="3618"/>
                    <a:pt x="13940" y="3566"/>
                    <a:pt x="13930" y="3545"/>
                  </a:cubicBezTo>
                  <a:cubicBezTo>
                    <a:pt x="13920" y="3522"/>
                    <a:pt x="13869" y="3494"/>
                    <a:pt x="13851" y="3475"/>
                  </a:cubicBezTo>
                  <a:cubicBezTo>
                    <a:pt x="13827" y="3450"/>
                    <a:pt x="13771" y="3400"/>
                    <a:pt x="13768" y="3368"/>
                  </a:cubicBezTo>
                  <a:cubicBezTo>
                    <a:pt x="13763" y="3326"/>
                    <a:pt x="13803" y="3235"/>
                    <a:pt x="13843" y="3213"/>
                  </a:cubicBezTo>
                  <a:cubicBezTo>
                    <a:pt x="13878" y="3194"/>
                    <a:pt x="13966" y="3214"/>
                    <a:pt x="14006" y="3220"/>
                  </a:cubicBezTo>
                  <a:cubicBezTo>
                    <a:pt x="14032" y="3224"/>
                    <a:pt x="14083" y="3256"/>
                    <a:pt x="14108" y="3247"/>
                  </a:cubicBezTo>
                  <a:cubicBezTo>
                    <a:pt x="14125" y="3241"/>
                    <a:pt x="14131" y="3202"/>
                    <a:pt x="14142" y="3190"/>
                  </a:cubicBezTo>
                  <a:cubicBezTo>
                    <a:pt x="14151" y="3181"/>
                    <a:pt x="14170" y="3161"/>
                    <a:pt x="14184" y="3160"/>
                  </a:cubicBezTo>
                  <a:cubicBezTo>
                    <a:pt x="14206" y="3158"/>
                    <a:pt x="14242" y="3190"/>
                    <a:pt x="14263" y="3197"/>
                  </a:cubicBezTo>
                  <a:cubicBezTo>
                    <a:pt x="14291" y="3206"/>
                    <a:pt x="14350" y="3225"/>
                    <a:pt x="14380" y="3223"/>
                  </a:cubicBezTo>
                  <a:cubicBezTo>
                    <a:pt x="14409" y="3222"/>
                    <a:pt x="14460" y="3180"/>
                    <a:pt x="14489" y="3183"/>
                  </a:cubicBezTo>
                  <a:cubicBezTo>
                    <a:pt x="14510" y="3186"/>
                    <a:pt x="14544" y="3211"/>
                    <a:pt x="14554" y="3227"/>
                  </a:cubicBezTo>
                  <a:cubicBezTo>
                    <a:pt x="14563" y="3242"/>
                    <a:pt x="14545" y="3286"/>
                    <a:pt x="14561" y="3297"/>
                  </a:cubicBezTo>
                  <a:cubicBezTo>
                    <a:pt x="14578" y="3308"/>
                    <a:pt x="14622" y="3276"/>
                    <a:pt x="14641" y="3284"/>
                  </a:cubicBezTo>
                  <a:cubicBezTo>
                    <a:pt x="14658" y="3291"/>
                    <a:pt x="14675" y="3327"/>
                    <a:pt x="14675" y="3344"/>
                  </a:cubicBezTo>
                  <a:cubicBezTo>
                    <a:pt x="14676" y="3367"/>
                    <a:pt x="14634" y="3405"/>
                    <a:pt x="14633" y="3428"/>
                  </a:cubicBezTo>
                  <a:cubicBezTo>
                    <a:pt x="14632" y="3446"/>
                    <a:pt x="14649" y="3480"/>
                    <a:pt x="14660" y="3495"/>
                  </a:cubicBezTo>
                  <a:cubicBezTo>
                    <a:pt x="14674" y="3516"/>
                    <a:pt x="14714" y="3551"/>
                    <a:pt x="14735" y="3565"/>
                  </a:cubicBezTo>
                  <a:cubicBezTo>
                    <a:pt x="14758" y="3580"/>
                    <a:pt x="14806" y="3609"/>
                    <a:pt x="14834" y="3612"/>
                  </a:cubicBezTo>
                  <a:cubicBezTo>
                    <a:pt x="14858" y="3615"/>
                    <a:pt x="14907" y="3587"/>
                    <a:pt x="14932" y="3592"/>
                  </a:cubicBezTo>
                  <a:cubicBezTo>
                    <a:pt x="14982" y="3601"/>
                    <a:pt x="15046" y="3689"/>
                    <a:pt x="15095" y="3703"/>
                  </a:cubicBezTo>
                  <a:cubicBezTo>
                    <a:pt x="15129" y="3712"/>
                    <a:pt x="15206" y="3688"/>
                    <a:pt x="15242" y="3697"/>
                  </a:cubicBezTo>
                  <a:cubicBezTo>
                    <a:pt x="15262" y="3703"/>
                    <a:pt x="15288" y="3743"/>
                    <a:pt x="15310" y="3744"/>
                  </a:cubicBezTo>
                  <a:cubicBezTo>
                    <a:pt x="15345" y="3747"/>
                    <a:pt x="15399" y="3681"/>
                    <a:pt x="15434" y="3684"/>
                  </a:cubicBezTo>
                  <a:cubicBezTo>
                    <a:pt x="15454" y="3685"/>
                    <a:pt x="15488" y="3712"/>
                    <a:pt x="15497" y="3728"/>
                  </a:cubicBezTo>
                  <a:cubicBezTo>
                    <a:pt x="15511" y="3751"/>
                    <a:pt x="15496" y="3810"/>
                    <a:pt x="15506" y="3835"/>
                  </a:cubicBezTo>
                  <a:cubicBezTo>
                    <a:pt x="15514" y="3853"/>
                    <a:pt x="15554" y="3877"/>
                    <a:pt x="15557" y="3895"/>
                  </a:cubicBezTo>
                  <a:cubicBezTo>
                    <a:pt x="15561" y="3917"/>
                    <a:pt x="15515" y="3958"/>
                    <a:pt x="15527" y="3977"/>
                  </a:cubicBezTo>
                  <a:cubicBezTo>
                    <a:pt x="15538" y="3993"/>
                    <a:pt x="15589" y="3991"/>
                    <a:pt x="15610" y="3992"/>
                  </a:cubicBezTo>
                  <a:cubicBezTo>
                    <a:pt x="15628" y="3993"/>
                    <a:pt x="15664" y="3986"/>
                    <a:pt x="15682" y="3989"/>
                  </a:cubicBezTo>
                  <a:cubicBezTo>
                    <a:pt x="15704" y="3993"/>
                    <a:pt x="15738" y="4025"/>
                    <a:pt x="15761" y="4026"/>
                  </a:cubicBezTo>
                  <a:cubicBezTo>
                    <a:pt x="15784" y="4027"/>
                    <a:pt x="15824" y="4001"/>
                    <a:pt x="15846" y="3999"/>
                  </a:cubicBezTo>
                  <a:cubicBezTo>
                    <a:pt x="15869" y="3997"/>
                    <a:pt x="15924" y="3997"/>
                    <a:pt x="15935" y="4014"/>
                  </a:cubicBezTo>
                  <a:cubicBezTo>
                    <a:pt x="15951" y="4038"/>
                    <a:pt x="15891" y="4092"/>
                    <a:pt x="15896" y="4120"/>
                  </a:cubicBezTo>
                  <a:cubicBezTo>
                    <a:pt x="15901" y="4151"/>
                    <a:pt x="15944" y="4217"/>
                    <a:pt x="15979" y="4222"/>
                  </a:cubicBezTo>
                  <a:cubicBezTo>
                    <a:pt x="15999" y="4224"/>
                    <a:pt x="16028" y="4189"/>
                    <a:pt x="16043" y="4177"/>
                  </a:cubicBezTo>
                  <a:cubicBezTo>
                    <a:pt x="16061" y="4161"/>
                    <a:pt x="16088" y="4118"/>
                    <a:pt x="16111" y="4106"/>
                  </a:cubicBezTo>
                  <a:cubicBezTo>
                    <a:pt x="16138" y="4092"/>
                    <a:pt x="16206" y="4070"/>
                    <a:pt x="16234" y="4083"/>
                  </a:cubicBezTo>
                  <a:cubicBezTo>
                    <a:pt x="16265" y="4097"/>
                    <a:pt x="16257" y="4183"/>
                    <a:pt x="16289" y="4197"/>
                  </a:cubicBezTo>
                  <a:cubicBezTo>
                    <a:pt x="16324" y="4211"/>
                    <a:pt x="16403" y="4174"/>
                    <a:pt x="16438" y="4158"/>
                  </a:cubicBezTo>
                  <a:cubicBezTo>
                    <a:pt x="16468" y="4144"/>
                    <a:pt x="16518" y="4101"/>
                    <a:pt x="16543" y="4081"/>
                  </a:cubicBezTo>
                  <a:cubicBezTo>
                    <a:pt x="16552" y="4074"/>
                    <a:pt x="16567" y="4057"/>
                    <a:pt x="16578" y="4053"/>
                  </a:cubicBezTo>
                  <a:cubicBezTo>
                    <a:pt x="16612" y="4039"/>
                    <a:pt x="16694" y="4051"/>
                    <a:pt x="16729" y="4039"/>
                  </a:cubicBezTo>
                  <a:cubicBezTo>
                    <a:pt x="16762" y="4028"/>
                    <a:pt x="16815" y="3986"/>
                    <a:pt x="16842" y="3967"/>
                  </a:cubicBezTo>
                  <a:cubicBezTo>
                    <a:pt x="16867" y="3951"/>
                    <a:pt x="16917" y="3919"/>
                    <a:pt x="16938" y="3899"/>
                  </a:cubicBezTo>
                  <a:cubicBezTo>
                    <a:pt x="16972" y="3868"/>
                    <a:pt x="17021" y="3791"/>
                    <a:pt x="17054" y="3760"/>
                  </a:cubicBezTo>
                  <a:cubicBezTo>
                    <a:pt x="17085" y="3732"/>
                    <a:pt x="17156" y="3687"/>
                    <a:pt x="17192" y="3666"/>
                  </a:cubicBezTo>
                  <a:cubicBezTo>
                    <a:pt x="17223" y="3648"/>
                    <a:pt x="17289" y="3618"/>
                    <a:pt x="17323" y="3603"/>
                  </a:cubicBezTo>
                  <a:cubicBezTo>
                    <a:pt x="17345" y="3592"/>
                    <a:pt x="17394" y="3575"/>
                    <a:pt x="17413" y="3560"/>
                  </a:cubicBezTo>
                  <a:cubicBezTo>
                    <a:pt x="17434" y="3543"/>
                    <a:pt x="17456" y="3492"/>
                    <a:pt x="17478" y="3476"/>
                  </a:cubicBezTo>
                  <a:cubicBezTo>
                    <a:pt x="17503" y="3458"/>
                    <a:pt x="17565" y="3441"/>
                    <a:pt x="17593" y="3428"/>
                  </a:cubicBezTo>
                  <a:cubicBezTo>
                    <a:pt x="17621" y="3415"/>
                    <a:pt x="17674" y="3383"/>
                    <a:pt x="17703" y="3373"/>
                  </a:cubicBezTo>
                  <a:cubicBezTo>
                    <a:pt x="17731" y="3364"/>
                    <a:pt x="17789" y="3350"/>
                    <a:pt x="17819" y="3353"/>
                  </a:cubicBezTo>
                  <a:cubicBezTo>
                    <a:pt x="17845" y="3355"/>
                    <a:pt x="17900" y="3372"/>
                    <a:pt x="17916" y="3390"/>
                  </a:cubicBezTo>
                  <a:cubicBezTo>
                    <a:pt x="17933" y="3410"/>
                    <a:pt x="17923" y="3466"/>
                    <a:pt x="17932" y="3490"/>
                  </a:cubicBezTo>
                  <a:cubicBezTo>
                    <a:pt x="17939" y="3512"/>
                    <a:pt x="17961" y="3555"/>
                    <a:pt x="17980" y="3570"/>
                  </a:cubicBezTo>
                  <a:cubicBezTo>
                    <a:pt x="17997" y="3584"/>
                    <a:pt x="18049" y="3586"/>
                    <a:pt x="18066" y="3599"/>
                  </a:cubicBezTo>
                  <a:cubicBezTo>
                    <a:pt x="18086" y="3614"/>
                    <a:pt x="18114" y="3657"/>
                    <a:pt x="18116" y="3680"/>
                  </a:cubicBezTo>
                  <a:cubicBezTo>
                    <a:pt x="18118" y="3696"/>
                    <a:pt x="18086" y="3727"/>
                    <a:pt x="18090" y="3744"/>
                  </a:cubicBezTo>
                  <a:cubicBezTo>
                    <a:pt x="18095" y="3765"/>
                    <a:pt x="18141" y="3790"/>
                    <a:pt x="18154" y="3808"/>
                  </a:cubicBezTo>
                  <a:cubicBezTo>
                    <a:pt x="18170" y="3827"/>
                    <a:pt x="18180" y="3886"/>
                    <a:pt x="18207" y="3892"/>
                  </a:cubicBezTo>
                  <a:cubicBezTo>
                    <a:pt x="18242" y="3900"/>
                    <a:pt x="18296" y="3831"/>
                    <a:pt x="18331" y="3821"/>
                  </a:cubicBezTo>
                  <a:cubicBezTo>
                    <a:pt x="18367" y="3811"/>
                    <a:pt x="18445" y="3826"/>
                    <a:pt x="18479" y="3814"/>
                  </a:cubicBezTo>
                  <a:cubicBezTo>
                    <a:pt x="18509" y="3803"/>
                    <a:pt x="18550" y="3755"/>
                    <a:pt x="18578" y="3741"/>
                  </a:cubicBezTo>
                  <a:cubicBezTo>
                    <a:pt x="18609" y="3726"/>
                    <a:pt x="18678" y="3689"/>
                    <a:pt x="18711" y="3701"/>
                  </a:cubicBezTo>
                  <a:cubicBezTo>
                    <a:pt x="18743" y="3712"/>
                    <a:pt x="18741" y="3798"/>
                    <a:pt x="18774" y="3809"/>
                  </a:cubicBezTo>
                  <a:cubicBezTo>
                    <a:pt x="18800" y="3818"/>
                    <a:pt x="18855" y="3781"/>
                    <a:pt x="18881" y="3771"/>
                  </a:cubicBezTo>
                  <a:cubicBezTo>
                    <a:pt x="18909" y="3760"/>
                    <a:pt x="18961" y="3728"/>
                    <a:pt x="18992" y="3726"/>
                  </a:cubicBezTo>
                  <a:cubicBezTo>
                    <a:pt x="19019" y="3724"/>
                    <a:pt x="19069" y="3756"/>
                    <a:pt x="19097" y="3754"/>
                  </a:cubicBezTo>
                  <a:cubicBezTo>
                    <a:pt x="19119" y="3751"/>
                    <a:pt x="19154" y="3717"/>
                    <a:pt x="19176" y="3716"/>
                  </a:cubicBezTo>
                  <a:cubicBezTo>
                    <a:pt x="19204" y="3715"/>
                    <a:pt x="19250" y="3757"/>
                    <a:pt x="19278" y="3756"/>
                  </a:cubicBezTo>
                  <a:cubicBezTo>
                    <a:pt x="19309" y="3755"/>
                    <a:pt x="19356" y="3710"/>
                    <a:pt x="19386" y="3703"/>
                  </a:cubicBezTo>
                  <a:cubicBezTo>
                    <a:pt x="19428" y="3693"/>
                    <a:pt x="19518" y="3705"/>
                    <a:pt x="19562" y="3701"/>
                  </a:cubicBezTo>
                  <a:cubicBezTo>
                    <a:pt x="19607" y="3696"/>
                    <a:pt x="19698" y="3680"/>
                    <a:pt x="19741" y="3666"/>
                  </a:cubicBezTo>
                  <a:cubicBezTo>
                    <a:pt x="19772" y="3655"/>
                    <a:pt x="19826" y="3610"/>
                    <a:pt x="19859" y="3605"/>
                  </a:cubicBezTo>
                  <a:cubicBezTo>
                    <a:pt x="19916" y="3597"/>
                    <a:pt x="20031" y="3630"/>
                    <a:pt x="20086" y="3645"/>
                  </a:cubicBezTo>
                  <a:cubicBezTo>
                    <a:pt x="20116" y="3654"/>
                    <a:pt x="20177" y="3676"/>
                    <a:pt x="20202" y="3693"/>
                  </a:cubicBezTo>
                  <a:cubicBezTo>
                    <a:pt x="20228" y="3710"/>
                    <a:pt x="20271" y="3755"/>
                    <a:pt x="20287" y="3780"/>
                  </a:cubicBezTo>
                  <a:cubicBezTo>
                    <a:pt x="20307" y="3810"/>
                    <a:pt x="20310" y="3887"/>
                    <a:pt x="20336" y="3914"/>
                  </a:cubicBezTo>
                  <a:cubicBezTo>
                    <a:pt x="20352" y="3930"/>
                    <a:pt x="20399" y="3947"/>
                    <a:pt x="20423" y="3951"/>
                  </a:cubicBezTo>
                  <a:cubicBezTo>
                    <a:pt x="20447" y="3954"/>
                    <a:pt x="20495" y="3932"/>
                    <a:pt x="20518" y="3937"/>
                  </a:cubicBezTo>
                  <a:cubicBezTo>
                    <a:pt x="20538" y="3942"/>
                    <a:pt x="20563" y="3975"/>
                    <a:pt x="20582" y="3984"/>
                  </a:cubicBezTo>
                  <a:cubicBezTo>
                    <a:pt x="20605" y="3995"/>
                    <a:pt x="20654" y="4012"/>
                    <a:pt x="20680" y="4011"/>
                  </a:cubicBezTo>
                  <a:cubicBezTo>
                    <a:pt x="20709" y="4010"/>
                    <a:pt x="20763" y="3985"/>
                    <a:pt x="20786" y="3970"/>
                  </a:cubicBezTo>
                  <a:cubicBezTo>
                    <a:pt x="20821" y="3949"/>
                    <a:pt x="20868" y="3884"/>
                    <a:pt x="20903" y="3863"/>
                  </a:cubicBezTo>
                  <a:cubicBezTo>
                    <a:pt x="20931" y="3847"/>
                    <a:pt x="20995" y="3818"/>
                    <a:pt x="21028" y="3820"/>
                  </a:cubicBezTo>
                  <a:cubicBezTo>
                    <a:pt x="21068" y="3821"/>
                    <a:pt x="21132" y="3878"/>
                    <a:pt x="21172" y="3887"/>
                  </a:cubicBezTo>
                  <a:cubicBezTo>
                    <a:pt x="21206" y="3894"/>
                    <a:pt x="21280" y="3896"/>
                    <a:pt x="21315" y="3887"/>
                  </a:cubicBezTo>
                  <a:cubicBezTo>
                    <a:pt x="21341" y="3880"/>
                    <a:pt x="21375" y="3835"/>
                    <a:pt x="21402" y="3833"/>
                  </a:cubicBezTo>
                  <a:cubicBezTo>
                    <a:pt x="21421" y="3832"/>
                    <a:pt x="21452" y="3858"/>
                    <a:pt x="21470" y="3863"/>
                  </a:cubicBezTo>
                  <a:cubicBezTo>
                    <a:pt x="21498" y="3873"/>
                    <a:pt x="21566" y="3869"/>
                    <a:pt x="21584" y="3890"/>
                  </a:cubicBezTo>
                  <a:cubicBezTo>
                    <a:pt x="21599" y="3907"/>
                    <a:pt x="21600" y="3961"/>
                    <a:pt x="21584" y="3977"/>
                  </a:cubicBezTo>
                  <a:cubicBezTo>
                    <a:pt x="21564" y="3996"/>
                    <a:pt x="21498" y="3988"/>
                    <a:pt x="21470" y="3984"/>
                  </a:cubicBezTo>
                  <a:cubicBezTo>
                    <a:pt x="21448" y="3981"/>
                    <a:pt x="21408" y="3951"/>
                    <a:pt x="21387" y="3957"/>
                  </a:cubicBezTo>
                  <a:cubicBezTo>
                    <a:pt x="21359" y="3965"/>
                    <a:pt x="21338" y="4021"/>
                    <a:pt x="21319" y="4041"/>
                  </a:cubicBezTo>
                  <a:cubicBezTo>
                    <a:pt x="21280" y="4079"/>
                    <a:pt x="21192" y="4142"/>
                    <a:pt x="21149" y="4175"/>
                  </a:cubicBezTo>
                  <a:cubicBezTo>
                    <a:pt x="21107" y="4208"/>
                    <a:pt x="21018" y="4273"/>
                    <a:pt x="20979" y="4309"/>
                  </a:cubicBezTo>
                  <a:cubicBezTo>
                    <a:pt x="20954" y="4332"/>
                    <a:pt x="20919" y="4392"/>
                    <a:pt x="20888" y="4410"/>
                  </a:cubicBezTo>
                  <a:cubicBezTo>
                    <a:pt x="20851" y="4430"/>
                    <a:pt x="20758" y="4430"/>
                    <a:pt x="20718" y="4446"/>
                  </a:cubicBezTo>
                  <a:cubicBezTo>
                    <a:pt x="20670" y="4465"/>
                    <a:pt x="20589" y="4528"/>
                    <a:pt x="20544" y="4554"/>
                  </a:cubicBezTo>
                  <a:cubicBezTo>
                    <a:pt x="20486" y="4586"/>
                    <a:pt x="20367" y="4650"/>
                    <a:pt x="20306" y="4677"/>
                  </a:cubicBezTo>
                  <a:cubicBezTo>
                    <a:pt x="20193" y="4728"/>
                    <a:pt x="19957" y="4806"/>
                    <a:pt x="19841" y="4851"/>
                  </a:cubicBezTo>
                  <a:cubicBezTo>
                    <a:pt x="19639" y="4931"/>
                    <a:pt x="19232" y="5085"/>
                    <a:pt x="19040" y="5183"/>
                  </a:cubicBezTo>
                  <a:cubicBezTo>
                    <a:pt x="18949" y="5230"/>
                    <a:pt x="18783" y="5344"/>
                    <a:pt x="18696" y="5398"/>
                  </a:cubicBezTo>
                  <a:cubicBezTo>
                    <a:pt x="18590" y="5464"/>
                    <a:pt x="18366" y="5583"/>
                    <a:pt x="18269" y="5659"/>
                  </a:cubicBezTo>
                  <a:cubicBezTo>
                    <a:pt x="18196" y="5717"/>
                    <a:pt x="18076" y="5857"/>
                    <a:pt x="18008" y="5920"/>
                  </a:cubicBezTo>
                  <a:cubicBezTo>
                    <a:pt x="17959" y="5966"/>
                    <a:pt x="17858" y="6054"/>
                    <a:pt x="17804" y="6094"/>
                  </a:cubicBezTo>
                  <a:cubicBezTo>
                    <a:pt x="17760" y="6127"/>
                    <a:pt x="17657" y="6174"/>
                    <a:pt x="17619" y="6212"/>
                  </a:cubicBezTo>
                  <a:cubicBezTo>
                    <a:pt x="17595" y="6235"/>
                    <a:pt x="17569" y="6295"/>
                    <a:pt x="17551" y="6323"/>
                  </a:cubicBezTo>
                  <a:cubicBezTo>
                    <a:pt x="17527" y="6359"/>
                    <a:pt x="17481" y="6433"/>
                    <a:pt x="17449" y="6463"/>
                  </a:cubicBezTo>
                  <a:cubicBezTo>
                    <a:pt x="17426" y="6484"/>
                    <a:pt x="17364" y="6510"/>
                    <a:pt x="17343" y="6533"/>
                  </a:cubicBezTo>
                  <a:cubicBezTo>
                    <a:pt x="17319" y="6560"/>
                    <a:pt x="17299" y="6629"/>
                    <a:pt x="17278" y="6657"/>
                  </a:cubicBezTo>
                  <a:cubicBezTo>
                    <a:pt x="17265" y="6677"/>
                    <a:pt x="17229" y="6709"/>
                    <a:pt x="17215" y="6728"/>
                  </a:cubicBezTo>
                  <a:cubicBezTo>
                    <a:pt x="17184" y="6768"/>
                    <a:pt x="17144" y="6859"/>
                    <a:pt x="17112" y="6899"/>
                  </a:cubicBezTo>
                  <a:cubicBezTo>
                    <a:pt x="17085" y="6933"/>
                    <a:pt x="17014" y="6990"/>
                    <a:pt x="16984" y="7023"/>
                  </a:cubicBezTo>
                  <a:cubicBezTo>
                    <a:pt x="16935" y="7080"/>
                    <a:pt x="16862" y="7211"/>
                    <a:pt x="16806" y="7264"/>
                  </a:cubicBezTo>
                  <a:cubicBezTo>
                    <a:pt x="16775" y="7294"/>
                    <a:pt x="16685" y="7330"/>
                    <a:pt x="16659" y="7364"/>
                  </a:cubicBezTo>
                  <a:cubicBezTo>
                    <a:pt x="16641" y="7388"/>
                    <a:pt x="16646" y="7451"/>
                    <a:pt x="16629" y="7475"/>
                  </a:cubicBezTo>
                  <a:cubicBezTo>
                    <a:pt x="16609" y="7503"/>
                    <a:pt x="16542" y="7539"/>
                    <a:pt x="16512" y="7559"/>
                  </a:cubicBezTo>
                  <a:cubicBezTo>
                    <a:pt x="16472" y="7584"/>
                    <a:pt x="16386" y="7625"/>
                    <a:pt x="16349" y="7652"/>
                  </a:cubicBezTo>
                  <a:cubicBezTo>
                    <a:pt x="16313" y="7679"/>
                    <a:pt x="16249" y="7740"/>
                    <a:pt x="16221" y="7773"/>
                  </a:cubicBezTo>
                  <a:cubicBezTo>
                    <a:pt x="16194" y="7805"/>
                    <a:pt x="16159" y="7880"/>
                    <a:pt x="16130" y="7911"/>
                  </a:cubicBezTo>
                  <a:cubicBezTo>
                    <a:pt x="16108" y="7934"/>
                    <a:pt x="16054" y="7974"/>
                    <a:pt x="16024" y="7987"/>
                  </a:cubicBezTo>
                  <a:cubicBezTo>
                    <a:pt x="16003" y="7997"/>
                    <a:pt x="15953" y="8000"/>
                    <a:pt x="15934" y="8011"/>
                  </a:cubicBezTo>
                  <a:cubicBezTo>
                    <a:pt x="15888" y="8036"/>
                    <a:pt x="15817" y="8111"/>
                    <a:pt x="15790" y="8152"/>
                  </a:cubicBezTo>
                  <a:cubicBezTo>
                    <a:pt x="15772" y="8179"/>
                    <a:pt x="15768" y="8248"/>
                    <a:pt x="15744" y="8272"/>
                  </a:cubicBezTo>
                  <a:cubicBezTo>
                    <a:pt x="15719" y="8299"/>
                    <a:pt x="15637" y="8316"/>
                    <a:pt x="15604" y="8336"/>
                  </a:cubicBezTo>
                  <a:cubicBezTo>
                    <a:pt x="15484" y="8410"/>
                    <a:pt x="15279" y="8600"/>
                    <a:pt x="15170" y="8686"/>
                  </a:cubicBezTo>
                  <a:cubicBezTo>
                    <a:pt x="15120" y="8726"/>
                    <a:pt x="15014" y="8797"/>
                    <a:pt x="14970" y="8842"/>
                  </a:cubicBezTo>
                  <a:cubicBezTo>
                    <a:pt x="14956" y="8855"/>
                    <a:pt x="14930" y="8883"/>
                    <a:pt x="14926" y="8901"/>
                  </a:cubicBezTo>
                  <a:cubicBezTo>
                    <a:pt x="14921" y="8925"/>
                    <a:pt x="14936" y="8976"/>
                    <a:pt x="14946" y="8999"/>
                  </a:cubicBezTo>
                  <a:cubicBezTo>
                    <a:pt x="14951" y="9007"/>
                    <a:pt x="14957" y="9017"/>
                    <a:pt x="14965" y="9028"/>
                  </a:cubicBezTo>
                  <a:cubicBezTo>
                    <a:pt x="14948" y="9032"/>
                    <a:pt x="14932" y="9035"/>
                    <a:pt x="14922" y="9038"/>
                  </a:cubicBezTo>
                  <a:cubicBezTo>
                    <a:pt x="14891" y="9046"/>
                    <a:pt x="14819" y="9036"/>
                    <a:pt x="14794" y="9053"/>
                  </a:cubicBezTo>
                  <a:cubicBezTo>
                    <a:pt x="14772" y="9068"/>
                    <a:pt x="14775" y="9132"/>
                    <a:pt x="14752" y="9146"/>
                  </a:cubicBezTo>
                  <a:cubicBezTo>
                    <a:pt x="14730" y="9159"/>
                    <a:pt x="14671" y="9134"/>
                    <a:pt x="14650" y="9146"/>
                  </a:cubicBezTo>
                  <a:cubicBezTo>
                    <a:pt x="14632" y="9156"/>
                    <a:pt x="14608" y="9194"/>
                    <a:pt x="14615" y="9211"/>
                  </a:cubicBezTo>
                  <a:cubicBezTo>
                    <a:pt x="14623" y="9229"/>
                    <a:pt x="14682" y="9226"/>
                    <a:pt x="14695" y="9241"/>
                  </a:cubicBezTo>
                  <a:cubicBezTo>
                    <a:pt x="14710" y="9260"/>
                    <a:pt x="14710" y="9313"/>
                    <a:pt x="14700" y="9334"/>
                  </a:cubicBezTo>
                  <a:cubicBezTo>
                    <a:pt x="14685" y="9368"/>
                    <a:pt x="14620" y="9424"/>
                    <a:pt x="14582" y="9433"/>
                  </a:cubicBezTo>
                  <a:cubicBezTo>
                    <a:pt x="14547" y="9440"/>
                    <a:pt x="14479" y="9407"/>
                    <a:pt x="14446" y="9397"/>
                  </a:cubicBezTo>
                  <a:cubicBezTo>
                    <a:pt x="14425" y="9391"/>
                    <a:pt x="14363" y="9369"/>
                    <a:pt x="14363" y="9369"/>
                  </a:cubicBezTo>
                  <a:lnTo>
                    <a:pt x="14567" y="11440"/>
                  </a:lnTo>
                  <a:cubicBezTo>
                    <a:pt x="14567" y="11440"/>
                    <a:pt x="14564" y="11523"/>
                    <a:pt x="14542" y="11539"/>
                  </a:cubicBezTo>
                  <a:cubicBezTo>
                    <a:pt x="14526" y="11551"/>
                    <a:pt x="14473" y="11529"/>
                    <a:pt x="14457" y="11542"/>
                  </a:cubicBezTo>
                  <a:cubicBezTo>
                    <a:pt x="14436" y="11560"/>
                    <a:pt x="14454" y="11620"/>
                    <a:pt x="14448" y="11646"/>
                  </a:cubicBezTo>
                  <a:cubicBezTo>
                    <a:pt x="14443" y="11670"/>
                    <a:pt x="14435" y="11723"/>
                    <a:pt x="14414" y="11740"/>
                  </a:cubicBezTo>
                  <a:cubicBezTo>
                    <a:pt x="14400" y="11751"/>
                    <a:pt x="14361" y="11755"/>
                    <a:pt x="14342" y="11753"/>
                  </a:cubicBezTo>
                  <a:cubicBezTo>
                    <a:pt x="14327" y="11752"/>
                    <a:pt x="14300" y="11736"/>
                    <a:pt x="14286" y="11733"/>
                  </a:cubicBezTo>
                  <a:cubicBezTo>
                    <a:pt x="14269" y="11730"/>
                    <a:pt x="14233" y="11728"/>
                    <a:pt x="14217" y="11733"/>
                  </a:cubicBezTo>
                  <a:cubicBezTo>
                    <a:pt x="14198" y="11740"/>
                    <a:pt x="14167" y="11767"/>
                    <a:pt x="14157" y="11783"/>
                  </a:cubicBezTo>
                  <a:cubicBezTo>
                    <a:pt x="14143" y="11806"/>
                    <a:pt x="14149" y="11862"/>
                    <a:pt x="14134" y="11884"/>
                  </a:cubicBezTo>
                  <a:cubicBezTo>
                    <a:pt x="14123" y="11901"/>
                    <a:pt x="14089" y="11933"/>
                    <a:pt x="14066" y="11938"/>
                  </a:cubicBezTo>
                  <a:cubicBezTo>
                    <a:pt x="14039" y="11944"/>
                    <a:pt x="13985" y="11914"/>
                    <a:pt x="13957" y="11914"/>
                  </a:cubicBezTo>
                  <a:cubicBezTo>
                    <a:pt x="13934" y="11914"/>
                    <a:pt x="13887" y="11918"/>
                    <a:pt x="13870" y="11931"/>
                  </a:cubicBezTo>
                  <a:cubicBezTo>
                    <a:pt x="13849" y="11947"/>
                    <a:pt x="13851" y="12004"/>
                    <a:pt x="13836" y="12024"/>
                  </a:cubicBezTo>
                  <a:cubicBezTo>
                    <a:pt x="13818" y="12049"/>
                    <a:pt x="13768" y="12085"/>
                    <a:pt x="13741" y="12102"/>
                  </a:cubicBezTo>
                  <a:cubicBezTo>
                    <a:pt x="13701" y="12127"/>
                    <a:pt x="13607" y="12157"/>
                    <a:pt x="13568" y="12182"/>
                  </a:cubicBezTo>
                  <a:cubicBezTo>
                    <a:pt x="13521" y="12212"/>
                    <a:pt x="13431" y="12279"/>
                    <a:pt x="13405" y="12323"/>
                  </a:cubicBezTo>
                  <a:cubicBezTo>
                    <a:pt x="13385" y="12356"/>
                    <a:pt x="13398" y="12439"/>
                    <a:pt x="13375" y="12470"/>
                  </a:cubicBezTo>
                  <a:cubicBezTo>
                    <a:pt x="13364" y="12485"/>
                    <a:pt x="13319" y="12495"/>
                    <a:pt x="13310" y="12510"/>
                  </a:cubicBezTo>
                  <a:cubicBezTo>
                    <a:pt x="13298" y="12532"/>
                    <a:pt x="13319" y="12583"/>
                    <a:pt x="13314" y="12608"/>
                  </a:cubicBezTo>
                  <a:cubicBezTo>
                    <a:pt x="13311" y="12625"/>
                    <a:pt x="13288" y="12654"/>
                    <a:pt x="13284" y="12671"/>
                  </a:cubicBezTo>
                  <a:cubicBezTo>
                    <a:pt x="13280" y="12691"/>
                    <a:pt x="13291" y="12733"/>
                    <a:pt x="13284" y="12752"/>
                  </a:cubicBezTo>
                  <a:cubicBezTo>
                    <a:pt x="13274" y="12779"/>
                    <a:pt x="13232" y="12825"/>
                    <a:pt x="13208" y="12846"/>
                  </a:cubicBezTo>
                  <a:cubicBezTo>
                    <a:pt x="13180" y="12871"/>
                    <a:pt x="13103" y="12899"/>
                    <a:pt x="13076" y="12926"/>
                  </a:cubicBezTo>
                  <a:cubicBezTo>
                    <a:pt x="13054" y="12949"/>
                    <a:pt x="13024" y="13004"/>
                    <a:pt x="13015" y="13033"/>
                  </a:cubicBezTo>
                  <a:cubicBezTo>
                    <a:pt x="13003" y="13079"/>
                    <a:pt x="12997" y="13175"/>
                    <a:pt x="13008" y="13221"/>
                  </a:cubicBezTo>
                  <a:cubicBezTo>
                    <a:pt x="13014" y="13244"/>
                    <a:pt x="13055" y="13281"/>
                    <a:pt x="13058" y="13305"/>
                  </a:cubicBezTo>
                  <a:cubicBezTo>
                    <a:pt x="13062" y="13343"/>
                    <a:pt x="12992" y="13416"/>
                    <a:pt x="13008" y="13452"/>
                  </a:cubicBezTo>
                  <a:cubicBezTo>
                    <a:pt x="13022" y="13483"/>
                    <a:pt x="13104" y="13510"/>
                    <a:pt x="13140" y="13519"/>
                  </a:cubicBezTo>
                  <a:cubicBezTo>
                    <a:pt x="13173" y="13527"/>
                    <a:pt x="13244" y="13530"/>
                    <a:pt x="13276" y="13522"/>
                  </a:cubicBezTo>
                  <a:cubicBezTo>
                    <a:pt x="13307" y="13514"/>
                    <a:pt x="13350" y="13457"/>
                    <a:pt x="13382" y="13459"/>
                  </a:cubicBezTo>
                  <a:cubicBezTo>
                    <a:pt x="13418" y="13461"/>
                    <a:pt x="13468" y="13516"/>
                    <a:pt x="13488" y="13542"/>
                  </a:cubicBezTo>
                  <a:cubicBezTo>
                    <a:pt x="13499" y="13557"/>
                    <a:pt x="13512" y="13592"/>
                    <a:pt x="13518" y="13610"/>
                  </a:cubicBezTo>
                  <a:cubicBezTo>
                    <a:pt x="13527" y="13634"/>
                    <a:pt x="13531" y="13687"/>
                    <a:pt x="13545" y="13710"/>
                  </a:cubicBezTo>
                  <a:cubicBezTo>
                    <a:pt x="13561" y="13736"/>
                    <a:pt x="13612" y="13777"/>
                    <a:pt x="13636" y="13797"/>
                  </a:cubicBezTo>
                  <a:cubicBezTo>
                    <a:pt x="13654" y="13813"/>
                    <a:pt x="13700" y="13838"/>
                    <a:pt x="13715" y="13857"/>
                  </a:cubicBezTo>
                  <a:cubicBezTo>
                    <a:pt x="13735" y="13883"/>
                    <a:pt x="13764" y="13943"/>
                    <a:pt x="13768" y="13974"/>
                  </a:cubicBezTo>
                  <a:cubicBezTo>
                    <a:pt x="13771" y="14002"/>
                    <a:pt x="13759" y="14060"/>
                    <a:pt x="13745" y="14085"/>
                  </a:cubicBezTo>
                  <a:cubicBezTo>
                    <a:pt x="13734" y="14105"/>
                    <a:pt x="13691" y="14130"/>
                    <a:pt x="13677" y="14149"/>
                  </a:cubicBezTo>
                  <a:cubicBezTo>
                    <a:pt x="13663" y="14168"/>
                    <a:pt x="13640" y="14210"/>
                    <a:pt x="13636" y="14233"/>
                  </a:cubicBezTo>
                  <a:cubicBezTo>
                    <a:pt x="13631" y="14260"/>
                    <a:pt x="13659" y="14316"/>
                    <a:pt x="13651" y="14343"/>
                  </a:cubicBezTo>
                  <a:cubicBezTo>
                    <a:pt x="13640" y="14375"/>
                    <a:pt x="13574" y="14418"/>
                    <a:pt x="13556" y="14447"/>
                  </a:cubicBezTo>
                  <a:cubicBezTo>
                    <a:pt x="13536" y="14479"/>
                    <a:pt x="13506" y="14551"/>
                    <a:pt x="13507" y="14588"/>
                  </a:cubicBezTo>
                  <a:cubicBezTo>
                    <a:pt x="13508" y="14631"/>
                    <a:pt x="13576" y="14708"/>
                    <a:pt x="13575" y="14752"/>
                  </a:cubicBezTo>
                  <a:cubicBezTo>
                    <a:pt x="13574" y="14777"/>
                    <a:pt x="13531" y="14818"/>
                    <a:pt x="13530" y="14842"/>
                  </a:cubicBezTo>
                  <a:cubicBezTo>
                    <a:pt x="13529" y="14865"/>
                    <a:pt x="13562" y="14906"/>
                    <a:pt x="13564" y="14929"/>
                  </a:cubicBezTo>
                  <a:cubicBezTo>
                    <a:pt x="13566" y="14949"/>
                    <a:pt x="13544" y="14990"/>
                    <a:pt x="13549" y="15010"/>
                  </a:cubicBezTo>
                  <a:cubicBezTo>
                    <a:pt x="13554" y="15032"/>
                    <a:pt x="13599" y="15065"/>
                    <a:pt x="13605" y="15087"/>
                  </a:cubicBezTo>
                  <a:cubicBezTo>
                    <a:pt x="13612" y="15108"/>
                    <a:pt x="13610" y="15155"/>
                    <a:pt x="13598" y="15174"/>
                  </a:cubicBezTo>
                  <a:cubicBezTo>
                    <a:pt x="13581" y="15200"/>
                    <a:pt x="13508" y="15220"/>
                    <a:pt x="13488" y="15244"/>
                  </a:cubicBezTo>
                  <a:cubicBezTo>
                    <a:pt x="13471" y="15266"/>
                    <a:pt x="13444" y="15319"/>
                    <a:pt x="13450" y="15345"/>
                  </a:cubicBezTo>
                  <a:cubicBezTo>
                    <a:pt x="13455" y="15364"/>
                    <a:pt x="13496" y="15389"/>
                    <a:pt x="13511" y="15405"/>
                  </a:cubicBezTo>
                  <a:cubicBezTo>
                    <a:pt x="13532" y="15429"/>
                    <a:pt x="13582" y="15476"/>
                    <a:pt x="13590" y="15506"/>
                  </a:cubicBezTo>
                  <a:cubicBezTo>
                    <a:pt x="13600" y="15540"/>
                    <a:pt x="13562" y="15612"/>
                    <a:pt x="13571" y="15646"/>
                  </a:cubicBezTo>
                  <a:cubicBezTo>
                    <a:pt x="13577" y="15668"/>
                    <a:pt x="13619" y="15699"/>
                    <a:pt x="13628" y="15720"/>
                  </a:cubicBezTo>
                  <a:cubicBezTo>
                    <a:pt x="13643" y="15752"/>
                    <a:pt x="13661" y="15823"/>
                    <a:pt x="13654" y="15857"/>
                  </a:cubicBezTo>
                  <a:cubicBezTo>
                    <a:pt x="13649" y="15887"/>
                    <a:pt x="13588" y="15931"/>
                    <a:pt x="13586" y="15962"/>
                  </a:cubicBezTo>
                  <a:cubicBezTo>
                    <a:pt x="13584" y="15988"/>
                    <a:pt x="13632" y="16034"/>
                    <a:pt x="13636" y="16062"/>
                  </a:cubicBezTo>
                  <a:cubicBezTo>
                    <a:pt x="13640" y="16097"/>
                    <a:pt x="13610" y="16167"/>
                    <a:pt x="13605" y="16203"/>
                  </a:cubicBezTo>
                  <a:cubicBezTo>
                    <a:pt x="13602" y="16230"/>
                    <a:pt x="13612" y="16287"/>
                    <a:pt x="13602" y="16313"/>
                  </a:cubicBezTo>
                  <a:cubicBezTo>
                    <a:pt x="13590" y="16339"/>
                    <a:pt x="13529" y="16373"/>
                    <a:pt x="13522" y="16400"/>
                  </a:cubicBezTo>
                  <a:cubicBezTo>
                    <a:pt x="13517" y="16421"/>
                    <a:pt x="13533" y="16467"/>
                    <a:pt x="13549" y="16484"/>
                  </a:cubicBezTo>
                  <a:cubicBezTo>
                    <a:pt x="13572" y="16510"/>
                    <a:pt x="13650" y="16529"/>
                    <a:pt x="13681" y="16547"/>
                  </a:cubicBezTo>
                  <a:cubicBezTo>
                    <a:pt x="13707" y="16563"/>
                    <a:pt x="13752" y="16600"/>
                    <a:pt x="13775" y="16618"/>
                  </a:cubicBezTo>
                  <a:cubicBezTo>
                    <a:pt x="13807" y="16643"/>
                    <a:pt x="13864" y="16695"/>
                    <a:pt x="13896" y="16718"/>
                  </a:cubicBezTo>
                  <a:cubicBezTo>
                    <a:pt x="13933" y="16744"/>
                    <a:pt x="14018" y="16783"/>
                    <a:pt x="14052" y="16812"/>
                  </a:cubicBezTo>
                  <a:cubicBezTo>
                    <a:pt x="14072" y="16831"/>
                    <a:pt x="14099" y="16880"/>
                    <a:pt x="14120" y="16899"/>
                  </a:cubicBezTo>
                  <a:cubicBezTo>
                    <a:pt x="14139" y="16919"/>
                    <a:pt x="14184" y="16954"/>
                    <a:pt x="14210" y="16966"/>
                  </a:cubicBezTo>
                  <a:cubicBezTo>
                    <a:pt x="14235" y="16978"/>
                    <a:pt x="14296" y="16979"/>
                    <a:pt x="14320" y="16993"/>
                  </a:cubicBezTo>
                  <a:cubicBezTo>
                    <a:pt x="14346" y="17009"/>
                    <a:pt x="14366" y="17073"/>
                    <a:pt x="14395" y="17084"/>
                  </a:cubicBezTo>
                  <a:cubicBezTo>
                    <a:pt x="14428" y="17096"/>
                    <a:pt x="14499" y="17065"/>
                    <a:pt x="14535" y="17063"/>
                  </a:cubicBezTo>
                  <a:cubicBezTo>
                    <a:pt x="14577" y="17062"/>
                    <a:pt x="14661" y="17065"/>
                    <a:pt x="14701" y="17073"/>
                  </a:cubicBezTo>
                  <a:cubicBezTo>
                    <a:pt x="14726" y="17079"/>
                    <a:pt x="14771" y="17106"/>
                    <a:pt x="14796" y="17110"/>
                  </a:cubicBezTo>
                  <a:cubicBezTo>
                    <a:pt x="14841" y="17117"/>
                    <a:pt x="14937" y="17082"/>
                    <a:pt x="14977" y="17100"/>
                  </a:cubicBezTo>
                  <a:cubicBezTo>
                    <a:pt x="15019" y="17120"/>
                    <a:pt x="15050" y="17209"/>
                    <a:pt x="15076" y="17245"/>
                  </a:cubicBezTo>
                  <a:cubicBezTo>
                    <a:pt x="15100" y="17279"/>
                    <a:pt x="15148" y="17350"/>
                    <a:pt x="15177" y="17382"/>
                  </a:cubicBezTo>
                  <a:cubicBezTo>
                    <a:pt x="15212" y="17418"/>
                    <a:pt x="15285" y="17491"/>
                    <a:pt x="15333" y="17513"/>
                  </a:cubicBezTo>
                  <a:cubicBezTo>
                    <a:pt x="15402" y="17543"/>
                    <a:pt x="15564" y="17538"/>
                    <a:pt x="15639" y="17556"/>
                  </a:cubicBezTo>
                  <a:cubicBezTo>
                    <a:pt x="15706" y="17572"/>
                    <a:pt x="15834" y="17621"/>
                    <a:pt x="15899" y="17643"/>
                  </a:cubicBezTo>
                  <a:cubicBezTo>
                    <a:pt x="15945" y="17658"/>
                    <a:pt x="16037" y="17686"/>
                    <a:pt x="16081" y="17703"/>
                  </a:cubicBezTo>
                  <a:cubicBezTo>
                    <a:pt x="16125" y="17721"/>
                    <a:pt x="16218" y="17752"/>
                    <a:pt x="16251" y="17784"/>
                  </a:cubicBezTo>
                  <a:cubicBezTo>
                    <a:pt x="16272" y="17804"/>
                    <a:pt x="16295" y="17857"/>
                    <a:pt x="16300" y="17884"/>
                  </a:cubicBezTo>
                  <a:cubicBezTo>
                    <a:pt x="16304" y="17909"/>
                    <a:pt x="16281" y="17962"/>
                    <a:pt x="16293" y="17985"/>
                  </a:cubicBezTo>
                  <a:cubicBezTo>
                    <a:pt x="16301" y="18002"/>
                    <a:pt x="16348" y="18017"/>
                    <a:pt x="16360" y="18032"/>
                  </a:cubicBezTo>
                  <a:cubicBezTo>
                    <a:pt x="16381" y="18058"/>
                    <a:pt x="16395" y="18123"/>
                    <a:pt x="16409" y="18152"/>
                  </a:cubicBezTo>
                  <a:cubicBezTo>
                    <a:pt x="16424" y="18180"/>
                    <a:pt x="16456" y="18233"/>
                    <a:pt x="16474" y="18260"/>
                  </a:cubicBezTo>
                  <a:cubicBezTo>
                    <a:pt x="16493" y="18287"/>
                    <a:pt x="16529" y="18344"/>
                    <a:pt x="16557" y="18363"/>
                  </a:cubicBezTo>
                  <a:cubicBezTo>
                    <a:pt x="16593" y="18389"/>
                    <a:pt x="16686" y="18405"/>
                    <a:pt x="16727" y="18424"/>
                  </a:cubicBezTo>
                  <a:cubicBezTo>
                    <a:pt x="16773" y="18444"/>
                    <a:pt x="16859" y="18491"/>
                    <a:pt x="16901" y="18518"/>
                  </a:cubicBezTo>
                  <a:cubicBezTo>
                    <a:pt x="16917" y="18527"/>
                    <a:pt x="16946" y="18551"/>
                    <a:pt x="16961" y="18561"/>
                  </a:cubicBezTo>
                  <a:cubicBezTo>
                    <a:pt x="16986" y="18577"/>
                    <a:pt x="17040" y="18604"/>
                    <a:pt x="17063" y="18621"/>
                  </a:cubicBezTo>
                  <a:cubicBezTo>
                    <a:pt x="17101" y="18651"/>
                    <a:pt x="17158" y="18726"/>
                    <a:pt x="17195" y="18755"/>
                  </a:cubicBezTo>
                  <a:cubicBezTo>
                    <a:pt x="17235" y="18786"/>
                    <a:pt x="17319" y="18847"/>
                    <a:pt x="17370" y="18859"/>
                  </a:cubicBezTo>
                  <a:cubicBezTo>
                    <a:pt x="17421" y="18872"/>
                    <a:pt x="17531" y="18849"/>
                    <a:pt x="17585" y="18853"/>
                  </a:cubicBezTo>
                  <a:cubicBezTo>
                    <a:pt x="17643" y="18857"/>
                    <a:pt x="17762" y="18865"/>
                    <a:pt x="17812" y="18893"/>
                  </a:cubicBezTo>
                  <a:cubicBezTo>
                    <a:pt x="17869" y="18925"/>
                    <a:pt x="17931" y="19041"/>
                    <a:pt x="17974" y="19087"/>
                  </a:cubicBezTo>
                  <a:cubicBezTo>
                    <a:pt x="18022" y="19138"/>
                    <a:pt x="18128" y="19232"/>
                    <a:pt x="18178" y="19281"/>
                  </a:cubicBezTo>
                  <a:cubicBezTo>
                    <a:pt x="18221" y="19323"/>
                    <a:pt x="18310" y="19402"/>
                    <a:pt x="18344" y="19449"/>
                  </a:cubicBezTo>
                  <a:cubicBezTo>
                    <a:pt x="18365" y="19477"/>
                    <a:pt x="18391" y="19540"/>
                    <a:pt x="18409" y="19569"/>
                  </a:cubicBezTo>
                  <a:cubicBezTo>
                    <a:pt x="18427" y="19599"/>
                    <a:pt x="18481" y="19651"/>
                    <a:pt x="18488" y="19683"/>
                  </a:cubicBezTo>
                  <a:cubicBezTo>
                    <a:pt x="18496" y="19720"/>
                    <a:pt x="18471" y="19795"/>
                    <a:pt x="18462" y="19831"/>
                  </a:cubicBezTo>
                  <a:cubicBezTo>
                    <a:pt x="18453" y="19864"/>
                    <a:pt x="18417" y="19927"/>
                    <a:pt x="18412" y="19962"/>
                  </a:cubicBezTo>
                  <a:cubicBezTo>
                    <a:pt x="18407" y="19999"/>
                    <a:pt x="18412" y="20076"/>
                    <a:pt x="18424" y="20112"/>
                  </a:cubicBezTo>
                  <a:cubicBezTo>
                    <a:pt x="18431" y="20135"/>
                    <a:pt x="18469" y="20173"/>
                    <a:pt x="18477" y="20196"/>
                  </a:cubicBezTo>
                  <a:cubicBezTo>
                    <a:pt x="18486" y="20226"/>
                    <a:pt x="18471" y="20293"/>
                    <a:pt x="18480" y="20324"/>
                  </a:cubicBezTo>
                  <a:cubicBezTo>
                    <a:pt x="18490" y="20354"/>
                    <a:pt x="18540" y="20404"/>
                    <a:pt x="18549" y="20434"/>
                  </a:cubicBezTo>
                  <a:cubicBezTo>
                    <a:pt x="18557" y="20463"/>
                    <a:pt x="18537" y="20526"/>
                    <a:pt x="18549" y="20555"/>
                  </a:cubicBezTo>
                  <a:cubicBezTo>
                    <a:pt x="18558" y="20578"/>
                    <a:pt x="18610" y="20609"/>
                    <a:pt x="18625" y="20632"/>
                  </a:cubicBezTo>
                  <a:cubicBezTo>
                    <a:pt x="18631" y="20643"/>
                    <a:pt x="18641" y="20661"/>
                    <a:pt x="18648" y="20680"/>
                  </a:cubicBezTo>
                  <a:lnTo>
                    <a:pt x="17135" y="20796"/>
                  </a:lnTo>
                  <a:lnTo>
                    <a:pt x="13197" y="21111"/>
                  </a:lnTo>
                  <a:lnTo>
                    <a:pt x="9614" y="21318"/>
                  </a:lnTo>
                  <a:lnTo>
                    <a:pt x="7815" y="21392"/>
                  </a:lnTo>
                  <a:lnTo>
                    <a:pt x="5986" y="21486"/>
                  </a:lnTo>
                  <a:lnTo>
                    <a:pt x="3018" y="21594"/>
                  </a:lnTo>
                  <a:lnTo>
                    <a:pt x="2732" y="15003"/>
                  </a:lnTo>
                  <a:cubicBezTo>
                    <a:pt x="2732" y="15003"/>
                    <a:pt x="2654" y="14860"/>
                    <a:pt x="2619" y="14817"/>
                  </a:cubicBezTo>
                  <a:cubicBezTo>
                    <a:pt x="2595" y="14790"/>
                    <a:pt x="2541" y="14739"/>
                    <a:pt x="2509" y="14720"/>
                  </a:cubicBezTo>
                  <a:cubicBezTo>
                    <a:pt x="2476" y="14700"/>
                    <a:pt x="2398" y="14680"/>
                    <a:pt x="2364" y="14663"/>
                  </a:cubicBezTo>
                  <a:cubicBezTo>
                    <a:pt x="2345" y="14654"/>
                    <a:pt x="2313" y="14625"/>
                    <a:pt x="2292" y="14620"/>
                  </a:cubicBezTo>
                  <a:cubicBezTo>
                    <a:pt x="2247" y="14608"/>
                    <a:pt x="2150" y="14640"/>
                    <a:pt x="2105" y="14628"/>
                  </a:cubicBezTo>
                  <a:cubicBezTo>
                    <a:pt x="2076" y="14620"/>
                    <a:pt x="2028" y="14582"/>
                    <a:pt x="2007" y="14563"/>
                  </a:cubicBezTo>
                  <a:cubicBezTo>
                    <a:pt x="1973" y="14532"/>
                    <a:pt x="1916" y="14461"/>
                    <a:pt x="1893" y="14424"/>
                  </a:cubicBezTo>
                  <a:cubicBezTo>
                    <a:pt x="1873" y="14390"/>
                    <a:pt x="1851" y="14315"/>
                    <a:pt x="1833" y="14281"/>
                  </a:cubicBezTo>
                  <a:cubicBezTo>
                    <a:pt x="1813" y="14245"/>
                    <a:pt x="1767" y="14174"/>
                    <a:pt x="1740" y="14142"/>
                  </a:cubicBezTo>
                  <a:cubicBezTo>
                    <a:pt x="1715" y="14112"/>
                    <a:pt x="1654" y="14060"/>
                    <a:pt x="1629" y="14030"/>
                  </a:cubicBezTo>
                  <a:cubicBezTo>
                    <a:pt x="1609" y="14008"/>
                    <a:pt x="1568" y="13964"/>
                    <a:pt x="1559" y="13938"/>
                  </a:cubicBezTo>
                  <a:cubicBezTo>
                    <a:pt x="1546" y="13902"/>
                    <a:pt x="1540" y="13825"/>
                    <a:pt x="1555" y="13790"/>
                  </a:cubicBezTo>
                  <a:cubicBezTo>
                    <a:pt x="1571" y="13753"/>
                    <a:pt x="1644" y="13703"/>
                    <a:pt x="1674" y="13675"/>
                  </a:cubicBezTo>
                  <a:cubicBezTo>
                    <a:pt x="1706" y="13645"/>
                    <a:pt x="1772" y="13587"/>
                    <a:pt x="1806" y="13559"/>
                  </a:cubicBezTo>
                  <a:cubicBezTo>
                    <a:pt x="1838" y="13533"/>
                    <a:pt x="1897" y="13476"/>
                    <a:pt x="1935" y="13457"/>
                  </a:cubicBezTo>
                  <a:cubicBezTo>
                    <a:pt x="1962" y="13443"/>
                    <a:pt x="2028" y="13440"/>
                    <a:pt x="2054" y="13425"/>
                  </a:cubicBezTo>
                  <a:cubicBezTo>
                    <a:pt x="2077" y="13411"/>
                    <a:pt x="2112" y="13370"/>
                    <a:pt x="2126" y="13348"/>
                  </a:cubicBezTo>
                  <a:cubicBezTo>
                    <a:pt x="2145" y="13316"/>
                    <a:pt x="2153" y="13242"/>
                    <a:pt x="2173" y="13211"/>
                  </a:cubicBezTo>
                  <a:cubicBezTo>
                    <a:pt x="2191" y="13182"/>
                    <a:pt x="2250" y="13140"/>
                    <a:pt x="2269" y="13112"/>
                  </a:cubicBezTo>
                  <a:cubicBezTo>
                    <a:pt x="2294" y="13074"/>
                    <a:pt x="2330" y="12989"/>
                    <a:pt x="2335" y="12944"/>
                  </a:cubicBezTo>
                  <a:cubicBezTo>
                    <a:pt x="2341" y="12899"/>
                    <a:pt x="2316" y="12807"/>
                    <a:pt x="2309" y="12762"/>
                  </a:cubicBezTo>
                  <a:cubicBezTo>
                    <a:pt x="2306" y="12742"/>
                    <a:pt x="2302" y="12715"/>
                    <a:pt x="2298" y="1268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1" name="Shape 4762"/>
            <p:cNvSpPr/>
            <p:nvPr/>
          </p:nvSpPr>
          <p:spPr>
            <a:xfrm>
              <a:off x="5384746" y="1863950"/>
              <a:ext cx="1251667" cy="818041"/>
            </a:xfrm>
            <a:custGeom>
              <a:avLst/>
              <a:gdLst/>
              <a:ahLst/>
              <a:cxnLst>
                <a:cxn ang="0">
                  <a:pos x="wd2" y="hd2"/>
                </a:cxn>
                <a:cxn ang="5400000">
                  <a:pos x="wd2" y="hd2"/>
                </a:cxn>
                <a:cxn ang="10800000">
                  <a:pos x="wd2" y="hd2"/>
                </a:cxn>
                <a:cxn ang="16200000">
                  <a:pos x="wd2" y="hd2"/>
                </a:cxn>
              </a:cxnLst>
              <a:rect l="0" t="0" r="r" b="b"/>
              <a:pathLst>
                <a:path w="21592" h="21600" extrusionOk="0">
                  <a:moveTo>
                    <a:pt x="496" y="1706"/>
                  </a:moveTo>
                  <a:lnTo>
                    <a:pt x="3705" y="1504"/>
                  </a:lnTo>
                  <a:lnTo>
                    <a:pt x="5683" y="1329"/>
                  </a:lnTo>
                  <a:lnTo>
                    <a:pt x="7628" y="1191"/>
                  </a:lnTo>
                  <a:lnTo>
                    <a:pt x="11502" y="804"/>
                  </a:lnTo>
                  <a:lnTo>
                    <a:pt x="15759" y="215"/>
                  </a:lnTo>
                  <a:lnTo>
                    <a:pt x="17395" y="0"/>
                  </a:lnTo>
                  <a:cubicBezTo>
                    <a:pt x="17406" y="42"/>
                    <a:pt x="17414" y="86"/>
                    <a:pt x="17414" y="116"/>
                  </a:cubicBezTo>
                  <a:cubicBezTo>
                    <a:pt x="17415" y="174"/>
                    <a:pt x="17360" y="284"/>
                    <a:pt x="17369" y="340"/>
                  </a:cubicBezTo>
                  <a:cubicBezTo>
                    <a:pt x="17378" y="400"/>
                    <a:pt x="17465" y="460"/>
                    <a:pt x="17480" y="516"/>
                  </a:cubicBezTo>
                  <a:cubicBezTo>
                    <a:pt x="17494" y="571"/>
                    <a:pt x="17483" y="696"/>
                    <a:pt x="17475" y="754"/>
                  </a:cubicBezTo>
                  <a:cubicBezTo>
                    <a:pt x="17470" y="793"/>
                    <a:pt x="17440" y="864"/>
                    <a:pt x="17439" y="904"/>
                  </a:cubicBezTo>
                  <a:cubicBezTo>
                    <a:pt x="17438" y="935"/>
                    <a:pt x="17445" y="1000"/>
                    <a:pt x="17459" y="1023"/>
                  </a:cubicBezTo>
                  <a:cubicBezTo>
                    <a:pt x="17491" y="1076"/>
                    <a:pt x="17592" y="1094"/>
                    <a:pt x="17635" y="1122"/>
                  </a:cubicBezTo>
                  <a:cubicBezTo>
                    <a:pt x="17677" y="1150"/>
                    <a:pt x="17762" y="1205"/>
                    <a:pt x="17798" y="1248"/>
                  </a:cubicBezTo>
                  <a:cubicBezTo>
                    <a:pt x="17841" y="1296"/>
                    <a:pt x="17916" y="1414"/>
                    <a:pt x="17941" y="1486"/>
                  </a:cubicBezTo>
                  <a:cubicBezTo>
                    <a:pt x="17956" y="1528"/>
                    <a:pt x="17973" y="1625"/>
                    <a:pt x="17973" y="1673"/>
                  </a:cubicBezTo>
                  <a:cubicBezTo>
                    <a:pt x="17975" y="1717"/>
                    <a:pt x="17964" y="1807"/>
                    <a:pt x="17953" y="1848"/>
                  </a:cubicBezTo>
                  <a:cubicBezTo>
                    <a:pt x="17939" y="1899"/>
                    <a:pt x="17887" y="1980"/>
                    <a:pt x="17872" y="2029"/>
                  </a:cubicBezTo>
                  <a:cubicBezTo>
                    <a:pt x="17850" y="2099"/>
                    <a:pt x="17831" y="2253"/>
                    <a:pt x="17811" y="2324"/>
                  </a:cubicBezTo>
                  <a:cubicBezTo>
                    <a:pt x="17789" y="2399"/>
                    <a:pt x="17712" y="2529"/>
                    <a:pt x="17700" y="2611"/>
                  </a:cubicBezTo>
                  <a:cubicBezTo>
                    <a:pt x="17678" y="2764"/>
                    <a:pt x="17712" y="3084"/>
                    <a:pt x="17737" y="3236"/>
                  </a:cubicBezTo>
                  <a:cubicBezTo>
                    <a:pt x="17752" y="3327"/>
                    <a:pt x="17819" y="3490"/>
                    <a:pt x="17835" y="3580"/>
                  </a:cubicBezTo>
                  <a:cubicBezTo>
                    <a:pt x="17851" y="3673"/>
                    <a:pt x="17848" y="3870"/>
                    <a:pt x="17867" y="3962"/>
                  </a:cubicBezTo>
                  <a:cubicBezTo>
                    <a:pt x="17878" y="4011"/>
                    <a:pt x="17910" y="4104"/>
                    <a:pt x="17933" y="4143"/>
                  </a:cubicBezTo>
                  <a:cubicBezTo>
                    <a:pt x="17959" y="4187"/>
                    <a:pt x="18039" y="4231"/>
                    <a:pt x="18060" y="4281"/>
                  </a:cubicBezTo>
                  <a:cubicBezTo>
                    <a:pt x="18088" y="4348"/>
                    <a:pt x="18084" y="4516"/>
                    <a:pt x="18096" y="4593"/>
                  </a:cubicBezTo>
                  <a:cubicBezTo>
                    <a:pt x="18115" y="4710"/>
                    <a:pt x="18148" y="4950"/>
                    <a:pt x="18191" y="5050"/>
                  </a:cubicBezTo>
                  <a:cubicBezTo>
                    <a:pt x="18213" y="5101"/>
                    <a:pt x="18280" y="5178"/>
                    <a:pt x="18313" y="5212"/>
                  </a:cubicBezTo>
                  <a:cubicBezTo>
                    <a:pt x="18374" y="5275"/>
                    <a:pt x="18504" y="5375"/>
                    <a:pt x="18571" y="5419"/>
                  </a:cubicBezTo>
                  <a:cubicBezTo>
                    <a:pt x="18634" y="5461"/>
                    <a:pt x="18764" y="5535"/>
                    <a:pt x="18832" y="5557"/>
                  </a:cubicBezTo>
                  <a:cubicBezTo>
                    <a:pt x="18925" y="5587"/>
                    <a:pt x="19119" y="5576"/>
                    <a:pt x="19212" y="5607"/>
                  </a:cubicBezTo>
                  <a:cubicBezTo>
                    <a:pt x="19264" y="5623"/>
                    <a:pt x="19371" y="5662"/>
                    <a:pt x="19412" y="5713"/>
                  </a:cubicBezTo>
                  <a:cubicBezTo>
                    <a:pt x="19466" y="5780"/>
                    <a:pt x="19520" y="5985"/>
                    <a:pt x="19555" y="6076"/>
                  </a:cubicBezTo>
                  <a:cubicBezTo>
                    <a:pt x="19578" y="6135"/>
                    <a:pt x="19628" y="6249"/>
                    <a:pt x="19645" y="6313"/>
                  </a:cubicBezTo>
                  <a:cubicBezTo>
                    <a:pt x="19656" y="6360"/>
                    <a:pt x="19677" y="6458"/>
                    <a:pt x="19674" y="6507"/>
                  </a:cubicBezTo>
                  <a:cubicBezTo>
                    <a:pt x="19673" y="6513"/>
                    <a:pt x="19672" y="6519"/>
                    <a:pt x="19671" y="6526"/>
                  </a:cubicBezTo>
                  <a:cubicBezTo>
                    <a:pt x="19662" y="6563"/>
                    <a:pt x="19639" y="6614"/>
                    <a:pt x="19637" y="6644"/>
                  </a:cubicBezTo>
                  <a:cubicBezTo>
                    <a:pt x="19635" y="6677"/>
                    <a:pt x="19642" y="6744"/>
                    <a:pt x="19653" y="6770"/>
                  </a:cubicBezTo>
                  <a:cubicBezTo>
                    <a:pt x="19677" y="6824"/>
                    <a:pt x="19754" y="6888"/>
                    <a:pt x="19792" y="6914"/>
                  </a:cubicBezTo>
                  <a:cubicBezTo>
                    <a:pt x="19815" y="6930"/>
                    <a:pt x="19868" y="6933"/>
                    <a:pt x="19891" y="6951"/>
                  </a:cubicBezTo>
                  <a:cubicBezTo>
                    <a:pt x="19922" y="6977"/>
                    <a:pt x="19969" y="7068"/>
                    <a:pt x="20000" y="7095"/>
                  </a:cubicBezTo>
                  <a:cubicBezTo>
                    <a:pt x="20038" y="7128"/>
                    <a:pt x="20125" y="7149"/>
                    <a:pt x="20164" y="7176"/>
                  </a:cubicBezTo>
                  <a:cubicBezTo>
                    <a:pt x="20218" y="7214"/>
                    <a:pt x="20322" y="7308"/>
                    <a:pt x="20368" y="7365"/>
                  </a:cubicBezTo>
                  <a:cubicBezTo>
                    <a:pt x="20410" y="7415"/>
                    <a:pt x="20500" y="7523"/>
                    <a:pt x="20515" y="7602"/>
                  </a:cubicBezTo>
                  <a:cubicBezTo>
                    <a:pt x="20531" y="7683"/>
                    <a:pt x="20467" y="7848"/>
                    <a:pt x="20471" y="7933"/>
                  </a:cubicBezTo>
                  <a:cubicBezTo>
                    <a:pt x="20474" y="8011"/>
                    <a:pt x="20506" y="8165"/>
                    <a:pt x="20536" y="8227"/>
                  </a:cubicBezTo>
                  <a:cubicBezTo>
                    <a:pt x="20566" y="8291"/>
                    <a:pt x="20658" y="8377"/>
                    <a:pt x="20703" y="8415"/>
                  </a:cubicBezTo>
                  <a:cubicBezTo>
                    <a:pt x="20742" y="8446"/>
                    <a:pt x="20825" y="8489"/>
                    <a:pt x="20867" y="8509"/>
                  </a:cubicBezTo>
                  <a:cubicBezTo>
                    <a:pt x="20917" y="8532"/>
                    <a:pt x="21022" y="8554"/>
                    <a:pt x="21071" y="8584"/>
                  </a:cubicBezTo>
                  <a:cubicBezTo>
                    <a:pt x="21113" y="8609"/>
                    <a:pt x="21194" y="8678"/>
                    <a:pt x="21230" y="8721"/>
                  </a:cubicBezTo>
                  <a:cubicBezTo>
                    <a:pt x="21259" y="8756"/>
                    <a:pt x="21303" y="8851"/>
                    <a:pt x="21333" y="8884"/>
                  </a:cubicBezTo>
                  <a:cubicBezTo>
                    <a:pt x="21357" y="8911"/>
                    <a:pt x="21423" y="8929"/>
                    <a:pt x="21443" y="8965"/>
                  </a:cubicBezTo>
                  <a:cubicBezTo>
                    <a:pt x="21466" y="9009"/>
                    <a:pt x="21478" y="9127"/>
                    <a:pt x="21480" y="9184"/>
                  </a:cubicBezTo>
                  <a:cubicBezTo>
                    <a:pt x="21481" y="9248"/>
                    <a:pt x="21436" y="9374"/>
                    <a:pt x="21451" y="9434"/>
                  </a:cubicBezTo>
                  <a:cubicBezTo>
                    <a:pt x="21464" y="9486"/>
                    <a:pt x="21548" y="9523"/>
                    <a:pt x="21565" y="9572"/>
                  </a:cubicBezTo>
                  <a:cubicBezTo>
                    <a:pt x="21591" y="9643"/>
                    <a:pt x="21599" y="9818"/>
                    <a:pt x="21586" y="9897"/>
                  </a:cubicBezTo>
                  <a:cubicBezTo>
                    <a:pt x="21577" y="9952"/>
                    <a:pt x="21507" y="10029"/>
                    <a:pt x="21504" y="10085"/>
                  </a:cubicBezTo>
                  <a:cubicBezTo>
                    <a:pt x="21501" y="10134"/>
                    <a:pt x="21551" y="10217"/>
                    <a:pt x="21557" y="10267"/>
                  </a:cubicBezTo>
                  <a:cubicBezTo>
                    <a:pt x="21567" y="10340"/>
                    <a:pt x="21557" y="10492"/>
                    <a:pt x="21549" y="10566"/>
                  </a:cubicBezTo>
                  <a:cubicBezTo>
                    <a:pt x="21543" y="10630"/>
                    <a:pt x="21511" y="10752"/>
                    <a:pt x="21504" y="10817"/>
                  </a:cubicBezTo>
                  <a:cubicBezTo>
                    <a:pt x="21496" y="10889"/>
                    <a:pt x="21516" y="11046"/>
                    <a:pt x="21492" y="11110"/>
                  </a:cubicBezTo>
                  <a:cubicBezTo>
                    <a:pt x="21474" y="11158"/>
                    <a:pt x="21402" y="11201"/>
                    <a:pt x="21373" y="11236"/>
                  </a:cubicBezTo>
                  <a:cubicBezTo>
                    <a:pt x="21344" y="11271"/>
                    <a:pt x="21285" y="11344"/>
                    <a:pt x="21259" y="11386"/>
                  </a:cubicBezTo>
                  <a:cubicBezTo>
                    <a:pt x="21225" y="11439"/>
                    <a:pt x="21149" y="11546"/>
                    <a:pt x="21133" y="11617"/>
                  </a:cubicBezTo>
                  <a:cubicBezTo>
                    <a:pt x="21118" y="11676"/>
                    <a:pt x="21144" y="11807"/>
                    <a:pt x="21133" y="11867"/>
                  </a:cubicBezTo>
                  <a:cubicBezTo>
                    <a:pt x="21122" y="11922"/>
                    <a:pt x="21061" y="12005"/>
                    <a:pt x="21050" y="12061"/>
                  </a:cubicBezTo>
                  <a:cubicBezTo>
                    <a:pt x="21040" y="12115"/>
                    <a:pt x="21048" y="12231"/>
                    <a:pt x="21055" y="12286"/>
                  </a:cubicBezTo>
                  <a:cubicBezTo>
                    <a:pt x="21059" y="12317"/>
                    <a:pt x="21080" y="12374"/>
                    <a:pt x="21083" y="12405"/>
                  </a:cubicBezTo>
                  <a:cubicBezTo>
                    <a:pt x="21090" y="12460"/>
                    <a:pt x="21097" y="12576"/>
                    <a:pt x="21088" y="12630"/>
                  </a:cubicBezTo>
                  <a:cubicBezTo>
                    <a:pt x="21079" y="12677"/>
                    <a:pt x="21044" y="12765"/>
                    <a:pt x="21018" y="12793"/>
                  </a:cubicBezTo>
                  <a:cubicBezTo>
                    <a:pt x="20992" y="12820"/>
                    <a:pt x="20923" y="12812"/>
                    <a:pt x="20895" y="12836"/>
                  </a:cubicBezTo>
                  <a:cubicBezTo>
                    <a:pt x="20864" y="12864"/>
                    <a:pt x="20815" y="12950"/>
                    <a:pt x="20797" y="12999"/>
                  </a:cubicBezTo>
                  <a:cubicBezTo>
                    <a:pt x="20783" y="13040"/>
                    <a:pt x="20790" y="13147"/>
                    <a:pt x="20768" y="13181"/>
                  </a:cubicBezTo>
                  <a:cubicBezTo>
                    <a:pt x="20742" y="13221"/>
                    <a:pt x="20659" y="13231"/>
                    <a:pt x="20622" y="13237"/>
                  </a:cubicBezTo>
                  <a:cubicBezTo>
                    <a:pt x="20586" y="13242"/>
                    <a:pt x="20514" y="13226"/>
                    <a:pt x="20478" y="13224"/>
                  </a:cubicBezTo>
                  <a:cubicBezTo>
                    <a:pt x="20449" y="13223"/>
                    <a:pt x="20388" y="13208"/>
                    <a:pt x="20360" y="13224"/>
                  </a:cubicBezTo>
                  <a:cubicBezTo>
                    <a:pt x="20331" y="13242"/>
                    <a:pt x="20284" y="13316"/>
                    <a:pt x="20266" y="13355"/>
                  </a:cubicBezTo>
                  <a:cubicBezTo>
                    <a:pt x="20236" y="13422"/>
                    <a:pt x="20222" y="13598"/>
                    <a:pt x="20184" y="13656"/>
                  </a:cubicBezTo>
                  <a:cubicBezTo>
                    <a:pt x="20137" y="13730"/>
                    <a:pt x="20000" y="13790"/>
                    <a:pt x="19935" y="13818"/>
                  </a:cubicBezTo>
                  <a:cubicBezTo>
                    <a:pt x="19893" y="13837"/>
                    <a:pt x="19804" y="13855"/>
                    <a:pt x="19760" y="13856"/>
                  </a:cubicBezTo>
                  <a:cubicBezTo>
                    <a:pt x="19710" y="13857"/>
                    <a:pt x="19612" y="13815"/>
                    <a:pt x="19563" y="13825"/>
                  </a:cubicBezTo>
                  <a:cubicBezTo>
                    <a:pt x="19521" y="13832"/>
                    <a:pt x="19440" y="13879"/>
                    <a:pt x="19404" y="13913"/>
                  </a:cubicBezTo>
                  <a:cubicBezTo>
                    <a:pt x="19365" y="13947"/>
                    <a:pt x="19311" y="14069"/>
                    <a:pt x="19269" y="14093"/>
                  </a:cubicBezTo>
                  <a:cubicBezTo>
                    <a:pt x="19233" y="14114"/>
                    <a:pt x="19153" y="14094"/>
                    <a:pt x="19114" y="14087"/>
                  </a:cubicBezTo>
                  <a:cubicBezTo>
                    <a:pt x="19090" y="14083"/>
                    <a:pt x="19042" y="14042"/>
                    <a:pt x="19020" y="14056"/>
                  </a:cubicBezTo>
                  <a:cubicBezTo>
                    <a:pt x="18997" y="14069"/>
                    <a:pt x="18982" y="14153"/>
                    <a:pt x="18963" y="14175"/>
                  </a:cubicBezTo>
                  <a:cubicBezTo>
                    <a:pt x="18935" y="14204"/>
                    <a:pt x="18856" y="14196"/>
                    <a:pt x="18836" y="14237"/>
                  </a:cubicBezTo>
                  <a:cubicBezTo>
                    <a:pt x="18811" y="14286"/>
                    <a:pt x="18829" y="14421"/>
                    <a:pt x="18828" y="14481"/>
                  </a:cubicBezTo>
                  <a:cubicBezTo>
                    <a:pt x="18826" y="14556"/>
                    <a:pt x="18830" y="14707"/>
                    <a:pt x="18824" y="14781"/>
                  </a:cubicBezTo>
                  <a:cubicBezTo>
                    <a:pt x="18819" y="14839"/>
                    <a:pt x="18805" y="14954"/>
                    <a:pt x="18791" y="15007"/>
                  </a:cubicBezTo>
                  <a:cubicBezTo>
                    <a:pt x="18780" y="15046"/>
                    <a:pt x="18743" y="15112"/>
                    <a:pt x="18730" y="15151"/>
                  </a:cubicBezTo>
                  <a:cubicBezTo>
                    <a:pt x="18708" y="15213"/>
                    <a:pt x="18654" y="15342"/>
                    <a:pt x="18660" y="15413"/>
                  </a:cubicBezTo>
                  <a:cubicBezTo>
                    <a:pt x="18664" y="15458"/>
                    <a:pt x="18708" y="15527"/>
                    <a:pt x="18730" y="15557"/>
                  </a:cubicBezTo>
                  <a:cubicBezTo>
                    <a:pt x="18755" y="15591"/>
                    <a:pt x="18822" y="15629"/>
                    <a:pt x="18844" y="15670"/>
                  </a:cubicBezTo>
                  <a:cubicBezTo>
                    <a:pt x="18868" y="15712"/>
                    <a:pt x="18887" y="15827"/>
                    <a:pt x="18905" y="15875"/>
                  </a:cubicBezTo>
                  <a:cubicBezTo>
                    <a:pt x="18921" y="15915"/>
                    <a:pt x="18950" y="16009"/>
                    <a:pt x="18979" y="16026"/>
                  </a:cubicBezTo>
                  <a:cubicBezTo>
                    <a:pt x="19010" y="16042"/>
                    <a:pt x="19076" y="15965"/>
                    <a:pt x="19106" y="15982"/>
                  </a:cubicBezTo>
                  <a:cubicBezTo>
                    <a:pt x="19132" y="15997"/>
                    <a:pt x="19154" y="16086"/>
                    <a:pt x="19171" y="16120"/>
                  </a:cubicBezTo>
                  <a:cubicBezTo>
                    <a:pt x="19191" y="16159"/>
                    <a:pt x="19243" y="16225"/>
                    <a:pt x="19257" y="16270"/>
                  </a:cubicBezTo>
                  <a:cubicBezTo>
                    <a:pt x="19277" y="16334"/>
                    <a:pt x="19283" y="16480"/>
                    <a:pt x="19289" y="16551"/>
                  </a:cubicBezTo>
                  <a:cubicBezTo>
                    <a:pt x="19297" y="16638"/>
                    <a:pt x="19305" y="16814"/>
                    <a:pt x="19310" y="16900"/>
                  </a:cubicBezTo>
                  <a:cubicBezTo>
                    <a:pt x="19315" y="16989"/>
                    <a:pt x="19333" y="17169"/>
                    <a:pt x="19334" y="17258"/>
                  </a:cubicBezTo>
                  <a:cubicBezTo>
                    <a:pt x="19336" y="17313"/>
                    <a:pt x="19338" y="17430"/>
                    <a:pt x="19327" y="17483"/>
                  </a:cubicBezTo>
                  <a:cubicBezTo>
                    <a:pt x="19314" y="17540"/>
                    <a:pt x="19265" y="17636"/>
                    <a:pt x="19241" y="17683"/>
                  </a:cubicBezTo>
                  <a:cubicBezTo>
                    <a:pt x="19207" y="17748"/>
                    <a:pt x="19127" y="17858"/>
                    <a:pt x="19093" y="17920"/>
                  </a:cubicBezTo>
                  <a:cubicBezTo>
                    <a:pt x="19049" y="18004"/>
                    <a:pt x="18948" y="18167"/>
                    <a:pt x="18930" y="18271"/>
                  </a:cubicBezTo>
                  <a:cubicBezTo>
                    <a:pt x="18916" y="18353"/>
                    <a:pt x="18961" y="18524"/>
                    <a:pt x="18954" y="18609"/>
                  </a:cubicBezTo>
                  <a:cubicBezTo>
                    <a:pt x="18951" y="18656"/>
                    <a:pt x="18922" y="18743"/>
                    <a:pt x="18914" y="18790"/>
                  </a:cubicBezTo>
                  <a:cubicBezTo>
                    <a:pt x="18907" y="18831"/>
                    <a:pt x="18890" y="18912"/>
                    <a:pt x="18894" y="18952"/>
                  </a:cubicBezTo>
                  <a:cubicBezTo>
                    <a:pt x="18897" y="19005"/>
                    <a:pt x="18942" y="19094"/>
                    <a:pt x="18946" y="19146"/>
                  </a:cubicBezTo>
                  <a:cubicBezTo>
                    <a:pt x="18951" y="19205"/>
                    <a:pt x="18941" y="19331"/>
                    <a:pt x="18918" y="19378"/>
                  </a:cubicBezTo>
                  <a:cubicBezTo>
                    <a:pt x="18901" y="19412"/>
                    <a:pt x="18839" y="19430"/>
                    <a:pt x="18816" y="19453"/>
                  </a:cubicBezTo>
                  <a:cubicBezTo>
                    <a:pt x="18778" y="19491"/>
                    <a:pt x="18722" y="19608"/>
                    <a:pt x="18681" y="19635"/>
                  </a:cubicBezTo>
                  <a:cubicBezTo>
                    <a:pt x="18636" y="19664"/>
                    <a:pt x="18536" y="19645"/>
                    <a:pt x="18488" y="19659"/>
                  </a:cubicBezTo>
                  <a:cubicBezTo>
                    <a:pt x="18433" y="19677"/>
                    <a:pt x="18322" y="19725"/>
                    <a:pt x="18272" y="19766"/>
                  </a:cubicBezTo>
                  <a:cubicBezTo>
                    <a:pt x="18226" y="19803"/>
                    <a:pt x="18143" y="19900"/>
                    <a:pt x="18109" y="19960"/>
                  </a:cubicBezTo>
                  <a:cubicBezTo>
                    <a:pt x="18072" y="20022"/>
                    <a:pt x="18009" y="20166"/>
                    <a:pt x="17994" y="20247"/>
                  </a:cubicBezTo>
                  <a:cubicBezTo>
                    <a:pt x="17986" y="20295"/>
                    <a:pt x="17976" y="20406"/>
                    <a:pt x="17994" y="20446"/>
                  </a:cubicBezTo>
                  <a:cubicBezTo>
                    <a:pt x="18016" y="20497"/>
                    <a:pt x="18112" y="20491"/>
                    <a:pt x="18137" y="20535"/>
                  </a:cubicBezTo>
                  <a:cubicBezTo>
                    <a:pt x="18170" y="20594"/>
                    <a:pt x="18187" y="20758"/>
                    <a:pt x="18187" y="20836"/>
                  </a:cubicBezTo>
                  <a:cubicBezTo>
                    <a:pt x="18186" y="20902"/>
                    <a:pt x="18139" y="21025"/>
                    <a:pt x="18137" y="21092"/>
                  </a:cubicBezTo>
                  <a:cubicBezTo>
                    <a:pt x="18136" y="21151"/>
                    <a:pt x="18181" y="21266"/>
                    <a:pt x="18170" y="21323"/>
                  </a:cubicBezTo>
                  <a:cubicBezTo>
                    <a:pt x="18162" y="21364"/>
                    <a:pt x="18114" y="21420"/>
                    <a:pt x="18093" y="21448"/>
                  </a:cubicBezTo>
                  <a:cubicBezTo>
                    <a:pt x="18068" y="21482"/>
                    <a:pt x="18008" y="21529"/>
                    <a:pt x="17986" y="21567"/>
                  </a:cubicBezTo>
                  <a:cubicBezTo>
                    <a:pt x="17981" y="21576"/>
                    <a:pt x="17975" y="21587"/>
                    <a:pt x="17970" y="21599"/>
                  </a:cubicBezTo>
                  <a:cubicBezTo>
                    <a:pt x="17928" y="21566"/>
                    <a:pt x="17881" y="21531"/>
                    <a:pt x="17856" y="21520"/>
                  </a:cubicBezTo>
                  <a:cubicBezTo>
                    <a:pt x="17837" y="21513"/>
                    <a:pt x="17798" y="21528"/>
                    <a:pt x="17782" y="21514"/>
                  </a:cubicBezTo>
                  <a:cubicBezTo>
                    <a:pt x="17763" y="21497"/>
                    <a:pt x="17754" y="21422"/>
                    <a:pt x="17737" y="21401"/>
                  </a:cubicBezTo>
                  <a:cubicBezTo>
                    <a:pt x="17714" y="21372"/>
                    <a:pt x="17642" y="21374"/>
                    <a:pt x="17627" y="21336"/>
                  </a:cubicBezTo>
                  <a:cubicBezTo>
                    <a:pt x="17611" y="21297"/>
                    <a:pt x="17642" y="21199"/>
                    <a:pt x="17635" y="21154"/>
                  </a:cubicBezTo>
                  <a:cubicBezTo>
                    <a:pt x="17629" y="21119"/>
                    <a:pt x="17606" y="21051"/>
                    <a:pt x="17586" y="21032"/>
                  </a:cubicBezTo>
                  <a:cubicBezTo>
                    <a:pt x="17564" y="21013"/>
                    <a:pt x="17510" y="21033"/>
                    <a:pt x="17486" y="21026"/>
                  </a:cubicBezTo>
                  <a:cubicBezTo>
                    <a:pt x="17466" y="21020"/>
                    <a:pt x="17422" y="21010"/>
                    <a:pt x="17410" y="20986"/>
                  </a:cubicBezTo>
                  <a:cubicBezTo>
                    <a:pt x="17390" y="20945"/>
                    <a:pt x="17426" y="20820"/>
                    <a:pt x="17404" y="20782"/>
                  </a:cubicBezTo>
                  <a:cubicBezTo>
                    <a:pt x="17388" y="20755"/>
                    <a:pt x="17327" y="20784"/>
                    <a:pt x="17308" y="20760"/>
                  </a:cubicBezTo>
                  <a:cubicBezTo>
                    <a:pt x="17284" y="20730"/>
                    <a:pt x="17277" y="20626"/>
                    <a:pt x="17265" y="20582"/>
                  </a:cubicBezTo>
                  <a:cubicBezTo>
                    <a:pt x="17256" y="20547"/>
                    <a:pt x="17246" y="20468"/>
                    <a:pt x="17226" y="20446"/>
                  </a:cubicBezTo>
                  <a:cubicBezTo>
                    <a:pt x="17199" y="20420"/>
                    <a:pt x="17128" y="20461"/>
                    <a:pt x="17098" y="20445"/>
                  </a:cubicBezTo>
                  <a:cubicBezTo>
                    <a:pt x="17072" y="20430"/>
                    <a:pt x="17026" y="20376"/>
                    <a:pt x="17012" y="20341"/>
                  </a:cubicBezTo>
                  <a:cubicBezTo>
                    <a:pt x="16993" y="20293"/>
                    <a:pt x="17011" y="20167"/>
                    <a:pt x="16989" y="20122"/>
                  </a:cubicBezTo>
                  <a:cubicBezTo>
                    <a:pt x="16969" y="20080"/>
                    <a:pt x="16870" y="20029"/>
                    <a:pt x="16870" y="20029"/>
                  </a:cubicBezTo>
                  <a:cubicBezTo>
                    <a:pt x="16870" y="20029"/>
                    <a:pt x="15756" y="20260"/>
                    <a:pt x="15384" y="20329"/>
                  </a:cubicBezTo>
                  <a:cubicBezTo>
                    <a:pt x="14613" y="20470"/>
                    <a:pt x="13069" y="20712"/>
                    <a:pt x="12297" y="20819"/>
                  </a:cubicBezTo>
                  <a:cubicBezTo>
                    <a:pt x="11519" y="20928"/>
                    <a:pt x="9960" y="21093"/>
                    <a:pt x="9181" y="21192"/>
                  </a:cubicBezTo>
                  <a:cubicBezTo>
                    <a:pt x="8805" y="21239"/>
                    <a:pt x="8054" y="21357"/>
                    <a:pt x="7677" y="21392"/>
                  </a:cubicBezTo>
                  <a:cubicBezTo>
                    <a:pt x="7304" y="21426"/>
                    <a:pt x="6555" y="21449"/>
                    <a:pt x="6182" y="21466"/>
                  </a:cubicBezTo>
                  <a:cubicBezTo>
                    <a:pt x="5533" y="21498"/>
                    <a:pt x="3758" y="21579"/>
                    <a:pt x="3306" y="21600"/>
                  </a:cubicBezTo>
                  <a:cubicBezTo>
                    <a:pt x="3320" y="21561"/>
                    <a:pt x="3343" y="21502"/>
                    <a:pt x="3342" y="21466"/>
                  </a:cubicBezTo>
                  <a:cubicBezTo>
                    <a:pt x="3342" y="21425"/>
                    <a:pt x="3307" y="21354"/>
                    <a:pt x="3295" y="21317"/>
                  </a:cubicBezTo>
                  <a:cubicBezTo>
                    <a:pt x="3276" y="21255"/>
                    <a:pt x="3253" y="21106"/>
                    <a:pt x="3213" y="21072"/>
                  </a:cubicBezTo>
                  <a:cubicBezTo>
                    <a:pt x="3186" y="21050"/>
                    <a:pt x="3119" y="21107"/>
                    <a:pt x="3089" y="21092"/>
                  </a:cubicBezTo>
                  <a:cubicBezTo>
                    <a:pt x="3070" y="21083"/>
                    <a:pt x="3041" y="21036"/>
                    <a:pt x="3029" y="21010"/>
                  </a:cubicBezTo>
                  <a:cubicBezTo>
                    <a:pt x="3008" y="20962"/>
                    <a:pt x="3007" y="20830"/>
                    <a:pt x="2981" y="20788"/>
                  </a:cubicBezTo>
                  <a:cubicBezTo>
                    <a:pt x="2964" y="20764"/>
                    <a:pt x="2911" y="20767"/>
                    <a:pt x="2895" y="20745"/>
                  </a:cubicBezTo>
                  <a:cubicBezTo>
                    <a:pt x="2882" y="20725"/>
                    <a:pt x="2867" y="20669"/>
                    <a:pt x="2868" y="20641"/>
                  </a:cubicBezTo>
                  <a:cubicBezTo>
                    <a:pt x="2870" y="20587"/>
                    <a:pt x="2911" y="20490"/>
                    <a:pt x="2933" y="20446"/>
                  </a:cubicBezTo>
                  <a:cubicBezTo>
                    <a:pt x="2946" y="20424"/>
                    <a:pt x="2983" y="20394"/>
                    <a:pt x="2995" y="20369"/>
                  </a:cubicBezTo>
                  <a:cubicBezTo>
                    <a:pt x="3009" y="20338"/>
                    <a:pt x="3032" y="20272"/>
                    <a:pt x="3032" y="20235"/>
                  </a:cubicBezTo>
                  <a:cubicBezTo>
                    <a:pt x="3032" y="20193"/>
                    <a:pt x="2990" y="20122"/>
                    <a:pt x="2986" y="20082"/>
                  </a:cubicBezTo>
                  <a:cubicBezTo>
                    <a:pt x="2983" y="20040"/>
                    <a:pt x="3007" y="19957"/>
                    <a:pt x="3003" y="19916"/>
                  </a:cubicBezTo>
                  <a:cubicBezTo>
                    <a:pt x="2999" y="19878"/>
                    <a:pt x="2961" y="19814"/>
                    <a:pt x="2962" y="19775"/>
                  </a:cubicBezTo>
                  <a:cubicBezTo>
                    <a:pt x="2963" y="19739"/>
                    <a:pt x="2990" y="19673"/>
                    <a:pt x="3009" y="19650"/>
                  </a:cubicBezTo>
                  <a:cubicBezTo>
                    <a:pt x="3024" y="19632"/>
                    <a:pt x="3070" y="19641"/>
                    <a:pt x="3083" y="19619"/>
                  </a:cubicBezTo>
                  <a:cubicBezTo>
                    <a:pt x="3099" y="19591"/>
                    <a:pt x="3104" y="19506"/>
                    <a:pt x="3101" y="19469"/>
                  </a:cubicBezTo>
                  <a:cubicBezTo>
                    <a:pt x="3098" y="19435"/>
                    <a:pt x="3077" y="19372"/>
                    <a:pt x="3062" y="19347"/>
                  </a:cubicBezTo>
                  <a:cubicBezTo>
                    <a:pt x="3049" y="19323"/>
                    <a:pt x="3005" y="19307"/>
                    <a:pt x="2993" y="19281"/>
                  </a:cubicBezTo>
                  <a:cubicBezTo>
                    <a:pt x="2977" y="19248"/>
                    <a:pt x="2975" y="19162"/>
                    <a:pt x="2973" y="19122"/>
                  </a:cubicBezTo>
                  <a:cubicBezTo>
                    <a:pt x="2969" y="19071"/>
                    <a:pt x="2985" y="18963"/>
                    <a:pt x="2973" y="18915"/>
                  </a:cubicBezTo>
                  <a:cubicBezTo>
                    <a:pt x="2963" y="18884"/>
                    <a:pt x="2923" y="18846"/>
                    <a:pt x="2907" y="18822"/>
                  </a:cubicBezTo>
                  <a:cubicBezTo>
                    <a:pt x="2892" y="18798"/>
                    <a:pt x="2854" y="18757"/>
                    <a:pt x="2852" y="18724"/>
                  </a:cubicBezTo>
                  <a:cubicBezTo>
                    <a:pt x="2848" y="18685"/>
                    <a:pt x="2898" y="18622"/>
                    <a:pt x="2896" y="18584"/>
                  </a:cubicBezTo>
                  <a:cubicBezTo>
                    <a:pt x="2896" y="18553"/>
                    <a:pt x="2866" y="18505"/>
                    <a:pt x="2854" y="18481"/>
                  </a:cubicBezTo>
                  <a:cubicBezTo>
                    <a:pt x="2843" y="18459"/>
                    <a:pt x="2809" y="18426"/>
                    <a:pt x="2807" y="18399"/>
                  </a:cubicBezTo>
                  <a:cubicBezTo>
                    <a:pt x="2803" y="18358"/>
                    <a:pt x="2847" y="18290"/>
                    <a:pt x="2854" y="18249"/>
                  </a:cubicBezTo>
                  <a:cubicBezTo>
                    <a:pt x="2864" y="18183"/>
                    <a:pt x="2873" y="18043"/>
                    <a:pt x="2860" y="17977"/>
                  </a:cubicBezTo>
                  <a:cubicBezTo>
                    <a:pt x="2852" y="17933"/>
                    <a:pt x="2792" y="17873"/>
                    <a:pt x="2790" y="17827"/>
                  </a:cubicBezTo>
                  <a:cubicBezTo>
                    <a:pt x="2789" y="17794"/>
                    <a:pt x="2813" y="17728"/>
                    <a:pt x="2831" y="17708"/>
                  </a:cubicBezTo>
                  <a:cubicBezTo>
                    <a:pt x="2857" y="17680"/>
                    <a:pt x="2940" y="17719"/>
                    <a:pt x="2956" y="17677"/>
                  </a:cubicBezTo>
                  <a:cubicBezTo>
                    <a:pt x="2973" y="17631"/>
                    <a:pt x="2931" y="17515"/>
                    <a:pt x="2905" y="17480"/>
                  </a:cubicBezTo>
                  <a:cubicBezTo>
                    <a:pt x="2889" y="17459"/>
                    <a:pt x="2843" y="17440"/>
                    <a:pt x="2823" y="17449"/>
                  </a:cubicBezTo>
                  <a:cubicBezTo>
                    <a:pt x="2803" y="17457"/>
                    <a:pt x="2783" y="17528"/>
                    <a:pt x="2764" y="17540"/>
                  </a:cubicBezTo>
                  <a:cubicBezTo>
                    <a:pt x="2738" y="17554"/>
                    <a:pt x="2677" y="17557"/>
                    <a:pt x="2656" y="17530"/>
                  </a:cubicBezTo>
                  <a:cubicBezTo>
                    <a:pt x="2630" y="17497"/>
                    <a:pt x="2616" y="17377"/>
                    <a:pt x="2625" y="17327"/>
                  </a:cubicBezTo>
                  <a:cubicBezTo>
                    <a:pt x="2630" y="17297"/>
                    <a:pt x="2673" y="17266"/>
                    <a:pt x="2678" y="17236"/>
                  </a:cubicBezTo>
                  <a:cubicBezTo>
                    <a:pt x="2686" y="17181"/>
                    <a:pt x="2624" y="17074"/>
                    <a:pt x="2636" y="17020"/>
                  </a:cubicBezTo>
                  <a:cubicBezTo>
                    <a:pt x="2642" y="16989"/>
                    <a:pt x="2682" y="16952"/>
                    <a:pt x="2701" y="16935"/>
                  </a:cubicBezTo>
                  <a:cubicBezTo>
                    <a:pt x="2721" y="16918"/>
                    <a:pt x="2774" y="16915"/>
                    <a:pt x="2789" y="16886"/>
                  </a:cubicBezTo>
                  <a:cubicBezTo>
                    <a:pt x="2806" y="16852"/>
                    <a:pt x="2813" y="16754"/>
                    <a:pt x="2803" y="16714"/>
                  </a:cubicBezTo>
                  <a:cubicBezTo>
                    <a:pt x="2794" y="16678"/>
                    <a:pt x="2752" y="16620"/>
                    <a:pt x="2728" y="16610"/>
                  </a:cubicBezTo>
                  <a:cubicBezTo>
                    <a:pt x="2706" y="16602"/>
                    <a:pt x="2663" y="16648"/>
                    <a:pt x="2642" y="16642"/>
                  </a:cubicBezTo>
                  <a:cubicBezTo>
                    <a:pt x="2614" y="16634"/>
                    <a:pt x="2567" y="16576"/>
                    <a:pt x="2547" y="16545"/>
                  </a:cubicBezTo>
                  <a:cubicBezTo>
                    <a:pt x="2532" y="16522"/>
                    <a:pt x="2499" y="16466"/>
                    <a:pt x="2500" y="16432"/>
                  </a:cubicBezTo>
                  <a:cubicBezTo>
                    <a:pt x="2502" y="16391"/>
                    <a:pt x="2562" y="16346"/>
                    <a:pt x="2572" y="16307"/>
                  </a:cubicBezTo>
                  <a:cubicBezTo>
                    <a:pt x="2582" y="16265"/>
                    <a:pt x="2577" y="16172"/>
                    <a:pt x="2576" y="16126"/>
                  </a:cubicBezTo>
                  <a:cubicBezTo>
                    <a:pt x="2575" y="16065"/>
                    <a:pt x="2558" y="15945"/>
                    <a:pt x="2562" y="15885"/>
                  </a:cubicBezTo>
                  <a:cubicBezTo>
                    <a:pt x="2565" y="15838"/>
                    <a:pt x="2603" y="15751"/>
                    <a:pt x="2599" y="15704"/>
                  </a:cubicBezTo>
                  <a:cubicBezTo>
                    <a:pt x="2594" y="15663"/>
                    <a:pt x="2559" y="15582"/>
                    <a:pt x="2533" y="15569"/>
                  </a:cubicBezTo>
                  <a:cubicBezTo>
                    <a:pt x="2508" y="15558"/>
                    <a:pt x="2462" y="15615"/>
                    <a:pt x="2437" y="15620"/>
                  </a:cubicBezTo>
                  <a:cubicBezTo>
                    <a:pt x="2412" y="15625"/>
                    <a:pt x="2357" y="15627"/>
                    <a:pt x="2335" y="15606"/>
                  </a:cubicBezTo>
                  <a:cubicBezTo>
                    <a:pt x="2319" y="15591"/>
                    <a:pt x="2296" y="15541"/>
                    <a:pt x="2295" y="15513"/>
                  </a:cubicBezTo>
                  <a:cubicBezTo>
                    <a:pt x="2292" y="15485"/>
                    <a:pt x="2316" y="15435"/>
                    <a:pt x="2325" y="15410"/>
                  </a:cubicBezTo>
                  <a:cubicBezTo>
                    <a:pt x="2335" y="15381"/>
                    <a:pt x="2367" y="15332"/>
                    <a:pt x="2374" y="15301"/>
                  </a:cubicBezTo>
                  <a:cubicBezTo>
                    <a:pt x="2382" y="15258"/>
                    <a:pt x="2387" y="15161"/>
                    <a:pt x="2374" y="15122"/>
                  </a:cubicBezTo>
                  <a:cubicBezTo>
                    <a:pt x="2361" y="15088"/>
                    <a:pt x="2312" y="15042"/>
                    <a:pt x="2286" y="15041"/>
                  </a:cubicBezTo>
                  <a:cubicBezTo>
                    <a:pt x="2268" y="15041"/>
                    <a:pt x="2234" y="15072"/>
                    <a:pt x="2225" y="15094"/>
                  </a:cubicBezTo>
                  <a:cubicBezTo>
                    <a:pt x="2215" y="15116"/>
                    <a:pt x="2219" y="15172"/>
                    <a:pt x="2214" y="15198"/>
                  </a:cubicBezTo>
                  <a:cubicBezTo>
                    <a:pt x="2208" y="15231"/>
                    <a:pt x="2196" y="15315"/>
                    <a:pt x="2173" y="15325"/>
                  </a:cubicBezTo>
                  <a:cubicBezTo>
                    <a:pt x="2155" y="15334"/>
                    <a:pt x="2122" y="15283"/>
                    <a:pt x="2108" y="15263"/>
                  </a:cubicBezTo>
                  <a:cubicBezTo>
                    <a:pt x="2088" y="15233"/>
                    <a:pt x="2066" y="15153"/>
                    <a:pt x="2047" y="15122"/>
                  </a:cubicBezTo>
                  <a:cubicBezTo>
                    <a:pt x="2035" y="15102"/>
                    <a:pt x="1992" y="15079"/>
                    <a:pt x="1989" y="15051"/>
                  </a:cubicBezTo>
                  <a:cubicBezTo>
                    <a:pt x="1985" y="14993"/>
                    <a:pt x="2078" y="14918"/>
                    <a:pt x="2075" y="14860"/>
                  </a:cubicBezTo>
                  <a:cubicBezTo>
                    <a:pt x="2074" y="14828"/>
                    <a:pt x="2036" y="14784"/>
                    <a:pt x="2018" y="14766"/>
                  </a:cubicBezTo>
                  <a:cubicBezTo>
                    <a:pt x="2002" y="14749"/>
                    <a:pt x="1961" y="14742"/>
                    <a:pt x="1946" y="14722"/>
                  </a:cubicBezTo>
                  <a:cubicBezTo>
                    <a:pt x="1931" y="14699"/>
                    <a:pt x="1906" y="14636"/>
                    <a:pt x="1910" y="14603"/>
                  </a:cubicBezTo>
                  <a:cubicBezTo>
                    <a:pt x="1913" y="14577"/>
                    <a:pt x="1949" y="14551"/>
                    <a:pt x="1959" y="14531"/>
                  </a:cubicBezTo>
                  <a:cubicBezTo>
                    <a:pt x="1973" y="14505"/>
                    <a:pt x="2001" y="14446"/>
                    <a:pt x="2004" y="14412"/>
                  </a:cubicBezTo>
                  <a:cubicBezTo>
                    <a:pt x="2007" y="14382"/>
                    <a:pt x="1999" y="14315"/>
                    <a:pt x="1986" y="14290"/>
                  </a:cubicBezTo>
                  <a:cubicBezTo>
                    <a:pt x="1971" y="14263"/>
                    <a:pt x="1918" y="14254"/>
                    <a:pt x="1901" y="14227"/>
                  </a:cubicBezTo>
                  <a:cubicBezTo>
                    <a:pt x="1891" y="14211"/>
                    <a:pt x="1878" y="14167"/>
                    <a:pt x="1877" y="14143"/>
                  </a:cubicBezTo>
                  <a:cubicBezTo>
                    <a:pt x="1877" y="14121"/>
                    <a:pt x="1886" y="14072"/>
                    <a:pt x="1898" y="14059"/>
                  </a:cubicBezTo>
                  <a:cubicBezTo>
                    <a:pt x="1918" y="14037"/>
                    <a:pt x="1975" y="14065"/>
                    <a:pt x="1998" y="14050"/>
                  </a:cubicBezTo>
                  <a:cubicBezTo>
                    <a:pt x="2023" y="14033"/>
                    <a:pt x="2078" y="13979"/>
                    <a:pt x="2078" y="13937"/>
                  </a:cubicBezTo>
                  <a:cubicBezTo>
                    <a:pt x="2077" y="13890"/>
                    <a:pt x="2010" y="13837"/>
                    <a:pt x="1983" y="13812"/>
                  </a:cubicBezTo>
                  <a:cubicBezTo>
                    <a:pt x="1968" y="13797"/>
                    <a:pt x="1924" y="13794"/>
                    <a:pt x="1918" y="13769"/>
                  </a:cubicBezTo>
                  <a:cubicBezTo>
                    <a:pt x="1911" y="13735"/>
                    <a:pt x="1944" y="13668"/>
                    <a:pt x="1961" y="13646"/>
                  </a:cubicBezTo>
                  <a:cubicBezTo>
                    <a:pt x="1978" y="13625"/>
                    <a:pt x="2032" y="13633"/>
                    <a:pt x="2045" y="13605"/>
                  </a:cubicBezTo>
                  <a:cubicBezTo>
                    <a:pt x="2056" y="13582"/>
                    <a:pt x="2038" y="13516"/>
                    <a:pt x="2043" y="13487"/>
                  </a:cubicBezTo>
                  <a:cubicBezTo>
                    <a:pt x="2047" y="13457"/>
                    <a:pt x="2081" y="13410"/>
                    <a:pt x="2080" y="13381"/>
                  </a:cubicBezTo>
                  <a:cubicBezTo>
                    <a:pt x="2076" y="13337"/>
                    <a:pt x="2028" y="13274"/>
                    <a:pt x="2004" y="13249"/>
                  </a:cubicBezTo>
                  <a:cubicBezTo>
                    <a:pt x="1982" y="13227"/>
                    <a:pt x="1918" y="13230"/>
                    <a:pt x="1904" y="13196"/>
                  </a:cubicBezTo>
                  <a:cubicBezTo>
                    <a:pt x="1889" y="13164"/>
                    <a:pt x="1918" y="13075"/>
                    <a:pt x="1908" y="13040"/>
                  </a:cubicBezTo>
                  <a:cubicBezTo>
                    <a:pt x="1901" y="13015"/>
                    <a:pt x="1866" y="12988"/>
                    <a:pt x="1853" y="12971"/>
                  </a:cubicBezTo>
                  <a:cubicBezTo>
                    <a:pt x="1828" y="12939"/>
                    <a:pt x="1771" y="12884"/>
                    <a:pt x="1753" y="12843"/>
                  </a:cubicBezTo>
                  <a:cubicBezTo>
                    <a:pt x="1740" y="12814"/>
                    <a:pt x="1725" y="12746"/>
                    <a:pt x="1724" y="12711"/>
                  </a:cubicBezTo>
                  <a:cubicBezTo>
                    <a:pt x="1724" y="12665"/>
                    <a:pt x="1742" y="12572"/>
                    <a:pt x="1761" y="12536"/>
                  </a:cubicBezTo>
                  <a:cubicBezTo>
                    <a:pt x="1776" y="12509"/>
                    <a:pt x="1833" y="12499"/>
                    <a:pt x="1843" y="12468"/>
                  </a:cubicBezTo>
                  <a:cubicBezTo>
                    <a:pt x="1857" y="12421"/>
                    <a:pt x="1834" y="12311"/>
                    <a:pt x="1820" y="12264"/>
                  </a:cubicBezTo>
                  <a:cubicBezTo>
                    <a:pt x="1806" y="12216"/>
                    <a:pt x="1764" y="12121"/>
                    <a:pt x="1732" y="12102"/>
                  </a:cubicBezTo>
                  <a:cubicBezTo>
                    <a:pt x="1713" y="12090"/>
                    <a:pt x="1667" y="12130"/>
                    <a:pt x="1648" y="12114"/>
                  </a:cubicBezTo>
                  <a:cubicBezTo>
                    <a:pt x="1625" y="12093"/>
                    <a:pt x="1629" y="11974"/>
                    <a:pt x="1604" y="11961"/>
                  </a:cubicBezTo>
                  <a:cubicBezTo>
                    <a:pt x="1581" y="11949"/>
                    <a:pt x="1544" y="12033"/>
                    <a:pt x="1520" y="12030"/>
                  </a:cubicBezTo>
                  <a:cubicBezTo>
                    <a:pt x="1499" y="12027"/>
                    <a:pt x="1459" y="11982"/>
                    <a:pt x="1453" y="11951"/>
                  </a:cubicBezTo>
                  <a:cubicBezTo>
                    <a:pt x="1445" y="11919"/>
                    <a:pt x="1479" y="11854"/>
                    <a:pt x="1477" y="11820"/>
                  </a:cubicBezTo>
                  <a:cubicBezTo>
                    <a:pt x="1476" y="11796"/>
                    <a:pt x="1463" y="11744"/>
                    <a:pt x="1451" y="11729"/>
                  </a:cubicBezTo>
                  <a:cubicBezTo>
                    <a:pt x="1430" y="11705"/>
                    <a:pt x="1368" y="11726"/>
                    <a:pt x="1348" y="11701"/>
                  </a:cubicBezTo>
                  <a:cubicBezTo>
                    <a:pt x="1318" y="11664"/>
                    <a:pt x="1288" y="11539"/>
                    <a:pt x="1290" y="11479"/>
                  </a:cubicBezTo>
                  <a:cubicBezTo>
                    <a:pt x="1293" y="11439"/>
                    <a:pt x="1342" y="11379"/>
                    <a:pt x="1346" y="11338"/>
                  </a:cubicBezTo>
                  <a:cubicBezTo>
                    <a:pt x="1351" y="11292"/>
                    <a:pt x="1340" y="11189"/>
                    <a:pt x="1317" y="11157"/>
                  </a:cubicBezTo>
                  <a:cubicBezTo>
                    <a:pt x="1297" y="11128"/>
                    <a:pt x="1230" y="11150"/>
                    <a:pt x="1207" y="11126"/>
                  </a:cubicBezTo>
                  <a:cubicBezTo>
                    <a:pt x="1182" y="11101"/>
                    <a:pt x="1164" y="11006"/>
                    <a:pt x="1142" y="10976"/>
                  </a:cubicBezTo>
                  <a:cubicBezTo>
                    <a:pt x="1129" y="10958"/>
                    <a:pt x="1092" y="10946"/>
                    <a:pt x="1080" y="10926"/>
                  </a:cubicBezTo>
                  <a:cubicBezTo>
                    <a:pt x="1059" y="10887"/>
                    <a:pt x="1045" y="10782"/>
                    <a:pt x="1037" y="10732"/>
                  </a:cubicBezTo>
                  <a:cubicBezTo>
                    <a:pt x="1033" y="10699"/>
                    <a:pt x="1018" y="10628"/>
                    <a:pt x="1027" y="10597"/>
                  </a:cubicBezTo>
                  <a:cubicBezTo>
                    <a:pt x="1040" y="10558"/>
                    <a:pt x="1111" y="10540"/>
                    <a:pt x="1128" y="10503"/>
                  </a:cubicBezTo>
                  <a:cubicBezTo>
                    <a:pt x="1141" y="10474"/>
                    <a:pt x="1145" y="10396"/>
                    <a:pt x="1144" y="10359"/>
                  </a:cubicBezTo>
                  <a:cubicBezTo>
                    <a:pt x="1143" y="10319"/>
                    <a:pt x="1136" y="10234"/>
                    <a:pt x="1119" y="10203"/>
                  </a:cubicBezTo>
                  <a:cubicBezTo>
                    <a:pt x="1095" y="10160"/>
                    <a:pt x="1004" y="10158"/>
                    <a:pt x="981" y="10113"/>
                  </a:cubicBezTo>
                  <a:cubicBezTo>
                    <a:pt x="957" y="10068"/>
                    <a:pt x="968" y="9941"/>
                    <a:pt x="954" y="9887"/>
                  </a:cubicBezTo>
                  <a:cubicBezTo>
                    <a:pt x="946" y="9855"/>
                    <a:pt x="921" y="9794"/>
                    <a:pt x="905" y="9769"/>
                  </a:cubicBezTo>
                  <a:cubicBezTo>
                    <a:pt x="888" y="9742"/>
                    <a:pt x="838" y="9718"/>
                    <a:pt x="825" y="9687"/>
                  </a:cubicBezTo>
                  <a:cubicBezTo>
                    <a:pt x="810" y="9653"/>
                    <a:pt x="804" y="9566"/>
                    <a:pt x="806" y="9525"/>
                  </a:cubicBezTo>
                  <a:cubicBezTo>
                    <a:pt x="810" y="9491"/>
                    <a:pt x="841" y="9434"/>
                    <a:pt x="841" y="9400"/>
                  </a:cubicBezTo>
                  <a:cubicBezTo>
                    <a:pt x="841" y="9365"/>
                    <a:pt x="809" y="9306"/>
                    <a:pt x="809" y="9272"/>
                  </a:cubicBezTo>
                  <a:cubicBezTo>
                    <a:pt x="809" y="9230"/>
                    <a:pt x="837" y="9152"/>
                    <a:pt x="852" y="9115"/>
                  </a:cubicBezTo>
                  <a:cubicBezTo>
                    <a:pt x="873" y="9064"/>
                    <a:pt x="946" y="8992"/>
                    <a:pt x="956" y="8934"/>
                  </a:cubicBezTo>
                  <a:cubicBezTo>
                    <a:pt x="965" y="8879"/>
                    <a:pt x="946" y="8757"/>
                    <a:pt x="923" y="8712"/>
                  </a:cubicBezTo>
                  <a:cubicBezTo>
                    <a:pt x="900" y="8666"/>
                    <a:pt x="824" y="8614"/>
                    <a:pt x="787" y="8603"/>
                  </a:cubicBezTo>
                  <a:cubicBezTo>
                    <a:pt x="753" y="8592"/>
                    <a:pt x="676" y="8586"/>
                    <a:pt x="651" y="8621"/>
                  </a:cubicBezTo>
                  <a:cubicBezTo>
                    <a:pt x="641" y="8635"/>
                    <a:pt x="650" y="8689"/>
                    <a:pt x="641" y="8706"/>
                  </a:cubicBezTo>
                  <a:cubicBezTo>
                    <a:pt x="638" y="8712"/>
                    <a:pt x="632" y="8719"/>
                    <a:pt x="627" y="8726"/>
                  </a:cubicBezTo>
                  <a:cubicBezTo>
                    <a:pt x="612" y="8697"/>
                    <a:pt x="592" y="8659"/>
                    <a:pt x="584" y="8640"/>
                  </a:cubicBezTo>
                  <a:cubicBezTo>
                    <a:pt x="573" y="8609"/>
                    <a:pt x="553" y="8544"/>
                    <a:pt x="551" y="8509"/>
                  </a:cubicBezTo>
                  <a:cubicBezTo>
                    <a:pt x="549" y="8467"/>
                    <a:pt x="578" y="8386"/>
                    <a:pt x="572" y="8346"/>
                  </a:cubicBezTo>
                  <a:cubicBezTo>
                    <a:pt x="566" y="8306"/>
                    <a:pt x="515" y="8254"/>
                    <a:pt x="506" y="8214"/>
                  </a:cubicBezTo>
                  <a:cubicBezTo>
                    <a:pt x="496" y="8171"/>
                    <a:pt x="512" y="8075"/>
                    <a:pt x="506" y="8030"/>
                  </a:cubicBezTo>
                  <a:cubicBezTo>
                    <a:pt x="501" y="7990"/>
                    <a:pt x="484" y="7909"/>
                    <a:pt x="467" y="7877"/>
                  </a:cubicBezTo>
                  <a:cubicBezTo>
                    <a:pt x="456" y="7854"/>
                    <a:pt x="416" y="7835"/>
                    <a:pt x="406" y="7811"/>
                  </a:cubicBezTo>
                  <a:cubicBezTo>
                    <a:pt x="392" y="7778"/>
                    <a:pt x="392" y="7692"/>
                    <a:pt x="382" y="7655"/>
                  </a:cubicBezTo>
                  <a:cubicBezTo>
                    <a:pt x="374" y="7627"/>
                    <a:pt x="356" y="7572"/>
                    <a:pt x="341" y="7552"/>
                  </a:cubicBezTo>
                  <a:cubicBezTo>
                    <a:pt x="326" y="7532"/>
                    <a:pt x="286" y="7523"/>
                    <a:pt x="272" y="7505"/>
                  </a:cubicBezTo>
                  <a:cubicBezTo>
                    <a:pt x="256" y="7486"/>
                    <a:pt x="236" y="7430"/>
                    <a:pt x="224" y="7405"/>
                  </a:cubicBezTo>
                  <a:cubicBezTo>
                    <a:pt x="213" y="7381"/>
                    <a:pt x="195" y="7329"/>
                    <a:pt x="179" y="7311"/>
                  </a:cubicBezTo>
                  <a:cubicBezTo>
                    <a:pt x="163" y="7292"/>
                    <a:pt x="121" y="7282"/>
                    <a:pt x="104" y="7267"/>
                  </a:cubicBezTo>
                  <a:cubicBezTo>
                    <a:pt x="87" y="7253"/>
                    <a:pt x="54" y="7222"/>
                    <a:pt x="45" y="7198"/>
                  </a:cubicBezTo>
                  <a:cubicBezTo>
                    <a:pt x="26" y="7154"/>
                    <a:pt x="10" y="7044"/>
                    <a:pt x="14" y="6992"/>
                  </a:cubicBezTo>
                  <a:cubicBezTo>
                    <a:pt x="17" y="6954"/>
                    <a:pt x="52" y="6892"/>
                    <a:pt x="57" y="6855"/>
                  </a:cubicBezTo>
                  <a:cubicBezTo>
                    <a:pt x="62" y="6818"/>
                    <a:pt x="39" y="6736"/>
                    <a:pt x="53" y="6704"/>
                  </a:cubicBezTo>
                  <a:cubicBezTo>
                    <a:pt x="65" y="6677"/>
                    <a:pt x="121" y="6687"/>
                    <a:pt x="135" y="6661"/>
                  </a:cubicBezTo>
                  <a:cubicBezTo>
                    <a:pt x="154" y="6623"/>
                    <a:pt x="141" y="6519"/>
                    <a:pt x="149" y="6473"/>
                  </a:cubicBezTo>
                  <a:cubicBezTo>
                    <a:pt x="154" y="6443"/>
                    <a:pt x="167" y="6381"/>
                    <a:pt x="179" y="6357"/>
                  </a:cubicBezTo>
                  <a:cubicBezTo>
                    <a:pt x="193" y="6332"/>
                    <a:pt x="238" y="6311"/>
                    <a:pt x="251" y="6285"/>
                  </a:cubicBezTo>
                  <a:cubicBezTo>
                    <a:pt x="270" y="6251"/>
                    <a:pt x="286" y="6162"/>
                    <a:pt x="296" y="6120"/>
                  </a:cubicBezTo>
                  <a:cubicBezTo>
                    <a:pt x="303" y="6089"/>
                    <a:pt x="317" y="6027"/>
                    <a:pt x="319" y="5994"/>
                  </a:cubicBezTo>
                  <a:cubicBezTo>
                    <a:pt x="322" y="5928"/>
                    <a:pt x="283" y="5794"/>
                    <a:pt x="298" y="5732"/>
                  </a:cubicBezTo>
                  <a:cubicBezTo>
                    <a:pt x="307" y="5693"/>
                    <a:pt x="357" y="5648"/>
                    <a:pt x="376" y="5619"/>
                  </a:cubicBezTo>
                  <a:cubicBezTo>
                    <a:pt x="393" y="5594"/>
                    <a:pt x="437" y="5551"/>
                    <a:pt x="443" y="5516"/>
                  </a:cubicBezTo>
                  <a:cubicBezTo>
                    <a:pt x="449" y="5484"/>
                    <a:pt x="434" y="5416"/>
                    <a:pt x="422" y="5388"/>
                  </a:cubicBezTo>
                  <a:cubicBezTo>
                    <a:pt x="413" y="5363"/>
                    <a:pt x="370" y="5341"/>
                    <a:pt x="365" y="5313"/>
                  </a:cubicBezTo>
                  <a:cubicBezTo>
                    <a:pt x="361" y="5281"/>
                    <a:pt x="387" y="5221"/>
                    <a:pt x="398" y="5194"/>
                  </a:cubicBezTo>
                  <a:cubicBezTo>
                    <a:pt x="410" y="5162"/>
                    <a:pt x="461" y="5115"/>
                    <a:pt x="457" y="5078"/>
                  </a:cubicBezTo>
                  <a:cubicBezTo>
                    <a:pt x="453" y="5041"/>
                    <a:pt x="384" y="5026"/>
                    <a:pt x="374" y="4991"/>
                  </a:cubicBezTo>
                  <a:cubicBezTo>
                    <a:pt x="362" y="4951"/>
                    <a:pt x="373" y="4854"/>
                    <a:pt x="390" y="4819"/>
                  </a:cubicBezTo>
                  <a:cubicBezTo>
                    <a:pt x="409" y="4780"/>
                    <a:pt x="480" y="4766"/>
                    <a:pt x="504" y="4734"/>
                  </a:cubicBezTo>
                  <a:cubicBezTo>
                    <a:pt x="522" y="4711"/>
                    <a:pt x="555" y="4654"/>
                    <a:pt x="559" y="4618"/>
                  </a:cubicBezTo>
                  <a:cubicBezTo>
                    <a:pt x="564" y="4586"/>
                    <a:pt x="533" y="4519"/>
                    <a:pt x="539" y="4487"/>
                  </a:cubicBezTo>
                  <a:cubicBezTo>
                    <a:pt x="546" y="4452"/>
                    <a:pt x="601" y="4419"/>
                    <a:pt x="609" y="4384"/>
                  </a:cubicBezTo>
                  <a:cubicBezTo>
                    <a:pt x="619" y="4334"/>
                    <a:pt x="608" y="4218"/>
                    <a:pt x="588" y="4175"/>
                  </a:cubicBezTo>
                  <a:cubicBezTo>
                    <a:pt x="577" y="4150"/>
                    <a:pt x="530" y="4143"/>
                    <a:pt x="518" y="4119"/>
                  </a:cubicBezTo>
                  <a:cubicBezTo>
                    <a:pt x="505" y="4089"/>
                    <a:pt x="504" y="4011"/>
                    <a:pt x="502" y="3974"/>
                  </a:cubicBezTo>
                  <a:cubicBezTo>
                    <a:pt x="499" y="3916"/>
                    <a:pt x="521" y="3789"/>
                    <a:pt x="502" y="3737"/>
                  </a:cubicBezTo>
                  <a:cubicBezTo>
                    <a:pt x="488" y="3696"/>
                    <a:pt x="433" y="3630"/>
                    <a:pt x="402" y="3631"/>
                  </a:cubicBezTo>
                  <a:cubicBezTo>
                    <a:pt x="385" y="3631"/>
                    <a:pt x="365" y="3697"/>
                    <a:pt x="347" y="3696"/>
                  </a:cubicBezTo>
                  <a:cubicBezTo>
                    <a:pt x="325" y="3696"/>
                    <a:pt x="301" y="3616"/>
                    <a:pt x="279" y="3612"/>
                  </a:cubicBezTo>
                  <a:cubicBezTo>
                    <a:pt x="260" y="3607"/>
                    <a:pt x="224" y="3667"/>
                    <a:pt x="204" y="3659"/>
                  </a:cubicBezTo>
                  <a:cubicBezTo>
                    <a:pt x="181" y="3648"/>
                    <a:pt x="153" y="3575"/>
                    <a:pt x="147" y="3540"/>
                  </a:cubicBezTo>
                  <a:cubicBezTo>
                    <a:pt x="142" y="3509"/>
                    <a:pt x="164" y="3448"/>
                    <a:pt x="159" y="3418"/>
                  </a:cubicBezTo>
                  <a:cubicBezTo>
                    <a:pt x="155" y="3391"/>
                    <a:pt x="121" y="3357"/>
                    <a:pt x="117" y="3330"/>
                  </a:cubicBezTo>
                  <a:cubicBezTo>
                    <a:pt x="109" y="3297"/>
                    <a:pt x="101" y="3213"/>
                    <a:pt x="117" y="3186"/>
                  </a:cubicBezTo>
                  <a:cubicBezTo>
                    <a:pt x="135" y="3153"/>
                    <a:pt x="205" y="3186"/>
                    <a:pt x="228" y="3162"/>
                  </a:cubicBezTo>
                  <a:cubicBezTo>
                    <a:pt x="245" y="3144"/>
                    <a:pt x="267" y="3086"/>
                    <a:pt x="269" y="3055"/>
                  </a:cubicBezTo>
                  <a:cubicBezTo>
                    <a:pt x="274" y="3005"/>
                    <a:pt x="233" y="2909"/>
                    <a:pt x="237" y="2858"/>
                  </a:cubicBezTo>
                  <a:cubicBezTo>
                    <a:pt x="239" y="2827"/>
                    <a:pt x="268" y="2776"/>
                    <a:pt x="272" y="2746"/>
                  </a:cubicBezTo>
                  <a:cubicBezTo>
                    <a:pt x="277" y="2693"/>
                    <a:pt x="272" y="2581"/>
                    <a:pt x="257" y="2533"/>
                  </a:cubicBezTo>
                  <a:cubicBezTo>
                    <a:pt x="242" y="2485"/>
                    <a:pt x="178" y="2428"/>
                    <a:pt x="157" y="2386"/>
                  </a:cubicBezTo>
                  <a:cubicBezTo>
                    <a:pt x="140" y="2352"/>
                    <a:pt x="125" y="2263"/>
                    <a:pt x="104" y="2233"/>
                  </a:cubicBezTo>
                  <a:cubicBezTo>
                    <a:pt x="92" y="2215"/>
                    <a:pt x="58" y="2205"/>
                    <a:pt x="45" y="2189"/>
                  </a:cubicBezTo>
                  <a:cubicBezTo>
                    <a:pt x="30" y="2170"/>
                    <a:pt x="-1" y="2124"/>
                    <a:pt x="0" y="2095"/>
                  </a:cubicBezTo>
                  <a:cubicBezTo>
                    <a:pt x="2" y="2050"/>
                    <a:pt x="69" y="2003"/>
                    <a:pt x="80" y="1960"/>
                  </a:cubicBezTo>
                  <a:cubicBezTo>
                    <a:pt x="92" y="1908"/>
                    <a:pt x="80" y="1733"/>
                    <a:pt x="80" y="1733"/>
                  </a:cubicBezTo>
                  <a:cubicBezTo>
                    <a:pt x="80" y="1733"/>
                    <a:pt x="496" y="1706"/>
                    <a:pt x="496" y="170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2" name="Shape 4763"/>
            <p:cNvSpPr/>
            <p:nvPr/>
          </p:nvSpPr>
          <p:spPr>
            <a:xfrm>
              <a:off x="5384746" y="1863950"/>
              <a:ext cx="1251666" cy="818041"/>
            </a:xfrm>
            <a:custGeom>
              <a:avLst/>
              <a:gdLst/>
              <a:ahLst/>
              <a:cxnLst>
                <a:cxn ang="0">
                  <a:pos x="wd2" y="hd2"/>
                </a:cxn>
                <a:cxn ang="5400000">
                  <a:pos x="wd2" y="hd2"/>
                </a:cxn>
                <a:cxn ang="10800000">
                  <a:pos x="wd2" y="hd2"/>
                </a:cxn>
                <a:cxn ang="16200000">
                  <a:pos x="wd2" y="hd2"/>
                </a:cxn>
              </a:cxnLst>
              <a:rect l="0" t="0" r="r" b="b"/>
              <a:pathLst>
                <a:path w="21592" h="21600" extrusionOk="0">
                  <a:moveTo>
                    <a:pt x="496" y="1706"/>
                  </a:moveTo>
                  <a:lnTo>
                    <a:pt x="3705" y="1504"/>
                  </a:lnTo>
                  <a:lnTo>
                    <a:pt x="5683" y="1329"/>
                  </a:lnTo>
                  <a:lnTo>
                    <a:pt x="7628" y="1191"/>
                  </a:lnTo>
                  <a:lnTo>
                    <a:pt x="11502" y="804"/>
                  </a:lnTo>
                  <a:lnTo>
                    <a:pt x="15759" y="215"/>
                  </a:lnTo>
                  <a:lnTo>
                    <a:pt x="17395" y="0"/>
                  </a:lnTo>
                  <a:cubicBezTo>
                    <a:pt x="17406" y="42"/>
                    <a:pt x="17414" y="86"/>
                    <a:pt x="17414" y="116"/>
                  </a:cubicBezTo>
                  <a:cubicBezTo>
                    <a:pt x="17415" y="174"/>
                    <a:pt x="17360" y="284"/>
                    <a:pt x="17369" y="340"/>
                  </a:cubicBezTo>
                  <a:cubicBezTo>
                    <a:pt x="17378" y="400"/>
                    <a:pt x="17465" y="460"/>
                    <a:pt x="17480" y="516"/>
                  </a:cubicBezTo>
                  <a:cubicBezTo>
                    <a:pt x="17494" y="571"/>
                    <a:pt x="17483" y="696"/>
                    <a:pt x="17475" y="754"/>
                  </a:cubicBezTo>
                  <a:cubicBezTo>
                    <a:pt x="17470" y="793"/>
                    <a:pt x="17440" y="864"/>
                    <a:pt x="17439" y="904"/>
                  </a:cubicBezTo>
                  <a:cubicBezTo>
                    <a:pt x="17438" y="935"/>
                    <a:pt x="17445" y="1000"/>
                    <a:pt x="17459" y="1023"/>
                  </a:cubicBezTo>
                  <a:cubicBezTo>
                    <a:pt x="17491" y="1076"/>
                    <a:pt x="17592" y="1094"/>
                    <a:pt x="17635" y="1122"/>
                  </a:cubicBezTo>
                  <a:cubicBezTo>
                    <a:pt x="17677" y="1150"/>
                    <a:pt x="17762" y="1205"/>
                    <a:pt x="17798" y="1248"/>
                  </a:cubicBezTo>
                  <a:cubicBezTo>
                    <a:pt x="17841" y="1296"/>
                    <a:pt x="17916" y="1414"/>
                    <a:pt x="17941" y="1486"/>
                  </a:cubicBezTo>
                  <a:cubicBezTo>
                    <a:pt x="17956" y="1528"/>
                    <a:pt x="17973" y="1625"/>
                    <a:pt x="17973" y="1673"/>
                  </a:cubicBezTo>
                  <a:cubicBezTo>
                    <a:pt x="17975" y="1717"/>
                    <a:pt x="17964" y="1807"/>
                    <a:pt x="17953" y="1848"/>
                  </a:cubicBezTo>
                  <a:cubicBezTo>
                    <a:pt x="17939" y="1899"/>
                    <a:pt x="17887" y="1980"/>
                    <a:pt x="17872" y="2029"/>
                  </a:cubicBezTo>
                  <a:cubicBezTo>
                    <a:pt x="17850" y="2099"/>
                    <a:pt x="17831" y="2253"/>
                    <a:pt x="17811" y="2324"/>
                  </a:cubicBezTo>
                  <a:cubicBezTo>
                    <a:pt x="17789" y="2399"/>
                    <a:pt x="17712" y="2529"/>
                    <a:pt x="17700" y="2611"/>
                  </a:cubicBezTo>
                  <a:cubicBezTo>
                    <a:pt x="17678" y="2764"/>
                    <a:pt x="17712" y="3084"/>
                    <a:pt x="17737" y="3236"/>
                  </a:cubicBezTo>
                  <a:cubicBezTo>
                    <a:pt x="17752" y="3327"/>
                    <a:pt x="17819" y="3490"/>
                    <a:pt x="17835" y="3580"/>
                  </a:cubicBezTo>
                  <a:cubicBezTo>
                    <a:pt x="17851" y="3673"/>
                    <a:pt x="17848" y="3870"/>
                    <a:pt x="17867" y="3962"/>
                  </a:cubicBezTo>
                  <a:cubicBezTo>
                    <a:pt x="17878" y="4011"/>
                    <a:pt x="17910" y="4104"/>
                    <a:pt x="17933" y="4143"/>
                  </a:cubicBezTo>
                  <a:cubicBezTo>
                    <a:pt x="17959" y="4187"/>
                    <a:pt x="18039" y="4231"/>
                    <a:pt x="18060" y="4281"/>
                  </a:cubicBezTo>
                  <a:cubicBezTo>
                    <a:pt x="18088" y="4348"/>
                    <a:pt x="18084" y="4516"/>
                    <a:pt x="18096" y="4593"/>
                  </a:cubicBezTo>
                  <a:cubicBezTo>
                    <a:pt x="18115" y="4710"/>
                    <a:pt x="18148" y="4950"/>
                    <a:pt x="18191" y="5050"/>
                  </a:cubicBezTo>
                  <a:cubicBezTo>
                    <a:pt x="18213" y="5101"/>
                    <a:pt x="18280" y="5178"/>
                    <a:pt x="18313" y="5212"/>
                  </a:cubicBezTo>
                  <a:cubicBezTo>
                    <a:pt x="18374" y="5275"/>
                    <a:pt x="18504" y="5375"/>
                    <a:pt x="18571" y="5419"/>
                  </a:cubicBezTo>
                  <a:cubicBezTo>
                    <a:pt x="18634" y="5461"/>
                    <a:pt x="18764" y="5535"/>
                    <a:pt x="18832" y="5557"/>
                  </a:cubicBezTo>
                  <a:cubicBezTo>
                    <a:pt x="18925" y="5587"/>
                    <a:pt x="19119" y="5576"/>
                    <a:pt x="19212" y="5607"/>
                  </a:cubicBezTo>
                  <a:cubicBezTo>
                    <a:pt x="19264" y="5623"/>
                    <a:pt x="19371" y="5662"/>
                    <a:pt x="19412" y="5713"/>
                  </a:cubicBezTo>
                  <a:cubicBezTo>
                    <a:pt x="19466" y="5780"/>
                    <a:pt x="19520" y="5985"/>
                    <a:pt x="19555" y="6076"/>
                  </a:cubicBezTo>
                  <a:cubicBezTo>
                    <a:pt x="19578" y="6135"/>
                    <a:pt x="19628" y="6249"/>
                    <a:pt x="19645" y="6313"/>
                  </a:cubicBezTo>
                  <a:cubicBezTo>
                    <a:pt x="19656" y="6360"/>
                    <a:pt x="19677" y="6458"/>
                    <a:pt x="19674" y="6507"/>
                  </a:cubicBezTo>
                  <a:cubicBezTo>
                    <a:pt x="19673" y="6513"/>
                    <a:pt x="19672" y="6519"/>
                    <a:pt x="19671" y="6526"/>
                  </a:cubicBezTo>
                  <a:cubicBezTo>
                    <a:pt x="19662" y="6563"/>
                    <a:pt x="19639" y="6614"/>
                    <a:pt x="19637" y="6644"/>
                  </a:cubicBezTo>
                  <a:cubicBezTo>
                    <a:pt x="19635" y="6677"/>
                    <a:pt x="19642" y="6744"/>
                    <a:pt x="19653" y="6770"/>
                  </a:cubicBezTo>
                  <a:cubicBezTo>
                    <a:pt x="19677" y="6824"/>
                    <a:pt x="19754" y="6888"/>
                    <a:pt x="19792" y="6914"/>
                  </a:cubicBezTo>
                  <a:cubicBezTo>
                    <a:pt x="19815" y="6930"/>
                    <a:pt x="19868" y="6933"/>
                    <a:pt x="19891" y="6951"/>
                  </a:cubicBezTo>
                  <a:cubicBezTo>
                    <a:pt x="19922" y="6977"/>
                    <a:pt x="19969" y="7068"/>
                    <a:pt x="20000" y="7095"/>
                  </a:cubicBezTo>
                  <a:cubicBezTo>
                    <a:pt x="20038" y="7128"/>
                    <a:pt x="20125" y="7149"/>
                    <a:pt x="20164" y="7176"/>
                  </a:cubicBezTo>
                  <a:cubicBezTo>
                    <a:pt x="20218" y="7214"/>
                    <a:pt x="20322" y="7308"/>
                    <a:pt x="20368" y="7365"/>
                  </a:cubicBezTo>
                  <a:cubicBezTo>
                    <a:pt x="20410" y="7415"/>
                    <a:pt x="20500" y="7523"/>
                    <a:pt x="20515" y="7602"/>
                  </a:cubicBezTo>
                  <a:cubicBezTo>
                    <a:pt x="20531" y="7683"/>
                    <a:pt x="20467" y="7848"/>
                    <a:pt x="20471" y="7933"/>
                  </a:cubicBezTo>
                  <a:cubicBezTo>
                    <a:pt x="20474" y="8011"/>
                    <a:pt x="20506" y="8165"/>
                    <a:pt x="20536" y="8227"/>
                  </a:cubicBezTo>
                  <a:cubicBezTo>
                    <a:pt x="20566" y="8291"/>
                    <a:pt x="20658" y="8377"/>
                    <a:pt x="20703" y="8415"/>
                  </a:cubicBezTo>
                  <a:cubicBezTo>
                    <a:pt x="20742" y="8446"/>
                    <a:pt x="20825" y="8489"/>
                    <a:pt x="20867" y="8509"/>
                  </a:cubicBezTo>
                  <a:cubicBezTo>
                    <a:pt x="20917" y="8532"/>
                    <a:pt x="21022" y="8554"/>
                    <a:pt x="21071" y="8584"/>
                  </a:cubicBezTo>
                  <a:cubicBezTo>
                    <a:pt x="21113" y="8609"/>
                    <a:pt x="21194" y="8678"/>
                    <a:pt x="21230" y="8721"/>
                  </a:cubicBezTo>
                  <a:cubicBezTo>
                    <a:pt x="21259" y="8756"/>
                    <a:pt x="21303" y="8851"/>
                    <a:pt x="21333" y="8884"/>
                  </a:cubicBezTo>
                  <a:cubicBezTo>
                    <a:pt x="21357" y="8911"/>
                    <a:pt x="21423" y="8929"/>
                    <a:pt x="21443" y="8965"/>
                  </a:cubicBezTo>
                  <a:cubicBezTo>
                    <a:pt x="21466" y="9009"/>
                    <a:pt x="21478" y="9127"/>
                    <a:pt x="21480" y="9184"/>
                  </a:cubicBezTo>
                  <a:cubicBezTo>
                    <a:pt x="21481" y="9248"/>
                    <a:pt x="21436" y="9374"/>
                    <a:pt x="21451" y="9434"/>
                  </a:cubicBezTo>
                  <a:cubicBezTo>
                    <a:pt x="21464" y="9486"/>
                    <a:pt x="21548" y="9523"/>
                    <a:pt x="21565" y="9572"/>
                  </a:cubicBezTo>
                  <a:cubicBezTo>
                    <a:pt x="21591" y="9643"/>
                    <a:pt x="21599" y="9818"/>
                    <a:pt x="21586" y="9897"/>
                  </a:cubicBezTo>
                  <a:cubicBezTo>
                    <a:pt x="21577" y="9952"/>
                    <a:pt x="21507" y="10029"/>
                    <a:pt x="21504" y="10085"/>
                  </a:cubicBezTo>
                  <a:cubicBezTo>
                    <a:pt x="21501" y="10134"/>
                    <a:pt x="21551" y="10217"/>
                    <a:pt x="21557" y="10267"/>
                  </a:cubicBezTo>
                  <a:cubicBezTo>
                    <a:pt x="21567" y="10340"/>
                    <a:pt x="21557" y="10492"/>
                    <a:pt x="21549" y="10566"/>
                  </a:cubicBezTo>
                  <a:cubicBezTo>
                    <a:pt x="21543" y="10630"/>
                    <a:pt x="21511" y="10752"/>
                    <a:pt x="21504" y="10817"/>
                  </a:cubicBezTo>
                  <a:cubicBezTo>
                    <a:pt x="21496" y="10889"/>
                    <a:pt x="21516" y="11046"/>
                    <a:pt x="21492" y="11110"/>
                  </a:cubicBezTo>
                  <a:cubicBezTo>
                    <a:pt x="21474" y="11158"/>
                    <a:pt x="21402" y="11201"/>
                    <a:pt x="21373" y="11236"/>
                  </a:cubicBezTo>
                  <a:cubicBezTo>
                    <a:pt x="21344" y="11271"/>
                    <a:pt x="21285" y="11344"/>
                    <a:pt x="21259" y="11386"/>
                  </a:cubicBezTo>
                  <a:cubicBezTo>
                    <a:pt x="21225" y="11439"/>
                    <a:pt x="21149" y="11546"/>
                    <a:pt x="21133" y="11617"/>
                  </a:cubicBezTo>
                  <a:cubicBezTo>
                    <a:pt x="21118" y="11676"/>
                    <a:pt x="21144" y="11807"/>
                    <a:pt x="21133" y="11867"/>
                  </a:cubicBezTo>
                  <a:cubicBezTo>
                    <a:pt x="21122" y="11922"/>
                    <a:pt x="21061" y="12005"/>
                    <a:pt x="21050" y="12061"/>
                  </a:cubicBezTo>
                  <a:cubicBezTo>
                    <a:pt x="21040" y="12115"/>
                    <a:pt x="21048" y="12231"/>
                    <a:pt x="21055" y="12286"/>
                  </a:cubicBezTo>
                  <a:cubicBezTo>
                    <a:pt x="21059" y="12317"/>
                    <a:pt x="21080" y="12374"/>
                    <a:pt x="21083" y="12405"/>
                  </a:cubicBezTo>
                  <a:cubicBezTo>
                    <a:pt x="21090" y="12460"/>
                    <a:pt x="21097" y="12576"/>
                    <a:pt x="21088" y="12630"/>
                  </a:cubicBezTo>
                  <a:cubicBezTo>
                    <a:pt x="21079" y="12677"/>
                    <a:pt x="21044" y="12765"/>
                    <a:pt x="21018" y="12793"/>
                  </a:cubicBezTo>
                  <a:cubicBezTo>
                    <a:pt x="20992" y="12820"/>
                    <a:pt x="20923" y="12812"/>
                    <a:pt x="20895" y="12836"/>
                  </a:cubicBezTo>
                  <a:cubicBezTo>
                    <a:pt x="20864" y="12864"/>
                    <a:pt x="20815" y="12950"/>
                    <a:pt x="20797" y="12999"/>
                  </a:cubicBezTo>
                  <a:cubicBezTo>
                    <a:pt x="20783" y="13040"/>
                    <a:pt x="20790" y="13147"/>
                    <a:pt x="20768" y="13181"/>
                  </a:cubicBezTo>
                  <a:cubicBezTo>
                    <a:pt x="20742" y="13221"/>
                    <a:pt x="20659" y="13231"/>
                    <a:pt x="20622" y="13237"/>
                  </a:cubicBezTo>
                  <a:cubicBezTo>
                    <a:pt x="20586" y="13242"/>
                    <a:pt x="20514" y="13226"/>
                    <a:pt x="20478" y="13224"/>
                  </a:cubicBezTo>
                  <a:cubicBezTo>
                    <a:pt x="20449" y="13223"/>
                    <a:pt x="20388" y="13208"/>
                    <a:pt x="20360" y="13224"/>
                  </a:cubicBezTo>
                  <a:cubicBezTo>
                    <a:pt x="20331" y="13242"/>
                    <a:pt x="20284" y="13316"/>
                    <a:pt x="20266" y="13355"/>
                  </a:cubicBezTo>
                  <a:cubicBezTo>
                    <a:pt x="20236" y="13422"/>
                    <a:pt x="20222" y="13598"/>
                    <a:pt x="20184" y="13656"/>
                  </a:cubicBezTo>
                  <a:cubicBezTo>
                    <a:pt x="20137" y="13730"/>
                    <a:pt x="20000" y="13790"/>
                    <a:pt x="19935" y="13818"/>
                  </a:cubicBezTo>
                  <a:cubicBezTo>
                    <a:pt x="19893" y="13837"/>
                    <a:pt x="19804" y="13855"/>
                    <a:pt x="19760" y="13856"/>
                  </a:cubicBezTo>
                  <a:cubicBezTo>
                    <a:pt x="19710" y="13857"/>
                    <a:pt x="19612" y="13815"/>
                    <a:pt x="19563" y="13825"/>
                  </a:cubicBezTo>
                  <a:cubicBezTo>
                    <a:pt x="19521" y="13832"/>
                    <a:pt x="19440" y="13879"/>
                    <a:pt x="19404" y="13913"/>
                  </a:cubicBezTo>
                  <a:cubicBezTo>
                    <a:pt x="19365" y="13947"/>
                    <a:pt x="19311" y="14070"/>
                    <a:pt x="19269" y="14093"/>
                  </a:cubicBezTo>
                  <a:cubicBezTo>
                    <a:pt x="19233" y="14114"/>
                    <a:pt x="19153" y="14094"/>
                    <a:pt x="19114" y="14087"/>
                  </a:cubicBezTo>
                  <a:cubicBezTo>
                    <a:pt x="19090" y="14083"/>
                    <a:pt x="19042" y="14042"/>
                    <a:pt x="19020" y="14056"/>
                  </a:cubicBezTo>
                  <a:cubicBezTo>
                    <a:pt x="18997" y="14069"/>
                    <a:pt x="18982" y="14153"/>
                    <a:pt x="18963" y="14175"/>
                  </a:cubicBezTo>
                  <a:cubicBezTo>
                    <a:pt x="18935" y="14204"/>
                    <a:pt x="18856" y="14197"/>
                    <a:pt x="18836" y="14237"/>
                  </a:cubicBezTo>
                  <a:cubicBezTo>
                    <a:pt x="18811" y="14286"/>
                    <a:pt x="18829" y="14421"/>
                    <a:pt x="18828" y="14481"/>
                  </a:cubicBezTo>
                  <a:cubicBezTo>
                    <a:pt x="18826" y="14556"/>
                    <a:pt x="18830" y="14707"/>
                    <a:pt x="18824" y="14781"/>
                  </a:cubicBezTo>
                  <a:cubicBezTo>
                    <a:pt x="18819" y="14839"/>
                    <a:pt x="18805" y="14954"/>
                    <a:pt x="18791" y="15007"/>
                  </a:cubicBezTo>
                  <a:cubicBezTo>
                    <a:pt x="18780" y="15046"/>
                    <a:pt x="18743" y="15112"/>
                    <a:pt x="18730" y="15151"/>
                  </a:cubicBezTo>
                  <a:cubicBezTo>
                    <a:pt x="18708" y="15213"/>
                    <a:pt x="18654" y="15342"/>
                    <a:pt x="18660" y="15413"/>
                  </a:cubicBezTo>
                  <a:cubicBezTo>
                    <a:pt x="18664" y="15458"/>
                    <a:pt x="18708" y="15527"/>
                    <a:pt x="18730" y="15557"/>
                  </a:cubicBezTo>
                  <a:cubicBezTo>
                    <a:pt x="18755" y="15592"/>
                    <a:pt x="18822" y="15630"/>
                    <a:pt x="18844" y="15670"/>
                  </a:cubicBezTo>
                  <a:cubicBezTo>
                    <a:pt x="18868" y="15712"/>
                    <a:pt x="18887" y="15827"/>
                    <a:pt x="18905" y="15875"/>
                  </a:cubicBezTo>
                  <a:cubicBezTo>
                    <a:pt x="18921" y="15916"/>
                    <a:pt x="18950" y="16009"/>
                    <a:pt x="18979" y="16026"/>
                  </a:cubicBezTo>
                  <a:cubicBezTo>
                    <a:pt x="19010" y="16043"/>
                    <a:pt x="19076" y="15965"/>
                    <a:pt x="19106" y="15982"/>
                  </a:cubicBezTo>
                  <a:cubicBezTo>
                    <a:pt x="19132" y="15997"/>
                    <a:pt x="19154" y="16086"/>
                    <a:pt x="19171" y="16120"/>
                  </a:cubicBezTo>
                  <a:cubicBezTo>
                    <a:pt x="19191" y="16159"/>
                    <a:pt x="19243" y="16225"/>
                    <a:pt x="19257" y="16270"/>
                  </a:cubicBezTo>
                  <a:cubicBezTo>
                    <a:pt x="19277" y="16334"/>
                    <a:pt x="19283" y="16480"/>
                    <a:pt x="19289" y="16551"/>
                  </a:cubicBezTo>
                  <a:cubicBezTo>
                    <a:pt x="19297" y="16638"/>
                    <a:pt x="19305" y="16814"/>
                    <a:pt x="19310" y="16901"/>
                  </a:cubicBezTo>
                  <a:cubicBezTo>
                    <a:pt x="19315" y="16990"/>
                    <a:pt x="19333" y="17169"/>
                    <a:pt x="19334" y="17258"/>
                  </a:cubicBezTo>
                  <a:cubicBezTo>
                    <a:pt x="19336" y="17314"/>
                    <a:pt x="19338" y="17430"/>
                    <a:pt x="19327" y="17483"/>
                  </a:cubicBezTo>
                  <a:cubicBezTo>
                    <a:pt x="19314" y="17540"/>
                    <a:pt x="19265" y="17636"/>
                    <a:pt x="19241" y="17683"/>
                  </a:cubicBezTo>
                  <a:cubicBezTo>
                    <a:pt x="19207" y="17748"/>
                    <a:pt x="19127" y="17858"/>
                    <a:pt x="19093" y="17921"/>
                  </a:cubicBezTo>
                  <a:cubicBezTo>
                    <a:pt x="19049" y="18004"/>
                    <a:pt x="18948" y="18167"/>
                    <a:pt x="18930" y="18271"/>
                  </a:cubicBezTo>
                  <a:cubicBezTo>
                    <a:pt x="18916" y="18353"/>
                    <a:pt x="18961" y="18524"/>
                    <a:pt x="18954" y="18609"/>
                  </a:cubicBezTo>
                  <a:cubicBezTo>
                    <a:pt x="18951" y="18656"/>
                    <a:pt x="18922" y="18743"/>
                    <a:pt x="18914" y="18790"/>
                  </a:cubicBezTo>
                  <a:cubicBezTo>
                    <a:pt x="18907" y="18831"/>
                    <a:pt x="18890" y="18912"/>
                    <a:pt x="18894" y="18952"/>
                  </a:cubicBezTo>
                  <a:cubicBezTo>
                    <a:pt x="18897" y="19005"/>
                    <a:pt x="18942" y="19094"/>
                    <a:pt x="18946" y="19146"/>
                  </a:cubicBezTo>
                  <a:cubicBezTo>
                    <a:pt x="18951" y="19205"/>
                    <a:pt x="18941" y="19331"/>
                    <a:pt x="18918" y="19378"/>
                  </a:cubicBezTo>
                  <a:cubicBezTo>
                    <a:pt x="18901" y="19412"/>
                    <a:pt x="18839" y="19430"/>
                    <a:pt x="18816" y="19453"/>
                  </a:cubicBezTo>
                  <a:cubicBezTo>
                    <a:pt x="18778" y="19491"/>
                    <a:pt x="18722" y="19608"/>
                    <a:pt x="18681" y="19635"/>
                  </a:cubicBezTo>
                  <a:cubicBezTo>
                    <a:pt x="18636" y="19664"/>
                    <a:pt x="18536" y="19645"/>
                    <a:pt x="18488" y="19659"/>
                  </a:cubicBezTo>
                  <a:cubicBezTo>
                    <a:pt x="18433" y="19677"/>
                    <a:pt x="18322" y="19725"/>
                    <a:pt x="18272" y="19766"/>
                  </a:cubicBezTo>
                  <a:cubicBezTo>
                    <a:pt x="18226" y="19803"/>
                    <a:pt x="18143" y="19900"/>
                    <a:pt x="18109" y="19960"/>
                  </a:cubicBezTo>
                  <a:cubicBezTo>
                    <a:pt x="18072" y="20022"/>
                    <a:pt x="18009" y="20166"/>
                    <a:pt x="17994" y="20247"/>
                  </a:cubicBezTo>
                  <a:cubicBezTo>
                    <a:pt x="17986" y="20295"/>
                    <a:pt x="17976" y="20406"/>
                    <a:pt x="17994" y="20447"/>
                  </a:cubicBezTo>
                  <a:cubicBezTo>
                    <a:pt x="18016" y="20497"/>
                    <a:pt x="18112" y="20491"/>
                    <a:pt x="18137" y="20535"/>
                  </a:cubicBezTo>
                  <a:cubicBezTo>
                    <a:pt x="18170" y="20594"/>
                    <a:pt x="18187" y="20758"/>
                    <a:pt x="18187" y="20836"/>
                  </a:cubicBezTo>
                  <a:cubicBezTo>
                    <a:pt x="18186" y="20902"/>
                    <a:pt x="18139" y="21025"/>
                    <a:pt x="18137" y="21092"/>
                  </a:cubicBezTo>
                  <a:cubicBezTo>
                    <a:pt x="18136" y="21151"/>
                    <a:pt x="18181" y="21266"/>
                    <a:pt x="18170" y="21323"/>
                  </a:cubicBezTo>
                  <a:cubicBezTo>
                    <a:pt x="18162" y="21364"/>
                    <a:pt x="18114" y="21420"/>
                    <a:pt x="18093" y="21448"/>
                  </a:cubicBezTo>
                  <a:cubicBezTo>
                    <a:pt x="18068" y="21482"/>
                    <a:pt x="18008" y="21529"/>
                    <a:pt x="17986" y="21567"/>
                  </a:cubicBezTo>
                  <a:cubicBezTo>
                    <a:pt x="17981" y="21576"/>
                    <a:pt x="17975" y="21587"/>
                    <a:pt x="17970" y="21599"/>
                  </a:cubicBezTo>
                  <a:cubicBezTo>
                    <a:pt x="17928" y="21566"/>
                    <a:pt x="17881" y="21531"/>
                    <a:pt x="17856" y="21520"/>
                  </a:cubicBezTo>
                  <a:cubicBezTo>
                    <a:pt x="17837" y="21513"/>
                    <a:pt x="17798" y="21528"/>
                    <a:pt x="17782" y="21514"/>
                  </a:cubicBezTo>
                  <a:cubicBezTo>
                    <a:pt x="17763" y="21497"/>
                    <a:pt x="17754" y="21422"/>
                    <a:pt x="17737" y="21401"/>
                  </a:cubicBezTo>
                  <a:cubicBezTo>
                    <a:pt x="17714" y="21372"/>
                    <a:pt x="17642" y="21374"/>
                    <a:pt x="17627" y="21336"/>
                  </a:cubicBezTo>
                  <a:cubicBezTo>
                    <a:pt x="17611" y="21297"/>
                    <a:pt x="17642" y="21199"/>
                    <a:pt x="17635" y="21154"/>
                  </a:cubicBezTo>
                  <a:cubicBezTo>
                    <a:pt x="17629" y="21119"/>
                    <a:pt x="17606" y="21051"/>
                    <a:pt x="17586" y="21032"/>
                  </a:cubicBezTo>
                  <a:cubicBezTo>
                    <a:pt x="17564" y="21013"/>
                    <a:pt x="17510" y="21033"/>
                    <a:pt x="17486" y="21026"/>
                  </a:cubicBezTo>
                  <a:cubicBezTo>
                    <a:pt x="17466" y="21020"/>
                    <a:pt x="17422" y="21010"/>
                    <a:pt x="17410" y="20986"/>
                  </a:cubicBezTo>
                  <a:cubicBezTo>
                    <a:pt x="17390" y="20945"/>
                    <a:pt x="17426" y="20820"/>
                    <a:pt x="17404" y="20782"/>
                  </a:cubicBezTo>
                  <a:cubicBezTo>
                    <a:pt x="17388" y="20755"/>
                    <a:pt x="17327" y="20784"/>
                    <a:pt x="17308" y="20760"/>
                  </a:cubicBezTo>
                  <a:cubicBezTo>
                    <a:pt x="17284" y="20730"/>
                    <a:pt x="17277" y="20626"/>
                    <a:pt x="17265" y="20582"/>
                  </a:cubicBezTo>
                  <a:cubicBezTo>
                    <a:pt x="17256" y="20547"/>
                    <a:pt x="17246" y="20468"/>
                    <a:pt x="17226" y="20447"/>
                  </a:cubicBezTo>
                  <a:cubicBezTo>
                    <a:pt x="17199" y="20420"/>
                    <a:pt x="17128" y="20461"/>
                    <a:pt x="17098" y="20445"/>
                  </a:cubicBezTo>
                  <a:cubicBezTo>
                    <a:pt x="17072" y="20430"/>
                    <a:pt x="17026" y="20377"/>
                    <a:pt x="17012" y="20341"/>
                  </a:cubicBezTo>
                  <a:cubicBezTo>
                    <a:pt x="16993" y="20293"/>
                    <a:pt x="17011" y="20167"/>
                    <a:pt x="16989" y="20122"/>
                  </a:cubicBezTo>
                  <a:cubicBezTo>
                    <a:pt x="16969" y="20080"/>
                    <a:pt x="16870" y="20029"/>
                    <a:pt x="16870" y="20029"/>
                  </a:cubicBezTo>
                  <a:cubicBezTo>
                    <a:pt x="16870" y="20029"/>
                    <a:pt x="15756" y="20260"/>
                    <a:pt x="15384" y="20329"/>
                  </a:cubicBezTo>
                  <a:cubicBezTo>
                    <a:pt x="14613" y="20470"/>
                    <a:pt x="13069" y="20712"/>
                    <a:pt x="12297" y="20819"/>
                  </a:cubicBezTo>
                  <a:cubicBezTo>
                    <a:pt x="11519" y="20928"/>
                    <a:pt x="9960" y="21093"/>
                    <a:pt x="9181" y="21192"/>
                  </a:cubicBezTo>
                  <a:cubicBezTo>
                    <a:pt x="8805" y="21239"/>
                    <a:pt x="8054" y="21357"/>
                    <a:pt x="7677" y="21392"/>
                  </a:cubicBezTo>
                  <a:cubicBezTo>
                    <a:pt x="7304" y="21426"/>
                    <a:pt x="6555" y="21449"/>
                    <a:pt x="6182" y="21467"/>
                  </a:cubicBezTo>
                  <a:cubicBezTo>
                    <a:pt x="5533" y="21498"/>
                    <a:pt x="3758" y="21579"/>
                    <a:pt x="3306" y="21600"/>
                  </a:cubicBezTo>
                  <a:cubicBezTo>
                    <a:pt x="3320" y="21561"/>
                    <a:pt x="3343" y="21502"/>
                    <a:pt x="3342" y="21467"/>
                  </a:cubicBezTo>
                  <a:cubicBezTo>
                    <a:pt x="3342" y="21425"/>
                    <a:pt x="3307" y="21354"/>
                    <a:pt x="3295" y="21317"/>
                  </a:cubicBezTo>
                  <a:cubicBezTo>
                    <a:pt x="3276" y="21255"/>
                    <a:pt x="3253" y="21106"/>
                    <a:pt x="3213" y="21072"/>
                  </a:cubicBezTo>
                  <a:cubicBezTo>
                    <a:pt x="3186" y="21050"/>
                    <a:pt x="3119" y="21107"/>
                    <a:pt x="3089" y="21092"/>
                  </a:cubicBezTo>
                  <a:cubicBezTo>
                    <a:pt x="3070" y="21083"/>
                    <a:pt x="3041" y="21036"/>
                    <a:pt x="3029" y="21010"/>
                  </a:cubicBezTo>
                  <a:cubicBezTo>
                    <a:pt x="3008" y="20962"/>
                    <a:pt x="3007" y="20830"/>
                    <a:pt x="2981" y="20788"/>
                  </a:cubicBezTo>
                  <a:cubicBezTo>
                    <a:pt x="2964" y="20764"/>
                    <a:pt x="2911" y="20768"/>
                    <a:pt x="2895" y="20745"/>
                  </a:cubicBezTo>
                  <a:cubicBezTo>
                    <a:pt x="2882" y="20725"/>
                    <a:pt x="2867" y="20669"/>
                    <a:pt x="2868" y="20641"/>
                  </a:cubicBezTo>
                  <a:cubicBezTo>
                    <a:pt x="2870" y="20587"/>
                    <a:pt x="2911" y="20490"/>
                    <a:pt x="2933" y="20447"/>
                  </a:cubicBezTo>
                  <a:cubicBezTo>
                    <a:pt x="2946" y="20424"/>
                    <a:pt x="2983" y="20394"/>
                    <a:pt x="2995" y="20369"/>
                  </a:cubicBezTo>
                  <a:cubicBezTo>
                    <a:pt x="3009" y="20338"/>
                    <a:pt x="3032" y="20272"/>
                    <a:pt x="3032" y="20235"/>
                  </a:cubicBezTo>
                  <a:cubicBezTo>
                    <a:pt x="3032" y="20193"/>
                    <a:pt x="2990" y="20122"/>
                    <a:pt x="2986" y="20082"/>
                  </a:cubicBezTo>
                  <a:cubicBezTo>
                    <a:pt x="2983" y="20040"/>
                    <a:pt x="3007" y="19957"/>
                    <a:pt x="3003" y="19916"/>
                  </a:cubicBezTo>
                  <a:cubicBezTo>
                    <a:pt x="2999" y="19878"/>
                    <a:pt x="2961" y="19814"/>
                    <a:pt x="2962" y="19775"/>
                  </a:cubicBezTo>
                  <a:cubicBezTo>
                    <a:pt x="2963" y="19739"/>
                    <a:pt x="2990" y="19673"/>
                    <a:pt x="3009" y="19650"/>
                  </a:cubicBezTo>
                  <a:cubicBezTo>
                    <a:pt x="3024" y="19632"/>
                    <a:pt x="3070" y="19641"/>
                    <a:pt x="3083" y="19619"/>
                  </a:cubicBezTo>
                  <a:cubicBezTo>
                    <a:pt x="3099" y="19591"/>
                    <a:pt x="3104" y="19506"/>
                    <a:pt x="3101" y="19469"/>
                  </a:cubicBezTo>
                  <a:cubicBezTo>
                    <a:pt x="3098" y="19435"/>
                    <a:pt x="3077" y="19372"/>
                    <a:pt x="3062" y="19347"/>
                  </a:cubicBezTo>
                  <a:cubicBezTo>
                    <a:pt x="3049" y="19323"/>
                    <a:pt x="3005" y="19307"/>
                    <a:pt x="2993" y="19281"/>
                  </a:cubicBezTo>
                  <a:cubicBezTo>
                    <a:pt x="2977" y="19248"/>
                    <a:pt x="2975" y="19162"/>
                    <a:pt x="2973" y="19122"/>
                  </a:cubicBezTo>
                  <a:cubicBezTo>
                    <a:pt x="2969" y="19071"/>
                    <a:pt x="2985" y="18963"/>
                    <a:pt x="2973" y="18915"/>
                  </a:cubicBezTo>
                  <a:cubicBezTo>
                    <a:pt x="2963" y="18884"/>
                    <a:pt x="2923" y="18846"/>
                    <a:pt x="2907" y="18822"/>
                  </a:cubicBezTo>
                  <a:cubicBezTo>
                    <a:pt x="2892" y="18798"/>
                    <a:pt x="2854" y="18757"/>
                    <a:pt x="2852" y="18724"/>
                  </a:cubicBezTo>
                  <a:cubicBezTo>
                    <a:pt x="2848" y="18685"/>
                    <a:pt x="2898" y="18623"/>
                    <a:pt x="2896" y="18584"/>
                  </a:cubicBezTo>
                  <a:cubicBezTo>
                    <a:pt x="2896" y="18553"/>
                    <a:pt x="2866" y="18505"/>
                    <a:pt x="2854" y="18481"/>
                  </a:cubicBezTo>
                  <a:cubicBezTo>
                    <a:pt x="2843" y="18459"/>
                    <a:pt x="2809" y="18426"/>
                    <a:pt x="2807" y="18399"/>
                  </a:cubicBezTo>
                  <a:cubicBezTo>
                    <a:pt x="2803" y="18358"/>
                    <a:pt x="2847" y="18290"/>
                    <a:pt x="2854" y="18249"/>
                  </a:cubicBezTo>
                  <a:cubicBezTo>
                    <a:pt x="2864" y="18183"/>
                    <a:pt x="2873" y="18043"/>
                    <a:pt x="2860" y="17977"/>
                  </a:cubicBezTo>
                  <a:cubicBezTo>
                    <a:pt x="2852" y="17933"/>
                    <a:pt x="2792" y="17873"/>
                    <a:pt x="2790" y="17827"/>
                  </a:cubicBezTo>
                  <a:cubicBezTo>
                    <a:pt x="2789" y="17794"/>
                    <a:pt x="2813" y="17728"/>
                    <a:pt x="2831" y="17708"/>
                  </a:cubicBezTo>
                  <a:cubicBezTo>
                    <a:pt x="2857" y="17680"/>
                    <a:pt x="2940" y="17719"/>
                    <a:pt x="2956" y="17677"/>
                  </a:cubicBezTo>
                  <a:cubicBezTo>
                    <a:pt x="2973" y="17631"/>
                    <a:pt x="2931" y="17515"/>
                    <a:pt x="2905" y="17480"/>
                  </a:cubicBezTo>
                  <a:cubicBezTo>
                    <a:pt x="2889" y="17459"/>
                    <a:pt x="2843" y="17440"/>
                    <a:pt x="2823" y="17449"/>
                  </a:cubicBezTo>
                  <a:cubicBezTo>
                    <a:pt x="2803" y="17457"/>
                    <a:pt x="2783" y="17528"/>
                    <a:pt x="2764" y="17540"/>
                  </a:cubicBezTo>
                  <a:cubicBezTo>
                    <a:pt x="2738" y="17554"/>
                    <a:pt x="2677" y="17557"/>
                    <a:pt x="2656" y="17530"/>
                  </a:cubicBezTo>
                  <a:cubicBezTo>
                    <a:pt x="2630" y="17497"/>
                    <a:pt x="2616" y="17377"/>
                    <a:pt x="2625" y="17327"/>
                  </a:cubicBezTo>
                  <a:cubicBezTo>
                    <a:pt x="2630" y="17297"/>
                    <a:pt x="2673" y="17266"/>
                    <a:pt x="2678" y="17236"/>
                  </a:cubicBezTo>
                  <a:cubicBezTo>
                    <a:pt x="2686" y="17181"/>
                    <a:pt x="2624" y="17074"/>
                    <a:pt x="2636" y="17020"/>
                  </a:cubicBezTo>
                  <a:cubicBezTo>
                    <a:pt x="2642" y="16989"/>
                    <a:pt x="2682" y="16952"/>
                    <a:pt x="2701" y="16936"/>
                  </a:cubicBezTo>
                  <a:cubicBezTo>
                    <a:pt x="2721" y="16918"/>
                    <a:pt x="2774" y="16915"/>
                    <a:pt x="2789" y="16886"/>
                  </a:cubicBezTo>
                  <a:cubicBezTo>
                    <a:pt x="2806" y="16852"/>
                    <a:pt x="2813" y="16754"/>
                    <a:pt x="2803" y="16714"/>
                  </a:cubicBezTo>
                  <a:cubicBezTo>
                    <a:pt x="2794" y="16678"/>
                    <a:pt x="2752" y="16620"/>
                    <a:pt x="2728" y="16610"/>
                  </a:cubicBezTo>
                  <a:cubicBezTo>
                    <a:pt x="2706" y="16602"/>
                    <a:pt x="2663" y="16648"/>
                    <a:pt x="2642" y="16642"/>
                  </a:cubicBezTo>
                  <a:cubicBezTo>
                    <a:pt x="2614" y="16634"/>
                    <a:pt x="2567" y="16576"/>
                    <a:pt x="2547" y="16545"/>
                  </a:cubicBezTo>
                  <a:cubicBezTo>
                    <a:pt x="2532" y="16522"/>
                    <a:pt x="2499" y="16466"/>
                    <a:pt x="2500" y="16432"/>
                  </a:cubicBezTo>
                  <a:cubicBezTo>
                    <a:pt x="2502" y="16391"/>
                    <a:pt x="2562" y="16346"/>
                    <a:pt x="2572" y="16307"/>
                  </a:cubicBezTo>
                  <a:cubicBezTo>
                    <a:pt x="2582" y="16265"/>
                    <a:pt x="2577" y="16172"/>
                    <a:pt x="2576" y="16126"/>
                  </a:cubicBezTo>
                  <a:cubicBezTo>
                    <a:pt x="2575" y="16065"/>
                    <a:pt x="2558" y="15945"/>
                    <a:pt x="2562" y="15885"/>
                  </a:cubicBezTo>
                  <a:cubicBezTo>
                    <a:pt x="2565" y="15838"/>
                    <a:pt x="2603" y="15751"/>
                    <a:pt x="2599" y="15704"/>
                  </a:cubicBezTo>
                  <a:cubicBezTo>
                    <a:pt x="2594" y="15663"/>
                    <a:pt x="2559" y="15582"/>
                    <a:pt x="2533" y="15569"/>
                  </a:cubicBezTo>
                  <a:cubicBezTo>
                    <a:pt x="2508" y="15558"/>
                    <a:pt x="2462" y="15615"/>
                    <a:pt x="2437" y="15620"/>
                  </a:cubicBezTo>
                  <a:cubicBezTo>
                    <a:pt x="2412" y="15625"/>
                    <a:pt x="2357" y="15627"/>
                    <a:pt x="2335" y="15606"/>
                  </a:cubicBezTo>
                  <a:cubicBezTo>
                    <a:pt x="2319" y="15592"/>
                    <a:pt x="2296" y="15541"/>
                    <a:pt x="2295" y="15513"/>
                  </a:cubicBezTo>
                  <a:cubicBezTo>
                    <a:pt x="2292" y="15485"/>
                    <a:pt x="2316" y="15435"/>
                    <a:pt x="2325" y="15410"/>
                  </a:cubicBezTo>
                  <a:cubicBezTo>
                    <a:pt x="2335" y="15381"/>
                    <a:pt x="2367" y="15332"/>
                    <a:pt x="2374" y="15301"/>
                  </a:cubicBezTo>
                  <a:cubicBezTo>
                    <a:pt x="2382" y="15258"/>
                    <a:pt x="2387" y="15161"/>
                    <a:pt x="2374" y="15122"/>
                  </a:cubicBezTo>
                  <a:cubicBezTo>
                    <a:pt x="2361" y="15088"/>
                    <a:pt x="2312" y="15042"/>
                    <a:pt x="2286" y="15041"/>
                  </a:cubicBezTo>
                  <a:cubicBezTo>
                    <a:pt x="2268" y="15041"/>
                    <a:pt x="2234" y="15072"/>
                    <a:pt x="2225" y="15094"/>
                  </a:cubicBezTo>
                  <a:cubicBezTo>
                    <a:pt x="2215" y="15116"/>
                    <a:pt x="2219" y="15172"/>
                    <a:pt x="2214" y="15197"/>
                  </a:cubicBezTo>
                  <a:cubicBezTo>
                    <a:pt x="2208" y="15231"/>
                    <a:pt x="2196" y="15315"/>
                    <a:pt x="2173" y="15325"/>
                  </a:cubicBezTo>
                  <a:cubicBezTo>
                    <a:pt x="2155" y="15334"/>
                    <a:pt x="2122" y="15283"/>
                    <a:pt x="2108" y="15263"/>
                  </a:cubicBezTo>
                  <a:cubicBezTo>
                    <a:pt x="2088" y="15233"/>
                    <a:pt x="2066" y="15153"/>
                    <a:pt x="2047" y="15122"/>
                  </a:cubicBezTo>
                  <a:cubicBezTo>
                    <a:pt x="2035" y="15102"/>
                    <a:pt x="1992" y="15079"/>
                    <a:pt x="1989" y="15051"/>
                  </a:cubicBezTo>
                  <a:cubicBezTo>
                    <a:pt x="1985" y="14993"/>
                    <a:pt x="2078" y="14918"/>
                    <a:pt x="2075" y="14860"/>
                  </a:cubicBezTo>
                  <a:cubicBezTo>
                    <a:pt x="2074" y="14828"/>
                    <a:pt x="2036" y="14784"/>
                    <a:pt x="2018" y="14766"/>
                  </a:cubicBezTo>
                  <a:cubicBezTo>
                    <a:pt x="2002" y="14749"/>
                    <a:pt x="1961" y="14742"/>
                    <a:pt x="1946" y="14722"/>
                  </a:cubicBezTo>
                  <a:cubicBezTo>
                    <a:pt x="1931" y="14699"/>
                    <a:pt x="1906" y="14636"/>
                    <a:pt x="1910" y="14603"/>
                  </a:cubicBezTo>
                  <a:cubicBezTo>
                    <a:pt x="1913" y="14577"/>
                    <a:pt x="1949" y="14551"/>
                    <a:pt x="1959" y="14531"/>
                  </a:cubicBezTo>
                  <a:cubicBezTo>
                    <a:pt x="1973" y="14505"/>
                    <a:pt x="2001" y="14446"/>
                    <a:pt x="2004" y="14412"/>
                  </a:cubicBezTo>
                  <a:cubicBezTo>
                    <a:pt x="2007" y="14382"/>
                    <a:pt x="1999" y="14315"/>
                    <a:pt x="1986" y="14290"/>
                  </a:cubicBezTo>
                  <a:cubicBezTo>
                    <a:pt x="1971" y="14263"/>
                    <a:pt x="1918" y="14254"/>
                    <a:pt x="1901" y="14227"/>
                  </a:cubicBezTo>
                  <a:cubicBezTo>
                    <a:pt x="1891" y="14211"/>
                    <a:pt x="1878" y="14167"/>
                    <a:pt x="1877" y="14143"/>
                  </a:cubicBezTo>
                  <a:cubicBezTo>
                    <a:pt x="1877" y="14121"/>
                    <a:pt x="1886" y="14072"/>
                    <a:pt x="1898" y="14059"/>
                  </a:cubicBezTo>
                  <a:cubicBezTo>
                    <a:pt x="1918" y="14037"/>
                    <a:pt x="1975" y="14065"/>
                    <a:pt x="1998" y="14050"/>
                  </a:cubicBezTo>
                  <a:cubicBezTo>
                    <a:pt x="2023" y="14033"/>
                    <a:pt x="2078" y="13979"/>
                    <a:pt x="2078" y="13937"/>
                  </a:cubicBezTo>
                  <a:cubicBezTo>
                    <a:pt x="2077" y="13890"/>
                    <a:pt x="2010" y="13838"/>
                    <a:pt x="1983" y="13812"/>
                  </a:cubicBezTo>
                  <a:cubicBezTo>
                    <a:pt x="1968" y="13797"/>
                    <a:pt x="1924" y="13794"/>
                    <a:pt x="1918" y="13769"/>
                  </a:cubicBezTo>
                  <a:cubicBezTo>
                    <a:pt x="1911" y="13735"/>
                    <a:pt x="1944" y="13668"/>
                    <a:pt x="1961" y="13646"/>
                  </a:cubicBezTo>
                  <a:cubicBezTo>
                    <a:pt x="1978" y="13625"/>
                    <a:pt x="2032" y="13633"/>
                    <a:pt x="2045" y="13605"/>
                  </a:cubicBezTo>
                  <a:cubicBezTo>
                    <a:pt x="2056" y="13582"/>
                    <a:pt x="2038" y="13516"/>
                    <a:pt x="2043" y="13487"/>
                  </a:cubicBezTo>
                  <a:cubicBezTo>
                    <a:pt x="2047" y="13457"/>
                    <a:pt x="2081" y="13410"/>
                    <a:pt x="2080" y="13381"/>
                  </a:cubicBezTo>
                  <a:cubicBezTo>
                    <a:pt x="2076" y="13337"/>
                    <a:pt x="2028" y="13274"/>
                    <a:pt x="2004" y="13249"/>
                  </a:cubicBezTo>
                  <a:cubicBezTo>
                    <a:pt x="1982" y="13227"/>
                    <a:pt x="1918" y="13230"/>
                    <a:pt x="1904" y="13196"/>
                  </a:cubicBezTo>
                  <a:cubicBezTo>
                    <a:pt x="1889" y="13164"/>
                    <a:pt x="1918" y="13075"/>
                    <a:pt x="1908" y="13040"/>
                  </a:cubicBezTo>
                  <a:cubicBezTo>
                    <a:pt x="1901" y="13015"/>
                    <a:pt x="1866" y="12988"/>
                    <a:pt x="1853" y="12971"/>
                  </a:cubicBezTo>
                  <a:cubicBezTo>
                    <a:pt x="1828" y="12939"/>
                    <a:pt x="1771" y="12884"/>
                    <a:pt x="1753" y="12843"/>
                  </a:cubicBezTo>
                  <a:cubicBezTo>
                    <a:pt x="1740" y="12814"/>
                    <a:pt x="1725" y="12746"/>
                    <a:pt x="1724" y="12711"/>
                  </a:cubicBezTo>
                  <a:cubicBezTo>
                    <a:pt x="1724" y="12665"/>
                    <a:pt x="1742" y="12572"/>
                    <a:pt x="1761" y="12536"/>
                  </a:cubicBezTo>
                  <a:cubicBezTo>
                    <a:pt x="1776" y="12509"/>
                    <a:pt x="1833" y="12499"/>
                    <a:pt x="1843" y="12468"/>
                  </a:cubicBezTo>
                  <a:cubicBezTo>
                    <a:pt x="1857" y="12421"/>
                    <a:pt x="1834" y="12311"/>
                    <a:pt x="1820" y="12264"/>
                  </a:cubicBezTo>
                  <a:cubicBezTo>
                    <a:pt x="1806" y="12216"/>
                    <a:pt x="1764" y="12121"/>
                    <a:pt x="1732" y="12102"/>
                  </a:cubicBezTo>
                  <a:cubicBezTo>
                    <a:pt x="1713" y="12090"/>
                    <a:pt x="1667" y="12130"/>
                    <a:pt x="1648" y="12114"/>
                  </a:cubicBezTo>
                  <a:cubicBezTo>
                    <a:pt x="1625" y="12093"/>
                    <a:pt x="1629" y="11974"/>
                    <a:pt x="1604" y="11961"/>
                  </a:cubicBezTo>
                  <a:cubicBezTo>
                    <a:pt x="1581" y="11949"/>
                    <a:pt x="1544" y="12033"/>
                    <a:pt x="1520" y="12030"/>
                  </a:cubicBezTo>
                  <a:cubicBezTo>
                    <a:pt x="1499" y="12027"/>
                    <a:pt x="1459" y="11982"/>
                    <a:pt x="1453" y="11951"/>
                  </a:cubicBezTo>
                  <a:cubicBezTo>
                    <a:pt x="1445" y="11919"/>
                    <a:pt x="1479" y="11854"/>
                    <a:pt x="1477" y="11820"/>
                  </a:cubicBezTo>
                  <a:cubicBezTo>
                    <a:pt x="1476" y="11796"/>
                    <a:pt x="1463" y="11744"/>
                    <a:pt x="1451" y="11729"/>
                  </a:cubicBezTo>
                  <a:cubicBezTo>
                    <a:pt x="1430" y="11705"/>
                    <a:pt x="1368" y="11726"/>
                    <a:pt x="1348" y="11701"/>
                  </a:cubicBezTo>
                  <a:cubicBezTo>
                    <a:pt x="1318" y="11664"/>
                    <a:pt x="1288" y="11539"/>
                    <a:pt x="1290" y="11479"/>
                  </a:cubicBezTo>
                  <a:cubicBezTo>
                    <a:pt x="1293" y="11439"/>
                    <a:pt x="1342" y="11379"/>
                    <a:pt x="1346" y="11338"/>
                  </a:cubicBezTo>
                  <a:cubicBezTo>
                    <a:pt x="1351" y="11293"/>
                    <a:pt x="1340" y="11189"/>
                    <a:pt x="1317" y="11157"/>
                  </a:cubicBezTo>
                  <a:cubicBezTo>
                    <a:pt x="1297" y="11128"/>
                    <a:pt x="1230" y="11150"/>
                    <a:pt x="1207" y="11126"/>
                  </a:cubicBezTo>
                  <a:cubicBezTo>
                    <a:pt x="1182" y="11101"/>
                    <a:pt x="1164" y="11007"/>
                    <a:pt x="1142" y="10976"/>
                  </a:cubicBezTo>
                  <a:cubicBezTo>
                    <a:pt x="1129" y="10958"/>
                    <a:pt x="1092" y="10946"/>
                    <a:pt x="1080" y="10926"/>
                  </a:cubicBezTo>
                  <a:cubicBezTo>
                    <a:pt x="1059" y="10887"/>
                    <a:pt x="1045" y="10782"/>
                    <a:pt x="1037" y="10732"/>
                  </a:cubicBezTo>
                  <a:cubicBezTo>
                    <a:pt x="1033" y="10699"/>
                    <a:pt x="1018" y="10628"/>
                    <a:pt x="1027" y="10597"/>
                  </a:cubicBezTo>
                  <a:cubicBezTo>
                    <a:pt x="1040" y="10558"/>
                    <a:pt x="1111" y="10540"/>
                    <a:pt x="1128" y="10503"/>
                  </a:cubicBezTo>
                  <a:cubicBezTo>
                    <a:pt x="1141" y="10474"/>
                    <a:pt x="1145" y="10396"/>
                    <a:pt x="1144" y="10359"/>
                  </a:cubicBezTo>
                  <a:cubicBezTo>
                    <a:pt x="1143" y="10319"/>
                    <a:pt x="1136" y="10234"/>
                    <a:pt x="1119" y="10203"/>
                  </a:cubicBezTo>
                  <a:cubicBezTo>
                    <a:pt x="1095" y="10160"/>
                    <a:pt x="1004" y="10158"/>
                    <a:pt x="981" y="10113"/>
                  </a:cubicBezTo>
                  <a:cubicBezTo>
                    <a:pt x="957" y="10068"/>
                    <a:pt x="968" y="9941"/>
                    <a:pt x="954" y="9887"/>
                  </a:cubicBezTo>
                  <a:cubicBezTo>
                    <a:pt x="946" y="9855"/>
                    <a:pt x="921" y="9794"/>
                    <a:pt x="905" y="9769"/>
                  </a:cubicBezTo>
                  <a:cubicBezTo>
                    <a:pt x="888" y="9742"/>
                    <a:pt x="838" y="9718"/>
                    <a:pt x="825" y="9687"/>
                  </a:cubicBezTo>
                  <a:cubicBezTo>
                    <a:pt x="810" y="9653"/>
                    <a:pt x="804" y="9566"/>
                    <a:pt x="806" y="9525"/>
                  </a:cubicBezTo>
                  <a:cubicBezTo>
                    <a:pt x="810" y="9491"/>
                    <a:pt x="841" y="9434"/>
                    <a:pt x="841" y="9400"/>
                  </a:cubicBezTo>
                  <a:cubicBezTo>
                    <a:pt x="841" y="9365"/>
                    <a:pt x="809" y="9306"/>
                    <a:pt x="809" y="9272"/>
                  </a:cubicBezTo>
                  <a:cubicBezTo>
                    <a:pt x="809" y="9230"/>
                    <a:pt x="837" y="9152"/>
                    <a:pt x="852" y="9115"/>
                  </a:cubicBezTo>
                  <a:cubicBezTo>
                    <a:pt x="873" y="9064"/>
                    <a:pt x="946" y="8992"/>
                    <a:pt x="956" y="8934"/>
                  </a:cubicBezTo>
                  <a:cubicBezTo>
                    <a:pt x="965" y="8879"/>
                    <a:pt x="946" y="8757"/>
                    <a:pt x="923" y="8712"/>
                  </a:cubicBezTo>
                  <a:cubicBezTo>
                    <a:pt x="900" y="8666"/>
                    <a:pt x="824" y="8614"/>
                    <a:pt x="787" y="8603"/>
                  </a:cubicBezTo>
                  <a:cubicBezTo>
                    <a:pt x="753" y="8592"/>
                    <a:pt x="676" y="8586"/>
                    <a:pt x="651" y="8621"/>
                  </a:cubicBezTo>
                  <a:cubicBezTo>
                    <a:pt x="641" y="8635"/>
                    <a:pt x="650" y="8689"/>
                    <a:pt x="641" y="8706"/>
                  </a:cubicBezTo>
                  <a:cubicBezTo>
                    <a:pt x="638" y="8712"/>
                    <a:pt x="632" y="8719"/>
                    <a:pt x="627" y="8726"/>
                  </a:cubicBezTo>
                  <a:cubicBezTo>
                    <a:pt x="612" y="8697"/>
                    <a:pt x="592" y="8659"/>
                    <a:pt x="584" y="8640"/>
                  </a:cubicBezTo>
                  <a:cubicBezTo>
                    <a:pt x="573" y="8609"/>
                    <a:pt x="553" y="8544"/>
                    <a:pt x="551" y="8509"/>
                  </a:cubicBezTo>
                  <a:cubicBezTo>
                    <a:pt x="549" y="8467"/>
                    <a:pt x="578" y="8386"/>
                    <a:pt x="572" y="8346"/>
                  </a:cubicBezTo>
                  <a:cubicBezTo>
                    <a:pt x="566" y="8306"/>
                    <a:pt x="515" y="8254"/>
                    <a:pt x="506" y="8214"/>
                  </a:cubicBezTo>
                  <a:cubicBezTo>
                    <a:pt x="496" y="8171"/>
                    <a:pt x="512" y="8075"/>
                    <a:pt x="506" y="8030"/>
                  </a:cubicBezTo>
                  <a:cubicBezTo>
                    <a:pt x="501" y="7990"/>
                    <a:pt x="484" y="7909"/>
                    <a:pt x="467" y="7877"/>
                  </a:cubicBezTo>
                  <a:cubicBezTo>
                    <a:pt x="456" y="7854"/>
                    <a:pt x="416" y="7835"/>
                    <a:pt x="406" y="7811"/>
                  </a:cubicBezTo>
                  <a:cubicBezTo>
                    <a:pt x="392" y="7778"/>
                    <a:pt x="392" y="7692"/>
                    <a:pt x="382" y="7655"/>
                  </a:cubicBezTo>
                  <a:cubicBezTo>
                    <a:pt x="374" y="7627"/>
                    <a:pt x="356" y="7572"/>
                    <a:pt x="341" y="7552"/>
                  </a:cubicBezTo>
                  <a:cubicBezTo>
                    <a:pt x="326" y="7532"/>
                    <a:pt x="286" y="7523"/>
                    <a:pt x="272" y="7505"/>
                  </a:cubicBezTo>
                  <a:cubicBezTo>
                    <a:pt x="256" y="7486"/>
                    <a:pt x="236" y="7430"/>
                    <a:pt x="224" y="7405"/>
                  </a:cubicBezTo>
                  <a:cubicBezTo>
                    <a:pt x="213" y="7381"/>
                    <a:pt x="195" y="7329"/>
                    <a:pt x="179" y="7311"/>
                  </a:cubicBezTo>
                  <a:cubicBezTo>
                    <a:pt x="163" y="7292"/>
                    <a:pt x="121" y="7282"/>
                    <a:pt x="104" y="7267"/>
                  </a:cubicBezTo>
                  <a:cubicBezTo>
                    <a:pt x="87" y="7253"/>
                    <a:pt x="54" y="7222"/>
                    <a:pt x="45" y="7198"/>
                  </a:cubicBezTo>
                  <a:cubicBezTo>
                    <a:pt x="26" y="7154"/>
                    <a:pt x="10" y="7044"/>
                    <a:pt x="14" y="6992"/>
                  </a:cubicBezTo>
                  <a:cubicBezTo>
                    <a:pt x="17" y="6954"/>
                    <a:pt x="52" y="6892"/>
                    <a:pt x="57" y="6855"/>
                  </a:cubicBezTo>
                  <a:cubicBezTo>
                    <a:pt x="62" y="6818"/>
                    <a:pt x="39" y="6736"/>
                    <a:pt x="53" y="6704"/>
                  </a:cubicBezTo>
                  <a:cubicBezTo>
                    <a:pt x="65" y="6677"/>
                    <a:pt x="121" y="6687"/>
                    <a:pt x="135" y="6661"/>
                  </a:cubicBezTo>
                  <a:cubicBezTo>
                    <a:pt x="154" y="6623"/>
                    <a:pt x="141" y="6519"/>
                    <a:pt x="149" y="6473"/>
                  </a:cubicBezTo>
                  <a:cubicBezTo>
                    <a:pt x="154" y="6443"/>
                    <a:pt x="167" y="6381"/>
                    <a:pt x="179" y="6357"/>
                  </a:cubicBezTo>
                  <a:cubicBezTo>
                    <a:pt x="193" y="6332"/>
                    <a:pt x="238" y="6311"/>
                    <a:pt x="251" y="6285"/>
                  </a:cubicBezTo>
                  <a:cubicBezTo>
                    <a:pt x="270" y="6251"/>
                    <a:pt x="286" y="6162"/>
                    <a:pt x="296" y="6120"/>
                  </a:cubicBezTo>
                  <a:cubicBezTo>
                    <a:pt x="303" y="6089"/>
                    <a:pt x="317" y="6027"/>
                    <a:pt x="319" y="5994"/>
                  </a:cubicBezTo>
                  <a:cubicBezTo>
                    <a:pt x="322" y="5928"/>
                    <a:pt x="283" y="5794"/>
                    <a:pt x="298" y="5732"/>
                  </a:cubicBezTo>
                  <a:cubicBezTo>
                    <a:pt x="307" y="5693"/>
                    <a:pt x="357" y="5648"/>
                    <a:pt x="376" y="5619"/>
                  </a:cubicBezTo>
                  <a:cubicBezTo>
                    <a:pt x="393" y="5594"/>
                    <a:pt x="437" y="5551"/>
                    <a:pt x="443" y="5516"/>
                  </a:cubicBezTo>
                  <a:cubicBezTo>
                    <a:pt x="449" y="5484"/>
                    <a:pt x="434" y="5416"/>
                    <a:pt x="422" y="5388"/>
                  </a:cubicBezTo>
                  <a:cubicBezTo>
                    <a:pt x="413" y="5363"/>
                    <a:pt x="370" y="5341"/>
                    <a:pt x="365" y="5313"/>
                  </a:cubicBezTo>
                  <a:cubicBezTo>
                    <a:pt x="361" y="5281"/>
                    <a:pt x="387" y="5221"/>
                    <a:pt x="398" y="5194"/>
                  </a:cubicBezTo>
                  <a:cubicBezTo>
                    <a:pt x="410" y="5162"/>
                    <a:pt x="461" y="5115"/>
                    <a:pt x="457" y="5078"/>
                  </a:cubicBezTo>
                  <a:cubicBezTo>
                    <a:pt x="453" y="5041"/>
                    <a:pt x="384" y="5026"/>
                    <a:pt x="374" y="4991"/>
                  </a:cubicBezTo>
                  <a:cubicBezTo>
                    <a:pt x="362" y="4951"/>
                    <a:pt x="373" y="4854"/>
                    <a:pt x="390" y="4819"/>
                  </a:cubicBezTo>
                  <a:cubicBezTo>
                    <a:pt x="409" y="4780"/>
                    <a:pt x="480" y="4766"/>
                    <a:pt x="504" y="4734"/>
                  </a:cubicBezTo>
                  <a:cubicBezTo>
                    <a:pt x="522" y="4711"/>
                    <a:pt x="555" y="4654"/>
                    <a:pt x="559" y="4618"/>
                  </a:cubicBezTo>
                  <a:cubicBezTo>
                    <a:pt x="564" y="4586"/>
                    <a:pt x="533" y="4519"/>
                    <a:pt x="539" y="4487"/>
                  </a:cubicBezTo>
                  <a:cubicBezTo>
                    <a:pt x="546" y="4452"/>
                    <a:pt x="601" y="4419"/>
                    <a:pt x="609" y="4384"/>
                  </a:cubicBezTo>
                  <a:cubicBezTo>
                    <a:pt x="619" y="4334"/>
                    <a:pt x="608" y="4218"/>
                    <a:pt x="588" y="4175"/>
                  </a:cubicBezTo>
                  <a:cubicBezTo>
                    <a:pt x="577" y="4150"/>
                    <a:pt x="530" y="4143"/>
                    <a:pt x="518" y="4119"/>
                  </a:cubicBezTo>
                  <a:cubicBezTo>
                    <a:pt x="505" y="4089"/>
                    <a:pt x="504" y="4011"/>
                    <a:pt x="502" y="3974"/>
                  </a:cubicBezTo>
                  <a:cubicBezTo>
                    <a:pt x="499" y="3916"/>
                    <a:pt x="521" y="3789"/>
                    <a:pt x="502" y="3737"/>
                  </a:cubicBezTo>
                  <a:cubicBezTo>
                    <a:pt x="488" y="3696"/>
                    <a:pt x="433" y="3630"/>
                    <a:pt x="402" y="3631"/>
                  </a:cubicBezTo>
                  <a:cubicBezTo>
                    <a:pt x="385" y="3631"/>
                    <a:pt x="365" y="3697"/>
                    <a:pt x="347" y="3696"/>
                  </a:cubicBezTo>
                  <a:cubicBezTo>
                    <a:pt x="325" y="3696"/>
                    <a:pt x="301" y="3616"/>
                    <a:pt x="279" y="3612"/>
                  </a:cubicBezTo>
                  <a:cubicBezTo>
                    <a:pt x="260" y="3607"/>
                    <a:pt x="224" y="3667"/>
                    <a:pt x="204" y="3659"/>
                  </a:cubicBezTo>
                  <a:cubicBezTo>
                    <a:pt x="181" y="3648"/>
                    <a:pt x="153" y="3575"/>
                    <a:pt x="147" y="3540"/>
                  </a:cubicBezTo>
                  <a:cubicBezTo>
                    <a:pt x="142" y="3509"/>
                    <a:pt x="164" y="3448"/>
                    <a:pt x="159" y="3418"/>
                  </a:cubicBezTo>
                  <a:cubicBezTo>
                    <a:pt x="155" y="3391"/>
                    <a:pt x="121" y="3357"/>
                    <a:pt x="117" y="3330"/>
                  </a:cubicBezTo>
                  <a:cubicBezTo>
                    <a:pt x="109" y="3297"/>
                    <a:pt x="101" y="3213"/>
                    <a:pt x="117" y="3186"/>
                  </a:cubicBezTo>
                  <a:cubicBezTo>
                    <a:pt x="135" y="3153"/>
                    <a:pt x="205" y="3186"/>
                    <a:pt x="228" y="3162"/>
                  </a:cubicBezTo>
                  <a:cubicBezTo>
                    <a:pt x="245" y="3144"/>
                    <a:pt x="267" y="3086"/>
                    <a:pt x="269" y="3055"/>
                  </a:cubicBezTo>
                  <a:cubicBezTo>
                    <a:pt x="274" y="3005"/>
                    <a:pt x="233" y="2909"/>
                    <a:pt x="237" y="2858"/>
                  </a:cubicBezTo>
                  <a:cubicBezTo>
                    <a:pt x="239" y="2827"/>
                    <a:pt x="268" y="2776"/>
                    <a:pt x="272" y="2746"/>
                  </a:cubicBezTo>
                  <a:cubicBezTo>
                    <a:pt x="277" y="2693"/>
                    <a:pt x="272" y="2581"/>
                    <a:pt x="257" y="2533"/>
                  </a:cubicBezTo>
                  <a:cubicBezTo>
                    <a:pt x="242" y="2485"/>
                    <a:pt x="178" y="2428"/>
                    <a:pt x="157" y="2386"/>
                  </a:cubicBezTo>
                  <a:cubicBezTo>
                    <a:pt x="140" y="2352"/>
                    <a:pt x="125" y="2263"/>
                    <a:pt x="104" y="2233"/>
                  </a:cubicBezTo>
                  <a:cubicBezTo>
                    <a:pt x="92" y="2215"/>
                    <a:pt x="58" y="2205"/>
                    <a:pt x="45" y="2189"/>
                  </a:cubicBezTo>
                  <a:cubicBezTo>
                    <a:pt x="30" y="2170"/>
                    <a:pt x="-1" y="2124"/>
                    <a:pt x="0" y="2095"/>
                  </a:cubicBezTo>
                  <a:cubicBezTo>
                    <a:pt x="2" y="2050"/>
                    <a:pt x="69" y="2003"/>
                    <a:pt x="80" y="1960"/>
                  </a:cubicBezTo>
                  <a:cubicBezTo>
                    <a:pt x="92" y="1908"/>
                    <a:pt x="80" y="1733"/>
                    <a:pt x="80" y="1733"/>
                  </a:cubicBezTo>
                  <a:cubicBezTo>
                    <a:pt x="80" y="1733"/>
                    <a:pt x="496" y="1706"/>
                    <a:pt x="496" y="170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3" name="Shape 4764"/>
            <p:cNvSpPr/>
            <p:nvPr/>
          </p:nvSpPr>
          <p:spPr>
            <a:xfrm>
              <a:off x="5568840" y="2623338"/>
              <a:ext cx="1414036" cy="1175037"/>
            </a:xfrm>
            <a:custGeom>
              <a:avLst/>
              <a:gdLst/>
              <a:ahLst/>
              <a:cxnLst>
                <a:cxn ang="0">
                  <a:pos x="wd2" y="hd2"/>
                </a:cxn>
                <a:cxn ang="5400000">
                  <a:pos x="wd2" y="hd2"/>
                </a:cxn>
                <a:cxn ang="10800000">
                  <a:pos x="wd2" y="hd2"/>
                </a:cxn>
                <a:cxn ang="16200000">
                  <a:pos x="wd2" y="hd2"/>
                </a:cxn>
              </a:cxnLst>
              <a:rect l="0" t="0" r="r" b="b"/>
              <a:pathLst>
                <a:path w="21597" h="21600" extrusionOk="0">
                  <a:moveTo>
                    <a:pt x="1484" y="3825"/>
                  </a:moveTo>
                  <a:cubicBezTo>
                    <a:pt x="1472" y="3798"/>
                    <a:pt x="1456" y="3756"/>
                    <a:pt x="1443" y="3738"/>
                  </a:cubicBezTo>
                  <a:cubicBezTo>
                    <a:pt x="1433" y="3724"/>
                    <a:pt x="1408" y="3699"/>
                    <a:pt x="1393" y="3695"/>
                  </a:cubicBezTo>
                  <a:cubicBezTo>
                    <a:pt x="1375" y="3691"/>
                    <a:pt x="1340" y="3714"/>
                    <a:pt x="1322" y="3718"/>
                  </a:cubicBezTo>
                  <a:cubicBezTo>
                    <a:pt x="1307" y="3722"/>
                    <a:pt x="1275" y="3732"/>
                    <a:pt x="1259" y="3726"/>
                  </a:cubicBezTo>
                  <a:cubicBezTo>
                    <a:pt x="1243" y="3720"/>
                    <a:pt x="1217" y="3690"/>
                    <a:pt x="1207" y="3672"/>
                  </a:cubicBezTo>
                  <a:cubicBezTo>
                    <a:pt x="1192" y="3645"/>
                    <a:pt x="1166" y="3576"/>
                    <a:pt x="1176" y="3545"/>
                  </a:cubicBezTo>
                  <a:cubicBezTo>
                    <a:pt x="1182" y="3525"/>
                    <a:pt x="1227" y="3515"/>
                    <a:pt x="1238" y="3498"/>
                  </a:cubicBezTo>
                  <a:cubicBezTo>
                    <a:pt x="1252" y="3475"/>
                    <a:pt x="1267" y="3416"/>
                    <a:pt x="1265" y="3387"/>
                  </a:cubicBezTo>
                  <a:cubicBezTo>
                    <a:pt x="1263" y="3349"/>
                    <a:pt x="1234" y="3278"/>
                    <a:pt x="1212" y="3251"/>
                  </a:cubicBezTo>
                  <a:cubicBezTo>
                    <a:pt x="1194" y="3230"/>
                    <a:pt x="1138" y="3222"/>
                    <a:pt x="1120" y="3201"/>
                  </a:cubicBezTo>
                  <a:cubicBezTo>
                    <a:pt x="1107" y="3185"/>
                    <a:pt x="1100" y="3137"/>
                    <a:pt x="1090" y="3117"/>
                  </a:cubicBezTo>
                  <a:cubicBezTo>
                    <a:pt x="1080" y="3098"/>
                    <a:pt x="1055" y="3063"/>
                    <a:pt x="1041" y="3048"/>
                  </a:cubicBezTo>
                  <a:cubicBezTo>
                    <a:pt x="1026" y="3033"/>
                    <a:pt x="987" y="3017"/>
                    <a:pt x="974" y="3000"/>
                  </a:cubicBezTo>
                  <a:cubicBezTo>
                    <a:pt x="963" y="2985"/>
                    <a:pt x="947" y="2948"/>
                    <a:pt x="947" y="2928"/>
                  </a:cubicBezTo>
                  <a:cubicBezTo>
                    <a:pt x="946" y="2900"/>
                    <a:pt x="975" y="2851"/>
                    <a:pt x="977" y="2824"/>
                  </a:cubicBezTo>
                  <a:cubicBezTo>
                    <a:pt x="979" y="2798"/>
                    <a:pt x="976" y="2744"/>
                    <a:pt x="965" y="2721"/>
                  </a:cubicBezTo>
                  <a:cubicBezTo>
                    <a:pt x="955" y="2701"/>
                    <a:pt x="922" y="2671"/>
                    <a:pt x="903" y="2665"/>
                  </a:cubicBezTo>
                  <a:cubicBezTo>
                    <a:pt x="886" y="2659"/>
                    <a:pt x="850" y="2678"/>
                    <a:pt x="833" y="2675"/>
                  </a:cubicBezTo>
                  <a:cubicBezTo>
                    <a:pt x="808" y="2672"/>
                    <a:pt x="759" y="2652"/>
                    <a:pt x="741" y="2632"/>
                  </a:cubicBezTo>
                  <a:cubicBezTo>
                    <a:pt x="727" y="2617"/>
                    <a:pt x="712" y="2575"/>
                    <a:pt x="708" y="2554"/>
                  </a:cubicBezTo>
                  <a:cubicBezTo>
                    <a:pt x="704" y="2530"/>
                    <a:pt x="725" y="2477"/>
                    <a:pt x="713" y="2458"/>
                  </a:cubicBezTo>
                  <a:cubicBezTo>
                    <a:pt x="703" y="2440"/>
                    <a:pt x="659" y="2448"/>
                    <a:pt x="643" y="2438"/>
                  </a:cubicBezTo>
                  <a:cubicBezTo>
                    <a:pt x="628" y="2429"/>
                    <a:pt x="607" y="2390"/>
                    <a:pt x="591" y="2386"/>
                  </a:cubicBezTo>
                  <a:cubicBezTo>
                    <a:pt x="570" y="2381"/>
                    <a:pt x="531" y="2412"/>
                    <a:pt x="511" y="2416"/>
                  </a:cubicBezTo>
                  <a:cubicBezTo>
                    <a:pt x="494" y="2420"/>
                    <a:pt x="457" y="2427"/>
                    <a:pt x="442" y="2416"/>
                  </a:cubicBezTo>
                  <a:cubicBezTo>
                    <a:pt x="431" y="2408"/>
                    <a:pt x="419" y="2375"/>
                    <a:pt x="420" y="2360"/>
                  </a:cubicBezTo>
                  <a:cubicBezTo>
                    <a:pt x="423" y="2338"/>
                    <a:pt x="459" y="2311"/>
                    <a:pt x="469" y="2293"/>
                  </a:cubicBezTo>
                  <a:cubicBezTo>
                    <a:pt x="481" y="2271"/>
                    <a:pt x="514" y="2227"/>
                    <a:pt x="511" y="2201"/>
                  </a:cubicBezTo>
                  <a:cubicBezTo>
                    <a:pt x="508" y="2172"/>
                    <a:pt x="458" y="2143"/>
                    <a:pt x="446" y="2118"/>
                  </a:cubicBezTo>
                  <a:cubicBezTo>
                    <a:pt x="435" y="2096"/>
                    <a:pt x="426" y="2046"/>
                    <a:pt x="419" y="2022"/>
                  </a:cubicBezTo>
                  <a:cubicBezTo>
                    <a:pt x="411" y="2001"/>
                    <a:pt x="390" y="1960"/>
                    <a:pt x="388" y="1937"/>
                  </a:cubicBezTo>
                  <a:cubicBezTo>
                    <a:pt x="386" y="1907"/>
                    <a:pt x="412" y="1852"/>
                    <a:pt x="413" y="1822"/>
                  </a:cubicBezTo>
                  <a:cubicBezTo>
                    <a:pt x="414" y="1800"/>
                    <a:pt x="410" y="1751"/>
                    <a:pt x="397" y="1735"/>
                  </a:cubicBezTo>
                  <a:cubicBezTo>
                    <a:pt x="381" y="1715"/>
                    <a:pt x="328" y="1721"/>
                    <a:pt x="308" y="1707"/>
                  </a:cubicBezTo>
                  <a:cubicBezTo>
                    <a:pt x="295" y="1697"/>
                    <a:pt x="271" y="1670"/>
                    <a:pt x="267" y="1652"/>
                  </a:cubicBezTo>
                  <a:cubicBezTo>
                    <a:pt x="260" y="1629"/>
                    <a:pt x="268" y="1577"/>
                    <a:pt x="276" y="1554"/>
                  </a:cubicBezTo>
                  <a:cubicBezTo>
                    <a:pt x="283" y="1534"/>
                    <a:pt x="308" y="1502"/>
                    <a:pt x="321" y="1487"/>
                  </a:cubicBezTo>
                  <a:cubicBezTo>
                    <a:pt x="336" y="1470"/>
                    <a:pt x="376" y="1452"/>
                    <a:pt x="388" y="1432"/>
                  </a:cubicBezTo>
                  <a:cubicBezTo>
                    <a:pt x="401" y="1410"/>
                    <a:pt x="418" y="1353"/>
                    <a:pt x="413" y="1326"/>
                  </a:cubicBezTo>
                  <a:cubicBezTo>
                    <a:pt x="410" y="1302"/>
                    <a:pt x="379" y="1266"/>
                    <a:pt x="364" y="1250"/>
                  </a:cubicBezTo>
                  <a:cubicBezTo>
                    <a:pt x="354" y="1237"/>
                    <a:pt x="332" y="1210"/>
                    <a:pt x="317" y="1208"/>
                  </a:cubicBezTo>
                  <a:cubicBezTo>
                    <a:pt x="299" y="1206"/>
                    <a:pt x="260" y="1224"/>
                    <a:pt x="250" y="1243"/>
                  </a:cubicBezTo>
                  <a:cubicBezTo>
                    <a:pt x="241" y="1261"/>
                    <a:pt x="258" y="1310"/>
                    <a:pt x="250" y="1330"/>
                  </a:cubicBezTo>
                  <a:cubicBezTo>
                    <a:pt x="245" y="1344"/>
                    <a:pt x="224" y="1362"/>
                    <a:pt x="212" y="1369"/>
                  </a:cubicBezTo>
                  <a:cubicBezTo>
                    <a:pt x="196" y="1380"/>
                    <a:pt x="159" y="1396"/>
                    <a:pt x="140" y="1396"/>
                  </a:cubicBezTo>
                  <a:cubicBezTo>
                    <a:pt x="120" y="1396"/>
                    <a:pt x="78" y="1384"/>
                    <a:pt x="64" y="1367"/>
                  </a:cubicBezTo>
                  <a:cubicBezTo>
                    <a:pt x="51" y="1351"/>
                    <a:pt x="54" y="1302"/>
                    <a:pt x="48" y="1282"/>
                  </a:cubicBezTo>
                  <a:cubicBezTo>
                    <a:pt x="39" y="1253"/>
                    <a:pt x="0" y="1204"/>
                    <a:pt x="0" y="1173"/>
                  </a:cubicBezTo>
                  <a:cubicBezTo>
                    <a:pt x="1" y="1154"/>
                    <a:pt x="26" y="1123"/>
                    <a:pt x="34" y="1106"/>
                  </a:cubicBezTo>
                  <a:cubicBezTo>
                    <a:pt x="35" y="1102"/>
                    <a:pt x="37" y="1098"/>
                    <a:pt x="39" y="1094"/>
                  </a:cubicBezTo>
                  <a:cubicBezTo>
                    <a:pt x="439" y="1079"/>
                    <a:pt x="2011" y="1023"/>
                    <a:pt x="2586" y="1001"/>
                  </a:cubicBezTo>
                  <a:cubicBezTo>
                    <a:pt x="2916" y="989"/>
                    <a:pt x="3579" y="973"/>
                    <a:pt x="3909" y="949"/>
                  </a:cubicBezTo>
                  <a:cubicBezTo>
                    <a:pt x="4243" y="925"/>
                    <a:pt x="4908" y="843"/>
                    <a:pt x="5241" y="810"/>
                  </a:cubicBezTo>
                  <a:cubicBezTo>
                    <a:pt x="5930" y="741"/>
                    <a:pt x="7311" y="626"/>
                    <a:pt x="7999" y="550"/>
                  </a:cubicBezTo>
                  <a:cubicBezTo>
                    <a:pt x="8683" y="476"/>
                    <a:pt x="10050" y="307"/>
                    <a:pt x="10733" y="209"/>
                  </a:cubicBezTo>
                  <a:cubicBezTo>
                    <a:pt x="11062" y="161"/>
                    <a:pt x="12049" y="0"/>
                    <a:pt x="12049" y="0"/>
                  </a:cubicBezTo>
                  <a:cubicBezTo>
                    <a:pt x="12049" y="0"/>
                    <a:pt x="12136" y="36"/>
                    <a:pt x="12154" y="65"/>
                  </a:cubicBezTo>
                  <a:cubicBezTo>
                    <a:pt x="12173" y="96"/>
                    <a:pt x="12158" y="184"/>
                    <a:pt x="12174" y="218"/>
                  </a:cubicBezTo>
                  <a:cubicBezTo>
                    <a:pt x="12186" y="243"/>
                    <a:pt x="12227" y="280"/>
                    <a:pt x="12250" y="290"/>
                  </a:cubicBezTo>
                  <a:cubicBezTo>
                    <a:pt x="12277" y="301"/>
                    <a:pt x="12340" y="273"/>
                    <a:pt x="12364" y="291"/>
                  </a:cubicBezTo>
                  <a:cubicBezTo>
                    <a:pt x="12381" y="306"/>
                    <a:pt x="12390" y="361"/>
                    <a:pt x="12398" y="385"/>
                  </a:cubicBezTo>
                  <a:cubicBezTo>
                    <a:pt x="12408" y="416"/>
                    <a:pt x="12415" y="488"/>
                    <a:pt x="12436" y="509"/>
                  </a:cubicBezTo>
                  <a:cubicBezTo>
                    <a:pt x="12453" y="526"/>
                    <a:pt x="12507" y="505"/>
                    <a:pt x="12521" y="524"/>
                  </a:cubicBezTo>
                  <a:cubicBezTo>
                    <a:pt x="12541" y="551"/>
                    <a:pt x="12509" y="638"/>
                    <a:pt x="12527" y="666"/>
                  </a:cubicBezTo>
                  <a:cubicBezTo>
                    <a:pt x="12537" y="684"/>
                    <a:pt x="12576" y="690"/>
                    <a:pt x="12594" y="694"/>
                  </a:cubicBezTo>
                  <a:cubicBezTo>
                    <a:pt x="12615" y="700"/>
                    <a:pt x="12663" y="685"/>
                    <a:pt x="12682" y="699"/>
                  </a:cubicBezTo>
                  <a:cubicBezTo>
                    <a:pt x="12700" y="712"/>
                    <a:pt x="12721" y="759"/>
                    <a:pt x="12726" y="784"/>
                  </a:cubicBezTo>
                  <a:cubicBezTo>
                    <a:pt x="12732" y="815"/>
                    <a:pt x="12704" y="883"/>
                    <a:pt x="12718" y="910"/>
                  </a:cubicBezTo>
                  <a:cubicBezTo>
                    <a:pt x="12732" y="937"/>
                    <a:pt x="12796" y="935"/>
                    <a:pt x="12816" y="955"/>
                  </a:cubicBezTo>
                  <a:cubicBezTo>
                    <a:pt x="12831" y="970"/>
                    <a:pt x="12839" y="1022"/>
                    <a:pt x="12856" y="1034"/>
                  </a:cubicBezTo>
                  <a:cubicBezTo>
                    <a:pt x="12870" y="1044"/>
                    <a:pt x="12905" y="1034"/>
                    <a:pt x="12921" y="1038"/>
                  </a:cubicBezTo>
                  <a:cubicBezTo>
                    <a:pt x="12943" y="1046"/>
                    <a:pt x="12985" y="1070"/>
                    <a:pt x="13022" y="1093"/>
                  </a:cubicBezTo>
                  <a:cubicBezTo>
                    <a:pt x="12997" y="1136"/>
                    <a:pt x="12968" y="1203"/>
                    <a:pt x="12953" y="1241"/>
                  </a:cubicBezTo>
                  <a:cubicBezTo>
                    <a:pt x="12930" y="1302"/>
                    <a:pt x="12889" y="1428"/>
                    <a:pt x="12877" y="1494"/>
                  </a:cubicBezTo>
                  <a:cubicBezTo>
                    <a:pt x="12864" y="1571"/>
                    <a:pt x="12863" y="1728"/>
                    <a:pt x="12859" y="1807"/>
                  </a:cubicBezTo>
                  <a:cubicBezTo>
                    <a:pt x="12856" y="1894"/>
                    <a:pt x="12842" y="2069"/>
                    <a:pt x="12852" y="2155"/>
                  </a:cubicBezTo>
                  <a:cubicBezTo>
                    <a:pt x="12861" y="2229"/>
                    <a:pt x="12908" y="2368"/>
                    <a:pt x="12928" y="2438"/>
                  </a:cubicBezTo>
                  <a:cubicBezTo>
                    <a:pt x="12941" y="2482"/>
                    <a:pt x="12972" y="2567"/>
                    <a:pt x="12979" y="2612"/>
                  </a:cubicBezTo>
                  <a:cubicBezTo>
                    <a:pt x="12984" y="2646"/>
                    <a:pt x="12975" y="2715"/>
                    <a:pt x="12982" y="2747"/>
                  </a:cubicBezTo>
                  <a:cubicBezTo>
                    <a:pt x="12990" y="2779"/>
                    <a:pt x="13021" y="2837"/>
                    <a:pt x="13037" y="2865"/>
                  </a:cubicBezTo>
                  <a:cubicBezTo>
                    <a:pt x="13058" y="2904"/>
                    <a:pt x="13104" y="2979"/>
                    <a:pt x="13131" y="3013"/>
                  </a:cubicBezTo>
                  <a:cubicBezTo>
                    <a:pt x="13150" y="3037"/>
                    <a:pt x="13206" y="3069"/>
                    <a:pt x="13218" y="3100"/>
                  </a:cubicBezTo>
                  <a:cubicBezTo>
                    <a:pt x="13230" y="3132"/>
                    <a:pt x="13228" y="3209"/>
                    <a:pt x="13221" y="3244"/>
                  </a:cubicBezTo>
                  <a:cubicBezTo>
                    <a:pt x="13217" y="3264"/>
                    <a:pt x="13199" y="3301"/>
                    <a:pt x="13188" y="3318"/>
                  </a:cubicBezTo>
                  <a:cubicBezTo>
                    <a:pt x="13175" y="3341"/>
                    <a:pt x="13129" y="3373"/>
                    <a:pt x="13123" y="3400"/>
                  </a:cubicBezTo>
                  <a:cubicBezTo>
                    <a:pt x="13116" y="3435"/>
                    <a:pt x="13138" y="3508"/>
                    <a:pt x="13153" y="3540"/>
                  </a:cubicBezTo>
                  <a:cubicBezTo>
                    <a:pt x="13173" y="3583"/>
                    <a:pt x="13234" y="3652"/>
                    <a:pt x="13268" y="3679"/>
                  </a:cubicBezTo>
                  <a:cubicBezTo>
                    <a:pt x="13295" y="3700"/>
                    <a:pt x="13362" y="3709"/>
                    <a:pt x="13388" y="3731"/>
                  </a:cubicBezTo>
                  <a:cubicBezTo>
                    <a:pt x="13408" y="3748"/>
                    <a:pt x="13443" y="3794"/>
                    <a:pt x="13449" y="3823"/>
                  </a:cubicBezTo>
                  <a:cubicBezTo>
                    <a:pt x="13457" y="3858"/>
                    <a:pt x="13433" y="3934"/>
                    <a:pt x="13431" y="3971"/>
                  </a:cubicBezTo>
                  <a:cubicBezTo>
                    <a:pt x="13429" y="4007"/>
                    <a:pt x="13423" y="4081"/>
                    <a:pt x="13435" y="4114"/>
                  </a:cubicBezTo>
                  <a:cubicBezTo>
                    <a:pt x="13446" y="4147"/>
                    <a:pt x="13490" y="4197"/>
                    <a:pt x="13514" y="4219"/>
                  </a:cubicBezTo>
                  <a:cubicBezTo>
                    <a:pt x="13544" y="4246"/>
                    <a:pt x="13616" y="4278"/>
                    <a:pt x="13648" y="4302"/>
                  </a:cubicBezTo>
                  <a:cubicBezTo>
                    <a:pt x="13679" y="4325"/>
                    <a:pt x="13736" y="4378"/>
                    <a:pt x="13764" y="4406"/>
                  </a:cubicBezTo>
                  <a:cubicBezTo>
                    <a:pt x="13794" y="4437"/>
                    <a:pt x="13849" y="4507"/>
                    <a:pt x="13879" y="4537"/>
                  </a:cubicBezTo>
                  <a:cubicBezTo>
                    <a:pt x="13909" y="4565"/>
                    <a:pt x="13973" y="4609"/>
                    <a:pt x="14002" y="4637"/>
                  </a:cubicBezTo>
                  <a:cubicBezTo>
                    <a:pt x="14022" y="4656"/>
                    <a:pt x="14063" y="4694"/>
                    <a:pt x="14075" y="4720"/>
                  </a:cubicBezTo>
                  <a:cubicBezTo>
                    <a:pt x="14090" y="4751"/>
                    <a:pt x="14091" y="4827"/>
                    <a:pt x="14104" y="4859"/>
                  </a:cubicBezTo>
                  <a:cubicBezTo>
                    <a:pt x="14116" y="4888"/>
                    <a:pt x="14148" y="4947"/>
                    <a:pt x="14172" y="4959"/>
                  </a:cubicBezTo>
                  <a:cubicBezTo>
                    <a:pt x="14201" y="4974"/>
                    <a:pt x="14266" y="4937"/>
                    <a:pt x="14295" y="4946"/>
                  </a:cubicBezTo>
                  <a:cubicBezTo>
                    <a:pt x="14318" y="4953"/>
                    <a:pt x="14357" y="4986"/>
                    <a:pt x="14371" y="5007"/>
                  </a:cubicBezTo>
                  <a:cubicBezTo>
                    <a:pt x="14397" y="5043"/>
                    <a:pt x="14418" y="5139"/>
                    <a:pt x="14436" y="5181"/>
                  </a:cubicBezTo>
                  <a:cubicBezTo>
                    <a:pt x="14456" y="5226"/>
                    <a:pt x="14494" y="5318"/>
                    <a:pt x="14524" y="5355"/>
                  </a:cubicBezTo>
                  <a:cubicBezTo>
                    <a:pt x="14552" y="5392"/>
                    <a:pt x="14624" y="5446"/>
                    <a:pt x="14661" y="5469"/>
                  </a:cubicBezTo>
                  <a:cubicBezTo>
                    <a:pt x="14708" y="5497"/>
                    <a:pt x="14812" y="5521"/>
                    <a:pt x="14860" y="5547"/>
                  </a:cubicBezTo>
                  <a:cubicBezTo>
                    <a:pt x="14914" y="5576"/>
                    <a:pt x="15013" y="5652"/>
                    <a:pt x="15062" y="5690"/>
                  </a:cubicBezTo>
                  <a:cubicBezTo>
                    <a:pt x="15105" y="5724"/>
                    <a:pt x="15190" y="5795"/>
                    <a:pt x="15229" y="5834"/>
                  </a:cubicBezTo>
                  <a:cubicBezTo>
                    <a:pt x="15283" y="5889"/>
                    <a:pt x="15379" y="6013"/>
                    <a:pt x="15431" y="6069"/>
                  </a:cubicBezTo>
                  <a:cubicBezTo>
                    <a:pt x="15455" y="6094"/>
                    <a:pt x="15513" y="6133"/>
                    <a:pt x="15529" y="6165"/>
                  </a:cubicBezTo>
                  <a:cubicBezTo>
                    <a:pt x="15549" y="6205"/>
                    <a:pt x="15549" y="6303"/>
                    <a:pt x="15558" y="6348"/>
                  </a:cubicBezTo>
                  <a:cubicBezTo>
                    <a:pt x="15567" y="6394"/>
                    <a:pt x="15587" y="6487"/>
                    <a:pt x="15602" y="6531"/>
                  </a:cubicBezTo>
                  <a:cubicBezTo>
                    <a:pt x="15618" y="6579"/>
                    <a:pt x="15659" y="6671"/>
                    <a:pt x="15685" y="6714"/>
                  </a:cubicBezTo>
                  <a:cubicBezTo>
                    <a:pt x="15703" y="6744"/>
                    <a:pt x="15755" y="6789"/>
                    <a:pt x="15768" y="6823"/>
                  </a:cubicBezTo>
                  <a:cubicBezTo>
                    <a:pt x="15776" y="6843"/>
                    <a:pt x="15783" y="6891"/>
                    <a:pt x="15779" y="6914"/>
                  </a:cubicBezTo>
                  <a:cubicBezTo>
                    <a:pt x="15773" y="6941"/>
                    <a:pt x="15739" y="6982"/>
                    <a:pt x="15728" y="7005"/>
                  </a:cubicBezTo>
                  <a:cubicBezTo>
                    <a:pt x="15714" y="7034"/>
                    <a:pt x="15684" y="7090"/>
                    <a:pt x="15681" y="7123"/>
                  </a:cubicBezTo>
                  <a:cubicBezTo>
                    <a:pt x="15679" y="7146"/>
                    <a:pt x="15691" y="7193"/>
                    <a:pt x="15699" y="7214"/>
                  </a:cubicBezTo>
                  <a:cubicBezTo>
                    <a:pt x="15712" y="7247"/>
                    <a:pt x="15752" y="7302"/>
                    <a:pt x="15768" y="7332"/>
                  </a:cubicBezTo>
                  <a:cubicBezTo>
                    <a:pt x="15785" y="7365"/>
                    <a:pt x="15818" y="7431"/>
                    <a:pt x="15829" y="7467"/>
                  </a:cubicBezTo>
                  <a:cubicBezTo>
                    <a:pt x="15841" y="7504"/>
                    <a:pt x="15846" y="7583"/>
                    <a:pt x="15859" y="7619"/>
                  </a:cubicBezTo>
                  <a:cubicBezTo>
                    <a:pt x="15872" y="7663"/>
                    <a:pt x="15912" y="7742"/>
                    <a:pt x="15934" y="7780"/>
                  </a:cubicBezTo>
                  <a:cubicBezTo>
                    <a:pt x="15955" y="7816"/>
                    <a:pt x="15995" y="7891"/>
                    <a:pt x="16025" y="7916"/>
                  </a:cubicBezTo>
                  <a:cubicBezTo>
                    <a:pt x="16052" y="7938"/>
                    <a:pt x="16118" y="7961"/>
                    <a:pt x="16151" y="7963"/>
                  </a:cubicBezTo>
                  <a:cubicBezTo>
                    <a:pt x="16182" y="7966"/>
                    <a:pt x="16244" y="7955"/>
                    <a:pt x="16271" y="7937"/>
                  </a:cubicBezTo>
                  <a:cubicBezTo>
                    <a:pt x="16294" y="7922"/>
                    <a:pt x="16325" y="7868"/>
                    <a:pt x="16339" y="7841"/>
                  </a:cubicBezTo>
                  <a:cubicBezTo>
                    <a:pt x="16359" y="7805"/>
                    <a:pt x="16392" y="7729"/>
                    <a:pt x="16405" y="7689"/>
                  </a:cubicBezTo>
                  <a:cubicBezTo>
                    <a:pt x="16418" y="7645"/>
                    <a:pt x="16417" y="7544"/>
                    <a:pt x="16441" y="7506"/>
                  </a:cubicBezTo>
                  <a:cubicBezTo>
                    <a:pt x="16456" y="7481"/>
                    <a:pt x="16506" y="7452"/>
                    <a:pt x="16531" y="7445"/>
                  </a:cubicBezTo>
                  <a:cubicBezTo>
                    <a:pt x="16576" y="7433"/>
                    <a:pt x="16671" y="7447"/>
                    <a:pt x="16716" y="7463"/>
                  </a:cubicBezTo>
                  <a:cubicBezTo>
                    <a:pt x="16754" y="7476"/>
                    <a:pt x="16819" y="7536"/>
                    <a:pt x="16856" y="7554"/>
                  </a:cubicBezTo>
                  <a:cubicBezTo>
                    <a:pt x="16888" y="7569"/>
                    <a:pt x="16954" y="7593"/>
                    <a:pt x="16987" y="7593"/>
                  </a:cubicBezTo>
                  <a:cubicBezTo>
                    <a:pt x="17013" y="7594"/>
                    <a:pt x="17062" y="7565"/>
                    <a:pt x="17089" y="7567"/>
                  </a:cubicBezTo>
                  <a:cubicBezTo>
                    <a:pt x="17120" y="7569"/>
                    <a:pt x="17183" y="7597"/>
                    <a:pt x="17211" y="7615"/>
                  </a:cubicBezTo>
                  <a:cubicBezTo>
                    <a:pt x="17249" y="7639"/>
                    <a:pt x="17307" y="7721"/>
                    <a:pt x="17345" y="7746"/>
                  </a:cubicBezTo>
                  <a:cubicBezTo>
                    <a:pt x="17376" y="7765"/>
                    <a:pt x="17447" y="7777"/>
                    <a:pt x="17479" y="7793"/>
                  </a:cubicBezTo>
                  <a:cubicBezTo>
                    <a:pt x="17507" y="7808"/>
                    <a:pt x="17569" y="7834"/>
                    <a:pt x="17588" y="7863"/>
                  </a:cubicBezTo>
                  <a:cubicBezTo>
                    <a:pt x="17613" y="7903"/>
                    <a:pt x="17636" y="8010"/>
                    <a:pt x="17627" y="8059"/>
                  </a:cubicBezTo>
                  <a:cubicBezTo>
                    <a:pt x="17621" y="8093"/>
                    <a:pt x="17578" y="8143"/>
                    <a:pt x="17559" y="8168"/>
                  </a:cubicBezTo>
                  <a:cubicBezTo>
                    <a:pt x="17536" y="8198"/>
                    <a:pt x="17481" y="8249"/>
                    <a:pt x="17461" y="8281"/>
                  </a:cubicBezTo>
                  <a:cubicBezTo>
                    <a:pt x="17439" y="8317"/>
                    <a:pt x="17405" y="8397"/>
                    <a:pt x="17392" y="8438"/>
                  </a:cubicBezTo>
                  <a:cubicBezTo>
                    <a:pt x="17383" y="8468"/>
                    <a:pt x="17364" y="8532"/>
                    <a:pt x="17366" y="8565"/>
                  </a:cubicBezTo>
                  <a:cubicBezTo>
                    <a:pt x="17369" y="8590"/>
                    <a:pt x="17392" y="8638"/>
                    <a:pt x="17403" y="8660"/>
                  </a:cubicBezTo>
                  <a:cubicBezTo>
                    <a:pt x="17417" y="8687"/>
                    <a:pt x="17456" y="8732"/>
                    <a:pt x="17468" y="8760"/>
                  </a:cubicBezTo>
                  <a:cubicBezTo>
                    <a:pt x="17483" y="8796"/>
                    <a:pt x="17509" y="8873"/>
                    <a:pt x="17508" y="8912"/>
                  </a:cubicBezTo>
                  <a:cubicBezTo>
                    <a:pt x="17507" y="8958"/>
                    <a:pt x="17471" y="9042"/>
                    <a:pt x="17454" y="9082"/>
                  </a:cubicBezTo>
                  <a:cubicBezTo>
                    <a:pt x="17442" y="9109"/>
                    <a:pt x="17412" y="9159"/>
                    <a:pt x="17396" y="9183"/>
                  </a:cubicBezTo>
                  <a:cubicBezTo>
                    <a:pt x="17376" y="9210"/>
                    <a:pt x="17328" y="9256"/>
                    <a:pt x="17313" y="9287"/>
                  </a:cubicBezTo>
                  <a:cubicBezTo>
                    <a:pt x="17293" y="9325"/>
                    <a:pt x="17270" y="9413"/>
                    <a:pt x="17262" y="9457"/>
                  </a:cubicBezTo>
                  <a:cubicBezTo>
                    <a:pt x="17252" y="9514"/>
                    <a:pt x="17249" y="9633"/>
                    <a:pt x="17247" y="9692"/>
                  </a:cubicBezTo>
                  <a:cubicBezTo>
                    <a:pt x="17247" y="9735"/>
                    <a:pt x="17259" y="9824"/>
                    <a:pt x="17251" y="9866"/>
                  </a:cubicBezTo>
                  <a:cubicBezTo>
                    <a:pt x="17243" y="9907"/>
                    <a:pt x="17203" y="9978"/>
                    <a:pt x="17186" y="10014"/>
                  </a:cubicBezTo>
                  <a:cubicBezTo>
                    <a:pt x="17166" y="10056"/>
                    <a:pt x="17120" y="10138"/>
                    <a:pt x="17099" y="10179"/>
                  </a:cubicBezTo>
                  <a:cubicBezTo>
                    <a:pt x="17078" y="10222"/>
                    <a:pt x="17028" y="10305"/>
                    <a:pt x="17016" y="10354"/>
                  </a:cubicBezTo>
                  <a:cubicBezTo>
                    <a:pt x="17002" y="10412"/>
                    <a:pt x="16997" y="10537"/>
                    <a:pt x="17005" y="10598"/>
                  </a:cubicBezTo>
                  <a:cubicBezTo>
                    <a:pt x="17010" y="10634"/>
                    <a:pt x="17041" y="10701"/>
                    <a:pt x="17049" y="10737"/>
                  </a:cubicBezTo>
                  <a:cubicBezTo>
                    <a:pt x="17058" y="10780"/>
                    <a:pt x="17057" y="10870"/>
                    <a:pt x="17070" y="10911"/>
                  </a:cubicBezTo>
                  <a:cubicBezTo>
                    <a:pt x="17086" y="10958"/>
                    <a:pt x="17135" y="11040"/>
                    <a:pt x="17164" y="11076"/>
                  </a:cubicBezTo>
                  <a:cubicBezTo>
                    <a:pt x="17182" y="11099"/>
                    <a:pt x="17224" y="11139"/>
                    <a:pt x="17247" y="11150"/>
                  </a:cubicBezTo>
                  <a:cubicBezTo>
                    <a:pt x="17268" y="11161"/>
                    <a:pt x="17315" y="11156"/>
                    <a:pt x="17335" y="11168"/>
                  </a:cubicBezTo>
                  <a:cubicBezTo>
                    <a:pt x="17367" y="11187"/>
                    <a:pt x="17420" y="11252"/>
                    <a:pt x="17443" y="11285"/>
                  </a:cubicBezTo>
                  <a:cubicBezTo>
                    <a:pt x="17469" y="11324"/>
                    <a:pt x="17509" y="11413"/>
                    <a:pt x="17530" y="11455"/>
                  </a:cubicBezTo>
                  <a:cubicBezTo>
                    <a:pt x="17547" y="11490"/>
                    <a:pt x="17573" y="11568"/>
                    <a:pt x="17598" y="11595"/>
                  </a:cubicBezTo>
                  <a:cubicBezTo>
                    <a:pt x="17626" y="11624"/>
                    <a:pt x="17696" y="11660"/>
                    <a:pt x="17732" y="11664"/>
                  </a:cubicBezTo>
                  <a:cubicBezTo>
                    <a:pt x="17762" y="11668"/>
                    <a:pt x="17819" y="11625"/>
                    <a:pt x="17848" y="11634"/>
                  </a:cubicBezTo>
                  <a:cubicBezTo>
                    <a:pt x="17870" y="11640"/>
                    <a:pt x="17906" y="11679"/>
                    <a:pt x="17917" y="11703"/>
                  </a:cubicBezTo>
                  <a:cubicBezTo>
                    <a:pt x="17929" y="11731"/>
                    <a:pt x="17911" y="11802"/>
                    <a:pt x="17928" y="11825"/>
                  </a:cubicBezTo>
                  <a:cubicBezTo>
                    <a:pt x="17944" y="11848"/>
                    <a:pt x="18000" y="11858"/>
                    <a:pt x="18025" y="11856"/>
                  </a:cubicBezTo>
                  <a:cubicBezTo>
                    <a:pt x="18045" y="11854"/>
                    <a:pt x="18079" y="11816"/>
                    <a:pt x="18097" y="11821"/>
                  </a:cubicBezTo>
                  <a:cubicBezTo>
                    <a:pt x="18126" y="11830"/>
                    <a:pt x="18153" y="11904"/>
                    <a:pt x="18174" y="11930"/>
                  </a:cubicBezTo>
                  <a:cubicBezTo>
                    <a:pt x="18198" y="11960"/>
                    <a:pt x="18249" y="12016"/>
                    <a:pt x="18277" y="12041"/>
                  </a:cubicBezTo>
                  <a:cubicBezTo>
                    <a:pt x="18295" y="12057"/>
                    <a:pt x="18332" y="12097"/>
                    <a:pt x="18354" y="12093"/>
                  </a:cubicBezTo>
                  <a:cubicBezTo>
                    <a:pt x="18374" y="12090"/>
                    <a:pt x="18393" y="12037"/>
                    <a:pt x="18410" y="12028"/>
                  </a:cubicBezTo>
                  <a:cubicBezTo>
                    <a:pt x="18433" y="12017"/>
                    <a:pt x="18485" y="12015"/>
                    <a:pt x="18506" y="12028"/>
                  </a:cubicBezTo>
                  <a:cubicBezTo>
                    <a:pt x="18528" y="12040"/>
                    <a:pt x="18566" y="12088"/>
                    <a:pt x="18566" y="12117"/>
                  </a:cubicBezTo>
                  <a:cubicBezTo>
                    <a:pt x="18565" y="12144"/>
                    <a:pt x="18512" y="12191"/>
                    <a:pt x="18506" y="12196"/>
                  </a:cubicBezTo>
                  <a:cubicBezTo>
                    <a:pt x="18501" y="12200"/>
                    <a:pt x="18434" y="12204"/>
                    <a:pt x="18422" y="12226"/>
                  </a:cubicBezTo>
                  <a:cubicBezTo>
                    <a:pt x="18408" y="12248"/>
                    <a:pt x="18422" y="12307"/>
                    <a:pt x="18428" y="12333"/>
                  </a:cubicBezTo>
                  <a:cubicBezTo>
                    <a:pt x="18438" y="12367"/>
                    <a:pt x="18469" y="12433"/>
                    <a:pt x="18492" y="12457"/>
                  </a:cubicBezTo>
                  <a:cubicBezTo>
                    <a:pt x="18518" y="12484"/>
                    <a:pt x="18585" y="12525"/>
                    <a:pt x="18620" y="12522"/>
                  </a:cubicBezTo>
                  <a:cubicBezTo>
                    <a:pt x="18654" y="12519"/>
                    <a:pt x="18715" y="12467"/>
                    <a:pt x="18736" y="12435"/>
                  </a:cubicBezTo>
                  <a:cubicBezTo>
                    <a:pt x="18748" y="12417"/>
                    <a:pt x="18753" y="12371"/>
                    <a:pt x="18760" y="12350"/>
                  </a:cubicBezTo>
                  <a:cubicBezTo>
                    <a:pt x="18767" y="12328"/>
                    <a:pt x="18775" y="12273"/>
                    <a:pt x="18794" y="12265"/>
                  </a:cubicBezTo>
                  <a:cubicBezTo>
                    <a:pt x="18822" y="12253"/>
                    <a:pt x="18876" y="12309"/>
                    <a:pt x="18903" y="12324"/>
                  </a:cubicBezTo>
                  <a:cubicBezTo>
                    <a:pt x="18922" y="12335"/>
                    <a:pt x="18969" y="12348"/>
                    <a:pt x="18982" y="12370"/>
                  </a:cubicBezTo>
                  <a:cubicBezTo>
                    <a:pt x="18999" y="12398"/>
                    <a:pt x="18976" y="12477"/>
                    <a:pt x="18991" y="12507"/>
                  </a:cubicBezTo>
                  <a:cubicBezTo>
                    <a:pt x="18999" y="12521"/>
                    <a:pt x="19024" y="12541"/>
                    <a:pt x="19038" y="12544"/>
                  </a:cubicBezTo>
                  <a:cubicBezTo>
                    <a:pt x="19058" y="12547"/>
                    <a:pt x="19094" y="12512"/>
                    <a:pt x="19114" y="12513"/>
                  </a:cubicBezTo>
                  <a:cubicBezTo>
                    <a:pt x="19136" y="12515"/>
                    <a:pt x="19177" y="12541"/>
                    <a:pt x="19195" y="12557"/>
                  </a:cubicBezTo>
                  <a:cubicBezTo>
                    <a:pt x="19216" y="12575"/>
                    <a:pt x="19238" y="12634"/>
                    <a:pt x="19258" y="12650"/>
                  </a:cubicBezTo>
                  <a:cubicBezTo>
                    <a:pt x="19280" y="12668"/>
                    <a:pt x="19337" y="12670"/>
                    <a:pt x="19358" y="12687"/>
                  </a:cubicBezTo>
                  <a:cubicBezTo>
                    <a:pt x="19374" y="12701"/>
                    <a:pt x="19398" y="12738"/>
                    <a:pt x="19407" y="12759"/>
                  </a:cubicBezTo>
                  <a:cubicBezTo>
                    <a:pt x="19421" y="12790"/>
                    <a:pt x="19427" y="12862"/>
                    <a:pt x="19438" y="12894"/>
                  </a:cubicBezTo>
                  <a:cubicBezTo>
                    <a:pt x="19445" y="12916"/>
                    <a:pt x="19461" y="12963"/>
                    <a:pt x="19478" y="12975"/>
                  </a:cubicBezTo>
                  <a:cubicBezTo>
                    <a:pt x="19504" y="12993"/>
                    <a:pt x="19571" y="12964"/>
                    <a:pt x="19600" y="12972"/>
                  </a:cubicBezTo>
                  <a:cubicBezTo>
                    <a:pt x="19619" y="12978"/>
                    <a:pt x="19656" y="13000"/>
                    <a:pt x="19671" y="13014"/>
                  </a:cubicBezTo>
                  <a:cubicBezTo>
                    <a:pt x="19692" y="13033"/>
                    <a:pt x="19715" y="13096"/>
                    <a:pt x="19738" y="13110"/>
                  </a:cubicBezTo>
                  <a:cubicBezTo>
                    <a:pt x="19758" y="13121"/>
                    <a:pt x="19806" y="13103"/>
                    <a:pt x="19827" y="13112"/>
                  </a:cubicBezTo>
                  <a:cubicBezTo>
                    <a:pt x="19857" y="13125"/>
                    <a:pt x="19913" y="13173"/>
                    <a:pt x="19928" y="13208"/>
                  </a:cubicBezTo>
                  <a:cubicBezTo>
                    <a:pt x="19940" y="13235"/>
                    <a:pt x="19933" y="13319"/>
                    <a:pt x="19933" y="13330"/>
                  </a:cubicBezTo>
                  <a:cubicBezTo>
                    <a:pt x="19933" y="13341"/>
                    <a:pt x="19950" y="13418"/>
                    <a:pt x="19966" y="13441"/>
                  </a:cubicBezTo>
                  <a:cubicBezTo>
                    <a:pt x="19980" y="13460"/>
                    <a:pt x="20023" y="13474"/>
                    <a:pt x="20037" y="13493"/>
                  </a:cubicBezTo>
                  <a:cubicBezTo>
                    <a:pt x="20054" y="13516"/>
                    <a:pt x="20077" y="13574"/>
                    <a:pt x="20080" y="13604"/>
                  </a:cubicBezTo>
                  <a:cubicBezTo>
                    <a:pt x="20082" y="13632"/>
                    <a:pt x="20077" y="13700"/>
                    <a:pt x="20057" y="13713"/>
                  </a:cubicBezTo>
                  <a:cubicBezTo>
                    <a:pt x="20039" y="13724"/>
                    <a:pt x="20002" y="13673"/>
                    <a:pt x="19982" y="13678"/>
                  </a:cubicBezTo>
                  <a:cubicBezTo>
                    <a:pt x="19966" y="13682"/>
                    <a:pt x="19941" y="13716"/>
                    <a:pt x="19937" y="13735"/>
                  </a:cubicBezTo>
                  <a:cubicBezTo>
                    <a:pt x="19928" y="13772"/>
                    <a:pt x="19950" y="13851"/>
                    <a:pt x="19963" y="13887"/>
                  </a:cubicBezTo>
                  <a:cubicBezTo>
                    <a:pt x="19980" y="13941"/>
                    <a:pt x="20036" y="14037"/>
                    <a:pt x="20064" y="14085"/>
                  </a:cubicBezTo>
                  <a:cubicBezTo>
                    <a:pt x="20090" y="14129"/>
                    <a:pt x="20149" y="14212"/>
                    <a:pt x="20180" y="14252"/>
                  </a:cubicBezTo>
                  <a:cubicBezTo>
                    <a:pt x="20211" y="14293"/>
                    <a:pt x="20288" y="14358"/>
                    <a:pt x="20312" y="14405"/>
                  </a:cubicBezTo>
                  <a:cubicBezTo>
                    <a:pt x="20340" y="14462"/>
                    <a:pt x="20378" y="14595"/>
                    <a:pt x="20373" y="14662"/>
                  </a:cubicBezTo>
                  <a:cubicBezTo>
                    <a:pt x="20371" y="14690"/>
                    <a:pt x="20343" y="14740"/>
                    <a:pt x="20331" y="14764"/>
                  </a:cubicBezTo>
                  <a:cubicBezTo>
                    <a:pt x="20322" y="14783"/>
                    <a:pt x="20306" y="14825"/>
                    <a:pt x="20290" y="14836"/>
                  </a:cubicBezTo>
                  <a:cubicBezTo>
                    <a:pt x="20266" y="14852"/>
                    <a:pt x="20205" y="14828"/>
                    <a:pt x="20181" y="14845"/>
                  </a:cubicBezTo>
                  <a:cubicBezTo>
                    <a:pt x="20153" y="14864"/>
                    <a:pt x="20120" y="14937"/>
                    <a:pt x="20109" y="14973"/>
                  </a:cubicBezTo>
                  <a:cubicBezTo>
                    <a:pt x="20099" y="15006"/>
                    <a:pt x="20090" y="15077"/>
                    <a:pt x="20096" y="15110"/>
                  </a:cubicBezTo>
                  <a:cubicBezTo>
                    <a:pt x="20101" y="15136"/>
                    <a:pt x="20130" y="15176"/>
                    <a:pt x="20141" y="15198"/>
                  </a:cubicBezTo>
                  <a:cubicBezTo>
                    <a:pt x="20149" y="15212"/>
                    <a:pt x="20161" y="15246"/>
                    <a:pt x="20174" y="15254"/>
                  </a:cubicBezTo>
                  <a:cubicBezTo>
                    <a:pt x="20189" y="15263"/>
                    <a:pt x="20226" y="15245"/>
                    <a:pt x="20243" y="15252"/>
                  </a:cubicBezTo>
                  <a:cubicBezTo>
                    <a:pt x="20257" y="15259"/>
                    <a:pt x="20282" y="15287"/>
                    <a:pt x="20288" y="15304"/>
                  </a:cubicBezTo>
                  <a:cubicBezTo>
                    <a:pt x="20298" y="15331"/>
                    <a:pt x="20289" y="15395"/>
                    <a:pt x="20292" y="15424"/>
                  </a:cubicBezTo>
                  <a:cubicBezTo>
                    <a:pt x="20295" y="15455"/>
                    <a:pt x="20302" y="15518"/>
                    <a:pt x="20313" y="15546"/>
                  </a:cubicBezTo>
                  <a:cubicBezTo>
                    <a:pt x="20327" y="15582"/>
                    <a:pt x="20377" y="15639"/>
                    <a:pt x="20395" y="15672"/>
                  </a:cubicBezTo>
                  <a:cubicBezTo>
                    <a:pt x="20421" y="15719"/>
                    <a:pt x="20455" y="15829"/>
                    <a:pt x="20487" y="15870"/>
                  </a:cubicBezTo>
                  <a:cubicBezTo>
                    <a:pt x="20504" y="15891"/>
                    <a:pt x="20553" y="15910"/>
                    <a:pt x="20568" y="15932"/>
                  </a:cubicBezTo>
                  <a:cubicBezTo>
                    <a:pt x="20585" y="15953"/>
                    <a:pt x="20608" y="16007"/>
                    <a:pt x="20610" y="16036"/>
                  </a:cubicBezTo>
                  <a:cubicBezTo>
                    <a:pt x="20612" y="16065"/>
                    <a:pt x="20577" y="16119"/>
                    <a:pt x="20579" y="16148"/>
                  </a:cubicBezTo>
                  <a:cubicBezTo>
                    <a:pt x="20582" y="16179"/>
                    <a:pt x="20606" y="16236"/>
                    <a:pt x="20626" y="16253"/>
                  </a:cubicBezTo>
                  <a:cubicBezTo>
                    <a:pt x="20651" y="16274"/>
                    <a:pt x="20715" y="16266"/>
                    <a:pt x="20744" y="16275"/>
                  </a:cubicBezTo>
                  <a:cubicBezTo>
                    <a:pt x="20770" y="16284"/>
                    <a:pt x="20823" y="16303"/>
                    <a:pt x="20845" y="16323"/>
                  </a:cubicBezTo>
                  <a:cubicBezTo>
                    <a:pt x="20868" y="16343"/>
                    <a:pt x="20889" y="16416"/>
                    <a:pt x="20916" y="16427"/>
                  </a:cubicBezTo>
                  <a:cubicBezTo>
                    <a:pt x="20935" y="16436"/>
                    <a:pt x="20980" y="16426"/>
                    <a:pt x="20995" y="16410"/>
                  </a:cubicBezTo>
                  <a:cubicBezTo>
                    <a:pt x="21012" y="16392"/>
                    <a:pt x="21018" y="16332"/>
                    <a:pt x="21019" y="16305"/>
                  </a:cubicBezTo>
                  <a:cubicBezTo>
                    <a:pt x="21020" y="16280"/>
                    <a:pt x="21016" y="16224"/>
                    <a:pt x="21003" y="16205"/>
                  </a:cubicBezTo>
                  <a:cubicBezTo>
                    <a:pt x="20990" y="16189"/>
                    <a:pt x="20949" y="16186"/>
                    <a:pt x="20932" y="16179"/>
                  </a:cubicBezTo>
                  <a:cubicBezTo>
                    <a:pt x="20910" y="16171"/>
                    <a:pt x="20855" y="16172"/>
                    <a:pt x="20845" y="16147"/>
                  </a:cubicBezTo>
                  <a:cubicBezTo>
                    <a:pt x="20838" y="16128"/>
                    <a:pt x="20858" y="16084"/>
                    <a:pt x="20870" y="16070"/>
                  </a:cubicBezTo>
                  <a:cubicBezTo>
                    <a:pt x="20883" y="16057"/>
                    <a:pt x="20917" y="16050"/>
                    <a:pt x="20934" y="16049"/>
                  </a:cubicBezTo>
                  <a:cubicBezTo>
                    <a:pt x="20963" y="16047"/>
                    <a:pt x="21024" y="16053"/>
                    <a:pt x="21048" y="16072"/>
                  </a:cubicBezTo>
                  <a:cubicBezTo>
                    <a:pt x="21066" y="16088"/>
                    <a:pt x="21078" y="16145"/>
                    <a:pt x="21093" y="16164"/>
                  </a:cubicBezTo>
                  <a:cubicBezTo>
                    <a:pt x="21106" y="16181"/>
                    <a:pt x="21141" y="16199"/>
                    <a:pt x="21154" y="16214"/>
                  </a:cubicBezTo>
                  <a:cubicBezTo>
                    <a:pt x="21166" y="16228"/>
                    <a:pt x="21184" y="16252"/>
                    <a:pt x="21200" y="16276"/>
                  </a:cubicBezTo>
                  <a:cubicBezTo>
                    <a:pt x="21210" y="16293"/>
                    <a:pt x="21219" y="16310"/>
                    <a:pt x="21223" y="16323"/>
                  </a:cubicBezTo>
                  <a:cubicBezTo>
                    <a:pt x="21231" y="16347"/>
                    <a:pt x="21224" y="16403"/>
                    <a:pt x="21230" y="16427"/>
                  </a:cubicBezTo>
                  <a:cubicBezTo>
                    <a:pt x="21236" y="16453"/>
                    <a:pt x="21253" y="16511"/>
                    <a:pt x="21274" y="16521"/>
                  </a:cubicBezTo>
                  <a:cubicBezTo>
                    <a:pt x="21292" y="16530"/>
                    <a:pt x="21337" y="16509"/>
                    <a:pt x="21351" y="16491"/>
                  </a:cubicBezTo>
                  <a:cubicBezTo>
                    <a:pt x="21360" y="16479"/>
                    <a:pt x="21356" y="16439"/>
                    <a:pt x="21366" y="16426"/>
                  </a:cubicBezTo>
                  <a:cubicBezTo>
                    <a:pt x="21378" y="16408"/>
                    <a:pt x="21415" y="16384"/>
                    <a:pt x="21434" y="16385"/>
                  </a:cubicBezTo>
                  <a:cubicBezTo>
                    <a:pt x="21454" y="16386"/>
                    <a:pt x="21489" y="16420"/>
                    <a:pt x="21502" y="16439"/>
                  </a:cubicBezTo>
                  <a:cubicBezTo>
                    <a:pt x="21523" y="16466"/>
                    <a:pt x="21551" y="16535"/>
                    <a:pt x="21557" y="16571"/>
                  </a:cubicBezTo>
                  <a:cubicBezTo>
                    <a:pt x="21564" y="16618"/>
                    <a:pt x="21548" y="16713"/>
                    <a:pt x="21542" y="16760"/>
                  </a:cubicBezTo>
                  <a:cubicBezTo>
                    <a:pt x="21537" y="16798"/>
                    <a:pt x="21526" y="16873"/>
                    <a:pt x="21513" y="16908"/>
                  </a:cubicBezTo>
                  <a:cubicBezTo>
                    <a:pt x="21503" y="16936"/>
                    <a:pt x="21477" y="16989"/>
                    <a:pt x="21458" y="17011"/>
                  </a:cubicBezTo>
                  <a:cubicBezTo>
                    <a:pt x="21444" y="17025"/>
                    <a:pt x="21404" y="17036"/>
                    <a:pt x="21391" y="17053"/>
                  </a:cubicBezTo>
                  <a:cubicBezTo>
                    <a:pt x="21372" y="17079"/>
                    <a:pt x="21345" y="17148"/>
                    <a:pt x="21345" y="17183"/>
                  </a:cubicBezTo>
                  <a:cubicBezTo>
                    <a:pt x="21346" y="17217"/>
                    <a:pt x="21369" y="17287"/>
                    <a:pt x="21393" y="17304"/>
                  </a:cubicBezTo>
                  <a:cubicBezTo>
                    <a:pt x="21412" y="17318"/>
                    <a:pt x="21461" y="17288"/>
                    <a:pt x="21482" y="17298"/>
                  </a:cubicBezTo>
                  <a:cubicBezTo>
                    <a:pt x="21521" y="17315"/>
                    <a:pt x="21591" y="17388"/>
                    <a:pt x="21597" y="17437"/>
                  </a:cubicBezTo>
                  <a:cubicBezTo>
                    <a:pt x="21600" y="17458"/>
                    <a:pt x="21581" y="17504"/>
                    <a:pt x="21565" y="17512"/>
                  </a:cubicBezTo>
                  <a:cubicBezTo>
                    <a:pt x="21547" y="17520"/>
                    <a:pt x="21513" y="17482"/>
                    <a:pt x="21494" y="17481"/>
                  </a:cubicBezTo>
                  <a:cubicBezTo>
                    <a:pt x="21463" y="17478"/>
                    <a:pt x="21396" y="17495"/>
                    <a:pt x="21371" y="17518"/>
                  </a:cubicBezTo>
                  <a:cubicBezTo>
                    <a:pt x="21346" y="17541"/>
                    <a:pt x="21313" y="17614"/>
                    <a:pt x="21311" y="17652"/>
                  </a:cubicBezTo>
                  <a:cubicBezTo>
                    <a:pt x="21311" y="17677"/>
                    <a:pt x="21331" y="17725"/>
                    <a:pt x="21345" y="17743"/>
                  </a:cubicBezTo>
                  <a:cubicBezTo>
                    <a:pt x="21362" y="17766"/>
                    <a:pt x="21415" y="17781"/>
                    <a:pt x="21429" y="17806"/>
                  </a:cubicBezTo>
                  <a:cubicBezTo>
                    <a:pt x="21447" y="17836"/>
                    <a:pt x="21458" y="17915"/>
                    <a:pt x="21454" y="17952"/>
                  </a:cubicBezTo>
                  <a:cubicBezTo>
                    <a:pt x="21451" y="17980"/>
                    <a:pt x="21419" y="18024"/>
                    <a:pt x="21412" y="18050"/>
                  </a:cubicBezTo>
                  <a:cubicBezTo>
                    <a:pt x="21400" y="18093"/>
                    <a:pt x="21395" y="18185"/>
                    <a:pt x="21385" y="18228"/>
                  </a:cubicBezTo>
                  <a:cubicBezTo>
                    <a:pt x="21376" y="18265"/>
                    <a:pt x="21360" y="18340"/>
                    <a:pt x="21341" y="18371"/>
                  </a:cubicBezTo>
                  <a:cubicBezTo>
                    <a:pt x="21325" y="18397"/>
                    <a:pt x="21279" y="18445"/>
                    <a:pt x="21251" y="18445"/>
                  </a:cubicBezTo>
                  <a:cubicBezTo>
                    <a:pt x="21203" y="18446"/>
                    <a:pt x="21122" y="18360"/>
                    <a:pt x="21092" y="18315"/>
                  </a:cubicBezTo>
                  <a:cubicBezTo>
                    <a:pt x="21076" y="18292"/>
                    <a:pt x="21058" y="18210"/>
                    <a:pt x="21058" y="18205"/>
                  </a:cubicBezTo>
                  <a:cubicBezTo>
                    <a:pt x="21058" y="18201"/>
                    <a:pt x="20995" y="18138"/>
                    <a:pt x="20969" y="18132"/>
                  </a:cubicBezTo>
                  <a:cubicBezTo>
                    <a:pt x="20950" y="18127"/>
                    <a:pt x="20909" y="18138"/>
                    <a:pt x="20891" y="18149"/>
                  </a:cubicBezTo>
                  <a:cubicBezTo>
                    <a:pt x="20864" y="18164"/>
                    <a:pt x="20817" y="18214"/>
                    <a:pt x="20805" y="18246"/>
                  </a:cubicBezTo>
                  <a:cubicBezTo>
                    <a:pt x="20788" y="18297"/>
                    <a:pt x="20811" y="18410"/>
                    <a:pt x="20808" y="18465"/>
                  </a:cubicBezTo>
                  <a:cubicBezTo>
                    <a:pt x="20805" y="18517"/>
                    <a:pt x="20786" y="18620"/>
                    <a:pt x="20781" y="18672"/>
                  </a:cubicBezTo>
                  <a:cubicBezTo>
                    <a:pt x="20777" y="18711"/>
                    <a:pt x="20777" y="18788"/>
                    <a:pt x="20773" y="18826"/>
                  </a:cubicBezTo>
                  <a:cubicBezTo>
                    <a:pt x="20772" y="18835"/>
                    <a:pt x="20770" y="18847"/>
                    <a:pt x="20769" y="18860"/>
                  </a:cubicBezTo>
                  <a:cubicBezTo>
                    <a:pt x="20764" y="18896"/>
                    <a:pt x="20758" y="18939"/>
                    <a:pt x="20748" y="18962"/>
                  </a:cubicBezTo>
                  <a:cubicBezTo>
                    <a:pt x="20732" y="18994"/>
                    <a:pt x="20687" y="19043"/>
                    <a:pt x="20661" y="19061"/>
                  </a:cubicBezTo>
                  <a:cubicBezTo>
                    <a:pt x="20648" y="19071"/>
                    <a:pt x="20617" y="19091"/>
                    <a:pt x="20603" y="19085"/>
                  </a:cubicBezTo>
                  <a:cubicBezTo>
                    <a:pt x="20575" y="19075"/>
                    <a:pt x="20544" y="19008"/>
                    <a:pt x="20532" y="18976"/>
                  </a:cubicBezTo>
                  <a:cubicBezTo>
                    <a:pt x="20526" y="18958"/>
                    <a:pt x="20518" y="18916"/>
                    <a:pt x="20522" y="18896"/>
                  </a:cubicBezTo>
                  <a:cubicBezTo>
                    <a:pt x="20524" y="18877"/>
                    <a:pt x="20545" y="18848"/>
                    <a:pt x="20552" y="18831"/>
                  </a:cubicBezTo>
                  <a:cubicBezTo>
                    <a:pt x="20561" y="18810"/>
                    <a:pt x="20578" y="18768"/>
                    <a:pt x="20583" y="18746"/>
                  </a:cubicBezTo>
                  <a:cubicBezTo>
                    <a:pt x="20589" y="18714"/>
                    <a:pt x="20595" y="18649"/>
                    <a:pt x="20590" y="18617"/>
                  </a:cubicBezTo>
                  <a:cubicBezTo>
                    <a:pt x="20587" y="18594"/>
                    <a:pt x="20572" y="18548"/>
                    <a:pt x="20559" y="18530"/>
                  </a:cubicBezTo>
                  <a:cubicBezTo>
                    <a:pt x="20542" y="18506"/>
                    <a:pt x="20492" y="18478"/>
                    <a:pt x="20467" y="18469"/>
                  </a:cubicBezTo>
                  <a:cubicBezTo>
                    <a:pt x="20444" y="18462"/>
                    <a:pt x="20393" y="18458"/>
                    <a:pt x="20370" y="18463"/>
                  </a:cubicBezTo>
                  <a:cubicBezTo>
                    <a:pt x="20351" y="18466"/>
                    <a:pt x="20314" y="18482"/>
                    <a:pt x="20299" y="18496"/>
                  </a:cubicBezTo>
                  <a:cubicBezTo>
                    <a:pt x="20277" y="18516"/>
                    <a:pt x="20242" y="18571"/>
                    <a:pt x="20236" y="18602"/>
                  </a:cubicBezTo>
                  <a:cubicBezTo>
                    <a:pt x="20230" y="18632"/>
                    <a:pt x="20238" y="18695"/>
                    <a:pt x="20250" y="18722"/>
                  </a:cubicBezTo>
                  <a:cubicBezTo>
                    <a:pt x="20263" y="18752"/>
                    <a:pt x="20316" y="18788"/>
                    <a:pt x="20335" y="18813"/>
                  </a:cubicBezTo>
                  <a:cubicBezTo>
                    <a:pt x="20353" y="18839"/>
                    <a:pt x="20385" y="18896"/>
                    <a:pt x="20398" y="18927"/>
                  </a:cubicBezTo>
                  <a:cubicBezTo>
                    <a:pt x="20410" y="18955"/>
                    <a:pt x="20434" y="19012"/>
                    <a:pt x="20436" y="19044"/>
                  </a:cubicBezTo>
                  <a:cubicBezTo>
                    <a:pt x="20438" y="19070"/>
                    <a:pt x="20426" y="19123"/>
                    <a:pt x="20420" y="19149"/>
                  </a:cubicBezTo>
                  <a:cubicBezTo>
                    <a:pt x="20416" y="19170"/>
                    <a:pt x="20398" y="19211"/>
                    <a:pt x="20398" y="19233"/>
                  </a:cubicBezTo>
                  <a:cubicBezTo>
                    <a:pt x="20399" y="19263"/>
                    <a:pt x="20421" y="19320"/>
                    <a:pt x="20435" y="19345"/>
                  </a:cubicBezTo>
                  <a:cubicBezTo>
                    <a:pt x="20451" y="19375"/>
                    <a:pt x="20511" y="19414"/>
                    <a:pt x="20518" y="19449"/>
                  </a:cubicBezTo>
                  <a:cubicBezTo>
                    <a:pt x="20526" y="19492"/>
                    <a:pt x="20493" y="19579"/>
                    <a:pt x="20475" y="19617"/>
                  </a:cubicBezTo>
                  <a:cubicBezTo>
                    <a:pt x="20465" y="19635"/>
                    <a:pt x="20439" y="19671"/>
                    <a:pt x="20422" y="19678"/>
                  </a:cubicBezTo>
                  <a:cubicBezTo>
                    <a:pt x="20380" y="19694"/>
                    <a:pt x="20289" y="19631"/>
                    <a:pt x="20246" y="19647"/>
                  </a:cubicBezTo>
                  <a:cubicBezTo>
                    <a:pt x="20223" y="19657"/>
                    <a:pt x="20182" y="19701"/>
                    <a:pt x="20176" y="19730"/>
                  </a:cubicBezTo>
                  <a:cubicBezTo>
                    <a:pt x="20171" y="19753"/>
                    <a:pt x="20187" y="19802"/>
                    <a:pt x="20199" y="19821"/>
                  </a:cubicBezTo>
                  <a:cubicBezTo>
                    <a:pt x="20212" y="19841"/>
                    <a:pt x="20250" y="19865"/>
                    <a:pt x="20270" y="19871"/>
                  </a:cubicBezTo>
                  <a:cubicBezTo>
                    <a:pt x="20300" y="19882"/>
                    <a:pt x="20365" y="19863"/>
                    <a:pt x="20395" y="19873"/>
                  </a:cubicBezTo>
                  <a:cubicBezTo>
                    <a:pt x="20422" y="19884"/>
                    <a:pt x="20484" y="19918"/>
                    <a:pt x="20492" y="19952"/>
                  </a:cubicBezTo>
                  <a:cubicBezTo>
                    <a:pt x="20500" y="19986"/>
                    <a:pt x="20462" y="20053"/>
                    <a:pt x="20444" y="20081"/>
                  </a:cubicBezTo>
                  <a:cubicBezTo>
                    <a:pt x="20426" y="20106"/>
                    <a:pt x="20379" y="20145"/>
                    <a:pt x="20353" y="20157"/>
                  </a:cubicBezTo>
                  <a:cubicBezTo>
                    <a:pt x="20326" y="20169"/>
                    <a:pt x="20267" y="20179"/>
                    <a:pt x="20239" y="20172"/>
                  </a:cubicBezTo>
                  <a:cubicBezTo>
                    <a:pt x="20214" y="20165"/>
                    <a:pt x="20175" y="20116"/>
                    <a:pt x="20151" y="20106"/>
                  </a:cubicBezTo>
                  <a:cubicBezTo>
                    <a:pt x="20126" y="20097"/>
                    <a:pt x="20073" y="20098"/>
                    <a:pt x="20047" y="20102"/>
                  </a:cubicBezTo>
                  <a:cubicBezTo>
                    <a:pt x="20020" y="20106"/>
                    <a:pt x="19959" y="20115"/>
                    <a:pt x="19943" y="20141"/>
                  </a:cubicBezTo>
                  <a:cubicBezTo>
                    <a:pt x="19930" y="20163"/>
                    <a:pt x="19931" y="20222"/>
                    <a:pt x="19941" y="20246"/>
                  </a:cubicBezTo>
                  <a:cubicBezTo>
                    <a:pt x="19954" y="20281"/>
                    <a:pt x="20011" y="20326"/>
                    <a:pt x="20040" y="20344"/>
                  </a:cubicBezTo>
                  <a:cubicBezTo>
                    <a:pt x="20076" y="20366"/>
                    <a:pt x="20157" y="20378"/>
                    <a:pt x="20196" y="20394"/>
                  </a:cubicBezTo>
                  <a:cubicBezTo>
                    <a:pt x="20223" y="20405"/>
                    <a:pt x="20280" y="20426"/>
                    <a:pt x="20302" y="20448"/>
                  </a:cubicBezTo>
                  <a:cubicBezTo>
                    <a:pt x="20331" y="20477"/>
                    <a:pt x="20379" y="20554"/>
                    <a:pt x="20382" y="20599"/>
                  </a:cubicBezTo>
                  <a:cubicBezTo>
                    <a:pt x="20385" y="20638"/>
                    <a:pt x="20354" y="20713"/>
                    <a:pt x="20333" y="20742"/>
                  </a:cubicBezTo>
                  <a:cubicBezTo>
                    <a:pt x="20304" y="20783"/>
                    <a:pt x="20217" y="20821"/>
                    <a:pt x="20181" y="20854"/>
                  </a:cubicBezTo>
                  <a:cubicBezTo>
                    <a:pt x="20166" y="20867"/>
                    <a:pt x="20132" y="20891"/>
                    <a:pt x="20125" y="20912"/>
                  </a:cubicBezTo>
                  <a:cubicBezTo>
                    <a:pt x="20114" y="20947"/>
                    <a:pt x="20140" y="21026"/>
                    <a:pt x="20138" y="21064"/>
                  </a:cubicBezTo>
                  <a:cubicBezTo>
                    <a:pt x="20136" y="21104"/>
                    <a:pt x="20126" y="21186"/>
                    <a:pt x="20111" y="21221"/>
                  </a:cubicBezTo>
                  <a:cubicBezTo>
                    <a:pt x="20098" y="21251"/>
                    <a:pt x="20049" y="21288"/>
                    <a:pt x="20027" y="21322"/>
                  </a:cubicBezTo>
                  <a:lnTo>
                    <a:pt x="17957" y="21600"/>
                  </a:lnTo>
                  <a:cubicBezTo>
                    <a:pt x="17957" y="21600"/>
                    <a:pt x="17975" y="21526"/>
                    <a:pt x="17984" y="21502"/>
                  </a:cubicBezTo>
                  <a:cubicBezTo>
                    <a:pt x="17997" y="21466"/>
                    <a:pt x="18035" y="21401"/>
                    <a:pt x="18046" y="21365"/>
                  </a:cubicBezTo>
                  <a:cubicBezTo>
                    <a:pt x="18057" y="21330"/>
                    <a:pt x="18059" y="21254"/>
                    <a:pt x="18067" y="21218"/>
                  </a:cubicBezTo>
                  <a:cubicBezTo>
                    <a:pt x="18076" y="21183"/>
                    <a:pt x="18093" y="21110"/>
                    <a:pt x="18111" y="21081"/>
                  </a:cubicBezTo>
                  <a:cubicBezTo>
                    <a:pt x="18131" y="21048"/>
                    <a:pt x="18189" y="21005"/>
                    <a:pt x="18214" y="20979"/>
                  </a:cubicBezTo>
                  <a:cubicBezTo>
                    <a:pt x="18239" y="20953"/>
                    <a:pt x="18292" y="20904"/>
                    <a:pt x="18312" y="20872"/>
                  </a:cubicBezTo>
                  <a:cubicBezTo>
                    <a:pt x="18324" y="20852"/>
                    <a:pt x="18345" y="20808"/>
                    <a:pt x="18347" y="20784"/>
                  </a:cubicBezTo>
                  <a:cubicBezTo>
                    <a:pt x="18350" y="20760"/>
                    <a:pt x="18325" y="20712"/>
                    <a:pt x="18330" y="20689"/>
                  </a:cubicBezTo>
                  <a:cubicBezTo>
                    <a:pt x="18338" y="20660"/>
                    <a:pt x="18381" y="20622"/>
                    <a:pt x="18399" y="20601"/>
                  </a:cubicBezTo>
                  <a:cubicBezTo>
                    <a:pt x="18415" y="20581"/>
                    <a:pt x="18446" y="20539"/>
                    <a:pt x="18464" y="20523"/>
                  </a:cubicBezTo>
                  <a:cubicBezTo>
                    <a:pt x="18497" y="20492"/>
                    <a:pt x="18583" y="20462"/>
                    <a:pt x="18610" y="20425"/>
                  </a:cubicBezTo>
                  <a:cubicBezTo>
                    <a:pt x="18629" y="20400"/>
                    <a:pt x="18644" y="20331"/>
                    <a:pt x="18654" y="20300"/>
                  </a:cubicBezTo>
                  <a:cubicBezTo>
                    <a:pt x="18661" y="20280"/>
                    <a:pt x="18666" y="20232"/>
                    <a:pt x="18678" y="20215"/>
                  </a:cubicBezTo>
                  <a:cubicBezTo>
                    <a:pt x="18691" y="20199"/>
                    <a:pt x="18730" y="20191"/>
                    <a:pt x="18746" y="20179"/>
                  </a:cubicBezTo>
                  <a:cubicBezTo>
                    <a:pt x="18759" y="20171"/>
                    <a:pt x="18789" y="20156"/>
                    <a:pt x="18795" y="20140"/>
                  </a:cubicBezTo>
                  <a:cubicBezTo>
                    <a:pt x="18810" y="20105"/>
                    <a:pt x="18800" y="20018"/>
                    <a:pt x="18789" y="19981"/>
                  </a:cubicBezTo>
                  <a:cubicBezTo>
                    <a:pt x="18782" y="19955"/>
                    <a:pt x="18746" y="19920"/>
                    <a:pt x="18738" y="19895"/>
                  </a:cubicBezTo>
                  <a:cubicBezTo>
                    <a:pt x="18731" y="19875"/>
                    <a:pt x="18725" y="19829"/>
                    <a:pt x="18730" y="19807"/>
                  </a:cubicBezTo>
                  <a:cubicBezTo>
                    <a:pt x="18736" y="19780"/>
                    <a:pt x="18780" y="19741"/>
                    <a:pt x="18784" y="19713"/>
                  </a:cubicBezTo>
                  <a:cubicBezTo>
                    <a:pt x="18788" y="19682"/>
                    <a:pt x="18774" y="19612"/>
                    <a:pt x="18754" y="19592"/>
                  </a:cubicBezTo>
                  <a:cubicBezTo>
                    <a:pt x="18740" y="19576"/>
                    <a:pt x="18696" y="19587"/>
                    <a:pt x="18678" y="19578"/>
                  </a:cubicBezTo>
                  <a:cubicBezTo>
                    <a:pt x="18645" y="19563"/>
                    <a:pt x="18590" y="19507"/>
                    <a:pt x="18564" y="19477"/>
                  </a:cubicBezTo>
                  <a:cubicBezTo>
                    <a:pt x="18542" y="19452"/>
                    <a:pt x="18497" y="19398"/>
                    <a:pt x="18486" y="19363"/>
                  </a:cubicBezTo>
                  <a:cubicBezTo>
                    <a:pt x="18473" y="19327"/>
                    <a:pt x="18491" y="19240"/>
                    <a:pt x="18475" y="19207"/>
                  </a:cubicBezTo>
                  <a:cubicBezTo>
                    <a:pt x="18458" y="19173"/>
                    <a:pt x="18400" y="19128"/>
                    <a:pt x="18369" y="19118"/>
                  </a:cubicBezTo>
                  <a:cubicBezTo>
                    <a:pt x="18330" y="19106"/>
                    <a:pt x="18206" y="19138"/>
                    <a:pt x="18206" y="19138"/>
                  </a:cubicBezTo>
                  <a:lnTo>
                    <a:pt x="13659" y="19679"/>
                  </a:lnTo>
                  <a:lnTo>
                    <a:pt x="12254" y="19810"/>
                  </a:lnTo>
                  <a:lnTo>
                    <a:pt x="10197" y="20000"/>
                  </a:lnTo>
                  <a:lnTo>
                    <a:pt x="8477" y="20157"/>
                  </a:lnTo>
                  <a:lnTo>
                    <a:pt x="4384" y="20487"/>
                  </a:lnTo>
                  <a:lnTo>
                    <a:pt x="4277" y="18094"/>
                  </a:lnTo>
                  <a:lnTo>
                    <a:pt x="3821" y="7918"/>
                  </a:lnTo>
                  <a:cubicBezTo>
                    <a:pt x="3821" y="7918"/>
                    <a:pt x="3858" y="7881"/>
                    <a:pt x="3864" y="7864"/>
                  </a:cubicBezTo>
                  <a:cubicBezTo>
                    <a:pt x="3871" y="7846"/>
                    <a:pt x="3874" y="7804"/>
                    <a:pt x="3870" y="7785"/>
                  </a:cubicBezTo>
                  <a:cubicBezTo>
                    <a:pt x="3866" y="7767"/>
                    <a:pt x="3849" y="7732"/>
                    <a:pt x="3836" y="7723"/>
                  </a:cubicBezTo>
                  <a:cubicBezTo>
                    <a:pt x="3826" y="7717"/>
                    <a:pt x="3800" y="7720"/>
                    <a:pt x="3790" y="7725"/>
                  </a:cubicBezTo>
                  <a:cubicBezTo>
                    <a:pt x="3780" y="7729"/>
                    <a:pt x="3768" y="7750"/>
                    <a:pt x="3758" y="7754"/>
                  </a:cubicBezTo>
                  <a:cubicBezTo>
                    <a:pt x="3738" y="7765"/>
                    <a:pt x="3688" y="7781"/>
                    <a:pt x="3669" y="7766"/>
                  </a:cubicBezTo>
                  <a:cubicBezTo>
                    <a:pt x="3652" y="7752"/>
                    <a:pt x="3659" y="7692"/>
                    <a:pt x="3646" y="7673"/>
                  </a:cubicBezTo>
                  <a:cubicBezTo>
                    <a:pt x="3636" y="7658"/>
                    <a:pt x="3606" y="7637"/>
                    <a:pt x="3590" y="7635"/>
                  </a:cubicBezTo>
                  <a:cubicBezTo>
                    <a:pt x="3574" y="7634"/>
                    <a:pt x="3544" y="7651"/>
                    <a:pt x="3531" y="7661"/>
                  </a:cubicBezTo>
                  <a:cubicBezTo>
                    <a:pt x="3516" y="7672"/>
                    <a:pt x="3495" y="7710"/>
                    <a:pt x="3479" y="7717"/>
                  </a:cubicBezTo>
                  <a:cubicBezTo>
                    <a:pt x="3456" y="7727"/>
                    <a:pt x="3404" y="7724"/>
                    <a:pt x="3381" y="7714"/>
                  </a:cubicBezTo>
                  <a:cubicBezTo>
                    <a:pt x="3361" y="7704"/>
                    <a:pt x="3330" y="7663"/>
                    <a:pt x="3315" y="7643"/>
                  </a:cubicBezTo>
                  <a:cubicBezTo>
                    <a:pt x="3299" y="7621"/>
                    <a:pt x="3281" y="7560"/>
                    <a:pt x="3260" y="7547"/>
                  </a:cubicBezTo>
                  <a:cubicBezTo>
                    <a:pt x="3242" y="7537"/>
                    <a:pt x="3201" y="7562"/>
                    <a:pt x="3183" y="7555"/>
                  </a:cubicBezTo>
                  <a:cubicBezTo>
                    <a:pt x="3171" y="7550"/>
                    <a:pt x="3147" y="7528"/>
                    <a:pt x="3143" y="7512"/>
                  </a:cubicBezTo>
                  <a:cubicBezTo>
                    <a:pt x="3133" y="7484"/>
                    <a:pt x="3161" y="7419"/>
                    <a:pt x="3158" y="7389"/>
                  </a:cubicBezTo>
                  <a:cubicBezTo>
                    <a:pt x="3154" y="7360"/>
                    <a:pt x="3133" y="7306"/>
                    <a:pt x="3117" y="7284"/>
                  </a:cubicBezTo>
                  <a:cubicBezTo>
                    <a:pt x="3102" y="7263"/>
                    <a:pt x="3062" y="7234"/>
                    <a:pt x="3041" y="7224"/>
                  </a:cubicBezTo>
                  <a:cubicBezTo>
                    <a:pt x="3021" y="7214"/>
                    <a:pt x="2976" y="7216"/>
                    <a:pt x="2958" y="7202"/>
                  </a:cubicBezTo>
                  <a:cubicBezTo>
                    <a:pt x="2935" y="7185"/>
                    <a:pt x="2900" y="7132"/>
                    <a:pt x="2889" y="7102"/>
                  </a:cubicBezTo>
                  <a:cubicBezTo>
                    <a:pt x="2875" y="7067"/>
                    <a:pt x="2869" y="6987"/>
                    <a:pt x="2869" y="6948"/>
                  </a:cubicBezTo>
                  <a:cubicBezTo>
                    <a:pt x="2869" y="6927"/>
                    <a:pt x="2869" y="6883"/>
                    <a:pt x="2878" y="6866"/>
                  </a:cubicBezTo>
                  <a:cubicBezTo>
                    <a:pt x="2893" y="6840"/>
                    <a:pt x="2962" y="6835"/>
                    <a:pt x="2971" y="6804"/>
                  </a:cubicBezTo>
                  <a:cubicBezTo>
                    <a:pt x="2981" y="6774"/>
                    <a:pt x="2955" y="6707"/>
                    <a:pt x="2936" y="6685"/>
                  </a:cubicBezTo>
                  <a:cubicBezTo>
                    <a:pt x="2926" y="6673"/>
                    <a:pt x="2897" y="6658"/>
                    <a:pt x="2882" y="6660"/>
                  </a:cubicBezTo>
                  <a:cubicBezTo>
                    <a:pt x="2863" y="6664"/>
                    <a:pt x="2840" y="6717"/>
                    <a:pt x="2821" y="6721"/>
                  </a:cubicBezTo>
                  <a:cubicBezTo>
                    <a:pt x="2806" y="6724"/>
                    <a:pt x="2775" y="6710"/>
                    <a:pt x="2764" y="6698"/>
                  </a:cubicBezTo>
                  <a:cubicBezTo>
                    <a:pt x="2745" y="6679"/>
                    <a:pt x="2736" y="6613"/>
                    <a:pt x="2718" y="6592"/>
                  </a:cubicBezTo>
                  <a:cubicBezTo>
                    <a:pt x="2701" y="6571"/>
                    <a:pt x="2648" y="6560"/>
                    <a:pt x="2631" y="6539"/>
                  </a:cubicBezTo>
                  <a:cubicBezTo>
                    <a:pt x="2608" y="6511"/>
                    <a:pt x="2600" y="6419"/>
                    <a:pt x="2573" y="6396"/>
                  </a:cubicBezTo>
                  <a:cubicBezTo>
                    <a:pt x="2555" y="6381"/>
                    <a:pt x="2504" y="6397"/>
                    <a:pt x="2485" y="6385"/>
                  </a:cubicBezTo>
                  <a:cubicBezTo>
                    <a:pt x="2469" y="6375"/>
                    <a:pt x="2450" y="6339"/>
                    <a:pt x="2441" y="6322"/>
                  </a:cubicBezTo>
                  <a:cubicBezTo>
                    <a:pt x="2426" y="6294"/>
                    <a:pt x="2409" y="6227"/>
                    <a:pt x="2392" y="6199"/>
                  </a:cubicBezTo>
                  <a:cubicBezTo>
                    <a:pt x="2382" y="6181"/>
                    <a:pt x="2357" y="6151"/>
                    <a:pt x="2343" y="6138"/>
                  </a:cubicBezTo>
                  <a:cubicBezTo>
                    <a:pt x="2327" y="6122"/>
                    <a:pt x="2286" y="6104"/>
                    <a:pt x="2270" y="6086"/>
                  </a:cubicBezTo>
                  <a:cubicBezTo>
                    <a:pt x="2253" y="6066"/>
                    <a:pt x="2223" y="6015"/>
                    <a:pt x="2215" y="5988"/>
                  </a:cubicBezTo>
                  <a:cubicBezTo>
                    <a:pt x="2204" y="5952"/>
                    <a:pt x="2186" y="5868"/>
                    <a:pt x="2204" y="5837"/>
                  </a:cubicBezTo>
                  <a:cubicBezTo>
                    <a:pt x="2218" y="5812"/>
                    <a:pt x="2278" y="5805"/>
                    <a:pt x="2304" y="5803"/>
                  </a:cubicBezTo>
                  <a:cubicBezTo>
                    <a:pt x="2321" y="5802"/>
                    <a:pt x="2357" y="5824"/>
                    <a:pt x="2372" y="5815"/>
                  </a:cubicBezTo>
                  <a:cubicBezTo>
                    <a:pt x="2394" y="5801"/>
                    <a:pt x="2421" y="5738"/>
                    <a:pt x="2418" y="5709"/>
                  </a:cubicBezTo>
                  <a:cubicBezTo>
                    <a:pt x="2415" y="5679"/>
                    <a:pt x="2360" y="5650"/>
                    <a:pt x="2352" y="5622"/>
                  </a:cubicBezTo>
                  <a:cubicBezTo>
                    <a:pt x="2344" y="5596"/>
                    <a:pt x="2353" y="5538"/>
                    <a:pt x="2359" y="5511"/>
                  </a:cubicBezTo>
                  <a:cubicBezTo>
                    <a:pt x="2364" y="5482"/>
                    <a:pt x="2379" y="5423"/>
                    <a:pt x="2394" y="5400"/>
                  </a:cubicBezTo>
                  <a:cubicBezTo>
                    <a:pt x="2408" y="5377"/>
                    <a:pt x="2446" y="5338"/>
                    <a:pt x="2469" y="5328"/>
                  </a:cubicBezTo>
                  <a:cubicBezTo>
                    <a:pt x="2495" y="5317"/>
                    <a:pt x="2556" y="5346"/>
                    <a:pt x="2579" y="5328"/>
                  </a:cubicBezTo>
                  <a:cubicBezTo>
                    <a:pt x="2593" y="5318"/>
                    <a:pt x="2604" y="5279"/>
                    <a:pt x="2606" y="5261"/>
                  </a:cubicBezTo>
                  <a:cubicBezTo>
                    <a:pt x="2608" y="5224"/>
                    <a:pt x="2573" y="5154"/>
                    <a:pt x="2574" y="5117"/>
                  </a:cubicBezTo>
                  <a:cubicBezTo>
                    <a:pt x="2575" y="5089"/>
                    <a:pt x="2588" y="5028"/>
                    <a:pt x="2606" y="5008"/>
                  </a:cubicBezTo>
                  <a:cubicBezTo>
                    <a:pt x="2614" y="4998"/>
                    <a:pt x="2640" y="4989"/>
                    <a:pt x="2652" y="4992"/>
                  </a:cubicBezTo>
                  <a:cubicBezTo>
                    <a:pt x="2671" y="4996"/>
                    <a:pt x="2696" y="5035"/>
                    <a:pt x="2711" y="5051"/>
                  </a:cubicBezTo>
                  <a:cubicBezTo>
                    <a:pt x="2724" y="5064"/>
                    <a:pt x="2747" y="5099"/>
                    <a:pt x="2763" y="5106"/>
                  </a:cubicBezTo>
                  <a:cubicBezTo>
                    <a:pt x="2784" y="5116"/>
                    <a:pt x="2834" y="5117"/>
                    <a:pt x="2855" y="5106"/>
                  </a:cubicBezTo>
                  <a:cubicBezTo>
                    <a:pt x="2876" y="5096"/>
                    <a:pt x="2910" y="5054"/>
                    <a:pt x="2920" y="5030"/>
                  </a:cubicBezTo>
                  <a:cubicBezTo>
                    <a:pt x="2928" y="5011"/>
                    <a:pt x="2934" y="4968"/>
                    <a:pt x="2931" y="4948"/>
                  </a:cubicBezTo>
                  <a:cubicBezTo>
                    <a:pt x="2928" y="4925"/>
                    <a:pt x="2912" y="4878"/>
                    <a:pt x="2896" y="4868"/>
                  </a:cubicBezTo>
                  <a:cubicBezTo>
                    <a:pt x="2881" y="4859"/>
                    <a:pt x="2848" y="4871"/>
                    <a:pt x="2833" y="4879"/>
                  </a:cubicBezTo>
                  <a:cubicBezTo>
                    <a:pt x="2819" y="4888"/>
                    <a:pt x="2801" y="4928"/>
                    <a:pt x="2784" y="4931"/>
                  </a:cubicBezTo>
                  <a:cubicBezTo>
                    <a:pt x="2766" y="4936"/>
                    <a:pt x="2730" y="4912"/>
                    <a:pt x="2714" y="4900"/>
                  </a:cubicBezTo>
                  <a:cubicBezTo>
                    <a:pt x="2696" y="4887"/>
                    <a:pt x="2653" y="4856"/>
                    <a:pt x="2653" y="4830"/>
                  </a:cubicBezTo>
                  <a:cubicBezTo>
                    <a:pt x="2654" y="4810"/>
                    <a:pt x="2689" y="4784"/>
                    <a:pt x="2704" y="4776"/>
                  </a:cubicBezTo>
                  <a:cubicBezTo>
                    <a:pt x="2728" y="4765"/>
                    <a:pt x="2784" y="4790"/>
                    <a:pt x="2806" y="4775"/>
                  </a:cubicBezTo>
                  <a:cubicBezTo>
                    <a:pt x="2818" y="4767"/>
                    <a:pt x="2828" y="4733"/>
                    <a:pt x="2833" y="4719"/>
                  </a:cubicBezTo>
                  <a:cubicBezTo>
                    <a:pt x="2843" y="4696"/>
                    <a:pt x="2867" y="4650"/>
                    <a:pt x="2867" y="4625"/>
                  </a:cubicBezTo>
                  <a:cubicBezTo>
                    <a:pt x="2867" y="4603"/>
                    <a:pt x="2851" y="4562"/>
                    <a:pt x="2839" y="4548"/>
                  </a:cubicBezTo>
                  <a:cubicBezTo>
                    <a:pt x="2826" y="4534"/>
                    <a:pt x="2793" y="4521"/>
                    <a:pt x="2776" y="4518"/>
                  </a:cubicBezTo>
                  <a:cubicBezTo>
                    <a:pt x="2756" y="4515"/>
                    <a:pt x="2713" y="4538"/>
                    <a:pt x="2695" y="4528"/>
                  </a:cubicBezTo>
                  <a:cubicBezTo>
                    <a:pt x="2678" y="4518"/>
                    <a:pt x="2654" y="4475"/>
                    <a:pt x="2652" y="4453"/>
                  </a:cubicBezTo>
                  <a:cubicBezTo>
                    <a:pt x="2647" y="4417"/>
                    <a:pt x="2698" y="4350"/>
                    <a:pt x="2692" y="4314"/>
                  </a:cubicBezTo>
                  <a:cubicBezTo>
                    <a:pt x="2688" y="4288"/>
                    <a:pt x="2652" y="4246"/>
                    <a:pt x="2631" y="4236"/>
                  </a:cubicBezTo>
                  <a:cubicBezTo>
                    <a:pt x="2612" y="4226"/>
                    <a:pt x="2568" y="4233"/>
                    <a:pt x="2548" y="4241"/>
                  </a:cubicBezTo>
                  <a:cubicBezTo>
                    <a:pt x="2535" y="4245"/>
                    <a:pt x="2513" y="4270"/>
                    <a:pt x="2499" y="4275"/>
                  </a:cubicBezTo>
                  <a:cubicBezTo>
                    <a:pt x="2478" y="4282"/>
                    <a:pt x="2425" y="4258"/>
                    <a:pt x="2409" y="4277"/>
                  </a:cubicBezTo>
                  <a:cubicBezTo>
                    <a:pt x="2399" y="4288"/>
                    <a:pt x="2408" y="4325"/>
                    <a:pt x="2404" y="4340"/>
                  </a:cubicBezTo>
                  <a:cubicBezTo>
                    <a:pt x="2399" y="4365"/>
                    <a:pt x="2384" y="4415"/>
                    <a:pt x="2368" y="4431"/>
                  </a:cubicBezTo>
                  <a:cubicBezTo>
                    <a:pt x="2353" y="4447"/>
                    <a:pt x="2311" y="4457"/>
                    <a:pt x="2291" y="4461"/>
                  </a:cubicBezTo>
                  <a:cubicBezTo>
                    <a:pt x="2266" y="4466"/>
                    <a:pt x="2215" y="4471"/>
                    <a:pt x="2190" y="4464"/>
                  </a:cubicBezTo>
                  <a:cubicBezTo>
                    <a:pt x="2158" y="4455"/>
                    <a:pt x="2099" y="4417"/>
                    <a:pt x="2075" y="4391"/>
                  </a:cubicBezTo>
                  <a:cubicBezTo>
                    <a:pt x="2055" y="4368"/>
                    <a:pt x="2041" y="4289"/>
                    <a:pt x="2015" y="4279"/>
                  </a:cubicBezTo>
                  <a:cubicBezTo>
                    <a:pt x="1996" y="4271"/>
                    <a:pt x="1960" y="4314"/>
                    <a:pt x="1939" y="4314"/>
                  </a:cubicBezTo>
                  <a:cubicBezTo>
                    <a:pt x="1916" y="4315"/>
                    <a:pt x="1866" y="4298"/>
                    <a:pt x="1851" y="4277"/>
                  </a:cubicBezTo>
                  <a:cubicBezTo>
                    <a:pt x="1836" y="4256"/>
                    <a:pt x="1845" y="4194"/>
                    <a:pt x="1836" y="4169"/>
                  </a:cubicBezTo>
                  <a:cubicBezTo>
                    <a:pt x="1828" y="4144"/>
                    <a:pt x="1806" y="4095"/>
                    <a:pt x="1787" y="4081"/>
                  </a:cubicBezTo>
                  <a:cubicBezTo>
                    <a:pt x="1771" y="4068"/>
                    <a:pt x="1727" y="4077"/>
                    <a:pt x="1709" y="4066"/>
                  </a:cubicBezTo>
                  <a:cubicBezTo>
                    <a:pt x="1692" y="4056"/>
                    <a:pt x="1672" y="4016"/>
                    <a:pt x="1659" y="4003"/>
                  </a:cubicBezTo>
                  <a:cubicBezTo>
                    <a:pt x="1640" y="3985"/>
                    <a:pt x="1600" y="3957"/>
                    <a:pt x="1580" y="3942"/>
                  </a:cubicBezTo>
                  <a:cubicBezTo>
                    <a:pt x="1566" y="3932"/>
                    <a:pt x="1536" y="3916"/>
                    <a:pt x="1524" y="3902"/>
                  </a:cubicBezTo>
                  <a:cubicBezTo>
                    <a:pt x="1513" y="3890"/>
                    <a:pt x="1497" y="3854"/>
                    <a:pt x="1489" y="3837"/>
                  </a:cubicBezTo>
                  <a:cubicBezTo>
                    <a:pt x="1487" y="3834"/>
                    <a:pt x="1485" y="3830"/>
                    <a:pt x="1484" y="38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4" name="Shape 4765"/>
            <p:cNvSpPr/>
            <p:nvPr/>
          </p:nvSpPr>
          <p:spPr>
            <a:xfrm>
              <a:off x="5568840" y="2623338"/>
              <a:ext cx="1414032" cy="1175037"/>
            </a:xfrm>
            <a:custGeom>
              <a:avLst/>
              <a:gdLst/>
              <a:ahLst/>
              <a:cxnLst>
                <a:cxn ang="0">
                  <a:pos x="wd2" y="hd2"/>
                </a:cxn>
                <a:cxn ang="5400000">
                  <a:pos x="wd2" y="hd2"/>
                </a:cxn>
                <a:cxn ang="10800000">
                  <a:pos x="wd2" y="hd2"/>
                </a:cxn>
                <a:cxn ang="16200000">
                  <a:pos x="wd2" y="hd2"/>
                </a:cxn>
              </a:cxnLst>
              <a:rect l="0" t="0" r="r" b="b"/>
              <a:pathLst>
                <a:path w="21597" h="21600" extrusionOk="0">
                  <a:moveTo>
                    <a:pt x="1484" y="3825"/>
                  </a:moveTo>
                  <a:cubicBezTo>
                    <a:pt x="1472" y="3798"/>
                    <a:pt x="1456" y="3756"/>
                    <a:pt x="1443" y="3738"/>
                  </a:cubicBezTo>
                  <a:cubicBezTo>
                    <a:pt x="1433" y="3724"/>
                    <a:pt x="1408" y="3699"/>
                    <a:pt x="1393" y="3695"/>
                  </a:cubicBezTo>
                  <a:cubicBezTo>
                    <a:pt x="1375" y="3691"/>
                    <a:pt x="1340" y="3714"/>
                    <a:pt x="1322" y="3718"/>
                  </a:cubicBezTo>
                  <a:cubicBezTo>
                    <a:pt x="1307" y="3722"/>
                    <a:pt x="1275" y="3732"/>
                    <a:pt x="1259" y="3726"/>
                  </a:cubicBezTo>
                  <a:cubicBezTo>
                    <a:pt x="1243" y="3720"/>
                    <a:pt x="1217" y="3690"/>
                    <a:pt x="1207" y="3672"/>
                  </a:cubicBezTo>
                  <a:cubicBezTo>
                    <a:pt x="1192" y="3645"/>
                    <a:pt x="1166" y="3576"/>
                    <a:pt x="1176" y="3545"/>
                  </a:cubicBezTo>
                  <a:cubicBezTo>
                    <a:pt x="1182" y="3525"/>
                    <a:pt x="1227" y="3515"/>
                    <a:pt x="1238" y="3498"/>
                  </a:cubicBezTo>
                  <a:cubicBezTo>
                    <a:pt x="1252" y="3475"/>
                    <a:pt x="1267" y="3416"/>
                    <a:pt x="1265" y="3387"/>
                  </a:cubicBezTo>
                  <a:cubicBezTo>
                    <a:pt x="1263" y="3349"/>
                    <a:pt x="1234" y="3278"/>
                    <a:pt x="1212" y="3251"/>
                  </a:cubicBezTo>
                  <a:cubicBezTo>
                    <a:pt x="1194" y="3230"/>
                    <a:pt x="1138" y="3222"/>
                    <a:pt x="1120" y="3201"/>
                  </a:cubicBezTo>
                  <a:cubicBezTo>
                    <a:pt x="1107" y="3185"/>
                    <a:pt x="1100" y="3137"/>
                    <a:pt x="1090" y="3117"/>
                  </a:cubicBezTo>
                  <a:cubicBezTo>
                    <a:pt x="1080" y="3098"/>
                    <a:pt x="1055" y="3063"/>
                    <a:pt x="1041" y="3048"/>
                  </a:cubicBezTo>
                  <a:cubicBezTo>
                    <a:pt x="1026" y="3033"/>
                    <a:pt x="987" y="3017"/>
                    <a:pt x="974" y="3000"/>
                  </a:cubicBezTo>
                  <a:cubicBezTo>
                    <a:pt x="963" y="2985"/>
                    <a:pt x="947" y="2948"/>
                    <a:pt x="947" y="2928"/>
                  </a:cubicBezTo>
                  <a:cubicBezTo>
                    <a:pt x="946" y="2900"/>
                    <a:pt x="975" y="2851"/>
                    <a:pt x="977" y="2824"/>
                  </a:cubicBezTo>
                  <a:cubicBezTo>
                    <a:pt x="979" y="2798"/>
                    <a:pt x="976" y="2744"/>
                    <a:pt x="965" y="2721"/>
                  </a:cubicBezTo>
                  <a:cubicBezTo>
                    <a:pt x="955" y="2701"/>
                    <a:pt x="922" y="2671"/>
                    <a:pt x="903" y="2665"/>
                  </a:cubicBezTo>
                  <a:cubicBezTo>
                    <a:pt x="886" y="2659"/>
                    <a:pt x="850" y="2678"/>
                    <a:pt x="833" y="2675"/>
                  </a:cubicBezTo>
                  <a:cubicBezTo>
                    <a:pt x="808" y="2672"/>
                    <a:pt x="759" y="2652"/>
                    <a:pt x="741" y="2632"/>
                  </a:cubicBezTo>
                  <a:cubicBezTo>
                    <a:pt x="727" y="2617"/>
                    <a:pt x="712" y="2575"/>
                    <a:pt x="708" y="2554"/>
                  </a:cubicBezTo>
                  <a:cubicBezTo>
                    <a:pt x="704" y="2530"/>
                    <a:pt x="725" y="2477"/>
                    <a:pt x="713" y="2458"/>
                  </a:cubicBezTo>
                  <a:cubicBezTo>
                    <a:pt x="703" y="2440"/>
                    <a:pt x="659" y="2448"/>
                    <a:pt x="643" y="2438"/>
                  </a:cubicBezTo>
                  <a:cubicBezTo>
                    <a:pt x="628" y="2429"/>
                    <a:pt x="607" y="2390"/>
                    <a:pt x="591" y="2386"/>
                  </a:cubicBezTo>
                  <a:cubicBezTo>
                    <a:pt x="570" y="2381"/>
                    <a:pt x="531" y="2412"/>
                    <a:pt x="511" y="2416"/>
                  </a:cubicBezTo>
                  <a:cubicBezTo>
                    <a:pt x="494" y="2420"/>
                    <a:pt x="457" y="2427"/>
                    <a:pt x="442" y="2416"/>
                  </a:cubicBezTo>
                  <a:cubicBezTo>
                    <a:pt x="431" y="2408"/>
                    <a:pt x="419" y="2375"/>
                    <a:pt x="420" y="2360"/>
                  </a:cubicBezTo>
                  <a:cubicBezTo>
                    <a:pt x="423" y="2338"/>
                    <a:pt x="459" y="2311"/>
                    <a:pt x="469" y="2293"/>
                  </a:cubicBezTo>
                  <a:cubicBezTo>
                    <a:pt x="481" y="2271"/>
                    <a:pt x="514" y="2227"/>
                    <a:pt x="511" y="2201"/>
                  </a:cubicBezTo>
                  <a:cubicBezTo>
                    <a:pt x="508" y="2172"/>
                    <a:pt x="458" y="2143"/>
                    <a:pt x="446" y="2118"/>
                  </a:cubicBezTo>
                  <a:cubicBezTo>
                    <a:pt x="435" y="2096"/>
                    <a:pt x="426" y="2046"/>
                    <a:pt x="419" y="2022"/>
                  </a:cubicBezTo>
                  <a:cubicBezTo>
                    <a:pt x="411" y="2001"/>
                    <a:pt x="390" y="1960"/>
                    <a:pt x="388" y="1937"/>
                  </a:cubicBezTo>
                  <a:cubicBezTo>
                    <a:pt x="386" y="1907"/>
                    <a:pt x="412" y="1852"/>
                    <a:pt x="413" y="1822"/>
                  </a:cubicBezTo>
                  <a:cubicBezTo>
                    <a:pt x="414" y="1800"/>
                    <a:pt x="410" y="1751"/>
                    <a:pt x="397" y="1735"/>
                  </a:cubicBezTo>
                  <a:cubicBezTo>
                    <a:pt x="381" y="1715"/>
                    <a:pt x="328" y="1721"/>
                    <a:pt x="308" y="1707"/>
                  </a:cubicBezTo>
                  <a:cubicBezTo>
                    <a:pt x="295" y="1697"/>
                    <a:pt x="271" y="1670"/>
                    <a:pt x="267" y="1652"/>
                  </a:cubicBezTo>
                  <a:cubicBezTo>
                    <a:pt x="260" y="1629"/>
                    <a:pt x="268" y="1577"/>
                    <a:pt x="276" y="1554"/>
                  </a:cubicBezTo>
                  <a:cubicBezTo>
                    <a:pt x="283" y="1534"/>
                    <a:pt x="308" y="1502"/>
                    <a:pt x="321" y="1487"/>
                  </a:cubicBezTo>
                  <a:cubicBezTo>
                    <a:pt x="336" y="1470"/>
                    <a:pt x="376" y="1452"/>
                    <a:pt x="388" y="1432"/>
                  </a:cubicBezTo>
                  <a:cubicBezTo>
                    <a:pt x="401" y="1410"/>
                    <a:pt x="418" y="1353"/>
                    <a:pt x="413" y="1326"/>
                  </a:cubicBezTo>
                  <a:cubicBezTo>
                    <a:pt x="410" y="1302"/>
                    <a:pt x="379" y="1266"/>
                    <a:pt x="364" y="1250"/>
                  </a:cubicBezTo>
                  <a:cubicBezTo>
                    <a:pt x="354" y="1237"/>
                    <a:pt x="332" y="1210"/>
                    <a:pt x="317" y="1208"/>
                  </a:cubicBezTo>
                  <a:cubicBezTo>
                    <a:pt x="299" y="1206"/>
                    <a:pt x="260" y="1224"/>
                    <a:pt x="250" y="1243"/>
                  </a:cubicBezTo>
                  <a:cubicBezTo>
                    <a:pt x="241" y="1261"/>
                    <a:pt x="258" y="1310"/>
                    <a:pt x="250" y="1330"/>
                  </a:cubicBezTo>
                  <a:cubicBezTo>
                    <a:pt x="245" y="1344"/>
                    <a:pt x="224" y="1362"/>
                    <a:pt x="212" y="1369"/>
                  </a:cubicBezTo>
                  <a:cubicBezTo>
                    <a:pt x="196" y="1380"/>
                    <a:pt x="159" y="1396"/>
                    <a:pt x="140" y="1396"/>
                  </a:cubicBezTo>
                  <a:cubicBezTo>
                    <a:pt x="120" y="1396"/>
                    <a:pt x="78" y="1384"/>
                    <a:pt x="64" y="1367"/>
                  </a:cubicBezTo>
                  <a:cubicBezTo>
                    <a:pt x="51" y="1351"/>
                    <a:pt x="54" y="1302"/>
                    <a:pt x="48" y="1282"/>
                  </a:cubicBezTo>
                  <a:cubicBezTo>
                    <a:pt x="39" y="1253"/>
                    <a:pt x="0" y="1204"/>
                    <a:pt x="0" y="1173"/>
                  </a:cubicBezTo>
                  <a:cubicBezTo>
                    <a:pt x="1" y="1154"/>
                    <a:pt x="26" y="1123"/>
                    <a:pt x="34" y="1106"/>
                  </a:cubicBezTo>
                  <a:cubicBezTo>
                    <a:pt x="35" y="1102"/>
                    <a:pt x="37" y="1098"/>
                    <a:pt x="39" y="1094"/>
                  </a:cubicBezTo>
                  <a:cubicBezTo>
                    <a:pt x="439" y="1079"/>
                    <a:pt x="2011" y="1023"/>
                    <a:pt x="2586" y="1001"/>
                  </a:cubicBezTo>
                  <a:cubicBezTo>
                    <a:pt x="2916" y="989"/>
                    <a:pt x="3579" y="973"/>
                    <a:pt x="3909" y="949"/>
                  </a:cubicBezTo>
                  <a:cubicBezTo>
                    <a:pt x="4243" y="925"/>
                    <a:pt x="4908" y="843"/>
                    <a:pt x="5241" y="810"/>
                  </a:cubicBezTo>
                  <a:cubicBezTo>
                    <a:pt x="5930" y="741"/>
                    <a:pt x="7311" y="626"/>
                    <a:pt x="7999" y="550"/>
                  </a:cubicBezTo>
                  <a:cubicBezTo>
                    <a:pt x="8683" y="476"/>
                    <a:pt x="10050" y="307"/>
                    <a:pt x="10733" y="209"/>
                  </a:cubicBezTo>
                  <a:cubicBezTo>
                    <a:pt x="11062" y="161"/>
                    <a:pt x="12049" y="0"/>
                    <a:pt x="12049" y="0"/>
                  </a:cubicBezTo>
                  <a:cubicBezTo>
                    <a:pt x="12049" y="0"/>
                    <a:pt x="12136" y="36"/>
                    <a:pt x="12154" y="65"/>
                  </a:cubicBezTo>
                  <a:cubicBezTo>
                    <a:pt x="12173" y="96"/>
                    <a:pt x="12158" y="184"/>
                    <a:pt x="12174" y="218"/>
                  </a:cubicBezTo>
                  <a:cubicBezTo>
                    <a:pt x="12186" y="243"/>
                    <a:pt x="12227" y="280"/>
                    <a:pt x="12250" y="290"/>
                  </a:cubicBezTo>
                  <a:cubicBezTo>
                    <a:pt x="12277" y="301"/>
                    <a:pt x="12340" y="273"/>
                    <a:pt x="12364" y="291"/>
                  </a:cubicBezTo>
                  <a:cubicBezTo>
                    <a:pt x="12381" y="306"/>
                    <a:pt x="12390" y="361"/>
                    <a:pt x="12398" y="385"/>
                  </a:cubicBezTo>
                  <a:cubicBezTo>
                    <a:pt x="12408" y="416"/>
                    <a:pt x="12415" y="488"/>
                    <a:pt x="12436" y="509"/>
                  </a:cubicBezTo>
                  <a:cubicBezTo>
                    <a:pt x="12453" y="526"/>
                    <a:pt x="12507" y="505"/>
                    <a:pt x="12521" y="524"/>
                  </a:cubicBezTo>
                  <a:cubicBezTo>
                    <a:pt x="12541" y="551"/>
                    <a:pt x="12509" y="638"/>
                    <a:pt x="12527" y="666"/>
                  </a:cubicBezTo>
                  <a:cubicBezTo>
                    <a:pt x="12537" y="684"/>
                    <a:pt x="12576" y="690"/>
                    <a:pt x="12594" y="694"/>
                  </a:cubicBezTo>
                  <a:cubicBezTo>
                    <a:pt x="12615" y="700"/>
                    <a:pt x="12663" y="685"/>
                    <a:pt x="12682" y="699"/>
                  </a:cubicBezTo>
                  <a:cubicBezTo>
                    <a:pt x="12700" y="712"/>
                    <a:pt x="12721" y="759"/>
                    <a:pt x="12726" y="784"/>
                  </a:cubicBezTo>
                  <a:cubicBezTo>
                    <a:pt x="12732" y="815"/>
                    <a:pt x="12704" y="883"/>
                    <a:pt x="12718" y="910"/>
                  </a:cubicBezTo>
                  <a:cubicBezTo>
                    <a:pt x="12732" y="937"/>
                    <a:pt x="12796" y="935"/>
                    <a:pt x="12816" y="955"/>
                  </a:cubicBezTo>
                  <a:cubicBezTo>
                    <a:pt x="12831" y="970"/>
                    <a:pt x="12839" y="1022"/>
                    <a:pt x="12856" y="1034"/>
                  </a:cubicBezTo>
                  <a:cubicBezTo>
                    <a:pt x="12870" y="1044"/>
                    <a:pt x="12905" y="1034"/>
                    <a:pt x="12921" y="1038"/>
                  </a:cubicBezTo>
                  <a:cubicBezTo>
                    <a:pt x="12943" y="1046"/>
                    <a:pt x="12985" y="1070"/>
                    <a:pt x="13022" y="1093"/>
                  </a:cubicBezTo>
                  <a:cubicBezTo>
                    <a:pt x="12997" y="1136"/>
                    <a:pt x="12968" y="1203"/>
                    <a:pt x="12953" y="1241"/>
                  </a:cubicBezTo>
                  <a:cubicBezTo>
                    <a:pt x="12930" y="1302"/>
                    <a:pt x="12889" y="1428"/>
                    <a:pt x="12877" y="1494"/>
                  </a:cubicBezTo>
                  <a:cubicBezTo>
                    <a:pt x="12864" y="1571"/>
                    <a:pt x="12863" y="1728"/>
                    <a:pt x="12859" y="1807"/>
                  </a:cubicBezTo>
                  <a:cubicBezTo>
                    <a:pt x="12856" y="1894"/>
                    <a:pt x="12842" y="2069"/>
                    <a:pt x="12852" y="2155"/>
                  </a:cubicBezTo>
                  <a:cubicBezTo>
                    <a:pt x="12861" y="2229"/>
                    <a:pt x="12908" y="2368"/>
                    <a:pt x="12928" y="2438"/>
                  </a:cubicBezTo>
                  <a:cubicBezTo>
                    <a:pt x="12941" y="2482"/>
                    <a:pt x="12972" y="2567"/>
                    <a:pt x="12979" y="2612"/>
                  </a:cubicBezTo>
                  <a:cubicBezTo>
                    <a:pt x="12984" y="2646"/>
                    <a:pt x="12975" y="2715"/>
                    <a:pt x="12982" y="2747"/>
                  </a:cubicBezTo>
                  <a:cubicBezTo>
                    <a:pt x="12990" y="2779"/>
                    <a:pt x="13021" y="2837"/>
                    <a:pt x="13037" y="2865"/>
                  </a:cubicBezTo>
                  <a:cubicBezTo>
                    <a:pt x="13058" y="2904"/>
                    <a:pt x="13104" y="2979"/>
                    <a:pt x="13131" y="3013"/>
                  </a:cubicBezTo>
                  <a:cubicBezTo>
                    <a:pt x="13150" y="3037"/>
                    <a:pt x="13206" y="3069"/>
                    <a:pt x="13218" y="3100"/>
                  </a:cubicBezTo>
                  <a:cubicBezTo>
                    <a:pt x="13230" y="3132"/>
                    <a:pt x="13228" y="3209"/>
                    <a:pt x="13221" y="3244"/>
                  </a:cubicBezTo>
                  <a:cubicBezTo>
                    <a:pt x="13217" y="3264"/>
                    <a:pt x="13199" y="3301"/>
                    <a:pt x="13188" y="3318"/>
                  </a:cubicBezTo>
                  <a:cubicBezTo>
                    <a:pt x="13175" y="3341"/>
                    <a:pt x="13129" y="3373"/>
                    <a:pt x="13123" y="3400"/>
                  </a:cubicBezTo>
                  <a:cubicBezTo>
                    <a:pt x="13116" y="3435"/>
                    <a:pt x="13138" y="3508"/>
                    <a:pt x="13153" y="3540"/>
                  </a:cubicBezTo>
                  <a:cubicBezTo>
                    <a:pt x="13173" y="3583"/>
                    <a:pt x="13234" y="3652"/>
                    <a:pt x="13268" y="3679"/>
                  </a:cubicBezTo>
                  <a:cubicBezTo>
                    <a:pt x="13295" y="3700"/>
                    <a:pt x="13362" y="3709"/>
                    <a:pt x="13388" y="3731"/>
                  </a:cubicBezTo>
                  <a:cubicBezTo>
                    <a:pt x="13408" y="3748"/>
                    <a:pt x="13443" y="3794"/>
                    <a:pt x="13449" y="3823"/>
                  </a:cubicBezTo>
                  <a:cubicBezTo>
                    <a:pt x="13457" y="3858"/>
                    <a:pt x="13433" y="3934"/>
                    <a:pt x="13431" y="3971"/>
                  </a:cubicBezTo>
                  <a:cubicBezTo>
                    <a:pt x="13429" y="4007"/>
                    <a:pt x="13423" y="4081"/>
                    <a:pt x="13435" y="4114"/>
                  </a:cubicBezTo>
                  <a:cubicBezTo>
                    <a:pt x="13446" y="4147"/>
                    <a:pt x="13490" y="4197"/>
                    <a:pt x="13514" y="4219"/>
                  </a:cubicBezTo>
                  <a:cubicBezTo>
                    <a:pt x="13544" y="4246"/>
                    <a:pt x="13616" y="4278"/>
                    <a:pt x="13648" y="4302"/>
                  </a:cubicBezTo>
                  <a:cubicBezTo>
                    <a:pt x="13679" y="4325"/>
                    <a:pt x="13736" y="4378"/>
                    <a:pt x="13764" y="4406"/>
                  </a:cubicBezTo>
                  <a:cubicBezTo>
                    <a:pt x="13794" y="4437"/>
                    <a:pt x="13849" y="4507"/>
                    <a:pt x="13879" y="4537"/>
                  </a:cubicBezTo>
                  <a:cubicBezTo>
                    <a:pt x="13909" y="4565"/>
                    <a:pt x="13973" y="4609"/>
                    <a:pt x="14002" y="4637"/>
                  </a:cubicBezTo>
                  <a:cubicBezTo>
                    <a:pt x="14022" y="4656"/>
                    <a:pt x="14063" y="4694"/>
                    <a:pt x="14075" y="4720"/>
                  </a:cubicBezTo>
                  <a:cubicBezTo>
                    <a:pt x="14090" y="4751"/>
                    <a:pt x="14091" y="4827"/>
                    <a:pt x="14104" y="4859"/>
                  </a:cubicBezTo>
                  <a:cubicBezTo>
                    <a:pt x="14116" y="4888"/>
                    <a:pt x="14148" y="4947"/>
                    <a:pt x="14172" y="4959"/>
                  </a:cubicBezTo>
                  <a:cubicBezTo>
                    <a:pt x="14201" y="4974"/>
                    <a:pt x="14266" y="4937"/>
                    <a:pt x="14295" y="4946"/>
                  </a:cubicBezTo>
                  <a:cubicBezTo>
                    <a:pt x="14318" y="4953"/>
                    <a:pt x="14357" y="4986"/>
                    <a:pt x="14371" y="5007"/>
                  </a:cubicBezTo>
                  <a:cubicBezTo>
                    <a:pt x="14397" y="5043"/>
                    <a:pt x="14418" y="5139"/>
                    <a:pt x="14436" y="5181"/>
                  </a:cubicBezTo>
                  <a:cubicBezTo>
                    <a:pt x="14456" y="5226"/>
                    <a:pt x="14494" y="5318"/>
                    <a:pt x="14524" y="5355"/>
                  </a:cubicBezTo>
                  <a:cubicBezTo>
                    <a:pt x="14552" y="5392"/>
                    <a:pt x="14624" y="5446"/>
                    <a:pt x="14661" y="5469"/>
                  </a:cubicBezTo>
                  <a:cubicBezTo>
                    <a:pt x="14708" y="5497"/>
                    <a:pt x="14812" y="5521"/>
                    <a:pt x="14860" y="5547"/>
                  </a:cubicBezTo>
                  <a:cubicBezTo>
                    <a:pt x="14914" y="5576"/>
                    <a:pt x="15013" y="5652"/>
                    <a:pt x="15062" y="5690"/>
                  </a:cubicBezTo>
                  <a:cubicBezTo>
                    <a:pt x="15105" y="5724"/>
                    <a:pt x="15190" y="5795"/>
                    <a:pt x="15229" y="5834"/>
                  </a:cubicBezTo>
                  <a:cubicBezTo>
                    <a:pt x="15283" y="5889"/>
                    <a:pt x="15379" y="6013"/>
                    <a:pt x="15431" y="6069"/>
                  </a:cubicBezTo>
                  <a:cubicBezTo>
                    <a:pt x="15455" y="6094"/>
                    <a:pt x="15513" y="6133"/>
                    <a:pt x="15529" y="6165"/>
                  </a:cubicBezTo>
                  <a:cubicBezTo>
                    <a:pt x="15549" y="6205"/>
                    <a:pt x="15549" y="6303"/>
                    <a:pt x="15558" y="6348"/>
                  </a:cubicBezTo>
                  <a:cubicBezTo>
                    <a:pt x="15567" y="6394"/>
                    <a:pt x="15587" y="6487"/>
                    <a:pt x="15602" y="6531"/>
                  </a:cubicBezTo>
                  <a:cubicBezTo>
                    <a:pt x="15618" y="6579"/>
                    <a:pt x="15659" y="6671"/>
                    <a:pt x="15685" y="6714"/>
                  </a:cubicBezTo>
                  <a:cubicBezTo>
                    <a:pt x="15703" y="6744"/>
                    <a:pt x="15755" y="6789"/>
                    <a:pt x="15768" y="6823"/>
                  </a:cubicBezTo>
                  <a:cubicBezTo>
                    <a:pt x="15776" y="6843"/>
                    <a:pt x="15783" y="6891"/>
                    <a:pt x="15779" y="6914"/>
                  </a:cubicBezTo>
                  <a:cubicBezTo>
                    <a:pt x="15773" y="6941"/>
                    <a:pt x="15739" y="6982"/>
                    <a:pt x="15728" y="7005"/>
                  </a:cubicBezTo>
                  <a:cubicBezTo>
                    <a:pt x="15714" y="7034"/>
                    <a:pt x="15684" y="7090"/>
                    <a:pt x="15681" y="7123"/>
                  </a:cubicBezTo>
                  <a:cubicBezTo>
                    <a:pt x="15679" y="7146"/>
                    <a:pt x="15691" y="7193"/>
                    <a:pt x="15699" y="7214"/>
                  </a:cubicBezTo>
                  <a:cubicBezTo>
                    <a:pt x="15712" y="7247"/>
                    <a:pt x="15752" y="7302"/>
                    <a:pt x="15768" y="7332"/>
                  </a:cubicBezTo>
                  <a:cubicBezTo>
                    <a:pt x="15785" y="7365"/>
                    <a:pt x="15818" y="7431"/>
                    <a:pt x="15829" y="7467"/>
                  </a:cubicBezTo>
                  <a:cubicBezTo>
                    <a:pt x="15841" y="7504"/>
                    <a:pt x="15846" y="7583"/>
                    <a:pt x="15859" y="7619"/>
                  </a:cubicBezTo>
                  <a:cubicBezTo>
                    <a:pt x="15872" y="7663"/>
                    <a:pt x="15912" y="7742"/>
                    <a:pt x="15934" y="7780"/>
                  </a:cubicBezTo>
                  <a:cubicBezTo>
                    <a:pt x="15955" y="7816"/>
                    <a:pt x="15995" y="7891"/>
                    <a:pt x="16025" y="7916"/>
                  </a:cubicBezTo>
                  <a:cubicBezTo>
                    <a:pt x="16052" y="7938"/>
                    <a:pt x="16118" y="7961"/>
                    <a:pt x="16151" y="7963"/>
                  </a:cubicBezTo>
                  <a:cubicBezTo>
                    <a:pt x="16182" y="7966"/>
                    <a:pt x="16244" y="7955"/>
                    <a:pt x="16271" y="7937"/>
                  </a:cubicBezTo>
                  <a:cubicBezTo>
                    <a:pt x="16294" y="7922"/>
                    <a:pt x="16325" y="7868"/>
                    <a:pt x="16339" y="7841"/>
                  </a:cubicBezTo>
                  <a:cubicBezTo>
                    <a:pt x="16359" y="7805"/>
                    <a:pt x="16392" y="7729"/>
                    <a:pt x="16405" y="7689"/>
                  </a:cubicBezTo>
                  <a:cubicBezTo>
                    <a:pt x="16418" y="7645"/>
                    <a:pt x="16417" y="7544"/>
                    <a:pt x="16441" y="7506"/>
                  </a:cubicBezTo>
                  <a:cubicBezTo>
                    <a:pt x="16456" y="7481"/>
                    <a:pt x="16506" y="7452"/>
                    <a:pt x="16531" y="7445"/>
                  </a:cubicBezTo>
                  <a:cubicBezTo>
                    <a:pt x="16576" y="7433"/>
                    <a:pt x="16671" y="7447"/>
                    <a:pt x="16716" y="7463"/>
                  </a:cubicBezTo>
                  <a:cubicBezTo>
                    <a:pt x="16754" y="7476"/>
                    <a:pt x="16819" y="7536"/>
                    <a:pt x="16856" y="7554"/>
                  </a:cubicBezTo>
                  <a:cubicBezTo>
                    <a:pt x="16888" y="7569"/>
                    <a:pt x="16954" y="7593"/>
                    <a:pt x="16987" y="7593"/>
                  </a:cubicBezTo>
                  <a:cubicBezTo>
                    <a:pt x="17013" y="7594"/>
                    <a:pt x="17062" y="7565"/>
                    <a:pt x="17089" y="7567"/>
                  </a:cubicBezTo>
                  <a:cubicBezTo>
                    <a:pt x="17120" y="7569"/>
                    <a:pt x="17183" y="7597"/>
                    <a:pt x="17211" y="7615"/>
                  </a:cubicBezTo>
                  <a:cubicBezTo>
                    <a:pt x="17249" y="7639"/>
                    <a:pt x="17307" y="7721"/>
                    <a:pt x="17345" y="7746"/>
                  </a:cubicBezTo>
                  <a:cubicBezTo>
                    <a:pt x="17376" y="7765"/>
                    <a:pt x="17447" y="7777"/>
                    <a:pt x="17479" y="7793"/>
                  </a:cubicBezTo>
                  <a:cubicBezTo>
                    <a:pt x="17507" y="7808"/>
                    <a:pt x="17569" y="7834"/>
                    <a:pt x="17588" y="7863"/>
                  </a:cubicBezTo>
                  <a:cubicBezTo>
                    <a:pt x="17613" y="7903"/>
                    <a:pt x="17636" y="8010"/>
                    <a:pt x="17627" y="8059"/>
                  </a:cubicBezTo>
                  <a:cubicBezTo>
                    <a:pt x="17621" y="8093"/>
                    <a:pt x="17578" y="8143"/>
                    <a:pt x="17559" y="8168"/>
                  </a:cubicBezTo>
                  <a:cubicBezTo>
                    <a:pt x="17536" y="8198"/>
                    <a:pt x="17481" y="8249"/>
                    <a:pt x="17461" y="8281"/>
                  </a:cubicBezTo>
                  <a:cubicBezTo>
                    <a:pt x="17439" y="8317"/>
                    <a:pt x="17405" y="8397"/>
                    <a:pt x="17392" y="8438"/>
                  </a:cubicBezTo>
                  <a:cubicBezTo>
                    <a:pt x="17383" y="8468"/>
                    <a:pt x="17364" y="8532"/>
                    <a:pt x="17366" y="8565"/>
                  </a:cubicBezTo>
                  <a:cubicBezTo>
                    <a:pt x="17369" y="8590"/>
                    <a:pt x="17392" y="8638"/>
                    <a:pt x="17403" y="8660"/>
                  </a:cubicBezTo>
                  <a:cubicBezTo>
                    <a:pt x="17417" y="8687"/>
                    <a:pt x="17456" y="8732"/>
                    <a:pt x="17468" y="8760"/>
                  </a:cubicBezTo>
                  <a:cubicBezTo>
                    <a:pt x="17483" y="8796"/>
                    <a:pt x="17509" y="8873"/>
                    <a:pt x="17508" y="8912"/>
                  </a:cubicBezTo>
                  <a:cubicBezTo>
                    <a:pt x="17507" y="8958"/>
                    <a:pt x="17471" y="9042"/>
                    <a:pt x="17454" y="9082"/>
                  </a:cubicBezTo>
                  <a:cubicBezTo>
                    <a:pt x="17442" y="9109"/>
                    <a:pt x="17412" y="9159"/>
                    <a:pt x="17396" y="9183"/>
                  </a:cubicBezTo>
                  <a:cubicBezTo>
                    <a:pt x="17376" y="9210"/>
                    <a:pt x="17328" y="9256"/>
                    <a:pt x="17313" y="9287"/>
                  </a:cubicBezTo>
                  <a:cubicBezTo>
                    <a:pt x="17293" y="9325"/>
                    <a:pt x="17270" y="9413"/>
                    <a:pt x="17262" y="9457"/>
                  </a:cubicBezTo>
                  <a:cubicBezTo>
                    <a:pt x="17252" y="9514"/>
                    <a:pt x="17249" y="9633"/>
                    <a:pt x="17247" y="9692"/>
                  </a:cubicBezTo>
                  <a:cubicBezTo>
                    <a:pt x="17247" y="9735"/>
                    <a:pt x="17259" y="9824"/>
                    <a:pt x="17251" y="9866"/>
                  </a:cubicBezTo>
                  <a:cubicBezTo>
                    <a:pt x="17243" y="9907"/>
                    <a:pt x="17203" y="9978"/>
                    <a:pt x="17186" y="10014"/>
                  </a:cubicBezTo>
                  <a:cubicBezTo>
                    <a:pt x="17166" y="10056"/>
                    <a:pt x="17120" y="10138"/>
                    <a:pt x="17099" y="10179"/>
                  </a:cubicBezTo>
                  <a:cubicBezTo>
                    <a:pt x="17078" y="10222"/>
                    <a:pt x="17028" y="10305"/>
                    <a:pt x="17016" y="10354"/>
                  </a:cubicBezTo>
                  <a:cubicBezTo>
                    <a:pt x="17002" y="10412"/>
                    <a:pt x="16997" y="10537"/>
                    <a:pt x="17005" y="10598"/>
                  </a:cubicBezTo>
                  <a:cubicBezTo>
                    <a:pt x="17010" y="10634"/>
                    <a:pt x="17041" y="10701"/>
                    <a:pt x="17049" y="10737"/>
                  </a:cubicBezTo>
                  <a:cubicBezTo>
                    <a:pt x="17058" y="10780"/>
                    <a:pt x="17057" y="10870"/>
                    <a:pt x="17070" y="10911"/>
                  </a:cubicBezTo>
                  <a:cubicBezTo>
                    <a:pt x="17086" y="10958"/>
                    <a:pt x="17135" y="11040"/>
                    <a:pt x="17164" y="11076"/>
                  </a:cubicBezTo>
                  <a:cubicBezTo>
                    <a:pt x="17182" y="11099"/>
                    <a:pt x="17224" y="11139"/>
                    <a:pt x="17247" y="11150"/>
                  </a:cubicBezTo>
                  <a:cubicBezTo>
                    <a:pt x="17268" y="11161"/>
                    <a:pt x="17315" y="11156"/>
                    <a:pt x="17335" y="11168"/>
                  </a:cubicBezTo>
                  <a:cubicBezTo>
                    <a:pt x="17367" y="11187"/>
                    <a:pt x="17420" y="11252"/>
                    <a:pt x="17443" y="11285"/>
                  </a:cubicBezTo>
                  <a:cubicBezTo>
                    <a:pt x="17469" y="11324"/>
                    <a:pt x="17509" y="11413"/>
                    <a:pt x="17530" y="11455"/>
                  </a:cubicBezTo>
                  <a:cubicBezTo>
                    <a:pt x="17547" y="11490"/>
                    <a:pt x="17573" y="11568"/>
                    <a:pt x="17598" y="11595"/>
                  </a:cubicBezTo>
                  <a:cubicBezTo>
                    <a:pt x="17626" y="11624"/>
                    <a:pt x="17696" y="11660"/>
                    <a:pt x="17732" y="11664"/>
                  </a:cubicBezTo>
                  <a:cubicBezTo>
                    <a:pt x="17762" y="11668"/>
                    <a:pt x="17819" y="11625"/>
                    <a:pt x="17848" y="11634"/>
                  </a:cubicBezTo>
                  <a:cubicBezTo>
                    <a:pt x="17870" y="11640"/>
                    <a:pt x="17906" y="11679"/>
                    <a:pt x="17917" y="11703"/>
                  </a:cubicBezTo>
                  <a:cubicBezTo>
                    <a:pt x="17929" y="11731"/>
                    <a:pt x="17911" y="11802"/>
                    <a:pt x="17928" y="11825"/>
                  </a:cubicBezTo>
                  <a:cubicBezTo>
                    <a:pt x="17944" y="11848"/>
                    <a:pt x="18000" y="11858"/>
                    <a:pt x="18025" y="11856"/>
                  </a:cubicBezTo>
                  <a:cubicBezTo>
                    <a:pt x="18045" y="11854"/>
                    <a:pt x="18079" y="11816"/>
                    <a:pt x="18097" y="11821"/>
                  </a:cubicBezTo>
                  <a:cubicBezTo>
                    <a:pt x="18126" y="11830"/>
                    <a:pt x="18153" y="11904"/>
                    <a:pt x="18174" y="11930"/>
                  </a:cubicBezTo>
                  <a:cubicBezTo>
                    <a:pt x="18198" y="11960"/>
                    <a:pt x="18249" y="12016"/>
                    <a:pt x="18277" y="12041"/>
                  </a:cubicBezTo>
                  <a:cubicBezTo>
                    <a:pt x="18295" y="12057"/>
                    <a:pt x="18332" y="12097"/>
                    <a:pt x="18354" y="12093"/>
                  </a:cubicBezTo>
                  <a:cubicBezTo>
                    <a:pt x="18374" y="12090"/>
                    <a:pt x="18393" y="12037"/>
                    <a:pt x="18410" y="12028"/>
                  </a:cubicBezTo>
                  <a:cubicBezTo>
                    <a:pt x="18433" y="12017"/>
                    <a:pt x="18485" y="12015"/>
                    <a:pt x="18506" y="12028"/>
                  </a:cubicBezTo>
                  <a:cubicBezTo>
                    <a:pt x="18528" y="12040"/>
                    <a:pt x="18566" y="12088"/>
                    <a:pt x="18566" y="12117"/>
                  </a:cubicBezTo>
                  <a:cubicBezTo>
                    <a:pt x="18565" y="12144"/>
                    <a:pt x="18512" y="12191"/>
                    <a:pt x="18506" y="12196"/>
                  </a:cubicBezTo>
                  <a:cubicBezTo>
                    <a:pt x="18501" y="12200"/>
                    <a:pt x="18434" y="12204"/>
                    <a:pt x="18422" y="12226"/>
                  </a:cubicBezTo>
                  <a:cubicBezTo>
                    <a:pt x="18408" y="12248"/>
                    <a:pt x="18422" y="12307"/>
                    <a:pt x="18428" y="12333"/>
                  </a:cubicBezTo>
                  <a:cubicBezTo>
                    <a:pt x="18438" y="12367"/>
                    <a:pt x="18469" y="12433"/>
                    <a:pt x="18492" y="12457"/>
                  </a:cubicBezTo>
                  <a:cubicBezTo>
                    <a:pt x="18518" y="12484"/>
                    <a:pt x="18585" y="12525"/>
                    <a:pt x="18620" y="12522"/>
                  </a:cubicBezTo>
                  <a:cubicBezTo>
                    <a:pt x="18654" y="12519"/>
                    <a:pt x="18715" y="12467"/>
                    <a:pt x="18736" y="12435"/>
                  </a:cubicBezTo>
                  <a:cubicBezTo>
                    <a:pt x="18748" y="12417"/>
                    <a:pt x="18753" y="12371"/>
                    <a:pt x="18760" y="12350"/>
                  </a:cubicBezTo>
                  <a:cubicBezTo>
                    <a:pt x="18767" y="12328"/>
                    <a:pt x="18775" y="12273"/>
                    <a:pt x="18794" y="12265"/>
                  </a:cubicBezTo>
                  <a:cubicBezTo>
                    <a:pt x="18822" y="12253"/>
                    <a:pt x="18876" y="12309"/>
                    <a:pt x="18903" y="12324"/>
                  </a:cubicBezTo>
                  <a:cubicBezTo>
                    <a:pt x="18922" y="12335"/>
                    <a:pt x="18969" y="12348"/>
                    <a:pt x="18982" y="12370"/>
                  </a:cubicBezTo>
                  <a:cubicBezTo>
                    <a:pt x="18999" y="12398"/>
                    <a:pt x="18976" y="12477"/>
                    <a:pt x="18991" y="12507"/>
                  </a:cubicBezTo>
                  <a:cubicBezTo>
                    <a:pt x="18999" y="12521"/>
                    <a:pt x="19024" y="12541"/>
                    <a:pt x="19038" y="12544"/>
                  </a:cubicBezTo>
                  <a:cubicBezTo>
                    <a:pt x="19058" y="12547"/>
                    <a:pt x="19094" y="12512"/>
                    <a:pt x="19114" y="12513"/>
                  </a:cubicBezTo>
                  <a:cubicBezTo>
                    <a:pt x="19136" y="12515"/>
                    <a:pt x="19178" y="12541"/>
                    <a:pt x="19195" y="12557"/>
                  </a:cubicBezTo>
                  <a:cubicBezTo>
                    <a:pt x="19216" y="12575"/>
                    <a:pt x="19238" y="12634"/>
                    <a:pt x="19258" y="12650"/>
                  </a:cubicBezTo>
                  <a:cubicBezTo>
                    <a:pt x="19280" y="12668"/>
                    <a:pt x="19337" y="12670"/>
                    <a:pt x="19358" y="12687"/>
                  </a:cubicBezTo>
                  <a:cubicBezTo>
                    <a:pt x="19374" y="12701"/>
                    <a:pt x="19398" y="12738"/>
                    <a:pt x="19407" y="12759"/>
                  </a:cubicBezTo>
                  <a:cubicBezTo>
                    <a:pt x="19421" y="12790"/>
                    <a:pt x="19427" y="12862"/>
                    <a:pt x="19438" y="12894"/>
                  </a:cubicBezTo>
                  <a:cubicBezTo>
                    <a:pt x="19445" y="12916"/>
                    <a:pt x="19461" y="12963"/>
                    <a:pt x="19478" y="12975"/>
                  </a:cubicBezTo>
                  <a:cubicBezTo>
                    <a:pt x="19504" y="12993"/>
                    <a:pt x="19571" y="12964"/>
                    <a:pt x="19600" y="12972"/>
                  </a:cubicBezTo>
                  <a:cubicBezTo>
                    <a:pt x="19619" y="12978"/>
                    <a:pt x="19656" y="13000"/>
                    <a:pt x="19671" y="13014"/>
                  </a:cubicBezTo>
                  <a:cubicBezTo>
                    <a:pt x="19692" y="13033"/>
                    <a:pt x="19715" y="13096"/>
                    <a:pt x="19738" y="13110"/>
                  </a:cubicBezTo>
                  <a:cubicBezTo>
                    <a:pt x="19758" y="13121"/>
                    <a:pt x="19806" y="13103"/>
                    <a:pt x="19827" y="13112"/>
                  </a:cubicBezTo>
                  <a:cubicBezTo>
                    <a:pt x="19857" y="13125"/>
                    <a:pt x="19913" y="13173"/>
                    <a:pt x="19928" y="13208"/>
                  </a:cubicBezTo>
                  <a:cubicBezTo>
                    <a:pt x="19940" y="13235"/>
                    <a:pt x="19933" y="13319"/>
                    <a:pt x="19933" y="13330"/>
                  </a:cubicBezTo>
                  <a:cubicBezTo>
                    <a:pt x="19933" y="13341"/>
                    <a:pt x="19950" y="13418"/>
                    <a:pt x="19966" y="13441"/>
                  </a:cubicBezTo>
                  <a:cubicBezTo>
                    <a:pt x="19980" y="13460"/>
                    <a:pt x="20023" y="13474"/>
                    <a:pt x="20037" y="13493"/>
                  </a:cubicBezTo>
                  <a:cubicBezTo>
                    <a:pt x="20054" y="13516"/>
                    <a:pt x="20077" y="13574"/>
                    <a:pt x="20080" y="13604"/>
                  </a:cubicBezTo>
                  <a:cubicBezTo>
                    <a:pt x="20082" y="13632"/>
                    <a:pt x="20077" y="13700"/>
                    <a:pt x="20057" y="13713"/>
                  </a:cubicBezTo>
                  <a:cubicBezTo>
                    <a:pt x="20039" y="13724"/>
                    <a:pt x="20002" y="13673"/>
                    <a:pt x="19982" y="13678"/>
                  </a:cubicBezTo>
                  <a:cubicBezTo>
                    <a:pt x="19966" y="13682"/>
                    <a:pt x="19941" y="13716"/>
                    <a:pt x="19937" y="13735"/>
                  </a:cubicBezTo>
                  <a:cubicBezTo>
                    <a:pt x="19928" y="13772"/>
                    <a:pt x="19950" y="13851"/>
                    <a:pt x="19963" y="13887"/>
                  </a:cubicBezTo>
                  <a:cubicBezTo>
                    <a:pt x="19980" y="13941"/>
                    <a:pt x="20036" y="14037"/>
                    <a:pt x="20064" y="14085"/>
                  </a:cubicBezTo>
                  <a:cubicBezTo>
                    <a:pt x="20090" y="14129"/>
                    <a:pt x="20149" y="14212"/>
                    <a:pt x="20180" y="14252"/>
                  </a:cubicBezTo>
                  <a:cubicBezTo>
                    <a:pt x="20211" y="14293"/>
                    <a:pt x="20288" y="14358"/>
                    <a:pt x="20312" y="14405"/>
                  </a:cubicBezTo>
                  <a:cubicBezTo>
                    <a:pt x="20340" y="14462"/>
                    <a:pt x="20378" y="14595"/>
                    <a:pt x="20373" y="14662"/>
                  </a:cubicBezTo>
                  <a:cubicBezTo>
                    <a:pt x="20371" y="14690"/>
                    <a:pt x="20343" y="14740"/>
                    <a:pt x="20331" y="14764"/>
                  </a:cubicBezTo>
                  <a:cubicBezTo>
                    <a:pt x="20322" y="14783"/>
                    <a:pt x="20306" y="14825"/>
                    <a:pt x="20290" y="14836"/>
                  </a:cubicBezTo>
                  <a:cubicBezTo>
                    <a:pt x="20266" y="14852"/>
                    <a:pt x="20205" y="14828"/>
                    <a:pt x="20181" y="14845"/>
                  </a:cubicBezTo>
                  <a:cubicBezTo>
                    <a:pt x="20153" y="14864"/>
                    <a:pt x="20120" y="14937"/>
                    <a:pt x="20109" y="14973"/>
                  </a:cubicBezTo>
                  <a:cubicBezTo>
                    <a:pt x="20099" y="15006"/>
                    <a:pt x="20090" y="15077"/>
                    <a:pt x="20096" y="15110"/>
                  </a:cubicBezTo>
                  <a:cubicBezTo>
                    <a:pt x="20101" y="15136"/>
                    <a:pt x="20130" y="15176"/>
                    <a:pt x="20141" y="15198"/>
                  </a:cubicBezTo>
                  <a:cubicBezTo>
                    <a:pt x="20149" y="15212"/>
                    <a:pt x="20161" y="15246"/>
                    <a:pt x="20174" y="15254"/>
                  </a:cubicBezTo>
                  <a:cubicBezTo>
                    <a:pt x="20189" y="15263"/>
                    <a:pt x="20226" y="15245"/>
                    <a:pt x="20243" y="15252"/>
                  </a:cubicBezTo>
                  <a:cubicBezTo>
                    <a:pt x="20257" y="15259"/>
                    <a:pt x="20282" y="15287"/>
                    <a:pt x="20288" y="15304"/>
                  </a:cubicBezTo>
                  <a:cubicBezTo>
                    <a:pt x="20298" y="15331"/>
                    <a:pt x="20289" y="15395"/>
                    <a:pt x="20292" y="15424"/>
                  </a:cubicBezTo>
                  <a:cubicBezTo>
                    <a:pt x="20295" y="15455"/>
                    <a:pt x="20302" y="15518"/>
                    <a:pt x="20313" y="15546"/>
                  </a:cubicBezTo>
                  <a:cubicBezTo>
                    <a:pt x="20327" y="15582"/>
                    <a:pt x="20377" y="15639"/>
                    <a:pt x="20395" y="15672"/>
                  </a:cubicBezTo>
                  <a:cubicBezTo>
                    <a:pt x="20421" y="15719"/>
                    <a:pt x="20455" y="15829"/>
                    <a:pt x="20487" y="15870"/>
                  </a:cubicBezTo>
                  <a:cubicBezTo>
                    <a:pt x="20504" y="15891"/>
                    <a:pt x="20553" y="15910"/>
                    <a:pt x="20568" y="15932"/>
                  </a:cubicBezTo>
                  <a:cubicBezTo>
                    <a:pt x="20585" y="15953"/>
                    <a:pt x="20608" y="16007"/>
                    <a:pt x="20610" y="16036"/>
                  </a:cubicBezTo>
                  <a:cubicBezTo>
                    <a:pt x="20612" y="16065"/>
                    <a:pt x="20577" y="16119"/>
                    <a:pt x="20579" y="16148"/>
                  </a:cubicBezTo>
                  <a:cubicBezTo>
                    <a:pt x="20582" y="16179"/>
                    <a:pt x="20606" y="16236"/>
                    <a:pt x="20626" y="16253"/>
                  </a:cubicBezTo>
                  <a:cubicBezTo>
                    <a:pt x="20651" y="16274"/>
                    <a:pt x="20715" y="16266"/>
                    <a:pt x="20744" y="16275"/>
                  </a:cubicBezTo>
                  <a:cubicBezTo>
                    <a:pt x="20770" y="16284"/>
                    <a:pt x="20823" y="16303"/>
                    <a:pt x="20845" y="16323"/>
                  </a:cubicBezTo>
                  <a:cubicBezTo>
                    <a:pt x="20868" y="16343"/>
                    <a:pt x="20889" y="16416"/>
                    <a:pt x="20916" y="16427"/>
                  </a:cubicBezTo>
                  <a:cubicBezTo>
                    <a:pt x="20935" y="16436"/>
                    <a:pt x="20980" y="16426"/>
                    <a:pt x="20995" y="16410"/>
                  </a:cubicBezTo>
                  <a:cubicBezTo>
                    <a:pt x="21012" y="16392"/>
                    <a:pt x="21018" y="16332"/>
                    <a:pt x="21019" y="16305"/>
                  </a:cubicBezTo>
                  <a:cubicBezTo>
                    <a:pt x="21020" y="16280"/>
                    <a:pt x="21016" y="16224"/>
                    <a:pt x="21003" y="16205"/>
                  </a:cubicBezTo>
                  <a:cubicBezTo>
                    <a:pt x="20990" y="16189"/>
                    <a:pt x="20949" y="16186"/>
                    <a:pt x="20932" y="16179"/>
                  </a:cubicBezTo>
                  <a:cubicBezTo>
                    <a:pt x="20910" y="16171"/>
                    <a:pt x="20855" y="16172"/>
                    <a:pt x="20845" y="16147"/>
                  </a:cubicBezTo>
                  <a:cubicBezTo>
                    <a:pt x="20838" y="16128"/>
                    <a:pt x="20858" y="16084"/>
                    <a:pt x="20870" y="16070"/>
                  </a:cubicBezTo>
                  <a:cubicBezTo>
                    <a:pt x="20883" y="16057"/>
                    <a:pt x="20917" y="16050"/>
                    <a:pt x="20934" y="16049"/>
                  </a:cubicBezTo>
                  <a:cubicBezTo>
                    <a:pt x="20963" y="16047"/>
                    <a:pt x="21024" y="16053"/>
                    <a:pt x="21048" y="16072"/>
                  </a:cubicBezTo>
                  <a:cubicBezTo>
                    <a:pt x="21066" y="16088"/>
                    <a:pt x="21078" y="16145"/>
                    <a:pt x="21093" y="16164"/>
                  </a:cubicBezTo>
                  <a:cubicBezTo>
                    <a:pt x="21106" y="16181"/>
                    <a:pt x="21141" y="16199"/>
                    <a:pt x="21154" y="16214"/>
                  </a:cubicBezTo>
                  <a:cubicBezTo>
                    <a:pt x="21166" y="16228"/>
                    <a:pt x="21184" y="16252"/>
                    <a:pt x="21200" y="16276"/>
                  </a:cubicBezTo>
                  <a:cubicBezTo>
                    <a:pt x="21210" y="16293"/>
                    <a:pt x="21219" y="16310"/>
                    <a:pt x="21223" y="16323"/>
                  </a:cubicBezTo>
                  <a:cubicBezTo>
                    <a:pt x="21231" y="16347"/>
                    <a:pt x="21224" y="16403"/>
                    <a:pt x="21230" y="16427"/>
                  </a:cubicBezTo>
                  <a:cubicBezTo>
                    <a:pt x="21236" y="16453"/>
                    <a:pt x="21253" y="16511"/>
                    <a:pt x="21274" y="16521"/>
                  </a:cubicBezTo>
                  <a:cubicBezTo>
                    <a:pt x="21292" y="16530"/>
                    <a:pt x="21337" y="16509"/>
                    <a:pt x="21351" y="16491"/>
                  </a:cubicBezTo>
                  <a:cubicBezTo>
                    <a:pt x="21360" y="16479"/>
                    <a:pt x="21356" y="16439"/>
                    <a:pt x="21366" y="16426"/>
                  </a:cubicBezTo>
                  <a:cubicBezTo>
                    <a:pt x="21378" y="16408"/>
                    <a:pt x="21415" y="16384"/>
                    <a:pt x="21434" y="16385"/>
                  </a:cubicBezTo>
                  <a:cubicBezTo>
                    <a:pt x="21454" y="16386"/>
                    <a:pt x="21489" y="16420"/>
                    <a:pt x="21502" y="16439"/>
                  </a:cubicBezTo>
                  <a:cubicBezTo>
                    <a:pt x="21523" y="16466"/>
                    <a:pt x="21551" y="16535"/>
                    <a:pt x="21557" y="16571"/>
                  </a:cubicBezTo>
                  <a:cubicBezTo>
                    <a:pt x="21564" y="16618"/>
                    <a:pt x="21548" y="16713"/>
                    <a:pt x="21542" y="16760"/>
                  </a:cubicBezTo>
                  <a:cubicBezTo>
                    <a:pt x="21537" y="16798"/>
                    <a:pt x="21526" y="16873"/>
                    <a:pt x="21513" y="16908"/>
                  </a:cubicBezTo>
                  <a:cubicBezTo>
                    <a:pt x="21503" y="16936"/>
                    <a:pt x="21477" y="16989"/>
                    <a:pt x="21458" y="17011"/>
                  </a:cubicBezTo>
                  <a:cubicBezTo>
                    <a:pt x="21444" y="17025"/>
                    <a:pt x="21404" y="17036"/>
                    <a:pt x="21391" y="17053"/>
                  </a:cubicBezTo>
                  <a:cubicBezTo>
                    <a:pt x="21372" y="17079"/>
                    <a:pt x="21345" y="17148"/>
                    <a:pt x="21345" y="17183"/>
                  </a:cubicBezTo>
                  <a:cubicBezTo>
                    <a:pt x="21346" y="17217"/>
                    <a:pt x="21369" y="17287"/>
                    <a:pt x="21393" y="17304"/>
                  </a:cubicBezTo>
                  <a:cubicBezTo>
                    <a:pt x="21412" y="17318"/>
                    <a:pt x="21461" y="17288"/>
                    <a:pt x="21482" y="17298"/>
                  </a:cubicBezTo>
                  <a:cubicBezTo>
                    <a:pt x="21521" y="17315"/>
                    <a:pt x="21591" y="17388"/>
                    <a:pt x="21597" y="17437"/>
                  </a:cubicBezTo>
                  <a:cubicBezTo>
                    <a:pt x="21600" y="17458"/>
                    <a:pt x="21581" y="17504"/>
                    <a:pt x="21565" y="17512"/>
                  </a:cubicBezTo>
                  <a:cubicBezTo>
                    <a:pt x="21547" y="17520"/>
                    <a:pt x="21513" y="17482"/>
                    <a:pt x="21494" y="17481"/>
                  </a:cubicBezTo>
                  <a:cubicBezTo>
                    <a:pt x="21463" y="17478"/>
                    <a:pt x="21396" y="17495"/>
                    <a:pt x="21371" y="17518"/>
                  </a:cubicBezTo>
                  <a:cubicBezTo>
                    <a:pt x="21346" y="17541"/>
                    <a:pt x="21313" y="17614"/>
                    <a:pt x="21311" y="17652"/>
                  </a:cubicBezTo>
                  <a:cubicBezTo>
                    <a:pt x="21311" y="17677"/>
                    <a:pt x="21331" y="17725"/>
                    <a:pt x="21345" y="17743"/>
                  </a:cubicBezTo>
                  <a:cubicBezTo>
                    <a:pt x="21362" y="17766"/>
                    <a:pt x="21415" y="17781"/>
                    <a:pt x="21429" y="17806"/>
                  </a:cubicBezTo>
                  <a:cubicBezTo>
                    <a:pt x="21447" y="17836"/>
                    <a:pt x="21458" y="17915"/>
                    <a:pt x="21454" y="17952"/>
                  </a:cubicBezTo>
                  <a:cubicBezTo>
                    <a:pt x="21451" y="17980"/>
                    <a:pt x="21419" y="18024"/>
                    <a:pt x="21412" y="18050"/>
                  </a:cubicBezTo>
                  <a:cubicBezTo>
                    <a:pt x="21400" y="18093"/>
                    <a:pt x="21395" y="18185"/>
                    <a:pt x="21385" y="18228"/>
                  </a:cubicBezTo>
                  <a:cubicBezTo>
                    <a:pt x="21376" y="18265"/>
                    <a:pt x="21360" y="18340"/>
                    <a:pt x="21341" y="18371"/>
                  </a:cubicBezTo>
                  <a:cubicBezTo>
                    <a:pt x="21325" y="18397"/>
                    <a:pt x="21279" y="18445"/>
                    <a:pt x="21251" y="18445"/>
                  </a:cubicBezTo>
                  <a:cubicBezTo>
                    <a:pt x="21203" y="18446"/>
                    <a:pt x="21122" y="18360"/>
                    <a:pt x="21092" y="18315"/>
                  </a:cubicBezTo>
                  <a:cubicBezTo>
                    <a:pt x="21076" y="18292"/>
                    <a:pt x="21058" y="18210"/>
                    <a:pt x="21058" y="18205"/>
                  </a:cubicBezTo>
                  <a:cubicBezTo>
                    <a:pt x="21058" y="18201"/>
                    <a:pt x="20995" y="18138"/>
                    <a:pt x="20969" y="18132"/>
                  </a:cubicBezTo>
                  <a:cubicBezTo>
                    <a:pt x="20950" y="18127"/>
                    <a:pt x="20909" y="18138"/>
                    <a:pt x="20891" y="18149"/>
                  </a:cubicBezTo>
                  <a:cubicBezTo>
                    <a:pt x="20864" y="18164"/>
                    <a:pt x="20817" y="18214"/>
                    <a:pt x="20805" y="18246"/>
                  </a:cubicBezTo>
                  <a:cubicBezTo>
                    <a:pt x="20788" y="18297"/>
                    <a:pt x="20811" y="18410"/>
                    <a:pt x="20808" y="18465"/>
                  </a:cubicBezTo>
                  <a:cubicBezTo>
                    <a:pt x="20805" y="18517"/>
                    <a:pt x="20786" y="18620"/>
                    <a:pt x="20781" y="18672"/>
                  </a:cubicBezTo>
                  <a:cubicBezTo>
                    <a:pt x="20777" y="18711"/>
                    <a:pt x="20777" y="18788"/>
                    <a:pt x="20773" y="18826"/>
                  </a:cubicBezTo>
                  <a:cubicBezTo>
                    <a:pt x="20772" y="18835"/>
                    <a:pt x="20770" y="18847"/>
                    <a:pt x="20769" y="18860"/>
                  </a:cubicBezTo>
                  <a:cubicBezTo>
                    <a:pt x="20764" y="18896"/>
                    <a:pt x="20758" y="18939"/>
                    <a:pt x="20748" y="18962"/>
                  </a:cubicBezTo>
                  <a:cubicBezTo>
                    <a:pt x="20732" y="18994"/>
                    <a:pt x="20687" y="19043"/>
                    <a:pt x="20661" y="19061"/>
                  </a:cubicBezTo>
                  <a:cubicBezTo>
                    <a:pt x="20648" y="19071"/>
                    <a:pt x="20617" y="19091"/>
                    <a:pt x="20603" y="19085"/>
                  </a:cubicBezTo>
                  <a:cubicBezTo>
                    <a:pt x="20575" y="19075"/>
                    <a:pt x="20544" y="19008"/>
                    <a:pt x="20532" y="18976"/>
                  </a:cubicBezTo>
                  <a:cubicBezTo>
                    <a:pt x="20526" y="18958"/>
                    <a:pt x="20518" y="18916"/>
                    <a:pt x="20522" y="18896"/>
                  </a:cubicBezTo>
                  <a:cubicBezTo>
                    <a:pt x="20524" y="18877"/>
                    <a:pt x="20545" y="18848"/>
                    <a:pt x="20552" y="18831"/>
                  </a:cubicBezTo>
                  <a:cubicBezTo>
                    <a:pt x="20561" y="18810"/>
                    <a:pt x="20578" y="18768"/>
                    <a:pt x="20583" y="18746"/>
                  </a:cubicBezTo>
                  <a:cubicBezTo>
                    <a:pt x="20589" y="18714"/>
                    <a:pt x="20595" y="18649"/>
                    <a:pt x="20590" y="18617"/>
                  </a:cubicBezTo>
                  <a:cubicBezTo>
                    <a:pt x="20587" y="18594"/>
                    <a:pt x="20572" y="18548"/>
                    <a:pt x="20559" y="18530"/>
                  </a:cubicBezTo>
                  <a:cubicBezTo>
                    <a:pt x="20542" y="18506"/>
                    <a:pt x="20492" y="18478"/>
                    <a:pt x="20467" y="18469"/>
                  </a:cubicBezTo>
                  <a:cubicBezTo>
                    <a:pt x="20444" y="18462"/>
                    <a:pt x="20393" y="18458"/>
                    <a:pt x="20370" y="18463"/>
                  </a:cubicBezTo>
                  <a:cubicBezTo>
                    <a:pt x="20351" y="18466"/>
                    <a:pt x="20314" y="18482"/>
                    <a:pt x="20299" y="18496"/>
                  </a:cubicBezTo>
                  <a:cubicBezTo>
                    <a:pt x="20277" y="18516"/>
                    <a:pt x="20242" y="18571"/>
                    <a:pt x="20236" y="18602"/>
                  </a:cubicBezTo>
                  <a:cubicBezTo>
                    <a:pt x="20230" y="18632"/>
                    <a:pt x="20238" y="18695"/>
                    <a:pt x="20250" y="18722"/>
                  </a:cubicBezTo>
                  <a:cubicBezTo>
                    <a:pt x="20263" y="18752"/>
                    <a:pt x="20316" y="18788"/>
                    <a:pt x="20335" y="18813"/>
                  </a:cubicBezTo>
                  <a:cubicBezTo>
                    <a:pt x="20353" y="18839"/>
                    <a:pt x="20385" y="18896"/>
                    <a:pt x="20398" y="18927"/>
                  </a:cubicBezTo>
                  <a:cubicBezTo>
                    <a:pt x="20410" y="18955"/>
                    <a:pt x="20434" y="19012"/>
                    <a:pt x="20436" y="19044"/>
                  </a:cubicBezTo>
                  <a:cubicBezTo>
                    <a:pt x="20438" y="19070"/>
                    <a:pt x="20426" y="19123"/>
                    <a:pt x="20420" y="19149"/>
                  </a:cubicBezTo>
                  <a:cubicBezTo>
                    <a:pt x="20416" y="19170"/>
                    <a:pt x="20398" y="19211"/>
                    <a:pt x="20398" y="19233"/>
                  </a:cubicBezTo>
                  <a:cubicBezTo>
                    <a:pt x="20399" y="19263"/>
                    <a:pt x="20421" y="19320"/>
                    <a:pt x="20435" y="19345"/>
                  </a:cubicBezTo>
                  <a:cubicBezTo>
                    <a:pt x="20451" y="19375"/>
                    <a:pt x="20511" y="19414"/>
                    <a:pt x="20518" y="19449"/>
                  </a:cubicBezTo>
                  <a:cubicBezTo>
                    <a:pt x="20526" y="19492"/>
                    <a:pt x="20493" y="19579"/>
                    <a:pt x="20475" y="19617"/>
                  </a:cubicBezTo>
                  <a:cubicBezTo>
                    <a:pt x="20465" y="19635"/>
                    <a:pt x="20439" y="19671"/>
                    <a:pt x="20422" y="19678"/>
                  </a:cubicBezTo>
                  <a:cubicBezTo>
                    <a:pt x="20380" y="19694"/>
                    <a:pt x="20289" y="19631"/>
                    <a:pt x="20246" y="19647"/>
                  </a:cubicBezTo>
                  <a:cubicBezTo>
                    <a:pt x="20223" y="19657"/>
                    <a:pt x="20182" y="19701"/>
                    <a:pt x="20176" y="19730"/>
                  </a:cubicBezTo>
                  <a:cubicBezTo>
                    <a:pt x="20171" y="19753"/>
                    <a:pt x="20187" y="19802"/>
                    <a:pt x="20199" y="19821"/>
                  </a:cubicBezTo>
                  <a:cubicBezTo>
                    <a:pt x="20212" y="19841"/>
                    <a:pt x="20250" y="19865"/>
                    <a:pt x="20270" y="19871"/>
                  </a:cubicBezTo>
                  <a:cubicBezTo>
                    <a:pt x="20300" y="19882"/>
                    <a:pt x="20365" y="19863"/>
                    <a:pt x="20395" y="19873"/>
                  </a:cubicBezTo>
                  <a:cubicBezTo>
                    <a:pt x="20422" y="19884"/>
                    <a:pt x="20484" y="19918"/>
                    <a:pt x="20492" y="19952"/>
                  </a:cubicBezTo>
                  <a:cubicBezTo>
                    <a:pt x="20500" y="19986"/>
                    <a:pt x="20462" y="20053"/>
                    <a:pt x="20444" y="20081"/>
                  </a:cubicBezTo>
                  <a:cubicBezTo>
                    <a:pt x="20426" y="20106"/>
                    <a:pt x="20379" y="20145"/>
                    <a:pt x="20353" y="20157"/>
                  </a:cubicBezTo>
                  <a:cubicBezTo>
                    <a:pt x="20326" y="20169"/>
                    <a:pt x="20267" y="20179"/>
                    <a:pt x="20239" y="20172"/>
                  </a:cubicBezTo>
                  <a:cubicBezTo>
                    <a:pt x="20214" y="20165"/>
                    <a:pt x="20175" y="20116"/>
                    <a:pt x="20151" y="20106"/>
                  </a:cubicBezTo>
                  <a:cubicBezTo>
                    <a:pt x="20126" y="20097"/>
                    <a:pt x="20073" y="20098"/>
                    <a:pt x="20047" y="20102"/>
                  </a:cubicBezTo>
                  <a:cubicBezTo>
                    <a:pt x="20020" y="20106"/>
                    <a:pt x="19959" y="20115"/>
                    <a:pt x="19943" y="20141"/>
                  </a:cubicBezTo>
                  <a:cubicBezTo>
                    <a:pt x="19930" y="20163"/>
                    <a:pt x="19931" y="20222"/>
                    <a:pt x="19941" y="20246"/>
                  </a:cubicBezTo>
                  <a:cubicBezTo>
                    <a:pt x="19954" y="20281"/>
                    <a:pt x="20011" y="20326"/>
                    <a:pt x="20040" y="20344"/>
                  </a:cubicBezTo>
                  <a:cubicBezTo>
                    <a:pt x="20076" y="20366"/>
                    <a:pt x="20157" y="20378"/>
                    <a:pt x="20196" y="20394"/>
                  </a:cubicBezTo>
                  <a:cubicBezTo>
                    <a:pt x="20223" y="20405"/>
                    <a:pt x="20280" y="20426"/>
                    <a:pt x="20302" y="20448"/>
                  </a:cubicBezTo>
                  <a:cubicBezTo>
                    <a:pt x="20331" y="20477"/>
                    <a:pt x="20379" y="20554"/>
                    <a:pt x="20382" y="20599"/>
                  </a:cubicBezTo>
                  <a:cubicBezTo>
                    <a:pt x="20385" y="20638"/>
                    <a:pt x="20354" y="20713"/>
                    <a:pt x="20333" y="20742"/>
                  </a:cubicBezTo>
                  <a:cubicBezTo>
                    <a:pt x="20304" y="20783"/>
                    <a:pt x="20217" y="20821"/>
                    <a:pt x="20181" y="20854"/>
                  </a:cubicBezTo>
                  <a:cubicBezTo>
                    <a:pt x="20166" y="20867"/>
                    <a:pt x="20132" y="20891"/>
                    <a:pt x="20125" y="20912"/>
                  </a:cubicBezTo>
                  <a:cubicBezTo>
                    <a:pt x="20114" y="20947"/>
                    <a:pt x="20140" y="21026"/>
                    <a:pt x="20138" y="21064"/>
                  </a:cubicBezTo>
                  <a:cubicBezTo>
                    <a:pt x="20136" y="21104"/>
                    <a:pt x="20126" y="21186"/>
                    <a:pt x="20111" y="21221"/>
                  </a:cubicBezTo>
                  <a:cubicBezTo>
                    <a:pt x="20098" y="21251"/>
                    <a:pt x="20049" y="21288"/>
                    <a:pt x="20027" y="21322"/>
                  </a:cubicBezTo>
                  <a:lnTo>
                    <a:pt x="17957" y="21600"/>
                  </a:lnTo>
                  <a:cubicBezTo>
                    <a:pt x="17957" y="21600"/>
                    <a:pt x="17975" y="21526"/>
                    <a:pt x="17984" y="21502"/>
                  </a:cubicBezTo>
                  <a:cubicBezTo>
                    <a:pt x="17997" y="21466"/>
                    <a:pt x="18035" y="21401"/>
                    <a:pt x="18046" y="21365"/>
                  </a:cubicBezTo>
                  <a:cubicBezTo>
                    <a:pt x="18057" y="21330"/>
                    <a:pt x="18059" y="21254"/>
                    <a:pt x="18067" y="21218"/>
                  </a:cubicBezTo>
                  <a:cubicBezTo>
                    <a:pt x="18076" y="21183"/>
                    <a:pt x="18093" y="21110"/>
                    <a:pt x="18111" y="21081"/>
                  </a:cubicBezTo>
                  <a:cubicBezTo>
                    <a:pt x="18131" y="21048"/>
                    <a:pt x="18189" y="21005"/>
                    <a:pt x="18214" y="20979"/>
                  </a:cubicBezTo>
                  <a:cubicBezTo>
                    <a:pt x="18239" y="20953"/>
                    <a:pt x="18292" y="20904"/>
                    <a:pt x="18312" y="20872"/>
                  </a:cubicBezTo>
                  <a:cubicBezTo>
                    <a:pt x="18324" y="20852"/>
                    <a:pt x="18345" y="20808"/>
                    <a:pt x="18347" y="20784"/>
                  </a:cubicBezTo>
                  <a:cubicBezTo>
                    <a:pt x="18350" y="20760"/>
                    <a:pt x="18325" y="20712"/>
                    <a:pt x="18330" y="20689"/>
                  </a:cubicBezTo>
                  <a:cubicBezTo>
                    <a:pt x="18338" y="20660"/>
                    <a:pt x="18381" y="20622"/>
                    <a:pt x="18399" y="20601"/>
                  </a:cubicBezTo>
                  <a:cubicBezTo>
                    <a:pt x="18415" y="20581"/>
                    <a:pt x="18446" y="20539"/>
                    <a:pt x="18464" y="20523"/>
                  </a:cubicBezTo>
                  <a:cubicBezTo>
                    <a:pt x="18497" y="20492"/>
                    <a:pt x="18583" y="20462"/>
                    <a:pt x="18610" y="20425"/>
                  </a:cubicBezTo>
                  <a:cubicBezTo>
                    <a:pt x="18629" y="20400"/>
                    <a:pt x="18644" y="20331"/>
                    <a:pt x="18654" y="20300"/>
                  </a:cubicBezTo>
                  <a:cubicBezTo>
                    <a:pt x="18661" y="20280"/>
                    <a:pt x="18666" y="20232"/>
                    <a:pt x="18678" y="20215"/>
                  </a:cubicBezTo>
                  <a:cubicBezTo>
                    <a:pt x="18691" y="20199"/>
                    <a:pt x="18730" y="20191"/>
                    <a:pt x="18746" y="20179"/>
                  </a:cubicBezTo>
                  <a:cubicBezTo>
                    <a:pt x="18759" y="20171"/>
                    <a:pt x="18789" y="20156"/>
                    <a:pt x="18795" y="20140"/>
                  </a:cubicBezTo>
                  <a:cubicBezTo>
                    <a:pt x="18810" y="20105"/>
                    <a:pt x="18800" y="20018"/>
                    <a:pt x="18789" y="19981"/>
                  </a:cubicBezTo>
                  <a:cubicBezTo>
                    <a:pt x="18782" y="19955"/>
                    <a:pt x="18746" y="19920"/>
                    <a:pt x="18738" y="19895"/>
                  </a:cubicBezTo>
                  <a:cubicBezTo>
                    <a:pt x="18731" y="19875"/>
                    <a:pt x="18725" y="19829"/>
                    <a:pt x="18730" y="19807"/>
                  </a:cubicBezTo>
                  <a:cubicBezTo>
                    <a:pt x="18736" y="19780"/>
                    <a:pt x="18780" y="19741"/>
                    <a:pt x="18784" y="19713"/>
                  </a:cubicBezTo>
                  <a:cubicBezTo>
                    <a:pt x="18788" y="19682"/>
                    <a:pt x="18774" y="19612"/>
                    <a:pt x="18754" y="19592"/>
                  </a:cubicBezTo>
                  <a:cubicBezTo>
                    <a:pt x="18740" y="19576"/>
                    <a:pt x="18696" y="19587"/>
                    <a:pt x="18678" y="19578"/>
                  </a:cubicBezTo>
                  <a:cubicBezTo>
                    <a:pt x="18645" y="19563"/>
                    <a:pt x="18590" y="19507"/>
                    <a:pt x="18564" y="19477"/>
                  </a:cubicBezTo>
                  <a:cubicBezTo>
                    <a:pt x="18542" y="19452"/>
                    <a:pt x="18497" y="19398"/>
                    <a:pt x="18486" y="19363"/>
                  </a:cubicBezTo>
                  <a:cubicBezTo>
                    <a:pt x="18473" y="19327"/>
                    <a:pt x="18491" y="19240"/>
                    <a:pt x="18475" y="19207"/>
                  </a:cubicBezTo>
                  <a:cubicBezTo>
                    <a:pt x="18458" y="19173"/>
                    <a:pt x="18400" y="19128"/>
                    <a:pt x="18369" y="19118"/>
                  </a:cubicBezTo>
                  <a:cubicBezTo>
                    <a:pt x="18330" y="19106"/>
                    <a:pt x="18206" y="19138"/>
                    <a:pt x="18206" y="19138"/>
                  </a:cubicBezTo>
                  <a:lnTo>
                    <a:pt x="13659" y="19679"/>
                  </a:lnTo>
                  <a:lnTo>
                    <a:pt x="12254" y="19810"/>
                  </a:lnTo>
                  <a:lnTo>
                    <a:pt x="10197" y="20000"/>
                  </a:lnTo>
                  <a:lnTo>
                    <a:pt x="8477" y="20157"/>
                  </a:lnTo>
                  <a:lnTo>
                    <a:pt x="4384" y="20487"/>
                  </a:lnTo>
                  <a:lnTo>
                    <a:pt x="4277" y="18094"/>
                  </a:lnTo>
                  <a:lnTo>
                    <a:pt x="3821" y="7918"/>
                  </a:lnTo>
                  <a:cubicBezTo>
                    <a:pt x="3821" y="7918"/>
                    <a:pt x="3858" y="7881"/>
                    <a:pt x="3864" y="7864"/>
                  </a:cubicBezTo>
                  <a:cubicBezTo>
                    <a:pt x="3871" y="7846"/>
                    <a:pt x="3874" y="7804"/>
                    <a:pt x="3870" y="7785"/>
                  </a:cubicBezTo>
                  <a:cubicBezTo>
                    <a:pt x="3866" y="7767"/>
                    <a:pt x="3849" y="7732"/>
                    <a:pt x="3836" y="7723"/>
                  </a:cubicBezTo>
                  <a:cubicBezTo>
                    <a:pt x="3826" y="7717"/>
                    <a:pt x="3800" y="7720"/>
                    <a:pt x="3790" y="7725"/>
                  </a:cubicBezTo>
                  <a:cubicBezTo>
                    <a:pt x="3780" y="7729"/>
                    <a:pt x="3768" y="7750"/>
                    <a:pt x="3758" y="7754"/>
                  </a:cubicBezTo>
                  <a:cubicBezTo>
                    <a:pt x="3738" y="7765"/>
                    <a:pt x="3688" y="7781"/>
                    <a:pt x="3669" y="7766"/>
                  </a:cubicBezTo>
                  <a:cubicBezTo>
                    <a:pt x="3652" y="7752"/>
                    <a:pt x="3659" y="7692"/>
                    <a:pt x="3646" y="7673"/>
                  </a:cubicBezTo>
                  <a:cubicBezTo>
                    <a:pt x="3636" y="7658"/>
                    <a:pt x="3606" y="7637"/>
                    <a:pt x="3590" y="7635"/>
                  </a:cubicBezTo>
                  <a:cubicBezTo>
                    <a:pt x="3574" y="7634"/>
                    <a:pt x="3544" y="7651"/>
                    <a:pt x="3531" y="7661"/>
                  </a:cubicBezTo>
                  <a:cubicBezTo>
                    <a:pt x="3516" y="7672"/>
                    <a:pt x="3495" y="7710"/>
                    <a:pt x="3479" y="7717"/>
                  </a:cubicBezTo>
                  <a:cubicBezTo>
                    <a:pt x="3456" y="7727"/>
                    <a:pt x="3404" y="7724"/>
                    <a:pt x="3381" y="7714"/>
                  </a:cubicBezTo>
                  <a:cubicBezTo>
                    <a:pt x="3361" y="7704"/>
                    <a:pt x="3330" y="7663"/>
                    <a:pt x="3315" y="7643"/>
                  </a:cubicBezTo>
                  <a:cubicBezTo>
                    <a:pt x="3299" y="7621"/>
                    <a:pt x="3281" y="7560"/>
                    <a:pt x="3260" y="7547"/>
                  </a:cubicBezTo>
                  <a:cubicBezTo>
                    <a:pt x="3242" y="7537"/>
                    <a:pt x="3201" y="7562"/>
                    <a:pt x="3183" y="7555"/>
                  </a:cubicBezTo>
                  <a:cubicBezTo>
                    <a:pt x="3171" y="7550"/>
                    <a:pt x="3147" y="7528"/>
                    <a:pt x="3143" y="7512"/>
                  </a:cubicBezTo>
                  <a:cubicBezTo>
                    <a:pt x="3133" y="7484"/>
                    <a:pt x="3161" y="7419"/>
                    <a:pt x="3158" y="7389"/>
                  </a:cubicBezTo>
                  <a:cubicBezTo>
                    <a:pt x="3154" y="7360"/>
                    <a:pt x="3133" y="7306"/>
                    <a:pt x="3117" y="7284"/>
                  </a:cubicBezTo>
                  <a:cubicBezTo>
                    <a:pt x="3102" y="7263"/>
                    <a:pt x="3062" y="7234"/>
                    <a:pt x="3041" y="7224"/>
                  </a:cubicBezTo>
                  <a:cubicBezTo>
                    <a:pt x="3021" y="7214"/>
                    <a:pt x="2976" y="7216"/>
                    <a:pt x="2958" y="7202"/>
                  </a:cubicBezTo>
                  <a:cubicBezTo>
                    <a:pt x="2935" y="7185"/>
                    <a:pt x="2900" y="7132"/>
                    <a:pt x="2889" y="7102"/>
                  </a:cubicBezTo>
                  <a:cubicBezTo>
                    <a:pt x="2875" y="7067"/>
                    <a:pt x="2869" y="6987"/>
                    <a:pt x="2869" y="6948"/>
                  </a:cubicBezTo>
                  <a:cubicBezTo>
                    <a:pt x="2869" y="6927"/>
                    <a:pt x="2869" y="6883"/>
                    <a:pt x="2878" y="6866"/>
                  </a:cubicBezTo>
                  <a:cubicBezTo>
                    <a:pt x="2893" y="6840"/>
                    <a:pt x="2962" y="6835"/>
                    <a:pt x="2971" y="6804"/>
                  </a:cubicBezTo>
                  <a:cubicBezTo>
                    <a:pt x="2981" y="6774"/>
                    <a:pt x="2955" y="6707"/>
                    <a:pt x="2936" y="6685"/>
                  </a:cubicBezTo>
                  <a:cubicBezTo>
                    <a:pt x="2926" y="6673"/>
                    <a:pt x="2897" y="6658"/>
                    <a:pt x="2882" y="6660"/>
                  </a:cubicBezTo>
                  <a:cubicBezTo>
                    <a:pt x="2863" y="6664"/>
                    <a:pt x="2840" y="6717"/>
                    <a:pt x="2821" y="6721"/>
                  </a:cubicBezTo>
                  <a:cubicBezTo>
                    <a:pt x="2806" y="6724"/>
                    <a:pt x="2775" y="6710"/>
                    <a:pt x="2764" y="6698"/>
                  </a:cubicBezTo>
                  <a:cubicBezTo>
                    <a:pt x="2745" y="6679"/>
                    <a:pt x="2736" y="6613"/>
                    <a:pt x="2718" y="6592"/>
                  </a:cubicBezTo>
                  <a:cubicBezTo>
                    <a:pt x="2701" y="6571"/>
                    <a:pt x="2648" y="6560"/>
                    <a:pt x="2631" y="6539"/>
                  </a:cubicBezTo>
                  <a:cubicBezTo>
                    <a:pt x="2608" y="6511"/>
                    <a:pt x="2600" y="6419"/>
                    <a:pt x="2573" y="6396"/>
                  </a:cubicBezTo>
                  <a:cubicBezTo>
                    <a:pt x="2555" y="6381"/>
                    <a:pt x="2504" y="6397"/>
                    <a:pt x="2485" y="6385"/>
                  </a:cubicBezTo>
                  <a:cubicBezTo>
                    <a:pt x="2469" y="6375"/>
                    <a:pt x="2450" y="6339"/>
                    <a:pt x="2441" y="6322"/>
                  </a:cubicBezTo>
                  <a:cubicBezTo>
                    <a:pt x="2426" y="6294"/>
                    <a:pt x="2409" y="6227"/>
                    <a:pt x="2392" y="6199"/>
                  </a:cubicBezTo>
                  <a:cubicBezTo>
                    <a:pt x="2382" y="6181"/>
                    <a:pt x="2357" y="6151"/>
                    <a:pt x="2343" y="6138"/>
                  </a:cubicBezTo>
                  <a:cubicBezTo>
                    <a:pt x="2327" y="6122"/>
                    <a:pt x="2286" y="6104"/>
                    <a:pt x="2270" y="6086"/>
                  </a:cubicBezTo>
                  <a:cubicBezTo>
                    <a:pt x="2253" y="6066"/>
                    <a:pt x="2223" y="6015"/>
                    <a:pt x="2215" y="5988"/>
                  </a:cubicBezTo>
                  <a:cubicBezTo>
                    <a:pt x="2204" y="5952"/>
                    <a:pt x="2186" y="5868"/>
                    <a:pt x="2204" y="5837"/>
                  </a:cubicBezTo>
                  <a:cubicBezTo>
                    <a:pt x="2218" y="5812"/>
                    <a:pt x="2278" y="5805"/>
                    <a:pt x="2304" y="5803"/>
                  </a:cubicBezTo>
                  <a:cubicBezTo>
                    <a:pt x="2321" y="5802"/>
                    <a:pt x="2357" y="5824"/>
                    <a:pt x="2372" y="5815"/>
                  </a:cubicBezTo>
                  <a:cubicBezTo>
                    <a:pt x="2394" y="5801"/>
                    <a:pt x="2421" y="5738"/>
                    <a:pt x="2418" y="5709"/>
                  </a:cubicBezTo>
                  <a:cubicBezTo>
                    <a:pt x="2415" y="5679"/>
                    <a:pt x="2360" y="5650"/>
                    <a:pt x="2352" y="5622"/>
                  </a:cubicBezTo>
                  <a:cubicBezTo>
                    <a:pt x="2344" y="5596"/>
                    <a:pt x="2353" y="5538"/>
                    <a:pt x="2359" y="5511"/>
                  </a:cubicBezTo>
                  <a:cubicBezTo>
                    <a:pt x="2364" y="5482"/>
                    <a:pt x="2379" y="5423"/>
                    <a:pt x="2394" y="5400"/>
                  </a:cubicBezTo>
                  <a:cubicBezTo>
                    <a:pt x="2408" y="5377"/>
                    <a:pt x="2446" y="5338"/>
                    <a:pt x="2469" y="5328"/>
                  </a:cubicBezTo>
                  <a:cubicBezTo>
                    <a:pt x="2495" y="5317"/>
                    <a:pt x="2556" y="5346"/>
                    <a:pt x="2579" y="5328"/>
                  </a:cubicBezTo>
                  <a:cubicBezTo>
                    <a:pt x="2593" y="5318"/>
                    <a:pt x="2604" y="5279"/>
                    <a:pt x="2606" y="5261"/>
                  </a:cubicBezTo>
                  <a:cubicBezTo>
                    <a:pt x="2608" y="5224"/>
                    <a:pt x="2573" y="5154"/>
                    <a:pt x="2574" y="5117"/>
                  </a:cubicBezTo>
                  <a:cubicBezTo>
                    <a:pt x="2575" y="5089"/>
                    <a:pt x="2588" y="5028"/>
                    <a:pt x="2606" y="5008"/>
                  </a:cubicBezTo>
                  <a:cubicBezTo>
                    <a:pt x="2614" y="4998"/>
                    <a:pt x="2640" y="4989"/>
                    <a:pt x="2652" y="4992"/>
                  </a:cubicBezTo>
                  <a:cubicBezTo>
                    <a:pt x="2671" y="4996"/>
                    <a:pt x="2696" y="5035"/>
                    <a:pt x="2711" y="5051"/>
                  </a:cubicBezTo>
                  <a:cubicBezTo>
                    <a:pt x="2724" y="5064"/>
                    <a:pt x="2747" y="5099"/>
                    <a:pt x="2763" y="5106"/>
                  </a:cubicBezTo>
                  <a:cubicBezTo>
                    <a:pt x="2784" y="5116"/>
                    <a:pt x="2834" y="5117"/>
                    <a:pt x="2855" y="5106"/>
                  </a:cubicBezTo>
                  <a:cubicBezTo>
                    <a:pt x="2876" y="5096"/>
                    <a:pt x="2910" y="5054"/>
                    <a:pt x="2920" y="5030"/>
                  </a:cubicBezTo>
                  <a:cubicBezTo>
                    <a:pt x="2928" y="5011"/>
                    <a:pt x="2934" y="4968"/>
                    <a:pt x="2931" y="4948"/>
                  </a:cubicBezTo>
                  <a:cubicBezTo>
                    <a:pt x="2928" y="4925"/>
                    <a:pt x="2912" y="4878"/>
                    <a:pt x="2896" y="4868"/>
                  </a:cubicBezTo>
                  <a:cubicBezTo>
                    <a:pt x="2881" y="4859"/>
                    <a:pt x="2848" y="4871"/>
                    <a:pt x="2833" y="4879"/>
                  </a:cubicBezTo>
                  <a:cubicBezTo>
                    <a:pt x="2819" y="4888"/>
                    <a:pt x="2801" y="4928"/>
                    <a:pt x="2784" y="4931"/>
                  </a:cubicBezTo>
                  <a:cubicBezTo>
                    <a:pt x="2766" y="4936"/>
                    <a:pt x="2730" y="4912"/>
                    <a:pt x="2714" y="4900"/>
                  </a:cubicBezTo>
                  <a:cubicBezTo>
                    <a:pt x="2696" y="4887"/>
                    <a:pt x="2653" y="4856"/>
                    <a:pt x="2653" y="4830"/>
                  </a:cubicBezTo>
                  <a:cubicBezTo>
                    <a:pt x="2654" y="4810"/>
                    <a:pt x="2689" y="4784"/>
                    <a:pt x="2704" y="4776"/>
                  </a:cubicBezTo>
                  <a:cubicBezTo>
                    <a:pt x="2728" y="4765"/>
                    <a:pt x="2784" y="4790"/>
                    <a:pt x="2806" y="4775"/>
                  </a:cubicBezTo>
                  <a:cubicBezTo>
                    <a:pt x="2818" y="4767"/>
                    <a:pt x="2828" y="4733"/>
                    <a:pt x="2833" y="4719"/>
                  </a:cubicBezTo>
                  <a:cubicBezTo>
                    <a:pt x="2843" y="4696"/>
                    <a:pt x="2867" y="4650"/>
                    <a:pt x="2867" y="4625"/>
                  </a:cubicBezTo>
                  <a:cubicBezTo>
                    <a:pt x="2867" y="4603"/>
                    <a:pt x="2851" y="4562"/>
                    <a:pt x="2839" y="4548"/>
                  </a:cubicBezTo>
                  <a:cubicBezTo>
                    <a:pt x="2826" y="4534"/>
                    <a:pt x="2793" y="4521"/>
                    <a:pt x="2776" y="4518"/>
                  </a:cubicBezTo>
                  <a:cubicBezTo>
                    <a:pt x="2756" y="4515"/>
                    <a:pt x="2713" y="4538"/>
                    <a:pt x="2695" y="4528"/>
                  </a:cubicBezTo>
                  <a:cubicBezTo>
                    <a:pt x="2678" y="4518"/>
                    <a:pt x="2654" y="4475"/>
                    <a:pt x="2652" y="4453"/>
                  </a:cubicBezTo>
                  <a:cubicBezTo>
                    <a:pt x="2647" y="4417"/>
                    <a:pt x="2698" y="4350"/>
                    <a:pt x="2692" y="4314"/>
                  </a:cubicBezTo>
                  <a:cubicBezTo>
                    <a:pt x="2688" y="4288"/>
                    <a:pt x="2652" y="4246"/>
                    <a:pt x="2631" y="4236"/>
                  </a:cubicBezTo>
                  <a:cubicBezTo>
                    <a:pt x="2612" y="4226"/>
                    <a:pt x="2568" y="4233"/>
                    <a:pt x="2548" y="4241"/>
                  </a:cubicBezTo>
                  <a:cubicBezTo>
                    <a:pt x="2535" y="4245"/>
                    <a:pt x="2513" y="4270"/>
                    <a:pt x="2499" y="4275"/>
                  </a:cubicBezTo>
                  <a:cubicBezTo>
                    <a:pt x="2478" y="4282"/>
                    <a:pt x="2425" y="4258"/>
                    <a:pt x="2409" y="4277"/>
                  </a:cubicBezTo>
                  <a:cubicBezTo>
                    <a:pt x="2399" y="4288"/>
                    <a:pt x="2408" y="4325"/>
                    <a:pt x="2404" y="4340"/>
                  </a:cubicBezTo>
                  <a:cubicBezTo>
                    <a:pt x="2399" y="4365"/>
                    <a:pt x="2384" y="4415"/>
                    <a:pt x="2368" y="4431"/>
                  </a:cubicBezTo>
                  <a:cubicBezTo>
                    <a:pt x="2353" y="4447"/>
                    <a:pt x="2311" y="4457"/>
                    <a:pt x="2291" y="4461"/>
                  </a:cubicBezTo>
                  <a:cubicBezTo>
                    <a:pt x="2266" y="4466"/>
                    <a:pt x="2215" y="4471"/>
                    <a:pt x="2190" y="4464"/>
                  </a:cubicBezTo>
                  <a:cubicBezTo>
                    <a:pt x="2158" y="4455"/>
                    <a:pt x="2099" y="4417"/>
                    <a:pt x="2075" y="4391"/>
                  </a:cubicBezTo>
                  <a:cubicBezTo>
                    <a:pt x="2055" y="4368"/>
                    <a:pt x="2041" y="4289"/>
                    <a:pt x="2015" y="4279"/>
                  </a:cubicBezTo>
                  <a:cubicBezTo>
                    <a:pt x="1996" y="4271"/>
                    <a:pt x="1960" y="4314"/>
                    <a:pt x="1939" y="4314"/>
                  </a:cubicBezTo>
                  <a:cubicBezTo>
                    <a:pt x="1916" y="4315"/>
                    <a:pt x="1866" y="4298"/>
                    <a:pt x="1851" y="4277"/>
                  </a:cubicBezTo>
                  <a:cubicBezTo>
                    <a:pt x="1836" y="4256"/>
                    <a:pt x="1845" y="4194"/>
                    <a:pt x="1836" y="4169"/>
                  </a:cubicBezTo>
                  <a:cubicBezTo>
                    <a:pt x="1828" y="4144"/>
                    <a:pt x="1806" y="4095"/>
                    <a:pt x="1787" y="4081"/>
                  </a:cubicBezTo>
                  <a:cubicBezTo>
                    <a:pt x="1771" y="4068"/>
                    <a:pt x="1727" y="4077"/>
                    <a:pt x="1709" y="4066"/>
                  </a:cubicBezTo>
                  <a:cubicBezTo>
                    <a:pt x="1692" y="4056"/>
                    <a:pt x="1672" y="4016"/>
                    <a:pt x="1659" y="4003"/>
                  </a:cubicBezTo>
                  <a:cubicBezTo>
                    <a:pt x="1640" y="3985"/>
                    <a:pt x="1600" y="3957"/>
                    <a:pt x="1580" y="3942"/>
                  </a:cubicBezTo>
                  <a:cubicBezTo>
                    <a:pt x="1566" y="3932"/>
                    <a:pt x="1536" y="3916"/>
                    <a:pt x="1524" y="3902"/>
                  </a:cubicBezTo>
                  <a:cubicBezTo>
                    <a:pt x="1513" y="3890"/>
                    <a:pt x="1497" y="3854"/>
                    <a:pt x="1489" y="3837"/>
                  </a:cubicBezTo>
                  <a:cubicBezTo>
                    <a:pt x="1487" y="3834"/>
                    <a:pt x="1485" y="3830"/>
                    <a:pt x="1484" y="38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5" name="Shape 4766"/>
            <p:cNvSpPr/>
            <p:nvPr/>
          </p:nvSpPr>
          <p:spPr>
            <a:xfrm>
              <a:off x="6029075" y="4579335"/>
              <a:ext cx="1203328" cy="1016683"/>
            </a:xfrm>
            <a:custGeom>
              <a:avLst/>
              <a:gdLst/>
              <a:ahLst/>
              <a:cxnLst>
                <a:cxn ang="0">
                  <a:pos x="wd2" y="hd2"/>
                </a:cxn>
                <a:cxn ang="5400000">
                  <a:pos x="wd2" y="hd2"/>
                </a:cxn>
                <a:cxn ang="10800000">
                  <a:pos x="wd2" y="hd2"/>
                </a:cxn>
                <a:cxn ang="16200000">
                  <a:pos x="wd2" y="hd2"/>
                </a:cxn>
              </a:cxnLst>
              <a:rect l="0" t="0" r="r" b="b"/>
              <a:pathLst>
                <a:path w="21595" h="21594" extrusionOk="0">
                  <a:moveTo>
                    <a:pt x="21593" y="19837"/>
                  </a:moveTo>
                  <a:cubicBezTo>
                    <a:pt x="21600" y="19870"/>
                    <a:pt x="21587" y="19950"/>
                    <a:pt x="21564" y="19970"/>
                  </a:cubicBezTo>
                  <a:cubicBezTo>
                    <a:pt x="21535" y="19995"/>
                    <a:pt x="21452" y="19936"/>
                    <a:pt x="21423" y="19960"/>
                  </a:cubicBezTo>
                  <a:cubicBezTo>
                    <a:pt x="21407" y="19975"/>
                    <a:pt x="21395" y="20032"/>
                    <a:pt x="21402" y="20056"/>
                  </a:cubicBezTo>
                  <a:cubicBezTo>
                    <a:pt x="21409" y="20081"/>
                    <a:pt x="21462" y="20100"/>
                    <a:pt x="21473" y="20124"/>
                  </a:cubicBezTo>
                  <a:cubicBezTo>
                    <a:pt x="21484" y="20149"/>
                    <a:pt x="21484" y="20211"/>
                    <a:pt x="21479" y="20239"/>
                  </a:cubicBezTo>
                  <a:cubicBezTo>
                    <a:pt x="21473" y="20271"/>
                    <a:pt x="21435" y="20322"/>
                    <a:pt x="21428" y="20352"/>
                  </a:cubicBezTo>
                  <a:cubicBezTo>
                    <a:pt x="21421" y="20381"/>
                    <a:pt x="21434" y="20446"/>
                    <a:pt x="21421" y="20471"/>
                  </a:cubicBezTo>
                  <a:cubicBezTo>
                    <a:pt x="21400" y="20513"/>
                    <a:pt x="21321" y="20564"/>
                    <a:pt x="21281" y="20574"/>
                  </a:cubicBezTo>
                  <a:cubicBezTo>
                    <a:pt x="21242" y="20584"/>
                    <a:pt x="21153" y="20522"/>
                    <a:pt x="21118" y="20549"/>
                  </a:cubicBezTo>
                  <a:cubicBezTo>
                    <a:pt x="21089" y="20573"/>
                    <a:pt x="21097" y="20677"/>
                    <a:pt x="21086" y="20718"/>
                  </a:cubicBezTo>
                  <a:cubicBezTo>
                    <a:pt x="21073" y="20760"/>
                    <a:pt x="21043" y="20843"/>
                    <a:pt x="21024" y="20881"/>
                  </a:cubicBezTo>
                  <a:cubicBezTo>
                    <a:pt x="21008" y="20913"/>
                    <a:pt x="20979" y="21005"/>
                    <a:pt x="20947" y="20999"/>
                  </a:cubicBezTo>
                  <a:cubicBezTo>
                    <a:pt x="20919" y="20994"/>
                    <a:pt x="20924" y="20901"/>
                    <a:pt x="20907" y="20874"/>
                  </a:cubicBezTo>
                  <a:cubicBezTo>
                    <a:pt x="20888" y="20841"/>
                    <a:pt x="20828" y="20800"/>
                    <a:pt x="20805" y="20773"/>
                  </a:cubicBezTo>
                  <a:cubicBezTo>
                    <a:pt x="20784" y="20749"/>
                    <a:pt x="20744" y="20698"/>
                    <a:pt x="20730" y="20667"/>
                  </a:cubicBezTo>
                  <a:cubicBezTo>
                    <a:pt x="20719" y="20640"/>
                    <a:pt x="20722" y="20572"/>
                    <a:pt x="20705" y="20549"/>
                  </a:cubicBezTo>
                  <a:cubicBezTo>
                    <a:pt x="20694" y="20533"/>
                    <a:pt x="20657" y="20513"/>
                    <a:pt x="20639" y="20517"/>
                  </a:cubicBezTo>
                  <a:cubicBezTo>
                    <a:pt x="20616" y="20520"/>
                    <a:pt x="20578" y="20565"/>
                    <a:pt x="20567" y="20589"/>
                  </a:cubicBezTo>
                  <a:cubicBezTo>
                    <a:pt x="20554" y="20618"/>
                    <a:pt x="20568" y="20692"/>
                    <a:pt x="20551" y="20718"/>
                  </a:cubicBezTo>
                  <a:cubicBezTo>
                    <a:pt x="20535" y="20744"/>
                    <a:pt x="20469" y="20749"/>
                    <a:pt x="20450" y="20773"/>
                  </a:cubicBezTo>
                  <a:cubicBezTo>
                    <a:pt x="20428" y="20800"/>
                    <a:pt x="20417" y="20880"/>
                    <a:pt x="20399" y="20911"/>
                  </a:cubicBezTo>
                  <a:cubicBezTo>
                    <a:pt x="20387" y="20933"/>
                    <a:pt x="20348" y="20963"/>
                    <a:pt x="20334" y="20984"/>
                  </a:cubicBezTo>
                  <a:cubicBezTo>
                    <a:pt x="20313" y="21021"/>
                    <a:pt x="20287" y="21109"/>
                    <a:pt x="20269" y="21150"/>
                  </a:cubicBezTo>
                  <a:cubicBezTo>
                    <a:pt x="20254" y="21188"/>
                    <a:pt x="20221" y="21263"/>
                    <a:pt x="20201" y="21298"/>
                  </a:cubicBezTo>
                  <a:cubicBezTo>
                    <a:pt x="20182" y="21334"/>
                    <a:pt x="20138" y="21404"/>
                    <a:pt x="20116" y="21437"/>
                  </a:cubicBezTo>
                  <a:cubicBezTo>
                    <a:pt x="20099" y="21462"/>
                    <a:pt x="20074" y="21540"/>
                    <a:pt x="20046" y="21537"/>
                  </a:cubicBezTo>
                  <a:cubicBezTo>
                    <a:pt x="20018" y="21535"/>
                    <a:pt x="19996" y="21454"/>
                    <a:pt x="19988" y="21421"/>
                  </a:cubicBezTo>
                  <a:cubicBezTo>
                    <a:pt x="19982" y="21386"/>
                    <a:pt x="19987" y="21311"/>
                    <a:pt x="19996" y="21276"/>
                  </a:cubicBezTo>
                  <a:cubicBezTo>
                    <a:pt x="20000" y="21258"/>
                    <a:pt x="20015" y="21225"/>
                    <a:pt x="20025" y="21210"/>
                  </a:cubicBezTo>
                  <a:cubicBezTo>
                    <a:pt x="20042" y="21186"/>
                    <a:pt x="20088" y="21153"/>
                    <a:pt x="20108" y="21130"/>
                  </a:cubicBezTo>
                  <a:cubicBezTo>
                    <a:pt x="20138" y="21092"/>
                    <a:pt x="20183" y="21001"/>
                    <a:pt x="20210" y="20959"/>
                  </a:cubicBezTo>
                  <a:cubicBezTo>
                    <a:pt x="20226" y="20934"/>
                    <a:pt x="20269" y="20889"/>
                    <a:pt x="20276" y="20859"/>
                  </a:cubicBezTo>
                  <a:cubicBezTo>
                    <a:pt x="20283" y="20828"/>
                    <a:pt x="20278" y="20759"/>
                    <a:pt x="20263" y="20732"/>
                  </a:cubicBezTo>
                  <a:cubicBezTo>
                    <a:pt x="20236" y="20687"/>
                    <a:pt x="20141" y="20653"/>
                    <a:pt x="20099" y="20630"/>
                  </a:cubicBezTo>
                  <a:cubicBezTo>
                    <a:pt x="20079" y="20618"/>
                    <a:pt x="20034" y="20602"/>
                    <a:pt x="20017" y="20584"/>
                  </a:cubicBezTo>
                  <a:cubicBezTo>
                    <a:pt x="19997" y="20564"/>
                    <a:pt x="19971" y="20509"/>
                    <a:pt x="19961" y="20481"/>
                  </a:cubicBezTo>
                  <a:cubicBezTo>
                    <a:pt x="19946" y="20438"/>
                    <a:pt x="19941" y="20341"/>
                    <a:pt x="19923" y="20300"/>
                  </a:cubicBezTo>
                  <a:cubicBezTo>
                    <a:pt x="19892" y="20233"/>
                    <a:pt x="19797" y="20126"/>
                    <a:pt x="19749" y="20076"/>
                  </a:cubicBezTo>
                  <a:cubicBezTo>
                    <a:pt x="19699" y="20024"/>
                    <a:pt x="19598" y="19919"/>
                    <a:pt x="19536" y="19892"/>
                  </a:cubicBezTo>
                  <a:cubicBezTo>
                    <a:pt x="19486" y="19870"/>
                    <a:pt x="19375" y="19879"/>
                    <a:pt x="19322" y="19875"/>
                  </a:cubicBezTo>
                  <a:cubicBezTo>
                    <a:pt x="19278" y="19871"/>
                    <a:pt x="19189" y="19876"/>
                    <a:pt x="19148" y="19862"/>
                  </a:cubicBezTo>
                  <a:cubicBezTo>
                    <a:pt x="19110" y="19850"/>
                    <a:pt x="19043" y="19800"/>
                    <a:pt x="19008" y="19777"/>
                  </a:cubicBezTo>
                  <a:cubicBezTo>
                    <a:pt x="18966" y="19746"/>
                    <a:pt x="18890" y="19668"/>
                    <a:pt x="18843" y="19646"/>
                  </a:cubicBezTo>
                  <a:cubicBezTo>
                    <a:pt x="18793" y="19622"/>
                    <a:pt x="18683" y="19606"/>
                    <a:pt x="18629" y="19603"/>
                  </a:cubicBezTo>
                  <a:cubicBezTo>
                    <a:pt x="18577" y="19600"/>
                    <a:pt x="18474" y="19626"/>
                    <a:pt x="18422" y="19618"/>
                  </a:cubicBezTo>
                  <a:cubicBezTo>
                    <a:pt x="18404" y="19615"/>
                    <a:pt x="18369" y="19592"/>
                    <a:pt x="18350" y="19590"/>
                  </a:cubicBezTo>
                  <a:cubicBezTo>
                    <a:pt x="18313" y="19588"/>
                    <a:pt x="18241" y="19628"/>
                    <a:pt x="18204" y="19626"/>
                  </a:cubicBezTo>
                  <a:cubicBezTo>
                    <a:pt x="18172" y="19624"/>
                    <a:pt x="18107" y="19606"/>
                    <a:pt x="18083" y="19583"/>
                  </a:cubicBezTo>
                  <a:cubicBezTo>
                    <a:pt x="18064" y="19565"/>
                    <a:pt x="18041" y="19510"/>
                    <a:pt x="18036" y="19483"/>
                  </a:cubicBezTo>
                  <a:cubicBezTo>
                    <a:pt x="18030" y="19453"/>
                    <a:pt x="18032" y="19390"/>
                    <a:pt x="18040" y="19362"/>
                  </a:cubicBezTo>
                  <a:cubicBezTo>
                    <a:pt x="18047" y="19334"/>
                    <a:pt x="18083" y="19294"/>
                    <a:pt x="18093" y="19268"/>
                  </a:cubicBezTo>
                  <a:cubicBezTo>
                    <a:pt x="18107" y="19235"/>
                    <a:pt x="18133" y="19163"/>
                    <a:pt x="18134" y="19125"/>
                  </a:cubicBezTo>
                  <a:cubicBezTo>
                    <a:pt x="18134" y="19102"/>
                    <a:pt x="18123" y="19055"/>
                    <a:pt x="18110" y="19037"/>
                  </a:cubicBezTo>
                  <a:cubicBezTo>
                    <a:pt x="18093" y="19013"/>
                    <a:pt x="18031" y="19004"/>
                    <a:pt x="18017" y="18977"/>
                  </a:cubicBezTo>
                  <a:cubicBezTo>
                    <a:pt x="18005" y="18953"/>
                    <a:pt x="18008" y="18893"/>
                    <a:pt x="18015" y="18866"/>
                  </a:cubicBezTo>
                  <a:cubicBezTo>
                    <a:pt x="18019" y="18844"/>
                    <a:pt x="18057" y="18811"/>
                    <a:pt x="18055" y="18788"/>
                  </a:cubicBezTo>
                  <a:cubicBezTo>
                    <a:pt x="18053" y="18765"/>
                    <a:pt x="18019" y="18729"/>
                    <a:pt x="18001" y="18720"/>
                  </a:cubicBezTo>
                  <a:cubicBezTo>
                    <a:pt x="17981" y="18710"/>
                    <a:pt x="17934" y="18715"/>
                    <a:pt x="17912" y="18723"/>
                  </a:cubicBezTo>
                  <a:cubicBezTo>
                    <a:pt x="17887" y="18732"/>
                    <a:pt x="17840" y="18768"/>
                    <a:pt x="17821" y="18790"/>
                  </a:cubicBezTo>
                  <a:cubicBezTo>
                    <a:pt x="17803" y="18813"/>
                    <a:pt x="17782" y="18872"/>
                    <a:pt x="17766" y="18896"/>
                  </a:cubicBezTo>
                  <a:cubicBezTo>
                    <a:pt x="17741" y="18933"/>
                    <a:pt x="17691" y="19011"/>
                    <a:pt x="17653" y="19027"/>
                  </a:cubicBezTo>
                  <a:cubicBezTo>
                    <a:pt x="17630" y="19037"/>
                    <a:pt x="17576" y="19035"/>
                    <a:pt x="17556" y="19020"/>
                  </a:cubicBezTo>
                  <a:cubicBezTo>
                    <a:pt x="17538" y="19006"/>
                    <a:pt x="17531" y="18948"/>
                    <a:pt x="17515" y="18932"/>
                  </a:cubicBezTo>
                  <a:cubicBezTo>
                    <a:pt x="17493" y="18909"/>
                    <a:pt x="17435" y="18887"/>
                    <a:pt x="17406" y="18883"/>
                  </a:cubicBezTo>
                  <a:cubicBezTo>
                    <a:pt x="17376" y="18880"/>
                    <a:pt x="17307" y="18881"/>
                    <a:pt x="17286" y="18906"/>
                  </a:cubicBezTo>
                  <a:cubicBezTo>
                    <a:pt x="17262" y="18935"/>
                    <a:pt x="17265" y="19025"/>
                    <a:pt x="17267" y="19065"/>
                  </a:cubicBezTo>
                  <a:cubicBezTo>
                    <a:pt x="17267" y="19102"/>
                    <a:pt x="17286" y="19174"/>
                    <a:pt x="17290" y="19211"/>
                  </a:cubicBezTo>
                  <a:cubicBezTo>
                    <a:pt x="17296" y="19258"/>
                    <a:pt x="17306" y="19354"/>
                    <a:pt x="17305" y="19402"/>
                  </a:cubicBezTo>
                  <a:cubicBezTo>
                    <a:pt x="17304" y="19437"/>
                    <a:pt x="17286" y="19505"/>
                    <a:pt x="17287" y="19540"/>
                  </a:cubicBezTo>
                  <a:cubicBezTo>
                    <a:pt x="17290" y="19579"/>
                    <a:pt x="17302" y="19662"/>
                    <a:pt x="17324" y="19691"/>
                  </a:cubicBezTo>
                  <a:cubicBezTo>
                    <a:pt x="17340" y="19714"/>
                    <a:pt x="17411" y="19708"/>
                    <a:pt x="17421" y="19737"/>
                  </a:cubicBezTo>
                  <a:cubicBezTo>
                    <a:pt x="17429" y="19759"/>
                    <a:pt x="17401" y="19809"/>
                    <a:pt x="17386" y="19827"/>
                  </a:cubicBezTo>
                  <a:cubicBezTo>
                    <a:pt x="17373" y="19842"/>
                    <a:pt x="17336" y="19855"/>
                    <a:pt x="17320" y="19862"/>
                  </a:cubicBezTo>
                  <a:cubicBezTo>
                    <a:pt x="17300" y="19871"/>
                    <a:pt x="17254" y="19876"/>
                    <a:pt x="17239" y="19892"/>
                  </a:cubicBezTo>
                  <a:cubicBezTo>
                    <a:pt x="17222" y="19911"/>
                    <a:pt x="17224" y="19979"/>
                    <a:pt x="17205" y="19995"/>
                  </a:cubicBezTo>
                  <a:cubicBezTo>
                    <a:pt x="17186" y="20012"/>
                    <a:pt x="17126" y="19984"/>
                    <a:pt x="17111" y="20006"/>
                  </a:cubicBezTo>
                  <a:cubicBezTo>
                    <a:pt x="17097" y="20027"/>
                    <a:pt x="17110" y="20091"/>
                    <a:pt x="17122" y="20114"/>
                  </a:cubicBezTo>
                  <a:cubicBezTo>
                    <a:pt x="17134" y="20136"/>
                    <a:pt x="17179" y="20155"/>
                    <a:pt x="17196" y="20171"/>
                  </a:cubicBezTo>
                  <a:cubicBezTo>
                    <a:pt x="17214" y="20188"/>
                    <a:pt x="17238" y="20243"/>
                    <a:pt x="17260" y="20247"/>
                  </a:cubicBezTo>
                  <a:cubicBezTo>
                    <a:pt x="17281" y="20251"/>
                    <a:pt x="17320" y="20218"/>
                    <a:pt x="17336" y="20202"/>
                  </a:cubicBezTo>
                  <a:cubicBezTo>
                    <a:pt x="17360" y="20179"/>
                    <a:pt x="17385" y="20109"/>
                    <a:pt x="17406" y="20083"/>
                  </a:cubicBezTo>
                  <a:cubicBezTo>
                    <a:pt x="17426" y="20060"/>
                    <a:pt x="17474" y="20027"/>
                    <a:pt x="17496" y="20008"/>
                  </a:cubicBezTo>
                  <a:cubicBezTo>
                    <a:pt x="17519" y="19989"/>
                    <a:pt x="17563" y="19945"/>
                    <a:pt x="17586" y="19927"/>
                  </a:cubicBezTo>
                  <a:cubicBezTo>
                    <a:pt x="17603" y="19917"/>
                    <a:pt x="17635" y="19887"/>
                    <a:pt x="17653" y="19890"/>
                  </a:cubicBezTo>
                  <a:cubicBezTo>
                    <a:pt x="17671" y="19893"/>
                    <a:pt x="17704" y="19925"/>
                    <a:pt x="17706" y="19945"/>
                  </a:cubicBezTo>
                  <a:cubicBezTo>
                    <a:pt x="17710" y="19972"/>
                    <a:pt x="17676" y="20017"/>
                    <a:pt x="17662" y="20038"/>
                  </a:cubicBezTo>
                  <a:cubicBezTo>
                    <a:pt x="17640" y="20070"/>
                    <a:pt x="17586" y="20120"/>
                    <a:pt x="17559" y="20147"/>
                  </a:cubicBezTo>
                  <a:cubicBezTo>
                    <a:pt x="17528" y="20178"/>
                    <a:pt x="17461" y="20235"/>
                    <a:pt x="17430" y="20267"/>
                  </a:cubicBezTo>
                  <a:cubicBezTo>
                    <a:pt x="17392" y="20308"/>
                    <a:pt x="17320" y="20397"/>
                    <a:pt x="17283" y="20441"/>
                  </a:cubicBezTo>
                  <a:cubicBezTo>
                    <a:pt x="17251" y="20481"/>
                    <a:pt x="17188" y="20562"/>
                    <a:pt x="17156" y="20602"/>
                  </a:cubicBezTo>
                  <a:cubicBezTo>
                    <a:pt x="17119" y="20645"/>
                    <a:pt x="17049" y="20732"/>
                    <a:pt x="17011" y="20773"/>
                  </a:cubicBezTo>
                  <a:cubicBezTo>
                    <a:pt x="16981" y="20805"/>
                    <a:pt x="16918" y="20866"/>
                    <a:pt x="16884" y="20894"/>
                  </a:cubicBezTo>
                  <a:cubicBezTo>
                    <a:pt x="16838" y="20930"/>
                    <a:pt x="16741" y="20995"/>
                    <a:pt x="16690" y="21022"/>
                  </a:cubicBezTo>
                  <a:cubicBezTo>
                    <a:pt x="16654" y="21042"/>
                    <a:pt x="16572" y="21064"/>
                    <a:pt x="16535" y="21085"/>
                  </a:cubicBezTo>
                  <a:cubicBezTo>
                    <a:pt x="16496" y="21107"/>
                    <a:pt x="16428" y="21169"/>
                    <a:pt x="16391" y="21195"/>
                  </a:cubicBezTo>
                  <a:cubicBezTo>
                    <a:pt x="16352" y="21222"/>
                    <a:pt x="16275" y="21281"/>
                    <a:pt x="16232" y="21294"/>
                  </a:cubicBezTo>
                  <a:cubicBezTo>
                    <a:pt x="16213" y="21299"/>
                    <a:pt x="16170" y="21308"/>
                    <a:pt x="16155" y="21294"/>
                  </a:cubicBezTo>
                  <a:cubicBezTo>
                    <a:pt x="16138" y="21276"/>
                    <a:pt x="16140" y="21213"/>
                    <a:pt x="16146" y="21188"/>
                  </a:cubicBezTo>
                  <a:cubicBezTo>
                    <a:pt x="16153" y="21164"/>
                    <a:pt x="16184" y="21126"/>
                    <a:pt x="16201" y="21113"/>
                  </a:cubicBezTo>
                  <a:cubicBezTo>
                    <a:pt x="16225" y="21093"/>
                    <a:pt x="16281" y="21075"/>
                    <a:pt x="16308" y="21064"/>
                  </a:cubicBezTo>
                  <a:cubicBezTo>
                    <a:pt x="16341" y="21051"/>
                    <a:pt x="16410" y="21035"/>
                    <a:pt x="16442" y="21017"/>
                  </a:cubicBezTo>
                  <a:cubicBezTo>
                    <a:pt x="16473" y="20999"/>
                    <a:pt x="16532" y="20952"/>
                    <a:pt x="16554" y="20921"/>
                  </a:cubicBezTo>
                  <a:cubicBezTo>
                    <a:pt x="16571" y="20899"/>
                    <a:pt x="16602" y="20845"/>
                    <a:pt x="16599" y="20816"/>
                  </a:cubicBezTo>
                  <a:cubicBezTo>
                    <a:pt x="16596" y="20790"/>
                    <a:pt x="16562" y="20746"/>
                    <a:pt x="16542" y="20737"/>
                  </a:cubicBezTo>
                  <a:cubicBezTo>
                    <a:pt x="16517" y="20728"/>
                    <a:pt x="16464" y="20773"/>
                    <a:pt x="16438" y="20765"/>
                  </a:cubicBezTo>
                  <a:cubicBezTo>
                    <a:pt x="16413" y="20758"/>
                    <a:pt x="16373" y="20712"/>
                    <a:pt x="16356" y="20687"/>
                  </a:cubicBezTo>
                  <a:cubicBezTo>
                    <a:pt x="16346" y="20670"/>
                    <a:pt x="16331" y="20628"/>
                    <a:pt x="16327" y="20607"/>
                  </a:cubicBezTo>
                  <a:cubicBezTo>
                    <a:pt x="16322" y="20576"/>
                    <a:pt x="16312" y="20511"/>
                    <a:pt x="16325" y="20483"/>
                  </a:cubicBezTo>
                  <a:cubicBezTo>
                    <a:pt x="16332" y="20469"/>
                    <a:pt x="16366" y="20462"/>
                    <a:pt x="16374" y="20448"/>
                  </a:cubicBezTo>
                  <a:cubicBezTo>
                    <a:pt x="16386" y="20427"/>
                    <a:pt x="16391" y="20373"/>
                    <a:pt x="16389" y="20348"/>
                  </a:cubicBezTo>
                  <a:cubicBezTo>
                    <a:pt x="16387" y="20331"/>
                    <a:pt x="16378" y="20296"/>
                    <a:pt x="16367" y="20285"/>
                  </a:cubicBezTo>
                  <a:cubicBezTo>
                    <a:pt x="16349" y="20266"/>
                    <a:pt x="16293" y="20272"/>
                    <a:pt x="16272" y="20257"/>
                  </a:cubicBezTo>
                  <a:cubicBezTo>
                    <a:pt x="16254" y="20244"/>
                    <a:pt x="16226" y="20204"/>
                    <a:pt x="16216" y="20182"/>
                  </a:cubicBezTo>
                  <a:cubicBezTo>
                    <a:pt x="16204" y="20151"/>
                    <a:pt x="16215" y="20071"/>
                    <a:pt x="16194" y="20049"/>
                  </a:cubicBezTo>
                  <a:cubicBezTo>
                    <a:pt x="16177" y="20031"/>
                    <a:pt x="16128" y="20032"/>
                    <a:pt x="16106" y="20038"/>
                  </a:cubicBezTo>
                  <a:cubicBezTo>
                    <a:pt x="16078" y="20046"/>
                    <a:pt x="16032" y="20091"/>
                    <a:pt x="16009" y="20111"/>
                  </a:cubicBezTo>
                  <a:cubicBezTo>
                    <a:pt x="15986" y="20130"/>
                    <a:pt x="15936" y="20165"/>
                    <a:pt x="15925" y="20194"/>
                  </a:cubicBezTo>
                  <a:cubicBezTo>
                    <a:pt x="15908" y="20241"/>
                    <a:pt x="15941" y="20351"/>
                    <a:pt x="15932" y="20401"/>
                  </a:cubicBezTo>
                  <a:cubicBezTo>
                    <a:pt x="15924" y="20440"/>
                    <a:pt x="15894" y="20518"/>
                    <a:pt x="15868" y="20547"/>
                  </a:cubicBezTo>
                  <a:cubicBezTo>
                    <a:pt x="15846" y="20570"/>
                    <a:pt x="15787" y="20595"/>
                    <a:pt x="15758" y="20602"/>
                  </a:cubicBezTo>
                  <a:cubicBezTo>
                    <a:pt x="15724" y="20609"/>
                    <a:pt x="15653" y="20610"/>
                    <a:pt x="15621" y="20597"/>
                  </a:cubicBezTo>
                  <a:cubicBezTo>
                    <a:pt x="15596" y="20586"/>
                    <a:pt x="15550" y="20547"/>
                    <a:pt x="15536" y="20519"/>
                  </a:cubicBezTo>
                  <a:cubicBezTo>
                    <a:pt x="15522" y="20489"/>
                    <a:pt x="15512" y="20417"/>
                    <a:pt x="15521" y="20386"/>
                  </a:cubicBezTo>
                  <a:cubicBezTo>
                    <a:pt x="15530" y="20360"/>
                    <a:pt x="15579" y="20335"/>
                    <a:pt x="15592" y="20313"/>
                  </a:cubicBezTo>
                  <a:cubicBezTo>
                    <a:pt x="15604" y="20290"/>
                    <a:pt x="15615" y="20236"/>
                    <a:pt x="15618" y="20210"/>
                  </a:cubicBezTo>
                  <a:cubicBezTo>
                    <a:pt x="15624" y="20185"/>
                    <a:pt x="15639" y="20130"/>
                    <a:pt x="15626" y="20111"/>
                  </a:cubicBezTo>
                  <a:cubicBezTo>
                    <a:pt x="15607" y="20085"/>
                    <a:pt x="15540" y="20105"/>
                    <a:pt x="15513" y="20096"/>
                  </a:cubicBezTo>
                  <a:cubicBezTo>
                    <a:pt x="15492" y="20089"/>
                    <a:pt x="15453" y="20055"/>
                    <a:pt x="15430" y="20054"/>
                  </a:cubicBezTo>
                  <a:cubicBezTo>
                    <a:pt x="15404" y="20052"/>
                    <a:pt x="15350" y="20071"/>
                    <a:pt x="15328" y="20089"/>
                  </a:cubicBezTo>
                  <a:cubicBezTo>
                    <a:pt x="15314" y="20100"/>
                    <a:pt x="15306" y="20146"/>
                    <a:pt x="15290" y="20153"/>
                  </a:cubicBezTo>
                  <a:cubicBezTo>
                    <a:pt x="15269" y="20161"/>
                    <a:pt x="15226" y="20122"/>
                    <a:pt x="15204" y="20122"/>
                  </a:cubicBezTo>
                  <a:cubicBezTo>
                    <a:pt x="15178" y="20123"/>
                    <a:pt x="15125" y="20140"/>
                    <a:pt x="15105" y="20160"/>
                  </a:cubicBezTo>
                  <a:cubicBezTo>
                    <a:pt x="15089" y="20176"/>
                    <a:pt x="15066" y="20223"/>
                    <a:pt x="15067" y="20247"/>
                  </a:cubicBezTo>
                  <a:cubicBezTo>
                    <a:pt x="15067" y="20268"/>
                    <a:pt x="15086" y="20310"/>
                    <a:pt x="15102" y="20319"/>
                  </a:cubicBezTo>
                  <a:cubicBezTo>
                    <a:pt x="15114" y="20325"/>
                    <a:pt x="15140" y="20307"/>
                    <a:pt x="15152" y="20308"/>
                  </a:cubicBezTo>
                  <a:cubicBezTo>
                    <a:pt x="15178" y="20309"/>
                    <a:pt x="15229" y="20319"/>
                    <a:pt x="15249" y="20337"/>
                  </a:cubicBezTo>
                  <a:cubicBezTo>
                    <a:pt x="15261" y="20350"/>
                    <a:pt x="15282" y="20386"/>
                    <a:pt x="15280" y="20405"/>
                  </a:cubicBezTo>
                  <a:cubicBezTo>
                    <a:pt x="15278" y="20427"/>
                    <a:pt x="15239" y="20448"/>
                    <a:pt x="15229" y="20466"/>
                  </a:cubicBezTo>
                  <a:cubicBezTo>
                    <a:pt x="15218" y="20487"/>
                    <a:pt x="15219" y="20548"/>
                    <a:pt x="15200" y="20560"/>
                  </a:cubicBezTo>
                  <a:cubicBezTo>
                    <a:pt x="15176" y="20576"/>
                    <a:pt x="15118" y="20526"/>
                    <a:pt x="15089" y="20530"/>
                  </a:cubicBezTo>
                  <a:cubicBezTo>
                    <a:pt x="15069" y="20532"/>
                    <a:pt x="15036" y="20567"/>
                    <a:pt x="15015" y="20571"/>
                  </a:cubicBezTo>
                  <a:cubicBezTo>
                    <a:pt x="15000" y="20575"/>
                    <a:pt x="14965" y="20558"/>
                    <a:pt x="14952" y="20567"/>
                  </a:cubicBezTo>
                  <a:cubicBezTo>
                    <a:pt x="14929" y="20585"/>
                    <a:pt x="14913" y="20653"/>
                    <a:pt x="14914" y="20685"/>
                  </a:cubicBezTo>
                  <a:cubicBezTo>
                    <a:pt x="14914" y="20708"/>
                    <a:pt x="14941" y="20749"/>
                    <a:pt x="14946" y="20772"/>
                  </a:cubicBezTo>
                  <a:cubicBezTo>
                    <a:pt x="14955" y="20817"/>
                    <a:pt x="14967" y="20915"/>
                    <a:pt x="14949" y="20956"/>
                  </a:cubicBezTo>
                  <a:cubicBezTo>
                    <a:pt x="14931" y="20997"/>
                    <a:pt x="14854" y="21039"/>
                    <a:pt x="14818" y="21058"/>
                  </a:cubicBezTo>
                  <a:cubicBezTo>
                    <a:pt x="14790" y="21073"/>
                    <a:pt x="14730" y="21092"/>
                    <a:pt x="14700" y="21096"/>
                  </a:cubicBezTo>
                  <a:cubicBezTo>
                    <a:pt x="14667" y="21101"/>
                    <a:pt x="14601" y="21085"/>
                    <a:pt x="14570" y="21092"/>
                  </a:cubicBezTo>
                  <a:cubicBezTo>
                    <a:pt x="14550" y="21097"/>
                    <a:pt x="14512" y="21115"/>
                    <a:pt x="14496" y="21130"/>
                  </a:cubicBezTo>
                  <a:cubicBezTo>
                    <a:pt x="14472" y="21153"/>
                    <a:pt x="14445" y="21225"/>
                    <a:pt x="14423" y="21251"/>
                  </a:cubicBezTo>
                  <a:cubicBezTo>
                    <a:pt x="14404" y="21273"/>
                    <a:pt x="14343" y="21289"/>
                    <a:pt x="14333" y="21319"/>
                  </a:cubicBezTo>
                  <a:cubicBezTo>
                    <a:pt x="14325" y="21347"/>
                    <a:pt x="14344" y="21414"/>
                    <a:pt x="14362" y="21435"/>
                  </a:cubicBezTo>
                  <a:cubicBezTo>
                    <a:pt x="14383" y="21459"/>
                    <a:pt x="14445" y="21473"/>
                    <a:pt x="14474" y="21470"/>
                  </a:cubicBezTo>
                  <a:cubicBezTo>
                    <a:pt x="14500" y="21466"/>
                    <a:pt x="14548" y="21432"/>
                    <a:pt x="14570" y="21413"/>
                  </a:cubicBezTo>
                  <a:cubicBezTo>
                    <a:pt x="14586" y="21398"/>
                    <a:pt x="14605" y="21351"/>
                    <a:pt x="14624" y="21341"/>
                  </a:cubicBezTo>
                  <a:cubicBezTo>
                    <a:pt x="14647" y="21330"/>
                    <a:pt x="14698" y="21350"/>
                    <a:pt x="14723" y="21349"/>
                  </a:cubicBezTo>
                  <a:cubicBezTo>
                    <a:pt x="14748" y="21347"/>
                    <a:pt x="14800" y="21341"/>
                    <a:pt x="14824" y="21330"/>
                  </a:cubicBezTo>
                  <a:cubicBezTo>
                    <a:pt x="14842" y="21322"/>
                    <a:pt x="14867" y="21288"/>
                    <a:pt x="14885" y="21281"/>
                  </a:cubicBezTo>
                  <a:cubicBezTo>
                    <a:pt x="14908" y="21271"/>
                    <a:pt x="14961" y="21262"/>
                    <a:pt x="14984" y="21273"/>
                  </a:cubicBezTo>
                  <a:cubicBezTo>
                    <a:pt x="15003" y="21283"/>
                    <a:pt x="15041" y="21325"/>
                    <a:pt x="15038" y="21349"/>
                  </a:cubicBezTo>
                  <a:cubicBezTo>
                    <a:pt x="15036" y="21370"/>
                    <a:pt x="14997" y="21390"/>
                    <a:pt x="14981" y="21398"/>
                  </a:cubicBezTo>
                  <a:cubicBezTo>
                    <a:pt x="14952" y="21413"/>
                    <a:pt x="14887" y="21415"/>
                    <a:pt x="14856" y="21424"/>
                  </a:cubicBezTo>
                  <a:cubicBezTo>
                    <a:pt x="14819" y="21435"/>
                    <a:pt x="14748" y="21466"/>
                    <a:pt x="14713" y="21484"/>
                  </a:cubicBezTo>
                  <a:cubicBezTo>
                    <a:pt x="14677" y="21503"/>
                    <a:pt x="14611" y="21559"/>
                    <a:pt x="14573" y="21572"/>
                  </a:cubicBezTo>
                  <a:cubicBezTo>
                    <a:pt x="14530" y="21585"/>
                    <a:pt x="14441" y="21584"/>
                    <a:pt x="14397" y="21587"/>
                  </a:cubicBezTo>
                  <a:cubicBezTo>
                    <a:pt x="14360" y="21589"/>
                    <a:pt x="14284" y="21600"/>
                    <a:pt x="14246" y="21591"/>
                  </a:cubicBezTo>
                  <a:cubicBezTo>
                    <a:pt x="14220" y="21583"/>
                    <a:pt x="14165" y="21560"/>
                    <a:pt x="14149" y="21534"/>
                  </a:cubicBezTo>
                  <a:cubicBezTo>
                    <a:pt x="14129" y="21501"/>
                    <a:pt x="14145" y="21408"/>
                    <a:pt x="14130" y="21371"/>
                  </a:cubicBezTo>
                  <a:cubicBezTo>
                    <a:pt x="14109" y="21322"/>
                    <a:pt x="14034" y="21253"/>
                    <a:pt x="13999" y="21216"/>
                  </a:cubicBezTo>
                  <a:cubicBezTo>
                    <a:pt x="13963" y="21178"/>
                    <a:pt x="13884" y="21110"/>
                    <a:pt x="13846" y="21073"/>
                  </a:cubicBezTo>
                  <a:cubicBezTo>
                    <a:pt x="13810" y="21038"/>
                    <a:pt x="13744" y="20962"/>
                    <a:pt x="13706" y="20930"/>
                  </a:cubicBezTo>
                  <a:cubicBezTo>
                    <a:pt x="13686" y="20913"/>
                    <a:pt x="13647" y="20874"/>
                    <a:pt x="13623" y="20874"/>
                  </a:cubicBezTo>
                  <a:cubicBezTo>
                    <a:pt x="13602" y="20874"/>
                    <a:pt x="13571" y="20913"/>
                    <a:pt x="13553" y="20923"/>
                  </a:cubicBezTo>
                  <a:cubicBezTo>
                    <a:pt x="13526" y="20936"/>
                    <a:pt x="13470" y="20958"/>
                    <a:pt x="13441" y="20956"/>
                  </a:cubicBezTo>
                  <a:cubicBezTo>
                    <a:pt x="13412" y="20955"/>
                    <a:pt x="13362" y="20919"/>
                    <a:pt x="13336" y="20915"/>
                  </a:cubicBezTo>
                  <a:cubicBezTo>
                    <a:pt x="13312" y="20911"/>
                    <a:pt x="13264" y="20923"/>
                    <a:pt x="13240" y="20923"/>
                  </a:cubicBezTo>
                  <a:cubicBezTo>
                    <a:pt x="13195" y="20922"/>
                    <a:pt x="13104" y="20922"/>
                    <a:pt x="13061" y="20903"/>
                  </a:cubicBezTo>
                  <a:cubicBezTo>
                    <a:pt x="13029" y="20889"/>
                    <a:pt x="12981" y="20819"/>
                    <a:pt x="12947" y="20806"/>
                  </a:cubicBezTo>
                  <a:cubicBezTo>
                    <a:pt x="12899" y="20786"/>
                    <a:pt x="12796" y="20802"/>
                    <a:pt x="12746" y="20798"/>
                  </a:cubicBezTo>
                  <a:cubicBezTo>
                    <a:pt x="12706" y="20795"/>
                    <a:pt x="12624" y="20796"/>
                    <a:pt x="12587" y="20779"/>
                  </a:cubicBezTo>
                  <a:cubicBezTo>
                    <a:pt x="12553" y="20765"/>
                    <a:pt x="12503" y="20703"/>
                    <a:pt x="12472" y="20685"/>
                  </a:cubicBezTo>
                  <a:cubicBezTo>
                    <a:pt x="12438" y="20665"/>
                    <a:pt x="12364" y="20644"/>
                    <a:pt x="12328" y="20628"/>
                  </a:cubicBezTo>
                  <a:cubicBezTo>
                    <a:pt x="12303" y="20618"/>
                    <a:pt x="12252" y="20599"/>
                    <a:pt x="12230" y="20583"/>
                  </a:cubicBezTo>
                  <a:cubicBezTo>
                    <a:pt x="12184" y="20552"/>
                    <a:pt x="12092" y="20483"/>
                    <a:pt x="12067" y="20428"/>
                  </a:cubicBezTo>
                  <a:cubicBezTo>
                    <a:pt x="12055" y="20401"/>
                    <a:pt x="12041" y="20331"/>
                    <a:pt x="12057" y="20308"/>
                  </a:cubicBezTo>
                  <a:cubicBezTo>
                    <a:pt x="12078" y="20278"/>
                    <a:pt x="12156" y="20300"/>
                    <a:pt x="12188" y="20292"/>
                  </a:cubicBezTo>
                  <a:cubicBezTo>
                    <a:pt x="12209" y="20287"/>
                    <a:pt x="12255" y="20282"/>
                    <a:pt x="12268" y="20262"/>
                  </a:cubicBezTo>
                  <a:cubicBezTo>
                    <a:pt x="12293" y="20222"/>
                    <a:pt x="12260" y="20108"/>
                    <a:pt x="12271" y="20058"/>
                  </a:cubicBezTo>
                  <a:cubicBezTo>
                    <a:pt x="12277" y="20035"/>
                    <a:pt x="12297" y="19991"/>
                    <a:pt x="12313" y="19975"/>
                  </a:cubicBezTo>
                  <a:cubicBezTo>
                    <a:pt x="12331" y="19957"/>
                    <a:pt x="12378" y="19930"/>
                    <a:pt x="12402" y="19934"/>
                  </a:cubicBezTo>
                  <a:cubicBezTo>
                    <a:pt x="12428" y="19938"/>
                    <a:pt x="12461" y="20009"/>
                    <a:pt x="12487" y="20017"/>
                  </a:cubicBezTo>
                  <a:cubicBezTo>
                    <a:pt x="12507" y="20023"/>
                    <a:pt x="12551" y="20012"/>
                    <a:pt x="12567" y="19998"/>
                  </a:cubicBezTo>
                  <a:cubicBezTo>
                    <a:pt x="12581" y="19986"/>
                    <a:pt x="12597" y="19946"/>
                    <a:pt x="12600" y="19927"/>
                  </a:cubicBezTo>
                  <a:cubicBezTo>
                    <a:pt x="12603" y="19893"/>
                    <a:pt x="12587" y="19827"/>
                    <a:pt x="12574" y="19798"/>
                  </a:cubicBezTo>
                  <a:cubicBezTo>
                    <a:pt x="12557" y="19762"/>
                    <a:pt x="12496" y="19715"/>
                    <a:pt x="12475" y="19681"/>
                  </a:cubicBezTo>
                  <a:cubicBezTo>
                    <a:pt x="12460" y="19657"/>
                    <a:pt x="12449" y="19588"/>
                    <a:pt x="12427" y="19571"/>
                  </a:cubicBezTo>
                  <a:cubicBezTo>
                    <a:pt x="12407" y="19556"/>
                    <a:pt x="12354" y="19575"/>
                    <a:pt x="12332" y="19564"/>
                  </a:cubicBezTo>
                  <a:cubicBezTo>
                    <a:pt x="12309" y="19553"/>
                    <a:pt x="12272" y="19515"/>
                    <a:pt x="12258" y="19493"/>
                  </a:cubicBezTo>
                  <a:cubicBezTo>
                    <a:pt x="12245" y="19471"/>
                    <a:pt x="12242" y="19415"/>
                    <a:pt x="12227" y="19399"/>
                  </a:cubicBezTo>
                  <a:cubicBezTo>
                    <a:pt x="12213" y="19385"/>
                    <a:pt x="12176" y="19382"/>
                    <a:pt x="12160" y="19379"/>
                  </a:cubicBezTo>
                  <a:cubicBezTo>
                    <a:pt x="12126" y="19374"/>
                    <a:pt x="12055" y="19383"/>
                    <a:pt x="12022" y="19372"/>
                  </a:cubicBezTo>
                  <a:cubicBezTo>
                    <a:pt x="12004" y="19366"/>
                    <a:pt x="11968" y="19343"/>
                    <a:pt x="11955" y="19326"/>
                  </a:cubicBezTo>
                  <a:cubicBezTo>
                    <a:pt x="11939" y="19305"/>
                    <a:pt x="11934" y="19239"/>
                    <a:pt x="11914" y="19221"/>
                  </a:cubicBezTo>
                  <a:cubicBezTo>
                    <a:pt x="11896" y="19205"/>
                    <a:pt x="11846" y="19196"/>
                    <a:pt x="11824" y="19206"/>
                  </a:cubicBezTo>
                  <a:cubicBezTo>
                    <a:pt x="11809" y="19213"/>
                    <a:pt x="11797" y="19256"/>
                    <a:pt x="11784" y="19266"/>
                  </a:cubicBezTo>
                  <a:cubicBezTo>
                    <a:pt x="11760" y="19282"/>
                    <a:pt x="11704" y="19298"/>
                    <a:pt x="11678" y="19289"/>
                  </a:cubicBezTo>
                  <a:cubicBezTo>
                    <a:pt x="11642" y="19274"/>
                    <a:pt x="11604" y="19186"/>
                    <a:pt x="11576" y="19157"/>
                  </a:cubicBezTo>
                  <a:cubicBezTo>
                    <a:pt x="11556" y="19134"/>
                    <a:pt x="11513" y="19090"/>
                    <a:pt x="11487" y="19077"/>
                  </a:cubicBezTo>
                  <a:cubicBezTo>
                    <a:pt x="11473" y="19071"/>
                    <a:pt x="11443" y="19066"/>
                    <a:pt x="11429" y="19070"/>
                  </a:cubicBezTo>
                  <a:cubicBezTo>
                    <a:pt x="11410" y="19075"/>
                    <a:pt x="11378" y="19104"/>
                    <a:pt x="11362" y="19119"/>
                  </a:cubicBezTo>
                  <a:cubicBezTo>
                    <a:pt x="11345" y="19135"/>
                    <a:pt x="11320" y="19184"/>
                    <a:pt x="11299" y="19194"/>
                  </a:cubicBezTo>
                  <a:cubicBezTo>
                    <a:pt x="11274" y="19205"/>
                    <a:pt x="11216" y="19203"/>
                    <a:pt x="11193" y="19187"/>
                  </a:cubicBezTo>
                  <a:cubicBezTo>
                    <a:pt x="11171" y="19171"/>
                    <a:pt x="11146" y="19110"/>
                    <a:pt x="11136" y="19081"/>
                  </a:cubicBezTo>
                  <a:cubicBezTo>
                    <a:pt x="11119" y="19032"/>
                    <a:pt x="11113" y="18925"/>
                    <a:pt x="11101" y="18873"/>
                  </a:cubicBezTo>
                  <a:cubicBezTo>
                    <a:pt x="11089" y="18825"/>
                    <a:pt x="11070" y="18724"/>
                    <a:pt x="11044" y="18685"/>
                  </a:cubicBezTo>
                  <a:cubicBezTo>
                    <a:pt x="11032" y="18668"/>
                    <a:pt x="11000" y="18644"/>
                    <a:pt x="10983" y="18640"/>
                  </a:cubicBezTo>
                  <a:cubicBezTo>
                    <a:pt x="10958" y="18634"/>
                    <a:pt x="10905" y="18650"/>
                    <a:pt x="10881" y="18662"/>
                  </a:cubicBezTo>
                  <a:cubicBezTo>
                    <a:pt x="10852" y="18677"/>
                    <a:pt x="10810" y="18743"/>
                    <a:pt x="10779" y="18753"/>
                  </a:cubicBezTo>
                  <a:cubicBezTo>
                    <a:pt x="10747" y="18762"/>
                    <a:pt x="10673" y="18760"/>
                    <a:pt x="10648" y="18734"/>
                  </a:cubicBezTo>
                  <a:cubicBezTo>
                    <a:pt x="10629" y="18713"/>
                    <a:pt x="10616" y="18645"/>
                    <a:pt x="10626" y="18617"/>
                  </a:cubicBezTo>
                  <a:cubicBezTo>
                    <a:pt x="10635" y="18592"/>
                    <a:pt x="10692" y="18583"/>
                    <a:pt x="10706" y="18560"/>
                  </a:cubicBezTo>
                  <a:cubicBezTo>
                    <a:pt x="10723" y="18533"/>
                    <a:pt x="10728" y="18461"/>
                    <a:pt x="10735" y="18429"/>
                  </a:cubicBezTo>
                  <a:cubicBezTo>
                    <a:pt x="10743" y="18383"/>
                    <a:pt x="10765" y="18291"/>
                    <a:pt x="10763" y="18243"/>
                  </a:cubicBezTo>
                  <a:cubicBezTo>
                    <a:pt x="10762" y="18211"/>
                    <a:pt x="10755" y="18138"/>
                    <a:pt x="10735" y="18115"/>
                  </a:cubicBezTo>
                  <a:cubicBezTo>
                    <a:pt x="10707" y="18086"/>
                    <a:pt x="10625" y="18088"/>
                    <a:pt x="10588" y="18085"/>
                  </a:cubicBezTo>
                  <a:cubicBezTo>
                    <a:pt x="10541" y="18082"/>
                    <a:pt x="10449" y="18089"/>
                    <a:pt x="10403" y="18096"/>
                  </a:cubicBezTo>
                  <a:cubicBezTo>
                    <a:pt x="10380" y="18100"/>
                    <a:pt x="10337" y="18117"/>
                    <a:pt x="10314" y="18119"/>
                  </a:cubicBezTo>
                  <a:cubicBezTo>
                    <a:pt x="10284" y="18121"/>
                    <a:pt x="10225" y="18109"/>
                    <a:pt x="10196" y="18107"/>
                  </a:cubicBezTo>
                  <a:cubicBezTo>
                    <a:pt x="10172" y="18107"/>
                    <a:pt x="10124" y="18100"/>
                    <a:pt x="10103" y="18111"/>
                  </a:cubicBezTo>
                  <a:cubicBezTo>
                    <a:pt x="10085" y="18121"/>
                    <a:pt x="10066" y="18166"/>
                    <a:pt x="10049" y="18180"/>
                  </a:cubicBezTo>
                  <a:cubicBezTo>
                    <a:pt x="10025" y="18199"/>
                    <a:pt x="9965" y="18212"/>
                    <a:pt x="9940" y="18232"/>
                  </a:cubicBezTo>
                  <a:cubicBezTo>
                    <a:pt x="9910" y="18258"/>
                    <a:pt x="9873" y="18344"/>
                    <a:pt x="9842" y="18368"/>
                  </a:cubicBezTo>
                  <a:cubicBezTo>
                    <a:pt x="9821" y="18384"/>
                    <a:pt x="9773" y="18410"/>
                    <a:pt x="9749" y="18402"/>
                  </a:cubicBezTo>
                  <a:cubicBezTo>
                    <a:pt x="9721" y="18393"/>
                    <a:pt x="9684" y="18332"/>
                    <a:pt x="9673" y="18300"/>
                  </a:cubicBezTo>
                  <a:cubicBezTo>
                    <a:pt x="9660" y="18262"/>
                    <a:pt x="9663" y="18178"/>
                    <a:pt x="9666" y="18138"/>
                  </a:cubicBezTo>
                  <a:cubicBezTo>
                    <a:pt x="9669" y="18109"/>
                    <a:pt x="9680" y="18050"/>
                    <a:pt x="9692" y="18025"/>
                  </a:cubicBezTo>
                  <a:cubicBezTo>
                    <a:pt x="9702" y="18002"/>
                    <a:pt x="9742" y="17970"/>
                    <a:pt x="9749" y="17945"/>
                  </a:cubicBezTo>
                  <a:cubicBezTo>
                    <a:pt x="9759" y="17914"/>
                    <a:pt x="9762" y="17843"/>
                    <a:pt x="9749" y="17814"/>
                  </a:cubicBezTo>
                  <a:cubicBezTo>
                    <a:pt x="9737" y="17783"/>
                    <a:pt x="9687" y="17742"/>
                    <a:pt x="9660" y="17730"/>
                  </a:cubicBezTo>
                  <a:cubicBezTo>
                    <a:pt x="9634" y="17719"/>
                    <a:pt x="9573" y="17707"/>
                    <a:pt x="9549" y="17723"/>
                  </a:cubicBezTo>
                  <a:cubicBezTo>
                    <a:pt x="9525" y="17738"/>
                    <a:pt x="9517" y="17816"/>
                    <a:pt x="9494" y="17832"/>
                  </a:cubicBezTo>
                  <a:cubicBezTo>
                    <a:pt x="9459" y="17856"/>
                    <a:pt x="9369" y="17814"/>
                    <a:pt x="9332" y="17832"/>
                  </a:cubicBezTo>
                  <a:cubicBezTo>
                    <a:pt x="9302" y="17846"/>
                    <a:pt x="9266" y="17916"/>
                    <a:pt x="9240" y="17938"/>
                  </a:cubicBezTo>
                  <a:cubicBezTo>
                    <a:pt x="9197" y="17971"/>
                    <a:pt x="9097" y="18004"/>
                    <a:pt x="9051" y="18032"/>
                  </a:cubicBezTo>
                  <a:cubicBezTo>
                    <a:pt x="9011" y="18057"/>
                    <a:pt x="8933" y="18115"/>
                    <a:pt x="8895" y="18146"/>
                  </a:cubicBezTo>
                  <a:cubicBezTo>
                    <a:pt x="8860" y="18174"/>
                    <a:pt x="8791" y="18235"/>
                    <a:pt x="8758" y="18266"/>
                  </a:cubicBezTo>
                  <a:cubicBezTo>
                    <a:pt x="8732" y="18290"/>
                    <a:pt x="8678" y="18333"/>
                    <a:pt x="8659" y="18364"/>
                  </a:cubicBezTo>
                  <a:cubicBezTo>
                    <a:pt x="8639" y="18397"/>
                    <a:pt x="8604" y="18475"/>
                    <a:pt x="8608" y="18515"/>
                  </a:cubicBezTo>
                  <a:cubicBezTo>
                    <a:pt x="8612" y="18552"/>
                    <a:pt x="8673" y="18600"/>
                    <a:pt x="8685" y="18636"/>
                  </a:cubicBezTo>
                  <a:cubicBezTo>
                    <a:pt x="8695" y="18668"/>
                    <a:pt x="8688" y="18742"/>
                    <a:pt x="8698" y="18776"/>
                  </a:cubicBezTo>
                  <a:cubicBezTo>
                    <a:pt x="8712" y="18825"/>
                    <a:pt x="8756" y="18927"/>
                    <a:pt x="8796" y="18949"/>
                  </a:cubicBezTo>
                  <a:cubicBezTo>
                    <a:pt x="8831" y="18969"/>
                    <a:pt x="8912" y="18940"/>
                    <a:pt x="8949" y="18931"/>
                  </a:cubicBezTo>
                  <a:cubicBezTo>
                    <a:pt x="8977" y="18923"/>
                    <a:pt x="9030" y="18894"/>
                    <a:pt x="9057" y="18889"/>
                  </a:cubicBezTo>
                  <a:cubicBezTo>
                    <a:pt x="9083" y="18884"/>
                    <a:pt x="9135" y="18880"/>
                    <a:pt x="9160" y="18889"/>
                  </a:cubicBezTo>
                  <a:cubicBezTo>
                    <a:pt x="9188" y="18899"/>
                    <a:pt x="9230" y="18954"/>
                    <a:pt x="9259" y="18964"/>
                  </a:cubicBezTo>
                  <a:cubicBezTo>
                    <a:pt x="9292" y="18977"/>
                    <a:pt x="9363" y="18975"/>
                    <a:pt x="9399" y="18968"/>
                  </a:cubicBezTo>
                  <a:cubicBezTo>
                    <a:pt x="9427" y="18963"/>
                    <a:pt x="9486" y="18943"/>
                    <a:pt x="9510" y="18922"/>
                  </a:cubicBezTo>
                  <a:cubicBezTo>
                    <a:pt x="9534" y="18902"/>
                    <a:pt x="9555" y="18827"/>
                    <a:pt x="9580" y="18809"/>
                  </a:cubicBezTo>
                  <a:cubicBezTo>
                    <a:pt x="9610" y="18789"/>
                    <a:pt x="9683" y="18795"/>
                    <a:pt x="9717" y="18795"/>
                  </a:cubicBezTo>
                  <a:cubicBezTo>
                    <a:pt x="9760" y="18793"/>
                    <a:pt x="9849" y="18785"/>
                    <a:pt x="9886" y="18809"/>
                  </a:cubicBezTo>
                  <a:cubicBezTo>
                    <a:pt x="9910" y="18825"/>
                    <a:pt x="9929" y="18893"/>
                    <a:pt x="9950" y="18911"/>
                  </a:cubicBezTo>
                  <a:cubicBezTo>
                    <a:pt x="9981" y="18938"/>
                    <a:pt x="10062" y="18944"/>
                    <a:pt x="10094" y="18968"/>
                  </a:cubicBezTo>
                  <a:cubicBezTo>
                    <a:pt x="10114" y="18984"/>
                    <a:pt x="10138" y="19043"/>
                    <a:pt x="10161" y="19055"/>
                  </a:cubicBezTo>
                  <a:cubicBezTo>
                    <a:pt x="10191" y="19071"/>
                    <a:pt x="10261" y="19047"/>
                    <a:pt x="10294" y="19051"/>
                  </a:cubicBezTo>
                  <a:cubicBezTo>
                    <a:pt x="10327" y="19055"/>
                    <a:pt x="10399" y="19061"/>
                    <a:pt x="10422" y="19088"/>
                  </a:cubicBezTo>
                  <a:cubicBezTo>
                    <a:pt x="10434" y="19103"/>
                    <a:pt x="10441" y="19148"/>
                    <a:pt x="10438" y="19168"/>
                  </a:cubicBezTo>
                  <a:cubicBezTo>
                    <a:pt x="10435" y="19191"/>
                    <a:pt x="10411" y="19232"/>
                    <a:pt x="10397" y="19247"/>
                  </a:cubicBezTo>
                  <a:cubicBezTo>
                    <a:pt x="10372" y="19273"/>
                    <a:pt x="10305" y="19292"/>
                    <a:pt x="10279" y="19315"/>
                  </a:cubicBezTo>
                  <a:cubicBezTo>
                    <a:pt x="10261" y="19331"/>
                    <a:pt x="10228" y="19368"/>
                    <a:pt x="10218" y="19390"/>
                  </a:cubicBezTo>
                  <a:cubicBezTo>
                    <a:pt x="10203" y="19424"/>
                    <a:pt x="10215" y="19514"/>
                    <a:pt x="10193" y="19542"/>
                  </a:cubicBezTo>
                  <a:cubicBezTo>
                    <a:pt x="10172" y="19567"/>
                    <a:pt x="10106" y="19561"/>
                    <a:pt x="10081" y="19575"/>
                  </a:cubicBezTo>
                  <a:cubicBezTo>
                    <a:pt x="10056" y="19590"/>
                    <a:pt x="10022" y="19653"/>
                    <a:pt x="9995" y="19655"/>
                  </a:cubicBezTo>
                  <a:cubicBezTo>
                    <a:pt x="9968" y="19657"/>
                    <a:pt x="9926" y="19606"/>
                    <a:pt x="9906" y="19587"/>
                  </a:cubicBezTo>
                  <a:cubicBezTo>
                    <a:pt x="9882" y="19567"/>
                    <a:pt x="9843" y="19512"/>
                    <a:pt x="9816" y="19500"/>
                  </a:cubicBezTo>
                  <a:cubicBezTo>
                    <a:pt x="9792" y="19488"/>
                    <a:pt x="9736" y="19501"/>
                    <a:pt x="9711" y="19493"/>
                  </a:cubicBezTo>
                  <a:cubicBezTo>
                    <a:pt x="9655" y="19473"/>
                    <a:pt x="9561" y="19387"/>
                    <a:pt x="9507" y="19364"/>
                  </a:cubicBezTo>
                  <a:cubicBezTo>
                    <a:pt x="9477" y="19351"/>
                    <a:pt x="9410" y="19348"/>
                    <a:pt x="9379" y="19334"/>
                  </a:cubicBezTo>
                  <a:cubicBezTo>
                    <a:pt x="9354" y="19323"/>
                    <a:pt x="9307" y="19284"/>
                    <a:pt x="9284" y="19266"/>
                  </a:cubicBezTo>
                  <a:cubicBezTo>
                    <a:pt x="9252" y="19241"/>
                    <a:pt x="9196" y="19172"/>
                    <a:pt x="9160" y="19157"/>
                  </a:cubicBezTo>
                  <a:cubicBezTo>
                    <a:pt x="9125" y="19141"/>
                    <a:pt x="9047" y="19145"/>
                    <a:pt x="9010" y="19141"/>
                  </a:cubicBezTo>
                  <a:cubicBezTo>
                    <a:pt x="8963" y="19137"/>
                    <a:pt x="8869" y="19125"/>
                    <a:pt x="8822" y="19127"/>
                  </a:cubicBezTo>
                  <a:cubicBezTo>
                    <a:pt x="8781" y="19127"/>
                    <a:pt x="8700" y="19135"/>
                    <a:pt x="8662" y="19149"/>
                  </a:cubicBezTo>
                  <a:cubicBezTo>
                    <a:pt x="8623" y="19164"/>
                    <a:pt x="8554" y="19215"/>
                    <a:pt x="8519" y="19240"/>
                  </a:cubicBezTo>
                  <a:cubicBezTo>
                    <a:pt x="8477" y="19268"/>
                    <a:pt x="8396" y="19329"/>
                    <a:pt x="8356" y="19360"/>
                  </a:cubicBezTo>
                  <a:cubicBezTo>
                    <a:pt x="8323" y="19387"/>
                    <a:pt x="8263" y="19456"/>
                    <a:pt x="8226" y="19473"/>
                  </a:cubicBezTo>
                  <a:cubicBezTo>
                    <a:pt x="8174" y="19499"/>
                    <a:pt x="8061" y="19518"/>
                    <a:pt x="8006" y="19515"/>
                  </a:cubicBezTo>
                  <a:cubicBezTo>
                    <a:pt x="7944" y="19512"/>
                    <a:pt x="7827" y="19461"/>
                    <a:pt x="7766" y="19451"/>
                  </a:cubicBezTo>
                  <a:cubicBezTo>
                    <a:pt x="7696" y="19439"/>
                    <a:pt x="7551" y="19436"/>
                    <a:pt x="7480" y="19432"/>
                  </a:cubicBezTo>
                  <a:cubicBezTo>
                    <a:pt x="7390" y="19427"/>
                    <a:pt x="7209" y="19416"/>
                    <a:pt x="7119" y="19413"/>
                  </a:cubicBezTo>
                  <a:cubicBezTo>
                    <a:pt x="7041" y="19411"/>
                    <a:pt x="6885" y="19420"/>
                    <a:pt x="6807" y="19409"/>
                  </a:cubicBezTo>
                  <a:cubicBezTo>
                    <a:pt x="6698" y="19394"/>
                    <a:pt x="6484" y="19331"/>
                    <a:pt x="6379" y="19292"/>
                  </a:cubicBezTo>
                  <a:cubicBezTo>
                    <a:pt x="6306" y="19266"/>
                    <a:pt x="6164" y="19192"/>
                    <a:pt x="6093" y="19157"/>
                  </a:cubicBezTo>
                  <a:cubicBezTo>
                    <a:pt x="5983" y="19102"/>
                    <a:pt x="5767" y="18977"/>
                    <a:pt x="5656" y="18926"/>
                  </a:cubicBezTo>
                  <a:cubicBezTo>
                    <a:pt x="5514" y="18861"/>
                    <a:pt x="5221" y="18750"/>
                    <a:pt x="5076" y="18695"/>
                  </a:cubicBezTo>
                  <a:cubicBezTo>
                    <a:pt x="5006" y="18668"/>
                    <a:pt x="4864" y="18619"/>
                    <a:pt x="4793" y="18594"/>
                  </a:cubicBezTo>
                  <a:cubicBezTo>
                    <a:pt x="4744" y="18577"/>
                    <a:pt x="4648" y="18537"/>
                    <a:pt x="4598" y="18527"/>
                  </a:cubicBezTo>
                  <a:cubicBezTo>
                    <a:pt x="4533" y="18514"/>
                    <a:pt x="4402" y="18511"/>
                    <a:pt x="4336" y="18511"/>
                  </a:cubicBezTo>
                  <a:cubicBezTo>
                    <a:pt x="4243" y="18511"/>
                    <a:pt x="4057" y="18512"/>
                    <a:pt x="3966" y="18534"/>
                  </a:cubicBezTo>
                  <a:cubicBezTo>
                    <a:pt x="3915" y="18546"/>
                    <a:pt x="3820" y="18606"/>
                    <a:pt x="3769" y="18617"/>
                  </a:cubicBezTo>
                  <a:cubicBezTo>
                    <a:pt x="3683" y="18635"/>
                    <a:pt x="3506" y="18619"/>
                    <a:pt x="3418" y="18625"/>
                  </a:cubicBezTo>
                  <a:cubicBezTo>
                    <a:pt x="3312" y="18631"/>
                    <a:pt x="3102" y="18653"/>
                    <a:pt x="2997" y="18670"/>
                  </a:cubicBezTo>
                  <a:cubicBezTo>
                    <a:pt x="2890" y="18688"/>
                    <a:pt x="2677" y="18742"/>
                    <a:pt x="2570" y="18768"/>
                  </a:cubicBezTo>
                  <a:cubicBezTo>
                    <a:pt x="2447" y="18797"/>
                    <a:pt x="2193" y="18826"/>
                    <a:pt x="2079" y="18889"/>
                  </a:cubicBezTo>
                  <a:cubicBezTo>
                    <a:pt x="2019" y="18922"/>
                    <a:pt x="1921" y="19036"/>
                    <a:pt x="1869" y="19085"/>
                  </a:cubicBezTo>
                  <a:cubicBezTo>
                    <a:pt x="1854" y="19099"/>
                    <a:pt x="1831" y="19122"/>
                    <a:pt x="1810" y="19143"/>
                  </a:cubicBezTo>
                  <a:cubicBezTo>
                    <a:pt x="1790" y="19098"/>
                    <a:pt x="1764" y="19039"/>
                    <a:pt x="1748" y="19014"/>
                  </a:cubicBezTo>
                  <a:cubicBezTo>
                    <a:pt x="1716" y="18967"/>
                    <a:pt x="1630" y="18897"/>
                    <a:pt x="1594" y="18853"/>
                  </a:cubicBezTo>
                  <a:cubicBezTo>
                    <a:pt x="1574" y="18828"/>
                    <a:pt x="1542" y="18764"/>
                    <a:pt x="1518" y="18743"/>
                  </a:cubicBezTo>
                  <a:cubicBezTo>
                    <a:pt x="1494" y="18723"/>
                    <a:pt x="1424" y="18722"/>
                    <a:pt x="1408" y="18692"/>
                  </a:cubicBezTo>
                  <a:cubicBezTo>
                    <a:pt x="1387" y="18655"/>
                    <a:pt x="1397" y="18551"/>
                    <a:pt x="1416" y="18511"/>
                  </a:cubicBezTo>
                  <a:cubicBezTo>
                    <a:pt x="1433" y="18476"/>
                    <a:pt x="1505" y="18447"/>
                    <a:pt x="1531" y="18421"/>
                  </a:cubicBezTo>
                  <a:cubicBezTo>
                    <a:pt x="1558" y="18393"/>
                    <a:pt x="1599" y="18321"/>
                    <a:pt x="1624" y="18290"/>
                  </a:cubicBezTo>
                  <a:cubicBezTo>
                    <a:pt x="1663" y="18242"/>
                    <a:pt x="1757" y="18165"/>
                    <a:pt x="1786" y="18109"/>
                  </a:cubicBezTo>
                  <a:cubicBezTo>
                    <a:pt x="1810" y="18063"/>
                    <a:pt x="1828" y="17955"/>
                    <a:pt x="1837" y="17902"/>
                  </a:cubicBezTo>
                  <a:cubicBezTo>
                    <a:pt x="1845" y="17851"/>
                    <a:pt x="1841" y="17742"/>
                    <a:pt x="1854" y="17691"/>
                  </a:cubicBezTo>
                  <a:cubicBezTo>
                    <a:pt x="1868" y="17635"/>
                    <a:pt x="1919" y="17533"/>
                    <a:pt x="1947" y="17485"/>
                  </a:cubicBezTo>
                  <a:cubicBezTo>
                    <a:pt x="1967" y="17453"/>
                    <a:pt x="2016" y="17400"/>
                    <a:pt x="2036" y="17369"/>
                  </a:cubicBezTo>
                  <a:cubicBezTo>
                    <a:pt x="2061" y="17334"/>
                    <a:pt x="2105" y="17258"/>
                    <a:pt x="2130" y="17224"/>
                  </a:cubicBezTo>
                  <a:cubicBezTo>
                    <a:pt x="2148" y="17201"/>
                    <a:pt x="2196" y="17166"/>
                    <a:pt x="2207" y="17138"/>
                  </a:cubicBezTo>
                  <a:cubicBezTo>
                    <a:pt x="2213" y="17119"/>
                    <a:pt x="2214" y="17076"/>
                    <a:pt x="2207" y="17057"/>
                  </a:cubicBezTo>
                  <a:cubicBezTo>
                    <a:pt x="2197" y="17033"/>
                    <a:pt x="2146" y="17013"/>
                    <a:pt x="2138" y="16987"/>
                  </a:cubicBezTo>
                  <a:cubicBezTo>
                    <a:pt x="2132" y="16964"/>
                    <a:pt x="2144" y="16912"/>
                    <a:pt x="2156" y="16891"/>
                  </a:cubicBezTo>
                  <a:cubicBezTo>
                    <a:pt x="2170" y="16867"/>
                    <a:pt x="2228" y="16851"/>
                    <a:pt x="2240" y="16826"/>
                  </a:cubicBezTo>
                  <a:cubicBezTo>
                    <a:pt x="2265" y="16779"/>
                    <a:pt x="2270" y="16662"/>
                    <a:pt x="2258" y="16610"/>
                  </a:cubicBezTo>
                  <a:cubicBezTo>
                    <a:pt x="2247" y="16565"/>
                    <a:pt x="2187" y="16497"/>
                    <a:pt x="2164" y="16458"/>
                  </a:cubicBezTo>
                  <a:cubicBezTo>
                    <a:pt x="2149" y="16433"/>
                    <a:pt x="2107" y="16385"/>
                    <a:pt x="2105" y="16353"/>
                  </a:cubicBezTo>
                  <a:cubicBezTo>
                    <a:pt x="2100" y="16298"/>
                    <a:pt x="2176" y="16203"/>
                    <a:pt x="2177" y="16147"/>
                  </a:cubicBezTo>
                  <a:cubicBezTo>
                    <a:pt x="2178" y="16105"/>
                    <a:pt x="2143" y="16025"/>
                    <a:pt x="2130" y="15986"/>
                  </a:cubicBezTo>
                  <a:cubicBezTo>
                    <a:pt x="2119" y="15952"/>
                    <a:pt x="2096" y="15885"/>
                    <a:pt x="2079" y="15855"/>
                  </a:cubicBezTo>
                  <a:cubicBezTo>
                    <a:pt x="2059" y="15821"/>
                    <a:pt x="2007" y="15763"/>
                    <a:pt x="1982" y="15734"/>
                  </a:cubicBezTo>
                  <a:cubicBezTo>
                    <a:pt x="1962" y="15712"/>
                    <a:pt x="1909" y="15679"/>
                    <a:pt x="1901" y="15649"/>
                  </a:cubicBezTo>
                  <a:cubicBezTo>
                    <a:pt x="1891" y="15614"/>
                    <a:pt x="1924" y="15540"/>
                    <a:pt x="1926" y="15503"/>
                  </a:cubicBezTo>
                  <a:cubicBezTo>
                    <a:pt x="1928" y="15469"/>
                    <a:pt x="1910" y="15400"/>
                    <a:pt x="1918" y="15367"/>
                  </a:cubicBezTo>
                  <a:cubicBezTo>
                    <a:pt x="1933" y="15307"/>
                    <a:pt x="2006" y="15208"/>
                    <a:pt x="2045" y="15166"/>
                  </a:cubicBezTo>
                  <a:cubicBezTo>
                    <a:pt x="2067" y="15143"/>
                    <a:pt x="2129" y="15124"/>
                    <a:pt x="2143" y="15095"/>
                  </a:cubicBezTo>
                  <a:cubicBezTo>
                    <a:pt x="2153" y="15075"/>
                    <a:pt x="2148" y="15026"/>
                    <a:pt x="2143" y="15005"/>
                  </a:cubicBezTo>
                  <a:cubicBezTo>
                    <a:pt x="2138" y="14981"/>
                    <a:pt x="2114" y="14939"/>
                    <a:pt x="2103" y="14917"/>
                  </a:cubicBezTo>
                  <a:cubicBezTo>
                    <a:pt x="2089" y="14887"/>
                    <a:pt x="2053" y="14831"/>
                    <a:pt x="2046" y="14799"/>
                  </a:cubicBezTo>
                  <a:cubicBezTo>
                    <a:pt x="2035" y="14754"/>
                    <a:pt x="2060" y="14655"/>
                    <a:pt x="2044" y="14612"/>
                  </a:cubicBezTo>
                  <a:cubicBezTo>
                    <a:pt x="2034" y="14585"/>
                    <a:pt x="1983" y="14557"/>
                    <a:pt x="1972" y="14530"/>
                  </a:cubicBezTo>
                  <a:cubicBezTo>
                    <a:pt x="1963" y="14505"/>
                    <a:pt x="1967" y="14444"/>
                    <a:pt x="1969" y="14415"/>
                  </a:cubicBezTo>
                  <a:cubicBezTo>
                    <a:pt x="1972" y="14375"/>
                    <a:pt x="1980" y="14291"/>
                    <a:pt x="2000" y="14257"/>
                  </a:cubicBezTo>
                  <a:cubicBezTo>
                    <a:pt x="2011" y="14238"/>
                    <a:pt x="2048" y="14219"/>
                    <a:pt x="2065" y="14207"/>
                  </a:cubicBezTo>
                  <a:cubicBezTo>
                    <a:pt x="2087" y="14190"/>
                    <a:pt x="2142" y="14170"/>
                    <a:pt x="2154" y="14142"/>
                  </a:cubicBezTo>
                  <a:cubicBezTo>
                    <a:pt x="2166" y="14115"/>
                    <a:pt x="2148" y="14049"/>
                    <a:pt x="2146" y="14020"/>
                  </a:cubicBezTo>
                  <a:cubicBezTo>
                    <a:pt x="2145" y="13992"/>
                    <a:pt x="2135" y="13936"/>
                    <a:pt x="2142" y="13910"/>
                  </a:cubicBezTo>
                  <a:cubicBezTo>
                    <a:pt x="2148" y="13879"/>
                    <a:pt x="2178" y="13820"/>
                    <a:pt x="2199" y="13799"/>
                  </a:cubicBezTo>
                  <a:cubicBezTo>
                    <a:pt x="2218" y="13778"/>
                    <a:pt x="2273" y="13768"/>
                    <a:pt x="2295" y="13749"/>
                  </a:cubicBezTo>
                  <a:cubicBezTo>
                    <a:pt x="2318" y="13731"/>
                    <a:pt x="2358" y="13680"/>
                    <a:pt x="2371" y="13650"/>
                  </a:cubicBezTo>
                  <a:cubicBezTo>
                    <a:pt x="2383" y="13621"/>
                    <a:pt x="2390" y="13555"/>
                    <a:pt x="2391" y="13524"/>
                  </a:cubicBezTo>
                  <a:cubicBezTo>
                    <a:pt x="2393" y="13501"/>
                    <a:pt x="2390" y="13455"/>
                    <a:pt x="2385" y="13433"/>
                  </a:cubicBezTo>
                  <a:cubicBezTo>
                    <a:pt x="2380" y="13408"/>
                    <a:pt x="2352" y="13362"/>
                    <a:pt x="2354" y="13336"/>
                  </a:cubicBezTo>
                  <a:cubicBezTo>
                    <a:pt x="2359" y="13309"/>
                    <a:pt x="2398" y="13272"/>
                    <a:pt x="2412" y="13252"/>
                  </a:cubicBezTo>
                  <a:cubicBezTo>
                    <a:pt x="2424" y="13235"/>
                    <a:pt x="2453" y="13207"/>
                    <a:pt x="2460" y="13188"/>
                  </a:cubicBezTo>
                  <a:cubicBezTo>
                    <a:pt x="2471" y="13156"/>
                    <a:pt x="2451" y="13085"/>
                    <a:pt x="2463" y="13056"/>
                  </a:cubicBezTo>
                  <a:cubicBezTo>
                    <a:pt x="2472" y="13032"/>
                    <a:pt x="2516" y="13008"/>
                    <a:pt x="2529" y="12988"/>
                  </a:cubicBezTo>
                  <a:cubicBezTo>
                    <a:pt x="2544" y="12962"/>
                    <a:pt x="2564" y="12903"/>
                    <a:pt x="2569" y="12873"/>
                  </a:cubicBezTo>
                  <a:cubicBezTo>
                    <a:pt x="2574" y="12842"/>
                    <a:pt x="2571" y="12779"/>
                    <a:pt x="2567" y="12748"/>
                  </a:cubicBezTo>
                  <a:cubicBezTo>
                    <a:pt x="2562" y="12711"/>
                    <a:pt x="2536" y="12643"/>
                    <a:pt x="2531" y="12606"/>
                  </a:cubicBezTo>
                  <a:cubicBezTo>
                    <a:pt x="2525" y="12568"/>
                    <a:pt x="2517" y="12487"/>
                    <a:pt x="2529" y="12451"/>
                  </a:cubicBezTo>
                  <a:cubicBezTo>
                    <a:pt x="2537" y="12427"/>
                    <a:pt x="2574" y="12389"/>
                    <a:pt x="2593" y="12375"/>
                  </a:cubicBezTo>
                  <a:cubicBezTo>
                    <a:pt x="2613" y="12359"/>
                    <a:pt x="2667" y="12359"/>
                    <a:pt x="2682" y="12337"/>
                  </a:cubicBezTo>
                  <a:cubicBezTo>
                    <a:pt x="2697" y="12311"/>
                    <a:pt x="2693" y="12241"/>
                    <a:pt x="2684" y="12212"/>
                  </a:cubicBezTo>
                  <a:cubicBezTo>
                    <a:pt x="2672" y="12179"/>
                    <a:pt x="2626" y="12127"/>
                    <a:pt x="2600" y="12109"/>
                  </a:cubicBezTo>
                  <a:cubicBezTo>
                    <a:pt x="2581" y="12094"/>
                    <a:pt x="2528" y="12099"/>
                    <a:pt x="2512" y="12080"/>
                  </a:cubicBezTo>
                  <a:cubicBezTo>
                    <a:pt x="2495" y="12062"/>
                    <a:pt x="2477" y="12007"/>
                    <a:pt x="2481" y="11980"/>
                  </a:cubicBezTo>
                  <a:cubicBezTo>
                    <a:pt x="2484" y="11959"/>
                    <a:pt x="2513" y="11926"/>
                    <a:pt x="2525" y="11910"/>
                  </a:cubicBezTo>
                  <a:cubicBezTo>
                    <a:pt x="2557" y="11871"/>
                    <a:pt x="2646" y="11820"/>
                    <a:pt x="2665" y="11771"/>
                  </a:cubicBezTo>
                  <a:cubicBezTo>
                    <a:pt x="2675" y="11742"/>
                    <a:pt x="2667" y="11676"/>
                    <a:pt x="2659" y="11646"/>
                  </a:cubicBezTo>
                  <a:cubicBezTo>
                    <a:pt x="2651" y="11612"/>
                    <a:pt x="2619" y="11550"/>
                    <a:pt x="2602" y="11522"/>
                  </a:cubicBezTo>
                  <a:cubicBezTo>
                    <a:pt x="2589" y="11499"/>
                    <a:pt x="2551" y="11466"/>
                    <a:pt x="2540" y="11443"/>
                  </a:cubicBezTo>
                  <a:cubicBezTo>
                    <a:pt x="2529" y="11418"/>
                    <a:pt x="2510" y="11365"/>
                    <a:pt x="2514" y="11339"/>
                  </a:cubicBezTo>
                  <a:cubicBezTo>
                    <a:pt x="2519" y="11306"/>
                    <a:pt x="2579" y="11267"/>
                    <a:pt x="2580" y="11235"/>
                  </a:cubicBezTo>
                  <a:cubicBezTo>
                    <a:pt x="2581" y="11207"/>
                    <a:pt x="2531" y="11170"/>
                    <a:pt x="2531" y="11142"/>
                  </a:cubicBezTo>
                  <a:cubicBezTo>
                    <a:pt x="2529" y="11111"/>
                    <a:pt x="2579" y="11061"/>
                    <a:pt x="2583" y="11029"/>
                  </a:cubicBezTo>
                  <a:cubicBezTo>
                    <a:pt x="2589" y="10982"/>
                    <a:pt x="2583" y="10870"/>
                    <a:pt x="2550" y="10843"/>
                  </a:cubicBezTo>
                  <a:cubicBezTo>
                    <a:pt x="2537" y="10833"/>
                    <a:pt x="2504" y="10844"/>
                    <a:pt x="2492" y="10853"/>
                  </a:cubicBezTo>
                  <a:cubicBezTo>
                    <a:pt x="2474" y="10868"/>
                    <a:pt x="2464" y="10923"/>
                    <a:pt x="2452" y="10944"/>
                  </a:cubicBezTo>
                  <a:cubicBezTo>
                    <a:pt x="2441" y="10965"/>
                    <a:pt x="2420" y="11018"/>
                    <a:pt x="2400" y="11024"/>
                  </a:cubicBezTo>
                  <a:cubicBezTo>
                    <a:pt x="2376" y="11030"/>
                    <a:pt x="2328" y="10993"/>
                    <a:pt x="2312" y="10970"/>
                  </a:cubicBezTo>
                  <a:cubicBezTo>
                    <a:pt x="2296" y="10949"/>
                    <a:pt x="2284" y="10890"/>
                    <a:pt x="2280" y="10861"/>
                  </a:cubicBezTo>
                  <a:cubicBezTo>
                    <a:pt x="2275" y="10821"/>
                    <a:pt x="2291" y="10737"/>
                    <a:pt x="2282" y="10697"/>
                  </a:cubicBezTo>
                  <a:cubicBezTo>
                    <a:pt x="2274" y="10665"/>
                    <a:pt x="2230" y="10615"/>
                    <a:pt x="2221" y="10584"/>
                  </a:cubicBezTo>
                  <a:cubicBezTo>
                    <a:pt x="2211" y="10550"/>
                    <a:pt x="2231" y="10462"/>
                    <a:pt x="2207" y="10439"/>
                  </a:cubicBezTo>
                  <a:cubicBezTo>
                    <a:pt x="2184" y="10417"/>
                    <a:pt x="2119" y="10464"/>
                    <a:pt x="2092" y="10452"/>
                  </a:cubicBezTo>
                  <a:cubicBezTo>
                    <a:pt x="2071" y="10442"/>
                    <a:pt x="2045" y="10393"/>
                    <a:pt x="2030" y="10373"/>
                  </a:cubicBezTo>
                  <a:cubicBezTo>
                    <a:pt x="2019" y="10357"/>
                    <a:pt x="2000" y="10321"/>
                    <a:pt x="1985" y="10308"/>
                  </a:cubicBezTo>
                  <a:cubicBezTo>
                    <a:pt x="1971" y="10296"/>
                    <a:pt x="1926" y="10293"/>
                    <a:pt x="1916" y="10274"/>
                  </a:cubicBezTo>
                  <a:cubicBezTo>
                    <a:pt x="1903" y="10249"/>
                    <a:pt x="1915" y="10181"/>
                    <a:pt x="1923" y="10152"/>
                  </a:cubicBezTo>
                  <a:cubicBezTo>
                    <a:pt x="1929" y="10132"/>
                    <a:pt x="1955" y="10102"/>
                    <a:pt x="1963" y="10084"/>
                  </a:cubicBezTo>
                  <a:cubicBezTo>
                    <a:pt x="1975" y="10052"/>
                    <a:pt x="1996" y="9983"/>
                    <a:pt x="1993" y="9948"/>
                  </a:cubicBezTo>
                  <a:cubicBezTo>
                    <a:pt x="1991" y="9921"/>
                    <a:pt x="1957" y="9878"/>
                    <a:pt x="1952" y="9852"/>
                  </a:cubicBezTo>
                  <a:cubicBezTo>
                    <a:pt x="1949" y="9837"/>
                    <a:pt x="1959" y="9804"/>
                    <a:pt x="1954" y="9790"/>
                  </a:cubicBezTo>
                  <a:cubicBezTo>
                    <a:pt x="1947" y="9763"/>
                    <a:pt x="1907" y="9723"/>
                    <a:pt x="1887" y="9708"/>
                  </a:cubicBezTo>
                  <a:cubicBezTo>
                    <a:pt x="1871" y="9696"/>
                    <a:pt x="1826" y="9696"/>
                    <a:pt x="1815" y="9678"/>
                  </a:cubicBezTo>
                  <a:cubicBezTo>
                    <a:pt x="1801" y="9657"/>
                    <a:pt x="1818" y="9596"/>
                    <a:pt x="1810" y="9571"/>
                  </a:cubicBezTo>
                  <a:cubicBezTo>
                    <a:pt x="1802" y="9548"/>
                    <a:pt x="1777" y="9509"/>
                    <a:pt x="1760" y="9495"/>
                  </a:cubicBezTo>
                  <a:cubicBezTo>
                    <a:pt x="1743" y="9481"/>
                    <a:pt x="1698" y="9478"/>
                    <a:pt x="1681" y="9465"/>
                  </a:cubicBezTo>
                  <a:cubicBezTo>
                    <a:pt x="1662" y="9452"/>
                    <a:pt x="1620" y="9418"/>
                    <a:pt x="1620" y="9392"/>
                  </a:cubicBezTo>
                  <a:cubicBezTo>
                    <a:pt x="1621" y="9368"/>
                    <a:pt x="1667" y="9348"/>
                    <a:pt x="1676" y="9328"/>
                  </a:cubicBezTo>
                  <a:cubicBezTo>
                    <a:pt x="1690" y="9296"/>
                    <a:pt x="1697" y="9196"/>
                    <a:pt x="1693" y="9188"/>
                  </a:cubicBezTo>
                  <a:cubicBezTo>
                    <a:pt x="1690" y="9180"/>
                    <a:pt x="1641" y="9108"/>
                    <a:pt x="1616" y="9095"/>
                  </a:cubicBezTo>
                  <a:cubicBezTo>
                    <a:pt x="1598" y="9087"/>
                    <a:pt x="1560" y="9092"/>
                    <a:pt x="1542" y="9093"/>
                  </a:cubicBezTo>
                  <a:cubicBezTo>
                    <a:pt x="1516" y="9094"/>
                    <a:pt x="1463" y="9118"/>
                    <a:pt x="1439" y="9105"/>
                  </a:cubicBezTo>
                  <a:cubicBezTo>
                    <a:pt x="1414" y="9092"/>
                    <a:pt x="1392" y="9026"/>
                    <a:pt x="1373" y="9002"/>
                  </a:cubicBezTo>
                  <a:cubicBezTo>
                    <a:pt x="1357" y="8983"/>
                    <a:pt x="1314" y="8957"/>
                    <a:pt x="1302" y="8933"/>
                  </a:cubicBezTo>
                  <a:cubicBezTo>
                    <a:pt x="1286" y="8905"/>
                    <a:pt x="1286" y="8836"/>
                    <a:pt x="1276" y="8805"/>
                  </a:cubicBezTo>
                  <a:cubicBezTo>
                    <a:pt x="1269" y="8784"/>
                    <a:pt x="1242" y="8749"/>
                    <a:pt x="1239" y="8727"/>
                  </a:cubicBezTo>
                  <a:cubicBezTo>
                    <a:pt x="1237" y="8704"/>
                    <a:pt x="1247" y="8657"/>
                    <a:pt x="1259" y="8637"/>
                  </a:cubicBezTo>
                  <a:cubicBezTo>
                    <a:pt x="1270" y="8616"/>
                    <a:pt x="1317" y="8594"/>
                    <a:pt x="1326" y="8571"/>
                  </a:cubicBezTo>
                  <a:cubicBezTo>
                    <a:pt x="1335" y="8542"/>
                    <a:pt x="1321" y="8477"/>
                    <a:pt x="1311" y="8448"/>
                  </a:cubicBezTo>
                  <a:cubicBezTo>
                    <a:pt x="1303" y="8425"/>
                    <a:pt x="1263" y="8392"/>
                    <a:pt x="1259" y="8367"/>
                  </a:cubicBezTo>
                  <a:cubicBezTo>
                    <a:pt x="1255" y="8350"/>
                    <a:pt x="1261" y="8315"/>
                    <a:pt x="1269" y="8301"/>
                  </a:cubicBezTo>
                  <a:cubicBezTo>
                    <a:pt x="1280" y="8286"/>
                    <a:pt x="1320" y="8285"/>
                    <a:pt x="1332" y="8271"/>
                  </a:cubicBezTo>
                  <a:cubicBezTo>
                    <a:pt x="1347" y="8252"/>
                    <a:pt x="1365" y="8197"/>
                    <a:pt x="1362" y="8171"/>
                  </a:cubicBezTo>
                  <a:cubicBezTo>
                    <a:pt x="1359" y="8148"/>
                    <a:pt x="1325" y="8116"/>
                    <a:pt x="1316" y="8096"/>
                  </a:cubicBezTo>
                  <a:cubicBezTo>
                    <a:pt x="1302" y="8063"/>
                    <a:pt x="1296" y="7984"/>
                    <a:pt x="1278" y="7954"/>
                  </a:cubicBezTo>
                  <a:cubicBezTo>
                    <a:pt x="1266" y="7936"/>
                    <a:pt x="1224" y="7921"/>
                    <a:pt x="1215" y="7901"/>
                  </a:cubicBezTo>
                  <a:cubicBezTo>
                    <a:pt x="1204" y="7875"/>
                    <a:pt x="1222" y="7814"/>
                    <a:pt x="1218" y="7786"/>
                  </a:cubicBezTo>
                  <a:cubicBezTo>
                    <a:pt x="1215" y="7754"/>
                    <a:pt x="1202" y="7688"/>
                    <a:pt x="1188" y="7660"/>
                  </a:cubicBezTo>
                  <a:cubicBezTo>
                    <a:pt x="1175" y="7634"/>
                    <a:pt x="1138" y="7590"/>
                    <a:pt x="1116" y="7575"/>
                  </a:cubicBezTo>
                  <a:cubicBezTo>
                    <a:pt x="1095" y="7560"/>
                    <a:pt x="1042" y="7561"/>
                    <a:pt x="1022" y="7543"/>
                  </a:cubicBezTo>
                  <a:cubicBezTo>
                    <a:pt x="1008" y="7529"/>
                    <a:pt x="989" y="7489"/>
                    <a:pt x="986" y="7467"/>
                  </a:cubicBezTo>
                  <a:cubicBezTo>
                    <a:pt x="982" y="7440"/>
                    <a:pt x="1010" y="7388"/>
                    <a:pt x="1005" y="7361"/>
                  </a:cubicBezTo>
                  <a:cubicBezTo>
                    <a:pt x="999" y="7336"/>
                    <a:pt x="958" y="7303"/>
                    <a:pt x="946" y="7281"/>
                  </a:cubicBezTo>
                  <a:cubicBezTo>
                    <a:pt x="931" y="7252"/>
                    <a:pt x="920" y="7180"/>
                    <a:pt x="900" y="7156"/>
                  </a:cubicBezTo>
                  <a:cubicBezTo>
                    <a:pt x="885" y="7139"/>
                    <a:pt x="842" y="7133"/>
                    <a:pt x="825" y="7120"/>
                  </a:cubicBezTo>
                  <a:cubicBezTo>
                    <a:pt x="803" y="7103"/>
                    <a:pt x="773" y="7048"/>
                    <a:pt x="750" y="7033"/>
                  </a:cubicBezTo>
                  <a:cubicBezTo>
                    <a:pt x="724" y="7017"/>
                    <a:pt x="660" y="7023"/>
                    <a:pt x="635" y="7005"/>
                  </a:cubicBezTo>
                  <a:cubicBezTo>
                    <a:pt x="610" y="6987"/>
                    <a:pt x="581" y="6926"/>
                    <a:pt x="565" y="6898"/>
                  </a:cubicBezTo>
                  <a:cubicBezTo>
                    <a:pt x="541" y="6855"/>
                    <a:pt x="502" y="6763"/>
                    <a:pt x="480" y="6720"/>
                  </a:cubicBezTo>
                  <a:cubicBezTo>
                    <a:pt x="468" y="6695"/>
                    <a:pt x="446" y="6638"/>
                    <a:pt x="426" y="6620"/>
                  </a:cubicBezTo>
                  <a:cubicBezTo>
                    <a:pt x="408" y="6603"/>
                    <a:pt x="355" y="6600"/>
                    <a:pt x="337" y="6582"/>
                  </a:cubicBezTo>
                  <a:cubicBezTo>
                    <a:pt x="321" y="6568"/>
                    <a:pt x="296" y="6501"/>
                    <a:pt x="296" y="6501"/>
                  </a:cubicBezTo>
                  <a:lnTo>
                    <a:pt x="0" y="965"/>
                  </a:lnTo>
                  <a:lnTo>
                    <a:pt x="4060" y="611"/>
                  </a:lnTo>
                  <a:lnTo>
                    <a:pt x="9985" y="108"/>
                  </a:lnTo>
                  <a:lnTo>
                    <a:pt x="11166" y="0"/>
                  </a:lnTo>
                  <a:cubicBezTo>
                    <a:pt x="11165" y="27"/>
                    <a:pt x="11165" y="52"/>
                    <a:pt x="11158" y="68"/>
                  </a:cubicBezTo>
                  <a:cubicBezTo>
                    <a:pt x="11141" y="111"/>
                    <a:pt x="11064" y="163"/>
                    <a:pt x="11044" y="204"/>
                  </a:cubicBezTo>
                  <a:cubicBezTo>
                    <a:pt x="11024" y="245"/>
                    <a:pt x="11002" y="339"/>
                    <a:pt x="11005" y="385"/>
                  </a:cubicBezTo>
                  <a:cubicBezTo>
                    <a:pt x="11008" y="422"/>
                    <a:pt x="11034" y="494"/>
                    <a:pt x="11056" y="521"/>
                  </a:cubicBezTo>
                  <a:cubicBezTo>
                    <a:pt x="11082" y="552"/>
                    <a:pt x="11150" y="592"/>
                    <a:pt x="11186" y="594"/>
                  </a:cubicBezTo>
                  <a:cubicBezTo>
                    <a:pt x="11215" y="595"/>
                    <a:pt x="11277" y="572"/>
                    <a:pt x="11297" y="546"/>
                  </a:cubicBezTo>
                  <a:cubicBezTo>
                    <a:pt x="11323" y="511"/>
                    <a:pt x="11340" y="411"/>
                    <a:pt x="11335" y="365"/>
                  </a:cubicBezTo>
                  <a:cubicBezTo>
                    <a:pt x="11331" y="326"/>
                    <a:pt x="11277" y="265"/>
                    <a:pt x="11273" y="226"/>
                  </a:cubicBezTo>
                  <a:cubicBezTo>
                    <a:pt x="11271" y="198"/>
                    <a:pt x="11285" y="138"/>
                    <a:pt x="11299" y="113"/>
                  </a:cubicBezTo>
                  <a:cubicBezTo>
                    <a:pt x="11311" y="93"/>
                    <a:pt x="11346" y="58"/>
                    <a:pt x="11367" y="56"/>
                  </a:cubicBezTo>
                  <a:cubicBezTo>
                    <a:pt x="11394" y="53"/>
                    <a:pt x="11447" y="87"/>
                    <a:pt x="11464" y="111"/>
                  </a:cubicBezTo>
                  <a:cubicBezTo>
                    <a:pt x="11487" y="142"/>
                    <a:pt x="11491" y="229"/>
                    <a:pt x="11505" y="267"/>
                  </a:cubicBezTo>
                  <a:cubicBezTo>
                    <a:pt x="11525" y="325"/>
                    <a:pt x="11604" y="425"/>
                    <a:pt x="11605" y="488"/>
                  </a:cubicBezTo>
                  <a:cubicBezTo>
                    <a:pt x="11606" y="547"/>
                    <a:pt x="11553" y="659"/>
                    <a:pt x="11518" y="702"/>
                  </a:cubicBezTo>
                  <a:cubicBezTo>
                    <a:pt x="11491" y="734"/>
                    <a:pt x="11415" y="755"/>
                    <a:pt x="11383" y="780"/>
                  </a:cubicBezTo>
                  <a:cubicBezTo>
                    <a:pt x="11356" y="802"/>
                    <a:pt x="11298" y="851"/>
                    <a:pt x="11282" y="886"/>
                  </a:cubicBezTo>
                  <a:cubicBezTo>
                    <a:pt x="11257" y="940"/>
                    <a:pt x="11249" y="1070"/>
                    <a:pt x="11250" y="1132"/>
                  </a:cubicBezTo>
                  <a:cubicBezTo>
                    <a:pt x="11250" y="1178"/>
                    <a:pt x="11263" y="1271"/>
                    <a:pt x="11280" y="1314"/>
                  </a:cubicBezTo>
                  <a:cubicBezTo>
                    <a:pt x="11292" y="1345"/>
                    <a:pt x="11325" y="1408"/>
                    <a:pt x="11352" y="1421"/>
                  </a:cubicBezTo>
                  <a:cubicBezTo>
                    <a:pt x="11381" y="1436"/>
                    <a:pt x="11445" y="1406"/>
                    <a:pt x="11477" y="1406"/>
                  </a:cubicBezTo>
                  <a:cubicBezTo>
                    <a:pt x="11522" y="1408"/>
                    <a:pt x="11619" y="1402"/>
                    <a:pt x="11656" y="1434"/>
                  </a:cubicBezTo>
                  <a:cubicBezTo>
                    <a:pt x="11682" y="1457"/>
                    <a:pt x="11715" y="1536"/>
                    <a:pt x="11711" y="1575"/>
                  </a:cubicBezTo>
                  <a:cubicBezTo>
                    <a:pt x="11706" y="1621"/>
                    <a:pt x="11640" y="1687"/>
                    <a:pt x="11611" y="1718"/>
                  </a:cubicBezTo>
                  <a:cubicBezTo>
                    <a:pt x="11577" y="1756"/>
                    <a:pt x="11488" y="1805"/>
                    <a:pt x="11456" y="1847"/>
                  </a:cubicBezTo>
                  <a:cubicBezTo>
                    <a:pt x="11425" y="1886"/>
                    <a:pt x="11372" y="1979"/>
                    <a:pt x="11367" y="2033"/>
                  </a:cubicBezTo>
                  <a:cubicBezTo>
                    <a:pt x="11362" y="2076"/>
                    <a:pt x="11383" y="2167"/>
                    <a:pt x="11405" y="2201"/>
                  </a:cubicBezTo>
                  <a:cubicBezTo>
                    <a:pt x="11423" y="2229"/>
                    <a:pt x="11477" y="2269"/>
                    <a:pt x="11507" y="2272"/>
                  </a:cubicBezTo>
                  <a:cubicBezTo>
                    <a:pt x="11546" y="2274"/>
                    <a:pt x="11615" y="2223"/>
                    <a:pt x="11647" y="2199"/>
                  </a:cubicBezTo>
                  <a:cubicBezTo>
                    <a:pt x="11673" y="2180"/>
                    <a:pt x="11723" y="2135"/>
                    <a:pt x="11741" y="2105"/>
                  </a:cubicBezTo>
                  <a:cubicBezTo>
                    <a:pt x="11757" y="2078"/>
                    <a:pt x="11763" y="2008"/>
                    <a:pt x="11779" y="1980"/>
                  </a:cubicBezTo>
                  <a:cubicBezTo>
                    <a:pt x="11792" y="1956"/>
                    <a:pt x="11825" y="1905"/>
                    <a:pt x="11849" y="1902"/>
                  </a:cubicBezTo>
                  <a:cubicBezTo>
                    <a:pt x="11877" y="1898"/>
                    <a:pt x="11931" y="1940"/>
                    <a:pt x="11947" y="1967"/>
                  </a:cubicBezTo>
                  <a:cubicBezTo>
                    <a:pt x="11969" y="2006"/>
                    <a:pt x="11979" y="2105"/>
                    <a:pt x="11968" y="2148"/>
                  </a:cubicBezTo>
                  <a:cubicBezTo>
                    <a:pt x="11956" y="2197"/>
                    <a:pt x="11890" y="2272"/>
                    <a:pt x="11853" y="2299"/>
                  </a:cubicBezTo>
                  <a:cubicBezTo>
                    <a:pt x="11823" y="2322"/>
                    <a:pt x="11744" y="2324"/>
                    <a:pt x="11717" y="2350"/>
                  </a:cubicBezTo>
                  <a:cubicBezTo>
                    <a:pt x="11701" y="2364"/>
                    <a:pt x="11672" y="2406"/>
                    <a:pt x="11675" y="2430"/>
                  </a:cubicBezTo>
                  <a:cubicBezTo>
                    <a:pt x="11678" y="2460"/>
                    <a:pt x="11727" y="2496"/>
                    <a:pt x="11747" y="2513"/>
                  </a:cubicBezTo>
                  <a:cubicBezTo>
                    <a:pt x="11769" y="2531"/>
                    <a:pt x="11818" y="2561"/>
                    <a:pt x="11843" y="2571"/>
                  </a:cubicBezTo>
                  <a:cubicBezTo>
                    <a:pt x="11879" y="2586"/>
                    <a:pt x="11961" y="2579"/>
                    <a:pt x="11994" y="2604"/>
                  </a:cubicBezTo>
                  <a:cubicBezTo>
                    <a:pt x="12012" y="2619"/>
                    <a:pt x="12038" y="2666"/>
                    <a:pt x="12042" y="2692"/>
                  </a:cubicBezTo>
                  <a:cubicBezTo>
                    <a:pt x="12047" y="2717"/>
                    <a:pt x="12042" y="2772"/>
                    <a:pt x="12027" y="2790"/>
                  </a:cubicBezTo>
                  <a:cubicBezTo>
                    <a:pt x="12015" y="2807"/>
                    <a:pt x="11974" y="2815"/>
                    <a:pt x="11955" y="2815"/>
                  </a:cubicBezTo>
                  <a:cubicBezTo>
                    <a:pt x="11923" y="2816"/>
                    <a:pt x="11855" y="2804"/>
                    <a:pt x="11828" y="2783"/>
                  </a:cubicBezTo>
                  <a:cubicBezTo>
                    <a:pt x="11805" y="2764"/>
                    <a:pt x="11784" y="2698"/>
                    <a:pt x="11766" y="2672"/>
                  </a:cubicBezTo>
                  <a:cubicBezTo>
                    <a:pt x="11749" y="2645"/>
                    <a:pt x="11712" y="2590"/>
                    <a:pt x="11690" y="2568"/>
                  </a:cubicBezTo>
                  <a:cubicBezTo>
                    <a:pt x="11672" y="2551"/>
                    <a:pt x="11630" y="2504"/>
                    <a:pt x="11609" y="2516"/>
                  </a:cubicBezTo>
                  <a:cubicBezTo>
                    <a:pt x="11591" y="2525"/>
                    <a:pt x="11596" y="2584"/>
                    <a:pt x="11590" y="2606"/>
                  </a:cubicBezTo>
                  <a:cubicBezTo>
                    <a:pt x="11582" y="2637"/>
                    <a:pt x="11552" y="2717"/>
                    <a:pt x="11552" y="2725"/>
                  </a:cubicBezTo>
                  <a:cubicBezTo>
                    <a:pt x="11552" y="2732"/>
                    <a:pt x="11567" y="2839"/>
                    <a:pt x="11581" y="2873"/>
                  </a:cubicBezTo>
                  <a:cubicBezTo>
                    <a:pt x="11593" y="2900"/>
                    <a:pt x="11625" y="2950"/>
                    <a:pt x="11647" y="2966"/>
                  </a:cubicBezTo>
                  <a:cubicBezTo>
                    <a:pt x="11669" y="2983"/>
                    <a:pt x="11728" y="2981"/>
                    <a:pt x="11752" y="2996"/>
                  </a:cubicBezTo>
                  <a:cubicBezTo>
                    <a:pt x="11780" y="3015"/>
                    <a:pt x="11819" y="3084"/>
                    <a:pt x="11849" y="3102"/>
                  </a:cubicBezTo>
                  <a:cubicBezTo>
                    <a:pt x="11872" y="3115"/>
                    <a:pt x="11929" y="3135"/>
                    <a:pt x="11953" y="3122"/>
                  </a:cubicBezTo>
                  <a:cubicBezTo>
                    <a:pt x="11986" y="3104"/>
                    <a:pt x="11994" y="2994"/>
                    <a:pt x="12026" y="2971"/>
                  </a:cubicBezTo>
                  <a:cubicBezTo>
                    <a:pt x="12045" y="2957"/>
                    <a:pt x="12097" y="2951"/>
                    <a:pt x="12117" y="2963"/>
                  </a:cubicBezTo>
                  <a:cubicBezTo>
                    <a:pt x="12139" y="2977"/>
                    <a:pt x="12163" y="3033"/>
                    <a:pt x="12170" y="3061"/>
                  </a:cubicBezTo>
                  <a:cubicBezTo>
                    <a:pt x="12181" y="3102"/>
                    <a:pt x="12199" y="3198"/>
                    <a:pt x="12176" y="3230"/>
                  </a:cubicBezTo>
                  <a:cubicBezTo>
                    <a:pt x="12157" y="3258"/>
                    <a:pt x="12079" y="3226"/>
                    <a:pt x="12057" y="3250"/>
                  </a:cubicBezTo>
                  <a:cubicBezTo>
                    <a:pt x="12033" y="3277"/>
                    <a:pt x="12028" y="3362"/>
                    <a:pt x="12030" y="3401"/>
                  </a:cubicBezTo>
                  <a:cubicBezTo>
                    <a:pt x="12031" y="3434"/>
                    <a:pt x="12043" y="3504"/>
                    <a:pt x="12064" y="3527"/>
                  </a:cubicBezTo>
                  <a:cubicBezTo>
                    <a:pt x="12087" y="3553"/>
                    <a:pt x="12157" y="3569"/>
                    <a:pt x="12189" y="3567"/>
                  </a:cubicBezTo>
                  <a:cubicBezTo>
                    <a:pt x="12227" y="3565"/>
                    <a:pt x="12292" y="3503"/>
                    <a:pt x="12330" y="3500"/>
                  </a:cubicBezTo>
                  <a:cubicBezTo>
                    <a:pt x="12362" y="3496"/>
                    <a:pt x="12435" y="3506"/>
                    <a:pt x="12457" y="3534"/>
                  </a:cubicBezTo>
                  <a:cubicBezTo>
                    <a:pt x="12478" y="3561"/>
                    <a:pt x="12486" y="3645"/>
                    <a:pt x="12478" y="3680"/>
                  </a:cubicBezTo>
                  <a:cubicBezTo>
                    <a:pt x="12469" y="3722"/>
                    <a:pt x="12411" y="3786"/>
                    <a:pt x="12383" y="3813"/>
                  </a:cubicBezTo>
                  <a:cubicBezTo>
                    <a:pt x="12365" y="3831"/>
                    <a:pt x="12325" y="3864"/>
                    <a:pt x="12302" y="3866"/>
                  </a:cubicBezTo>
                  <a:cubicBezTo>
                    <a:pt x="12273" y="3870"/>
                    <a:pt x="12214" y="3810"/>
                    <a:pt x="12189" y="3829"/>
                  </a:cubicBezTo>
                  <a:cubicBezTo>
                    <a:pt x="12171" y="3842"/>
                    <a:pt x="12168" y="3905"/>
                    <a:pt x="12172" y="3929"/>
                  </a:cubicBezTo>
                  <a:cubicBezTo>
                    <a:pt x="12177" y="3957"/>
                    <a:pt x="12222" y="3995"/>
                    <a:pt x="12227" y="4022"/>
                  </a:cubicBezTo>
                  <a:cubicBezTo>
                    <a:pt x="12234" y="4057"/>
                    <a:pt x="12218" y="4130"/>
                    <a:pt x="12206" y="4163"/>
                  </a:cubicBezTo>
                  <a:cubicBezTo>
                    <a:pt x="12195" y="4195"/>
                    <a:pt x="12170" y="4266"/>
                    <a:pt x="12142" y="4277"/>
                  </a:cubicBezTo>
                  <a:cubicBezTo>
                    <a:pt x="12116" y="4287"/>
                    <a:pt x="12059" y="4255"/>
                    <a:pt x="12040" y="4231"/>
                  </a:cubicBezTo>
                  <a:cubicBezTo>
                    <a:pt x="12027" y="4215"/>
                    <a:pt x="12035" y="4158"/>
                    <a:pt x="12019" y="4145"/>
                  </a:cubicBezTo>
                  <a:cubicBezTo>
                    <a:pt x="12002" y="4131"/>
                    <a:pt x="11952" y="4144"/>
                    <a:pt x="11934" y="4158"/>
                  </a:cubicBezTo>
                  <a:cubicBezTo>
                    <a:pt x="11909" y="4178"/>
                    <a:pt x="11899" y="4262"/>
                    <a:pt x="11872" y="4279"/>
                  </a:cubicBezTo>
                  <a:cubicBezTo>
                    <a:pt x="11848" y="4295"/>
                    <a:pt x="11786" y="4262"/>
                    <a:pt x="11760" y="4274"/>
                  </a:cubicBezTo>
                  <a:cubicBezTo>
                    <a:pt x="11731" y="4287"/>
                    <a:pt x="11697" y="4359"/>
                    <a:pt x="11668" y="4375"/>
                  </a:cubicBezTo>
                  <a:cubicBezTo>
                    <a:pt x="11640" y="4390"/>
                    <a:pt x="11569" y="4371"/>
                    <a:pt x="11543" y="4392"/>
                  </a:cubicBezTo>
                  <a:cubicBezTo>
                    <a:pt x="11504" y="4425"/>
                    <a:pt x="11464" y="4540"/>
                    <a:pt x="11458" y="4596"/>
                  </a:cubicBezTo>
                  <a:cubicBezTo>
                    <a:pt x="11453" y="4639"/>
                    <a:pt x="11465" y="4732"/>
                    <a:pt x="11488" y="4767"/>
                  </a:cubicBezTo>
                  <a:cubicBezTo>
                    <a:pt x="11506" y="4795"/>
                    <a:pt x="11568" y="4823"/>
                    <a:pt x="11599" y="4827"/>
                  </a:cubicBezTo>
                  <a:cubicBezTo>
                    <a:pt x="11625" y="4831"/>
                    <a:pt x="11679" y="4811"/>
                    <a:pt x="11705" y="4802"/>
                  </a:cubicBezTo>
                  <a:cubicBezTo>
                    <a:pt x="11732" y="4792"/>
                    <a:pt x="11782" y="4749"/>
                    <a:pt x="11811" y="4747"/>
                  </a:cubicBezTo>
                  <a:cubicBezTo>
                    <a:pt x="11839" y="4745"/>
                    <a:pt x="11891" y="4780"/>
                    <a:pt x="11919" y="4782"/>
                  </a:cubicBezTo>
                  <a:cubicBezTo>
                    <a:pt x="11937" y="4784"/>
                    <a:pt x="11980" y="4789"/>
                    <a:pt x="11990" y="4772"/>
                  </a:cubicBezTo>
                  <a:cubicBezTo>
                    <a:pt x="12004" y="4752"/>
                    <a:pt x="11983" y="4698"/>
                    <a:pt x="11979" y="4674"/>
                  </a:cubicBezTo>
                  <a:cubicBezTo>
                    <a:pt x="11975" y="4649"/>
                    <a:pt x="11965" y="4601"/>
                    <a:pt x="11964" y="4576"/>
                  </a:cubicBezTo>
                  <a:cubicBezTo>
                    <a:pt x="11963" y="4553"/>
                    <a:pt x="11956" y="4498"/>
                    <a:pt x="11972" y="4485"/>
                  </a:cubicBezTo>
                  <a:cubicBezTo>
                    <a:pt x="11996" y="4468"/>
                    <a:pt x="12053" y="4512"/>
                    <a:pt x="12076" y="4528"/>
                  </a:cubicBezTo>
                  <a:cubicBezTo>
                    <a:pt x="12095" y="4541"/>
                    <a:pt x="12131" y="4573"/>
                    <a:pt x="12140" y="4596"/>
                  </a:cubicBezTo>
                  <a:cubicBezTo>
                    <a:pt x="12155" y="4633"/>
                    <a:pt x="12157" y="4720"/>
                    <a:pt x="12149" y="4759"/>
                  </a:cubicBezTo>
                  <a:cubicBezTo>
                    <a:pt x="12143" y="4787"/>
                    <a:pt x="12111" y="4833"/>
                    <a:pt x="12095" y="4855"/>
                  </a:cubicBezTo>
                  <a:cubicBezTo>
                    <a:pt x="12068" y="4892"/>
                    <a:pt x="12004" y="4955"/>
                    <a:pt x="11970" y="4983"/>
                  </a:cubicBezTo>
                  <a:cubicBezTo>
                    <a:pt x="11956" y="4995"/>
                    <a:pt x="11919" y="5007"/>
                    <a:pt x="11909" y="5024"/>
                  </a:cubicBezTo>
                  <a:cubicBezTo>
                    <a:pt x="11893" y="5048"/>
                    <a:pt x="11899" y="5118"/>
                    <a:pt x="11885" y="5144"/>
                  </a:cubicBezTo>
                  <a:cubicBezTo>
                    <a:pt x="11874" y="5165"/>
                    <a:pt x="11842" y="5203"/>
                    <a:pt x="11822" y="5202"/>
                  </a:cubicBezTo>
                  <a:cubicBezTo>
                    <a:pt x="11803" y="5201"/>
                    <a:pt x="11781" y="5157"/>
                    <a:pt x="11769" y="5142"/>
                  </a:cubicBezTo>
                  <a:cubicBezTo>
                    <a:pt x="11755" y="5125"/>
                    <a:pt x="11737" y="5082"/>
                    <a:pt x="11719" y="5071"/>
                  </a:cubicBezTo>
                  <a:cubicBezTo>
                    <a:pt x="11699" y="5059"/>
                    <a:pt x="11649" y="5055"/>
                    <a:pt x="11628" y="5064"/>
                  </a:cubicBezTo>
                  <a:cubicBezTo>
                    <a:pt x="11604" y="5073"/>
                    <a:pt x="11558" y="5115"/>
                    <a:pt x="11552" y="5144"/>
                  </a:cubicBezTo>
                  <a:cubicBezTo>
                    <a:pt x="11544" y="5173"/>
                    <a:pt x="11564" y="5238"/>
                    <a:pt x="11581" y="5260"/>
                  </a:cubicBezTo>
                  <a:cubicBezTo>
                    <a:pt x="11606" y="5290"/>
                    <a:pt x="11679" y="5312"/>
                    <a:pt x="11713" y="5318"/>
                  </a:cubicBezTo>
                  <a:cubicBezTo>
                    <a:pt x="11743" y="5323"/>
                    <a:pt x="11808" y="5296"/>
                    <a:pt x="11836" y="5310"/>
                  </a:cubicBezTo>
                  <a:cubicBezTo>
                    <a:pt x="11859" y="5321"/>
                    <a:pt x="11896" y="5370"/>
                    <a:pt x="11900" y="5398"/>
                  </a:cubicBezTo>
                  <a:cubicBezTo>
                    <a:pt x="11903" y="5421"/>
                    <a:pt x="11884" y="5465"/>
                    <a:pt x="11872" y="5484"/>
                  </a:cubicBezTo>
                  <a:cubicBezTo>
                    <a:pt x="11851" y="5520"/>
                    <a:pt x="11793" y="5585"/>
                    <a:pt x="11758" y="5600"/>
                  </a:cubicBezTo>
                  <a:cubicBezTo>
                    <a:pt x="11729" y="5612"/>
                    <a:pt x="11664" y="5587"/>
                    <a:pt x="11634" y="5597"/>
                  </a:cubicBezTo>
                  <a:cubicBezTo>
                    <a:pt x="11605" y="5608"/>
                    <a:pt x="11548" y="5652"/>
                    <a:pt x="11532" y="5682"/>
                  </a:cubicBezTo>
                  <a:cubicBezTo>
                    <a:pt x="11516" y="5713"/>
                    <a:pt x="11508" y="5788"/>
                    <a:pt x="11509" y="5824"/>
                  </a:cubicBezTo>
                  <a:cubicBezTo>
                    <a:pt x="11511" y="5869"/>
                    <a:pt x="11565" y="5956"/>
                    <a:pt x="11554" y="5999"/>
                  </a:cubicBezTo>
                  <a:cubicBezTo>
                    <a:pt x="11548" y="6024"/>
                    <a:pt x="11503" y="6050"/>
                    <a:pt x="11486" y="6065"/>
                  </a:cubicBezTo>
                  <a:cubicBezTo>
                    <a:pt x="11472" y="6078"/>
                    <a:pt x="11441" y="6097"/>
                    <a:pt x="11428" y="6110"/>
                  </a:cubicBezTo>
                  <a:cubicBezTo>
                    <a:pt x="11405" y="6135"/>
                    <a:pt x="11375" y="6201"/>
                    <a:pt x="11352" y="6226"/>
                  </a:cubicBezTo>
                  <a:cubicBezTo>
                    <a:pt x="11339" y="6240"/>
                    <a:pt x="11307" y="6263"/>
                    <a:pt x="11292" y="6274"/>
                  </a:cubicBezTo>
                  <a:cubicBezTo>
                    <a:pt x="11276" y="6286"/>
                    <a:pt x="11232" y="6298"/>
                    <a:pt x="11227" y="6319"/>
                  </a:cubicBezTo>
                  <a:cubicBezTo>
                    <a:pt x="11221" y="6341"/>
                    <a:pt x="11248" y="6382"/>
                    <a:pt x="11261" y="6399"/>
                  </a:cubicBezTo>
                  <a:cubicBezTo>
                    <a:pt x="11277" y="6422"/>
                    <a:pt x="11333" y="6440"/>
                    <a:pt x="11343" y="6468"/>
                  </a:cubicBezTo>
                  <a:cubicBezTo>
                    <a:pt x="11354" y="6496"/>
                    <a:pt x="11345" y="6569"/>
                    <a:pt x="11329" y="6593"/>
                  </a:cubicBezTo>
                  <a:cubicBezTo>
                    <a:pt x="11316" y="6610"/>
                    <a:pt x="11276" y="6627"/>
                    <a:pt x="11258" y="6621"/>
                  </a:cubicBezTo>
                  <a:cubicBezTo>
                    <a:pt x="11223" y="6610"/>
                    <a:pt x="11182" y="6528"/>
                    <a:pt x="11160" y="6492"/>
                  </a:cubicBezTo>
                  <a:cubicBezTo>
                    <a:pt x="11146" y="6468"/>
                    <a:pt x="11134" y="6402"/>
                    <a:pt x="11112" y="6387"/>
                  </a:cubicBezTo>
                  <a:cubicBezTo>
                    <a:pt x="11098" y="6376"/>
                    <a:pt x="11062" y="6382"/>
                    <a:pt x="11046" y="6387"/>
                  </a:cubicBezTo>
                  <a:cubicBezTo>
                    <a:pt x="11016" y="6396"/>
                    <a:pt x="10956" y="6431"/>
                    <a:pt x="10940" y="6462"/>
                  </a:cubicBezTo>
                  <a:cubicBezTo>
                    <a:pt x="10914" y="6511"/>
                    <a:pt x="10927" y="6632"/>
                    <a:pt x="10922" y="6689"/>
                  </a:cubicBezTo>
                  <a:cubicBezTo>
                    <a:pt x="10920" y="6726"/>
                    <a:pt x="10903" y="6803"/>
                    <a:pt x="10912" y="6840"/>
                  </a:cubicBezTo>
                  <a:cubicBezTo>
                    <a:pt x="10919" y="6873"/>
                    <a:pt x="10975" y="6916"/>
                    <a:pt x="10978" y="6951"/>
                  </a:cubicBezTo>
                  <a:cubicBezTo>
                    <a:pt x="10979" y="6978"/>
                    <a:pt x="10954" y="7030"/>
                    <a:pt x="10937" y="7049"/>
                  </a:cubicBezTo>
                  <a:cubicBezTo>
                    <a:pt x="10920" y="7068"/>
                    <a:pt x="10867" y="7076"/>
                    <a:pt x="10848" y="7094"/>
                  </a:cubicBezTo>
                  <a:cubicBezTo>
                    <a:pt x="10823" y="7118"/>
                    <a:pt x="10778" y="7179"/>
                    <a:pt x="10774" y="7217"/>
                  </a:cubicBezTo>
                  <a:cubicBezTo>
                    <a:pt x="10770" y="7254"/>
                    <a:pt x="10809" y="7322"/>
                    <a:pt x="10816" y="7358"/>
                  </a:cubicBezTo>
                  <a:cubicBezTo>
                    <a:pt x="10827" y="7421"/>
                    <a:pt x="10848" y="7553"/>
                    <a:pt x="10833" y="7615"/>
                  </a:cubicBezTo>
                  <a:cubicBezTo>
                    <a:pt x="10826" y="7645"/>
                    <a:pt x="10794" y="7697"/>
                    <a:pt x="10774" y="7715"/>
                  </a:cubicBezTo>
                  <a:cubicBezTo>
                    <a:pt x="10754" y="7732"/>
                    <a:pt x="10704" y="7745"/>
                    <a:pt x="10680" y="7748"/>
                  </a:cubicBezTo>
                  <a:cubicBezTo>
                    <a:pt x="10662" y="7750"/>
                    <a:pt x="10625" y="7751"/>
                    <a:pt x="10608" y="7743"/>
                  </a:cubicBezTo>
                  <a:cubicBezTo>
                    <a:pt x="10579" y="7729"/>
                    <a:pt x="10543" y="7664"/>
                    <a:pt x="10517" y="7645"/>
                  </a:cubicBezTo>
                  <a:cubicBezTo>
                    <a:pt x="10496" y="7629"/>
                    <a:pt x="10450" y="7598"/>
                    <a:pt x="10425" y="7602"/>
                  </a:cubicBezTo>
                  <a:cubicBezTo>
                    <a:pt x="10409" y="7604"/>
                    <a:pt x="10383" y="7631"/>
                    <a:pt x="10374" y="7647"/>
                  </a:cubicBezTo>
                  <a:cubicBezTo>
                    <a:pt x="10358" y="7678"/>
                    <a:pt x="10344" y="7754"/>
                    <a:pt x="10353" y="7788"/>
                  </a:cubicBezTo>
                  <a:cubicBezTo>
                    <a:pt x="10361" y="7821"/>
                    <a:pt x="10409" y="7867"/>
                    <a:pt x="10432" y="7889"/>
                  </a:cubicBezTo>
                  <a:cubicBezTo>
                    <a:pt x="10456" y="7911"/>
                    <a:pt x="10509" y="7957"/>
                    <a:pt x="10540" y="7959"/>
                  </a:cubicBezTo>
                  <a:cubicBezTo>
                    <a:pt x="10569" y="7961"/>
                    <a:pt x="10624" y="7928"/>
                    <a:pt x="10648" y="7908"/>
                  </a:cubicBezTo>
                  <a:cubicBezTo>
                    <a:pt x="10669" y="7893"/>
                    <a:pt x="10695" y="7838"/>
                    <a:pt x="10718" y="7828"/>
                  </a:cubicBezTo>
                  <a:cubicBezTo>
                    <a:pt x="10739" y="7820"/>
                    <a:pt x="10787" y="7821"/>
                    <a:pt x="10803" y="7836"/>
                  </a:cubicBezTo>
                  <a:cubicBezTo>
                    <a:pt x="10823" y="7854"/>
                    <a:pt x="10845" y="7917"/>
                    <a:pt x="10841" y="7947"/>
                  </a:cubicBezTo>
                  <a:cubicBezTo>
                    <a:pt x="10835" y="8004"/>
                    <a:pt x="10753" y="8084"/>
                    <a:pt x="10718" y="8125"/>
                  </a:cubicBezTo>
                  <a:cubicBezTo>
                    <a:pt x="10696" y="8152"/>
                    <a:pt x="10649" y="8203"/>
                    <a:pt x="10621" y="8221"/>
                  </a:cubicBezTo>
                  <a:cubicBezTo>
                    <a:pt x="10599" y="8234"/>
                    <a:pt x="10551" y="8248"/>
                    <a:pt x="10527" y="8250"/>
                  </a:cubicBezTo>
                  <a:cubicBezTo>
                    <a:pt x="10498" y="8254"/>
                    <a:pt x="10431" y="8218"/>
                    <a:pt x="10408" y="8241"/>
                  </a:cubicBezTo>
                  <a:cubicBezTo>
                    <a:pt x="10382" y="8267"/>
                    <a:pt x="10395" y="8361"/>
                    <a:pt x="10395" y="8401"/>
                  </a:cubicBezTo>
                  <a:cubicBezTo>
                    <a:pt x="10396" y="8449"/>
                    <a:pt x="10404" y="8546"/>
                    <a:pt x="10414" y="8593"/>
                  </a:cubicBezTo>
                  <a:cubicBezTo>
                    <a:pt x="10422" y="8627"/>
                    <a:pt x="10455" y="8714"/>
                    <a:pt x="10459" y="8721"/>
                  </a:cubicBezTo>
                  <a:cubicBezTo>
                    <a:pt x="10464" y="8729"/>
                    <a:pt x="10525" y="8813"/>
                    <a:pt x="10551" y="8840"/>
                  </a:cubicBezTo>
                  <a:cubicBezTo>
                    <a:pt x="10569" y="8859"/>
                    <a:pt x="10619" y="8881"/>
                    <a:pt x="10633" y="8905"/>
                  </a:cubicBezTo>
                  <a:cubicBezTo>
                    <a:pt x="10654" y="8939"/>
                    <a:pt x="10684" y="9026"/>
                    <a:pt x="10674" y="9066"/>
                  </a:cubicBezTo>
                  <a:cubicBezTo>
                    <a:pt x="10667" y="9094"/>
                    <a:pt x="10620" y="9130"/>
                    <a:pt x="10598" y="9141"/>
                  </a:cubicBezTo>
                  <a:cubicBezTo>
                    <a:pt x="10570" y="9155"/>
                    <a:pt x="10507" y="9166"/>
                    <a:pt x="10478" y="9154"/>
                  </a:cubicBezTo>
                  <a:cubicBezTo>
                    <a:pt x="10455" y="9144"/>
                    <a:pt x="10423" y="9092"/>
                    <a:pt x="10404" y="9073"/>
                  </a:cubicBezTo>
                  <a:cubicBezTo>
                    <a:pt x="10394" y="9064"/>
                    <a:pt x="10365" y="9053"/>
                    <a:pt x="10361" y="9038"/>
                  </a:cubicBezTo>
                  <a:cubicBezTo>
                    <a:pt x="10356" y="9018"/>
                    <a:pt x="10385" y="8981"/>
                    <a:pt x="10387" y="8960"/>
                  </a:cubicBezTo>
                  <a:cubicBezTo>
                    <a:pt x="10390" y="8929"/>
                    <a:pt x="10381" y="8865"/>
                    <a:pt x="10370" y="8837"/>
                  </a:cubicBezTo>
                  <a:cubicBezTo>
                    <a:pt x="10364" y="8821"/>
                    <a:pt x="10346" y="8786"/>
                    <a:pt x="10332" y="8782"/>
                  </a:cubicBezTo>
                  <a:cubicBezTo>
                    <a:pt x="10308" y="8776"/>
                    <a:pt x="10262" y="8813"/>
                    <a:pt x="10246" y="8834"/>
                  </a:cubicBezTo>
                  <a:cubicBezTo>
                    <a:pt x="10225" y="8865"/>
                    <a:pt x="10204" y="8946"/>
                    <a:pt x="10206" y="8985"/>
                  </a:cubicBezTo>
                  <a:cubicBezTo>
                    <a:pt x="10208" y="9016"/>
                    <a:pt x="10233" y="9073"/>
                    <a:pt x="10249" y="9096"/>
                  </a:cubicBezTo>
                  <a:cubicBezTo>
                    <a:pt x="10263" y="9118"/>
                    <a:pt x="10312" y="9140"/>
                    <a:pt x="10326" y="9164"/>
                  </a:cubicBezTo>
                  <a:cubicBezTo>
                    <a:pt x="10338" y="9188"/>
                    <a:pt x="10331" y="9251"/>
                    <a:pt x="10344" y="9274"/>
                  </a:cubicBezTo>
                  <a:cubicBezTo>
                    <a:pt x="10367" y="9313"/>
                    <a:pt x="10453" y="9339"/>
                    <a:pt x="10478" y="9376"/>
                  </a:cubicBezTo>
                  <a:cubicBezTo>
                    <a:pt x="10500" y="9407"/>
                    <a:pt x="10526" y="9488"/>
                    <a:pt x="10529" y="9529"/>
                  </a:cubicBezTo>
                  <a:cubicBezTo>
                    <a:pt x="10533" y="9571"/>
                    <a:pt x="10528" y="9663"/>
                    <a:pt x="10506" y="9695"/>
                  </a:cubicBezTo>
                  <a:cubicBezTo>
                    <a:pt x="10477" y="9735"/>
                    <a:pt x="10380" y="9755"/>
                    <a:pt x="10336" y="9765"/>
                  </a:cubicBezTo>
                  <a:cubicBezTo>
                    <a:pt x="10310" y="9771"/>
                    <a:pt x="10257" y="9778"/>
                    <a:pt x="10232" y="9773"/>
                  </a:cubicBezTo>
                  <a:cubicBezTo>
                    <a:pt x="10197" y="9764"/>
                    <a:pt x="10142" y="9702"/>
                    <a:pt x="10106" y="9700"/>
                  </a:cubicBezTo>
                  <a:cubicBezTo>
                    <a:pt x="10074" y="9697"/>
                    <a:pt x="10004" y="9719"/>
                    <a:pt x="9984" y="9748"/>
                  </a:cubicBezTo>
                  <a:cubicBezTo>
                    <a:pt x="9966" y="9771"/>
                    <a:pt x="9959" y="9841"/>
                    <a:pt x="9966" y="9871"/>
                  </a:cubicBezTo>
                  <a:cubicBezTo>
                    <a:pt x="9974" y="9903"/>
                    <a:pt x="10019" y="9955"/>
                    <a:pt x="10043" y="9974"/>
                  </a:cubicBezTo>
                  <a:cubicBezTo>
                    <a:pt x="10077" y="10002"/>
                    <a:pt x="10170" y="10009"/>
                    <a:pt x="10202" y="10042"/>
                  </a:cubicBezTo>
                  <a:cubicBezTo>
                    <a:pt x="10227" y="10068"/>
                    <a:pt x="10260" y="10143"/>
                    <a:pt x="10263" y="10183"/>
                  </a:cubicBezTo>
                  <a:cubicBezTo>
                    <a:pt x="10267" y="10223"/>
                    <a:pt x="10244" y="10304"/>
                    <a:pt x="10228" y="10339"/>
                  </a:cubicBezTo>
                  <a:cubicBezTo>
                    <a:pt x="10214" y="10366"/>
                    <a:pt x="10167" y="10401"/>
                    <a:pt x="10155" y="10430"/>
                  </a:cubicBezTo>
                  <a:cubicBezTo>
                    <a:pt x="10144" y="10456"/>
                    <a:pt x="10136" y="10517"/>
                    <a:pt x="10143" y="10545"/>
                  </a:cubicBezTo>
                  <a:cubicBezTo>
                    <a:pt x="10152" y="10584"/>
                    <a:pt x="10205" y="10644"/>
                    <a:pt x="10234" y="10669"/>
                  </a:cubicBezTo>
                  <a:cubicBezTo>
                    <a:pt x="10265" y="10694"/>
                    <a:pt x="10346" y="10708"/>
                    <a:pt x="10374" y="10739"/>
                  </a:cubicBezTo>
                  <a:cubicBezTo>
                    <a:pt x="10400" y="10767"/>
                    <a:pt x="10437" y="10845"/>
                    <a:pt x="10440" y="10887"/>
                  </a:cubicBezTo>
                  <a:cubicBezTo>
                    <a:pt x="10443" y="10928"/>
                    <a:pt x="10418" y="11011"/>
                    <a:pt x="10395" y="11043"/>
                  </a:cubicBezTo>
                  <a:cubicBezTo>
                    <a:pt x="10375" y="11072"/>
                    <a:pt x="10310" y="11094"/>
                    <a:pt x="10285" y="11116"/>
                  </a:cubicBezTo>
                  <a:cubicBezTo>
                    <a:pt x="10259" y="11138"/>
                    <a:pt x="10189" y="11216"/>
                    <a:pt x="10189" y="11216"/>
                  </a:cubicBezTo>
                  <a:lnTo>
                    <a:pt x="12153" y="10986"/>
                  </a:lnTo>
                  <a:lnTo>
                    <a:pt x="14482" y="10724"/>
                  </a:lnTo>
                  <a:lnTo>
                    <a:pt x="17679" y="10298"/>
                  </a:lnTo>
                  <a:cubicBezTo>
                    <a:pt x="17679" y="10298"/>
                    <a:pt x="17723" y="10370"/>
                    <a:pt x="17725" y="10399"/>
                  </a:cubicBezTo>
                  <a:cubicBezTo>
                    <a:pt x="17729" y="10433"/>
                    <a:pt x="17707" y="10499"/>
                    <a:pt x="17696" y="10530"/>
                  </a:cubicBezTo>
                  <a:cubicBezTo>
                    <a:pt x="17687" y="10552"/>
                    <a:pt x="17656" y="10587"/>
                    <a:pt x="17651" y="10610"/>
                  </a:cubicBezTo>
                  <a:cubicBezTo>
                    <a:pt x="17643" y="10657"/>
                    <a:pt x="17685" y="10751"/>
                    <a:pt x="17676" y="10796"/>
                  </a:cubicBezTo>
                  <a:cubicBezTo>
                    <a:pt x="17670" y="10830"/>
                    <a:pt x="17620" y="10879"/>
                    <a:pt x="17611" y="10912"/>
                  </a:cubicBezTo>
                  <a:cubicBezTo>
                    <a:pt x="17598" y="10958"/>
                    <a:pt x="17611" y="11061"/>
                    <a:pt x="17602" y="11109"/>
                  </a:cubicBezTo>
                  <a:cubicBezTo>
                    <a:pt x="17596" y="11142"/>
                    <a:pt x="17559" y="11199"/>
                    <a:pt x="17557" y="11231"/>
                  </a:cubicBezTo>
                  <a:cubicBezTo>
                    <a:pt x="17556" y="11265"/>
                    <a:pt x="17596" y="11326"/>
                    <a:pt x="17590" y="11358"/>
                  </a:cubicBezTo>
                  <a:cubicBezTo>
                    <a:pt x="17585" y="11382"/>
                    <a:pt x="17548" y="11415"/>
                    <a:pt x="17534" y="11433"/>
                  </a:cubicBezTo>
                  <a:cubicBezTo>
                    <a:pt x="17518" y="11454"/>
                    <a:pt x="17481" y="11492"/>
                    <a:pt x="17468" y="11516"/>
                  </a:cubicBezTo>
                  <a:cubicBezTo>
                    <a:pt x="17454" y="11543"/>
                    <a:pt x="17431" y="11607"/>
                    <a:pt x="17430" y="11639"/>
                  </a:cubicBezTo>
                  <a:cubicBezTo>
                    <a:pt x="17429" y="11685"/>
                    <a:pt x="17478" y="11769"/>
                    <a:pt x="17475" y="11815"/>
                  </a:cubicBezTo>
                  <a:cubicBezTo>
                    <a:pt x="17471" y="11861"/>
                    <a:pt x="17406" y="11933"/>
                    <a:pt x="17402" y="11979"/>
                  </a:cubicBezTo>
                  <a:cubicBezTo>
                    <a:pt x="17401" y="12005"/>
                    <a:pt x="17426" y="12052"/>
                    <a:pt x="17430" y="12077"/>
                  </a:cubicBezTo>
                  <a:cubicBezTo>
                    <a:pt x="17436" y="12123"/>
                    <a:pt x="17416" y="12222"/>
                    <a:pt x="17433" y="12265"/>
                  </a:cubicBezTo>
                  <a:cubicBezTo>
                    <a:pt x="17446" y="12304"/>
                    <a:pt x="17518" y="12342"/>
                    <a:pt x="17534" y="12379"/>
                  </a:cubicBezTo>
                  <a:cubicBezTo>
                    <a:pt x="17556" y="12426"/>
                    <a:pt x="17550" y="12537"/>
                    <a:pt x="17564" y="12588"/>
                  </a:cubicBezTo>
                  <a:cubicBezTo>
                    <a:pt x="17576" y="12628"/>
                    <a:pt x="17611" y="12703"/>
                    <a:pt x="17632" y="12738"/>
                  </a:cubicBezTo>
                  <a:cubicBezTo>
                    <a:pt x="17663" y="12792"/>
                    <a:pt x="17735" y="12890"/>
                    <a:pt x="17772" y="12937"/>
                  </a:cubicBezTo>
                  <a:cubicBezTo>
                    <a:pt x="17794" y="12964"/>
                    <a:pt x="17836" y="13018"/>
                    <a:pt x="17862" y="13037"/>
                  </a:cubicBezTo>
                  <a:cubicBezTo>
                    <a:pt x="17885" y="13057"/>
                    <a:pt x="17942" y="13072"/>
                    <a:pt x="17966" y="13091"/>
                  </a:cubicBezTo>
                  <a:cubicBezTo>
                    <a:pt x="17996" y="13113"/>
                    <a:pt x="18052" y="13170"/>
                    <a:pt x="18074" y="13204"/>
                  </a:cubicBezTo>
                  <a:cubicBezTo>
                    <a:pt x="18107" y="13254"/>
                    <a:pt x="18155" y="13368"/>
                    <a:pt x="18172" y="13428"/>
                  </a:cubicBezTo>
                  <a:cubicBezTo>
                    <a:pt x="18186" y="13482"/>
                    <a:pt x="18176" y="13602"/>
                    <a:pt x="18199" y="13651"/>
                  </a:cubicBezTo>
                  <a:cubicBezTo>
                    <a:pt x="18212" y="13678"/>
                    <a:pt x="18260" y="13706"/>
                    <a:pt x="18278" y="13727"/>
                  </a:cubicBezTo>
                  <a:cubicBezTo>
                    <a:pt x="18304" y="13754"/>
                    <a:pt x="18344" y="13822"/>
                    <a:pt x="18370" y="13845"/>
                  </a:cubicBezTo>
                  <a:cubicBezTo>
                    <a:pt x="18389" y="13860"/>
                    <a:pt x="18437" y="13868"/>
                    <a:pt x="18450" y="13888"/>
                  </a:cubicBezTo>
                  <a:cubicBezTo>
                    <a:pt x="18470" y="13918"/>
                    <a:pt x="18476" y="14001"/>
                    <a:pt x="18470" y="14039"/>
                  </a:cubicBezTo>
                  <a:cubicBezTo>
                    <a:pt x="18464" y="14068"/>
                    <a:pt x="18416" y="14110"/>
                    <a:pt x="18416" y="14139"/>
                  </a:cubicBezTo>
                  <a:cubicBezTo>
                    <a:pt x="18414" y="14168"/>
                    <a:pt x="18449" y="14218"/>
                    <a:pt x="18459" y="14245"/>
                  </a:cubicBezTo>
                  <a:cubicBezTo>
                    <a:pt x="18470" y="14273"/>
                    <a:pt x="18484" y="14333"/>
                    <a:pt x="18499" y="14358"/>
                  </a:cubicBezTo>
                  <a:cubicBezTo>
                    <a:pt x="18511" y="14378"/>
                    <a:pt x="18550" y="14400"/>
                    <a:pt x="18559" y="14421"/>
                  </a:cubicBezTo>
                  <a:cubicBezTo>
                    <a:pt x="18571" y="14452"/>
                    <a:pt x="18551" y="14528"/>
                    <a:pt x="18566" y="14555"/>
                  </a:cubicBezTo>
                  <a:cubicBezTo>
                    <a:pt x="18583" y="14580"/>
                    <a:pt x="18645" y="14584"/>
                    <a:pt x="18665" y="14605"/>
                  </a:cubicBezTo>
                  <a:cubicBezTo>
                    <a:pt x="18682" y="14624"/>
                    <a:pt x="18691" y="14687"/>
                    <a:pt x="18709" y="14703"/>
                  </a:cubicBezTo>
                  <a:cubicBezTo>
                    <a:pt x="18725" y="14717"/>
                    <a:pt x="18765" y="14713"/>
                    <a:pt x="18798" y="14713"/>
                  </a:cubicBezTo>
                  <a:cubicBezTo>
                    <a:pt x="18791" y="14748"/>
                    <a:pt x="18796" y="14807"/>
                    <a:pt x="18781" y="14829"/>
                  </a:cubicBezTo>
                  <a:cubicBezTo>
                    <a:pt x="18764" y="14854"/>
                    <a:pt x="18708" y="14875"/>
                    <a:pt x="18682" y="14882"/>
                  </a:cubicBezTo>
                  <a:cubicBezTo>
                    <a:pt x="18655" y="14888"/>
                    <a:pt x="18599" y="14869"/>
                    <a:pt x="18573" y="14882"/>
                  </a:cubicBezTo>
                  <a:cubicBezTo>
                    <a:pt x="18541" y="14897"/>
                    <a:pt x="18501" y="14963"/>
                    <a:pt x="18481" y="14995"/>
                  </a:cubicBezTo>
                  <a:cubicBezTo>
                    <a:pt x="18464" y="15022"/>
                    <a:pt x="18444" y="15091"/>
                    <a:pt x="18424" y="15116"/>
                  </a:cubicBezTo>
                  <a:cubicBezTo>
                    <a:pt x="18410" y="15132"/>
                    <a:pt x="18367" y="15145"/>
                    <a:pt x="18357" y="15164"/>
                  </a:cubicBezTo>
                  <a:cubicBezTo>
                    <a:pt x="18336" y="15203"/>
                    <a:pt x="18357" y="15305"/>
                    <a:pt x="18337" y="15345"/>
                  </a:cubicBezTo>
                  <a:cubicBezTo>
                    <a:pt x="18328" y="15365"/>
                    <a:pt x="18292" y="15391"/>
                    <a:pt x="18274" y="15402"/>
                  </a:cubicBezTo>
                  <a:cubicBezTo>
                    <a:pt x="18259" y="15412"/>
                    <a:pt x="18219" y="15412"/>
                    <a:pt x="18208" y="15427"/>
                  </a:cubicBezTo>
                  <a:cubicBezTo>
                    <a:pt x="18197" y="15444"/>
                    <a:pt x="18190" y="15490"/>
                    <a:pt x="18195" y="15511"/>
                  </a:cubicBezTo>
                  <a:cubicBezTo>
                    <a:pt x="18202" y="15534"/>
                    <a:pt x="18245" y="15555"/>
                    <a:pt x="18255" y="15575"/>
                  </a:cubicBezTo>
                  <a:cubicBezTo>
                    <a:pt x="18262" y="15592"/>
                    <a:pt x="18271" y="15632"/>
                    <a:pt x="18265" y="15649"/>
                  </a:cubicBezTo>
                  <a:cubicBezTo>
                    <a:pt x="18259" y="15672"/>
                    <a:pt x="18223" y="15710"/>
                    <a:pt x="18202" y="15714"/>
                  </a:cubicBezTo>
                  <a:cubicBezTo>
                    <a:pt x="18177" y="15720"/>
                    <a:pt x="18124" y="15696"/>
                    <a:pt x="18108" y="15674"/>
                  </a:cubicBezTo>
                  <a:cubicBezTo>
                    <a:pt x="18096" y="15658"/>
                    <a:pt x="18104" y="15606"/>
                    <a:pt x="18091" y="15591"/>
                  </a:cubicBezTo>
                  <a:cubicBezTo>
                    <a:pt x="18076" y="15573"/>
                    <a:pt x="18028" y="15571"/>
                    <a:pt x="18008" y="15568"/>
                  </a:cubicBezTo>
                  <a:cubicBezTo>
                    <a:pt x="17977" y="15565"/>
                    <a:pt x="17912" y="15564"/>
                    <a:pt x="17883" y="15575"/>
                  </a:cubicBezTo>
                  <a:cubicBezTo>
                    <a:pt x="17855" y="15588"/>
                    <a:pt x="17807" y="15632"/>
                    <a:pt x="17787" y="15656"/>
                  </a:cubicBezTo>
                  <a:cubicBezTo>
                    <a:pt x="17762" y="15685"/>
                    <a:pt x="17715" y="15751"/>
                    <a:pt x="17702" y="15790"/>
                  </a:cubicBezTo>
                  <a:cubicBezTo>
                    <a:pt x="17689" y="15832"/>
                    <a:pt x="17679" y="15928"/>
                    <a:pt x="17692" y="15970"/>
                  </a:cubicBezTo>
                  <a:cubicBezTo>
                    <a:pt x="17709" y="16030"/>
                    <a:pt x="17791" y="16123"/>
                    <a:pt x="17836" y="16157"/>
                  </a:cubicBezTo>
                  <a:cubicBezTo>
                    <a:pt x="17857" y="16173"/>
                    <a:pt x="17906" y="16192"/>
                    <a:pt x="17931" y="16192"/>
                  </a:cubicBezTo>
                  <a:cubicBezTo>
                    <a:pt x="17960" y="16192"/>
                    <a:pt x="18015" y="16168"/>
                    <a:pt x="18040" y="16152"/>
                  </a:cubicBezTo>
                  <a:cubicBezTo>
                    <a:pt x="18067" y="16134"/>
                    <a:pt x="18115" y="16084"/>
                    <a:pt x="18136" y="16056"/>
                  </a:cubicBezTo>
                  <a:cubicBezTo>
                    <a:pt x="18149" y="16038"/>
                    <a:pt x="18165" y="15988"/>
                    <a:pt x="18183" y="15976"/>
                  </a:cubicBezTo>
                  <a:cubicBezTo>
                    <a:pt x="18201" y="15962"/>
                    <a:pt x="18250" y="15952"/>
                    <a:pt x="18270" y="15963"/>
                  </a:cubicBezTo>
                  <a:cubicBezTo>
                    <a:pt x="18285" y="15972"/>
                    <a:pt x="18307" y="16011"/>
                    <a:pt x="18310" y="16031"/>
                  </a:cubicBezTo>
                  <a:cubicBezTo>
                    <a:pt x="18314" y="16052"/>
                    <a:pt x="18308" y="16101"/>
                    <a:pt x="18295" y="16116"/>
                  </a:cubicBezTo>
                  <a:cubicBezTo>
                    <a:pt x="18283" y="16132"/>
                    <a:pt x="18238" y="16124"/>
                    <a:pt x="18227" y="16140"/>
                  </a:cubicBezTo>
                  <a:cubicBezTo>
                    <a:pt x="18207" y="16167"/>
                    <a:pt x="18197" y="16249"/>
                    <a:pt x="18210" y="16283"/>
                  </a:cubicBezTo>
                  <a:cubicBezTo>
                    <a:pt x="18221" y="16310"/>
                    <a:pt x="18275" y="16328"/>
                    <a:pt x="18295" y="16345"/>
                  </a:cubicBezTo>
                  <a:cubicBezTo>
                    <a:pt x="18322" y="16369"/>
                    <a:pt x="18364" y="16431"/>
                    <a:pt x="18393" y="16451"/>
                  </a:cubicBezTo>
                  <a:cubicBezTo>
                    <a:pt x="18420" y="16470"/>
                    <a:pt x="18482" y="16494"/>
                    <a:pt x="18514" y="16497"/>
                  </a:cubicBezTo>
                  <a:cubicBezTo>
                    <a:pt x="18551" y="16499"/>
                    <a:pt x="18624" y="16478"/>
                    <a:pt x="18659" y="16464"/>
                  </a:cubicBezTo>
                  <a:cubicBezTo>
                    <a:pt x="18689" y="16451"/>
                    <a:pt x="18749" y="16417"/>
                    <a:pt x="18773" y="16391"/>
                  </a:cubicBezTo>
                  <a:cubicBezTo>
                    <a:pt x="18797" y="16365"/>
                    <a:pt x="18837" y="16302"/>
                    <a:pt x="18845" y="16265"/>
                  </a:cubicBezTo>
                  <a:cubicBezTo>
                    <a:pt x="18856" y="16218"/>
                    <a:pt x="18832" y="16120"/>
                    <a:pt x="18835" y="16072"/>
                  </a:cubicBezTo>
                  <a:cubicBezTo>
                    <a:pt x="18837" y="16028"/>
                    <a:pt x="18867" y="15942"/>
                    <a:pt x="18865" y="15898"/>
                  </a:cubicBezTo>
                  <a:cubicBezTo>
                    <a:pt x="18862" y="15864"/>
                    <a:pt x="18830" y="15804"/>
                    <a:pt x="18831" y="15770"/>
                  </a:cubicBezTo>
                  <a:cubicBezTo>
                    <a:pt x="18831" y="15745"/>
                    <a:pt x="18846" y="15700"/>
                    <a:pt x="18858" y="15682"/>
                  </a:cubicBezTo>
                  <a:cubicBezTo>
                    <a:pt x="18882" y="15646"/>
                    <a:pt x="18949" y="15597"/>
                    <a:pt x="18981" y="15573"/>
                  </a:cubicBezTo>
                  <a:cubicBezTo>
                    <a:pt x="19008" y="15554"/>
                    <a:pt x="19072" y="15532"/>
                    <a:pt x="19095" y="15505"/>
                  </a:cubicBezTo>
                  <a:cubicBezTo>
                    <a:pt x="19113" y="15485"/>
                    <a:pt x="19139" y="15429"/>
                    <a:pt x="19143" y="15400"/>
                  </a:cubicBezTo>
                  <a:cubicBezTo>
                    <a:pt x="19148" y="15368"/>
                    <a:pt x="19110" y="15302"/>
                    <a:pt x="19124" y="15274"/>
                  </a:cubicBezTo>
                  <a:cubicBezTo>
                    <a:pt x="19134" y="15253"/>
                    <a:pt x="19182" y="15243"/>
                    <a:pt x="19202" y="15243"/>
                  </a:cubicBezTo>
                  <a:cubicBezTo>
                    <a:pt x="19252" y="15244"/>
                    <a:pt x="19343" y="15306"/>
                    <a:pt x="19392" y="15319"/>
                  </a:cubicBezTo>
                  <a:cubicBezTo>
                    <a:pt x="19415" y="15325"/>
                    <a:pt x="19465" y="15341"/>
                    <a:pt x="19490" y="15334"/>
                  </a:cubicBezTo>
                  <a:cubicBezTo>
                    <a:pt x="19518" y="15327"/>
                    <a:pt x="19560" y="15263"/>
                    <a:pt x="19589" y="15264"/>
                  </a:cubicBezTo>
                  <a:cubicBezTo>
                    <a:pt x="19609" y="15265"/>
                    <a:pt x="19645" y="15298"/>
                    <a:pt x="19653" y="15319"/>
                  </a:cubicBezTo>
                  <a:cubicBezTo>
                    <a:pt x="19666" y="15351"/>
                    <a:pt x="19667" y="15435"/>
                    <a:pt x="19646" y="15460"/>
                  </a:cubicBezTo>
                  <a:cubicBezTo>
                    <a:pt x="19624" y="15489"/>
                    <a:pt x="19543" y="15462"/>
                    <a:pt x="19515" y="15483"/>
                  </a:cubicBezTo>
                  <a:cubicBezTo>
                    <a:pt x="19478" y="15511"/>
                    <a:pt x="19419" y="15607"/>
                    <a:pt x="19419" y="15659"/>
                  </a:cubicBezTo>
                  <a:cubicBezTo>
                    <a:pt x="19420" y="15693"/>
                    <a:pt x="19479" y="15759"/>
                    <a:pt x="19485" y="15772"/>
                  </a:cubicBezTo>
                  <a:cubicBezTo>
                    <a:pt x="19491" y="15784"/>
                    <a:pt x="19556" y="15795"/>
                    <a:pt x="19579" y="15808"/>
                  </a:cubicBezTo>
                  <a:cubicBezTo>
                    <a:pt x="19603" y="15821"/>
                    <a:pt x="19651" y="15858"/>
                    <a:pt x="19664" y="15885"/>
                  </a:cubicBezTo>
                  <a:cubicBezTo>
                    <a:pt x="19680" y="15919"/>
                    <a:pt x="19657" y="16013"/>
                    <a:pt x="19681" y="16042"/>
                  </a:cubicBezTo>
                  <a:cubicBezTo>
                    <a:pt x="19701" y="16066"/>
                    <a:pt x="19767" y="16073"/>
                    <a:pt x="19795" y="16064"/>
                  </a:cubicBezTo>
                  <a:cubicBezTo>
                    <a:pt x="19824" y="16054"/>
                    <a:pt x="19865" y="15997"/>
                    <a:pt x="19883" y="15968"/>
                  </a:cubicBezTo>
                  <a:cubicBezTo>
                    <a:pt x="19898" y="15943"/>
                    <a:pt x="19913" y="15882"/>
                    <a:pt x="19927" y="15855"/>
                  </a:cubicBezTo>
                  <a:cubicBezTo>
                    <a:pt x="19940" y="15832"/>
                    <a:pt x="19974" y="15792"/>
                    <a:pt x="19987" y="15770"/>
                  </a:cubicBezTo>
                  <a:cubicBezTo>
                    <a:pt x="20003" y="15739"/>
                    <a:pt x="20026" y="15674"/>
                    <a:pt x="20042" y="15644"/>
                  </a:cubicBezTo>
                  <a:cubicBezTo>
                    <a:pt x="20054" y="15622"/>
                    <a:pt x="20076" y="15573"/>
                    <a:pt x="20095" y="15561"/>
                  </a:cubicBezTo>
                  <a:cubicBezTo>
                    <a:pt x="20109" y="15552"/>
                    <a:pt x="20145" y="15546"/>
                    <a:pt x="20159" y="15556"/>
                  </a:cubicBezTo>
                  <a:cubicBezTo>
                    <a:pt x="20178" y="15569"/>
                    <a:pt x="20179" y="15636"/>
                    <a:pt x="20195" y="15653"/>
                  </a:cubicBezTo>
                  <a:cubicBezTo>
                    <a:pt x="20213" y="15674"/>
                    <a:pt x="20274" y="15672"/>
                    <a:pt x="20288" y="15696"/>
                  </a:cubicBezTo>
                  <a:cubicBezTo>
                    <a:pt x="20309" y="15731"/>
                    <a:pt x="20311" y="15827"/>
                    <a:pt x="20295" y="15865"/>
                  </a:cubicBezTo>
                  <a:cubicBezTo>
                    <a:pt x="20284" y="15890"/>
                    <a:pt x="20241" y="15919"/>
                    <a:pt x="20218" y="15928"/>
                  </a:cubicBezTo>
                  <a:cubicBezTo>
                    <a:pt x="20182" y="15943"/>
                    <a:pt x="20098" y="15915"/>
                    <a:pt x="20063" y="15935"/>
                  </a:cubicBezTo>
                  <a:cubicBezTo>
                    <a:pt x="20037" y="15952"/>
                    <a:pt x="20013" y="16019"/>
                    <a:pt x="19993" y="16044"/>
                  </a:cubicBezTo>
                  <a:cubicBezTo>
                    <a:pt x="19974" y="16067"/>
                    <a:pt x="19919" y="16096"/>
                    <a:pt x="19911" y="16127"/>
                  </a:cubicBezTo>
                  <a:cubicBezTo>
                    <a:pt x="19904" y="16150"/>
                    <a:pt x="19913" y="16204"/>
                    <a:pt x="19930" y="16220"/>
                  </a:cubicBezTo>
                  <a:cubicBezTo>
                    <a:pt x="19946" y="16236"/>
                    <a:pt x="19994" y="16228"/>
                    <a:pt x="20015" y="16222"/>
                  </a:cubicBezTo>
                  <a:cubicBezTo>
                    <a:pt x="20040" y="16214"/>
                    <a:pt x="20082" y="16171"/>
                    <a:pt x="20106" y="16157"/>
                  </a:cubicBezTo>
                  <a:cubicBezTo>
                    <a:pt x="20129" y="16144"/>
                    <a:pt x="20177" y="16115"/>
                    <a:pt x="20204" y="16114"/>
                  </a:cubicBezTo>
                  <a:cubicBezTo>
                    <a:pt x="20224" y="16114"/>
                    <a:pt x="20273" y="16124"/>
                    <a:pt x="20282" y="16147"/>
                  </a:cubicBezTo>
                  <a:cubicBezTo>
                    <a:pt x="20297" y="16183"/>
                    <a:pt x="20263" y="16273"/>
                    <a:pt x="20237" y="16300"/>
                  </a:cubicBezTo>
                  <a:cubicBezTo>
                    <a:pt x="20201" y="16340"/>
                    <a:pt x="20094" y="16345"/>
                    <a:pt x="20046" y="16361"/>
                  </a:cubicBezTo>
                  <a:cubicBezTo>
                    <a:pt x="20010" y="16373"/>
                    <a:pt x="19939" y="16406"/>
                    <a:pt x="19902" y="16412"/>
                  </a:cubicBezTo>
                  <a:cubicBezTo>
                    <a:pt x="19879" y="16414"/>
                    <a:pt x="19831" y="16396"/>
                    <a:pt x="19808" y="16403"/>
                  </a:cubicBezTo>
                  <a:cubicBezTo>
                    <a:pt x="19776" y="16415"/>
                    <a:pt x="19708" y="16462"/>
                    <a:pt x="19702" y="16501"/>
                  </a:cubicBezTo>
                  <a:cubicBezTo>
                    <a:pt x="19699" y="16523"/>
                    <a:pt x="19726" y="16563"/>
                    <a:pt x="19742" y="16572"/>
                  </a:cubicBezTo>
                  <a:cubicBezTo>
                    <a:pt x="19764" y="16583"/>
                    <a:pt x="19817" y="16542"/>
                    <a:pt x="19838" y="16556"/>
                  </a:cubicBezTo>
                  <a:cubicBezTo>
                    <a:pt x="19863" y="16574"/>
                    <a:pt x="19862" y="16663"/>
                    <a:pt x="19885" y="16685"/>
                  </a:cubicBezTo>
                  <a:cubicBezTo>
                    <a:pt x="19903" y="16703"/>
                    <a:pt x="19954" y="16720"/>
                    <a:pt x="19976" y="16710"/>
                  </a:cubicBezTo>
                  <a:cubicBezTo>
                    <a:pt x="19992" y="16704"/>
                    <a:pt x="20007" y="16662"/>
                    <a:pt x="20019" y="16647"/>
                  </a:cubicBezTo>
                  <a:cubicBezTo>
                    <a:pt x="20032" y="16630"/>
                    <a:pt x="20056" y="16587"/>
                    <a:pt x="20076" y="16584"/>
                  </a:cubicBezTo>
                  <a:cubicBezTo>
                    <a:pt x="20101" y="16581"/>
                    <a:pt x="20156" y="16612"/>
                    <a:pt x="20165" y="16640"/>
                  </a:cubicBezTo>
                  <a:cubicBezTo>
                    <a:pt x="20173" y="16662"/>
                    <a:pt x="20140" y="16709"/>
                    <a:pt x="20142" y="16733"/>
                  </a:cubicBezTo>
                  <a:cubicBezTo>
                    <a:pt x="20144" y="16751"/>
                    <a:pt x="20169" y="16780"/>
                    <a:pt x="20174" y="16798"/>
                  </a:cubicBezTo>
                  <a:cubicBezTo>
                    <a:pt x="20181" y="16825"/>
                    <a:pt x="20195" y="16886"/>
                    <a:pt x="20182" y="16909"/>
                  </a:cubicBezTo>
                  <a:cubicBezTo>
                    <a:pt x="20165" y="16939"/>
                    <a:pt x="20097" y="16957"/>
                    <a:pt x="20068" y="16952"/>
                  </a:cubicBezTo>
                  <a:cubicBezTo>
                    <a:pt x="20035" y="16946"/>
                    <a:pt x="19988" y="16878"/>
                    <a:pt x="19957" y="16864"/>
                  </a:cubicBezTo>
                  <a:cubicBezTo>
                    <a:pt x="19932" y="16853"/>
                    <a:pt x="19875" y="16854"/>
                    <a:pt x="19849" y="16846"/>
                  </a:cubicBezTo>
                  <a:cubicBezTo>
                    <a:pt x="19830" y="16841"/>
                    <a:pt x="19795" y="16816"/>
                    <a:pt x="19776" y="16813"/>
                  </a:cubicBezTo>
                  <a:cubicBezTo>
                    <a:pt x="19751" y="16810"/>
                    <a:pt x="19695" y="16811"/>
                    <a:pt x="19675" y="16828"/>
                  </a:cubicBezTo>
                  <a:cubicBezTo>
                    <a:pt x="19649" y="16851"/>
                    <a:pt x="19636" y="16931"/>
                    <a:pt x="19621" y="16964"/>
                  </a:cubicBezTo>
                  <a:cubicBezTo>
                    <a:pt x="19608" y="16996"/>
                    <a:pt x="19564" y="17050"/>
                    <a:pt x="19562" y="17085"/>
                  </a:cubicBezTo>
                  <a:cubicBezTo>
                    <a:pt x="19560" y="17117"/>
                    <a:pt x="19601" y="17170"/>
                    <a:pt x="19600" y="17201"/>
                  </a:cubicBezTo>
                  <a:cubicBezTo>
                    <a:pt x="19599" y="17228"/>
                    <a:pt x="19581" y="17286"/>
                    <a:pt x="19562" y="17299"/>
                  </a:cubicBezTo>
                  <a:cubicBezTo>
                    <a:pt x="19538" y="17314"/>
                    <a:pt x="19479" y="17301"/>
                    <a:pt x="19455" y="17287"/>
                  </a:cubicBezTo>
                  <a:cubicBezTo>
                    <a:pt x="19434" y="17273"/>
                    <a:pt x="19411" y="17216"/>
                    <a:pt x="19390" y="17204"/>
                  </a:cubicBezTo>
                  <a:cubicBezTo>
                    <a:pt x="19369" y="17191"/>
                    <a:pt x="19320" y="17203"/>
                    <a:pt x="19298" y="17193"/>
                  </a:cubicBezTo>
                  <a:cubicBezTo>
                    <a:pt x="19273" y="17183"/>
                    <a:pt x="19233" y="17139"/>
                    <a:pt x="19209" y="17125"/>
                  </a:cubicBezTo>
                  <a:cubicBezTo>
                    <a:pt x="19190" y="17115"/>
                    <a:pt x="19149" y="17089"/>
                    <a:pt x="19128" y="17092"/>
                  </a:cubicBezTo>
                  <a:cubicBezTo>
                    <a:pt x="19104" y="17097"/>
                    <a:pt x="19071" y="17148"/>
                    <a:pt x="19048" y="17156"/>
                  </a:cubicBezTo>
                  <a:cubicBezTo>
                    <a:pt x="19016" y="17165"/>
                    <a:pt x="18952" y="17152"/>
                    <a:pt x="18922" y="17140"/>
                  </a:cubicBezTo>
                  <a:cubicBezTo>
                    <a:pt x="18903" y="17133"/>
                    <a:pt x="18873" y="17100"/>
                    <a:pt x="18854" y="17095"/>
                  </a:cubicBezTo>
                  <a:cubicBezTo>
                    <a:pt x="18817" y="17085"/>
                    <a:pt x="18731" y="17080"/>
                    <a:pt x="18701" y="17107"/>
                  </a:cubicBezTo>
                  <a:cubicBezTo>
                    <a:pt x="18678" y="17130"/>
                    <a:pt x="18656" y="17210"/>
                    <a:pt x="18665" y="17244"/>
                  </a:cubicBezTo>
                  <a:cubicBezTo>
                    <a:pt x="18672" y="17273"/>
                    <a:pt x="18719" y="17316"/>
                    <a:pt x="18744" y="17324"/>
                  </a:cubicBezTo>
                  <a:cubicBezTo>
                    <a:pt x="18764" y="17330"/>
                    <a:pt x="18805" y="17299"/>
                    <a:pt x="18824" y="17306"/>
                  </a:cubicBezTo>
                  <a:cubicBezTo>
                    <a:pt x="18846" y="17316"/>
                    <a:pt x="18862" y="17377"/>
                    <a:pt x="18882" y="17395"/>
                  </a:cubicBezTo>
                  <a:cubicBezTo>
                    <a:pt x="18923" y="17433"/>
                    <a:pt x="19023" y="17486"/>
                    <a:pt x="19075" y="17498"/>
                  </a:cubicBezTo>
                  <a:cubicBezTo>
                    <a:pt x="19110" y="17506"/>
                    <a:pt x="19185" y="17479"/>
                    <a:pt x="19219" y="17493"/>
                  </a:cubicBezTo>
                  <a:cubicBezTo>
                    <a:pt x="19243" y="17502"/>
                    <a:pt x="19275" y="17553"/>
                    <a:pt x="19296" y="17568"/>
                  </a:cubicBezTo>
                  <a:cubicBezTo>
                    <a:pt x="19323" y="17587"/>
                    <a:pt x="19390" y="17595"/>
                    <a:pt x="19411" y="17621"/>
                  </a:cubicBezTo>
                  <a:cubicBezTo>
                    <a:pt x="19438" y="17654"/>
                    <a:pt x="19488" y="17756"/>
                    <a:pt x="19464" y="17792"/>
                  </a:cubicBezTo>
                  <a:cubicBezTo>
                    <a:pt x="19447" y="17818"/>
                    <a:pt x="19379" y="17790"/>
                    <a:pt x="19353" y="17777"/>
                  </a:cubicBezTo>
                  <a:cubicBezTo>
                    <a:pt x="19327" y="17764"/>
                    <a:pt x="19289" y="17706"/>
                    <a:pt x="19264" y="17689"/>
                  </a:cubicBezTo>
                  <a:cubicBezTo>
                    <a:pt x="19233" y="17667"/>
                    <a:pt x="19166" y="17634"/>
                    <a:pt x="19129" y="17626"/>
                  </a:cubicBezTo>
                  <a:cubicBezTo>
                    <a:pt x="19099" y="17619"/>
                    <a:pt x="19035" y="17626"/>
                    <a:pt x="19002" y="17623"/>
                  </a:cubicBezTo>
                  <a:cubicBezTo>
                    <a:pt x="18969" y="17621"/>
                    <a:pt x="18901" y="17617"/>
                    <a:pt x="18868" y="17603"/>
                  </a:cubicBezTo>
                  <a:cubicBezTo>
                    <a:pt x="18844" y="17593"/>
                    <a:pt x="18807" y="17543"/>
                    <a:pt x="18782" y="17536"/>
                  </a:cubicBezTo>
                  <a:cubicBezTo>
                    <a:pt x="18758" y="17529"/>
                    <a:pt x="18698" y="17529"/>
                    <a:pt x="18684" y="17553"/>
                  </a:cubicBezTo>
                  <a:cubicBezTo>
                    <a:pt x="18671" y="17575"/>
                    <a:pt x="18696" y="17633"/>
                    <a:pt x="18703" y="17658"/>
                  </a:cubicBezTo>
                  <a:cubicBezTo>
                    <a:pt x="18713" y="17692"/>
                    <a:pt x="18768" y="17756"/>
                    <a:pt x="18754" y="17787"/>
                  </a:cubicBezTo>
                  <a:cubicBezTo>
                    <a:pt x="18741" y="17817"/>
                    <a:pt x="18664" y="17788"/>
                    <a:pt x="18641" y="17809"/>
                  </a:cubicBezTo>
                  <a:cubicBezTo>
                    <a:pt x="18616" y="17834"/>
                    <a:pt x="18591" y="17914"/>
                    <a:pt x="18599" y="17951"/>
                  </a:cubicBezTo>
                  <a:cubicBezTo>
                    <a:pt x="18605" y="17979"/>
                    <a:pt x="18669" y="18002"/>
                    <a:pt x="18671" y="18031"/>
                  </a:cubicBezTo>
                  <a:cubicBezTo>
                    <a:pt x="18674" y="18066"/>
                    <a:pt x="18609" y="18110"/>
                    <a:pt x="18603" y="18144"/>
                  </a:cubicBezTo>
                  <a:cubicBezTo>
                    <a:pt x="18596" y="18187"/>
                    <a:pt x="18640" y="18273"/>
                    <a:pt x="18631" y="18315"/>
                  </a:cubicBezTo>
                  <a:cubicBezTo>
                    <a:pt x="18624" y="18346"/>
                    <a:pt x="18561" y="18384"/>
                    <a:pt x="18565" y="18416"/>
                  </a:cubicBezTo>
                  <a:cubicBezTo>
                    <a:pt x="18569" y="18457"/>
                    <a:pt x="18643" y="18506"/>
                    <a:pt x="18675" y="18519"/>
                  </a:cubicBezTo>
                  <a:cubicBezTo>
                    <a:pt x="18708" y="18533"/>
                    <a:pt x="18782" y="18510"/>
                    <a:pt x="18815" y="18519"/>
                  </a:cubicBezTo>
                  <a:cubicBezTo>
                    <a:pt x="18841" y="18526"/>
                    <a:pt x="18887" y="18555"/>
                    <a:pt x="18910" y="18574"/>
                  </a:cubicBezTo>
                  <a:cubicBezTo>
                    <a:pt x="18945" y="18606"/>
                    <a:pt x="19001" y="18688"/>
                    <a:pt x="19030" y="18728"/>
                  </a:cubicBezTo>
                  <a:cubicBezTo>
                    <a:pt x="19049" y="18752"/>
                    <a:pt x="19075" y="18833"/>
                    <a:pt x="19102" y="18828"/>
                  </a:cubicBezTo>
                  <a:cubicBezTo>
                    <a:pt x="19140" y="18822"/>
                    <a:pt x="19141" y="18702"/>
                    <a:pt x="19164" y="18668"/>
                  </a:cubicBezTo>
                  <a:cubicBezTo>
                    <a:pt x="19178" y="18647"/>
                    <a:pt x="19215" y="18598"/>
                    <a:pt x="19237" y="18604"/>
                  </a:cubicBezTo>
                  <a:cubicBezTo>
                    <a:pt x="19265" y="18614"/>
                    <a:pt x="19281" y="18725"/>
                    <a:pt x="19281" y="18733"/>
                  </a:cubicBezTo>
                  <a:cubicBezTo>
                    <a:pt x="19281" y="18741"/>
                    <a:pt x="19324" y="18894"/>
                    <a:pt x="19350" y="18940"/>
                  </a:cubicBezTo>
                  <a:cubicBezTo>
                    <a:pt x="19367" y="18965"/>
                    <a:pt x="19404" y="19017"/>
                    <a:pt x="19430" y="19022"/>
                  </a:cubicBezTo>
                  <a:cubicBezTo>
                    <a:pt x="19455" y="19027"/>
                    <a:pt x="19504" y="18995"/>
                    <a:pt x="19523" y="18977"/>
                  </a:cubicBezTo>
                  <a:cubicBezTo>
                    <a:pt x="19541" y="18960"/>
                    <a:pt x="19552" y="18889"/>
                    <a:pt x="19575" y="18889"/>
                  </a:cubicBezTo>
                  <a:cubicBezTo>
                    <a:pt x="19606" y="18889"/>
                    <a:pt x="19618" y="19000"/>
                    <a:pt x="19649" y="19009"/>
                  </a:cubicBezTo>
                  <a:cubicBezTo>
                    <a:pt x="19689" y="19022"/>
                    <a:pt x="19759" y="18937"/>
                    <a:pt x="19800" y="18926"/>
                  </a:cubicBezTo>
                  <a:cubicBezTo>
                    <a:pt x="19849" y="18914"/>
                    <a:pt x="19952" y="18912"/>
                    <a:pt x="20001" y="18926"/>
                  </a:cubicBezTo>
                  <a:cubicBezTo>
                    <a:pt x="20024" y="18934"/>
                    <a:pt x="20074" y="18954"/>
                    <a:pt x="20085" y="18979"/>
                  </a:cubicBezTo>
                  <a:cubicBezTo>
                    <a:pt x="20097" y="19008"/>
                    <a:pt x="20054" y="19083"/>
                    <a:pt x="20070" y="19110"/>
                  </a:cubicBezTo>
                  <a:cubicBezTo>
                    <a:pt x="20088" y="19142"/>
                    <a:pt x="20168" y="19150"/>
                    <a:pt x="20199" y="19141"/>
                  </a:cubicBezTo>
                  <a:cubicBezTo>
                    <a:pt x="20224" y="19132"/>
                    <a:pt x="20253" y="19067"/>
                    <a:pt x="20278" y="19062"/>
                  </a:cubicBezTo>
                  <a:cubicBezTo>
                    <a:pt x="20317" y="19056"/>
                    <a:pt x="20387" y="19114"/>
                    <a:pt x="20420" y="19138"/>
                  </a:cubicBezTo>
                  <a:cubicBezTo>
                    <a:pt x="20461" y="19167"/>
                    <a:pt x="20522" y="19287"/>
                    <a:pt x="20569" y="19278"/>
                  </a:cubicBezTo>
                  <a:cubicBezTo>
                    <a:pt x="20601" y="19273"/>
                    <a:pt x="20624" y="19178"/>
                    <a:pt x="20645" y="19148"/>
                  </a:cubicBezTo>
                  <a:cubicBezTo>
                    <a:pt x="20660" y="19127"/>
                    <a:pt x="20689" y="19076"/>
                    <a:pt x="20711" y="19075"/>
                  </a:cubicBezTo>
                  <a:cubicBezTo>
                    <a:pt x="20736" y="19073"/>
                    <a:pt x="20775" y="19123"/>
                    <a:pt x="20790" y="19145"/>
                  </a:cubicBezTo>
                  <a:cubicBezTo>
                    <a:pt x="20818" y="19184"/>
                    <a:pt x="20844" y="19284"/>
                    <a:pt x="20868" y="19326"/>
                  </a:cubicBezTo>
                  <a:cubicBezTo>
                    <a:pt x="20890" y="19362"/>
                    <a:pt x="20936" y="19434"/>
                    <a:pt x="20966" y="19457"/>
                  </a:cubicBezTo>
                  <a:cubicBezTo>
                    <a:pt x="20995" y="19479"/>
                    <a:pt x="21071" y="19479"/>
                    <a:pt x="21096" y="19507"/>
                  </a:cubicBezTo>
                  <a:cubicBezTo>
                    <a:pt x="21114" y="19528"/>
                    <a:pt x="21132" y="19588"/>
                    <a:pt x="21132" y="19618"/>
                  </a:cubicBezTo>
                  <a:cubicBezTo>
                    <a:pt x="21132" y="19643"/>
                    <a:pt x="21099" y="19686"/>
                    <a:pt x="21100" y="19712"/>
                  </a:cubicBezTo>
                  <a:cubicBezTo>
                    <a:pt x="21102" y="19742"/>
                    <a:pt x="21129" y="19802"/>
                    <a:pt x="21151" y="19817"/>
                  </a:cubicBezTo>
                  <a:cubicBezTo>
                    <a:pt x="21171" y="19829"/>
                    <a:pt x="21221" y="19822"/>
                    <a:pt x="21241" y="19809"/>
                  </a:cubicBezTo>
                  <a:cubicBezTo>
                    <a:pt x="21266" y="19792"/>
                    <a:pt x="21286" y="19719"/>
                    <a:pt x="21309" y="19696"/>
                  </a:cubicBezTo>
                  <a:cubicBezTo>
                    <a:pt x="21334" y="19671"/>
                    <a:pt x="21395" y="19623"/>
                    <a:pt x="21428" y="19629"/>
                  </a:cubicBezTo>
                  <a:cubicBezTo>
                    <a:pt x="21451" y="19632"/>
                    <a:pt x="21483" y="19683"/>
                    <a:pt x="21500" y="19704"/>
                  </a:cubicBezTo>
                  <a:cubicBezTo>
                    <a:pt x="21526" y="19735"/>
                    <a:pt x="21585" y="19795"/>
                    <a:pt x="21593" y="1983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6" name="Shape 4767"/>
            <p:cNvSpPr/>
            <p:nvPr/>
          </p:nvSpPr>
          <p:spPr>
            <a:xfrm>
              <a:off x="6029075" y="4579335"/>
              <a:ext cx="1203328" cy="1016683"/>
            </a:xfrm>
            <a:custGeom>
              <a:avLst/>
              <a:gdLst/>
              <a:ahLst/>
              <a:cxnLst>
                <a:cxn ang="0">
                  <a:pos x="wd2" y="hd2"/>
                </a:cxn>
                <a:cxn ang="5400000">
                  <a:pos x="wd2" y="hd2"/>
                </a:cxn>
                <a:cxn ang="10800000">
                  <a:pos x="wd2" y="hd2"/>
                </a:cxn>
                <a:cxn ang="16200000">
                  <a:pos x="wd2" y="hd2"/>
                </a:cxn>
              </a:cxnLst>
              <a:rect l="0" t="0" r="r" b="b"/>
              <a:pathLst>
                <a:path w="21595" h="21594" extrusionOk="0">
                  <a:moveTo>
                    <a:pt x="21593" y="19837"/>
                  </a:moveTo>
                  <a:cubicBezTo>
                    <a:pt x="21600" y="19870"/>
                    <a:pt x="21587" y="19950"/>
                    <a:pt x="21564" y="19970"/>
                  </a:cubicBezTo>
                  <a:cubicBezTo>
                    <a:pt x="21535" y="19995"/>
                    <a:pt x="21452" y="19936"/>
                    <a:pt x="21423" y="19960"/>
                  </a:cubicBezTo>
                  <a:cubicBezTo>
                    <a:pt x="21407" y="19975"/>
                    <a:pt x="21395" y="20032"/>
                    <a:pt x="21402" y="20056"/>
                  </a:cubicBezTo>
                  <a:cubicBezTo>
                    <a:pt x="21409" y="20081"/>
                    <a:pt x="21462" y="20100"/>
                    <a:pt x="21473" y="20124"/>
                  </a:cubicBezTo>
                  <a:cubicBezTo>
                    <a:pt x="21484" y="20149"/>
                    <a:pt x="21484" y="20211"/>
                    <a:pt x="21479" y="20239"/>
                  </a:cubicBezTo>
                  <a:cubicBezTo>
                    <a:pt x="21473" y="20271"/>
                    <a:pt x="21435" y="20322"/>
                    <a:pt x="21428" y="20352"/>
                  </a:cubicBezTo>
                  <a:cubicBezTo>
                    <a:pt x="21421" y="20381"/>
                    <a:pt x="21434" y="20446"/>
                    <a:pt x="21421" y="20471"/>
                  </a:cubicBezTo>
                  <a:cubicBezTo>
                    <a:pt x="21400" y="20513"/>
                    <a:pt x="21321" y="20564"/>
                    <a:pt x="21281" y="20574"/>
                  </a:cubicBezTo>
                  <a:cubicBezTo>
                    <a:pt x="21242" y="20584"/>
                    <a:pt x="21153" y="20522"/>
                    <a:pt x="21118" y="20549"/>
                  </a:cubicBezTo>
                  <a:cubicBezTo>
                    <a:pt x="21089" y="20573"/>
                    <a:pt x="21097" y="20677"/>
                    <a:pt x="21086" y="20718"/>
                  </a:cubicBezTo>
                  <a:cubicBezTo>
                    <a:pt x="21073" y="20760"/>
                    <a:pt x="21043" y="20843"/>
                    <a:pt x="21024" y="20881"/>
                  </a:cubicBezTo>
                  <a:cubicBezTo>
                    <a:pt x="21008" y="20913"/>
                    <a:pt x="20979" y="21005"/>
                    <a:pt x="20947" y="20999"/>
                  </a:cubicBezTo>
                  <a:cubicBezTo>
                    <a:pt x="20919" y="20994"/>
                    <a:pt x="20924" y="20901"/>
                    <a:pt x="20907" y="20874"/>
                  </a:cubicBezTo>
                  <a:cubicBezTo>
                    <a:pt x="20888" y="20841"/>
                    <a:pt x="20828" y="20800"/>
                    <a:pt x="20805" y="20773"/>
                  </a:cubicBezTo>
                  <a:cubicBezTo>
                    <a:pt x="20784" y="20749"/>
                    <a:pt x="20744" y="20698"/>
                    <a:pt x="20730" y="20667"/>
                  </a:cubicBezTo>
                  <a:cubicBezTo>
                    <a:pt x="20719" y="20640"/>
                    <a:pt x="20722" y="20572"/>
                    <a:pt x="20705" y="20549"/>
                  </a:cubicBezTo>
                  <a:cubicBezTo>
                    <a:pt x="20694" y="20533"/>
                    <a:pt x="20657" y="20513"/>
                    <a:pt x="20639" y="20517"/>
                  </a:cubicBezTo>
                  <a:cubicBezTo>
                    <a:pt x="20616" y="20520"/>
                    <a:pt x="20578" y="20565"/>
                    <a:pt x="20567" y="20589"/>
                  </a:cubicBezTo>
                  <a:cubicBezTo>
                    <a:pt x="20554" y="20618"/>
                    <a:pt x="20568" y="20692"/>
                    <a:pt x="20551" y="20718"/>
                  </a:cubicBezTo>
                  <a:cubicBezTo>
                    <a:pt x="20535" y="20744"/>
                    <a:pt x="20469" y="20749"/>
                    <a:pt x="20450" y="20773"/>
                  </a:cubicBezTo>
                  <a:cubicBezTo>
                    <a:pt x="20428" y="20800"/>
                    <a:pt x="20417" y="20880"/>
                    <a:pt x="20399" y="20911"/>
                  </a:cubicBezTo>
                  <a:cubicBezTo>
                    <a:pt x="20387" y="20933"/>
                    <a:pt x="20348" y="20963"/>
                    <a:pt x="20334" y="20984"/>
                  </a:cubicBezTo>
                  <a:cubicBezTo>
                    <a:pt x="20313" y="21021"/>
                    <a:pt x="20287" y="21109"/>
                    <a:pt x="20269" y="21150"/>
                  </a:cubicBezTo>
                  <a:cubicBezTo>
                    <a:pt x="20254" y="21188"/>
                    <a:pt x="20221" y="21263"/>
                    <a:pt x="20201" y="21298"/>
                  </a:cubicBezTo>
                  <a:cubicBezTo>
                    <a:pt x="20182" y="21334"/>
                    <a:pt x="20138" y="21404"/>
                    <a:pt x="20116" y="21437"/>
                  </a:cubicBezTo>
                  <a:cubicBezTo>
                    <a:pt x="20099" y="21462"/>
                    <a:pt x="20074" y="21540"/>
                    <a:pt x="20046" y="21537"/>
                  </a:cubicBezTo>
                  <a:cubicBezTo>
                    <a:pt x="20018" y="21535"/>
                    <a:pt x="19996" y="21454"/>
                    <a:pt x="19988" y="21421"/>
                  </a:cubicBezTo>
                  <a:cubicBezTo>
                    <a:pt x="19982" y="21386"/>
                    <a:pt x="19987" y="21311"/>
                    <a:pt x="19996" y="21276"/>
                  </a:cubicBezTo>
                  <a:cubicBezTo>
                    <a:pt x="20000" y="21258"/>
                    <a:pt x="20015" y="21225"/>
                    <a:pt x="20025" y="21210"/>
                  </a:cubicBezTo>
                  <a:cubicBezTo>
                    <a:pt x="20042" y="21186"/>
                    <a:pt x="20088" y="21153"/>
                    <a:pt x="20108" y="21130"/>
                  </a:cubicBezTo>
                  <a:cubicBezTo>
                    <a:pt x="20138" y="21092"/>
                    <a:pt x="20183" y="21001"/>
                    <a:pt x="20209" y="20959"/>
                  </a:cubicBezTo>
                  <a:cubicBezTo>
                    <a:pt x="20226" y="20934"/>
                    <a:pt x="20269" y="20889"/>
                    <a:pt x="20276" y="20859"/>
                  </a:cubicBezTo>
                  <a:cubicBezTo>
                    <a:pt x="20283" y="20828"/>
                    <a:pt x="20278" y="20759"/>
                    <a:pt x="20263" y="20732"/>
                  </a:cubicBezTo>
                  <a:cubicBezTo>
                    <a:pt x="20236" y="20687"/>
                    <a:pt x="20141" y="20653"/>
                    <a:pt x="20099" y="20630"/>
                  </a:cubicBezTo>
                  <a:cubicBezTo>
                    <a:pt x="20079" y="20618"/>
                    <a:pt x="20034" y="20602"/>
                    <a:pt x="20017" y="20584"/>
                  </a:cubicBezTo>
                  <a:cubicBezTo>
                    <a:pt x="19997" y="20564"/>
                    <a:pt x="19971" y="20509"/>
                    <a:pt x="19961" y="20481"/>
                  </a:cubicBezTo>
                  <a:cubicBezTo>
                    <a:pt x="19946" y="20438"/>
                    <a:pt x="19941" y="20341"/>
                    <a:pt x="19923" y="20300"/>
                  </a:cubicBezTo>
                  <a:cubicBezTo>
                    <a:pt x="19892" y="20233"/>
                    <a:pt x="19797" y="20126"/>
                    <a:pt x="19749" y="20076"/>
                  </a:cubicBezTo>
                  <a:cubicBezTo>
                    <a:pt x="19699" y="20024"/>
                    <a:pt x="19598" y="19919"/>
                    <a:pt x="19536" y="19892"/>
                  </a:cubicBezTo>
                  <a:cubicBezTo>
                    <a:pt x="19486" y="19870"/>
                    <a:pt x="19375" y="19879"/>
                    <a:pt x="19322" y="19875"/>
                  </a:cubicBezTo>
                  <a:cubicBezTo>
                    <a:pt x="19278" y="19871"/>
                    <a:pt x="19189" y="19876"/>
                    <a:pt x="19148" y="19862"/>
                  </a:cubicBezTo>
                  <a:cubicBezTo>
                    <a:pt x="19110" y="19850"/>
                    <a:pt x="19043" y="19800"/>
                    <a:pt x="19008" y="19777"/>
                  </a:cubicBezTo>
                  <a:cubicBezTo>
                    <a:pt x="18966" y="19746"/>
                    <a:pt x="18890" y="19668"/>
                    <a:pt x="18843" y="19646"/>
                  </a:cubicBezTo>
                  <a:cubicBezTo>
                    <a:pt x="18793" y="19622"/>
                    <a:pt x="18683" y="19606"/>
                    <a:pt x="18629" y="19603"/>
                  </a:cubicBezTo>
                  <a:cubicBezTo>
                    <a:pt x="18577" y="19600"/>
                    <a:pt x="18474" y="19626"/>
                    <a:pt x="18422" y="19618"/>
                  </a:cubicBezTo>
                  <a:cubicBezTo>
                    <a:pt x="18404" y="19615"/>
                    <a:pt x="18369" y="19592"/>
                    <a:pt x="18350" y="19590"/>
                  </a:cubicBezTo>
                  <a:cubicBezTo>
                    <a:pt x="18313" y="19588"/>
                    <a:pt x="18241" y="19628"/>
                    <a:pt x="18204" y="19626"/>
                  </a:cubicBezTo>
                  <a:cubicBezTo>
                    <a:pt x="18172" y="19624"/>
                    <a:pt x="18107" y="19606"/>
                    <a:pt x="18083" y="19583"/>
                  </a:cubicBezTo>
                  <a:cubicBezTo>
                    <a:pt x="18064" y="19565"/>
                    <a:pt x="18041" y="19510"/>
                    <a:pt x="18036" y="19483"/>
                  </a:cubicBezTo>
                  <a:cubicBezTo>
                    <a:pt x="18030" y="19453"/>
                    <a:pt x="18032" y="19390"/>
                    <a:pt x="18040" y="19362"/>
                  </a:cubicBezTo>
                  <a:cubicBezTo>
                    <a:pt x="18047" y="19334"/>
                    <a:pt x="18083" y="19294"/>
                    <a:pt x="18093" y="19268"/>
                  </a:cubicBezTo>
                  <a:cubicBezTo>
                    <a:pt x="18107" y="19235"/>
                    <a:pt x="18133" y="19163"/>
                    <a:pt x="18134" y="19125"/>
                  </a:cubicBezTo>
                  <a:cubicBezTo>
                    <a:pt x="18134" y="19102"/>
                    <a:pt x="18123" y="19055"/>
                    <a:pt x="18110" y="19037"/>
                  </a:cubicBezTo>
                  <a:cubicBezTo>
                    <a:pt x="18093" y="19013"/>
                    <a:pt x="18031" y="19004"/>
                    <a:pt x="18017" y="18977"/>
                  </a:cubicBezTo>
                  <a:cubicBezTo>
                    <a:pt x="18005" y="18953"/>
                    <a:pt x="18008" y="18893"/>
                    <a:pt x="18015" y="18866"/>
                  </a:cubicBezTo>
                  <a:cubicBezTo>
                    <a:pt x="18019" y="18844"/>
                    <a:pt x="18057" y="18811"/>
                    <a:pt x="18055" y="18788"/>
                  </a:cubicBezTo>
                  <a:cubicBezTo>
                    <a:pt x="18053" y="18765"/>
                    <a:pt x="18019" y="18729"/>
                    <a:pt x="18001" y="18720"/>
                  </a:cubicBezTo>
                  <a:cubicBezTo>
                    <a:pt x="17981" y="18710"/>
                    <a:pt x="17934" y="18715"/>
                    <a:pt x="17912" y="18723"/>
                  </a:cubicBezTo>
                  <a:cubicBezTo>
                    <a:pt x="17887" y="18732"/>
                    <a:pt x="17840" y="18768"/>
                    <a:pt x="17821" y="18790"/>
                  </a:cubicBezTo>
                  <a:cubicBezTo>
                    <a:pt x="17803" y="18813"/>
                    <a:pt x="17782" y="18872"/>
                    <a:pt x="17766" y="18896"/>
                  </a:cubicBezTo>
                  <a:cubicBezTo>
                    <a:pt x="17741" y="18933"/>
                    <a:pt x="17691" y="19011"/>
                    <a:pt x="17653" y="19027"/>
                  </a:cubicBezTo>
                  <a:cubicBezTo>
                    <a:pt x="17630" y="19037"/>
                    <a:pt x="17576" y="19035"/>
                    <a:pt x="17556" y="19020"/>
                  </a:cubicBezTo>
                  <a:cubicBezTo>
                    <a:pt x="17538" y="19006"/>
                    <a:pt x="17531" y="18948"/>
                    <a:pt x="17515" y="18932"/>
                  </a:cubicBezTo>
                  <a:cubicBezTo>
                    <a:pt x="17493" y="18909"/>
                    <a:pt x="17435" y="18887"/>
                    <a:pt x="17406" y="18883"/>
                  </a:cubicBezTo>
                  <a:cubicBezTo>
                    <a:pt x="17376" y="18880"/>
                    <a:pt x="17307" y="18881"/>
                    <a:pt x="17286" y="18906"/>
                  </a:cubicBezTo>
                  <a:cubicBezTo>
                    <a:pt x="17262" y="18935"/>
                    <a:pt x="17265" y="19025"/>
                    <a:pt x="17267" y="19065"/>
                  </a:cubicBezTo>
                  <a:cubicBezTo>
                    <a:pt x="17267" y="19102"/>
                    <a:pt x="17286" y="19174"/>
                    <a:pt x="17290" y="19211"/>
                  </a:cubicBezTo>
                  <a:cubicBezTo>
                    <a:pt x="17296" y="19258"/>
                    <a:pt x="17306" y="19354"/>
                    <a:pt x="17305" y="19402"/>
                  </a:cubicBezTo>
                  <a:cubicBezTo>
                    <a:pt x="17304" y="19437"/>
                    <a:pt x="17286" y="19505"/>
                    <a:pt x="17287" y="19540"/>
                  </a:cubicBezTo>
                  <a:cubicBezTo>
                    <a:pt x="17290" y="19579"/>
                    <a:pt x="17302" y="19662"/>
                    <a:pt x="17324" y="19691"/>
                  </a:cubicBezTo>
                  <a:cubicBezTo>
                    <a:pt x="17340" y="19714"/>
                    <a:pt x="17411" y="19708"/>
                    <a:pt x="17421" y="19737"/>
                  </a:cubicBezTo>
                  <a:cubicBezTo>
                    <a:pt x="17429" y="19759"/>
                    <a:pt x="17401" y="19809"/>
                    <a:pt x="17386" y="19827"/>
                  </a:cubicBezTo>
                  <a:cubicBezTo>
                    <a:pt x="17373" y="19842"/>
                    <a:pt x="17336" y="19855"/>
                    <a:pt x="17320" y="19862"/>
                  </a:cubicBezTo>
                  <a:cubicBezTo>
                    <a:pt x="17300" y="19871"/>
                    <a:pt x="17254" y="19876"/>
                    <a:pt x="17239" y="19892"/>
                  </a:cubicBezTo>
                  <a:cubicBezTo>
                    <a:pt x="17222" y="19911"/>
                    <a:pt x="17224" y="19979"/>
                    <a:pt x="17205" y="19995"/>
                  </a:cubicBezTo>
                  <a:cubicBezTo>
                    <a:pt x="17186" y="20012"/>
                    <a:pt x="17126" y="19984"/>
                    <a:pt x="17111" y="20006"/>
                  </a:cubicBezTo>
                  <a:cubicBezTo>
                    <a:pt x="17097" y="20027"/>
                    <a:pt x="17110" y="20091"/>
                    <a:pt x="17122" y="20114"/>
                  </a:cubicBezTo>
                  <a:cubicBezTo>
                    <a:pt x="17134" y="20136"/>
                    <a:pt x="17179" y="20155"/>
                    <a:pt x="17196" y="20171"/>
                  </a:cubicBezTo>
                  <a:cubicBezTo>
                    <a:pt x="17214" y="20188"/>
                    <a:pt x="17238" y="20243"/>
                    <a:pt x="17260" y="20247"/>
                  </a:cubicBezTo>
                  <a:cubicBezTo>
                    <a:pt x="17281" y="20251"/>
                    <a:pt x="17320" y="20218"/>
                    <a:pt x="17336" y="20202"/>
                  </a:cubicBezTo>
                  <a:cubicBezTo>
                    <a:pt x="17360" y="20179"/>
                    <a:pt x="17385" y="20109"/>
                    <a:pt x="17406" y="20083"/>
                  </a:cubicBezTo>
                  <a:cubicBezTo>
                    <a:pt x="17426" y="20060"/>
                    <a:pt x="17474" y="20027"/>
                    <a:pt x="17496" y="20008"/>
                  </a:cubicBezTo>
                  <a:cubicBezTo>
                    <a:pt x="17519" y="19989"/>
                    <a:pt x="17563" y="19945"/>
                    <a:pt x="17586" y="19927"/>
                  </a:cubicBezTo>
                  <a:cubicBezTo>
                    <a:pt x="17603" y="19917"/>
                    <a:pt x="17635" y="19887"/>
                    <a:pt x="17653" y="19890"/>
                  </a:cubicBezTo>
                  <a:cubicBezTo>
                    <a:pt x="17671" y="19893"/>
                    <a:pt x="17704" y="19925"/>
                    <a:pt x="17706" y="19945"/>
                  </a:cubicBezTo>
                  <a:cubicBezTo>
                    <a:pt x="17710" y="19972"/>
                    <a:pt x="17676" y="20017"/>
                    <a:pt x="17662" y="20038"/>
                  </a:cubicBezTo>
                  <a:cubicBezTo>
                    <a:pt x="17640" y="20070"/>
                    <a:pt x="17586" y="20120"/>
                    <a:pt x="17559" y="20147"/>
                  </a:cubicBezTo>
                  <a:cubicBezTo>
                    <a:pt x="17528" y="20178"/>
                    <a:pt x="17461" y="20235"/>
                    <a:pt x="17430" y="20267"/>
                  </a:cubicBezTo>
                  <a:cubicBezTo>
                    <a:pt x="17392" y="20308"/>
                    <a:pt x="17320" y="20397"/>
                    <a:pt x="17283" y="20441"/>
                  </a:cubicBezTo>
                  <a:cubicBezTo>
                    <a:pt x="17251" y="20481"/>
                    <a:pt x="17188" y="20562"/>
                    <a:pt x="17156" y="20602"/>
                  </a:cubicBezTo>
                  <a:cubicBezTo>
                    <a:pt x="17119" y="20645"/>
                    <a:pt x="17049" y="20732"/>
                    <a:pt x="17011" y="20773"/>
                  </a:cubicBezTo>
                  <a:cubicBezTo>
                    <a:pt x="16981" y="20805"/>
                    <a:pt x="16918" y="20866"/>
                    <a:pt x="16884" y="20894"/>
                  </a:cubicBezTo>
                  <a:cubicBezTo>
                    <a:pt x="16838" y="20930"/>
                    <a:pt x="16741" y="20995"/>
                    <a:pt x="16690" y="21022"/>
                  </a:cubicBezTo>
                  <a:cubicBezTo>
                    <a:pt x="16654" y="21042"/>
                    <a:pt x="16572" y="21064"/>
                    <a:pt x="16535" y="21085"/>
                  </a:cubicBezTo>
                  <a:cubicBezTo>
                    <a:pt x="16496" y="21107"/>
                    <a:pt x="16428" y="21169"/>
                    <a:pt x="16391" y="21195"/>
                  </a:cubicBezTo>
                  <a:cubicBezTo>
                    <a:pt x="16352" y="21222"/>
                    <a:pt x="16275" y="21281"/>
                    <a:pt x="16232" y="21294"/>
                  </a:cubicBezTo>
                  <a:cubicBezTo>
                    <a:pt x="16213" y="21299"/>
                    <a:pt x="16170" y="21308"/>
                    <a:pt x="16155" y="21294"/>
                  </a:cubicBezTo>
                  <a:cubicBezTo>
                    <a:pt x="16138" y="21276"/>
                    <a:pt x="16140" y="21213"/>
                    <a:pt x="16146" y="21188"/>
                  </a:cubicBezTo>
                  <a:cubicBezTo>
                    <a:pt x="16153" y="21164"/>
                    <a:pt x="16184" y="21126"/>
                    <a:pt x="16201" y="21113"/>
                  </a:cubicBezTo>
                  <a:cubicBezTo>
                    <a:pt x="16225" y="21093"/>
                    <a:pt x="16281" y="21075"/>
                    <a:pt x="16308" y="21064"/>
                  </a:cubicBezTo>
                  <a:cubicBezTo>
                    <a:pt x="16341" y="21051"/>
                    <a:pt x="16410" y="21035"/>
                    <a:pt x="16442" y="21017"/>
                  </a:cubicBezTo>
                  <a:cubicBezTo>
                    <a:pt x="16473" y="20999"/>
                    <a:pt x="16532" y="20952"/>
                    <a:pt x="16554" y="20921"/>
                  </a:cubicBezTo>
                  <a:cubicBezTo>
                    <a:pt x="16571" y="20899"/>
                    <a:pt x="16602" y="20845"/>
                    <a:pt x="16599" y="20816"/>
                  </a:cubicBezTo>
                  <a:cubicBezTo>
                    <a:pt x="16596" y="20790"/>
                    <a:pt x="16562" y="20746"/>
                    <a:pt x="16542" y="20737"/>
                  </a:cubicBezTo>
                  <a:cubicBezTo>
                    <a:pt x="16517" y="20728"/>
                    <a:pt x="16464" y="20773"/>
                    <a:pt x="16438" y="20765"/>
                  </a:cubicBezTo>
                  <a:cubicBezTo>
                    <a:pt x="16413" y="20758"/>
                    <a:pt x="16373" y="20712"/>
                    <a:pt x="16356" y="20687"/>
                  </a:cubicBezTo>
                  <a:cubicBezTo>
                    <a:pt x="16346" y="20670"/>
                    <a:pt x="16331" y="20628"/>
                    <a:pt x="16327" y="20607"/>
                  </a:cubicBezTo>
                  <a:cubicBezTo>
                    <a:pt x="16322" y="20576"/>
                    <a:pt x="16312" y="20511"/>
                    <a:pt x="16325" y="20483"/>
                  </a:cubicBezTo>
                  <a:cubicBezTo>
                    <a:pt x="16331" y="20469"/>
                    <a:pt x="16366" y="20462"/>
                    <a:pt x="16374" y="20448"/>
                  </a:cubicBezTo>
                  <a:cubicBezTo>
                    <a:pt x="16386" y="20427"/>
                    <a:pt x="16391" y="20373"/>
                    <a:pt x="16389" y="20348"/>
                  </a:cubicBezTo>
                  <a:cubicBezTo>
                    <a:pt x="16387" y="20331"/>
                    <a:pt x="16378" y="20296"/>
                    <a:pt x="16367" y="20285"/>
                  </a:cubicBezTo>
                  <a:cubicBezTo>
                    <a:pt x="16349" y="20266"/>
                    <a:pt x="16293" y="20272"/>
                    <a:pt x="16272" y="20257"/>
                  </a:cubicBezTo>
                  <a:cubicBezTo>
                    <a:pt x="16254" y="20244"/>
                    <a:pt x="16226" y="20204"/>
                    <a:pt x="16216" y="20182"/>
                  </a:cubicBezTo>
                  <a:cubicBezTo>
                    <a:pt x="16204" y="20151"/>
                    <a:pt x="16215" y="20071"/>
                    <a:pt x="16194" y="20049"/>
                  </a:cubicBezTo>
                  <a:cubicBezTo>
                    <a:pt x="16177" y="20031"/>
                    <a:pt x="16128" y="20032"/>
                    <a:pt x="16106" y="20038"/>
                  </a:cubicBezTo>
                  <a:cubicBezTo>
                    <a:pt x="16078" y="20046"/>
                    <a:pt x="16032" y="20091"/>
                    <a:pt x="16009" y="20111"/>
                  </a:cubicBezTo>
                  <a:cubicBezTo>
                    <a:pt x="15986" y="20130"/>
                    <a:pt x="15936" y="20165"/>
                    <a:pt x="15925" y="20194"/>
                  </a:cubicBezTo>
                  <a:cubicBezTo>
                    <a:pt x="15908" y="20241"/>
                    <a:pt x="15941" y="20351"/>
                    <a:pt x="15932" y="20401"/>
                  </a:cubicBezTo>
                  <a:cubicBezTo>
                    <a:pt x="15924" y="20440"/>
                    <a:pt x="15894" y="20518"/>
                    <a:pt x="15868" y="20547"/>
                  </a:cubicBezTo>
                  <a:cubicBezTo>
                    <a:pt x="15846" y="20570"/>
                    <a:pt x="15787" y="20595"/>
                    <a:pt x="15758" y="20602"/>
                  </a:cubicBezTo>
                  <a:cubicBezTo>
                    <a:pt x="15724" y="20609"/>
                    <a:pt x="15653" y="20610"/>
                    <a:pt x="15621" y="20597"/>
                  </a:cubicBezTo>
                  <a:cubicBezTo>
                    <a:pt x="15596" y="20586"/>
                    <a:pt x="15550" y="20547"/>
                    <a:pt x="15536" y="20519"/>
                  </a:cubicBezTo>
                  <a:cubicBezTo>
                    <a:pt x="15522" y="20489"/>
                    <a:pt x="15512" y="20417"/>
                    <a:pt x="15521" y="20386"/>
                  </a:cubicBezTo>
                  <a:cubicBezTo>
                    <a:pt x="15530" y="20360"/>
                    <a:pt x="15579" y="20335"/>
                    <a:pt x="15592" y="20313"/>
                  </a:cubicBezTo>
                  <a:cubicBezTo>
                    <a:pt x="15604" y="20290"/>
                    <a:pt x="15615" y="20236"/>
                    <a:pt x="15618" y="20210"/>
                  </a:cubicBezTo>
                  <a:cubicBezTo>
                    <a:pt x="15624" y="20185"/>
                    <a:pt x="15639" y="20130"/>
                    <a:pt x="15626" y="20111"/>
                  </a:cubicBezTo>
                  <a:cubicBezTo>
                    <a:pt x="15607" y="20085"/>
                    <a:pt x="15540" y="20105"/>
                    <a:pt x="15513" y="20096"/>
                  </a:cubicBezTo>
                  <a:cubicBezTo>
                    <a:pt x="15492" y="20089"/>
                    <a:pt x="15453" y="20055"/>
                    <a:pt x="15430" y="20054"/>
                  </a:cubicBezTo>
                  <a:cubicBezTo>
                    <a:pt x="15404" y="20052"/>
                    <a:pt x="15350" y="20071"/>
                    <a:pt x="15328" y="20089"/>
                  </a:cubicBezTo>
                  <a:cubicBezTo>
                    <a:pt x="15314" y="20100"/>
                    <a:pt x="15306" y="20146"/>
                    <a:pt x="15290" y="20153"/>
                  </a:cubicBezTo>
                  <a:cubicBezTo>
                    <a:pt x="15269" y="20161"/>
                    <a:pt x="15226" y="20122"/>
                    <a:pt x="15204" y="20122"/>
                  </a:cubicBezTo>
                  <a:cubicBezTo>
                    <a:pt x="15178" y="20123"/>
                    <a:pt x="15125" y="20140"/>
                    <a:pt x="15105" y="20160"/>
                  </a:cubicBezTo>
                  <a:cubicBezTo>
                    <a:pt x="15089" y="20176"/>
                    <a:pt x="15066" y="20223"/>
                    <a:pt x="15067" y="20247"/>
                  </a:cubicBezTo>
                  <a:cubicBezTo>
                    <a:pt x="15067" y="20268"/>
                    <a:pt x="15086" y="20310"/>
                    <a:pt x="15102" y="20319"/>
                  </a:cubicBezTo>
                  <a:cubicBezTo>
                    <a:pt x="15114" y="20325"/>
                    <a:pt x="15140" y="20307"/>
                    <a:pt x="15152" y="20308"/>
                  </a:cubicBezTo>
                  <a:cubicBezTo>
                    <a:pt x="15178" y="20309"/>
                    <a:pt x="15229" y="20319"/>
                    <a:pt x="15249" y="20337"/>
                  </a:cubicBezTo>
                  <a:cubicBezTo>
                    <a:pt x="15261" y="20350"/>
                    <a:pt x="15282" y="20386"/>
                    <a:pt x="15280" y="20405"/>
                  </a:cubicBezTo>
                  <a:cubicBezTo>
                    <a:pt x="15278" y="20427"/>
                    <a:pt x="15239" y="20448"/>
                    <a:pt x="15229" y="20466"/>
                  </a:cubicBezTo>
                  <a:cubicBezTo>
                    <a:pt x="15218" y="20487"/>
                    <a:pt x="15219" y="20548"/>
                    <a:pt x="15200" y="20560"/>
                  </a:cubicBezTo>
                  <a:cubicBezTo>
                    <a:pt x="15176" y="20576"/>
                    <a:pt x="15118" y="20526"/>
                    <a:pt x="15089" y="20530"/>
                  </a:cubicBezTo>
                  <a:cubicBezTo>
                    <a:pt x="15069" y="20532"/>
                    <a:pt x="15036" y="20567"/>
                    <a:pt x="15015" y="20571"/>
                  </a:cubicBezTo>
                  <a:cubicBezTo>
                    <a:pt x="15000" y="20575"/>
                    <a:pt x="14965" y="20558"/>
                    <a:pt x="14952" y="20567"/>
                  </a:cubicBezTo>
                  <a:cubicBezTo>
                    <a:pt x="14929" y="20585"/>
                    <a:pt x="14913" y="20653"/>
                    <a:pt x="14914" y="20685"/>
                  </a:cubicBezTo>
                  <a:cubicBezTo>
                    <a:pt x="14914" y="20708"/>
                    <a:pt x="14941" y="20749"/>
                    <a:pt x="14946" y="20772"/>
                  </a:cubicBezTo>
                  <a:cubicBezTo>
                    <a:pt x="14955" y="20817"/>
                    <a:pt x="14967" y="20915"/>
                    <a:pt x="14949" y="20956"/>
                  </a:cubicBezTo>
                  <a:cubicBezTo>
                    <a:pt x="14931" y="20997"/>
                    <a:pt x="14854" y="21039"/>
                    <a:pt x="14818" y="21058"/>
                  </a:cubicBezTo>
                  <a:cubicBezTo>
                    <a:pt x="14790" y="21073"/>
                    <a:pt x="14730" y="21092"/>
                    <a:pt x="14700" y="21096"/>
                  </a:cubicBezTo>
                  <a:cubicBezTo>
                    <a:pt x="14667" y="21101"/>
                    <a:pt x="14601" y="21085"/>
                    <a:pt x="14570" y="21092"/>
                  </a:cubicBezTo>
                  <a:cubicBezTo>
                    <a:pt x="14550" y="21097"/>
                    <a:pt x="14512" y="21115"/>
                    <a:pt x="14496" y="21130"/>
                  </a:cubicBezTo>
                  <a:cubicBezTo>
                    <a:pt x="14472" y="21153"/>
                    <a:pt x="14445" y="21225"/>
                    <a:pt x="14423" y="21251"/>
                  </a:cubicBezTo>
                  <a:cubicBezTo>
                    <a:pt x="14404" y="21273"/>
                    <a:pt x="14342" y="21289"/>
                    <a:pt x="14333" y="21319"/>
                  </a:cubicBezTo>
                  <a:cubicBezTo>
                    <a:pt x="14325" y="21347"/>
                    <a:pt x="14344" y="21414"/>
                    <a:pt x="14362" y="21435"/>
                  </a:cubicBezTo>
                  <a:cubicBezTo>
                    <a:pt x="14383" y="21459"/>
                    <a:pt x="14445" y="21473"/>
                    <a:pt x="14474" y="21470"/>
                  </a:cubicBezTo>
                  <a:cubicBezTo>
                    <a:pt x="14500" y="21466"/>
                    <a:pt x="14548" y="21432"/>
                    <a:pt x="14570" y="21413"/>
                  </a:cubicBezTo>
                  <a:cubicBezTo>
                    <a:pt x="14586" y="21398"/>
                    <a:pt x="14605" y="21351"/>
                    <a:pt x="14624" y="21341"/>
                  </a:cubicBezTo>
                  <a:cubicBezTo>
                    <a:pt x="14647" y="21330"/>
                    <a:pt x="14698" y="21350"/>
                    <a:pt x="14723" y="21349"/>
                  </a:cubicBezTo>
                  <a:cubicBezTo>
                    <a:pt x="14748" y="21347"/>
                    <a:pt x="14800" y="21341"/>
                    <a:pt x="14824" y="21330"/>
                  </a:cubicBezTo>
                  <a:cubicBezTo>
                    <a:pt x="14842" y="21322"/>
                    <a:pt x="14867" y="21288"/>
                    <a:pt x="14884" y="21281"/>
                  </a:cubicBezTo>
                  <a:cubicBezTo>
                    <a:pt x="14908" y="21271"/>
                    <a:pt x="14961" y="21262"/>
                    <a:pt x="14984" y="21273"/>
                  </a:cubicBezTo>
                  <a:cubicBezTo>
                    <a:pt x="15003" y="21283"/>
                    <a:pt x="15041" y="21325"/>
                    <a:pt x="15038" y="21349"/>
                  </a:cubicBezTo>
                  <a:cubicBezTo>
                    <a:pt x="15036" y="21370"/>
                    <a:pt x="14997" y="21390"/>
                    <a:pt x="14980" y="21398"/>
                  </a:cubicBezTo>
                  <a:cubicBezTo>
                    <a:pt x="14952" y="21413"/>
                    <a:pt x="14887" y="21415"/>
                    <a:pt x="14856" y="21424"/>
                  </a:cubicBezTo>
                  <a:cubicBezTo>
                    <a:pt x="14819" y="21435"/>
                    <a:pt x="14748" y="21466"/>
                    <a:pt x="14713" y="21484"/>
                  </a:cubicBezTo>
                  <a:cubicBezTo>
                    <a:pt x="14677" y="21503"/>
                    <a:pt x="14611" y="21559"/>
                    <a:pt x="14573" y="21572"/>
                  </a:cubicBezTo>
                  <a:cubicBezTo>
                    <a:pt x="14530" y="21585"/>
                    <a:pt x="14441" y="21584"/>
                    <a:pt x="14397" y="21587"/>
                  </a:cubicBezTo>
                  <a:cubicBezTo>
                    <a:pt x="14360" y="21589"/>
                    <a:pt x="14284" y="21600"/>
                    <a:pt x="14246" y="21591"/>
                  </a:cubicBezTo>
                  <a:cubicBezTo>
                    <a:pt x="14220" y="21583"/>
                    <a:pt x="14165" y="21560"/>
                    <a:pt x="14149" y="21534"/>
                  </a:cubicBezTo>
                  <a:cubicBezTo>
                    <a:pt x="14129" y="21501"/>
                    <a:pt x="14145" y="21408"/>
                    <a:pt x="14130" y="21371"/>
                  </a:cubicBezTo>
                  <a:cubicBezTo>
                    <a:pt x="14109" y="21322"/>
                    <a:pt x="14034" y="21253"/>
                    <a:pt x="13999" y="21216"/>
                  </a:cubicBezTo>
                  <a:cubicBezTo>
                    <a:pt x="13963" y="21178"/>
                    <a:pt x="13884" y="21110"/>
                    <a:pt x="13846" y="21073"/>
                  </a:cubicBezTo>
                  <a:cubicBezTo>
                    <a:pt x="13810" y="21038"/>
                    <a:pt x="13744" y="20962"/>
                    <a:pt x="13706" y="20930"/>
                  </a:cubicBezTo>
                  <a:cubicBezTo>
                    <a:pt x="13686" y="20913"/>
                    <a:pt x="13647" y="20874"/>
                    <a:pt x="13623" y="20874"/>
                  </a:cubicBezTo>
                  <a:cubicBezTo>
                    <a:pt x="13602" y="20874"/>
                    <a:pt x="13571" y="20913"/>
                    <a:pt x="13553" y="20923"/>
                  </a:cubicBezTo>
                  <a:cubicBezTo>
                    <a:pt x="13526" y="20936"/>
                    <a:pt x="13470" y="20958"/>
                    <a:pt x="13441" y="20956"/>
                  </a:cubicBezTo>
                  <a:cubicBezTo>
                    <a:pt x="13412" y="20955"/>
                    <a:pt x="13362" y="20919"/>
                    <a:pt x="13336" y="20915"/>
                  </a:cubicBezTo>
                  <a:cubicBezTo>
                    <a:pt x="13312" y="20911"/>
                    <a:pt x="13264" y="20923"/>
                    <a:pt x="13240" y="20923"/>
                  </a:cubicBezTo>
                  <a:cubicBezTo>
                    <a:pt x="13195" y="20922"/>
                    <a:pt x="13104" y="20922"/>
                    <a:pt x="13061" y="20903"/>
                  </a:cubicBezTo>
                  <a:cubicBezTo>
                    <a:pt x="13029" y="20889"/>
                    <a:pt x="12981" y="20819"/>
                    <a:pt x="12947" y="20806"/>
                  </a:cubicBezTo>
                  <a:cubicBezTo>
                    <a:pt x="12899" y="20786"/>
                    <a:pt x="12796" y="20802"/>
                    <a:pt x="12746" y="20798"/>
                  </a:cubicBezTo>
                  <a:cubicBezTo>
                    <a:pt x="12706" y="20795"/>
                    <a:pt x="12624" y="20796"/>
                    <a:pt x="12587" y="20779"/>
                  </a:cubicBezTo>
                  <a:cubicBezTo>
                    <a:pt x="12553" y="20765"/>
                    <a:pt x="12503" y="20703"/>
                    <a:pt x="12472" y="20685"/>
                  </a:cubicBezTo>
                  <a:cubicBezTo>
                    <a:pt x="12438" y="20665"/>
                    <a:pt x="12364" y="20644"/>
                    <a:pt x="12328" y="20628"/>
                  </a:cubicBezTo>
                  <a:cubicBezTo>
                    <a:pt x="12303" y="20618"/>
                    <a:pt x="12252" y="20599"/>
                    <a:pt x="12230" y="20583"/>
                  </a:cubicBezTo>
                  <a:cubicBezTo>
                    <a:pt x="12184" y="20552"/>
                    <a:pt x="12092" y="20483"/>
                    <a:pt x="12067" y="20428"/>
                  </a:cubicBezTo>
                  <a:cubicBezTo>
                    <a:pt x="12055" y="20401"/>
                    <a:pt x="12041" y="20331"/>
                    <a:pt x="12057" y="20308"/>
                  </a:cubicBezTo>
                  <a:cubicBezTo>
                    <a:pt x="12078" y="20278"/>
                    <a:pt x="12156" y="20300"/>
                    <a:pt x="12188" y="20292"/>
                  </a:cubicBezTo>
                  <a:cubicBezTo>
                    <a:pt x="12209" y="20287"/>
                    <a:pt x="12255" y="20282"/>
                    <a:pt x="12268" y="20262"/>
                  </a:cubicBezTo>
                  <a:cubicBezTo>
                    <a:pt x="12293" y="20222"/>
                    <a:pt x="12260" y="20108"/>
                    <a:pt x="12271" y="20058"/>
                  </a:cubicBezTo>
                  <a:cubicBezTo>
                    <a:pt x="12277" y="20035"/>
                    <a:pt x="12297" y="19991"/>
                    <a:pt x="12313" y="19975"/>
                  </a:cubicBezTo>
                  <a:cubicBezTo>
                    <a:pt x="12331" y="19957"/>
                    <a:pt x="12378" y="19930"/>
                    <a:pt x="12402" y="19934"/>
                  </a:cubicBezTo>
                  <a:cubicBezTo>
                    <a:pt x="12429" y="19938"/>
                    <a:pt x="12461" y="20009"/>
                    <a:pt x="12487" y="20017"/>
                  </a:cubicBezTo>
                  <a:cubicBezTo>
                    <a:pt x="12507" y="20023"/>
                    <a:pt x="12551" y="20012"/>
                    <a:pt x="12567" y="19998"/>
                  </a:cubicBezTo>
                  <a:cubicBezTo>
                    <a:pt x="12581" y="19986"/>
                    <a:pt x="12597" y="19946"/>
                    <a:pt x="12600" y="19927"/>
                  </a:cubicBezTo>
                  <a:cubicBezTo>
                    <a:pt x="12603" y="19893"/>
                    <a:pt x="12587" y="19827"/>
                    <a:pt x="12574" y="19798"/>
                  </a:cubicBezTo>
                  <a:cubicBezTo>
                    <a:pt x="12557" y="19762"/>
                    <a:pt x="12496" y="19715"/>
                    <a:pt x="12475" y="19681"/>
                  </a:cubicBezTo>
                  <a:cubicBezTo>
                    <a:pt x="12460" y="19657"/>
                    <a:pt x="12449" y="19588"/>
                    <a:pt x="12427" y="19571"/>
                  </a:cubicBezTo>
                  <a:cubicBezTo>
                    <a:pt x="12407" y="19556"/>
                    <a:pt x="12354" y="19575"/>
                    <a:pt x="12332" y="19564"/>
                  </a:cubicBezTo>
                  <a:cubicBezTo>
                    <a:pt x="12309" y="19553"/>
                    <a:pt x="12272" y="19515"/>
                    <a:pt x="12257" y="19493"/>
                  </a:cubicBezTo>
                  <a:cubicBezTo>
                    <a:pt x="12245" y="19471"/>
                    <a:pt x="12242" y="19415"/>
                    <a:pt x="12227" y="19399"/>
                  </a:cubicBezTo>
                  <a:cubicBezTo>
                    <a:pt x="12213" y="19385"/>
                    <a:pt x="12176" y="19382"/>
                    <a:pt x="12160" y="19379"/>
                  </a:cubicBezTo>
                  <a:cubicBezTo>
                    <a:pt x="12126" y="19374"/>
                    <a:pt x="12055" y="19383"/>
                    <a:pt x="12022" y="19372"/>
                  </a:cubicBezTo>
                  <a:cubicBezTo>
                    <a:pt x="12004" y="19366"/>
                    <a:pt x="11968" y="19343"/>
                    <a:pt x="11955" y="19326"/>
                  </a:cubicBezTo>
                  <a:cubicBezTo>
                    <a:pt x="11939" y="19305"/>
                    <a:pt x="11934" y="19239"/>
                    <a:pt x="11914" y="19221"/>
                  </a:cubicBezTo>
                  <a:cubicBezTo>
                    <a:pt x="11896" y="19205"/>
                    <a:pt x="11846" y="19196"/>
                    <a:pt x="11824" y="19206"/>
                  </a:cubicBezTo>
                  <a:cubicBezTo>
                    <a:pt x="11809" y="19213"/>
                    <a:pt x="11797" y="19256"/>
                    <a:pt x="11784" y="19266"/>
                  </a:cubicBezTo>
                  <a:cubicBezTo>
                    <a:pt x="11760" y="19282"/>
                    <a:pt x="11704" y="19298"/>
                    <a:pt x="11678" y="19289"/>
                  </a:cubicBezTo>
                  <a:cubicBezTo>
                    <a:pt x="11642" y="19274"/>
                    <a:pt x="11604" y="19186"/>
                    <a:pt x="11576" y="19157"/>
                  </a:cubicBezTo>
                  <a:cubicBezTo>
                    <a:pt x="11556" y="19134"/>
                    <a:pt x="11513" y="19090"/>
                    <a:pt x="11487" y="19077"/>
                  </a:cubicBezTo>
                  <a:cubicBezTo>
                    <a:pt x="11473" y="19071"/>
                    <a:pt x="11443" y="19066"/>
                    <a:pt x="11429" y="19070"/>
                  </a:cubicBezTo>
                  <a:cubicBezTo>
                    <a:pt x="11410" y="19075"/>
                    <a:pt x="11378" y="19104"/>
                    <a:pt x="11362" y="19119"/>
                  </a:cubicBezTo>
                  <a:cubicBezTo>
                    <a:pt x="11345" y="19135"/>
                    <a:pt x="11320" y="19184"/>
                    <a:pt x="11299" y="19194"/>
                  </a:cubicBezTo>
                  <a:cubicBezTo>
                    <a:pt x="11274" y="19205"/>
                    <a:pt x="11216" y="19203"/>
                    <a:pt x="11193" y="19187"/>
                  </a:cubicBezTo>
                  <a:cubicBezTo>
                    <a:pt x="11171" y="19171"/>
                    <a:pt x="11146" y="19110"/>
                    <a:pt x="11136" y="19081"/>
                  </a:cubicBezTo>
                  <a:cubicBezTo>
                    <a:pt x="11119" y="19032"/>
                    <a:pt x="11113" y="18925"/>
                    <a:pt x="11101" y="18873"/>
                  </a:cubicBezTo>
                  <a:cubicBezTo>
                    <a:pt x="11089" y="18825"/>
                    <a:pt x="11070" y="18724"/>
                    <a:pt x="11044" y="18685"/>
                  </a:cubicBezTo>
                  <a:cubicBezTo>
                    <a:pt x="11031" y="18668"/>
                    <a:pt x="11000" y="18644"/>
                    <a:pt x="10983" y="18640"/>
                  </a:cubicBezTo>
                  <a:cubicBezTo>
                    <a:pt x="10958" y="18634"/>
                    <a:pt x="10905" y="18650"/>
                    <a:pt x="10881" y="18662"/>
                  </a:cubicBezTo>
                  <a:cubicBezTo>
                    <a:pt x="10852" y="18677"/>
                    <a:pt x="10810" y="18743"/>
                    <a:pt x="10779" y="18753"/>
                  </a:cubicBezTo>
                  <a:cubicBezTo>
                    <a:pt x="10747" y="18762"/>
                    <a:pt x="10673" y="18760"/>
                    <a:pt x="10648" y="18734"/>
                  </a:cubicBezTo>
                  <a:cubicBezTo>
                    <a:pt x="10629" y="18713"/>
                    <a:pt x="10616" y="18645"/>
                    <a:pt x="10626" y="18617"/>
                  </a:cubicBezTo>
                  <a:cubicBezTo>
                    <a:pt x="10635" y="18592"/>
                    <a:pt x="10692" y="18583"/>
                    <a:pt x="10706" y="18560"/>
                  </a:cubicBezTo>
                  <a:cubicBezTo>
                    <a:pt x="10723" y="18533"/>
                    <a:pt x="10728" y="18461"/>
                    <a:pt x="10735" y="18429"/>
                  </a:cubicBezTo>
                  <a:cubicBezTo>
                    <a:pt x="10743" y="18383"/>
                    <a:pt x="10765" y="18291"/>
                    <a:pt x="10763" y="18243"/>
                  </a:cubicBezTo>
                  <a:cubicBezTo>
                    <a:pt x="10762" y="18211"/>
                    <a:pt x="10755" y="18138"/>
                    <a:pt x="10735" y="18115"/>
                  </a:cubicBezTo>
                  <a:cubicBezTo>
                    <a:pt x="10707" y="18086"/>
                    <a:pt x="10625" y="18088"/>
                    <a:pt x="10588" y="18085"/>
                  </a:cubicBezTo>
                  <a:cubicBezTo>
                    <a:pt x="10541" y="18082"/>
                    <a:pt x="10449" y="18089"/>
                    <a:pt x="10403" y="18096"/>
                  </a:cubicBezTo>
                  <a:cubicBezTo>
                    <a:pt x="10380" y="18100"/>
                    <a:pt x="10337" y="18117"/>
                    <a:pt x="10314" y="18119"/>
                  </a:cubicBezTo>
                  <a:cubicBezTo>
                    <a:pt x="10284" y="18121"/>
                    <a:pt x="10225" y="18109"/>
                    <a:pt x="10196" y="18107"/>
                  </a:cubicBezTo>
                  <a:cubicBezTo>
                    <a:pt x="10172" y="18107"/>
                    <a:pt x="10124" y="18100"/>
                    <a:pt x="10103" y="18111"/>
                  </a:cubicBezTo>
                  <a:cubicBezTo>
                    <a:pt x="10085" y="18121"/>
                    <a:pt x="10066" y="18166"/>
                    <a:pt x="10049" y="18180"/>
                  </a:cubicBezTo>
                  <a:cubicBezTo>
                    <a:pt x="10025" y="18199"/>
                    <a:pt x="9965" y="18212"/>
                    <a:pt x="9940" y="18232"/>
                  </a:cubicBezTo>
                  <a:cubicBezTo>
                    <a:pt x="9910" y="18258"/>
                    <a:pt x="9873" y="18344"/>
                    <a:pt x="9842" y="18368"/>
                  </a:cubicBezTo>
                  <a:cubicBezTo>
                    <a:pt x="9821" y="18384"/>
                    <a:pt x="9773" y="18410"/>
                    <a:pt x="9749" y="18402"/>
                  </a:cubicBezTo>
                  <a:cubicBezTo>
                    <a:pt x="9721" y="18393"/>
                    <a:pt x="9684" y="18332"/>
                    <a:pt x="9673" y="18300"/>
                  </a:cubicBezTo>
                  <a:cubicBezTo>
                    <a:pt x="9660" y="18262"/>
                    <a:pt x="9663" y="18178"/>
                    <a:pt x="9666" y="18138"/>
                  </a:cubicBezTo>
                  <a:cubicBezTo>
                    <a:pt x="9669" y="18109"/>
                    <a:pt x="9680" y="18050"/>
                    <a:pt x="9692" y="18025"/>
                  </a:cubicBezTo>
                  <a:cubicBezTo>
                    <a:pt x="9702" y="18002"/>
                    <a:pt x="9742" y="17970"/>
                    <a:pt x="9749" y="17945"/>
                  </a:cubicBezTo>
                  <a:cubicBezTo>
                    <a:pt x="9759" y="17914"/>
                    <a:pt x="9762" y="17843"/>
                    <a:pt x="9749" y="17814"/>
                  </a:cubicBezTo>
                  <a:cubicBezTo>
                    <a:pt x="9737" y="17783"/>
                    <a:pt x="9687" y="17742"/>
                    <a:pt x="9660" y="17730"/>
                  </a:cubicBezTo>
                  <a:cubicBezTo>
                    <a:pt x="9634" y="17719"/>
                    <a:pt x="9573" y="17707"/>
                    <a:pt x="9549" y="17723"/>
                  </a:cubicBezTo>
                  <a:cubicBezTo>
                    <a:pt x="9525" y="17738"/>
                    <a:pt x="9517" y="17816"/>
                    <a:pt x="9494" y="17832"/>
                  </a:cubicBezTo>
                  <a:cubicBezTo>
                    <a:pt x="9459" y="17856"/>
                    <a:pt x="9369" y="17814"/>
                    <a:pt x="9332" y="17832"/>
                  </a:cubicBezTo>
                  <a:cubicBezTo>
                    <a:pt x="9302" y="17846"/>
                    <a:pt x="9266" y="17916"/>
                    <a:pt x="9240" y="17938"/>
                  </a:cubicBezTo>
                  <a:cubicBezTo>
                    <a:pt x="9197" y="17971"/>
                    <a:pt x="9097" y="18004"/>
                    <a:pt x="9051" y="18032"/>
                  </a:cubicBezTo>
                  <a:cubicBezTo>
                    <a:pt x="9011" y="18057"/>
                    <a:pt x="8933" y="18115"/>
                    <a:pt x="8895" y="18146"/>
                  </a:cubicBezTo>
                  <a:cubicBezTo>
                    <a:pt x="8860" y="18174"/>
                    <a:pt x="8791" y="18235"/>
                    <a:pt x="8758" y="18266"/>
                  </a:cubicBezTo>
                  <a:cubicBezTo>
                    <a:pt x="8732" y="18290"/>
                    <a:pt x="8678" y="18333"/>
                    <a:pt x="8659" y="18364"/>
                  </a:cubicBezTo>
                  <a:cubicBezTo>
                    <a:pt x="8639" y="18397"/>
                    <a:pt x="8604" y="18475"/>
                    <a:pt x="8608" y="18515"/>
                  </a:cubicBezTo>
                  <a:cubicBezTo>
                    <a:pt x="8612" y="18552"/>
                    <a:pt x="8673" y="18600"/>
                    <a:pt x="8685" y="18636"/>
                  </a:cubicBezTo>
                  <a:cubicBezTo>
                    <a:pt x="8695" y="18668"/>
                    <a:pt x="8688" y="18742"/>
                    <a:pt x="8698" y="18776"/>
                  </a:cubicBezTo>
                  <a:cubicBezTo>
                    <a:pt x="8712" y="18825"/>
                    <a:pt x="8756" y="18927"/>
                    <a:pt x="8796" y="18949"/>
                  </a:cubicBezTo>
                  <a:cubicBezTo>
                    <a:pt x="8831" y="18969"/>
                    <a:pt x="8912" y="18940"/>
                    <a:pt x="8949" y="18931"/>
                  </a:cubicBezTo>
                  <a:cubicBezTo>
                    <a:pt x="8977" y="18923"/>
                    <a:pt x="9030" y="18894"/>
                    <a:pt x="9057" y="18889"/>
                  </a:cubicBezTo>
                  <a:cubicBezTo>
                    <a:pt x="9083" y="18884"/>
                    <a:pt x="9135" y="18880"/>
                    <a:pt x="9160" y="18889"/>
                  </a:cubicBezTo>
                  <a:cubicBezTo>
                    <a:pt x="9188" y="18899"/>
                    <a:pt x="9230" y="18954"/>
                    <a:pt x="9259" y="18964"/>
                  </a:cubicBezTo>
                  <a:cubicBezTo>
                    <a:pt x="9292" y="18977"/>
                    <a:pt x="9363" y="18975"/>
                    <a:pt x="9399" y="18968"/>
                  </a:cubicBezTo>
                  <a:cubicBezTo>
                    <a:pt x="9427" y="18963"/>
                    <a:pt x="9486" y="18943"/>
                    <a:pt x="9509" y="18922"/>
                  </a:cubicBezTo>
                  <a:cubicBezTo>
                    <a:pt x="9534" y="18902"/>
                    <a:pt x="9555" y="18827"/>
                    <a:pt x="9580" y="18809"/>
                  </a:cubicBezTo>
                  <a:cubicBezTo>
                    <a:pt x="9610" y="18789"/>
                    <a:pt x="9683" y="18795"/>
                    <a:pt x="9717" y="18795"/>
                  </a:cubicBezTo>
                  <a:cubicBezTo>
                    <a:pt x="9760" y="18793"/>
                    <a:pt x="9849" y="18785"/>
                    <a:pt x="9886" y="18809"/>
                  </a:cubicBezTo>
                  <a:cubicBezTo>
                    <a:pt x="9910" y="18825"/>
                    <a:pt x="9929" y="18893"/>
                    <a:pt x="9950" y="18911"/>
                  </a:cubicBezTo>
                  <a:cubicBezTo>
                    <a:pt x="9981" y="18938"/>
                    <a:pt x="10062" y="18944"/>
                    <a:pt x="10094" y="18968"/>
                  </a:cubicBezTo>
                  <a:cubicBezTo>
                    <a:pt x="10114" y="18984"/>
                    <a:pt x="10138" y="19043"/>
                    <a:pt x="10161" y="19055"/>
                  </a:cubicBezTo>
                  <a:cubicBezTo>
                    <a:pt x="10191" y="19071"/>
                    <a:pt x="10261" y="19047"/>
                    <a:pt x="10294" y="19051"/>
                  </a:cubicBezTo>
                  <a:cubicBezTo>
                    <a:pt x="10327" y="19055"/>
                    <a:pt x="10399" y="19061"/>
                    <a:pt x="10422" y="19088"/>
                  </a:cubicBezTo>
                  <a:cubicBezTo>
                    <a:pt x="10434" y="19103"/>
                    <a:pt x="10441" y="19148"/>
                    <a:pt x="10438" y="19168"/>
                  </a:cubicBezTo>
                  <a:cubicBezTo>
                    <a:pt x="10435" y="19191"/>
                    <a:pt x="10411" y="19232"/>
                    <a:pt x="10397" y="19247"/>
                  </a:cubicBezTo>
                  <a:cubicBezTo>
                    <a:pt x="10372" y="19273"/>
                    <a:pt x="10305" y="19292"/>
                    <a:pt x="10279" y="19315"/>
                  </a:cubicBezTo>
                  <a:cubicBezTo>
                    <a:pt x="10261" y="19331"/>
                    <a:pt x="10228" y="19368"/>
                    <a:pt x="10218" y="19390"/>
                  </a:cubicBezTo>
                  <a:cubicBezTo>
                    <a:pt x="10203" y="19424"/>
                    <a:pt x="10215" y="19514"/>
                    <a:pt x="10193" y="19542"/>
                  </a:cubicBezTo>
                  <a:cubicBezTo>
                    <a:pt x="10172" y="19567"/>
                    <a:pt x="10106" y="19561"/>
                    <a:pt x="10081" y="19575"/>
                  </a:cubicBezTo>
                  <a:cubicBezTo>
                    <a:pt x="10056" y="19590"/>
                    <a:pt x="10022" y="19653"/>
                    <a:pt x="9995" y="19655"/>
                  </a:cubicBezTo>
                  <a:cubicBezTo>
                    <a:pt x="9968" y="19657"/>
                    <a:pt x="9926" y="19606"/>
                    <a:pt x="9906" y="19587"/>
                  </a:cubicBezTo>
                  <a:cubicBezTo>
                    <a:pt x="9882" y="19567"/>
                    <a:pt x="9843" y="19512"/>
                    <a:pt x="9816" y="19500"/>
                  </a:cubicBezTo>
                  <a:cubicBezTo>
                    <a:pt x="9792" y="19488"/>
                    <a:pt x="9736" y="19501"/>
                    <a:pt x="9711" y="19493"/>
                  </a:cubicBezTo>
                  <a:cubicBezTo>
                    <a:pt x="9655" y="19473"/>
                    <a:pt x="9561" y="19387"/>
                    <a:pt x="9507" y="19364"/>
                  </a:cubicBezTo>
                  <a:cubicBezTo>
                    <a:pt x="9477" y="19351"/>
                    <a:pt x="9410" y="19348"/>
                    <a:pt x="9379" y="19334"/>
                  </a:cubicBezTo>
                  <a:cubicBezTo>
                    <a:pt x="9354" y="19323"/>
                    <a:pt x="9307" y="19284"/>
                    <a:pt x="9284" y="19266"/>
                  </a:cubicBezTo>
                  <a:cubicBezTo>
                    <a:pt x="9252" y="19241"/>
                    <a:pt x="9196" y="19172"/>
                    <a:pt x="9160" y="19157"/>
                  </a:cubicBezTo>
                  <a:cubicBezTo>
                    <a:pt x="9125" y="19141"/>
                    <a:pt x="9047" y="19145"/>
                    <a:pt x="9010" y="19141"/>
                  </a:cubicBezTo>
                  <a:cubicBezTo>
                    <a:pt x="8963" y="19137"/>
                    <a:pt x="8869" y="19125"/>
                    <a:pt x="8822" y="19127"/>
                  </a:cubicBezTo>
                  <a:cubicBezTo>
                    <a:pt x="8781" y="19127"/>
                    <a:pt x="8700" y="19135"/>
                    <a:pt x="8662" y="19149"/>
                  </a:cubicBezTo>
                  <a:cubicBezTo>
                    <a:pt x="8623" y="19164"/>
                    <a:pt x="8554" y="19215"/>
                    <a:pt x="8519" y="19240"/>
                  </a:cubicBezTo>
                  <a:cubicBezTo>
                    <a:pt x="8477" y="19268"/>
                    <a:pt x="8396" y="19329"/>
                    <a:pt x="8356" y="19360"/>
                  </a:cubicBezTo>
                  <a:cubicBezTo>
                    <a:pt x="8323" y="19387"/>
                    <a:pt x="8263" y="19456"/>
                    <a:pt x="8226" y="19473"/>
                  </a:cubicBezTo>
                  <a:cubicBezTo>
                    <a:pt x="8174" y="19499"/>
                    <a:pt x="8061" y="19518"/>
                    <a:pt x="8006" y="19515"/>
                  </a:cubicBezTo>
                  <a:cubicBezTo>
                    <a:pt x="7944" y="19512"/>
                    <a:pt x="7827" y="19461"/>
                    <a:pt x="7766" y="19451"/>
                  </a:cubicBezTo>
                  <a:cubicBezTo>
                    <a:pt x="7696" y="19439"/>
                    <a:pt x="7551" y="19436"/>
                    <a:pt x="7480" y="19432"/>
                  </a:cubicBezTo>
                  <a:cubicBezTo>
                    <a:pt x="7390" y="19427"/>
                    <a:pt x="7209" y="19416"/>
                    <a:pt x="7119" y="19413"/>
                  </a:cubicBezTo>
                  <a:cubicBezTo>
                    <a:pt x="7041" y="19411"/>
                    <a:pt x="6885" y="19420"/>
                    <a:pt x="6807" y="19409"/>
                  </a:cubicBezTo>
                  <a:cubicBezTo>
                    <a:pt x="6698" y="19394"/>
                    <a:pt x="6484" y="19331"/>
                    <a:pt x="6379" y="19292"/>
                  </a:cubicBezTo>
                  <a:cubicBezTo>
                    <a:pt x="6306" y="19266"/>
                    <a:pt x="6164" y="19192"/>
                    <a:pt x="6093" y="19157"/>
                  </a:cubicBezTo>
                  <a:cubicBezTo>
                    <a:pt x="5983" y="19102"/>
                    <a:pt x="5767" y="18977"/>
                    <a:pt x="5656" y="18926"/>
                  </a:cubicBezTo>
                  <a:cubicBezTo>
                    <a:pt x="5514" y="18861"/>
                    <a:pt x="5221" y="18750"/>
                    <a:pt x="5076" y="18695"/>
                  </a:cubicBezTo>
                  <a:cubicBezTo>
                    <a:pt x="5006" y="18668"/>
                    <a:pt x="4864" y="18619"/>
                    <a:pt x="4793" y="18594"/>
                  </a:cubicBezTo>
                  <a:cubicBezTo>
                    <a:pt x="4744" y="18577"/>
                    <a:pt x="4648" y="18537"/>
                    <a:pt x="4598" y="18527"/>
                  </a:cubicBezTo>
                  <a:cubicBezTo>
                    <a:pt x="4533" y="18514"/>
                    <a:pt x="4402" y="18511"/>
                    <a:pt x="4336" y="18511"/>
                  </a:cubicBezTo>
                  <a:cubicBezTo>
                    <a:pt x="4243" y="18511"/>
                    <a:pt x="4057" y="18512"/>
                    <a:pt x="3966" y="18534"/>
                  </a:cubicBezTo>
                  <a:cubicBezTo>
                    <a:pt x="3915" y="18546"/>
                    <a:pt x="3820" y="18606"/>
                    <a:pt x="3769" y="18617"/>
                  </a:cubicBezTo>
                  <a:cubicBezTo>
                    <a:pt x="3683" y="18635"/>
                    <a:pt x="3506" y="18619"/>
                    <a:pt x="3418" y="18625"/>
                  </a:cubicBezTo>
                  <a:cubicBezTo>
                    <a:pt x="3312" y="18631"/>
                    <a:pt x="3102" y="18653"/>
                    <a:pt x="2997" y="18670"/>
                  </a:cubicBezTo>
                  <a:cubicBezTo>
                    <a:pt x="2890" y="18688"/>
                    <a:pt x="2677" y="18742"/>
                    <a:pt x="2570" y="18768"/>
                  </a:cubicBezTo>
                  <a:cubicBezTo>
                    <a:pt x="2447" y="18797"/>
                    <a:pt x="2193" y="18826"/>
                    <a:pt x="2079" y="18889"/>
                  </a:cubicBezTo>
                  <a:cubicBezTo>
                    <a:pt x="2019" y="18922"/>
                    <a:pt x="1921" y="19036"/>
                    <a:pt x="1869" y="19085"/>
                  </a:cubicBezTo>
                  <a:cubicBezTo>
                    <a:pt x="1854" y="19099"/>
                    <a:pt x="1831" y="19122"/>
                    <a:pt x="1810" y="19143"/>
                  </a:cubicBezTo>
                  <a:cubicBezTo>
                    <a:pt x="1790" y="19098"/>
                    <a:pt x="1764" y="19039"/>
                    <a:pt x="1748" y="19014"/>
                  </a:cubicBezTo>
                  <a:cubicBezTo>
                    <a:pt x="1716" y="18967"/>
                    <a:pt x="1630" y="18897"/>
                    <a:pt x="1594" y="18853"/>
                  </a:cubicBezTo>
                  <a:cubicBezTo>
                    <a:pt x="1574" y="18828"/>
                    <a:pt x="1542" y="18764"/>
                    <a:pt x="1518" y="18743"/>
                  </a:cubicBezTo>
                  <a:cubicBezTo>
                    <a:pt x="1494" y="18723"/>
                    <a:pt x="1424" y="18722"/>
                    <a:pt x="1408" y="18692"/>
                  </a:cubicBezTo>
                  <a:cubicBezTo>
                    <a:pt x="1387" y="18655"/>
                    <a:pt x="1397" y="18551"/>
                    <a:pt x="1416" y="18511"/>
                  </a:cubicBezTo>
                  <a:cubicBezTo>
                    <a:pt x="1433" y="18476"/>
                    <a:pt x="1505" y="18447"/>
                    <a:pt x="1531" y="18421"/>
                  </a:cubicBezTo>
                  <a:cubicBezTo>
                    <a:pt x="1558" y="18393"/>
                    <a:pt x="1599" y="18321"/>
                    <a:pt x="1624" y="18290"/>
                  </a:cubicBezTo>
                  <a:cubicBezTo>
                    <a:pt x="1663" y="18242"/>
                    <a:pt x="1757" y="18165"/>
                    <a:pt x="1786" y="18109"/>
                  </a:cubicBezTo>
                  <a:cubicBezTo>
                    <a:pt x="1810" y="18063"/>
                    <a:pt x="1828" y="17955"/>
                    <a:pt x="1837" y="17902"/>
                  </a:cubicBezTo>
                  <a:cubicBezTo>
                    <a:pt x="1845" y="17851"/>
                    <a:pt x="1841" y="17742"/>
                    <a:pt x="1854" y="17691"/>
                  </a:cubicBezTo>
                  <a:cubicBezTo>
                    <a:pt x="1868" y="17635"/>
                    <a:pt x="1919" y="17533"/>
                    <a:pt x="1947" y="17485"/>
                  </a:cubicBezTo>
                  <a:cubicBezTo>
                    <a:pt x="1967" y="17453"/>
                    <a:pt x="2016" y="17400"/>
                    <a:pt x="2036" y="17369"/>
                  </a:cubicBezTo>
                  <a:cubicBezTo>
                    <a:pt x="2061" y="17334"/>
                    <a:pt x="2105" y="17258"/>
                    <a:pt x="2130" y="17224"/>
                  </a:cubicBezTo>
                  <a:cubicBezTo>
                    <a:pt x="2148" y="17201"/>
                    <a:pt x="2196" y="17166"/>
                    <a:pt x="2207" y="17138"/>
                  </a:cubicBezTo>
                  <a:cubicBezTo>
                    <a:pt x="2213" y="17119"/>
                    <a:pt x="2214" y="17076"/>
                    <a:pt x="2207" y="17057"/>
                  </a:cubicBezTo>
                  <a:cubicBezTo>
                    <a:pt x="2197" y="17033"/>
                    <a:pt x="2146" y="17013"/>
                    <a:pt x="2138" y="16987"/>
                  </a:cubicBezTo>
                  <a:cubicBezTo>
                    <a:pt x="2132" y="16964"/>
                    <a:pt x="2144" y="16912"/>
                    <a:pt x="2156" y="16891"/>
                  </a:cubicBezTo>
                  <a:cubicBezTo>
                    <a:pt x="2170" y="16867"/>
                    <a:pt x="2228" y="16851"/>
                    <a:pt x="2240" y="16826"/>
                  </a:cubicBezTo>
                  <a:cubicBezTo>
                    <a:pt x="2265" y="16779"/>
                    <a:pt x="2270" y="16662"/>
                    <a:pt x="2258" y="16610"/>
                  </a:cubicBezTo>
                  <a:cubicBezTo>
                    <a:pt x="2247" y="16565"/>
                    <a:pt x="2187" y="16497"/>
                    <a:pt x="2164" y="16458"/>
                  </a:cubicBezTo>
                  <a:cubicBezTo>
                    <a:pt x="2149" y="16433"/>
                    <a:pt x="2107" y="16385"/>
                    <a:pt x="2105" y="16353"/>
                  </a:cubicBezTo>
                  <a:cubicBezTo>
                    <a:pt x="2100" y="16298"/>
                    <a:pt x="2176" y="16203"/>
                    <a:pt x="2177" y="16147"/>
                  </a:cubicBezTo>
                  <a:cubicBezTo>
                    <a:pt x="2178" y="16105"/>
                    <a:pt x="2143" y="16025"/>
                    <a:pt x="2130" y="15986"/>
                  </a:cubicBezTo>
                  <a:cubicBezTo>
                    <a:pt x="2119" y="15952"/>
                    <a:pt x="2096" y="15885"/>
                    <a:pt x="2079" y="15855"/>
                  </a:cubicBezTo>
                  <a:cubicBezTo>
                    <a:pt x="2059" y="15821"/>
                    <a:pt x="2007" y="15763"/>
                    <a:pt x="1982" y="15734"/>
                  </a:cubicBezTo>
                  <a:cubicBezTo>
                    <a:pt x="1962" y="15712"/>
                    <a:pt x="1909" y="15679"/>
                    <a:pt x="1901" y="15649"/>
                  </a:cubicBezTo>
                  <a:cubicBezTo>
                    <a:pt x="1891" y="15614"/>
                    <a:pt x="1924" y="15540"/>
                    <a:pt x="1926" y="15503"/>
                  </a:cubicBezTo>
                  <a:cubicBezTo>
                    <a:pt x="1928" y="15469"/>
                    <a:pt x="1910" y="15400"/>
                    <a:pt x="1918" y="15367"/>
                  </a:cubicBezTo>
                  <a:cubicBezTo>
                    <a:pt x="1933" y="15307"/>
                    <a:pt x="2006" y="15208"/>
                    <a:pt x="2045" y="15166"/>
                  </a:cubicBezTo>
                  <a:cubicBezTo>
                    <a:pt x="2067" y="15143"/>
                    <a:pt x="2129" y="15124"/>
                    <a:pt x="2143" y="15095"/>
                  </a:cubicBezTo>
                  <a:cubicBezTo>
                    <a:pt x="2153" y="15075"/>
                    <a:pt x="2148" y="15026"/>
                    <a:pt x="2143" y="15005"/>
                  </a:cubicBezTo>
                  <a:cubicBezTo>
                    <a:pt x="2138" y="14981"/>
                    <a:pt x="2114" y="14939"/>
                    <a:pt x="2103" y="14917"/>
                  </a:cubicBezTo>
                  <a:cubicBezTo>
                    <a:pt x="2089" y="14887"/>
                    <a:pt x="2053" y="14831"/>
                    <a:pt x="2046" y="14799"/>
                  </a:cubicBezTo>
                  <a:cubicBezTo>
                    <a:pt x="2035" y="14754"/>
                    <a:pt x="2060" y="14655"/>
                    <a:pt x="2044" y="14612"/>
                  </a:cubicBezTo>
                  <a:cubicBezTo>
                    <a:pt x="2034" y="14585"/>
                    <a:pt x="1983" y="14557"/>
                    <a:pt x="1972" y="14530"/>
                  </a:cubicBezTo>
                  <a:cubicBezTo>
                    <a:pt x="1963" y="14505"/>
                    <a:pt x="1967" y="14444"/>
                    <a:pt x="1969" y="14415"/>
                  </a:cubicBezTo>
                  <a:cubicBezTo>
                    <a:pt x="1972" y="14375"/>
                    <a:pt x="1980" y="14291"/>
                    <a:pt x="2000" y="14257"/>
                  </a:cubicBezTo>
                  <a:cubicBezTo>
                    <a:pt x="2011" y="14238"/>
                    <a:pt x="2048" y="14219"/>
                    <a:pt x="2065" y="14207"/>
                  </a:cubicBezTo>
                  <a:cubicBezTo>
                    <a:pt x="2087" y="14190"/>
                    <a:pt x="2142" y="14170"/>
                    <a:pt x="2154" y="14142"/>
                  </a:cubicBezTo>
                  <a:cubicBezTo>
                    <a:pt x="2166" y="14115"/>
                    <a:pt x="2148" y="14049"/>
                    <a:pt x="2146" y="14020"/>
                  </a:cubicBezTo>
                  <a:cubicBezTo>
                    <a:pt x="2145" y="13992"/>
                    <a:pt x="2135" y="13936"/>
                    <a:pt x="2142" y="13910"/>
                  </a:cubicBezTo>
                  <a:cubicBezTo>
                    <a:pt x="2148" y="13879"/>
                    <a:pt x="2178" y="13820"/>
                    <a:pt x="2199" y="13799"/>
                  </a:cubicBezTo>
                  <a:cubicBezTo>
                    <a:pt x="2218" y="13778"/>
                    <a:pt x="2273" y="13768"/>
                    <a:pt x="2295" y="13749"/>
                  </a:cubicBezTo>
                  <a:cubicBezTo>
                    <a:pt x="2318" y="13731"/>
                    <a:pt x="2358" y="13680"/>
                    <a:pt x="2371" y="13650"/>
                  </a:cubicBezTo>
                  <a:cubicBezTo>
                    <a:pt x="2383" y="13621"/>
                    <a:pt x="2390" y="13555"/>
                    <a:pt x="2391" y="13524"/>
                  </a:cubicBezTo>
                  <a:cubicBezTo>
                    <a:pt x="2393" y="13501"/>
                    <a:pt x="2390" y="13455"/>
                    <a:pt x="2385" y="13433"/>
                  </a:cubicBezTo>
                  <a:cubicBezTo>
                    <a:pt x="2380" y="13408"/>
                    <a:pt x="2352" y="13362"/>
                    <a:pt x="2354" y="13336"/>
                  </a:cubicBezTo>
                  <a:cubicBezTo>
                    <a:pt x="2359" y="13309"/>
                    <a:pt x="2398" y="13272"/>
                    <a:pt x="2412" y="13252"/>
                  </a:cubicBezTo>
                  <a:cubicBezTo>
                    <a:pt x="2424" y="13235"/>
                    <a:pt x="2453" y="13207"/>
                    <a:pt x="2460" y="13188"/>
                  </a:cubicBezTo>
                  <a:cubicBezTo>
                    <a:pt x="2471" y="13156"/>
                    <a:pt x="2451" y="13085"/>
                    <a:pt x="2463" y="13056"/>
                  </a:cubicBezTo>
                  <a:cubicBezTo>
                    <a:pt x="2472" y="13032"/>
                    <a:pt x="2516" y="13008"/>
                    <a:pt x="2529" y="12988"/>
                  </a:cubicBezTo>
                  <a:cubicBezTo>
                    <a:pt x="2544" y="12962"/>
                    <a:pt x="2564" y="12903"/>
                    <a:pt x="2569" y="12873"/>
                  </a:cubicBezTo>
                  <a:cubicBezTo>
                    <a:pt x="2574" y="12842"/>
                    <a:pt x="2571" y="12779"/>
                    <a:pt x="2567" y="12748"/>
                  </a:cubicBezTo>
                  <a:cubicBezTo>
                    <a:pt x="2562" y="12711"/>
                    <a:pt x="2536" y="12643"/>
                    <a:pt x="2531" y="12606"/>
                  </a:cubicBezTo>
                  <a:cubicBezTo>
                    <a:pt x="2525" y="12568"/>
                    <a:pt x="2517" y="12487"/>
                    <a:pt x="2529" y="12451"/>
                  </a:cubicBezTo>
                  <a:cubicBezTo>
                    <a:pt x="2537" y="12427"/>
                    <a:pt x="2574" y="12389"/>
                    <a:pt x="2593" y="12375"/>
                  </a:cubicBezTo>
                  <a:cubicBezTo>
                    <a:pt x="2613" y="12359"/>
                    <a:pt x="2667" y="12359"/>
                    <a:pt x="2682" y="12337"/>
                  </a:cubicBezTo>
                  <a:cubicBezTo>
                    <a:pt x="2697" y="12311"/>
                    <a:pt x="2693" y="12241"/>
                    <a:pt x="2684" y="12212"/>
                  </a:cubicBezTo>
                  <a:cubicBezTo>
                    <a:pt x="2672" y="12179"/>
                    <a:pt x="2626" y="12127"/>
                    <a:pt x="2600" y="12109"/>
                  </a:cubicBezTo>
                  <a:cubicBezTo>
                    <a:pt x="2581" y="12094"/>
                    <a:pt x="2528" y="12099"/>
                    <a:pt x="2512" y="12080"/>
                  </a:cubicBezTo>
                  <a:cubicBezTo>
                    <a:pt x="2495" y="12062"/>
                    <a:pt x="2477" y="12007"/>
                    <a:pt x="2481" y="11980"/>
                  </a:cubicBezTo>
                  <a:cubicBezTo>
                    <a:pt x="2484" y="11959"/>
                    <a:pt x="2513" y="11926"/>
                    <a:pt x="2525" y="11910"/>
                  </a:cubicBezTo>
                  <a:cubicBezTo>
                    <a:pt x="2557" y="11871"/>
                    <a:pt x="2646" y="11820"/>
                    <a:pt x="2665" y="11771"/>
                  </a:cubicBezTo>
                  <a:cubicBezTo>
                    <a:pt x="2675" y="11742"/>
                    <a:pt x="2667" y="11676"/>
                    <a:pt x="2659" y="11646"/>
                  </a:cubicBezTo>
                  <a:cubicBezTo>
                    <a:pt x="2651" y="11612"/>
                    <a:pt x="2619" y="11550"/>
                    <a:pt x="2602" y="11522"/>
                  </a:cubicBezTo>
                  <a:cubicBezTo>
                    <a:pt x="2589" y="11499"/>
                    <a:pt x="2551" y="11466"/>
                    <a:pt x="2540" y="11443"/>
                  </a:cubicBezTo>
                  <a:cubicBezTo>
                    <a:pt x="2529" y="11418"/>
                    <a:pt x="2510" y="11365"/>
                    <a:pt x="2514" y="11339"/>
                  </a:cubicBezTo>
                  <a:cubicBezTo>
                    <a:pt x="2519" y="11306"/>
                    <a:pt x="2579" y="11267"/>
                    <a:pt x="2580" y="11235"/>
                  </a:cubicBezTo>
                  <a:cubicBezTo>
                    <a:pt x="2581" y="11207"/>
                    <a:pt x="2531" y="11170"/>
                    <a:pt x="2531" y="11142"/>
                  </a:cubicBezTo>
                  <a:cubicBezTo>
                    <a:pt x="2529" y="11111"/>
                    <a:pt x="2579" y="11061"/>
                    <a:pt x="2583" y="11029"/>
                  </a:cubicBezTo>
                  <a:cubicBezTo>
                    <a:pt x="2589" y="10982"/>
                    <a:pt x="2583" y="10870"/>
                    <a:pt x="2550" y="10843"/>
                  </a:cubicBezTo>
                  <a:cubicBezTo>
                    <a:pt x="2537" y="10833"/>
                    <a:pt x="2504" y="10844"/>
                    <a:pt x="2492" y="10853"/>
                  </a:cubicBezTo>
                  <a:cubicBezTo>
                    <a:pt x="2474" y="10868"/>
                    <a:pt x="2464" y="10923"/>
                    <a:pt x="2452" y="10944"/>
                  </a:cubicBezTo>
                  <a:cubicBezTo>
                    <a:pt x="2441" y="10965"/>
                    <a:pt x="2420" y="11018"/>
                    <a:pt x="2400" y="11024"/>
                  </a:cubicBezTo>
                  <a:cubicBezTo>
                    <a:pt x="2376" y="11030"/>
                    <a:pt x="2328" y="10993"/>
                    <a:pt x="2312" y="10970"/>
                  </a:cubicBezTo>
                  <a:cubicBezTo>
                    <a:pt x="2296" y="10949"/>
                    <a:pt x="2284" y="10890"/>
                    <a:pt x="2280" y="10861"/>
                  </a:cubicBezTo>
                  <a:cubicBezTo>
                    <a:pt x="2275" y="10821"/>
                    <a:pt x="2291" y="10737"/>
                    <a:pt x="2282" y="10697"/>
                  </a:cubicBezTo>
                  <a:cubicBezTo>
                    <a:pt x="2274" y="10665"/>
                    <a:pt x="2230" y="10615"/>
                    <a:pt x="2221" y="10584"/>
                  </a:cubicBezTo>
                  <a:cubicBezTo>
                    <a:pt x="2211" y="10550"/>
                    <a:pt x="2231" y="10462"/>
                    <a:pt x="2207" y="10439"/>
                  </a:cubicBezTo>
                  <a:cubicBezTo>
                    <a:pt x="2184" y="10417"/>
                    <a:pt x="2119" y="10464"/>
                    <a:pt x="2092" y="10452"/>
                  </a:cubicBezTo>
                  <a:cubicBezTo>
                    <a:pt x="2071" y="10442"/>
                    <a:pt x="2045" y="10393"/>
                    <a:pt x="2030" y="10373"/>
                  </a:cubicBezTo>
                  <a:cubicBezTo>
                    <a:pt x="2019" y="10357"/>
                    <a:pt x="2000" y="10321"/>
                    <a:pt x="1985" y="10308"/>
                  </a:cubicBezTo>
                  <a:cubicBezTo>
                    <a:pt x="1971" y="10296"/>
                    <a:pt x="1926" y="10293"/>
                    <a:pt x="1916" y="10274"/>
                  </a:cubicBezTo>
                  <a:cubicBezTo>
                    <a:pt x="1903" y="10249"/>
                    <a:pt x="1915" y="10181"/>
                    <a:pt x="1923" y="10152"/>
                  </a:cubicBezTo>
                  <a:cubicBezTo>
                    <a:pt x="1929" y="10132"/>
                    <a:pt x="1955" y="10102"/>
                    <a:pt x="1963" y="10084"/>
                  </a:cubicBezTo>
                  <a:cubicBezTo>
                    <a:pt x="1975" y="10052"/>
                    <a:pt x="1996" y="9983"/>
                    <a:pt x="1993" y="9948"/>
                  </a:cubicBezTo>
                  <a:cubicBezTo>
                    <a:pt x="1991" y="9921"/>
                    <a:pt x="1957" y="9878"/>
                    <a:pt x="1952" y="9852"/>
                  </a:cubicBezTo>
                  <a:cubicBezTo>
                    <a:pt x="1949" y="9837"/>
                    <a:pt x="1959" y="9804"/>
                    <a:pt x="1954" y="9790"/>
                  </a:cubicBezTo>
                  <a:cubicBezTo>
                    <a:pt x="1947" y="9763"/>
                    <a:pt x="1907" y="9723"/>
                    <a:pt x="1887" y="9708"/>
                  </a:cubicBezTo>
                  <a:cubicBezTo>
                    <a:pt x="1871" y="9696"/>
                    <a:pt x="1826" y="9696"/>
                    <a:pt x="1815" y="9678"/>
                  </a:cubicBezTo>
                  <a:cubicBezTo>
                    <a:pt x="1801" y="9657"/>
                    <a:pt x="1818" y="9596"/>
                    <a:pt x="1810" y="9571"/>
                  </a:cubicBezTo>
                  <a:cubicBezTo>
                    <a:pt x="1802" y="9548"/>
                    <a:pt x="1777" y="9509"/>
                    <a:pt x="1760" y="9495"/>
                  </a:cubicBezTo>
                  <a:cubicBezTo>
                    <a:pt x="1743" y="9481"/>
                    <a:pt x="1698" y="9478"/>
                    <a:pt x="1681" y="9465"/>
                  </a:cubicBezTo>
                  <a:cubicBezTo>
                    <a:pt x="1662" y="9452"/>
                    <a:pt x="1620" y="9418"/>
                    <a:pt x="1620" y="9392"/>
                  </a:cubicBezTo>
                  <a:cubicBezTo>
                    <a:pt x="1621" y="9368"/>
                    <a:pt x="1667" y="9348"/>
                    <a:pt x="1676" y="9328"/>
                  </a:cubicBezTo>
                  <a:cubicBezTo>
                    <a:pt x="1690" y="9296"/>
                    <a:pt x="1697" y="9196"/>
                    <a:pt x="1693" y="9188"/>
                  </a:cubicBezTo>
                  <a:cubicBezTo>
                    <a:pt x="1690" y="9180"/>
                    <a:pt x="1641" y="9108"/>
                    <a:pt x="1616" y="9095"/>
                  </a:cubicBezTo>
                  <a:cubicBezTo>
                    <a:pt x="1598" y="9087"/>
                    <a:pt x="1560" y="9092"/>
                    <a:pt x="1542" y="9093"/>
                  </a:cubicBezTo>
                  <a:cubicBezTo>
                    <a:pt x="1516" y="9094"/>
                    <a:pt x="1463" y="9118"/>
                    <a:pt x="1439" y="9105"/>
                  </a:cubicBezTo>
                  <a:cubicBezTo>
                    <a:pt x="1414" y="9092"/>
                    <a:pt x="1392" y="9026"/>
                    <a:pt x="1373" y="9002"/>
                  </a:cubicBezTo>
                  <a:cubicBezTo>
                    <a:pt x="1357" y="8983"/>
                    <a:pt x="1314" y="8957"/>
                    <a:pt x="1302" y="8933"/>
                  </a:cubicBezTo>
                  <a:cubicBezTo>
                    <a:pt x="1286" y="8905"/>
                    <a:pt x="1286" y="8836"/>
                    <a:pt x="1276" y="8805"/>
                  </a:cubicBezTo>
                  <a:cubicBezTo>
                    <a:pt x="1269" y="8784"/>
                    <a:pt x="1242" y="8749"/>
                    <a:pt x="1239" y="8727"/>
                  </a:cubicBezTo>
                  <a:cubicBezTo>
                    <a:pt x="1237" y="8704"/>
                    <a:pt x="1247" y="8657"/>
                    <a:pt x="1259" y="8637"/>
                  </a:cubicBezTo>
                  <a:cubicBezTo>
                    <a:pt x="1270" y="8616"/>
                    <a:pt x="1317" y="8594"/>
                    <a:pt x="1326" y="8571"/>
                  </a:cubicBezTo>
                  <a:cubicBezTo>
                    <a:pt x="1335" y="8542"/>
                    <a:pt x="1321" y="8477"/>
                    <a:pt x="1311" y="8448"/>
                  </a:cubicBezTo>
                  <a:cubicBezTo>
                    <a:pt x="1303" y="8425"/>
                    <a:pt x="1263" y="8392"/>
                    <a:pt x="1259" y="8367"/>
                  </a:cubicBezTo>
                  <a:cubicBezTo>
                    <a:pt x="1255" y="8350"/>
                    <a:pt x="1261" y="8315"/>
                    <a:pt x="1269" y="8301"/>
                  </a:cubicBezTo>
                  <a:cubicBezTo>
                    <a:pt x="1280" y="8286"/>
                    <a:pt x="1320" y="8285"/>
                    <a:pt x="1332" y="8271"/>
                  </a:cubicBezTo>
                  <a:cubicBezTo>
                    <a:pt x="1347" y="8252"/>
                    <a:pt x="1365" y="8197"/>
                    <a:pt x="1362" y="8171"/>
                  </a:cubicBezTo>
                  <a:cubicBezTo>
                    <a:pt x="1359" y="8148"/>
                    <a:pt x="1325" y="8116"/>
                    <a:pt x="1316" y="8096"/>
                  </a:cubicBezTo>
                  <a:cubicBezTo>
                    <a:pt x="1302" y="8063"/>
                    <a:pt x="1296" y="7984"/>
                    <a:pt x="1278" y="7954"/>
                  </a:cubicBezTo>
                  <a:cubicBezTo>
                    <a:pt x="1266" y="7936"/>
                    <a:pt x="1224" y="7921"/>
                    <a:pt x="1215" y="7901"/>
                  </a:cubicBezTo>
                  <a:cubicBezTo>
                    <a:pt x="1204" y="7875"/>
                    <a:pt x="1222" y="7814"/>
                    <a:pt x="1218" y="7786"/>
                  </a:cubicBezTo>
                  <a:cubicBezTo>
                    <a:pt x="1215" y="7754"/>
                    <a:pt x="1202" y="7688"/>
                    <a:pt x="1188" y="7660"/>
                  </a:cubicBezTo>
                  <a:cubicBezTo>
                    <a:pt x="1175" y="7634"/>
                    <a:pt x="1138" y="7590"/>
                    <a:pt x="1116" y="7575"/>
                  </a:cubicBezTo>
                  <a:cubicBezTo>
                    <a:pt x="1095" y="7560"/>
                    <a:pt x="1042" y="7561"/>
                    <a:pt x="1022" y="7543"/>
                  </a:cubicBezTo>
                  <a:cubicBezTo>
                    <a:pt x="1008" y="7529"/>
                    <a:pt x="989" y="7489"/>
                    <a:pt x="986" y="7467"/>
                  </a:cubicBezTo>
                  <a:cubicBezTo>
                    <a:pt x="982" y="7440"/>
                    <a:pt x="1010" y="7388"/>
                    <a:pt x="1005" y="7361"/>
                  </a:cubicBezTo>
                  <a:cubicBezTo>
                    <a:pt x="999" y="7336"/>
                    <a:pt x="958" y="7303"/>
                    <a:pt x="946" y="7281"/>
                  </a:cubicBezTo>
                  <a:cubicBezTo>
                    <a:pt x="931" y="7252"/>
                    <a:pt x="920" y="7180"/>
                    <a:pt x="900" y="7156"/>
                  </a:cubicBezTo>
                  <a:cubicBezTo>
                    <a:pt x="885" y="7139"/>
                    <a:pt x="842" y="7133"/>
                    <a:pt x="825" y="7120"/>
                  </a:cubicBezTo>
                  <a:cubicBezTo>
                    <a:pt x="803" y="7103"/>
                    <a:pt x="773" y="7048"/>
                    <a:pt x="750" y="7033"/>
                  </a:cubicBezTo>
                  <a:cubicBezTo>
                    <a:pt x="724" y="7017"/>
                    <a:pt x="660" y="7023"/>
                    <a:pt x="635" y="7005"/>
                  </a:cubicBezTo>
                  <a:cubicBezTo>
                    <a:pt x="610" y="6987"/>
                    <a:pt x="581" y="6926"/>
                    <a:pt x="565" y="6898"/>
                  </a:cubicBezTo>
                  <a:cubicBezTo>
                    <a:pt x="541" y="6855"/>
                    <a:pt x="502" y="6763"/>
                    <a:pt x="480" y="6720"/>
                  </a:cubicBezTo>
                  <a:cubicBezTo>
                    <a:pt x="468" y="6695"/>
                    <a:pt x="446" y="6638"/>
                    <a:pt x="426" y="6620"/>
                  </a:cubicBezTo>
                  <a:cubicBezTo>
                    <a:pt x="408" y="6603"/>
                    <a:pt x="355" y="6600"/>
                    <a:pt x="337" y="6582"/>
                  </a:cubicBezTo>
                  <a:cubicBezTo>
                    <a:pt x="321" y="6568"/>
                    <a:pt x="296" y="6501"/>
                    <a:pt x="296" y="6501"/>
                  </a:cubicBezTo>
                  <a:lnTo>
                    <a:pt x="0" y="965"/>
                  </a:lnTo>
                  <a:lnTo>
                    <a:pt x="4060" y="611"/>
                  </a:lnTo>
                  <a:lnTo>
                    <a:pt x="9985" y="108"/>
                  </a:lnTo>
                  <a:lnTo>
                    <a:pt x="11166" y="0"/>
                  </a:lnTo>
                  <a:cubicBezTo>
                    <a:pt x="11165" y="27"/>
                    <a:pt x="11165" y="52"/>
                    <a:pt x="11158" y="68"/>
                  </a:cubicBezTo>
                  <a:cubicBezTo>
                    <a:pt x="11141" y="111"/>
                    <a:pt x="11064" y="163"/>
                    <a:pt x="11044" y="204"/>
                  </a:cubicBezTo>
                  <a:cubicBezTo>
                    <a:pt x="11024" y="245"/>
                    <a:pt x="11002" y="339"/>
                    <a:pt x="11005" y="385"/>
                  </a:cubicBezTo>
                  <a:cubicBezTo>
                    <a:pt x="11008" y="422"/>
                    <a:pt x="11034" y="494"/>
                    <a:pt x="11056" y="521"/>
                  </a:cubicBezTo>
                  <a:cubicBezTo>
                    <a:pt x="11081" y="552"/>
                    <a:pt x="11150" y="592"/>
                    <a:pt x="11186" y="594"/>
                  </a:cubicBezTo>
                  <a:cubicBezTo>
                    <a:pt x="11215" y="595"/>
                    <a:pt x="11277" y="572"/>
                    <a:pt x="11297" y="546"/>
                  </a:cubicBezTo>
                  <a:cubicBezTo>
                    <a:pt x="11323" y="511"/>
                    <a:pt x="11340" y="411"/>
                    <a:pt x="11335" y="365"/>
                  </a:cubicBezTo>
                  <a:cubicBezTo>
                    <a:pt x="11331" y="326"/>
                    <a:pt x="11277" y="265"/>
                    <a:pt x="11273" y="226"/>
                  </a:cubicBezTo>
                  <a:cubicBezTo>
                    <a:pt x="11271" y="198"/>
                    <a:pt x="11285" y="138"/>
                    <a:pt x="11299" y="113"/>
                  </a:cubicBezTo>
                  <a:cubicBezTo>
                    <a:pt x="11311" y="93"/>
                    <a:pt x="11346" y="58"/>
                    <a:pt x="11367" y="56"/>
                  </a:cubicBezTo>
                  <a:cubicBezTo>
                    <a:pt x="11394" y="53"/>
                    <a:pt x="11447" y="87"/>
                    <a:pt x="11464" y="111"/>
                  </a:cubicBezTo>
                  <a:cubicBezTo>
                    <a:pt x="11487" y="142"/>
                    <a:pt x="11491" y="229"/>
                    <a:pt x="11505" y="267"/>
                  </a:cubicBezTo>
                  <a:cubicBezTo>
                    <a:pt x="11525" y="325"/>
                    <a:pt x="11604" y="425"/>
                    <a:pt x="11605" y="488"/>
                  </a:cubicBezTo>
                  <a:cubicBezTo>
                    <a:pt x="11606" y="547"/>
                    <a:pt x="11553" y="659"/>
                    <a:pt x="11518" y="702"/>
                  </a:cubicBezTo>
                  <a:cubicBezTo>
                    <a:pt x="11491" y="734"/>
                    <a:pt x="11415" y="755"/>
                    <a:pt x="11383" y="780"/>
                  </a:cubicBezTo>
                  <a:cubicBezTo>
                    <a:pt x="11356" y="802"/>
                    <a:pt x="11298" y="851"/>
                    <a:pt x="11282" y="886"/>
                  </a:cubicBezTo>
                  <a:cubicBezTo>
                    <a:pt x="11257" y="940"/>
                    <a:pt x="11249" y="1070"/>
                    <a:pt x="11250" y="1132"/>
                  </a:cubicBezTo>
                  <a:cubicBezTo>
                    <a:pt x="11250" y="1178"/>
                    <a:pt x="11263" y="1271"/>
                    <a:pt x="11280" y="1314"/>
                  </a:cubicBezTo>
                  <a:cubicBezTo>
                    <a:pt x="11292" y="1345"/>
                    <a:pt x="11325" y="1408"/>
                    <a:pt x="11352" y="1421"/>
                  </a:cubicBezTo>
                  <a:cubicBezTo>
                    <a:pt x="11381" y="1436"/>
                    <a:pt x="11445" y="1406"/>
                    <a:pt x="11477" y="1406"/>
                  </a:cubicBezTo>
                  <a:cubicBezTo>
                    <a:pt x="11522" y="1408"/>
                    <a:pt x="11619" y="1402"/>
                    <a:pt x="11656" y="1434"/>
                  </a:cubicBezTo>
                  <a:cubicBezTo>
                    <a:pt x="11682" y="1457"/>
                    <a:pt x="11715" y="1536"/>
                    <a:pt x="11711" y="1575"/>
                  </a:cubicBezTo>
                  <a:cubicBezTo>
                    <a:pt x="11706" y="1621"/>
                    <a:pt x="11640" y="1687"/>
                    <a:pt x="11611" y="1718"/>
                  </a:cubicBezTo>
                  <a:cubicBezTo>
                    <a:pt x="11577" y="1756"/>
                    <a:pt x="11488" y="1805"/>
                    <a:pt x="11456" y="1847"/>
                  </a:cubicBezTo>
                  <a:cubicBezTo>
                    <a:pt x="11425" y="1886"/>
                    <a:pt x="11372" y="1979"/>
                    <a:pt x="11367" y="2033"/>
                  </a:cubicBezTo>
                  <a:cubicBezTo>
                    <a:pt x="11362" y="2076"/>
                    <a:pt x="11383" y="2167"/>
                    <a:pt x="11405" y="2201"/>
                  </a:cubicBezTo>
                  <a:cubicBezTo>
                    <a:pt x="11423" y="2229"/>
                    <a:pt x="11477" y="2269"/>
                    <a:pt x="11507" y="2272"/>
                  </a:cubicBezTo>
                  <a:cubicBezTo>
                    <a:pt x="11546" y="2274"/>
                    <a:pt x="11615" y="2223"/>
                    <a:pt x="11647" y="2199"/>
                  </a:cubicBezTo>
                  <a:cubicBezTo>
                    <a:pt x="11673" y="2180"/>
                    <a:pt x="11723" y="2135"/>
                    <a:pt x="11741" y="2105"/>
                  </a:cubicBezTo>
                  <a:cubicBezTo>
                    <a:pt x="11757" y="2078"/>
                    <a:pt x="11763" y="2008"/>
                    <a:pt x="11779" y="1980"/>
                  </a:cubicBezTo>
                  <a:cubicBezTo>
                    <a:pt x="11792" y="1956"/>
                    <a:pt x="11825" y="1905"/>
                    <a:pt x="11849" y="1902"/>
                  </a:cubicBezTo>
                  <a:cubicBezTo>
                    <a:pt x="11877" y="1898"/>
                    <a:pt x="11931" y="1940"/>
                    <a:pt x="11947" y="1967"/>
                  </a:cubicBezTo>
                  <a:cubicBezTo>
                    <a:pt x="11969" y="2006"/>
                    <a:pt x="11979" y="2105"/>
                    <a:pt x="11968" y="2148"/>
                  </a:cubicBezTo>
                  <a:cubicBezTo>
                    <a:pt x="11956" y="2197"/>
                    <a:pt x="11890" y="2272"/>
                    <a:pt x="11853" y="2299"/>
                  </a:cubicBezTo>
                  <a:cubicBezTo>
                    <a:pt x="11823" y="2322"/>
                    <a:pt x="11744" y="2324"/>
                    <a:pt x="11717" y="2350"/>
                  </a:cubicBezTo>
                  <a:cubicBezTo>
                    <a:pt x="11701" y="2364"/>
                    <a:pt x="11672" y="2406"/>
                    <a:pt x="11675" y="2430"/>
                  </a:cubicBezTo>
                  <a:cubicBezTo>
                    <a:pt x="11678" y="2460"/>
                    <a:pt x="11727" y="2496"/>
                    <a:pt x="11747" y="2513"/>
                  </a:cubicBezTo>
                  <a:cubicBezTo>
                    <a:pt x="11769" y="2531"/>
                    <a:pt x="11818" y="2561"/>
                    <a:pt x="11843" y="2571"/>
                  </a:cubicBezTo>
                  <a:cubicBezTo>
                    <a:pt x="11879" y="2586"/>
                    <a:pt x="11961" y="2579"/>
                    <a:pt x="11994" y="2604"/>
                  </a:cubicBezTo>
                  <a:cubicBezTo>
                    <a:pt x="12011" y="2619"/>
                    <a:pt x="12038" y="2666"/>
                    <a:pt x="12042" y="2692"/>
                  </a:cubicBezTo>
                  <a:cubicBezTo>
                    <a:pt x="12047" y="2717"/>
                    <a:pt x="12042" y="2772"/>
                    <a:pt x="12027" y="2790"/>
                  </a:cubicBezTo>
                  <a:cubicBezTo>
                    <a:pt x="12015" y="2807"/>
                    <a:pt x="11974" y="2815"/>
                    <a:pt x="11955" y="2815"/>
                  </a:cubicBezTo>
                  <a:cubicBezTo>
                    <a:pt x="11923" y="2816"/>
                    <a:pt x="11855" y="2804"/>
                    <a:pt x="11828" y="2783"/>
                  </a:cubicBezTo>
                  <a:cubicBezTo>
                    <a:pt x="11805" y="2764"/>
                    <a:pt x="11784" y="2698"/>
                    <a:pt x="11766" y="2672"/>
                  </a:cubicBezTo>
                  <a:cubicBezTo>
                    <a:pt x="11749" y="2645"/>
                    <a:pt x="11712" y="2590"/>
                    <a:pt x="11690" y="2568"/>
                  </a:cubicBezTo>
                  <a:cubicBezTo>
                    <a:pt x="11672" y="2551"/>
                    <a:pt x="11630" y="2504"/>
                    <a:pt x="11609" y="2516"/>
                  </a:cubicBezTo>
                  <a:cubicBezTo>
                    <a:pt x="11591" y="2525"/>
                    <a:pt x="11596" y="2584"/>
                    <a:pt x="11590" y="2606"/>
                  </a:cubicBezTo>
                  <a:cubicBezTo>
                    <a:pt x="11582" y="2637"/>
                    <a:pt x="11552" y="2717"/>
                    <a:pt x="11552" y="2725"/>
                  </a:cubicBezTo>
                  <a:cubicBezTo>
                    <a:pt x="11552" y="2732"/>
                    <a:pt x="11567" y="2839"/>
                    <a:pt x="11581" y="2873"/>
                  </a:cubicBezTo>
                  <a:cubicBezTo>
                    <a:pt x="11593" y="2900"/>
                    <a:pt x="11625" y="2950"/>
                    <a:pt x="11647" y="2966"/>
                  </a:cubicBezTo>
                  <a:cubicBezTo>
                    <a:pt x="11669" y="2983"/>
                    <a:pt x="11728" y="2981"/>
                    <a:pt x="11752" y="2996"/>
                  </a:cubicBezTo>
                  <a:cubicBezTo>
                    <a:pt x="11780" y="3015"/>
                    <a:pt x="11819" y="3084"/>
                    <a:pt x="11849" y="3102"/>
                  </a:cubicBezTo>
                  <a:cubicBezTo>
                    <a:pt x="11872" y="3115"/>
                    <a:pt x="11929" y="3135"/>
                    <a:pt x="11953" y="3122"/>
                  </a:cubicBezTo>
                  <a:cubicBezTo>
                    <a:pt x="11986" y="3104"/>
                    <a:pt x="11994" y="2994"/>
                    <a:pt x="12026" y="2971"/>
                  </a:cubicBezTo>
                  <a:cubicBezTo>
                    <a:pt x="12045" y="2957"/>
                    <a:pt x="12097" y="2951"/>
                    <a:pt x="12117" y="2963"/>
                  </a:cubicBezTo>
                  <a:cubicBezTo>
                    <a:pt x="12139" y="2977"/>
                    <a:pt x="12163" y="3033"/>
                    <a:pt x="12170" y="3061"/>
                  </a:cubicBezTo>
                  <a:cubicBezTo>
                    <a:pt x="12181" y="3102"/>
                    <a:pt x="12199" y="3198"/>
                    <a:pt x="12176" y="3230"/>
                  </a:cubicBezTo>
                  <a:cubicBezTo>
                    <a:pt x="12157" y="3258"/>
                    <a:pt x="12079" y="3226"/>
                    <a:pt x="12057" y="3250"/>
                  </a:cubicBezTo>
                  <a:cubicBezTo>
                    <a:pt x="12033" y="3277"/>
                    <a:pt x="12028" y="3362"/>
                    <a:pt x="12030" y="3401"/>
                  </a:cubicBezTo>
                  <a:cubicBezTo>
                    <a:pt x="12031" y="3434"/>
                    <a:pt x="12043" y="3504"/>
                    <a:pt x="12064" y="3527"/>
                  </a:cubicBezTo>
                  <a:cubicBezTo>
                    <a:pt x="12086" y="3553"/>
                    <a:pt x="12157" y="3569"/>
                    <a:pt x="12189" y="3567"/>
                  </a:cubicBezTo>
                  <a:cubicBezTo>
                    <a:pt x="12227" y="3565"/>
                    <a:pt x="12292" y="3503"/>
                    <a:pt x="12330" y="3500"/>
                  </a:cubicBezTo>
                  <a:cubicBezTo>
                    <a:pt x="12362" y="3496"/>
                    <a:pt x="12435" y="3506"/>
                    <a:pt x="12457" y="3534"/>
                  </a:cubicBezTo>
                  <a:cubicBezTo>
                    <a:pt x="12478" y="3561"/>
                    <a:pt x="12486" y="3645"/>
                    <a:pt x="12478" y="3680"/>
                  </a:cubicBezTo>
                  <a:cubicBezTo>
                    <a:pt x="12469" y="3722"/>
                    <a:pt x="12411" y="3786"/>
                    <a:pt x="12382" y="3813"/>
                  </a:cubicBezTo>
                  <a:cubicBezTo>
                    <a:pt x="12365" y="3831"/>
                    <a:pt x="12325" y="3864"/>
                    <a:pt x="12302" y="3866"/>
                  </a:cubicBezTo>
                  <a:cubicBezTo>
                    <a:pt x="12273" y="3870"/>
                    <a:pt x="12214" y="3810"/>
                    <a:pt x="12189" y="3829"/>
                  </a:cubicBezTo>
                  <a:cubicBezTo>
                    <a:pt x="12171" y="3842"/>
                    <a:pt x="12168" y="3905"/>
                    <a:pt x="12172" y="3929"/>
                  </a:cubicBezTo>
                  <a:cubicBezTo>
                    <a:pt x="12177" y="3957"/>
                    <a:pt x="12222" y="3995"/>
                    <a:pt x="12227" y="4022"/>
                  </a:cubicBezTo>
                  <a:cubicBezTo>
                    <a:pt x="12234" y="4057"/>
                    <a:pt x="12218" y="4130"/>
                    <a:pt x="12206" y="4163"/>
                  </a:cubicBezTo>
                  <a:cubicBezTo>
                    <a:pt x="12195" y="4195"/>
                    <a:pt x="12170" y="4266"/>
                    <a:pt x="12142" y="4277"/>
                  </a:cubicBezTo>
                  <a:cubicBezTo>
                    <a:pt x="12116" y="4287"/>
                    <a:pt x="12059" y="4255"/>
                    <a:pt x="12040" y="4231"/>
                  </a:cubicBezTo>
                  <a:cubicBezTo>
                    <a:pt x="12027" y="4215"/>
                    <a:pt x="12035" y="4158"/>
                    <a:pt x="12019" y="4145"/>
                  </a:cubicBezTo>
                  <a:cubicBezTo>
                    <a:pt x="12002" y="4131"/>
                    <a:pt x="11952" y="4144"/>
                    <a:pt x="11934" y="4158"/>
                  </a:cubicBezTo>
                  <a:cubicBezTo>
                    <a:pt x="11909" y="4178"/>
                    <a:pt x="11899" y="4262"/>
                    <a:pt x="11872" y="4279"/>
                  </a:cubicBezTo>
                  <a:cubicBezTo>
                    <a:pt x="11848" y="4295"/>
                    <a:pt x="11786" y="4262"/>
                    <a:pt x="11760" y="4274"/>
                  </a:cubicBezTo>
                  <a:cubicBezTo>
                    <a:pt x="11731" y="4287"/>
                    <a:pt x="11697" y="4359"/>
                    <a:pt x="11668" y="4375"/>
                  </a:cubicBezTo>
                  <a:cubicBezTo>
                    <a:pt x="11640" y="4390"/>
                    <a:pt x="11569" y="4371"/>
                    <a:pt x="11543" y="4392"/>
                  </a:cubicBezTo>
                  <a:cubicBezTo>
                    <a:pt x="11504" y="4425"/>
                    <a:pt x="11464" y="4540"/>
                    <a:pt x="11458" y="4596"/>
                  </a:cubicBezTo>
                  <a:cubicBezTo>
                    <a:pt x="11453" y="4639"/>
                    <a:pt x="11465" y="4732"/>
                    <a:pt x="11488" y="4767"/>
                  </a:cubicBezTo>
                  <a:cubicBezTo>
                    <a:pt x="11506" y="4795"/>
                    <a:pt x="11568" y="4823"/>
                    <a:pt x="11599" y="4827"/>
                  </a:cubicBezTo>
                  <a:cubicBezTo>
                    <a:pt x="11625" y="4831"/>
                    <a:pt x="11679" y="4811"/>
                    <a:pt x="11705" y="4802"/>
                  </a:cubicBezTo>
                  <a:cubicBezTo>
                    <a:pt x="11732" y="4792"/>
                    <a:pt x="11782" y="4749"/>
                    <a:pt x="11811" y="4747"/>
                  </a:cubicBezTo>
                  <a:cubicBezTo>
                    <a:pt x="11839" y="4745"/>
                    <a:pt x="11890" y="4780"/>
                    <a:pt x="11919" y="4782"/>
                  </a:cubicBezTo>
                  <a:cubicBezTo>
                    <a:pt x="11937" y="4784"/>
                    <a:pt x="11980" y="4789"/>
                    <a:pt x="11990" y="4772"/>
                  </a:cubicBezTo>
                  <a:cubicBezTo>
                    <a:pt x="12004" y="4752"/>
                    <a:pt x="11983" y="4698"/>
                    <a:pt x="11979" y="4674"/>
                  </a:cubicBezTo>
                  <a:cubicBezTo>
                    <a:pt x="11975" y="4649"/>
                    <a:pt x="11965" y="4601"/>
                    <a:pt x="11964" y="4576"/>
                  </a:cubicBezTo>
                  <a:cubicBezTo>
                    <a:pt x="11963" y="4553"/>
                    <a:pt x="11956" y="4498"/>
                    <a:pt x="11972" y="4485"/>
                  </a:cubicBezTo>
                  <a:cubicBezTo>
                    <a:pt x="11996" y="4468"/>
                    <a:pt x="12053" y="4512"/>
                    <a:pt x="12076" y="4528"/>
                  </a:cubicBezTo>
                  <a:cubicBezTo>
                    <a:pt x="12095" y="4541"/>
                    <a:pt x="12131" y="4573"/>
                    <a:pt x="12140" y="4596"/>
                  </a:cubicBezTo>
                  <a:cubicBezTo>
                    <a:pt x="12155" y="4633"/>
                    <a:pt x="12157" y="4720"/>
                    <a:pt x="12149" y="4759"/>
                  </a:cubicBezTo>
                  <a:cubicBezTo>
                    <a:pt x="12143" y="4787"/>
                    <a:pt x="12111" y="4833"/>
                    <a:pt x="12095" y="4855"/>
                  </a:cubicBezTo>
                  <a:cubicBezTo>
                    <a:pt x="12068" y="4892"/>
                    <a:pt x="12004" y="4955"/>
                    <a:pt x="11970" y="4983"/>
                  </a:cubicBezTo>
                  <a:cubicBezTo>
                    <a:pt x="11956" y="4995"/>
                    <a:pt x="11919" y="5007"/>
                    <a:pt x="11909" y="5024"/>
                  </a:cubicBezTo>
                  <a:cubicBezTo>
                    <a:pt x="11893" y="5048"/>
                    <a:pt x="11899" y="5118"/>
                    <a:pt x="11885" y="5144"/>
                  </a:cubicBezTo>
                  <a:cubicBezTo>
                    <a:pt x="11874" y="5165"/>
                    <a:pt x="11842" y="5203"/>
                    <a:pt x="11822" y="5202"/>
                  </a:cubicBezTo>
                  <a:cubicBezTo>
                    <a:pt x="11803" y="5201"/>
                    <a:pt x="11781" y="5157"/>
                    <a:pt x="11769" y="5142"/>
                  </a:cubicBezTo>
                  <a:cubicBezTo>
                    <a:pt x="11755" y="5125"/>
                    <a:pt x="11737" y="5082"/>
                    <a:pt x="11719" y="5071"/>
                  </a:cubicBezTo>
                  <a:cubicBezTo>
                    <a:pt x="11699" y="5059"/>
                    <a:pt x="11649" y="5055"/>
                    <a:pt x="11628" y="5064"/>
                  </a:cubicBezTo>
                  <a:cubicBezTo>
                    <a:pt x="11604" y="5073"/>
                    <a:pt x="11558" y="5115"/>
                    <a:pt x="11552" y="5144"/>
                  </a:cubicBezTo>
                  <a:cubicBezTo>
                    <a:pt x="11544" y="5173"/>
                    <a:pt x="11564" y="5238"/>
                    <a:pt x="11581" y="5260"/>
                  </a:cubicBezTo>
                  <a:cubicBezTo>
                    <a:pt x="11606" y="5290"/>
                    <a:pt x="11679" y="5312"/>
                    <a:pt x="11713" y="5318"/>
                  </a:cubicBezTo>
                  <a:cubicBezTo>
                    <a:pt x="11743" y="5323"/>
                    <a:pt x="11808" y="5296"/>
                    <a:pt x="11836" y="5310"/>
                  </a:cubicBezTo>
                  <a:cubicBezTo>
                    <a:pt x="11859" y="5321"/>
                    <a:pt x="11896" y="5370"/>
                    <a:pt x="11900" y="5398"/>
                  </a:cubicBezTo>
                  <a:cubicBezTo>
                    <a:pt x="11903" y="5421"/>
                    <a:pt x="11884" y="5465"/>
                    <a:pt x="11872" y="5484"/>
                  </a:cubicBezTo>
                  <a:cubicBezTo>
                    <a:pt x="11851" y="5520"/>
                    <a:pt x="11793" y="5585"/>
                    <a:pt x="11758" y="5600"/>
                  </a:cubicBezTo>
                  <a:cubicBezTo>
                    <a:pt x="11729" y="5612"/>
                    <a:pt x="11664" y="5587"/>
                    <a:pt x="11634" y="5597"/>
                  </a:cubicBezTo>
                  <a:cubicBezTo>
                    <a:pt x="11605" y="5608"/>
                    <a:pt x="11548" y="5652"/>
                    <a:pt x="11532" y="5682"/>
                  </a:cubicBezTo>
                  <a:cubicBezTo>
                    <a:pt x="11516" y="5713"/>
                    <a:pt x="11508" y="5788"/>
                    <a:pt x="11509" y="5824"/>
                  </a:cubicBezTo>
                  <a:cubicBezTo>
                    <a:pt x="11511" y="5869"/>
                    <a:pt x="11565" y="5956"/>
                    <a:pt x="11554" y="5999"/>
                  </a:cubicBezTo>
                  <a:cubicBezTo>
                    <a:pt x="11548" y="6024"/>
                    <a:pt x="11503" y="6050"/>
                    <a:pt x="11486" y="6065"/>
                  </a:cubicBezTo>
                  <a:cubicBezTo>
                    <a:pt x="11472" y="6078"/>
                    <a:pt x="11441" y="6097"/>
                    <a:pt x="11428" y="6110"/>
                  </a:cubicBezTo>
                  <a:cubicBezTo>
                    <a:pt x="11405" y="6135"/>
                    <a:pt x="11375" y="6201"/>
                    <a:pt x="11352" y="6226"/>
                  </a:cubicBezTo>
                  <a:cubicBezTo>
                    <a:pt x="11339" y="6240"/>
                    <a:pt x="11307" y="6263"/>
                    <a:pt x="11292" y="6274"/>
                  </a:cubicBezTo>
                  <a:cubicBezTo>
                    <a:pt x="11276" y="6286"/>
                    <a:pt x="11232" y="6298"/>
                    <a:pt x="11227" y="6319"/>
                  </a:cubicBezTo>
                  <a:cubicBezTo>
                    <a:pt x="11221" y="6341"/>
                    <a:pt x="11248" y="6382"/>
                    <a:pt x="11261" y="6399"/>
                  </a:cubicBezTo>
                  <a:cubicBezTo>
                    <a:pt x="11277" y="6422"/>
                    <a:pt x="11333" y="6440"/>
                    <a:pt x="11343" y="6468"/>
                  </a:cubicBezTo>
                  <a:cubicBezTo>
                    <a:pt x="11354" y="6496"/>
                    <a:pt x="11345" y="6569"/>
                    <a:pt x="11329" y="6593"/>
                  </a:cubicBezTo>
                  <a:cubicBezTo>
                    <a:pt x="11316" y="6610"/>
                    <a:pt x="11276" y="6627"/>
                    <a:pt x="11258" y="6621"/>
                  </a:cubicBezTo>
                  <a:cubicBezTo>
                    <a:pt x="11223" y="6610"/>
                    <a:pt x="11182" y="6528"/>
                    <a:pt x="11160" y="6492"/>
                  </a:cubicBezTo>
                  <a:cubicBezTo>
                    <a:pt x="11146" y="6468"/>
                    <a:pt x="11134" y="6402"/>
                    <a:pt x="11112" y="6387"/>
                  </a:cubicBezTo>
                  <a:cubicBezTo>
                    <a:pt x="11098" y="6376"/>
                    <a:pt x="11062" y="6382"/>
                    <a:pt x="11046" y="6387"/>
                  </a:cubicBezTo>
                  <a:cubicBezTo>
                    <a:pt x="11016" y="6396"/>
                    <a:pt x="10956" y="6431"/>
                    <a:pt x="10940" y="6462"/>
                  </a:cubicBezTo>
                  <a:cubicBezTo>
                    <a:pt x="10914" y="6511"/>
                    <a:pt x="10927" y="6632"/>
                    <a:pt x="10922" y="6689"/>
                  </a:cubicBezTo>
                  <a:cubicBezTo>
                    <a:pt x="10920" y="6726"/>
                    <a:pt x="10903" y="6803"/>
                    <a:pt x="10912" y="6840"/>
                  </a:cubicBezTo>
                  <a:cubicBezTo>
                    <a:pt x="10919" y="6873"/>
                    <a:pt x="10975" y="6916"/>
                    <a:pt x="10978" y="6951"/>
                  </a:cubicBezTo>
                  <a:cubicBezTo>
                    <a:pt x="10979" y="6978"/>
                    <a:pt x="10954" y="7030"/>
                    <a:pt x="10937" y="7049"/>
                  </a:cubicBezTo>
                  <a:cubicBezTo>
                    <a:pt x="10920" y="7068"/>
                    <a:pt x="10867" y="7076"/>
                    <a:pt x="10848" y="7094"/>
                  </a:cubicBezTo>
                  <a:cubicBezTo>
                    <a:pt x="10823" y="7118"/>
                    <a:pt x="10778" y="7179"/>
                    <a:pt x="10774" y="7217"/>
                  </a:cubicBezTo>
                  <a:cubicBezTo>
                    <a:pt x="10770" y="7254"/>
                    <a:pt x="10809" y="7322"/>
                    <a:pt x="10816" y="7358"/>
                  </a:cubicBezTo>
                  <a:cubicBezTo>
                    <a:pt x="10827" y="7421"/>
                    <a:pt x="10848" y="7553"/>
                    <a:pt x="10833" y="7615"/>
                  </a:cubicBezTo>
                  <a:cubicBezTo>
                    <a:pt x="10826" y="7645"/>
                    <a:pt x="10794" y="7697"/>
                    <a:pt x="10774" y="7715"/>
                  </a:cubicBezTo>
                  <a:cubicBezTo>
                    <a:pt x="10754" y="7732"/>
                    <a:pt x="10704" y="7745"/>
                    <a:pt x="10680" y="7748"/>
                  </a:cubicBezTo>
                  <a:cubicBezTo>
                    <a:pt x="10662" y="7750"/>
                    <a:pt x="10625" y="7751"/>
                    <a:pt x="10608" y="7743"/>
                  </a:cubicBezTo>
                  <a:cubicBezTo>
                    <a:pt x="10579" y="7729"/>
                    <a:pt x="10543" y="7664"/>
                    <a:pt x="10517" y="7645"/>
                  </a:cubicBezTo>
                  <a:cubicBezTo>
                    <a:pt x="10496" y="7629"/>
                    <a:pt x="10450" y="7598"/>
                    <a:pt x="10425" y="7602"/>
                  </a:cubicBezTo>
                  <a:cubicBezTo>
                    <a:pt x="10409" y="7604"/>
                    <a:pt x="10383" y="7631"/>
                    <a:pt x="10374" y="7647"/>
                  </a:cubicBezTo>
                  <a:cubicBezTo>
                    <a:pt x="10358" y="7678"/>
                    <a:pt x="10343" y="7754"/>
                    <a:pt x="10353" y="7788"/>
                  </a:cubicBezTo>
                  <a:cubicBezTo>
                    <a:pt x="10361" y="7821"/>
                    <a:pt x="10409" y="7867"/>
                    <a:pt x="10432" y="7889"/>
                  </a:cubicBezTo>
                  <a:cubicBezTo>
                    <a:pt x="10456" y="7911"/>
                    <a:pt x="10509" y="7957"/>
                    <a:pt x="10539" y="7959"/>
                  </a:cubicBezTo>
                  <a:cubicBezTo>
                    <a:pt x="10569" y="7961"/>
                    <a:pt x="10624" y="7928"/>
                    <a:pt x="10648" y="7908"/>
                  </a:cubicBezTo>
                  <a:cubicBezTo>
                    <a:pt x="10669" y="7893"/>
                    <a:pt x="10695" y="7838"/>
                    <a:pt x="10718" y="7828"/>
                  </a:cubicBezTo>
                  <a:cubicBezTo>
                    <a:pt x="10739" y="7820"/>
                    <a:pt x="10787" y="7821"/>
                    <a:pt x="10803" y="7836"/>
                  </a:cubicBezTo>
                  <a:cubicBezTo>
                    <a:pt x="10823" y="7854"/>
                    <a:pt x="10845" y="7917"/>
                    <a:pt x="10841" y="7947"/>
                  </a:cubicBezTo>
                  <a:cubicBezTo>
                    <a:pt x="10835" y="8004"/>
                    <a:pt x="10753" y="8084"/>
                    <a:pt x="10718" y="8125"/>
                  </a:cubicBezTo>
                  <a:cubicBezTo>
                    <a:pt x="10696" y="8152"/>
                    <a:pt x="10649" y="8203"/>
                    <a:pt x="10621" y="8221"/>
                  </a:cubicBezTo>
                  <a:cubicBezTo>
                    <a:pt x="10599" y="8234"/>
                    <a:pt x="10551" y="8248"/>
                    <a:pt x="10527" y="8250"/>
                  </a:cubicBezTo>
                  <a:cubicBezTo>
                    <a:pt x="10498" y="8254"/>
                    <a:pt x="10431" y="8218"/>
                    <a:pt x="10408" y="8241"/>
                  </a:cubicBezTo>
                  <a:cubicBezTo>
                    <a:pt x="10382" y="8267"/>
                    <a:pt x="10395" y="8361"/>
                    <a:pt x="10395" y="8401"/>
                  </a:cubicBezTo>
                  <a:cubicBezTo>
                    <a:pt x="10396" y="8449"/>
                    <a:pt x="10404" y="8546"/>
                    <a:pt x="10414" y="8593"/>
                  </a:cubicBezTo>
                  <a:cubicBezTo>
                    <a:pt x="10422" y="8627"/>
                    <a:pt x="10455" y="8714"/>
                    <a:pt x="10459" y="8721"/>
                  </a:cubicBezTo>
                  <a:cubicBezTo>
                    <a:pt x="10464" y="8729"/>
                    <a:pt x="10525" y="8813"/>
                    <a:pt x="10551" y="8840"/>
                  </a:cubicBezTo>
                  <a:cubicBezTo>
                    <a:pt x="10569" y="8859"/>
                    <a:pt x="10619" y="8881"/>
                    <a:pt x="10633" y="8905"/>
                  </a:cubicBezTo>
                  <a:cubicBezTo>
                    <a:pt x="10654" y="8939"/>
                    <a:pt x="10684" y="9026"/>
                    <a:pt x="10674" y="9066"/>
                  </a:cubicBezTo>
                  <a:cubicBezTo>
                    <a:pt x="10667" y="9094"/>
                    <a:pt x="10620" y="9130"/>
                    <a:pt x="10598" y="9141"/>
                  </a:cubicBezTo>
                  <a:cubicBezTo>
                    <a:pt x="10570" y="9155"/>
                    <a:pt x="10507" y="9166"/>
                    <a:pt x="10478" y="9154"/>
                  </a:cubicBezTo>
                  <a:cubicBezTo>
                    <a:pt x="10455" y="9144"/>
                    <a:pt x="10423" y="9092"/>
                    <a:pt x="10404" y="9073"/>
                  </a:cubicBezTo>
                  <a:cubicBezTo>
                    <a:pt x="10393" y="9064"/>
                    <a:pt x="10365" y="9053"/>
                    <a:pt x="10361" y="9038"/>
                  </a:cubicBezTo>
                  <a:cubicBezTo>
                    <a:pt x="10356" y="9018"/>
                    <a:pt x="10385" y="8981"/>
                    <a:pt x="10387" y="8960"/>
                  </a:cubicBezTo>
                  <a:cubicBezTo>
                    <a:pt x="10390" y="8929"/>
                    <a:pt x="10381" y="8865"/>
                    <a:pt x="10370" y="8837"/>
                  </a:cubicBezTo>
                  <a:cubicBezTo>
                    <a:pt x="10364" y="8821"/>
                    <a:pt x="10346" y="8786"/>
                    <a:pt x="10332" y="8782"/>
                  </a:cubicBezTo>
                  <a:cubicBezTo>
                    <a:pt x="10308" y="8776"/>
                    <a:pt x="10262" y="8813"/>
                    <a:pt x="10246" y="8834"/>
                  </a:cubicBezTo>
                  <a:cubicBezTo>
                    <a:pt x="10225" y="8865"/>
                    <a:pt x="10204" y="8946"/>
                    <a:pt x="10206" y="8985"/>
                  </a:cubicBezTo>
                  <a:cubicBezTo>
                    <a:pt x="10208" y="9016"/>
                    <a:pt x="10233" y="9073"/>
                    <a:pt x="10249" y="9096"/>
                  </a:cubicBezTo>
                  <a:cubicBezTo>
                    <a:pt x="10263" y="9118"/>
                    <a:pt x="10312" y="9140"/>
                    <a:pt x="10326" y="9164"/>
                  </a:cubicBezTo>
                  <a:cubicBezTo>
                    <a:pt x="10338" y="9188"/>
                    <a:pt x="10331" y="9251"/>
                    <a:pt x="10343" y="9274"/>
                  </a:cubicBezTo>
                  <a:cubicBezTo>
                    <a:pt x="10367" y="9313"/>
                    <a:pt x="10453" y="9339"/>
                    <a:pt x="10478" y="9376"/>
                  </a:cubicBezTo>
                  <a:cubicBezTo>
                    <a:pt x="10500" y="9407"/>
                    <a:pt x="10526" y="9488"/>
                    <a:pt x="10529" y="9529"/>
                  </a:cubicBezTo>
                  <a:cubicBezTo>
                    <a:pt x="10533" y="9571"/>
                    <a:pt x="10528" y="9663"/>
                    <a:pt x="10506" y="9695"/>
                  </a:cubicBezTo>
                  <a:cubicBezTo>
                    <a:pt x="10477" y="9735"/>
                    <a:pt x="10380" y="9755"/>
                    <a:pt x="10336" y="9765"/>
                  </a:cubicBezTo>
                  <a:cubicBezTo>
                    <a:pt x="10310" y="9771"/>
                    <a:pt x="10257" y="9778"/>
                    <a:pt x="10232" y="9773"/>
                  </a:cubicBezTo>
                  <a:cubicBezTo>
                    <a:pt x="10197" y="9764"/>
                    <a:pt x="10142" y="9702"/>
                    <a:pt x="10106" y="9700"/>
                  </a:cubicBezTo>
                  <a:cubicBezTo>
                    <a:pt x="10074" y="9697"/>
                    <a:pt x="10004" y="9719"/>
                    <a:pt x="9984" y="9748"/>
                  </a:cubicBezTo>
                  <a:cubicBezTo>
                    <a:pt x="9966" y="9771"/>
                    <a:pt x="9959" y="9841"/>
                    <a:pt x="9966" y="9871"/>
                  </a:cubicBezTo>
                  <a:cubicBezTo>
                    <a:pt x="9974" y="9903"/>
                    <a:pt x="10019" y="9955"/>
                    <a:pt x="10043" y="9974"/>
                  </a:cubicBezTo>
                  <a:cubicBezTo>
                    <a:pt x="10077" y="10002"/>
                    <a:pt x="10170" y="10009"/>
                    <a:pt x="10202" y="10042"/>
                  </a:cubicBezTo>
                  <a:cubicBezTo>
                    <a:pt x="10227" y="10068"/>
                    <a:pt x="10260" y="10143"/>
                    <a:pt x="10263" y="10183"/>
                  </a:cubicBezTo>
                  <a:cubicBezTo>
                    <a:pt x="10267" y="10223"/>
                    <a:pt x="10244" y="10304"/>
                    <a:pt x="10228" y="10339"/>
                  </a:cubicBezTo>
                  <a:cubicBezTo>
                    <a:pt x="10214" y="10366"/>
                    <a:pt x="10167" y="10401"/>
                    <a:pt x="10155" y="10430"/>
                  </a:cubicBezTo>
                  <a:cubicBezTo>
                    <a:pt x="10144" y="10456"/>
                    <a:pt x="10136" y="10517"/>
                    <a:pt x="10143" y="10545"/>
                  </a:cubicBezTo>
                  <a:cubicBezTo>
                    <a:pt x="10152" y="10584"/>
                    <a:pt x="10205" y="10644"/>
                    <a:pt x="10234" y="10669"/>
                  </a:cubicBezTo>
                  <a:cubicBezTo>
                    <a:pt x="10265" y="10694"/>
                    <a:pt x="10346" y="10708"/>
                    <a:pt x="10374" y="10739"/>
                  </a:cubicBezTo>
                  <a:cubicBezTo>
                    <a:pt x="10400" y="10767"/>
                    <a:pt x="10437" y="10845"/>
                    <a:pt x="10440" y="10887"/>
                  </a:cubicBezTo>
                  <a:cubicBezTo>
                    <a:pt x="10443" y="10928"/>
                    <a:pt x="10418" y="11011"/>
                    <a:pt x="10395" y="11043"/>
                  </a:cubicBezTo>
                  <a:cubicBezTo>
                    <a:pt x="10375" y="11072"/>
                    <a:pt x="10310" y="11094"/>
                    <a:pt x="10285" y="11116"/>
                  </a:cubicBezTo>
                  <a:cubicBezTo>
                    <a:pt x="10259" y="11138"/>
                    <a:pt x="10189" y="11216"/>
                    <a:pt x="10189" y="11216"/>
                  </a:cubicBezTo>
                  <a:lnTo>
                    <a:pt x="12153" y="10986"/>
                  </a:lnTo>
                  <a:lnTo>
                    <a:pt x="14482" y="10724"/>
                  </a:lnTo>
                  <a:lnTo>
                    <a:pt x="17679" y="10298"/>
                  </a:lnTo>
                  <a:cubicBezTo>
                    <a:pt x="17679" y="10298"/>
                    <a:pt x="17723" y="10370"/>
                    <a:pt x="17725" y="10399"/>
                  </a:cubicBezTo>
                  <a:cubicBezTo>
                    <a:pt x="17729" y="10433"/>
                    <a:pt x="17707" y="10499"/>
                    <a:pt x="17696" y="10530"/>
                  </a:cubicBezTo>
                  <a:cubicBezTo>
                    <a:pt x="17687" y="10552"/>
                    <a:pt x="17656" y="10587"/>
                    <a:pt x="17651" y="10610"/>
                  </a:cubicBezTo>
                  <a:cubicBezTo>
                    <a:pt x="17643" y="10657"/>
                    <a:pt x="17685" y="10751"/>
                    <a:pt x="17676" y="10796"/>
                  </a:cubicBezTo>
                  <a:cubicBezTo>
                    <a:pt x="17670" y="10830"/>
                    <a:pt x="17620" y="10879"/>
                    <a:pt x="17611" y="10912"/>
                  </a:cubicBezTo>
                  <a:cubicBezTo>
                    <a:pt x="17598" y="10958"/>
                    <a:pt x="17611" y="11061"/>
                    <a:pt x="17602" y="11109"/>
                  </a:cubicBezTo>
                  <a:cubicBezTo>
                    <a:pt x="17596" y="11142"/>
                    <a:pt x="17559" y="11199"/>
                    <a:pt x="17557" y="11231"/>
                  </a:cubicBezTo>
                  <a:cubicBezTo>
                    <a:pt x="17556" y="11265"/>
                    <a:pt x="17596" y="11326"/>
                    <a:pt x="17590" y="11358"/>
                  </a:cubicBezTo>
                  <a:cubicBezTo>
                    <a:pt x="17585" y="11382"/>
                    <a:pt x="17548" y="11415"/>
                    <a:pt x="17534" y="11433"/>
                  </a:cubicBezTo>
                  <a:cubicBezTo>
                    <a:pt x="17518" y="11454"/>
                    <a:pt x="17481" y="11492"/>
                    <a:pt x="17468" y="11516"/>
                  </a:cubicBezTo>
                  <a:cubicBezTo>
                    <a:pt x="17454" y="11543"/>
                    <a:pt x="17431" y="11607"/>
                    <a:pt x="17430" y="11639"/>
                  </a:cubicBezTo>
                  <a:cubicBezTo>
                    <a:pt x="17429" y="11685"/>
                    <a:pt x="17478" y="11769"/>
                    <a:pt x="17475" y="11815"/>
                  </a:cubicBezTo>
                  <a:cubicBezTo>
                    <a:pt x="17471" y="11861"/>
                    <a:pt x="17406" y="11933"/>
                    <a:pt x="17402" y="11979"/>
                  </a:cubicBezTo>
                  <a:cubicBezTo>
                    <a:pt x="17401" y="12005"/>
                    <a:pt x="17426" y="12052"/>
                    <a:pt x="17430" y="12077"/>
                  </a:cubicBezTo>
                  <a:cubicBezTo>
                    <a:pt x="17436" y="12123"/>
                    <a:pt x="17416" y="12222"/>
                    <a:pt x="17433" y="12265"/>
                  </a:cubicBezTo>
                  <a:cubicBezTo>
                    <a:pt x="17446" y="12304"/>
                    <a:pt x="17518" y="12342"/>
                    <a:pt x="17534" y="12379"/>
                  </a:cubicBezTo>
                  <a:cubicBezTo>
                    <a:pt x="17556" y="12426"/>
                    <a:pt x="17550" y="12537"/>
                    <a:pt x="17564" y="12588"/>
                  </a:cubicBezTo>
                  <a:cubicBezTo>
                    <a:pt x="17576" y="12628"/>
                    <a:pt x="17611" y="12703"/>
                    <a:pt x="17632" y="12738"/>
                  </a:cubicBezTo>
                  <a:cubicBezTo>
                    <a:pt x="17663" y="12792"/>
                    <a:pt x="17735" y="12890"/>
                    <a:pt x="17772" y="12937"/>
                  </a:cubicBezTo>
                  <a:cubicBezTo>
                    <a:pt x="17794" y="12964"/>
                    <a:pt x="17836" y="13018"/>
                    <a:pt x="17862" y="13037"/>
                  </a:cubicBezTo>
                  <a:cubicBezTo>
                    <a:pt x="17885" y="13057"/>
                    <a:pt x="17942" y="13072"/>
                    <a:pt x="17966" y="13091"/>
                  </a:cubicBezTo>
                  <a:cubicBezTo>
                    <a:pt x="17996" y="13113"/>
                    <a:pt x="18052" y="13170"/>
                    <a:pt x="18074" y="13204"/>
                  </a:cubicBezTo>
                  <a:cubicBezTo>
                    <a:pt x="18107" y="13254"/>
                    <a:pt x="18155" y="13368"/>
                    <a:pt x="18172" y="13428"/>
                  </a:cubicBezTo>
                  <a:cubicBezTo>
                    <a:pt x="18186" y="13482"/>
                    <a:pt x="18176" y="13602"/>
                    <a:pt x="18199" y="13651"/>
                  </a:cubicBezTo>
                  <a:cubicBezTo>
                    <a:pt x="18212" y="13678"/>
                    <a:pt x="18260" y="13706"/>
                    <a:pt x="18278" y="13727"/>
                  </a:cubicBezTo>
                  <a:cubicBezTo>
                    <a:pt x="18304" y="13754"/>
                    <a:pt x="18344" y="13822"/>
                    <a:pt x="18370" y="13845"/>
                  </a:cubicBezTo>
                  <a:cubicBezTo>
                    <a:pt x="18389" y="13860"/>
                    <a:pt x="18437" y="13868"/>
                    <a:pt x="18450" y="13888"/>
                  </a:cubicBezTo>
                  <a:cubicBezTo>
                    <a:pt x="18470" y="13918"/>
                    <a:pt x="18476" y="14001"/>
                    <a:pt x="18470" y="14039"/>
                  </a:cubicBezTo>
                  <a:cubicBezTo>
                    <a:pt x="18464" y="14068"/>
                    <a:pt x="18416" y="14110"/>
                    <a:pt x="18416" y="14139"/>
                  </a:cubicBezTo>
                  <a:cubicBezTo>
                    <a:pt x="18414" y="14168"/>
                    <a:pt x="18449" y="14218"/>
                    <a:pt x="18459" y="14245"/>
                  </a:cubicBezTo>
                  <a:cubicBezTo>
                    <a:pt x="18470" y="14273"/>
                    <a:pt x="18484" y="14333"/>
                    <a:pt x="18499" y="14358"/>
                  </a:cubicBezTo>
                  <a:cubicBezTo>
                    <a:pt x="18511" y="14378"/>
                    <a:pt x="18550" y="14400"/>
                    <a:pt x="18559" y="14421"/>
                  </a:cubicBezTo>
                  <a:cubicBezTo>
                    <a:pt x="18571" y="14452"/>
                    <a:pt x="18551" y="14528"/>
                    <a:pt x="18566" y="14555"/>
                  </a:cubicBezTo>
                  <a:cubicBezTo>
                    <a:pt x="18583" y="14580"/>
                    <a:pt x="18645" y="14584"/>
                    <a:pt x="18665" y="14605"/>
                  </a:cubicBezTo>
                  <a:cubicBezTo>
                    <a:pt x="18682" y="14624"/>
                    <a:pt x="18691" y="14687"/>
                    <a:pt x="18709" y="14703"/>
                  </a:cubicBezTo>
                  <a:cubicBezTo>
                    <a:pt x="18725" y="14717"/>
                    <a:pt x="18765" y="14713"/>
                    <a:pt x="18798" y="14713"/>
                  </a:cubicBezTo>
                  <a:cubicBezTo>
                    <a:pt x="18791" y="14748"/>
                    <a:pt x="18796" y="14807"/>
                    <a:pt x="18781" y="14829"/>
                  </a:cubicBezTo>
                  <a:cubicBezTo>
                    <a:pt x="18764" y="14854"/>
                    <a:pt x="18708" y="14875"/>
                    <a:pt x="18682" y="14882"/>
                  </a:cubicBezTo>
                  <a:cubicBezTo>
                    <a:pt x="18655" y="14888"/>
                    <a:pt x="18599" y="14869"/>
                    <a:pt x="18573" y="14882"/>
                  </a:cubicBezTo>
                  <a:cubicBezTo>
                    <a:pt x="18541" y="14897"/>
                    <a:pt x="18501" y="14963"/>
                    <a:pt x="18481" y="14995"/>
                  </a:cubicBezTo>
                  <a:cubicBezTo>
                    <a:pt x="18464" y="15022"/>
                    <a:pt x="18444" y="15091"/>
                    <a:pt x="18424" y="15116"/>
                  </a:cubicBezTo>
                  <a:cubicBezTo>
                    <a:pt x="18410" y="15132"/>
                    <a:pt x="18367" y="15145"/>
                    <a:pt x="18357" y="15164"/>
                  </a:cubicBezTo>
                  <a:cubicBezTo>
                    <a:pt x="18336" y="15203"/>
                    <a:pt x="18357" y="15305"/>
                    <a:pt x="18337" y="15345"/>
                  </a:cubicBezTo>
                  <a:cubicBezTo>
                    <a:pt x="18328" y="15365"/>
                    <a:pt x="18292" y="15391"/>
                    <a:pt x="18274" y="15402"/>
                  </a:cubicBezTo>
                  <a:cubicBezTo>
                    <a:pt x="18259" y="15412"/>
                    <a:pt x="18219" y="15412"/>
                    <a:pt x="18208" y="15427"/>
                  </a:cubicBezTo>
                  <a:cubicBezTo>
                    <a:pt x="18197" y="15444"/>
                    <a:pt x="18190" y="15490"/>
                    <a:pt x="18195" y="15511"/>
                  </a:cubicBezTo>
                  <a:cubicBezTo>
                    <a:pt x="18202" y="15534"/>
                    <a:pt x="18245" y="15555"/>
                    <a:pt x="18255" y="15575"/>
                  </a:cubicBezTo>
                  <a:cubicBezTo>
                    <a:pt x="18262" y="15592"/>
                    <a:pt x="18270" y="15632"/>
                    <a:pt x="18265" y="15649"/>
                  </a:cubicBezTo>
                  <a:cubicBezTo>
                    <a:pt x="18259" y="15672"/>
                    <a:pt x="18223" y="15710"/>
                    <a:pt x="18202" y="15714"/>
                  </a:cubicBezTo>
                  <a:cubicBezTo>
                    <a:pt x="18177" y="15720"/>
                    <a:pt x="18124" y="15696"/>
                    <a:pt x="18108" y="15674"/>
                  </a:cubicBezTo>
                  <a:cubicBezTo>
                    <a:pt x="18096" y="15658"/>
                    <a:pt x="18104" y="15606"/>
                    <a:pt x="18091" y="15591"/>
                  </a:cubicBezTo>
                  <a:cubicBezTo>
                    <a:pt x="18076" y="15573"/>
                    <a:pt x="18028" y="15571"/>
                    <a:pt x="18008" y="15568"/>
                  </a:cubicBezTo>
                  <a:cubicBezTo>
                    <a:pt x="17977" y="15565"/>
                    <a:pt x="17912" y="15564"/>
                    <a:pt x="17883" y="15575"/>
                  </a:cubicBezTo>
                  <a:cubicBezTo>
                    <a:pt x="17855" y="15588"/>
                    <a:pt x="17807" y="15632"/>
                    <a:pt x="17787" y="15656"/>
                  </a:cubicBezTo>
                  <a:cubicBezTo>
                    <a:pt x="17762" y="15685"/>
                    <a:pt x="17715" y="15751"/>
                    <a:pt x="17702" y="15790"/>
                  </a:cubicBezTo>
                  <a:cubicBezTo>
                    <a:pt x="17689" y="15832"/>
                    <a:pt x="17679" y="15928"/>
                    <a:pt x="17692" y="15970"/>
                  </a:cubicBezTo>
                  <a:cubicBezTo>
                    <a:pt x="17709" y="16030"/>
                    <a:pt x="17791" y="16123"/>
                    <a:pt x="17836" y="16157"/>
                  </a:cubicBezTo>
                  <a:cubicBezTo>
                    <a:pt x="17857" y="16173"/>
                    <a:pt x="17906" y="16192"/>
                    <a:pt x="17931" y="16192"/>
                  </a:cubicBezTo>
                  <a:cubicBezTo>
                    <a:pt x="17960" y="16192"/>
                    <a:pt x="18015" y="16168"/>
                    <a:pt x="18040" y="16152"/>
                  </a:cubicBezTo>
                  <a:cubicBezTo>
                    <a:pt x="18067" y="16134"/>
                    <a:pt x="18115" y="16084"/>
                    <a:pt x="18136" y="16056"/>
                  </a:cubicBezTo>
                  <a:cubicBezTo>
                    <a:pt x="18149" y="16038"/>
                    <a:pt x="18165" y="15988"/>
                    <a:pt x="18183" y="15976"/>
                  </a:cubicBezTo>
                  <a:cubicBezTo>
                    <a:pt x="18201" y="15962"/>
                    <a:pt x="18250" y="15952"/>
                    <a:pt x="18270" y="15963"/>
                  </a:cubicBezTo>
                  <a:cubicBezTo>
                    <a:pt x="18285" y="15972"/>
                    <a:pt x="18307" y="16011"/>
                    <a:pt x="18310" y="16031"/>
                  </a:cubicBezTo>
                  <a:cubicBezTo>
                    <a:pt x="18314" y="16052"/>
                    <a:pt x="18308" y="16101"/>
                    <a:pt x="18295" y="16116"/>
                  </a:cubicBezTo>
                  <a:cubicBezTo>
                    <a:pt x="18283" y="16132"/>
                    <a:pt x="18238" y="16124"/>
                    <a:pt x="18227" y="16140"/>
                  </a:cubicBezTo>
                  <a:cubicBezTo>
                    <a:pt x="18207" y="16167"/>
                    <a:pt x="18197" y="16249"/>
                    <a:pt x="18210" y="16283"/>
                  </a:cubicBezTo>
                  <a:cubicBezTo>
                    <a:pt x="18220" y="16310"/>
                    <a:pt x="18275" y="16328"/>
                    <a:pt x="18295" y="16345"/>
                  </a:cubicBezTo>
                  <a:cubicBezTo>
                    <a:pt x="18322" y="16369"/>
                    <a:pt x="18364" y="16431"/>
                    <a:pt x="18393" y="16451"/>
                  </a:cubicBezTo>
                  <a:cubicBezTo>
                    <a:pt x="18420" y="16470"/>
                    <a:pt x="18482" y="16494"/>
                    <a:pt x="18514" y="16497"/>
                  </a:cubicBezTo>
                  <a:cubicBezTo>
                    <a:pt x="18551" y="16499"/>
                    <a:pt x="18624" y="16478"/>
                    <a:pt x="18659" y="16464"/>
                  </a:cubicBezTo>
                  <a:cubicBezTo>
                    <a:pt x="18689" y="16451"/>
                    <a:pt x="18749" y="16417"/>
                    <a:pt x="18773" y="16391"/>
                  </a:cubicBezTo>
                  <a:cubicBezTo>
                    <a:pt x="18797" y="16365"/>
                    <a:pt x="18837" y="16302"/>
                    <a:pt x="18845" y="16265"/>
                  </a:cubicBezTo>
                  <a:cubicBezTo>
                    <a:pt x="18856" y="16218"/>
                    <a:pt x="18832" y="16120"/>
                    <a:pt x="18835" y="16072"/>
                  </a:cubicBezTo>
                  <a:cubicBezTo>
                    <a:pt x="18837" y="16028"/>
                    <a:pt x="18867" y="15942"/>
                    <a:pt x="18865" y="15898"/>
                  </a:cubicBezTo>
                  <a:cubicBezTo>
                    <a:pt x="18862" y="15864"/>
                    <a:pt x="18830" y="15804"/>
                    <a:pt x="18831" y="15770"/>
                  </a:cubicBezTo>
                  <a:cubicBezTo>
                    <a:pt x="18831" y="15745"/>
                    <a:pt x="18846" y="15700"/>
                    <a:pt x="18858" y="15682"/>
                  </a:cubicBezTo>
                  <a:cubicBezTo>
                    <a:pt x="18882" y="15646"/>
                    <a:pt x="18949" y="15597"/>
                    <a:pt x="18981" y="15573"/>
                  </a:cubicBezTo>
                  <a:cubicBezTo>
                    <a:pt x="19008" y="15554"/>
                    <a:pt x="19072" y="15532"/>
                    <a:pt x="19095" y="15505"/>
                  </a:cubicBezTo>
                  <a:cubicBezTo>
                    <a:pt x="19113" y="15485"/>
                    <a:pt x="19139" y="15429"/>
                    <a:pt x="19143" y="15400"/>
                  </a:cubicBezTo>
                  <a:cubicBezTo>
                    <a:pt x="19148" y="15368"/>
                    <a:pt x="19110" y="15302"/>
                    <a:pt x="19124" y="15274"/>
                  </a:cubicBezTo>
                  <a:cubicBezTo>
                    <a:pt x="19134" y="15253"/>
                    <a:pt x="19182" y="15243"/>
                    <a:pt x="19202" y="15243"/>
                  </a:cubicBezTo>
                  <a:cubicBezTo>
                    <a:pt x="19252" y="15244"/>
                    <a:pt x="19343" y="15306"/>
                    <a:pt x="19392" y="15319"/>
                  </a:cubicBezTo>
                  <a:cubicBezTo>
                    <a:pt x="19415" y="15325"/>
                    <a:pt x="19465" y="15341"/>
                    <a:pt x="19490" y="15334"/>
                  </a:cubicBezTo>
                  <a:cubicBezTo>
                    <a:pt x="19518" y="15327"/>
                    <a:pt x="19560" y="15263"/>
                    <a:pt x="19589" y="15264"/>
                  </a:cubicBezTo>
                  <a:cubicBezTo>
                    <a:pt x="19609" y="15265"/>
                    <a:pt x="19645" y="15298"/>
                    <a:pt x="19653" y="15319"/>
                  </a:cubicBezTo>
                  <a:cubicBezTo>
                    <a:pt x="19666" y="15351"/>
                    <a:pt x="19667" y="15435"/>
                    <a:pt x="19646" y="15460"/>
                  </a:cubicBezTo>
                  <a:cubicBezTo>
                    <a:pt x="19624" y="15489"/>
                    <a:pt x="19543" y="15462"/>
                    <a:pt x="19515" y="15483"/>
                  </a:cubicBezTo>
                  <a:cubicBezTo>
                    <a:pt x="19478" y="15511"/>
                    <a:pt x="19419" y="15607"/>
                    <a:pt x="19419" y="15659"/>
                  </a:cubicBezTo>
                  <a:cubicBezTo>
                    <a:pt x="19420" y="15693"/>
                    <a:pt x="19479" y="15759"/>
                    <a:pt x="19485" y="15772"/>
                  </a:cubicBezTo>
                  <a:cubicBezTo>
                    <a:pt x="19491" y="15784"/>
                    <a:pt x="19556" y="15795"/>
                    <a:pt x="19579" y="15808"/>
                  </a:cubicBezTo>
                  <a:cubicBezTo>
                    <a:pt x="19603" y="15821"/>
                    <a:pt x="19651" y="15858"/>
                    <a:pt x="19664" y="15885"/>
                  </a:cubicBezTo>
                  <a:cubicBezTo>
                    <a:pt x="19680" y="15919"/>
                    <a:pt x="19657" y="16013"/>
                    <a:pt x="19681" y="16042"/>
                  </a:cubicBezTo>
                  <a:cubicBezTo>
                    <a:pt x="19701" y="16066"/>
                    <a:pt x="19767" y="16073"/>
                    <a:pt x="19795" y="16064"/>
                  </a:cubicBezTo>
                  <a:cubicBezTo>
                    <a:pt x="19824" y="16054"/>
                    <a:pt x="19865" y="15997"/>
                    <a:pt x="19883" y="15968"/>
                  </a:cubicBezTo>
                  <a:cubicBezTo>
                    <a:pt x="19898" y="15943"/>
                    <a:pt x="19913" y="15882"/>
                    <a:pt x="19927" y="15855"/>
                  </a:cubicBezTo>
                  <a:cubicBezTo>
                    <a:pt x="19940" y="15832"/>
                    <a:pt x="19974" y="15792"/>
                    <a:pt x="19987" y="15770"/>
                  </a:cubicBezTo>
                  <a:cubicBezTo>
                    <a:pt x="20003" y="15739"/>
                    <a:pt x="20026" y="15674"/>
                    <a:pt x="20042" y="15644"/>
                  </a:cubicBezTo>
                  <a:cubicBezTo>
                    <a:pt x="20054" y="15622"/>
                    <a:pt x="20076" y="15573"/>
                    <a:pt x="20095" y="15561"/>
                  </a:cubicBezTo>
                  <a:cubicBezTo>
                    <a:pt x="20109" y="15552"/>
                    <a:pt x="20145" y="15546"/>
                    <a:pt x="20159" y="15556"/>
                  </a:cubicBezTo>
                  <a:cubicBezTo>
                    <a:pt x="20178" y="15569"/>
                    <a:pt x="20179" y="15636"/>
                    <a:pt x="20195" y="15653"/>
                  </a:cubicBezTo>
                  <a:cubicBezTo>
                    <a:pt x="20213" y="15674"/>
                    <a:pt x="20274" y="15672"/>
                    <a:pt x="20288" y="15696"/>
                  </a:cubicBezTo>
                  <a:cubicBezTo>
                    <a:pt x="20309" y="15731"/>
                    <a:pt x="20311" y="15827"/>
                    <a:pt x="20295" y="15865"/>
                  </a:cubicBezTo>
                  <a:cubicBezTo>
                    <a:pt x="20284" y="15890"/>
                    <a:pt x="20241" y="15919"/>
                    <a:pt x="20218" y="15928"/>
                  </a:cubicBezTo>
                  <a:cubicBezTo>
                    <a:pt x="20182" y="15943"/>
                    <a:pt x="20098" y="15915"/>
                    <a:pt x="20063" y="15935"/>
                  </a:cubicBezTo>
                  <a:cubicBezTo>
                    <a:pt x="20037" y="15952"/>
                    <a:pt x="20013" y="16019"/>
                    <a:pt x="19993" y="16044"/>
                  </a:cubicBezTo>
                  <a:cubicBezTo>
                    <a:pt x="19974" y="16067"/>
                    <a:pt x="19919" y="16096"/>
                    <a:pt x="19911" y="16127"/>
                  </a:cubicBezTo>
                  <a:cubicBezTo>
                    <a:pt x="19904" y="16150"/>
                    <a:pt x="19913" y="16204"/>
                    <a:pt x="19930" y="16220"/>
                  </a:cubicBezTo>
                  <a:cubicBezTo>
                    <a:pt x="19946" y="16236"/>
                    <a:pt x="19994" y="16228"/>
                    <a:pt x="20015" y="16222"/>
                  </a:cubicBezTo>
                  <a:cubicBezTo>
                    <a:pt x="20040" y="16214"/>
                    <a:pt x="20082" y="16171"/>
                    <a:pt x="20106" y="16157"/>
                  </a:cubicBezTo>
                  <a:cubicBezTo>
                    <a:pt x="20129" y="16144"/>
                    <a:pt x="20177" y="16115"/>
                    <a:pt x="20204" y="16114"/>
                  </a:cubicBezTo>
                  <a:cubicBezTo>
                    <a:pt x="20224" y="16114"/>
                    <a:pt x="20273" y="16124"/>
                    <a:pt x="20282" y="16147"/>
                  </a:cubicBezTo>
                  <a:cubicBezTo>
                    <a:pt x="20297" y="16183"/>
                    <a:pt x="20263" y="16273"/>
                    <a:pt x="20237" y="16300"/>
                  </a:cubicBezTo>
                  <a:cubicBezTo>
                    <a:pt x="20201" y="16340"/>
                    <a:pt x="20094" y="16345"/>
                    <a:pt x="20046" y="16361"/>
                  </a:cubicBezTo>
                  <a:cubicBezTo>
                    <a:pt x="20010" y="16373"/>
                    <a:pt x="19938" y="16406"/>
                    <a:pt x="19902" y="16412"/>
                  </a:cubicBezTo>
                  <a:cubicBezTo>
                    <a:pt x="19879" y="16414"/>
                    <a:pt x="19831" y="16396"/>
                    <a:pt x="19808" y="16403"/>
                  </a:cubicBezTo>
                  <a:cubicBezTo>
                    <a:pt x="19776" y="16415"/>
                    <a:pt x="19708" y="16462"/>
                    <a:pt x="19702" y="16501"/>
                  </a:cubicBezTo>
                  <a:cubicBezTo>
                    <a:pt x="19699" y="16523"/>
                    <a:pt x="19726" y="16563"/>
                    <a:pt x="19742" y="16572"/>
                  </a:cubicBezTo>
                  <a:cubicBezTo>
                    <a:pt x="19764" y="16583"/>
                    <a:pt x="19817" y="16542"/>
                    <a:pt x="19838" y="16556"/>
                  </a:cubicBezTo>
                  <a:cubicBezTo>
                    <a:pt x="19863" y="16574"/>
                    <a:pt x="19862" y="16663"/>
                    <a:pt x="19885" y="16685"/>
                  </a:cubicBezTo>
                  <a:cubicBezTo>
                    <a:pt x="19903" y="16703"/>
                    <a:pt x="19954" y="16720"/>
                    <a:pt x="19976" y="16710"/>
                  </a:cubicBezTo>
                  <a:cubicBezTo>
                    <a:pt x="19992" y="16704"/>
                    <a:pt x="20007" y="16662"/>
                    <a:pt x="20019" y="16647"/>
                  </a:cubicBezTo>
                  <a:cubicBezTo>
                    <a:pt x="20032" y="16630"/>
                    <a:pt x="20056" y="16587"/>
                    <a:pt x="20076" y="16584"/>
                  </a:cubicBezTo>
                  <a:cubicBezTo>
                    <a:pt x="20101" y="16581"/>
                    <a:pt x="20156" y="16612"/>
                    <a:pt x="20165" y="16640"/>
                  </a:cubicBezTo>
                  <a:cubicBezTo>
                    <a:pt x="20173" y="16662"/>
                    <a:pt x="20140" y="16709"/>
                    <a:pt x="20142" y="16733"/>
                  </a:cubicBezTo>
                  <a:cubicBezTo>
                    <a:pt x="20144" y="16751"/>
                    <a:pt x="20169" y="16780"/>
                    <a:pt x="20174" y="16798"/>
                  </a:cubicBezTo>
                  <a:cubicBezTo>
                    <a:pt x="20181" y="16825"/>
                    <a:pt x="20195" y="16886"/>
                    <a:pt x="20182" y="16909"/>
                  </a:cubicBezTo>
                  <a:cubicBezTo>
                    <a:pt x="20165" y="16939"/>
                    <a:pt x="20097" y="16957"/>
                    <a:pt x="20068" y="16952"/>
                  </a:cubicBezTo>
                  <a:cubicBezTo>
                    <a:pt x="20035" y="16946"/>
                    <a:pt x="19988" y="16878"/>
                    <a:pt x="19957" y="16864"/>
                  </a:cubicBezTo>
                  <a:cubicBezTo>
                    <a:pt x="19932" y="16853"/>
                    <a:pt x="19875" y="16854"/>
                    <a:pt x="19849" y="16846"/>
                  </a:cubicBezTo>
                  <a:cubicBezTo>
                    <a:pt x="19830" y="16841"/>
                    <a:pt x="19795" y="16816"/>
                    <a:pt x="19776" y="16813"/>
                  </a:cubicBezTo>
                  <a:cubicBezTo>
                    <a:pt x="19751" y="16810"/>
                    <a:pt x="19695" y="16811"/>
                    <a:pt x="19675" y="16828"/>
                  </a:cubicBezTo>
                  <a:cubicBezTo>
                    <a:pt x="19649" y="16851"/>
                    <a:pt x="19636" y="16931"/>
                    <a:pt x="19621" y="16964"/>
                  </a:cubicBezTo>
                  <a:cubicBezTo>
                    <a:pt x="19608" y="16996"/>
                    <a:pt x="19564" y="17050"/>
                    <a:pt x="19562" y="17085"/>
                  </a:cubicBezTo>
                  <a:cubicBezTo>
                    <a:pt x="19560" y="17117"/>
                    <a:pt x="19601" y="17170"/>
                    <a:pt x="19600" y="17201"/>
                  </a:cubicBezTo>
                  <a:cubicBezTo>
                    <a:pt x="19599" y="17228"/>
                    <a:pt x="19581" y="17286"/>
                    <a:pt x="19562" y="17299"/>
                  </a:cubicBezTo>
                  <a:cubicBezTo>
                    <a:pt x="19538" y="17314"/>
                    <a:pt x="19479" y="17301"/>
                    <a:pt x="19455" y="17287"/>
                  </a:cubicBezTo>
                  <a:cubicBezTo>
                    <a:pt x="19434" y="17273"/>
                    <a:pt x="19411" y="17216"/>
                    <a:pt x="19390" y="17204"/>
                  </a:cubicBezTo>
                  <a:cubicBezTo>
                    <a:pt x="19369" y="17191"/>
                    <a:pt x="19320" y="17203"/>
                    <a:pt x="19298" y="17193"/>
                  </a:cubicBezTo>
                  <a:cubicBezTo>
                    <a:pt x="19273" y="17183"/>
                    <a:pt x="19233" y="17139"/>
                    <a:pt x="19209" y="17125"/>
                  </a:cubicBezTo>
                  <a:cubicBezTo>
                    <a:pt x="19190" y="17115"/>
                    <a:pt x="19149" y="17089"/>
                    <a:pt x="19128" y="17092"/>
                  </a:cubicBezTo>
                  <a:cubicBezTo>
                    <a:pt x="19104" y="17097"/>
                    <a:pt x="19071" y="17148"/>
                    <a:pt x="19048" y="17156"/>
                  </a:cubicBezTo>
                  <a:cubicBezTo>
                    <a:pt x="19016" y="17165"/>
                    <a:pt x="18952" y="17152"/>
                    <a:pt x="18922" y="17140"/>
                  </a:cubicBezTo>
                  <a:cubicBezTo>
                    <a:pt x="18903" y="17133"/>
                    <a:pt x="18873" y="17100"/>
                    <a:pt x="18854" y="17095"/>
                  </a:cubicBezTo>
                  <a:cubicBezTo>
                    <a:pt x="18817" y="17085"/>
                    <a:pt x="18731" y="17080"/>
                    <a:pt x="18701" y="17107"/>
                  </a:cubicBezTo>
                  <a:cubicBezTo>
                    <a:pt x="18678" y="17130"/>
                    <a:pt x="18656" y="17210"/>
                    <a:pt x="18665" y="17244"/>
                  </a:cubicBezTo>
                  <a:cubicBezTo>
                    <a:pt x="18672" y="17273"/>
                    <a:pt x="18719" y="17316"/>
                    <a:pt x="18744" y="17324"/>
                  </a:cubicBezTo>
                  <a:cubicBezTo>
                    <a:pt x="18764" y="17330"/>
                    <a:pt x="18805" y="17299"/>
                    <a:pt x="18824" y="17306"/>
                  </a:cubicBezTo>
                  <a:cubicBezTo>
                    <a:pt x="18846" y="17316"/>
                    <a:pt x="18862" y="17377"/>
                    <a:pt x="18882" y="17395"/>
                  </a:cubicBezTo>
                  <a:cubicBezTo>
                    <a:pt x="18923" y="17433"/>
                    <a:pt x="19023" y="17486"/>
                    <a:pt x="19075" y="17498"/>
                  </a:cubicBezTo>
                  <a:cubicBezTo>
                    <a:pt x="19110" y="17506"/>
                    <a:pt x="19185" y="17479"/>
                    <a:pt x="19219" y="17493"/>
                  </a:cubicBezTo>
                  <a:cubicBezTo>
                    <a:pt x="19243" y="17502"/>
                    <a:pt x="19275" y="17553"/>
                    <a:pt x="19296" y="17568"/>
                  </a:cubicBezTo>
                  <a:cubicBezTo>
                    <a:pt x="19323" y="17587"/>
                    <a:pt x="19390" y="17595"/>
                    <a:pt x="19411" y="17621"/>
                  </a:cubicBezTo>
                  <a:cubicBezTo>
                    <a:pt x="19438" y="17654"/>
                    <a:pt x="19488" y="17756"/>
                    <a:pt x="19464" y="17792"/>
                  </a:cubicBezTo>
                  <a:cubicBezTo>
                    <a:pt x="19446" y="17818"/>
                    <a:pt x="19379" y="17790"/>
                    <a:pt x="19353" y="17777"/>
                  </a:cubicBezTo>
                  <a:cubicBezTo>
                    <a:pt x="19327" y="17764"/>
                    <a:pt x="19289" y="17706"/>
                    <a:pt x="19264" y="17689"/>
                  </a:cubicBezTo>
                  <a:cubicBezTo>
                    <a:pt x="19233" y="17667"/>
                    <a:pt x="19166" y="17634"/>
                    <a:pt x="19129" y="17626"/>
                  </a:cubicBezTo>
                  <a:cubicBezTo>
                    <a:pt x="19099" y="17619"/>
                    <a:pt x="19035" y="17626"/>
                    <a:pt x="19002" y="17623"/>
                  </a:cubicBezTo>
                  <a:cubicBezTo>
                    <a:pt x="18969" y="17621"/>
                    <a:pt x="18901" y="17617"/>
                    <a:pt x="18868" y="17603"/>
                  </a:cubicBezTo>
                  <a:cubicBezTo>
                    <a:pt x="18844" y="17593"/>
                    <a:pt x="18807" y="17543"/>
                    <a:pt x="18782" y="17536"/>
                  </a:cubicBezTo>
                  <a:cubicBezTo>
                    <a:pt x="18758" y="17529"/>
                    <a:pt x="18698" y="17529"/>
                    <a:pt x="18684" y="17553"/>
                  </a:cubicBezTo>
                  <a:cubicBezTo>
                    <a:pt x="18671" y="17575"/>
                    <a:pt x="18696" y="17633"/>
                    <a:pt x="18703" y="17658"/>
                  </a:cubicBezTo>
                  <a:cubicBezTo>
                    <a:pt x="18712" y="17692"/>
                    <a:pt x="18768" y="17756"/>
                    <a:pt x="18754" y="17787"/>
                  </a:cubicBezTo>
                  <a:cubicBezTo>
                    <a:pt x="18741" y="17817"/>
                    <a:pt x="18664" y="17788"/>
                    <a:pt x="18641" y="17809"/>
                  </a:cubicBezTo>
                  <a:cubicBezTo>
                    <a:pt x="18616" y="17834"/>
                    <a:pt x="18591" y="17914"/>
                    <a:pt x="18599" y="17951"/>
                  </a:cubicBezTo>
                  <a:cubicBezTo>
                    <a:pt x="18605" y="17979"/>
                    <a:pt x="18669" y="18002"/>
                    <a:pt x="18671" y="18031"/>
                  </a:cubicBezTo>
                  <a:cubicBezTo>
                    <a:pt x="18674" y="18066"/>
                    <a:pt x="18609" y="18110"/>
                    <a:pt x="18603" y="18144"/>
                  </a:cubicBezTo>
                  <a:cubicBezTo>
                    <a:pt x="18596" y="18187"/>
                    <a:pt x="18640" y="18273"/>
                    <a:pt x="18631" y="18315"/>
                  </a:cubicBezTo>
                  <a:cubicBezTo>
                    <a:pt x="18624" y="18346"/>
                    <a:pt x="18561" y="18384"/>
                    <a:pt x="18565" y="18416"/>
                  </a:cubicBezTo>
                  <a:cubicBezTo>
                    <a:pt x="18569" y="18457"/>
                    <a:pt x="18643" y="18506"/>
                    <a:pt x="18675" y="18519"/>
                  </a:cubicBezTo>
                  <a:cubicBezTo>
                    <a:pt x="18708" y="18533"/>
                    <a:pt x="18782" y="18510"/>
                    <a:pt x="18815" y="18519"/>
                  </a:cubicBezTo>
                  <a:cubicBezTo>
                    <a:pt x="18841" y="18526"/>
                    <a:pt x="18887" y="18555"/>
                    <a:pt x="18910" y="18574"/>
                  </a:cubicBezTo>
                  <a:cubicBezTo>
                    <a:pt x="18945" y="18606"/>
                    <a:pt x="19001" y="18688"/>
                    <a:pt x="19029" y="18728"/>
                  </a:cubicBezTo>
                  <a:cubicBezTo>
                    <a:pt x="19049" y="18752"/>
                    <a:pt x="19075" y="18833"/>
                    <a:pt x="19102" y="18828"/>
                  </a:cubicBezTo>
                  <a:cubicBezTo>
                    <a:pt x="19140" y="18822"/>
                    <a:pt x="19141" y="18702"/>
                    <a:pt x="19164" y="18668"/>
                  </a:cubicBezTo>
                  <a:cubicBezTo>
                    <a:pt x="19178" y="18647"/>
                    <a:pt x="19215" y="18598"/>
                    <a:pt x="19237" y="18604"/>
                  </a:cubicBezTo>
                  <a:cubicBezTo>
                    <a:pt x="19265" y="18614"/>
                    <a:pt x="19281" y="18725"/>
                    <a:pt x="19281" y="18733"/>
                  </a:cubicBezTo>
                  <a:cubicBezTo>
                    <a:pt x="19281" y="18741"/>
                    <a:pt x="19324" y="18894"/>
                    <a:pt x="19350" y="18940"/>
                  </a:cubicBezTo>
                  <a:cubicBezTo>
                    <a:pt x="19367" y="18965"/>
                    <a:pt x="19404" y="19017"/>
                    <a:pt x="19430" y="19022"/>
                  </a:cubicBezTo>
                  <a:cubicBezTo>
                    <a:pt x="19455" y="19027"/>
                    <a:pt x="19504" y="18995"/>
                    <a:pt x="19523" y="18977"/>
                  </a:cubicBezTo>
                  <a:cubicBezTo>
                    <a:pt x="19541" y="18960"/>
                    <a:pt x="19552" y="18889"/>
                    <a:pt x="19575" y="18889"/>
                  </a:cubicBezTo>
                  <a:cubicBezTo>
                    <a:pt x="19606" y="18889"/>
                    <a:pt x="19618" y="19000"/>
                    <a:pt x="19649" y="19009"/>
                  </a:cubicBezTo>
                  <a:cubicBezTo>
                    <a:pt x="19689" y="19022"/>
                    <a:pt x="19759" y="18937"/>
                    <a:pt x="19800" y="18926"/>
                  </a:cubicBezTo>
                  <a:cubicBezTo>
                    <a:pt x="19849" y="18914"/>
                    <a:pt x="19952" y="18912"/>
                    <a:pt x="20001" y="18926"/>
                  </a:cubicBezTo>
                  <a:cubicBezTo>
                    <a:pt x="20024" y="18934"/>
                    <a:pt x="20074" y="18954"/>
                    <a:pt x="20084" y="18979"/>
                  </a:cubicBezTo>
                  <a:cubicBezTo>
                    <a:pt x="20097" y="19008"/>
                    <a:pt x="20054" y="19083"/>
                    <a:pt x="20070" y="19110"/>
                  </a:cubicBezTo>
                  <a:cubicBezTo>
                    <a:pt x="20088" y="19142"/>
                    <a:pt x="20168" y="19150"/>
                    <a:pt x="20199" y="19141"/>
                  </a:cubicBezTo>
                  <a:cubicBezTo>
                    <a:pt x="20224" y="19132"/>
                    <a:pt x="20253" y="19067"/>
                    <a:pt x="20278" y="19062"/>
                  </a:cubicBezTo>
                  <a:cubicBezTo>
                    <a:pt x="20317" y="19056"/>
                    <a:pt x="20387" y="19114"/>
                    <a:pt x="20420" y="19138"/>
                  </a:cubicBezTo>
                  <a:cubicBezTo>
                    <a:pt x="20461" y="19167"/>
                    <a:pt x="20522" y="19287"/>
                    <a:pt x="20569" y="19278"/>
                  </a:cubicBezTo>
                  <a:cubicBezTo>
                    <a:pt x="20601" y="19273"/>
                    <a:pt x="20624" y="19178"/>
                    <a:pt x="20645" y="19148"/>
                  </a:cubicBezTo>
                  <a:cubicBezTo>
                    <a:pt x="20660" y="19127"/>
                    <a:pt x="20689" y="19076"/>
                    <a:pt x="20711" y="19075"/>
                  </a:cubicBezTo>
                  <a:cubicBezTo>
                    <a:pt x="20736" y="19073"/>
                    <a:pt x="20775" y="19123"/>
                    <a:pt x="20790" y="19145"/>
                  </a:cubicBezTo>
                  <a:cubicBezTo>
                    <a:pt x="20818" y="19184"/>
                    <a:pt x="20844" y="19284"/>
                    <a:pt x="20869" y="19326"/>
                  </a:cubicBezTo>
                  <a:cubicBezTo>
                    <a:pt x="20890" y="19362"/>
                    <a:pt x="20936" y="19434"/>
                    <a:pt x="20966" y="19457"/>
                  </a:cubicBezTo>
                  <a:cubicBezTo>
                    <a:pt x="20995" y="19479"/>
                    <a:pt x="21071" y="19479"/>
                    <a:pt x="21096" y="19507"/>
                  </a:cubicBezTo>
                  <a:cubicBezTo>
                    <a:pt x="21114" y="19528"/>
                    <a:pt x="21132" y="19588"/>
                    <a:pt x="21132" y="19618"/>
                  </a:cubicBezTo>
                  <a:cubicBezTo>
                    <a:pt x="21132" y="19643"/>
                    <a:pt x="21099" y="19686"/>
                    <a:pt x="21100" y="19712"/>
                  </a:cubicBezTo>
                  <a:cubicBezTo>
                    <a:pt x="21102" y="19742"/>
                    <a:pt x="21129" y="19802"/>
                    <a:pt x="21151" y="19817"/>
                  </a:cubicBezTo>
                  <a:cubicBezTo>
                    <a:pt x="21171" y="19829"/>
                    <a:pt x="21221" y="19822"/>
                    <a:pt x="21241" y="19809"/>
                  </a:cubicBezTo>
                  <a:cubicBezTo>
                    <a:pt x="21266" y="19792"/>
                    <a:pt x="21286" y="19719"/>
                    <a:pt x="21309" y="19696"/>
                  </a:cubicBezTo>
                  <a:cubicBezTo>
                    <a:pt x="21334" y="19671"/>
                    <a:pt x="21395" y="19623"/>
                    <a:pt x="21428" y="19629"/>
                  </a:cubicBezTo>
                  <a:cubicBezTo>
                    <a:pt x="21451" y="19632"/>
                    <a:pt x="21483" y="19683"/>
                    <a:pt x="21500" y="19704"/>
                  </a:cubicBezTo>
                  <a:cubicBezTo>
                    <a:pt x="21526" y="19735"/>
                    <a:pt x="21585" y="19795"/>
                    <a:pt x="21593" y="1983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7" name="Shape 4768"/>
            <p:cNvSpPr/>
            <p:nvPr/>
          </p:nvSpPr>
          <p:spPr>
            <a:xfrm>
              <a:off x="5867992" y="3658866"/>
              <a:ext cx="1041918" cy="973956"/>
            </a:xfrm>
            <a:custGeom>
              <a:avLst/>
              <a:gdLst/>
              <a:ahLst/>
              <a:cxnLst>
                <a:cxn ang="0">
                  <a:pos x="wd2" y="hd2"/>
                </a:cxn>
                <a:cxn ang="5400000">
                  <a:pos x="wd2" y="hd2"/>
                </a:cxn>
                <a:cxn ang="10800000">
                  <a:pos x="wd2" y="hd2"/>
                </a:cxn>
                <a:cxn ang="16200000">
                  <a:pos x="wd2" y="hd2"/>
                </a:cxn>
              </a:cxnLst>
              <a:rect l="0" t="0" r="r" b="b"/>
              <a:pathLst>
                <a:path w="21596" h="21589" extrusionOk="0">
                  <a:moveTo>
                    <a:pt x="19752" y="8318"/>
                  </a:moveTo>
                  <a:cubicBezTo>
                    <a:pt x="19740" y="8365"/>
                    <a:pt x="19721" y="8417"/>
                    <a:pt x="19702" y="8444"/>
                  </a:cubicBezTo>
                  <a:cubicBezTo>
                    <a:pt x="19679" y="8475"/>
                    <a:pt x="19613" y="8520"/>
                    <a:pt x="19576" y="8533"/>
                  </a:cubicBezTo>
                  <a:cubicBezTo>
                    <a:pt x="19548" y="8543"/>
                    <a:pt x="19486" y="8547"/>
                    <a:pt x="19456" y="8540"/>
                  </a:cubicBezTo>
                  <a:cubicBezTo>
                    <a:pt x="19426" y="8534"/>
                    <a:pt x="19374" y="8479"/>
                    <a:pt x="19344" y="8486"/>
                  </a:cubicBezTo>
                  <a:cubicBezTo>
                    <a:pt x="19319" y="8491"/>
                    <a:pt x="19290" y="8541"/>
                    <a:pt x="19278" y="8565"/>
                  </a:cubicBezTo>
                  <a:cubicBezTo>
                    <a:pt x="19258" y="8602"/>
                    <a:pt x="19224" y="8684"/>
                    <a:pt x="19229" y="8726"/>
                  </a:cubicBezTo>
                  <a:cubicBezTo>
                    <a:pt x="19230" y="8750"/>
                    <a:pt x="19260" y="8788"/>
                    <a:pt x="19272" y="8808"/>
                  </a:cubicBezTo>
                  <a:cubicBezTo>
                    <a:pt x="19293" y="8841"/>
                    <a:pt x="19334" y="8910"/>
                    <a:pt x="19365" y="8934"/>
                  </a:cubicBezTo>
                  <a:cubicBezTo>
                    <a:pt x="19400" y="8963"/>
                    <a:pt x="19495" y="8973"/>
                    <a:pt x="19527" y="9005"/>
                  </a:cubicBezTo>
                  <a:cubicBezTo>
                    <a:pt x="19555" y="9034"/>
                    <a:pt x="19596" y="9114"/>
                    <a:pt x="19593" y="9155"/>
                  </a:cubicBezTo>
                  <a:cubicBezTo>
                    <a:pt x="19590" y="9190"/>
                    <a:pt x="19542" y="9247"/>
                    <a:pt x="19520" y="9273"/>
                  </a:cubicBezTo>
                  <a:cubicBezTo>
                    <a:pt x="19495" y="9300"/>
                    <a:pt x="19435" y="9336"/>
                    <a:pt x="19409" y="9360"/>
                  </a:cubicBezTo>
                  <a:cubicBezTo>
                    <a:pt x="19385" y="9381"/>
                    <a:pt x="19326" y="9418"/>
                    <a:pt x="19320" y="9450"/>
                  </a:cubicBezTo>
                  <a:cubicBezTo>
                    <a:pt x="19316" y="9478"/>
                    <a:pt x="19369" y="9525"/>
                    <a:pt x="19365" y="9552"/>
                  </a:cubicBezTo>
                  <a:cubicBezTo>
                    <a:pt x="19360" y="9581"/>
                    <a:pt x="19317" y="9630"/>
                    <a:pt x="19291" y="9635"/>
                  </a:cubicBezTo>
                  <a:cubicBezTo>
                    <a:pt x="19260" y="9643"/>
                    <a:pt x="19205" y="9584"/>
                    <a:pt x="19173" y="9581"/>
                  </a:cubicBezTo>
                  <a:cubicBezTo>
                    <a:pt x="19145" y="9576"/>
                    <a:pt x="19089" y="9590"/>
                    <a:pt x="19063" y="9600"/>
                  </a:cubicBezTo>
                  <a:cubicBezTo>
                    <a:pt x="19023" y="9614"/>
                    <a:pt x="18954" y="9686"/>
                    <a:pt x="18912" y="9683"/>
                  </a:cubicBezTo>
                  <a:cubicBezTo>
                    <a:pt x="18884" y="9681"/>
                    <a:pt x="18834" y="9641"/>
                    <a:pt x="18820" y="9616"/>
                  </a:cubicBezTo>
                  <a:cubicBezTo>
                    <a:pt x="18800" y="9579"/>
                    <a:pt x="18834" y="9480"/>
                    <a:pt x="18808" y="9446"/>
                  </a:cubicBezTo>
                  <a:cubicBezTo>
                    <a:pt x="18788" y="9419"/>
                    <a:pt x="18716" y="9403"/>
                    <a:pt x="18684" y="9403"/>
                  </a:cubicBezTo>
                  <a:cubicBezTo>
                    <a:pt x="18648" y="9403"/>
                    <a:pt x="18573" y="9421"/>
                    <a:pt x="18551" y="9450"/>
                  </a:cubicBezTo>
                  <a:cubicBezTo>
                    <a:pt x="18530" y="9478"/>
                    <a:pt x="18528" y="9561"/>
                    <a:pt x="18536" y="9596"/>
                  </a:cubicBezTo>
                  <a:cubicBezTo>
                    <a:pt x="18546" y="9632"/>
                    <a:pt x="18602" y="9684"/>
                    <a:pt x="18617" y="9718"/>
                  </a:cubicBezTo>
                  <a:cubicBezTo>
                    <a:pt x="18636" y="9759"/>
                    <a:pt x="18673" y="9846"/>
                    <a:pt x="18669" y="9892"/>
                  </a:cubicBezTo>
                  <a:cubicBezTo>
                    <a:pt x="18667" y="9913"/>
                    <a:pt x="18632" y="9945"/>
                    <a:pt x="18632" y="9967"/>
                  </a:cubicBezTo>
                  <a:cubicBezTo>
                    <a:pt x="18632" y="9996"/>
                    <a:pt x="18669" y="10044"/>
                    <a:pt x="18684" y="10069"/>
                  </a:cubicBezTo>
                  <a:cubicBezTo>
                    <a:pt x="18699" y="10096"/>
                    <a:pt x="18746" y="10140"/>
                    <a:pt x="18753" y="10171"/>
                  </a:cubicBezTo>
                  <a:cubicBezTo>
                    <a:pt x="18759" y="10198"/>
                    <a:pt x="18744" y="10252"/>
                    <a:pt x="18735" y="10277"/>
                  </a:cubicBezTo>
                  <a:cubicBezTo>
                    <a:pt x="18726" y="10305"/>
                    <a:pt x="18703" y="10364"/>
                    <a:pt x="18680" y="10380"/>
                  </a:cubicBezTo>
                  <a:cubicBezTo>
                    <a:pt x="18655" y="10396"/>
                    <a:pt x="18590" y="10399"/>
                    <a:pt x="18562" y="10388"/>
                  </a:cubicBezTo>
                  <a:cubicBezTo>
                    <a:pt x="18530" y="10374"/>
                    <a:pt x="18477" y="10319"/>
                    <a:pt x="18466" y="10285"/>
                  </a:cubicBezTo>
                  <a:cubicBezTo>
                    <a:pt x="18458" y="10259"/>
                    <a:pt x="18475" y="10203"/>
                    <a:pt x="18477" y="10175"/>
                  </a:cubicBezTo>
                  <a:cubicBezTo>
                    <a:pt x="18480" y="10147"/>
                    <a:pt x="18488" y="10092"/>
                    <a:pt x="18488" y="10065"/>
                  </a:cubicBezTo>
                  <a:cubicBezTo>
                    <a:pt x="18488" y="10037"/>
                    <a:pt x="18497" y="9973"/>
                    <a:pt x="18477" y="9954"/>
                  </a:cubicBezTo>
                  <a:cubicBezTo>
                    <a:pt x="18455" y="9932"/>
                    <a:pt x="18381" y="9933"/>
                    <a:pt x="18356" y="9951"/>
                  </a:cubicBezTo>
                  <a:cubicBezTo>
                    <a:pt x="18337" y="9962"/>
                    <a:pt x="18324" y="10011"/>
                    <a:pt x="18318" y="10033"/>
                  </a:cubicBezTo>
                  <a:cubicBezTo>
                    <a:pt x="18314" y="10059"/>
                    <a:pt x="18316" y="10113"/>
                    <a:pt x="18318" y="10140"/>
                  </a:cubicBezTo>
                  <a:cubicBezTo>
                    <a:pt x="18323" y="10173"/>
                    <a:pt x="18363" y="10238"/>
                    <a:pt x="18352" y="10270"/>
                  </a:cubicBezTo>
                  <a:cubicBezTo>
                    <a:pt x="18340" y="10303"/>
                    <a:pt x="18247" y="10316"/>
                    <a:pt x="18238" y="10352"/>
                  </a:cubicBezTo>
                  <a:cubicBezTo>
                    <a:pt x="18231" y="10379"/>
                    <a:pt x="18267" y="10431"/>
                    <a:pt x="18286" y="10450"/>
                  </a:cubicBezTo>
                  <a:cubicBezTo>
                    <a:pt x="18307" y="10474"/>
                    <a:pt x="18364" y="10503"/>
                    <a:pt x="18392" y="10513"/>
                  </a:cubicBezTo>
                  <a:cubicBezTo>
                    <a:pt x="18422" y="10525"/>
                    <a:pt x="18483" y="10539"/>
                    <a:pt x="18514" y="10537"/>
                  </a:cubicBezTo>
                  <a:cubicBezTo>
                    <a:pt x="18534" y="10536"/>
                    <a:pt x="18571" y="10518"/>
                    <a:pt x="18591" y="10513"/>
                  </a:cubicBezTo>
                  <a:cubicBezTo>
                    <a:pt x="18614" y="10508"/>
                    <a:pt x="18662" y="10489"/>
                    <a:pt x="18684" y="10498"/>
                  </a:cubicBezTo>
                  <a:cubicBezTo>
                    <a:pt x="18721" y="10513"/>
                    <a:pt x="18784" y="10588"/>
                    <a:pt x="18783" y="10632"/>
                  </a:cubicBezTo>
                  <a:cubicBezTo>
                    <a:pt x="18781" y="10671"/>
                    <a:pt x="18705" y="10717"/>
                    <a:pt x="18680" y="10746"/>
                  </a:cubicBezTo>
                  <a:cubicBezTo>
                    <a:pt x="18648" y="10783"/>
                    <a:pt x="18593" y="10869"/>
                    <a:pt x="18555" y="10899"/>
                  </a:cubicBezTo>
                  <a:cubicBezTo>
                    <a:pt x="18535" y="10914"/>
                    <a:pt x="18490" y="10941"/>
                    <a:pt x="18466" y="10939"/>
                  </a:cubicBezTo>
                  <a:cubicBezTo>
                    <a:pt x="18438" y="10936"/>
                    <a:pt x="18381" y="10904"/>
                    <a:pt x="18371" y="10876"/>
                  </a:cubicBezTo>
                  <a:cubicBezTo>
                    <a:pt x="18357" y="10840"/>
                    <a:pt x="18402" y="10764"/>
                    <a:pt x="18404" y="10726"/>
                  </a:cubicBezTo>
                  <a:cubicBezTo>
                    <a:pt x="18405" y="10709"/>
                    <a:pt x="18404" y="10674"/>
                    <a:pt x="18397" y="10659"/>
                  </a:cubicBezTo>
                  <a:cubicBezTo>
                    <a:pt x="18386" y="10639"/>
                    <a:pt x="18351" y="10602"/>
                    <a:pt x="18330" y="10600"/>
                  </a:cubicBezTo>
                  <a:cubicBezTo>
                    <a:pt x="18306" y="10597"/>
                    <a:pt x="18258" y="10627"/>
                    <a:pt x="18242" y="10648"/>
                  </a:cubicBezTo>
                  <a:cubicBezTo>
                    <a:pt x="18220" y="10675"/>
                    <a:pt x="18206" y="10753"/>
                    <a:pt x="18201" y="10789"/>
                  </a:cubicBezTo>
                  <a:cubicBezTo>
                    <a:pt x="18194" y="10847"/>
                    <a:pt x="18190" y="10965"/>
                    <a:pt x="18205" y="11021"/>
                  </a:cubicBezTo>
                  <a:cubicBezTo>
                    <a:pt x="18215" y="11059"/>
                    <a:pt x="18251" y="11126"/>
                    <a:pt x="18275" y="11155"/>
                  </a:cubicBezTo>
                  <a:cubicBezTo>
                    <a:pt x="18298" y="11185"/>
                    <a:pt x="18364" y="11221"/>
                    <a:pt x="18389" y="11250"/>
                  </a:cubicBezTo>
                  <a:cubicBezTo>
                    <a:pt x="18411" y="11276"/>
                    <a:pt x="18455" y="11333"/>
                    <a:pt x="18462" y="11368"/>
                  </a:cubicBezTo>
                  <a:cubicBezTo>
                    <a:pt x="18469" y="11406"/>
                    <a:pt x="18455" y="11488"/>
                    <a:pt x="18437" y="11521"/>
                  </a:cubicBezTo>
                  <a:cubicBezTo>
                    <a:pt x="18419" y="11552"/>
                    <a:pt x="18349" y="11578"/>
                    <a:pt x="18330" y="11608"/>
                  </a:cubicBezTo>
                  <a:cubicBezTo>
                    <a:pt x="18299" y="11658"/>
                    <a:pt x="18277" y="11781"/>
                    <a:pt x="18275" y="11840"/>
                  </a:cubicBezTo>
                  <a:cubicBezTo>
                    <a:pt x="18273" y="11866"/>
                    <a:pt x="18276" y="11921"/>
                    <a:pt x="18289" y="11943"/>
                  </a:cubicBezTo>
                  <a:cubicBezTo>
                    <a:pt x="18311" y="11978"/>
                    <a:pt x="18408" y="11991"/>
                    <a:pt x="18426" y="12029"/>
                  </a:cubicBezTo>
                  <a:cubicBezTo>
                    <a:pt x="18440" y="12061"/>
                    <a:pt x="18422" y="12135"/>
                    <a:pt x="18411" y="12167"/>
                  </a:cubicBezTo>
                  <a:cubicBezTo>
                    <a:pt x="18397" y="12206"/>
                    <a:pt x="18350" y="12273"/>
                    <a:pt x="18322" y="12302"/>
                  </a:cubicBezTo>
                  <a:cubicBezTo>
                    <a:pt x="18295" y="12329"/>
                    <a:pt x="18225" y="12365"/>
                    <a:pt x="18194" y="12387"/>
                  </a:cubicBezTo>
                  <a:cubicBezTo>
                    <a:pt x="18168" y="12406"/>
                    <a:pt x="18111" y="12435"/>
                    <a:pt x="18094" y="12463"/>
                  </a:cubicBezTo>
                  <a:cubicBezTo>
                    <a:pt x="18079" y="12487"/>
                    <a:pt x="18067" y="12552"/>
                    <a:pt x="18073" y="12581"/>
                  </a:cubicBezTo>
                  <a:cubicBezTo>
                    <a:pt x="18076" y="12611"/>
                    <a:pt x="18125" y="12657"/>
                    <a:pt x="18127" y="12686"/>
                  </a:cubicBezTo>
                  <a:cubicBezTo>
                    <a:pt x="18130" y="12724"/>
                    <a:pt x="18101" y="12796"/>
                    <a:pt x="18080" y="12825"/>
                  </a:cubicBezTo>
                  <a:cubicBezTo>
                    <a:pt x="18065" y="12845"/>
                    <a:pt x="18023" y="12882"/>
                    <a:pt x="17998" y="12880"/>
                  </a:cubicBezTo>
                  <a:cubicBezTo>
                    <a:pt x="17963" y="12877"/>
                    <a:pt x="17904" y="12817"/>
                    <a:pt x="17892" y="12781"/>
                  </a:cubicBezTo>
                  <a:cubicBezTo>
                    <a:pt x="17881" y="12750"/>
                    <a:pt x="17893" y="12676"/>
                    <a:pt x="17910" y="12648"/>
                  </a:cubicBezTo>
                  <a:cubicBezTo>
                    <a:pt x="17923" y="12627"/>
                    <a:pt x="17980" y="12619"/>
                    <a:pt x="17988" y="12597"/>
                  </a:cubicBezTo>
                  <a:cubicBezTo>
                    <a:pt x="17993" y="12580"/>
                    <a:pt x="17983" y="12539"/>
                    <a:pt x="17969" y="12530"/>
                  </a:cubicBezTo>
                  <a:cubicBezTo>
                    <a:pt x="17936" y="12505"/>
                    <a:pt x="17850" y="12540"/>
                    <a:pt x="17811" y="12541"/>
                  </a:cubicBezTo>
                  <a:cubicBezTo>
                    <a:pt x="17772" y="12543"/>
                    <a:pt x="17694" y="12531"/>
                    <a:pt x="17656" y="12541"/>
                  </a:cubicBezTo>
                  <a:cubicBezTo>
                    <a:pt x="17631" y="12549"/>
                    <a:pt x="17579" y="12572"/>
                    <a:pt x="17568" y="12597"/>
                  </a:cubicBezTo>
                  <a:cubicBezTo>
                    <a:pt x="17555" y="12623"/>
                    <a:pt x="17570" y="12688"/>
                    <a:pt x="17583" y="12715"/>
                  </a:cubicBezTo>
                  <a:cubicBezTo>
                    <a:pt x="17596" y="12744"/>
                    <a:pt x="17656" y="12777"/>
                    <a:pt x="17671" y="12805"/>
                  </a:cubicBezTo>
                  <a:cubicBezTo>
                    <a:pt x="17687" y="12835"/>
                    <a:pt x="17710" y="12905"/>
                    <a:pt x="17704" y="12939"/>
                  </a:cubicBezTo>
                  <a:cubicBezTo>
                    <a:pt x="17698" y="12972"/>
                    <a:pt x="17659" y="13034"/>
                    <a:pt x="17630" y="13049"/>
                  </a:cubicBezTo>
                  <a:cubicBezTo>
                    <a:pt x="17608" y="13061"/>
                    <a:pt x="17555" y="13040"/>
                    <a:pt x="17531" y="13046"/>
                  </a:cubicBezTo>
                  <a:cubicBezTo>
                    <a:pt x="17479" y="13056"/>
                    <a:pt x="17364" y="13091"/>
                    <a:pt x="17335" y="13140"/>
                  </a:cubicBezTo>
                  <a:cubicBezTo>
                    <a:pt x="17314" y="13176"/>
                    <a:pt x="17343" y="13270"/>
                    <a:pt x="17340" y="13313"/>
                  </a:cubicBezTo>
                  <a:cubicBezTo>
                    <a:pt x="17336" y="13352"/>
                    <a:pt x="17329" y="13430"/>
                    <a:pt x="17310" y="13463"/>
                  </a:cubicBezTo>
                  <a:cubicBezTo>
                    <a:pt x="17301" y="13477"/>
                    <a:pt x="17275" y="13504"/>
                    <a:pt x="17258" y="13506"/>
                  </a:cubicBezTo>
                  <a:cubicBezTo>
                    <a:pt x="17226" y="13512"/>
                    <a:pt x="17164" y="13478"/>
                    <a:pt x="17137" y="13459"/>
                  </a:cubicBezTo>
                  <a:cubicBezTo>
                    <a:pt x="17110" y="13439"/>
                    <a:pt x="17074" y="13378"/>
                    <a:pt x="17049" y="13357"/>
                  </a:cubicBezTo>
                  <a:cubicBezTo>
                    <a:pt x="17035" y="13345"/>
                    <a:pt x="17004" y="13322"/>
                    <a:pt x="16986" y="13317"/>
                  </a:cubicBezTo>
                  <a:cubicBezTo>
                    <a:pt x="16966" y="13311"/>
                    <a:pt x="16916" y="13302"/>
                    <a:pt x="16902" y="13317"/>
                  </a:cubicBezTo>
                  <a:cubicBezTo>
                    <a:pt x="16879" y="13339"/>
                    <a:pt x="16885" y="13415"/>
                    <a:pt x="16890" y="13447"/>
                  </a:cubicBezTo>
                  <a:cubicBezTo>
                    <a:pt x="16895" y="13478"/>
                    <a:pt x="16918" y="13538"/>
                    <a:pt x="16938" y="13562"/>
                  </a:cubicBezTo>
                  <a:cubicBezTo>
                    <a:pt x="16963" y="13590"/>
                    <a:pt x="17033" y="13617"/>
                    <a:pt x="17067" y="13632"/>
                  </a:cubicBezTo>
                  <a:cubicBezTo>
                    <a:pt x="17100" y="13646"/>
                    <a:pt x="17168" y="13675"/>
                    <a:pt x="17204" y="13675"/>
                  </a:cubicBezTo>
                  <a:cubicBezTo>
                    <a:pt x="17234" y="13675"/>
                    <a:pt x="17291" y="13642"/>
                    <a:pt x="17321" y="13636"/>
                  </a:cubicBezTo>
                  <a:cubicBezTo>
                    <a:pt x="17352" y="13630"/>
                    <a:pt x="17417" y="13617"/>
                    <a:pt x="17446" y="13629"/>
                  </a:cubicBezTo>
                  <a:cubicBezTo>
                    <a:pt x="17470" y="13637"/>
                    <a:pt x="17513" y="13674"/>
                    <a:pt x="17523" y="13699"/>
                  </a:cubicBezTo>
                  <a:cubicBezTo>
                    <a:pt x="17539" y="13735"/>
                    <a:pt x="17540" y="13821"/>
                    <a:pt x="17523" y="13856"/>
                  </a:cubicBezTo>
                  <a:cubicBezTo>
                    <a:pt x="17510" y="13886"/>
                    <a:pt x="17457" y="13925"/>
                    <a:pt x="17428" y="13935"/>
                  </a:cubicBezTo>
                  <a:cubicBezTo>
                    <a:pt x="17392" y="13948"/>
                    <a:pt x="17309" y="13948"/>
                    <a:pt x="17273" y="13931"/>
                  </a:cubicBezTo>
                  <a:cubicBezTo>
                    <a:pt x="17237" y="13914"/>
                    <a:pt x="17199" y="13827"/>
                    <a:pt x="17163" y="13809"/>
                  </a:cubicBezTo>
                  <a:cubicBezTo>
                    <a:pt x="17135" y="13796"/>
                    <a:pt x="17071" y="13788"/>
                    <a:pt x="17041" y="13798"/>
                  </a:cubicBezTo>
                  <a:cubicBezTo>
                    <a:pt x="17004" y="13810"/>
                    <a:pt x="16947" y="13872"/>
                    <a:pt x="16923" y="13904"/>
                  </a:cubicBezTo>
                  <a:cubicBezTo>
                    <a:pt x="16905" y="13929"/>
                    <a:pt x="16875" y="13987"/>
                    <a:pt x="16869" y="14018"/>
                  </a:cubicBezTo>
                  <a:cubicBezTo>
                    <a:pt x="16862" y="14049"/>
                    <a:pt x="16856" y="14118"/>
                    <a:pt x="16872" y="14144"/>
                  </a:cubicBezTo>
                  <a:cubicBezTo>
                    <a:pt x="16900" y="14190"/>
                    <a:pt x="17005" y="14239"/>
                    <a:pt x="17056" y="14239"/>
                  </a:cubicBezTo>
                  <a:cubicBezTo>
                    <a:pt x="17089" y="14239"/>
                    <a:pt x="17141" y="14179"/>
                    <a:pt x="17174" y="14176"/>
                  </a:cubicBezTo>
                  <a:cubicBezTo>
                    <a:pt x="17197" y="14173"/>
                    <a:pt x="17246" y="14185"/>
                    <a:pt x="17262" y="14204"/>
                  </a:cubicBezTo>
                  <a:cubicBezTo>
                    <a:pt x="17284" y="14227"/>
                    <a:pt x="17292" y="14300"/>
                    <a:pt x="17288" y="14333"/>
                  </a:cubicBezTo>
                  <a:cubicBezTo>
                    <a:pt x="17284" y="14360"/>
                    <a:pt x="17246" y="14404"/>
                    <a:pt x="17240" y="14431"/>
                  </a:cubicBezTo>
                  <a:cubicBezTo>
                    <a:pt x="17234" y="14461"/>
                    <a:pt x="17259" y="14526"/>
                    <a:pt x="17247" y="14554"/>
                  </a:cubicBezTo>
                  <a:cubicBezTo>
                    <a:pt x="17235" y="14582"/>
                    <a:pt x="17182" y="14618"/>
                    <a:pt x="17155" y="14629"/>
                  </a:cubicBezTo>
                  <a:cubicBezTo>
                    <a:pt x="17125" y="14640"/>
                    <a:pt x="17058" y="14633"/>
                    <a:pt x="17027" y="14633"/>
                  </a:cubicBezTo>
                  <a:cubicBezTo>
                    <a:pt x="17000" y="14632"/>
                    <a:pt x="16949" y="14621"/>
                    <a:pt x="16923" y="14624"/>
                  </a:cubicBezTo>
                  <a:cubicBezTo>
                    <a:pt x="16895" y="14629"/>
                    <a:pt x="16828" y="14638"/>
                    <a:pt x="16813" y="14664"/>
                  </a:cubicBezTo>
                  <a:cubicBezTo>
                    <a:pt x="16802" y="14683"/>
                    <a:pt x="16813" y="14735"/>
                    <a:pt x="16824" y="14754"/>
                  </a:cubicBezTo>
                  <a:cubicBezTo>
                    <a:pt x="16836" y="14774"/>
                    <a:pt x="16885" y="14790"/>
                    <a:pt x="16898" y="14810"/>
                  </a:cubicBezTo>
                  <a:cubicBezTo>
                    <a:pt x="16913" y="14833"/>
                    <a:pt x="16926" y="14892"/>
                    <a:pt x="16923" y="14920"/>
                  </a:cubicBezTo>
                  <a:cubicBezTo>
                    <a:pt x="16921" y="14946"/>
                    <a:pt x="16905" y="15002"/>
                    <a:pt x="16883" y="15014"/>
                  </a:cubicBezTo>
                  <a:cubicBezTo>
                    <a:pt x="16856" y="15029"/>
                    <a:pt x="16789" y="15010"/>
                    <a:pt x="16765" y="14990"/>
                  </a:cubicBezTo>
                  <a:cubicBezTo>
                    <a:pt x="16736" y="14966"/>
                    <a:pt x="16734" y="14872"/>
                    <a:pt x="16706" y="14845"/>
                  </a:cubicBezTo>
                  <a:cubicBezTo>
                    <a:pt x="16688" y="14827"/>
                    <a:pt x="16635" y="14803"/>
                    <a:pt x="16610" y="14810"/>
                  </a:cubicBezTo>
                  <a:cubicBezTo>
                    <a:pt x="16584" y="14817"/>
                    <a:pt x="16561" y="14883"/>
                    <a:pt x="16537" y="14896"/>
                  </a:cubicBezTo>
                  <a:cubicBezTo>
                    <a:pt x="16499" y="14915"/>
                    <a:pt x="16403" y="14875"/>
                    <a:pt x="16371" y="14904"/>
                  </a:cubicBezTo>
                  <a:cubicBezTo>
                    <a:pt x="16352" y="14921"/>
                    <a:pt x="16344" y="14984"/>
                    <a:pt x="16349" y="15010"/>
                  </a:cubicBezTo>
                  <a:cubicBezTo>
                    <a:pt x="16353" y="15032"/>
                    <a:pt x="16378" y="15074"/>
                    <a:pt x="16397" y="15085"/>
                  </a:cubicBezTo>
                  <a:cubicBezTo>
                    <a:pt x="16426" y="15102"/>
                    <a:pt x="16497" y="15080"/>
                    <a:pt x="16530" y="15085"/>
                  </a:cubicBezTo>
                  <a:cubicBezTo>
                    <a:pt x="16571" y="15091"/>
                    <a:pt x="16655" y="15106"/>
                    <a:pt x="16688" y="15132"/>
                  </a:cubicBezTo>
                  <a:cubicBezTo>
                    <a:pt x="16707" y="15148"/>
                    <a:pt x="16734" y="15197"/>
                    <a:pt x="16739" y="15223"/>
                  </a:cubicBezTo>
                  <a:cubicBezTo>
                    <a:pt x="16746" y="15256"/>
                    <a:pt x="16742" y="15329"/>
                    <a:pt x="16725" y="15357"/>
                  </a:cubicBezTo>
                  <a:cubicBezTo>
                    <a:pt x="16699" y="15399"/>
                    <a:pt x="16596" y="15423"/>
                    <a:pt x="16562" y="15459"/>
                  </a:cubicBezTo>
                  <a:cubicBezTo>
                    <a:pt x="16536" y="15487"/>
                    <a:pt x="16490" y="15558"/>
                    <a:pt x="16485" y="15597"/>
                  </a:cubicBezTo>
                  <a:cubicBezTo>
                    <a:pt x="16479" y="15648"/>
                    <a:pt x="16509" y="15755"/>
                    <a:pt x="16537" y="15798"/>
                  </a:cubicBezTo>
                  <a:cubicBezTo>
                    <a:pt x="16560" y="15832"/>
                    <a:pt x="16629" y="15881"/>
                    <a:pt x="16666" y="15893"/>
                  </a:cubicBezTo>
                  <a:cubicBezTo>
                    <a:pt x="16707" y="15905"/>
                    <a:pt x="16800" y="15866"/>
                    <a:pt x="16839" y="15889"/>
                  </a:cubicBezTo>
                  <a:cubicBezTo>
                    <a:pt x="16871" y="15907"/>
                    <a:pt x="16911" y="15980"/>
                    <a:pt x="16916" y="16018"/>
                  </a:cubicBezTo>
                  <a:cubicBezTo>
                    <a:pt x="16919" y="16042"/>
                    <a:pt x="16906" y="16092"/>
                    <a:pt x="16890" y="16109"/>
                  </a:cubicBezTo>
                  <a:cubicBezTo>
                    <a:pt x="16871" y="16129"/>
                    <a:pt x="16814" y="16138"/>
                    <a:pt x="16787" y="16136"/>
                  </a:cubicBezTo>
                  <a:cubicBezTo>
                    <a:pt x="16758" y="16136"/>
                    <a:pt x="16705" y="16103"/>
                    <a:pt x="16677" y="16098"/>
                  </a:cubicBezTo>
                  <a:cubicBezTo>
                    <a:pt x="16634" y="16089"/>
                    <a:pt x="16547" y="16088"/>
                    <a:pt x="16504" y="16094"/>
                  </a:cubicBezTo>
                  <a:cubicBezTo>
                    <a:pt x="16476" y="16096"/>
                    <a:pt x="16424" y="16126"/>
                    <a:pt x="16397" y="16120"/>
                  </a:cubicBezTo>
                  <a:cubicBezTo>
                    <a:pt x="16379" y="16117"/>
                    <a:pt x="16355" y="16085"/>
                    <a:pt x="16338" y="16077"/>
                  </a:cubicBezTo>
                  <a:cubicBezTo>
                    <a:pt x="16314" y="16068"/>
                    <a:pt x="16262" y="16056"/>
                    <a:pt x="16239" y="16065"/>
                  </a:cubicBezTo>
                  <a:cubicBezTo>
                    <a:pt x="16217" y="16074"/>
                    <a:pt x="16184" y="16114"/>
                    <a:pt x="16176" y="16136"/>
                  </a:cubicBezTo>
                  <a:cubicBezTo>
                    <a:pt x="16162" y="16176"/>
                    <a:pt x="16176" y="16264"/>
                    <a:pt x="16183" y="16306"/>
                  </a:cubicBezTo>
                  <a:cubicBezTo>
                    <a:pt x="16189" y="16339"/>
                    <a:pt x="16206" y="16405"/>
                    <a:pt x="16224" y="16432"/>
                  </a:cubicBezTo>
                  <a:cubicBezTo>
                    <a:pt x="16246" y="16464"/>
                    <a:pt x="16306" y="16516"/>
                    <a:pt x="16341" y="16526"/>
                  </a:cubicBezTo>
                  <a:cubicBezTo>
                    <a:pt x="16383" y="16538"/>
                    <a:pt x="16476" y="16527"/>
                    <a:pt x="16515" y="16506"/>
                  </a:cubicBezTo>
                  <a:cubicBezTo>
                    <a:pt x="16539" y="16494"/>
                    <a:pt x="16562" y="16429"/>
                    <a:pt x="16589" y="16424"/>
                  </a:cubicBezTo>
                  <a:cubicBezTo>
                    <a:pt x="16618" y="16418"/>
                    <a:pt x="16674" y="16459"/>
                    <a:pt x="16698" y="16479"/>
                  </a:cubicBezTo>
                  <a:cubicBezTo>
                    <a:pt x="16723" y="16497"/>
                    <a:pt x="16774" y="16539"/>
                    <a:pt x="16780" y="16570"/>
                  </a:cubicBezTo>
                  <a:cubicBezTo>
                    <a:pt x="16786" y="16600"/>
                    <a:pt x="16761" y="16667"/>
                    <a:pt x="16739" y="16687"/>
                  </a:cubicBezTo>
                  <a:cubicBezTo>
                    <a:pt x="16723" y="16704"/>
                    <a:pt x="16671" y="16704"/>
                    <a:pt x="16651" y="16716"/>
                  </a:cubicBezTo>
                  <a:cubicBezTo>
                    <a:pt x="16619" y="16733"/>
                    <a:pt x="16576" y="16809"/>
                    <a:pt x="16540" y="16814"/>
                  </a:cubicBezTo>
                  <a:cubicBezTo>
                    <a:pt x="16493" y="16820"/>
                    <a:pt x="16410" y="16749"/>
                    <a:pt x="16368" y="16727"/>
                  </a:cubicBezTo>
                  <a:cubicBezTo>
                    <a:pt x="16335" y="16710"/>
                    <a:pt x="16264" y="16684"/>
                    <a:pt x="16239" y="16656"/>
                  </a:cubicBezTo>
                  <a:cubicBezTo>
                    <a:pt x="16221" y="16637"/>
                    <a:pt x="16215" y="16574"/>
                    <a:pt x="16194" y="16558"/>
                  </a:cubicBezTo>
                  <a:cubicBezTo>
                    <a:pt x="16168" y="16537"/>
                    <a:pt x="16098" y="16532"/>
                    <a:pt x="16065" y="16535"/>
                  </a:cubicBezTo>
                  <a:cubicBezTo>
                    <a:pt x="16039" y="16536"/>
                    <a:pt x="15987" y="16553"/>
                    <a:pt x="15966" y="16570"/>
                  </a:cubicBezTo>
                  <a:cubicBezTo>
                    <a:pt x="15931" y="16597"/>
                    <a:pt x="15871" y="16674"/>
                    <a:pt x="15867" y="16719"/>
                  </a:cubicBezTo>
                  <a:cubicBezTo>
                    <a:pt x="15863" y="16752"/>
                    <a:pt x="15891" y="16819"/>
                    <a:pt x="15915" y="16841"/>
                  </a:cubicBezTo>
                  <a:cubicBezTo>
                    <a:pt x="15940" y="16865"/>
                    <a:pt x="16010" y="16883"/>
                    <a:pt x="16044" y="16885"/>
                  </a:cubicBezTo>
                  <a:cubicBezTo>
                    <a:pt x="16084" y="16887"/>
                    <a:pt x="16163" y="16839"/>
                    <a:pt x="16202" y="16849"/>
                  </a:cubicBezTo>
                  <a:cubicBezTo>
                    <a:pt x="16237" y="16858"/>
                    <a:pt x="16293" y="16915"/>
                    <a:pt x="16312" y="16947"/>
                  </a:cubicBezTo>
                  <a:cubicBezTo>
                    <a:pt x="16339" y="16991"/>
                    <a:pt x="16374" y="17097"/>
                    <a:pt x="16363" y="17148"/>
                  </a:cubicBezTo>
                  <a:cubicBezTo>
                    <a:pt x="16358" y="17178"/>
                    <a:pt x="16319" y="17231"/>
                    <a:pt x="16294" y="17243"/>
                  </a:cubicBezTo>
                  <a:cubicBezTo>
                    <a:pt x="16257" y="17260"/>
                    <a:pt x="16172" y="17218"/>
                    <a:pt x="16132" y="17227"/>
                  </a:cubicBezTo>
                  <a:cubicBezTo>
                    <a:pt x="16089" y="17237"/>
                    <a:pt x="16008" y="17285"/>
                    <a:pt x="15981" y="17322"/>
                  </a:cubicBezTo>
                  <a:cubicBezTo>
                    <a:pt x="15955" y="17357"/>
                    <a:pt x="15921" y="17452"/>
                    <a:pt x="15933" y="17495"/>
                  </a:cubicBezTo>
                  <a:cubicBezTo>
                    <a:pt x="15941" y="17523"/>
                    <a:pt x="15996" y="17551"/>
                    <a:pt x="16017" y="17570"/>
                  </a:cubicBezTo>
                  <a:cubicBezTo>
                    <a:pt x="16048" y="17596"/>
                    <a:pt x="16123" y="17636"/>
                    <a:pt x="16143" y="17672"/>
                  </a:cubicBezTo>
                  <a:cubicBezTo>
                    <a:pt x="16155" y="17694"/>
                    <a:pt x="16162" y="17749"/>
                    <a:pt x="16157" y="17774"/>
                  </a:cubicBezTo>
                  <a:cubicBezTo>
                    <a:pt x="16152" y="17805"/>
                    <a:pt x="16117" y="17860"/>
                    <a:pt x="16098" y="17885"/>
                  </a:cubicBezTo>
                  <a:cubicBezTo>
                    <a:pt x="16081" y="17908"/>
                    <a:pt x="16025" y="17939"/>
                    <a:pt x="16014" y="17968"/>
                  </a:cubicBezTo>
                  <a:cubicBezTo>
                    <a:pt x="16002" y="17998"/>
                    <a:pt x="15995" y="18080"/>
                    <a:pt x="16017" y="18102"/>
                  </a:cubicBezTo>
                  <a:cubicBezTo>
                    <a:pt x="16041" y="18124"/>
                    <a:pt x="16112" y="18099"/>
                    <a:pt x="16143" y="18089"/>
                  </a:cubicBezTo>
                  <a:cubicBezTo>
                    <a:pt x="16168" y="18082"/>
                    <a:pt x="16220" y="18061"/>
                    <a:pt x="16235" y="18038"/>
                  </a:cubicBezTo>
                  <a:cubicBezTo>
                    <a:pt x="16258" y="18003"/>
                    <a:pt x="16250" y="17911"/>
                    <a:pt x="16257" y="17869"/>
                  </a:cubicBezTo>
                  <a:cubicBezTo>
                    <a:pt x="16261" y="17846"/>
                    <a:pt x="16259" y="17792"/>
                    <a:pt x="16275" y="17779"/>
                  </a:cubicBezTo>
                  <a:cubicBezTo>
                    <a:pt x="16290" y="17766"/>
                    <a:pt x="16332" y="17772"/>
                    <a:pt x="16349" y="17779"/>
                  </a:cubicBezTo>
                  <a:cubicBezTo>
                    <a:pt x="16377" y="17789"/>
                    <a:pt x="16429" y="17828"/>
                    <a:pt x="16441" y="17857"/>
                  </a:cubicBezTo>
                  <a:cubicBezTo>
                    <a:pt x="16456" y="17893"/>
                    <a:pt x="16436" y="17976"/>
                    <a:pt x="16433" y="18015"/>
                  </a:cubicBezTo>
                  <a:cubicBezTo>
                    <a:pt x="16432" y="18037"/>
                    <a:pt x="16437" y="18086"/>
                    <a:pt x="16427" y="18105"/>
                  </a:cubicBezTo>
                  <a:cubicBezTo>
                    <a:pt x="16414" y="18128"/>
                    <a:pt x="16368" y="18156"/>
                    <a:pt x="16345" y="18164"/>
                  </a:cubicBezTo>
                  <a:cubicBezTo>
                    <a:pt x="16316" y="18174"/>
                    <a:pt x="16254" y="18157"/>
                    <a:pt x="16224" y="18164"/>
                  </a:cubicBezTo>
                  <a:cubicBezTo>
                    <a:pt x="16204" y="18169"/>
                    <a:pt x="16161" y="18184"/>
                    <a:pt x="16150" y="18204"/>
                  </a:cubicBezTo>
                  <a:cubicBezTo>
                    <a:pt x="16133" y="18234"/>
                    <a:pt x="16137" y="18313"/>
                    <a:pt x="16150" y="18345"/>
                  </a:cubicBezTo>
                  <a:cubicBezTo>
                    <a:pt x="16163" y="18376"/>
                    <a:pt x="16213" y="18425"/>
                    <a:pt x="16242" y="18436"/>
                  </a:cubicBezTo>
                  <a:cubicBezTo>
                    <a:pt x="16268" y="18446"/>
                    <a:pt x="16327" y="18443"/>
                    <a:pt x="16353" y="18432"/>
                  </a:cubicBezTo>
                  <a:cubicBezTo>
                    <a:pt x="16384" y="18418"/>
                    <a:pt x="16428" y="18359"/>
                    <a:pt x="16452" y="18334"/>
                  </a:cubicBezTo>
                  <a:cubicBezTo>
                    <a:pt x="16478" y="18305"/>
                    <a:pt x="16532" y="18249"/>
                    <a:pt x="16551" y="18216"/>
                  </a:cubicBezTo>
                  <a:cubicBezTo>
                    <a:pt x="16568" y="18189"/>
                    <a:pt x="16588" y="18127"/>
                    <a:pt x="16600" y="18097"/>
                  </a:cubicBezTo>
                  <a:cubicBezTo>
                    <a:pt x="16612" y="18065"/>
                    <a:pt x="16626" y="17993"/>
                    <a:pt x="16647" y="17968"/>
                  </a:cubicBezTo>
                  <a:cubicBezTo>
                    <a:pt x="16659" y="17953"/>
                    <a:pt x="16692" y="17931"/>
                    <a:pt x="16710" y="17932"/>
                  </a:cubicBezTo>
                  <a:cubicBezTo>
                    <a:pt x="16736" y="17934"/>
                    <a:pt x="16782" y="17971"/>
                    <a:pt x="16795" y="17995"/>
                  </a:cubicBezTo>
                  <a:cubicBezTo>
                    <a:pt x="16813" y="18030"/>
                    <a:pt x="16815" y="18118"/>
                    <a:pt x="16805" y="18156"/>
                  </a:cubicBezTo>
                  <a:cubicBezTo>
                    <a:pt x="16798" y="18189"/>
                    <a:pt x="16761" y="18243"/>
                    <a:pt x="16739" y="18267"/>
                  </a:cubicBezTo>
                  <a:cubicBezTo>
                    <a:pt x="16716" y="18291"/>
                    <a:pt x="16654" y="18320"/>
                    <a:pt x="16632" y="18345"/>
                  </a:cubicBezTo>
                  <a:cubicBezTo>
                    <a:pt x="16611" y="18371"/>
                    <a:pt x="16586" y="18436"/>
                    <a:pt x="16566" y="18464"/>
                  </a:cubicBezTo>
                  <a:cubicBezTo>
                    <a:pt x="16547" y="18490"/>
                    <a:pt x="16493" y="18532"/>
                    <a:pt x="16478" y="18562"/>
                  </a:cubicBezTo>
                  <a:cubicBezTo>
                    <a:pt x="16458" y="18601"/>
                    <a:pt x="16440" y="18691"/>
                    <a:pt x="16445" y="18735"/>
                  </a:cubicBezTo>
                  <a:cubicBezTo>
                    <a:pt x="16450" y="18790"/>
                    <a:pt x="16510" y="18884"/>
                    <a:pt x="16530" y="18936"/>
                  </a:cubicBezTo>
                  <a:cubicBezTo>
                    <a:pt x="16541" y="18968"/>
                    <a:pt x="16552" y="19038"/>
                    <a:pt x="16571" y="19066"/>
                  </a:cubicBezTo>
                  <a:cubicBezTo>
                    <a:pt x="16588" y="19093"/>
                    <a:pt x="16636" y="19157"/>
                    <a:pt x="16666" y="19149"/>
                  </a:cubicBezTo>
                  <a:cubicBezTo>
                    <a:pt x="16700" y="19139"/>
                    <a:pt x="16705" y="19045"/>
                    <a:pt x="16721" y="19011"/>
                  </a:cubicBezTo>
                  <a:cubicBezTo>
                    <a:pt x="16734" y="18981"/>
                    <a:pt x="16753" y="18910"/>
                    <a:pt x="16780" y="18893"/>
                  </a:cubicBezTo>
                  <a:cubicBezTo>
                    <a:pt x="16805" y="18877"/>
                    <a:pt x="16869" y="18878"/>
                    <a:pt x="16894" y="18893"/>
                  </a:cubicBezTo>
                  <a:cubicBezTo>
                    <a:pt x="16919" y="18909"/>
                    <a:pt x="16949" y="18969"/>
                    <a:pt x="16953" y="18999"/>
                  </a:cubicBezTo>
                  <a:cubicBezTo>
                    <a:pt x="16956" y="19032"/>
                    <a:pt x="16928" y="19095"/>
                    <a:pt x="16916" y="19125"/>
                  </a:cubicBezTo>
                  <a:cubicBezTo>
                    <a:pt x="16905" y="19153"/>
                    <a:pt x="16882" y="19210"/>
                    <a:pt x="16861" y="19232"/>
                  </a:cubicBezTo>
                  <a:cubicBezTo>
                    <a:pt x="16839" y="19253"/>
                    <a:pt x="16768" y="19259"/>
                    <a:pt x="16754" y="19287"/>
                  </a:cubicBezTo>
                  <a:cubicBezTo>
                    <a:pt x="16739" y="19317"/>
                    <a:pt x="16769" y="19387"/>
                    <a:pt x="16773" y="19421"/>
                  </a:cubicBezTo>
                  <a:cubicBezTo>
                    <a:pt x="16776" y="19458"/>
                    <a:pt x="16789" y="19533"/>
                    <a:pt x="16787" y="19570"/>
                  </a:cubicBezTo>
                  <a:cubicBezTo>
                    <a:pt x="16785" y="19614"/>
                    <a:pt x="16772" y="19704"/>
                    <a:pt x="16754" y="19743"/>
                  </a:cubicBezTo>
                  <a:cubicBezTo>
                    <a:pt x="16744" y="19765"/>
                    <a:pt x="16716" y="19809"/>
                    <a:pt x="16695" y="19818"/>
                  </a:cubicBezTo>
                  <a:cubicBezTo>
                    <a:pt x="16654" y="19836"/>
                    <a:pt x="16562" y="19805"/>
                    <a:pt x="16518" y="19794"/>
                  </a:cubicBezTo>
                  <a:cubicBezTo>
                    <a:pt x="16490" y="19787"/>
                    <a:pt x="16434" y="19751"/>
                    <a:pt x="16404" y="19755"/>
                  </a:cubicBezTo>
                  <a:cubicBezTo>
                    <a:pt x="16368" y="19760"/>
                    <a:pt x="16302" y="19805"/>
                    <a:pt x="16283" y="19838"/>
                  </a:cubicBezTo>
                  <a:cubicBezTo>
                    <a:pt x="16265" y="19869"/>
                    <a:pt x="16254" y="19950"/>
                    <a:pt x="16268" y="19983"/>
                  </a:cubicBezTo>
                  <a:cubicBezTo>
                    <a:pt x="16285" y="20021"/>
                    <a:pt x="16362" y="20057"/>
                    <a:pt x="16397" y="20074"/>
                  </a:cubicBezTo>
                  <a:cubicBezTo>
                    <a:pt x="16431" y="20091"/>
                    <a:pt x="16507" y="20103"/>
                    <a:pt x="16540" y="20121"/>
                  </a:cubicBezTo>
                  <a:cubicBezTo>
                    <a:pt x="16586" y="20146"/>
                    <a:pt x="16687" y="20203"/>
                    <a:pt x="16703" y="20255"/>
                  </a:cubicBezTo>
                  <a:cubicBezTo>
                    <a:pt x="16714" y="20295"/>
                    <a:pt x="16680" y="20382"/>
                    <a:pt x="16654" y="20413"/>
                  </a:cubicBezTo>
                  <a:cubicBezTo>
                    <a:pt x="16634" y="20438"/>
                    <a:pt x="16559" y="20444"/>
                    <a:pt x="16540" y="20471"/>
                  </a:cubicBezTo>
                  <a:cubicBezTo>
                    <a:pt x="16525" y="20494"/>
                    <a:pt x="16527" y="20540"/>
                    <a:pt x="16527" y="20582"/>
                  </a:cubicBezTo>
                  <a:lnTo>
                    <a:pt x="15163" y="20695"/>
                  </a:lnTo>
                  <a:lnTo>
                    <a:pt x="8320" y="21220"/>
                  </a:lnTo>
                  <a:lnTo>
                    <a:pt x="3631" y="21589"/>
                  </a:lnTo>
                  <a:lnTo>
                    <a:pt x="3447" y="18488"/>
                  </a:lnTo>
                  <a:cubicBezTo>
                    <a:pt x="3447" y="18488"/>
                    <a:pt x="3373" y="18500"/>
                    <a:pt x="3354" y="18485"/>
                  </a:cubicBezTo>
                  <a:cubicBezTo>
                    <a:pt x="3330" y="18465"/>
                    <a:pt x="3339" y="18382"/>
                    <a:pt x="3314" y="18364"/>
                  </a:cubicBezTo>
                  <a:cubicBezTo>
                    <a:pt x="3298" y="18350"/>
                    <a:pt x="3248" y="18354"/>
                    <a:pt x="3229" y="18364"/>
                  </a:cubicBezTo>
                  <a:cubicBezTo>
                    <a:pt x="3206" y="18376"/>
                    <a:pt x="3187" y="18432"/>
                    <a:pt x="3168" y="18450"/>
                  </a:cubicBezTo>
                  <a:cubicBezTo>
                    <a:pt x="3150" y="18467"/>
                    <a:pt x="3110" y="18502"/>
                    <a:pt x="3087" y="18501"/>
                  </a:cubicBezTo>
                  <a:cubicBezTo>
                    <a:pt x="3065" y="18499"/>
                    <a:pt x="3032" y="18460"/>
                    <a:pt x="3018" y="18443"/>
                  </a:cubicBezTo>
                  <a:cubicBezTo>
                    <a:pt x="2996" y="18417"/>
                    <a:pt x="2971" y="18347"/>
                    <a:pt x="2944" y="18327"/>
                  </a:cubicBezTo>
                  <a:cubicBezTo>
                    <a:pt x="2924" y="18311"/>
                    <a:pt x="2873" y="18293"/>
                    <a:pt x="2849" y="18298"/>
                  </a:cubicBezTo>
                  <a:cubicBezTo>
                    <a:pt x="2820" y="18305"/>
                    <a:pt x="2772" y="18349"/>
                    <a:pt x="2757" y="18377"/>
                  </a:cubicBezTo>
                  <a:cubicBezTo>
                    <a:pt x="2746" y="18401"/>
                    <a:pt x="2759" y="18463"/>
                    <a:pt x="2743" y="18485"/>
                  </a:cubicBezTo>
                  <a:cubicBezTo>
                    <a:pt x="2720" y="18514"/>
                    <a:pt x="2643" y="18548"/>
                    <a:pt x="2608" y="18540"/>
                  </a:cubicBezTo>
                  <a:cubicBezTo>
                    <a:pt x="2578" y="18532"/>
                    <a:pt x="2552" y="18456"/>
                    <a:pt x="2524" y="18443"/>
                  </a:cubicBezTo>
                  <a:cubicBezTo>
                    <a:pt x="2497" y="18429"/>
                    <a:pt x="2431" y="18429"/>
                    <a:pt x="2402" y="18438"/>
                  </a:cubicBezTo>
                  <a:cubicBezTo>
                    <a:pt x="2382" y="18443"/>
                    <a:pt x="2347" y="18471"/>
                    <a:pt x="2333" y="18488"/>
                  </a:cubicBezTo>
                  <a:cubicBezTo>
                    <a:pt x="2319" y="18503"/>
                    <a:pt x="2309" y="18550"/>
                    <a:pt x="2293" y="18563"/>
                  </a:cubicBezTo>
                  <a:cubicBezTo>
                    <a:pt x="2273" y="18581"/>
                    <a:pt x="2215" y="18607"/>
                    <a:pt x="2191" y="18595"/>
                  </a:cubicBezTo>
                  <a:cubicBezTo>
                    <a:pt x="2169" y="18584"/>
                    <a:pt x="2177" y="18507"/>
                    <a:pt x="2154" y="18503"/>
                  </a:cubicBezTo>
                  <a:cubicBezTo>
                    <a:pt x="2127" y="18499"/>
                    <a:pt x="2107" y="18579"/>
                    <a:pt x="2082" y="18592"/>
                  </a:cubicBezTo>
                  <a:cubicBezTo>
                    <a:pt x="2061" y="18604"/>
                    <a:pt x="2006" y="18615"/>
                    <a:pt x="1987" y="18600"/>
                  </a:cubicBezTo>
                  <a:cubicBezTo>
                    <a:pt x="1961" y="18581"/>
                    <a:pt x="1983" y="18479"/>
                    <a:pt x="1953" y="18469"/>
                  </a:cubicBezTo>
                  <a:cubicBezTo>
                    <a:pt x="1927" y="18461"/>
                    <a:pt x="1898" y="18541"/>
                    <a:pt x="1872" y="18542"/>
                  </a:cubicBezTo>
                  <a:cubicBezTo>
                    <a:pt x="1843" y="18543"/>
                    <a:pt x="1800" y="18490"/>
                    <a:pt x="1781" y="18466"/>
                  </a:cubicBezTo>
                  <a:cubicBezTo>
                    <a:pt x="1767" y="18450"/>
                    <a:pt x="1755" y="18403"/>
                    <a:pt x="1739" y="18390"/>
                  </a:cubicBezTo>
                  <a:cubicBezTo>
                    <a:pt x="1720" y="18374"/>
                    <a:pt x="1662" y="18378"/>
                    <a:pt x="1643" y="18361"/>
                  </a:cubicBezTo>
                  <a:cubicBezTo>
                    <a:pt x="1623" y="18343"/>
                    <a:pt x="1599" y="18285"/>
                    <a:pt x="1597" y="18256"/>
                  </a:cubicBezTo>
                  <a:cubicBezTo>
                    <a:pt x="1595" y="18233"/>
                    <a:pt x="1619" y="18190"/>
                    <a:pt x="1621" y="18167"/>
                  </a:cubicBezTo>
                  <a:cubicBezTo>
                    <a:pt x="1623" y="18149"/>
                    <a:pt x="1627" y="18107"/>
                    <a:pt x="1614" y="18095"/>
                  </a:cubicBezTo>
                  <a:cubicBezTo>
                    <a:pt x="1594" y="18080"/>
                    <a:pt x="1533" y="18095"/>
                    <a:pt x="1511" y="18109"/>
                  </a:cubicBezTo>
                  <a:cubicBezTo>
                    <a:pt x="1488" y="18124"/>
                    <a:pt x="1464" y="18180"/>
                    <a:pt x="1446" y="18201"/>
                  </a:cubicBezTo>
                  <a:cubicBezTo>
                    <a:pt x="1444" y="18204"/>
                    <a:pt x="1441" y="18209"/>
                    <a:pt x="1438" y="18213"/>
                  </a:cubicBezTo>
                  <a:lnTo>
                    <a:pt x="1142" y="7953"/>
                  </a:lnTo>
                  <a:lnTo>
                    <a:pt x="1" y="1674"/>
                  </a:lnTo>
                  <a:lnTo>
                    <a:pt x="0" y="1654"/>
                  </a:lnTo>
                  <a:lnTo>
                    <a:pt x="5554" y="1256"/>
                  </a:lnTo>
                  <a:lnTo>
                    <a:pt x="7888" y="1067"/>
                  </a:lnTo>
                  <a:lnTo>
                    <a:pt x="10679" y="839"/>
                  </a:lnTo>
                  <a:lnTo>
                    <a:pt x="12586" y="681"/>
                  </a:lnTo>
                  <a:lnTo>
                    <a:pt x="18757" y="28"/>
                  </a:lnTo>
                  <a:cubicBezTo>
                    <a:pt x="18757" y="28"/>
                    <a:pt x="18925" y="-11"/>
                    <a:pt x="18978" y="3"/>
                  </a:cubicBezTo>
                  <a:cubicBezTo>
                    <a:pt x="19020" y="15"/>
                    <a:pt x="19099" y="70"/>
                    <a:pt x="19121" y="110"/>
                  </a:cubicBezTo>
                  <a:cubicBezTo>
                    <a:pt x="19143" y="151"/>
                    <a:pt x="19119" y="255"/>
                    <a:pt x="19136" y="300"/>
                  </a:cubicBezTo>
                  <a:cubicBezTo>
                    <a:pt x="19152" y="341"/>
                    <a:pt x="19213" y="406"/>
                    <a:pt x="19243" y="437"/>
                  </a:cubicBezTo>
                  <a:cubicBezTo>
                    <a:pt x="19278" y="472"/>
                    <a:pt x="19353" y="540"/>
                    <a:pt x="19398" y="558"/>
                  </a:cubicBezTo>
                  <a:cubicBezTo>
                    <a:pt x="19422" y="570"/>
                    <a:pt x="19481" y="556"/>
                    <a:pt x="19501" y="575"/>
                  </a:cubicBezTo>
                  <a:cubicBezTo>
                    <a:pt x="19528" y="600"/>
                    <a:pt x="19547" y="683"/>
                    <a:pt x="19542" y="721"/>
                  </a:cubicBezTo>
                  <a:cubicBezTo>
                    <a:pt x="19536" y="755"/>
                    <a:pt x="19476" y="801"/>
                    <a:pt x="19467" y="835"/>
                  </a:cubicBezTo>
                  <a:cubicBezTo>
                    <a:pt x="19462" y="861"/>
                    <a:pt x="19470" y="917"/>
                    <a:pt x="19479" y="941"/>
                  </a:cubicBezTo>
                  <a:cubicBezTo>
                    <a:pt x="19489" y="971"/>
                    <a:pt x="19539" y="1013"/>
                    <a:pt x="19549" y="1044"/>
                  </a:cubicBezTo>
                  <a:cubicBezTo>
                    <a:pt x="19564" y="1089"/>
                    <a:pt x="19576" y="1194"/>
                    <a:pt x="19556" y="1236"/>
                  </a:cubicBezTo>
                  <a:cubicBezTo>
                    <a:pt x="19547" y="1255"/>
                    <a:pt x="19507" y="1273"/>
                    <a:pt x="19490" y="1283"/>
                  </a:cubicBezTo>
                  <a:cubicBezTo>
                    <a:pt x="19468" y="1297"/>
                    <a:pt x="19414" y="1307"/>
                    <a:pt x="19398" y="1327"/>
                  </a:cubicBezTo>
                  <a:cubicBezTo>
                    <a:pt x="19381" y="1347"/>
                    <a:pt x="19374" y="1405"/>
                    <a:pt x="19365" y="1429"/>
                  </a:cubicBezTo>
                  <a:cubicBezTo>
                    <a:pt x="19351" y="1467"/>
                    <a:pt x="19331" y="1549"/>
                    <a:pt x="19305" y="1579"/>
                  </a:cubicBezTo>
                  <a:cubicBezTo>
                    <a:pt x="19268" y="1624"/>
                    <a:pt x="19152" y="1660"/>
                    <a:pt x="19107" y="1697"/>
                  </a:cubicBezTo>
                  <a:cubicBezTo>
                    <a:pt x="19082" y="1717"/>
                    <a:pt x="19040" y="1768"/>
                    <a:pt x="19019" y="1792"/>
                  </a:cubicBezTo>
                  <a:cubicBezTo>
                    <a:pt x="18995" y="1818"/>
                    <a:pt x="18936" y="1863"/>
                    <a:pt x="18926" y="1898"/>
                  </a:cubicBezTo>
                  <a:cubicBezTo>
                    <a:pt x="18919" y="1926"/>
                    <a:pt x="18952" y="1983"/>
                    <a:pt x="18948" y="2012"/>
                  </a:cubicBezTo>
                  <a:cubicBezTo>
                    <a:pt x="18945" y="2041"/>
                    <a:pt x="18917" y="2094"/>
                    <a:pt x="18901" y="2119"/>
                  </a:cubicBezTo>
                  <a:cubicBezTo>
                    <a:pt x="18874" y="2157"/>
                    <a:pt x="18802" y="2217"/>
                    <a:pt x="18768" y="2248"/>
                  </a:cubicBezTo>
                  <a:cubicBezTo>
                    <a:pt x="18734" y="2279"/>
                    <a:pt x="18655" y="2331"/>
                    <a:pt x="18628" y="2371"/>
                  </a:cubicBezTo>
                  <a:cubicBezTo>
                    <a:pt x="18604" y="2406"/>
                    <a:pt x="18580" y="2493"/>
                    <a:pt x="18569" y="2536"/>
                  </a:cubicBezTo>
                  <a:cubicBezTo>
                    <a:pt x="18558" y="2579"/>
                    <a:pt x="18554" y="2671"/>
                    <a:pt x="18540" y="2713"/>
                  </a:cubicBezTo>
                  <a:cubicBezTo>
                    <a:pt x="18525" y="2757"/>
                    <a:pt x="18473" y="2835"/>
                    <a:pt x="18455" y="2879"/>
                  </a:cubicBezTo>
                  <a:cubicBezTo>
                    <a:pt x="18444" y="2908"/>
                    <a:pt x="18418" y="2997"/>
                    <a:pt x="18418" y="2997"/>
                  </a:cubicBezTo>
                  <a:lnTo>
                    <a:pt x="21228" y="2661"/>
                  </a:lnTo>
                  <a:cubicBezTo>
                    <a:pt x="21223" y="2669"/>
                    <a:pt x="21219" y="2676"/>
                    <a:pt x="21217" y="2684"/>
                  </a:cubicBezTo>
                  <a:cubicBezTo>
                    <a:pt x="21204" y="2727"/>
                    <a:pt x="21223" y="2822"/>
                    <a:pt x="21241" y="2863"/>
                  </a:cubicBezTo>
                  <a:cubicBezTo>
                    <a:pt x="21258" y="2901"/>
                    <a:pt x="21313" y="2964"/>
                    <a:pt x="21347" y="2986"/>
                  </a:cubicBezTo>
                  <a:cubicBezTo>
                    <a:pt x="21386" y="3012"/>
                    <a:pt x="21486" y="3010"/>
                    <a:pt x="21524" y="3039"/>
                  </a:cubicBezTo>
                  <a:cubicBezTo>
                    <a:pt x="21548" y="3058"/>
                    <a:pt x="21585" y="3117"/>
                    <a:pt x="21592" y="3148"/>
                  </a:cubicBezTo>
                  <a:cubicBezTo>
                    <a:pt x="21600" y="3183"/>
                    <a:pt x="21598" y="3259"/>
                    <a:pt x="21579" y="3288"/>
                  </a:cubicBezTo>
                  <a:cubicBezTo>
                    <a:pt x="21568" y="3307"/>
                    <a:pt x="21526" y="3333"/>
                    <a:pt x="21506" y="3330"/>
                  </a:cubicBezTo>
                  <a:cubicBezTo>
                    <a:pt x="21479" y="3325"/>
                    <a:pt x="21457" y="3259"/>
                    <a:pt x="21432" y="3246"/>
                  </a:cubicBezTo>
                  <a:cubicBezTo>
                    <a:pt x="21401" y="3228"/>
                    <a:pt x="21328" y="3223"/>
                    <a:pt x="21293" y="3222"/>
                  </a:cubicBezTo>
                  <a:cubicBezTo>
                    <a:pt x="21257" y="3221"/>
                    <a:pt x="21179" y="3219"/>
                    <a:pt x="21148" y="3238"/>
                  </a:cubicBezTo>
                  <a:cubicBezTo>
                    <a:pt x="21120" y="3255"/>
                    <a:pt x="21086" y="3318"/>
                    <a:pt x="21075" y="3351"/>
                  </a:cubicBezTo>
                  <a:cubicBezTo>
                    <a:pt x="21064" y="3380"/>
                    <a:pt x="21051" y="3448"/>
                    <a:pt x="21064" y="3477"/>
                  </a:cubicBezTo>
                  <a:cubicBezTo>
                    <a:pt x="21075" y="3498"/>
                    <a:pt x="21118" y="3523"/>
                    <a:pt x="21141" y="3530"/>
                  </a:cubicBezTo>
                  <a:cubicBezTo>
                    <a:pt x="21172" y="3538"/>
                    <a:pt x="21239" y="3515"/>
                    <a:pt x="21271" y="3521"/>
                  </a:cubicBezTo>
                  <a:cubicBezTo>
                    <a:pt x="21306" y="3529"/>
                    <a:pt x="21383" y="3554"/>
                    <a:pt x="21401" y="3587"/>
                  </a:cubicBezTo>
                  <a:cubicBezTo>
                    <a:pt x="21417" y="3618"/>
                    <a:pt x="21402" y="3696"/>
                    <a:pt x="21386" y="3726"/>
                  </a:cubicBezTo>
                  <a:cubicBezTo>
                    <a:pt x="21371" y="3755"/>
                    <a:pt x="21319" y="3793"/>
                    <a:pt x="21291" y="3805"/>
                  </a:cubicBezTo>
                  <a:cubicBezTo>
                    <a:pt x="21267" y="3815"/>
                    <a:pt x="21217" y="3813"/>
                    <a:pt x="21192" y="3816"/>
                  </a:cubicBezTo>
                  <a:cubicBezTo>
                    <a:pt x="21161" y="3819"/>
                    <a:pt x="21097" y="3817"/>
                    <a:pt x="21069" y="3834"/>
                  </a:cubicBezTo>
                  <a:cubicBezTo>
                    <a:pt x="21048" y="3847"/>
                    <a:pt x="21016" y="3893"/>
                    <a:pt x="21011" y="3918"/>
                  </a:cubicBezTo>
                  <a:cubicBezTo>
                    <a:pt x="21000" y="3956"/>
                    <a:pt x="21042" y="4039"/>
                    <a:pt x="21027" y="4076"/>
                  </a:cubicBezTo>
                  <a:cubicBezTo>
                    <a:pt x="21013" y="4110"/>
                    <a:pt x="20945" y="4151"/>
                    <a:pt x="20912" y="4165"/>
                  </a:cubicBezTo>
                  <a:cubicBezTo>
                    <a:pt x="20882" y="4178"/>
                    <a:pt x="20814" y="4173"/>
                    <a:pt x="20782" y="4183"/>
                  </a:cubicBezTo>
                  <a:cubicBezTo>
                    <a:pt x="20751" y="4193"/>
                    <a:pt x="20698" y="4249"/>
                    <a:pt x="20667" y="4243"/>
                  </a:cubicBezTo>
                  <a:cubicBezTo>
                    <a:pt x="20630" y="4236"/>
                    <a:pt x="20604" y="4127"/>
                    <a:pt x="20566" y="4122"/>
                  </a:cubicBezTo>
                  <a:cubicBezTo>
                    <a:pt x="20530" y="4118"/>
                    <a:pt x="20475" y="4184"/>
                    <a:pt x="20448" y="4209"/>
                  </a:cubicBezTo>
                  <a:cubicBezTo>
                    <a:pt x="20410" y="4247"/>
                    <a:pt x="20332" y="4327"/>
                    <a:pt x="20318" y="4380"/>
                  </a:cubicBezTo>
                  <a:cubicBezTo>
                    <a:pt x="20306" y="4425"/>
                    <a:pt x="20324" y="4522"/>
                    <a:pt x="20340" y="4566"/>
                  </a:cubicBezTo>
                  <a:cubicBezTo>
                    <a:pt x="20354" y="4602"/>
                    <a:pt x="20399" y="4664"/>
                    <a:pt x="20423" y="4693"/>
                  </a:cubicBezTo>
                  <a:cubicBezTo>
                    <a:pt x="20449" y="4722"/>
                    <a:pt x="20503" y="4782"/>
                    <a:pt x="20539" y="4795"/>
                  </a:cubicBezTo>
                  <a:cubicBezTo>
                    <a:pt x="20570" y="4806"/>
                    <a:pt x="20641" y="4808"/>
                    <a:pt x="20669" y="4789"/>
                  </a:cubicBezTo>
                  <a:cubicBezTo>
                    <a:pt x="20691" y="4776"/>
                    <a:pt x="20705" y="4716"/>
                    <a:pt x="20721" y="4695"/>
                  </a:cubicBezTo>
                  <a:cubicBezTo>
                    <a:pt x="20731" y="4682"/>
                    <a:pt x="20752" y="4651"/>
                    <a:pt x="20767" y="4653"/>
                  </a:cubicBezTo>
                  <a:cubicBezTo>
                    <a:pt x="20791" y="4655"/>
                    <a:pt x="20821" y="4707"/>
                    <a:pt x="20829" y="4731"/>
                  </a:cubicBezTo>
                  <a:cubicBezTo>
                    <a:pt x="20839" y="4764"/>
                    <a:pt x="20840" y="4840"/>
                    <a:pt x="20824" y="4871"/>
                  </a:cubicBezTo>
                  <a:cubicBezTo>
                    <a:pt x="20804" y="4907"/>
                    <a:pt x="20726" y="4940"/>
                    <a:pt x="20691" y="4960"/>
                  </a:cubicBezTo>
                  <a:cubicBezTo>
                    <a:pt x="20651" y="4983"/>
                    <a:pt x="20560" y="5010"/>
                    <a:pt x="20527" y="5044"/>
                  </a:cubicBezTo>
                  <a:cubicBezTo>
                    <a:pt x="20496" y="5076"/>
                    <a:pt x="20444" y="5159"/>
                    <a:pt x="20446" y="5204"/>
                  </a:cubicBezTo>
                  <a:cubicBezTo>
                    <a:pt x="20447" y="5237"/>
                    <a:pt x="20485" y="5297"/>
                    <a:pt x="20512" y="5312"/>
                  </a:cubicBezTo>
                  <a:cubicBezTo>
                    <a:pt x="20534" y="5324"/>
                    <a:pt x="20586" y="5304"/>
                    <a:pt x="20610" y="5309"/>
                  </a:cubicBezTo>
                  <a:cubicBezTo>
                    <a:pt x="20635" y="5315"/>
                    <a:pt x="20688" y="5332"/>
                    <a:pt x="20701" y="5354"/>
                  </a:cubicBezTo>
                  <a:cubicBezTo>
                    <a:pt x="20722" y="5388"/>
                    <a:pt x="20712" y="5478"/>
                    <a:pt x="20701" y="5516"/>
                  </a:cubicBezTo>
                  <a:cubicBezTo>
                    <a:pt x="20693" y="5544"/>
                    <a:pt x="20663" y="5598"/>
                    <a:pt x="20640" y="5611"/>
                  </a:cubicBezTo>
                  <a:cubicBezTo>
                    <a:pt x="20619" y="5624"/>
                    <a:pt x="20567" y="5622"/>
                    <a:pt x="20544" y="5616"/>
                  </a:cubicBezTo>
                  <a:cubicBezTo>
                    <a:pt x="20514" y="5609"/>
                    <a:pt x="20456" y="5578"/>
                    <a:pt x="20438" y="5551"/>
                  </a:cubicBezTo>
                  <a:cubicBezTo>
                    <a:pt x="20420" y="5522"/>
                    <a:pt x="20434" y="5444"/>
                    <a:pt x="20419" y="5414"/>
                  </a:cubicBezTo>
                  <a:cubicBezTo>
                    <a:pt x="20408" y="5394"/>
                    <a:pt x="20375" y="5361"/>
                    <a:pt x="20355" y="5351"/>
                  </a:cubicBezTo>
                  <a:cubicBezTo>
                    <a:pt x="20333" y="5341"/>
                    <a:pt x="20283" y="5335"/>
                    <a:pt x="20259" y="5341"/>
                  </a:cubicBezTo>
                  <a:cubicBezTo>
                    <a:pt x="20222" y="5349"/>
                    <a:pt x="20151" y="5391"/>
                    <a:pt x="20127" y="5422"/>
                  </a:cubicBezTo>
                  <a:cubicBezTo>
                    <a:pt x="20096" y="5460"/>
                    <a:pt x="20061" y="5560"/>
                    <a:pt x="20061" y="5611"/>
                  </a:cubicBezTo>
                  <a:cubicBezTo>
                    <a:pt x="20061" y="5656"/>
                    <a:pt x="20091" y="5747"/>
                    <a:pt x="20119" y="5782"/>
                  </a:cubicBezTo>
                  <a:cubicBezTo>
                    <a:pt x="20143" y="5809"/>
                    <a:pt x="20219" y="5820"/>
                    <a:pt x="20243" y="5848"/>
                  </a:cubicBezTo>
                  <a:cubicBezTo>
                    <a:pt x="20265" y="5876"/>
                    <a:pt x="20288" y="5952"/>
                    <a:pt x="20286" y="5989"/>
                  </a:cubicBezTo>
                  <a:cubicBezTo>
                    <a:pt x="20284" y="6032"/>
                    <a:pt x="20243" y="6110"/>
                    <a:pt x="20220" y="6144"/>
                  </a:cubicBezTo>
                  <a:cubicBezTo>
                    <a:pt x="20203" y="6169"/>
                    <a:pt x="20163" y="6222"/>
                    <a:pt x="20134" y="6228"/>
                  </a:cubicBezTo>
                  <a:cubicBezTo>
                    <a:pt x="20112" y="6232"/>
                    <a:pt x="20064" y="6209"/>
                    <a:pt x="20048" y="6191"/>
                  </a:cubicBezTo>
                  <a:cubicBezTo>
                    <a:pt x="20022" y="6162"/>
                    <a:pt x="20004" y="6077"/>
                    <a:pt x="19999" y="6036"/>
                  </a:cubicBezTo>
                  <a:cubicBezTo>
                    <a:pt x="19996" y="6008"/>
                    <a:pt x="20017" y="5948"/>
                    <a:pt x="20009" y="5921"/>
                  </a:cubicBezTo>
                  <a:cubicBezTo>
                    <a:pt x="20003" y="5900"/>
                    <a:pt x="19977" y="5860"/>
                    <a:pt x="19957" y="5850"/>
                  </a:cubicBezTo>
                  <a:cubicBezTo>
                    <a:pt x="19931" y="5836"/>
                    <a:pt x="19867" y="5838"/>
                    <a:pt x="19840" y="5850"/>
                  </a:cubicBezTo>
                  <a:cubicBezTo>
                    <a:pt x="19816" y="5861"/>
                    <a:pt x="19778" y="5902"/>
                    <a:pt x="19768" y="5926"/>
                  </a:cubicBezTo>
                  <a:cubicBezTo>
                    <a:pt x="19756" y="5955"/>
                    <a:pt x="19769" y="6024"/>
                    <a:pt x="19761" y="6055"/>
                  </a:cubicBezTo>
                  <a:cubicBezTo>
                    <a:pt x="19753" y="6082"/>
                    <a:pt x="19726" y="6131"/>
                    <a:pt x="19709" y="6152"/>
                  </a:cubicBezTo>
                  <a:cubicBezTo>
                    <a:pt x="19689" y="6177"/>
                    <a:pt x="19626" y="6204"/>
                    <a:pt x="19611" y="6233"/>
                  </a:cubicBezTo>
                  <a:cubicBezTo>
                    <a:pt x="19591" y="6273"/>
                    <a:pt x="19593" y="6369"/>
                    <a:pt x="19596" y="6414"/>
                  </a:cubicBezTo>
                  <a:cubicBezTo>
                    <a:pt x="19598" y="6444"/>
                    <a:pt x="19604" y="6512"/>
                    <a:pt x="19626" y="6530"/>
                  </a:cubicBezTo>
                  <a:cubicBezTo>
                    <a:pt x="19652" y="6551"/>
                    <a:pt x="19729" y="6549"/>
                    <a:pt x="19756" y="6530"/>
                  </a:cubicBezTo>
                  <a:cubicBezTo>
                    <a:pt x="19780" y="6514"/>
                    <a:pt x="19806" y="6449"/>
                    <a:pt x="19802" y="6420"/>
                  </a:cubicBezTo>
                  <a:cubicBezTo>
                    <a:pt x="19799" y="6391"/>
                    <a:pt x="19739" y="6361"/>
                    <a:pt x="19737" y="6333"/>
                  </a:cubicBezTo>
                  <a:cubicBezTo>
                    <a:pt x="19734" y="6313"/>
                    <a:pt x="19755" y="6273"/>
                    <a:pt x="19771" y="6262"/>
                  </a:cubicBezTo>
                  <a:cubicBezTo>
                    <a:pt x="19790" y="6249"/>
                    <a:pt x="19843" y="6243"/>
                    <a:pt x="19864" y="6254"/>
                  </a:cubicBezTo>
                  <a:cubicBezTo>
                    <a:pt x="19886" y="6265"/>
                    <a:pt x="19901" y="6320"/>
                    <a:pt x="19915" y="6341"/>
                  </a:cubicBezTo>
                  <a:cubicBezTo>
                    <a:pt x="19935" y="6367"/>
                    <a:pt x="19988" y="6409"/>
                    <a:pt x="19999" y="6440"/>
                  </a:cubicBezTo>
                  <a:cubicBezTo>
                    <a:pt x="20009" y="6471"/>
                    <a:pt x="20004" y="6539"/>
                    <a:pt x="19994" y="6570"/>
                  </a:cubicBezTo>
                  <a:cubicBezTo>
                    <a:pt x="19986" y="6596"/>
                    <a:pt x="19937" y="6635"/>
                    <a:pt x="19930" y="6664"/>
                  </a:cubicBezTo>
                  <a:cubicBezTo>
                    <a:pt x="19922" y="6697"/>
                    <a:pt x="19955" y="6768"/>
                    <a:pt x="19948" y="6803"/>
                  </a:cubicBezTo>
                  <a:cubicBezTo>
                    <a:pt x="19941" y="6830"/>
                    <a:pt x="19909" y="6880"/>
                    <a:pt x="19886" y="6895"/>
                  </a:cubicBezTo>
                  <a:cubicBezTo>
                    <a:pt x="19848" y="6920"/>
                    <a:pt x="19742" y="6887"/>
                    <a:pt x="19707" y="6918"/>
                  </a:cubicBezTo>
                  <a:cubicBezTo>
                    <a:pt x="19686" y="6937"/>
                    <a:pt x="19673" y="7002"/>
                    <a:pt x="19675" y="7031"/>
                  </a:cubicBezTo>
                  <a:cubicBezTo>
                    <a:pt x="19678" y="7068"/>
                    <a:pt x="19709" y="7138"/>
                    <a:pt x="19734" y="7163"/>
                  </a:cubicBezTo>
                  <a:cubicBezTo>
                    <a:pt x="19759" y="7188"/>
                    <a:pt x="19827" y="7221"/>
                    <a:pt x="19862" y="7221"/>
                  </a:cubicBezTo>
                  <a:cubicBezTo>
                    <a:pt x="19893" y="7220"/>
                    <a:pt x="19946" y="7163"/>
                    <a:pt x="19977" y="7165"/>
                  </a:cubicBezTo>
                  <a:cubicBezTo>
                    <a:pt x="20002" y="7167"/>
                    <a:pt x="20046" y="7202"/>
                    <a:pt x="20061" y="7223"/>
                  </a:cubicBezTo>
                  <a:cubicBezTo>
                    <a:pt x="20084" y="7256"/>
                    <a:pt x="20112" y="7342"/>
                    <a:pt x="20104" y="7383"/>
                  </a:cubicBezTo>
                  <a:cubicBezTo>
                    <a:pt x="20099" y="7413"/>
                    <a:pt x="20050" y="7455"/>
                    <a:pt x="20033" y="7480"/>
                  </a:cubicBezTo>
                  <a:cubicBezTo>
                    <a:pt x="20017" y="7506"/>
                    <a:pt x="19971" y="7554"/>
                    <a:pt x="19970" y="7585"/>
                  </a:cubicBezTo>
                  <a:cubicBezTo>
                    <a:pt x="19969" y="7615"/>
                    <a:pt x="20002" y="7673"/>
                    <a:pt x="20026" y="7691"/>
                  </a:cubicBezTo>
                  <a:cubicBezTo>
                    <a:pt x="20053" y="7709"/>
                    <a:pt x="20123" y="7693"/>
                    <a:pt x="20154" y="7703"/>
                  </a:cubicBezTo>
                  <a:cubicBezTo>
                    <a:pt x="20177" y="7711"/>
                    <a:pt x="20228" y="7734"/>
                    <a:pt x="20237" y="7758"/>
                  </a:cubicBezTo>
                  <a:cubicBezTo>
                    <a:pt x="20250" y="7792"/>
                    <a:pt x="20224" y="7871"/>
                    <a:pt x="20201" y="7898"/>
                  </a:cubicBezTo>
                  <a:cubicBezTo>
                    <a:pt x="20176" y="7925"/>
                    <a:pt x="20102" y="7950"/>
                    <a:pt x="20068" y="7945"/>
                  </a:cubicBezTo>
                  <a:cubicBezTo>
                    <a:pt x="20039" y="7940"/>
                    <a:pt x="20000" y="7883"/>
                    <a:pt x="19972" y="7874"/>
                  </a:cubicBezTo>
                  <a:cubicBezTo>
                    <a:pt x="19940" y="7863"/>
                    <a:pt x="19864" y="7856"/>
                    <a:pt x="19835" y="7874"/>
                  </a:cubicBezTo>
                  <a:cubicBezTo>
                    <a:pt x="19799" y="7895"/>
                    <a:pt x="19758" y="7978"/>
                    <a:pt x="19749" y="8021"/>
                  </a:cubicBezTo>
                  <a:cubicBezTo>
                    <a:pt x="19736" y="8077"/>
                    <a:pt x="19773" y="8195"/>
                    <a:pt x="19766" y="8252"/>
                  </a:cubicBezTo>
                  <a:cubicBezTo>
                    <a:pt x="19764" y="8270"/>
                    <a:pt x="19759" y="8293"/>
                    <a:pt x="19752" y="831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8" name="Shape 4769"/>
            <p:cNvSpPr/>
            <p:nvPr/>
          </p:nvSpPr>
          <p:spPr>
            <a:xfrm>
              <a:off x="5867992" y="3658866"/>
              <a:ext cx="1041923" cy="973956"/>
            </a:xfrm>
            <a:custGeom>
              <a:avLst/>
              <a:gdLst/>
              <a:ahLst/>
              <a:cxnLst>
                <a:cxn ang="0">
                  <a:pos x="wd2" y="hd2"/>
                </a:cxn>
                <a:cxn ang="5400000">
                  <a:pos x="wd2" y="hd2"/>
                </a:cxn>
                <a:cxn ang="10800000">
                  <a:pos x="wd2" y="hd2"/>
                </a:cxn>
                <a:cxn ang="16200000">
                  <a:pos x="wd2" y="hd2"/>
                </a:cxn>
              </a:cxnLst>
              <a:rect l="0" t="0" r="r" b="b"/>
              <a:pathLst>
                <a:path w="21596" h="21589" extrusionOk="0">
                  <a:moveTo>
                    <a:pt x="19752" y="8318"/>
                  </a:moveTo>
                  <a:cubicBezTo>
                    <a:pt x="19740" y="8365"/>
                    <a:pt x="19721" y="8417"/>
                    <a:pt x="19702" y="8444"/>
                  </a:cubicBezTo>
                  <a:cubicBezTo>
                    <a:pt x="19679" y="8475"/>
                    <a:pt x="19613" y="8520"/>
                    <a:pt x="19576" y="8533"/>
                  </a:cubicBezTo>
                  <a:cubicBezTo>
                    <a:pt x="19548" y="8543"/>
                    <a:pt x="19486" y="8547"/>
                    <a:pt x="19456" y="8540"/>
                  </a:cubicBezTo>
                  <a:cubicBezTo>
                    <a:pt x="19426" y="8534"/>
                    <a:pt x="19374" y="8479"/>
                    <a:pt x="19344" y="8486"/>
                  </a:cubicBezTo>
                  <a:cubicBezTo>
                    <a:pt x="19319" y="8491"/>
                    <a:pt x="19290" y="8541"/>
                    <a:pt x="19278" y="8565"/>
                  </a:cubicBezTo>
                  <a:cubicBezTo>
                    <a:pt x="19258" y="8602"/>
                    <a:pt x="19224" y="8684"/>
                    <a:pt x="19229" y="8726"/>
                  </a:cubicBezTo>
                  <a:cubicBezTo>
                    <a:pt x="19230" y="8750"/>
                    <a:pt x="19260" y="8788"/>
                    <a:pt x="19272" y="8808"/>
                  </a:cubicBezTo>
                  <a:cubicBezTo>
                    <a:pt x="19293" y="8841"/>
                    <a:pt x="19334" y="8910"/>
                    <a:pt x="19365" y="8934"/>
                  </a:cubicBezTo>
                  <a:cubicBezTo>
                    <a:pt x="19400" y="8963"/>
                    <a:pt x="19495" y="8973"/>
                    <a:pt x="19527" y="9005"/>
                  </a:cubicBezTo>
                  <a:cubicBezTo>
                    <a:pt x="19555" y="9034"/>
                    <a:pt x="19596" y="9114"/>
                    <a:pt x="19593" y="9155"/>
                  </a:cubicBezTo>
                  <a:cubicBezTo>
                    <a:pt x="19590" y="9190"/>
                    <a:pt x="19542" y="9247"/>
                    <a:pt x="19520" y="9273"/>
                  </a:cubicBezTo>
                  <a:cubicBezTo>
                    <a:pt x="19495" y="9300"/>
                    <a:pt x="19435" y="9336"/>
                    <a:pt x="19409" y="9360"/>
                  </a:cubicBezTo>
                  <a:cubicBezTo>
                    <a:pt x="19385" y="9381"/>
                    <a:pt x="19326" y="9418"/>
                    <a:pt x="19320" y="9450"/>
                  </a:cubicBezTo>
                  <a:cubicBezTo>
                    <a:pt x="19316" y="9478"/>
                    <a:pt x="19369" y="9525"/>
                    <a:pt x="19365" y="9552"/>
                  </a:cubicBezTo>
                  <a:cubicBezTo>
                    <a:pt x="19360" y="9581"/>
                    <a:pt x="19317" y="9630"/>
                    <a:pt x="19291" y="9635"/>
                  </a:cubicBezTo>
                  <a:cubicBezTo>
                    <a:pt x="19260" y="9643"/>
                    <a:pt x="19205" y="9584"/>
                    <a:pt x="19173" y="9581"/>
                  </a:cubicBezTo>
                  <a:cubicBezTo>
                    <a:pt x="19145" y="9576"/>
                    <a:pt x="19089" y="9590"/>
                    <a:pt x="19063" y="9600"/>
                  </a:cubicBezTo>
                  <a:cubicBezTo>
                    <a:pt x="19023" y="9614"/>
                    <a:pt x="18954" y="9686"/>
                    <a:pt x="18912" y="9683"/>
                  </a:cubicBezTo>
                  <a:cubicBezTo>
                    <a:pt x="18884" y="9681"/>
                    <a:pt x="18834" y="9641"/>
                    <a:pt x="18820" y="9616"/>
                  </a:cubicBezTo>
                  <a:cubicBezTo>
                    <a:pt x="18800" y="9579"/>
                    <a:pt x="18834" y="9480"/>
                    <a:pt x="18808" y="9446"/>
                  </a:cubicBezTo>
                  <a:cubicBezTo>
                    <a:pt x="18788" y="9419"/>
                    <a:pt x="18716" y="9403"/>
                    <a:pt x="18684" y="9403"/>
                  </a:cubicBezTo>
                  <a:cubicBezTo>
                    <a:pt x="18648" y="9403"/>
                    <a:pt x="18573" y="9421"/>
                    <a:pt x="18551" y="9450"/>
                  </a:cubicBezTo>
                  <a:cubicBezTo>
                    <a:pt x="18530" y="9478"/>
                    <a:pt x="18528" y="9561"/>
                    <a:pt x="18536" y="9596"/>
                  </a:cubicBezTo>
                  <a:cubicBezTo>
                    <a:pt x="18546" y="9632"/>
                    <a:pt x="18602" y="9684"/>
                    <a:pt x="18617" y="9718"/>
                  </a:cubicBezTo>
                  <a:cubicBezTo>
                    <a:pt x="18636" y="9759"/>
                    <a:pt x="18673" y="9846"/>
                    <a:pt x="18669" y="9892"/>
                  </a:cubicBezTo>
                  <a:cubicBezTo>
                    <a:pt x="18667" y="9913"/>
                    <a:pt x="18632" y="9945"/>
                    <a:pt x="18632" y="9967"/>
                  </a:cubicBezTo>
                  <a:cubicBezTo>
                    <a:pt x="18632" y="9996"/>
                    <a:pt x="18669" y="10044"/>
                    <a:pt x="18684" y="10069"/>
                  </a:cubicBezTo>
                  <a:cubicBezTo>
                    <a:pt x="18699" y="10096"/>
                    <a:pt x="18746" y="10140"/>
                    <a:pt x="18753" y="10171"/>
                  </a:cubicBezTo>
                  <a:cubicBezTo>
                    <a:pt x="18759" y="10198"/>
                    <a:pt x="18744" y="10252"/>
                    <a:pt x="18735" y="10277"/>
                  </a:cubicBezTo>
                  <a:cubicBezTo>
                    <a:pt x="18726" y="10305"/>
                    <a:pt x="18703" y="10364"/>
                    <a:pt x="18680" y="10380"/>
                  </a:cubicBezTo>
                  <a:cubicBezTo>
                    <a:pt x="18655" y="10396"/>
                    <a:pt x="18590" y="10399"/>
                    <a:pt x="18562" y="10388"/>
                  </a:cubicBezTo>
                  <a:cubicBezTo>
                    <a:pt x="18530" y="10374"/>
                    <a:pt x="18477" y="10319"/>
                    <a:pt x="18466" y="10285"/>
                  </a:cubicBezTo>
                  <a:cubicBezTo>
                    <a:pt x="18458" y="10259"/>
                    <a:pt x="18475" y="10203"/>
                    <a:pt x="18477" y="10175"/>
                  </a:cubicBezTo>
                  <a:cubicBezTo>
                    <a:pt x="18480" y="10147"/>
                    <a:pt x="18488" y="10092"/>
                    <a:pt x="18488" y="10065"/>
                  </a:cubicBezTo>
                  <a:cubicBezTo>
                    <a:pt x="18488" y="10037"/>
                    <a:pt x="18497" y="9973"/>
                    <a:pt x="18477" y="9954"/>
                  </a:cubicBezTo>
                  <a:cubicBezTo>
                    <a:pt x="18455" y="9932"/>
                    <a:pt x="18381" y="9933"/>
                    <a:pt x="18356" y="9951"/>
                  </a:cubicBezTo>
                  <a:cubicBezTo>
                    <a:pt x="18337" y="9962"/>
                    <a:pt x="18324" y="10011"/>
                    <a:pt x="18318" y="10033"/>
                  </a:cubicBezTo>
                  <a:cubicBezTo>
                    <a:pt x="18314" y="10059"/>
                    <a:pt x="18316" y="10113"/>
                    <a:pt x="18318" y="10140"/>
                  </a:cubicBezTo>
                  <a:cubicBezTo>
                    <a:pt x="18323" y="10173"/>
                    <a:pt x="18363" y="10238"/>
                    <a:pt x="18352" y="10270"/>
                  </a:cubicBezTo>
                  <a:cubicBezTo>
                    <a:pt x="18340" y="10303"/>
                    <a:pt x="18247" y="10316"/>
                    <a:pt x="18238" y="10352"/>
                  </a:cubicBezTo>
                  <a:cubicBezTo>
                    <a:pt x="18231" y="10379"/>
                    <a:pt x="18267" y="10431"/>
                    <a:pt x="18286" y="10450"/>
                  </a:cubicBezTo>
                  <a:cubicBezTo>
                    <a:pt x="18307" y="10474"/>
                    <a:pt x="18364" y="10503"/>
                    <a:pt x="18392" y="10513"/>
                  </a:cubicBezTo>
                  <a:cubicBezTo>
                    <a:pt x="18422" y="10525"/>
                    <a:pt x="18483" y="10539"/>
                    <a:pt x="18514" y="10537"/>
                  </a:cubicBezTo>
                  <a:cubicBezTo>
                    <a:pt x="18534" y="10536"/>
                    <a:pt x="18571" y="10518"/>
                    <a:pt x="18591" y="10513"/>
                  </a:cubicBezTo>
                  <a:cubicBezTo>
                    <a:pt x="18614" y="10508"/>
                    <a:pt x="18662" y="10489"/>
                    <a:pt x="18684" y="10498"/>
                  </a:cubicBezTo>
                  <a:cubicBezTo>
                    <a:pt x="18721" y="10513"/>
                    <a:pt x="18784" y="10588"/>
                    <a:pt x="18783" y="10632"/>
                  </a:cubicBezTo>
                  <a:cubicBezTo>
                    <a:pt x="18781" y="10671"/>
                    <a:pt x="18705" y="10717"/>
                    <a:pt x="18680" y="10746"/>
                  </a:cubicBezTo>
                  <a:cubicBezTo>
                    <a:pt x="18648" y="10783"/>
                    <a:pt x="18593" y="10869"/>
                    <a:pt x="18555" y="10899"/>
                  </a:cubicBezTo>
                  <a:cubicBezTo>
                    <a:pt x="18535" y="10914"/>
                    <a:pt x="18490" y="10941"/>
                    <a:pt x="18466" y="10939"/>
                  </a:cubicBezTo>
                  <a:cubicBezTo>
                    <a:pt x="18438" y="10936"/>
                    <a:pt x="18381" y="10904"/>
                    <a:pt x="18371" y="10876"/>
                  </a:cubicBezTo>
                  <a:cubicBezTo>
                    <a:pt x="18357" y="10840"/>
                    <a:pt x="18402" y="10764"/>
                    <a:pt x="18404" y="10726"/>
                  </a:cubicBezTo>
                  <a:cubicBezTo>
                    <a:pt x="18405" y="10709"/>
                    <a:pt x="18404" y="10674"/>
                    <a:pt x="18397" y="10659"/>
                  </a:cubicBezTo>
                  <a:cubicBezTo>
                    <a:pt x="18386" y="10639"/>
                    <a:pt x="18351" y="10602"/>
                    <a:pt x="18330" y="10600"/>
                  </a:cubicBezTo>
                  <a:cubicBezTo>
                    <a:pt x="18306" y="10597"/>
                    <a:pt x="18258" y="10627"/>
                    <a:pt x="18242" y="10648"/>
                  </a:cubicBezTo>
                  <a:cubicBezTo>
                    <a:pt x="18220" y="10675"/>
                    <a:pt x="18206" y="10753"/>
                    <a:pt x="18201" y="10789"/>
                  </a:cubicBezTo>
                  <a:cubicBezTo>
                    <a:pt x="18194" y="10847"/>
                    <a:pt x="18190" y="10965"/>
                    <a:pt x="18205" y="11021"/>
                  </a:cubicBezTo>
                  <a:cubicBezTo>
                    <a:pt x="18215" y="11059"/>
                    <a:pt x="18251" y="11126"/>
                    <a:pt x="18275" y="11155"/>
                  </a:cubicBezTo>
                  <a:cubicBezTo>
                    <a:pt x="18298" y="11185"/>
                    <a:pt x="18364" y="11221"/>
                    <a:pt x="18389" y="11250"/>
                  </a:cubicBezTo>
                  <a:cubicBezTo>
                    <a:pt x="18411" y="11276"/>
                    <a:pt x="18455" y="11333"/>
                    <a:pt x="18462" y="11368"/>
                  </a:cubicBezTo>
                  <a:cubicBezTo>
                    <a:pt x="18469" y="11406"/>
                    <a:pt x="18455" y="11488"/>
                    <a:pt x="18437" y="11521"/>
                  </a:cubicBezTo>
                  <a:cubicBezTo>
                    <a:pt x="18419" y="11552"/>
                    <a:pt x="18349" y="11578"/>
                    <a:pt x="18330" y="11608"/>
                  </a:cubicBezTo>
                  <a:cubicBezTo>
                    <a:pt x="18299" y="11658"/>
                    <a:pt x="18277" y="11781"/>
                    <a:pt x="18275" y="11840"/>
                  </a:cubicBezTo>
                  <a:cubicBezTo>
                    <a:pt x="18273" y="11866"/>
                    <a:pt x="18276" y="11921"/>
                    <a:pt x="18289" y="11943"/>
                  </a:cubicBezTo>
                  <a:cubicBezTo>
                    <a:pt x="18311" y="11978"/>
                    <a:pt x="18408" y="11991"/>
                    <a:pt x="18426" y="12029"/>
                  </a:cubicBezTo>
                  <a:cubicBezTo>
                    <a:pt x="18440" y="12061"/>
                    <a:pt x="18422" y="12135"/>
                    <a:pt x="18411" y="12167"/>
                  </a:cubicBezTo>
                  <a:cubicBezTo>
                    <a:pt x="18397" y="12206"/>
                    <a:pt x="18350" y="12273"/>
                    <a:pt x="18322" y="12302"/>
                  </a:cubicBezTo>
                  <a:cubicBezTo>
                    <a:pt x="18295" y="12329"/>
                    <a:pt x="18225" y="12365"/>
                    <a:pt x="18194" y="12387"/>
                  </a:cubicBezTo>
                  <a:cubicBezTo>
                    <a:pt x="18168" y="12406"/>
                    <a:pt x="18111" y="12435"/>
                    <a:pt x="18094" y="12463"/>
                  </a:cubicBezTo>
                  <a:cubicBezTo>
                    <a:pt x="18079" y="12487"/>
                    <a:pt x="18067" y="12552"/>
                    <a:pt x="18073" y="12581"/>
                  </a:cubicBezTo>
                  <a:cubicBezTo>
                    <a:pt x="18076" y="12611"/>
                    <a:pt x="18125" y="12657"/>
                    <a:pt x="18127" y="12686"/>
                  </a:cubicBezTo>
                  <a:cubicBezTo>
                    <a:pt x="18130" y="12724"/>
                    <a:pt x="18101" y="12796"/>
                    <a:pt x="18080" y="12825"/>
                  </a:cubicBezTo>
                  <a:cubicBezTo>
                    <a:pt x="18065" y="12845"/>
                    <a:pt x="18023" y="12882"/>
                    <a:pt x="17998" y="12880"/>
                  </a:cubicBezTo>
                  <a:cubicBezTo>
                    <a:pt x="17963" y="12877"/>
                    <a:pt x="17904" y="12817"/>
                    <a:pt x="17892" y="12781"/>
                  </a:cubicBezTo>
                  <a:cubicBezTo>
                    <a:pt x="17881" y="12750"/>
                    <a:pt x="17893" y="12676"/>
                    <a:pt x="17910" y="12648"/>
                  </a:cubicBezTo>
                  <a:cubicBezTo>
                    <a:pt x="17923" y="12627"/>
                    <a:pt x="17980" y="12619"/>
                    <a:pt x="17988" y="12597"/>
                  </a:cubicBezTo>
                  <a:cubicBezTo>
                    <a:pt x="17993" y="12580"/>
                    <a:pt x="17983" y="12539"/>
                    <a:pt x="17969" y="12530"/>
                  </a:cubicBezTo>
                  <a:cubicBezTo>
                    <a:pt x="17936" y="12505"/>
                    <a:pt x="17850" y="12540"/>
                    <a:pt x="17811" y="12541"/>
                  </a:cubicBezTo>
                  <a:cubicBezTo>
                    <a:pt x="17772" y="12543"/>
                    <a:pt x="17694" y="12531"/>
                    <a:pt x="17656" y="12541"/>
                  </a:cubicBezTo>
                  <a:cubicBezTo>
                    <a:pt x="17631" y="12549"/>
                    <a:pt x="17579" y="12572"/>
                    <a:pt x="17568" y="12597"/>
                  </a:cubicBezTo>
                  <a:cubicBezTo>
                    <a:pt x="17555" y="12623"/>
                    <a:pt x="17570" y="12688"/>
                    <a:pt x="17583" y="12715"/>
                  </a:cubicBezTo>
                  <a:cubicBezTo>
                    <a:pt x="17596" y="12744"/>
                    <a:pt x="17656" y="12777"/>
                    <a:pt x="17671" y="12805"/>
                  </a:cubicBezTo>
                  <a:cubicBezTo>
                    <a:pt x="17687" y="12835"/>
                    <a:pt x="17710" y="12905"/>
                    <a:pt x="17704" y="12939"/>
                  </a:cubicBezTo>
                  <a:cubicBezTo>
                    <a:pt x="17698" y="12972"/>
                    <a:pt x="17659" y="13034"/>
                    <a:pt x="17630" y="13049"/>
                  </a:cubicBezTo>
                  <a:cubicBezTo>
                    <a:pt x="17608" y="13061"/>
                    <a:pt x="17555" y="13040"/>
                    <a:pt x="17531" y="13046"/>
                  </a:cubicBezTo>
                  <a:cubicBezTo>
                    <a:pt x="17479" y="13056"/>
                    <a:pt x="17364" y="13091"/>
                    <a:pt x="17335" y="13140"/>
                  </a:cubicBezTo>
                  <a:cubicBezTo>
                    <a:pt x="17314" y="13176"/>
                    <a:pt x="17343" y="13270"/>
                    <a:pt x="17340" y="13313"/>
                  </a:cubicBezTo>
                  <a:cubicBezTo>
                    <a:pt x="17336" y="13352"/>
                    <a:pt x="17329" y="13430"/>
                    <a:pt x="17310" y="13463"/>
                  </a:cubicBezTo>
                  <a:cubicBezTo>
                    <a:pt x="17301" y="13477"/>
                    <a:pt x="17275" y="13504"/>
                    <a:pt x="17258" y="13506"/>
                  </a:cubicBezTo>
                  <a:cubicBezTo>
                    <a:pt x="17226" y="13512"/>
                    <a:pt x="17164" y="13478"/>
                    <a:pt x="17137" y="13459"/>
                  </a:cubicBezTo>
                  <a:cubicBezTo>
                    <a:pt x="17110" y="13439"/>
                    <a:pt x="17074" y="13378"/>
                    <a:pt x="17049" y="13357"/>
                  </a:cubicBezTo>
                  <a:cubicBezTo>
                    <a:pt x="17035" y="13345"/>
                    <a:pt x="17004" y="13322"/>
                    <a:pt x="16986" y="13317"/>
                  </a:cubicBezTo>
                  <a:cubicBezTo>
                    <a:pt x="16966" y="13311"/>
                    <a:pt x="16916" y="13302"/>
                    <a:pt x="16902" y="13317"/>
                  </a:cubicBezTo>
                  <a:cubicBezTo>
                    <a:pt x="16879" y="13339"/>
                    <a:pt x="16885" y="13415"/>
                    <a:pt x="16890" y="13447"/>
                  </a:cubicBezTo>
                  <a:cubicBezTo>
                    <a:pt x="16895" y="13478"/>
                    <a:pt x="16918" y="13538"/>
                    <a:pt x="16938" y="13562"/>
                  </a:cubicBezTo>
                  <a:cubicBezTo>
                    <a:pt x="16963" y="13590"/>
                    <a:pt x="17033" y="13617"/>
                    <a:pt x="17067" y="13632"/>
                  </a:cubicBezTo>
                  <a:cubicBezTo>
                    <a:pt x="17100" y="13646"/>
                    <a:pt x="17168" y="13675"/>
                    <a:pt x="17204" y="13675"/>
                  </a:cubicBezTo>
                  <a:cubicBezTo>
                    <a:pt x="17234" y="13675"/>
                    <a:pt x="17291" y="13642"/>
                    <a:pt x="17321" y="13636"/>
                  </a:cubicBezTo>
                  <a:cubicBezTo>
                    <a:pt x="17352" y="13630"/>
                    <a:pt x="17417" y="13617"/>
                    <a:pt x="17446" y="13629"/>
                  </a:cubicBezTo>
                  <a:cubicBezTo>
                    <a:pt x="17470" y="13637"/>
                    <a:pt x="17513" y="13674"/>
                    <a:pt x="17523" y="13699"/>
                  </a:cubicBezTo>
                  <a:cubicBezTo>
                    <a:pt x="17539" y="13735"/>
                    <a:pt x="17540" y="13821"/>
                    <a:pt x="17523" y="13856"/>
                  </a:cubicBezTo>
                  <a:cubicBezTo>
                    <a:pt x="17510" y="13886"/>
                    <a:pt x="17457" y="13925"/>
                    <a:pt x="17428" y="13935"/>
                  </a:cubicBezTo>
                  <a:cubicBezTo>
                    <a:pt x="17392" y="13948"/>
                    <a:pt x="17309" y="13948"/>
                    <a:pt x="17273" y="13931"/>
                  </a:cubicBezTo>
                  <a:cubicBezTo>
                    <a:pt x="17237" y="13914"/>
                    <a:pt x="17199" y="13827"/>
                    <a:pt x="17163" y="13809"/>
                  </a:cubicBezTo>
                  <a:cubicBezTo>
                    <a:pt x="17135" y="13796"/>
                    <a:pt x="17071" y="13788"/>
                    <a:pt x="17041" y="13798"/>
                  </a:cubicBezTo>
                  <a:cubicBezTo>
                    <a:pt x="17004" y="13810"/>
                    <a:pt x="16947" y="13872"/>
                    <a:pt x="16923" y="13904"/>
                  </a:cubicBezTo>
                  <a:cubicBezTo>
                    <a:pt x="16905" y="13929"/>
                    <a:pt x="16875" y="13987"/>
                    <a:pt x="16869" y="14018"/>
                  </a:cubicBezTo>
                  <a:cubicBezTo>
                    <a:pt x="16862" y="14049"/>
                    <a:pt x="16856" y="14118"/>
                    <a:pt x="16872" y="14144"/>
                  </a:cubicBezTo>
                  <a:cubicBezTo>
                    <a:pt x="16900" y="14190"/>
                    <a:pt x="17005" y="14239"/>
                    <a:pt x="17056" y="14239"/>
                  </a:cubicBezTo>
                  <a:cubicBezTo>
                    <a:pt x="17089" y="14239"/>
                    <a:pt x="17141" y="14179"/>
                    <a:pt x="17174" y="14176"/>
                  </a:cubicBezTo>
                  <a:cubicBezTo>
                    <a:pt x="17197" y="14173"/>
                    <a:pt x="17246" y="14185"/>
                    <a:pt x="17262" y="14204"/>
                  </a:cubicBezTo>
                  <a:cubicBezTo>
                    <a:pt x="17284" y="14227"/>
                    <a:pt x="17292" y="14300"/>
                    <a:pt x="17288" y="14333"/>
                  </a:cubicBezTo>
                  <a:cubicBezTo>
                    <a:pt x="17284" y="14360"/>
                    <a:pt x="17246" y="14404"/>
                    <a:pt x="17240" y="14431"/>
                  </a:cubicBezTo>
                  <a:cubicBezTo>
                    <a:pt x="17234" y="14461"/>
                    <a:pt x="17259" y="14526"/>
                    <a:pt x="17247" y="14554"/>
                  </a:cubicBezTo>
                  <a:cubicBezTo>
                    <a:pt x="17235" y="14582"/>
                    <a:pt x="17182" y="14618"/>
                    <a:pt x="17155" y="14629"/>
                  </a:cubicBezTo>
                  <a:cubicBezTo>
                    <a:pt x="17125" y="14640"/>
                    <a:pt x="17058" y="14633"/>
                    <a:pt x="17027" y="14633"/>
                  </a:cubicBezTo>
                  <a:cubicBezTo>
                    <a:pt x="17000" y="14632"/>
                    <a:pt x="16949" y="14621"/>
                    <a:pt x="16923" y="14624"/>
                  </a:cubicBezTo>
                  <a:cubicBezTo>
                    <a:pt x="16895" y="14629"/>
                    <a:pt x="16828" y="14638"/>
                    <a:pt x="16813" y="14664"/>
                  </a:cubicBezTo>
                  <a:cubicBezTo>
                    <a:pt x="16802" y="14683"/>
                    <a:pt x="16813" y="14735"/>
                    <a:pt x="16824" y="14754"/>
                  </a:cubicBezTo>
                  <a:cubicBezTo>
                    <a:pt x="16836" y="14774"/>
                    <a:pt x="16885" y="14790"/>
                    <a:pt x="16898" y="14810"/>
                  </a:cubicBezTo>
                  <a:cubicBezTo>
                    <a:pt x="16913" y="14833"/>
                    <a:pt x="16926" y="14892"/>
                    <a:pt x="16923" y="14920"/>
                  </a:cubicBezTo>
                  <a:cubicBezTo>
                    <a:pt x="16921" y="14946"/>
                    <a:pt x="16905" y="15002"/>
                    <a:pt x="16883" y="15014"/>
                  </a:cubicBezTo>
                  <a:cubicBezTo>
                    <a:pt x="16856" y="15029"/>
                    <a:pt x="16789" y="15010"/>
                    <a:pt x="16765" y="14990"/>
                  </a:cubicBezTo>
                  <a:cubicBezTo>
                    <a:pt x="16736" y="14966"/>
                    <a:pt x="16734" y="14872"/>
                    <a:pt x="16706" y="14845"/>
                  </a:cubicBezTo>
                  <a:cubicBezTo>
                    <a:pt x="16688" y="14827"/>
                    <a:pt x="16635" y="14803"/>
                    <a:pt x="16610" y="14810"/>
                  </a:cubicBezTo>
                  <a:cubicBezTo>
                    <a:pt x="16584" y="14817"/>
                    <a:pt x="16561" y="14883"/>
                    <a:pt x="16537" y="14896"/>
                  </a:cubicBezTo>
                  <a:cubicBezTo>
                    <a:pt x="16499" y="14915"/>
                    <a:pt x="16403" y="14875"/>
                    <a:pt x="16371" y="14904"/>
                  </a:cubicBezTo>
                  <a:cubicBezTo>
                    <a:pt x="16352" y="14921"/>
                    <a:pt x="16344" y="14984"/>
                    <a:pt x="16349" y="15010"/>
                  </a:cubicBezTo>
                  <a:cubicBezTo>
                    <a:pt x="16353" y="15032"/>
                    <a:pt x="16378" y="15074"/>
                    <a:pt x="16397" y="15085"/>
                  </a:cubicBezTo>
                  <a:cubicBezTo>
                    <a:pt x="16426" y="15102"/>
                    <a:pt x="16497" y="15080"/>
                    <a:pt x="16530" y="15085"/>
                  </a:cubicBezTo>
                  <a:cubicBezTo>
                    <a:pt x="16571" y="15091"/>
                    <a:pt x="16655" y="15106"/>
                    <a:pt x="16688" y="15132"/>
                  </a:cubicBezTo>
                  <a:cubicBezTo>
                    <a:pt x="16707" y="15148"/>
                    <a:pt x="16734" y="15197"/>
                    <a:pt x="16739" y="15223"/>
                  </a:cubicBezTo>
                  <a:cubicBezTo>
                    <a:pt x="16746" y="15256"/>
                    <a:pt x="16742" y="15329"/>
                    <a:pt x="16725" y="15357"/>
                  </a:cubicBezTo>
                  <a:cubicBezTo>
                    <a:pt x="16699" y="15399"/>
                    <a:pt x="16596" y="15423"/>
                    <a:pt x="16562" y="15459"/>
                  </a:cubicBezTo>
                  <a:cubicBezTo>
                    <a:pt x="16536" y="15487"/>
                    <a:pt x="16490" y="15558"/>
                    <a:pt x="16485" y="15597"/>
                  </a:cubicBezTo>
                  <a:cubicBezTo>
                    <a:pt x="16479" y="15648"/>
                    <a:pt x="16509" y="15755"/>
                    <a:pt x="16537" y="15798"/>
                  </a:cubicBezTo>
                  <a:cubicBezTo>
                    <a:pt x="16560" y="15832"/>
                    <a:pt x="16629" y="15881"/>
                    <a:pt x="16666" y="15893"/>
                  </a:cubicBezTo>
                  <a:cubicBezTo>
                    <a:pt x="16707" y="15905"/>
                    <a:pt x="16800" y="15866"/>
                    <a:pt x="16839" y="15889"/>
                  </a:cubicBezTo>
                  <a:cubicBezTo>
                    <a:pt x="16871" y="15907"/>
                    <a:pt x="16911" y="15980"/>
                    <a:pt x="16916" y="16018"/>
                  </a:cubicBezTo>
                  <a:cubicBezTo>
                    <a:pt x="16919" y="16042"/>
                    <a:pt x="16906" y="16092"/>
                    <a:pt x="16890" y="16109"/>
                  </a:cubicBezTo>
                  <a:cubicBezTo>
                    <a:pt x="16871" y="16129"/>
                    <a:pt x="16814" y="16138"/>
                    <a:pt x="16787" y="16136"/>
                  </a:cubicBezTo>
                  <a:cubicBezTo>
                    <a:pt x="16758" y="16136"/>
                    <a:pt x="16705" y="16103"/>
                    <a:pt x="16677" y="16098"/>
                  </a:cubicBezTo>
                  <a:cubicBezTo>
                    <a:pt x="16634" y="16089"/>
                    <a:pt x="16547" y="16088"/>
                    <a:pt x="16504" y="16094"/>
                  </a:cubicBezTo>
                  <a:cubicBezTo>
                    <a:pt x="16476" y="16096"/>
                    <a:pt x="16424" y="16126"/>
                    <a:pt x="16397" y="16120"/>
                  </a:cubicBezTo>
                  <a:cubicBezTo>
                    <a:pt x="16379" y="16117"/>
                    <a:pt x="16355" y="16085"/>
                    <a:pt x="16338" y="16077"/>
                  </a:cubicBezTo>
                  <a:cubicBezTo>
                    <a:pt x="16314" y="16068"/>
                    <a:pt x="16262" y="16056"/>
                    <a:pt x="16239" y="16065"/>
                  </a:cubicBezTo>
                  <a:cubicBezTo>
                    <a:pt x="16217" y="16074"/>
                    <a:pt x="16184" y="16114"/>
                    <a:pt x="16176" y="16136"/>
                  </a:cubicBezTo>
                  <a:cubicBezTo>
                    <a:pt x="16162" y="16176"/>
                    <a:pt x="16176" y="16264"/>
                    <a:pt x="16183" y="16306"/>
                  </a:cubicBezTo>
                  <a:cubicBezTo>
                    <a:pt x="16189" y="16339"/>
                    <a:pt x="16206" y="16405"/>
                    <a:pt x="16224" y="16432"/>
                  </a:cubicBezTo>
                  <a:cubicBezTo>
                    <a:pt x="16246" y="16464"/>
                    <a:pt x="16306" y="16516"/>
                    <a:pt x="16341" y="16526"/>
                  </a:cubicBezTo>
                  <a:cubicBezTo>
                    <a:pt x="16383" y="16538"/>
                    <a:pt x="16476" y="16527"/>
                    <a:pt x="16515" y="16506"/>
                  </a:cubicBezTo>
                  <a:cubicBezTo>
                    <a:pt x="16539" y="16494"/>
                    <a:pt x="16562" y="16429"/>
                    <a:pt x="16589" y="16424"/>
                  </a:cubicBezTo>
                  <a:cubicBezTo>
                    <a:pt x="16618" y="16418"/>
                    <a:pt x="16674" y="16459"/>
                    <a:pt x="16698" y="16479"/>
                  </a:cubicBezTo>
                  <a:cubicBezTo>
                    <a:pt x="16723" y="16497"/>
                    <a:pt x="16774" y="16539"/>
                    <a:pt x="16780" y="16570"/>
                  </a:cubicBezTo>
                  <a:cubicBezTo>
                    <a:pt x="16786" y="16600"/>
                    <a:pt x="16761" y="16667"/>
                    <a:pt x="16739" y="16687"/>
                  </a:cubicBezTo>
                  <a:cubicBezTo>
                    <a:pt x="16723" y="16704"/>
                    <a:pt x="16671" y="16704"/>
                    <a:pt x="16651" y="16716"/>
                  </a:cubicBezTo>
                  <a:cubicBezTo>
                    <a:pt x="16619" y="16733"/>
                    <a:pt x="16576" y="16809"/>
                    <a:pt x="16540" y="16814"/>
                  </a:cubicBezTo>
                  <a:cubicBezTo>
                    <a:pt x="16493" y="16820"/>
                    <a:pt x="16410" y="16749"/>
                    <a:pt x="16368" y="16727"/>
                  </a:cubicBezTo>
                  <a:cubicBezTo>
                    <a:pt x="16335" y="16710"/>
                    <a:pt x="16264" y="16684"/>
                    <a:pt x="16239" y="16656"/>
                  </a:cubicBezTo>
                  <a:cubicBezTo>
                    <a:pt x="16221" y="16637"/>
                    <a:pt x="16215" y="16574"/>
                    <a:pt x="16194" y="16558"/>
                  </a:cubicBezTo>
                  <a:cubicBezTo>
                    <a:pt x="16168" y="16537"/>
                    <a:pt x="16098" y="16532"/>
                    <a:pt x="16065" y="16535"/>
                  </a:cubicBezTo>
                  <a:cubicBezTo>
                    <a:pt x="16039" y="16536"/>
                    <a:pt x="15987" y="16553"/>
                    <a:pt x="15966" y="16570"/>
                  </a:cubicBezTo>
                  <a:cubicBezTo>
                    <a:pt x="15931" y="16597"/>
                    <a:pt x="15871" y="16674"/>
                    <a:pt x="15867" y="16719"/>
                  </a:cubicBezTo>
                  <a:cubicBezTo>
                    <a:pt x="15863" y="16752"/>
                    <a:pt x="15891" y="16819"/>
                    <a:pt x="15915" y="16841"/>
                  </a:cubicBezTo>
                  <a:cubicBezTo>
                    <a:pt x="15940" y="16865"/>
                    <a:pt x="16010" y="16883"/>
                    <a:pt x="16044" y="16885"/>
                  </a:cubicBezTo>
                  <a:cubicBezTo>
                    <a:pt x="16084" y="16887"/>
                    <a:pt x="16163" y="16839"/>
                    <a:pt x="16202" y="16849"/>
                  </a:cubicBezTo>
                  <a:cubicBezTo>
                    <a:pt x="16237" y="16858"/>
                    <a:pt x="16293" y="16915"/>
                    <a:pt x="16312" y="16947"/>
                  </a:cubicBezTo>
                  <a:cubicBezTo>
                    <a:pt x="16339" y="16991"/>
                    <a:pt x="16374" y="17097"/>
                    <a:pt x="16363" y="17148"/>
                  </a:cubicBezTo>
                  <a:cubicBezTo>
                    <a:pt x="16358" y="17178"/>
                    <a:pt x="16319" y="17231"/>
                    <a:pt x="16294" y="17243"/>
                  </a:cubicBezTo>
                  <a:cubicBezTo>
                    <a:pt x="16257" y="17260"/>
                    <a:pt x="16172" y="17218"/>
                    <a:pt x="16132" y="17227"/>
                  </a:cubicBezTo>
                  <a:cubicBezTo>
                    <a:pt x="16089" y="17237"/>
                    <a:pt x="16008" y="17285"/>
                    <a:pt x="15981" y="17322"/>
                  </a:cubicBezTo>
                  <a:cubicBezTo>
                    <a:pt x="15955" y="17357"/>
                    <a:pt x="15921" y="17452"/>
                    <a:pt x="15933" y="17495"/>
                  </a:cubicBezTo>
                  <a:cubicBezTo>
                    <a:pt x="15941" y="17523"/>
                    <a:pt x="15996" y="17551"/>
                    <a:pt x="16017" y="17570"/>
                  </a:cubicBezTo>
                  <a:cubicBezTo>
                    <a:pt x="16048" y="17596"/>
                    <a:pt x="16123" y="17636"/>
                    <a:pt x="16143" y="17672"/>
                  </a:cubicBezTo>
                  <a:cubicBezTo>
                    <a:pt x="16155" y="17694"/>
                    <a:pt x="16162" y="17749"/>
                    <a:pt x="16157" y="17774"/>
                  </a:cubicBezTo>
                  <a:cubicBezTo>
                    <a:pt x="16152" y="17805"/>
                    <a:pt x="16117" y="17860"/>
                    <a:pt x="16098" y="17885"/>
                  </a:cubicBezTo>
                  <a:cubicBezTo>
                    <a:pt x="16081" y="17908"/>
                    <a:pt x="16025" y="17939"/>
                    <a:pt x="16014" y="17968"/>
                  </a:cubicBezTo>
                  <a:cubicBezTo>
                    <a:pt x="16002" y="17998"/>
                    <a:pt x="15995" y="18080"/>
                    <a:pt x="16017" y="18102"/>
                  </a:cubicBezTo>
                  <a:cubicBezTo>
                    <a:pt x="16041" y="18124"/>
                    <a:pt x="16112" y="18099"/>
                    <a:pt x="16143" y="18089"/>
                  </a:cubicBezTo>
                  <a:cubicBezTo>
                    <a:pt x="16168" y="18082"/>
                    <a:pt x="16220" y="18061"/>
                    <a:pt x="16235" y="18038"/>
                  </a:cubicBezTo>
                  <a:cubicBezTo>
                    <a:pt x="16258" y="18003"/>
                    <a:pt x="16250" y="17911"/>
                    <a:pt x="16257" y="17869"/>
                  </a:cubicBezTo>
                  <a:cubicBezTo>
                    <a:pt x="16261" y="17846"/>
                    <a:pt x="16259" y="17792"/>
                    <a:pt x="16275" y="17779"/>
                  </a:cubicBezTo>
                  <a:cubicBezTo>
                    <a:pt x="16290" y="17766"/>
                    <a:pt x="16332" y="17772"/>
                    <a:pt x="16349" y="17779"/>
                  </a:cubicBezTo>
                  <a:cubicBezTo>
                    <a:pt x="16377" y="17789"/>
                    <a:pt x="16429" y="17828"/>
                    <a:pt x="16441" y="17857"/>
                  </a:cubicBezTo>
                  <a:cubicBezTo>
                    <a:pt x="16456" y="17893"/>
                    <a:pt x="16436" y="17976"/>
                    <a:pt x="16433" y="18015"/>
                  </a:cubicBezTo>
                  <a:cubicBezTo>
                    <a:pt x="16432" y="18037"/>
                    <a:pt x="16437" y="18086"/>
                    <a:pt x="16427" y="18105"/>
                  </a:cubicBezTo>
                  <a:cubicBezTo>
                    <a:pt x="16414" y="18128"/>
                    <a:pt x="16368" y="18156"/>
                    <a:pt x="16345" y="18164"/>
                  </a:cubicBezTo>
                  <a:cubicBezTo>
                    <a:pt x="16316" y="18174"/>
                    <a:pt x="16254" y="18157"/>
                    <a:pt x="16224" y="18164"/>
                  </a:cubicBezTo>
                  <a:cubicBezTo>
                    <a:pt x="16204" y="18169"/>
                    <a:pt x="16161" y="18184"/>
                    <a:pt x="16150" y="18204"/>
                  </a:cubicBezTo>
                  <a:cubicBezTo>
                    <a:pt x="16133" y="18234"/>
                    <a:pt x="16137" y="18313"/>
                    <a:pt x="16150" y="18345"/>
                  </a:cubicBezTo>
                  <a:cubicBezTo>
                    <a:pt x="16163" y="18376"/>
                    <a:pt x="16213" y="18425"/>
                    <a:pt x="16242" y="18436"/>
                  </a:cubicBezTo>
                  <a:cubicBezTo>
                    <a:pt x="16268" y="18446"/>
                    <a:pt x="16327" y="18443"/>
                    <a:pt x="16353" y="18432"/>
                  </a:cubicBezTo>
                  <a:cubicBezTo>
                    <a:pt x="16384" y="18418"/>
                    <a:pt x="16428" y="18359"/>
                    <a:pt x="16452" y="18334"/>
                  </a:cubicBezTo>
                  <a:cubicBezTo>
                    <a:pt x="16478" y="18305"/>
                    <a:pt x="16532" y="18249"/>
                    <a:pt x="16551" y="18216"/>
                  </a:cubicBezTo>
                  <a:cubicBezTo>
                    <a:pt x="16568" y="18189"/>
                    <a:pt x="16588" y="18127"/>
                    <a:pt x="16600" y="18097"/>
                  </a:cubicBezTo>
                  <a:cubicBezTo>
                    <a:pt x="16612" y="18065"/>
                    <a:pt x="16626" y="17993"/>
                    <a:pt x="16647" y="17968"/>
                  </a:cubicBezTo>
                  <a:cubicBezTo>
                    <a:pt x="16659" y="17953"/>
                    <a:pt x="16692" y="17931"/>
                    <a:pt x="16710" y="17932"/>
                  </a:cubicBezTo>
                  <a:cubicBezTo>
                    <a:pt x="16736" y="17934"/>
                    <a:pt x="16782" y="17971"/>
                    <a:pt x="16795" y="17995"/>
                  </a:cubicBezTo>
                  <a:cubicBezTo>
                    <a:pt x="16813" y="18030"/>
                    <a:pt x="16815" y="18118"/>
                    <a:pt x="16805" y="18156"/>
                  </a:cubicBezTo>
                  <a:cubicBezTo>
                    <a:pt x="16798" y="18189"/>
                    <a:pt x="16761" y="18243"/>
                    <a:pt x="16739" y="18267"/>
                  </a:cubicBezTo>
                  <a:cubicBezTo>
                    <a:pt x="16716" y="18291"/>
                    <a:pt x="16654" y="18320"/>
                    <a:pt x="16632" y="18345"/>
                  </a:cubicBezTo>
                  <a:cubicBezTo>
                    <a:pt x="16611" y="18371"/>
                    <a:pt x="16586" y="18436"/>
                    <a:pt x="16566" y="18464"/>
                  </a:cubicBezTo>
                  <a:cubicBezTo>
                    <a:pt x="16547" y="18490"/>
                    <a:pt x="16493" y="18532"/>
                    <a:pt x="16478" y="18562"/>
                  </a:cubicBezTo>
                  <a:cubicBezTo>
                    <a:pt x="16458" y="18601"/>
                    <a:pt x="16440" y="18691"/>
                    <a:pt x="16445" y="18735"/>
                  </a:cubicBezTo>
                  <a:cubicBezTo>
                    <a:pt x="16450" y="18790"/>
                    <a:pt x="16510" y="18884"/>
                    <a:pt x="16530" y="18936"/>
                  </a:cubicBezTo>
                  <a:cubicBezTo>
                    <a:pt x="16541" y="18968"/>
                    <a:pt x="16552" y="19038"/>
                    <a:pt x="16571" y="19066"/>
                  </a:cubicBezTo>
                  <a:cubicBezTo>
                    <a:pt x="16588" y="19093"/>
                    <a:pt x="16636" y="19157"/>
                    <a:pt x="16666" y="19149"/>
                  </a:cubicBezTo>
                  <a:cubicBezTo>
                    <a:pt x="16700" y="19139"/>
                    <a:pt x="16705" y="19045"/>
                    <a:pt x="16721" y="19011"/>
                  </a:cubicBezTo>
                  <a:cubicBezTo>
                    <a:pt x="16734" y="18981"/>
                    <a:pt x="16753" y="18910"/>
                    <a:pt x="16780" y="18893"/>
                  </a:cubicBezTo>
                  <a:cubicBezTo>
                    <a:pt x="16805" y="18877"/>
                    <a:pt x="16869" y="18878"/>
                    <a:pt x="16894" y="18893"/>
                  </a:cubicBezTo>
                  <a:cubicBezTo>
                    <a:pt x="16919" y="18909"/>
                    <a:pt x="16949" y="18969"/>
                    <a:pt x="16953" y="18999"/>
                  </a:cubicBezTo>
                  <a:cubicBezTo>
                    <a:pt x="16956" y="19032"/>
                    <a:pt x="16928" y="19095"/>
                    <a:pt x="16916" y="19125"/>
                  </a:cubicBezTo>
                  <a:cubicBezTo>
                    <a:pt x="16905" y="19153"/>
                    <a:pt x="16882" y="19210"/>
                    <a:pt x="16861" y="19232"/>
                  </a:cubicBezTo>
                  <a:cubicBezTo>
                    <a:pt x="16839" y="19253"/>
                    <a:pt x="16768" y="19259"/>
                    <a:pt x="16754" y="19287"/>
                  </a:cubicBezTo>
                  <a:cubicBezTo>
                    <a:pt x="16739" y="19317"/>
                    <a:pt x="16769" y="19387"/>
                    <a:pt x="16773" y="19421"/>
                  </a:cubicBezTo>
                  <a:cubicBezTo>
                    <a:pt x="16776" y="19458"/>
                    <a:pt x="16789" y="19533"/>
                    <a:pt x="16787" y="19570"/>
                  </a:cubicBezTo>
                  <a:cubicBezTo>
                    <a:pt x="16785" y="19614"/>
                    <a:pt x="16772" y="19704"/>
                    <a:pt x="16754" y="19743"/>
                  </a:cubicBezTo>
                  <a:cubicBezTo>
                    <a:pt x="16744" y="19765"/>
                    <a:pt x="16716" y="19809"/>
                    <a:pt x="16695" y="19818"/>
                  </a:cubicBezTo>
                  <a:cubicBezTo>
                    <a:pt x="16654" y="19836"/>
                    <a:pt x="16562" y="19805"/>
                    <a:pt x="16518" y="19794"/>
                  </a:cubicBezTo>
                  <a:cubicBezTo>
                    <a:pt x="16490" y="19787"/>
                    <a:pt x="16434" y="19751"/>
                    <a:pt x="16404" y="19755"/>
                  </a:cubicBezTo>
                  <a:cubicBezTo>
                    <a:pt x="16368" y="19760"/>
                    <a:pt x="16302" y="19805"/>
                    <a:pt x="16283" y="19838"/>
                  </a:cubicBezTo>
                  <a:cubicBezTo>
                    <a:pt x="16265" y="19869"/>
                    <a:pt x="16254" y="19950"/>
                    <a:pt x="16268" y="19983"/>
                  </a:cubicBezTo>
                  <a:cubicBezTo>
                    <a:pt x="16285" y="20021"/>
                    <a:pt x="16362" y="20057"/>
                    <a:pt x="16397" y="20074"/>
                  </a:cubicBezTo>
                  <a:cubicBezTo>
                    <a:pt x="16431" y="20091"/>
                    <a:pt x="16507" y="20103"/>
                    <a:pt x="16540" y="20121"/>
                  </a:cubicBezTo>
                  <a:cubicBezTo>
                    <a:pt x="16586" y="20146"/>
                    <a:pt x="16687" y="20203"/>
                    <a:pt x="16703" y="20255"/>
                  </a:cubicBezTo>
                  <a:cubicBezTo>
                    <a:pt x="16714" y="20295"/>
                    <a:pt x="16680" y="20382"/>
                    <a:pt x="16654" y="20413"/>
                  </a:cubicBezTo>
                  <a:cubicBezTo>
                    <a:pt x="16634" y="20438"/>
                    <a:pt x="16559" y="20444"/>
                    <a:pt x="16540" y="20471"/>
                  </a:cubicBezTo>
                  <a:cubicBezTo>
                    <a:pt x="16525" y="20494"/>
                    <a:pt x="16527" y="20540"/>
                    <a:pt x="16527" y="20582"/>
                  </a:cubicBezTo>
                  <a:lnTo>
                    <a:pt x="15163" y="20695"/>
                  </a:lnTo>
                  <a:lnTo>
                    <a:pt x="8320" y="21220"/>
                  </a:lnTo>
                  <a:lnTo>
                    <a:pt x="3631" y="21589"/>
                  </a:lnTo>
                  <a:lnTo>
                    <a:pt x="3447" y="18488"/>
                  </a:lnTo>
                  <a:cubicBezTo>
                    <a:pt x="3447" y="18488"/>
                    <a:pt x="3373" y="18500"/>
                    <a:pt x="3354" y="18485"/>
                  </a:cubicBezTo>
                  <a:cubicBezTo>
                    <a:pt x="3330" y="18465"/>
                    <a:pt x="3339" y="18382"/>
                    <a:pt x="3314" y="18364"/>
                  </a:cubicBezTo>
                  <a:cubicBezTo>
                    <a:pt x="3298" y="18350"/>
                    <a:pt x="3248" y="18354"/>
                    <a:pt x="3229" y="18364"/>
                  </a:cubicBezTo>
                  <a:cubicBezTo>
                    <a:pt x="3206" y="18376"/>
                    <a:pt x="3187" y="18432"/>
                    <a:pt x="3168" y="18450"/>
                  </a:cubicBezTo>
                  <a:cubicBezTo>
                    <a:pt x="3150" y="18467"/>
                    <a:pt x="3110" y="18502"/>
                    <a:pt x="3087" y="18501"/>
                  </a:cubicBezTo>
                  <a:cubicBezTo>
                    <a:pt x="3065" y="18499"/>
                    <a:pt x="3032" y="18460"/>
                    <a:pt x="3018" y="18443"/>
                  </a:cubicBezTo>
                  <a:cubicBezTo>
                    <a:pt x="2996" y="18417"/>
                    <a:pt x="2971" y="18347"/>
                    <a:pt x="2944" y="18327"/>
                  </a:cubicBezTo>
                  <a:cubicBezTo>
                    <a:pt x="2924" y="18311"/>
                    <a:pt x="2873" y="18293"/>
                    <a:pt x="2849" y="18298"/>
                  </a:cubicBezTo>
                  <a:cubicBezTo>
                    <a:pt x="2820" y="18305"/>
                    <a:pt x="2772" y="18349"/>
                    <a:pt x="2757" y="18377"/>
                  </a:cubicBezTo>
                  <a:cubicBezTo>
                    <a:pt x="2746" y="18401"/>
                    <a:pt x="2759" y="18463"/>
                    <a:pt x="2743" y="18485"/>
                  </a:cubicBezTo>
                  <a:cubicBezTo>
                    <a:pt x="2720" y="18514"/>
                    <a:pt x="2643" y="18548"/>
                    <a:pt x="2608" y="18540"/>
                  </a:cubicBezTo>
                  <a:cubicBezTo>
                    <a:pt x="2578" y="18532"/>
                    <a:pt x="2552" y="18456"/>
                    <a:pt x="2524" y="18443"/>
                  </a:cubicBezTo>
                  <a:cubicBezTo>
                    <a:pt x="2497" y="18429"/>
                    <a:pt x="2431" y="18429"/>
                    <a:pt x="2402" y="18438"/>
                  </a:cubicBezTo>
                  <a:cubicBezTo>
                    <a:pt x="2382" y="18443"/>
                    <a:pt x="2347" y="18471"/>
                    <a:pt x="2333" y="18488"/>
                  </a:cubicBezTo>
                  <a:cubicBezTo>
                    <a:pt x="2319" y="18503"/>
                    <a:pt x="2309" y="18550"/>
                    <a:pt x="2293" y="18563"/>
                  </a:cubicBezTo>
                  <a:cubicBezTo>
                    <a:pt x="2273" y="18581"/>
                    <a:pt x="2215" y="18607"/>
                    <a:pt x="2191" y="18595"/>
                  </a:cubicBezTo>
                  <a:cubicBezTo>
                    <a:pt x="2169" y="18584"/>
                    <a:pt x="2177" y="18507"/>
                    <a:pt x="2154" y="18503"/>
                  </a:cubicBezTo>
                  <a:cubicBezTo>
                    <a:pt x="2127" y="18499"/>
                    <a:pt x="2107" y="18579"/>
                    <a:pt x="2082" y="18592"/>
                  </a:cubicBezTo>
                  <a:cubicBezTo>
                    <a:pt x="2061" y="18604"/>
                    <a:pt x="2006" y="18615"/>
                    <a:pt x="1987" y="18600"/>
                  </a:cubicBezTo>
                  <a:cubicBezTo>
                    <a:pt x="1961" y="18581"/>
                    <a:pt x="1983" y="18479"/>
                    <a:pt x="1953" y="18469"/>
                  </a:cubicBezTo>
                  <a:cubicBezTo>
                    <a:pt x="1927" y="18461"/>
                    <a:pt x="1898" y="18541"/>
                    <a:pt x="1872" y="18542"/>
                  </a:cubicBezTo>
                  <a:cubicBezTo>
                    <a:pt x="1843" y="18543"/>
                    <a:pt x="1800" y="18490"/>
                    <a:pt x="1781" y="18466"/>
                  </a:cubicBezTo>
                  <a:cubicBezTo>
                    <a:pt x="1767" y="18450"/>
                    <a:pt x="1755" y="18403"/>
                    <a:pt x="1739" y="18390"/>
                  </a:cubicBezTo>
                  <a:cubicBezTo>
                    <a:pt x="1720" y="18374"/>
                    <a:pt x="1662" y="18378"/>
                    <a:pt x="1643" y="18361"/>
                  </a:cubicBezTo>
                  <a:cubicBezTo>
                    <a:pt x="1623" y="18343"/>
                    <a:pt x="1599" y="18285"/>
                    <a:pt x="1597" y="18256"/>
                  </a:cubicBezTo>
                  <a:cubicBezTo>
                    <a:pt x="1595" y="18233"/>
                    <a:pt x="1619" y="18190"/>
                    <a:pt x="1621" y="18167"/>
                  </a:cubicBezTo>
                  <a:cubicBezTo>
                    <a:pt x="1623" y="18149"/>
                    <a:pt x="1627" y="18107"/>
                    <a:pt x="1614" y="18095"/>
                  </a:cubicBezTo>
                  <a:cubicBezTo>
                    <a:pt x="1594" y="18080"/>
                    <a:pt x="1533" y="18095"/>
                    <a:pt x="1511" y="18109"/>
                  </a:cubicBezTo>
                  <a:cubicBezTo>
                    <a:pt x="1488" y="18124"/>
                    <a:pt x="1464" y="18180"/>
                    <a:pt x="1446" y="18201"/>
                  </a:cubicBezTo>
                  <a:cubicBezTo>
                    <a:pt x="1444" y="18204"/>
                    <a:pt x="1441" y="18209"/>
                    <a:pt x="1438" y="18213"/>
                  </a:cubicBezTo>
                  <a:lnTo>
                    <a:pt x="1142" y="7953"/>
                  </a:lnTo>
                  <a:lnTo>
                    <a:pt x="1" y="1674"/>
                  </a:lnTo>
                  <a:lnTo>
                    <a:pt x="0" y="1654"/>
                  </a:lnTo>
                  <a:lnTo>
                    <a:pt x="5554" y="1256"/>
                  </a:lnTo>
                  <a:lnTo>
                    <a:pt x="7888" y="1067"/>
                  </a:lnTo>
                  <a:lnTo>
                    <a:pt x="10679" y="839"/>
                  </a:lnTo>
                  <a:lnTo>
                    <a:pt x="12586" y="681"/>
                  </a:lnTo>
                  <a:lnTo>
                    <a:pt x="18757" y="28"/>
                  </a:lnTo>
                  <a:cubicBezTo>
                    <a:pt x="18757" y="28"/>
                    <a:pt x="18925" y="-11"/>
                    <a:pt x="18978" y="3"/>
                  </a:cubicBezTo>
                  <a:cubicBezTo>
                    <a:pt x="19020" y="15"/>
                    <a:pt x="19099" y="70"/>
                    <a:pt x="19121" y="110"/>
                  </a:cubicBezTo>
                  <a:cubicBezTo>
                    <a:pt x="19143" y="151"/>
                    <a:pt x="19119" y="255"/>
                    <a:pt x="19136" y="300"/>
                  </a:cubicBezTo>
                  <a:cubicBezTo>
                    <a:pt x="19152" y="341"/>
                    <a:pt x="19213" y="406"/>
                    <a:pt x="19243" y="437"/>
                  </a:cubicBezTo>
                  <a:cubicBezTo>
                    <a:pt x="19278" y="472"/>
                    <a:pt x="19353" y="540"/>
                    <a:pt x="19398" y="558"/>
                  </a:cubicBezTo>
                  <a:cubicBezTo>
                    <a:pt x="19422" y="570"/>
                    <a:pt x="19481" y="556"/>
                    <a:pt x="19501" y="575"/>
                  </a:cubicBezTo>
                  <a:cubicBezTo>
                    <a:pt x="19528" y="600"/>
                    <a:pt x="19547" y="683"/>
                    <a:pt x="19542" y="721"/>
                  </a:cubicBezTo>
                  <a:cubicBezTo>
                    <a:pt x="19536" y="755"/>
                    <a:pt x="19476" y="801"/>
                    <a:pt x="19467" y="835"/>
                  </a:cubicBezTo>
                  <a:cubicBezTo>
                    <a:pt x="19462" y="861"/>
                    <a:pt x="19470" y="917"/>
                    <a:pt x="19479" y="941"/>
                  </a:cubicBezTo>
                  <a:cubicBezTo>
                    <a:pt x="19489" y="971"/>
                    <a:pt x="19539" y="1013"/>
                    <a:pt x="19549" y="1044"/>
                  </a:cubicBezTo>
                  <a:cubicBezTo>
                    <a:pt x="19564" y="1089"/>
                    <a:pt x="19576" y="1194"/>
                    <a:pt x="19556" y="1236"/>
                  </a:cubicBezTo>
                  <a:cubicBezTo>
                    <a:pt x="19547" y="1255"/>
                    <a:pt x="19507" y="1273"/>
                    <a:pt x="19490" y="1283"/>
                  </a:cubicBezTo>
                  <a:cubicBezTo>
                    <a:pt x="19468" y="1297"/>
                    <a:pt x="19414" y="1307"/>
                    <a:pt x="19398" y="1327"/>
                  </a:cubicBezTo>
                  <a:cubicBezTo>
                    <a:pt x="19381" y="1347"/>
                    <a:pt x="19374" y="1405"/>
                    <a:pt x="19365" y="1429"/>
                  </a:cubicBezTo>
                  <a:cubicBezTo>
                    <a:pt x="19351" y="1467"/>
                    <a:pt x="19331" y="1549"/>
                    <a:pt x="19305" y="1579"/>
                  </a:cubicBezTo>
                  <a:cubicBezTo>
                    <a:pt x="19268" y="1624"/>
                    <a:pt x="19152" y="1660"/>
                    <a:pt x="19107" y="1697"/>
                  </a:cubicBezTo>
                  <a:cubicBezTo>
                    <a:pt x="19082" y="1717"/>
                    <a:pt x="19040" y="1768"/>
                    <a:pt x="19019" y="1792"/>
                  </a:cubicBezTo>
                  <a:cubicBezTo>
                    <a:pt x="18995" y="1818"/>
                    <a:pt x="18936" y="1863"/>
                    <a:pt x="18926" y="1898"/>
                  </a:cubicBezTo>
                  <a:cubicBezTo>
                    <a:pt x="18919" y="1926"/>
                    <a:pt x="18952" y="1983"/>
                    <a:pt x="18948" y="2012"/>
                  </a:cubicBezTo>
                  <a:cubicBezTo>
                    <a:pt x="18945" y="2041"/>
                    <a:pt x="18917" y="2094"/>
                    <a:pt x="18901" y="2119"/>
                  </a:cubicBezTo>
                  <a:cubicBezTo>
                    <a:pt x="18874" y="2157"/>
                    <a:pt x="18802" y="2217"/>
                    <a:pt x="18768" y="2248"/>
                  </a:cubicBezTo>
                  <a:cubicBezTo>
                    <a:pt x="18734" y="2279"/>
                    <a:pt x="18655" y="2331"/>
                    <a:pt x="18628" y="2371"/>
                  </a:cubicBezTo>
                  <a:cubicBezTo>
                    <a:pt x="18604" y="2406"/>
                    <a:pt x="18580" y="2493"/>
                    <a:pt x="18569" y="2536"/>
                  </a:cubicBezTo>
                  <a:cubicBezTo>
                    <a:pt x="18558" y="2579"/>
                    <a:pt x="18554" y="2671"/>
                    <a:pt x="18540" y="2713"/>
                  </a:cubicBezTo>
                  <a:cubicBezTo>
                    <a:pt x="18525" y="2757"/>
                    <a:pt x="18473" y="2835"/>
                    <a:pt x="18455" y="2879"/>
                  </a:cubicBezTo>
                  <a:cubicBezTo>
                    <a:pt x="18444" y="2908"/>
                    <a:pt x="18418" y="2997"/>
                    <a:pt x="18418" y="2997"/>
                  </a:cubicBezTo>
                  <a:lnTo>
                    <a:pt x="21228" y="2661"/>
                  </a:lnTo>
                  <a:cubicBezTo>
                    <a:pt x="21223" y="2669"/>
                    <a:pt x="21219" y="2676"/>
                    <a:pt x="21217" y="2684"/>
                  </a:cubicBezTo>
                  <a:cubicBezTo>
                    <a:pt x="21204" y="2727"/>
                    <a:pt x="21223" y="2822"/>
                    <a:pt x="21241" y="2863"/>
                  </a:cubicBezTo>
                  <a:cubicBezTo>
                    <a:pt x="21258" y="2901"/>
                    <a:pt x="21313" y="2964"/>
                    <a:pt x="21347" y="2986"/>
                  </a:cubicBezTo>
                  <a:cubicBezTo>
                    <a:pt x="21386" y="3012"/>
                    <a:pt x="21486" y="3010"/>
                    <a:pt x="21524" y="3039"/>
                  </a:cubicBezTo>
                  <a:cubicBezTo>
                    <a:pt x="21548" y="3058"/>
                    <a:pt x="21585" y="3117"/>
                    <a:pt x="21592" y="3148"/>
                  </a:cubicBezTo>
                  <a:cubicBezTo>
                    <a:pt x="21600" y="3183"/>
                    <a:pt x="21598" y="3259"/>
                    <a:pt x="21579" y="3288"/>
                  </a:cubicBezTo>
                  <a:cubicBezTo>
                    <a:pt x="21568" y="3307"/>
                    <a:pt x="21526" y="3333"/>
                    <a:pt x="21506" y="3330"/>
                  </a:cubicBezTo>
                  <a:cubicBezTo>
                    <a:pt x="21479" y="3325"/>
                    <a:pt x="21457" y="3259"/>
                    <a:pt x="21432" y="3246"/>
                  </a:cubicBezTo>
                  <a:cubicBezTo>
                    <a:pt x="21401" y="3228"/>
                    <a:pt x="21328" y="3223"/>
                    <a:pt x="21293" y="3222"/>
                  </a:cubicBezTo>
                  <a:cubicBezTo>
                    <a:pt x="21257" y="3221"/>
                    <a:pt x="21179" y="3219"/>
                    <a:pt x="21148" y="3238"/>
                  </a:cubicBezTo>
                  <a:cubicBezTo>
                    <a:pt x="21120" y="3255"/>
                    <a:pt x="21086" y="3318"/>
                    <a:pt x="21075" y="3351"/>
                  </a:cubicBezTo>
                  <a:cubicBezTo>
                    <a:pt x="21064" y="3380"/>
                    <a:pt x="21051" y="3448"/>
                    <a:pt x="21064" y="3477"/>
                  </a:cubicBezTo>
                  <a:cubicBezTo>
                    <a:pt x="21075" y="3498"/>
                    <a:pt x="21118" y="3523"/>
                    <a:pt x="21141" y="3530"/>
                  </a:cubicBezTo>
                  <a:cubicBezTo>
                    <a:pt x="21172" y="3538"/>
                    <a:pt x="21239" y="3515"/>
                    <a:pt x="21271" y="3521"/>
                  </a:cubicBezTo>
                  <a:cubicBezTo>
                    <a:pt x="21306" y="3529"/>
                    <a:pt x="21383" y="3554"/>
                    <a:pt x="21401" y="3587"/>
                  </a:cubicBezTo>
                  <a:cubicBezTo>
                    <a:pt x="21417" y="3618"/>
                    <a:pt x="21402" y="3696"/>
                    <a:pt x="21386" y="3726"/>
                  </a:cubicBezTo>
                  <a:cubicBezTo>
                    <a:pt x="21371" y="3755"/>
                    <a:pt x="21319" y="3793"/>
                    <a:pt x="21291" y="3805"/>
                  </a:cubicBezTo>
                  <a:cubicBezTo>
                    <a:pt x="21267" y="3815"/>
                    <a:pt x="21217" y="3813"/>
                    <a:pt x="21192" y="3816"/>
                  </a:cubicBezTo>
                  <a:cubicBezTo>
                    <a:pt x="21161" y="3819"/>
                    <a:pt x="21097" y="3817"/>
                    <a:pt x="21069" y="3834"/>
                  </a:cubicBezTo>
                  <a:cubicBezTo>
                    <a:pt x="21048" y="3847"/>
                    <a:pt x="21016" y="3893"/>
                    <a:pt x="21011" y="3918"/>
                  </a:cubicBezTo>
                  <a:cubicBezTo>
                    <a:pt x="21000" y="3956"/>
                    <a:pt x="21042" y="4039"/>
                    <a:pt x="21027" y="4076"/>
                  </a:cubicBezTo>
                  <a:cubicBezTo>
                    <a:pt x="21013" y="4110"/>
                    <a:pt x="20945" y="4151"/>
                    <a:pt x="20912" y="4165"/>
                  </a:cubicBezTo>
                  <a:cubicBezTo>
                    <a:pt x="20882" y="4178"/>
                    <a:pt x="20814" y="4173"/>
                    <a:pt x="20782" y="4183"/>
                  </a:cubicBezTo>
                  <a:cubicBezTo>
                    <a:pt x="20751" y="4193"/>
                    <a:pt x="20698" y="4249"/>
                    <a:pt x="20667" y="4243"/>
                  </a:cubicBezTo>
                  <a:cubicBezTo>
                    <a:pt x="20630" y="4236"/>
                    <a:pt x="20604" y="4127"/>
                    <a:pt x="20566" y="4122"/>
                  </a:cubicBezTo>
                  <a:cubicBezTo>
                    <a:pt x="20530" y="4118"/>
                    <a:pt x="20475" y="4184"/>
                    <a:pt x="20448" y="4209"/>
                  </a:cubicBezTo>
                  <a:cubicBezTo>
                    <a:pt x="20410" y="4247"/>
                    <a:pt x="20332" y="4327"/>
                    <a:pt x="20318" y="4380"/>
                  </a:cubicBezTo>
                  <a:cubicBezTo>
                    <a:pt x="20306" y="4425"/>
                    <a:pt x="20324" y="4522"/>
                    <a:pt x="20340" y="4566"/>
                  </a:cubicBezTo>
                  <a:cubicBezTo>
                    <a:pt x="20354" y="4602"/>
                    <a:pt x="20399" y="4664"/>
                    <a:pt x="20423" y="4693"/>
                  </a:cubicBezTo>
                  <a:cubicBezTo>
                    <a:pt x="20449" y="4722"/>
                    <a:pt x="20503" y="4782"/>
                    <a:pt x="20539" y="4795"/>
                  </a:cubicBezTo>
                  <a:cubicBezTo>
                    <a:pt x="20570" y="4806"/>
                    <a:pt x="20641" y="4808"/>
                    <a:pt x="20669" y="4789"/>
                  </a:cubicBezTo>
                  <a:cubicBezTo>
                    <a:pt x="20691" y="4776"/>
                    <a:pt x="20705" y="4716"/>
                    <a:pt x="20721" y="4695"/>
                  </a:cubicBezTo>
                  <a:cubicBezTo>
                    <a:pt x="20731" y="4682"/>
                    <a:pt x="20752" y="4651"/>
                    <a:pt x="20767" y="4653"/>
                  </a:cubicBezTo>
                  <a:cubicBezTo>
                    <a:pt x="20791" y="4655"/>
                    <a:pt x="20821" y="4707"/>
                    <a:pt x="20829" y="4731"/>
                  </a:cubicBezTo>
                  <a:cubicBezTo>
                    <a:pt x="20839" y="4764"/>
                    <a:pt x="20840" y="4840"/>
                    <a:pt x="20824" y="4871"/>
                  </a:cubicBezTo>
                  <a:cubicBezTo>
                    <a:pt x="20804" y="4907"/>
                    <a:pt x="20726" y="4940"/>
                    <a:pt x="20691" y="4960"/>
                  </a:cubicBezTo>
                  <a:cubicBezTo>
                    <a:pt x="20651" y="4983"/>
                    <a:pt x="20560" y="5010"/>
                    <a:pt x="20527" y="5044"/>
                  </a:cubicBezTo>
                  <a:cubicBezTo>
                    <a:pt x="20496" y="5076"/>
                    <a:pt x="20444" y="5159"/>
                    <a:pt x="20446" y="5204"/>
                  </a:cubicBezTo>
                  <a:cubicBezTo>
                    <a:pt x="20447" y="5237"/>
                    <a:pt x="20485" y="5297"/>
                    <a:pt x="20512" y="5312"/>
                  </a:cubicBezTo>
                  <a:cubicBezTo>
                    <a:pt x="20534" y="5324"/>
                    <a:pt x="20586" y="5304"/>
                    <a:pt x="20610" y="5309"/>
                  </a:cubicBezTo>
                  <a:cubicBezTo>
                    <a:pt x="20635" y="5315"/>
                    <a:pt x="20688" y="5332"/>
                    <a:pt x="20701" y="5354"/>
                  </a:cubicBezTo>
                  <a:cubicBezTo>
                    <a:pt x="20722" y="5388"/>
                    <a:pt x="20712" y="5478"/>
                    <a:pt x="20701" y="5516"/>
                  </a:cubicBezTo>
                  <a:cubicBezTo>
                    <a:pt x="20693" y="5544"/>
                    <a:pt x="20663" y="5598"/>
                    <a:pt x="20640" y="5611"/>
                  </a:cubicBezTo>
                  <a:cubicBezTo>
                    <a:pt x="20619" y="5624"/>
                    <a:pt x="20567" y="5622"/>
                    <a:pt x="20544" y="5616"/>
                  </a:cubicBezTo>
                  <a:cubicBezTo>
                    <a:pt x="20514" y="5609"/>
                    <a:pt x="20456" y="5578"/>
                    <a:pt x="20438" y="5551"/>
                  </a:cubicBezTo>
                  <a:cubicBezTo>
                    <a:pt x="20420" y="5522"/>
                    <a:pt x="20434" y="5444"/>
                    <a:pt x="20419" y="5414"/>
                  </a:cubicBezTo>
                  <a:cubicBezTo>
                    <a:pt x="20408" y="5394"/>
                    <a:pt x="20375" y="5361"/>
                    <a:pt x="20355" y="5351"/>
                  </a:cubicBezTo>
                  <a:cubicBezTo>
                    <a:pt x="20333" y="5341"/>
                    <a:pt x="20283" y="5335"/>
                    <a:pt x="20259" y="5341"/>
                  </a:cubicBezTo>
                  <a:cubicBezTo>
                    <a:pt x="20222" y="5349"/>
                    <a:pt x="20151" y="5391"/>
                    <a:pt x="20127" y="5422"/>
                  </a:cubicBezTo>
                  <a:cubicBezTo>
                    <a:pt x="20096" y="5460"/>
                    <a:pt x="20061" y="5560"/>
                    <a:pt x="20061" y="5611"/>
                  </a:cubicBezTo>
                  <a:cubicBezTo>
                    <a:pt x="20061" y="5656"/>
                    <a:pt x="20091" y="5747"/>
                    <a:pt x="20119" y="5782"/>
                  </a:cubicBezTo>
                  <a:cubicBezTo>
                    <a:pt x="20143" y="5809"/>
                    <a:pt x="20219" y="5820"/>
                    <a:pt x="20243" y="5848"/>
                  </a:cubicBezTo>
                  <a:cubicBezTo>
                    <a:pt x="20265" y="5876"/>
                    <a:pt x="20288" y="5952"/>
                    <a:pt x="20286" y="5989"/>
                  </a:cubicBezTo>
                  <a:cubicBezTo>
                    <a:pt x="20284" y="6032"/>
                    <a:pt x="20243" y="6110"/>
                    <a:pt x="20220" y="6144"/>
                  </a:cubicBezTo>
                  <a:cubicBezTo>
                    <a:pt x="20203" y="6169"/>
                    <a:pt x="20163" y="6222"/>
                    <a:pt x="20134" y="6228"/>
                  </a:cubicBezTo>
                  <a:cubicBezTo>
                    <a:pt x="20112" y="6232"/>
                    <a:pt x="20064" y="6209"/>
                    <a:pt x="20048" y="6191"/>
                  </a:cubicBezTo>
                  <a:cubicBezTo>
                    <a:pt x="20022" y="6162"/>
                    <a:pt x="20004" y="6077"/>
                    <a:pt x="19999" y="6036"/>
                  </a:cubicBezTo>
                  <a:cubicBezTo>
                    <a:pt x="19996" y="6008"/>
                    <a:pt x="20017" y="5948"/>
                    <a:pt x="20009" y="5921"/>
                  </a:cubicBezTo>
                  <a:cubicBezTo>
                    <a:pt x="20003" y="5900"/>
                    <a:pt x="19977" y="5860"/>
                    <a:pt x="19957" y="5850"/>
                  </a:cubicBezTo>
                  <a:cubicBezTo>
                    <a:pt x="19931" y="5836"/>
                    <a:pt x="19867" y="5838"/>
                    <a:pt x="19840" y="5850"/>
                  </a:cubicBezTo>
                  <a:cubicBezTo>
                    <a:pt x="19816" y="5861"/>
                    <a:pt x="19778" y="5902"/>
                    <a:pt x="19768" y="5926"/>
                  </a:cubicBezTo>
                  <a:cubicBezTo>
                    <a:pt x="19756" y="5955"/>
                    <a:pt x="19769" y="6024"/>
                    <a:pt x="19761" y="6055"/>
                  </a:cubicBezTo>
                  <a:cubicBezTo>
                    <a:pt x="19753" y="6082"/>
                    <a:pt x="19726" y="6131"/>
                    <a:pt x="19709" y="6152"/>
                  </a:cubicBezTo>
                  <a:cubicBezTo>
                    <a:pt x="19689" y="6177"/>
                    <a:pt x="19626" y="6204"/>
                    <a:pt x="19611" y="6233"/>
                  </a:cubicBezTo>
                  <a:cubicBezTo>
                    <a:pt x="19591" y="6273"/>
                    <a:pt x="19593" y="6369"/>
                    <a:pt x="19596" y="6414"/>
                  </a:cubicBezTo>
                  <a:cubicBezTo>
                    <a:pt x="19598" y="6444"/>
                    <a:pt x="19604" y="6512"/>
                    <a:pt x="19626" y="6530"/>
                  </a:cubicBezTo>
                  <a:cubicBezTo>
                    <a:pt x="19652" y="6551"/>
                    <a:pt x="19729" y="6549"/>
                    <a:pt x="19756" y="6530"/>
                  </a:cubicBezTo>
                  <a:cubicBezTo>
                    <a:pt x="19780" y="6514"/>
                    <a:pt x="19806" y="6449"/>
                    <a:pt x="19802" y="6420"/>
                  </a:cubicBezTo>
                  <a:cubicBezTo>
                    <a:pt x="19799" y="6391"/>
                    <a:pt x="19739" y="6361"/>
                    <a:pt x="19737" y="6333"/>
                  </a:cubicBezTo>
                  <a:cubicBezTo>
                    <a:pt x="19734" y="6313"/>
                    <a:pt x="19755" y="6273"/>
                    <a:pt x="19771" y="6262"/>
                  </a:cubicBezTo>
                  <a:cubicBezTo>
                    <a:pt x="19790" y="6249"/>
                    <a:pt x="19843" y="6243"/>
                    <a:pt x="19864" y="6254"/>
                  </a:cubicBezTo>
                  <a:cubicBezTo>
                    <a:pt x="19886" y="6265"/>
                    <a:pt x="19901" y="6320"/>
                    <a:pt x="19915" y="6341"/>
                  </a:cubicBezTo>
                  <a:cubicBezTo>
                    <a:pt x="19935" y="6367"/>
                    <a:pt x="19988" y="6409"/>
                    <a:pt x="19999" y="6440"/>
                  </a:cubicBezTo>
                  <a:cubicBezTo>
                    <a:pt x="20009" y="6471"/>
                    <a:pt x="20004" y="6539"/>
                    <a:pt x="19994" y="6570"/>
                  </a:cubicBezTo>
                  <a:cubicBezTo>
                    <a:pt x="19986" y="6596"/>
                    <a:pt x="19937" y="6635"/>
                    <a:pt x="19930" y="6664"/>
                  </a:cubicBezTo>
                  <a:cubicBezTo>
                    <a:pt x="19922" y="6697"/>
                    <a:pt x="19955" y="6768"/>
                    <a:pt x="19948" y="6803"/>
                  </a:cubicBezTo>
                  <a:cubicBezTo>
                    <a:pt x="19941" y="6830"/>
                    <a:pt x="19909" y="6880"/>
                    <a:pt x="19886" y="6895"/>
                  </a:cubicBezTo>
                  <a:cubicBezTo>
                    <a:pt x="19848" y="6920"/>
                    <a:pt x="19742" y="6887"/>
                    <a:pt x="19707" y="6918"/>
                  </a:cubicBezTo>
                  <a:cubicBezTo>
                    <a:pt x="19686" y="6937"/>
                    <a:pt x="19673" y="7002"/>
                    <a:pt x="19675" y="7031"/>
                  </a:cubicBezTo>
                  <a:cubicBezTo>
                    <a:pt x="19678" y="7068"/>
                    <a:pt x="19709" y="7138"/>
                    <a:pt x="19734" y="7163"/>
                  </a:cubicBezTo>
                  <a:cubicBezTo>
                    <a:pt x="19759" y="7188"/>
                    <a:pt x="19827" y="7221"/>
                    <a:pt x="19862" y="7221"/>
                  </a:cubicBezTo>
                  <a:cubicBezTo>
                    <a:pt x="19893" y="7220"/>
                    <a:pt x="19946" y="7163"/>
                    <a:pt x="19977" y="7165"/>
                  </a:cubicBezTo>
                  <a:cubicBezTo>
                    <a:pt x="20002" y="7167"/>
                    <a:pt x="20046" y="7202"/>
                    <a:pt x="20061" y="7223"/>
                  </a:cubicBezTo>
                  <a:cubicBezTo>
                    <a:pt x="20084" y="7256"/>
                    <a:pt x="20112" y="7342"/>
                    <a:pt x="20104" y="7383"/>
                  </a:cubicBezTo>
                  <a:cubicBezTo>
                    <a:pt x="20099" y="7413"/>
                    <a:pt x="20050" y="7455"/>
                    <a:pt x="20033" y="7480"/>
                  </a:cubicBezTo>
                  <a:cubicBezTo>
                    <a:pt x="20017" y="7506"/>
                    <a:pt x="19971" y="7554"/>
                    <a:pt x="19970" y="7585"/>
                  </a:cubicBezTo>
                  <a:cubicBezTo>
                    <a:pt x="19969" y="7615"/>
                    <a:pt x="20002" y="7673"/>
                    <a:pt x="20026" y="7691"/>
                  </a:cubicBezTo>
                  <a:cubicBezTo>
                    <a:pt x="20053" y="7709"/>
                    <a:pt x="20123" y="7693"/>
                    <a:pt x="20154" y="7703"/>
                  </a:cubicBezTo>
                  <a:cubicBezTo>
                    <a:pt x="20177" y="7711"/>
                    <a:pt x="20228" y="7734"/>
                    <a:pt x="20237" y="7758"/>
                  </a:cubicBezTo>
                  <a:cubicBezTo>
                    <a:pt x="20250" y="7792"/>
                    <a:pt x="20224" y="7871"/>
                    <a:pt x="20201" y="7898"/>
                  </a:cubicBezTo>
                  <a:cubicBezTo>
                    <a:pt x="20176" y="7925"/>
                    <a:pt x="20102" y="7950"/>
                    <a:pt x="20068" y="7945"/>
                  </a:cubicBezTo>
                  <a:cubicBezTo>
                    <a:pt x="20039" y="7940"/>
                    <a:pt x="20000" y="7883"/>
                    <a:pt x="19972" y="7874"/>
                  </a:cubicBezTo>
                  <a:cubicBezTo>
                    <a:pt x="19940" y="7863"/>
                    <a:pt x="19864" y="7856"/>
                    <a:pt x="19835" y="7874"/>
                  </a:cubicBezTo>
                  <a:cubicBezTo>
                    <a:pt x="19799" y="7895"/>
                    <a:pt x="19758" y="7978"/>
                    <a:pt x="19749" y="8021"/>
                  </a:cubicBezTo>
                  <a:cubicBezTo>
                    <a:pt x="19736" y="8077"/>
                    <a:pt x="19773" y="8195"/>
                    <a:pt x="19766" y="8252"/>
                  </a:cubicBezTo>
                  <a:cubicBezTo>
                    <a:pt x="19764" y="8270"/>
                    <a:pt x="19759" y="8293"/>
                    <a:pt x="19752" y="831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39" name="Shape 4770"/>
            <p:cNvSpPr/>
            <p:nvPr/>
          </p:nvSpPr>
          <p:spPr>
            <a:xfrm>
              <a:off x="1955997" y="276140"/>
              <a:ext cx="2103440" cy="1284190"/>
            </a:xfrm>
            <a:custGeom>
              <a:avLst/>
              <a:gdLst/>
              <a:ahLst/>
              <a:cxnLst>
                <a:cxn ang="0">
                  <a:pos x="wd2" y="hd2"/>
                </a:cxn>
                <a:cxn ang="5400000">
                  <a:pos x="wd2" y="hd2"/>
                </a:cxn>
                <a:cxn ang="10800000">
                  <a:pos x="wd2" y="hd2"/>
                </a:cxn>
                <a:cxn ang="16200000">
                  <a:pos x="wd2" y="hd2"/>
                </a:cxn>
              </a:cxnLst>
              <a:rect l="0" t="0" r="r" b="b"/>
              <a:pathLst>
                <a:path w="21597" h="21598" extrusionOk="0">
                  <a:moveTo>
                    <a:pt x="21267" y="16925"/>
                  </a:moveTo>
                  <a:lnTo>
                    <a:pt x="21165" y="21051"/>
                  </a:lnTo>
                  <a:lnTo>
                    <a:pt x="21121" y="21047"/>
                  </a:lnTo>
                  <a:lnTo>
                    <a:pt x="19294" y="20907"/>
                  </a:lnTo>
                  <a:lnTo>
                    <a:pt x="16989" y="20698"/>
                  </a:lnTo>
                  <a:lnTo>
                    <a:pt x="14629" y="20388"/>
                  </a:lnTo>
                  <a:lnTo>
                    <a:pt x="13239" y="20202"/>
                  </a:lnTo>
                  <a:lnTo>
                    <a:pt x="12130" y="20043"/>
                  </a:lnTo>
                  <a:lnTo>
                    <a:pt x="11549" y="19927"/>
                  </a:lnTo>
                  <a:lnTo>
                    <a:pt x="10332" y="19742"/>
                  </a:lnTo>
                  <a:lnTo>
                    <a:pt x="9766" y="19605"/>
                  </a:lnTo>
                  <a:cubicBezTo>
                    <a:pt x="9766" y="19605"/>
                    <a:pt x="9658" y="19658"/>
                    <a:pt x="9620" y="19658"/>
                  </a:cubicBezTo>
                  <a:cubicBezTo>
                    <a:pt x="9563" y="19660"/>
                    <a:pt x="9451" y="19597"/>
                    <a:pt x="9394" y="19587"/>
                  </a:cubicBezTo>
                  <a:cubicBezTo>
                    <a:pt x="9346" y="19579"/>
                    <a:pt x="9248" y="19585"/>
                    <a:pt x="9199" y="19581"/>
                  </a:cubicBezTo>
                  <a:cubicBezTo>
                    <a:pt x="9073" y="19570"/>
                    <a:pt x="8821" y="19553"/>
                    <a:pt x="8697" y="19512"/>
                  </a:cubicBezTo>
                  <a:cubicBezTo>
                    <a:pt x="8643" y="19494"/>
                    <a:pt x="8488" y="19399"/>
                    <a:pt x="8488" y="19399"/>
                  </a:cubicBezTo>
                  <a:lnTo>
                    <a:pt x="7986" y="19310"/>
                  </a:lnTo>
                  <a:lnTo>
                    <a:pt x="7825" y="21592"/>
                  </a:lnTo>
                  <a:cubicBezTo>
                    <a:pt x="7809" y="21597"/>
                    <a:pt x="7793" y="21600"/>
                    <a:pt x="7784" y="21597"/>
                  </a:cubicBezTo>
                  <a:cubicBezTo>
                    <a:pt x="7763" y="21589"/>
                    <a:pt x="7724" y="21546"/>
                    <a:pt x="7711" y="21517"/>
                  </a:cubicBezTo>
                  <a:cubicBezTo>
                    <a:pt x="7692" y="21476"/>
                    <a:pt x="7688" y="21366"/>
                    <a:pt x="7672" y="21322"/>
                  </a:cubicBezTo>
                  <a:cubicBezTo>
                    <a:pt x="7665" y="21301"/>
                    <a:pt x="7643" y="21269"/>
                    <a:pt x="7633" y="21250"/>
                  </a:cubicBezTo>
                  <a:cubicBezTo>
                    <a:pt x="7620" y="21223"/>
                    <a:pt x="7600" y="21162"/>
                    <a:pt x="7585" y="21139"/>
                  </a:cubicBezTo>
                  <a:cubicBezTo>
                    <a:pt x="7576" y="21125"/>
                    <a:pt x="7549" y="21113"/>
                    <a:pt x="7543" y="21094"/>
                  </a:cubicBezTo>
                  <a:cubicBezTo>
                    <a:pt x="7536" y="21067"/>
                    <a:pt x="7552" y="21002"/>
                    <a:pt x="7553" y="20971"/>
                  </a:cubicBezTo>
                  <a:cubicBezTo>
                    <a:pt x="7555" y="20935"/>
                    <a:pt x="7565" y="20860"/>
                    <a:pt x="7556" y="20828"/>
                  </a:cubicBezTo>
                  <a:cubicBezTo>
                    <a:pt x="7545" y="20790"/>
                    <a:pt x="7488" y="20761"/>
                    <a:pt x="7475" y="20724"/>
                  </a:cubicBezTo>
                  <a:cubicBezTo>
                    <a:pt x="7464" y="20690"/>
                    <a:pt x="7471" y="20607"/>
                    <a:pt x="7466" y="20569"/>
                  </a:cubicBezTo>
                  <a:cubicBezTo>
                    <a:pt x="7461" y="20535"/>
                    <a:pt x="7449" y="20465"/>
                    <a:pt x="7434" y="20442"/>
                  </a:cubicBezTo>
                  <a:cubicBezTo>
                    <a:pt x="7422" y="20423"/>
                    <a:pt x="7386" y="20422"/>
                    <a:pt x="7373" y="20406"/>
                  </a:cubicBezTo>
                  <a:cubicBezTo>
                    <a:pt x="7359" y="20387"/>
                    <a:pt x="7351" y="20323"/>
                    <a:pt x="7337" y="20306"/>
                  </a:cubicBezTo>
                  <a:cubicBezTo>
                    <a:pt x="7323" y="20289"/>
                    <a:pt x="7283" y="20261"/>
                    <a:pt x="7269" y="20278"/>
                  </a:cubicBezTo>
                  <a:cubicBezTo>
                    <a:pt x="7249" y="20302"/>
                    <a:pt x="7284" y="20416"/>
                    <a:pt x="7264" y="20437"/>
                  </a:cubicBezTo>
                  <a:cubicBezTo>
                    <a:pt x="7247" y="20455"/>
                    <a:pt x="7209" y="20392"/>
                    <a:pt x="7188" y="20388"/>
                  </a:cubicBezTo>
                  <a:cubicBezTo>
                    <a:pt x="7170" y="20383"/>
                    <a:pt x="7130" y="20383"/>
                    <a:pt x="7114" y="20400"/>
                  </a:cubicBezTo>
                  <a:cubicBezTo>
                    <a:pt x="7102" y="20412"/>
                    <a:pt x="7088" y="20458"/>
                    <a:pt x="7086" y="20482"/>
                  </a:cubicBezTo>
                  <a:cubicBezTo>
                    <a:pt x="7084" y="20508"/>
                    <a:pt x="7103" y="20559"/>
                    <a:pt x="7101" y="20585"/>
                  </a:cubicBezTo>
                  <a:cubicBezTo>
                    <a:pt x="7098" y="20623"/>
                    <a:pt x="7074" y="20694"/>
                    <a:pt x="7058" y="20724"/>
                  </a:cubicBezTo>
                  <a:cubicBezTo>
                    <a:pt x="7047" y="20746"/>
                    <a:pt x="7012" y="20766"/>
                    <a:pt x="7002" y="20790"/>
                  </a:cubicBezTo>
                  <a:cubicBezTo>
                    <a:pt x="6994" y="20809"/>
                    <a:pt x="6988" y="20859"/>
                    <a:pt x="6990" y="20882"/>
                  </a:cubicBezTo>
                  <a:cubicBezTo>
                    <a:pt x="6995" y="20923"/>
                    <a:pt x="7037" y="20984"/>
                    <a:pt x="7050" y="21021"/>
                  </a:cubicBezTo>
                  <a:cubicBezTo>
                    <a:pt x="7059" y="21049"/>
                    <a:pt x="7085" y="21108"/>
                    <a:pt x="7080" y="21139"/>
                  </a:cubicBezTo>
                  <a:cubicBezTo>
                    <a:pt x="7076" y="21166"/>
                    <a:pt x="7042" y="21203"/>
                    <a:pt x="7024" y="21206"/>
                  </a:cubicBezTo>
                  <a:cubicBezTo>
                    <a:pt x="7006" y="21210"/>
                    <a:pt x="6972" y="21174"/>
                    <a:pt x="6956" y="21158"/>
                  </a:cubicBezTo>
                  <a:cubicBezTo>
                    <a:pt x="6939" y="21141"/>
                    <a:pt x="6914" y="21089"/>
                    <a:pt x="6896" y="21071"/>
                  </a:cubicBezTo>
                  <a:cubicBezTo>
                    <a:pt x="6886" y="21060"/>
                    <a:pt x="6864" y="21040"/>
                    <a:pt x="6852" y="21039"/>
                  </a:cubicBezTo>
                  <a:cubicBezTo>
                    <a:pt x="6832" y="21037"/>
                    <a:pt x="6797" y="21080"/>
                    <a:pt x="6778" y="21077"/>
                  </a:cubicBezTo>
                  <a:cubicBezTo>
                    <a:pt x="6753" y="21073"/>
                    <a:pt x="6715" y="21010"/>
                    <a:pt x="6691" y="21003"/>
                  </a:cubicBezTo>
                  <a:cubicBezTo>
                    <a:pt x="6671" y="20997"/>
                    <a:pt x="6628" y="21013"/>
                    <a:pt x="6608" y="21023"/>
                  </a:cubicBezTo>
                  <a:cubicBezTo>
                    <a:pt x="6585" y="21035"/>
                    <a:pt x="6541" y="21074"/>
                    <a:pt x="6519" y="21092"/>
                  </a:cubicBezTo>
                  <a:cubicBezTo>
                    <a:pt x="6500" y="21107"/>
                    <a:pt x="6466" y="21143"/>
                    <a:pt x="6447" y="21154"/>
                  </a:cubicBezTo>
                  <a:cubicBezTo>
                    <a:pt x="6429" y="21164"/>
                    <a:pt x="6391" y="21191"/>
                    <a:pt x="6374" y="21178"/>
                  </a:cubicBezTo>
                  <a:cubicBezTo>
                    <a:pt x="6356" y="21164"/>
                    <a:pt x="6345" y="21093"/>
                    <a:pt x="6337" y="21063"/>
                  </a:cubicBezTo>
                  <a:cubicBezTo>
                    <a:pt x="6328" y="21026"/>
                    <a:pt x="6327" y="20937"/>
                    <a:pt x="6308" y="20912"/>
                  </a:cubicBezTo>
                  <a:cubicBezTo>
                    <a:pt x="6292" y="20889"/>
                    <a:pt x="6244" y="20889"/>
                    <a:pt x="6223" y="20896"/>
                  </a:cubicBezTo>
                  <a:cubicBezTo>
                    <a:pt x="6201" y="20902"/>
                    <a:pt x="6164" y="20951"/>
                    <a:pt x="6143" y="20963"/>
                  </a:cubicBezTo>
                  <a:cubicBezTo>
                    <a:pt x="6128" y="20973"/>
                    <a:pt x="6096" y="20992"/>
                    <a:pt x="6080" y="20987"/>
                  </a:cubicBezTo>
                  <a:cubicBezTo>
                    <a:pt x="6066" y="20983"/>
                    <a:pt x="6047" y="20931"/>
                    <a:pt x="6033" y="20935"/>
                  </a:cubicBezTo>
                  <a:cubicBezTo>
                    <a:pt x="6017" y="20940"/>
                    <a:pt x="6011" y="21018"/>
                    <a:pt x="5994" y="21023"/>
                  </a:cubicBezTo>
                  <a:cubicBezTo>
                    <a:pt x="5981" y="21027"/>
                    <a:pt x="5962" y="20976"/>
                    <a:pt x="5948" y="20971"/>
                  </a:cubicBezTo>
                  <a:cubicBezTo>
                    <a:pt x="5927" y="20962"/>
                    <a:pt x="5884" y="20996"/>
                    <a:pt x="5863" y="20987"/>
                  </a:cubicBezTo>
                  <a:cubicBezTo>
                    <a:pt x="5852" y="20982"/>
                    <a:pt x="5836" y="20954"/>
                    <a:pt x="5827" y="20943"/>
                  </a:cubicBezTo>
                  <a:cubicBezTo>
                    <a:pt x="5816" y="20931"/>
                    <a:pt x="5798" y="20894"/>
                    <a:pt x="5785" y="20892"/>
                  </a:cubicBezTo>
                  <a:cubicBezTo>
                    <a:pt x="5766" y="20888"/>
                    <a:pt x="5736" y="20947"/>
                    <a:pt x="5717" y="20948"/>
                  </a:cubicBezTo>
                  <a:cubicBezTo>
                    <a:pt x="5702" y="20948"/>
                    <a:pt x="5671" y="20926"/>
                    <a:pt x="5661" y="20907"/>
                  </a:cubicBezTo>
                  <a:cubicBezTo>
                    <a:pt x="5648" y="20881"/>
                    <a:pt x="5653" y="20801"/>
                    <a:pt x="5642" y="20772"/>
                  </a:cubicBezTo>
                  <a:cubicBezTo>
                    <a:pt x="5632" y="20748"/>
                    <a:pt x="5591" y="20708"/>
                    <a:pt x="5583" y="20708"/>
                  </a:cubicBezTo>
                  <a:cubicBezTo>
                    <a:pt x="5576" y="20708"/>
                    <a:pt x="5535" y="20701"/>
                    <a:pt x="5523" y="20716"/>
                  </a:cubicBezTo>
                  <a:cubicBezTo>
                    <a:pt x="5510" y="20732"/>
                    <a:pt x="5510" y="20795"/>
                    <a:pt x="5498" y="20812"/>
                  </a:cubicBezTo>
                  <a:cubicBezTo>
                    <a:pt x="5488" y="20826"/>
                    <a:pt x="5460" y="20829"/>
                    <a:pt x="5447" y="20832"/>
                  </a:cubicBezTo>
                  <a:cubicBezTo>
                    <a:pt x="5432" y="20836"/>
                    <a:pt x="5399" y="20824"/>
                    <a:pt x="5387" y="20840"/>
                  </a:cubicBezTo>
                  <a:cubicBezTo>
                    <a:pt x="5375" y="20855"/>
                    <a:pt x="5369" y="20907"/>
                    <a:pt x="5367" y="20931"/>
                  </a:cubicBezTo>
                  <a:cubicBezTo>
                    <a:pt x="5363" y="20973"/>
                    <a:pt x="5377" y="21058"/>
                    <a:pt x="5369" y="21099"/>
                  </a:cubicBezTo>
                  <a:cubicBezTo>
                    <a:pt x="5363" y="21134"/>
                    <a:pt x="5340" y="21208"/>
                    <a:pt x="5318" y="21218"/>
                  </a:cubicBezTo>
                  <a:cubicBezTo>
                    <a:pt x="5301" y="21226"/>
                    <a:pt x="5268" y="21190"/>
                    <a:pt x="5255" y="21170"/>
                  </a:cubicBezTo>
                  <a:cubicBezTo>
                    <a:pt x="5240" y="21148"/>
                    <a:pt x="5233" y="21074"/>
                    <a:pt x="5216" y="21055"/>
                  </a:cubicBezTo>
                  <a:cubicBezTo>
                    <a:pt x="5205" y="21042"/>
                    <a:pt x="5176" y="21036"/>
                    <a:pt x="5163" y="21039"/>
                  </a:cubicBezTo>
                  <a:cubicBezTo>
                    <a:pt x="5147" y="21043"/>
                    <a:pt x="5121" y="21085"/>
                    <a:pt x="5104" y="21087"/>
                  </a:cubicBezTo>
                  <a:cubicBezTo>
                    <a:pt x="5091" y="21088"/>
                    <a:pt x="5064" y="21069"/>
                    <a:pt x="5053" y="21055"/>
                  </a:cubicBezTo>
                  <a:cubicBezTo>
                    <a:pt x="5043" y="21042"/>
                    <a:pt x="5034" y="20996"/>
                    <a:pt x="5022" y="20987"/>
                  </a:cubicBezTo>
                  <a:cubicBezTo>
                    <a:pt x="5009" y="20978"/>
                    <a:pt x="4979" y="20997"/>
                    <a:pt x="4966" y="20991"/>
                  </a:cubicBezTo>
                  <a:cubicBezTo>
                    <a:pt x="4953" y="20986"/>
                    <a:pt x="4934" y="20954"/>
                    <a:pt x="4922" y="20948"/>
                  </a:cubicBezTo>
                  <a:cubicBezTo>
                    <a:pt x="4902" y="20935"/>
                    <a:pt x="4858" y="20925"/>
                    <a:pt x="4837" y="20923"/>
                  </a:cubicBezTo>
                  <a:cubicBezTo>
                    <a:pt x="4821" y="20922"/>
                    <a:pt x="4787" y="20945"/>
                    <a:pt x="4774" y="20931"/>
                  </a:cubicBezTo>
                  <a:cubicBezTo>
                    <a:pt x="4762" y="20921"/>
                    <a:pt x="4761" y="20870"/>
                    <a:pt x="4752" y="20856"/>
                  </a:cubicBezTo>
                  <a:cubicBezTo>
                    <a:pt x="4741" y="20840"/>
                    <a:pt x="4713" y="20821"/>
                    <a:pt x="4698" y="20820"/>
                  </a:cubicBezTo>
                  <a:cubicBezTo>
                    <a:pt x="4684" y="20819"/>
                    <a:pt x="4658" y="20844"/>
                    <a:pt x="4645" y="20848"/>
                  </a:cubicBezTo>
                  <a:cubicBezTo>
                    <a:pt x="4630" y="20852"/>
                    <a:pt x="4600" y="20843"/>
                    <a:pt x="4586" y="20852"/>
                  </a:cubicBezTo>
                  <a:cubicBezTo>
                    <a:pt x="4564" y="20866"/>
                    <a:pt x="4530" y="20927"/>
                    <a:pt x="4513" y="20956"/>
                  </a:cubicBezTo>
                  <a:cubicBezTo>
                    <a:pt x="4501" y="20976"/>
                    <a:pt x="4474" y="21019"/>
                    <a:pt x="4467" y="21047"/>
                  </a:cubicBezTo>
                  <a:cubicBezTo>
                    <a:pt x="4462" y="21066"/>
                    <a:pt x="4460" y="21107"/>
                    <a:pt x="4462" y="21127"/>
                  </a:cubicBezTo>
                  <a:cubicBezTo>
                    <a:pt x="4465" y="21150"/>
                    <a:pt x="4485" y="21191"/>
                    <a:pt x="4489" y="21214"/>
                  </a:cubicBezTo>
                  <a:cubicBezTo>
                    <a:pt x="4495" y="21244"/>
                    <a:pt x="4506" y="21309"/>
                    <a:pt x="4499" y="21337"/>
                  </a:cubicBezTo>
                  <a:cubicBezTo>
                    <a:pt x="4493" y="21359"/>
                    <a:pt x="4466" y="21386"/>
                    <a:pt x="4452" y="21393"/>
                  </a:cubicBezTo>
                  <a:cubicBezTo>
                    <a:pt x="4435" y="21403"/>
                    <a:pt x="4396" y="21411"/>
                    <a:pt x="4380" y="21398"/>
                  </a:cubicBezTo>
                  <a:cubicBezTo>
                    <a:pt x="4364" y="21384"/>
                    <a:pt x="4347" y="21328"/>
                    <a:pt x="4338" y="21302"/>
                  </a:cubicBezTo>
                  <a:cubicBezTo>
                    <a:pt x="4330" y="21277"/>
                    <a:pt x="4326" y="21216"/>
                    <a:pt x="4314" y="21194"/>
                  </a:cubicBezTo>
                  <a:cubicBezTo>
                    <a:pt x="4303" y="21174"/>
                    <a:pt x="4269" y="21157"/>
                    <a:pt x="4256" y="21142"/>
                  </a:cubicBezTo>
                  <a:cubicBezTo>
                    <a:pt x="4240" y="21126"/>
                    <a:pt x="4211" y="21091"/>
                    <a:pt x="4197" y="21071"/>
                  </a:cubicBezTo>
                  <a:cubicBezTo>
                    <a:pt x="4182" y="21049"/>
                    <a:pt x="4151" y="21004"/>
                    <a:pt x="4141" y="20975"/>
                  </a:cubicBezTo>
                  <a:cubicBezTo>
                    <a:pt x="4130" y="20943"/>
                    <a:pt x="4122" y="20844"/>
                    <a:pt x="4122" y="20832"/>
                  </a:cubicBezTo>
                  <a:cubicBezTo>
                    <a:pt x="4122" y="20820"/>
                    <a:pt x="4114" y="20727"/>
                    <a:pt x="4115" y="20692"/>
                  </a:cubicBezTo>
                  <a:cubicBezTo>
                    <a:pt x="4115" y="20668"/>
                    <a:pt x="4125" y="20621"/>
                    <a:pt x="4124" y="20597"/>
                  </a:cubicBezTo>
                  <a:cubicBezTo>
                    <a:pt x="4124" y="20577"/>
                    <a:pt x="4114" y="20540"/>
                    <a:pt x="4112" y="20521"/>
                  </a:cubicBezTo>
                  <a:cubicBezTo>
                    <a:pt x="4109" y="20497"/>
                    <a:pt x="4111" y="20447"/>
                    <a:pt x="4105" y="20425"/>
                  </a:cubicBezTo>
                  <a:cubicBezTo>
                    <a:pt x="4098" y="20399"/>
                    <a:pt x="4067" y="20361"/>
                    <a:pt x="4061" y="20334"/>
                  </a:cubicBezTo>
                  <a:cubicBezTo>
                    <a:pt x="4055" y="20309"/>
                    <a:pt x="4050" y="20249"/>
                    <a:pt x="4059" y="20226"/>
                  </a:cubicBezTo>
                  <a:cubicBezTo>
                    <a:pt x="4065" y="20211"/>
                    <a:pt x="4092" y="20210"/>
                    <a:pt x="4100" y="20199"/>
                  </a:cubicBezTo>
                  <a:cubicBezTo>
                    <a:pt x="4110" y="20183"/>
                    <a:pt x="4124" y="20141"/>
                    <a:pt x="4127" y="20119"/>
                  </a:cubicBezTo>
                  <a:cubicBezTo>
                    <a:pt x="4130" y="20089"/>
                    <a:pt x="4121" y="20028"/>
                    <a:pt x="4117" y="19999"/>
                  </a:cubicBezTo>
                  <a:cubicBezTo>
                    <a:pt x="4112" y="19962"/>
                    <a:pt x="4102" y="19888"/>
                    <a:pt x="4090" y="19856"/>
                  </a:cubicBezTo>
                  <a:cubicBezTo>
                    <a:pt x="4081" y="19833"/>
                    <a:pt x="4048" y="19806"/>
                    <a:pt x="4041" y="19781"/>
                  </a:cubicBezTo>
                  <a:cubicBezTo>
                    <a:pt x="4033" y="19752"/>
                    <a:pt x="4045" y="19686"/>
                    <a:pt x="4039" y="19656"/>
                  </a:cubicBezTo>
                  <a:cubicBezTo>
                    <a:pt x="4035" y="19633"/>
                    <a:pt x="4013" y="19597"/>
                    <a:pt x="4008" y="19575"/>
                  </a:cubicBezTo>
                  <a:cubicBezTo>
                    <a:pt x="4003" y="19549"/>
                    <a:pt x="4010" y="19489"/>
                    <a:pt x="4001" y="19467"/>
                  </a:cubicBezTo>
                  <a:cubicBezTo>
                    <a:pt x="3992" y="19447"/>
                    <a:pt x="3956" y="19440"/>
                    <a:pt x="3944" y="19423"/>
                  </a:cubicBezTo>
                  <a:cubicBezTo>
                    <a:pt x="3927" y="19398"/>
                    <a:pt x="3909" y="19327"/>
                    <a:pt x="3893" y="19300"/>
                  </a:cubicBezTo>
                  <a:cubicBezTo>
                    <a:pt x="3881" y="19278"/>
                    <a:pt x="3854" y="19233"/>
                    <a:pt x="3837" y="19225"/>
                  </a:cubicBezTo>
                  <a:cubicBezTo>
                    <a:pt x="3817" y="19216"/>
                    <a:pt x="3775" y="19229"/>
                    <a:pt x="3756" y="19243"/>
                  </a:cubicBezTo>
                  <a:cubicBezTo>
                    <a:pt x="3741" y="19255"/>
                    <a:pt x="3720" y="19306"/>
                    <a:pt x="3705" y="19321"/>
                  </a:cubicBezTo>
                  <a:cubicBezTo>
                    <a:pt x="3690" y="19337"/>
                    <a:pt x="3655" y="19371"/>
                    <a:pt x="3638" y="19363"/>
                  </a:cubicBezTo>
                  <a:cubicBezTo>
                    <a:pt x="3620" y="19354"/>
                    <a:pt x="3603" y="19292"/>
                    <a:pt x="3596" y="19264"/>
                  </a:cubicBezTo>
                  <a:cubicBezTo>
                    <a:pt x="3590" y="19240"/>
                    <a:pt x="3592" y="19183"/>
                    <a:pt x="3585" y="19160"/>
                  </a:cubicBezTo>
                  <a:cubicBezTo>
                    <a:pt x="3579" y="19140"/>
                    <a:pt x="3558" y="19110"/>
                    <a:pt x="3547" y="19097"/>
                  </a:cubicBezTo>
                  <a:cubicBezTo>
                    <a:pt x="3531" y="19079"/>
                    <a:pt x="3493" y="19063"/>
                    <a:pt x="3479" y="19043"/>
                  </a:cubicBezTo>
                  <a:cubicBezTo>
                    <a:pt x="3463" y="19019"/>
                    <a:pt x="3437" y="18958"/>
                    <a:pt x="3430" y="18923"/>
                  </a:cubicBezTo>
                  <a:cubicBezTo>
                    <a:pt x="3423" y="18891"/>
                    <a:pt x="3428" y="18820"/>
                    <a:pt x="3425" y="18786"/>
                  </a:cubicBezTo>
                  <a:cubicBezTo>
                    <a:pt x="3422" y="18761"/>
                    <a:pt x="3408" y="18713"/>
                    <a:pt x="3406" y="18688"/>
                  </a:cubicBezTo>
                  <a:cubicBezTo>
                    <a:pt x="3405" y="18670"/>
                    <a:pt x="3404" y="18630"/>
                    <a:pt x="3412" y="18619"/>
                  </a:cubicBezTo>
                  <a:cubicBezTo>
                    <a:pt x="3420" y="18608"/>
                    <a:pt x="3444" y="18625"/>
                    <a:pt x="3454" y="18619"/>
                  </a:cubicBezTo>
                  <a:cubicBezTo>
                    <a:pt x="3469" y="18610"/>
                    <a:pt x="3495" y="18576"/>
                    <a:pt x="3503" y="18553"/>
                  </a:cubicBezTo>
                  <a:cubicBezTo>
                    <a:pt x="3513" y="18524"/>
                    <a:pt x="3508" y="18452"/>
                    <a:pt x="3516" y="18422"/>
                  </a:cubicBezTo>
                  <a:cubicBezTo>
                    <a:pt x="3523" y="18394"/>
                    <a:pt x="3559" y="18356"/>
                    <a:pt x="3561" y="18326"/>
                  </a:cubicBezTo>
                  <a:cubicBezTo>
                    <a:pt x="3563" y="18304"/>
                    <a:pt x="3545" y="18264"/>
                    <a:pt x="3541" y="18242"/>
                  </a:cubicBezTo>
                  <a:cubicBezTo>
                    <a:pt x="3535" y="18208"/>
                    <a:pt x="3539" y="18127"/>
                    <a:pt x="3523" y="18102"/>
                  </a:cubicBezTo>
                  <a:cubicBezTo>
                    <a:pt x="3509" y="18079"/>
                    <a:pt x="3458" y="18097"/>
                    <a:pt x="3443" y="18075"/>
                  </a:cubicBezTo>
                  <a:cubicBezTo>
                    <a:pt x="3432" y="18060"/>
                    <a:pt x="3425" y="18009"/>
                    <a:pt x="3423" y="17986"/>
                  </a:cubicBezTo>
                  <a:cubicBezTo>
                    <a:pt x="3419" y="17953"/>
                    <a:pt x="3435" y="17880"/>
                    <a:pt x="3423" y="17854"/>
                  </a:cubicBezTo>
                  <a:cubicBezTo>
                    <a:pt x="3413" y="17834"/>
                    <a:pt x="3376" y="17842"/>
                    <a:pt x="3362" y="17830"/>
                  </a:cubicBezTo>
                  <a:cubicBezTo>
                    <a:pt x="3345" y="17815"/>
                    <a:pt x="3313" y="17773"/>
                    <a:pt x="3306" y="17743"/>
                  </a:cubicBezTo>
                  <a:cubicBezTo>
                    <a:pt x="3299" y="17717"/>
                    <a:pt x="3308" y="17656"/>
                    <a:pt x="3308" y="17627"/>
                  </a:cubicBezTo>
                  <a:cubicBezTo>
                    <a:pt x="3308" y="17588"/>
                    <a:pt x="3315" y="17508"/>
                    <a:pt x="3306" y="17471"/>
                  </a:cubicBezTo>
                  <a:cubicBezTo>
                    <a:pt x="3298" y="17441"/>
                    <a:pt x="3259" y="17404"/>
                    <a:pt x="3248" y="17376"/>
                  </a:cubicBezTo>
                  <a:cubicBezTo>
                    <a:pt x="3237" y="17348"/>
                    <a:pt x="3230" y="17278"/>
                    <a:pt x="3218" y="17251"/>
                  </a:cubicBezTo>
                  <a:cubicBezTo>
                    <a:pt x="3210" y="17231"/>
                    <a:pt x="3182" y="17209"/>
                    <a:pt x="3177" y="17188"/>
                  </a:cubicBezTo>
                  <a:cubicBezTo>
                    <a:pt x="3169" y="17160"/>
                    <a:pt x="3185" y="17095"/>
                    <a:pt x="3180" y="17065"/>
                  </a:cubicBezTo>
                  <a:cubicBezTo>
                    <a:pt x="3174" y="17024"/>
                    <a:pt x="3139" y="16957"/>
                    <a:pt x="3127" y="16919"/>
                  </a:cubicBezTo>
                  <a:cubicBezTo>
                    <a:pt x="3118" y="16890"/>
                    <a:pt x="3098" y="16832"/>
                    <a:pt x="3096" y="16800"/>
                  </a:cubicBezTo>
                  <a:cubicBezTo>
                    <a:pt x="3094" y="16766"/>
                    <a:pt x="3110" y="16701"/>
                    <a:pt x="3113" y="16668"/>
                  </a:cubicBezTo>
                  <a:cubicBezTo>
                    <a:pt x="3115" y="16640"/>
                    <a:pt x="3124" y="16581"/>
                    <a:pt x="3118" y="16555"/>
                  </a:cubicBezTo>
                  <a:cubicBezTo>
                    <a:pt x="3111" y="16526"/>
                    <a:pt x="3070" y="16497"/>
                    <a:pt x="3063" y="16467"/>
                  </a:cubicBezTo>
                  <a:cubicBezTo>
                    <a:pt x="3057" y="16440"/>
                    <a:pt x="3071" y="16378"/>
                    <a:pt x="3071" y="16348"/>
                  </a:cubicBezTo>
                  <a:cubicBezTo>
                    <a:pt x="3071" y="16323"/>
                    <a:pt x="3058" y="16269"/>
                    <a:pt x="3065" y="16247"/>
                  </a:cubicBezTo>
                  <a:cubicBezTo>
                    <a:pt x="3073" y="16219"/>
                    <a:pt x="3117" y="16206"/>
                    <a:pt x="3127" y="16181"/>
                  </a:cubicBezTo>
                  <a:cubicBezTo>
                    <a:pt x="3136" y="16160"/>
                    <a:pt x="3141" y="16108"/>
                    <a:pt x="3140" y="16082"/>
                  </a:cubicBezTo>
                  <a:cubicBezTo>
                    <a:pt x="3138" y="16057"/>
                    <a:pt x="3130" y="16001"/>
                    <a:pt x="3116" y="15987"/>
                  </a:cubicBezTo>
                  <a:cubicBezTo>
                    <a:pt x="3105" y="15975"/>
                    <a:pt x="3076" y="15993"/>
                    <a:pt x="3063" y="15987"/>
                  </a:cubicBezTo>
                  <a:cubicBezTo>
                    <a:pt x="3048" y="15980"/>
                    <a:pt x="3015" y="15957"/>
                    <a:pt x="3009" y="15933"/>
                  </a:cubicBezTo>
                  <a:cubicBezTo>
                    <a:pt x="2998" y="15890"/>
                    <a:pt x="3024" y="15794"/>
                    <a:pt x="3038" y="15754"/>
                  </a:cubicBezTo>
                  <a:cubicBezTo>
                    <a:pt x="3044" y="15736"/>
                    <a:pt x="3068" y="15715"/>
                    <a:pt x="3073" y="15697"/>
                  </a:cubicBezTo>
                  <a:cubicBezTo>
                    <a:pt x="3078" y="15676"/>
                    <a:pt x="3076" y="15627"/>
                    <a:pt x="3073" y="15604"/>
                  </a:cubicBezTo>
                  <a:cubicBezTo>
                    <a:pt x="3069" y="15583"/>
                    <a:pt x="3056" y="15541"/>
                    <a:pt x="3045" y="15527"/>
                  </a:cubicBezTo>
                  <a:cubicBezTo>
                    <a:pt x="3036" y="15514"/>
                    <a:pt x="3013" y="15501"/>
                    <a:pt x="3001" y="15500"/>
                  </a:cubicBezTo>
                  <a:cubicBezTo>
                    <a:pt x="2988" y="15498"/>
                    <a:pt x="2962" y="15523"/>
                    <a:pt x="2948" y="15520"/>
                  </a:cubicBezTo>
                  <a:cubicBezTo>
                    <a:pt x="2934" y="15518"/>
                    <a:pt x="2902" y="15501"/>
                    <a:pt x="2896" y="15479"/>
                  </a:cubicBezTo>
                  <a:cubicBezTo>
                    <a:pt x="2888" y="15450"/>
                    <a:pt x="2919" y="15390"/>
                    <a:pt x="2916" y="15360"/>
                  </a:cubicBezTo>
                  <a:cubicBezTo>
                    <a:pt x="2913" y="15331"/>
                    <a:pt x="2887" y="15288"/>
                    <a:pt x="2877" y="15264"/>
                  </a:cubicBezTo>
                  <a:cubicBezTo>
                    <a:pt x="2869" y="15242"/>
                    <a:pt x="2857" y="15196"/>
                    <a:pt x="2846" y="15177"/>
                  </a:cubicBezTo>
                  <a:cubicBezTo>
                    <a:pt x="2835" y="15157"/>
                    <a:pt x="2809" y="15120"/>
                    <a:pt x="2793" y="15111"/>
                  </a:cubicBezTo>
                  <a:cubicBezTo>
                    <a:pt x="2780" y="15105"/>
                    <a:pt x="2750" y="15101"/>
                    <a:pt x="2739" y="15114"/>
                  </a:cubicBezTo>
                  <a:cubicBezTo>
                    <a:pt x="2726" y="15129"/>
                    <a:pt x="2721" y="15185"/>
                    <a:pt x="2717" y="15210"/>
                  </a:cubicBezTo>
                  <a:cubicBezTo>
                    <a:pt x="2711" y="15240"/>
                    <a:pt x="2711" y="15309"/>
                    <a:pt x="2698" y="15332"/>
                  </a:cubicBezTo>
                  <a:cubicBezTo>
                    <a:pt x="2689" y="15351"/>
                    <a:pt x="2656" y="15360"/>
                    <a:pt x="2642" y="15368"/>
                  </a:cubicBezTo>
                  <a:cubicBezTo>
                    <a:pt x="2628" y="15377"/>
                    <a:pt x="2595" y="15385"/>
                    <a:pt x="2586" y="15404"/>
                  </a:cubicBezTo>
                  <a:cubicBezTo>
                    <a:pt x="2574" y="15428"/>
                    <a:pt x="2585" y="15497"/>
                    <a:pt x="2576" y="15524"/>
                  </a:cubicBezTo>
                  <a:cubicBezTo>
                    <a:pt x="2572" y="15536"/>
                    <a:pt x="2559" y="15554"/>
                    <a:pt x="2551" y="15559"/>
                  </a:cubicBezTo>
                  <a:cubicBezTo>
                    <a:pt x="2538" y="15568"/>
                    <a:pt x="2507" y="15555"/>
                    <a:pt x="2494" y="15566"/>
                  </a:cubicBezTo>
                  <a:cubicBezTo>
                    <a:pt x="2481" y="15577"/>
                    <a:pt x="2468" y="15628"/>
                    <a:pt x="2458" y="15646"/>
                  </a:cubicBezTo>
                  <a:cubicBezTo>
                    <a:pt x="2452" y="15657"/>
                    <a:pt x="2438" y="15675"/>
                    <a:pt x="2431" y="15682"/>
                  </a:cubicBezTo>
                  <a:cubicBezTo>
                    <a:pt x="2406" y="15704"/>
                    <a:pt x="2352" y="15752"/>
                    <a:pt x="2325" y="15745"/>
                  </a:cubicBezTo>
                  <a:cubicBezTo>
                    <a:pt x="2310" y="15741"/>
                    <a:pt x="2294" y="15688"/>
                    <a:pt x="2279" y="15685"/>
                  </a:cubicBezTo>
                  <a:cubicBezTo>
                    <a:pt x="2266" y="15682"/>
                    <a:pt x="2239" y="15706"/>
                    <a:pt x="2232" y="15724"/>
                  </a:cubicBezTo>
                  <a:cubicBezTo>
                    <a:pt x="2224" y="15742"/>
                    <a:pt x="2230" y="15792"/>
                    <a:pt x="2224" y="15814"/>
                  </a:cubicBezTo>
                  <a:cubicBezTo>
                    <a:pt x="2220" y="15832"/>
                    <a:pt x="2203" y="15861"/>
                    <a:pt x="2195" y="15876"/>
                  </a:cubicBezTo>
                  <a:cubicBezTo>
                    <a:pt x="2183" y="15899"/>
                    <a:pt x="2161" y="15950"/>
                    <a:pt x="2144" y="15963"/>
                  </a:cubicBezTo>
                  <a:cubicBezTo>
                    <a:pt x="2131" y="15973"/>
                    <a:pt x="2099" y="15964"/>
                    <a:pt x="2086" y="15972"/>
                  </a:cubicBezTo>
                  <a:cubicBezTo>
                    <a:pt x="2077" y="15977"/>
                    <a:pt x="2064" y="16006"/>
                    <a:pt x="2055" y="16005"/>
                  </a:cubicBezTo>
                  <a:cubicBezTo>
                    <a:pt x="2042" y="16003"/>
                    <a:pt x="2023" y="15969"/>
                    <a:pt x="2016" y="15951"/>
                  </a:cubicBezTo>
                  <a:cubicBezTo>
                    <a:pt x="2008" y="15928"/>
                    <a:pt x="2011" y="15870"/>
                    <a:pt x="2004" y="15846"/>
                  </a:cubicBezTo>
                  <a:cubicBezTo>
                    <a:pt x="1996" y="15820"/>
                    <a:pt x="1972" y="15773"/>
                    <a:pt x="1958" y="15754"/>
                  </a:cubicBezTo>
                  <a:cubicBezTo>
                    <a:pt x="1940" y="15727"/>
                    <a:pt x="1890" y="15701"/>
                    <a:pt x="1874" y="15670"/>
                  </a:cubicBezTo>
                  <a:cubicBezTo>
                    <a:pt x="1859" y="15640"/>
                    <a:pt x="1857" y="15550"/>
                    <a:pt x="1840" y="15524"/>
                  </a:cubicBezTo>
                  <a:cubicBezTo>
                    <a:pt x="1828" y="15506"/>
                    <a:pt x="1792" y="15507"/>
                    <a:pt x="1777" y="15497"/>
                  </a:cubicBezTo>
                  <a:cubicBezTo>
                    <a:pt x="1765" y="15488"/>
                    <a:pt x="1744" y="15461"/>
                    <a:pt x="1732" y="15452"/>
                  </a:cubicBezTo>
                  <a:cubicBezTo>
                    <a:pt x="1721" y="15443"/>
                    <a:pt x="1691" y="15442"/>
                    <a:pt x="1684" y="15425"/>
                  </a:cubicBezTo>
                  <a:cubicBezTo>
                    <a:pt x="1676" y="15405"/>
                    <a:pt x="1684" y="15350"/>
                    <a:pt x="1688" y="15327"/>
                  </a:cubicBezTo>
                  <a:cubicBezTo>
                    <a:pt x="1692" y="15305"/>
                    <a:pt x="1711" y="15268"/>
                    <a:pt x="1712" y="15246"/>
                  </a:cubicBezTo>
                  <a:cubicBezTo>
                    <a:pt x="1713" y="15223"/>
                    <a:pt x="1692" y="15181"/>
                    <a:pt x="1696" y="15159"/>
                  </a:cubicBezTo>
                  <a:cubicBezTo>
                    <a:pt x="1699" y="15138"/>
                    <a:pt x="1723" y="15107"/>
                    <a:pt x="1736" y="15100"/>
                  </a:cubicBezTo>
                  <a:cubicBezTo>
                    <a:pt x="1751" y="15090"/>
                    <a:pt x="1785" y="15112"/>
                    <a:pt x="1799" y="15100"/>
                  </a:cubicBezTo>
                  <a:cubicBezTo>
                    <a:pt x="1817" y="15083"/>
                    <a:pt x="1837" y="15018"/>
                    <a:pt x="1843" y="14986"/>
                  </a:cubicBezTo>
                  <a:cubicBezTo>
                    <a:pt x="1847" y="14965"/>
                    <a:pt x="1849" y="14918"/>
                    <a:pt x="1847" y="14896"/>
                  </a:cubicBezTo>
                  <a:cubicBezTo>
                    <a:pt x="1844" y="14867"/>
                    <a:pt x="1833" y="14810"/>
                    <a:pt x="1823" y="14786"/>
                  </a:cubicBezTo>
                  <a:cubicBezTo>
                    <a:pt x="1813" y="14759"/>
                    <a:pt x="1775" y="14727"/>
                    <a:pt x="1767" y="14699"/>
                  </a:cubicBezTo>
                  <a:cubicBezTo>
                    <a:pt x="1760" y="14678"/>
                    <a:pt x="1762" y="14627"/>
                    <a:pt x="1759" y="14604"/>
                  </a:cubicBezTo>
                  <a:cubicBezTo>
                    <a:pt x="1757" y="14579"/>
                    <a:pt x="1741" y="14528"/>
                    <a:pt x="1747" y="14505"/>
                  </a:cubicBezTo>
                  <a:cubicBezTo>
                    <a:pt x="1753" y="14480"/>
                    <a:pt x="1788" y="14464"/>
                    <a:pt x="1801" y="14448"/>
                  </a:cubicBezTo>
                  <a:cubicBezTo>
                    <a:pt x="1818" y="14428"/>
                    <a:pt x="1855" y="14391"/>
                    <a:pt x="1865" y="14361"/>
                  </a:cubicBezTo>
                  <a:cubicBezTo>
                    <a:pt x="1873" y="14338"/>
                    <a:pt x="1863" y="14273"/>
                    <a:pt x="1874" y="14254"/>
                  </a:cubicBezTo>
                  <a:cubicBezTo>
                    <a:pt x="1889" y="14230"/>
                    <a:pt x="1936" y="14230"/>
                    <a:pt x="1956" y="14233"/>
                  </a:cubicBezTo>
                  <a:cubicBezTo>
                    <a:pt x="1969" y="14234"/>
                    <a:pt x="1991" y="14254"/>
                    <a:pt x="2004" y="14257"/>
                  </a:cubicBezTo>
                  <a:cubicBezTo>
                    <a:pt x="2013" y="14259"/>
                    <a:pt x="2032" y="14261"/>
                    <a:pt x="2042" y="14260"/>
                  </a:cubicBezTo>
                  <a:cubicBezTo>
                    <a:pt x="2061" y="14257"/>
                    <a:pt x="2102" y="14252"/>
                    <a:pt x="2115" y="14230"/>
                  </a:cubicBezTo>
                  <a:cubicBezTo>
                    <a:pt x="2127" y="14210"/>
                    <a:pt x="2132" y="14150"/>
                    <a:pt x="2130" y="14123"/>
                  </a:cubicBezTo>
                  <a:cubicBezTo>
                    <a:pt x="2127" y="14095"/>
                    <a:pt x="2101" y="14052"/>
                    <a:pt x="2093" y="14027"/>
                  </a:cubicBezTo>
                  <a:cubicBezTo>
                    <a:pt x="2085" y="14001"/>
                    <a:pt x="2066" y="13948"/>
                    <a:pt x="2066" y="13919"/>
                  </a:cubicBezTo>
                  <a:cubicBezTo>
                    <a:pt x="2066" y="13899"/>
                    <a:pt x="2083" y="13864"/>
                    <a:pt x="2086" y="13844"/>
                  </a:cubicBezTo>
                  <a:cubicBezTo>
                    <a:pt x="2091" y="13813"/>
                    <a:pt x="2098" y="13744"/>
                    <a:pt x="2091" y="13713"/>
                  </a:cubicBezTo>
                  <a:cubicBezTo>
                    <a:pt x="2087" y="13693"/>
                    <a:pt x="2067" y="13661"/>
                    <a:pt x="2056" y="13648"/>
                  </a:cubicBezTo>
                  <a:cubicBezTo>
                    <a:pt x="2045" y="13633"/>
                    <a:pt x="2013" y="13627"/>
                    <a:pt x="2004" y="13608"/>
                  </a:cubicBezTo>
                  <a:cubicBezTo>
                    <a:pt x="1991" y="13582"/>
                    <a:pt x="1986" y="13510"/>
                    <a:pt x="1989" y="13477"/>
                  </a:cubicBezTo>
                  <a:cubicBezTo>
                    <a:pt x="1993" y="13439"/>
                    <a:pt x="2023" y="13376"/>
                    <a:pt x="2035" y="13343"/>
                  </a:cubicBezTo>
                  <a:cubicBezTo>
                    <a:pt x="2043" y="13321"/>
                    <a:pt x="2063" y="13280"/>
                    <a:pt x="2067" y="13256"/>
                  </a:cubicBezTo>
                  <a:cubicBezTo>
                    <a:pt x="2073" y="13228"/>
                    <a:pt x="2082" y="13165"/>
                    <a:pt x="2073" y="13139"/>
                  </a:cubicBezTo>
                  <a:cubicBezTo>
                    <a:pt x="2066" y="13120"/>
                    <a:pt x="2035" y="13109"/>
                    <a:pt x="2022" y="13101"/>
                  </a:cubicBezTo>
                  <a:cubicBezTo>
                    <a:pt x="2008" y="13092"/>
                    <a:pt x="1973" y="13095"/>
                    <a:pt x="1963" y="13077"/>
                  </a:cubicBezTo>
                  <a:cubicBezTo>
                    <a:pt x="1952" y="13054"/>
                    <a:pt x="1955" y="12986"/>
                    <a:pt x="1960" y="12957"/>
                  </a:cubicBezTo>
                  <a:cubicBezTo>
                    <a:pt x="1963" y="12937"/>
                    <a:pt x="1976" y="12899"/>
                    <a:pt x="1987" y="12889"/>
                  </a:cubicBezTo>
                  <a:cubicBezTo>
                    <a:pt x="1999" y="12878"/>
                    <a:pt x="2027" y="12881"/>
                    <a:pt x="2040" y="12883"/>
                  </a:cubicBezTo>
                  <a:cubicBezTo>
                    <a:pt x="2054" y="12884"/>
                    <a:pt x="2080" y="12909"/>
                    <a:pt x="2093" y="12903"/>
                  </a:cubicBezTo>
                  <a:cubicBezTo>
                    <a:pt x="2112" y="12895"/>
                    <a:pt x="2142" y="12844"/>
                    <a:pt x="2150" y="12814"/>
                  </a:cubicBezTo>
                  <a:cubicBezTo>
                    <a:pt x="2160" y="12773"/>
                    <a:pt x="2157" y="12680"/>
                    <a:pt x="2150" y="12638"/>
                  </a:cubicBezTo>
                  <a:cubicBezTo>
                    <a:pt x="2145" y="12611"/>
                    <a:pt x="2115" y="12573"/>
                    <a:pt x="2113" y="12545"/>
                  </a:cubicBezTo>
                  <a:cubicBezTo>
                    <a:pt x="2112" y="12518"/>
                    <a:pt x="2126" y="12462"/>
                    <a:pt x="2139" y="12446"/>
                  </a:cubicBezTo>
                  <a:cubicBezTo>
                    <a:pt x="2151" y="12431"/>
                    <a:pt x="2188" y="12452"/>
                    <a:pt x="2199" y="12435"/>
                  </a:cubicBezTo>
                  <a:cubicBezTo>
                    <a:pt x="2214" y="12410"/>
                    <a:pt x="2202" y="12328"/>
                    <a:pt x="2212" y="12297"/>
                  </a:cubicBezTo>
                  <a:cubicBezTo>
                    <a:pt x="2217" y="12277"/>
                    <a:pt x="2242" y="12251"/>
                    <a:pt x="2248" y="12231"/>
                  </a:cubicBezTo>
                  <a:cubicBezTo>
                    <a:pt x="2257" y="12204"/>
                    <a:pt x="2267" y="12140"/>
                    <a:pt x="2266" y="12109"/>
                  </a:cubicBezTo>
                  <a:cubicBezTo>
                    <a:pt x="2265" y="12076"/>
                    <a:pt x="2233" y="12017"/>
                    <a:pt x="2239" y="11986"/>
                  </a:cubicBezTo>
                  <a:cubicBezTo>
                    <a:pt x="2245" y="11956"/>
                    <a:pt x="2290" y="11939"/>
                    <a:pt x="2305" y="11918"/>
                  </a:cubicBezTo>
                  <a:cubicBezTo>
                    <a:pt x="2323" y="11891"/>
                    <a:pt x="2360" y="11833"/>
                    <a:pt x="2369" y="11795"/>
                  </a:cubicBezTo>
                  <a:cubicBezTo>
                    <a:pt x="2375" y="11768"/>
                    <a:pt x="2377" y="11706"/>
                    <a:pt x="2370" y="11679"/>
                  </a:cubicBezTo>
                  <a:cubicBezTo>
                    <a:pt x="2365" y="11658"/>
                    <a:pt x="2336" y="11637"/>
                    <a:pt x="2332" y="11616"/>
                  </a:cubicBezTo>
                  <a:cubicBezTo>
                    <a:pt x="2327" y="11591"/>
                    <a:pt x="2327" y="11528"/>
                    <a:pt x="2339" y="11512"/>
                  </a:cubicBezTo>
                  <a:cubicBezTo>
                    <a:pt x="2351" y="11495"/>
                    <a:pt x="2386" y="11528"/>
                    <a:pt x="2399" y="11517"/>
                  </a:cubicBezTo>
                  <a:cubicBezTo>
                    <a:pt x="2410" y="11509"/>
                    <a:pt x="2420" y="11469"/>
                    <a:pt x="2425" y="11451"/>
                  </a:cubicBezTo>
                  <a:cubicBezTo>
                    <a:pt x="2435" y="11415"/>
                    <a:pt x="2439" y="11331"/>
                    <a:pt x="2450" y="11296"/>
                  </a:cubicBezTo>
                  <a:cubicBezTo>
                    <a:pt x="2457" y="11277"/>
                    <a:pt x="2480" y="11250"/>
                    <a:pt x="2485" y="11230"/>
                  </a:cubicBezTo>
                  <a:cubicBezTo>
                    <a:pt x="2493" y="11202"/>
                    <a:pt x="2488" y="11136"/>
                    <a:pt x="2496" y="11108"/>
                  </a:cubicBezTo>
                  <a:cubicBezTo>
                    <a:pt x="2503" y="11084"/>
                    <a:pt x="2531" y="11051"/>
                    <a:pt x="2538" y="11027"/>
                  </a:cubicBezTo>
                  <a:cubicBezTo>
                    <a:pt x="2547" y="10995"/>
                    <a:pt x="2556" y="10921"/>
                    <a:pt x="2551" y="10887"/>
                  </a:cubicBezTo>
                  <a:cubicBezTo>
                    <a:pt x="2545" y="10852"/>
                    <a:pt x="2515" y="10793"/>
                    <a:pt x="2496" y="10773"/>
                  </a:cubicBezTo>
                  <a:cubicBezTo>
                    <a:pt x="2483" y="10760"/>
                    <a:pt x="2453" y="10751"/>
                    <a:pt x="2438" y="10752"/>
                  </a:cubicBezTo>
                  <a:cubicBezTo>
                    <a:pt x="2417" y="10755"/>
                    <a:pt x="2377" y="10784"/>
                    <a:pt x="2359" y="10800"/>
                  </a:cubicBezTo>
                  <a:cubicBezTo>
                    <a:pt x="2341" y="10816"/>
                    <a:pt x="2313" y="10870"/>
                    <a:pt x="2294" y="10881"/>
                  </a:cubicBezTo>
                  <a:cubicBezTo>
                    <a:pt x="2282" y="10887"/>
                    <a:pt x="2256" y="10890"/>
                    <a:pt x="2244" y="10884"/>
                  </a:cubicBezTo>
                  <a:cubicBezTo>
                    <a:pt x="2230" y="10876"/>
                    <a:pt x="2207" y="10836"/>
                    <a:pt x="2193" y="10824"/>
                  </a:cubicBezTo>
                  <a:cubicBezTo>
                    <a:pt x="2180" y="10813"/>
                    <a:pt x="2152" y="10792"/>
                    <a:pt x="2137" y="10795"/>
                  </a:cubicBezTo>
                  <a:cubicBezTo>
                    <a:pt x="2119" y="10797"/>
                    <a:pt x="2091" y="10850"/>
                    <a:pt x="2073" y="10851"/>
                  </a:cubicBezTo>
                  <a:cubicBezTo>
                    <a:pt x="2061" y="10852"/>
                    <a:pt x="2038" y="10834"/>
                    <a:pt x="2029" y="10821"/>
                  </a:cubicBezTo>
                  <a:cubicBezTo>
                    <a:pt x="2019" y="10805"/>
                    <a:pt x="2013" y="10757"/>
                    <a:pt x="2005" y="10738"/>
                  </a:cubicBezTo>
                  <a:cubicBezTo>
                    <a:pt x="1998" y="10717"/>
                    <a:pt x="1971" y="10686"/>
                    <a:pt x="1971" y="10663"/>
                  </a:cubicBezTo>
                  <a:cubicBezTo>
                    <a:pt x="1971" y="10641"/>
                    <a:pt x="1997" y="10611"/>
                    <a:pt x="2002" y="10591"/>
                  </a:cubicBezTo>
                  <a:cubicBezTo>
                    <a:pt x="2010" y="10561"/>
                    <a:pt x="2022" y="10493"/>
                    <a:pt x="2018" y="10459"/>
                  </a:cubicBezTo>
                  <a:cubicBezTo>
                    <a:pt x="2016" y="10433"/>
                    <a:pt x="1999" y="10381"/>
                    <a:pt x="1985" y="10367"/>
                  </a:cubicBezTo>
                  <a:cubicBezTo>
                    <a:pt x="1968" y="10348"/>
                    <a:pt x="1923" y="10343"/>
                    <a:pt x="1903" y="10352"/>
                  </a:cubicBezTo>
                  <a:cubicBezTo>
                    <a:pt x="1884" y="10361"/>
                    <a:pt x="1856" y="10410"/>
                    <a:pt x="1841" y="10433"/>
                  </a:cubicBezTo>
                  <a:cubicBezTo>
                    <a:pt x="1832" y="10448"/>
                    <a:pt x="1821" y="10493"/>
                    <a:pt x="1808" y="10498"/>
                  </a:cubicBezTo>
                  <a:cubicBezTo>
                    <a:pt x="1796" y="10504"/>
                    <a:pt x="1770" y="10480"/>
                    <a:pt x="1759" y="10469"/>
                  </a:cubicBezTo>
                  <a:cubicBezTo>
                    <a:pt x="1747" y="10455"/>
                    <a:pt x="1719" y="10419"/>
                    <a:pt x="1719" y="10394"/>
                  </a:cubicBezTo>
                  <a:cubicBezTo>
                    <a:pt x="1719" y="10369"/>
                    <a:pt x="1749" y="10339"/>
                    <a:pt x="1757" y="10319"/>
                  </a:cubicBezTo>
                  <a:cubicBezTo>
                    <a:pt x="1768" y="10293"/>
                    <a:pt x="1793" y="10237"/>
                    <a:pt x="1790" y="10205"/>
                  </a:cubicBezTo>
                  <a:cubicBezTo>
                    <a:pt x="1788" y="10175"/>
                    <a:pt x="1758" y="10129"/>
                    <a:pt x="1743" y="10110"/>
                  </a:cubicBezTo>
                  <a:cubicBezTo>
                    <a:pt x="1732" y="10096"/>
                    <a:pt x="1703" y="10085"/>
                    <a:pt x="1692" y="10071"/>
                  </a:cubicBezTo>
                  <a:cubicBezTo>
                    <a:pt x="1678" y="10053"/>
                    <a:pt x="1663" y="9998"/>
                    <a:pt x="1650" y="9979"/>
                  </a:cubicBezTo>
                  <a:cubicBezTo>
                    <a:pt x="1641" y="9966"/>
                    <a:pt x="1620" y="9948"/>
                    <a:pt x="1610" y="9939"/>
                  </a:cubicBezTo>
                  <a:cubicBezTo>
                    <a:pt x="1596" y="9929"/>
                    <a:pt x="1564" y="9922"/>
                    <a:pt x="1551" y="9907"/>
                  </a:cubicBezTo>
                  <a:cubicBezTo>
                    <a:pt x="1540" y="9893"/>
                    <a:pt x="1521" y="9854"/>
                    <a:pt x="1517" y="9832"/>
                  </a:cubicBezTo>
                  <a:cubicBezTo>
                    <a:pt x="1510" y="9800"/>
                    <a:pt x="1510" y="9728"/>
                    <a:pt x="1515" y="9695"/>
                  </a:cubicBezTo>
                  <a:cubicBezTo>
                    <a:pt x="1519" y="9659"/>
                    <a:pt x="1549" y="9597"/>
                    <a:pt x="1553" y="9560"/>
                  </a:cubicBezTo>
                  <a:cubicBezTo>
                    <a:pt x="1557" y="9529"/>
                    <a:pt x="1560" y="9462"/>
                    <a:pt x="1551" y="9435"/>
                  </a:cubicBezTo>
                  <a:cubicBezTo>
                    <a:pt x="1542" y="9406"/>
                    <a:pt x="1499" y="9385"/>
                    <a:pt x="1488" y="9360"/>
                  </a:cubicBezTo>
                  <a:cubicBezTo>
                    <a:pt x="1473" y="9330"/>
                    <a:pt x="1472" y="9242"/>
                    <a:pt x="1455" y="9217"/>
                  </a:cubicBezTo>
                  <a:cubicBezTo>
                    <a:pt x="1440" y="9194"/>
                    <a:pt x="1392" y="9202"/>
                    <a:pt x="1376" y="9181"/>
                  </a:cubicBezTo>
                  <a:cubicBezTo>
                    <a:pt x="1361" y="9159"/>
                    <a:pt x="1346" y="9094"/>
                    <a:pt x="1344" y="9062"/>
                  </a:cubicBezTo>
                  <a:cubicBezTo>
                    <a:pt x="1340" y="9027"/>
                    <a:pt x="1358" y="8958"/>
                    <a:pt x="1354" y="8924"/>
                  </a:cubicBezTo>
                  <a:cubicBezTo>
                    <a:pt x="1352" y="8897"/>
                    <a:pt x="1337" y="8846"/>
                    <a:pt x="1327" y="8825"/>
                  </a:cubicBezTo>
                  <a:cubicBezTo>
                    <a:pt x="1314" y="8799"/>
                    <a:pt x="1271" y="8773"/>
                    <a:pt x="1260" y="8745"/>
                  </a:cubicBezTo>
                  <a:cubicBezTo>
                    <a:pt x="1245" y="8710"/>
                    <a:pt x="1245" y="8617"/>
                    <a:pt x="1232" y="8580"/>
                  </a:cubicBezTo>
                  <a:cubicBezTo>
                    <a:pt x="1224" y="8557"/>
                    <a:pt x="1193" y="8528"/>
                    <a:pt x="1185" y="8505"/>
                  </a:cubicBezTo>
                  <a:cubicBezTo>
                    <a:pt x="1169" y="8463"/>
                    <a:pt x="1171" y="8348"/>
                    <a:pt x="1148" y="8314"/>
                  </a:cubicBezTo>
                  <a:cubicBezTo>
                    <a:pt x="1134" y="8294"/>
                    <a:pt x="1088" y="8313"/>
                    <a:pt x="1075" y="8290"/>
                  </a:cubicBezTo>
                  <a:cubicBezTo>
                    <a:pt x="1063" y="8269"/>
                    <a:pt x="1073" y="8198"/>
                    <a:pt x="1063" y="8174"/>
                  </a:cubicBezTo>
                  <a:cubicBezTo>
                    <a:pt x="1054" y="8155"/>
                    <a:pt x="1022" y="8150"/>
                    <a:pt x="1013" y="8132"/>
                  </a:cubicBezTo>
                  <a:cubicBezTo>
                    <a:pt x="1006" y="8116"/>
                    <a:pt x="1004" y="8074"/>
                    <a:pt x="1002" y="8055"/>
                  </a:cubicBezTo>
                  <a:cubicBezTo>
                    <a:pt x="1001" y="8034"/>
                    <a:pt x="1004" y="7991"/>
                    <a:pt x="1002" y="7971"/>
                  </a:cubicBezTo>
                  <a:cubicBezTo>
                    <a:pt x="1000" y="7935"/>
                    <a:pt x="992" y="7861"/>
                    <a:pt x="981" y="7830"/>
                  </a:cubicBezTo>
                  <a:cubicBezTo>
                    <a:pt x="973" y="7812"/>
                    <a:pt x="951" y="7785"/>
                    <a:pt x="938" y="7777"/>
                  </a:cubicBezTo>
                  <a:cubicBezTo>
                    <a:pt x="913" y="7760"/>
                    <a:pt x="854" y="7777"/>
                    <a:pt x="829" y="7759"/>
                  </a:cubicBezTo>
                  <a:cubicBezTo>
                    <a:pt x="803" y="7740"/>
                    <a:pt x="770" y="7659"/>
                    <a:pt x="747" y="7633"/>
                  </a:cubicBezTo>
                  <a:cubicBezTo>
                    <a:pt x="728" y="7612"/>
                    <a:pt x="680" y="7597"/>
                    <a:pt x="663" y="7570"/>
                  </a:cubicBezTo>
                  <a:cubicBezTo>
                    <a:pt x="648" y="7547"/>
                    <a:pt x="633" y="7483"/>
                    <a:pt x="627" y="7451"/>
                  </a:cubicBezTo>
                  <a:cubicBezTo>
                    <a:pt x="617" y="7405"/>
                    <a:pt x="615" y="7303"/>
                    <a:pt x="601" y="7260"/>
                  </a:cubicBezTo>
                  <a:cubicBezTo>
                    <a:pt x="590" y="7227"/>
                    <a:pt x="557" y="7171"/>
                    <a:pt x="537" y="7152"/>
                  </a:cubicBezTo>
                  <a:cubicBezTo>
                    <a:pt x="524" y="7139"/>
                    <a:pt x="489" y="7141"/>
                    <a:pt x="477" y="7126"/>
                  </a:cubicBezTo>
                  <a:cubicBezTo>
                    <a:pt x="463" y="7108"/>
                    <a:pt x="455" y="7046"/>
                    <a:pt x="442" y="7027"/>
                  </a:cubicBezTo>
                  <a:cubicBezTo>
                    <a:pt x="430" y="7008"/>
                    <a:pt x="395" y="6996"/>
                    <a:pt x="380" y="6982"/>
                  </a:cubicBezTo>
                  <a:cubicBezTo>
                    <a:pt x="361" y="6962"/>
                    <a:pt x="313" y="6921"/>
                    <a:pt x="309" y="6883"/>
                  </a:cubicBezTo>
                  <a:cubicBezTo>
                    <a:pt x="306" y="6854"/>
                    <a:pt x="330" y="6795"/>
                    <a:pt x="346" y="6782"/>
                  </a:cubicBezTo>
                  <a:cubicBezTo>
                    <a:pt x="359" y="6771"/>
                    <a:pt x="389" y="6792"/>
                    <a:pt x="404" y="6794"/>
                  </a:cubicBezTo>
                  <a:cubicBezTo>
                    <a:pt x="420" y="6795"/>
                    <a:pt x="458" y="6811"/>
                    <a:pt x="470" y="6794"/>
                  </a:cubicBezTo>
                  <a:cubicBezTo>
                    <a:pt x="481" y="6777"/>
                    <a:pt x="484" y="6715"/>
                    <a:pt x="477" y="6692"/>
                  </a:cubicBezTo>
                  <a:cubicBezTo>
                    <a:pt x="470" y="6669"/>
                    <a:pt x="432" y="6662"/>
                    <a:pt x="422" y="6641"/>
                  </a:cubicBezTo>
                  <a:cubicBezTo>
                    <a:pt x="411" y="6617"/>
                    <a:pt x="416" y="6549"/>
                    <a:pt x="408" y="6522"/>
                  </a:cubicBezTo>
                  <a:cubicBezTo>
                    <a:pt x="400" y="6497"/>
                    <a:pt x="373" y="6463"/>
                    <a:pt x="364" y="6441"/>
                  </a:cubicBezTo>
                  <a:cubicBezTo>
                    <a:pt x="356" y="6424"/>
                    <a:pt x="336" y="6388"/>
                    <a:pt x="337" y="6366"/>
                  </a:cubicBezTo>
                  <a:cubicBezTo>
                    <a:pt x="337" y="6335"/>
                    <a:pt x="363" y="6276"/>
                    <a:pt x="380" y="6262"/>
                  </a:cubicBezTo>
                  <a:cubicBezTo>
                    <a:pt x="396" y="6249"/>
                    <a:pt x="435" y="6283"/>
                    <a:pt x="452" y="6271"/>
                  </a:cubicBezTo>
                  <a:cubicBezTo>
                    <a:pt x="466" y="6260"/>
                    <a:pt x="488" y="6211"/>
                    <a:pt x="490" y="6184"/>
                  </a:cubicBezTo>
                  <a:cubicBezTo>
                    <a:pt x="493" y="6148"/>
                    <a:pt x="473" y="6077"/>
                    <a:pt x="461" y="6047"/>
                  </a:cubicBezTo>
                  <a:cubicBezTo>
                    <a:pt x="452" y="6023"/>
                    <a:pt x="418" y="5995"/>
                    <a:pt x="411" y="5969"/>
                  </a:cubicBezTo>
                  <a:cubicBezTo>
                    <a:pt x="405" y="5945"/>
                    <a:pt x="407" y="5888"/>
                    <a:pt x="413" y="5865"/>
                  </a:cubicBezTo>
                  <a:cubicBezTo>
                    <a:pt x="418" y="5848"/>
                    <a:pt x="441" y="5831"/>
                    <a:pt x="446" y="5814"/>
                  </a:cubicBezTo>
                  <a:cubicBezTo>
                    <a:pt x="453" y="5786"/>
                    <a:pt x="453" y="5722"/>
                    <a:pt x="446" y="5694"/>
                  </a:cubicBezTo>
                  <a:cubicBezTo>
                    <a:pt x="441" y="5674"/>
                    <a:pt x="419" y="5645"/>
                    <a:pt x="408" y="5631"/>
                  </a:cubicBezTo>
                  <a:cubicBezTo>
                    <a:pt x="398" y="5619"/>
                    <a:pt x="370" y="5611"/>
                    <a:pt x="364" y="5592"/>
                  </a:cubicBezTo>
                  <a:cubicBezTo>
                    <a:pt x="357" y="5569"/>
                    <a:pt x="380" y="5510"/>
                    <a:pt x="373" y="5485"/>
                  </a:cubicBezTo>
                  <a:cubicBezTo>
                    <a:pt x="370" y="5473"/>
                    <a:pt x="353" y="5461"/>
                    <a:pt x="346" y="5455"/>
                  </a:cubicBezTo>
                  <a:cubicBezTo>
                    <a:pt x="333" y="5445"/>
                    <a:pt x="301" y="5442"/>
                    <a:pt x="291" y="5426"/>
                  </a:cubicBezTo>
                  <a:cubicBezTo>
                    <a:pt x="276" y="5400"/>
                    <a:pt x="264" y="5326"/>
                    <a:pt x="264" y="5291"/>
                  </a:cubicBezTo>
                  <a:cubicBezTo>
                    <a:pt x="264" y="5261"/>
                    <a:pt x="286" y="5207"/>
                    <a:pt x="287" y="5177"/>
                  </a:cubicBezTo>
                  <a:cubicBezTo>
                    <a:pt x="289" y="5149"/>
                    <a:pt x="286" y="5086"/>
                    <a:pt x="275" y="5064"/>
                  </a:cubicBezTo>
                  <a:cubicBezTo>
                    <a:pt x="265" y="5044"/>
                    <a:pt x="229" y="5040"/>
                    <a:pt x="216" y="5025"/>
                  </a:cubicBezTo>
                  <a:cubicBezTo>
                    <a:pt x="205" y="5012"/>
                    <a:pt x="187" y="4979"/>
                    <a:pt x="181" y="4959"/>
                  </a:cubicBezTo>
                  <a:cubicBezTo>
                    <a:pt x="176" y="4937"/>
                    <a:pt x="182" y="4887"/>
                    <a:pt x="178" y="4864"/>
                  </a:cubicBezTo>
                  <a:cubicBezTo>
                    <a:pt x="170" y="4821"/>
                    <a:pt x="142" y="4743"/>
                    <a:pt x="125" y="4709"/>
                  </a:cubicBezTo>
                  <a:cubicBezTo>
                    <a:pt x="111" y="4680"/>
                    <a:pt x="69" y="4644"/>
                    <a:pt x="58" y="4613"/>
                  </a:cubicBezTo>
                  <a:cubicBezTo>
                    <a:pt x="45" y="4580"/>
                    <a:pt x="45" y="4499"/>
                    <a:pt x="36" y="4463"/>
                  </a:cubicBezTo>
                  <a:cubicBezTo>
                    <a:pt x="29" y="4440"/>
                    <a:pt x="5" y="4402"/>
                    <a:pt x="1" y="4377"/>
                  </a:cubicBezTo>
                  <a:cubicBezTo>
                    <a:pt x="-3" y="4351"/>
                    <a:pt x="6" y="4272"/>
                    <a:pt x="6" y="4272"/>
                  </a:cubicBezTo>
                  <a:lnTo>
                    <a:pt x="448" y="0"/>
                  </a:lnTo>
                  <a:lnTo>
                    <a:pt x="2281" y="515"/>
                  </a:lnTo>
                  <a:lnTo>
                    <a:pt x="3901" y="946"/>
                  </a:lnTo>
                  <a:lnTo>
                    <a:pt x="7218" y="1695"/>
                  </a:lnTo>
                  <a:lnTo>
                    <a:pt x="9766" y="2245"/>
                  </a:lnTo>
                  <a:lnTo>
                    <a:pt x="11984" y="2571"/>
                  </a:lnTo>
                  <a:lnTo>
                    <a:pt x="14178" y="2938"/>
                  </a:lnTo>
                  <a:lnTo>
                    <a:pt x="17952" y="3415"/>
                  </a:lnTo>
                  <a:lnTo>
                    <a:pt x="21595" y="3710"/>
                  </a:lnTo>
                  <a:lnTo>
                    <a:pt x="21597" y="3710"/>
                  </a:lnTo>
                  <a:cubicBezTo>
                    <a:pt x="21597" y="3710"/>
                    <a:pt x="21267" y="16925"/>
                    <a:pt x="21267" y="169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0" name="Shape 4771"/>
            <p:cNvSpPr/>
            <p:nvPr/>
          </p:nvSpPr>
          <p:spPr>
            <a:xfrm>
              <a:off x="1955997" y="276140"/>
              <a:ext cx="2103440" cy="1284190"/>
            </a:xfrm>
            <a:custGeom>
              <a:avLst/>
              <a:gdLst/>
              <a:ahLst/>
              <a:cxnLst>
                <a:cxn ang="0">
                  <a:pos x="wd2" y="hd2"/>
                </a:cxn>
                <a:cxn ang="5400000">
                  <a:pos x="wd2" y="hd2"/>
                </a:cxn>
                <a:cxn ang="10800000">
                  <a:pos x="wd2" y="hd2"/>
                </a:cxn>
                <a:cxn ang="16200000">
                  <a:pos x="wd2" y="hd2"/>
                </a:cxn>
              </a:cxnLst>
              <a:rect l="0" t="0" r="r" b="b"/>
              <a:pathLst>
                <a:path w="21597" h="21598" extrusionOk="0">
                  <a:moveTo>
                    <a:pt x="21267" y="16925"/>
                  </a:moveTo>
                  <a:lnTo>
                    <a:pt x="21165" y="21051"/>
                  </a:lnTo>
                  <a:lnTo>
                    <a:pt x="21121" y="21047"/>
                  </a:lnTo>
                  <a:lnTo>
                    <a:pt x="19294" y="20907"/>
                  </a:lnTo>
                  <a:lnTo>
                    <a:pt x="16989" y="20698"/>
                  </a:lnTo>
                  <a:lnTo>
                    <a:pt x="14629" y="20388"/>
                  </a:lnTo>
                  <a:lnTo>
                    <a:pt x="13239" y="20202"/>
                  </a:lnTo>
                  <a:lnTo>
                    <a:pt x="12130" y="20043"/>
                  </a:lnTo>
                  <a:lnTo>
                    <a:pt x="11549" y="19927"/>
                  </a:lnTo>
                  <a:lnTo>
                    <a:pt x="10332" y="19742"/>
                  </a:lnTo>
                  <a:lnTo>
                    <a:pt x="9766" y="19605"/>
                  </a:lnTo>
                  <a:cubicBezTo>
                    <a:pt x="9766" y="19605"/>
                    <a:pt x="9658" y="19658"/>
                    <a:pt x="9620" y="19658"/>
                  </a:cubicBezTo>
                  <a:cubicBezTo>
                    <a:pt x="9563" y="19660"/>
                    <a:pt x="9451" y="19597"/>
                    <a:pt x="9394" y="19587"/>
                  </a:cubicBezTo>
                  <a:cubicBezTo>
                    <a:pt x="9346" y="19579"/>
                    <a:pt x="9248" y="19585"/>
                    <a:pt x="9199" y="19581"/>
                  </a:cubicBezTo>
                  <a:cubicBezTo>
                    <a:pt x="9073" y="19570"/>
                    <a:pt x="8821" y="19553"/>
                    <a:pt x="8697" y="19512"/>
                  </a:cubicBezTo>
                  <a:cubicBezTo>
                    <a:pt x="8643" y="19494"/>
                    <a:pt x="8488" y="19399"/>
                    <a:pt x="8488" y="19399"/>
                  </a:cubicBezTo>
                  <a:lnTo>
                    <a:pt x="7986" y="19310"/>
                  </a:lnTo>
                  <a:lnTo>
                    <a:pt x="7825" y="21592"/>
                  </a:lnTo>
                  <a:cubicBezTo>
                    <a:pt x="7809" y="21597"/>
                    <a:pt x="7793" y="21600"/>
                    <a:pt x="7784" y="21597"/>
                  </a:cubicBezTo>
                  <a:cubicBezTo>
                    <a:pt x="7763" y="21589"/>
                    <a:pt x="7724" y="21546"/>
                    <a:pt x="7711" y="21517"/>
                  </a:cubicBezTo>
                  <a:cubicBezTo>
                    <a:pt x="7692" y="21476"/>
                    <a:pt x="7688" y="21366"/>
                    <a:pt x="7672" y="21322"/>
                  </a:cubicBezTo>
                  <a:cubicBezTo>
                    <a:pt x="7665" y="21301"/>
                    <a:pt x="7643" y="21269"/>
                    <a:pt x="7633" y="21250"/>
                  </a:cubicBezTo>
                  <a:cubicBezTo>
                    <a:pt x="7620" y="21223"/>
                    <a:pt x="7600" y="21162"/>
                    <a:pt x="7585" y="21139"/>
                  </a:cubicBezTo>
                  <a:cubicBezTo>
                    <a:pt x="7576" y="21125"/>
                    <a:pt x="7549" y="21113"/>
                    <a:pt x="7543" y="21094"/>
                  </a:cubicBezTo>
                  <a:cubicBezTo>
                    <a:pt x="7536" y="21067"/>
                    <a:pt x="7552" y="21002"/>
                    <a:pt x="7553" y="20971"/>
                  </a:cubicBezTo>
                  <a:cubicBezTo>
                    <a:pt x="7555" y="20935"/>
                    <a:pt x="7565" y="20860"/>
                    <a:pt x="7556" y="20828"/>
                  </a:cubicBezTo>
                  <a:cubicBezTo>
                    <a:pt x="7545" y="20790"/>
                    <a:pt x="7488" y="20761"/>
                    <a:pt x="7475" y="20724"/>
                  </a:cubicBezTo>
                  <a:cubicBezTo>
                    <a:pt x="7464" y="20690"/>
                    <a:pt x="7471" y="20607"/>
                    <a:pt x="7466" y="20569"/>
                  </a:cubicBezTo>
                  <a:cubicBezTo>
                    <a:pt x="7461" y="20535"/>
                    <a:pt x="7449" y="20465"/>
                    <a:pt x="7434" y="20442"/>
                  </a:cubicBezTo>
                  <a:cubicBezTo>
                    <a:pt x="7422" y="20423"/>
                    <a:pt x="7386" y="20422"/>
                    <a:pt x="7373" y="20406"/>
                  </a:cubicBezTo>
                  <a:cubicBezTo>
                    <a:pt x="7359" y="20387"/>
                    <a:pt x="7351" y="20323"/>
                    <a:pt x="7337" y="20306"/>
                  </a:cubicBezTo>
                  <a:cubicBezTo>
                    <a:pt x="7323" y="20289"/>
                    <a:pt x="7283" y="20261"/>
                    <a:pt x="7269" y="20278"/>
                  </a:cubicBezTo>
                  <a:cubicBezTo>
                    <a:pt x="7249" y="20302"/>
                    <a:pt x="7284" y="20416"/>
                    <a:pt x="7264" y="20437"/>
                  </a:cubicBezTo>
                  <a:cubicBezTo>
                    <a:pt x="7247" y="20455"/>
                    <a:pt x="7209" y="20392"/>
                    <a:pt x="7188" y="20388"/>
                  </a:cubicBezTo>
                  <a:cubicBezTo>
                    <a:pt x="7170" y="20383"/>
                    <a:pt x="7130" y="20383"/>
                    <a:pt x="7114" y="20400"/>
                  </a:cubicBezTo>
                  <a:cubicBezTo>
                    <a:pt x="7102" y="20412"/>
                    <a:pt x="7088" y="20458"/>
                    <a:pt x="7086" y="20482"/>
                  </a:cubicBezTo>
                  <a:cubicBezTo>
                    <a:pt x="7084" y="20508"/>
                    <a:pt x="7103" y="20559"/>
                    <a:pt x="7101" y="20585"/>
                  </a:cubicBezTo>
                  <a:cubicBezTo>
                    <a:pt x="7098" y="20623"/>
                    <a:pt x="7074" y="20694"/>
                    <a:pt x="7058" y="20724"/>
                  </a:cubicBezTo>
                  <a:cubicBezTo>
                    <a:pt x="7047" y="20746"/>
                    <a:pt x="7012" y="20766"/>
                    <a:pt x="7002" y="20790"/>
                  </a:cubicBezTo>
                  <a:cubicBezTo>
                    <a:pt x="6994" y="20809"/>
                    <a:pt x="6988" y="20859"/>
                    <a:pt x="6990" y="20882"/>
                  </a:cubicBezTo>
                  <a:cubicBezTo>
                    <a:pt x="6995" y="20923"/>
                    <a:pt x="7037" y="20984"/>
                    <a:pt x="7050" y="21021"/>
                  </a:cubicBezTo>
                  <a:cubicBezTo>
                    <a:pt x="7059" y="21049"/>
                    <a:pt x="7085" y="21108"/>
                    <a:pt x="7080" y="21139"/>
                  </a:cubicBezTo>
                  <a:cubicBezTo>
                    <a:pt x="7076" y="21166"/>
                    <a:pt x="7042" y="21203"/>
                    <a:pt x="7024" y="21206"/>
                  </a:cubicBezTo>
                  <a:cubicBezTo>
                    <a:pt x="7006" y="21210"/>
                    <a:pt x="6972" y="21174"/>
                    <a:pt x="6956" y="21158"/>
                  </a:cubicBezTo>
                  <a:cubicBezTo>
                    <a:pt x="6939" y="21141"/>
                    <a:pt x="6914" y="21089"/>
                    <a:pt x="6896" y="21071"/>
                  </a:cubicBezTo>
                  <a:cubicBezTo>
                    <a:pt x="6886" y="21060"/>
                    <a:pt x="6864" y="21040"/>
                    <a:pt x="6852" y="21039"/>
                  </a:cubicBezTo>
                  <a:cubicBezTo>
                    <a:pt x="6832" y="21037"/>
                    <a:pt x="6797" y="21080"/>
                    <a:pt x="6778" y="21077"/>
                  </a:cubicBezTo>
                  <a:cubicBezTo>
                    <a:pt x="6753" y="21073"/>
                    <a:pt x="6715" y="21010"/>
                    <a:pt x="6691" y="21003"/>
                  </a:cubicBezTo>
                  <a:cubicBezTo>
                    <a:pt x="6671" y="20997"/>
                    <a:pt x="6628" y="21013"/>
                    <a:pt x="6608" y="21023"/>
                  </a:cubicBezTo>
                  <a:cubicBezTo>
                    <a:pt x="6585" y="21035"/>
                    <a:pt x="6541" y="21074"/>
                    <a:pt x="6519" y="21092"/>
                  </a:cubicBezTo>
                  <a:cubicBezTo>
                    <a:pt x="6500" y="21107"/>
                    <a:pt x="6466" y="21143"/>
                    <a:pt x="6447" y="21154"/>
                  </a:cubicBezTo>
                  <a:cubicBezTo>
                    <a:pt x="6429" y="21164"/>
                    <a:pt x="6391" y="21191"/>
                    <a:pt x="6374" y="21178"/>
                  </a:cubicBezTo>
                  <a:cubicBezTo>
                    <a:pt x="6356" y="21164"/>
                    <a:pt x="6345" y="21093"/>
                    <a:pt x="6337" y="21063"/>
                  </a:cubicBezTo>
                  <a:cubicBezTo>
                    <a:pt x="6328" y="21026"/>
                    <a:pt x="6327" y="20937"/>
                    <a:pt x="6308" y="20912"/>
                  </a:cubicBezTo>
                  <a:cubicBezTo>
                    <a:pt x="6292" y="20889"/>
                    <a:pt x="6244" y="20889"/>
                    <a:pt x="6223" y="20896"/>
                  </a:cubicBezTo>
                  <a:cubicBezTo>
                    <a:pt x="6201" y="20902"/>
                    <a:pt x="6164" y="20951"/>
                    <a:pt x="6143" y="20963"/>
                  </a:cubicBezTo>
                  <a:cubicBezTo>
                    <a:pt x="6128" y="20973"/>
                    <a:pt x="6096" y="20992"/>
                    <a:pt x="6080" y="20987"/>
                  </a:cubicBezTo>
                  <a:cubicBezTo>
                    <a:pt x="6066" y="20983"/>
                    <a:pt x="6047" y="20931"/>
                    <a:pt x="6033" y="20935"/>
                  </a:cubicBezTo>
                  <a:cubicBezTo>
                    <a:pt x="6017" y="20940"/>
                    <a:pt x="6011" y="21018"/>
                    <a:pt x="5994" y="21023"/>
                  </a:cubicBezTo>
                  <a:cubicBezTo>
                    <a:pt x="5981" y="21027"/>
                    <a:pt x="5962" y="20976"/>
                    <a:pt x="5948" y="20971"/>
                  </a:cubicBezTo>
                  <a:cubicBezTo>
                    <a:pt x="5927" y="20962"/>
                    <a:pt x="5884" y="20996"/>
                    <a:pt x="5863" y="20987"/>
                  </a:cubicBezTo>
                  <a:cubicBezTo>
                    <a:pt x="5852" y="20982"/>
                    <a:pt x="5836" y="20954"/>
                    <a:pt x="5827" y="20943"/>
                  </a:cubicBezTo>
                  <a:cubicBezTo>
                    <a:pt x="5816" y="20931"/>
                    <a:pt x="5798" y="20894"/>
                    <a:pt x="5785" y="20892"/>
                  </a:cubicBezTo>
                  <a:cubicBezTo>
                    <a:pt x="5766" y="20888"/>
                    <a:pt x="5736" y="20947"/>
                    <a:pt x="5717" y="20948"/>
                  </a:cubicBezTo>
                  <a:cubicBezTo>
                    <a:pt x="5702" y="20948"/>
                    <a:pt x="5671" y="20926"/>
                    <a:pt x="5661" y="20907"/>
                  </a:cubicBezTo>
                  <a:cubicBezTo>
                    <a:pt x="5648" y="20881"/>
                    <a:pt x="5653" y="20801"/>
                    <a:pt x="5642" y="20772"/>
                  </a:cubicBezTo>
                  <a:cubicBezTo>
                    <a:pt x="5632" y="20748"/>
                    <a:pt x="5591" y="20708"/>
                    <a:pt x="5583" y="20708"/>
                  </a:cubicBezTo>
                  <a:cubicBezTo>
                    <a:pt x="5576" y="20708"/>
                    <a:pt x="5535" y="20701"/>
                    <a:pt x="5523" y="20716"/>
                  </a:cubicBezTo>
                  <a:cubicBezTo>
                    <a:pt x="5510" y="20732"/>
                    <a:pt x="5510" y="20795"/>
                    <a:pt x="5498" y="20812"/>
                  </a:cubicBezTo>
                  <a:cubicBezTo>
                    <a:pt x="5488" y="20826"/>
                    <a:pt x="5460" y="20829"/>
                    <a:pt x="5447" y="20832"/>
                  </a:cubicBezTo>
                  <a:cubicBezTo>
                    <a:pt x="5432" y="20836"/>
                    <a:pt x="5399" y="20824"/>
                    <a:pt x="5387" y="20840"/>
                  </a:cubicBezTo>
                  <a:cubicBezTo>
                    <a:pt x="5375" y="20855"/>
                    <a:pt x="5369" y="20907"/>
                    <a:pt x="5367" y="20931"/>
                  </a:cubicBezTo>
                  <a:cubicBezTo>
                    <a:pt x="5363" y="20973"/>
                    <a:pt x="5377" y="21058"/>
                    <a:pt x="5369" y="21099"/>
                  </a:cubicBezTo>
                  <a:cubicBezTo>
                    <a:pt x="5363" y="21134"/>
                    <a:pt x="5340" y="21208"/>
                    <a:pt x="5318" y="21218"/>
                  </a:cubicBezTo>
                  <a:cubicBezTo>
                    <a:pt x="5301" y="21226"/>
                    <a:pt x="5268" y="21190"/>
                    <a:pt x="5255" y="21170"/>
                  </a:cubicBezTo>
                  <a:cubicBezTo>
                    <a:pt x="5240" y="21148"/>
                    <a:pt x="5233" y="21074"/>
                    <a:pt x="5216" y="21055"/>
                  </a:cubicBezTo>
                  <a:cubicBezTo>
                    <a:pt x="5205" y="21042"/>
                    <a:pt x="5176" y="21036"/>
                    <a:pt x="5163" y="21039"/>
                  </a:cubicBezTo>
                  <a:cubicBezTo>
                    <a:pt x="5147" y="21043"/>
                    <a:pt x="5121" y="21085"/>
                    <a:pt x="5104" y="21087"/>
                  </a:cubicBezTo>
                  <a:cubicBezTo>
                    <a:pt x="5091" y="21088"/>
                    <a:pt x="5064" y="21069"/>
                    <a:pt x="5053" y="21055"/>
                  </a:cubicBezTo>
                  <a:cubicBezTo>
                    <a:pt x="5043" y="21042"/>
                    <a:pt x="5034" y="20996"/>
                    <a:pt x="5022" y="20987"/>
                  </a:cubicBezTo>
                  <a:cubicBezTo>
                    <a:pt x="5009" y="20978"/>
                    <a:pt x="4979" y="20997"/>
                    <a:pt x="4966" y="20991"/>
                  </a:cubicBezTo>
                  <a:cubicBezTo>
                    <a:pt x="4953" y="20986"/>
                    <a:pt x="4934" y="20954"/>
                    <a:pt x="4922" y="20948"/>
                  </a:cubicBezTo>
                  <a:cubicBezTo>
                    <a:pt x="4902" y="20935"/>
                    <a:pt x="4858" y="20925"/>
                    <a:pt x="4837" y="20923"/>
                  </a:cubicBezTo>
                  <a:cubicBezTo>
                    <a:pt x="4821" y="20922"/>
                    <a:pt x="4787" y="20945"/>
                    <a:pt x="4774" y="20931"/>
                  </a:cubicBezTo>
                  <a:cubicBezTo>
                    <a:pt x="4762" y="20921"/>
                    <a:pt x="4761" y="20870"/>
                    <a:pt x="4752" y="20856"/>
                  </a:cubicBezTo>
                  <a:cubicBezTo>
                    <a:pt x="4741" y="20840"/>
                    <a:pt x="4713" y="20821"/>
                    <a:pt x="4698" y="20820"/>
                  </a:cubicBezTo>
                  <a:cubicBezTo>
                    <a:pt x="4684" y="20819"/>
                    <a:pt x="4658" y="20844"/>
                    <a:pt x="4645" y="20848"/>
                  </a:cubicBezTo>
                  <a:cubicBezTo>
                    <a:pt x="4630" y="20852"/>
                    <a:pt x="4600" y="20843"/>
                    <a:pt x="4586" y="20852"/>
                  </a:cubicBezTo>
                  <a:cubicBezTo>
                    <a:pt x="4564" y="20866"/>
                    <a:pt x="4530" y="20927"/>
                    <a:pt x="4513" y="20956"/>
                  </a:cubicBezTo>
                  <a:cubicBezTo>
                    <a:pt x="4501" y="20976"/>
                    <a:pt x="4474" y="21019"/>
                    <a:pt x="4467" y="21047"/>
                  </a:cubicBezTo>
                  <a:cubicBezTo>
                    <a:pt x="4462" y="21066"/>
                    <a:pt x="4460" y="21107"/>
                    <a:pt x="4462" y="21127"/>
                  </a:cubicBezTo>
                  <a:cubicBezTo>
                    <a:pt x="4465" y="21150"/>
                    <a:pt x="4485" y="21191"/>
                    <a:pt x="4489" y="21214"/>
                  </a:cubicBezTo>
                  <a:cubicBezTo>
                    <a:pt x="4495" y="21244"/>
                    <a:pt x="4506" y="21309"/>
                    <a:pt x="4499" y="21337"/>
                  </a:cubicBezTo>
                  <a:cubicBezTo>
                    <a:pt x="4493" y="21359"/>
                    <a:pt x="4466" y="21386"/>
                    <a:pt x="4452" y="21393"/>
                  </a:cubicBezTo>
                  <a:cubicBezTo>
                    <a:pt x="4435" y="21403"/>
                    <a:pt x="4396" y="21411"/>
                    <a:pt x="4380" y="21398"/>
                  </a:cubicBezTo>
                  <a:cubicBezTo>
                    <a:pt x="4364" y="21384"/>
                    <a:pt x="4347" y="21328"/>
                    <a:pt x="4338" y="21302"/>
                  </a:cubicBezTo>
                  <a:cubicBezTo>
                    <a:pt x="4330" y="21277"/>
                    <a:pt x="4326" y="21216"/>
                    <a:pt x="4314" y="21194"/>
                  </a:cubicBezTo>
                  <a:cubicBezTo>
                    <a:pt x="4303" y="21174"/>
                    <a:pt x="4269" y="21157"/>
                    <a:pt x="4256" y="21142"/>
                  </a:cubicBezTo>
                  <a:cubicBezTo>
                    <a:pt x="4240" y="21126"/>
                    <a:pt x="4211" y="21091"/>
                    <a:pt x="4197" y="21071"/>
                  </a:cubicBezTo>
                  <a:cubicBezTo>
                    <a:pt x="4182" y="21049"/>
                    <a:pt x="4151" y="21004"/>
                    <a:pt x="4141" y="20975"/>
                  </a:cubicBezTo>
                  <a:cubicBezTo>
                    <a:pt x="4130" y="20943"/>
                    <a:pt x="4122" y="20844"/>
                    <a:pt x="4122" y="20832"/>
                  </a:cubicBezTo>
                  <a:cubicBezTo>
                    <a:pt x="4122" y="20820"/>
                    <a:pt x="4114" y="20727"/>
                    <a:pt x="4115" y="20692"/>
                  </a:cubicBezTo>
                  <a:cubicBezTo>
                    <a:pt x="4115" y="20668"/>
                    <a:pt x="4125" y="20621"/>
                    <a:pt x="4124" y="20597"/>
                  </a:cubicBezTo>
                  <a:cubicBezTo>
                    <a:pt x="4124" y="20577"/>
                    <a:pt x="4114" y="20540"/>
                    <a:pt x="4112" y="20521"/>
                  </a:cubicBezTo>
                  <a:cubicBezTo>
                    <a:pt x="4109" y="20497"/>
                    <a:pt x="4111" y="20447"/>
                    <a:pt x="4105" y="20425"/>
                  </a:cubicBezTo>
                  <a:cubicBezTo>
                    <a:pt x="4098" y="20399"/>
                    <a:pt x="4067" y="20361"/>
                    <a:pt x="4061" y="20334"/>
                  </a:cubicBezTo>
                  <a:cubicBezTo>
                    <a:pt x="4055" y="20309"/>
                    <a:pt x="4050" y="20249"/>
                    <a:pt x="4059" y="20226"/>
                  </a:cubicBezTo>
                  <a:cubicBezTo>
                    <a:pt x="4065" y="20211"/>
                    <a:pt x="4092" y="20210"/>
                    <a:pt x="4100" y="20199"/>
                  </a:cubicBezTo>
                  <a:cubicBezTo>
                    <a:pt x="4110" y="20183"/>
                    <a:pt x="4124" y="20141"/>
                    <a:pt x="4127" y="20119"/>
                  </a:cubicBezTo>
                  <a:cubicBezTo>
                    <a:pt x="4130" y="20089"/>
                    <a:pt x="4121" y="20028"/>
                    <a:pt x="4117" y="19999"/>
                  </a:cubicBezTo>
                  <a:cubicBezTo>
                    <a:pt x="4112" y="19962"/>
                    <a:pt x="4102" y="19888"/>
                    <a:pt x="4090" y="19856"/>
                  </a:cubicBezTo>
                  <a:cubicBezTo>
                    <a:pt x="4081" y="19833"/>
                    <a:pt x="4048" y="19806"/>
                    <a:pt x="4041" y="19781"/>
                  </a:cubicBezTo>
                  <a:cubicBezTo>
                    <a:pt x="4033" y="19752"/>
                    <a:pt x="4045" y="19686"/>
                    <a:pt x="4039" y="19656"/>
                  </a:cubicBezTo>
                  <a:cubicBezTo>
                    <a:pt x="4035" y="19633"/>
                    <a:pt x="4013" y="19597"/>
                    <a:pt x="4008" y="19575"/>
                  </a:cubicBezTo>
                  <a:cubicBezTo>
                    <a:pt x="4003" y="19549"/>
                    <a:pt x="4010" y="19489"/>
                    <a:pt x="4001" y="19467"/>
                  </a:cubicBezTo>
                  <a:cubicBezTo>
                    <a:pt x="3992" y="19447"/>
                    <a:pt x="3956" y="19440"/>
                    <a:pt x="3944" y="19423"/>
                  </a:cubicBezTo>
                  <a:cubicBezTo>
                    <a:pt x="3927" y="19398"/>
                    <a:pt x="3909" y="19327"/>
                    <a:pt x="3893" y="19300"/>
                  </a:cubicBezTo>
                  <a:cubicBezTo>
                    <a:pt x="3881" y="19278"/>
                    <a:pt x="3854" y="19233"/>
                    <a:pt x="3837" y="19225"/>
                  </a:cubicBezTo>
                  <a:cubicBezTo>
                    <a:pt x="3817" y="19216"/>
                    <a:pt x="3775" y="19229"/>
                    <a:pt x="3756" y="19243"/>
                  </a:cubicBezTo>
                  <a:cubicBezTo>
                    <a:pt x="3741" y="19255"/>
                    <a:pt x="3720" y="19306"/>
                    <a:pt x="3705" y="19321"/>
                  </a:cubicBezTo>
                  <a:cubicBezTo>
                    <a:pt x="3690" y="19337"/>
                    <a:pt x="3655" y="19371"/>
                    <a:pt x="3638" y="19363"/>
                  </a:cubicBezTo>
                  <a:cubicBezTo>
                    <a:pt x="3620" y="19354"/>
                    <a:pt x="3603" y="19292"/>
                    <a:pt x="3596" y="19264"/>
                  </a:cubicBezTo>
                  <a:cubicBezTo>
                    <a:pt x="3590" y="19240"/>
                    <a:pt x="3592" y="19183"/>
                    <a:pt x="3585" y="19160"/>
                  </a:cubicBezTo>
                  <a:cubicBezTo>
                    <a:pt x="3579" y="19140"/>
                    <a:pt x="3558" y="19110"/>
                    <a:pt x="3547" y="19097"/>
                  </a:cubicBezTo>
                  <a:cubicBezTo>
                    <a:pt x="3531" y="19079"/>
                    <a:pt x="3493" y="19063"/>
                    <a:pt x="3479" y="19043"/>
                  </a:cubicBezTo>
                  <a:cubicBezTo>
                    <a:pt x="3463" y="19019"/>
                    <a:pt x="3437" y="18958"/>
                    <a:pt x="3430" y="18923"/>
                  </a:cubicBezTo>
                  <a:cubicBezTo>
                    <a:pt x="3423" y="18891"/>
                    <a:pt x="3428" y="18820"/>
                    <a:pt x="3425" y="18786"/>
                  </a:cubicBezTo>
                  <a:cubicBezTo>
                    <a:pt x="3422" y="18761"/>
                    <a:pt x="3408" y="18713"/>
                    <a:pt x="3406" y="18688"/>
                  </a:cubicBezTo>
                  <a:cubicBezTo>
                    <a:pt x="3405" y="18670"/>
                    <a:pt x="3404" y="18630"/>
                    <a:pt x="3412" y="18619"/>
                  </a:cubicBezTo>
                  <a:cubicBezTo>
                    <a:pt x="3420" y="18608"/>
                    <a:pt x="3444" y="18625"/>
                    <a:pt x="3454" y="18619"/>
                  </a:cubicBezTo>
                  <a:cubicBezTo>
                    <a:pt x="3469" y="18610"/>
                    <a:pt x="3495" y="18576"/>
                    <a:pt x="3503" y="18553"/>
                  </a:cubicBezTo>
                  <a:cubicBezTo>
                    <a:pt x="3513" y="18524"/>
                    <a:pt x="3508" y="18452"/>
                    <a:pt x="3516" y="18422"/>
                  </a:cubicBezTo>
                  <a:cubicBezTo>
                    <a:pt x="3523" y="18394"/>
                    <a:pt x="3559" y="18356"/>
                    <a:pt x="3561" y="18326"/>
                  </a:cubicBezTo>
                  <a:cubicBezTo>
                    <a:pt x="3563" y="18304"/>
                    <a:pt x="3545" y="18264"/>
                    <a:pt x="3541" y="18242"/>
                  </a:cubicBezTo>
                  <a:cubicBezTo>
                    <a:pt x="3535" y="18208"/>
                    <a:pt x="3539" y="18127"/>
                    <a:pt x="3523" y="18102"/>
                  </a:cubicBezTo>
                  <a:cubicBezTo>
                    <a:pt x="3509" y="18079"/>
                    <a:pt x="3458" y="18097"/>
                    <a:pt x="3443" y="18075"/>
                  </a:cubicBezTo>
                  <a:cubicBezTo>
                    <a:pt x="3432" y="18060"/>
                    <a:pt x="3425" y="18009"/>
                    <a:pt x="3423" y="17986"/>
                  </a:cubicBezTo>
                  <a:cubicBezTo>
                    <a:pt x="3419" y="17953"/>
                    <a:pt x="3435" y="17880"/>
                    <a:pt x="3423" y="17854"/>
                  </a:cubicBezTo>
                  <a:cubicBezTo>
                    <a:pt x="3413" y="17834"/>
                    <a:pt x="3376" y="17842"/>
                    <a:pt x="3362" y="17830"/>
                  </a:cubicBezTo>
                  <a:cubicBezTo>
                    <a:pt x="3345" y="17815"/>
                    <a:pt x="3313" y="17773"/>
                    <a:pt x="3306" y="17743"/>
                  </a:cubicBezTo>
                  <a:cubicBezTo>
                    <a:pt x="3299" y="17717"/>
                    <a:pt x="3308" y="17656"/>
                    <a:pt x="3308" y="17627"/>
                  </a:cubicBezTo>
                  <a:cubicBezTo>
                    <a:pt x="3308" y="17588"/>
                    <a:pt x="3315" y="17508"/>
                    <a:pt x="3306" y="17471"/>
                  </a:cubicBezTo>
                  <a:cubicBezTo>
                    <a:pt x="3298" y="17441"/>
                    <a:pt x="3259" y="17404"/>
                    <a:pt x="3248" y="17376"/>
                  </a:cubicBezTo>
                  <a:cubicBezTo>
                    <a:pt x="3237" y="17348"/>
                    <a:pt x="3230" y="17278"/>
                    <a:pt x="3218" y="17251"/>
                  </a:cubicBezTo>
                  <a:cubicBezTo>
                    <a:pt x="3210" y="17231"/>
                    <a:pt x="3182" y="17209"/>
                    <a:pt x="3177" y="17188"/>
                  </a:cubicBezTo>
                  <a:cubicBezTo>
                    <a:pt x="3169" y="17160"/>
                    <a:pt x="3185" y="17095"/>
                    <a:pt x="3180" y="17065"/>
                  </a:cubicBezTo>
                  <a:cubicBezTo>
                    <a:pt x="3174" y="17024"/>
                    <a:pt x="3139" y="16957"/>
                    <a:pt x="3127" y="16919"/>
                  </a:cubicBezTo>
                  <a:cubicBezTo>
                    <a:pt x="3118" y="16890"/>
                    <a:pt x="3098" y="16832"/>
                    <a:pt x="3096" y="16800"/>
                  </a:cubicBezTo>
                  <a:cubicBezTo>
                    <a:pt x="3094" y="16766"/>
                    <a:pt x="3110" y="16701"/>
                    <a:pt x="3113" y="16668"/>
                  </a:cubicBezTo>
                  <a:cubicBezTo>
                    <a:pt x="3115" y="16640"/>
                    <a:pt x="3124" y="16581"/>
                    <a:pt x="3118" y="16555"/>
                  </a:cubicBezTo>
                  <a:cubicBezTo>
                    <a:pt x="3111" y="16526"/>
                    <a:pt x="3070" y="16497"/>
                    <a:pt x="3063" y="16467"/>
                  </a:cubicBezTo>
                  <a:cubicBezTo>
                    <a:pt x="3057" y="16440"/>
                    <a:pt x="3071" y="16378"/>
                    <a:pt x="3071" y="16348"/>
                  </a:cubicBezTo>
                  <a:cubicBezTo>
                    <a:pt x="3071" y="16323"/>
                    <a:pt x="3058" y="16269"/>
                    <a:pt x="3065" y="16247"/>
                  </a:cubicBezTo>
                  <a:cubicBezTo>
                    <a:pt x="3073" y="16219"/>
                    <a:pt x="3117" y="16206"/>
                    <a:pt x="3127" y="16181"/>
                  </a:cubicBezTo>
                  <a:cubicBezTo>
                    <a:pt x="3136" y="16160"/>
                    <a:pt x="3141" y="16108"/>
                    <a:pt x="3140" y="16082"/>
                  </a:cubicBezTo>
                  <a:cubicBezTo>
                    <a:pt x="3138" y="16057"/>
                    <a:pt x="3130" y="16001"/>
                    <a:pt x="3116" y="15987"/>
                  </a:cubicBezTo>
                  <a:cubicBezTo>
                    <a:pt x="3105" y="15975"/>
                    <a:pt x="3076" y="15993"/>
                    <a:pt x="3063" y="15987"/>
                  </a:cubicBezTo>
                  <a:cubicBezTo>
                    <a:pt x="3048" y="15980"/>
                    <a:pt x="3015" y="15957"/>
                    <a:pt x="3009" y="15933"/>
                  </a:cubicBezTo>
                  <a:cubicBezTo>
                    <a:pt x="2998" y="15890"/>
                    <a:pt x="3024" y="15794"/>
                    <a:pt x="3038" y="15754"/>
                  </a:cubicBezTo>
                  <a:cubicBezTo>
                    <a:pt x="3044" y="15736"/>
                    <a:pt x="3068" y="15715"/>
                    <a:pt x="3073" y="15697"/>
                  </a:cubicBezTo>
                  <a:cubicBezTo>
                    <a:pt x="3078" y="15676"/>
                    <a:pt x="3076" y="15627"/>
                    <a:pt x="3073" y="15604"/>
                  </a:cubicBezTo>
                  <a:cubicBezTo>
                    <a:pt x="3069" y="15583"/>
                    <a:pt x="3056" y="15541"/>
                    <a:pt x="3045" y="15527"/>
                  </a:cubicBezTo>
                  <a:cubicBezTo>
                    <a:pt x="3036" y="15514"/>
                    <a:pt x="3013" y="15501"/>
                    <a:pt x="3001" y="15500"/>
                  </a:cubicBezTo>
                  <a:cubicBezTo>
                    <a:pt x="2988" y="15498"/>
                    <a:pt x="2962" y="15523"/>
                    <a:pt x="2948" y="15520"/>
                  </a:cubicBezTo>
                  <a:cubicBezTo>
                    <a:pt x="2934" y="15518"/>
                    <a:pt x="2902" y="15501"/>
                    <a:pt x="2896" y="15479"/>
                  </a:cubicBezTo>
                  <a:cubicBezTo>
                    <a:pt x="2888" y="15450"/>
                    <a:pt x="2919" y="15390"/>
                    <a:pt x="2916" y="15360"/>
                  </a:cubicBezTo>
                  <a:cubicBezTo>
                    <a:pt x="2913" y="15331"/>
                    <a:pt x="2887" y="15288"/>
                    <a:pt x="2877" y="15264"/>
                  </a:cubicBezTo>
                  <a:cubicBezTo>
                    <a:pt x="2869" y="15242"/>
                    <a:pt x="2857" y="15196"/>
                    <a:pt x="2846" y="15177"/>
                  </a:cubicBezTo>
                  <a:cubicBezTo>
                    <a:pt x="2835" y="15157"/>
                    <a:pt x="2809" y="15120"/>
                    <a:pt x="2793" y="15111"/>
                  </a:cubicBezTo>
                  <a:cubicBezTo>
                    <a:pt x="2780" y="15105"/>
                    <a:pt x="2750" y="15101"/>
                    <a:pt x="2739" y="15114"/>
                  </a:cubicBezTo>
                  <a:cubicBezTo>
                    <a:pt x="2726" y="15129"/>
                    <a:pt x="2721" y="15185"/>
                    <a:pt x="2717" y="15210"/>
                  </a:cubicBezTo>
                  <a:cubicBezTo>
                    <a:pt x="2711" y="15240"/>
                    <a:pt x="2711" y="15309"/>
                    <a:pt x="2698" y="15332"/>
                  </a:cubicBezTo>
                  <a:cubicBezTo>
                    <a:pt x="2689" y="15351"/>
                    <a:pt x="2656" y="15360"/>
                    <a:pt x="2642" y="15368"/>
                  </a:cubicBezTo>
                  <a:cubicBezTo>
                    <a:pt x="2628" y="15377"/>
                    <a:pt x="2595" y="15385"/>
                    <a:pt x="2586" y="15404"/>
                  </a:cubicBezTo>
                  <a:cubicBezTo>
                    <a:pt x="2574" y="15428"/>
                    <a:pt x="2585" y="15497"/>
                    <a:pt x="2576" y="15524"/>
                  </a:cubicBezTo>
                  <a:cubicBezTo>
                    <a:pt x="2572" y="15536"/>
                    <a:pt x="2559" y="15554"/>
                    <a:pt x="2551" y="15559"/>
                  </a:cubicBezTo>
                  <a:cubicBezTo>
                    <a:pt x="2538" y="15568"/>
                    <a:pt x="2507" y="15555"/>
                    <a:pt x="2494" y="15566"/>
                  </a:cubicBezTo>
                  <a:cubicBezTo>
                    <a:pt x="2481" y="15577"/>
                    <a:pt x="2468" y="15628"/>
                    <a:pt x="2458" y="15646"/>
                  </a:cubicBezTo>
                  <a:cubicBezTo>
                    <a:pt x="2452" y="15657"/>
                    <a:pt x="2438" y="15675"/>
                    <a:pt x="2431" y="15682"/>
                  </a:cubicBezTo>
                  <a:cubicBezTo>
                    <a:pt x="2406" y="15704"/>
                    <a:pt x="2352" y="15752"/>
                    <a:pt x="2325" y="15745"/>
                  </a:cubicBezTo>
                  <a:cubicBezTo>
                    <a:pt x="2310" y="15741"/>
                    <a:pt x="2294" y="15688"/>
                    <a:pt x="2279" y="15685"/>
                  </a:cubicBezTo>
                  <a:cubicBezTo>
                    <a:pt x="2266" y="15682"/>
                    <a:pt x="2239" y="15706"/>
                    <a:pt x="2232" y="15724"/>
                  </a:cubicBezTo>
                  <a:cubicBezTo>
                    <a:pt x="2224" y="15742"/>
                    <a:pt x="2230" y="15792"/>
                    <a:pt x="2224" y="15814"/>
                  </a:cubicBezTo>
                  <a:cubicBezTo>
                    <a:pt x="2220" y="15832"/>
                    <a:pt x="2203" y="15861"/>
                    <a:pt x="2195" y="15876"/>
                  </a:cubicBezTo>
                  <a:cubicBezTo>
                    <a:pt x="2183" y="15899"/>
                    <a:pt x="2161" y="15950"/>
                    <a:pt x="2144" y="15963"/>
                  </a:cubicBezTo>
                  <a:cubicBezTo>
                    <a:pt x="2131" y="15973"/>
                    <a:pt x="2099" y="15964"/>
                    <a:pt x="2086" y="15972"/>
                  </a:cubicBezTo>
                  <a:cubicBezTo>
                    <a:pt x="2077" y="15977"/>
                    <a:pt x="2064" y="16006"/>
                    <a:pt x="2055" y="16005"/>
                  </a:cubicBezTo>
                  <a:cubicBezTo>
                    <a:pt x="2042" y="16003"/>
                    <a:pt x="2023" y="15969"/>
                    <a:pt x="2016" y="15951"/>
                  </a:cubicBezTo>
                  <a:cubicBezTo>
                    <a:pt x="2008" y="15928"/>
                    <a:pt x="2011" y="15870"/>
                    <a:pt x="2004" y="15846"/>
                  </a:cubicBezTo>
                  <a:cubicBezTo>
                    <a:pt x="1996" y="15820"/>
                    <a:pt x="1972" y="15773"/>
                    <a:pt x="1958" y="15754"/>
                  </a:cubicBezTo>
                  <a:cubicBezTo>
                    <a:pt x="1940" y="15727"/>
                    <a:pt x="1890" y="15701"/>
                    <a:pt x="1874" y="15670"/>
                  </a:cubicBezTo>
                  <a:cubicBezTo>
                    <a:pt x="1859" y="15640"/>
                    <a:pt x="1857" y="15550"/>
                    <a:pt x="1840" y="15524"/>
                  </a:cubicBezTo>
                  <a:cubicBezTo>
                    <a:pt x="1828" y="15506"/>
                    <a:pt x="1792" y="15507"/>
                    <a:pt x="1777" y="15497"/>
                  </a:cubicBezTo>
                  <a:cubicBezTo>
                    <a:pt x="1765" y="15488"/>
                    <a:pt x="1744" y="15461"/>
                    <a:pt x="1732" y="15452"/>
                  </a:cubicBezTo>
                  <a:cubicBezTo>
                    <a:pt x="1721" y="15443"/>
                    <a:pt x="1691" y="15442"/>
                    <a:pt x="1684" y="15425"/>
                  </a:cubicBezTo>
                  <a:cubicBezTo>
                    <a:pt x="1676" y="15405"/>
                    <a:pt x="1684" y="15350"/>
                    <a:pt x="1688" y="15327"/>
                  </a:cubicBezTo>
                  <a:cubicBezTo>
                    <a:pt x="1692" y="15305"/>
                    <a:pt x="1711" y="15268"/>
                    <a:pt x="1712" y="15246"/>
                  </a:cubicBezTo>
                  <a:cubicBezTo>
                    <a:pt x="1713" y="15223"/>
                    <a:pt x="1692" y="15181"/>
                    <a:pt x="1696" y="15159"/>
                  </a:cubicBezTo>
                  <a:cubicBezTo>
                    <a:pt x="1699" y="15138"/>
                    <a:pt x="1723" y="15107"/>
                    <a:pt x="1736" y="15100"/>
                  </a:cubicBezTo>
                  <a:cubicBezTo>
                    <a:pt x="1751" y="15090"/>
                    <a:pt x="1785" y="15112"/>
                    <a:pt x="1799" y="15100"/>
                  </a:cubicBezTo>
                  <a:cubicBezTo>
                    <a:pt x="1817" y="15083"/>
                    <a:pt x="1837" y="15018"/>
                    <a:pt x="1843" y="14986"/>
                  </a:cubicBezTo>
                  <a:cubicBezTo>
                    <a:pt x="1847" y="14965"/>
                    <a:pt x="1849" y="14918"/>
                    <a:pt x="1847" y="14896"/>
                  </a:cubicBezTo>
                  <a:cubicBezTo>
                    <a:pt x="1844" y="14867"/>
                    <a:pt x="1833" y="14810"/>
                    <a:pt x="1823" y="14786"/>
                  </a:cubicBezTo>
                  <a:cubicBezTo>
                    <a:pt x="1813" y="14759"/>
                    <a:pt x="1775" y="14727"/>
                    <a:pt x="1767" y="14699"/>
                  </a:cubicBezTo>
                  <a:cubicBezTo>
                    <a:pt x="1760" y="14678"/>
                    <a:pt x="1762" y="14627"/>
                    <a:pt x="1759" y="14604"/>
                  </a:cubicBezTo>
                  <a:cubicBezTo>
                    <a:pt x="1757" y="14579"/>
                    <a:pt x="1741" y="14528"/>
                    <a:pt x="1747" y="14505"/>
                  </a:cubicBezTo>
                  <a:cubicBezTo>
                    <a:pt x="1753" y="14480"/>
                    <a:pt x="1788" y="14464"/>
                    <a:pt x="1801" y="14448"/>
                  </a:cubicBezTo>
                  <a:cubicBezTo>
                    <a:pt x="1818" y="14428"/>
                    <a:pt x="1855" y="14391"/>
                    <a:pt x="1865" y="14361"/>
                  </a:cubicBezTo>
                  <a:cubicBezTo>
                    <a:pt x="1873" y="14338"/>
                    <a:pt x="1863" y="14273"/>
                    <a:pt x="1874" y="14254"/>
                  </a:cubicBezTo>
                  <a:cubicBezTo>
                    <a:pt x="1889" y="14230"/>
                    <a:pt x="1936" y="14230"/>
                    <a:pt x="1956" y="14233"/>
                  </a:cubicBezTo>
                  <a:cubicBezTo>
                    <a:pt x="1969" y="14234"/>
                    <a:pt x="1991" y="14254"/>
                    <a:pt x="2004" y="14257"/>
                  </a:cubicBezTo>
                  <a:cubicBezTo>
                    <a:pt x="2013" y="14259"/>
                    <a:pt x="2032" y="14261"/>
                    <a:pt x="2042" y="14260"/>
                  </a:cubicBezTo>
                  <a:cubicBezTo>
                    <a:pt x="2061" y="14257"/>
                    <a:pt x="2102" y="14252"/>
                    <a:pt x="2115" y="14230"/>
                  </a:cubicBezTo>
                  <a:cubicBezTo>
                    <a:pt x="2127" y="14210"/>
                    <a:pt x="2132" y="14150"/>
                    <a:pt x="2130" y="14123"/>
                  </a:cubicBezTo>
                  <a:cubicBezTo>
                    <a:pt x="2127" y="14095"/>
                    <a:pt x="2101" y="14052"/>
                    <a:pt x="2093" y="14027"/>
                  </a:cubicBezTo>
                  <a:cubicBezTo>
                    <a:pt x="2085" y="14001"/>
                    <a:pt x="2066" y="13948"/>
                    <a:pt x="2066" y="13919"/>
                  </a:cubicBezTo>
                  <a:cubicBezTo>
                    <a:pt x="2066" y="13899"/>
                    <a:pt x="2083" y="13864"/>
                    <a:pt x="2086" y="13844"/>
                  </a:cubicBezTo>
                  <a:cubicBezTo>
                    <a:pt x="2091" y="13813"/>
                    <a:pt x="2098" y="13744"/>
                    <a:pt x="2091" y="13713"/>
                  </a:cubicBezTo>
                  <a:cubicBezTo>
                    <a:pt x="2087" y="13693"/>
                    <a:pt x="2067" y="13661"/>
                    <a:pt x="2056" y="13648"/>
                  </a:cubicBezTo>
                  <a:cubicBezTo>
                    <a:pt x="2045" y="13633"/>
                    <a:pt x="2013" y="13627"/>
                    <a:pt x="2004" y="13608"/>
                  </a:cubicBezTo>
                  <a:cubicBezTo>
                    <a:pt x="1991" y="13582"/>
                    <a:pt x="1986" y="13510"/>
                    <a:pt x="1989" y="13477"/>
                  </a:cubicBezTo>
                  <a:cubicBezTo>
                    <a:pt x="1993" y="13439"/>
                    <a:pt x="2023" y="13376"/>
                    <a:pt x="2035" y="13343"/>
                  </a:cubicBezTo>
                  <a:cubicBezTo>
                    <a:pt x="2043" y="13321"/>
                    <a:pt x="2063" y="13280"/>
                    <a:pt x="2067" y="13256"/>
                  </a:cubicBezTo>
                  <a:cubicBezTo>
                    <a:pt x="2073" y="13228"/>
                    <a:pt x="2082" y="13165"/>
                    <a:pt x="2073" y="13139"/>
                  </a:cubicBezTo>
                  <a:cubicBezTo>
                    <a:pt x="2066" y="13120"/>
                    <a:pt x="2035" y="13109"/>
                    <a:pt x="2022" y="13101"/>
                  </a:cubicBezTo>
                  <a:cubicBezTo>
                    <a:pt x="2008" y="13092"/>
                    <a:pt x="1973" y="13095"/>
                    <a:pt x="1963" y="13077"/>
                  </a:cubicBezTo>
                  <a:cubicBezTo>
                    <a:pt x="1952" y="13054"/>
                    <a:pt x="1955" y="12986"/>
                    <a:pt x="1960" y="12957"/>
                  </a:cubicBezTo>
                  <a:cubicBezTo>
                    <a:pt x="1963" y="12937"/>
                    <a:pt x="1976" y="12899"/>
                    <a:pt x="1987" y="12889"/>
                  </a:cubicBezTo>
                  <a:cubicBezTo>
                    <a:pt x="1999" y="12878"/>
                    <a:pt x="2027" y="12881"/>
                    <a:pt x="2040" y="12883"/>
                  </a:cubicBezTo>
                  <a:cubicBezTo>
                    <a:pt x="2054" y="12884"/>
                    <a:pt x="2080" y="12909"/>
                    <a:pt x="2093" y="12903"/>
                  </a:cubicBezTo>
                  <a:cubicBezTo>
                    <a:pt x="2112" y="12895"/>
                    <a:pt x="2142" y="12844"/>
                    <a:pt x="2150" y="12814"/>
                  </a:cubicBezTo>
                  <a:cubicBezTo>
                    <a:pt x="2160" y="12773"/>
                    <a:pt x="2157" y="12680"/>
                    <a:pt x="2150" y="12638"/>
                  </a:cubicBezTo>
                  <a:cubicBezTo>
                    <a:pt x="2145" y="12611"/>
                    <a:pt x="2115" y="12573"/>
                    <a:pt x="2113" y="12545"/>
                  </a:cubicBezTo>
                  <a:cubicBezTo>
                    <a:pt x="2112" y="12518"/>
                    <a:pt x="2126" y="12462"/>
                    <a:pt x="2139" y="12446"/>
                  </a:cubicBezTo>
                  <a:cubicBezTo>
                    <a:pt x="2151" y="12431"/>
                    <a:pt x="2188" y="12452"/>
                    <a:pt x="2199" y="12435"/>
                  </a:cubicBezTo>
                  <a:cubicBezTo>
                    <a:pt x="2214" y="12410"/>
                    <a:pt x="2202" y="12328"/>
                    <a:pt x="2212" y="12297"/>
                  </a:cubicBezTo>
                  <a:cubicBezTo>
                    <a:pt x="2217" y="12277"/>
                    <a:pt x="2242" y="12251"/>
                    <a:pt x="2248" y="12231"/>
                  </a:cubicBezTo>
                  <a:cubicBezTo>
                    <a:pt x="2257" y="12204"/>
                    <a:pt x="2267" y="12140"/>
                    <a:pt x="2266" y="12109"/>
                  </a:cubicBezTo>
                  <a:cubicBezTo>
                    <a:pt x="2265" y="12076"/>
                    <a:pt x="2233" y="12017"/>
                    <a:pt x="2239" y="11986"/>
                  </a:cubicBezTo>
                  <a:cubicBezTo>
                    <a:pt x="2245" y="11956"/>
                    <a:pt x="2290" y="11939"/>
                    <a:pt x="2305" y="11918"/>
                  </a:cubicBezTo>
                  <a:cubicBezTo>
                    <a:pt x="2323" y="11891"/>
                    <a:pt x="2360" y="11833"/>
                    <a:pt x="2369" y="11795"/>
                  </a:cubicBezTo>
                  <a:cubicBezTo>
                    <a:pt x="2375" y="11768"/>
                    <a:pt x="2377" y="11706"/>
                    <a:pt x="2370" y="11679"/>
                  </a:cubicBezTo>
                  <a:cubicBezTo>
                    <a:pt x="2365" y="11658"/>
                    <a:pt x="2336" y="11637"/>
                    <a:pt x="2332" y="11616"/>
                  </a:cubicBezTo>
                  <a:cubicBezTo>
                    <a:pt x="2327" y="11591"/>
                    <a:pt x="2327" y="11528"/>
                    <a:pt x="2339" y="11512"/>
                  </a:cubicBezTo>
                  <a:cubicBezTo>
                    <a:pt x="2351" y="11495"/>
                    <a:pt x="2386" y="11528"/>
                    <a:pt x="2399" y="11517"/>
                  </a:cubicBezTo>
                  <a:cubicBezTo>
                    <a:pt x="2410" y="11509"/>
                    <a:pt x="2420" y="11469"/>
                    <a:pt x="2425" y="11451"/>
                  </a:cubicBezTo>
                  <a:cubicBezTo>
                    <a:pt x="2435" y="11415"/>
                    <a:pt x="2439" y="11331"/>
                    <a:pt x="2450" y="11296"/>
                  </a:cubicBezTo>
                  <a:cubicBezTo>
                    <a:pt x="2457" y="11277"/>
                    <a:pt x="2480" y="11250"/>
                    <a:pt x="2485" y="11230"/>
                  </a:cubicBezTo>
                  <a:cubicBezTo>
                    <a:pt x="2493" y="11202"/>
                    <a:pt x="2488" y="11136"/>
                    <a:pt x="2496" y="11108"/>
                  </a:cubicBezTo>
                  <a:cubicBezTo>
                    <a:pt x="2503" y="11084"/>
                    <a:pt x="2531" y="11051"/>
                    <a:pt x="2538" y="11027"/>
                  </a:cubicBezTo>
                  <a:cubicBezTo>
                    <a:pt x="2547" y="10995"/>
                    <a:pt x="2556" y="10921"/>
                    <a:pt x="2551" y="10887"/>
                  </a:cubicBezTo>
                  <a:cubicBezTo>
                    <a:pt x="2545" y="10852"/>
                    <a:pt x="2515" y="10793"/>
                    <a:pt x="2496" y="10773"/>
                  </a:cubicBezTo>
                  <a:cubicBezTo>
                    <a:pt x="2483" y="10760"/>
                    <a:pt x="2453" y="10751"/>
                    <a:pt x="2438" y="10752"/>
                  </a:cubicBezTo>
                  <a:cubicBezTo>
                    <a:pt x="2417" y="10755"/>
                    <a:pt x="2377" y="10784"/>
                    <a:pt x="2359" y="10800"/>
                  </a:cubicBezTo>
                  <a:cubicBezTo>
                    <a:pt x="2341" y="10816"/>
                    <a:pt x="2313" y="10870"/>
                    <a:pt x="2294" y="10881"/>
                  </a:cubicBezTo>
                  <a:cubicBezTo>
                    <a:pt x="2282" y="10887"/>
                    <a:pt x="2256" y="10890"/>
                    <a:pt x="2244" y="10884"/>
                  </a:cubicBezTo>
                  <a:cubicBezTo>
                    <a:pt x="2230" y="10876"/>
                    <a:pt x="2207" y="10836"/>
                    <a:pt x="2193" y="10824"/>
                  </a:cubicBezTo>
                  <a:cubicBezTo>
                    <a:pt x="2180" y="10813"/>
                    <a:pt x="2152" y="10792"/>
                    <a:pt x="2137" y="10795"/>
                  </a:cubicBezTo>
                  <a:cubicBezTo>
                    <a:pt x="2119" y="10797"/>
                    <a:pt x="2091" y="10850"/>
                    <a:pt x="2073" y="10851"/>
                  </a:cubicBezTo>
                  <a:cubicBezTo>
                    <a:pt x="2061" y="10852"/>
                    <a:pt x="2038" y="10834"/>
                    <a:pt x="2029" y="10821"/>
                  </a:cubicBezTo>
                  <a:cubicBezTo>
                    <a:pt x="2019" y="10805"/>
                    <a:pt x="2013" y="10757"/>
                    <a:pt x="2005" y="10738"/>
                  </a:cubicBezTo>
                  <a:cubicBezTo>
                    <a:pt x="1998" y="10717"/>
                    <a:pt x="1971" y="10686"/>
                    <a:pt x="1971" y="10663"/>
                  </a:cubicBezTo>
                  <a:cubicBezTo>
                    <a:pt x="1971" y="10641"/>
                    <a:pt x="1997" y="10611"/>
                    <a:pt x="2002" y="10591"/>
                  </a:cubicBezTo>
                  <a:cubicBezTo>
                    <a:pt x="2010" y="10561"/>
                    <a:pt x="2022" y="10493"/>
                    <a:pt x="2018" y="10459"/>
                  </a:cubicBezTo>
                  <a:cubicBezTo>
                    <a:pt x="2016" y="10433"/>
                    <a:pt x="1999" y="10381"/>
                    <a:pt x="1985" y="10367"/>
                  </a:cubicBezTo>
                  <a:cubicBezTo>
                    <a:pt x="1968" y="10348"/>
                    <a:pt x="1923" y="10343"/>
                    <a:pt x="1903" y="10352"/>
                  </a:cubicBezTo>
                  <a:cubicBezTo>
                    <a:pt x="1884" y="10361"/>
                    <a:pt x="1856" y="10410"/>
                    <a:pt x="1841" y="10433"/>
                  </a:cubicBezTo>
                  <a:cubicBezTo>
                    <a:pt x="1832" y="10448"/>
                    <a:pt x="1821" y="10493"/>
                    <a:pt x="1808" y="10498"/>
                  </a:cubicBezTo>
                  <a:cubicBezTo>
                    <a:pt x="1796" y="10504"/>
                    <a:pt x="1770" y="10480"/>
                    <a:pt x="1759" y="10469"/>
                  </a:cubicBezTo>
                  <a:cubicBezTo>
                    <a:pt x="1747" y="10455"/>
                    <a:pt x="1719" y="10419"/>
                    <a:pt x="1719" y="10394"/>
                  </a:cubicBezTo>
                  <a:cubicBezTo>
                    <a:pt x="1719" y="10369"/>
                    <a:pt x="1749" y="10339"/>
                    <a:pt x="1757" y="10319"/>
                  </a:cubicBezTo>
                  <a:cubicBezTo>
                    <a:pt x="1768" y="10293"/>
                    <a:pt x="1793" y="10237"/>
                    <a:pt x="1790" y="10205"/>
                  </a:cubicBezTo>
                  <a:cubicBezTo>
                    <a:pt x="1788" y="10175"/>
                    <a:pt x="1758" y="10129"/>
                    <a:pt x="1743" y="10110"/>
                  </a:cubicBezTo>
                  <a:cubicBezTo>
                    <a:pt x="1732" y="10096"/>
                    <a:pt x="1703" y="10085"/>
                    <a:pt x="1692" y="10071"/>
                  </a:cubicBezTo>
                  <a:cubicBezTo>
                    <a:pt x="1678" y="10053"/>
                    <a:pt x="1663" y="9998"/>
                    <a:pt x="1650" y="9979"/>
                  </a:cubicBezTo>
                  <a:cubicBezTo>
                    <a:pt x="1641" y="9966"/>
                    <a:pt x="1620" y="9948"/>
                    <a:pt x="1610" y="9939"/>
                  </a:cubicBezTo>
                  <a:cubicBezTo>
                    <a:pt x="1596" y="9929"/>
                    <a:pt x="1564" y="9922"/>
                    <a:pt x="1551" y="9907"/>
                  </a:cubicBezTo>
                  <a:cubicBezTo>
                    <a:pt x="1540" y="9893"/>
                    <a:pt x="1521" y="9854"/>
                    <a:pt x="1517" y="9832"/>
                  </a:cubicBezTo>
                  <a:cubicBezTo>
                    <a:pt x="1510" y="9800"/>
                    <a:pt x="1510" y="9728"/>
                    <a:pt x="1515" y="9695"/>
                  </a:cubicBezTo>
                  <a:cubicBezTo>
                    <a:pt x="1519" y="9659"/>
                    <a:pt x="1549" y="9597"/>
                    <a:pt x="1553" y="9560"/>
                  </a:cubicBezTo>
                  <a:cubicBezTo>
                    <a:pt x="1557" y="9529"/>
                    <a:pt x="1560" y="9462"/>
                    <a:pt x="1551" y="9435"/>
                  </a:cubicBezTo>
                  <a:cubicBezTo>
                    <a:pt x="1542" y="9406"/>
                    <a:pt x="1499" y="9385"/>
                    <a:pt x="1488" y="9360"/>
                  </a:cubicBezTo>
                  <a:cubicBezTo>
                    <a:pt x="1473" y="9330"/>
                    <a:pt x="1472" y="9242"/>
                    <a:pt x="1455" y="9217"/>
                  </a:cubicBezTo>
                  <a:cubicBezTo>
                    <a:pt x="1440" y="9194"/>
                    <a:pt x="1392" y="9202"/>
                    <a:pt x="1376" y="9181"/>
                  </a:cubicBezTo>
                  <a:cubicBezTo>
                    <a:pt x="1361" y="9159"/>
                    <a:pt x="1346" y="9094"/>
                    <a:pt x="1344" y="9062"/>
                  </a:cubicBezTo>
                  <a:cubicBezTo>
                    <a:pt x="1340" y="9027"/>
                    <a:pt x="1358" y="8958"/>
                    <a:pt x="1354" y="8924"/>
                  </a:cubicBezTo>
                  <a:cubicBezTo>
                    <a:pt x="1352" y="8897"/>
                    <a:pt x="1337" y="8846"/>
                    <a:pt x="1327" y="8825"/>
                  </a:cubicBezTo>
                  <a:cubicBezTo>
                    <a:pt x="1314" y="8799"/>
                    <a:pt x="1271" y="8773"/>
                    <a:pt x="1260" y="8745"/>
                  </a:cubicBezTo>
                  <a:cubicBezTo>
                    <a:pt x="1245" y="8710"/>
                    <a:pt x="1245" y="8617"/>
                    <a:pt x="1232" y="8580"/>
                  </a:cubicBezTo>
                  <a:cubicBezTo>
                    <a:pt x="1224" y="8557"/>
                    <a:pt x="1193" y="8528"/>
                    <a:pt x="1185" y="8505"/>
                  </a:cubicBezTo>
                  <a:cubicBezTo>
                    <a:pt x="1169" y="8463"/>
                    <a:pt x="1171" y="8348"/>
                    <a:pt x="1148" y="8314"/>
                  </a:cubicBezTo>
                  <a:cubicBezTo>
                    <a:pt x="1134" y="8294"/>
                    <a:pt x="1088" y="8313"/>
                    <a:pt x="1075" y="8290"/>
                  </a:cubicBezTo>
                  <a:cubicBezTo>
                    <a:pt x="1063" y="8269"/>
                    <a:pt x="1073" y="8198"/>
                    <a:pt x="1063" y="8174"/>
                  </a:cubicBezTo>
                  <a:cubicBezTo>
                    <a:pt x="1054" y="8155"/>
                    <a:pt x="1022" y="8150"/>
                    <a:pt x="1013" y="8132"/>
                  </a:cubicBezTo>
                  <a:cubicBezTo>
                    <a:pt x="1006" y="8116"/>
                    <a:pt x="1004" y="8074"/>
                    <a:pt x="1002" y="8055"/>
                  </a:cubicBezTo>
                  <a:cubicBezTo>
                    <a:pt x="1001" y="8034"/>
                    <a:pt x="1004" y="7991"/>
                    <a:pt x="1002" y="7971"/>
                  </a:cubicBezTo>
                  <a:cubicBezTo>
                    <a:pt x="1000" y="7935"/>
                    <a:pt x="992" y="7861"/>
                    <a:pt x="981" y="7830"/>
                  </a:cubicBezTo>
                  <a:cubicBezTo>
                    <a:pt x="973" y="7812"/>
                    <a:pt x="951" y="7785"/>
                    <a:pt x="938" y="7777"/>
                  </a:cubicBezTo>
                  <a:cubicBezTo>
                    <a:pt x="913" y="7760"/>
                    <a:pt x="854" y="7777"/>
                    <a:pt x="829" y="7759"/>
                  </a:cubicBezTo>
                  <a:cubicBezTo>
                    <a:pt x="803" y="7740"/>
                    <a:pt x="770" y="7659"/>
                    <a:pt x="747" y="7633"/>
                  </a:cubicBezTo>
                  <a:cubicBezTo>
                    <a:pt x="728" y="7612"/>
                    <a:pt x="680" y="7597"/>
                    <a:pt x="663" y="7570"/>
                  </a:cubicBezTo>
                  <a:cubicBezTo>
                    <a:pt x="648" y="7547"/>
                    <a:pt x="633" y="7483"/>
                    <a:pt x="627" y="7451"/>
                  </a:cubicBezTo>
                  <a:cubicBezTo>
                    <a:pt x="617" y="7405"/>
                    <a:pt x="615" y="7303"/>
                    <a:pt x="601" y="7260"/>
                  </a:cubicBezTo>
                  <a:cubicBezTo>
                    <a:pt x="590" y="7227"/>
                    <a:pt x="557" y="7171"/>
                    <a:pt x="537" y="7152"/>
                  </a:cubicBezTo>
                  <a:cubicBezTo>
                    <a:pt x="524" y="7139"/>
                    <a:pt x="489" y="7141"/>
                    <a:pt x="477" y="7126"/>
                  </a:cubicBezTo>
                  <a:cubicBezTo>
                    <a:pt x="463" y="7108"/>
                    <a:pt x="455" y="7046"/>
                    <a:pt x="442" y="7027"/>
                  </a:cubicBezTo>
                  <a:cubicBezTo>
                    <a:pt x="430" y="7008"/>
                    <a:pt x="395" y="6996"/>
                    <a:pt x="380" y="6982"/>
                  </a:cubicBezTo>
                  <a:cubicBezTo>
                    <a:pt x="361" y="6962"/>
                    <a:pt x="313" y="6921"/>
                    <a:pt x="309" y="6883"/>
                  </a:cubicBezTo>
                  <a:cubicBezTo>
                    <a:pt x="306" y="6854"/>
                    <a:pt x="330" y="6795"/>
                    <a:pt x="346" y="6782"/>
                  </a:cubicBezTo>
                  <a:cubicBezTo>
                    <a:pt x="359" y="6771"/>
                    <a:pt x="389" y="6792"/>
                    <a:pt x="404" y="6794"/>
                  </a:cubicBezTo>
                  <a:cubicBezTo>
                    <a:pt x="420" y="6795"/>
                    <a:pt x="458" y="6811"/>
                    <a:pt x="470" y="6794"/>
                  </a:cubicBezTo>
                  <a:cubicBezTo>
                    <a:pt x="481" y="6777"/>
                    <a:pt x="484" y="6715"/>
                    <a:pt x="477" y="6692"/>
                  </a:cubicBezTo>
                  <a:cubicBezTo>
                    <a:pt x="470" y="6669"/>
                    <a:pt x="432" y="6662"/>
                    <a:pt x="422" y="6641"/>
                  </a:cubicBezTo>
                  <a:cubicBezTo>
                    <a:pt x="411" y="6617"/>
                    <a:pt x="416" y="6549"/>
                    <a:pt x="408" y="6522"/>
                  </a:cubicBezTo>
                  <a:cubicBezTo>
                    <a:pt x="400" y="6497"/>
                    <a:pt x="373" y="6463"/>
                    <a:pt x="364" y="6441"/>
                  </a:cubicBezTo>
                  <a:cubicBezTo>
                    <a:pt x="356" y="6424"/>
                    <a:pt x="336" y="6388"/>
                    <a:pt x="337" y="6366"/>
                  </a:cubicBezTo>
                  <a:cubicBezTo>
                    <a:pt x="337" y="6335"/>
                    <a:pt x="363" y="6276"/>
                    <a:pt x="380" y="6262"/>
                  </a:cubicBezTo>
                  <a:cubicBezTo>
                    <a:pt x="396" y="6249"/>
                    <a:pt x="435" y="6283"/>
                    <a:pt x="452" y="6271"/>
                  </a:cubicBezTo>
                  <a:cubicBezTo>
                    <a:pt x="466" y="6260"/>
                    <a:pt x="488" y="6211"/>
                    <a:pt x="490" y="6184"/>
                  </a:cubicBezTo>
                  <a:cubicBezTo>
                    <a:pt x="493" y="6148"/>
                    <a:pt x="473" y="6077"/>
                    <a:pt x="461" y="6047"/>
                  </a:cubicBezTo>
                  <a:cubicBezTo>
                    <a:pt x="452" y="6023"/>
                    <a:pt x="418" y="5995"/>
                    <a:pt x="411" y="5969"/>
                  </a:cubicBezTo>
                  <a:cubicBezTo>
                    <a:pt x="405" y="5945"/>
                    <a:pt x="407" y="5888"/>
                    <a:pt x="413" y="5865"/>
                  </a:cubicBezTo>
                  <a:cubicBezTo>
                    <a:pt x="418" y="5848"/>
                    <a:pt x="441" y="5831"/>
                    <a:pt x="446" y="5814"/>
                  </a:cubicBezTo>
                  <a:cubicBezTo>
                    <a:pt x="453" y="5786"/>
                    <a:pt x="453" y="5722"/>
                    <a:pt x="446" y="5694"/>
                  </a:cubicBezTo>
                  <a:cubicBezTo>
                    <a:pt x="441" y="5674"/>
                    <a:pt x="419" y="5645"/>
                    <a:pt x="408" y="5631"/>
                  </a:cubicBezTo>
                  <a:cubicBezTo>
                    <a:pt x="398" y="5619"/>
                    <a:pt x="370" y="5611"/>
                    <a:pt x="364" y="5592"/>
                  </a:cubicBezTo>
                  <a:cubicBezTo>
                    <a:pt x="357" y="5569"/>
                    <a:pt x="380" y="5510"/>
                    <a:pt x="373" y="5485"/>
                  </a:cubicBezTo>
                  <a:cubicBezTo>
                    <a:pt x="370" y="5473"/>
                    <a:pt x="353" y="5461"/>
                    <a:pt x="346" y="5455"/>
                  </a:cubicBezTo>
                  <a:cubicBezTo>
                    <a:pt x="333" y="5445"/>
                    <a:pt x="301" y="5442"/>
                    <a:pt x="291" y="5426"/>
                  </a:cubicBezTo>
                  <a:cubicBezTo>
                    <a:pt x="276" y="5400"/>
                    <a:pt x="264" y="5326"/>
                    <a:pt x="264" y="5291"/>
                  </a:cubicBezTo>
                  <a:cubicBezTo>
                    <a:pt x="264" y="5261"/>
                    <a:pt x="286" y="5207"/>
                    <a:pt x="287" y="5177"/>
                  </a:cubicBezTo>
                  <a:cubicBezTo>
                    <a:pt x="289" y="5149"/>
                    <a:pt x="286" y="5086"/>
                    <a:pt x="275" y="5064"/>
                  </a:cubicBezTo>
                  <a:cubicBezTo>
                    <a:pt x="265" y="5044"/>
                    <a:pt x="229" y="5040"/>
                    <a:pt x="216" y="5025"/>
                  </a:cubicBezTo>
                  <a:cubicBezTo>
                    <a:pt x="205" y="5012"/>
                    <a:pt x="187" y="4979"/>
                    <a:pt x="181" y="4959"/>
                  </a:cubicBezTo>
                  <a:cubicBezTo>
                    <a:pt x="176" y="4937"/>
                    <a:pt x="182" y="4887"/>
                    <a:pt x="178" y="4864"/>
                  </a:cubicBezTo>
                  <a:cubicBezTo>
                    <a:pt x="170" y="4821"/>
                    <a:pt x="142" y="4743"/>
                    <a:pt x="125" y="4709"/>
                  </a:cubicBezTo>
                  <a:cubicBezTo>
                    <a:pt x="111" y="4680"/>
                    <a:pt x="69" y="4644"/>
                    <a:pt x="58" y="4613"/>
                  </a:cubicBezTo>
                  <a:cubicBezTo>
                    <a:pt x="45" y="4580"/>
                    <a:pt x="45" y="4499"/>
                    <a:pt x="36" y="4463"/>
                  </a:cubicBezTo>
                  <a:cubicBezTo>
                    <a:pt x="29" y="4440"/>
                    <a:pt x="5" y="4402"/>
                    <a:pt x="1" y="4377"/>
                  </a:cubicBezTo>
                  <a:cubicBezTo>
                    <a:pt x="-3" y="4351"/>
                    <a:pt x="6" y="4272"/>
                    <a:pt x="6" y="4272"/>
                  </a:cubicBezTo>
                  <a:lnTo>
                    <a:pt x="448" y="0"/>
                  </a:lnTo>
                  <a:lnTo>
                    <a:pt x="2281" y="515"/>
                  </a:lnTo>
                  <a:lnTo>
                    <a:pt x="3901" y="946"/>
                  </a:lnTo>
                  <a:lnTo>
                    <a:pt x="7218" y="1695"/>
                  </a:lnTo>
                  <a:lnTo>
                    <a:pt x="9766" y="2245"/>
                  </a:lnTo>
                  <a:lnTo>
                    <a:pt x="11984" y="2571"/>
                  </a:lnTo>
                  <a:lnTo>
                    <a:pt x="14178" y="2938"/>
                  </a:lnTo>
                  <a:lnTo>
                    <a:pt x="17952" y="3415"/>
                  </a:lnTo>
                  <a:lnTo>
                    <a:pt x="21595" y="3710"/>
                  </a:lnTo>
                  <a:lnTo>
                    <a:pt x="21597" y="3710"/>
                  </a:lnTo>
                  <a:cubicBezTo>
                    <a:pt x="21597" y="3710"/>
                    <a:pt x="21267" y="16925"/>
                    <a:pt x="21267" y="1692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1" name="Shape 4772"/>
            <p:cNvSpPr/>
            <p:nvPr/>
          </p:nvSpPr>
          <p:spPr>
            <a:xfrm>
              <a:off x="2600326" y="1426727"/>
              <a:ext cx="1399110" cy="1140587"/>
            </a:xfrm>
            <a:custGeom>
              <a:avLst/>
              <a:gdLst/>
              <a:ahLst/>
              <a:cxnLst>
                <a:cxn ang="0">
                  <a:pos x="wd2" y="hd2"/>
                </a:cxn>
                <a:cxn ang="5400000">
                  <a:pos x="wd2" y="hd2"/>
                </a:cxn>
                <a:cxn ang="10800000">
                  <a:pos x="wd2" y="hd2"/>
                </a:cxn>
                <a:cxn ang="16200000">
                  <a:pos x="wd2" y="hd2"/>
                </a:cxn>
              </a:cxnLst>
              <a:rect l="0" t="0" r="r" b="b"/>
              <a:pathLst>
                <a:path w="21600" h="21600" extrusionOk="0">
                  <a:moveTo>
                    <a:pt x="468" y="14663"/>
                  </a:moveTo>
                  <a:lnTo>
                    <a:pt x="1608" y="2570"/>
                  </a:lnTo>
                  <a:lnTo>
                    <a:pt x="1850" y="0"/>
                  </a:lnTo>
                  <a:lnTo>
                    <a:pt x="2605" y="100"/>
                  </a:lnTo>
                  <a:cubicBezTo>
                    <a:pt x="2605" y="100"/>
                    <a:pt x="2838" y="208"/>
                    <a:pt x="2920" y="228"/>
                  </a:cubicBezTo>
                  <a:cubicBezTo>
                    <a:pt x="3105" y="274"/>
                    <a:pt x="3485" y="293"/>
                    <a:pt x="3674" y="305"/>
                  </a:cubicBezTo>
                  <a:cubicBezTo>
                    <a:pt x="3747" y="310"/>
                    <a:pt x="3894" y="303"/>
                    <a:pt x="3967" y="312"/>
                  </a:cubicBezTo>
                  <a:cubicBezTo>
                    <a:pt x="4054" y="323"/>
                    <a:pt x="4221" y="394"/>
                    <a:pt x="4308" y="392"/>
                  </a:cubicBezTo>
                  <a:cubicBezTo>
                    <a:pt x="4364" y="392"/>
                    <a:pt x="4527" y="332"/>
                    <a:pt x="4527" y="332"/>
                  </a:cubicBezTo>
                  <a:lnTo>
                    <a:pt x="5377" y="487"/>
                  </a:lnTo>
                  <a:lnTo>
                    <a:pt x="7207" y="695"/>
                  </a:lnTo>
                  <a:lnTo>
                    <a:pt x="8081" y="826"/>
                  </a:lnTo>
                  <a:lnTo>
                    <a:pt x="9749" y="1005"/>
                  </a:lnTo>
                  <a:lnTo>
                    <a:pt x="11838" y="1214"/>
                  </a:lnTo>
                  <a:lnTo>
                    <a:pt x="15387" y="1563"/>
                  </a:lnTo>
                  <a:lnTo>
                    <a:pt x="18853" y="1799"/>
                  </a:lnTo>
                  <a:lnTo>
                    <a:pt x="21600" y="1956"/>
                  </a:lnTo>
                  <a:lnTo>
                    <a:pt x="21294" y="11783"/>
                  </a:lnTo>
                  <a:lnTo>
                    <a:pt x="21294" y="11784"/>
                  </a:lnTo>
                  <a:lnTo>
                    <a:pt x="20937" y="21600"/>
                  </a:lnTo>
                  <a:lnTo>
                    <a:pt x="17252" y="21431"/>
                  </a:lnTo>
                  <a:lnTo>
                    <a:pt x="9361" y="20741"/>
                  </a:lnTo>
                  <a:lnTo>
                    <a:pt x="5970" y="20365"/>
                  </a:lnTo>
                  <a:lnTo>
                    <a:pt x="2976" y="20032"/>
                  </a:lnTo>
                  <a:lnTo>
                    <a:pt x="0" y="19619"/>
                  </a:lnTo>
                  <a:cubicBezTo>
                    <a:pt x="0" y="19619"/>
                    <a:pt x="468" y="14663"/>
                    <a:pt x="468" y="1466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2" name="Shape 4773"/>
            <p:cNvSpPr/>
            <p:nvPr/>
          </p:nvSpPr>
          <p:spPr>
            <a:xfrm>
              <a:off x="2600326" y="1426727"/>
              <a:ext cx="1399110" cy="1140587"/>
            </a:xfrm>
            <a:custGeom>
              <a:avLst/>
              <a:gdLst/>
              <a:ahLst/>
              <a:cxnLst>
                <a:cxn ang="0">
                  <a:pos x="wd2" y="hd2"/>
                </a:cxn>
                <a:cxn ang="5400000">
                  <a:pos x="wd2" y="hd2"/>
                </a:cxn>
                <a:cxn ang="10800000">
                  <a:pos x="wd2" y="hd2"/>
                </a:cxn>
                <a:cxn ang="16200000">
                  <a:pos x="wd2" y="hd2"/>
                </a:cxn>
              </a:cxnLst>
              <a:rect l="0" t="0" r="r" b="b"/>
              <a:pathLst>
                <a:path w="21600" h="21600" extrusionOk="0">
                  <a:moveTo>
                    <a:pt x="468" y="14663"/>
                  </a:moveTo>
                  <a:lnTo>
                    <a:pt x="1608" y="2570"/>
                  </a:lnTo>
                  <a:lnTo>
                    <a:pt x="1850" y="0"/>
                  </a:lnTo>
                  <a:lnTo>
                    <a:pt x="2605" y="100"/>
                  </a:lnTo>
                  <a:cubicBezTo>
                    <a:pt x="2605" y="100"/>
                    <a:pt x="2838" y="208"/>
                    <a:pt x="2920" y="228"/>
                  </a:cubicBezTo>
                  <a:cubicBezTo>
                    <a:pt x="3105" y="274"/>
                    <a:pt x="3485" y="293"/>
                    <a:pt x="3674" y="305"/>
                  </a:cubicBezTo>
                  <a:cubicBezTo>
                    <a:pt x="3747" y="310"/>
                    <a:pt x="3894" y="303"/>
                    <a:pt x="3967" y="312"/>
                  </a:cubicBezTo>
                  <a:cubicBezTo>
                    <a:pt x="4054" y="323"/>
                    <a:pt x="4221" y="394"/>
                    <a:pt x="4308" y="392"/>
                  </a:cubicBezTo>
                  <a:cubicBezTo>
                    <a:pt x="4364" y="392"/>
                    <a:pt x="4527" y="332"/>
                    <a:pt x="4527" y="332"/>
                  </a:cubicBezTo>
                  <a:lnTo>
                    <a:pt x="5377" y="487"/>
                  </a:lnTo>
                  <a:lnTo>
                    <a:pt x="7207" y="695"/>
                  </a:lnTo>
                  <a:lnTo>
                    <a:pt x="8081" y="826"/>
                  </a:lnTo>
                  <a:lnTo>
                    <a:pt x="9749" y="1005"/>
                  </a:lnTo>
                  <a:lnTo>
                    <a:pt x="11838" y="1214"/>
                  </a:lnTo>
                  <a:lnTo>
                    <a:pt x="15387" y="1563"/>
                  </a:lnTo>
                  <a:lnTo>
                    <a:pt x="18853" y="1799"/>
                  </a:lnTo>
                  <a:lnTo>
                    <a:pt x="21600" y="1956"/>
                  </a:lnTo>
                  <a:lnTo>
                    <a:pt x="21294" y="11783"/>
                  </a:lnTo>
                  <a:lnTo>
                    <a:pt x="21294" y="11784"/>
                  </a:lnTo>
                  <a:lnTo>
                    <a:pt x="20937" y="21600"/>
                  </a:lnTo>
                  <a:lnTo>
                    <a:pt x="17252" y="21431"/>
                  </a:lnTo>
                  <a:lnTo>
                    <a:pt x="9361" y="20741"/>
                  </a:lnTo>
                  <a:lnTo>
                    <a:pt x="5970" y="20365"/>
                  </a:lnTo>
                  <a:lnTo>
                    <a:pt x="2976" y="20032"/>
                  </a:lnTo>
                  <a:lnTo>
                    <a:pt x="0" y="19619"/>
                  </a:lnTo>
                  <a:cubicBezTo>
                    <a:pt x="0" y="19619"/>
                    <a:pt x="468" y="14663"/>
                    <a:pt x="468" y="1466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3" name="Shape 4774"/>
            <p:cNvSpPr/>
            <p:nvPr/>
          </p:nvSpPr>
          <p:spPr>
            <a:xfrm>
              <a:off x="1886962" y="2117079"/>
              <a:ext cx="1118912" cy="1415851"/>
            </a:xfrm>
            <a:custGeom>
              <a:avLst/>
              <a:gdLst/>
              <a:ahLst/>
              <a:cxnLst>
                <a:cxn ang="0">
                  <a:pos x="wd2" y="hd2"/>
                </a:cxn>
                <a:cxn ang="5400000">
                  <a:pos x="wd2" y="hd2"/>
                </a:cxn>
                <a:cxn ang="10800000">
                  <a:pos x="wd2" y="hd2"/>
                </a:cxn>
                <a:cxn ang="16200000">
                  <a:pos x="wd2" y="hd2"/>
                </a:cxn>
              </a:cxnLst>
              <a:rect l="0" t="0" r="r" b="b"/>
              <a:pathLst>
                <a:path w="21600" h="21600" extrusionOk="0">
                  <a:moveTo>
                    <a:pt x="21600" y="5703"/>
                  </a:moveTo>
                  <a:lnTo>
                    <a:pt x="21029" y="10530"/>
                  </a:lnTo>
                  <a:lnTo>
                    <a:pt x="20646" y="13468"/>
                  </a:lnTo>
                  <a:lnTo>
                    <a:pt x="20392" y="15615"/>
                  </a:lnTo>
                  <a:lnTo>
                    <a:pt x="20241" y="16450"/>
                  </a:lnTo>
                  <a:lnTo>
                    <a:pt x="20262" y="17002"/>
                  </a:lnTo>
                  <a:lnTo>
                    <a:pt x="20170" y="17880"/>
                  </a:lnTo>
                  <a:lnTo>
                    <a:pt x="19716" y="21600"/>
                  </a:lnTo>
                  <a:lnTo>
                    <a:pt x="18908" y="21544"/>
                  </a:lnTo>
                  <a:lnTo>
                    <a:pt x="13815" y="21089"/>
                  </a:lnTo>
                  <a:lnTo>
                    <a:pt x="8821" y="20619"/>
                  </a:lnTo>
                  <a:lnTo>
                    <a:pt x="4359" y="20171"/>
                  </a:lnTo>
                  <a:lnTo>
                    <a:pt x="0" y="19680"/>
                  </a:lnTo>
                  <a:lnTo>
                    <a:pt x="118" y="19024"/>
                  </a:lnTo>
                  <a:lnTo>
                    <a:pt x="1126" y="13739"/>
                  </a:lnTo>
                  <a:lnTo>
                    <a:pt x="2375" y="7046"/>
                  </a:lnTo>
                  <a:lnTo>
                    <a:pt x="3582" y="872"/>
                  </a:lnTo>
                  <a:lnTo>
                    <a:pt x="3745" y="0"/>
                  </a:lnTo>
                  <a:lnTo>
                    <a:pt x="7569" y="442"/>
                  </a:lnTo>
                  <a:lnTo>
                    <a:pt x="13175" y="976"/>
                  </a:lnTo>
                  <a:lnTo>
                    <a:pt x="14719" y="1110"/>
                  </a:lnTo>
                  <a:lnTo>
                    <a:pt x="14135" y="5103"/>
                  </a:lnTo>
                  <a:lnTo>
                    <a:pt x="17856" y="5436"/>
                  </a:lnTo>
                  <a:cubicBezTo>
                    <a:pt x="17856" y="5436"/>
                    <a:pt x="21600" y="5703"/>
                    <a:pt x="21600" y="570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4" name="Shape 4775"/>
            <p:cNvSpPr/>
            <p:nvPr/>
          </p:nvSpPr>
          <p:spPr>
            <a:xfrm>
              <a:off x="1886962" y="2117079"/>
              <a:ext cx="1118912" cy="1415851"/>
            </a:xfrm>
            <a:custGeom>
              <a:avLst/>
              <a:gdLst/>
              <a:ahLst/>
              <a:cxnLst>
                <a:cxn ang="0">
                  <a:pos x="wd2" y="hd2"/>
                </a:cxn>
                <a:cxn ang="5400000">
                  <a:pos x="wd2" y="hd2"/>
                </a:cxn>
                <a:cxn ang="10800000">
                  <a:pos x="wd2" y="hd2"/>
                </a:cxn>
                <a:cxn ang="16200000">
                  <a:pos x="wd2" y="hd2"/>
                </a:cxn>
              </a:cxnLst>
              <a:rect l="0" t="0" r="r" b="b"/>
              <a:pathLst>
                <a:path w="21600" h="21600" extrusionOk="0">
                  <a:moveTo>
                    <a:pt x="21600" y="5703"/>
                  </a:moveTo>
                  <a:lnTo>
                    <a:pt x="21029" y="10530"/>
                  </a:lnTo>
                  <a:lnTo>
                    <a:pt x="20646" y="13468"/>
                  </a:lnTo>
                  <a:lnTo>
                    <a:pt x="20392" y="15615"/>
                  </a:lnTo>
                  <a:lnTo>
                    <a:pt x="20241" y="16450"/>
                  </a:lnTo>
                  <a:lnTo>
                    <a:pt x="20262" y="17002"/>
                  </a:lnTo>
                  <a:lnTo>
                    <a:pt x="20170" y="17880"/>
                  </a:lnTo>
                  <a:lnTo>
                    <a:pt x="19716" y="21600"/>
                  </a:lnTo>
                  <a:lnTo>
                    <a:pt x="18908" y="21544"/>
                  </a:lnTo>
                  <a:lnTo>
                    <a:pt x="13815" y="21089"/>
                  </a:lnTo>
                  <a:lnTo>
                    <a:pt x="8821" y="20619"/>
                  </a:lnTo>
                  <a:lnTo>
                    <a:pt x="4359" y="20171"/>
                  </a:lnTo>
                  <a:lnTo>
                    <a:pt x="0" y="19680"/>
                  </a:lnTo>
                  <a:lnTo>
                    <a:pt x="118" y="19024"/>
                  </a:lnTo>
                  <a:lnTo>
                    <a:pt x="1126" y="13739"/>
                  </a:lnTo>
                  <a:lnTo>
                    <a:pt x="2375" y="7046"/>
                  </a:lnTo>
                  <a:lnTo>
                    <a:pt x="3582" y="872"/>
                  </a:lnTo>
                  <a:lnTo>
                    <a:pt x="3745" y="0"/>
                  </a:lnTo>
                  <a:lnTo>
                    <a:pt x="7569" y="442"/>
                  </a:lnTo>
                  <a:lnTo>
                    <a:pt x="13175" y="976"/>
                  </a:lnTo>
                  <a:lnTo>
                    <a:pt x="14719" y="1110"/>
                  </a:lnTo>
                  <a:lnTo>
                    <a:pt x="14135" y="5103"/>
                  </a:lnTo>
                  <a:lnTo>
                    <a:pt x="17856" y="5436"/>
                  </a:lnTo>
                  <a:cubicBezTo>
                    <a:pt x="17856" y="5436"/>
                    <a:pt x="21600" y="5703"/>
                    <a:pt x="21600" y="570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5" name="Shape 4776"/>
            <p:cNvSpPr/>
            <p:nvPr/>
          </p:nvSpPr>
          <p:spPr>
            <a:xfrm>
              <a:off x="1541786" y="3405737"/>
              <a:ext cx="1359120" cy="1594440"/>
            </a:xfrm>
            <a:custGeom>
              <a:avLst/>
              <a:gdLst/>
              <a:ahLst/>
              <a:cxnLst>
                <a:cxn ang="0">
                  <a:pos x="wd2" y="hd2"/>
                </a:cxn>
                <a:cxn ang="5400000">
                  <a:pos x="wd2" y="hd2"/>
                </a:cxn>
                <a:cxn ang="10800000">
                  <a:pos x="wd2" y="hd2"/>
                </a:cxn>
                <a:cxn ang="16200000">
                  <a:pos x="wd2" y="hd2"/>
                </a:cxn>
              </a:cxnLst>
              <a:rect l="0" t="0" r="r" b="b"/>
              <a:pathLst>
                <a:path w="21600" h="21600" extrusionOk="0">
                  <a:moveTo>
                    <a:pt x="21600" y="1705"/>
                  </a:moveTo>
                  <a:lnTo>
                    <a:pt x="21206" y="5191"/>
                  </a:lnTo>
                  <a:lnTo>
                    <a:pt x="20287" y="13438"/>
                  </a:lnTo>
                  <a:lnTo>
                    <a:pt x="19337" y="21600"/>
                  </a:lnTo>
                  <a:lnTo>
                    <a:pt x="14407" y="21158"/>
                  </a:lnTo>
                  <a:lnTo>
                    <a:pt x="12830" y="21004"/>
                  </a:lnTo>
                  <a:lnTo>
                    <a:pt x="12253" y="20961"/>
                  </a:lnTo>
                  <a:lnTo>
                    <a:pt x="4827" y="17645"/>
                  </a:lnTo>
                  <a:lnTo>
                    <a:pt x="0" y="15394"/>
                  </a:lnTo>
                  <a:cubicBezTo>
                    <a:pt x="0" y="15394"/>
                    <a:pt x="27" y="15303"/>
                    <a:pt x="42" y="15274"/>
                  </a:cubicBezTo>
                  <a:cubicBezTo>
                    <a:pt x="50" y="15259"/>
                    <a:pt x="79" y="15233"/>
                    <a:pt x="84" y="15216"/>
                  </a:cubicBezTo>
                  <a:cubicBezTo>
                    <a:pt x="91" y="15197"/>
                    <a:pt x="81" y="15154"/>
                    <a:pt x="87" y="15135"/>
                  </a:cubicBezTo>
                  <a:cubicBezTo>
                    <a:pt x="94" y="15116"/>
                    <a:pt x="135" y="15087"/>
                    <a:pt x="135" y="15067"/>
                  </a:cubicBezTo>
                  <a:cubicBezTo>
                    <a:pt x="136" y="15047"/>
                    <a:pt x="90" y="15017"/>
                    <a:pt x="90" y="14997"/>
                  </a:cubicBezTo>
                  <a:cubicBezTo>
                    <a:pt x="91" y="14981"/>
                    <a:pt x="115" y="14952"/>
                    <a:pt x="130" y="14942"/>
                  </a:cubicBezTo>
                  <a:cubicBezTo>
                    <a:pt x="145" y="14931"/>
                    <a:pt x="188" y="14927"/>
                    <a:pt x="206" y="14918"/>
                  </a:cubicBezTo>
                  <a:cubicBezTo>
                    <a:pt x="244" y="14900"/>
                    <a:pt x="311" y="14853"/>
                    <a:pt x="342" y="14827"/>
                  </a:cubicBezTo>
                  <a:cubicBezTo>
                    <a:pt x="367" y="14804"/>
                    <a:pt x="409" y="14754"/>
                    <a:pt x="429" y="14728"/>
                  </a:cubicBezTo>
                  <a:cubicBezTo>
                    <a:pt x="444" y="14708"/>
                    <a:pt x="480" y="14645"/>
                    <a:pt x="480" y="14645"/>
                  </a:cubicBezTo>
                  <a:cubicBezTo>
                    <a:pt x="492" y="14626"/>
                    <a:pt x="487" y="14610"/>
                    <a:pt x="500" y="14598"/>
                  </a:cubicBezTo>
                  <a:cubicBezTo>
                    <a:pt x="512" y="14586"/>
                    <a:pt x="542" y="14579"/>
                    <a:pt x="560" y="14578"/>
                  </a:cubicBezTo>
                  <a:cubicBezTo>
                    <a:pt x="579" y="14576"/>
                    <a:pt x="615" y="14588"/>
                    <a:pt x="631" y="14596"/>
                  </a:cubicBezTo>
                  <a:cubicBezTo>
                    <a:pt x="652" y="14606"/>
                    <a:pt x="682" y="14643"/>
                    <a:pt x="704" y="14652"/>
                  </a:cubicBezTo>
                  <a:cubicBezTo>
                    <a:pt x="721" y="14659"/>
                    <a:pt x="759" y="14660"/>
                    <a:pt x="778" y="14662"/>
                  </a:cubicBezTo>
                  <a:cubicBezTo>
                    <a:pt x="812" y="14665"/>
                    <a:pt x="882" y="14674"/>
                    <a:pt x="914" y="14666"/>
                  </a:cubicBezTo>
                  <a:cubicBezTo>
                    <a:pt x="938" y="14661"/>
                    <a:pt x="973" y="14626"/>
                    <a:pt x="996" y="14620"/>
                  </a:cubicBezTo>
                  <a:cubicBezTo>
                    <a:pt x="1021" y="14613"/>
                    <a:pt x="1075" y="14626"/>
                    <a:pt x="1098" y="14618"/>
                  </a:cubicBezTo>
                  <a:cubicBezTo>
                    <a:pt x="1119" y="14612"/>
                    <a:pt x="1155" y="14585"/>
                    <a:pt x="1164" y="14568"/>
                  </a:cubicBezTo>
                  <a:cubicBezTo>
                    <a:pt x="1179" y="14543"/>
                    <a:pt x="1154" y="14480"/>
                    <a:pt x="1171" y="14456"/>
                  </a:cubicBezTo>
                  <a:cubicBezTo>
                    <a:pt x="1188" y="14433"/>
                    <a:pt x="1252" y="14418"/>
                    <a:pt x="1279" y="14404"/>
                  </a:cubicBezTo>
                  <a:cubicBezTo>
                    <a:pt x="1314" y="14386"/>
                    <a:pt x="1392" y="14355"/>
                    <a:pt x="1417" y="14327"/>
                  </a:cubicBezTo>
                  <a:cubicBezTo>
                    <a:pt x="1442" y="14299"/>
                    <a:pt x="1462" y="14225"/>
                    <a:pt x="1466" y="14189"/>
                  </a:cubicBezTo>
                  <a:cubicBezTo>
                    <a:pt x="1469" y="14168"/>
                    <a:pt x="1464" y="14124"/>
                    <a:pt x="1457" y="14103"/>
                  </a:cubicBezTo>
                  <a:cubicBezTo>
                    <a:pt x="1447" y="14077"/>
                    <a:pt x="1389" y="14034"/>
                    <a:pt x="1394" y="14007"/>
                  </a:cubicBezTo>
                  <a:cubicBezTo>
                    <a:pt x="1400" y="13982"/>
                    <a:pt x="1483" y="13965"/>
                    <a:pt x="1485" y="13940"/>
                  </a:cubicBezTo>
                  <a:cubicBezTo>
                    <a:pt x="1486" y="13917"/>
                    <a:pt x="1419" y="13894"/>
                    <a:pt x="1410" y="13872"/>
                  </a:cubicBezTo>
                  <a:cubicBezTo>
                    <a:pt x="1401" y="13849"/>
                    <a:pt x="1424" y="13801"/>
                    <a:pt x="1422" y="13777"/>
                  </a:cubicBezTo>
                  <a:cubicBezTo>
                    <a:pt x="1418" y="13750"/>
                    <a:pt x="1405" y="13693"/>
                    <a:pt x="1384" y="13671"/>
                  </a:cubicBezTo>
                  <a:cubicBezTo>
                    <a:pt x="1363" y="13649"/>
                    <a:pt x="1298" y="13628"/>
                    <a:pt x="1266" y="13619"/>
                  </a:cubicBezTo>
                  <a:cubicBezTo>
                    <a:pt x="1245" y="13612"/>
                    <a:pt x="1199" y="13601"/>
                    <a:pt x="1177" y="13605"/>
                  </a:cubicBezTo>
                  <a:cubicBezTo>
                    <a:pt x="1155" y="13609"/>
                    <a:pt x="1123" y="13642"/>
                    <a:pt x="1101" y="13645"/>
                  </a:cubicBezTo>
                  <a:cubicBezTo>
                    <a:pt x="1079" y="13648"/>
                    <a:pt x="1035" y="13636"/>
                    <a:pt x="1017" y="13626"/>
                  </a:cubicBezTo>
                  <a:cubicBezTo>
                    <a:pt x="999" y="13615"/>
                    <a:pt x="986" y="13568"/>
                    <a:pt x="964" y="13564"/>
                  </a:cubicBezTo>
                  <a:cubicBezTo>
                    <a:pt x="944" y="13561"/>
                    <a:pt x="916" y="13604"/>
                    <a:pt x="896" y="13603"/>
                  </a:cubicBezTo>
                  <a:cubicBezTo>
                    <a:pt x="879" y="13602"/>
                    <a:pt x="853" y="13576"/>
                    <a:pt x="844" y="13563"/>
                  </a:cubicBezTo>
                  <a:cubicBezTo>
                    <a:pt x="826" y="13540"/>
                    <a:pt x="817" y="13484"/>
                    <a:pt x="803" y="13460"/>
                  </a:cubicBezTo>
                  <a:cubicBezTo>
                    <a:pt x="789" y="13436"/>
                    <a:pt x="735" y="13398"/>
                    <a:pt x="731" y="13372"/>
                  </a:cubicBezTo>
                  <a:cubicBezTo>
                    <a:pt x="728" y="13351"/>
                    <a:pt x="752" y="13312"/>
                    <a:pt x="762" y="13293"/>
                  </a:cubicBezTo>
                  <a:cubicBezTo>
                    <a:pt x="780" y="13263"/>
                    <a:pt x="831" y="13209"/>
                    <a:pt x="850" y="13178"/>
                  </a:cubicBezTo>
                  <a:cubicBezTo>
                    <a:pt x="871" y="13144"/>
                    <a:pt x="916" y="13074"/>
                    <a:pt x="921" y="13035"/>
                  </a:cubicBezTo>
                  <a:cubicBezTo>
                    <a:pt x="926" y="13009"/>
                    <a:pt x="899" y="12956"/>
                    <a:pt x="903" y="12930"/>
                  </a:cubicBezTo>
                  <a:cubicBezTo>
                    <a:pt x="907" y="12908"/>
                    <a:pt x="936" y="12869"/>
                    <a:pt x="944" y="12847"/>
                  </a:cubicBezTo>
                  <a:cubicBezTo>
                    <a:pt x="952" y="12827"/>
                    <a:pt x="968" y="12787"/>
                    <a:pt x="965" y="12766"/>
                  </a:cubicBezTo>
                  <a:cubicBezTo>
                    <a:pt x="963" y="12750"/>
                    <a:pt x="950" y="12717"/>
                    <a:pt x="936" y="12706"/>
                  </a:cubicBezTo>
                  <a:cubicBezTo>
                    <a:pt x="921" y="12695"/>
                    <a:pt x="875" y="12697"/>
                    <a:pt x="858" y="12688"/>
                  </a:cubicBezTo>
                  <a:cubicBezTo>
                    <a:pt x="840" y="12679"/>
                    <a:pt x="804" y="12652"/>
                    <a:pt x="804" y="12634"/>
                  </a:cubicBezTo>
                  <a:cubicBezTo>
                    <a:pt x="804" y="12608"/>
                    <a:pt x="865" y="12574"/>
                    <a:pt x="885" y="12553"/>
                  </a:cubicBezTo>
                  <a:cubicBezTo>
                    <a:pt x="905" y="12533"/>
                    <a:pt x="959" y="12497"/>
                    <a:pt x="965" y="12470"/>
                  </a:cubicBezTo>
                  <a:cubicBezTo>
                    <a:pt x="971" y="12447"/>
                    <a:pt x="946" y="12400"/>
                    <a:pt x="934" y="12378"/>
                  </a:cubicBezTo>
                  <a:cubicBezTo>
                    <a:pt x="922" y="12356"/>
                    <a:pt x="866" y="12320"/>
                    <a:pt x="872" y="12296"/>
                  </a:cubicBezTo>
                  <a:cubicBezTo>
                    <a:pt x="877" y="12279"/>
                    <a:pt x="926" y="12266"/>
                    <a:pt x="945" y="12260"/>
                  </a:cubicBezTo>
                  <a:cubicBezTo>
                    <a:pt x="976" y="12251"/>
                    <a:pt x="1043" y="12239"/>
                    <a:pt x="1076" y="12244"/>
                  </a:cubicBezTo>
                  <a:cubicBezTo>
                    <a:pt x="1088" y="12247"/>
                    <a:pt x="1107" y="12268"/>
                    <a:pt x="1121" y="12268"/>
                  </a:cubicBezTo>
                  <a:cubicBezTo>
                    <a:pt x="1146" y="12269"/>
                    <a:pt x="1193" y="12242"/>
                    <a:pt x="1211" y="12227"/>
                  </a:cubicBezTo>
                  <a:cubicBezTo>
                    <a:pt x="1233" y="12209"/>
                    <a:pt x="1256" y="12157"/>
                    <a:pt x="1273" y="12135"/>
                  </a:cubicBezTo>
                  <a:cubicBezTo>
                    <a:pt x="1297" y="12105"/>
                    <a:pt x="1345" y="12043"/>
                    <a:pt x="1379" y="12021"/>
                  </a:cubicBezTo>
                  <a:cubicBezTo>
                    <a:pt x="1400" y="12006"/>
                    <a:pt x="1456" y="11996"/>
                    <a:pt x="1476" y="11980"/>
                  </a:cubicBezTo>
                  <a:cubicBezTo>
                    <a:pt x="1503" y="11961"/>
                    <a:pt x="1527" y="11902"/>
                    <a:pt x="1553" y="11882"/>
                  </a:cubicBezTo>
                  <a:cubicBezTo>
                    <a:pt x="1560" y="11876"/>
                    <a:pt x="1580" y="11869"/>
                    <a:pt x="1589" y="11865"/>
                  </a:cubicBezTo>
                  <a:cubicBezTo>
                    <a:pt x="1611" y="11856"/>
                    <a:pt x="1669" y="11849"/>
                    <a:pt x="1677" y="11829"/>
                  </a:cubicBezTo>
                  <a:cubicBezTo>
                    <a:pt x="1688" y="11800"/>
                    <a:pt x="1609" y="11752"/>
                    <a:pt x="1610" y="11722"/>
                  </a:cubicBezTo>
                  <a:cubicBezTo>
                    <a:pt x="1612" y="11696"/>
                    <a:pt x="1664" y="11657"/>
                    <a:pt x="1677" y="11633"/>
                  </a:cubicBezTo>
                  <a:cubicBezTo>
                    <a:pt x="1689" y="11610"/>
                    <a:pt x="1705" y="11562"/>
                    <a:pt x="1711" y="11538"/>
                  </a:cubicBezTo>
                  <a:cubicBezTo>
                    <a:pt x="1719" y="11502"/>
                    <a:pt x="1700" y="11420"/>
                    <a:pt x="1728" y="11391"/>
                  </a:cubicBezTo>
                  <a:cubicBezTo>
                    <a:pt x="1741" y="11377"/>
                    <a:pt x="1791" y="11378"/>
                    <a:pt x="1809" y="11368"/>
                  </a:cubicBezTo>
                  <a:cubicBezTo>
                    <a:pt x="1826" y="11360"/>
                    <a:pt x="1861" y="11337"/>
                    <a:pt x="1866" y="11321"/>
                  </a:cubicBezTo>
                  <a:cubicBezTo>
                    <a:pt x="1874" y="11294"/>
                    <a:pt x="1831" y="11241"/>
                    <a:pt x="1829" y="11213"/>
                  </a:cubicBezTo>
                  <a:cubicBezTo>
                    <a:pt x="1828" y="11187"/>
                    <a:pt x="1851" y="11137"/>
                    <a:pt x="1849" y="11111"/>
                  </a:cubicBezTo>
                  <a:cubicBezTo>
                    <a:pt x="1847" y="11086"/>
                    <a:pt x="1819" y="11040"/>
                    <a:pt x="1814" y="11016"/>
                  </a:cubicBezTo>
                  <a:cubicBezTo>
                    <a:pt x="1808" y="10988"/>
                    <a:pt x="1805" y="10932"/>
                    <a:pt x="1809" y="10904"/>
                  </a:cubicBezTo>
                  <a:cubicBezTo>
                    <a:pt x="1814" y="10873"/>
                    <a:pt x="1830" y="10810"/>
                    <a:pt x="1853" y="10786"/>
                  </a:cubicBezTo>
                  <a:cubicBezTo>
                    <a:pt x="1864" y="10774"/>
                    <a:pt x="1908" y="10772"/>
                    <a:pt x="1915" y="10758"/>
                  </a:cubicBezTo>
                  <a:cubicBezTo>
                    <a:pt x="1929" y="10735"/>
                    <a:pt x="1893" y="10683"/>
                    <a:pt x="1894" y="10657"/>
                  </a:cubicBezTo>
                  <a:cubicBezTo>
                    <a:pt x="1895" y="10640"/>
                    <a:pt x="1920" y="10607"/>
                    <a:pt x="1915" y="10590"/>
                  </a:cubicBezTo>
                  <a:cubicBezTo>
                    <a:pt x="1911" y="10576"/>
                    <a:pt x="1874" y="10561"/>
                    <a:pt x="1869" y="10548"/>
                  </a:cubicBezTo>
                  <a:cubicBezTo>
                    <a:pt x="1862" y="10531"/>
                    <a:pt x="1863" y="10492"/>
                    <a:pt x="1874" y="10478"/>
                  </a:cubicBezTo>
                  <a:cubicBezTo>
                    <a:pt x="1885" y="10465"/>
                    <a:pt x="1925" y="10457"/>
                    <a:pt x="1942" y="10452"/>
                  </a:cubicBezTo>
                  <a:cubicBezTo>
                    <a:pt x="1959" y="10445"/>
                    <a:pt x="1995" y="10438"/>
                    <a:pt x="2011" y="10431"/>
                  </a:cubicBezTo>
                  <a:cubicBezTo>
                    <a:pt x="2047" y="10416"/>
                    <a:pt x="2113" y="10376"/>
                    <a:pt x="2140" y="10352"/>
                  </a:cubicBezTo>
                  <a:cubicBezTo>
                    <a:pt x="2162" y="10330"/>
                    <a:pt x="2186" y="10274"/>
                    <a:pt x="2208" y="10252"/>
                  </a:cubicBezTo>
                  <a:cubicBezTo>
                    <a:pt x="2219" y="10239"/>
                    <a:pt x="2257" y="10225"/>
                    <a:pt x="2264" y="10211"/>
                  </a:cubicBezTo>
                  <a:cubicBezTo>
                    <a:pt x="2275" y="10188"/>
                    <a:pt x="2251" y="10136"/>
                    <a:pt x="2255" y="10112"/>
                  </a:cubicBezTo>
                  <a:cubicBezTo>
                    <a:pt x="2262" y="10082"/>
                    <a:pt x="2290" y="10024"/>
                    <a:pt x="2315" y="10001"/>
                  </a:cubicBezTo>
                  <a:cubicBezTo>
                    <a:pt x="2341" y="9977"/>
                    <a:pt x="2413" y="9949"/>
                    <a:pt x="2450" y="9940"/>
                  </a:cubicBezTo>
                  <a:cubicBezTo>
                    <a:pt x="2482" y="9932"/>
                    <a:pt x="2550" y="9941"/>
                    <a:pt x="2581" y="9934"/>
                  </a:cubicBezTo>
                  <a:cubicBezTo>
                    <a:pt x="2613" y="9927"/>
                    <a:pt x="2670" y="9902"/>
                    <a:pt x="2696" y="9886"/>
                  </a:cubicBezTo>
                  <a:cubicBezTo>
                    <a:pt x="2720" y="9871"/>
                    <a:pt x="2756" y="9829"/>
                    <a:pt x="2781" y="9815"/>
                  </a:cubicBezTo>
                  <a:cubicBezTo>
                    <a:pt x="2796" y="9806"/>
                    <a:pt x="2830" y="9793"/>
                    <a:pt x="2849" y="9788"/>
                  </a:cubicBezTo>
                  <a:cubicBezTo>
                    <a:pt x="2887" y="9779"/>
                    <a:pt x="2971" y="9786"/>
                    <a:pt x="3008" y="9774"/>
                  </a:cubicBezTo>
                  <a:cubicBezTo>
                    <a:pt x="3034" y="9766"/>
                    <a:pt x="3078" y="9735"/>
                    <a:pt x="3098" y="9718"/>
                  </a:cubicBezTo>
                  <a:cubicBezTo>
                    <a:pt x="3125" y="9698"/>
                    <a:pt x="3191" y="9627"/>
                    <a:pt x="3195" y="9625"/>
                  </a:cubicBezTo>
                  <a:cubicBezTo>
                    <a:pt x="3200" y="9622"/>
                    <a:pt x="3287" y="9575"/>
                    <a:pt x="3319" y="9560"/>
                  </a:cubicBezTo>
                  <a:cubicBezTo>
                    <a:pt x="3338" y="9550"/>
                    <a:pt x="3384" y="9538"/>
                    <a:pt x="3398" y="9523"/>
                  </a:cubicBezTo>
                  <a:cubicBezTo>
                    <a:pt x="3413" y="9504"/>
                    <a:pt x="3419" y="9456"/>
                    <a:pt x="3420" y="9433"/>
                  </a:cubicBezTo>
                  <a:cubicBezTo>
                    <a:pt x="3422" y="9410"/>
                    <a:pt x="3421" y="9362"/>
                    <a:pt x="3410" y="9341"/>
                  </a:cubicBezTo>
                  <a:cubicBezTo>
                    <a:pt x="3402" y="9323"/>
                    <a:pt x="3364" y="9299"/>
                    <a:pt x="3354" y="9283"/>
                  </a:cubicBezTo>
                  <a:cubicBezTo>
                    <a:pt x="3342" y="9265"/>
                    <a:pt x="3338" y="9220"/>
                    <a:pt x="3321" y="9206"/>
                  </a:cubicBezTo>
                  <a:cubicBezTo>
                    <a:pt x="3295" y="9183"/>
                    <a:pt x="3208" y="9183"/>
                    <a:pt x="3182" y="9161"/>
                  </a:cubicBezTo>
                  <a:cubicBezTo>
                    <a:pt x="3161" y="9145"/>
                    <a:pt x="3152" y="9094"/>
                    <a:pt x="3136" y="9074"/>
                  </a:cubicBezTo>
                  <a:cubicBezTo>
                    <a:pt x="3121" y="9054"/>
                    <a:pt x="3082" y="9018"/>
                    <a:pt x="3060" y="9004"/>
                  </a:cubicBezTo>
                  <a:cubicBezTo>
                    <a:pt x="3044" y="8993"/>
                    <a:pt x="3003" y="8985"/>
                    <a:pt x="2991" y="8973"/>
                  </a:cubicBezTo>
                  <a:cubicBezTo>
                    <a:pt x="2973" y="8955"/>
                    <a:pt x="2972" y="8906"/>
                    <a:pt x="2958" y="8886"/>
                  </a:cubicBezTo>
                  <a:cubicBezTo>
                    <a:pt x="2945" y="8867"/>
                    <a:pt x="2907" y="8833"/>
                    <a:pt x="2883" y="8822"/>
                  </a:cubicBezTo>
                  <a:cubicBezTo>
                    <a:pt x="2858" y="8810"/>
                    <a:pt x="2794" y="8812"/>
                    <a:pt x="2768" y="8799"/>
                  </a:cubicBezTo>
                  <a:cubicBezTo>
                    <a:pt x="2750" y="8791"/>
                    <a:pt x="2716" y="8765"/>
                    <a:pt x="2710" y="8748"/>
                  </a:cubicBezTo>
                  <a:cubicBezTo>
                    <a:pt x="2700" y="8721"/>
                    <a:pt x="2719" y="8663"/>
                    <a:pt x="2733" y="8638"/>
                  </a:cubicBezTo>
                  <a:cubicBezTo>
                    <a:pt x="2744" y="8616"/>
                    <a:pt x="2796" y="8587"/>
                    <a:pt x="2802" y="8564"/>
                  </a:cubicBezTo>
                  <a:cubicBezTo>
                    <a:pt x="2810" y="8539"/>
                    <a:pt x="2792" y="8485"/>
                    <a:pt x="2780" y="8461"/>
                  </a:cubicBezTo>
                  <a:cubicBezTo>
                    <a:pt x="2760" y="8423"/>
                    <a:pt x="2693" y="8363"/>
                    <a:pt x="2665" y="8329"/>
                  </a:cubicBezTo>
                  <a:cubicBezTo>
                    <a:pt x="2651" y="8313"/>
                    <a:pt x="2610" y="8283"/>
                    <a:pt x="2608" y="8262"/>
                  </a:cubicBezTo>
                  <a:cubicBezTo>
                    <a:pt x="2607" y="8242"/>
                    <a:pt x="2651" y="8213"/>
                    <a:pt x="2652" y="8193"/>
                  </a:cubicBezTo>
                  <a:cubicBezTo>
                    <a:pt x="2653" y="8161"/>
                    <a:pt x="2603" y="8104"/>
                    <a:pt x="2593" y="8072"/>
                  </a:cubicBezTo>
                  <a:cubicBezTo>
                    <a:pt x="2583" y="8038"/>
                    <a:pt x="2582" y="7964"/>
                    <a:pt x="2577" y="7928"/>
                  </a:cubicBezTo>
                  <a:cubicBezTo>
                    <a:pt x="2572" y="7899"/>
                    <a:pt x="2568" y="7837"/>
                    <a:pt x="2554" y="7810"/>
                  </a:cubicBezTo>
                  <a:cubicBezTo>
                    <a:pt x="2538" y="7779"/>
                    <a:pt x="2483" y="7729"/>
                    <a:pt x="2456" y="7705"/>
                  </a:cubicBezTo>
                  <a:cubicBezTo>
                    <a:pt x="2433" y="7685"/>
                    <a:pt x="2374" y="7654"/>
                    <a:pt x="2354" y="7632"/>
                  </a:cubicBezTo>
                  <a:cubicBezTo>
                    <a:pt x="2337" y="7611"/>
                    <a:pt x="2316" y="7562"/>
                    <a:pt x="2309" y="7537"/>
                  </a:cubicBezTo>
                  <a:cubicBezTo>
                    <a:pt x="2300" y="7505"/>
                    <a:pt x="2306" y="7439"/>
                    <a:pt x="2296" y="7407"/>
                  </a:cubicBezTo>
                  <a:cubicBezTo>
                    <a:pt x="2288" y="7382"/>
                    <a:pt x="2264" y="7332"/>
                    <a:pt x="2245" y="7312"/>
                  </a:cubicBezTo>
                  <a:cubicBezTo>
                    <a:pt x="2225" y="7292"/>
                    <a:pt x="2159" y="7273"/>
                    <a:pt x="2142" y="7251"/>
                  </a:cubicBezTo>
                  <a:cubicBezTo>
                    <a:pt x="2128" y="7235"/>
                    <a:pt x="2121" y="7192"/>
                    <a:pt x="2121" y="7171"/>
                  </a:cubicBezTo>
                  <a:cubicBezTo>
                    <a:pt x="2122" y="7130"/>
                    <a:pt x="2154" y="7050"/>
                    <a:pt x="2170" y="7011"/>
                  </a:cubicBezTo>
                  <a:cubicBezTo>
                    <a:pt x="2178" y="6990"/>
                    <a:pt x="2212" y="6952"/>
                    <a:pt x="2209" y="6931"/>
                  </a:cubicBezTo>
                  <a:cubicBezTo>
                    <a:pt x="2207" y="6914"/>
                    <a:pt x="2167" y="6891"/>
                    <a:pt x="2164" y="6874"/>
                  </a:cubicBezTo>
                  <a:cubicBezTo>
                    <a:pt x="2161" y="6857"/>
                    <a:pt x="2187" y="6823"/>
                    <a:pt x="2191" y="6806"/>
                  </a:cubicBezTo>
                  <a:cubicBezTo>
                    <a:pt x="2195" y="6783"/>
                    <a:pt x="2199" y="6736"/>
                    <a:pt x="2191" y="6714"/>
                  </a:cubicBezTo>
                  <a:cubicBezTo>
                    <a:pt x="2191" y="6714"/>
                    <a:pt x="2198" y="6669"/>
                    <a:pt x="2209" y="6650"/>
                  </a:cubicBezTo>
                  <a:cubicBezTo>
                    <a:pt x="2219" y="6634"/>
                    <a:pt x="2237" y="6598"/>
                    <a:pt x="2254" y="6588"/>
                  </a:cubicBezTo>
                  <a:cubicBezTo>
                    <a:pt x="2269" y="6578"/>
                    <a:pt x="2311" y="6581"/>
                    <a:pt x="2325" y="6571"/>
                  </a:cubicBezTo>
                  <a:cubicBezTo>
                    <a:pt x="2338" y="6560"/>
                    <a:pt x="2350" y="6529"/>
                    <a:pt x="2349" y="6514"/>
                  </a:cubicBezTo>
                  <a:cubicBezTo>
                    <a:pt x="2347" y="6498"/>
                    <a:pt x="2326" y="6470"/>
                    <a:pt x="2312" y="6459"/>
                  </a:cubicBezTo>
                  <a:cubicBezTo>
                    <a:pt x="2300" y="6449"/>
                    <a:pt x="2263" y="6447"/>
                    <a:pt x="2253" y="6436"/>
                  </a:cubicBezTo>
                  <a:cubicBezTo>
                    <a:pt x="2243" y="6425"/>
                    <a:pt x="2237" y="6397"/>
                    <a:pt x="2241" y="6384"/>
                  </a:cubicBezTo>
                  <a:cubicBezTo>
                    <a:pt x="2247" y="6368"/>
                    <a:pt x="2278" y="6343"/>
                    <a:pt x="2297" y="6338"/>
                  </a:cubicBezTo>
                  <a:cubicBezTo>
                    <a:pt x="2318" y="6333"/>
                    <a:pt x="2363" y="6354"/>
                    <a:pt x="2386" y="6353"/>
                  </a:cubicBezTo>
                  <a:cubicBezTo>
                    <a:pt x="2413" y="6352"/>
                    <a:pt x="2472" y="6344"/>
                    <a:pt x="2494" y="6329"/>
                  </a:cubicBezTo>
                  <a:cubicBezTo>
                    <a:pt x="2512" y="6317"/>
                    <a:pt x="2530" y="6278"/>
                    <a:pt x="2535" y="6259"/>
                  </a:cubicBezTo>
                  <a:cubicBezTo>
                    <a:pt x="2541" y="6236"/>
                    <a:pt x="2531" y="6188"/>
                    <a:pt x="2534" y="6164"/>
                  </a:cubicBezTo>
                  <a:cubicBezTo>
                    <a:pt x="2536" y="6147"/>
                    <a:pt x="2549" y="6115"/>
                    <a:pt x="2549" y="6098"/>
                  </a:cubicBezTo>
                  <a:cubicBezTo>
                    <a:pt x="2549" y="6073"/>
                    <a:pt x="2526" y="6026"/>
                    <a:pt x="2525" y="6001"/>
                  </a:cubicBezTo>
                  <a:cubicBezTo>
                    <a:pt x="2523" y="5961"/>
                    <a:pt x="2552" y="5882"/>
                    <a:pt x="2548" y="5842"/>
                  </a:cubicBezTo>
                  <a:cubicBezTo>
                    <a:pt x="2545" y="5817"/>
                    <a:pt x="2513" y="5771"/>
                    <a:pt x="2514" y="5747"/>
                  </a:cubicBezTo>
                  <a:cubicBezTo>
                    <a:pt x="2514" y="5715"/>
                    <a:pt x="2558" y="5658"/>
                    <a:pt x="2560" y="5627"/>
                  </a:cubicBezTo>
                  <a:cubicBezTo>
                    <a:pt x="2564" y="5584"/>
                    <a:pt x="2537" y="5500"/>
                    <a:pt x="2525" y="5458"/>
                  </a:cubicBezTo>
                  <a:cubicBezTo>
                    <a:pt x="2515" y="5422"/>
                    <a:pt x="2492" y="5350"/>
                    <a:pt x="2474" y="5316"/>
                  </a:cubicBezTo>
                  <a:cubicBezTo>
                    <a:pt x="2457" y="5283"/>
                    <a:pt x="2398" y="5229"/>
                    <a:pt x="2384" y="5195"/>
                  </a:cubicBezTo>
                  <a:cubicBezTo>
                    <a:pt x="2370" y="5161"/>
                    <a:pt x="2363" y="5088"/>
                    <a:pt x="2366" y="5052"/>
                  </a:cubicBezTo>
                  <a:cubicBezTo>
                    <a:pt x="2368" y="5019"/>
                    <a:pt x="2383" y="4950"/>
                    <a:pt x="2404" y="4922"/>
                  </a:cubicBezTo>
                  <a:cubicBezTo>
                    <a:pt x="2415" y="4908"/>
                    <a:pt x="2457" y="4895"/>
                    <a:pt x="2466" y="4880"/>
                  </a:cubicBezTo>
                  <a:cubicBezTo>
                    <a:pt x="2487" y="4846"/>
                    <a:pt x="2468" y="4763"/>
                    <a:pt x="2480" y="4726"/>
                  </a:cubicBezTo>
                  <a:cubicBezTo>
                    <a:pt x="2488" y="4702"/>
                    <a:pt x="2529" y="4661"/>
                    <a:pt x="2534" y="4637"/>
                  </a:cubicBezTo>
                  <a:cubicBezTo>
                    <a:pt x="2538" y="4610"/>
                    <a:pt x="2525" y="4555"/>
                    <a:pt x="2511" y="4531"/>
                  </a:cubicBezTo>
                  <a:cubicBezTo>
                    <a:pt x="2496" y="4506"/>
                    <a:pt x="2427" y="4474"/>
                    <a:pt x="2423" y="4446"/>
                  </a:cubicBezTo>
                  <a:cubicBezTo>
                    <a:pt x="2422" y="4429"/>
                    <a:pt x="2455" y="4403"/>
                    <a:pt x="2463" y="4388"/>
                  </a:cubicBezTo>
                  <a:cubicBezTo>
                    <a:pt x="2471" y="4372"/>
                    <a:pt x="2489" y="4337"/>
                    <a:pt x="2486" y="4319"/>
                  </a:cubicBezTo>
                  <a:cubicBezTo>
                    <a:pt x="2482" y="4301"/>
                    <a:pt x="2441" y="4276"/>
                    <a:pt x="2435" y="4258"/>
                  </a:cubicBezTo>
                  <a:cubicBezTo>
                    <a:pt x="2428" y="4238"/>
                    <a:pt x="2429" y="4196"/>
                    <a:pt x="2436" y="4176"/>
                  </a:cubicBezTo>
                  <a:cubicBezTo>
                    <a:pt x="2444" y="4155"/>
                    <a:pt x="2488" y="4124"/>
                    <a:pt x="2494" y="4102"/>
                  </a:cubicBezTo>
                  <a:cubicBezTo>
                    <a:pt x="2502" y="4076"/>
                    <a:pt x="2482" y="4021"/>
                    <a:pt x="2483" y="3993"/>
                  </a:cubicBezTo>
                  <a:cubicBezTo>
                    <a:pt x="2484" y="3962"/>
                    <a:pt x="2497" y="3902"/>
                    <a:pt x="2503" y="3872"/>
                  </a:cubicBezTo>
                  <a:cubicBezTo>
                    <a:pt x="2509" y="3839"/>
                    <a:pt x="2510" y="3769"/>
                    <a:pt x="2531" y="3740"/>
                  </a:cubicBezTo>
                  <a:cubicBezTo>
                    <a:pt x="2540" y="3727"/>
                    <a:pt x="2577" y="3716"/>
                    <a:pt x="2587" y="3703"/>
                  </a:cubicBezTo>
                  <a:cubicBezTo>
                    <a:pt x="2600" y="3689"/>
                    <a:pt x="2621" y="3652"/>
                    <a:pt x="2617" y="3633"/>
                  </a:cubicBezTo>
                  <a:cubicBezTo>
                    <a:pt x="2611" y="3607"/>
                    <a:pt x="2546" y="3577"/>
                    <a:pt x="2535" y="3551"/>
                  </a:cubicBezTo>
                  <a:cubicBezTo>
                    <a:pt x="2525" y="3529"/>
                    <a:pt x="2544" y="3476"/>
                    <a:pt x="2534" y="3453"/>
                  </a:cubicBezTo>
                  <a:cubicBezTo>
                    <a:pt x="2527" y="3438"/>
                    <a:pt x="2487" y="3419"/>
                    <a:pt x="2483" y="3403"/>
                  </a:cubicBezTo>
                  <a:cubicBezTo>
                    <a:pt x="2478" y="3384"/>
                    <a:pt x="2511" y="3349"/>
                    <a:pt x="2508" y="3330"/>
                  </a:cubicBezTo>
                  <a:cubicBezTo>
                    <a:pt x="2505" y="3311"/>
                    <a:pt x="2460" y="3285"/>
                    <a:pt x="2459" y="3265"/>
                  </a:cubicBezTo>
                  <a:cubicBezTo>
                    <a:pt x="2456" y="3232"/>
                    <a:pt x="2509" y="3176"/>
                    <a:pt x="2524" y="3145"/>
                  </a:cubicBezTo>
                  <a:cubicBezTo>
                    <a:pt x="2532" y="3127"/>
                    <a:pt x="2552" y="3091"/>
                    <a:pt x="2552" y="3071"/>
                  </a:cubicBezTo>
                  <a:cubicBezTo>
                    <a:pt x="2552" y="3044"/>
                    <a:pt x="2514" y="2992"/>
                    <a:pt x="2514" y="2965"/>
                  </a:cubicBezTo>
                  <a:cubicBezTo>
                    <a:pt x="2513" y="2935"/>
                    <a:pt x="2529" y="2873"/>
                    <a:pt x="2552" y="2851"/>
                  </a:cubicBezTo>
                  <a:cubicBezTo>
                    <a:pt x="2566" y="2839"/>
                    <a:pt x="2607" y="2830"/>
                    <a:pt x="2627" y="2828"/>
                  </a:cubicBezTo>
                  <a:cubicBezTo>
                    <a:pt x="2658" y="2826"/>
                    <a:pt x="2718" y="2846"/>
                    <a:pt x="2750" y="2844"/>
                  </a:cubicBezTo>
                  <a:cubicBezTo>
                    <a:pt x="2771" y="2843"/>
                    <a:pt x="2813" y="2831"/>
                    <a:pt x="2833" y="2822"/>
                  </a:cubicBezTo>
                  <a:cubicBezTo>
                    <a:pt x="2857" y="2812"/>
                    <a:pt x="2895" y="2768"/>
                    <a:pt x="2922" y="2768"/>
                  </a:cubicBezTo>
                  <a:cubicBezTo>
                    <a:pt x="2944" y="2769"/>
                    <a:pt x="2970" y="2818"/>
                    <a:pt x="2992" y="2817"/>
                  </a:cubicBezTo>
                  <a:cubicBezTo>
                    <a:pt x="3019" y="2814"/>
                    <a:pt x="3039" y="2757"/>
                    <a:pt x="3063" y="2747"/>
                  </a:cubicBezTo>
                  <a:cubicBezTo>
                    <a:pt x="3090" y="2736"/>
                    <a:pt x="3154" y="2735"/>
                    <a:pt x="3183" y="2742"/>
                  </a:cubicBezTo>
                  <a:cubicBezTo>
                    <a:pt x="3209" y="2748"/>
                    <a:pt x="3249" y="2784"/>
                    <a:pt x="3275" y="2791"/>
                  </a:cubicBezTo>
                  <a:cubicBezTo>
                    <a:pt x="3292" y="2796"/>
                    <a:pt x="3333" y="2787"/>
                    <a:pt x="3348" y="2796"/>
                  </a:cubicBezTo>
                  <a:cubicBezTo>
                    <a:pt x="3363" y="2805"/>
                    <a:pt x="3362" y="2848"/>
                    <a:pt x="3379" y="2855"/>
                  </a:cubicBezTo>
                  <a:cubicBezTo>
                    <a:pt x="3402" y="2865"/>
                    <a:pt x="3454" y="2831"/>
                    <a:pt x="3478" y="2838"/>
                  </a:cubicBezTo>
                  <a:cubicBezTo>
                    <a:pt x="3496" y="2844"/>
                    <a:pt x="3510" y="2883"/>
                    <a:pt x="3529" y="2889"/>
                  </a:cubicBezTo>
                  <a:cubicBezTo>
                    <a:pt x="3546" y="2894"/>
                    <a:pt x="3584" y="2887"/>
                    <a:pt x="3599" y="2880"/>
                  </a:cubicBezTo>
                  <a:cubicBezTo>
                    <a:pt x="3620" y="2871"/>
                    <a:pt x="3642" y="2831"/>
                    <a:pt x="3663" y="2825"/>
                  </a:cubicBezTo>
                  <a:cubicBezTo>
                    <a:pt x="3685" y="2819"/>
                    <a:pt x="3735" y="2826"/>
                    <a:pt x="3755" y="2836"/>
                  </a:cubicBezTo>
                  <a:cubicBezTo>
                    <a:pt x="3785" y="2851"/>
                    <a:pt x="3822" y="2906"/>
                    <a:pt x="3839" y="2932"/>
                  </a:cubicBezTo>
                  <a:cubicBezTo>
                    <a:pt x="3853" y="2953"/>
                    <a:pt x="3872" y="3000"/>
                    <a:pt x="3885" y="3021"/>
                  </a:cubicBezTo>
                  <a:cubicBezTo>
                    <a:pt x="3895" y="3039"/>
                    <a:pt x="3927" y="3070"/>
                    <a:pt x="3933" y="3090"/>
                  </a:cubicBezTo>
                  <a:cubicBezTo>
                    <a:pt x="3938" y="3110"/>
                    <a:pt x="3919" y="3151"/>
                    <a:pt x="3923" y="3171"/>
                  </a:cubicBezTo>
                  <a:cubicBezTo>
                    <a:pt x="3925" y="3184"/>
                    <a:pt x="3937" y="3208"/>
                    <a:pt x="3948" y="3217"/>
                  </a:cubicBezTo>
                  <a:cubicBezTo>
                    <a:pt x="3968" y="3233"/>
                    <a:pt x="4029" y="3238"/>
                    <a:pt x="4049" y="3253"/>
                  </a:cubicBezTo>
                  <a:cubicBezTo>
                    <a:pt x="4076" y="3272"/>
                    <a:pt x="4095" y="3334"/>
                    <a:pt x="4122" y="3353"/>
                  </a:cubicBezTo>
                  <a:cubicBezTo>
                    <a:pt x="4141" y="3367"/>
                    <a:pt x="4192" y="3384"/>
                    <a:pt x="4218" y="3384"/>
                  </a:cubicBezTo>
                  <a:cubicBezTo>
                    <a:pt x="4252" y="3384"/>
                    <a:pt x="4310" y="3346"/>
                    <a:pt x="4343" y="3341"/>
                  </a:cubicBezTo>
                  <a:cubicBezTo>
                    <a:pt x="4372" y="3337"/>
                    <a:pt x="4435" y="3360"/>
                    <a:pt x="4461" y="3347"/>
                  </a:cubicBezTo>
                  <a:cubicBezTo>
                    <a:pt x="4491" y="3332"/>
                    <a:pt x="4505" y="3264"/>
                    <a:pt x="4524" y="3239"/>
                  </a:cubicBezTo>
                  <a:cubicBezTo>
                    <a:pt x="4538" y="3220"/>
                    <a:pt x="4581" y="3190"/>
                    <a:pt x="4590" y="3169"/>
                  </a:cubicBezTo>
                  <a:cubicBezTo>
                    <a:pt x="4598" y="3151"/>
                    <a:pt x="4581" y="3108"/>
                    <a:pt x="4593" y="3092"/>
                  </a:cubicBezTo>
                  <a:cubicBezTo>
                    <a:pt x="4606" y="3073"/>
                    <a:pt x="4665" y="3064"/>
                    <a:pt x="4684" y="3049"/>
                  </a:cubicBezTo>
                  <a:cubicBezTo>
                    <a:pt x="4700" y="3036"/>
                    <a:pt x="4718" y="3000"/>
                    <a:pt x="4728" y="2984"/>
                  </a:cubicBezTo>
                  <a:cubicBezTo>
                    <a:pt x="4741" y="2964"/>
                    <a:pt x="4759" y="2921"/>
                    <a:pt x="4777" y="2904"/>
                  </a:cubicBezTo>
                  <a:cubicBezTo>
                    <a:pt x="4796" y="2886"/>
                    <a:pt x="4855" y="2868"/>
                    <a:pt x="4873" y="2849"/>
                  </a:cubicBezTo>
                  <a:cubicBezTo>
                    <a:pt x="4886" y="2834"/>
                    <a:pt x="4904" y="2779"/>
                    <a:pt x="4904" y="2779"/>
                  </a:cubicBezTo>
                  <a:lnTo>
                    <a:pt x="5368" y="0"/>
                  </a:lnTo>
                  <a:lnTo>
                    <a:pt x="8957" y="436"/>
                  </a:lnTo>
                  <a:lnTo>
                    <a:pt x="12630" y="834"/>
                  </a:lnTo>
                  <a:lnTo>
                    <a:pt x="16741" y="1251"/>
                  </a:lnTo>
                  <a:lnTo>
                    <a:pt x="20934" y="1655"/>
                  </a:lnTo>
                  <a:cubicBezTo>
                    <a:pt x="20934" y="1655"/>
                    <a:pt x="21600" y="1705"/>
                    <a:pt x="21600" y="170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6" name="Shape 4777"/>
            <p:cNvSpPr/>
            <p:nvPr/>
          </p:nvSpPr>
          <p:spPr>
            <a:xfrm>
              <a:off x="1541786" y="3405737"/>
              <a:ext cx="1359120" cy="1594440"/>
            </a:xfrm>
            <a:custGeom>
              <a:avLst/>
              <a:gdLst/>
              <a:ahLst/>
              <a:cxnLst>
                <a:cxn ang="0">
                  <a:pos x="wd2" y="hd2"/>
                </a:cxn>
                <a:cxn ang="5400000">
                  <a:pos x="wd2" y="hd2"/>
                </a:cxn>
                <a:cxn ang="10800000">
                  <a:pos x="wd2" y="hd2"/>
                </a:cxn>
                <a:cxn ang="16200000">
                  <a:pos x="wd2" y="hd2"/>
                </a:cxn>
              </a:cxnLst>
              <a:rect l="0" t="0" r="r" b="b"/>
              <a:pathLst>
                <a:path w="21600" h="21600" extrusionOk="0">
                  <a:moveTo>
                    <a:pt x="21600" y="1705"/>
                  </a:moveTo>
                  <a:lnTo>
                    <a:pt x="21206" y="5191"/>
                  </a:lnTo>
                  <a:lnTo>
                    <a:pt x="20287" y="13438"/>
                  </a:lnTo>
                  <a:lnTo>
                    <a:pt x="19337" y="21600"/>
                  </a:lnTo>
                  <a:lnTo>
                    <a:pt x="14407" y="21158"/>
                  </a:lnTo>
                  <a:lnTo>
                    <a:pt x="12830" y="21004"/>
                  </a:lnTo>
                  <a:lnTo>
                    <a:pt x="12253" y="20961"/>
                  </a:lnTo>
                  <a:lnTo>
                    <a:pt x="4827" y="17645"/>
                  </a:lnTo>
                  <a:lnTo>
                    <a:pt x="0" y="15394"/>
                  </a:lnTo>
                  <a:cubicBezTo>
                    <a:pt x="0" y="15394"/>
                    <a:pt x="27" y="15303"/>
                    <a:pt x="42" y="15274"/>
                  </a:cubicBezTo>
                  <a:cubicBezTo>
                    <a:pt x="50" y="15259"/>
                    <a:pt x="79" y="15233"/>
                    <a:pt x="84" y="15216"/>
                  </a:cubicBezTo>
                  <a:cubicBezTo>
                    <a:pt x="91" y="15197"/>
                    <a:pt x="81" y="15154"/>
                    <a:pt x="87" y="15135"/>
                  </a:cubicBezTo>
                  <a:cubicBezTo>
                    <a:pt x="94" y="15116"/>
                    <a:pt x="135" y="15087"/>
                    <a:pt x="135" y="15067"/>
                  </a:cubicBezTo>
                  <a:cubicBezTo>
                    <a:pt x="136" y="15047"/>
                    <a:pt x="90" y="15017"/>
                    <a:pt x="90" y="14997"/>
                  </a:cubicBezTo>
                  <a:cubicBezTo>
                    <a:pt x="91" y="14981"/>
                    <a:pt x="115" y="14952"/>
                    <a:pt x="130" y="14942"/>
                  </a:cubicBezTo>
                  <a:cubicBezTo>
                    <a:pt x="145" y="14931"/>
                    <a:pt x="188" y="14927"/>
                    <a:pt x="206" y="14918"/>
                  </a:cubicBezTo>
                  <a:cubicBezTo>
                    <a:pt x="244" y="14900"/>
                    <a:pt x="311" y="14853"/>
                    <a:pt x="342" y="14827"/>
                  </a:cubicBezTo>
                  <a:cubicBezTo>
                    <a:pt x="367" y="14804"/>
                    <a:pt x="409" y="14754"/>
                    <a:pt x="429" y="14728"/>
                  </a:cubicBezTo>
                  <a:cubicBezTo>
                    <a:pt x="444" y="14708"/>
                    <a:pt x="480" y="14645"/>
                    <a:pt x="480" y="14645"/>
                  </a:cubicBezTo>
                  <a:cubicBezTo>
                    <a:pt x="492" y="14626"/>
                    <a:pt x="487" y="14610"/>
                    <a:pt x="500" y="14598"/>
                  </a:cubicBezTo>
                  <a:cubicBezTo>
                    <a:pt x="512" y="14586"/>
                    <a:pt x="542" y="14579"/>
                    <a:pt x="560" y="14578"/>
                  </a:cubicBezTo>
                  <a:cubicBezTo>
                    <a:pt x="579" y="14576"/>
                    <a:pt x="615" y="14588"/>
                    <a:pt x="631" y="14596"/>
                  </a:cubicBezTo>
                  <a:cubicBezTo>
                    <a:pt x="652" y="14606"/>
                    <a:pt x="682" y="14643"/>
                    <a:pt x="704" y="14652"/>
                  </a:cubicBezTo>
                  <a:cubicBezTo>
                    <a:pt x="721" y="14659"/>
                    <a:pt x="759" y="14660"/>
                    <a:pt x="778" y="14662"/>
                  </a:cubicBezTo>
                  <a:cubicBezTo>
                    <a:pt x="812" y="14665"/>
                    <a:pt x="882" y="14674"/>
                    <a:pt x="914" y="14666"/>
                  </a:cubicBezTo>
                  <a:cubicBezTo>
                    <a:pt x="938" y="14661"/>
                    <a:pt x="973" y="14626"/>
                    <a:pt x="996" y="14620"/>
                  </a:cubicBezTo>
                  <a:cubicBezTo>
                    <a:pt x="1021" y="14613"/>
                    <a:pt x="1075" y="14626"/>
                    <a:pt x="1098" y="14618"/>
                  </a:cubicBezTo>
                  <a:cubicBezTo>
                    <a:pt x="1119" y="14612"/>
                    <a:pt x="1155" y="14585"/>
                    <a:pt x="1164" y="14568"/>
                  </a:cubicBezTo>
                  <a:cubicBezTo>
                    <a:pt x="1179" y="14543"/>
                    <a:pt x="1154" y="14480"/>
                    <a:pt x="1171" y="14456"/>
                  </a:cubicBezTo>
                  <a:cubicBezTo>
                    <a:pt x="1188" y="14433"/>
                    <a:pt x="1252" y="14418"/>
                    <a:pt x="1279" y="14404"/>
                  </a:cubicBezTo>
                  <a:cubicBezTo>
                    <a:pt x="1314" y="14386"/>
                    <a:pt x="1392" y="14355"/>
                    <a:pt x="1417" y="14327"/>
                  </a:cubicBezTo>
                  <a:cubicBezTo>
                    <a:pt x="1442" y="14299"/>
                    <a:pt x="1462" y="14225"/>
                    <a:pt x="1466" y="14189"/>
                  </a:cubicBezTo>
                  <a:cubicBezTo>
                    <a:pt x="1469" y="14168"/>
                    <a:pt x="1464" y="14124"/>
                    <a:pt x="1457" y="14103"/>
                  </a:cubicBezTo>
                  <a:cubicBezTo>
                    <a:pt x="1447" y="14077"/>
                    <a:pt x="1389" y="14034"/>
                    <a:pt x="1394" y="14007"/>
                  </a:cubicBezTo>
                  <a:cubicBezTo>
                    <a:pt x="1400" y="13982"/>
                    <a:pt x="1483" y="13965"/>
                    <a:pt x="1485" y="13940"/>
                  </a:cubicBezTo>
                  <a:cubicBezTo>
                    <a:pt x="1486" y="13917"/>
                    <a:pt x="1419" y="13894"/>
                    <a:pt x="1410" y="13872"/>
                  </a:cubicBezTo>
                  <a:cubicBezTo>
                    <a:pt x="1401" y="13849"/>
                    <a:pt x="1424" y="13801"/>
                    <a:pt x="1422" y="13777"/>
                  </a:cubicBezTo>
                  <a:cubicBezTo>
                    <a:pt x="1418" y="13750"/>
                    <a:pt x="1405" y="13693"/>
                    <a:pt x="1384" y="13671"/>
                  </a:cubicBezTo>
                  <a:cubicBezTo>
                    <a:pt x="1363" y="13649"/>
                    <a:pt x="1298" y="13628"/>
                    <a:pt x="1266" y="13619"/>
                  </a:cubicBezTo>
                  <a:cubicBezTo>
                    <a:pt x="1245" y="13612"/>
                    <a:pt x="1199" y="13601"/>
                    <a:pt x="1177" y="13605"/>
                  </a:cubicBezTo>
                  <a:cubicBezTo>
                    <a:pt x="1155" y="13609"/>
                    <a:pt x="1123" y="13642"/>
                    <a:pt x="1101" y="13645"/>
                  </a:cubicBezTo>
                  <a:cubicBezTo>
                    <a:pt x="1079" y="13648"/>
                    <a:pt x="1035" y="13636"/>
                    <a:pt x="1017" y="13626"/>
                  </a:cubicBezTo>
                  <a:cubicBezTo>
                    <a:pt x="999" y="13615"/>
                    <a:pt x="986" y="13568"/>
                    <a:pt x="964" y="13564"/>
                  </a:cubicBezTo>
                  <a:cubicBezTo>
                    <a:pt x="944" y="13561"/>
                    <a:pt x="916" y="13604"/>
                    <a:pt x="896" y="13603"/>
                  </a:cubicBezTo>
                  <a:cubicBezTo>
                    <a:pt x="879" y="13602"/>
                    <a:pt x="853" y="13576"/>
                    <a:pt x="844" y="13563"/>
                  </a:cubicBezTo>
                  <a:cubicBezTo>
                    <a:pt x="826" y="13540"/>
                    <a:pt x="817" y="13484"/>
                    <a:pt x="803" y="13460"/>
                  </a:cubicBezTo>
                  <a:cubicBezTo>
                    <a:pt x="789" y="13436"/>
                    <a:pt x="735" y="13398"/>
                    <a:pt x="731" y="13372"/>
                  </a:cubicBezTo>
                  <a:cubicBezTo>
                    <a:pt x="728" y="13351"/>
                    <a:pt x="752" y="13312"/>
                    <a:pt x="762" y="13293"/>
                  </a:cubicBezTo>
                  <a:cubicBezTo>
                    <a:pt x="780" y="13263"/>
                    <a:pt x="831" y="13209"/>
                    <a:pt x="850" y="13178"/>
                  </a:cubicBezTo>
                  <a:cubicBezTo>
                    <a:pt x="871" y="13144"/>
                    <a:pt x="916" y="13074"/>
                    <a:pt x="921" y="13035"/>
                  </a:cubicBezTo>
                  <a:cubicBezTo>
                    <a:pt x="926" y="13009"/>
                    <a:pt x="899" y="12956"/>
                    <a:pt x="903" y="12930"/>
                  </a:cubicBezTo>
                  <a:cubicBezTo>
                    <a:pt x="907" y="12908"/>
                    <a:pt x="936" y="12869"/>
                    <a:pt x="944" y="12847"/>
                  </a:cubicBezTo>
                  <a:cubicBezTo>
                    <a:pt x="952" y="12827"/>
                    <a:pt x="968" y="12787"/>
                    <a:pt x="965" y="12766"/>
                  </a:cubicBezTo>
                  <a:cubicBezTo>
                    <a:pt x="963" y="12750"/>
                    <a:pt x="950" y="12717"/>
                    <a:pt x="936" y="12706"/>
                  </a:cubicBezTo>
                  <a:cubicBezTo>
                    <a:pt x="921" y="12695"/>
                    <a:pt x="875" y="12697"/>
                    <a:pt x="858" y="12688"/>
                  </a:cubicBezTo>
                  <a:cubicBezTo>
                    <a:pt x="840" y="12679"/>
                    <a:pt x="804" y="12652"/>
                    <a:pt x="804" y="12634"/>
                  </a:cubicBezTo>
                  <a:cubicBezTo>
                    <a:pt x="804" y="12608"/>
                    <a:pt x="865" y="12574"/>
                    <a:pt x="885" y="12553"/>
                  </a:cubicBezTo>
                  <a:cubicBezTo>
                    <a:pt x="905" y="12533"/>
                    <a:pt x="959" y="12497"/>
                    <a:pt x="965" y="12470"/>
                  </a:cubicBezTo>
                  <a:cubicBezTo>
                    <a:pt x="971" y="12447"/>
                    <a:pt x="946" y="12400"/>
                    <a:pt x="934" y="12378"/>
                  </a:cubicBezTo>
                  <a:cubicBezTo>
                    <a:pt x="922" y="12356"/>
                    <a:pt x="866" y="12320"/>
                    <a:pt x="872" y="12296"/>
                  </a:cubicBezTo>
                  <a:cubicBezTo>
                    <a:pt x="877" y="12279"/>
                    <a:pt x="926" y="12266"/>
                    <a:pt x="945" y="12260"/>
                  </a:cubicBezTo>
                  <a:cubicBezTo>
                    <a:pt x="976" y="12251"/>
                    <a:pt x="1043" y="12239"/>
                    <a:pt x="1076" y="12244"/>
                  </a:cubicBezTo>
                  <a:cubicBezTo>
                    <a:pt x="1088" y="12247"/>
                    <a:pt x="1107" y="12268"/>
                    <a:pt x="1121" y="12268"/>
                  </a:cubicBezTo>
                  <a:cubicBezTo>
                    <a:pt x="1146" y="12269"/>
                    <a:pt x="1193" y="12242"/>
                    <a:pt x="1211" y="12227"/>
                  </a:cubicBezTo>
                  <a:cubicBezTo>
                    <a:pt x="1233" y="12209"/>
                    <a:pt x="1256" y="12157"/>
                    <a:pt x="1273" y="12135"/>
                  </a:cubicBezTo>
                  <a:cubicBezTo>
                    <a:pt x="1297" y="12105"/>
                    <a:pt x="1345" y="12043"/>
                    <a:pt x="1379" y="12021"/>
                  </a:cubicBezTo>
                  <a:cubicBezTo>
                    <a:pt x="1400" y="12006"/>
                    <a:pt x="1456" y="11996"/>
                    <a:pt x="1476" y="11980"/>
                  </a:cubicBezTo>
                  <a:cubicBezTo>
                    <a:pt x="1503" y="11961"/>
                    <a:pt x="1527" y="11902"/>
                    <a:pt x="1553" y="11882"/>
                  </a:cubicBezTo>
                  <a:cubicBezTo>
                    <a:pt x="1560" y="11876"/>
                    <a:pt x="1580" y="11869"/>
                    <a:pt x="1589" y="11865"/>
                  </a:cubicBezTo>
                  <a:cubicBezTo>
                    <a:pt x="1611" y="11856"/>
                    <a:pt x="1669" y="11849"/>
                    <a:pt x="1677" y="11829"/>
                  </a:cubicBezTo>
                  <a:cubicBezTo>
                    <a:pt x="1688" y="11800"/>
                    <a:pt x="1609" y="11752"/>
                    <a:pt x="1610" y="11722"/>
                  </a:cubicBezTo>
                  <a:cubicBezTo>
                    <a:pt x="1612" y="11696"/>
                    <a:pt x="1664" y="11657"/>
                    <a:pt x="1677" y="11633"/>
                  </a:cubicBezTo>
                  <a:cubicBezTo>
                    <a:pt x="1689" y="11610"/>
                    <a:pt x="1705" y="11562"/>
                    <a:pt x="1711" y="11538"/>
                  </a:cubicBezTo>
                  <a:cubicBezTo>
                    <a:pt x="1719" y="11502"/>
                    <a:pt x="1700" y="11420"/>
                    <a:pt x="1728" y="11391"/>
                  </a:cubicBezTo>
                  <a:cubicBezTo>
                    <a:pt x="1741" y="11377"/>
                    <a:pt x="1791" y="11378"/>
                    <a:pt x="1809" y="11368"/>
                  </a:cubicBezTo>
                  <a:cubicBezTo>
                    <a:pt x="1826" y="11360"/>
                    <a:pt x="1861" y="11337"/>
                    <a:pt x="1866" y="11321"/>
                  </a:cubicBezTo>
                  <a:cubicBezTo>
                    <a:pt x="1874" y="11294"/>
                    <a:pt x="1831" y="11241"/>
                    <a:pt x="1829" y="11213"/>
                  </a:cubicBezTo>
                  <a:cubicBezTo>
                    <a:pt x="1828" y="11187"/>
                    <a:pt x="1851" y="11137"/>
                    <a:pt x="1849" y="11111"/>
                  </a:cubicBezTo>
                  <a:cubicBezTo>
                    <a:pt x="1847" y="11086"/>
                    <a:pt x="1819" y="11040"/>
                    <a:pt x="1814" y="11016"/>
                  </a:cubicBezTo>
                  <a:cubicBezTo>
                    <a:pt x="1808" y="10988"/>
                    <a:pt x="1805" y="10932"/>
                    <a:pt x="1809" y="10904"/>
                  </a:cubicBezTo>
                  <a:cubicBezTo>
                    <a:pt x="1814" y="10873"/>
                    <a:pt x="1830" y="10810"/>
                    <a:pt x="1853" y="10786"/>
                  </a:cubicBezTo>
                  <a:cubicBezTo>
                    <a:pt x="1864" y="10774"/>
                    <a:pt x="1908" y="10772"/>
                    <a:pt x="1915" y="10758"/>
                  </a:cubicBezTo>
                  <a:cubicBezTo>
                    <a:pt x="1929" y="10735"/>
                    <a:pt x="1893" y="10683"/>
                    <a:pt x="1894" y="10657"/>
                  </a:cubicBezTo>
                  <a:cubicBezTo>
                    <a:pt x="1895" y="10640"/>
                    <a:pt x="1920" y="10607"/>
                    <a:pt x="1915" y="10590"/>
                  </a:cubicBezTo>
                  <a:cubicBezTo>
                    <a:pt x="1911" y="10576"/>
                    <a:pt x="1874" y="10561"/>
                    <a:pt x="1869" y="10548"/>
                  </a:cubicBezTo>
                  <a:cubicBezTo>
                    <a:pt x="1862" y="10531"/>
                    <a:pt x="1863" y="10492"/>
                    <a:pt x="1874" y="10478"/>
                  </a:cubicBezTo>
                  <a:cubicBezTo>
                    <a:pt x="1885" y="10465"/>
                    <a:pt x="1925" y="10457"/>
                    <a:pt x="1942" y="10452"/>
                  </a:cubicBezTo>
                  <a:cubicBezTo>
                    <a:pt x="1959" y="10445"/>
                    <a:pt x="1995" y="10438"/>
                    <a:pt x="2011" y="10431"/>
                  </a:cubicBezTo>
                  <a:cubicBezTo>
                    <a:pt x="2047" y="10416"/>
                    <a:pt x="2113" y="10376"/>
                    <a:pt x="2140" y="10352"/>
                  </a:cubicBezTo>
                  <a:cubicBezTo>
                    <a:pt x="2162" y="10330"/>
                    <a:pt x="2186" y="10274"/>
                    <a:pt x="2208" y="10252"/>
                  </a:cubicBezTo>
                  <a:cubicBezTo>
                    <a:pt x="2219" y="10239"/>
                    <a:pt x="2257" y="10225"/>
                    <a:pt x="2264" y="10211"/>
                  </a:cubicBezTo>
                  <a:cubicBezTo>
                    <a:pt x="2275" y="10188"/>
                    <a:pt x="2251" y="10136"/>
                    <a:pt x="2255" y="10112"/>
                  </a:cubicBezTo>
                  <a:cubicBezTo>
                    <a:pt x="2262" y="10082"/>
                    <a:pt x="2290" y="10024"/>
                    <a:pt x="2315" y="10001"/>
                  </a:cubicBezTo>
                  <a:cubicBezTo>
                    <a:pt x="2341" y="9977"/>
                    <a:pt x="2413" y="9949"/>
                    <a:pt x="2450" y="9940"/>
                  </a:cubicBezTo>
                  <a:cubicBezTo>
                    <a:pt x="2482" y="9932"/>
                    <a:pt x="2550" y="9941"/>
                    <a:pt x="2581" y="9934"/>
                  </a:cubicBezTo>
                  <a:cubicBezTo>
                    <a:pt x="2613" y="9927"/>
                    <a:pt x="2670" y="9902"/>
                    <a:pt x="2696" y="9886"/>
                  </a:cubicBezTo>
                  <a:cubicBezTo>
                    <a:pt x="2720" y="9871"/>
                    <a:pt x="2756" y="9829"/>
                    <a:pt x="2781" y="9815"/>
                  </a:cubicBezTo>
                  <a:cubicBezTo>
                    <a:pt x="2796" y="9806"/>
                    <a:pt x="2830" y="9793"/>
                    <a:pt x="2849" y="9788"/>
                  </a:cubicBezTo>
                  <a:cubicBezTo>
                    <a:pt x="2887" y="9779"/>
                    <a:pt x="2971" y="9786"/>
                    <a:pt x="3008" y="9774"/>
                  </a:cubicBezTo>
                  <a:cubicBezTo>
                    <a:pt x="3034" y="9766"/>
                    <a:pt x="3078" y="9735"/>
                    <a:pt x="3098" y="9718"/>
                  </a:cubicBezTo>
                  <a:cubicBezTo>
                    <a:pt x="3125" y="9698"/>
                    <a:pt x="3191" y="9627"/>
                    <a:pt x="3195" y="9625"/>
                  </a:cubicBezTo>
                  <a:cubicBezTo>
                    <a:pt x="3200" y="9622"/>
                    <a:pt x="3287" y="9575"/>
                    <a:pt x="3319" y="9560"/>
                  </a:cubicBezTo>
                  <a:cubicBezTo>
                    <a:pt x="3338" y="9550"/>
                    <a:pt x="3384" y="9538"/>
                    <a:pt x="3398" y="9523"/>
                  </a:cubicBezTo>
                  <a:cubicBezTo>
                    <a:pt x="3413" y="9504"/>
                    <a:pt x="3419" y="9456"/>
                    <a:pt x="3420" y="9433"/>
                  </a:cubicBezTo>
                  <a:cubicBezTo>
                    <a:pt x="3422" y="9410"/>
                    <a:pt x="3421" y="9362"/>
                    <a:pt x="3410" y="9341"/>
                  </a:cubicBezTo>
                  <a:cubicBezTo>
                    <a:pt x="3402" y="9323"/>
                    <a:pt x="3364" y="9299"/>
                    <a:pt x="3354" y="9283"/>
                  </a:cubicBezTo>
                  <a:cubicBezTo>
                    <a:pt x="3342" y="9265"/>
                    <a:pt x="3338" y="9220"/>
                    <a:pt x="3321" y="9206"/>
                  </a:cubicBezTo>
                  <a:cubicBezTo>
                    <a:pt x="3295" y="9183"/>
                    <a:pt x="3208" y="9183"/>
                    <a:pt x="3182" y="9161"/>
                  </a:cubicBezTo>
                  <a:cubicBezTo>
                    <a:pt x="3161" y="9145"/>
                    <a:pt x="3152" y="9094"/>
                    <a:pt x="3136" y="9074"/>
                  </a:cubicBezTo>
                  <a:cubicBezTo>
                    <a:pt x="3121" y="9054"/>
                    <a:pt x="3082" y="9018"/>
                    <a:pt x="3060" y="9004"/>
                  </a:cubicBezTo>
                  <a:cubicBezTo>
                    <a:pt x="3044" y="8993"/>
                    <a:pt x="3003" y="8985"/>
                    <a:pt x="2991" y="8973"/>
                  </a:cubicBezTo>
                  <a:cubicBezTo>
                    <a:pt x="2973" y="8955"/>
                    <a:pt x="2972" y="8906"/>
                    <a:pt x="2958" y="8886"/>
                  </a:cubicBezTo>
                  <a:cubicBezTo>
                    <a:pt x="2945" y="8867"/>
                    <a:pt x="2907" y="8833"/>
                    <a:pt x="2883" y="8822"/>
                  </a:cubicBezTo>
                  <a:cubicBezTo>
                    <a:pt x="2858" y="8810"/>
                    <a:pt x="2794" y="8812"/>
                    <a:pt x="2768" y="8799"/>
                  </a:cubicBezTo>
                  <a:cubicBezTo>
                    <a:pt x="2750" y="8791"/>
                    <a:pt x="2716" y="8765"/>
                    <a:pt x="2710" y="8748"/>
                  </a:cubicBezTo>
                  <a:cubicBezTo>
                    <a:pt x="2700" y="8721"/>
                    <a:pt x="2719" y="8663"/>
                    <a:pt x="2733" y="8638"/>
                  </a:cubicBezTo>
                  <a:cubicBezTo>
                    <a:pt x="2744" y="8616"/>
                    <a:pt x="2796" y="8587"/>
                    <a:pt x="2802" y="8564"/>
                  </a:cubicBezTo>
                  <a:cubicBezTo>
                    <a:pt x="2810" y="8539"/>
                    <a:pt x="2792" y="8485"/>
                    <a:pt x="2780" y="8461"/>
                  </a:cubicBezTo>
                  <a:cubicBezTo>
                    <a:pt x="2760" y="8423"/>
                    <a:pt x="2693" y="8363"/>
                    <a:pt x="2665" y="8329"/>
                  </a:cubicBezTo>
                  <a:cubicBezTo>
                    <a:pt x="2651" y="8313"/>
                    <a:pt x="2610" y="8283"/>
                    <a:pt x="2608" y="8262"/>
                  </a:cubicBezTo>
                  <a:cubicBezTo>
                    <a:pt x="2607" y="8242"/>
                    <a:pt x="2651" y="8213"/>
                    <a:pt x="2652" y="8193"/>
                  </a:cubicBezTo>
                  <a:cubicBezTo>
                    <a:pt x="2653" y="8161"/>
                    <a:pt x="2603" y="8104"/>
                    <a:pt x="2593" y="8072"/>
                  </a:cubicBezTo>
                  <a:cubicBezTo>
                    <a:pt x="2583" y="8038"/>
                    <a:pt x="2582" y="7964"/>
                    <a:pt x="2577" y="7928"/>
                  </a:cubicBezTo>
                  <a:cubicBezTo>
                    <a:pt x="2572" y="7899"/>
                    <a:pt x="2568" y="7837"/>
                    <a:pt x="2554" y="7810"/>
                  </a:cubicBezTo>
                  <a:cubicBezTo>
                    <a:pt x="2538" y="7779"/>
                    <a:pt x="2483" y="7729"/>
                    <a:pt x="2456" y="7705"/>
                  </a:cubicBezTo>
                  <a:cubicBezTo>
                    <a:pt x="2433" y="7685"/>
                    <a:pt x="2374" y="7654"/>
                    <a:pt x="2354" y="7632"/>
                  </a:cubicBezTo>
                  <a:cubicBezTo>
                    <a:pt x="2337" y="7611"/>
                    <a:pt x="2316" y="7562"/>
                    <a:pt x="2309" y="7537"/>
                  </a:cubicBezTo>
                  <a:cubicBezTo>
                    <a:pt x="2300" y="7505"/>
                    <a:pt x="2306" y="7439"/>
                    <a:pt x="2296" y="7407"/>
                  </a:cubicBezTo>
                  <a:cubicBezTo>
                    <a:pt x="2288" y="7382"/>
                    <a:pt x="2264" y="7332"/>
                    <a:pt x="2245" y="7312"/>
                  </a:cubicBezTo>
                  <a:cubicBezTo>
                    <a:pt x="2225" y="7292"/>
                    <a:pt x="2159" y="7273"/>
                    <a:pt x="2142" y="7251"/>
                  </a:cubicBezTo>
                  <a:cubicBezTo>
                    <a:pt x="2128" y="7235"/>
                    <a:pt x="2121" y="7192"/>
                    <a:pt x="2121" y="7171"/>
                  </a:cubicBezTo>
                  <a:cubicBezTo>
                    <a:pt x="2122" y="7130"/>
                    <a:pt x="2154" y="7050"/>
                    <a:pt x="2170" y="7011"/>
                  </a:cubicBezTo>
                  <a:cubicBezTo>
                    <a:pt x="2178" y="6990"/>
                    <a:pt x="2212" y="6952"/>
                    <a:pt x="2209" y="6931"/>
                  </a:cubicBezTo>
                  <a:cubicBezTo>
                    <a:pt x="2207" y="6914"/>
                    <a:pt x="2167" y="6891"/>
                    <a:pt x="2164" y="6874"/>
                  </a:cubicBezTo>
                  <a:cubicBezTo>
                    <a:pt x="2161" y="6857"/>
                    <a:pt x="2187" y="6823"/>
                    <a:pt x="2191" y="6806"/>
                  </a:cubicBezTo>
                  <a:cubicBezTo>
                    <a:pt x="2195" y="6783"/>
                    <a:pt x="2199" y="6736"/>
                    <a:pt x="2191" y="6714"/>
                  </a:cubicBezTo>
                  <a:cubicBezTo>
                    <a:pt x="2191" y="6714"/>
                    <a:pt x="2198" y="6669"/>
                    <a:pt x="2209" y="6650"/>
                  </a:cubicBezTo>
                  <a:cubicBezTo>
                    <a:pt x="2219" y="6634"/>
                    <a:pt x="2237" y="6598"/>
                    <a:pt x="2254" y="6588"/>
                  </a:cubicBezTo>
                  <a:cubicBezTo>
                    <a:pt x="2269" y="6578"/>
                    <a:pt x="2311" y="6581"/>
                    <a:pt x="2325" y="6571"/>
                  </a:cubicBezTo>
                  <a:cubicBezTo>
                    <a:pt x="2338" y="6560"/>
                    <a:pt x="2350" y="6529"/>
                    <a:pt x="2349" y="6514"/>
                  </a:cubicBezTo>
                  <a:cubicBezTo>
                    <a:pt x="2347" y="6498"/>
                    <a:pt x="2326" y="6470"/>
                    <a:pt x="2312" y="6459"/>
                  </a:cubicBezTo>
                  <a:cubicBezTo>
                    <a:pt x="2300" y="6449"/>
                    <a:pt x="2263" y="6447"/>
                    <a:pt x="2253" y="6436"/>
                  </a:cubicBezTo>
                  <a:cubicBezTo>
                    <a:pt x="2243" y="6425"/>
                    <a:pt x="2237" y="6397"/>
                    <a:pt x="2241" y="6384"/>
                  </a:cubicBezTo>
                  <a:cubicBezTo>
                    <a:pt x="2247" y="6368"/>
                    <a:pt x="2278" y="6343"/>
                    <a:pt x="2297" y="6338"/>
                  </a:cubicBezTo>
                  <a:cubicBezTo>
                    <a:pt x="2318" y="6333"/>
                    <a:pt x="2363" y="6354"/>
                    <a:pt x="2386" y="6353"/>
                  </a:cubicBezTo>
                  <a:cubicBezTo>
                    <a:pt x="2413" y="6352"/>
                    <a:pt x="2472" y="6344"/>
                    <a:pt x="2494" y="6329"/>
                  </a:cubicBezTo>
                  <a:cubicBezTo>
                    <a:pt x="2512" y="6317"/>
                    <a:pt x="2530" y="6278"/>
                    <a:pt x="2535" y="6259"/>
                  </a:cubicBezTo>
                  <a:cubicBezTo>
                    <a:pt x="2541" y="6236"/>
                    <a:pt x="2531" y="6188"/>
                    <a:pt x="2534" y="6164"/>
                  </a:cubicBezTo>
                  <a:cubicBezTo>
                    <a:pt x="2536" y="6147"/>
                    <a:pt x="2549" y="6115"/>
                    <a:pt x="2549" y="6098"/>
                  </a:cubicBezTo>
                  <a:cubicBezTo>
                    <a:pt x="2549" y="6073"/>
                    <a:pt x="2526" y="6026"/>
                    <a:pt x="2525" y="6001"/>
                  </a:cubicBezTo>
                  <a:cubicBezTo>
                    <a:pt x="2523" y="5961"/>
                    <a:pt x="2552" y="5882"/>
                    <a:pt x="2548" y="5842"/>
                  </a:cubicBezTo>
                  <a:cubicBezTo>
                    <a:pt x="2545" y="5817"/>
                    <a:pt x="2513" y="5771"/>
                    <a:pt x="2514" y="5747"/>
                  </a:cubicBezTo>
                  <a:cubicBezTo>
                    <a:pt x="2514" y="5715"/>
                    <a:pt x="2558" y="5658"/>
                    <a:pt x="2560" y="5627"/>
                  </a:cubicBezTo>
                  <a:cubicBezTo>
                    <a:pt x="2564" y="5584"/>
                    <a:pt x="2537" y="5500"/>
                    <a:pt x="2525" y="5458"/>
                  </a:cubicBezTo>
                  <a:cubicBezTo>
                    <a:pt x="2515" y="5422"/>
                    <a:pt x="2492" y="5350"/>
                    <a:pt x="2474" y="5316"/>
                  </a:cubicBezTo>
                  <a:cubicBezTo>
                    <a:pt x="2457" y="5283"/>
                    <a:pt x="2398" y="5229"/>
                    <a:pt x="2384" y="5195"/>
                  </a:cubicBezTo>
                  <a:cubicBezTo>
                    <a:pt x="2370" y="5161"/>
                    <a:pt x="2363" y="5088"/>
                    <a:pt x="2366" y="5052"/>
                  </a:cubicBezTo>
                  <a:cubicBezTo>
                    <a:pt x="2368" y="5019"/>
                    <a:pt x="2383" y="4950"/>
                    <a:pt x="2404" y="4922"/>
                  </a:cubicBezTo>
                  <a:cubicBezTo>
                    <a:pt x="2415" y="4908"/>
                    <a:pt x="2457" y="4895"/>
                    <a:pt x="2466" y="4880"/>
                  </a:cubicBezTo>
                  <a:cubicBezTo>
                    <a:pt x="2487" y="4846"/>
                    <a:pt x="2468" y="4763"/>
                    <a:pt x="2480" y="4726"/>
                  </a:cubicBezTo>
                  <a:cubicBezTo>
                    <a:pt x="2488" y="4702"/>
                    <a:pt x="2529" y="4661"/>
                    <a:pt x="2534" y="4637"/>
                  </a:cubicBezTo>
                  <a:cubicBezTo>
                    <a:pt x="2538" y="4610"/>
                    <a:pt x="2525" y="4555"/>
                    <a:pt x="2511" y="4531"/>
                  </a:cubicBezTo>
                  <a:cubicBezTo>
                    <a:pt x="2496" y="4506"/>
                    <a:pt x="2427" y="4474"/>
                    <a:pt x="2423" y="4446"/>
                  </a:cubicBezTo>
                  <a:cubicBezTo>
                    <a:pt x="2422" y="4429"/>
                    <a:pt x="2455" y="4403"/>
                    <a:pt x="2463" y="4388"/>
                  </a:cubicBezTo>
                  <a:cubicBezTo>
                    <a:pt x="2471" y="4372"/>
                    <a:pt x="2489" y="4337"/>
                    <a:pt x="2486" y="4319"/>
                  </a:cubicBezTo>
                  <a:cubicBezTo>
                    <a:pt x="2482" y="4301"/>
                    <a:pt x="2441" y="4276"/>
                    <a:pt x="2435" y="4258"/>
                  </a:cubicBezTo>
                  <a:cubicBezTo>
                    <a:pt x="2428" y="4238"/>
                    <a:pt x="2429" y="4196"/>
                    <a:pt x="2436" y="4176"/>
                  </a:cubicBezTo>
                  <a:cubicBezTo>
                    <a:pt x="2444" y="4155"/>
                    <a:pt x="2488" y="4124"/>
                    <a:pt x="2494" y="4102"/>
                  </a:cubicBezTo>
                  <a:cubicBezTo>
                    <a:pt x="2502" y="4076"/>
                    <a:pt x="2482" y="4021"/>
                    <a:pt x="2483" y="3993"/>
                  </a:cubicBezTo>
                  <a:cubicBezTo>
                    <a:pt x="2484" y="3962"/>
                    <a:pt x="2497" y="3902"/>
                    <a:pt x="2503" y="3872"/>
                  </a:cubicBezTo>
                  <a:cubicBezTo>
                    <a:pt x="2509" y="3839"/>
                    <a:pt x="2510" y="3769"/>
                    <a:pt x="2531" y="3740"/>
                  </a:cubicBezTo>
                  <a:cubicBezTo>
                    <a:pt x="2540" y="3727"/>
                    <a:pt x="2577" y="3716"/>
                    <a:pt x="2587" y="3703"/>
                  </a:cubicBezTo>
                  <a:cubicBezTo>
                    <a:pt x="2600" y="3689"/>
                    <a:pt x="2621" y="3652"/>
                    <a:pt x="2617" y="3633"/>
                  </a:cubicBezTo>
                  <a:cubicBezTo>
                    <a:pt x="2611" y="3607"/>
                    <a:pt x="2546" y="3577"/>
                    <a:pt x="2535" y="3551"/>
                  </a:cubicBezTo>
                  <a:cubicBezTo>
                    <a:pt x="2525" y="3529"/>
                    <a:pt x="2544" y="3476"/>
                    <a:pt x="2534" y="3453"/>
                  </a:cubicBezTo>
                  <a:cubicBezTo>
                    <a:pt x="2527" y="3438"/>
                    <a:pt x="2487" y="3419"/>
                    <a:pt x="2483" y="3403"/>
                  </a:cubicBezTo>
                  <a:cubicBezTo>
                    <a:pt x="2478" y="3384"/>
                    <a:pt x="2511" y="3349"/>
                    <a:pt x="2508" y="3330"/>
                  </a:cubicBezTo>
                  <a:cubicBezTo>
                    <a:pt x="2505" y="3311"/>
                    <a:pt x="2460" y="3285"/>
                    <a:pt x="2459" y="3265"/>
                  </a:cubicBezTo>
                  <a:cubicBezTo>
                    <a:pt x="2456" y="3232"/>
                    <a:pt x="2509" y="3176"/>
                    <a:pt x="2524" y="3145"/>
                  </a:cubicBezTo>
                  <a:cubicBezTo>
                    <a:pt x="2532" y="3127"/>
                    <a:pt x="2552" y="3091"/>
                    <a:pt x="2552" y="3071"/>
                  </a:cubicBezTo>
                  <a:cubicBezTo>
                    <a:pt x="2552" y="3044"/>
                    <a:pt x="2514" y="2992"/>
                    <a:pt x="2514" y="2965"/>
                  </a:cubicBezTo>
                  <a:cubicBezTo>
                    <a:pt x="2513" y="2935"/>
                    <a:pt x="2529" y="2873"/>
                    <a:pt x="2552" y="2851"/>
                  </a:cubicBezTo>
                  <a:cubicBezTo>
                    <a:pt x="2566" y="2839"/>
                    <a:pt x="2607" y="2830"/>
                    <a:pt x="2627" y="2828"/>
                  </a:cubicBezTo>
                  <a:cubicBezTo>
                    <a:pt x="2658" y="2826"/>
                    <a:pt x="2718" y="2846"/>
                    <a:pt x="2750" y="2844"/>
                  </a:cubicBezTo>
                  <a:cubicBezTo>
                    <a:pt x="2771" y="2843"/>
                    <a:pt x="2813" y="2831"/>
                    <a:pt x="2833" y="2822"/>
                  </a:cubicBezTo>
                  <a:cubicBezTo>
                    <a:pt x="2857" y="2812"/>
                    <a:pt x="2895" y="2768"/>
                    <a:pt x="2922" y="2768"/>
                  </a:cubicBezTo>
                  <a:cubicBezTo>
                    <a:pt x="2944" y="2769"/>
                    <a:pt x="2970" y="2818"/>
                    <a:pt x="2992" y="2817"/>
                  </a:cubicBezTo>
                  <a:cubicBezTo>
                    <a:pt x="3019" y="2814"/>
                    <a:pt x="3039" y="2757"/>
                    <a:pt x="3063" y="2747"/>
                  </a:cubicBezTo>
                  <a:cubicBezTo>
                    <a:pt x="3090" y="2736"/>
                    <a:pt x="3154" y="2735"/>
                    <a:pt x="3183" y="2742"/>
                  </a:cubicBezTo>
                  <a:cubicBezTo>
                    <a:pt x="3209" y="2748"/>
                    <a:pt x="3249" y="2784"/>
                    <a:pt x="3275" y="2791"/>
                  </a:cubicBezTo>
                  <a:cubicBezTo>
                    <a:pt x="3292" y="2796"/>
                    <a:pt x="3333" y="2787"/>
                    <a:pt x="3348" y="2796"/>
                  </a:cubicBezTo>
                  <a:cubicBezTo>
                    <a:pt x="3363" y="2805"/>
                    <a:pt x="3362" y="2848"/>
                    <a:pt x="3379" y="2855"/>
                  </a:cubicBezTo>
                  <a:cubicBezTo>
                    <a:pt x="3402" y="2865"/>
                    <a:pt x="3454" y="2831"/>
                    <a:pt x="3478" y="2838"/>
                  </a:cubicBezTo>
                  <a:cubicBezTo>
                    <a:pt x="3496" y="2844"/>
                    <a:pt x="3510" y="2883"/>
                    <a:pt x="3529" y="2889"/>
                  </a:cubicBezTo>
                  <a:cubicBezTo>
                    <a:pt x="3546" y="2894"/>
                    <a:pt x="3584" y="2887"/>
                    <a:pt x="3599" y="2880"/>
                  </a:cubicBezTo>
                  <a:cubicBezTo>
                    <a:pt x="3620" y="2871"/>
                    <a:pt x="3642" y="2831"/>
                    <a:pt x="3663" y="2825"/>
                  </a:cubicBezTo>
                  <a:cubicBezTo>
                    <a:pt x="3685" y="2819"/>
                    <a:pt x="3735" y="2826"/>
                    <a:pt x="3755" y="2836"/>
                  </a:cubicBezTo>
                  <a:cubicBezTo>
                    <a:pt x="3785" y="2851"/>
                    <a:pt x="3822" y="2906"/>
                    <a:pt x="3839" y="2932"/>
                  </a:cubicBezTo>
                  <a:cubicBezTo>
                    <a:pt x="3853" y="2953"/>
                    <a:pt x="3872" y="3000"/>
                    <a:pt x="3885" y="3021"/>
                  </a:cubicBezTo>
                  <a:cubicBezTo>
                    <a:pt x="3895" y="3039"/>
                    <a:pt x="3927" y="3070"/>
                    <a:pt x="3933" y="3090"/>
                  </a:cubicBezTo>
                  <a:cubicBezTo>
                    <a:pt x="3938" y="3110"/>
                    <a:pt x="3919" y="3151"/>
                    <a:pt x="3923" y="3171"/>
                  </a:cubicBezTo>
                  <a:cubicBezTo>
                    <a:pt x="3925" y="3184"/>
                    <a:pt x="3937" y="3208"/>
                    <a:pt x="3948" y="3217"/>
                  </a:cubicBezTo>
                  <a:cubicBezTo>
                    <a:pt x="3968" y="3233"/>
                    <a:pt x="4029" y="3238"/>
                    <a:pt x="4049" y="3253"/>
                  </a:cubicBezTo>
                  <a:cubicBezTo>
                    <a:pt x="4076" y="3272"/>
                    <a:pt x="4095" y="3334"/>
                    <a:pt x="4122" y="3353"/>
                  </a:cubicBezTo>
                  <a:cubicBezTo>
                    <a:pt x="4141" y="3367"/>
                    <a:pt x="4192" y="3384"/>
                    <a:pt x="4218" y="3384"/>
                  </a:cubicBezTo>
                  <a:cubicBezTo>
                    <a:pt x="4252" y="3384"/>
                    <a:pt x="4310" y="3346"/>
                    <a:pt x="4343" y="3341"/>
                  </a:cubicBezTo>
                  <a:cubicBezTo>
                    <a:pt x="4372" y="3337"/>
                    <a:pt x="4435" y="3360"/>
                    <a:pt x="4461" y="3347"/>
                  </a:cubicBezTo>
                  <a:cubicBezTo>
                    <a:pt x="4491" y="3332"/>
                    <a:pt x="4505" y="3264"/>
                    <a:pt x="4524" y="3239"/>
                  </a:cubicBezTo>
                  <a:cubicBezTo>
                    <a:pt x="4538" y="3220"/>
                    <a:pt x="4581" y="3190"/>
                    <a:pt x="4590" y="3169"/>
                  </a:cubicBezTo>
                  <a:cubicBezTo>
                    <a:pt x="4598" y="3151"/>
                    <a:pt x="4581" y="3108"/>
                    <a:pt x="4593" y="3092"/>
                  </a:cubicBezTo>
                  <a:cubicBezTo>
                    <a:pt x="4606" y="3073"/>
                    <a:pt x="4665" y="3064"/>
                    <a:pt x="4684" y="3049"/>
                  </a:cubicBezTo>
                  <a:cubicBezTo>
                    <a:pt x="4700" y="3036"/>
                    <a:pt x="4718" y="3000"/>
                    <a:pt x="4728" y="2984"/>
                  </a:cubicBezTo>
                  <a:cubicBezTo>
                    <a:pt x="4741" y="2964"/>
                    <a:pt x="4759" y="2921"/>
                    <a:pt x="4777" y="2904"/>
                  </a:cubicBezTo>
                  <a:cubicBezTo>
                    <a:pt x="4796" y="2886"/>
                    <a:pt x="4855" y="2868"/>
                    <a:pt x="4873" y="2849"/>
                  </a:cubicBezTo>
                  <a:cubicBezTo>
                    <a:pt x="4886" y="2834"/>
                    <a:pt x="4904" y="2779"/>
                    <a:pt x="4904" y="2779"/>
                  </a:cubicBezTo>
                  <a:lnTo>
                    <a:pt x="5368" y="0"/>
                  </a:lnTo>
                  <a:lnTo>
                    <a:pt x="8957" y="436"/>
                  </a:lnTo>
                  <a:lnTo>
                    <a:pt x="12630" y="834"/>
                  </a:lnTo>
                  <a:lnTo>
                    <a:pt x="16741" y="1251"/>
                  </a:lnTo>
                  <a:lnTo>
                    <a:pt x="20934" y="1655"/>
                  </a:lnTo>
                  <a:cubicBezTo>
                    <a:pt x="20934" y="1655"/>
                    <a:pt x="21600" y="1705"/>
                    <a:pt x="21600" y="170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7" name="Shape 4778"/>
            <p:cNvSpPr/>
            <p:nvPr/>
          </p:nvSpPr>
          <p:spPr>
            <a:xfrm>
              <a:off x="1518774" y="253129"/>
              <a:ext cx="1207600" cy="1951099"/>
            </a:xfrm>
            <a:custGeom>
              <a:avLst/>
              <a:gdLst/>
              <a:ahLst/>
              <a:cxnLst>
                <a:cxn ang="0">
                  <a:pos x="wd2" y="hd2"/>
                </a:cxn>
                <a:cxn ang="5400000">
                  <a:pos x="wd2" y="hd2"/>
                </a:cxn>
                <a:cxn ang="10800000">
                  <a:pos x="wd2" y="hd2"/>
                </a:cxn>
                <a:cxn ang="16200000">
                  <a:pos x="wd2" y="hd2"/>
                </a:cxn>
              </a:cxnLst>
              <a:rect l="0" t="0" r="r" b="b"/>
              <a:pathLst>
                <a:path w="21600" h="21600" extrusionOk="0">
                  <a:moveTo>
                    <a:pt x="10110" y="20794"/>
                  </a:moveTo>
                  <a:lnTo>
                    <a:pt x="9324" y="20723"/>
                  </a:lnTo>
                  <a:lnTo>
                    <a:pt x="7786" y="20574"/>
                  </a:lnTo>
                  <a:lnTo>
                    <a:pt x="6737" y="20479"/>
                  </a:lnTo>
                  <a:lnTo>
                    <a:pt x="0" y="19752"/>
                  </a:lnTo>
                  <a:lnTo>
                    <a:pt x="1372" y="15060"/>
                  </a:lnTo>
                  <a:cubicBezTo>
                    <a:pt x="1372" y="15060"/>
                    <a:pt x="1458" y="14905"/>
                    <a:pt x="1469" y="14851"/>
                  </a:cubicBezTo>
                  <a:cubicBezTo>
                    <a:pt x="1477" y="14809"/>
                    <a:pt x="1454" y="14723"/>
                    <a:pt x="1461" y="14680"/>
                  </a:cubicBezTo>
                  <a:cubicBezTo>
                    <a:pt x="1467" y="14640"/>
                    <a:pt x="1480" y="14557"/>
                    <a:pt x="1516" y="14523"/>
                  </a:cubicBezTo>
                  <a:cubicBezTo>
                    <a:pt x="1530" y="14510"/>
                    <a:pt x="1579" y="14495"/>
                    <a:pt x="1601" y="14486"/>
                  </a:cubicBezTo>
                  <a:cubicBezTo>
                    <a:pt x="1630" y="14475"/>
                    <a:pt x="1699" y="14459"/>
                    <a:pt x="1720" y="14443"/>
                  </a:cubicBezTo>
                  <a:cubicBezTo>
                    <a:pt x="1739" y="14428"/>
                    <a:pt x="1742" y="14387"/>
                    <a:pt x="1757" y="14371"/>
                  </a:cubicBezTo>
                  <a:cubicBezTo>
                    <a:pt x="1766" y="14360"/>
                    <a:pt x="1801" y="14345"/>
                    <a:pt x="1809" y="14334"/>
                  </a:cubicBezTo>
                  <a:cubicBezTo>
                    <a:pt x="1826" y="14308"/>
                    <a:pt x="1801" y="14247"/>
                    <a:pt x="1822" y="14222"/>
                  </a:cubicBezTo>
                  <a:cubicBezTo>
                    <a:pt x="1832" y="14209"/>
                    <a:pt x="1878" y="14195"/>
                    <a:pt x="1893" y="14184"/>
                  </a:cubicBezTo>
                  <a:cubicBezTo>
                    <a:pt x="1912" y="14170"/>
                    <a:pt x="1943" y="14137"/>
                    <a:pt x="1952" y="14119"/>
                  </a:cubicBezTo>
                  <a:cubicBezTo>
                    <a:pt x="1965" y="14096"/>
                    <a:pt x="1980" y="14044"/>
                    <a:pt x="1971" y="14020"/>
                  </a:cubicBezTo>
                  <a:cubicBezTo>
                    <a:pt x="1965" y="14005"/>
                    <a:pt x="1936" y="13976"/>
                    <a:pt x="1914" y="13968"/>
                  </a:cubicBezTo>
                  <a:cubicBezTo>
                    <a:pt x="1904" y="13965"/>
                    <a:pt x="1879" y="13972"/>
                    <a:pt x="1871" y="13967"/>
                  </a:cubicBezTo>
                  <a:cubicBezTo>
                    <a:pt x="1844" y="13950"/>
                    <a:pt x="1839" y="13891"/>
                    <a:pt x="1863" y="13872"/>
                  </a:cubicBezTo>
                  <a:cubicBezTo>
                    <a:pt x="1890" y="13853"/>
                    <a:pt x="1990" y="13871"/>
                    <a:pt x="2027" y="13859"/>
                  </a:cubicBezTo>
                  <a:cubicBezTo>
                    <a:pt x="2052" y="13851"/>
                    <a:pt x="2085" y="13822"/>
                    <a:pt x="2101" y="13808"/>
                  </a:cubicBezTo>
                  <a:cubicBezTo>
                    <a:pt x="2118" y="13793"/>
                    <a:pt x="2138" y="13760"/>
                    <a:pt x="2154" y="13746"/>
                  </a:cubicBezTo>
                  <a:cubicBezTo>
                    <a:pt x="2166" y="13735"/>
                    <a:pt x="2200" y="13717"/>
                    <a:pt x="2209" y="13705"/>
                  </a:cubicBezTo>
                  <a:cubicBezTo>
                    <a:pt x="2225" y="13684"/>
                    <a:pt x="2245" y="13635"/>
                    <a:pt x="2235" y="13613"/>
                  </a:cubicBezTo>
                  <a:cubicBezTo>
                    <a:pt x="2227" y="13596"/>
                    <a:pt x="2185" y="13568"/>
                    <a:pt x="2160" y="13560"/>
                  </a:cubicBezTo>
                  <a:cubicBezTo>
                    <a:pt x="2137" y="13552"/>
                    <a:pt x="2078" y="13561"/>
                    <a:pt x="2055" y="13553"/>
                  </a:cubicBezTo>
                  <a:cubicBezTo>
                    <a:pt x="2036" y="13546"/>
                    <a:pt x="2007" y="13523"/>
                    <a:pt x="2001" y="13511"/>
                  </a:cubicBezTo>
                  <a:cubicBezTo>
                    <a:pt x="1992" y="13490"/>
                    <a:pt x="2029" y="13447"/>
                    <a:pt x="2017" y="13427"/>
                  </a:cubicBezTo>
                  <a:cubicBezTo>
                    <a:pt x="2007" y="13410"/>
                    <a:pt x="1955" y="13384"/>
                    <a:pt x="1927" y="13378"/>
                  </a:cubicBezTo>
                  <a:cubicBezTo>
                    <a:pt x="1912" y="13375"/>
                    <a:pt x="1877" y="13376"/>
                    <a:pt x="1863" y="13381"/>
                  </a:cubicBezTo>
                  <a:cubicBezTo>
                    <a:pt x="1842" y="13388"/>
                    <a:pt x="1828" y="13425"/>
                    <a:pt x="1804" y="13426"/>
                  </a:cubicBezTo>
                  <a:cubicBezTo>
                    <a:pt x="1780" y="13427"/>
                    <a:pt x="1750" y="13394"/>
                    <a:pt x="1734" y="13383"/>
                  </a:cubicBezTo>
                  <a:cubicBezTo>
                    <a:pt x="1721" y="13373"/>
                    <a:pt x="1697" y="13352"/>
                    <a:pt x="1687" y="13341"/>
                  </a:cubicBezTo>
                  <a:cubicBezTo>
                    <a:pt x="1669" y="13322"/>
                    <a:pt x="1663" y="13265"/>
                    <a:pt x="1628" y="13261"/>
                  </a:cubicBezTo>
                  <a:cubicBezTo>
                    <a:pt x="1602" y="13258"/>
                    <a:pt x="1578" y="13299"/>
                    <a:pt x="1555" y="13306"/>
                  </a:cubicBezTo>
                  <a:cubicBezTo>
                    <a:pt x="1523" y="13315"/>
                    <a:pt x="1444" y="13323"/>
                    <a:pt x="1413" y="13312"/>
                  </a:cubicBezTo>
                  <a:cubicBezTo>
                    <a:pt x="1387" y="13302"/>
                    <a:pt x="1382" y="13258"/>
                    <a:pt x="1363" y="13243"/>
                  </a:cubicBezTo>
                  <a:cubicBezTo>
                    <a:pt x="1348" y="13232"/>
                    <a:pt x="1299" y="13221"/>
                    <a:pt x="1288" y="13208"/>
                  </a:cubicBezTo>
                  <a:cubicBezTo>
                    <a:pt x="1273" y="13190"/>
                    <a:pt x="1270" y="13146"/>
                    <a:pt x="1283" y="13127"/>
                  </a:cubicBezTo>
                  <a:cubicBezTo>
                    <a:pt x="1296" y="13109"/>
                    <a:pt x="1373" y="13093"/>
                    <a:pt x="1380" y="13074"/>
                  </a:cubicBezTo>
                  <a:cubicBezTo>
                    <a:pt x="1389" y="13052"/>
                    <a:pt x="1341" y="13010"/>
                    <a:pt x="1328" y="12988"/>
                  </a:cubicBezTo>
                  <a:cubicBezTo>
                    <a:pt x="1315" y="12968"/>
                    <a:pt x="1268" y="12928"/>
                    <a:pt x="1274" y="12906"/>
                  </a:cubicBezTo>
                  <a:cubicBezTo>
                    <a:pt x="1278" y="12889"/>
                    <a:pt x="1333" y="12869"/>
                    <a:pt x="1348" y="12855"/>
                  </a:cubicBezTo>
                  <a:cubicBezTo>
                    <a:pt x="1366" y="12839"/>
                    <a:pt x="1396" y="12806"/>
                    <a:pt x="1404" y="12788"/>
                  </a:cubicBezTo>
                  <a:cubicBezTo>
                    <a:pt x="1413" y="12765"/>
                    <a:pt x="1394" y="12715"/>
                    <a:pt x="1409" y="12692"/>
                  </a:cubicBezTo>
                  <a:cubicBezTo>
                    <a:pt x="1427" y="12666"/>
                    <a:pt x="1510" y="12632"/>
                    <a:pt x="1538" y="12609"/>
                  </a:cubicBezTo>
                  <a:cubicBezTo>
                    <a:pt x="1555" y="12594"/>
                    <a:pt x="1572" y="12554"/>
                    <a:pt x="1598" y="12544"/>
                  </a:cubicBezTo>
                  <a:cubicBezTo>
                    <a:pt x="1618" y="12536"/>
                    <a:pt x="1675" y="12549"/>
                    <a:pt x="1693" y="12539"/>
                  </a:cubicBezTo>
                  <a:cubicBezTo>
                    <a:pt x="1719" y="12525"/>
                    <a:pt x="1704" y="12473"/>
                    <a:pt x="1723" y="12456"/>
                  </a:cubicBezTo>
                  <a:cubicBezTo>
                    <a:pt x="1736" y="12443"/>
                    <a:pt x="1787" y="12433"/>
                    <a:pt x="1799" y="12420"/>
                  </a:cubicBezTo>
                  <a:cubicBezTo>
                    <a:pt x="1818" y="12401"/>
                    <a:pt x="1803" y="12352"/>
                    <a:pt x="1820" y="12333"/>
                  </a:cubicBezTo>
                  <a:cubicBezTo>
                    <a:pt x="1841" y="12310"/>
                    <a:pt x="1924" y="12285"/>
                    <a:pt x="1949" y="12264"/>
                  </a:cubicBezTo>
                  <a:cubicBezTo>
                    <a:pt x="1980" y="12238"/>
                    <a:pt x="2004" y="12173"/>
                    <a:pt x="2033" y="12147"/>
                  </a:cubicBezTo>
                  <a:cubicBezTo>
                    <a:pt x="2053" y="12128"/>
                    <a:pt x="2117" y="12103"/>
                    <a:pt x="2133" y="12083"/>
                  </a:cubicBezTo>
                  <a:cubicBezTo>
                    <a:pt x="2152" y="12059"/>
                    <a:pt x="2133" y="11999"/>
                    <a:pt x="2162" y="11979"/>
                  </a:cubicBezTo>
                  <a:cubicBezTo>
                    <a:pt x="2184" y="11963"/>
                    <a:pt x="2256" y="11957"/>
                    <a:pt x="2289" y="11955"/>
                  </a:cubicBezTo>
                  <a:cubicBezTo>
                    <a:pt x="2316" y="11954"/>
                    <a:pt x="2372" y="11968"/>
                    <a:pt x="2398" y="11964"/>
                  </a:cubicBezTo>
                  <a:cubicBezTo>
                    <a:pt x="2425" y="11960"/>
                    <a:pt x="2461" y="11931"/>
                    <a:pt x="2484" y="11924"/>
                  </a:cubicBezTo>
                  <a:cubicBezTo>
                    <a:pt x="2516" y="11913"/>
                    <a:pt x="2594" y="11908"/>
                    <a:pt x="2621" y="11893"/>
                  </a:cubicBezTo>
                  <a:cubicBezTo>
                    <a:pt x="2663" y="11870"/>
                    <a:pt x="2685" y="11794"/>
                    <a:pt x="2724" y="11769"/>
                  </a:cubicBezTo>
                  <a:cubicBezTo>
                    <a:pt x="2764" y="11743"/>
                    <a:pt x="2884" y="11724"/>
                    <a:pt x="2924" y="11698"/>
                  </a:cubicBezTo>
                  <a:cubicBezTo>
                    <a:pt x="2962" y="11674"/>
                    <a:pt x="3005" y="11611"/>
                    <a:pt x="3024" y="11580"/>
                  </a:cubicBezTo>
                  <a:cubicBezTo>
                    <a:pt x="3034" y="11565"/>
                    <a:pt x="3053" y="11534"/>
                    <a:pt x="3051" y="11518"/>
                  </a:cubicBezTo>
                  <a:cubicBezTo>
                    <a:pt x="3048" y="11489"/>
                    <a:pt x="2969" y="11441"/>
                    <a:pt x="2975" y="11412"/>
                  </a:cubicBezTo>
                  <a:cubicBezTo>
                    <a:pt x="2980" y="11390"/>
                    <a:pt x="3052" y="11366"/>
                    <a:pt x="3064" y="11345"/>
                  </a:cubicBezTo>
                  <a:cubicBezTo>
                    <a:pt x="3078" y="11321"/>
                    <a:pt x="3045" y="11265"/>
                    <a:pt x="3068" y="11244"/>
                  </a:cubicBezTo>
                  <a:cubicBezTo>
                    <a:pt x="3091" y="11224"/>
                    <a:pt x="3185" y="11220"/>
                    <a:pt x="3219" y="11206"/>
                  </a:cubicBezTo>
                  <a:cubicBezTo>
                    <a:pt x="3252" y="11192"/>
                    <a:pt x="3309" y="11156"/>
                    <a:pt x="3329" y="11134"/>
                  </a:cubicBezTo>
                  <a:cubicBezTo>
                    <a:pt x="3344" y="11117"/>
                    <a:pt x="3343" y="11076"/>
                    <a:pt x="3361" y="11060"/>
                  </a:cubicBezTo>
                  <a:cubicBezTo>
                    <a:pt x="3379" y="11045"/>
                    <a:pt x="3443" y="11033"/>
                    <a:pt x="3466" y="11020"/>
                  </a:cubicBezTo>
                  <a:cubicBezTo>
                    <a:pt x="3496" y="11004"/>
                    <a:pt x="3546" y="10965"/>
                    <a:pt x="3566" y="10944"/>
                  </a:cubicBezTo>
                  <a:cubicBezTo>
                    <a:pt x="3586" y="10922"/>
                    <a:pt x="3610" y="10873"/>
                    <a:pt x="3623" y="10849"/>
                  </a:cubicBezTo>
                  <a:cubicBezTo>
                    <a:pt x="3645" y="10811"/>
                    <a:pt x="3676" y="10729"/>
                    <a:pt x="3706" y="10692"/>
                  </a:cubicBezTo>
                  <a:cubicBezTo>
                    <a:pt x="3722" y="10672"/>
                    <a:pt x="3768" y="10636"/>
                    <a:pt x="3789" y="10618"/>
                  </a:cubicBezTo>
                  <a:cubicBezTo>
                    <a:pt x="3809" y="10598"/>
                    <a:pt x="3854" y="10562"/>
                    <a:pt x="3869" y="10541"/>
                  </a:cubicBezTo>
                  <a:cubicBezTo>
                    <a:pt x="3884" y="10520"/>
                    <a:pt x="3890" y="10471"/>
                    <a:pt x="3907" y="10450"/>
                  </a:cubicBezTo>
                  <a:cubicBezTo>
                    <a:pt x="3924" y="10428"/>
                    <a:pt x="3981" y="10393"/>
                    <a:pt x="4004" y="10374"/>
                  </a:cubicBezTo>
                  <a:cubicBezTo>
                    <a:pt x="4048" y="10338"/>
                    <a:pt x="4124" y="10260"/>
                    <a:pt x="4174" y="10228"/>
                  </a:cubicBezTo>
                  <a:cubicBezTo>
                    <a:pt x="4221" y="10198"/>
                    <a:pt x="4355" y="10162"/>
                    <a:pt x="4388" y="10126"/>
                  </a:cubicBezTo>
                  <a:cubicBezTo>
                    <a:pt x="4416" y="10096"/>
                    <a:pt x="4392" y="10021"/>
                    <a:pt x="4416" y="9989"/>
                  </a:cubicBezTo>
                  <a:cubicBezTo>
                    <a:pt x="4434" y="9966"/>
                    <a:pt x="4502" y="9933"/>
                    <a:pt x="4532" y="9915"/>
                  </a:cubicBezTo>
                  <a:cubicBezTo>
                    <a:pt x="4564" y="9895"/>
                    <a:pt x="4632" y="9860"/>
                    <a:pt x="4663" y="9840"/>
                  </a:cubicBezTo>
                  <a:cubicBezTo>
                    <a:pt x="4700" y="9817"/>
                    <a:pt x="4786" y="9775"/>
                    <a:pt x="4803" y="9744"/>
                  </a:cubicBezTo>
                  <a:cubicBezTo>
                    <a:pt x="4820" y="9714"/>
                    <a:pt x="4804" y="9647"/>
                    <a:pt x="4786" y="9617"/>
                  </a:cubicBezTo>
                  <a:cubicBezTo>
                    <a:pt x="4766" y="9583"/>
                    <a:pt x="4674" y="9532"/>
                    <a:pt x="4653" y="9498"/>
                  </a:cubicBezTo>
                  <a:cubicBezTo>
                    <a:pt x="4643" y="9482"/>
                    <a:pt x="4641" y="9448"/>
                    <a:pt x="4640" y="9431"/>
                  </a:cubicBezTo>
                  <a:cubicBezTo>
                    <a:pt x="4639" y="9406"/>
                    <a:pt x="4656" y="9357"/>
                    <a:pt x="4648" y="9333"/>
                  </a:cubicBezTo>
                  <a:cubicBezTo>
                    <a:pt x="4636" y="9293"/>
                    <a:pt x="4591" y="9206"/>
                    <a:pt x="4534" y="9186"/>
                  </a:cubicBezTo>
                  <a:cubicBezTo>
                    <a:pt x="4503" y="9174"/>
                    <a:pt x="4424" y="9196"/>
                    <a:pt x="4388" y="9191"/>
                  </a:cubicBezTo>
                  <a:cubicBezTo>
                    <a:pt x="4355" y="9187"/>
                    <a:pt x="4290" y="9170"/>
                    <a:pt x="4267" y="9154"/>
                  </a:cubicBezTo>
                  <a:cubicBezTo>
                    <a:pt x="4234" y="9132"/>
                    <a:pt x="4238" y="9057"/>
                    <a:pt x="4195" y="9043"/>
                  </a:cubicBezTo>
                  <a:cubicBezTo>
                    <a:pt x="4164" y="9032"/>
                    <a:pt x="4092" y="9062"/>
                    <a:pt x="4057" y="9058"/>
                  </a:cubicBezTo>
                  <a:cubicBezTo>
                    <a:pt x="4027" y="9055"/>
                    <a:pt x="3965" y="9038"/>
                    <a:pt x="3948" y="9022"/>
                  </a:cubicBezTo>
                  <a:cubicBezTo>
                    <a:pt x="3925" y="9002"/>
                    <a:pt x="3938" y="8950"/>
                    <a:pt x="3928" y="8926"/>
                  </a:cubicBezTo>
                  <a:cubicBezTo>
                    <a:pt x="3920" y="8905"/>
                    <a:pt x="3895" y="8864"/>
                    <a:pt x="3878" y="8845"/>
                  </a:cubicBezTo>
                  <a:cubicBezTo>
                    <a:pt x="3852" y="8818"/>
                    <a:pt x="3771" y="8778"/>
                    <a:pt x="3752" y="8749"/>
                  </a:cubicBezTo>
                  <a:cubicBezTo>
                    <a:pt x="3729" y="8713"/>
                    <a:pt x="3745" y="8630"/>
                    <a:pt x="3729" y="8592"/>
                  </a:cubicBezTo>
                  <a:cubicBezTo>
                    <a:pt x="3719" y="8567"/>
                    <a:pt x="3691" y="8517"/>
                    <a:pt x="3664" y="8498"/>
                  </a:cubicBezTo>
                  <a:cubicBezTo>
                    <a:pt x="3604" y="8414"/>
                    <a:pt x="3709" y="8408"/>
                    <a:pt x="3659" y="8328"/>
                  </a:cubicBezTo>
                  <a:cubicBezTo>
                    <a:pt x="3646" y="8307"/>
                    <a:pt x="3545" y="8271"/>
                    <a:pt x="3534" y="8249"/>
                  </a:cubicBezTo>
                  <a:cubicBezTo>
                    <a:pt x="3526" y="8231"/>
                    <a:pt x="3533" y="8190"/>
                    <a:pt x="3550" y="8174"/>
                  </a:cubicBezTo>
                  <a:cubicBezTo>
                    <a:pt x="3565" y="8161"/>
                    <a:pt x="3625" y="8157"/>
                    <a:pt x="3642" y="8145"/>
                  </a:cubicBezTo>
                  <a:cubicBezTo>
                    <a:pt x="3658" y="8134"/>
                    <a:pt x="3665" y="8104"/>
                    <a:pt x="3677" y="8092"/>
                  </a:cubicBezTo>
                  <a:cubicBezTo>
                    <a:pt x="3697" y="8072"/>
                    <a:pt x="3762" y="8046"/>
                    <a:pt x="3776" y="8025"/>
                  </a:cubicBezTo>
                  <a:cubicBezTo>
                    <a:pt x="3787" y="8009"/>
                    <a:pt x="3791" y="7972"/>
                    <a:pt x="3782" y="7956"/>
                  </a:cubicBezTo>
                  <a:cubicBezTo>
                    <a:pt x="3771" y="7935"/>
                    <a:pt x="3694" y="7909"/>
                    <a:pt x="3690" y="7887"/>
                  </a:cubicBezTo>
                  <a:cubicBezTo>
                    <a:pt x="3686" y="7862"/>
                    <a:pt x="3767" y="7822"/>
                    <a:pt x="3766" y="7797"/>
                  </a:cubicBezTo>
                  <a:cubicBezTo>
                    <a:pt x="3766" y="7770"/>
                    <a:pt x="3692" y="7730"/>
                    <a:pt x="3684" y="7704"/>
                  </a:cubicBezTo>
                  <a:cubicBezTo>
                    <a:pt x="3679" y="7687"/>
                    <a:pt x="3707" y="7652"/>
                    <a:pt x="3700" y="7635"/>
                  </a:cubicBezTo>
                  <a:cubicBezTo>
                    <a:pt x="3688" y="7609"/>
                    <a:pt x="3604" y="7575"/>
                    <a:pt x="3588" y="7549"/>
                  </a:cubicBezTo>
                  <a:cubicBezTo>
                    <a:pt x="3579" y="7533"/>
                    <a:pt x="3596" y="7496"/>
                    <a:pt x="3585" y="7480"/>
                  </a:cubicBezTo>
                  <a:cubicBezTo>
                    <a:pt x="3578" y="7469"/>
                    <a:pt x="3540" y="7457"/>
                    <a:pt x="3534" y="7447"/>
                  </a:cubicBezTo>
                  <a:cubicBezTo>
                    <a:pt x="3525" y="7427"/>
                    <a:pt x="3547" y="7387"/>
                    <a:pt x="3556" y="7368"/>
                  </a:cubicBezTo>
                  <a:cubicBezTo>
                    <a:pt x="3567" y="7347"/>
                    <a:pt x="3614" y="7289"/>
                    <a:pt x="3614" y="7289"/>
                  </a:cubicBezTo>
                  <a:lnTo>
                    <a:pt x="5758" y="0"/>
                  </a:lnTo>
                  <a:lnTo>
                    <a:pt x="5773" y="2"/>
                  </a:lnTo>
                  <a:lnTo>
                    <a:pt x="8749" y="318"/>
                  </a:lnTo>
                  <a:lnTo>
                    <a:pt x="7979" y="3130"/>
                  </a:lnTo>
                  <a:cubicBezTo>
                    <a:pt x="7979" y="3130"/>
                    <a:pt x="7963" y="3182"/>
                    <a:pt x="7970" y="3199"/>
                  </a:cubicBezTo>
                  <a:cubicBezTo>
                    <a:pt x="7977" y="3216"/>
                    <a:pt x="8020" y="3240"/>
                    <a:pt x="8030" y="3256"/>
                  </a:cubicBezTo>
                  <a:cubicBezTo>
                    <a:pt x="8047" y="3279"/>
                    <a:pt x="8047" y="3333"/>
                    <a:pt x="8069" y="3354"/>
                  </a:cubicBezTo>
                  <a:cubicBezTo>
                    <a:pt x="8089" y="3375"/>
                    <a:pt x="8162" y="3398"/>
                    <a:pt x="8186" y="3417"/>
                  </a:cubicBezTo>
                  <a:cubicBezTo>
                    <a:pt x="8216" y="3440"/>
                    <a:pt x="8265" y="3491"/>
                    <a:pt x="8278" y="3519"/>
                  </a:cubicBezTo>
                  <a:cubicBezTo>
                    <a:pt x="8286" y="3534"/>
                    <a:pt x="8275" y="3568"/>
                    <a:pt x="8284" y="3582"/>
                  </a:cubicBezTo>
                  <a:cubicBezTo>
                    <a:pt x="8293" y="3595"/>
                    <a:pt x="8326" y="3617"/>
                    <a:pt x="8345" y="3625"/>
                  </a:cubicBezTo>
                  <a:cubicBezTo>
                    <a:pt x="8367" y="3635"/>
                    <a:pt x="8430" y="3638"/>
                    <a:pt x="8447" y="3651"/>
                  </a:cubicBezTo>
                  <a:cubicBezTo>
                    <a:pt x="8466" y="3666"/>
                    <a:pt x="8471" y="3707"/>
                    <a:pt x="8469" y="3726"/>
                  </a:cubicBezTo>
                  <a:cubicBezTo>
                    <a:pt x="8466" y="3746"/>
                    <a:pt x="8427" y="3781"/>
                    <a:pt x="8427" y="3800"/>
                  </a:cubicBezTo>
                  <a:cubicBezTo>
                    <a:pt x="8427" y="3824"/>
                    <a:pt x="8449" y="3872"/>
                    <a:pt x="8475" y="3889"/>
                  </a:cubicBezTo>
                  <a:cubicBezTo>
                    <a:pt x="8493" y="3900"/>
                    <a:pt x="8548" y="3902"/>
                    <a:pt x="8571" y="3909"/>
                  </a:cubicBezTo>
                  <a:cubicBezTo>
                    <a:pt x="8583" y="3913"/>
                    <a:pt x="8612" y="3920"/>
                    <a:pt x="8618" y="3928"/>
                  </a:cubicBezTo>
                  <a:cubicBezTo>
                    <a:pt x="8630" y="3945"/>
                    <a:pt x="8589" y="3983"/>
                    <a:pt x="8602" y="3999"/>
                  </a:cubicBezTo>
                  <a:cubicBezTo>
                    <a:pt x="8612" y="4011"/>
                    <a:pt x="8661" y="4017"/>
                    <a:pt x="8679" y="4025"/>
                  </a:cubicBezTo>
                  <a:cubicBezTo>
                    <a:pt x="8698" y="4033"/>
                    <a:pt x="8736" y="4053"/>
                    <a:pt x="8745" y="4066"/>
                  </a:cubicBezTo>
                  <a:cubicBezTo>
                    <a:pt x="8757" y="4084"/>
                    <a:pt x="8758" y="4127"/>
                    <a:pt x="8745" y="4145"/>
                  </a:cubicBezTo>
                  <a:cubicBezTo>
                    <a:pt x="8737" y="4156"/>
                    <a:pt x="8696" y="4167"/>
                    <a:pt x="8688" y="4178"/>
                  </a:cubicBezTo>
                  <a:cubicBezTo>
                    <a:pt x="8677" y="4194"/>
                    <a:pt x="8674" y="4231"/>
                    <a:pt x="8685" y="4247"/>
                  </a:cubicBezTo>
                  <a:cubicBezTo>
                    <a:pt x="8696" y="4264"/>
                    <a:pt x="8755" y="4283"/>
                    <a:pt x="8771" y="4298"/>
                  </a:cubicBezTo>
                  <a:cubicBezTo>
                    <a:pt x="8792" y="4318"/>
                    <a:pt x="8827" y="4365"/>
                    <a:pt x="8822" y="4388"/>
                  </a:cubicBezTo>
                  <a:cubicBezTo>
                    <a:pt x="8818" y="4406"/>
                    <a:pt x="8781" y="4438"/>
                    <a:pt x="8755" y="4445"/>
                  </a:cubicBezTo>
                  <a:cubicBezTo>
                    <a:pt x="8727" y="4454"/>
                    <a:pt x="8659" y="4431"/>
                    <a:pt x="8631" y="4440"/>
                  </a:cubicBezTo>
                  <a:cubicBezTo>
                    <a:pt x="8600" y="4449"/>
                    <a:pt x="8556" y="4488"/>
                    <a:pt x="8555" y="4508"/>
                  </a:cubicBezTo>
                  <a:cubicBezTo>
                    <a:pt x="8554" y="4523"/>
                    <a:pt x="8589" y="4546"/>
                    <a:pt x="8602" y="4558"/>
                  </a:cubicBezTo>
                  <a:cubicBezTo>
                    <a:pt x="8619" y="4572"/>
                    <a:pt x="8666" y="4595"/>
                    <a:pt x="8679" y="4611"/>
                  </a:cubicBezTo>
                  <a:cubicBezTo>
                    <a:pt x="8693" y="4629"/>
                    <a:pt x="8685" y="4673"/>
                    <a:pt x="8704" y="4689"/>
                  </a:cubicBezTo>
                  <a:cubicBezTo>
                    <a:pt x="8720" y="4703"/>
                    <a:pt x="8787" y="4708"/>
                    <a:pt x="8800" y="4723"/>
                  </a:cubicBezTo>
                  <a:cubicBezTo>
                    <a:pt x="8812" y="4738"/>
                    <a:pt x="8807" y="4778"/>
                    <a:pt x="8787" y="4790"/>
                  </a:cubicBezTo>
                  <a:cubicBezTo>
                    <a:pt x="8765" y="4801"/>
                    <a:pt x="8701" y="4791"/>
                    <a:pt x="8672" y="4790"/>
                  </a:cubicBezTo>
                  <a:cubicBezTo>
                    <a:pt x="8647" y="4789"/>
                    <a:pt x="8594" y="4775"/>
                    <a:pt x="8571" y="4782"/>
                  </a:cubicBezTo>
                  <a:cubicBezTo>
                    <a:pt x="8542" y="4790"/>
                    <a:pt x="8502" y="4830"/>
                    <a:pt x="8507" y="4849"/>
                  </a:cubicBezTo>
                  <a:cubicBezTo>
                    <a:pt x="8514" y="4873"/>
                    <a:pt x="8597" y="4900"/>
                    <a:pt x="8631" y="4914"/>
                  </a:cubicBezTo>
                  <a:cubicBezTo>
                    <a:pt x="8656" y="4923"/>
                    <a:pt x="8717" y="4931"/>
                    <a:pt x="8739" y="4943"/>
                  </a:cubicBezTo>
                  <a:cubicBezTo>
                    <a:pt x="8762" y="4956"/>
                    <a:pt x="8775" y="4997"/>
                    <a:pt x="8800" y="5008"/>
                  </a:cubicBezTo>
                  <a:cubicBezTo>
                    <a:pt x="8821" y="5018"/>
                    <a:pt x="8881" y="5017"/>
                    <a:pt x="8904" y="5026"/>
                  </a:cubicBezTo>
                  <a:cubicBezTo>
                    <a:pt x="8939" y="5038"/>
                    <a:pt x="8997" y="5075"/>
                    <a:pt x="9015" y="5097"/>
                  </a:cubicBezTo>
                  <a:cubicBezTo>
                    <a:pt x="9040" y="5125"/>
                    <a:pt x="9042" y="5192"/>
                    <a:pt x="9060" y="5222"/>
                  </a:cubicBezTo>
                  <a:cubicBezTo>
                    <a:pt x="9072" y="5243"/>
                    <a:pt x="9098" y="5286"/>
                    <a:pt x="9123" y="5301"/>
                  </a:cubicBezTo>
                  <a:cubicBezTo>
                    <a:pt x="9152" y="5318"/>
                    <a:pt x="9236" y="5329"/>
                    <a:pt x="9270" y="5342"/>
                  </a:cubicBezTo>
                  <a:cubicBezTo>
                    <a:pt x="9310" y="5359"/>
                    <a:pt x="9368" y="5412"/>
                    <a:pt x="9413" y="5425"/>
                  </a:cubicBezTo>
                  <a:cubicBezTo>
                    <a:pt x="9456" y="5437"/>
                    <a:pt x="9559" y="5426"/>
                    <a:pt x="9603" y="5437"/>
                  </a:cubicBezTo>
                  <a:cubicBezTo>
                    <a:pt x="9625" y="5442"/>
                    <a:pt x="9664" y="5460"/>
                    <a:pt x="9676" y="5472"/>
                  </a:cubicBezTo>
                  <a:cubicBezTo>
                    <a:pt x="9697" y="5492"/>
                    <a:pt x="9710" y="5541"/>
                    <a:pt x="9714" y="5565"/>
                  </a:cubicBezTo>
                  <a:cubicBezTo>
                    <a:pt x="9717" y="5578"/>
                    <a:pt x="9712" y="5606"/>
                    <a:pt x="9714" y="5620"/>
                  </a:cubicBezTo>
                  <a:cubicBezTo>
                    <a:pt x="9717" y="5633"/>
                    <a:pt x="9720" y="5660"/>
                    <a:pt x="9734" y="5671"/>
                  </a:cubicBezTo>
                  <a:cubicBezTo>
                    <a:pt x="9748" y="5683"/>
                    <a:pt x="9805" y="5686"/>
                    <a:pt x="9819" y="5698"/>
                  </a:cubicBezTo>
                  <a:cubicBezTo>
                    <a:pt x="9838" y="5714"/>
                    <a:pt x="9819" y="5761"/>
                    <a:pt x="9842" y="5775"/>
                  </a:cubicBezTo>
                  <a:cubicBezTo>
                    <a:pt x="9864" y="5789"/>
                    <a:pt x="9945" y="5777"/>
                    <a:pt x="9969" y="5791"/>
                  </a:cubicBezTo>
                  <a:cubicBezTo>
                    <a:pt x="10008" y="5813"/>
                    <a:pt x="10004" y="5888"/>
                    <a:pt x="10032" y="5916"/>
                  </a:cubicBezTo>
                  <a:cubicBezTo>
                    <a:pt x="10047" y="5932"/>
                    <a:pt x="10100" y="5950"/>
                    <a:pt x="10115" y="5966"/>
                  </a:cubicBezTo>
                  <a:cubicBezTo>
                    <a:pt x="10138" y="5990"/>
                    <a:pt x="10137" y="6051"/>
                    <a:pt x="10163" y="6074"/>
                  </a:cubicBezTo>
                  <a:cubicBezTo>
                    <a:pt x="10183" y="6092"/>
                    <a:pt x="10257" y="6109"/>
                    <a:pt x="10280" y="6127"/>
                  </a:cubicBezTo>
                  <a:cubicBezTo>
                    <a:pt x="10298" y="6141"/>
                    <a:pt x="10323" y="6174"/>
                    <a:pt x="10328" y="6192"/>
                  </a:cubicBezTo>
                  <a:cubicBezTo>
                    <a:pt x="10333" y="6214"/>
                    <a:pt x="10303" y="6260"/>
                    <a:pt x="10309" y="6282"/>
                  </a:cubicBezTo>
                  <a:cubicBezTo>
                    <a:pt x="10314" y="6304"/>
                    <a:pt x="10339" y="6347"/>
                    <a:pt x="10366" y="6361"/>
                  </a:cubicBezTo>
                  <a:cubicBezTo>
                    <a:pt x="10393" y="6375"/>
                    <a:pt x="10476" y="6370"/>
                    <a:pt x="10503" y="6385"/>
                  </a:cubicBezTo>
                  <a:cubicBezTo>
                    <a:pt x="10533" y="6402"/>
                    <a:pt x="10535" y="6459"/>
                    <a:pt x="10560" y="6479"/>
                  </a:cubicBezTo>
                  <a:cubicBezTo>
                    <a:pt x="10580" y="6496"/>
                    <a:pt x="10655" y="6509"/>
                    <a:pt x="10671" y="6528"/>
                  </a:cubicBezTo>
                  <a:cubicBezTo>
                    <a:pt x="10686" y="6546"/>
                    <a:pt x="10681" y="6591"/>
                    <a:pt x="10674" y="6611"/>
                  </a:cubicBezTo>
                  <a:cubicBezTo>
                    <a:pt x="10666" y="6635"/>
                    <a:pt x="10615" y="6676"/>
                    <a:pt x="10607" y="6699"/>
                  </a:cubicBezTo>
                  <a:cubicBezTo>
                    <a:pt x="10600" y="6721"/>
                    <a:pt x="10598" y="6769"/>
                    <a:pt x="10610" y="6790"/>
                  </a:cubicBezTo>
                  <a:cubicBezTo>
                    <a:pt x="10619" y="6804"/>
                    <a:pt x="10651" y="6830"/>
                    <a:pt x="10671" y="6839"/>
                  </a:cubicBezTo>
                  <a:cubicBezTo>
                    <a:pt x="10693" y="6849"/>
                    <a:pt x="10748" y="6854"/>
                    <a:pt x="10772" y="6860"/>
                  </a:cubicBezTo>
                  <a:cubicBezTo>
                    <a:pt x="10791" y="6866"/>
                    <a:pt x="10828" y="6878"/>
                    <a:pt x="10843" y="6886"/>
                  </a:cubicBezTo>
                  <a:cubicBezTo>
                    <a:pt x="10865" y="6899"/>
                    <a:pt x="10892" y="6935"/>
                    <a:pt x="10916" y="6947"/>
                  </a:cubicBezTo>
                  <a:cubicBezTo>
                    <a:pt x="10934" y="6956"/>
                    <a:pt x="10985" y="6963"/>
                    <a:pt x="11004" y="6973"/>
                  </a:cubicBezTo>
                  <a:cubicBezTo>
                    <a:pt x="11030" y="6985"/>
                    <a:pt x="11083" y="7015"/>
                    <a:pt x="11087" y="7035"/>
                  </a:cubicBezTo>
                  <a:cubicBezTo>
                    <a:pt x="11091" y="7056"/>
                    <a:pt x="11048" y="7093"/>
                    <a:pt x="11030" y="7110"/>
                  </a:cubicBezTo>
                  <a:cubicBezTo>
                    <a:pt x="11016" y="7124"/>
                    <a:pt x="10963" y="7143"/>
                    <a:pt x="10963" y="7160"/>
                  </a:cubicBezTo>
                  <a:cubicBezTo>
                    <a:pt x="10963" y="7176"/>
                    <a:pt x="11011" y="7200"/>
                    <a:pt x="11033" y="7209"/>
                  </a:cubicBezTo>
                  <a:cubicBezTo>
                    <a:pt x="11052" y="7216"/>
                    <a:pt x="11097" y="7232"/>
                    <a:pt x="11119" y="7228"/>
                  </a:cubicBezTo>
                  <a:cubicBezTo>
                    <a:pt x="11141" y="7225"/>
                    <a:pt x="11160" y="7195"/>
                    <a:pt x="11176" y="7185"/>
                  </a:cubicBezTo>
                  <a:cubicBezTo>
                    <a:pt x="11201" y="7170"/>
                    <a:pt x="11251" y="7138"/>
                    <a:pt x="11284" y="7132"/>
                  </a:cubicBezTo>
                  <a:cubicBezTo>
                    <a:pt x="11319" y="7126"/>
                    <a:pt x="11397" y="7130"/>
                    <a:pt x="11427" y="7142"/>
                  </a:cubicBezTo>
                  <a:cubicBezTo>
                    <a:pt x="11451" y="7151"/>
                    <a:pt x="11480" y="7185"/>
                    <a:pt x="11484" y="7203"/>
                  </a:cubicBezTo>
                  <a:cubicBezTo>
                    <a:pt x="11490" y="7225"/>
                    <a:pt x="11470" y="7269"/>
                    <a:pt x="11456" y="7289"/>
                  </a:cubicBezTo>
                  <a:cubicBezTo>
                    <a:pt x="11446" y="7303"/>
                    <a:pt x="11401" y="7322"/>
                    <a:pt x="11402" y="7337"/>
                  </a:cubicBezTo>
                  <a:cubicBezTo>
                    <a:pt x="11402" y="7352"/>
                    <a:pt x="11449" y="7372"/>
                    <a:pt x="11462" y="7386"/>
                  </a:cubicBezTo>
                  <a:cubicBezTo>
                    <a:pt x="11474" y="7399"/>
                    <a:pt x="11485" y="7430"/>
                    <a:pt x="11503" y="7441"/>
                  </a:cubicBezTo>
                  <a:cubicBezTo>
                    <a:pt x="11518" y="7449"/>
                    <a:pt x="11559" y="7461"/>
                    <a:pt x="11579" y="7460"/>
                  </a:cubicBezTo>
                  <a:cubicBezTo>
                    <a:pt x="11611" y="7459"/>
                    <a:pt x="11659" y="7425"/>
                    <a:pt x="11691" y="7423"/>
                  </a:cubicBezTo>
                  <a:cubicBezTo>
                    <a:pt x="11717" y="7422"/>
                    <a:pt x="11766" y="7436"/>
                    <a:pt x="11789" y="7443"/>
                  </a:cubicBezTo>
                  <a:cubicBezTo>
                    <a:pt x="11814" y="7451"/>
                    <a:pt x="11852" y="7477"/>
                    <a:pt x="11878" y="7482"/>
                  </a:cubicBezTo>
                  <a:cubicBezTo>
                    <a:pt x="11899" y="7486"/>
                    <a:pt x="11944" y="7484"/>
                    <a:pt x="11964" y="7480"/>
                  </a:cubicBezTo>
                  <a:cubicBezTo>
                    <a:pt x="11998" y="7473"/>
                    <a:pt x="12047" y="7438"/>
                    <a:pt x="12078" y="7427"/>
                  </a:cubicBezTo>
                  <a:cubicBezTo>
                    <a:pt x="12110" y="7416"/>
                    <a:pt x="12179" y="7397"/>
                    <a:pt x="12215" y="7395"/>
                  </a:cubicBezTo>
                  <a:cubicBezTo>
                    <a:pt x="12241" y="7394"/>
                    <a:pt x="12295" y="7401"/>
                    <a:pt x="12317" y="7409"/>
                  </a:cubicBezTo>
                  <a:cubicBezTo>
                    <a:pt x="12349" y="7422"/>
                    <a:pt x="12402" y="7461"/>
                    <a:pt x="12412" y="7484"/>
                  </a:cubicBezTo>
                  <a:cubicBezTo>
                    <a:pt x="12422" y="7506"/>
                    <a:pt x="12405" y="7555"/>
                    <a:pt x="12390" y="7576"/>
                  </a:cubicBezTo>
                  <a:cubicBezTo>
                    <a:pt x="12378" y="7592"/>
                    <a:pt x="12328" y="7614"/>
                    <a:pt x="12317" y="7629"/>
                  </a:cubicBezTo>
                  <a:cubicBezTo>
                    <a:pt x="12303" y="7648"/>
                    <a:pt x="12311" y="7692"/>
                    <a:pt x="12298" y="7710"/>
                  </a:cubicBezTo>
                  <a:cubicBezTo>
                    <a:pt x="12288" y="7723"/>
                    <a:pt x="12248" y="7741"/>
                    <a:pt x="12237" y="7754"/>
                  </a:cubicBezTo>
                  <a:cubicBezTo>
                    <a:pt x="12217" y="7777"/>
                    <a:pt x="12210" y="7831"/>
                    <a:pt x="12193" y="7856"/>
                  </a:cubicBezTo>
                  <a:cubicBezTo>
                    <a:pt x="12185" y="7867"/>
                    <a:pt x="12167" y="7893"/>
                    <a:pt x="12148" y="7899"/>
                  </a:cubicBezTo>
                  <a:cubicBezTo>
                    <a:pt x="12125" y="7906"/>
                    <a:pt x="12063" y="7885"/>
                    <a:pt x="12044" y="7895"/>
                  </a:cubicBezTo>
                  <a:cubicBezTo>
                    <a:pt x="12022" y="7906"/>
                    <a:pt x="12021" y="7947"/>
                    <a:pt x="12031" y="7964"/>
                  </a:cubicBezTo>
                  <a:cubicBezTo>
                    <a:pt x="12038" y="7978"/>
                    <a:pt x="12089" y="7991"/>
                    <a:pt x="12098" y="8005"/>
                  </a:cubicBezTo>
                  <a:cubicBezTo>
                    <a:pt x="12109" y="8023"/>
                    <a:pt x="12106" y="8064"/>
                    <a:pt x="12094" y="8082"/>
                  </a:cubicBezTo>
                  <a:cubicBezTo>
                    <a:pt x="12079" y="8107"/>
                    <a:pt x="12015" y="8145"/>
                    <a:pt x="11983" y="8162"/>
                  </a:cubicBezTo>
                  <a:cubicBezTo>
                    <a:pt x="11958" y="8176"/>
                    <a:pt x="11880" y="8188"/>
                    <a:pt x="11869" y="8208"/>
                  </a:cubicBezTo>
                  <a:cubicBezTo>
                    <a:pt x="11858" y="8228"/>
                    <a:pt x="11914" y="8267"/>
                    <a:pt x="11916" y="8288"/>
                  </a:cubicBezTo>
                  <a:cubicBezTo>
                    <a:pt x="11918" y="8309"/>
                    <a:pt x="11900" y="8351"/>
                    <a:pt x="11885" y="8369"/>
                  </a:cubicBezTo>
                  <a:cubicBezTo>
                    <a:pt x="11873" y="8382"/>
                    <a:pt x="11831" y="8399"/>
                    <a:pt x="11821" y="8412"/>
                  </a:cubicBezTo>
                  <a:cubicBezTo>
                    <a:pt x="11805" y="8433"/>
                    <a:pt x="11825" y="8487"/>
                    <a:pt x="11799" y="8503"/>
                  </a:cubicBezTo>
                  <a:cubicBezTo>
                    <a:pt x="11780" y="8514"/>
                    <a:pt x="11715" y="8501"/>
                    <a:pt x="11694" y="8510"/>
                  </a:cubicBezTo>
                  <a:cubicBezTo>
                    <a:pt x="11671" y="8521"/>
                    <a:pt x="11647" y="8558"/>
                    <a:pt x="11649" y="8575"/>
                  </a:cubicBezTo>
                  <a:cubicBezTo>
                    <a:pt x="11652" y="8594"/>
                    <a:pt x="11705" y="8619"/>
                    <a:pt x="11713" y="8636"/>
                  </a:cubicBezTo>
                  <a:cubicBezTo>
                    <a:pt x="11726" y="8664"/>
                    <a:pt x="11731" y="8726"/>
                    <a:pt x="11713" y="8752"/>
                  </a:cubicBezTo>
                  <a:cubicBezTo>
                    <a:pt x="11700" y="8772"/>
                    <a:pt x="11648" y="8806"/>
                    <a:pt x="11614" y="8811"/>
                  </a:cubicBezTo>
                  <a:cubicBezTo>
                    <a:pt x="11592" y="8815"/>
                    <a:pt x="11546" y="8799"/>
                    <a:pt x="11522" y="8798"/>
                  </a:cubicBezTo>
                  <a:cubicBezTo>
                    <a:pt x="11499" y="8796"/>
                    <a:pt x="11450" y="8794"/>
                    <a:pt x="11430" y="8802"/>
                  </a:cubicBezTo>
                  <a:cubicBezTo>
                    <a:pt x="11411" y="8808"/>
                    <a:pt x="11388" y="8834"/>
                    <a:pt x="11383" y="8847"/>
                  </a:cubicBezTo>
                  <a:cubicBezTo>
                    <a:pt x="11374" y="8866"/>
                    <a:pt x="11369" y="8910"/>
                    <a:pt x="11389" y="8926"/>
                  </a:cubicBezTo>
                  <a:cubicBezTo>
                    <a:pt x="11405" y="8938"/>
                    <a:pt x="11466" y="8936"/>
                    <a:pt x="11491" y="8941"/>
                  </a:cubicBezTo>
                  <a:cubicBezTo>
                    <a:pt x="11514" y="8946"/>
                    <a:pt x="11567" y="8954"/>
                    <a:pt x="11579" y="8967"/>
                  </a:cubicBezTo>
                  <a:cubicBezTo>
                    <a:pt x="11595" y="8983"/>
                    <a:pt x="11579" y="9025"/>
                    <a:pt x="11570" y="9043"/>
                  </a:cubicBezTo>
                  <a:cubicBezTo>
                    <a:pt x="11562" y="9059"/>
                    <a:pt x="11527" y="9086"/>
                    <a:pt x="11513" y="9101"/>
                  </a:cubicBezTo>
                  <a:cubicBezTo>
                    <a:pt x="11492" y="9122"/>
                    <a:pt x="11440" y="9164"/>
                    <a:pt x="11434" y="9189"/>
                  </a:cubicBezTo>
                  <a:cubicBezTo>
                    <a:pt x="11428" y="9211"/>
                    <a:pt x="11437" y="9258"/>
                    <a:pt x="11459" y="9275"/>
                  </a:cubicBezTo>
                  <a:cubicBezTo>
                    <a:pt x="11474" y="9288"/>
                    <a:pt x="11531" y="9292"/>
                    <a:pt x="11551" y="9301"/>
                  </a:cubicBezTo>
                  <a:cubicBezTo>
                    <a:pt x="11569" y="9310"/>
                    <a:pt x="11604" y="9331"/>
                    <a:pt x="11612" y="9344"/>
                  </a:cubicBezTo>
                  <a:cubicBezTo>
                    <a:pt x="11622" y="9365"/>
                    <a:pt x="11610" y="9410"/>
                    <a:pt x="11602" y="9431"/>
                  </a:cubicBezTo>
                  <a:cubicBezTo>
                    <a:pt x="11597" y="9444"/>
                    <a:pt x="11567" y="9467"/>
                    <a:pt x="11567" y="9480"/>
                  </a:cubicBezTo>
                  <a:cubicBezTo>
                    <a:pt x="11567" y="9499"/>
                    <a:pt x="11601" y="9534"/>
                    <a:pt x="11614" y="9551"/>
                  </a:cubicBezTo>
                  <a:cubicBezTo>
                    <a:pt x="11628" y="9567"/>
                    <a:pt x="11673" y="9596"/>
                    <a:pt x="11678" y="9614"/>
                  </a:cubicBezTo>
                  <a:cubicBezTo>
                    <a:pt x="11683" y="9632"/>
                    <a:pt x="11673" y="9671"/>
                    <a:pt x="11653" y="9685"/>
                  </a:cubicBezTo>
                  <a:cubicBezTo>
                    <a:pt x="11630" y="9699"/>
                    <a:pt x="11558" y="9702"/>
                    <a:pt x="11525" y="9704"/>
                  </a:cubicBezTo>
                  <a:cubicBezTo>
                    <a:pt x="11509" y="9705"/>
                    <a:pt x="11475" y="9704"/>
                    <a:pt x="11459" y="9702"/>
                  </a:cubicBezTo>
                  <a:cubicBezTo>
                    <a:pt x="11437" y="9700"/>
                    <a:pt x="11398" y="9687"/>
                    <a:pt x="11376" y="9687"/>
                  </a:cubicBezTo>
                  <a:cubicBezTo>
                    <a:pt x="11340" y="9685"/>
                    <a:pt x="11258" y="9684"/>
                    <a:pt x="11233" y="9700"/>
                  </a:cubicBezTo>
                  <a:cubicBezTo>
                    <a:pt x="11213" y="9713"/>
                    <a:pt x="11231" y="9756"/>
                    <a:pt x="11217" y="9771"/>
                  </a:cubicBezTo>
                  <a:cubicBezTo>
                    <a:pt x="11200" y="9791"/>
                    <a:pt x="11135" y="9815"/>
                    <a:pt x="11106" y="9828"/>
                  </a:cubicBezTo>
                  <a:cubicBezTo>
                    <a:pt x="11083" y="9838"/>
                    <a:pt x="11022" y="9849"/>
                    <a:pt x="11011" y="9865"/>
                  </a:cubicBezTo>
                  <a:cubicBezTo>
                    <a:pt x="11000" y="9881"/>
                    <a:pt x="11029" y="9914"/>
                    <a:pt x="11033" y="9931"/>
                  </a:cubicBezTo>
                  <a:cubicBezTo>
                    <a:pt x="11037" y="9946"/>
                    <a:pt x="11034" y="9979"/>
                    <a:pt x="11046" y="9993"/>
                  </a:cubicBezTo>
                  <a:cubicBezTo>
                    <a:pt x="11061" y="10012"/>
                    <a:pt x="11126" y="10033"/>
                    <a:pt x="11144" y="10051"/>
                  </a:cubicBezTo>
                  <a:cubicBezTo>
                    <a:pt x="11161" y="10067"/>
                    <a:pt x="11181" y="10104"/>
                    <a:pt x="11186" y="10123"/>
                  </a:cubicBezTo>
                  <a:cubicBezTo>
                    <a:pt x="11189" y="10138"/>
                    <a:pt x="11187" y="10168"/>
                    <a:pt x="11179" y="10182"/>
                  </a:cubicBezTo>
                  <a:cubicBezTo>
                    <a:pt x="11168" y="10203"/>
                    <a:pt x="11134" y="10246"/>
                    <a:pt x="11103" y="10257"/>
                  </a:cubicBezTo>
                  <a:cubicBezTo>
                    <a:pt x="11079" y="10265"/>
                    <a:pt x="11018" y="10251"/>
                    <a:pt x="10992" y="10257"/>
                  </a:cubicBezTo>
                  <a:cubicBezTo>
                    <a:pt x="10970" y="10262"/>
                    <a:pt x="10928" y="10282"/>
                    <a:pt x="10922" y="10296"/>
                  </a:cubicBezTo>
                  <a:cubicBezTo>
                    <a:pt x="10916" y="10311"/>
                    <a:pt x="10952" y="10338"/>
                    <a:pt x="10950" y="10353"/>
                  </a:cubicBezTo>
                  <a:cubicBezTo>
                    <a:pt x="10949" y="10368"/>
                    <a:pt x="10915" y="10392"/>
                    <a:pt x="10910" y="10406"/>
                  </a:cubicBezTo>
                  <a:cubicBezTo>
                    <a:pt x="10902" y="10422"/>
                    <a:pt x="10888" y="10458"/>
                    <a:pt x="10902" y="10471"/>
                  </a:cubicBezTo>
                  <a:cubicBezTo>
                    <a:pt x="10915" y="10483"/>
                    <a:pt x="10966" y="10483"/>
                    <a:pt x="10985" y="10489"/>
                  </a:cubicBezTo>
                  <a:cubicBezTo>
                    <a:pt x="11006" y="10495"/>
                    <a:pt x="11044" y="10513"/>
                    <a:pt x="11065" y="10519"/>
                  </a:cubicBezTo>
                  <a:cubicBezTo>
                    <a:pt x="11091" y="10525"/>
                    <a:pt x="11152" y="10525"/>
                    <a:pt x="11173" y="10536"/>
                  </a:cubicBezTo>
                  <a:cubicBezTo>
                    <a:pt x="11204" y="10553"/>
                    <a:pt x="11207" y="10613"/>
                    <a:pt x="11233" y="10632"/>
                  </a:cubicBezTo>
                  <a:cubicBezTo>
                    <a:pt x="11261" y="10653"/>
                    <a:pt x="11347" y="10670"/>
                    <a:pt x="11380" y="10688"/>
                  </a:cubicBezTo>
                  <a:cubicBezTo>
                    <a:pt x="11403" y="10701"/>
                    <a:pt x="11446" y="10731"/>
                    <a:pt x="11459" y="10748"/>
                  </a:cubicBezTo>
                  <a:cubicBezTo>
                    <a:pt x="11471" y="10764"/>
                    <a:pt x="11467" y="10802"/>
                    <a:pt x="11481" y="10817"/>
                  </a:cubicBezTo>
                  <a:cubicBezTo>
                    <a:pt x="11492" y="10829"/>
                    <a:pt x="11526" y="10852"/>
                    <a:pt x="11548" y="10853"/>
                  </a:cubicBezTo>
                  <a:cubicBezTo>
                    <a:pt x="11564" y="10854"/>
                    <a:pt x="11587" y="10834"/>
                    <a:pt x="11602" y="10831"/>
                  </a:cubicBezTo>
                  <a:cubicBezTo>
                    <a:pt x="11626" y="10826"/>
                    <a:pt x="11680" y="10832"/>
                    <a:pt x="11703" y="10825"/>
                  </a:cubicBezTo>
                  <a:cubicBezTo>
                    <a:pt x="11732" y="10817"/>
                    <a:pt x="11772" y="10783"/>
                    <a:pt x="11792" y="10768"/>
                  </a:cubicBezTo>
                  <a:cubicBezTo>
                    <a:pt x="11806" y="10758"/>
                    <a:pt x="11835" y="10739"/>
                    <a:pt x="11843" y="10727"/>
                  </a:cubicBezTo>
                  <a:cubicBezTo>
                    <a:pt x="11853" y="10713"/>
                    <a:pt x="11842" y="10680"/>
                    <a:pt x="11856" y="10668"/>
                  </a:cubicBezTo>
                  <a:cubicBezTo>
                    <a:pt x="11869" y="10656"/>
                    <a:pt x="11916" y="10641"/>
                    <a:pt x="11939" y="10642"/>
                  </a:cubicBezTo>
                  <a:cubicBezTo>
                    <a:pt x="11964" y="10644"/>
                    <a:pt x="11993" y="10679"/>
                    <a:pt x="12018" y="10682"/>
                  </a:cubicBezTo>
                  <a:cubicBezTo>
                    <a:pt x="12066" y="10686"/>
                    <a:pt x="12160" y="10655"/>
                    <a:pt x="12203" y="10641"/>
                  </a:cubicBezTo>
                  <a:cubicBezTo>
                    <a:pt x="12216" y="10636"/>
                    <a:pt x="12239" y="10624"/>
                    <a:pt x="12250" y="10617"/>
                  </a:cubicBezTo>
                  <a:cubicBezTo>
                    <a:pt x="12268" y="10605"/>
                    <a:pt x="12290" y="10571"/>
                    <a:pt x="12313" y="10564"/>
                  </a:cubicBezTo>
                  <a:cubicBezTo>
                    <a:pt x="12335" y="10556"/>
                    <a:pt x="12389" y="10566"/>
                    <a:pt x="12412" y="10560"/>
                  </a:cubicBezTo>
                  <a:cubicBezTo>
                    <a:pt x="12426" y="10556"/>
                    <a:pt x="12450" y="10544"/>
                    <a:pt x="12457" y="10536"/>
                  </a:cubicBezTo>
                  <a:cubicBezTo>
                    <a:pt x="12472" y="10519"/>
                    <a:pt x="12453" y="10473"/>
                    <a:pt x="12473" y="10457"/>
                  </a:cubicBezTo>
                  <a:cubicBezTo>
                    <a:pt x="12489" y="10445"/>
                    <a:pt x="12546" y="10440"/>
                    <a:pt x="12571" y="10434"/>
                  </a:cubicBezTo>
                  <a:cubicBezTo>
                    <a:pt x="12595" y="10428"/>
                    <a:pt x="12652" y="10423"/>
                    <a:pt x="12669" y="10410"/>
                  </a:cubicBezTo>
                  <a:cubicBezTo>
                    <a:pt x="12692" y="10395"/>
                    <a:pt x="12691" y="10350"/>
                    <a:pt x="12701" y="10330"/>
                  </a:cubicBezTo>
                  <a:cubicBezTo>
                    <a:pt x="12709" y="10313"/>
                    <a:pt x="12717" y="10276"/>
                    <a:pt x="12739" y="10267"/>
                  </a:cubicBezTo>
                  <a:cubicBezTo>
                    <a:pt x="12759" y="10258"/>
                    <a:pt x="12812" y="10260"/>
                    <a:pt x="12834" y="10265"/>
                  </a:cubicBezTo>
                  <a:cubicBezTo>
                    <a:pt x="12862" y="10270"/>
                    <a:pt x="12907" y="10295"/>
                    <a:pt x="12927" y="10308"/>
                  </a:cubicBezTo>
                  <a:cubicBezTo>
                    <a:pt x="12945" y="10321"/>
                    <a:pt x="12967" y="10351"/>
                    <a:pt x="12981" y="10365"/>
                  </a:cubicBezTo>
                  <a:cubicBezTo>
                    <a:pt x="12997" y="10381"/>
                    <a:pt x="13043" y="10409"/>
                    <a:pt x="13048" y="10428"/>
                  </a:cubicBezTo>
                  <a:cubicBezTo>
                    <a:pt x="13053" y="10448"/>
                    <a:pt x="12999" y="10488"/>
                    <a:pt x="13013" y="10507"/>
                  </a:cubicBezTo>
                  <a:cubicBezTo>
                    <a:pt x="13023" y="10521"/>
                    <a:pt x="13079" y="10532"/>
                    <a:pt x="13105" y="10534"/>
                  </a:cubicBezTo>
                  <a:cubicBezTo>
                    <a:pt x="13128" y="10536"/>
                    <a:pt x="13173" y="10520"/>
                    <a:pt x="13197" y="10520"/>
                  </a:cubicBezTo>
                  <a:cubicBezTo>
                    <a:pt x="13217" y="10521"/>
                    <a:pt x="13258" y="10530"/>
                    <a:pt x="13273" y="10538"/>
                  </a:cubicBezTo>
                  <a:cubicBezTo>
                    <a:pt x="13291" y="10547"/>
                    <a:pt x="13314" y="10575"/>
                    <a:pt x="13321" y="10589"/>
                  </a:cubicBezTo>
                  <a:cubicBezTo>
                    <a:pt x="13327" y="10604"/>
                    <a:pt x="13330" y="10636"/>
                    <a:pt x="13321" y="10650"/>
                  </a:cubicBezTo>
                  <a:cubicBezTo>
                    <a:pt x="13313" y="10662"/>
                    <a:pt x="13271" y="10676"/>
                    <a:pt x="13261" y="10688"/>
                  </a:cubicBezTo>
                  <a:cubicBezTo>
                    <a:pt x="13236" y="10714"/>
                    <a:pt x="13191" y="10777"/>
                    <a:pt x="13209" y="10806"/>
                  </a:cubicBezTo>
                  <a:cubicBezTo>
                    <a:pt x="13220" y="10822"/>
                    <a:pt x="13278" y="10836"/>
                    <a:pt x="13305" y="10841"/>
                  </a:cubicBezTo>
                  <a:cubicBezTo>
                    <a:pt x="13327" y="10845"/>
                    <a:pt x="13378" y="10833"/>
                    <a:pt x="13397" y="10841"/>
                  </a:cubicBezTo>
                  <a:cubicBezTo>
                    <a:pt x="13420" y="10851"/>
                    <a:pt x="13436" y="10887"/>
                    <a:pt x="13438" y="10904"/>
                  </a:cubicBezTo>
                  <a:cubicBezTo>
                    <a:pt x="13441" y="10920"/>
                    <a:pt x="13431" y="10955"/>
                    <a:pt x="13416" y="10969"/>
                  </a:cubicBezTo>
                  <a:cubicBezTo>
                    <a:pt x="13398" y="10985"/>
                    <a:pt x="13323" y="10994"/>
                    <a:pt x="13308" y="11012"/>
                  </a:cubicBezTo>
                  <a:cubicBezTo>
                    <a:pt x="13296" y="11027"/>
                    <a:pt x="13318" y="11062"/>
                    <a:pt x="13318" y="11079"/>
                  </a:cubicBezTo>
                  <a:cubicBezTo>
                    <a:pt x="13318" y="11099"/>
                    <a:pt x="13294" y="11139"/>
                    <a:pt x="13305" y="11157"/>
                  </a:cubicBezTo>
                  <a:cubicBezTo>
                    <a:pt x="13316" y="11177"/>
                    <a:pt x="13388" y="11196"/>
                    <a:pt x="13400" y="11215"/>
                  </a:cubicBezTo>
                  <a:cubicBezTo>
                    <a:pt x="13411" y="11232"/>
                    <a:pt x="13395" y="11271"/>
                    <a:pt x="13391" y="11289"/>
                  </a:cubicBezTo>
                  <a:cubicBezTo>
                    <a:pt x="13386" y="11311"/>
                    <a:pt x="13358" y="11354"/>
                    <a:pt x="13362" y="11376"/>
                  </a:cubicBezTo>
                  <a:cubicBezTo>
                    <a:pt x="13365" y="11397"/>
                    <a:pt x="13401" y="11435"/>
                    <a:pt x="13416" y="11454"/>
                  </a:cubicBezTo>
                  <a:cubicBezTo>
                    <a:pt x="13436" y="11480"/>
                    <a:pt x="13497" y="11524"/>
                    <a:pt x="13508" y="11551"/>
                  </a:cubicBezTo>
                  <a:cubicBezTo>
                    <a:pt x="13516" y="11571"/>
                    <a:pt x="13490" y="11613"/>
                    <a:pt x="13502" y="11632"/>
                  </a:cubicBezTo>
                  <a:cubicBezTo>
                    <a:pt x="13511" y="11646"/>
                    <a:pt x="13561" y="11660"/>
                    <a:pt x="13575" y="11673"/>
                  </a:cubicBezTo>
                  <a:cubicBezTo>
                    <a:pt x="13595" y="11691"/>
                    <a:pt x="13607" y="11737"/>
                    <a:pt x="13626" y="11755"/>
                  </a:cubicBezTo>
                  <a:cubicBezTo>
                    <a:pt x="13645" y="11774"/>
                    <a:pt x="13714" y="11798"/>
                    <a:pt x="13728" y="11818"/>
                  </a:cubicBezTo>
                  <a:cubicBezTo>
                    <a:pt x="13744" y="11842"/>
                    <a:pt x="13731" y="11895"/>
                    <a:pt x="13731" y="11921"/>
                  </a:cubicBezTo>
                  <a:cubicBezTo>
                    <a:pt x="13731" y="11940"/>
                    <a:pt x="13716" y="11980"/>
                    <a:pt x="13728" y="11997"/>
                  </a:cubicBezTo>
                  <a:cubicBezTo>
                    <a:pt x="13741" y="12016"/>
                    <a:pt x="13796" y="12044"/>
                    <a:pt x="13826" y="12054"/>
                  </a:cubicBezTo>
                  <a:cubicBezTo>
                    <a:pt x="13850" y="12062"/>
                    <a:pt x="13914" y="12057"/>
                    <a:pt x="13931" y="12070"/>
                  </a:cubicBezTo>
                  <a:cubicBezTo>
                    <a:pt x="13953" y="12087"/>
                    <a:pt x="13925" y="12135"/>
                    <a:pt x="13931" y="12157"/>
                  </a:cubicBezTo>
                  <a:cubicBezTo>
                    <a:pt x="13935" y="12172"/>
                    <a:pt x="13947" y="12205"/>
                    <a:pt x="13966" y="12216"/>
                  </a:cubicBezTo>
                  <a:cubicBezTo>
                    <a:pt x="13993" y="12230"/>
                    <a:pt x="14081" y="12218"/>
                    <a:pt x="14105" y="12233"/>
                  </a:cubicBezTo>
                  <a:cubicBezTo>
                    <a:pt x="14133" y="12250"/>
                    <a:pt x="14126" y="12303"/>
                    <a:pt x="14137" y="12326"/>
                  </a:cubicBezTo>
                  <a:cubicBezTo>
                    <a:pt x="14144" y="12340"/>
                    <a:pt x="14176" y="12366"/>
                    <a:pt x="14172" y="12381"/>
                  </a:cubicBezTo>
                  <a:cubicBezTo>
                    <a:pt x="14168" y="12401"/>
                    <a:pt x="14106" y="12426"/>
                    <a:pt x="14093" y="12444"/>
                  </a:cubicBezTo>
                  <a:cubicBezTo>
                    <a:pt x="14079" y="12464"/>
                    <a:pt x="14088" y="12511"/>
                    <a:pt x="14071" y="12530"/>
                  </a:cubicBezTo>
                  <a:cubicBezTo>
                    <a:pt x="14057" y="12545"/>
                    <a:pt x="14011" y="12568"/>
                    <a:pt x="13985" y="12574"/>
                  </a:cubicBezTo>
                  <a:cubicBezTo>
                    <a:pt x="13968" y="12577"/>
                    <a:pt x="13926" y="12566"/>
                    <a:pt x="13912" y="12574"/>
                  </a:cubicBezTo>
                  <a:cubicBezTo>
                    <a:pt x="13898" y="12581"/>
                    <a:pt x="13901" y="12607"/>
                    <a:pt x="13902" y="12619"/>
                  </a:cubicBezTo>
                  <a:cubicBezTo>
                    <a:pt x="13904" y="12636"/>
                    <a:pt x="13929" y="12667"/>
                    <a:pt x="13934" y="12684"/>
                  </a:cubicBezTo>
                  <a:cubicBezTo>
                    <a:pt x="13941" y="12706"/>
                    <a:pt x="13931" y="12753"/>
                    <a:pt x="13943" y="12774"/>
                  </a:cubicBezTo>
                  <a:cubicBezTo>
                    <a:pt x="13956" y="12797"/>
                    <a:pt x="14000" y="12837"/>
                    <a:pt x="14029" y="12853"/>
                  </a:cubicBezTo>
                  <a:cubicBezTo>
                    <a:pt x="14054" y="12866"/>
                    <a:pt x="14120" y="12876"/>
                    <a:pt x="14147" y="12888"/>
                  </a:cubicBezTo>
                  <a:cubicBezTo>
                    <a:pt x="14166" y="12897"/>
                    <a:pt x="14203" y="12917"/>
                    <a:pt x="14214" y="12929"/>
                  </a:cubicBezTo>
                  <a:cubicBezTo>
                    <a:pt x="14227" y="12945"/>
                    <a:pt x="14222" y="12982"/>
                    <a:pt x="14233" y="12998"/>
                  </a:cubicBezTo>
                  <a:cubicBezTo>
                    <a:pt x="14245" y="13017"/>
                    <a:pt x="14275" y="13057"/>
                    <a:pt x="14306" y="13063"/>
                  </a:cubicBezTo>
                  <a:cubicBezTo>
                    <a:pt x="14335" y="13069"/>
                    <a:pt x="14397" y="13046"/>
                    <a:pt x="14423" y="13036"/>
                  </a:cubicBezTo>
                  <a:cubicBezTo>
                    <a:pt x="14449" y="13026"/>
                    <a:pt x="14485" y="12992"/>
                    <a:pt x="14512" y="12985"/>
                  </a:cubicBezTo>
                  <a:cubicBezTo>
                    <a:pt x="14544" y="12975"/>
                    <a:pt x="14618" y="12967"/>
                    <a:pt x="14652" y="12973"/>
                  </a:cubicBezTo>
                  <a:cubicBezTo>
                    <a:pt x="14683" y="12978"/>
                    <a:pt x="14729" y="13008"/>
                    <a:pt x="14751" y="13022"/>
                  </a:cubicBezTo>
                  <a:cubicBezTo>
                    <a:pt x="14777" y="13040"/>
                    <a:pt x="14810" y="13087"/>
                    <a:pt x="14840" y="13103"/>
                  </a:cubicBezTo>
                  <a:cubicBezTo>
                    <a:pt x="14861" y="13114"/>
                    <a:pt x="14922" y="13118"/>
                    <a:pt x="14938" y="13132"/>
                  </a:cubicBezTo>
                  <a:cubicBezTo>
                    <a:pt x="14955" y="13146"/>
                    <a:pt x="14941" y="13186"/>
                    <a:pt x="14951" y="13203"/>
                  </a:cubicBezTo>
                  <a:cubicBezTo>
                    <a:pt x="14959" y="13218"/>
                    <a:pt x="14998" y="13241"/>
                    <a:pt x="15005" y="13256"/>
                  </a:cubicBezTo>
                  <a:cubicBezTo>
                    <a:pt x="15014" y="13276"/>
                    <a:pt x="14994" y="13320"/>
                    <a:pt x="15008" y="13339"/>
                  </a:cubicBezTo>
                  <a:cubicBezTo>
                    <a:pt x="15020" y="13355"/>
                    <a:pt x="15078" y="13372"/>
                    <a:pt x="15094" y="13388"/>
                  </a:cubicBezTo>
                  <a:cubicBezTo>
                    <a:pt x="15115" y="13409"/>
                    <a:pt x="15132" y="13458"/>
                    <a:pt x="15141" y="13482"/>
                  </a:cubicBezTo>
                  <a:cubicBezTo>
                    <a:pt x="15147" y="13501"/>
                    <a:pt x="15163" y="13541"/>
                    <a:pt x="15157" y="13561"/>
                  </a:cubicBezTo>
                  <a:cubicBezTo>
                    <a:pt x="15153" y="13575"/>
                    <a:pt x="15129" y="13603"/>
                    <a:pt x="15111" y="13613"/>
                  </a:cubicBezTo>
                  <a:cubicBezTo>
                    <a:pt x="15096" y="13621"/>
                    <a:pt x="15049" y="13621"/>
                    <a:pt x="15039" y="13631"/>
                  </a:cubicBezTo>
                  <a:cubicBezTo>
                    <a:pt x="15023" y="13646"/>
                    <a:pt x="15033" y="13686"/>
                    <a:pt x="15043" y="13702"/>
                  </a:cubicBezTo>
                  <a:cubicBezTo>
                    <a:pt x="15054" y="13720"/>
                    <a:pt x="15107" y="13745"/>
                    <a:pt x="15119" y="13763"/>
                  </a:cubicBezTo>
                  <a:cubicBezTo>
                    <a:pt x="15129" y="13777"/>
                    <a:pt x="15127" y="13810"/>
                    <a:pt x="15132" y="13826"/>
                  </a:cubicBezTo>
                  <a:cubicBezTo>
                    <a:pt x="15136" y="13838"/>
                    <a:pt x="15152" y="13863"/>
                    <a:pt x="15153" y="13875"/>
                  </a:cubicBezTo>
                  <a:cubicBezTo>
                    <a:pt x="15154" y="13891"/>
                    <a:pt x="15137" y="13923"/>
                    <a:pt x="15136" y="13938"/>
                  </a:cubicBezTo>
                  <a:cubicBezTo>
                    <a:pt x="15135" y="13961"/>
                    <a:pt x="15149" y="14022"/>
                    <a:pt x="15149" y="14030"/>
                  </a:cubicBezTo>
                  <a:cubicBezTo>
                    <a:pt x="15149" y="14038"/>
                    <a:pt x="15164" y="14103"/>
                    <a:pt x="15183" y="14124"/>
                  </a:cubicBezTo>
                  <a:cubicBezTo>
                    <a:pt x="15200" y="14144"/>
                    <a:pt x="15254" y="14173"/>
                    <a:pt x="15280" y="14187"/>
                  </a:cubicBezTo>
                  <a:cubicBezTo>
                    <a:pt x="15304" y="14201"/>
                    <a:pt x="15355" y="14224"/>
                    <a:pt x="15382" y="14234"/>
                  </a:cubicBezTo>
                  <a:cubicBezTo>
                    <a:pt x="15406" y="14244"/>
                    <a:pt x="15465" y="14255"/>
                    <a:pt x="15483" y="14269"/>
                  </a:cubicBezTo>
                  <a:cubicBezTo>
                    <a:pt x="15504" y="14283"/>
                    <a:pt x="15512" y="14323"/>
                    <a:pt x="15526" y="14339"/>
                  </a:cubicBezTo>
                  <a:cubicBezTo>
                    <a:pt x="15540" y="14357"/>
                    <a:pt x="15570" y="14394"/>
                    <a:pt x="15598" y="14403"/>
                  </a:cubicBezTo>
                  <a:cubicBezTo>
                    <a:pt x="15626" y="14411"/>
                    <a:pt x="15695" y="14406"/>
                    <a:pt x="15725" y="14400"/>
                  </a:cubicBezTo>
                  <a:cubicBezTo>
                    <a:pt x="15748" y="14395"/>
                    <a:pt x="15795" y="14377"/>
                    <a:pt x="15806" y="14363"/>
                  </a:cubicBezTo>
                  <a:cubicBezTo>
                    <a:pt x="15819" y="14344"/>
                    <a:pt x="15798" y="14302"/>
                    <a:pt x="15788" y="14282"/>
                  </a:cubicBezTo>
                  <a:cubicBezTo>
                    <a:pt x="15781" y="14266"/>
                    <a:pt x="15747" y="14240"/>
                    <a:pt x="15742" y="14224"/>
                  </a:cubicBezTo>
                  <a:cubicBezTo>
                    <a:pt x="15738" y="14211"/>
                    <a:pt x="15742" y="14184"/>
                    <a:pt x="15751" y="14172"/>
                  </a:cubicBezTo>
                  <a:cubicBezTo>
                    <a:pt x="15763" y="14154"/>
                    <a:pt x="15809" y="14125"/>
                    <a:pt x="15831" y="14112"/>
                  </a:cubicBezTo>
                  <a:cubicBezTo>
                    <a:pt x="15860" y="14093"/>
                    <a:pt x="15919" y="14053"/>
                    <a:pt x="15958" y="14043"/>
                  </a:cubicBezTo>
                  <a:cubicBezTo>
                    <a:pt x="15982" y="14037"/>
                    <a:pt x="16035" y="14043"/>
                    <a:pt x="16060" y="14041"/>
                  </a:cubicBezTo>
                  <a:cubicBezTo>
                    <a:pt x="16084" y="14038"/>
                    <a:pt x="16129" y="14022"/>
                    <a:pt x="16153" y="14022"/>
                  </a:cubicBezTo>
                  <a:cubicBezTo>
                    <a:pt x="16178" y="14023"/>
                    <a:pt x="16228" y="14035"/>
                    <a:pt x="16246" y="14046"/>
                  </a:cubicBezTo>
                  <a:cubicBezTo>
                    <a:pt x="16262" y="14055"/>
                    <a:pt x="16265" y="14089"/>
                    <a:pt x="16284" y="14096"/>
                  </a:cubicBezTo>
                  <a:cubicBezTo>
                    <a:pt x="16308" y="14104"/>
                    <a:pt x="16367" y="14089"/>
                    <a:pt x="16395" y="14090"/>
                  </a:cubicBezTo>
                  <a:cubicBezTo>
                    <a:pt x="16432" y="14092"/>
                    <a:pt x="16508" y="14098"/>
                    <a:pt x="16543" y="14106"/>
                  </a:cubicBezTo>
                  <a:cubicBezTo>
                    <a:pt x="16563" y="14111"/>
                    <a:pt x="16597" y="14132"/>
                    <a:pt x="16619" y="14135"/>
                  </a:cubicBezTo>
                  <a:cubicBezTo>
                    <a:pt x="16643" y="14139"/>
                    <a:pt x="16694" y="14126"/>
                    <a:pt x="16716" y="14132"/>
                  </a:cubicBezTo>
                  <a:cubicBezTo>
                    <a:pt x="16737" y="14138"/>
                    <a:pt x="16753" y="14168"/>
                    <a:pt x="16771" y="14177"/>
                  </a:cubicBezTo>
                  <a:cubicBezTo>
                    <a:pt x="16791" y="14186"/>
                    <a:pt x="16836" y="14199"/>
                    <a:pt x="16861" y="14198"/>
                  </a:cubicBezTo>
                  <a:cubicBezTo>
                    <a:pt x="16889" y="14197"/>
                    <a:pt x="16934" y="14169"/>
                    <a:pt x="16962" y="14166"/>
                  </a:cubicBezTo>
                  <a:cubicBezTo>
                    <a:pt x="16986" y="14164"/>
                    <a:pt x="17036" y="14168"/>
                    <a:pt x="17055" y="14177"/>
                  </a:cubicBezTo>
                  <a:cubicBezTo>
                    <a:pt x="17084" y="14190"/>
                    <a:pt x="17097" y="14238"/>
                    <a:pt x="17123" y="14253"/>
                  </a:cubicBezTo>
                  <a:cubicBezTo>
                    <a:pt x="17146" y="14266"/>
                    <a:pt x="17204" y="14289"/>
                    <a:pt x="17234" y="14284"/>
                  </a:cubicBezTo>
                  <a:cubicBezTo>
                    <a:pt x="17271" y="14278"/>
                    <a:pt x="17311" y="14229"/>
                    <a:pt x="17322" y="14206"/>
                  </a:cubicBezTo>
                  <a:cubicBezTo>
                    <a:pt x="17335" y="14179"/>
                    <a:pt x="17311" y="14123"/>
                    <a:pt x="17318" y="14096"/>
                  </a:cubicBezTo>
                  <a:cubicBezTo>
                    <a:pt x="17322" y="14080"/>
                    <a:pt x="17331" y="14045"/>
                    <a:pt x="17352" y="14035"/>
                  </a:cubicBezTo>
                  <a:cubicBezTo>
                    <a:pt x="17373" y="14025"/>
                    <a:pt x="17432" y="14033"/>
                    <a:pt x="17458" y="14030"/>
                  </a:cubicBezTo>
                  <a:cubicBezTo>
                    <a:pt x="17481" y="14028"/>
                    <a:pt x="17529" y="14026"/>
                    <a:pt x="17547" y="14017"/>
                  </a:cubicBezTo>
                  <a:cubicBezTo>
                    <a:pt x="17568" y="14006"/>
                    <a:pt x="17567" y="13964"/>
                    <a:pt x="17589" y="13954"/>
                  </a:cubicBezTo>
                  <a:cubicBezTo>
                    <a:pt x="17611" y="13944"/>
                    <a:pt x="17682" y="13949"/>
                    <a:pt x="17695" y="13949"/>
                  </a:cubicBezTo>
                  <a:cubicBezTo>
                    <a:pt x="17708" y="13949"/>
                    <a:pt x="17780" y="13975"/>
                    <a:pt x="17797" y="13991"/>
                  </a:cubicBezTo>
                  <a:cubicBezTo>
                    <a:pt x="17817" y="14010"/>
                    <a:pt x="17807" y="14062"/>
                    <a:pt x="17831" y="14080"/>
                  </a:cubicBezTo>
                  <a:cubicBezTo>
                    <a:pt x="17848" y="14092"/>
                    <a:pt x="17902" y="14106"/>
                    <a:pt x="17928" y="14106"/>
                  </a:cubicBezTo>
                  <a:cubicBezTo>
                    <a:pt x="17961" y="14106"/>
                    <a:pt x="18014" y="14067"/>
                    <a:pt x="18047" y="14069"/>
                  </a:cubicBezTo>
                  <a:cubicBezTo>
                    <a:pt x="18069" y="14071"/>
                    <a:pt x="18101" y="14095"/>
                    <a:pt x="18119" y="14104"/>
                  </a:cubicBezTo>
                  <a:cubicBezTo>
                    <a:pt x="18134" y="14111"/>
                    <a:pt x="18163" y="14129"/>
                    <a:pt x="18182" y="14132"/>
                  </a:cubicBezTo>
                  <a:cubicBezTo>
                    <a:pt x="18218" y="14138"/>
                    <a:pt x="18294" y="14116"/>
                    <a:pt x="18331" y="14122"/>
                  </a:cubicBezTo>
                  <a:cubicBezTo>
                    <a:pt x="18354" y="14125"/>
                    <a:pt x="18387" y="14159"/>
                    <a:pt x="18411" y="14156"/>
                  </a:cubicBezTo>
                  <a:cubicBezTo>
                    <a:pt x="18439" y="14153"/>
                    <a:pt x="18450" y="14101"/>
                    <a:pt x="18479" y="14098"/>
                  </a:cubicBezTo>
                  <a:cubicBezTo>
                    <a:pt x="18503" y="14096"/>
                    <a:pt x="18535" y="14129"/>
                    <a:pt x="18559" y="14132"/>
                  </a:cubicBezTo>
                  <a:cubicBezTo>
                    <a:pt x="18587" y="14136"/>
                    <a:pt x="18643" y="14123"/>
                    <a:pt x="18670" y="14117"/>
                  </a:cubicBezTo>
                  <a:cubicBezTo>
                    <a:pt x="18706" y="14108"/>
                    <a:pt x="18771" y="14076"/>
                    <a:pt x="18809" y="14072"/>
                  </a:cubicBezTo>
                  <a:cubicBezTo>
                    <a:pt x="18846" y="14068"/>
                    <a:pt x="18929" y="14068"/>
                    <a:pt x="18957" y="14083"/>
                  </a:cubicBezTo>
                  <a:cubicBezTo>
                    <a:pt x="18990" y="14099"/>
                    <a:pt x="18992" y="14158"/>
                    <a:pt x="19008" y="14182"/>
                  </a:cubicBezTo>
                  <a:cubicBezTo>
                    <a:pt x="19021" y="14202"/>
                    <a:pt x="19041" y="14249"/>
                    <a:pt x="19072" y="14258"/>
                  </a:cubicBezTo>
                  <a:cubicBezTo>
                    <a:pt x="19101" y="14267"/>
                    <a:pt x="19169" y="14249"/>
                    <a:pt x="19199" y="14242"/>
                  </a:cubicBezTo>
                  <a:cubicBezTo>
                    <a:pt x="19232" y="14235"/>
                    <a:pt x="19292" y="14212"/>
                    <a:pt x="19324" y="14202"/>
                  </a:cubicBezTo>
                  <a:cubicBezTo>
                    <a:pt x="19363" y="14190"/>
                    <a:pt x="19439" y="14164"/>
                    <a:pt x="19481" y="14156"/>
                  </a:cubicBezTo>
                  <a:cubicBezTo>
                    <a:pt x="19515" y="14149"/>
                    <a:pt x="19589" y="14139"/>
                    <a:pt x="19625" y="14143"/>
                  </a:cubicBezTo>
                  <a:cubicBezTo>
                    <a:pt x="19667" y="14147"/>
                    <a:pt x="19733" y="14189"/>
                    <a:pt x="19775" y="14191"/>
                  </a:cubicBezTo>
                  <a:cubicBezTo>
                    <a:pt x="19809" y="14193"/>
                    <a:pt x="19871" y="14165"/>
                    <a:pt x="19904" y="14166"/>
                  </a:cubicBezTo>
                  <a:cubicBezTo>
                    <a:pt x="19926" y="14167"/>
                    <a:pt x="19965" y="14180"/>
                    <a:pt x="19983" y="14187"/>
                  </a:cubicBezTo>
                  <a:cubicBezTo>
                    <a:pt x="20012" y="14199"/>
                    <a:pt x="20057" y="14234"/>
                    <a:pt x="20087" y="14245"/>
                  </a:cubicBezTo>
                  <a:cubicBezTo>
                    <a:pt x="20114" y="14256"/>
                    <a:pt x="20173" y="14279"/>
                    <a:pt x="20205" y="14277"/>
                  </a:cubicBezTo>
                  <a:cubicBezTo>
                    <a:pt x="20235" y="14274"/>
                    <a:pt x="20295" y="14250"/>
                    <a:pt x="20303" y="14232"/>
                  </a:cubicBezTo>
                  <a:cubicBezTo>
                    <a:pt x="20311" y="14212"/>
                    <a:pt x="20266" y="14173"/>
                    <a:pt x="20250" y="14155"/>
                  </a:cubicBezTo>
                  <a:cubicBezTo>
                    <a:pt x="20228" y="14130"/>
                    <a:pt x="20155" y="14090"/>
                    <a:pt x="20146" y="14063"/>
                  </a:cubicBezTo>
                  <a:cubicBezTo>
                    <a:pt x="20141" y="14048"/>
                    <a:pt x="20153" y="14015"/>
                    <a:pt x="20167" y="14003"/>
                  </a:cubicBezTo>
                  <a:cubicBezTo>
                    <a:pt x="20183" y="13987"/>
                    <a:pt x="20245" y="13973"/>
                    <a:pt x="20264" y="13959"/>
                  </a:cubicBezTo>
                  <a:cubicBezTo>
                    <a:pt x="20291" y="13940"/>
                    <a:pt x="20334" y="13893"/>
                    <a:pt x="20338" y="13867"/>
                  </a:cubicBezTo>
                  <a:cubicBezTo>
                    <a:pt x="20342" y="13850"/>
                    <a:pt x="20309" y="13817"/>
                    <a:pt x="20313" y="13800"/>
                  </a:cubicBezTo>
                  <a:cubicBezTo>
                    <a:pt x="20317" y="13784"/>
                    <a:pt x="20341" y="13754"/>
                    <a:pt x="20362" y="13746"/>
                  </a:cubicBezTo>
                  <a:cubicBezTo>
                    <a:pt x="20389" y="13735"/>
                    <a:pt x="20459" y="13735"/>
                    <a:pt x="20491" y="13738"/>
                  </a:cubicBezTo>
                  <a:cubicBezTo>
                    <a:pt x="20526" y="13741"/>
                    <a:pt x="20593" y="13782"/>
                    <a:pt x="20623" y="13770"/>
                  </a:cubicBezTo>
                  <a:cubicBezTo>
                    <a:pt x="20658" y="13756"/>
                    <a:pt x="20597" y="13681"/>
                    <a:pt x="20631" y="13666"/>
                  </a:cubicBezTo>
                  <a:cubicBezTo>
                    <a:pt x="20656" y="13654"/>
                    <a:pt x="20725" y="13673"/>
                    <a:pt x="20750" y="13684"/>
                  </a:cubicBezTo>
                  <a:cubicBezTo>
                    <a:pt x="20774" y="13695"/>
                    <a:pt x="20789" y="13737"/>
                    <a:pt x="20813" y="13750"/>
                  </a:cubicBezTo>
                  <a:cubicBezTo>
                    <a:pt x="20835" y="13761"/>
                    <a:pt x="20899" y="13761"/>
                    <a:pt x="20919" y="13773"/>
                  </a:cubicBezTo>
                  <a:cubicBezTo>
                    <a:pt x="20945" y="13789"/>
                    <a:pt x="20965" y="13835"/>
                    <a:pt x="20974" y="13857"/>
                  </a:cubicBezTo>
                  <a:cubicBezTo>
                    <a:pt x="20984" y="13882"/>
                    <a:pt x="20971" y="13937"/>
                    <a:pt x="20991" y="13959"/>
                  </a:cubicBezTo>
                  <a:cubicBezTo>
                    <a:pt x="21012" y="13984"/>
                    <a:pt x="21112" y="14003"/>
                    <a:pt x="21131" y="14027"/>
                  </a:cubicBezTo>
                  <a:cubicBezTo>
                    <a:pt x="21147" y="14049"/>
                    <a:pt x="21130" y="14098"/>
                    <a:pt x="21127" y="14122"/>
                  </a:cubicBezTo>
                  <a:cubicBezTo>
                    <a:pt x="21124" y="14142"/>
                    <a:pt x="21096" y="14185"/>
                    <a:pt x="21110" y="14203"/>
                  </a:cubicBezTo>
                  <a:cubicBezTo>
                    <a:pt x="21119" y="14215"/>
                    <a:pt x="21166" y="14223"/>
                    <a:pt x="21182" y="14232"/>
                  </a:cubicBezTo>
                  <a:cubicBezTo>
                    <a:pt x="21208" y="14248"/>
                    <a:pt x="21244" y="14288"/>
                    <a:pt x="21266" y="14305"/>
                  </a:cubicBezTo>
                  <a:cubicBezTo>
                    <a:pt x="21282" y="14318"/>
                    <a:pt x="21322" y="14339"/>
                    <a:pt x="21334" y="14353"/>
                  </a:cubicBezTo>
                  <a:cubicBezTo>
                    <a:pt x="21361" y="14382"/>
                    <a:pt x="21369" y="14454"/>
                    <a:pt x="21402" y="14481"/>
                  </a:cubicBezTo>
                  <a:cubicBezTo>
                    <a:pt x="21425" y="14500"/>
                    <a:pt x="21492" y="14528"/>
                    <a:pt x="21529" y="14534"/>
                  </a:cubicBezTo>
                  <a:cubicBezTo>
                    <a:pt x="21544" y="14536"/>
                    <a:pt x="21572" y="14534"/>
                    <a:pt x="21600" y="14531"/>
                  </a:cubicBezTo>
                  <a:lnTo>
                    <a:pt x="20279" y="21600"/>
                  </a:lnTo>
                  <a:lnTo>
                    <a:pt x="18848" y="21503"/>
                  </a:lnTo>
                  <a:lnTo>
                    <a:pt x="13653" y="21115"/>
                  </a:lnTo>
                  <a:cubicBezTo>
                    <a:pt x="13653" y="21115"/>
                    <a:pt x="10110" y="20794"/>
                    <a:pt x="10110" y="2079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8" name="Shape 4779"/>
            <p:cNvSpPr/>
            <p:nvPr/>
          </p:nvSpPr>
          <p:spPr>
            <a:xfrm>
              <a:off x="1518774" y="253129"/>
              <a:ext cx="1207600" cy="1951099"/>
            </a:xfrm>
            <a:custGeom>
              <a:avLst/>
              <a:gdLst/>
              <a:ahLst/>
              <a:cxnLst>
                <a:cxn ang="0">
                  <a:pos x="wd2" y="hd2"/>
                </a:cxn>
                <a:cxn ang="5400000">
                  <a:pos x="wd2" y="hd2"/>
                </a:cxn>
                <a:cxn ang="10800000">
                  <a:pos x="wd2" y="hd2"/>
                </a:cxn>
                <a:cxn ang="16200000">
                  <a:pos x="wd2" y="hd2"/>
                </a:cxn>
              </a:cxnLst>
              <a:rect l="0" t="0" r="r" b="b"/>
              <a:pathLst>
                <a:path w="21600" h="21600" extrusionOk="0">
                  <a:moveTo>
                    <a:pt x="10110" y="20794"/>
                  </a:moveTo>
                  <a:lnTo>
                    <a:pt x="9324" y="20723"/>
                  </a:lnTo>
                  <a:lnTo>
                    <a:pt x="7786" y="20574"/>
                  </a:lnTo>
                  <a:lnTo>
                    <a:pt x="6737" y="20479"/>
                  </a:lnTo>
                  <a:lnTo>
                    <a:pt x="0" y="19752"/>
                  </a:lnTo>
                  <a:lnTo>
                    <a:pt x="1372" y="15060"/>
                  </a:lnTo>
                  <a:cubicBezTo>
                    <a:pt x="1372" y="15060"/>
                    <a:pt x="1458" y="14905"/>
                    <a:pt x="1469" y="14851"/>
                  </a:cubicBezTo>
                  <a:cubicBezTo>
                    <a:pt x="1477" y="14809"/>
                    <a:pt x="1454" y="14723"/>
                    <a:pt x="1461" y="14680"/>
                  </a:cubicBezTo>
                  <a:cubicBezTo>
                    <a:pt x="1467" y="14640"/>
                    <a:pt x="1480" y="14557"/>
                    <a:pt x="1516" y="14523"/>
                  </a:cubicBezTo>
                  <a:cubicBezTo>
                    <a:pt x="1530" y="14510"/>
                    <a:pt x="1579" y="14495"/>
                    <a:pt x="1601" y="14486"/>
                  </a:cubicBezTo>
                  <a:cubicBezTo>
                    <a:pt x="1630" y="14475"/>
                    <a:pt x="1699" y="14459"/>
                    <a:pt x="1720" y="14443"/>
                  </a:cubicBezTo>
                  <a:cubicBezTo>
                    <a:pt x="1739" y="14428"/>
                    <a:pt x="1742" y="14387"/>
                    <a:pt x="1757" y="14371"/>
                  </a:cubicBezTo>
                  <a:cubicBezTo>
                    <a:pt x="1766" y="14360"/>
                    <a:pt x="1801" y="14345"/>
                    <a:pt x="1809" y="14334"/>
                  </a:cubicBezTo>
                  <a:cubicBezTo>
                    <a:pt x="1826" y="14308"/>
                    <a:pt x="1801" y="14247"/>
                    <a:pt x="1822" y="14222"/>
                  </a:cubicBezTo>
                  <a:cubicBezTo>
                    <a:pt x="1832" y="14209"/>
                    <a:pt x="1878" y="14195"/>
                    <a:pt x="1893" y="14184"/>
                  </a:cubicBezTo>
                  <a:cubicBezTo>
                    <a:pt x="1912" y="14170"/>
                    <a:pt x="1943" y="14137"/>
                    <a:pt x="1952" y="14119"/>
                  </a:cubicBezTo>
                  <a:cubicBezTo>
                    <a:pt x="1965" y="14096"/>
                    <a:pt x="1980" y="14044"/>
                    <a:pt x="1971" y="14020"/>
                  </a:cubicBezTo>
                  <a:cubicBezTo>
                    <a:pt x="1965" y="14005"/>
                    <a:pt x="1936" y="13976"/>
                    <a:pt x="1914" y="13968"/>
                  </a:cubicBezTo>
                  <a:cubicBezTo>
                    <a:pt x="1904" y="13965"/>
                    <a:pt x="1879" y="13972"/>
                    <a:pt x="1871" y="13967"/>
                  </a:cubicBezTo>
                  <a:cubicBezTo>
                    <a:pt x="1844" y="13950"/>
                    <a:pt x="1839" y="13891"/>
                    <a:pt x="1863" y="13872"/>
                  </a:cubicBezTo>
                  <a:cubicBezTo>
                    <a:pt x="1890" y="13853"/>
                    <a:pt x="1990" y="13871"/>
                    <a:pt x="2027" y="13859"/>
                  </a:cubicBezTo>
                  <a:cubicBezTo>
                    <a:pt x="2052" y="13851"/>
                    <a:pt x="2085" y="13822"/>
                    <a:pt x="2101" y="13808"/>
                  </a:cubicBezTo>
                  <a:cubicBezTo>
                    <a:pt x="2118" y="13793"/>
                    <a:pt x="2138" y="13760"/>
                    <a:pt x="2154" y="13746"/>
                  </a:cubicBezTo>
                  <a:cubicBezTo>
                    <a:pt x="2166" y="13735"/>
                    <a:pt x="2200" y="13717"/>
                    <a:pt x="2209" y="13705"/>
                  </a:cubicBezTo>
                  <a:cubicBezTo>
                    <a:pt x="2225" y="13684"/>
                    <a:pt x="2245" y="13635"/>
                    <a:pt x="2235" y="13613"/>
                  </a:cubicBezTo>
                  <a:cubicBezTo>
                    <a:pt x="2227" y="13596"/>
                    <a:pt x="2185" y="13568"/>
                    <a:pt x="2160" y="13560"/>
                  </a:cubicBezTo>
                  <a:cubicBezTo>
                    <a:pt x="2137" y="13552"/>
                    <a:pt x="2078" y="13561"/>
                    <a:pt x="2055" y="13553"/>
                  </a:cubicBezTo>
                  <a:cubicBezTo>
                    <a:pt x="2036" y="13546"/>
                    <a:pt x="2007" y="13523"/>
                    <a:pt x="2001" y="13511"/>
                  </a:cubicBezTo>
                  <a:cubicBezTo>
                    <a:pt x="1992" y="13490"/>
                    <a:pt x="2029" y="13447"/>
                    <a:pt x="2017" y="13427"/>
                  </a:cubicBezTo>
                  <a:cubicBezTo>
                    <a:pt x="2007" y="13410"/>
                    <a:pt x="1955" y="13384"/>
                    <a:pt x="1927" y="13378"/>
                  </a:cubicBezTo>
                  <a:cubicBezTo>
                    <a:pt x="1912" y="13375"/>
                    <a:pt x="1877" y="13376"/>
                    <a:pt x="1863" y="13381"/>
                  </a:cubicBezTo>
                  <a:cubicBezTo>
                    <a:pt x="1842" y="13388"/>
                    <a:pt x="1828" y="13425"/>
                    <a:pt x="1804" y="13426"/>
                  </a:cubicBezTo>
                  <a:cubicBezTo>
                    <a:pt x="1780" y="13427"/>
                    <a:pt x="1750" y="13394"/>
                    <a:pt x="1734" y="13383"/>
                  </a:cubicBezTo>
                  <a:cubicBezTo>
                    <a:pt x="1721" y="13373"/>
                    <a:pt x="1697" y="13352"/>
                    <a:pt x="1687" y="13341"/>
                  </a:cubicBezTo>
                  <a:cubicBezTo>
                    <a:pt x="1669" y="13322"/>
                    <a:pt x="1663" y="13265"/>
                    <a:pt x="1628" y="13261"/>
                  </a:cubicBezTo>
                  <a:cubicBezTo>
                    <a:pt x="1602" y="13258"/>
                    <a:pt x="1578" y="13299"/>
                    <a:pt x="1555" y="13306"/>
                  </a:cubicBezTo>
                  <a:cubicBezTo>
                    <a:pt x="1523" y="13315"/>
                    <a:pt x="1444" y="13323"/>
                    <a:pt x="1413" y="13312"/>
                  </a:cubicBezTo>
                  <a:cubicBezTo>
                    <a:pt x="1387" y="13302"/>
                    <a:pt x="1382" y="13258"/>
                    <a:pt x="1363" y="13243"/>
                  </a:cubicBezTo>
                  <a:cubicBezTo>
                    <a:pt x="1348" y="13232"/>
                    <a:pt x="1299" y="13221"/>
                    <a:pt x="1288" y="13208"/>
                  </a:cubicBezTo>
                  <a:cubicBezTo>
                    <a:pt x="1273" y="13190"/>
                    <a:pt x="1270" y="13146"/>
                    <a:pt x="1283" y="13127"/>
                  </a:cubicBezTo>
                  <a:cubicBezTo>
                    <a:pt x="1296" y="13109"/>
                    <a:pt x="1373" y="13093"/>
                    <a:pt x="1380" y="13074"/>
                  </a:cubicBezTo>
                  <a:cubicBezTo>
                    <a:pt x="1389" y="13052"/>
                    <a:pt x="1341" y="13010"/>
                    <a:pt x="1328" y="12988"/>
                  </a:cubicBezTo>
                  <a:cubicBezTo>
                    <a:pt x="1315" y="12968"/>
                    <a:pt x="1268" y="12928"/>
                    <a:pt x="1274" y="12906"/>
                  </a:cubicBezTo>
                  <a:cubicBezTo>
                    <a:pt x="1278" y="12889"/>
                    <a:pt x="1333" y="12869"/>
                    <a:pt x="1348" y="12855"/>
                  </a:cubicBezTo>
                  <a:cubicBezTo>
                    <a:pt x="1366" y="12839"/>
                    <a:pt x="1396" y="12806"/>
                    <a:pt x="1404" y="12788"/>
                  </a:cubicBezTo>
                  <a:cubicBezTo>
                    <a:pt x="1413" y="12765"/>
                    <a:pt x="1394" y="12715"/>
                    <a:pt x="1409" y="12692"/>
                  </a:cubicBezTo>
                  <a:cubicBezTo>
                    <a:pt x="1427" y="12666"/>
                    <a:pt x="1510" y="12632"/>
                    <a:pt x="1538" y="12609"/>
                  </a:cubicBezTo>
                  <a:cubicBezTo>
                    <a:pt x="1555" y="12594"/>
                    <a:pt x="1572" y="12554"/>
                    <a:pt x="1598" y="12544"/>
                  </a:cubicBezTo>
                  <a:cubicBezTo>
                    <a:pt x="1618" y="12536"/>
                    <a:pt x="1675" y="12549"/>
                    <a:pt x="1693" y="12539"/>
                  </a:cubicBezTo>
                  <a:cubicBezTo>
                    <a:pt x="1719" y="12525"/>
                    <a:pt x="1704" y="12473"/>
                    <a:pt x="1723" y="12456"/>
                  </a:cubicBezTo>
                  <a:cubicBezTo>
                    <a:pt x="1736" y="12443"/>
                    <a:pt x="1787" y="12433"/>
                    <a:pt x="1799" y="12420"/>
                  </a:cubicBezTo>
                  <a:cubicBezTo>
                    <a:pt x="1818" y="12401"/>
                    <a:pt x="1803" y="12352"/>
                    <a:pt x="1820" y="12333"/>
                  </a:cubicBezTo>
                  <a:cubicBezTo>
                    <a:pt x="1841" y="12310"/>
                    <a:pt x="1924" y="12285"/>
                    <a:pt x="1949" y="12264"/>
                  </a:cubicBezTo>
                  <a:cubicBezTo>
                    <a:pt x="1980" y="12238"/>
                    <a:pt x="2004" y="12173"/>
                    <a:pt x="2033" y="12147"/>
                  </a:cubicBezTo>
                  <a:cubicBezTo>
                    <a:pt x="2053" y="12128"/>
                    <a:pt x="2117" y="12103"/>
                    <a:pt x="2133" y="12083"/>
                  </a:cubicBezTo>
                  <a:cubicBezTo>
                    <a:pt x="2152" y="12059"/>
                    <a:pt x="2133" y="11999"/>
                    <a:pt x="2162" y="11979"/>
                  </a:cubicBezTo>
                  <a:cubicBezTo>
                    <a:pt x="2184" y="11963"/>
                    <a:pt x="2256" y="11957"/>
                    <a:pt x="2289" y="11955"/>
                  </a:cubicBezTo>
                  <a:cubicBezTo>
                    <a:pt x="2316" y="11954"/>
                    <a:pt x="2372" y="11968"/>
                    <a:pt x="2398" y="11964"/>
                  </a:cubicBezTo>
                  <a:cubicBezTo>
                    <a:pt x="2425" y="11960"/>
                    <a:pt x="2461" y="11931"/>
                    <a:pt x="2484" y="11924"/>
                  </a:cubicBezTo>
                  <a:cubicBezTo>
                    <a:pt x="2516" y="11913"/>
                    <a:pt x="2594" y="11908"/>
                    <a:pt x="2621" y="11893"/>
                  </a:cubicBezTo>
                  <a:cubicBezTo>
                    <a:pt x="2663" y="11870"/>
                    <a:pt x="2685" y="11794"/>
                    <a:pt x="2724" y="11769"/>
                  </a:cubicBezTo>
                  <a:cubicBezTo>
                    <a:pt x="2764" y="11743"/>
                    <a:pt x="2884" y="11724"/>
                    <a:pt x="2924" y="11698"/>
                  </a:cubicBezTo>
                  <a:cubicBezTo>
                    <a:pt x="2962" y="11674"/>
                    <a:pt x="3005" y="11611"/>
                    <a:pt x="3024" y="11580"/>
                  </a:cubicBezTo>
                  <a:cubicBezTo>
                    <a:pt x="3034" y="11565"/>
                    <a:pt x="3053" y="11534"/>
                    <a:pt x="3051" y="11518"/>
                  </a:cubicBezTo>
                  <a:cubicBezTo>
                    <a:pt x="3048" y="11489"/>
                    <a:pt x="2969" y="11441"/>
                    <a:pt x="2975" y="11412"/>
                  </a:cubicBezTo>
                  <a:cubicBezTo>
                    <a:pt x="2980" y="11390"/>
                    <a:pt x="3052" y="11366"/>
                    <a:pt x="3064" y="11345"/>
                  </a:cubicBezTo>
                  <a:cubicBezTo>
                    <a:pt x="3078" y="11321"/>
                    <a:pt x="3045" y="11265"/>
                    <a:pt x="3068" y="11244"/>
                  </a:cubicBezTo>
                  <a:cubicBezTo>
                    <a:pt x="3091" y="11224"/>
                    <a:pt x="3185" y="11220"/>
                    <a:pt x="3219" y="11206"/>
                  </a:cubicBezTo>
                  <a:cubicBezTo>
                    <a:pt x="3252" y="11192"/>
                    <a:pt x="3309" y="11156"/>
                    <a:pt x="3329" y="11134"/>
                  </a:cubicBezTo>
                  <a:cubicBezTo>
                    <a:pt x="3344" y="11117"/>
                    <a:pt x="3343" y="11076"/>
                    <a:pt x="3361" y="11060"/>
                  </a:cubicBezTo>
                  <a:cubicBezTo>
                    <a:pt x="3379" y="11045"/>
                    <a:pt x="3443" y="11033"/>
                    <a:pt x="3466" y="11020"/>
                  </a:cubicBezTo>
                  <a:cubicBezTo>
                    <a:pt x="3496" y="11004"/>
                    <a:pt x="3546" y="10965"/>
                    <a:pt x="3566" y="10944"/>
                  </a:cubicBezTo>
                  <a:cubicBezTo>
                    <a:pt x="3586" y="10922"/>
                    <a:pt x="3610" y="10873"/>
                    <a:pt x="3623" y="10849"/>
                  </a:cubicBezTo>
                  <a:cubicBezTo>
                    <a:pt x="3645" y="10811"/>
                    <a:pt x="3676" y="10729"/>
                    <a:pt x="3706" y="10692"/>
                  </a:cubicBezTo>
                  <a:cubicBezTo>
                    <a:pt x="3722" y="10672"/>
                    <a:pt x="3768" y="10636"/>
                    <a:pt x="3789" y="10618"/>
                  </a:cubicBezTo>
                  <a:cubicBezTo>
                    <a:pt x="3809" y="10598"/>
                    <a:pt x="3854" y="10562"/>
                    <a:pt x="3869" y="10541"/>
                  </a:cubicBezTo>
                  <a:cubicBezTo>
                    <a:pt x="3884" y="10520"/>
                    <a:pt x="3890" y="10471"/>
                    <a:pt x="3907" y="10450"/>
                  </a:cubicBezTo>
                  <a:cubicBezTo>
                    <a:pt x="3924" y="10428"/>
                    <a:pt x="3981" y="10393"/>
                    <a:pt x="4004" y="10374"/>
                  </a:cubicBezTo>
                  <a:cubicBezTo>
                    <a:pt x="4048" y="10338"/>
                    <a:pt x="4124" y="10260"/>
                    <a:pt x="4174" y="10228"/>
                  </a:cubicBezTo>
                  <a:cubicBezTo>
                    <a:pt x="4221" y="10198"/>
                    <a:pt x="4355" y="10162"/>
                    <a:pt x="4388" y="10126"/>
                  </a:cubicBezTo>
                  <a:cubicBezTo>
                    <a:pt x="4416" y="10096"/>
                    <a:pt x="4392" y="10021"/>
                    <a:pt x="4416" y="9989"/>
                  </a:cubicBezTo>
                  <a:cubicBezTo>
                    <a:pt x="4434" y="9966"/>
                    <a:pt x="4502" y="9933"/>
                    <a:pt x="4532" y="9915"/>
                  </a:cubicBezTo>
                  <a:cubicBezTo>
                    <a:pt x="4564" y="9895"/>
                    <a:pt x="4632" y="9860"/>
                    <a:pt x="4663" y="9840"/>
                  </a:cubicBezTo>
                  <a:cubicBezTo>
                    <a:pt x="4700" y="9817"/>
                    <a:pt x="4786" y="9775"/>
                    <a:pt x="4803" y="9744"/>
                  </a:cubicBezTo>
                  <a:cubicBezTo>
                    <a:pt x="4820" y="9714"/>
                    <a:pt x="4804" y="9647"/>
                    <a:pt x="4786" y="9617"/>
                  </a:cubicBezTo>
                  <a:cubicBezTo>
                    <a:pt x="4766" y="9583"/>
                    <a:pt x="4674" y="9532"/>
                    <a:pt x="4653" y="9498"/>
                  </a:cubicBezTo>
                  <a:cubicBezTo>
                    <a:pt x="4643" y="9482"/>
                    <a:pt x="4641" y="9448"/>
                    <a:pt x="4640" y="9431"/>
                  </a:cubicBezTo>
                  <a:cubicBezTo>
                    <a:pt x="4639" y="9406"/>
                    <a:pt x="4656" y="9357"/>
                    <a:pt x="4648" y="9333"/>
                  </a:cubicBezTo>
                  <a:cubicBezTo>
                    <a:pt x="4636" y="9293"/>
                    <a:pt x="4591" y="9206"/>
                    <a:pt x="4534" y="9186"/>
                  </a:cubicBezTo>
                  <a:cubicBezTo>
                    <a:pt x="4503" y="9174"/>
                    <a:pt x="4424" y="9196"/>
                    <a:pt x="4388" y="9191"/>
                  </a:cubicBezTo>
                  <a:cubicBezTo>
                    <a:pt x="4355" y="9187"/>
                    <a:pt x="4290" y="9170"/>
                    <a:pt x="4267" y="9154"/>
                  </a:cubicBezTo>
                  <a:cubicBezTo>
                    <a:pt x="4234" y="9132"/>
                    <a:pt x="4238" y="9057"/>
                    <a:pt x="4195" y="9043"/>
                  </a:cubicBezTo>
                  <a:cubicBezTo>
                    <a:pt x="4164" y="9032"/>
                    <a:pt x="4092" y="9062"/>
                    <a:pt x="4057" y="9058"/>
                  </a:cubicBezTo>
                  <a:cubicBezTo>
                    <a:pt x="4027" y="9055"/>
                    <a:pt x="3965" y="9038"/>
                    <a:pt x="3948" y="9022"/>
                  </a:cubicBezTo>
                  <a:cubicBezTo>
                    <a:pt x="3925" y="9002"/>
                    <a:pt x="3938" y="8950"/>
                    <a:pt x="3928" y="8926"/>
                  </a:cubicBezTo>
                  <a:cubicBezTo>
                    <a:pt x="3920" y="8905"/>
                    <a:pt x="3895" y="8864"/>
                    <a:pt x="3878" y="8845"/>
                  </a:cubicBezTo>
                  <a:cubicBezTo>
                    <a:pt x="3852" y="8818"/>
                    <a:pt x="3771" y="8778"/>
                    <a:pt x="3752" y="8749"/>
                  </a:cubicBezTo>
                  <a:cubicBezTo>
                    <a:pt x="3729" y="8713"/>
                    <a:pt x="3745" y="8630"/>
                    <a:pt x="3729" y="8592"/>
                  </a:cubicBezTo>
                  <a:cubicBezTo>
                    <a:pt x="3719" y="8567"/>
                    <a:pt x="3691" y="8517"/>
                    <a:pt x="3664" y="8498"/>
                  </a:cubicBezTo>
                  <a:cubicBezTo>
                    <a:pt x="3604" y="8414"/>
                    <a:pt x="3709" y="8408"/>
                    <a:pt x="3659" y="8328"/>
                  </a:cubicBezTo>
                  <a:cubicBezTo>
                    <a:pt x="3646" y="8307"/>
                    <a:pt x="3545" y="8271"/>
                    <a:pt x="3534" y="8249"/>
                  </a:cubicBezTo>
                  <a:cubicBezTo>
                    <a:pt x="3526" y="8231"/>
                    <a:pt x="3533" y="8190"/>
                    <a:pt x="3550" y="8174"/>
                  </a:cubicBezTo>
                  <a:cubicBezTo>
                    <a:pt x="3565" y="8161"/>
                    <a:pt x="3625" y="8157"/>
                    <a:pt x="3642" y="8145"/>
                  </a:cubicBezTo>
                  <a:cubicBezTo>
                    <a:pt x="3658" y="8134"/>
                    <a:pt x="3665" y="8104"/>
                    <a:pt x="3677" y="8092"/>
                  </a:cubicBezTo>
                  <a:cubicBezTo>
                    <a:pt x="3697" y="8072"/>
                    <a:pt x="3762" y="8046"/>
                    <a:pt x="3776" y="8025"/>
                  </a:cubicBezTo>
                  <a:cubicBezTo>
                    <a:pt x="3787" y="8009"/>
                    <a:pt x="3791" y="7972"/>
                    <a:pt x="3782" y="7956"/>
                  </a:cubicBezTo>
                  <a:cubicBezTo>
                    <a:pt x="3771" y="7935"/>
                    <a:pt x="3694" y="7909"/>
                    <a:pt x="3690" y="7887"/>
                  </a:cubicBezTo>
                  <a:cubicBezTo>
                    <a:pt x="3686" y="7862"/>
                    <a:pt x="3767" y="7822"/>
                    <a:pt x="3766" y="7797"/>
                  </a:cubicBezTo>
                  <a:cubicBezTo>
                    <a:pt x="3766" y="7770"/>
                    <a:pt x="3692" y="7730"/>
                    <a:pt x="3684" y="7704"/>
                  </a:cubicBezTo>
                  <a:cubicBezTo>
                    <a:pt x="3679" y="7687"/>
                    <a:pt x="3707" y="7652"/>
                    <a:pt x="3700" y="7635"/>
                  </a:cubicBezTo>
                  <a:cubicBezTo>
                    <a:pt x="3688" y="7609"/>
                    <a:pt x="3604" y="7575"/>
                    <a:pt x="3588" y="7549"/>
                  </a:cubicBezTo>
                  <a:cubicBezTo>
                    <a:pt x="3579" y="7533"/>
                    <a:pt x="3596" y="7496"/>
                    <a:pt x="3585" y="7480"/>
                  </a:cubicBezTo>
                  <a:cubicBezTo>
                    <a:pt x="3578" y="7469"/>
                    <a:pt x="3540" y="7457"/>
                    <a:pt x="3534" y="7447"/>
                  </a:cubicBezTo>
                  <a:cubicBezTo>
                    <a:pt x="3525" y="7427"/>
                    <a:pt x="3547" y="7387"/>
                    <a:pt x="3556" y="7368"/>
                  </a:cubicBezTo>
                  <a:cubicBezTo>
                    <a:pt x="3567" y="7347"/>
                    <a:pt x="3614" y="7289"/>
                    <a:pt x="3614" y="7289"/>
                  </a:cubicBezTo>
                  <a:lnTo>
                    <a:pt x="5758" y="0"/>
                  </a:lnTo>
                  <a:lnTo>
                    <a:pt x="5773" y="2"/>
                  </a:lnTo>
                  <a:lnTo>
                    <a:pt x="8749" y="318"/>
                  </a:lnTo>
                  <a:lnTo>
                    <a:pt x="7979" y="3130"/>
                  </a:lnTo>
                  <a:cubicBezTo>
                    <a:pt x="7979" y="3130"/>
                    <a:pt x="7963" y="3182"/>
                    <a:pt x="7970" y="3199"/>
                  </a:cubicBezTo>
                  <a:cubicBezTo>
                    <a:pt x="7977" y="3216"/>
                    <a:pt x="8020" y="3240"/>
                    <a:pt x="8030" y="3256"/>
                  </a:cubicBezTo>
                  <a:cubicBezTo>
                    <a:pt x="8047" y="3279"/>
                    <a:pt x="8047" y="3333"/>
                    <a:pt x="8069" y="3354"/>
                  </a:cubicBezTo>
                  <a:cubicBezTo>
                    <a:pt x="8089" y="3375"/>
                    <a:pt x="8162" y="3398"/>
                    <a:pt x="8186" y="3417"/>
                  </a:cubicBezTo>
                  <a:cubicBezTo>
                    <a:pt x="8216" y="3440"/>
                    <a:pt x="8265" y="3491"/>
                    <a:pt x="8278" y="3519"/>
                  </a:cubicBezTo>
                  <a:cubicBezTo>
                    <a:pt x="8286" y="3534"/>
                    <a:pt x="8275" y="3568"/>
                    <a:pt x="8284" y="3582"/>
                  </a:cubicBezTo>
                  <a:cubicBezTo>
                    <a:pt x="8293" y="3595"/>
                    <a:pt x="8326" y="3617"/>
                    <a:pt x="8345" y="3625"/>
                  </a:cubicBezTo>
                  <a:cubicBezTo>
                    <a:pt x="8367" y="3635"/>
                    <a:pt x="8430" y="3638"/>
                    <a:pt x="8447" y="3651"/>
                  </a:cubicBezTo>
                  <a:cubicBezTo>
                    <a:pt x="8466" y="3666"/>
                    <a:pt x="8471" y="3707"/>
                    <a:pt x="8469" y="3726"/>
                  </a:cubicBezTo>
                  <a:cubicBezTo>
                    <a:pt x="8466" y="3746"/>
                    <a:pt x="8427" y="3781"/>
                    <a:pt x="8427" y="3800"/>
                  </a:cubicBezTo>
                  <a:cubicBezTo>
                    <a:pt x="8427" y="3824"/>
                    <a:pt x="8449" y="3872"/>
                    <a:pt x="8475" y="3889"/>
                  </a:cubicBezTo>
                  <a:cubicBezTo>
                    <a:pt x="8493" y="3900"/>
                    <a:pt x="8548" y="3902"/>
                    <a:pt x="8571" y="3909"/>
                  </a:cubicBezTo>
                  <a:cubicBezTo>
                    <a:pt x="8583" y="3913"/>
                    <a:pt x="8612" y="3920"/>
                    <a:pt x="8618" y="3928"/>
                  </a:cubicBezTo>
                  <a:cubicBezTo>
                    <a:pt x="8630" y="3945"/>
                    <a:pt x="8589" y="3983"/>
                    <a:pt x="8602" y="3999"/>
                  </a:cubicBezTo>
                  <a:cubicBezTo>
                    <a:pt x="8612" y="4011"/>
                    <a:pt x="8661" y="4017"/>
                    <a:pt x="8679" y="4025"/>
                  </a:cubicBezTo>
                  <a:cubicBezTo>
                    <a:pt x="8698" y="4033"/>
                    <a:pt x="8736" y="4053"/>
                    <a:pt x="8745" y="4066"/>
                  </a:cubicBezTo>
                  <a:cubicBezTo>
                    <a:pt x="8757" y="4084"/>
                    <a:pt x="8758" y="4127"/>
                    <a:pt x="8745" y="4145"/>
                  </a:cubicBezTo>
                  <a:cubicBezTo>
                    <a:pt x="8737" y="4156"/>
                    <a:pt x="8696" y="4167"/>
                    <a:pt x="8688" y="4178"/>
                  </a:cubicBezTo>
                  <a:cubicBezTo>
                    <a:pt x="8677" y="4194"/>
                    <a:pt x="8674" y="4231"/>
                    <a:pt x="8685" y="4247"/>
                  </a:cubicBezTo>
                  <a:cubicBezTo>
                    <a:pt x="8696" y="4264"/>
                    <a:pt x="8755" y="4283"/>
                    <a:pt x="8771" y="4298"/>
                  </a:cubicBezTo>
                  <a:cubicBezTo>
                    <a:pt x="8792" y="4318"/>
                    <a:pt x="8827" y="4365"/>
                    <a:pt x="8822" y="4388"/>
                  </a:cubicBezTo>
                  <a:cubicBezTo>
                    <a:pt x="8818" y="4406"/>
                    <a:pt x="8781" y="4438"/>
                    <a:pt x="8755" y="4445"/>
                  </a:cubicBezTo>
                  <a:cubicBezTo>
                    <a:pt x="8727" y="4454"/>
                    <a:pt x="8659" y="4431"/>
                    <a:pt x="8631" y="4440"/>
                  </a:cubicBezTo>
                  <a:cubicBezTo>
                    <a:pt x="8600" y="4449"/>
                    <a:pt x="8556" y="4488"/>
                    <a:pt x="8555" y="4508"/>
                  </a:cubicBezTo>
                  <a:cubicBezTo>
                    <a:pt x="8554" y="4523"/>
                    <a:pt x="8589" y="4546"/>
                    <a:pt x="8602" y="4558"/>
                  </a:cubicBezTo>
                  <a:cubicBezTo>
                    <a:pt x="8619" y="4572"/>
                    <a:pt x="8666" y="4595"/>
                    <a:pt x="8679" y="4611"/>
                  </a:cubicBezTo>
                  <a:cubicBezTo>
                    <a:pt x="8693" y="4629"/>
                    <a:pt x="8685" y="4673"/>
                    <a:pt x="8704" y="4689"/>
                  </a:cubicBezTo>
                  <a:cubicBezTo>
                    <a:pt x="8720" y="4703"/>
                    <a:pt x="8787" y="4708"/>
                    <a:pt x="8800" y="4723"/>
                  </a:cubicBezTo>
                  <a:cubicBezTo>
                    <a:pt x="8812" y="4738"/>
                    <a:pt x="8807" y="4778"/>
                    <a:pt x="8787" y="4790"/>
                  </a:cubicBezTo>
                  <a:cubicBezTo>
                    <a:pt x="8765" y="4801"/>
                    <a:pt x="8701" y="4791"/>
                    <a:pt x="8672" y="4790"/>
                  </a:cubicBezTo>
                  <a:cubicBezTo>
                    <a:pt x="8647" y="4789"/>
                    <a:pt x="8594" y="4775"/>
                    <a:pt x="8571" y="4782"/>
                  </a:cubicBezTo>
                  <a:cubicBezTo>
                    <a:pt x="8542" y="4790"/>
                    <a:pt x="8502" y="4830"/>
                    <a:pt x="8507" y="4849"/>
                  </a:cubicBezTo>
                  <a:cubicBezTo>
                    <a:pt x="8514" y="4873"/>
                    <a:pt x="8597" y="4900"/>
                    <a:pt x="8631" y="4914"/>
                  </a:cubicBezTo>
                  <a:cubicBezTo>
                    <a:pt x="8656" y="4923"/>
                    <a:pt x="8717" y="4931"/>
                    <a:pt x="8739" y="4943"/>
                  </a:cubicBezTo>
                  <a:cubicBezTo>
                    <a:pt x="8762" y="4956"/>
                    <a:pt x="8775" y="4997"/>
                    <a:pt x="8800" y="5008"/>
                  </a:cubicBezTo>
                  <a:cubicBezTo>
                    <a:pt x="8821" y="5018"/>
                    <a:pt x="8881" y="5017"/>
                    <a:pt x="8904" y="5026"/>
                  </a:cubicBezTo>
                  <a:cubicBezTo>
                    <a:pt x="8939" y="5038"/>
                    <a:pt x="8997" y="5075"/>
                    <a:pt x="9015" y="5097"/>
                  </a:cubicBezTo>
                  <a:cubicBezTo>
                    <a:pt x="9040" y="5125"/>
                    <a:pt x="9042" y="5192"/>
                    <a:pt x="9060" y="5222"/>
                  </a:cubicBezTo>
                  <a:cubicBezTo>
                    <a:pt x="9072" y="5243"/>
                    <a:pt x="9098" y="5286"/>
                    <a:pt x="9123" y="5301"/>
                  </a:cubicBezTo>
                  <a:cubicBezTo>
                    <a:pt x="9152" y="5318"/>
                    <a:pt x="9236" y="5329"/>
                    <a:pt x="9270" y="5342"/>
                  </a:cubicBezTo>
                  <a:cubicBezTo>
                    <a:pt x="9310" y="5359"/>
                    <a:pt x="9368" y="5412"/>
                    <a:pt x="9413" y="5425"/>
                  </a:cubicBezTo>
                  <a:cubicBezTo>
                    <a:pt x="9456" y="5437"/>
                    <a:pt x="9559" y="5426"/>
                    <a:pt x="9603" y="5437"/>
                  </a:cubicBezTo>
                  <a:cubicBezTo>
                    <a:pt x="9625" y="5442"/>
                    <a:pt x="9664" y="5460"/>
                    <a:pt x="9676" y="5472"/>
                  </a:cubicBezTo>
                  <a:cubicBezTo>
                    <a:pt x="9697" y="5492"/>
                    <a:pt x="9710" y="5541"/>
                    <a:pt x="9714" y="5565"/>
                  </a:cubicBezTo>
                  <a:cubicBezTo>
                    <a:pt x="9717" y="5578"/>
                    <a:pt x="9712" y="5606"/>
                    <a:pt x="9714" y="5620"/>
                  </a:cubicBezTo>
                  <a:cubicBezTo>
                    <a:pt x="9717" y="5633"/>
                    <a:pt x="9720" y="5660"/>
                    <a:pt x="9734" y="5671"/>
                  </a:cubicBezTo>
                  <a:cubicBezTo>
                    <a:pt x="9748" y="5683"/>
                    <a:pt x="9805" y="5686"/>
                    <a:pt x="9819" y="5698"/>
                  </a:cubicBezTo>
                  <a:cubicBezTo>
                    <a:pt x="9838" y="5714"/>
                    <a:pt x="9819" y="5761"/>
                    <a:pt x="9842" y="5775"/>
                  </a:cubicBezTo>
                  <a:cubicBezTo>
                    <a:pt x="9864" y="5789"/>
                    <a:pt x="9945" y="5777"/>
                    <a:pt x="9969" y="5791"/>
                  </a:cubicBezTo>
                  <a:cubicBezTo>
                    <a:pt x="10008" y="5813"/>
                    <a:pt x="10004" y="5888"/>
                    <a:pt x="10032" y="5916"/>
                  </a:cubicBezTo>
                  <a:cubicBezTo>
                    <a:pt x="10047" y="5932"/>
                    <a:pt x="10100" y="5950"/>
                    <a:pt x="10115" y="5966"/>
                  </a:cubicBezTo>
                  <a:cubicBezTo>
                    <a:pt x="10138" y="5990"/>
                    <a:pt x="10137" y="6051"/>
                    <a:pt x="10163" y="6074"/>
                  </a:cubicBezTo>
                  <a:cubicBezTo>
                    <a:pt x="10183" y="6092"/>
                    <a:pt x="10257" y="6109"/>
                    <a:pt x="10280" y="6127"/>
                  </a:cubicBezTo>
                  <a:cubicBezTo>
                    <a:pt x="10298" y="6141"/>
                    <a:pt x="10323" y="6174"/>
                    <a:pt x="10328" y="6192"/>
                  </a:cubicBezTo>
                  <a:cubicBezTo>
                    <a:pt x="10333" y="6214"/>
                    <a:pt x="10303" y="6260"/>
                    <a:pt x="10309" y="6282"/>
                  </a:cubicBezTo>
                  <a:cubicBezTo>
                    <a:pt x="10314" y="6304"/>
                    <a:pt x="10339" y="6347"/>
                    <a:pt x="10366" y="6361"/>
                  </a:cubicBezTo>
                  <a:cubicBezTo>
                    <a:pt x="10393" y="6375"/>
                    <a:pt x="10476" y="6370"/>
                    <a:pt x="10503" y="6385"/>
                  </a:cubicBezTo>
                  <a:cubicBezTo>
                    <a:pt x="10533" y="6402"/>
                    <a:pt x="10535" y="6459"/>
                    <a:pt x="10560" y="6479"/>
                  </a:cubicBezTo>
                  <a:cubicBezTo>
                    <a:pt x="10580" y="6496"/>
                    <a:pt x="10655" y="6509"/>
                    <a:pt x="10671" y="6528"/>
                  </a:cubicBezTo>
                  <a:cubicBezTo>
                    <a:pt x="10686" y="6546"/>
                    <a:pt x="10681" y="6591"/>
                    <a:pt x="10674" y="6611"/>
                  </a:cubicBezTo>
                  <a:cubicBezTo>
                    <a:pt x="10666" y="6635"/>
                    <a:pt x="10615" y="6676"/>
                    <a:pt x="10607" y="6699"/>
                  </a:cubicBezTo>
                  <a:cubicBezTo>
                    <a:pt x="10600" y="6721"/>
                    <a:pt x="10598" y="6769"/>
                    <a:pt x="10610" y="6790"/>
                  </a:cubicBezTo>
                  <a:cubicBezTo>
                    <a:pt x="10619" y="6804"/>
                    <a:pt x="10651" y="6830"/>
                    <a:pt x="10671" y="6839"/>
                  </a:cubicBezTo>
                  <a:cubicBezTo>
                    <a:pt x="10693" y="6849"/>
                    <a:pt x="10748" y="6854"/>
                    <a:pt x="10772" y="6860"/>
                  </a:cubicBezTo>
                  <a:cubicBezTo>
                    <a:pt x="10791" y="6866"/>
                    <a:pt x="10828" y="6878"/>
                    <a:pt x="10843" y="6886"/>
                  </a:cubicBezTo>
                  <a:cubicBezTo>
                    <a:pt x="10865" y="6899"/>
                    <a:pt x="10892" y="6935"/>
                    <a:pt x="10916" y="6947"/>
                  </a:cubicBezTo>
                  <a:cubicBezTo>
                    <a:pt x="10934" y="6956"/>
                    <a:pt x="10985" y="6963"/>
                    <a:pt x="11004" y="6973"/>
                  </a:cubicBezTo>
                  <a:cubicBezTo>
                    <a:pt x="11030" y="6985"/>
                    <a:pt x="11083" y="7015"/>
                    <a:pt x="11087" y="7035"/>
                  </a:cubicBezTo>
                  <a:cubicBezTo>
                    <a:pt x="11091" y="7056"/>
                    <a:pt x="11048" y="7093"/>
                    <a:pt x="11030" y="7110"/>
                  </a:cubicBezTo>
                  <a:cubicBezTo>
                    <a:pt x="11016" y="7124"/>
                    <a:pt x="10963" y="7143"/>
                    <a:pt x="10963" y="7160"/>
                  </a:cubicBezTo>
                  <a:cubicBezTo>
                    <a:pt x="10963" y="7176"/>
                    <a:pt x="11011" y="7200"/>
                    <a:pt x="11033" y="7209"/>
                  </a:cubicBezTo>
                  <a:cubicBezTo>
                    <a:pt x="11052" y="7216"/>
                    <a:pt x="11097" y="7232"/>
                    <a:pt x="11119" y="7228"/>
                  </a:cubicBezTo>
                  <a:cubicBezTo>
                    <a:pt x="11141" y="7225"/>
                    <a:pt x="11160" y="7195"/>
                    <a:pt x="11176" y="7185"/>
                  </a:cubicBezTo>
                  <a:cubicBezTo>
                    <a:pt x="11201" y="7170"/>
                    <a:pt x="11251" y="7138"/>
                    <a:pt x="11284" y="7132"/>
                  </a:cubicBezTo>
                  <a:cubicBezTo>
                    <a:pt x="11319" y="7126"/>
                    <a:pt x="11397" y="7130"/>
                    <a:pt x="11427" y="7142"/>
                  </a:cubicBezTo>
                  <a:cubicBezTo>
                    <a:pt x="11451" y="7151"/>
                    <a:pt x="11480" y="7185"/>
                    <a:pt x="11484" y="7203"/>
                  </a:cubicBezTo>
                  <a:cubicBezTo>
                    <a:pt x="11490" y="7225"/>
                    <a:pt x="11470" y="7269"/>
                    <a:pt x="11456" y="7289"/>
                  </a:cubicBezTo>
                  <a:cubicBezTo>
                    <a:pt x="11446" y="7303"/>
                    <a:pt x="11401" y="7322"/>
                    <a:pt x="11402" y="7337"/>
                  </a:cubicBezTo>
                  <a:cubicBezTo>
                    <a:pt x="11402" y="7352"/>
                    <a:pt x="11449" y="7372"/>
                    <a:pt x="11462" y="7386"/>
                  </a:cubicBezTo>
                  <a:cubicBezTo>
                    <a:pt x="11474" y="7399"/>
                    <a:pt x="11485" y="7430"/>
                    <a:pt x="11503" y="7441"/>
                  </a:cubicBezTo>
                  <a:cubicBezTo>
                    <a:pt x="11518" y="7449"/>
                    <a:pt x="11559" y="7461"/>
                    <a:pt x="11579" y="7460"/>
                  </a:cubicBezTo>
                  <a:cubicBezTo>
                    <a:pt x="11611" y="7459"/>
                    <a:pt x="11659" y="7425"/>
                    <a:pt x="11691" y="7423"/>
                  </a:cubicBezTo>
                  <a:cubicBezTo>
                    <a:pt x="11717" y="7422"/>
                    <a:pt x="11766" y="7436"/>
                    <a:pt x="11789" y="7443"/>
                  </a:cubicBezTo>
                  <a:cubicBezTo>
                    <a:pt x="11814" y="7451"/>
                    <a:pt x="11852" y="7477"/>
                    <a:pt x="11878" y="7482"/>
                  </a:cubicBezTo>
                  <a:cubicBezTo>
                    <a:pt x="11899" y="7486"/>
                    <a:pt x="11944" y="7484"/>
                    <a:pt x="11964" y="7480"/>
                  </a:cubicBezTo>
                  <a:cubicBezTo>
                    <a:pt x="11998" y="7473"/>
                    <a:pt x="12047" y="7438"/>
                    <a:pt x="12078" y="7427"/>
                  </a:cubicBezTo>
                  <a:cubicBezTo>
                    <a:pt x="12110" y="7416"/>
                    <a:pt x="12179" y="7397"/>
                    <a:pt x="12215" y="7395"/>
                  </a:cubicBezTo>
                  <a:cubicBezTo>
                    <a:pt x="12241" y="7394"/>
                    <a:pt x="12295" y="7401"/>
                    <a:pt x="12317" y="7409"/>
                  </a:cubicBezTo>
                  <a:cubicBezTo>
                    <a:pt x="12349" y="7422"/>
                    <a:pt x="12402" y="7461"/>
                    <a:pt x="12412" y="7484"/>
                  </a:cubicBezTo>
                  <a:cubicBezTo>
                    <a:pt x="12422" y="7506"/>
                    <a:pt x="12405" y="7555"/>
                    <a:pt x="12390" y="7576"/>
                  </a:cubicBezTo>
                  <a:cubicBezTo>
                    <a:pt x="12378" y="7592"/>
                    <a:pt x="12328" y="7614"/>
                    <a:pt x="12317" y="7629"/>
                  </a:cubicBezTo>
                  <a:cubicBezTo>
                    <a:pt x="12303" y="7648"/>
                    <a:pt x="12311" y="7692"/>
                    <a:pt x="12298" y="7710"/>
                  </a:cubicBezTo>
                  <a:cubicBezTo>
                    <a:pt x="12288" y="7723"/>
                    <a:pt x="12248" y="7741"/>
                    <a:pt x="12237" y="7754"/>
                  </a:cubicBezTo>
                  <a:cubicBezTo>
                    <a:pt x="12217" y="7777"/>
                    <a:pt x="12210" y="7831"/>
                    <a:pt x="12193" y="7856"/>
                  </a:cubicBezTo>
                  <a:cubicBezTo>
                    <a:pt x="12185" y="7867"/>
                    <a:pt x="12167" y="7893"/>
                    <a:pt x="12148" y="7899"/>
                  </a:cubicBezTo>
                  <a:cubicBezTo>
                    <a:pt x="12125" y="7906"/>
                    <a:pt x="12063" y="7885"/>
                    <a:pt x="12044" y="7895"/>
                  </a:cubicBezTo>
                  <a:cubicBezTo>
                    <a:pt x="12022" y="7906"/>
                    <a:pt x="12021" y="7947"/>
                    <a:pt x="12031" y="7964"/>
                  </a:cubicBezTo>
                  <a:cubicBezTo>
                    <a:pt x="12038" y="7978"/>
                    <a:pt x="12089" y="7991"/>
                    <a:pt x="12098" y="8005"/>
                  </a:cubicBezTo>
                  <a:cubicBezTo>
                    <a:pt x="12109" y="8023"/>
                    <a:pt x="12106" y="8064"/>
                    <a:pt x="12094" y="8082"/>
                  </a:cubicBezTo>
                  <a:cubicBezTo>
                    <a:pt x="12079" y="8107"/>
                    <a:pt x="12015" y="8145"/>
                    <a:pt x="11983" y="8162"/>
                  </a:cubicBezTo>
                  <a:cubicBezTo>
                    <a:pt x="11958" y="8176"/>
                    <a:pt x="11880" y="8188"/>
                    <a:pt x="11869" y="8208"/>
                  </a:cubicBezTo>
                  <a:cubicBezTo>
                    <a:pt x="11858" y="8228"/>
                    <a:pt x="11914" y="8267"/>
                    <a:pt x="11916" y="8288"/>
                  </a:cubicBezTo>
                  <a:cubicBezTo>
                    <a:pt x="11918" y="8309"/>
                    <a:pt x="11900" y="8351"/>
                    <a:pt x="11885" y="8369"/>
                  </a:cubicBezTo>
                  <a:cubicBezTo>
                    <a:pt x="11873" y="8382"/>
                    <a:pt x="11831" y="8399"/>
                    <a:pt x="11821" y="8412"/>
                  </a:cubicBezTo>
                  <a:cubicBezTo>
                    <a:pt x="11805" y="8433"/>
                    <a:pt x="11825" y="8487"/>
                    <a:pt x="11799" y="8503"/>
                  </a:cubicBezTo>
                  <a:cubicBezTo>
                    <a:pt x="11780" y="8514"/>
                    <a:pt x="11715" y="8501"/>
                    <a:pt x="11694" y="8510"/>
                  </a:cubicBezTo>
                  <a:cubicBezTo>
                    <a:pt x="11671" y="8521"/>
                    <a:pt x="11647" y="8558"/>
                    <a:pt x="11649" y="8575"/>
                  </a:cubicBezTo>
                  <a:cubicBezTo>
                    <a:pt x="11652" y="8594"/>
                    <a:pt x="11705" y="8619"/>
                    <a:pt x="11713" y="8636"/>
                  </a:cubicBezTo>
                  <a:cubicBezTo>
                    <a:pt x="11726" y="8664"/>
                    <a:pt x="11731" y="8726"/>
                    <a:pt x="11713" y="8752"/>
                  </a:cubicBezTo>
                  <a:cubicBezTo>
                    <a:pt x="11700" y="8772"/>
                    <a:pt x="11648" y="8806"/>
                    <a:pt x="11614" y="8811"/>
                  </a:cubicBezTo>
                  <a:cubicBezTo>
                    <a:pt x="11592" y="8815"/>
                    <a:pt x="11546" y="8799"/>
                    <a:pt x="11522" y="8798"/>
                  </a:cubicBezTo>
                  <a:cubicBezTo>
                    <a:pt x="11499" y="8796"/>
                    <a:pt x="11450" y="8794"/>
                    <a:pt x="11430" y="8802"/>
                  </a:cubicBezTo>
                  <a:cubicBezTo>
                    <a:pt x="11411" y="8808"/>
                    <a:pt x="11388" y="8834"/>
                    <a:pt x="11383" y="8847"/>
                  </a:cubicBezTo>
                  <a:cubicBezTo>
                    <a:pt x="11374" y="8866"/>
                    <a:pt x="11369" y="8910"/>
                    <a:pt x="11389" y="8926"/>
                  </a:cubicBezTo>
                  <a:cubicBezTo>
                    <a:pt x="11405" y="8938"/>
                    <a:pt x="11466" y="8936"/>
                    <a:pt x="11491" y="8941"/>
                  </a:cubicBezTo>
                  <a:cubicBezTo>
                    <a:pt x="11514" y="8946"/>
                    <a:pt x="11567" y="8954"/>
                    <a:pt x="11579" y="8967"/>
                  </a:cubicBezTo>
                  <a:cubicBezTo>
                    <a:pt x="11595" y="8983"/>
                    <a:pt x="11579" y="9025"/>
                    <a:pt x="11570" y="9043"/>
                  </a:cubicBezTo>
                  <a:cubicBezTo>
                    <a:pt x="11562" y="9059"/>
                    <a:pt x="11527" y="9086"/>
                    <a:pt x="11513" y="9101"/>
                  </a:cubicBezTo>
                  <a:cubicBezTo>
                    <a:pt x="11492" y="9122"/>
                    <a:pt x="11440" y="9164"/>
                    <a:pt x="11434" y="9189"/>
                  </a:cubicBezTo>
                  <a:cubicBezTo>
                    <a:pt x="11428" y="9211"/>
                    <a:pt x="11437" y="9258"/>
                    <a:pt x="11459" y="9275"/>
                  </a:cubicBezTo>
                  <a:cubicBezTo>
                    <a:pt x="11474" y="9288"/>
                    <a:pt x="11531" y="9292"/>
                    <a:pt x="11551" y="9301"/>
                  </a:cubicBezTo>
                  <a:cubicBezTo>
                    <a:pt x="11569" y="9310"/>
                    <a:pt x="11604" y="9331"/>
                    <a:pt x="11612" y="9344"/>
                  </a:cubicBezTo>
                  <a:cubicBezTo>
                    <a:pt x="11622" y="9365"/>
                    <a:pt x="11610" y="9410"/>
                    <a:pt x="11602" y="9431"/>
                  </a:cubicBezTo>
                  <a:cubicBezTo>
                    <a:pt x="11597" y="9444"/>
                    <a:pt x="11567" y="9467"/>
                    <a:pt x="11567" y="9480"/>
                  </a:cubicBezTo>
                  <a:cubicBezTo>
                    <a:pt x="11567" y="9499"/>
                    <a:pt x="11601" y="9534"/>
                    <a:pt x="11614" y="9551"/>
                  </a:cubicBezTo>
                  <a:cubicBezTo>
                    <a:pt x="11628" y="9567"/>
                    <a:pt x="11673" y="9596"/>
                    <a:pt x="11678" y="9614"/>
                  </a:cubicBezTo>
                  <a:cubicBezTo>
                    <a:pt x="11683" y="9632"/>
                    <a:pt x="11673" y="9671"/>
                    <a:pt x="11653" y="9685"/>
                  </a:cubicBezTo>
                  <a:cubicBezTo>
                    <a:pt x="11630" y="9699"/>
                    <a:pt x="11558" y="9702"/>
                    <a:pt x="11525" y="9704"/>
                  </a:cubicBezTo>
                  <a:cubicBezTo>
                    <a:pt x="11509" y="9705"/>
                    <a:pt x="11475" y="9704"/>
                    <a:pt x="11459" y="9702"/>
                  </a:cubicBezTo>
                  <a:cubicBezTo>
                    <a:pt x="11437" y="9700"/>
                    <a:pt x="11398" y="9687"/>
                    <a:pt x="11376" y="9687"/>
                  </a:cubicBezTo>
                  <a:cubicBezTo>
                    <a:pt x="11340" y="9685"/>
                    <a:pt x="11258" y="9684"/>
                    <a:pt x="11233" y="9700"/>
                  </a:cubicBezTo>
                  <a:cubicBezTo>
                    <a:pt x="11213" y="9713"/>
                    <a:pt x="11231" y="9756"/>
                    <a:pt x="11217" y="9771"/>
                  </a:cubicBezTo>
                  <a:cubicBezTo>
                    <a:pt x="11200" y="9791"/>
                    <a:pt x="11135" y="9815"/>
                    <a:pt x="11106" y="9828"/>
                  </a:cubicBezTo>
                  <a:cubicBezTo>
                    <a:pt x="11083" y="9838"/>
                    <a:pt x="11022" y="9849"/>
                    <a:pt x="11011" y="9865"/>
                  </a:cubicBezTo>
                  <a:cubicBezTo>
                    <a:pt x="11000" y="9881"/>
                    <a:pt x="11029" y="9914"/>
                    <a:pt x="11033" y="9931"/>
                  </a:cubicBezTo>
                  <a:cubicBezTo>
                    <a:pt x="11037" y="9946"/>
                    <a:pt x="11034" y="9979"/>
                    <a:pt x="11046" y="9993"/>
                  </a:cubicBezTo>
                  <a:cubicBezTo>
                    <a:pt x="11061" y="10012"/>
                    <a:pt x="11126" y="10033"/>
                    <a:pt x="11144" y="10051"/>
                  </a:cubicBezTo>
                  <a:cubicBezTo>
                    <a:pt x="11161" y="10067"/>
                    <a:pt x="11181" y="10104"/>
                    <a:pt x="11186" y="10123"/>
                  </a:cubicBezTo>
                  <a:cubicBezTo>
                    <a:pt x="11189" y="10138"/>
                    <a:pt x="11187" y="10168"/>
                    <a:pt x="11179" y="10182"/>
                  </a:cubicBezTo>
                  <a:cubicBezTo>
                    <a:pt x="11168" y="10203"/>
                    <a:pt x="11134" y="10246"/>
                    <a:pt x="11103" y="10257"/>
                  </a:cubicBezTo>
                  <a:cubicBezTo>
                    <a:pt x="11079" y="10265"/>
                    <a:pt x="11018" y="10251"/>
                    <a:pt x="10992" y="10257"/>
                  </a:cubicBezTo>
                  <a:cubicBezTo>
                    <a:pt x="10970" y="10262"/>
                    <a:pt x="10928" y="10282"/>
                    <a:pt x="10922" y="10296"/>
                  </a:cubicBezTo>
                  <a:cubicBezTo>
                    <a:pt x="10916" y="10311"/>
                    <a:pt x="10952" y="10338"/>
                    <a:pt x="10950" y="10353"/>
                  </a:cubicBezTo>
                  <a:cubicBezTo>
                    <a:pt x="10949" y="10368"/>
                    <a:pt x="10915" y="10392"/>
                    <a:pt x="10910" y="10406"/>
                  </a:cubicBezTo>
                  <a:cubicBezTo>
                    <a:pt x="10902" y="10422"/>
                    <a:pt x="10888" y="10458"/>
                    <a:pt x="10902" y="10471"/>
                  </a:cubicBezTo>
                  <a:cubicBezTo>
                    <a:pt x="10915" y="10483"/>
                    <a:pt x="10966" y="10483"/>
                    <a:pt x="10985" y="10489"/>
                  </a:cubicBezTo>
                  <a:cubicBezTo>
                    <a:pt x="11006" y="10495"/>
                    <a:pt x="11044" y="10513"/>
                    <a:pt x="11065" y="10519"/>
                  </a:cubicBezTo>
                  <a:cubicBezTo>
                    <a:pt x="11091" y="10525"/>
                    <a:pt x="11152" y="10525"/>
                    <a:pt x="11173" y="10536"/>
                  </a:cubicBezTo>
                  <a:cubicBezTo>
                    <a:pt x="11204" y="10553"/>
                    <a:pt x="11207" y="10613"/>
                    <a:pt x="11233" y="10632"/>
                  </a:cubicBezTo>
                  <a:cubicBezTo>
                    <a:pt x="11261" y="10653"/>
                    <a:pt x="11347" y="10670"/>
                    <a:pt x="11380" y="10688"/>
                  </a:cubicBezTo>
                  <a:cubicBezTo>
                    <a:pt x="11403" y="10701"/>
                    <a:pt x="11446" y="10731"/>
                    <a:pt x="11459" y="10748"/>
                  </a:cubicBezTo>
                  <a:cubicBezTo>
                    <a:pt x="11471" y="10764"/>
                    <a:pt x="11467" y="10802"/>
                    <a:pt x="11481" y="10817"/>
                  </a:cubicBezTo>
                  <a:cubicBezTo>
                    <a:pt x="11492" y="10829"/>
                    <a:pt x="11526" y="10852"/>
                    <a:pt x="11548" y="10853"/>
                  </a:cubicBezTo>
                  <a:cubicBezTo>
                    <a:pt x="11564" y="10854"/>
                    <a:pt x="11587" y="10834"/>
                    <a:pt x="11602" y="10831"/>
                  </a:cubicBezTo>
                  <a:cubicBezTo>
                    <a:pt x="11626" y="10826"/>
                    <a:pt x="11680" y="10832"/>
                    <a:pt x="11703" y="10825"/>
                  </a:cubicBezTo>
                  <a:cubicBezTo>
                    <a:pt x="11732" y="10817"/>
                    <a:pt x="11772" y="10783"/>
                    <a:pt x="11792" y="10768"/>
                  </a:cubicBezTo>
                  <a:cubicBezTo>
                    <a:pt x="11806" y="10758"/>
                    <a:pt x="11835" y="10739"/>
                    <a:pt x="11843" y="10727"/>
                  </a:cubicBezTo>
                  <a:cubicBezTo>
                    <a:pt x="11853" y="10713"/>
                    <a:pt x="11842" y="10680"/>
                    <a:pt x="11856" y="10668"/>
                  </a:cubicBezTo>
                  <a:cubicBezTo>
                    <a:pt x="11869" y="10656"/>
                    <a:pt x="11916" y="10641"/>
                    <a:pt x="11939" y="10642"/>
                  </a:cubicBezTo>
                  <a:cubicBezTo>
                    <a:pt x="11964" y="10644"/>
                    <a:pt x="11993" y="10679"/>
                    <a:pt x="12018" y="10682"/>
                  </a:cubicBezTo>
                  <a:cubicBezTo>
                    <a:pt x="12066" y="10686"/>
                    <a:pt x="12160" y="10655"/>
                    <a:pt x="12203" y="10641"/>
                  </a:cubicBezTo>
                  <a:cubicBezTo>
                    <a:pt x="12216" y="10636"/>
                    <a:pt x="12239" y="10624"/>
                    <a:pt x="12250" y="10617"/>
                  </a:cubicBezTo>
                  <a:cubicBezTo>
                    <a:pt x="12268" y="10605"/>
                    <a:pt x="12290" y="10571"/>
                    <a:pt x="12313" y="10564"/>
                  </a:cubicBezTo>
                  <a:cubicBezTo>
                    <a:pt x="12335" y="10556"/>
                    <a:pt x="12389" y="10566"/>
                    <a:pt x="12412" y="10560"/>
                  </a:cubicBezTo>
                  <a:cubicBezTo>
                    <a:pt x="12426" y="10556"/>
                    <a:pt x="12450" y="10544"/>
                    <a:pt x="12457" y="10536"/>
                  </a:cubicBezTo>
                  <a:cubicBezTo>
                    <a:pt x="12472" y="10519"/>
                    <a:pt x="12453" y="10473"/>
                    <a:pt x="12473" y="10457"/>
                  </a:cubicBezTo>
                  <a:cubicBezTo>
                    <a:pt x="12489" y="10445"/>
                    <a:pt x="12546" y="10440"/>
                    <a:pt x="12571" y="10434"/>
                  </a:cubicBezTo>
                  <a:cubicBezTo>
                    <a:pt x="12595" y="10428"/>
                    <a:pt x="12652" y="10423"/>
                    <a:pt x="12669" y="10410"/>
                  </a:cubicBezTo>
                  <a:cubicBezTo>
                    <a:pt x="12692" y="10395"/>
                    <a:pt x="12691" y="10350"/>
                    <a:pt x="12701" y="10330"/>
                  </a:cubicBezTo>
                  <a:cubicBezTo>
                    <a:pt x="12709" y="10313"/>
                    <a:pt x="12717" y="10276"/>
                    <a:pt x="12739" y="10267"/>
                  </a:cubicBezTo>
                  <a:cubicBezTo>
                    <a:pt x="12759" y="10258"/>
                    <a:pt x="12812" y="10260"/>
                    <a:pt x="12834" y="10265"/>
                  </a:cubicBezTo>
                  <a:cubicBezTo>
                    <a:pt x="12862" y="10270"/>
                    <a:pt x="12907" y="10295"/>
                    <a:pt x="12927" y="10308"/>
                  </a:cubicBezTo>
                  <a:cubicBezTo>
                    <a:pt x="12945" y="10321"/>
                    <a:pt x="12967" y="10351"/>
                    <a:pt x="12981" y="10365"/>
                  </a:cubicBezTo>
                  <a:cubicBezTo>
                    <a:pt x="12997" y="10381"/>
                    <a:pt x="13043" y="10409"/>
                    <a:pt x="13048" y="10428"/>
                  </a:cubicBezTo>
                  <a:cubicBezTo>
                    <a:pt x="13053" y="10448"/>
                    <a:pt x="12999" y="10488"/>
                    <a:pt x="13013" y="10507"/>
                  </a:cubicBezTo>
                  <a:cubicBezTo>
                    <a:pt x="13023" y="10521"/>
                    <a:pt x="13079" y="10532"/>
                    <a:pt x="13105" y="10534"/>
                  </a:cubicBezTo>
                  <a:cubicBezTo>
                    <a:pt x="13128" y="10536"/>
                    <a:pt x="13173" y="10520"/>
                    <a:pt x="13197" y="10520"/>
                  </a:cubicBezTo>
                  <a:cubicBezTo>
                    <a:pt x="13217" y="10521"/>
                    <a:pt x="13258" y="10530"/>
                    <a:pt x="13273" y="10538"/>
                  </a:cubicBezTo>
                  <a:cubicBezTo>
                    <a:pt x="13291" y="10547"/>
                    <a:pt x="13314" y="10575"/>
                    <a:pt x="13321" y="10589"/>
                  </a:cubicBezTo>
                  <a:cubicBezTo>
                    <a:pt x="13327" y="10604"/>
                    <a:pt x="13330" y="10636"/>
                    <a:pt x="13321" y="10650"/>
                  </a:cubicBezTo>
                  <a:cubicBezTo>
                    <a:pt x="13313" y="10662"/>
                    <a:pt x="13271" y="10676"/>
                    <a:pt x="13261" y="10688"/>
                  </a:cubicBezTo>
                  <a:cubicBezTo>
                    <a:pt x="13236" y="10714"/>
                    <a:pt x="13191" y="10777"/>
                    <a:pt x="13209" y="10806"/>
                  </a:cubicBezTo>
                  <a:cubicBezTo>
                    <a:pt x="13220" y="10822"/>
                    <a:pt x="13278" y="10836"/>
                    <a:pt x="13305" y="10841"/>
                  </a:cubicBezTo>
                  <a:cubicBezTo>
                    <a:pt x="13327" y="10845"/>
                    <a:pt x="13378" y="10833"/>
                    <a:pt x="13397" y="10841"/>
                  </a:cubicBezTo>
                  <a:cubicBezTo>
                    <a:pt x="13420" y="10851"/>
                    <a:pt x="13436" y="10887"/>
                    <a:pt x="13438" y="10904"/>
                  </a:cubicBezTo>
                  <a:cubicBezTo>
                    <a:pt x="13441" y="10920"/>
                    <a:pt x="13431" y="10955"/>
                    <a:pt x="13416" y="10969"/>
                  </a:cubicBezTo>
                  <a:cubicBezTo>
                    <a:pt x="13398" y="10985"/>
                    <a:pt x="13323" y="10994"/>
                    <a:pt x="13308" y="11012"/>
                  </a:cubicBezTo>
                  <a:cubicBezTo>
                    <a:pt x="13296" y="11027"/>
                    <a:pt x="13318" y="11062"/>
                    <a:pt x="13318" y="11079"/>
                  </a:cubicBezTo>
                  <a:cubicBezTo>
                    <a:pt x="13318" y="11099"/>
                    <a:pt x="13294" y="11139"/>
                    <a:pt x="13305" y="11157"/>
                  </a:cubicBezTo>
                  <a:cubicBezTo>
                    <a:pt x="13316" y="11177"/>
                    <a:pt x="13388" y="11196"/>
                    <a:pt x="13400" y="11215"/>
                  </a:cubicBezTo>
                  <a:cubicBezTo>
                    <a:pt x="13411" y="11232"/>
                    <a:pt x="13395" y="11271"/>
                    <a:pt x="13391" y="11289"/>
                  </a:cubicBezTo>
                  <a:cubicBezTo>
                    <a:pt x="13386" y="11311"/>
                    <a:pt x="13358" y="11354"/>
                    <a:pt x="13362" y="11376"/>
                  </a:cubicBezTo>
                  <a:cubicBezTo>
                    <a:pt x="13365" y="11397"/>
                    <a:pt x="13401" y="11435"/>
                    <a:pt x="13416" y="11454"/>
                  </a:cubicBezTo>
                  <a:cubicBezTo>
                    <a:pt x="13436" y="11480"/>
                    <a:pt x="13497" y="11524"/>
                    <a:pt x="13508" y="11551"/>
                  </a:cubicBezTo>
                  <a:cubicBezTo>
                    <a:pt x="13516" y="11571"/>
                    <a:pt x="13490" y="11613"/>
                    <a:pt x="13502" y="11632"/>
                  </a:cubicBezTo>
                  <a:cubicBezTo>
                    <a:pt x="13511" y="11646"/>
                    <a:pt x="13561" y="11660"/>
                    <a:pt x="13575" y="11673"/>
                  </a:cubicBezTo>
                  <a:cubicBezTo>
                    <a:pt x="13595" y="11691"/>
                    <a:pt x="13607" y="11737"/>
                    <a:pt x="13626" y="11755"/>
                  </a:cubicBezTo>
                  <a:cubicBezTo>
                    <a:pt x="13645" y="11774"/>
                    <a:pt x="13714" y="11798"/>
                    <a:pt x="13728" y="11818"/>
                  </a:cubicBezTo>
                  <a:cubicBezTo>
                    <a:pt x="13744" y="11842"/>
                    <a:pt x="13731" y="11895"/>
                    <a:pt x="13731" y="11921"/>
                  </a:cubicBezTo>
                  <a:cubicBezTo>
                    <a:pt x="13731" y="11940"/>
                    <a:pt x="13716" y="11980"/>
                    <a:pt x="13728" y="11997"/>
                  </a:cubicBezTo>
                  <a:cubicBezTo>
                    <a:pt x="13741" y="12016"/>
                    <a:pt x="13796" y="12044"/>
                    <a:pt x="13826" y="12054"/>
                  </a:cubicBezTo>
                  <a:cubicBezTo>
                    <a:pt x="13850" y="12062"/>
                    <a:pt x="13914" y="12057"/>
                    <a:pt x="13931" y="12070"/>
                  </a:cubicBezTo>
                  <a:cubicBezTo>
                    <a:pt x="13953" y="12087"/>
                    <a:pt x="13925" y="12135"/>
                    <a:pt x="13931" y="12157"/>
                  </a:cubicBezTo>
                  <a:cubicBezTo>
                    <a:pt x="13935" y="12172"/>
                    <a:pt x="13947" y="12205"/>
                    <a:pt x="13966" y="12216"/>
                  </a:cubicBezTo>
                  <a:cubicBezTo>
                    <a:pt x="13993" y="12230"/>
                    <a:pt x="14081" y="12218"/>
                    <a:pt x="14105" y="12233"/>
                  </a:cubicBezTo>
                  <a:cubicBezTo>
                    <a:pt x="14133" y="12250"/>
                    <a:pt x="14126" y="12303"/>
                    <a:pt x="14137" y="12326"/>
                  </a:cubicBezTo>
                  <a:cubicBezTo>
                    <a:pt x="14144" y="12340"/>
                    <a:pt x="14176" y="12366"/>
                    <a:pt x="14172" y="12381"/>
                  </a:cubicBezTo>
                  <a:cubicBezTo>
                    <a:pt x="14168" y="12401"/>
                    <a:pt x="14106" y="12426"/>
                    <a:pt x="14093" y="12444"/>
                  </a:cubicBezTo>
                  <a:cubicBezTo>
                    <a:pt x="14079" y="12464"/>
                    <a:pt x="14088" y="12511"/>
                    <a:pt x="14071" y="12530"/>
                  </a:cubicBezTo>
                  <a:cubicBezTo>
                    <a:pt x="14057" y="12545"/>
                    <a:pt x="14011" y="12568"/>
                    <a:pt x="13985" y="12574"/>
                  </a:cubicBezTo>
                  <a:cubicBezTo>
                    <a:pt x="13968" y="12577"/>
                    <a:pt x="13926" y="12566"/>
                    <a:pt x="13912" y="12574"/>
                  </a:cubicBezTo>
                  <a:cubicBezTo>
                    <a:pt x="13898" y="12581"/>
                    <a:pt x="13901" y="12607"/>
                    <a:pt x="13902" y="12619"/>
                  </a:cubicBezTo>
                  <a:cubicBezTo>
                    <a:pt x="13904" y="12636"/>
                    <a:pt x="13929" y="12667"/>
                    <a:pt x="13934" y="12684"/>
                  </a:cubicBezTo>
                  <a:cubicBezTo>
                    <a:pt x="13941" y="12706"/>
                    <a:pt x="13931" y="12753"/>
                    <a:pt x="13943" y="12774"/>
                  </a:cubicBezTo>
                  <a:cubicBezTo>
                    <a:pt x="13956" y="12797"/>
                    <a:pt x="14000" y="12837"/>
                    <a:pt x="14029" y="12853"/>
                  </a:cubicBezTo>
                  <a:cubicBezTo>
                    <a:pt x="14054" y="12866"/>
                    <a:pt x="14120" y="12876"/>
                    <a:pt x="14147" y="12888"/>
                  </a:cubicBezTo>
                  <a:cubicBezTo>
                    <a:pt x="14166" y="12897"/>
                    <a:pt x="14203" y="12917"/>
                    <a:pt x="14214" y="12929"/>
                  </a:cubicBezTo>
                  <a:cubicBezTo>
                    <a:pt x="14227" y="12945"/>
                    <a:pt x="14222" y="12982"/>
                    <a:pt x="14233" y="12998"/>
                  </a:cubicBezTo>
                  <a:cubicBezTo>
                    <a:pt x="14245" y="13017"/>
                    <a:pt x="14275" y="13057"/>
                    <a:pt x="14306" y="13063"/>
                  </a:cubicBezTo>
                  <a:cubicBezTo>
                    <a:pt x="14335" y="13069"/>
                    <a:pt x="14397" y="13046"/>
                    <a:pt x="14423" y="13036"/>
                  </a:cubicBezTo>
                  <a:cubicBezTo>
                    <a:pt x="14449" y="13026"/>
                    <a:pt x="14485" y="12992"/>
                    <a:pt x="14512" y="12985"/>
                  </a:cubicBezTo>
                  <a:cubicBezTo>
                    <a:pt x="14544" y="12975"/>
                    <a:pt x="14618" y="12967"/>
                    <a:pt x="14652" y="12973"/>
                  </a:cubicBezTo>
                  <a:cubicBezTo>
                    <a:pt x="14683" y="12978"/>
                    <a:pt x="14729" y="13008"/>
                    <a:pt x="14751" y="13022"/>
                  </a:cubicBezTo>
                  <a:cubicBezTo>
                    <a:pt x="14777" y="13040"/>
                    <a:pt x="14810" y="13087"/>
                    <a:pt x="14840" y="13103"/>
                  </a:cubicBezTo>
                  <a:cubicBezTo>
                    <a:pt x="14861" y="13114"/>
                    <a:pt x="14922" y="13118"/>
                    <a:pt x="14938" y="13132"/>
                  </a:cubicBezTo>
                  <a:cubicBezTo>
                    <a:pt x="14955" y="13146"/>
                    <a:pt x="14941" y="13186"/>
                    <a:pt x="14951" y="13203"/>
                  </a:cubicBezTo>
                  <a:cubicBezTo>
                    <a:pt x="14959" y="13218"/>
                    <a:pt x="14998" y="13241"/>
                    <a:pt x="15005" y="13256"/>
                  </a:cubicBezTo>
                  <a:cubicBezTo>
                    <a:pt x="15014" y="13276"/>
                    <a:pt x="14994" y="13320"/>
                    <a:pt x="15008" y="13339"/>
                  </a:cubicBezTo>
                  <a:cubicBezTo>
                    <a:pt x="15020" y="13355"/>
                    <a:pt x="15078" y="13372"/>
                    <a:pt x="15094" y="13388"/>
                  </a:cubicBezTo>
                  <a:cubicBezTo>
                    <a:pt x="15115" y="13409"/>
                    <a:pt x="15132" y="13458"/>
                    <a:pt x="15141" y="13482"/>
                  </a:cubicBezTo>
                  <a:cubicBezTo>
                    <a:pt x="15147" y="13501"/>
                    <a:pt x="15163" y="13541"/>
                    <a:pt x="15157" y="13561"/>
                  </a:cubicBezTo>
                  <a:cubicBezTo>
                    <a:pt x="15153" y="13575"/>
                    <a:pt x="15129" y="13603"/>
                    <a:pt x="15111" y="13613"/>
                  </a:cubicBezTo>
                  <a:cubicBezTo>
                    <a:pt x="15096" y="13621"/>
                    <a:pt x="15049" y="13621"/>
                    <a:pt x="15039" y="13631"/>
                  </a:cubicBezTo>
                  <a:cubicBezTo>
                    <a:pt x="15023" y="13646"/>
                    <a:pt x="15033" y="13686"/>
                    <a:pt x="15043" y="13702"/>
                  </a:cubicBezTo>
                  <a:cubicBezTo>
                    <a:pt x="15054" y="13720"/>
                    <a:pt x="15107" y="13745"/>
                    <a:pt x="15119" y="13763"/>
                  </a:cubicBezTo>
                  <a:cubicBezTo>
                    <a:pt x="15129" y="13777"/>
                    <a:pt x="15127" y="13810"/>
                    <a:pt x="15132" y="13826"/>
                  </a:cubicBezTo>
                  <a:cubicBezTo>
                    <a:pt x="15136" y="13838"/>
                    <a:pt x="15152" y="13863"/>
                    <a:pt x="15153" y="13875"/>
                  </a:cubicBezTo>
                  <a:cubicBezTo>
                    <a:pt x="15154" y="13891"/>
                    <a:pt x="15137" y="13923"/>
                    <a:pt x="15136" y="13938"/>
                  </a:cubicBezTo>
                  <a:cubicBezTo>
                    <a:pt x="15135" y="13961"/>
                    <a:pt x="15149" y="14022"/>
                    <a:pt x="15149" y="14030"/>
                  </a:cubicBezTo>
                  <a:cubicBezTo>
                    <a:pt x="15149" y="14038"/>
                    <a:pt x="15164" y="14103"/>
                    <a:pt x="15183" y="14124"/>
                  </a:cubicBezTo>
                  <a:cubicBezTo>
                    <a:pt x="15200" y="14144"/>
                    <a:pt x="15254" y="14173"/>
                    <a:pt x="15280" y="14187"/>
                  </a:cubicBezTo>
                  <a:cubicBezTo>
                    <a:pt x="15304" y="14201"/>
                    <a:pt x="15355" y="14224"/>
                    <a:pt x="15382" y="14234"/>
                  </a:cubicBezTo>
                  <a:cubicBezTo>
                    <a:pt x="15406" y="14244"/>
                    <a:pt x="15465" y="14255"/>
                    <a:pt x="15483" y="14269"/>
                  </a:cubicBezTo>
                  <a:cubicBezTo>
                    <a:pt x="15504" y="14283"/>
                    <a:pt x="15512" y="14323"/>
                    <a:pt x="15526" y="14339"/>
                  </a:cubicBezTo>
                  <a:cubicBezTo>
                    <a:pt x="15540" y="14357"/>
                    <a:pt x="15570" y="14394"/>
                    <a:pt x="15598" y="14403"/>
                  </a:cubicBezTo>
                  <a:cubicBezTo>
                    <a:pt x="15626" y="14411"/>
                    <a:pt x="15695" y="14406"/>
                    <a:pt x="15725" y="14400"/>
                  </a:cubicBezTo>
                  <a:cubicBezTo>
                    <a:pt x="15748" y="14395"/>
                    <a:pt x="15795" y="14377"/>
                    <a:pt x="15806" y="14363"/>
                  </a:cubicBezTo>
                  <a:cubicBezTo>
                    <a:pt x="15819" y="14344"/>
                    <a:pt x="15798" y="14302"/>
                    <a:pt x="15788" y="14282"/>
                  </a:cubicBezTo>
                  <a:cubicBezTo>
                    <a:pt x="15781" y="14266"/>
                    <a:pt x="15747" y="14240"/>
                    <a:pt x="15742" y="14224"/>
                  </a:cubicBezTo>
                  <a:cubicBezTo>
                    <a:pt x="15738" y="14211"/>
                    <a:pt x="15742" y="14184"/>
                    <a:pt x="15751" y="14172"/>
                  </a:cubicBezTo>
                  <a:cubicBezTo>
                    <a:pt x="15763" y="14154"/>
                    <a:pt x="15809" y="14125"/>
                    <a:pt x="15831" y="14112"/>
                  </a:cubicBezTo>
                  <a:cubicBezTo>
                    <a:pt x="15860" y="14093"/>
                    <a:pt x="15919" y="14053"/>
                    <a:pt x="15958" y="14043"/>
                  </a:cubicBezTo>
                  <a:cubicBezTo>
                    <a:pt x="15982" y="14037"/>
                    <a:pt x="16035" y="14043"/>
                    <a:pt x="16060" y="14041"/>
                  </a:cubicBezTo>
                  <a:cubicBezTo>
                    <a:pt x="16084" y="14038"/>
                    <a:pt x="16129" y="14022"/>
                    <a:pt x="16153" y="14022"/>
                  </a:cubicBezTo>
                  <a:cubicBezTo>
                    <a:pt x="16178" y="14023"/>
                    <a:pt x="16228" y="14035"/>
                    <a:pt x="16246" y="14046"/>
                  </a:cubicBezTo>
                  <a:cubicBezTo>
                    <a:pt x="16262" y="14055"/>
                    <a:pt x="16265" y="14089"/>
                    <a:pt x="16284" y="14096"/>
                  </a:cubicBezTo>
                  <a:cubicBezTo>
                    <a:pt x="16308" y="14104"/>
                    <a:pt x="16367" y="14089"/>
                    <a:pt x="16395" y="14090"/>
                  </a:cubicBezTo>
                  <a:cubicBezTo>
                    <a:pt x="16432" y="14092"/>
                    <a:pt x="16508" y="14098"/>
                    <a:pt x="16543" y="14106"/>
                  </a:cubicBezTo>
                  <a:cubicBezTo>
                    <a:pt x="16563" y="14111"/>
                    <a:pt x="16597" y="14132"/>
                    <a:pt x="16619" y="14135"/>
                  </a:cubicBezTo>
                  <a:cubicBezTo>
                    <a:pt x="16643" y="14139"/>
                    <a:pt x="16694" y="14126"/>
                    <a:pt x="16716" y="14132"/>
                  </a:cubicBezTo>
                  <a:cubicBezTo>
                    <a:pt x="16737" y="14138"/>
                    <a:pt x="16753" y="14168"/>
                    <a:pt x="16771" y="14177"/>
                  </a:cubicBezTo>
                  <a:cubicBezTo>
                    <a:pt x="16791" y="14186"/>
                    <a:pt x="16836" y="14199"/>
                    <a:pt x="16861" y="14198"/>
                  </a:cubicBezTo>
                  <a:cubicBezTo>
                    <a:pt x="16889" y="14197"/>
                    <a:pt x="16934" y="14169"/>
                    <a:pt x="16962" y="14166"/>
                  </a:cubicBezTo>
                  <a:cubicBezTo>
                    <a:pt x="16986" y="14164"/>
                    <a:pt x="17036" y="14168"/>
                    <a:pt x="17055" y="14177"/>
                  </a:cubicBezTo>
                  <a:cubicBezTo>
                    <a:pt x="17084" y="14190"/>
                    <a:pt x="17097" y="14238"/>
                    <a:pt x="17123" y="14253"/>
                  </a:cubicBezTo>
                  <a:cubicBezTo>
                    <a:pt x="17146" y="14266"/>
                    <a:pt x="17204" y="14289"/>
                    <a:pt x="17234" y="14284"/>
                  </a:cubicBezTo>
                  <a:cubicBezTo>
                    <a:pt x="17271" y="14278"/>
                    <a:pt x="17311" y="14229"/>
                    <a:pt x="17322" y="14206"/>
                  </a:cubicBezTo>
                  <a:cubicBezTo>
                    <a:pt x="17335" y="14179"/>
                    <a:pt x="17311" y="14123"/>
                    <a:pt x="17318" y="14096"/>
                  </a:cubicBezTo>
                  <a:cubicBezTo>
                    <a:pt x="17322" y="14080"/>
                    <a:pt x="17331" y="14045"/>
                    <a:pt x="17352" y="14035"/>
                  </a:cubicBezTo>
                  <a:cubicBezTo>
                    <a:pt x="17373" y="14025"/>
                    <a:pt x="17432" y="14033"/>
                    <a:pt x="17458" y="14030"/>
                  </a:cubicBezTo>
                  <a:cubicBezTo>
                    <a:pt x="17481" y="14028"/>
                    <a:pt x="17529" y="14026"/>
                    <a:pt x="17547" y="14017"/>
                  </a:cubicBezTo>
                  <a:cubicBezTo>
                    <a:pt x="17568" y="14006"/>
                    <a:pt x="17567" y="13964"/>
                    <a:pt x="17589" y="13954"/>
                  </a:cubicBezTo>
                  <a:cubicBezTo>
                    <a:pt x="17611" y="13944"/>
                    <a:pt x="17682" y="13949"/>
                    <a:pt x="17695" y="13949"/>
                  </a:cubicBezTo>
                  <a:cubicBezTo>
                    <a:pt x="17708" y="13949"/>
                    <a:pt x="17780" y="13975"/>
                    <a:pt x="17797" y="13991"/>
                  </a:cubicBezTo>
                  <a:cubicBezTo>
                    <a:pt x="17817" y="14010"/>
                    <a:pt x="17807" y="14062"/>
                    <a:pt x="17831" y="14080"/>
                  </a:cubicBezTo>
                  <a:cubicBezTo>
                    <a:pt x="17848" y="14092"/>
                    <a:pt x="17902" y="14106"/>
                    <a:pt x="17928" y="14106"/>
                  </a:cubicBezTo>
                  <a:cubicBezTo>
                    <a:pt x="17961" y="14106"/>
                    <a:pt x="18014" y="14067"/>
                    <a:pt x="18047" y="14069"/>
                  </a:cubicBezTo>
                  <a:cubicBezTo>
                    <a:pt x="18069" y="14071"/>
                    <a:pt x="18101" y="14095"/>
                    <a:pt x="18119" y="14104"/>
                  </a:cubicBezTo>
                  <a:cubicBezTo>
                    <a:pt x="18134" y="14111"/>
                    <a:pt x="18163" y="14129"/>
                    <a:pt x="18182" y="14132"/>
                  </a:cubicBezTo>
                  <a:cubicBezTo>
                    <a:pt x="18218" y="14138"/>
                    <a:pt x="18294" y="14116"/>
                    <a:pt x="18331" y="14122"/>
                  </a:cubicBezTo>
                  <a:cubicBezTo>
                    <a:pt x="18354" y="14125"/>
                    <a:pt x="18387" y="14159"/>
                    <a:pt x="18411" y="14156"/>
                  </a:cubicBezTo>
                  <a:cubicBezTo>
                    <a:pt x="18439" y="14153"/>
                    <a:pt x="18450" y="14101"/>
                    <a:pt x="18479" y="14098"/>
                  </a:cubicBezTo>
                  <a:cubicBezTo>
                    <a:pt x="18503" y="14096"/>
                    <a:pt x="18535" y="14129"/>
                    <a:pt x="18559" y="14132"/>
                  </a:cubicBezTo>
                  <a:cubicBezTo>
                    <a:pt x="18587" y="14136"/>
                    <a:pt x="18643" y="14123"/>
                    <a:pt x="18670" y="14117"/>
                  </a:cubicBezTo>
                  <a:cubicBezTo>
                    <a:pt x="18706" y="14108"/>
                    <a:pt x="18771" y="14076"/>
                    <a:pt x="18809" y="14072"/>
                  </a:cubicBezTo>
                  <a:cubicBezTo>
                    <a:pt x="18846" y="14068"/>
                    <a:pt x="18929" y="14068"/>
                    <a:pt x="18957" y="14083"/>
                  </a:cubicBezTo>
                  <a:cubicBezTo>
                    <a:pt x="18990" y="14099"/>
                    <a:pt x="18992" y="14158"/>
                    <a:pt x="19008" y="14182"/>
                  </a:cubicBezTo>
                  <a:cubicBezTo>
                    <a:pt x="19021" y="14202"/>
                    <a:pt x="19041" y="14249"/>
                    <a:pt x="19072" y="14258"/>
                  </a:cubicBezTo>
                  <a:cubicBezTo>
                    <a:pt x="19101" y="14267"/>
                    <a:pt x="19169" y="14249"/>
                    <a:pt x="19199" y="14242"/>
                  </a:cubicBezTo>
                  <a:cubicBezTo>
                    <a:pt x="19232" y="14235"/>
                    <a:pt x="19292" y="14212"/>
                    <a:pt x="19324" y="14202"/>
                  </a:cubicBezTo>
                  <a:cubicBezTo>
                    <a:pt x="19363" y="14190"/>
                    <a:pt x="19439" y="14164"/>
                    <a:pt x="19481" y="14156"/>
                  </a:cubicBezTo>
                  <a:cubicBezTo>
                    <a:pt x="19515" y="14149"/>
                    <a:pt x="19589" y="14139"/>
                    <a:pt x="19625" y="14143"/>
                  </a:cubicBezTo>
                  <a:cubicBezTo>
                    <a:pt x="19667" y="14147"/>
                    <a:pt x="19733" y="14189"/>
                    <a:pt x="19775" y="14191"/>
                  </a:cubicBezTo>
                  <a:cubicBezTo>
                    <a:pt x="19809" y="14193"/>
                    <a:pt x="19871" y="14165"/>
                    <a:pt x="19904" y="14166"/>
                  </a:cubicBezTo>
                  <a:cubicBezTo>
                    <a:pt x="19926" y="14167"/>
                    <a:pt x="19965" y="14180"/>
                    <a:pt x="19983" y="14187"/>
                  </a:cubicBezTo>
                  <a:cubicBezTo>
                    <a:pt x="20012" y="14199"/>
                    <a:pt x="20057" y="14234"/>
                    <a:pt x="20087" y="14245"/>
                  </a:cubicBezTo>
                  <a:cubicBezTo>
                    <a:pt x="20114" y="14256"/>
                    <a:pt x="20173" y="14279"/>
                    <a:pt x="20205" y="14277"/>
                  </a:cubicBezTo>
                  <a:cubicBezTo>
                    <a:pt x="20235" y="14274"/>
                    <a:pt x="20295" y="14250"/>
                    <a:pt x="20303" y="14232"/>
                  </a:cubicBezTo>
                  <a:cubicBezTo>
                    <a:pt x="20311" y="14212"/>
                    <a:pt x="20266" y="14173"/>
                    <a:pt x="20250" y="14155"/>
                  </a:cubicBezTo>
                  <a:cubicBezTo>
                    <a:pt x="20228" y="14130"/>
                    <a:pt x="20155" y="14090"/>
                    <a:pt x="20146" y="14063"/>
                  </a:cubicBezTo>
                  <a:cubicBezTo>
                    <a:pt x="20141" y="14048"/>
                    <a:pt x="20153" y="14015"/>
                    <a:pt x="20167" y="14003"/>
                  </a:cubicBezTo>
                  <a:cubicBezTo>
                    <a:pt x="20183" y="13987"/>
                    <a:pt x="20245" y="13973"/>
                    <a:pt x="20264" y="13959"/>
                  </a:cubicBezTo>
                  <a:cubicBezTo>
                    <a:pt x="20291" y="13940"/>
                    <a:pt x="20334" y="13893"/>
                    <a:pt x="20338" y="13867"/>
                  </a:cubicBezTo>
                  <a:cubicBezTo>
                    <a:pt x="20342" y="13850"/>
                    <a:pt x="20309" y="13817"/>
                    <a:pt x="20313" y="13800"/>
                  </a:cubicBezTo>
                  <a:cubicBezTo>
                    <a:pt x="20317" y="13784"/>
                    <a:pt x="20341" y="13754"/>
                    <a:pt x="20362" y="13746"/>
                  </a:cubicBezTo>
                  <a:cubicBezTo>
                    <a:pt x="20389" y="13735"/>
                    <a:pt x="20459" y="13735"/>
                    <a:pt x="20491" y="13738"/>
                  </a:cubicBezTo>
                  <a:cubicBezTo>
                    <a:pt x="20526" y="13741"/>
                    <a:pt x="20593" y="13782"/>
                    <a:pt x="20623" y="13770"/>
                  </a:cubicBezTo>
                  <a:cubicBezTo>
                    <a:pt x="20658" y="13756"/>
                    <a:pt x="20597" y="13681"/>
                    <a:pt x="20631" y="13666"/>
                  </a:cubicBezTo>
                  <a:cubicBezTo>
                    <a:pt x="20656" y="13654"/>
                    <a:pt x="20725" y="13673"/>
                    <a:pt x="20750" y="13684"/>
                  </a:cubicBezTo>
                  <a:cubicBezTo>
                    <a:pt x="20774" y="13695"/>
                    <a:pt x="20789" y="13737"/>
                    <a:pt x="20813" y="13750"/>
                  </a:cubicBezTo>
                  <a:cubicBezTo>
                    <a:pt x="20835" y="13761"/>
                    <a:pt x="20899" y="13761"/>
                    <a:pt x="20919" y="13773"/>
                  </a:cubicBezTo>
                  <a:cubicBezTo>
                    <a:pt x="20945" y="13789"/>
                    <a:pt x="20965" y="13835"/>
                    <a:pt x="20974" y="13857"/>
                  </a:cubicBezTo>
                  <a:cubicBezTo>
                    <a:pt x="20984" y="13882"/>
                    <a:pt x="20971" y="13937"/>
                    <a:pt x="20991" y="13959"/>
                  </a:cubicBezTo>
                  <a:cubicBezTo>
                    <a:pt x="21012" y="13984"/>
                    <a:pt x="21112" y="14003"/>
                    <a:pt x="21131" y="14027"/>
                  </a:cubicBezTo>
                  <a:cubicBezTo>
                    <a:pt x="21147" y="14049"/>
                    <a:pt x="21130" y="14098"/>
                    <a:pt x="21127" y="14122"/>
                  </a:cubicBezTo>
                  <a:cubicBezTo>
                    <a:pt x="21124" y="14142"/>
                    <a:pt x="21096" y="14185"/>
                    <a:pt x="21110" y="14203"/>
                  </a:cubicBezTo>
                  <a:cubicBezTo>
                    <a:pt x="21119" y="14215"/>
                    <a:pt x="21166" y="14223"/>
                    <a:pt x="21182" y="14232"/>
                  </a:cubicBezTo>
                  <a:cubicBezTo>
                    <a:pt x="21208" y="14248"/>
                    <a:pt x="21244" y="14288"/>
                    <a:pt x="21266" y="14305"/>
                  </a:cubicBezTo>
                  <a:cubicBezTo>
                    <a:pt x="21282" y="14318"/>
                    <a:pt x="21322" y="14339"/>
                    <a:pt x="21334" y="14353"/>
                  </a:cubicBezTo>
                  <a:cubicBezTo>
                    <a:pt x="21361" y="14382"/>
                    <a:pt x="21369" y="14454"/>
                    <a:pt x="21402" y="14481"/>
                  </a:cubicBezTo>
                  <a:cubicBezTo>
                    <a:pt x="21425" y="14500"/>
                    <a:pt x="21492" y="14528"/>
                    <a:pt x="21529" y="14534"/>
                  </a:cubicBezTo>
                  <a:cubicBezTo>
                    <a:pt x="21544" y="14536"/>
                    <a:pt x="21572" y="14534"/>
                    <a:pt x="21600" y="14531"/>
                  </a:cubicBezTo>
                  <a:lnTo>
                    <a:pt x="20279" y="21600"/>
                  </a:lnTo>
                  <a:lnTo>
                    <a:pt x="18848" y="21503"/>
                  </a:lnTo>
                  <a:lnTo>
                    <a:pt x="13653" y="21115"/>
                  </a:lnTo>
                  <a:cubicBezTo>
                    <a:pt x="13653" y="21115"/>
                    <a:pt x="10110" y="20794"/>
                    <a:pt x="10110" y="2079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49" name="Shape 4780"/>
            <p:cNvSpPr/>
            <p:nvPr/>
          </p:nvSpPr>
          <p:spPr>
            <a:xfrm>
              <a:off x="782399" y="1932985"/>
              <a:ext cx="1287938" cy="1988650"/>
            </a:xfrm>
            <a:custGeom>
              <a:avLst/>
              <a:gdLst/>
              <a:ahLst/>
              <a:cxnLst>
                <a:cxn ang="0">
                  <a:pos x="wd2" y="hd2"/>
                </a:cxn>
                <a:cxn ang="5400000">
                  <a:pos x="wd2" y="hd2"/>
                </a:cxn>
                <a:cxn ang="10800000">
                  <a:pos x="wd2" y="hd2"/>
                </a:cxn>
                <a:cxn ang="16200000">
                  <a:pos x="wd2" y="hd2"/>
                </a:cxn>
              </a:cxnLst>
              <a:rect l="0" t="0" r="r" b="b"/>
              <a:pathLst>
                <a:path w="21600" h="21600" extrusionOk="0">
                  <a:moveTo>
                    <a:pt x="12120" y="1183"/>
                  </a:moveTo>
                  <a:lnTo>
                    <a:pt x="18437" y="1896"/>
                  </a:lnTo>
                  <a:lnTo>
                    <a:pt x="19421" y="1989"/>
                  </a:lnTo>
                  <a:lnTo>
                    <a:pt x="20863" y="2135"/>
                  </a:lnTo>
                  <a:lnTo>
                    <a:pt x="21600" y="2206"/>
                  </a:lnTo>
                  <a:lnTo>
                    <a:pt x="21458" y="2826"/>
                  </a:lnTo>
                  <a:lnTo>
                    <a:pt x="20410" y="7222"/>
                  </a:lnTo>
                  <a:lnTo>
                    <a:pt x="19325" y="11987"/>
                  </a:lnTo>
                  <a:lnTo>
                    <a:pt x="18449" y="15750"/>
                  </a:lnTo>
                  <a:lnTo>
                    <a:pt x="18347" y="16217"/>
                  </a:lnTo>
                  <a:lnTo>
                    <a:pt x="17856" y="18445"/>
                  </a:lnTo>
                  <a:cubicBezTo>
                    <a:pt x="17856" y="18445"/>
                    <a:pt x="17838" y="18489"/>
                    <a:pt x="17824" y="18501"/>
                  </a:cubicBezTo>
                  <a:cubicBezTo>
                    <a:pt x="17805" y="18517"/>
                    <a:pt x="17743" y="18531"/>
                    <a:pt x="17723" y="18546"/>
                  </a:cubicBezTo>
                  <a:cubicBezTo>
                    <a:pt x="17704" y="18559"/>
                    <a:pt x="17685" y="18594"/>
                    <a:pt x="17672" y="18609"/>
                  </a:cubicBezTo>
                  <a:cubicBezTo>
                    <a:pt x="17660" y="18623"/>
                    <a:pt x="17641" y="18651"/>
                    <a:pt x="17624" y="18661"/>
                  </a:cubicBezTo>
                  <a:cubicBezTo>
                    <a:pt x="17604" y="18674"/>
                    <a:pt x="17543" y="18681"/>
                    <a:pt x="17528" y="18696"/>
                  </a:cubicBezTo>
                  <a:cubicBezTo>
                    <a:pt x="17516" y="18709"/>
                    <a:pt x="17534" y="18743"/>
                    <a:pt x="17526" y="18758"/>
                  </a:cubicBezTo>
                  <a:cubicBezTo>
                    <a:pt x="17516" y="18775"/>
                    <a:pt x="17471" y="18799"/>
                    <a:pt x="17456" y="18814"/>
                  </a:cubicBezTo>
                  <a:cubicBezTo>
                    <a:pt x="17435" y="18834"/>
                    <a:pt x="17421" y="18888"/>
                    <a:pt x="17389" y="18901"/>
                  </a:cubicBezTo>
                  <a:cubicBezTo>
                    <a:pt x="17362" y="18911"/>
                    <a:pt x="17296" y="18893"/>
                    <a:pt x="17265" y="18896"/>
                  </a:cubicBezTo>
                  <a:cubicBezTo>
                    <a:pt x="17230" y="18900"/>
                    <a:pt x="17168" y="18930"/>
                    <a:pt x="17132" y="18931"/>
                  </a:cubicBezTo>
                  <a:cubicBezTo>
                    <a:pt x="17105" y="18931"/>
                    <a:pt x="17052" y="18916"/>
                    <a:pt x="17031" y="18906"/>
                  </a:cubicBezTo>
                  <a:cubicBezTo>
                    <a:pt x="17003" y="18890"/>
                    <a:pt x="16983" y="18841"/>
                    <a:pt x="16955" y="18825"/>
                  </a:cubicBezTo>
                  <a:cubicBezTo>
                    <a:pt x="16933" y="18813"/>
                    <a:pt x="16869" y="18809"/>
                    <a:pt x="16848" y="18796"/>
                  </a:cubicBezTo>
                  <a:cubicBezTo>
                    <a:pt x="16837" y="18789"/>
                    <a:pt x="16824" y="18770"/>
                    <a:pt x="16821" y="18760"/>
                  </a:cubicBezTo>
                  <a:cubicBezTo>
                    <a:pt x="16817" y="18743"/>
                    <a:pt x="16837" y="18710"/>
                    <a:pt x="16832" y="18694"/>
                  </a:cubicBezTo>
                  <a:cubicBezTo>
                    <a:pt x="16826" y="18679"/>
                    <a:pt x="16792" y="18654"/>
                    <a:pt x="16781" y="18639"/>
                  </a:cubicBezTo>
                  <a:cubicBezTo>
                    <a:pt x="16767" y="18622"/>
                    <a:pt x="16748" y="18585"/>
                    <a:pt x="16733" y="18568"/>
                  </a:cubicBezTo>
                  <a:cubicBezTo>
                    <a:pt x="16715" y="18547"/>
                    <a:pt x="16676" y="18503"/>
                    <a:pt x="16644" y="18491"/>
                  </a:cubicBezTo>
                  <a:cubicBezTo>
                    <a:pt x="16623" y="18483"/>
                    <a:pt x="16570" y="18477"/>
                    <a:pt x="16547" y="18482"/>
                  </a:cubicBezTo>
                  <a:cubicBezTo>
                    <a:pt x="16525" y="18487"/>
                    <a:pt x="16501" y="18519"/>
                    <a:pt x="16480" y="18526"/>
                  </a:cubicBezTo>
                  <a:cubicBezTo>
                    <a:pt x="16463" y="18532"/>
                    <a:pt x="16423" y="18538"/>
                    <a:pt x="16406" y="18533"/>
                  </a:cubicBezTo>
                  <a:cubicBezTo>
                    <a:pt x="16386" y="18528"/>
                    <a:pt x="16372" y="18497"/>
                    <a:pt x="16352" y="18493"/>
                  </a:cubicBezTo>
                  <a:cubicBezTo>
                    <a:pt x="16327" y="18487"/>
                    <a:pt x="16271" y="18514"/>
                    <a:pt x="16248" y="18506"/>
                  </a:cubicBezTo>
                  <a:cubicBezTo>
                    <a:pt x="16230" y="18500"/>
                    <a:pt x="16231" y="18466"/>
                    <a:pt x="16215" y="18459"/>
                  </a:cubicBezTo>
                  <a:cubicBezTo>
                    <a:pt x="16199" y="18452"/>
                    <a:pt x="16156" y="18459"/>
                    <a:pt x="16138" y="18455"/>
                  </a:cubicBezTo>
                  <a:cubicBezTo>
                    <a:pt x="16110" y="18449"/>
                    <a:pt x="16068" y="18420"/>
                    <a:pt x="16041" y="18415"/>
                  </a:cubicBezTo>
                  <a:cubicBezTo>
                    <a:pt x="16010" y="18410"/>
                    <a:pt x="15942" y="18410"/>
                    <a:pt x="15914" y="18419"/>
                  </a:cubicBezTo>
                  <a:cubicBezTo>
                    <a:pt x="15889" y="18427"/>
                    <a:pt x="15868" y="18474"/>
                    <a:pt x="15840" y="18475"/>
                  </a:cubicBezTo>
                  <a:cubicBezTo>
                    <a:pt x="15816" y="18477"/>
                    <a:pt x="15789" y="18437"/>
                    <a:pt x="15765" y="18436"/>
                  </a:cubicBezTo>
                  <a:cubicBezTo>
                    <a:pt x="15736" y="18436"/>
                    <a:pt x="15697" y="18472"/>
                    <a:pt x="15671" y="18480"/>
                  </a:cubicBezTo>
                  <a:cubicBezTo>
                    <a:pt x="15651" y="18487"/>
                    <a:pt x="15606" y="18496"/>
                    <a:pt x="15583" y="18497"/>
                  </a:cubicBezTo>
                  <a:cubicBezTo>
                    <a:pt x="15550" y="18499"/>
                    <a:pt x="15486" y="18483"/>
                    <a:pt x="15453" y="18485"/>
                  </a:cubicBezTo>
                  <a:cubicBezTo>
                    <a:pt x="15433" y="18486"/>
                    <a:pt x="15389" y="18493"/>
                    <a:pt x="15375" y="18503"/>
                  </a:cubicBezTo>
                  <a:cubicBezTo>
                    <a:pt x="15350" y="18520"/>
                    <a:pt x="15334" y="18570"/>
                    <a:pt x="15334" y="18594"/>
                  </a:cubicBezTo>
                  <a:cubicBezTo>
                    <a:pt x="15335" y="18616"/>
                    <a:pt x="15375" y="18658"/>
                    <a:pt x="15375" y="18680"/>
                  </a:cubicBezTo>
                  <a:cubicBezTo>
                    <a:pt x="15374" y="18695"/>
                    <a:pt x="15354" y="18724"/>
                    <a:pt x="15345" y="18739"/>
                  </a:cubicBezTo>
                  <a:cubicBezTo>
                    <a:pt x="15330" y="18763"/>
                    <a:pt x="15274" y="18808"/>
                    <a:pt x="15276" y="18835"/>
                  </a:cubicBezTo>
                  <a:cubicBezTo>
                    <a:pt x="15278" y="18851"/>
                    <a:pt x="15325" y="18872"/>
                    <a:pt x="15329" y="18887"/>
                  </a:cubicBezTo>
                  <a:cubicBezTo>
                    <a:pt x="15332" y="18902"/>
                    <a:pt x="15297" y="18930"/>
                    <a:pt x="15302" y="18945"/>
                  </a:cubicBezTo>
                  <a:cubicBezTo>
                    <a:pt x="15306" y="18958"/>
                    <a:pt x="15348" y="18973"/>
                    <a:pt x="15356" y="18986"/>
                  </a:cubicBezTo>
                  <a:cubicBezTo>
                    <a:pt x="15366" y="19004"/>
                    <a:pt x="15346" y="19046"/>
                    <a:pt x="15357" y="19064"/>
                  </a:cubicBezTo>
                  <a:cubicBezTo>
                    <a:pt x="15368" y="19085"/>
                    <a:pt x="15437" y="19109"/>
                    <a:pt x="15443" y="19130"/>
                  </a:cubicBezTo>
                  <a:cubicBezTo>
                    <a:pt x="15447" y="19145"/>
                    <a:pt x="15426" y="19174"/>
                    <a:pt x="15412" y="19186"/>
                  </a:cubicBezTo>
                  <a:cubicBezTo>
                    <a:pt x="15401" y="19196"/>
                    <a:pt x="15362" y="19206"/>
                    <a:pt x="15352" y="19216"/>
                  </a:cubicBezTo>
                  <a:cubicBezTo>
                    <a:pt x="15331" y="19239"/>
                    <a:pt x="15329" y="19295"/>
                    <a:pt x="15323" y="19321"/>
                  </a:cubicBezTo>
                  <a:cubicBezTo>
                    <a:pt x="15317" y="19346"/>
                    <a:pt x="15303" y="19394"/>
                    <a:pt x="15302" y="19419"/>
                  </a:cubicBezTo>
                  <a:cubicBezTo>
                    <a:pt x="15301" y="19441"/>
                    <a:pt x="15322" y="19485"/>
                    <a:pt x="15314" y="19506"/>
                  </a:cubicBezTo>
                  <a:cubicBezTo>
                    <a:pt x="15307" y="19523"/>
                    <a:pt x="15261" y="19548"/>
                    <a:pt x="15253" y="19565"/>
                  </a:cubicBezTo>
                  <a:cubicBezTo>
                    <a:pt x="15245" y="19581"/>
                    <a:pt x="15244" y="19615"/>
                    <a:pt x="15251" y="19631"/>
                  </a:cubicBezTo>
                  <a:cubicBezTo>
                    <a:pt x="15258" y="19646"/>
                    <a:pt x="15301" y="19665"/>
                    <a:pt x="15305" y="19680"/>
                  </a:cubicBezTo>
                  <a:cubicBezTo>
                    <a:pt x="15308" y="19694"/>
                    <a:pt x="15289" y="19722"/>
                    <a:pt x="15281" y="19735"/>
                  </a:cubicBezTo>
                  <a:cubicBezTo>
                    <a:pt x="15273" y="19747"/>
                    <a:pt x="15237" y="19768"/>
                    <a:pt x="15239" y="19782"/>
                  </a:cubicBezTo>
                  <a:cubicBezTo>
                    <a:pt x="15243" y="19804"/>
                    <a:pt x="15316" y="19830"/>
                    <a:pt x="15332" y="19850"/>
                  </a:cubicBezTo>
                  <a:cubicBezTo>
                    <a:pt x="15346" y="19869"/>
                    <a:pt x="15360" y="19913"/>
                    <a:pt x="15356" y="19935"/>
                  </a:cubicBezTo>
                  <a:cubicBezTo>
                    <a:pt x="15351" y="19954"/>
                    <a:pt x="15307" y="19987"/>
                    <a:pt x="15299" y="20006"/>
                  </a:cubicBezTo>
                  <a:cubicBezTo>
                    <a:pt x="15286" y="20036"/>
                    <a:pt x="15306" y="20102"/>
                    <a:pt x="15284" y="20130"/>
                  </a:cubicBezTo>
                  <a:cubicBezTo>
                    <a:pt x="15274" y="20142"/>
                    <a:pt x="15230" y="20152"/>
                    <a:pt x="15219" y="20163"/>
                  </a:cubicBezTo>
                  <a:cubicBezTo>
                    <a:pt x="15196" y="20186"/>
                    <a:pt x="15181" y="20241"/>
                    <a:pt x="15178" y="20268"/>
                  </a:cubicBezTo>
                  <a:cubicBezTo>
                    <a:pt x="15175" y="20296"/>
                    <a:pt x="15183" y="20355"/>
                    <a:pt x="15197" y="20382"/>
                  </a:cubicBezTo>
                  <a:cubicBezTo>
                    <a:pt x="15212" y="20409"/>
                    <a:pt x="15274" y="20453"/>
                    <a:pt x="15293" y="20479"/>
                  </a:cubicBezTo>
                  <a:cubicBezTo>
                    <a:pt x="15312" y="20506"/>
                    <a:pt x="15336" y="20564"/>
                    <a:pt x="15346" y="20593"/>
                  </a:cubicBezTo>
                  <a:cubicBezTo>
                    <a:pt x="15359" y="20627"/>
                    <a:pt x="15388" y="20694"/>
                    <a:pt x="15383" y="20729"/>
                  </a:cubicBezTo>
                  <a:cubicBezTo>
                    <a:pt x="15381" y="20754"/>
                    <a:pt x="15335" y="20799"/>
                    <a:pt x="15334" y="20824"/>
                  </a:cubicBezTo>
                  <a:cubicBezTo>
                    <a:pt x="15334" y="20844"/>
                    <a:pt x="15368" y="20881"/>
                    <a:pt x="15370" y="20901"/>
                  </a:cubicBezTo>
                  <a:cubicBezTo>
                    <a:pt x="15375" y="20933"/>
                    <a:pt x="15344" y="20997"/>
                    <a:pt x="15346" y="21029"/>
                  </a:cubicBezTo>
                  <a:cubicBezTo>
                    <a:pt x="15348" y="21049"/>
                    <a:pt x="15372" y="21086"/>
                    <a:pt x="15372" y="21106"/>
                  </a:cubicBezTo>
                  <a:cubicBezTo>
                    <a:pt x="15372" y="21120"/>
                    <a:pt x="15358" y="21145"/>
                    <a:pt x="15356" y="21159"/>
                  </a:cubicBezTo>
                  <a:cubicBezTo>
                    <a:pt x="15353" y="21178"/>
                    <a:pt x="15363" y="21217"/>
                    <a:pt x="15357" y="21235"/>
                  </a:cubicBezTo>
                  <a:cubicBezTo>
                    <a:pt x="15351" y="21251"/>
                    <a:pt x="15333" y="21281"/>
                    <a:pt x="15314" y="21291"/>
                  </a:cubicBezTo>
                  <a:cubicBezTo>
                    <a:pt x="15291" y="21303"/>
                    <a:pt x="15229" y="21310"/>
                    <a:pt x="15199" y="21310"/>
                  </a:cubicBezTo>
                  <a:cubicBezTo>
                    <a:pt x="15175" y="21311"/>
                    <a:pt x="15128" y="21295"/>
                    <a:pt x="15105" y="21299"/>
                  </a:cubicBezTo>
                  <a:cubicBezTo>
                    <a:pt x="15086" y="21303"/>
                    <a:pt x="15053" y="21323"/>
                    <a:pt x="15047" y="21335"/>
                  </a:cubicBezTo>
                  <a:cubicBezTo>
                    <a:pt x="15042" y="21346"/>
                    <a:pt x="15049" y="21369"/>
                    <a:pt x="15059" y="21377"/>
                  </a:cubicBezTo>
                  <a:cubicBezTo>
                    <a:pt x="15070" y="21386"/>
                    <a:pt x="15109" y="21388"/>
                    <a:pt x="15121" y="21395"/>
                  </a:cubicBezTo>
                  <a:cubicBezTo>
                    <a:pt x="15136" y="21404"/>
                    <a:pt x="15159" y="21427"/>
                    <a:pt x="15160" y="21440"/>
                  </a:cubicBezTo>
                  <a:cubicBezTo>
                    <a:pt x="15162" y="21452"/>
                    <a:pt x="15148" y="21477"/>
                    <a:pt x="15135" y="21485"/>
                  </a:cubicBezTo>
                  <a:cubicBezTo>
                    <a:pt x="15121" y="21493"/>
                    <a:pt x="15076" y="21491"/>
                    <a:pt x="15061" y="21499"/>
                  </a:cubicBezTo>
                  <a:cubicBezTo>
                    <a:pt x="15042" y="21507"/>
                    <a:pt x="15023" y="21536"/>
                    <a:pt x="15013" y="21549"/>
                  </a:cubicBezTo>
                  <a:cubicBezTo>
                    <a:pt x="15001" y="21564"/>
                    <a:pt x="14993" y="21600"/>
                    <a:pt x="14993" y="21600"/>
                  </a:cubicBezTo>
                  <a:cubicBezTo>
                    <a:pt x="14980" y="21575"/>
                    <a:pt x="14894" y="21516"/>
                    <a:pt x="14894" y="21516"/>
                  </a:cubicBezTo>
                  <a:lnTo>
                    <a:pt x="11241" y="18280"/>
                  </a:lnTo>
                  <a:lnTo>
                    <a:pt x="7826" y="15255"/>
                  </a:lnTo>
                  <a:lnTo>
                    <a:pt x="1907" y="10012"/>
                  </a:lnTo>
                  <a:lnTo>
                    <a:pt x="0" y="8324"/>
                  </a:lnTo>
                  <a:lnTo>
                    <a:pt x="103" y="7923"/>
                  </a:lnTo>
                  <a:lnTo>
                    <a:pt x="1160" y="4846"/>
                  </a:lnTo>
                  <a:lnTo>
                    <a:pt x="2209" y="1589"/>
                  </a:lnTo>
                  <a:lnTo>
                    <a:pt x="2731" y="0"/>
                  </a:lnTo>
                  <a:lnTo>
                    <a:pt x="2952" y="32"/>
                  </a:lnTo>
                  <a:lnTo>
                    <a:pt x="12119" y="1182"/>
                  </a:lnTo>
                  <a:cubicBezTo>
                    <a:pt x="12119" y="1182"/>
                    <a:pt x="12120" y="1183"/>
                    <a:pt x="12120" y="118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0" name="Shape 4781"/>
            <p:cNvSpPr/>
            <p:nvPr/>
          </p:nvSpPr>
          <p:spPr>
            <a:xfrm>
              <a:off x="782399" y="1932985"/>
              <a:ext cx="1287938" cy="1988650"/>
            </a:xfrm>
            <a:custGeom>
              <a:avLst/>
              <a:gdLst/>
              <a:ahLst/>
              <a:cxnLst>
                <a:cxn ang="0">
                  <a:pos x="wd2" y="hd2"/>
                </a:cxn>
                <a:cxn ang="5400000">
                  <a:pos x="wd2" y="hd2"/>
                </a:cxn>
                <a:cxn ang="10800000">
                  <a:pos x="wd2" y="hd2"/>
                </a:cxn>
                <a:cxn ang="16200000">
                  <a:pos x="wd2" y="hd2"/>
                </a:cxn>
              </a:cxnLst>
              <a:rect l="0" t="0" r="r" b="b"/>
              <a:pathLst>
                <a:path w="21600" h="21600" extrusionOk="0">
                  <a:moveTo>
                    <a:pt x="12120" y="1183"/>
                  </a:moveTo>
                  <a:lnTo>
                    <a:pt x="18437" y="1896"/>
                  </a:lnTo>
                  <a:lnTo>
                    <a:pt x="19421" y="1989"/>
                  </a:lnTo>
                  <a:lnTo>
                    <a:pt x="20863" y="2135"/>
                  </a:lnTo>
                  <a:lnTo>
                    <a:pt x="21600" y="2206"/>
                  </a:lnTo>
                  <a:lnTo>
                    <a:pt x="21458" y="2826"/>
                  </a:lnTo>
                  <a:lnTo>
                    <a:pt x="20410" y="7222"/>
                  </a:lnTo>
                  <a:lnTo>
                    <a:pt x="19325" y="11987"/>
                  </a:lnTo>
                  <a:lnTo>
                    <a:pt x="18449" y="15750"/>
                  </a:lnTo>
                  <a:lnTo>
                    <a:pt x="18347" y="16217"/>
                  </a:lnTo>
                  <a:lnTo>
                    <a:pt x="17856" y="18445"/>
                  </a:lnTo>
                  <a:cubicBezTo>
                    <a:pt x="17856" y="18445"/>
                    <a:pt x="17838" y="18489"/>
                    <a:pt x="17824" y="18501"/>
                  </a:cubicBezTo>
                  <a:cubicBezTo>
                    <a:pt x="17805" y="18517"/>
                    <a:pt x="17743" y="18531"/>
                    <a:pt x="17723" y="18546"/>
                  </a:cubicBezTo>
                  <a:cubicBezTo>
                    <a:pt x="17704" y="18559"/>
                    <a:pt x="17685" y="18594"/>
                    <a:pt x="17672" y="18609"/>
                  </a:cubicBezTo>
                  <a:cubicBezTo>
                    <a:pt x="17660" y="18623"/>
                    <a:pt x="17641" y="18651"/>
                    <a:pt x="17624" y="18661"/>
                  </a:cubicBezTo>
                  <a:cubicBezTo>
                    <a:pt x="17604" y="18674"/>
                    <a:pt x="17543" y="18681"/>
                    <a:pt x="17528" y="18696"/>
                  </a:cubicBezTo>
                  <a:cubicBezTo>
                    <a:pt x="17516" y="18709"/>
                    <a:pt x="17534" y="18743"/>
                    <a:pt x="17526" y="18758"/>
                  </a:cubicBezTo>
                  <a:cubicBezTo>
                    <a:pt x="17516" y="18775"/>
                    <a:pt x="17471" y="18799"/>
                    <a:pt x="17456" y="18814"/>
                  </a:cubicBezTo>
                  <a:cubicBezTo>
                    <a:pt x="17435" y="18834"/>
                    <a:pt x="17421" y="18888"/>
                    <a:pt x="17389" y="18901"/>
                  </a:cubicBezTo>
                  <a:cubicBezTo>
                    <a:pt x="17362" y="18911"/>
                    <a:pt x="17296" y="18893"/>
                    <a:pt x="17265" y="18896"/>
                  </a:cubicBezTo>
                  <a:cubicBezTo>
                    <a:pt x="17230" y="18900"/>
                    <a:pt x="17168" y="18930"/>
                    <a:pt x="17132" y="18931"/>
                  </a:cubicBezTo>
                  <a:cubicBezTo>
                    <a:pt x="17105" y="18931"/>
                    <a:pt x="17052" y="18916"/>
                    <a:pt x="17031" y="18906"/>
                  </a:cubicBezTo>
                  <a:cubicBezTo>
                    <a:pt x="17003" y="18890"/>
                    <a:pt x="16983" y="18841"/>
                    <a:pt x="16955" y="18825"/>
                  </a:cubicBezTo>
                  <a:cubicBezTo>
                    <a:pt x="16933" y="18813"/>
                    <a:pt x="16869" y="18809"/>
                    <a:pt x="16848" y="18796"/>
                  </a:cubicBezTo>
                  <a:cubicBezTo>
                    <a:pt x="16837" y="18789"/>
                    <a:pt x="16824" y="18770"/>
                    <a:pt x="16821" y="18760"/>
                  </a:cubicBezTo>
                  <a:cubicBezTo>
                    <a:pt x="16817" y="18743"/>
                    <a:pt x="16837" y="18710"/>
                    <a:pt x="16832" y="18694"/>
                  </a:cubicBezTo>
                  <a:cubicBezTo>
                    <a:pt x="16826" y="18679"/>
                    <a:pt x="16792" y="18654"/>
                    <a:pt x="16781" y="18639"/>
                  </a:cubicBezTo>
                  <a:cubicBezTo>
                    <a:pt x="16767" y="18622"/>
                    <a:pt x="16748" y="18585"/>
                    <a:pt x="16733" y="18568"/>
                  </a:cubicBezTo>
                  <a:cubicBezTo>
                    <a:pt x="16715" y="18547"/>
                    <a:pt x="16676" y="18503"/>
                    <a:pt x="16644" y="18491"/>
                  </a:cubicBezTo>
                  <a:cubicBezTo>
                    <a:pt x="16623" y="18483"/>
                    <a:pt x="16570" y="18477"/>
                    <a:pt x="16547" y="18482"/>
                  </a:cubicBezTo>
                  <a:cubicBezTo>
                    <a:pt x="16525" y="18487"/>
                    <a:pt x="16501" y="18519"/>
                    <a:pt x="16480" y="18526"/>
                  </a:cubicBezTo>
                  <a:cubicBezTo>
                    <a:pt x="16463" y="18532"/>
                    <a:pt x="16423" y="18538"/>
                    <a:pt x="16406" y="18533"/>
                  </a:cubicBezTo>
                  <a:cubicBezTo>
                    <a:pt x="16386" y="18528"/>
                    <a:pt x="16372" y="18497"/>
                    <a:pt x="16352" y="18493"/>
                  </a:cubicBezTo>
                  <a:cubicBezTo>
                    <a:pt x="16327" y="18487"/>
                    <a:pt x="16271" y="18514"/>
                    <a:pt x="16248" y="18506"/>
                  </a:cubicBezTo>
                  <a:cubicBezTo>
                    <a:pt x="16230" y="18500"/>
                    <a:pt x="16231" y="18466"/>
                    <a:pt x="16215" y="18459"/>
                  </a:cubicBezTo>
                  <a:cubicBezTo>
                    <a:pt x="16199" y="18452"/>
                    <a:pt x="16156" y="18459"/>
                    <a:pt x="16138" y="18455"/>
                  </a:cubicBezTo>
                  <a:cubicBezTo>
                    <a:pt x="16110" y="18449"/>
                    <a:pt x="16068" y="18420"/>
                    <a:pt x="16041" y="18415"/>
                  </a:cubicBezTo>
                  <a:cubicBezTo>
                    <a:pt x="16010" y="18410"/>
                    <a:pt x="15942" y="18410"/>
                    <a:pt x="15914" y="18419"/>
                  </a:cubicBezTo>
                  <a:cubicBezTo>
                    <a:pt x="15889" y="18427"/>
                    <a:pt x="15868" y="18474"/>
                    <a:pt x="15840" y="18475"/>
                  </a:cubicBezTo>
                  <a:cubicBezTo>
                    <a:pt x="15816" y="18477"/>
                    <a:pt x="15789" y="18437"/>
                    <a:pt x="15765" y="18436"/>
                  </a:cubicBezTo>
                  <a:cubicBezTo>
                    <a:pt x="15736" y="18436"/>
                    <a:pt x="15697" y="18472"/>
                    <a:pt x="15671" y="18480"/>
                  </a:cubicBezTo>
                  <a:cubicBezTo>
                    <a:pt x="15651" y="18487"/>
                    <a:pt x="15606" y="18496"/>
                    <a:pt x="15583" y="18497"/>
                  </a:cubicBezTo>
                  <a:cubicBezTo>
                    <a:pt x="15550" y="18499"/>
                    <a:pt x="15486" y="18483"/>
                    <a:pt x="15453" y="18485"/>
                  </a:cubicBezTo>
                  <a:cubicBezTo>
                    <a:pt x="15433" y="18486"/>
                    <a:pt x="15389" y="18493"/>
                    <a:pt x="15375" y="18503"/>
                  </a:cubicBezTo>
                  <a:cubicBezTo>
                    <a:pt x="15350" y="18520"/>
                    <a:pt x="15334" y="18570"/>
                    <a:pt x="15334" y="18594"/>
                  </a:cubicBezTo>
                  <a:cubicBezTo>
                    <a:pt x="15335" y="18616"/>
                    <a:pt x="15375" y="18658"/>
                    <a:pt x="15375" y="18680"/>
                  </a:cubicBezTo>
                  <a:cubicBezTo>
                    <a:pt x="15374" y="18695"/>
                    <a:pt x="15354" y="18724"/>
                    <a:pt x="15345" y="18739"/>
                  </a:cubicBezTo>
                  <a:cubicBezTo>
                    <a:pt x="15330" y="18763"/>
                    <a:pt x="15274" y="18808"/>
                    <a:pt x="15276" y="18835"/>
                  </a:cubicBezTo>
                  <a:cubicBezTo>
                    <a:pt x="15278" y="18851"/>
                    <a:pt x="15325" y="18872"/>
                    <a:pt x="15329" y="18887"/>
                  </a:cubicBezTo>
                  <a:cubicBezTo>
                    <a:pt x="15332" y="18902"/>
                    <a:pt x="15297" y="18930"/>
                    <a:pt x="15302" y="18945"/>
                  </a:cubicBezTo>
                  <a:cubicBezTo>
                    <a:pt x="15306" y="18958"/>
                    <a:pt x="15348" y="18973"/>
                    <a:pt x="15356" y="18986"/>
                  </a:cubicBezTo>
                  <a:cubicBezTo>
                    <a:pt x="15366" y="19004"/>
                    <a:pt x="15346" y="19046"/>
                    <a:pt x="15357" y="19064"/>
                  </a:cubicBezTo>
                  <a:cubicBezTo>
                    <a:pt x="15368" y="19085"/>
                    <a:pt x="15437" y="19109"/>
                    <a:pt x="15443" y="19130"/>
                  </a:cubicBezTo>
                  <a:cubicBezTo>
                    <a:pt x="15447" y="19145"/>
                    <a:pt x="15426" y="19174"/>
                    <a:pt x="15412" y="19186"/>
                  </a:cubicBezTo>
                  <a:cubicBezTo>
                    <a:pt x="15401" y="19196"/>
                    <a:pt x="15362" y="19206"/>
                    <a:pt x="15352" y="19216"/>
                  </a:cubicBezTo>
                  <a:cubicBezTo>
                    <a:pt x="15331" y="19239"/>
                    <a:pt x="15329" y="19295"/>
                    <a:pt x="15323" y="19321"/>
                  </a:cubicBezTo>
                  <a:cubicBezTo>
                    <a:pt x="15317" y="19346"/>
                    <a:pt x="15303" y="19394"/>
                    <a:pt x="15302" y="19419"/>
                  </a:cubicBezTo>
                  <a:cubicBezTo>
                    <a:pt x="15301" y="19441"/>
                    <a:pt x="15322" y="19485"/>
                    <a:pt x="15314" y="19506"/>
                  </a:cubicBezTo>
                  <a:cubicBezTo>
                    <a:pt x="15307" y="19523"/>
                    <a:pt x="15261" y="19548"/>
                    <a:pt x="15253" y="19565"/>
                  </a:cubicBezTo>
                  <a:cubicBezTo>
                    <a:pt x="15245" y="19581"/>
                    <a:pt x="15244" y="19615"/>
                    <a:pt x="15251" y="19631"/>
                  </a:cubicBezTo>
                  <a:cubicBezTo>
                    <a:pt x="15258" y="19646"/>
                    <a:pt x="15301" y="19665"/>
                    <a:pt x="15305" y="19680"/>
                  </a:cubicBezTo>
                  <a:cubicBezTo>
                    <a:pt x="15308" y="19694"/>
                    <a:pt x="15289" y="19722"/>
                    <a:pt x="15281" y="19735"/>
                  </a:cubicBezTo>
                  <a:cubicBezTo>
                    <a:pt x="15273" y="19747"/>
                    <a:pt x="15237" y="19768"/>
                    <a:pt x="15239" y="19782"/>
                  </a:cubicBezTo>
                  <a:cubicBezTo>
                    <a:pt x="15243" y="19804"/>
                    <a:pt x="15316" y="19830"/>
                    <a:pt x="15332" y="19850"/>
                  </a:cubicBezTo>
                  <a:cubicBezTo>
                    <a:pt x="15346" y="19869"/>
                    <a:pt x="15360" y="19913"/>
                    <a:pt x="15356" y="19935"/>
                  </a:cubicBezTo>
                  <a:cubicBezTo>
                    <a:pt x="15351" y="19954"/>
                    <a:pt x="15307" y="19987"/>
                    <a:pt x="15299" y="20006"/>
                  </a:cubicBezTo>
                  <a:cubicBezTo>
                    <a:pt x="15286" y="20036"/>
                    <a:pt x="15306" y="20102"/>
                    <a:pt x="15284" y="20130"/>
                  </a:cubicBezTo>
                  <a:cubicBezTo>
                    <a:pt x="15274" y="20142"/>
                    <a:pt x="15230" y="20152"/>
                    <a:pt x="15219" y="20163"/>
                  </a:cubicBezTo>
                  <a:cubicBezTo>
                    <a:pt x="15196" y="20186"/>
                    <a:pt x="15181" y="20241"/>
                    <a:pt x="15178" y="20268"/>
                  </a:cubicBezTo>
                  <a:cubicBezTo>
                    <a:pt x="15175" y="20296"/>
                    <a:pt x="15183" y="20355"/>
                    <a:pt x="15197" y="20382"/>
                  </a:cubicBezTo>
                  <a:cubicBezTo>
                    <a:pt x="15212" y="20409"/>
                    <a:pt x="15274" y="20453"/>
                    <a:pt x="15293" y="20479"/>
                  </a:cubicBezTo>
                  <a:cubicBezTo>
                    <a:pt x="15312" y="20506"/>
                    <a:pt x="15336" y="20564"/>
                    <a:pt x="15346" y="20593"/>
                  </a:cubicBezTo>
                  <a:cubicBezTo>
                    <a:pt x="15359" y="20627"/>
                    <a:pt x="15388" y="20694"/>
                    <a:pt x="15383" y="20729"/>
                  </a:cubicBezTo>
                  <a:cubicBezTo>
                    <a:pt x="15381" y="20754"/>
                    <a:pt x="15335" y="20799"/>
                    <a:pt x="15334" y="20824"/>
                  </a:cubicBezTo>
                  <a:cubicBezTo>
                    <a:pt x="15334" y="20844"/>
                    <a:pt x="15368" y="20881"/>
                    <a:pt x="15370" y="20901"/>
                  </a:cubicBezTo>
                  <a:cubicBezTo>
                    <a:pt x="15375" y="20933"/>
                    <a:pt x="15344" y="20997"/>
                    <a:pt x="15346" y="21029"/>
                  </a:cubicBezTo>
                  <a:cubicBezTo>
                    <a:pt x="15348" y="21049"/>
                    <a:pt x="15372" y="21086"/>
                    <a:pt x="15372" y="21106"/>
                  </a:cubicBezTo>
                  <a:cubicBezTo>
                    <a:pt x="15372" y="21120"/>
                    <a:pt x="15358" y="21145"/>
                    <a:pt x="15356" y="21159"/>
                  </a:cubicBezTo>
                  <a:cubicBezTo>
                    <a:pt x="15353" y="21178"/>
                    <a:pt x="15363" y="21217"/>
                    <a:pt x="15357" y="21235"/>
                  </a:cubicBezTo>
                  <a:cubicBezTo>
                    <a:pt x="15351" y="21251"/>
                    <a:pt x="15333" y="21281"/>
                    <a:pt x="15314" y="21291"/>
                  </a:cubicBezTo>
                  <a:cubicBezTo>
                    <a:pt x="15291" y="21303"/>
                    <a:pt x="15229" y="21310"/>
                    <a:pt x="15199" y="21310"/>
                  </a:cubicBezTo>
                  <a:cubicBezTo>
                    <a:pt x="15175" y="21311"/>
                    <a:pt x="15128" y="21295"/>
                    <a:pt x="15105" y="21299"/>
                  </a:cubicBezTo>
                  <a:cubicBezTo>
                    <a:pt x="15086" y="21303"/>
                    <a:pt x="15053" y="21323"/>
                    <a:pt x="15047" y="21335"/>
                  </a:cubicBezTo>
                  <a:cubicBezTo>
                    <a:pt x="15042" y="21346"/>
                    <a:pt x="15049" y="21369"/>
                    <a:pt x="15059" y="21377"/>
                  </a:cubicBezTo>
                  <a:cubicBezTo>
                    <a:pt x="15070" y="21386"/>
                    <a:pt x="15109" y="21388"/>
                    <a:pt x="15121" y="21395"/>
                  </a:cubicBezTo>
                  <a:cubicBezTo>
                    <a:pt x="15136" y="21404"/>
                    <a:pt x="15159" y="21427"/>
                    <a:pt x="15160" y="21440"/>
                  </a:cubicBezTo>
                  <a:cubicBezTo>
                    <a:pt x="15162" y="21452"/>
                    <a:pt x="15148" y="21477"/>
                    <a:pt x="15135" y="21485"/>
                  </a:cubicBezTo>
                  <a:cubicBezTo>
                    <a:pt x="15121" y="21493"/>
                    <a:pt x="15076" y="21491"/>
                    <a:pt x="15061" y="21499"/>
                  </a:cubicBezTo>
                  <a:cubicBezTo>
                    <a:pt x="15042" y="21507"/>
                    <a:pt x="15023" y="21536"/>
                    <a:pt x="15013" y="21549"/>
                  </a:cubicBezTo>
                  <a:cubicBezTo>
                    <a:pt x="15001" y="21564"/>
                    <a:pt x="14993" y="21600"/>
                    <a:pt x="14993" y="21600"/>
                  </a:cubicBezTo>
                  <a:cubicBezTo>
                    <a:pt x="14980" y="21575"/>
                    <a:pt x="14894" y="21516"/>
                    <a:pt x="14894" y="21516"/>
                  </a:cubicBezTo>
                  <a:lnTo>
                    <a:pt x="11241" y="18280"/>
                  </a:lnTo>
                  <a:lnTo>
                    <a:pt x="7826" y="15255"/>
                  </a:lnTo>
                  <a:lnTo>
                    <a:pt x="1907" y="10012"/>
                  </a:lnTo>
                  <a:lnTo>
                    <a:pt x="0" y="8324"/>
                  </a:lnTo>
                  <a:lnTo>
                    <a:pt x="103" y="7923"/>
                  </a:lnTo>
                  <a:lnTo>
                    <a:pt x="1160" y="4846"/>
                  </a:lnTo>
                  <a:lnTo>
                    <a:pt x="2209" y="1589"/>
                  </a:lnTo>
                  <a:lnTo>
                    <a:pt x="2731" y="0"/>
                  </a:lnTo>
                  <a:lnTo>
                    <a:pt x="2952" y="32"/>
                  </a:lnTo>
                  <a:lnTo>
                    <a:pt x="12119" y="1182"/>
                  </a:lnTo>
                  <a:cubicBezTo>
                    <a:pt x="12119" y="1182"/>
                    <a:pt x="12120" y="1183"/>
                    <a:pt x="12120" y="118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1" name="Shape 4782"/>
            <p:cNvSpPr/>
            <p:nvPr/>
          </p:nvSpPr>
          <p:spPr>
            <a:xfrm>
              <a:off x="851434" y="161082"/>
              <a:ext cx="13384" cy="14589"/>
            </a:xfrm>
            <a:custGeom>
              <a:avLst/>
              <a:gdLst/>
              <a:ahLst/>
              <a:cxnLst>
                <a:cxn ang="0">
                  <a:pos x="wd2" y="hd2"/>
                </a:cxn>
                <a:cxn ang="5400000">
                  <a:pos x="wd2" y="hd2"/>
                </a:cxn>
                <a:cxn ang="10800000">
                  <a:pos x="wd2" y="hd2"/>
                </a:cxn>
                <a:cxn ang="16200000">
                  <a:pos x="wd2" y="hd2"/>
                </a:cxn>
              </a:cxnLst>
              <a:rect l="0" t="0" r="r" b="b"/>
              <a:pathLst>
                <a:path w="21441" h="20805" extrusionOk="0">
                  <a:moveTo>
                    <a:pt x="17660" y="20688"/>
                  </a:moveTo>
                  <a:cubicBezTo>
                    <a:pt x="19244" y="20175"/>
                    <a:pt x="21368" y="17131"/>
                    <a:pt x="21440" y="15625"/>
                  </a:cubicBezTo>
                  <a:cubicBezTo>
                    <a:pt x="21512" y="13958"/>
                    <a:pt x="19010" y="10914"/>
                    <a:pt x="17660" y="9728"/>
                  </a:cubicBezTo>
                  <a:cubicBezTo>
                    <a:pt x="16580" y="8798"/>
                    <a:pt x="13340" y="8157"/>
                    <a:pt x="12350" y="7196"/>
                  </a:cubicBezTo>
                  <a:cubicBezTo>
                    <a:pt x="10874" y="5754"/>
                    <a:pt x="10892" y="851"/>
                    <a:pt x="8930" y="82"/>
                  </a:cubicBezTo>
                  <a:cubicBezTo>
                    <a:pt x="7994" y="-271"/>
                    <a:pt x="5798" y="594"/>
                    <a:pt x="5114" y="1267"/>
                  </a:cubicBezTo>
                  <a:cubicBezTo>
                    <a:pt x="3602" y="2838"/>
                    <a:pt x="4502" y="7549"/>
                    <a:pt x="3404" y="9375"/>
                  </a:cubicBezTo>
                  <a:cubicBezTo>
                    <a:pt x="2864" y="10337"/>
                    <a:pt x="38" y="11362"/>
                    <a:pt x="2" y="12420"/>
                  </a:cubicBezTo>
                  <a:cubicBezTo>
                    <a:pt x="-88" y="14150"/>
                    <a:pt x="3458" y="16746"/>
                    <a:pt x="5114" y="17644"/>
                  </a:cubicBezTo>
                  <a:cubicBezTo>
                    <a:pt x="6140" y="18188"/>
                    <a:pt x="8534" y="18381"/>
                    <a:pt x="9668" y="18637"/>
                  </a:cubicBezTo>
                  <a:cubicBezTo>
                    <a:pt x="11684" y="19150"/>
                    <a:pt x="15680" y="21329"/>
                    <a:pt x="17660" y="2068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2" name="Shape 4783"/>
            <p:cNvSpPr/>
            <p:nvPr/>
          </p:nvSpPr>
          <p:spPr>
            <a:xfrm>
              <a:off x="851434" y="161082"/>
              <a:ext cx="13384" cy="14589"/>
            </a:xfrm>
            <a:custGeom>
              <a:avLst/>
              <a:gdLst/>
              <a:ahLst/>
              <a:cxnLst>
                <a:cxn ang="0">
                  <a:pos x="wd2" y="hd2"/>
                </a:cxn>
                <a:cxn ang="5400000">
                  <a:pos x="wd2" y="hd2"/>
                </a:cxn>
                <a:cxn ang="10800000">
                  <a:pos x="wd2" y="hd2"/>
                </a:cxn>
                <a:cxn ang="16200000">
                  <a:pos x="wd2" y="hd2"/>
                </a:cxn>
              </a:cxnLst>
              <a:rect l="0" t="0" r="r" b="b"/>
              <a:pathLst>
                <a:path w="21441" h="20805" extrusionOk="0">
                  <a:moveTo>
                    <a:pt x="17660" y="20688"/>
                  </a:moveTo>
                  <a:cubicBezTo>
                    <a:pt x="19244" y="20175"/>
                    <a:pt x="21368" y="17131"/>
                    <a:pt x="21440" y="15625"/>
                  </a:cubicBezTo>
                  <a:cubicBezTo>
                    <a:pt x="21512" y="13926"/>
                    <a:pt x="19010" y="10914"/>
                    <a:pt x="17660" y="9728"/>
                  </a:cubicBezTo>
                  <a:cubicBezTo>
                    <a:pt x="16580" y="8798"/>
                    <a:pt x="13340" y="8157"/>
                    <a:pt x="12350" y="7196"/>
                  </a:cubicBezTo>
                  <a:cubicBezTo>
                    <a:pt x="10874" y="5754"/>
                    <a:pt x="10892" y="851"/>
                    <a:pt x="8930" y="82"/>
                  </a:cubicBezTo>
                  <a:cubicBezTo>
                    <a:pt x="7994" y="-271"/>
                    <a:pt x="5798" y="594"/>
                    <a:pt x="5114" y="1267"/>
                  </a:cubicBezTo>
                  <a:cubicBezTo>
                    <a:pt x="3602" y="2838"/>
                    <a:pt x="4502" y="7549"/>
                    <a:pt x="3404" y="9375"/>
                  </a:cubicBezTo>
                  <a:cubicBezTo>
                    <a:pt x="2864" y="10337"/>
                    <a:pt x="38" y="11362"/>
                    <a:pt x="2" y="12420"/>
                  </a:cubicBezTo>
                  <a:cubicBezTo>
                    <a:pt x="-88" y="14150"/>
                    <a:pt x="3458" y="16746"/>
                    <a:pt x="5114" y="17644"/>
                  </a:cubicBezTo>
                  <a:cubicBezTo>
                    <a:pt x="6140" y="18188"/>
                    <a:pt x="8534" y="18381"/>
                    <a:pt x="9668" y="18637"/>
                  </a:cubicBezTo>
                  <a:cubicBezTo>
                    <a:pt x="11684" y="19150"/>
                    <a:pt x="15680" y="21329"/>
                    <a:pt x="17660" y="2068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3" name="Shape 4784"/>
            <p:cNvSpPr/>
            <p:nvPr/>
          </p:nvSpPr>
          <p:spPr>
            <a:xfrm>
              <a:off x="828422" y="138070"/>
              <a:ext cx="12264" cy="16942"/>
            </a:xfrm>
            <a:custGeom>
              <a:avLst/>
              <a:gdLst/>
              <a:ahLst/>
              <a:cxnLst>
                <a:cxn ang="0">
                  <a:pos x="wd2" y="hd2"/>
                </a:cxn>
                <a:cxn ang="5400000">
                  <a:pos x="wd2" y="hd2"/>
                </a:cxn>
                <a:cxn ang="10800000">
                  <a:pos x="wd2" y="hd2"/>
                </a:cxn>
                <a:cxn ang="16200000">
                  <a:pos x="wd2" y="hd2"/>
                </a:cxn>
              </a:cxnLst>
              <a:rect l="0" t="0" r="r" b="b"/>
              <a:pathLst>
                <a:path w="20500" h="20956" extrusionOk="0">
                  <a:moveTo>
                    <a:pt x="19228" y="17313"/>
                  </a:moveTo>
                  <a:cubicBezTo>
                    <a:pt x="18684" y="18203"/>
                    <a:pt x="16880" y="19843"/>
                    <a:pt x="15660" y="20232"/>
                  </a:cubicBezTo>
                  <a:cubicBezTo>
                    <a:pt x="13274" y="21038"/>
                    <a:pt x="7320" y="21344"/>
                    <a:pt x="5160" y="20232"/>
                  </a:cubicBezTo>
                  <a:cubicBezTo>
                    <a:pt x="3338" y="19315"/>
                    <a:pt x="2587" y="15673"/>
                    <a:pt x="2005" y="14088"/>
                  </a:cubicBezTo>
                  <a:cubicBezTo>
                    <a:pt x="1310" y="12309"/>
                    <a:pt x="-625" y="8529"/>
                    <a:pt x="201" y="6749"/>
                  </a:cubicBezTo>
                  <a:cubicBezTo>
                    <a:pt x="878" y="5387"/>
                    <a:pt x="4597" y="3858"/>
                    <a:pt x="6156" y="2941"/>
                  </a:cubicBezTo>
                  <a:cubicBezTo>
                    <a:pt x="7527" y="2190"/>
                    <a:pt x="10213" y="-256"/>
                    <a:pt x="11903" y="22"/>
                  </a:cubicBezTo>
                  <a:cubicBezTo>
                    <a:pt x="13086" y="217"/>
                    <a:pt x="14025" y="2246"/>
                    <a:pt x="14476" y="3108"/>
                  </a:cubicBezTo>
                  <a:cubicBezTo>
                    <a:pt x="15152" y="4359"/>
                    <a:pt x="14946" y="7222"/>
                    <a:pt x="15866" y="8390"/>
                  </a:cubicBezTo>
                  <a:cubicBezTo>
                    <a:pt x="16561" y="9279"/>
                    <a:pt x="19679" y="10169"/>
                    <a:pt x="20205" y="11142"/>
                  </a:cubicBezTo>
                  <a:cubicBezTo>
                    <a:pt x="20975" y="12615"/>
                    <a:pt x="20092" y="15895"/>
                    <a:pt x="19228" y="1731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4" name="Shape 4785"/>
            <p:cNvSpPr/>
            <p:nvPr/>
          </p:nvSpPr>
          <p:spPr>
            <a:xfrm>
              <a:off x="828422" y="138070"/>
              <a:ext cx="12264" cy="16942"/>
            </a:xfrm>
            <a:custGeom>
              <a:avLst/>
              <a:gdLst/>
              <a:ahLst/>
              <a:cxnLst>
                <a:cxn ang="0">
                  <a:pos x="wd2" y="hd2"/>
                </a:cxn>
                <a:cxn ang="5400000">
                  <a:pos x="wd2" y="hd2"/>
                </a:cxn>
                <a:cxn ang="10800000">
                  <a:pos x="wd2" y="hd2"/>
                </a:cxn>
                <a:cxn ang="16200000">
                  <a:pos x="wd2" y="hd2"/>
                </a:cxn>
              </a:cxnLst>
              <a:rect l="0" t="0" r="r" b="b"/>
              <a:pathLst>
                <a:path w="20500" h="20956" extrusionOk="0">
                  <a:moveTo>
                    <a:pt x="19228" y="17313"/>
                  </a:moveTo>
                  <a:cubicBezTo>
                    <a:pt x="18684" y="18203"/>
                    <a:pt x="16880" y="19843"/>
                    <a:pt x="15660" y="20232"/>
                  </a:cubicBezTo>
                  <a:cubicBezTo>
                    <a:pt x="13274" y="21038"/>
                    <a:pt x="7320" y="21344"/>
                    <a:pt x="5160" y="20232"/>
                  </a:cubicBezTo>
                  <a:cubicBezTo>
                    <a:pt x="3338" y="19315"/>
                    <a:pt x="2587" y="15673"/>
                    <a:pt x="2005" y="14088"/>
                  </a:cubicBezTo>
                  <a:cubicBezTo>
                    <a:pt x="1310" y="12309"/>
                    <a:pt x="-625" y="8529"/>
                    <a:pt x="201" y="6749"/>
                  </a:cubicBezTo>
                  <a:cubicBezTo>
                    <a:pt x="878" y="5387"/>
                    <a:pt x="4597" y="3858"/>
                    <a:pt x="6156" y="2941"/>
                  </a:cubicBezTo>
                  <a:cubicBezTo>
                    <a:pt x="7527" y="2163"/>
                    <a:pt x="10213" y="-256"/>
                    <a:pt x="11903" y="22"/>
                  </a:cubicBezTo>
                  <a:cubicBezTo>
                    <a:pt x="13086" y="217"/>
                    <a:pt x="14025" y="2246"/>
                    <a:pt x="14476" y="3108"/>
                  </a:cubicBezTo>
                  <a:cubicBezTo>
                    <a:pt x="15152" y="4359"/>
                    <a:pt x="14946" y="7222"/>
                    <a:pt x="15866" y="8390"/>
                  </a:cubicBezTo>
                  <a:cubicBezTo>
                    <a:pt x="16561" y="9279"/>
                    <a:pt x="19679" y="10169"/>
                    <a:pt x="20205" y="11142"/>
                  </a:cubicBezTo>
                  <a:cubicBezTo>
                    <a:pt x="20975" y="12615"/>
                    <a:pt x="20092" y="15895"/>
                    <a:pt x="19228" y="1731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5" name="Shape 4786"/>
            <p:cNvSpPr/>
            <p:nvPr/>
          </p:nvSpPr>
          <p:spPr>
            <a:xfrm>
              <a:off x="851434" y="138070"/>
              <a:ext cx="6966" cy="6999"/>
            </a:xfrm>
            <a:custGeom>
              <a:avLst/>
              <a:gdLst/>
              <a:ahLst/>
              <a:cxnLst>
                <a:cxn ang="0">
                  <a:pos x="wd2" y="hd2"/>
                </a:cxn>
                <a:cxn ang="5400000">
                  <a:pos x="wd2" y="hd2"/>
                </a:cxn>
                <a:cxn ang="10800000">
                  <a:pos x="wd2" y="hd2"/>
                </a:cxn>
                <a:cxn ang="16200000">
                  <a:pos x="wd2" y="hd2"/>
                </a:cxn>
              </a:cxnLst>
              <a:rect l="0" t="0" r="r" b="b"/>
              <a:pathLst>
                <a:path w="20854" h="20763" extrusionOk="0">
                  <a:moveTo>
                    <a:pt x="20847" y="9783"/>
                  </a:moveTo>
                  <a:cubicBezTo>
                    <a:pt x="20578" y="6517"/>
                    <a:pt x="15094" y="1250"/>
                    <a:pt x="11965" y="250"/>
                  </a:cubicBezTo>
                  <a:cubicBezTo>
                    <a:pt x="9374" y="-550"/>
                    <a:pt x="3049" y="650"/>
                    <a:pt x="1333" y="2717"/>
                  </a:cubicBezTo>
                  <a:cubicBezTo>
                    <a:pt x="-551" y="4917"/>
                    <a:pt x="-215" y="11650"/>
                    <a:pt x="963" y="14317"/>
                  </a:cubicBezTo>
                  <a:cubicBezTo>
                    <a:pt x="1939" y="16517"/>
                    <a:pt x="6043" y="20050"/>
                    <a:pt x="8399" y="20650"/>
                  </a:cubicBezTo>
                  <a:cubicBezTo>
                    <a:pt x="9845" y="21050"/>
                    <a:pt x="12873" y="20317"/>
                    <a:pt x="14118" y="19583"/>
                  </a:cubicBezTo>
                  <a:cubicBezTo>
                    <a:pt x="16608" y="17917"/>
                    <a:pt x="21049" y="12717"/>
                    <a:pt x="20847" y="978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6" name="Shape 4787"/>
            <p:cNvSpPr/>
            <p:nvPr/>
          </p:nvSpPr>
          <p:spPr>
            <a:xfrm>
              <a:off x="851434" y="138070"/>
              <a:ext cx="6966" cy="6999"/>
            </a:xfrm>
            <a:custGeom>
              <a:avLst/>
              <a:gdLst/>
              <a:ahLst/>
              <a:cxnLst>
                <a:cxn ang="0">
                  <a:pos x="wd2" y="hd2"/>
                </a:cxn>
                <a:cxn ang="5400000">
                  <a:pos x="wd2" y="hd2"/>
                </a:cxn>
                <a:cxn ang="10800000">
                  <a:pos x="wd2" y="hd2"/>
                </a:cxn>
                <a:cxn ang="16200000">
                  <a:pos x="wd2" y="hd2"/>
                </a:cxn>
              </a:cxnLst>
              <a:rect l="0" t="0" r="r" b="b"/>
              <a:pathLst>
                <a:path w="20854" h="20763" extrusionOk="0">
                  <a:moveTo>
                    <a:pt x="20847" y="9783"/>
                  </a:moveTo>
                  <a:cubicBezTo>
                    <a:pt x="20578" y="6517"/>
                    <a:pt x="15094" y="1250"/>
                    <a:pt x="11965" y="250"/>
                  </a:cubicBezTo>
                  <a:cubicBezTo>
                    <a:pt x="9374" y="-550"/>
                    <a:pt x="3049" y="650"/>
                    <a:pt x="1333" y="2717"/>
                  </a:cubicBezTo>
                  <a:cubicBezTo>
                    <a:pt x="-551" y="4917"/>
                    <a:pt x="-215" y="11650"/>
                    <a:pt x="963" y="14317"/>
                  </a:cubicBezTo>
                  <a:cubicBezTo>
                    <a:pt x="1939" y="16517"/>
                    <a:pt x="6043" y="20050"/>
                    <a:pt x="8399" y="20650"/>
                  </a:cubicBezTo>
                  <a:cubicBezTo>
                    <a:pt x="9845" y="21050"/>
                    <a:pt x="12873" y="20317"/>
                    <a:pt x="14118" y="19583"/>
                  </a:cubicBezTo>
                  <a:cubicBezTo>
                    <a:pt x="16608" y="17917"/>
                    <a:pt x="21049" y="12717"/>
                    <a:pt x="20847" y="978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7" name="Shape 4788"/>
            <p:cNvSpPr/>
            <p:nvPr/>
          </p:nvSpPr>
          <p:spPr>
            <a:xfrm>
              <a:off x="759387" y="92046"/>
              <a:ext cx="78439" cy="85053"/>
            </a:xfrm>
            <a:custGeom>
              <a:avLst/>
              <a:gdLst/>
              <a:ahLst/>
              <a:cxnLst>
                <a:cxn ang="0">
                  <a:pos x="wd2" y="hd2"/>
                </a:cxn>
                <a:cxn ang="5400000">
                  <a:pos x="wd2" y="hd2"/>
                </a:cxn>
                <a:cxn ang="10800000">
                  <a:pos x="wd2" y="hd2"/>
                </a:cxn>
                <a:cxn ang="16200000">
                  <a:pos x="wd2" y="hd2"/>
                </a:cxn>
              </a:cxnLst>
              <a:rect l="0" t="0" r="r" b="b"/>
              <a:pathLst>
                <a:path w="21373" h="21411" extrusionOk="0">
                  <a:moveTo>
                    <a:pt x="19259" y="8058"/>
                  </a:moveTo>
                  <a:cubicBezTo>
                    <a:pt x="19740" y="7950"/>
                    <a:pt x="20882" y="8047"/>
                    <a:pt x="21194" y="7696"/>
                  </a:cubicBezTo>
                  <a:cubicBezTo>
                    <a:pt x="21476" y="7379"/>
                    <a:pt x="21384" y="6429"/>
                    <a:pt x="21194" y="6055"/>
                  </a:cubicBezTo>
                  <a:cubicBezTo>
                    <a:pt x="20931" y="5546"/>
                    <a:pt x="19719" y="5031"/>
                    <a:pt x="19290" y="4624"/>
                  </a:cubicBezTo>
                  <a:cubicBezTo>
                    <a:pt x="18785" y="4143"/>
                    <a:pt x="18087" y="2921"/>
                    <a:pt x="17517" y="2508"/>
                  </a:cubicBezTo>
                  <a:cubicBezTo>
                    <a:pt x="17070" y="2185"/>
                    <a:pt x="16008" y="1750"/>
                    <a:pt x="15451" y="1671"/>
                  </a:cubicBezTo>
                  <a:cubicBezTo>
                    <a:pt x="14848" y="1586"/>
                    <a:pt x="13577" y="1699"/>
                    <a:pt x="13032" y="1942"/>
                  </a:cubicBezTo>
                  <a:cubicBezTo>
                    <a:pt x="12686" y="2089"/>
                    <a:pt x="12218" y="2689"/>
                    <a:pt x="11933" y="2927"/>
                  </a:cubicBezTo>
                  <a:cubicBezTo>
                    <a:pt x="11657" y="3159"/>
                    <a:pt x="11097" y="3611"/>
                    <a:pt x="10803" y="3820"/>
                  </a:cubicBezTo>
                  <a:cubicBezTo>
                    <a:pt x="10445" y="4081"/>
                    <a:pt x="9722" y="4596"/>
                    <a:pt x="9321" y="4799"/>
                  </a:cubicBezTo>
                  <a:cubicBezTo>
                    <a:pt x="8932" y="4997"/>
                    <a:pt x="7986" y="5110"/>
                    <a:pt x="7674" y="5399"/>
                  </a:cubicBezTo>
                  <a:cubicBezTo>
                    <a:pt x="7423" y="5631"/>
                    <a:pt x="7187" y="6298"/>
                    <a:pt x="7157" y="6621"/>
                  </a:cubicBezTo>
                  <a:cubicBezTo>
                    <a:pt x="7129" y="6932"/>
                    <a:pt x="7236" y="7577"/>
                    <a:pt x="7417" y="7843"/>
                  </a:cubicBezTo>
                  <a:cubicBezTo>
                    <a:pt x="7622" y="8160"/>
                    <a:pt x="8369" y="8477"/>
                    <a:pt x="8642" y="8742"/>
                  </a:cubicBezTo>
                  <a:cubicBezTo>
                    <a:pt x="8896" y="8980"/>
                    <a:pt x="9480" y="9478"/>
                    <a:pt x="9514" y="9812"/>
                  </a:cubicBezTo>
                  <a:cubicBezTo>
                    <a:pt x="9529" y="9998"/>
                    <a:pt x="9324" y="10366"/>
                    <a:pt x="9159" y="10468"/>
                  </a:cubicBezTo>
                  <a:cubicBezTo>
                    <a:pt x="8583" y="10830"/>
                    <a:pt x="6948" y="11051"/>
                    <a:pt x="6382" y="10677"/>
                  </a:cubicBezTo>
                  <a:cubicBezTo>
                    <a:pt x="6082" y="10479"/>
                    <a:pt x="6143" y="9687"/>
                    <a:pt x="6027" y="9365"/>
                  </a:cubicBezTo>
                  <a:cubicBezTo>
                    <a:pt x="5822" y="8793"/>
                    <a:pt x="5362" y="7673"/>
                    <a:pt x="5029" y="7164"/>
                  </a:cubicBezTo>
                  <a:cubicBezTo>
                    <a:pt x="4848" y="6881"/>
                    <a:pt x="4266" y="6474"/>
                    <a:pt x="4156" y="6174"/>
                  </a:cubicBezTo>
                  <a:cubicBezTo>
                    <a:pt x="4003" y="5755"/>
                    <a:pt x="4254" y="4856"/>
                    <a:pt x="4224" y="4420"/>
                  </a:cubicBezTo>
                  <a:cubicBezTo>
                    <a:pt x="4190" y="4035"/>
                    <a:pt x="4061" y="3266"/>
                    <a:pt x="3930" y="2898"/>
                  </a:cubicBezTo>
                  <a:cubicBezTo>
                    <a:pt x="3807" y="2559"/>
                    <a:pt x="3483" y="1903"/>
                    <a:pt x="3222" y="1642"/>
                  </a:cubicBezTo>
                  <a:cubicBezTo>
                    <a:pt x="2892" y="1320"/>
                    <a:pt x="1989" y="969"/>
                    <a:pt x="1572" y="749"/>
                  </a:cubicBezTo>
                  <a:cubicBezTo>
                    <a:pt x="1217" y="562"/>
                    <a:pt x="473" y="-168"/>
                    <a:pt x="124" y="36"/>
                  </a:cubicBezTo>
                  <a:cubicBezTo>
                    <a:pt x="-124" y="177"/>
                    <a:pt x="60" y="856"/>
                    <a:pt x="155" y="1111"/>
                  </a:cubicBezTo>
                  <a:cubicBezTo>
                    <a:pt x="317" y="1535"/>
                    <a:pt x="1000" y="2197"/>
                    <a:pt x="1318" y="2536"/>
                  </a:cubicBezTo>
                  <a:cubicBezTo>
                    <a:pt x="1548" y="2785"/>
                    <a:pt x="2093" y="3209"/>
                    <a:pt x="2316" y="3458"/>
                  </a:cubicBezTo>
                  <a:cubicBezTo>
                    <a:pt x="2481" y="3651"/>
                    <a:pt x="2895" y="4024"/>
                    <a:pt x="2898" y="4267"/>
                  </a:cubicBezTo>
                  <a:cubicBezTo>
                    <a:pt x="2901" y="4511"/>
                    <a:pt x="2589" y="4997"/>
                    <a:pt x="2347" y="5099"/>
                  </a:cubicBezTo>
                  <a:cubicBezTo>
                    <a:pt x="2083" y="5218"/>
                    <a:pt x="1465" y="4839"/>
                    <a:pt x="1186" y="4929"/>
                  </a:cubicBezTo>
                  <a:cubicBezTo>
                    <a:pt x="994" y="4980"/>
                    <a:pt x="700" y="5291"/>
                    <a:pt x="608" y="5461"/>
                  </a:cubicBezTo>
                  <a:cubicBezTo>
                    <a:pt x="470" y="5710"/>
                    <a:pt x="455" y="6281"/>
                    <a:pt x="412" y="6564"/>
                  </a:cubicBezTo>
                  <a:cubicBezTo>
                    <a:pt x="366" y="6892"/>
                    <a:pt x="283" y="7571"/>
                    <a:pt x="253" y="7905"/>
                  </a:cubicBezTo>
                  <a:cubicBezTo>
                    <a:pt x="201" y="8414"/>
                    <a:pt x="60" y="9427"/>
                    <a:pt x="90" y="9930"/>
                  </a:cubicBezTo>
                  <a:cubicBezTo>
                    <a:pt x="127" y="10581"/>
                    <a:pt x="262" y="11905"/>
                    <a:pt x="608" y="12459"/>
                  </a:cubicBezTo>
                  <a:cubicBezTo>
                    <a:pt x="862" y="12878"/>
                    <a:pt x="1762" y="13415"/>
                    <a:pt x="2154" y="13721"/>
                  </a:cubicBezTo>
                  <a:cubicBezTo>
                    <a:pt x="2589" y="14049"/>
                    <a:pt x="3568" y="14598"/>
                    <a:pt x="3930" y="15000"/>
                  </a:cubicBezTo>
                  <a:cubicBezTo>
                    <a:pt x="4202" y="15299"/>
                    <a:pt x="4453" y="16086"/>
                    <a:pt x="4738" y="16374"/>
                  </a:cubicBezTo>
                  <a:cubicBezTo>
                    <a:pt x="5029" y="16663"/>
                    <a:pt x="5767" y="17093"/>
                    <a:pt x="6155" y="17268"/>
                  </a:cubicBezTo>
                  <a:cubicBezTo>
                    <a:pt x="6599" y="17460"/>
                    <a:pt x="7542" y="17738"/>
                    <a:pt x="8026" y="17800"/>
                  </a:cubicBezTo>
                  <a:cubicBezTo>
                    <a:pt x="8611" y="17879"/>
                    <a:pt x="9918" y="17438"/>
                    <a:pt x="10387" y="17766"/>
                  </a:cubicBezTo>
                  <a:cubicBezTo>
                    <a:pt x="10629" y="17947"/>
                    <a:pt x="10632" y="18598"/>
                    <a:pt x="10678" y="18881"/>
                  </a:cubicBezTo>
                  <a:cubicBezTo>
                    <a:pt x="10723" y="19209"/>
                    <a:pt x="10580" y="19916"/>
                    <a:pt x="10739" y="20221"/>
                  </a:cubicBezTo>
                  <a:cubicBezTo>
                    <a:pt x="10910" y="20538"/>
                    <a:pt x="11584" y="20985"/>
                    <a:pt x="11933" y="21143"/>
                  </a:cubicBezTo>
                  <a:cubicBezTo>
                    <a:pt x="12224" y="21274"/>
                    <a:pt x="12873" y="21432"/>
                    <a:pt x="13191" y="21409"/>
                  </a:cubicBezTo>
                  <a:cubicBezTo>
                    <a:pt x="13644" y="21375"/>
                    <a:pt x="14575" y="21076"/>
                    <a:pt x="14869" y="20753"/>
                  </a:cubicBezTo>
                  <a:cubicBezTo>
                    <a:pt x="15172" y="20419"/>
                    <a:pt x="15301" y="19492"/>
                    <a:pt x="15288" y="19056"/>
                  </a:cubicBezTo>
                  <a:cubicBezTo>
                    <a:pt x="15282" y="18711"/>
                    <a:pt x="14826" y="18071"/>
                    <a:pt x="14900" y="17743"/>
                  </a:cubicBezTo>
                  <a:cubicBezTo>
                    <a:pt x="14961" y="17494"/>
                    <a:pt x="15374" y="17081"/>
                    <a:pt x="15610" y="16940"/>
                  </a:cubicBezTo>
                  <a:cubicBezTo>
                    <a:pt x="15797" y="16827"/>
                    <a:pt x="16283" y="16827"/>
                    <a:pt x="16485" y="16731"/>
                  </a:cubicBezTo>
                  <a:cubicBezTo>
                    <a:pt x="16706" y="16623"/>
                    <a:pt x="17156" y="16352"/>
                    <a:pt x="17260" y="16131"/>
                  </a:cubicBezTo>
                  <a:cubicBezTo>
                    <a:pt x="17401" y="15831"/>
                    <a:pt x="17153" y="15147"/>
                    <a:pt x="17193" y="14818"/>
                  </a:cubicBezTo>
                  <a:cubicBezTo>
                    <a:pt x="17220" y="14609"/>
                    <a:pt x="17334" y="14174"/>
                    <a:pt x="17450" y="13993"/>
                  </a:cubicBezTo>
                  <a:cubicBezTo>
                    <a:pt x="17618" y="13721"/>
                    <a:pt x="18316" y="13415"/>
                    <a:pt x="18387" y="13121"/>
                  </a:cubicBezTo>
                  <a:cubicBezTo>
                    <a:pt x="18479" y="12725"/>
                    <a:pt x="17885" y="12012"/>
                    <a:pt x="17774" y="11628"/>
                  </a:cubicBezTo>
                  <a:cubicBezTo>
                    <a:pt x="17683" y="11317"/>
                    <a:pt x="17545" y="10672"/>
                    <a:pt x="17548" y="10355"/>
                  </a:cubicBezTo>
                  <a:cubicBezTo>
                    <a:pt x="17551" y="9840"/>
                    <a:pt x="17557" y="8720"/>
                    <a:pt x="17937" y="8352"/>
                  </a:cubicBezTo>
                  <a:cubicBezTo>
                    <a:pt x="18169" y="8120"/>
                    <a:pt x="18926" y="8120"/>
                    <a:pt x="19259" y="805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8" name="Shape 4789"/>
            <p:cNvSpPr/>
            <p:nvPr/>
          </p:nvSpPr>
          <p:spPr>
            <a:xfrm>
              <a:off x="759387" y="92046"/>
              <a:ext cx="78439" cy="85053"/>
            </a:xfrm>
            <a:custGeom>
              <a:avLst/>
              <a:gdLst/>
              <a:ahLst/>
              <a:cxnLst>
                <a:cxn ang="0">
                  <a:pos x="wd2" y="hd2"/>
                </a:cxn>
                <a:cxn ang="5400000">
                  <a:pos x="wd2" y="hd2"/>
                </a:cxn>
                <a:cxn ang="10800000">
                  <a:pos x="wd2" y="hd2"/>
                </a:cxn>
                <a:cxn ang="16200000">
                  <a:pos x="wd2" y="hd2"/>
                </a:cxn>
              </a:cxnLst>
              <a:rect l="0" t="0" r="r" b="b"/>
              <a:pathLst>
                <a:path w="21373" h="21411" extrusionOk="0">
                  <a:moveTo>
                    <a:pt x="19259" y="8052"/>
                  </a:moveTo>
                  <a:cubicBezTo>
                    <a:pt x="19740" y="7950"/>
                    <a:pt x="20882" y="8047"/>
                    <a:pt x="21194" y="7696"/>
                  </a:cubicBezTo>
                  <a:cubicBezTo>
                    <a:pt x="21476" y="7379"/>
                    <a:pt x="21384" y="6429"/>
                    <a:pt x="21194" y="6055"/>
                  </a:cubicBezTo>
                  <a:cubicBezTo>
                    <a:pt x="20931" y="5546"/>
                    <a:pt x="19719" y="5031"/>
                    <a:pt x="19290" y="4624"/>
                  </a:cubicBezTo>
                  <a:cubicBezTo>
                    <a:pt x="18785" y="4143"/>
                    <a:pt x="18087" y="2921"/>
                    <a:pt x="17517" y="2508"/>
                  </a:cubicBezTo>
                  <a:cubicBezTo>
                    <a:pt x="17070" y="2185"/>
                    <a:pt x="16008" y="1750"/>
                    <a:pt x="15451" y="1671"/>
                  </a:cubicBezTo>
                  <a:cubicBezTo>
                    <a:pt x="14848" y="1586"/>
                    <a:pt x="13577" y="1699"/>
                    <a:pt x="13032" y="1942"/>
                  </a:cubicBezTo>
                  <a:cubicBezTo>
                    <a:pt x="12686" y="2089"/>
                    <a:pt x="12218" y="2689"/>
                    <a:pt x="11933" y="2927"/>
                  </a:cubicBezTo>
                  <a:cubicBezTo>
                    <a:pt x="11657" y="3153"/>
                    <a:pt x="11097" y="3611"/>
                    <a:pt x="10803" y="3815"/>
                  </a:cubicBezTo>
                  <a:cubicBezTo>
                    <a:pt x="10445" y="4081"/>
                    <a:pt x="9722" y="4596"/>
                    <a:pt x="9321" y="4799"/>
                  </a:cubicBezTo>
                  <a:cubicBezTo>
                    <a:pt x="8932" y="4997"/>
                    <a:pt x="7986" y="5110"/>
                    <a:pt x="7674" y="5399"/>
                  </a:cubicBezTo>
                  <a:cubicBezTo>
                    <a:pt x="7423" y="5631"/>
                    <a:pt x="7187" y="6298"/>
                    <a:pt x="7157" y="6621"/>
                  </a:cubicBezTo>
                  <a:cubicBezTo>
                    <a:pt x="7129" y="6932"/>
                    <a:pt x="7236" y="7577"/>
                    <a:pt x="7417" y="7843"/>
                  </a:cubicBezTo>
                  <a:cubicBezTo>
                    <a:pt x="7622" y="8160"/>
                    <a:pt x="8369" y="8477"/>
                    <a:pt x="8642" y="8742"/>
                  </a:cubicBezTo>
                  <a:cubicBezTo>
                    <a:pt x="8896" y="8980"/>
                    <a:pt x="9480" y="9478"/>
                    <a:pt x="9514" y="9812"/>
                  </a:cubicBezTo>
                  <a:cubicBezTo>
                    <a:pt x="9529" y="9998"/>
                    <a:pt x="9324" y="10366"/>
                    <a:pt x="9156" y="10468"/>
                  </a:cubicBezTo>
                  <a:cubicBezTo>
                    <a:pt x="8583" y="10830"/>
                    <a:pt x="6948" y="11051"/>
                    <a:pt x="6382" y="10677"/>
                  </a:cubicBezTo>
                  <a:cubicBezTo>
                    <a:pt x="6082" y="10479"/>
                    <a:pt x="6143" y="9687"/>
                    <a:pt x="6027" y="9365"/>
                  </a:cubicBezTo>
                  <a:cubicBezTo>
                    <a:pt x="5822" y="8793"/>
                    <a:pt x="5362" y="7673"/>
                    <a:pt x="5029" y="7158"/>
                  </a:cubicBezTo>
                  <a:cubicBezTo>
                    <a:pt x="4848" y="6881"/>
                    <a:pt x="4266" y="6474"/>
                    <a:pt x="4156" y="6174"/>
                  </a:cubicBezTo>
                  <a:cubicBezTo>
                    <a:pt x="4003" y="5755"/>
                    <a:pt x="4254" y="4856"/>
                    <a:pt x="4224" y="4420"/>
                  </a:cubicBezTo>
                  <a:cubicBezTo>
                    <a:pt x="4190" y="4035"/>
                    <a:pt x="4061" y="3266"/>
                    <a:pt x="3930" y="2898"/>
                  </a:cubicBezTo>
                  <a:cubicBezTo>
                    <a:pt x="3807" y="2559"/>
                    <a:pt x="3483" y="1903"/>
                    <a:pt x="3222" y="1642"/>
                  </a:cubicBezTo>
                  <a:cubicBezTo>
                    <a:pt x="2892" y="1320"/>
                    <a:pt x="1989" y="969"/>
                    <a:pt x="1572" y="749"/>
                  </a:cubicBezTo>
                  <a:cubicBezTo>
                    <a:pt x="1217" y="562"/>
                    <a:pt x="473" y="-168"/>
                    <a:pt x="124" y="36"/>
                  </a:cubicBezTo>
                  <a:cubicBezTo>
                    <a:pt x="-124" y="177"/>
                    <a:pt x="60" y="856"/>
                    <a:pt x="155" y="1111"/>
                  </a:cubicBezTo>
                  <a:cubicBezTo>
                    <a:pt x="317" y="1535"/>
                    <a:pt x="1000" y="2197"/>
                    <a:pt x="1318" y="2536"/>
                  </a:cubicBezTo>
                  <a:cubicBezTo>
                    <a:pt x="1548" y="2785"/>
                    <a:pt x="2093" y="3209"/>
                    <a:pt x="2316" y="3458"/>
                  </a:cubicBezTo>
                  <a:cubicBezTo>
                    <a:pt x="2481" y="3651"/>
                    <a:pt x="2895" y="4024"/>
                    <a:pt x="2898" y="4267"/>
                  </a:cubicBezTo>
                  <a:cubicBezTo>
                    <a:pt x="2901" y="4511"/>
                    <a:pt x="2589" y="4997"/>
                    <a:pt x="2347" y="5099"/>
                  </a:cubicBezTo>
                  <a:cubicBezTo>
                    <a:pt x="2083" y="5218"/>
                    <a:pt x="1465" y="4839"/>
                    <a:pt x="1186" y="4929"/>
                  </a:cubicBezTo>
                  <a:cubicBezTo>
                    <a:pt x="994" y="4980"/>
                    <a:pt x="700" y="5291"/>
                    <a:pt x="608" y="5461"/>
                  </a:cubicBezTo>
                  <a:cubicBezTo>
                    <a:pt x="470" y="5710"/>
                    <a:pt x="455" y="6281"/>
                    <a:pt x="412" y="6564"/>
                  </a:cubicBezTo>
                  <a:cubicBezTo>
                    <a:pt x="366" y="6892"/>
                    <a:pt x="283" y="7571"/>
                    <a:pt x="253" y="7905"/>
                  </a:cubicBezTo>
                  <a:cubicBezTo>
                    <a:pt x="201" y="8414"/>
                    <a:pt x="60" y="9427"/>
                    <a:pt x="90" y="9930"/>
                  </a:cubicBezTo>
                  <a:cubicBezTo>
                    <a:pt x="127" y="10581"/>
                    <a:pt x="262" y="11905"/>
                    <a:pt x="608" y="12459"/>
                  </a:cubicBezTo>
                  <a:cubicBezTo>
                    <a:pt x="862" y="12878"/>
                    <a:pt x="1762" y="13415"/>
                    <a:pt x="2154" y="13721"/>
                  </a:cubicBezTo>
                  <a:cubicBezTo>
                    <a:pt x="2589" y="14049"/>
                    <a:pt x="3568" y="14598"/>
                    <a:pt x="3930" y="15000"/>
                  </a:cubicBezTo>
                  <a:cubicBezTo>
                    <a:pt x="4202" y="15299"/>
                    <a:pt x="4453" y="16080"/>
                    <a:pt x="4738" y="16374"/>
                  </a:cubicBezTo>
                  <a:cubicBezTo>
                    <a:pt x="5029" y="16663"/>
                    <a:pt x="5767" y="17093"/>
                    <a:pt x="6155" y="17268"/>
                  </a:cubicBezTo>
                  <a:cubicBezTo>
                    <a:pt x="6599" y="17460"/>
                    <a:pt x="7542" y="17738"/>
                    <a:pt x="8026" y="17800"/>
                  </a:cubicBezTo>
                  <a:cubicBezTo>
                    <a:pt x="8611" y="17879"/>
                    <a:pt x="9918" y="17438"/>
                    <a:pt x="10387" y="17766"/>
                  </a:cubicBezTo>
                  <a:cubicBezTo>
                    <a:pt x="10629" y="17947"/>
                    <a:pt x="10632" y="18598"/>
                    <a:pt x="10678" y="18881"/>
                  </a:cubicBezTo>
                  <a:cubicBezTo>
                    <a:pt x="10723" y="19209"/>
                    <a:pt x="10580" y="19916"/>
                    <a:pt x="10739" y="20221"/>
                  </a:cubicBezTo>
                  <a:cubicBezTo>
                    <a:pt x="10910" y="20538"/>
                    <a:pt x="11584" y="20985"/>
                    <a:pt x="11933" y="21143"/>
                  </a:cubicBezTo>
                  <a:cubicBezTo>
                    <a:pt x="12224" y="21274"/>
                    <a:pt x="12873" y="21432"/>
                    <a:pt x="13191" y="21409"/>
                  </a:cubicBezTo>
                  <a:cubicBezTo>
                    <a:pt x="13644" y="21375"/>
                    <a:pt x="14575" y="21076"/>
                    <a:pt x="14869" y="20753"/>
                  </a:cubicBezTo>
                  <a:cubicBezTo>
                    <a:pt x="15172" y="20419"/>
                    <a:pt x="15301" y="19492"/>
                    <a:pt x="15288" y="19056"/>
                  </a:cubicBezTo>
                  <a:cubicBezTo>
                    <a:pt x="15282" y="18711"/>
                    <a:pt x="14826" y="18071"/>
                    <a:pt x="14900" y="17743"/>
                  </a:cubicBezTo>
                  <a:cubicBezTo>
                    <a:pt x="14961" y="17494"/>
                    <a:pt x="15374" y="17081"/>
                    <a:pt x="15610" y="16934"/>
                  </a:cubicBezTo>
                  <a:cubicBezTo>
                    <a:pt x="15797" y="16827"/>
                    <a:pt x="16283" y="16827"/>
                    <a:pt x="16485" y="16731"/>
                  </a:cubicBezTo>
                  <a:cubicBezTo>
                    <a:pt x="16706" y="16623"/>
                    <a:pt x="17156" y="16352"/>
                    <a:pt x="17260" y="16131"/>
                  </a:cubicBezTo>
                  <a:cubicBezTo>
                    <a:pt x="17401" y="15831"/>
                    <a:pt x="17153" y="15147"/>
                    <a:pt x="17193" y="14818"/>
                  </a:cubicBezTo>
                  <a:cubicBezTo>
                    <a:pt x="17220" y="14609"/>
                    <a:pt x="17334" y="14174"/>
                    <a:pt x="17450" y="13987"/>
                  </a:cubicBezTo>
                  <a:cubicBezTo>
                    <a:pt x="17618" y="13721"/>
                    <a:pt x="18316" y="13415"/>
                    <a:pt x="18387" y="13121"/>
                  </a:cubicBezTo>
                  <a:cubicBezTo>
                    <a:pt x="18479" y="12725"/>
                    <a:pt x="17885" y="12012"/>
                    <a:pt x="17774" y="11628"/>
                  </a:cubicBezTo>
                  <a:cubicBezTo>
                    <a:pt x="17683" y="11317"/>
                    <a:pt x="17545" y="10672"/>
                    <a:pt x="17548" y="10355"/>
                  </a:cubicBezTo>
                  <a:cubicBezTo>
                    <a:pt x="17551" y="9840"/>
                    <a:pt x="17557" y="8720"/>
                    <a:pt x="17937" y="8352"/>
                  </a:cubicBezTo>
                  <a:cubicBezTo>
                    <a:pt x="18169" y="8120"/>
                    <a:pt x="18926" y="8120"/>
                    <a:pt x="19259" y="805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59" name="Shape 4790"/>
            <p:cNvSpPr/>
            <p:nvPr/>
          </p:nvSpPr>
          <p:spPr>
            <a:xfrm>
              <a:off x="782399" y="92046"/>
              <a:ext cx="14218" cy="14001"/>
            </a:xfrm>
            <a:custGeom>
              <a:avLst/>
              <a:gdLst/>
              <a:ahLst/>
              <a:cxnLst>
                <a:cxn ang="0">
                  <a:pos x="wd2" y="hd2"/>
                </a:cxn>
                <a:cxn ang="5400000">
                  <a:pos x="wd2" y="hd2"/>
                </a:cxn>
                <a:cxn ang="10800000">
                  <a:pos x="wd2" y="hd2"/>
                </a:cxn>
                <a:cxn ang="16200000">
                  <a:pos x="wd2" y="hd2"/>
                </a:cxn>
              </a:cxnLst>
              <a:rect l="0" t="0" r="r" b="b"/>
              <a:pathLst>
                <a:path w="21236" h="21191" extrusionOk="0">
                  <a:moveTo>
                    <a:pt x="16117" y="16955"/>
                  </a:moveTo>
                  <a:cubicBezTo>
                    <a:pt x="17627" y="15084"/>
                    <a:pt x="21202" y="11138"/>
                    <a:pt x="21236" y="8723"/>
                  </a:cubicBezTo>
                  <a:cubicBezTo>
                    <a:pt x="21286" y="6376"/>
                    <a:pt x="18617" y="1852"/>
                    <a:pt x="16637" y="661"/>
                  </a:cubicBezTo>
                  <a:cubicBezTo>
                    <a:pt x="15210" y="-257"/>
                    <a:pt x="11569" y="-53"/>
                    <a:pt x="9941" y="287"/>
                  </a:cubicBezTo>
                  <a:cubicBezTo>
                    <a:pt x="7238" y="832"/>
                    <a:pt x="643" y="2396"/>
                    <a:pt x="22" y="5152"/>
                  </a:cubicBezTo>
                  <a:cubicBezTo>
                    <a:pt x="-314" y="6614"/>
                    <a:pt x="3395" y="8451"/>
                    <a:pt x="3731" y="9948"/>
                  </a:cubicBezTo>
                  <a:cubicBezTo>
                    <a:pt x="4134" y="11751"/>
                    <a:pt x="1566" y="15390"/>
                    <a:pt x="2153" y="17125"/>
                  </a:cubicBezTo>
                  <a:cubicBezTo>
                    <a:pt x="2589" y="18520"/>
                    <a:pt x="5208" y="20459"/>
                    <a:pt x="6567" y="20901"/>
                  </a:cubicBezTo>
                  <a:cubicBezTo>
                    <a:pt x="7893" y="21343"/>
                    <a:pt x="10931" y="21275"/>
                    <a:pt x="12223" y="20731"/>
                  </a:cubicBezTo>
                  <a:cubicBezTo>
                    <a:pt x="13465" y="20186"/>
                    <a:pt x="15261" y="18009"/>
                    <a:pt x="16117" y="1695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0" name="Shape 4791"/>
            <p:cNvSpPr/>
            <p:nvPr/>
          </p:nvSpPr>
          <p:spPr>
            <a:xfrm>
              <a:off x="782399" y="92046"/>
              <a:ext cx="14218" cy="13997"/>
            </a:xfrm>
            <a:custGeom>
              <a:avLst/>
              <a:gdLst/>
              <a:ahLst/>
              <a:cxnLst>
                <a:cxn ang="0">
                  <a:pos x="wd2" y="hd2"/>
                </a:cxn>
                <a:cxn ang="5400000">
                  <a:pos x="wd2" y="hd2"/>
                </a:cxn>
                <a:cxn ang="10800000">
                  <a:pos x="wd2" y="hd2"/>
                </a:cxn>
                <a:cxn ang="16200000">
                  <a:pos x="wd2" y="hd2"/>
                </a:cxn>
              </a:cxnLst>
              <a:rect l="0" t="0" r="r" b="b"/>
              <a:pathLst>
                <a:path w="21236" h="21185" extrusionOk="0">
                  <a:moveTo>
                    <a:pt x="16117" y="16955"/>
                  </a:moveTo>
                  <a:cubicBezTo>
                    <a:pt x="17627" y="15084"/>
                    <a:pt x="21202" y="11138"/>
                    <a:pt x="21236" y="8723"/>
                  </a:cubicBezTo>
                  <a:cubicBezTo>
                    <a:pt x="21286" y="6376"/>
                    <a:pt x="18617" y="1852"/>
                    <a:pt x="16637" y="661"/>
                  </a:cubicBezTo>
                  <a:cubicBezTo>
                    <a:pt x="15210" y="-257"/>
                    <a:pt x="11569" y="-53"/>
                    <a:pt x="9941" y="287"/>
                  </a:cubicBezTo>
                  <a:cubicBezTo>
                    <a:pt x="7238" y="832"/>
                    <a:pt x="643" y="2396"/>
                    <a:pt x="22" y="5152"/>
                  </a:cubicBezTo>
                  <a:cubicBezTo>
                    <a:pt x="-314" y="6614"/>
                    <a:pt x="3395" y="8451"/>
                    <a:pt x="3731" y="9948"/>
                  </a:cubicBezTo>
                  <a:cubicBezTo>
                    <a:pt x="4134" y="11751"/>
                    <a:pt x="1566" y="15390"/>
                    <a:pt x="2153" y="17125"/>
                  </a:cubicBezTo>
                  <a:cubicBezTo>
                    <a:pt x="2589" y="18520"/>
                    <a:pt x="5208" y="20459"/>
                    <a:pt x="6567" y="20867"/>
                  </a:cubicBezTo>
                  <a:cubicBezTo>
                    <a:pt x="7893" y="21343"/>
                    <a:pt x="10931" y="21275"/>
                    <a:pt x="12223" y="20731"/>
                  </a:cubicBezTo>
                  <a:cubicBezTo>
                    <a:pt x="13465" y="20186"/>
                    <a:pt x="15261" y="18009"/>
                    <a:pt x="16117" y="1695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1" name="Shape 4792"/>
            <p:cNvSpPr/>
            <p:nvPr/>
          </p:nvSpPr>
          <p:spPr>
            <a:xfrm>
              <a:off x="805410" y="46023"/>
              <a:ext cx="12833" cy="11525"/>
            </a:xfrm>
            <a:custGeom>
              <a:avLst/>
              <a:gdLst/>
              <a:ahLst/>
              <a:cxnLst>
                <a:cxn ang="0">
                  <a:pos x="wd2" y="hd2"/>
                </a:cxn>
                <a:cxn ang="5400000">
                  <a:pos x="wd2" y="hd2"/>
                </a:cxn>
                <a:cxn ang="10800000">
                  <a:pos x="wd2" y="hd2"/>
                </a:cxn>
                <a:cxn ang="16200000">
                  <a:pos x="wd2" y="hd2"/>
                </a:cxn>
              </a:cxnLst>
              <a:rect l="0" t="0" r="r" b="b"/>
              <a:pathLst>
                <a:path w="21318" h="21427" extrusionOk="0">
                  <a:moveTo>
                    <a:pt x="21318" y="8565"/>
                  </a:moveTo>
                  <a:lnTo>
                    <a:pt x="1062" y="0"/>
                  </a:lnTo>
                  <a:cubicBezTo>
                    <a:pt x="1062" y="0"/>
                    <a:pt x="-282" y="5766"/>
                    <a:pt x="54" y="7646"/>
                  </a:cubicBezTo>
                  <a:cubicBezTo>
                    <a:pt x="502" y="9902"/>
                    <a:pt x="2985" y="13745"/>
                    <a:pt x="4423" y="15375"/>
                  </a:cubicBezTo>
                  <a:cubicBezTo>
                    <a:pt x="6177" y="17380"/>
                    <a:pt x="10415" y="20723"/>
                    <a:pt x="12861" y="21349"/>
                  </a:cubicBezTo>
                  <a:cubicBezTo>
                    <a:pt x="14130" y="21600"/>
                    <a:pt x="16912" y="21224"/>
                    <a:pt x="17976" y="20472"/>
                  </a:cubicBezTo>
                  <a:cubicBezTo>
                    <a:pt x="18891" y="19803"/>
                    <a:pt x="19974" y="17631"/>
                    <a:pt x="20366" y="16503"/>
                  </a:cubicBezTo>
                  <a:cubicBezTo>
                    <a:pt x="20982" y="14623"/>
                    <a:pt x="21318" y="8565"/>
                    <a:pt x="21318" y="856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2" name="Shape 4793"/>
            <p:cNvSpPr/>
            <p:nvPr/>
          </p:nvSpPr>
          <p:spPr>
            <a:xfrm>
              <a:off x="805410" y="46023"/>
              <a:ext cx="12833" cy="11525"/>
            </a:xfrm>
            <a:custGeom>
              <a:avLst/>
              <a:gdLst/>
              <a:ahLst/>
              <a:cxnLst>
                <a:cxn ang="0">
                  <a:pos x="wd2" y="hd2"/>
                </a:cxn>
                <a:cxn ang="5400000">
                  <a:pos x="wd2" y="hd2"/>
                </a:cxn>
                <a:cxn ang="10800000">
                  <a:pos x="wd2" y="hd2"/>
                </a:cxn>
                <a:cxn ang="16200000">
                  <a:pos x="wd2" y="hd2"/>
                </a:cxn>
              </a:cxnLst>
              <a:rect l="0" t="0" r="r" b="b"/>
              <a:pathLst>
                <a:path w="21318" h="21427" extrusionOk="0">
                  <a:moveTo>
                    <a:pt x="21318" y="8565"/>
                  </a:moveTo>
                  <a:lnTo>
                    <a:pt x="1062" y="0"/>
                  </a:lnTo>
                  <a:cubicBezTo>
                    <a:pt x="1062" y="0"/>
                    <a:pt x="-282" y="5766"/>
                    <a:pt x="54" y="7646"/>
                  </a:cubicBezTo>
                  <a:cubicBezTo>
                    <a:pt x="502" y="9902"/>
                    <a:pt x="2985" y="13745"/>
                    <a:pt x="4423" y="15375"/>
                  </a:cubicBezTo>
                  <a:cubicBezTo>
                    <a:pt x="6177" y="17380"/>
                    <a:pt x="10415" y="20723"/>
                    <a:pt x="12861" y="21349"/>
                  </a:cubicBezTo>
                  <a:cubicBezTo>
                    <a:pt x="14130" y="21600"/>
                    <a:pt x="16912" y="21224"/>
                    <a:pt x="17976" y="20472"/>
                  </a:cubicBezTo>
                  <a:cubicBezTo>
                    <a:pt x="18872" y="19803"/>
                    <a:pt x="19974" y="17631"/>
                    <a:pt x="20366" y="16503"/>
                  </a:cubicBezTo>
                  <a:cubicBezTo>
                    <a:pt x="20982" y="14623"/>
                    <a:pt x="21318" y="8565"/>
                    <a:pt x="21318" y="856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3" name="Shape 4794"/>
            <p:cNvSpPr/>
            <p:nvPr/>
          </p:nvSpPr>
          <p:spPr>
            <a:xfrm>
              <a:off x="460234" y="46023"/>
              <a:ext cx="1363451" cy="973429"/>
            </a:xfrm>
            <a:custGeom>
              <a:avLst/>
              <a:gdLst/>
              <a:ahLst/>
              <a:cxnLst>
                <a:cxn ang="0">
                  <a:pos x="wd2" y="hd2"/>
                </a:cxn>
                <a:cxn ang="5400000">
                  <a:pos x="wd2" y="hd2"/>
                </a:cxn>
                <a:cxn ang="10800000">
                  <a:pos x="wd2" y="hd2"/>
                </a:cxn>
                <a:cxn ang="16200000">
                  <a:pos x="wd2" y="hd2"/>
                </a:cxn>
              </a:cxnLst>
              <a:rect l="0" t="0" r="r" b="b"/>
              <a:pathLst>
                <a:path w="21597" h="21596" extrusionOk="0">
                  <a:moveTo>
                    <a:pt x="21597" y="4567"/>
                  </a:moveTo>
                  <a:lnTo>
                    <a:pt x="19698" y="19175"/>
                  </a:lnTo>
                  <a:cubicBezTo>
                    <a:pt x="19698" y="19175"/>
                    <a:pt x="19656" y="19291"/>
                    <a:pt x="19647" y="19333"/>
                  </a:cubicBezTo>
                  <a:cubicBezTo>
                    <a:pt x="19639" y="19371"/>
                    <a:pt x="19620" y="19452"/>
                    <a:pt x="19628" y="19490"/>
                  </a:cubicBezTo>
                  <a:cubicBezTo>
                    <a:pt x="19632" y="19512"/>
                    <a:pt x="19666" y="19536"/>
                    <a:pt x="19673" y="19557"/>
                  </a:cubicBezTo>
                  <a:cubicBezTo>
                    <a:pt x="19682" y="19589"/>
                    <a:pt x="19667" y="19663"/>
                    <a:pt x="19676" y="19695"/>
                  </a:cubicBezTo>
                  <a:cubicBezTo>
                    <a:pt x="19689" y="19747"/>
                    <a:pt x="19764" y="19815"/>
                    <a:pt x="19774" y="19868"/>
                  </a:cubicBezTo>
                  <a:cubicBezTo>
                    <a:pt x="19781" y="19902"/>
                    <a:pt x="19755" y="19972"/>
                    <a:pt x="19760" y="20006"/>
                  </a:cubicBezTo>
                  <a:cubicBezTo>
                    <a:pt x="19767" y="20058"/>
                    <a:pt x="19832" y="20139"/>
                    <a:pt x="19833" y="20191"/>
                  </a:cubicBezTo>
                  <a:cubicBezTo>
                    <a:pt x="19834" y="20243"/>
                    <a:pt x="19762" y="20322"/>
                    <a:pt x="19766" y="20373"/>
                  </a:cubicBezTo>
                  <a:cubicBezTo>
                    <a:pt x="19769" y="20417"/>
                    <a:pt x="19837" y="20468"/>
                    <a:pt x="19847" y="20511"/>
                  </a:cubicBezTo>
                  <a:cubicBezTo>
                    <a:pt x="19855" y="20543"/>
                    <a:pt x="19851" y="20617"/>
                    <a:pt x="19842" y="20648"/>
                  </a:cubicBezTo>
                  <a:cubicBezTo>
                    <a:pt x="19829" y="20690"/>
                    <a:pt x="19772" y="20744"/>
                    <a:pt x="19754" y="20783"/>
                  </a:cubicBezTo>
                  <a:cubicBezTo>
                    <a:pt x="19743" y="20807"/>
                    <a:pt x="19737" y="20868"/>
                    <a:pt x="19723" y="20889"/>
                  </a:cubicBezTo>
                  <a:cubicBezTo>
                    <a:pt x="19708" y="20913"/>
                    <a:pt x="19655" y="20922"/>
                    <a:pt x="19642" y="20948"/>
                  </a:cubicBezTo>
                  <a:cubicBezTo>
                    <a:pt x="19627" y="20979"/>
                    <a:pt x="19620" y="21062"/>
                    <a:pt x="19628" y="21098"/>
                  </a:cubicBezTo>
                  <a:cubicBezTo>
                    <a:pt x="19637" y="21143"/>
                    <a:pt x="19726" y="21213"/>
                    <a:pt x="19738" y="21257"/>
                  </a:cubicBezTo>
                  <a:cubicBezTo>
                    <a:pt x="19783" y="21416"/>
                    <a:pt x="19690" y="21430"/>
                    <a:pt x="19742" y="21596"/>
                  </a:cubicBezTo>
                  <a:cubicBezTo>
                    <a:pt x="19731" y="21577"/>
                    <a:pt x="19682" y="21543"/>
                    <a:pt x="19682" y="21543"/>
                  </a:cubicBezTo>
                  <a:lnTo>
                    <a:pt x="13946" y="19977"/>
                  </a:lnTo>
                  <a:cubicBezTo>
                    <a:pt x="13946" y="19977"/>
                    <a:pt x="13835" y="20075"/>
                    <a:pt x="13796" y="20103"/>
                  </a:cubicBezTo>
                  <a:cubicBezTo>
                    <a:pt x="13759" y="20131"/>
                    <a:pt x="13683" y="20182"/>
                    <a:pt x="13642" y="20198"/>
                  </a:cubicBezTo>
                  <a:cubicBezTo>
                    <a:pt x="13608" y="20212"/>
                    <a:pt x="13535" y="20221"/>
                    <a:pt x="13500" y="20225"/>
                  </a:cubicBezTo>
                  <a:cubicBezTo>
                    <a:pt x="13446" y="20229"/>
                    <a:pt x="13336" y="20247"/>
                    <a:pt x="13286" y="20225"/>
                  </a:cubicBezTo>
                  <a:cubicBezTo>
                    <a:pt x="13251" y="20208"/>
                    <a:pt x="13199" y="20125"/>
                    <a:pt x="13166" y="20103"/>
                  </a:cubicBezTo>
                  <a:cubicBezTo>
                    <a:pt x="13135" y="20084"/>
                    <a:pt x="13068" y="20063"/>
                    <a:pt x="13034" y="20062"/>
                  </a:cubicBezTo>
                  <a:cubicBezTo>
                    <a:pt x="12991" y="20060"/>
                    <a:pt x="12905" y="20091"/>
                    <a:pt x="12862" y="20098"/>
                  </a:cubicBezTo>
                  <a:cubicBezTo>
                    <a:pt x="12823" y="20105"/>
                    <a:pt x="12746" y="20125"/>
                    <a:pt x="12708" y="20119"/>
                  </a:cubicBezTo>
                  <a:cubicBezTo>
                    <a:pt x="12683" y="20115"/>
                    <a:pt x="12636" y="20079"/>
                    <a:pt x="12610" y="20077"/>
                  </a:cubicBezTo>
                  <a:cubicBezTo>
                    <a:pt x="12577" y="20074"/>
                    <a:pt x="12512" y="20115"/>
                    <a:pt x="12479" y="20114"/>
                  </a:cubicBezTo>
                  <a:cubicBezTo>
                    <a:pt x="12454" y="20113"/>
                    <a:pt x="12404" y="20094"/>
                    <a:pt x="12382" y="20077"/>
                  </a:cubicBezTo>
                  <a:cubicBezTo>
                    <a:pt x="12348" y="20051"/>
                    <a:pt x="12304" y="19952"/>
                    <a:pt x="12269" y="19930"/>
                  </a:cubicBezTo>
                  <a:cubicBezTo>
                    <a:pt x="12237" y="19910"/>
                    <a:pt x="12164" y="19902"/>
                    <a:pt x="12130" y="19914"/>
                  </a:cubicBezTo>
                  <a:cubicBezTo>
                    <a:pt x="12105" y="19924"/>
                    <a:pt x="12064" y="19974"/>
                    <a:pt x="12044" y="19998"/>
                  </a:cubicBezTo>
                  <a:cubicBezTo>
                    <a:pt x="12017" y="20032"/>
                    <a:pt x="11980" y="20123"/>
                    <a:pt x="11950" y="20151"/>
                  </a:cubicBezTo>
                  <a:cubicBezTo>
                    <a:pt x="11927" y="20172"/>
                    <a:pt x="11872" y="20188"/>
                    <a:pt x="11845" y="20198"/>
                  </a:cubicBezTo>
                  <a:cubicBezTo>
                    <a:pt x="11794" y="20216"/>
                    <a:pt x="11691" y="20261"/>
                    <a:pt x="11639" y="20256"/>
                  </a:cubicBezTo>
                  <a:cubicBezTo>
                    <a:pt x="11586" y="20251"/>
                    <a:pt x="11489" y="20171"/>
                    <a:pt x="11436" y="20161"/>
                  </a:cubicBezTo>
                  <a:cubicBezTo>
                    <a:pt x="11351" y="20145"/>
                    <a:pt x="11179" y="20169"/>
                    <a:pt x="11095" y="20188"/>
                  </a:cubicBezTo>
                  <a:cubicBezTo>
                    <a:pt x="11030" y="20201"/>
                    <a:pt x="10904" y="20260"/>
                    <a:pt x="10839" y="20277"/>
                  </a:cubicBezTo>
                  <a:cubicBezTo>
                    <a:pt x="10796" y="20289"/>
                    <a:pt x="10708" y="20305"/>
                    <a:pt x="10663" y="20308"/>
                  </a:cubicBezTo>
                  <a:cubicBezTo>
                    <a:pt x="10618" y="20312"/>
                    <a:pt x="10528" y="20296"/>
                    <a:pt x="10483" y="20303"/>
                  </a:cubicBezTo>
                  <a:cubicBezTo>
                    <a:pt x="10458" y="20308"/>
                    <a:pt x="10407" y="20321"/>
                    <a:pt x="10386" y="20340"/>
                  </a:cubicBezTo>
                  <a:cubicBezTo>
                    <a:pt x="10364" y="20359"/>
                    <a:pt x="10340" y="20431"/>
                    <a:pt x="10318" y="20450"/>
                  </a:cubicBezTo>
                  <a:cubicBezTo>
                    <a:pt x="10289" y="20477"/>
                    <a:pt x="10221" y="20510"/>
                    <a:pt x="10187" y="20508"/>
                  </a:cubicBezTo>
                  <a:cubicBezTo>
                    <a:pt x="10156" y="20506"/>
                    <a:pt x="10102" y="20447"/>
                    <a:pt x="10071" y="20445"/>
                  </a:cubicBezTo>
                  <a:cubicBezTo>
                    <a:pt x="10017" y="20441"/>
                    <a:pt x="9917" y="20515"/>
                    <a:pt x="9864" y="20524"/>
                  </a:cubicBezTo>
                  <a:cubicBezTo>
                    <a:pt x="9777" y="20537"/>
                    <a:pt x="9594" y="20540"/>
                    <a:pt x="9511" y="20498"/>
                  </a:cubicBezTo>
                  <a:cubicBezTo>
                    <a:pt x="9469" y="20476"/>
                    <a:pt x="9397" y="20393"/>
                    <a:pt x="9369" y="20345"/>
                  </a:cubicBezTo>
                  <a:cubicBezTo>
                    <a:pt x="9341" y="20298"/>
                    <a:pt x="9321" y="20169"/>
                    <a:pt x="9290" y="20124"/>
                  </a:cubicBezTo>
                  <a:cubicBezTo>
                    <a:pt x="9264" y="20086"/>
                    <a:pt x="9193" y="20035"/>
                    <a:pt x="9155" y="20024"/>
                  </a:cubicBezTo>
                  <a:cubicBezTo>
                    <a:pt x="9113" y="20014"/>
                    <a:pt x="9025" y="20028"/>
                    <a:pt x="8986" y="20051"/>
                  </a:cubicBezTo>
                  <a:cubicBezTo>
                    <a:pt x="8952" y="20071"/>
                    <a:pt x="8904" y="20160"/>
                    <a:pt x="8870" y="20182"/>
                  </a:cubicBezTo>
                  <a:cubicBezTo>
                    <a:pt x="8827" y="20210"/>
                    <a:pt x="8733" y="20230"/>
                    <a:pt x="8686" y="20235"/>
                  </a:cubicBezTo>
                  <a:cubicBezTo>
                    <a:pt x="8640" y="20239"/>
                    <a:pt x="8548" y="20213"/>
                    <a:pt x="8502" y="20219"/>
                  </a:cubicBezTo>
                  <a:cubicBezTo>
                    <a:pt x="8462" y="20224"/>
                    <a:pt x="8381" y="20246"/>
                    <a:pt x="8345" y="20272"/>
                  </a:cubicBezTo>
                  <a:cubicBezTo>
                    <a:pt x="8319" y="20290"/>
                    <a:pt x="8283" y="20368"/>
                    <a:pt x="8255" y="20377"/>
                  </a:cubicBezTo>
                  <a:cubicBezTo>
                    <a:pt x="8232" y="20384"/>
                    <a:pt x="8184" y="20363"/>
                    <a:pt x="8165" y="20345"/>
                  </a:cubicBezTo>
                  <a:cubicBezTo>
                    <a:pt x="8146" y="20328"/>
                    <a:pt x="8131" y="20261"/>
                    <a:pt x="8112" y="20245"/>
                  </a:cubicBezTo>
                  <a:cubicBezTo>
                    <a:pt x="8074" y="20216"/>
                    <a:pt x="7981" y="20241"/>
                    <a:pt x="7939" y="20225"/>
                  </a:cubicBezTo>
                  <a:cubicBezTo>
                    <a:pt x="7903" y="20210"/>
                    <a:pt x="7812" y="20135"/>
                    <a:pt x="7801" y="20135"/>
                  </a:cubicBezTo>
                  <a:cubicBezTo>
                    <a:pt x="7789" y="20135"/>
                    <a:pt x="7705" y="20149"/>
                    <a:pt x="7681" y="20177"/>
                  </a:cubicBezTo>
                  <a:cubicBezTo>
                    <a:pt x="7652" y="20209"/>
                    <a:pt x="7644" y="20332"/>
                    <a:pt x="7613" y="20361"/>
                  </a:cubicBezTo>
                  <a:cubicBezTo>
                    <a:pt x="7586" y="20387"/>
                    <a:pt x="7514" y="20394"/>
                    <a:pt x="7482" y="20382"/>
                  </a:cubicBezTo>
                  <a:cubicBezTo>
                    <a:pt x="7454" y="20371"/>
                    <a:pt x="7399" y="20325"/>
                    <a:pt x="7388" y="20287"/>
                  </a:cubicBezTo>
                  <a:cubicBezTo>
                    <a:pt x="7375" y="20242"/>
                    <a:pt x="7414" y="20142"/>
                    <a:pt x="7411" y="20093"/>
                  </a:cubicBezTo>
                  <a:cubicBezTo>
                    <a:pt x="7408" y="20054"/>
                    <a:pt x="7391" y="19976"/>
                    <a:pt x="7373" y="19946"/>
                  </a:cubicBezTo>
                  <a:cubicBezTo>
                    <a:pt x="7345" y="19899"/>
                    <a:pt x="7258" y="19857"/>
                    <a:pt x="7223" y="19819"/>
                  </a:cubicBezTo>
                  <a:cubicBezTo>
                    <a:pt x="7188" y="19782"/>
                    <a:pt x="7135" y="19675"/>
                    <a:pt x="7096" y="19646"/>
                  </a:cubicBezTo>
                  <a:cubicBezTo>
                    <a:pt x="7071" y="19628"/>
                    <a:pt x="7014" y="19617"/>
                    <a:pt x="6987" y="19615"/>
                  </a:cubicBezTo>
                  <a:cubicBezTo>
                    <a:pt x="6956" y="19613"/>
                    <a:pt x="6894" y="19636"/>
                    <a:pt x="6863" y="19630"/>
                  </a:cubicBezTo>
                  <a:cubicBezTo>
                    <a:pt x="6828" y="19624"/>
                    <a:pt x="6761" y="19589"/>
                    <a:pt x="6731" y="19562"/>
                  </a:cubicBezTo>
                  <a:cubicBezTo>
                    <a:pt x="6697" y="19532"/>
                    <a:pt x="6648" y="19434"/>
                    <a:pt x="6615" y="19399"/>
                  </a:cubicBezTo>
                  <a:cubicBezTo>
                    <a:pt x="6591" y="19374"/>
                    <a:pt x="6537" y="19324"/>
                    <a:pt x="6506" y="19321"/>
                  </a:cubicBezTo>
                  <a:cubicBezTo>
                    <a:pt x="6471" y="19316"/>
                    <a:pt x="6407" y="19379"/>
                    <a:pt x="6371" y="19383"/>
                  </a:cubicBezTo>
                  <a:cubicBezTo>
                    <a:pt x="6337" y="19388"/>
                    <a:pt x="6270" y="19364"/>
                    <a:pt x="6236" y="19358"/>
                  </a:cubicBezTo>
                  <a:cubicBezTo>
                    <a:pt x="6202" y="19350"/>
                    <a:pt x="6133" y="19323"/>
                    <a:pt x="6098" y="19326"/>
                  </a:cubicBezTo>
                  <a:cubicBezTo>
                    <a:pt x="6068" y="19328"/>
                    <a:pt x="6011" y="19370"/>
                    <a:pt x="5981" y="19368"/>
                  </a:cubicBezTo>
                  <a:cubicBezTo>
                    <a:pt x="5943" y="19365"/>
                    <a:pt x="5869" y="19321"/>
                    <a:pt x="5835" y="19294"/>
                  </a:cubicBezTo>
                  <a:cubicBezTo>
                    <a:pt x="5807" y="19273"/>
                    <a:pt x="5764" y="19197"/>
                    <a:pt x="5733" y="19184"/>
                  </a:cubicBezTo>
                  <a:cubicBezTo>
                    <a:pt x="5704" y="19172"/>
                    <a:pt x="5639" y="19186"/>
                    <a:pt x="5610" y="19199"/>
                  </a:cubicBezTo>
                  <a:cubicBezTo>
                    <a:pt x="5577" y="19215"/>
                    <a:pt x="5516" y="19268"/>
                    <a:pt x="5490" y="19299"/>
                  </a:cubicBezTo>
                  <a:cubicBezTo>
                    <a:pt x="5464" y="19331"/>
                    <a:pt x="5434" y="19426"/>
                    <a:pt x="5403" y="19447"/>
                  </a:cubicBezTo>
                  <a:cubicBezTo>
                    <a:pt x="5372" y="19467"/>
                    <a:pt x="5298" y="19435"/>
                    <a:pt x="5265" y="19447"/>
                  </a:cubicBezTo>
                  <a:cubicBezTo>
                    <a:pt x="5242" y="19455"/>
                    <a:pt x="5205" y="19503"/>
                    <a:pt x="5182" y="19510"/>
                  </a:cubicBezTo>
                  <a:cubicBezTo>
                    <a:pt x="5152" y="19519"/>
                    <a:pt x="5089" y="19487"/>
                    <a:pt x="5058" y="19494"/>
                  </a:cubicBezTo>
                  <a:cubicBezTo>
                    <a:pt x="5032" y="19500"/>
                    <a:pt x="4986" y="19541"/>
                    <a:pt x="4961" y="19552"/>
                  </a:cubicBezTo>
                  <a:cubicBezTo>
                    <a:pt x="4925" y="19566"/>
                    <a:pt x="4852" y="19591"/>
                    <a:pt x="4815" y="19588"/>
                  </a:cubicBezTo>
                  <a:cubicBezTo>
                    <a:pt x="4786" y="19587"/>
                    <a:pt x="4734" y="19550"/>
                    <a:pt x="4706" y="19547"/>
                  </a:cubicBezTo>
                  <a:cubicBezTo>
                    <a:pt x="4666" y="19541"/>
                    <a:pt x="4583" y="19547"/>
                    <a:pt x="4544" y="19562"/>
                  </a:cubicBezTo>
                  <a:cubicBezTo>
                    <a:pt x="4519" y="19572"/>
                    <a:pt x="4476" y="19620"/>
                    <a:pt x="4450" y="19630"/>
                  </a:cubicBezTo>
                  <a:cubicBezTo>
                    <a:pt x="4410" y="19648"/>
                    <a:pt x="4324" y="19656"/>
                    <a:pt x="4282" y="19657"/>
                  </a:cubicBezTo>
                  <a:cubicBezTo>
                    <a:pt x="4251" y="19657"/>
                    <a:pt x="4183" y="19667"/>
                    <a:pt x="4158" y="19642"/>
                  </a:cubicBezTo>
                  <a:cubicBezTo>
                    <a:pt x="4127" y="19609"/>
                    <a:pt x="4127" y="19481"/>
                    <a:pt x="4102" y="19441"/>
                  </a:cubicBezTo>
                  <a:cubicBezTo>
                    <a:pt x="4080" y="19408"/>
                    <a:pt x="4021" y="19364"/>
                    <a:pt x="3989" y="19358"/>
                  </a:cubicBezTo>
                  <a:cubicBezTo>
                    <a:pt x="3966" y="19353"/>
                    <a:pt x="3922" y="19385"/>
                    <a:pt x="3899" y="19383"/>
                  </a:cubicBezTo>
                  <a:cubicBezTo>
                    <a:pt x="3877" y="19382"/>
                    <a:pt x="3835" y="19362"/>
                    <a:pt x="3817" y="19347"/>
                  </a:cubicBezTo>
                  <a:cubicBezTo>
                    <a:pt x="3789" y="19324"/>
                    <a:pt x="3748" y="19253"/>
                    <a:pt x="3723" y="19226"/>
                  </a:cubicBezTo>
                  <a:cubicBezTo>
                    <a:pt x="3682" y="19183"/>
                    <a:pt x="3596" y="19104"/>
                    <a:pt x="3550" y="19074"/>
                  </a:cubicBezTo>
                  <a:cubicBezTo>
                    <a:pt x="3511" y="19047"/>
                    <a:pt x="3426" y="19016"/>
                    <a:pt x="3385" y="18995"/>
                  </a:cubicBezTo>
                  <a:cubicBezTo>
                    <a:pt x="3349" y="18976"/>
                    <a:pt x="3274" y="18941"/>
                    <a:pt x="3242" y="18911"/>
                  </a:cubicBezTo>
                  <a:cubicBezTo>
                    <a:pt x="3200" y="18871"/>
                    <a:pt x="3131" y="18762"/>
                    <a:pt x="3100" y="18706"/>
                  </a:cubicBezTo>
                  <a:cubicBezTo>
                    <a:pt x="3079" y="18668"/>
                    <a:pt x="3037" y="18589"/>
                    <a:pt x="3029" y="18543"/>
                  </a:cubicBezTo>
                  <a:cubicBezTo>
                    <a:pt x="3022" y="18500"/>
                    <a:pt x="3032" y="18412"/>
                    <a:pt x="3040" y="18370"/>
                  </a:cubicBezTo>
                  <a:cubicBezTo>
                    <a:pt x="3048" y="18326"/>
                    <a:pt x="3080" y="18248"/>
                    <a:pt x="3093" y="18207"/>
                  </a:cubicBezTo>
                  <a:cubicBezTo>
                    <a:pt x="3106" y="18162"/>
                    <a:pt x="3136" y="18075"/>
                    <a:pt x="3141" y="18028"/>
                  </a:cubicBezTo>
                  <a:cubicBezTo>
                    <a:pt x="3148" y="17976"/>
                    <a:pt x="3146" y="17869"/>
                    <a:pt x="3137" y="17818"/>
                  </a:cubicBezTo>
                  <a:cubicBezTo>
                    <a:pt x="3130" y="17771"/>
                    <a:pt x="3084" y="17692"/>
                    <a:pt x="3081" y="17644"/>
                  </a:cubicBezTo>
                  <a:cubicBezTo>
                    <a:pt x="3080" y="17612"/>
                    <a:pt x="3099" y="17552"/>
                    <a:pt x="3107" y="17524"/>
                  </a:cubicBezTo>
                  <a:cubicBezTo>
                    <a:pt x="3117" y="17492"/>
                    <a:pt x="3150" y="17436"/>
                    <a:pt x="3156" y="17402"/>
                  </a:cubicBezTo>
                  <a:cubicBezTo>
                    <a:pt x="3164" y="17360"/>
                    <a:pt x="3151" y="17268"/>
                    <a:pt x="3156" y="17224"/>
                  </a:cubicBezTo>
                  <a:cubicBezTo>
                    <a:pt x="3162" y="17177"/>
                    <a:pt x="3195" y="17092"/>
                    <a:pt x="3201" y="17045"/>
                  </a:cubicBezTo>
                  <a:cubicBezTo>
                    <a:pt x="3208" y="16998"/>
                    <a:pt x="3213" y="16898"/>
                    <a:pt x="3205" y="16851"/>
                  </a:cubicBezTo>
                  <a:cubicBezTo>
                    <a:pt x="3199" y="16814"/>
                    <a:pt x="3167" y="16754"/>
                    <a:pt x="3156" y="16720"/>
                  </a:cubicBezTo>
                  <a:cubicBezTo>
                    <a:pt x="3136" y="16651"/>
                    <a:pt x="3096" y="16510"/>
                    <a:pt x="3089" y="16436"/>
                  </a:cubicBezTo>
                  <a:cubicBezTo>
                    <a:pt x="3082" y="16371"/>
                    <a:pt x="3107" y="16237"/>
                    <a:pt x="3096" y="16173"/>
                  </a:cubicBezTo>
                  <a:cubicBezTo>
                    <a:pt x="3089" y="16132"/>
                    <a:pt x="3056" y="16058"/>
                    <a:pt x="3036" y="16026"/>
                  </a:cubicBezTo>
                  <a:cubicBezTo>
                    <a:pt x="3009" y="15981"/>
                    <a:pt x="2934" y="15921"/>
                    <a:pt x="2905" y="15879"/>
                  </a:cubicBezTo>
                  <a:cubicBezTo>
                    <a:pt x="2867" y="15822"/>
                    <a:pt x="2809" y="15686"/>
                    <a:pt x="2774" y="15627"/>
                  </a:cubicBezTo>
                  <a:cubicBezTo>
                    <a:pt x="2733" y="15559"/>
                    <a:pt x="2647" y="15429"/>
                    <a:pt x="2601" y="15369"/>
                  </a:cubicBezTo>
                  <a:cubicBezTo>
                    <a:pt x="2575" y="15335"/>
                    <a:pt x="2525" y="15260"/>
                    <a:pt x="2492" y="15243"/>
                  </a:cubicBezTo>
                  <a:cubicBezTo>
                    <a:pt x="2458" y="15225"/>
                    <a:pt x="2382" y="15235"/>
                    <a:pt x="2346" y="15238"/>
                  </a:cubicBezTo>
                  <a:cubicBezTo>
                    <a:pt x="2307" y="15240"/>
                    <a:pt x="2229" y="15246"/>
                    <a:pt x="2192" y="15264"/>
                  </a:cubicBezTo>
                  <a:cubicBezTo>
                    <a:pt x="2157" y="15281"/>
                    <a:pt x="2101" y="15366"/>
                    <a:pt x="2064" y="15369"/>
                  </a:cubicBezTo>
                  <a:cubicBezTo>
                    <a:pt x="2030" y="15372"/>
                    <a:pt x="1971" y="15303"/>
                    <a:pt x="1937" y="15290"/>
                  </a:cubicBezTo>
                  <a:cubicBezTo>
                    <a:pt x="1912" y="15281"/>
                    <a:pt x="1855" y="15293"/>
                    <a:pt x="1832" y="15275"/>
                  </a:cubicBezTo>
                  <a:cubicBezTo>
                    <a:pt x="1804" y="15253"/>
                    <a:pt x="1772" y="15172"/>
                    <a:pt x="1753" y="15138"/>
                  </a:cubicBezTo>
                  <a:cubicBezTo>
                    <a:pt x="1738" y="15110"/>
                    <a:pt x="1698" y="15061"/>
                    <a:pt x="1693" y="15027"/>
                  </a:cubicBezTo>
                  <a:cubicBezTo>
                    <a:pt x="1687" y="14983"/>
                    <a:pt x="1721" y="14899"/>
                    <a:pt x="1727" y="14854"/>
                  </a:cubicBezTo>
                  <a:cubicBezTo>
                    <a:pt x="1733" y="14808"/>
                    <a:pt x="1748" y="14714"/>
                    <a:pt x="1738" y="14670"/>
                  </a:cubicBezTo>
                  <a:cubicBezTo>
                    <a:pt x="1726" y="14615"/>
                    <a:pt x="1670" y="14517"/>
                    <a:pt x="1633" y="14491"/>
                  </a:cubicBezTo>
                  <a:cubicBezTo>
                    <a:pt x="1610" y="14476"/>
                    <a:pt x="1557" y="14486"/>
                    <a:pt x="1532" y="14487"/>
                  </a:cubicBezTo>
                  <a:cubicBezTo>
                    <a:pt x="1509" y="14487"/>
                    <a:pt x="1462" y="14476"/>
                    <a:pt x="1423" y="14474"/>
                  </a:cubicBezTo>
                  <a:cubicBezTo>
                    <a:pt x="1397" y="14434"/>
                    <a:pt x="1318" y="14418"/>
                    <a:pt x="1284" y="14405"/>
                  </a:cubicBezTo>
                  <a:cubicBezTo>
                    <a:pt x="1254" y="14393"/>
                    <a:pt x="1191" y="14384"/>
                    <a:pt x="1160" y="14378"/>
                  </a:cubicBezTo>
                  <a:cubicBezTo>
                    <a:pt x="1144" y="14376"/>
                    <a:pt x="1103" y="14390"/>
                    <a:pt x="1093" y="14370"/>
                  </a:cubicBezTo>
                  <a:cubicBezTo>
                    <a:pt x="1079" y="14346"/>
                    <a:pt x="1106" y="14278"/>
                    <a:pt x="1106" y="14247"/>
                  </a:cubicBezTo>
                  <a:cubicBezTo>
                    <a:pt x="1106" y="14206"/>
                    <a:pt x="1115" y="14108"/>
                    <a:pt x="1091" y="14085"/>
                  </a:cubicBezTo>
                  <a:cubicBezTo>
                    <a:pt x="1061" y="14054"/>
                    <a:pt x="979" y="14100"/>
                    <a:pt x="947" y="14124"/>
                  </a:cubicBezTo>
                  <a:cubicBezTo>
                    <a:pt x="932" y="14134"/>
                    <a:pt x="915" y="14177"/>
                    <a:pt x="900" y="14187"/>
                  </a:cubicBezTo>
                  <a:cubicBezTo>
                    <a:pt x="881" y="14199"/>
                    <a:pt x="833" y="14213"/>
                    <a:pt x="817" y="14195"/>
                  </a:cubicBezTo>
                  <a:cubicBezTo>
                    <a:pt x="803" y="14179"/>
                    <a:pt x="821" y="14112"/>
                    <a:pt x="808" y="14095"/>
                  </a:cubicBezTo>
                  <a:cubicBezTo>
                    <a:pt x="789" y="14071"/>
                    <a:pt x="730" y="14080"/>
                    <a:pt x="707" y="14095"/>
                  </a:cubicBezTo>
                  <a:cubicBezTo>
                    <a:pt x="674" y="14115"/>
                    <a:pt x="635" y="14210"/>
                    <a:pt x="611" y="14247"/>
                  </a:cubicBezTo>
                  <a:cubicBezTo>
                    <a:pt x="593" y="14275"/>
                    <a:pt x="564" y="14352"/>
                    <a:pt x="538" y="14355"/>
                  </a:cubicBezTo>
                  <a:cubicBezTo>
                    <a:pt x="515" y="14358"/>
                    <a:pt x="483" y="14295"/>
                    <a:pt x="465" y="14276"/>
                  </a:cubicBezTo>
                  <a:cubicBezTo>
                    <a:pt x="443" y="14253"/>
                    <a:pt x="399" y="14209"/>
                    <a:pt x="376" y="14187"/>
                  </a:cubicBezTo>
                  <a:cubicBezTo>
                    <a:pt x="360" y="14171"/>
                    <a:pt x="319" y="14148"/>
                    <a:pt x="309" y="14124"/>
                  </a:cubicBezTo>
                  <a:cubicBezTo>
                    <a:pt x="299" y="14101"/>
                    <a:pt x="302" y="14045"/>
                    <a:pt x="303" y="14018"/>
                  </a:cubicBezTo>
                  <a:cubicBezTo>
                    <a:pt x="304" y="13981"/>
                    <a:pt x="324" y="13905"/>
                    <a:pt x="318" y="13869"/>
                  </a:cubicBezTo>
                  <a:cubicBezTo>
                    <a:pt x="314" y="13840"/>
                    <a:pt x="286" y="13790"/>
                    <a:pt x="271" y="13769"/>
                  </a:cubicBezTo>
                  <a:cubicBezTo>
                    <a:pt x="261" y="13754"/>
                    <a:pt x="237" y="13725"/>
                    <a:pt x="223" y="13721"/>
                  </a:cubicBezTo>
                  <a:cubicBezTo>
                    <a:pt x="206" y="13718"/>
                    <a:pt x="170" y="13733"/>
                    <a:pt x="159" y="13750"/>
                  </a:cubicBezTo>
                  <a:cubicBezTo>
                    <a:pt x="141" y="13780"/>
                    <a:pt x="155" y="13868"/>
                    <a:pt x="140" y="13900"/>
                  </a:cubicBezTo>
                  <a:cubicBezTo>
                    <a:pt x="130" y="13923"/>
                    <a:pt x="97" y="13962"/>
                    <a:pt x="78" y="13958"/>
                  </a:cubicBezTo>
                  <a:cubicBezTo>
                    <a:pt x="52" y="13954"/>
                    <a:pt x="20" y="13882"/>
                    <a:pt x="11" y="13848"/>
                  </a:cubicBezTo>
                  <a:cubicBezTo>
                    <a:pt x="0" y="13812"/>
                    <a:pt x="-3" y="13730"/>
                    <a:pt x="5" y="13693"/>
                  </a:cubicBezTo>
                  <a:cubicBezTo>
                    <a:pt x="14" y="13650"/>
                    <a:pt x="65" y="13588"/>
                    <a:pt x="80" y="13549"/>
                  </a:cubicBezTo>
                  <a:cubicBezTo>
                    <a:pt x="104" y="13485"/>
                    <a:pt x="132" y="13347"/>
                    <a:pt x="149" y="13280"/>
                  </a:cubicBezTo>
                  <a:cubicBezTo>
                    <a:pt x="163" y="13229"/>
                    <a:pt x="195" y="13128"/>
                    <a:pt x="206" y="13076"/>
                  </a:cubicBezTo>
                  <a:cubicBezTo>
                    <a:pt x="217" y="13014"/>
                    <a:pt x="231" y="12889"/>
                    <a:pt x="236" y="12826"/>
                  </a:cubicBezTo>
                  <a:cubicBezTo>
                    <a:pt x="241" y="12758"/>
                    <a:pt x="239" y="12620"/>
                    <a:pt x="247" y="12552"/>
                  </a:cubicBezTo>
                  <a:cubicBezTo>
                    <a:pt x="255" y="12482"/>
                    <a:pt x="292" y="12349"/>
                    <a:pt x="303" y="12280"/>
                  </a:cubicBezTo>
                  <a:cubicBezTo>
                    <a:pt x="313" y="12217"/>
                    <a:pt x="317" y="12090"/>
                    <a:pt x="331" y="12030"/>
                  </a:cubicBezTo>
                  <a:cubicBezTo>
                    <a:pt x="340" y="11994"/>
                    <a:pt x="363" y="11922"/>
                    <a:pt x="382" y="11896"/>
                  </a:cubicBezTo>
                  <a:cubicBezTo>
                    <a:pt x="395" y="11877"/>
                    <a:pt x="429" y="11840"/>
                    <a:pt x="448" y="11846"/>
                  </a:cubicBezTo>
                  <a:cubicBezTo>
                    <a:pt x="469" y="11853"/>
                    <a:pt x="491" y="11917"/>
                    <a:pt x="496" y="11946"/>
                  </a:cubicBezTo>
                  <a:cubicBezTo>
                    <a:pt x="502" y="11974"/>
                    <a:pt x="491" y="12034"/>
                    <a:pt x="489" y="12064"/>
                  </a:cubicBezTo>
                  <a:cubicBezTo>
                    <a:pt x="486" y="12110"/>
                    <a:pt x="486" y="12205"/>
                    <a:pt x="479" y="12251"/>
                  </a:cubicBezTo>
                  <a:cubicBezTo>
                    <a:pt x="474" y="12290"/>
                    <a:pt x="455" y="12369"/>
                    <a:pt x="442" y="12405"/>
                  </a:cubicBezTo>
                  <a:cubicBezTo>
                    <a:pt x="430" y="12440"/>
                    <a:pt x="396" y="12499"/>
                    <a:pt x="382" y="12532"/>
                  </a:cubicBezTo>
                  <a:cubicBezTo>
                    <a:pt x="368" y="12566"/>
                    <a:pt x="335" y="12632"/>
                    <a:pt x="331" y="12671"/>
                  </a:cubicBezTo>
                  <a:cubicBezTo>
                    <a:pt x="327" y="12725"/>
                    <a:pt x="350" y="12833"/>
                    <a:pt x="369" y="12881"/>
                  </a:cubicBezTo>
                  <a:cubicBezTo>
                    <a:pt x="378" y="12903"/>
                    <a:pt x="400" y="12962"/>
                    <a:pt x="418" y="12955"/>
                  </a:cubicBezTo>
                  <a:cubicBezTo>
                    <a:pt x="449" y="12943"/>
                    <a:pt x="423" y="12811"/>
                    <a:pt x="446" y="12778"/>
                  </a:cubicBezTo>
                  <a:cubicBezTo>
                    <a:pt x="457" y="12762"/>
                    <a:pt x="495" y="12744"/>
                    <a:pt x="510" y="12755"/>
                  </a:cubicBezTo>
                  <a:cubicBezTo>
                    <a:pt x="529" y="12770"/>
                    <a:pt x="517" y="12862"/>
                    <a:pt x="538" y="12876"/>
                  </a:cubicBezTo>
                  <a:cubicBezTo>
                    <a:pt x="555" y="12888"/>
                    <a:pt x="594" y="12853"/>
                    <a:pt x="609" y="12836"/>
                  </a:cubicBezTo>
                  <a:cubicBezTo>
                    <a:pt x="634" y="12810"/>
                    <a:pt x="666" y="12731"/>
                    <a:pt x="684" y="12694"/>
                  </a:cubicBezTo>
                  <a:cubicBezTo>
                    <a:pt x="699" y="12664"/>
                    <a:pt x="731" y="12606"/>
                    <a:pt x="738" y="12571"/>
                  </a:cubicBezTo>
                  <a:cubicBezTo>
                    <a:pt x="749" y="12517"/>
                    <a:pt x="747" y="12401"/>
                    <a:pt x="740" y="12345"/>
                  </a:cubicBezTo>
                  <a:cubicBezTo>
                    <a:pt x="734" y="12293"/>
                    <a:pt x="697" y="12199"/>
                    <a:pt x="686" y="12148"/>
                  </a:cubicBezTo>
                  <a:cubicBezTo>
                    <a:pt x="677" y="12107"/>
                    <a:pt x="645" y="12016"/>
                    <a:pt x="662" y="11980"/>
                  </a:cubicBezTo>
                  <a:cubicBezTo>
                    <a:pt x="673" y="11956"/>
                    <a:pt x="725" y="11968"/>
                    <a:pt x="744" y="11955"/>
                  </a:cubicBezTo>
                  <a:cubicBezTo>
                    <a:pt x="762" y="11943"/>
                    <a:pt x="793" y="11904"/>
                    <a:pt x="807" y="11884"/>
                  </a:cubicBezTo>
                  <a:cubicBezTo>
                    <a:pt x="822" y="11863"/>
                    <a:pt x="841" y="11803"/>
                    <a:pt x="860" y="11789"/>
                  </a:cubicBezTo>
                  <a:cubicBezTo>
                    <a:pt x="887" y="11771"/>
                    <a:pt x="952" y="11801"/>
                    <a:pt x="980" y="11787"/>
                  </a:cubicBezTo>
                  <a:cubicBezTo>
                    <a:pt x="1003" y="11777"/>
                    <a:pt x="1047" y="11737"/>
                    <a:pt x="1057" y="11706"/>
                  </a:cubicBezTo>
                  <a:cubicBezTo>
                    <a:pt x="1066" y="11680"/>
                    <a:pt x="1062" y="11616"/>
                    <a:pt x="1051" y="11590"/>
                  </a:cubicBezTo>
                  <a:cubicBezTo>
                    <a:pt x="1045" y="11574"/>
                    <a:pt x="1017" y="11563"/>
                    <a:pt x="1009" y="11547"/>
                  </a:cubicBezTo>
                  <a:cubicBezTo>
                    <a:pt x="998" y="11522"/>
                    <a:pt x="1006" y="11454"/>
                    <a:pt x="993" y="11431"/>
                  </a:cubicBezTo>
                  <a:cubicBezTo>
                    <a:pt x="983" y="11414"/>
                    <a:pt x="952" y="11388"/>
                    <a:pt x="938" y="11395"/>
                  </a:cubicBezTo>
                  <a:cubicBezTo>
                    <a:pt x="912" y="11408"/>
                    <a:pt x="914" y="11515"/>
                    <a:pt x="890" y="11534"/>
                  </a:cubicBezTo>
                  <a:cubicBezTo>
                    <a:pt x="874" y="11546"/>
                    <a:pt x="832" y="11535"/>
                    <a:pt x="817" y="11519"/>
                  </a:cubicBezTo>
                  <a:cubicBezTo>
                    <a:pt x="801" y="11503"/>
                    <a:pt x="801" y="11432"/>
                    <a:pt x="783" y="11421"/>
                  </a:cubicBezTo>
                  <a:cubicBezTo>
                    <a:pt x="773" y="11415"/>
                    <a:pt x="752" y="11430"/>
                    <a:pt x="744" y="11439"/>
                  </a:cubicBezTo>
                  <a:cubicBezTo>
                    <a:pt x="723" y="11462"/>
                    <a:pt x="714" y="11547"/>
                    <a:pt x="692" y="11565"/>
                  </a:cubicBezTo>
                  <a:cubicBezTo>
                    <a:pt x="676" y="11577"/>
                    <a:pt x="635" y="11578"/>
                    <a:pt x="620" y="11565"/>
                  </a:cubicBezTo>
                  <a:cubicBezTo>
                    <a:pt x="592" y="11539"/>
                    <a:pt x="589" y="11424"/>
                    <a:pt x="564" y="11391"/>
                  </a:cubicBezTo>
                  <a:cubicBezTo>
                    <a:pt x="546" y="11368"/>
                    <a:pt x="488" y="11368"/>
                    <a:pt x="470" y="11344"/>
                  </a:cubicBezTo>
                  <a:cubicBezTo>
                    <a:pt x="446" y="11312"/>
                    <a:pt x="425" y="11217"/>
                    <a:pt x="421" y="11170"/>
                  </a:cubicBezTo>
                  <a:cubicBezTo>
                    <a:pt x="417" y="11120"/>
                    <a:pt x="436" y="11022"/>
                    <a:pt x="440" y="10971"/>
                  </a:cubicBezTo>
                  <a:cubicBezTo>
                    <a:pt x="444" y="10923"/>
                    <a:pt x="451" y="10825"/>
                    <a:pt x="451" y="10776"/>
                  </a:cubicBezTo>
                  <a:cubicBezTo>
                    <a:pt x="453" y="10707"/>
                    <a:pt x="434" y="10566"/>
                    <a:pt x="444" y="10498"/>
                  </a:cubicBezTo>
                  <a:cubicBezTo>
                    <a:pt x="449" y="10460"/>
                    <a:pt x="475" y="10389"/>
                    <a:pt x="489" y="10357"/>
                  </a:cubicBezTo>
                  <a:cubicBezTo>
                    <a:pt x="498" y="10335"/>
                    <a:pt x="516" y="10279"/>
                    <a:pt x="534" y="10278"/>
                  </a:cubicBezTo>
                  <a:cubicBezTo>
                    <a:pt x="552" y="10276"/>
                    <a:pt x="578" y="10328"/>
                    <a:pt x="586" y="10351"/>
                  </a:cubicBezTo>
                  <a:cubicBezTo>
                    <a:pt x="595" y="10376"/>
                    <a:pt x="599" y="10434"/>
                    <a:pt x="598" y="10461"/>
                  </a:cubicBezTo>
                  <a:cubicBezTo>
                    <a:pt x="596" y="10495"/>
                    <a:pt x="559" y="10568"/>
                    <a:pt x="575" y="10593"/>
                  </a:cubicBezTo>
                  <a:cubicBezTo>
                    <a:pt x="595" y="10624"/>
                    <a:pt x="668" y="10596"/>
                    <a:pt x="692" y="10572"/>
                  </a:cubicBezTo>
                  <a:cubicBezTo>
                    <a:pt x="711" y="10552"/>
                    <a:pt x="715" y="10474"/>
                    <a:pt x="733" y="10451"/>
                  </a:cubicBezTo>
                  <a:cubicBezTo>
                    <a:pt x="755" y="10423"/>
                    <a:pt x="819" y="10413"/>
                    <a:pt x="845" y="10393"/>
                  </a:cubicBezTo>
                  <a:cubicBezTo>
                    <a:pt x="863" y="10380"/>
                    <a:pt x="890" y="10336"/>
                    <a:pt x="909" y="10330"/>
                  </a:cubicBezTo>
                  <a:cubicBezTo>
                    <a:pt x="938" y="10321"/>
                    <a:pt x="996" y="10352"/>
                    <a:pt x="1025" y="10357"/>
                  </a:cubicBezTo>
                  <a:cubicBezTo>
                    <a:pt x="1069" y="10362"/>
                    <a:pt x="1160" y="10379"/>
                    <a:pt x="1202" y="10361"/>
                  </a:cubicBezTo>
                  <a:cubicBezTo>
                    <a:pt x="1223" y="10353"/>
                    <a:pt x="1267" y="10322"/>
                    <a:pt x="1273" y="10293"/>
                  </a:cubicBezTo>
                  <a:cubicBezTo>
                    <a:pt x="1278" y="10270"/>
                    <a:pt x="1257" y="10224"/>
                    <a:pt x="1247" y="10204"/>
                  </a:cubicBezTo>
                  <a:cubicBezTo>
                    <a:pt x="1236" y="10184"/>
                    <a:pt x="1208" y="10148"/>
                    <a:pt x="1191" y="10141"/>
                  </a:cubicBezTo>
                  <a:cubicBezTo>
                    <a:pt x="1159" y="10128"/>
                    <a:pt x="1084" y="10187"/>
                    <a:pt x="1059" y="10157"/>
                  </a:cubicBezTo>
                  <a:cubicBezTo>
                    <a:pt x="1046" y="10141"/>
                    <a:pt x="1066" y="10080"/>
                    <a:pt x="1056" y="10062"/>
                  </a:cubicBezTo>
                  <a:cubicBezTo>
                    <a:pt x="1033" y="10024"/>
                    <a:pt x="946" y="10048"/>
                    <a:pt x="920" y="10015"/>
                  </a:cubicBezTo>
                  <a:cubicBezTo>
                    <a:pt x="911" y="10003"/>
                    <a:pt x="905" y="9965"/>
                    <a:pt x="905" y="9947"/>
                  </a:cubicBezTo>
                  <a:cubicBezTo>
                    <a:pt x="906" y="9920"/>
                    <a:pt x="932" y="9877"/>
                    <a:pt x="935" y="9852"/>
                  </a:cubicBezTo>
                  <a:cubicBezTo>
                    <a:pt x="940" y="9818"/>
                    <a:pt x="946" y="9742"/>
                    <a:pt x="932" y="9715"/>
                  </a:cubicBezTo>
                  <a:cubicBezTo>
                    <a:pt x="920" y="9692"/>
                    <a:pt x="875" y="9690"/>
                    <a:pt x="856" y="9679"/>
                  </a:cubicBezTo>
                  <a:cubicBezTo>
                    <a:pt x="836" y="9664"/>
                    <a:pt x="800" y="9618"/>
                    <a:pt x="778" y="9610"/>
                  </a:cubicBezTo>
                  <a:cubicBezTo>
                    <a:pt x="748" y="9599"/>
                    <a:pt x="683" y="9601"/>
                    <a:pt x="654" y="9616"/>
                  </a:cubicBezTo>
                  <a:cubicBezTo>
                    <a:pt x="631" y="9627"/>
                    <a:pt x="587" y="9669"/>
                    <a:pt x="575" y="9700"/>
                  </a:cubicBezTo>
                  <a:cubicBezTo>
                    <a:pt x="556" y="9748"/>
                    <a:pt x="558" y="9865"/>
                    <a:pt x="560" y="9920"/>
                  </a:cubicBezTo>
                  <a:cubicBezTo>
                    <a:pt x="562" y="9960"/>
                    <a:pt x="596" y="10043"/>
                    <a:pt x="583" y="10077"/>
                  </a:cubicBezTo>
                  <a:cubicBezTo>
                    <a:pt x="569" y="10113"/>
                    <a:pt x="502" y="10127"/>
                    <a:pt x="474" y="10135"/>
                  </a:cubicBezTo>
                  <a:cubicBezTo>
                    <a:pt x="450" y="10143"/>
                    <a:pt x="394" y="10169"/>
                    <a:pt x="376" y="10146"/>
                  </a:cubicBezTo>
                  <a:cubicBezTo>
                    <a:pt x="360" y="10125"/>
                    <a:pt x="371" y="10051"/>
                    <a:pt x="376" y="10020"/>
                  </a:cubicBezTo>
                  <a:cubicBezTo>
                    <a:pt x="386" y="9965"/>
                    <a:pt x="439" y="9874"/>
                    <a:pt x="451" y="9820"/>
                  </a:cubicBezTo>
                  <a:cubicBezTo>
                    <a:pt x="472" y="9728"/>
                    <a:pt x="468" y="9530"/>
                    <a:pt x="485" y="9437"/>
                  </a:cubicBezTo>
                  <a:cubicBezTo>
                    <a:pt x="501" y="9353"/>
                    <a:pt x="564" y="9200"/>
                    <a:pt x="579" y="9116"/>
                  </a:cubicBezTo>
                  <a:cubicBezTo>
                    <a:pt x="600" y="8994"/>
                    <a:pt x="607" y="8742"/>
                    <a:pt x="609" y="8617"/>
                  </a:cubicBezTo>
                  <a:cubicBezTo>
                    <a:pt x="610" y="8523"/>
                    <a:pt x="608" y="8336"/>
                    <a:pt x="598" y="8244"/>
                  </a:cubicBezTo>
                  <a:cubicBezTo>
                    <a:pt x="593" y="8199"/>
                    <a:pt x="575" y="8113"/>
                    <a:pt x="564" y="8071"/>
                  </a:cubicBezTo>
                  <a:cubicBezTo>
                    <a:pt x="541" y="7981"/>
                    <a:pt x="475" y="7814"/>
                    <a:pt x="455" y="7724"/>
                  </a:cubicBezTo>
                  <a:cubicBezTo>
                    <a:pt x="440" y="7657"/>
                    <a:pt x="420" y="7520"/>
                    <a:pt x="418" y="7450"/>
                  </a:cubicBezTo>
                  <a:cubicBezTo>
                    <a:pt x="414" y="7377"/>
                    <a:pt x="421" y="7229"/>
                    <a:pt x="433" y="7156"/>
                  </a:cubicBezTo>
                  <a:cubicBezTo>
                    <a:pt x="445" y="7077"/>
                    <a:pt x="498" y="6930"/>
                    <a:pt x="511" y="6851"/>
                  </a:cubicBezTo>
                  <a:cubicBezTo>
                    <a:pt x="530" y="6741"/>
                    <a:pt x="542" y="6513"/>
                    <a:pt x="549" y="6400"/>
                  </a:cubicBezTo>
                  <a:cubicBezTo>
                    <a:pt x="556" y="6288"/>
                    <a:pt x="564" y="6065"/>
                    <a:pt x="564" y="5953"/>
                  </a:cubicBezTo>
                  <a:cubicBezTo>
                    <a:pt x="564" y="5786"/>
                    <a:pt x="602" y="5426"/>
                    <a:pt x="538" y="5286"/>
                  </a:cubicBezTo>
                  <a:cubicBezTo>
                    <a:pt x="518" y="5243"/>
                    <a:pt x="427" y="5236"/>
                    <a:pt x="410" y="5191"/>
                  </a:cubicBezTo>
                  <a:cubicBezTo>
                    <a:pt x="388" y="5133"/>
                    <a:pt x="433" y="4994"/>
                    <a:pt x="429" y="4928"/>
                  </a:cubicBezTo>
                  <a:cubicBezTo>
                    <a:pt x="427" y="4897"/>
                    <a:pt x="416" y="4836"/>
                    <a:pt x="406" y="4807"/>
                  </a:cubicBezTo>
                  <a:cubicBezTo>
                    <a:pt x="391" y="4763"/>
                    <a:pt x="342" y="4691"/>
                    <a:pt x="324" y="4650"/>
                  </a:cubicBezTo>
                  <a:cubicBezTo>
                    <a:pt x="307" y="4611"/>
                    <a:pt x="291" y="4514"/>
                    <a:pt x="264" y="4487"/>
                  </a:cubicBezTo>
                  <a:cubicBezTo>
                    <a:pt x="247" y="4470"/>
                    <a:pt x="196" y="4491"/>
                    <a:pt x="181" y="4471"/>
                  </a:cubicBezTo>
                  <a:cubicBezTo>
                    <a:pt x="153" y="4432"/>
                    <a:pt x="164" y="4305"/>
                    <a:pt x="155" y="4250"/>
                  </a:cubicBezTo>
                  <a:cubicBezTo>
                    <a:pt x="145" y="4191"/>
                    <a:pt x="112" y="4075"/>
                    <a:pt x="106" y="4014"/>
                  </a:cubicBezTo>
                  <a:cubicBezTo>
                    <a:pt x="101" y="3962"/>
                    <a:pt x="99" y="3855"/>
                    <a:pt x="106" y="3804"/>
                  </a:cubicBezTo>
                  <a:cubicBezTo>
                    <a:pt x="115" y="3741"/>
                    <a:pt x="170" y="3631"/>
                    <a:pt x="178" y="3567"/>
                  </a:cubicBezTo>
                  <a:cubicBezTo>
                    <a:pt x="185" y="3500"/>
                    <a:pt x="145" y="3358"/>
                    <a:pt x="162" y="3294"/>
                  </a:cubicBezTo>
                  <a:cubicBezTo>
                    <a:pt x="169" y="3270"/>
                    <a:pt x="207" y="3244"/>
                    <a:pt x="215" y="3220"/>
                  </a:cubicBezTo>
                  <a:cubicBezTo>
                    <a:pt x="228" y="3184"/>
                    <a:pt x="236" y="3098"/>
                    <a:pt x="230" y="3058"/>
                  </a:cubicBezTo>
                  <a:cubicBezTo>
                    <a:pt x="225" y="3018"/>
                    <a:pt x="181" y="2955"/>
                    <a:pt x="174" y="2916"/>
                  </a:cubicBezTo>
                  <a:cubicBezTo>
                    <a:pt x="166" y="2873"/>
                    <a:pt x="159" y="2777"/>
                    <a:pt x="174" y="2737"/>
                  </a:cubicBezTo>
                  <a:cubicBezTo>
                    <a:pt x="181" y="2717"/>
                    <a:pt x="213" y="2698"/>
                    <a:pt x="226" y="2685"/>
                  </a:cubicBezTo>
                  <a:cubicBezTo>
                    <a:pt x="242" y="2669"/>
                    <a:pt x="276" y="2641"/>
                    <a:pt x="290" y="2621"/>
                  </a:cubicBezTo>
                  <a:cubicBezTo>
                    <a:pt x="304" y="2602"/>
                    <a:pt x="330" y="2558"/>
                    <a:pt x="335" y="2532"/>
                  </a:cubicBezTo>
                  <a:cubicBezTo>
                    <a:pt x="344" y="2491"/>
                    <a:pt x="323" y="2402"/>
                    <a:pt x="327" y="2359"/>
                  </a:cubicBezTo>
                  <a:cubicBezTo>
                    <a:pt x="331" y="2326"/>
                    <a:pt x="344" y="2260"/>
                    <a:pt x="358" y="2233"/>
                  </a:cubicBezTo>
                  <a:cubicBezTo>
                    <a:pt x="375" y="2198"/>
                    <a:pt x="432" y="2156"/>
                    <a:pt x="455" y="2128"/>
                  </a:cubicBezTo>
                  <a:cubicBezTo>
                    <a:pt x="471" y="2108"/>
                    <a:pt x="505" y="2069"/>
                    <a:pt x="515" y="2044"/>
                  </a:cubicBezTo>
                  <a:cubicBezTo>
                    <a:pt x="526" y="2016"/>
                    <a:pt x="535" y="1953"/>
                    <a:pt x="538" y="1923"/>
                  </a:cubicBezTo>
                  <a:cubicBezTo>
                    <a:pt x="540" y="1891"/>
                    <a:pt x="547" y="1822"/>
                    <a:pt x="534" y="1796"/>
                  </a:cubicBezTo>
                  <a:cubicBezTo>
                    <a:pt x="521" y="1772"/>
                    <a:pt x="466" y="1777"/>
                    <a:pt x="451" y="1754"/>
                  </a:cubicBezTo>
                  <a:cubicBezTo>
                    <a:pt x="435" y="1729"/>
                    <a:pt x="425" y="1656"/>
                    <a:pt x="429" y="1623"/>
                  </a:cubicBezTo>
                  <a:cubicBezTo>
                    <a:pt x="431" y="1604"/>
                    <a:pt x="446" y="1564"/>
                    <a:pt x="459" y="1555"/>
                  </a:cubicBezTo>
                  <a:cubicBezTo>
                    <a:pt x="484" y="1537"/>
                    <a:pt x="544" y="1559"/>
                    <a:pt x="571" y="1571"/>
                  </a:cubicBezTo>
                  <a:cubicBezTo>
                    <a:pt x="602" y="1583"/>
                    <a:pt x="659" y="1623"/>
                    <a:pt x="684" y="1649"/>
                  </a:cubicBezTo>
                  <a:cubicBezTo>
                    <a:pt x="728" y="1695"/>
                    <a:pt x="795" y="1817"/>
                    <a:pt x="834" y="1870"/>
                  </a:cubicBezTo>
                  <a:cubicBezTo>
                    <a:pt x="876" y="1927"/>
                    <a:pt x="966" y="2032"/>
                    <a:pt x="1010" y="2085"/>
                  </a:cubicBezTo>
                  <a:cubicBezTo>
                    <a:pt x="1063" y="2149"/>
                    <a:pt x="1173" y="2271"/>
                    <a:pt x="1224" y="2338"/>
                  </a:cubicBezTo>
                  <a:cubicBezTo>
                    <a:pt x="1277" y="2407"/>
                    <a:pt x="1373" y="2559"/>
                    <a:pt x="1427" y="2627"/>
                  </a:cubicBezTo>
                  <a:cubicBezTo>
                    <a:pt x="1445" y="2649"/>
                    <a:pt x="1479" y="2700"/>
                    <a:pt x="1502" y="2711"/>
                  </a:cubicBezTo>
                  <a:cubicBezTo>
                    <a:pt x="1527" y="2723"/>
                    <a:pt x="1581" y="2703"/>
                    <a:pt x="1607" y="2711"/>
                  </a:cubicBezTo>
                  <a:cubicBezTo>
                    <a:pt x="1622" y="2716"/>
                    <a:pt x="1650" y="2736"/>
                    <a:pt x="1663" y="2748"/>
                  </a:cubicBezTo>
                  <a:cubicBezTo>
                    <a:pt x="1703" y="2784"/>
                    <a:pt x="1772" y="2874"/>
                    <a:pt x="1806" y="2921"/>
                  </a:cubicBezTo>
                  <a:cubicBezTo>
                    <a:pt x="1823" y="2946"/>
                    <a:pt x="1856" y="2998"/>
                    <a:pt x="1870" y="3026"/>
                  </a:cubicBezTo>
                  <a:cubicBezTo>
                    <a:pt x="1890" y="3069"/>
                    <a:pt x="1918" y="3166"/>
                    <a:pt x="1937" y="3210"/>
                  </a:cubicBezTo>
                  <a:cubicBezTo>
                    <a:pt x="1952" y="3246"/>
                    <a:pt x="1982" y="3319"/>
                    <a:pt x="2004" y="3347"/>
                  </a:cubicBezTo>
                  <a:cubicBezTo>
                    <a:pt x="2048" y="3402"/>
                    <a:pt x="2158" y="3469"/>
                    <a:pt x="2211" y="3504"/>
                  </a:cubicBezTo>
                  <a:cubicBezTo>
                    <a:pt x="2282" y="3553"/>
                    <a:pt x="2428" y="3640"/>
                    <a:pt x="2504" y="3677"/>
                  </a:cubicBezTo>
                  <a:cubicBezTo>
                    <a:pt x="2567" y="3709"/>
                    <a:pt x="2695" y="3772"/>
                    <a:pt x="2762" y="3783"/>
                  </a:cubicBezTo>
                  <a:cubicBezTo>
                    <a:pt x="2799" y="3788"/>
                    <a:pt x="2872" y="3769"/>
                    <a:pt x="2909" y="3770"/>
                  </a:cubicBezTo>
                  <a:cubicBezTo>
                    <a:pt x="2933" y="3770"/>
                    <a:pt x="2985" y="3766"/>
                    <a:pt x="3007" y="3782"/>
                  </a:cubicBezTo>
                  <a:cubicBezTo>
                    <a:pt x="3051" y="3813"/>
                    <a:pt x="3096" y="3950"/>
                    <a:pt x="3136" y="3990"/>
                  </a:cubicBezTo>
                  <a:cubicBezTo>
                    <a:pt x="3152" y="4005"/>
                    <a:pt x="3188" y="4029"/>
                    <a:pt x="3207" y="4029"/>
                  </a:cubicBezTo>
                  <a:cubicBezTo>
                    <a:pt x="3228" y="4030"/>
                    <a:pt x="3265" y="3990"/>
                    <a:pt x="3286" y="3990"/>
                  </a:cubicBezTo>
                  <a:cubicBezTo>
                    <a:pt x="3306" y="3990"/>
                    <a:pt x="3345" y="4015"/>
                    <a:pt x="3363" y="4029"/>
                  </a:cubicBezTo>
                  <a:cubicBezTo>
                    <a:pt x="3386" y="4049"/>
                    <a:pt x="3422" y="4110"/>
                    <a:pt x="3447" y="4127"/>
                  </a:cubicBezTo>
                  <a:cubicBezTo>
                    <a:pt x="3484" y="4152"/>
                    <a:pt x="3572" y="4147"/>
                    <a:pt x="3606" y="4177"/>
                  </a:cubicBezTo>
                  <a:cubicBezTo>
                    <a:pt x="3633" y="4200"/>
                    <a:pt x="3658" y="4287"/>
                    <a:pt x="3684" y="4311"/>
                  </a:cubicBezTo>
                  <a:cubicBezTo>
                    <a:pt x="3707" y="4332"/>
                    <a:pt x="3765" y="4343"/>
                    <a:pt x="3792" y="4353"/>
                  </a:cubicBezTo>
                  <a:cubicBezTo>
                    <a:pt x="3833" y="4369"/>
                    <a:pt x="3914" y="4403"/>
                    <a:pt x="3955" y="4416"/>
                  </a:cubicBezTo>
                  <a:cubicBezTo>
                    <a:pt x="3993" y="4428"/>
                    <a:pt x="4069" y="4447"/>
                    <a:pt x="4107" y="4453"/>
                  </a:cubicBezTo>
                  <a:cubicBezTo>
                    <a:pt x="4133" y="4457"/>
                    <a:pt x="4188" y="4474"/>
                    <a:pt x="4212" y="4461"/>
                  </a:cubicBezTo>
                  <a:cubicBezTo>
                    <a:pt x="4234" y="4449"/>
                    <a:pt x="4262" y="4390"/>
                    <a:pt x="4280" y="4369"/>
                  </a:cubicBezTo>
                  <a:cubicBezTo>
                    <a:pt x="4294" y="4352"/>
                    <a:pt x="4322" y="4320"/>
                    <a:pt x="4338" y="4308"/>
                  </a:cubicBezTo>
                  <a:cubicBezTo>
                    <a:pt x="4357" y="4293"/>
                    <a:pt x="4400" y="4258"/>
                    <a:pt x="4421" y="4266"/>
                  </a:cubicBezTo>
                  <a:cubicBezTo>
                    <a:pt x="4434" y="4271"/>
                    <a:pt x="4447" y="4310"/>
                    <a:pt x="4454" y="4327"/>
                  </a:cubicBezTo>
                  <a:cubicBezTo>
                    <a:pt x="4470" y="4363"/>
                    <a:pt x="4482" y="4449"/>
                    <a:pt x="4499" y="4485"/>
                  </a:cubicBezTo>
                  <a:cubicBezTo>
                    <a:pt x="4514" y="4514"/>
                    <a:pt x="4560" y="4551"/>
                    <a:pt x="4575" y="4581"/>
                  </a:cubicBezTo>
                  <a:cubicBezTo>
                    <a:pt x="4593" y="4621"/>
                    <a:pt x="4603" y="4719"/>
                    <a:pt x="4619" y="4761"/>
                  </a:cubicBezTo>
                  <a:cubicBezTo>
                    <a:pt x="4629" y="4784"/>
                    <a:pt x="4650" y="4836"/>
                    <a:pt x="4668" y="4845"/>
                  </a:cubicBezTo>
                  <a:cubicBezTo>
                    <a:pt x="4695" y="4855"/>
                    <a:pt x="4746" y="4799"/>
                    <a:pt x="4773" y="4797"/>
                  </a:cubicBezTo>
                  <a:cubicBezTo>
                    <a:pt x="4805" y="4795"/>
                    <a:pt x="4870" y="4813"/>
                    <a:pt x="4897" y="4836"/>
                  </a:cubicBezTo>
                  <a:cubicBezTo>
                    <a:pt x="4916" y="4852"/>
                    <a:pt x="4948" y="4901"/>
                    <a:pt x="4953" y="4931"/>
                  </a:cubicBezTo>
                  <a:cubicBezTo>
                    <a:pt x="4960" y="4968"/>
                    <a:pt x="4923" y="5043"/>
                    <a:pt x="4929" y="5081"/>
                  </a:cubicBezTo>
                  <a:cubicBezTo>
                    <a:pt x="4935" y="5117"/>
                    <a:pt x="4973" y="5177"/>
                    <a:pt x="4995" y="5199"/>
                  </a:cubicBezTo>
                  <a:cubicBezTo>
                    <a:pt x="5012" y="5218"/>
                    <a:pt x="5055" y="5244"/>
                    <a:pt x="5077" y="5246"/>
                  </a:cubicBezTo>
                  <a:cubicBezTo>
                    <a:pt x="5096" y="5248"/>
                    <a:pt x="5140" y="5240"/>
                    <a:pt x="5148" y="5218"/>
                  </a:cubicBezTo>
                  <a:cubicBezTo>
                    <a:pt x="5160" y="5186"/>
                    <a:pt x="5128" y="5115"/>
                    <a:pt x="5115" y="5086"/>
                  </a:cubicBezTo>
                  <a:cubicBezTo>
                    <a:pt x="5106" y="5067"/>
                    <a:pt x="5075" y="5042"/>
                    <a:pt x="5070" y="5020"/>
                  </a:cubicBezTo>
                  <a:cubicBezTo>
                    <a:pt x="5064" y="4995"/>
                    <a:pt x="5069" y="4939"/>
                    <a:pt x="5079" y="4918"/>
                  </a:cubicBezTo>
                  <a:cubicBezTo>
                    <a:pt x="5089" y="4896"/>
                    <a:pt x="5127" y="4881"/>
                    <a:pt x="5141" y="4865"/>
                  </a:cubicBezTo>
                  <a:cubicBezTo>
                    <a:pt x="5158" y="4846"/>
                    <a:pt x="5183" y="4788"/>
                    <a:pt x="5203" y="4776"/>
                  </a:cubicBezTo>
                  <a:cubicBezTo>
                    <a:pt x="5228" y="4761"/>
                    <a:pt x="5284" y="4776"/>
                    <a:pt x="5312" y="4776"/>
                  </a:cubicBezTo>
                  <a:cubicBezTo>
                    <a:pt x="5340" y="4776"/>
                    <a:pt x="5402" y="4754"/>
                    <a:pt x="5424" y="4779"/>
                  </a:cubicBezTo>
                  <a:cubicBezTo>
                    <a:pt x="5440" y="4795"/>
                    <a:pt x="5452" y="4860"/>
                    <a:pt x="5445" y="4887"/>
                  </a:cubicBezTo>
                  <a:cubicBezTo>
                    <a:pt x="5436" y="4917"/>
                    <a:pt x="5381" y="4934"/>
                    <a:pt x="5362" y="4954"/>
                  </a:cubicBezTo>
                  <a:cubicBezTo>
                    <a:pt x="5342" y="4976"/>
                    <a:pt x="5300" y="5020"/>
                    <a:pt x="5289" y="5052"/>
                  </a:cubicBezTo>
                  <a:cubicBezTo>
                    <a:pt x="5281" y="5074"/>
                    <a:pt x="5279" y="5127"/>
                    <a:pt x="5282" y="5151"/>
                  </a:cubicBezTo>
                  <a:cubicBezTo>
                    <a:pt x="5285" y="5184"/>
                    <a:pt x="5309" y="5244"/>
                    <a:pt x="5321" y="5272"/>
                  </a:cubicBezTo>
                  <a:cubicBezTo>
                    <a:pt x="5329" y="5290"/>
                    <a:pt x="5343" y="5330"/>
                    <a:pt x="5357" y="5338"/>
                  </a:cubicBezTo>
                  <a:cubicBezTo>
                    <a:pt x="5373" y="5348"/>
                    <a:pt x="5413" y="5344"/>
                    <a:pt x="5426" y="5328"/>
                  </a:cubicBezTo>
                  <a:cubicBezTo>
                    <a:pt x="5443" y="5305"/>
                    <a:pt x="5434" y="5229"/>
                    <a:pt x="5443" y="5199"/>
                  </a:cubicBezTo>
                  <a:cubicBezTo>
                    <a:pt x="5449" y="5179"/>
                    <a:pt x="5468" y="5141"/>
                    <a:pt x="5480" y="5128"/>
                  </a:cubicBezTo>
                  <a:cubicBezTo>
                    <a:pt x="5495" y="5114"/>
                    <a:pt x="5533" y="5086"/>
                    <a:pt x="5548" y="5099"/>
                  </a:cubicBezTo>
                  <a:cubicBezTo>
                    <a:pt x="5567" y="5115"/>
                    <a:pt x="5566" y="5189"/>
                    <a:pt x="5567" y="5220"/>
                  </a:cubicBezTo>
                  <a:cubicBezTo>
                    <a:pt x="5568" y="5255"/>
                    <a:pt x="5554" y="5324"/>
                    <a:pt x="5555" y="5359"/>
                  </a:cubicBezTo>
                  <a:cubicBezTo>
                    <a:pt x="5556" y="5393"/>
                    <a:pt x="5576" y="5459"/>
                    <a:pt x="5574" y="5493"/>
                  </a:cubicBezTo>
                  <a:cubicBezTo>
                    <a:pt x="5573" y="5524"/>
                    <a:pt x="5568" y="5597"/>
                    <a:pt x="5548" y="5609"/>
                  </a:cubicBezTo>
                  <a:cubicBezTo>
                    <a:pt x="5532" y="5618"/>
                    <a:pt x="5502" y="5564"/>
                    <a:pt x="5484" y="5564"/>
                  </a:cubicBezTo>
                  <a:cubicBezTo>
                    <a:pt x="5467" y="5565"/>
                    <a:pt x="5431" y="5589"/>
                    <a:pt x="5424" y="5611"/>
                  </a:cubicBezTo>
                  <a:cubicBezTo>
                    <a:pt x="5415" y="5638"/>
                    <a:pt x="5431" y="5699"/>
                    <a:pt x="5441" y="5725"/>
                  </a:cubicBezTo>
                  <a:cubicBezTo>
                    <a:pt x="5448" y="5743"/>
                    <a:pt x="5480" y="5766"/>
                    <a:pt x="5484" y="5787"/>
                  </a:cubicBezTo>
                  <a:cubicBezTo>
                    <a:pt x="5490" y="5815"/>
                    <a:pt x="5470" y="5872"/>
                    <a:pt x="5467" y="5900"/>
                  </a:cubicBezTo>
                  <a:cubicBezTo>
                    <a:pt x="5465" y="5927"/>
                    <a:pt x="5455" y="5983"/>
                    <a:pt x="5462" y="6008"/>
                  </a:cubicBezTo>
                  <a:cubicBezTo>
                    <a:pt x="5469" y="6037"/>
                    <a:pt x="5513" y="6069"/>
                    <a:pt x="5520" y="6097"/>
                  </a:cubicBezTo>
                  <a:cubicBezTo>
                    <a:pt x="5527" y="6130"/>
                    <a:pt x="5502" y="6201"/>
                    <a:pt x="5509" y="6235"/>
                  </a:cubicBezTo>
                  <a:cubicBezTo>
                    <a:pt x="5514" y="6260"/>
                    <a:pt x="5551" y="6294"/>
                    <a:pt x="5554" y="6321"/>
                  </a:cubicBezTo>
                  <a:cubicBezTo>
                    <a:pt x="5556" y="6349"/>
                    <a:pt x="5538" y="6406"/>
                    <a:pt x="5524" y="6426"/>
                  </a:cubicBezTo>
                  <a:cubicBezTo>
                    <a:pt x="5513" y="6440"/>
                    <a:pt x="5482" y="6457"/>
                    <a:pt x="5467" y="6452"/>
                  </a:cubicBezTo>
                  <a:cubicBezTo>
                    <a:pt x="5454" y="6448"/>
                    <a:pt x="5442" y="6408"/>
                    <a:pt x="5430" y="6400"/>
                  </a:cubicBezTo>
                  <a:cubicBezTo>
                    <a:pt x="5419" y="6392"/>
                    <a:pt x="5390" y="6378"/>
                    <a:pt x="5381" y="6389"/>
                  </a:cubicBezTo>
                  <a:cubicBezTo>
                    <a:pt x="5366" y="6406"/>
                    <a:pt x="5387" y="6474"/>
                    <a:pt x="5377" y="6497"/>
                  </a:cubicBezTo>
                  <a:cubicBezTo>
                    <a:pt x="5366" y="6523"/>
                    <a:pt x="5321" y="6542"/>
                    <a:pt x="5302" y="6558"/>
                  </a:cubicBezTo>
                  <a:cubicBezTo>
                    <a:pt x="5281" y="6574"/>
                    <a:pt x="5237" y="6602"/>
                    <a:pt x="5220" y="6625"/>
                  </a:cubicBezTo>
                  <a:cubicBezTo>
                    <a:pt x="5199" y="6655"/>
                    <a:pt x="5177" y="6734"/>
                    <a:pt x="5160" y="6767"/>
                  </a:cubicBezTo>
                  <a:cubicBezTo>
                    <a:pt x="5148" y="6791"/>
                    <a:pt x="5118" y="6830"/>
                    <a:pt x="5107" y="6854"/>
                  </a:cubicBezTo>
                  <a:cubicBezTo>
                    <a:pt x="5090" y="6895"/>
                    <a:pt x="5047" y="6986"/>
                    <a:pt x="5058" y="7030"/>
                  </a:cubicBezTo>
                  <a:cubicBezTo>
                    <a:pt x="5065" y="7058"/>
                    <a:pt x="5110" y="7093"/>
                    <a:pt x="5131" y="7091"/>
                  </a:cubicBezTo>
                  <a:cubicBezTo>
                    <a:pt x="5149" y="7088"/>
                    <a:pt x="5173" y="7044"/>
                    <a:pt x="5184" y="7025"/>
                  </a:cubicBezTo>
                  <a:cubicBezTo>
                    <a:pt x="5198" y="7001"/>
                    <a:pt x="5212" y="6939"/>
                    <a:pt x="5229" y="6920"/>
                  </a:cubicBezTo>
                  <a:cubicBezTo>
                    <a:pt x="5244" y="6904"/>
                    <a:pt x="5288" y="6908"/>
                    <a:pt x="5302" y="6891"/>
                  </a:cubicBezTo>
                  <a:cubicBezTo>
                    <a:pt x="5319" y="6871"/>
                    <a:pt x="5325" y="6802"/>
                    <a:pt x="5338" y="6778"/>
                  </a:cubicBezTo>
                  <a:cubicBezTo>
                    <a:pt x="5352" y="6750"/>
                    <a:pt x="5391" y="6704"/>
                    <a:pt x="5413" y="6688"/>
                  </a:cubicBezTo>
                  <a:cubicBezTo>
                    <a:pt x="5436" y="6672"/>
                    <a:pt x="5490" y="6669"/>
                    <a:pt x="5512" y="6652"/>
                  </a:cubicBezTo>
                  <a:cubicBezTo>
                    <a:pt x="5532" y="6637"/>
                    <a:pt x="5561" y="6590"/>
                    <a:pt x="5578" y="6570"/>
                  </a:cubicBezTo>
                  <a:cubicBezTo>
                    <a:pt x="5590" y="6556"/>
                    <a:pt x="5613" y="6527"/>
                    <a:pt x="5627" y="6518"/>
                  </a:cubicBezTo>
                  <a:cubicBezTo>
                    <a:pt x="5638" y="6510"/>
                    <a:pt x="5667" y="6513"/>
                    <a:pt x="5676" y="6499"/>
                  </a:cubicBezTo>
                  <a:cubicBezTo>
                    <a:pt x="5689" y="6477"/>
                    <a:pt x="5687" y="6411"/>
                    <a:pt x="5687" y="6381"/>
                  </a:cubicBezTo>
                  <a:cubicBezTo>
                    <a:pt x="5687" y="6351"/>
                    <a:pt x="5679" y="6293"/>
                    <a:pt x="5676" y="6263"/>
                  </a:cubicBezTo>
                  <a:cubicBezTo>
                    <a:pt x="5671" y="6224"/>
                    <a:pt x="5627" y="6128"/>
                    <a:pt x="5652" y="6110"/>
                  </a:cubicBezTo>
                  <a:cubicBezTo>
                    <a:pt x="5666" y="6101"/>
                    <a:pt x="5682" y="6161"/>
                    <a:pt x="5694" y="6174"/>
                  </a:cubicBezTo>
                  <a:cubicBezTo>
                    <a:pt x="5717" y="6196"/>
                    <a:pt x="5771" y="6213"/>
                    <a:pt x="5794" y="6232"/>
                  </a:cubicBezTo>
                  <a:cubicBezTo>
                    <a:pt x="5809" y="6246"/>
                    <a:pt x="5841" y="6277"/>
                    <a:pt x="5849" y="6299"/>
                  </a:cubicBezTo>
                  <a:cubicBezTo>
                    <a:pt x="5871" y="6362"/>
                    <a:pt x="5867" y="6507"/>
                    <a:pt x="5865" y="6576"/>
                  </a:cubicBezTo>
                  <a:cubicBezTo>
                    <a:pt x="5864" y="6608"/>
                    <a:pt x="5849" y="6670"/>
                    <a:pt x="5849" y="6702"/>
                  </a:cubicBezTo>
                  <a:cubicBezTo>
                    <a:pt x="5850" y="6735"/>
                    <a:pt x="5871" y="6799"/>
                    <a:pt x="5869" y="6832"/>
                  </a:cubicBezTo>
                  <a:cubicBezTo>
                    <a:pt x="5866" y="6864"/>
                    <a:pt x="5829" y="6917"/>
                    <a:pt x="5829" y="6950"/>
                  </a:cubicBezTo>
                  <a:cubicBezTo>
                    <a:pt x="5830" y="6980"/>
                    <a:pt x="5866" y="7027"/>
                    <a:pt x="5869" y="7057"/>
                  </a:cubicBezTo>
                  <a:cubicBezTo>
                    <a:pt x="5873" y="7095"/>
                    <a:pt x="5856" y="7172"/>
                    <a:pt x="5849" y="7210"/>
                  </a:cubicBezTo>
                  <a:cubicBezTo>
                    <a:pt x="5846" y="7227"/>
                    <a:pt x="5843" y="7268"/>
                    <a:pt x="5832" y="7273"/>
                  </a:cubicBezTo>
                  <a:cubicBezTo>
                    <a:pt x="5805" y="7285"/>
                    <a:pt x="5764" y="7195"/>
                    <a:pt x="5736" y="7187"/>
                  </a:cubicBezTo>
                  <a:cubicBezTo>
                    <a:pt x="5711" y="7179"/>
                    <a:pt x="5650" y="7179"/>
                    <a:pt x="5632" y="7206"/>
                  </a:cubicBezTo>
                  <a:cubicBezTo>
                    <a:pt x="5619" y="7227"/>
                    <a:pt x="5620" y="7291"/>
                    <a:pt x="5627" y="7316"/>
                  </a:cubicBezTo>
                  <a:cubicBezTo>
                    <a:pt x="5631" y="7332"/>
                    <a:pt x="5654" y="7350"/>
                    <a:pt x="5660" y="7363"/>
                  </a:cubicBezTo>
                  <a:cubicBezTo>
                    <a:pt x="5677" y="7395"/>
                    <a:pt x="5707" y="7463"/>
                    <a:pt x="5708" y="7502"/>
                  </a:cubicBezTo>
                  <a:cubicBezTo>
                    <a:pt x="5710" y="7539"/>
                    <a:pt x="5683" y="7608"/>
                    <a:pt x="5675" y="7643"/>
                  </a:cubicBezTo>
                  <a:cubicBezTo>
                    <a:pt x="5667" y="7674"/>
                    <a:pt x="5642" y="7733"/>
                    <a:pt x="5644" y="7766"/>
                  </a:cubicBezTo>
                  <a:cubicBezTo>
                    <a:pt x="5645" y="7793"/>
                    <a:pt x="5678" y="7837"/>
                    <a:pt x="5680" y="7864"/>
                  </a:cubicBezTo>
                  <a:cubicBezTo>
                    <a:pt x="5684" y="7901"/>
                    <a:pt x="5662" y="7973"/>
                    <a:pt x="5658" y="8010"/>
                  </a:cubicBezTo>
                  <a:cubicBezTo>
                    <a:pt x="5654" y="8046"/>
                    <a:pt x="5667" y="8133"/>
                    <a:pt x="5646" y="8156"/>
                  </a:cubicBezTo>
                  <a:cubicBezTo>
                    <a:pt x="5622" y="8184"/>
                    <a:pt x="5549" y="8121"/>
                    <a:pt x="5520" y="8140"/>
                  </a:cubicBezTo>
                  <a:cubicBezTo>
                    <a:pt x="5493" y="8157"/>
                    <a:pt x="5464" y="8236"/>
                    <a:pt x="5452" y="8274"/>
                  </a:cubicBezTo>
                  <a:cubicBezTo>
                    <a:pt x="5445" y="8296"/>
                    <a:pt x="5431" y="8347"/>
                    <a:pt x="5438" y="8369"/>
                  </a:cubicBezTo>
                  <a:cubicBezTo>
                    <a:pt x="5447" y="8395"/>
                    <a:pt x="5493" y="8407"/>
                    <a:pt x="5509" y="8424"/>
                  </a:cubicBezTo>
                  <a:cubicBezTo>
                    <a:pt x="5524" y="8440"/>
                    <a:pt x="5548" y="8485"/>
                    <a:pt x="5562" y="8503"/>
                  </a:cubicBezTo>
                  <a:cubicBezTo>
                    <a:pt x="5579" y="8524"/>
                    <a:pt x="5623" y="8554"/>
                    <a:pt x="5635" y="8582"/>
                  </a:cubicBezTo>
                  <a:cubicBezTo>
                    <a:pt x="5645" y="8602"/>
                    <a:pt x="5647" y="8653"/>
                    <a:pt x="5652" y="8676"/>
                  </a:cubicBezTo>
                  <a:cubicBezTo>
                    <a:pt x="5660" y="8718"/>
                    <a:pt x="5687" y="8799"/>
                    <a:pt x="5686" y="8841"/>
                  </a:cubicBezTo>
                  <a:cubicBezTo>
                    <a:pt x="5685" y="8878"/>
                    <a:pt x="5662" y="8946"/>
                    <a:pt x="5652" y="8980"/>
                  </a:cubicBezTo>
                  <a:cubicBezTo>
                    <a:pt x="5644" y="9008"/>
                    <a:pt x="5616" y="9062"/>
                    <a:pt x="5615" y="9094"/>
                  </a:cubicBezTo>
                  <a:cubicBezTo>
                    <a:pt x="5615" y="9111"/>
                    <a:pt x="5623" y="9149"/>
                    <a:pt x="5632" y="9161"/>
                  </a:cubicBezTo>
                  <a:cubicBezTo>
                    <a:pt x="5644" y="9176"/>
                    <a:pt x="5679" y="9180"/>
                    <a:pt x="5694" y="9188"/>
                  </a:cubicBezTo>
                  <a:cubicBezTo>
                    <a:pt x="5713" y="9199"/>
                    <a:pt x="5755" y="9216"/>
                    <a:pt x="5765" y="9239"/>
                  </a:cubicBezTo>
                  <a:cubicBezTo>
                    <a:pt x="5774" y="9261"/>
                    <a:pt x="5772" y="9318"/>
                    <a:pt x="5762" y="9338"/>
                  </a:cubicBezTo>
                  <a:cubicBezTo>
                    <a:pt x="5752" y="9359"/>
                    <a:pt x="5712" y="9372"/>
                    <a:pt x="5694" y="9377"/>
                  </a:cubicBezTo>
                  <a:cubicBezTo>
                    <a:pt x="5667" y="9386"/>
                    <a:pt x="5611" y="9378"/>
                    <a:pt x="5585" y="9389"/>
                  </a:cubicBezTo>
                  <a:cubicBezTo>
                    <a:pt x="5561" y="9400"/>
                    <a:pt x="5521" y="9448"/>
                    <a:pt x="5497" y="9460"/>
                  </a:cubicBezTo>
                  <a:cubicBezTo>
                    <a:pt x="5473" y="9473"/>
                    <a:pt x="5421" y="9497"/>
                    <a:pt x="5396" y="9487"/>
                  </a:cubicBezTo>
                  <a:cubicBezTo>
                    <a:pt x="5375" y="9481"/>
                    <a:pt x="5339" y="9439"/>
                    <a:pt x="5329" y="9413"/>
                  </a:cubicBezTo>
                  <a:cubicBezTo>
                    <a:pt x="5322" y="9397"/>
                    <a:pt x="5330" y="9351"/>
                    <a:pt x="5320" y="9338"/>
                  </a:cubicBezTo>
                  <a:cubicBezTo>
                    <a:pt x="5311" y="9327"/>
                    <a:pt x="5284" y="9334"/>
                    <a:pt x="5272" y="9338"/>
                  </a:cubicBezTo>
                  <a:cubicBezTo>
                    <a:pt x="5253" y="9344"/>
                    <a:pt x="5216" y="9370"/>
                    <a:pt x="5202" y="9389"/>
                  </a:cubicBezTo>
                  <a:cubicBezTo>
                    <a:pt x="5188" y="9408"/>
                    <a:pt x="5166" y="9457"/>
                    <a:pt x="5165" y="9484"/>
                  </a:cubicBezTo>
                  <a:cubicBezTo>
                    <a:pt x="5165" y="9507"/>
                    <a:pt x="5180" y="9553"/>
                    <a:pt x="5193" y="9567"/>
                  </a:cubicBezTo>
                  <a:cubicBezTo>
                    <a:pt x="5209" y="9584"/>
                    <a:pt x="5255" y="9573"/>
                    <a:pt x="5272" y="9587"/>
                  </a:cubicBezTo>
                  <a:cubicBezTo>
                    <a:pt x="5288" y="9599"/>
                    <a:pt x="5311" y="9640"/>
                    <a:pt x="5320" y="9661"/>
                  </a:cubicBezTo>
                  <a:cubicBezTo>
                    <a:pt x="5337" y="9700"/>
                    <a:pt x="5350" y="9795"/>
                    <a:pt x="5371" y="9831"/>
                  </a:cubicBezTo>
                  <a:cubicBezTo>
                    <a:pt x="5388" y="9861"/>
                    <a:pt x="5434" y="9909"/>
                    <a:pt x="5461" y="9922"/>
                  </a:cubicBezTo>
                  <a:cubicBezTo>
                    <a:pt x="5482" y="9931"/>
                    <a:pt x="5533" y="9942"/>
                    <a:pt x="5551" y="9922"/>
                  </a:cubicBezTo>
                  <a:cubicBezTo>
                    <a:pt x="5566" y="9904"/>
                    <a:pt x="5566" y="9842"/>
                    <a:pt x="5565" y="9815"/>
                  </a:cubicBezTo>
                  <a:cubicBezTo>
                    <a:pt x="5563" y="9778"/>
                    <a:pt x="5522" y="9706"/>
                    <a:pt x="5534" y="9673"/>
                  </a:cubicBezTo>
                  <a:cubicBezTo>
                    <a:pt x="5545" y="9644"/>
                    <a:pt x="5600" y="9634"/>
                    <a:pt x="5624" y="9634"/>
                  </a:cubicBezTo>
                  <a:cubicBezTo>
                    <a:pt x="5649" y="9633"/>
                    <a:pt x="5695" y="9672"/>
                    <a:pt x="5720" y="9670"/>
                  </a:cubicBezTo>
                  <a:cubicBezTo>
                    <a:pt x="5754" y="9665"/>
                    <a:pt x="5823" y="9626"/>
                    <a:pt x="5846" y="9590"/>
                  </a:cubicBezTo>
                  <a:cubicBezTo>
                    <a:pt x="5868" y="9558"/>
                    <a:pt x="5883" y="9466"/>
                    <a:pt x="5889" y="9421"/>
                  </a:cubicBezTo>
                  <a:cubicBezTo>
                    <a:pt x="5894" y="9377"/>
                    <a:pt x="5896" y="9283"/>
                    <a:pt x="5886" y="9239"/>
                  </a:cubicBezTo>
                  <a:cubicBezTo>
                    <a:pt x="5877" y="9203"/>
                    <a:pt x="5832" y="9150"/>
                    <a:pt x="5824" y="9113"/>
                  </a:cubicBezTo>
                  <a:cubicBezTo>
                    <a:pt x="5815" y="9078"/>
                    <a:pt x="5809" y="8997"/>
                    <a:pt x="5821" y="8963"/>
                  </a:cubicBezTo>
                  <a:cubicBezTo>
                    <a:pt x="5829" y="8942"/>
                    <a:pt x="5866" y="8927"/>
                    <a:pt x="5877" y="8909"/>
                  </a:cubicBezTo>
                  <a:cubicBezTo>
                    <a:pt x="5894" y="8881"/>
                    <a:pt x="5924" y="8814"/>
                    <a:pt x="5919" y="8778"/>
                  </a:cubicBezTo>
                  <a:cubicBezTo>
                    <a:pt x="5915" y="8745"/>
                    <a:pt x="5861" y="8713"/>
                    <a:pt x="5849" y="8684"/>
                  </a:cubicBezTo>
                  <a:cubicBezTo>
                    <a:pt x="5838" y="8659"/>
                    <a:pt x="5825" y="8599"/>
                    <a:pt x="5826" y="8570"/>
                  </a:cubicBezTo>
                  <a:cubicBezTo>
                    <a:pt x="5829" y="8535"/>
                    <a:pt x="5862" y="8477"/>
                    <a:pt x="5869" y="8443"/>
                  </a:cubicBezTo>
                  <a:cubicBezTo>
                    <a:pt x="5876" y="8404"/>
                    <a:pt x="5861" y="8313"/>
                    <a:pt x="5877" y="8278"/>
                  </a:cubicBezTo>
                  <a:cubicBezTo>
                    <a:pt x="5887" y="8256"/>
                    <a:pt x="5924" y="8232"/>
                    <a:pt x="5942" y="8227"/>
                  </a:cubicBezTo>
                  <a:cubicBezTo>
                    <a:pt x="5965" y="8220"/>
                    <a:pt x="6015" y="8256"/>
                    <a:pt x="6037" y="8243"/>
                  </a:cubicBezTo>
                  <a:cubicBezTo>
                    <a:pt x="6063" y="8226"/>
                    <a:pt x="6105" y="8152"/>
                    <a:pt x="6102" y="8112"/>
                  </a:cubicBezTo>
                  <a:cubicBezTo>
                    <a:pt x="6101" y="8091"/>
                    <a:pt x="6070" y="8066"/>
                    <a:pt x="6060" y="8049"/>
                  </a:cubicBezTo>
                  <a:cubicBezTo>
                    <a:pt x="6046" y="8028"/>
                    <a:pt x="6023" y="7977"/>
                    <a:pt x="6006" y="7959"/>
                  </a:cubicBezTo>
                  <a:cubicBezTo>
                    <a:pt x="5984" y="7935"/>
                    <a:pt x="5919" y="7929"/>
                    <a:pt x="5902" y="7896"/>
                  </a:cubicBezTo>
                  <a:cubicBezTo>
                    <a:pt x="5888" y="7866"/>
                    <a:pt x="5892" y="7789"/>
                    <a:pt x="5897" y="7754"/>
                  </a:cubicBezTo>
                  <a:cubicBezTo>
                    <a:pt x="5901" y="7724"/>
                    <a:pt x="5923" y="7668"/>
                    <a:pt x="5936" y="7643"/>
                  </a:cubicBezTo>
                  <a:cubicBezTo>
                    <a:pt x="5957" y="7607"/>
                    <a:pt x="6015" y="7557"/>
                    <a:pt x="6037" y="7522"/>
                  </a:cubicBezTo>
                  <a:cubicBezTo>
                    <a:pt x="6059" y="7488"/>
                    <a:pt x="6102" y="7415"/>
                    <a:pt x="6111" y="7372"/>
                  </a:cubicBezTo>
                  <a:cubicBezTo>
                    <a:pt x="6117" y="7337"/>
                    <a:pt x="6101" y="7265"/>
                    <a:pt x="6102" y="7230"/>
                  </a:cubicBezTo>
                  <a:cubicBezTo>
                    <a:pt x="6104" y="7175"/>
                    <a:pt x="6112" y="7063"/>
                    <a:pt x="6127" y="7013"/>
                  </a:cubicBezTo>
                  <a:cubicBezTo>
                    <a:pt x="6137" y="6983"/>
                    <a:pt x="6171" y="6934"/>
                    <a:pt x="6186" y="6911"/>
                  </a:cubicBezTo>
                  <a:cubicBezTo>
                    <a:pt x="6199" y="6892"/>
                    <a:pt x="6226" y="6859"/>
                    <a:pt x="6240" y="6843"/>
                  </a:cubicBezTo>
                  <a:cubicBezTo>
                    <a:pt x="6263" y="6817"/>
                    <a:pt x="6319" y="6775"/>
                    <a:pt x="6336" y="6741"/>
                  </a:cubicBezTo>
                  <a:cubicBezTo>
                    <a:pt x="6348" y="6717"/>
                    <a:pt x="6352" y="6654"/>
                    <a:pt x="6361" y="6627"/>
                  </a:cubicBezTo>
                  <a:cubicBezTo>
                    <a:pt x="6371" y="6596"/>
                    <a:pt x="6397" y="6541"/>
                    <a:pt x="6409" y="6512"/>
                  </a:cubicBezTo>
                  <a:cubicBezTo>
                    <a:pt x="6424" y="6478"/>
                    <a:pt x="6456" y="6412"/>
                    <a:pt x="6471" y="6378"/>
                  </a:cubicBezTo>
                  <a:cubicBezTo>
                    <a:pt x="6482" y="6353"/>
                    <a:pt x="6495" y="6291"/>
                    <a:pt x="6513" y="6276"/>
                  </a:cubicBezTo>
                  <a:cubicBezTo>
                    <a:pt x="6538" y="6256"/>
                    <a:pt x="6601" y="6287"/>
                    <a:pt x="6628" y="6276"/>
                  </a:cubicBezTo>
                  <a:cubicBezTo>
                    <a:pt x="6647" y="6268"/>
                    <a:pt x="6686" y="6241"/>
                    <a:pt x="6696" y="6217"/>
                  </a:cubicBezTo>
                  <a:cubicBezTo>
                    <a:pt x="6705" y="6196"/>
                    <a:pt x="6694" y="6142"/>
                    <a:pt x="6699" y="6118"/>
                  </a:cubicBezTo>
                  <a:cubicBezTo>
                    <a:pt x="6705" y="6082"/>
                    <a:pt x="6737" y="6016"/>
                    <a:pt x="6747" y="5981"/>
                  </a:cubicBezTo>
                  <a:cubicBezTo>
                    <a:pt x="6756" y="5947"/>
                    <a:pt x="6783" y="5879"/>
                    <a:pt x="6775" y="5846"/>
                  </a:cubicBezTo>
                  <a:cubicBezTo>
                    <a:pt x="6766" y="5810"/>
                    <a:pt x="6704" y="5783"/>
                    <a:pt x="6685" y="5756"/>
                  </a:cubicBezTo>
                  <a:cubicBezTo>
                    <a:pt x="6654" y="5713"/>
                    <a:pt x="6601" y="5613"/>
                    <a:pt x="6581" y="5559"/>
                  </a:cubicBezTo>
                  <a:cubicBezTo>
                    <a:pt x="6558" y="5499"/>
                    <a:pt x="6527" y="5369"/>
                    <a:pt x="6519" y="5303"/>
                  </a:cubicBezTo>
                  <a:cubicBezTo>
                    <a:pt x="6513" y="5256"/>
                    <a:pt x="6511" y="5157"/>
                    <a:pt x="6516" y="5109"/>
                  </a:cubicBezTo>
                  <a:cubicBezTo>
                    <a:pt x="6520" y="5069"/>
                    <a:pt x="6553" y="4993"/>
                    <a:pt x="6552" y="4952"/>
                  </a:cubicBezTo>
                  <a:cubicBezTo>
                    <a:pt x="6552" y="4914"/>
                    <a:pt x="6519" y="4847"/>
                    <a:pt x="6513" y="4810"/>
                  </a:cubicBezTo>
                  <a:cubicBezTo>
                    <a:pt x="6507" y="4770"/>
                    <a:pt x="6522" y="4681"/>
                    <a:pt x="6508" y="4644"/>
                  </a:cubicBezTo>
                  <a:cubicBezTo>
                    <a:pt x="6497" y="4619"/>
                    <a:pt x="6460" y="4583"/>
                    <a:pt x="6440" y="4578"/>
                  </a:cubicBezTo>
                  <a:cubicBezTo>
                    <a:pt x="6421" y="4572"/>
                    <a:pt x="6377" y="4581"/>
                    <a:pt x="6364" y="4601"/>
                  </a:cubicBezTo>
                  <a:cubicBezTo>
                    <a:pt x="6351" y="4621"/>
                    <a:pt x="6359" y="4682"/>
                    <a:pt x="6353" y="4708"/>
                  </a:cubicBezTo>
                  <a:cubicBezTo>
                    <a:pt x="6348" y="4725"/>
                    <a:pt x="6336" y="4761"/>
                    <a:pt x="6325" y="4771"/>
                  </a:cubicBezTo>
                  <a:cubicBezTo>
                    <a:pt x="6309" y="4784"/>
                    <a:pt x="6264" y="4764"/>
                    <a:pt x="6251" y="4783"/>
                  </a:cubicBezTo>
                  <a:cubicBezTo>
                    <a:pt x="6243" y="4794"/>
                    <a:pt x="6247" y="4833"/>
                    <a:pt x="6246" y="4849"/>
                  </a:cubicBezTo>
                  <a:cubicBezTo>
                    <a:pt x="6244" y="4884"/>
                    <a:pt x="6235" y="4954"/>
                    <a:pt x="6243" y="4988"/>
                  </a:cubicBezTo>
                  <a:cubicBezTo>
                    <a:pt x="6248" y="5011"/>
                    <a:pt x="6273" y="5048"/>
                    <a:pt x="6285" y="5066"/>
                  </a:cubicBezTo>
                  <a:cubicBezTo>
                    <a:pt x="6297" y="5084"/>
                    <a:pt x="6327" y="5111"/>
                    <a:pt x="6339" y="5129"/>
                  </a:cubicBezTo>
                  <a:cubicBezTo>
                    <a:pt x="6354" y="5155"/>
                    <a:pt x="6377" y="5214"/>
                    <a:pt x="6389" y="5243"/>
                  </a:cubicBezTo>
                  <a:cubicBezTo>
                    <a:pt x="6401" y="5271"/>
                    <a:pt x="6427" y="5327"/>
                    <a:pt x="6431" y="5357"/>
                  </a:cubicBezTo>
                  <a:cubicBezTo>
                    <a:pt x="6436" y="5390"/>
                    <a:pt x="6429" y="5456"/>
                    <a:pt x="6426" y="5488"/>
                  </a:cubicBezTo>
                  <a:cubicBezTo>
                    <a:pt x="6423" y="5518"/>
                    <a:pt x="6430" y="5598"/>
                    <a:pt x="6409" y="5606"/>
                  </a:cubicBezTo>
                  <a:cubicBezTo>
                    <a:pt x="6392" y="5613"/>
                    <a:pt x="6367" y="5555"/>
                    <a:pt x="6361" y="5531"/>
                  </a:cubicBezTo>
                  <a:cubicBezTo>
                    <a:pt x="6354" y="5504"/>
                    <a:pt x="6366" y="5441"/>
                    <a:pt x="6361" y="5413"/>
                  </a:cubicBezTo>
                  <a:cubicBezTo>
                    <a:pt x="6353" y="5369"/>
                    <a:pt x="6316" y="5294"/>
                    <a:pt x="6299" y="5256"/>
                  </a:cubicBezTo>
                  <a:cubicBezTo>
                    <a:pt x="6285" y="5222"/>
                    <a:pt x="6258" y="5152"/>
                    <a:pt x="6237" y="5125"/>
                  </a:cubicBezTo>
                  <a:cubicBezTo>
                    <a:pt x="6217" y="5099"/>
                    <a:pt x="6158" y="5081"/>
                    <a:pt x="6142" y="5050"/>
                  </a:cubicBezTo>
                  <a:cubicBezTo>
                    <a:pt x="6129" y="5026"/>
                    <a:pt x="6127" y="4962"/>
                    <a:pt x="6122" y="4932"/>
                  </a:cubicBezTo>
                  <a:cubicBezTo>
                    <a:pt x="6118" y="4905"/>
                    <a:pt x="6109" y="4852"/>
                    <a:pt x="6105" y="4826"/>
                  </a:cubicBezTo>
                  <a:cubicBezTo>
                    <a:pt x="6099" y="4787"/>
                    <a:pt x="6076" y="4711"/>
                    <a:pt x="6080" y="4672"/>
                  </a:cubicBezTo>
                  <a:cubicBezTo>
                    <a:pt x="6083" y="4642"/>
                    <a:pt x="6113" y="4594"/>
                    <a:pt x="6122" y="4566"/>
                  </a:cubicBezTo>
                  <a:cubicBezTo>
                    <a:pt x="6131" y="4536"/>
                    <a:pt x="6136" y="4466"/>
                    <a:pt x="6150" y="4440"/>
                  </a:cubicBezTo>
                  <a:cubicBezTo>
                    <a:pt x="6161" y="4420"/>
                    <a:pt x="6192" y="4389"/>
                    <a:pt x="6209" y="4384"/>
                  </a:cubicBezTo>
                  <a:cubicBezTo>
                    <a:pt x="6235" y="4377"/>
                    <a:pt x="6287" y="4412"/>
                    <a:pt x="6313" y="4412"/>
                  </a:cubicBezTo>
                  <a:cubicBezTo>
                    <a:pt x="6334" y="4412"/>
                    <a:pt x="6374" y="4387"/>
                    <a:pt x="6395" y="4392"/>
                  </a:cubicBezTo>
                  <a:cubicBezTo>
                    <a:pt x="6421" y="4399"/>
                    <a:pt x="6460" y="4460"/>
                    <a:pt x="6486" y="4469"/>
                  </a:cubicBezTo>
                  <a:cubicBezTo>
                    <a:pt x="6500" y="4473"/>
                    <a:pt x="6535" y="4463"/>
                    <a:pt x="6542" y="4463"/>
                  </a:cubicBezTo>
                  <a:cubicBezTo>
                    <a:pt x="6550" y="4463"/>
                    <a:pt x="6602" y="4384"/>
                    <a:pt x="6613" y="4350"/>
                  </a:cubicBezTo>
                  <a:cubicBezTo>
                    <a:pt x="6626" y="4315"/>
                    <a:pt x="6646" y="4235"/>
                    <a:pt x="6642" y="4195"/>
                  </a:cubicBezTo>
                  <a:cubicBezTo>
                    <a:pt x="6636" y="4142"/>
                    <a:pt x="6591" y="4046"/>
                    <a:pt x="6563" y="4009"/>
                  </a:cubicBezTo>
                  <a:cubicBezTo>
                    <a:pt x="6533" y="3968"/>
                    <a:pt x="6446" y="3936"/>
                    <a:pt x="6415" y="3898"/>
                  </a:cubicBezTo>
                  <a:cubicBezTo>
                    <a:pt x="6390" y="3869"/>
                    <a:pt x="6355" y="3791"/>
                    <a:pt x="6336" y="3754"/>
                  </a:cubicBezTo>
                  <a:cubicBezTo>
                    <a:pt x="6322" y="3727"/>
                    <a:pt x="6290" y="3677"/>
                    <a:pt x="6281" y="3646"/>
                  </a:cubicBezTo>
                  <a:cubicBezTo>
                    <a:pt x="6270" y="3606"/>
                    <a:pt x="6261" y="3516"/>
                    <a:pt x="6266" y="3472"/>
                  </a:cubicBezTo>
                  <a:cubicBezTo>
                    <a:pt x="6269" y="3448"/>
                    <a:pt x="6294" y="3406"/>
                    <a:pt x="6296" y="3381"/>
                  </a:cubicBezTo>
                  <a:cubicBezTo>
                    <a:pt x="6299" y="3354"/>
                    <a:pt x="6299" y="3285"/>
                    <a:pt x="6281" y="3273"/>
                  </a:cubicBezTo>
                  <a:cubicBezTo>
                    <a:pt x="6270" y="3266"/>
                    <a:pt x="6250" y="3300"/>
                    <a:pt x="6238" y="3307"/>
                  </a:cubicBezTo>
                  <a:cubicBezTo>
                    <a:pt x="6219" y="3320"/>
                    <a:pt x="6173" y="3327"/>
                    <a:pt x="6160" y="3349"/>
                  </a:cubicBezTo>
                  <a:cubicBezTo>
                    <a:pt x="6147" y="3370"/>
                    <a:pt x="6147" y="3428"/>
                    <a:pt x="6144" y="3454"/>
                  </a:cubicBezTo>
                  <a:cubicBezTo>
                    <a:pt x="6142" y="3481"/>
                    <a:pt x="6142" y="3537"/>
                    <a:pt x="6141" y="3564"/>
                  </a:cubicBezTo>
                  <a:cubicBezTo>
                    <a:pt x="6139" y="3589"/>
                    <a:pt x="6141" y="3640"/>
                    <a:pt x="6133" y="3662"/>
                  </a:cubicBezTo>
                  <a:cubicBezTo>
                    <a:pt x="6127" y="3679"/>
                    <a:pt x="6097" y="3696"/>
                    <a:pt x="6096" y="3715"/>
                  </a:cubicBezTo>
                  <a:cubicBezTo>
                    <a:pt x="6094" y="3744"/>
                    <a:pt x="6129" y="3790"/>
                    <a:pt x="6143" y="3812"/>
                  </a:cubicBezTo>
                  <a:cubicBezTo>
                    <a:pt x="6160" y="3840"/>
                    <a:pt x="6199" y="3891"/>
                    <a:pt x="6218" y="3917"/>
                  </a:cubicBezTo>
                  <a:cubicBezTo>
                    <a:pt x="6230" y="3934"/>
                    <a:pt x="6259" y="3963"/>
                    <a:pt x="6268" y="3982"/>
                  </a:cubicBezTo>
                  <a:cubicBezTo>
                    <a:pt x="6284" y="4015"/>
                    <a:pt x="6313" y="4092"/>
                    <a:pt x="6306" y="4130"/>
                  </a:cubicBezTo>
                  <a:cubicBezTo>
                    <a:pt x="6301" y="4154"/>
                    <a:pt x="6265" y="4179"/>
                    <a:pt x="6250" y="4193"/>
                  </a:cubicBezTo>
                  <a:cubicBezTo>
                    <a:pt x="6235" y="4205"/>
                    <a:pt x="6203" y="4233"/>
                    <a:pt x="6186" y="4232"/>
                  </a:cubicBezTo>
                  <a:cubicBezTo>
                    <a:pt x="6162" y="4231"/>
                    <a:pt x="6118" y="4197"/>
                    <a:pt x="6101" y="4174"/>
                  </a:cubicBezTo>
                  <a:cubicBezTo>
                    <a:pt x="6088" y="4156"/>
                    <a:pt x="6085" y="4090"/>
                    <a:pt x="6068" y="4080"/>
                  </a:cubicBezTo>
                  <a:cubicBezTo>
                    <a:pt x="6044" y="4067"/>
                    <a:pt x="5994" y="4106"/>
                    <a:pt x="5974" y="4127"/>
                  </a:cubicBezTo>
                  <a:cubicBezTo>
                    <a:pt x="5955" y="4147"/>
                    <a:pt x="5939" y="4220"/>
                    <a:pt x="5918" y="4235"/>
                  </a:cubicBezTo>
                  <a:cubicBezTo>
                    <a:pt x="5900" y="4247"/>
                    <a:pt x="5857" y="4217"/>
                    <a:pt x="5840" y="4232"/>
                  </a:cubicBezTo>
                  <a:cubicBezTo>
                    <a:pt x="5817" y="4255"/>
                    <a:pt x="5794" y="4344"/>
                    <a:pt x="5801" y="4382"/>
                  </a:cubicBezTo>
                  <a:cubicBezTo>
                    <a:pt x="5806" y="4409"/>
                    <a:pt x="5848" y="4432"/>
                    <a:pt x="5863" y="4450"/>
                  </a:cubicBezTo>
                  <a:cubicBezTo>
                    <a:pt x="5878" y="4468"/>
                    <a:pt x="5913" y="4499"/>
                    <a:pt x="5923" y="4524"/>
                  </a:cubicBezTo>
                  <a:cubicBezTo>
                    <a:pt x="5936" y="4555"/>
                    <a:pt x="5933" y="4632"/>
                    <a:pt x="5938" y="4668"/>
                  </a:cubicBezTo>
                  <a:cubicBezTo>
                    <a:pt x="5947" y="4731"/>
                    <a:pt x="5982" y="4853"/>
                    <a:pt x="5983" y="4918"/>
                  </a:cubicBezTo>
                  <a:cubicBezTo>
                    <a:pt x="5984" y="4952"/>
                    <a:pt x="5969" y="5020"/>
                    <a:pt x="5964" y="5054"/>
                  </a:cubicBezTo>
                  <a:cubicBezTo>
                    <a:pt x="5959" y="5091"/>
                    <a:pt x="5949" y="5165"/>
                    <a:pt x="5944" y="5201"/>
                  </a:cubicBezTo>
                  <a:cubicBezTo>
                    <a:pt x="5939" y="5238"/>
                    <a:pt x="5925" y="5309"/>
                    <a:pt x="5923" y="5346"/>
                  </a:cubicBezTo>
                  <a:cubicBezTo>
                    <a:pt x="5922" y="5375"/>
                    <a:pt x="5914" y="5437"/>
                    <a:pt x="5925" y="5461"/>
                  </a:cubicBezTo>
                  <a:cubicBezTo>
                    <a:pt x="5933" y="5480"/>
                    <a:pt x="5962" y="5504"/>
                    <a:pt x="5977" y="5504"/>
                  </a:cubicBezTo>
                  <a:cubicBezTo>
                    <a:pt x="5994" y="5503"/>
                    <a:pt x="6023" y="5473"/>
                    <a:pt x="6032" y="5454"/>
                  </a:cubicBezTo>
                  <a:cubicBezTo>
                    <a:pt x="6043" y="5432"/>
                    <a:pt x="6046" y="5377"/>
                    <a:pt x="6047" y="5352"/>
                  </a:cubicBezTo>
                  <a:cubicBezTo>
                    <a:pt x="6048" y="5331"/>
                    <a:pt x="6037" y="5290"/>
                    <a:pt x="6041" y="5270"/>
                  </a:cubicBezTo>
                  <a:cubicBezTo>
                    <a:pt x="6044" y="5256"/>
                    <a:pt x="6054" y="5230"/>
                    <a:pt x="6064" y="5225"/>
                  </a:cubicBezTo>
                  <a:cubicBezTo>
                    <a:pt x="6082" y="5216"/>
                    <a:pt x="6120" y="5243"/>
                    <a:pt x="6137" y="5257"/>
                  </a:cubicBezTo>
                  <a:cubicBezTo>
                    <a:pt x="6151" y="5268"/>
                    <a:pt x="6179" y="5296"/>
                    <a:pt x="6186" y="5317"/>
                  </a:cubicBezTo>
                  <a:cubicBezTo>
                    <a:pt x="6195" y="5348"/>
                    <a:pt x="6179" y="5418"/>
                    <a:pt x="6184" y="5451"/>
                  </a:cubicBezTo>
                  <a:cubicBezTo>
                    <a:pt x="6187" y="5477"/>
                    <a:pt x="6204" y="5526"/>
                    <a:pt x="6214" y="5549"/>
                  </a:cubicBezTo>
                  <a:cubicBezTo>
                    <a:pt x="6225" y="5573"/>
                    <a:pt x="6250" y="5620"/>
                    <a:pt x="6266" y="5638"/>
                  </a:cubicBezTo>
                  <a:cubicBezTo>
                    <a:pt x="6278" y="5651"/>
                    <a:pt x="6308" y="5661"/>
                    <a:pt x="6319" y="5674"/>
                  </a:cubicBezTo>
                  <a:cubicBezTo>
                    <a:pt x="6333" y="5692"/>
                    <a:pt x="6355" y="5738"/>
                    <a:pt x="6362" y="5764"/>
                  </a:cubicBezTo>
                  <a:cubicBezTo>
                    <a:pt x="6371" y="5796"/>
                    <a:pt x="6371" y="5866"/>
                    <a:pt x="6375" y="5900"/>
                  </a:cubicBezTo>
                  <a:cubicBezTo>
                    <a:pt x="6380" y="5940"/>
                    <a:pt x="6394" y="6018"/>
                    <a:pt x="6394" y="6058"/>
                  </a:cubicBezTo>
                  <a:cubicBezTo>
                    <a:pt x="6394" y="6090"/>
                    <a:pt x="6389" y="6158"/>
                    <a:pt x="6379" y="6187"/>
                  </a:cubicBezTo>
                  <a:cubicBezTo>
                    <a:pt x="6371" y="6209"/>
                    <a:pt x="6346" y="6243"/>
                    <a:pt x="6334" y="6260"/>
                  </a:cubicBezTo>
                  <a:cubicBezTo>
                    <a:pt x="6318" y="6284"/>
                    <a:pt x="6282" y="6324"/>
                    <a:pt x="6268" y="6349"/>
                  </a:cubicBezTo>
                  <a:cubicBezTo>
                    <a:pt x="6258" y="6368"/>
                    <a:pt x="6247" y="6416"/>
                    <a:pt x="6235" y="6431"/>
                  </a:cubicBezTo>
                  <a:cubicBezTo>
                    <a:pt x="6228" y="6438"/>
                    <a:pt x="6212" y="6447"/>
                    <a:pt x="6204" y="6447"/>
                  </a:cubicBezTo>
                  <a:cubicBezTo>
                    <a:pt x="6183" y="6445"/>
                    <a:pt x="6143" y="6416"/>
                    <a:pt x="6127" y="6394"/>
                  </a:cubicBezTo>
                  <a:cubicBezTo>
                    <a:pt x="6108" y="6367"/>
                    <a:pt x="6081" y="6295"/>
                    <a:pt x="6079" y="6258"/>
                  </a:cubicBezTo>
                  <a:cubicBezTo>
                    <a:pt x="6077" y="6215"/>
                    <a:pt x="6121" y="6139"/>
                    <a:pt x="6116" y="6097"/>
                  </a:cubicBezTo>
                  <a:cubicBezTo>
                    <a:pt x="6114" y="6077"/>
                    <a:pt x="6086" y="6051"/>
                    <a:pt x="6081" y="6032"/>
                  </a:cubicBezTo>
                  <a:cubicBezTo>
                    <a:pt x="6074" y="6005"/>
                    <a:pt x="6089" y="5944"/>
                    <a:pt x="6081" y="5919"/>
                  </a:cubicBezTo>
                  <a:cubicBezTo>
                    <a:pt x="6073" y="5897"/>
                    <a:pt x="6045" y="5864"/>
                    <a:pt x="6028" y="5861"/>
                  </a:cubicBezTo>
                  <a:cubicBezTo>
                    <a:pt x="6009" y="5857"/>
                    <a:pt x="5974" y="5890"/>
                    <a:pt x="5957" y="5903"/>
                  </a:cubicBezTo>
                  <a:cubicBezTo>
                    <a:pt x="5944" y="5912"/>
                    <a:pt x="5922" y="5947"/>
                    <a:pt x="5908" y="5945"/>
                  </a:cubicBezTo>
                  <a:cubicBezTo>
                    <a:pt x="5890" y="5943"/>
                    <a:pt x="5855" y="5903"/>
                    <a:pt x="5852" y="5877"/>
                  </a:cubicBezTo>
                  <a:cubicBezTo>
                    <a:pt x="5849" y="5855"/>
                    <a:pt x="5880" y="5820"/>
                    <a:pt x="5882" y="5798"/>
                  </a:cubicBezTo>
                  <a:cubicBezTo>
                    <a:pt x="5884" y="5778"/>
                    <a:pt x="5877" y="5736"/>
                    <a:pt x="5869" y="5719"/>
                  </a:cubicBezTo>
                  <a:cubicBezTo>
                    <a:pt x="5855" y="5692"/>
                    <a:pt x="5804" y="5670"/>
                    <a:pt x="5790" y="5643"/>
                  </a:cubicBezTo>
                  <a:cubicBezTo>
                    <a:pt x="5777" y="5616"/>
                    <a:pt x="5765" y="5549"/>
                    <a:pt x="5767" y="5517"/>
                  </a:cubicBezTo>
                  <a:cubicBezTo>
                    <a:pt x="5769" y="5489"/>
                    <a:pt x="5799" y="5444"/>
                    <a:pt x="5801" y="5417"/>
                  </a:cubicBezTo>
                  <a:cubicBezTo>
                    <a:pt x="5803" y="5392"/>
                    <a:pt x="5787" y="5345"/>
                    <a:pt x="5786" y="5320"/>
                  </a:cubicBezTo>
                  <a:cubicBezTo>
                    <a:pt x="5786" y="5296"/>
                    <a:pt x="5790" y="5248"/>
                    <a:pt x="5797" y="5228"/>
                  </a:cubicBezTo>
                  <a:cubicBezTo>
                    <a:pt x="5806" y="5203"/>
                    <a:pt x="5844" y="5174"/>
                    <a:pt x="5852" y="5149"/>
                  </a:cubicBezTo>
                  <a:cubicBezTo>
                    <a:pt x="5863" y="5111"/>
                    <a:pt x="5856" y="5026"/>
                    <a:pt x="5852" y="4986"/>
                  </a:cubicBezTo>
                  <a:cubicBezTo>
                    <a:pt x="5848" y="4951"/>
                    <a:pt x="5829" y="4886"/>
                    <a:pt x="5822" y="4852"/>
                  </a:cubicBezTo>
                  <a:cubicBezTo>
                    <a:pt x="5817" y="4828"/>
                    <a:pt x="5817" y="4771"/>
                    <a:pt x="5803" y="4755"/>
                  </a:cubicBezTo>
                  <a:cubicBezTo>
                    <a:pt x="5783" y="4731"/>
                    <a:pt x="5717" y="4762"/>
                    <a:pt x="5696" y="4740"/>
                  </a:cubicBezTo>
                  <a:cubicBezTo>
                    <a:pt x="5685" y="4727"/>
                    <a:pt x="5682" y="4683"/>
                    <a:pt x="5676" y="4666"/>
                  </a:cubicBezTo>
                  <a:cubicBezTo>
                    <a:pt x="5666" y="4639"/>
                    <a:pt x="5642" y="4588"/>
                    <a:pt x="5628" y="4563"/>
                  </a:cubicBezTo>
                  <a:cubicBezTo>
                    <a:pt x="5615" y="4538"/>
                    <a:pt x="5583" y="4495"/>
                    <a:pt x="5569" y="4471"/>
                  </a:cubicBezTo>
                  <a:cubicBezTo>
                    <a:pt x="5550" y="4440"/>
                    <a:pt x="5507" y="4380"/>
                    <a:pt x="5495" y="4343"/>
                  </a:cubicBezTo>
                  <a:cubicBezTo>
                    <a:pt x="5483" y="4304"/>
                    <a:pt x="5467" y="4216"/>
                    <a:pt x="5477" y="4177"/>
                  </a:cubicBezTo>
                  <a:cubicBezTo>
                    <a:pt x="5489" y="4127"/>
                    <a:pt x="5562" y="4070"/>
                    <a:pt x="5589" y="4032"/>
                  </a:cubicBezTo>
                  <a:cubicBezTo>
                    <a:pt x="5613" y="3999"/>
                    <a:pt x="5658" y="3925"/>
                    <a:pt x="5683" y="3893"/>
                  </a:cubicBezTo>
                  <a:cubicBezTo>
                    <a:pt x="5717" y="3850"/>
                    <a:pt x="5796" y="3780"/>
                    <a:pt x="5831" y="3738"/>
                  </a:cubicBezTo>
                  <a:cubicBezTo>
                    <a:pt x="5848" y="3718"/>
                    <a:pt x="5882" y="3675"/>
                    <a:pt x="5897" y="3651"/>
                  </a:cubicBezTo>
                  <a:cubicBezTo>
                    <a:pt x="5911" y="3630"/>
                    <a:pt x="5941" y="3588"/>
                    <a:pt x="5949" y="3562"/>
                  </a:cubicBezTo>
                  <a:cubicBezTo>
                    <a:pt x="5960" y="3530"/>
                    <a:pt x="5967" y="3458"/>
                    <a:pt x="5970" y="3423"/>
                  </a:cubicBezTo>
                  <a:cubicBezTo>
                    <a:pt x="5973" y="3387"/>
                    <a:pt x="5974" y="3315"/>
                    <a:pt x="5976" y="3278"/>
                  </a:cubicBezTo>
                  <a:cubicBezTo>
                    <a:pt x="5977" y="3251"/>
                    <a:pt x="5975" y="3195"/>
                    <a:pt x="5983" y="3171"/>
                  </a:cubicBezTo>
                  <a:cubicBezTo>
                    <a:pt x="5990" y="3148"/>
                    <a:pt x="6025" y="3120"/>
                    <a:pt x="6032" y="3097"/>
                  </a:cubicBezTo>
                  <a:cubicBezTo>
                    <a:pt x="6038" y="3077"/>
                    <a:pt x="6046" y="3028"/>
                    <a:pt x="6036" y="3013"/>
                  </a:cubicBezTo>
                  <a:cubicBezTo>
                    <a:pt x="6025" y="2997"/>
                    <a:pt x="5987" y="3002"/>
                    <a:pt x="5974" y="3013"/>
                  </a:cubicBezTo>
                  <a:cubicBezTo>
                    <a:pt x="5964" y="3021"/>
                    <a:pt x="5961" y="3058"/>
                    <a:pt x="5951" y="3066"/>
                  </a:cubicBezTo>
                  <a:cubicBezTo>
                    <a:pt x="5937" y="3076"/>
                    <a:pt x="5899" y="3079"/>
                    <a:pt x="5887" y="3063"/>
                  </a:cubicBezTo>
                  <a:cubicBezTo>
                    <a:pt x="5876" y="3047"/>
                    <a:pt x="5881" y="2995"/>
                    <a:pt x="5886" y="2974"/>
                  </a:cubicBezTo>
                  <a:cubicBezTo>
                    <a:pt x="5893" y="2944"/>
                    <a:pt x="5923" y="2896"/>
                    <a:pt x="5940" y="2877"/>
                  </a:cubicBezTo>
                  <a:cubicBezTo>
                    <a:pt x="5952" y="2862"/>
                    <a:pt x="5981" y="2841"/>
                    <a:pt x="5996" y="2837"/>
                  </a:cubicBezTo>
                  <a:cubicBezTo>
                    <a:pt x="6022" y="2830"/>
                    <a:pt x="6073" y="2848"/>
                    <a:pt x="6099" y="2848"/>
                  </a:cubicBezTo>
                  <a:cubicBezTo>
                    <a:pt x="6121" y="2847"/>
                    <a:pt x="6163" y="2831"/>
                    <a:pt x="6184" y="2837"/>
                  </a:cubicBezTo>
                  <a:cubicBezTo>
                    <a:pt x="6200" y="2842"/>
                    <a:pt x="6229" y="2868"/>
                    <a:pt x="6243" y="2881"/>
                  </a:cubicBezTo>
                  <a:cubicBezTo>
                    <a:pt x="6257" y="2894"/>
                    <a:pt x="6283" y="2922"/>
                    <a:pt x="6295" y="2938"/>
                  </a:cubicBezTo>
                  <a:cubicBezTo>
                    <a:pt x="6307" y="2954"/>
                    <a:pt x="6331" y="2987"/>
                    <a:pt x="6339" y="3007"/>
                  </a:cubicBezTo>
                  <a:cubicBezTo>
                    <a:pt x="6350" y="3041"/>
                    <a:pt x="6345" y="3122"/>
                    <a:pt x="6358" y="3155"/>
                  </a:cubicBezTo>
                  <a:cubicBezTo>
                    <a:pt x="6367" y="3176"/>
                    <a:pt x="6396" y="3209"/>
                    <a:pt x="6412" y="3220"/>
                  </a:cubicBezTo>
                  <a:cubicBezTo>
                    <a:pt x="6433" y="3235"/>
                    <a:pt x="6483" y="3269"/>
                    <a:pt x="6503" y="3251"/>
                  </a:cubicBezTo>
                  <a:cubicBezTo>
                    <a:pt x="6537" y="3222"/>
                    <a:pt x="6532" y="3090"/>
                    <a:pt x="6538" y="3034"/>
                  </a:cubicBezTo>
                  <a:cubicBezTo>
                    <a:pt x="6542" y="3000"/>
                    <a:pt x="6549" y="2929"/>
                    <a:pt x="6548" y="2895"/>
                  </a:cubicBezTo>
                  <a:cubicBezTo>
                    <a:pt x="6547" y="2850"/>
                    <a:pt x="6543" y="2758"/>
                    <a:pt x="6527" y="2719"/>
                  </a:cubicBezTo>
                  <a:cubicBezTo>
                    <a:pt x="6517" y="2695"/>
                    <a:pt x="6472" y="2673"/>
                    <a:pt x="6468" y="2647"/>
                  </a:cubicBezTo>
                  <a:cubicBezTo>
                    <a:pt x="6465" y="2625"/>
                    <a:pt x="6482" y="2577"/>
                    <a:pt x="6496" y="2569"/>
                  </a:cubicBezTo>
                  <a:cubicBezTo>
                    <a:pt x="6518" y="2558"/>
                    <a:pt x="6567" y="2595"/>
                    <a:pt x="6585" y="2617"/>
                  </a:cubicBezTo>
                  <a:cubicBezTo>
                    <a:pt x="6599" y="2634"/>
                    <a:pt x="6602" y="2699"/>
                    <a:pt x="6618" y="2708"/>
                  </a:cubicBezTo>
                  <a:cubicBezTo>
                    <a:pt x="6644" y="2720"/>
                    <a:pt x="6698" y="2669"/>
                    <a:pt x="6718" y="2644"/>
                  </a:cubicBezTo>
                  <a:cubicBezTo>
                    <a:pt x="6736" y="2624"/>
                    <a:pt x="6767" y="2570"/>
                    <a:pt x="6771" y="2538"/>
                  </a:cubicBezTo>
                  <a:cubicBezTo>
                    <a:pt x="6775" y="2496"/>
                    <a:pt x="6750" y="2411"/>
                    <a:pt x="6737" y="2373"/>
                  </a:cubicBezTo>
                  <a:cubicBezTo>
                    <a:pt x="6717" y="2315"/>
                    <a:pt x="6647" y="2224"/>
                    <a:pt x="6631" y="2163"/>
                  </a:cubicBezTo>
                  <a:cubicBezTo>
                    <a:pt x="6617" y="2113"/>
                    <a:pt x="6607" y="2002"/>
                    <a:pt x="6613" y="1949"/>
                  </a:cubicBezTo>
                  <a:cubicBezTo>
                    <a:pt x="6617" y="1915"/>
                    <a:pt x="6641" y="1855"/>
                    <a:pt x="6654" y="1827"/>
                  </a:cubicBezTo>
                  <a:cubicBezTo>
                    <a:pt x="6665" y="1802"/>
                    <a:pt x="6700" y="1765"/>
                    <a:pt x="6709" y="1738"/>
                  </a:cubicBezTo>
                  <a:cubicBezTo>
                    <a:pt x="6716" y="1716"/>
                    <a:pt x="6724" y="1665"/>
                    <a:pt x="6720" y="1642"/>
                  </a:cubicBezTo>
                  <a:cubicBezTo>
                    <a:pt x="6715" y="1609"/>
                    <a:pt x="6685" y="1554"/>
                    <a:pt x="6666" y="1533"/>
                  </a:cubicBezTo>
                  <a:cubicBezTo>
                    <a:pt x="6647" y="1511"/>
                    <a:pt x="6599" y="1483"/>
                    <a:pt x="6573" y="1480"/>
                  </a:cubicBezTo>
                  <a:cubicBezTo>
                    <a:pt x="6548" y="1477"/>
                    <a:pt x="6497" y="1492"/>
                    <a:pt x="6474" y="1508"/>
                  </a:cubicBezTo>
                  <a:cubicBezTo>
                    <a:pt x="6450" y="1524"/>
                    <a:pt x="6411" y="1575"/>
                    <a:pt x="6396" y="1604"/>
                  </a:cubicBezTo>
                  <a:cubicBezTo>
                    <a:pt x="6385" y="1628"/>
                    <a:pt x="6369" y="1682"/>
                    <a:pt x="6367" y="1711"/>
                  </a:cubicBezTo>
                  <a:cubicBezTo>
                    <a:pt x="6365" y="1734"/>
                    <a:pt x="6383" y="1782"/>
                    <a:pt x="6378" y="1805"/>
                  </a:cubicBezTo>
                  <a:cubicBezTo>
                    <a:pt x="6374" y="1825"/>
                    <a:pt x="6343" y="1848"/>
                    <a:pt x="6340" y="1868"/>
                  </a:cubicBezTo>
                  <a:cubicBezTo>
                    <a:pt x="6336" y="1894"/>
                    <a:pt x="6367" y="1944"/>
                    <a:pt x="6361" y="1968"/>
                  </a:cubicBezTo>
                  <a:cubicBezTo>
                    <a:pt x="6354" y="2000"/>
                    <a:pt x="6309" y="2051"/>
                    <a:pt x="6285" y="2047"/>
                  </a:cubicBezTo>
                  <a:cubicBezTo>
                    <a:pt x="6262" y="2044"/>
                    <a:pt x="6236" y="1977"/>
                    <a:pt x="6225" y="1949"/>
                  </a:cubicBezTo>
                  <a:cubicBezTo>
                    <a:pt x="6214" y="1922"/>
                    <a:pt x="6203" y="1862"/>
                    <a:pt x="6198" y="1832"/>
                  </a:cubicBezTo>
                  <a:cubicBezTo>
                    <a:pt x="6192" y="1803"/>
                    <a:pt x="6190" y="1740"/>
                    <a:pt x="6181" y="1712"/>
                  </a:cubicBezTo>
                  <a:cubicBezTo>
                    <a:pt x="6174" y="1691"/>
                    <a:pt x="6150" y="1658"/>
                    <a:pt x="6142" y="1638"/>
                  </a:cubicBezTo>
                  <a:cubicBezTo>
                    <a:pt x="6129" y="1608"/>
                    <a:pt x="6092" y="1544"/>
                    <a:pt x="6102" y="1513"/>
                  </a:cubicBezTo>
                  <a:cubicBezTo>
                    <a:pt x="6111" y="1486"/>
                    <a:pt x="6162" y="1474"/>
                    <a:pt x="6184" y="1476"/>
                  </a:cubicBezTo>
                  <a:cubicBezTo>
                    <a:pt x="6207" y="1478"/>
                    <a:pt x="6247" y="1537"/>
                    <a:pt x="6270" y="1530"/>
                  </a:cubicBezTo>
                  <a:cubicBezTo>
                    <a:pt x="6282" y="1526"/>
                    <a:pt x="6294" y="1489"/>
                    <a:pt x="6302" y="1476"/>
                  </a:cubicBezTo>
                  <a:cubicBezTo>
                    <a:pt x="6315" y="1457"/>
                    <a:pt x="6347" y="1425"/>
                    <a:pt x="6354" y="1401"/>
                  </a:cubicBezTo>
                  <a:cubicBezTo>
                    <a:pt x="6359" y="1384"/>
                    <a:pt x="6362" y="1344"/>
                    <a:pt x="6357" y="1326"/>
                  </a:cubicBezTo>
                  <a:cubicBezTo>
                    <a:pt x="6350" y="1303"/>
                    <a:pt x="6323" y="1262"/>
                    <a:pt x="6306" y="1253"/>
                  </a:cubicBezTo>
                  <a:cubicBezTo>
                    <a:pt x="6291" y="1245"/>
                    <a:pt x="6256" y="1267"/>
                    <a:pt x="6240" y="1259"/>
                  </a:cubicBezTo>
                  <a:cubicBezTo>
                    <a:pt x="6224" y="1252"/>
                    <a:pt x="6190" y="1222"/>
                    <a:pt x="6186" y="1198"/>
                  </a:cubicBezTo>
                  <a:cubicBezTo>
                    <a:pt x="6181" y="1161"/>
                    <a:pt x="6229" y="1101"/>
                    <a:pt x="6235" y="1064"/>
                  </a:cubicBezTo>
                  <a:cubicBezTo>
                    <a:pt x="6239" y="1034"/>
                    <a:pt x="6236" y="972"/>
                    <a:pt x="6233" y="942"/>
                  </a:cubicBezTo>
                  <a:cubicBezTo>
                    <a:pt x="6231" y="922"/>
                    <a:pt x="6227" y="882"/>
                    <a:pt x="6220" y="865"/>
                  </a:cubicBezTo>
                  <a:cubicBezTo>
                    <a:pt x="6211" y="843"/>
                    <a:pt x="6179" y="813"/>
                    <a:pt x="6167" y="794"/>
                  </a:cubicBezTo>
                  <a:cubicBezTo>
                    <a:pt x="6156" y="777"/>
                    <a:pt x="6133" y="739"/>
                    <a:pt x="6126" y="717"/>
                  </a:cubicBezTo>
                  <a:cubicBezTo>
                    <a:pt x="6116" y="684"/>
                    <a:pt x="6096" y="604"/>
                    <a:pt x="6112" y="578"/>
                  </a:cubicBezTo>
                  <a:cubicBezTo>
                    <a:pt x="6125" y="558"/>
                    <a:pt x="6171" y="592"/>
                    <a:pt x="6186" y="578"/>
                  </a:cubicBezTo>
                  <a:cubicBezTo>
                    <a:pt x="6211" y="556"/>
                    <a:pt x="6229" y="471"/>
                    <a:pt x="6233" y="432"/>
                  </a:cubicBezTo>
                  <a:cubicBezTo>
                    <a:pt x="6236" y="402"/>
                    <a:pt x="6237" y="330"/>
                    <a:pt x="6219" y="313"/>
                  </a:cubicBezTo>
                  <a:cubicBezTo>
                    <a:pt x="6193" y="290"/>
                    <a:pt x="6128" y="367"/>
                    <a:pt x="6098" y="357"/>
                  </a:cubicBezTo>
                  <a:cubicBezTo>
                    <a:pt x="6083" y="352"/>
                    <a:pt x="6058" y="320"/>
                    <a:pt x="6053" y="300"/>
                  </a:cubicBezTo>
                  <a:cubicBezTo>
                    <a:pt x="6047" y="273"/>
                    <a:pt x="6057" y="212"/>
                    <a:pt x="6069" y="189"/>
                  </a:cubicBezTo>
                  <a:cubicBezTo>
                    <a:pt x="6082" y="163"/>
                    <a:pt x="6128" y="142"/>
                    <a:pt x="6149" y="128"/>
                  </a:cubicBezTo>
                  <a:cubicBezTo>
                    <a:pt x="6164" y="118"/>
                    <a:pt x="6198" y="104"/>
                    <a:pt x="6211" y="89"/>
                  </a:cubicBezTo>
                  <a:cubicBezTo>
                    <a:pt x="6224" y="73"/>
                    <a:pt x="6235" y="18"/>
                    <a:pt x="6250" y="6"/>
                  </a:cubicBezTo>
                  <a:cubicBezTo>
                    <a:pt x="6263" y="-4"/>
                    <a:pt x="6308" y="2"/>
                    <a:pt x="6308" y="2"/>
                  </a:cubicBezTo>
                  <a:lnTo>
                    <a:pt x="13634" y="2427"/>
                  </a:lnTo>
                  <a:cubicBezTo>
                    <a:pt x="13634" y="2427"/>
                    <a:pt x="21597" y="4567"/>
                    <a:pt x="21597" y="456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4" name="Shape 4795"/>
            <p:cNvSpPr/>
            <p:nvPr/>
          </p:nvSpPr>
          <p:spPr>
            <a:xfrm>
              <a:off x="460234" y="46023"/>
              <a:ext cx="1363451" cy="973429"/>
            </a:xfrm>
            <a:custGeom>
              <a:avLst/>
              <a:gdLst/>
              <a:ahLst/>
              <a:cxnLst>
                <a:cxn ang="0">
                  <a:pos x="wd2" y="hd2"/>
                </a:cxn>
                <a:cxn ang="5400000">
                  <a:pos x="wd2" y="hd2"/>
                </a:cxn>
                <a:cxn ang="10800000">
                  <a:pos x="wd2" y="hd2"/>
                </a:cxn>
                <a:cxn ang="16200000">
                  <a:pos x="wd2" y="hd2"/>
                </a:cxn>
              </a:cxnLst>
              <a:rect l="0" t="0" r="r" b="b"/>
              <a:pathLst>
                <a:path w="21597" h="21596" extrusionOk="0">
                  <a:moveTo>
                    <a:pt x="21597" y="4567"/>
                  </a:moveTo>
                  <a:lnTo>
                    <a:pt x="19698" y="19175"/>
                  </a:lnTo>
                  <a:cubicBezTo>
                    <a:pt x="19698" y="19175"/>
                    <a:pt x="19656" y="19291"/>
                    <a:pt x="19647" y="19333"/>
                  </a:cubicBezTo>
                  <a:cubicBezTo>
                    <a:pt x="19639" y="19371"/>
                    <a:pt x="19620" y="19452"/>
                    <a:pt x="19628" y="19490"/>
                  </a:cubicBezTo>
                  <a:cubicBezTo>
                    <a:pt x="19632" y="19512"/>
                    <a:pt x="19666" y="19536"/>
                    <a:pt x="19673" y="19557"/>
                  </a:cubicBezTo>
                  <a:cubicBezTo>
                    <a:pt x="19682" y="19589"/>
                    <a:pt x="19667" y="19663"/>
                    <a:pt x="19676" y="19695"/>
                  </a:cubicBezTo>
                  <a:cubicBezTo>
                    <a:pt x="19689" y="19747"/>
                    <a:pt x="19764" y="19815"/>
                    <a:pt x="19774" y="19868"/>
                  </a:cubicBezTo>
                  <a:cubicBezTo>
                    <a:pt x="19781" y="19902"/>
                    <a:pt x="19755" y="19972"/>
                    <a:pt x="19760" y="20006"/>
                  </a:cubicBezTo>
                  <a:cubicBezTo>
                    <a:pt x="19767" y="20058"/>
                    <a:pt x="19832" y="20139"/>
                    <a:pt x="19833" y="20191"/>
                  </a:cubicBezTo>
                  <a:cubicBezTo>
                    <a:pt x="19834" y="20243"/>
                    <a:pt x="19762" y="20322"/>
                    <a:pt x="19766" y="20373"/>
                  </a:cubicBezTo>
                  <a:cubicBezTo>
                    <a:pt x="19769" y="20417"/>
                    <a:pt x="19837" y="20468"/>
                    <a:pt x="19847" y="20511"/>
                  </a:cubicBezTo>
                  <a:cubicBezTo>
                    <a:pt x="19855" y="20543"/>
                    <a:pt x="19851" y="20617"/>
                    <a:pt x="19842" y="20648"/>
                  </a:cubicBezTo>
                  <a:cubicBezTo>
                    <a:pt x="19829" y="20690"/>
                    <a:pt x="19772" y="20744"/>
                    <a:pt x="19754" y="20783"/>
                  </a:cubicBezTo>
                  <a:cubicBezTo>
                    <a:pt x="19743" y="20807"/>
                    <a:pt x="19737" y="20868"/>
                    <a:pt x="19723" y="20889"/>
                  </a:cubicBezTo>
                  <a:cubicBezTo>
                    <a:pt x="19708" y="20913"/>
                    <a:pt x="19655" y="20922"/>
                    <a:pt x="19642" y="20948"/>
                  </a:cubicBezTo>
                  <a:cubicBezTo>
                    <a:pt x="19627" y="20979"/>
                    <a:pt x="19620" y="21062"/>
                    <a:pt x="19628" y="21098"/>
                  </a:cubicBezTo>
                  <a:cubicBezTo>
                    <a:pt x="19637" y="21143"/>
                    <a:pt x="19726" y="21213"/>
                    <a:pt x="19738" y="21257"/>
                  </a:cubicBezTo>
                  <a:cubicBezTo>
                    <a:pt x="19783" y="21416"/>
                    <a:pt x="19690" y="21430"/>
                    <a:pt x="19742" y="21596"/>
                  </a:cubicBezTo>
                  <a:cubicBezTo>
                    <a:pt x="19731" y="21577"/>
                    <a:pt x="19682" y="21543"/>
                    <a:pt x="19682" y="21543"/>
                  </a:cubicBezTo>
                  <a:lnTo>
                    <a:pt x="13946" y="19977"/>
                  </a:lnTo>
                  <a:cubicBezTo>
                    <a:pt x="13946" y="19977"/>
                    <a:pt x="13835" y="20075"/>
                    <a:pt x="13796" y="20103"/>
                  </a:cubicBezTo>
                  <a:cubicBezTo>
                    <a:pt x="13759" y="20131"/>
                    <a:pt x="13683" y="20182"/>
                    <a:pt x="13642" y="20198"/>
                  </a:cubicBezTo>
                  <a:cubicBezTo>
                    <a:pt x="13608" y="20212"/>
                    <a:pt x="13535" y="20221"/>
                    <a:pt x="13500" y="20225"/>
                  </a:cubicBezTo>
                  <a:cubicBezTo>
                    <a:pt x="13446" y="20229"/>
                    <a:pt x="13336" y="20247"/>
                    <a:pt x="13286" y="20225"/>
                  </a:cubicBezTo>
                  <a:cubicBezTo>
                    <a:pt x="13251" y="20208"/>
                    <a:pt x="13199" y="20125"/>
                    <a:pt x="13166" y="20103"/>
                  </a:cubicBezTo>
                  <a:cubicBezTo>
                    <a:pt x="13135" y="20084"/>
                    <a:pt x="13068" y="20063"/>
                    <a:pt x="13034" y="20062"/>
                  </a:cubicBezTo>
                  <a:cubicBezTo>
                    <a:pt x="12991" y="20060"/>
                    <a:pt x="12905" y="20091"/>
                    <a:pt x="12862" y="20098"/>
                  </a:cubicBezTo>
                  <a:cubicBezTo>
                    <a:pt x="12823" y="20105"/>
                    <a:pt x="12746" y="20125"/>
                    <a:pt x="12708" y="20119"/>
                  </a:cubicBezTo>
                  <a:cubicBezTo>
                    <a:pt x="12683" y="20115"/>
                    <a:pt x="12636" y="20079"/>
                    <a:pt x="12610" y="20077"/>
                  </a:cubicBezTo>
                  <a:cubicBezTo>
                    <a:pt x="12577" y="20074"/>
                    <a:pt x="12512" y="20115"/>
                    <a:pt x="12479" y="20114"/>
                  </a:cubicBezTo>
                  <a:cubicBezTo>
                    <a:pt x="12454" y="20113"/>
                    <a:pt x="12404" y="20094"/>
                    <a:pt x="12382" y="20077"/>
                  </a:cubicBezTo>
                  <a:cubicBezTo>
                    <a:pt x="12348" y="20051"/>
                    <a:pt x="12304" y="19952"/>
                    <a:pt x="12269" y="19930"/>
                  </a:cubicBezTo>
                  <a:cubicBezTo>
                    <a:pt x="12237" y="19910"/>
                    <a:pt x="12164" y="19902"/>
                    <a:pt x="12130" y="19914"/>
                  </a:cubicBezTo>
                  <a:cubicBezTo>
                    <a:pt x="12105" y="19924"/>
                    <a:pt x="12064" y="19974"/>
                    <a:pt x="12044" y="19998"/>
                  </a:cubicBezTo>
                  <a:cubicBezTo>
                    <a:pt x="12017" y="20032"/>
                    <a:pt x="11980" y="20123"/>
                    <a:pt x="11950" y="20151"/>
                  </a:cubicBezTo>
                  <a:cubicBezTo>
                    <a:pt x="11927" y="20172"/>
                    <a:pt x="11872" y="20188"/>
                    <a:pt x="11845" y="20198"/>
                  </a:cubicBezTo>
                  <a:cubicBezTo>
                    <a:pt x="11794" y="20216"/>
                    <a:pt x="11691" y="20261"/>
                    <a:pt x="11639" y="20256"/>
                  </a:cubicBezTo>
                  <a:cubicBezTo>
                    <a:pt x="11586" y="20251"/>
                    <a:pt x="11489" y="20171"/>
                    <a:pt x="11436" y="20161"/>
                  </a:cubicBezTo>
                  <a:cubicBezTo>
                    <a:pt x="11351" y="20145"/>
                    <a:pt x="11179" y="20169"/>
                    <a:pt x="11095" y="20188"/>
                  </a:cubicBezTo>
                  <a:cubicBezTo>
                    <a:pt x="11030" y="20201"/>
                    <a:pt x="10904" y="20260"/>
                    <a:pt x="10839" y="20277"/>
                  </a:cubicBezTo>
                  <a:cubicBezTo>
                    <a:pt x="10796" y="20289"/>
                    <a:pt x="10708" y="20305"/>
                    <a:pt x="10663" y="20308"/>
                  </a:cubicBezTo>
                  <a:cubicBezTo>
                    <a:pt x="10618" y="20312"/>
                    <a:pt x="10528" y="20296"/>
                    <a:pt x="10483" y="20303"/>
                  </a:cubicBezTo>
                  <a:cubicBezTo>
                    <a:pt x="10458" y="20308"/>
                    <a:pt x="10407" y="20321"/>
                    <a:pt x="10386" y="20340"/>
                  </a:cubicBezTo>
                  <a:cubicBezTo>
                    <a:pt x="10364" y="20359"/>
                    <a:pt x="10340" y="20431"/>
                    <a:pt x="10318" y="20450"/>
                  </a:cubicBezTo>
                  <a:cubicBezTo>
                    <a:pt x="10289" y="20477"/>
                    <a:pt x="10221" y="20510"/>
                    <a:pt x="10187" y="20508"/>
                  </a:cubicBezTo>
                  <a:cubicBezTo>
                    <a:pt x="10156" y="20506"/>
                    <a:pt x="10102" y="20447"/>
                    <a:pt x="10071" y="20445"/>
                  </a:cubicBezTo>
                  <a:cubicBezTo>
                    <a:pt x="10017" y="20441"/>
                    <a:pt x="9917" y="20515"/>
                    <a:pt x="9864" y="20524"/>
                  </a:cubicBezTo>
                  <a:cubicBezTo>
                    <a:pt x="9777" y="20537"/>
                    <a:pt x="9594" y="20540"/>
                    <a:pt x="9511" y="20498"/>
                  </a:cubicBezTo>
                  <a:cubicBezTo>
                    <a:pt x="9469" y="20476"/>
                    <a:pt x="9397" y="20393"/>
                    <a:pt x="9369" y="20345"/>
                  </a:cubicBezTo>
                  <a:cubicBezTo>
                    <a:pt x="9341" y="20298"/>
                    <a:pt x="9321" y="20169"/>
                    <a:pt x="9290" y="20124"/>
                  </a:cubicBezTo>
                  <a:cubicBezTo>
                    <a:pt x="9264" y="20086"/>
                    <a:pt x="9193" y="20035"/>
                    <a:pt x="9155" y="20024"/>
                  </a:cubicBezTo>
                  <a:cubicBezTo>
                    <a:pt x="9113" y="20014"/>
                    <a:pt x="9025" y="20028"/>
                    <a:pt x="8986" y="20051"/>
                  </a:cubicBezTo>
                  <a:cubicBezTo>
                    <a:pt x="8952" y="20071"/>
                    <a:pt x="8904" y="20160"/>
                    <a:pt x="8870" y="20182"/>
                  </a:cubicBezTo>
                  <a:cubicBezTo>
                    <a:pt x="8827" y="20210"/>
                    <a:pt x="8733" y="20230"/>
                    <a:pt x="8686" y="20235"/>
                  </a:cubicBezTo>
                  <a:cubicBezTo>
                    <a:pt x="8640" y="20239"/>
                    <a:pt x="8548" y="20213"/>
                    <a:pt x="8502" y="20219"/>
                  </a:cubicBezTo>
                  <a:cubicBezTo>
                    <a:pt x="8462" y="20224"/>
                    <a:pt x="8381" y="20246"/>
                    <a:pt x="8345" y="20272"/>
                  </a:cubicBezTo>
                  <a:cubicBezTo>
                    <a:pt x="8319" y="20290"/>
                    <a:pt x="8283" y="20368"/>
                    <a:pt x="8255" y="20377"/>
                  </a:cubicBezTo>
                  <a:cubicBezTo>
                    <a:pt x="8232" y="20384"/>
                    <a:pt x="8184" y="20363"/>
                    <a:pt x="8165" y="20345"/>
                  </a:cubicBezTo>
                  <a:cubicBezTo>
                    <a:pt x="8146" y="20328"/>
                    <a:pt x="8131" y="20261"/>
                    <a:pt x="8112" y="20245"/>
                  </a:cubicBezTo>
                  <a:cubicBezTo>
                    <a:pt x="8074" y="20216"/>
                    <a:pt x="7981" y="20241"/>
                    <a:pt x="7939" y="20225"/>
                  </a:cubicBezTo>
                  <a:cubicBezTo>
                    <a:pt x="7903" y="20210"/>
                    <a:pt x="7812" y="20135"/>
                    <a:pt x="7801" y="20135"/>
                  </a:cubicBezTo>
                  <a:cubicBezTo>
                    <a:pt x="7789" y="20135"/>
                    <a:pt x="7705" y="20149"/>
                    <a:pt x="7681" y="20177"/>
                  </a:cubicBezTo>
                  <a:cubicBezTo>
                    <a:pt x="7652" y="20209"/>
                    <a:pt x="7644" y="20332"/>
                    <a:pt x="7613" y="20361"/>
                  </a:cubicBezTo>
                  <a:cubicBezTo>
                    <a:pt x="7586" y="20387"/>
                    <a:pt x="7514" y="20394"/>
                    <a:pt x="7482" y="20382"/>
                  </a:cubicBezTo>
                  <a:cubicBezTo>
                    <a:pt x="7454" y="20371"/>
                    <a:pt x="7399" y="20325"/>
                    <a:pt x="7388" y="20287"/>
                  </a:cubicBezTo>
                  <a:cubicBezTo>
                    <a:pt x="7375" y="20242"/>
                    <a:pt x="7414" y="20142"/>
                    <a:pt x="7411" y="20093"/>
                  </a:cubicBezTo>
                  <a:cubicBezTo>
                    <a:pt x="7408" y="20054"/>
                    <a:pt x="7391" y="19976"/>
                    <a:pt x="7373" y="19946"/>
                  </a:cubicBezTo>
                  <a:cubicBezTo>
                    <a:pt x="7345" y="19899"/>
                    <a:pt x="7258" y="19857"/>
                    <a:pt x="7223" y="19819"/>
                  </a:cubicBezTo>
                  <a:cubicBezTo>
                    <a:pt x="7188" y="19782"/>
                    <a:pt x="7135" y="19675"/>
                    <a:pt x="7096" y="19646"/>
                  </a:cubicBezTo>
                  <a:cubicBezTo>
                    <a:pt x="7071" y="19628"/>
                    <a:pt x="7014" y="19617"/>
                    <a:pt x="6987" y="19615"/>
                  </a:cubicBezTo>
                  <a:cubicBezTo>
                    <a:pt x="6956" y="19613"/>
                    <a:pt x="6894" y="19636"/>
                    <a:pt x="6863" y="19630"/>
                  </a:cubicBezTo>
                  <a:cubicBezTo>
                    <a:pt x="6828" y="19624"/>
                    <a:pt x="6761" y="19589"/>
                    <a:pt x="6731" y="19562"/>
                  </a:cubicBezTo>
                  <a:cubicBezTo>
                    <a:pt x="6697" y="19532"/>
                    <a:pt x="6648" y="19434"/>
                    <a:pt x="6615" y="19399"/>
                  </a:cubicBezTo>
                  <a:cubicBezTo>
                    <a:pt x="6591" y="19374"/>
                    <a:pt x="6537" y="19324"/>
                    <a:pt x="6506" y="19321"/>
                  </a:cubicBezTo>
                  <a:cubicBezTo>
                    <a:pt x="6471" y="19316"/>
                    <a:pt x="6407" y="19379"/>
                    <a:pt x="6371" y="19383"/>
                  </a:cubicBezTo>
                  <a:cubicBezTo>
                    <a:pt x="6337" y="19388"/>
                    <a:pt x="6270" y="19364"/>
                    <a:pt x="6236" y="19358"/>
                  </a:cubicBezTo>
                  <a:cubicBezTo>
                    <a:pt x="6202" y="19350"/>
                    <a:pt x="6133" y="19323"/>
                    <a:pt x="6098" y="19326"/>
                  </a:cubicBezTo>
                  <a:cubicBezTo>
                    <a:pt x="6068" y="19328"/>
                    <a:pt x="6011" y="19370"/>
                    <a:pt x="5981" y="19368"/>
                  </a:cubicBezTo>
                  <a:cubicBezTo>
                    <a:pt x="5943" y="19365"/>
                    <a:pt x="5869" y="19321"/>
                    <a:pt x="5835" y="19294"/>
                  </a:cubicBezTo>
                  <a:cubicBezTo>
                    <a:pt x="5807" y="19273"/>
                    <a:pt x="5764" y="19197"/>
                    <a:pt x="5733" y="19184"/>
                  </a:cubicBezTo>
                  <a:cubicBezTo>
                    <a:pt x="5704" y="19172"/>
                    <a:pt x="5639" y="19186"/>
                    <a:pt x="5610" y="19199"/>
                  </a:cubicBezTo>
                  <a:cubicBezTo>
                    <a:pt x="5577" y="19215"/>
                    <a:pt x="5516" y="19268"/>
                    <a:pt x="5490" y="19299"/>
                  </a:cubicBezTo>
                  <a:cubicBezTo>
                    <a:pt x="5464" y="19331"/>
                    <a:pt x="5434" y="19426"/>
                    <a:pt x="5403" y="19447"/>
                  </a:cubicBezTo>
                  <a:cubicBezTo>
                    <a:pt x="5372" y="19467"/>
                    <a:pt x="5298" y="19435"/>
                    <a:pt x="5265" y="19447"/>
                  </a:cubicBezTo>
                  <a:cubicBezTo>
                    <a:pt x="5242" y="19455"/>
                    <a:pt x="5205" y="19503"/>
                    <a:pt x="5182" y="19510"/>
                  </a:cubicBezTo>
                  <a:cubicBezTo>
                    <a:pt x="5152" y="19519"/>
                    <a:pt x="5089" y="19487"/>
                    <a:pt x="5058" y="19494"/>
                  </a:cubicBezTo>
                  <a:cubicBezTo>
                    <a:pt x="5032" y="19500"/>
                    <a:pt x="4986" y="19541"/>
                    <a:pt x="4961" y="19552"/>
                  </a:cubicBezTo>
                  <a:cubicBezTo>
                    <a:pt x="4925" y="19566"/>
                    <a:pt x="4852" y="19591"/>
                    <a:pt x="4815" y="19588"/>
                  </a:cubicBezTo>
                  <a:cubicBezTo>
                    <a:pt x="4786" y="19587"/>
                    <a:pt x="4734" y="19550"/>
                    <a:pt x="4706" y="19547"/>
                  </a:cubicBezTo>
                  <a:cubicBezTo>
                    <a:pt x="4666" y="19541"/>
                    <a:pt x="4583" y="19547"/>
                    <a:pt x="4544" y="19562"/>
                  </a:cubicBezTo>
                  <a:cubicBezTo>
                    <a:pt x="4519" y="19572"/>
                    <a:pt x="4476" y="19620"/>
                    <a:pt x="4450" y="19630"/>
                  </a:cubicBezTo>
                  <a:cubicBezTo>
                    <a:pt x="4410" y="19648"/>
                    <a:pt x="4324" y="19656"/>
                    <a:pt x="4282" y="19657"/>
                  </a:cubicBezTo>
                  <a:cubicBezTo>
                    <a:pt x="4251" y="19657"/>
                    <a:pt x="4183" y="19667"/>
                    <a:pt x="4158" y="19642"/>
                  </a:cubicBezTo>
                  <a:cubicBezTo>
                    <a:pt x="4127" y="19609"/>
                    <a:pt x="4127" y="19481"/>
                    <a:pt x="4102" y="19441"/>
                  </a:cubicBezTo>
                  <a:cubicBezTo>
                    <a:pt x="4080" y="19408"/>
                    <a:pt x="4021" y="19364"/>
                    <a:pt x="3989" y="19358"/>
                  </a:cubicBezTo>
                  <a:cubicBezTo>
                    <a:pt x="3966" y="19353"/>
                    <a:pt x="3922" y="19385"/>
                    <a:pt x="3899" y="19383"/>
                  </a:cubicBezTo>
                  <a:cubicBezTo>
                    <a:pt x="3877" y="19382"/>
                    <a:pt x="3835" y="19362"/>
                    <a:pt x="3817" y="19347"/>
                  </a:cubicBezTo>
                  <a:cubicBezTo>
                    <a:pt x="3789" y="19324"/>
                    <a:pt x="3748" y="19253"/>
                    <a:pt x="3723" y="19226"/>
                  </a:cubicBezTo>
                  <a:cubicBezTo>
                    <a:pt x="3682" y="19183"/>
                    <a:pt x="3596" y="19104"/>
                    <a:pt x="3550" y="19074"/>
                  </a:cubicBezTo>
                  <a:cubicBezTo>
                    <a:pt x="3511" y="19047"/>
                    <a:pt x="3426" y="19016"/>
                    <a:pt x="3385" y="18995"/>
                  </a:cubicBezTo>
                  <a:cubicBezTo>
                    <a:pt x="3349" y="18976"/>
                    <a:pt x="3274" y="18941"/>
                    <a:pt x="3242" y="18911"/>
                  </a:cubicBezTo>
                  <a:cubicBezTo>
                    <a:pt x="3200" y="18871"/>
                    <a:pt x="3131" y="18762"/>
                    <a:pt x="3100" y="18706"/>
                  </a:cubicBezTo>
                  <a:cubicBezTo>
                    <a:pt x="3079" y="18668"/>
                    <a:pt x="3037" y="18589"/>
                    <a:pt x="3029" y="18543"/>
                  </a:cubicBezTo>
                  <a:cubicBezTo>
                    <a:pt x="3022" y="18500"/>
                    <a:pt x="3032" y="18412"/>
                    <a:pt x="3040" y="18370"/>
                  </a:cubicBezTo>
                  <a:cubicBezTo>
                    <a:pt x="3048" y="18326"/>
                    <a:pt x="3080" y="18248"/>
                    <a:pt x="3093" y="18207"/>
                  </a:cubicBezTo>
                  <a:cubicBezTo>
                    <a:pt x="3106" y="18162"/>
                    <a:pt x="3136" y="18075"/>
                    <a:pt x="3141" y="18028"/>
                  </a:cubicBezTo>
                  <a:cubicBezTo>
                    <a:pt x="3148" y="17976"/>
                    <a:pt x="3146" y="17869"/>
                    <a:pt x="3137" y="17818"/>
                  </a:cubicBezTo>
                  <a:cubicBezTo>
                    <a:pt x="3130" y="17771"/>
                    <a:pt x="3084" y="17692"/>
                    <a:pt x="3081" y="17644"/>
                  </a:cubicBezTo>
                  <a:cubicBezTo>
                    <a:pt x="3080" y="17612"/>
                    <a:pt x="3099" y="17552"/>
                    <a:pt x="3107" y="17524"/>
                  </a:cubicBezTo>
                  <a:cubicBezTo>
                    <a:pt x="3117" y="17492"/>
                    <a:pt x="3150" y="17436"/>
                    <a:pt x="3156" y="17402"/>
                  </a:cubicBezTo>
                  <a:cubicBezTo>
                    <a:pt x="3164" y="17360"/>
                    <a:pt x="3151" y="17268"/>
                    <a:pt x="3156" y="17224"/>
                  </a:cubicBezTo>
                  <a:cubicBezTo>
                    <a:pt x="3162" y="17177"/>
                    <a:pt x="3195" y="17092"/>
                    <a:pt x="3201" y="17045"/>
                  </a:cubicBezTo>
                  <a:cubicBezTo>
                    <a:pt x="3208" y="16998"/>
                    <a:pt x="3213" y="16898"/>
                    <a:pt x="3205" y="16851"/>
                  </a:cubicBezTo>
                  <a:cubicBezTo>
                    <a:pt x="3199" y="16814"/>
                    <a:pt x="3167" y="16754"/>
                    <a:pt x="3156" y="16720"/>
                  </a:cubicBezTo>
                  <a:cubicBezTo>
                    <a:pt x="3136" y="16651"/>
                    <a:pt x="3096" y="16510"/>
                    <a:pt x="3089" y="16436"/>
                  </a:cubicBezTo>
                  <a:cubicBezTo>
                    <a:pt x="3082" y="16371"/>
                    <a:pt x="3107" y="16237"/>
                    <a:pt x="3096" y="16173"/>
                  </a:cubicBezTo>
                  <a:cubicBezTo>
                    <a:pt x="3089" y="16132"/>
                    <a:pt x="3056" y="16058"/>
                    <a:pt x="3036" y="16026"/>
                  </a:cubicBezTo>
                  <a:cubicBezTo>
                    <a:pt x="3009" y="15981"/>
                    <a:pt x="2934" y="15921"/>
                    <a:pt x="2905" y="15879"/>
                  </a:cubicBezTo>
                  <a:cubicBezTo>
                    <a:pt x="2867" y="15822"/>
                    <a:pt x="2809" y="15686"/>
                    <a:pt x="2774" y="15627"/>
                  </a:cubicBezTo>
                  <a:cubicBezTo>
                    <a:pt x="2733" y="15559"/>
                    <a:pt x="2647" y="15429"/>
                    <a:pt x="2601" y="15369"/>
                  </a:cubicBezTo>
                  <a:cubicBezTo>
                    <a:pt x="2575" y="15335"/>
                    <a:pt x="2525" y="15260"/>
                    <a:pt x="2492" y="15243"/>
                  </a:cubicBezTo>
                  <a:cubicBezTo>
                    <a:pt x="2458" y="15225"/>
                    <a:pt x="2382" y="15235"/>
                    <a:pt x="2346" y="15238"/>
                  </a:cubicBezTo>
                  <a:cubicBezTo>
                    <a:pt x="2307" y="15240"/>
                    <a:pt x="2229" y="15246"/>
                    <a:pt x="2192" y="15264"/>
                  </a:cubicBezTo>
                  <a:cubicBezTo>
                    <a:pt x="2157" y="15281"/>
                    <a:pt x="2101" y="15366"/>
                    <a:pt x="2064" y="15369"/>
                  </a:cubicBezTo>
                  <a:cubicBezTo>
                    <a:pt x="2030" y="15372"/>
                    <a:pt x="1971" y="15303"/>
                    <a:pt x="1937" y="15290"/>
                  </a:cubicBezTo>
                  <a:cubicBezTo>
                    <a:pt x="1912" y="15281"/>
                    <a:pt x="1855" y="15293"/>
                    <a:pt x="1832" y="15275"/>
                  </a:cubicBezTo>
                  <a:cubicBezTo>
                    <a:pt x="1804" y="15253"/>
                    <a:pt x="1772" y="15172"/>
                    <a:pt x="1753" y="15138"/>
                  </a:cubicBezTo>
                  <a:cubicBezTo>
                    <a:pt x="1738" y="15110"/>
                    <a:pt x="1698" y="15061"/>
                    <a:pt x="1693" y="15027"/>
                  </a:cubicBezTo>
                  <a:cubicBezTo>
                    <a:pt x="1687" y="14983"/>
                    <a:pt x="1721" y="14899"/>
                    <a:pt x="1727" y="14854"/>
                  </a:cubicBezTo>
                  <a:cubicBezTo>
                    <a:pt x="1733" y="14808"/>
                    <a:pt x="1748" y="14714"/>
                    <a:pt x="1738" y="14670"/>
                  </a:cubicBezTo>
                  <a:cubicBezTo>
                    <a:pt x="1726" y="14615"/>
                    <a:pt x="1670" y="14517"/>
                    <a:pt x="1633" y="14491"/>
                  </a:cubicBezTo>
                  <a:cubicBezTo>
                    <a:pt x="1610" y="14476"/>
                    <a:pt x="1557" y="14486"/>
                    <a:pt x="1532" y="14487"/>
                  </a:cubicBezTo>
                  <a:cubicBezTo>
                    <a:pt x="1509" y="14487"/>
                    <a:pt x="1462" y="14476"/>
                    <a:pt x="1423" y="14474"/>
                  </a:cubicBezTo>
                  <a:cubicBezTo>
                    <a:pt x="1397" y="14434"/>
                    <a:pt x="1318" y="14418"/>
                    <a:pt x="1284" y="14405"/>
                  </a:cubicBezTo>
                  <a:cubicBezTo>
                    <a:pt x="1254" y="14393"/>
                    <a:pt x="1191" y="14384"/>
                    <a:pt x="1160" y="14378"/>
                  </a:cubicBezTo>
                  <a:cubicBezTo>
                    <a:pt x="1144" y="14376"/>
                    <a:pt x="1103" y="14390"/>
                    <a:pt x="1093" y="14370"/>
                  </a:cubicBezTo>
                  <a:cubicBezTo>
                    <a:pt x="1079" y="14346"/>
                    <a:pt x="1106" y="14278"/>
                    <a:pt x="1106" y="14247"/>
                  </a:cubicBezTo>
                  <a:cubicBezTo>
                    <a:pt x="1106" y="14206"/>
                    <a:pt x="1115" y="14108"/>
                    <a:pt x="1091" y="14085"/>
                  </a:cubicBezTo>
                  <a:cubicBezTo>
                    <a:pt x="1061" y="14054"/>
                    <a:pt x="979" y="14100"/>
                    <a:pt x="947" y="14124"/>
                  </a:cubicBezTo>
                  <a:cubicBezTo>
                    <a:pt x="932" y="14134"/>
                    <a:pt x="915" y="14177"/>
                    <a:pt x="900" y="14187"/>
                  </a:cubicBezTo>
                  <a:cubicBezTo>
                    <a:pt x="881" y="14199"/>
                    <a:pt x="833" y="14213"/>
                    <a:pt x="817" y="14195"/>
                  </a:cubicBezTo>
                  <a:cubicBezTo>
                    <a:pt x="803" y="14179"/>
                    <a:pt x="821" y="14112"/>
                    <a:pt x="808" y="14095"/>
                  </a:cubicBezTo>
                  <a:cubicBezTo>
                    <a:pt x="789" y="14071"/>
                    <a:pt x="730" y="14080"/>
                    <a:pt x="707" y="14095"/>
                  </a:cubicBezTo>
                  <a:cubicBezTo>
                    <a:pt x="674" y="14115"/>
                    <a:pt x="635" y="14210"/>
                    <a:pt x="611" y="14247"/>
                  </a:cubicBezTo>
                  <a:cubicBezTo>
                    <a:pt x="593" y="14275"/>
                    <a:pt x="564" y="14352"/>
                    <a:pt x="538" y="14355"/>
                  </a:cubicBezTo>
                  <a:cubicBezTo>
                    <a:pt x="515" y="14358"/>
                    <a:pt x="483" y="14295"/>
                    <a:pt x="465" y="14276"/>
                  </a:cubicBezTo>
                  <a:cubicBezTo>
                    <a:pt x="443" y="14253"/>
                    <a:pt x="399" y="14209"/>
                    <a:pt x="376" y="14187"/>
                  </a:cubicBezTo>
                  <a:cubicBezTo>
                    <a:pt x="360" y="14171"/>
                    <a:pt x="319" y="14148"/>
                    <a:pt x="309" y="14124"/>
                  </a:cubicBezTo>
                  <a:cubicBezTo>
                    <a:pt x="299" y="14101"/>
                    <a:pt x="302" y="14045"/>
                    <a:pt x="303" y="14018"/>
                  </a:cubicBezTo>
                  <a:cubicBezTo>
                    <a:pt x="304" y="13981"/>
                    <a:pt x="324" y="13905"/>
                    <a:pt x="318" y="13869"/>
                  </a:cubicBezTo>
                  <a:cubicBezTo>
                    <a:pt x="314" y="13840"/>
                    <a:pt x="286" y="13790"/>
                    <a:pt x="271" y="13769"/>
                  </a:cubicBezTo>
                  <a:cubicBezTo>
                    <a:pt x="261" y="13754"/>
                    <a:pt x="237" y="13725"/>
                    <a:pt x="223" y="13721"/>
                  </a:cubicBezTo>
                  <a:cubicBezTo>
                    <a:pt x="206" y="13718"/>
                    <a:pt x="170" y="13733"/>
                    <a:pt x="159" y="13750"/>
                  </a:cubicBezTo>
                  <a:cubicBezTo>
                    <a:pt x="141" y="13780"/>
                    <a:pt x="155" y="13868"/>
                    <a:pt x="140" y="13900"/>
                  </a:cubicBezTo>
                  <a:cubicBezTo>
                    <a:pt x="130" y="13923"/>
                    <a:pt x="97" y="13962"/>
                    <a:pt x="78" y="13958"/>
                  </a:cubicBezTo>
                  <a:cubicBezTo>
                    <a:pt x="52" y="13954"/>
                    <a:pt x="20" y="13882"/>
                    <a:pt x="11" y="13848"/>
                  </a:cubicBezTo>
                  <a:cubicBezTo>
                    <a:pt x="0" y="13812"/>
                    <a:pt x="-3" y="13730"/>
                    <a:pt x="5" y="13693"/>
                  </a:cubicBezTo>
                  <a:cubicBezTo>
                    <a:pt x="14" y="13650"/>
                    <a:pt x="65" y="13588"/>
                    <a:pt x="80" y="13549"/>
                  </a:cubicBezTo>
                  <a:cubicBezTo>
                    <a:pt x="104" y="13485"/>
                    <a:pt x="132" y="13347"/>
                    <a:pt x="149" y="13280"/>
                  </a:cubicBezTo>
                  <a:cubicBezTo>
                    <a:pt x="163" y="13229"/>
                    <a:pt x="195" y="13128"/>
                    <a:pt x="206" y="13076"/>
                  </a:cubicBezTo>
                  <a:cubicBezTo>
                    <a:pt x="217" y="13014"/>
                    <a:pt x="231" y="12889"/>
                    <a:pt x="236" y="12826"/>
                  </a:cubicBezTo>
                  <a:cubicBezTo>
                    <a:pt x="241" y="12758"/>
                    <a:pt x="239" y="12620"/>
                    <a:pt x="247" y="12552"/>
                  </a:cubicBezTo>
                  <a:cubicBezTo>
                    <a:pt x="255" y="12482"/>
                    <a:pt x="292" y="12349"/>
                    <a:pt x="303" y="12280"/>
                  </a:cubicBezTo>
                  <a:cubicBezTo>
                    <a:pt x="313" y="12217"/>
                    <a:pt x="317" y="12090"/>
                    <a:pt x="331" y="12030"/>
                  </a:cubicBezTo>
                  <a:cubicBezTo>
                    <a:pt x="340" y="11994"/>
                    <a:pt x="363" y="11922"/>
                    <a:pt x="382" y="11896"/>
                  </a:cubicBezTo>
                  <a:cubicBezTo>
                    <a:pt x="395" y="11877"/>
                    <a:pt x="429" y="11840"/>
                    <a:pt x="448" y="11846"/>
                  </a:cubicBezTo>
                  <a:cubicBezTo>
                    <a:pt x="469" y="11853"/>
                    <a:pt x="491" y="11917"/>
                    <a:pt x="496" y="11946"/>
                  </a:cubicBezTo>
                  <a:cubicBezTo>
                    <a:pt x="502" y="11974"/>
                    <a:pt x="491" y="12034"/>
                    <a:pt x="489" y="12064"/>
                  </a:cubicBezTo>
                  <a:cubicBezTo>
                    <a:pt x="486" y="12110"/>
                    <a:pt x="486" y="12205"/>
                    <a:pt x="479" y="12251"/>
                  </a:cubicBezTo>
                  <a:cubicBezTo>
                    <a:pt x="474" y="12290"/>
                    <a:pt x="455" y="12369"/>
                    <a:pt x="442" y="12405"/>
                  </a:cubicBezTo>
                  <a:cubicBezTo>
                    <a:pt x="430" y="12440"/>
                    <a:pt x="396" y="12499"/>
                    <a:pt x="382" y="12532"/>
                  </a:cubicBezTo>
                  <a:cubicBezTo>
                    <a:pt x="368" y="12566"/>
                    <a:pt x="335" y="12632"/>
                    <a:pt x="331" y="12671"/>
                  </a:cubicBezTo>
                  <a:cubicBezTo>
                    <a:pt x="327" y="12725"/>
                    <a:pt x="350" y="12833"/>
                    <a:pt x="369" y="12881"/>
                  </a:cubicBezTo>
                  <a:cubicBezTo>
                    <a:pt x="378" y="12903"/>
                    <a:pt x="400" y="12962"/>
                    <a:pt x="418" y="12955"/>
                  </a:cubicBezTo>
                  <a:cubicBezTo>
                    <a:pt x="449" y="12943"/>
                    <a:pt x="423" y="12811"/>
                    <a:pt x="446" y="12778"/>
                  </a:cubicBezTo>
                  <a:cubicBezTo>
                    <a:pt x="457" y="12762"/>
                    <a:pt x="495" y="12744"/>
                    <a:pt x="510" y="12755"/>
                  </a:cubicBezTo>
                  <a:cubicBezTo>
                    <a:pt x="529" y="12770"/>
                    <a:pt x="517" y="12862"/>
                    <a:pt x="538" y="12876"/>
                  </a:cubicBezTo>
                  <a:cubicBezTo>
                    <a:pt x="555" y="12888"/>
                    <a:pt x="594" y="12853"/>
                    <a:pt x="609" y="12836"/>
                  </a:cubicBezTo>
                  <a:cubicBezTo>
                    <a:pt x="634" y="12810"/>
                    <a:pt x="666" y="12731"/>
                    <a:pt x="684" y="12694"/>
                  </a:cubicBezTo>
                  <a:cubicBezTo>
                    <a:pt x="699" y="12664"/>
                    <a:pt x="731" y="12606"/>
                    <a:pt x="738" y="12571"/>
                  </a:cubicBezTo>
                  <a:cubicBezTo>
                    <a:pt x="749" y="12517"/>
                    <a:pt x="747" y="12401"/>
                    <a:pt x="740" y="12345"/>
                  </a:cubicBezTo>
                  <a:cubicBezTo>
                    <a:pt x="734" y="12293"/>
                    <a:pt x="697" y="12199"/>
                    <a:pt x="686" y="12148"/>
                  </a:cubicBezTo>
                  <a:cubicBezTo>
                    <a:pt x="677" y="12107"/>
                    <a:pt x="645" y="12016"/>
                    <a:pt x="662" y="11980"/>
                  </a:cubicBezTo>
                  <a:cubicBezTo>
                    <a:pt x="673" y="11956"/>
                    <a:pt x="725" y="11968"/>
                    <a:pt x="744" y="11955"/>
                  </a:cubicBezTo>
                  <a:cubicBezTo>
                    <a:pt x="762" y="11943"/>
                    <a:pt x="793" y="11904"/>
                    <a:pt x="807" y="11884"/>
                  </a:cubicBezTo>
                  <a:cubicBezTo>
                    <a:pt x="822" y="11863"/>
                    <a:pt x="841" y="11803"/>
                    <a:pt x="860" y="11789"/>
                  </a:cubicBezTo>
                  <a:cubicBezTo>
                    <a:pt x="887" y="11771"/>
                    <a:pt x="952" y="11801"/>
                    <a:pt x="980" y="11787"/>
                  </a:cubicBezTo>
                  <a:cubicBezTo>
                    <a:pt x="1003" y="11777"/>
                    <a:pt x="1047" y="11737"/>
                    <a:pt x="1057" y="11706"/>
                  </a:cubicBezTo>
                  <a:cubicBezTo>
                    <a:pt x="1066" y="11680"/>
                    <a:pt x="1062" y="11616"/>
                    <a:pt x="1051" y="11590"/>
                  </a:cubicBezTo>
                  <a:cubicBezTo>
                    <a:pt x="1045" y="11574"/>
                    <a:pt x="1017" y="11563"/>
                    <a:pt x="1009" y="11547"/>
                  </a:cubicBezTo>
                  <a:cubicBezTo>
                    <a:pt x="998" y="11522"/>
                    <a:pt x="1006" y="11454"/>
                    <a:pt x="993" y="11431"/>
                  </a:cubicBezTo>
                  <a:cubicBezTo>
                    <a:pt x="983" y="11414"/>
                    <a:pt x="952" y="11388"/>
                    <a:pt x="938" y="11395"/>
                  </a:cubicBezTo>
                  <a:cubicBezTo>
                    <a:pt x="912" y="11408"/>
                    <a:pt x="914" y="11515"/>
                    <a:pt x="890" y="11534"/>
                  </a:cubicBezTo>
                  <a:cubicBezTo>
                    <a:pt x="874" y="11546"/>
                    <a:pt x="832" y="11535"/>
                    <a:pt x="817" y="11519"/>
                  </a:cubicBezTo>
                  <a:cubicBezTo>
                    <a:pt x="801" y="11503"/>
                    <a:pt x="801" y="11432"/>
                    <a:pt x="783" y="11421"/>
                  </a:cubicBezTo>
                  <a:cubicBezTo>
                    <a:pt x="773" y="11415"/>
                    <a:pt x="752" y="11430"/>
                    <a:pt x="744" y="11439"/>
                  </a:cubicBezTo>
                  <a:cubicBezTo>
                    <a:pt x="723" y="11462"/>
                    <a:pt x="714" y="11547"/>
                    <a:pt x="692" y="11565"/>
                  </a:cubicBezTo>
                  <a:cubicBezTo>
                    <a:pt x="676" y="11577"/>
                    <a:pt x="635" y="11578"/>
                    <a:pt x="620" y="11565"/>
                  </a:cubicBezTo>
                  <a:cubicBezTo>
                    <a:pt x="592" y="11539"/>
                    <a:pt x="589" y="11424"/>
                    <a:pt x="564" y="11391"/>
                  </a:cubicBezTo>
                  <a:cubicBezTo>
                    <a:pt x="546" y="11368"/>
                    <a:pt x="488" y="11368"/>
                    <a:pt x="470" y="11344"/>
                  </a:cubicBezTo>
                  <a:cubicBezTo>
                    <a:pt x="446" y="11312"/>
                    <a:pt x="425" y="11217"/>
                    <a:pt x="421" y="11170"/>
                  </a:cubicBezTo>
                  <a:cubicBezTo>
                    <a:pt x="417" y="11120"/>
                    <a:pt x="436" y="11022"/>
                    <a:pt x="440" y="10971"/>
                  </a:cubicBezTo>
                  <a:cubicBezTo>
                    <a:pt x="444" y="10923"/>
                    <a:pt x="451" y="10825"/>
                    <a:pt x="451" y="10776"/>
                  </a:cubicBezTo>
                  <a:cubicBezTo>
                    <a:pt x="453" y="10707"/>
                    <a:pt x="434" y="10566"/>
                    <a:pt x="444" y="10498"/>
                  </a:cubicBezTo>
                  <a:cubicBezTo>
                    <a:pt x="449" y="10460"/>
                    <a:pt x="475" y="10389"/>
                    <a:pt x="489" y="10357"/>
                  </a:cubicBezTo>
                  <a:cubicBezTo>
                    <a:pt x="498" y="10335"/>
                    <a:pt x="516" y="10279"/>
                    <a:pt x="534" y="10278"/>
                  </a:cubicBezTo>
                  <a:cubicBezTo>
                    <a:pt x="552" y="10276"/>
                    <a:pt x="578" y="10328"/>
                    <a:pt x="586" y="10351"/>
                  </a:cubicBezTo>
                  <a:cubicBezTo>
                    <a:pt x="595" y="10376"/>
                    <a:pt x="599" y="10434"/>
                    <a:pt x="598" y="10461"/>
                  </a:cubicBezTo>
                  <a:cubicBezTo>
                    <a:pt x="596" y="10495"/>
                    <a:pt x="559" y="10568"/>
                    <a:pt x="575" y="10593"/>
                  </a:cubicBezTo>
                  <a:cubicBezTo>
                    <a:pt x="595" y="10624"/>
                    <a:pt x="668" y="10596"/>
                    <a:pt x="692" y="10572"/>
                  </a:cubicBezTo>
                  <a:cubicBezTo>
                    <a:pt x="711" y="10552"/>
                    <a:pt x="715" y="10474"/>
                    <a:pt x="733" y="10451"/>
                  </a:cubicBezTo>
                  <a:cubicBezTo>
                    <a:pt x="755" y="10423"/>
                    <a:pt x="819" y="10413"/>
                    <a:pt x="845" y="10393"/>
                  </a:cubicBezTo>
                  <a:cubicBezTo>
                    <a:pt x="863" y="10380"/>
                    <a:pt x="890" y="10336"/>
                    <a:pt x="909" y="10330"/>
                  </a:cubicBezTo>
                  <a:cubicBezTo>
                    <a:pt x="938" y="10321"/>
                    <a:pt x="996" y="10352"/>
                    <a:pt x="1025" y="10357"/>
                  </a:cubicBezTo>
                  <a:cubicBezTo>
                    <a:pt x="1069" y="10362"/>
                    <a:pt x="1160" y="10379"/>
                    <a:pt x="1202" y="10361"/>
                  </a:cubicBezTo>
                  <a:cubicBezTo>
                    <a:pt x="1223" y="10353"/>
                    <a:pt x="1267" y="10322"/>
                    <a:pt x="1273" y="10293"/>
                  </a:cubicBezTo>
                  <a:cubicBezTo>
                    <a:pt x="1278" y="10270"/>
                    <a:pt x="1257" y="10224"/>
                    <a:pt x="1247" y="10204"/>
                  </a:cubicBezTo>
                  <a:cubicBezTo>
                    <a:pt x="1236" y="10184"/>
                    <a:pt x="1208" y="10148"/>
                    <a:pt x="1191" y="10141"/>
                  </a:cubicBezTo>
                  <a:cubicBezTo>
                    <a:pt x="1159" y="10128"/>
                    <a:pt x="1084" y="10187"/>
                    <a:pt x="1059" y="10157"/>
                  </a:cubicBezTo>
                  <a:cubicBezTo>
                    <a:pt x="1046" y="10141"/>
                    <a:pt x="1066" y="10080"/>
                    <a:pt x="1056" y="10062"/>
                  </a:cubicBezTo>
                  <a:cubicBezTo>
                    <a:pt x="1033" y="10024"/>
                    <a:pt x="946" y="10048"/>
                    <a:pt x="920" y="10015"/>
                  </a:cubicBezTo>
                  <a:cubicBezTo>
                    <a:pt x="911" y="10003"/>
                    <a:pt x="905" y="9965"/>
                    <a:pt x="905" y="9947"/>
                  </a:cubicBezTo>
                  <a:cubicBezTo>
                    <a:pt x="906" y="9920"/>
                    <a:pt x="932" y="9877"/>
                    <a:pt x="935" y="9852"/>
                  </a:cubicBezTo>
                  <a:cubicBezTo>
                    <a:pt x="940" y="9818"/>
                    <a:pt x="946" y="9742"/>
                    <a:pt x="932" y="9715"/>
                  </a:cubicBezTo>
                  <a:cubicBezTo>
                    <a:pt x="920" y="9692"/>
                    <a:pt x="875" y="9690"/>
                    <a:pt x="856" y="9679"/>
                  </a:cubicBezTo>
                  <a:cubicBezTo>
                    <a:pt x="836" y="9664"/>
                    <a:pt x="800" y="9618"/>
                    <a:pt x="778" y="9610"/>
                  </a:cubicBezTo>
                  <a:cubicBezTo>
                    <a:pt x="748" y="9599"/>
                    <a:pt x="683" y="9601"/>
                    <a:pt x="654" y="9616"/>
                  </a:cubicBezTo>
                  <a:cubicBezTo>
                    <a:pt x="631" y="9627"/>
                    <a:pt x="587" y="9669"/>
                    <a:pt x="575" y="9700"/>
                  </a:cubicBezTo>
                  <a:cubicBezTo>
                    <a:pt x="556" y="9748"/>
                    <a:pt x="558" y="9865"/>
                    <a:pt x="560" y="9920"/>
                  </a:cubicBezTo>
                  <a:cubicBezTo>
                    <a:pt x="562" y="9960"/>
                    <a:pt x="596" y="10043"/>
                    <a:pt x="583" y="10077"/>
                  </a:cubicBezTo>
                  <a:cubicBezTo>
                    <a:pt x="569" y="10113"/>
                    <a:pt x="502" y="10127"/>
                    <a:pt x="474" y="10135"/>
                  </a:cubicBezTo>
                  <a:cubicBezTo>
                    <a:pt x="450" y="10143"/>
                    <a:pt x="394" y="10169"/>
                    <a:pt x="376" y="10146"/>
                  </a:cubicBezTo>
                  <a:cubicBezTo>
                    <a:pt x="360" y="10125"/>
                    <a:pt x="371" y="10051"/>
                    <a:pt x="376" y="10020"/>
                  </a:cubicBezTo>
                  <a:cubicBezTo>
                    <a:pt x="386" y="9965"/>
                    <a:pt x="439" y="9874"/>
                    <a:pt x="451" y="9820"/>
                  </a:cubicBezTo>
                  <a:cubicBezTo>
                    <a:pt x="472" y="9728"/>
                    <a:pt x="468" y="9530"/>
                    <a:pt x="485" y="9437"/>
                  </a:cubicBezTo>
                  <a:cubicBezTo>
                    <a:pt x="501" y="9353"/>
                    <a:pt x="564" y="9200"/>
                    <a:pt x="579" y="9116"/>
                  </a:cubicBezTo>
                  <a:cubicBezTo>
                    <a:pt x="600" y="8994"/>
                    <a:pt x="607" y="8742"/>
                    <a:pt x="609" y="8617"/>
                  </a:cubicBezTo>
                  <a:cubicBezTo>
                    <a:pt x="610" y="8523"/>
                    <a:pt x="608" y="8336"/>
                    <a:pt x="598" y="8244"/>
                  </a:cubicBezTo>
                  <a:cubicBezTo>
                    <a:pt x="593" y="8199"/>
                    <a:pt x="575" y="8113"/>
                    <a:pt x="564" y="8071"/>
                  </a:cubicBezTo>
                  <a:cubicBezTo>
                    <a:pt x="541" y="7981"/>
                    <a:pt x="475" y="7814"/>
                    <a:pt x="455" y="7724"/>
                  </a:cubicBezTo>
                  <a:cubicBezTo>
                    <a:pt x="440" y="7657"/>
                    <a:pt x="420" y="7520"/>
                    <a:pt x="418" y="7450"/>
                  </a:cubicBezTo>
                  <a:cubicBezTo>
                    <a:pt x="414" y="7377"/>
                    <a:pt x="421" y="7229"/>
                    <a:pt x="433" y="7156"/>
                  </a:cubicBezTo>
                  <a:cubicBezTo>
                    <a:pt x="445" y="7077"/>
                    <a:pt x="498" y="6930"/>
                    <a:pt x="511" y="6851"/>
                  </a:cubicBezTo>
                  <a:cubicBezTo>
                    <a:pt x="530" y="6741"/>
                    <a:pt x="542" y="6513"/>
                    <a:pt x="549" y="6400"/>
                  </a:cubicBezTo>
                  <a:cubicBezTo>
                    <a:pt x="556" y="6288"/>
                    <a:pt x="564" y="6065"/>
                    <a:pt x="564" y="5953"/>
                  </a:cubicBezTo>
                  <a:cubicBezTo>
                    <a:pt x="564" y="5786"/>
                    <a:pt x="602" y="5426"/>
                    <a:pt x="538" y="5286"/>
                  </a:cubicBezTo>
                  <a:cubicBezTo>
                    <a:pt x="518" y="5243"/>
                    <a:pt x="427" y="5236"/>
                    <a:pt x="410" y="5191"/>
                  </a:cubicBezTo>
                  <a:cubicBezTo>
                    <a:pt x="388" y="5133"/>
                    <a:pt x="433" y="4994"/>
                    <a:pt x="429" y="4928"/>
                  </a:cubicBezTo>
                  <a:cubicBezTo>
                    <a:pt x="427" y="4897"/>
                    <a:pt x="416" y="4836"/>
                    <a:pt x="406" y="4807"/>
                  </a:cubicBezTo>
                  <a:cubicBezTo>
                    <a:pt x="391" y="4763"/>
                    <a:pt x="342" y="4691"/>
                    <a:pt x="324" y="4650"/>
                  </a:cubicBezTo>
                  <a:cubicBezTo>
                    <a:pt x="307" y="4611"/>
                    <a:pt x="291" y="4514"/>
                    <a:pt x="264" y="4487"/>
                  </a:cubicBezTo>
                  <a:cubicBezTo>
                    <a:pt x="247" y="4470"/>
                    <a:pt x="196" y="4491"/>
                    <a:pt x="181" y="4471"/>
                  </a:cubicBezTo>
                  <a:cubicBezTo>
                    <a:pt x="153" y="4432"/>
                    <a:pt x="164" y="4305"/>
                    <a:pt x="155" y="4250"/>
                  </a:cubicBezTo>
                  <a:cubicBezTo>
                    <a:pt x="145" y="4191"/>
                    <a:pt x="112" y="4075"/>
                    <a:pt x="106" y="4014"/>
                  </a:cubicBezTo>
                  <a:cubicBezTo>
                    <a:pt x="101" y="3962"/>
                    <a:pt x="99" y="3855"/>
                    <a:pt x="106" y="3804"/>
                  </a:cubicBezTo>
                  <a:cubicBezTo>
                    <a:pt x="115" y="3741"/>
                    <a:pt x="170" y="3631"/>
                    <a:pt x="178" y="3567"/>
                  </a:cubicBezTo>
                  <a:cubicBezTo>
                    <a:pt x="185" y="3500"/>
                    <a:pt x="145" y="3358"/>
                    <a:pt x="162" y="3294"/>
                  </a:cubicBezTo>
                  <a:cubicBezTo>
                    <a:pt x="169" y="3270"/>
                    <a:pt x="207" y="3244"/>
                    <a:pt x="215" y="3220"/>
                  </a:cubicBezTo>
                  <a:cubicBezTo>
                    <a:pt x="228" y="3184"/>
                    <a:pt x="236" y="3098"/>
                    <a:pt x="230" y="3058"/>
                  </a:cubicBezTo>
                  <a:cubicBezTo>
                    <a:pt x="225" y="3018"/>
                    <a:pt x="181" y="2955"/>
                    <a:pt x="174" y="2916"/>
                  </a:cubicBezTo>
                  <a:cubicBezTo>
                    <a:pt x="166" y="2873"/>
                    <a:pt x="159" y="2777"/>
                    <a:pt x="174" y="2737"/>
                  </a:cubicBezTo>
                  <a:cubicBezTo>
                    <a:pt x="181" y="2717"/>
                    <a:pt x="213" y="2698"/>
                    <a:pt x="226" y="2685"/>
                  </a:cubicBezTo>
                  <a:cubicBezTo>
                    <a:pt x="242" y="2669"/>
                    <a:pt x="276" y="2641"/>
                    <a:pt x="290" y="2621"/>
                  </a:cubicBezTo>
                  <a:cubicBezTo>
                    <a:pt x="304" y="2602"/>
                    <a:pt x="330" y="2558"/>
                    <a:pt x="335" y="2532"/>
                  </a:cubicBezTo>
                  <a:cubicBezTo>
                    <a:pt x="344" y="2491"/>
                    <a:pt x="323" y="2402"/>
                    <a:pt x="327" y="2359"/>
                  </a:cubicBezTo>
                  <a:cubicBezTo>
                    <a:pt x="331" y="2326"/>
                    <a:pt x="344" y="2260"/>
                    <a:pt x="358" y="2233"/>
                  </a:cubicBezTo>
                  <a:cubicBezTo>
                    <a:pt x="375" y="2198"/>
                    <a:pt x="432" y="2156"/>
                    <a:pt x="455" y="2128"/>
                  </a:cubicBezTo>
                  <a:cubicBezTo>
                    <a:pt x="471" y="2108"/>
                    <a:pt x="505" y="2069"/>
                    <a:pt x="515" y="2044"/>
                  </a:cubicBezTo>
                  <a:cubicBezTo>
                    <a:pt x="526" y="2016"/>
                    <a:pt x="535" y="1953"/>
                    <a:pt x="538" y="1923"/>
                  </a:cubicBezTo>
                  <a:cubicBezTo>
                    <a:pt x="540" y="1891"/>
                    <a:pt x="547" y="1822"/>
                    <a:pt x="534" y="1796"/>
                  </a:cubicBezTo>
                  <a:cubicBezTo>
                    <a:pt x="521" y="1772"/>
                    <a:pt x="466" y="1777"/>
                    <a:pt x="451" y="1754"/>
                  </a:cubicBezTo>
                  <a:cubicBezTo>
                    <a:pt x="435" y="1729"/>
                    <a:pt x="425" y="1656"/>
                    <a:pt x="429" y="1623"/>
                  </a:cubicBezTo>
                  <a:cubicBezTo>
                    <a:pt x="431" y="1604"/>
                    <a:pt x="446" y="1564"/>
                    <a:pt x="459" y="1555"/>
                  </a:cubicBezTo>
                  <a:cubicBezTo>
                    <a:pt x="484" y="1537"/>
                    <a:pt x="544" y="1559"/>
                    <a:pt x="571" y="1571"/>
                  </a:cubicBezTo>
                  <a:cubicBezTo>
                    <a:pt x="602" y="1583"/>
                    <a:pt x="659" y="1623"/>
                    <a:pt x="684" y="1649"/>
                  </a:cubicBezTo>
                  <a:cubicBezTo>
                    <a:pt x="728" y="1695"/>
                    <a:pt x="795" y="1817"/>
                    <a:pt x="834" y="1870"/>
                  </a:cubicBezTo>
                  <a:cubicBezTo>
                    <a:pt x="876" y="1927"/>
                    <a:pt x="966" y="2032"/>
                    <a:pt x="1010" y="2085"/>
                  </a:cubicBezTo>
                  <a:cubicBezTo>
                    <a:pt x="1063" y="2149"/>
                    <a:pt x="1173" y="2271"/>
                    <a:pt x="1224" y="2338"/>
                  </a:cubicBezTo>
                  <a:cubicBezTo>
                    <a:pt x="1277" y="2407"/>
                    <a:pt x="1373" y="2559"/>
                    <a:pt x="1427" y="2627"/>
                  </a:cubicBezTo>
                  <a:cubicBezTo>
                    <a:pt x="1445" y="2649"/>
                    <a:pt x="1479" y="2700"/>
                    <a:pt x="1502" y="2711"/>
                  </a:cubicBezTo>
                  <a:cubicBezTo>
                    <a:pt x="1527" y="2723"/>
                    <a:pt x="1581" y="2703"/>
                    <a:pt x="1607" y="2711"/>
                  </a:cubicBezTo>
                  <a:cubicBezTo>
                    <a:pt x="1622" y="2716"/>
                    <a:pt x="1650" y="2736"/>
                    <a:pt x="1663" y="2748"/>
                  </a:cubicBezTo>
                  <a:cubicBezTo>
                    <a:pt x="1703" y="2784"/>
                    <a:pt x="1772" y="2874"/>
                    <a:pt x="1806" y="2921"/>
                  </a:cubicBezTo>
                  <a:cubicBezTo>
                    <a:pt x="1823" y="2946"/>
                    <a:pt x="1856" y="2998"/>
                    <a:pt x="1870" y="3026"/>
                  </a:cubicBezTo>
                  <a:cubicBezTo>
                    <a:pt x="1890" y="3069"/>
                    <a:pt x="1918" y="3166"/>
                    <a:pt x="1937" y="3210"/>
                  </a:cubicBezTo>
                  <a:cubicBezTo>
                    <a:pt x="1952" y="3246"/>
                    <a:pt x="1982" y="3319"/>
                    <a:pt x="2004" y="3347"/>
                  </a:cubicBezTo>
                  <a:cubicBezTo>
                    <a:pt x="2048" y="3402"/>
                    <a:pt x="2158" y="3469"/>
                    <a:pt x="2211" y="3504"/>
                  </a:cubicBezTo>
                  <a:cubicBezTo>
                    <a:pt x="2282" y="3553"/>
                    <a:pt x="2428" y="3640"/>
                    <a:pt x="2504" y="3677"/>
                  </a:cubicBezTo>
                  <a:cubicBezTo>
                    <a:pt x="2567" y="3709"/>
                    <a:pt x="2695" y="3772"/>
                    <a:pt x="2762" y="3783"/>
                  </a:cubicBezTo>
                  <a:cubicBezTo>
                    <a:pt x="2799" y="3788"/>
                    <a:pt x="2872" y="3769"/>
                    <a:pt x="2909" y="3770"/>
                  </a:cubicBezTo>
                  <a:cubicBezTo>
                    <a:pt x="2933" y="3770"/>
                    <a:pt x="2985" y="3766"/>
                    <a:pt x="3007" y="3782"/>
                  </a:cubicBezTo>
                  <a:cubicBezTo>
                    <a:pt x="3051" y="3813"/>
                    <a:pt x="3096" y="3950"/>
                    <a:pt x="3136" y="3990"/>
                  </a:cubicBezTo>
                  <a:cubicBezTo>
                    <a:pt x="3152" y="4005"/>
                    <a:pt x="3188" y="4029"/>
                    <a:pt x="3207" y="4029"/>
                  </a:cubicBezTo>
                  <a:cubicBezTo>
                    <a:pt x="3228" y="4030"/>
                    <a:pt x="3265" y="3990"/>
                    <a:pt x="3286" y="3990"/>
                  </a:cubicBezTo>
                  <a:cubicBezTo>
                    <a:pt x="3306" y="3990"/>
                    <a:pt x="3345" y="4015"/>
                    <a:pt x="3363" y="4029"/>
                  </a:cubicBezTo>
                  <a:cubicBezTo>
                    <a:pt x="3386" y="4049"/>
                    <a:pt x="3422" y="4110"/>
                    <a:pt x="3447" y="4127"/>
                  </a:cubicBezTo>
                  <a:cubicBezTo>
                    <a:pt x="3484" y="4152"/>
                    <a:pt x="3572" y="4147"/>
                    <a:pt x="3606" y="4177"/>
                  </a:cubicBezTo>
                  <a:cubicBezTo>
                    <a:pt x="3633" y="4200"/>
                    <a:pt x="3658" y="4287"/>
                    <a:pt x="3684" y="4311"/>
                  </a:cubicBezTo>
                  <a:cubicBezTo>
                    <a:pt x="3707" y="4332"/>
                    <a:pt x="3765" y="4343"/>
                    <a:pt x="3792" y="4353"/>
                  </a:cubicBezTo>
                  <a:cubicBezTo>
                    <a:pt x="3833" y="4369"/>
                    <a:pt x="3914" y="4403"/>
                    <a:pt x="3955" y="4416"/>
                  </a:cubicBezTo>
                  <a:cubicBezTo>
                    <a:pt x="3993" y="4428"/>
                    <a:pt x="4069" y="4447"/>
                    <a:pt x="4107" y="4453"/>
                  </a:cubicBezTo>
                  <a:cubicBezTo>
                    <a:pt x="4133" y="4457"/>
                    <a:pt x="4188" y="4474"/>
                    <a:pt x="4212" y="4461"/>
                  </a:cubicBezTo>
                  <a:cubicBezTo>
                    <a:pt x="4234" y="4449"/>
                    <a:pt x="4262" y="4390"/>
                    <a:pt x="4280" y="4369"/>
                  </a:cubicBezTo>
                  <a:cubicBezTo>
                    <a:pt x="4294" y="4352"/>
                    <a:pt x="4322" y="4320"/>
                    <a:pt x="4338" y="4308"/>
                  </a:cubicBezTo>
                  <a:cubicBezTo>
                    <a:pt x="4357" y="4293"/>
                    <a:pt x="4400" y="4258"/>
                    <a:pt x="4421" y="4266"/>
                  </a:cubicBezTo>
                  <a:cubicBezTo>
                    <a:pt x="4434" y="4271"/>
                    <a:pt x="4447" y="4310"/>
                    <a:pt x="4454" y="4327"/>
                  </a:cubicBezTo>
                  <a:cubicBezTo>
                    <a:pt x="4470" y="4363"/>
                    <a:pt x="4482" y="4449"/>
                    <a:pt x="4499" y="4485"/>
                  </a:cubicBezTo>
                  <a:cubicBezTo>
                    <a:pt x="4514" y="4514"/>
                    <a:pt x="4560" y="4551"/>
                    <a:pt x="4575" y="4581"/>
                  </a:cubicBezTo>
                  <a:cubicBezTo>
                    <a:pt x="4593" y="4621"/>
                    <a:pt x="4603" y="4719"/>
                    <a:pt x="4619" y="4761"/>
                  </a:cubicBezTo>
                  <a:cubicBezTo>
                    <a:pt x="4629" y="4784"/>
                    <a:pt x="4650" y="4836"/>
                    <a:pt x="4668" y="4845"/>
                  </a:cubicBezTo>
                  <a:cubicBezTo>
                    <a:pt x="4695" y="4855"/>
                    <a:pt x="4746" y="4799"/>
                    <a:pt x="4773" y="4797"/>
                  </a:cubicBezTo>
                  <a:cubicBezTo>
                    <a:pt x="4805" y="4795"/>
                    <a:pt x="4870" y="4813"/>
                    <a:pt x="4897" y="4836"/>
                  </a:cubicBezTo>
                  <a:cubicBezTo>
                    <a:pt x="4916" y="4852"/>
                    <a:pt x="4948" y="4901"/>
                    <a:pt x="4953" y="4931"/>
                  </a:cubicBezTo>
                  <a:cubicBezTo>
                    <a:pt x="4960" y="4968"/>
                    <a:pt x="4923" y="5043"/>
                    <a:pt x="4929" y="5081"/>
                  </a:cubicBezTo>
                  <a:cubicBezTo>
                    <a:pt x="4935" y="5117"/>
                    <a:pt x="4973" y="5177"/>
                    <a:pt x="4995" y="5199"/>
                  </a:cubicBezTo>
                  <a:cubicBezTo>
                    <a:pt x="5012" y="5218"/>
                    <a:pt x="5055" y="5244"/>
                    <a:pt x="5077" y="5246"/>
                  </a:cubicBezTo>
                  <a:cubicBezTo>
                    <a:pt x="5096" y="5248"/>
                    <a:pt x="5140" y="5240"/>
                    <a:pt x="5148" y="5218"/>
                  </a:cubicBezTo>
                  <a:cubicBezTo>
                    <a:pt x="5160" y="5186"/>
                    <a:pt x="5128" y="5115"/>
                    <a:pt x="5115" y="5086"/>
                  </a:cubicBezTo>
                  <a:cubicBezTo>
                    <a:pt x="5106" y="5067"/>
                    <a:pt x="5075" y="5042"/>
                    <a:pt x="5070" y="5020"/>
                  </a:cubicBezTo>
                  <a:cubicBezTo>
                    <a:pt x="5064" y="4995"/>
                    <a:pt x="5069" y="4939"/>
                    <a:pt x="5079" y="4918"/>
                  </a:cubicBezTo>
                  <a:cubicBezTo>
                    <a:pt x="5089" y="4896"/>
                    <a:pt x="5127" y="4881"/>
                    <a:pt x="5141" y="4865"/>
                  </a:cubicBezTo>
                  <a:cubicBezTo>
                    <a:pt x="5158" y="4846"/>
                    <a:pt x="5183" y="4788"/>
                    <a:pt x="5203" y="4776"/>
                  </a:cubicBezTo>
                  <a:cubicBezTo>
                    <a:pt x="5228" y="4761"/>
                    <a:pt x="5284" y="4776"/>
                    <a:pt x="5312" y="4776"/>
                  </a:cubicBezTo>
                  <a:cubicBezTo>
                    <a:pt x="5340" y="4776"/>
                    <a:pt x="5402" y="4754"/>
                    <a:pt x="5424" y="4779"/>
                  </a:cubicBezTo>
                  <a:cubicBezTo>
                    <a:pt x="5440" y="4795"/>
                    <a:pt x="5452" y="4860"/>
                    <a:pt x="5445" y="4887"/>
                  </a:cubicBezTo>
                  <a:cubicBezTo>
                    <a:pt x="5436" y="4917"/>
                    <a:pt x="5381" y="4934"/>
                    <a:pt x="5362" y="4954"/>
                  </a:cubicBezTo>
                  <a:cubicBezTo>
                    <a:pt x="5342" y="4976"/>
                    <a:pt x="5300" y="5020"/>
                    <a:pt x="5289" y="5052"/>
                  </a:cubicBezTo>
                  <a:cubicBezTo>
                    <a:pt x="5281" y="5074"/>
                    <a:pt x="5279" y="5127"/>
                    <a:pt x="5282" y="5151"/>
                  </a:cubicBezTo>
                  <a:cubicBezTo>
                    <a:pt x="5285" y="5184"/>
                    <a:pt x="5309" y="5244"/>
                    <a:pt x="5321" y="5272"/>
                  </a:cubicBezTo>
                  <a:cubicBezTo>
                    <a:pt x="5329" y="5290"/>
                    <a:pt x="5343" y="5330"/>
                    <a:pt x="5357" y="5338"/>
                  </a:cubicBezTo>
                  <a:cubicBezTo>
                    <a:pt x="5373" y="5348"/>
                    <a:pt x="5413" y="5344"/>
                    <a:pt x="5426" y="5328"/>
                  </a:cubicBezTo>
                  <a:cubicBezTo>
                    <a:pt x="5443" y="5305"/>
                    <a:pt x="5434" y="5229"/>
                    <a:pt x="5443" y="5199"/>
                  </a:cubicBezTo>
                  <a:cubicBezTo>
                    <a:pt x="5449" y="5179"/>
                    <a:pt x="5468" y="5141"/>
                    <a:pt x="5480" y="5128"/>
                  </a:cubicBezTo>
                  <a:cubicBezTo>
                    <a:pt x="5495" y="5114"/>
                    <a:pt x="5533" y="5086"/>
                    <a:pt x="5548" y="5099"/>
                  </a:cubicBezTo>
                  <a:cubicBezTo>
                    <a:pt x="5567" y="5115"/>
                    <a:pt x="5566" y="5189"/>
                    <a:pt x="5567" y="5220"/>
                  </a:cubicBezTo>
                  <a:cubicBezTo>
                    <a:pt x="5568" y="5255"/>
                    <a:pt x="5554" y="5324"/>
                    <a:pt x="5555" y="5359"/>
                  </a:cubicBezTo>
                  <a:cubicBezTo>
                    <a:pt x="5556" y="5393"/>
                    <a:pt x="5576" y="5459"/>
                    <a:pt x="5574" y="5493"/>
                  </a:cubicBezTo>
                  <a:cubicBezTo>
                    <a:pt x="5573" y="5524"/>
                    <a:pt x="5568" y="5597"/>
                    <a:pt x="5548" y="5609"/>
                  </a:cubicBezTo>
                  <a:cubicBezTo>
                    <a:pt x="5532" y="5618"/>
                    <a:pt x="5502" y="5564"/>
                    <a:pt x="5484" y="5564"/>
                  </a:cubicBezTo>
                  <a:cubicBezTo>
                    <a:pt x="5467" y="5565"/>
                    <a:pt x="5431" y="5589"/>
                    <a:pt x="5424" y="5611"/>
                  </a:cubicBezTo>
                  <a:cubicBezTo>
                    <a:pt x="5415" y="5638"/>
                    <a:pt x="5431" y="5699"/>
                    <a:pt x="5441" y="5725"/>
                  </a:cubicBezTo>
                  <a:cubicBezTo>
                    <a:pt x="5448" y="5743"/>
                    <a:pt x="5480" y="5766"/>
                    <a:pt x="5484" y="5787"/>
                  </a:cubicBezTo>
                  <a:cubicBezTo>
                    <a:pt x="5490" y="5815"/>
                    <a:pt x="5470" y="5872"/>
                    <a:pt x="5467" y="5900"/>
                  </a:cubicBezTo>
                  <a:cubicBezTo>
                    <a:pt x="5465" y="5927"/>
                    <a:pt x="5455" y="5983"/>
                    <a:pt x="5462" y="6008"/>
                  </a:cubicBezTo>
                  <a:cubicBezTo>
                    <a:pt x="5469" y="6037"/>
                    <a:pt x="5513" y="6069"/>
                    <a:pt x="5520" y="6097"/>
                  </a:cubicBezTo>
                  <a:cubicBezTo>
                    <a:pt x="5527" y="6130"/>
                    <a:pt x="5502" y="6201"/>
                    <a:pt x="5509" y="6235"/>
                  </a:cubicBezTo>
                  <a:cubicBezTo>
                    <a:pt x="5514" y="6260"/>
                    <a:pt x="5551" y="6294"/>
                    <a:pt x="5554" y="6321"/>
                  </a:cubicBezTo>
                  <a:cubicBezTo>
                    <a:pt x="5556" y="6349"/>
                    <a:pt x="5538" y="6406"/>
                    <a:pt x="5524" y="6426"/>
                  </a:cubicBezTo>
                  <a:cubicBezTo>
                    <a:pt x="5513" y="6440"/>
                    <a:pt x="5482" y="6457"/>
                    <a:pt x="5467" y="6452"/>
                  </a:cubicBezTo>
                  <a:cubicBezTo>
                    <a:pt x="5454" y="6448"/>
                    <a:pt x="5442" y="6408"/>
                    <a:pt x="5430" y="6400"/>
                  </a:cubicBezTo>
                  <a:cubicBezTo>
                    <a:pt x="5419" y="6392"/>
                    <a:pt x="5390" y="6378"/>
                    <a:pt x="5381" y="6389"/>
                  </a:cubicBezTo>
                  <a:cubicBezTo>
                    <a:pt x="5366" y="6406"/>
                    <a:pt x="5387" y="6474"/>
                    <a:pt x="5377" y="6497"/>
                  </a:cubicBezTo>
                  <a:cubicBezTo>
                    <a:pt x="5366" y="6523"/>
                    <a:pt x="5321" y="6542"/>
                    <a:pt x="5302" y="6558"/>
                  </a:cubicBezTo>
                  <a:cubicBezTo>
                    <a:pt x="5281" y="6574"/>
                    <a:pt x="5237" y="6602"/>
                    <a:pt x="5220" y="6625"/>
                  </a:cubicBezTo>
                  <a:cubicBezTo>
                    <a:pt x="5199" y="6655"/>
                    <a:pt x="5177" y="6734"/>
                    <a:pt x="5160" y="6767"/>
                  </a:cubicBezTo>
                  <a:cubicBezTo>
                    <a:pt x="5148" y="6791"/>
                    <a:pt x="5118" y="6830"/>
                    <a:pt x="5107" y="6854"/>
                  </a:cubicBezTo>
                  <a:cubicBezTo>
                    <a:pt x="5090" y="6895"/>
                    <a:pt x="5047" y="6986"/>
                    <a:pt x="5058" y="7030"/>
                  </a:cubicBezTo>
                  <a:cubicBezTo>
                    <a:pt x="5065" y="7058"/>
                    <a:pt x="5110" y="7093"/>
                    <a:pt x="5131" y="7091"/>
                  </a:cubicBezTo>
                  <a:cubicBezTo>
                    <a:pt x="5149" y="7088"/>
                    <a:pt x="5173" y="7044"/>
                    <a:pt x="5184" y="7025"/>
                  </a:cubicBezTo>
                  <a:cubicBezTo>
                    <a:pt x="5198" y="7001"/>
                    <a:pt x="5212" y="6939"/>
                    <a:pt x="5229" y="6920"/>
                  </a:cubicBezTo>
                  <a:cubicBezTo>
                    <a:pt x="5244" y="6904"/>
                    <a:pt x="5288" y="6908"/>
                    <a:pt x="5302" y="6891"/>
                  </a:cubicBezTo>
                  <a:cubicBezTo>
                    <a:pt x="5319" y="6871"/>
                    <a:pt x="5325" y="6802"/>
                    <a:pt x="5338" y="6778"/>
                  </a:cubicBezTo>
                  <a:cubicBezTo>
                    <a:pt x="5352" y="6750"/>
                    <a:pt x="5391" y="6704"/>
                    <a:pt x="5413" y="6688"/>
                  </a:cubicBezTo>
                  <a:cubicBezTo>
                    <a:pt x="5436" y="6672"/>
                    <a:pt x="5490" y="6669"/>
                    <a:pt x="5512" y="6652"/>
                  </a:cubicBezTo>
                  <a:cubicBezTo>
                    <a:pt x="5532" y="6637"/>
                    <a:pt x="5561" y="6590"/>
                    <a:pt x="5578" y="6570"/>
                  </a:cubicBezTo>
                  <a:cubicBezTo>
                    <a:pt x="5590" y="6556"/>
                    <a:pt x="5613" y="6527"/>
                    <a:pt x="5627" y="6518"/>
                  </a:cubicBezTo>
                  <a:cubicBezTo>
                    <a:pt x="5638" y="6510"/>
                    <a:pt x="5667" y="6513"/>
                    <a:pt x="5676" y="6499"/>
                  </a:cubicBezTo>
                  <a:cubicBezTo>
                    <a:pt x="5689" y="6477"/>
                    <a:pt x="5687" y="6411"/>
                    <a:pt x="5687" y="6381"/>
                  </a:cubicBezTo>
                  <a:cubicBezTo>
                    <a:pt x="5687" y="6351"/>
                    <a:pt x="5679" y="6293"/>
                    <a:pt x="5676" y="6263"/>
                  </a:cubicBezTo>
                  <a:cubicBezTo>
                    <a:pt x="5671" y="6224"/>
                    <a:pt x="5627" y="6128"/>
                    <a:pt x="5652" y="6110"/>
                  </a:cubicBezTo>
                  <a:cubicBezTo>
                    <a:pt x="5666" y="6101"/>
                    <a:pt x="5682" y="6161"/>
                    <a:pt x="5694" y="6174"/>
                  </a:cubicBezTo>
                  <a:cubicBezTo>
                    <a:pt x="5717" y="6196"/>
                    <a:pt x="5771" y="6213"/>
                    <a:pt x="5794" y="6232"/>
                  </a:cubicBezTo>
                  <a:cubicBezTo>
                    <a:pt x="5809" y="6246"/>
                    <a:pt x="5841" y="6277"/>
                    <a:pt x="5849" y="6299"/>
                  </a:cubicBezTo>
                  <a:cubicBezTo>
                    <a:pt x="5871" y="6362"/>
                    <a:pt x="5867" y="6507"/>
                    <a:pt x="5865" y="6576"/>
                  </a:cubicBezTo>
                  <a:cubicBezTo>
                    <a:pt x="5864" y="6608"/>
                    <a:pt x="5849" y="6670"/>
                    <a:pt x="5849" y="6702"/>
                  </a:cubicBezTo>
                  <a:cubicBezTo>
                    <a:pt x="5850" y="6735"/>
                    <a:pt x="5871" y="6799"/>
                    <a:pt x="5869" y="6832"/>
                  </a:cubicBezTo>
                  <a:cubicBezTo>
                    <a:pt x="5866" y="6864"/>
                    <a:pt x="5829" y="6917"/>
                    <a:pt x="5829" y="6950"/>
                  </a:cubicBezTo>
                  <a:cubicBezTo>
                    <a:pt x="5830" y="6980"/>
                    <a:pt x="5866" y="7027"/>
                    <a:pt x="5869" y="7057"/>
                  </a:cubicBezTo>
                  <a:cubicBezTo>
                    <a:pt x="5873" y="7095"/>
                    <a:pt x="5856" y="7172"/>
                    <a:pt x="5849" y="7210"/>
                  </a:cubicBezTo>
                  <a:cubicBezTo>
                    <a:pt x="5846" y="7227"/>
                    <a:pt x="5843" y="7268"/>
                    <a:pt x="5832" y="7273"/>
                  </a:cubicBezTo>
                  <a:cubicBezTo>
                    <a:pt x="5805" y="7285"/>
                    <a:pt x="5764" y="7195"/>
                    <a:pt x="5736" y="7187"/>
                  </a:cubicBezTo>
                  <a:cubicBezTo>
                    <a:pt x="5711" y="7179"/>
                    <a:pt x="5650" y="7179"/>
                    <a:pt x="5632" y="7206"/>
                  </a:cubicBezTo>
                  <a:cubicBezTo>
                    <a:pt x="5619" y="7227"/>
                    <a:pt x="5620" y="7291"/>
                    <a:pt x="5627" y="7316"/>
                  </a:cubicBezTo>
                  <a:cubicBezTo>
                    <a:pt x="5631" y="7332"/>
                    <a:pt x="5654" y="7350"/>
                    <a:pt x="5660" y="7363"/>
                  </a:cubicBezTo>
                  <a:cubicBezTo>
                    <a:pt x="5677" y="7395"/>
                    <a:pt x="5707" y="7463"/>
                    <a:pt x="5708" y="7502"/>
                  </a:cubicBezTo>
                  <a:cubicBezTo>
                    <a:pt x="5710" y="7539"/>
                    <a:pt x="5683" y="7608"/>
                    <a:pt x="5675" y="7643"/>
                  </a:cubicBezTo>
                  <a:cubicBezTo>
                    <a:pt x="5667" y="7674"/>
                    <a:pt x="5642" y="7733"/>
                    <a:pt x="5644" y="7766"/>
                  </a:cubicBezTo>
                  <a:cubicBezTo>
                    <a:pt x="5645" y="7793"/>
                    <a:pt x="5678" y="7837"/>
                    <a:pt x="5680" y="7864"/>
                  </a:cubicBezTo>
                  <a:cubicBezTo>
                    <a:pt x="5684" y="7901"/>
                    <a:pt x="5662" y="7973"/>
                    <a:pt x="5658" y="8010"/>
                  </a:cubicBezTo>
                  <a:cubicBezTo>
                    <a:pt x="5654" y="8046"/>
                    <a:pt x="5667" y="8133"/>
                    <a:pt x="5646" y="8156"/>
                  </a:cubicBezTo>
                  <a:cubicBezTo>
                    <a:pt x="5622" y="8184"/>
                    <a:pt x="5549" y="8121"/>
                    <a:pt x="5520" y="8140"/>
                  </a:cubicBezTo>
                  <a:cubicBezTo>
                    <a:pt x="5493" y="8157"/>
                    <a:pt x="5464" y="8236"/>
                    <a:pt x="5452" y="8274"/>
                  </a:cubicBezTo>
                  <a:cubicBezTo>
                    <a:pt x="5445" y="8296"/>
                    <a:pt x="5431" y="8347"/>
                    <a:pt x="5438" y="8369"/>
                  </a:cubicBezTo>
                  <a:cubicBezTo>
                    <a:pt x="5447" y="8395"/>
                    <a:pt x="5493" y="8407"/>
                    <a:pt x="5509" y="8424"/>
                  </a:cubicBezTo>
                  <a:cubicBezTo>
                    <a:pt x="5524" y="8440"/>
                    <a:pt x="5548" y="8485"/>
                    <a:pt x="5562" y="8503"/>
                  </a:cubicBezTo>
                  <a:cubicBezTo>
                    <a:pt x="5579" y="8524"/>
                    <a:pt x="5623" y="8554"/>
                    <a:pt x="5635" y="8582"/>
                  </a:cubicBezTo>
                  <a:cubicBezTo>
                    <a:pt x="5645" y="8602"/>
                    <a:pt x="5647" y="8653"/>
                    <a:pt x="5652" y="8676"/>
                  </a:cubicBezTo>
                  <a:cubicBezTo>
                    <a:pt x="5660" y="8718"/>
                    <a:pt x="5687" y="8799"/>
                    <a:pt x="5686" y="8841"/>
                  </a:cubicBezTo>
                  <a:cubicBezTo>
                    <a:pt x="5685" y="8878"/>
                    <a:pt x="5662" y="8946"/>
                    <a:pt x="5652" y="8980"/>
                  </a:cubicBezTo>
                  <a:cubicBezTo>
                    <a:pt x="5644" y="9008"/>
                    <a:pt x="5616" y="9062"/>
                    <a:pt x="5615" y="9094"/>
                  </a:cubicBezTo>
                  <a:cubicBezTo>
                    <a:pt x="5615" y="9111"/>
                    <a:pt x="5623" y="9149"/>
                    <a:pt x="5632" y="9161"/>
                  </a:cubicBezTo>
                  <a:cubicBezTo>
                    <a:pt x="5644" y="9176"/>
                    <a:pt x="5679" y="9180"/>
                    <a:pt x="5694" y="9188"/>
                  </a:cubicBezTo>
                  <a:cubicBezTo>
                    <a:pt x="5713" y="9199"/>
                    <a:pt x="5755" y="9216"/>
                    <a:pt x="5765" y="9239"/>
                  </a:cubicBezTo>
                  <a:cubicBezTo>
                    <a:pt x="5774" y="9261"/>
                    <a:pt x="5772" y="9318"/>
                    <a:pt x="5762" y="9338"/>
                  </a:cubicBezTo>
                  <a:cubicBezTo>
                    <a:pt x="5752" y="9359"/>
                    <a:pt x="5712" y="9372"/>
                    <a:pt x="5694" y="9377"/>
                  </a:cubicBezTo>
                  <a:cubicBezTo>
                    <a:pt x="5667" y="9386"/>
                    <a:pt x="5611" y="9378"/>
                    <a:pt x="5585" y="9389"/>
                  </a:cubicBezTo>
                  <a:cubicBezTo>
                    <a:pt x="5561" y="9400"/>
                    <a:pt x="5521" y="9448"/>
                    <a:pt x="5497" y="9460"/>
                  </a:cubicBezTo>
                  <a:cubicBezTo>
                    <a:pt x="5473" y="9473"/>
                    <a:pt x="5421" y="9497"/>
                    <a:pt x="5396" y="9487"/>
                  </a:cubicBezTo>
                  <a:cubicBezTo>
                    <a:pt x="5375" y="9481"/>
                    <a:pt x="5339" y="9439"/>
                    <a:pt x="5329" y="9413"/>
                  </a:cubicBezTo>
                  <a:cubicBezTo>
                    <a:pt x="5322" y="9397"/>
                    <a:pt x="5330" y="9351"/>
                    <a:pt x="5320" y="9338"/>
                  </a:cubicBezTo>
                  <a:cubicBezTo>
                    <a:pt x="5311" y="9327"/>
                    <a:pt x="5284" y="9334"/>
                    <a:pt x="5272" y="9338"/>
                  </a:cubicBezTo>
                  <a:cubicBezTo>
                    <a:pt x="5253" y="9344"/>
                    <a:pt x="5216" y="9370"/>
                    <a:pt x="5202" y="9389"/>
                  </a:cubicBezTo>
                  <a:cubicBezTo>
                    <a:pt x="5188" y="9408"/>
                    <a:pt x="5166" y="9457"/>
                    <a:pt x="5165" y="9484"/>
                  </a:cubicBezTo>
                  <a:cubicBezTo>
                    <a:pt x="5165" y="9507"/>
                    <a:pt x="5180" y="9553"/>
                    <a:pt x="5193" y="9567"/>
                  </a:cubicBezTo>
                  <a:cubicBezTo>
                    <a:pt x="5209" y="9584"/>
                    <a:pt x="5255" y="9573"/>
                    <a:pt x="5272" y="9587"/>
                  </a:cubicBezTo>
                  <a:cubicBezTo>
                    <a:pt x="5288" y="9599"/>
                    <a:pt x="5311" y="9640"/>
                    <a:pt x="5320" y="9661"/>
                  </a:cubicBezTo>
                  <a:cubicBezTo>
                    <a:pt x="5337" y="9700"/>
                    <a:pt x="5350" y="9795"/>
                    <a:pt x="5371" y="9831"/>
                  </a:cubicBezTo>
                  <a:cubicBezTo>
                    <a:pt x="5388" y="9861"/>
                    <a:pt x="5434" y="9909"/>
                    <a:pt x="5461" y="9922"/>
                  </a:cubicBezTo>
                  <a:cubicBezTo>
                    <a:pt x="5482" y="9931"/>
                    <a:pt x="5533" y="9942"/>
                    <a:pt x="5551" y="9922"/>
                  </a:cubicBezTo>
                  <a:cubicBezTo>
                    <a:pt x="5566" y="9904"/>
                    <a:pt x="5566" y="9842"/>
                    <a:pt x="5565" y="9815"/>
                  </a:cubicBezTo>
                  <a:cubicBezTo>
                    <a:pt x="5563" y="9778"/>
                    <a:pt x="5522" y="9706"/>
                    <a:pt x="5534" y="9673"/>
                  </a:cubicBezTo>
                  <a:cubicBezTo>
                    <a:pt x="5545" y="9644"/>
                    <a:pt x="5600" y="9634"/>
                    <a:pt x="5624" y="9634"/>
                  </a:cubicBezTo>
                  <a:cubicBezTo>
                    <a:pt x="5649" y="9633"/>
                    <a:pt x="5695" y="9672"/>
                    <a:pt x="5720" y="9670"/>
                  </a:cubicBezTo>
                  <a:cubicBezTo>
                    <a:pt x="5754" y="9665"/>
                    <a:pt x="5823" y="9626"/>
                    <a:pt x="5846" y="9590"/>
                  </a:cubicBezTo>
                  <a:cubicBezTo>
                    <a:pt x="5868" y="9558"/>
                    <a:pt x="5883" y="9466"/>
                    <a:pt x="5889" y="9421"/>
                  </a:cubicBezTo>
                  <a:cubicBezTo>
                    <a:pt x="5894" y="9377"/>
                    <a:pt x="5896" y="9283"/>
                    <a:pt x="5886" y="9239"/>
                  </a:cubicBezTo>
                  <a:cubicBezTo>
                    <a:pt x="5877" y="9203"/>
                    <a:pt x="5832" y="9150"/>
                    <a:pt x="5824" y="9113"/>
                  </a:cubicBezTo>
                  <a:cubicBezTo>
                    <a:pt x="5815" y="9078"/>
                    <a:pt x="5809" y="8997"/>
                    <a:pt x="5821" y="8963"/>
                  </a:cubicBezTo>
                  <a:cubicBezTo>
                    <a:pt x="5829" y="8942"/>
                    <a:pt x="5866" y="8927"/>
                    <a:pt x="5877" y="8909"/>
                  </a:cubicBezTo>
                  <a:cubicBezTo>
                    <a:pt x="5894" y="8881"/>
                    <a:pt x="5924" y="8814"/>
                    <a:pt x="5919" y="8778"/>
                  </a:cubicBezTo>
                  <a:cubicBezTo>
                    <a:pt x="5915" y="8745"/>
                    <a:pt x="5861" y="8713"/>
                    <a:pt x="5849" y="8684"/>
                  </a:cubicBezTo>
                  <a:cubicBezTo>
                    <a:pt x="5838" y="8659"/>
                    <a:pt x="5825" y="8599"/>
                    <a:pt x="5826" y="8570"/>
                  </a:cubicBezTo>
                  <a:cubicBezTo>
                    <a:pt x="5829" y="8535"/>
                    <a:pt x="5862" y="8477"/>
                    <a:pt x="5869" y="8443"/>
                  </a:cubicBezTo>
                  <a:cubicBezTo>
                    <a:pt x="5876" y="8404"/>
                    <a:pt x="5861" y="8313"/>
                    <a:pt x="5877" y="8278"/>
                  </a:cubicBezTo>
                  <a:cubicBezTo>
                    <a:pt x="5887" y="8256"/>
                    <a:pt x="5924" y="8232"/>
                    <a:pt x="5942" y="8227"/>
                  </a:cubicBezTo>
                  <a:cubicBezTo>
                    <a:pt x="5965" y="8220"/>
                    <a:pt x="6015" y="8256"/>
                    <a:pt x="6037" y="8243"/>
                  </a:cubicBezTo>
                  <a:cubicBezTo>
                    <a:pt x="6063" y="8226"/>
                    <a:pt x="6105" y="8152"/>
                    <a:pt x="6102" y="8112"/>
                  </a:cubicBezTo>
                  <a:cubicBezTo>
                    <a:pt x="6101" y="8091"/>
                    <a:pt x="6070" y="8066"/>
                    <a:pt x="6060" y="8049"/>
                  </a:cubicBezTo>
                  <a:cubicBezTo>
                    <a:pt x="6046" y="8028"/>
                    <a:pt x="6023" y="7977"/>
                    <a:pt x="6006" y="7959"/>
                  </a:cubicBezTo>
                  <a:cubicBezTo>
                    <a:pt x="5984" y="7935"/>
                    <a:pt x="5919" y="7929"/>
                    <a:pt x="5902" y="7896"/>
                  </a:cubicBezTo>
                  <a:cubicBezTo>
                    <a:pt x="5888" y="7866"/>
                    <a:pt x="5892" y="7789"/>
                    <a:pt x="5897" y="7754"/>
                  </a:cubicBezTo>
                  <a:cubicBezTo>
                    <a:pt x="5901" y="7724"/>
                    <a:pt x="5923" y="7668"/>
                    <a:pt x="5936" y="7643"/>
                  </a:cubicBezTo>
                  <a:cubicBezTo>
                    <a:pt x="5957" y="7607"/>
                    <a:pt x="6015" y="7557"/>
                    <a:pt x="6037" y="7522"/>
                  </a:cubicBezTo>
                  <a:cubicBezTo>
                    <a:pt x="6059" y="7488"/>
                    <a:pt x="6102" y="7415"/>
                    <a:pt x="6111" y="7372"/>
                  </a:cubicBezTo>
                  <a:cubicBezTo>
                    <a:pt x="6117" y="7337"/>
                    <a:pt x="6101" y="7265"/>
                    <a:pt x="6102" y="7230"/>
                  </a:cubicBezTo>
                  <a:cubicBezTo>
                    <a:pt x="6104" y="7175"/>
                    <a:pt x="6112" y="7063"/>
                    <a:pt x="6127" y="7013"/>
                  </a:cubicBezTo>
                  <a:cubicBezTo>
                    <a:pt x="6137" y="6983"/>
                    <a:pt x="6171" y="6934"/>
                    <a:pt x="6186" y="6911"/>
                  </a:cubicBezTo>
                  <a:cubicBezTo>
                    <a:pt x="6199" y="6892"/>
                    <a:pt x="6226" y="6859"/>
                    <a:pt x="6240" y="6843"/>
                  </a:cubicBezTo>
                  <a:cubicBezTo>
                    <a:pt x="6263" y="6817"/>
                    <a:pt x="6319" y="6775"/>
                    <a:pt x="6336" y="6741"/>
                  </a:cubicBezTo>
                  <a:cubicBezTo>
                    <a:pt x="6348" y="6717"/>
                    <a:pt x="6352" y="6654"/>
                    <a:pt x="6361" y="6627"/>
                  </a:cubicBezTo>
                  <a:cubicBezTo>
                    <a:pt x="6371" y="6596"/>
                    <a:pt x="6397" y="6541"/>
                    <a:pt x="6409" y="6512"/>
                  </a:cubicBezTo>
                  <a:cubicBezTo>
                    <a:pt x="6424" y="6478"/>
                    <a:pt x="6456" y="6412"/>
                    <a:pt x="6471" y="6378"/>
                  </a:cubicBezTo>
                  <a:cubicBezTo>
                    <a:pt x="6482" y="6353"/>
                    <a:pt x="6495" y="6291"/>
                    <a:pt x="6513" y="6276"/>
                  </a:cubicBezTo>
                  <a:cubicBezTo>
                    <a:pt x="6538" y="6256"/>
                    <a:pt x="6601" y="6287"/>
                    <a:pt x="6628" y="6276"/>
                  </a:cubicBezTo>
                  <a:cubicBezTo>
                    <a:pt x="6647" y="6268"/>
                    <a:pt x="6686" y="6241"/>
                    <a:pt x="6696" y="6217"/>
                  </a:cubicBezTo>
                  <a:cubicBezTo>
                    <a:pt x="6705" y="6196"/>
                    <a:pt x="6694" y="6142"/>
                    <a:pt x="6699" y="6118"/>
                  </a:cubicBezTo>
                  <a:cubicBezTo>
                    <a:pt x="6705" y="6082"/>
                    <a:pt x="6737" y="6016"/>
                    <a:pt x="6747" y="5981"/>
                  </a:cubicBezTo>
                  <a:cubicBezTo>
                    <a:pt x="6756" y="5947"/>
                    <a:pt x="6783" y="5879"/>
                    <a:pt x="6775" y="5846"/>
                  </a:cubicBezTo>
                  <a:cubicBezTo>
                    <a:pt x="6766" y="5810"/>
                    <a:pt x="6704" y="5783"/>
                    <a:pt x="6685" y="5756"/>
                  </a:cubicBezTo>
                  <a:cubicBezTo>
                    <a:pt x="6654" y="5713"/>
                    <a:pt x="6601" y="5613"/>
                    <a:pt x="6581" y="5559"/>
                  </a:cubicBezTo>
                  <a:cubicBezTo>
                    <a:pt x="6558" y="5499"/>
                    <a:pt x="6527" y="5369"/>
                    <a:pt x="6519" y="5303"/>
                  </a:cubicBezTo>
                  <a:cubicBezTo>
                    <a:pt x="6513" y="5256"/>
                    <a:pt x="6511" y="5157"/>
                    <a:pt x="6516" y="5109"/>
                  </a:cubicBezTo>
                  <a:cubicBezTo>
                    <a:pt x="6520" y="5069"/>
                    <a:pt x="6553" y="4993"/>
                    <a:pt x="6552" y="4952"/>
                  </a:cubicBezTo>
                  <a:cubicBezTo>
                    <a:pt x="6552" y="4914"/>
                    <a:pt x="6519" y="4847"/>
                    <a:pt x="6513" y="4810"/>
                  </a:cubicBezTo>
                  <a:cubicBezTo>
                    <a:pt x="6507" y="4770"/>
                    <a:pt x="6522" y="4681"/>
                    <a:pt x="6508" y="4644"/>
                  </a:cubicBezTo>
                  <a:cubicBezTo>
                    <a:pt x="6497" y="4619"/>
                    <a:pt x="6460" y="4583"/>
                    <a:pt x="6440" y="4578"/>
                  </a:cubicBezTo>
                  <a:cubicBezTo>
                    <a:pt x="6421" y="4572"/>
                    <a:pt x="6377" y="4581"/>
                    <a:pt x="6364" y="4601"/>
                  </a:cubicBezTo>
                  <a:cubicBezTo>
                    <a:pt x="6351" y="4621"/>
                    <a:pt x="6359" y="4682"/>
                    <a:pt x="6353" y="4708"/>
                  </a:cubicBezTo>
                  <a:cubicBezTo>
                    <a:pt x="6348" y="4725"/>
                    <a:pt x="6336" y="4761"/>
                    <a:pt x="6325" y="4771"/>
                  </a:cubicBezTo>
                  <a:cubicBezTo>
                    <a:pt x="6309" y="4784"/>
                    <a:pt x="6264" y="4764"/>
                    <a:pt x="6251" y="4783"/>
                  </a:cubicBezTo>
                  <a:cubicBezTo>
                    <a:pt x="6243" y="4794"/>
                    <a:pt x="6247" y="4833"/>
                    <a:pt x="6246" y="4849"/>
                  </a:cubicBezTo>
                  <a:cubicBezTo>
                    <a:pt x="6244" y="4884"/>
                    <a:pt x="6235" y="4954"/>
                    <a:pt x="6243" y="4988"/>
                  </a:cubicBezTo>
                  <a:cubicBezTo>
                    <a:pt x="6248" y="5011"/>
                    <a:pt x="6273" y="5048"/>
                    <a:pt x="6285" y="5066"/>
                  </a:cubicBezTo>
                  <a:cubicBezTo>
                    <a:pt x="6297" y="5084"/>
                    <a:pt x="6327" y="5111"/>
                    <a:pt x="6339" y="5129"/>
                  </a:cubicBezTo>
                  <a:cubicBezTo>
                    <a:pt x="6354" y="5155"/>
                    <a:pt x="6377" y="5214"/>
                    <a:pt x="6389" y="5243"/>
                  </a:cubicBezTo>
                  <a:cubicBezTo>
                    <a:pt x="6401" y="5271"/>
                    <a:pt x="6427" y="5327"/>
                    <a:pt x="6431" y="5357"/>
                  </a:cubicBezTo>
                  <a:cubicBezTo>
                    <a:pt x="6436" y="5390"/>
                    <a:pt x="6429" y="5456"/>
                    <a:pt x="6426" y="5488"/>
                  </a:cubicBezTo>
                  <a:cubicBezTo>
                    <a:pt x="6423" y="5518"/>
                    <a:pt x="6430" y="5598"/>
                    <a:pt x="6409" y="5606"/>
                  </a:cubicBezTo>
                  <a:cubicBezTo>
                    <a:pt x="6392" y="5613"/>
                    <a:pt x="6367" y="5555"/>
                    <a:pt x="6361" y="5531"/>
                  </a:cubicBezTo>
                  <a:cubicBezTo>
                    <a:pt x="6354" y="5504"/>
                    <a:pt x="6366" y="5441"/>
                    <a:pt x="6361" y="5413"/>
                  </a:cubicBezTo>
                  <a:cubicBezTo>
                    <a:pt x="6353" y="5369"/>
                    <a:pt x="6316" y="5294"/>
                    <a:pt x="6299" y="5256"/>
                  </a:cubicBezTo>
                  <a:cubicBezTo>
                    <a:pt x="6285" y="5222"/>
                    <a:pt x="6258" y="5152"/>
                    <a:pt x="6237" y="5125"/>
                  </a:cubicBezTo>
                  <a:cubicBezTo>
                    <a:pt x="6217" y="5099"/>
                    <a:pt x="6158" y="5081"/>
                    <a:pt x="6142" y="5050"/>
                  </a:cubicBezTo>
                  <a:cubicBezTo>
                    <a:pt x="6129" y="5026"/>
                    <a:pt x="6127" y="4962"/>
                    <a:pt x="6122" y="4932"/>
                  </a:cubicBezTo>
                  <a:cubicBezTo>
                    <a:pt x="6118" y="4905"/>
                    <a:pt x="6109" y="4852"/>
                    <a:pt x="6105" y="4826"/>
                  </a:cubicBezTo>
                  <a:cubicBezTo>
                    <a:pt x="6099" y="4787"/>
                    <a:pt x="6076" y="4711"/>
                    <a:pt x="6080" y="4672"/>
                  </a:cubicBezTo>
                  <a:cubicBezTo>
                    <a:pt x="6083" y="4642"/>
                    <a:pt x="6113" y="4594"/>
                    <a:pt x="6122" y="4566"/>
                  </a:cubicBezTo>
                  <a:cubicBezTo>
                    <a:pt x="6131" y="4536"/>
                    <a:pt x="6136" y="4466"/>
                    <a:pt x="6150" y="4440"/>
                  </a:cubicBezTo>
                  <a:cubicBezTo>
                    <a:pt x="6161" y="4420"/>
                    <a:pt x="6192" y="4389"/>
                    <a:pt x="6209" y="4384"/>
                  </a:cubicBezTo>
                  <a:cubicBezTo>
                    <a:pt x="6235" y="4377"/>
                    <a:pt x="6287" y="4412"/>
                    <a:pt x="6313" y="4412"/>
                  </a:cubicBezTo>
                  <a:cubicBezTo>
                    <a:pt x="6334" y="4412"/>
                    <a:pt x="6374" y="4387"/>
                    <a:pt x="6395" y="4392"/>
                  </a:cubicBezTo>
                  <a:cubicBezTo>
                    <a:pt x="6421" y="4399"/>
                    <a:pt x="6460" y="4460"/>
                    <a:pt x="6486" y="4469"/>
                  </a:cubicBezTo>
                  <a:cubicBezTo>
                    <a:pt x="6500" y="4473"/>
                    <a:pt x="6535" y="4463"/>
                    <a:pt x="6542" y="4463"/>
                  </a:cubicBezTo>
                  <a:cubicBezTo>
                    <a:pt x="6550" y="4463"/>
                    <a:pt x="6602" y="4384"/>
                    <a:pt x="6613" y="4350"/>
                  </a:cubicBezTo>
                  <a:cubicBezTo>
                    <a:pt x="6626" y="4315"/>
                    <a:pt x="6646" y="4235"/>
                    <a:pt x="6642" y="4195"/>
                  </a:cubicBezTo>
                  <a:cubicBezTo>
                    <a:pt x="6636" y="4142"/>
                    <a:pt x="6591" y="4046"/>
                    <a:pt x="6563" y="4009"/>
                  </a:cubicBezTo>
                  <a:cubicBezTo>
                    <a:pt x="6533" y="3968"/>
                    <a:pt x="6446" y="3936"/>
                    <a:pt x="6415" y="3898"/>
                  </a:cubicBezTo>
                  <a:cubicBezTo>
                    <a:pt x="6390" y="3869"/>
                    <a:pt x="6355" y="3791"/>
                    <a:pt x="6336" y="3754"/>
                  </a:cubicBezTo>
                  <a:cubicBezTo>
                    <a:pt x="6322" y="3727"/>
                    <a:pt x="6290" y="3677"/>
                    <a:pt x="6281" y="3646"/>
                  </a:cubicBezTo>
                  <a:cubicBezTo>
                    <a:pt x="6270" y="3606"/>
                    <a:pt x="6261" y="3516"/>
                    <a:pt x="6266" y="3472"/>
                  </a:cubicBezTo>
                  <a:cubicBezTo>
                    <a:pt x="6269" y="3448"/>
                    <a:pt x="6294" y="3406"/>
                    <a:pt x="6296" y="3381"/>
                  </a:cubicBezTo>
                  <a:cubicBezTo>
                    <a:pt x="6299" y="3354"/>
                    <a:pt x="6299" y="3285"/>
                    <a:pt x="6281" y="3273"/>
                  </a:cubicBezTo>
                  <a:cubicBezTo>
                    <a:pt x="6270" y="3266"/>
                    <a:pt x="6250" y="3300"/>
                    <a:pt x="6238" y="3307"/>
                  </a:cubicBezTo>
                  <a:cubicBezTo>
                    <a:pt x="6219" y="3320"/>
                    <a:pt x="6173" y="3327"/>
                    <a:pt x="6160" y="3349"/>
                  </a:cubicBezTo>
                  <a:cubicBezTo>
                    <a:pt x="6147" y="3370"/>
                    <a:pt x="6147" y="3428"/>
                    <a:pt x="6144" y="3454"/>
                  </a:cubicBezTo>
                  <a:cubicBezTo>
                    <a:pt x="6142" y="3481"/>
                    <a:pt x="6142" y="3537"/>
                    <a:pt x="6141" y="3564"/>
                  </a:cubicBezTo>
                  <a:cubicBezTo>
                    <a:pt x="6139" y="3589"/>
                    <a:pt x="6141" y="3640"/>
                    <a:pt x="6133" y="3662"/>
                  </a:cubicBezTo>
                  <a:cubicBezTo>
                    <a:pt x="6127" y="3679"/>
                    <a:pt x="6097" y="3696"/>
                    <a:pt x="6096" y="3715"/>
                  </a:cubicBezTo>
                  <a:cubicBezTo>
                    <a:pt x="6094" y="3744"/>
                    <a:pt x="6129" y="3790"/>
                    <a:pt x="6143" y="3812"/>
                  </a:cubicBezTo>
                  <a:cubicBezTo>
                    <a:pt x="6160" y="3840"/>
                    <a:pt x="6199" y="3891"/>
                    <a:pt x="6218" y="3917"/>
                  </a:cubicBezTo>
                  <a:cubicBezTo>
                    <a:pt x="6230" y="3934"/>
                    <a:pt x="6259" y="3963"/>
                    <a:pt x="6268" y="3982"/>
                  </a:cubicBezTo>
                  <a:cubicBezTo>
                    <a:pt x="6284" y="4015"/>
                    <a:pt x="6313" y="4092"/>
                    <a:pt x="6306" y="4130"/>
                  </a:cubicBezTo>
                  <a:cubicBezTo>
                    <a:pt x="6301" y="4154"/>
                    <a:pt x="6265" y="4179"/>
                    <a:pt x="6250" y="4193"/>
                  </a:cubicBezTo>
                  <a:cubicBezTo>
                    <a:pt x="6235" y="4205"/>
                    <a:pt x="6203" y="4233"/>
                    <a:pt x="6186" y="4232"/>
                  </a:cubicBezTo>
                  <a:cubicBezTo>
                    <a:pt x="6162" y="4231"/>
                    <a:pt x="6118" y="4197"/>
                    <a:pt x="6101" y="4174"/>
                  </a:cubicBezTo>
                  <a:cubicBezTo>
                    <a:pt x="6088" y="4156"/>
                    <a:pt x="6085" y="4090"/>
                    <a:pt x="6068" y="4080"/>
                  </a:cubicBezTo>
                  <a:cubicBezTo>
                    <a:pt x="6044" y="4067"/>
                    <a:pt x="5994" y="4106"/>
                    <a:pt x="5974" y="4127"/>
                  </a:cubicBezTo>
                  <a:cubicBezTo>
                    <a:pt x="5955" y="4147"/>
                    <a:pt x="5939" y="4220"/>
                    <a:pt x="5918" y="4235"/>
                  </a:cubicBezTo>
                  <a:cubicBezTo>
                    <a:pt x="5900" y="4247"/>
                    <a:pt x="5857" y="4217"/>
                    <a:pt x="5840" y="4232"/>
                  </a:cubicBezTo>
                  <a:cubicBezTo>
                    <a:pt x="5817" y="4255"/>
                    <a:pt x="5794" y="4344"/>
                    <a:pt x="5801" y="4382"/>
                  </a:cubicBezTo>
                  <a:cubicBezTo>
                    <a:pt x="5806" y="4409"/>
                    <a:pt x="5848" y="4432"/>
                    <a:pt x="5863" y="4450"/>
                  </a:cubicBezTo>
                  <a:cubicBezTo>
                    <a:pt x="5878" y="4468"/>
                    <a:pt x="5913" y="4499"/>
                    <a:pt x="5923" y="4524"/>
                  </a:cubicBezTo>
                  <a:cubicBezTo>
                    <a:pt x="5936" y="4555"/>
                    <a:pt x="5933" y="4632"/>
                    <a:pt x="5938" y="4668"/>
                  </a:cubicBezTo>
                  <a:cubicBezTo>
                    <a:pt x="5947" y="4731"/>
                    <a:pt x="5982" y="4853"/>
                    <a:pt x="5983" y="4918"/>
                  </a:cubicBezTo>
                  <a:cubicBezTo>
                    <a:pt x="5984" y="4952"/>
                    <a:pt x="5969" y="5020"/>
                    <a:pt x="5964" y="5054"/>
                  </a:cubicBezTo>
                  <a:cubicBezTo>
                    <a:pt x="5959" y="5091"/>
                    <a:pt x="5949" y="5165"/>
                    <a:pt x="5944" y="5201"/>
                  </a:cubicBezTo>
                  <a:cubicBezTo>
                    <a:pt x="5939" y="5238"/>
                    <a:pt x="5925" y="5309"/>
                    <a:pt x="5923" y="5346"/>
                  </a:cubicBezTo>
                  <a:cubicBezTo>
                    <a:pt x="5922" y="5375"/>
                    <a:pt x="5914" y="5437"/>
                    <a:pt x="5925" y="5461"/>
                  </a:cubicBezTo>
                  <a:cubicBezTo>
                    <a:pt x="5933" y="5480"/>
                    <a:pt x="5962" y="5504"/>
                    <a:pt x="5977" y="5504"/>
                  </a:cubicBezTo>
                  <a:cubicBezTo>
                    <a:pt x="5994" y="5503"/>
                    <a:pt x="6023" y="5473"/>
                    <a:pt x="6032" y="5454"/>
                  </a:cubicBezTo>
                  <a:cubicBezTo>
                    <a:pt x="6043" y="5432"/>
                    <a:pt x="6046" y="5377"/>
                    <a:pt x="6047" y="5352"/>
                  </a:cubicBezTo>
                  <a:cubicBezTo>
                    <a:pt x="6048" y="5331"/>
                    <a:pt x="6037" y="5290"/>
                    <a:pt x="6041" y="5270"/>
                  </a:cubicBezTo>
                  <a:cubicBezTo>
                    <a:pt x="6044" y="5256"/>
                    <a:pt x="6054" y="5230"/>
                    <a:pt x="6064" y="5225"/>
                  </a:cubicBezTo>
                  <a:cubicBezTo>
                    <a:pt x="6082" y="5216"/>
                    <a:pt x="6120" y="5243"/>
                    <a:pt x="6137" y="5257"/>
                  </a:cubicBezTo>
                  <a:cubicBezTo>
                    <a:pt x="6151" y="5268"/>
                    <a:pt x="6179" y="5296"/>
                    <a:pt x="6186" y="5317"/>
                  </a:cubicBezTo>
                  <a:cubicBezTo>
                    <a:pt x="6195" y="5348"/>
                    <a:pt x="6179" y="5418"/>
                    <a:pt x="6184" y="5451"/>
                  </a:cubicBezTo>
                  <a:cubicBezTo>
                    <a:pt x="6187" y="5477"/>
                    <a:pt x="6204" y="5526"/>
                    <a:pt x="6214" y="5549"/>
                  </a:cubicBezTo>
                  <a:cubicBezTo>
                    <a:pt x="6225" y="5573"/>
                    <a:pt x="6250" y="5620"/>
                    <a:pt x="6266" y="5638"/>
                  </a:cubicBezTo>
                  <a:cubicBezTo>
                    <a:pt x="6278" y="5651"/>
                    <a:pt x="6308" y="5661"/>
                    <a:pt x="6319" y="5674"/>
                  </a:cubicBezTo>
                  <a:cubicBezTo>
                    <a:pt x="6333" y="5692"/>
                    <a:pt x="6355" y="5738"/>
                    <a:pt x="6362" y="5764"/>
                  </a:cubicBezTo>
                  <a:cubicBezTo>
                    <a:pt x="6371" y="5796"/>
                    <a:pt x="6371" y="5866"/>
                    <a:pt x="6375" y="5900"/>
                  </a:cubicBezTo>
                  <a:cubicBezTo>
                    <a:pt x="6380" y="5940"/>
                    <a:pt x="6394" y="6018"/>
                    <a:pt x="6394" y="6058"/>
                  </a:cubicBezTo>
                  <a:cubicBezTo>
                    <a:pt x="6394" y="6090"/>
                    <a:pt x="6389" y="6158"/>
                    <a:pt x="6379" y="6187"/>
                  </a:cubicBezTo>
                  <a:cubicBezTo>
                    <a:pt x="6371" y="6209"/>
                    <a:pt x="6346" y="6243"/>
                    <a:pt x="6334" y="6260"/>
                  </a:cubicBezTo>
                  <a:cubicBezTo>
                    <a:pt x="6318" y="6284"/>
                    <a:pt x="6282" y="6324"/>
                    <a:pt x="6268" y="6349"/>
                  </a:cubicBezTo>
                  <a:cubicBezTo>
                    <a:pt x="6258" y="6368"/>
                    <a:pt x="6247" y="6416"/>
                    <a:pt x="6235" y="6431"/>
                  </a:cubicBezTo>
                  <a:cubicBezTo>
                    <a:pt x="6228" y="6438"/>
                    <a:pt x="6212" y="6447"/>
                    <a:pt x="6204" y="6447"/>
                  </a:cubicBezTo>
                  <a:cubicBezTo>
                    <a:pt x="6183" y="6445"/>
                    <a:pt x="6143" y="6416"/>
                    <a:pt x="6127" y="6394"/>
                  </a:cubicBezTo>
                  <a:cubicBezTo>
                    <a:pt x="6108" y="6367"/>
                    <a:pt x="6081" y="6295"/>
                    <a:pt x="6079" y="6258"/>
                  </a:cubicBezTo>
                  <a:cubicBezTo>
                    <a:pt x="6077" y="6215"/>
                    <a:pt x="6121" y="6139"/>
                    <a:pt x="6116" y="6097"/>
                  </a:cubicBezTo>
                  <a:cubicBezTo>
                    <a:pt x="6114" y="6077"/>
                    <a:pt x="6086" y="6051"/>
                    <a:pt x="6081" y="6032"/>
                  </a:cubicBezTo>
                  <a:cubicBezTo>
                    <a:pt x="6074" y="6005"/>
                    <a:pt x="6089" y="5944"/>
                    <a:pt x="6081" y="5919"/>
                  </a:cubicBezTo>
                  <a:cubicBezTo>
                    <a:pt x="6073" y="5897"/>
                    <a:pt x="6045" y="5864"/>
                    <a:pt x="6028" y="5861"/>
                  </a:cubicBezTo>
                  <a:cubicBezTo>
                    <a:pt x="6009" y="5857"/>
                    <a:pt x="5974" y="5890"/>
                    <a:pt x="5957" y="5903"/>
                  </a:cubicBezTo>
                  <a:cubicBezTo>
                    <a:pt x="5944" y="5912"/>
                    <a:pt x="5922" y="5947"/>
                    <a:pt x="5908" y="5945"/>
                  </a:cubicBezTo>
                  <a:cubicBezTo>
                    <a:pt x="5890" y="5943"/>
                    <a:pt x="5855" y="5903"/>
                    <a:pt x="5852" y="5877"/>
                  </a:cubicBezTo>
                  <a:cubicBezTo>
                    <a:pt x="5849" y="5855"/>
                    <a:pt x="5880" y="5820"/>
                    <a:pt x="5882" y="5798"/>
                  </a:cubicBezTo>
                  <a:cubicBezTo>
                    <a:pt x="5884" y="5778"/>
                    <a:pt x="5877" y="5736"/>
                    <a:pt x="5869" y="5719"/>
                  </a:cubicBezTo>
                  <a:cubicBezTo>
                    <a:pt x="5855" y="5692"/>
                    <a:pt x="5804" y="5670"/>
                    <a:pt x="5790" y="5643"/>
                  </a:cubicBezTo>
                  <a:cubicBezTo>
                    <a:pt x="5777" y="5616"/>
                    <a:pt x="5765" y="5549"/>
                    <a:pt x="5767" y="5517"/>
                  </a:cubicBezTo>
                  <a:cubicBezTo>
                    <a:pt x="5769" y="5489"/>
                    <a:pt x="5799" y="5444"/>
                    <a:pt x="5801" y="5417"/>
                  </a:cubicBezTo>
                  <a:cubicBezTo>
                    <a:pt x="5803" y="5392"/>
                    <a:pt x="5787" y="5345"/>
                    <a:pt x="5786" y="5320"/>
                  </a:cubicBezTo>
                  <a:cubicBezTo>
                    <a:pt x="5786" y="5296"/>
                    <a:pt x="5790" y="5248"/>
                    <a:pt x="5797" y="5228"/>
                  </a:cubicBezTo>
                  <a:cubicBezTo>
                    <a:pt x="5806" y="5203"/>
                    <a:pt x="5844" y="5174"/>
                    <a:pt x="5852" y="5149"/>
                  </a:cubicBezTo>
                  <a:cubicBezTo>
                    <a:pt x="5863" y="5111"/>
                    <a:pt x="5856" y="5026"/>
                    <a:pt x="5852" y="4986"/>
                  </a:cubicBezTo>
                  <a:cubicBezTo>
                    <a:pt x="5848" y="4951"/>
                    <a:pt x="5829" y="4886"/>
                    <a:pt x="5822" y="4852"/>
                  </a:cubicBezTo>
                  <a:cubicBezTo>
                    <a:pt x="5817" y="4828"/>
                    <a:pt x="5817" y="4771"/>
                    <a:pt x="5803" y="4755"/>
                  </a:cubicBezTo>
                  <a:cubicBezTo>
                    <a:pt x="5783" y="4731"/>
                    <a:pt x="5717" y="4762"/>
                    <a:pt x="5696" y="4740"/>
                  </a:cubicBezTo>
                  <a:cubicBezTo>
                    <a:pt x="5685" y="4727"/>
                    <a:pt x="5682" y="4683"/>
                    <a:pt x="5676" y="4666"/>
                  </a:cubicBezTo>
                  <a:cubicBezTo>
                    <a:pt x="5666" y="4639"/>
                    <a:pt x="5642" y="4588"/>
                    <a:pt x="5628" y="4563"/>
                  </a:cubicBezTo>
                  <a:cubicBezTo>
                    <a:pt x="5615" y="4538"/>
                    <a:pt x="5583" y="4495"/>
                    <a:pt x="5569" y="4471"/>
                  </a:cubicBezTo>
                  <a:cubicBezTo>
                    <a:pt x="5550" y="4440"/>
                    <a:pt x="5507" y="4380"/>
                    <a:pt x="5495" y="4343"/>
                  </a:cubicBezTo>
                  <a:cubicBezTo>
                    <a:pt x="5483" y="4304"/>
                    <a:pt x="5467" y="4216"/>
                    <a:pt x="5477" y="4177"/>
                  </a:cubicBezTo>
                  <a:cubicBezTo>
                    <a:pt x="5489" y="4127"/>
                    <a:pt x="5562" y="4070"/>
                    <a:pt x="5589" y="4032"/>
                  </a:cubicBezTo>
                  <a:cubicBezTo>
                    <a:pt x="5613" y="3999"/>
                    <a:pt x="5658" y="3925"/>
                    <a:pt x="5683" y="3893"/>
                  </a:cubicBezTo>
                  <a:cubicBezTo>
                    <a:pt x="5717" y="3850"/>
                    <a:pt x="5796" y="3780"/>
                    <a:pt x="5831" y="3738"/>
                  </a:cubicBezTo>
                  <a:cubicBezTo>
                    <a:pt x="5848" y="3718"/>
                    <a:pt x="5882" y="3675"/>
                    <a:pt x="5897" y="3651"/>
                  </a:cubicBezTo>
                  <a:cubicBezTo>
                    <a:pt x="5911" y="3630"/>
                    <a:pt x="5941" y="3588"/>
                    <a:pt x="5949" y="3562"/>
                  </a:cubicBezTo>
                  <a:cubicBezTo>
                    <a:pt x="5960" y="3530"/>
                    <a:pt x="5967" y="3458"/>
                    <a:pt x="5970" y="3423"/>
                  </a:cubicBezTo>
                  <a:cubicBezTo>
                    <a:pt x="5973" y="3387"/>
                    <a:pt x="5974" y="3315"/>
                    <a:pt x="5976" y="3278"/>
                  </a:cubicBezTo>
                  <a:cubicBezTo>
                    <a:pt x="5977" y="3251"/>
                    <a:pt x="5975" y="3195"/>
                    <a:pt x="5983" y="3171"/>
                  </a:cubicBezTo>
                  <a:cubicBezTo>
                    <a:pt x="5990" y="3148"/>
                    <a:pt x="6025" y="3120"/>
                    <a:pt x="6032" y="3097"/>
                  </a:cubicBezTo>
                  <a:cubicBezTo>
                    <a:pt x="6038" y="3077"/>
                    <a:pt x="6046" y="3028"/>
                    <a:pt x="6036" y="3013"/>
                  </a:cubicBezTo>
                  <a:cubicBezTo>
                    <a:pt x="6025" y="2997"/>
                    <a:pt x="5987" y="3002"/>
                    <a:pt x="5974" y="3013"/>
                  </a:cubicBezTo>
                  <a:cubicBezTo>
                    <a:pt x="5964" y="3021"/>
                    <a:pt x="5961" y="3058"/>
                    <a:pt x="5951" y="3066"/>
                  </a:cubicBezTo>
                  <a:cubicBezTo>
                    <a:pt x="5937" y="3076"/>
                    <a:pt x="5899" y="3079"/>
                    <a:pt x="5887" y="3063"/>
                  </a:cubicBezTo>
                  <a:cubicBezTo>
                    <a:pt x="5876" y="3047"/>
                    <a:pt x="5881" y="2995"/>
                    <a:pt x="5886" y="2974"/>
                  </a:cubicBezTo>
                  <a:cubicBezTo>
                    <a:pt x="5893" y="2944"/>
                    <a:pt x="5923" y="2896"/>
                    <a:pt x="5940" y="2877"/>
                  </a:cubicBezTo>
                  <a:cubicBezTo>
                    <a:pt x="5952" y="2862"/>
                    <a:pt x="5981" y="2841"/>
                    <a:pt x="5996" y="2837"/>
                  </a:cubicBezTo>
                  <a:cubicBezTo>
                    <a:pt x="6022" y="2830"/>
                    <a:pt x="6073" y="2848"/>
                    <a:pt x="6099" y="2848"/>
                  </a:cubicBezTo>
                  <a:cubicBezTo>
                    <a:pt x="6121" y="2847"/>
                    <a:pt x="6163" y="2831"/>
                    <a:pt x="6184" y="2837"/>
                  </a:cubicBezTo>
                  <a:cubicBezTo>
                    <a:pt x="6200" y="2842"/>
                    <a:pt x="6229" y="2868"/>
                    <a:pt x="6243" y="2881"/>
                  </a:cubicBezTo>
                  <a:cubicBezTo>
                    <a:pt x="6257" y="2894"/>
                    <a:pt x="6283" y="2922"/>
                    <a:pt x="6295" y="2938"/>
                  </a:cubicBezTo>
                  <a:cubicBezTo>
                    <a:pt x="6307" y="2954"/>
                    <a:pt x="6331" y="2987"/>
                    <a:pt x="6339" y="3007"/>
                  </a:cubicBezTo>
                  <a:cubicBezTo>
                    <a:pt x="6350" y="3041"/>
                    <a:pt x="6345" y="3122"/>
                    <a:pt x="6358" y="3155"/>
                  </a:cubicBezTo>
                  <a:cubicBezTo>
                    <a:pt x="6367" y="3176"/>
                    <a:pt x="6396" y="3209"/>
                    <a:pt x="6412" y="3220"/>
                  </a:cubicBezTo>
                  <a:cubicBezTo>
                    <a:pt x="6433" y="3235"/>
                    <a:pt x="6483" y="3269"/>
                    <a:pt x="6503" y="3251"/>
                  </a:cubicBezTo>
                  <a:cubicBezTo>
                    <a:pt x="6537" y="3222"/>
                    <a:pt x="6532" y="3090"/>
                    <a:pt x="6538" y="3034"/>
                  </a:cubicBezTo>
                  <a:cubicBezTo>
                    <a:pt x="6542" y="3000"/>
                    <a:pt x="6549" y="2929"/>
                    <a:pt x="6548" y="2895"/>
                  </a:cubicBezTo>
                  <a:cubicBezTo>
                    <a:pt x="6547" y="2850"/>
                    <a:pt x="6543" y="2758"/>
                    <a:pt x="6527" y="2719"/>
                  </a:cubicBezTo>
                  <a:cubicBezTo>
                    <a:pt x="6517" y="2695"/>
                    <a:pt x="6472" y="2673"/>
                    <a:pt x="6468" y="2647"/>
                  </a:cubicBezTo>
                  <a:cubicBezTo>
                    <a:pt x="6465" y="2625"/>
                    <a:pt x="6482" y="2577"/>
                    <a:pt x="6496" y="2569"/>
                  </a:cubicBezTo>
                  <a:cubicBezTo>
                    <a:pt x="6518" y="2558"/>
                    <a:pt x="6567" y="2595"/>
                    <a:pt x="6585" y="2617"/>
                  </a:cubicBezTo>
                  <a:cubicBezTo>
                    <a:pt x="6599" y="2634"/>
                    <a:pt x="6602" y="2699"/>
                    <a:pt x="6618" y="2708"/>
                  </a:cubicBezTo>
                  <a:cubicBezTo>
                    <a:pt x="6644" y="2720"/>
                    <a:pt x="6698" y="2669"/>
                    <a:pt x="6718" y="2644"/>
                  </a:cubicBezTo>
                  <a:cubicBezTo>
                    <a:pt x="6736" y="2624"/>
                    <a:pt x="6767" y="2570"/>
                    <a:pt x="6771" y="2538"/>
                  </a:cubicBezTo>
                  <a:cubicBezTo>
                    <a:pt x="6775" y="2496"/>
                    <a:pt x="6750" y="2411"/>
                    <a:pt x="6737" y="2373"/>
                  </a:cubicBezTo>
                  <a:cubicBezTo>
                    <a:pt x="6717" y="2315"/>
                    <a:pt x="6647" y="2224"/>
                    <a:pt x="6631" y="2163"/>
                  </a:cubicBezTo>
                  <a:cubicBezTo>
                    <a:pt x="6617" y="2113"/>
                    <a:pt x="6607" y="2002"/>
                    <a:pt x="6613" y="1949"/>
                  </a:cubicBezTo>
                  <a:cubicBezTo>
                    <a:pt x="6617" y="1915"/>
                    <a:pt x="6641" y="1855"/>
                    <a:pt x="6654" y="1827"/>
                  </a:cubicBezTo>
                  <a:cubicBezTo>
                    <a:pt x="6665" y="1802"/>
                    <a:pt x="6700" y="1765"/>
                    <a:pt x="6709" y="1738"/>
                  </a:cubicBezTo>
                  <a:cubicBezTo>
                    <a:pt x="6716" y="1716"/>
                    <a:pt x="6724" y="1665"/>
                    <a:pt x="6720" y="1642"/>
                  </a:cubicBezTo>
                  <a:cubicBezTo>
                    <a:pt x="6715" y="1609"/>
                    <a:pt x="6685" y="1554"/>
                    <a:pt x="6666" y="1533"/>
                  </a:cubicBezTo>
                  <a:cubicBezTo>
                    <a:pt x="6647" y="1511"/>
                    <a:pt x="6599" y="1483"/>
                    <a:pt x="6573" y="1480"/>
                  </a:cubicBezTo>
                  <a:cubicBezTo>
                    <a:pt x="6548" y="1477"/>
                    <a:pt x="6497" y="1492"/>
                    <a:pt x="6474" y="1508"/>
                  </a:cubicBezTo>
                  <a:cubicBezTo>
                    <a:pt x="6450" y="1524"/>
                    <a:pt x="6411" y="1575"/>
                    <a:pt x="6396" y="1604"/>
                  </a:cubicBezTo>
                  <a:cubicBezTo>
                    <a:pt x="6385" y="1628"/>
                    <a:pt x="6369" y="1682"/>
                    <a:pt x="6367" y="1711"/>
                  </a:cubicBezTo>
                  <a:cubicBezTo>
                    <a:pt x="6365" y="1734"/>
                    <a:pt x="6383" y="1782"/>
                    <a:pt x="6378" y="1805"/>
                  </a:cubicBezTo>
                  <a:cubicBezTo>
                    <a:pt x="6374" y="1825"/>
                    <a:pt x="6343" y="1848"/>
                    <a:pt x="6340" y="1868"/>
                  </a:cubicBezTo>
                  <a:cubicBezTo>
                    <a:pt x="6336" y="1894"/>
                    <a:pt x="6367" y="1944"/>
                    <a:pt x="6361" y="1968"/>
                  </a:cubicBezTo>
                  <a:cubicBezTo>
                    <a:pt x="6354" y="2000"/>
                    <a:pt x="6309" y="2051"/>
                    <a:pt x="6285" y="2047"/>
                  </a:cubicBezTo>
                  <a:cubicBezTo>
                    <a:pt x="6262" y="2044"/>
                    <a:pt x="6236" y="1977"/>
                    <a:pt x="6225" y="1949"/>
                  </a:cubicBezTo>
                  <a:cubicBezTo>
                    <a:pt x="6214" y="1922"/>
                    <a:pt x="6203" y="1862"/>
                    <a:pt x="6198" y="1832"/>
                  </a:cubicBezTo>
                  <a:cubicBezTo>
                    <a:pt x="6192" y="1803"/>
                    <a:pt x="6190" y="1740"/>
                    <a:pt x="6181" y="1712"/>
                  </a:cubicBezTo>
                  <a:cubicBezTo>
                    <a:pt x="6174" y="1691"/>
                    <a:pt x="6150" y="1658"/>
                    <a:pt x="6142" y="1638"/>
                  </a:cubicBezTo>
                  <a:cubicBezTo>
                    <a:pt x="6129" y="1608"/>
                    <a:pt x="6092" y="1544"/>
                    <a:pt x="6102" y="1513"/>
                  </a:cubicBezTo>
                  <a:cubicBezTo>
                    <a:pt x="6111" y="1486"/>
                    <a:pt x="6162" y="1474"/>
                    <a:pt x="6184" y="1476"/>
                  </a:cubicBezTo>
                  <a:cubicBezTo>
                    <a:pt x="6207" y="1478"/>
                    <a:pt x="6247" y="1537"/>
                    <a:pt x="6270" y="1530"/>
                  </a:cubicBezTo>
                  <a:cubicBezTo>
                    <a:pt x="6282" y="1526"/>
                    <a:pt x="6294" y="1489"/>
                    <a:pt x="6302" y="1476"/>
                  </a:cubicBezTo>
                  <a:cubicBezTo>
                    <a:pt x="6315" y="1457"/>
                    <a:pt x="6347" y="1425"/>
                    <a:pt x="6354" y="1401"/>
                  </a:cubicBezTo>
                  <a:cubicBezTo>
                    <a:pt x="6359" y="1384"/>
                    <a:pt x="6362" y="1344"/>
                    <a:pt x="6357" y="1326"/>
                  </a:cubicBezTo>
                  <a:cubicBezTo>
                    <a:pt x="6350" y="1303"/>
                    <a:pt x="6323" y="1262"/>
                    <a:pt x="6306" y="1253"/>
                  </a:cubicBezTo>
                  <a:cubicBezTo>
                    <a:pt x="6291" y="1245"/>
                    <a:pt x="6256" y="1267"/>
                    <a:pt x="6240" y="1259"/>
                  </a:cubicBezTo>
                  <a:cubicBezTo>
                    <a:pt x="6224" y="1252"/>
                    <a:pt x="6190" y="1222"/>
                    <a:pt x="6186" y="1198"/>
                  </a:cubicBezTo>
                  <a:cubicBezTo>
                    <a:pt x="6181" y="1161"/>
                    <a:pt x="6229" y="1101"/>
                    <a:pt x="6235" y="1064"/>
                  </a:cubicBezTo>
                  <a:cubicBezTo>
                    <a:pt x="6239" y="1034"/>
                    <a:pt x="6236" y="972"/>
                    <a:pt x="6233" y="942"/>
                  </a:cubicBezTo>
                  <a:cubicBezTo>
                    <a:pt x="6231" y="922"/>
                    <a:pt x="6227" y="882"/>
                    <a:pt x="6220" y="865"/>
                  </a:cubicBezTo>
                  <a:cubicBezTo>
                    <a:pt x="6211" y="843"/>
                    <a:pt x="6179" y="813"/>
                    <a:pt x="6167" y="794"/>
                  </a:cubicBezTo>
                  <a:cubicBezTo>
                    <a:pt x="6156" y="777"/>
                    <a:pt x="6133" y="739"/>
                    <a:pt x="6126" y="717"/>
                  </a:cubicBezTo>
                  <a:cubicBezTo>
                    <a:pt x="6116" y="684"/>
                    <a:pt x="6096" y="604"/>
                    <a:pt x="6112" y="578"/>
                  </a:cubicBezTo>
                  <a:cubicBezTo>
                    <a:pt x="6125" y="558"/>
                    <a:pt x="6171" y="592"/>
                    <a:pt x="6186" y="578"/>
                  </a:cubicBezTo>
                  <a:cubicBezTo>
                    <a:pt x="6211" y="556"/>
                    <a:pt x="6229" y="471"/>
                    <a:pt x="6233" y="432"/>
                  </a:cubicBezTo>
                  <a:cubicBezTo>
                    <a:pt x="6236" y="402"/>
                    <a:pt x="6237" y="330"/>
                    <a:pt x="6219" y="313"/>
                  </a:cubicBezTo>
                  <a:cubicBezTo>
                    <a:pt x="6193" y="290"/>
                    <a:pt x="6128" y="367"/>
                    <a:pt x="6098" y="357"/>
                  </a:cubicBezTo>
                  <a:cubicBezTo>
                    <a:pt x="6083" y="352"/>
                    <a:pt x="6058" y="320"/>
                    <a:pt x="6053" y="300"/>
                  </a:cubicBezTo>
                  <a:cubicBezTo>
                    <a:pt x="6047" y="273"/>
                    <a:pt x="6057" y="212"/>
                    <a:pt x="6069" y="189"/>
                  </a:cubicBezTo>
                  <a:cubicBezTo>
                    <a:pt x="6082" y="163"/>
                    <a:pt x="6128" y="142"/>
                    <a:pt x="6149" y="128"/>
                  </a:cubicBezTo>
                  <a:cubicBezTo>
                    <a:pt x="6164" y="118"/>
                    <a:pt x="6198" y="104"/>
                    <a:pt x="6211" y="89"/>
                  </a:cubicBezTo>
                  <a:cubicBezTo>
                    <a:pt x="6224" y="73"/>
                    <a:pt x="6235" y="18"/>
                    <a:pt x="6250" y="6"/>
                  </a:cubicBezTo>
                  <a:cubicBezTo>
                    <a:pt x="6263" y="-4"/>
                    <a:pt x="6308" y="2"/>
                    <a:pt x="6308" y="2"/>
                  </a:cubicBezTo>
                  <a:lnTo>
                    <a:pt x="13634" y="2427"/>
                  </a:lnTo>
                  <a:cubicBezTo>
                    <a:pt x="13634" y="2427"/>
                    <a:pt x="21597" y="4567"/>
                    <a:pt x="21597" y="456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5" name="Shape 4796"/>
            <p:cNvSpPr/>
            <p:nvPr/>
          </p:nvSpPr>
          <p:spPr>
            <a:xfrm>
              <a:off x="138070" y="690352"/>
              <a:ext cx="1635172" cy="1351625"/>
            </a:xfrm>
            <a:custGeom>
              <a:avLst/>
              <a:gdLst/>
              <a:ahLst/>
              <a:cxnLst>
                <a:cxn ang="0">
                  <a:pos x="wd2" y="hd2"/>
                </a:cxn>
                <a:cxn ang="5400000">
                  <a:pos x="wd2" y="hd2"/>
                </a:cxn>
                <a:cxn ang="10800000">
                  <a:pos x="wd2" y="hd2"/>
                </a:cxn>
                <a:cxn ang="16200000">
                  <a:pos x="wd2" y="hd2"/>
                </a:cxn>
              </a:cxnLst>
              <a:rect l="0" t="0" r="r" b="b"/>
              <a:pathLst>
                <a:path w="21589" h="21599" extrusionOk="0">
                  <a:moveTo>
                    <a:pt x="10647" y="19859"/>
                  </a:moveTo>
                  <a:lnTo>
                    <a:pt x="7064" y="18879"/>
                  </a:lnTo>
                  <a:lnTo>
                    <a:pt x="2696" y="17602"/>
                  </a:lnTo>
                  <a:lnTo>
                    <a:pt x="277" y="16874"/>
                  </a:lnTo>
                  <a:cubicBezTo>
                    <a:pt x="275" y="16830"/>
                    <a:pt x="271" y="16781"/>
                    <a:pt x="262" y="16753"/>
                  </a:cubicBezTo>
                  <a:cubicBezTo>
                    <a:pt x="251" y="16721"/>
                    <a:pt x="213" y="16665"/>
                    <a:pt x="191" y="16642"/>
                  </a:cubicBezTo>
                  <a:cubicBezTo>
                    <a:pt x="177" y="16627"/>
                    <a:pt x="138" y="16615"/>
                    <a:pt x="124" y="16600"/>
                  </a:cubicBezTo>
                  <a:cubicBezTo>
                    <a:pt x="109" y="16585"/>
                    <a:pt x="86" y="16549"/>
                    <a:pt x="79" y="16528"/>
                  </a:cubicBezTo>
                  <a:cubicBezTo>
                    <a:pt x="70" y="16503"/>
                    <a:pt x="77" y="16440"/>
                    <a:pt x="65" y="16415"/>
                  </a:cubicBezTo>
                  <a:cubicBezTo>
                    <a:pt x="56" y="16397"/>
                    <a:pt x="16" y="16383"/>
                    <a:pt x="9" y="16364"/>
                  </a:cubicBezTo>
                  <a:cubicBezTo>
                    <a:pt x="-3" y="16334"/>
                    <a:pt x="5" y="16262"/>
                    <a:pt x="16" y="16230"/>
                  </a:cubicBezTo>
                  <a:cubicBezTo>
                    <a:pt x="21" y="16214"/>
                    <a:pt x="51" y="16192"/>
                    <a:pt x="53" y="16174"/>
                  </a:cubicBezTo>
                  <a:cubicBezTo>
                    <a:pt x="55" y="16156"/>
                    <a:pt x="32" y="16126"/>
                    <a:pt x="30" y="16109"/>
                  </a:cubicBezTo>
                  <a:cubicBezTo>
                    <a:pt x="27" y="16089"/>
                    <a:pt x="37" y="16051"/>
                    <a:pt x="39" y="16032"/>
                  </a:cubicBezTo>
                  <a:cubicBezTo>
                    <a:pt x="43" y="15999"/>
                    <a:pt x="51" y="15934"/>
                    <a:pt x="51" y="15901"/>
                  </a:cubicBezTo>
                  <a:cubicBezTo>
                    <a:pt x="50" y="15879"/>
                    <a:pt x="47" y="15832"/>
                    <a:pt x="41" y="15810"/>
                  </a:cubicBezTo>
                  <a:cubicBezTo>
                    <a:pt x="35" y="15785"/>
                    <a:pt x="6" y="15743"/>
                    <a:pt x="2" y="15717"/>
                  </a:cubicBezTo>
                  <a:cubicBezTo>
                    <a:pt x="-2" y="15693"/>
                    <a:pt x="2" y="15643"/>
                    <a:pt x="9" y="15620"/>
                  </a:cubicBezTo>
                  <a:cubicBezTo>
                    <a:pt x="16" y="15596"/>
                    <a:pt x="53" y="15563"/>
                    <a:pt x="58" y="15538"/>
                  </a:cubicBezTo>
                  <a:cubicBezTo>
                    <a:pt x="65" y="15501"/>
                    <a:pt x="37" y="15426"/>
                    <a:pt x="34" y="15387"/>
                  </a:cubicBezTo>
                  <a:cubicBezTo>
                    <a:pt x="32" y="15362"/>
                    <a:pt x="29" y="15310"/>
                    <a:pt x="34" y="15285"/>
                  </a:cubicBezTo>
                  <a:cubicBezTo>
                    <a:pt x="39" y="15260"/>
                    <a:pt x="68" y="15219"/>
                    <a:pt x="74" y="15195"/>
                  </a:cubicBezTo>
                  <a:cubicBezTo>
                    <a:pt x="88" y="15145"/>
                    <a:pt x="86" y="15037"/>
                    <a:pt x="100" y="14987"/>
                  </a:cubicBezTo>
                  <a:cubicBezTo>
                    <a:pt x="111" y="14949"/>
                    <a:pt x="150" y="14882"/>
                    <a:pt x="163" y="14845"/>
                  </a:cubicBezTo>
                  <a:cubicBezTo>
                    <a:pt x="180" y="14797"/>
                    <a:pt x="196" y="14693"/>
                    <a:pt x="215" y="14647"/>
                  </a:cubicBezTo>
                  <a:cubicBezTo>
                    <a:pt x="232" y="14603"/>
                    <a:pt x="290" y="14532"/>
                    <a:pt x="306" y="14488"/>
                  </a:cubicBezTo>
                  <a:cubicBezTo>
                    <a:pt x="325" y="14438"/>
                    <a:pt x="342" y="14329"/>
                    <a:pt x="349" y="14275"/>
                  </a:cubicBezTo>
                  <a:cubicBezTo>
                    <a:pt x="354" y="14228"/>
                    <a:pt x="368" y="14130"/>
                    <a:pt x="356" y="14084"/>
                  </a:cubicBezTo>
                  <a:cubicBezTo>
                    <a:pt x="347" y="14054"/>
                    <a:pt x="301" y="14013"/>
                    <a:pt x="287" y="13985"/>
                  </a:cubicBezTo>
                  <a:cubicBezTo>
                    <a:pt x="283" y="13976"/>
                    <a:pt x="274" y="13954"/>
                    <a:pt x="274" y="13943"/>
                  </a:cubicBezTo>
                  <a:cubicBezTo>
                    <a:pt x="273" y="13921"/>
                    <a:pt x="295" y="13882"/>
                    <a:pt x="297" y="13860"/>
                  </a:cubicBezTo>
                  <a:cubicBezTo>
                    <a:pt x="299" y="13838"/>
                    <a:pt x="296" y="13790"/>
                    <a:pt x="287" y="13769"/>
                  </a:cubicBezTo>
                  <a:cubicBezTo>
                    <a:pt x="281" y="13753"/>
                    <a:pt x="254" y="13734"/>
                    <a:pt x="248" y="13718"/>
                  </a:cubicBezTo>
                  <a:cubicBezTo>
                    <a:pt x="242" y="13704"/>
                    <a:pt x="248" y="13664"/>
                    <a:pt x="238" y="13653"/>
                  </a:cubicBezTo>
                  <a:cubicBezTo>
                    <a:pt x="230" y="13643"/>
                    <a:pt x="200" y="13658"/>
                    <a:pt x="191" y="13648"/>
                  </a:cubicBezTo>
                  <a:cubicBezTo>
                    <a:pt x="175" y="13627"/>
                    <a:pt x="187" y="13562"/>
                    <a:pt x="189" y="13534"/>
                  </a:cubicBezTo>
                  <a:cubicBezTo>
                    <a:pt x="191" y="13508"/>
                    <a:pt x="208" y="13460"/>
                    <a:pt x="208" y="13435"/>
                  </a:cubicBezTo>
                  <a:cubicBezTo>
                    <a:pt x="209" y="13398"/>
                    <a:pt x="188" y="13326"/>
                    <a:pt x="187" y="13289"/>
                  </a:cubicBezTo>
                  <a:cubicBezTo>
                    <a:pt x="186" y="13261"/>
                    <a:pt x="188" y="13203"/>
                    <a:pt x="196" y="13176"/>
                  </a:cubicBezTo>
                  <a:cubicBezTo>
                    <a:pt x="204" y="13151"/>
                    <a:pt x="233" y="13108"/>
                    <a:pt x="248" y="13088"/>
                  </a:cubicBezTo>
                  <a:cubicBezTo>
                    <a:pt x="270" y="13058"/>
                    <a:pt x="327" y="13012"/>
                    <a:pt x="349" y="12980"/>
                  </a:cubicBezTo>
                  <a:cubicBezTo>
                    <a:pt x="380" y="12935"/>
                    <a:pt x="424" y="12829"/>
                    <a:pt x="452" y="12782"/>
                  </a:cubicBezTo>
                  <a:cubicBezTo>
                    <a:pt x="469" y="12752"/>
                    <a:pt x="510" y="12696"/>
                    <a:pt x="527" y="12665"/>
                  </a:cubicBezTo>
                  <a:cubicBezTo>
                    <a:pt x="544" y="12636"/>
                    <a:pt x="574" y="12574"/>
                    <a:pt x="588" y="12543"/>
                  </a:cubicBezTo>
                  <a:cubicBezTo>
                    <a:pt x="603" y="12509"/>
                    <a:pt x="628" y="12436"/>
                    <a:pt x="642" y="12401"/>
                  </a:cubicBezTo>
                  <a:cubicBezTo>
                    <a:pt x="654" y="12371"/>
                    <a:pt x="684" y="12314"/>
                    <a:pt x="691" y="12282"/>
                  </a:cubicBezTo>
                  <a:cubicBezTo>
                    <a:pt x="696" y="12257"/>
                    <a:pt x="685" y="12203"/>
                    <a:pt x="693" y="12180"/>
                  </a:cubicBezTo>
                  <a:cubicBezTo>
                    <a:pt x="702" y="12157"/>
                    <a:pt x="741" y="12129"/>
                    <a:pt x="754" y="12109"/>
                  </a:cubicBezTo>
                  <a:cubicBezTo>
                    <a:pt x="768" y="12087"/>
                    <a:pt x="787" y="12038"/>
                    <a:pt x="799" y="12015"/>
                  </a:cubicBezTo>
                  <a:cubicBezTo>
                    <a:pt x="813" y="11987"/>
                    <a:pt x="844" y="11933"/>
                    <a:pt x="857" y="11904"/>
                  </a:cubicBezTo>
                  <a:cubicBezTo>
                    <a:pt x="876" y="11867"/>
                    <a:pt x="911" y="11791"/>
                    <a:pt x="926" y="11751"/>
                  </a:cubicBezTo>
                  <a:cubicBezTo>
                    <a:pt x="934" y="11728"/>
                    <a:pt x="948" y="11680"/>
                    <a:pt x="951" y="11655"/>
                  </a:cubicBezTo>
                  <a:cubicBezTo>
                    <a:pt x="957" y="11615"/>
                    <a:pt x="951" y="11533"/>
                    <a:pt x="958" y="11493"/>
                  </a:cubicBezTo>
                  <a:cubicBezTo>
                    <a:pt x="961" y="11469"/>
                    <a:pt x="972" y="11422"/>
                    <a:pt x="983" y="11402"/>
                  </a:cubicBezTo>
                  <a:cubicBezTo>
                    <a:pt x="994" y="11381"/>
                    <a:pt x="1023" y="11344"/>
                    <a:pt x="1042" y="11334"/>
                  </a:cubicBezTo>
                  <a:cubicBezTo>
                    <a:pt x="1057" y="11326"/>
                    <a:pt x="1093" y="11338"/>
                    <a:pt x="1108" y="11330"/>
                  </a:cubicBezTo>
                  <a:cubicBezTo>
                    <a:pt x="1126" y="11321"/>
                    <a:pt x="1152" y="11282"/>
                    <a:pt x="1167" y="11266"/>
                  </a:cubicBezTo>
                  <a:cubicBezTo>
                    <a:pt x="1192" y="11239"/>
                    <a:pt x="1242" y="11186"/>
                    <a:pt x="1264" y="11156"/>
                  </a:cubicBezTo>
                  <a:cubicBezTo>
                    <a:pt x="1298" y="11111"/>
                    <a:pt x="1359" y="11012"/>
                    <a:pt x="1389" y="10963"/>
                  </a:cubicBezTo>
                  <a:cubicBezTo>
                    <a:pt x="1431" y="10896"/>
                    <a:pt x="1517" y="10766"/>
                    <a:pt x="1552" y="10694"/>
                  </a:cubicBezTo>
                  <a:cubicBezTo>
                    <a:pt x="1589" y="10616"/>
                    <a:pt x="1643" y="10447"/>
                    <a:pt x="1674" y="10365"/>
                  </a:cubicBezTo>
                  <a:cubicBezTo>
                    <a:pt x="1713" y="10262"/>
                    <a:pt x="1795" y="10059"/>
                    <a:pt x="1833" y="9956"/>
                  </a:cubicBezTo>
                  <a:cubicBezTo>
                    <a:pt x="1906" y="9757"/>
                    <a:pt x="2044" y="9356"/>
                    <a:pt x="2109" y="9154"/>
                  </a:cubicBezTo>
                  <a:cubicBezTo>
                    <a:pt x="2148" y="9029"/>
                    <a:pt x="2221" y="8777"/>
                    <a:pt x="2257" y="8650"/>
                  </a:cubicBezTo>
                  <a:cubicBezTo>
                    <a:pt x="2282" y="8562"/>
                    <a:pt x="2326" y="8384"/>
                    <a:pt x="2352" y="8296"/>
                  </a:cubicBezTo>
                  <a:cubicBezTo>
                    <a:pt x="2364" y="8257"/>
                    <a:pt x="2391" y="8179"/>
                    <a:pt x="2402" y="8139"/>
                  </a:cubicBezTo>
                  <a:cubicBezTo>
                    <a:pt x="2418" y="8085"/>
                    <a:pt x="2445" y="7974"/>
                    <a:pt x="2456" y="7918"/>
                  </a:cubicBezTo>
                  <a:cubicBezTo>
                    <a:pt x="2464" y="7876"/>
                    <a:pt x="2474" y="7790"/>
                    <a:pt x="2481" y="7747"/>
                  </a:cubicBezTo>
                  <a:cubicBezTo>
                    <a:pt x="2484" y="7724"/>
                    <a:pt x="2489" y="7674"/>
                    <a:pt x="2496" y="7651"/>
                  </a:cubicBezTo>
                  <a:cubicBezTo>
                    <a:pt x="2509" y="7613"/>
                    <a:pt x="2552" y="7550"/>
                    <a:pt x="2570" y="7515"/>
                  </a:cubicBezTo>
                  <a:cubicBezTo>
                    <a:pt x="2596" y="7463"/>
                    <a:pt x="2649" y="7358"/>
                    <a:pt x="2671" y="7303"/>
                  </a:cubicBezTo>
                  <a:cubicBezTo>
                    <a:pt x="2686" y="7267"/>
                    <a:pt x="2717" y="7195"/>
                    <a:pt x="2723" y="7155"/>
                  </a:cubicBezTo>
                  <a:cubicBezTo>
                    <a:pt x="2730" y="7115"/>
                    <a:pt x="2715" y="7031"/>
                    <a:pt x="2721" y="6990"/>
                  </a:cubicBezTo>
                  <a:cubicBezTo>
                    <a:pt x="2730" y="6931"/>
                    <a:pt x="2775" y="6819"/>
                    <a:pt x="2793" y="6762"/>
                  </a:cubicBezTo>
                  <a:cubicBezTo>
                    <a:pt x="2806" y="6722"/>
                    <a:pt x="2834" y="6643"/>
                    <a:pt x="2845" y="6602"/>
                  </a:cubicBezTo>
                  <a:cubicBezTo>
                    <a:pt x="2852" y="6576"/>
                    <a:pt x="2864" y="6524"/>
                    <a:pt x="2867" y="6496"/>
                  </a:cubicBezTo>
                  <a:cubicBezTo>
                    <a:pt x="2869" y="6474"/>
                    <a:pt x="2859" y="6425"/>
                    <a:pt x="2867" y="6404"/>
                  </a:cubicBezTo>
                  <a:cubicBezTo>
                    <a:pt x="2874" y="6385"/>
                    <a:pt x="2907" y="6364"/>
                    <a:pt x="2917" y="6347"/>
                  </a:cubicBezTo>
                  <a:cubicBezTo>
                    <a:pt x="2924" y="6335"/>
                    <a:pt x="2936" y="6309"/>
                    <a:pt x="2939" y="6294"/>
                  </a:cubicBezTo>
                  <a:cubicBezTo>
                    <a:pt x="2942" y="6276"/>
                    <a:pt x="2937" y="6237"/>
                    <a:pt x="2939" y="6219"/>
                  </a:cubicBezTo>
                  <a:cubicBezTo>
                    <a:pt x="2941" y="6193"/>
                    <a:pt x="2955" y="6143"/>
                    <a:pt x="2961" y="6118"/>
                  </a:cubicBezTo>
                  <a:cubicBezTo>
                    <a:pt x="2969" y="6083"/>
                    <a:pt x="2989" y="6015"/>
                    <a:pt x="2996" y="5980"/>
                  </a:cubicBezTo>
                  <a:cubicBezTo>
                    <a:pt x="3001" y="5960"/>
                    <a:pt x="3010" y="5921"/>
                    <a:pt x="3011" y="5901"/>
                  </a:cubicBezTo>
                  <a:cubicBezTo>
                    <a:pt x="3013" y="5858"/>
                    <a:pt x="2994" y="5772"/>
                    <a:pt x="3000" y="5730"/>
                  </a:cubicBezTo>
                  <a:cubicBezTo>
                    <a:pt x="3003" y="5706"/>
                    <a:pt x="3023" y="5660"/>
                    <a:pt x="3034" y="5639"/>
                  </a:cubicBezTo>
                  <a:cubicBezTo>
                    <a:pt x="3048" y="5612"/>
                    <a:pt x="3086" y="5565"/>
                    <a:pt x="3103" y="5539"/>
                  </a:cubicBezTo>
                  <a:cubicBezTo>
                    <a:pt x="3125" y="5505"/>
                    <a:pt x="3171" y="5437"/>
                    <a:pt x="3189" y="5399"/>
                  </a:cubicBezTo>
                  <a:cubicBezTo>
                    <a:pt x="3213" y="5349"/>
                    <a:pt x="3249" y="5241"/>
                    <a:pt x="3265" y="5187"/>
                  </a:cubicBezTo>
                  <a:cubicBezTo>
                    <a:pt x="3278" y="5146"/>
                    <a:pt x="3295" y="5062"/>
                    <a:pt x="3306" y="5020"/>
                  </a:cubicBezTo>
                  <a:cubicBezTo>
                    <a:pt x="3316" y="4988"/>
                    <a:pt x="3341" y="4925"/>
                    <a:pt x="3348" y="4892"/>
                  </a:cubicBezTo>
                  <a:cubicBezTo>
                    <a:pt x="3355" y="4861"/>
                    <a:pt x="3362" y="4798"/>
                    <a:pt x="3364" y="4767"/>
                  </a:cubicBezTo>
                  <a:cubicBezTo>
                    <a:pt x="3365" y="4748"/>
                    <a:pt x="3361" y="4708"/>
                    <a:pt x="3366" y="4689"/>
                  </a:cubicBezTo>
                  <a:cubicBezTo>
                    <a:pt x="3371" y="4665"/>
                    <a:pt x="3395" y="4621"/>
                    <a:pt x="3409" y="4602"/>
                  </a:cubicBezTo>
                  <a:cubicBezTo>
                    <a:pt x="3425" y="4581"/>
                    <a:pt x="3470" y="4556"/>
                    <a:pt x="3486" y="4536"/>
                  </a:cubicBezTo>
                  <a:cubicBezTo>
                    <a:pt x="3499" y="4520"/>
                    <a:pt x="3518" y="4480"/>
                    <a:pt x="3527" y="4460"/>
                  </a:cubicBezTo>
                  <a:cubicBezTo>
                    <a:pt x="3541" y="4428"/>
                    <a:pt x="3562" y="4360"/>
                    <a:pt x="3572" y="4326"/>
                  </a:cubicBezTo>
                  <a:cubicBezTo>
                    <a:pt x="3582" y="4291"/>
                    <a:pt x="3596" y="4219"/>
                    <a:pt x="3605" y="4184"/>
                  </a:cubicBezTo>
                  <a:cubicBezTo>
                    <a:pt x="3617" y="4135"/>
                    <a:pt x="3641" y="4037"/>
                    <a:pt x="3656" y="3989"/>
                  </a:cubicBezTo>
                  <a:cubicBezTo>
                    <a:pt x="3671" y="3944"/>
                    <a:pt x="3713" y="3860"/>
                    <a:pt x="3724" y="3813"/>
                  </a:cubicBezTo>
                  <a:cubicBezTo>
                    <a:pt x="3732" y="3778"/>
                    <a:pt x="3748" y="3701"/>
                    <a:pt x="3736" y="3667"/>
                  </a:cubicBezTo>
                  <a:cubicBezTo>
                    <a:pt x="3726" y="3640"/>
                    <a:pt x="3668" y="3624"/>
                    <a:pt x="3658" y="3597"/>
                  </a:cubicBezTo>
                  <a:cubicBezTo>
                    <a:pt x="3653" y="3582"/>
                    <a:pt x="3654" y="3542"/>
                    <a:pt x="3664" y="3531"/>
                  </a:cubicBezTo>
                  <a:cubicBezTo>
                    <a:pt x="3677" y="3516"/>
                    <a:pt x="3722" y="3537"/>
                    <a:pt x="3738" y="3525"/>
                  </a:cubicBezTo>
                  <a:cubicBezTo>
                    <a:pt x="3758" y="3509"/>
                    <a:pt x="3772" y="3447"/>
                    <a:pt x="3783" y="3421"/>
                  </a:cubicBezTo>
                  <a:cubicBezTo>
                    <a:pt x="3800" y="3381"/>
                    <a:pt x="3845" y="3305"/>
                    <a:pt x="3849" y="3261"/>
                  </a:cubicBezTo>
                  <a:cubicBezTo>
                    <a:pt x="3852" y="3227"/>
                    <a:pt x="3823" y="3164"/>
                    <a:pt x="3822" y="3130"/>
                  </a:cubicBezTo>
                  <a:cubicBezTo>
                    <a:pt x="3822" y="3106"/>
                    <a:pt x="3828" y="3057"/>
                    <a:pt x="3836" y="3035"/>
                  </a:cubicBezTo>
                  <a:cubicBezTo>
                    <a:pt x="3842" y="3017"/>
                    <a:pt x="3864" y="2988"/>
                    <a:pt x="3874" y="2973"/>
                  </a:cubicBezTo>
                  <a:cubicBezTo>
                    <a:pt x="3887" y="2950"/>
                    <a:pt x="3916" y="2905"/>
                    <a:pt x="3927" y="2880"/>
                  </a:cubicBezTo>
                  <a:cubicBezTo>
                    <a:pt x="3945" y="2841"/>
                    <a:pt x="3972" y="2759"/>
                    <a:pt x="3985" y="2717"/>
                  </a:cubicBezTo>
                  <a:cubicBezTo>
                    <a:pt x="4004" y="2654"/>
                    <a:pt x="4036" y="2526"/>
                    <a:pt x="4053" y="2462"/>
                  </a:cubicBezTo>
                  <a:cubicBezTo>
                    <a:pt x="4070" y="2401"/>
                    <a:pt x="4108" y="2282"/>
                    <a:pt x="4119" y="2220"/>
                  </a:cubicBezTo>
                  <a:cubicBezTo>
                    <a:pt x="4126" y="2185"/>
                    <a:pt x="4138" y="2113"/>
                    <a:pt x="4135" y="2078"/>
                  </a:cubicBezTo>
                  <a:cubicBezTo>
                    <a:pt x="4132" y="2047"/>
                    <a:pt x="4106" y="1993"/>
                    <a:pt x="4098" y="1964"/>
                  </a:cubicBezTo>
                  <a:cubicBezTo>
                    <a:pt x="4089" y="1937"/>
                    <a:pt x="4065" y="1885"/>
                    <a:pt x="4066" y="1856"/>
                  </a:cubicBezTo>
                  <a:cubicBezTo>
                    <a:pt x="4069" y="1793"/>
                    <a:pt x="4140" y="1688"/>
                    <a:pt x="4160" y="1629"/>
                  </a:cubicBezTo>
                  <a:cubicBezTo>
                    <a:pt x="4175" y="1585"/>
                    <a:pt x="4202" y="1493"/>
                    <a:pt x="4210" y="1446"/>
                  </a:cubicBezTo>
                  <a:cubicBezTo>
                    <a:pt x="4215" y="1417"/>
                    <a:pt x="4222" y="1358"/>
                    <a:pt x="4219" y="1328"/>
                  </a:cubicBezTo>
                  <a:cubicBezTo>
                    <a:pt x="4218" y="1305"/>
                    <a:pt x="4199" y="1261"/>
                    <a:pt x="4197" y="1238"/>
                  </a:cubicBezTo>
                  <a:cubicBezTo>
                    <a:pt x="4195" y="1212"/>
                    <a:pt x="4195" y="1158"/>
                    <a:pt x="4205" y="1135"/>
                  </a:cubicBezTo>
                  <a:cubicBezTo>
                    <a:pt x="4214" y="1115"/>
                    <a:pt x="4248" y="1087"/>
                    <a:pt x="4265" y="1076"/>
                  </a:cubicBezTo>
                  <a:cubicBezTo>
                    <a:pt x="4286" y="1063"/>
                    <a:pt x="4338" y="1064"/>
                    <a:pt x="4357" y="1046"/>
                  </a:cubicBezTo>
                  <a:cubicBezTo>
                    <a:pt x="4381" y="1024"/>
                    <a:pt x="4406" y="953"/>
                    <a:pt x="4416" y="920"/>
                  </a:cubicBezTo>
                  <a:cubicBezTo>
                    <a:pt x="4435" y="859"/>
                    <a:pt x="4451" y="730"/>
                    <a:pt x="4455" y="666"/>
                  </a:cubicBezTo>
                  <a:cubicBezTo>
                    <a:pt x="4460" y="604"/>
                    <a:pt x="4458" y="479"/>
                    <a:pt x="4452" y="418"/>
                  </a:cubicBezTo>
                  <a:cubicBezTo>
                    <a:pt x="4449" y="386"/>
                    <a:pt x="4434" y="323"/>
                    <a:pt x="4429" y="291"/>
                  </a:cubicBezTo>
                  <a:cubicBezTo>
                    <a:pt x="4424" y="263"/>
                    <a:pt x="4412" y="208"/>
                    <a:pt x="4410" y="179"/>
                  </a:cubicBezTo>
                  <a:cubicBezTo>
                    <a:pt x="4408" y="150"/>
                    <a:pt x="4412" y="90"/>
                    <a:pt x="4416" y="60"/>
                  </a:cubicBezTo>
                  <a:cubicBezTo>
                    <a:pt x="4419" y="45"/>
                    <a:pt x="4419" y="0"/>
                    <a:pt x="4432" y="0"/>
                  </a:cubicBezTo>
                  <a:cubicBezTo>
                    <a:pt x="4447" y="-1"/>
                    <a:pt x="4447" y="51"/>
                    <a:pt x="4455" y="66"/>
                  </a:cubicBezTo>
                  <a:cubicBezTo>
                    <a:pt x="4465" y="82"/>
                    <a:pt x="4491" y="105"/>
                    <a:pt x="4502" y="119"/>
                  </a:cubicBezTo>
                  <a:cubicBezTo>
                    <a:pt x="4519" y="141"/>
                    <a:pt x="4552" y="186"/>
                    <a:pt x="4563" y="211"/>
                  </a:cubicBezTo>
                  <a:cubicBezTo>
                    <a:pt x="4577" y="243"/>
                    <a:pt x="4586" y="315"/>
                    <a:pt x="4601" y="346"/>
                  </a:cubicBezTo>
                  <a:cubicBezTo>
                    <a:pt x="4610" y="365"/>
                    <a:pt x="4634" y="399"/>
                    <a:pt x="4649" y="410"/>
                  </a:cubicBezTo>
                  <a:cubicBezTo>
                    <a:pt x="4664" y="421"/>
                    <a:pt x="4702" y="440"/>
                    <a:pt x="4717" y="429"/>
                  </a:cubicBezTo>
                  <a:cubicBezTo>
                    <a:pt x="4725" y="423"/>
                    <a:pt x="4727" y="395"/>
                    <a:pt x="4726" y="384"/>
                  </a:cubicBezTo>
                  <a:cubicBezTo>
                    <a:pt x="4724" y="367"/>
                    <a:pt x="4699" y="340"/>
                    <a:pt x="4699" y="323"/>
                  </a:cubicBezTo>
                  <a:cubicBezTo>
                    <a:pt x="4700" y="309"/>
                    <a:pt x="4712" y="278"/>
                    <a:pt x="4723" y="274"/>
                  </a:cubicBezTo>
                  <a:cubicBezTo>
                    <a:pt x="4740" y="268"/>
                    <a:pt x="4768" y="311"/>
                    <a:pt x="4785" y="316"/>
                  </a:cubicBezTo>
                  <a:cubicBezTo>
                    <a:pt x="4806" y="322"/>
                    <a:pt x="4850" y="319"/>
                    <a:pt x="4871" y="314"/>
                  </a:cubicBezTo>
                  <a:cubicBezTo>
                    <a:pt x="4894" y="308"/>
                    <a:pt x="4934" y="263"/>
                    <a:pt x="4957" y="268"/>
                  </a:cubicBezTo>
                  <a:cubicBezTo>
                    <a:pt x="4972" y="272"/>
                    <a:pt x="4986" y="314"/>
                    <a:pt x="5000" y="323"/>
                  </a:cubicBezTo>
                  <a:cubicBezTo>
                    <a:pt x="5024" y="340"/>
                    <a:pt x="5083" y="357"/>
                    <a:pt x="5111" y="352"/>
                  </a:cubicBezTo>
                  <a:cubicBezTo>
                    <a:pt x="5124" y="349"/>
                    <a:pt x="5145" y="321"/>
                    <a:pt x="5159" y="319"/>
                  </a:cubicBezTo>
                  <a:cubicBezTo>
                    <a:pt x="5180" y="316"/>
                    <a:pt x="5220" y="342"/>
                    <a:pt x="5240" y="344"/>
                  </a:cubicBezTo>
                  <a:cubicBezTo>
                    <a:pt x="5254" y="345"/>
                    <a:pt x="5282" y="346"/>
                    <a:pt x="5294" y="338"/>
                  </a:cubicBezTo>
                  <a:cubicBezTo>
                    <a:pt x="5309" y="329"/>
                    <a:pt x="5321" y="280"/>
                    <a:pt x="5337" y="274"/>
                  </a:cubicBezTo>
                  <a:cubicBezTo>
                    <a:pt x="5363" y="265"/>
                    <a:pt x="5412" y="326"/>
                    <a:pt x="5437" y="316"/>
                  </a:cubicBezTo>
                  <a:cubicBezTo>
                    <a:pt x="5456" y="308"/>
                    <a:pt x="5485" y="259"/>
                    <a:pt x="5479" y="236"/>
                  </a:cubicBezTo>
                  <a:cubicBezTo>
                    <a:pt x="5478" y="232"/>
                    <a:pt x="5476" y="227"/>
                    <a:pt x="5473" y="223"/>
                  </a:cubicBezTo>
                  <a:cubicBezTo>
                    <a:pt x="5506" y="225"/>
                    <a:pt x="5545" y="233"/>
                    <a:pt x="5564" y="233"/>
                  </a:cubicBezTo>
                  <a:cubicBezTo>
                    <a:pt x="5585" y="232"/>
                    <a:pt x="5629" y="225"/>
                    <a:pt x="5648" y="236"/>
                  </a:cubicBezTo>
                  <a:cubicBezTo>
                    <a:pt x="5679" y="255"/>
                    <a:pt x="5726" y="325"/>
                    <a:pt x="5736" y="365"/>
                  </a:cubicBezTo>
                  <a:cubicBezTo>
                    <a:pt x="5744" y="397"/>
                    <a:pt x="5732" y="464"/>
                    <a:pt x="5727" y="497"/>
                  </a:cubicBezTo>
                  <a:cubicBezTo>
                    <a:pt x="5722" y="529"/>
                    <a:pt x="5693" y="590"/>
                    <a:pt x="5699" y="622"/>
                  </a:cubicBezTo>
                  <a:cubicBezTo>
                    <a:pt x="5703" y="647"/>
                    <a:pt x="5736" y="682"/>
                    <a:pt x="5749" y="702"/>
                  </a:cubicBezTo>
                  <a:cubicBezTo>
                    <a:pt x="5765" y="727"/>
                    <a:pt x="5791" y="785"/>
                    <a:pt x="5814" y="800"/>
                  </a:cubicBezTo>
                  <a:cubicBezTo>
                    <a:pt x="5834" y="813"/>
                    <a:pt x="5881" y="805"/>
                    <a:pt x="5902" y="811"/>
                  </a:cubicBezTo>
                  <a:cubicBezTo>
                    <a:pt x="5930" y="821"/>
                    <a:pt x="5979" y="870"/>
                    <a:pt x="6008" y="868"/>
                  </a:cubicBezTo>
                  <a:cubicBezTo>
                    <a:pt x="6039" y="866"/>
                    <a:pt x="6085" y="805"/>
                    <a:pt x="6115" y="793"/>
                  </a:cubicBezTo>
                  <a:cubicBezTo>
                    <a:pt x="6145" y="780"/>
                    <a:pt x="6210" y="776"/>
                    <a:pt x="6243" y="774"/>
                  </a:cubicBezTo>
                  <a:cubicBezTo>
                    <a:pt x="6273" y="772"/>
                    <a:pt x="6336" y="764"/>
                    <a:pt x="6365" y="778"/>
                  </a:cubicBezTo>
                  <a:cubicBezTo>
                    <a:pt x="6392" y="790"/>
                    <a:pt x="6434" y="844"/>
                    <a:pt x="6455" y="868"/>
                  </a:cubicBezTo>
                  <a:cubicBezTo>
                    <a:pt x="6493" y="912"/>
                    <a:pt x="6565" y="1005"/>
                    <a:pt x="6599" y="1054"/>
                  </a:cubicBezTo>
                  <a:cubicBezTo>
                    <a:pt x="6629" y="1097"/>
                    <a:pt x="6677" y="1195"/>
                    <a:pt x="6708" y="1235"/>
                  </a:cubicBezTo>
                  <a:cubicBezTo>
                    <a:pt x="6733" y="1266"/>
                    <a:pt x="6795" y="1309"/>
                    <a:pt x="6818" y="1341"/>
                  </a:cubicBezTo>
                  <a:cubicBezTo>
                    <a:pt x="6834" y="1365"/>
                    <a:pt x="6862" y="1418"/>
                    <a:pt x="6868" y="1448"/>
                  </a:cubicBezTo>
                  <a:cubicBezTo>
                    <a:pt x="6877" y="1493"/>
                    <a:pt x="6856" y="1590"/>
                    <a:pt x="6862" y="1637"/>
                  </a:cubicBezTo>
                  <a:cubicBezTo>
                    <a:pt x="6868" y="1690"/>
                    <a:pt x="6901" y="1792"/>
                    <a:pt x="6918" y="1841"/>
                  </a:cubicBezTo>
                  <a:cubicBezTo>
                    <a:pt x="6927" y="1866"/>
                    <a:pt x="6954" y="1909"/>
                    <a:pt x="6959" y="1936"/>
                  </a:cubicBezTo>
                  <a:cubicBezTo>
                    <a:pt x="6965" y="1970"/>
                    <a:pt x="6961" y="2041"/>
                    <a:pt x="6956" y="2076"/>
                  </a:cubicBezTo>
                  <a:cubicBezTo>
                    <a:pt x="6951" y="2109"/>
                    <a:pt x="6923" y="2171"/>
                    <a:pt x="6918" y="2205"/>
                  </a:cubicBezTo>
                  <a:cubicBezTo>
                    <a:pt x="6914" y="2236"/>
                    <a:pt x="6925" y="2302"/>
                    <a:pt x="6918" y="2333"/>
                  </a:cubicBezTo>
                  <a:cubicBezTo>
                    <a:pt x="6913" y="2357"/>
                    <a:pt x="6886" y="2397"/>
                    <a:pt x="6877" y="2420"/>
                  </a:cubicBezTo>
                  <a:cubicBezTo>
                    <a:pt x="6870" y="2441"/>
                    <a:pt x="6854" y="2484"/>
                    <a:pt x="6856" y="2507"/>
                  </a:cubicBezTo>
                  <a:cubicBezTo>
                    <a:pt x="6858" y="2541"/>
                    <a:pt x="6896" y="2599"/>
                    <a:pt x="6902" y="2632"/>
                  </a:cubicBezTo>
                  <a:cubicBezTo>
                    <a:pt x="6909" y="2669"/>
                    <a:pt x="6911" y="2746"/>
                    <a:pt x="6906" y="2783"/>
                  </a:cubicBezTo>
                  <a:cubicBezTo>
                    <a:pt x="6901" y="2817"/>
                    <a:pt x="6876" y="2880"/>
                    <a:pt x="6865" y="2912"/>
                  </a:cubicBezTo>
                  <a:cubicBezTo>
                    <a:pt x="6855" y="2942"/>
                    <a:pt x="6828" y="2998"/>
                    <a:pt x="6821" y="3030"/>
                  </a:cubicBezTo>
                  <a:cubicBezTo>
                    <a:pt x="6815" y="3060"/>
                    <a:pt x="6806" y="3124"/>
                    <a:pt x="6812" y="3154"/>
                  </a:cubicBezTo>
                  <a:cubicBezTo>
                    <a:pt x="6818" y="3188"/>
                    <a:pt x="6854" y="3244"/>
                    <a:pt x="6871" y="3272"/>
                  </a:cubicBezTo>
                  <a:cubicBezTo>
                    <a:pt x="6897" y="3312"/>
                    <a:pt x="6955" y="3390"/>
                    <a:pt x="6990" y="3419"/>
                  </a:cubicBezTo>
                  <a:cubicBezTo>
                    <a:pt x="7017" y="3441"/>
                    <a:pt x="7079" y="3466"/>
                    <a:pt x="7109" y="3480"/>
                  </a:cubicBezTo>
                  <a:cubicBezTo>
                    <a:pt x="7143" y="3495"/>
                    <a:pt x="7214" y="3518"/>
                    <a:pt x="7246" y="3537"/>
                  </a:cubicBezTo>
                  <a:cubicBezTo>
                    <a:pt x="7285" y="3559"/>
                    <a:pt x="7357" y="3615"/>
                    <a:pt x="7390" y="3647"/>
                  </a:cubicBezTo>
                  <a:cubicBezTo>
                    <a:pt x="7411" y="3666"/>
                    <a:pt x="7446" y="3717"/>
                    <a:pt x="7469" y="3733"/>
                  </a:cubicBezTo>
                  <a:cubicBezTo>
                    <a:pt x="7484" y="3744"/>
                    <a:pt x="7519" y="3759"/>
                    <a:pt x="7537" y="3760"/>
                  </a:cubicBezTo>
                  <a:cubicBezTo>
                    <a:pt x="7556" y="3761"/>
                    <a:pt x="7593" y="3738"/>
                    <a:pt x="7612" y="3741"/>
                  </a:cubicBezTo>
                  <a:cubicBezTo>
                    <a:pt x="7639" y="3746"/>
                    <a:pt x="7688" y="3778"/>
                    <a:pt x="7706" y="3802"/>
                  </a:cubicBezTo>
                  <a:cubicBezTo>
                    <a:pt x="7727" y="3830"/>
                    <a:pt x="7728" y="3922"/>
                    <a:pt x="7753" y="3946"/>
                  </a:cubicBezTo>
                  <a:cubicBezTo>
                    <a:pt x="7774" y="3964"/>
                    <a:pt x="7830" y="3957"/>
                    <a:pt x="7856" y="3957"/>
                  </a:cubicBezTo>
                  <a:cubicBezTo>
                    <a:pt x="7892" y="3956"/>
                    <a:pt x="7963" y="3950"/>
                    <a:pt x="7997" y="3938"/>
                  </a:cubicBezTo>
                  <a:cubicBezTo>
                    <a:pt x="8018" y="3930"/>
                    <a:pt x="8054" y="3896"/>
                    <a:pt x="8075" y="3889"/>
                  </a:cubicBezTo>
                  <a:cubicBezTo>
                    <a:pt x="8108" y="3878"/>
                    <a:pt x="8176" y="3873"/>
                    <a:pt x="8210" y="3878"/>
                  </a:cubicBezTo>
                  <a:cubicBezTo>
                    <a:pt x="8233" y="3880"/>
                    <a:pt x="8277" y="3907"/>
                    <a:pt x="8300" y="3908"/>
                  </a:cubicBezTo>
                  <a:cubicBezTo>
                    <a:pt x="8331" y="3910"/>
                    <a:pt x="8393" y="3892"/>
                    <a:pt x="8422" y="3881"/>
                  </a:cubicBezTo>
                  <a:cubicBezTo>
                    <a:pt x="8443" y="3874"/>
                    <a:pt x="8482" y="3844"/>
                    <a:pt x="8504" y="3839"/>
                  </a:cubicBezTo>
                  <a:cubicBezTo>
                    <a:pt x="8529" y="3835"/>
                    <a:pt x="8582" y="3857"/>
                    <a:pt x="8607" y="3851"/>
                  </a:cubicBezTo>
                  <a:cubicBezTo>
                    <a:pt x="8626" y="3846"/>
                    <a:pt x="8657" y="3811"/>
                    <a:pt x="8676" y="3806"/>
                  </a:cubicBezTo>
                  <a:cubicBezTo>
                    <a:pt x="8704" y="3797"/>
                    <a:pt x="8765" y="3820"/>
                    <a:pt x="8791" y="3806"/>
                  </a:cubicBezTo>
                  <a:cubicBezTo>
                    <a:pt x="8817" y="3791"/>
                    <a:pt x="8842" y="3722"/>
                    <a:pt x="8863" y="3699"/>
                  </a:cubicBezTo>
                  <a:cubicBezTo>
                    <a:pt x="8885" y="3677"/>
                    <a:pt x="8936" y="3638"/>
                    <a:pt x="8963" y="3627"/>
                  </a:cubicBezTo>
                  <a:cubicBezTo>
                    <a:pt x="8988" y="3618"/>
                    <a:pt x="9042" y="3607"/>
                    <a:pt x="9066" y="3616"/>
                  </a:cubicBezTo>
                  <a:cubicBezTo>
                    <a:pt x="9092" y="3625"/>
                    <a:pt x="9127" y="3680"/>
                    <a:pt x="9151" y="3696"/>
                  </a:cubicBezTo>
                  <a:cubicBezTo>
                    <a:pt x="9179" y="3715"/>
                    <a:pt x="9241" y="3747"/>
                    <a:pt x="9273" y="3749"/>
                  </a:cubicBezTo>
                  <a:cubicBezTo>
                    <a:pt x="9298" y="3750"/>
                    <a:pt x="9345" y="3720"/>
                    <a:pt x="9370" y="3718"/>
                  </a:cubicBezTo>
                  <a:cubicBezTo>
                    <a:pt x="9399" y="3716"/>
                    <a:pt x="9457" y="3736"/>
                    <a:pt x="9485" y="3741"/>
                  </a:cubicBezTo>
                  <a:cubicBezTo>
                    <a:pt x="9514" y="3746"/>
                    <a:pt x="9570" y="3763"/>
                    <a:pt x="9598" y="3760"/>
                  </a:cubicBezTo>
                  <a:cubicBezTo>
                    <a:pt x="9628" y="3757"/>
                    <a:pt x="9681" y="3712"/>
                    <a:pt x="9711" y="3715"/>
                  </a:cubicBezTo>
                  <a:cubicBezTo>
                    <a:pt x="9736" y="3717"/>
                    <a:pt x="9781" y="3753"/>
                    <a:pt x="9801" y="3771"/>
                  </a:cubicBezTo>
                  <a:cubicBezTo>
                    <a:pt x="9829" y="3796"/>
                    <a:pt x="9870" y="3867"/>
                    <a:pt x="9898" y="3889"/>
                  </a:cubicBezTo>
                  <a:cubicBezTo>
                    <a:pt x="9923" y="3908"/>
                    <a:pt x="9979" y="3933"/>
                    <a:pt x="10008" y="3938"/>
                  </a:cubicBezTo>
                  <a:cubicBezTo>
                    <a:pt x="10034" y="3942"/>
                    <a:pt x="10085" y="3925"/>
                    <a:pt x="10111" y="3927"/>
                  </a:cubicBezTo>
                  <a:cubicBezTo>
                    <a:pt x="10134" y="3928"/>
                    <a:pt x="10181" y="3936"/>
                    <a:pt x="10202" y="3949"/>
                  </a:cubicBezTo>
                  <a:cubicBezTo>
                    <a:pt x="10234" y="3970"/>
                    <a:pt x="10279" y="4047"/>
                    <a:pt x="10308" y="4074"/>
                  </a:cubicBezTo>
                  <a:cubicBezTo>
                    <a:pt x="10337" y="4101"/>
                    <a:pt x="10410" y="4131"/>
                    <a:pt x="10433" y="4165"/>
                  </a:cubicBezTo>
                  <a:cubicBezTo>
                    <a:pt x="10448" y="4187"/>
                    <a:pt x="10462" y="4243"/>
                    <a:pt x="10464" y="4271"/>
                  </a:cubicBezTo>
                  <a:cubicBezTo>
                    <a:pt x="10467" y="4306"/>
                    <a:pt x="10434" y="4378"/>
                    <a:pt x="10446" y="4411"/>
                  </a:cubicBezTo>
                  <a:cubicBezTo>
                    <a:pt x="10455" y="4438"/>
                    <a:pt x="10500" y="4472"/>
                    <a:pt x="10524" y="4479"/>
                  </a:cubicBezTo>
                  <a:cubicBezTo>
                    <a:pt x="10550" y="4488"/>
                    <a:pt x="10611" y="4483"/>
                    <a:pt x="10633" y="4464"/>
                  </a:cubicBezTo>
                  <a:cubicBezTo>
                    <a:pt x="10659" y="4443"/>
                    <a:pt x="10666" y="4355"/>
                    <a:pt x="10690" y="4332"/>
                  </a:cubicBezTo>
                  <a:cubicBezTo>
                    <a:pt x="10710" y="4312"/>
                    <a:pt x="10780" y="4301"/>
                    <a:pt x="10789" y="4301"/>
                  </a:cubicBezTo>
                  <a:cubicBezTo>
                    <a:pt x="10799" y="4301"/>
                    <a:pt x="10875" y="4355"/>
                    <a:pt x="10905" y="4366"/>
                  </a:cubicBezTo>
                  <a:cubicBezTo>
                    <a:pt x="10940" y="4378"/>
                    <a:pt x="11018" y="4359"/>
                    <a:pt x="11049" y="4381"/>
                  </a:cubicBezTo>
                  <a:cubicBezTo>
                    <a:pt x="11065" y="4392"/>
                    <a:pt x="11078" y="4441"/>
                    <a:pt x="11093" y="4452"/>
                  </a:cubicBezTo>
                  <a:cubicBezTo>
                    <a:pt x="11109" y="4466"/>
                    <a:pt x="11149" y="4481"/>
                    <a:pt x="11168" y="4475"/>
                  </a:cubicBezTo>
                  <a:cubicBezTo>
                    <a:pt x="11192" y="4469"/>
                    <a:pt x="11221" y="4413"/>
                    <a:pt x="11243" y="4400"/>
                  </a:cubicBezTo>
                  <a:cubicBezTo>
                    <a:pt x="11273" y="4381"/>
                    <a:pt x="11341" y="4365"/>
                    <a:pt x="11374" y="4362"/>
                  </a:cubicBezTo>
                  <a:cubicBezTo>
                    <a:pt x="11413" y="4358"/>
                    <a:pt x="11489" y="4376"/>
                    <a:pt x="11528" y="4373"/>
                  </a:cubicBezTo>
                  <a:cubicBezTo>
                    <a:pt x="11567" y="4370"/>
                    <a:pt x="11645" y="4355"/>
                    <a:pt x="11681" y="4335"/>
                  </a:cubicBezTo>
                  <a:cubicBezTo>
                    <a:pt x="11709" y="4320"/>
                    <a:pt x="11749" y="4255"/>
                    <a:pt x="11778" y="4240"/>
                  </a:cubicBezTo>
                  <a:cubicBezTo>
                    <a:pt x="11810" y="4224"/>
                    <a:pt x="11884" y="4214"/>
                    <a:pt x="11919" y="4222"/>
                  </a:cubicBezTo>
                  <a:cubicBezTo>
                    <a:pt x="11950" y="4229"/>
                    <a:pt x="12009" y="4266"/>
                    <a:pt x="12031" y="4294"/>
                  </a:cubicBezTo>
                  <a:cubicBezTo>
                    <a:pt x="12057" y="4326"/>
                    <a:pt x="12073" y="4418"/>
                    <a:pt x="12097" y="4452"/>
                  </a:cubicBezTo>
                  <a:cubicBezTo>
                    <a:pt x="12121" y="4487"/>
                    <a:pt x="12180" y="4547"/>
                    <a:pt x="12216" y="4562"/>
                  </a:cubicBezTo>
                  <a:cubicBezTo>
                    <a:pt x="12285" y="4593"/>
                    <a:pt x="12437" y="4591"/>
                    <a:pt x="12510" y="4581"/>
                  </a:cubicBezTo>
                  <a:cubicBezTo>
                    <a:pt x="12554" y="4575"/>
                    <a:pt x="12637" y="4522"/>
                    <a:pt x="12682" y="4525"/>
                  </a:cubicBezTo>
                  <a:cubicBezTo>
                    <a:pt x="12707" y="4526"/>
                    <a:pt x="12753" y="4569"/>
                    <a:pt x="12778" y="4570"/>
                  </a:cubicBezTo>
                  <a:cubicBezTo>
                    <a:pt x="12807" y="4571"/>
                    <a:pt x="12864" y="4548"/>
                    <a:pt x="12888" y="4528"/>
                  </a:cubicBezTo>
                  <a:cubicBezTo>
                    <a:pt x="12906" y="4514"/>
                    <a:pt x="12926" y="4463"/>
                    <a:pt x="12944" y="4449"/>
                  </a:cubicBezTo>
                  <a:cubicBezTo>
                    <a:pt x="12962" y="4436"/>
                    <a:pt x="13005" y="4426"/>
                    <a:pt x="13026" y="4423"/>
                  </a:cubicBezTo>
                  <a:cubicBezTo>
                    <a:pt x="13063" y="4417"/>
                    <a:pt x="13138" y="4429"/>
                    <a:pt x="13176" y="4426"/>
                  </a:cubicBezTo>
                  <a:cubicBezTo>
                    <a:pt x="13213" y="4424"/>
                    <a:pt x="13286" y="4412"/>
                    <a:pt x="13322" y="4403"/>
                  </a:cubicBezTo>
                  <a:cubicBezTo>
                    <a:pt x="13376" y="4391"/>
                    <a:pt x="13481" y="4349"/>
                    <a:pt x="13535" y="4339"/>
                  </a:cubicBezTo>
                  <a:cubicBezTo>
                    <a:pt x="13606" y="4326"/>
                    <a:pt x="13749" y="4309"/>
                    <a:pt x="13820" y="4320"/>
                  </a:cubicBezTo>
                  <a:cubicBezTo>
                    <a:pt x="13864" y="4327"/>
                    <a:pt x="13944" y="4385"/>
                    <a:pt x="13989" y="4388"/>
                  </a:cubicBezTo>
                  <a:cubicBezTo>
                    <a:pt x="14033" y="4392"/>
                    <a:pt x="14118" y="4360"/>
                    <a:pt x="14161" y="4347"/>
                  </a:cubicBezTo>
                  <a:cubicBezTo>
                    <a:pt x="14183" y="4340"/>
                    <a:pt x="14229" y="4328"/>
                    <a:pt x="14248" y="4313"/>
                  </a:cubicBezTo>
                  <a:cubicBezTo>
                    <a:pt x="14274" y="4292"/>
                    <a:pt x="14304" y="4227"/>
                    <a:pt x="14326" y="4203"/>
                  </a:cubicBezTo>
                  <a:cubicBezTo>
                    <a:pt x="14343" y="4185"/>
                    <a:pt x="14377" y="4149"/>
                    <a:pt x="14398" y="4142"/>
                  </a:cubicBezTo>
                  <a:cubicBezTo>
                    <a:pt x="14426" y="4133"/>
                    <a:pt x="14488" y="4139"/>
                    <a:pt x="14514" y="4154"/>
                  </a:cubicBezTo>
                  <a:cubicBezTo>
                    <a:pt x="14544" y="4169"/>
                    <a:pt x="14580" y="4240"/>
                    <a:pt x="14608" y="4260"/>
                  </a:cubicBezTo>
                  <a:cubicBezTo>
                    <a:pt x="14626" y="4272"/>
                    <a:pt x="14668" y="4285"/>
                    <a:pt x="14689" y="4286"/>
                  </a:cubicBezTo>
                  <a:cubicBezTo>
                    <a:pt x="14717" y="4287"/>
                    <a:pt x="14771" y="4258"/>
                    <a:pt x="14799" y="4260"/>
                  </a:cubicBezTo>
                  <a:cubicBezTo>
                    <a:pt x="14820" y="4261"/>
                    <a:pt x="14859" y="4287"/>
                    <a:pt x="14880" y="4290"/>
                  </a:cubicBezTo>
                  <a:cubicBezTo>
                    <a:pt x="14912" y="4294"/>
                    <a:pt x="14976" y="4280"/>
                    <a:pt x="15008" y="4275"/>
                  </a:cubicBezTo>
                  <a:cubicBezTo>
                    <a:pt x="15044" y="4269"/>
                    <a:pt x="15116" y="4247"/>
                    <a:pt x="15152" y="4248"/>
                  </a:cubicBezTo>
                  <a:cubicBezTo>
                    <a:pt x="15180" y="4250"/>
                    <a:pt x="15236" y="4265"/>
                    <a:pt x="15262" y="4279"/>
                  </a:cubicBezTo>
                  <a:cubicBezTo>
                    <a:pt x="15290" y="4294"/>
                    <a:pt x="15332" y="4354"/>
                    <a:pt x="15362" y="4366"/>
                  </a:cubicBezTo>
                  <a:cubicBezTo>
                    <a:pt x="15404" y="4382"/>
                    <a:pt x="15496" y="4369"/>
                    <a:pt x="15540" y="4366"/>
                  </a:cubicBezTo>
                  <a:cubicBezTo>
                    <a:pt x="15570" y="4363"/>
                    <a:pt x="15630" y="4356"/>
                    <a:pt x="15659" y="4347"/>
                  </a:cubicBezTo>
                  <a:cubicBezTo>
                    <a:pt x="15692" y="4335"/>
                    <a:pt x="15756" y="4298"/>
                    <a:pt x="15787" y="4279"/>
                  </a:cubicBezTo>
                  <a:cubicBezTo>
                    <a:pt x="15819" y="4258"/>
                    <a:pt x="15912" y="4188"/>
                    <a:pt x="15912" y="4188"/>
                  </a:cubicBezTo>
                  <a:lnTo>
                    <a:pt x="20693" y="5315"/>
                  </a:lnTo>
                  <a:cubicBezTo>
                    <a:pt x="20693" y="5315"/>
                    <a:pt x="20734" y="5340"/>
                    <a:pt x="20744" y="5354"/>
                  </a:cubicBezTo>
                  <a:cubicBezTo>
                    <a:pt x="20763" y="5382"/>
                    <a:pt x="20784" y="5454"/>
                    <a:pt x="20792" y="5490"/>
                  </a:cubicBezTo>
                  <a:cubicBezTo>
                    <a:pt x="20804" y="5545"/>
                    <a:pt x="20792" y="5664"/>
                    <a:pt x="20809" y="5717"/>
                  </a:cubicBezTo>
                  <a:cubicBezTo>
                    <a:pt x="20823" y="5758"/>
                    <a:pt x="20883" y="5817"/>
                    <a:pt x="20902" y="5855"/>
                  </a:cubicBezTo>
                  <a:cubicBezTo>
                    <a:pt x="20915" y="5882"/>
                    <a:pt x="20933" y="5942"/>
                    <a:pt x="20939" y="5972"/>
                  </a:cubicBezTo>
                  <a:cubicBezTo>
                    <a:pt x="20946" y="6006"/>
                    <a:pt x="20937" y="6082"/>
                    <a:pt x="20953" y="6111"/>
                  </a:cubicBezTo>
                  <a:cubicBezTo>
                    <a:pt x="20966" y="6134"/>
                    <a:pt x="21012" y="6159"/>
                    <a:pt x="21034" y="6163"/>
                  </a:cubicBezTo>
                  <a:cubicBezTo>
                    <a:pt x="21060" y="6169"/>
                    <a:pt x="21113" y="6126"/>
                    <a:pt x="21136" y="6140"/>
                  </a:cubicBezTo>
                  <a:cubicBezTo>
                    <a:pt x="21167" y="6162"/>
                    <a:pt x="21165" y="6270"/>
                    <a:pt x="21189" y="6302"/>
                  </a:cubicBezTo>
                  <a:cubicBezTo>
                    <a:pt x="21206" y="6324"/>
                    <a:pt x="21254" y="6349"/>
                    <a:pt x="21278" y="6354"/>
                  </a:cubicBezTo>
                  <a:cubicBezTo>
                    <a:pt x="21305" y="6361"/>
                    <a:pt x="21363" y="6330"/>
                    <a:pt x="21386" y="6347"/>
                  </a:cubicBezTo>
                  <a:cubicBezTo>
                    <a:pt x="21428" y="6377"/>
                    <a:pt x="21461" y="6501"/>
                    <a:pt x="21471" y="6559"/>
                  </a:cubicBezTo>
                  <a:cubicBezTo>
                    <a:pt x="21476" y="6594"/>
                    <a:pt x="21463" y="6666"/>
                    <a:pt x="21464" y="6701"/>
                  </a:cubicBezTo>
                  <a:cubicBezTo>
                    <a:pt x="21465" y="6725"/>
                    <a:pt x="21467" y="6775"/>
                    <a:pt x="21474" y="6797"/>
                  </a:cubicBezTo>
                  <a:cubicBezTo>
                    <a:pt x="21489" y="6847"/>
                    <a:pt x="21558" y="6920"/>
                    <a:pt x="21572" y="6970"/>
                  </a:cubicBezTo>
                  <a:cubicBezTo>
                    <a:pt x="21585" y="7013"/>
                    <a:pt x="21597" y="7110"/>
                    <a:pt x="21585" y="7153"/>
                  </a:cubicBezTo>
                  <a:cubicBezTo>
                    <a:pt x="21572" y="7198"/>
                    <a:pt x="21509" y="7258"/>
                    <a:pt x="21482" y="7291"/>
                  </a:cubicBezTo>
                  <a:cubicBezTo>
                    <a:pt x="21458" y="7320"/>
                    <a:pt x="21408" y="7371"/>
                    <a:pt x="21385" y="7399"/>
                  </a:cubicBezTo>
                  <a:cubicBezTo>
                    <a:pt x="21363" y="7425"/>
                    <a:pt x="21312" y="7473"/>
                    <a:pt x="21299" y="7507"/>
                  </a:cubicBezTo>
                  <a:cubicBezTo>
                    <a:pt x="21281" y="7552"/>
                    <a:pt x="21299" y="7661"/>
                    <a:pt x="21278" y="7704"/>
                  </a:cubicBezTo>
                  <a:cubicBezTo>
                    <a:pt x="21254" y="7756"/>
                    <a:pt x="21155" y="7808"/>
                    <a:pt x="21121" y="7852"/>
                  </a:cubicBezTo>
                  <a:cubicBezTo>
                    <a:pt x="21083" y="7898"/>
                    <a:pt x="21028" y="8010"/>
                    <a:pt x="20995" y="8062"/>
                  </a:cubicBezTo>
                  <a:cubicBezTo>
                    <a:pt x="20978" y="8090"/>
                    <a:pt x="20936" y="8140"/>
                    <a:pt x="20923" y="8171"/>
                  </a:cubicBezTo>
                  <a:cubicBezTo>
                    <a:pt x="20911" y="8202"/>
                    <a:pt x="20906" y="8273"/>
                    <a:pt x="20895" y="8304"/>
                  </a:cubicBezTo>
                  <a:cubicBezTo>
                    <a:pt x="20884" y="8334"/>
                    <a:pt x="20851" y="8386"/>
                    <a:pt x="20836" y="8414"/>
                  </a:cubicBezTo>
                  <a:cubicBezTo>
                    <a:pt x="20821" y="8441"/>
                    <a:pt x="20787" y="8492"/>
                    <a:pt x="20775" y="8522"/>
                  </a:cubicBezTo>
                  <a:cubicBezTo>
                    <a:pt x="20753" y="8575"/>
                    <a:pt x="20730" y="8692"/>
                    <a:pt x="20714" y="8749"/>
                  </a:cubicBezTo>
                  <a:cubicBezTo>
                    <a:pt x="20704" y="8783"/>
                    <a:pt x="20687" y="8853"/>
                    <a:pt x="20672" y="8885"/>
                  </a:cubicBezTo>
                  <a:cubicBezTo>
                    <a:pt x="20657" y="8916"/>
                    <a:pt x="20620" y="8971"/>
                    <a:pt x="20598" y="8995"/>
                  </a:cubicBezTo>
                  <a:cubicBezTo>
                    <a:pt x="20581" y="9013"/>
                    <a:pt x="20534" y="9031"/>
                    <a:pt x="20520" y="9053"/>
                  </a:cubicBezTo>
                  <a:cubicBezTo>
                    <a:pt x="20507" y="9075"/>
                    <a:pt x="20508" y="9135"/>
                    <a:pt x="20497" y="9159"/>
                  </a:cubicBezTo>
                  <a:cubicBezTo>
                    <a:pt x="20482" y="9191"/>
                    <a:pt x="20440" y="9243"/>
                    <a:pt x="20415" y="9263"/>
                  </a:cubicBezTo>
                  <a:cubicBezTo>
                    <a:pt x="20390" y="9284"/>
                    <a:pt x="20321" y="9289"/>
                    <a:pt x="20304" y="9318"/>
                  </a:cubicBezTo>
                  <a:cubicBezTo>
                    <a:pt x="20287" y="9348"/>
                    <a:pt x="20312" y="9430"/>
                    <a:pt x="20301" y="9464"/>
                  </a:cubicBezTo>
                  <a:cubicBezTo>
                    <a:pt x="20292" y="9494"/>
                    <a:pt x="20239" y="9529"/>
                    <a:pt x="20235" y="9560"/>
                  </a:cubicBezTo>
                  <a:cubicBezTo>
                    <a:pt x="20231" y="9602"/>
                    <a:pt x="20289" y="9672"/>
                    <a:pt x="20292" y="9714"/>
                  </a:cubicBezTo>
                  <a:cubicBezTo>
                    <a:pt x="20293" y="9737"/>
                    <a:pt x="20279" y="9782"/>
                    <a:pt x="20272" y="9804"/>
                  </a:cubicBezTo>
                  <a:cubicBezTo>
                    <a:pt x="20257" y="9848"/>
                    <a:pt x="20225" y="9940"/>
                    <a:pt x="20198" y="9974"/>
                  </a:cubicBezTo>
                  <a:cubicBezTo>
                    <a:pt x="20168" y="10011"/>
                    <a:pt x="20080" y="10039"/>
                    <a:pt x="20050" y="10076"/>
                  </a:cubicBezTo>
                  <a:cubicBezTo>
                    <a:pt x="20021" y="10113"/>
                    <a:pt x="20005" y="10222"/>
                    <a:pt x="19974" y="10255"/>
                  </a:cubicBezTo>
                  <a:cubicBezTo>
                    <a:pt x="19954" y="10276"/>
                    <a:pt x="19897" y="10284"/>
                    <a:pt x="19873" y="10299"/>
                  </a:cubicBezTo>
                  <a:cubicBezTo>
                    <a:pt x="19856" y="10311"/>
                    <a:pt x="19829" y="10351"/>
                    <a:pt x="19810" y="10357"/>
                  </a:cubicBezTo>
                  <a:cubicBezTo>
                    <a:pt x="19790" y="10364"/>
                    <a:pt x="19749" y="10342"/>
                    <a:pt x="19729" y="10345"/>
                  </a:cubicBezTo>
                  <a:cubicBezTo>
                    <a:pt x="19704" y="10347"/>
                    <a:pt x="19651" y="10357"/>
                    <a:pt x="19635" y="10379"/>
                  </a:cubicBezTo>
                  <a:cubicBezTo>
                    <a:pt x="19614" y="10407"/>
                    <a:pt x="19628" y="10495"/>
                    <a:pt x="19614" y="10529"/>
                  </a:cubicBezTo>
                  <a:cubicBezTo>
                    <a:pt x="19602" y="10558"/>
                    <a:pt x="19555" y="10594"/>
                    <a:pt x="19540" y="10621"/>
                  </a:cubicBezTo>
                  <a:cubicBezTo>
                    <a:pt x="19519" y="10659"/>
                    <a:pt x="19500" y="10753"/>
                    <a:pt x="19478" y="10790"/>
                  </a:cubicBezTo>
                  <a:cubicBezTo>
                    <a:pt x="19459" y="10821"/>
                    <a:pt x="19398" y="10856"/>
                    <a:pt x="19383" y="10890"/>
                  </a:cubicBezTo>
                  <a:cubicBezTo>
                    <a:pt x="19370" y="10917"/>
                    <a:pt x="19381" y="10988"/>
                    <a:pt x="19367" y="11016"/>
                  </a:cubicBezTo>
                  <a:cubicBezTo>
                    <a:pt x="19359" y="11034"/>
                    <a:pt x="19321" y="11049"/>
                    <a:pt x="19311" y="11067"/>
                  </a:cubicBezTo>
                  <a:cubicBezTo>
                    <a:pt x="19297" y="11093"/>
                    <a:pt x="19308" y="11167"/>
                    <a:pt x="19289" y="11188"/>
                  </a:cubicBezTo>
                  <a:cubicBezTo>
                    <a:pt x="19276" y="11202"/>
                    <a:pt x="19234" y="11183"/>
                    <a:pt x="19219" y="11195"/>
                  </a:cubicBezTo>
                  <a:cubicBezTo>
                    <a:pt x="19200" y="11209"/>
                    <a:pt x="19187" y="11267"/>
                    <a:pt x="19174" y="11288"/>
                  </a:cubicBezTo>
                  <a:cubicBezTo>
                    <a:pt x="19154" y="11322"/>
                    <a:pt x="19092" y="11371"/>
                    <a:pt x="19079" y="11409"/>
                  </a:cubicBezTo>
                  <a:cubicBezTo>
                    <a:pt x="19068" y="11441"/>
                    <a:pt x="19083" y="11514"/>
                    <a:pt x="19076" y="11547"/>
                  </a:cubicBezTo>
                  <a:cubicBezTo>
                    <a:pt x="19070" y="11573"/>
                    <a:pt x="19047" y="11621"/>
                    <a:pt x="19035" y="11643"/>
                  </a:cubicBezTo>
                  <a:cubicBezTo>
                    <a:pt x="19023" y="11663"/>
                    <a:pt x="18983" y="11693"/>
                    <a:pt x="18979" y="11717"/>
                  </a:cubicBezTo>
                  <a:cubicBezTo>
                    <a:pt x="18975" y="11749"/>
                    <a:pt x="19010" y="11806"/>
                    <a:pt x="19019" y="11836"/>
                  </a:cubicBezTo>
                  <a:cubicBezTo>
                    <a:pt x="19029" y="11867"/>
                    <a:pt x="19065" y="11928"/>
                    <a:pt x="19058" y="11960"/>
                  </a:cubicBezTo>
                  <a:cubicBezTo>
                    <a:pt x="19052" y="11988"/>
                    <a:pt x="18996" y="12010"/>
                    <a:pt x="18987" y="12037"/>
                  </a:cubicBezTo>
                  <a:cubicBezTo>
                    <a:pt x="18977" y="12063"/>
                    <a:pt x="18979" y="12127"/>
                    <a:pt x="18990" y="12153"/>
                  </a:cubicBezTo>
                  <a:cubicBezTo>
                    <a:pt x="18998" y="12172"/>
                    <a:pt x="19035" y="12187"/>
                    <a:pt x="19045" y="12204"/>
                  </a:cubicBezTo>
                  <a:cubicBezTo>
                    <a:pt x="19059" y="12225"/>
                    <a:pt x="19063" y="12289"/>
                    <a:pt x="19083" y="12303"/>
                  </a:cubicBezTo>
                  <a:cubicBezTo>
                    <a:pt x="19105" y="12319"/>
                    <a:pt x="19163" y="12308"/>
                    <a:pt x="19187" y="12295"/>
                  </a:cubicBezTo>
                  <a:cubicBezTo>
                    <a:pt x="19204" y="12285"/>
                    <a:pt x="19222" y="12225"/>
                    <a:pt x="19241" y="12229"/>
                  </a:cubicBezTo>
                  <a:cubicBezTo>
                    <a:pt x="19267" y="12235"/>
                    <a:pt x="19271" y="12318"/>
                    <a:pt x="19284" y="12346"/>
                  </a:cubicBezTo>
                  <a:cubicBezTo>
                    <a:pt x="19292" y="12362"/>
                    <a:pt x="19310" y="12391"/>
                    <a:pt x="19320" y="12405"/>
                  </a:cubicBezTo>
                  <a:cubicBezTo>
                    <a:pt x="19331" y="12422"/>
                    <a:pt x="19353" y="12469"/>
                    <a:pt x="19371" y="12468"/>
                  </a:cubicBezTo>
                  <a:cubicBezTo>
                    <a:pt x="19388" y="12467"/>
                    <a:pt x="19399" y="12412"/>
                    <a:pt x="19414" y="12402"/>
                  </a:cubicBezTo>
                  <a:cubicBezTo>
                    <a:pt x="19425" y="12396"/>
                    <a:pt x="19450" y="12394"/>
                    <a:pt x="19461" y="12398"/>
                  </a:cubicBezTo>
                  <a:cubicBezTo>
                    <a:pt x="19482" y="12407"/>
                    <a:pt x="19520" y="12444"/>
                    <a:pt x="19528" y="12469"/>
                  </a:cubicBezTo>
                  <a:cubicBezTo>
                    <a:pt x="19537" y="12497"/>
                    <a:pt x="19510" y="12561"/>
                    <a:pt x="19516" y="12590"/>
                  </a:cubicBezTo>
                  <a:cubicBezTo>
                    <a:pt x="19521" y="12608"/>
                    <a:pt x="19542" y="12642"/>
                    <a:pt x="19556" y="12651"/>
                  </a:cubicBezTo>
                  <a:cubicBezTo>
                    <a:pt x="19573" y="12663"/>
                    <a:pt x="19617" y="12650"/>
                    <a:pt x="19634" y="12661"/>
                  </a:cubicBezTo>
                  <a:cubicBezTo>
                    <a:pt x="19652" y="12673"/>
                    <a:pt x="19683" y="12713"/>
                    <a:pt x="19689" y="12737"/>
                  </a:cubicBezTo>
                  <a:cubicBezTo>
                    <a:pt x="19696" y="12770"/>
                    <a:pt x="19682" y="12840"/>
                    <a:pt x="19670" y="12871"/>
                  </a:cubicBezTo>
                  <a:cubicBezTo>
                    <a:pt x="19663" y="12888"/>
                    <a:pt x="19638" y="12914"/>
                    <a:pt x="19629" y="12929"/>
                  </a:cubicBezTo>
                  <a:cubicBezTo>
                    <a:pt x="19617" y="12950"/>
                    <a:pt x="19602" y="12998"/>
                    <a:pt x="19591" y="13019"/>
                  </a:cubicBezTo>
                  <a:cubicBezTo>
                    <a:pt x="19579" y="13039"/>
                    <a:pt x="19554" y="13081"/>
                    <a:pt x="19535" y="13093"/>
                  </a:cubicBezTo>
                  <a:cubicBezTo>
                    <a:pt x="19508" y="13110"/>
                    <a:pt x="19434" y="13084"/>
                    <a:pt x="19414" y="13112"/>
                  </a:cubicBezTo>
                  <a:cubicBezTo>
                    <a:pt x="19396" y="13138"/>
                    <a:pt x="19400" y="13225"/>
                    <a:pt x="19420" y="13248"/>
                  </a:cubicBezTo>
                  <a:cubicBezTo>
                    <a:pt x="19426" y="13255"/>
                    <a:pt x="19445" y="13245"/>
                    <a:pt x="19452" y="13250"/>
                  </a:cubicBezTo>
                  <a:cubicBezTo>
                    <a:pt x="19468" y="13261"/>
                    <a:pt x="19490" y="13303"/>
                    <a:pt x="19494" y="13325"/>
                  </a:cubicBezTo>
                  <a:cubicBezTo>
                    <a:pt x="19501" y="13360"/>
                    <a:pt x="19489" y="13434"/>
                    <a:pt x="19480" y="13469"/>
                  </a:cubicBezTo>
                  <a:cubicBezTo>
                    <a:pt x="19473" y="13494"/>
                    <a:pt x="19451" y="13542"/>
                    <a:pt x="19437" y="13562"/>
                  </a:cubicBezTo>
                  <a:cubicBezTo>
                    <a:pt x="19426" y="13578"/>
                    <a:pt x="19392" y="13598"/>
                    <a:pt x="19384" y="13616"/>
                  </a:cubicBezTo>
                  <a:cubicBezTo>
                    <a:pt x="19369" y="13652"/>
                    <a:pt x="19387" y="13741"/>
                    <a:pt x="19375" y="13778"/>
                  </a:cubicBezTo>
                  <a:cubicBezTo>
                    <a:pt x="19369" y="13794"/>
                    <a:pt x="19343" y="13816"/>
                    <a:pt x="19336" y="13832"/>
                  </a:cubicBezTo>
                  <a:cubicBezTo>
                    <a:pt x="19325" y="13856"/>
                    <a:pt x="19323" y="13915"/>
                    <a:pt x="19309" y="13935"/>
                  </a:cubicBezTo>
                  <a:cubicBezTo>
                    <a:pt x="19293" y="13960"/>
                    <a:pt x="19243" y="13981"/>
                    <a:pt x="19221" y="13998"/>
                  </a:cubicBezTo>
                  <a:cubicBezTo>
                    <a:pt x="19205" y="14011"/>
                    <a:pt x="19169" y="14032"/>
                    <a:pt x="19158" y="14051"/>
                  </a:cubicBezTo>
                  <a:cubicBezTo>
                    <a:pt x="19132" y="14100"/>
                    <a:pt x="19122" y="14221"/>
                    <a:pt x="19117" y="14279"/>
                  </a:cubicBezTo>
                  <a:cubicBezTo>
                    <a:pt x="19113" y="14340"/>
                    <a:pt x="19130" y="14464"/>
                    <a:pt x="19124" y="14525"/>
                  </a:cubicBezTo>
                  <a:cubicBezTo>
                    <a:pt x="19116" y="14603"/>
                    <a:pt x="19052" y="14827"/>
                    <a:pt x="19052" y="14827"/>
                  </a:cubicBezTo>
                  <a:lnTo>
                    <a:pt x="18039" y="21599"/>
                  </a:lnTo>
                  <a:lnTo>
                    <a:pt x="18038" y="21599"/>
                  </a:lnTo>
                  <a:lnTo>
                    <a:pt x="10821" y="19906"/>
                  </a:lnTo>
                  <a:cubicBezTo>
                    <a:pt x="10821" y="19906"/>
                    <a:pt x="10647" y="19859"/>
                    <a:pt x="10647" y="1985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6" name="Shape 4797"/>
            <p:cNvSpPr/>
            <p:nvPr/>
          </p:nvSpPr>
          <p:spPr>
            <a:xfrm>
              <a:off x="138070" y="690352"/>
              <a:ext cx="1635172" cy="1351625"/>
            </a:xfrm>
            <a:custGeom>
              <a:avLst/>
              <a:gdLst/>
              <a:ahLst/>
              <a:cxnLst>
                <a:cxn ang="0">
                  <a:pos x="wd2" y="hd2"/>
                </a:cxn>
                <a:cxn ang="5400000">
                  <a:pos x="wd2" y="hd2"/>
                </a:cxn>
                <a:cxn ang="10800000">
                  <a:pos x="wd2" y="hd2"/>
                </a:cxn>
                <a:cxn ang="16200000">
                  <a:pos x="wd2" y="hd2"/>
                </a:cxn>
              </a:cxnLst>
              <a:rect l="0" t="0" r="r" b="b"/>
              <a:pathLst>
                <a:path w="21589" h="21599" extrusionOk="0">
                  <a:moveTo>
                    <a:pt x="10647" y="19859"/>
                  </a:moveTo>
                  <a:lnTo>
                    <a:pt x="7064" y="18879"/>
                  </a:lnTo>
                  <a:lnTo>
                    <a:pt x="2696" y="17602"/>
                  </a:lnTo>
                  <a:lnTo>
                    <a:pt x="277" y="16874"/>
                  </a:lnTo>
                  <a:cubicBezTo>
                    <a:pt x="275" y="16830"/>
                    <a:pt x="271" y="16781"/>
                    <a:pt x="262" y="16753"/>
                  </a:cubicBezTo>
                  <a:cubicBezTo>
                    <a:pt x="251" y="16721"/>
                    <a:pt x="213" y="16665"/>
                    <a:pt x="191" y="16642"/>
                  </a:cubicBezTo>
                  <a:cubicBezTo>
                    <a:pt x="177" y="16627"/>
                    <a:pt x="138" y="16615"/>
                    <a:pt x="124" y="16600"/>
                  </a:cubicBezTo>
                  <a:cubicBezTo>
                    <a:pt x="109" y="16585"/>
                    <a:pt x="86" y="16549"/>
                    <a:pt x="79" y="16528"/>
                  </a:cubicBezTo>
                  <a:cubicBezTo>
                    <a:pt x="70" y="16503"/>
                    <a:pt x="77" y="16440"/>
                    <a:pt x="65" y="16415"/>
                  </a:cubicBezTo>
                  <a:cubicBezTo>
                    <a:pt x="56" y="16397"/>
                    <a:pt x="16" y="16383"/>
                    <a:pt x="9" y="16364"/>
                  </a:cubicBezTo>
                  <a:cubicBezTo>
                    <a:pt x="-3" y="16334"/>
                    <a:pt x="5" y="16262"/>
                    <a:pt x="16" y="16230"/>
                  </a:cubicBezTo>
                  <a:cubicBezTo>
                    <a:pt x="21" y="16214"/>
                    <a:pt x="51" y="16192"/>
                    <a:pt x="53" y="16174"/>
                  </a:cubicBezTo>
                  <a:cubicBezTo>
                    <a:pt x="55" y="16156"/>
                    <a:pt x="32" y="16126"/>
                    <a:pt x="30" y="16109"/>
                  </a:cubicBezTo>
                  <a:cubicBezTo>
                    <a:pt x="27" y="16089"/>
                    <a:pt x="37" y="16051"/>
                    <a:pt x="39" y="16032"/>
                  </a:cubicBezTo>
                  <a:cubicBezTo>
                    <a:pt x="43" y="15999"/>
                    <a:pt x="51" y="15934"/>
                    <a:pt x="51" y="15901"/>
                  </a:cubicBezTo>
                  <a:cubicBezTo>
                    <a:pt x="50" y="15879"/>
                    <a:pt x="47" y="15832"/>
                    <a:pt x="41" y="15810"/>
                  </a:cubicBezTo>
                  <a:cubicBezTo>
                    <a:pt x="35" y="15785"/>
                    <a:pt x="6" y="15743"/>
                    <a:pt x="2" y="15717"/>
                  </a:cubicBezTo>
                  <a:cubicBezTo>
                    <a:pt x="-2" y="15693"/>
                    <a:pt x="2" y="15643"/>
                    <a:pt x="9" y="15620"/>
                  </a:cubicBezTo>
                  <a:cubicBezTo>
                    <a:pt x="16" y="15596"/>
                    <a:pt x="53" y="15563"/>
                    <a:pt x="58" y="15538"/>
                  </a:cubicBezTo>
                  <a:cubicBezTo>
                    <a:pt x="65" y="15501"/>
                    <a:pt x="37" y="15426"/>
                    <a:pt x="34" y="15387"/>
                  </a:cubicBezTo>
                  <a:cubicBezTo>
                    <a:pt x="32" y="15362"/>
                    <a:pt x="29" y="15310"/>
                    <a:pt x="34" y="15285"/>
                  </a:cubicBezTo>
                  <a:cubicBezTo>
                    <a:pt x="39" y="15260"/>
                    <a:pt x="68" y="15219"/>
                    <a:pt x="74" y="15195"/>
                  </a:cubicBezTo>
                  <a:cubicBezTo>
                    <a:pt x="88" y="15145"/>
                    <a:pt x="86" y="15037"/>
                    <a:pt x="100" y="14987"/>
                  </a:cubicBezTo>
                  <a:cubicBezTo>
                    <a:pt x="111" y="14949"/>
                    <a:pt x="150" y="14882"/>
                    <a:pt x="163" y="14845"/>
                  </a:cubicBezTo>
                  <a:cubicBezTo>
                    <a:pt x="180" y="14797"/>
                    <a:pt x="196" y="14693"/>
                    <a:pt x="215" y="14647"/>
                  </a:cubicBezTo>
                  <a:cubicBezTo>
                    <a:pt x="232" y="14603"/>
                    <a:pt x="290" y="14532"/>
                    <a:pt x="306" y="14488"/>
                  </a:cubicBezTo>
                  <a:cubicBezTo>
                    <a:pt x="325" y="14438"/>
                    <a:pt x="342" y="14329"/>
                    <a:pt x="349" y="14275"/>
                  </a:cubicBezTo>
                  <a:cubicBezTo>
                    <a:pt x="354" y="14228"/>
                    <a:pt x="368" y="14130"/>
                    <a:pt x="356" y="14084"/>
                  </a:cubicBezTo>
                  <a:cubicBezTo>
                    <a:pt x="347" y="14054"/>
                    <a:pt x="301" y="14013"/>
                    <a:pt x="287" y="13985"/>
                  </a:cubicBezTo>
                  <a:cubicBezTo>
                    <a:pt x="283" y="13976"/>
                    <a:pt x="274" y="13954"/>
                    <a:pt x="274" y="13943"/>
                  </a:cubicBezTo>
                  <a:cubicBezTo>
                    <a:pt x="273" y="13921"/>
                    <a:pt x="295" y="13882"/>
                    <a:pt x="297" y="13860"/>
                  </a:cubicBezTo>
                  <a:cubicBezTo>
                    <a:pt x="299" y="13838"/>
                    <a:pt x="296" y="13790"/>
                    <a:pt x="287" y="13769"/>
                  </a:cubicBezTo>
                  <a:cubicBezTo>
                    <a:pt x="281" y="13753"/>
                    <a:pt x="254" y="13734"/>
                    <a:pt x="248" y="13718"/>
                  </a:cubicBezTo>
                  <a:cubicBezTo>
                    <a:pt x="242" y="13704"/>
                    <a:pt x="248" y="13664"/>
                    <a:pt x="238" y="13653"/>
                  </a:cubicBezTo>
                  <a:cubicBezTo>
                    <a:pt x="230" y="13643"/>
                    <a:pt x="200" y="13658"/>
                    <a:pt x="191" y="13648"/>
                  </a:cubicBezTo>
                  <a:cubicBezTo>
                    <a:pt x="175" y="13627"/>
                    <a:pt x="187" y="13562"/>
                    <a:pt x="189" y="13534"/>
                  </a:cubicBezTo>
                  <a:cubicBezTo>
                    <a:pt x="191" y="13508"/>
                    <a:pt x="208" y="13460"/>
                    <a:pt x="208" y="13435"/>
                  </a:cubicBezTo>
                  <a:cubicBezTo>
                    <a:pt x="209" y="13398"/>
                    <a:pt x="188" y="13326"/>
                    <a:pt x="187" y="13289"/>
                  </a:cubicBezTo>
                  <a:cubicBezTo>
                    <a:pt x="186" y="13261"/>
                    <a:pt x="188" y="13203"/>
                    <a:pt x="196" y="13176"/>
                  </a:cubicBezTo>
                  <a:cubicBezTo>
                    <a:pt x="204" y="13151"/>
                    <a:pt x="233" y="13108"/>
                    <a:pt x="248" y="13088"/>
                  </a:cubicBezTo>
                  <a:cubicBezTo>
                    <a:pt x="270" y="13058"/>
                    <a:pt x="327" y="13012"/>
                    <a:pt x="349" y="12980"/>
                  </a:cubicBezTo>
                  <a:cubicBezTo>
                    <a:pt x="380" y="12935"/>
                    <a:pt x="424" y="12829"/>
                    <a:pt x="452" y="12782"/>
                  </a:cubicBezTo>
                  <a:cubicBezTo>
                    <a:pt x="469" y="12752"/>
                    <a:pt x="510" y="12696"/>
                    <a:pt x="527" y="12665"/>
                  </a:cubicBezTo>
                  <a:cubicBezTo>
                    <a:pt x="544" y="12636"/>
                    <a:pt x="574" y="12574"/>
                    <a:pt x="588" y="12543"/>
                  </a:cubicBezTo>
                  <a:cubicBezTo>
                    <a:pt x="603" y="12509"/>
                    <a:pt x="628" y="12436"/>
                    <a:pt x="642" y="12401"/>
                  </a:cubicBezTo>
                  <a:cubicBezTo>
                    <a:pt x="654" y="12371"/>
                    <a:pt x="684" y="12314"/>
                    <a:pt x="691" y="12282"/>
                  </a:cubicBezTo>
                  <a:cubicBezTo>
                    <a:pt x="696" y="12257"/>
                    <a:pt x="685" y="12203"/>
                    <a:pt x="693" y="12180"/>
                  </a:cubicBezTo>
                  <a:cubicBezTo>
                    <a:pt x="702" y="12157"/>
                    <a:pt x="741" y="12129"/>
                    <a:pt x="754" y="12109"/>
                  </a:cubicBezTo>
                  <a:cubicBezTo>
                    <a:pt x="768" y="12087"/>
                    <a:pt x="787" y="12038"/>
                    <a:pt x="799" y="12015"/>
                  </a:cubicBezTo>
                  <a:cubicBezTo>
                    <a:pt x="813" y="11987"/>
                    <a:pt x="844" y="11933"/>
                    <a:pt x="857" y="11904"/>
                  </a:cubicBezTo>
                  <a:cubicBezTo>
                    <a:pt x="876" y="11867"/>
                    <a:pt x="911" y="11791"/>
                    <a:pt x="926" y="11751"/>
                  </a:cubicBezTo>
                  <a:cubicBezTo>
                    <a:pt x="934" y="11728"/>
                    <a:pt x="948" y="11680"/>
                    <a:pt x="951" y="11655"/>
                  </a:cubicBezTo>
                  <a:cubicBezTo>
                    <a:pt x="957" y="11615"/>
                    <a:pt x="951" y="11533"/>
                    <a:pt x="958" y="11493"/>
                  </a:cubicBezTo>
                  <a:cubicBezTo>
                    <a:pt x="961" y="11469"/>
                    <a:pt x="972" y="11422"/>
                    <a:pt x="983" y="11402"/>
                  </a:cubicBezTo>
                  <a:cubicBezTo>
                    <a:pt x="994" y="11381"/>
                    <a:pt x="1023" y="11344"/>
                    <a:pt x="1042" y="11334"/>
                  </a:cubicBezTo>
                  <a:cubicBezTo>
                    <a:pt x="1057" y="11326"/>
                    <a:pt x="1093" y="11338"/>
                    <a:pt x="1108" y="11330"/>
                  </a:cubicBezTo>
                  <a:cubicBezTo>
                    <a:pt x="1126" y="11321"/>
                    <a:pt x="1152" y="11282"/>
                    <a:pt x="1167" y="11266"/>
                  </a:cubicBezTo>
                  <a:cubicBezTo>
                    <a:pt x="1192" y="11239"/>
                    <a:pt x="1242" y="11186"/>
                    <a:pt x="1264" y="11156"/>
                  </a:cubicBezTo>
                  <a:cubicBezTo>
                    <a:pt x="1298" y="11111"/>
                    <a:pt x="1359" y="11012"/>
                    <a:pt x="1389" y="10963"/>
                  </a:cubicBezTo>
                  <a:cubicBezTo>
                    <a:pt x="1431" y="10896"/>
                    <a:pt x="1517" y="10766"/>
                    <a:pt x="1552" y="10694"/>
                  </a:cubicBezTo>
                  <a:cubicBezTo>
                    <a:pt x="1589" y="10616"/>
                    <a:pt x="1643" y="10447"/>
                    <a:pt x="1674" y="10365"/>
                  </a:cubicBezTo>
                  <a:cubicBezTo>
                    <a:pt x="1713" y="10262"/>
                    <a:pt x="1795" y="10059"/>
                    <a:pt x="1833" y="9956"/>
                  </a:cubicBezTo>
                  <a:cubicBezTo>
                    <a:pt x="1906" y="9757"/>
                    <a:pt x="2044" y="9356"/>
                    <a:pt x="2109" y="9154"/>
                  </a:cubicBezTo>
                  <a:cubicBezTo>
                    <a:pt x="2148" y="9029"/>
                    <a:pt x="2221" y="8777"/>
                    <a:pt x="2257" y="8650"/>
                  </a:cubicBezTo>
                  <a:cubicBezTo>
                    <a:pt x="2282" y="8562"/>
                    <a:pt x="2326" y="8384"/>
                    <a:pt x="2352" y="8296"/>
                  </a:cubicBezTo>
                  <a:cubicBezTo>
                    <a:pt x="2364" y="8257"/>
                    <a:pt x="2391" y="8179"/>
                    <a:pt x="2402" y="8139"/>
                  </a:cubicBezTo>
                  <a:cubicBezTo>
                    <a:pt x="2418" y="8085"/>
                    <a:pt x="2445" y="7974"/>
                    <a:pt x="2456" y="7918"/>
                  </a:cubicBezTo>
                  <a:cubicBezTo>
                    <a:pt x="2464" y="7876"/>
                    <a:pt x="2474" y="7790"/>
                    <a:pt x="2481" y="7747"/>
                  </a:cubicBezTo>
                  <a:cubicBezTo>
                    <a:pt x="2484" y="7724"/>
                    <a:pt x="2489" y="7674"/>
                    <a:pt x="2496" y="7651"/>
                  </a:cubicBezTo>
                  <a:cubicBezTo>
                    <a:pt x="2509" y="7613"/>
                    <a:pt x="2552" y="7550"/>
                    <a:pt x="2570" y="7515"/>
                  </a:cubicBezTo>
                  <a:cubicBezTo>
                    <a:pt x="2596" y="7463"/>
                    <a:pt x="2649" y="7358"/>
                    <a:pt x="2671" y="7303"/>
                  </a:cubicBezTo>
                  <a:cubicBezTo>
                    <a:pt x="2686" y="7267"/>
                    <a:pt x="2717" y="7195"/>
                    <a:pt x="2723" y="7155"/>
                  </a:cubicBezTo>
                  <a:cubicBezTo>
                    <a:pt x="2730" y="7115"/>
                    <a:pt x="2715" y="7031"/>
                    <a:pt x="2721" y="6990"/>
                  </a:cubicBezTo>
                  <a:cubicBezTo>
                    <a:pt x="2730" y="6931"/>
                    <a:pt x="2775" y="6819"/>
                    <a:pt x="2793" y="6762"/>
                  </a:cubicBezTo>
                  <a:cubicBezTo>
                    <a:pt x="2806" y="6722"/>
                    <a:pt x="2834" y="6643"/>
                    <a:pt x="2845" y="6602"/>
                  </a:cubicBezTo>
                  <a:cubicBezTo>
                    <a:pt x="2852" y="6576"/>
                    <a:pt x="2864" y="6524"/>
                    <a:pt x="2867" y="6496"/>
                  </a:cubicBezTo>
                  <a:cubicBezTo>
                    <a:pt x="2869" y="6474"/>
                    <a:pt x="2859" y="6425"/>
                    <a:pt x="2867" y="6404"/>
                  </a:cubicBezTo>
                  <a:cubicBezTo>
                    <a:pt x="2874" y="6385"/>
                    <a:pt x="2907" y="6364"/>
                    <a:pt x="2917" y="6347"/>
                  </a:cubicBezTo>
                  <a:cubicBezTo>
                    <a:pt x="2924" y="6335"/>
                    <a:pt x="2936" y="6309"/>
                    <a:pt x="2939" y="6294"/>
                  </a:cubicBezTo>
                  <a:cubicBezTo>
                    <a:pt x="2942" y="6276"/>
                    <a:pt x="2937" y="6237"/>
                    <a:pt x="2939" y="6219"/>
                  </a:cubicBezTo>
                  <a:cubicBezTo>
                    <a:pt x="2941" y="6193"/>
                    <a:pt x="2955" y="6143"/>
                    <a:pt x="2961" y="6118"/>
                  </a:cubicBezTo>
                  <a:cubicBezTo>
                    <a:pt x="2969" y="6083"/>
                    <a:pt x="2989" y="6015"/>
                    <a:pt x="2996" y="5980"/>
                  </a:cubicBezTo>
                  <a:cubicBezTo>
                    <a:pt x="3001" y="5960"/>
                    <a:pt x="3010" y="5921"/>
                    <a:pt x="3011" y="5901"/>
                  </a:cubicBezTo>
                  <a:cubicBezTo>
                    <a:pt x="3013" y="5858"/>
                    <a:pt x="2994" y="5772"/>
                    <a:pt x="3000" y="5730"/>
                  </a:cubicBezTo>
                  <a:cubicBezTo>
                    <a:pt x="3003" y="5706"/>
                    <a:pt x="3023" y="5660"/>
                    <a:pt x="3034" y="5639"/>
                  </a:cubicBezTo>
                  <a:cubicBezTo>
                    <a:pt x="3048" y="5612"/>
                    <a:pt x="3086" y="5565"/>
                    <a:pt x="3103" y="5539"/>
                  </a:cubicBezTo>
                  <a:cubicBezTo>
                    <a:pt x="3125" y="5505"/>
                    <a:pt x="3171" y="5437"/>
                    <a:pt x="3189" y="5399"/>
                  </a:cubicBezTo>
                  <a:cubicBezTo>
                    <a:pt x="3213" y="5349"/>
                    <a:pt x="3249" y="5241"/>
                    <a:pt x="3265" y="5187"/>
                  </a:cubicBezTo>
                  <a:cubicBezTo>
                    <a:pt x="3278" y="5146"/>
                    <a:pt x="3295" y="5062"/>
                    <a:pt x="3306" y="5020"/>
                  </a:cubicBezTo>
                  <a:cubicBezTo>
                    <a:pt x="3316" y="4988"/>
                    <a:pt x="3341" y="4925"/>
                    <a:pt x="3348" y="4892"/>
                  </a:cubicBezTo>
                  <a:cubicBezTo>
                    <a:pt x="3355" y="4861"/>
                    <a:pt x="3362" y="4798"/>
                    <a:pt x="3364" y="4767"/>
                  </a:cubicBezTo>
                  <a:cubicBezTo>
                    <a:pt x="3365" y="4748"/>
                    <a:pt x="3361" y="4708"/>
                    <a:pt x="3366" y="4689"/>
                  </a:cubicBezTo>
                  <a:cubicBezTo>
                    <a:pt x="3371" y="4665"/>
                    <a:pt x="3395" y="4621"/>
                    <a:pt x="3409" y="4602"/>
                  </a:cubicBezTo>
                  <a:cubicBezTo>
                    <a:pt x="3425" y="4581"/>
                    <a:pt x="3470" y="4556"/>
                    <a:pt x="3486" y="4536"/>
                  </a:cubicBezTo>
                  <a:cubicBezTo>
                    <a:pt x="3499" y="4520"/>
                    <a:pt x="3518" y="4480"/>
                    <a:pt x="3527" y="4460"/>
                  </a:cubicBezTo>
                  <a:cubicBezTo>
                    <a:pt x="3541" y="4428"/>
                    <a:pt x="3562" y="4360"/>
                    <a:pt x="3572" y="4326"/>
                  </a:cubicBezTo>
                  <a:cubicBezTo>
                    <a:pt x="3582" y="4291"/>
                    <a:pt x="3596" y="4219"/>
                    <a:pt x="3605" y="4184"/>
                  </a:cubicBezTo>
                  <a:cubicBezTo>
                    <a:pt x="3617" y="4135"/>
                    <a:pt x="3641" y="4037"/>
                    <a:pt x="3656" y="3989"/>
                  </a:cubicBezTo>
                  <a:cubicBezTo>
                    <a:pt x="3671" y="3944"/>
                    <a:pt x="3713" y="3860"/>
                    <a:pt x="3724" y="3813"/>
                  </a:cubicBezTo>
                  <a:cubicBezTo>
                    <a:pt x="3732" y="3778"/>
                    <a:pt x="3748" y="3701"/>
                    <a:pt x="3736" y="3667"/>
                  </a:cubicBezTo>
                  <a:cubicBezTo>
                    <a:pt x="3726" y="3640"/>
                    <a:pt x="3668" y="3624"/>
                    <a:pt x="3658" y="3597"/>
                  </a:cubicBezTo>
                  <a:cubicBezTo>
                    <a:pt x="3653" y="3582"/>
                    <a:pt x="3654" y="3542"/>
                    <a:pt x="3664" y="3531"/>
                  </a:cubicBezTo>
                  <a:cubicBezTo>
                    <a:pt x="3677" y="3516"/>
                    <a:pt x="3722" y="3537"/>
                    <a:pt x="3738" y="3525"/>
                  </a:cubicBezTo>
                  <a:cubicBezTo>
                    <a:pt x="3758" y="3509"/>
                    <a:pt x="3772" y="3447"/>
                    <a:pt x="3783" y="3421"/>
                  </a:cubicBezTo>
                  <a:cubicBezTo>
                    <a:pt x="3800" y="3381"/>
                    <a:pt x="3845" y="3305"/>
                    <a:pt x="3849" y="3261"/>
                  </a:cubicBezTo>
                  <a:cubicBezTo>
                    <a:pt x="3852" y="3227"/>
                    <a:pt x="3823" y="3164"/>
                    <a:pt x="3822" y="3130"/>
                  </a:cubicBezTo>
                  <a:cubicBezTo>
                    <a:pt x="3822" y="3106"/>
                    <a:pt x="3828" y="3057"/>
                    <a:pt x="3836" y="3035"/>
                  </a:cubicBezTo>
                  <a:cubicBezTo>
                    <a:pt x="3842" y="3017"/>
                    <a:pt x="3864" y="2988"/>
                    <a:pt x="3874" y="2973"/>
                  </a:cubicBezTo>
                  <a:cubicBezTo>
                    <a:pt x="3887" y="2950"/>
                    <a:pt x="3916" y="2905"/>
                    <a:pt x="3927" y="2880"/>
                  </a:cubicBezTo>
                  <a:cubicBezTo>
                    <a:pt x="3945" y="2841"/>
                    <a:pt x="3972" y="2759"/>
                    <a:pt x="3985" y="2717"/>
                  </a:cubicBezTo>
                  <a:cubicBezTo>
                    <a:pt x="4004" y="2654"/>
                    <a:pt x="4036" y="2526"/>
                    <a:pt x="4053" y="2462"/>
                  </a:cubicBezTo>
                  <a:cubicBezTo>
                    <a:pt x="4070" y="2401"/>
                    <a:pt x="4108" y="2282"/>
                    <a:pt x="4119" y="2220"/>
                  </a:cubicBezTo>
                  <a:cubicBezTo>
                    <a:pt x="4126" y="2185"/>
                    <a:pt x="4138" y="2113"/>
                    <a:pt x="4135" y="2078"/>
                  </a:cubicBezTo>
                  <a:cubicBezTo>
                    <a:pt x="4132" y="2047"/>
                    <a:pt x="4106" y="1993"/>
                    <a:pt x="4098" y="1964"/>
                  </a:cubicBezTo>
                  <a:cubicBezTo>
                    <a:pt x="4089" y="1937"/>
                    <a:pt x="4065" y="1885"/>
                    <a:pt x="4066" y="1856"/>
                  </a:cubicBezTo>
                  <a:cubicBezTo>
                    <a:pt x="4069" y="1793"/>
                    <a:pt x="4140" y="1688"/>
                    <a:pt x="4160" y="1629"/>
                  </a:cubicBezTo>
                  <a:cubicBezTo>
                    <a:pt x="4175" y="1585"/>
                    <a:pt x="4202" y="1493"/>
                    <a:pt x="4210" y="1446"/>
                  </a:cubicBezTo>
                  <a:cubicBezTo>
                    <a:pt x="4215" y="1417"/>
                    <a:pt x="4222" y="1358"/>
                    <a:pt x="4219" y="1328"/>
                  </a:cubicBezTo>
                  <a:cubicBezTo>
                    <a:pt x="4218" y="1305"/>
                    <a:pt x="4199" y="1261"/>
                    <a:pt x="4197" y="1238"/>
                  </a:cubicBezTo>
                  <a:cubicBezTo>
                    <a:pt x="4195" y="1212"/>
                    <a:pt x="4195" y="1158"/>
                    <a:pt x="4205" y="1135"/>
                  </a:cubicBezTo>
                  <a:cubicBezTo>
                    <a:pt x="4214" y="1115"/>
                    <a:pt x="4248" y="1087"/>
                    <a:pt x="4265" y="1076"/>
                  </a:cubicBezTo>
                  <a:cubicBezTo>
                    <a:pt x="4286" y="1063"/>
                    <a:pt x="4338" y="1064"/>
                    <a:pt x="4357" y="1046"/>
                  </a:cubicBezTo>
                  <a:cubicBezTo>
                    <a:pt x="4381" y="1024"/>
                    <a:pt x="4406" y="953"/>
                    <a:pt x="4416" y="920"/>
                  </a:cubicBezTo>
                  <a:cubicBezTo>
                    <a:pt x="4435" y="859"/>
                    <a:pt x="4451" y="730"/>
                    <a:pt x="4455" y="666"/>
                  </a:cubicBezTo>
                  <a:cubicBezTo>
                    <a:pt x="4460" y="604"/>
                    <a:pt x="4458" y="479"/>
                    <a:pt x="4452" y="418"/>
                  </a:cubicBezTo>
                  <a:cubicBezTo>
                    <a:pt x="4449" y="386"/>
                    <a:pt x="4434" y="323"/>
                    <a:pt x="4429" y="291"/>
                  </a:cubicBezTo>
                  <a:cubicBezTo>
                    <a:pt x="4424" y="263"/>
                    <a:pt x="4412" y="208"/>
                    <a:pt x="4410" y="179"/>
                  </a:cubicBezTo>
                  <a:cubicBezTo>
                    <a:pt x="4408" y="150"/>
                    <a:pt x="4412" y="90"/>
                    <a:pt x="4416" y="60"/>
                  </a:cubicBezTo>
                  <a:cubicBezTo>
                    <a:pt x="4419" y="45"/>
                    <a:pt x="4419" y="0"/>
                    <a:pt x="4432" y="0"/>
                  </a:cubicBezTo>
                  <a:cubicBezTo>
                    <a:pt x="4447" y="-1"/>
                    <a:pt x="4447" y="51"/>
                    <a:pt x="4455" y="66"/>
                  </a:cubicBezTo>
                  <a:cubicBezTo>
                    <a:pt x="4465" y="82"/>
                    <a:pt x="4491" y="105"/>
                    <a:pt x="4502" y="119"/>
                  </a:cubicBezTo>
                  <a:cubicBezTo>
                    <a:pt x="4519" y="141"/>
                    <a:pt x="4552" y="186"/>
                    <a:pt x="4563" y="211"/>
                  </a:cubicBezTo>
                  <a:cubicBezTo>
                    <a:pt x="4577" y="243"/>
                    <a:pt x="4586" y="315"/>
                    <a:pt x="4601" y="346"/>
                  </a:cubicBezTo>
                  <a:cubicBezTo>
                    <a:pt x="4610" y="365"/>
                    <a:pt x="4634" y="399"/>
                    <a:pt x="4649" y="410"/>
                  </a:cubicBezTo>
                  <a:cubicBezTo>
                    <a:pt x="4664" y="421"/>
                    <a:pt x="4702" y="440"/>
                    <a:pt x="4717" y="429"/>
                  </a:cubicBezTo>
                  <a:cubicBezTo>
                    <a:pt x="4725" y="423"/>
                    <a:pt x="4727" y="395"/>
                    <a:pt x="4726" y="384"/>
                  </a:cubicBezTo>
                  <a:cubicBezTo>
                    <a:pt x="4724" y="367"/>
                    <a:pt x="4699" y="340"/>
                    <a:pt x="4699" y="323"/>
                  </a:cubicBezTo>
                  <a:cubicBezTo>
                    <a:pt x="4700" y="309"/>
                    <a:pt x="4712" y="278"/>
                    <a:pt x="4723" y="274"/>
                  </a:cubicBezTo>
                  <a:cubicBezTo>
                    <a:pt x="4740" y="268"/>
                    <a:pt x="4768" y="311"/>
                    <a:pt x="4785" y="316"/>
                  </a:cubicBezTo>
                  <a:cubicBezTo>
                    <a:pt x="4806" y="322"/>
                    <a:pt x="4850" y="319"/>
                    <a:pt x="4871" y="314"/>
                  </a:cubicBezTo>
                  <a:cubicBezTo>
                    <a:pt x="4894" y="308"/>
                    <a:pt x="4934" y="263"/>
                    <a:pt x="4957" y="268"/>
                  </a:cubicBezTo>
                  <a:cubicBezTo>
                    <a:pt x="4972" y="272"/>
                    <a:pt x="4986" y="314"/>
                    <a:pt x="5000" y="323"/>
                  </a:cubicBezTo>
                  <a:cubicBezTo>
                    <a:pt x="5024" y="340"/>
                    <a:pt x="5083" y="357"/>
                    <a:pt x="5111" y="352"/>
                  </a:cubicBezTo>
                  <a:cubicBezTo>
                    <a:pt x="5124" y="349"/>
                    <a:pt x="5145" y="321"/>
                    <a:pt x="5159" y="319"/>
                  </a:cubicBezTo>
                  <a:cubicBezTo>
                    <a:pt x="5180" y="316"/>
                    <a:pt x="5220" y="342"/>
                    <a:pt x="5240" y="344"/>
                  </a:cubicBezTo>
                  <a:cubicBezTo>
                    <a:pt x="5254" y="345"/>
                    <a:pt x="5282" y="346"/>
                    <a:pt x="5294" y="338"/>
                  </a:cubicBezTo>
                  <a:cubicBezTo>
                    <a:pt x="5309" y="329"/>
                    <a:pt x="5321" y="280"/>
                    <a:pt x="5337" y="274"/>
                  </a:cubicBezTo>
                  <a:cubicBezTo>
                    <a:pt x="5363" y="265"/>
                    <a:pt x="5412" y="326"/>
                    <a:pt x="5437" y="316"/>
                  </a:cubicBezTo>
                  <a:cubicBezTo>
                    <a:pt x="5456" y="308"/>
                    <a:pt x="5485" y="259"/>
                    <a:pt x="5479" y="236"/>
                  </a:cubicBezTo>
                  <a:cubicBezTo>
                    <a:pt x="5478" y="232"/>
                    <a:pt x="5476" y="227"/>
                    <a:pt x="5473" y="223"/>
                  </a:cubicBezTo>
                  <a:cubicBezTo>
                    <a:pt x="5506" y="225"/>
                    <a:pt x="5545" y="233"/>
                    <a:pt x="5564" y="233"/>
                  </a:cubicBezTo>
                  <a:cubicBezTo>
                    <a:pt x="5585" y="232"/>
                    <a:pt x="5629" y="225"/>
                    <a:pt x="5648" y="236"/>
                  </a:cubicBezTo>
                  <a:cubicBezTo>
                    <a:pt x="5679" y="255"/>
                    <a:pt x="5726" y="325"/>
                    <a:pt x="5736" y="365"/>
                  </a:cubicBezTo>
                  <a:cubicBezTo>
                    <a:pt x="5744" y="397"/>
                    <a:pt x="5732" y="464"/>
                    <a:pt x="5727" y="497"/>
                  </a:cubicBezTo>
                  <a:cubicBezTo>
                    <a:pt x="5722" y="529"/>
                    <a:pt x="5693" y="590"/>
                    <a:pt x="5699" y="622"/>
                  </a:cubicBezTo>
                  <a:cubicBezTo>
                    <a:pt x="5703" y="647"/>
                    <a:pt x="5736" y="682"/>
                    <a:pt x="5749" y="702"/>
                  </a:cubicBezTo>
                  <a:cubicBezTo>
                    <a:pt x="5765" y="727"/>
                    <a:pt x="5791" y="785"/>
                    <a:pt x="5814" y="800"/>
                  </a:cubicBezTo>
                  <a:cubicBezTo>
                    <a:pt x="5834" y="813"/>
                    <a:pt x="5881" y="805"/>
                    <a:pt x="5902" y="811"/>
                  </a:cubicBezTo>
                  <a:cubicBezTo>
                    <a:pt x="5930" y="821"/>
                    <a:pt x="5979" y="870"/>
                    <a:pt x="6008" y="868"/>
                  </a:cubicBezTo>
                  <a:cubicBezTo>
                    <a:pt x="6039" y="866"/>
                    <a:pt x="6085" y="805"/>
                    <a:pt x="6115" y="793"/>
                  </a:cubicBezTo>
                  <a:cubicBezTo>
                    <a:pt x="6145" y="780"/>
                    <a:pt x="6210" y="776"/>
                    <a:pt x="6243" y="774"/>
                  </a:cubicBezTo>
                  <a:cubicBezTo>
                    <a:pt x="6273" y="772"/>
                    <a:pt x="6336" y="764"/>
                    <a:pt x="6365" y="778"/>
                  </a:cubicBezTo>
                  <a:cubicBezTo>
                    <a:pt x="6392" y="790"/>
                    <a:pt x="6434" y="844"/>
                    <a:pt x="6455" y="868"/>
                  </a:cubicBezTo>
                  <a:cubicBezTo>
                    <a:pt x="6493" y="912"/>
                    <a:pt x="6565" y="1005"/>
                    <a:pt x="6599" y="1054"/>
                  </a:cubicBezTo>
                  <a:cubicBezTo>
                    <a:pt x="6629" y="1097"/>
                    <a:pt x="6677" y="1195"/>
                    <a:pt x="6708" y="1235"/>
                  </a:cubicBezTo>
                  <a:cubicBezTo>
                    <a:pt x="6733" y="1266"/>
                    <a:pt x="6795" y="1309"/>
                    <a:pt x="6818" y="1341"/>
                  </a:cubicBezTo>
                  <a:cubicBezTo>
                    <a:pt x="6834" y="1365"/>
                    <a:pt x="6862" y="1418"/>
                    <a:pt x="6868" y="1448"/>
                  </a:cubicBezTo>
                  <a:cubicBezTo>
                    <a:pt x="6877" y="1493"/>
                    <a:pt x="6856" y="1590"/>
                    <a:pt x="6862" y="1637"/>
                  </a:cubicBezTo>
                  <a:cubicBezTo>
                    <a:pt x="6868" y="1690"/>
                    <a:pt x="6901" y="1792"/>
                    <a:pt x="6918" y="1841"/>
                  </a:cubicBezTo>
                  <a:cubicBezTo>
                    <a:pt x="6927" y="1866"/>
                    <a:pt x="6954" y="1909"/>
                    <a:pt x="6959" y="1936"/>
                  </a:cubicBezTo>
                  <a:cubicBezTo>
                    <a:pt x="6965" y="1970"/>
                    <a:pt x="6961" y="2041"/>
                    <a:pt x="6956" y="2076"/>
                  </a:cubicBezTo>
                  <a:cubicBezTo>
                    <a:pt x="6951" y="2109"/>
                    <a:pt x="6923" y="2171"/>
                    <a:pt x="6918" y="2205"/>
                  </a:cubicBezTo>
                  <a:cubicBezTo>
                    <a:pt x="6914" y="2236"/>
                    <a:pt x="6925" y="2302"/>
                    <a:pt x="6918" y="2333"/>
                  </a:cubicBezTo>
                  <a:cubicBezTo>
                    <a:pt x="6913" y="2357"/>
                    <a:pt x="6886" y="2397"/>
                    <a:pt x="6877" y="2420"/>
                  </a:cubicBezTo>
                  <a:cubicBezTo>
                    <a:pt x="6870" y="2441"/>
                    <a:pt x="6854" y="2484"/>
                    <a:pt x="6856" y="2507"/>
                  </a:cubicBezTo>
                  <a:cubicBezTo>
                    <a:pt x="6858" y="2541"/>
                    <a:pt x="6896" y="2599"/>
                    <a:pt x="6902" y="2632"/>
                  </a:cubicBezTo>
                  <a:cubicBezTo>
                    <a:pt x="6909" y="2669"/>
                    <a:pt x="6911" y="2746"/>
                    <a:pt x="6906" y="2783"/>
                  </a:cubicBezTo>
                  <a:cubicBezTo>
                    <a:pt x="6901" y="2817"/>
                    <a:pt x="6876" y="2880"/>
                    <a:pt x="6865" y="2912"/>
                  </a:cubicBezTo>
                  <a:cubicBezTo>
                    <a:pt x="6855" y="2942"/>
                    <a:pt x="6828" y="2998"/>
                    <a:pt x="6821" y="3030"/>
                  </a:cubicBezTo>
                  <a:cubicBezTo>
                    <a:pt x="6815" y="3060"/>
                    <a:pt x="6806" y="3124"/>
                    <a:pt x="6812" y="3154"/>
                  </a:cubicBezTo>
                  <a:cubicBezTo>
                    <a:pt x="6818" y="3188"/>
                    <a:pt x="6854" y="3244"/>
                    <a:pt x="6871" y="3272"/>
                  </a:cubicBezTo>
                  <a:cubicBezTo>
                    <a:pt x="6897" y="3312"/>
                    <a:pt x="6955" y="3390"/>
                    <a:pt x="6990" y="3419"/>
                  </a:cubicBezTo>
                  <a:cubicBezTo>
                    <a:pt x="7017" y="3441"/>
                    <a:pt x="7079" y="3466"/>
                    <a:pt x="7109" y="3480"/>
                  </a:cubicBezTo>
                  <a:cubicBezTo>
                    <a:pt x="7143" y="3495"/>
                    <a:pt x="7214" y="3518"/>
                    <a:pt x="7246" y="3537"/>
                  </a:cubicBezTo>
                  <a:cubicBezTo>
                    <a:pt x="7285" y="3559"/>
                    <a:pt x="7357" y="3615"/>
                    <a:pt x="7390" y="3647"/>
                  </a:cubicBezTo>
                  <a:cubicBezTo>
                    <a:pt x="7411" y="3666"/>
                    <a:pt x="7446" y="3717"/>
                    <a:pt x="7469" y="3733"/>
                  </a:cubicBezTo>
                  <a:cubicBezTo>
                    <a:pt x="7484" y="3744"/>
                    <a:pt x="7519" y="3759"/>
                    <a:pt x="7537" y="3760"/>
                  </a:cubicBezTo>
                  <a:cubicBezTo>
                    <a:pt x="7556" y="3761"/>
                    <a:pt x="7593" y="3738"/>
                    <a:pt x="7612" y="3741"/>
                  </a:cubicBezTo>
                  <a:cubicBezTo>
                    <a:pt x="7639" y="3746"/>
                    <a:pt x="7688" y="3778"/>
                    <a:pt x="7706" y="3802"/>
                  </a:cubicBezTo>
                  <a:cubicBezTo>
                    <a:pt x="7727" y="3830"/>
                    <a:pt x="7728" y="3922"/>
                    <a:pt x="7753" y="3946"/>
                  </a:cubicBezTo>
                  <a:cubicBezTo>
                    <a:pt x="7774" y="3964"/>
                    <a:pt x="7830" y="3957"/>
                    <a:pt x="7856" y="3957"/>
                  </a:cubicBezTo>
                  <a:cubicBezTo>
                    <a:pt x="7892" y="3956"/>
                    <a:pt x="7963" y="3950"/>
                    <a:pt x="7997" y="3938"/>
                  </a:cubicBezTo>
                  <a:cubicBezTo>
                    <a:pt x="8018" y="3930"/>
                    <a:pt x="8054" y="3896"/>
                    <a:pt x="8075" y="3889"/>
                  </a:cubicBezTo>
                  <a:cubicBezTo>
                    <a:pt x="8108" y="3878"/>
                    <a:pt x="8176" y="3873"/>
                    <a:pt x="8210" y="3878"/>
                  </a:cubicBezTo>
                  <a:cubicBezTo>
                    <a:pt x="8233" y="3880"/>
                    <a:pt x="8277" y="3907"/>
                    <a:pt x="8300" y="3908"/>
                  </a:cubicBezTo>
                  <a:cubicBezTo>
                    <a:pt x="8331" y="3910"/>
                    <a:pt x="8393" y="3892"/>
                    <a:pt x="8422" y="3881"/>
                  </a:cubicBezTo>
                  <a:cubicBezTo>
                    <a:pt x="8443" y="3874"/>
                    <a:pt x="8482" y="3844"/>
                    <a:pt x="8504" y="3839"/>
                  </a:cubicBezTo>
                  <a:cubicBezTo>
                    <a:pt x="8529" y="3835"/>
                    <a:pt x="8582" y="3857"/>
                    <a:pt x="8607" y="3851"/>
                  </a:cubicBezTo>
                  <a:cubicBezTo>
                    <a:pt x="8626" y="3846"/>
                    <a:pt x="8657" y="3811"/>
                    <a:pt x="8676" y="3806"/>
                  </a:cubicBezTo>
                  <a:cubicBezTo>
                    <a:pt x="8704" y="3797"/>
                    <a:pt x="8765" y="3820"/>
                    <a:pt x="8791" y="3806"/>
                  </a:cubicBezTo>
                  <a:cubicBezTo>
                    <a:pt x="8817" y="3791"/>
                    <a:pt x="8842" y="3722"/>
                    <a:pt x="8863" y="3699"/>
                  </a:cubicBezTo>
                  <a:cubicBezTo>
                    <a:pt x="8885" y="3677"/>
                    <a:pt x="8936" y="3638"/>
                    <a:pt x="8963" y="3627"/>
                  </a:cubicBezTo>
                  <a:cubicBezTo>
                    <a:pt x="8988" y="3618"/>
                    <a:pt x="9042" y="3607"/>
                    <a:pt x="9066" y="3616"/>
                  </a:cubicBezTo>
                  <a:cubicBezTo>
                    <a:pt x="9092" y="3625"/>
                    <a:pt x="9127" y="3680"/>
                    <a:pt x="9151" y="3696"/>
                  </a:cubicBezTo>
                  <a:cubicBezTo>
                    <a:pt x="9179" y="3715"/>
                    <a:pt x="9241" y="3747"/>
                    <a:pt x="9273" y="3749"/>
                  </a:cubicBezTo>
                  <a:cubicBezTo>
                    <a:pt x="9298" y="3750"/>
                    <a:pt x="9345" y="3720"/>
                    <a:pt x="9370" y="3718"/>
                  </a:cubicBezTo>
                  <a:cubicBezTo>
                    <a:pt x="9399" y="3716"/>
                    <a:pt x="9457" y="3736"/>
                    <a:pt x="9485" y="3741"/>
                  </a:cubicBezTo>
                  <a:cubicBezTo>
                    <a:pt x="9514" y="3746"/>
                    <a:pt x="9570" y="3763"/>
                    <a:pt x="9598" y="3760"/>
                  </a:cubicBezTo>
                  <a:cubicBezTo>
                    <a:pt x="9628" y="3757"/>
                    <a:pt x="9681" y="3712"/>
                    <a:pt x="9711" y="3715"/>
                  </a:cubicBezTo>
                  <a:cubicBezTo>
                    <a:pt x="9736" y="3717"/>
                    <a:pt x="9781" y="3753"/>
                    <a:pt x="9801" y="3771"/>
                  </a:cubicBezTo>
                  <a:cubicBezTo>
                    <a:pt x="9829" y="3796"/>
                    <a:pt x="9870" y="3867"/>
                    <a:pt x="9898" y="3889"/>
                  </a:cubicBezTo>
                  <a:cubicBezTo>
                    <a:pt x="9923" y="3908"/>
                    <a:pt x="9979" y="3933"/>
                    <a:pt x="10008" y="3938"/>
                  </a:cubicBezTo>
                  <a:cubicBezTo>
                    <a:pt x="10034" y="3942"/>
                    <a:pt x="10085" y="3925"/>
                    <a:pt x="10111" y="3927"/>
                  </a:cubicBezTo>
                  <a:cubicBezTo>
                    <a:pt x="10134" y="3928"/>
                    <a:pt x="10181" y="3936"/>
                    <a:pt x="10202" y="3949"/>
                  </a:cubicBezTo>
                  <a:cubicBezTo>
                    <a:pt x="10234" y="3970"/>
                    <a:pt x="10279" y="4047"/>
                    <a:pt x="10308" y="4074"/>
                  </a:cubicBezTo>
                  <a:cubicBezTo>
                    <a:pt x="10337" y="4101"/>
                    <a:pt x="10410" y="4131"/>
                    <a:pt x="10433" y="4165"/>
                  </a:cubicBezTo>
                  <a:cubicBezTo>
                    <a:pt x="10448" y="4187"/>
                    <a:pt x="10462" y="4243"/>
                    <a:pt x="10464" y="4271"/>
                  </a:cubicBezTo>
                  <a:cubicBezTo>
                    <a:pt x="10467" y="4306"/>
                    <a:pt x="10434" y="4378"/>
                    <a:pt x="10446" y="4411"/>
                  </a:cubicBezTo>
                  <a:cubicBezTo>
                    <a:pt x="10455" y="4438"/>
                    <a:pt x="10500" y="4472"/>
                    <a:pt x="10524" y="4479"/>
                  </a:cubicBezTo>
                  <a:cubicBezTo>
                    <a:pt x="10550" y="4488"/>
                    <a:pt x="10611" y="4483"/>
                    <a:pt x="10633" y="4464"/>
                  </a:cubicBezTo>
                  <a:cubicBezTo>
                    <a:pt x="10659" y="4443"/>
                    <a:pt x="10666" y="4355"/>
                    <a:pt x="10690" y="4332"/>
                  </a:cubicBezTo>
                  <a:cubicBezTo>
                    <a:pt x="10710" y="4312"/>
                    <a:pt x="10780" y="4301"/>
                    <a:pt x="10789" y="4301"/>
                  </a:cubicBezTo>
                  <a:cubicBezTo>
                    <a:pt x="10799" y="4301"/>
                    <a:pt x="10875" y="4355"/>
                    <a:pt x="10905" y="4366"/>
                  </a:cubicBezTo>
                  <a:cubicBezTo>
                    <a:pt x="10940" y="4378"/>
                    <a:pt x="11018" y="4359"/>
                    <a:pt x="11049" y="4381"/>
                  </a:cubicBezTo>
                  <a:cubicBezTo>
                    <a:pt x="11065" y="4392"/>
                    <a:pt x="11078" y="4441"/>
                    <a:pt x="11093" y="4452"/>
                  </a:cubicBezTo>
                  <a:cubicBezTo>
                    <a:pt x="11109" y="4466"/>
                    <a:pt x="11149" y="4481"/>
                    <a:pt x="11168" y="4475"/>
                  </a:cubicBezTo>
                  <a:cubicBezTo>
                    <a:pt x="11192" y="4469"/>
                    <a:pt x="11221" y="4413"/>
                    <a:pt x="11243" y="4400"/>
                  </a:cubicBezTo>
                  <a:cubicBezTo>
                    <a:pt x="11273" y="4381"/>
                    <a:pt x="11341" y="4365"/>
                    <a:pt x="11374" y="4362"/>
                  </a:cubicBezTo>
                  <a:cubicBezTo>
                    <a:pt x="11413" y="4358"/>
                    <a:pt x="11489" y="4376"/>
                    <a:pt x="11528" y="4373"/>
                  </a:cubicBezTo>
                  <a:cubicBezTo>
                    <a:pt x="11567" y="4370"/>
                    <a:pt x="11645" y="4355"/>
                    <a:pt x="11681" y="4335"/>
                  </a:cubicBezTo>
                  <a:cubicBezTo>
                    <a:pt x="11709" y="4320"/>
                    <a:pt x="11749" y="4255"/>
                    <a:pt x="11778" y="4240"/>
                  </a:cubicBezTo>
                  <a:cubicBezTo>
                    <a:pt x="11810" y="4224"/>
                    <a:pt x="11884" y="4214"/>
                    <a:pt x="11919" y="4222"/>
                  </a:cubicBezTo>
                  <a:cubicBezTo>
                    <a:pt x="11950" y="4229"/>
                    <a:pt x="12009" y="4266"/>
                    <a:pt x="12031" y="4294"/>
                  </a:cubicBezTo>
                  <a:cubicBezTo>
                    <a:pt x="12057" y="4326"/>
                    <a:pt x="12073" y="4418"/>
                    <a:pt x="12097" y="4452"/>
                  </a:cubicBezTo>
                  <a:cubicBezTo>
                    <a:pt x="12121" y="4487"/>
                    <a:pt x="12180" y="4547"/>
                    <a:pt x="12216" y="4562"/>
                  </a:cubicBezTo>
                  <a:cubicBezTo>
                    <a:pt x="12285" y="4593"/>
                    <a:pt x="12437" y="4591"/>
                    <a:pt x="12510" y="4581"/>
                  </a:cubicBezTo>
                  <a:cubicBezTo>
                    <a:pt x="12554" y="4575"/>
                    <a:pt x="12637" y="4522"/>
                    <a:pt x="12682" y="4525"/>
                  </a:cubicBezTo>
                  <a:cubicBezTo>
                    <a:pt x="12707" y="4526"/>
                    <a:pt x="12753" y="4569"/>
                    <a:pt x="12778" y="4570"/>
                  </a:cubicBezTo>
                  <a:cubicBezTo>
                    <a:pt x="12807" y="4571"/>
                    <a:pt x="12864" y="4548"/>
                    <a:pt x="12888" y="4528"/>
                  </a:cubicBezTo>
                  <a:cubicBezTo>
                    <a:pt x="12906" y="4514"/>
                    <a:pt x="12926" y="4463"/>
                    <a:pt x="12944" y="4449"/>
                  </a:cubicBezTo>
                  <a:cubicBezTo>
                    <a:pt x="12962" y="4436"/>
                    <a:pt x="13005" y="4426"/>
                    <a:pt x="13026" y="4423"/>
                  </a:cubicBezTo>
                  <a:cubicBezTo>
                    <a:pt x="13063" y="4417"/>
                    <a:pt x="13138" y="4429"/>
                    <a:pt x="13176" y="4426"/>
                  </a:cubicBezTo>
                  <a:cubicBezTo>
                    <a:pt x="13213" y="4424"/>
                    <a:pt x="13286" y="4412"/>
                    <a:pt x="13322" y="4403"/>
                  </a:cubicBezTo>
                  <a:cubicBezTo>
                    <a:pt x="13376" y="4391"/>
                    <a:pt x="13481" y="4349"/>
                    <a:pt x="13535" y="4339"/>
                  </a:cubicBezTo>
                  <a:cubicBezTo>
                    <a:pt x="13606" y="4326"/>
                    <a:pt x="13749" y="4309"/>
                    <a:pt x="13820" y="4320"/>
                  </a:cubicBezTo>
                  <a:cubicBezTo>
                    <a:pt x="13864" y="4327"/>
                    <a:pt x="13944" y="4385"/>
                    <a:pt x="13989" y="4388"/>
                  </a:cubicBezTo>
                  <a:cubicBezTo>
                    <a:pt x="14033" y="4392"/>
                    <a:pt x="14118" y="4360"/>
                    <a:pt x="14161" y="4347"/>
                  </a:cubicBezTo>
                  <a:cubicBezTo>
                    <a:pt x="14183" y="4340"/>
                    <a:pt x="14229" y="4328"/>
                    <a:pt x="14248" y="4313"/>
                  </a:cubicBezTo>
                  <a:cubicBezTo>
                    <a:pt x="14274" y="4292"/>
                    <a:pt x="14304" y="4227"/>
                    <a:pt x="14326" y="4203"/>
                  </a:cubicBezTo>
                  <a:cubicBezTo>
                    <a:pt x="14343" y="4185"/>
                    <a:pt x="14377" y="4149"/>
                    <a:pt x="14398" y="4142"/>
                  </a:cubicBezTo>
                  <a:cubicBezTo>
                    <a:pt x="14426" y="4133"/>
                    <a:pt x="14488" y="4139"/>
                    <a:pt x="14514" y="4154"/>
                  </a:cubicBezTo>
                  <a:cubicBezTo>
                    <a:pt x="14544" y="4169"/>
                    <a:pt x="14580" y="4240"/>
                    <a:pt x="14608" y="4260"/>
                  </a:cubicBezTo>
                  <a:cubicBezTo>
                    <a:pt x="14626" y="4272"/>
                    <a:pt x="14668" y="4285"/>
                    <a:pt x="14689" y="4286"/>
                  </a:cubicBezTo>
                  <a:cubicBezTo>
                    <a:pt x="14717" y="4287"/>
                    <a:pt x="14771" y="4258"/>
                    <a:pt x="14799" y="4260"/>
                  </a:cubicBezTo>
                  <a:cubicBezTo>
                    <a:pt x="14820" y="4261"/>
                    <a:pt x="14859" y="4287"/>
                    <a:pt x="14880" y="4290"/>
                  </a:cubicBezTo>
                  <a:cubicBezTo>
                    <a:pt x="14912" y="4294"/>
                    <a:pt x="14976" y="4280"/>
                    <a:pt x="15008" y="4275"/>
                  </a:cubicBezTo>
                  <a:cubicBezTo>
                    <a:pt x="15044" y="4269"/>
                    <a:pt x="15116" y="4247"/>
                    <a:pt x="15152" y="4248"/>
                  </a:cubicBezTo>
                  <a:cubicBezTo>
                    <a:pt x="15180" y="4250"/>
                    <a:pt x="15236" y="4265"/>
                    <a:pt x="15262" y="4279"/>
                  </a:cubicBezTo>
                  <a:cubicBezTo>
                    <a:pt x="15290" y="4294"/>
                    <a:pt x="15332" y="4354"/>
                    <a:pt x="15362" y="4366"/>
                  </a:cubicBezTo>
                  <a:cubicBezTo>
                    <a:pt x="15404" y="4382"/>
                    <a:pt x="15496" y="4369"/>
                    <a:pt x="15540" y="4366"/>
                  </a:cubicBezTo>
                  <a:cubicBezTo>
                    <a:pt x="15570" y="4363"/>
                    <a:pt x="15630" y="4356"/>
                    <a:pt x="15659" y="4347"/>
                  </a:cubicBezTo>
                  <a:cubicBezTo>
                    <a:pt x="15692" y="4335"/>
                    <a:pt x="15756" y="4298"/>
                    <a:pt x="15787" y="4279"/>
                  </a:cubicBezTo>
                  <a:cubicBezTo>
                    <a:pt x="15819" y="4258"/>
                    <a:pt x="15912" y="4188"/>
                    <a:pt x="15912" y="4188"/>
                  </a:cubicBezTo>
                  <a:lnTo>
                    <a:pt x="20693" y="5315"/>
                  </a:lnTo>
                  <a:cubicBezTo>
                    <a:pt x="20693" y="5315"/>
                    <a:pt x="20734" y="5340"/>
                    <a:pt x="20744" y="5354"/>
                  </a:cubicBezTo>
                  <a:cubicBezTo>
                    <a:pt x="20763" y="5382"/>
                    <a:pt x="20784" y="5454"/>
                    <a:pt x="20792" y="5490"/>
                  </a:cubicBezTo>
                  <a:cubicBezTo>
                    <a:pt x="20804" y="5545"/>
                    <a:pt x="20792" y="5664"/>
                    <a:pt x="20809" y="5717"/>
                  </a:cubicBezTo>
                  <a:cubicBezTo>
                    <a:pt x="20823" y="5758"/>
                    <a:pt x="20883" y="5817"/>
                    <a:pt x="20902" y="5855"/>
                  </a:cubicBezTo>
                  <a:cubicBezTo>
                    <a:pt x="20915" y="5882"/>
                    <a:pt x="20933" y="5942"/>
                    <a:pt x="20939" y="5972"/>
                  </a:cubicBezTo>
                  <a:cubicBezTo>
                    <a:pt x="20946" y="6006"/>
                    <a:pt x="20937" y="6082"/>
                    <a:pt x="20953" y="6111"/>
                  </a:cubicBezTo>
                  <a:cubicBezTo>
                    <a:pt x="20966" y="6134"/>
                    <a:pt x="21012" y="6159"/>
                    <a:pt x="21034" y="6163"/>
                  </a:cubicBezTo>
                  <a:cubicBezTo>
                    <a:pt x="21060" y="6169"/>
                    <a:pt x="21113" y="6126"/>
                    <a:pt x="21136" y="6140"/>
                  </a:cubicBezTo>
                  <a:cubicBezTo>
                    <a:pt x="21167" y="6162"/>
                    <a:pt x="21165" y="6270"/>
                    <a:pt x="21189" y="6302"/>
                  </a:cubicBezTo>
                  <a:cubicBezTo>
                    <a:pt x="21206" y="6324"/>
                    <a:pt x="21254" y="6349"/>
                    <a:pt x="21278" y="6354"/>
                  </a:cubicBezTo>
                  <a:cubicBezTo>
                    <a:pt x="21305" y="6361"/>
                    <a:pt x="21363" y="6330"/>
                    <a:pt x="21386" y="6347"/>
                  </a:cubicBezTo>
                  <a:cubicBezTo>
                    <a:pt x="21428" y="6377"/>
                    <a:pt x="21461" y="6501"/>
                    <a:pt x="21471" y="6559"/>
                  </a:cubicBezTo>
                  <a:cubicBezTo>
                    <a:pt x="21476" y="6594"/>
                    <a:pt x="21463" y="6666"/>
                    <a:pt x="21464" y="6701"/>
                  </a:cubicBezTo>
                  <a:cubicBezTo>
                    <a:pt x="21465" y="6725"/>
                    <a:pt x="21467" y="6775"/>
                    <a:pt x="21474" y="6797"/>
                  </a:cubicBezTo>
                  <a:cubicBezTo>
                    <a:pt x="21489" y="6847"/>
                    <a:pt x="21558" y="6920"/>
                    <a:pt x="21572" y="6970"/>
                  </a:cubicBezTo>
                  <a:cubicBezTo>
                    <a:pt x="21585" y="7013"/>
                    <a:pt x="21597" y="7110"/>
                    <a:pt x="21585" y="7153"/>
                  </a:cubicBezTo>
                  <a:cubicBezTo>
                    <a:pt x="21572" y="7198"/>
                    <a:pt x="21509" y="7258"/>
                    <a:pt x="21482" y="7291"/>
                  </a:cubicBezTo>
                  <a:cubicBezTo>
                    <a:pt x="21458" y="7320"/>
                    <a:pt x="21408" y="7371"/>
                    <a:pt x="21385" y="7399"/>
                  </a:cubicBezTo>
                  <a:cubicBezTo>
                    <a:pt x="21363" y="7425"/>
                    <a:pt x="21312" y="7473"/>
                    <a:pt x="21299" y="7507"/>
                  </a:cubicBezTo>
                  <a:cubicBezTo>
                    <a:pt x="21281" y="7552"/>
                    <a:pt x="21299" y="7661"/>
                    <a:pt x="21278" y="7704"/>
                  </a:cubicBezTo>
                  <a:cubicBezTo>
                    <a:pt x="21254" y="7756"/>
                    <a:pt x="21155" y="7808"/>
                    <a:pt x="21121" y="7852"/>
                  </a:cubicBezTo>
                  <a:cubicBezTo>
                    <a:pt x="21083" y="7898"/>
                    <a:pt x="21028" y="8010"/>
                    <a:pt x="20995" y="8062"/>
                  </a:cubicBezTo>
                  <a:cubicBezTo>
                    <a:pt x="20978" y="8090"/>
                    <a:pt x="20936" y="8140"/>
                    <a:pt x="20923" y="8171"/>
                  </a:cubicBezTo>
                  <a:cubicBezTo>
                    <a:pt x="20911" y="8202"/>
                    <a:pt x="20906" y="8273"/>
                    <a:pt x="20895" y="8304"/>
                  </a:cubicBezTo>
                  <a:cubicBezTo>
                    <a:pt x="20884" y="8334"/>
                    <a:pt x="20851" y="8386"/>
                    <a:pt x="20836" y="8414"/>
                  </a:cubicBezTo>
                  <a:cubicBezTo>
                    <a:pt x="20821" y="8441"/>
                    <a:pt x="20787" y="8492"/>
                    <a:pt x="20775" y="8522"/>
                  </a:cubicBezTo>
                  <a:cubicBezTo>
                    <a:pt x="20753" y="8575"/>
                    <a:pt x="20730" y="8692"/>
                    <a:pt x="20714" y="8749"/>
                  </a:cubicBezTo>
                  <a:cubicBezTo>
                    <a:pt x="20704" y="8783"/>
                    <a:pt x="20687" y="8853"/>
                    <a:pt x="20672" y="8885"/>
                  </a:cubicBezTo>
                  <a:cubicBezTo>
                    <a:pt x="20657" y="8916"/>
                    <a:pt x="20620" y="8971"/>
                    <a:pt x="20598" y="8995"/>
                  </a:cubicBezTo>
                  <a:cubicBezTo>
                    <a:pt x="20581" y="9013"/>
                    <a:pt x="20534" y="9031"/>
                    <a:pt x="20520" y="9053"/>
                  </a:cubicBezTo>
                  <a:cubicBezTo>
                    <a:pt x="20507" y="9075"/>
                    <a:pt x="20508" y="9135"/>
                    <a:pt x="20497" y="9159"/>
                  </a:cubicBezTo>
                  <a:cubicBezTo>
                    <a:pt x="20482" y="9191"/>
                    <a:pt x="20440" y="9243"/>
                    <a:pt x="20415" y="9263"/>
                  </a:cubicBezTo>
                  <a:cubicBezTo>
                    <a:pt x="20390" y="9284"/>
                    <a:pt x="20321" y="9289"/>
                    <a:pt x="20304" y="9318"/>
                  </a:cubicBezTo>
                  <a:cubicBezTo>
                    <a:pt x="20287" y="9348"/>
                    <a:pt x="20312" y="9430"/>
                    <a:pt x="20301" y="9464"/>
                  </a:cubicBezTo>
                  <a:cubicBezTo>
                    <a:pt x="20292" y="9494"/>
                    <a:pt x="20239" y="9529"/>
                    <a:pt x="20235" y="9560"/>
                  </a:cubicBezTo>
                  <a:cubicBezTo>
                    <a:pt x="20231" y="9602"/>
                    <a:pt x="20289" y="9672"/>
                    <a:pt x="20292" y="9714"/>
                  </a:cubicBezTo>
                  <a:cubicBezTo>
                    <a:pt x="20293" y="9737"/>
                    <a:pt x="20279" y="9782"/>
                    <a:pt x="20272" y="9804"/>
                  </a:cubicBezTo>
                  <a:cubicBezTo>
                    <a:pt x="20257" y="9848"/>
                    <a:pt x="20225" y="9940"/>
                    <a:pt x="20198" y="9974"/>
                  </a:cubicBezTo>
                  <a:cubicBezTo>
                    <a:pt x="20168" y="10011"/>
                    <a:pt x="20080" y="10039"/>
                    <a:pt x="20050" y="10076"/>
                  </a:cubicBezTo>
                  <a:cubicBezTo>
                    <a:pt x="20021" y="10113"/>
                    <a:pt x="20005" y="10222"/>
                    <a:pt x="19974" y="10255"/>
                  </a:cubicBezTo>
                  <a:cubicBezTo>
                    <a:pt x="19954" y="10276"/>
                    <a:pt x="19897" y="10284"/>
                    <a:pt x="19873" y="10299"/>
                  </a:cubicBezTo>
                  <a:cubicBezTo>
                    <a:pt x="19856" y="10311"/>
                    <a:pt x="19829" y="10351"/>
                    <a:pt x="19810" y="10357"/>
                  </a:cubicBezTo>
                  <a:cubicBezTo>
                    <a:pt x="19790" y="10364"/>
                    <a:pt x="19749" y="10342"/>
                    <a:pt x="19729" y="10345"/>
                  </a:cubicBezTo>
                  <a:cubicBezTo>
                    <a:pt x="19704" y="10347"/>
                    <a:pt x="19651" y="10357"/>
                    <a:pt x="19635" y="10379"/>
                  </a:cubicBezTo>
                  <a:cubicBezTo>
                    <a:pt x="19614" y="10407"/>
                    <a:pt x="19628" y="10495"/>
                    <a:pt x="19614" y="10529"/>
                  </a:cubicBezTo>
                  <a:cubicBezTo>
                    <a:pt x="19602" y="10558"/>
                    <a:pt x="19555" y="10594"/>
                    <a:pt x="19540" y="10621"/>
                  </a:cubicBezTo>
                  <a:cubicBezTo>
                    <a:pt x="19519" y="10659"/>
                    <a:pt x="19500" y="10753"/>
                    <a:pt x="19478" y="10790"/>
                  </a:cubicBezTo>
                  <a:cubicBezTo>
                    <a:pt x="19459" y="10821"/>
                    <a:pt x="19398" y="10856"/>
                    <a:pt x="19383" y="10890"/>
                  </a:cubicBezTo>
                  <a:cubicBezTo>
                    <a:pt x="19370" y="10917"/>
                    <a:pt x="19381" y="10988"/>
                    <a:pt x="19367" y="11016"/>
                  </a:cubicBezTo>
                  <a:cubicBezTo>
                    <a:pt x="19359" y="11034"/>
                    <a:pt x="19321" y="11049"/>
                    <a:pt x="19311" y="11067"/>
                  </a:cubicBezTo>
                  <a:cubicBezTo>
                    <a:pt x="19297" y="11093"/>
                    <a:pt x="19308" y="11167"/>
                    <a:pt x="19289" y="11188"/>
                  </a:cubicBezTo>
                  <a:cubicBezTo>
                    <a:pt x="19276" y="11202"/>
                    <a:pt x="19234" y="11183"/>
                    <a:pt x="19219" y="11195"/>
                  </a:cubicBezTo>
                  <a:cubicBezTo>
                    <a:pt x="19200" y="11209"/>
                    <a:pt x="19187" y="11267"/>
                    <a:pt x="19174" y="11288"/>
                  </a:cubicBezTo>
                  <a:cubicBezTo>
                    <a:pt x="19154" y="11322"/>
                    <a:pt x="19092" y="11371"/>
                    <a:pt x="19079" y="11409"/>
                  </a:cubicBezTo>
                  <a:cubicBezTo>
                    <a:pt x="19068" y="11441"/>
                    <a:pt x="19083" y="11514"/>
                    <a:pt x="19076" y="11547"/>
                  </a:cubicBezTo>
                  <a:cubicBezTo>
                    <a:pt x="19070" y="11573"/>
                    <a:pt x="19047" y="11621"/>
                    <a:pt x="19035" y="11643"/>
                  </a:cubicBezTo>
                  <a:cubicBezTo>
                    <a:pt x="19023" y="11663"/>
                    <a:pt x="18983" y="11693"/>
                    <a:pt x="18979" y="11717"/>
                  </a:cubicBezTo>
                  <a:cubicBezTo>
                    <a:pt x="18975" y="11749"/>
                    <a:pt x="19010" y="11806"/>
                    <a:pt x="19019" y="11836"/>
                  </a:cubicBezTo>
                  <a:cubicBezTo>
                    <a:pt x="19029" y="11867"/>
                    <a:pt x="19065" y="11928"/>
                    <a:pt x="19058" y="11960"/>
                  </a:cubicBezTo>
                  <a:cubicBezTo>
                    <a:pt x="19052" y="11988"/>
                    <a:pt x="18996" y="12010"/>
                    <a:pt x="18987" y="12037"/>
                  </a:cubicBezTo>
                  <a:cubicBezTo>
                    <a:pt x="18977" y="12063"/>
                    <a:pt x="18979" y="12127"/>
                    <a:pt x="18990" y="12153"/>
                  </a:cubicBezTo>
                  <a:cubicBezTo>
                    <a:pt x="18998" y="12172"/>
                    <a:pt x="19035" y="12187"/>
                    <a:pt x="19045" y="12204"/>
                  </a:cubicBezTo>
                  <a:cubicBezTo>
                    <a:pt x="19059" y="12225"/>
                    <a:pt x="19063" y="12289"/>
                    <a:pt x="19083" y="12303"/>
                  </a:cubicBezTo>
                  <a:cubicBezTo>
                    <a:pt x="19105" y="12319"/>
                    <a:pt x="19163" y="12308"/>
                    <a:pt x="19187" y="12295"/>
                  </a:cubicBezTo>
                  <a:cubicBezTo>
                    <a:pt x="19204" y="12285"/>
                    <a:pt x="19222" y="12225"/>
                    <a:pt x="19241" y="12229"/>
                  </a:cubicBezTo>
                  <a:cubicBezTo>
                    <a:pt x="19267" y="12235"/>
                    <a:pt x="19271" y="12318"/>
                    <a:pt x="19284" y="12346"/>
                  </a:cubicBezTo>
                  <a:cubicBezTo>
                    <a:pt x="19292" y="12362"/>
                    <a:pt x="19310" y="12391"/>
                    <a:pt x="19320" y="12405"/>
                  </a:cubicBezTo>
                  <a:cubicBezTo>
                    <a:pt x="19331" y="12422"/>
                    <a:pt x="19353" y="12469"/>
                    <a:pt x="19371" y="12468"/>
                  </a:cubicBezTo>
                  <a:cubicBezTo>
                    <a:pt x="19388" y="12467"/>
                    <a:pt x="19399" y="12412"/>
                    <a:pt x="19414" y="12402"/>
                  </a:cubicBezTo>
                  <a:cubicBezTo>
                    <a:pt x="19425" y="12396"/>
                    <a:pt x="19450" y="12394"/>
                    <a:pt x="19461" y="12398"/>
                  </a:cubicBezTo>
                  <a:cubicBezTo>
                    <a:pt x="19482" y="12407"/>
                    <a:pt x="19520" y="12444"/>
                    <a:pt x="19528" y="12469"/>
                  </a:cubicBezTo>
                  <a:cubicBezTo>
                    <a:pt x="19537" y="12497"/>
                    <a:pt x="19510" y="12561"/>
                    <a:pt x="19516" y="12590"/>
                  </a:cubicBezTo>
                  <a:cubicBezTo>
                    <a:pt x="19521" y="12608"/>
                    <a:pt x="19542" y="12642"/>
                    <a:pt x="19556" y="12651"/>
                  </a:cubicBezTo>
                  <a:cubicBezTo>
                    <a:pt x="19573" y="12663"/>
                    <a:pt x="19617" y="12650"/>
                    <a:pt x="19634" y="12661"/>
                  </a:cubicBezTo>
                  <a:cubicBezTo>
                    <a:pt x="19652" y="12673"/>
                    <a:pt x="19683" y="12713"/>
                    <a:pt x="19689" y="12737"/>
                  </a:cubicBezTo>
                  <a:cubicBezTo>
                    <a:pt x="19696" y="12770"/>
                    <a:pt x="19682" y="12840"/>
                    <a:pt x="19670" y="12871"/>
                  </a:cubicBezTo>
                  <a:cubicBezTo>
                    <a:pt x="19663" y="12888"/>
                    <a:pt x="19638" y="12914"/>
                    <a:pt x="19629" y="12929"/>
                  </a:cubicBezTo>
                  <a:cubicBezTo>
                    <a:pt x="19617" y="12950"/>
                    <a:pt x="19602" y="12998"/>
                    <a:pt x="19591" y="13019"/>
                  </a:cubicBezTo>
                  <a:cubicBezTo>
                    <a:pt x="19579" y="13039"/>
                    <a:pt x="19554" y="13081"/>
                    <a:pt x="19535" y="13093"/>
                  </a:cubicBezTo>
                  <a:cubicBezTo>
                    <a:pt x="19508" y="13110"/>
                    <a:pt x="19434" y="13084"/>
                    <a:pt x="19414" y="13112"/>
                  </a:cubicBezTo>
                  <a:cubicBezTo>
                    <a:pt x="19396" y="13138"/>
                    <a:pt x="19400" y="13225"/>
                    <a:pt x="19420" y="13248"/>
                  </a:cubicBezTo>
                  <a:cubicBezTo>
                    <a:pt x="19426" y="13255"/>
                    <a:pt x="19445" y="13245"/>
                    <a:pt x="19452" y="13250"/>
                  </a:cubicBezTo>
                  <a:cubicBezTo>
                    <a:pt x="19468" y="13261"/>
                    <a:pt x="19490" y="13303"/>
                    <a:pt x="19494" y="13325"/>
                  </a:cubicBezTo>
                  <a:cubicBezTo>
                    <a:pt x="19501" y="13360"/>
                    <a:pt x="19489" y="13434"/>
                    <a:pt x="19480" y="13469"/>
                  </a:cubicBezTo>
                  <a:cubicBezTo>
                    <a:pt x="19473" y="13494"/>
                    <a:pt x="19451" y="13542"/>
                    <a:pt x="19437" y="13562"/>
                  </a:cubicBezTo>
                  <a:cubicBezTo>
                    <a:pt x="19426" y="13578"/>
                    <a:pt x="19392" y="13598"/>
                    <a:pt x="19384" y="13616"/>
                  </a:cubicBezTo>
                  <a:cubicBezTo>
                    <a:pt x="19369" y="13652"/>
                    <a:pt x="19387" y="13741"/>
                    <a:pt x="19375" y="13778"/>
                  </a:cubicBezTo>
                  <a:cubicBezTo>
                    <a:pt x="19369" y="13794"/>
                    <a:pt x="19343" y="13816"/>
                    <a:pt x="19336" y="13832"/>
                  </a:cubicBezTo>
                  <a:cubicBezTo>
                    <a:pt x="19325" y="13856"/>
                    <a:pt x="19323" y="13915"/>
                    <a:pt x="19309" y="13935"/>
                  </a:cubicBezTo>
                  <a:cubicBezTo>
                    <a:pt x="19293" y="13960"/>
                    <a:pt x="19243" y="13981"/>
                    <a:pt x="19221" y="13998"/>
                  </a:cubicBezTo>
                  <a:cubicBezTo>
                    <a:pt x="19205" y="14011"/>
                    <a:pt x="19169" y="14032"/>
                    <a:pt x="19158" y="14051"/>
                  </a:cubicBezTo>
                  <a:cubicBezTo>
                    <a:pt x="19132" y="14100"/>
                    <a:pt x="19122" y="14221"/>
                    <a:pt x="19117" y="14279"/>
                  </a:cubicBezTo>
                  <a:cubicBezTo>
                    <a:pt x="19113" y="14340"/>
                    <a:pt x="19130" y="14464"/>
                    <a:pt x="19124" y="14525"/>
                  </a:cubicBezTo>
                  <a:cubicBezTo>
                    <a:pt x="19116" y="14603"/>
                    <a:pt x="19052" y="14827"/>
                    <a:pt x="19052" y="14827"/>
                  </a:cubicBezTo>
                  <a:lnTo>
                    <a:pt x="18039" y="21599"/>
                  </a:lnTo>
                  <a:lnTo>
                    <a:pt x="18038" y="21599"/>
                  </a:lnTo>
                  <a:lnTo>
                    <a:pt x="10821" y="19906"/>
                  </a:lnTo>
                  <a:cubicBezTo>
                    <a:pt x="10821" y="19906"/>
                    <a:pt x="10647" y="19859"/>
                    <a:pt x="10647" y="1985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7" name="Shape 4798"/>
            <p:cNvSpPr/>
            <p:nvPr/>
          </p:nvSpPr>
          <p:spPr>
            <a:xfrm>
              <a:off x="253129" y="2899479"/>
              <a:ext cx="5925" cy="9800"/>
            </a:xfrm>
            <a:custGeom>
              <a:avLst/>
              <a:gdLst/>
              <a:ahLst/>
              <a:cxnLst>
                <a:cxn ang="0">
                  <a:pos x="wd2" y="hd2"/>
                </a:cxn>
                <a:cxn ang="5400000">
                  <a:pos x="wd2" y="hd2"/>
                </a:cxn>
                <a:cxn ang="10800000">
                  <a:pos x="wd2" y="hd2"/>
                </a:cxn>
                <a:cxn ang="16200000">
                  <a:pos x="wd2" y="hd2"/>
                </a:cxn>
              </a:cxnLst>
              <a:rect l="0" t="0" r="r" b="b"/>
              <a:pathLst>
                <a:path w="20015" h="20656" extrusionOk="0">
                  <a:moveTo>
                    <a:pt x="10831" y="616"/>
                  </a:moveTo>
                  <a:cubicBezTo>
                    <a:pt x="8629" y="48"/>
                    <a:pt x="2973" y="-426"/>
                    <a:pt x="1265" y="616"/>
                  </a:cubicBezTo>
                  <a:cubicBezTo>
                    <a:pt x="-709" y="1800"/>
                    <a:pt x="12" y="5732"/>
                    <a:pt x="847" y="7390"/>
                  </a:cubicBezTo>
                  <a:cubicBezTo>
                    <a:pt x="1645" y="8953"/>
                    <a:pt x="6238" y="11037"/>
                    <a:pt x="7263" y="12553"/>
                  </a:cubicBezTo>
                  <a:cubicBezTo>
                    <a:pt x="8478" y="14448"/>
                    <a:pt x="5782" y="19990"/>
                    <a:pt x="8857" y="20606"/>
                  </a:cubicBezTo>
                  <a:cubicBezTo>
                    <a:pt x="11666" y="21174"/>
                    <a:pt x="15538" y="16769"/>
                    <a:pt x="16829" y="15111"/>
                  </a:cubicBezTo>
                  <a:cubicBezTo>
                    <a:pt x="18575" y="12932"/>
                    <a:pt x="20891" y="7863"/>
                    <a:pt x="19676" y="5590"/>
                  </a:cubicBezTo>
                  <a:cubicBezTo>
                    <a:pt x="18727" y="3837"/>
                    <a:pt x="13640" y="1279"/>
                    <a:pt x="10831" y="61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8" name="Shape 4799"/>
            <p:cNvSpPr/>
            <p:nvPr/>
          </p:nvSpPr>
          <p:spPr>
            <a:xfrm>
              <a:off x="253129" y="2899479"/>
              <a:ext cx="5925" cy="9800"/>
            </a:xfrm>
            <a:custGeom>
              <a:avLst/>
              <a:gdLst/>
              <a:ahLst/>
              <a:cxnLst>
                <a:cxn ang="0">
                  <a:pos x="wd2" y="hd2"/>
                </a:cxn>
                <a:cxn ang="5400000">
                  <a:pos x="wd2" y="hd2"/>
                </a:cxn>
                <a:cxn ang="10800000">
                  <a:pos x="wd2" y="hd2"/>
                </a:cxn>
                <a:cxn ang="16200000">
                  <a:pos x="wd2" y="hd2"/>
                </a:cxn>
              </a:cxnLst>
              <a:rect l="0" t="0" r="r" b="b"/>
              <a:pathLst>
                <a:path w="20015" h="20656" extrusionOk="0">
                  <a:moveTo>
                    <a:pt x="10831" y="616"/>
                  </a:moveTo>
                  <a:cubicBezTo>
                    <a:pt x="8629" y="48"/>
                    <a:pt x="2973" y="-426"/>
                    <a:pt x="1265" y="616"/>
                  </a:cubicBezTo>
                  <a:cubicBezTo>
                    <a:pt x="-709" y="1800"/>
                    <a:pt x="12" y="5732"/>
                    <a:pt x="847" y="7390"/>
                  </a:cubicBezTo>
                  <a:cubicBezTo>
                    <a:pt x="1645" y="8953"/>
                    <a:pt x="6238" y="11037"/>
                    <a:pt x="7263" y="12553"/>
                  </a:cubicBezTo>
                  <a:cubicBezTo>
                    <a:pt x="8478" y="14448"/>
                    <a:pt x="5782" y="19990"/>
                    <a:pt x="8857" y="20606"/>
                  </a:cubicBezTo>
                  <a:cubicBezTo>
                    <a:pt x="11666" y="21174"/>
                    <a:pt x="15538" y="16769"/>
                    <a:pt x="16867" y="15111"/>
                  </a:cubicBezTo>
                  <a:cubicBezTo>
                    <a:pt x="18575" y="12932"/>
                    <a:pt x="20891" y="7863"/>
                    <a:pt x="19676" y="5590"/>
                  </a:cubicBezTo>
                  <a:cubicBezTo>
                    <a:pt x="18727" y="3837"/>
                    <a:pt x="13640" y="1279"/>
                    <a:pt x="10831" y="61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69" name="Shape 4800"/>
            <p:cNvSpPr/>
            <p:nvPr/>
          </p:nvSpPr>
          <p:spPr>
            <a:xfrm>
              <a:off x="-1" y="1748892"/>
              <a:ext cx="1738172" cy="2762675"/>
            </a:xfrm>
            <a:custGeom>
              <a:avLst/>
              <a:gdLst/>
              <a:ahLst/>
              <a:cxnLst>
                <a:cxn ang="0">
                  <a:pos x="wd2" y="hd2"/>
                </a:cxn>
                <a:cxn ang="5400000">
                  <a:pos x="wd2" y="hd2"/>
                </a:cxn>
                <a:cxn ang="10800000">
                  <a:pos x="wd2" y="hd2"/>
                </a:cxn>
                <a:cxn ang="16200000">
                  <a:pos x="wd2" y="hd2"/>
                </a:cxn>
              </a:cxnLst>
              <a:rect l="0" t="0" r="r" b="b"/>
              <a:pathLst>
                <a:path w="21594" h="21597" extrusionOk="0">
                  <a:moveTo>
                    <a:pt x="21585" y="18522"/>
                  </a:moveTo>
                  <a:cubicBezTo>
                    <a:pt x="21593" y="18535"/>
                    <a:pt x="21594" y="18563"/>
                    <a:pt x="21593" y="18576"/>
                  </a:cubicBezTo>
                  <a:cubicBezTo>
                    <a:pt x="21592" y="18589"/>
                    <a:pt x="21587" y="18617"/>
                    <a:pt x="21575" y="18627"/>
                  </a:cubicBezTo>
                  <a:cubicBezTo>
                    <a:pt x="21565" y="18636"/>
                    <a:pt x="21529" y="18643"/>
                    <a:pt x="21513" y="18649"/>
                  </a:cubicBezTo>
                  <a:cubicBezTo>
                    <a:pt x="21489" y="18658"/>
                    <a:pt x="21421" y="18685"/>
                    <a:pt x="21417" y="18686"/>
                  </a:cubicBezTo>
                  <a:cubicBezTo>
                    <a:pt x="21414" y="18688"/>
                    <a:pt x="21362" y="18728"/>
                    <a:pt x="21341" y="18740"/>
                  </a:cubicBezTo>
                  <a:cubicBezTo>
                    <a:pt x="21325" y="18750"/>
                    <a:pt x="21291" y="18767"/>
                    <a:pt x="21271" y="18772"/>
                  </a:cubicBezTo>
                  <a:cubicBezTo>
                    <a:pt x="21241" y="18779"/>
                    <a:pt x="21176" y="18776"/>
                    <a:pt x="21146" y="18781"/>
                  </a:cubicBezTo>
                  <a:cubicBezTo>
                    <a:pt x="21132" y="18783"/>
                    <a:pt x="21105" y="18791"/>
                    <a:pt x="21093" y="18796"/>
                  </a:cubicBezTo>
                  <a:cubicBezTo>
                    <a:pt x="21074" y="18804"/>
                    <a:pt x="21046" y="18828"/>
                    <a:pt x="21027" y="18837"/>
                  </a:cubicBezTo>
                  <a:cubicBezTo>
                    <a:pt x="21006" y="18846"/>
                    <a:pt x="20962" y="18860"/>
                    <a:pt x="20937" y="18865"/>
                  </a:cubicBezTo>
                  <a:cubicBezTo>
                    <a:pt x="20912" y="18869"/>
                    <a:pt x="20859" y="18864"/>
                    <a:pt x="20835" y="18868"/>
                  </a:cubicBezTo>
                  <a:cubicBezTo>
                    <a:pt x="20806" y="18873"/>
                    <a:pt x="20749" y="18890"/>
                    <a:pt x="20729" y="18904"/>
                  </a:cubicBezTo>
                  <a:cubicBezTo>
                    <a:pt x="20710" y="18916"/>
                    <a:pt x="20687" y="18950"/>
                    <a:pt x="20682" y="18967"/>
                  </a:cubicBezTo>
                  <a:cubicBezTo>
                    <a:pt x="20679" y="18981"/>
                    <a:pt x="20698" y="19011"/>
                    <a:pt x="20689" y="19024"/>
                  </a:cubicBezTo>
                  <a:cubicBezTo>
                    <a:pt x="20683" y="19033"/>
                    <a:pt x="20654" y="19041"/>
                    <a:pt x="20645" y="19048"/>
                  </a:cubicBezTo>
                  <a:cubicBezTo>
                    <a:pt x="20628" y="19061"/>
                    <a:pt x="20610" y="19093"/>
                    <a:pt x="20592" y="19106"/>
                  </a:cubicBezTo>
                  <a:cubicBezTo>
                    <a:pt x="20571" y="19120"/>
                    <a:pt x="20519" y="19143"/>
                    <a:pt x="20491" y="19151"/>
                  </a:cubicBezTo>
                  <a:cubicBezTo>
                    <a:pt x="20479" y="19156"/>
                    <a:pt x="20451" y="19160"/>
                    <a:pt x="20438" y="19163"/>
                  </a:cubicBezTo>
                  <a:cubicBezTo>
                    <a:pt x="20424" y="19167"/>
                    <a:pt x="20393" y="19171"/>
                    <a:pt x="20385" y="19178"/>
                  </a:cubicBezTo>
                  <a:cubicBezTo>
                    <a:pt x="20376" y="19187"/>
                    <a:pt x="20375" y="19209"/>
                    <a:pt x="20380" y="19219"/>
                  </a:cubicBezTo>
                  <a:cubicBezTo>
                    <a:pt x="20385" y="19227"/>
                    <a:pt x="20413" y="19235"/>
                    <a:pt x="20416" y="19243"/>
                  </a:cubicBezTo>
                  <a:cubicBezTo>
                    <a:pt x="20420" y="19253"/>
                    <a:pt x="20401" y="19272"/>
                    <a:pt x="20400" y="19282"/>
                  </a:cubicBezTo>
                  <a:cubicBezTo>
                    <a:pt x="20399" y="19297"/>
                    <a:pt x="20427" y="19327"/>
                    <a:pt x="20416" y="19340"/>
                  </a:cubicBezTo>
                  <a:cubicBezTo>
                    <a:pt x="20410" y="19348"/>
                    <a:pt x="20377" y="19350"/>
                    <a:pt x="20368" y="19356"/>
                  </a:cubicBezTo>
                  <a:cubicBezTo>
                    <a:pt x="20350" y="19370"/>
                    <a:pt x="20338" y="19407"/>
                    <a:pt x="20334" y="19424"/>
                  </a:cubicBezTo>
                  <a:cubicBezTo>
                    <a:pt x="20330" y="19440"/>
                    <a:pt x="20333" y="19473"/>
                    <a:pt x="20337" y="19489"/>
                  </a:cubicBezTo>
                  <a:cubicBezTo>
                    <a:pt x="20341" y="19503"/>
                    <a:pt x="20363" y="19529"/>
                    <a:pt x="20365" y="19544"/>
                  </a:cubicBezTo>
                  <a:cubicBezTo>
                    <a:pt x="20366" y="19559"/>
                    <a:pt x="20348" y="19588"/>
                    <a:pt x="20349" y="19603"/>
                  </a:cubicBezTo>
                  <a:cubicBezTo>
                    <a:pt x="20351" y="19619"/>
                    <a:pt x="20385" y="19650"/>
                    <a:pt x="20378" y="19665"/>
                  </a:cubicBezTo>
                  <a:cubicBezTo>
                    <a:pt x="20374" y="19675"/>
                    <a:pt x="20347" y="19687"/>
                    <a:pt x="20334" y="19692"/>
                  </a:cubicBezTo>
                  <a:cubicBezTo>
                    <a:pt x="20319" y="19698"/>
                    <a:pt x="20280" y="19697"/>
                    <a:pt x="20270" y="19705"/>
                  </a:cubicBezTo>
                  <a:cubicBezTo>
                    <a:pt x="20248" y="19722"/>
                    <a:pt x="20263" y="19769"/>
                    <a:pt x="20256" y="19790"/>
                  </a:cubicBezTo>
                  <a:cubicBezTo>
                    <a:pt x="20252" y="19804"/>
                    <a:pt x="20240" y="19832"/>
                    <a:pt x="20230" y="19845"/>
                  </a:cubicBezTo>
                  <a:cubicBezTo>
                    <a:pt x="20220" y="19859"/>
                    <a:pt x="20179" y="19881"/>
                    <a:pt x="20178" y="19897"/>
                  </a:cubicBezTo>
                  <a:cubicBezTo>
                    <a:pt x="20177" y="19914"/>
                    <a:pt x="20239" y="19942"/>
                    <a:pt x="20230" y="19958"/>
                  </a:cubicBezTo>
                  <a:cubicBezTo>
                    <a:pt x="20224" y="19970"/>
                    <a:pt x="20179" y="19974"/>
                    <a:pt x="20162" y="19979"/>
                  </a:cubicBezTo>
                  <a:cubicBezTo>
                    <a:pt x="20154" y="19982"/>
                    <a:pt x="20139" y="19985"/>
                    <a:pt x="20133" y="19989"/>
                  </a:cubicBezTo>
                  <a:cubicBezTo>
                    <a:pt x="20113" y="20000"/>
                    <a:pt x="20094" y="20034"/>
                    <a:pt x="20073" y="20046"/>
                  </a:cubicBezTo>
                  <a:cubicBezTo>
                    <a:pt x="20057" y="20055"/>
                    <a:pt x="20014" y="20060"/>
                    <a:pt x="19997" y="20069"/>
                  </a:cubicBezTo>
                  <a:cubicBezTo>
                    <a:pt x="19971" y="20082"/>
                    <a:pt x="19933" y="20117"/>
                    <a:pt x="19914" y="20135"/>
                  </a:cubicBezTo>
                  <a:cubicBezTo>
                    <a:pt x="19901" y="20147"/>
                    <a:pt x="19884" y="20177"/>
                    <a:pt x="19866" y="20188"/>
                  </a:cubicBezTo>
                  <a:cubicBezTo>
                    <a:pt x="19852" y="20197"/>
                    <a:pt x="19815" y="20212"/>
                    <a:pt x="19795" y="20212"/>
                  </a:cubicBezTo>
                  <a:cubicBezTo>
                    <a:pt x="19785" y="20212"/>
                    <a:pt x="19770" y="20199"/>
                    <a:pt x="19760" y="20198"/>
                  </a:cubicBezTo>
                  <a:cubicBezTo>
                    <a:pt x="19735" y="20195"/>
                    <a:pt x="19683" y="20202"/>
                    <a:pt x="19658" y="20207"/>
                  </a:cubicBezTo>
                  <a:cubicBezTo>
                    <a:pt x="19643" y="20210"/>
                    <a:pt x="19605" y="20218"/>
                    <a:pt x="19601" y="20228"/>
                  </a:cubicBezTo>
                  <a:cubicBezTo>
                    <a:pt x="19596" y="20241"/>
                    <a:pt x="19640" y="20262"/>
                    <a:pt x="19650" y="20275"/>
                  </a:cubicBezTo>
                  <a:cubicBezTo>
                    <a:pt x="19659" y="20288"/>
                    <a:pt x="19679" y="20315"/>
                    <a:pt x="19674" y="20328"/>
                  </a:cubicBezTo>
                  <a:cubicBezTo>
                    <a:pt x="19669" y="20344"/>
                    <a:pt x="19627" y="20364"/>
                    <a:pt x="19611" y="20376"/>
                  </a:cubicBezTo>
                  <a:cubicBezTo>
                    <a:pt x="19595" y="20388"/>
                    <a:pt x="19548" y="20408"/>
                    <a:pt x="19548" y="20423"/>
                  </a:cubicBezTo>
                  <a:cubicBezTo>
                    <a:pt x="19548" y="20433"/>
                    <a:pt x="19576" y="20448"/>
                    <a:pt x="19590" y="20454"/>
                  </a:cubicBezTo>
                  <a:cubicBezTo>
                    <a:pt x="19603" y="20459"/>
                    <a:pt x="19639" y="20458"/>
                    <a:pt x="19651" y="20464"/>
                  </a:cubicBezTo>
                  <a:cubicBezTo>
                    <a:pt x="19662" y="20471"/>
                    <a:pt x="19673" y="20490"/>
                    <a:pt x="19674" y="20499"/>
                  </a:cubicBezTo>
                  <a:cubicBezTo>
                    <a:pt x="19676" y="20511"/>
                    <a:pt x="19663" y="20534"/>
                    <a:pt x="19657" y="20546"/>
                  </a:cubicBezTo>
                  <a:cubicBezTo>
                    <a:pt x="19651" y="20558"/>
                    <a:pt x="19628" y="20581"/>
                    <a:pt x="19625" y="20594"/>
                  </a:cubicBezTo>
                  <a:cubicBezTo>
                    <a:pt x="19622" y="20609"/>
                    <a:pt x="19643" y="20639"/>
                    <a:pt x="19640" y="20654"/>
                  </a:cubicBezTo>
                  <a:cubicBezTo>
                    <a:pt x="19635" y="20676"/>
                    <a:pt x="19600" y="20717"/>
                    <a:pt x="19584" y="20736"/>
                  </a:cubicBezTo>
                  <a:cubicBezTo>
                    <a:pt x="19569" y="20754"/>
                    <a:pt x="19529" y="20785"/>
                    <a:pt x="19515" y="20803"/>
                  </a:cubicBezTo>
                  <a:cubicBezTo>
                    <a:pt x="19507" y="20814"/>
                    <a:pt x="19488" y="20837"/>
                    <a:pt x="19491" y="20848"/>
                  </a:cubicBezTo>
                  <a:cubicBezTo>
                    <a:pt x="19494" y="20864"/>
                    <a:pt x="19536" y="20885"/>
                    <a:pt x="19547" y="20899"/>
                  </a:cubicBezTo>
                  <a:cubicBezTo>
                    <a:pt x="19558" y="20913"/>
                    <a:pt x="19565" y="20946"/>
                    <a:pt x="19579" y="20959"/>
                  </a:cubicBezTo>
                  <a:cubicBezTo>
                    <a:pt x="19586" y="20966"/>
                    <a:pt x="19606" y="20981"/>
                    <a:pt x="19620" y="20982"/>
                  </a:cubicBezTo>
                  <a:cubicBezTo>
                    <a:pt x="19636" y="20983"/>
                    <a:pt x="19657" y="20958"/>
                    <a:pt x="19673" y="20959"/>
                  </a:cubicBezTo>
                  <a:cubicBezTo>
                    <a:pt x="19690" y="20961"/>
                    <a:pt x="19700" y="20989"/>
                    <a:pt x="19715" y="20995"/>
                  </a:cubicBezTo>
                  <a:cubicBezTo>
                    <a:pt x="19729" y="21001"/>
                    <a:pt x="19763" y="21008"/>
                    <a:pt x="19780" y="21006"/>
                  </a:cubicBezTo>
                  <a:cubicBezTo>
                    <a:pt x="19797" y="21005"/>
                    <a:pt x="19822" y="20985"/>
                    <a:pt x="19840" y="20983"/>
                  </a:cubicBezTo>
                  <a:cubicBezTo>
                    <a:pt x="19857" y="20981"/>
                    <a:pt x="19892" y="20987"/>
                    <a:pt x="19909" y="20991"/>
                  </a:cubicBezTo>
                  <a:cubicBezTo>
                    <a:pt x="19934" y="20996"/>
                    <a:pt x="19985" y="21009"/>
                    <a:pt x="20002" y="21021"/>
                  </a:cubicBezTo>
                  <a:cubicBezTo>
                    <a:pt x="20018" y="21034"/>
                    <a:pt x="20028" y="21067"/>
                    <a:pt x="20031" y="21082"/>
                  </a:cubicBezTo>
                  <a:cubicBezTo>
                    <a:pt x="20032" y="21096"/>
                    <a:pt x="20015" y="21124"/>
                    <a:pt x="20021" y="21137"/>
                  </a:cubicBezTo>
                  <a:cubicBezTo>
                    <a:pt x="20028" y="21150"/>
                    <a:pt x="20081" y="21163"/>
                    <a:pt x="20080" y="21176"/>
                  </a:cubicBezTo>
                  <a:cubicBezTo>
                    <a:pt x="20079" y="21191"/>
                    <a:pt x="20013" y="21201"/>
                    <a:pt x="20009" y="21215"/>
                  </a:cubicBezTo>
                  <a:cubicBezTo>
                    <a:pt x="20005" y="21230"/>
                    <a:pt x="20050" y="21256"/>
                    <a:pt x="20058" y="21271"/>
                  </a:cubicBezTo>
                  <a:cubicBezTo>
                    <a:pt x="20064" y="21283"/>
                    <a:pt x="20068" y="21308"/>
                    <a:pt x="20066" y="21320"/>
                  </a:cubicBezTo>
                  <a:cubicBezTo>
                    <a:pt x="20062" y="21341"/>
                    <a:pt x="20047" y="21383"/>
                    <a:pt x="20027" y="21400"/>
                  </a:cubicBezTo>
                  <a:cubicBezTo>
                    <a:pt x="20008" y="21416"/>
                    <a:pt x="19946" y="21433"/>
                    <a:pt x="19919" y="21444"/>
                  </a:cubicBezTo>
                  <a:cubicBezTo>
                    <a:pt x="19898" y="21452"/>
                    <a:pt x="19848" y="21461"/>
                    <a:pt x="19835" y="21474"/>
                  </a:cubicBezTo>
                  <a:cubicBezTo>
                    <a:pt x="19822" y="21488"/>
                    <a:pt x="19841" y="21524"/>
                    <a:pt x="19829" y="21539"/>
                  </a:cubicBezTo>
                  <a:cubicBezTo>
                    <a:pt x="19822" y="21548"/>
                    <a:pt x="19794" y="21564"/>
                    <a:pt x="19778" y="21568"/>
                  </a:cubicBezTo>
                  <a:cubicBezTo>
                    <a:pt x="19759" y="21572"/>
                    <a:pt x="19717" y="21565"/>
                    <a:pt x="19698" y="21569"/>
                  </a:cubicBezTo>
                  <a:cubicBezTo>
                    <a:pt x="19680" y="21572"/>
                    <a:pt x="19653" y="21592"/>
                    <a:pt x="19634" y="21595"/>
                  </a:cubicBezTo>
                  <a:cubicBezTo>
                    <a:pt x="19608" y="21600"/>
                    <a:pt x="19554" y="21594"/>
                    <a:pt x="19527" y="21593"/>
                  </a:cubicBezTo>
                  <a:cubicBezTo>
                    <a:pt x="19513" y="21592"/>
                    <a:pt x="19483" y="21591"/>
                    <a:pt x="19470" y="21587"/>
                  </a:cubicBezTo>
                  <a:cubicBezTo>
                    <a:pt x="19452" y="21582"/>
                    <a:pt x="19429" y="21561"/>
                    <a:pt x="19412" y="21555"/>
                  </a:cubicBezTo>
                  <a:cubicBezTo>
                    <a:pt x="19400" y="21550"/>
                    <a:pt x="19372" y="21543"/>
                    <a:pt x="19357" y="21544"/>
                  </a:cubicBezTo>
                  <a:cubicBezTo>
                    <a:pt x="19343" y="21545"/>
                    <a:pt x="19320" y="21549"/>
                    <a:pt x="19310" y="21556"/>
                  </a:cubicBezTo>
                  <a:cubicBezTo>
                    <a:pt x="19300" y="21563"/>
                    <a:pt x="19304" y="21572"/>
                    <a:pt x="19294" y="21583"/>
                  </a:cubicBezTo>
                  <a:lnTo>
                    <a:pt x="15528" y="21413"/>
                  </a:lnTo>
                  <a:lnTo>
                    <a:pt x="12794" y="21274"/>
                  </a:lnTo>
                  <a:cubicBezTo>
                    <a:pt x="12794" y="21274"/>
                    <a:pt x="12783" y="21225"/>
                    <a:pt x="12783" y="21209"/>
                  </a:cubicBezTo>
                  <a:cubicBezTo>
                    <a:pt x="12782" y="21185"/>
                    <a:pt x="12798" y="21137"/>
                    <a:pt x="12794" y="21112"/>
                  </a:cubicBezTo>
                  <a:cubicBezTo>
                    <a:pt x="12791" y="21090"/>
                    <a:pt x="12768" y="21047"/>
                    <a:pt x="12758" y="21025"/>
                  </a:cubicBezTo>
                  <a:cubicBezTo>
                    <a:pt x="12750" y="21011"/>
                    <a:pt x="12742" y="20979"/>
                    <a:pt x="12725" y="20967"/>
                  </a:cubicBezTo>
                  <a:cubicBezTo>
                    <a:pt x="12708" y="20955"/>
                    <a:pt x="12657" y="20935"/>
                    <a:pt x="12631" y="20938"/>
                  </a:cubicBezTo>
                  <a:cubicBezTo>
                    <a:pt x="12612" y="20939"/>
                    <a:pt x="12593" y="20967"/>
                    <a:pt x="12574" y="20970"/>
                  </a:cubicBezTo>
                  <a:cubicBezTo>
                    <a:pt x="12559" y="20972"/>
                    <a:pt x="12526" y="20966"/>
                    <a:pt x="12515" y="20959"/>
                  </a:cubicBezTo>
                  <a:cubicBezTo>
                    <a:pt x="12497" y="20947"/>
                    <a:pt x="12488" y="20912"/>
                    <a:pt x="12487" y="20895"/>
                  </a:cubicBezTo>
                  <a:cubicBezTo>
                    <a:pt x="12486" y="20883"/>
                    <a:pt x="12493" y="20859"/>
                    <a:pt x="12502" y="20848"/>
                  </a:cubicBezTo>
                  <a:cubicBezTo>
                    <a:pt x="12511" y="20837"/>
                    <a:pt x="12547" y="20822"/>
                    <a:pt x="12556" y="20811"/>
                  </a:cubicBezTo>
                  <a:cubicBezTo>
                    <a:pt x="12566" y="20798"/>
                    <a:pt x="12571" y="20770"/>
                    <a:pt x="12571" y="20756"/>
                  </a:cubicBezTo>
                  <a:cubicBezTo>
                    <a:pt x="12571" y="20743"/>
                    <a:pt x="12564" y="20717"/>
                    <a:pt x="12556" y="20704"/>
                  </a:cubicBezTo>
                  <a:cubicBezTo>
                    <a:pt x="12552" y="20697"/>
                    <a:pt x="12534" y="20684"/>
                    <a:pt x="12528" y="20676"/>
                  </a:cubicBezTo>
                  <a:cubicBezTo>
                    <a:pt x="12521" y="20667"/>
                    <a:pt x="12504" y="20648"/>
                    <a:pt x="12503" y="20638"/>
                  </a:cubicBezTo>
                  <a:cubicBezTo>
                    <a:pt x="12502" y="20629"/>
                    <a:pt x="12509" y="20611"/>
                    <a:pt x="12518" y="20605"/>
                  </a:cubicBezTo>
                  <a:cubicBezTo>
                    <a:pt x="12528" y="20598"/>
                    <a:pt x="12562" y="20595"/>
                    <a:pt x="12575" y="20590"/>
                  </a:cubicBezTo>
                  <a:cubicBezTo>
                    <a:pt x="12587" y="20586"/>
                    <a:pt x="12612" y="20577"/>
                    <a:pt x="12619" y="20569"/>
                  </a:cubicBezTo>
                  <a:cubicBezTo>
                    <a:pt x="12634" y="20555"/>
                    <a:pt x="12643" y="20521"/>
                    <a:pt x="12646" y="20504"/>
                  </a:cubicBezTo>
                  <a:cubicBezTo>
                    <a:pt x="12653" y="20467"/>
                    <a:pt x="12646" y="20392"/>
                    <a:pt x="12643" y="20355"/>
                  </a:cubicBezTo>
                  <a:cubicBezTo>
                    <a:pt x="12642" y="20334"/>
                    <a:pt x="12635" y="20293"/>
                    <a:pt x="12632" y="20273"/>
                  </a:cubicBezTo>
                  <a:cubicBezTo>
                    <a:pt x="12627" y="20243"/>
                    <a:pt x="12617" y="20182"/>
                    <a:pt x="12612" y="20152"/>
                  </a:cubicBezTo>
                  <a:cubicBezTo>
                    <a:pt x="12608" y="20128"/>
                    <a:pt x="12608" y="20079"/>
                    <a:pt x="12599" y="20056"/>
                  </a:cubicBezTo>
                  <a:cubicBezTo>
                    <a:pt x="12584" y="20017"/>
                    <a:pt x="12532" y="19944"/>
                    <a:pt x="12503" y="19908"/>
                  </a:cubicBezTo>
                  <a:cubicBezTo>
                    <a:pt x="12482" y="19881"/>
                    <a:pt x="12426" y="19831"/>
                    <a:pt x="12403" y="19804"/>
                  </a:cubicBezTo>
                  <a:cubicBezTo>
                    <a:pt x="12385" y="19783"/>
                    <a:pt x="12349" y="19739"/>
                    <a:pt x="12335" y="19715"/>
                  </a:cubicBezTo>
                  <a:cubicBezTo>
                    <a:pt x="12318" y="19686"/>
                    <a:pt x="12305" y="19621"/>
                    <a:pt x="12282" y="19593"/>
                  </a:cubicBezTo>
                  <a:cubicBezTo>
                    <a:pt x="12263" y="19567"/>
                    <a:pt x="12208" y="19524"/>
                    <a:pt x="12178" y="19504"/>
                  </a:cubicBezTo>
                  <a:cubicBezTo>
                    <a:pt x="12165" y="19495"/>
                    <a:pt x="12135" y="19480"/>
                    <a:pt x="12121" y="19472"/>
                  </a:cubicBezTo>
                  <a:cubicBezTo>
                    <a:pt x="12100" y="19460"/>
                    <a:pt x="12052" y="19441"/>
                    <a:pt x="12035" y="19427"/>
                  </a:cubicBezTo>
                  <a:cubicBezTo>
                    <a:pt x="12020" y="19414"/>
                    <a:pt x="12010" y="19381"/>
                    <a:pt x="11999" y="19366"/>
                  </a:cubicBezTo>
                  <a:cubicBezTo>
                    <a:pt x="11986" y="19350"/>
                    <a:pt x="11962" y="19315"/>
                    <a:pt x="11941" y="19302"/>
                  </a:cubicBezTo>
                  <a:cubicBezTo>
                    <a:pt x="11926" y="19292"/>
                    <a:pt x="11887" y="19280"/>
                    <a:pt x="11868" y="19274"/>
                  </a:cubicBezTo>
                  <a:cubicBezTo>
                    <a:pt x="11854" y="19270"/>
                    <a:pt x="11824" y="19265"/>
                    <a:pt x="11810" y="19261"/>
                  </a:cubicBezTo>
                  <a:cubicBezTo>
                    <a:pt x="11796" y="19256"/>
                    <a:pt x="11767" y="19245"/>
                    <a:pt x="11757" y="19237"/>
                  </a:cubicBezTo>
                  <a:cubicBezTo>
                    <a:pt x="11742" y="19223"/>
                    <a:pt x="11737" y="19188"/>
                    <a:pt x="11726" y="19173"/>
                  </a:cubicBezTo>
                  <a:cubicBezTo>
                    <a:pt x="11716" y="19158"/>
                    <a:pt x="11687" y="19130"/>
                    <a:pt x="11673" y="19116"/>
                  </a:cubicBezTo>
                  <a:cubicBezTo>
                    <a:pt x="11664" y="19105"/>
                    <a:pt x="11648" y="19083"/>
                    <a:pt x="11635" y="19075"/>
                  </a:cubicBezTo>
                  <a:cubicBezTo>
                    <a:pt x="11622" y="19066"/>
                    <a:pt x="11583" y="19059"/>
                    <a:pt x="11570" y="19050"/>
                  </a:cubicBezTo>
                  <a:cubicBezTo>
                    <a:pt x="11558" y="19041"/>
                    <a:pt x="11551" y="19017"/>
                    <a:pt x="11541" y="19007"/>
                  </a:cubicBezTo>
                  <a:cubicBezTo>
                    <a:pt x="11517" y="18984"/>
                    <a:pt x="11458" y="18943"/>
                    <a:pt x="11422" y="18929"/>
                  </a:cubicBezTo>
                  <a:cubicBezTo>
                    <a:pt x="11398" y="18919"/>
                    <a:pt x="11336" y="18916"/>
                    <a:pt x="11313" y="18905"/>
                  </a:cubicBezTo>
                  <a:cubicBezTo>
                    <a:pt x="11300" y="18899"/>
                    <a:pt x="11286" y="18880"/>
                    <a:pt x="11275" y="18872"/>
                  </a:cubicBezTo>
                  <a:cubicBezTo>
                    <a:pt x="11246" y="18852"/>
                    <a:pt x="11174" y="18822"/>
                    <a:pt x="11147" y="18801"/>
                  </a:cubicBezTo>
                  <a:cubicBezTo>
                    <a:pt x="11124" y="18784"/>
                    <a:pt x="11090" y="18746"/>
                    <a:pt x="11073" y="18727"/>
                  </a:cubicBezTo>
                  <a:cubicBezTo>
                    <a:pt x="11056" y="18707"/>
                    <a:pt x="11027" y="18665"/>
                    <a:pt x="11010" y="18645"/>
                  </a:cubicBezTo>
                  <a:cubicBezTo>
                    <a:pt x="10996" y="18629"/>
                    <a:pt x="10969" y="18597"/>
                    <a:pt x="10950" y="18583"/>
                  </a:cubicBezTo>
                  <a:cubicBezTo>
                    <a:pt x="10927" y="18568"/>
                    <a:pt x="10869" y="18545"/>
                    <a:pt x="10842" y="18532"/>
                  </a:cubicBezTo>
                  <a:cubicBezTo>
                    <a:pt x="10829" y="18526"/>
                    <a:pt x="10804" y="18510"/>
                    <a:pt x="10788" y="18507"/>
                  </a:cubicBezTo>
                  <a:cubicBezTo>
                    <a:pt x="10776" y="18504"/>
                    <a:pt x="10748" y="18500"/>
                    <a:pt x="10736" y="18504"/>
                  </a:cubicBezTo>
                  <a:cubicBezTo>
                    <a:pt x="10719" y="18508"/>
                    <a:pt x="10696" y="18529"/>
                    <a:pt x="10688" y="18539"/>
                  </a:cubicBezTo>
                  <a:cubicBezTo>
                    <a:pt x="10680" y="18548"/>
                    <a:pt x="10684" y="18572"/>
                    <a:pt x="10671" y="18578"/>
                  </a:cubicBezTo>
                  <a:cubicBezTo>
                    <a:pt x="10655" y="18586"/>
                    <a:pt x="10608" y="18577"/>
                    <a:pt x="10586" y="18578"/>
                  </a:cubicBezTo>
                  <a:cubicBezTo>
                    <a:pt x="10553" y="18578"/>
                    <a:pt x="10488" y="18585"/>
                    <a:pt x="10455" y="18582"/>
                  </a:cubicBezTo>
                  <a:cubicBezTo>
                    <a:pt x="10427" y="18580"/>
                    <a:pt x="10370" y="18570"/>
                    <a:pt x="10345" y="18561"/>
                  </a:cubicBezTo>
                  <a:cubicBezTo>
                    <a:pt x="10320" y="18552"/>
                    <a:pt x="10287" y="18521"/>
                    <a:pt x="10264" y="18510"/>
                  </a:cubicBezTo>
                  <a:cubicBezTo>
                    <a:pt x="10248" y="18503"/>
                    <a:pt x="10210" y="18492"/>
                    <a:pt x="10192" y="18487"/>
                  </a:cubicBezTo>
                  <a:cubicBezTo>
                    <a:pt x="10171" y="18481"/>
                    <a:pt x="10122" y="18476"/>
                    <a:pt x="10105" y="18466"/>
                  </a:cubicBezTo>
                  <a:cubicBezTo>
                    <a:pt x="10089" y="18456"/>
                    <a:pt x="10071" y="18430"/>
                    <a:pt x="10068" y="18417"/>
                  </a:cubicBezTo>
                  <a:cubicBezTo>
                    <a:pt x="10066" y="18405"/>
                    <a:pt x="10073" y="18381"/>
                    <a:pt x="10083" y="18372"/>
                  </a:cubicBezTo>
                  <a:cubicBezTo>
                    <a:pt x="10091" y="18365"/>
                    <a:pt x="10118" y="18359"/>
                    <a:pt x="10129" y="18354"/>
                  </a:cubicBezTo>
                  <a:cubicBezTo>
                    <a:pt x="10146" y="18344"/>
                    <a:pt x="10180" y="18322"/>
                    <a:pt x="10190" y="18309"/>
                  </a:cubicBezTo>
                  <a:cubicBezTo>
                    <a:pt x="10201" y="18295"/>
                    <a:pt x="10208" y="18264"/>
                    <a:pt x="10208" y="18248"/>
                  </a:cubicBezTo>
                  <a:cubicBezTo>
                    <a:pt x="10210" y="18203"/>
                    <a:pt x="10187" y="18114"/>
                    <a:pt x="10170" y="18070"/>
                  </a:cubicBezTo>
                  <a:cubicBezTo>
                    <a:pt x="10157" y="18036"/>
                    <a:pt x="10123" y="17969"/>
                    <a:pt x="10095" y="17939"/>
                  </a:cubicBezTo>
                  <a:cubicBezTo>
                    <a:pt x="10077" y="17920"/>
                    <a:pt x="10025" y="17890"/>
                    <a:pt x="10001" y="17874"/>
                  </a:cubicBezTo>
                  <a:cubicBezTo>
                    <a:pt x="9984" y="17864"/>
                    <a:pt x="9952" y="17841"/>
                    <a:pt x="9932" y="17834"/>
                  </a:cubicBezTo>
                  <a:cubicBezTo>
                    <a:pt x="9901" y="17824"/>
                    <a:pt x="9832" y="17817"/>
                    <a:pt x="9798" y="17814"/>
                  </a:cubicBezTo>
                  <a:cubicBezTo>
                    <a:pt x="9773" y="17812"/>
                    <a:pt x="9721" y="17814"/>
                    <a:pt x="9696" y="17812"/>
                  </a:cubicBezTo>
                  <a:cubicBezTo>
                    <a:pt x="9662" y="17810"/>
                    <a:pt x="9595" y="17801"/>
                    <a:pt x="9561" y="17796"/>
                  </a:cubicBezTo>
                  <a:cubicBezTo>
                    <a:pt x="9530" y="17792"/>
                    <a:pt x="9469" y="17780"/>
                    <a:pt x="9437" y="17779"/>
                  </a:cubicBezTo>
                  <a:cubicBezTo>
                    <a:pt x="9414" y="17778"/>
                    <a:pt x="9368" y="17784"/>
                    <a:pt x="9344" y="17786"/>
                  </a:cubicBezTo>
                  <a:cubicBezTo>
                    <a:pt x="9330" y="17787"/>
                    <a:pt x="9301" y="17786"/>
                    <a:pt x="9289" y="17791"/>
                  </a:cubicBezTo>
                  <a:cubicBezTo>
                    <a:pt x="9274" y="17797"/>
                    <a:pt x="9267" y="17827"/>
                    <a:pt x="9249" y="17828"/>
                  </a:cubicBezTo>
                  <a:cubicBezTo>
                    <a:pt x="9235" y="17829"/>
                    <a:pt x="9218" y="17811"/>
                    <a:pt x="9211" y="17804"/>
                  </a:cubicBezTo>
                  <a:cubicBezTo>
                    <a:pt x="9200" y="17794"/>
                    <a:pt x="9190" y="17769"/>
                    <a:pt x="9178" y="17759"/>
                  </a:cubicBezTo>
                  <a:cubicBezTo>
                    <a:pt x="9165" y="17749"/>
                    <a:pt x="9130" y="17732"/>
                    <a:pt x="9111" y="17726"/>
                  </a:cubicBezTo>
                  <a:cubicBezTo>
                    <a:pt x="9084" y="17717"/>
                    <a:pt x="9024" y="17713"/>
                    <a:pt x="8996" y="17707"/>
                  </a:cubicBezTo>
                  <a:cubicBezTo>
                    <a:pt x="8967" y="17700"/>
                    <a:pt x="8910" y="17687"/>
                    <a:pt x="8884" y="17677"/>
                  </a:cubicBezTo>
                  <a:cubicBezTo>
                    <a:pt x="8861" y="17668"/>
                    <a:pt x="8822" y="17645"/>
                    <a:pt x="8802" y="17634"/>
                  </a:cubicBezTo>
                  <a:cubicBezTo>
                    <a:pt x="8774" y="17619"/>
                    <a:pt x="8725" y="17585"/>
                    <a:pt x="8695" y="17573"/>
                  </a:cubicBezTo>
                  <a:cubicBezTo>
                    <a:pt x="8669" y="17563"/>
                    <a:pt x="8608" y="17551"/>
                    <a:pt x="8580" y="17542"/>
                  </a:cubicBezTo>
                  <a:cubicBezTo>
                    <a:pt x="8567" y="17539"/>
                    <a:pt x="8542" y="17528"/>
                    <a:pt x="8527" y="17525"/>
                  </a:cubicBezTo>
                  <a:cubicBezTo>
                    <a:pt x="8512" y="17522"/>
                    <a:pt x="8476" y="17525"/>
                    <a:pt x="8463" y="17519"/>
                  </a:cubicBezTo>
                  <a:cubicBezTo>
                    <a:pt x="8449" y="17513"/>
                    <a:pt x="8442" y="17489"/>
                    <a:pt x="8432" y="17480"/>
                  </a:cubicBezTo>
                  <a:cubicBezTo>
                    <a:pt x="8420" y="17468"/>
                    <a:pt x="8394" y="17444"/>
                    <a:pt x="8377" y="17434"/>
                  </a:cubicBezTo>
                  <a:cubicBezTo>
                    <a:pt x="8363" y="17426"/>
                    <a:pt x="8325" y="17417"/>
                    <a:pt x="8309" y="17411"/>
                  </a:cubicBezTo>
                  <a:cubicBezTo>
                    <a:pt x="8298" y="17407"/>
                    <a:pt x="8275" y="17400"/>
                    <a:pt x="8267" y="17394"/>
                  </a:cubicBezTo>
                  <a:cubicBezTo>
                    <a:pt x="8255" y="17386"/>
                    <a:pt x="8242" y="17365"/>
                    <a:pt x="8236" y="17355"/>
                  </a:cubicBezTo>
                  <a:cubicBezTo>
                    <a:pt x="8225" y="17339"/>
                    <a:pt x="8204" y="17307"/>
                    <a:pt x="8201" y="17290"/>
                  </a:cubicBezTo>
                  <a:cubicBezTo>
                    <a:pt x="8196" y="17268"/>
                    <a:pt x="8212" y="17224"/>
                    <a:pt x="8207" y="17202"/>
                  </a:cubicBezTo>
                  <a:cubicBezTo>
                    <a:pt x="8203" y="17182"/>
                    <a:pt x="8189" y="17141"/>
                    <a:pt x="8168" y="17126"/>
                  </a:cubicBezTo>
                  <a:cubicBezTo>
                    <a:pt x="8157" y="17119"/>
                    <a:pt x="8125" y="17115"/>
                    <a:pt x="8112" y="17109"/>
                  </a:cubicBezTo>
                  <a:cubicBezTo>
                    <a:pt x="8095" y="17102"/>
                    <a:pt x="8064" y="17085"/>
                    <a:pt x="8053" y="17075"/>
                  </a:cubicBezTo>
                  <a:cubicBezTo>
                    <a:pt x="8041" y="17064"/>
                    <a:pt x="8033" y="17039"/>
                    <a:pt x="8024" y="17027"/>
                  </a:cubicBezTo>
                  <a:cubicBezTo>
                    <a:pt x="8020" y="17022"/>
                    <a:pt x="8012" y="17009"/>
                    <a:pt x="8004" y="17005"/>
                  </a:cubicBezTo>
                  <a:cubicBezTo>
                    <a:pt x="7991" y="16998"/>
                    <a:pt x="7950" y="16999"/>
                    <a:pt x="7938" y="16991"/>
                  </a:cubicBezTo>
                  <a:cubicBezTo>
                    <a:pt x="7926" y="16984"/>
                    <a:pt x="7921" y="16961"/>
                    <a:pt x="7914" y="16951"/>
                  </a:cubicBezTo>
                  <a:cubicBezTo>
                    <a:pt x="7903" y="16937"/>
                    <a:pt x="7882" y="16907"/>
                    <a:pt x="7865" y="16894"/>
                  </a:cubicBezTo>
                  <a:cubicBezTo>
                    <a:pt x="7848" y="16881"/>
                    <a:pt x="7803" y="16862"/>
                    <a:pt x="7781" y="16853"/>
                  </a:cubicBezTo>
                  <a:cubicBezTo>
                    <a:pt x="7755" y="16841"/>
                    <a:pt x="7698" y="16823"/>
                    <a:pt x="7673" y="16811"/>
                  </a:cubicBezTo>
                  <a:cubicBezTo>
                    <a:pt x="7640" y="16795"/>
                    <a:pt x="7588" y="16751"/>
                    <a:pt x="7554" y="16736"/>
                  </a:cubicBezTo>
                  <a:cubicBezTo>
                    <a:pt x="7525" y="16723"/>
                    <a:pt x="7460" y="16703"/>
                    <a:pt x="7426" y="16697"/>
                  </a:cubicBezTo>
                  <a:cubicBezTo>
                    <a:pt x="7393" y="16691"/>
                    <a:pt x="7323" y="16690"/>
                    <a:pt x="7289" y="16691"/>
                  </a:cubicBezTo>
                  <a:cubicBezTo>
                    <a:pt x="7268" y="16692"/>
                    <a:pt x="7224" y="16694"/>
                    <a:pt x="7205" y="16700"/>
                  </a:cubicBezTo>
                  <a:cubicBezTo>
                    <a:pt x="7192" y="16704"/>
                    <a:pt x="7175" y="16722"/>
                    <a:pt x="7161" y="16726"/>
                  </a:cubicBezTo>
                  <a:cubicBezTo>
                    <a:pt x="7149" y="16729"/>
                    <a:pt x="7120" y="16733"/>
                    <a:pt x="7108" y="16729"/>
                  </a:cubicBezTo>
                  <a:cubicBezTo>
                    <a:pt x="7096" y="16725"/>
                    <a:pt x="7087" y="16706"/>
                    <a:pt x="7077" y="16700"/>
                  </a:cubicBezTo>
                  <a:cubicBezTo>
                    <a:pt x="7060" y="16689"/>
                    <a:pt x="7019" y="16671"/>
                    <a:pt x="6998" y="16664"/>
                  </a:cubicBezTo>
                  <a:cubicBezTo>
                    <a:pt x="6982" y="16659"/>
                    <a:pt x="6949" y="16651"/>
                    <a:pt x="6932" y="16650"/>
                  </a:cubicBezTo>
                  <a:cubicBezTo>
                    <a:pt x="6908" y="16647"/>
                    <a:pt x="6859" y="16650"/>
                    <a:pt x="6835" y="16651"/>
                  </a:cubicBezTo>
                  <a:cubicBezTo>
                    <a:pt x="6812" y="16652"/>
                    <a:pt x="6766" y="16659"/>
                    <a:pt x="6744" y="16655"/>
                  </a:cubicBezTo>
                  <a:cubicBezTo>
                    <a:pt x="6722" y="16652"/>
                    <a:pt x="6681" y="16636"/>
                    <a:pt x="6665" y="16626"/>
                  </a:cubicBezTo>
                  <a:cubicBezTo>
                    <a:pt x="6648" y="16616"/>
                    <a:pt x="6632" y="16587"/>
                    <a:pt x="6614" y="16579"/>
                  </a:cubicBezTo>
                  <a:cubicBezTo>
                    <a:pt x="6601" y="16573"/>
                    <a:pt x="6564" y="16571"/>
                    <a:pt x="6550" y="16565"/>
                  </a:cubicBezTo>
                  <a:cubicBezTo>
                    <a:pt x="6535" y="16558"/>
                    <a:pt x="6519" y="16535"/>
                    <a:pt x="6506" y="16528"/>
                  </a:cubicBezTo>
                  <a:cubicBezTo>
                    <a:pt x="6481" y="16513"/>
                    <a:pt x="6424" y="16489"/>
                    <a:pt x="6393" y="16482"/>
                  </a:cubicBezTo>
                  <a:cubicBezTo>
                    <a:pt x="6373" y="16477"/>
                    <a:pt x="6329" y="16474"/>
                    <a:pt x="6307" y="16473"/>
                  </a:cubicBezTo>
                  <a:cubicBezTo>
                    <a:pt x="6284" y="16472"/>
                    <a:pt x="6236" y="16478"/>
                    <a:pt x="6214" y="16473"/>
                  </a:cubicBezTo>
                  <a:cubicBezTo>
                    <a:pt x="6191" y="16469"/>
                    <a:pt x="6157" y="16444"/>
                    <a:pt x="6135" y="16437"/>
                  </a:cubicBezTo>
                  <a:cubicBezTo>
                    <a:pt x="6107" y="16429"/>
                    <a:pt x="6046" y="16421"/>
                    <a:pt x="6016" y="16418"/>
                  </a:cubicBezTo>
                  <a:cubicBezTo>
                    <a:pt x="6000" y="16416"/>
                    <a:pt x="5966" y="16416"/>
                    <a:pt x="5950" y="16414"/>
                  </a:cubicBezTo>
                  <a:cubicBezTo>
                    <a:pt x="5919" y="16408"/>
                    <a:pt x="5864" y="16387"/>
                    <a:pt x="5833" y="16382"/>
                  </a:cubicBezTo>
                  <a:cubicBezTo>
                    <a:pt x="5807" y="16378"/>
                    <a:pt x="5753" y="16377"/>
                    <a:pt x="5727" y="16377"/>
                  </a:cubicBezTo>
                  <a:cubicBezTo>
                    <a:pt x="5691" y="16377"/>
                    <a:pt x="5621" y="16384"/>
                    <a:pt x="5586" y="16383"/>
                  </a:cubicBezTo>
                  <a:cubicBezTo>
                    <a:pt x="5553" y="16383"/>
                    <a:pt x="5490" y="16377"/>
                    <a:pt x="5457" y="16375"/>
                  </a:cubicBezTo>
                  <a:cubicBezTo>
                    <a:pt x="5410" y="16372"/>
                    <a:pt x="5313" y="16374"/>
                    <a:pt x="5268" y="16365"/>
                  </a:cubicBezTo>
                  <a:cubicBezTo>
                    <a:pt x="5254" y="16362"/>
                    <a:pt x="5227" y="16353"/>
                    <a:pt x="5218" y="16346"/>
                  </a:cubicBezTo>
                  <a:cubicBezTo>
                    <a:pt x="5207" y="16338"/>
                    <a:pt x="5195" y="16318"/>
                    <a:pt x="5191" y="16308"/>
                  </a:cubicBezTo>
                  <a:cubicBezTo>
                    <a:pt x="5187" y="16297"/>
                    <a:pt x="5186" y="16274"/>
                    <a:pt x="5184" y="16262"/>
                  </a:cubicBezTo>
                  <a:cubicBezTo>
                    <a:pt x="5181" y="16249"/>
                    <a:pt x="5178" y="16223"/>
                    <a:pt x="5171" y="16210"/>
                  </a:cubicBezTo>
                  <a:cubicBezTo>
                    <a:pt x="5162" y="16196"/>
                    <a:pt x="5136" y="16170"/>
                    <a:pt x="5121" y="16157"/>
                  </a:cubicBezTo>
                  <a:cubicBezTo>
                    <a:pt x="5106" y="16146"/>
                    <a:pt x="5072" y="16125"/>
                    <a:pt x="5053" y="16117"/>
                  </a:cubicBezTo>
                  <a:cubicBezTo>
                    <a:pt x="5039" y="16111"/>
                    <a:pt x="5010" y="16101"/>
                    <a:pt x="4994" y="16099"/>
                  </a:cubicBezTo>
                  <a:cubicBezTo>
                    <a:pt x="4977" y="16095"/>
                    <a:pt x="4940" y="16099"/>
                    <a:pt x="4923" y="16095"/>
                  </a:cubicBezTo>
                  <a:cubicBezTo>
                    <a:pt x="4908" y="16091"/>
                    <a:pt x="4880" y="16077"/>
                    <a:pt x="4870" y="16068"/>
                  </a:cubicBezTo>
                  <a:cubicBezTo>
                    <a:pt x="4862" y="16059"/>
                    <a:pt x="4857" y="16037"/>
                    <a:pt x="4856" y="16026"/>
                  </a:cubicBezTo>
                  <a:cubicBezTo>
                    <a:pt x="4855" y="16017"/>
                    <a:pt x="4857" y="15998"/>
                    <a:pt x="4863" y="15989"/>
                  </a:cubicBezTo>
                  <a:cubicBezTo>
                    <a:pt x="4871" y="15978"/>
                    <a:pt x="4899" y="15960"/>
                    <a:pt x="4913" y="15951"/>
                  </a:cubicBezTo>
                  <a:cubicBezTo>
                    <a:pt x="4927" y="15942"/>
                    <a:pt x="4962" y="15928"/>
                    <a:pt x="4975" y="15919"/>
                  </a:cubicBezTo>
                  <a:cubicBezTo>
                    <a:pt x="4998" y="15902"/>
                    <a:pt x="5036" y="15863"/>
                    <a:pt x="5047" y="15842"/>
                  </a:cubicBezTo>
                  <a:cubicBezTo>
                    <a:pt x="5054" y="15828"/>
                    <a:pt x="5060" y="15797"/>
                    <a:pt x="5057" y="15783"/>
                  </a:cubicBezTo>
                  <a:cubicBezTo>
                    <a:pt x="5055" y="15770"/>
                    <a:pt x="5041" y="15746"/>
                    <a:pt x="5032" y="15735"/>
                  </a:cubicBezTo>
                  <a:cubicBezTo>
                    <a:pt x="5024" y="15724"/>
                    <a:pt x="4997" y="15708"/>
                    <a:pt x="4993" y="15698"/>
                  </a:cubicBezTo>
                  <a:cubicBezTo>
                    <a:pt x="4988" y="15687"/>
                    <a:pt x="4991" y="15665"/>
                    <a:pt x="4996" y="15654"/>
                  </a:cubicBezTo>
                  <a:cubicBezTo>
                    <a:pt x="5001" y="15643"/>
                    <a:pt x="5024" y="15623"/>
                    <a:pt x="5035" y="15613"/>
                  </a:cubicBezTo>
                  <a:cubicBezTo>
                    <a:pt x="5049" y="15602"/>
                    <a:pt x="5085" y="15584"/>
                    <a:pt x="5097" y="15572"/>
                  </a:cubicBezTo>
                  <a:cubicBezTo>
                    <a:pt x="5107" y="15563"/>
                    <a:pt x="5121" y="15540"/>
                    <a:pt x="5127" y="15529"/>
                  </a:cubicBezTo>
                  <a:cubicBezTo>
                    <a:pt x="5131" y="15519"/>
                    <a:pt x="5137" y="15497"/>
                    <a:pt x="5135" y="15486"/>
                  </a:cubicBezTo>
                  <a:cubicBezTo>
                    <a:pt x="5134" y="15478"/>
                    <a:pt x="5126" y="15460"/>
                    <a:pt x="5119" y="15452"/>
                  </a:cubicBezTo>
                  <a:cubicBezTo>
                    <a:pt x="5110" y="15442"/>
                    <a:pt x="5081" y="15425"/>
                    <a:pt x="5069" y="15416"/>
                  </a:cubicBezTo>
                  <a:cubicBezTo>
                    <a:pt x="5060" y="15409"/>
                    <a:pt x="5038" y="15395"/>
                    <a:pt x="5032" y="15386"/>
                  </a:cubicBezTo>
                  <a:cubicBezTo>
                    <a:pt x="5027" y="15377"/>
                    <a:pt x="5024" y="15358"/>
                    <a:pt x="5026" y="15349"/>
                  </a:cubicBezTo>
                  <a:cubicBezTo>
                    <a:pt x="5030" y="15337"/>
                    <a:pt x="5057" y="15315"/>
                    <a:pt x="5066" y="15303"/>
                  </a:cubicBezTo>
                  <a:cubicBezTo>
                    <a:pt x="5080" y="15287"/>
                    <a:pt x="5105" y="15255"/>
                    <a:pt x="5119" y="15239"/>
                  </a:cubicBezTo>
                  <a:cubicBezTo>
                    <a:pt x="5135" y="15221"/>
                    <a:pt x="5176" y="15187"/>
                    <a:pt x="5189" y="15168"/>
                  </a:cubicBezTo>
                  <a:cubicBezTo>
                    <a:pt x="5198" y="15155"/>
                    <a:pt x="5207" y="15128"/>
                    <a:pt x="5214" y="15115"/>
                  </a:cubicBezTo>
                  <a:cubicBezTo>
                    <a:pt x="5224" y="15096"/>
                    <a:pt x="5253" y="15060"/>
                    <a:pt x="5259" y="15040"/>
                  </a:cubicBezTo>
                  <a:cubicBezTo>
                    <a:pt x="5264" y="15025"/>
                    <a:pt x="5262" y="14993"/>
                    <a:pt x="5263" y="14978"/>
                  </a:cubicBezTo>
                  <a:cubicBezTo>
                    <a:pt x="5264" y="14963"/>
                    <a:pt x="5273" y="14932"/>
                    <a:pt x="5267" y="14917"/>
                  </a:cubicBezTo>
                  <a:cubicBezTo>
                    <a:pt x="5263" y="14908"/>
                    <a:pt x="5246" y="14891"/>
                    <a:pt x="5234" y="14885"/>
                  </a:cubicBezTo>
                  <a:cubicBezTo>
                    <a:pt x="5221" y="14877"/>
                    <a:pt x="5182" y="14875"/>
                    <a:pt x="5169" y="14868"/>
                  </a:cubicBezTo>
                  <a:cubicBezTo>
                    <a:pt x="5155" y="14861"/>
                    <a:pt x="5143" y="14839"/>
                    <a:pt x="5132" y="14830"/>
                  </a:cubicBezTo>
                  <a:cubicBezTo>
                    <a:pt x="5123" y="14822"/>
                    <a:pt x="5104" y="14807"/>
                    <a:pt x="5091" y="14803"/>
                  </a:cubicBezTo>
                  <a:cubicBezTo>
                    <a:pt x="5079" y="14799"/>
                    <a:pt x="5050" y="14795"/>
                    <a:pt x="5038" y="14799"/>
                  </a:cubicBezTo>
                  <a:cubicBezTo>
                    <a:pt x="5024" y="14802"/>
                    <a:pt x="5013" y="14823"/>
                    <a:pt x="5002" y="14830"/>
                  </a:cubicBezTo>
                  <a:cubicBezTo>
                    <a:pt x="4993" y="14836"/>
                    <a:pt x="4975" y="14850"/>
                    <a:pt x="4963" y="14848"/>
                  </a:cubicBezTo>
                  <a:cubicBezTo>
                    <a:pt x="4950" y="14847"/>
                    <a:pt x="4946" y="14825"/>
                    <a:pt x="4940" y="14817"/>
                  </a:cubicBezTo>
                  <a:cubicBezTo>
                    <a:pt x="4930" y="14806"/>
                    <a:pt x="4913" y="14781"/>
                    <a:pt x="4898" y="14771"/>
                  </a:cubicBezTo>
                  <a:cubicBezTo>
                    <a:pt x="4883" y="14762"/>
                    <a:pt x="4840" y="14751"/>
                    <a:pt x="4823" y="14742"/>
                  </a:cubicBezTo>
                  <a:cubicBezTo>
                    <a:pt x="4804" y="14731"/>
                    <a:pt x="4774" y="14703"/>
                    <a:pt x="4758" y="14690"/>
                  </a:cubicBezTo>
                  <a:cubicBezTo>
                    <a:pt x="4745" y="14680"/>
                    <a:pt x="4715" y="14662"/>
                    <a:pt x="4707" y="14650"/>
                  </a:cubicBezTo>
                  <a:cubicBezTo>
                    <a:pt x="4697" y="14634"/>
                    <a:pt x="4690" y="14600"/>
                    <a:pt x="4695" y="14583"/>
                  </a:cubicBezTo>
                  <a:cubicBezTo>
                    <a:pt x="4698" y="14573"/>
                    <a:pt x="4717" y="14556"/>
                    <a:pt x="4727" y="14548"/>
                  </a:cubicBezTo>
                  <a:cubicBezTo>
                    <a:pt x="4735" y="14542"/>
                    <a:pt x="4758" y="14533"/>
                    <a:pt x="4766" y="14527"/>
                  </a:cubicBezTo>
                  <a:cubicBezTo>
                    <a:pt x="4779" y="14515"/>
                    <a:pt x="4790" y="14488"/>
                    <a:pt x="4798" y="14474"/>
                  </a:cubicBezTo>
                  <a:cubicBezTo>
                    <a:pt x="4805" y="14462"/>
                    <a:pt x="4816" y="14438"/>
                    <a:pt x="4824" y="14427"/>
                  </a:cubicBezTo>
                  <a:cubicBezTo>
                    <a:pt x="4833" y="14414"/>
                    <a:pt x="4862" y="14393"/>
                    <a:pt x="4867" y="14380"/>
                  </a:cubicBezTo>
                  <a:cubicBezTo>
                    <a:pt x="4876" y="14361"/>
                    <a:pt x="4869" y="14320"/>
                    <a:pt x="4868" y="14300"/>
                  </a:cubicBezTo>
                  <a:cubicBezTo>
                    <a:pt x="4868" y="14289"/>
                    <a:pt x="4871" y="14266"/>
                    <a:pt x="4865" y="14255"/>
                  </a:cubicBezTo>
                  <a:cubicBezTo>
                    <a:pt x="4857" y="14243"/>
                    <a:pt x="4829" y="14220"/>
                    <a:pt x="4810" y="14213"/>
                  </a:cubicBezTo>
                  <a:cubicBezTo>
                    <a:pt x="4794" y="14207"/>
                    <a:pt x="4753" y="14210"/>
                    <a:pt x="4737" y="14205"/>
                  </a:cubicBezTo>
                  <a:cubicBezTo>
                    <a:pt x="4725" y="14201"/>
                    <a:pt x="4711" y="14185"/>
                    <a:pt x="4700" y="14180"/>
                  </a:cubicBezTo>
                  <a:cubicBezTo>
                    <a:pt x="4679" y="14172"/>
                    <a:pt x="4626" y="14171"/>
                    <a:pt x="4604" y="14163"/>
                  </a:cubicBezTo>
                  <a:cubicBezTo>
                    <a:pt x="4590" y="14158"/>
                    <a:pt x="4566" y="14142"/>
                    <a:pt x="4557" y="14133"/>
                  </a:cubicBezTo>
                  <a:cubicBezTo>
                    <a:pt x="4543" y="14119"/>
                    <a:pt x="4534" y="14087"/>
                    <a:pt x="4520" y="14074"/>
                  </a:cubicBezTo>
                  <a:cubicBezTo>
                    <a:pt x="4509" y="14062"/>
                    <a:pt x="4474" y="14045"/>
                    <a:pt x="4461" y="14033"/>
                  </a:cubicBezTo>
                  <a:cubicBezTo>
                    <a:pt x="4451" y="14023"/>
                    <a:pt x="4440" y="13998"/>
                    <a:pt x="4429" y="13988"/>
                  </a:cubicBezTo>
                  <a:cubicBezTo>
                    <a:pt x="4419" y="13979"/>
                    <a:pt x="4385" y="13966"/>
                    <a:pt x="4378" y="13955"/>
                  </a:cubicBezTo>
                  <a:cubicBezTo>
                    <a:pt x="4370" y="13945"/>
                    <a:pt x="4376" y="13921"/>
                    <a:pt x="4373" y="13910"/>
                  </a:cubicBezTo>
                  <a:cubicBezTo>
                    <a:pt x="4369" y="13896"/>
                    <a:pt x="4357" y="13868"/>
                    <a:pt x="4348" y="13854"/>
                  </a:cubicBezTo>
                  <a:cubicBezTo>
                    <a:pt x="4342" y="13844"/>
                    <a:pt x="4320" y="13825"/>
                    <a:pt x="4314" y="13814"/>
                  </a:cubicBezTo>
                  <a:cubicBezTo>
                    <a:pt x="4308" y="13801"/>
                    <a:pt x="4311" y="13773"/>
                    <a:pt x="4303" y="13760"/>
                  </a:cubicBezTo>
                  <a:cubicBezTo>
                    <a:pt x="4297" y="13751"/>
                    <a:pt x="4279" y="13736"/>
                    <a:pt x="4268" y="13731"/>
                  </a:cubicBezTo>
                  <a:cubicBezTo>
                    <a:pt x="4259" y="13726"/>
                    <a:pt x="4235" y="13723"/>
                    <a:pt x="4224" y="13720"/>
                  </a:cubicBezTo>
                  <a:cubicBezTo>
                    <a:pt x="4200" y="13713"/>
                    <a:pt x="4154" y="13697"/>
                    <a:pt x="4131" y="13689"/>
                  </a:cubicBezTo>
                  <a:cubicBezTo>
                    <a:pt x="4115" y="13683"/>
                    <a:pt x="4081" y="13673"/>
                    <a:pt x="4067" y="13665"/>
                  </a:cubicBezTo>
                  <a:cubicBezTo>
                    <a:pt x="4053" y="13658"/>
                    <a:pt x="4029" y="13641"/>
                    <a:pt x="4021" y="13631"/>
                  </a:cubicBezTo>
                  <a:cubicBezTo>
                    <a:pt x="4010" y="13618"/>
                    <a:pt x="4005" y="13591"/>
                    <a:pt x="3997" y="13578"/>
                  </a:cubicBezTo>
                  <a:cubicBezTo>
                    <a:pt x="3988" y="13566"/>
                    <a:pt x="3957" y="13545"/>
                    <a:pt x="3952" y="13532"/>
                  </a:cubicBezTo>
                  <a:cubicBezTo>
                    <a:pt x="3947" y="13515"/>
                    <a:pt x="3967" y="13479"/>
                    <a:pt x="3968" y="13461"/>
                  </a:cubicBezTo>
                  <a:cubicBezTo>
                    <a:pt x="3969" y="13445"/>
                    <a:pt x="3965" y="13411"/>
                    <a:pt x="3959" y="13395"/>
                  </a:cubicBezTo>
                  <a:cubicBezTo>
                    <a:pt x="3955" y="13383"/>
                    <a:pt x="3944" y="13361"/>
                    <a:pt x="3935" y="13352"/>
                  </a:cubicBezTo>
                  <a:cubicBezTo>
                    <a:pt x="3923" y="13338"/>
                    <a:pt x="3888" y="13317"/>
                    <a:pt x="3875" y="13304"/>
                  </a:cubicBezTo>
                  <a:cubicBezTo>
                    <a:pt x="3858" y="13288"/>
                    <a:pt x="3831" y="13252"/>
                    <a:pt x="3816" y="13234"/>
                  </a:cubicBezTo>
                  <a:cubicBezTo>
                    <a:pt x="3806" y="13222"/>
                    <a:pt x="3787" y="13198"/>
                    <a:pt x="3776" y="13187"/>
                  </a:cubicBezTo>
                  <a:cubicBezTo>
                    <a:pt x="3764" y="13175"/>
                    <a:pt x="3732" y="13156"/>
                    <a:pt x="3723" y="13143"/>
                  </a:cubicBezTo>
                  <a:cubicBezTo>
                    <a:pt x="3713" y="13129"/>
                    <a:pt x="3706" y="13098"/>
                    <a:pt x="3706" y="13083"/>
                  </a:cubicBezTo>
                  <a:cubicBezTo>
                    <a:pt x="3707" y="13071"/>
                    <a:pt x="3721" y="13047"/>
                    <a:pt x="3723" y="13035"/>
                  </a:cubicBezTo>
                  <a:cubicBezTo>
                    <a:pt x="3726" y="13018"/>
                    <a:pt x="3732" y="12982"/>
                    <a:pt x="3726" y="12965"/>
                  </a:cubicBezTo>
                  <a:cubicBezTo>
                    <a:pt x="3721" y="12947"/>
                    <a:pt x="3698" y="12914"/>
                    <a:pt x="3681" y="12899"/>
                  </a:cubicBezTo>
                  <a:cubicBezTo>
                    <a:pt x="3662" y="12883"/>
                    <a:pt x="3607" y="12861"/>
                    <a:pt x="3582" y="12849"/>
                  </a:cubicBezTo>
                  <a:cubicBezTo>
                    <a:pt x="3568" y="12842"/>
                    <a:pt x="3534" y="12832"/>
                    <a:pt x="3524" y="12823"/>
                  </a:cubicBezTo>
                  <a:cubicBezTo>
                    <a:pt x="3514" y="12812"/>
                    <a:pt x="3513" y="12786"/>
                    <a:pt x="3509" y="12774"/>
                  </a:cubicBezTo>
                  <a:cubicBezTo>
                    <a:pt x="3503" y="12757"/>
                    <a:pt x="3489" y="12725"/>
                    <a:pt x="3483" y="12709"/>
                  </a:cubicBezTo>
                  <a:cubicBezTo>
                    <a:pt x="3478" y="12697"/>
                    <a:pt x="3469" y="12674"/>
                    <a:pt x="3465" y="12663"/>
                  </a:cubicBezTo>
                  <a:cubicBezTo>
                    <a:pt x="3459" y="12646"/>
                    <a:pt x="3453" y="12610"/>
                    <a:pt x="3445" y="12593"/>
                  </a:cubicBezTo>
                  <a:cubicBezTo>
                    <a:pt x="3435" y="12573"/>
                    <a:pt x="3404" y="12534"/>
                    <a:pt x="3388" y="12516"/>
                  </a:cubicBezTo>
                  <a:cubicBezTo>
                    <a:pt x="3366" y="12491"/>
                    <a:pt x="3318" y="12442"/>
                    <a:pt x="3289" y="12421"/>
                  </a:cubicBezTo>
                  <a:cubicBezTo>
                    <a:pt x="3259" y="12399"/>
                    <a:pt x="3188" y="12360"/>
                    <a:pt x="3151" y="12342"/>
                  </a:cubicBezTo>
                  <a:cubicBezTo>
                    <a:pt x="3128" y="12332"/>
                    <a:pt x="3075" y="12319"/>
                    <a:pt x="3055" y="12307"/>
                  </a:cubicBezTo>
                  <a:cubicBezTo>
                    <a:pt x="3039" y="12297"/>
                    <a:pt x="3014" y="12273"/>
                    <a:pt x="3007" y="12259"/>
                  </a:cubicBezTo>
                  <a:cubicBezTo>
                    <a:pt x="3000" y="12246"/>
                    <a:pt x="3009" y="12217"/>
                    <a:pt x="3002" y="12204"/>
                  </a:cubicBezTo>
                  <a:cubicBezTo>
                    <a:pt x="2994" y="12189"/>
                    <a:pt x="2961" y="12165"/>
                    <a:pt x="2949" y="12152"/>
                  </a:cubicBezTo>
                  <a:cubicBezTo>
                    <a:pt x="2942" y="12144"/>
                    <a:pt x="2926" y="12129"/>
                    <a:pt x="2924" y="12120"/>
                  </a:cubicBezTo>
                  <a:cubicBezTo>
                    <a:pt x="2920" y="12102"/>
                    <a:pt x="2938" y="12065"/>
                    <a:pt x="2942" y="12046"/>
                  </a:cubicBezTo>
                  <a:cubicBezTo>
                    <a:pt x="2946" y="12026"/>
                    <a:pt x="2957" y="11984"/>
                    <a:pt x="2958" y="11964"/>
                  </a:cubicBezTo>
                  <a:cubicBezTo>
                    <a:pt x="2959" y="11937"/>
                    <a:pt x="2954" y="11882"/>
                    <a:pt x="2947" y="11856"/>
                  </a:cubicBezTo>
                  <a:cubicBezTo>
                    <a:pt x="2944" y="11841"/>
                    <a:pt x="2927" y="11813"/>
                    <a:pt x="2926" y="11798"/>
                  </a:cubicBezTo>
                  <a:cubicBezTo>
                    <a:pt x="2924" y="11780"/>
                    <a:pt x="2934" y="11744"/>
                    <a:pt x="2942" y="11727"/>
                  </a:cubicBezTo>
                  <a:cubicBezTo>
                    <a:pt x="2947" y="11716"/>
                    <a:pt x="2961" y="11696"/>
                    <a:pt x="2971" y="11687"/>
                  </a:cubicBezTo>
                  <a:cubicBezTo>
                    <a:pt x="2980" y="11677"/>
                    <a:pt x="3012" y="11665"/>
                    <a:pt x="3017" y="11654"/>
                  </a:cubicBezTo>
                  <a:cubicBezTo>
                    <a:pt x="3020" y="11645"/>
                    <a:pt x="3014" y="11625"/>
                    <a:pt x="3004" y="11618"/>
                  </a:cubicBezTo>
                  <a:cubicBezTo>
                    <a:pt x="2988" y="11608"/>
                    <a:pt x="2930" y="11614"/>
                    <a:pt x="2915" y="11603"/>
                  </a:cubicBezTo>
                  <a:cubicBezTo>
                    <a:pt x="2904" y="11595"/>
                    <a:pt x="2900" y="11569"/>
                    <a:pt x="2906" y="11559"/>
                  </a:cubicBezTo>
                  <a:cubicBezTo>
                    <a:pt x="2915" y="11546"/>
                    <a:pt x="2959" y="11535"/>
                    <a:pt x="2975" y="11526"/>
                  </a:cubicBezTo>
                  <a:cubicBezTo>
                    <a:pt x="2990" y="11516"/>
                    <a:pt x="3012" y="11490"/>
                    <a:pt x="3030" y="11482"/>
                  </a:cubicBezTo>
                  <a:cubicBezTo>
                    <a:pt x="3045" y="11476"/>
                    <a:pt x="3081" y="11468"/>
                    <a:pt x="3098" y="11470"/>
                  </a:cubicBezTo>
                  <a:cubicBezTo>
                    <a:pt x="3115" y="11472"/>
                    <a:pt x="3141" y="11489"/>
                    <a:pt x="3151" y="11498"/>
                  </a:cubicBezTo>
                  <a:cubicBezTo>
                    <a:pt x="3165" y="11509"/>
                    <a:pt x="3169" y="11541"/>
                    <a:pt x="3187" y="11549"/>
                  </a:cubicBezTo>
                  <a:cubicBezTo>
                    <a:pt x="3197" y="11554"/>
                    <a:pt x="3225" y="11556"/>
                    <a:pt x="3237" y="11553"/>
                  </a:cubicBezTo>
                  <a:cubicBezTo>
                    <a:pt x="3261" y="11548"/>
                    <a:pt x="3286" y="11518"/>
                    <a:pt x="3304" y="11506"/>
                  </a:cubicBezTo>
                  <a:cubicBezTo>
                    <a:pt x="3317" y="11497"/>
                    <a:pt x="3350" y="11482"/>
                    <a:pt x="3359" y="11471"/>
                  </a:cubicBezTo>
                  <a:cubicBezTo>
                    <a:pt x="3369" y="11459"/>
                    <a:pt x="3370" y="11430"/>
                    <a:pt x="3377" y="11417"/>
                  </a:cubicBezTo>
                  <a:cubicBezTo>
                    <a:pt x="3386" y="11398"/>
                    <a:pt x="3413" y="11361"/>
                    <a:pt x="3425" y="11342"/>
                  </a:cubicBezTo>
                  <a:cubicBezTo>
                    <a:pt x="3434" y="11328"/>
                    <a:pt x="3449" y="11298"/>
                    <a:pt x="3460" y="11284"/>
                  </a:cubicBezTo>
                  <a:cubicBezTo>
                    <a:pt x="3474" y="11267"/>
                    <a:pt x="3510" y="11237"/>
                    <a:pt x="3522" y="11220"/>
                  </a:cubicBezTo>
                  <a:cubicBezTo>
                    <a:pt x="3532" y="11206"/>
                    <a:pt x="3548" y="11178"/>
                    <a:pt x="3551" y="11163"/>
                  </a:cubicBezTo>
                  <a:cubicBezTo>
                    <a:pt x="3555" y="11142"/>
                    <a:pt x="3548" y="11100"/>
                    <a:pt x="3542" y="11080"/>
                  </a:cubicBezTo>
                  <a:cubicBezTo>
                    <a:pt x="3535" y="11056"/>
                    <a:pt x="3510" y="11010"/>
                    <a:pt x="3500" y="10987"/>
                  </a:cubicBezTo>
                  <a:cubicBezTo>
                    <a:pt x="3494" y="10971"/>
                    <a:pt x="3483" y="10939"/>
                    <a:pt x="3476" y="10924"/>
                  </a:cubicBezTo>
                  <a:cubicBezTo>
                    <a:pt x="3467" y="10906"/>
                    <a:pt x="3449" y="10868"/>
                    <a:pt x="3434" y="10852"/>
                  </a:cubicBezTo>
                  <a:cubicBezTo>
                    <a:pt x="3424" y="10841"/>
                    <a:pt x="3398" y="10821"/>
                    <a:pt x="3381" y="10814"/>
                  </a:cubicBezTo>
                  <a:cubicBezTo>
                    <a:pt x="3363" y="10807"/>
                    <a:pt x="3322" y="10797"/>
                    <a:pt x="3301" y="10799"/>
                  </a:cubicBezTo>
                  <a:cubicBezTo>
                    <a:pt x="3287" y="10801"/>
                    <a:pt x="3270" y="10818"/>
                    <a:pt x="3257" y="10823"/>
                  </a:cubicBezTo>
                  <a:cubicBezTo>
                    <a:pt x="3243" y="10828"/>
                    <a:pt x="3209" y="10840"/>
                    <a:pt x="3193" y="10837"/>
                  </a:cubicBezTo>
                  <a:cubicBezTo>
                    <a:pt x="3179" y="10834"/>
                    <a:pt x="3172" y="10809"/>
                    <a:pt x="3158" y="10805"/>
                  </a:cubicBezTo>
                  <a:cubicBezTo>
                    <a:pt x="3145" y="10800"/>
                    <a:pt x="3113" y="10803"/>
                    <a:pt x="3098" y="10805"/>
                  </a:cubicBezTo>
                  <a:cubicBezTo>
                    <a:pt x="3082" y="10807"/>
                    <a:pt x="3055" y="10822"/>
                    <a:pt x="3039" y="10823"/>
                  </a:cubicBezTo>
                  <a:cubicBezTo>
                    <a:pt x="2995" y="10825"/>
                    <a:pt x="2908" y="10806"/>
                    <a:pt x="2871" y="10791"/>
                  </a:cubicBezTo>
                  <a:cubicBezTo>
                    <a:pt x="2835" y="10776"/>
                    <a:pt x="2782" y="10731"/>
                    <a:pt x="2756" y="10709"/>
                  </a:cubicBezTo>
                  <a:cubicBezTo>
                    <a:pt x="2726" y="10682"/>
                    <a:pt x="2673" y="10626"/>
                    <a:pt x="2650" y="10596"/>
                  </a:cubicBezTo>
                  <a:cubicBezTo>
                    <a:pt x="2627" y="10565"/>
                    <a:pt x="2592" y="10500"/>
                    <a:pt x="2575" y="10467"/>
                  </a:cubicBezTo>
                  <a:cubicBezTo>
                    <a:pt x="2570" y="10456"/>
                    <a:pt x="2563" y="10431"/>
                    <a:pt x="2556" y="10420"/>
                  </a:cubicBezTo>
                  <a:cubicBezTo>
                    <a:pt x="2549" y="10410"/>
                    <a:pt x="2537" y="10390"/>
                    <a:pt x="2525" y="10382"/>
                  </a:cubicBezTo>
                  <a:cubicBezTo>
                    <a:pt x="2516" y="10378"/>
                    <a:pt x="2492" y="10373"/>
                    <a:pt x="2480" y="10371"/>
                  </a:cubicBezTo>
                  <a:cubicBezTo>
                    <a:pt x="2468" y="10369"/>
                    <a:pt x="2437" y="10374"/>
                    <a:pt x="2430" y="10367"/>
                  </a:cubicBezTo>
                  <a:cubicBezTo>
                    <a:pt x="2417" y="10357"/>
                    <a:pt x="2449" y="10329"/>
                    <a:pt x="2443" y="10316"/>
                  </a:cubicBezTo>
                  <a:cubicBezTo>
                    <a:pt x="2438" y="10306"/>
                    <a:pt x="2405" y="10294"/>
                    <a:pt x="2399" y="10284"/>
                  </a:cubicBezTo>
                  <a:cubicBezTo>
                    <a:pt x="2393" y="10275"/>
                    <a:pt x="2401" y="10254"/>
                    <a:pt x="2394" y="10245"/>
                  </a:cubicBezTo>
                  <a:cubicBezTo>
                    <a:pt x="2386" y="10234"/>
                    <a:pt x="2348" y="10221"/>
                    <a:pt x="2339" y="10210"/>
                  </a:cubicBezTo>
                  <a:cubicBezTo>
                    <a:pt x="2326" y="10194"/>
                    <a:pt x="2322" y="10156"/>
                    <a:pt x="2322" y="10138"/>
                  </a:cubicBezTo>
                  <a:cubicBezTo>
                    <a:pt x="2322" y="10117"/>
                    <a:pt x="2335" y="10076"/>
                    <a:pt x="2342" y="10056"/>
                  </a:cubicBezTo>
                  <a:cubicBezTo>
                    <a:pt x="2347" y="10040"/>
                    <a:pt x="2359" y="10007"/>
                    <a:pt x="2368" y="9991"/>
                  </a:cubicBezTo>
                  <a:cubicBezTo>
                    <a:pt x="2376" y="9976"/>
                    <a:pt x="2400" y="9949"/>
                    <a:pt x="2410" y="9935"/>
                  </a:cubicBezTo>
                  <a:cubicBezTo>
                    <a:pt x="2419" y="9922"/>
                    <a:pt x="2441" y="9896"/>
                    <a:pt x="2445" y="9881"/>
                  </a:cubicBezTo>
                  <a:cubicBezTo>
                    <a:pt x="2450" y="9864"/>
                    <a:pt x="2452" y="9830"/>
                    <a:pt x="2445" y="9813"/>
                  </a:cubicBezTo>
                  <a:cubicBezTo>
                    <a:pt x="2442" y="9804"/>
                    <a:pt x="2423" y="9790"/>
                    <a:pt x="2419" y="9781"/>
                  </a:cubicBezTo>
                  <a:cubicBezTo>
                    <a:pt x="2410" y="9763"/>
                    <a:pt x="2410" y="9725"/>
                    <a:pt x="2410" y="9706"/>
                  </a:cubicBezTo>
                  <a:cubicBezTo>
                    <a:pt x="2410" y="9689"/>
                    <a:pt x="2418" y="9653"/>
                    <a:pt x="2419" y="9636"/>
                  </a:cubicBezTo>
                  <a:cubicBezTo>
                    <a:pt x="2419" y="9619"/>
                    <a:pt x="2429" y="9584"/>
                    <a:pt x="2412" y="9572"/>
                  </a:cubicBezTo>
                  <a:cubicBezTo>
                    <a:pt x="2401" y="9563"/>
                    <a:pt x="2360" y="9565"/>
                    <a:pt x="2344" y="9562"/>
                  </a:cubicBezTo>
                  <a:cubicBezTo>
                    <a:pt x="2332" y="9560"/>
                    <a:pt x="2305" y="9558"/>
                    <a:pt x="2297" y="9552"/>
                  </a:cubicBezTo>
                  <a:cubicBezTo>
                    <a:pt x="2288" y="9545"/>
                    <a:pt x="2290" y="9524"/>
                    <a:pt x="2291" y="9515"/>
                  </a:cubicBezTo>
                  <a:cubicBezTo>
                    <a:pt x="2291" y="9498"/>
                    <a:pt x="2300" y="9466"/>
                    <a:pt x="2306" y="9451"/>
                  </a:cubicBezTo>
                  <a:cubicBezTo>
                    <a:pt x="2310" y="9440"/>
                    <a:pt x="2328" y="9419"/>
                    <a:pt x="2330" y="9408"/>
                  </a:cubicBezTo>
                  <a:cubicBezTo>
                    <a:pt x="2333" y="9398"/>
                    <a:pt x="2323" y="9378"/>
                    <a:pt x="2328" y="9369"/>
                  </a:cubicBezTo>
                  <a:cubicBezTo>
                    <a:pt x="2334" y="9360"/>
                    <a:pt x="2359" y="9349"/>
                    <a:pt x="2370" y="9342"/>
                  </a:cubicBezTo>
                  <a:cubicBezTo>
                    <a:pt x="2379" y="9337"/>
                    <a:pt x="2399" y="9328"/>
                    <a:pt x="2406" y="9322"/>
                  </a:cubicBezTo>
                  <a:cubicBezTo>
                    <a:pt x="2414" y="9313"/>
                    <a:pt x="2418" y="9292"/>
                    <a:pt x="2425" y="9283"/>
                  </a:cubicBezTo>
                  <a:cubicBezTo>
                    <a:pt x="2432" y="9275"/>
                    <a:pt x="2453" y="9265"/>
                    <a:pt x="2459" y="9257"/>
                  </a:cubicBezTo>
                  <a:cubicBezTo>
                    <a:pt x="2467" y="9245"/>
                    <a:pt x="2466" y="9216"/>
                    <a:pt x="2467" y="9202"/>
                  </a:cubicBezTo>
                  <a:cubicBezTo>
                    <a:pt x="2468" y="9189"/>
                    <a:pt x="2465" y="9163"/>
                    <a:pt x="2467" y="9149"/>
                  </a:cubicBezTo>
                  <a:cubicBezTo>
                    <a:pt x="2469" y="9137"/>
                    <a:pt x="2483" y="9113"/>
                    <a:pt x="2485" y="9101"/>
                  </a:cubicBezTo>
                  <a:cubicBezTo>
                    <a:pt x="2488" y="9081"/>
                    <a:pt x="2477" y="9042"/>
                    <a:pt x="2483" y="9023"/>
                  </a:cubicBezTo>
                  <a:cubicBezTo>
                    <a:pt x="2485" y="9016"/>
                    <a:pt x="2495" y="9001"/>
                    <a:pt x="2502" y="8995"/>
                  </a:cubicBezTo>
                  <a:cubicBezTo>
                    <a:pt x="2508" y="8989"/>
                    <a:pt x="2520" y="8977"/>
                    <a:pt x="2530" y="8974"/>
                  </a:cubicBezTo>
                  <a:cubicBezTo>
                    <a:pt x="2542" y="8971"/>
                    <a:pt x="2571" y="8977"/>
                    <a:pt x="2584" y="8974"/>
                  </a:cubicBezTo>
                  <a:cubicBezTo>
                    <a:pt x="2598" y="8972"/>
                    <a:pt x="2619" y="8958"/>
                    <a:pt x="2633" y="8955"/>
                  </a:cubicBezTo>
                  <a:cubicBezTo>
                    <a:pt x="2650" y="8951"/>
                    <a:pt x="2687" y="8949"/>
                    <a:pt x="2705" y="8950"/>
                  </a:cubicBezTo>
                  <a:cubicBezTo>
                    <a:pt x="2722" y="8951"/>
                    <a:pt x="2757" y="8956"/>
                    <a:pt x="2773" y="8961"/>
                  </a:cubicBezTo>
                  <a:cubicBezTo>
                    <a:pt x="2786" y="8966"/>
                    <a:pt x="2809" y="8978"/>
                    <a:pt x="2817" y="8986"/>
                  </a:cubicBezTo>
                  <a:cubicBezTo>
                    <a:pt x="2829" y="8999"/>
                    <a:pt x="2837" y="9030"/>
                    <a:pt x="2837" y="9045"/>
                  </a:cubicBezTo>
                  <a:cubicBezTo>
                    <a:pt x="2838" y="9056"/>
                    <a:pt x="2828" y="9079"/>
                    <a:pt x="2826" y="9090"/>
                  </a:cubicBezTo>
                  <a:cubicBezTo>
                    <a:pt x="2824" y="9099"/>
                    <a:pt x="2818" y="9117"/>
                    <a:pt x="2821" y="9126"/>
                  </a:cubicBezTo>
                  <a:cubicBezTo>
                    <a:pt x="2824" y="9134"/>
                    <a:pt x="2846" y="9145"/>
                    <a:pt x="2848" y="9153"/>
                  </a:cubicBezTo>
                  <a:cubicBezTo>
                    <a:pt x="2849" y="9158"/>
                    <a:pt x="2846" y="9171"/>
                    <a:pt x="2839" y="9173"/>
                  </a:cubicBezTo>
                  <a:cubicBezTo>
                    <a:pt x="2826" y="9179"/>
                    <a:pt x="2793" y="9167"/>
                    <a:pt x="2778" y="9170"/>
                  </a:cubicBezTo>
                  <a:cubicBezTo>
                    <a:pt x="2767" y="9172"/>
                    <a:pt x="2746" y="9184"/>
                    <a:pt x="2742" y="9191"/>
                  </a:cubicBezTo>
                  <a:cubicBezTo>
                    <a:pt x="2736" y="9201"/>
                    <a:pt x="2749" y="9221"/>
                    <a:pt x="2751" y="9232"/>
                  </a:cubicBezTo>
                  <a:cubicBezTo>
                    <a:pt x="2752" y="9242"/>
                    <a:pt x="2753" y="9263"/>
                    <a:pt x="2751" y="9272"/>
                  </a:cubicBezTo>
                  <a:cubicBezTo>
                    <a:pt x="2748" y="9282"/>
                    <a:pt x="2727" y="9300"/>
                    <a:pt x="2730" y="9310"/>
                  </a:cubicBezTo>
                  <a:cubicBezTo>
                    <a:pt x="2732" y="9318"/>
                    <a:pt x="2760" y="9328"/>
                    <a:pt x="2762" y="9336"/>
                  </a:cubicBezTo>
                  <a:cubicBezTo>
                    <a:pt x="2764" y="9345"/>
                    <a:pt x="2748" y="9361"/>
                    <a:pt x="2743" y="9369"/>
                  </a:cubicBezTo>
                  <a:cubicBezTo>
                    <a:pt x="2737" y="9378"/>
                    <a:pt x="2712" y="9396"/>
                    <a:pt x="2715" y="9406"/>
                  </a:cubicBezTo>
                  <a:cubicBezTo>
                    <a:pt x="2718" y="9414"/>
                    <a:pt x="2745" y="9423"/>
                    <a:pt x="2756" y="9426"/>
                  </a:cubicBezTo>
                  <a:cubicBezTo>
                    <a:pt x="2770" y="9430"/>
                    <a:pt x="2803" y="9430"/>
                    <a:pt x="2817" y="9435"/>
                  </a:cubicBezTo>
                  <a:cubicBezTo>
                    <a:pt x="2831" y="9440"/>
                    <a:pt x="2848" y="9459"/>
                    <a:pt x="2861" y="9465"/>
                  </a:cubicBezTo>
                  <a:cubicBezTo>
                    <a:pt x="2872" y="9471"/>
                    <a:pt x="2898" y="9481"/>
                    <a:pt x="2911" y="9485"/>
                  </a:cubicBezTo>
                  <a:cubicBezTo>
                    <a:pt x="2927" y="9491"/>
                    <a:pt x="2964" y="9500"/>
                    <a:pt x="2978" y="9508"/>
                  </a:cubicBezTo>
                  <a:cubicBezTo>
                    <a:pt x="2993" y="9516"/>
                    <a:pt x="3014" y="9537"/>
                    <a:pt x="3026" y="9547"/>
                  </a:cubicBezTo>
                  <a:cubicBezTo>
                    <a:pt x="3036" y="9555"/>
                    <a:pt x="3061" y="9572"/>
                    <a:pt x="3068" y="9583"/>
                  </a:cubicBezTo>
                  <a:cubicBezTo>
                    <a:pt x="3077" y="9594"/>
                    <a:pt x="3080" y="9621"/>
                    <a:pt x="3090" y="9633"/>
                  </a:cubicBezTo>
                  <a:cubicBezTo>
                    <a:pt x="3099" y="9642"/>
                    <a:pt x="3122" y="9659"/>
                    <a:pt x="3137" y="9663"/>
                  </a:cubicBezTo>
                  <a:cubicBezTo>
                    <a:pt x="3159" y="9669"/>
                    <a:pt x="3209" y="9663"/>
                    <a:pt x="3232" y="9666"/>
                  </a:cubicBezTo>
                  <a:cubicBezTo>
                    <a:pt x="3246" y="9668"/>
                    <a:pt x="3274" y="9684"/>
                    <a:pt x="3287" y="9680"/>
                  </a:cubicBezTo>
                  <a:cubicBezTo>
                    <a:pt x="3304" y="9674"/>
                    <a:pt x="3304" y="9646"/>
                    <a:pt x="3304" y="9634"/>
                  </a:cubicBezTo>
                  <a:cubicBezTo>
                    <a:pt x="3303" y="9624"/>
                    <a:pt x="3292" y="9606"/>
                    <a:pt x="3287" y="9597"/>
                  </a:cubicBezTo>
                  <a:cubicBezTo>
                    <a:pt x="3280" y="9583"/>
                    <a:pt x="3259" y="9556"/>
                    <a:pt x="3255" y="9542"/>
                  </a:cubicBezTo>
                  <a:cubicBezTo>
                    <a:pt x="3252" y="9528"/>
                    <a:pt x="3259" y="9500"/>
                    <a:pt x="3261" y="9486"/>
                  </a:cubicBezTo>
                  <a:cubicBezTo>
                    <a:pt x="3264" y="9467"/>
                    <a:pt x="3276" y="9429"/>
                    <a:pt x="3277" y="9410"/>
                  </a:cubicBezTo>
                  <a:cubicBezTo>
                    <a:pt x="3278" y="9389"/>
                    <a:pt x="3279" y="9348"/>
                    <a:pt x="3270" y="9329"/>
                  </a:cubicBezTo>
                  <a:cubicBezTo>
                    <a:pt x="3264" y="9318"/>
                    <a:pt x="3244" y="9298"/>
                    <a:pt x="3232" y="9289"/>
                  </a:cubicBezTo>
                  <a:cubicBezTo>
                    <a:pt x="3217" y="9279"/>
                    <a:pt x="3181" y="9263"/>
                    <a:pt x="3162" y="9256"/>
                  </a:cubicBezTo>
                  <a:cubicBezTo>
                    <a:pt x="3152" y="9251"/>
                    <a:pt x="3126" y="9246"/>
                    <a:pt x="3117" y="9239"/>
                  </a:cubicBezTo>
                  <a:cubicBezTo>
                    <a:pt x="3106" y="9231"/>
                    <a:pt x="3097" y="9208"/>
                    <a:pt x="3094" y="9197"/>
                  </a:cubicBezTo>
                  <a:cubicBezTo>
                    <a:pt x="3092" y="9187"/>
                    <a:pt x="3091" y="9165"/>
                    <a:pt x="3097" y="9155"/>
                  </a:cubicBezTo>
                  <a:cubicBezTo>
                    <a:pt x="3102" y="9148"/>
                    <a:pt x="3127" y="9139"/>
                    <a:pt x="3129" y="9132"/>
                  </a:cubicBezTo>
                  <a:cubicBezTo>
                    <a:pt x="3132" y="9125"/>
                    <a:pt x="3124" y="9108"/>
                    <a:pt x="3115" y="9103"/>
                  </a:cubicBezTo>
                  <a:cubicBezTo>
                    <a:pt x="3101" y="9096"/>
                    <a:pt x="3061" y="9102"/>
                    <a:pt x="3044" y="9098"/>
                  </a:cubicBezTo>
                  <a:cubicBezTo>
                    <a:pt x="3030" y="9095"/>
                    <a:pt x="3004" y="9085"/>
                    <a:pt x="2992" y="9079"/>
                  </a:cubicBezTo>
                  <a:cubicBezTo>
                    <a:pt x="2981" y="9072"/>
                    <a:pt x="2959" y="9058"/>
                    <a:pt x="2955" y="9049"/>
                  </a:cubicBezTo>
                  <a:cubicBezTo>
                    <a:pt x="2949" y="9035"/>
                    <a:pt x="2957" y="9005"/>
                    <a:pt x="2965" y="8992"/>
                  </a:cubicBezTo>
                  <a:cubicBezTo>
                    <a:pt x="2969" y="8985"/>
                    <a:pt x="2983" y="8971"/>
                    <a:pt x="2994" y="8967"/>
                  </a:cubicBezTo>
                  <a:cubicBezTo>
                    <a:pt x="3004" y="8962"/>
                    <a:pt x="3033" y="8964"/>
                    <a:pt x="3042" y="8959"/>
                  </a:cubicBezTo>
                  <a:cubicBezTo>
                    <a:pt x="3050" y="8954"/>
                    <a:pt x="3053" y="8940"/>
                    <a:pt x="3056" y="8933"/>
                  </a:cubicBezTo>
                  <a:cubicBezTo>
                    <a:pt x="3058" y="8926"/>
                    <a:pt x="3056" y="8910"/>
                    <a:pt x="3059" y="8903"/>
                  </a:cubicBezTo>
                  <a:cubicBezTo>
                    <a:pt x="3063" y="8892"/>
                    <a:pt x="3082" y="8874"/>
                    <a:pt x="3085" y="8863"/>
                  </a:cubicBezTo>
                  <a:cubicBezTo>
                    <a:pt x="3088" y="8854"/>
                    <a:pt x="3090" y="8834"/>
                    <a:pt x="3085" y="8824"/>
                  </a:cubicBezTo>
                  <a:cubicBezTo>
                    <a:pt x="3081" y="8815"/>
                    <a:pt x="3064" y="8798"/>
                    <a:pt x="3051" y="8792"/>
                  </a:cubicBezTo>
                  <a:cubicBezTo>
                    <a:pt x="3041" y="8788"/>
                    <a:pt x="3015" y="8787"/>
                    <a:pt x="3003" y="8786"/>
                  </a:cubicBezTo>
                  <a:cubicBezTo>
                    <a:pt x="2986" y="8783"/>
                    <a:pt x="2950" y="8785"/>
                    <a:pt x="2936" y="8779"/>
                  </a:cubicBezTo>
                  <a:cubicBezTo>
                    <a:pt x="2926" y="8775"/>
                    <a:pt x="2916" y="8760"/>
                    <a:pt x="2909" y="8754"/>
                  </a:cubicBezTo>
                  <a:cubicBezTo>
                    <a:pt x="2897" y="8745"/>
                    <a:pt x="2870" y="8727"/>
                    <a:pt x="2860" y="8717"/>
                  </a:cubicBezTo>
                  <a:cubicBezTo>
                    <a:pt x="2853" y="8709"/>
                    <a:pt x="2836" y="8692"/>
                    <a:pt x="2840" y="8683"/>
                  </a:cubicBezTo>
                  <a:cubicBezTo>
                    <a:pt x="2845" y="8673"/>
                    <a:pt x="2879" y="8663"/>
                    <a:pt x="2894" y="8659"/>
                  </a:cubicBezTo>
                  <a:cubicBezTo>
                    <a:pt x="2914" y="8654"/>
                    <a:pt x="2958" y="8660"/>
                    <a:pt x="2976" y="8654"/>
                  </a:cubicBezTo>
                  <a:cubicBezTo>
                    <a:pt x="2984" y="8651"/>
                    <a:pt x="2992" y="8640"/>
                    <a:pt x="2997" y="8635"/>
                  </a:cubicBezTo>
                  <a:cubicBezTo>
                    <a:pt x="3008" y="8624"/>
                    <a:pt x="3019" y="8598"/>
                    <a:pt x="3032" y="8588"/>
                  </a:cubicBezTo>
                  <a:cubicBezTo>
                    <a:pt x="3037" y="8584"/>
                    <a:pt x="3051" y="8575"/>
                    <a:pt x="3059" y="8576"/>
                  </a:cubicBezTo>
                  <a:cubicBezTo>
                    <a:pt x="3072" y="8577"/>
                    <a:pt x="3079" y="8598"/>
                    <a:pt x="3091" y="8602"/>
                  </a:cubicBezTo>
                  <a:cubicBezTo>
                    <a:pt x="3105" y="8607"/>
                    <a:pt x="3140" y="8605"/>
                    <a:pt x="3157" y="8604"/>
                  </a:cubicBezTo>
                  <a:cubicBezTo>
                    <a:pt x="3177" y="8604"/>
                    <a:pt x="3219" y="8601"/>
                    <a:pt x="3236" y="8595"/>
                  </a:cubicBezTo>
                  <a:cubicBezTo>
                    <a:pt x="3250" y="8590"/>
                    <a:pt x="3268" y="8572"/>
                    <a:pt x="3280" y="8565"/>
                  </a:cubicBezTo>
                  <a:cubicBezTo>
                    <a:pt x="3288" y="8559"/>
                    <a:pt x="3311" y="8551"/>
                    <a:pt x="3317" y="8544"/>
                  </a:cubicBezTo>
                  <a:cubicBezTo>
                    <a:pt x="3328" y="8531"/>
                    <a:pt x="3330" y="8499"/>
                    <a:pt x="3325" y="8485"/>
                  </a:cubicBezTo>
                  <a:cubicBezTo>
                    <a:pt x="3320" y="8473"/>
                    <a:pt x="3294" y="8453"/>
                    <a:pt x="3282" y="8443"/>
                  </a:cubicBezTo>
                  <a:cubicBezTo>
                    <a:pt x="3264" y="8428"/>
                    <a:pt x="3224" y="8401"/>
                    <a:pt x="3206" y="8386"/>
                  </a:cubicBezTo>
                  <a:cubicBezTo>
                    <a:pt x="3189" y="8374"/>
                    <a:pt x="3155" y="8351"/>
                    <a:pt x="3141" y="8338"/>
                  </a:cubicBezTo>
                  <a:cubicBezTo>
                    <a:pt x="3131" y="8327"/>
                    <a:pt x="3124" y="8301"/>
                    <a:pt x="3109" y="8293"/>
                  </a:cubicBezTo>
                  <a:cubicBezTo>
                    <a:pt x="3100" y="8287"/>
                    <a:pt x="3073" y="8281"/>
                    <a:pt x="3061" y="8283"/>
                  </a:cubicBezTo>
                  <a:cubicBezTo>
                    <a:pt x="3043" y="8286"/>
                    <a:pt x="3029" y="8312"/>
                    <a:pt x="3015" y="8319"/>
                  </a:cubicBezTo>
                  <a:cubicBezTo>
                    <a:pt x="2999" y="8327"/>
                    <a:pt x="2963" y="8340"/>
                    <a:pt x="2943" y="8341"/>
                  </a:cubicBezTo>
                  <a:cubicBezTo>
                    <a:pt x="2931" y="8342"/>
                    <a:pt x="2910" y="8332"/>
                    <a:pt x="2899" y="8332"/>
                  </a:cubicBezTo>
                  <a:cubicBezTo>
                    <a:pt x="2884" y="8330"/>
                    <a:pt x="2851" y="8327"/>
                    <a:pt x="2839" y="8333"/>
                  </a:cubicBezTo>
                  <a:cubicBezTo>
                    <a:pt x="2824" y="8340"/>
                    <a:pt x="2820" y="8366"/>
                    <a:pt x="2817" y="8377"/>
                  </a:cubicBezTo>
                  <a:cubicBezTo>
                    <a:pt x="2814" y="8388"/>
                    <a:pt x="2820" y="8410"/>
                    <a:pt x="2814" y="8420"/>
                  </a:cubicBezTo>
                  <a:cubicBezTo>
                    <a:pt x="2807" y="8430"/>
                    <a:pt x="2775" y="8443"/>
                    <a:pt x="2765" y="8452"/>
                  </a:cubicBezTo>
                  <a:cubicBezTo>
                    <a:pt x="2755" y="8461"/>
                    <a:pt x="2736" y="8480"/>
                    <a:pt x="2732" y="8491"/>
                  </a:cubicBezTo>
                  <a:cubicBezTo>
                    <a:pt x="2728" y="8501"/>
                    <a:pt x="2724" y="8522"/>
                    <a:pt x="2731" y="8531"/>
                  </a:cubicBezTo>
                  <a:cubicBezTo>
                    <a:pt x="2740" y="8543"/>
                    <a:pt x="2786" y="8551"/>
                    <a:pt x="2795" y="8563"/>
                  </a:cubicBezTo>
                  <a:cubicBezTo>
                    <a:pt x="2800" y="8569"/>
                    <a:pt x="2800" y="8584"/>
                    <a:pt x="2795" y="8590"/>
                  </a:cubicBezTo>
                  <a:cubicBezTo>
                    <a:pt x="2790" y="8597"/>
                    <a:pt x="2764" y="8605"/>
                    <a:pt x="2755" y="8610"/>
                  </a:cubicBezTo>
                  <a:cubicBezTo>
                    <a:pt x="2743" y="8619"/>
                    <a:pt x="2727" y="8638"/>
                    <a:pt x="2716" y="8647"/>
                  </a:cubicBezTo>
                  <a:cubicBezTo>
                    <a:pt x="2703" y="8655"/>
                    <a:pt x="2666" y="8665"/>
                    <a:pt x="2660" y="8676"/>
                  </a:cubicBezTo>
                  <a:cubicBezTo>
                    <a:pt x="2656" y="8683"/>
                    <a:pt x="2668" y="8699"/>
                    <a:pt x="2673" y="8706"/>
                  </a:cubicBezTo>
                  <a:cubicBezTo>
                    <a:pt x="2683" y="8723"/>
                    <a:pt x="2715" y="8754"/>
                    <a:pt x="2730" y="8769"/>
                  </a:cubicBezTo>
                  <a:cubicBezTo>
                    <a:pt x="2739" y="8779"/>
                    <a:pt x="2762" y="8797"/>
                    <a:pt x="2770" y="8808"/>
                  </a:cubicBezTo>
                  <a:cubicBezTo>
                    <a:pt x="2778" y="8819"/>
                    <a:pt x="2796" y="8844"/>
                    <a:pt x="2789" y="8856"/>
                  </a:cubicBezTo>
                  <a:cubicBezTo>
                    <a:pt x="2785" y="8863"/>
                    <a:pt x="2760" y="8876"/>
                    <a:pt x="2747" y="8875"/>
                  </a:cubicBezTo>
                  <a:cubicBezTo>
                    <a:pt x="2729" y="8874"/>
                    <a:pt x="2710" y="8849"/>
                    <a:pt x="2700" y="8840"/>
                  </a:cubicBezTo>
                  <a:cubicBezTo>
                    <a:pt x="2693" y="8833"/>
                    <a:pt x="2688" y="8815"/>
                    <a:pt x="2677" y="8811"/>
                  </a:cubicBezTo>
                  <a:cubicBezTo>
                    <a:pt x="2670" y="8809"/>
                    <a:pt x="2652" y="8808"/>
                    <a:pt x="2645" y="8810"/>
                  </a:cubicBezTo>
                  <a:cubicBezTo>
                    <a:pt x="2635" y="8814"/>
                    <a:pt x="2622" y="8829"/>
                    <a:pt x="2621" y="8836"/>
                  </a:cubicBezTo>
                  <a:cubicBezTo>
                    <a:pt x="2618" y="8846"/>
                    <a:pt x="2636" y="8865"/>
                    <a:pt x="2635" y="8874"/>
                  </a:cubicBezTo>
                  <a:cubicBezTo>
                    <a:pt x="2634" y="8883"/>
                    <a:pt x="2627" y="8902"/>
                    <a:pt x="2615" y="8906"/>
                  </a:cubicBezTo>
                  <a:cubicBezTo>
                    <a:pt x="2603" y="8911"/>
                    <a:pt x="2574" y="8904"/>
                    <a:pt x="2561" y="8902"/>
                  </a:cubicBezTo>
                  <a:cubicBezTo>
                    <a:pt x="2545" y="8900"/>
                    <a:pt x="2515" y="8893"/>
                    <a:pt x="2502" y="8887"/>
                  </a:cubicBezTo>
                  <a:cubicBezTo>
                    <a:pt x="2477" y="8877"/>
                    <a:pt x="2437" y="8848"/>
                    <a:pt x="2420" y="8833"/>
                  </a:cubicBezTo>
                  <a:cubicBezTo>
                    <a:pt x="2407" y="8822"/>
                    <a:pt x="2392" y="8797"/>
                    <a:pt x="2381" y="8786"/>
                  </a:cubicBezTo>
                  <a:cubicBezTo>
                    <a:pt x="2365" y="8769"/>
                    <a:pt x="2329" y="8738"/>
                    <a:pt x="2308" y="8724"/>
                  </a:cubicBezTo>
                  <a:cubicBezTo>
                    <a:pt x="2293" y="8715"/>
                    <a:pt x="2260" y="8698"/>
                    <a:pt x="2241" y="8691"/>
                  </a:cubicBezTo>
                  <a:cubicBezTo>
                    <a:pt x="2230" y="8687"/>
                    <a:pt x="2203" y="8681"/>
                    <a:pt x="2190" y="8680"/>
                  </a:cubicBezTo>
                  <a:cubicBezTo>
                    <a:pt x="2174" y="8679"/>
                    <a:pt x="2141" y="8685"/>
                    <a:pt x="2125" y="8685"/>
                  </a:cubicBezTo>
                  <a:cubicBezTo>
                    <a:pt x="2112" y="8684"/>
                    <a:pt x="2085" y="8684"/>
                    <a:pt x="2075" y="8679"/>
                  </a:cubicBezTo>
                  <a:cubicBezTo>
                    <a:pt x="2061" y="8671"/>
                    <a:pt x="2063" y="8645"/>
                    <a:pt x="2056" y="8634"/>
                  </a:cubicBezTo>
                  <a:cubicBezTo>
                    <a:pt x="2046" y="8618"/>
                    <a:pt x="2020" y="8588"/>
                    <a:pt x="2005" y="8573"/>
                  </a:cubicBezTo>
                  <a:cubicBezTo>
                    <a:pt x="1994" y="8564"/>
                    <a:pt x="1965" y="8549"/>
                    <a:pt x="1958" y="8538"/>
                  </a:cubicBezTo>
                  <a:cubicBezTo>
                    <a:pt x="1946" y="8523"/>
                    <a:pt x="1948" y="8487"/>
                    <a:pt x="1937" y="8471"/>
                  </a:cubicBezTo>
                  <a:cubicBezTo>
                    <a:pt x="1926" y="8455"/>
                    <a:pt x="1888" y="8429"/>
                    <a:pt x="1872" y="8415"/>
                  </a:cubicBezTo>
                  <a:cubicBezTo>
                    <a:pt x="1862" y="8407"/>
                    <a:pt x="1846" y="8387"/>
                    <a:pt x="1833" y="8381"/>
                  </a:cubicBezTo>
                  <a:cubicBezTo>
                    <a:pt x="1811" y="8371"/>
                    <a:pt x="1757" y="8367"/>
                    <a:pt x="1734" y="8359"/>
                  </a:cubicBezTo>
                  <a:cubicBezTo>
                    <a:pt x="1718" y="8353"/>
                    <a:pt x="1692" y="8335"/>
                    <a:pt x="1675" y="8330"/>
                  </a:cubicBezTo>
                  <a:cubicBezTo>
                    <a:pt x="1665" y="8327"/>
                    <a:pt x="1643" y="8326"/>
                    <a:pt x="1632" y="8326"/>
                  </a:cubicBezTo>
                  <a:cubicBezTo>
                    <a:pt x="1615" y="8327"/>
                    <a:pt x="1578" y="8330"/>
                    <a:pt x="1566" y="8338"/>
                  </a:cubicBezTo>
                  <a:cubicBezTo>
                    <a:pt x="1554" y="8347"/>
                    <a:pt x="1565" y="8373"/>
                    <a:pt x="1554" y="8383"/>
                  </a:cubicBezTo>
                  <a:cubicBezTo>
                    <a:pt x="1545" y="8391"/>
                    <a:pt x="1515" y="8405"/>
                    <a:pt x="1498" y="8404"/>
                  </a:cubicBezTo>
                  <a:cubicBezTo>
                    <a:pt x="1476" y="8402"/>
                    <a:pt x="1443" y="8376"/>
                    <a:pt x="1435" y="8363"/>
                  </a:cubicBezTo>
                  <a:cubicBezTo>
                    <a:pt x="1431" y="8355"/>
                    <a:pt x="1432" y="8340"/>
                    <a:pt x="1437" y="8333"/>
                  </a:cubicBezTo>
                  <a:cubicBezTo>
                    <a:pt x="1444" y="8323"/>
                    <a:pt x="1476" y="8311"/>
                    <a:pt x="1488" y="8303"/>
                  </a:cubicBezTo>
                  <a:cubicBezTo>
                    <a:pt x="1503" y="8293"/>
                    <a:pt x="1532" y="8272"/>
                    <a:pt x="1546" y="8262"/>
                  </a:cubicBezTo>
                  <a:cubicBezTo>
                    <a:pt x="1565" y="8247"/>
                    <a:pt x="1602" y="8216"/>
                    <a:pt x="1619" y="8200"/>
                  </a:cubicBezTo>
                  <a:cubicBezTo>
                    <a:pt x="1639" y="8181"/>
                    <a:pt x="1676" y="8142"/>
                    <a:pt x="1690" y="8121"/>
                  </a:cubicBezTo>
                  <a:cubicBezTo>
                    <a:pt x="1702" y="8103"/>
                    <a:pt x="1726" y="8065"/>
                    <a:pt x="1725" y="8046"/>
                  </a:cubicBezTo>
                  <a:cubicBezTo>
                    <a:pt x="1724" y="8024"/>
                    <a:pt x="1679" y="7985"/>
                    <a:pt x="1677" y="7963"/>
                  </a:cubicBezTo>
                  <a:cubicBezTo>
                    <a:pt x="1675" y="7947"/>
                    <a:pt x="1683" y="7914"/>
                    <a:pt x="1698" y="7901"/>
                  </a:cubicBezTo>
                  <a:cubicBezTo>
                    <a:pt x="1704" y="7897"/>
                    <a:pt x="1726" y="7896"/>
                    <a:pt x="1729" y="7891"/>
                  </a:cubicBezTo>
                  <a:cubicBezTo>
                    <a:pt x="1738" y="7879"/>
                    <a:pt x="1710" y="7853"/>
                    <a:pt x="1707" y="7839"/>
                  </a:cubicBezTo>
                  <a:cubicBezTo>
                    <a:pt x="1704" y="7826"/>
                    <a:pt x="1714" y="7797"/>
                    <a:pt x="1706" y="7784"/>
                  </a:cubicBezTo>
                  <a:cubicBezTo>
                    <a:pt x="1702" y="7777"/>
                    <a:pt x="1684" y="7766"/>
                    <a:pt x="1675" y="7761"/>
                  </a:cubicBezTo>
                  <a:cubicBezTo>
                    <a:pt x="1664" y="7754"/>
                    <a:pt x="1642" y="7737"/>
                    <a:pt x="1626" y="7737"/>
                  </a:cubicBezTo>
                  <a:cubicBezTo>
                    <a:pt x="1611" y="7736"/>
                    <a:pt x="1590" y="7760"/>
                    <a:pt x="1575" y="7757"/>
                  </a:cubicBezTo>
                  <a:cubicBezTo>
                    <a:pt x="1553" y="7753"/>
                    <a:pt x="1536" y="7720"/>
                    <a:pt x="1537" y="7705"/>
                  </a:cubicBezTo>
                  <a:cubicBezTo>
                    <a:pt x="1537" y="7690"/>
                    <a:pt x="1571" y="7666"/>
                    <a:pt x="1579" y="7652"/>
                  </a:cubicBezTo>
                  <a:cubicBezTo>
                    <a:pt x="1589" y="7635"/>
                    <a:pt x="1608" y="7602"/>
                    <a:pt x="1606" y="7585"/>
                  </a:cubicBezTo>
                  <a:cubicBezTo>
                    <a:pt x="1603" y="7559"/>
                    <a:pt x="1557" y="7514"/>
                    <a:pt x="1546" y="7489"/>
                  </a:cubicBezTo>
                  <a:cubicBezTo>
                    <a:pt x="1537" y="7472"/>
                    <a:pt x="1534" y="7434"/>
                    <a:pt x="1522" y="7417"/>
                  </a:cubicBezTo>
                  <a:cubicBezTo>
                    <a:pt x="1507" y="7396"/>
                    <a:pt x="1456" y="7361"/>
                    <a:pt x="1431" y="7345"/>
                  </a:cubicBezTo>
                  <a:cubicBezTo>
                    <a:pt x="1411" y="7332"/>
                    <a:pt x="1366" y="7311"/>
                    <a:pt x="1344" y="7300"/>
                  </a:cubicBezTo>
                  <a:cubicBezTo>
                    <a:pt x="1322" y="7288"/>
                    <a:pt x="1276" y="7267"/>
                    <a:pt x="1257" y="7253"/>
                  </a:cubicBezTo>
                  <a:cubicBezTo>
                    <a:pt x="1233" y="7236"/>
                    <a:pt x="1203" y="7193"/>
                    <a:pt x="1181" y="7175"/>
                  </a:cubicBezTo>
                  <a:cubicBezTo>
                    <a:pt x="1166" y="7163"/>
                    <a:pt x="1127" y="7144"/>
                    <a:pt x="1116" y="7131"/>
                  </a:cubicBezTo>
                  <a:cubicBezTo>
                    <a:pt x="1104" y="7117"/>
                    <a:pt x="1103" y="7082"/>
                    <a:pt x="1091" y="7067"/>
                  </a:cubicBezTo>
                  <a:cubicBezTo>
                    <a:pt x="1085" y="7060"/>
                    <a:pt x="1064" y="7051"/>
                    <a:pt x="1058" y="7044"/>
                  </a:cubicBezTo>
                  <a:cubicBezTo>
                    <a:pt x="1048" y="7031"/>
                    <a:pt x="1044" y="7001"/>
                    <a:pt x="1038" y="6987"/>
                  </a:cubicBezTo>
                  <a:cubicBezTo>
                    <a:pt x="1026" y="6957"/>
                    <a:pt x="1001" y="6899"/>
                    <a:pt x="985" y="6870"/>
                  </a:cubicBezTo>
                  <a:cubicBezTo>
                    <a:pt x="974" y="6851"/>
                    <a:pt x="948" y="6814"/>
                    <a:pt x="934" y="6796"/>
                  </a:cubicBezTo>
                  <a:cubicBezTo>
                    <a:pt x="922" y="6781"/>
                    <a:pt x="900" y="6751"/>
                    <a:pt x="884" y="6739"/>
                  </a:cubicBezTo>
                  <a:cubicBezTo>
                    <a:pt x="866" y="6726"/>
                    <a:pt x="812" y="6711"/>
                    <a:pt x="797" y="6697"/>
                  </a:cubicBezTo>
                  <a:cubicBezTo>
                    <a:pt x="786" y="6687"/>
                    <a:pt x="779" y="6663"/>
                    <a:pt x="775" y="6652"/>
                  </a:cubicBezTo>
                  <a:cubicBezTo>
                    <a:pt x="769" y="6636"/>
                    <a:pt x="767" y="6604"/>
                    <a:pt x="757" y="6590"/>
                  </a:cubicBezTo>
                  <a:cubicBezTo>
                    <a:pt x="735" y="6559"/>
                    <a:pt x="655" y="6513"/>
                    <a:pt x="623" y="6487"/>
                  </a:cubicBezTo>
                  <a:cubicBezTo>
                    <a:pt x="607" y="6473"/>
                    <a:pt x="572" y="6447"/>
                    <a:pt x="561" y="6432"/>
                  </a:cubicBezTo>
                  <a:cubicBezTo>
                    <a:pt x="547" y="6412"/>
                    <a:pt x="541" y="6368"/>
                    <a:pt x="530" y="6347"/>
                  </a:cubicBezTo>
                  <a:cubicBezTo>
                    <a:pt x="523" y="6332"/>
                    <a:pt x="503" y="6303"/>
                    <a:pt x="491" y="6289"/>
                  </a:cubicBezTo>
                  <a:cubicBezTo>
                    <a:pt x="479" y="6275"/>
                    <a:pt x="442" y="6252"/>
                    <a:pt x="438" y="6237"/>
                  </a:cubicBezTo>
                  <a:cubicBezTo>
                    <a:pt x="434" y="6223"/>
                    <a:pt x="446" y="6193"/>
                    <a:pt x="460" y="6181"/>
                  </a:cubicBezTo>
                  <a:cubicBezTo>
                    <a:pt x="470" y="6173"/>
                    <a:pt x="505" y="6167"/>
                    <a:pt x="519" y="6160"/>
                  </a:cubicBezTo>
                  <a:cubicBezTo>
                    <a:pt x="538" y="6151"/>
                    <a:pt x="575" y="6130"/>
                    <a:pt x="588" y="6116"/>
                  </a:cubicBezTo>
                  <a:cubicBezTo>
                    <a:pt x="601" y="6103"/>
                    <a:pt x="610" y="6072"/>
                    <a:pt x="616" y="6056"/>
                  </a:cubicBezTo>
                  <a:cubicBezTo>
                    <a:pt x="625" y="6031"/>
                    <a:pt x="642" y="5980"/>
                    <a:pt x="642" y="5954"/>
                  </a:cubicBezTo>
                  <a:cubicBezTo>
                    <a:pt x="642" y="5935"/>
                    <a:pt x="631" y="5896"/>
                    <a:pt x="623" y="5877"/>
                  </a:cubicBezTo>
                  <a:cubicBezTo>
                    <a:pt x="618" y="5866"/>
                    <a:pt x="600" y="5845"/>
                    <a:pt x="597" y="5834"/>
                  </a:cubicBezTo>
                  <a:cubicBezTo>
                    <a:pt x="589" y="5810"/>
                    <a:pt x="594" y="5761"/>
                    <a:pt x="592" y="5737"/>
                  </a:cubicBezTo>
                  <a:cubicBezTo>
                    <a:pt x="591" y="5713"/>
                    <a:pt x="589" y="5666"/>
                    <a:pt x="583" y="5643"/>
                  </a:cubicBezTo>
                  <a:cubicBezTo>
                    <a:pt x="578" y="5620"/>
                    <a:pt x="555" y="5576"/>
                    <a:pt x="550" y="5553"/>
                  </a:cubicBezTo>
                  <a:cubicBezTo>
                    <a:pt x="545" y="5537"/>
                    <a:pt x="539" y="5504"/>
                    <a:pt x="541" y="5487"/>
                  </a:cubicBezTo>
                  <a:cubicBezTo>
                    <a:pt x="542" y="5473"/>
                    <a:pt x="557" y="5448"/>
                    <a:pt x="558" y="5434"/>
                  </a:cubicBezTo>
                  <a:cubicBezTo>
                    <a:pt x="560" y="5419"/>
                    <a:pt x="550" y="5388"/>
                    <a:pt x="550" y="5372"/>
                  </a:cubicBezTo>
                  <a:cubicBezTo>
                    <a:pt x="549" y="5356"/>
                    <a:pt x="551" y="5323"/>
                    <a:pt x="556" y="5307"/>
                  </a:cubicBezTo>
                  <a:cubicBezTo>
                    <a:pt x="564" y="5285"/>
                    <a:pt x="591" y="5243"/>
                    <a:pt x="607" y="5222"/>
                  </a:cubicBezTo>
                  <a:cubicBezTo>
                    <a:pt x="626" y="5197"/>
                    <a:pt x="670" y="5149"/>
                    <a:pt x="697" y="5128"/>
                  </a:cubicBezTo>
                  <a:cubicBezTo>
                    <a:pt x="728" y="5103"/>
                    <a:pt x="814" y="5067"/>
                    <a:pt x="837" y="5039"/>
                  </a:cubicBezTo>
                  <a:cubicBezTo>
                    <a:pt x="848" y="5024"/>
                    <a:pt x="851" y="4991"/>
                    <a:pt x="852" y="4975"/>
                  </a:cubicBezTo>
                  <a:cubicBezTo>
                    <a:pt x="852" y="4965"/>
                    <a:pt x="848" y="4946"/>
                    <a:pt x="845" y="4936"/>
                  </a:cubicBezTo>
                  <a:cubicBezTo>
                    <a:pt x="842" y="4923"/>
                    <a:pt x="826" y="4897"/>
                    <a:pt x="828" y="4883"/>
                  </a:cubicBezTo>
                  <a:cubicBezTo>
                    <a:pt x="829" y="4869"/>
                    <a:pt x="854" y="4842"/>
                    <a:pt x="861" y="4828"/>
                  </a:cubicBezTo>
                  <a:cubicBezTo>
                    <a:pt x="871" y="4806"/>
                    <a:pt x="893" y="4761"/>
                    <a:pt x="894" y="4737"/>
                  </a:cubicBezTo>
                  <a:cubicBezTo>
                    <a:pt x="895" y="4719"/>
                    <a:pt x="886" y="4681"/>
                    <a:pt x="874" y="4664"/>
                  </a:cubicBezTo>
                  <a:cubicBezTo>
                    <a:pt x="865" y="4651"/>
                    <a:pt x="828" y="4631"/>
                    <a:pt x="821" y="4618"/>
                  </a:cubicBezTo>
                  <a:cubicBezTo>
                    <a:pt x="815" y="4607"/>
                    <a:pt x="817" y="4584"/>
                    <a:pt x="821" y="4572"/>
                  </a:cubicBezTo>
                  <a:cubicBezTo>
                    <a:pt x="825" y="4561"/>
                    <a:pt x="845" y="4542"/>
                    <a:pt x="850" y="4531"/>
                  </a:cubicBezTo>
                  <a:cubicBezTo>
                    <a:pt x="855" y="4517"/>
                    <a:pt x="856" y="4490"/>
                    <a:pt x="858" y="4476"/>
                  </a:cubicBezTo>
                  <a:cubicBezTo>
                    <a:pt x="861" y="4463"/>
                    <a:pt x="876" y="4437"/>
                    <a:pt x="874" y="4424"/>
                  </a:cubicBezTo>
                  <a:cubicBezTo>
                    <a:pt x="872" y="4411"/>
                    <a:pt x="859" y="4388"/>
                    <a:pt x="847" y="4378"/>
                  </a:cubicBezTo>
                  <a:cubicBezTo>
                    <a:pt x="832" y="4365"/>
                    <a:pt x="780" y="4351"/>
                    <a:pt x="766" y="4338"/>
                  </a:cubicBezTo>
                  <a:cubicBezTo>
                    <a:pt x="754" y="4326"/>
                    <a:pt x="745" y="4300"/>
                    <a:pt x="744" y="4286"/>
                  </a:cubicBezTo>
                  <a:cubicBezTo>
                    <a:pt x="743" y="4272"/>
                    <a:pt x="765" y="4243"/>
                    <a:pt x="761" y="4229"/>
                  </a:cubicBezTo>
                  <a:cubicBezTo>
                    <a:pt x="755" y="4207"/>
                    <a:pt x="704" y="4173"/>
                    <a:pt x="686" y="4153"/>
                  </a:cubicBezTo>
                  <a:cubicBezTo>
                    <a:pt x="672" y="4136"/>
                    <a:pt x="641" y="4102"/>
                    <a:pt x="633" y="4083"/>
                  </a:cubicBezTo>
                  <a:cubicBezTo>
                    <a:pt x="627" y="4068"/>
                    <a:pt x="638" y="4036"/>
                    <a:pt x="629" y="4021"/>
                  </a:cubicBezTo>
                  <a:cubicBezTo>
                    <a:pt x="622" y="4009"/>
                    <a:pt x="593" y="3989"/>
                    <a:pt x="578" y="3979"/>
                  </a:cubicBezTo>
                  <a:cubicBezTo>
                    <a:pt x="561" y="3968"/>
                    <a:pt x="511" y="3955"/>
                    <a:pt x="499" y="3942"/>
                  </a:cubicBezTo>
                  <a:cubicBezTo>
                    <a:pt x="490" y="3932"/>
                    <a:pt x="492" y="3908"/>
                    <a:pt x="494" y="3897"/>
                  </a:cubicBezTo>
                  <a:cubicBezTo>
                    <a:pt x="498" y="3883"/>
                    <a:pt x="528" y="3859"/>
                    <a:pt x="527" y="3845"/>
                  </a:cubicBezTo>
                  <a:cubicBezTo>
                    <a:pt x="527" y="3823"/>
                    <a:pt x="494" y="3783"/>
                    <a:pt x="474" y="3765"/>
                  </a:cubicBezTo>
                  <a:cubicBezTo>
                    <a:pt x="466" y="3758"/>
                    <a:pt x="445" y="3744"/>
                    <a:pt x="432" y="3739"/>
                  </a:cubicBezTo>
                  <a:cubicBezTo>
                    <a:pt x="414" y="3731"/>
                    <a:pt x="368" y="3727"/>
                    <a:pt x="351" y="3718"/>
                  </a:cubicBezTo>
                  <a:cubicBezTo>
                    <a:pt x="336" y="3711"/>
                    <a:pt x="315" y="3690"/>
                    <a:pt x="307" y="3679"/>
                  </a:cubicBezTo>
                  <a:cubicBezTo>
                    <a:pt x="296" y="3664"/>
                    <a:pt x="297" y="3627"/>
                    <a:pt x="282" y="3613"/>
                  </a:cubicBezTo>
                  <a:cubicBezTo>
                    <a:pt x="264" y="3593"/>
                    <a:pt x="197" y="3571"/>
                    <a:pt x="172" y="3554"/>
                  </a:cubicBezTo>
                  <a:cubicBezTo>
                    <a:pt x="138" y="3531"/>
                    <a:pt x="82" y="3478"/>
                    <a:pt x="57" y="3450"/>
                  </a:cubicBezTo>
                  <a:cubicBezTo>
                    <a:pt x="44" y="3435"/>
                    <a:pt x="21" y="3403"/>
                    <a:pt x="13" y="3386"/>
                  </a:cubicBezTo>
                  <a:cubicBezTo>
                    <a:pt x="8" y="3373"/>
                    <a:pt x="-6" y="3346"/>
                    <a:pt x="2" y="3333"/>
                  </a:cubicBezTo>
                  <a:cubicBezTo>
                    <a:pt x="9" y="3323"/>
                    <a:pt x="50" y="3316"/>
                    <a:pt x="60" y="3307"/>
                  </a:cubicBezTo>
                  <a:cubicBezTo>
                    <a:pt x="72" y="3296"/>
                    <a:pt x="80" y="3267"/>
                    <a:pt x="82" y="3253"/>
                  </a:cubicBezTo>
                  <a:cubicBezTo>
                    <a:pt x="83" y="3245"/>
                    <a:pt x="73" y="3228"/>
                    <a:pt x="75" y="3219"/>
                  </a:cubicBezTo>
                  <a:cubicBezTo>
                    <a:pt x="78" y="3209"/>
                    <a:pt x="101" y="3192"/>
                    <a:pt x="104" y="3182"/>
                  </a:cubicBezTo>
                  <a:cubicBezTo>
                    <a:pt x="108" y="3165"/>
                    <a:pt x="95" y="3130"/>
                    <a:pt x="91" y="3113"/>
                  </a:cubicBezTo>
                  <a:cubicBezTo>
                    <a:pt x="87" y="3099"/>
                    <a:pt x="80" y="3072"/>
                    <a:pt x="71" y="3060"/>
                  </a:cubicBezTo>
                  <a:cubicBezTo>
                    <a:pt x="62" y="3048"/>
                    <a:pt x="23" y="3032"/>
                    <a:pt x="20" y="3020"/>
                  </a:cubicBezTo>
                  <a:cubicBezTo>
                    <a:pt x="17" y="3007"/>
                    <a:pt x="40" y="2982"/>
                    <a:pt x="51" y="2971"/>
                  </a:cubicBezTo>
                  <a:cubicBezTo>
                    <a:pt x="62" y="2960"/>
                    <a:pt x="94" y="2943"/>
                    <a:pt x="106" y="2932"/>
                  </a:cubicBezTo>
                  <a:cubicBezTo>
                    <a:pt x="115" y="2924"/>
                    <a:pt x="131" y="2908"/>
                    <a:pt x="137" y="2899"/>
                  </a:cubicBezTo>
                  <a:cubicBezTo>
                    <a:pt x="144" y="2888"/>
                    <a:pt x="150" y="2865"/>
                    <a:pt x="159" y="2854"/>
                  </a:cubicBezTo>
                  <a:cubicBezTo>
                    <a:pt x="171" y="2840"/>
                    <a:pt x="204" y="2814"/>
                    <a:pt x="221" y="2801"/>
                  </a:cubicBezTo>
                  <a:cubicBezTo>
                    <a:pt x="252" y="2778"/>
                    <a:pt x="323" y="2737"/>
                    <a:pt x="355" y="2714"/>
                  </a:cubicBezTo>
                  <a:cubicBezTo>
                    <a:pt x="440" y="2653"/>
                    <a:pt x="592" y="2524"/>
                    <a:pt x="673" y="2461"/>
                  </a:cubicBezTo>
                  <a:cubicBezTo>
                    <a:pt x="733" y="2415"/>
                    <a:pt x="858" y="2327"/>
                    <a:pt x="916" y="2279"/>
                  </a:cubicBezTo>
                  <a:cubicBezTo>
                    <a:pt x="964" y="2240"/>
                    <a:pt x="1057" y="2158"/>
                    <a:pt x="1099" y="2116"/>
                  </a:cubicBezTo>
                  <a:cubicBezTo>
                    <a:pt x="1120" y="2094"/>
                    <a:pt x="1158" y="2050"/>
                    <a:pt x="1174" y="2027"/>
                  </a:cubicBezTo>
                  <a:cubicBezTo>
                    <a:pt x="1187" y="2009"/>
                    <a:pt x="1210" y="1973"/>
                    <a:pt x="1216" y="1955"/>
                  </a:cubicBezTo>
                  <a:cubicBezTo>
                    <a:pt x="1221" y="1939"/>
                    <a:pt x="1231" y="1906"/>
                    <a:pt x="1220" y="1892"/>
                  </a:cubicBezTo>
                  <a:cubicBezTo>
                    <a:pt x="1213" y="1882"/>
                    <a:pt x="1173" y="1874"/>
                    <a:pt x="1165" y="1864"/>
                  </a:cubicBezTo>
                  <a:cubicBezTo>
                    <a:pt x="1152" y="1847"/>
                    <a:pt x="1164" y="1808"/>
                    <a:pt x="1165" y="1789"/>
                  </a:cubicBezTo>
                  <a:cubicBezTo>
                    <a:pt x="1166" y="1776"/>
                    <a:pt x="1164" y="1750"/>
                    <a:pt x="1170" y="1738"/>
                  </a:cubicBezTo>
                  <a:cubicBezTo>
                    <a:pt x="1174" y="1727"/>
                    <a:pt x="1190" y="1705"/>
                    <a:pt x="1203" y="1696"/>
                  </a:cubicBezTo>
                  <a:cubicBezTo>
                    <a:pt x="1214" y="1689"/>
                    <a:pt x="1245" y="1682"/>
                    <a:pt x="1258" y="1675"/>
                  </a:cubicBezTo>
                  <a:cubicBezTo>
                    <a:pt x="1278" y="1666"/>
                    <a:pt x="1314" y="1644"/>
                    <a:pt x="1329" y="1631"/>
                  </a:cubicBezTo>
                  <a:cubicBezTo>
                    <a:pt x="1358" y="1606"/>
                    <a:pt x="1395" y="1547"/>
                    <a:pt x="1417" y="1518"/>
                  </a:cubicBezTo>
                  <a:cubicBezTo>
                    <a:pt x="1432" y="1498"/>
                    <a:pt x="1463" y="1457"/>
                    <a:pt x="1479" y="1436"/>
                  </a:cubicBezTo>
                  <a:cubicBezTo>
                    <a:pt x="1500" y="1409"/>
                    <a:pt x="1544" y="1356"/>
                    <a:pt x="1565" y="1328"/>
                  </a:cubicBezTo>
                  <a:cubicBezTo>
                    <a:pt x="1587" y="1297"/>
                    <a:pt x="1629" y="1234"/>
                    <a:pt x="1649" y="1202"/>
                  </a:cubicBezTo>
                  <a:cubicBezTo>
                    <a:pt x="1665" y="1176"/>
                    <a:pt x="1699" y="1125"/>
                    <a:pt x="1708" y="1098"/>
                  </a:cubicBezTo>
                  <a:cubicBezTo>
                    <a:pt x="1718" y="1067"/>
                    <a:pt x="1718" y="1005"/>
                    <a:pt x="1719" y="974"/>
                  </a:cubicBezTo>
                  <a:cubicBezTo>
                    <a:pt x="1720" y="935"/>
                    <a:pt x="1718" y="857"/>
                    <a:pt x="1715" y="818"/>
                  </a:cubicBezTo>
                  <a:cubicBezTo>
                    <a:pt x="1713" y="794"/>
                    <a:pt x="1707" y="745"/>
                    <a:pt x="1702" y="721"/>
                  </a:cubicBezTo>
                  <a:cubicBezTo>
                    <a:pt x="1699" y="710"/>
                    <a:pt x="1685" y="687"/>
                    <a:pt x="1686" y="676"/>
                  </a:cubicBezTo>
                  <a:cubicBezTo>
                    <a:pt x="1687" y="661"/>
                    <a:pt x="1713" y="633"/>
                    <a:pt x="1715" y="619"/>
                  </a:cubicBezTo>
                  <a:cubicBezTo>
                    <a:pt x="1717" y="603"/>
                    <a:pt x="1706" y="570"/>
                    <a:pt x="1699" y="555"/>
                  </a:cubicBezTo>
                  <a:cubicBezTo>
                    <a:pt x="1697" y="548"/>
                    <a:pt x="1691" y="534"/>
                    <a:pt x="1684" y="528"/>
                  </a:cubicBezTo>
                  <a:cubicBezTo>
                    <a:pt x="1675" y="521"/>
                    <a:pt x="1648" y="512"/>
                    <a:pt x="1635" y="507"/>
                  </a:cubicBezTo>
                  <a:cubicBezTo>
                    <a:pt x="1622" y="502"/>
                    <a:pt x="1590" y="497"/>
                    <a:pt x="1578" y="491"/>
                  </a:cubicBezTo>
                  <a:cubicBezTo>
                    <a:pt x="1564" y="483"/>
                    <a:pt x="1547" y="462"/>
                    <a:pt x="1538" y="452"/>
                  </a:cubicBezTo>
                  <a:cubicBezTo>
                    <a:pt x="1529" y="440"/>
                    <a:pt x="1506" y="417"/>
                    <a:pt x="1507" y="403"/>
                  </a:cubicBezTo>
                  <a:cubicBezTo>
                    <a:pt x="1508" y="393"/>
                    <a:pt x="1530" y="374"/>
                    <a:pt x="1541" y="366"/>
                  </a:cubicBezTo>
                  <a:cubicBezTo>
                    <a:pt x="1558" y="353"/>
                    <a:pt x="1607" y="335"/>
                    <a:pt x="1624" y="321"/>
                  </a:cubicBezTo>
                  <a:cubicBezTo>
                    <a:pt x="1650" y="301"/>
                    <a:pt x="1683" y="253"/>
                    <a:pt x="1702" y="230"/>
                  </a:cubicBezTo>
                  <a:cubicBezTo>
                    <a:pt x="1721" y="204"/>
                    <a:pt x="1762" y="154"/>
                    <a:pt x="1774" y="127"/>
                  </a:cubicBezTo>
                  <a:cubicBezTo>
                    <a:pt x="1784" y="104"/>
                    <a:pt x="1792" y="57"/>
                    <a:pt x="1792" y="34"/>
                  </a:cubicBezTo>
                  <a:cubicBezTo>
                    <a:pt x="1792" y="25"/>
                    <a:pt x="1792" y="13"/>
                    <a:pt x="1791" y="0"/>
                  </a:cubicBezTo>
                  <a:lnTo>
                    <a:pt x="4067" y="356"/>
                  </a:lnTo>
                  <a:lnTo>
                    <a:pt x="8176" y="981"/>
                  </a:lnTo>
                  <a:lnTo>
                    <a:pt x="11548" y="1460"/>
                  </a:lnTo>
                  <a:lnTo>
                    <a:pt x="11162" y="2604"/>
                  </a:lnTo>
                  <a:lnTo>
                    <a:pt x="10385" y="4948"/>
                  </a:lnTo>
                  <a:lnTo>
                    <a:pt x="9602" y="7163"/>
                  </a:lnTo>
                  <a:lnTo>
                    <a:pt x="9525" y="7451"/>
                  </a:lnTo>
                  <a:lnTo>
                    <a:pt x="10938" y="8666"/>
                  </a:lnTo>
                  <a:lnTo>
                    <a:pt x="15322" y="12440"/>
                  </a:lnTo>
                  <a:lnTo>
                    <a:pt x="17852" y="14617"/>
                  </a:lnTo>
                  <a:lnTo>
                    <a:pt x="20558" y="16947"/>
                  </a:lnTo>
                  <a:cubicBezTo>
                    <a:pt x="20558" y="16947"/>
                    <a:pt x="20622" y="16989"/>
                    <a:pt x="20632" y="17007"/>
                  </a:cubicBezTo>
                  <a:cubicBezTo>
                    <a:pt x="20638" y="17019"/>
                    <a:pt x="20635" y="17046"/>
                    <a:pt x="20632" y="17059"/>
                  </a:cubicBezTo>
                  <a:cubicBezTo>
                    <a:pt x="20629" y="17070"/>
                    <a:pt x="20609" y="17089"/>
                    <a:pt x="20611" y="17099"/>
                  </a:cubicBezTo>
                  <a:cubicBezTo>
                    <a:pt x="20613" y="17109"/>
                    <a:pt x="20645" y="17122"/>
                    <a:pt x="20646" y="17132"/>
                  </a:cubicBezTo>
                  <a:cubicBezTo>
                    <a:pt x="20648" y="17144"/>
                    <a:pt x="20622" y="17166"/>
                    <a:pt x="20615" y="17178"/>
                  </a:cubicBezTo>
                  <a:cubicBezTo>
                    <a:pt x="20603" y="17201"/>
                    <a:pt x="20578" y="17247"/>
                    <a:pt x="20577" y="17271"/>
                  </a:cubicBezTo>
                  <a:cubicBezTo>
                    <a:pt x="20577" y="17282"/>
                    <a:pt x="20583" y="17307"/>
                    <a:pt x="20593" y="17317"/>
                  </a:cubicBezTo>
                  <a:cubicBezTo>
                    <a:pt x="20607" y="17329"/>
                    <a:pt x="20658" y="17340"/>
                    <a:pt x="20674" y="17352"/>
                  </a:cubicBezTo>
                  <a:cubicBezTo>
                    <a:pt x="20689" y="17364"/>
                    <a:pt x="20708" y="17392"/>
                    <a:pt x="20714" y="17407"/>
                  </a:cubicBezTo>
                  <a:cubicBezTo>
                    <a:pt x="20722" y="17425"/>
                    <a:pt x="20717" y="17463"/>
                    <a:pt x="20725" y="17482"/>
                  </a:cubicBezTo>
                  <a:cubicBezTo>
                    <a:pt x="20730" y="17496"/>
                    <a:pt x="20746" y="17524"/>
                    <a:pt x="20760" y="17536"/>
                  </a:cubicBezTo>
                  <a:cubicBezTo>
                    <a:pt x="20775" y="17549"/>
                    <a:pt x="20821" y="17567"/>
                    <a:pt x="20839" y="17579"/>
                  </a:cubicBezTo>
                  <a:cubicBezTo>
                    <a:pt x="20860" y="17593"/>
                    <a:pt x="20903" y="17621"/>
                    <a:pt x="20916" y="17639"/>
                  </a:cubicBezTo>
                  <a:cubicBezTo>
                    <a:pt x="20927" y="17655"/>
                    <a:pt x="20930" y="17690"/>
                    <a:pt x="20933" y="17707"/>
                  </a:cubicBezTo>
                  <a:cubicBezTo>
                    <a:pt x="20938" y="17728"/>
                    <a:pt x="20938" y="17771"/>
                    <a:pt x="20946" y="17791"/>
                  </a:cubicBezTo>
                  <a:cubicBezTo>
                    <a:pt x="20954" y="17809"/>
                    <a:pt x="20993" y="17841"/>
                    <a:pt x="20992" y="17860"/>
                  </a:cubicBezTo>
                  <a:cubicBezTo>
                    <a:pt x="20991" y="17872"/>
                    <a:pt x="20957" y="17889"/>
                    <a:pt x="20958" y="17900"/>
                  </a:cubicBezTo>
                  <a:cubicBezTo>
                    <a:pt x="20960" y="17912"/>
                    <a:pt x="20991" y="17929"/>
                    <a:pt x="21002" y="17939"/>
                  </a:cubicBezTo>
                  <a:cubicBezTo>
                    <a:pt x="21025" y="17958"/>
                    <a:pt x="21077" y="17993"/>
                    <a:pt x="21092" y="18015"/>
                  </a:cubicBezTo>
                  <a:cubicBezTo>
                    <a:pt x="21102" y="18029"/>
                    <a:pt x="21116" y="18060"/>
                    <a:pt x="21110" y="18074"/>
                  </a:cubicBezTo>
                  <a:cubicBezTo>
                    <a:pt x="21105" y="18088"/>
                    <a:pt x="21064" y="18104"/>
                    <a:pt x="21055" y="18117"/>
                  </a:cubicBezTo>
                  <a:cubicBezTo>
                    <a:pt x="21045" y="18131"/>
                    <a:pt x="21030" y="18165"/>
                    <a:pt x="21038" y="18181"/>
                  </a:cubicBezTo>
                  <a:cubicBezTo>
                    <a:pt x="21043" y="18190"/>
                    <a:pt x="21069" y="18205"/>
                    <a:pt x="21083" y="18210"/>
                  </a:cubicBezTo>
                  <a:cubicBezTo>
                    <a:pt x="21103" y="18217"/>
                    <a:pt x="21153" y="18216"/>
                    <a:pt x="21173" y="18223"/>
                  </a:cubicBezTo>
                  <a:cubicBezTo>
                    <a:pt x="21191" y="18229"/>
                    <a:pt x="21221" y="18249"/>
                    <a:pt x="21232" y="18260"/>
                  </a:cubicBezTo>
                  <a:cubicBezTo>
                    <a:pt x="21243" y="18271"/>
                    <a:pt x="21244" y="18300"/>
                    <a:pt x="21257" y="18310"/>
                  </a:cubicBezTo>
                  <a:cubicBezTo>
                    <a:pt x="21267" y="18317"/>
                    <a:pt x="21299" y="18322"/>
                    <a:pt x="21311" y="18328"/>
                  </a:cubicBezTo>
                  <a:cubicBezTo>
                    <a:pt x="21329" y="18336"/>
                    <a:pt x="21359" y="18357"/>
                    <a:pt x="21371" y="18368"/>
                  </a:cubicBezTo>
                  <a:cubicBezTo>
                    <a:pt x="21383" y="18380"/>
                    <a:pt x="21390" y="18409"/>
                    <a:pt x="21406" y="18419"/>
                  </a:cubicBezTo>
                  <a:cubicBezTo>
                    <a:pt x="21427" y="18432"/>
                    <a:pt x="21495" y="18432"/>
                    <a:pt x="21516" y="18445"/>
                  </a:cubicBezTo>
                  <a:cubicBezTo>
                    <a:pt x="21529" y="18453"/>
                    <a:pt x="21532" y="18479"/>
                    <a:pt x="21541" y="18489"/>
                  </a:cubicBezTo>
                  <a:cubicBezTo>
                    <a:pt x="21549" y="18498"/>
                    <a:pt x="21578" y="18512"/>
                    <a:pt x="21585" y="1852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0" name="Shape 4801"/>
            <p:cNvSpPr/>
            <p:nvPr/>
          </p:nvSpPr>
          <p:spPr>
            <a:xfrm>
              <a:off x="-1" y="1748892"/>
              <a:ext cx="1738172" cy="2762675"/>
            </a:xfrm>
            <a:custGeom>
              <a:avLst/>
              <a:gdLst/>
              <a:ahLst/>
              <a:cxnLst>
                <a:cxn ang="0">
                  <a:pos x="wd2" y="hd2"/>
                </a:cxn>
                <a:cxn ang="5400000">
                  <a:pos x="wd2" y="hd2"/>
                </a:cxn>
                <a:cxn ang="10800000">
                  <a:pos x="wd2" y="hd2"/>
                </a:cxn>
                <a:cxn ang="16200000">
                  <a:pos x="wd2" y="hd2"/>
                </a:cxn>
              </a:cxnLst>
              <a:rect l="0" t="0" r="r" b="b"/>
              <a:pathLst>
                <a:path w="21594" h="21597" extrusionOk="0">
                  <a:moveTo>
                    <a:pt x="21585" y="18522"/>
                  </a:moveTo>
                  <a:cubicBezTo>
                    <a:pt x="21593" y="18535"/>
                    <a:pt x="21594" y="18563"/>
                    <a:pt x="21593" y="18576"/>
                  </a:cubicBezTo>
                  <a:cubicBezTo>
                    <a:pt x="21592" y="18589"/>
                    <a:pt x="21587" y="18617"/>
                    <a:pt x="21575" y="18627"/>
                  </a:cubicBezTo>
                  <a:cubicBezTo>
                    <a:pt x="21565" y="18636"/>
                    <a:pt x="21529" y="18643"/>
                    <a:pt x="21513" y="18649"/>
                  </a:cubicBezTo>
                  <a:cubicBezTo>
                    <a:pt x="21489" y="18658"/>
                    <a:pt x="21421" y="18685"/>
                    <a:pt x="21417" y="18686"/>
                  </a:cubicBezTo>
                  <a:cubicBezTo>
                    <a:pt x="21414" y="18688"/>
                    <a:pt x="21362" y="18728"/>
                    <a:pt x="21341" y="18740"/>
                  </a:cubicBezTo>
                  <a:cubicBezTo>
                    <a:pt x="21325" y="18750"/>
                    <a:pt x="21291" y="18767"/>
                    <a:pt x="21271" y="18772"/>
                  </a:cubicBezTo>
                  <a:cubicBezTo>
                    <a:pt x="21241" y="18779"/>
                    <a:pt x="21176" y="18776"/>
                    <a:pt x="21146" y="18781"/>
                  </a:cubicBezTo>
                  <a:cubicBezTo>
                    <a:pt x="21132" y="18783"/>
                    <a:pt x="21105" y="18791"/>
                    <a:pt x="21093" y="18796"/>
                  </a:cubicBezTo>
                  <a:cubicBezTo>
                    <a:pt x="21074" y="18804"/>
                    <a:pt x="21046" y="18828"/>
                    <a:pt x="21027" y="18837"/>
                  </a:cubicBezTo>
                  <a:cubicBezTo>
                    <a:pt x="21006" y="18846"/>
                    <a:pt x="20962" y="18860"/>
                    <a:pt x="20937" y="18865"/>
                  </a:cubicBezTo>
                  <a:cubicBezTo>
                    <a:pt x="20912" y="18869"/>
                    <a:pt x="20859" y="18864"/>
                    <a:pt x="20835" y="18868"/>
                  </a:cubicBezTo>
                  <a:cubicBezTo>
                    <a:pt x="20806" y="18873"/>
                    <a:pt x="20749" y="18890"/>
                    <a:pt x="20729" y="18904"/>
                  </a:cubicBezTo>
                  <a:cubicBezTo>
                    <a:pt x="20710" y="18916"/>
                    <a:pt x="20687" y="18950"/>
                    <a:pt x="20682" y="18967"/>
                  </a:cubicBezTo>
                  <a:cubicBezTo>
                    <a:pt x="20679" y="18981"/>
                    <a:pt x="20698" y="19011"/>
                    <a:pt x="20689" y="19024"/>
                  </a:cubicBezTo>
                  <a:cubicBezTo>
                    <a:pt x="20683" y="19033"/>
                    <a:pt x="20654" y="19041"/>
                    <a:pt x="20645" y="19048"/>
                  </a:cubicBezTo>
                  <a:cubicBezTo>
                    <a:pt x="20628" y="19061"/>
                    <a:pt x="20610" y="19093"/>
                    <a:pt x="20592" y="19106"/>
                  </a:cubicBezTo>
                  <a:cubicBezTo>
                    <a:pt x="20571" y="19120"/>
                    <a:pt x="20519" y="19143"/>
                    <a:pt x="20491" y="19151"/>
                  </a:cubicBezTo>
                  <a:cubicBezTo>
                    <a:pt x="20479" y="19156"/>
                    <a:pt x="20451" y="19160"/>
                    <a:pt x="20438" y="19163"/>
                  </a:cubicBezTo>
                  <a:cubicBezTo>
                    <a:pt x="20424" y="19167"/>
                    <a:pt x="20393" y="19171"/>
                    <a:pt x="20385" y="19178"/>
                  </a:cubicBezTo>
                  <a:cubicBezTo>
                    <a:pt x="20376" y="19187"/>
                    <a:pt x="20375" y="19209"/>
                    <a:pt x="20380" y="19219"/>
                  </a:cubicBezTo>
                  <a:cubicBezTo>
                    <a:pt x="20385" y="19227"/>
                    <a:pt x="20413" y="19235"/>
                    <a:pt x="20416" y="19243"/>
                  </a:cubicBezTo>
                  <a:cubicBezTo>
                    <a:pt x="20420" y="19253"/>
                    <a:pt x="20401" y="19272"/>
                    <a:pt x="20400" y="19282"/>
                  </a:cubicBezTo>
                  <a:cubicBezTo>
                    <a:pt x="20399" y="19297"/>
                    <a:pt x="20427" y="19327"/>
                    <a:pt x="20416" y="19340"/>
                  </a:cubicBezTo>
                  <a:cubicBezTo>
                    <a:pt x="20410" y="19348"/>
                    <a:pt x="20377" y="19350"/>
                    <a:pt x="20368" y="19356"/>
                  </a:cubicBezTo>
                  <a:cubicBezTo>
                    <a:pt x="20350" y="19370"/>
                    <a:pt x="20338" y="19407"/>
                    <a:pt x="20334" y="19424"/>
                  </a:cubicBezTo>
                  <a:cubicBezTo>
                    <a:pt x="20330" y="19440"/>
                    <a:pt x="20333" y="19473"/>
                    <a:pt x="20337" y="19489"/>
                  </a:cubicBezTo>
                  <a:cubicBezTo>
                    <a:pt x="20341" y="19503"/>
                    <a:pt x="20363" y="19529"/>
                    <a:pt x="20365" y="19544"/>
                  </a:cubicBezTo>
                  <a:cubicBezTo>
                    <a:pt x="20366" y="19559"/>
                    <a:pt x="20348" y="19588"/>
                    <a:pt x="20349" y="19603"/>
                  </a:cubicBezTo>
                  <a:cubicBezTo>
                    <a:pt x="20351" y="19619"/>
                    <a:pt x="20385" y="19650"/>
                    <a:pt x="20378" y="19665"/>
                  </a:cubicBezTo>
                  <a:cubicBezTo>
                    <a:pt x="20374" y="19675"/>
                    <a:pt x="20347" y="19687"/>
                    <a:pt x="20334" y="19692"/>
                  </a:cubicBezTo>
                  <a:cubicBezTo>
                    <a:pt x="20319" y="19698"/>
                    <a:pt x="20280" y="19697"/>
                    <a:pt x="20270" y="19705"/>
                  </a:cubicBezTo>
                  <a:cubicBezTo>
                    <a:pt x="20248" y="19722"/>
                    <a:pt x="20263" y="19769"/>
                    <a:pt x="20256" y="19790"/>
                  </a:cubicBezTo>
                  <a:cubicBezTo>
                    <a:pt x="20252" y="19804"/>
                    <a:pt x="20240" y="19832"/>
                    <a:pt x="20230" y="19845"/>
                  </a:cubicBezTo>
                  <a:cubicBezTo>
                    <a:pt x="20220" y="19859"/>
                    <a:pt x="20179" y="19881"/>
                    <a:pt x="20178" y="19897"/>
                  </a:cubicBezTo>
                  <a:cubicBezTo>
                    <a:pt x="20177" y="19914"/>
                    <a:pt x="20239" y="19942"/>
                    <a:pt x="20230" y="19958"/>
                  </a:cubicBezTo>
                  <a:cubicBezTo>
                    <a:pt x="20224" y="19970"/>
                    <a:pt x="20179" y="19974"/>
                    <a:pt x="20162" y="19979"/>
                  </a:cubicBezTo>
                  <a:cubicBezTo>
                    <a:pt x="20154" y="19982"/>
                    <a:pt x="20139" y="19985"/>
                    <a:pt x="20133" y="19989"/>
                  </a:cubicBezTo>
                  <a:cubicBezTo>
                    <a:pt x="20113" y="20000"/>
                    <a:pt x="20094" y="20034"/>
                    <a:pt x="20073" y="20046"/>
                  </a:cubicBezTo>
                  <a:cubicBezTo>
                    <a:pt x="20057" y="20055"/>
                    <a:pt x="20014" y="20060"/>
                    <a:pt x="19997" y="20069"/>
                  </a:cubicBezTo>
                  <a:cubicBezTo>
                    <a:pt x="19971" y="20082"/>
                    <a:pt x="19933" y="20117"/>
                    <a:pt x="19914" y="20135"/>
                  </a:cubicBezTo>
                  <a:cubicBezTo>
                    <a:pt x="19901" y="20147"/>
                    <a:pt x="19884" y="20177"/>
                    <a:pt x="19866" y="20188"/>
                  </a:cubicBezTo>
                  <a:cubicBezTo>
                    <a:pt x="19852" y="20197"/>
                    <a:pt x="19815" y="20212"/>
                    <a:pt x="19795" y="20212"/>
                  </a:cubicBezTo>
                  <a:cubicBezTo>
                    <a:pt x="19785" y="20212"/>
                    <a:pt x="19770" y="20199"/>
                    <a:pt x="19760" y="20198"/>
                  </a:cubicBezTo>
                  <a:cubicBezTo>
                    <a:pt x="19735" y="20195"/>
                    <a:pt x="19683" y="20202"/>
                    <a:pt x="19658" y="20207"/>
                  </a:cubicBezTo>
                  <a:cubicBezTo>
                    <a:pt x="19643" y="20210"/>
                    <a:pt x="19605" y="20218"/>
                    <a:pt x="19601" y="20228"/>
                  </a:cubicBezTo>
                  <a:cubicBezTo>
                    <a:pt x="19596" y="20241"/>
                    <a:pt x="19640" y="20262"/>
                    <a:pt x="19650" y="20275"/>
                  </a:cubicBezTo>
                  <a:cubicBezTo>
                    <a:pt x="19659" y="20288"/>
                    <a:pt x="19679" y="20315"/>
                    <a:pt x="19674" y="20328"/>
                  </a:cubicBezTo>
                  <a:cubicBezTo>
                    <a:pt x="19669" y="20344"/>
                    <a:pt x="19627" y="20364"/>
                    <a:pt x="19611" y="20376"/>
                  </a:cubicBezTo>
                  <a:cubicBezTo>
                    <a:pt x="19595" y="20388"/>
                    <a:pt x="19548" y="20408"/>
                    <a:pt x="19548" y="20423"/>
                  </a:cubicBezTo>
                  <a:cubicBezTo>
                    <a:pt x="19548" y="20433"/>
                    <a:pt x="19576" y="20448"/>
                    <a:pt x="19590" y="20454"/>
                  </a:cubicBezTo>
                  <a:cubicBezTo>
                    <a:pt x="19603" y="20459"/>
                    <a:pt x="19639" y="20458"/>
                    <a:pt x="19651" y="20464"/>
                  </a:cubicBezTo>
                  <a:cubicBezTo>
                    <a:pt x="19662" y="20471"/>
                    <a:pt x="19673" y="20490"/>
                    <a:pt x="19674" y="20499"/>
                  </a:cubicBezTo>
                  <a:cubicBezTo>
                    <a:pt x="19676" y="20511"/>
                    <a:pt x="19663" y="20534"/>
                    <a:pt x="19657" y="20546"/>
                  </a:cubicBezTo>
                  <a:cubicBezTo>
                    <a:pt x="19651" y="20558"/>
                    <a:pt x="19628" y="20581"/>
                    <a:pt x="19625" y="20594"/>
                  </a:cubicBezTo>
                  <a:cubicBezTo>
                    <a:pt x="19622" y="20609"/>
                    <a:pt x="19643" y="20639"/>
                    <a:pt x="19640" y="20654"/>
                  </a:cubicBezTo>
                  <a:cubicBezTo>
                    <a:pt x="19635" y="20676"/>
                    <a:pt x="19600" y="20717"/>
                    <a:pt x="19584" y="20736"/>
                  </a:cubicBezTo>
                  <a:cubicBezTo>
                    <a:pt x="19569" y="20754"/>
                    <a:pt x="19529" y="20785"/>
                    <a:pt x="19515" y="20803"/>
                  </a:cubicBezTo>
                  <a:cubicBezTo>
                    <a:pt x="19507" y="20814"/>
                    <a:pt x="19488" y="20837"/>
                    <a:pt x="19491" y="20848"/>
                  </a:cubicBezTo>
                  <a:cubicBezTo>
                    <a:pt x="19494" y="20864"/>
                    <a:pt x="19536" y="20885"/>
                    <a:pt x="19547" y="20899"/>
                  </a:cubicBezTo>
                  <a:cubicBezTo>
                    <a:pt x="19558" y="20913"/>
                    <a:pt x="19565" y="20946"/>
                    <a:pt x="19579" y="20959"/>
                  </a:cubicBezTo>
                  <a:cubicBezTo>
                    <a:pt x="19586" y="20966"/>
                    <a:pt x="19606" y="20981"/>
                    <a:pt x="19620" y="20982"/>
                  </a:cubicBezTo>
                  <a:cubicBezTo>
                    <a:pt x="19636" y="20983"/>
                    <a:pt x="19657" y="20958"/>
                    <a:pt x="19673" y="20959"/>
                  </a:cubicBezTo>
                  <a:cubicBezTo>
                    <a:pt x="19690" y="20961"/>
                    <a:pt x="19700" y="20989"/>
                    <a:pt x="19715" y="20995"/>
                  </a:cubicBezTo>
                  <a:cubicBezTo>
                    <a:pt x="19729" y="21001"/>
                    <a:pt x="19763" y="21008"/>
                    <a:pt x="19780" y="21006"/>
                  </a:cubicBezTo>
                  <a:cubicBezTo>
                    <a:pt x="19797" y="21005"/>
                    <a:pt x="19822" y="20985"/>
                    <a:pt x="19840" y="20983"/>
                  </a:cubicBezTo>
                  <a:cubicBezTo>
                    <a:pt x="19857" y="20981"/>
                    <a:pt x="19892" y="20987"/>
                    <a:pt x="19909" y="20991"/>
                  </a:cubicBezTo>
                  <a:cubicBezTo>
                    <a:pt x="19934" y="20996"/>
                    <a:pt x="19985" y="21009"/>
                    <a:pt x="20002" y="21021"/>
                  </a:cubicBezTo>
                  <a:cubicBezTo>
                    <a:pt x="20018" y="21034"/>
                    <a:pt x="20028" y="21067"/>
                    <a:pt x="20031" y="21082"/>
                  </a:cubicBezTo>
                  <a:cubicBezTo>
                    <a:pt x="20032" y="21096"/>
                    <a:pt x="20015" y="21124"/>
                    <a:pt x="20021" y="21137"/>
                  </a:cubicBezTo>
                  <a:cubicBezTo>
                    <a:pt x="20028" y="21150"/>
                    <a:pt x="20081" y="21163"/>
                    <a:pt x="20080" y="21176"/>
                  </a:cubicBezTo>
                  <a:cubicBezTo>
                    <a:pt x="20079" y="21191"/>
                    <a:pt x="20013" y="21201"/>
                    <a:pt x="20009" y="21215"/>
                  </a:cubicBezTo>
                  <a:cubicBezTo>
                    <a:pt x="20005" y="21230"/>
                    <a:pt x="20050" y="21256"/>
                    <a:pt x="20058" y="21271"/>
                  </a:cubicBezTo>
                  <a:cubicBezTo>
                    <a:pt x="20064" y="21283"/>
                    <a:pt x="20068" y="21308"/>
                    <a:pt x="20066" y="21320"/>
                  </a:cubicBezTo>
                  <a:cubicBezTo>
                    <a:pt x="20062" y="21341"/>
                    <a:pt x="20047" y="21383"/>
                    <a:pt x="20027" y="21400"/>
                  </a:cubicBezTo>
                  <a:cubicBezTo>
                    <a:pt x="20008" y="21416"/>
                    <a:pt x="19946" y="21433"/>
                    <a:pt x="19919" y="21444"/>
                  </a:cubicBezTo>
                  <a:cubicBezTo>
                    <a:pt x="19898" y="21452"/>
                    <a:pt x="19848" y="21461"/>
                    <a:pt x="19835" y="21474"/>
                  </a:cubicBezTo>
                  <a:cubicBezTo>
                    <a:pt x="19822" y="21488"/>
                    <a:pt x="19841" y="21524"/>
                    <a:pt x="19829" y="21539"/>
                  </a:cubicBezTo>
                  <a:cubicBezTo>
                    <a:pt x="19822" y="21548"/>
                    <a:pt x="19794" y="21564"/>
                    <a:pt x="19778" y="21568"/>
                  </a:cubicBezTo>
                  <a:cubicBezTo>
                    <a:pt x="19759" y="21572"/>
                    <a:pt x="19717" y="21565"/>
                    <a:pt x="19698" y="21569"/>
                  </a:cubicBezTo>
                  <a:cubicBezTo>
                    <a:pt x="19680" y="21572"/>
                    <a:pt x="19653" y="21592"/>
                    <a:pt x="19634" y="21595"/>
                  </a:cubicBezTo>
                  <a:cubicBezTo>
                    <a:pt x="19608" y="21600"/>
                    <a:pt x="19554" y="21594"/>
                    <a:pt x="19527" y="21593"/>
                  </a:cubicBezTo>
                  <a:cubicBezTo>
                    <a:pt x="19513" y="21592"/>
                    <a:pt x="19483" y="21591"/>
                    <a:pt x="19470" y="21587"/>
                  </a:cubicBezTo>
                  <a:cubicBezTo>
                    <a:pt x="19452" y="21582"/>
                    <a:pt x="19429" y="21561"/>
                    <a:pt x="19412" y="21555"/>
                  </a:cubicBezTo>
                  <a:cubicBezTo>
                    <a:pt x="19400" y="21550"/>
                    <a:pt x="19372" y="21543"/>
                    <a:pt x="19357" y="21544"/>
                  </a:cubicBezTo>
                  <a:cubicBezTo>
                    <a:pt x="19343" y="21545"/>
                    <a:pt x="19320" y="21549"/>
                    <a:pt x="19310" y="21556"/>
                  </a:cubicBezTo>
                  <a:cubicBezTo>
                    <a:pt x="19300" y="21563"/>
                    <a:pt x="19304" y="21572"/>
                    <a:pt x="19294" y="21583"/>
                  </a:cubicBezTo>
                  <a:lnTo>
                    <a:pt x="15528" y="21413"/>
                  </a:lnTo>
                  <a:lnTo>
                    <a:pt x="12794" y="21274"/>
                  </a:lnTo>
                  <a:cubicBezTo>
                    <a:pt x="12794" y="21274"/>
                    <a:pt x="12783" y="21225"/>
                    <a:pt x="12783" y="21209"/>
                  </a:cubicBezTo>
                  <a:cubicBezTo>
                    <a:pt x="12782" y="21185"/>
                    <a:pt x="12798" y="21137"/>
                    <a:pt x="12794" y="21112"/>
                  </a:cubicBezTo>
                  <a:cubicBezTo>
                    <a:pt x="12791" y="21090"/>
                    <a:pt x="12768" y="21047"/>
                    <a:pt x="12758" y="21025"/>
                  </a:cubicBezTo>
                  <a:cubicBezTo>
                    <a:pt x="12750" y="21011"/>
                    <a:pt x="12742" y="20979"/>
                    <a:pt x="12725" y="20967"/>
                  </a:cubicBezTo>
                  <a:cubicBezTo>
                    <a:pt x="12708" y="20955"/>
                    <a:pt x="12657" y="20935"/>
                    <a:pt x="12631" y="20938"/>
                  </a:cubicBezTo>
                  <a:cubicBezTo>
                    <a:pt x="12612" y="20939"/>
                    <a:pt x="12593" y="20967"/>
                    <a:pt x="12574" y="20970"/>
                  </a:cubicBezTo>
                  <a:cubicBezTo>
                    <a:pt x="12559" y="20972"/>
                    <a:pt x="12526" y="20966"/>
                    <a:pt x="12515" y="20959"/>
                  </a:cubicBezTo>
                  <a:cubicBezTo>
                    <a:pt x="12497" y="20947"/>
                    <a:pt x="12488" y="20912"/>
                    <a:pt x="12487" y="20895"/>
                  </a:cubicBezTo>
                  <a:cubicBezTo>
                    <a:pt x="12486" y="20883"/>
                    <a:pt x="12493" y="20859"/>
                    <a:pt x="12502" y="20848"/>
                  </a:cubicBezTo>
                  <a:cubicBezTo>
                    <a:pt x="12511" y="20837"/>
                    <a:pt x="12547" y="20822"/>
                    <a:pt x="12556" y="20811"/>
                  </a:cubicBezTo>
                  <a:cubicBezTo>
                    <a:pt x="12566" y="20798"/>
                    <a:pt x="12571" y="20770"/>
                    <a:pt x="12571" y="20756"/>
                  </a:cubicBezTo>
                  <a:cubicBezTo>
                    <a:pt x="12571" y="20743"/>
                    <a:pt x="12564" y="20717"/>
                    <a:pt x="12556" y="20704"/>
                  </a:cubicBezTo>
                  <a:cubicBezTo>
                    <a:pt x="12552" y="20697"/>
                    <a:pt x="12534" y="20684"/>
                    <a:pt x="12528" y="20676"/>
                  </a:cubicBezTo>
                  <a:cubicBezTo>
                    <a:pt x="12521" y="20667"/>
                    <a:pt x="12504" y="20648"/>
                    <a:pt x="12503" y="20638"/>
                  </a:cubicBezTo>
                  <a:cubicBezTo>
                    <a:pt x="12502" y="20629"/>
                    <a:pt x="12509" y="20611"/>
                    <a:pt x="12518" y="20605"/>
                  </a:cubicBezTo>
                  <a:cubicBezTo>
                    <a:pt x="12528" y="20598"/>
                    <a:pt x="12562" y="20595"/>
                    <a:pt x="12575" y="20590"/>
                  </a:cubicBezTo>
                  <a:cubicBezTo>
                    <a:pt x="12587" y="20586"/>
                    <a:pt x="12612" y="20577"/>
                    <a:pt x="12619" y="20569"/>
                  </a:cubicBezTo>
                  <a:cubicBezTo>
                    <a:pt x="12634" y="20555"/>
                    <a:pt x="12643" y="20521"/>
                    <a:pt x="12646" y="20504"/>
                  </a:cubicBezTo>
                  <a:cubicBezTo>
                    <a:pt x="12653" y="20467"/>
                    <a:pt x="12646" y="20392"/>
                    <a:pt x="12643" y="20355"/>
                  </a:cubicBezTo>
                  <a:cubicBezTo>
                    <a:pt x="12642" y="20334"/>
                    <a:pt x="12635" y="20293"/>
                    <a:pt x="12632" y="20273"/>
                  </a:cubicBezTo>
                  <a:cubicBezTo>
                    <a:pt x="12627" y="20243"/>
                    <a:pt x="12617" y="20182"/>
                    <a:pt x="12612" y="20152"/>
                  </a:cubicBezTo>
                  <a:cubicBezTo>
                    <a:pt x="12608" y="20128"/>
                    <a:pt x="12608" y="20079"/>
                    <a:pt x="12599" y="20056"/>
                  </a:cubicBezTo>
                  <a:cubicBezTo>
                    <a:pt x="12584" y="20017"/>
                    <a:pt x="12532" y="19944"/>
                    <a:pt x="12503" y="19908"/>
                  </a:cubicBezTo>
                  <a:cubicBezTo>
                    <a:pt x="12482" y="19881"/>
                    <a:pt x="12426" y="19831"/>
                    <a:pt x="12403" y="19804"/>
                  </a:cubicBezTo>
                  <a:cubicBezTo>
                    <a:pt x="12385" y="19783"/>
                    <a:pt x="12349" y="19739"/>
                    <a:pt x="12335" y="19715"/>
                  </a:cubicBezTo>
                  <a:cubicBezTo>
                    <a:pt x="12318" y="19686"/>
                    <a:pt x="12305" y="19621"/>
                    <a:pt x="12282" y="19593"/>
                  </a:cubicBezTo>
                  <a:cubicBezTo>
                    <a:pt x="12263" y="19567"/>
                    <a:pt x="12208" y="19524"/>
                    <a:pt x="12178" y="19504"/>
                  </a:cubicBezTo>
                  <a:cubicBezTo>
                    <a:pt x="12165" y="19495"/>
                    <a:pt x="12135" y="19480"/>
                    <a:pt x="12121" y="19472"/>
                  </a:cubicBezTo>
                  <a:cubicBezTo>
                    <a:pt x="12100" y="19460"/>
                    <a:pt x="12052" y="19441"/>
                    <a:pt x="12035" y="19427"/>
                  </a:cubicBezTo>
                  <a:cubicBezTo>
                    <a:pt x="12020" y="19414"/>
                    <a:pt x="12010" y="19381"/>
                    <a:pt x="11999" y="19366"/>
                  </a:cubicBezTo>
                  <a:cubicBezTo>
                    <a:pt x="11986" y="19350"/>
                    <a:pt x="11962" y="19315"/>
                    <a:pt x="11941" y="19302"/>
                  </a:cubicBezTo>
                  <a:cubicBezTo>
                    <a:pt x="11926" y="19292"/>
                    <a:pt x="11887" y="19280"/>
                    <a:pt x="11868" y="19274"/>
                  </a:cubicBezTo>
                  <a:cubicBezTo>
                    <a:pt x="11854" y="19270"/>
                    <a:pt x="11824" y="19265"/>
                    <a:pt x="11810" y="19261"/>
                  </a:cubicBezTo>
                  <a:cubicBezTo>
                    <a:pt x="11796" y="19256"/>
                    <a:pt x="11767" y="19245"/>
                    <a:pt x="11757" y="19237"/>
                  </a:cubicBezTo>
                  <a:cubicBezTo>
                    <a:pt x="11742" y="19223"/>
                    <a:pt x="11737" y="19188"/>
                    <a:pt x="11726" y="19173"/>
                  </a:cubicBezTo>
                  <a:cubicBezTo>
                    <a:pt x="11716" y="19158"/>
                    <a:pt x="11687" y="19130"/>
                    <a:pt x="11673" y="19116"/>
                  </a:cubicBezTo>
                  <a:cubicBezTo>
                    <a:pt x="11664" y="19105"/>
                    <a:pt x="11648" y="19083"/>
                    <a:pt x="11635" y="19075"/>
                  </a:cubicBezTo>
                  <a:cubicBezTo>
                    <a:pt x="11622" y="19066"/>
                    <a:pt x="11583" y="19059"/>
                    <a:pt x="11570" y="19050"/>
                  </a:cubicBezTo>
                  <a:cubicBezTo>
                    <a:pt x="11558" y="19041"/>
                    <a:pt x="11551" y="19017"/>
                    <a:pt x="11541" y="19007"/>
                  </a:cubicBezTo>
                  <a:cubicBezTo>
                    <a:pt x="11517" y="18984"/>
                    <a:pt x="11458" y="18943"/>
                    <a:pt x="11422" y="18929"/>
                  </a:cubicBezTo>
                  <a:cubicBezTo>
                    <a:pt x="11398" y="18919"/>
                    <a:pt x="11336" y="18916"/>
                    <a:pt x="11313" y="18905"/>
                  </a:cubicBezTo>
                  <a:cubicBezTo>
                    <a:pt x="11300" y="18899"/>
                    <a:pt x="11286" y="18880"/>
                    <a:pt x="11275" y="18872"/>
                  </a:cubicBezTo>
                  <a:cubicBezTo>
                    <a:pt x="11246" y="18852"/>
                    <a:pt x="11174" y="18822"/>
                    <a:pt x="11147" y="18801"/>
                  </a:cubicBezTo>
                  <a:cubicBezTo>
                    <a:pt x="11124" y="18784"/>
                    <a:pt x="11090" y="18746"/>
                    <a:pt x="11073" y="18727"/>
                  </a:cubicBezTo>
                  <a:cubicBezTo>
                    <a:pt x="11056" y="18707"/>
                    <a:pt x="11027" y="18665"/>
                    <a:pt x="11010" y="18645"/>
                  </a:cubicBezTo>
                  <a:cubicBezTo>
                    <a:pt x="10996" y="18629"/>
                    <a:pt x="10969" y="18597"/>
                    <a:pt x="10950" y="18583"/>
                  </a:cubicBezTo>
                  <a:cubicBezTo>
                    <a:pt x="10927" y="18568"/>
                    <a:pt x="10869" y="18545"/>
                    <a:pt x="10842" y="18532"/>
                  </a:cubicBezTo>
                  <a:cubicBezTo>
                    <a:pt x="10829" y="18526"/>
                    <a:pt x="10804" y="18510"/>
                    <a:pt x="10788" y="18507"/>
                  </a:cubicBezTo>
                  <a:cubicBezTo>
                    <a:pt x="10776" y="18504"/>
                    <a:pt x="10748" y="18500"/>
                    <a:pt x="10736" y="18504"/>
                  </a:cubicBezTo>
                  <a:cubicBezTo>
                    <a:pt x="10719" y="18508"/>
                    <a:pt x="10696" y="18529"/>
                    <a:pt x="10688" y="18539"/>
                  </a:cubicBezTo>
                  <a:cubicBezTo>
                    <a:pt x="10680" y="18548"/>
                    <a:pt x="10684" y="18572"/>
                    <a:pt x="10671" y="18578"/>
                  </a:cubicBezTo>
                  <a:cubicBezTo>
                    <a:pt x="10655" y="18586"/>
                    <a:pt x="10608" y="18577"/>
                    <a:pt x="10586" y="18578"/>
                  </a:cubicBezTo>
                  <a:cubicBezTo>
                    <a:pt x="10553" y="18578"/>
                    <a:pt x="10488" y="18585"/>
                    <a:pt x="10455" y="18582"/>
                  </a:cubicBezTo>
                  <a:cubicBezTo>
                    <a:pt x="10427" y="18580"/>
                    <a:pt x="10370" y="18570"/>
                    <a:pt x="10345" y="18561"/>
                  </a:cubicBezTo>
                  <a:cubicBezTo>
                    <a:pt x="10320" y="18552"/>
                    <a:pt x="10287" y="18521"/>
                    <a:pt x="10264" y="18510"/>
                  </a:cubicBezTo>
                  <a:cubicBezTo>
                    <a:pt x="10248" y="18503"/>
                    <a:pt x="10210" y="18492"/>
                    <a:pt x="10192" y="18487"/>
                  </a:cubicBezTo>
                  <a:cubicBezTo>
                    <a:pt x="10171" y="18481"/>
                    <a:pt x="10122" y="18476"/>
                    <a:pt x="10105" y="18466"/>
                  </a:cubicBezTo>
                  <a:cubicBezTo>
                    <a:pt x="10089" y="18456"/>
                    <a:pt x="10071" y="18430"/>
                    <a:pt x="10068" y="18417"/>
                  </a:cubicBezTo>
                  <a:cubicBezTo>
                    <a:pt x="10066" y="18405"/>
                    <a:pt x="10073" y="18381"/>
                    <a:pt x="10083" y="18372"/>
                  </a:cubicBezTo>
                  <a:cubicBezTo>
                    <a:pt x="10091" y="18365"/>
                    <a:pt x="10118" y="18359"/>
                    <a:pt x="10129" y="18354"/>
                  </a:cubicBezTo>
                  <a:cubicBezTo>
                    <a:pt x="10146" y="18344"/>
                    <a:pt x="10180" y="18322"/>
                    <a:pt x="10190" y="18309"/>
                  </a:cubicBezTo>
                  <a:cubicBezTo>
                    <a:pt x="10201" y="18295"/>
                    <a:pt x="10208" y="18264"/>
                    <a:pt x="10208" y="18248"/>
                  </a:cubicBezTo>
                  <a:cubicBezTo>
                    <a:pt x="10210" y="18203"/>
                    <a:pt x="10187" y="18114"/>
                    <a:pt x="10170" y="18070"/>
                  </a:cubicBezTo>
                  <a:cubicBezTo>
                    <a:pt x="10157" y="18036"/>
                    <a:pt x="10123" y="17969"/>
                    <a:pt x="10095" y="17939"/>
                  </a:cubicBezTo>
                  <a:cubicBezTo>
                    <a:pt x="10077" y="17920"/>
                    <a:pt x="10025" y="17890"/>
                    <a:pt x="10001" y="17874"/>
                  </a:cubicBezTo>
                  <a:cubicBezTo>
                    <a:pt x="9984" y="17864"/>
                    <a:pt x="9952" y="17841"/>
                    <a:pt x="9932" y="17834"/>
                  </a:cubicBezTo>
                  <a:cubicBezTo>
                    <a:pt x="9901" y="17824"/>
                    <a:pt x="9832" y="17817"/>
                    <a:pt x="9798" y="17814"/>
                  </a:cubicBezTo>
                  <a:cubicBezTo>
                    <a:pt x="9773" y="17812"/>
                    <a:pt x="9721" y="17814"/>
                    <a:pt x="9696" y="17812"/>
                  </a:cubicBezTo>
                  <a:cubicBezTo>
                    <a:pt x="9662" y="17810"/>
                    <a:pt x="9595" y="17801"/>
                    <a:pt x="9561" y="17796"/>
                  </a:cubicBezTo>
                  <a:cubicBezTo>
                    <a:pt x="9530" y="17792"/>
                    <a:pt x="9469" y="17780"/>
                    <a:pt x="9437" y="17779"/>
                  </a:cubicBezTo>
                  <a:cubicBezTo>
                    <a:pt x="9414" y="17778"/>
                    <a:pt x="9368" y="17784"/>
                    <a:pt x="9344" y="17786"/>
                  </a:cubicBezTo>
                  <a:cubicBezTo>
                    <a:pt x="9330" y="17787"/>
                    <a:pt x="9301" y="17786"/>
                    <a:pt x="9289" y="17791"/>
                  </a:cubicBezTo>
                  <a:cubicBezTo>
                    <a:pt x="9274" y="17797"/>
                    <a:pt x="9267" y="17827"/>
                    <a:pt x="9249" y="17828"/>
                  </a:cubicBezTo>
                  <a:cubicBezTo>
                    <a:pt x="9235" y="17829"/>
                    <a:pt x="9218" y="17811"/>
                    <a:pt x="9211" y="17804"/>
                  </a:cubicBezTo>
                  <a:cubicBezTo>
                    <a:pt x="9200" y="17794"/>
                    <a:pt x="9190" y="17769"/>
                    <a:pt x="9178" y="17759"/>
                  </a:cubicBezTo>
                  <a:cubicBezTo>
                    <a:pt x="9165" y="17749"/>
                    <a:pt x="9130" y="17732"/>
                    <a:pt x="9111" y="17726"/>
                  </a:cubicBezTo>
                  <a:cubicBezTo>
                    <a:pt x="9084" y="17717"/>
                    <a:pt x="9024" y="17713"/>
                    <a:pt x="8996" y="17707"/>
                  </a:cubicBezTo>
                  <a:cubicBezTo>
                    <a:pt x="8967" y="17700"/>
                    <a:pt x="8910" y="17687"/>
                    <a:pt x="8884" y="17677"/>
                  </a:cubicBezTo>
                  <a:cubicBezTo>
                    <a:pt x="8861" y="17668"/>
                    <a:pt x="8822" y="17645"/>
                    <a:pt x="8802" y="17634"/>
                  </a:cubicBezTo>
                  <a:cubicBezTo>
                    <a:pt x="8774" y="17619"/>
                    <a:pt x="8725" y="17585"/>
                    <a:pt x="8695" y="17573"/>
                  </a:cubicBezTo>
                  <a:cubicBezTo>
                    <a:pt x="8669" y="17563"/>
                    <a:pt x="8608" y="17551"/>
                    <a:pt x="8580" y="17542"/>
                  </a:cubicBezTo>
                  <a:cubicBezTo>
                    <a:pt x="8567" y="17539"/>
                    <a:pt x="8542" y="17528"/>
                    <a:pt x="8527" y="17525"/>
                  </a:cubicBezTo>
                  <a:cubicBezTo>
                    <a:pt x="8512" y="17522"/>
                    <a:pt x="8476" y="17525"/>
                    <a:pt x="8463" y="17519"/>
                  </a:cubicBezTo>
                  <a:cubicBezTo>
                    <a:pt x="8449" y="17513"/>
                    <a:pt x="8442" y="17489"/>
                    <a:pt x="8432" y="17480"/>
                  </a:cubicBezTo>
                  <a:cubicBezTo>
                    <a:pt x="8420" y="17468"/>
                    <a:pt x="8394" y="17444"/>
                    <a:pt x="8377" y="17434"/>
                  </a:cubicBezTo>
                  <a:cubicBezTo>
                    <a:pt x="8363" y="17426"/>
                    <a:pt x="8325" y="17417"/>
                    <a:pt x="8309" y="17411"/>
                  </a:cubicBezTo>
                  <a:cubicBezTo>
                    <a:pt x="8298" y="17407"/>
                    <a:pt x="8275" y="17400"/>
                    <a:pt x="8267" y="17394"/>
                  </a:cubicBezTo>
                  <a:cubicBezTo>
                    <a:pt x="8255" y="17386"/>
                    <a:pt x="8242" y="17365"/>
                    <a:pt x="8236" y="17355"/>
                  </a:cubicBezTo>
                  <a:cubicBezTo>
                    <a:pt x="8225" y="17339"/>
                    <a:pt x="8204" y="17307"/>
                    <a:pt x="8201" y="17290"/>
                  </a:cubicBezTo>
                  <a:cubicBezTo>
                    <a:pt x="8196" y="17268"/>
                    <a:pt x="8212" y="17224"/>
                    <a:pt x="8207" y="17202"/>
                  </a:cubicBezTo>
                  <a:cubicBezTo>
                    <a:pt x="8203" y="17182"/>
                    <a:pt x="8189" y="17141"/>
                    <a:pt x="8168" y="17126"/>
                  </a:cubicBezTo>
                  <a:cubicBezTo>
                    <a:pt x="8157" y="17119"/>
                    <a:pt x="8125" y="17115"/>
                    <a:pt x="8112" y="17109"/>
                  </a:cubicBezTo>
                  <a:cubicBezTo>
                    <a:pt x="8095" y="17102"/>
                    <a:pt x="8064" y="17085"/>
                    <a:pt x="8053" y="17075"/>
                  </a:cubicBezTo>
                  <a:cubicBezTo>
                    <a:pt x="8041" y="17064"/>
                    <a:pt x="8033" y="17039"/>
                    <a:pt x="8024" y="17027"/>
                  </a:cubicBezTo>
                  <a:cubicBezTo>
                    <a:pt x="8020" y="17022"/>
                    <a:pt x="8012" y="17009"/>
                    <a:pt x="8004" y="17005"/>
                  </a:cubicBezTo>
                  <a:cubicBezTo>
                    <a:pt x="7991" y="16998"/>
                    <a:pt x="7950" y="16999"/>
                    <a:pt x="7938" y="16991"/>
                  </a:cubicBezTo>
                  <a:cubicBezTo>
                    <a:pt x="7926" y="16984"/>
                    <a:pt x="7921" y="16961"/>
                    <a:pt x="7914" y="16951"/>
                  </a:cubicBezTo>
                  <a:cubicBezTo>
                    <a:pt x="7903" y="16937"/>
                    <a:pt x="7882" y="16907"/>
                    <a:pt x="7865" y="16894"/>
                  </a:cubicBezTo>
                  <a:cubicBezTo>
                    <a:pt x="7848" y="16881"/>
                    <a:pt x="7803" y="16862"/>
                    <a:pt x="7781" y="16853"/>
                  </a:cubicBezTo>
                  <a:cubicBezTo>
                    <a:pt x="7755" y="16841"/>
                    <a:pt x="7698" y="16823"/>
                    <a:pt x="7673" y="16811"/>
                  </a:cubicBezTo>
                  <a:cubicBezTo>
                    <a:pt x="7640" y="16795"/>
                    <a:pt x="7588" y="16751"/>
                    <a:pt x="7554" y="16736"/>
                  </a:cubicBezTo>
                  <a:cubicBezTo>
                    <a:pt x="7525" y="16723"/>
                    <a:pt x="7460" y="16703"/>
                    <a:pt x="7426" y="16697"/>
                  </a:cubicBezTo>
                  <a:cubicBezTo>
                    <a:pt x="7393" y="16691"/>
                    <a:pt x="7323" y="16690"/>
                    <a:pt x="7289" y="16691"/>
                  </a:cubicBezTo>
                  <a:cubicBezTo>
                    <a:pt x="7268" y="16692"/>
                    <a:pt x="7224" y="16694"/>
                    <a:pt x="7205" y="16700"/>
                  </a:cubicBezTo>
                  <a:cubicBezTo>
                    <a:pt x="7192" y="16704"/>
                    <a:pt x="7175" y="16722"/>
                    <a:pt x="7161" y="16726"/>
                  </a:cubicBezTo>
                  <a:cubicBezTo>
                    <a:pt x="7149" y="16729"/>
                    <a:pt x="7120" y="16733"/>
                    <a:pt x="7108" y="16729"/>
                  </a:cubicBezTo>
                  <a:cubicBezTo>
                    <a:pt x="7096" y="16725"/>
                    <a:pt x="7087" y="16706"/>
                    <a:pt x="7077" y="16700"/>
                  </a:cubicBezTo>
                  <a:cubicBezTo>
                    <a:pt x="7060" y="16689"/>
                    <a:pt x="7019" y="16671"/>
                    <a:pt x="6998" y="16664"/>
                  </a:cubicBezTo>
                  <a:cubicBezTo>
                    <a:pt x="6982" y="16659"/>
                    <a:pt x="6949" y="16651"/>
                    <a:pt x="6932" y="16650"/>
                  </a:cubicBezTo>
                  <a:cubicBezTo>
                    <a:pt x="6908" y="16647"/>
                    <a:pt x="6859" y="16650"/>
                    <a:pt x="6835" y="16651"/>
                  </a:cubicBezTo>
                  <a:cubicBezTo>
                    <a:pt x="6812" y="16652"/>
                    <a:pt x="6766" y="16659"/>
                    <a:pt x="6744" y="16655"/>
                  </a:cubicBezTo>
                  <a:cubicBezTo>
                    <a:pt x="6722" y="16652"/>
                    <a:pt x="6681" y="16636"/>
                    <a:pt x="6665" y="16626"/>
                  </a:cubicBezTo>
                  <a:cubicBezTo>
                    <a:pt x="6648" y="16616"/>
                    <a:pt x="6632" y="16587"/>
                    <a:pt x="6614" y="16579"/>
                  </a:cubicBezTo>
                  <a:cubicBezTo>
                    <a:pt x="6601" y="16573"/>
                    <a:pt x="6564" y="16571"/>
                    <a:pt x="6550" y="16565"/>
                  </a:cubicBezTo>
                  <a:cubicBezTo>
                    <a:pt x="6535" y="16558"/>
                    <a:pt x="6519" y="16535"/>
                    <a:pt x="6506" y="16528"/>
                  </a:cubicBezTo>
                  <a:cubicBezTo>
                    <a:pt x="6481" y="16513"/>
                    <a:pt x="6424" y="16489"/>
                    <a:pt x="6393" y="16482"/>
                  </a:cubicBezTo>
                  <a:cubicBezTo>
                    <a:pt x="6373" y="16477"/>
                    <a:pt x="6329" y="16474"/>
                    <a:pt x="6307" y="16473"/>
                  </a:cubicBezTo>
                  <a:cubicBezTo>
                    <a:pt x="6284" y="16472"/>
                    <a:pt x="6236" y="16478"/>
                    <a:pt x="6214" y="16473"/>
                  </a:cubicBezTo>
                  <a:cubicBezTo>
                    <a:pt x="6191" y="16469"/>
                    <a:pt x="6157" y="16444"/>
                    <a:pt x="6135" y="16437"/>
                  </a:cubicBezTo>
                  <a:cubicBezTo>
                    <a:pt x="6107" y="16429"/>
                    <a:pt x="6046" y="16421"/>
                    <a:pt x="6016" y="16418"/>
                  </a:cubicBezTo>
                  <a:cubicBezTo>
                    <a:pt x="6000" y="16416"/>
                    <a:pt x="5966" y="16416"/>
                    <a:pt x="5950" y="16414"/>
                  </a:cubicBezTo>
                  <a:cubicBezTo>
                    <a:pt x="5919" y="16408"/>
                    <a:pt x="5864" y="16387"/>
                    <a:pt x="5833" y="16382"/>
                  </a:cubicBezTo>
                  <a:cubicBezTo>
                    <a:pt x="5807" y="16378"/>
                    <a:pt x="5753" y="16377"/>
                    <a:pt x="5727" y="16377"/>
                  </a:cubicBezTo>
                  <a:cubicBezTo>
                    <a:pt x="5691" y="16377"/>
                    <a:pt x="5621" y="16384"/>
                    <a:pt x="5586" y="16383"/>
                  </a:cubicBezTo>
                  <a:cubicBezTo>
                    <a:pt x="5553" y="16383"/>
                    <a:pt x="5490" y="16377"/>
                    <a:pt x="5457" y="16375"/>
                  </a:cubicBezTo>
                  <a:cubicBezTo>
                    <a:pt x="5410" y="16372"/>
                    <a:pt x="5313" y="16374"/>
                    <a:pt x="5268" y="16365"/>
                  </a:cubicBezTo>
                  <a:cubicBezTo>
                    <a:pt x="5254" y="16362"/>
                    <a:pt x="5227" y="16353"/>
                    <a:pt x="5218" y="16346"/>
                  </a:cubicBezTo>
                  <a:cubicBezTo>
                    <a:pt x="5207" y="16338"/>
                    <a:pt x="5195" y="16318"/>
                    <a:pt x="5191" y="16308"/>
                  </a:cubicBezTo>
                  <a:cubicBezTo>
                    <a:pt x="5187" y="16297"/>
                    <a:pt x="5186" y="16274"/>
                    <a:pt x="5184" y="16262"/>
                  </a:cubicBezTo>
                  <a:cubicBezTo>
                    <a:pt x="5181" y="16249"/>
                    <a:pt x="5178" y="16223"/>
                    <a:pt x="5171" y="16210"/>
                  </a:cubicBezTo>
                  <a:cubicBezTo>
                    <a:pt x="5162" y="16196"/>
                    <a:pt x="5136" y="16170"/>
                    <a:pt x="5121" y="16157"/>
                  </a:cubicBezTo>
                  <a:cubicBezTo>
                    <a:pt x="5106" y="16146"/>
                    <a:pt x="5072" y="16125"/>
                    <a:pt x="5053" y="16117"/>
                  </a:cubicBezTo>
                  <a:cubicBezTo>
                    <a:pt x="5039" y="16111"/>
                    <a:pt x="5010" y="16101"/>
                    <a:pt x="4994" y="16099"/>
                  </a:cubicBezTo>
                  <a:cubicBezTo>
                    <a:pt x="4977" y="16095"/>
                    <a:pt x="4940" y="16099"/>
                    <a:pt x="4923" y="16095"/>
                  </a:cubicBezTo>
                  <a:cubicBezTo>
                    <a:pt x="4908" y="16091"/>
                    <a:pt x="4880" y="16077"/>
                    <a:pt x="4870" y="16068"/>
                  </a:cubicBezTo>
                  <a:cubicBezTo>
                    <a:pt x="4862" y="16059"/>
                    <a:pt x="4857" y="16037"/>
                    <a:pt x="4856" y="16026"/>
                  </a:cubicBezTo>
                  <a:cubicBezTo>
                    <a:pt x="4855" y="16017"/>
                    <a:pt x="4857" y="15998"/>
                    <a:pt x="4863" y="15989"/>
                  </a:cubicBezTo>
                  <a:cubicBezTo>
                    <a:pt x="4871" y="15978"/>
                    <a:pt x="4899" y="15960"/>
                    <a:pt x="4913" y="15951"/>
                  </a:cubicBezTo>
                  <a:cubicBezTo>
                    <a:pt x="4927" y="15942"/>
                    <a:pt x="4962" y="15928"/>
                    <a:pt x="4975" y="15919"/>
                  </a:cubicBezTo>
                  <a:cubicBezTo>
                    <a:pt x="4998" y="15902"/>
                    <a:pt x="5036" y="15863"/>
                    <a:pt x="5047" y="15842"/>
                  </a:cubicBezTo>
                  <a:cubicBezTo>
                    <a:pt x="5054" y="15828"/>
                    <a:pt x="5060" y="15797"/>
                    <a:pt x="5057" y="15783"/>
                  </a:cubicBezTo>
                  <a:cubicBezTo>
                    <a:pt x="5055" y="15770"/>
                    <a:pt x="5041" y="15746"/>
                    <a:pt x="5032" y="15735"/>
                  </a:cubicBezTo>
                  <a:cubicBezTo>
                    <a:pt x="5024" y="15724"/>
                    <a:pt x="4997" y="15708"/>
                    <a:pt x="4993" y="15698"/>
                  </a:cubicBezTo>
                  <a:cubicBezTo>
                    <a:pt x="4988" y="15687"/>
                    <a:pt x="4991" y="15665"/>
                    <a:pt x="4996" y="15654"/>
                  </a:cubicBezTo>
                  <a:cubicBezTo>
                    <a:pt x="5001" y="15643"/>
                    <a:pt x="5024" y="15623"/>
                    <a:pt x="5035" y="15613"/>
                  </a:cubicBezTo>
                  <a:cubicBezTo>
                    <a:pt x="5049" y="15602"/>
                    <a:pt x="5085" y="15584"/>
                    <a:pt x="5097" y="15572"/>
                  </a:cubicBezTo>
                  <a:cubicBezTo>
                    <a:pt x="5107" y="15563"/>
                    <a:pt x="5121" y="15540"/>
                    <a:pt x="5127" y="15529"/>
                  </a:cubicBezTo>
                  <a:cubicBezTo>
                    <a:pt x="5131" y="15519"/>
                    <a:pt x="5137" y="15497"/>
                    <a:pt x="5135" y="15486"/>
                  </a:cubicBezTo>
                  <a:cubicBezTo>
                    <a:pt x="5134" y="15478"/>
                    <a:pt x="5126" y="15460"/>
                    <a:pt x="5119" y="15452"/>
                  </a:cubicBezTo>
                  <a:cubicBezTo>
                    <a:pt x="5110" y="15442"/>
                    <a:pt x="5081" y="15425"/>
                    <a:pt x="5069" y="15416"/>
                  </a:cubicBezTo>
                  <a:cubicBezTo>
                    <a:pt x="5060" y="15409"/>
                    <a:pt x="5038" y="15395"/>
                    <a:pt x="5032" y="15386"/>
                  </a:cubicBezTo>
                  <a:cubicBezTo>
                    <a:pt x="5027" y="15377"/>
                    <a:pt x="5024" y="15358"/>
                    <a:pt x="5026" y="15349"/>
                  </a:cubicBezTo>
                  <a:cubicBezTo>
                    <a:pt x="5030" y="15337"/>
                    <a:pt x="5057" y="15315"/>
                    <a:pt x="5066" y="15303"/>
                  </a:cubicBezTo>
                  <a:cubicBezTo>
                    <a:pt x="5080" y="15287"/>
                    <a:pt x="5105" y="15255"/>
                    <a:pt x="5119" y="15239"/>
                  </a:cubicBezTo>
                  <a:cubicBezTo>
                    <a:pt x="5135" y="15221"/>
                    <a:pt x="5176" y="15187"/>
                    <a:pt x="5189" y="15168"/>
                  </a:cubicBezTo>
                  <a:cubicBezTo>
                    <a:pt x="5198" y="15155"/>
                    <a:pt x="5207" y="15128"/>
                    <a:pt x="5214" y="15115"/>
                  </a:cubicBezTo>
                  <a:cubicBezTo>
                    <a:pt x="5224" y="15096"/>
                    <a:pt x="5253" y="15060"/>
                    <a:pt x="5259" y="15040"/>
                  </a:cubicBezTo>
                  <a:cubicBezTo>
                    <a:pt x="5264" y="15025"/>
                    <a:pt x="5262" y="14993"/>
                    <a:pt x="5263" y="14978"/>
                  </a:cubicBezTo>
                  <a:cubicBezTo>
                    <a:pt x="5264" y="14963"/>
                    <a:pt x="5273" y="14932"/>
                    <a:pt x="5267" y="14917"/>
                  </a:cubicBezTo>
                  <a:cubicBezTo>
                    <a:pt x="5263" y="14908"/>
                    <a:pt x="5246" y="14891"/>
                    <a:pt x="5234" y="14885"/>
                  </a:cubicBezTo>
                  <a:cubicBezTo>
                    <a:pt x="5221" y="14877"/>
                    <a:pt x="5182" y="14875"/>
                    <a:pt x="5169" y="14868"/>
                  </a:cubicBezTo>
                  <a:cubicBezTo>
                    <a:pt x="5155" y="14861"/>
                    <a:pt x="5143" y="14839"/>
                    <a:pt x="5132" y="14830"/>
                  </a:cubicBezTo>
                  <a:cubicBezTo>
                    <a:pt x="5123" y="14822"/>
                    <a:pt x="5104" y="14807"/>
                    <a:pt x="5091" y="14803"/>
                  </a:cubicBezTo>
                  <a:cubicBezTo>
                    <a:pt x="5079" y="14799"/>
                    <a:pt x="5050" y="14795"/>
                    <a:pt x="5038" y="14799"/>
                  </a:cubicBezTo>
                  <a:cubicBezTo>
                    <a:pt x="5024" y="14802"/>
                    <a:pt x="5013" y="14823"/>
                    <a:pt x="5002" y="14830"/>
                  </a:cubicBezTo>
                  <a:cubicBezTo>
                    <a:pt x="4993" y="14836"/>
                    <a:pt x="4975" y="14850"/>
                    <a:pt x="4963" y="14848"/>
                  </a:cubicBezTo>
                  <a:cubicBezTo>
                    <a:pt x="4950" y="14847"/>
                    <a:pt x="4946" y="14825"/>
                    <a:pt x="4940" y="14817"/>
                  </a:cubicBezTo>
                  <a:cubicBezTo>
                    <a:pt x="4930" y="14806"/>
                    <a:pt x="4913" y="14781"/>
                    <a:pt x="4898" y="14771"/>
                  </a:cubicBezTo>
                  <a:cubicBezTo>
                    <a:pt x="4883" y="14762"/>
                    <a:pt x="4840" y="14751"/>
                    <a:pt x="4823" y="14742"/>
                  </a:cubicBezTo>
                  <a:cubicBezTo>
                    <a:pt x="4804" y="14731"/>
                    <a:pt x="4774" y="14703"/>
                    <a:pt x="4758" y="14690"/>
                  </a:cubicBezTo>
                  <a:cubicBezTo>
                    <a:pt x="4745" y="14680"/>
                    <a:pt x="4715" y="14662"/>
                    <a:pt x="4707" y="14650"/>
                  </a:cubicBezTo>
                  <a:cubicBezTo>
                    <a:pt x="4697" y="14634"/>
                    <a:pt x="4690" y="14600"/>
                    <a:pt x="4695" y="14583"/>
                  </a:cubicBezTo>
                  <a:cubicBezTo>
                    <a:pt x="4698" y="14573"/>
                    <a:pt x="4717" y="14556"/>
                    <a:pt x="4727" y="14548"/>
                  </a:cubicBezTo>
                  <a:cubicBezTo>
                    <a:pt x="4735" y="14542"/>
                    <a:pt x="4758" y="14533"/>
                    <a:pt x="4766" y="14527"/>
                  </a:cubicBezTo>
                  <a:cubicBezTo>
                    <a:pt x="4779" y="14515"/>
                    <a:pt x="4790" y="14488"/>
                    <a:pt x="4798" y="14474"/>
                  </a:cubicBezTo>
                  <a:cubicBezTo>
                    <a:pt x="4805" y="14462"/>
                    <a:pt x="4816" y="14438"/>
                    <a:pt x="4824" y="14427"/>
                  </a:cubicBezTo>
                  <a:cubicBezTo>
                    <a:pt x="4833" y="14414"/>
                    <a:pt x="4862" y="14393"/>
                    <a:pt x="4867" y="14380"/>
                  </a:cubicBezTo>
                  <a:cubicBezTo>
                    <a:pt x="4876" y="14361"/>
                    <a:pt x="4869" y="14320"/>
                    <a:pt x="4868" y="14300"/>
                  </a:cubicBezTo>
                  <a:cubicBezTo>
                    <a:pt x="4868" y="14289"/>
                    <a:pt x="4871" y="14266"/>
                    <a:pt x="4865" y="14255"/>
                  </a:cubicBezTo>
                  <a:cubicBezTo>
                    <a:pt x="4857" y="14243"/>
                    <a:pt x="4829" y="14220"/>
                    <a:pt x="4810" y="14213"/>
                  </a:cubicBezTo>
                  <a:cubicBezTo>
                    <a:pt x="4794" y="14207"/>
                    <a:pt x="4753" y="14210"/>
                    <a:pt x="4737" y="14205"/>
                  </a:cubicBezTo>
                  <a:cubicBezTo>
                    <a:pt x="4725" y="14201"/>
                    <a:pt x="4711" y="14185"/>
                    <a:pt x="4700" y="14180"/>
                  </a:cubicBezTo>
                  <a:cubicBezTo>
                    <a:pt x="4679" y="14172"/>
                    <a:pt x="4626" y="14171"/>
                    <a:pt x="4604" y="14163"/>
                  </a:cubicBezTo>
                  <a:cubicBezTo>
                    <a:pt x="4590" y="14158"/>
                    <a:pt x="4566" y="14142"/>
                    <a:pt x="4557" y="14133"/>
                  </a:cubicBezTo>
                  <a:cubicBezTo>
                    <a:pt x="4543" y="14119"/>
                    <a:pt x="4534" y="14087"/>
                    <a:pt x="4520" y="14074"/>
                  </a:cubicBezTo>
                  <a:cubicBezTo>
                    <a:pt x="4509" y="14062"/>
                    <a:pt x="4474" y="14045"/>
                    <a:pt x="4461" y="14033"/>
                  </a:cubicBezTo>
                  <a:cubicBezTo>
                    <a:pt x="4451" y="14023"/>
                    <a:pt x="4440" y="13998"/>
                    <a:pt x="4429" y="13988"/>
                  </a:cubicBezTo>
                  <a:cubicBezTo>
                    <a:pt x="4419" y="13979"/>
                    <a:pt x="4385" y="13966"/>
                    <a:pt x="4378" y="13955"/>
                  </a:cubicBezTo>
                  <a:cubicBezTo>
                    <a:pt x="4370" y="13945"/>
                    <a:pt x="4376" y="13921"/>
                    <a:pt x="4373" y="13910"/>
                  </a:cubicBezTo>
                  <a:cubicBezTo>
                    <a:pt x="4369" y="13896"/>
                    <a:pt x="4357" y="13868"/>
                    <a:pt x="4348" y="13854"/>
                  </a:cubicBezTo>
                  <a:cubicBezTo>
                    <a:pt x="4342" y="13844"/>
                    <a:pt x="4320" y="13825"/>
                    <a:pt x="4314" y="13814"/>
                  </a:cubicBezTo>
                  <a:cubicBezTo>
                    <a:pt x="4308" y="13801"/>
                    <a:pt x="4311" y="13773"/>
                    <a:pt x="4303" y="13760"/>
                  </a:cubicBezTo>
                  <a:cubicBezTo>
                    <a:pt x="4297" y="13751"/>
                    <a:pt x="4279" y="13736"/>
                    <a:pt x="4268" y="13731"/>
                  </a:cubicBezTo>
                  <a:cubicBezTo>
                    <a:pt x="4259" y="13726"/>
                    <a:pt x="4235" y="13723"/>
                    <a:pt x="4224" y="13720"/>
                  </a:cubicBezTo>
                  <a:cubicBezTo>
                    <a:pt x="4200" y="13713"/>
                    <a:pt x="4154" y="13697"/>
                    <a:pt x="4131" y="13689"/>
                  </a:cubicBezTo>
                  <a:cubicBezTo>
                    <a:pt x="4115" y="13683"/>
                    <a:pt x="4081" y="13673"/>
                    <a:pt x="4067" y="13665"/>
                  </a:cubicBezTo>
                  <a:cubicBezTo>
                    <a:pt x="4053" y="13658"/>
                    <a:pt x="4029" y="13641"/>
                    <a:pt x="4021" y="13631"/>
                  </a:cubicBezTo>
                  <a:cubicBezTo>
                    <a:pt x="4010" y="13618"/>
                    <a:pt x="4005" y="13591"/>
                    <a:pt x="3997" y="13578"/>
                  </a:cubicBezTo>
                  <a:cubicBezTo>
                    <a:pt x="3988" y="13566"/>
                    <a:pt x="3957" y="13545"/>
                    <a:pt x="3952" y="13532"/>
                  </a:cubicBezTo>
                  <a:cubicBezTo>
                    <a:pt x="3947" y="13515"/>
                    <a:pt x="3967" y="13479"/>
                    <a:pt x="3968" y="13461"/>
                  </a:cubicBezTo>
                  <a:cubicBezTo>
                    <a:pt x="3969" y="13445"/>
                    <a:pt x="3965" y="13411"/>
                    <a:pt x="3959" y="13395"/>
                  </a:cubicBezTo>
                  <a:cubicBezTo>
                    <a:pt x="3955" y="13383"/>
                    <a:pt x="3944" y="13361"/>
                    <a:pt x="3935" y="13352"/>
                  </a:cubicBezTo>
                  <a:cubicBezTo>
                    <a:pt x="3923" y="13338"/>
                    <a:pt x="3888" y="13317"/>
                    <a:pt x="3875" y="13304"/>
                  </a:cubicBezTo>
                  <a:cubicBezTo>
                    <a:pt x="3858" y="13288"/>
                    <a:pt x="3831" y="13252"/>
                    <a:pt x="3816" y="13234"/>
                  </a:cubicBezTo>
                  <a:cubicBezTo>
                    <a:pt x="3806" y="13222"/>
                    <a:pt x="3787" y="13198"/>
                    <a:pt x="3776" y="13187"/>
                  </a:cubicBezTo>
                  <a:cubicBezTo>
                    <a:pt x="3764" y="13175"/>
                    <a:pt x="3732" y="13156"/>
                    <a:pt x="3723" y="13143"/>
                  </a:cubicBezTo>
                  <a:cubicBezTo>
                    <a:pt x="3713" y="13129"/>
                    <a:pt x="3706" y="13098"/>
                    <a:pt x="3706" y="13083"/>
                  </a:cubicBezTo>
                  <a:cubicBezTo>
                    <a:pt x="3707" y="13071"/>
                    <a:pt x="3721" y="13047"/>
                    <a:pt x="3723" y="13035"/>
                  </a:cubicBezTo>
                  <a:cubicBezTo>
                    <a:pt x="3726" y="13018"/>
                    <a:pt x="3732" y="12982"/>
                    <a:pt x="3726" y="12965"/>
                  </a:cubicBezTo>
                  <a:cubicBezTo>
                    <a:pt x="3721" y="12947"/>
                    <a:pt x="3698" y="12914"/>
                    <a:pt x="3681" y="12899"/>
                  </a:cubicBezTo>
                  <a:cubicBezTo>
                    <a:pt x="3662" y="12883"/>
                    <a:pt x="3607" y="12861"/>
                    <a:pt x="3582" y="12849"/>
                  </a:cubicBezTo>
                  <a:cubicBezTo>
                    <a:pt x="3568" y="12842"/>
                    <a:pt x="3534" y="12832"/>
                    <a:pt x="3524" y="12823"/>
                  </a:cubicBezTo>
                  <a:cubicBezTo>
                    <a:pt x="3514" y="12812"/>
                    <a:pt x="3513" y="12786"/>
                    <a:pt x="3509" y="12774"/>
                  </a:cubicBezTo>
                  <a:cubicBezTo>
                    <a:pt x="3503" y="12757"/>
                    <a:pt x="3489" y="12725"/>
                    <a:pt x="3483" y="12709"/>
                  </a:cubicBezTo>
                  <a:cubicBezTo>
                    <a:pt x="3478" y="12697"/>
                    <a:pt x="3469" y="12674"/>
                    <a:pt x="3465" y="12663"/>
                  </a:cubicBezTo>
                  <a:cubicBezTo>
                    <a:pt x="3459" y="12646"/>
                    <a:pt x="3453" y="12610"/>
                    <a:pt x="3445" y="12593"/>
                  </a:cubicBezTo>
                  <a:cubicBezTo>
                    <a:pt x="3435" y="12573"/>
                    <a:pt x="3404" y="12534"/>
                    <a:pt x="3388" y="12516"/>
                  </a:cubicBezTo>
                  <a:cubicBezTo>
                    <a:pt x="3366" y="12491"/>
                    <a:pt x="3318" y="12442"/>
                    <a:pt x="3289" y="12421"/>
                  </a:cubicBezTo>
                  <a:cubicBezTo>
                    <a:pt x="3259" y="12399"/>
                    <a:pt x="3188" y="12360"/>
                    <a:pt x="3151" y="12342"/>
                  </a:cubicBezTo>
                  <a:cubicBezTo>
                    <a:pt x="3128" y="12332"/>
                    <a:pt x="3075" y="12319"/>
                    <a:pt x="3055" y="12307"/>
                  </a:cubicBezTo>
                  <a:cubicBezTo>
                    <a:pt x="3039" y="12297"/>
                    <a:pt x="3014" y="12273"/>
                    <a:pt x="3007" y="12259"/>
                  </a:cubicBezTo>
                  <a:cubicBezTo>
                    <a:pt x="3000" y="12246"/>
                    <a:pt x="3009" y="12217"/>
                    <a:pt x="3002" y="12204"/>
                  </a:cubicBezTo>
                  <a:cubicBezTo>
                    <a:pt x="2994" y="12189"/>
                    <a:pt x="2961" y="12165"/>
                    <a:pt x="2949" y="12152"/>
                  </a:cubicBezTo>
                  <a:cubicBezTo>
                    <a:pt x="2942" y="12144"/>
                    <a:pt x="2926" y="12129"/>
                    <a:pt x="2924" y="12120"/>
                  </a:cubicBezTo>
                  <a:cubicBezTo>
                    <a:pt x="2920" y="12102"/>
                    <a:pt x="2938" y="12065"/>
                    <a:pt x="2942" y="12046"/>
                  </a:cubicBezTo>
                  <a:cubicBezTo>
                    <a:pt x="2946" y="12026"/>
                    <a:pt x="2957" y="11984"/>
                    <a:pt x="2958" y="11964"/>
                  </a:cubicBezTo>
                  <a:cubicBezTo>
                    <a:pt x="2959" y="11937"/>
                    <a:pt x="2954" y="11882"/>
                    <a:pt x="2947" y="11856"/>
                  </a:cubicBezTo>
                  <a:cubicBezTo>
                    <a:pt x="2944" y="11841"/>
                    <a:pt x="2927" y="11813"/>
                    <a:pt x="2926" y="11798"/>
                  </a:cubicBezTo>
                  <a:cubicBezTo>
                    <a:pt x="2924" y="11780"/>
                    <a:pt x="2934" y="11744"/>
                    <a:pt x="2942" y="11727"/>
                  </a:cubicBezTo>
                  <a:cubicBezTo>
                    <a:pt x="2947" y="11716"/>
                    <a:pt x="2961" y="11696"/>
                    <a:pt x="2971" y="11687"/>
                  </a:cubicBezTo>
                  <a:cubicBezTo>
                    <a:pt x="2980" y="11677"/>
                    <a:pt x="3012" y="11665"/>
                    <a:pt x="3017" y="11654"/>
                  </a:cubicBezTo>
                  <a:cubicBezTo>
                    <a:pt x="3020" y="11645"/>
                    <a:pt x="3014" y="11625"/>
                    <a:pt x="3004" y="11618"/>
                  </a:cubicBezTo>
                  <a:cubicBezTo>
                    <a:pt x="2988" y="11608"/>
                    <a:pt x="2930" y="11614"/>
                    <a:pt x="2915" y="11603"/>
                  </a:cubicBezTo>
                  <a:cubicBezTo>
                    <a:pt x="2904" y="11595"/>
                    <a:pt x="2900" y="11569"/>
                    <a:pt x="2906" y="11559"/>
                  </a:cubicBezTo>
                  <a:cubicBezTo>
                    <a:pt x="2915" y="11546"/>
                    <a:pt x="2959" y="11535"/>
                    <a:pt x="2975" y="11526"/>
                  </a:cubicBezTo>
                  <a:cubicBezTo>
                    <a:pt x="2990" y="11516"/>
                    <a:pt x="3012" y="11490"/>
                    <a:pt x="3030" y="11482"/>
                  </a:cubicBezTo>
                  <a:cubicBezTo>
                    <a:pt x="3045" y="11476"/>
                    <a:pt x="3081" y="11468"/>
                    <a:pt x="3098" y="11470"/>
                  </a:cubicBezTo>
                  <a:cubicBezTo>
                    <a:pt x="3115" y="11472"/>
                    <a:pt x="3141" y="11489"/>
                    <a:pt x="3151" y="11498"/>
                  </a:cubicBezTo>
                  <a:cubicBezTo>
                    <a:pt x="3165" y="11509"/>
                    <a:pt x="3169" y="11541"/>
                    <a:pt x="3187" y="11549"/>
                  </a:cubicBezTo>
                  <a:cubicBezTo>
                    <a:pt x="3197" y="11554"/>
                    <a:pt x="3225" y="11556"/>
                    <a:pt x="3237" y="11553"/>
                  </a:cubicBezTo>
                  <a:cubicBezTo>
                    <a:pt x="3261" y="11548"/>
                    <a:pt x="3286" y="11518"/>
                    <a:pt x="3304" y="11506"/>
                  </a:cubicBezTo>
                  <a:cubicBezTo>
                    <a:pt x="3317" y="11497"/>
                    <a:pt x="3350" y="11482"/>
                    <a:pt x="3359" y="11471"/>
                  </a:cubicBezTo>
                  <a:cubicBezTo>
                    <a:pt x="3369" y="11459"/>
                    <a:pt x="3370" y="11430"/>
                    <a:pt x="3377" y="11417"/>
                  </a:cubicBezTo>
                  <a:cubicBezTo>
                    <a:pt x="3386" y="11398"/>
                    <a:pt x="3413" y="11361"/>
                    <a:pt x="3425" y="11342"/>
                  </a:cubicBezTo>
                  <a:cubicBezTo>
                    <a:pt x="3434" y="11328"/>
                    <a:pt x="3449" y="11298"/>
                    <a:pt x="3460" y="11284"/>
                  </a:cubicBezTo>
                  <a:cubicBezTo>
                    <a:pt x="3474" y="11267"/>
                    <a:pt x="3510" y="11237"/>
                    <a:pt x="3522" y="11220"/>
                  </a:cubicBezTo>
                  <a:cubicBezTo>
                    <a:pt x="3532" y="11206"/>
                    <a:pt x="3548" y="11178"/>
                    <a:pt x="3551" y="11163"/>
                  </a:cubicBezTo>
                  <a:cubicBezTo>
                    <a:pt x="3555" y="11142"/>
                    <a:pt x="3548" y="11100"/>
                    <a:pt x="3542" y="11080"/>
                  </a:cubicBezTo>
                  <a:cubicBezTo>
                    <a:pt x="3535" y="11056"/>
                    <a:pt x="3510" y="11010"/>
                    <a:pt x="3500" y="10987"/>
                  </a:cubicBezTo>
                  <a:cubicBezTo>
                    <a:pt x="3494" y="10971"/>
                    <a:pt x="3483" y="10939"/>
                    <a:pt x="3476" y="10924"/>
                  </a:cubicBezTo>
                  <a:cubicBezTo>
                    <a:pt x="3467" y="10906"/>
                    <a:pt x="3449" y="10868"/>
                    <a:pt x="3434" y="10852"/>
                  </a:cubicBezTo>
                  <a:cubicBezTo>
                    <a:pt x="3424" y="10841"/>
                    <a:pt x="3398" y="10821"/>
                    <a:pt x="3381" y="10814"/>
                  </a:cubicBezTo>
                  <a:cubicBezTo>
                    <a:pt x="3363" y="10807"/>
                    <a:pt x="3322" y="10797"/>
                    <a:pt x="3301" y="10799"/>
                  </a:cubicBezTo>
                  <a:cubicBezTo>
                    <a:pt x="3287" y="10801"/>
                    <a:pt x="3270" y="10818"/>
                    <a:pt x="3257" y="10823"/>
                  </a:cubicBezTo>
                  <a:cubicBezTo>
                    <a:pt x="3243" y="10828"/>
                    <a:pt x="3209" y="10840"/>
                    <a:pt x="3193" y="10837"/>
                  </a:cubicBezTo>
                  <a:cubicBezTo>
                    <a:pt x="3179" y="10834"/>
                    <a:pt x="3172" y="10809"/>
                    <a:pt x="3158" y="10805"/>
                  </a:cubicBezTo>
                  <a:cubicBezTo>
                    <a:pt x="3145" y="10800"/>
                    <a:pt x="3113" y="10803"/>
                    <a:pt x="3098" y="10805"/>
                  </a:cubicBezTo>
                  <a:cubicBezTo>
                    <a:pt x="3082" y="10807"/>
                    <a:pt x="3055" y="10822"/>
                    <a:pt x="3039" y="10823"/>
                  </a:cubicBezTo>
                  <a:cubicBezTo>
                    <a:pt x="2995" y="10825"/>
                    <a:pt x="2908" y="10806"/>
                    <a:pt x="2871" y="10791"/>
                  </a:cubicBezTo>
                  <a:cubicBezTo>
                    <a:pt x="2835" y="10776"/>
                    <a:pt x="2782" y="10731"/>
                    <a:pt x="2756" y="10709"/>
                  </a:cubicBezTo>
                  <a:cubicBezTo>
                    <a:pt x="2726" y="10682"/>
                    <a:pt x="2673" y="10626"/>
                    <a:pt x="2650" y="10596"/>
                  </a:cubicBezTo>
                  <a:cubicBezTo>
                    <a:pt x="2627" y="10565"/>
                    <a:pt x="2592" y="10500"/>
                    <a:pt x="2575" y="10467"/>
                  </a:cubicBezTo>
                  <a:cubicBezTo>
                    <a:pt x="2570" y="10456"/>
                    <a:pt x="2563" y="10431"/>
                    <a:pt x="2556" y="10420"/>
                  </a:cubicBezTo>
                  <a:cubicBezTo>
                    <a:pt x="2549" y="10410"/>
                    <a:pt x="2537" y="10390"/>
                    <a:pt x="2525" y="10382"/>
                  </a:cubicBezTo>
                  <a:cubicBezTo>
                    <a:pt x="2516" y="10378"/>
                    <a:pt x="2492" y="10373"/>
                    <a:pt x="2480" y="10371"/>
                  </a:cubicBezTo>
                  <a:cubicBezTo>
                    <a:pt x="2468" y="10369"/>
                    <a:pt x="2437" y="10374"/>
                    <a:pt x="2430" y="10367"/>
                  </a:cubicBezTo>
                  <a:cubicBezTo>
                    <a:pt x="2417" y="10357"/>
                    <a:pt x="2449" y="10329"/>
                    <a:pt x="2443" y="10316"/>
                  </a:cubicBezTo>
                  <a:cubicBezTo>
                    <a:pt x="2438" y="10306"/>
                    <a:pt x="2405" y="10294"/>
                    <a:pt x="2399" y="10284"/>
                  </a:cubicBezTo>
                  <a:cubicBezTo>
                    <a:pt x="2393" y="10275"/>
                    <a:pt x="2401" y="10254"/>
                    <a:pt x="2394" y="10245"/>
                  </a:cubicBezTo>
                  <a:cubicBezTo>
                    <a:pt x="2386" y="10234"/>
                    <a:pt x="2348" y="10221"/>
                    <a:pt x="2339" y="10210"/>
                  </a:cubicBezTo>
                  <a:cubicBezTo>
                    <a:pt x="2326" y="10194"/>
                    <a:pt x="2322" y="10156"/>
                    <a:pt x="2322" y="10138"/>
                  </a:cubicBezTo>
                  <a:cubicBezTo>
                    <a:pt x="2322" y="10117"/>
                    <a:pt x="2335" y="10076"/>
                    <a:pt x="2342" y="10056"/>
                  </a:cubicBezTo>
                  <a:cubicBezTo>
                    <a:pt x="2347" y="10040"/>
                    <a:pt x="2359" y="10007"/>
                    <a:pt x="2368" y="9991"/>
                  </a:cubicBezTo>
                  <a:cubicBezTo>
                    <a:pt x="2376" y="9976"/>
                    <a:pt x="2400" y="9949"/>
                    <a:pt x="2410" y="9935"/>
                  </a:cubicBezTo>
                  <a:cubicBezTo>
                    <a:pt x="2419" y="9922"/>
                    <a:pt x="2441" y="9896"/>
                    <a:pt x="2445" y="9881"/>
                  </a:cubicBezTo>
                  <a:cubicBezTo>
                    <a:pt x="2450" y="9864"/>
                    <a:pt x="2452" y="9830"/>
                    <a:pt x="2445" y="9813"/>
                  </a:cubicBezTo>
                  <a:cubicBezTo>
                    <a:pt x="2442" y="9804"/>
                    <a:pt x="2423" y="9790"/>
                    <a:pt x="2419" y="9781"/>
                  </a:cubicBezTo>
                  <a:cubicBezTo>
                    <a:pt x="2410" y="9763"/>
                    <a:pt x="2410" y="9725"/>
                    <a:pt x="2410" y="9706"/>
                  </a:cubicBezTo>
                  <a:cubicBezTo>
                    <a:pt x="2410" y="9689"/>
                    <a:pt x="2418" y="9653"/>
                    <a:pt x="2419" y="9636"/>
                  </a:cubicBezTo>
                  <a:cubicBezTo>
                    <a:pt x="2419" y="9619"/>
                    <a:pt x="2429" y="9584"/>
                    <a:pt x="2412" y="9572"/>
                  </a:cubicBezTo>
                  <a:cubicBezTo>
                    <a:pt x="2401" y="9563"/>
                    <a:pt x="2360" y="9565"/>
                    <a:pt x="2344" y="9562"/>
                  </a:cubicBezTo>
                  <a:cubicBezTo>
                    <a:pt x="2332" y="9560"/>
                    <a:pt x="2305" y="9558"/>
                    <a:pt x="2297" y="9552"/>
                  </a:cubicBezTo>
                  <a:cubicBezTo>
                    <a:pt x="2288" y="9545"/>
                    <a:pt x="2290" y="9524"/>
                    <a:pt x="2291" y="9515"/>
                  </a:cubicBezTo>
                  <a:cubicBezTo>
                    <a:pt x="2291" y="9498"/>
                    <a:pt x="2300" y="9466"/>
                    <a:pt x="2306" y="9451"/>
                  </a:cubicBezTo>
                  <a:cubicBezTo>
                    <a:pt x="2310" y="9440"/>
                    <a:pt x="2328" y="9419"/>
                    <a:pt x="2330" y="9408"/>
                  </a:cubicBezTo>
                  <a:cubicBezTo>
                    <a:pt x="2333" y="9398"/>
                    <a:pt x="2323" y="9378"/>
                    <a:pt x="2328" y="9369"/>
                  </a:cubicBezTo>
                  <a:cubicBezTo>
                    <a:pt x="2334" y="9360"/>
                    <a:pt x="2359" y="9349"/>
                    <a:pt x="2370" y="9342"/>
                  </a:cubicBezTo>
                  <a:cubicBezTo>
                    <a:pt x="2379" y="9337"/>
                    <a:pt x="2399" y="9328"/>
                    <a:pt x="2406" y="9322"/>
                  </a:cubicBezTo>
                  <a:cubicBezTo>
                    <a:pt x="2414" y="9313"/>
                    <a:pt x="2418" y="9292"/>
                    <a:pt x="2425" y="9283"/>
                  </a:cubicBezTo>
                  <a:cubicBezTo>
                    <a:pt x="2432" y="9275"/>
                    <a:pt x="2453" y="9265"/>
                    <a:pt x="2459" y="9257"/>
                  </a:cubicBezTo>
                  <a:cubicBezTo>
                    <a:pt x="2467" y="9245"/>
                    <a:pt x="2466" y="9216"/>
                    <a:pt x="2467" y="9202"/>
                  </a:cubicBezTo>
                  <a:cubicBezTo>
                    <a:pt x="2468" y="9189"/>
                    <a:pt x="2465" y="9163"/>
                    <a:pt x="2467" y="9149"/>
                  </a:cubicBezTo>
                  <a:cubicBezTo>
                    <a:pt x="2469" y="9137"/>
                    <a:pt x="2483" y="9113"/>
                    <a:pt x="2485" y="9101"/>
                  </a:cubicBezTo>
                  <a:cubicBezTo>
                    <a:pt x="2488" y="9081"/>
                    <a:pt x="2477" y="9042"/>
                    <a:pt x="2483" y="9023"/>
                  </a:cubicBezTo>
                  <a:cubicBezTo>
                    <a:pt x="2485" y="9016"/>
                    <a:pt x="2495" y="9001"/>
                    <a:pt x="2502" y="8995"/>
                  </a:cubicBezTo>
                  <a:cubicBezTo>
                    <a:pt x="2508" y="8989"/>
                    <a:pt x="2520" y="8977"/>
                    <a:pt x="2530" y="8974"/>
                  </a:cubicBezTo>
                  <a:cubicBezTo>
                    <a:pt x="2542" y="8971"/>
                    <a:pt x="2571" y="8977"/>
                    <a:pt x="2584" y="8974"/>
                  </a:cubicBezTo>
                  <a:cubicBezTo>
                    <a:pt x="2598" y="8972"/>
                    <a:pt x="2619" y="8958"/>
                    <a:pt x="2633" y="8955"/>
                  </a:cubicBezTo>
                  <a:cubicBezTo>
                    <a:pt x="2650" y="8951"/>
                    <a:pt x="2687" y="8949"/>
                    <a:pt x="2705" y="8950"/>
                  </a:cubicBezTo>
                  <a:cubicBezTo>
                    <a:pt x="2722" y="8951"/>
                    <a:pt x="2757" y="8956"/>
                    <a:pt x="2773" y="8961"/>
                  </a:cubicBezTo>
                  <a:cubicBezTo>
                    <a:pt x="2786" y="8966"/>
                    <a:pt x="2809" y="8978"/>
                    <a:pt x="2817" y="8986"/>
                  </a:cubicBezTo>
                  <a:cubicBezTo>
                    <a:pt x="2829" y="8999"/>
                    <a:pt x="2837" y="9030"/>
                    <a:pt x="2837" y="9045"/>
                  </a:cubicBezTo>
                  <a:cubicBezTo>
                    <a:pt x="2838" y="9056"/>
                    <a:pt x="2828" y="9079"/>
                    <a:pt x="2826" y="9090"/>
                  </a:cubicBezTo>
                  <a:cubicBezTo>
                    <a:pt x="2824" y="9099"/>
                    <a:pt x="2818" y="9117"/>
                    <a:pt x="2821" y="9126"/>
                  </a:cubicBezTo>
                  <a:cubicBezTo>
                    <a:pt x="2824" y="9134"/>
                    <a:pt x="2846" y="9145"/>
                    <a:pt x="2848" y="9153"/>
                  </a:cubicBezTo>
                  <a:cubicBezTo>
                    <a:pt x="2849" y="9158"/>
                    <a:pt x="2846" y="9171"/>
                    <a:pt x="2839" y="9173"/>
                  </a:cubicBezTo>
                  <a:cubicBezTo>
                    <a:pt x="2826" y="9179"/>
                    <a:pt x="2793" y="9167"/>
                    <a:pt x="2778" y="9170"/>
                  </a:cubicBezTo>
                  <a:cubicBezTo>
                    <a:pt x="2767" y="9172"/>
                    <a:pt x="2746" y="9184"/>
                    <a:pt x="2742" y="9191"/>
                  </a:cubicBezTo>
                  <a:cubicBezTo>
                    <a:pt x="2736" y="9201"/>
                    <a:pt x="2749" y="9221"/>
                    <a:pt x="2751" y="9232"/>
                  </a:cubicBezTo>
                  <a:cubicBezTo>
                    <a:pt x="2752" y="9242"/>
                    <a:pt x="2753" y="9263"/>
                    <a:pt x="2751" y="9272"/>
                  </a:cubicBezTo>
                  <a:cubicBezTo>
                    <a:pt x="2748" y="9282"/>
                    <a:pt x="2727" y="9300"/>
                    <a:pt x="2730" y="9310"/>
                  </a:cubicBezTo>
                  <a:cubicBezTo>
                    <a:pt x="2732" y="9318"/>
                    <a:pt x="2760" y="9328"/>
                    <a:pt x="2762" y="9336"/>
                  </a:cubicBezTo>
                  <a:cubicBezTo>
                    <a:pt x="2764" y="9345"/>
                    <a:pt x="2748" y="9361"/>
                    <a:pt x="2743" y="9369"/>
                  </a:cubicBezTo>
                  <a:cubicBezTo>
                    <a:pt x="2737" y="9378"/>
                    <a:pt x="2712" y="9396"/>
                    <a:pt x="2715" y="9406"/>
                  </a:cubicBezTo>
                  <a:cubicBezTo>
                    <a:pt x="2718" y="9414"/>
                    <a:pt x="2745" y="9423"/>
                    <a:pt x="2756" y="9426"/>
                  </a:cubicBezTo>
                  <a:cubicBezTo>
                    <a:pt x="2770" y="9430"/>
                    <a:pt x="2803" y="9430"/>
                    <a:pt x="2817" y="9435"/>
                  </a:cubicBezTo>
                  <a:cubicBezTo>
                    <a:pt x="2831" y="9440"/>
                    <a:pt x="2848" y="9459"/>
                    <a:pt x="2861" y="9465"/>
                  </a:cubicBezTo>
                  <a:cubicBezTo>
                    <a:pt x="2872" y="9471"/>
                    <a:pt x="2898" y="9481"/>
                    <a:pt x="2911" y="9485"/>
                  </a:cubicBezTo>
                  <a:cubicBezTo>
                    <a:pt x="2927" y="9491"/>
                    <a:pt x="2964" y="9500"/>
                    <a:pt x="2978" y="9508"/>
                  </a:cubicBezTo>
                  <a:cubicBezTo>
                    <a:pt x="2993" y="9516"/>
                    <a:pt x="3014" y="9537"/>
                    <a:pt x="3026" y="9547"/>
                  </a:cubicBezTo>
                  <a:cubicBezTo>
                    <a:pt x="3036" y="9555"/>
                    <a:pt x="3061" y="9572"/>
                    <a:pt x="3068" y="9583"/>
                  </a:cubicBezTo>
                  <a:cubicBezTo>
                    <a:pt x="3077" y="9594"/>
                    <a:pt x="3080" y="9621"/>
                    <a:pt x="3090" y="9633"/>
                  </a:cubicBezTo>
                  <a:cubicBezTo>
                    <a:pt x="3099" y="9642"/>
                    <a:pt x="3122" y="9659"/>
                    <a:pt x="3137" y="9663"/>
                  </a:cubicBezTo>
                  <a:cubicBezTo>
                    <a:pt x="3159" y="9669"/>
                    <a:pt x="3209" y="9663"/>
                    <a:pt x="3232" y="9666"/>
                  </a:cubicBezTo>
                  <a:cubicBezTo>
                    <a:pt x="3246" y="9668"/>
                    <a:pt x="3274" y="9684"/>
                    <a:pt x="3287" y="9680"/>
                  </a:cubicBezTo>
                  <a:cubicBezTo>
                    <a:pt x="3304" y="9674"/>
                    <a:pt x="3304" y="9646"/>
                    <a:pt x="3304" y="9634"/>
                  </a:cubicBezTo>
                  <a:cubicBezTo>
                    <a:pt x="3303" y="9624"/>
                    <a:pt x="3292" y="9606"/>
                    <a:pt x="3287" y="9597"/>
                  </a:cubicBezTo>
                  <a:cubicBezTo>
                    <a:pt x="3280" y="9583"/>
                    <a:pt x="3259" y="9556"/>
                    <a:pt x="3255" y="9542"/>
                  </a:cubicBezTo>
                  <a:cubicBezTo>
                    <a:pt x="3252" y="9528"/>
                    <a:pt x="3259" y="9500"/>
                    <a:pt x="3261" y="9486"/>
                  </a:cubicBezTo>
                  <a:cubicBezTo>
                    <a:pt x="3264" y="9467"/>
                    <a:pt x="3276" y="9429"/>
                    <a:pt x="3277" y="9410"/>
                  </a:cubicBezTo>
                  <a:cubicBezTo>
                    <a:pt x="3278" y="9389"/>
                    <a:pt x="3279" y="9348"/>
                    <a:pt x="3270" y="9329"/>
                  </a:cubicBezTo>
                  <a:cubicBezTo>
                    <a:pt x="3264" y="9318"/>
                    <a:pt x="3244" y="9298"/>
                    <a:pt x="3232" y="9289"/>
                  </a:cubicBezTo>
                  <a:cubicBezTo>
                    <a:pt x="3217" y="9279"/>
                    <a:pt x="3181" y="9263"/>
                    <a:pt x="3162" y="9256"/>
                  </a:cubicBezTo>
                  <a:cubicBezTo>
                    <a:pt x="3152" y="9251"/>
                    <a:pt x="3126" y="9246"/>
                    <a:pt x="3117" y="9239"/>
                  </a:cubicBezTo>
                  <a:cubicBezTo>
                    <a:pt x="3106" y="9231"/>
                    <a:pt x="3097" y="9208"/>
                    <a:pt x="3094" y="9197"/>
                  </a:cubicBezTo>
                  <a:cubicBezTo>
                    <a:pt x="3092" y="9187"/>
                    <a:pt x="3091" y="9165"/>
                    <a:pt x="3097" y="9155"/>
                  </a:cubicBezTo>
                  <a:cubicBezTo>
                    <a:pt x="3102" y="9148"/>
                    <a:pt x="3127" y="9139"/>
                    <a:pt x="3129" y="9132"/>
                  </a:cubicBezTo>
                  <a:cubicBezTo>
                    <a:pt x="3132" y="9125"/>
                    <a:pt x="3124" y="9108"/>
                    <a:pt x="3115" y="9103"/>
                  </a:cubicBezTo>
                  <a:cubicBezTo>
                    <a:pt x="3101" y="9096"/>
                    <a:pt x="3061" y="9102"/>
                    <a:pt x="3044" y="9098"/>
                  </a:cubicBezTo>
                  <a:cubicBezTo>
                    <a:pt x="3030" y="9095"/>
                    <a:pt x="3004" y="9085"/>
                    <a:pt x="2992" y="9079"/>
                  </a:cubicBezTo>
                  <a:cubicBezTo>
                    <a:pt x="2981" y="9072"/>
                    <a:pt x="2959" y="9058"/>
                    <a:pt x="2955" y="9049"/>
                  </a:cubicBezTo>
                  <a:cubicBezTo>
                    <a:pt x="2949" y="9035"/>
                    <a:pt x="2957" y="9005"/>
                    <a:pt x="2965" y="8992"/>
                  </a:cubicBezTo>
                  <a:cubicBezTo>
                    <a:pt x="2969" y="8985"/>
                    <a:pt x="2983" y="8971"/>
                    <a:pt x="2994" y="8967"/>
                  </a:cubicBezTo>
                  <a:cubicBezTo>
                    <a:pt x="3004" y="8962"/>
                    <a:pt x="3033" y="8964"/>
                    <a:pt x="3042" y="8959"/>
                  </a:cubicBezTo>
                  <a:cubicBezTo>
                    <a:pt x="3050" y="8954"/>
                    <a:pt x="3053" y="8940"/>
                    <a:pt x="3056" y="8933"/>
                  </a:cubicBezTo>
                  <a:cubicBezTo>
                    <a:pt x="3058" y="8926"/>
                    <a:pt x="3056" y="8910"/>
                    <a:pt x="3059" y="8903"/>
                  </a:cubicBezTo>
                  <a:cubicBezTo>
                    <a:pt x="3063" y="8892"/>
                    <a:pt x="3082" y="8874"/>
                    <a:pt x="3085" y="8863"/>
                  </a:cubicBezTo>
                  <a:cubicBezTo>
                    <a:pt x="3088" y="8854"/>
                    <a:pt x="3090" y="8834"/>
                    <a:pt x="3085" y="8824"/>
                  </a:cubicBezTo>
                  <a:cubicBezTo>
                    <a:pt x="3081" y="8815"/>
                    <a:pt x="3064" y="8798"/>
                    <a:pt x="3051" y="8792"/>
                  </a:cubicBezTo>
                  <a:cubicBezTo>
                    <a:pt x="3041" y="8788"/>
                    <a:pt x="3015" y="8787"/>
                    <a:pt x="3003" y="8786"/>
                  </a:cubicBezTo>
                  <a:cubicBezTo>
                    <a:pt x="2986" y="8783"/>
                    <a:pt x="2950" y="8785"/>
                    <a:pt x="2936" y="8779"/>
                  </a:cubicBezTo>
                  <a:cubicBezTo>
                    <a:pt x="2926" y="8775"/>
                    <a:pt x="2916" y="8760"/>
                    <a:pt x="2909" y="8754"/>
                  </a:cubicBezTo>
                  <a:cubicBezTo>
                    <a:pt x="2897" y="8745"/>
                    <a:pt x="2870" y="8727"/>
                    <a:pt x="2860" y="8717"/>
                  </a:cubicBezTo>
                  <a:cubicBezTo>
                    <a:pt x="2853" y="8709"/>
                    <a:pt x="2836" y="8692"/>
                    <a:pt x="2840" y="8683"/>
                  </a:cubicBezTo>
                  <a:cubicBezTo>
                    <a:pt x="2845" y="8673"/>
                    <a:pt x="2879" y="8663"/>
                    <a:pt x="2894" y="8659"/>
                  </a:cubicBezTo>
                  <a:cubicBezTo>
                    <a:pt x="2914" y="8654"/>
                    <a:pt x="2958" y="8660"/>
                    <a:pt x="2976" y="8654"/>
                  </a:cubicBezTo>
                  <a:cubicBezTo>
                    <a:pt x="2984" y="8651"/>
                    <a:pt x="2992" y="8640"/>
                    <a:pt x="2997" y="8635"/>
                  </a:cubicBezTo>
                  <a:cubicBezTo>
                    <a:pt x="3008" y="8624"/>
                    <a:pt x="3019" y="8598"/>
                    <a:pt x="3032" y="8588"/>
                  </a:cubicBezTo>
                  <a:cubicBezTo>
                    <a:pt x="3037" y="8584"/>
                    <a:pt x="3051" y="8575"/>
                    <a:pt x="3059" y="8576"/>
                  </a:cubicBezTo>
                  <a:cubicBezTo>
                    <a:pt x="3072" y="8577"/>
                    <a:pt x="3079" y="8598"/>
                    <a:pt x="3091" y="8602"/>
                  </a:cubicBezTo>
                  <a:cubicBezTo>
                    <a:pt x="3105" y="8607"/>
                    <a:pt x="3140" y="8605"/>
                    <a:pt x="3157" y="8604"/>
                  </a:cubicBezTo>
                  <a:cubicBezTo>
                    <a:pt x="3177" y="8604"/>
                    <a:pt x="3219" y="8601"/>
                    <a:pt x="3236" y="8595"/>
                  </a:cubicBezTo>
                  <a:cubicBezTo>
                    <a:pt x="3250" y="8590"/>
                    <a:pt x="3268" y="8572"/>
                    <a:pt x="3280" y="8565"/>
                  </a:cubicBezTo>
                  <a:cubicBezTo>
                    <a:pt x="3288" y="8559"/>
                    <a:pt x="3311" y="8551"/>
                    <a:pt x="3317" y="8544"/>
                  </a:cubicBezTo>
                  <a:cubicBezTo>
                    <a:pt x="3328" y="8531"/>
                    <a:pt x="3330" y="8499"/>
                    <a:pt x="3325" y="8485"/>
                  </a:cubicBezTo>
                  <a:cubicBezTo>
                    <a:pt x="3320" y="8473"/>
                    <a:pt x="3294" y="8453"/>
                    <a:pt x="3282" y="8443"/>
                  </a:cubicBezTo>
                  <a:cubicBezTo>
                    <a:pt x="3264" y="8428"/>
                    <a:pt x="3224" y="8401"/>
                    <a:pt x="3206" y="8386"/>
                  </a:cubicBezTo>
                  <a:cubicBezTo>
                    <a:pt x="3189" y="8374"/>
                    <a:pt x="3155" y="8351"/>
                    <a:pt x="3141" y="8338"/>
                  </a:cubicBezTo>
                  <a:cubicBezTo>
                    <a:pt x="3131" y="8327"/>
                    <a:pt x="3124" y="8301"/>
                    <a:pt x="3109" y="8293"/>
                  </a:cubicBezTo>
                  <a:cubicBezTo>
                    <a:pt x="3100" y="8287"/>
                    <a:pt x="3073" y="8281"/>
                    <a:pt x="3061" y="8283"/>
                  </a:cubicBezTo>
                  <a:cubicBezTo>
                    <a:pt x="3043" y="8286"/>
                    <a:pt x="3029" y="8312"/>
                    <a:pt x="3015" y="8319"/>
                  </a:cubicBezTo>
                  <a:cubicBezTo>
                    <a:pt x="2999" y="8327"/>
                    <a:pt x="2963" y="8340"/>
                    <a:pt x="2943" y="8341"/>
                  </a:cubicBezTo>
                  <a:cubicBezTo>
                    <a:pt x="2931" y="8342"/>
                    <a:pt x="2910" y="8332"/>
                    <a:pt x="2899" y="8332"/>
                  </a:cubicBezTo>
                  <a:cubicBezTo>
                    <a:pt x="2884" y="8330"/>
                    <a:pt x="2851" y="8327"/>
                    <a:pt x="2839" y="8333"/>
                  </a:cubicBezTo>
                  <a:cubicBezTo>
                    <a:pt x="2824" y="8340"/>
                    <a:pt x="2820" y="8366"/>
                    <a:pt x="2817" y="8377"/>
                  </a:cubicBezTo>
                  <a:cubicBezTo>
                    <a:pt x="2814" y="8388"/>
                    <a:pt x="2820" y="8410"/>
                    <a:pt x="2814" y="8420"/>
                  </a:cubicBezTo>
                  <a:cubicBezTo>
                    <a:pt x="2807" y="8430"/>
                    <a:pt x="2775" y="8443"/>
                    <a:pt x="2765" y="8452"/>
                  </a:cubicBezTo>
                  <a:cubicBezTo>
                    <a:pt x="2755" y="8461"/>
                    <a:pt x="2736" y="8480"/>
                    <a:pt x="2732" y="8491"/>
                  </a:cubicBezTo>
                  <a:cubicBezTo>
                    <a:pt x="2728" y="8501"/>
                    <a:pt x="2724" y="8522"/>
                    <a:pt x="2731" y="8531"/>
                  </a:cubicBezTo>
                  <a:cubicBezTo>
                    <a:pt x="2740" y="8543"/>
                    <a:pt x="2786" y="8551"/>
                    <a:pt x="2795" y="8563"/>
                  </a:cubicBezTo>
                  <a:cubicBezTo>
                    <a:pt x="2800" y="8569"/>
                    <a:pt x="2800" y="8584"/>
                    <a:pt x="2795" y="8590"/>
                  </a:cubicBezTo>
                  <a:cubicBezTo>
                    <a:pt x="2790" y="8597"/>
                    <a:pt x="2764" y="8605"/>
                    <a:pt x="2755" y="8610"/>
                  </a:cubicBezTo>
                  <a:cubicBezTo>
                    <a:pt x="2743" y="8619"/>
                    <a:pt x="2727" y="8638"/>
                    <a:pt x="2716" y="8647"/>
                  </a:cubicBezTo>
                  <a:cubicBezTo>
                    <a:pt x="2703" y="8655"/>
                    <a:pt x="2666" y="8665"/>
                    <a:pt x="2660" y="8676"/>
                  </a:cubicBezTo>
                  <a:cubicBezTo>
                    <a:pt x="2656" y="8683"/>
                    <a:pt x="2668" y="8699"/>
                    <a:pt x="2673" y="8706"/>
                  </a:cubicBezTo>
                  <a:cubicBezTo>
                    <a:pt x="2683" y="8723"/>
                    <a:pt x="2715" y="8754"/>
                    <a:pt x="2730" y="8769"/>
                  </a:cubicBezTo>
                  <a:cubicBezTo>
                    <a:pt x="2739" y="8779"/>
                    <a:pt x="2762" y="8797"/>
                    <a:pt x="2770" y="8808"/>
                  </a:cubicBezTo>
                  <a:cubicBezTo>
                    <a:pt x="2778" y="8819"/>
                    <a:pt x="2796" y="8844"/>
                    <a:pt x="2789" y="8856"/>
                  </a:cubicBezTo>
                  <a:cubicBezTo>
                    <a:pt x="2785" y="8863"/>
                    <a:pt x="2760" y="8876"/>
                    <a:pt x="2747" y="8875"/>
                  </a:cubicBezTo>
                  <a:cubicBezTo>
                    <a:pt x="2729" y="8874"/>
                    <a:pt x="2710" y="8849"/>
                    <a:pt x="2700" y="8840"/>
                  </a:cubicBezTo>
                  <a:cubicBezTo>
                    <a:pt x="2693" y="8833"/>
                    <a:pt x="2688" y="8815"/>
                    <a:pt x="2677" y="8811"/>
                  </a:cubicBezTo>
                  <a:cubicBezTo>
                    <a:pt x="2670" y="8809"/>
                    <a:pt x="2652" y="8808"/>
                    <a:pt x="2645" y="8810"/>
                  </a:cubicBezTo>
                  <a:cubicBezTo>
                    <a:pt x="2635" y="8814"/>
                    <a:pt x="2622" y="8829"/>
                    <a:pt x="2621" y="8836"/>
                  </a:cubicBezTo>
                  <a:cubicBezTo>
                    <a:pt x="2618" y="8846"/>
                    <a:pt x="2636" y="8865"/>
                    <a:pt x="2635" y="8874"/>
                  </a:cubicBezTo>
                  <a:cubicBezTo>
                    <a:pt x="2634" y="8883"/>
                    <a:pt x="2627" y="8902"/>
                    <a:pt x="2615" y="8906"/>
                  </a:cubicBezTo>
                  <a:cubicBezTo>
                    <a:pt x="2603" y="8911"/>
                    <a:pt x="2574" y="8904"/>
                    <a:pt x="2561" y="8902"/>
                  </a:cubicBezTo>
                  <a:cubicBezTo>
                    <a:pt x="2545" y="8900"/>
                    <a:pt x="2515" y="8893"/>
                    <a:pt x="2502" y="8887"/>
                  </a:cubicBezTo>
                  <a:cubicBezTo>
                    <a:pt x="2477" y="8877"/>
                    <a:pt x="2437" y="8848"/>
                    <a:pt x="2420" y="8833"/>
                  </a:cubicBezTo>
                  <a:cubicBezTo>
                    <a:pt x="2407" y="8822"/>
                    <a:pt x="2392" y="8797"/>
                    <a:pt x="2381" y="8786"/>
                  </a:cubicBezTo>
                  <a:cubicBezTo>
                    <a:pt x="2365" y="8769"/>
                    <a:pt x="2329" y="8738"/>
                    <a:pt x="2308" y="8724"/>
                  </a:cubicBezTo>
                  <a:cubicBezTo>
                    <a:pt x="2293" y="8715"/>
                    <a:pt x="2260" y="8698"/>
                    <a:pt x="2241" y="8691"/>
                  </a:cubicBezTo>
                  <a:cubicBezTo>
                    <a:pt x="2230" y="8687"/>
                    <a:pt x="2203" y="8681"/>
                    <a:pt x="2190" y="8680"/>
                  </a:cubicBezTo>
                  <a:cubicBezTo>
                    <a:pt x="2174" y="8679"/>
                    <a:pt x="2141" y="8685"/>
                    <a:pt x="2125" y="8685"/>
                  </a:cubicBezTo>
                  <a:cubicBezTo>
                    <a:pt x="2112" y="8684"/>
                    <a:pt x="2085" y="8684"/>
                    <a:pt x="2075" y="8679"/>
                  </a:cubicBezTo>
                  <a:cubicBezTo>
                    <a:pt x="2061" y="8671"/>
                    <a:pt x="2063" y="8645"/>
                    <a:pt x="2056" y="8634"/>
                  </a:cubicBezTo>
                  <a:cubicBezTo>
                    <a:pt x="2046" y="8618"/>
                    <a:pt x="2020" y="8588"/>
                    <a:pt x="2005" y="8573"/>
                  </a:cubicBezTo>
                  <a:cubicBezTo>
                    <a:pt x="1994" y="8564"/>
                    <a:pt x="1965" y="8549"/>
                    <a:pt x="1958" y="8538"/>
                  </a:cubicBezTo>
                  <a:cubicBezTo>
                    <a:pt x="1946" y="8523"/>
                    <a:pt x="1948" y="8487"/>
                    <a:pt x="1937" y="8471"/>
                  </a:cubicBezTo>
                  <a:cubicBezTo>
                    <a:pt x="1926" y="8455"/>
                    <a:pt x="1888" y="8429"/>
                    <a:pt x="1872" y="8415"/>
                  </a:cubicBezTo>
                  <a:cubicBezTo>
                    <a:pt x="1862" y="8407"/>
                    <a:pt x="1846" y="8387"/>
                    <a:pt x="1833" y="8381"/>
                  </a:cubicBezTo>
                  <a:cubicBezTo>
                    <a:pt x="1811" y="8371"/>
                    <a:pt x="1757" y="8367"/>
                    <a:pt x="1734" y="8359"/>
                  </a:cubicBezTo>
                  <a:cubicBezTo>
                    <a:pt x="1718" y="8353"/>
                    <a:pt x="1692" y="8335"/>
                    <a:pt x="1675" y="8330"/>
                  </a:cubicBezTo>
                  <a:cubicBezTo>
                    <a:pt x="1665" y="8327"/>
                    <a:pt x="1643" y="8326"/>
                    <a:pt x="1632" y="8326"/>
                  </a:cubicBezTo>
                  <a:cubicBezTo>
                    <a:pt x="1615" y="8327"/>
                    <a:pt x="1578" y="8330"/>
                    <a:pt x="1566" y="8338"/>
                  </a:cubicBezTo>
                  <a:cubicBezTo>
                    <a:pt x="1554" y="8347"/>
                    <a:pt x="1565" y="8373"/>
                    <a:pt x="1554" y="8383"/>
                  </a:cubicBezTo>
                  <a:cubicBezTo>
                    <a:pt x="1545" y="8391"/>
                    <a:pt x="1515" y="8405"/>
                    <a:pt x="1498" y="8404"/>
                  </a:cubicBezTo>
                  <a:cubicBezTo>
                    <a:pt x="1476" y="8402"/>
                    <a:pt x="1443" y="8376"/>
                    <a:pt x="1435" y="8363"/>
                  </a:cubicBezTo>
                  <a:cubicBezTo>
                    <a:pt x="1431" y="8355"/>
                    <a:pt x="1432" y="8340"/>
                    <a:pt x="1437" y="8333"/>
                  </a:cubicBezTo>
                  <a:cubicBezTo>
                    <a:pt x="1444" y="8323"/>
                    <a:pt x="1476" y="8311"/>
                    <a:pt x="1488" y="8303"/>
                  </a:cubicBezTo>
                  <a:cubicBezTo>
                    <a:pt x="1503" y="8293"/>
                    <a:pt x="1532" y="8272"/>
                    <a:pt x="1546" y="8262"/>
                  </a:cubicBezTo>
                  <a:cubicBezTo>
                    <a:pt x="1565" y="8247"/>
                    <a:pt x="1602" y="8216"/>
                    <a:pt x="1619" y="8200"/>
                  </a:cubicBezTo>
                  <a:cubicBezTo>
                    <a:pt x="1639" y="8181"/>
                    <a:pt x="1676" y="8142"/>
                    <a:pt x="1690" y="8121"/>
                  </a:cubicBezTo>
                  <a:cubicBezTo>
                    <a:pt x="1702" y="8103"/>
                    <a:pt x="1726" y="8065"/>
                    <a:pt x="1725" y="8046"/>
                  </a:cubicBezTo>
                  <a:cubicBezTo>
                    <a:pt x="1724" y="8024"/>
                    <a:pt x="1679" y="7985"/>
                    <a:pt x="1677" y="7963"/>
                  </a:cubicBezTo>
                  <a:cubicBezTo>
                    <a:pt x="1675" y="7947"/>
                    <a:pt x="1683" y="7914"/>
                    <a:pt x="1698" y="7901"/>
                  </a:cubicBezTo>
                  <a:cubicBezTo>
                    <a:pt x="1704" y="7897"/>
                    <a:pt x="1726" y="7896"/>
                    <a:pt x="1729" y="7891"/>
                  </a:cubicBezTo>
                  <a:cubicBezTo>
                    <a:pt x="1738" y="7879"/>
                    <a:pt x="1710" y="7853"/>
                    <a:pt x="1707" y="7839"/>
                  </a:cubicBezTo>
                  <a:cubicBezTo>
                    <a:pt x="1704" y="7826"/>
                    <a:pt x="1714" y="7797"/>
                    <a:pt x="1706" y="7784"/>
                  </a:cubicBezTo>
                  <a:cubicBezTo>
                    <a:pt x="1702" y="7777"/>
                    <a:pt x="1684" y="7766"/>
                    <a:pt x="1675" y="7761"/>
                  </a:cubicBezTo>
                  <a:cubicBezTo>
                    <a:pt x="1664" y="7754"/>
                    <a:pt x="1642" y="7737"/>
                    <a:pt x="1626" y="7737"/>
                  </a:cubicBezTo>
                  <a:cubicBezTo>
                    <a:pt x="1611" y="7736"/>
                    <a:pt x="1590" y="7760"/>
                    <a:pt x="1575" y="7757"/>
                  </a:cubicBezTo>
                  <a:cubicBezTo>
                    <a:pt x="1553" y="7753"/>
                    <a:pt x="1536" y="7720"/>
                    <a:pt x="1537" y="7705"/>
                  </a:cubicBezTo>
                  <a:cubicBezTo>
                    <a:pt x="1537" y="7690"/>
                    <a:pt x="1571" y="7666"/>
                    <a:pt x="1579" y="7652"/>
                  </a:cubicBezTo>
                  <a:cubicBezTo>
                    <a:pt x="1589" y="7635"/>
                    <a:pt x="1608" y="7602"/>
                    <a:pt x="1606" y="7585"/>
                  </a:cubicBezTo>
                  <a:cubicBezTo>
                    <a:pt x="1603" y="7559"/>
                    <a:pt x="1557" y="7514"/>
                    <a:pt x="1546" y="7489"/>
                  </a:cubicBezTo>
                  <a:cubicBezTo>
                    <a:pt x="1537" y="7472"/>
                    <a:pt x="1534" y="7434"/>
                    <a:pt x="1522" y="7417"/>
                  </a:cubicBezTo>
                  <a:cubicBezTo>
                    <a:pt x="1507" y="7396"/>
                    <a:pt x="1456" y="7361"/>
                    <a:pt x="1431" y="7345"/>
                  </a:cubicBezTo>
                  <a:cubicBezTo>
                    <a:pt x="1411" y="7332"/>
                    <a:pt x="1366" y="7311"/>
                    <a:pt x="1344" y="7300"/>
                  </a:cubicBezTo>
                  <a:cubicBezTo>
                    <a:pt x="1322" y="7288"/>
                    <a:pt x="1276" y="7267"/>
                    <a:pt x="1257" y="7253"/>
                  </a:cubicBezTo>
                  <a:cubicBezTo>
                    <a:pt x="1233" y="7236"/>
                    <a:pt x="1203" y="7193"/>
                    <a:pt x="1181" y="7175"/>
                  </a:cubicBezTo>
                  <a:cubicBezTo>
                    <a:pt x="1166" y="7163"/>
                    <a:pt x="1127" y="7144"/>
                    <a:pt x="1116" y="7131"/>
                  </a:cubicBezTo>
                  <a:cubicBezTo>
                    <a:pt x="1104" y="7117"/>
                    <a:pt x="1103" y="7082"/>
                    <a:pt x="1091" y="7067"/>
                  </a:cubicBezTo>
                  <a:cubicBezTo>
                    <a:pt x="1085" y="7060"/>
                    <a:pt x="1064" y="7051"/>
                    <a:pt x="1058" y="7044"/>
                  </a:cubicBezTo>
                  <a:cubicBezTo>
                    <a:pt x="1048" y="7031"/>
                    <a:pt x="1044" y="7001"/>
                    <a:pt x="1038" y="6987"/>
                  </a:cubicBezTo>
                  <a:cubicBezTo>
                    <a:pt x="1026" y="6957"/>
                    <a:pt x="1001" y="6899"/>
                    <a:pt x="985" y="6870"/>
                  </a:cubicBezTo>
                  <a:cubicBezTo>
                    <a:pt x="974" y="6851"/>
                    <a:pt x="948" y="6814"/>
                    <a:pt x="934" y="6796"/>
                  </a:cubicBezTo>
                  <a:cubicBezTo>
                    <a:pt x="922" y="6781"/>
                    <a:pt x="900" y="6751"/>
                    <a:pt x="884" y="6739"/>
                  </a:cubicBezTo>
                  <a:cubicBezTo>
                    <a:pt x="866" y="6726"/>
                    <a:pt x="812" y="6711"/>
                    <a:pt x="797" y="6697"/>
                  </a:cubicBezTo>
                  <a:cubicBezTo>
                    <a:pt x="786" y="6687"/>
                    <a:pt x="779" y="6663"/>
                    <a:pt x="775" y="6652"/>
                  </a:cubicBezTo>
                  <a:cubicBezTo>
                    <a:pt x="769" y="6636"/>
                    <a:pt x="767" y="6604"/>
                    <a:pt x="757" y="6590"/>
                  </a:cubicBezTo>
                  <a:cubicBezTo>
                    <a:pt x="735" y="6559"/>
                    <a:pt x="655" y="6513"/>
                    <a:pt x="623" y="6487"/>
                  </a:cubicBezTo>
                  <a:cubicBezTo>
                    <a:pt x="607" y="6473"/>
                    <a:pt x="572" y="6447"/>
                    <a:pt x="561" y="6432"/>
                  </a:cubicBezTo>
                  <a:cubicBezTo>
                    <a:pt x="547" y="6412"/>
                    <a:pt x="541" y="6368"/>
                    <a:pt x="530" y="6347"/>
                  </a:cubicBezTo>
                  <a:cubicBezTo>
                    <a:pt x="523" y="6332"/>
                    <a:pt x="503" y="6303"/>
                    <a:pt x="491" y="6289"/>
                  </a:cubicBezTo>
                  <a:cubicBezTo>
                    <a:pt x="479" y="6275"/>
                    <a:pt x="442" y="6252"/>
                    <a:pt x="438" y="6237"/>
                  </a:cubicBezTo>
                  <a:cubicBezTo>
                    <a:pt x="434" y="6223"/>
                    <a:pt x="446" y="6193"/>
                    <a:pt x="460" y="6181"/>
                  </a:cubicBezTo>
                  <a:cubicBezTo>
                    <a:pt x="470" y="6173"/>
                    <a:pt x="505" y="6167"/>
                    <a:pt x="519" y="6160"/>
                  </a:cubicBezTo>
                  <a:cubicBezTo>
                    <a:pt x="538" y="6151"/>
                    <a:pt x="575" y="6130"/>
                    <a:pt x="588" y="6116"/>
                  </a:cubicBezTo>
                  <a:cubicBezTo>
                    <a:pt x="601" y="6103"/>
                    <a:pt x="610" y="6072"/>
                    <a:pt x="616" y="6056"/>
                  </a:cubicBezTo>
                  <a:cubicBezTo>
                    <a:pt x="625" y="6031"/>
                    <a:pt x="642" y="5980"/>
                    <a:pt x="642" y="5954"/>
                  </a:cubicBezTo>
                  <a:cubicBezTo>
                    <a:pt x="642" y="5935"/>
                    <a:pt x="631" y="5896"/>
                    <a:pt x="623" y="5877"/>
                  </a:cubicBezTo>
                  <a:cubicBezTo>
                    <a:pt x="618" y="5866"/>
                    <a:pt x="600" y="5845"/>
                    <a:pt x="597" y="5834"/>
                  </a:cubicBezTo>
                  <a:cubicBezTo>
                    <a:pt x="589" y="5810"/>
                    <a:pt x="594" y="5761"/>
                    <a:pt x="592" y="5737"/>
                  </a:cubicBezTo>
                  <a:cubicBezTo>
                    <a:pt x="591" y="5713"/>
                    <a:pt x="589" y="5666"/>
                    <a:pt x="583" y="5643"/>
                  </a:cubicBezTo>
                  <a:cubicBezTo>
                    <a:pt x="578" y="5620"/>
                    <a:pt x="555" y="5576"/>
                    <a:pt x="550" y="5553"/>
                  </a:cubicBezTo>
                  <a:cubicBezTo>
                    <a:pt x="545" y="5537"/>
                    <a:pt x="539" y="5504"/>
                    <a:pt x="541" y="5487"/>
                  </a:cubicBezTo>
                  <a:cubicBezTo>
                    <a:pt x="542" y="5473"/>
                    <a:pt x="557" y="5448"/>
                    <a:pt x="558" y="5434"/>
                  </a:cubicBezTo>
                  <a:cubicBezTo>
                    <a:pt x="560" y="5419"/>
                    <a:pt x="550" y="5388"/>
                    <a:pt x="550" y="5372"/>
                  </a:cubicBezTo>
                  <a:cubicBezTo>
                    <a:pt x="549" y="5356"/>
                    <a:pt x="551" y="5323"/>
                    <a:pt x="556" y="5307"/>
                  </a:cubicBezTo>
                  <a:cubicBezTo>
                    <a:pt x="564" y="5285"/>
                    <a:pt x="591" y="5243"/>
                    <a:pt x="607" y="5222"/>
                  </a:cubicBezTo>
                  <a:cubicBezTo>
                    <a:pt x="626" y="5197"/>
                    <a:pt x="670" y="5149"/>
                    <a:pt x="697" y="5128"/>
                  </a:cubicBezTo>
                  <a:cubicBezTo>
                    <a:pt x="728" y="5103"/>
                    <a:pt x="814" y="5067"/>
                    <a:pt x="837" y="5039"/>
                  </a:cubicBezTo>
                  <a:cubicBezTo>
                    <a:pt x="848" y="5024"/>
                    <a:pt x="851" y="4991"/>
                    <a:pt x="852" y="4975"/>
                  </a:cubicBezTo>
                  <a:cubicBezTo>
                    <a:pt x="852" y="4965"/>
                    <a:pt x="848" y="4946"/>
                    <a:pt x="845" y="4936"/>
                  </a:cubicBezTo>
                  <a:cubicBezTo>
                    <a:pt x="842" y="4923"/>
                    <a:pt x="826" y="4897"/>
                    <a:pt x="828" y="4883"/>
                  </a:cubicBezTo>
                  <a:cubicBezTo>
                    <a:pt x="829" y="4869"/>
                    <a:pt x="854" y="4842"/>
                    <a:pt x="861" y="4828"/>
                  </a:cubicBezTo>
                  <a:cubicBezTo>
                    <a:pt x="871" y="4806"/>
                    <a:pt x="893" y="4761"/>
                    <a:pt x="894" y="4737"/>
                  </a:cubicBezTo>
                  <a:cubicBezTo>
                    <a:pt x="895" y="4719"/>
                    <a:pt x="886" y="4681"/>
                    <a:pt x="874" y="4664"/>
                  </a:cubicBezTo>
                  <a:cubicBezTo>
                    <a:pt x="865" y="4651"/>
                    <a:pt x="828" y="4631"/>
                    <a:pt x="821" y="4618"/>
                  </a:cubicBezTo>
                  <a:cubicBezTo>
                    <a:pt x="815" y="4607"/>
                    <a:pt x="817" y="4584"/>
                    <a:pt x="821" y="4572"/>
                  </a:cubicBezTo>
                  <a:cubicBezTo>
                    <a:pt x="825" y="4561"/>
                    <a:pt x="845" y="4542"/>
                    <a:pt x="850" y="4531"/>
                  </a:cubicBezTo>
                  <a:cubicBezTo>
                    <a:pt x="855" y="4517"/>
                    <a:pt x="856" y="4490"/>
                    <a:pt x="858" y="4476"/>
                  </a:cubicBezTo>
                  <a:cubicBezTo>
                    <a:pt x="861" y="4463"/>
                    <a:pt x="876" y="4437"/>
                    <a:pt x="874" y="4424"/>
                  </a:cubicBezTo>
                  <a:cubicBezTo>
                    <a:pt x="872" y="4411"/>
                    <a:pt x="859" y="4388"/>
                    <a:pt x="847" y="4378"/>
                  </a:cubicBezTo>
                  <a:cubicBezTo>
                    <a:pt x="832" y="4365"/>
                    <a:pt x="780" y="4351"/>
                    <a:pt x="766" y="4338"/>
                  </a:cubicBezTo>
                  <a:cubicBezTo>
                    <a:pt x="754" y="4326"/>
                    <a:pt x="745" y="4300"/>
                    <a:pt x="744" y="4286"/>
                  </a:cubicBezTo>
                  <a:cubicBezTo>
                    <a:pt x="743" y="4272"/>
                    <a:pt x="765" y="4243"/>
                    <a:pt x="761" y="4229"/>
                  </a:cubicBezTo>
                  <a:cubicBezTo>
                    <a:pt x="755" y="4207"/>
                    <a:pt x="704" y="4173"/>
                    <a:pt x="686" y="4153"/>
                  </a:cubicBezTo>
                  <a:cubicBezTo>
                    <a:pt x="672" y="4136"/>
                    <a:pt x="641" y="4102"/>
                    <a:pt x="633" y="4083"/>
                  </a:cubicBezTo>
                  <a:cubicBezTo>
                    <a:pt x="627" y="4068"/>
                    <a:pt x="638" y="4036"/>
                    <a:pt x="629" y="4021"/>
                  </a:cubicBezTo>
                  <a:cubicBezTo>
                    <a:pt x="622" y="4009"/>
                    <a:pt x="593" y="3989"/>
                    <a:pt x="578" y="3979"/>
                  </a:cubicBezTo>
                  <a:cubicBezTo>
                    <a:pt x="561" y="3968"/>
                    <a:pt x="511" y="3955"/>
                    <a:pt x="499" y="3942"/>
                  </a:cubicBezTo>
                  <a:cubicBezTo>
                    <a:pt x="490" y="3932"/>
                    <a:pt x="492" y="3908"/>
                    <a:pt x="494" y="3897"/>
                  </a:cubicBezTo>
                  <a:cubicBezTo>
                    <a:pt x="498" y="3883"/>
                    <a:pt x="528" y="3859"/>
                    <a:pt x="527" y="3845"/>
                  </a:cubicBezTo>
                  <a:cubicBezTo>
                    <a:pt x="527" y="3823"/>
                    <a:pt x="494" y="3783"/>
                    <a:pt x="474" y="3765"/>
                  </a:cubicBezTo>
                  <a:cubicBezTo>
                    <a:pt x="466" y="3758"/>
                    <a:pt x="445" y="3744"/>
                    <a:pt x="432" y="3739"/>
                  </a:cubicBezTo>
                  <a:cubicBezTo>
                    <a:pt x="414" y="3731"/>
                    <a:pt x="368" y="3727"/>
                    <a:pt x="351" y="3718"/>
                  </a:cubicBezTo>
                  <a:cubicBezTo>
                    <a:pt x="336" y="3711"/>
                    <a:pt x="315" y="3690"/>
                    <a:pt x="307" y="3679"/>
                  </a:cubicBezTo>
                  <a:cubicBezTo>
                    <a:pt x="296" y="3664"/>
                    <a:pt x="297" y="3627"/>
                    <a:pt x="282" y="3613"/>
                  </a:cubicBezTo>
                  <a:cubicBezTo>
                    <a:pt x="264" y="3593"/>
                    <a:pt x="197" y="3571"/>
                    <a:pt x="172" y="3554"/>
                  </a:cubicBezTo>
                  <a:cubicBezTo>
                    <a:pt x="138" y="3531"/>
                    <a:pt x="82" y="3478"/>
                    <a:pt x="57" y="3450"/>
                  </a:cubicBezTo>
                  <a:cubicBezTo>
                    <a:pt x="44" y="3435"/>
                    <a:pt x="21" y="3403"/>
                    <a:pt x="13" y="3386"/>
                  </a:cubicBezTo>
                  <a:cubicBezTo>
                    <a:pt x="8" y="3373"/>
                    <a:pt x="-6" y="3346"/>
                    <a:pt x="2" y="3333"/>
                  </a:cubicBezTo>
                  <a:cubicBezTo>
                    <a:pt x="9" y="3323"/>
                    <a:pt x="50" y="3316"/>
                    <a:pt x="60" y="3307"/>
                  </a:cubicBezTo>
                  <a:cubicBezTo>
                    <a:pt x="72" y="3296"/>
                    <a:pt x="80" y="3267"/>
                    <a:pt x="82" y="3253"/>
                  </a:cubicBezTo>
                  <a:cubicBezTo>
                    <a:pt x="83" y="3245"/>
                    <a:pt x="73" y="3228"/>
                    <a:pt x="75" y="3219"/>
                  </a:cubicBezTo>
                  <a:cubicBezTo>
                    <a:pt x="78" y="3209"/>
                    <a:pt x="101" y="3192"/>
                    <a:pt x="104" y="3182"/>
                  </a:cubicBezTo>
                  <a:cubicBezTo>
                    <a:pt x="108" y="3165"/>
                    <a:pt x="95" y="3130"/>
                    <a:pt x="91" y="3113"/>
                  </a:cubicBezTo>
                  <a:cubicBezTo>
                    <a:pt x="87" y="3099"/>
                    <a:pt x="80" y="3072"/>
                    <a:pt x="71" y="3060"/>
                  </a:cubicBezTo>
                  <a:cubicBezTo>
                    <a:pt x="62" y="3048"/>
                    <a:pt x="23" y="3032"/>
                    <a:pt x="20" y="3020"/>
                  </a:cubicBezTo>
                  <a:cubicBezTo>
                    <a:pt x="17" y="3007"/>
                    <a:pt x="40" y="2982"/>
                    <a:pt x="51" y="2971"/>
                  </a:cubicBezTo>
                  <a:cubicBezTo>
                    <a:pt x="62" y="2960"/>
                    <a:pt x="94" y="2943"/>
                    <a:pt x="106" y="2932"/>
                  </a:cubicBezTo>
                  <a:cubicBezTo>
                    <a:pt x="115" y="2924"/>
                    <a:pt x="131" y="2908"/>
                    <a:pt x="137" y="2899"/>
                  </a:cubicBezTo>
                  <a:cubicBezTo>
                    <a:pt x="144" y="2888"/>
                    <a:pt x="150" y="2865"/>
                    <a:pt x="159" y="2854"/>
                  </a:cubicBezTo>
                  <a:cubicBezTo>
                    <a:pt x="171" y="2840"/>
                    <a:pt x="204" y="2814"/>
                    <a:pt x="221" y="2801"/>
                  </a:cubicBezTo>
                  <a:cubicBezTo>
                    <a:pt x="252" y="2778"/>
                    <a:pt x="323" y="2737"/>
                    <a:pt x="355" y="2714"/>
                  </a:cubicBezTo>
                  <a:cubicBezTo>
                    <a:pt x="440" y="2653"/>
                    <a:pt x="592" y="2524"/>
                    <a:pt x="673" y="2461"/>
                  </a:cubicBezTo>
                  <a:cubicBezTo>
                    <a:pt x="733" y="2415"/>
                    <a:pt x="858" y="2327"/>
                    <a:pt x="916" y="2279"/>
                  </a:cubicBezTo>
                  <a:cubicBezTo>
                    <a:pt x="964" y="2240"/>
                    <a:pt x="1057" y="2158"/>
                    <a:pt x="1099" y="2116"/>
                  </a:cubicBezTo>
                  <a:cubicBezTo>
                    <a:pt x="1120" y="2094"/>
                    <a:pt x="1158" y="2050"/>
                    <a:pt x="1174" y="2027"/>
                  </a:cubicBezTo>
                  <a:cubicBezTo>
                    <a:pt x="1187" y="2009"/>
                    <a:pt x="1210" y="1973"/>
                    <a:pt x="1216" y="1955"/>
                  </a:cubicBezTo>
                  <a:cubicBezTo>
                    <a:pt x="1221" y="1939"/>
                    <a:pt x="1231" y="1906"/>
                    <a:pt x="1220" y="1892"/>
                  </a:cubicBezTo>
                  <a:cubicBezTo>
                    <a:pt x="1213" y="1882"/>
                    <a:pt x="1173" y="1874"/>
                    <a:pt x="1165" y="1864"/>
                  </a:cubicBezTo>
                  <a:cubicBezTo>
                    <a:pt x="1152" y="1847"/>
                    <a:pt x="1164" y="1808"/>
                    <a:pt x="1165" y="1789"/>
                  </a:cubicBezTo>
                  <a:cubicBezTo>
                    <a:pt x="1166" y="1776"/>
                    <a:pt x="1164" y="1750"/>
                    <a:pt x="1170" y="1738"/>
                  </a:cubicBezTo>
                  <a:cubicBezTo>
                    <a:pt x="1174" y="1727"/>
                    <a:pt x="1190" y="1705"/>
                    <a:pt x="1203" y="1696"/>
                  </a:cubicBezTo>
                  <a:cubicBezTo>
                    <a:pt x="1214" y="1689"/>
                    <a:pt x="1245" y="1682"/>
                    <a:pt x="1258" y="1675"/>
                  </a:cubicBezTo>
                  <a:cubicBezTo>
                    <a:pt x="1278" y="1666"/>
                    <a:pt x="1314" y="1644"/>
                    <a:pt x="1329" y="1631"/>
                  </a:cubicBezTo>
                  <a:cubicBezTo>
                    <a:pt x="1358" y="1606"/>
                    <a:pt x="1395" y="1547"/>
                    <a:pt x="1417" y="1518"/>
                  </a:cubicBezTo>
                  <a:cubicBezTo>
                    <a:pt x="1432" y="1498"/>
                    <a:pt x="1463" y="1457"/>
                    <a:pt x="1479" y="1436"/>
                  </a:cubicBezTo>
                  <a:cubicBezTo>
                    <a:pt x="1500" y="1409"/>
                    <a:pt x="1544" y="1356"/>
                    <a:pt x="1565" y="1328"/>
                  </a:cubicBezTo>
                  <a:cubicBezTo>
                    <a:pt x="1587" y="1297"/>
                    <a:pt x="1629" y="1234"/>
                    <a:pt x="1649" y="1202"/>
                  </a:cubicBezTo>
                  <a:cubicBezTo>
                    <a:pt x="1665" y="1176"/>
                    <a:pt x="1699" y="1125"/>
                    <a:pt x="1708" y="1098"/>
                  </a:cubicBezTo>
                  <a:cubicBezTo>
                    <a:pt x="1718" y="1067"/>
                    <a:pt x="1718" y="1005"/>
                    <a:pt x="1719" y="974"/>
                  </a:cubicBezTo>
                  <a:cubicBezTo>
                    <a:pt x="1720" y="935"/>
                    <a:pt x="1718" y="857"/>
                    <a:pt x="1715" y="818"/>
                  </a:cubicBezTo>
                  <a:cubicBezTo>
                    <a:pt x="1713" y="794"/>
                    <a:pt x="1707" y="745"/>
                    <a:pt x="1702" y="721"/>
                  </a:cubicBezTo>
                  <a:cubicBezTo>
                    <a:pt x="1699" y="710"/>
                    <a:pt x="1685" y="687"/>
                    <a:pt x="1686" y="676"/>
                  </a:cubicBezTo>
                  <a:cubicBezTo>
                    <a:pt x="1687" y="661"/>
                    <a:pt x="1713" y="633"/>
                    <a:pt x="1715" y="619"/>
                  </a:cubicBezTo>
                  <a:cubicBezTo>
                    <a:pt x="1717" y="603"/>
                    <a:pt x="1706" y="570"/>
                    <a:pt x="1699" y="555"/>
                  </a:cubicBezTo>
                  <a:cubicBezTo>
                    <a:pt x="1697" y="548"/>
                    <a:pt x="1691" y="534"/>
                    <a:pt x="1684" y="528"/>
                  </a:cubicBezTo>
                  <a:cubicBezTo>
                    <a:pt x="1675" y="521"/>
                    <a:pt x="1648" y="512"/>
                    <a:pt x="1635" y="507"/>
                  </a:cubicBezTo>
                  <a:cubicBezTo>
                    <a:pt x="1622" y="502"/>
                    <a:pt x="1590" y="497"/>
                    <a:pt x="1578" y="491"/>
                  </a:cubicBezTo>
                  <a:cubicBezTo>
                    <a:pt x="1564" y="483"/>
                    <a:pt x="1547" y="462"/>
                    <a:pt x="1538" y="452"/>
                  </a:cubicBezTo>
                  <a:cubicBezTo>
                    <a:pt x="1529" y="440"/>
                    <a:pt x="1506" y="417"/>
                    <a:pt x="1507" y="403"/>
                  </a:cubicBezTo>
                  <a:cubicBezTo>
                    <a:pt x="1508" y="393"/>
                    <a:pt x="1530" y="374"/>
                    <a:pt x="1541" y="366"/>
                  </a:cubicBezTo>
                  <a:cubicBezTo>
                    <a:pt x="1558" y="353"/>
                    <a:pt x="1607" y="335"/>
                    <a:pt x="1624" y="321"/>
                  </a:cubicBezTo>
                  <a:cubicBezTo>
                    <a:pt x="1650" y="301"/>
                    <a:pt x="1683" y="253"/>
                    <a:pt x="1702" y="230"/>
                  </a:cubicBezTo>
                  <a:cubicBezTo>
                    <a:pt x="1721" y="204"/>
                    <a:pt x="1762" y="154"/>
                    <a:pt x="1774" y="127"/>
                  </a:cubicBezTo>
                  <a:cubicBezTo>
                    <a:pt x="1784" y="104"/>
                    <a:pt x="1792" y="57"/>
                    <a:pt x="1792" y="34"/>
                  </a:cubicBezTo>
                  <a:cubicBezTo>
                    <a:pt x="1792" y="25"/>
                    <a:pt x="1792" y="13"/>
                    <a:pt x="1791" y="0"/>
                  </a:cubicBezTo>
                  <a:lnTo>
                    <a:pt x="4067" y="356"/>
                  </a:lnTo>
                  <a:lnTo>
                    <a:pt x="8176" y="981"/>
                  </a:lnTo>
                  <a:lnTo>
                    <a:pt x="11548" y="1460"/>
                  </a:lnTo>
                  <a:lnTo>
                    <a:pt x="11162" y="2604"/>
                  </a:lnTo>
                  <a:lnTo>
                    <a:pt x="10385" y="4948"/>
                  </a:lnTo>
                  <a:lnTo>
                    <a:pt x="9602" y="7163"/>
                  </a:lnTo>
                  <a:lnTo>
                    <a:pt x="9525" y="7451"/>
                  </a:lnTo>
                  <a:lnTo>
                    <a:pt x="10938" y="8666"/>
                  </a:lnTo>
                  <a:lnTo>
                    <a:pt x="15322" y="12440"/>
                  </a:lnTo>
                  <a:lnTo>
                    <a:pt x="17852" y="14617"/>
                  </a:lnTo>
                  <a:lnTo>
                    <a:pt x="20558" y="16947"/>
                  </a:lnTo>
                  <a:cubicBezTo>
                    <a:pt x="20558" y="16947"/>
                    <a:pt x="20622" y="16989"/>
                    <a:pt x="20632" y="17007"/>
                  </a:cubicBezTo>
                  <a:cubicBezTo>
                    <a:pt x="20638" y="17019"/>
                    <a:pt x="20635" y="17046"/>
                    <a:pt x="20632" y="17059"/>
                  </a:cubicBezTo>
                  <a:cubicBezTo>
                    <a:pt x="20629" y="17070"/>
                    <a:pt x="20609" y="17089"/>
                    <a:pt x="20611" y="17099"/>
                  </a:cubicBezTo>
                  <a:cubicBezTo>
                    <a:pt x="20613" y="17109"/>
                    <a:pt x="20645" y="17122"/>
                    <a:pt x="20646" y="17132"/>
                  </a:cubicBezTo>
                  <a:cubicBezTo>
                    <a:pt x="20648" y="17144"/>
                    <a:pt x="20622" y="17166"/>
                    <a:pt x="20615" y="17178"/>
                  </a:cubicBezTo>
                  <a:cubicBezTo>
                    <a:pt x="20603" y="17201"/>
                    <a:pt x="20578" y="17247"/>
                    <a:pt x="20577" y="17271"/>
                  </a:cubicBezTo>
                  <a:cubicBezTo>
                    <a:pt x="20577" y="17282"/>
                    <a:pt x="20583" y="17307"/>
                    <a:pt x="20593" y="17317"/>
                  </a:cubicBezTo>
                  <a:cubicBezTo>
                    <a:pt x="20607" y="17329"/>
                    <a:pt x="20658" y="17340"/>
                    <a:pt x="20674" y="17352"/>
                  </a:cubicBezTo>
                  <a:cubicBezTo>
                    <a:pt x="20689" y="17364"/>
                    <a:pt x="20708" y="17392"/>
                    <a:pt x="20714" y="17407"/>
                  </a:cubicBezTo>
                  <a:cubicBezTo>
                    <a:pt x="20722" y="17425"/>
                    <a:pt x="20717" y="17463"/>
                    <a:pt x="20725" y="17482"/>
                  </a:cubicBezTo>
                  <a:cubicBezTo>
                    <a:pt x="20730" y="17496"/>
                    <a:pt x="20746" y="17524"/>
                    <a:pt x="20760" y="17536"/>
                  </a:cubicBezTo>
                  <a:cubicBezTo>
                    <a:pt x="20775" y="17549"/>
                    <a:pt x="20821" y="17567"/>
                    <a:pt x="20839" y="17579"/>
                  </a:cubicBezTo>
                  <a:cubicBezTo>
                    <a:pt x="20860" y="17593"/>
                    <a:pt x="20903" y="17621"/>
                    <a:pt x="20916" y="17639"/>
                  </a:cubicBezTo>
                  <a:cubicBezTo>
                    <a:pt x="20927" y="17655"/>
                    <a:pt x="20930" y="17690"/>
                    <a:pt x="20933" y="17707"/>
                  </a:cubicBezTo>
                  <a:cubicBezTo>
                    <a:pt x="20938" y="17728"/>
                    <a:pt x="20938" y="17771"/>
                    <a:pt x="20946" y="17791"/>
                  </a:cubicBezTo>
                  <a:cubicBezTo>
                    <a:pt x="20954" y="17809"/>
                    <a:pt x="20993" y="17841"/>
                    <a:pt x="20992" y="17860"/>
                  </a:cubicBezTo>
                  <a:cubicBezTo>
                    <a:pt x="20991" y="17872"/>
                    <a:pt x="20957" y="17889"/>
                    <a:pt x="20958" y="17900"/>
                  </a:cubicBezTo>
                  <a:cubicBezTo>
                    <a:pt x="20960" y="17912"/>
                    <a:pt x="20991" y="17929"/>
                    <a:pt x="21002" y="17939"/>
                  </a:cubicBezTo>
                  <a:cubicBezTo>
                    <a:pt x="21025" y="17958"/>
                    <a:pt x="21077" y="17993"/>
                    <a:pt x="21092" y="18015"/>
                  </a:cubicBezTo>
                  <a:cubicBezTo>
                    <a:pt x="21102" y="18029"/>
                    <a:pt x="21116" y="18060"/>
                    <a:pt x="21110" y="18074"/>
                  </a:cubicBezTo>
                  <a:cubicBezTo>
                    <a:pt x="21105" y="18088"/>
                    <a:pt x="21064" y="18104"/>
                    <a:pt x="21055" y="18117"/>
                  </a:cubicBezTo>
                  <a:cubicBezTo>
                    <a:pt x="21045" y="18131"/>
                    <a:pt x="21030" y="18165"/>
                    <a:pt x="21038" y="18181"/>
                  </a:cubicBezTo>
                  <a:cubicBezTo>
                    <a:pt x="21043" y="18190"/>
                    <a:pt x="21069" y="18205"/>
                    <a:pt x="21083" y="18210"/>
                  </a:cubicBezTo>
                  <a:cubicBezTo>
                    <a:pt x="21103" y="18217"/>
                    <a:pt x="21153" y="18216"/>
                    <a:pt x="21173" y="18223"/>
                  </a:cubicBezTo>
                  <a:cubicBezTo>
                    <a:pt x="21191" y="18229"/>
                    <a:pt x="21221" y="18249"/>
                    <a:pt x="21232" y="18260"/>
                  </a:cubicBezTo>
                  <a:cubicBezTo>
                    <a:pt x="21243" y="18271"/>
                    <a:pt x="21244" y="18300"/>
                    <a:pt x="21257" y="18310"/>
                  </a:cubicBezTo>
                  <a:cubicBezTo>
                    <a:pt x="21267" y="18317"/>
                    <a:pt x="21299" y="18322"/>
                    <a:pt x="21311" y="18328"/>
                  </a:cubicBezTo>
                  <a:cubicBezTo>
                    <a:pt x="21329" y="18336"/>
                    <a:pt x="21359" y="18357"/>
                    <a:pt x="21371" y="18368"/>
                  </a:cubicBezTo>
                  <a:cubicBezTo>
                    <a:pt x="21383" y="18380"/>
                    <a:pt x="21390" y="18409"/>
                    <a:pt x="21406" y="18419"/>
                  </a:cubicBezTo>
                  <a:cubicBezTo>
                    <a:pt x="21427" y="18432"/>
                    <a:pt x="21495" y="18432"/>
                    <a:pt x="21516" y="18445"/>
                  </a:cubicBezTo>
                  <a:cubicBezTo>
                    <a:pt x="21529" y="18453"/>
                    <a:pt x="21532" y="18479"/>
                    <a:pt x="21541" y="18489"/>
                  </a:cubicBezTo>
                  <a:cubicBezTo>
                    <a:pt x="21549" y="18498"/>
                    <a:pt x="21578" y="18512"/>
                    <a:pt x="21585" y="1852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1" name="Shape 4802"/>
            <p:cNvSpPr/>
            <p:nvPr/>
          </p:nvSpPr>
          <p:spPr>
            <a:xfrm>
              <a:off x="9549870" y="2715385"/>
              <a:ext cx="24540" cy="31752"/>
            </a:xfrm>
            <a:custGeom>
              <a:avLst/>
              <a:gdLst/>
              <a:ahLst/>
              <a:cxnLst>
                <a:cxn ang="0">
                  <a:pos x="wd2" y="hd2"/>
                </a:cxn>
                <a:cxn ang="5400000">
                  <a:pos x="wd2" y="hd2"/>
                </a:cxn>
                <a:cxn ang="10800000">
                  <a:pos x="wd2" y="hd2"/>
                </a:cxn>
                <a:cxn ang="16200000">
                  <a:pos x="wd2" y="hd2"/>
                </a:cxn>
              </a:cxnLst>
              <a:rect l="0" t="0" r="r" b="b"/>
              <a:pathLst>
                <a:path w="20780" h="21522" extrusionOk="0">
                  <a:moveTo>
                    <a:pt x="20525" y="20715"/>
                  </a:moveTo>
                  <a:cubicBezTo>
                    <a:pt x="21343" y="19603"/>
                    <a:pt x="19992" y="16754"/>
                    <a:pt x="19307" y="15566"/>
                  </a:cubicBezTo>
                  <a:cubicBezTo>
                    <a:pt x="18564" y="14302"/>
                    <a:pt x="15881" y="12398"/>
                    <a:pt x="14911" y="11240"/>
                  </a:cubicBezTo>
                  <a:cubicBezTo>
                    <a:pt x="14092" y="10295"/>
                    <a:pt x="12551" y="8315"/>
                    <a:pt x="12075" y="7234"/>
                  </a:cubicBezTo>
                  <a:cubicBezTo>
                    <a:pt x="11561" y="6015"/>
                    <a:pt x="12037" y="3151"/>
                    <a:pt x="11085" y="2100"/>
                  </a:cubicBezTo>
                  <a:cubicBezTo>
                    <a:pt x="10286" y="1202"/>
                    <a:pt x="7622" y="135"/>
                    <a:pt x="6290" y="13"/>
                  </a:cubicBezTo>
                  <a:cubicBezTo>
                    <a:pt x="5490" y="-78"/>
                    <a:pt x="3911" y="303"/>
                    <a:pt x="3245" y="638"/>
                  </a:cubicBezTo>
                  <a:cubicBezTo>
                    <a:pt x="2198" y="1202"/>
                    <a:pt x="352" y="2862"/>
                    <a:pt x="47" y="3852"/>
                  </a:cubicBezTo>
                  <a:cubicBezTo>
                    <a:pt x="-257" y="4949"/>
                    <a:pt x="980" y="7112"/>
                    <a:pt x="1246" y="8178"/>
                  </a:cubicBezTo>
                  <a:cubicBezTo>
                    <a:pt x="1570" y="9427"/>
                    <a:pt x="1456" y="12093"/>
                    <a:pt x="2274" y="13174"/>
                  </a:cubicBezTo>
                  <a:cubicBezTo>
                    <a:pt x="2826" y="13906"/>
                    <a:pt x="4653" y="15551"/>
                    <a:pt x="5681" y="15246"/>
                  </a:cubicBezTo>
                  <a:cubicBezTo>
                    <a:pt x="6518" y="15002"/>
                    <a:pt x="5700" y="12778"/>
                    <a:pt x="6499" y="12367"/>
                  </a:cubicBezTo>
                  <a:cubicBezTo>
                    <a:pt x="7336" y="11925"/>
                    <a:pt x="9848" y="12367"/>
                    <a:pt x="10476" y="13022"/>
                  </a:cubicBezTo>
                  <a:cubicBezTo>
                    <a:pt x="11276" y="13799"/>
                    <a:pt x="9886" y="16053"/>
                    <a:pt x="10286" y="17028"/>
                  </a:cubicBezTo>
                  <a:cubicBezTo>
                    <a:pt x="10762" y="18171"/>
                    <a:pt x="12855" y="20060"/>
                    <a:pt x="14092" y="20715"/>
                  </a:cubicBezTo>
                  <a:cubicBezTo>
                    <a:pt x="14796" y="21095"/>
                    <a:pt x="16452" y="21522"/>
                    <a:pt x="17308" y="21522"/>
                  </a:cubicBezTo>
                  <a:cubicBezTo>
                    <a:pt x="18146" y="21522"/>
                    <a:pt x="20068" y="21294"/>
                    <a:pt x="20525" y="2071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2" name="Shape 4803"/>
            <p:cNvSpPr/>
            <p:nvPr/>
          </p:nvSpPr>
          <p:spPr>
            <a:xfrm>
              <a:off x="9549870" y="2715385"/>
              <a:ext cx="24540" cy="31752"/>
            </a:xfrm>
            <a:custGeom>
              <a:avLst/>
              <a:gdLst/>
              <a:ahLst/>
              <a:cxnLst>
                <a:cxn ang="0">
                  <a:pos x="wd2" y="hd2"/>
                </a:cxn>
                <a:cxn ang="5400000">
                  <a:pos x="wd2" y="hd2"/>
                </a:cxn>
                <a:cxn ang="10800000">
                  <a:pos x="wd2" y="hd2"/>
                </a:cxn>
                <a:cxn ang="16200000">
                  <a:pos x="wd2" y="hd2"/>
                </a:cxn>
              </a:cxnLst>
              <a:rect l="0" t="0" r="r" b="b"/>
              <a:pathLst>
                <a:path w="20780" h="21522" extrusionOk="0">
                  <a:moveTo>
                    <a:pt x="20525" y="20715"/>
                  </a:moveTo>
                  <a:cubicBezTo>
                    <a:pt x="21343" y="19603"/>
                    <a:pt x="19992" y="16754"/>
                    <a:pt x="19307" y="15566"/>
                  </a:cubicBezTo>
                  <a:cubicBezTo>
                    <a:pt x="18564" y="14302"/>
                    <a:pt x="15881" y="12398"/>
                    <a:pt x="14911" y="11240"/>
                  </a:cubicBezTo>
                  <a:cubicBezTo>
                    <a:pt x="14092" y="10295"/>
                    <a:pt x="12551" y="8315"/>
                    <a:pt x="12075" y="7234"/>
                  </a:cubicBezTo>
                  <a:cubicBezTo>
                    <a:pt x="11561" y="6015"/>
                    <a:pt x="12037" y="3151"/>
                    <a:pt x="11085" y="2100"/>
                  </a:cubicBezTo>
                  <a:cubicBezTo>
                    <a:pt x="10286" y="1202"/>
                    <a:pt x="7622" y="135"/>
                    <a:pt x="6290" y="13"/>
                  </a:cubicBezTo>
                  <a:cubicBezTo>
                    <a:pt x="5490" y="-78"/>
                    <a:pt x="3911" y="303"/>
                    <a:pt x="3245" y="638"/>
                  </a:cubicBezTo>
                  <a:cubicBezTo>
                    <a:pt x="2198" y="1202"/>
                    <a:pt x="352" y="2862"/>
                    <a:pt x="47" y="3852"/>
                  </a:cubicBezTo>
                  <a:cubicBezTo>
                    <a:pt x="-257" y="4949"/>
                    <a:pt x="980" y="7112"/>
                    <a:pt x="1246" y="8178"/>
                  </a:cubicBezTo>
                  <a:cubicBezTo>
                    <a:pt x="1570" y="9427"/>
                    <a:pt x="1456" y="12093"/>
                    <a:pt x="2274" y="13174"/>
                  </a:cubicBezTo>
                  <a:cubicBezTo>
                    <a:pt x="2826" y="13906"/>
                    <a:pt x="4653" y="15551"/>
                    <a:pt x="5681" y="15261"/>
                  </a:cubicBezTo>
                  <a:cubicBezTo>
                    <a:pt x="6518" y="15002"/>
                    <a:pt x="5700" y="12778"/>
                    <a:pt x="6499" y="12367"/>
                  </a:cubicBezTo>
                  <a:cubicBezTo>
                    <a:pt x="7336" y="11925"/>
                    <a:pt x="9848" y="12367"/>
                    <a:pt x="10476" y="13022"/>
                  </a:cubicBezTo>
                  <a:cubicBezTo>
                    <a:pt x="11257" y="13799"/>
                    <a:pt x="9886" y="16053"/>
                    <a:pt x="10286" y="17028"/>
                  </a:cubicBezTo>
                  <a:cubicBezTo>
                    <a:pt x="10762" y="18171"/>
                    <a:pt x="12855" y="20060"/>
                    <a:pt x="14092" y="20715"/>
                  </a:cubicBezTo>
                  <a:cubicBezTo>
                    <a:pt x="14796" y="21095"/>
                    <a:pt x="16452" y="21522"/>
                    <a:pt x="17308" y="21522"/>
                  </a:cubicBezTo>
                  <a:cubicBezTo>
                    <a:pt x="18146" y="21522"/>
                    <a:pt x="20068" y="21294"/>
                    <a:pt x="20525" y="2071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3" name="Shape 4804"/>
            <p:cNvSpPr/>
            <p:nvPr/>
          </p:nvSpPr>
          <p:spPr>
            <a:xfrm>
              <a:off x="9549870" y="2738396"/>
              <a:ext cx="15515" cy="24133"/>
            </a:xfrm>
            <a:custGeom>
              <a:avLst/>
              <a:gdLst/>
              <a:ahLst/>
              <a:cxnLst>
                <a:cxn ang="0">
                  <a:pos x="wd2" y="hd2"/>
                </a:cxn>
                <a:cxn ang="5400000">
                  <a:pos x="wd2" y="hd2"/>
                </a:cxn>
                <a:cxn ang="10800000">
                  <a:pos x="wd2" y="hd2"/>
                </a:cxn>
                <a:cxn ang="16200000">
                  <a:pos x="wd2" y="hd2"/>
                </a:cxn>
              </a:cxnLst>
              <a:rect l="0" t="0" r="r" b="b"/>
              <a:pathLst>
                <a:path w="21395" h="21476" extrusionOk="0">
                  <a:moveTo>
                    <a:pt x="21271" y="19136"/>
                  </a:moveTo>
                  <a:lnTo>
                    <a:pt x="6706" y="21476"/>
                  </a:lnTo>
                  <a:cubicBezTo>
                    <a:pt x="5249" y="20076"/>
                    <a:pt x="2832" y="18336"/>
                    <a:pt x="2584" y="17096"/>
                  </a:cubicBezTo>
                  <a:cubicBezTo>
                    <a:pt x="2305" y="15696"/>
                    <a:pt x="5280" y="13016"/>
                    <a:pt x="4908" y="11616"/>
                  </a:cubicBezTo>
                  <a:cubicBezTo>
                    <a:pt x="4567" y="10236"/>
                    <a:pt x="136" y="8456"/>
                    <a:pt x="12" y="7076"/>
                  </a:cubicBezTo>
                  <a:cubicBezTo>
                    <a:pt x="-205" y="5456"/>
                    <a:pt x="2522" y="2376"/>
                    <a:pt x="4382" y="1296"/>
                  </a:cubicBezTo>
                  <a:cubicBezTo>
                    <a:pt x="5404" y="696"/>
                    <a:pt x="8131" y="-124"/>
                    <a:pt x="9464" y="16"/>
                  </a:cubicBezTo>
                  <a:cubicBezTo>
                    <a:pt x="10920" y="156"/>
                    <a:pt x="12718" y="2016"/>
                    <a:pt x="14050" y="2456"/>
                  </a:cubicBezTo>
                  <a:cubicBezTo>
                    <a:pt x="15259" y="2836"/>
                    <a:pt x="18265" y="2796"/>
                    <a:pt x="19288" y="3396"/>
                  </a:cubicBezTo>
                  <a:cubicBezTo>
                    <a:pt x="20372" y="4036"/>
                    <a:pt x="21395" y="6016"/>
                    <a:pt x="21395" y="6976"/>
                  </a:cubicBezTo>
                  <a:cubicBezTo>
                    <a:pt x="21395" y="8296"/>
                    <a:pt x="18544" y="10596"/>
                    <a:pt x="18420" y="11936"/>
                  </a:cubicBezTo>
                  <a:cubicBezTo>
                    <a:pt x="18327" y="13576"/>
                    <a:pt x="20992" y="16536"/>
                    <a:pt x="21209" y="18136"/>
                  </a:cubicBezTo>
                  <a:cubicBezTo>
                    <a:pt x="21271" y="18436"/>
                    <a:pt x="21271" y="18776"/>
                    <a:pt x="21271" y="1913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4" name="Shape 4805"/>
            <p:cNvSpPr/>
            <p:nvPr/>
          </p:nvSpPr>
          <p:spPr>
            <a:xfrm>
              <a:off x="9549870" y="2738396"/>
              <a:ext cx="15515" cy="24133"/>
            </a:xfrm>
            <a:custGeom>
              <a:avLst/>
              <a:gdLst/>
              <a:ahLst/>
              <a:cxnLst>
                <a:cxn ang="0">
                  <a:pos x="wd2" y="hd2"/>
                </a:cxn>
                <a:cxn ang="5400000">
                  <a:pos x="wd2" y="hd2"/>
                </a:cxn>
                <a:cxn ang="10800000">
                  <a:pos x="wd2" y="hd2"/>
                </a:cxn>
                <a:cxn ang="16200000">
                  <a:pos x="wd2" y="hd2"/>
                </a:cxn>
              </a:cxnLst>
              <a:rect l="0" t="0" r="r" b="b"/>
              <a:pathLst>
                <a:path w="21395" h="21476" extrusionOk="0">
                  <a:moveTo>
                    <a:pt x="21271" y="19136"/>
                  </a:moveTo>
                  <a:lnTo>
                    <a:pt x="6706" y="21476"/>
                  </a:lnTo>
                  <a:cubicBezTo>
                    <a:pt x="5249" y="20076"/>
                    <a:pt x="2832" y="18336"/>
                    <a:pt x="2584" y="17096"/>
                  </a:cubicBezTo>
                  <a:cubicBezTo>
                    <a:pt x="2305" y="15696"/>
                    <a:pt x="5280" y="13016"/>
                    <a:pt x="4908" y="11616"/>
                  </a:cubicBezTo>
                  <a:cubicBezTo>
                    <a:pt x="4567" y="10236"/>
                    <a:pt x="136" y="8456"/>
                    <a:pt x="12" y="7076"/>
                  </a:cubicBezTo>
                  <a:cubicBezTo>
                    <a:pt x="-205" y="5456"/>
                    <a:pt x="2522" y="2376"/>
                    <a:pt x="4382" y="1296"/>
                  </a:cubicBezTo>
                  <a:cubicBezTo>
                    <a:pt x="5404" y="696"/>
                    <a:pt x="8131" y="-124"/>
                    <a:pt x="9464" y="16"/>
                  </a:cubicBezTo>
                  <a:cubicBezTo>
                    <a:pt x="10920" y="156"/>
                    <a:pt x="12718" y="2016"/>
                    <a:pt x="14050" y="2456"/>
                  </a:cubicBezTo>
                  <a:cubicBezTo>
                    <a:pt x="15259" y="2836"/>
                    <a:pt x="18265" y="2796"/>
                    <a:pt x="19288" y="3396"/>
                  </a:cubicBezTo>
                  <a:cubicBezTo>
                    <a:pt x="20372" y="4036"/>
                    <a:pt x="21395" y="6016"/>
                    <a:pt x="21395" y="6976"/>
                  </a:cubicBezTo>
                  <a:cubicBezTo>
                    <a:pt x="21395" y="8296"/>
                    <a:pt x="18544" y="10596"/>
                    <a:pt x="18420" y="11936"/>
                  </a:cubicBezTo>
                  <a:cubicBezTo>
                    <a:pt x="18327" y="13576"/>
                    <a:pt x="20992" y="16536"/>
                    <a:pt x="21209" y="18136"/>
                  </a:cubicBezTo>
                  <a:cubicBezTo>
                    <a:pt x="21271" y="18436"/>
                    <a:pt x="21271" y="18776"/>
                    <a:pt x="21271" y="1913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5" name="Shape 4806"/>
            <p:cNvSpPr/>
            <p:nvPr/>
          </p:nvSpPr>
          <p:spPr>
            <a:xfrm>
              <a:off x="8790483" y="2324185"/>
              <a:ext cx="941241" cy="462718"/>
            </a:xfrm>
            <a:custGeom>
              <a:avLst/>
              <a:gdLst/>
              <a:ahLst/>
              <a:cxnLst>
                <a:cxn ang="0">
                  <a:pos x="wd2" y="hd2"/>
                </a:cxn>
                <a:cxn ang="5400000">
                  <a:pos x="wd2" y="hd2"/>
                </a:cxn>
                <a:cxn ang="10800000">
                  <a:pos x="wd2" y="hd2"/>
                </a:cxn>
                <a:cxn ang="16200000">
                  <a:pos x="wd2" y="hd2"/>
                </a:cxn>
              </a:cxnLst>
              <a:rect l="0" t="0" r="r" b="b"/>
              <a:pathLst>
                <a:path w="21588" h="21572" extrusionOk="0">
                  <a:moveTo>
                    <a:pt x="3073" y="8306"/>
                  </a:moveTo>
                  <a:cubicBezTo>
                    <a:pt x="3076" y="8348"/>
                    <a:pt x="3124" y="8408"/>
                    <a:pt x="3119" y="8448"/>
                  </a:cubicBezTo>
                  <a:cubicBezTo>
                    <a:pt x="3113" y="8495"/>
                    <a:pt x="3052" y="8489"/>
                    <a:pt x="3035" y="8521"/>
                  </a:cubicBezTo>
                  <a:cubicBezTo>
                    <a:pt x="3007" y="8569"/>
                    <a:pt x="2964" y="8701"/>
                    <a:pt x="2955" y="8775"/>
                  </a:cubicBezTo>
                  <a:cubicBezTo>
                    <a:pt x="2948" y="8841"/>
                    <a:pt x="2987" y="8988"/>
                    <a:pt x="2970" y="9046"/>
                  </a:cubicBezTo>
                  <a:cubicBezTo>
                    <a:pt x="2960" y="9075"/>
                    <a:pt x="2918" y="9067"/>
                    <a:pt x="2905" y="9090"/>
                  </a:cubicBezTo>
                  <a:cubicBezTo>
                    <a:pt x="2880" y="9133"/>
                    <a:pt x="2855" y="9263"/>
                    <a:pt x="2848" y="9327"/>
                  </a:cubicBezTo>
                  <a:cubicBezTo>
                    <a:pt x="2840" y="9380"/>
                    <a:pt x="2855" y="9505"/>
                    <a:pt x="2839" y="9549"/>
                  </a:cubicBezTo>
                  <a:cubicBezTo>
                    <a:pt x="2824" y="9585"/>
                    <a:pt x="2768" y="9584"/>
                    <a:pt x="2747" y="9608"/>
                  </a:cubicBezTo>
                  <a:cubicBezTo>
                    <a:pt x="2724" y="9634"/>
                    <a:pt x="2683" y="9699"/>
                    <a:pt x="2673" y="9748"/>
                  </a:cubicBezTo>
                  <a:cubicBezTo>
                    <a:pt x="2657" y="9819"/>
                    <a:pt x="2683" y="9983"/>
                    <a:pt x="2676" y="10062"/>
                  </a:cubicBezTo>
                  <a:cubicBezTo>
                    <a:pt x="2671" y="10124"/>
                    <a:pt x="2661" y="10272"/>
                    <a:pt x="2633" y="10299"/>
                  </a:cubicBezTo>
                  <a:cubicBezTo>
                    <a:pt x="2607" y="10324"/>
                    <a:pt x="2548" y="10246"/>
                    <a:pt x="2521" y="10221"/>
                  </a:cubicBezTo>
                  <a:cubicBezTo>
                    <a:pt x="2489" y="10191"/>
                    <a:pt x="2435" y="10100"/>
                    <a:pt x="2402" y="10072"/>
                  </a:cubicBezTo>
                  <a:cubicBezTo>
                    <a:pt x="2375" y="10051"/>
                    <a:pt x="2318" y="10029"/>
                    <a:pt x="2289" y="10023"/>
                  </a:cubicBezTo>
                  <a:cubicBezTo>
                    <a:pt x="2258" y="10015"/>
                    <a:pt x="2189" y="9999"/>
                    <a:pt x="2158" y="10017"/>
                  </a:cubicBezTo>
                  <a:cubicBezTo>
                    <a:pt x="2129" y="10034"/>
                    <a:pt x="2076" y="10099"/>
                    <a:pt x="2057" y="10145"/>
                  </a:cubicBezTo>
                  <a:cubicBezTo>
                    <a:pt x="2028" y="10213"/>
                    <a:pt x="2001" y="10393"/>
                    <a:pt x="1988" y="10481"/>
                  </a:cubicBezTo>
                  <a:cubicBezTo>
                    <a:pt x="1980" y="10553"/>
                    <a:pt x="1984" y="10709"/>
                    <a:pt x="1971" y="10780"/>
                  </a:cubicBezTo>
                  <a:cubicBezTo>
                    <a:pt x="1961" y="10828"/>
                    <a:pt x="1927" y="10909"/>
                    <a:pt x="1908" y="10944"/>
                  </a:cubicBezTo>
                  <a:cubicBezTo>
                    <a:pt x="1891" y="10977"/>
                    <a:pt x="1846" y="11013"/>
                    <a:pt x="1829" y="11044"/>
                  </a:cubicBezTo>
                  <a:cubicBezTo>
                    <a:pt x="1807" y="11084"/>
                    <a:pt x="1775" y="11185"/>
                    <a:pt x="1756" y="11231"/>
                  </a:cubicBezTo>
                  <a:cubicBezTo>
                    <a:pt x="1735" y="11281"/>
                    <a:pt x="1685" y="11369"/>
                    <a:pt x="1669" y="11425"/>
                  </a:cubicBezTo>
                  <a:cubicBezTo>
                    <a:pt x="1653" y="11470"/>
                    <a:pt x="1643" y="11582"/>
                    <a:pt x="1626" y="11624"/>
                  </a:cubicBezTo>
                  <a:cubicBezTo>
                    <a:pt x="1605" y="11672"/>
                    <a:pt x="1528" y="11752"/>
                    <a:pt x="1518" y="11756"/>
                  </a:cubicBezTo>
                  <a:cubicBezTo>
                    <a:pt x="1511" y="11762"/>
                    <a:pt x="1468" y="11904"/>
                    <a:pt x="1457" y="11959"/>
                  </a:cubicBezTo>
                  <a:cubicBezTo>
                    <a:pt x="1444" y="12026"/>
                    <a:pt x="1434" y="12168"/>
                    <a:pt x="1424" y="12237"/>
                  </a:cubicBezTo>
                  <a:cubicBezTo>
                    <a:pt x="1413" y="12314"/>
                    <a:pt x="1403" y="12491"/>
                    <a:pt x="1373" y="12546"/>
                  </a:cubicBezTo>
                  <a:cubicBezTo>
                    <a:pt x="1351" y="12584"/>
                    <a:pt x="1288" y="12567"/>
                    <a:pt x="1264" y="12595"/>
                  </a:cubicBezTo>
                  <a:cubicBezTo>
                    <a:pt x="1233" y="12633"/>
                    <a:pt x="1189" y="12761"/>
                    <a:pt x="1169" y="12823"/>
                  </a:cubicBezTo>
                  <a:cubicBezTo>
                    <a:pt x="1147" y="12884"/>
                    <a:pt x="1130" y="13043"/>
                    <a:pt x="1101" y="13088"/>
                  </a:cubicBezTo>
                  <a:cubicBezTo>
                    <a:pt x="1081" y="13117"/>
                    <a:pt x="1025" y="13093"/>
                    <a:pt x="1006" y="13125"/>
                  </a:cubicBezTo>
                  <a:cubicBezTo>
                    <a:pt x="976" y="13177"/>
                    <a:pt x="966" y="13355"/>
                    <a:pt x="946" y="13424"/>
                  </a:cubicBezTo>
                  <a:cubicBezTo>
                    <a:pt x="932" y="13472"/>
                    <a:pt x="891" y="13551"/>
                    <a:pt x="876" y="13600"/>
                  </a:cubicBezTo>
                  <a:cubicBezTo>
                    <a:pt x="860" y="13651"/>
                    <a:pt x="843" y="13771"/>
                    <a:pt x="827" y="13821"/>
                  </a:cubicBezTo>
                  <a:cubicBezTo>
                    <a:pt x="811" y="13872"/>
                    <a:pt x="768" y="13961"/>
                    <a:pt x="745" y="13998"/>
                  </a:cubicBezTo>
                  <a:cubicBezTo>
                    <a:pt x="718" y="14040"/>
                    <a:pt x="629" y="14130"/>
                    <a:pt x="629" y="14130"/>
                  </a:cubicBezTo>
                  <a:lnTo>
                    <a:pt x="0" y="8037"/>
                  </a:lnTo>
                  <a:lnTo>
                    <a:pt x="8847" y="3855"/>
                  </a:lnTo>
                  <a:lnTo>
                    <a:pt x="14339" y="1039"/>
                  </a:lnTo>
                  <a:lnTo>
                    <a:pt x="16336" y="0"/>
                  </a:lnTo>
                  <a:cubicBezTo>
                    <a:pt x="16331" y="152"/>
                    <a:pt x="16330" y="317"/>
                    <a:pt x="16336" y="418"/>
                  </a:cubicBezTo>
                  <a:cubicBezTo>
                    <a:pt x="16348" y="651"/>
                    <a:pt x="16460" y="1316"/>
                    <a:pt x="16460" y="1316"/>
                  </a:cubicBezTo>
                  <a:lnTo>
                    <a:pt x="18617" y="14677"/>
                  </a:lnTo>
                  <a:lnTo>
                    <a:pt x="21526" y="13191"/>
                  </a:lnTo>
                  <a:cubicBezTo>
                    <a:pt x="21534" y="13438"/>
                    <a:pt x="21531" y="13745"/>
                    <a:pt x="21539" y="13922"/>
                  </a:cubicBezTo>
                  <a:cubicBezTo>
                    <a:pt x="21548" y="14110"/>
                    <a:pt x="21600" y="14489"/>
                    <a:pt x="21585" y="14677"/>
                  </a:cubicBezTo>
                  <a:cubicBezTo>
                    <a:pt x="21573" y="14848"/>
                    <a:pt x="21456" y="15135"/>
                    <a:pt x="21441" y="15306"/>
                  </a:cubicBezTo>
                  <a:cubicBezTo>
                    <a:pt x="21417" y="15607"/>
                    <a:pt x="21501" y="16212"/>
                    <a:pt x="21507" y="16515"/>
                  </a:cubicBezTo>
                  <a:cubicBezTo>
                    <a:pt x="21512" y="16791"/>
                    <a:pt x="21517" y="17345"/>
                    <a:pt x="21491" y="17615"/>
                  </a:cubicBezTo>
                  <a:cubicBezTo>
                    <a:pt x="21467" y="17854"/>
                    <a:pt x="21361" y="18297"/>
                    <a:pt x="21319" y="18526"/>
                  </a:cubicBezTo>
                  <a:cubicBezTo>
                    <a:pt x="21311" y="18571"/>
                    <a:pt x="21302" y="18627"/>
                    <a:pt x="21291" y="18689"/>
                  </a:cubicBezTo>
                  <a:lnTo>
                    <a:pt x="19617" y="20105"/>
                  </a:lnTo>
                  <a:lnTo>
                    <a:pt x="19617" y="20634"/>
                  </a:lnTo>
                  <a:lnTo>
                    <a:pt x="19360" y="20634"/>
                  </a:lnTo>
                  <a:cubicBezTo>
                    <a:pt x="19377" y="20559"/>
                    <a:pt x="19395" y="20463"/>
                    <a:pt x="19375" y="20430"/>
                  </a:cubicBezTo>
                  <a:cubicBezTo>
                    <a:pt x="19328" y="20350"/>
                    <a:pt x="19207" y="20593"/>
                    <a:pt x="19147" y="20613"/>
                  </a:cubicBezTo>
                  <a:cubicBezTo>
                    <a:pt x="19101" y="20626"/>
                    <a:pt x="19004" y="20544"/>
                    <a:pt x="18962" y="20584"/>
                  </a:cubicBezTo>
                  <a:cubicBezTo>
                    <a:pt x="18927" y="20619"/>
                    <a:pt x="18892" y="20777"/>
                    <a:pt x="18872" y="20844"/>
                  </a:cubicBezTo>
                  <a:cubicBezTo>
                    <a:pt x="18839" y="20951"/>
                    <a:pt x="18792" y="21191"/>
                    <a:pt x="18752" y="21291"/>
                  </a:cubicBezTo>
                  <a:cubicBezTo>
                    <a:pt x="18728" y="21356"/>
                    <a:pt x="18670" y="21477"/>
                    <a:pt x="18633" y="21511"/>
                  </a:cubicBezTo>
                  <a:cubicBezTo>
                    <a:pt x="18604" y="21541"/>
                    <a:pt x="18528" y="21600"/>
                    <a:pt x="18502" y="21557"/>
                  </a:cubicBezTo>
                  <a:cubicBezTo>
                    <a:pt x="18478" y="21514"/>
                    <a:pt x="18505" y="21358"/>
                    <a:pt x="18502" y="21291"/>
                  </a:cubicBezTo>
                  <a:cubicBezTo>
                    <a:pt x="18500" y="21218"/>
                    <a:pt x="18492" y="21070"/>
                    <a:pt x="18481" y="20999"/>
                  </a:cubicBezTo>
                  <a:cubicBezTo>
                    <a:pt x="18468" y="20905"/>
                    <a:pt x="18407" y="20742"/>
                    <a:pt x="18402" y="20646"/>
                  </a:cubicBezTo>
                  <a:cubicBezTo>
                    <a:pt x="18400" y="20581"/>
                    <a:pt x="18422" y="20455"/>
                    <a:pt x="18429" y="20392"/>
                  </a:cubicBezTo>
                  <a:cubicBezTo>
                    <a:pt x="18439" y="20306"/>
                    <a:pt x="18437" y="20112"/>
                    <a:pt x="18468" y="20048"/>
                  </a:cubicBezTo>
                  <a:cubicBezTo>
                    <a:pt x="18495" y="19991"/>
                    <a:pt x="18590" y="20020"/>
                    <a:pt x="18620" y="19967"/>
                  </a:cubicBezTo>
                  <a:cubicBezTo>
                    <a:pt x="18644" y="19922"/>
                    <a:pt x="18666" y="19784"/>
                    <a:pt x="18666" y="19718"/>
                  </a:cubicBezTo>
                  <a:cubicBezTo>
                    <a:pt x="18666" y="19679"/>
                    <a:pt x="18657" y="19596"/>
                    <a:pt x="18642" y="19575"/>
                  </a:cubicBezTo>
                  <a:cubicBezTo>
                    <a:pt x="18616" y="19538"/>
                    <a:pt x="18544" y="19543"/>
                    <a:pt x="18517" y="19575"/>
                  </a:cubicBezTo>
                  <a:cubicBezTo>
                    <a:pt x="18485" y="19609"/>
                    <a:pt x="18470" y="19798"/>
                    <a:pt x="18435" y="19818"/>
                  </a:cubicBezTo>
                  <a:cubicBezTo>
                    <a:pt x="18415" y="19829"/>
                    <a:pt x="18374" y="19779"/>
                    <a:pt x="18362" y="19746"/>
                  </a:cubicBezTo>
                  <a:cubicBezTo>
                    <a:pt x="18342" y="19693"/>
                    <a:pt x="18337" y="19551"/>
                    <a:pt x="18340" y="19486"/>
                  </a:cubicBezTo>
                  <a:cubicBezTo>
                    <a:pt x="18343" y="19419"/>
                    <a:pt x="18370" y="19291"/>
                    <a:pt x="18389" y="19237"/>
                  </a:cubicBezTo>
                  <a:cubicBezTo>
                    <a:pt x="18409" y="19183"/>
                    <a:pt x="18479" y="19127"/>
                    <a:pt x="18492" y="19066"/>
                  </a:cubicBezTo>
                  <a:cubicBezTo>
                    <a:pt x="18505" y="19005"/>
                    <a:pt x="18502" y="18852"/>
                    <a:pt x="18481" y="18801"/>
                  </a:cubicBezTo>
                  <a:cubicBezTo>
                    <a:pt x="18465" y="18764"/>
                    <a:pt x="18409" y="18744"/>
                    <a:pt x="18386" y="18763"/>
                  </a:cubicBezTo>
                  <a:cubicBezTo>
                    <a:pt x="18369" y="18779"/>
                    <a:pt x="18361" y="18872"/>
                    <a:pt x="18345" y="18895"/>
                  </a:cubicBezTo>
                  <a:cubicBezTo>
                    <a:pt x="18324" y="18928"/>
                    <a:pt x="18268" y="18937"/>
                    <a:pt x="18242" y="18950"/>
                  </a:cubicBezTo>
                  <a:cubicBezTo>
                    <a:pt x="18208" y="18968"/>
                    <a:pt x="18128" y="18962"/>
                    <a:pt x="18107" y="19016"/>
                  </a:cubicBezTo>
                  <a:cubicBezTo>
                    <a:pt x="18088" y="19064"/>
                    <a:pt x="18116" y="19200"/>
                    <a:pt x="18104" y="19254"/>
                  </a:cubicBezTo>
                  <a:cubicBezTo>
                    <a:pt x="18092" y="19305"/>
                    <a:pt x="18047" y="19402"/>
                    <a:pt x="18020" y="19403"/>
                  </a:cubicBezTo>
                  <a:cubicBezTo>
                    <a:pt x="17996" y="19405"/>
                    <a:pt x="17960" y="19323"/>
                    <a:pt x="17946" y="19287"/>
                  </a:cubicBezTo>
                  <a:cubicBezTo>
                    <a:pt x="17928" y="19239"/>
                    <a:pt x="17899" y="19127"/>
                    <a:pt x="17895" y="19066"/>
                  </a:cubicBezTo>
                  <a:cubicBezTo>
                    <a:pt x="17888" y="18965"/>
                    <a:pt x="17915" y="18762"/>
                    <a:pt x="17930" y="18664"/>
                  </a:cubicBezTo>
                  <a:cubicBezTo>
                    <a:pt x="17937" y="18613"/>
                    <a:pt x="17955" y="18511"/>
                    <a:pt x="17971" y="18470"/>
                  </a:cubicBezTo>
                  <a:cubicBezTo>
                    <a:pt x="17995" y="18407"/>
                    <a:pt x="18062" y="18316"/>
                    <a:pt x="18095" y="18270"/>
                  </a:cubicBezTo>
                  <a:cubicBezTo>
                    <a:pt x="18130" y="18224"/>
                    <a:pt x="18213" y="18171"/>
                    <a:pt x="18242" y="18111"/>
                  </a:cubicBezTo>
                  <a:cubicBezTo>
                    <a:pt x="18262" y="18069"/>
                    <a:pt x="18294" y="17960"/>
                    <a:pt x="18293" y="17901"/>
                  </a:cubicBezTo>
                  <a:cubicBezTo>
                    <a:pt x="18293" y="17844"/>
                    <a:pt x="18265" y="17731"/>
                    <a:pt x="18242" y="17697"/>
                  </a:cubicBezTo>
                  <a:cubicBezTo>
                    <a:pt x="18226" y="17673"/>
                    <a:pt x="18182" y="17658"/>
                    <a:pt x="18163" y="17670"/>
                  </a:cubicBezTo>
                  <a:cubicBezTo>
                    <a:pt x="18137" y="17686"/>
                    <a:pt x="18109" y="17813"/>
                    <a:pt x="18082" y="17819"/>
                  </a:cubicBezTo>
                  <a:cubicBezTo>
                    <a:pt x="18057" y="17824"/>
                    <a:pt x="18014" y="17747"/>
                    <a:pt x="17995" y="17713"/>
                  </a:cubicBezTo>
                  <a:cubicBezTo>
                    <a:pt x="17973" y="17674"/>
                    <a:pt x="17944" y="17564"/>
                    <a:pt x="17919" y="17532"/>
                  </a:cubicBezTo>
                  <a:cubicBezTo>
                    <a:pt x="17889" y="17491"/>
                    <a:pt x="17816" y="17421"/>
                    <a:pt x="17783" y="17449"/>
                  </a:cubicBezTo>
                  <a:cubicBezTo>
                    <a:pt x="17769" y="17459"/>
                    <a:pt x="17753" y="17523"/>
                    <a:pt x="17753" y="17554"/>
                  </a:cubicBezTo>
                  <a:cubicBezTo>
                    <a:pt x="17755" y="17615"/>
                    <a:pt x="17822" y="17687"/>
                    <a:pt x="17827" y="17747"/>
                  </a:cubicBezTo>
                  <a:cubicBezTo>
                    <a:pt x="17830" y="17784"/>
                    <a:pt x="17816" y="17864"/>
                    <a:pt x="17803" y="17890"/>
                  </a:cubicBezTo>
                  <a:cubicBezTo>
                    <a:pt x="17785" y="17921"/>
                    <a:pt x="17734" y="17957"/>
                    <a:pt x="17715" y="17934"/>
                  </a:cubicBezTo>
                  <a:cubicBezTo>
                    <a:pt x="17694" y="17908"/>
                    <a:pt x="17708" y="17779"/>
                    <a:pt x="17691" y="17742"/>
                  </a:cubicBezTo>
                  <a:cubicBezTo>
                    <a:pt x="17678" y="17713"/>
                    <a:pt x="17633" y="17713"/>
                    <a:pt x="17620" y="17686"/>
                  </a:cubicBezTo>
                  <a:cubicBezTo>
                    <a:pt x="17598" y="17638"/>
                    <a:pt x="17599" y="17490"/>
                    <a:pt x="17583" y="17432"/>
                  </a:cubicBezTo>
                  <a:cubicBezTo>
                    <a:pt x="17568" y="17382"/>
                    <a:pt x="17515" y="17318"/>
                    <a:pt x="17500" y="17266"/>
                  </a:cubicBezTo>
                  <a:cubicBezTo>
                    <a:pt x="17489" y="17224"/>
                    <a:pt x="17470" y="17123"/>
                    <a:pt x="17479" y="17077"/>
                  </a:cubicBezTo>
                  <a:cubicBezTo>
                    <a:pt x="17486" y="17045"/>
                    <a:pt x="17529" y="17033"/>
                    <a:pt x="17541" y="17007"/>
                  </a:cubicBezTo>
                  <a:cubicBezTo>
                    <a:pt x="17553" y="16983"/>
                    <a:pt x="17568" y="16918"/>
                    <a:pt x="17574" y="16886"/>
                  </a:cubicBezTo>
                  <a:cubicBezTo>
                    <a:pt x="17583" y="16844"/>
                    <a:pt x="17602" y="16754"/>
                    <a:pt x="17598" y="16709"/>
                  </a:cubicBezTo>
                  <a:cubicBezTo>
                    <a:pt x="17594" y="16646"/>
                    <a:pt x="17555" y="16539"/>
                    <a:pt x="17530" y="16499"/>
                  </a:cubicBezTo>
                  <a:cubicBezTo>
                    <a:pt x="17508" y="16462"/>
                    <a:pt x="17451" y="16417"/>
                    <a:pt x="17422" y="16411"/>
                  </a:cubicBezTo>
                  <a:cubicBezTo>
                    <a:pt x="17397" y="16406"/>
                    <a:pt x="17337" y="16405"/>
                    <a:pt x="17325" y="16449"/>
                  </a:cubicBezTo>
                  <a:cubicBezTo>
                    <a:pt x="17309" y="16502"/>
                    <a:pt x="17356" y="16626"/>
                    <a:pt x="17363" y="16687"/>
                  </a:cubicBezTo>
                  <a:cubicBezTo>
                    <a:pt x="17368" y="16748"/>
                    <a:pt x="17382" y="16878"/>
                    <a:pt x="17370" y="16936"/>
                  </a:cubicBezTo>
                  <a:cubicBezTo>
                    <a:pt x="17354" y="17013"/>
                    <a:pt x="17258" y="17076"/>
                    <a:pt x="17245" y="17156"/>
                  </a:cubicBezTo>
                  <a:cubicBezTo>
                    <a:pt x="17238" y="17207"/>
                    <a:pt x="17257" y="17321"/>
                    <a:pt x="17273" y="17366"/>
                  </a:cubicBezTo>
                  <a:cubicBezTo>
                    <a:pt x="17289" y="17411"/>
                    <a:pt x="17350" y="17441"/>
                    <a:pt x="17365" y="17487"/>
                  </a:cubicBezTo>
                  <a:cubicBezTo>
                    <a:pt x="17383" y="17540"/>
                    <a:pt x="17387" y="17673"/>
                    <a:pt x="17390" y="17736"/>
                  </a:cubicBezTo>
                  <a:cubicBezTo>
                    <a:pt x="17391" y="17784"/>
                    <a:pt x="17378" y="17882"/>
                    <a:pt x="17384" y="17930"/>
                  </a:cubicBezTo>
                  <a:cubicBezTo>
                    <a:pt x="17391" y="17977"/>
                    <a:pt x="17430" y="18049"/>
                    <a:pt x="17441" y="18094"/>
                  </a:cubicBezTo>
                  <a:cubicBezTo>
                    <a:pt x="17454" y="18152"/>
                    <a:pt x="17491" y="18294"/>
                    <a:pt x="17470" y="18343"/>
                  </a:cubicBezTo>
                  <a:cubicBezTo>
                    <a:pt x="17448" y="18399"/>
                    <a:pt x="17360" y="18348"/>
                    <a:pt x="17327" y="18321"/>
                  </a:cubicBezTo>
                  <a:cubicBezTo>
                    <a:pt x="17310" y="18307"/>
                    <a:pt x="17283" y="18256"/>
                    <a:pt x="17273" y="18228"/>
                  </a:cubicBezTo>
                  <a:cubicBezTo>
                    <a:pt x="17259" y="18191"/>
                    <a:pt x="17253" y="18087"/>
                    <a:pt x="17234" y="18062"/>
                  </a:cubicBezTo>
                  <a:cubicBezTo>
                    <a:pt x="17207" y="18025"/>
                    <a:pt x="17128" y="18091"/>
                    <a:pt x="17101" y="18050"/>
                  </a:cubicBezTo>
                  <a:cubicBezTo>
                    <a:pt x="17089" y="18031"/>
                    <a:pt x="17085" y="17959"/>
                    <a:pt x="17080" y="17930"/>
                  </a:cubicBezTo>
                  <a:cubicBezTo>
                    <a:pt x="17069" y="17877"/>
                    <a:pt x="17053" y="17761"/>
                    <a:pt x="17031" y="17724"/>
                  </a:cubicBezTo>
                  <a:cubicBezTo>
                    <a:pt x="17014" y="17697"/>
                    <a:pt x="16970" y="17672"/>
                    <a:pt x="16949" y="17681"/>
                  </a:cubicBezTo>
                  <a:cubicBezTo>
                    <a:pt x="16923" y="17691"/>
                    <a:pt x="16890" y="17793"/>
                    <a:pt x="16865" y="17813"/>
                  </a:cubicBezTo>
                  <a:cubicBezTo>
                    <a:pt x="16836" y="17835"/>
                    <a:pt x="16763" y="17783"/>
                    <a:pt x="16743" y="17830"/>
                  </a:cubicBezTo>
                  <a:cubicBezTo>
                    <a:pt x="16728" y="17864"/>
                    <a:pt x="16737" y="17973"/>
                    <a:pt x="16745" y="18017"/>
                  </a:cubicBezTo>
                  <a:cubicBezTo>
                    <a:pt x="16757" y="18072"/>
                    <a:pt x="16798" y="18176"/>
                    <a:pt x="16827" y="18195"/>
                  </a:cubicBezTo>
                  <a:cubicBezTo>
                    <a:pt x="16854" y="18211"/>
                    <a:pt x="16911" y="18137"/>
                    <a:pt x="16939" y="18150"/>
                  </a:cubicBezTo>
                  <a:cubicBezTo>
                    <a:pt x="16965" y="18162"/>
                    <a:pt x="17023" y="18228"/>
                    <a:pt x="17028" y="18282"/>
                  </a:cubicBezTo>
                  <a:cubicBezTo>
                    <a:pt x="17033" y="18327"/>
                    <a:pt x="17003" y="18415"/>
                    <a:pt x="16985" y="18442"/>
                  </a:cubicBezTo>
                  <a:cubicBezTo>
                    <a:pt x="16965" y="18473"/>
                    <a:pt x="16914" y="18490"/>
                    <a:pt x="16889" y="18486"/>
                  </a:cubicBezTo>
                  <a:cubicBezTo>
                    <a:pt x="16863" y="18484"/>
                    <a:pt x="16814" y="18444"/>
                    <a:pt x="16792" y="18415"/>
                  </a:cubicBezTo>
                  <a:cubicBezTo>
                    <a:pt x="16758" y="18370"/>
                    <a:pt x="16705" y="18239"/>
                    <a:pt x="16680" y="18171"/>
                  </a:cubicBezTo>
                  <a:cubicBezTo>
                    <a:pt x="16660" y="18118"/>
                    <a:pt x="16632" y="17995"/>
                    <a:pt x="16613" y="17940"/>
                  </a:cubicBezTo>
                  <a:cubicBezTo>
                    <a:pt x="16593" y="17886"/>
                    <a:pt x="16555" y="17767"/>
                    <a:pt x="16526" y="17736"/>
                  </a:cubicBezTo>
                  <a:cubicBezTo>
                    <a:pt x="16498" y="17709"/>
                    <a:pt x="16436" y="17716"/>
                    <a:pt x="16406" y="17713"/>
                  </a:cubicBezTo>
                  <a:cubicBezTo>
                    <a:pt x="16378" y="17712"/>
                    <a:pt x="16321" y="17745"/>
                    <a:pt x="16298" y="17719"/>
                  </a:cubicBezTo>
                  <a:cubicBezTo>
                    <a:pt x="16275" y="17696"/>
                    <a:pt x="16248" y="17597"/>
                    <a:pt x="16241" y="17548"/>
                  </a:cubicBezTo>
                  <a:cubicBezTo>
                    <a:pt x="16232" y="17494"/>
                    <a:pt x="16226" y="17371"/>
                    <a:pt x="16241" y="17321"/>
                  </a:cubicBezTo>
                  <a:cubicBezTo>
                    <a:pt x="16255" y="17272"/>
                    <a:pt x="16333" y="17263"/>
                    <a:pt x="16338" y="17205"/>
                  </a:cubicBezTo>
                  <a:cubicBezTo>
                    <a:pt x="16344" y="17140"/>
                    <a:pt x="16286" y="17019"/>
                    <a:pt x="16254" y="17002"/>
                  </a:cubicBezTo>
                  <a:cubicBezTo>
                    <a:pt x="16224" y="16985"/>
                    <a:pt x="16170" y="17095"/>
                    <a:pt x="16141" y="17085"/>
                  </a:cubicBezTo>
                  <a:cubicBezTo>
                    <a:pt x="16113" y="17074"/>
                    <a:pt x="16068" y="16987"/>
                    <a:pt x="16056" y="16936"/>
                  </a:cubicBezTo>
                  <a:cubicBezTo>
                    <a:pt x="16040" y="16868"/>
                    <a:pt x="16059" y="16709"/>
                    <a:pt x="16048" y="16637"/>
                  </a:cubicBezTo>
                  <a:cubicBezTo>
                    <a:pt x="16034" y="16553"/>
                    <a:pt x="15984" y="16399"/>
                    <a:pt x="15953" y="16339"/>
                  </a:cubicBezTo>
                  <a:cubicBezTo>
                    <a:pt x="15923" y="16280"/>
                    <a:pt x="15839" y="16225"/>
                    <a:pt x="15808" y="16168"/>
                  </a:cubicBezTo>
                  <a:cubicBezTo>
                    <a:pt x="15771" y="16097"/>
                    <a:pt x="15704" y="15922"/>
                    <a:pt x="15689" y="15820"/>
                  </a:cubicBezTo>
                  <a:cubicBezTo>
                    <a:pt x="15683" y="15778"/>
                    <a:pt x="15681" y="15685"/>
                    <a:pt x="15691" y="15649"/>
                  </a:cubicBezTo>
                  <a:cubicBezTo>
                    <a:pt x="15714" y="15576"/>
                    <a:pt x="15801" y="15507"/>
                    <a:pt x="15843" y="15487"/>
                  </a:cubicBezTo>
                  <a:cubicBezTo>
                    <a:pt x="15876" y="15472"/>
                    <a:pt x="15951" y="15535"/>
                    <a:pt x="15978" y="15496"/>
                  </a:cubicBezTo>
                  <a:cubicBezTo>
                    <a:pt x="16002" y="15463"/>
                    <a:pt x="16009" y="15336"/>
                    <a:pt x="16013" y="15281"/>
                  </a:cubicBezTo>
                  <a:cubicBezTo>
                    <a:pt x="16019" y="15220"/>
                    <a:pt x="16040" y="15072"/>
                    <a:pt x="16016" y="15036"/>
                  </a:cubicBezTo>
                  <a:cubicBezTo>
                    <a:pt x="15988" y="14998"/>
                    <a:pt x="15921" y="15142"/>
                    <a:pt x="15890" y="15122"/>
                  </a:cubicBezTo>
                  <a:cubicBezTo>
                    <a:pt x="15853" y="15101"/>
                    <a:pt x="15821" y="14936"/>
                    <a:pt x="15794" y="14883"/>
                  </a:cubicBezTo>
                  <a:cubicBezTo>
                    <a:pt x="15778" y="14852"/>
                    <a:pt x="15731" y="14820"/>
                    <a:pt x="15722" y="14779"/>
                  </a:cubicBezTo>
                  <a:cubicBezTo>
                    <a:pt x="15713" y="14736"/>
                    <a:pt x="15723" y="14632"/>
                    <a:pt x="15733" y="14589"/>
                  </a:cubicBezTo>
                  <a:cubicBezTo>
                    <a:pt x="15743" y="14534"/>
                    <a:pt x="15804" y="14465"/>
                    <a:pt x="15806" y="14406"/>
                  </a:cubicBezTo>
                  <a:cubicBezTo>
                    <a:pt x="15807" y="14368"/>
                    <a:pt x="15758" y="14317"/>
                    <a:pt x="15763" y="14278"/>
                  </a:cubicBezTo>
                  <a:cubicBezTo>
                    <a:pt x="15766" y="14252"/>
                    <a:pt x="15801" y="14245"/>
                    <a:pt x="15810" y="14224"/>
                  </a:cubicBezTo>
                  <a:cubicBezTo>
                    <a:pt x="15821" y="14195"/>
                    <a:pt x="15823" y="14119"/>
                    <a:pt x="15832" y="14087"/>
                  </a:cubicBezTo>
                  <a:cubicBezTo>
                    <a:pt x="15847" y="14036"/>
                    <a:pt x="15883" y="13915"/>
                    <a:pt x="15911" y="13909"/>
                  </a:cubicBezTo>
                  <a:cubicBezTo>
                    <a:pt x="15933" y="13906"/>
                    <a:pt x="15961" y="14001"/>
                    <a:pt x="15981" y="14018"/>
                  </a:cubicBezTo>
                  <a:cubicBezTo>
                    <a:pt x="16008" y="14038"/>
                    <a:pt x="16071" y="14056"/>
                    <a:pt x="16099" y="14038"/>
                  </a:cubicBezTo>
                  <a:cubicBezTo>
                    <a:pt x="16124" y="14023"/>
                    <a:pt x="16159" y="13932"/>
                    <a:pt x="16181" y="13901"/>
                  </a:cubicBezTo>
                  <a:cubicBezTo>
                    <a:pt x="16206" y="13865"/>
                    <a:pt x="16273" y="13826"/>
                    <a:pt x="16288" y="13773"/>
                  </a:cubicBezTo>
                  <a:cubicBezTo>
                    <a:pt x="16303" y="13726"/>
                    <a:pt x="16304" y="13603"/>
                    <a:pt x="16293" y="13554"/>
                  </a:cubicBezTo>
                  <a:cubicBezTo>
                    <a:pt x="16280" y="13497"/>
                    <a:pt x="16224" y="13420"/>
                    <a:pt x="16196" y="13400"/>
                  </a:cubicBezTo>
                  <a:cubicBezTo>
                    <a:pt x="16171" y="13384"/>
                    <a:pt x="16120" y="13400"/>
                    <a:pt x="16095" y="13400"/>
                  </a:cubicBezTo>
                  <a:cubicBezTo>
                    <a:pt x="16068" y="13400"/>
                    <a:pt x="16009" y="13427"/>
                    <a:pt x="15985" y="13400"/>
                  </a:cubicBezTo>
                  <a:cubicBezTo>
                    <a:pt x="15962" y="13374"/>
                    <a:pt x="15948" y="13256"/>
                    <a:pt x="15928" y="13219"/>
                  </a:cubicBezTo>
                  <a:cubicBezTo>
                    <a:pt x="15904" y="13172"/>
                    <a:pt x="15836" y="13137"/>
                    <a:pt x="15816" y="13086"/>
                  </a:cubicBezTo>
                  <a:cubicBezTo>
                    <a:pt x="15798" y="13038"/>
                    <a:pt x="15803" y="12897"/>
                    <a:pt x="15781" y="12854"/>
                  </a:cubicBezTo>
                  <a:cubicBezTo>
                    <a:pt x="15768" y="12828"/>
                    <a:pt x="15730" y="12806"/>
                    <a:pt x="15712" y="12813"/>
                  </a:cubicBezTo>
                  <a:cubicBezTo>
                    <a:pt x="15691" y="12820"/>
                    <a:pt x="15648" y="12873"/>
                    <a:pt x="15643" y="12916"/>
                  </a:cubicBezTo>
                  <a:cubicBezTo>
                    <a:pt x="15636" y="12961"/>
                    <a:pt x="15689" y="13050"/>
                    <a:pt x="15678" y="13090"/>
                  </a:cubicBezTo>
                  <a:cubicBezTo>
                    <a:pt x="15662" y="13142"/>
                    <a:pt x="15586" y="13148"/>
                    <a:pt x="15560" y="13118"/>
                  </a:cubicBezTo>
                  <a:cubicBezTo>
                    <a:pt x="15536" y="13090"/>
                    <a:pt x="15538" y="12944"/>
                    <a:pt x="15517" y="12913"/>
                  </a:cubicBezTo>
                  <a:cubicBezTo>
                    <a:pt x="15505" y="12894"/>
                    <a:pt x="15473" y="12891"/>
                    <a:pt x="15459" y="12903"/>
                  </a:cubicBezTo>
                  <a:cubicBezTo>
                    <a:pt x="15439" y="12923"/>
                    <a:pt x="15410" y="13007"/>
                    <a:pt x="15406" y="13053"/>
                  </a:cubicBezTo>
                  <a:cubicBezTo>
                    <a:pt x="15402" y="13111"/>
                    <a:pt x="15424" y="13230"/>
                    <a:pt x="15441" y="13276"/>
                  </a:cubicBezTo>
                  <a:cubicBezTo>
                    <a:pt x="15453" y="13308"/>
                    <a:pt x="15493" y="13330"/>
                    <a:pt x="15504" y="13359"/>
                  </a:cubicBezTo>
                  <a:cubicBezTo>
                    <a:pt x="15516" y="13388"/>
                    <a:pt x="15531" y="13463"/>
                    <a:pt x="15529" y="13499"/>
                  </a:cubicBezTo>
                  <a:cubicBezTo>
                    <a:pt x="15526" y="13572"/>
                    <a:pt x="15494" y="13726"/>
                    <a:pt x="15462" y="13757"/>
                  </a:cubicBezTo>
                  <a:cubicBezTo>
                    <a:pt x="15439" y="13779"/>
                    <a:pt x="15386" y="13742"/>
                    <a:pt x="15364" y="13719"/>
                  </a:cubicBezTo>
                  <a:cubicBezTo>
                    <a:pt x="15333" y="13690"/>
                    <a:pt x="15278" y="13601"/>
                    <a:pt x="15264" y="13541"/>
                  </a:cubicBezTo>
                  <a:cubicBezTo>
                    <a:pt x="15241" y="13442"/>
                    <a:pt x="15262" y="13215"/>
                    <a:pt x="15258" y="13106"/>
                  </a:cubicBezTo>
                  <a:cubicBezTo>
                    <a:pt x="15255" y="13027"/>
                    <a:pt x="15238" y="12870"/>
                    <a:pt x="15238" y="12791"/>
                  </a:cubicBezTo>
                  <a:cubicBezTo>
                    <a:pt x="15237" y="12714"/>
                    <a:pt x="15238" y="12555"/>
                    <a:pt x="15253" y="12485"/>
                  </a:cubicBezTo>
                  <a:cubicBezTo>
                    <a:pt x="15266" y="12430"/>
                    <a:pt x="15326" y="12368"/>
                    <a:pt x="15335" y="12311"/>
                  </a:cubicBezTo>
                  <a:cubicBezTo>
                    <a:pt x="15350" y="12232"/>
                    <a:pt x="15311" y="12055"/>
                    <a:pt x="15321" y="11972"/>
                  </a:cubicBezTo>
                  <a:cubicBezTo>
                    <a:pt x="15328" y="11917"/>
                    <a:pt x="15366" y="11829"/>
                    <a:pt x="15382" y="11785"/>
                  </a:cubicBezTo>
                  <a:cubicBezTo>
                    <a:pt x="15396" y="11747"/>
                    <a:pt x="15434" y="11682"/>
                    <a:pt x="15443" y="11638"/>
                  </a:cubicBezTo>
                  <a:cubicBezTo>
                    <a:pt x="15455" y="11577"/>
                    <a:pt x="15431" y="11439"/>
                    <a:pt x="15449" y="11387"/>
                  </a:cubicBezTo>
                  <a:cubicBezTo>
                    <a:pt x="15459" y="11359"/>
                    <a:pt x="15498" y="11320"/>
                    <a:pt x="15514" y="11335"/>
                  </a:cubicBezTo>
                  <a:cubicBezTo>
                    <a:pt x="15548" y="11361"/>
                    <a:pt x="15546" y="11546"/>
                    <a:pt x="15569" y="11603"/>
                  </a:cubicBezTo>
                  <a:cubicBezTo>
                    <a:pt x="15593" y="11660"/>
                    <a:pt x="15658" y="11748"/>
                    <a:pt x="15694" y="11765"/>
                  </a:cubicBezTo>
                  <a:cubicBezTo>
                    <a:pt x="15722" y="11778"/>
                    <a:pt x="15788" y="11779"/>
                    <a:pt x="15810" y="11739"/>
                  </a:cubicBezTo>
                  <a:cubicBezTo>
                    <a:pt x="15841" y="11684"/>
                    <a:pt x="15848" y="11495"/>
                    <a:pt x="15843" y="11412"/>
                  </a:cubicBezTo>
                  <a:cubicBezTo>
                    <a:pt x="15838" y="11353"/>
                    <a:pt x="15801" y="11249"/>
                    <a:pt x="15786" y="11198"/>
                  </a:cubicBezTo>
                  <a:cubicBezTo>
                    <a:pt x="15764" y="11126"/>
                    <a:pt x="15709" y="11001"/>
                    <a:pt x="15691" y="10924"/>
                  </a:cubicBezTo>
                  <a:cubicBezTo>
                    <a:pt x="15674" y="10845"/>
                    <a:pt x="15660" y="10673"/>
                    <a:pt x="15647" y="10587"/>
                  </a:cubicBezTo>
                  <a:cubicBezTo>
                    <a:pt x="15636" y="10519"/>
                    <a:pt x="15626" y="10359"/>
                    <a:pt x="15600" y="10307"/>
                  </a:cubicBezTo>
                  <a:cubicBezTo>
                    <a:pt x="15586" y="10279"/>
                    <a:pt x="15546" y="10255"/>
                    <a:pt x="15526" y="10257"/>
                  </a:cubicBezTo>
                  <a:cubicBezTo>
                    <a:pt x="15507" y="10258"/>
                    <a:pt x="15462" y="10285"/>
                    <a:pt x="15454" y="10323"/>
                  </a:cubicBezTo>
                  <a:cubicBezTo>
                    <a:pt x="15442" y="10376"/>
                    <a:pt x="15491" y="10483"/>
                    <a:pt x="15488" y="10540"/>
                  </a:cubicBezTo>
                  <a:cubicBezTo>
                    <a:pt x="15486" y="10584"/>
                    <a:pt x="15463" y="10670"/>
                    <a:pt x="15443" y="10687"/>
                  </a:cubicBezTo>
                  <a:cubicBezTo>
                    <a:pt x="15426" y="10705"/>
                    <a:pt x="15379" y="10692"/>
                    <a:pt x="15366" y="10663"/>
                  </a:cubicBezTo>
                  <a:cubicBezTo>
                    <a:pt x="15341" y="10611"/>
                    <a:pt x="15370" y="10436"/>
                    <a:pt x="15350" y="10377"/>
                  </a:cubicBezTo>
                  <a:cubicBezTo>
                    <a:pt x="15342" y="10356"/>
                    <a:pt x="15317" y="10326"/>
                    <a:pt x="15305" y="10332"/>
                  </a:cubicBezTo>
                  <a:cubicBezTo>
                    <a:pt x="15282" y="10342"/>
                    <a:pt x="15249" y="10431"/>
                    <a:pt x="15245" y="10477"/>
                  </a:cubicBezTo>
                  <a:cubicBezTo>
                    <a:pt x="15241" y="10532"/>
                    <a:pt x="15288" y="10629"/>
                    <a:pt x="15286" y="10683"/>
                  </a:cubicBezTo>
                  <a:cubicBezTo>
                    <a:pt x="15284" y="10740"/>
                    <a:pt x="15256" y="10853"/>
                    <a:pt x="15231" y="10882"/>
                  </a:cubicBezTo>
                  <a:cubicBezTo>
                    <a:pt x="15209" y="10908"/>
                    <a:pt x="15151" y="10859"/>
                    <a:pt x="15127" y="10882"/>
                  </a:cubicBezTo>
                  <a:cubicBezTo>
                    <a:pt x="15110" y="10900"/>
                    <a:pt x="15084" y="10971"/>
                    <a:pt x="15082" y="11011"/>
                  </a:cubicBezTo>
                  <a:cubicBezTo>
                    <a:pt x="15082" y="11061"/>
                    <a:pt x="15119" y="11140"/>
                    <a:pt x="15133" y="11180"/>
                  </a:cubicBezTo>
                  <a:cubicBezTo>
                    <a:pt x="15152" y="11230"/>
                    <a:pt x="15211" y="11306"/>
                    <a:pt x="15215" y="11367"/>
                  </a:cubicBezTo>
                  <a:cubicBezTo>
                    <a:pt x="15218" y="11414"/>
                    <a:pt x="15187" y="11499"/>
                    <a:pt x="15172" y="11537"/>
                  </a:cubicBezTo>
                  <a:cubicBezTo>
                    <a:pt x="15156" y="11577"/>
                    <a:pt x="15109" y="11627"/>
                    <a:pt x="15091" y="11665"/>
                  </a:cubicBezTo>
                  <a:cubicBezTo>
                    <a:pt x="15070" y="11708"/>
                    <a:pt x="15048" y="11859"/>
                    <a:pt x="15018" y="11859"/>
                  </a:cubicBezTo>
                  <a:cubicBezTo>
                    <a:pt x="14996" y="11861"/>
                    <a:pt x="14972" y="11766"/>
                    <a:pt x="14963" y="11727"/>
                  </a:cubicBezTo>
                  <a:cubicBezTo>
                    <a:pt x="14949" y="11672"/>
                    <a:pt x="14939" y="11544"/>
                    <a:pt x="14934" y="11483"/>
                  </a:cubicBezTo>
                  <a:cubicBezTo>
                    <a:pt x="14926" y="11396"/>
                    <a:pt x="14923" y="11220"/>
                    <a:pt x="14918" y="11131"/>
                  </a:cubicBezTo>
                  <a:cubicBezTo>
                    <a:pt x="14912" y="11027"/>
                    <a:pt x="14898" y="10821"/>
                    <a:pt x="14891" y="10718"/>
                  </a:cubicBezTo>
                  <a:cubicBezTo>
                    <a:pt x="14886" y="10626"/>
                    <a:pt x="14873" y="10381"/>
                    <a:pt x="14875" y="10348"/>
                  </a:cubicBezTo>
                  <a:cubicBezTo>
                    <a:pt x="14877" y="10315"/>
                    <a:pt x="14904" y="10103"/>
                    <a:pt x="14912" y="10021"/>
                  </a:cubicBezTo>
                  <a:cubicBezTo>
                    <a:pt x="14919" y="9945"/>
                    <a:pt x="14934" y="9790"/>
                    <a:pt x="14934" y="9710"/>
                  </a:cubicBezTo>
                  <a:cubicBezTo>
                    <a:pt x="14935" y="9628"/>
                    <a:pt x="14912" y="9466"/>
                    <a:pt x="14916" y="9384"/>
                  </a:cubicBezTo>
                  <a:cubicBezTo>
                    <a:pt x="14919" y="9313"/>
                    <a:pt x="14929" y="9154"/>
                    <a:pt x="14956" y="9110"/>
                  </a:cubicBezTo>
                  <a:cubicBezTo>
                    <a:pt x="14975" y="9082"/>
                    <a:pt x="15032" y="9076"/>
                    <a:pt x="15050" y="9106"/>
                  </a:cubicBezTo>
                  <a:cubicBezTo>
                    <a:pt x="15079" y="9155"/>
                    <a:pt x="15064" y="9337"/>
                    <a:pt x="15079" y="9408"/>
                  </a:cubicBezTo>
                  <a:cubicBezTo>
                    <a:pt x="15093" y="9475"/>
                    <a:pt x="15136" y="9594"/>
                    <a:pt x="15161" y="9648"/>
                  </a:cubicBezTo>
                  <a:cubicBezTo>
                    <a:pt x="15183" y="9704"/>
                    <a:pt x="15233" y="9814"/>
                    <a:pt x="15266" y="9844"/>
                  </a:cubicBezTo>
                  <a:cubicBezTo>
                    <a:pt x="15305" y="9878"/>
                    <a:pt x="15391" y="9874"/>
                    <a:pt x="15433" y="9872"/>
                  </a:cubicBezTo>
                  <a:cubicBezTo>
                    <a:pt x="15468" y="9869"/>
                    <a:pt x="15540" y="9861"/>
                    <a:pt x="15569" y="9826"/>
                  </a:cubicBezTo>
                  <a:cubicBezTo>
                    <a:pt x="15598" y="9794"/>
                    <a:pt x="15633" y="9675"/>
                    <a:pt x="15653" y="9623"/>
                  </a:cubicBezTo>
                  <a:cubicBezTo>
                    <a:pt x="15671" y="9579"/>
                    <a:pt x="15715" y="9497"/>
                    <a:pt x="15722" y="9442"/>
                  </a:cubicBezTo>
                  <a:cubicBezTo>
                    <a:pt x="15731" y="9377"/>
                    <a:pt x="15728" y="9230"/>
                    <a:pt x="15710" y="9172"/>
                  </a:cubicBezTo>
                  <a:cubicBezTo>
                    <a:pt x="15696" y="9129"/>
                    <a:pt x="15638" y="9106"/>
                    <a:pt x="15621" y="9070"/>
                  </a:cubicBezTo>
                  <a:cubicBezTo>
                    <a:pt x="15603" y="9034"/>
                    <a:pt x="15575" y="8947"/>
                    <a:pt x="15571" y="8899"/>
                  </a:cubicBezTo>
                  <a:cubicBezTo>
                    <a:pt x="15568" y="8854"/>
                    <a:pt x="15583" y="8765"/>
                    <a:pt x="15592" y="8725"/>
                  </a:cubicBezTo>
                  <a:cubicBezTo>
                    <a:pt x="15601" y="8686"/>
                    <a:pt x="15636" y="8628"/>
                    <a:pt x="15645" y="8588"/>
                  </a:cubicBezTo>
                  <a:cubicBezTo>
                    <a:pt x="15653" y="8552"/>
                    <a:pt x="15663" y="8475"/>
                    <a:pt x="15661" y="8434"/>
                  </a:cubicBezTo>
                  <a:cubicBezTo>
                    <a:pt x="15659" y="8392"/>
                    <a:pt x="15645" y="8301"/>
                    <a:pt x="15627" y="8279"/>
                  </a:cubicBezTo>
                  <a:cubicBezTo>
                    <a:pt x="15604" y="8248"/>
                    <a:pt x="15544" y="8269"/>
                    <a:pt x="15518" y="8286"/>
                  </a:cubicBezTo>
                  <a:cubicBezTo>
                    <a:pt x="15493" y="8303"/>
                    <a:pt x="15445" y="8363"/>
                    <a:pt x="15428" y="8408"/>
                  </a:cubicBezTo>
                  <a:cubicBezTo>
                    <a:pt x="15411" y="8457"/>
                    <a:pt x="15400" y="8585"/>
                    <a:pt x="15398" y="8646"/>
                  </a:cubicBezTo>
                  <a:cubicBezTo>
                    <a:pt x="15397" y="8707"/>
                    <a:pt x="15412" y="8827"/>
                    <a:pt x="15417" y="8886"/>
                  </a:cubicBezTo>
                  <a:cubicBezTo>
                    <a:pt x="15421" y="8941"/>
                    <a:pt x="15421" y="9053"/>
                    <a:pt x="15433" y="9102"/>
                  </a:cubicBezTo>
                  <a:cubicBezTo>
                    <a:pt x="15445" y="9147"/>
                    <a:pt x="15497" y="9195"/>
                    <a:pt x="15506" y="9244"/>
                  </a:cubicBezTo>
                  <a:cubicBezTo>
                    <a:pt x="15514" y="9283"/>
                    <a:pt x="15516" y="9389"/>
                    <a:pt x="15501" y="9422"/>
                  </a:cubicBezTo>
                  <a:cubicBezTo>
                    <a:pt x="15486" y="9453"/>
                    <a:pt x="15436" y="9446"/>
                    <a:pt x="15415" y="9442"/>
                  </a:cubicBezTo>
                  <a:cubicBezTo>
                    <a:pt x="15392" y="9436"/>
                    <a:pt x="15345" y="9417"/>
                    <a:pt x="15329" y="9384"/>
                  </a:cubicBezTo>
                  <a:cubicBezTo>
                    <a:pt x="15301" y="9324"/>
                    <a:pt x="15286" y="9151"/>
                    <a:pt x="15281" y="9070"/>
                  </a:cubicBezTo>
                  <a:cubicBezTo>
                    <a:pt x="15276" y="8996"/>
                    <a:pt x="15292" y="8849"/>
                    <a:pt x="15286" y="8775"/>
                  </a:cubicBezTo>
                  <a:cubicBezTo>
                    <a:pt x="15281" y="8701"/>
                    <a:pt x="15250" y="8564"/>
                    <a:pt x="15238" y="8495"/>
                  </a:cubicBezTo>
                  <a:cubicBezTo>
                    <a:pt x="15228" y="8441"/>
                    <a:pt x="15214" y="8335"/>
                    <a:pt x="15203" y="8286"/>
                  </a:cubicBezTo>
                  <a:cubicBezTo>
                    <a:pt x="15183" y="8206"/>
                    <a:pt x="15143" y="8044"/>
                    <a:pt x="15107" y="7993"/>
                  </a:cubicBezTo>
                  <a:cubicBezTo>
                    <a:pt x="15080" y="7953"/>
                    <a:pt x="15002" y="7974"/>
                    <a:pt x="14979" y="7927"/>
                  </a:cubicBezTo>
                  <a:cubicBezTo>
                    <a:pt x="14962" y="7890"/>
                    <a:pt x="14963" y="7784"/>
                    <a:pt x="14959" y="7735"/>
                  </a:cubicBezTo>
                  <a:cubicBezTo>
                    <a:pt x="14952" y="7665"/>
                    <a:pt x="14931" y="7515"/>
                    <a:pt x="14941" y="7446"/>
                  </a:cubicBezTo>
                  <a:cubicBezTo>
                    <a:pt x="14949" y="7374"/>
                    <a:pt x="15016" y="7275"/>
                    <a:pt x="15028" y="7204"/>
                  </a:cubicBezTo>
                  <a:cubicBezTo>
                    <a:pt x="15040" y="7133"/>
                    <a:pt x="15024" y="6975"/>
                    <a:pt x="15028" y="6899"/>
                  </a:cubicBezTo>
                  <a:cubicBezTo>
                    <a:pt x="15031" y="6817"/>
                    <a:pt x="15042" y="6655"/>
                    <a:pt x="15054" y="6574"/>
                  </a:cubicBezTo>
                  <a:cubicBezTo>
                    <a:pt x="15066" y="6503"/>
                    <a:pt x="15100" y="6368"/>
                    <a:pt x="15117" y="6299"/>
                  </a:cubicBezTo>
                  <a:cubicBezTo>
                    <a:pt x="15131" y="6242"/>
                    <a:pt x="15165" y="6136"/>
                    <a:pt x="15178" y="6079"/>
                  </a:cubicBezTo>
                  <a:cubicBezTo>
                    <a:pt x="15188" y="6037"/>
                    <a:pt x="15214" y="5952"/>
                    <a:pt x="15211" y="5906"/>
                  </a:cubicBezTo>
                  <a:cubicBezTo>
                    <a:pt x="15206" y="5835"/>
                    <a:pt x="15134" y="5748"/>
                    <a:pt x="15126" y="5677"/>
                  </a:cubicBezTo>
                  <a:cubicBezTo>
                    <a:pt x="15120" y="5633"/>
                    <a:pt x="15123" y="5531"/>
                    <a:pt x="15138" y="5494"/>
                  </a:cubicBezTo>
                  <a:cubicBezTo>
                    <a:pt x="15156" y="5450"/>
                    <a:pt x="15221" y="5447"/>
                    <a:pt x="15245" y="5421"/>
                  </a:cubicBezTo>
                  <a:cubicBezTo>
                    <a:pt x="15261" y="5404"/>
                    <a:pt x="15291" y="5360"/>
                    <a:pt x="15303" y="5334"/>
                  </a:cubicBezTo>
                  <a:cubicBezTo>
                    <a:pt x="15317" y="5299"/>
                    <a:pt x="15328" y="5211"/>
                    <a:pt x="15341" y="5177"/>
                  </a:cubicBezTo>
                  <a:cubicBezTo>
                    <a:pt x="15352" y="5148"/>
                    <a:pt x="15383" y="5115"/>
                    <a:pt x="15392" y="5085"/>
                  </a:cubicBezTo>
                  <a:cubicBezTo>
                    <a:pt x="15407" y="5037"/>
                    <a:pt x="15401" y="4902"/>
                    <a:pt x="15421" y="4862"/>
                  </a:cubicBezTo>
                  <a:cubicBezTo>
                    <a:pt x="15446" y="4812"/>
                    <a:pt x="15521" y="4790"/>
                    <a:pt x="15555" y="4796"/>
                  </a:cubicBezTo>
                  <a:cubicBezTo>
                    <a:pt x="15592" y="4799"/>
                    <a:pt x="15656" y="4886"/>
                    <a:pt x="15691" y="4899"/>
                  </a:cubicBezTo>
                  <a:cubicBezTo>
                    <a:pt x="15726" y="4910"/>
                    <a:pt x="15801" y="4931"/>
                    <a:pt x="15828" y="4891"/>
                  </a:cubicBezTo>
                  <a:cubicBezTo>
                    <a:pt x="15862" y="4840"/>
                    <a:pt x="15898" y="4645"/>
                    <a:pt x="15881" y="4568"/>
                  </a:cubicBezTo>
                  <a:cubicBezTo>
                    <a:pt x="15869" y="4510"/>
                    <a:pt x="15800" y="4470"/>
                    <a:pt x="15769" y="4464"/>
                  </a:cubicBezTo>
                  <a:cubicBezTo>
                    <a:pt x="15748" y="4459"/>
                    <a:pt x="15702" y="4523"/>
                    <a:pt x="15683" y="4498"/>
                  </a:cubicBezTo>
                  <a:cubicBezTo>
                    <a:pt x="15666" y="4470"/>
                    <a:pt x="15661" y="4363"/>
                    <a:pt x="15669" y="4320"/>
                  </a:cubicBezTo>
                  <a:cubicBezTo>
                    <a:pt x="15682" y="4255"/>
                    <a:pt x="15755" y="4200"/>
                    <a:pt x="15775" y="4146"/>
                  </a:cubicBezTo>
                  <a:cubicBezTo>
                    <a:pt x="15793" y="4101"/>
                    <a:pt x="15816" y="3994"/>
                    <a:pt x="15822" y="3938"/>
                  </a:cubicBezTo>
                  <a:cubicBezTo>
                    <a:pt x="15831" y="3866"/>
                    <a:pt x="15848" y="3699"/>
                    <a:pt x="15828" y="3636"/>
                  </a:cubicBezTo>
                  <a:cubicBezTo>
                    <a:pt x="15813" y="3589"/>
                    <a:pt x="15743" y="3596"/>
                    <a:pt x="15726" y="3554"/>
                  </a:cubicBezTo>
                  <a:cubicBezTo>
                    <a:pt x="15700" y="3490"/>
                    <a:pt x="15697" y="3310"/>
                    <a:pt x="15696" y="3226"/>
                  </a:cubicBezTo>
                  <a:cubicBezTo>
                    <a:pt x="15695" y="3162"/>
                    <a:pt x="15703" y="3032"/>
                    <a:pt x="15712" y="2969"/>
                  </a:cubicBezTo>
                  <a:cubicBezTo>
                    <a:pt x="15721" y="2918"/>
                    <a:pt x="15754" y="2831"/>
                    <a:pt x="15761" y="2778"/>
                  </a:cubicBezTo>
                  <a:cubicBezTo>
                    <a:pt x="15770" y="2713"/>
                    <a:pt x="15783" y="2571"/>
                    <a:pt x="15769" y="2509"/>
                  </a:cubicBezTo>
                  <a:cubicBezTo>
                    <a:pt x="15759" y="2465"/>
                    <a:pt x="15719" y="2400"/>
                    <a:pt x="15696" y="2390"/>
                  </a:cubicBezTo>
                  <a:cubicBezTo>
                    <a:pt x="15666" y="2375"/>
                    <a:pt x="15601" y="2407"/>
                    <a:pt x="15578" y="2444"/>
                  </a:cubicBezTo>
                  <a:cubicBezTo>
                    <a:pt x="15553" y="2481"/>
                    <a:pt x="15545" y="2628"/>
                    <a:pt x="15518" y="2658"/>
                  </a:cubicBezTo>
                  <a:cubicBezTo>
                    <a:pt x="15488" y="2697"/>
                    <a:pt x="15408" y="2633"/>
                    <a:pt x="15374" y="2658"/>
                  </a:cubicBezTo>
                  <a:cubicBezTo>
                    <a:pt x="15324" y="2697"/>
                    <a:pt x="15242" y="2855"/>
                    <a:pt x="15215" y="2947"/>
                  </a:cubicBezTo>
                  <a:cubicBezTo>
                    <a:pt x="15190" y="3036"/>
                    <a:pt x="15169" y="3245"/>
                    <a:pt x="15172" y="3345"/>
                  </a:cubicBezTo>
                  <a:cubicBezTo>
                    <a:pt x="15174" y="3402"/>
                    <a:pt x="15191" y="3515"/>
                    <a:pt x="15211" y="3554"/>
                  </a:cubicBezTo>
                  <a:cubicBezTo>
                    <a:pt x="15226" y="3582"/>
                    <a:pt x="15269" y="3602"/>
                    <a:pt x="15291" y="3602"/>
                  </a:cubicBezTo>
                  <a:cubicBezTo>
                    <a:pt x="15312" y="3602"/>
                    <a:pt x="15351" y="3540"/>
                    <a:pt x="15372" y="3548"/>
                  </a:cubicBezTo>
                  <a:cubicBezTo>
                    <a:pt x="15398" y="3559"/>
                    <a:pt x="15441" y="3636"/>
                    <a:pt x="15456" y="3683"/>
                  </a:cubicBezTo>
                  <a:cubicBezTo>
                    <a:pt x="15476" y="3742"/>
                    <a:pt x="15502" y="3888"/>
                    <a:pt x="15496" y="3959"/>
                  </a:cubicBezTo>
                  <a:cubicBezTo>
                    <a:pt x="15491" y="4018"/>
                    <a:pt x="15451" y="4116"/>
                    <a:pt x="15427" y="4152"/>
                  </a:cubicBezTo>
                  <a:cubicBezTo>
                    <a:pt x="15392" y="4210"/>
                    <a:pt x="15292" y="4221"/>
                    <a:pt x="15264" y="4290"/>
                  </a:cubicBezTo>
                  <a:cubicBezTo>
                    <a:pt x="15240" y="4349"/>
                    <a:pt x="15249" y="4521"/>
                    <a:pt x="15229" y="4585"/>
                  </a:cubicBezTo>
                  <a:cubicBezTo>
                    <a:pt x="15210" y="4649"/>
                    <a:pt x="15136" y="4709"/>
                    <a:pt x="15116" y="4770"/>
                  </a:cubicBezTo>
                  <a:cubicBezTo>
                    <a:pt x="15089" y="4851"/>
                    <a:pt x="15085" y="5054"/>
                    <a:pt x="15063" y="5140"/>
                  </a:cubicBezTo>
                  <a:cubicBezTo>
                    <a:pt x="15044" y="5211"/>
                    <a:pt x="14988" y="5332"/>
                    <a:pt x="14959" y="5387"/>
                  </a:cubicBezTo>
                  <a:cubicBezTo>
                    <a:pt x="14944" y="5417"/>
                    <a:pt x="14914" y="5489"/>
                    <a:pt x="14894" y="5487"/>
                  </a:cubicBezTo>
                  <a:cubicBezTo>
                    <a:pt x="14868" y="5485"/>
                    <a:pt x="14843" y="5357"/>
                    <a:pt x="14818" y="5350"/>
                  </a:cubicBezTo>
                  <a:cubicBezTo>
                    <a:pt x="14802" y="5346"/>
                    <a:pt x="14772" y="5386"/>
                    <a:pt x="14763" y="5413"/>
                  </a:cubicBezTo>
                  <a:cubicBezTo>
                    <a:pt x="14747" y="5459"/>
                    <a:pt x="14738" y="5580"/>
                    <a:pt x="14742" y="5637"/>
                  </a:cubicBezTo>
                  <a:cubicBezTo>
                    <a:pt x="14749" y="5699"/>
                    <a:pt x="14806" y="5791"/>
                    <a:pt x="14807" y="5855"/>
                  </a:cubicBezTo>
                  <a:cubicBezTo>
                    <a:pt x="14810" y="5934"/>
                    <a:pt x="14771" y="6086"/>
                    <a:pt x="14745" y="6145"/>
                  </a:cubicBezTo>
                  <a:cubicBezTo>
                    <a:pt x="14732" y="6173"/>
                    <a:pt x="14699" y="6231"/>
                    <a:pt x="14681" y="6220"/>
                  </a:cubicBezTo>
                  <a:cubicBezTo>
                    <a:pt x="14650" y="6200"/>
                    <a:pt x="14632" y="6044"/>
                    <a:pt x="14624" y="5979"/>
                  </a:cubicBezTo>
                  <a:cubicBezTo>
                    <a:pt x="14618" y="5929"/>
                    <a:pt x="14624" y="5821"/>
                    <a:pt x="14619" y="5769"/>
                  </a:cubicBezTo>
                  <a:cubicBezTo>
                    <a:pt x="14613" y="5718"/>
                    <a:pt x="14599" y="5618"/>
                    <a:pt x="14584" y="5578"/>
                  </a:cubicBezTo>
                  <a:cubicBezTo>
                    <a:pt x="14574" y="5555"/>
                    <a:pt x="14551" y="5514"/>
                    <a:pt x="14536" y="5508"/>
                  </a:cubicBezTo>
                  <a:cubicBezTo>
                    <a:pt x="14508" y="5495"/>
                    <a:pt x="14444" y="5525"/>
                    <a:pt x="14423" y="5565"/>
                  </a:cubicBezTo>
                  <a:cubicBezTo>
                    <a:pt x="14404" y="5600"/>
                    <a:pt x="14388" y="5707"/>
                    <a:pt x="14390" y="5755"/>
                  </a:cubicBezTo>
                  <a:cubicBezTo>
                    <a:pt x="14393" y="5819"/>
                    <a:pt x="14434" y="5919"/>
                    <a:pt x="14451" y="5973"/>
                  </a:cubicBezTo>
                  <a:cubicBezTo>
                    <a:pt x="14463" y="6013"/>
                    <a:pt x="14500" y="6082"/>
                    <a:pt x="14502" y="6128"/>
                  </a:cubicBezTo>
                  <a:cubicBezTo>
                    <a:pt x="14504" y="6163"/>
                    <a:pt x="14489" y="6237"/>
                    <a:pt x="14475" y="6262"/>
                  </a:cubicBezTo>
                  <a:cubicBezTo>
                    <a:pt x="14447" y="6313"/>
                    <a:pt x="14357" y="6291"/>
                    <a:pt x="14331" y="6346"/>
                  </a:cubicBezTo>
                  <a:cubicBezTo>
                    <a:pt x="14296" y="6419"/>
                    <a:pt x="14292" y="6643"/>
                    <a:pt x="14279" y="6743"/>
                  </a:cubicBezTo>
                  <a:cubicBezTo>
                    <a:pt x="14275" y="6783"/>
                    <a:pt x="14252" y="6863"/>
                    <a:pt x="14260" y="6901"/>
                  </a:cubicBezTo>
                  <a:cubicBezTo>
                    <a:pt x="14272" y="6956"/>
                    <a:pt x="14351" y="6963"/>
                    <a:pt x="14362" y="7016"/>
                  </a:cubicBezTo>
                  <a:cubicBezTo>
                    <a:pt x="14374" y="7070"/>
                    <a:pt x="14341" y="7184"/>
                    <a:pt x="14332" y="7239"/>
                  </a:cubicBezTo>
                  <a:cubicBezTo>
                    <a:pt x="14320" y="7322"/>
                    <a:pt x="14304" y="7495"/>
                    <a:pt x="14279" y="7563"/>
                  </a:cubicBezTo>
                  <a:cubicBezTo>
                    <a:pt x="14260" y="7609"/>
                    <a:pt x="14206" y="7664"/>
                    <a:pt x="14182" y="7692"/>
                  </a:cubicBezTo>
                  <a:cubicBezTo>
                    <a:pt x="14146" y="7735"/>
                    <a:pt x="14071" y="7818"/>
                    <a:pt x="14032" y="7845"/>
                  </a:cubicBezTo>
                  <a:cubicBezTo>
                    <a:pt x="14012" y="7859"/>
                    <a:pt x="13970" y="7888"/>
                    <a:pt x="13951" y="7872"/>
                  </a:cubicBezTo>
                  <a:cubicBezTo>
                    <a:pt x="13923" y="7848"/>
                    <a:pt x="13903" y="7715"/>
                    <a:pt x="13881" y="7673"/>
                  </a:cubicBezTo>
                  <a:cubicBezTo>
                    <a:pt x="13871" y="7653"/>
                    <a:pt x="13849" y="7604"/>
                    <a:pt x="13834" y="7607"/>
                  </a:cubicBezTo>
                  <a:cubicBezTo>
                    <a:pt x="13811" y="7612"/>
                    <a:pt x="13783" y="7703"/>
                    <a:pt x="13776" y="7744"/>
                  </a:cubicBezTo>
                  <a:cubicBezTo>
                    <a:pt x="13764" y="7817"/>
                    <a:pt x="13767" y="7981"/>
                    <a:pt x="13784" y="8049"/>
                  </a:cubicBezTo>
                  <a:cubicBezTo>
                    <a:pt x="13798" y="8105"/>
                    <a:pt x="13853" y="8181"/>
                    <a:pt x="13881" y="8205"/>
                  </a:cubicBezTo>
                  <a:cubicBezTo>
                    <a:pt x="13914" y="8233"/>
                    <a:pt x="13985" y="8221"/>
                    <a:pt x="14019" y="8236"/>
                  </a:cubicBezTo>
                  <a:cubicBezTo>
                    <a:pt x="14066" y="8259"/>
                    <a:pt x="14157" y="8323"/>
                    <a:pt x="14201" y="8364"/>
                  </a:cubicBezTo>
                  <a:cubicBezTo>
                    <a:pt x="14234" y="8394"/>
                    <a:pt x="14303" y="8459"/>
                    <a:pt x="14326" y="8516"/>
                  </a:cubicBezTo>
                  <a:cubicBezTo>
                    <a:pt x="14363" y="8606"/>
                    <a:pt x="14381" y="8850"/>
                    <a:pt x="14407" y="8955"/>
                  </a:cubicBezTo>
                  <a:cubicBezTo>
                    <a:pt x="14416" y="8993"/>
                    <a:pt x="14446" y="9060"/>
                    <a:pt x="14454" y="9101"/>
                  </a:cubicBezTo>
                  <a:cubicBezTo>
                    <a:pt x="14470" y="9189"/>
                    <a:pt x="14459" y="9398"/>
                    <a:pt x="14487" y="9473"/>
                  </a:cubicBezTo>
                  <a:cubicBezTo>
                    <a:pt x="14505" y="9520"/>
                    <a:pt x="14566" y="9545"/>
                    <a:pt x="14591" y="9579"/>
                  </a:cubicBezTo>
                  <a:cubicBezTo>
                    <a:pt x="14622" y="9623"/>
                    <a:pt x="14699" y="9715"/>
                    <a:pt x="14704" y="9794"/>
                  </a:cubicBezTo>
                  <a:cubicBezTo>
                    <a:pt x="14710" y="9880"/>
                    <a:pt x="14643" y="10024"/>
                    <a:pt x="14615" y="10088"/>
                  </a:cubicBezTo>
                  <a:cubicBezTo>
                    <a:pt x="14591" y="10146"/>
                    <a:pt x="14527" y="10231"/>
                    <a:pt x="14499" y="10282"/>
                  </a:cubicBezTo>
                  <a:cubicBezTo>
                    <a:pt x="14474" y="10332"/>
                    <a:pt x="14411" y="10425"/>
                    <a:pt x="14401" y="10495"/>
                  </a:cubicBezTo>
                  <a:cubicBezTo>
                    <a:pt x="14395" y="10541"/>
                    <a:pt x="14409" y="10641"/>
                    <a:pt x="14419" y="10682"/>
                  </a:cubicBezTo>
                  <a:cubicBezTo>
                    <a:pt x="14436" y="10743"/>
                    <a:pt x="14506" y="10809"/>
                    <a:pt x="14516" y="10876"/>
                  </a:cubicBezTo>
                  <a:cubicBezTo>
                    <a:pt x="14528" y="10957"/>
                    <a:pt x="14500" y="11127"/>
                    <a:pt x="14484" y="11204"/>
                  </a:cubicBezTo>
                  <a:cubicBezTo>
                    <a:pt x="14470" y="11263"/>
                    <a:pt x="14413" y="11345"/>
                    <a:pt x="14406" y="11408"/>
                  </a:cubicBezTo>
                  <a:cubicBezTo>
                    <a:pt x="14401" y="11456"/>
                    <a:pt x="14427" y="11551"/>
                    <a:pt x="14425" y="11599"/>
                  </a:cubicBezTo>
                  <a:cubicBezTo>
                    <a:pt x="14421" y="11656"/>
                    <a:pt x="14373" y="11750"/>
                    <a:pt x="14377" y="11805"/>
                  </a:cubicBezTo>
                  <a:cubicBezTo>
                    <a:pt x="14381" y="11857"/>
                    <a:pt x="14426" y="11923"/>
                    <a:pt x="14444" y="11958"/>
                  </a:cubicBezTo>
                  <a:cubicBezTo>
                    <a:pt x="14466" y="12002"/>
                    <a:pt x="14528" y="12065"/>
                    <a:pt x="14537" y="12126"/>
                  </a:cubicBezTo>
                  <a:cubicBezTo>
                    <a:pt x="14551" y="12212"/>
                    <a:pt x="14519" y="12396"/>
                    <a:pt x="14502" y="12480"/>
                  </a:cubicBezTo>
                  <a:cubicBezTo>
                    <a:pt x="14489" y="12547"/>
                    <a:pt x="14445" y="12662"/>
                    <a:pt x="14425" y="12722"/>
                  </a:cubicBezTo>
                  <a:cubicBezTo>
                    <a:pt x="14407" y="12774"/>
                    <a:pt x="14365" y="12868"/>
                    <a:pt x="14353" y="12923"/>
                  </a:cubicBezTo>
                  <a:cubicBezTo>
                    <a:pt x="14341" y="12980"/>
                    <a:pt x="14327" y="13101"/>
                    <a:pt x="14331" y="13160"/>
                  </a:cubicBezTo>
                  <a:cubicBezTo>
                    <a:pt x="14334" y="13212"/>
                    <a:pt x="14376" y="13338"/>
                    <a:pt x="14376" y="13351"/>
                  </a:cubicBezTo>
                  <a:cubicBezTo>
                    <a:pt x="14376" y="13363"/>
                    <a:pt x="14488" y="13516"/>
                    <a:pt x="14510" y="13595"/>
                  </a:cubicBezTo>
                  <a:cubicBezTo>
                    <a:pt x="14530" y="13665"/>
                    <a:pt x="14529" y="13838"/>
                    <a:pt x="14536" y="13918"/>
                  </a:cubicBezTo>
                  <a:cubicBezTo>
                    <a:pt x="14545" y="13998"/>
                    <a:pt x="14555" y="14165"/>
                    <a:pt x="14576" y="14237"/>
                  </a:cubicBezTo>
                  <a:cubicBezTo>
                    <a:pt x="14596" y="14306"/>
                    <a:pt x="14670" y="14387"/>
                    <a:pt x="14689" y="14457"/>
                  </a:cubicBezTo>
                  <a:cubicBezTo>
                    <a:pt x="14713" y="14538"/>
                    <a:pt x="14720" y="14734"/>
                    <a:pt x="14732" y="14824"/>
                  </a:cubicBezTo>
                  <a:cubicBezTo>
                    <a:pt x="14746" y="14926"/>
                    <a:pt x="14777" y="15122"/>
                    <a:pt x="14791" y="15222"/>
                  </a:cubicBezTo>
                  <a:cubicBezTo>
                    <a:pt x="14817" y="15403"/>
                    <a:pt x="14841" y="15789"/>
                    <a:pt x="14891" y="15948"/>
                  </a:cubicBezTo>
                  <a:cubicBezTo>
                    <a:pt x="14926" y="16058"/>
                    <a:pt x="15042" y="16202"/>
                    <a:pt x="15094" y="16286"/>
                  </a:cubicBezTo>
                  <a:cubicBezTo>
                    <a:pt x="15131" y="16350"/>
                    <a:pt x="15206" y="16481"/>
                    <a:pt x="15245" y="16539"/>
                  </a:cubicBezTo>
                  <a:cubicBezTo>
                    <a:pt x="15314" y="16640"/>
                    <a:pt x="15471" y="16785"/>
                    <a:pt x="15531" y="16907"/>
                  </a:cubicBezTo>
                  <a:cubicBezTo>
                    <a:pt x="15571" y="16989"/>
                    <a:pt x="15636" y="17186"/>
                    <a:pt x="15651" y="17297"/>
                  </a:cubicBezTo>
                  <a:cubicBezTo>
                    <a:pt x="15661" y="17367"/>
                    <a:pt x="15658" y="17519"/>
                    <a:pt x="15651" y="17589"/>
                  </a:cubicBezTo>
                  <a:cubicBezTo>
                    <a:pt x="15644" y="17670"/>
                    <a:pt x="15596" y="17809"/>
                    <a:pt x="15593" y="17889"/>
                  </a:cubicBezTo>
                  <a:cubicBezTo>
                    <a:pt x="15593" y="17938"/>
                    <a:pt x="15604" y="18048"/>
                    <a:pt x="15623" y="18080"/>
                  </a:cubicBezTo>
                  <a:cubicBezTo>
                    <a:pt x="15643" y="18113"/>
                    <a:pt x="15703" y="18078"/>
                    <a:pt x="15726" y="18104"/>
                  </a:cubicBezTo>
                  <a:cubicBezTo>
                    <a:pt x="15745" y="18126"/>
                    <a:pt x="15775" y="18195"/>
                    <a:pt x="15781" y="18237"/>
                  </a:cubicBezTo>
                  <a:cubicBezTo>
                    <a:pt x="15791" y="18299"/>
                    <a:pt x="15776" y="18433"/>
                    <a:pt x="15771" y="18498"/>
                  </a:cubicBezTo>
                  <a:cubicBezTo>
                    <a:pt x="15766" y="18567"/>
                    <a:pt x="15741" y="18698"/>
                    <a:pt x="15745" y="18766"/>
                  </a:cubicBezTo>
                  <a:cubicBezTo>
                    <a:pt x="15750" y="18868"/>
                    <a:pt x="15794" y="19059"/>
                    <a:pt x="15824" y="19140"/>
                  </a:cubicBezTo>
                  <a:cubicBezTo>
                    <a:pt x="15855" y="19220"/>
                    <a:pt x="15941" y="19332"/>
                    <a:pt x="15981" y="19391"/>
                  </a:cubicBezTo>
                  <a:cubicBezTo>
                    <a:pt x="16018" y="19447"/>
                    <a:pt x="16097" y="19543"/>
                    <a:pt x="16132" y="19604"/>
                  </a:cubicBezTo>
                  <a:cubicBezTo>
                    <a:pt x="16159" y="19651"/>
                    <a:pt x="16220" y="19746"/>
                    <a:pt x="16233" y="19816"/>
                  </a:cubicBezTo>
                  <a:cubicBezTo>
                    <a:pt x="16250" y="19895"/>
                    <a:pt x="16223" y="20081"/>
                    <a:pt x="16233" y="20167"/>
                  </a:cubicBezTo>
                  <a:cubicBezTo>
                    <a:pt x="16246" y="20259"/>
                    <a:pt x="16301" y="20418"/>
                    <a:pt x="16323" y="20502"/>
                  </a:cubicBezTo>
                  <a:cubicBezTo>
                    <a:pt x="16344" y="20577"/>
                    <a:pt x="16395" y="20723"/>
                    <a:pt x="16405" y="20809"/>
                  </a:cubicBezTo>
                  <a:cubicBezTo>
                    <a:pt x="16413" y="20873"/>
                    <a:pt x="16423" y="21024"/>
                    <a:pt x="16401" y="21069"/>
                  </a:cubicBezTo>
                  <a:cubicBezTo>
                    <a:pt x="16376" y="21117"/>
                    <a:pt x="16299" y="21090"/>
                    <a:pt x="16268" y="21066"/>
                  </a:cubicBezTo>
                  <a:cubicBezTo>
                    <a:pt x="16241" y="21043"/>
                    <a:pt x="16205" y="20942"/>
                    <a:pt x="16185" y="20899"/>
                  </a:cubicBezTo>
                  <a:cubicBezTo>
                    <a:pt x="16158" y="20844"/>
                    <a:pt x="16111" y="20713"/>
                    <a:pt x="16079" y="20668"/>
                  </a:cubicBezTo>
                  <a:cubicBezTo>
                    <a:pt x="16048" y="20624"/>
                    <a:pt x="15967" y="20603"/>
                    <a:pt x="15938" y="20552"/>
                  </a:cubicBezTo>
                  <a:cubicBezTo>
                    <a:pt x="15904" y="20491"/>
                    <a:pt x="15884" y="20287"/>
                    <a:pt x="15847" y="20237"/>
                  </a:cubicBezTo>
                  <a:cubicBezTo>
                    <a:pt x="15819" y="20199"/>
                    <a:pt x="15744" y="20166"/>
                    <a:pt x="15714" y="20195"/>
                  </a:cubicBezTo>
                  <a:cubicBezTo>
                    <a:pt x="15691" y="20219"/>
                    <a:pt x="15659" y="20328"/>
                    <a:pt x="15661" y="20382"/>
                  </a:cubicBezTo>
                  <a:cubicBezTo>
                    <a:pt x="15663" y="20433"/>
                    <a:pt x="15721" y="20489"/>
                    <a:pt x="15724" y="20539"/>
                  </a:cubicBezTo>
                  <a:cubicBezTo>
                    <a:pt x="15730" y="20601"/>
                    <a:pt x="15711" y="20748"/>
                    <a:pt x="15683" y="20774"/>
                  </a:cubicBezTo>
                  <a:cubicBezTo>
                    <a:pt x="15661" y="20797"/>
                    <a:pt x="15609" y="20740"/>
                    <a:pt x="15590" y="20709"/>
                  </a:cubicBezTo>
                  <a:cubicBezTo>
                    <a:pt x="15562" y="20664"/>
                    <a:pt x="15541" y="20517"/>
                    <a:pt x="15517" y="20465"/>
                  </a:cubicBezTo>
                  <a:cubicBezTo>
                    <a:pt x="15501" y="20433"/>
                    <a:pt x="15466" y="20375"/>
                    <a:pt x="15446" y="20366"/>
                  </a:cubicBezTo>
                  <a:cubicBezTo>
                    <a:pt x="15413" y="20350"/>
                    <a:pt x="15343" y="20442"/>
                    <a:pt x="15317" y="20401"/>
                  </a:cubicBezTo>
                  <a:cubicBezTo>
                    <a:pt x="15295" y="20367"/>
                    <a:pt x="15316" y="20225"/>
                    <a:pt x="15303" y="20175"/>
                  </a:cubicBezTo>
                  <a:cubicBezTo>
                    <a:pt x="15276" y="20077"/>
                    <a:pt x="15178" y="19955"/>
                    <a:pt x="15136" y="19885"/>
                  </a:cubicBezTo>
                  <a:cubicBezTo>
                    <a:pt x="15110" y="19843"/>
                    <a:pt x="15062" y="19749"/>
                    <a:pt x="15032" y="19723"/>
                  </a:cubicBezTo>
                  <a:cubicBezTo>
                    <a:pt x="15002" y="19698"/>
                    <a:pt x="14935" y="19701"/>
                    <a:pt x="14904" y="19686"/>
                  </a:cubicBezTo>
                  <a:cubicBezTo>
                    <a:pt x="14861" y="19668"/>
                    <a:pt x="14779" y="19587"/>
                    <a:pt x="14736" y="19582"/>
                  </a:cubicBezTo>
                  <a:cubicBezTo>
                    <a:pt x="14690" y="19577"/>
                    <a:pt x="14601" y="19632"/>
                    <a:pt x="14555" y="19649"/>
                  </a:cubicBezTo>
                  <a:cubicBezTo>
                    <a:pt x="14496" y="19670"/>
                    <a:pt x="14369" y="19668"/>
                    <a:pt x="14316" y="19731"/>
                  </a:cubicBezTo>
                  <a:cubicBezTo>
                    <a:pt x="14299" y="19753"/>
                    <a:pt x="14284" y="19841"/>
                    <a:pt x="14268" y="19869"/>
                  </a:cubicBezTo>
                  <a:cubicBezTo>
                    <a:pt x="14240" y="19916"/>
                    <a:pt x="14173" y="19984"/>
                    <a:pt x="14138" y="19997"/>
                  </a:cubicBezTo>
                  <a:cubicBezTo>
                    <a:pt x="14111" y="20004"/>
                    <a:pt x="14056" y="19991"/>
                    <a:pt x="14031" y="19968"/>
                  </a:cubicBezTo>
                  <a:cubicBezTo>
                    <a:pt x="13999" y="19935"/>
                    <a:pt x="13940" y="19829"/>
                    <a:pt x="13927" y="19760"/>
                  </a:cubicBezTo>
                  <a:cubicBezTo>
                    <a:pt x="13919" y="19710"/>
                    <a:pt x="13940" y="19596"/>
                    <a:pt x="13939" y="19541"/>
                  </a:cubicBezTo>
                  <a:cubicBezTo>
                    <a:pt x="13936" y="19479"/>
                    <a:pt x="13924" y="19355"/>
                    <a:pt x="13909" y="19302"/>
                  </a:cubicBezTo>
                  <a:cubicBezTo>
                    <a:pt x="13899" y="19267"/>
                    <a:pt x="13872" y="19204"/>
                    <a:pt x="13854" y="19190"/>
                  </a:cubicBezTo>
                  <a:cubicBezTo>
                    <a:pt x="13831" y="19169"/>
                    <a:pt x="13775" y="19167"/>
                    <a:pt x="13752" y="19193"/>
                  </a:cubicBezTo>
                  <a:cubicBezTo>
                    <a:pt x="13733" y="19217"/>
                    <a:pt x="13701" y="19305"/>
                    <a:pt x="13706" y="19351"/>
                  </a:cubicBezTo>
                  <a:cubicBezTo>
                    <a:pt x="13709" y="19390"/>
                    <a:pt x="13756" y="19418"/>
                    <a:pt x="13765" y="19455"/>
                  </a:cubicBezTo>
                  <a:cubicBezTo>
                    <a:pt x="13776" y="19502"/>
                    <a:pt x="13784" y="19615"/>
                    <a:pt x="13771" y="19657"/>
                  </a:cubicBezTo>
                  <a:cubicBezTo>
                    <a:pt x="13756" y="19701"/>
                    <a:pt x="13699" y="19737"/>
                    <a:pt x="13673" y="19731"/>
                  </a:cubicBezTo>
                  <a:cubicBezTo>
                    <a:pt x="13648" y="19727"/>
                    <a:pt x="13612" y="19640"/>
                    <a:pt x="13589" y="19620"/>
                  </a:cubicBezTo>
                  <a:cubicBezTo>
                    <a:pt x="13554" y="19588"/>
                    <a:pt x="13473" y="19595"/>
                    <a:pt x="13441" y="19554"/>
                  </a:cubicBezTo>
                  <a:cubicBezTo>
                    <a:pt x="13403" y="19504"/>
                    <a:pt x="13366" y="19323"/>
                    <a:pt x="13333" y="19259"/>
                  </a:cubicBezTo>
                  <a:cubicBezTo>
                    <a:pt x="13312" y="19217"/>
                    <a:pt x="13263" y="19140"/>
                    <a:pt x="13235" y="19119"/>
                  </a:cubicBezTo>
                  <a:cubicBezTo>
                    <a:pt x="13201" y="19093"/>
                    <a:pt x="13122" y="19123"/>
                    <a:pt x="13089" y="19090"/>
                  </a:cubicBezTo>
                  <a:cubicBezTo>
                    <a:pt x="13054" y="19055"/>
                    <a:pt x="13000" y="18928"/>
                    <a:pt x="12982" y="18858"/>
                  </a:cubicBezTo>
                  <a:cubicBezTo>
                    <a:pt x="12962" y="18775"/>
                    <a:pt x="12964" y="18580"/>
                    <a:pt x="12948" y="18493"/>
                  </a:cubicBezTo>
                  <a:cubicBezTo>
                    <a:pt x="12931" y="18400"/>
                    <a:pt x="12880" y="18228"/>
                    <a:pt x="12850" y="18150"/>
                  </a:cubicBezTo>
                  <a:cubicBezTo>
                    <a:pt x="12827" y="18091"/>
                    <a:pt x="12779" y="17970"/>
                    <a:pt x="12744" y="17943"/>
                  </a:cubicBezTo>
                  <a:cubicBezTo>
                    <a:pt x="12721" y="17924"/>
                    <a:pt x="12668" y="17930"/>
                    <a:pt x="12644" y="17947"/>
                  </a:cubicBezTo>
                  <a:cubicBezTo>
                    <a:pt x="12621" y="17962"/>
                    <a:pt x="12583" y="18030"/>
                    <a:pt x="12567" y="18068"/>
                  </a:cubicBezTo>
                  <a:cubicBezTo>
                    <a:pt x="12539" y="18131"/>
                    <a:pt x="12510" y="18297"/>
                    <a:pt x="12483" y="18362"/>
                  </a:cubicBezTo>
                  <a:cubicBezTo>
                    <a:pt x="12462" y="18414"/>
                    <a:pt x="12403" y="18486"/>
                    <a:pt x="12379" y="18534"/>
                  </a:cubicBezTo>
                  <a:cubicBezTo>
                    <a:pt x="12359" y="18577"/>
                    <a:pt x="12323" y="18675"/>
                    <a:pt x="12304" y="18722"/>
                  </a:cubicBezTo>
                  <a:cubicBezTo>
                    <a:pt x="12276" y="18789"/>
                    <a:pt x="12221" y="18934"/>
                    <a:pt x="12186" y="18990"/>
                  </a:cubicBezTo>
                  <a:cubicBezTo>
                    <a:pt x="12153" y="19044"/>
                    <a:pt x="12075" y="19110"/>
                    <a:pt x="12040" y="19156"/>
                  </a:cubicBezTo>
                  <a:cubicBezTo>
                    <a:pt x="12010" y="19196"/>
                    <a:pt x="11960" y="19329"/>
                    <a:pt x="11923" y="19329"/>
                  </a:cubicBezTo>
                  <a:cubicBezTo>
                    <a:pt x="11872" y="19331"/>
                    <a:pt x="11787" y="19169"/>
                    <a:pt x="11755" y="19090"/>
                  </a:cubicBezTo>
                  <a:cubicBezTo>
                    <a:pt x="11732" y="19037"/>
                    <a:pt x="11707" y="18907"/>
                    <a:pt x="11697" y="18841"/>
                  </a:cubicBezTo>
                  <a:cubicBezTo>
                    <a:pt x="11686" y="18766"/>
                    <a:pt x="11692" y="18597"/>
                    <a:pt x="11675" y="18526"/>
                  </a:cubicBezTo>
                  <a:cubicBezTo>
                    <a:pt x="11662" y="18475"/>
                    <a:pt x="11607" y="18415"/>
                    <a:pt x="11593" y="18365"/>
                  </a:cubicBezTo>
                  <a:cubicBezTo>
                    <a:pt x="11569" y="18281"/>
                    <a:pt x="11547" y="18085"/>
                    <a:pt x="11542" y="17988"/>
                  </a:cubicBezTo>
                  <a:cubicBezTo>
                    <a:pt x="11538" y="17908"/>
                    <a:pt x="11548" y="17747"/>
                    <a:pt x="11551" y="17665"/>
                  </a:cubicBezTo>
                  <a:cubicBezTo>
                    <a:pt x="11552" y="17587"/>
                    <a:pt x="11548" y="17426"/>
                    <a:pt x="11559" y="17350"/>
                  </a:cubicBezTo>
                  <a:cubicBezTo>
                    <a:pt x="11567" y="17289"/>
                    <a:pt x="11604" y="17183"/>
                    <a:pt x="11620" y="17127"/>
                  </a:cubicBezTo>
                  <a:cubicBezTo>
                    <a:pt x="11629" y="17092"/>
                    <a:pt x="11652" y="17024"/>
                    <a:pt x="11659" y="16987"/>
                  </a:cubicBezTo>
                  <a:cubicBezTo>
                    <a:pt x="11667" y="16936"/>
                    <a:pt x="11667" y="16828"/>
                    <a:pt x="11673" y="16775"/>
                  </a:cubicBezTo>
                  <a:cubicBezTo>
                    <a:pt x="11680" y="16709"/>
                    <a:pt x="11690" y="16570"/>
                    <a:pt x="11710" y="16514"/>
                  </a:cubicBezTo>
                  <a:cubicBezTo>
                    <a:pt x="11727" y="16464"/>
                    <a:pt x="11782" y="16405"/>
                    <a:pt x="11807" y="16370"/>
                  </a:cubicBezTo>
                  <a:cubicBezTo>
                    <a:pt x="11827" y="16341"/>
                    <a:pt x="11872" y="16300"/>
                    <a:pt x="11889" y="16265"/>
                  </a:cubicBezTo>
                  <a:cubicBezTo>
                    <a:pt x="11907" y="16230"/>
                    <a:pt x="11938" y="16142"/>
                    <a:pt x="11944" y="16093"/>
                  </a:cubicBezTo>
                  <a:cubicBezTo>
                    <a:pt x="11950" y="16035"/>
                    <a:pt x="11943" y="15911"/>
                    <a:pt x="11929" y="15859"/>
                  </a:cubicBezTo>
                  <a:cubicBezTo>
                    <a:pt x="11922" y="15833"/>
                    <a:pt x="11903" y="15783"/>
                    <a:pt x="11885" y="15764"/>
                  </a:cubicBezTo>
                  <a:cubicBezTo>
                    <a:pt x="11889" y="15724"/>
                    <a:pt x="11892" y="15689"/>
                    <a:pt x="11893" y="15665"/>
                  </a:cubicBezTo>
                  <a:cubicBezTo>
                    <a:pt x="11894" y="15564"/>
                    <a:pt x="11862" y="15268"/>
                    <a:pt x="11869" y="15259"/>
                  </a:cubicBezTo>
                  <a:cubicBezTo>
                    <a:pt x="11874" y="15251"/>
                    <a:pt x="11948" y="15021"/>
                    <a:pt x="11987" y="14966"/>
                  </a:cubicBezTo>
                  <a:cubicBezTo>
                    <a:pt x="12015" y="14923"/>
                    <a:pt x="12093" y="14915"/>
                    <a:pt x="12121" y="14870"/>
                  </a:cubicBezTo>
                  <a:cubicBezTo>
                    <a:pt x="12145" y="14831"/>
                    <a:pt x="12181" y="14724"/>
                    <a:pt x="12186" y="14662"/>
                  </a:cubicBezTo>
                  <a:cubicBezTo>
                    <a:pt x="12192" y="14600"/>
                    <a:pt x="12167" y="14474"/>
                    <a:pt x="12160" y="14410"/>
                  </a:cubicBezTo>
                  <a:cubicBezTo>
                    <a:pt x="12150" y="14324"/>
                    <a:pt x="12123" y="14155"/>
                    <a:pt x="12117" y="14066"/>
                  </a:cubicBezTo>
                  <a:cubicBezTo>
                    <a:pt x="12112" y="13998"/>
                    <a:pt x="12115" y="13867"/>
                    <a:pt x="12113" y="13783"/>
                  </a:cubicBezTo>
                  <a:lnTo>
                    <a:pt x="12527" y="12380"/>
                  </a:lnTo>
                  <a:lnTo>
                    <a:pt x="11822" y="11430"/>
                  </a:lnTo>
                  <a:lnTo>
                    <a:pt x="11518" y="12355"/>
                  </a:lnTo>
                  <a:cubicBezTo>
                    <a:pt x="11490" y="12286"/>
                    <a:pt x="11447" y="12167"/>
                    <a:pt x="11414" y="12129"/>
                  </a:cubicBezTo>
                  <a:cubicBezTo>
                    <a:pt x="11377" y="12086"/>
                    <a:pt x="11289" y="12055"/>
                    <a:pt x="11247" y="12063"/>
                  </a:cubicBezTo>
                  <a:cubicBezTo>
                    <a:pt x="11224" y="12067"/>
                    <a:pt x="11184" y="12128"/>
                    <a:pt x="11162" y="12136"/>
                  </a:cubicBezTo>
                  <a:cubicBezTo>
                    <a:pt x="11126" y="12151"/>
                    <a:pt x="11055" y="12150"/>
                    <a:pt x="11019" y="12136"/>
                  </a:cubicBezTo>
                  <a:cubicBezTo>
                    <a:pt x="10984" y="12126"/>
                    <a:pt x="10911" y="12094"/>
                    <a:pt x="10884" y="12046"/>
                  </a:cubicBezTo>
                  <a:cubicBezTo>
                    <a:pt x="10854" y="11991"/>
                    <a:pt x="10835" y="11821"/>
                    <a:pt x="10815" y="11748"/>
                  </a:cubicBezTo>
                  <a:cubicBezTo>
                    <a:pt x="10802" y="11698"/>
                    <a:pt x="10779" y="11594"/>
                    <a:pt x="10758" y="11557"/>
                  </a:cubicBezTo>
                  <a:cubicBezTo>
                    <a:pt x="10728" y="11504"/>
                    <a:pt x="10646" y="11461"/>
                    <a:pt x="10608" y="11434"/>
                  </a:cubicBezTo>
                  <a:cubicBezTo>
                    <a:pt x="10550" y="11396"/>
                    <a:pt x="10432" y="11313"/>
                    <a:pt x="10371" y="11309"/>
                  </a:cubicBezTo>
                  <a:cubicBezTo>
                    <a:pt x="10323" y="11307"/>
                    <a:pt x="10229" y="11357"/>
                    <a:pt x="10183" y="11383"/>
                  </a:cubicBezTo>
                  <a:cubicBezTo>
                    <a:pt x="10131" y="11413"/>
                    <a:pt x="10034" y="11531"/>
                    <a:pt x="9980" y="11536"/>
                  </a:cubicBezTo>
                  <a:cubicBezTo>
                    <a:pt x="9935" y="11538"/>
                    <a:pt x="9843" y="11485"/>
                    <a:pt x="9806" y="11430"/>
                  </a:cubicBezTo>
                  <a:cubicBezTo>
                    <a:pt x="9780" y="11390"/>
                    <a:pt x="9760" y="11248"/>
                    <a:pt x="9735" y="11204"/>
                  </a:cubicBezTo>
                  <a:cubicBezTo>
                    <a:pt x="9716" y="11170"/>
                    <a:pt x="9668" y="11127"/>
                    <a:pt x="9643" y="11116"/>
                  </a:cubicBezTo>
                  <a:cubicBezTo>
                    <a:pt x="9606" y="11098"/>
                    <a:pt x="9525" y="11147"/>
                    <a:pt x="9491" y="11111"/>
                  </a:cubicBezTo>
                  <a:cubicBezTo>
                    <a:pt x="9461" y="11077"/>
                    <a:pt x="9425" y="10950"/>
                    <a:pt x="9415" y="10883"/>
                  </a:cubicBezTo>
                  <a:cubicBezTo>
                    <a:pt x="9403" y="10802"/>
                    <a:pt x="9410" y="10625"/>
                    <a:pt x="9420" y="10542"/>
                  </a:cubicBezTo>
                  <a:cubicBezTo>
                    <a:pt x="9428" y="10477"/>
                    <a:pt x="9459" y="10355"/>
                    <a:pt x="9480" y="10304"/>
                  </a:cubicBezTo>
                  <a:cubicBezTo>
                    <a:pt x="9501" y="10253"/>
                    <a:pt x="9568" y="10198"/>
                    <a:pt x="9583" y="10137"/>
                  </a:cubicBezTo>
                  <a:cubicBezTo>
                    <a:pt x="9604" y="10058"/>
                    <a:pt x="9609" y="9861"/>
                    <a:pt x="9595" y="9774"/>
                  </a:cubicBezTo>
                  <a:cubicBezTo>
                    <a:pt x="9579" y="9687"/>
                    <a:pt x="9513" y="9539"/>
                    <a:pt x="9472" y="9503"/>
                  </a:cubicBezTo>
                  <a:cubicBezTo>
                    <a:pt x="9443" y="9478"/>
                    <a:pt x="9375" y="9522"/>
                    <a:pt x="9344" y="9509"/>
                  </a:cubicBezTo>
                  <a:cubicBezTo>
                    <a:pt x="9305" y="9493"/>
                    <a:pt x="9228" y="9433"/>
                    <a:pt x="9195" y="9382"/>
                  </a:cubicBezTo>
                  <a:cubicBezTo>
                    <a:pt x="9158" y="9324"/>
                    <a:pt x="9121" y="9137"/>
                    <a:pt x="9083" y="9084"/>
                  </a:cubicBezTo>
                  <a:cubicBezTo>
                    <a:pt x="9050" y="9037"/>
                    <a:pt x="8967" y="8983"/>
                    <a:pt x="8926" y="8995"/>
                  </a:cubicBezTo>
                  <a:cubicBezTo>
                    <a:pt x="8891" y="9005"/>
                    <a:pt x="8838" y="9132"/>
                    <a:pt x="8804" y="9151"/>
                  </a:cubicBezTo>
                  <a:cubicBezTo>
                    <a:pt x="8773" y="9167"/>
                    <a:pt x="8709" y="9159"/>
                    <a:pt x="8679" y="9144"/>
                  </a:cubicBezTo>
                  <a:cubicBezTo>
                    <a:pt x="8631" y="9122"/>
                    <a:pt x="8553" y="8973"/>
                    <a:pt x="8505" y="8973"/>
                  </a:cubicBezTo>
                  <a:cubicBezTo>
                    <a:pt x="8479" y="8974"/>
                    <a:pt x="8435" y="9043"/>
                    <a:pt x="8413" y="9068"/>
                  </a:cubicBezTo>
                  <a:cubicBezTo>
                    <a:pt x="8404" y="9077"/>
                    <a:pt x="8394" y="9088"/>
                    <a:pt x="8382" y="9099"/>
                  </a:cubicBezTo>
                  <a:cubicBezTo>
                    <a:pt x="8347" y="9075"/>
                    <a:pt x="8306" y="9050"/>
                    <a:pt x="8285" y="9040"/>
                  </a:cubicBezTo>
                  <a:cubicBezTo>
                    <a:pt x="8258" y="9026"/>
                    <a:pt x="8198" y="9035"/>
                    <a:pt x="8173" y="9006"/>
                  </a:cubicBezTo>
                  <a:cubicBezTo>
                    <a:pt x="8157" y="8988"/>
                    <a:pt x="8131" y="8928"/>
                    <a:pt x="8126" y="8892"/>
                  </a:cubicBezTo>
                  <a:cubicBezTo>
                    <a:pt x="8121" y="8842"/>
                    <a:pt x="8149" y="8748"/>
                    <a:pt x="8148" y="8700"/>
                  </a:cubicBezTo>
                  <a:cubicBezTo>
                    <a:pt x="8148" y="8652"/>
                    <a:pt x="8123" y="8563"/>
                    <a:pt x="8122" y="8514"/>
                  </a:cubicBezTo>
                  <a:cubicBezTo>
                    <a:pt x="8122" y="8443"/>
                    <a:pt x="8156" y="8255"/>
                    <a:pt x="8153" y="8236"/>
                  </a:cubicBezTo>
                  <a:cubicBezTo>
                    <a:pt x="8148" y="8219"/>
                    <a:pt x="8088" y="8041"/>
                    <a:pt x="8055" y="8004"/>
                  </a:cubicBezTo>
                  <a:cubicBezTo>
                    <a:pt x="8021" y="7968"/>
                    <a:pt x="7937" y="7993"/>
                    <a:pt x="7902" y="7959"/>
                  </a:cubicBezTo>
                  <a:cubicBezTo>
                    <a:pt x="7879" y="7936"/>
                    <a:pt x="7831" y="7869"/>
                    <a:pt x="7825" y="7818"/>
                  </a:cubicBezTo>
                  <a:cubicBezTo>
                    <a:pt x="7819" y="7772"/>
                    <a:pt x="7857" y="7682"/>
                    <a:pt x="7854" y="7631"/>
                  </a:cubicBezTo>
                  <a:cubicBezTo>
                    <a:pt x="7850" y="7586"/>
                    <a:pt x="7804" y="7529"/>
                    <a:pt x="7800" y="7483"/>
                  </a:cubicBezTo>
                  <a:cubicBezTo>
                    <a:pt x="7797" y="7429"/>
                    <a:pt x="7841" y="7336"/>
                    <a:pt x="7839" y="7283"/>
                  </a:cubicBezTo>
                  <a:cubicBezTo>
                    <a:pt x="7837" y="7247"/>
                    <a:pt x="7816" y="7167"/>
                    <a:pt x="7799" y="7156"/>
                  </a:cubicBezTo>
                  <a:cubicBezTo>
                    <a:pt x="7760" y="7131"/>
                    <a:pt x="7688" y="7271"/>
                    <a:pt x="7648" y="7271"/>
                  </a:cubicBezTo>
                  <a:cubicBezTo>
                    <a:pt x="7614" y="7271"/>
                    <a:pt x="7538" y="7236"/>
                    <a:pt x="7523" y="7176"/>
                  </a:cubicBezTo>
                  <a:cubicBezTo>
                    <a:pt x="7511" y="7122"/>
                    <a:pt x="7578" y="6996"/>
                    <a:pt x="7560" y="6948"/>
                  </a:cubicBezTo>
                  <a:cubicBezTo>
                    <a:pt x="7534" y="6876"/>
                    <a:pt x="7423" y="6998"/>
                    <a:pt x="7383" y="6963"/>
                  </a:cubicBezTo>
                  <a:cubicBezTo>
                    <a:pt x="7355" y="6936"/>
                    <a:pt x="7311" y="6831"/>
                    <a:pt x="7307" y="6770"/>
                  </a:cubicBezTo>
                  <a:cubicBezTo>
                    <a:pt x="7304" y="6718"/>
                    <a:pt x="7331" y="6610"/>
                    <a:pt x="7350" y="6571"/>
                  </a:cubicBezTo>
                  <a:cubicBezTo>
                    <a:pt x="7370" y="6534"/>
                    <a:pt x="7436" y="6535"/>
                    <a:pt x="7454" y="6494"/>
                  </a:cubicBezTo>
                  <a:cubicBezTo>
                    <a:pt x="7477" y="6439"/>
                    <a:pt x="7493" y="6287"/>
                    <a:pt x="7489" y="6216"/>
                  </a:cubicBezTo>
                  <a:cubicBezTo>
                    <a:pt x="7485" y="6156"/>
                    <a:pt x="7458" y="6035"/>
                    <a:pt x="7434" y="6001"/>
                  </a:cubicBezTo>
                  <a:cubicBezTo>
                    <a:pt x="7393" y="5943"/>
                    <a:pt x="7283" y="5918"/>
                    <a:pt x="7236" y="5954"/>
                  </a:cubicBezTo>
                  <a:cubicBezTo>
                    <a:pt x="7208" y="5976"/>
                    <a:pt x="7184" y="6110"/>
                    <a:pt x="7157" y="6137"/>
                  </a:cubicBezTo>
                  <a:cubicBezTo>
                    <a:pt x="7127" y="6167"/>
                    <a:pt x="7055" y="6128"/>
                    <a:pt x="7024" y="6153"/>
                  </a:cubicBezTo>
                  <a:cubicBezTo>
                    <a:pt x="6998" y="6174"/>
                    <a:pt x="6962" y="6284"/>
                    <a:pt x="6934" y="6299"/>
                  </a:cubicBezTo>
                  <a:cubicBezTo>
                    <a:pt x="6904" y="6314"/>
                    <a:pt x="6844" y="6247"/>
                    <a:pt x="6814" y="6261"/>
                  </a:cubicBezTo>
                  <a:cubicBezTo>
                    <a:pt x="6793" y="6272"/>
                    <a:pt x="6764" y="6355"/>
                    <a:pt x="6743" y="6366"/>
                  </a:cubicBezTo>
                  <a:cubicBezTo>
                    <a:pt x="6696" y="6386"/>
                    <a:pt x="6594" y="6337"/>
                    <a:pt x="6551" y="6285"/>
                  </a:cubicBezTo>
                  <a:cubicBezTo>
                    <a:pt x="6516" y="6242"/>
                    <a:pt x="6475" y="6086"/>
                    <a:pt x="6448" y="6025"/>
                  </a:cubicBezTo>
                  <a:cubicBezTo>
                    <a:pt x="6421" y="5967"/>
                    <a:pt x="6367" y="5842"/>
                    <a:pt x="6334" y="5801"/>
                  </a:cubicBezTo>
                  <a:cubicBezTo>
                    <a:pt x="6300" y="5760"/>
                    <a:pt x="6224" y="5723"/>
                    <a:pt x="6187" y="5703"/>
                  </a:cubicBezTo>
                  <a:cubicBezTo>
                    <a:pt x="6152" y="5682"/>
                    <a:pt x="6081" y="5637"/>
                    <a:pt x="6044" y="5628"/>
                  </a:cubicBezTo>
                  <a:cubicBezTo>
                    <a:pt x="5979" y="5612"/>
                    <a:pt x="5842" y="5573"/>
                    <a:pt x="5782" y="5628"/>
                  </a:cubicBezTo>
                  <a:cubicBezTo>
                    <a:pt x="5756" y="5650"/>
                    <a:pt x="5727" y="5755"/>
                    <a:pt x="5709" y="5798"/>
                  </a:cubicBezTo>
                  <a:cubicBezTo>
                    <a:pt x="5690" y="5838"/>
                    <a:pt x="5646" y="5911"/>
                    <a:pt x="5632" y="5959"/>
                  </a:cubicBezTo>
                  <a:cubicBezTo>
                    <a:pt x="5614" y="6023"/>
                    <a:pt x="5602" y="6173"/>
                    <a:pt x="5592" y="6244"/>
                  </a:cubicBezTo>
                  <a:cubicBezTo>
                    <a:pt x="5581" y="6325"/>
                    <a:pt x="5569" y="6494"/>
                    <a:pt x="5547" y="6565"/>
                  </a:cubicBezTo>
                  <a:cubicBezTo>
                    <a:pt x="5533" y="6609"/>
                    <a:pt x="5493" y="6690"/>
                    <a:pt x="5468" y="6701"/>
                  </a:cubicBezTo>
                  <a:cubicBezTo>
                    <a:pt x="5431" y="6714"/>
                    <a:pt x="5365" y="6611"/>
                    <a:pt x="5329" y="6599"/>
                  </a:cubicBezTo>
                  <a:cubicBezTo>
                    <a:pt x="5280" y="6584"/>
                    <a:pt x="5174" y="6571"/>
                    <a:pt x="5129" y="6616"/>
                  </a:cubicBezTo>
                  <a:cubicBezTo>
                    <a:pt x="5103" y="6642"/>
                    <a:pt x="5069" y="6746"/>
                    <a:pt x="5053" y="6798"/>
                  </a:cubicBezTo>
                  <a:cubicBezTo>
                    <a:pt x="5042" y="6834"/>
                    <a:pt x="5039" y="6926"/>
                    <a:pt x="5023" y="6953"/>
                  </a:cubicBezTo>
                  <a:cubicBezTo>
                    <a:pt x="5002" y="6987"/>
                    <a:pt x="4946" y="6985"/>
                    <a:pt x="4920" y="6991"/>
                  </a:cubicBezTo>
                  <a:cubicBezTo>
                    <a:pt x="4887" y="7000"/>
                    <a:pt x="4818" y="6971"/>
                    <a:pt x="4790" y="7004"/>
                  </a:cubicBezTo>
                  <a:cubicBezTo>
                    <a:pt x="4775" y="7018"/>
                    <a:pt x="4751" y="7074"/>
                    <a:pt x="4752" y="7107"/>
                  </a:cubicBezTo>
                  <a:cubicBezTo>
                    <a:pt x="4753" y="7146"/>
                    <a:pt x="4790" y="7199"/>
                    <a:pt x="4806" y="7217"/>
                  </a:cubicBezTo>
                  <a:cubicBezTo>
                    <a:pt x="4829" y="7247"/>
                    <a:pt x="4892" y="7245"/>
                    <a:pt x="4912" y="7283"/>
                  </a:cubicBezTo>
                  <a:cubicBezTo>
                    <a:pt x="4925" y="7313"/>
                    <a:pt x="4943" y="7403"/>
                    <a:pt x="4933" y="7439"/>
                  </a:cubicBezTo>
                  <a:cubicBezTo>
                    <a:pt x="4926" y="7465"/>
                    <a:pt x="4891" y="7464"/>
                    <a:pt x="4877" y="7466"/>
                  </a:cubicBezTo>
                  <a:cubicBezTo>
                    <a:pt x="4851" y="7473"/>
                    <a:pt x="4796" y="7452"/>
                    <a:pt x="4773" y="7471"/>
                  </a:cubicBezTo>
                  <a:cubicBezTo>
                    <a:pt x="4754" y="7488"/>
                    <a:pt x="4717" y="7546"/>
                    <a:pt x="4711" y="7588"/>
                  </a:cubicBezTo>
                  <a:cubicBezTo>
                    <a:pt x="4707" y="7612"/>
                    <a:pt x="4715" y="7670"/>
                    <a:pt x="4725" y="7687"/>
                  </a:cubicBezTo>
                  <a:cubicBezTo>
                    <a:pt x="4744" y="7727"/>
                    <a:pt x="4808" y="7706"/>
                    <a:pt x="4829" y="7736"/>
                  </a:cubicBezTo>
                  <a:cubicBezTo>
                    <a:pt x="4846" y="7759"/>
                    <a:pt x="4868" y="7830"/>
                    <a:pt x="4871" y="7869"/>
                  </a:cubicBezTo>
                  <a:cubicBezTo>
                    <a:pt x="4875" y="7922"/>
                    <a:pt x="4858" y="8028"/>
                    <a:pt x="4844" y="8074"/>
                  </a:cubicBezTo>
                  <a:cubicBezTo>
                    <a:pt x="4831" y="8113"/>
                    <a:pt x="4791" y="8169"/>
                    <a:pt x="4773" y="8200"/>
                  </a:cubicBezTo>
                  <a:cubicBezTo>
                    <a:pt x="4741" y="8259"/>
                    <a:pt x="4687" y="8418"/>
                    <a:pt x="4645" y="8438"/>
                  </a:cubicBezTo>
                  <a:cubicBezTo>
                    <a:pt x="4610" y="8456"/>
                    <a:pt x="4539" y="8343"/>
                    <a:pt x="4502" y="8355"/>
                  </a:cubicBezTo>
                  <a:cubicBezTo>
                    <a:pt x="4465" y="8369"/>
                    <a:pt x="4417" y="8510"/>
                    <a:pt x="4382" y="8531"/>
                  </a:cubicBezTo>
                  <a:cubicBezTo>
                    <a:pt x="4355" y="8547"/>
                    <a:pt x="4295" y="8543"/>
                    <a:pt x="4270" y="8521"/>
                  </a:cubicBezTo>
                  <a:cubicBezTo>
                    <a:pt x="4247" y="8500"/>
                    <a:pt x="4219" y="8392"/>
                    <a:pt x="4194" y="8372"/>
                  </a:cubicBezTo>
                  <a:cubicBezTo>
                    <a:pt x="4157" y="8341"/>
                    <a:pt x="4068" y="8345"/>
                    <a:pt x="4028" y="8372"/>
                  </a:cubicBezTo>
                  <a:cubicBezTo>
                    <a:pt x="4005" y="8389"/>
                    <a:pt x="3971" y="8479"/>
                    <a:pt x="3947" y="8498"/>
                  </a:cubicBezTo>
                  <a:cubicBezTo>
                    <a:pt x="3907" y="8531"/>
                    <a:pt x="3817" y="8550"/>
                    <a:pt x="3774" y="8531"/>
                  </a:cubicBezTo>
                  <a:cubicBezTo>
                    <a:pt x="3745" y="8520"/>
                    <a:pt x="3698" y="8434"/>
                    <a:pt x="3670" y="8410"/>
                  </a:cubicBezTo>
                  <a:cubicBezTo>
                    <a:pt x="3642" y="8386"/>
                    <a:pt x="3581" y="8363"/>
                    <a:pt x="3551" y="8345"/>
                  </a:cubicBezTo>
                  <a:cubicBezTo>
                    <a:pt x="3505" y="8319"/>
                    <a:pt x="3405" y="8301"/>
                    <a:pt x="3369" y="8240"/>
                  </a:cubicBezTo>
                  <a:cubicBezTo>
                    <a:pt x="3350" y="8204"/>
                    <a:pt x="3324" y="8100"/>
                    <a:pt x="3324" y="8046"/>
                  </a:cubicBezTo>
                  <a:cubicBezTo>
                    <a:pt x="3326" y="8005"/>
                    <a:pt x="3350" y="7932"/>
                    <a:pt x="3363" y="7903"/>
                  </a:cubicBezTo>
                  <a:cubicBezTo>
                    <a:pt x="3380" y="7868"/>
                    <a:pt x="3430" y="7843"/>
                    <a:pt x="3443" y="7803"/>
                  </a:cubicBezTo>
                  <a:cubicBezTo>
                    <a:pt x="3450" y="7774"/>
                    <a:pt x="3455" y="7695"/>
                    <a:pt x="3445" y="7670"/>
                  </a:cubicBezTo>
                  <a:cubicBezTo>
                    <a:pt x="3424" y="7627"/>
                    <a:pt x="3353" y="7687"/>
                    <a:pt x="3328" y="7653"/>
                  </a:cubicBezTo>
                  <a:cubicBezTo>
                    <a:pt x="3312" y="7631"/>
                    <a:pt x="3309" y="7535"/>
                    <a:pt x="3292" y="7511"/>
                  </a:cubicBezTo>
                  <a:cubicBezTo>
                    <a:pt x="3275" y="7484"/>
                    <a:pt x="3226" y="7464"/>
                    <a:pt x="3206" y="7477"/>
                  </a:cubicBezTo>
                  <a:cubicBezTo>
                    <a:pt x="3185" y="7493"/>
                    <a:pt x="3161" y="7577"/>
                    <a:pt x="3149" y="7615"/>
                  </a:cubicBezTo>
                  <a:cubicBezTo>
                    <a:pt x="3135" y="7656"/>
                    <a:pt x="3100" y="7747"/>
                    <a:pt x="3108" y="7792"/>
                  </a:cubicBezTo>
                  <a:cubicBezTo>
                    <a:pt x="3116" y="7837"/>
                    <a:pt x="3183" y="7826"/>
                    <a:pt x="3192" y="7869"/>
                  </a:cubicBezTo>
                  <a:cubicBezTo>
                    <a:pt x="3201" y="7907"/>
                    <a:pt x="3183" y="7992"/>
                    <a:pt x="3171" y="8023"/>
                  </a:cubicBezTo>
                  <a:cubicBezTo>
                    <a:pt x="3157" y="8060"/>
                    <a:pt x="3110" y="8087"/>
                    <a:pt x="3098" y="8124"/>
                  </a:cubicBezTo>
                  <a:cubicBezTo>
                    <a:pt x="3083" y="8161"/>
                    <a:pt x="3069" y="8259"/>
                    <a:pt x="3073" y="830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6" name="Shape 4807"/>
            <p:cNvSpPr/>
            <p:nvPr/>
          </p:nvSpPr>
          <p:spPr>
            <a:xfrm>
              <a:off x="8790483" y="2324185"/>
              <a:ext cx="941241" cy="462718"/>
            </a:xfrm>
            <a:custGeom>
              <a:avLst/>
              <a:gdLst/>
              <a:ahLst/>
              <a:cxnLst>
                <a:cxn ang="0">
                  <a:pos x="wd2" y="hd2"/>
                </a:cxn>
                <a:cxn ang="5400000">
                  <a:pos x="wd2" y="hd2"/>
                </a:cxn>
                <a:cxn ang="10800000">
                  <a:pos x="wd2" y="hd2"/>
                </a:cxn>
                <a:cxn ang="16200000">
                  <a:pos x="wd2" y="hd2"/>
                </a:cxn>
              </a:cxnLst>
              <a:rect l="0" t="0" r="r" b="b"/>
              <a:pathLst>
                <a:path w="21588" h="21572" extrusionOk="0">
                  <a:moveTo>
                    <a:pt x="3073" y="8306"/>
                  </a:moveTo>
                  <a:cubicBezTo>
                    <a:pt x="3076" y="8348"/>
                    <a:pt x="3124" y="8408"/>
                    <a:pt x="3119" y="8448"/>
                  </a:cubicBezTo>
                  <a:cubicBezTo>
                    <a:pt x="3113" y="8495"/>
                    <a:pt x="3052" y="8489"/>
                    <a:pt x="3035" y="8521"/>
                  </a:cubicBezTo>
                  <a:cubicBezTo>
                    <a:pt x="3007" y="8569"/>
                    <a:pt x="2964" y="8701"/>
                    <a:pt x="2955" y="8775"/>
                  </a:cubicBezTo>
                  <a:cubicBezTo>
                    <a:pt x="2948" y="8841"/>
                    <a:pt x="2988" y="8988"/>
                    <a:pt x="2970" y="9046"/>
                  </a:cubicBezTo>
                  <a:cubicBezTo>
                    <a:pt x="2960" y="9075"/>
                    <a:pt x="2918" y="9067"/>
                    <a:pt x="2905" y="9090"/>
                  </a:cubicBezTo>
                  <a:cubicBezTo>
                    <a:pt x="2880" y="9133"/>
                    <a:pt x="2855" y="9263"/>
                    <a:pt x="2848" y="9327"/>
                  </a:cubicBezTo>
                  <a:cubicBezTo>
                    <a:pt x="2840" y="9380"/>
                    <a:pt x="2855" y="9505"/>
                    <a:pt x="2839" y="9549"/>
                  </a:cubicBezTo>
                  <a:cubicBezTo>
                    <a:pt x="2824" y="9585"/>
                    <a:pt x="2768" y="9584"/>
                    <a:pt x="2747" y="9608"/>
                  </a:cubicBezTo>
                  <a:cubicBezTo>
                    <a:pt x="2724" y="9634"/>
                    <a:pt x="2683" y="9699"/>
                    <a:pt x="2673" y="9748"/>
                  </a:cubicBezTo>
                  <a:cubicBezTo>
                    <a:pt x="2657" y="9819"/>
                    <a:pt x="2683" y="9983"/>
                    <a:pt x="2676" y="10062"/>
                  </a:cubicBezTo>
                  <a:cubicBezTo>
                    <a:pt x="2671" y="10124"/>
                    <a:pt x="2661" y="10272"/>
                    <a:pt x="2633" y="10299"/>
                  </a:cubicBezTo>
                  <a:cubicBezTo>
                    <a:pt x="2607" y="10324"/>
                    <a:pt x="2548" y="10246"/>
                    <a:pt x="2521" y="10221"/>
                  </a:cubicBezTo>
                  <a:cubicBezTo>
                    <a:pt x="2489" y="10191"/>
                    <a:pt x="2435" y="10100"/>
                    <a:pt x="2402" y="10072"/>
                  </a:cubicBezTo>
                  <a:cubicBezTo>
                    <a:pt x="2375" y="10051"/>
                    <a:pt x="2318" y="10029"/>
                    <a:pt x="2289" y="10023"/>
                  </a:cubicBezTo>
                  <a:cubicBezTo>
                    <a:pt x="2258" y="10015"/>
                    <a:pt x="2189" y="9999"/>
                    <a:pt x="2158" y="10017"/>
                  </a:cubicBezTo>
                  <a:cubicBezTo>
                    <a:pt x="2129" y="10034"/>
                    <a:pt x="2076" y="10099"/>
                    <a:pt x="2057" y="10145"/>
                  </a:cubicBezTo>
                  <a:cubicBezTo>
                    <a:pt x="2028" y="10213"/>
                    <a:pt x="2001" y="10393"/>
                    <a:pt x="1988" y="10481"/>
                  </a:cubicBezTo>
                  <a:cubicBezTo>
                    <a:pt x="1980" y="10553"/>
                    <a:pt x="1984" y="10709"/>
                    <a:pt x="1971" y="10780"/>
                  </a:cubicBezTo>
                  <a:cubicBezTo>
                    <a:pt x="1961" y="10828"/>
                    <a:pt x="1927" y="10909"/>
                    <a:pt x="1908" y="10944"/>
                  </a:cubicBezTo>
                  <a:cubicBezTo>
                    <a:pt x="1891" y="10977"/>
                    <a:pt x="1846" y="11013"/>
                    <a:pt x="1829" y="11044"/>
                  </a:cubicBezTo>
                  <a:cubicBezTo>
                    <a:pt x="1807" y="11084"/>
                    <a:pt x="1775" y="11185"/>
                    <a:pt x="1756" y="11231"/>
                  </a:cubicBezTo>
                  <a:cubicBezTo>
                    <a:pt x="1735" y="11281"/>
                    <a:pt x="1685" y="11369"/>
                    <a:pt x="1669" y="11425"/>
                  </a:cubicBezTo>
                  <a:cubicBezTo>
                    <a:pt x="1653" y="11470"/>
                    <a:pt x="1643" y="11582"/>
                    <a:pt x="1626" y="11624"/>
                  </a:cubicBezTo>
                  <a:cubicBezTo>
                    <a:pt x="1605" y="11672"/>
                    <a:pt x="1528" y="11752"/>
                    <a:pt x="1518" y="11756"/>
                  </a:cubicBezTo>
                  <a:cubicBezTo>
                    <a:pt x="1511" y="11762"/>
                    <a:pt x="1468" y="11904"/>
                    <a:pt x="1457" y="11959"/>
                  </a:cubicBezTo>
                  <a:cubicBezTo>
                    <a:pt x="1444" y="12026"/>
                    <a:pt x="1434" y="12168"/>
                    <a:pt x="1424" y="12237"/>
                  </a:cubicBezTo>
                  <a:cubicBezTo>
                    <a:pt x="1413" y="12314"/>
                    <a:pt x="1403" y="12491"/>
                    <a:pt x="1373" y="12546"/>
                  </a:cubicBezTo>
                  <a:cubicBezTo>
                    <a:pt x="1351" y="12584"/>
                    <a:pt x="1288" y="12567"/>
                    <a:pt x="1264" y="12595"/>
                  </a:cubicBezTo>
                  <a:cubicBezTo>
                    <a:pt x="1233" y="12633"/>
                    <a:pt x="1189" y="12761"/>
                    <a:pt x="1169" y="12823"/>
                  </a:cubicBezTo>
                  <a:cubicBezTo>
                    <a:pt x="1147" y="12884"/>
                    <a:pt x="1130" y="13043"/>
                    <a:pt x="1101" y="13088"/>
                  </a:cubicBezTo>
                  <a:cubicBezTo>
                    <a:pt x="1081" y="13117"/>
                    <a:pt x="1025" y="13093"/>
                    <a:pt x="1006" y="13125"/>
                  </a:cubicBezTo>
                  <a:cubicBezTo>
                    <a:pt x="976" y="13176"/>
                    <a:pt x="966" y="13355"/>
                    <a:pt x="946" y="13424"/>
                  </a:cubicBezTo>
                  <a:cubicBezTo>
                    <a:pt x="932" y="13472"/>
                    <a:pt x="891" y="13551"/>
                    <a:pt x="876" y="13600"/>
                  </a:cubicBezTo>
                  <a:cubicBezTo>
                    <a:pt x="860" y="13651"/>
                    <a:pt x="843" y="13771"/>
                    <a:pt x="827" y="13821"/>
                  </a:cubicBezTo>
                  <a:cubicBezTo>
                    <a:pt x="811" y="13872"/>
                    <a:pt x="768" y="13961"/>
                    <a:pt x="745" y="13998"/>
                  </a:cubicBezTo>
                  <a:cubicBezTo>
                    <a:pt x="718" y="14040"/>
                    <a:pt x="629" y="14130"/>
                    <a:pt x="629" y="14130"/>
                  </a:cubicBezTo>
                  <a:lnTo>
                    <a:pt x="0" y="8037"/>
                  </a:lnTo>
                  <a:lnTo>
                    <a:pt x="8847" y="3855"/>
                  </a:lnTo>
                  <a:lnTo>
                    <a:pt x="14339" y="1039"/>
                  </a:lnTo>
                  <a:lnTo>
                    <a:pt x="16336" y="0"/>
                  </a:lnTo>
                  <a:cubicBezTo>
                    <a:pt x="16331" y="152"/>
                    <a:pt x="16330" y="317"/>
                    <a:pt x="16336" y="418"/>
                  </a:cubicBezTo>
                  <a:cubicBezTo>
                    <a:pt x="16348" y="651"/>
                    <a:pt x="16460" y="1316"/>
                    <a:pt x="16460" y="1316"/>
                  </a:cubicBezTo>
                  <a:lnTo>
                    <a:pt x="18617" y="14677"/>
                  </a:lnTo>
                  <a:lnTo>
                    <a:pt x="21526" y="13191"/>
                  </a:lnTo>
                  <a:cubicBezTo>
                    <a:pt x="21534" y="13438"/>
                    <a:pt x="21531" y="13745"/>
                    <a:pt x="21539" y="13922"/>
                  </a:cubicBezTo>
                  <a:cubicBezTo>
                    <a:pt x="21548" y="14110"/>
                    <a:pt x="21600" y="14489"/>
                    <a:pt x="21585" y="14677"/>
                  </a:cubicBezTo>
                  <a:cubicBezTo>
                    <a:pt x="21573" y="14848"/>
                    <a:pt x="21456" y="15135"/>
                    <a:pt x="21441" y="15306"/>
                  </a:cubicBezTo>
                  <a:cubicBezTo>
                    <a:pt x="21417" y="15607"/>
                    <a:pt x="21501" y="16212"/>
                    <a:pt x="21507" y="16515"/>
                  </a:cubicBezTo>
                  <a:cubicBezTo>
                    <a:pt x="21512" y="16791"/>
                    <a:pt x="21517" y="17345"/>
                    <a:pt x="21491" y="17615"/>
                  </a:cubicBezTo>
                  <a:cubicBezTo>
                    <a:pt x="21467" y="17854"/>
                    <a:pt x="21361" y="18297"/>
                    <a:pt x="21319" y="18526"/>
                  </a:cubicBezTo>
                  <a:cubicBezTo>
                    <a:pt x="21311" y="18571"/>
                    <a:pt x="21302" y="18627"/>
                    <a:pt x="21291" y="18687"/>
                  </a:cubicBezTo>
                  <a:lnTo>
                    <a:pt x="19617" y="20105"/>
                  </a:lnTo>
                  <a:lnTo>
                    <a:pt x="19617" y="20634"/>
                  </a:lnTo>
                  <a:lnTo>
                    <a:pt x="19360" y="20634"/>
                  </a:lnTo>
                  <a:cubicBezTo>
                    <a:pt x="19377" y="20559"/>
                    <a:pt x="19395" y="20463"/>
                    <a:pt x="19375" y="20430"/>
                  </a:cubicBezTo>
                  <a:cubicBezTo>
                    <a:pt x="19328" y="20350"/>
                    <a:pt x="19207" y="20593"/>
                    <a:pt x="19147" y="20613"/>
                  </a:cubicBezTo>
                  <a:cubicBezTo>
                    <a:pt x="19101" y="20626"/>
                    <a:pt x="19004" y="20544"/>
                    <a:pt x="18962" y="20584"/>
                  </a:cubicBezTo>
                  <a:cubicBezTo>
                    <a:pt x="18927" y="20619"/>
                    <a:pt x="18892" y="20777"/>
                    <a:pt x="18872" y="20844"/>
                  </a:cubicBezTo>
                  <a:cubicBezTo>
                    <a:pt x="18839" y="20951"/>
                    <a:pt x="18792" y="21191"/>
                    <a:pt x="18752" y="21291"/>
                  </a:cubicBezTo>
                  <a:cubicBezTo>
                    <a:pt x="18728" y="21356"/>
                    <a:pt x="18670" y="21476"/>
                    <a:pt x="18633" y="21511"/>
                  </a:cubicBezTo>
                  <a:cubicBezTo>
                    <a:pt x="18604" y="21541"/>
                    <a:pt x="18528" y="21600"/>
                    <a:pt x="18502" y="21557"/>
                  </a:cubicBezTo>
                  <a:cubicBezTo>
                    <a:pt x="18478" y="21514"/>
                    <a:pt x="18505" y="21358"/>
                    <a:pt x="18502" y="21291"/>
                  </a:cubicBezTo>
                  <a:cubicBezTo>
                    <a:pt x="18500" y="21218"/>
                    <a:pt x="18492" y="21070"/>
                    <a:pt x="18481" y="20999"/>
                  </a:cubicBezTo>
                  <a:cubicBezTo>
                    <a:pt x="18468" y="20905"/>
                    <a:pt x="18407" y="20742"/>
                    <a:pt x="18402" y="20646"/>
                  </a:cubicBezTo>
                  <a:cubicBezTo>
                    <a:pt x="18400" y="20581"/>
                    <a:pt x="18422" y="20455"/>
                    <a:pt x="18429" y="20392"/>
                  </a:cubicBezTo>
                  <a:cubicBezTo>
                    <a:pt x="18439" y="20306"/>
                    <a:pt x="18437" y="20112"/>
                    <a:pt x="18468" y="20048"/>
                  </a:cubicBezTo>
                  <a:cubicBezTo>
                    <a:pt x="18495" y="19991"/>
                    <a:pt x="18590" y="20020"/>
                    <a:pt x="18620" y="19967"/>
                  </a:cubicBezTo>
                  <a:cubicBezTo>
                    <a:pt x="18644" y="19922"/>
                    <a:pt x="18666" y="19784"/>
                    <a:pt x="18666" y="19718"/>
                  </a:cubicBezTo>
                  <a:cubicBezTo>
                    <a:pt x="18666" y="19679"/>
                    <a:pt x="18657" y="19596"/>
                    <a:pt x="18642" y="19575"/>
                  </a:cubicBezTo>
                  <a:cubicBezTo>
                    <a:pt x="18616" y="19538"/>
                    <a:pt x="18544" y="19543"/>
                    <a:pt x="18517" y="19575"/>
                  </a:cubicBezTo>
                  <a:cubicBezTo>
                    <a:pt x="18485" y="19609"/>
                    <a:pt x="18470" y="19798"/>
                    <a:pt x="18435" y="19818"/>
                  </a:cubicBezTo>
                  <a:cubicBezTo>
                    <a:pt x="18415" y="19829"/>
                    <a:pt x="18374" y="19779"/>
                    <a:pt x="18362" y="19746"/>
                  </a:cubicBezTo>
                  <a:cubicBezTo>
                    <a:pt x="18342" y="19693"/>
                    <a:pt x="18337" y="19551"/>
                    <a:pt x="18340" y="19486"/>
                  </a:cubicBezTo>
                  <a:cubicBezTo>
                    <a:pt x="18343" y="19419"/>
                    <a:pt x="18370" y="19291"/>
                    <a:pt x="18389" y="19237"/>
                  </a:cubicBezTo>
                  <a:cubicBezTo>
                    <a:pt x="18409" y="19183"/>
                    <a:pt x="18479" y="19127"/>
                    <a:pt x="18492" y="19066"/>
                  </a:cubicBezTo>
                  <a:cubicBezTo>
                    <a:pt x="18505" y="19005"/>
                    <a:pt x="18502" y="18852"/>
                    <a:pt x="18481" y="18801"/>
                  </a:cubicBezTo>
                  <a:cubicBezTo>
                    <a:pt x="18465" y="18764"/>
                    <a:pt x="18409" y="18744"/>
                    <a:pt x="18386" y="18763"/>
                  </a:cubicBezTo>
                  <a:cubicBezTo>
                    <a:pt x="18369" y="18779"/>
                    <a:pt x="18361" y="18872"/>
                    <a:pt x="18345" y="18895"/>
                  </a:cubicBezTo>
                  <a:cubicBezTo>
                    <a:pt x="18324" y="18928"/>
                    <a:pt x="18268" y="18937"/>
                    <a:pt x="18242" y="18950"/>
                  </a:cubicBezTo>
                  <a:cubicBezTo>
                    <a:pt x="18208" y="18968"/>
                    <a:pt x="18128" y="18962"/>
                    <a:pt x="18107" y="19016"/>
                  </a:cubicBezTo>
                  <a:cubicBezTo>
                    <a:pt x="18088" y="19064"/>
                    <a:pt x="18116" y="19200"/>
                    <a:pt x="18104" y="19254"/>
                  </a:cubicBezTo>
                  <a:cubicBezTo>
                    <a:pt x="18092" y="19305"/>
                    <a:pt x="18047" y="19402"/>
                    <a:pt x="18020" y="19403"/>
                  </a:cubicBezTo>
                  <a:cubicBezTo>
                    <a:pt x="17996" y="19405"/>
                    <a:pt x="17960" y="19323"/>
                    <a:pt x="17946" y="19287"/>
                  </a:cubicBezTo>
                  <a:cubicBezTo>
                    <a:pt x="17928" y="19239"/>
                    <a:pt x="17899" y="19126"/>
                    <a:pt x="17895" y="19066"/>
                  </a:cubicBezTo>
                  <a:cubicBezTo>
                    <a:pt x="17888" y="18965"/>
                    <a:pt x="17915" y="18762"/>
                    <a:pt x="17930" y="18664"/>
                  </a:cubicBezTo>
                  <a:cubicBezTo>
                    <a:pt x="17937" y="18613"/>
                    <a:pt x="17955" y="18511"/>
                    <a:pt x="17971" y="18470"/>
                  </a:cubicBezTo>
                  <a:cubicBezTo>
                    <a:pt x="17995" y="18407"/>
                    <a:pt x="18062" y="18316"/>
                    <a:pt x="18095" y="18270"/>
                  </a:cubicBezTo>
                  <a:cubicBezTo>
                    <a:pt x="18130" y="18224"/>
                    <a:pt x="18213" y="18171"/>
                    <a:pt x="18242" y="18111"/>
                  </a:cubicBezTo>
                  <a:cubicBezTo>
                    <a:pt x="18262" y="18069"/>
                    <a:pt x="18294" y="17960"/>
                    <a:pt x="18293" y="17901"/>
                  </a:cubicBezTo>
                  <a:cubicBezTo>
                    <a:pt x="18293" y="17844"/>
                    <a:pt x="18265" y="17731"/>
                    <a:pt x="18242" y="17697"/>
                  </a:cubicBezTo>
                  <a:cubicBezTo>
                    <a:pt x="18226" y="17673"/>
                    <a:pt x="18182" y="17658"/>
                    <a:pt x="18163" y="17670"/>
                  </a:cubicBezTo>
                  <a:cubicBezTo>
                    <a:pt x="18137" y="17686"/>
                    <a:pt x="18109" y="17813"/>
                    <a:pt x="18082" y="17819"/>
                  </a:cubicBezTo>
                  <a:cubicBezTo>
                    <a:pt x="18057" y="17824"/>
                    <a:pt x="18014" y="17747"/>
                    <a:pt x="17995" y="17713"/>
                  </a:cubicBezTo>
                  <a:cubicBezTo>
                    <a:pt x="17973" y="17674"/>
                    <a:pt x="17944" y="17564"/>
                    <a:pt x="17919" y="17532"/>
                  </a:cubicBezTo>
                  <a:cubicBezTo>
                    <a:pt x="17889" y="17491"/>
                    <a:pt x="17816" y="17421"/>
                    <a:pt x="17783" y="17449"/>
                  </a:cubicBezTo>
                  <a:cubicBezTo>
                    <a:pt x="17769" y="17459"/>
                    <a:pt x="17753" y="17523"/>
                    <a:pt x="17753" y="17554"/>
                  </a:cubicBezTo>
                  <a:cubicBezTo>
                    <a:pt x="17755" y="17615"/>
                    <a:pt x="17822" y="17687"/>
                    <a:pt x="17827" y="17747"/>
                  </a:cubicBezTo>
                  <a:cubicBezTo>
                    <a:pt x="17830" y="17784"/>
                    <a:pt x="17816" y="17864"/>
                    <a:pt x="17803" y="17890"/>
                  </a:cubicBezTo>
                  <a:cubicBezTo>
                    <a:pt x="17785" y="17921"/>
                    <a:pt x="17734" y="17957"/>
                    <a:pt x="17715" y="17934"/>
                  </a:cubicBezTo>
                  <a:cubicBezTo>
                    <a:pt x="17694" y="17908"/>
                    <a:pt x="17708" y="17779"/>
                    <a:pt x="17691" y="17742"/>
                  </a:cubicBezTo>
                  <a:cubicBezTo>
                    <a:pt x="17678" y="17713"/>
                    <a:pt x="17633" y="17713"/>
                    <a:pt x="17620" y="17686"/>
                  </a:cubicBezTo>
                  <a:cubicBezTo>
                    <a:pt x="17598" y="17638"/>
                    <a:pt x="17599" y="17490"/>
                    <a:pt x="17583" y="17432"/>
                  </a:cubicBezTo>
                  <a:cubicBezTo>
                    <a:pt x="17568" y="17382"/>
                    <a:pt x="17515" y="17318"/>
                    <a:pt x="17500" y="17266"/>
                  </a:cubicBezTo>
                  <a:cubicBezTo>
                    <a:pt x="17489" y="17224"/>
                    <a:pt x="17470" y="17123"/>
                    <a:pt x="17479" y="17077"/>
                  </a:cubicBezTo>
                  <a:cubicBezTo>
                    <a:pt x="17486" y="17045"/>
                    <a:pt x="17529" y="17033"/>
                    <a:pt x="17541" y="17007"/>
                  </a:cubicBezTo>
                  <a:cubicBezTo>
                    <a:pt x="17553" y="16983"/>
                    <a:pt x="17568" y="16918"/>
                    <a:pt x="17574" y="16886"/>
                  </a:cubicBezTo>
                  <a:cubicBezTo>
                    <a:pt x="17583" y="16844"/>
                    <a:pt x="17602" y="16754"/>
                    <a:pt x="17598" y="16709"/>
                  </a:cubicBezTo>
                  <a:cubicBezTo>
                    <a:pt x="17594" y="16646"/>
                    <a:pt x="17555" y="16539"/>
                    <a:pt x="17530" y="16499"/>
                  </a:cubicBezTo>
                  <a:cubicBezTo>
                    <a:pt x="17508" y="16462"/>
                    <a:pt x="17451" y="16417"/>
                    <a:pt x="17422" y="16411"/>
                  </a:cubicBezTo>
                  <a:cubicBezTo>
                    <a:pt x="17397" y="16406"/>
                    <a:pt x="17337" y="16405"/>
                    <a:pt x="17325" y="16449"/>
                  </a:cubicBezTo>
                  <a:cubicBezTo>
                    <a:pt x="17309" y="16502"/>
                    <a:pt x="17356" y="16626"/>
                    <a:pt x="17363" y="16687"/>
                  </a:cubicBezTo>
                  <a:cubicBezTo>
                    <a:pt x="17368" y="16748"/>
                    <a:pt x="17382" y="16878"/>
                    <a:pt x="17370" y="16936"/>
                  </a:cubicBezTo>
                  <a:cubicBezTo>
                    <a:pt x="17354" y="17013"/>
                    <a:pt x="17258" y="17076"/>
                    <a:pt x="17245" y="17156"/>
                  </a:cubicBezTo>
                  <a:cubicBezTo>
                    <a:pt x="17238" y="17207"/>
                    <a:pt x="17257" y="17321"/>
                    <a:pt x="17273" y="17366"/>
                  </a:cubicBezTo>
                  <a:cubicBezTo>
                    <a:pt x="17289" y="17411"/>
                    <a:pt x="17350" y="17441"/>
                    <a:pt x="17365" y="17487"/>
                  </a:cubicBezTo>
                  <a:cubicBezTo>
                    <a:pt x="17383" y="17540"/>
                    <a:pt x="17387" y="17673"/>
                    <a:pt x="17390" y="17736"/>
                  </a:cubicBezTo>
                  <a:cubicBezTo>
                    <a:pt x="17391" y="17784"/>
                    <a:pt x="17378" y="17882"/>
                    <a:pt x="17384" y="17930"/>
                  </a:cubicBezTo>
                  <a:cubicBezTo>
                    <a:pt x="17391" y="17977"/>
                    <a:pt x="17430" y="18049"/>
                    <a:pt x="17441" y="18094"/>
                  </a:cubicBezTo>
                  <a:cubicBezTo>
                    <a:pt x="17454" y="18152"/>
                    <a:pt x="17491" y="18294"/>
                    <a:pt x="17470" y="18343"/>
                  </a:cubicBezTo>
                  <a:cubicBezTo>
                    <a:pt x="17448" y="18399"/>
                    <a:pt x="17360" y="18348"/>
                    <a:pt x="17327" y="18321"/>
                  </a:cubicBezTo>
                  <a:cubicBezTo>
                    <a:pt x="17310" y="18307"/>
                    <a:pt x="17283" y="18256"/>
                    <a:pt x="17273" y="18228"/>
                  </a:cubicBezTo>
                  <a:cubicBezTo>
                    <a:pt x="17259" y="18191"/>
                    <a:pt x="17253" y="18087"/>
                    <a:pt x="17234" y="18062"/>
                  </a:cubicBezTo>
                  <a:cubicBezTo>
                    <a:pt x="17207" y="18025"/>
                    <a:pt x="17128" y="18091"/>
                    <a:pt x="17101" y="18050"/>
                  </a:cubicBezTo>
                  <a:cubicBezTo>
                    <a:pt x="17089" y="18031"/>
                    <a:pt x="17085" y="17959"/>
                    <a:pt x="17080" y="17930"/>
                  </a:cubicBezTo>
                  <a:cubicBezTo>
                    <a:pt x="17069" y="17877"/>
                    <a:pt x="17053" y="17761"/>
                    <a:pt x="17031" y="17724"/>
                  </a:cubicBezTo>
                  <a:cubicBezTo>
                    <a:pt x="17014" y="17697"/>
                    <a:pt x="16970" y="17672"/>
                    <a:pt x="16949" y="17681"/>
                  </a:cubicBezTo>
                  <a:cubicBezTo>
                    <a:pt x="16923" y="17691"/>
                    <a:pt x="16890" y="17793"/>
                    <a:pt x="16865" y="17813"/>
                  </a:cubicBezTo>
                  <a:cubicBezTo>
                    <a:pt x="16836" y="17835"/>
                    <a:pt x="16763" y="17783"/>
                    <a:pt x="16743" y="17830"/>
                  </a:cubicBezTo>
                  <a:cubicBezTo>
                    <a:pt x="16728" y="17864"/>
                    <a:pt x="16737" y="17973"/>
                    <a:pt x="16745" y="18017"/>
                  </a:cubicBezTo>
                  <a:cubicBezTo>
                    <a:pt x="16757" y="18072"/>
                    <a:pt x="16798" y="18176"/>
                    <a:pt x="16827" y="18195"/>
                  </a:cubicBezTo>
                  <a:cubicBezTo>
                    <a:pt x="16854" y="18211"/>
                    <a:pt x="16911" y="18137"/>
                    <a:pt x="16939" y="18150"/>
                  </a:cubicBezTo>
                  <a:cubicBezTo>
                    <a:pt x="16965" y="18162"/>
                    <a:pt x="17023" y="18228"/>
                    <a:pt x="17028" y="18282"/>
                  </a:cubicBezTo>
                  <a:cubicBezTo>
                    <a:pt x="17033" y="18327"/>
                    <a:pt x="17003" y="18415"/>
                    <a:pt x="16985" y="18442"/>
                  </a:cubicBezTo>
                  <a:cubicBezTo>
                    <a:pt x="16965" y="18473"/>
                    <a:pt x="16914" y="18489"/>
                    <a:pt x="16889" y="18486"/>
                  </a:cubicBezTo>
                  <a:cubicBezTo>
                    <a:pt x="16863" y="18484"/>
                    <a:pt x="16814" y="18444"/>
                    <a:pt x="16792" y="18415"/>
                  </a:cubicBezTo>
                  <a:cubicBezTo>
                    <a:pt x="16758" y="18370"/>
                    <a:pt x="16705" y="18239"/>
                    <a:pt x="16680" y="18171"/>
                  </a:cubicBezTo>
                  <a:cubicBezTo>
                    <a:pt x="16660" y="18118"/>
                    <a:pt x="16632" y="17995"/>
                    <a:pt x="16613" y="17940"/>
                  </a:cubicBezTo>
                  <a:cubicBezTo>
                    <a:pt x="16593" y="17886"/>
                    <a:pt x="16555" y="17767"/>
                    <a:pt x="16526" y="17736"/>
                  </a:cubicBezTo>
                  <a:cubicBezTo>
                    <a:pt x="16498" y="17709"/>
                    <a:pt x="16436" y="17716"/>
                    <a:pt x="16406" y="17713"/>
                  </a:cubicBezTo>
                  <a:cubicBezTo>
                    <a:pt x="16378" y="17712"/>
                    <a:pt x="16321" y="17743"/>
                    <a:pt x="16298" y="17719"/>
                  </a:cubicBezTo>
                  <a:cubicBezTo>
                    <a:pt x="16275" y="17696"/>
                    <a:pt x="16248" y="17597"/>
                    <a:pt x="16241" y="17548"/>
                  </a:cubicBezTo>
                  <a:cubicBezTo>
                    <a:pt x="16232" y="17494"/>
                    <a:pt x="16226" y="17371"/>
                    <a:pt x="16241" y="17321"/>
                  </a:cubicBezTo>
                  <a:cubicBezTo>
                    <a:pt x="16255" y="17272"/>
                    <a:pt x="16333" y="17263"/>
                    <a:pt x="16338" y="17205"/>
                  </a:cubicBezTo>
                  <a:cubicBezTo>
                    <a:pt x="16344" y="17140"/>
                    <a:pt x="16286" y="17019"/>
                    <a:pt x="16254" y="17002"/>
                  </a:cubicBezTo>
                  <a:cubicBezTo>
                    <a:pt x="16224" y="16985"/>
                    <a:pt x="16170" y="17095"/>
                    <a:pt x="16141" y="17085"/>
                  </a:cubicBezTo>
                  <a:cubicBezTo>
                    <a:pt x="16113" y="17074"/>
                    <a:pt x="16068" y="16987"/>
                    <a:pt x="16056" y="16936"/>
                  </a:cubicBezTo>
                  <a:cubicBezTo>
                    <a:pt x="16040" y="16868"/>
                    <a:pt x="16059" y="16709"/>
                    <a:pt x="16048" y="16637"/>
                  </a:cubicBezTo>
                  <a:cubicBezTo>
                    <a:pt x="16034" y="16553"/>
                    <a:pt x="15984" y="16399"/>
                    <a:pt x="15953" y="16339"/>
                  </a:cubicBezTo>
                  <a:cubicBezTo>
                    <a:pt x="15923" y="16280"/>
                    <a:pt x="15839" y="16225"/>
                    <a:pt x="15808" y="16168"/>
                  </a:cubicBezTo>
                  <a:cubicBezTo>
                    <a:pt x="15771" y="16095"/>
                    <a:pt x="15704" y="15922"/>
                    <a:pt x="15689" y="15820"/>
                  </a:cubicBezTo>
                  <a:cubicBezTo>
                    <a:pt x="15683" y="15778"/>
                    <a:pt x="15681" y="15685"/>
                    <a:pt x="15691" y="15649"/>
                  </a:cubicBezTo>
                  <a:cubicBezTo>
                    <a:pt x="15714" y="15576"/>
                    <a:pt x="15801" y="15507"/>
                    <a:pt x="15843" y="15487"/>
                  </a:cubicBezTo>
                  <a:cubicBezTo>
                    <a:pt x="15876" y="15472"/>
                    <a:pt x="15951" y="15535"/>
                    <a:pt x="15978" y="15496"/>
                  </a:cubicBezTo>
                  <a:cubicBezTo>
                    <a:pt x="16002" y="15463"/>
                    <a:pt x="16009" y="15336"/>
                    <a:pt x="16013" y="15281"/>
                  </a:cubicBezTo>
                  <a:cubicBezTo>
                    <a:pt x="16019" y="15220"/>
                    <a:pt x="16040" y="15072"/>
                    <a:pt x="16016" y="15036"/>
                  </a:cubicBezTo>
                  <a:cubicBezTo>
                    <a:pt x="15988" y="14998"/>
                    <a:pt x="15921" y="15142"/>
                    <a:pt x="15890" y="15122"/>
                  </a:cubicBezTo>
                  <a:cubicBezTo>
                    <a:pt x="15853" y="15101"/>
                    <a:pt x="15821" y="14936"/>
                    <a:pt x="15794" y="14883"/>
                  </a:cubicBezTo>
                  <a:cubicBezTo>
                    <a:pt x="15778" y="14852"/>
                    <a:pt x="15731" y="14820"/>
                    <a:pt x="15722" y="14779"/>
                  </a:cubicBezTo>
                  <a:cubicBezTo>
                    <a:pt x="15713" y="14735"/>
                    <a:pt x="15723" y="14632"/>
                    <a:pt x="15733" y="14589"/>
                  </a:cubicBezTo>
                  <a:cubicBezTo>
                    <a:pt x="15743" y="14534"/>
                    <a:pt x="15804" y="14465"/>
                    <a:pt x="15806" y="14406"/>
                  </a:cubicBezTo>
                  <a:cubicBezTo>
                    <a:pt x="15807" y="14368"/>
                    <a:pt x="15758" y="14317"/>
                    <a:pt x="15763" y="14278"/>
                  </a:cubicBezTo>
                  <a:cubicBezTo>
                    <a:pt x="15766" y="14252"/>
                    <a:pt x="15801" y="14245"/>
                    <a:pt x="15810" y="14224"/>
                  </a:cubicBezTo>
                  <a:cubicBezTo>
                    <a:pt x="15821" y="14195"/>
                    <a:pt x="15823" y="14119"/>
                    <a:pt x="15832" y="14087"/>
                  </a:cubicBezTo>
                  <a:cubicBezTo>
                    <a:pt x="15847" y="14036"/>
                    <a:pt x="15883" y="13915"/>
                    <a:pt x="15911" y="13909"/>
                  </a:cubicBezTo>
                  <a:cubicBezTo>
                    <a:pt x="15933" y="13906"/>
                    <a:pt x="15961" y="14001"/>
                    <a:pt x="15981" y="14018"/>
                  </a:cubicBezTo>
                  <a:cubicBezTo>
                    <a:pt x="16008" y="14038"/>
                    <a:pt x="16071" y="14056"/>
                    <a:pt x="16099" y="14038"/>
                  </a:cubicBezTo>
                  <a:cubicBezTo>
                    <a:pt x="16124" y="14023"/>
                    <a:pt x="16159" y="13932"/>
                    <a:pt x="16181" y="13901"/>
                  </a:cubicBezTo>
                  <a:cubicBezTo>
                    <a:pt x="16206" y="13865"/>
                    <a:pt x="16273" y="13826"/>
                    <a:pt x="16288" y="13773"/>
                  </a:cubicBezTo>
                  <a:cubicBezTo>
                    <a:pt x="16303" y="13726"/>
                    <a:pt x="16304" y="13603"/>
                    <a:pt x="16293" y="13554"/>
                  </a:cubicBezTo>
                  <a:cubicBezTo>
                    <a:pt x="16280" y="13497"/>
                    <a:pt x="16224" y="13420"/>
                    <a:pt x="16196" y="13400"/>
                  </a:cubicBezTo>
                  <a:cubicBezTo>
                    <a:pt x="16171" y="13384"/>
                    <a:pt x="16120" y="13400"/>
                    <a:pt x="16095" y="13400"/>
                  </a:cubicBezTo>
                  <a:cubicBezTo>
                    <a:pt x="16068" y="13400"/>
                    <a:pt x="16009" y="13427"/>
                    <a:pt x="15985" y="13400"/>
                  </a:cubicBezTo>
                  <a:cubicBezTo>
                    <a:pt x="15962" y="13374"/>
                    <a:pt x="15948" y="13256"/>
                    <a:pt x="15928" y="13219"/>
                  </a:cubicBezTo>
                  <a:cubicBezTo>
                    <a:pt x="15904" y="13172"/>
                    <a:pt x="15836" y="13137"/>
                    <a:pt x="15816" y="13086"/>
                  </a:cubicBezTo>
                  <a:cubicBezTo>
                    <a:pt x="15798" y="13038"/>
                    <a:pt x="15803" y="12897"/>
                    <a:pt x="15781" y="12854"/>
                  </a:cubicBezTo>
                  <a:cubicBezTo>
                    <a:pt x="15768" y="12828"/>
                    <a:pt x="15730" y="12806"/>
                    <a:pt x="15712" y="12813"/>
                  </a:cubicBezTo>
                  <a:cubicBezTo>
                    <a:pt x="15691" y="12820"/>
                    <a:pt x="15648" y="12873"/>
                    <a:pt x="15643" y="12916"/>
                  </a:cubicBezTo>
                  <a:cubicBezTo>
                    <a:pt x="15636" y="12961"/>
                    <a:pt x="15689" y="13050"/>
                    <a:pt x="15678" y="13090"/>
                  </a:cubicBezTo>
                  <a:cubicBezTo>
                    <a:pt x="15662" y="13142"/>
                    <a:pt x="15586" y="13148"/>
                    <a:pt x="15560" y="13118"/>
                  </a:cubicBezTo>
                  <a:cubicBezTo>
                    <a:pt x="15536" y="13090"/>
                    <a:pt x="15538" y="12944"/>
                    <a:pt x="15517" y="12912"/>
                  </a:cubicBezTo>
                  <a:cubicBezTo>
                    <a:pt x="15505" y="12894"/>
                    <a:pt x="15473" y="12891"/>
                    <a:pt x="15459" y="12903"/>
                  </a:cubicBezTo>
                  <a:cubicBezTo>
                    <a:pt x="15439" y="12923"/>
                    <a:pt x="15410" y="13007"/>
                    <a:pt x="15406" y="13053"/>
                  </a:cubicBezTo>
                  <a:cubicBezTo>
                    <a:pt x="15402" y="13111"/>
                    <a:pt x="15424" y="13230"/>
                    <a:pt x="15441" y="13276"/>
                  </a:cubicBezTo>
                  <a:cubicBezTo>
                    <a:pt x="15453" y="13307"/>
                    <a:pt x="15493" y="13330"/>
                    <a:pt x="15504" y="13359"/>
                  </a:cubicBezTo>
                  <a:cubicBezTo>
                    <a:pt x="15516" y="13388"/>
                    <a:pt x="15531" y="13462"/>
                    <a:pt x="15529" y="13499"/>
                  </a:cubicBezTo>
                  <a:cubicBezTo>
                    <a:pt x="15526" y="13572"/>
                    <a:pt x="15494" y="13725"/>
                    <a:pt x="15462" y="13757"/>
                  </a:cubicBezTo>
                  <a:cubicBezTo>
                    <a:pt x="15439" y="13779"/>
                    <a:pt x="15386" y="13742"/>
                    <a:pt x="15364" y="13719"/>
                  </a:cubicBezTo>
                  <a:cubicBezTo>
                    <a:pt x="15333" y="13690"/>
                    <a:pt x="15278" y="13601"/>
                    <a:pt x="15264" y="13541"/>
                  </a:cubicBezTo>
                  <a:cubicBezTo>
                    <a:pt x="15241" y="13442"/>
                    <a:pt x="15262" y="13215"/>
                    <a:pt x="15258" y="13106"/>
                  </a:cubicBezTo>
                  <a:cubicBezTo>
                    <a:pt x="15255" y="13027"/>
                    <a:pt x="15238" y="12870"/>
                    <a:pt x="15238" y="12791"/>
                  </a:cubicBezTo>
                  <a:cubicBezTo>
                    <a:pt x="15237" y="12714"/>
                    <a:pt x="15238" y="12555"/>
                    <a:pt x="15253" y="12485"/>
                  </a:cubicBezTo>
                  <a:cubicBezTo>
                    <a:pt x="15266" y="12430"/>
                    <a:pt x="15326" y="12368"/>
                    <a:pt x="15335" y="12311"/>
                  </a:cubicBezTo>
                  <a:cubicBezTo>
                    <a:pt x="15350" y="12232"/>
                    <a:pt x="15311" y="12055"/>
                    <a:pt x="15321" y="11972"/>
                  </a:cubicBezTo>
                  <a:cubicBezTo>
                    <a:pt x="15328" y="11917"/>
                    <a:pt x="15366" y="11829"/>
                    <a:pt x="15382" y="11785"/>
                  </a:cubicBezTo>
                  <a:cubicBezTo>
                    <a:pt x="15396" y="11747"/>
                    <a:pt x="15434" y="11682"/>
                    <a:pt x="15443" y="11638"/>
                  </a:cubicBezTo>
                  <a:cubicBezTo>
                    <a:pt x="15455" y="11577"/>
                    <a:pt x="15431" y="11439"/>
                    <a:pt x="15449" y="11387"/>
                  </a:cubicBezTo>
                  <a:cubicBezTo>
                    <a:pt x="15459" y="11359"/>
                    <a:pt x="15498" y="11320"/>
                    <a:pt x="15514" y="11335"/>
                  </a:cubicBezTo>
                  <a:cubicBezTo>
                    <a:pt x="15548" y="11361"/>
                    <a:pt x="15546" y="11546"/>
                    <a:pt x="15569" y="11603"/>
                  </a:cubicBezTo>
                  <a:cubicBezTo>
                    <a:pt x="15593" y="11660"/>
                    <a:pt x="15658" y="11748"/>
                    <a:pt x="15694" y="11765"/>
                  </a:cubicBezTo>
                  <a:cubicBezTo>
                    <a:pt x="15722" y="11778"/>
                    <a:pt x="15788" y="11779"/>
                    <a:pt x="15810" y="11739"/>
                  </a:cubicBezTo>
                  <a:cubicBezTo>
                    <a:pt x="15841" y="11683"/>
                    <a:pt x="15848" y="11495"/>
                    <a:pt x="15843" y="11412"/>
                  </a:cubicBezTo>
                  <a:cubicBezTo>
                    <a:pt x="15838" y="11353"/>
                    <a:pt x="15801" y="11249"/>
                    <a:pt x="15786" y="11198"/>
                  </a:cubicBezTo>
                  <a:cubicBezTo>
                    <a:pt x="15764" y="11126"/>
                    <a:pt x="15709" y="11001"/>
                    <a:pt x="15691" y="10924"/>
                  </a:cubicBezTo>
                  <a:cubicBezTo>
                    <a:pt x="15674" y="10845"/>
                    <a:pt x="15660" y="10672"/>
                    <a:pt x="15647" y="10587"/>
                  </a:cubicBezTo>
                  <a:cubicBezTo>
                    <a:pt x="15636" y="10518"/>
                    <a:pt x="15626" y="10359"/>
                    <a:pt x="15600" y="10307"/>
                  </a:cubicBezTo>
                  <a:cubicBezTo>
                    <a:pt x="15586" y="10279"/>
                    <a:pt x="15546" y="10255"/>
                    <a:pt x="15526" y="10257"/>
                  </a:cubicBezTo>
                  <a:cubicBezTo>
                    <a:pt x="15507" y="10258"/>
                    <a:pt x="15462" y="10285"/>
                    <a:pt x="15454" y="10323"/>
                  </a:cubicBezTo>
                  <a:cubicBezTo>
                    <a:pt x="15442" y="10376"/>
                    <a:pt x="15491" y="10483"/>
                    <a:pt x="15488" y="10540"/>
                  </a:cubicBezTo>
                  <a:cubicBezTo>
                    <a:pt x="15486" y="10584"/>
                    <a:pt x="15463" y="10670"/>
                    <a:pt x="15443" y="10687"/>
                  </a:cubicBezTo>
                  <a:cubicBezTo>
                    <a:pt x="15426" y="10705"/>
                    <a:pt x="15379" y="10692"/>
                    <a:pt x="15366" y="10663"/>
                  </a:cubicBezTo>
                  <a:cubicBezTo>
                    <a:pt x="15341" y="10611"/>
                    <a:pt x="15370" y="10436"/>
                    <a:pt x="15350" y="10377"/>
                  </a:cubicBezTo>
                  <a:cubicBezTo>
                    <a:pt x="15342" y="10356"/>
                    <a:pt x="15317" y="10326"/>
                    <a:pt x="15305" y="10332"/>
                  </a:cubicBezTo>
                  <a:cubicBezTo>
                    <a:pt x="15282" y="10342"/>
                    <a:pt x="15249" y="10431"/>
                    <a:pt x="15245" y="10477"/>
                  </a:cubicBezTo>
                  <a:cubicBezTo>
                    <a:pt x="15241" y="10532"/>
                    <a:pt x="15288" y="10629"/>
                    <a:pt x="15286" y="10683"/>
                  </a:cubicBezTo>
                  <a:cubicBezTo>
                    <a:pt x="15284" y="10740"/>
                    <a:pt x="15256" y="10853"/>
                    <a:pt x="15231" y="10882"/>
                  </a:cubicBezTo>
                  <a:cubicBezTo>
                    <a:pt x="15209" y="10908"/>
                    <a:pt x="15151" y="10859"/>
                    <a:pt x="15127" y="10882"/>
                  </a:cubicBezTo>
                  <a:cubicBezTo>
                    <a:pt x="15110" y="10900"/>
                    <a:pt x="15084" y="10971"/>
                    <a:pt x="15082" y="11011"/>
                  </a:cubicBezTo>
                  <a:cubicBezTo>
                    <a:pt x="15082" y="11061"/>
                    <a:pt x="15119" y="11140"/>
                    <a:pt x="15133" y="11180"/>
                  </a:cubicBezTo>
                  <a:cubicBezTo>
                    <a:pt x="15152" y="11230"/>
                    <a:pt x="15211" y="11306"/>
                    <a:pt x="15215" y="11367"/>
                  </a:cubicBezTo>
                  <a:cubicBezTo>
                    <a:pt x="15218" y="11414"/>
                    <a:pt x="15187" y="11499"/>
                    <a:pt x="15172" y="11537"/>
                  </a:cubicBezTo>
                  <a:cubicBezTo>
                    <a:pt x="15156" y="11577"/>
                    <a:pt x="15109" y="11627"/>
                    <a:pt x="15091" y="11665"/>
                  </a:cubicBezTo>
                  <a:cubicBezTo>
                    <a:pt x="15070" y="11708"/>
                    <a:pt x="15048" y="11858"/>
                    <a:pt x="15018" y="11859"/>
                  </a:cubicBezTo>
                  <a:cubicBezTo>
                    <a:pt x="14996" y="11861"/>
                    <a:pt x="14972" y="11766"/>
                    <a:pt x="14963" y="11727"/>
                  </a:cubicBezTo>
                  <a:cubicBezTo>
                    <a:pt x="14949" y="11672"/>
                    <a:pt x="14939" y="11544"/>
                    <a:pt x="14934" y="11483"/>
                  </a:cubicBezTo>
                  <a:cubicBezTo>
                    <a:pt x="14926" y="11396"/>
                    <a:pt x="14923" y="11220"/>
                    <a:pt x="14918" y="11131"/>
                  </a:cubicBezTo>
                  <a:cubicBezTo>
                    <a:pt x="14912" y="11027"/>
                    <a:pt x="14898" y="10821"/>
                    <a:pt x="14891" y="10717"/>
                  </a:cubicBezTo>
                  <a:cubicBezTo>
                    <a:pt x="14886" y="10626"/>
                    <a:pt x="14873" y="10381"/>
                    <a:pt x="14875" y="10348"/>
                  </a:cubicBezTo>
                  <a:cubicBezTo>
                    <a:pt x="14877" y="10315"/>
                    <a:pt x="14904" y="10103"/>
                    <a:pt x="14912" y="10021"/>
                  </a:cubicBezTo>
                  <a:cubicBezTo>
                    <a:pt x="14919" y="9945"/>
                    <a:pt x="14934" y="9790"/>
                    <a:pt x="14934" y="9710"/>
                  </a:cubicBezTo>
                  <a:cubicBezTo>
                    <a:pt x="14935" y="9628"/>
                    <a:pt x="14912" y="9465"/>
                    <a:pt x="14916" y="9384"/>
                  </a:cubicBezTo>
                  <a:cubicBezTo>
                    <a:pt x="14919" y="9313"/>
                    <a:pt x="14929" y="9154"/>
                    <a:pt x="14956" y="9110"/>
                  </a:cubicBezTo>
                  <a:cubicBezTo>
                    <a:pt x="14975" y="9082"/>
                    <a:pt x="15032" y="9076"/>
                    <a:pt x="15050" y="9106"/>
                  </a:cubicBezTo>
                  <a:cubicBezTo>
                    <a:pt x="15079" y="9155"/>
                    <a:pt x="15064" y="9337"/>
                    <a:pt x="15079" y="9408"/>
                  </a:cubicBezTo>
                  <a:cubicBezTo>
                    <a:pt x="15093" y="9475"/>
                    <a:pt x="15136" y="9594"/>
                    <a:pt x="15161" y="9648"/>
                  </a:cubicBezTo>
                  <a:cubicBezTo>
                    <a:pt x="15183" y="9704"/>
                    <a:pt x="15233" y="9814"/>
                    <a:pt x="15266" y="9844"/>
                  </a:cubicBezTo>
                  <a:cubicBezTo>
                    <a:pt x="15305" y="9878"/>
                    <a:pt x="15391" y="9874"/>
                    <a:pt x="15433" y="9872"/>
                  </a:cubicBezTo>
                  <a:cubicBezTo>
                    <a:pt x="15468" y="9869"/>
                    <a:pt x="15540" y="9861"/>
                    <a:pt x="15569" y="9826"/>
                  </a:cubicBezTo>
                  <a:cubicBezTo>
                    <a:pt x="15598" y="9794"/>
                    <a:pt x="15633" y="9675"/>
                    <a:pt x="15653" y="9623"/>
                  </a:cubicBezTo>
                  <a:cubicBezTo>
                    <a:pt x="15671" y="9579"/>
                    <a:pt x="15715" y="9497"/>
                    <a:pt x="15722" y="9443"/>
                  </a:cubicBezTo>
                  <a:cubicBezTo>
                    <a:pt x="15731" y="9376"/>
                    <a:pt x="15728" y="9230"/>
                    <a:pt x="15710" y="9172"/>
                  </a:cubicBezTo>
                  <a:cubicBezTo>
                    <a:pt x="15696" y="9129"/>
                    <a:pt x="15638" y="9106"/>
                    <a:pt x="15621" y="9069"/>
                  </a:cubicBezTo>
                  <a:cubicBezTo>
                    <a:pt x="15603" y="9034"/>
                    <a:pt x="15575" y="8947"/>
                    <a:pt x="15571" y="8899"/>
                  </a:cubicBezTo>
                  <a:cubicBezTo>
                    <a:pt x="15568" y="8854"/>
                    <a:pt x="15583" y="8765"/>
                    <a:pt x="15592" y="8725"/>
                  </a:cubicBezTo>
                  <a:cubicBezTo>
                    <a:pt x="15601" y="8686"/>
                    <a:pt x="15636" y="8628"/>
                    <a:pt x="15645" y="8588"/>
                  </a:cubicBezTo>
                  <a:cubicBezTo>
                    <a:pt x="15653" y="8552"/>
                    <a:pt x="15663" y="8475"/>
                    <a:pt x="15661" y="8434"/>
                  </a:cubicBezTo>
                  <a:cubicBezTo>
                    <a:pt x="15659" y="8392"/>
                    <a:pt x="15645" y="8301"/>
                    <a:pt x="15627" y="8278"/>
                  </a:cubicBezTo>
                  <a:cubicBezTo>
                    <a:pt x="15604" y="8248"/>
                    <a:pt x="15544" y="8269"/>
                    <a:pt x="15518" y="8286"/>
                  </a:cubicBezTo>
                  <a:cubicBezTo>
                    <a:pt x="15493" y="8303"/>
                    <a:pt x="15445" y="8363"/>
                    <a:pt x="15428" y="8408"/>
                  </a:cubicBezTo>
                  <a:cubicBezTo>
                    <a:pt x="15411" y="8457"/>
                    <a:pt x="15400" y="8585"/>
                    <a:pt x="15398" y="8646"/>
                  </a:cubicBezTo>
                  <a:cubicBezTo>
                    <a:pt x="15397" y="8707"/>
                    <a:pt x="15412" y="8827"/>
                    <a:pt x="15417" y="8886"/>
                  </a:cubicBezTo>
                  <a:cubicBezTo>
                    <a:pt x="15421" y="8941"/>
                    <a:pt x="15421" y="9053"/>
                    <a:pt x="15433" y="9102"/>
                  </a:cubicBezTo>
                  <a:cubicBezTo>
                    <a:pt x="15445" y="9147"/>
                    <a:pt x="15497" y="9195"/>
                    <a:pt x="15506" y="9244"/>
                  </a:cubicBezTo>
                  <a:cubicBezTo>
                    <a:pt x="15514" y="9283"/>
                    <a:pt x="15516" y="9389"/>
                    <a:pt x="15501" y="9421"/>
                  </a:cubicBezTo>
                  <a:cubicBezTo>
                    <a:pt x="15486" y="9453"/>
                    <a:pt x="15436" y="9446"/>
                    <a:pt x="15415" y="9443"/>
                  </a:cubicBezTo>
                  <a:cubicBezTo>
                    <a:pt x="15392" y="9436"/>
                    <a:pt x="15345" y="9417"/>
                    <a:pt x="15329" y="9384"/>
                  </a:cubicBezTo>
                  <a:cubicBezTo>
                    <a:pt x="15301" y="9324"/>
                    <a:pt x="15286" y="9151"/>
                    <a:pt x="15281" y="9069"/>
                  </a:cubicBezTo>
                  <a:cubicBezTo>
                    <a:pt x="15276" y="8996"/>
                    <a:pt x="15292" y="8849"/>
                    <a:pt x="15286" y="8775"/>
                  </a:cubicBezTo>
                  <a:cubicBezTo>
                    <a:pt x="15281" y="8701"/>
                    <a:pt x="15250" y="8564"/>
                    <a:pt x="15238" y="8495"/>
                  </a:cubicBezTo>
                  <a:cubicBezTo>
                    <a:pt x="15228" y="8441"/>
                    <a:pt x="15214" y="8335"/>
                    <a:pt x="15203" y="8286"/>
                  </a:cubicBezTo>
                  <a:cubicBezTo>
                    <a:pt x="15183" y="8206"/>
                    <a:pt x="15143" y="8044"/>
                    <a:pt x="15107" y="7993"/>
                  </a:cubicBezTo>
                  <a:cubicBezTo>
                    <a:pt x="15080" y="7953"/>
                    <a:pt x="15002" y="7974"/>
                    <a:pt x="14979" y="7927"/>
                  </a:cubicBezTo>
                  <a:cubicBezTo>
                    <a:pt x="14962" y="7890"/>
                    <a:pt x="14963" y="7784"/>
                    <a:pt x="14959" y="7735"/>
                  </a:cubicBezTo>
                  <a:cubicBezTo>
                    <a:pt x="14952" y="7664"/>
                    <a:pt x="14931" y="7515"/>
                    <a:pt x="14941" y="7445"/>
                  </a:cubicBezTo>
                  <a:cubicBezTo>
                    <a:pt x="14949" y="7374"/>
                    <a:pt x="15016" y="7275"/>
                    <a:pt x="15028" y="7204"/>
                  </a:cubicBezTo>
                  <a:cubicBezTo>
                    <a:pt x="15040" y="7133"/>
                    <a:pt x="15024" y="6975"/>
                    <a:pt x="15028" y="6899"/>
                  </a:cubicBezTo>
                  <a:cubicBezTo>
                    <a:pt x="15031" y="6817"/>
                    <a:pt x="15042" y="6654"/>
                    <a:pt x="15054" y="6574"/>
                  </a:cubicBezTo>
                  <a:cubicBezTo>
                    <a:pt x="15066" y="6503"/>
                    <a:pt x="15100" y="6368"/>
                    <a:pt x="15117" y="6299"/>
                  </a:cubicBezTo>
                  <a:cubicBezTo>
                    <a:pt x="15131" y="6242"/>
                    <a:pt x="15165" y="6136"/>
                    <a:pt x="15178" y="6079"/>
                  </a:cubicBezTo>
                  <a:cubicBezTo>
                    <a:pt x="15188" y="6037"/>
                    <a:pt x="15214" y="5951"/>
                    <a:pt x="15211" y="5906"/>
                  </a:cubicBezTo>
                  <a:cubicBezTo>
                    <a:pt x="15206" y="5835"/>
                    <a:pt x="15134" y="5748"/>
                    <a:pt x="15126" y="5677"/>
                  </a:cubicBezTo>
                  <a:cubicBezTo>
                    <a:pt x="15120" y="5633"/>
                    <a:pt x="15123" y="5531"/>
                    <a:pt x="15138" y="5494"/>
                  </a:cubicBezTo>
                  <a:cubicBezTo>
                    <a:pt x="15156" y="5450"/>
                    <a:pt x="15221" y="5447"/>
                    <a:pt x="15245" y="5421"/>
                  </a:cubicBezTo>
                  <a:cubicBezTo>
                    <a:pt x="15261" y="5404"/>
                    <a:pt x="15291" y="5360"/>
                    <a:pt x="15303" y="5334"/>
                  </a:cubicBezTo>
                  <a:cubicBezTo>
                    <a:pt x="15317" y="5299"/>
                    <a:pt x="15328" y="5211"/>
                    <a:pt x="15341" y="5177"/>
                  </a:cubicBezTo>
                  <a:cubicBezTo>
                    <a:pt x="15352" y="5148"/>
                    <a:pt x="15383" y="5115"/>
                    <a:pt x="15392" y="5085"/>
                  </a:cubicBezTo>
                  <a:cubicBezTo>
                    <a:pt x="15407" y="5037"/>
                    <a:pt x="15401" y="4902"/>
                    <a:pt x="15421" y="4862"/>
                  </a:cubicBezTo>
                  <a:cubicBezTo>
                    <a:pt x="15446" y="4812"/>
                    <a:pt x="15521" y="4790"/>
                    <a:pt x="15555" y="4796"/>
                  </a:cubicBezTo>
                  <a:cubicBezTo>
                    <a:pt x="15592" y="4799"/>
                    <a:pt x="15656" y="4886"/>
                    <a:pt x="15691" y="4899"/>
                  </a:cubicBezTo>
                  <a:cubicBezTo>
                    <a:pt x="15726" y="4910"/>
                    <a:pt x="15801" y="4931"/>
                    <a:pt x="15828" y="4891"/>
                  </a:cubicBezTo>
                  <a:cubicBezTo>
                    <a:pt x="15862" y="4840"/>
                    <a:pt x="15898" y="4645"/>
                    <a:pt x="15881" y="4567"/>
                  </a:cubicBezTo>
                  <a:cubicBezTo>
                    <a:pt x="15869" y="4510"/>
                    <a:pt x="15800" y="4470"/>
                    <a:pt x="15769" y="4464"/>
                  </a:cubicBezTo>
                  <a:cubicBezTo>
                    <a:pt x="15748" y="4459"/>
                    <a:pt x="15702" y="4523"/>
                    <a:pt x="15683" y="4498"/>
                  </a:cubicBezTo>
                  <a:cubicBezTo>
                    <a:pt x="15666" y="4470"/>
                    <a:pt x="15661" y="4363"/>
                    <a:pt x="15669" y="4320"/>
                  </a:cubicBezTo>
                  <a:cubicBezTo>
                    <a:pt x="15682" y="4255"/>
                    <a:pt x="15755" y="4200"/>
                    <a:pt x="15775" y="4146"/>
                  </a:cubicBezTo>
                  <a:cubicBezTo>
                    <a:pt x="15793" y="4101"/>
                    <a:pt x="15816" y="3994"/>
                    <a:pt x="15822" y="3938"/>
                  </a:cubicBezTo>
                  <a:cubicBezTo>
                    <a:pt x="15831" y="3865"/>
                    <a:pt x="15848" y="3699"/>
                    <a:pt x="15828" y="3636"/>
                  </a:cubicBezTo>
                  <a:cubicBezTo>
                    <a:pt x="15813" y="3589"/>
                    <a:pt x="15743" y="3596"/>
                    <a:pt x="15726" y="3554"/>
                  </a:cubicBezTo>
                  <a:cubicBezTo>
                    <a:pt x="15700" y="3490"/>
                    <a:pt x="15697" y="3310"/>
                    <a:pt x="15696" y="3226"/>
                  </a:cubicBezTo>
                  <a:cubicBezTo>
                    <a:pt x="15695" y="3162"/>
                    <a:pt x="15703" y="3032"/>
                    <a:pt x="15712" y="2969"/>
                  </a:cubicBezTo>
                  <a:cubicBezTo>
                    <a:pt x="15721" y="2918"/>
                    <a:pt x="15754" y="2831"/>
                    <a:pt x="15761" y="2778"/>
                  </a:cubicBezTo>
                  <a:cubicBezTo>
                    <a:pt x="15770" y="2713"/>
                    <a:pt x="15783" y="2571"/>
                    <a:pt x="15769" y="2509"/>
                  </a:cubicBezTo>
                  <a:cubicBezTo>
                    <a:pt x="15759" y="2465"/>
                    <a:pt x="15719" y="2400"/>
                    <a:pt x="15696" y="2390"/>
                  </a:cubicBezTo>
                  <a:cubicBezTo>
                    <a:pt x="15666" y="2375"/>
                    <a:pt x="15601" y="2407"/>
                    <a:pt x="15578" y="2444"/>
                  </a:cubicBezTo>
                  <a:cubicBezTo>
                    <a:pt x="15553" y="2481"/>
                    <a:pt x="15545" y="2628"/>
                    <a:pt x="15518" y="2658"/>
                  </a:cubicBezTo>
                  <a:cubicBezTo>
                    <a:pt x="15488" y="2697"/>
                    <a:pt x="15408" y="2633"/>
                    <a:pt x="15374" y="2658"/>
                  </a:cubicBezTo>
                  <a:cubicBezTo>
                    <a:pt x="15324" y="2697"/>
                    <a:pt x="15242" y="2855"/>
                    <a:pt x="15215" y="2947"/>
                  </a:cubicBezTo>
                  <a:cubicBezTo>
                    <a:pt x="15190" y="3036"/>
                    <a:pt x="15169" y="3245"/>
                    <a:pt x="15172" y="3345"/>
                  </a:cubicBezTo>
                  <a:cubicBezTo>
                    <a:pt x="15174" y="3402"/>
                    <a:pt x="15191" y="3515"/>
                    <a:pt x="15211" y="3554"/>
                  </a:cubicBezTo>
                  <a:cubicBezTo>
                    <a:pt x="15226" y="3582"/>
                    <a:pt x="15269" y="3602"/>
                    <a:pt x="15291" y="3602"/>
                  </a:cubicBezTo>
                  <a:cubicBezTo>
                    <a:pt x="15312" y="3601"/>
                    <a:pt x="15351" y="3540"/>
                    <a:pt x="15372" y="3548"/>
                  </a:cubicBezTo>
                  <a:cubicBezTo>
                    <a:pt x="15398" y="3559"/>
                    <a:pt x="15441" y="3636"/>
                    <a:pt x="15456" y="3683"/>
                  </a:cubicBezTo>
                  <a:cubicBezTo>
                    <a:pt x="15476" y="3742"/>
                    <a:pt x="15502" y="3887"/>
                    <a:pt x="15496" y="3959"/>
                  </a:cubicBezTo>
                  <a:cubicBezTo>
                    <a:pt x="15491" y="4018"/>
                    <a:pt x="15451" y="4116"/>
                    <a:pt x="15427" y="4152"/>
                  </a:cubicBezTo>
                  <a:cubicBezTo>
                    <a:pt x="15392" y="4210"/>
                    <a:pt x="15292" y="4221"/>
                    <a:pt x="15264" y="4290"/>
                  </a:cubicBezTo>
                  <a:cubicBezTo>
                    <a:pt x="15240" y="4348"/>
                    <a:pt x="15249" y="4521"/>
                    <a:pt x="15229" y="4585"/>
                  </a:cubicBezTo>
                  <a:cubicBezTo>
                    <a:pt x="15210" y="4649"/>
                    <a:pt x="15136" y="4709"/>
                    <a:pt x="15116" y="4770"/>
                  </a:cubicBezTo>
                  <a:cubicBezTo>
                    <a:pt x="15089" y="4851"/>
                    <a:pt x="15085" y="5054"/>
                    <a:pt x="15063" y="5140"/>
                  </a:cubicBezTo>
                  <a:cubicBezTo>
                    <a:pt x="15044" y="5211"/>
                    <a:pt x="14988" y="5332"/>
                    <a:pt x="14959" y="5387"/>
                  </a:cubicBezTo>
                  <a:cubicBezTo>
                    <a:pt x="14944" y="5417"/>
                    <a:pt x="14914" y="5489"/>
                    <a:pt x="14894" y="5487"/>
                  </a:cubicBezTo>
                  <a:cubicBezTo>
                    <a:pt x="14868" y="5485"/>
                    <a:pt x="14843" y="5357"/>
                    <a:pt x="14818" y="5350"/>
                  </a:cubicBezTo>
                  <a:cubicBezTo>
                    <a:pt x="14802" y="5346"/>
                    <a:pt x="14772" y="5386"/>
                    <a:pt x="14763" y="5413"/>
                  </a:cubicBezTo>
                  <a:cubicBezTo>
                    <a:pt x="14747" y="5459"/>
                    <a:pt x="14738" y="5580"/>
                    <a:pt x="14742" y="5637"/>
                  </a:cubicBezTo>
                  <a:cubicBezTo>
                    <a:pt x="14749" y="5699"/>
                    <a:pt x="14806" y="5791"/>
                    <a:pt x="14807" y="5855"/>
                  </a:cubicBezTo>
                  <a:cubicBezTo>
                    <a:pt x="14810" y="5934"/>
                    <a:pt x="14771" y="6086"/>
                    <a:pt x="14745" y="6145"/>
                  </a:cubicBezTo>
                  <a:cubicBezTo>
                    <a:pt x="14732" y="6173"/>
                    <a:pt x="14699" y="6231"/>
                    <a:pt x="14681" y="6220"/>
                  </a:cubicBezTo>
                  <a:cubicBezTo>
                    <a:pt x="14650" y="6200"/>
                    <a:pt x="14632" y="6044"/>
                    <a:pt x="14624" y="5979"/>
                  </a:cubicBezTo>
                  <a:cubicBezTo>
                    <a:pt x="14618" y="5929"/>
                    <a:pt x="14624" y="5821"/>
                    <a:pt x="14619" y="5769"/>
                  </a:cubicBezTo>
                  <a:cubicBezTo>
                    <a:pt x="14613" y="5718"/>
                    <a:pt x="14599" y="5618"/>
                    <a:pt x="14584" y="5578"/>
                  </a:cubicBezTo>
                  <a:cubicBezTo>
                    <a:pt x="14574" y="5555"/>
                    <a:pt x="14551" y="5513"/>
                    <a:pt x="14536" y="5508"/>
                  </a:cubicBezTo>
                  <a:cubicBezTo>
                    <a:pt x="14508" y="5495"/>
                    <a:pt x="14444" y="5525"/>
                    <a:pt x="14423" y="5565"/>
                  </a:cubicBezTo>
                  <a:cubicBezTo>
                    <a:pt x="14404" y="5600"/>
                    <a:pt x="14388" y="5707"/>
                    <a:pt x="14390" y="5755"/>
                  </a:cubicBezTo>
                  <a:cubicBezTo>
                    <a:pt x="14393" y="5819"/>
                    <a:pt x="14434" y="5919"/>
                    <a:pt x="14451" y="5973"/>
                  </a:cubicBezTo>
                  <a:cubicBezTo>
                    <a:pt x="14463" y="6013"/>
                    <a:pt x="14500" y="6082"/>
                    <a:pt x="14502" y="6127"/>
                  </a:cubicBezTo>
                  <a:cubicBezTo>
                    <a:pt x="14504" y="6163"/>
                    <a:pt x="14489" y="6237"/>
                    <a:pt x="14475" y="6262"/>
                  </a:cubicBezTo>
                  <a:cubicBezTo>
                    <a:pt x="14447" y="6313"/>
                    <a:pt x="14357" y="6291"/>
                    <a:pt x="14331" y="6346"/>
                  </a:cubicBezTo>
                  <a:cubicBezTo>
                    <a:pt x="14296" y="6419"/>
                    <a:pt x="14292" y="6643"/>
                    <a:pt x="14279" y="6743"/>
                  </a:cubicBezTo>
                  <a:cubicBezTo>
                    <a:pt x="14275" y="6783"/>
                    <a:pt x="14252" y="6863"/>
                    <a:pt x="14260" y="6901"/>
                  </a:cubicBezTo>
                  <a:cubicBezTo>
                    <a:pt x="14272" y="6956"/>
                    <a:pt x="14351" y="6962"/>
                    <a:pt x="14362" y="7016"/>
                  </a:cubicBezTo>
                  <a:cubicBezTo>
                    <a:pt x="14374" y="7070"/>
                    <a:pt x="14341" y="7184"/>
                    <a:pt x="14332" y="7239"/>
                  </a:cubicBezTo>
                  <a:cubicBezTo>
                    <a:pt x="14320" y="7322"/>
                    <a:pt x="14304" y="7495"/>
                    <a:pt x="14279" y="7563"/>
                  </a:cubicBezTo>
                  <a:cubicBezTo>
                    <a:pt x="14260" y="7609"/>
                    <a:pt x="14206" y="7664"/>
                    <a:pt x="14182" y="7692"/>
                  </a:cubicBezTo>
                  <a:cubicBezTo>
                    <a:pt x="14146" y="7735"/>
                    <a:pt x="14071" y="7818"/>
                    <a:pt x="14032" y="7845"/>
                  </a:cubicBezTo>
                  <a:cubicBezTo>
                    <a:pt x="14012" y="7859"/>
                    <a:pt x="13970" y="7888"/>
                    <a:pt x="13951" y="7872"/>
                  </a:cubicBezTo>
                  <a:cubicBezTo>
                    <a:pt x="13923" y="7848"/>
                    <a:pt x="13903" y="7715"/>
                    <a:pt x="13881" y="7673"/>
                  </a:cubicBezTo>
                  <a:cubicBezTo>
                    <a:pt x="13871" y="7653"/>
                    <a:pt x="13849" y="7604"/>
                    <a:pt x="13834" y="7607"/>
                  </a:cubicBezTo>
                  <a:cubicBezTo>
                    <a:pt x="13811" y="7612"/>
                    <a:pt x="13783" y="7703"/>
                    <a:pt x="13776" y="7744"/>
                  </a:cubicBezTo>
                  <a:cubicBezTo>
                    <a:pt x="13764" y="7817"/>
                    <a:pt x="13767" y="7981"/>
                    <a:pt x="13784" y="8049"/>
                  </a:cubicBezTo>
                  <a:cubicBezTo>
                    <a:pt x="13798" y="8105"/>
                    <a:pt x="13853" y="8181"/>
                    <a:pt x="13881" y="8205"/>
                  </a:cubicBezTo>
                  <a:cubicBezTo>
                    <a:pt x="13914" y="8233"/>
                    <a:pt x="13985" y="8221"/>
                    <a:pt x="14019" y="8236"/>
                  </a:cubicBezTo>
                  <a:cubicBezTo>
                    <a:pt x="14066" y="8258"/>
                    <a:pt x="14157" y="8322"/>
                    <a:pt x="14201" y="8364"/>
                  </a:cubicBezTo>
                  <a:cubicBezTo>
                    <a:pt x="14234" y="8394"/>
                    <a:pt x="14303" y="8459"/>
                    <a:pt x="14326" y="8516"/>
                  </a:cubicBezTo>
                  <a:cubicBezTo>
                    <a:pt x="14363" y="8606"/>
                    <a:pt x="14381" y="8850"/>
                    <a:pt x="14407" y="8955"/>
                  </a:cubicBezTo>
                  <a:cubicBezTo>
                    <a:pt x="14416" y="8993"/>
                    <a:pt x="14446" y="9060"/>
                    <a:pt x="14454" y="9101"/>
                  </a:cubicBezTo>
                  <a:cubicBezTo>
                    <a:pt x="14470" y="9189"/>
                    <a:pt x="14459" y="9398"/>
                    <a:pt x="14487" y="9473"/>
                  </a:cubicBezTo>
                  <a:cubicBezTo>
                    <a:pt x="14505" y="9520"/>
                    <a:pt x="14566" y="9545"/>
                    <a:pt x="14591" y="9579"/>
                  </a:cubicBezTo>
                  <a:cubicBezTo>
                    <a:pt x="14622" y="9623"/>
                    <a:pt x="14699" y="9715"/>
                    <a:pt x="14704" y="9794"/>
                  </a:cubicBezTo>
                  <a:cubicBezTo>
                    <a:pt x="14710" y="9880"/>
                    <a:pt x="14643" y="10024"/>
                    <a:pt x="14615" y="10088"/>
                  </a:cubicBezTo>
                  <a:cubicBezTo>
                    <a:pt x="14591" y="10146"/>
                    <a:pt x="14527" y="10231"/>
                    <a:pt x="14499" y="10282"/>
                  </a:cubicBezTo>
                  <a:cubicBezTo>
                    <a:pt x="14474" y="10332"/>
                    <a:pt x="14411" y="10425"/>
                    <a:pt x="14401" y="10495"/>
                  </a:cubicBezTo>
                  <a:cubicBezTo>
                    <a:pt x="14395" y="10541"/>
                    <a:pt x="14409" y="10641"/>
                    <a:pt x="14419" y="10682"/>
                  </a:cubicBezTo>
                  <a:cubicBezTo>
                    <a:pt x="14436" y="10743"/>
                    <a:pt x="14506" y="10809"/>
                    <a:pt x="14516" y="10876"/>
                  </a:cubicBezTo>
                  <a:cubicBezTo>
                    <a:pt x="14528" y="10957"/>
                    <a:pt x="14500" y="11127"/>
                    <a:pt x="14484" y="11204"/>
                  </a:cubicBezTo>
                  <a:cubicBezTo>
                    <a:pt x="14470" y="11263"/>
                    <a:pt x="14413" y="11345"/>
                    <a:pt x="14406" y="11408"/>
                  </a:cubicBezTo>
                  <a:cubicBezTo>
                    <a:pt x="14401" y="11456"/>
                    <a:pt x="14427" y="11551"/>
                    <a:pt x="14425" y="11599"/>
                  </a:cubicBezTo>
                  <a:cubicBezTo>
                    <a:pt x="14421" y="11656"/>
                    <a:pt x="14373" y="11750"/>
                    <a:pt x="14377" y="11805"/>
                  </a:cubicBezTo>
                  <a:cubicBezTo>
                    <a:pt x="14381" y="11857"/>
                    <a:pt x="14426" y="11923"/>
                    <a:pt x="14444" y="11958"/>
                  </a:cubicBezTo>
                  <a:cubicBezTo>
                    <a:pt x="14466" y="12002"/>
                    <a:pt x="14528" y="12065"/>
                    <a:pt x="14537" y="12126"/>
                  </a:cubicBezTo>
                  <a:cubicBezTo>
                    <a:pt x="14551" y="12212"/>
                    <a:pt x="14519" y="12396"/>
                    <a:pt x="14502" y="12480"/>
                  </a:cubicBezTo>
                  <a:cubicBezTo>
                    <a:pt x="14489" y="12547"/>
                    <a:pt x="14445" y="12662"/>
                    <a:pt x="14425" y="12722"/>
                  </a:cubicBezTo>
                  <a:cubicBezTo>
                    <a:pt x="14407" y="12774"/>
                    <a:pt x="14365" y="12868"/>
                    <a:pt x="14353" y="12923"/>
                  </a:cubicBezTo>
                  <a:cubicBezTo>
                    <a:pt x="14341" y="12979"/>
                    <a:pt x="14327" y="13101"/>
                    <a:pt x="14331" y="13160"/>
                  </a:cubicBezTo>
                  <a:cubicBezTo>
                    <a:pt x="14334" y="13212"/>
                    <a:pt x="14376" y="13338"/>
                    <a:pt x="14376" y="13351"/>
                  </a:cubicBezTo>
                  <a:cubicBezTo>
                    <a:pt x="14376" y="13363"/>
                    <a:pt x="14488" y="13516"/>
                    <a:pt x="14510" y="13595"/>
                  </a:cubicBezTo>
                  <a:cubicBezTo>
                    <a:pt x="14530" y="13665"/>
                    <a:pt x="14529" y="13838"/>
                    <a:pt x="14536" y="13918"/>
                  </a:cubicBezTo>
                  <a:cubicBezTo>
                    <a:pt x="14545" y="13998"/>
                    <a:pt x="14555" y="14165"/>
                    <a:pt x="14576" y="14237"/>
                  </a:cubicBezTo>
                  <a:cubicBezTo>
                    <a:pt x="14596" y="14306"/>
                    <a:pt x="14670" y="14387"/>
                    <a:pt x="14689" y="14457"/>
                  </a:cubicBezTo>
                  <a:cubicBezTo>
                    <a:pt x="14713" y="14538"/>
                    <a:pt x="14720" y="14734"/>
                    <a:pt x="14732" y="14824"/>
                  </a:cubicBezTo>
                  <a:cubicBezTo>
                    <a:pt x="14746" y="14926"/>
                    <a:pt x="14777" y="15122"/>
                    <a:pt x="14791" y="15222"/>
                  </a:cubicBezTo>
                  <a:cubicBezTo>
                    <a:pt x="14817" y="15403"/>
                    <a:pt x="14841" y="15789"/>
                    <a:pt x="14891" y="15948"/>
                  </a:cubicBezTo>
                  <a:cubicBezTo>
                    <a:pt x="14926" y="16058"/>
                    <a:pt x="15042" y="16202"/>
                    <a:pt x="15094" y="16286"/>
                  </a:cubicBezTo>
                  <a:cubicBezTo>
                    <a:pt x="15131" y="16350"/>
                    <a:pt x="15206" y="16481"/>
                    <a:pt x="15245" y="16539"/>
                  </a:cubicBezTo>
                  <a:cubicBezTo>
                    <a:pt x="15314" y="16640"/>
                    <a:pt x="15471" y="16785"/>
                    <a:pt x="15531" y="16907"/>
                  </a:cubicBezTo>
                  <a:cubicBezTo>
                    <a:pt x="15571" y="16989"/>
                    <a:pt x="15636" y="17186"/>
                    <a:pt x="15651" y="17297"/>
                  </a:cubicBezTo>
                  <a:cubicBezTo>
                    <a:pt x="15661" y="17367"/>
                    <a:pt x="15658" y="17519"/>
                    <a:pt x="15651" y="17589"/>
                  </a:cubicBezTo>
                  <a:cubicBezTo>
                    <a:pt x="15644" y="17670"/>
                    <a:pt x="15596" y="17808"/>
                    <a:pt x="15593" y="17889"/>
                  </a:cubicBezTo>
                  <a:cubicBezTo>
                    <a:pt x="15593" y="17938"/>
                    <a:pt x="15604" y="18048"/>
                    <a:pt x="15623" y="18080"/>
                  </a:cubicBezTo>
                  <a:cubicBezTo>
                    <a:pt x="15643" y="18113"/>
                    <a:pt x="15703" y="18078"/>
                    <a:pt x="15726" y="18104"/>
                  </a:cubicBezTo>
                  <a:cubicBezTo>
                    <a:pt x="15745" y="18126"/>
                    <a:pt x="15775" y="18195"/>
                    <a:pt x="15781" y="18237"/>
                  </a:cubicBezTo>
                  <a:cubicBezTo>
                    <a:pt x="15791" y="18299"/>
                    <a:pt x="15776" y="18433"/>
                    <a:pt x="15771" y="18498"/>
                  </a:cubicBezTo>
                  <a:cubicBezTo>
                    <a:pt x="15766" y="18567"/>
                    <a:pt x="15741" y="18698"/>
                    <a:pt x="15745" y="18766"/>
                  </a:cubicBezTo>
                  <a:cubicBezTo>
                    <a:pt x="15750" y="18868"/>
                    <a:pt x="15794" y="19059"/>
                    <a:pt x="15824" y="19140"/>
                  </a:cubicBezTo>
                  <a:cubicBezTo>
                    <a:pt x="15855" y="19220"/>
                    <a:pt x="15941" y="19332"/>
                    <a:pt x="15981" y="19391"/>
                  </a:cubicBezTo>
                  <a:cubicBezTo>
                    <a:pt x="16018" y="19447"/>
                    <a:pt x="16097" y="19543"/>
                    <a:pt x="16132" y="19604"/>
                  </a:cubicBezTo>
                  <a:cubicBezTo>
                    <a:pt x="16159" y="19651"/>
                    <a:pt x="16220" y="19746"/>
                    <a:pt x="16233" y="19816"/>
                  </a:cubicBezTo>
                  <a:cubicBezTo>
                    <a:pt x="16250" y="19894"/>
                    <a:pt x="16223" y="20081"/>
                    <a:pt x="16233" y="20167"/>
                  </a:cubicBezTo>
                  <a:cubicBezTo>
                    <a:pt x="16246" y="20259"/>
                    <a:pt x="16301" y="20418"/>
                    <a:pt x="16323" y="20502"/>
                  </a:cubicBezTo>
                  <a:cubicBezTo>
                    <a:pt x="16344" y="20577"/>
                    <a:pt x="16395" y="20723"/>
                    <a:pt x="16405" y="20809"/>
                  </a:cubicBezTo>
                  <a:cubicBezTo>
                    <a:pt x="16413" y="20873"/>
                    <a:pt x="16423" y="21024"/>
                    <a:pt x="16401" y="21069"/>
                  </a:cubicBezTo>
                  <a:cubicBezTo>
                    <a:pt x="16376" y="21117"/>
                    <a:pt x="16299" y="21090"/>
                    <a:pt x="16268" y="21066"/>
                  </a:cubicBezTo>
                  <a:cubicBezTo>
                    <a:pt x="16241" y="21043"/>
                    <a:pt x="16205" y="20942"/>
                    <a:pt x="16185" y="20899"/>
                  </a:cubicBezTo>
                  <a:cubicBezTo>
                    <a:pt x="16158" y="20844"/>
                    <a:pt x="16111" y="20713"/>
                    <a:pt x="16079" y="20668"/>
                  </a:cubicBezTo>
                  <a:cubicBezTo>
                    <a:pt x="16048" y="20624"/>
                    <a:pt x="15967" y="20603"/>
                    <a:pt x="15938" y="20552"/>
                  </a:cubicBezTo>
                  <a:cubicBezTo>
                    <a:pt x="15904" y="20491"/>
                    <a:pt x="15884" y="20287"/>
                    <a:pt x="15847" y="20237"/>
                  </a:cubicBezTo>
                  <a:cubicBezTo>
                    <a:pt x="15819" y="20199"/>
                    <a:pt x="15744" y="20166"/>
                    <a:pt x="15714" y="20195"/>
                  </a:cubicBezTo>
                  <a:cubicBezTo>
                    <a:pt x="15691" y="20219"/>
                    <a:pt x="15659" y="20328"/>
                    <a:pt x="15661" y="20382"/>
                  </a:cubicBezTo>
                  <a:cubicBezTo>
                    <a:pt x="15663" y="20433"/>
                    <a:pt x="15721" y="20488"/>
                    <a:pt x="15724" y="20539"/>
                  </a:cubicBezTo>
                  <a:cubicBezTo>
                    <a:pt x="15730" y="20601"/>
                    <a:pt x="15711" y="20748"/>
                    <a:pt x="15683" y="20774"/>
                  </a:cubicBezTo>
                  <a:cubicBezTo>
                    <a:pt x="15661" y="20796"/>
                    <a:pt x="15609" y="20740"/>
                    <a:pt x="15590" y="20709"/>
                  </a:cubicBezTo>
                  <a:cubicBezTo>
                    <a:pt x="15562" y="20664"/>
                    <a:pt x="15541" y="20517"/>
                    <a:pt x="15517" y="20465"/>
                  </a:cubicBezTo>
                  <a:cubicBezTo>
                    <a:pt x="15501" y="20433"/>
                    <a:pt x="15466" y="20375"/>
                    <a:pt x="15446" y="20366"/>
                  </a:cubicBezTo>
                  <a:cubicBezTo>
                    <a:pt x="15413" y="20350"/>
                    <a:pt x="15343" y="20442"/>
                    <a:pt x="15317" y="20401"/>
                  </a:cubicBezTo>
                  <a:cubicBezTo>
                    <a:pt x="15295" y="20367"/>
                    <a:pt x="15316" y="20224"/>
                    <a:pt x="15303" y="20175"/>
                  </a:cubicBezTo>
                  <a:cubicBezTo>
                    <a:pt x="15276" y="20077"/>
                    <a:pt x="15178" y="19955"/>
                    <a:pt x="15136" y="19885"/>
                  </a:cubicBezTo>
                  <a:cubicBezTo>
                    <a:pt x="15110" y="19843"/>
                    <a:pt x="15062" y="19749"/>
                    <a:pt x="15032" y="19723"/>
                  </a:cubicBezTo>
                  <a:cubicBezTo>
                    <a:pt x="15002" y="19698"/>
                    <a:pt x="14935" y="19701"/>
                    <a:pt x="14904" y="19686"/>
                  </a:cubicBezTo>
                  <a:cubicBezTo>
                    <a:pt x="14861" y="19668"/>
                    <a:pt x="14779" y="19587"/>
                    <a:pt x="14736" y="19582"/>
                  </a:cubicBezTo>
                  <a:cubicBezTo>
                    <a:pt x="14690" y="19577"/>
                    <a:pt x="14601" y="19632"/>
                    <a:pt x="14555" y="19649"/>
                  </a:cubicBezTo>
                  <a:cubicBezTo>
                    <a:pt x="14496" y="19670"/>
                    <a:pt x="14369" y="19668"/>
                    <a:pt x="14316" y="19731"/>
                  </a:cubicBezTo>
                  <a:cubicBezTo>
                    <a:pt x="14299" y="19753"/>
                    <a:pt x="14284" y="19841"/>
                    <a:pt x="14268" y="19869"/>
                  </a:cubicBezTo>
                  <a:cubicBezTo>
                    <a:pt x="14240" y="19916"/>
                    <a:pt x="14173" y="19984"/>
                    <a:pt x="14138" y="19997"/>
                  </a:cubicBezTo>
                  <a:cubicBezTo>
                    <a:pt x="14111" y="20004"/>
                    <a:pt x="14056" y="19991"/>
                    <a:pt x="14031" y="19968"/>
                  </a:cubicBezTo>
                  <a:cubicBezTo>
                    <a:pt x="13999" y="19935"/>
                    <a:pt x="13940" y="19829"/>
                    <a:pt x="13927" y="19760"/>
                  </a:cubicBezTo>
                  <a:cubicBezTo>
                    <a:pt x="13919" y="19710"/>
                    <a:pt x="13940" y="19596"/>
                    <a:pt x="13939" y="19541"/>
                  </a:cubicBezTo>
                  <a:cubicBezTo>
                    <a:pt x="13936" y="19479"/>
                    <a:pt x="13924" y="19355"/>
                    <a:pt x="13909" y="19301"/>
                  </a:cubicBezTo>
                  <a:cubicBezTo>
                    <a:pt x="13899" y="19267"/>
                    <a:pt x="13872" y="19204"/>
                    <a:pt x="13854" y="19190"/>
                  </a:cubicBezTo>
                  <a:cubicBezTo>
                    <a:pt x="13831" y="19170"/>
                    <a:pt x="13775" y="19167"/>
                    <a:pt x="13752" y="19192"/>
                  </a:cubicBezTo>
                  <a:cubicBezTo>
                    <a:pt x="13733" y="19217"/>
                    <a:pt x="13701" y="19305"/>
                    <a:pt x="13706" y="19351"/>
                  </a:cubicBezTo>
                  <a:cubicBezTo>
                    <a:pt x="13709" y="19389"/>
                    <a:pt x="13756" y="19418"/>
                    <a:pt x="13765" y="19455"/>
                  </a:cubicBezTo>
                  <a:cubicBezTo>
                    <a:pt x="13776" y="19500"/>
                    <a:pt x="13784" y="19615"/>
                    <a:pt x="13771" y="19657"/>
                  </a:cubicBezTo>
                  <a:cubicBezTo>
                    <a:pt x="13756" y="19701"/>
                    <a:pt x="13699" y="19737"/>
                    <a:pt x="13673" y="19731"/>
                  </a:cubicBezTo>
                  <a:cubicBezTo>
                    <a:pt x="13648" y="19727"/>
                    <a:pt x="13612" y="19640"/>
                    <a:pt x="13589" y="19620"/>
                  </a:cubicBezTo>
                  <a:cubicBezTo>
                    <a:pt x="13554" y="19588"/>
                    <a:pt x="13473" y="19595"/>
                    <a:pt x="13441" y="19554"/>
                  </a:cubicBezTo>
                  <a:cubicBezTo>
                    <a:pt x="13403" y="19504"/>
                    <a:pt x="13366" y="19323"/>
                    <a:pt x="13333" y="19259"/>
                  </a:cubicBezTo>
                  <a:cubicBezTo>
                    <a:pt x="13312" y="19217"/>
                    <a:pt x="13263" y="19140"/>
                    <a:pt x="13235" y="19119"/>
                  </a:cubicBezTo>
                  <a:cubicBezTo>
                    <a:pt x="13201" y="19093"/>
                    <a:pt x="13122" y="19123"/>
                    <a:pt x="13089" y="19090"/>
                  </a:cubicBezTo>
                  <a:cubicBezTo>
                    <a:pt x="13054" y="19055"/>
                    <a:pt x="13000" y="18928"/>
                    <a:pt x="12982" y="18858"/>
                  </a:cubicBezTo>
                  <a:cubicBezTo>
                    <a:pt x="12962" y="18775"/>
                    <a:pt x="12964" y="18580"/>
                    <a:pt x="12948" y="18493"/>
                  </a:cubicBezTo>
                  <a:cubicBezTo>
                    <a:pt x="12931" y="18400"/>
                    <a:pt x="12880" y="18228"/>
                    <a:pt x="12850" y="18150"/>
                  </a:cubicBezTo>
                  <a:cubicBezTo>
                    <a:pt x="12827" y="18091"/>
                    <a:pt x="12779" y="17970"/>
                    <a:pt x="12744" y="17943"/>
                  </a:cubicBezTo>
                  <a:cubicBezTo>
                    <a:pt x="12721" y="17924"/>
                    <a:pt x="12668" y="17930"/>
                    <a:pt x="12644" y="17947"/>
                  </a:cubicBezTo>
                  <a:cubicBezTo>
                    <a:pt x="12621" y="17962"/>
                    <a:pt x="12583" y="18030"/>
                    <a:pt x="12567" y="18068"/>
                  </a:cubicBezTo>
                  <a:cubicBezTo>
                    <a:pt x="12539" y="18131"/>
                    <a:pt x="12510" y="18297"/>
                    <a:pt x="12483" y="18362"/>
                  </a:cubicBezTo>
                  <a:cubicBezTo>
                    <a:pt x="12462" y="18414"/>
                    <a:pt x="12403" y="18486"/>
                    <a:pt x="12379" y="18534"/>
                  </a:cubicBezTo>
                  <a:cubicBezTo>
                    <a:pt x="12359" y="18577"/>
                    <a:pt x="12323" y="18675"/>
                    <a:pt x="12304" y="18722"/>
                  </a:cubicBezTo>
                  <a:cubicBezTo>
                    <a:pt x="12276" y="18789"/>
                    <a:pt x="12221" y="18934"/>
                    <a:pt x="12186" y="18990"/>
                  </a:cubicBezTo>
                  <a:cubicBezTo>
                    <a:pt x="12153" y="19044"/>
                    <a:pt x="12075" y="19110"/>
                    <a:pt x="12040" y="19156"/>
                  </a:cubicBezTo>
                  <a:cubicBezTo>
                    <a:pt x="12010" y="19196"/>
                    <a:pt x="11960" y="19329"/>
                    <a:pt x="11923" y="19329"/>
                  </a:cubicBezTo>
                  <a:cubicBezTo>
                    <a:pt x="11872" y="19331"/>
                    <a:pt x="11787" y="19170"/>
                    <a:pt x="11755" y="19090"/>
                  </a:cubicBezTo>
                  <a:cubicBezTo>
                    <a:pt x="11732" y="19037"/>
                    <a:pt x="11707" y="18906"/>
                    <a:pt x="11697" y="18840"/>
                  </a:cubicBezTo>
                  <a:cubicBezTo>
                    <a:pt x="11686" y="18766"/>
                    <a:pt x="11692" y="18597"/>
                    <a:pt x="11675" y="18526"/>
                  </a:cubicBezTo>
                  <a:cubicBezTo>
                    <a:pt x="11662" y="18475"/>
                    <a:pt x="11607" y="18415"/>
                    <a:pt x="11593" y="18365"/>
                  </a:cubicBezTo>
                  <a:cubicBezTo>
                    <a:pt x="11569" y="18281"/>
                    <a:pt x="11547" y="18085"/>
                    <a:pt x="11542" y="17988"/>
                  </a:cubicBezTo>
                  <a:cubicBezTo>
                    <a:pt x="11538" y="17908"/>
                    <a:pt x="11548" y="17747"/>
                    <a:pt x="11551" y="17665"/>
                  </a:cubicBezTo>
                  <a:cubicBezTo>
                    <a:pt x="11552" y="17587"/>
                    <a:pt x="11548" y="17426"/>
                    <a:pt x="11559" y="17350"/>
                  </a:cubicBezTo>
                  <a:cubicBezTo>
                    <a:pt x="11567" y="17289"/>
                    <a:pt x="11604" y="17183"/>
                    <a:pt x="11620" y="17127"/>
                  </a:cubicBezTo>
                  <a:cubicBezTo>
                    <a:pt x="11629" y="17092"/>
                    <a:pt x="11652" y="17024"/>
                    <a:pt x="11659" y="16987"/>
                  </a:cubicBezTo>
                  <a:cubicBezTo>
                    <a:pt x="11667" y="16936"/>
                    <a:pt x="11667" y="16828"/>
                    <a:pt x="11673" y="16775"/>
                  </a:cubicBezTo>
                  <a:cubicBezTo>
                    <a:pt x="11680" y="16709"/>
                    <a:pt x="11690" y="16570"/>
                    <a:pt x="11710" y="16514"/>
                  </a:cubicBezTo>
                  <a:cubicBezTo>
                    <a:pt x="11727" y="16464"/>
                    <a:pt x="11782" y="16404"/>
                    <a:pt x="11807" y="16370"/>
                  </a:cubicBezTo>
                  <a:cubicBezTo>
                    <a:pt x="11827" y="16341"/>
                    <a:pt x="11872" y="16300"/>
                    <a:pt x="11889" y="16265"/>
                  </a:cubicBezTo>
                  <a:cubicBezTo>
                    <a:pt x="11907" y="16229"/>
                    <a:pt x="11938" y="16142"/>
                    <a:pt x="11944" y="16093"/>
                  </a:cubicBezTo>
                  <a:cubicBezTo>
                    <a:pt x="11950" y="16035"/>
                    <a:pt x="11943" y="15911"/>
                    <a:pt x="11929" y="15859"/>
                  </a:cubicBezTo>
                  <a:cubicBezTo>
                    <a:pt x="11922" y="15833"/>
                    <a:pt x="11903" y="15783"/>
                    <a:pt x="11885" y="15764"/>
                  </a:cubicBezTo>
                  <a:cubicBezTo>
                    <a:pt x="11889" y="15724"/>
                    <a:pt x="11892" y="15689"/>
                    <a:pt x="11893" y="15665"/>
                  </a:cubicBezTo>
                  <a:cubicBezTo>
                    <a:pt x="11894" y="15564"/>
                    <a:pt x="11862" y="15268"/>
                    <a:pt x="11869" y="15259"/>
                  </a:cubicBezTo>
                  <a:cubicBezTo>
                    <a:pt x="11874" y="15251"/>
                    <a:pt x="11948" y="15021"/>
                    <a:pt x="11987" y="14966"/>
                  </a:cubicBezTo>
                  <a:cubicBezTo>
                    <a:pt x="12015" y="14923"/>
                    <a:pt x="12093" y="14915"/>
                    <a:pt x="12121" y="14870"/>
                  </a:cubicBezTo>
                  <a:cubicBezTo>
                    <a:pt x="12145" y="14831"/>
                    <a:pt x="12181" y="14724"/>
                    <a:pt x="12186" y="14662"/>
                  </a:cubicBezTo>
                  <a:cubicBezTo>
                    <a:pt x="12192" y="14600"/>
                    <a:pt x="12167" y="14474"/>
                    <a:pt x="12160" y="14410"/>
                  </a:cubicBezTo>
                  <a:cubicBezTo>
                    <a:pt x="12150" y="14324"/>
                    <a:pt x="12123" y="14155"/>
                    <a:pt x="12117" y="14066"/>
                  </a:cubicBezTo>
                  <a:cubicBezTo>
                    <a:pt x="12112" y="13998"/>
                    <a:pt x="12115" y="13867"/>
                    <a:pt x="12113" y="13783"/>
                  </a:cubicBezTo>
                  <a:lnTo>
                    <a:pt x="12527" y="12380"/>
                  </a:lnTo>
                  <a:lnTo>
                    <a:pt x="11822" y="11430"/>
                  </a:lnTo>
                  <a:lnTo>
                    <a:pt x="11518" y="12355"/>
                  </a:lnTo>
                  <a:cubicBezTo>
                    <a:pt x="11490" y="12286"/>
                    <a:pt x="11447" y="12166"/>
                    <a:pt x="11414" y="12129"/>
                  </a:cubicBezTo>
                  <a:cubicBezTo>
                    <a:pt x="11377" y="12086"/>
                    <a:pt x="11289" y="12055"/>
                    <a:pt x="11247" y="12063"/>
                  </a:cubicBezTo>
                  <a:cubicBezTo>
                    <a:pt x="11224" y="12067"/>
                    <a:pt x="11184" y="12128"/>
                    <a:pt x="11162" y="12136"/>
                  </a:cubicBezTo>
                  <a:cubicBezTo>
                    <a:pt x="11126" y="12151"/>
                    <a:pt x="11055" y="12150"/>
                    <a:pt x="11019" y="12136"/>
                  </a:cubicBezTo>
                  <a:cubicBezTo>
                    <a:pt x="10984" y="12126"/>
                    <a:pt x="10911" y="12094"/>
                    <a:pt x="10884" y="12046"/>
                  </a:cubicBezTo>
                  <a:cubicBezTo>
                    <a:pt x="10854" y="11991"/>
                    <a:pt x="10835" y="11821"/>
                    <a:pt x="10815" y="11748"/>
                  </a:cubicBezTo>
                  <a:cubicBezTo>
                    <a:pt x="10802" y="11698"/>
                    <a:pt x="10779" y="11594"/>
                    <a:pt x="10758" y="11557"/>
                  </a:cubicBezTo>
                  <a:cubicBezTo>
                    <a:pt x="10728" y="11504"/>
                    <a:pt x="10646" y="11461"/>
                    <a:pt x="10608" y="11434"/>
                  </a:cubicBezTo>
                  <a:cubicBezTo>
                    <a:pt x="10550" y="11396"/>
                    <a:pt x="10432" y="11313"/>
                    <a:pt x="10371" y="11309"/>
                  </a:cubicBezTo>
                  <a:cubicBezTo>
                    <a:pt x="10323" y="11307"/>
                    <a:pt x="10229" y="11357"/>
                    <a:pt x="10183" y="11383"/>
                  </a:cubicBezTo>
                  <a:cubicBezTo>
                    <a:pt x="10131" y="11413"/>
                    <a:pt x="10034" y="11531"/>
                    <a:pt x="9980" y="11536"/>
                  </a:cubicBezTo>
                  <a:cubicBezTo>
                    <a:pt x="9935" y="11538"/>
                    <a:pt x="9843" y="11485"/>
                    <a:pt x="9806" y="11430"/>
                  </a:cubicBezTo>
                  <a:cubicBezTo>
                    <a:pt x="9780" y="11390"/>
                    <a:pt x="9760" y="11248"/>
                    <a:pt x="9735" y="11204"/>
                  </a:cubicBezTo>
                  <a:cubicBezTo>
                    <a:pt x="9716" y="11170"/>
                    <a:pt x="9668" y="11127"/>
                    <a:pt x="9643" y="11116"/>
                  </a:cubicBezTo>
                  <a:cubicBezTo>
                    <a:pt x="9606" y="11098"/>
                    <a:pt x="9525" y="11147"/>
                    <a:pt x="9491" y="11111"/>
                  </a:cubicBezTo>
                  <a:cubicBezTo>
                    <a:pt x="9461" y="11077"/>
                    <a:pt x="9425" y="10950"/>
                    <a:pt x="9415" y="10883"/>
                  </a:cubicBezTo>
                  <a:cubicBezTo>
                    <a:pt x="9403" y="10802"/>
                    <a:pt x="9410" y="10625"/>
                    <a:pt x="9420" y="10542"/>
                  </a:cubicBezTo>
                  <a:cubicBezTo>
                    <a:pt x="9428" y="10477"/>
                    <a:pt x="9459" y="10355"/>
                    <a:pt x="9480" y="10304"/>
                  </a:cubicBezTo>
                  <a:cubicBezTo>
                    <a:pt x="9501" y="10253"/>
                    <a:pt x="9568" y="10198"/>
                    <a:pt x="9583" y="10137"/>
                  </a:cubicBezTo>
                  <a:cubicBezTo>
                    <a:pt x="9604" y="10057"/>
                    <a:pt x="9609" y="9860"/>
                    <a:pt x="9595" y="9774"/>
                  </a:cubicBezTo>
                  <a:cubicBezTo>
                    <a:pt x="9579" y="9687"/>
                    <a:pt x="9513" y="9539"/>
                    <a:pt x="9472" y="9503"/>
                  </a:cubicBezTo>
                  <a:cubicBezTo>
                    <a:pt x="9443" y="9478"/>
                    <a:pt x="9375" y="9522"/>
                    <a:pt x="9344" y="9509"/>
                  </a:cubicBezTo>
                  <a:cubicBezTo>
                    <a:pt x="9305" y="9493"/>
                    <a:pt x="9228" y="9433"/>
                    <a:pt x="9195" y="9382"/>
                  </a:cubicBezTo>
                  <a:cubicBezTo>
                    <a:pt x="9158" y="9324"/>
                    <a:pt x="9121" y="9137"/>
                    <a:pt x="9083" y="9084"/>
                  </a:cubicBezTo>
                  <a:cubicBezTo>
                    <a:pt x="9050" y="9037"/>
                    <a:pt x="8967" y="8983"/>
                    <a:pt x="8926" y="8995"/>
                  </a:cubicBezTo>
                  <a:cubicBezTo>
                    <a:pt x="8891" y="9005"/>
                    <a:pt x="8838" y="9132"/>
                    <a:pt x="8804" y="9151"/>
                  </a:cubicBezTo>
                  <a:cubicBezTo>
                    <a:pt x="8773" y="9167"/>
                    <a:pt x="8709" y="9159"/>
                    <a:pt x="8679" y="9144"/>
                  </a:cubicBezTo>
                  <a:cubicBezTo>
                    <a:pt x="8631" y="9122"/>
                    <a:pt x="8553" y="8973"/>
                    <a:pt x="8505" y="8973"/>
                  </a:cubicBezTo>
                  <a:cubicBezTo>
                    <a:pt x="8479" y="8974"/>
                    <a:pt x="8435" y="9043"/>
                    <a:pt x="8413" y="9068"/>
                  </a:cubicBezTo>
                  <a:cubicBezTo>
                    <a:pt x="8404" y="9077"/>
                    <a:pt x="8394" y="9088"/>
                    <a:pt x="8382" y="9099"/>
                  </a:cubicBezTo>
                  <a:cubicBezTo>
                    <a:pt x="8347" y="9075"/>
                    <a:pt x="8306" y="9050"/>
                    <a:pt x="8285" y="9040"/>
                  </a:cubicBezTo>
                  <a:cubicBezTo>
                    <a:pt x="8258" y="9026"/>
                    <a:pt x="8198" y="9035"/>
                    <a:pt x="8173" y="9006"/>
                  </a:cubicBezTo>
                  <a:cubicBezTo>
                    <a:pt x="8157" y="8988"/>
                    <a:pt x="8131" y="8928"/>
                    <a:pt x="8126" y="8892"/>
                  </a:cubicBezTo>
                  <a:cubicBezTo>
                    <a:pt x="8121" y="8842"/>
                    <a:pt x="8149" y="8748"/>
                    <a:pt x="8148" y="8700"/>
                  </a:cubicBezTo>
                  <a:cubicBezTo>
                    <a:pt x="8148" y="8652"/>
                    <a:pt x="8123" y="8563"/>
                    <a:pt x="8122" y="8514"/>
                  </a:cubicBezTo>
                  <a:cubicBezTo>
                    <a:pt x="8122" y="8443"/>
                    <a:pt x="8156" y="8255"/>
                    <a:pt x="8153" y="8236"/>
                  </a:cubicBezTo>
                  <a:cubicBezTo>
                    <a:pt x="8148" y="8219"/>
                    <a:pt x="8088" y="8041"/>
                    <a:pt x="8055" y="8004"/>
                  </a:cubicBezTo>
                  <a:cubicBezTo>
                    <a:pt x="8021" y="7968"/>
                    <a:pt x="7937" y="7993"/>
                    <a:pt x="7902" y="7959"/>
                  </a:cubicBezTo>
                  <a:cubicBezTo>
                    <a:pt x="7879" y="7936"/>
                    <a:pt x="7831" y="7869"/>
                    <a:pt x="7825" y="7818"/>
                  </a:cubicBezTo>
                  <a:cubicBezTo>
                    <a:pt x="7819" y="7772"/>
                    <a:pt x="7857" y="7682"/>
                    <a:pt x="7854" y="7631"/>
                  </a:cubicBezTo>
                  <a:cubicBezTo>
                    <a:pt x="7850" y="7586"/>
                    <a:pt x="7804" y="7529"/>
                    <a:pt x="7800" y="7483"/>
                  </a:cubicBezTo>
                  <a:cubicBezTo>
                    <a:pt x="7797" y="7429"/>
                    <a:pt x="7841" y="7336"/>
                    <a:pt x="7839" y="7283"/>
                  </a:cubicBezTo>
                  <a:cubicBezTo>
                    <a:pt x="7837" y="7247"/>
                    <a:pt x="7816" y="7167"/>
                    <a:pt x="7799" y="7156"/>
                  </a:cubicBezTo>
                  <a:cubicBezTo>
                    <a:pt x="7760" y="7131"/>
                    <a:pt x="7688" y="7271"/>
                    <a:pt x="7648" y="7271"/>
                  </a:cubicBezTo>
                  <a:cubicBezTo>
                    <a:pt x="7614" y="7271"/>
                    <a:pt x="7538" y="7236"/>
                    <a:pt x="7523" y="7176"/>
                  </a:cubicBezTo>
                  <a:cubicBezTo>
                    <a:pt x="7511" y="7122"/>
                    <a:pt x="7578" y="6996"/>
                    <a:pt x="7560" y="6948"/>
                  </a:cubicBezTo>
                  <a:cubicBezTo>
                    <a:pt x="7534" y="6876"/>
                    <a:pt x="7423" y="6998"/>
                    <a:pt x="7383" y="6962"/>
                  </a:cubicBezTo>
                  <a:cubicBezTo>
                    <a:pt x="7355" y="6936"/>
                    <a:pt x="7311" y="6831"/>
                    <a:pt x="7307" y="6770"/>
                  </a:cubicBezTo>
                  <a:cubicBezTo>
                    <a:pt x="7304" y="6718"/>
                    <a:pt x="7331" y="6610"/>
                    <a:pt x="7350" y="6571"/>
                  </a:cubicBezTo>
                  <a:cubicBezTo>
                    <a:pt x="7370" y="6534"/>
                    <a:pt x="7436" y="6535"/>
                    <a:pt x="7454" y="6494"/>
                  </a:cubicBezTo>
                  <a:cubicBezTo>
                    <a:pt x="7477" y="6439"/>
                    <a:pt x="7493" y="6287"/>
                    <a:pt x="7489" y="6216"/>
                  </a:cubicBezTo>
                  <a:cubicBezTo>
                    <a:pt x="7485" y="6156"/>
                    <a:pt x="7458" y="6035"/>
                    <a:pt x="7434" y="6001"/>
                  </a:cubicBezTo>
                  <a:cubicBezTo>
                    <a:pt x="7393" y="5943"/>
                    <a:pt x="7283" y="5918"/>
                    <a:pt x="7236" y="5954"/>
                  </a:cubicBezTo>
                  <a:cubicBezTo>
                    <a:pt x="7208" y="5976"/>
                    <a:pt x="7184" y="6110"/>
                    <a:pt x="7157" y="6137"/>
                  </a:cubicBezTo>
                  <a:cubicBezTo>
                    <a:pt x="7127" y="6167"/>
                    <a:pt x="7055" y="6128"/>
                    <a:pt x="7024" y="6153"/>
                  </a:cubicBezTo>
                  <a:cubicBezTo>
                    <a:pt x="6998" y="6174"/>
                    <a:pt x="6962" y="6284"/>
                    <a:pt x="6934" y="6299"/>
                  </a:cubicBezTo>
                  <a:cubicBezTo>
                    <a:pt x="6904" y="6314"/>
                    <a:pt x="6844" y="6247"/>
                    <a:pt x="6814" y="6261"/>
                  </a:cubicBezTo>
                  <a:cubicBezTo>
                    <a:pt x="6793" y="6272"/>
                    <a:pt x="6764" y="6355"/>
                    <a:pt x="6743" y="6366"/>
                  </a:cubicBezTo>
                  <a:cubicBezTo>
                    <a:pt x="6696" y="6386"/>
                    <a:pt x="6594" y="6337"/>
                    <a:pt x="6551" y="6285"/>
                  </a:cubicBezTo>
                  <a:cubicBezTo>
                    <a:pt x="6516" y="6242"/>
                    <a:pt x="6475" y="6086"/>
                    <a:pt x="6448" y="6025"/>
                  </a:cubicBezTo>
                  <a:cubicBezTo>
                    <a:pt x="6421" y="5967"/>
                    <a:pt x="6367" y="5842"/>
                    <a:pt x="6334" y="5801"/>
                  </a:cubicBezTo>
                  <a:cubicBezTo>
                    <a:pt x="6300" y="5760"/>
                    <a:pt x="6224" y="5723"/>
                    <a:pt x="6187" y="5703"/>
                  </a:cubicBezTo>
                  <a:cubicBezTo>
                    <a:pt x="6152" y="5682"/>
                    <a:pt x="6081" y="5637"/>
                    <a:pt x="6044" y="5628"/>
                  </a:cubicBezTo>
                  <a:cubicBezTo>
                    <a:pt x="5979" y="5612"/>
                    <a:pt x="5842" y="5573"/>
                    <a:pt x="5782" y="5628"/>
                  </a:cubicBezTo>
                  <a:cubicBezTo>
                    <a:pt x="5756" y="5650"/>
                    <a:pt x="5727" y="5755"/>
                    <a:pt x="5709" y="5797"/>
                  </a:cubicBezTo>
                  <a:cubicBezTo>
                    <a:pt x="5690" y="5838"/>
                    <a:pt x="5646" y="5911"/>
                    <a:pt x="5632" y="5959"/>
                  </a:cubicBezTo>
                  <a:cubicBezTo>
                    <a:pt x="5614" y="6023"/>
                    <a:pt x="5602" y="6173"/>
                    <a:pt x="5592" y="6244"/>
                  </a:cubicBezTo>
                  <a:cubicBezTo>
                    <a:pt x="5581" y="6325"/>
                    <a:pt x="5569" y="6494"/>
                    <a:pt x="5547" y="6565"/>
                  </a:cubicBezTo>
                  <a:cubicBezTo>
                    <a:pt x="5533" y="6609"/>
                    <a:pt x="5493" y="6690"/>
                    <a:pt x="5468" y="6701"/>
                  </a:cubicBezTo>
                  <a:cubicBezTo>
                    <a:pt x="5431" y="6714"/>
                    <a:pt x="5365" y="6611"/>
                    <a:pt x="5329" y="6599"/>
                  </a:cubicBezTo>
                  <a:cubicBezTo>
                    <a:pt x="5280" y="6584"/>
                    <a:pt x="5174" y="6571"/>
                    <a:pt x="5129" y="6616"/>
                  </a:cubicBezTo>
                  <a:cubicBezTo>
                    <a:pt x="5103" y="6642"/>
                    <a:pt x="5069" y="6746"/>
                    <a:pt x="5053" y="6798"/>
                  </a:cubicBezTo>
                  <a:cubicBezTo>
                    <a:pt x="5042" y="6834"/>
                    <a:pt x="5039" y="6926"/>
                    <a:pt x="5023" y="6953"/>
                  </a:cubicBezTo>
                  <a:cubicBezTo>
                    <a:pt x="5002" y="6987"/>
                    <a:pt x="4946" y="6985"/>
                    <a:pt x="4920" y="6991"/>
                  </a:cubicBezTo>
                  <a:cubicBezTo>
                    <a:pt x="4887" y="7000"/>
                    <a:pt x="4818" y="6971"/>
                    <a:pt x="4790" y="7004"/>
                  </a:cubicBezTo>
                  <a:cubicBezTo>
                    <a:pt x="4775" y="7018"/>
                    <a:pt x="4751" y="7074"/>
                    <a:pt x="4752" y="7107"/>
                  </a:cubicBezTo>
                  <a:cubicBezTo>
                    <a:pt x="4753" y="7146"/>
                    <a:pt x="4790" y="7199"/>
                    <a:pt x="4806" y="7217"/>
                  </a:cubicBezTo>
                  <a:cubicBezTo>
                    <a:pt x="4829" y="7247"/>
                    <a:pt x="4892" y="7245"/>
                    <a:pt x="4912" y="7283"/>
                  </a:cubicBezTo>
                  <a:cubicBezTo>
                    <a:pt x="4925" y="7312"/>
                    <a:pt x="4943" y="7403"/>
                    <a:pt x="4933" y="7439"/>
                  </a:cubicBezTo>
                  <a:cubicBezTo>
                    <a:pt x="4926" y="7465"/>
                    <a:pt x="4891" y="7464"/>
                    <a:pt x="4877" y="7466"/>
                  </a:cubicBezTo>
                  <a:cubicBezTo>
                    <a:pt x="4851" y="7473"/>
                    <a:pt x="4796" y="7452"/>
                    <a:pt x="4773" y="7471"/>
                  </a:cubicBezTo>
                  <a:cubicBezTo>
                    <a:pt x="4754" y="7488"/>
                    <a:pt x="4717" y="7546"/>
                    <a:pt x="4711" y="7588"/>
                  </a:cubicBezTo>
                  <a:cubicBezTo>
                    <a:pt x="4707" y="7612"/>
                    <a:pt x="4715" y="7670"/>
                    <a:pt x="4725" y="7686"/>
                  </a:cubicBezTo>
                  <a:cubicBezTo>
                    <a:pt x="4744" y="7727"/>
                    <a:pt x="4808" y="7706"/>
                    <a:pt x="4829" y="7736"/>
                  </a:cubicBezTo>
                  <a:cubicBezTo>
                    <a:pt x="4846" y="7759"/>
                    <a:pt x="4868" y="7830"/>
                    <a:pt x="4871" y="7869"/>
                  </a:cubicBezTo>
                  <a:cubicBezTo>
                    <a:pt x="4875" y="7922"/>
                    <a:pt x="4858" y="8028"/>
                    <a:pt x="4844" y="8074"/>
                  </a:cubicBezTo>
                  <a:cubicBezTo>
                    <a:pt x="4831" y="8113"/>
                    <a:pt x="4791" y="8169"/>
                    <a:pt x="4773" y="8200"/>
                  </a:cubicBezTo>
                  <a:cubicBezTo>
                    <a:pt x="4741" y="8258"/>
                    <a:pt x="4687" y="8418"/>
                    <a:pt x="4645" y="8438"/>
                  </a:cubicBezTo>
                  <a:cubicBezTo>
                    <a:pt x="4610" y="8455"/>
                    <a:pt x="4539" y="8343"/>
                    <a:pt x="4502" y="8355"/>
                  </a:cubicBezTo>
                  <a:cubicBezTo>
                    <a:pt x="4465" y="8369"/>
                    <a:pt x="4417" y="8510"/>
                    <a:pt x="4382" y="8531"/>
                  </a:cubicBezTo>
                  <a:cubicBezTo>
                    <a:pt x="4355" y="8547"/>
                    <a:pt x="4295" y="8543"/>
                    <a:pt x="4270" y="8521"/>
                  </a:cubicBezTo>
                  <a:cubicBezTo>
                    <a:pt x="4247" y="8500"/>
                    <a:pt x="4219" y="8392"/>
                    <a:pt x="4194" y="8372"/>
                  </a:cubicBezTo>
                  <a:cubicBezTo>
                    <a:pt x="4157" y="8341"/>
                    <a:pt x="4068" y="8345"/>
                    <a:pt x="4028" y="8372"/>
                  </a:cubicBezTo>
                  <a:cubicBezTo>
                    <a:pt x="4005" y="8389"/>
                    <a:pt x="3971" y="8479"/>
                    <a:pt x="3947" y="8498"/>
                  </a:cubicBezTo>
                  <a:cubicBezTo>
                    <a:pt x="3907" y="8531"/>
                    <a:pt x="3817" y="8550"/>
                    <a:pt x="3774" y="8531"/>
                  </a:cubicBezTo>
                  <a:cubicBezTo>
                    <a:pt x="3745" y="8520"/>
                    <a:pt x="3698" y="8433"/>
                    <a:pt x="3670" y="8410"/>
                  </a:cubicBezTo>
                  <a:cubicBezTo>
                    <a:pt x="3642" y="8386"/>
                    <a:pt x="3581" y="8363"/>
                    <a:pt x="3551" y="8345"/>
                  </a:cubicBezTo>
                  <a:cubicBezTo>
                    <a:pt x="3505" y="8319"/>
                    <a:pt x="3405" y="8301"/>
                    <a:pt x="3369" y="8240"/>
                  </a:cubicBezTo>
                  <a:cubicBezTo>
                    <a:pt x="3350" y="8204"/>
                    <a:pt x="3324" y="8100"/>
                    <a:pt x="3324" y="8046"/>
                  </a:cubicBezTo>
                  <a:cubicBezTo>
                    <a:pt x="3326" y="8005"/>
                    <a:pt x="3350" y="7932"/>
                    <a:pt x="3363" y="7903"/>
                  </a:cubicBezTo>
                  <a:cubicBezTo>
                    <a:pt x="3380" y="7868"/>
                    <a:pt x="3430" y="7843"/>
                    <a:pt x="3443" y="7803"/>
                  </a:cubicBezTo>
                  <a:cubicBezTo>
                    <a:pt x="3450" y="7774"/>
                    <a:pt x="3456" y="7695"/>
                    <a:pt x="3445" y="7670"/>
                  </a:cubicBezTo>
                  <a:cubicBezTo>
                    <a:pt x="3424" y="7627"/>
                    <a:pt x="3353" y="7686"/>
                    <a:pt x="3328" y="7653"/>
                  </a:cubicBezTo>
                  <a:cubicBezTo>
                    <a:pt x="3312" y="7631"/>
                    <a:pt x="3309" y="7535"/>
                    <a:pt x="3292" y="7511"/>
                  </a:cubicBezTo>
                  <a:cubicBezTo>
                    <a:pt x="3275" y="7484"/>
                    <a:pt x="3226" y="7464"/>
                    <a:pt x="3206" y="7477"/>
                  </a:cubicBezTo>
                  <a:cubicBezTo>
                    <a:pt x="3185" y="7493"/>
                    <a:pt x="3161" y="7577"/>
                    <a:pt x="3149" y="7615"/>
                  </a:cubicBezTo>
                  <a:cubicBezTo>
                    <a:pt x="3135" y="7656"/>
                    <a:pt x="3100" y="7747"/>
                    <a:pt x="3108" y="7792"/>
                  </a:cubicBezTo>
                  <a:cubicBezTo>
                    <a:pt x="3116" y="7837"/>
                    <a:pt x="3183" y="7826"/>
                    <a:pt x="3192" y="7869"/>
                  </a:cubicBezTo>
                  <a:cubicBezTo>
                    <a:pt x="3201" y="7906"/>
                    <a:pt x="3183" y="7992"/>
                    <a:pt x="3171" y="8023"/>
                  </a:cubicBezTo>
                  <a:cubicBezTo>
                    <a:pt x="3157" y="8060"/>
                    <a:pt x="3110" y="8087"/>
                    <a:pt x="3098" y="8124"/>
                  </a:cubicBezTo>
                  <a:cubicBezTo>
                    <a:pt x="3083" y="8161"/>
                    <a:pt x="3069" y="8258"/>
                    <a:pt x="3073" y="830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7" name="Shape 4808"/>
            <p:cNvSpPr/>
            <p:nvPr/>
          </p:nvSpPr>
          <p:spPr>
            <a:xfrm>
              <a:off x="9572882" y="2784420"/>
              <a:ext cx="9413" cy="15317"/>
            </a:xfrm>
            <a:custGeom>
              <a:avLst/>
              <a:gdLst/>
              <a:ahLst/>
              <a:cxnLst>
                <a:cxn ang="0">
                  <a:pos x="wd2" y="hd2"/>
                </a:cxn>
                <a:cxn ang="5400000">
                  <a:pos x="wd2" y="hd2"/>
                </a:cxn>
                <a:cxn ang="10800000">
                  <a:pos x="wd2" y="hd2"/>
                </a:cxn>
                <a:cxn ang="16200000">
                  <a:pos x="wd2" y="hd2"/>
                </a:cxn>
              </a:cxnLst>
              <a:rect l="0" t="0" r="r" b="b"/>
              <a:pathLst>
                <a:path w="20470" h="20505" extrusionOk="0">
                  <a:moveTo>
                    <a:pt x="14324" y="2261"/>
                  </a:moveTo>
                  <a:cubicBezTo>
                    <a:pt x="11685" y="1117"/>
                    <a:pt x="4208" y="-808"/>
                    <a:pt x="1423" y="365"/>
                  </a:cubicBezTo>
                  <a:cubicBezTo>
                    <a:pt x="-581" y="1238"/>
                    <a:pt x="103" y="4908"/>
                    <a:pt x="152" y="6382"/>
                  </a:cubicBezTo>
                  <a:cubicBezTo>
                    <a:pt x="299" y="8247"/>
                    <a:pt x="1325" y="12038"/>
                    <a:pt x="2742" y="13692"/>
                  </a:cubicBezTo>
                  <a:cubicBezTo>
                    <a:pt x="4697" y="15828"/>
                    <a:pt x="10170" y="20792"/>
                    <a:pt x="14129" y="20491"/>
                  </a:cubicBezTo>
                  <a:cubicBezTo>
                    <a:pt x="16083" y="20371"/>
                    <a:pt x="17549" y="17513"/>
                    <a:pt x="18185" y="16370"/>
                  </a:cubicBezTo>
                  <a:cubicBezTo>
                    <a:pt x="19406" y="14414"/>
                    <a:pt x="21019" y="10052"/>
                    <a:pt x="20286" y="7976"/>
                  </a:cubicBezTo>
                  <a:cubicBezTo>
                    <a:pt x="19748" y="6322"/>
                    <a:pt x="16621" y="3283"/>
                    <a:pt x="14324" y="226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8" name="Shape 4809"/>
            <p:cNvSpPr/>
            <p:nvPr/>
          </p:nvSpPr>
          <p:spPr>
            <a:xfrm>
              <a:off x="9572882" y="2784420"/>
              <a:ext cx="9413" cy="15320"/>
            </a:xfrm>
            <a:custGeom>
              <a:avLst/>
              <a:gdLst/>
              <a:ahLst/>
              <a:cxnLst>
                <a:cxn ang="0">
                  <a:pos x="wd2" y="hd2"/>
                </a:cxn>
                <a:cxn ang="5400000">
                  <a:pos x="wd2" y="hd2"/>
                </a:cxn>
                <a:cxn ang="10800000">
                  <a:pos x="wd2" y="hd2"/>
                </a:cxn>
                <a:cxn ang="16200000">
                  <a:pos x="wd2" y="hd2"/>
                </a:cxn>
              </a:cxnLst>
              <a:rect l="0" t="0" r="r" b="b"/>
              <a:pathLst>
                <a:path w="20470" h="20508" extrusionOk="0">
                  <a:moveTo>
                    <a:pt x="14324" y="2265"/>
                  </a:moveTo>
                  <a:cubicBezTo>
                    <a:pt x="11685" y="1091"/>
                    <a:pt x="4208" y="-804"/>
                    <a:pt x="1423" y="369"/>
                  </a:cubicBezTo>
                  <a:cubicBezTo>
                    <a:pt x="-581" y="1242"/>
                    <a:pt x="103" y="4912"/>
                    <a:pt x="152" y="6386"/>
                  </a:cubicBezTo>
                  <a:cubicBezTo>
                    <a:pt x="299" y="8251"/>
                    <a:pt x="1325" y="12042"/>
                    <a:pt x="2742" y="13696"/>
                  </a:cubicBezTo>
                  <a:cubicBezTo>
                    <a:pt x="4697" y="15832"/>
                    <a:pt x="10170" y="20796"/>
                    <a:pt x="14129" y="20495"/>
                  </a:cubicBezTo>
                  <a:cubicBezTo>
                    <a:pt x="16083" y="20375"/>
                    <a:pt x="17549" y="17517"/>
                    <a:pt x="18185" y="16374"/>
                  </a:cubicBezTo>
                  <a:cubicBezTo>
                    <a:pt x="19406" y="14418"/>
                    <a:pt x="21019" y="10056"/>
                    <a:pt x="20286" y="7980"/>
                  </a:cubicBezTo>
                  <a:cubicBezTo>
                    <a:pt x="19748" y="6326"/>
                    <a:pt x="16621" y="3287"/>
                    <a:pt x="14324" y="226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79" name="Shape 4810"/>
            <p:cNvSpPr/>
            <p:nvPr/>
          </p:nvSpPr>
          <p:spPr>
            <a:xfrm>
              <a:off x="8100131" y="2508279"/>
              <a:ext cx="1579653" cy="945638"/>
            </a:xfrm>
            <a:custGeom>
              <a:avLst/>
              <a:gdLst/>
              <a:ahLst/>
              <a:cxnLst>
                <a:cxn ang="0">
                  <a:pos x="wd2" y="hd2"/>
                </a:cxn>
                <a:cxn ang="5400000">
                  <a:pos x="wd2" y="hd2"/>
                </a:cxn>
                <a:cxn ang="10800000">
                  <a:pos x="wd2" y="hd2"/>
                </a:cxn>
                <a:cxn ang="16200000">
                  <a:pos x="wd2" y="hd2"/>
                </a:cxn>
              </a:cxnLst>
              <a:rect l="0" t="0" r="r" b="b"/>
              <a:pathLst>
                <a:path w="21600" h="21600" extrusionOk="0">
                  <a:moveTo>
                    <a:pt x="5583" y="19897"/>
                  </a:moveTo>
                  <a:cubicBezTo>
                    <a:pt x="5567" y="19880"/>
                    <a:pt x="5543" y="19861"/>
                    <a:pt x="5527" y="19845"/>
                  </a:cubicBezTo>
                  <a:cubicBezTo>
                    <a:pt x="5507" y="19826"/>
                    <a:pt x="5480" y="19832"/>
                    <a:pt x="5457" y="19840"/>
                  </a:cubicBezTo>
                  <a:cubicBezTo>
                    <a:pt x="5415" y="19852"/>
                    <a:pt x="5332" y="19891"/>
                    <a:pt x="5291" y="19908"/>
                  </a:cubicBezTo>
                  <a:cubicBezTo>
                    <a:pt x="5243" y="19928"/>
                    <a:pt x="5152" y="19931"/>
                    <a:pt x="5103" y="19938"/>
                  </a:cubicBezTo>
                  <a:cubicBezTo>
                    <a:pt x="5066" y="19945"/>
                    <a:pt x="4989" y="19923"/>
                    <a:pt x="4952" y="19938"/>
                  </a:cubicBezTo>
                  <a:cubicBezTo>
                    <a:pt x="4921" y="19953"/>
                    <a:pt x="4865" y="20009"/>
                    <a:pt x="4841" y="20044"/>
                  </a:cubicBezTo>
                  <a:cubicBezTo>
                    <a:pt x="4821" y="20073"/>
                    <a:pt x="4799" y="20160"/>
                    <a:pt x="4777" y="20182"/>
                  </a:cubicBezTo>
                  <a:cubicBezTo>
                    <a:pt x="4726" y="20236"/>
                    <a:pt x="4599" y="20243"/>
                    <a:pt x="4539" y="20263"/>
                  </a:cubicBezTo>
                  <a:cubicBezTo>
                    <a:pt x="4155" y="20394"/>
                    <a:pt x="3386" y="20664"/>
                    <a:pt x="3000" y="20783"/>
                  </a:cubicBezTo>
                  <a:cubicBezTo>
                    <a:pt x="2553" y="20920"/>
                    <a:pt x="1207" y="21286"/>
                    <a:pt x="1207" y="21286"/>
                  </a:cubicBezTo>
                  <a:lnTo>
                    <a:pt x="0" y="21600"/>
                  </a:lnTo>
                  <a:cubicBezTo>
                    <a:pt x="13" y="21569"/>
                    <a:pt x="26" y="21540"/>
                    <a:pt x="36" y="21521"/>
                  </a:cubicBezTo>
                  <a:cubicBezTo>
                    <a:pt x="67" y="21469"/>
                    <a:pt x="131" y="21368"/>
                    <a:pt x="167" y="21326"/>
                  </a:cubicBezTo>
                  <a:cubicBezTo>
                    <a:pt x="195" y="21293"/>
                    <a:pt x="260" y="21253"/>
                    <a:pt x="289" y="21221"/>
                  </a:cubicBezTo>
                  <a:cubicBezTo>
                    <a:pt x="320" y="21186"/>
                    <a:pt x="370" y="21084"/>
                    <a:pt x="405" y="21059"/>
                  </a:cubicBezTo>
                  <a:cubicBezTo>
                    <a:pt x="444" y="21031"/>
                    <a:pt x="529" y="21037"/>
                    <a:pt x="571" y="21026"/>
                  </a:cubicBezTo>
                  <a:cubicBezTo>
                    <a:pt x="597" y="21018"/>
                    <a:pt x="650" y="21007"/>
                    <a:pt x="673" y="20985"/>
                  </a:cubicBezTo>
                  <a:cubicBezTo>
                    <a:pt x="707" y="20953"/>
                    <a:pt x="753" y="20839"/>
                    <a:pt x="784" y="20799"/>
                  </a:cubicBezTo>
                  <a:cubicBezTo>
                    <a:pt x="815" y="20758"/>
                    <a:pt x="885" y="20693"/>
                    <a:pt x="920" y="20661"/>
                  </a:cubicBezTo>
                  <a:cubicBezTo>
                    <a:pt x="968" y="20617"/>
                    <a:pt x="1066" y="20540"/>
                    <a:pt x="1115" y="20499"/>
                  </a:cubicBezTo>
                  <a:cubicBezTo>
                    <a:pt x="1142" y="20475"/>
                    <a:pt x="1196" y="20412"/>
                    <a:pt x="1226" y="20399"/>
                  </a:cubicBezTo>
                  <a:cubicBezTo>
                    <a:pt x="1252" y="20387"/>
                    <a:pt x="1309" y="20411"/>
                    <a:pt x="1333" y="20393"/>
                  </a:cubicBezTo>
                  <a:cubicBezTo>
                    <a:pt x="1354" y="20378"/>
                    <a:pt x="1387" y="20320"/>
                    <a:pt x="1395" y="20285"/>
                  </a:cubicBezTo>
                  <a:cubicBezTo>
                    <a:pt x="1405" y="20241"/>
                    <a:pt x="1386" y="20146"/>
                    <a:pt x="1392" y="20101"/>
                  </a:cubicBezTo>
                  <a:cubicBezTo>
                    <a:pt x="1395" y="20071"/>
                    <a:pt x="1418" y="20021"/>
                    <a:pt x="1424" y="19993"/>
                  </a:cubicBezTo>
                  <a:cubicBezTo>
                    <a:pt x="1432" y="19954"/>
                    <a:pt x="1443" y="19872"/>
                    <a:pt x="1447" y="19830"/>
                  </a:cubicBezTo>
                  <a:cubicBezTo>
                    <a:pt x="1449" y="19797"/>
                    <a:pt x="1439" y="19724"/>
                    <a:pt x="1450" y="19695"/>
                  </a:cubicBezTo>
                  <a:cubicBezTo>
                    <a:pt x="1466" y="19652"/>
                    <a:pt x="1527" y="19605"/>
                    <a:pt x="1557" y="19598"/>
                  </a:cubicBezTo>
                  <a:cubicBezTo>
                    <a:pt x="1574" y="19594"/>
                    <a:pt x="1607" y="19625"/>
                    <a:pt x="1625" y="19625"/>
                  </a:cubicBezTo>
                  <a:cubicBezTo>
                    <a:pt x="1645" y="19625"/>
                    <a:pt x="1685" y="19607"/>
                    <a:pt x="1702" y="19593"/>
                  </a:cubicBezTo>
                  <a:cubicBezTo>
                    <a:pt x="1732" y="19569"/>
                    <a:pt x="1778" y="19488"/>
                    <a:pt x="1806" y="19463"/>
                  </a:cubicBezTo>
                  <a:cubicBezTo>
                    <a:pt x="1831" y="19440"/>
                    <a:pt x="1888" y="19419"/>
                    <a:pt x="1913" y="19398"/>
                  </a:cubicBezTo>
                  <a:cubicBezTo>
                    <a:pt x="1938" y="19377"/>
                    <a:pt x="1988" y="19332"/>
                    <a:pt x="2004" y="19295"/>
                  </a:cubicBezTo>
                  <a:cubicBezTo>
                    <a:pt x="2015" y="19268"/>
                    <a:pt x="2021" y="19198"/>
                    <a:pt x="2023" y="19165"/>
                  </a:cubicBezTo>
                  <a:cubicBezTo>
                    <a:pt x="2027" y="19114"/>
                    <a:pt x="2028" y="19010"/>
                    <a:pt x="2023" y="18960"/>
                  </a:cubicBezTo>
                  <a:cubicBezTo>
                    <a:pt x="2018" y="18906"/>
                    <a:pt x="1973" y="18806"/>
                    <a:pt x="1981" y="18754"/>
                  </a:cubicBezTo>
                  <a:cubicBezTo>
                    <a:pt x="1986" y="18718"/>
                    <a:pt x="2033" y="18686"/>
                    <a:pt x="2046" y="18657"/>
                  </a:cubicBezTo>
                  <a:cubicBezTo>
                    <a:pt x="2064" y="18617"/>
                    <a:pt x="2072" y="18504"/>
                    <a:pt x="2098" y="18478"/>
                  </a:cubicBezTo>
                  <a:cubicBezTo>
                    <a:pt x="2124" y="18451"/>
                    <a:pt x="2195" y="18506"/>
                    <a:pt x="2221" y="18478"/>
                  </a:cubicBezTo>
                  <a:cubicBezTo>
                    <a:pt x="2243" y="18454"/>
                    <a:pt x="2252" y="18353"/>
                    <a:pt x="2266" y="18316"/>
                  </a:cubicBezTo>
                  <a:cubicBezTo>
                    <a:pt x="2280" y="18278"/>
                    <a:pt x="2323" y="18221"/>
                    <a:pt x="2334" y="18181"/>
                  </a:cubicBezTo>
                  <a:cubicBezTo>
                    <a:pt x="2345" y="18138"/>
                    <a:pt x="2348" y="18043"/>
                    <a:pt x="2347" y="17997"/>
                  </a:cubicBezTo>
                  <a:cubicBezTo>
                    <a:pt x="2345" y="17952"/>
                    <a:pt x="2322" y="17868"/>
                    <a:pt x="2324" y="17823"/>
                  </a:cubicBezTo>
                  <a:cubicBezTo>
                    <a:pt x="2326" y="17786"/>
                    <a:pt x="2342" y="17711"/>
                    <a:pt x="2357" y="17683"/>
                  </a:cubicBezTo>
                  <a:cubicBezTo>
                    <a:pt x="2377" y="17644"/>
                    <a:pt x="2442" y="17617"/>
                    <a:pt x="2466" y="17585"/>
                  </a:cubicBezTo>
                  <a:cubicBezTo>
                    <a:pt x="2506" y="17536"/>
                    <a:pt x="2570" y="17414"/>
                    <a:pt x="2603" y="17353"/>
                  </a:cubicBezTo>
                  <a:cubicBezTo>
                    <a:pt x="2630" y="17302"/>
                    <a:pt x="2676" y="17188"/>
                    <a:pt x="2707" y="17142"/>
                  </a:cubicBezTo>
                  <a:cubicBezTo>
                    <a:pt x="2745" y="17082"/>
                    <a:pt x="2838" y="16993"/>
                    <a:pt x="2882" y="16942"/>
                  </a:cubicBezTo>
                  <a:cubicBezTo>
                    <a:pt x="2920" y="16896"/>
                    <a:pt x="2992" y="16790"/>
                    <a:pt x="3034" y="16752"/>
                  </a:cubicBezTo>
                  <a:cubicBezTo>
                    <a:pt x="3069" y="16719"/>
                    <a:pt x="3152" y="16693"/>
                    <a:pt x="3186" y="16654"/>
                  </a:cubicBezTo>
                  <a:cubicBezTo>
                    <a:pt x="3211" y="16626"/>
                    <a:pt x="3267" y="16503"/>
                    <a:pt x="3267" y="16503"/>
                  </a:cubicBezTo>
                  <a:lnTo>
                    <a:pt x="4038" y="14832"/>
                  </a:lnTo>
                  <a:lnTo>
                    <a:pt x="4038" y="14692"/>
                  </a:lnTo>
                  <a:cubicBezTo>
                    <a:pt x="4066" y="14665"/>
                    <a:pt x="4102" y="14625"/>
                    <a:pt x="4125" y="14631"/>
                  </a:cubicBezTo>
                  <a:cubicBezTo>
                    <a:pt x="4143" y="14636"/>
                    <a:pt x="4170" y="14686"/>
                    <a:pt x="4180" y="14712"/>
                  </a:cubicBezTo>
                  <a:cubicBezTo>
                    <a:pt x="4191" y="14742"/>
                    <a:pt x="4201" y="14808"/>
                    <a:pt x="4203" y="14843"/>
                  </a:cubicBezTo>
                  <a:cubicBezTo>
                    <a:pt x="4204" y="14871"/>
                    <a:pt x="4203" y="14933"/>
                    <a:pt x="4193" y="14956"/>
                  </a:cubicBezTo>
                  <a:cubicBezTo>
                    <a:pt x="4178" y="14991"/>
                    <a:pt x="4112" y="14994"/>
                    <a:pt x="4099" y="15031"/>
                  </a:cubicBezTo>
                  <a:cubicBezTo>
                    <a:pt x="4091" y="15054"/>
                    <a:pt x="4095" y="15112"/>
                    <a:pt x="4102" y="15134"/>
                  </a:cubicBezTo>
                  <a:cubicBezTo>
                    <a:pt x="4111" y="15160"/>
                    <a:pt x="4144" y="15189"/>
                    <a:pt x="4160" y="15200"/>
                  </a:cubicBezTo>
                  <a:cubicBezTo>
                    <a:pt x="4188" y="15218"/>
                    <a:pt x="4254" y="15201"/>
                    <a:pt x="4277" y="15232"/>
                  </a:cubicBezTo>
                  <a:cubicBezTo>
                    <a:pt x="4297" y="15258"/>
                    <a:pt x="4312" y="15347"/>
                    <a:pt x="4316" y="15389"/>
                  </a:cubicBezTo>
                  <a:cubicBezTo>
                    <a:pt x="4321" y="15437"/>
                    <a:pt x="4299" y="15539"/>
                    <a:pt x="4310" y="15584"/>
                  </a:cubicBezTo>
                  <a:cubicBezTo>
                    <a:pt x="4318" y="15620"/>
                    <a:pt x="4359" y="15669"/>
                    <a:pt x="4377" y="15692"/>
                  </a:cubicBezTo>
                  <a:cubicBezTo>
                    <a:pt x="4403" y="15723"/>
                    <a:pt x="4462" y="15764"/>
                    <a:pt x="4488" y="15795"/>
                  </a:cubicBezTo>
                  <a:cubicBezTo>
                    <a:pt x="4512" y="15825"/>
                    <a:pt x="4556" y="15900"/>
                    <a:pt x="4578" y="15935"/>
                  </a:cubicBezTo>
                  <a:cubicBezTo>
                    <a:pt x="4594" y="15960"/>
                    <a:pt x="4619" y="16029"/>
                    <a:pt x="4640" y="16038"/>
                  </a:cubicBezTo>
                  <a:cubicBezTo>
                    <a:pt x="4676" y="16053"/>
                    <a:pt x="4745" y="15967"/>
                    <a:pt x="4782" y="15968"/>
                  </a:cubicBezTo>
                  <a:cubicBezTo>
                    <a:pt x="4817" y="15968"/>
                    <a:pt x="4883" y="16004"/>
                    <a:pt x="4912" y="16033"/>
                  </a:cubicBezTo>
                  <a:cubicBezTo>
                    <a:pt x="4945" y="16065"/>
                    <a:pt x="4995" y="16161"/>
                    <a:pt x="5022" y="16206"/>
                  </a:cubicBezTo>
                  <a:cubicBezTo>
                    <a:pt x="5045" y="16244"/>
                    <a:pt x="5080" y="16341"/>
                    <a:pt x="5109" y="16363"/>
                  </a:cubicBezTo>
                  <a:cubicBezTo>
                    <a:pt x="5134" y="16380"/>
                    <a:pt x="5190" y="16374"/>
                    <a:pt x="5216" y="16363"/>
                  </a:cubicBezTo>
                  <a:cubicBezTo>
                    <a:pt x="5244" y="16351"/>
                    <a:pt x="5289" y="16284"/>
                    <a:pt x="5317" y="16271"/>
                  </a:cubicBezTo>
                  <a:cubicBezTo>
                    <a:pt x="5345" y="16258"/>
                    <a:pt x="5408" y="16282"/>
                    <a:pt x="5434" y="16260"/>
                  </a:cubicBezTo>
                  <a:cubicBezTo>
                    <a:pt x="5453" y="16243"/>
                    <a:pt x="5474" y="16173"/>
                    <a:pt x="5488" y="16146"/>
                  </a:cubicBezTo>
                  <a:cubicBezTo>
                    <a:pt x="5503" y="16121"/>
                    <a:pt x="5537" y="16081"/>
                    <a:pt x="5550" y="16054"/>
                  </a:cubicBezTo>
                  <a:cubicBezTo>
                    <a:pt x="5566" y="16023"/>
                    <a:pt x="5583" y="15939"/>
                    <a:pt x="5602" y="15914"/>
                  </a:cubicBezTo>
                  <a:cubicBezTo>
                    <a:pt x="5611" y="15901"/>
                    <a:pt x="5637" y="15898"/>
                    <a:pt x="5647" y="15887"/>
                  </a:cubicBezTo>
                  <a:cubicBezTo>
                    <a:pt x="5660" y="15871"/>
                    <a:pt x="5677" y="15823"/>
                    <a:pt x="5689" y="15806"/>
                  </a:cubicBezTo>
                  <a:cubicBezTo>
                    <a:pt x="5699" y="15790"/>
                    <a:pt x="5725" y="15772"/>
                    <a:pt x="5735" y="15757"/>
                  </a:cubicBezTo>
                  <a:cubicBezTo>
                    <a:pt x="5746" y="15741"/>
                    <a:pt x="5763" y="15702"/>
                    <a:pt x="5770" y="15680"/>
                  </a:cubicBezTo>
                  <a:cubicBezTo>
                    <a:pt x="5787" y="15630"/>
                    <a:pt x="5801" y="15510"/>
                    <a:pt x="5819" y="15459"/>
                  </a:cubicBezTo>
                  <a:cubicBezTo>
                    <a:pt x="5833" y="15419"/>
                    <a:pt x="5893" y="15318"/>
                    <a:pt x="5893" y="15318"/>
                  </a:cubicBezTo>
                  <a:lnTo>
                    <a:pt x="6341" y="15767"/>
                  </a:lnTo>
                  <a:lnTo>
                    <a:pt x="6868" y="15178"/>
                  </a:lnTo>
                  <a:lnTo>
                    <a:pt x="7059" y="15178"/>
                  </a:lnTo>
                  <a:lnTo>
                    <a:pt x="7289" y="14751"/>
                  </a:lnTo>
                  <a:lnTo>
                    <a:pt x="7202" y="14642"/>
                  </a:lnTo>
                  <a:lnTo>
                    <a:pt x="7202" y="14296"/>
                  </a:lnTo>
                  <a:lnTo>
                    <a:pt x="7286" y="14296"/>
                  </a:lnTo>
                  <a:lnTo>
                    <a:pt x="7513" y="14529"/>
                  </a:lnTo>
                  <a:lnTo>
                    <a:pt x="8031" y="13723"/>
                  </a:lnTo>
                  <a:cubicBezTo>
                    <a:pt x="8031" y="13723"/>
                    <a:pt x="8164" y="13675"/>
                    <a:pt x="8192" y="13723"/>
                  </a:cubicBezTo>
                  <a:cubicBezTo>
                    <a:pt x="8221" y="13770"/>
                    <a:pt x="8164" y="13943"/>
                    <a:pt x="8192" y="13990"/>
                  </a:cubicBezTo>
                  <a:cubicBezTo>
                    <a:pt x="8207" y="14015"/>
                    <a:pt x="8275" y="13990"/>
                    <a:pt x="8275" y="13990"/>
                  </a:cubicBezTo>
                  <a:lnTo>
                    <a:pt x="8692" y="13295"/>
                  </a:lnTo>
                  <a:cubicBezTo>
                    <a:pt x="8692" y="13295"/>
                    <a:pt x="8728" y="13176"/>
                    <a:pt x="8714" y="13144"/>
                  </a:cubicBezTo>
                  <a:cubicBezTo>
                    <a:pt x="8703" y="13117"/>
                    <a:pt x="8656" y="13134"/>
                    <a:pt x="8636" y="13133"/>
                  </a:cubicBezTo>
                  <a:cubicBezTo>
                    <a:pt x="8622" y="13132"/>
                    <a:pt x="8589" y="13149"/>
                    <a:pt x="8578" y="13133"/>
                  </a:cubicBezTo>
                  <a:cubicBezTo>
                    <a:pt x="8561" y="13108"/>
                    <a:pt x="8562" y="13018"/>
                    <a:pt x="8568" y="12982"/>
                  </a:cubicBezTo>
                  <a:cubicBezTo>
                    <a:pt x="8576" y="12942"/>
                    <a:pt x="8614" y="12883"/>
                    <a:pt x="8634" y="12857"/>
                  </a:cubicBezTo>
                  <a:cubicBezTo>
                    <a:pt x="8650" y="12835"/>
                    <a:pt x="8690" y="12807"/>
                    <a:pt x="8708" y="12787"/>
                  </a:cubicBezTo>
                  <a:cubicBezTo>
                    <a:pt x="8726" y="12764"/>
                    <a:pt x="8763" y="12716"/>
                    <a:pt x="8776" y="12684"/>
                  </a:cubicBezTo>
                  <a:cubicBezTo>
                    <a:pt x="8789" y="12649"/>
                    <a:pt x="8815" y="12565"/>
                    <a:pt x="8805" y="12527"/>
                  </a:cubicBezTo>
                  <a:cubicBezTo>
                    <a:pt x="8796" y="12492"/>
                    <a:pt x="8746" y="12467"/>
                    <a:pt x="8724" y="12457"/>
                  </a:cubicBezTo>
                  <a:cubicBezTo>
                    <a:pt x="8705" y="12447"/>
                    <a:pt x="8663" y="12460"/>
                    <a:pt x="8646" y="12445"/>
                  </a:cubicBezTo>
                  <a:cubicBezTo>
                    <a:pt x="8628" y="12431"/>
                    <a:pt x="8602" y="12372"/>
                    <a:pt x="8591" y="12343"/>
                  </a:cubicBezTo>
                  <a:cubicBezTo>
                    <a:pt x="8579" y="12310"/>
                    <a:pt x="8558" y="12236"/>
                    <a:pt x="8559" y="12196"/>
                  </a:cubicBezTo>
                  <a:cubicBezTo>
                    <a:pt x="8560" y="12160"/>
                    <a:pt x="8587" y="12095"/>
                    <a:pt x="8598" y="12061"/>
                  </a:cubicBezTo>
                  <a:cubicBezTo>
                    <a:pt x="8605" y="12040"/>
                    <a:pt x="8623" y="11999"/>
                    <a:pt x="8627" y="11975"/>
                  </a:cubicBezTo>
                  <a:cubicBezTo>
                    <a:pt x="8631" y="11945"/>
                    <a:pt x="8627" y="11881"/>
                    <a:pt x="8627" y="11850"/>
                  </a:cubicBezTo>
                  <a:cubicBezTo>
                    <a:pt x="8626" y="11821"/>
                    <a:pt x="8614" y="11757"/>
                    <a:pt x="8623" y="11732"/>
                  </a:cubicBezTo>
                  <a:cubicBezTo>
                    <a:pt x="8630" y="11713"/>
                    <a:pt x="8662" y="11711"/>
                    <a:pt x="8669" y="11694"/>
                  </a:cubicBezTo>
                  <a:cubicBezTo>
                    <a:pt x="8680" y="11669"/>
                    <a:pt x="8677" y="11605"/>
                    <a:pt x="8679" y="11575"/>
                  </a:cubicBezTo>
                  <a:cubicBezTo>
                    <a:pt x="8680" y="11542"/>
                    <a:pt x="8672" y="11475"/>
                    <a:pt x="8679" y="11445"/>
                  </a:cubicBezTo>
                  <a:cubicBezTo>
                    <a:pt x="8683" y="11428"/>
                    <a:pt x="8703" y="11407"/>
                    <a:pt x="8708" y="11391"/>
                  </a:cubicBezTo>
                  <a:cubicBezTo>
                    <a:pt x="8716" y="11364"/>
                    <a:pt x="8715" y="11299"/>
                    <a:pt x="8724" y="11272"/>
                  </a:cubicBezTo>
                  <a:cubicBezTo>
                    <a:pt x="8731" y="11249"/>
                    <a:pt x="8761" y="11220"/>
                    <a:pt x="8766" y="11196"/>
                  </a:cubicBezTo>
                  <a:cubicBezTo>
                    <a:pt x="8772" y="11169"/>
                    <a:pt x="8762" y="11110"/>
                    <a:pt x="8766" y="11083"/>
                  </a:cubicBezTo>
                  <a:cubicBezTo>
                    <a:pt x="8771" y="11051"/>
                    <a:pt x="8789" y="10993"/>
                    <a:pt x="8802" y="10969"/>
                  </a:cubicBezTo>
                  <a:cubicBezTo>
                    <a:pt x="8815" y="10943"/>
                    <a:pt x="8853" y="10913"/>
                    <a:pt x="8866" y="10888"/>
                  </a:cubicBezTo>
                  <a:cubicBezTo>
                    <a:pt x="8893" y="10841"/>
                    <a:pt x="8927" y="10725"/>
                    <a:pt x="8947" y="10671"/>
                  </a:cubicBezTo>
                  <a:cubicBezTo>
                    <a:pt x="8973" y="10604"/>
                    <a:pt x="9025" y="10471"/>
                    <a:pt x="9048" y="10401"/>
                  </a:cubicBezTo>
                  <a:cubicBezTo>
                    <a:pt x="9065" y="10348"/>
                    <a:pt x="9095" y="10239"/>
                    <a:pt x="9108" y="10184"/>
                  </a:cubicBezTo>
                  <a:cubicBezTo>
                    <a:pt x="9122" y="10130"/>
                    <a:pt x="9147" y="10021"/>
                    <a:pt x="9157" y="9965"/>
                  </a:cubicBezTo>
                  <a:cubicBezTo>
                    <a:pt x="9166" y="9920"/>
                    <a:pt x="9178" y="9825"/>
                    <a:pt x="9186" y="9779"/>
                  </a:cubicBezTo>
                  <a:cubicBezTo>
                    <a:pt x="9196" y="9723"/>
                    <a:pt x="9223" y="9617"/>
                    <a:pt x="9230" y="9560"/>
                  </a:cubicBezTo>
                  <a:cubicBezTo>
                    <a:pt x="9234" y="9526"/>
                    <a:pt x="9242" y="9454"/>
                    <a:pt x="9234" y="9422"/>
                  </a:cubicBezTo>
                  <a:cubicBezTo>
                    <a:pt x="9228" y="9390"/>
                    <a:pt x="9182" y="9354"/>
                    <a:pt x="9182" y="9321"/>
                  </a:cubicBezTo>
                  <a:cubicBezTo>
                    <a:pt x="9182" y="9291"/>
                    <a:pt x="9220" y="9260"/>
                    <a:pt x="9228" y="9235"/>
                  </a:cubicBezTo>
                  <a:cubicBezTo>
                    <a:pt x="9234" y="9215"/>
                    <a:pt x="9239" y="9168"/>
                    <a:pt x="9240" y="9146"/>
                  </a:cubicBezTo>
                  <a:cubicBezTo>
                    <a:pt x="9240" y="9103"/>
                    <a:pt x="9223" y="9018"/>
                    <a:pt x="9223" y="8975"/>
                  </a:cubicBezTo>
                  <a:cubicBezTo>
                    <a:pt x="9223" y="8954"/>
                    <a:pt x="9225" y="8910"/>
                    <a:pt x="9230" y="8890"/>
                  </a:cubicBezTo>
                  <a:cubicBezTo>
                    <a:pt x="9244" y="8836"/>
                    <a:pt x="9293" y="8750"/>
                    <a:pt x="9317" y="8708"/>
                  </a:cubicBezTo>
                  <a:cubicBezTo>
                    <a:pt x="9343" y="8661"/>
                    <a:pt x="9403" y="8579"/>
                    <a:pt x="9429" y="8533"/>
                  </a:cubicBezTo>
                  <a:cubicBezTo>
                    <a:pt x="9448" y="8501"/>
                    <a:pt x="9492" y="8439"/>
                    <a:pt x="9500" y="8395"/>
                  </a:cubicBezTo>
                  <a:cubicBezTo>
                    <a:pt x="9507" y="8355"/>
                    <a:pt x="9501" y="8263"/>
                    <a:pt x="9485" y="8233"/>
                  </a:cubicBezTo>
                  <a:cubicBezTo>
                    <a:pt x="9471" y="8207"/>
                    <a:pt x="9416" y="8229"/>
                    <a:pt x="9405" y="8200"/>
                  </a:cubicBezTo>
                  <a:cubicBezTo>
                    <a:pt x="9394" y="8173"/>
                    <a:pt x="9406" y="8097"/>
                    <a:pt x="9417" y="8071"/>
                  </a:cubicBezTo>
                  <a:cubicBezTo>
                    <a:pt x="9431" y="8036"/>
                    <a:pt x="9490" y="8021"/>
                    <a:pt x="9502" y="7986"/>
                  </a:cubicBezTo>
                  <a:cubicBezTo>
                    <a:pt x="9510" y="7962"/>
                    <a:pt x="9498" y="7905"/>
                    <a:pt x="9502" y="7880"/>
                  </a:cubicBezTo>
                  <a:cubicBezTo>
                    <a:pt x="9505" y="7856"/>
                    <a:pt x="9518" y="7810"/>
                    <a:pt x="9529" y="7794"/>
                  </a:cubicBezTo>
                  <a:cubicBezTo>
                    <a:pt x="9541" y="7778"/>
                    <a:pt x="9579" y="7786"/>
                    <a:pt x="9590" y="7766"/>
                  </a:cubicBezTo>
                  <a:cubicBezTo>
                    <a:pt x="9610" y="7725"/>
                    <a:pt x="9599" y="7608"/>
                    <a:pt x="9599" y="7555"/>
                  </a:cubicBezTo>
                  <a:cubicBezTo>
                    <a:pt x="9600" y="7525"/>
                    <a:pt x="9590" y="7462"/>
                    <a:pt x="9597" y="7433"/>
                  </a:cubicBezTo>
                  <a:cubicBezTo>
                    <a:pt x="9605" y="7398"/>
                    <a:pt x="9652" y="7360"/>
                    <a:pt x="9658" y="7324"/>
                  </a:cubicBezTo>
                  <a:cubicBezTo>
                    <a:pt x="9663" y="7287"/>
                    <a:pt x="9642" y="7213"/>
                    <a:pt x="9633" y="7178"/>
                  </a:cubicBezTo>
                  <a:cubicBezTo>
                    <a:pt x="9623" y="7132"/>
                    <a:pt x="9585" y="7052"/>
                    <a:pt x="9582" y="7004"/>
                  </a:cubicBezTo>
                  <a:cubicBezTo>
                    <a:pt x="9581" y="6977"/>
                    <a:pt x="9587" y="6922"/>
                    <a:pt x="9597" y="6902"/>
                  </a:cubicBezTo>
                  <a:cubicBezTo>
                    <a:pt x="9608" y="6878"/>
                    <a:pt x="9652" y="6875"/>
                    <a:pt x="9660" y="6849"/>
                  </a:cubicBezTo>
                  <a:cubicBezTo>
                    <a:pt x="9669" y="6820"/>
                    <a:pt x="9656" y="6751"/>
                    <a:pt x="9650" y="6719"/>
                  </a:cubicBezTo>
                  <a:cubicBezTo>
                    <a:pt x="9644" y="6685"/>
                    <a:pt x="9614" y="6625"/>
                    <a:pt x="9614" y="6589"/>
                  </a:cubicBezTo>
                  <a:cubicBezTo>
                    <a:pt x="9614" y="6560"/>
                    <a:pt x="9640" y="6512"/>
                    <a:pt x="9643" y="6484"/>
                  </a:cubicBezTo>
                  <a:cubicBezTo>
                    <a:pt x="9646" y="6452"/>
                    <a:pt x="9636" y="6354"/>
                    <a:pt x="9636" y="6354"/>
                  </a:cubicBezTo>
                  <a:lnTo>
                    <a:pt x="9966" y="6484"/>
                  </a:lnTo>
                  <a:lnTo>
                    <a:pt x="10204" y="6995"/>
                  </a:lnTo>
                  <a:lnTo>
                    <a:pt x="10710" y="7057"/>
                  </a:lnTo>
                  <a:cubicBezTo>
                    <a:pt x="10710" y="7057"/>
                    <a:pt x="10735" y="6959"/>
                    <a:pt x="10745" y="6928"/>
                  </a:cubicBezTo>
                  <a:cubicBezTo>
                    <a:pt x="10758" y="6883"/>
                    <a:pt x="10791" y="6799"/>
                    <a:pt x="10803" y="6754"/>
                  </a:cubicBezTo>
                  <a:cubicBezTo>
                    <a:pt x="10811" y="6727"/>
                    <a:pt x="10819" y="6667"/>
                    <a:pt x="10829" y="6640"/>
                  </a:cubicBezTo>
                  <a:cubicBezTo>
                    <a:pt x="10841" y="6612"/>
                    <a:pt x="10879" y="6576"/>
                    <a:pt x="10888" y="6543"/>
                  </a:cubicBezTo>
                  <a:cubicBezTo>
                    <a:pt x="10900" y="6491"/>
                    <a:pt x="10884" y="6373"/>
                    <a:pt x="10884" y="6316"/>
                  </a:cubicBezTo>
                  <a:cubicBezTo>
                    <a:pt x="10884" y="6290"/>
                    <a:pt x="10882" y="6238"/>
                    <a:pt x="10888" y="6214"/>
                  </a:cubicBezTo>
                  <a:cubicBezTo>
                    <a:pt x="10893" y="6184"/>
                    <a:pt x="10923" y="6140"/>
                    <a:pt x="10930" y="6111"/>
                  </a:cubicBezTo>
                  <a:cubicBezTo>
                    <a:pt x="10939" y="6061"/>
                    <a:pt x="10936" y="5953"/>
                    <a:pt x="10936" y="5900"/>
                  </a:cubicBezTo>
                  <a:cubicBezTo>
                    <a:pt x="10936" y="5858"/>
                    <a:pt x="10926" y="5773"/>
                    <a:pt x="10930" y="5732"/>
                  </a:cubicBezTo>
                  <a:cubicBezTo>
                    <a:pt x="10934" y="5679"/>
                    <a:pt x="10958" y="5580"/>
                    <a:pt x="10972" y="5532"/>
                  </a:cubicBezTo>
                  <a:cubicBezTo>
                    <a:pt x="10980" y="5502"/>
                    <a:pt x="10995" y="5438"/>
                    <a:pt x="11011" y="5418"/>
                  </a:cubicBezTo>
                  <a:cubicBezTo>
                    <a:pt x="11025" y="5400"/>
                    <a:pt x="11069" y="5413"/>
                    <a:pt x="11082" y="5391"/>
                  </a:cubicBezTo>
                  <a:cubicBezTo>
                    <a:pt x="11097" y="5363"/>
                    <a:pt x="11100" y="5277"/>
                    <a:pt x="11094" y="5240"/>
                  </a:cubicBezTo>
                  <a:cubicBezTo>
                    <a:pt x="11088" y="5195"/>
                    <a:pt x="11038" y="5137"/>
                    <a:pt x="11030" y="5094"/>
                  </a:cubicBezTo>
                  <a:cubicBezTo>
                    <a:pt x="11023" y="5056"/>
                    <a:pt x="11030" y="4975"/>
                    <a:pt x="11036" y="4937"/>
                  </a:cubicBezTo>
                  <a:cubicBezTo>
                    <a:pt x="11042" y="4904"/>
                    <a:pt x="11067" y="4849"/>
                    <a:pt x="11072" y="4817"/>
                  </a:cubicBezTo>
                  <a:cubicBezTo>
                    <a:pt x="11080" y="4770"/>
                    <a:pt x="11066" y="4659"/>
                    <a:pt x="11082" y="4617"/>
                  </a:cubicBezTo>
                  <a:cubicBezTo>
                    <a:pt x="11090" y="4597"/>
                    <a:pt x="11126" y="4590"/>
                    <a:pt x="11134" y="4569"/>
                  </a:cubicBezTo>
                  <a:cubicBezTo>
                    <a:pt x="11150" y="4529"/>
                    <a:pt x="11138" y="4425"/>
                    <a:pt x="11147" y="4379"/>
                  </a:cubicBezTo>
                  <a:cubicBezTo>
                    <a:pt x="11156" y="4328"/>
                    <a:pt x="11205" y="4190"/>
                    <a:pt x="11205" y="4190"/>
                  </a:cubicBezTo>
                  <a:lnTo>
                    <a:pt x="11596" y="4601"/>
                  </a:lnTo>
                  <a:lnTo>
                    <a:pt x="11717" y="3741"/>
                  </a:lnTo>
                  <a:cubicBezTo>
                    <a:pt x="11717" y="3741"/>
                    <a:pt x="11755" y="3691"/>
                    <a:pt x="11763" y="3668"/>
                  </a:cubicBezTo>
                  <a:cubicBezTo>
                    <a:pt x="11778" y="3628"/>
                    <a:pt x="11780" y="3529"/>
                    <a:pt x="11795" y="3489"/>
                  </a:cubicBezTo>
                  <a:cubicBezTo>
                    <a:pt x="11806" y="3461"/>
                    <a:pt x="11834" y="3390"/>
                    <a:pt x="11853" y="3397"/>
                  </a:cubicBezTo>
                  <a:cubicBezTo>
                    <a:pt x="11869" y="3401"/>
                    <a:pt x="11872" y="3471"/>
                    <a:pt x="11880" y="3494"/>
                  </a:cubicBezTo>
                  <a:cubicBezTo>
                    <a:pt x="11888" y="3515"/>
                    <a:pt x="11901" y="3575"/>
                    <a:pt x="11916" y="3575"/>
                  </a:cubicBezTo>
                  <a:cubicBezTo>
                    <a:pt x="11941" y="3574"/>
                    <a:pt x="11960" y="3473"/>
                    <a:pt x="11973" y="3437"/>
                  </a:cubicBezTo>
                  <a:cubicBezTo>
                    <a:pt x="11982" y="3407"/>
                    <a:pt x="11999" y="3344"/>
                    <a:pt x="12007" y="3311"/>
                  </a:cubicBezTo>
                  <a:cubicBezTo>
                    <a:pt x="12016" y="3270"/>
                    <a:pt x="12018" y="3174"/>
                    <a:pt x="12036" y="3140"/>
                  </a:cubicBezTo>
                  <a:cubicBezTo>
                    <a:pt x="12049" y="3115"/>
                    <a:pt x="12091" y="3094"/>
                    <a:pt x="12111" y="3088"/>
                  </a:cubicBezTo>
                  <a:cubicBezTo>
                    <a:pt x="12126" y="3084"/>
                    <a:pt x="12159" y="3106"/>
                    <a:pt x="12172" y="3092"/>
                  </a:cubicBezTo>
                  <a:cubicBezTo>
                    <a:pt x="12194" y="3068"/>
                    <a:pt x="12200" y="2968"/>
                    <a:pt x="12208" y="2926"/>
                  </a:cubicBezTo>
                  <a:cubicBezTo>
                    <a:pt x="12217" y="2880"/>
                    <a:pt x="12247" y="2785"/>
                    <a:pt x="12235" y="2742"/>
                  </a:cubicBezTo>
                  <a:cubicBezTo>
                    <a:pt x="12228" y="2720"/>
                    <a:pt x="12185" y="2726"/>
                    <a:pt x="12179" y="2703"/>
                  </a:cubicBezTo>
                  <a:cubicBezTo>
                    <a:pt x="12168" y="2665"/>
                    <a:pt x="12196" y="2578"/>
                    <a:pt x="12211" y="2544"/>
                  </a:cubicBezTo>
                  <a:cubicBezTo>
                    <a:pt x="12220" y="2521"/>
                    <a:pt x="12254" y="2498"/>
                    <a:pt x="12264" y="2475"/>
                  </a:cubicBezTo>
                  <a:cubicBezTo>
                    <a:pt x="12276" y="2444"/>
                    <a:pt x="12279" y="2366"/>
                    <a:pt x="12288" y="2333"/>
                  </a:cubicBezTo>
                  <a:cubicBezTo>
                    <a:pt x="12300" y="2290"/>
                    <a:pt x="12332" y="2206"/>
                    <a:pt x="12354" y="2175"/>
                  </a:cubicBezTo>
                  <a:cubicBezTo>
                    <a:pt x="12368" y="2155"/>
                    <a:pt x="12407" y="2145"/>
                    <a:pt x="12419" y="2122"/>
                  </a:cubicBezTo>
                  <a:cubicBezTo>
                    <a:pt x="12432" y="2098"/>
                    <a:pt x="12433" y="2029"/>
                    <a:pt x="12441" y="2001"/>
                  </a:cubicBezTo>
                  <a:cubicBezTo>
                    <a:pt x="12450" y="1968"/>
                    <a:pt x="12484" y="1913"/>
                    <a:pt x="12490" y="1878"/>
                  </a:cubicBezTo>
                  <a:cubicBezTo>
                    <a:pt x="12495" y="1846"/>
                    <a:pt x="12498" y="1773"/>
                    <a:pt x="12487" y="1744"/>
                  </a:cubicBezTo>
                  <a:cubicBezTo>
                    <a:pt x="12476" y="1713"/>
                    <a:pt x="12423" y="1702"/>
                    <a:pt x="12409" y="1672"/>
                  </a:cubicBezTo>
                  <a:cubicBezTo>
                    <a:pt x="12397" y="1641"/>
                    <a:pt x="12385" y="1560"/>
                    <a:pt x="12392" y="1525"/>
                  </a:cubicBezTo>
                  <a:cubicBezTo>
                    <a:pt x="12403" y="1480"/>
                    <a:pt x="12470" y="1448"/>
                    <a:pt x="12482" y="1404"/>
                  </a:cubicBezTo>
                  <a:cubicBezTo>
                    <a:pt x="12490" y="1375"/>
                    <a:pt x="12489" y="1306"/>
                    <a:pt x="12480" y="1278"/>
                  </a:cubicBezTo>
                  <a:cubicBezTo>
                    <a:pt x="12467" y="1237"/>
                    <a:pt x="12395" y="1221"/>
                    <a:pt x="12388" y="1177"/>
                  </a:cubicBezTo>
                  <a:cubicBezTo>
                    <a:pt x="12383" y="1147"/>
                    <a:pt x="12410" y="1092"/>
                    <a:pt x="12422" y="1067"/>
                  </a:cubicBezTo>
                  <a:cubicBezTo>
                    <a:pt x="12435" y="1038"/>
                    <a:pt x="12475" y="1000"/>
                    <a:pt x="12487" y="970"/>
                  </a:cubicBezTo>
                  <a:cubicBezTo>
                    <a:pt x="12501" y="937"/>
                    <a:pt x="12518" y="862"/>
                    <a:pt x="12521" y="823"/>
                  </a:cubicBezTo>
                  <a:cubicBezTo>
                    <a:pt x="12526" y="769"/>
                    <a:pt x="12527" y="653"/>
                    <a:pt x="12512" y="605"/>
                  </a:cubicBezTo>
                  <a:cubicBezTo>
                    <a:pt x="12506" y="587"/>
                    <a:pt x="12478" y="575"/>
                    <a:pt x="12475" y="556"/>
                  </a:cubicBezTo>
                  <a:cubicBezTo>
                    <a:pt x="12473" y="537"/>
                    <a:pt x="12498" y="510"/>
                    <a:pt x="12500" y="491"/>
                  </a:cubicBezTo>
                  <a:cubicBezTo>
                    <a:pt x="12503" y="458"/>
                    <a:pt x="12493" y="389"/>
                    <a:pt x="12482" y="361"/>
                  </a:cubicBezTo>
                  <a:cubicBezTo>
                    <a:pt x="12473" y="335"/>
                    <a:pt x="12429" y="317"/>
                    <a:pt x="12424" y="288"/>
                  </a:cubicBezTo>
                  <a:cubicBezTo>
                    <a:pt x="12420" y="262"/>
                    <a:pt x="12446" y="217"/>
                    <a:pt x="12449" y="190"/>
                  </a:cubicBezTo>
                  <a:cubicBezTo>
                    <a:pt x="12452" y="143"/>
                    <a:pt x="12434" y="0"/>
                    <a:pt x="12434" y="0"/>
                  </a:cubicBezTo>
                  <a:lnTo>
                    <a:pt x="14074" y="1347"/>
                  </a:lnTo>
                  <a:cubicBezTo>
                    <a:pt x="14074" y="1347"/>
                    <a:pt x="14088" y="1250"/>
                    <a:pt x="14091" y="1217"/>
                  </a:cubicBezTo>
                  <a:cubicBezTo>
                    <a:pt x="14093" y="1176"/>
                    <a:pt x="14090" y="1094"/>
                    <a:pt x="14091" y="1052"/>
                  </a:cubicBezTo>
                  <a:cubicBezTo>
                    <a:pt x="14092" y="989"/>
                    <a:pt x="14091" y="860"/>
                    <a:pt x="14100" y="798"/>
                  </a:cubicBezTo>
                  <a:cubicBezTo>
                    <a:pt x="14105" y="764"/>
                    <a:pt x="14132" y="705"/>
                    <a:pt x="14136" y="671"/>
                  </a:cubicBezTo>
                  <a:cubicBezTo>
                    <a:pt x="14141" y="626"/>
                    <a:pt x="14131" y="533"/>
                    <a:pt x="14133" y="487"/>
                  </a:cubicBezTo>
                  <a:cubicBezTo>
                    <a:pt x="14134" y="444"/>
                    <a:pt x="14136" y="355"/>
                    <a:pt x="14145" y="314"/>
                  </a:cubicBezTo>
                  <a:cubicBezTo>
                    <a:pt x="14153" y="283"/>
                    <a:pt x="14176" y="228"/>
                    <a:pt x="14191" y="205"/>
                  </a:cubicBezTo>
                  <a:cubicBezTo>
                    <a:pt x="14200" y="190"/>
                    <a:pt x="14220" y="174"/>
                    <a:pt x="14236" y="159"/>
                  </a:cubicBezTo>
                  <a:cubicBezTo>
                    <a:pt x="14243" y="153"/>
                    <a:pt x="14249" y="148"/>
                    <a:pt x="14254" y="143"/>
                  </a:cubicBezTo>
                  <a:cubicBezTo>
                    <a:pt x="14267" y="131"/>
                    <a:pt x="14294" y="98"/>
                    <a:pt x="14309" y="97"/>
                  </a:cubicBezTo>
                  <a:cubicBezTo>
                    <a:pt x="14338" y="97"/>
                    <a:pt x="14384" y="170"/>
                    <a:pt x="14413" y="181"/>
                  </a:cubicBezTo>
                  <a:cubicBezTo>
                    <a:pt x="14431" y="188"/>
                    <a:pt x="14469" y="192"/>
                    <a:pt x="14487" y="184"/>
                  </a:cubicBezTo>
                  <a:cubicBezTo>
                    <a:pt x="14508" y="175"/>
                    <a:pt x="14539" y="113"/>
                    <a:pt x="14560" y="108"/>
                  </a:cubicBezTo>
                  <a:cubicBezTo>
                    <a:pt x="14585" y="102"/>
                    <a:pt x="14634" y="128"/>
                    <a:pt x="14654" y="152"/>
                  </a:cubicBezTo>
                  <a:cubicBezTo>
                    <a:pt x="14677" y="177"/>
                    <a:pt x="14699" y="269"/>
                    <a:pt x="14720" y="298"/>
                  </a:cubicBezTo>
                  <a:cubicBezTo>
                    <a:pt x="14740" y="323"/>
                    <a:pt x="14786" y="352"/>
                    <a:pt x="14809" y="360"/>
                  </a:cubicBezTo>
                  <a:cubicBezTo>
                    <a:pt x="14828" y="366"/>
                    <a:pt x="14868" y="345"/>
                    <a:pt x="14886" y="357"/>
                  </a:cubicBezTo>
                  <a:cubicBezTo>
                    <a:pt x="14910" y="375"/>
                    <a:pt x="14949" y="447"/>
                    <a:pt x="14959" y="490"/>
                  </a:cubicBezTo>
                  <a:cubicBezTo>
                    <a:pt x="14967" y="532"/>
                    <a:pt x="14964" y="628"/>
                    <a:pt x="14952" y="668"/>
                  </a:cubicBezTo>
                  <a:cubicBezTo>
                    <a:pt x="14943" y="697"/>
                    <a:pt x="14903" y="724"/>
                    <a:pt x="14891" y="749"/>
                  </a:cubicBezTo>
                  <a:cubicBezTo>
                    <a:pt x="14878" y="774"/>
                    <a:pt x="14860" y="834"/>
                    <a:pt x="14855" y="866"/>
                  </a:cubicBezTo>
                  <a:cubicBezTo>
                    <a:pt x="14849" y="906"/>
                    <a:pt x="14845" y="993"/>
                    <a:pt x="14852" y="1033"/>
                  </a:cubicBezTo>
                  <a:cubicBezTo>
                    <a:pt x="14857" y="1066"/>
                    <a:pt x="14879" y="1128"/>
                    <a:pt x="14897" y="1144"/>
                  </a:cubicBezTo>
                  <a:cubicBezTo>
                    <a:pt x="14917" y="1162"/>
                    <a:pt x="14966" y="1138"/>
                    <a:pt x="14988" y="1147"/>
                  </a:cubicBezTo>
                  <a:cubicBezTo>
                    <a:pt x="15003" y="1153"/>
                    <a:pt x="15031" y="1173"/>
                    <a:pt x="15043" y="1190"/>
                  </a:cubicBezTo>
                  <a:cubicBezTo>
                    <a:pt x="15058" y="1212"/>
                    <a:pt x="15069" y="1281"/>
                    <a:pt x="15085" y="1301"/>
                  </a:cubicBezTo>
                  <a:cubicBezTo>
                    <a:pt x="15107" y="1328"/>
                    <a:pt x="15162" y="1354"/>
                    <a:pt x="15188" y="1353"/>
                  </a:cubicBezTo>
                  <a:cubicBezTo>
                    <a:pt x="15221" y="1350"/>
                    <a:pt x="15279" y="1292"/>
                    <a:pt x="15310" y="1278"/>
                  </a:cubicBezTo>
                  <a:cubicBezTo>
                    <a:pt x="15337" y="1265"/>
                    <a:pt x="15393" y="1240"/>
                    <a:pt x="15422" y="1241"/>
                  </a:cubicBezTo>
                  <a:cubicBezTo>
                    <a:pt x="15458" y="1244"/>
                    <a:pt x="15528" y="1284"/>
                    <a:pt x="15563" y="1303"/>
                  </a:cubicBezTo>
                  <a:cubicBezTo>
                    <a:pt x="15586" y="1316"/>
                    <a:pt x="15634" y="1337"/>
                    <a:pt x="15652" y="1363"/>
                  </a:cubicBezTo>
                  <a:cubicBezTo>
                    <a:pt x="15665" y="1381"/>
                    <a:pt x="15678" y="1432"/>
                    <a:pt x="15686" y="1457"/>
                  </a:cubicBezTo>
                  <a:cubicBezTo>
                    <a:pt x="15698" y="1492"/>
                    <a:pt x="15710" y="1576"/>
                    <a:pt x="15727" y="1603"/>
                  </a:cubicBezTo>
                  <a:cubicBezTo>
                    <a:pt x="15744" y="1626"/>
                    <a:pt x="15787" y="1642"/>
                    <a:pt x="15808" y="1647"/>
                  </a:cubicBezTo>
                  <a:cubicBezTo>
                    <a:pt x="15829" y="1653"/>
                    <a:pt x="15872" y="1654"/>
                    <a:pt x="15893" y="1647"/>
                  </a:cubicBezTo>
                  <a:cubicBezTo>
                    <a:pt x="15906" y="1643"/>
                    <a:pt x="15930" y="1613"/>
                    <a:pt x="15944" y="1611"/>
                  </a:cubicBezTo>
                  <a:cubicBezTo>
                    <a:pt x="15969" y="1606"/>
                    <a:pt x="16021" y="1622"/>
                    <a:pt x="16043" y="1643"/>
                  </a:cubicBezTo>
                  <a:cubicBezTo>
                    <a:pt x="16063" y="1662"/>
                    <a:pt x="16089" y="1720"/>
                    <a:pt x="16106" y="1754"/>
                  </a:cubicBezTo>
                  <a:cubicBezTo>
                    <a:pt x="16108" y="1758"/>
                    <a:pt x="16109" y="1762"/>
                    <a:pt x="16112" y="1765"/>
                  </a:cubicBezTo>
                  <a:cubicBezTo>
                    <a:pt x="16126" y="1791"/>
                    <a:pt x="16152" y="1847"/>
                    <a:pt x="16170" y="1866"/>
                  </a:cubicBezTo>
                  <a:cubicBezTo>
                    <a:pt x="16199" y="1900"/>
                    <a:pt x="16270" y="1930"/>
                    <a:pt x="16302" y="1958"/>
                  </a:cubicBezTo>
                  <a:cubicBezTo>
                    <a:pt x="16324" y="1977"/>
                    <a:pt x="16370" y="2017"/>
                    <a:pt x="16386" y="2049"/>
                  </a:cubicBezTo>
                  <a:cubicBezTo>
                    <a:pt x="16411" y="2098"/>
                    <a:pt x="16438" y="2224"/>
                    <a:pt x="16448" y="2287"/>
                  </a:cubicBezTo>
                  <a:cubicBezTo>
                    <a:pt x="16454" y="2323"/>
                    <a:pt x="16458" y="2400"/>
                    <a:pt x="16460" y="2439"/>
                  </a:cubicBezTo>
                  <a:cubicBezTo>
                    <a:pt x="16460" y="2443"/>
                    <a:pt x="16460" y="2448"/>
                    <a:pt x="16460" y="2454"/>
                  </a:cubicBezTo>
                  <a:cubicBezTo>
                    <a:pt x="16461" y="2495"/>
                    <a:pt x="16459" y="2559"/>
                    <a:pt x="16462" y="2592"/>
                  </a:cubicBezTo>
                  <a:cubicBezTo>
                    <a:pt x="16466" y="2636"/>
                    <a:pt x="16482" y="2719"/>
                    <a:pt x="16488" y="2761"/>
                  </a:cubicBezTo>
                  <a:cubicBezTo>
                    <a:pt x="16493" y="2792"/>
                    <a:pt x="16507" y="2854"/>
                    <a:pt x="16504" y="2884"/>
                  </a:cubicBezTo>
                  <a:cubicBezTo>
                    <a:pt x="16501" y="2915"/>
                    <a:pt x="16479" y="2967"/>
                    <a:pt x="16465" y="2986"/>
                  </a:cubicBezTo>
                  <a:cubicBezTo>
                    <a:pt x="16448" y="3008"/>
                    <a:pt x="16402" y="3012"/>
                    <a:pt x="16385" y="3033"/>
                  </a:cubicBezTo>
                  <a:cubicBezTo>
                    <a:pt x="16362" y="3060"/>
                    <a:pt x="16318" y="3173"/>
                    <a:pt x="16315" y="3177"/>
                  </a:cubicBezTo>
                  <a:cubicBezTo>
                    <a:pt x="16311" y="3181"/>
                    <a:pt x="16330" y="3326"/>
                    <a:pt x="16329" y="3376"/>
                  </a:cubicBezTo>
                  <a:cubicBezTo>
                    <a:pt x="16328" y="3387"/>
                    <a:pt x="16327" y="3405"/>
                    <a:pt x="16324" y="3424"/>
                  </a:cubicBezTo>
                  <a:cubicBezTo>
                    <a:pt x="16321" y="3421"/>
                    <a:pt x="16318" y="3420"/>
                    <a:pt x="16316" y="3420"/>
                  </a:cubicBezTo>
                  <a:cubicBezTo>
                    <a:pt x="16298" y="3425"/>
                    <a:pt x="16286" y="3491"/>
                    <a:pt x="16278" y="3516"/>
                  </a:cubicBezTo>
                  <a:cubicBezTo>
                    <a:pt x="16272" y="3535"/>
                    <a:pt x="16266" y="3578"/>
                    <a:pt x="16257" y="3595"/>
                  </a:cubicBezTo>
                  <a:cubicBezTo>
                    <a:pt x="16247" y="3616"/>
                    <a:pt x="16218" y="3645"/>
                    <a:pt x="16203" y="3654"/>
                  </a:cubicBezTo>
                  <a:cubicBezTo>
                    <a:pt x="16192" y="3660"/>
                    <a:pt x="16168" y="3670"/>
                    <a:pt x="16158" y="3662"/>
                  </a:cubicBezTo>
                  <a:cubicBezTo>
                    <a:pt x="16147" y="3654"/>
                    <a:pt x="16140" y="3609"/>
                    <a:pt x="16131" y="3597"/>
                  </a:cubicBezTo>
                  <a:cubicBezTo>
                    <a:pt x="16124" y="3588"/>
                    <a:pt x="16107" y="3579"/>
                    <a:pt x="16098" y="3579"/>
                  </a:cubicBezTo>
                  <a:cubicBezTo>
                    <a:pt x="16089" y="3578"/>
                    <a:pt x="16069" y="3586"/>
                    <a:pt x="16062" y="3597"/>
                  </a:cubicBezTo>
                  <a:cubicBezTo>
                    <a:pt x="16049" y="3617"/>
                    <a:pt x="16037" y="3679"/>
                    <a:pt x="16036" y="3708"/>
                  </a:cubicBezTo>
                  <a:cubicBezTo>
                    <a:pt x="16034" y="3744"/>
                    <a:pt x="16051" y="3812"/>
                    <a:pt x="16054" y="3847"/>
                  </a:cubicBezTo>
                  <a:cubicBezTo>
                    <a:pt x="16059" y="3888"/>
                    <a:pt x="16067" y="3969"/>
                    <a:pt x="16067" y="4011"/>
                  </a:cubicBezTo>
                  <a:cubicBezTo>
                    <a:pt x="16066" y="4046"/>
                    <a:pt x="16059" y="4116"/>
                    <a:pt x="16054" y="4151"/>
                  </a:cubicBezTo>
                  <a:cubicBezTo>
                    <a:pt x="16050" y="4190"/>
                    <a:pt x="16039" y="4268"/>
                    <a:pt x="16030" y="4305"/>
                  </a:cubicBezTo>
                  <a:cubicBezTo>
                    <a:pt x="16022" y="4339"/>
                    <a:pt x="15995" y="4397"/>
                    <a:pt x="15987" y="4431"/>
                  </a:cubicBezTo>
                  <a:cubicBezTo>
                    <a:pt x="15979" y="4470"/>
                    <a:pt x="15970" y="4552"/>
                    <a:pt x="15971" y="4593"/>
                  </a:cubicBezTo>
                  <a:cubicBezTo>
                    <a:pt x="15971" y="4640"/>
                    <a:pt x="15983" y="4732"/>
                    <a:pt x="15991" y="4776"/>
                  </a:cubicBezTo>
                  <a:cubicBezTo>
                    <a:pt x="15997" y="4807"/>
                    <a:pt x="16017" y="4864"/>
                    <a:pt x="16026" y="4893"/>
                  </a:cubicBezTo>
                  <a:cubicBezTo>
                    <a:pt x="16043" y="4945"/>
                    <a:pt x="16074" y="5048"/>
                    <a:pt x="16093" y="5096"/>
                  </a:cubicBezTo>
                  <a:cubicBezTo>
                    <a:pt x="16105" y="5125"/>
                    <a:pt x="16133" y="5175"/>
                    <a:pt x="16144" y="5204"/>
                  </a:cubicBezTo>
                  <a:cubicBezTo>
                    <a:pt x="16153" y="5226"/>
                    <a:pt x="16166" y="5278"/>
                    <a:pt x="16176" y="5299"/>
                  </a:cubicBezTo>
                  <a:cubicBezTo>
                    <a:pt x="16187" y="5320"/>
                    <a:pt x="16212" y="5359"/>
                    <a:pt x="16227" y="5370"/>
                  </a:cubicBezTo>
                  <a:cubicBezTo>
                    <a:pt x="16244" y="5383"/>
                    <a:pt x="16281" y="5394"/>
                    <a:pt x="16298" y="5390"/>
                  </a:cubicBezTo>
                  <a:cubicBezTo>
                    <a:pt x="16318" y="5386"/>
                    <a:pt x="16353" y="5347"/>
                    <a:pt x="16372" y="5335"/>
                  </a:cubicBezTo>
                  <a:cubicBezTo>
                    <a:pt x="16388" y="5325"/>
                    <a:pt x="16426" y="5314"/>
                    <a:pt x="16442" y="5299"/>
                  </a:cubicBezTo>
                  <a:cubicBezTo>
                    <a:pt x="16459" y="5283"/>
                    <a:pt x="16488" y="5233"/>
                    <a:pt x="16502" y="5210"/>
                  </a:cubicBezTo>
                  <a:cubicBezTo>
                    <a:pt x="16519" y="5183"/>
                    <a:pt x="16552" y="5127"/>
                    <a:pt x="16568" y="5098"/>
                  </a:cubicBezTo>
                  <a:cubicBezTo>
                    <a:pt x="16580" y="5078"/>
                    <a:pt x="16600" y="5027"/>
                    <a:pt x="16616" y="5015"/>
                  </a:cubicBezTo>
                  <a:cubicBezTo>
                    <a:pt x="16629" y="5004"/>
                    <a:pt x="16662" y="5019"/>
                    <a:pt x="16677" y="5009"/>
                  </a:cubicBezTo>
                  <a:cubicBezTo>
                    <a:pt x="16689" y="5000"/>
                    <a:pt x="16709" y="4967"/>
                    <a:pt x="16717" y="4948"/>
                  </a:cubicBezTo>
                  <a:cubicBezTo>
                    <a:pt x="16727" y="4928"/>
                    <a:pt x="16731" y="4869"/>
                    <a:pt x="16743" y="4853"/>
                  </a:cubicBezTo>
                  <a:cubicBezTo>
                    <a:pt x="16757" y="4834"/>
                    <a:pt x="16797" y="4822"/>
                    <a:pt x="16815" y="4829"/>
                  </a:cubicBezTo>
                  <a:cubicBezTo>
                    <a:pt x="16833" y="4835"/>
                    <a:pt x="16867" y="4876"/>
                    <a:pt x="16876" y="4904"/>
                  </a:cubicBezTo>
                  <a:cubicBezTo>
                    <a:pt x="16884" y="4929"/>
                    <a:pt x="16879" y="4989"/>
                    <a:pt x="16881" y="5017"/>
                  </a:cubicBezTo>
                  <a:cubicBezTo>
                    <a:pt x="16884" y="5074"/>
                    <a:pt x="16888" y="5189"/>
                    <a:pt x="16900" y="5242"/>
                  </a:cubicBezTo>
                  <a:cubicBezTo>
                    <a:pt x="16906" y="5267"/>
                    <a:pt x="16923" y="5316"/>
                    <a:pt x="16936" y="5332"/>
                  </a:cubicBezTo>
                  <a:cubicBezTo>
                    <a:pt x="16958" y="5359"/>
                    <a:pt x="17018" y="5360"/>
                    <a:pt x="17042" y="5380"/>
                  </a:cubicBezTo>
                  <a:cubicBezTo>
                    <a:pt x="17065" y="5400"/>
                    <a:pt x="17107" y="5453"/>
                    <a:pt x="17124" y="5485"/>
                  </a:cubicBezTo>
                  <a:cubicBezTo>
                    <a:pt x="17137" y="5513"/>
                    <a:pt x="17158" y="5576"/>
                    <a:pt x="17162" y="5610"/>
                  </a:cubicBezTo>
                  <a:cubicBezTo>
                    <a:pt x="17165" y="5633"/>
                    <a:pt x="17155" y="5683"/>
                    <a:pt x="17161" y="5705"/>
                  </a:cubicBezTo>
                  <a:cubicBezTo>
                    <a:pt x="17167" y="5730"/>
                    <a:pt x="17194" y="5767"/>
                    <a:pt x="17209" y="5778"/>
                  </a:cubicBezTo>
                  <a:cubicBezTo>
                    <a:pt x="17232" y="5795"/>
                    <a:pt x="17284" y="5782"/>
                    <a:pt x="17308" y="5788"/>
                  </a:cubicBezTo>
                  <a:cubicBezTo>
                    <a:pt x="17335" y="5797"/>
                    <a:pt x="17390" y="5819"/>
                    <a:pt x="17415" y="5840"/>
                  </a:cubicBezTo>
                  <a:cubicBezTo>
                    <a:pt x="17432" y="5854"/>
                    <a:pt x="17458" y="5909"/>
                    <a:pt x="17477" y="5918"/>
                  </a:cubicBezTo>
                  <a:cubicBezTo>
                    <a:pt x="17502" y="5932"/>
                    <a:pt x="17558" y="5924"/>
                    <a:pt x="17584" y="5910"/>
                  </a:cubicBezTo>
                  <a:cubicBezTo>
                    <a:pt x="17609" y="5896"/>
                    <a:pt x="17647" y="5825"/>
                    <a:pt x="17672" y="5813"/>
                  </a:cubicBezTo>
                  <a:cubicBezTo>
                    <a:pt x="17696" y="5802"/>
                    <a:pt x="17747" y="5800"/>
                    <a:pt x="17768" y="5819"/>
                  </a:cubicBezTo>
                  <a:cubicBezTo>
                    <a:pt x="17781" y="5830"/>
                    <a:pt x="17792" y="5881"/>
                    <a:pt x="17803" y="5894"/>
                  </a:cubicBezTo>
                  <a:cubicBezTo>
                    <a:pt x="17817" y="5909"/>
                    <a:pt x="17853" y="5931"/>
                    <a:pt x="17867" y="5918"/>
                  </a:cubicBezTo>
                  <a:cubicBezTo>
                    <a:pt x="17876" y="5911"/>
                    <a:pt x="17875" y="5870"/>
                    <a:pt x="17882" y="5857"/>
                  </a:cubicBezTo>
                  <a:cubicBezTo>
                    <a:pt x="17894" y="5830"/>
                    <a:pt x="17925" y="5780"/>
                    <a:pt x="17945" y="5772"/>
                  </a:cubicBezTo>
                  <a:cubicBezTo>
                    <a:pt x="17969" y="5763"/>
                    <a:pt x="18018" y="5819"/>
                    <a:pt x="18042" y="5807"/>
                  </a:cubicBezTo>
                  <a:cubicBezTo>
                    <a:pt x="18060" y="5799"/>
                    <a:pt x="18077" y="5728"/>
                    <a:pt x="18095" y="5721"/>
                  </a:cubicBezTo>
                  <a:cubicBezTo>
                    <a:pt x="18115" y="5714"/>
                    <a:pt x="18158" y="5739"/>
                    <a:pt x="18173" y="5762"/>
                  </a:cubicBezTo>
                  <a:cubicBezTo>
                    <a:pt x="18191" y="5789"/>
                    <a:pt x="18196" y="5878"/>
                    <a:pt x="18210" y="5910"/>
                  </a:cubicBezTo>
                  <a:cubicBezTo>
                    <a:pt x="18222" y="5938"/>
                    <a:pt x="18255" y="5982"/>
                    <a:pt x="18273" y="5997"/>
                  </a:cubicBezTo>
                  <a:cubicBezTo>
                    <a:pt x="18299" y="6018"/>
                    <a:pt x="18361" y="6019"/>
                    <a:pt x="18387" y="6040"/>
                  </a:cubicBezTo>
                  <a:cubicBezTo>
                    <a:pt x="18415" y="6063"/>
                    <a:pt x="18463" y="6134"/>
                    <a:pt x="18484" y="6173"/>
                  </a:cubicBezTo>
                  <a:cubicBezTo>
                    <a:pt x="18502" y="6206"/>
                    <a:pt x="18518" y="6300"/>
                    <a:pt x="18540" y="6325"/>
                  </a:cubicBezTo>
                  <a:cubicBezTo>
                    <a:pt x="18560" y="6345"/>
                    <a:pt x="18608" y="6336"/>
                    <a:pt x="18629" y="6346"/>
                  </a:cubicBezTo>
                  <a:cubicBezTo>
                    <a:pt x="18653" y="6357"/>
                    <a:pt x="18699" y="6387"/>
                    <a:pt x="18720" y="6408"/>
                  </a:cubicBezTo>
                  <a:cubicBezTo>
                    <a:pt x="18741" y="6430"/>
                    <a:pt x="18773" y="6495"/>
                    <a:pt x="18795" y="6514"/>
                  </a:cubicBezTo>
                  <a:cubicBezTo>
                    <a:pt x="18818" y="6534"/>
                    <a:pt x="18869" y="6556"/>
                    <a:pt x="18895" y="6560"/>
                  </a:cubicBezTo>
                  <a:cubicBezTo>
                    <a:pt x="18931" y="6565"/>
                    <a:pt x="19005" y="6531"/>
                    <a:pt x="19041" y="6536"/>
                  </a:cubicBezTo>
                  <a:cubicBezTo>
                    <a:pt x="19067" y="6539"/>
                    <a:pt x="19118" y="6564"/>
                    <a:pt x="19143" y="6579"/>
                  </a:cubicBezTo>
                  <a:cubicBezTo>
                    <a:pt x="19194" y="6609"/>
                    <a:pt x="19295" y="6682"/>
                    <a:pt x="19339" y="6735"/>
                  </a:cubicBezTo>
                  <a:cubicBezTo>
                    <a:pt x="19361" y="6761"/>
                    <a:pt x="19401" y="6824"/>
                    <a:pt x="19415" y="6863"/>
                  </a:cubicBezTo>
                  <a:cubicBezTo>
                    <a:pt x="19433" y="6916"/>
                    <a:pt x="19459" y="7040"/>
                    <a:pt x="19452" y="7101"/>
                  </a:cubicBezTo>
                  <a:cubicBezTo>
                    <a:pt x="19447" y="7150"/>
                    <a:pt x="19407" y="7234"/>
                    <a:pt x="19382" y="7263"/>
                  </a:cubicBezTo>
                  <a:cubicBezTo>
                    <a:pt x="19365" y="7283"/>
                    <a:pt x="19320" y="7282"/>
                    <a:pt x="19302" y="7301"/>
                  </a:cubicBezTo>
                  <a:cubicBezTo>
                    <a:pt x="19288" y="7316"/>
                    <a:pt x="19263" y="7358"/>
                    <a:pt x="19260" y="7384"/>
                  </a:cubicBezTo>
                  <a:cubicBezTo>
                    <a:pt x="19254" y="7424"/>
                    <a:pt x="19271" y="7503"/>
                    <a:pt x="19279" y="7541"/>
                  </a:cubicBezTo>
                  <a:cubicBezTo>
                    <a:pt x="19286" y="7581"/>
                    <a:pt x="19313" y="7651"/>
                    <a:pt x="19321" y="7690"/>
                  </a:cubicBezTo>
                  <a:cubicBezTo>
                    <a:pt x="19328" y="7722"/>
                    <a:pt x="19332" y="7791"/>
                    <a:pt x="19339" y="7823"/>
                  </a:cubicBezTo>
                  <a:cubicBezTo>
                    <a:pt x="19347" y="7862"/>
                    <a:pt x="19380" y="7929"/>
                    <a:pt x="19386" y="7969"/>
                  </a:cubicBezTo>
                  <a:cubicBezTo>
                    <a:pt x="19389" y="7991"/>
                    <a:pt x="19390" y="8040"/>
                    <a:pt x="19386" y="8061"/>
                  </a:cubicBezTo>
                  <a:cubicBezTo>
                    <a:pt x="19380" y="8088"/>
                    <a:pt x="19355" y="8129"/>
                    <a:pt x="19344" y="8150"/>
                  </a:cubicBezTo>
                  <a:cubicBezTo>
                    <a:pt x="19333" y="8171"/>
                    <a:pt x="19302" y="8202"/>
                    <a:pt x="19300" y="8229"/>
                  </a:cubicBezTo>
                  <a:cubicBezTo>
                    <a:pt x="19298" y="8254"/>
                    <a:pt x="19316" y="8306"/>
                    <a:pt x="19328" y="8323"/>
                  </a:cubicBezTo>
                  <a:cubicBezTo>
                    <a:pt x="19340" y="8342"/>
                    <a:pt x="19374" y="8361"/>
                    <a:pt x="19391" y="8361"/>
                  </a:cubicBezTo>
                  <a:cubicBezTo>
                    <a:pt x="19406" y="8361"/>
                    <a:pt x="19433" y="8324"/>
                    <a:pt x="19449" y="8326"/>
                  </a:cubicBezTo>
                  <a:cubicBezTo>
                    <a:pt x="19469" y="8328"/>
                    <a:pt x="19505" y="8364"/>
                    <a:pt x="19520" y="8385"/>
                  </a:cubicBezTo>
                  <a:cubicBezTo>
                    <a:pt x="19533" y="8404"/>
                    <a:pt x="19568" y="8451"/>
                    <a:pt x="19561" y="8478"/>
                  </a:cubicBezTo>
                  <a:cubicBezTo>
                    <a:pt x="19545" y="8537"/>
                    <a:pt x="19442" y="8487"/>
                    <a:pt x="19405" y="8507"/>
                  </a:cubicBezTo>
                  <a:cubicBezTo>
                    <a:pt x="19393" y="8514"/>
                    <a:pt x="19373" y="8544"/>
                    <a:pt x="19361" y="8550"/>
                  </a:cubicBezTo>
                  <a:cubicBezTo>
                    <a:pt x="19346" y="8560"/>
                    <a:pt x="19313" y="8570"/>
                    <a:pt x="19297" y="8567"/>
                  </a:cubicBezTo>
                  <a:cubicBezTo>
                    <a:pt x="19282" y="8564"/>
                    <a:pt x="19255" y="8534"/>
                    <a:pt x="19240" y="8529"/>
                  </a:cubicBezTo>
                  <a:cubicBezTo>
                    <a:pt x="19220" y="8522"/>
                    <a:pt x="19177" y="8538"/>
                    <a:pt x="19157" y="8529"/>
                  </a:cubicBezTo>
                  <a:cubicBezTo>
                    <a:pt x="19130" y="8516"/>
                    <a:pt x="19084" y="8455"/>
                    <a:pt x="19059" y="8432"/>
                  </a:cubicBezTo>
                  <a:cubicBezTo>
                    <a:pt x="19045" y="8418"/>
                    <a:pt x="19017" y="8385"/>
                    <a:pt x="19000" y="8380"/>
                  </a:cubicBezTo>
                  <a:cubicBezTo>
                    <a:pt x="18975" y="8373"/>
                    <a:pt x="18917" y="8377"/>
                    <a:pt x="18900" y="8410"/>
                  </a:cubicBezTo>
                  <a:cubicBezTo>
                    <a:pt x="18887" y="8434"/>
                    <a:pt x="18910" y="8514"/>
                    <a:pt x="18897" y="8537"/>
                  </a:cubicBezTo>
                  <a:cubicBezTo>
                    <a:pt x="18887" y="8553"/>
                    <a:pt x="18856" y="8551"/>
                    <a:pt x="18843" y="8542"/>
                  </a:cubicBezTo>
                  <a:cubicBezTo>
                    <a:pt x="18824" y="8529"/>
                    <a:pt x="18799" y="8466"/>
                    <a:pt x="18790" y="8434"/>
                  </a:cubicBezTo>
                  <a:cubicBezTo>
                    <a:pt x="18780" y="8402"/>
                    <a:pt x="18778" y="8328"/>
                    <a:pt x="18769" y="8296"/>
                  </a:cubicBezTo>
                  <a:cubicBezTo>
                    <a:pt x="18757" y="8255"/>
                    <a:pt x="18719" y="8187"/>
                    <a:pt x="18702" y="8150"/>
                  </a:cubicBezTo>
                  <a:cubicBezTo>
                    <a:pt x="18682" y="8105"/>
                    <a:pt x="18650" y="8003"/>
                    <a:pt x="18623" y="7969"/>
                  </a:cubicBezTo>
                  <a:cubicBezTo>
                    <a:pt x="18603" y="7943"/>
                    <a:pt x="18549" y="7929"/>
                    <a:pt x="18527" y="7907"/>
                  </a:cubicBezTo>
                  <a:cubicBezTo>
                    <a:pt x="18518" y="7897"/>
                    <a:pt x="18505" y="7864"/>
                    <a:pt x="18495" y="7855"/>
                  </a:cubicBezTo>
                  <a:cubicBezTo>
                    <a:pt x="18477" y="7840"/>
                    <a:pt x="18432" y="7843"/>
                    <a:pt x="18413" y="7831"/>
                  </a:cubicBezTo>
                  <a:cubicBezTo>
                    <a:pt x="18395" y="7821"/>
                    <a:pt x="18361" y="7795"/>
                    <a:pt x="18348" y="7774"/>
                  </a:cubicBezTo>
                  <a:cubicBezTo>
                    <a:pt x="18339" y="7761"/>
                    <a:pt x="18334" y="7716"/>
                    <a:pt x="18323" y="7707"/>
                  </a:cubicBezTo>
                  <a:cubicBezTo>
                    <a:pt x="18298" y="7683"/>
                    <a:pt x="18234" y="7732"/>
                    <a:pt x="18207" y="7715"/>
                  </a:cubicBezTo>
                  <a:cubicBezTo>
                    <a:pt x="18193" y="7705"/>
                    <a:pt x="18177" y="7659"/>
                    <a:pt x="18165" y="7644"/>
                  </a:cubicBezTo>
                  <a:cubicBezTo>
                    <a:pt x="18152" y="7628"/>
                    <a:pt x="18118" y="7614"/>
                    <a:pt x="18107" y="7596"/>
                  </a:cubicBezTo>
                  <a:cubicBezTo>
                    <a:pt x="18095" y="7577"/>
                    <a:pt x="18084" y="7522"/>
                    <a:pt x="18074" y="7501"/>
                  </a:cubicBezTo>
                  <a:cubicBezTo>
                    <a:pt x="18065" y="7483"/>
                    <a:pt x="18046" y="7443"/>
                    <a:pt x="18032" y="7436"/>
                  </a:cubicBezTo>
                  <a:cubicBezTo>
                    <a:pt x="18009" y="7426"/>
                    <a:pt x="17953" y="7441"/>
                    <a:pt x="17937" y="7471"/>
                  </a:cubicBezTo>
                  <a:cubicBezTo>
                    <a:pt x="17925" y="7490"/>
                    <a:pt x="17921" y="7551"/>
                    <a:pt x="17925" y="7577"/>
                  </a:cubicBezTo>
                  <a:cubicBezTo>
                    <a:pt x="17932" y="7614"/>
                    <a:pt x="17969" y="7665"/>
                    <a:pt x="17987" y="7690"/>
                  </a:cubicBezTo>
                  <a:cubicBezTo>
                    <a:pt x="18001" y="7712"/>
                    <a:pt x="18035" y="7744"/>
                    <a:pt x="18050" y="7766"/>
                  </a:cubicBezTo>
                  <a:cubicBezTo>
                    <a:pt x="18063" y="7786"/>
                    <a:pt x="18084" y="7838"/>
                    <a:pt x="18098" y="7855"/>
                  </a:cubicBezTo>
                  <a:cubicBezTo>
                    <a:pt x="18119" y="7879"/>
                    <a:pt x="18168" y="7900"/>
                    <a:pt x="18191" y="7918"/>
                  </a:cubicBezTo>
                  <a:cubicBezTo>
                    <a:pt x="18211" y="7934"/>
                    <a:pt x="18254" y="7961"/>
                    <a:pt x="18272" y="7986"/>
                  </a:cubicBezTo>
                  <a:cubicBezTo>
                    <a:pt x="18281" y="7998"/>
                    <a:pt x="18291" y="8038"/>
                    <a:pt x="18301" y="8050"/>
                  </a:cubicBezTo>
                  <a:cubicBezTo>
                    <a:pt x="18323" y="8076"/>
                    <a:pt x="18377" y="8095"/>
                    <a:pt x="18403" y="8101"/>
                  </a:cubicBezTo>
                  <a:cubicBezTo>
                    <a:pt x="18425" y="8107"/>
                    <a:pt x="18471" y="8088"/>
                    <a:pt x="18492" y="8101"/>
                  </a:cubicBezTo>
                  <a:cubicBezTo>
                    <a:pt x="18511" y="8114"/>
                    <a:pt x="18537" y="8167"/>
                    <a:pt x="18550" y="8190"/>
                  </a:cubicBezTo>
                  <a:cubicBezTo>
                    <a:pt x="18570" y="8227"/>
                    <a:pt x="18607" y="8306"/>
                    <a:pt x="18623" y="8348"/>
                  </a:cubicBezTo>
                  <a:cubicBezTo>
                    <a:pt x="18641" y="8393"/>
                    <a:pt x="18662" y="8497"/>
                    <a:pt x="18681" y="8540"/>
                  </a:cubicBezTo>
                  <a:cubicBezTo>
                    <a:pt x="18701" y="8583"/>
                    <a:pt x="18750" y="8656"/>
                    <a:pt x="18777" y="8685"/>
                  </a:cubicBezTo>
                  <a:cubicBezTo>
                    <a:pt x="18794" y="8704"/>
                    <a:pt x="18830" y="8732"/>
                    <a:pt x="18850" y="8737"/>
                  </a:cubicBezTo>
                  <a:cubicBezTo>
                    <a:pt x="18874" y="8743"/>
                    <a:pt x="18923" y="8724"/>
                    <a:pt x="18947" y="8715"/>
                  </a:cubicBezTo>
                  <a:cubicBezTo>
                    <a:pt x="18979" y="8704"/>
                    <a:pt x="19041" y="8652"/>
                    <a:pt x="19074" y="8656"/>
                  </a:cubicBezTo>
                  <a:cubicBezTo>
                    <a:pt x="19092" y="8658"/>
                    <a:pt x="19127" y="8693"/>
                    <a:pt x="19143" y="8710"/>
                  </a:cubicBezTo>
                  <a:cubicBezTo>
                    <a:pt x="19157" y="8725"/>
                    <a:pt x="19179" y="8767"/>
                    <a:pt x="19193" y="8780"/>
                  </a:cubicBezTo>
                  <a:cubicBezTo>
                    <a:pt x="19209" y="8796"/>
                    <a:pt x="19245" y="8831"/>
                    <a:pt x="19265" y="8826"/>
                  </a:cubicBezTo>
                  <a:cubicBezTo>
                    <a:pt x="19278" y="8823"/>
                    <a:pt x="19295" y="8783"/>
                    <a:pt x="19307" y="8772"/>
                  </a:cubicBezTo>
                  <a:cubicBezTo>
                    <a:pt x="19328" y="8753"/>
                    <a:pt x="19373" y="8721"/>
                    <a:pt x="19397" y="8718"/>
                  </a:cubicBezTo>
                  <a:cubicBezTo>
                    <a:pt x="19424" y="8715"/>
                    <a:pt x="19484" y="8727"/>
                    <a:pt x="19504" y="8757"/>
                  </a:cubicBezTo>
                  <a:cubicBezTo>
                    <a:pt x="19513" y="8770"/>
                    <a:pt x="19524" y="8814"/>
                    <a:pt x="19522" y="8835"/>
                  </a:cubicBezTo>
                  <a:cubicBezTo>
                    <a:pt x="19519" y="8862"/>
                    <a:pt x="19493" y="8902"/>
                    <a:pt x="19480" y="8918"/>
                  </a:cubicBezTo>
                  <a:cubicBezTo>
                    <a:pt x="19465" y="8937"/>
                    <a:pt x="19427" y="8949"/>
                    <a:pt x="19415" y="8972"/>
                  </a:cubicBezTo>
                  <a:cubicBezTo>
                    <a:pt x="19402" y="9000"/>
                    <a:pt x="19389" y="9074"/>
                    <a:pt x="19394" y="9108"/>
                  </a:cubicBezTo>
                  <a:cubicBezTo>
                    <a:pt x="19398" y="9136"/>
                    <a:pt x="19427" y="9178"/>
                    <a:pt x="19443" y="9192"/>
                  </a:cubicBezTo>
                  <a:cubicBezTo>
                    <a:pt x="19456" y="9205"/>
                    <a:pt x="19488" y="9219"/>
                    <a:pt x="19504" y="9213"/>
                  </a:cubicBezTo>
                  <a:cubicBezTo>
                    <a:pt x="19520" y="9208"/>
                    <a:pt x="19552" y="9174"/>
                    <a:pt x="19559" y="9149"/>
                  </a:cubicBezTo>
                  <a:cubicBezTo>
                    <a:pt x="19568" y="9117"/>
                    <a:pt x="19536" y="9033"/>
                    <a:pt x="19551" y="9010"/>
                  </a:cubicBezTo>
                  <a:cubicBezTo>
                    <a:pt x="19564" y="8991"/>
                    <a:pt x="19605" y="9021"/>
                    <a:pt x="19619" y="9038"/>
                  </a:cubicBezTo>
                  <a:cubicBezTo>
                    <a:pt x="19639" y="9060"/>
                    <a:pt x="19661" y="9136"/>
                    <a:pt x="19674" y="9170"/>
                  </a:cubicBezTo>
                  <a:cubicBezTo>
                    <a:pt x="19694" y="9218"/>
                    <a:pt x="19732" y="9315"/>
                    <a:pt x="19750" y="9365"/>
                  </a:cubicBezTo>
                  <a:cubicBezTo>
                    <a:pt x="19771" y="9422"/>
                    <a:pt x="19819" y="9535"/>
                    <a:pt x="19826" y="9600"/>
                  </a:cubicBezTo>
                  <a:cubicBezTo>
                    <a:pt x="19835" y="9671"/>
                    <a:pt x="19811" y="9815"/>
                    <a:pt x="19809" y="9887"/>
                  </a:cubicBezTo>
                  <a:cubicBezTo>
                    <a:pt x="19807" y="9936"/>
                    <a:pt x="19819" y="10037"/>
                    <a:pt x="19810" y="10085"/>
                  </a:cubicBezTo>
                  <a:cubicBezTo>
                    <a:pt x="19804" y="10116"/>
                    <a:pt x="19782" y="10178"/>
                    <a:pt x="19763" y="10190"/>
                  </a:cubicBezTo>
                  <a:cubicBezTo>
                    <a:pt x="19748" y="10199"/>
                    <a:pt x="19713" y="10180"/>
                    <a:pt x="19698" y="10165"/>
                  </a:cubicBezTo>
                  <a:cubicBezTo>
                    <a:pt x="19679" y="10146"/>
                    <a:pt x="19656" y="10074"/>
                    <a:pt x="19638" y="10049"/>
                  </a:cubicBezTo>
                  <a:cubicBezTo>
                    <a:pt x="19622" y="10026"/>
                    <a:pt x="19584" y="9985"/>
                    <a:pt x="19562" y="9976"/>
                  </a:cubicBezTo>
                  <a:cubicBezTo>
                    <a:pt x="19542" y="9968"/>
                    <a:pt x="19498" y="9994"/>
                    <a:pt x="19478" y="9981"/>
                  </a:cubicBezTo>
                  <a:cubicBezTo>
                    <a:pt x="19462" y="9970"/>
                    <a:pt x="19443" y="9916"/>
                    <a:pt x="19430" y="9898"/>
                  </a:cubicBezTo>
                  <a:cubicBezTo>
                    <a:pt x="19413" y="9874"/>
                    <a:pt x="19376" y="9808"/>
                    <a:pt x="19355" y="9819"/>
                  </a:cubicBezTo>
                  <a:cubicBezTo>
                    <a:pt x="19338" y="9829"/>
                    <a:pt x="19338" y="9902"/>
                    <a:pt x="19329" y="9927"/>
                  </a:cubicBezTo>
                  <a:cubicBezTo>
                    <a:pt x="19319" y="9959"/>
                    <a:pt x="19278" y="10008"/>
                    <a:pt x="19279" y="10044"/>
                  </a:cubicBezTo>
                  <a:cubicBezTo>
                    <a:pt x="19279" y="10074"/>
                    <a:pt x="19309" y="10122"/>
                    <a:pt x="19324" y="10138"/>
                  </a:cubicBezTo>
                  <a:cubicBezTo>
                    <a:pt x="19344" y="10160"/>
                    <a:pt x="19396" y="10159"/>
                    <a:pt x="19416" y="10179"/>
                  </a:cubicBezTo>
                  <a:cubicBezTo>
                    <a:pt x="19431" y="10194"/>
                    <a:pt x="19451" y="10241"/>
                    <a:pt x="19462" y="10263"/>
                  </a:cubicBezTo>
                  <a:cubicBezTo>
                    <a:pt x="19479" y="10299"/>
                    <a:pt x="19505" y="10386"/>
                    <a:pt x="19527" y="10414"/>
                  </a:cubicBezTo>
                  <a:cubicBezTo>
                    <a:pt x="19540" y="10431"/>
                    <a:pt x="19574" y="10437"/>
                    <a:pt x="19588" y="10452"/>
                  </a:cubicBezTo>
                  <a:cubicBezTo>
                    <a:pt x="19602" y="10468"/>
                    <a:pt x="19636" y="10507"/>
                    <a:pt x="19635" y="10536"/>
                  </a:cubicBezTo>
                  <a:cubicBezTo>
                    <a:pt x="19634" y="10562"/>
                    <a:pt x="19604" y="10595"/>
                    <a:pt x="19590" y="10604"/>
                  </a:cubicBezTo>
                  <a:cubicBezTo>
                    <a:pt x="19562" y="10622"/>
                    <a:pt x="19497" y="10583"/>
                    <a:pt x="19470" y="10604"/>
                  </a:cubicBezTo>
                  <a:cubicBezTo>
                    <a:pt x="19455" y="10615"/>
                    <a:pt x="19439" y="10669"/>
                    <a:pt x="19426" y="10688"/>
                  </a:cubicBezTo>
                  <a:cubicBezTo>
                    <a:pt x="19412" y="10709"/>
                    <a:pt x="19380" y="10746"/>
                    <a:pt x="19363" y="10760"/>
                  </a:cubicBezTo>
                  <a:cubicBezTo>
                    <a:pt x="19344" y="10777"/>
                    <a:pt x="19292" y="10778"/>
                    <a:pt x="19281" y="10809"/>
                  </a:cubicBezTo>
                  <a:cubicBezTo>
                    <a:pt x="19272" y="10835"/>
                    <a:pt x="19283" y="10900"/>
                    <a:pt x="19292" y="10925"/>
                  </a:cubicBezTo>
                  <a:cubicBezTo>
                    <a:pt x="19301" y="10950"/>
                    <a:pt x="19330" y="10986"/>
                    <a:pt x="19347" y="10993"/>
                  </a:cubicBezTo>
                  <a:cubicBezTo>
                    <a:pt x="19365" y="11001"/>
                    <a:pt x="19404" y="10993"/>
                    <a:pt x="19421" y="10979"/>
                  </a:cubicBezTo>
                  <a:cubicBezTo>
                    <a:pt x="19440" y="10964"/>
                    <a:pt x="19464" y="10902"/>
                    <a:pt x="19480" y="10880"/>
                  </a:cubicBezTo>
                  <a:cubicBezTo>
                    <a:pt x="19491" y="10864"/>
                    <a:pt x="19514" y="10823"/>
                    <a:pt x="19528" y="10826"/>
                  </a:cubicBezTo>
                  <a:cubicBezTo>
                    <a:pt x="19547" y="10829"/>
                    <a:pt x="19572" y="10889"/>
                    <a:pt x="19580" y="10918"/>
                  </a:cubicBezTo>
                  <a:cubicBezTo>
                    <a:pt x="19591" y="10952"/>
                    <a:pt x="19598" y="11032"/>
                    <a:pt x="19596" y="11072"/>
                  </a:cubicBezTo>
                  <a:cubicBezTo>
                    <a:pt x="19595" y="11095"/>
                    <a:pt x="19575" y="11138"/>
                    <a:pt x="19579" y="11161"/>
                  </a:cubicBezTo>
                  <a:cubicBezTo>
                    <a:pt x="19583" y="11192"/>
                    <a:pt x="19616" y="11250"/>
                    <a:pt x="19635" y="11248"/>
                  </a:cubicBezTo>
                  <a:cubicBezTo>
                    <a:pt x="19656" y="11245"/>
                    <a:pt x="19668" y="11157"/>
                    <a:pt x="19687" y="11144"/>
                  </a:cubicBezTo>
                  <a:cubicBezTo>
                    <a:pt x="19702" y="11135"/>
                    <a:pt x="19736" y="11143"/>
                    <a:pt x="19749" y="11158"/>
                  </a:cubicBezTo>
                  <a:cubicBezTo>
                    <a:pt x="19764" y="11175"/>
                    <a:pt x="19768" y="11250"/>
                    <a:pt x="19784" y="11264"/>
                  </a:cubicBezTo>
                  <a:cubicBezTo>
                    <a:pt x="19810" y="11284"/>
                    <a:pt x="19870" y="11215"/>
                    <a:pt x="19897" y="11231"/>
                  </a:cubicBezTo>
                  <a:cubicBezTo>
                    <a:pt x="19920" y="11245"/>
                    <a:pt x="19947" y="11319"/>
                    <a:pt x="19959" y="11353"/>
                  </a:cubicBezTo>
                  <a:cubicBezTo>
                    <a:pt x="19972" y="11387"/>
                    <a:pt x="19990" y="11463"/>
                    <a:pt x="19996" y="11502"/>
                  </a:cubicBezTo>
                  <a:cubicBezTo>
                    <a:pt x="20006" y="11568"/>
                    <a:pt x="20009" y="11704"/>
                    <a:pt x="20009" y="11772"/>
                  </a:cubicBezTo>
                  <a:cubicBezTo>
                    <a:pt x="20009" y="11831"/>
                    <a:pt x="20019" y="11960"/>
                    <a:pt x="19998" y="12007"/>
                  </a:cubicBezTo>
                  <a:cubicBezTo>
                    <a:pt x="19987" y="12034"/>
                    <a:pt x="19946" y="12051"/>
                    <a:pt x="19927" y="12054"/>
                  </a:cubicBezTo>
                  <a:cubicBezTo>
                    <a:pt x="19912" y="12056"/>
                    <a:pt x="19884" y="12031"/>
                    <a:pt x="19870" y="12037"/>
                  </a:cubicBezTo>
                  <a:cubicBezTo>
                    <a:pt x="19849" y="12046"/>
                    <a:pt x="19815" y="12098"/>
                    <a:pt x="19805" y="12130"/>
                  </a:cubicBezTo>
                  <a:cubicBezTo>
                    <a:pt x="19795" y="12162"/>
                    <a:pt x="19806" y="12243"/>
                    <a:pt x="19796" y="12275"/>
                  </a:cubicBezTo>
                  <a:cubicBezTo>
                    <a:pt x="19784" y="12312"/>
                    <a:pt x="19745" y="12372"/>
                    <a:pt x="19721" y="12381"/>
                  </a:cubicBezTo>
                  <a:cubicBezTo>
                    <a:pt x="19704" y="12387"/>
                    <a:pt x="19669" y="12364"/>
                    <a:pt x="19654" y="12349"/>
                  </a:cubicBezTo>
                  <a:cubicBezTo>
                    <a:pt x="19641" y="12334"/>
                    <a:pt x="19622" y="12288"/>
                    <a:pt x="19614" y="12264"/>
                  </a:cubicBezTo>
                  <a:cubicBezTo>
                    <a:pt x="19607" y="12242"/>
                    <a:pt x="19602" y="12189"/>
                    <a:pt x="19593" y="12167"/>
                  </a:cubicBezTo>
                  <a:cubicBezTo>
                    <a:pt x="19579" y="12133"/>
                    <a:pt x="19542" y="12075"/>
                    <a:pt x="19520" y="12056"/>
                  </a:cubicBezTo>
                  <a:cubicBezTo>
                    <a:pt x="19501" y="12040"/>
                    <a:pt x="19456" y="12041"/>
                    <a:pt x="19436" y="12026"/>
                  </a:cubicBezTo>
                  <a:cubicBezTo>
                    <a:pt x="19413" y="12010"/>
                    <a:pt x="19370" y="11963"/>
                    <a:pt x="19352" y="11935"/>
                  </a:cubicBezTo>
                  <a:cubicBezTo>
                    <a:pt x="19338" y="11913"/>
                    <a:pt x="19323" y="11847"/>
                    <a:pt x="19305" y="11837"/>
                  </a:cubicBezTo>
                  <a:cubicBezTo>
                    <a:pt x="19281" y="11823"/>
                    <a:pt x="19231" y="11886"/>
                    <a:pt x="19206" y="11875"/>
                  </a:cubicBezTo>
                  <a:cubicBezTo>
                    <a:pt x="19182" y="11864"/>
                    <a:pt x="19155" y="11780"/>
                    <a:pt x="19133" y="11761"/>
                  </a:cubicBezTo>
                  <a:cubicBezTo>
                    <a:pt x="19118" y="11749"/>
                    <a:pt x="19083" y="11755"/>
                    <a:pt x="19068" y="11742"/>
                  </a:cubicBezTo>
                  <a:cubicBezTo>
                    <a:pt x="19050" y="11727"/>
                    <a:pt x="19020" y="11675"/>
                    <a:pt x="19008" y="11645"/>
                  </a:cubicBezTo>
                  <a:cubicBezTo>
                    <a:pt x="19000" y="11623"/>
                    <a:pt x="18988" y="11571"/>
                    <a:pt x="18988" y="11545"/>
                  </a:cubicBezTo>
                  <a:cubicBezTo>
                    <a:pt x="18988" y="11515"/>
                    <a:pt x="19015" y="11461"/>
                    <a:pt x="19012" y="11431"/>
                  </a:cubicBezTo>
                  <a:cubicBezTo>
                    <a:pt x="19009" y="11408"/>
                    <a:pt x="18982" y="11379"/>
                    <a:pt x="18974" y="11359"/>
                  </a:cubicBezTo>
                  <a:cubicBezTo>
                    <a:pt x="18962" y="11323"/>
                    <a:pt x="18960" y="11227"/>
                    <a:pt x="18940" y="11201"/>
                  </a:cubicBezTo>
                  <a:cubicBezTo>
                    <a:pt x="18913" y="11165"/>
                    <a:pt x="18835" y="11174"/>
                    <a:pt x="18800" y="11180"/>
                  </a:cubicBezTo>
                  <a:cubicBezTo>
                    <a:pt x="18777" y="11183"/>
                    <a:pt x="18732" y="11203"/>
                    <a:pt x="18712" y="11223"/>
                  </a:cubicBezTo>
                  <a:cubicBezTo>
                    <a:pt x="18689" y="11246"/>
                    <a:pt x="18655" y="11319"/>
                    <a:pt x="18638" y="11353"/>
                  </a:cubicBezTo>
                  <a:cubicBezTo>
                    <a:pt x="18628" y="11371"/>
                    <a:pt x="18614" y="11419"/>
                    <a:pt x="18600" y="11428"/>
                  </a:cubicBezTo>
                  <a:cubicBezTo>
                    <a:pt x="18583" y="11441"/>
                    <a:pt x="18541" y="11401"/>
                    <a:pt x="18523" y="11413"/>
                  </a:cubicBezTo>
                  <a:cubicBezTo>
                    <a:pt x="18509" y="11421"/>
                    <a:pt x="18486" y="11464"/>
                    <a:pt x="18486" y="11489"/>
                  </a:cubicBezTo>
                  <a:cubicBezTo>
                    <a:pt x="18485" y="11514"/>
                    <a:pt x="18509" y="11559"/>
                    <a:pt x="18523" y="11569"/>
                  </a:cubicBezTo>
                  <a:cubicBezTo>
                    <a:pt x="18535" y="11579"/>
                    <a:pt x="18563" y="11558"/>
                    <a:pt x="18576" y="11564"/>
                  </a:cubicBezTo>
                  <a:cubicBezTo>
                    <a:pt x="18592" y="11571"/>
                    <a:pt x="18615" y="11615"/>
                    <a:pt x="18629" y="11626"/>
                  </a:cubicBezTo>
                  <a:cubicBezTo>
                    <a:pt x="18647" y="11640"/>
                    <a:pt x="18686" y="11661"/>
                    <a:pt x="18706" y="11659"/>
                  </a:cubicBezTo>
                  <a:cubicBezTo>
                    <a:pt x="18718" y="11657"/>
                    <a:pt x="18744" y="11639"/>
                    <a:pt x="18753" y="11623"/>
                  </a:cubicBezTo>
                  <a:cubicBezTo>
                    <a:pt x="18767" y="11600"/>
                    <a:pt x="18777" y="11534"/>
                    <a:pt x="18785" y="11504"/>
                  </a:cubicBezTo>
                  <a:cubicBezTo>
                    <a:pt x="18791" y="11482"/>
                    <a:pt x="18796" y="11419"/>
                    <a:pt x="18811" y="11415"/>
                  </a:cubicBezTo>
                  <a:cubicBezTo>
                    <a:pt x="18830" y="11410"/>
                    <a:pt x="18854" y="11482"/>
                    <a:pt x="18865" y="11510"/>
                  </a:cubicBezTo>
                  <a:cubicBezTo>
                    <a:pt x="18879" y="11549"/>
                    <a:pt x="18891" y="11640"/>
                    <a:pt x="18905" y="11680"/>
                  </a:cubicBezTo>
                  <a:cubicBezTo>
                    <a:pt x="18915" y="11707"/>
                    <a:pt x="18943" y="11752"/>
                    <a:pt x="18952" y="11780"/>
                  </a:cubicBezTo>
                  <a:cubicBezTo>
                    <a:pt x="18960" y="11807"/>
                    <a:pt x="18974" y="11864"/>
                    <a:pt x="18973" y="11894"/>
                  </a:cubicBezTo>
                  <a:cubicBezTo>
                    <a:pt x="18971" y="11920"/>
                    <a:pt x="18948" y="11961"/>
                    <a:pt x="18945" y="11986"/>
                  </a:cubicBezTo>
                  <a:cubicBezTo>
                    <a:pt x="18942" y="12015"/>
                    <a:pt x="18947" y="12076"/>
                    <a:pt x="18952" y="12105"/>
                  </a:cubicBezTo>
                  <a:cubicBezTo>
                    <a:pt x="18957" y="12139"/>
                    <a:pt x="18970" y="12212"/>
                    <a:pt x="18988" y="12232"/>
                  </a:cubicBezTo>
                  <a:cubicBezTo>
                    <a:pt x="19008" y="12256"/>
                    <a:pt x="19064" y="12257"/>
                    <a:pt x="19088" y="12246"/>
                  </a:cubicBezTo>
                  <a:cubicBezTo>
                    <a:pt x="19111" y="12235"/>
                    <a:pt x="19143" y="12153"/>
                    <a:pt x="19167" y="12151"/>
                  </a:cubicBezTo>
                  <a:cubicBezTo>
                    <a:pt x="19185" y="12149"/>
                    <a:pt x="19215" y="12195"/>
                    <a:pt x="19230" y="12211"/>
                  </a:cubicBezTo>
                  <a:cubicBezTo>
                    <a:pt x="19263" y="12241"/>
                    <a:pt x="19325" y="12310"/>
                    <a:pt x="19358" y="12337"/>
                  </a:cubicBezTo>
                  <a:cubicBezTo>
                    <a:pt x="19384" y="12359"/>
                    <a:pt x="19440" y="12387"/>
                    <a:pt x="19465" y="12411"/>
                  </a:cubicBezTo>
                  <a:cubicBezTo>
                    <a:pt x="19482" y="12427"/>
                    <a:pt x="19517" y="12463"/>
                    <a:pt x="19528" y="12489"/>
                  </a:cubicBezTo>
                  <a:cubicBezTo>
                    <a:pt x="19548" y="12533"/>
                    <a:pt x="19558" y="12645"/>
                    <a:pt x="19572" y="12694"/>
                  </a:cubicBezTo>
                  <a:cubicBezTo>
                    <a:pt x="19586" y="12744"/>
                    <a:pt x="19612" y="12862"/>
                    <a:pt x="19643" y="12879"/>
                  </a:cubicBezTo>
                  <a:cubicBezTo>
                    <a:pt x="19654" y="12884"/>
                    <a:pt x="19676" y="12864"/>
                    <a:pt x="19684" y="12852"/>
                  </a:cubicBezTo>
                  <a:cubicBezTo>
                    <a:pt x="19696" y="12832"/>
                    <a:pt x="19696" y="12762"/>
                    <a:pt x="19710" y="12746"/>
                  </a:cubicBezTo>
                  <a:cubicBezTo>
                    <a:pt x="19721" y="12733"/>
                    <a:pt x="19761" y="12746"/>
                    <a:pt x="19766" y="12746"/>
                  </a:cubicBezTo>
                  <a:cubicBezTo>
                    <a:pt x="19771" y="12746"/>
                    <a:pt x="19809" y="12694"/>
                    <a:pt x="19820" y="12673"/>
                  </a:cubicBezTo>
                  <a:cubicBezTo>
                    <a:pt x="19836" y="12643"/>
                    <a:pt x="19855" y="12560"/>
                    <a:pt x="19877" y="12544"/>
                  </a:cubicBezTo>
                  <a:cubicBezTo>
                    <a:pt x="19895" y="12529"/>
                    <a:pt x="19937" y="12564"/>
                    <a:pt x="19955" y="12551"/>
                  </a:cubicBezTo>
                  <a:cubicBezTo>
                    <a:pt x="19967" y="12543"/>
                    <a:pt x="19986" y="12507"/>
                    <a:pt x="19988" y="12487"/>
                  </a:cubicBezTo>
                  <a:cubicBezTo>
                    <a:pt x="19992" y="12447"/>
                    <a:pt x="19950" y="12380"/>
                    <a:pt x="19953" y="12340"/>
                  </a:cubicBezTo>
                  <a:cubicBezTo>
                    <a:pt x="19954" y="12322"/>
                    <a:pt x="19967" y="12288"/>
                    <a:pt x="19977" y="12278"/>
                  </a:cubicBezTo>
                  <a:cubicBezTo>
                    <a:pt x="19992" y="12263"/>
                    <a:pt x="20031" y="12279"/>
                    <a:pt x="20047" y="12264"/>
                  </a:cubicBezTo>
                  <a:cubicBezTo>
                    <a:pt x="20063" y="12249"/>
                    <a:pt x="20077" y="12174"/>
                    <a:pt x="20095" y="12164"/>
                  </a:cubicBezTo>
                  <a:cubicBezTo>
                    <a:pt x="20116" y="12155"/>
                    <a:pt x="20156" y="12196"/>
                    <a:pt x="20176" y="12207"/>
                  </a:cubicBezTo>
                  <a:cubicBezTo>
                    <a:pt x="20205" y="12225"/>
                    <a:pt x="20262" y="12274"/>
                    <a:pt x="20293" y="12284"/>
                  </a:cubicBezTo>
                  <a:cubicBezTo>
                    <a:pt x="20332" y="12296"/>
                    <a:pt x="20414" y="12279"/>
                    <a:pt x="20455" y="12284"/>
                  </a:cubicBezTo>
                  <a:cubicBezTo>
                    <a:pt x="20487" y="12287"/>
                    <a:pt x="20552" y="12318"/>
                    <a:pt x="20584" y="12310"/>
                  </a:cubicBezTo>
                  <a:cubicBezTo>
                    <a:pt x="20611" y="12305"/>
                    <a:pt x="20663" y="12268"/>
                    <a:pt x="20684" y="12240"/>
                  </a:cubicBezTo>
                  <a:cubicBezTo>
                    <a:pt x="20700" y="12219"/>
                    <a:pt x="20718" y="12155"/>
                    <a:pt x="20733" y="12132"/>
                  </a:cubicBezTo>
                  <a:cubicBezTo>
                    <a:pt x="20750" y="12106"/>
                    <a:pt x="20791" y="12066"/>
                    <a:pt x="20814" y="12056"/>
                  </a:cubicBezTo>
                  <a:cubicBezTo>
                    <a:pt x="20832" y="12049"/>
                    <a:pt x="20872" y="12048"/>
                    <a:pt x="20888" y="12061"/>
                  </a:cubicBezTo>
                  <a:cubicBezTo>
                    <a:pt x="20917" y="12086"/>
                    <a:pt x="20953" y="12179"/>
                    <a:pt x="20970" y="12224"/>
                  </a:cubicBezTo>
                  <a:cubicBezTo>
                    <a:pt x="20998" y="12302"/>
                    <a:pt x="21035" y="12476"/>
                    <a:pt x="21057" y="12559"/>
                  </a:cubicBezTo>
                  <a:cubicBezTo>
                    <a:pt x="21077" y="12635"/>
                    <a:pt x="21113" y="12790"/>
                    <a:pt x="21138" y="12862"/>
                  </a:cubicBezTo>
                  <a:cubicBezTo>
                    <a:pt x="21166" y="12943"/>
                    <a:pt x="21237" y="13088"/>
                    <a:pt x="21267" y="13165"/>
                  </a:cubicBezTo>
                  <a:cubicBezTo>
                    <a:pt x="21302" y="13251"/>
                    <a:pt x="21362" y="13433"/>
                    <a:pt x="21397" y="13517"/>
                  </a:cubicBezTo>
                  <a:cubicBezTo>
                    <a:pt x="21430" y="13595"/>
                    <a:pt x="21512" y="13731"/>
                    <a:pt x="21540" y="13814"/>
                  </a:cubicBezTo>
                  <a:cubicBezTo>
                    <a:pt x="21558" y="13871"/>
                    <a:pt x="21573" y="13999"/>
                    <a:pt x="21588" y="14058"/>
                  </a:cubicBezTo>
                  <a:cubicBezTo>
                    <a:pt x="21591" y="14071"/>
                    <a:pt x="21596" y="14087"/>
                    <a:pt x="21600" y="14103"/>
                  </a:cubicBezTo>
                  <a:lnTo>
                    <a:pt x="19196" y="15134"/>
                  </a:lnTo>
                  <a:cubicBezTo>
                    <a:pt x="19196" y="15134"/>
                    <a:pt x="17641" y="15789"/>
                    <a:pt x="17122" y="16003"/>
                  </a:cubicBezTo>
                  <a:cubicBezTo>
                    <a:pt x="16678" y="16186"/>
                    <a:pt x="15789" y="16546"/>
                    <a:pt x="15344" y="16725"/>
                  </a:cubicBezTo>
                  <a:cubicBezTo>
                    <a:pt x="14938" y="16889"/>
                    <a:pt x="14128" y="17220"/>
                    <a:pt x="13721" y="17374"/>
                  </a:cubicBezTo>
                  <a:cubicBezTo>
                    <a:pt x="13432" y="17484"/>
                    <a:pt x="12850" y="17679"/>
                    <a:pt x="12560" y="17788"/>
                  </a:cubicBezTo>
                  <a:cubicBezTo>
                    <a:pt x="12297" y="17887"/>
                    <a:pt x="11774" y="18105"/>
                    <a:pt x="11511" y="18202"/>
                  </a:cubicBezTo>
                  <a:cubicBezTo>
                    <a:pt x="11223" y="18309"/>
                    <a:pt x="10644" y="18501"/>
                    <a:pt x="10355" y="18600"/>
                  </a:cubicBezTo>
                  <a:cubicBezTo>
                    <a:pt x="10066" y="18698"/>
                    <a:pt x="9489" y="18904"/>
                    <a:pt x="9198" y="18989"/>
                  </a:cubicBezTo>
                  <a:cubicBezTo>
                    <a:pt x="9039" y="19036"/>
                    <a:pt x="8717" y="19105"/>
                    <a:pt x="8557" y="19152"/>
                  </a:cubicBezTo>
                  <a:cubicBezTo>
                    <a:pt x="8440" y="19185"/>
                    <a:pt x="8208" y="19271"/>
                    <a:pt x="8091" y="19305"/>
                  </a:cubicBezTo>
                  <a:cubicBezTo>
                    <a:pt x="7794" y="19393"/>
                    <a:pt x="7197" y="19528"/>
                    <a:pt x="6901" y="19614"/>
                  </a:cubicBezTo>
                  <a:cubicBezTo>
                    <a:pt x="6692" y="19674"/>
                    <a:pt x="6280" y="19841"/>
                    <a:pt x="6070" y="19882"/>
                  </a:cubicBezTo>
                  <a:cubicBezTo>
                    <a:pt x="5985" y="19899"/>
                    <a:pt x="5815" y="19906"/>
                    <a:pt x="5729" y="19906"/>
                  </a:cubicBezTo>
                  <a:cubicBezTo>
                    <a:pt x="5693" y="19906"/>
                    <a:pt x="5615" y="19931"/>
                    <a:pt x="5584" y="19898"/>
                  </a:cubicBezTo>
                  <a:cubicBezTo>
                    <a:pt x="5584" y="19897"/>
                    <a:pt x="5583" y="19897"/>
                    <a:pt x="5583" y="1989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0" name="Shape 4811"/>
            <p:cNvSpPr/>
            <p:nvPr/>
          </p:nvSpPr>
          <p:spPr>
            <a:xfrm>
              <a:off x="8100131" y="2508279"/>
              <a:ext cx="1579653" cy="945638"/>
            </a:xfrm>
            <a:custGeom>
              <a:avLst/>
              <a:gdLst/>
              <a:ahLst/>
              <a:cxnLst>
                <a:cxn ang="0">
                  <a:pos x="wd2" y="hd2"/>
                </a:cxn>
                <a:cxn ang="5400000">
                  <a:pos x="wd2" y="hd2"/>
                </a:cxn>
                <a:cxn ang="10800000">
                  <a:pos x="wd2" y="hd2"/>
                </a:cxn>
                <a:cxn ang="16200000">
                  <a:pos x="wd2" y="hd2"/>
                </a:cxn>
              </a:cxnLst>
              <a:rect l="0" t="0" r="r" b="b"/>
              <a:pathLst>
                <a:path w="21600" h="21600" extrusionOk="0">
                  <a:moveTo>
                    <a:pt x="5583" y="19897"/>
                  </a:moveTo>
                  <a:cubicBezTo>
                    <a:pt x="5567" y="19880"/>
                    <a:pt x="5543" y="19861"/>
                    <a:pt x="5527" y="19845"/>
                  </a:cubicBezTo>
                  <a:cubicBezTo>
                    <a:pt x="5507" y="19826"/>
                    <a:pt x="5480" y="19832"/>
                    <a:pt x="5457" y="19840"/>
                  </a:cubicBezTo>
                  <a:cubicBezTo>
                    <a:pt x="5415" y="19852"/>
                    <a:pt x="5332" y="19891"/>
                    <a:pt x="5291" y="19908"/>
                  </a:cubicBezTo>
                  <a:cubicBezTo>
                    <a:pt x="5243" y="19928"/>
                    <a:pt x="5152" y="19931"/>
                    <a:pt x="5103" y="19938"/>
                  </a:cubicBezTo>
                  <a:cubicBezTo>
                    <a:pt x="5066" y="19945"/>
                    <a:pt x="4989" y="19923"/>
                    <a:pt x="4952" y="19938"/>
                  </a:cubicBezTo>
                  <a:cubicBezTo>
                    <a:pt x="4921" y="19953"/>
                    <a:pt x="4865" y="20009"/>
                    <a:pt x="4841" y="20044"/>
                  </a:cubicBezTo>
                  <a:cubicBezTo>
                    <a:pt x="4821" y="20073"/>
                    <a:pt x="4799" y="20160"/>
                    <a:pt x="4777" y="20182"/>
                  </a:cubicBezTo>
                  <a:cubicBezTo>
                    <a:pt x="4726" y="20236"/>
                    <a:pt x="4599" y="20243"/>
                    <a:pt x="4539" y="20263"/>
                  </a:cubicBezTo>
                  <a:cubicBezTo>
                    <a:pt x="4155" y="20394"/>
                    <a:pt x="3386" y="20664"/>
                    <a:pt x="3000" y="20783"/>
                  </a:cubicBezTo>
                  <a:cubicBezTo>
                    <a:pt x="2553" y="20920"/>
                    <a:pt x="1207" y="21286"/>
                    <a:pt x="1207" y="21286"/>
                  </a:cubicBezTo>
                  <a:lnTo>
                    <a:pt x="0" y="21600"/>
                  </a:lnTo>
                  <a:cubicBezTo>
                    <a:pt x="13" y="21569"/>
                    <a:pt x="26" y="21540"/>
                    <a:pt x="36" y="21521"/>
                  </a:cubicBezTo>
                  <a:cubicBezTo>
                    <a:pt x="67" y="21469"/>
                    <a:pt x="131" y="21368"/>
                    <a:pt x="167" y="21326"/>
                  </a:cubicBezTo>
                  <a:cubicBezTo>
                    <a:pt x="195" y="21293"/>
                    <a:pt x="260" y="21253"/>
                    <a:pt x="289" y="21221"/>
                  </a:cubicBezTo>
                  <a:cubicBezTo>
                    <a:pt x="320" y="21186"/>
                    <a:pt x="370" y="21084"/>
                    <a:pt x="405" y="21059"/>
                  </a:cubicBezTo>
                  <a:cubicBezTo>
                    <a:pt x="444" y="21031"/>
                    <a:pt x="529" y="21037"/>
                    <a:pt x="571" y="21026"/>
                  </a:cubicBezTo>
                  <a:cubicBezTo>
                    <a:pt x="597" y="21018"/>
                    <a:pt x="650" y="21007"/>
                    <a:pt x="673" y="20985"/>
                  </a:cubicBezTo>
                  <a:cubicBezTo>
                    <a:pt x="707" y="20953"/>
                    <a:pt x="753" y="20839"/>
                    <a:pt x="784" y="20799"/>
                  </a:cubicBezTo>
                  <a:cubicBezTo>
                    <a:pt x="815" y="20758"/>
                    <a:pt x="885" y="20693"/>
                    <a:pt x="920" y="20661"/>
                  </a:cubicBezTo>
                  <a:cubicBezTo>
                    <a:pt x="968" y="20617"/>
                    <a:pt x="1066" y="20540"/>
                    <a:pt x="1115" y="20499"/>
                  </a:cubicBezTo>
                  <a:cubicBezTo>
                    <a:pt x="1142" y="20475"/>
                    <a:pt x="1196" y="20412"/>
                    <a:pt x="1226" y="20399"/>
                  </a:cubicBezTo>
                  <a:cubicBezTo>
                    <a:pt x="1252" y="20387"/>
                    <a:pt x="1309" y="20411"/>
                    <a:pt x="1333" y="20393"/>
                  </a:cubicBezTo>
                  <a:cubicBezTo>
                    <a:pt x="1354" y="20378"/>
                    <a:pt x="1387" y="20320"/>
                    <a:pt x="1395" y="20285"/>
                  </a:cubicBezTo>
                  <a:cubicBezTo>
                    <a:pt x="1405" y="20241"/>
                    <a:pt x="1386" y="20146"/>
                    <a:pt x="1392" y="20101"/>
                  </a:cubicBezTo>
                  <a:cubicBezTo>
                    <a:pt x="1395" y="20071"/>
                    <a:pt x="1418" y="20021"/>
                    <a:pt x="1424" y="19993"/>
                  </a:cubicBezTo>
                  <a:cubicBezTo>
                    <a:pt x="1432" y="19954"/>
                    <a:pt x="1443" y="19872"/>
                    <a:pt x="1447" y="19830"/>
                  </a:cubicBezTo>
                  <a:cubicBezTo>
                    <a:pt x="1449" y="19797"/>
                    <a:pt x="1439" y="19724"/>
                    <a:pt x="1450" y="19695"/>
                  </a:cubicBezTo>
                  <a:cubicBezTo>
                    <a:pt x="1466" y="19652"/>
                    <a:pt x="1527" y="19605"/>
                    <a:pt x="1557" y="19598"/>
                  </a:cubicBezTo>
                  <a:cubicBezTo>
                    <a:pt x="1574" y="19594"/>
                    <a:pt x="1607" y="19625"/>
                    <a:pt x="1625" y="19625"/>
                  </a:cubicBezTo>
                  <a:cubicBezTo>
                    <a:pt x="1645" y="19625"/>
                    <a:pt x="1685" y="19607"/>
                    <a:pt x="1702" y="19593"/>
                  </a:cubicBezTo>
                  <a:cubicBezTo>
                    <a:pt x="1732" y="19569"/>
                    <a:pt x="1778" y="19488"/>
                    <a:pt x="1806" y="19463"/>
                  </a:cubicBezTo>
                  <a:cubicBezTo>
                    <a:pt x="1831" y="19440"/>
                    <a:pt x="1888" y="19419"/>
                    <a:pt x="1913" y="19398"/>
                  </a:cubicBezTo>
                  <a:cubicBezTo>
                    <a:pt x="1938" y="19377"/>
                    <a:pt x="1988" y="19332"/>
                    <a:pt x="2004" y="19295"/>
                  </a:cubicBezTo>
                  <a:cubicBezTo>
                    <a:pt x="2015" y="19268"/>
                    <a:pt x="2021" y="19198"/>
                    <a:pt x="2023" y="19165"/>
                  </a:cubicBezTo>
                  <a:cubicBezTo>
                    <a:pt x="2027" y="19114"/>
                    <a:pt x="2028" y="19010"/>
                    <a:pt x="2023" y="18960"/>
                  </a:cubicBezTo>
                  <a:cubicBezTo>
                    <a:pt x="2018" y="18906"/>
                    <a:pt x="1973" y="18806"/>
                    <a:pt x="1981" y="18754"/>
                  </a:cubicBezTo>
                  <a:cubicBezTo>
                    <a:pt x="1986" y="18718"/>
                    <a:pt x="2033" y="18686"/>
                    <a:pt x="2046" y="18657"/>
                  </a:cubicBezTo>
                  <a:cubicBezTo>
                    <a:pt x="2064" y="18617"/>
                    <a:pt x="2072" y="18504"/>
                    <a:pt x="2098" y="18478"/>
                  </a:cubicBezTo>
                  <a:cubicBezTo>
                    <a:pt x="2124" y="18451"/>
                    <a:pt x="2195" y="18506"/>
                    <a:pt x="2221" y="18478"/>
                  </a:cubicBezTo>
                  <a:cubicBezTo>
                    <a:pt x="2243" y="18454"/>
                    <a:pt x="2252" y="18353"/>
                    <a:pt x="2266" y="18316"/>
                  </a:cubicBezTo>
                  <a:cubicBezTo>
                    <a:pt x="2280" y="18278"/>
                    <a:pt x="2323" y="18221"/>
                    <a:pt x="2334" y="18181"/>
                  </a:cubicBezTo>
                  <a:cubicBezTo>
                    <a:pt x="2345" y="18138"/>
                    <a:pt x="2348" y="18043"/>
                    <a:pt x="2347" y="17997"/>
                  </a:cubicBezTo>
                  <a:cubicBezTo>
                    <a:pt x="2345" y="17952"/>
                    <a:pt x="2322" y="17868"/>
                    <a:pt x="2324" y="17823"/>
                  </a:cubicBezTo>
                  <a:cubicBezTo>
                    <a:pt x="2326" y="17786"/>
                    <a:pt x="2342" y="17711"/>
                    <a:pt x="2357" y="17683"/>
                  </a:cubicBezTo>
                  <a:cubicBezTo>
                    <a:pt x="2377" y="17644"/>
                    <a:pt x="2442" y="17617"/>
                    <a:pt x="2466" y="17585"/>
                  </a:cubicBezTo>
                  <a:cubicBezTo>
                    <a:pt x="2506" y="17536"/>
                    <a:pt x="2570" y="17414"/>
                    <a:pt x="2603" y="17353"/>
                  </a:cubicBezTo>
                  <a:cubicBezTo>
                    <a:pt x="2630" y="17302"/>
                    <a:pt x="2676" y="17188"/>
                    <a:pt x="2707" y="17142"/>
                  </a:cubicBezTo>
                  <a:cubicBezTo>
                    <a:pt x="2745" y="17082"/>
                    <a:pt x="2838" y="16993"/>
                    <a:pt x="2882" y="16942"/>
                  </a:cubicBezTo>
                  <a:cubicBezTo>
                    <a:pt x="2920" y="16896"/>
                    <a:pt x="2992" y="16790"/>
                    <a:pt x="3034" y="16752"/>
                  </a:cubicBezTo>
                  <a:cubicBezTo>
                    <a:pt x="3069" y="16719"/>
                    <a:pt x="3152" y="16693"/>
                    <a:pt x="3186" y="16654"/>
                  </a:cubicBezTo>
                  <a:cubicBezTo>
                    <a:pt x="3211" y="16626"/>
                    <a:pt x="3267" y="16503"/>
                    <a:pt x="3267" y="16503"/>
                  </a:cubicBezTo>
                  <a:lnTo>
                    <a:pt x="4038" y="14832"/>
                  </a:lnTo>
                  <a:lnTo>
                    <a:pt x="4038" y="14692"/>
                  </a:lnTo>
                  <a:cubicBezTo>
                    <a:pt x="4066" y="14665"/>
                    <a:pt x="4102" y="14625"/>
                    <a:pt x="4125" y="14631"/>
                  </a:cubicBezTo>
                  <a:cubicBezTo>
                    <a:pt x="4143" y="14636"/>
                    <a:pt x="4170" y="14686"/>
                    <a:pt x="4180" y="14712"/>
                  </a:cubicBezTo>
                  <a:cubicBezTo>
                    <a:pt x="4191" y="14742"/>
                    <a:pt x="4201" y="14808"/>
                    <a:pt x="4203" y="14843"/>
                  </a:cubicBezTo>
                  <a:cubicBezTo>
                    <a:pt x="4204" y="14871"/>
                    <a:pt x="4203" y="14933"/>
                    <a:pt x="4193" y="14956"/>
                  </a:cubicBezTo>
                  <a:cubicBezTo>
                    <a:pt x="4178" y="14991"/>
                    <a:pt x="4112" y="14994"/>
                    <a:pt x="4099" y="15031"/>
                  </a:cubicBezTo>
                  <a:cubicBezTo>
                    <a:pt x="4091" y="15054"/>
                    <a:pt x="4095" y="15112"/>
                    <a:pt x="4102" y="15134"/>
                  </a:cubicBezTo>
                  <a:cubicBezTo>
                    <a:pt x="4111" y="15160"/>
                    <a:pt x="4144" y="15189"/>
                    <a:pt x="4160" y="15200"/>
                  </a:cubicBezTo>
                  <a:cubicBezTo>
                    <a:pt x="4188" y="15218"/>
                    <a:pt x="4254" y="15201"/>
                    <a:pt x="4277" y="15232"/>
                  </a:cubicBezTo>
                  <a:cubicBezTo>
                    <a:pt x="4297" y="15258"/>
                    <a:pt x="4312" y="15347"/>
                    <a:pt x="4316" y="15389"/>
                  </a:cubicBezTo>
                  <a:cubicBezTo>
                    <a:pt x="4321" y="15437"/>
                    <a:pt x="4299" y="15539"/>
                    <a:pt x="4310" y="15584"/>
                  </a:cubicBezTo>
                  <a:cubicBezTo>
                    <a:pt x="4318" y="15620"/>
                    <a:pt x="4359" y="15669"/>
                    <a:pt x="4377" y="15692"/>
                  </a:cubicBezTo>
                  <a:cubicBezTo>
                    <a:pt x="4403" y="15723"/>
                    <a:pt x="4462" y="15764"/>
                    <a:pt x="4488" y="15795"/>
                  </a:cubicBezTo>
                  <a:cubicBezTo>
                    <a:pt x="4512" y="15825"/>
                    <a:pt x="4556" y="15900"/>
                    <a:pt x="4578" y="15935"/>
                  </a:cubicBezTo>
                  <a:cubicBezTo>
                    <a:pt x="4594" y="15960"/>
                    <a:pt x="4619" y="16029"/>
                    <a:pt x="4640" y="16038"/>
                  </a:cubicBezTo>
                  <a:cubicBezTo>
                    <a:pt x="4676" y="16053"/>
                    <a:pt x="4745" y="15967"/>
                    <a:pt x="4782" y="15968"/>
                  </a:cubicBezTo>
                  <a:cubicBezTo>
                    <a:pt x="4817" y="15968"/>
                    <a:pt x="4883" y="16004"/>
                    <a:pt x="4912" y="16033"/>
                  </a:cubicBezTo>
                  <a:cubicBezTo>
                    <a:pt x="4945" y="16065"/>
                    <a:pt x="4995" y="16161"/>
                    <a:pt x="5022" y="16206"/>
                  </a:cubicBezTo>
                  <a:cubicBezTo>
                    <a:pt x="5045" y="16244"/>
                    <a:pt x="5080" y="16341"/>
                    <a:pt x="5109" y="16363"/>
                  </a:cubicBezTo>
                  <a:cubicBezTo>
                    <a:pt x="5134" y="16380"/>
                    <a:pt x="5190" y="16374"/>
                    <a:pt x="5216" y="16363"/>
                  </a:cubicBezTo>
                  <a:cubicBezTo>
                    <a:pt x="5244" y="16351"/>
                    <a:pt x="5289" y="16284"/>
                    <a:pt x="5317" y="16271"/>
                  </a:cubicBezTo>
                  <a:cubicBezTo>
                    <a:pt x="5345" y="16258"/>
                    <a:pt x="5408" y="16282"/>
                    <a:pt x="5434" y="16260"/>
                  </a:cubicBezTo>
                  <a:cubicBezTo>
                    <a:pt x="5453" y="16243"/>
                    <a:pt x="5474" y="16173"/>
                    <a:pt x="5488" y="16146"/>
                  </a:cubicBezTo>
                  <a:cubicBezTo>
                    <a:pt x="5503" y="16121"/>
                    <a:pt x="5537" y="16081"/>
                    <a:pt x="5550" y="16054"/>
                  </a:cubicBezTo>
                  <a:cubicBezTo>
                    <a:pt x="5566" y="16023"/>
                    <a:pt x="5583" y="15939"/>
                    <a:pt x="5602" y="15914"/>
                  </a:cubicBezTo>
                  <a:cubicBezTo>
                    <a:pt x="5611" y="15901"/>
                    <a:pt x="5637" y="15898"/>
                    <a:pt x="5647" y="15887"/>
                  </a:cubicBezTo>
                  <a:cubicBezTo>
                    <a:pt x="5660" y="15871"/>
                    <a:pt x="5677" y="15823"/>
                    <a:pt x="5689" y="15806"/>
                  </a:cubicBezTo>
                  <a:cubicBezTo>
                    <a:pt x="5699" y="15790"/>
                    <a:pt x="5725" y="15772"/>
                    <a:pt x="5735" y="15757"/>
                  </a:cubicBezTo>
                  <a:cubicBezTo>
                    <a:pt x="5746" y="15741"/>
                    <a:pt x="5763" y="15702"/>
                    <a:pt x="5770" y="15680"/>
                  </a:cubicBezTo>
                  <a:cubicBezTo>
                    <a:pt x="5787" y="15630"/>
                    <a:pt x="5801" y="15510"/>
                    <a:pt x="5819" y="15459"/>
                  </a:cubicBezTo>
                  <a:cubicBezTo>
                    <a:pt x="5833" y="15419"/>
                    <a:pt x="5893" y="15318"/>
                    <a:pt x="5893" y="15318"/>
                  </a:cubicBezTo>
                  <a:lnTo>
                    <a:pt x="6341" y="15767"/>
                  </a:lnTo>
                  <a:lnTo>
                    <a:pt x="6868" y="15178"/>
                  </a:lnTo>
                  <a:lnTo>
                    <a:pt x="7059" y="15178"/>
                  </a:lnTo>
                  <a:lnTo>
                    <a:pt x="7289" y="14751"/>
                  </a:lnTo>
                  <a:lnTo>
                    <a:pt x="7202" y="14642"/>
                  </a:lnTo>
                  <a:lnTo>
                    <a:pt x="7202" y="14296"/>
                  </a:lnTo>
                  <a:lnTo>
                    <a:pt x="7286" y="14296"/>
                  </a:lnTo>
                  <a:lnTo>
                    <a:pt x="7513" y="14529"/>
                  </a:lnTo>
                  <a:lnTo>
                    <a:pt x="8031" y="13723"/>
                  </a:lnTo>
                  <a:cubicBezTo>
                    <a:pt x="8031" y="13723"/>
                    <a:pt x="8164" y="13675"/>
                    <a:pt x="8192" y="13723"/>
                  </a:cubicBezTo>
                  <a:cubicBezTo>
                    <a:pt x="8221" y="13770"/>
                    <a:pt x="8164" y="13943"/>
                    <a:pt x="8192" y="13990"/>
                  </a:cubicBezTo>
                  <a:cubicBezTo>
                    <a:pt x="8207" y="14015"/>
                    <a:pt x="8275" y="13990"/>
                    <a:pt x="8275" y="13990"/>
                  </a:cubicBezTo>
                  <a:lnTo>
                    <a:pt x="8692" y="13295"/>
                  </a:lnTo>
                  <a:cubicBezTo>
                    <a:pt x="8692" y="13295"/>
                    <a:pt x="8728" y="13176"/>
                    <a:pt x="8714" y="13144"/>
                  </a:cubicBezTo>
                  <a:cubicBezTo>
                    <a:pt x="8703" y="13117"/>
                    <a:pt x="8656" y="13134"/>
                    <a:pt x="8636" y="13133"/>
                  </a:cubicBezTo>
                  <a:cubicBezTo>
                    <a:pt x="8622" y="13132"/>
                    <a:pt x="8589" y="13149"/>
                    <a:pt x="8578" y="13133"/>
                  </a:cubicBezTo>
                  <a:cubicBezTo>
                    <a:pt x="8561" y="13108"/>
                    <a:pt x="8562" y="13018"/>
                    <a:pt x="8568" y="12982"/>
                  </a:cubicBezTo>
                  <a:cubicBezTo>
                    <a:pt x="8576" y="12942"/>
                    <a:pt x="8614" y="12883"/>
                    <a:pt x="8634" y="12857"/>
                  </a:cubicBezTo>
                  <a:cubicBezTo>
                    <a:pt x="8650" y="12835"/>
                    <a:pt x="8690" y="12807"/>
                    <a:pt x="8708" y="12787"/>
                  </a:cubicBezTo>
                  <a:cubicBezTo>
                    <a:pt x="8726" y="12764"/>
                    <a:pt x="8763" y="12716"/>
                    <a:pt x="8776" y="12684"/>
                  </a:cubicBezTo>
                  <a:cubicBezTo>
                    <a:pt x="8789" y="12649"/>
                    <a:pt x="8815" y="12565"/>
                    <a:pt x="8805" y="12527"/>
                  </a:cubicBezTo>
                  <a:cubicBezTo>
                    <a:pt x="8796" y="12492"/>
                    <a:pt x="8746" y="12467"/>
                    <a:pt x="8724" y="12457"/>
                  </a:cubicBezTo>
                  <a:cubicBezTo>
                    <a:pt x="8705" y="12447"/>
                    <a:pt x="8663" y="12460"/>
                    <a:pt x="8646" y="12445"/>
                  </a:cubicBezTo>
                  <a:cubicBezTo>
                    <a:pt x="8628" y="12431"/>
                    <a:pt x="8602" y="12372"/>
                    <a:pt x="8591" y="12343"/>
                  </a:cubicBezTo>
                  <a:cubicBezTo>
                    <a:pt x="8579" y="12310"/>
                    <a:pt x="8558" y="12236"/>
                    <a:pt x="8559" y="12196"/>
                  </a:cubicBezTo>
                  <a:cubicBezTo>
                    <a:pt x="8560" y="12160"/>
                    <a:pt x="8587" y="12095"/>
                    <a:pt x="8598" y="12061"/>
                  </a:cubicBezTo>
                  <a:cubicBezTo>
                    <a:pt x="8605" y="12040"/>
                    <a:pt x="8623" y="11999"/>
                    <a:pt x="8627" y="11975"/>
                  </a:cubicBezTo>
                  <a:cubicBezTo>
                    <a:pt x="8631" y="11945"/>
                    <a:pt x="8627" y="11881"/>
                    <a:pt x="8627" y="11850"/>
                  </a:cubicBezTo>
                  <a:cubicBezTo>
                    <a:pt x="8626" y="11821"/>
                    <a:pt x="8614" y="11757"/>
                    <a:pt x="8623" y="11732"/>
                  </a:cubicBezTo>
                  <a:cubicBezTo>
                    <a:pt x="8630" y="11713"/>
                    <a:pt x="8662" y="11711"/>
                    <a:pt x="8669" y="11694"/>
                  </a:cubicBezTo>
                  <a:cubicBezTo>
                    <a:pt x="8680" y="11669"/>
                    <a:pt x="8677" y="11605"/>
                    <a:pt x="8679" y="11575"/>
                  </a:cubicBezTo>
                  <a:cubicBezTo>
                    <a:pt x="8680" y="11542"/>
                    <a:pt x="8672" y="11475"/>
                    <a:pt x="8679" y="11445"/>
                  </a:cubicBezTo>
                  <a:cubicBezTo>
                    <a:pt x="8683" y="11428"/>
                    <a:pt x="8703" y="11407"/>
                    <a:pt x="8708" y="11391"/>
                  </a:cubicBezTo>
                  <a:cubicBezTo>
                    <a:pt x="8716" y="11364"/>
                    <a:pt x="8715" y="11299"/>
                    <a:pt x="8724" y="11272"/>
                  </a:cubicBezTo>
                  <a:cubicBezTo>
                    <a:pt x="8731" y="11249"/>
                    <a:pt x="8761" y="11220"/>
                    <a:pt x="8766" y="11196"/>
                  </a:cubicBezTo>
                  <a:cubicBezTo>
                    <a:pt x="8772" y="11169"/>
                    <a:pt x="8762" y="11110"/>
                    <a:pt x="8766" y="11083"/>
                  </a:cubicBezTo>
                  <a:cubicBezTo>
                    <a:pt x="8771" y="11051"/>
                    <a:pt x="8789" y="10993"/>
                    <a:pt x="8802" y="10969"/>
                  </a:cubicBezTo>
                  <a:cubicBezTo>
                    <a:pt x="8815" y="10943"/>
                    <a:pt x="8853" y="10913"/>
                    <a:pt x="8866" y="10888"/>
                  </a:cubicBezTo>
                  <a:cubicBezTo>
                    <a:pt x="8893" y="10841"/>
                    <a:pt x="8927" y="10725"/>
                    <a:pt x="8947" y="10671"/>
                  </a:cubicBezTo>
                  <a:cubicBezTo>
                    <a:pt x="8973" y="10604"/>
                    <a:pt x="9025" y="10471"/>
                    <a:pt x="9048" y="10401"/>
                  </a:cubicBezTo>
                  <a:cubicBezTo>
                    <a:pt x="9065" y="10348"/>
                    <a:pt x="9095" y="10239"/>
                    <a:pt x="9108" y="10184"/>
                  </a:cubicBezTo>
                  <a:cubicBezTo>
                    <a:pt x="9122" y="10130"/>
                    <a:pt x="9147" y="10021"/>
                    <a:pt x="9157" y="9965"/>
                  </a:cubicBezTo>
                  <a:cubicBezTo>
                    <a:pt x="9166" y="9920"/>
                    <a:pt x="9178" y="9825"/>
                    <a:pt x="9186" y="9779"/>
                  </a:cubicBezTo>
                  <a:cubicBezTo>
                    <a:pt x="9196" y="9723"/>
                    <a:pt x="9223" y="9617"/>
                    <a:pt x="9230" y="9560"/>
                  </a:cubicBezTo>
                  <a:cubicBezTo>
                    <a:pt x="9234" y="9526"/>
                    <a:pt x="9242" y="9454"/>
                    <a:pt x="9234" y="9422"/>
                  </a:cubicBezTo>
                  <a:cubicBezTo>
                    <a:pt x="9228" y="9390"/>
                    <a:pt x="9182" y="9354"/>
                    <a:pt x="9182" y="9321"/>
                  </a:cubicBezTo>
                  <a:cubicBezTo>
                    <a:pt x="9182" y="9291"/>
                    <a:pt x="9220" y="9260"/>
                    <a:pt x="9228" y="9235"/>
                  </a:cubicBezTo>
                  <a:cubicBezTo>
                    <a:pt x="9234" y="9215"/>
                    <a:pt x="9239" y="9168"/>
                    <a:pt x="9240" y="9146"/>
                  </a:cubicBezTo>
                  <a:cubicBezTo>
                    <a:pt x="9240" y="9103"/>
                    <a:pt x="9223" y="9018"/>
                    <a:pt x="9223" y="8975"/>
                  </a:cubicBezTo>
                  <a:cubicBezTo>
                    <a:pt x="9223" y="8954"/>
                    <a:pt x="9225" y="8910"/>
                    <a:pt x="9230" y="8890"/>
                  </a:cubicBezTo>
                  <a:cubicBezTo>
                    <a:pt x="9244" y="8836"/>
                    <a:pt x="9293" y="8750"/>
                    <a:pt x="9317" y="8708"/>
                  </a:cubicBezTo>
                  <a:cubicBezTo>
                    <a:pt x="9343" y="8661"/>
                    <a:pt x="9403" y="8579"/>
                    <a:pt x="9429" y="8533"/>
                  </a:cubicBezTo>
                  <a:cubicBezTo>
                    <a:pt x="9448" y="8501"/>
                    <a:pt x="9492" y="8439"/>
                    <a:pt x="9500" y="8395"/>
                  </a:cubicBezTo>
                  <a:cubicBezTo>
                    <a:pt x="9507" y="8355"/>
                    <a:pt x="9501" y="8263"/>
                    <a:pt x="9485" y="8233"/>
                  </a:cubicBezTo>
                  <a:cubicBezTo>
                    <a:pt x="9471" y="8207"/>
                    <a:pt x="9416" y="8229"/>
                    <a:pt x="9405" y="8200"/>
                  </a:cubicBezTo>
                  <a:cubicBezTo>
                    <a:pt x="9394" y="8173"/>
                    <a:pt x="9406" y="8097"/>
                    <a:pt x="9417" y="8071"/>
                  </a:cubicBezTo>
                  <a:cubicBezTo>
                    <a:pt x="9431" y="8036"/>
                    <a:pt x="9490" y="8021"/>
                    <a:pt x="9502" y="7986"/>
                  </a:cubicBezTo>
                  <a:cubicBezTo>
                    <a:pt x="9510" y="7962"/>
                    <a:pt x="9498" y="7905"/>
                    <a:pt x="9502" y="7880"/>
                  </a:cubicBezTo>
                  <a:cubicBezTo>
                    <a:pt x="9505" y="7856"/>
                    <a:pt x="9518" y="7810"/>
                    <a:pt x="9529" y="7794"/>
                  </a:cubicBezTo>
                  <a:cubicBezTo>
                    <a:pt x="9541" y="7778"/>
                    <a:pt x="9579" y="7786"/>
                    <a:pt x="9590" y="7766"/>
                  </a:cubicBezTo>
                  <a:cubicBezTo>
                    <a:pt x="9610" y="7725"/>
                    <a:pt x="9599" y="7608"/>
                    <a:pt x="9599" y="7555"/>
                  </a:cubicBezTo>
                  <a:cubicBezTo>
                    <a:pt x="9600" y="7525"/>
                    <a:pt x="9590" y="7462"/>
                    <a:pt x="9597" y="7433"/>
                  </a:cubicBezTo>
                  <a:cubicBezTo>
                    <a:pt x="9605" y="7398"/>
                    <a:pt x="9652" y="7360"/>
                    <a:pt x="9658" y="7324"/>
                  </a:cubicBezTo>
                  <a:cubicBezTo>
                    <a:pt x="9663" y="7287"/>
                    <a:pt x="9642" y="7213"/>
                    <a:pt x="9633" y="7178"/>
                  </a:cubicBezTo>
                  <a:cubicBezTo>
                    <a:pt x="9623" y="7132"/>
                    <a:pt x="9585" y="7052"/>
                    <a:pt x="9582" y="7004"/>
                  </a:cubicBezTo>
                  <a:cubicBezTo>
                    <a:pt x="9581" y="6977"/>
                    <a:pt x="9587" y="6922"/>
                    <a:pt x="9597" y="6902"/>
                  </a:cubicBezTo>
                  <a:cubicBezTo>
                    <a:pt x="9608" y="6878"/>
                    <a:pt x="9652" y="6875"/>
                    <a:pt x="9660" y="6849"/>
                  </a:cubicBezTo>
                  <a:cubicBezTo>
                    <a:pt x="9669" y="6820"/>
                    <a:pt x="9656" y="6751"/>
                    <a:pt x="9650" y="6719"/>
                  </a:cubicBezTo>
                  <a:cubicBezTo>
                    <a:pt x="9644" y="6685"/>
                    <a:pt x="9614" y="6625"/>
                    <a:pt x="9614" y="6589"/>
                  </a:cubicBezTo>
                  <a:cubicBezTo>
                    <a:pt x="9614" y="6560"/>
                    <a:pt x="9640" y="6512"/>
                    <a:pt x="9643" y="6484"/>
                  </a:cubicBezTo>
                  <a:cubicBezTo>
                    <a:pt x="9646" y="6452"/>
                    <a:pt x="9636" y="6354"/>
                    <a:pt x="9636" y="6354"/>
                  </a:cubicBezTo>
                  <a:lnTo>
                    <a:pt x="9966" y="6484"/>
                  </a:lnTo>
                  <a:lnTo>
                    <a:pt x="10204" y="6995"/>
                  </a:lnTo>
                  <a:lnTo>
                    <a:pt x="10710" y="7057"/>
                  </a:lnTo>
                  <a:cubicBezTo>
                    <a:pt x="10710" y="7057"/>
                    <a:pt x="10735" y="6959"/>
                    <a:pt x="10745" y="6928"/>
                  </a:cubicBezTo>
                  <a:cubicBezTo>
                    <a:pt x="10758" y="6883"/>
                    <a:pt x="10791" y="6799"/>
                    <a:pt x="10803" y="6754"/>
                  </a:cubicBezTo>
                  <a:cubicBezTo>
                    <a:pt x="10811" y="6727"/>
                    <a:pt x="10819" y="6667"/>
                    <a:pt x="10829" y="6640"/>
                  </a:cubicBezTo>
                  <a:cubicBezTo>
                    <a:pt x="10841" y="6612"/>
                    <a:pt x="10879" y="6576"/>
                    <a:pt x="10888" y="6543"/>
                  </a:cubicBezTo>
                  <a:cubicBezTo>
                    <a:pt x="10900" y="6491"/>
                    <a:pt x="10884" y="6373"/>
                    <a:pt x="10884" y="6316"/>
                  </a:cubicBezTo>
                  <a:cubicBezTo>
                    <a:pt x="10884" y="6290"/>
                    <a:pt x="10882" y="6238"/>
                    <a:pt x="10888" y="6214"/>
                  </a:cubicBezTo>
                  <a:cubicBezTo>
                    <a:pt x="10893" y="6184"/>
                    <a:pt x="10923" y="6140"/>
                    <a:pt x="10930" y="6111"/>
                  </a:cubicBezTo>
                  <a:cubicBezTo>
                    <a:pt x="10939" y="6061"/>
                    <a:pt x="10936" y="5953"/>
                    <a:pt x="10936" y="5900"/>
                  </a:cubicBezTo>
                  <a:cubicBezTo>
                    <a:pt x="10936" y="5858"/>
                    <a:pt x="10926" y="5773"/>
                    <a:pt x="10930" y="5732"/>
                  </a:cubicBezTo>
                  <a:cubicBezTo>
                    <a:pt x="10934" y="5679"/>
                    <a:pt x="10958" y="5580"/>
                    <a:pt x="10972" y="5532"/>
                  </a:cubicBezTo>
                  <a:cubicBezTo>
                    <a:pt x="10980" y="5502"/>
                    <a:pt x="10995" y="5438"/>
                    <a:pt x="11011" y="5418"/>
                  </a:cubicBezTo>
                  <a:cubicBezTo>
                    <a:pt x="11025" y="5400"/>
                    <a:pt x="11069" y="5413"/>
                    <a:pt x="11082" y="5391"/>
                  </a:cubicBezTo>
                  <a:cubicBezTo>
                    <a:pt x="11097" y="5363"/>
                    <a:pt x="11100" y="5277"/>
                    <a:pt x="11094" y="5240"/>
                  </a:cubicBezTo>
                  <a:cubicBezTo>
                    <a:pt x="11088" y="5195"/>
                    <a:pt x="11038" y="5137"/>
                    <a:pt x="11030" y="5094"/>
                  </a:cubicBezTo>
                  <a:cubicBezTo>
                    <a:pt x="11023" y="5056"/>
                    <a:pt x="11030" y="4975"/>
                    <a:pt x="11036" y="4937"/>
                  </a:cubicBezTo>
                  <a:cubicBezTo>
                    <a:pt x="11042" y="4904"/>
                    <a:pt x="11067" y="4849"/>
                    <a:pt x="11072" y="4817"/>
                  </a:cubicBezTo>
                  <a:cubicBezTo>
                    <a:pt x="11080" y="4770"/>
                    <a:pt x="11066" y="4659"/>
                    <a:pt x="11082" y="4617"/>
                  </a:cubicBezTo>
                  <a:cubicBezTo>
                    <a:pt x="11090" y="4597"/>
                    <a:pt x="11126" y="4590"/>
                    <a:pt x="11134" y="4569"/>
                  </a:cubicBezTo>
                  <a:cubicBezTo>
                    <a:pt x="11150" y="4529"/>
                    <a:pt x="11138" y="4425"/>
                    <a:pt x="11147" y="4379"/>
                  </a:cubicBezTo>
                  <a:cubicBezTo>
                    <a:pt x="11156" y="4328"/>
                    <a:pt x="11205" y="4190"/>
                    <a:pt x="11205" y="4190"/>
                  </a:cubicBezTo>
                  <a:lnTo>
                    <a:pt x="11596" y="4601"/>
                  </a:lnTo>
                  <a:lnTo>
                    <a:pt x="11717" y="3741"/>
                  </a:lnTo>
                  <a:cubicBezTo>
                    <a:pt x="11717" y="3741"/>
                    <a:pt x="11755" y="3691"/>
                    <a:pt x="11763" y="3668"/>
                  </a:cubicBezTo>
                  <a:cubicBezTo>
                    <a:pt x="11778" y="3628"/>
                    <a:pt x="11780" y="3529"/>
                    <a:pt x="11795" y="3489"/>
                  </a:cubicBezTo>
                  <a:cubicBezTo>
                    <a:pt x="11806" y="3461"/>
                    <a:pt x="11834" y="3390"/>
                    <a:pt x="11853" y="3397"/>
                  </a:cubicBezTo>
                  <a:cubicBezTo>
                    <a:pt x="11869" y="3401"/>
                    <a:pt x="11872" y="3471"/>
                    <a:pt x="11880" y="3494"/>
                  </a:cubicBezTo>
                  <a:cubicBezTo>
                    <a:pt x="11888" y="3515"/>
                    <a:pt x="11901" y="3575"/>
                    <a:pt x="11916" y="3575"/>
                  </a:cubicBezTo>
                  <a:cubicBezTo>
                    <a:pt x="11941" y="3574"/>
                    <a:pt x="11960" y="3473"/>
                    <a:pt x="11973" y="3437"/>
                  </a:cubicBezTo>
                  <a:cubicBezTo>
                    <a:pt x="11982" y="3407"/>
                    <a:pt x="11999" y="3344"/>
                    <a:pt x="12007" y="3311"/>
                  </a:cubicBezTo>
                  <a:cubicBezTo>
                    <a:pt x="12016" y="3270"/>
                    <a:pt x="12018" y="3174"/>
                    <a:pt x="12036" y="3140"/>
                  </a:cubicBezTo>
                  <a:cubicBezTo>
                    <a:pt x="12049" y="3115"/>
                    <a:pt x="12091" y="3094"/>
                    <a:pt x="12111" y="3088"/>
                  </a:cubicBezTo>
                  <a:cubicBezTo>
                    <a:pt x="12126" y="3084"/>
                    <a:pt x="12159" y="3106"/>
                    <a:pt x="12172" y="3092"/>
                  </a:cubicBezTo>
                  <a:cubicBezTo>
                    <a:pt x="12194" y="3068"/>
                    <a:pt x="12200" y="2968"/>
                    <a:pt x="12208" y="2926"/>
                  </a:cubicBezTo>
                  <a:cubicBezTo>
                    <a:pt x="12217" y="2880"/>
                    <a:pt x="12247" y="2785"/>
                    <a:pt x="12235" y="2742"/>
                  </a:cubicBezTo>
                  <a:cubicBezTo>
                    <a:pt x="12228" y="2720"/>
                    <a:pt x="12185" y="2726"/>
                    <a:pt x="12179" y="2703"/>
                  </a:cubicBezTo>
                  <a:cubicBezTo>
                    <a:pt x="12168" y="2665"/>
                    <a:pt x="12196" y="2578"/>
                    <a:pt x="12211" y="2544"/>
                  </a:cubicBezTo>
                  <a:cubicBezTo>
                    <a:pt x="12220" y="2521"/>
                    <a:pt x="12254" y="2498"/>
                    <a:pt x="12264" y="2475"/>
                  </a:cubicBezTo>
                  <a:cubicBezTo>
                    <a:pt x="12276" y="2444"/>
                    <a:pt x="12279" y="2366"/>
                    <a:pt x="12288" y="2333"/>
                  </a:cubicBezTo>
                  <a:cubicBezTo>
                    <a:pt x="12300" y="2290"/>
                    <a:pt x="12332" y="2206"/>
                    <a:pt x="12354" y="2175"/>
                  </a:cubicBezTo>
                  <a:cubicBezTo>
                    <a:pt x="12368" y="2155"/>
                    <a:pt x="12407" y="2145"/>
                    <a:pt x="12419" y="2122"/>
                  </a:cubicBezTo>
                  <a:cubicBezTo>
                    <a:pt x="12432" y="2098"/>
                    <a:pt x="12433" y="2029"/>
                    <a:pt x="12441" y="2001"/>
                  </a:cubicBezTo>
                  <a:cubicBezTo>
                    <a:pt x="12450" y="1968"/>
                    <a:pt x="12484" y="1913"/>
                    <a:pt x="12490" y="1878"/>
                  </a:cubicBezTo>
                  <a:cubicBezTo>
                    <a:pt x="12495" y="1846"/>
                    <a:pt x="12498" y="1773"/>
                    <a:pt x="12487" y="1744"/>
                  </a:cubicBezTo>
                  <a:cubicBezTo>
                    <a:pt x="12476" y="1713"/>
                    <a:pt x="12423" y="1702"/>
                    <a:pt x="12409" y="1672"/>
                  </a:cubicBezTo>
                  <a:cubicBezTo>
                    <a:pt x="12397" y="1641"/>
                    <a:pt x="12385" y="1560"/>
                    <a:pt x="12392" y="1525"/>
                  </a:cubicBezTo>
                  <a:cubicBezTo>
                    <a:pt x="12403" y="1480"/>
                    <a:pt x="12470" y="1448"/>
                    <a:pt x="12482" y="1404"/>
                  </a:cubicBezTo>
                  <a:cubicBezTo>
                    <a:pt x="12490" y="1375"/>
                    <a:pt x="12489" y="1306"/>
                    <a:pt x="12480" y="1278"/>
                  </a:cubicBezTo>
                  <a:cubicBezTo>
                    <a:pt x="12467" y="1237"/>
                    <a:pt x="12395" y="1221"/>
                    <a:pt x="12388" y="1177"/>
                  </a:cubicBezTo>
                  <a:cubicBezTo>
                    <a:pt x="12383" y="1147"/>
                    <a:pt x="12410" y="1092"/>
                    <a:pt x="12422" y="1067"/>
                  </a:cubicBezTo>
                  <a:cubicBezTo>
                    <a:pt x="12435" y="1038"/>
                    <a:pt x="12475" y="1000"/>
                    <a:pt x="12487" y="970"/>
                  </a:cubicBezTo>
                  <a:cubicBezTo>
                    <a:pt x="12501" y="937"/>
                    <a:pt x="12518" y="862"/>
                    <a:pt x="12521" y="823"/>
                  </a:cubicBezTo>
                  <a:cubicBezTo>
                    <a:pt x="12526" y="769"/>
                    <a:pt x="12527" y="653"/>
                    <a:pt x="12512" y="605"/>
                  </a:cubicBezTo>
                  <a:cubicBezTo>
                    <a:pt x="12506" y="587"/>
                    <a:pt x="12478" y="575"/>
                    <a:pt x="12475" y="556"/>
                  </a:cubicBezTo>
                  <a:cubicBezTo>
                    <a:pt x="12473" y="537"/>
                    <a:pt x="12498" y="510"/>
                    <a:pt x="12500" y="491"/>
                  </a:cubicBezTo>
                  <a:cubicBezTo>
                    <a:pt x="12503" y="458"/>
                    <a:pt x="12493" y="389"/>
                    <a:pt x="12482" y="361"/>
                  </a:cubicBezTo>
                  <a:cubicBezTo>
                    <a:pt x="12473" y="335"/>
                    <a:pt x="12429" y="317"/>
                    <a:pt x="12424" y="288"/>
                  </a:cubicBezTo>
                  <a:cubicBezTo>
                    <a:pt x="12420" y="262"/>
                    <a:pt x="12446" y="217"/>
                    <a:pt x="12449" y="190"/>
                  </a:cubicBezTo>
                  <a:cubicBezTo>
                    <a:pt x="12452" y="143"/>
                    <a:pt x="12434" y="0"/>
                    <a:pt x="12434" y="0"/>
                  </a:cubicBezTo>
                  <a:lnTo>
                    <a:pt x="14074" y="1347"/>
                  </a:lnTo>
                  <a:cubicBezTo>
                    <a:pt x="14074" y="1347"/>
                    <a:pt x="14088" y="1250"/>
                    <a:pt x="14091" y="1217"/>
                  </a:cubicBezTo>
                  <a:cubicBezTo>
                    <a:pt x="14093" y="1176"/>
                    <a:pt x="14090" y="1094"/>
                    <a:pt x="14091" y="1052"/>
                  </a:cubicBezTo>
                  <a:cubicBezTo>
                    <a:pt x="14092" y="989"/>
                    <a:pt x="14091" y="860"/>
                    <a:pt x="14100" y="798"/>
                  </a:cubicBezTo>
                  <a:cubicBezTo>
                    <a:pt x="14105" y="764"/>
                    <a:pt x="14132" y="705"/>
                    <a:pt x="14136" y="671"/>
                  </a:cubicBezTo>
                  <a:cubicBezTo>
                    <a:pt x="14141" y="626"/>
                    <a:pt x="14131" y="533"/>
                    <a:pt x="14133" y="487"/>
                  </a:cubicBezTo>
                  <a:cubicBezTo>
                    <a:pt x="14134" y="444"/>
                    <a:pt x="14136" y="355"/>
                    <a:pt x="14145" y="314"/>
                  </a:cubicBezTo>
                  <a:cubicBezTo>
                    <a:pt x="14153" y="283"/>
                    <a:pt x="14176" y="228"/>
                    <a:pt x="14191" y="205"/>
                  </a:cubicBezTo>
                  <a:cubicBezTo>
                    <a:pt x="14200" y="190"/>
                    <a:pt x="14220" y="174"/>
                    <a:pt x="14236" y="159"/>
                  </a:cubicBezTo>
                  <a:cubicBezTo>
                    <a:pt x="14243" y="153"/>
                    <a:pt x="14249" y="148"/>
                    <a:pt x="14254" y="143"/>
                  </a:cubicBezTo>
                  <a:cubicBezTo>
                    <a:pt x="14267" y="131"/>
                    <a:pt x="14294" y="98"/>
                    <a:pt x="14309" y="97"/>
                  </a:cubicBezTo>
                  <a:cubicBezTo>
                    <a:pt x="14338" y="97"/>
                    <a:pt x="14384" y="170"/>
                    <a:pt x="14413" y="181"/>
                  </a:cubicBezTo>
                  <a:cubicBezTo>
                    <a:pt x="14431" y="188"/>
                    <a:pt x="14469" y="192"/>
                    <a:pt x="14487" y="184"/>
                  </a:cubicBezTo>
                  <a:cubicBezTo>
                    <a:pt x="14508" y="175"/>
                    <a:pt x="14539" y="113"/>
                    <a:pt x="14560" y="108"/>
                  </a:cubicBezTo>
                  <a:cubicBezTo>
                    <a:pt x="14585" y="102"/>
                    <a:pt x="14634" y="128"/>
                    <a:pt x="14654" y="152"/>
                  </a:cubicBezTo>
                  <a:cubicBezTo>
                    <a:pt x="14677" y="177"/>
                    <a:pt x="14699" y="269"/>
                    <a:pt x="14720" y="298"/>
                  </a:cubicBezTo>
                  <a:cubicBezTo>
                    <a:pt x="14740" y="323"/>
                    <a:pt x="14786" y="352"/>
                    <a:pt x="14809" y="360"/>
                  </a:cubicBezTo>
                  <a:cubicBezTo>
                    <a:pt x="14828" y="366"/>
                    <a:pt x="14868" y="345"/>
                    <a:pt x="14886" y="357"/>
                  </a:cubicBezTo>
                  <a:cubicBezTo>
                    <a:pt x="14910" y="375"/>
                    <a:pt x="14949" y="447"/>
                    <a:pt x="14959" y="490"/>
                  </a:cubicBezTo>
                  <a:cubicBezTo>
                    <a:pt x="14967" y="532"/>
                    <a:pt x="14964" y="628"/>
                    <a:pt x="14952" y="668"/>
                  </a:cubicBezTo>
                  <a:cubicBezTo>
                    <a:pt x="14943" y="697"/>
                    <a:pt x="14903" y="724"/>
                    <a:pt x="14891" y="749"/>
                  </a:cubicBezTo>
                  <a:cubicBezTo>
                    <a:pt x="14878" y="774"/>
                    <a:pt x="14860" y="834"/>
                    <a:pt x="14855" y="866"/>
                  </a:cubicBezTo>
                  <a:cubicBezTo>
                    <a:pt x="14849" y="906"/>
                    <a:pt x="14845" y="993"/>
                    <a:pt x="14852" y="1033"/>
                  </a:cubicBezTo>
                  <a:cubicBezTo>
                    <a:pt x="14857" y="1066"/>
                    <a:pt x="14879" y="1128"/>
                    <a:pt x="14897" y="1144"/>
                  </a:cubicBezTo>
                  <a:cubicBezTo>
                    <a:pt x="14917" y="1162"/>
                    <a:pt x="14966" y="1138"/>
                    <a:pt x="14988" y="1147"/>
                  </a:cubicBezTo>
                  <a:cubicBezTo>
                    <a:pt x="15003" y="1153"/>
                    <a:pt x="15031" y="1173"/>
                    <a:pt x="15043" y="1190"/>
                  </a:cubicBezTo>
                  <a:cubicBezTo>
                    <a:pt x="15058" y="1212"/>
                    <a:pt x="15069" y="1281"/>
                    <a:pt x="15085" y="1301"/>
                  </a:cubicBezTo>
                  <a:cubicBezTo>
                    <a:pt x="15107" y="1328"/>
                    <a:pt x="15162" y="1354"/>
                    <a:pt x="15188" y="1353"/>
                  </a:cubicBezTo>
                  <a:cubicBezTo>
                    <a:pt x="15221" y="1350"/>
                    <a:pt x="15279" y="1292"/>
                    <a:pt x="15310" y="1278"/>
                  </a:cubicBezTo>
                  <a:cubicBezTo>
                    <a:pt x="15337" y="1265"/>
                    <a:pt x="15393" y="1240"/>
                    <a:pt x="15422" y="1241"/>
                  </a:cubicBezTo>
                  <a:cubicBezTo>
                    <a:pt x="15458" y="1244"/>
                    <a:pt x="15528" y="1284"/>
                    <a:pt x="15563" y="1303"/>
                  </a:cubicBezTo>
                  <a:cubicBezTo>
                    <a:pt x="15586" y="1316"/>
                    <a:pt x="15634" y="1337"/>
                    <a:pt x="15652" y="1363"/>
                  </a:cubicBezTo>
                  <a:cubicBezTo>
                    <a:pt x="15665" y="1381"/>
                    <a:pt x="15678" y="1432"/>
                    <a:pt x="15686" y="1457"/>
                  </a:cubicBezTo>
                  <a:cubicBezTo>
                    <a:pt x="15698" y="1492"/>
                    <a:pt x="15710" y="1576"/>
                    <a:pt x="15727" y="1603"/>
                  </a:cubicBezTo>
                  <a:cubicBezTo>
                    <a:pt x="15744" y="1626"/>
                    <a:pt x="15787" y="1642"/>
                    <a:pt x="15808" y="1647"/>
                  </a:cubicBezTo>
                  <a:cubicBezTo>
                    <a:pt x="15829" y="1653"/>
                    <a:pt x="15872" y="1654"/>
                    <a:pt x="15893" y="1647"/>
                  </a:cubicBezTo>
                  <a:cubicBezTo>
                    <a:pt x="15906" y="1643"/>
                    <a:pt x="15930" y="1613"/>
                    <a:pt x="15944" y="1611"/>
                  </a:cubicBezTo>
                  <a:cubicBezTo>
                    <a:pt x="15969" y="1606"/>
                    <a:pt x="16021" y="1622"/>
                    <a:pt x="16043" y="1643"/>
                  </a:cubicBezTo>
                  <a:cubicBezTo>
                    <a:pt x="16063" y="1662"/>
                    <a:pt x="16089" y="1720"/>
                    <a:pt x="16106" y="1754"/>
                  </a:cubicBezTo>
                  <a:cubicBezTo>
                    <a:pt x="16108" y="1758"/>
                    <a:pt x="16109" y="1762"/>
                    <a:pt x="16112" y="1765"/>
                  </a:cubicBezTo>
                  <a:cubicBezTo>
                    <a:pt x="16126" y="1791"/>
                    <a:pt x="16152" y="1847"/>
                    <a:pt x="16170" y="1866"/>
                  </a:cubicBezTo>
                  <a:cubicBezTo>
                    <a:pt x="16199" y="1900"/>
                    <a:pt x="16270" y="1930"/>
                    <a:pt x="16302" y="1958"/>
                  </a:cubicBezTo>
                  <a:cubicBezTo>
                    <a:pt x="16324" y="1977"/>
                    <a:pt x="16370" y="2017"/>
                    <a:pt x="16386" y="2049"/>
                  </a:cubicBezTo>
                  <a:cubicBezTo>
                    <a:pt x="16411" y="2098"/>
                    <a:pt x="16438" y="2224"/>
                    <a:pt x="16448" y="2287"/>
                  </a:cubicBezTo>
                  <a:cubicBezTo>
                    <a:pt x="16454" y="2323"/>
                    <a:pt x="16458" y="2400"/>
                    <a:pt x="16460" y="2439"/>
                  </a:cubicBezTo>
                  <a:cubicBezTo>
                    <a:pt x="16460" y="2443"/>
                    <a:pt x="16460" y="2448"/>
                    <a:pt x="16460" y="2454"/>
                  </a:cubicBezTo>
                  <a:cubicBezTo>
                    <a:pt x="16461" y="2495"/>
                    <a:pt x="16459" y="2559"/>
                    <a:pt x="16462" y="2592"/>
                  </a:cubicBezTo>
                  <a:cubicBezTo>
                    <a:pt x="16466" y="2636"/>
                    <a:pt x="16482" y="2719"/>
                    <a:pt x="16488" y="2761"/>
                  </a:cubicBezTo>
                  <a:cubicBezTo>
                    <a:pt x="16493" y="2792"/>
                    <a:pt x="16507" y="2854"/>
                    <a:pt x="16504" y="2884"/>
                  </a:cubicBezTo>
                  <a:cubicBezTo>
                    <a:pt x="16501" y="2915"/>
                    <a:pt x="16479" y="2967"/>
                    <a:pt x="16465" y="2986"/>
                  </a:cubicBezTo>
                  <a:cubicBezTo>
                    <a:pt x="16448" y="3008"/>
                    <a:pt x="16402" y="3012"/>
                    <a:pt x="16385" y="3033"/>
                  </a:cubicBezTo>
                  <a:cubicBezTo>
                    <a:pt x="16362" y="3060"/>
                    <a:pt x="16318" y="3173"/>
                    <a:pt x="16315" y="3177"/>
                  </a:cubicBezTo>
                  <a:cubicBezTo>
                    <a:pt x="16311" y="3181"/>
                    <a:pt x="16330" y="3326"/>
                    <a:pt x="16329" y="3376"/>
                  </a:cubicBezTo>
                  <a:cubicBezTo>
                    <a:pt x="16328" y="3387"/>
                    <a:pt x="16327" y="3405"/>
                    <a:pt x="16324" y="3424"/>
                  </a:cubicBezTo>
                  <a:cubicBezTo>
                    <a:pt x="16321" y="3421"/>
                    <a:pt x="16318" y="3420"/>
                    <a:pt x="16316" y="3420"/>
                  </a:cubicBezTo>
                  <a:cubicBezTo>
                    <a:pt x="16298" y="3425"/>
                    <a:pt x="16286" y="3491"/>
                    <a:pt x="16278" y="3516"/>
                  </a:cubicBezTo>
                  <a:cubicBezTo>
                    <a:pt x="16272" y="3535"/>
                    <a:pt x="16266" y="3578"/>
                    <a:pt x="16257" y="3595"/>
                  </a:cubicBezTo>
                  <a:cubicBezTo>
                    <a:pt x="16247" y="3616"/>
                    <a:pt x="16218" y="3645"/>
                    <a:pt x="16203" y="3654"/>
                  </a:cubicBezTo>
                  <a:cubicBezTo>
                    <a:pt x="16192" y="3660"/>
                    <a:pt x="16168" y="3670"/>
                    <a:pt x="16158" y="3662"/>
                  </a:cubicBezTo>
                  <a:cubicBezTo>
                    <a:pt x="16147" y="3654"/>
                    <a:pt x="16140" y="3609"/>
                    <a:pt x="16131" y="3597"/>
                  </a:cubicBezTo>
                  <a:cubicBezTo>
                    <a:pt x="16124" y="3588"/>
                    <a:pt x="16107" y="3579"/>
                    <a:pt x="16098" y="3579"/>
                  </a:cubicBezTo>
                  <a:cubicBezTo>
                    <a:pt x="16089" y="3578"/>
                    <a:pt x="16069" y="3586"/>
                    <a:pt x="16062" y="3597"/>
                  </a:cubicBezTo>
                  <a:cubicBezTo>
                    <a:pt x="16049" y="3617"/>
                    <a:pt x="16037" y="3679"/>
                    <a:pt x="16036" y="3708"/>
                  </a:cubicBezTo>
                  <a:cubicBezTo>
                    <a:pt x="16034" y="3744"/>
                    <a:pt x="16051" y="3812"/>
                    <a:pt x="16054" y="3847"/>
                  </a:cubicBezTo>
                  <a:cubicBezTo>
                    <a:pt x="16059" y="3888"/>
                    <a:pt x="16067" y="3969"/>
                    <a:pt x="16067" y="4011"/>
                  </a:cubicBezTo>
                  <a:cubicBezTo>
                    <a:pt x="16066" y="4046"/>
                    <a:pt x="16059" y="4116"/>
                    <a:pt x="16054" y="4151"/>
                  </a:cubicBezTo>
                  <a:cubicBezTo>
                    <a:pt x="16050" y="4190"/>
                    <a:pt x="16039" y="4268"/>
                    <a:pt x="16030" y="4305"/>
                  </a:cubicBezTo>
                  <a:cubicBezTo>
                    <a:pt x="16022" y="4339"/>
                    <a:pt x="15995" y="4397"/>
                    <a:pt x="15987" y="4431"/>
                  </a:cubicBezTo>
                  <a:cubicBezTo>
                    <a:pt x="15979" y="4470"/>
                    <a:pt x="15970" y="4552"/>
                    <a:pt x="15971" y="4593"/>
                  </a:cubicBezTo>
                  <a:cubicBezTo>
                    <a:pt x="15971" y="4640"/>
                    <a:pt x="15983" y="4732"/>
                    <a:pt x="15991" y="4776"/>
                  </a:cubicBezTo>
                  <a:cubicBezTo>
                    <a:pt x="15997" y="4807"/>
                    <a:pt x="16017" y="4864"/>
                    <a:pt x="16026" y="4893"/>
                  </a:cubicBezTo>
                  <a:cubicBezTo>
                    <a:pt x="16043" y="4945"/>
                    <a:pt x="16074" y="5048"/>
                    <a:pt x="16093" y="5096"/>
                  </a:cubicBezTo>
                  <a:cubicBezTo>
                    <a:pt x="16105" y="5125"/>
                    <a:pt x="16133" y="5175"/>
                    <a:pt x="16144" y="5204"/>
                  </a:cubicBezTo>
                  <a:cubicBezTo>
                    <a:pt x="16153" y="5226"/>
                    <a:pt x="16166" y="5278"/>
                    <a:pt x="16176" y="5299"/>
                  </a:cubicBezTo>
                  <a:cubicBezTo>
                    <a:pt x="16187" y="5320"/>
                    <a:pt x="16212" y="5359"/>
                    <a:pt x="16227" y="5370"/>
                  </a:cubicBezTo>
                  <a:cubicBezTo>
                    <a:pt x="16244" y="5383"/>
                    <a:pt x="16281" y="5394"/>
                    <a:pt x="16298" y="5390"/>
                  </a:cubicBezTo>
                  <a:cubicBezTo>
                    <a:pt x="16318" y="5386"/>
                    <a:pt x="16353" y="5347"/>
                    <a:pt x="16372" y="5335"/>
                  </a:cubicBezTo>
                  <a:cubicBezTo>
                    <a:pt x="16388" y="5325"/>
                    <a:pt x="16426" y="5314"/>
                    <a:pt x="16442" y="5299"/>
                  </a:cubicBezTo>
                  <a:cubicBezTo>
                    <a:pt x="16459" y="5283"/>
                    <a:pt x="16488" y="5233"/>
                    <a:pt x="16502" y="5210"/>
                  </a:cubicBezTo>
                  <a:cubicBezTo>
                    <a:pt x="16519" y="5183"/>
                    <a:pt x="16552" y="5127"/>
                    <a:pt x="16568" y="5098"/>
                  </a:cubicBezTo>
                  <a:cubicBezTo>
                    <a:pt x="16580" y="5078"/>
                    <a:pt x="16600" y="5027"/>
                    <a:pt x="16616" y="5015"/>
                  </a:cubicBezTo>
                  <a:cubicBezTo>
                    <a:pt x="16629" y="5004"/>
                    <a:pt x="16662" y="5019"/>
                    <a:pt x="16677" y="5009"/>
                  </a:cubicBezTo>
                  <a:cubicBezTo>
                    <a:pt x="16689" y="5000"/>
                    <a:pt x="16709" y="4967"/>
                    <a:pt x="16717" y="4948"/>
                  </a:cubicBezTo>
                  <a:cubicBezTo>
                    <a:pt x="16727" y="4928"/>
                    <a:pt x="16731" y="4869"/>
                    <a:pt x="16743" y="4853"/>
                  </a:cubicBezTo>
                  <a:cubicBezTo>
                    <a:pt x="16757" y="4834"/>
                    <a:pt x="16797" y="4822"/>
                    <a:pt x="16815" y="4829"/>
                  </a:cubicBezTo>
                  <a:cubicBezTo>
                    <a:pt x="16833" y="4835"/>
                    <a:pt x="16867" y="4876"/>
                    <a:pt x="16876" y="4904"/>
                  </a:cubicBezTo>
                  <a:cubicBezTo>
                    <a:pt x="16884" y="4929"/>
                    <a:pt x="16879" y="4989"/>
                    <a:pt x="16881" y="5017"/>
                  </a:cubicBezTo>
                  <a:cubicBezTo>
                    <a:pt x="16884" y="5074"/>
                    <a:pt x="16888" y="5189"/>
                    <a:pt x="16900" y="5242"/>
                  </a:cubicBezTo>
                  <a:cubicBezTo>
                    <a:pt x="16906" y="5267"/>
                    <a:pt x="16923" y="5316"/>
                    <a:pt x="16936" y="5332"/>
                  </a:cubicBezTo>
                  <a:cubicBezTo>
                    <a:pt x="16958" y="5359"/>
                    <a:pt x="17018" y="5360"/>
                    <a:pt x="17042" y="5380"/>
                  </a:cubicBezTo>
                  <a:cubicBezTo>
                    <a:pt x="17065" y="5400"/>
                    <a:pt x="17107" y="5453"/>
                    <a:pt x="17124" y="5485"/>
                  </a:cubicBezTo>
                  <a:cubicBezTo>
                    <a:pt x="17137" y="5513"/>
                    <a:pt x="17158" y="5576"/>
                    <a:pt x="17162" y="5610"/>
                  </a:cubicBezTo>
                  <a:cubicBezTo>
                    <a:pt x="17165" y="5633"/>
                    <a:pt x="17155" y="5683"/>
                    <a:pt x="17161" y="5705"/>
                  </a:cubicBezTo>
                  <a:cubicBezTo>
                    <a:pt x="17167" y="5730"/>
                    <a:pt x="17194" y="5767"/>
                    <a:pt x="17209" y="5778"/>
                  </a:cubicBezTo>
                  <a:cubicBezTo>
                    <a:pt x="17232" y="5795"/>
                    <a:pt x="17284" y="5782"/>
                    <a:pt x="17308" y="5788"/>
                  </a:cubicBezTo>
                  <a:cubicBezTo>
                    <a:pt x="17335" y="5797"/>
                    <a:pt x="17390" y="5819"/>
                    <a:pt x="17415" y="5840"/>
                  </a:cubicBezTo>
                  <a:cubicBezTo>
                    <a:pt x="17432" y="5854"/>
                    <a:pt x="17458" y="5909"/>
                    <a:pt x="17477" y="5918"/>
                  </a:cubicBezTo>
                  <a:cubicBezTo>
                    <a:pt x="17502" y="5932"/>
                    <a:pt x="17558" y="5924"/>
                    <a:pt x="17584" y="5910"/>
                  </a:cubicBezTo>
                  <a:cubicBezTo>
                    <a:pt x="17609" y="5896"/>
                    <a:pt x="17647" y="5825"/>
                    <a:pt x="17672" y="5813"/>
                  </a:cubicBezTo>
                  <a:cubicBezTo>
                    <a:pt x="17696" y="5802"/>
                    <a:pt x="17747" y="5800"/>
                    <a:pt x="17768" y="5819"/>
                  </a:cubicBezTo>
                  <a:cubicBezTo>
                    <a:pt x="17781" y="5830"/>
                    <a:pt x="17792" y="5881"/>
                    <a:pt x="17803" y="5894"/>
                  </a:cubicBezTo>
                  <a:cubicBezTo>
                    <a:pt x="17817" y="5909"/>
                    <a:pt x="17853" y="5931"/>
                    <a:pt x="17867" y="5918"/>
                  </a:cubicBezTo>
                  <a:cubicBezTo>
                    <a:pt x="17876" y="5911"/>
                    <a:pt x="17875" y="5870"/>
                    <a:pt x="17882" y="5857"/>
                  </a:cubicBezTo>
                  <a:cubicBezTo>
                    <a:pt x="17894" y="5830"/>
                    <a:pt x="17925" y="5780"/>
                    <a:pt x="17945" y="5772"/>
                  </a:cubicBezTo>
                  <a:cubicBezTo>
                    <a:pt x="17969" y="5763"/>
                    <a:pt x="18018" y="5819"/>
                    <a:pt x="18042" y="5807"/>
                  </a:cubicBezTo>
                  <a:cubicBezTo>
                    <a:pt x="18060" y="5799"/>
                    <a:pt x="18077" y="5728"/>
                    <a:pt x="18095" y="5721"/>
                  </a:cubicBezTo>
                  <a:cubicBezTo>
                    <a:pt x="18115" y="5714"/>
                    <a:pt x="18158" y="5739"/>
                    <a:pt x="18173" y="5762"/>
                  </a:cubicBezTo>
                  <a:cubicBezTo>
                    <a:pt x="18191" y="5789"/>
                    <a:pt x="18196" y="5878"/>
                    <a:pt x="18210" y="5910"/>
                  </a:cubicBezTo>
                  <a:cubicBezTo>
                    <a:pt x="18222" y="5938"/>
                    <a:pt x="18255" y="5982"/>
                    <a:pt x="18273" y="5997"/>
                  </a:cubicBezTo>
                  <a:cubicBezTo>
                    <a:pt x="18299" y="6018"/>
                    <a:pt x="18361" y="6019"/>
                    <a:pt x="18387" y="6040"/>
                  </a:cubicBezTo>
                  <a:cubicBezTo>
                    <a:pt x="18415" y="6063"/>
                    <a:pt x="18463" y="6134"/>
                    <a:pt x="18484" y="6173"/>
                  </a:cubicBezTo>
                  <a:cubicBezTo>
                    <a:pt x="18502" y="6206"/>
                    <a:pt x="18518" y="6300"/>
                    <a:pt x="18540" y="6325"/>
                  </a:cubicBezTo>
                  <a:cubicBezTo>
                    <a:pt x="18560" y="6345"/>
                    <a:pt x="18608" y="6336"/>
                    <a:pt x="18629" y="6346"/>
                  </a:cubicBezTo>
                  <a:cubicBezTo>
                    <a:pt x="18653" y="6357"/>
                    <a:pt x="18699" y="6387"/>
                    <a:pt x="18720" y="6408"/>
                  </a:cubicBezTo>
                  <a:cubicBezTo>
                    <a:pt x="18741" y="6430"/>
                    <a:pt x="18773" y="6495"/>
                    <a:pt x="18795" y="6514"/>
                  </a:cubicBezTo>
                  <a:cubicBezTo>
                    <a:pt x="18818" y="6534"/>
                    <a:pt x="18869" y="6556"/>
                    <a:pt x="18895" y="6560"/>
                  </a:cubicBezTo>
                  <a:cubicBezTo>
                    <a:pt x="18931" y="6565"/>
                    <a:pt x="19005" y="6531"/>
                    <a:pt x="19041" y="6536"/>
                  </a:cubicBezTo>
                  <a:cubicBezTo>
                    <a:pt x="19067" y="6539"/>
                    <a:pt x="19118" y="6564"/>
                    <a:pt x="19143" y="6579"/>
                  </a:cubicBezTo>
                  <a:cubicBezTo>
                    <a:pt x="19194" y="6609"/>
                    <a:pt x="19295" y="6682"/>
                    <a:pt x="19339" y="6735"/>
                  </a:cubicBezTo>
                  <a:cubicBezTo>
                    <a:pt x="19361" y="6761"/>
                    <a:pt x="19401" y="6824"/>
                    <a:pt x="19415" y="6863"/>
                  </a:cubicBezTo>
                  <a:cubicBezTo>
                    <a:pt x="19433" y="6916"/>
                    <a:pt x="19459" y="7040"/>
                    <a:pt x="19452" y="7101"/>
                  </a:cubicBezTo>
                  <a:cubicBezTo>
                    <a:pt x="19447" y="7150"/>
                    <a:pt x="19407" y="7234"/>
                    <a:pt x="19382" y="7263"/>
                  </a:cubicBezTo>
                  <a:cubicBezTo>
                    <a:pt x="19365" y="7283"/>
                    <a:pt x="19320" y="7282"/>
                    <a:pt x="19302" y="7301"/>
                  </a:cubicBezTo>
                  <a:cubicBezTo>
                    <a:pt x="19288" y="7316"/>
                    <a:pt x="19263" y="7358"/>
                    <a:pt x="19260" y="7384"/>
                  </a:cubicBezTo>
                  <a:cubicBezTo>
                    <a:pt x="19254" y="7424"/>
                    <a:pt x="19271" y="7503"/>
                    <a:pt x="19279" y="7541"/>
                  </a:cubicBezTo>
                  <a:cubicBezTo>
                    <a:pt x="19286" y="7581"/>
                    <a:pt x="19313" y="7651"/>
                    <a:pt x="19321" y="7690"/>
                  </a:cubicBezTo>
                  <a:cubicBezTo>
                    <a:pt x="19328" y="7722"/>
                    <a:pt x="19332" y="7791"/>
                    <a:pt x="19339" y="7823"/>
                  </a:cubicBezTo>
                  <a:cubicBezTo>
                    <a:pt x="19347" y="7862"/>
                    <a:pt x="19380" y="7929"/>
                    <a:pt x="19386" y="7969"/>
                  </a:cubicBezTo>
                  <a:cubicBezTo>
                    <a:pt x="19389" y="7991"/>
                    <a:pt x="19390" y="8040"/>
                    <a:pt x="19386" y="8061"/>
                  </a:cubicBezTo>
                  <a:cubicBezTo>
                    <a:pt x="19380" y="8088"/>
                    <a:pt x="19355" y="8129"/>
                    <a:pt x="19344" y="8150"/>
                  </a:cubicBezTo>
                  <a:cubicBezTo>
                    <a:pt x="19333" y="8171"/>
                    <a:pt x="19302" y="8202"/>
                    <a:pt x="19300" y="8229"/>
                  </a:cubicBezTo>
                  <a:cubicBezTo>
                    <a:pt x="19298" y="8254"/>
                    <a:pt x="19316" y="8306"/>
                    <a:pt x="19328" y="8323"/>
                  </a:cubicBezTo>
                  <a:cubicBezTo>
                    <a:pt x="19340" y="8342"/>
                    <a:pt x="19374" y="8361"/>
                    <a:pt x="19391" y="8361"/>
                  </a:cubicBezTo>
                  <a:cubicBezTo>
                    <a:pt x="19406" y="8361"/>
                    <a:pt x="19433" y="8324"/>
                    <a:pt x="19449" y="8326"/>
                  </a:cubicBezTo>
                  <a:cubicBezTo>
                    <a:pt x="19469" y="8328"/>
                    <a:pt x="19505" y="8364"/>
                    <a:pt x="19520" y="8385"/>
                  </a:cubicBezTo>
                  <a:cubicBezTo>
                    <a:pt x="19533" y="8404"/>
                    <a:pt x="19568" y="8451"/>
                    <a:pt x="19561" y="8478"/>
                  </a:cubicBezTo>
                  <a:cubicBezTo>
                    <a:pt x="19545" y="8537"/>
                    <a:pt x="19442" y="8487"/>
                    <a:pt x="19405" y="8507"/>
                  </a:cubicBezTo>
                  <a:cubicBezTo>
                    <a:pt x="19393" y="8514"/>
                    <a:pt x="19373" y="8544"/>
                    <a:pt x="19361" y="8550"/>
                  </a:cubicBezTo>
                  <a:cubicBezTo>
                    <a:pt x="19346" y="8560"/>
                    <a:pt x="19313" y="8570"/>
                    <a:pt x="19297" y="8567"/>
                  </a:cubicBezTo>
                  <a:cubicBezTo>
                    <a:pt x="19282" y="8564"/>
                    <a:pt x="19255" y="8534"/>
                    <a:pt x="19240" y="8529"/>
                  </a:cubicBezTo>
                  <a:cubicBezTo>
                    <a:pt x="19220" y="8522"/>
                    <a:pt x="19177" y="8538"/>
                    <a:pt x="19157" y="8529"/>
                  </a:cubicBezTo>
                  <a:cubicBezTo>
                    <a:pt x="19130" y="8516"/>
                    <a:pt x="19084" y="8455"/>
                    <a:pt x="19059" y="8432"/>
                  </a:cubicBezTo>
                  <a:cubicBezTo>
                    <a:pt x="19045" y="8418"/>
                    <a:pt x="19017" y="8385"/>
                    <a:pt x="19000" y="8380"/>
                  </a:cubicBezTo>
                  <a:cubicBezTo>
                    <a:pt x="18975" y="8373"/>
                    <a:pt x="18917" y="8377"/>
                    <a:pt x="18900" y="8410"/>
                  </a:cubicBezTo>
                  <a:cubicBezTo>
                    <a:pt x="18887" y="8434"/>
                    <a:pt x="18910" y="8514"/>
                    <a:pt x="18897" y="8537"/>
                  </a:cubicBezTo>
                  <a:cubicBezTo>
                    <a:pt x="18887" y="8553"/>
                    <a:pt x="18856" y="8551"/>
                    <a:pt x="18843" y="8542"/>
                  </a:cubicBezTo>
                  <a:cubicBezTo>
                    <a:pt x="18824" y="8529"/>
                    <a:pt x="18799" y="8466"/>
                    <a:pt x="18790" y="8434"/>
                  </a:cubicBezTo>
                  <a:cubicBezTo>
                    <a:pt x="18780" y="8402"/>
                    <a:pt x="18778" y="8328"/>
                    <a:pt x="18769" y="8296"/>
                  </a:cubicBezTo>
                  <a:cubicBezTo>
                    <a:pt x="18757" y="8255"/>
                    <a:pt x="18719" y="8187"/>
                    <a:pt x="18702" y="8150"/>
                  </a:cubicBezTo>
                  <a:cubicBezTo>
                    <a:pt x="18682" y="8105"/>
                    <a:pt x="18650" y="8003"/>
                    <a:pt x="18623" y="7969"/>
                  </a:cubicBezTo>
                  <a:cubicBezTo>
                    <a:pt x="18603" y="7943"/>
                    <a:pt x="18549" y="7929"/>
                    <a:pt x="18527" y="7907"/>
                  </a:cubicBezTo>
                  <a:cubicBezTo>
                    <a:pt x="18518" y="7897"/>
                    <a:pt x="18505" y="7864"/>
                    <a:pt x="18495" y="7855"/>
                  </a:cubicBezTo>
                  <a:cubicBezTo>
                    <a:pt x="18477" y="7840"/>
                    <a:pt x="18432" y="7843"/>
                    <a:pt x="18413" y="7831"/>
                  </a:cubicBezTo>
                  <a:cubicBezTo>
                    <a:pt x="18395" y="7821"/>
                    <a:pt x="18361" y="7795"/>
                    <a:pt x="18348" y="7774"/>
                  </a:cubicBezTo>
                  <a:cubicBezTo>
                    <a:pt x="18339" y="7761"/>
                    <a:pt x="18334" y="7716"/>
                    <a:pt x="18323" y="7707"/>
                  </a:cubicBezTo>
                  <a:cubicBezTo>
                    <a:pt x="18298" y="7683"/>
                    <a:pt x="18234" y="7732"/>
                    <a:pt x="18207" y="7715"/>
                  </a:cubicBezTo>
                  <a:cubicBezTo>
                    <a:pt x="18193" y="7705"/>
                    <a:pt x="18177" y="7659"/>
                    <a:pt x="18165" y="7644"/>
                  </a:cubicBezTo>
                  <a:cubicBezTo>
                    <a:pt x="18152" y="7628"/>
                    <a:pt x="18118" y="7614"/>
                    <a:pt x="18107" y="7596"/>
                  </a:cubicBezTo>
                  <a:cubicBezTo>
                    <a:pt x="18095" y="7577"/>
                    <a:pt x="18084" y="7522"/>
                    <a:pt x="18074" y="7501"/>
                  </a:cubicBezTo>
                  <a:cubicBezTo>
                    <a:pt x="18065" y="7483"/>
                    <a:pt x="18046" y="7443"/>
                    <a:pt x="18032" y="7436"/>
                  </a:cubicBezTo>
                  <a:cubicBezTo>
                    <a:pt x="18009" y="7426"/>
                    <a:pt x="17953" y="7441"/>
                    <a:pt x="17937" y="7471"/>
                  </a:cubicBezTo>
                  <a:cubicBezTo>
                    <a:pt x="17925" y="7490"/>
                    <a:pt x="17921" y="7551"/>
                    <a:pt x="17925" y="7577"/>
                  </a:cubicBezTo>
                  <a:cubicBezTo>
                    <a:pt x="17932" y="7614"/>
                    <a:pt x="17969" y="7665"/>
                    <a:pt x="17987" y="7690"/>
                  </a:cubicBezTo>
                  <a:cubicBezTo>
                    <a:pt x="18001" y="7712"/>
                    <a:pt x="18035" y="7744"/>
                    <a:pt x="18050" y="7766"/>
                  </a:cubicBezTo>
                  <a:cubicBezTo>
                    <a:pt x="18063" y="7786"/>
                    <a:pt x="18084" y="7838"/>
                    <a:pt x="18098" y="7855"/>
                  </a:cubicBezTo>
                  <a:cubicBezTo>
                    <a:pt x="18119" y="7879"/>
                    <a:pt x="18168" y="7900"/>
                    <a:pt x="18191" y="7918"/>
                  </a:cubicBezTo>
                  <a:cubicBezTo>
                    <a:pt x="18211" y="7934"/>
                    <a:pt x="18254" y="7961"/>
                    <a:pt x="18272" y="7986"/>
                  </a:cubicBezTo>
                  <a:cubicBezTo>
                    <a:pt x="18281" y="7998"/>
                    <a:pt x="18291" y="8038"/>
                    <a:pt x="18301" y="8050"/>
                  </a:cubicBezTo>
                  <a:cubicBezTo>
                    <a:pt x="18323" y="8076"/>
                    <a:pt x="18377" y="8095"/>
                    <a:pt x="18403" y="8101"/>
                  </a:cubicBezTo>
                  <a:cubicBezTo>
                    <a:pt x="18425" y="8107"/>
                    <a:pt x="18471" y="8088"/>
                    <a:pt x="18492" y="8101"/>
                  </a:cubicBezTo>
                  <a:cubicBezTo>
                    <a:pt x="18511" y="8114"/>
                    <a:pt x="18537" y="8167"/>
                    <a:pt x="18550" y="8190"/>
                  </a:cubicBezTo>
                  <a:cubicBezTo>
                    <a:pt x="18570" y="8227"/>
                    <a:pt x="18607" y="8306"/>
                    <a:pt x="18623" y="8348"/>
                  </a:cubicBezTo>
                  <a:cubicBezTo>
                    <a:pt x="18641" y="8393"/>
                    <a:pt x="18662" y="8497"/>
                    <a:pt x="18681" y="8540"/>
                  </a:cubicBezTo>
                  <a:cubicBezTo>
                    <a:pt x="18701" y="8583"/>
                    <a:pt x="18750" y="8656"/>
                    <a:pt x="18777" y="8685"/>
                  </a:cubicBezTo>
                  <a:cubicBezTo>
                    <a:pt x="18794" y="8704"/>
                    <a:pt x="18830" y="8732"/>
                    <a:pt x="18850" y="8737"/>
                  </a:cubicBezTo>
                  <a:cubicBezTo>
                    <a:pt x="18874" y="8743"/>
                    <a:pt x="18923" y="8724"/>
                    <a:pt x="18947" y="8715"/>
                  </a:cubicBezTo>
                  <a:cubicBezTo>
                    <a:pt x="18979" y="8704"/>
                    <a:pt x="19041" y="8652"/>
                    <a:pt x="19074" y="8656"/>
                  </a:cubicBezTo>
                  <a:cubicBezTo>
                    <a:pt x="19092" y="8658"/>
                    <a:pt x="19127" y="8693"/>
                    <a:pt x="19143" y="8710"/>
                  </a:cubicBezTo>
                  <a:cubicBezTo>
                    <a:pt x="19157" y="8725"/>
                    <a:pt x="19179" y="8767"/>
                    <a:pt x="19193" y="8780"/>
                  </a:cubicBezTo>
                  <a:cubicBezTo>
                    <a:pt x="19209" y="8796"/>
                    <a:pt x="19245" y="8831"/>
                    <a:pt x="19265" y="8826"/>
                  </a:cubicBezTo>
                  <a:cubicBezTo>
                    <a:pt x="19278" y="8823"/>
                    <a:pt x="19295" y="8783"/>
                    <a:pt x="19307" y="8772"/>
                  </a:cubicBezTo>
                  <a:cubicBezTo>
                    <a:pt x="19328" y="8753"/>
                    <a:pt x="19373" y="8721"/>
                    <a:pt x="19397" y="8718"/>
                  </a:cubicBezTo>
                  <a:cubicBezTo>
                    <a:pt x="19424" y="8715"/>
                    <a:pt x="19484" y="8727"/>
                    <a:pt x="19504" y="8757"/>
                  </a:cubicBezTo>
                  <a:cubicBezTo>
                    <a:pt x="19513" y="8770"/>
                    <a:pt x="19524" y="8814"/>
                    <a:pt x="19522" y="8835"/>
                  </a:cubicBezTo>
                  <a:cubicBezTo>
                    <a:pt x="19519" y="8862"/>
                    <a:pt x="19493" y="8902"/>
                    <a:pt x="19480" y="8918"/>
                  </a:cubicBezTo>
                  <a:cubicBezTo>
                    <a:pt x="19465" y="8937"/>
                    <a:pt x="19427" y="8949"/>
                    <a:pt x="19415" y="8972"/>
                  </a:cubicBezTo>
                  <a:cubicBezTo>
                    <a:pt x="19402" y="9000"/>
                    <a:pt x="19389" y="9074"/>
                    <a:pt x="19394" y="9108"/>
                  </a:cubicBezTo>
                  <a:cubicBezTo>
                    <a:pt x="19398" y="9136"/>
                    <a:pt x="19427" y="9178"/>
                    <a:pt x="19443" y="9192"/>
                  </a:cubicBezTo>
                  <a:cubicBezTo>
                    <a:pt x="19456" y="9205"/>
                    <a:pt x="19488" y="9219"/>
                    <a:pt x="19504" y="9213"/>
                  </a:cubicBezTo>
                  <a:cubicBezTo>
                    <a:pt x="19520" y="9208"/>
                    <a:pt x="19552" y="9174"/>
                    <a:pt x="19559" y="9149"/>
                  </a:cubicBezTo>
                  <a:cubicBezTo>
                    <a:pt x="19568" y="9117"/>
                    <a:pt x="19536" y="9033"/>
                    <a:pt x="19551" y="9010"/>
                  </a:cubicBezTo>
                  <a:cubicBezTo>
                    <a:pt x="19564" y="8991"/>
                    <a:pt x="19605" y="9021"/>
                    <a:pt x="19619" y="9038"/>
                  </a:cubicBezTo>
                  <a:cubicBezTo>
                    <a:pt x="19639" y="9060"/>
                    <a:pt x="19661" y="9136"/>
                    <a:pt x="19674" y="9170"/>
                  </a:cubicBezTo>
                  <a:cubicBezTo>
                    <a:pt x="19694" y="9218"/>
                    <a:pt x="19732" y="9315"/>
                    <a:pt x="19750" y="9365"/>
                  </a:cubicBezTo>
                  <a:cubicBezTo>
                    <a:pt x="19771" y="9422"/>
                    <a:pt x="19819" y="9535"/>
                    <a:pt x="19826" y="9600"/>
                  </a:cubicBezTo>
                  <a:cubicBezTo>
                    <a:pt x="19835" y="9671"/>
                    <a:pt x="19811" y="9815"/>
                    <a:pt x="19809" y="9887"/>
                  </a:cubicBezTo>
                  <a:cubicBezTo>
                    <a:pt x="19807" y="9936"/>
                    <a:pt x="19819" y="10037"/>
                    <a:pt x="19810" y="10085"/>
                  </a:cubicBezTo>
                  <a:cubicBezTo>
                    <a:pt x="19804" y="10116"/>
                    <a:pt x="19782" y="10178"/>
                    <a:pt x="19763" y="10190"/>
                  </a:cubicBezTo>
                  <a:cubicBezTo>
                    <a:pt x="19748" y="10199"/>
                    <a:pt x="19713" y="10180"/>
                    <a:pt x="19698" y="10165"/>
                  </a:cubicBezTo>
                  <a:cubicBezTo>
                    <a:pt x="19679" y="10146"/>
                    <a:pt x="19656" y="10074"/>
                    <a:pt x="19638" y="10049"/>
                  </a:cubicBezTo>
                  <a:cubicBezTo>
                    <a:pt x="19622" y="10026"/>
                    <a:pt x="19584" y="9985"/>
                    <a:pt x="19562" y="9976"/>
                  </a:cubicBezTo>
                  <a:cubicBezTo>
                    <a:pt x="19542" y="9968"/>
                    <a:pt x="19498" y="9994"/>
                    <a:pt x="19478" y="9981"/>
                  </a:cubicBezTo>
                  <a:cubicBezTo>
                    <a:pt x="19462" y="9970"/>
                    <a:pt x="19443" y="9916"/>
                    <a:pt x="19430" y="9898"/>
                  </a:cubicBezTo>
                  <a:cubicBezTo>
                    <a:pt x="19413" y="9874"/>
                    <a:pt x="19376" y="9808"/>
                    <a:pt x="19355" y="9819"/>
                  </a:cubicBezTo>
                  <a:cubicBezTo>
                    <a:pt x="19338" y="9829"/>
                    <a:pt x="19338" y="9902"/>
                    <a:pt x="19329" y="9927"/>
                  </a:cubicBezTo>
                  <a:cubicBezTo>
                    <a:pt x="19319" y="9959"/>
                    <a:pt x="19278" y="10008"/>
                    <a:pt x="19279" y="10044"/>
                  </a:cubicBezTo>
                  <a:cubicBezTo>
                    <a:pt x="19279" y="10074"/>
                    <a:pt x="19309" y="10122"/>
                    <a:pt x="19324" y="10138"/>
                  </a:cubicBezTo>
                  <a:cubicBezTo>
                    <a:pt x="19344" y="10160"/>
                    <a:pt x="19396" y="10159"/>
                    <a:pt x="19416" y="10179"/>
                  </a:cubicBezTo>
                  <a:cubicBezTo>
                    <a:pt x="19431" y="10194"/>
                    <a:pt x="19451" y="10241"/>
                    <a:pt x="19462" y="10263"/>
                  </a:cubicBezTo>
                  <a:cubicBezTo>
                    <a:pt x="19479" y="10299"/>
                    <a:pt x="19505" y="10386"/>
                    <a:pt x="19527" y="10414"/>
                  </a:cubicBezTo>
                  <a:cubicBezTo>
                    <a:pt x="19540" y="10431"/>
                    <a:pt x="19574" y="10437"/>
                    <a:pt x="19588" y="10452"/>
                  </a:cubicBezTo>
                  <a:cubicBezTo>
                    <a:pt x="19602" y="10468"/>
                    <a:pt x="19636" y="10507"/>
                    <a:pt x="19635" y="10536"/>
                  </a:cubicBezTo>
                  <a:cubicBezTo>
                    <a:pt x="19634" y="10562"/>
                    <a:pt x="19604" y="10595"/>
                    <a:pt x="19590" y="10604"/>
                  </a:cubicBezTo>
                  <a:cubicBezTo>
                    <a:pt x="19562" y="10622"/>
                    <a:pt x="19497" y="10583"/>
                    <a:pt x="19470" y="10604"/>
                  </a:cubicBezTo>
                  <a:cubicBezTo>
                    <a:pt x="19455" y="10615"/>
                    <a:pt x="19439" y="10669"/>
                    <a:pt x="19426" y="10688"/>
                  </a:cubicBezTo>
                  <a:cubicBezTo>
                    <a:pt x="19412" y="10709"/>
                    <a:pt x="19380" y="10746"/>
                    <a:pt x="19363" y="10760"/>
                  </a:cubicBezTo>
                  <a:cubicBezTo>
                    <a:pt x="19344" y="10777"/>
                    <a:pt x="19292" y="10778"/>
                    <a:pt x="19281" y="10809"/>
                  </a:cubicBezTo>
                  <a:cubicBezTo>
                    <a:pt x="19272" y="10835"/>
                    <a:pt x="19283" y="10900"/>
                    <a:pt x="19292" y="10925"/>
                  </a:cubicBezTo>
                  <a:cubicBezTo>
                    <a:pt x="19301" y="10950"/>
                    <a:pt x="19330" y="10986"/>
                    <a:pt x="19347" y="10993"/>
                  </a:cubicBezTo>
                  <a:cubicBezTo>
                    <a:pt x="19365" y="11001"/>
                    <a:pt x="19404" y="10993"/>
                    <a:pt x="19421" y="10979"/>
                  </a:cubicBezTo>
                  <a:cubicBezTo>
                    <a:pt x="19440" y="10964"/>
                    <a:pt x="19464" y="10902"/>
                    <a:pt x="19480" y="10880"/>
                  </a:cubicBezTo>
                  <a:cubicBezTo>
                    <a:pt x="19491" y="10864"/>
                    <a:pt x="19514" y="10823"/>
                    <a:pt x="19528" y="10826"/>
                  </a:cubicBezTo>
                  <a:cubicBezTo>
                    <a:pt x="19547" y="10829"/>
                    <a:pt x="19572" y="10889"/>
                    <a:pt x="19580" y="10918"/>
                  </a:cubicBezTo>
                  <a:cubicBezTo>
                    <a:pt x="19591" y="10952"/>
                    <a:pt x="19598" y="11032"/>
                    <a:pt x="19596" y="11072"/>
                  </a:cubicBezTo>
                  <a:cubicBezTo>
                    <a:pt x="19595" y="11095"/>
                    <a:pt x="19575" y="11138"/>
                    <a:pt x="19579" y="11161"/>
                  </a:cubicBezTo>
                  <a:cubicBezTo>
                    <a:pt x="19583" y="11192"/>
                    <a:pt x="19616" y="11250"/>
                    <a:pt x="19635" y="11248"/>
                  </a:cubicBezTo>
                  <a:cubicBezTo>
                    <a:pt x="19656" y="11245"/>
                    <a:pt x="19668" y="11157"/>
                    <a:pt x="19687" y="11144"/>
                  </a:cubicBezTo>
                  <a:cubicBezTo>
                    <a:pt x="19702" y="11135"/>
                    <a:pt x="19736" y="11143"/>
                    <a:pt x="19749" y="11158"/>
                  </a:cubicBezTo>
                  <a:cubicBezTo>
                    <a:pt x="19764" y="11175"/>
                    <a:pt x="19768" y="11250"/>
                    <a:pt x="19784" y="11264"/>
                  </a:cubicBezTo>
                  <a:cubicBezTo>
                    <a:pt x="19810" y="11284"/>
                    <a:pt x="19870" y="11215"/>
                    <a:pt x="19897" y="11231"/>
                  </a:cubicBezTo>
                  <a:cubicBezTo>
                    <a:pt x="19920" y="11245"/>
                    <a:pt x="19947" y="11319"/>
                    <a:pt x="19959" y="11353"/>
                  </a:cubicBezTo>
                  <a:cubicBezTo>
                    <a:pt x="19972" y="11387"/>
                    <a:pt x="19990" y="11463"/>
                    <a:pt x="19996" y="11502"/>
                  </a:cubicBezTo>
                  <a:cubicBezTo>
                    <a:pt x="20006" y="11568"/>
                    <a:pt x="20009" y="11704"/>
                    <a:pt x="20009" y="11772"/>
                  </a:cubicBezTo>
                  <a:cubicBezTo>
                    <a:pt x="20009" y="11831"/>
                    <a:pt x="20019" y="11960"/>
                    <a:pt x="19998" y="12007"/>
                  </a:cubicBezTo>
                  <a:cubicBezTo>
                    <a:pt x="19987" y="12034"/>
                    <a:pt x="19946" y="12051"/>
                    <a:pt x="19927" y="12054"/>
                  </a:cubicBezTo>
                  <a:cubicBezTo>
                    <a:pt x="19912" y="12056"/>
                    <a:pt x="19884" y="12031"/>
                    <a:pt x="19870" y="12037"/>
                  </a:cubicBezTo>
                  <a:cubicBezTo>
                    <a:pt x="19849" y="12046"/>
                    <a:pt x="19815" y="12098"/>
                    <a:pt x="19805" y="12130"/>
                  </a:cubicBezTo>
                  <a:cubicBezTo>
                    <a:pt x="19795" y="12162"/>
                    <a:pt x="19806" y="12243"/>
                    <a:pt x="19796" y="12275"/>
                  </a:cubicBezTo>
                  <a:cubicBezTo>
                    <a:pt x="19784" y="12312"/>
                    <a:pt x="19745" y="12372"/>
                    <a:pt x="19721" y="12381"/>
                  </a:cubicBezTo>
                  <a:cubicBezTo>
                    <a:pt x="19704" y="12387"/>
                    <a:pt x="19669" y="12364"/>
                    <a:pt x="19654" y="12349"/>
                  </a:cubicBezTo>
                  <a:cubicBezTo>
                    <a:pt x="19641" y="12334"/>
                    <a:pt x="19622" y="12288"/>
                    <a:pt x="19614" y="12264"/>
                  </a:cubicBezTo>
                  <a:cubicBezTo>
                    <a:pt x="19607" y="12242"/>
                    <a:pt x="19602" y="12189"/>
                    <a:pt x="19593" y="12167"/>
                  </a:cubicBezTo>
                  <a:cubicBezTo>
                    <a:pt x="19579" y="12133"/>
                    <a:pt x="19542" y="12075"/>
                    <a:pt x="19520" y="12056"/>
                  </a:cubicBezTo>
                  <a:cubicBezTo>
                    <a:pt x="19501" y="12040"/>
                    <a:pt x="19456" y="12041"/>
                    <a:pt x="19436" y="12026"/>
                  </a:cubicBezTo>
                  <a:cubicBezTo>
                    <a:pt x="19413" y="12010"/>
                    <a:pt x="19370" y="11963"/>
                    <a:pt x="19352" y="11935"/>
                  </a:cubicBezTo>
                  <a:cubicBezTo>
                    <a:pt x="19338" y="11913"/>
                    <a:pt x="19323" y="11847"/>
                    <a:pt x="19305" y="11837"/>
                  </a:cubicBezTo>
                  <a:cubicBezTo>
                    <a:pt x="19281" y="11823"/>
                    <a:pt x="19231" y="11886"/>
                    <a:pt x="19206" y="11875"/>
                  </a:cubicBezTo>
                  <a:cubicBezTo>
                    <a:pt x="19182" y="11864"/>
                    <a:pt x="19155" y="11780"/>
                    <a:pt x="19133" y="11761"/>
                  </a:cubicBezTo>
                  <a:cubicBezTo>
                    <a:pt x="19118" y="11749"/>
                    <a:pt x="19083" y="11755"/>
                    <a:pt x="19068" y="11742"/>
                  </a:cubicBezTo>
                  <a:cubicBezTo>
                    <a:pt x="19050" y="11727"/>
                    <a:pt x="19020" y="11675"/>
                    <a:pt x="19008" y="11645"/>
                  </a:cubicBezTo>
                  <a:cubicBezTo>
                    <a:pt x="19000" y="11623"/>
                    <a:pt x="18988" y="11571"/>
                    <a:pt x="18988" y="11545"/>
                  </a:cubicBezTo>
                  <a:cubicBezTo>
                    <a:pt x="18988" y="11515"/>
                    <a:pt x="19015" y="11461"/>
                    <a:pt x="19012" y="11431"/>
                  </a:cubicBezTo>
                  <a:cubicBezTo>
                    <a:pt x="19009" y="11408"/>
                    <a:pt x="18982" y="11379"/>
                    <a:pt x="18974" y="11359"/>
                  </a:cubicBezTo>
                  <a:cubicBezTo>
                    <a:pt x="18962" y="11323"/>
                    <a:pt x="18960" y="11227"/>
                    <a:pt x="18940" y="11201"/>
                  </a:cubicBezTo>
                  <a:cubicBezTo>
                    <a:pt x="18913" y="11165"/>
                    <a:pt x="18835" y="11174"/>
                    <a:pt x="18800" y="11180"/>
                  </a:cubicBezTo>
                  <a:cubicBezTo>
                    <a:pt x="18777" y="11183"/>
                    <a:pt x="18732" y="11203"/>
                    <a:pt x="18712" y="11223"/>
                  </a:cubicBezTo>
                  <a:cubicBezTo>
                    <a:pt x="18689" y="11246"/>
                    <a:pt x="18655" y="11319"/>
                    <a:pt x="18638" y="11353"/>
                  </a:cubicBezTo>
                  <a:cubicBezTo>
                    <a:pt x="18628" y="11371"/>
                    <a:pt x="18614" y="11419"/>
                    <a:pt x="18600" y="11428"/>
                  </a:cubicBezTo>
                  <a:cubicBezTo>
                    <a:pt x="18583" y="11441"/>
                    <a:pt x="18541" y="11401"/>
                    <a:pt x="18523" y="11413"/>
                  </a:cubicBezTo>
                  <a:cubicBezTo>
                    <a:pt x="18509" y="11421"/>
                    <a:pt x="18486" y="11464"/>
                    <a:pt x="18486" y="11489"/>
                  </a:cubicBezTo>
                  <a:cubicBezTo>
                    <a:pt x="18485" y="11514"/>
                    <a:pt x="18509" y="11559"/>
                    <a:pt x="18523" y="11569"/>
                  </a:cubicBezTo>
                  <a:cubicBezTo>
                    <a:pt x="18535" y="11579"/>
                    <a:pt x="18563" y="11558"/>
                    <a:pt x="18576" y="11564"/>
                  </a:cubicBezTo>
                  <a:cubicBezTo>
                    <a:pt x="18592" y="11571"/>
                    <a:pt x="18615" y="11615"/>
                    <a:pt x="18629" y="11626"/>
                  </a:cubicBezTo>
                  <a:cubicBezTo>
                    <a:pt x="18647" y="11640"/>
                    <a:pt x="18686" y="11661"/>
                    <a:pt x="18706" y="11659"/>
                  </a:cubicBezTo>
                  <a:cubicBezTo>
                    <a:pt x="18718" y="11657"/>
                    <a:pt x="18744" y="11639"/>
                    <a:pt x="18753" y="11623"/>
                  </a:cubicBezTo>
                  <a:cubicBezTo>
                    <a:pt x="18767" y="11600"/>
                    <a:pt x="18777" y="11534"/>
                    <a:pt x="18785" y="11504"/>
                  </a:cubicBezTo>
                  <a:cubicBezTo>
                    <a:pt x="18791" y="11482"/>
                    <a:pt x="18796" y="11419"/>
                    <a:pt x="18811" y="11415"/>
                  </a:cubicBezTo>
                  <a:cubicBezTo>
                    <a:pt x="18830" y="11410"/>
                    <a:pt x="18854" y="11482"/>
                    <a:pt x="18865" y="11510"/>
                  </a:cubicBezTo>
                  <a:cubicBezTo>
                    <a:pt x="18879" y="11549"/>
                    <a:pt x="18891" y="11640"/>
                    <a:pt x="18905" y="11680"/>
                  </a:cubicBezTo>
                  <a:cubicBezTo>
                    <a:pt x="18915" y="11707"/>
                    <a:pt x="18943" y="11752"/>
                    <a:pt x="18952" y="11780"/>
                  </a:cubicBezTo>
                  <a:cubicBezTo>
                    <a:pt x="18960" y="11807"/>
                    <a:pt x="18974" y="11864"/>
                    <a:pt x="18973" y="11894"/>
                  </a:cubicBezTo>
                  <a:cubicBezTo>
                    <a:pt x="18971" y="11920"/>
                    <a:pt x="18948" y="11961"/>
                    <a:pt x="18945" y="11986"/>
                  </a:cubicBezTo>
                  <a:cubicBezTo>
                    <a:pt x="18942" y="12015"/>
                    <a:pt x="18947" y="12076"/>
                    <a:pt x="18952" y="12105"/>
                  </a:cubicBezTo>
                  <a:cubicBezTo>
                    <a:pt x="18957" y="12139"/>
                    <a:pt x="18970" y="12212"/>
                    <a:pt x="18988" y="12232"/>
                  </a:cubicBezTo>
                  <a:cubicBezTo>
                    <a:pt x="19008" y="12256"/>
                    <a:pt x="19064" y="12257"/>
                    <a:pt x="19088" y="12246"/>
                  </a:cubicBezTo>
                  <a:cubicBezTo>
                    <a:pt x="19111" y="12235"/>
                    <a:pt x="19143" y="12153"/>
                    <a:pt x="19167" y="12151"/>
                  </a:cubicBezTo>
                  <a:cubicBezTo>
                    <a:pt x="19185" y="12149"/>
                    <a:pt x="19215" y="12195"/>
                    <a:pt x="19230" y="12211"/>
                  </a:cubicBezTo>
                  <a:cubicBezTo>
                    <a:pt x="19263" y="12241"/>
                    <a:pt x="19325" y="12310"/>
                    <a:pt x="19358" y="12337"/>
                  </a:cubicBezTo>
                  <a:cubicBezTo>
                    <a:pt x="19384" y="12359"/>
                    <a:pt x="19440" y="12387"/>
                    <a:pt x="19465" y="12411"/>
                  </a:cubicBezTo>
                  <a:cubicBezTo>
                    <a:pt x="19482" y="12427"/>
                    <a:pt x="19517" y="12463"/>
                    <a:pt x="19528" y="12489"/>
                  </a:cubicBezTo>
                  <a:cubicBezTo>
                    <a:pt x="19548" y="12533"/>
                    <a:pt x="19558" y="12645"/>
                    <a:pt x="19572" y="12694"/>
                  </a:cubicBezTo>
                  <a:cubicBezTo>
                    <a:pt x="19586" y="12744"/>
                    <a:pt x="19612" y="12862"/>
                    <a:pt x="19643" y="12879"/>
                  </a:cubicBezTo>
                  <a:cubicBezTo>
                    <a:pt x="19654" y="12884"/>
                    <a:pt x="19676" y="12864"/>
                    <a:pt x="19684" y="12852"/>
                  </a:cubicBezTo>
                  <a:cubicBezTo>
                    <a:pt x="19696" y="12832"/>
                    <a:pt x="19696" y="12762"/>
                    <a:pt x="19710" y="12746"/>
                  </a:cubicBezTo>
                  <a:cubicBezTo>
                    <a:pt x="19721" y="12733"/>
                    <a:pt x="19761" y="12746"/>
                    <a:pt x="19766" y="12746"/>
                  </a:cubicBezTo>
                  <a:cubicBezTo>
                    <a:pt x="19771" y="12746"/>
                    <a:pt x="19809" y="12694"/>
                    <a:pt x="19820" y="12673"/>
                  </a:cubicBezTo>
                  <a:cubicBezTo>
                    <a:pt x="19836" y="12643"/>
                    <a:pt x="19855" y="12560"/>
                    <a:pt x="19877" y="12544"/>
                  </a:cubicBezTo>
                  <a:cubicBezTo>
                    <a:pt x="19895" y="12529"/>
                    <a:pt x="19937" y="12564"/>
                    <a:pt x="19955" y="12551"/>
                  </a:cubicBezTo>
                  <a:cubicBezTo>
                    <a:pt x="19967" y="12543"/>
                    <a:pt x="19986" y="12507"/>
                    <a:pt x="19988" y="12487"/>
                  </a:cubicBezTo>
                  <a:cubicBezTo>
                    <a:pt x="19992" y="12447"/>
                    <a:pt x="19950" y="12380"/>
                    <a:pt x="19953" y="12340"/>
                  </a:cubicBezTo>
                  <a:cubicBezTo>
                    <a:pt x="19954" y="12322"/>
                    <a:pt x="19967" y="12288"/>
                    <a:pt x="19977" y="12278"/>
                  </a:cubicBezTo>
                  <a:cubicBezTo>
                    <a:pt x="19992" y="12263"/>
                    <a:pt x="20031" y="12279"/>
                    <a:pt x="20047" y="12264"/>
                  </a:cubicBezTo>
                  <a:cubicBezTo>
                    <a:pt x="20063" y="12249"/>
                    <a:pt x="20077" y="12174"/>
                    <a:pt x="20095" y="12164"/>
                  </a:cubicBezTo>
                  <a:cubicBezTo>
                    <a:pt x="20116" y="12155"/>
                    <a:pt x="20156" y="12196"/>
                    <a:pt x="20176" y="12207"/>
                  </a:cubicBezTo>
                  <a:cubicBezTo>
                    <a:pt x="20205" y="12225"/>
                    <a:pt x="20262" y="12274"/>
                    <a:pt x="20293" y="12284"/>
                  </a:cubicBezTo>
                  <a:cubicBezTo>
                    <a:pt x="20332" y="12296"/>
                    <a:pt x="20414" y="12279"/>
                    <a:pt x="20455" y="12284"/>
                  </a:cubicBezTo>
                  <a:cubicBezTo>
                    <a:pt x="20487" y="12287"/>
                    <a:pt x="20552" y="12318"/>
                    <a:pt x="20584" y="12310"/>
                  </a:cubicBezTo>
                  <a:cubicBezTo>
                    <a:pt x="20611" y="12305"/>
                    <a:pt x="20663" y="12268"/>
                    <a:pt x="20684" y="12240"/>
                  </a:cubicBezTo>
                  <a:cubicBezTo>
                    <a:pt x="20700" y="12219"/>
                    <a:pt x="20718" y="12155"/>
                    <a:pt x="20733" y="12132"/>
                  </a:cubicBezTo>
                  <a:cubicBezTo>
                    <a:pt x="20750" y="12106"/>
                    <a:pt x="20791" y="12066"/>
                    <a:pt x="20814" y="12056"/>
                  </a:cubicBezTo>
                  <a:cubicBezTo>
                    <a:pt x="20832" y="12049"/>
                    <a:pt x="20872" y="12048"/>
                    <a:pt x="20888" y="12061"/>
                  </a:cubicBezTo>
                  <a:cubicBezTo>
                    <a:pt x="20917" y="12086"/>
                    <a:pt x="20953" y="12179"/>
                    <a:pt x="20970" y="12224"/>
                  </a:cubicBezTo>
                  <a:cubicBezTo>
                    <a:pt x="20998" y="12302"/>
                    <a:pt x="21035" y="12476"/>
                    <a:pt x="21057" y="12559"/>
                  </a:cubicBezTo>
                  <a:cubicBezTo>
                    <a:pt x="21077" y="12635"/>
                    <a:pt x="21113" y="12790"/>
                    <a:pt x="21138" y="12862"/>
                  </a:cubicBezTo>
                  <a:cubicBezTo>
                    <a:pt x="21166" y="12943"/>
                    <a:pt x="21237" y="13088"/>
                    <a:pt x="21267" y="13165"/>
                  </a:cubicBezTo>
                  <a:cubicBezTo>
                    <a:pt x="21302" y="13251"/>
                    <a:pt x="21362" y="13433"/>
                    <a:pt x="21397" y="13517"/>
                  </a:cubicBezTo>
                  <a:cubicBezTo>
                    <a:pt x="21430" y="13595"/>
                    <a:pt x="21512" y="13731"/>
                    <a:pt x="21540" y="13814"/>
                  </a:cubicBezTo>
                  <a:cubicBezTo>
                    <a:pt x="21558" y="13871"/>
                    <a:pt x="21573" y="13999"/>
                    <a:pt x="21588" y="14058"/>
                  </a:cubicBezTo>
                  <a:cubicBezTo>
                    <a:pt x="21591" y="14071"/>
                    <a:pt x="21596" y="14087"/>
                    <a:pt x="21600" y="14103"/>
                  </a:cubicBezTo>
                  <a:lnTo>
                    <a:pt x="19196" y="15134"/>
                  </a:lnTo>
                  <a:cubicBezTo>
                    <a:pt x="19196" y="15134"/>
                    <a:pt x="17641" y="15789"/>
                    <a:pt x="17122" y="16003"/>
                  </a:cubicBezTo>
                  <a:cubicBezTo>
                    <a:pt x="16678" y="16186"/>
                    <a:pt x="15789" y="16546"/>
                    <a:pt x="15344" y="16725"/>
                  </a:cubicBezTo>
                  <a:cubicBezTo>
                    <a:pt x="14938" y="16889"/>
                    <a:pt x="14128" y="17220"/>
                    <a:pt x="13721" y="17374"/>
                  </a:cubicBezTo>
                  <a:cubicBezTo>
                    <a:pt x="13432" y="17484"/>
                    <a:pt x="12850" y="17679"/>
                    <a:pt x="12560" y="17788"/>
                  </a:cubicBezTo>
                  <a:cubicBezTo>
                    <a:pt x="12297" y="17887"/>
                    <a:pt x="11774" y="18105"/>
                    <a:pt x="11511" y="18202"/>
                  </a:cubicBezTo>
                  <a:cubicBezTo>
                    <a:pt x="11223" y="18309"/>
                    <a:pt x="10644" y="18501"/>
                    <a:pt x="10355" y="18600"/>
                  </a:cubicBezTo>
                  <a:cubicBezTo>
                    <a:pt x="10066" y="18698"/>
                    <a:pt x="9489" y="18904"/>
                    <a:pt x="9198" y="18989"/>
                  </a:cubicBezTo>
                  <a:cubicBezTo>
                    <a:pt x="9039" y="19036"/>
                    <a:pt x="8717" y="19105"/>
                    <a:pt x="8557" y="19152"/>
                  </a:cubicBezTo>
                  <a:cubicBezTo>
                    <a:pt x="8440" y="19185"/>
                    <a:pt x="8208" y="19271"/>
                    <a:pt x="8091" y="19305"/>
                  </a:cubicBezTo>
                  <a:cubicBezTo>
                    <a:pt x="7794" y="19393"/>
                    <a:pt x="7197" y="19528"/>
                    <a:pt x="6901" y="19614"/>
                  </a:cubicBezTo>
                  <a:cubicBezTo>
                    <a:pt x="6692" y="19674"/>
                    <a:pt x="6280" y="19841"/>
                    <a:pt x="6070" y="19882"/>
                  </a:cubicBezTo>
                  <a:cubicBezTo>
                    <a:pt x="5985" y="19899"/>
                    <a:pt x="5815" y="19906"/>
                    <a:pt x="5729" y="19906"/>
                  </a:cubicBezTo>
                  <a:cubicBezTo>
                    <a:pt x="5693" y="19906"/>
                    <a:pt x="5615" y="19931"/>
                    <a:pt x="5584" y="19898"/>
                  </a:cubicBezTo>
                  <a:cubicBezTo>
                    <a:pt x="5584" y="19897"/>
                    <a:pt x="5583" y="19897"/>
                    <a:pt x="5583" y="1989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1" name="Shape 4812"/>
            <p:cNvSpPr/>
            <p:nvPr/>
          </p:nvSpPr>
          <p:spPr>
            <a:xfrm>
              <a:off x="9549870" y="2784420"/>
              <a:ext cx="10565" cy="12730"/>
            </a:xfrm>
            <a:custGeom>
              <a:avLst/>
              <a:gdLst/>
              <a:ahLst/>
              <a:cxnLst>
                <a:cxn ang="0">
                  <a:pos x="wd2" y="hd2"/>
                </a:cxn>
                <a:cxn ang="5400000">
                  <a:pos x="wd2" y="hd2"/>
                </a:cxn>
                <a:cxn ang="10800000">
                  <a:pos x="wd2" y="hd2"/>
                </a:cxn>
                <a:cxn ang="16200000">
                  <a:pos x="wd2" y="hd2"/>
                </a:cxn>
              </a:cxnLst>
              <a:rect l="0" t="0" r="r" b="b"/>
              <a:pathLst>
                <a:path w="21556" h="21280" extrusionOk="0">
                  <a:moveTo>
                    <a:pt x="0" y="4395"/>
                  </a:moveTo>
                  <a:lnTo>
                    <a:pt x="21554" y="0"/>
                  </a:lnTo>
                  <a:cubicBezTo>
                    <a:pt x="21600" y="3569"/>
                    <a:pt x="20912" y="8828"/>
                    <a:pt x="19766" y="11420"/>
                  </a:cubicBezTo>
                  <a:cubicBezTo>
                    <a:pt x="18619" y="14162"/>
                    <a:pt x="15455" y="20961"/>
                    <a:pt x="11832" y="21262"/>
                  </a:cubicBezTo>
                  <a:cubicBezTo>
                    <a:pt x="9034" y="21600"/>
                    <a:pt x="5045" y="16979"/>
                    <a:pt x="3623" y="14989"/>
                  </a:cubicBezTo>
                  <a:cubicBezTo>
                    <a:pt x="2293" y="13073"/>
                    <a:pt x="2431" y="8527"/>
                    <a:pt x="1422" y="6461"/>
                  </a:cubicBezTo>
                  <a:cubicBezTo>
                    <a:pt x="1101" y="5823"/>
                    <a:pt x="642" y="5184"/>
                    <a:pt x="0" y="439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2" name="Shape 4813"/>
            <p:cNvSpPr/>
            <p:nvPr/>
          </p:nvSpPr>
          <p:spPr>
            <a:xfrm>
              <a:off x="9549870" y="2784420"/>
              <a:ext cx="10565" cy="12751"/>
            </a:xfrm>
            <a:custGeom>
              <a:avLst/>
              <a:gdLst/>
              <a:ahLst/>
              <a:cxnLst>
                <a:cxn ang="0">
                  <a:pos x="wd2" y="hd2"/>
                </a:cxn>
                <a:cxn ang="5400000">
                  <a:pos x="wd2" y="hd2"/>
                </a:cxn>
                <a:cxn ang="10800000">
                  <a:pos x="wd2" y="hd2"/>
                </a:cxn>
                <a:cxn ang="16200000">
                  <a:pos x="wd2" y="hd2"/>
                </a:cxn>
              </a:cxnLst>
              <a:rect l="0" t="0" r="r" b="b"/>
              <a:pathLst>
                <a:path w="21556" h="21313" extrusionOk="0">
                  <a:moveTo>
                    <a:pt x="0" y="4395"/>
                  </a:moveTo>
                  <a:lnTo>
                    <a:pt x="21554" y="0"/>
                  </a:lnTo>
                  <a:cubicBezTo>
                    <a:pt x="21600" y="3569"/>
                    <a:pt x="20912" y="8828"/>
                    <a:pt x="19766" y="11420"/>
                  </a:cubicBezTo>
                  <a:cubicBezTo>
                    <a:pt x="18619" y="14162"/>
                    <a:pt x="15455" y="20961"/>
                    <a:pt x="11832" y="21299"/>
                  </a:cubicBezTo>
                  <a:cubicBezTo>
                    <a:pt x="9034" y="21600"/>
                    <a:pt x="5045" y="16979"/>
                    <a:pt x="3623" y="14989"/>
                  </a:cubicBezTo>
                  <a:cubicBezTo>
                    <a:pt x="2293" y="13073"/>
                    <a:pt x="2431" y="8527"/>
                    <a:pt x="1422" y="6461"/>
                  </a:cubicBezTo>
                  <a:cubicBezTo>
                    <a:pt x="1101" y="5860"/>
                    <a:pt x="642" y="5184"/>
                    <a:pt x="0" y="439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3" name="Shape 4814"/>
            <p:cNvSpPr/>
            <p:nvPr/>
          </p:nvSpPr>
          <p:spPr>
            <a:xfrm>
              <a:off x="9618905" y="2715385"/>
              <a:ext cx="108408" cy="267962"/>
            </a:xfrm>
            <a:custGeom>
              <a:avLst/>
              <a:gdLst/>
              <a:ahLst/>
              <a:cxnLst>
                <a:cxn ang="0">
                  <a:pos x="wd2" y="hd2"/>
                </a:cxn>
                <a:cxn ang="5400000">
                  <a:pos x="wd2" y="hd2"/>
                </a:cxn>
                <a:cxn ang="10800000">
                  <a:pos x="wd2" y="hd2"/>
                </a:cxn>
                <a:cxn ang="16200000">
                  <a:pos x="wd2" y="hd2"/>
                </a:cxn>
              </a:cxnLst>
              <a:rect l="0" t="0" r="r" b="b"/>
              <a:pathLst>
                <a:path w="21538" h="21595" extrusionOk="0">
                  <a:moveTo>
                    <a:pt x="7032" y="2448"/>
                  </a:moveTo>
                  <a:lnTo>
                    <a:pt x="21538" y="0"/>
                  </a:lnTo>
                  <a:cubicBezTo>
                    <a:pt x="21239" y="350"/>
                    <a:pt x="20855" y="808"/>
                    <a:pt x="20632" y="1065"/>
                  </a:cubicBezTo>
                  <a:cubicBezTo>
                    <a:pt x="20400" y="1329"/>
                    <a:pt x="19707" y="1842"/>
                    <a:pt x="19676" y="2124"/>
                  </a:cubicBezTo>
                  <a:cubicBezTo>
                    <a:pt x="19645" y="2322"/>
                    <a:pt x="20149" y="2698"/>
                    <a:pt x="20141" y="2896"/>
                  </a:cubicBezTo>
                  <a:cubicBezTo>
                    <a:pt x="20127" y="3120"/>
                    <a:pt x="19828" y="3570"/>
                    <a:pt x="19524" y="3756"/>
                  </a:cubicBezTo>
                  <a:cubicBezTo>
                    <a:pt x="19328" y="3876"/>
                    <a:pt x="18779" y="4120"/>
                    <a:pt x="18417" y="4127"/>
                  </a:cubicBezTo>
                  <a:cubicBezTo>
                    <a:pt x="18078" y="4136"/>
                    <a:pt x="17587" y="3852"/>
                    <a:pt x="17243" y="3830"/>
                  </a:cubicBezTo>
                  <a:cubicBezTo>
                    <a:pt x="16890" y="3814"/>
                    <a:pt x="16154" y="3910"/>
                    <a:pt x="15881" y="4004"/>
                  </a:cubicBezTo>
                  <a:cubicBezTo>
                    <a:pt x="15319" y="4202"/>
                    <a:pt x="14921" y="4819"/>
                    <a:pt x="14609" y="5091"/>
                  </a:cubicBezTo>
                  <a:cubicBezTo>
                    <a:pt x="14395" y="5288"/>
                    <a:pt x="13903" y="5668"/>
                    <a:pt x="13765" y="5875"/>
                  </a:cubicBezTo>
                  <a:cubicBezTo>
                    <a:pt x="13537" y="6205"/>
                    <a:pt x="13403" y="6895"/>
                    <a:pt x="13363" y="7239"/>
                  </a:cubicBezTo>
                  <a:cubicBezTo>
                    <a:pt x="13319" y="7574"/>
                    <a:pt x="13533" y="8242"/>
                    <a:pt x="13457" y="8573"/>
                  </a:cubicBezTo>
                  <a:cubicBezTo>
                    <a:pt x="13390" y="8878"/>
                    <a:pt x="12881" y="9459"/>
                    <a:pt x="12845" y="9760"/>
                  </a:cubicBezTo>
                  <a:cubicBezTo>
                    <a:pt x="12832" y="9923"/>
                    <a:pt x="12836" y="10267"/>
                    <a:pt x="13028" y="10410"/>
                  </a:cubicBezTo>
                  <a:cubicBezTo>
                    <a:pt x="13149" y="10489"/>
                    <a:pt x="13622" y="10565"/>
                    <a:pt x="13743" y="10649"/>
                  </a:cubicBezTo>
                  <a:cubicBezTo>
                    <a:pt x="13926" y="10770"/>
                    <a:pt x="14113" y="11078"/>
                    <a:pt x="14024" y="11217"/>
                  </a:cubicBezTo>
                  <a:cubicBezTo>
                    <a:pt x="13926" y="11364"/>
                    <a:pt x="13158" y="11533"/>
                    <a:pt x="13055" y="11677"/>
                  </a:cubicBezTo>
                  <a:cubicBezTo>
                    <a:pt x="12966" y="11799"/>
                    <a:pt x="13252" y="12056"/>
                    <a:pt x="13220" y="12183"/>
                  </a:cubicBezTo>
                  <a:cubicBezTo>
                    <a:pt x="13180" y="12389"/>
                    <a:pt x="12582" y="12768"/>
                    <a:pt x="12582" y="12978"/>
                  </a:cubicBezTo>
                  <a:cubicBezTo>
                    <a:pt x="12591" y="13086"/>
                    <a:pt x="12908" y="13284"/>
                    <a:pt x="12944" y="13396"/>
                  </a:cubicBezTo>
                  <a:cubicBezTo>
                    <a:pt x="12997" y="13604"/>
                    <a:pt x="12899" y="14035"/>
                    <a:pt x="12725" y="14236"/>
                  </a:cubicBezTo>
                  <a:cubicBezTo>
                    <a:pt x="12582" y="14399"/>
                    <a:pt x="11930" y="14653"/>
                    <a:pt x="11787" y="14820"/>
                  </a:cubicBezTo>
                  <a:cubicBezTo>
                    <a:pt x="11564" y="15080"/>
                    <a:pt x="11698" y="15656"/>
                    <a:pt x="11573" y="15933"/>
                  </a:cubicBezTo>
                  <a:cubicBezTo>
                    <a:pt x="11484" y="16129"/>
                    <a:pt x="11292" y="16524"/>
                    <a:pt x="11033" y="16687"/>
                  </a:cubicBezTo>
                  <a:cubicBezTo>
                    <a:pt x="10863" y="16795"/>
                    <a:pt x="10318" y="16942"/>
                    <a:pt x="10073" y="17022"/>
                  </a:cubicBezTo>
                  <a:cubicBezTo>
                    <a:pt x="9948" y="17060"/>
                    <a:pt x="9622" y="17105"/>
                    <a:pt x="9577" y="17165"/>
                  </a:cubicBezTo>
                  <a:cubicBezTo>
                    <a:pt x="9483" y="17301"/>
                    <a:pt x="10091" y="17652"/>
                    <a:pt x="10091" y="17681"/>
                  </a:cubicBezTo>
                  <a:cubicBezTo>
                    <a:pt x="10091" y="17710"/>
                    <a:pt x="10113" y="18030"/>
                    <a:pt x="10216" y="18139"/>
                  </a:cubicBezTo>
                  <a:cubicBezTo>
                    <a:pt x="10296" y="18237"/>
                    <a:pt x="10689" y="18391"/>
                    <a:pt x="10769" y="18490"/>
                  </a:cubicBezTo>
                  <a:cubicBezTo>
                    <a:pt x="10876" y="18621"/>
                    <a:pt x="10894" y="18902"/>
                    <a:pt x="10845" y="19036"/>
                  </a:cubicBezTo>
                  <a:cubicBezTo>
                    <a:pt x="10796" y="19173"/>
                    <a:pt x="10568" y="19447"/>
                    <a:pt x="10399" y="19572"/>
                  </a:cubicBezTo>
                  <a:cubicBezTo>
                    <a:pt x="10233" y="19689"/>
                    <a:pt x="9707" y="19870"/>
                    <a:pt x="9550" y="19992"/>
                  </a:cubicBezTo>
                  <a:cubicBezTo>
                    <a:pt x="9354" y="20137"/>
                    <a:pt x="9207" y="20472"/>
                    <a:pt x="9037" y="20620"/>
                  </a:cubicBezTo>
                  <a:cubicBezTo>
                    <a:pt x="8836" y="20792"/>
                    <a:pt x="8385" y="21138"/>
                    <a:pt x="8041" y="21269"/>
                  </a:cubicBezTo>
                  <a:cubicBezTo>
                    <a:pt x="7867" y="21336"/>
                    <a:pt x="7425" y="21502"/>
                    <a:pt x="7198" y="21459"/>
                  </a:cubicBezTo>
                  <a:cubicBezTo>
                    <a:pt x="6983" y="21423"/>
                    <a:pt x="7189" y="21138"/>
                    <a:pt x="6983" y="21098"/>
                  </a:cubicBezTo>
                  <a:cubicBezTo>
                    <a:pt x="6764" y="21053"/>
                    <a:pt x="6273" y="21202"/>
                    <a:pt x="6068" y="21260"/>
                  </a:cubicBezTo>
                  <a:cubicBezTo>
                    <a:pt x="5827" y="21327"/>
                    <a:pt x="5537" y="21587"/>
                    <a:pt x="5246" y="21595"/>
                  </a:cubicBezTo>
                  <a:cubicBezTo>
                    <a:pt x="5010" y="21600"/>
                    <a:pt x="4608" y="21439"/>
                    <a:pt x="4492" y="21354"/>
                  </a:cubicBezTo>
                  <a:cubicBezTo>
                    <a:pt x="4354" y="21254"/>
                    <a:pt x="4474" y="21004"/>
                    <a:pt x="4376" y="20896"/>
                  </a:cubicBezTo>
                  <a:cubicBezTo>
                    <a:pt x="4233" y="20734"/>
                    <a:pt x="3706" y="20457"/>
                    <a:pt x="3403" y="20334"/>
                  </a:cubicBezTo>
                  <a:cubicBezTo>
                    <a:pt x="3197" y="20247"/>
                    <a:pt x="2644" y="20133"/>
                    <a:pt x="2420" y="20048"/>
                  </a:cubicBezTo>
                  <a:cubicBezTo>
                    <a:pt x="2184" y="19950"/>
                    <a:pt x="1800" y="19720"/>
                    <a:pt x="1643" y="19601"/>
                  </a:cubicBezTo>
                  <a:cubicBezTo>
                    <a:pt x="1282" y="19313"/>
                    <a:pt x="840" y="18692"/>
                    <a:pt x="590" y="18387"/>
                  </a:cubicBezTo>
                  <a:cubicBezTo>
                    <a:pt x="434" y="18204"/>
                    <a:pt x="-8" y="17846"/>
                    <a:pt x="1" y="17652"/>
                  </a:cubicBezTo>
                  <a:cubicBezTo>
                    <a:pt x="5" y="17451"/>
                    <a:pt x="527" y="17089"/>
                    <a:pt x="679" y="16899"/>
                  </a:cubicBezTo>
                  <a:cubicBezTo>
                    <a:pt x="858" y="16676"/>
                    <a:pt x="1380" y="16232"/>
                    <a:pt x="1318" y="16000"/>
                  </a:cubicBezTo>
                  <a:cubicBezTo>
                    <a:pt x="1273" y="15843"/>
                    <a:pt x="719" y="15587"/>
                    <a:pt x="563" y="15439"/>
                  </a:cubicBezTo>
                  <a:cubicBezTo>
                    <a:pt x="393" y="15274"/>
                    <a:pt x="126" y="14943"/>
                    <a:pt x="67" y="14771"/>
                  </a:cubicBezTo>
                  <a:cubicBezTo>
                    <a:pt x="-62" y="14378"/>
                    <a:pt x="184" y="13581"/>
                    <a:pt x="184" y="13184"/>
                  </a:cubicBezTo>
                  <a:cubicBezTo>
                    <a:pt x="192" y="12808"/>
                    <a:pt x="126" y="12052"/>
                    <a:pt x="117" y="11677"/>
                  </a:cubicBezTo>
                  <a:cubicBezTo>
                    <a:pt x="112" y="11551"/>
                    <a:pt x="36" y="11294"/>
                    <a:pt x="117" y="11172"/>
                  </a:cubicBezTo>
                  <a:cubicBezTo>
                    <a:pt x="206" y="11033"/>
                    <a:pt x="666" y="10797"/>
                    <a:pt x="822" y="10667"/>
                  </a:cubicBezTo>
                  <a:cubicBezTo>
                    <a:pt x="1001" y="10513"/>
                    <a:pt x="1304" y="10198"/>
                    <a:pt x="1411" y="10037"/>
                  </a:cubicBezTo>
                  <a:cubicBezTo>
                    <a:pt x="1554" y="9807"/>
                    <a:pt x="1501" y="9318"/>
                    <a:pt x="1737" y="9102"/>
                  </a:cubicBezTo>
                  <a:cubicBezTo>
                    <a:pt x="1849" y="9001"/>
                    <a:pt x="2309" y="8856"/>
                    <a:pt x="2420" y="8758"/>
                  </a:cubicBezTo>
                  <a:cubicBezTo>
                    <a:pt x="2559" y="8640"/>
                    <a:pt x="2586" y="8372"/>
                    <a:pt x="2702" y="8251"/>
                  </a:cubicBezTo>
                  <a:cubicBezTo>
                    <a:pt x="2791" y="8166"/>
                    <a:pt x="3103" y="8025"/>
                    <a:pt x="3175" y="7938"/>
                  </a:cubicBezTo>
                  <a:cubicBezTo>
                    <a:pt x="3269" y="7816"/>
                    <a:pt x="3345" y="7557"/>
                    <a:pt x="3242" y="7440"/>
                  </a:cubicBezTo>
                  <a:cubicBezTo>
                    <a:pt x="3117" y="7293"/>
                    <a:pt x="2197" y="7130"/>
                    <a:pt x="2211" y="6972"/>
                  </a:cubicBezTo>
                  <a:cubicBezTo>
                    <a:pt x="2219" y="6858"/>
                    <a:pt x="2764" y="6710"/>
                    <a:pt x="3014" y="6657"/>
                  </a:cubicBezTo>
                  <a:cubicBezTo>
                    <a:pt x="3367" y="6581"/>
                    <a:pt x="4242" y="6608"/>
                    <a:pt x="4563" y="6514"/>
                  </a:cubicBezTo>
                  <a:cubicBezTo>
                    <a:pt x="4988" y="6389"/>
                    <a:pt x="5363" y="5964"/>
                    <a:pt x="5622" y="5779"/>
                  </a:cubicBezTo>
                  <a:cubicBezTo>
                    <a:pt x="5778" y="5668"/>
                    <a:pt x="6126" y="5451"/>
                    <a:pt x="6238" y="5332"/>
                  </a:cubicBezTo>
                  <a:cubicBezTo>
                    <a:pt x="6322" y="5228"/>
                    <a:pt x="6514" y="5011"/>
                    <a:pt x="6421" y="4910"/>
                  </a:cubicBezTo>
                  <a:cubicBezTo>
                    <a:pt x="6291" y="4776"/>
                    <a:pt x="5644" y="4587"/>
                    <a:pt x="5296" y="4547"/>
                  </a:cubicBezTo>
                  <a:cubicBezTo>
                    <a:pt x="5113" y="4526"/>
                    <a:pt x="4715" y="4555"/>
                    <a:pt x="4541" y="4587"/>
                  </a:cubicBezTo>
                  <a:cubicBezTo>
                    <a:pt x="4269" y="4634"/>
                    <a:pt x="3934" y="4881"/>
                    <a:pt x="3648" y="4901"/>
                  </a:cubicBezTo>
                  <a:cubicBezTo>
                    <a:pt x="3496" y="4911"/>
                    <a:pt x="3175" y="4863"/>
                    <a:pt x="3081" y="4815"/>
                  </a:cubicBezTo>
                  <a:cubicBezTo>
                    <a:pt x="2938" y="4745"/>
                    <a:pt x="2880" y="4542"/>
                    <a:pt x="2938" y="4451"/>
                  </a:cubicBezTo>
                  <a:cubicBezTo>
                    <a:pt x="3005" y="4343"/>
                    <a:pt x="3434" y="4182"/>
                    <a:pt x="3626" y="4100"/>
                  </a:cubicBezTo>
                  <a:cubicBezTo>
                    <a:pt x="3773" y="4031"/>
                    <a:pt x="4153" y="3924"/>
                    <a:pt x="4282" y="3852"/>
                  </a:cubicBezTo>
                  <a:cubicBezTo>
                    <a:pt x="4425" y="3772"/>
                    <a:pt x="4604" y="3589"/>
                    <a:pt x="4679" y="3499"/>
                  </a:cubicBezTo>
                  <a:cubicBezTo>
                    <a:pt x="4702" y="3464"/>
                    <a:pt x="4760" y="3417"/>
                    <a:pt x="4813" y="3365"/>
                  </a:cubicBezTo>
                  <a:lnTo>
                    <a:pt x="7032" y="3365"/>
                  </a:lnTo>
                  <a:cubicBezTo>
                    <a:pt x="7032" y="3365"/>
                    <a:pt x="7032" y="2448"/>
                    <a:pt x="7032" y="244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4" name="Shape 4815"/>
            <p:cNvSpPr/>
            <p:nvPr/>
          </p:nvSpPr>
          <p:spPr>
            <a:xfrm>
              <a:off x="9618905" y="2715385"/>
              <a:ext cx="108408" cy="267962"/>
            </a:xfrm>
            <a:custGeom>
              <a:avLst/>
              <a:gdLst/>
              <a:ahLst/>
              <a:cxnLst>
                <a:cxn ang="0">
                  <a:pos x="wd2" y="hd2"/>
                </a:cxn>
                <a:cxn ang="5400000">
                  <a:pos x="wd2" y="hd2"/>
                </a:cxn>
                <a:cxn ang="10800000">
                  <a:pos x="wd2" y="hd2"/>
                </a:cxn>
                <a:cxn ang="16200000">
                  <a:pos x="wd2" y="hd2"/>
                </a:cxn>
              </a:cxnLst>
              <a:rect l="0" t="0" r="r" b="b"/>
              <a:pathLst>
                <a:path w="21538" h="21595" extrusionOk="0">
                  <a:moveTo>
                    <a:pt x="7032" y="2448"/>
                  </a:moveTo>
                  <a:lnTo>
                    <a:pt x="21538" y="0"/>
                  </a:lnTo>
                  <a:cubicBezTo>
                    <a:pt x="21239" y="350"/>
                    <a:pt x="20855" y="808"/>
                    <a:pt x="20632" y="1065"/>
                  </a:cubicBezTo>
                  <a:cubicBezTo>
                    <a:pt x="20400" y="1329"/>
                    <a:pt x="19707" y="1842"/>
                    <a:pt x="19676" y="2124"/>
                  </a:cubicBezTo>
                  <a:cubicBezTo>
                    <a:pt x="19645" y="2322"/>
                    <a:pt x="20149" y="2700"/>
                    <a:pt x="20141" y="2896"/>
                  </a:cubicBezTo>
                  <a:cubicBezTo>
                    <a:pt x="20127" y="3122"/>
                    <a:pt x="19828" y="3570"/>
                    <a:pt x="19524" y="3756"/>
                  </a:cubicBezTo>
                  <a:cubicBezTo>
                    <a:pt x="19328" y="3876"/>
                    <a:pt x="18779" y="4120"/>
                    <a:pt x="18417" y="4127"/>
                  </a:cubicBezTo>
                  <a:cubicBezTo>
                    <a:pt x="18078" y="4138"/>
                    <a:pt x="17587" y="3852"/>
                    <a:pt x="17243" y="3832"/>
                  </a:cubicBezTo>
                  <a:cubicBezTo>
                    <a:pt x="16890" y="3814"/>
                    <a:pt x="16154" y="3910"/>
                    <a:pt x="15881" y="4004"/>
                  </a:cubicBezTo>
                  <a:cubicBezTo>
                    <a:pt x="15319" y="4202"/>
                    <a:pt x="14921" y="4819"/>
                    <a:pt x="14609" y="5091"/>
                  </a:cubicBezTo>
                  <a:cubicBezTo>
                    <a:pt x="14399" y="5286"/>
                    <a:pt x="13903" y="5668"/>
                    <a:pt x="13765" y="5875"/>
                  </a:cubicBezTo>
                  <a:cubicBezTo>
                    <a:pt x="13537" y="6205"/>
                    <a:pt x="13399" y="6895"/>
                    <a:pt x="13363" y="7239"/>
                  </a:cubicBezTo>
                  <a:cubicBezTo>
                    <a:pt x="13319" y="7574"/>
                    <a:pt x="13533" y="8242"/>
                    <a:pt x="13457" y="8573"/>
                  </a:cubicBezTo>
                  <a:cubicBezTo>
                    <a:pt x="13390" y="8878"/>
                    <a:pt x="12881" y="9459"/>
                    <a:pt x="12845" y="9760"/>
                  </a:cubicBezTo>
                  <a:cubicBezTo>
                    <a:pt x="12832" y="9923"/>
                    <a:pt x="12836" y="10267"/>
                    <a:pt x="13028" y="10410"/>
                  </a:cubicBezTo>
                  <a:cubicBezTo>
                    <a:pt x="13149" y="10489"/>
                    <a:pt x="13622" y="10565"/>
                    <a:pt x="13743" y="10649"/>
                  </a:cubicBezTo>
                  <a:cubicBezTo>
                    <a:pt x="13926" y="10772"/>
                    <a:pt x="14113" y="11078"/>
                    <a:pt x="14024" y="11217"/>
                  </a:cubicBezTo>
                  <a:cubicBezTo>
                    <a:pt x="13926" y="11366"/>
                    <a:pt x="13158" y="11533"/>
                    <a:pt x="13055" y="11677"/>
                  </a:cubicBezTo>
                  <a:cubicBezTo>
                    <a:pt x="12966" y="11799"/>
                    <a:pt x="13252" y="12056"/>
                    <a:pt x="13220" y="12183"/>
                  </a:cubicBezTo>
                  <a:cubicBezTo>
                    <a:pt x="13180" y="12389"/>
                    <a:pt x="12582" y="12768"/>
                    <a:pt x="12582" y="12978"/>
                  </a:cubicBezTo>
                  <a:cubicBezTo>
                    <a:pt x="12591" y="13086"/>
                    <a:pt x="12908" y="13284"/>
                    <a:pt x="12944" y="13396"/>
                  </a:cubicBezTo>
                  <a:cubicBezTo>
                    <a:pt x="12997" y="13604"/>
                    <a:pt x="12899" y="14035"/>
                    <a:pt x="12725" y="14236"/>
                  </a:cubicBezTo>
                  <a:cubicBezTo>
                    <a:pt x="12582" y="14399"/>
                    <a:pt x="11930" y="14653"/>
                    <a:pt x="11787" y="14820"/>
                  </a:cubicBezTo>
                  <a:cubicBezTo>
                    <a:pt x="11564" y="15080"/>
                    <a:pt x="11698" y="15656"/>
                    <a:pt x="11573" y="15933"/>
                  </a:cubicBezTo>
                  <a:cubicBezTo>
                    <a:pt x="11484" y="16127"/>
                    <a:pt x="11292" y="16524"/>
                    <a:pt x="11033" y="16687"/>
                  </a:cubicBezTo>
                  <a:cubicBezTo>
                    <a:pt x="10863" y="16795"/>
                    <a:pt x="10318" y="16942"/>
                    <a:pt x="10073" y="17022"/>
                  </a:cubicBezTo>
                  <a:cubicBezTo>
                    <a:pt x="9948" y="17060"/>
                    <a:pt x="9622" y="17105"/>
                    <a:pt x="9577" y="17165"/>
                  </a:cubicBezTo>
                  <a:cubicBezTo>
                    <a:pt x="9483" y="17301"/>
                    <a:pt x="10091" y="17652"/>
                    <a:pt x="10091" y="17681"/>
                  </a:cubicBezTo>
                  <a:cubicBezTo>
                    <a:pt x="10091" y="17710"/>
                    <a:pt x="10113" y="18030"/>
                    <a:pt x="10216" y="18139"/>
                  </a:cubicBezTo>
                  <a:cubicBezTo>
                    <a:pt x="10296" y="18237"/>
                    <a:pt x="10689" y="18391"/>
                    <a:pt x="10769" y="18490"/>
                  </a:cubicBezTo>
                  <a:cubicBezTo>
                    <a:pt x="10876" y="18621"/>
                    <a:pt x="10894" y="18902"/>
                    <a:pt x="10845" y="19036"/>
                  </a:cubicBezTo>
                  <a:cubicBezTo>
                    <a:pt x="10796" y="19173"/>
                    <a:pt x="10568" y="19447"/>
                    <a:pt x="10399" y="19572"/>
                  </a:cubicBezTo>
                  <a:cubicBezTo>
                    <a:pt x="10233" y="19689"/>
                    <a:pt x="9707" y="19870"/>
                    <a:pt x="9550" y="19992"/>
                  </a:cubicBezTo>
                  <a:cubicBezTo>
                    <a:pt x="9354" y="20137"/>
                    <a:pt x="9207" y="20472"/>
                    <a:pt x="9037" y="20620"/>
                  </a:cubicBezTo>
                  <a:cubicBezTo>
                    <a:pt x="8836" y="20792"/>
                    <a:pt x="8385" y="21138"/>
                    <a:pt x="8041" y="21269"/>
                  </a:cubicBezTo>
                  <a:cubicBezTo>
                    <a:pt x="7867" y="21336"/>
                    <a:pt x="7425" y="21502"/>
                    <a:pt x="7198" y="21459"/>
                  </a:cubicBezTo>
                  <a:cubicBezTo>
                    <a:pt x="6983" y="21423"/>
                    <a:pt x="7189" y="21138"/>
                    <a:pt x="6983" y="21098"/>
                  </a:cubicBezTo>
                  <a:cubicBezTo>
                    <a:pt x="6760" y="21053"/>
                    <a:pt x="6273" y="21202"/>
                    <a:pt x="6068" y="21260"/>
                  </a:cubicBezTo>
                  <a:cubicBezTo>
                    <a:pt x="5827" y="21327"/>
                    <a:pt x="5537" y="21587"/>
                    <a:pt x="5246" y="21595"/>
                  </a:cubicBezTo>
                  <a:cubicBezTo>
                    <a:pt x="5010" y="21600"/>
                    <a:pt x="4608" y="21439"/>
                    <a:pt x="4492" y="21354"/>
                  </a:cubicBezTo>
                  <a:cubicBezTo>
                    <a:pt x="4354" y="21254"/>
                    <a:pt x="4474" y="21004"/>
                    <a:pt x="4371" y="20896"/>
                  </a:cubicBezTo>
                  <a:cubicBezTo>
                    <a:pt x="4233" y="20734"/>
                    <a:pt x="3706" y="20457"/>
                    <a:pt x="3403" y="20334"/>
                  </a:cubicBezTo>
                  <a:cubicBezTo>
                    <a:pt x="3197" y="20247"/>
                    <a:pt x="2644" y="20133"/>
                    <a:pt x="2420" y="20050"/>
                  </a:cubicBezTo>
                  <a:cubicBezTo>
                    <a:pt x="2184" y="19950"/>
                    <a:pt x="1800" y="19720"/>
                    <a:pt x="1643" y="19601"/>
                  </a:cubicBezTo>
                  <a:cubicBezTo>
                    <a:pt x="1282" y="19313"/>
                    <a:pt x="840" y="18692"/>
                    <a:pt x="590" y="18387"/>
                  </a:cubicBezTo>
                  <a:cubicBezTo>
                    <a:pt x="434" y="18204"/>
                    <a:pt x="-8" y="17846"/>
                    <a:pt x="1" y="17652"/>
                  </a:cubicBezTo>
                  <a:cubicBezTo>
                    <a:pt x="5" y="17451"/>
                    <a:pt x="527" y="17089"/>
                    <a:pt x="679" y="16899"/>
                  </a:cubicBezTo>
                  <a:cubicBezTo>
                    <a:pt x="858" y="16676"/>
                    <a:pt x="1380" y="16232"/>
                    <a:pt x="1318" y="16000"/>
                  </a:cubicBezTo>
                  <a:cubicBezTo>
                    <a:pt x="1273" y="15843"/>
                    <a:pt x="719" y="15587"/>
                    <a:pt x="563" y="15439"/>
                  </a:cubicBezTo>
                  <a:cubicBezTo>
                    <a:pt x="393" y="15276"/>
                    <a:pt x="126" y="14943"/>
                    <a:pt x="67" y="14771"/>
                  </a:cubicBezTo>
                  <a:cubicBezTo>
                    <a:pt x="-62" y="14378"/>
                    <a:pt x="184" y="13581"/>
                    <a:pt x="184" y="13184"/>
                  </a:cubicBezTo>
                  <a:cubicBezTo>
                    <a:pt x="192" y="12808"/>
                    <a:pt x="126" y="12052"/>
                    <a:pt x="117" y="11677"/>
                  </a:cubicBezTo>
                  <a:cubicBezTo>
                    <a:pt x="112" y="11551"/>
                    <a:pt x="36" y="11294"/>
                    <a:pt x="117" y="11172"/>
                  </a:cubicBezTo>
                  <a:cubicBezTo>
                    <a:pt x="206" y="11033"/>
                    <a:pt x="666" y="10797"/>
                    <a:pt x="822" y="10667"/>
                  </a:cubicBezTo>
                  <a:cubicBezTo>
                    <a:pt x="1001" y="10513"/>
                    <a:pt x="1304" y="10198"/>
                    <a:pt x="1411" y="10037"/>
                  </a:cubicBezTo>
                  <a:cubicBezTo>
                    <a:pt x="1554" y="9807"/>
                    <a:pt x="1501" y="9318"/>
                    <a:pt x="1737" y="9102"/>
                  </a:cubicBezTo>
                  <a:cubicBezTo>
                    <a:pt x="1849" y="9001"/>
                    <a:pt x="2309" y="8856"/>
                    <a:pt x="2420" y="8758"/>
                  </a:cubicBezTo>
                  <a:cubicBezTo>
                    <a:pt x="2559" y="8640"/>
                    <a:pt x="2586" y="8372"/>
                    <a:pt x="2702" y="8251"/>
                  </a:cubicBezTo>
                  <a:cubicBezTo>
                    <a:pt x="2791" y="8166"/>
                    <a:pt x="3103" y="8025"/>
                    <a:pt x="3175" y="7938"/>
                  </a:cubicBezTo>
                  <a:cubicBezTo>
                    <a:pt x="3269" y="7816"/>
                    <a:pt x="3345" y="7557"/>
                    <a:pt x="3242" y="7440"/>
                  </a:cubicBezTo>
                  <a:cubicBezTo>
                    <a:pt x="3117" y="7293"/>
                    <a:pt x="2197" y="7130"/>
                    <a:pt x="2211" y="6972"/>
                  </a:cubicBezTo>
                  <a:cubicBezTo>
                    <a:pt x="2219" y="6858"/>
                    <a:pt x="2764" y="6710"/>
                    <a:pt x="3014" y="6657"/>
                  </a:cubicBezTo>
                  <a:cubicBezTo>
                    <a:pt x="3367" y="6581"/>
                    <a:pt x="4242" y="6608"/>
                    <a:pt x="4563" y="6514"/>
                  </a:cubicBezTo>
                  <a:cubicBezTo>
                    <a:pt x="4988" y="6389"/>
                    <a:pt x="5363" y="5964"/>
                    <a:pt x="5622" y="5779"/>
                  </a:cubicBezTo>
                  <a:cubicBezTo>
                    <a:pt x="5778" y="5668"/>
                    <a:pt x="6126" y="5451"/>
                    <a:pt x="6238" y="5332"/>
                  </a:cubicBezTo>
                  <a:cubicBezTo>
                    <a:pt x="6322" y="5228"/>
                    <a:pt x="6514" y="5011"/>
                    <a:pt x="6421" y="4910"/>
                  </a:cubicBezTo>
                  <a:cubicBezTo>
                    <a:pt x="6291" y="4776"/>
                    <a:pt x="5644" y="4587"/>
                    <a:pt x="5296" y="4547"/>
                  </a:cubicBezTo>
                  <a:cubicBezTo>
                    <a:pt x="5113" y="4526"/>
                    <a:pt x="4715" y="4555"/>
                    <a:pt x="4541" y="4587"/>
                  </a:cubicBezTo>
                  <a:cubicBezTo>
                    <a:pt x="4269" y="4634"/>
                    <a:pt x="3934" y="4881"/>
                    <a:pt x="3648" y="4901"/>
                  </a:cubicBezTo>
                  <a:cubicBezTo>
                    <a:pt x="3496" y="4911"/>
                    <a:pt x="3175" y="4863"/>
                    <a:pt x="3081" y="4815"/>
                  </a:cubicBezTo>
                  <a:cubicBezTo>
                    <a:pt x="2938" y="4745"/>
                    <a:pt x="2885" y="4542"/>
                    <a:pt x="2938" y="4451"/>
                  </a:cubicBezTo>
                  <a:cubicBezTo>
                    <a:pt x="3005" y="4343"/>
                    <a:pt x="3434" y="4182"/>
                    <a:pt x="3626" y="4100"/>
                  </a:cubicBezTo>
                  <a:cubicBezTo>
                    <a:pt x="3773" y="4033"/>
                    <a:pt x="4153" y="3924"/>
                    <a:pt x="4282" y="3852"/>
                  </a:cubicBezTo>
                  <a:cubicBezTo>
                    <a:pt x="4425" y="3772"/>
                    <a:pt x="4604" y="3589"/>
                    <a:pt x="4679" y="3499"/>
                  </a:cubicBezTo>
                  <a:cubicBezTo>
                    <a:pt x="4702" y="3464"/>
                    <a:pt x="4755" y="3417"/>
                    <a:pt x="4813" y="3365"/>
                  </a:cubicBezTo>
                  <a:lnTo>
                    <a:pt x="7032" y="3365"/>
                  </a:lnTo>
                  <a:cubicBezTo>
                    <a:pt x="7032" y="3365"/>
                    <a:pt x="7032" y="2448"/>
                    <a:pt x="7032" y="244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5" name="Shape 4816"/>
            <p:cNvSpPr/>
            <p:nvPr/>
          </p:nvSpPr>
          <p:spPr>
            <a:xfrm>
              <a:off x="7271708" y="1334680"/>
              <a:ext cx="11603" cy="13935"/>
            </a:xfrm>
            <a:custGeom>
              <a:avLst/>
              <a:gdLst/>
              <a:ahLst/>
              <a:cxnLst>
                <a:cxn ang="0">
                  <a:pos x="wd2" y="hd2"/>
                </a:cxn>
                <a:cxn ang="5400000">
                  <a:pos x="wd2" y="hd2"/>
                </a:cxn>
                <a:cxn ang="10800000">
                  <a:pos x="wd2" y="hd2"/>
                </a:cxn>
                <a:cxn ang="16200000">
                  <a:pos x="wd2" y="hd2"/>
                </a:cxn>
              </a:cxnLst>
              <a:rect l="0" t="0" r="r" b="b"/>
              <a:pathLst>
                <a:path w="20536" h="20958" extrusionOk="0">
                  <a:moveTo>
                    <a:pt x="15913" y="19967"/>
                  </a:moveTo>
                  <a:cubicBezTo>
                    <a:pt x="19334" y="17669"/>
                    <a:pt x="21522" y="9218"/>
                    <a:pt x="20090" y="5702"/>
                  </a:cubicBezTo>
                  <a:cubicBezTo>
                    <a:pt x="19255" y="3573"/>
                    <a:pt x="14362" y="328"/>
                    <a:pt x="11697" y="24"/>
                  </a:cubicBezTo>
                  <a:cubicBezTo>
                    <a:pt x="9867" y="-213"/>
                    <a:pt x="5968" y="1376"/>
                    <a:pt x="4536" y="2525"/>
                  </a:cubicBezTo>
                  <a:cubicBezTo>
                    <a:pt x="2547" y="4249"/>
                    <a:pt x="-78" y="8981"/>
                    <a:pt x="2" y="11415"/>
                  </a:cubicBezTo>
                  <a:cubicBezTo>
                    <a:pt x="81" y="13781"/>
                    <a:pt x="2627" y="18717"/>
                    <a:pt x="5014" y="19967"/>
                  </a:cubicBezTo>
                  <a:cubicBezTo>
                    <a:pt x="7321" y="21184"/>
                    <a:pt x="13765" y="21387"/>
                    <a:pt x="15913" y="1996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6" name="Shape 4817"/>
            <p:cNvSpPr/>
            <p:nvPr/>
          </p:nvSpPr>
          <p:spPr>
            <a:xfrm>
              <a:off x="7271708" y="1334680"/>
              <a:ext cx="11603" cy="13935"/>
            </a:xfrm>
            <a:custGeom>
              <a:avLst/>
              <a:gdLst/>
              <a:ahLst/>
              <a:cxnLst>
                <a:cxn ang="0">
                  <a:pos x="wd2" y="hd2"/>
                </a:cxn>
                <a:cxn ang="5400000">
                  <a:pos x="wd2" y="hd2"/>
                </a:cxn>
                <a:cxn ang="10800000">
                  <a:pos x="wd2" y="hd2"/>
                </a:cxn>
                <a:cxn ang="16200000">
                  <a:pos x="wd2" y="hd2"/>
                </a:cxn>
              </a:cxnLst>
              <a:rect l="0" t="0" r="r" b="b"/>
              <a:pathLst>
                <a:path w="20536" h="20958" extrusionOk="0">
                  <a:moveTo>
                    <a:pt x="15913" y="19967"/>
                  </a:moveTo>
                  <a:cubicBezTo>
                    <a:pt x="19334" y="17669"/>
                    <a:pt x="21522" y="9218"/>
                    <a:pt x="20090" y="5702"/>
                  </a:cubicBezTo>
                  <a:cubicBezTo>
                    <a:pt x="19255" y="3573"/>
                    <a:pt x="14362" y="328"/>
                    <a:pt x="11697" y="24"/>
                  </a:cubicBezTo>
                  <a:cubicBezTo>
                    <a:pt x="9867" y="-213"/>
                    <a:pt x="5968" y="1376"/>
                    <a:pt x="4536" y="2525"/>
                  </a:cubicBezTo>
                  <a:cubicBezTo>
                    <a:pt x="2547" y="4249"/>
                    <a:pt x="-78" y="8981"/>
                    <a:pt x="2" y="11415"/>
                  </a:cubicBezTo>
                  <a:cubicBezTo>
                    <a:pt x="81" y="13815"/>
                    <a:pt x="2627" y="18717"/>
                    <a:pt x="5014" y="19967"/>
                  </a:cubicBezTo>
                  <a:cubicBezTo>
                    <a:pt x="7321" y="21184"/>
                    <a:pt x="13765" y="21387"/>
                    <a:pt x="15913" y="1996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7" name="Shape 4818"/>
            <p:cNvSpPr/>
            <p:nvPr/>
          </p:nvSpPr>
          <p:spPr>
            <a:xfrm>
              <a:off x="7294720" y="1311669"/>
              <a:ext cx="21748" cy="29883"/>
            </a:xfrm>
            <a:custGeom>
              <a:avLst/>
              <a:gdLst/>
              <a:ahLst/>
              <a:cxnLst>
                <a:cxn ang="0">
                  <a:pos x="wd2" y="hd2"/>
                </a:cxn>
                <a:cxn ang="5400000">
                  <a:pos x="wd2" y="hd2"/>
                </a:cxn>
                <a:cxn ang="10800000">
                  <a:pos x="wd2" y="hd2"/>
                </a:cxn>
                <a:cxn ang="16200000">
                  <a:pos x="wd2" y="hd2"/>
                </a:cxn>
              </a:cxnLst>
              <a:rect l="0" t="0" r="r" b="b"/>
              <a:pathLst>
                <a:path w="21373" h="20828" extrusionOk="0">
                  <a:moveTo>
                    <a:pt x="15043" y="20766"/>
                  </a:moveTo>
                  <a:cubicBezTo>
                    <a:pt x="12923" y="20250"/>
                    <a:pt x="12481" y="16240"/>
                    <a:pt x="10847" y="15143"/>
                  </a:cubicBezTo>
                  <a:cubicBezTo>
                    <a:pt x="9411" y="14188"/>
                    <a:pt x="5060" y="13827"/>
                    <a:pt x="3625" y="12841"/>
                  </a:cubicBezTo>
                  <a:cubicBezTo>
                    <a:pt x="2145" y="11791"/>
                    <a:pt x="466" y="8878"/>
                    <a:pt x="135" y="7390"/>
                  </a:cubicBezTo>
                  <a:cubicBezTo>
                    <a:pt x="-130" y="5902"/>
                    <a:pt x="-130" y="2534"/>
                    <a:pt x="1306" y="1453"/>
                  </a:cubicBezTo>
                  <a:cubicBezTo>
                    <a:pt x="2542" y="529"/>
                    <a:pt x="6518" y="576"/>
                    <a:pt x="8285" y="451"/>
                  </a:cubicBezTo>
                  <a:cubicBezTo>
                    <a:pt x="10427" y="310"/>
                    <a:pt x="15198" y="-489"/>
                    <a:pt x="16898" y="451"/>
                  </a:cubicBezTo>
                  <a:cubicBezTo>
                    <a:pt x="17892" y="1015"/>
                    <a:pt x="17980" y="3035"/>
                    <a:pt x="18091" y="3912"/>
                  </a:cubicBezTo>
                  <a:cubicBezTo>
                    <a:pt x="18135" y="4962"/>
                    <a:pt x="17075" y="7045"/>
                    <a:pt x="17384" y="8048"/>
                  </a:cubicBezTo>
                  <a:cubicBezTo>
                    <a:pt x="17583" y="8799"/>
                    <a:pt x="19018" y="9990"/>
                    <a:pt x="19460" y="10695"/>
                  </a:cubicBezTo>
                  <a:cubicBezTo>
                    <a:pt x="20079" y="11650"/>
                    <a:pt x="21183" y="13624"/>
                    <a:pt x="21315" y="14658"/>
                  </a:cubicBezTo>
                  <a:cubicBezTo>
                    <a:pt x="21470" y="15785"/>
                    <a:pt x="21360" y="18229"/>
                    <a:pt x="20388" y="19122"/>
                  </a:cubicBezTo>
                  <a:cubicBezTo>
                    <a:pt x="19504" y="19936"/>
                    <a:pt x="16412" y="21111"/>
                    <a:pt x="15043" y="2076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8" name="Shape 4819"/>
            <p:cNvSpPr/>
            <p:nvPr/>
          </p:nvSpPr>
          <p:spPr>
            <a:xfrm>
              <a:off x="7294720" y="1311669"/>
              <a:ext cx="21748" cy="29882"/>
            </a:xfrm>
            <a:custGeom>
              <a:avLst/>
              <a:gdLst/>
              <a:ahLst/>
              <a:cxnLst>
                <a:cxn ang="0">
                  <a:pos x="wd2" y="hd2"/>
                </a:cxn>
                <a:cxn ang="5400000">
                  <a:pos x="wd2" y="hd2"/>
                </a:cxn>
                <a:cxn ang="10800000">
                  <a:pos x="wd2" y="hd2"/>
                </a:cxn>
                <a:cxn ang="16200000">
                  <a:pos x="wd2" y="hd2"/>
                </a:cxn>
              </a:cxnLst>
              <a:rect l="0" t="0" r="r" b="b"/>
              <a:pathLst>
                <a:path w="21373" h="20828" extrusionOk="0">
                  <a:moveTo>
                    <a:pt x="15043" y="20766"/>
                  </a:moveTo>
                  <a:cubicBezTo>
                    <a:pt x="12923" y="20250"/>
                    <a:pt x="12481" y="16240"/>
                    <a:pt x="10847" y="15143"/>
                  </a:cubicBezTo>
                  <a:cubicBezTo>
                    <a:pt x="9411" y="14188"/>
                    <a:pt x="5060" y="13827"/>
                    <a:pt x="3625" y="12841"/>
                  </a:cubicBezTo>
                  <a:cubicBezTo>
                    <a:pt x="2167" y="11791"/>
                    <a:pt x="466" y="8878"/>
                    <a:pt x="135" y="7390"/>
                  </a:cubicBezTo>
                  <a:cubicBezTo>
                    <a:pt x="-130" y="5902"/>
                    <a:pt x="-130" y="2534"/>
                    <a:pt x="1306" y="1453"/>
                  </a:cubicBezTo>
                  <a:cubicBezTo>
                    <a:pt x="2542" y="529"/>
                    <a:pt x="6518" y="576"/>
                    <a:pt x="8285" y="451"/>
                  </a:cubicBezTo>
                  <a:cubicBezTo>
                    <a:pt x="10427" y="310"/>
                    <a:pt x="15198" y="-489"/>
                    <a:pt x="16898" y="451"/>
                  </a:cubicBezTo>
                  <a:cubicBezTo>
                    <a:pt x="17892" y="1015"/>
                    <a:pt x="17980" y="3035"/>
                    <a:pt x="18091" y="3912"/>
                  </a:cubicBezTo>
                  <a:cubicBezTo>
                    <a:pt x="18135" y="4962"/>
                    <a:pt x="17075" y="7045"/>
                    <a:pt x="17384" y="8048"/>
                  </a:cubicBezTo>
                  <a:cubicBezTo>
                    <a:pt x="17583" y="8799"/>
                    <a:pt x="19018" y="9990"/>
                    <a:pt x="19460" y="10695"/>
                  </a:cubicBezTo>
                  <a:cubicBezTo>
                    <a:pt x="20079" y="11650"/>
                    <a:pt x="21205" y="13624"/>
                    <a:pt x="21315" y="14658"/>
                  </a:cubicBezTo>
                  <a:cubicBezTo>
                    <a:pt x="21470" y="15785"/>
                    <a:pt x="21360" y="18229"/>
                    <a:pt x="20388" y="19106"/>
                  </a:cubicBezTo>
                  <a:cubicBezTo>
                    <a:pt x="19504" y="19936"/>
                    <a:pt x="16412" y="21111"/>
                    <a:pt x="15043" y="2076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89" name="Shape 4820"/>
            <p:cNvSpPr/>
            <p:nvPr/>
          </p:nvSpPr>
          <p:spPr>
            <a:xfrm>
              <a:off x="7363755" y="1150586"/>
              <a:ext cx="25628" cy="47669"/>
            </a:xfrm>
            <a:custGeom>
              <a:avLst/>
              <a:gdLst/>
              <a:ahLst/>
              <a:cxnLst>
                <a:cxn ang="0">
                  <a:pos x="wd2" y="hd2"/>
                </a:cxn>
                <a:cxn ang="5400000">
                  <a:pos x="wd2" y="hd2"/>
                </a:cxn>
                <a:cxn ang="10800000">
                  <a:pos x="wd2" y="hd2"/>
                </a:cxn>
                <a:cxn ang="16200000">
                  <a:pos x="wd2" y="hd2"/>
                </a:cxn>
              </a:cxnLst>
              <a:rect l="0" t="0" r="r" b="b"/>
              <a:pathLst>
                <a:path w="21363" h="21460" extrusionOk="0">
                  <a:moveTo>
                    <a:pt x="15195" y="20817"/>
                  </a:moveTo>
                  <a:cubicBezTo>
                    <a:pt x="15850" y="20463"/>
                    <a:pt x="15513" y="19300"/>
                    <a:pt x="15981" y="18895"/>
                  </a:cubicBezTo>
                  <a:cubicBezTo>
                    <a:pt x="16768" y="18217"/>
                    <a:pt x="19822" y="17560"/>
                    <a:pt x="20553" y="16862"/>
                  </a:cubicBezTo>
                  <a:cubicBezTo>
                    <a:pt x="21264" y="16153"/>
                    <a:pt x="21433" y="14464"/>
                    <a:pt x="21339" y="13665"/>
                  </a:cubicBezTo>
                  <a:cubicBezTo>
                    <a:pt x="21227" y="13078"/>
                    <a:pt x="20478" y="11975"/>
                    <a:pt x="20140" y="11419"/>
                  </a:cubicBezTo>
                  <a:cubicBezTo>
                    <a:pt x="19803" y="10903"/>
                    <a:pt x="18754" y="9931"/>
                    <a:pt x="18548" y="9405"/>
                  </a:cubicBezTo>
                  <a:cubicBezTo>
                    <a:pt x="18117" y="8303"/>
                    <a:pt x="18904" y="6006"/>
                    <a:pt x="18379" y="4923"/>
                  </a:cubicBezTo>
                  <a:cubicBezTo>
                    <a:pt x="18080" y="4316"/>
                    <a:pt x="16543" y="3274"/>
                    <a:pt x="16188" y="2688"/>
                  </a:cubicBezTo>
                  <a:cubicBezTo>
                    <a:pt x="15832" y="2141"/>
                    <a:pt x="16281" y="765"/>
                    <a:pt x="15419" y="431"/>
                  </a:cubicBezTo>
                  <a:cubicBezTo>
                    <a:pt x="14670" y="158"/>
                    <a:pt x="12741" y="816"/>
                    <a:pt x="11860" y="765"/>
                  </a:cubicBezTo>
                  <a:cubicBezTo>
                    <a:pt x="10998" y="705"/>
                    <a:pt x="9518" y="-125"/>
                    <a:pt x="8657" y="17"/>
                  </a:cubicBezTo>
                  <a:cubicBezTo>
                    <a:pt x="7420" y="229"/>
                    <a:pt x="6296" y="1777"/>
                    <a:pt x="5940" y="2465"/>
                  </a:cubicBezTo>
                  <a:cubicBezTo>
                    <a:pt x="5547" y="3214"/>
                    <a:pt x="6390" y="4832"/>
                    <a:pt x="5940" y="5561"/>
                  </a:cubicBezTo>
                  <a:cubicBezTo>
                    <a:pt x="5547" y="6188"/>
                    <a:pt x="3467" y="7088"/>
                    <a:pt x="2943" y="7685"/>
                  </a:cubicBezTo>
                  <a:cubicBezTo>
                    <a:pt x="2306" y="8434"/>
                    <a:pt x="1631" y="10073"/>
                    <a:pt x="1575" y="10882"/>
                  </a:cubicBezTo>
                  <a:cubicBezTo>
                    <a:pt x="1519" y="11702"/>
                    <a:pt x="2793" y="13280"/>
                    <a:pt x="2568" y="14079"/>
                  </a:cubicBezTo>
                  <a:cubicBezTo>
                    <a:pt x="2381" y="14788"/>
                    <a:pt x="432" y="15951"/>
                    <a:pt x="208" y="16649"/>
                  </a:cubicBezTo>
                  <a:cubicBezTo>
                    <a:pt x="-111" y="17519"/>
                    <a:pt x="-167" y="19452"/>
                    <a:pt x="807" y="20170"/>
                  </a:cubicBezTo>
                  <a:cubicBezTo>
                    <a:pt x="1575" y="20757"/>
                    <a:pt x="4404" y="21171"/>
                    <a:pt x="5715" y="21343"/>
                  </a:cubicBezTo>
                  <a:cubicBezTo>
                    <a:pt x="6483" y="21445"/>
                    <a:pt x="8095" y="21475"/>
                    <a:pt x="8863" y="21455"/>
                  </a:cubicBezTo>
                  <a:cubicBezTo>
                    <a:pt x="10474" y="21404"/>
                    <a:pt x="14033" y="21414"/>
                    <a:pt x="15195" y="2081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0" name="Shape 4821"/>
            <p:cNvSpPr/>
            <p:nvPr/>
          </p:nvSpPr>
          <p:spPr>
            <a:xfrm>
              <a:off x="7363755" y="1150586"/>
              <a:ext cx="25628" cy="47669"/>
            </a:xfrm>
            <a:custGeom>
              <a:avLst/>
              <a:gdLst/>
              <a:ahLst/>
              <a:cxnLst>
                <a:cxn ang="0">
                  <a:pos x="wd2" y="hd2"/>
                </a:cxn>
                <a:cxn ang="5400000">
                  <a:pos x="wd2" y="hd2"/>
                </a:cxn>
                <a:cxn ang="10800000">
                  <a:pos x="wd2" y="hd2"/>
                </a:cxn>
                <a:cxn ang="16200000">
                  <a:pos x="wd2" y="hd2"/>
                </a:cxn>
              </a:cxnLst>
              <a:rect l="0" t="0" r="r" b="b"/>
              <a:pathLst>
                <a:path w="21363" h="21460" extrusionOk="0">
                  <a:moveTo>
                    <a:pt x="15195" y="20817"/>
                  </a:moveTo>
                  <a:cubicBezTo>
                    <a:pt x="15850" y="20463"/>
                    <a:pt x="15513" y="19300"/>
                    <a:pt x="15981" y="18895"/>
                  </a:cubicBezTo>
                  <a:cubicBezTo>
                    <a:pt x="16768" y="18217"/>
                    <a:pt x="19822" y="17560"/>
                    <a:pt x="20553" y="16862"/>
                  </a:cubicBezTo>
                  <a:cubicBezTo>
                    <a:pt x="21264" y="16153"/>
                    <a:pt x="21433" y="14464"/>
                    <a:pt x="21339" y="13665"/>
                  </a:cubicBezTo>
                  <a:cubicBezTo>
                    <a:pt x="21227" y="13078"/>
                    <a:pt x="20478" y="11975"/>
                    <a:pt x="20140" y="11419"/>
                  </a:cubicBezTo>
                  <a:cubicBezTo>
                    <a:pt x="19803" y="10903"/>
                    <a:pt x="18754" y="9931"/>
                    <a:pt x="18548" y="9405"/>
                  </a:cubicBezTo>
                  <a:cubicBezTo>
                    <a:pt x="18117" y="8303"/>
                    <a:pt x="18904" y="6006"/>
                    <a:pt x="18379" y="4923"/>
                  </a:cubicBezTo>
                  <a:cubicBezTo>
                    <a:pt x="18080" y="4316"/>
                    <a:pt x="16543" y="3274"/>
                    <a:pt x="16188" y="2688"/>
                  </a:cubicBezTo>
                  <a:cubicBezTo>
                    <a:pt x="15832" y="2141"/>
                    <a:pt x="16281" y="765"/>
                    <a:pt x="15419" y="431"/>
                  </a:cubicBezTo>
                  <a:cubicBezTo>
                    <a:pt x="14670" y="158"/>
                    <a:pt x="12741" y="816"/>
                    <a:pt x="11860" y="765"/>
                  </a:cubicBezTo>
                  <a:cubicBezTo>
                    <a:pt x="10998" y="705"/>
                    <a:pt x="9518" y="-125"/>
                    <a:pt x="8675" y="17"/>
                  </a:cubicBezTo>
                  <a:cubicBezTo>
                    <a:pt x="7420" y="229"/>
                    <a:pt x="6296" y="1777"/>
                    <a:pt x="5940" y="2465"/>
                  </a:cubicBezTo>
                  <a:cubicBezTo>
                    <a:pt x="5547" y="3214"/>
                    <a:pt x="6390" y="4832"/>
                    <a:pt x="5940" y="5561"/>
                  </a:cubicBezTo>
                  <a:cubicBezTo>
                    <a:pt x="5547" y="6188"/>
                    <a:pt x="3467" y="7088"/>
                    <a:pt x="2943" y="7685"/>
                  </a:cubicBezTo>
                  <a:cubicBezTo>
                    <a:pt x="2306" y="8434"/>
                    <a:pt x="1631" y="10073"/>
                    <a:pt x="1575" y="10882"/>
                  </a:cubicBezTo>
                  <a:cubicBezTo>
                    <a:pt x="1519" y="11702"/>
                    <a:pt x="2793" y="13280"/>
                    <a:pt x="2568" y="14079"/>
                  </a:cubicBezTo>
                  <a:cubicBezTo>
                    <a:pt x="2381" y="14788"/>
                    <a:pt x="432" y="15951"/>
                    <a:pt x="208" y="16649"/>
                  </a:cubicBezTo>
                  <a:cubicBezTo>
                    <a:pt x="-111" y="17519"/>
                    <a:pt x="-167" y="19452"/>
                    <a:pt x="807" y="20170"/>
                  </a:cubicBezTo>
                  <a:cubicBezTo>
                    <a:pt x="1575" y="20757"/>
                    <a:pt x="4404" y="21171"/>
                    <a:pt x="5715" y="21343"/>
                  </a:cubicBezTo>
                  <a:cubicBezTo>
                    <a:pt x="6483" y="21445"/>
                    <a:pt x="8095" y="21475"/>
                    <a:pt x="8863" y="21455"/>
                  </a:cubicBezTo>
                  <a:cubicBezTo>
                    <a:pt x="10474" y="21404"/>
                    <a:pt x="14033" y="21414"/>
                    <a:pt x="15195" y="2081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1" name="Shape 4822"/>
            <p:cNvSpPr/>
            <p:nvPr/>
          </p:nvSpPr>
          <p:spPr>
            <a:xfrm>
              <a:off x="7524838" y="1081551"/>
              <a:ext cx="56071" cy="37091"/>
            </a:xfrm>
            <a:custGeom>
              <a:avLst/>
              <a:gdLst/>
              <a:ahLst/>
              <a:cxnLst>
                <a:cxn ang="0">
                  <a:pos x="wd2" y="hd2"/>
                </a:cxn>
                <a:cxn ang="5400000">
                  <a:pos x="wd2" y="hd2"/>
                </a:cxn>
                <a:cxn ang="10800000">
                  <a:pos x="wd2" y="hd2"/>
                </a:cxn>
                <a:cxn ang="16200000">
                  <a:pos x="wd2" y="hd2"/>
                </a:cxn>
              </a:cxnLst>
              <a:rect l="0" t="0" r="r" b="b"/>
              <a:pathLst>
                <a:path w="21438" h="21411" extrusionOk="0">
                  <a:moveTo>
                    <a:pt x="19039" y="19421"/>
                  </a:moveTo>
                  <a:cubicBezTo>
                    <a:pt x="19296" y="18876"/>
                    <a:pt x="19640" y="17643"/>
                    <a:pt x="19889" y="17098"/>
                  </a:cubicBezTo>
                  <a:cubicBezTo>
                    <a:pt x="20224" y="16398"/>
                    <a:pt x="21341" y="15360"/>
                    <a:pt x="21427" y="14491"/>
                  </a:cubicBezTo>
                  <a:cubicBezTo>
                    <a:pt x="21513" y="13829"/>
                    <a:pt x="21032" y="12454"/>
                    <a:pt x="20705" y="11974"/>
                  </a:cubicBezTo>
                  <a:cubicBezTo>
                    <a:pt x="20362" y="11468"/>
                    <a:pt x="19313" y="11312"/>
                    <a:pt x="18935" y="10871"/>
                  </a:cubicBezTo>
                  <a:cubicBezTo>
                    <a:pt x="18609" y="10469"/>
                    <a:pt x="18343" y="8718"/>
                    <a:pt x="17904" y="8757"/>
                  </a:cubicBezTo>
                  <a:cubicBezTo>
                    <a:pt x="17535" y="8796"/>
                    <a:pt x="17475" y="10352"/>
                    <a:pt x="17174" y="10677"/>
                  </a:cubicBezTo>
                  <a:cubicBezTo>
                    <a:pt x="16641" y="11235"/>
                    <a:pt x="15241" y="11520"/>
                    <a:pt x="14605" y="11364"/>
                  </a:cubicBezTo>
                  <a:cubicBezTo>
                    <a:pt x="13901" y="11170"/>
                    <a:pt x="12835" y="9626"/>
                    <a:pt x="12199" y="9237"/>
                  </a:cubicBezTo>
                  <a:cubicBezTo>
                    <a:pt x="11830" y="9003"/>
                    <a:pt x="11057" y="8705"/>
                    <a:pt x="10653" y="8692"/>
                  </a:cubicBezTo>
                  <a:cubicBezTo>
                    <a:pt x="10077" y="8666"/>
                    <a:pt x="8960" y="9353"/>
                    <a:pt x="8385" y="9315"/>
                  </a:cubicBezTo>
                  <a:cubicBezTo>
                    <a:pt x="7749" y="9250"/>
                    <a:pt x="6512" y="8666"/>
                    <a:pt x="5945" y="8212"/>
                  </a:cubicBezTo>
                  <a:cubicBezTo>
                    <a:pt x="5515" y="7862"/>
                    <a:pt x="4776" y="6902"/>
                    <a:pt x="4450" y="6370"/>
                  </a:cubicBezTo>
                  <a:cubicBezTo>
                    <a:pt x="3917" y="5501"/>
                    <a:pt x="3144" y="3438"/>
                    <a:pt x="2637" y="2543"/>
                  </a:cubicBezTo>
                  <a:cubicBezTo>
                    <a:pt x="2259" y="1855"/>
                    <a:pt x="1554" y="-13"/>
                    <a:pt x="961" y="0"/>
                  </a:cubicBezTo>
                  <a:cubicBezTo>
                    <a:pt x="626" y="26"/>
                    <a:pt x="171" y="1025"/>
                    <a:pt x="68" y="1518"/>
                  </a:cubicBezTo>
                  <a:cubicBezTo>
                    <a:pt x="-87" y="2141"/>
                    <a:pt x="50" y="3542"/>
                    <a:pt x="197" y="4177"/>
                  </a:cubicBezTo>
                  <a:cubicBezTo>
                    <a:pt x="429" y="5176"/>
                    <a:pt x="1210" y="6979"/>
                    <a:pt x="1700" y="7732"/>
                  </a:cubicBezTo>
                  <a:cubicBezTo>
                    <a:pt x="2370" y="8796"/>
                    <a:pt x="4089" y="10326"/>
                    <a:pt x="4913" y="11144"/>
                  </a:cubicBezTo>
                  <a:cubicBezTo>
                    <a:pt x="5498" y="11741"/>
                    <a:pt x="6718" y="12843"/>
                    <a:pt x="7302" y="13479"/>
                  </a:cubicBezTo>
                  <a:cubicBezTo>
                    <a:pt x="8007" y="14257"/>
                    <a:pt x="9330" y="15996"/>
                    <a:pt x="9974" y="16904"/>
                  </a:cubicBezTo>
                  <a:cubicBezTo>
                    <a:pt x="10601" y="17760"/>
                    <a:pt x="11615" y="19926"/>
                    <a:pt x="12371" y="20523"/>
                  </a:cubicBezTo>
                  <a:cubicBezTo>
                    <a:pt x="13007" y="21016"/>
                    <a:pt x="14502" y="21185"/>
                    <a:pt x="15224" y="21263"/>
                  </a:cubicBezTo>
                  <a:cubicBezTo>
                    <a:pt x="15877" y="21341"/>
                    <a:pt x="17251" y="21587"/>
                    <a:pt x="17853" y="21198"/>
                  </a:cubicBezTo>
                  <a:cubicBezTo>
                    <a:pt x="18231" y="20951"/>
                    <a:pt x="18772" y="19926"/>
                    <a:pt x="19039" y="1942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2" name="Shape 4823"/>
            <p:cNvSpPr/>
            <p:nvPr/>
          </p:nvSpPr>
          <p:spPr>
            <a:xfrm>
              <a:off x="7524838" y="1081551"/>
              <a:ext cx="56071" cy="37091"/>
            </a:xfrm>
            <a:custGeom>
              <a:avLst/>
              <a:gdLst/>
              <a:ahLst/>
              <a:cxnLst>
                <a:cxn ang="0">
                  <a:pos x="wd2" y="hd2"/>
                </a:cxn>
                <a:cxn ang="5400000">
                  <a:pos x="wd2" y="hd2"/>
                </a:cxn>
                <a:cxn ang="10800000">
                  <a:pos x="wd2" y="hd2"/>
                </a:cxn>
                <a:cxn ang="16200000">
                  <a:pos x="wd2" y="hd2"/>
                </a:cxn>
              </a:cxnLst>
              <a:rect l="0" t="0" r="r" b="b"/>
              <a:pathLst>
                <a:path w="21438" h="21411" extrusionOk="0">
                  <a:moveTo>
                    <a:pt x="19039" y="19421"/>
                  </a:moveTo>
                  <a:cubicBezTo>
                    <a:pt x="19296" y="18876"/>
                    <a:pt x="19640" y="17643"/>
                    <a:pt x="19889" y="17098"/>
                  </a:cubicBezTo>
                  <a:cubicBezTo>
                    <a:pt x="20224" y="16398"/>
                    <a:pt x="21341" y="15360"/>
                    <a:pt x="21427" y="14491"/>
                  </a:cubicBezTo>
                  <a:cubicBezTo>
                    <a:pt x="21513" y="13829"/>
                    <a:pt x="21032" y="12454"/>
                    <a:pt x="20705" y="11974"/>
                  </a:cubicBezTo>
                  <a:cubicBezTo>
                    <a:pt x="20362" y="11468"/>
                    <a:pt x="19313" y="11312"/>
                    <a:pt x="18935" y="10871"/>
                  </a:cubicBezTo>
                  <a:cubicBezTo>
                    <a:pt x="18609" y="10469"/>
                    <a:pt x="18343" y="8718"/>
                    <a:pt x="17904" y="8757"/>
                  </a:cubicBezTo>
                  <a:cubicBezTo>
                    <a:pt x="17535" y="8796"/>
                    <a:pt x="17475" y="10352"/>
                    <a:pt x="17174" y="10677"/>
                  </a:cubicBezTo>
                  <a:cubicBezTo>
                    <a:pt x="16641" y="11235"/>
                    <a:pt x="15241" y="11520"/>
                    <a:pt x="14605" y="11364"/>
                  </a:cubicBezTo>
                  <a:cubicBezTo>
                    <a:pt x="13901" y="11170"/>
                    <a:pt x="12835" y="9626"/>
                    <a:pt x="12199" y="9237"/>
                  </a:cubicBezTo>
                  <a:cubicBezTo>
                    <a:pt x="11830" y="9003"/>
                    <a:pt x="11057" y="8705"/>
                    <a:pt x="10653" y="8692"/>
                  </a:cubicBezTo>
                  <a:cubicBezTo>
                    <a:pt x="10086" y="8666"/>
                    <a:pt x="8960" y="9353"/>
                    <a:pt x="8385" y="9315"/>
                  </a:cubicBezTo>
                  <a:cubicBezTo>
                    <a:pt x="7749" y="9250"/>
                    <a:pt x="6512" y="8666"/>
                    <a:pt x="5945" y="8212"/>
                  </a:cubicBezTo>
                  <a:cubicBezTo>
                    <a:pt x="5515" y="7862"/>
                    <a:pt x="4776" y="6902"/>
                    <a:pt x="4450" y="6370"/>
                  </a:cubicBezTo>
                  <a:cubicBezTo>
                    <a:pt x="3917" y="5501"/>
                    <a:pt x="3152" y="3438"/>
                    <a:pt x="2637" y="2543"/>
                  </a:cubicBezTo>
                  <a:cubicBezTo>
                    <a:pt x="2259" y="1855"/>
                    <a:pt x="1554" y="-13"/>
                    <a:pt x="961" y="0"/>
                  </a:cubicBezTo>
                  <a:cubicBezTo>
                    <a:pt x="626" y="26"/>
                    <a:pt x="171" y="1025"/>
                    <a:pt x="68" y="1518"/>
                  </a:cubicBezTo>
                  <a:cubicBezTo>
                    <a:pt x="-87" y="2141"/>
                    <a:pt x="50" y="3542"/>
                    <a:pt x="197" y="4177"/>
                  </a:cubicBezTo>
                  <a:cubicBezTo>
                    <a:pt x="429" y="5176"/>
                    <a:pt x="1210" y="6979"/>
                    <a:pt x="1700" y="7732"/>
                  </a:cubicBezTo>
                  <a:cubicBezTo>
                    <a:pt x="2370" y="8796"/>
                    <a:pt x="4089" y="10326"/>
                    <a:pt x="4913" y="11144"/>
                  </a:cubicBezTo>
                  <a:cubicBezTo>
                    <a:pt x="5498" y="11741"/>
                    <a:pt x="6718" y="12843"/>
                    <a:pt x="7302" y="13479"/>
                  </a:cubicBezTo>
                  <a:cubicBezTo>
                    <a:pt x="8007" y="14257"/>
                    <a:pt x="9330" y="15996"/>
                    <a:pt x="9974" y="16904"/>
                  </a:cubicBezTo>
                  <a:cubicBezTo>
                    <a:pt x="10601" y="17760"/>
                    <a:pt x="11615" y="19926"/>
                    <a:pt x="12371" y="20523"/>
                  </a:cubicBezTo>
                  <a:cubicBezTo>
                    <a:pt x="13007" y="21016"/>
                    <a:pt x="14511" y="21185"/>
                    <a:pt x="15224" y="21263"/>
                  </a:cubicBezTo>
                  <a:cubicBezTo>
                    <a:pt x="15877" y="21341"/>
                    <a:pt x="17251" y="21587"/>
                    <a:pt x="17853" y="21198"/>
                  </a:cubicBezTo>
                  <a:cubicBezTo>
                    <a:pt x="18231" y="20951"/>
                    <a:pt x="18772" y="19926"/>
                    <a:pt x="19039" y="1942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3" name="Shape 4824"/>
            <p:cNvSpPr/>
            <p:nvPr/>
          </p:nvSpPr>
          <p:spPr>
            <a:xfrm>
              <a:off x="6466297" y="759387"/>
              <a:ext cx="1259317" cy="604196"/>
            </a:xfrm>
            <a:custGeom>
              <a:avLst/>
              <a:gdLst/>
              <a:ahLst/>
              <a:cxnLst>
                <a:cxn ang="0">
                  <a:pos x="wd2" y="hd2"/>
                </a:cxn>
                <a:cxn ang="5400000">
                  <a:pos x="wd2" y="hd2"/>
                </a:cxn>
                <a:cxn ang="10800000">
                  <a:pos x="wd2" y="hd2"/>
                </a:cxn>
                <a:cxn ang="16200000">
                  <a:pos x="wd2" y="hd2"/>
                </a:cxn>
              </a:cxnLst>
              <a:rect l="0" t="0" r="r" b="b"/>
              <a:pathLst>
                <a:path w="21597" h="21589" extrusionOk="0">
                  <a:moveTo>
                    <a:pt x="21567" y="9432"/>
                  </a:moveTo>
                  <a:cubicBezTo>
                    <a:pt x="21582" y="9483"/>
                    <a:pt x="21600" y="9605"/>
                    <a:pt x="21596" y="9664"/>
                  </a:cubicBezTo>
                  <a:cubicBezTo>
                    <a:pt x="21591" y="9723"/>
                    <a:pt x="21552" y="9818"/>
                    <a:pt x="21536" y="9867"/>
                  </a:cubicBezTo>
                  <a:cubicBezTo>
                    <a:pt x="21520" y="9921"/>
                    <a:pt x="21489" y="10034"/>
                    <a:pt x="21468" y="10079"/>
                  </a:cubicBezTo>
                  <a:cubicBezTo>
                    <a:pt x="21437" y="10143"/>
                    <a:pt x="21366" y="10260"/>
                    <a:pt x="21323" y="10279"/>
                  </a:cubicBezTo>
                  <a:cubicBezTo>
                    <a:pt x="21288" y="10294"/>
                    <a:pt x="21214" y="10264"/>
                    <a:pt x="21183" y="10227"/>
                  </a:cubicBezTo>
                  <a:cubicBezTo>
                    <a:pt x="21159" y="10198"/>
                    <a:pt x="21136" y="10078"/>
                    <a:pt x="21112" y="10050"/>
                  </a:cubicBezTo>
                  <a:cubicBezTo>
                    <a:pt x="21084" y="10016"/>
                    <a:pt x="21014" y="9990"/>
                    <a:pt x="20982" y="10011"/>
                  </a:cubicBezTo>
                  <a:cubicBezTo>
                    <a:pt x="20959" y="10026"/>
                    <a:pt x="20933" y="10121"/>
                    <a:pt x="20913" y="10146"/>
                  </a:cubicBezTo>
                  <a:cubicBezTo>
                    <a:pt x="20875" y="10198"/>
                    <a:pt x="20790" y="10280"/>
                    <a:pt x="20744" y="10286"/>
                  </a:cubicBezTo>
                  <a:cubicBezTo>
                    <a:pt x="20705" y="10292"/>
                    <a:pt x="20632" y="10203"/>
                    <a:pt x="20592" y="10206"/>
                  </a:cubicBezTo>
                  <a:cubicBezTo>
                    <a:pt x="20553" y="10210"/>
                    <a:pt x="20481" y="10333"/>
                    <a:pt x="20444" y="10307"/>
                  </a:cubicBezTo>
                  <a:cubicBezTo>
                    <a:pt x="20422" y="10293"/>
                    <a:pt x="20407" y="10181"/>
                    <a:pt x="20389" y="10151"/>
                  </a:cubicBezTo>
                  <a:cubicBezTo>
                    <a:pt x="20375" y="10129"/>
                    <a:pt x="20340" y="10096"/>
                    <a:pt x="20322" y="10100"/>
                  </a:cubicBezTo>
                  <a:cubicBezTo>
                    <a:pt x="20302" y="10104"/>
                    <a:pt x="20271" y="10177"/>
                    <a:pt x="20251" y="10184"/>
                  </a:cubicBezTo>
                  <a:cubicBezTo>
                    <a:pt x="20218" y="10197"/>
                    <a:pt x="20153" y="10142"/>
                    <a:pt x="20119" y="10138"/>
                  </a:cubicBezTo>
                  <a:cubicBezTo>
                    <a:pt x="20092" y="10135"/>
                    <a:pt x="20039" y="10136"/>
                    <a:pt x="20013" y="10151"/>
                  </a:cubicBezTo>
                  <a:cubicBezTo>
                    <a:pt x="19980" y="10171"/>
                    <a:pt x="19925" y="10274"/>
                    <a:pt x="19892" y="10291"/>
                  </a:cubicBezTo>
                  <a:cubicBezTo>
                    <a:pt x="19852" y="10310"/>
                    <a:pt x="19769" y="10287"/>
                    <a:pt x="19729" y="10279"/>
                  </a:cubicBezTo>
                  <a:cubicBezTo>
                    <a:pt x="19692" y="10270"/>
                    <a:pt x="19620" y="10212"/>
                    <a:pt x="19585" y="10227"/>
                  </a:cubicBezTo>
                  <a:cubicBezTo>
                    <a:pt x="19541" y="10247"/>
                    <a:pt x="19479" y="10416"/>
                    <a:pt x="19434" y="10434"/>
                  </a:cubicBezTo>
                  <a:cubicBezTo>
                    <a:pt x="19410" y="10445"/>
                    <a:pt x="19360" y="10391"/>
                    <a:pt x="19335" y="10396"/>
                  </a:cubicBezTo>
                  <a:cubicBezTo>
                    <a:pt x="19300" y="10405"/>
                    <a:pt x="19240" y="10489"/>
                    <a:pt x="19207" y="10516"/>
                  </a:cubicBezTo>
                  <a:cubicBezTo>
                    <a:pt x="19178" y="10539"/>
                    <a:pt x="19120" y="10585"/>
                    <a:pt x="19089" y="10596"/>
                  </a:cubicBezTo>
                  <a:cubicBezTo>
                    <a:pt x="19066" y="10603"/>
                    <a:pt x="19015" y="10573"/>
                    <a:pt x="18994" y="10596"/>
                  </a:cubicBezTo>
                  <a:cubicBezTo>
                    <a:pt x="18958" y="10631"/>
                    <a:pt x="18923" y="10799"/>
                    <a:pt x="18894" y="10858"/>
                  </a:cubicBezTo>
                  <a:cubicBezTo>
                    <a:pt x="18878" y="10892"/>
                    <a:pt x="18846" y="10968"/>
                    <a:pt x="18823" y="10976"/>
                  </a:cubicBezTo>
                  <a:cubicBezTo>
                    <a:pt x="18800" y="10985"/>
                    <a:pt x="18750" y="10951"/>
                    <a:pt x="18734" y="10916"/>
                  </a:cubicBezTo>
                  <a:cubicBezTo>
                    <a:pt x="18710" y="10868"/>
                    <a:pt x="18710" y="10711"/>
                    <a:pt x="18691" y="10654"/>
                  </a:cubicBezTo>
                  <a:cubicBezTo>
                    <a:pt x="18681" y="10622"/>
                    <a:pt x="18653" y="10558"/>
                    <a:pt x="18635" y="10553"/>
                  </a:cubicBezTo>
                  <a:cubicBezTo>
                    <a:pt x="18610" y="10547"/>
                    <a:pt x="18571" y="10652"/>
                    <a:pt x="18547" y="10641"/>
                  </a:cubicBezTo>
                  <a:cubicBezTo>
                    <a:pt x="18525" y="10632"/>
                    <a:pt x="18510" y="10521"/>
                    <a:pt x="18490" y="10502"/>
                  </a:cubicBezTo>
                  <a:cubicBezTo>
                    <a:pt x="18478" y="10491"/>
                    <a:pt x="18447" y="10483"/>
                    <a:pt x="18437" y="10502"/>
                  </a:cubicBezTo>
                  <a:cubicBezTo>
                    <a:pt x="18419" y="10540"/>
                    <a:pt x="18447" y="10672"/>
                    <a:pt x="18433" y="10718"/>
                  </a:cubicBezTo>
                  <a:cubicBezTo>
                    <a:pt x="18422" y="10753"/>
                    <a:pt x="18382" y="10802"/>
                    <a:pt x="18362" y="10794"/>
                  </a:cubicBezTo>
                  <a:cubicBezTo>
                    <a:pt x="18345" y="10787"/>
                    <a:pt x="18320" y="10718"/>
                    <a:pt x="18317" y="10682"/>
                  </a:cubicBezTo>
                  <a:cubicBezTo>
                    <a:pt x="18311" y="10625"/>
                    <a:pt x="18349" y="10518"/>
                    <a:pt x="18350" y="10460"/>
                  </a:cubicBezTo>
                  <a:cubicBezTo>
                    <a:pt x="18351" y="10401"/>
                    <a:pt x="18346" y="10271"/>
                    <a:pt x="18329" y="10225"/>
                  </a:cubicBezTo>
                  <a:cubicBezTo>
                    <a:pt x="18306" y="10168"/>
                    <a:pt x="18232" y="10106"/>
                    <a:pt x="18197" y="10117"/>
                  </a:cubicBezTo>
                  <a:cubicBezTo>
                    <a:pt x="18186" y="10122"/>
                    <a:pt x="18170" y="10164"/>
                    <a:pt x="18161" y="10181"/>
                  </a:cubicBezTo>
                  <a:cubicBezTo>
                    <a:pt x="18142" y="10216"/>
                    <a:pt x="18109" y="10299"/>
                    <a:pt x="18088" y="10327"/>
                  </a:cubicBezTo>
                  <a:cubicBezTo>
                    <a:pt x="18077" y="10341"/>
                    <a:pt x="18050" y="10380"/>
                    <a:pt x="18039" y="10365"/>
                  </a:cubicBezTo>
                  <a:cubicBezTo>
                    <a:pt x="18024" y="10343"/>
                    <a:pt x="18044" y="10247"/>
                    <a:pt x="18036" y="10212"/>
                  </a:cubicBezTo>
                  <a:cubicBezTo>
                    <a:pt x="18024" y="10162"/>
                    <a:pt x="17979" y="10084"/>
                    <a:pt x="17954" y="10067"/>
                  </a:cubicBezTo>
                  <a:cubicBezTo>
                    <a:pt x="17939" y="10057"/>
                    <a:pt x="17908" y="10065"/>
                    <a:pt x="17893" y="10073"/>
                  </a:cubicBezTo>
                  <a:cubicBezTo>
                    <a:pt x="17878" y="10080"/>
                    <a:pt x="17848" y="10105"/>
                    <a:pt x="17838" y="10129"/>
                  </a:cubicBezTo>
                  <a:cubicBezTo>
                    <a:pt x="17823" y="10171"/>
                    <a:pt x="17814" y="10281"/>
                    <a:pt x="17813" y="10333"/>
                  </a:cubicBezTo>
                  <a:cubicBezTo>
                    <a:pt x="17813" y="10386"/>
                    <a:pt x="17827" y="10491"/>
                    <a:pt x="17835" y="10542"/>
                  </a:cubicBezTo>
                  <a:cubicBezTo>
                    <a:pt x="17842" y="10593"/>
                    <a:pt x="17870" y="10686"/>
                    <a:pt x="17872" y="10739"/>
                  </a:cubicBezTo>
                  <a:cubicBezTo>
                    <a:pt x="17873" y="10795"/>
                    <a:pt x="17866" y="10914"/>
                    <a:pt x="17847" y="10955"/>
                  </a:cubicBezTo>
                  <a:cubicBezTo>
                    <a:pt x="17829" y="10995"/>
                    <a:pt x="17763" y="10976"/>
                    <a:pt x="17747" y="11019"/>
                  </a:cubicBezTo>
                  <a:cubicBezTo>
                    <a:pt x="17733" y="11055"/>
                    <a:pt x="17729" y="11164"/>
                    <a:pt x="17740" y="11203"/>
                  </a:cubicBezTo>
                  <a:cubicBezTo>
                    <a:pt x="17750" y="11233"/>
                    <a:pt x="17791" y="11232"/>
                    <a:pt x="17804" y="11253"/>
                  </a:cubicBezTo>
                  <a:cubicBezTo>
                    <a:pt x="17821" y="11279"/>
                    <a:pt x="17855" y="11343"/>
                    <a:pt x="17856" y="11386"/>
                  </a:cubicBezTo>
                  <a:cubicBezTo>
                    <a:pt x="17858" y="11440"/>
                    <a:pt x="17804" y="11517"/>
                    <a:pt x="17802" y="11572"/>
                  </a:cubicBezTo>
                  <a:cubicBezTo>
                    <a:pt x="17801" y="11598"/>
                    <a:pt x="17813" y="11650"/>
                    <a:pt x="17820" y="11673"/>
                  </a:cubicBezTo>
                  <a:cubicBezTo>
                    <a:pt x="17829" y="11703"/>
                    <a:pt x="17859" y="11743"/>
                    <a:pt x="17868" y="11774"/>
                  </a:cubicBezTo>
                  <a:cubicBezTo>
                    <a:pt x="17882" y="11822"/>
                    <a:pt x="17908" y="11934"/>
                    <a:pt x="17903" y="11989"/>
                  </a:cubicBezTo>
                  <a:cubicBezTo>
                    <a:pt x="17895" y="12056"/>
                    <a:pt x="17845" y="12173"/>
                    <a:pt x="17813" y="12186"/>
                  </a:cubicBezTo>
                  <a:cubicBezTo>
                    <a:pt x="17789" y="12197"/>
                    <a:pt x="17745" y="12128"/>
                    <a:pt x="17723" y="12105"/>
                  </a:cubicBezTo>
                  <a:cubicBezTo>
                    <a:pt x="17704" y="12085"/>
                    <a:pt x="17671" y="12031"/>
                    <a:pt x="17652" y="12014"/>
                  </a:cubicBezTo>
                  <a:cubicBezTo>
                    <a:pt x="17638" y="12003"/>
                    <a:pt x="17605" y="12006"/>
                    <a:pt x="17591" y="11989"/>
                  </a:cubicBezTo>
                  <a:cubicBezTo>
                    <a:pt x="17566" y="11961"/>
                    <a:pt x="17534" y="11858"/>
                    <a:pt x="17512" y="11819"/>
                  </a:cubicBezTo>
                  <a:cubicBezTo>
                    <a:pt x="17490" y="11777"/>
                    <a:pt x="17443" y="11702"/>
                    <a:pt x="17418" y="11673"/>
                  </a:cubicBezTo>
                  <a:cubicBezTo>
                    <a:pt x="17380" y="11628"/>
                    <a:pt x="17292" y="11589"/>
                    <a:pt x="17256" y="11539"/>
                  </a:cubicBezTo>
                  <a:cubicBezTo>
                    <a:pt x="17218" y="11487"/>
                    <a:pt x="17163" y="11331"/>
                    <a:pt x="17129" y="11269"/>
                  </a:cubicBezTo>
                  <a:cubicBezTo>
                    <a:pt x="17081" y="11179"/>
                    <a:pt x="16979" y="11013"/>
                    <a:pt x="16924" y="10942"/>
                  </a:cubicBezTo>
                  <a:cubicBezTo>
                    <a:pt x="16891" y="10901"/>
                    <a:pt x="16823" y="10825"/>
                    <a:pt x="16786" y="10803"/>
                  </a:cubicBezTo>
                  <a:cubicBezTo>
                    <a:pt x="16735" y="10770"/>
                    <a:pt x="16626" y="10759"/>
                    <a:pt x="16573" y="10744"/>
                  </a:cubicBezTo>
                  <a:cubicBezTo>
                    <a:pt x="16516" y="10727"/>
                    <a:pt x="16401" y="10661"/>
                    <a:pt x="16343" y="10671"/>
                  </a:cubicBezTo>
                  <a:cubicBezTo>
                    <a:pt x="16324" y="10675"/>
                    <a:pt x="16289" y="10723"/>
                    <a:pt x="16270" y="10723"/>
                  </a:cubicBezTo>
                  <a:cubicBezTo>
                    <a:pt x="16241" y="10723"/>
                    <a:pt x="16186" y="10647"/>
                    <a:pt x="16156" y="10646"/>
                  </a:cubicBezTo>
                  <a:cubicBezTo>
                    <a:pt x="16120" y="10645"/>
                    <a:pt x="16054" y="10744"/>
                    <a:pt x="16018" y="10730"/>
                  </a:cubicBezTo>
                  <a:cubicBezTo>
                    <a:pt x="15970" y="10714"/>
                    <a:pt x="15906" y="10526"/>
                    <a:pt x="15860" y="10489"/>
                  </a:cubicBezTo>
                  <a:cubicBezTo>
                    <a:pt x="15831" y="10468"/>
                    <a:pt x="15768" y="10444"/>
                    <a:pt x="15740" y="10464"/>
                  </a:cubicBezTo>
                  <a:cubicBezTo>
                    <a:pt x="15716" y="10481"/>
                    <a:pt x="15689" y="10613"/>
                    <a:pt x="15663" y="10608"/>
                  </a:cubicBezTo>
                  <a:cubicBezTo>
                    <a:pt x="15640" y="10603"/>
                    <a:pt x="15629" y="10474"/>
                    <a:pt x="15608" y="10451"/>
                  </a:cubicBezTo>
                  <a:cubicBezTo>
                    <a:pt x="15587" y="10428"/>
                    <a:pt x="15533" y="10412"/>
                    <a:pt x="15513" y="10439"/>
                  </a:cubicBezTo>
                  <a:cubicBezTo>
                    <a:pt x="15489" y="10469"/>
                    <a:pt x="15494" y="10628"/>
                    <a:pt x="15470" y="10654"/>
                  </a:cubicBezTo>
                  <a:cubicBezTo>
                    <a:pt x="15437" y="10690"/>
                    <a:pt x="15364" y="10583"/>
                    <a:pt x="15328" y="10591"/>
                  </a:cubicBezTo>
                  <a:cubicBezTo>
                    <a:pt x="15302" y="10597"/>
                    <a:pt x="15256" y="10649"/>
                    <a:pt x="15234" y="10680"/>
                  </a:cubicBezTo>
                  <a:cubicBezTo>
                    <a:pt x="15194" y="10740"/>
                    <a:pt x="15123" y="10893"/>
                    <a:pt x="15097" y="10981"/>
                  </a:cubicBezTo>
                  <a:cubicBezTo>
                    <a:pt x="15063" y="11087"/>
                    <a:pt x="15030" y="11336"/>
                    <a:pt x="15005" y="11450"/>
                  </a:cubicBezTo>
                  <a:cubicBezTo>
                    <a:pt x="14979" y="11566"/>
                    <a:pt x="14932" y="11807"/>
                    <a:pt x="14891" y="11903"/>
                  </a:cubicBezTo>
                  <a:cubicBezTo>
                    <a:pt x="14868" y="11956"/>
                    <a:pt x="14810" y="12043"/>
                    <a:pt x="14777" y="12063"/>
                  </a:cubicBezTo>
                  <a:cubicBezTo>
                    <a:pt x="14733" y="12091"/>
                    <a:pt x="14636" y="12084"/>
                    <a:pt x="14592" y="12056"/>
                  </a:cubicBezTo>
                  <a:cubicBezTo>
                    <a:pt x="14562" y="12036"/>
                    <a:pt x="14517" y="11925"/>
                    <a:pt x="14485" y="11906"/>
                  </a:cubicBezTo>
                  <a:cubicBezTo>
                    <a:pt x="14463" y="11895"/>
                    <a:pt x="14416" y="11899"/>
                    <a:pt x="14395" y="11920"/>
                  </a:cubicBezTo>
                  <a:cubicBezTo>
                    <a:pt x="14368" y="11948"/>
                    <a:pt x="14341" y="12085"/>
                    <a:pt x="14313" y="12110"/>
                  </a:cubicBezTo>
                  <a:cubicBezTo>
                    <a:pt x="14279" y="12140"/>
                    <a:pt x="14202" y="12073"/>
                    <a:pt x="14170" y="12107"/>
                  </a:cubicBezTo>
                  <a:cubicBezTo>
                    <a:pt x="14155" y="12121"/>
                    <a:pt x="14132" y="12181"/>
                    <a:pt x="14129" y="12216"/>
                  </a:cubicBezTo>
                  <a:cubicBezTo>
                    <a:pt x="14125" y="12270"/>
                    <a:pt x="14162" y="12368"/>
                    <a:pt x="14164" y="12423"/>
                  </a:cubicBezTo>
                  <a:cubicBezTo>
                    <a:pt x="14166" y="12483"/>
                    <a:pt x="14169" y="12630"/>
                    <a:pt x="14144" y="12656"/>
                  </a:cubicBezTo>
                  <a:cubicBezTo>
                    <a:pt x="14125" y="12676"/>
                    <a:pt x="14087" y="12597"/>
                    <a:pt x="14069" y="12580"/>
                  </a:cubicBezTo>
                  <a:cubicBezTo>
                    <a:pt x="14019" y="12534"/>
                    <a:pt x="13921" y="12428"/>
                    <a:pt x="13867" y="12407"/>
                  </a:cubicBezTo>
                  <a:cubicBezTo>
                    <a:pt x="13853" y="12400"/>
                    <a:pt x="13821" y="12412"/>
                    <a:pt x="13806" y="12407"/>
                  </a:cubicBezTo>
                  <a:cubicBezTo>
                    <a:pt x="13768" y="12394"/>
                    <a:pt x="13698" y="12319"/>
                    <a:pt x="13660" y="12309"/>
                  </a:cubicBezTo>
                  <a:cubicBezTo>
                    <a:pt x="13617" y="12297"/>
                    <a:pt x="13527" y="12289"/>
                    <a:pt x="13488" y="12326"/>
                  </a:cubicBezTo>
                  <a:cubicBezTo>
                    <a:pt x="13457" y="12355"/>
                    <a:pt x="13427" y="12511"/>
                    <a:pt x="13395" y="12525"/>
                  </a:cubicBezTo>
                  <a:cubicBezTo>
                    <a:pt x="13362" y="12539"/>
                    <a:pt x="13304" y="12419"/>
                    <a:pt x="13271" y="12423"/>
                  </a:cubicBezTo>
                  <a:cubicBezTo>
                    <a:pt x="13231" y="12428"/>
                    <a:pt x="13164" y="12542"/>
                    <a:pt x="13128" y="12580"/>
                  </a:cubicBezTo>
                  <a:cubicBezTo>
                    <a:pt x="13103" y="12607"/>
                    <a:pt x="13051" y="12650"/>
                    <a:pt x="13029" y="12685"/>
                  </a:cubicBezTo>
                  <a:cubicBezTo>
                    <a:pt x="12994" y="12743"/>
                    <a:pt x="12933" y="12880"/>
                    <a:pt x="12917" y="12965"/>
                  </a:cubicBezTo>
                  <a:cubicBezTo>
                    <a:pt x="12904" y="13037"/>
                    <a:pt x="12912" y="13196"/>
                    <a:pt x="12911" y="13274"/>
                  </a:cubicBezTo>
                  <a:cubicBezTo>
                    <a:pt x="12909" y="13373"/>
                    <a:pt x="12907" y="13573"/>
                    <a:pt x="12901" y="13671"/>
                  </a:cubicBezTo>
                  <a:cubicBezTo>
                    <a:pt x="12898" y="13723"/>
                    <a:pt x="12882" y="13823"/>
                    <a:pt x="12880" y="13875"/>
                  </a:cubicBezTo>
                  <a:cubicBezTo>
                    <a:pt x="12878" y="13935"/>
                    <a:pt x="12898" y="14061"/>
                    <a:pt x="12887" y="14116"/>
                  </a:cubicBezTo>
                  <a:cubicBezTo>
                    <a:pt x="12875" y="14171"/>
                    <a:pt x="12829" y="14260"/>
                    <a:pt x="12801" y="14272"/>
                  </a:cubicBezTo>
                  <a:cubicBezTo>
                    <a:pt x="12773" y="14286"/>
                    <a:pt x="12716" y="14180"/>
                    <a:pt x="12690" y="14205"/>
                  </a:cubicBezTo>
                  <a:cubicBezTo>
                    <a:pt x="12667" y="14227"/>
                    <a:pt x="12664" y="14353"/>
                    <a:pt x="12648" y="14396"/>
                  </a:cubicBezTo>
                  <a:cubicBezTo>
                    <a:pt x="12635" y="14435"/>
                    <a:pt x="12594" y="14493"/>
                    <a:pt x="12574" y="14518"/>
                  </a:cubicBezTo>
                  <a:cubicBezTo>
                    <a:pt x="12550" y="14547"/>
                    <a:pt x="12495" y="14577"/>
                    <a:pt x="12472" y="14607"/>
                  </a:cubicBezTo>
                  <a:cubicBezTo>
                    <a:pt x="12454" y="14631"/>
                    <a:pt x="12418" y="14686"/>
                    <a:pt x="12408" y="14725"/>
                  </a:cubicBezTo>
                  <a:cubicBezTo>
                    <a:pt x="12391" y="14783"/>
                    <a:pt x="12394" y="14926"/>
                    <a:pt x="12381" y="14988"/>
                  </a:cubicBezTo>
                  <a:cubicBezTo>
                    <a:pt x="12375" y="15016"/>
                    <a:pt x="12361" y="15080"/>
                    <a:pt x="12346" y="15089"/>
                  </a:cubicBezTo>
                  <a:cubicBezTo>
                    <a:pt x="12323" y="15104"/>
                    <a:pt x="12277" y="15000"/>
                    <a:pt x="12255" y="15021"/>
                  </a:cubicBezTo>
                  <a:cubicBezTo>
                    <a:pt x="12239" y="15038"/>
                    <a:pt x="12232" y="15121"/>
                    <a:pt x="12232" y="15157"/>
                  </a:cubicBezTo>
                  <a:cubicBezTo>
                    <a:pt x="12232" y="15200"/>
                    <a:pt x="12260" y="15276"/>
                    <a:pt x="12259" y="15318"/>
                  </a:cubicBezTo>
                  <a:cubicBezTo>
                    <a:pt x="12257" y="15353"/>
                    <a:pt x="12240" y="15417"/>
                    <a:pt x="12228" y="15441"/>
                  </a:cubicBezTo>
                  <a:cubicBezTo>
                    <a:pt x="12215" y="15468"/>
                    <a:pt x="12174" y="15487"/>
                    <a:pt x="12159" y="15513"/>
                  </a:cubicBezTo>
                  <a:cubicBezTo>
                    <a:pt x="12146" y="15534"/>
                    <a:pt x="12121" y="15589"/>
                    <a:pt x="12119" y="15623"/>
                  </a:cubicBezTo>
                  <a:cubicBezTo>
                    <a:pt x="12116" y="15662"/>
                    <a:pt x="12135" y="15741"/>
                    <a:pt x="12149" y="15767"/>
                  </a:cubicBezTo>
                  <a:cubicBezTo>
                    <a:pt x="12161" y="15788"/>
                    <a:pt x="12200" y="15779"/>
                    <a:pt x="12213" y="15800"/>
                  </a:cubicBezTo>
                  <a:cubicBezTo>
                    <a:pt x="12224" y="15821"/>
                    <a:pt x="12243" y="15886"/>
                    <a:pt x="12240" y="15918"/>
                  </a:cubicBezTo>
                  <a:cubicBezTo>
                    <a:pt x="12237" y="15975"/>
                    <a:pt x="12194" y="16068"/>
                    <a:pt x="12170" y="16093"/>
                  </a:cubicBezTo>
                  <a:cubicBezTo>
                    <a:pt x="12146" y="16114"/>
                    <a:pt x="12092" y="16105"/>
                    <a:pt x="12068" y="16093"/>
                  </a:cubicBezTo>
                  <a:cubicBezTo>
                    <a:pt x="12046" y="16081"/>
                    <a:pt x="12006" y="16030"/>
                    <a:pt x="11987" y="16004"/>
                  </a:cubicBezTo>
                  <a:cubicBezTo>
                    <a:pt x="11954" y="15957"/>
                    <a:pt x="11887" y="15860"/>
                    <a:pt x="11865" y="15792"/>
                  </a:cubicBezTo>
                  <a:cubicBezTo>
                    <a:pt x="11849" y="15743"/>
                    <a:pt x="11831" y="15627"/>
                    <a:pt x="11829" y="15567"/>
                  </a:cubicBezTo>
                  <a:cubicBezTo>
                    <a:pt x="11826" y="15516"/>
                    <a:pt x="11826" y="15398"/>
                    <a:pt x="11845" y="15364"/>
                  </a:cubicBezTo>
                  <a:cubicBezTo>
                    <a:pt x="11863" y="15330"/>
                    <a:pt x="11921" y="15382"/>
                    <a:pt x="11942" y="15356"/>
                  </a:cubicBezTo>
                  <a:cubicBezTo>
                    <a:pt x="11953" y="15343"/>
                    <a:pt x="11967" y="15290"/>
                    <a:pt x="11971" y="15263"/>
                  </a:cubicBezTo>
                  <a:cubicBezTo>
                    <a:pt x="11976" y="15215"/>
                    <a:pt x="11951" y="15108"/>
                    <a:pt x="11963" y="15064"/>
                  </a:cubicBezTo>
                  <a:cubicBezTo>
                    <a:pt x="11970" y="15033"/>
                    <a:pt x="12012" y="15025"/>
                    <a:pt x="12021" y="14997"/>
                  </a:cubicBezTo>
                  <a:cubicBezTo>
                    <a:pt x="12031" y="14965"/>
                    <a:pt x="12027" y="14885"/>
                    <a:pt x="12027" y="14849"/>
                  </a:cubicBezTo>
                  <a:cubicBezTo>
                    <a:pt x="12027" y="14803"/>
                    <a:pt x="12017" y="14715"/>
                    <a:pt x="12019" y="14671"/>
                  </a:cubicBezTo>
                  <a:cubicBezTo>
                    <a:pt x="12022" y="14623"/>
                    <a:pt x="12031" y="14510"/>
                    <a:pt x="12051" y="14493"/>
                  </a:cubicBezTo>
                  <a:cubicBezTo>
                    <a:pt x="12063" y="14482"/>
                    <a:pt x="12084" y="14533"/>
                    <a:pt x="12096" y="14535"/>
                  </a:cubicBezTo>
                  <a:cubicBezTo>
                    <a:pt x="12113" y="14539"/>
                    <a:pt x="12150" y="14533"/>
                    <a:pt x="12163" y="14510"/>
                  </a:cubicBezTo>
                  <a:cubicBezTo>
                    <a:pt x="12182" y="14479"/>
                    <a:pt x="12190" y="14369"/>
                    <a:pt x="12200" y="14323"/>
                  </a:cubicBezTo>
                  <a:cubicBezTo>
                    <a:pt x="12207" y="14293"/>
                    <a:pt x="12223" y="14236"/>
                    <a:pt x="12228" y="14205"/>
                  </a:cubicBezTo>
                  <a:cubicBezTo>
                    <a:pt x="12237" y="14156"/>
                    <a:pt x="12245" y="14054"/>
                    <a:pt x="12253" y="14006"/>
                  </a:cubicBezTo>
                  <a:cubicBezTo>
                    <a:pt x="12259" y="13967"/>
                    <a:pt x="12280" y="13894"/>
                    <a:pt x="12285" y="13854"/>
                  </a:cubicBezTo>
                  <a:cubicBezTo>
                    <a:pt x="12295" y="13780"/>
                    <a:pt x="12308" y="13625"/>
                    <a:pt x="12301" y="13549"/>
                  </a:cubicBezTo>
                  <a:cubicBezTo>
                    <a:pt x="12296" y="13496"/>
                    <a:pt x="12275" y="13388"/>
                    <a:pt x="12253" y="13359"/>
                  </a:cubicBezTo>
                  <a:cubicBezTo>
                    <a:pt x="12225" y="13322"/>
                    <a:pt x="12155" y="13319"/>
                    <a:pt x="12124" y="13342"/>
                  </a:cubicBezTo>
                  <a:cubicBezTo>
                    <a:pt x="12092" y="13366"/>
                    <a:pt x="12040" y="13478"/>
                    <a:pt x="12024" y="13541"/>
                  </a:cubicBezTo>
                  <a:cubicBezTo>
                    <a:pt x="12003" y="13613"/>
                    <a:pt x="12007" y="13793"/>
                    <a:pt x="11989" y="13866"/>
                  </a:cubicBezTo>
                  <a:cubicBezTo>
                    <a:pt x="11979" y="13908"/>
                    <a:pt x="11950" y="13986"/>
                    <a:pt x="11930" y="14006"/>
                  </a:cubicBezTo>
                  <a:cubicBezTo>
                    <a:pt x="11905" y="14032"/>
                    <a:pt x="11847" y="14031"/>
                    <a:pt x="11820" y="14023"/>
                  </a:cubicBezTo>
                  <a:cubicBezTo>
                    <a:pt x="11794" y="14016"/>
                    <a:pt x="11741" y="13988"/>
                    <a:pt x="11723" y="13952"/>
                  </a:cubicBezTo>
                  <a:cubicBezTo>
                    <a:pt x="11707" y="13919"/>
                    <a:pt x="11710" y="13809"/>
                    <a:pt x="11692" y="13783"/>
                  </a:cubicBezTo>
                  <a:cubicBezTo>
                    <a:pt x="11670" y="13746"/>
                    <a:pt x="11606" y="13732"/>
                    <a:pt x="11581" y="13756"/>
                  </a:cubicBezTo>
                  <a:cubicBezTo>
                    <a:pt x="11555" y="13780"/>
                    <a:pt x="11523" y="13890"/>
                    <a:pt x="11516" y="13947"/>
                  </a:cubicBezTo>
                  <a:cubicBezTo>
                    <a:pt x="11509" y="13998"/>
                    <a:pt x="11518" y="14109"/>
                    <a:pt x="11528" y="14158"/>
                  </a:cubicBezTo>
                  <a:cubicBezTo>
                    <a:pt x="11535" y="14198"/>
                    <a:pt x="11576" y="14251"/>
                    <a:pt x="11579" y="14294"/>
                  </a:cubicBezTo>
                  <a:cubicBezTo>
                    <a:pt x="11583" y="14367"/>
                    <a:pt x="11539" y="14499"/>
                    <a:pt x="11522" y="14564"/>
                  </a:cubicBezTo>
                  <a:cubicBezTo>
                    <a:pt x="11508" y="14618"/>
                    <a:pt x="11463" y="14709"/>
                    <a:pt x="11455" y="14768"/>
                  </a:cubicBezTo>
                  <a:cubicBezTo>
                    <a:pt x="11446" y="14830"/>
                    <a:pt x="11460" y="14963"/>
                    <a:pt x="11453" y="15026"/>
                  </a:cubicBezTo>
                  <a:cubicBezTo>
                    <a:pt x="11444" y="15097"/>
                    <a:pt x="11414" y="15240"/>
                    <a:pt x="11387" y="15288"/>
                  </a:cubicBezTo>
                  <a:cubicBezTo>
                    <a:pt x="11358" y="15343"/>
                    <a:pt x="11272" y="15356"/>
                    <a:pt x="11237" y="15398"/>
                  </a:cubicBezTo>
                  <a:cubicBezTo>
                    <a:pt x="11205" y="15438"/>
                    <a:pt x="11157" y="15564"/>
                    <a:pt x="11126" y="15605"/>
                  </a:cubicBezTo>
                  <a:cubicBezTo>
                    <a:pt x="11104" y="15633"/>
                    <a:pt x="11057" y="15708"/>
                    <a:pt x="11034" y="15686"/>
                  </a:cubicBezTo>
                  <a:cubicBezTo>
                    <a:pt x="11000" y="15653"/>
                    <a:pt x="11000" y="15462"/>
                    <a:pt x="10994" y="15385"/>
                  </a:cubicBezTo>
                  <a:cubicBezTo>
                    <a:pt x="10988" y="15316"/>
                    <a:pt x="10990" y="15175"/>
                    <a:pt x="10982" y="15107"/>
                  </a:cubicBezTo>
                  <a:cubicBezTo>
                    <a:pt x="10974" y="15042"/>
                    <a:pt x="10934" y="14928"/>
                    <a:pt x="10931" y="14861"/>
                  </a:cubicBezTo>
                  <a:cubicBezTo>
                    <a:pt x="10928" y="14792"/>
                    <a:pt x="10964" y="14663"/>
                    <a:pt x="10961" y="14594"/>
                  </a:cubicBezTo>
                  <a:cubicBezTo>
                    <a:pt x="10959" y="14536"/>
                    <a:pt x="10936" y="14421"/>
                    <a:pt x="10916" y="14379"/>
                  </a:cubicBezTo>
                  <a:cubicBezTo>
                    <a:pt x="10900" y="14344"/>
                    <a:pt x="10856" y="14298"/>
                    <a:pt x="10833" y="14294"/>
                  </a:cubicBezTo>
                  <a:cubicBezTo>
                    <a:pt x="10803" y="14289"/>
                    <a:pt x="10737" y="14324"/>
                    <a:pt x="10716" y="14370"/>
                  </a:cubicBezTo>
                  <a:cubicBezTo>
                    <a:pt x="10687" y="14431"/>
                    <a:pt x="10671" y="14612"/>
                    <a:pt x="10673" y="14696"/>
                  </a:cubicBezTo>
                  <a:cubicBezTo>
                    <a:pt x="10674" y="14783"/>
                    <a:pt x="10720" y="14937"/>
                    <a:pt x="10727" y="15021"/>
                  </a:cubicBezTo>
                  <a:cubicBezTo>
                    <a:pt x="10734" y="15107"/>
                    <a:pt x="10735" y="15281"/>
                    <a:pt x="10725" y="15364"/>
                  </a:cubicBezTo>
                  <a:cubicBezTo>
                    <a:pt x="10718" y="15429"/>
                    <a:pt x="10689" y="15551"/>
                    <a:pt x="10671" y="15605"/>
                  </a:cubicBezTo>
                  <a:cubicBezTo>
                    <a:pt x="10647" y="15678"/>
                    <a:pt x="10583" y="15795"/>
                    <a:pt x="10555" y="15859"/>
                  </a:cubicBezTo>
                  <a:cubicBezTo>
                    <a:pt x="10515" y="15950"/>
                    <a:pt x="10430" y="16124"/>
                    <a:pt x="10398" y="16227"/>
                  </a:cubicBezTo>
                  <a:cubicBezTo>
                    <a:pt x="10371" y="16318"/>
                    <a:pt x="10335" y="16520"/>
                    <a:pt x="10318" y="16621"/>
                  </a:cubicBezTo>
                  <a:cubicBezTo>
                    <a:pt x="10283" y="16823"/>
                    <a:pt x="10223" y="17233"/>
                    <a:pt x="10201" y="17442"/>
                  </a:cubicBezTo>
                  <a:cubicBezTo>
                    <a:pt x="10190" y="17551"/>
                    <a:pt x="10191" y="17781"/>
                    <a:pt x="10171" y="17886"/>
                  </a:cubicBezTo>
                  <a:cubicBezTo>
                    <a:pt x="10155" y="17971"/>
                    <a:pt x="10080" y="18096"/>
                    <a:pt x="10073" y="18185"/>
                  </a:cubicBezTo>
                  <a:cubicBezTo>
                    <a:pt x="10067" y="18246"/>
                    <a:pt x="10108" y="18365"/>
                    <a:pt x="10103" y="18426"/>
                  </a:cubicBezTo>
                  <a:cubicBezTo>
                    <a:pt x="10096" y="18506"/>
                    <a:pt x="10035" y="18624"/>
                    <a:pt x="10015" y="18692"/>
                  </a:cubicBezTo>
                  <a:cubicBezTo>
                    <a:pt x="10003" y="18731"/>
                    <a:pt x="9981" y="18810"/>
                    <a:pt x="9972" y="18851"/>
                  </a:cubicBezTo>
                  <a:cubicBezTo>
                    <a:pt x="9954" y="18928"/>
                    <a:pt x="9928" y="19090"/>
                    <a:pt x="9911" y="19168"/>
                  </a:cubicBezTo>
                  <a:cubicBezTo>
                    <a:pt x="9899" y="19224"/>
                    <a:pt x="9867" y="19328"/>
                    <a:pt x="9856" y="19385"/>
                  </a:cubicBezTo>
                  <a:cubicBezTo>
                    <a:pt x="9839" y="19473"/>
                    <a:pt x="9824" y="19666"/>
                    <a:pt x="9804" y="19752"/>
                  </a:cubicBezTo>
                  <a:cubicBezTo>
                    <a:pt x="9793" y="19802"/>
                    <a:pt x="9757" y="19888"/>
                    <a:pt x="9744" y="19936"/>
                  </a:cubicBezTo>
                  <a:cubicBezTo>
                    <a:pt x="9716" y="20037"/>
                    <a:pt x="9677" y="20254"/>
                    <a:pt x="9652" y="20356"/>
                  </a:cubicBezTo>
                  <a:cubicBezTo>
                    <a:pt x="9628" y="20451"/>
                    <a:pt x="9574" y="20633"/>
                    <a:pt x="9545" y="20724"/>
                  </a:cubicBezTo>
                  <a:cubicBezTo>
                    <a:pt x="9519" y="20812"/>
                    <a:pt x="9450" y="20969"/>
                    <a:pt x="9433" y="21067"/>
                  </a:cubicBezTo>
                  <a:cubicBezTo>
                    <a:pt x="9424" y="21117"/>
                    <a:pt x="9422" y="21222"/>
                    <a:pt x="9421" y="21276"/>
                  </a:cubicBezTo>
                  <a:cubicBezTo>
                    <a:pt x="9419" y="21353"/>
                    <a:pt x="9425" y="21504"/>
                    <a:pt x="9427" y="21581"/>
                  </a:cubicBezTo>
                  <a:cubicBezTo>
                    <a:pt x="9427" y="21583"/>
                    <a:pt x="9427" y="21586"/>
                    <a:pt x="9427" y="21589"/>
                  </a:cubicBezTo>
                  <a:cubicBezTo>
                    <a:pt x="9392" y="21589"/>
                    <a:pt x="9348" y="21586"/>
                    <a:pt x="9328" y="21576"/>
                  </a:cubicBezTo>
                  <a:cubicBezTo>
                    <a:pt x="9292" y="21559"/>
                    <a:pt x="9218" y="21508"/>
                    <a:pt x="9194" y="21450"/>
                  </a:cubicBezTo>
                  <a:cubicBezTo>
                    <a:pt x="9182" y="21419"/>
                    <a:pt x="9184" y="21327"/>
                    <a:pt x="9174" y="21292"/>
                  </a:cubicBezTo>
                  <a:cubicBezTo>
                    <a:pt x="9158" y="21239"/>
                    <a:pt x="9104" y="21168"/>
                    <a:pt x="9080" y="21128"/>
                  </a:cubicBezTo>
                  <a:cubicBezTo>
                    <a:pt x="9057" y="21087"/>
                    <a:pt x="9001" y="21022"/>
                    <a:pt x="8985" y="20968"/>
                  </a:cubicBezTo>
                  <a:cubicBezTo>
                    <a:pt x="8965" y="20897"/>
                    <a:pt x="8958" y="20727"/>
                    <a:pt x="8959" y="20645"/>
                  </a:cubicBezTo>
                  <a:cubicBezTo>
                    <a:pt x="8960" y="20527"/>
                    <a:pt x="8993" y="20296"/>
                    <a:pt x="9006" y="20180"/>
                  </a:cubicBezTo>
                  <a:cubicBezTo>
                    <a:pt x="9015" y="20095"/>
                    <a:pt x="9029" y="19923"/>
                    <a:pt x="9044" y="19841"/>
                  </a:cubicBezTo>
                  <a:cubicBezTo>
                    <a:pt x="9058" y="19767"/>
                    <a:pt x="9102" y="19636"/>
                    <a:pt x="9117" y="19562"/>
                  </a:cubicBezTo>
                  <a:cubicBezTo>
                    <a:pt x="9125" y="19522"/>
                    <a:pt x="9144" y="19438"/>
                    <a:pt x="9143" y="19393"/>
                  </a:cubicBezTo>
                  <a:cubicBezTo>
                    <a:pt x="9143" y="19337"/>
                    <a:pt x="9121" y="19233"/>
                    <a:pt x="9107" y="19186"/>
                  </a:cubicBezTo>
                  <a:cubicBezTo>
                    <a:pt x="9092" y="19136"/>
                    <a:pt x="9053" y="19037"/>
                    <a:pt x="9026" y="19020"/>
                  </a:cubicBezTo>
                  <a:cubicBezTo>
                    <a:pt x="8999" y="19004"/>
                    <a:pt x="8937" y="19028"/>
                    <a:pt x="8916" y="19066"/>
                  </a:cubicBezTo>
                  <a:cubicBezTo>
                    <a:pt x="8895" y="19106"/>
                    <a:pt x="8900" y="19241"/>
                    <a:pt x="8883" y="19287"/>
                  </a:cubicBezTo>
                  <a:cubicBezTo>
                    <a:pt x="8867" y="19333"/>
                    <a:pt x="8819" y="19398"/>
                    <a:pt x="8792" y="19414"/>
                  </a:cubicBezTo>
                  <a:cubicBezTo>
                    <a:pt x="8758" y="19436"/>
                    <a:pt x="8685" y="19398"/>
                    <a:pt x="8650" y="19414"/>
                  </a:cubicBezTo>
                  <a:cubicBezTo>
                    <a:pt x="8618" y="19429"/>
                    <a:pt x="8566" y="19518"/>
                    <a:pt x="8534" y="19529"/>
                  </a:cubicBezTo>
                  <a:cubicBezTo>
                    <a:pt x="8505" y="19538"/>
                    <a:pt x="8438" y="19543"/>
                    <a:pt x="8419" y="19499"/>
                  </a:cubicBezTo>
                  <a:cubicBezTo>
                    <a:pt x="8398" y="19452"/>
                    <a:pt x="8403" y="19304"/>
                    <a:pt x="8414" y="19245"/>
                  </a:cubicBezTo>
                  <a:cubicBezTo>
                    <a:pt x="8424" y="19192"/>
                    <a:pt x="8485" y="19139"/>
                    <a:pt x="8491" y="19084"/>
                  </a:cubicBezTo>
                  <a:cubicBezTo>
                    <a:pt x="8502" y="18998"/>
                    <a:pt x="8438" y="18834"/>
                    <a:pt x="8441" y="18746"/>
                  </a:cubicBezTo>
                  <a:cubicBezTo>
                    <a:pt x="8442" y="18699"/>
                    <a:pt x="8462" y="18611"/>
                    <a:pt x="8477" y="18576"/>
                  </a:cubicBezTo>
                  <a:cubicBezTo>
                    <a:pt x="8494" y="18536"/>
                    <a:pt x="8550" y="18509"/>
                    <a:pt x="8567" y="18466"/>
                  </a:cubicBezTo>
                  <a:cubicBezTo>
                    <a:pt x="8585" y="18419"/>
                    <a:pt x="8601" y="18298"/>
                    <a:pt x="8601" y="18238"/>
                  </a:cubicBezTo>
                  <a:cubicBezTo>
                    <a:pt x="8601" y="18085"/>
                    <a:pt x="8521" y="17808"/>
                    <a:pt x="8510" y="17658"/>
                  </a:cubicBezTo>
                  <a:cubicBezTo>
                    <a:pt x="8506" y="17606"/>
                    <a:pt x="8498" y="17495"/>
                    <a:pt x="8512" y="17451"/>
                  </a:cubicBezTo>
                  <a:cubicBezTo>
                    <a:pt x="8525" y="17406"/>
                    <a:pt x="8586" y="17396"/>
                    <a:pt x="8601" y="17353"/>
                  </a:cubicBezTo>
                  <a:cubicBezTo>
                    <a:pt x="8626" y="17284"/>
                    <a:pt x="8648" y="17096"/>
                    <a:pt x="8633" y="17015"/>
                  </a:cubicBezTo>
                  <a:cubicBezTo>
                    <a:pt x="8613" y="16899"/>
                    <a:pt x="8476" y="16815"/>
                    <a:pt x="8449" y="16706"/>
                  </a:cubicBezTo>
                  <a:cubicBezTo>
                    <a:pt x="8439" y="16667"/>
                    <a:pt x="8432" y="16567"/>
                    <a:pt x="8443" y="16528"/>
                  </a:cubicBezTo>
                  <a:cubicBezTo>
                    <a:pt x="8455" y="16479"/>
                    <a:pt x="8529" y="16475"/>
                    <a:pt x="8536" y="16423"/>
                  </a:cubicBezTo>
                  <a:cubicBezTo>
                    <a:pt x="8547" y="16342"/>
                    <a:pt x="8488" y="16186"/>
                    <a:pt x="8457" y="16135"/>
                  </a:cubicBezTo>
                  <a:cubicBezTo>
                    <a:pt x="8415" y="16066"/>
                    <a:pt x="8296" y="16076"/>
                    <a:pt x="8254" y="16008"/>
                  </a:cubicBezTo>
                  <a:cubicBezTo>
                    <a:pt x="8234" y="15976"/>
                    <a:pt x="8223" y="15862"/>
                    <a:pt x="8203" y="15830"/>
                  </a:cubicBezTo>
                  <a:cubicBezTo>
                    <a:pt x="8176" y="15783"/>
                    <a:pt x="8104" y="15735"/>
                    <a:pt x="8069" y="15737"/>
                  </a:cubicBezTo>
                  <a:cubicBezTo>
                    <a:pt x="8033" y="15739"/>
                    <a:pt x="7970" y="15856"/>
                    <a:pt x="7935" y="15847"/>
                  </a:cubicBezTo>
                  <a:cubicBezTo>
                    <a:pt x="7912" y="15841"/>
                    <a:pt x="7872" y="15775"/>
                    <a:pt x="7858" y="15737"/>
                  </a:cubicBezTo>
                  <a:cubicBezTo>
                    <a:pt x="7843" y="15698"/>
                    <a:pt x="7844" y="15574"/>
                    <a:pt x="7823" y="15551"/>
                  </a:cubicBezTo>
                  <a:cubicBezTo>
                    <a:pt x="7793" y="15517"/>
                    <a:pt x="7721" y="15584"/>
                    <a:pt x="7689" y="15610"/>
                  </a:cubicBezTo>
                  <a:cubicBezTo>
                    <a:pt x="7658" y="15635"/>
                    <a:pt x="7609" y="15752"/>
                    <a:pt x="7575" y="15753"/>
                  </a:cubicBezTo>
                  <a:cubicBezTo>
                    <a:pt x="7531" y="15756"/>
                    <a:pt x="7449" y="15655"/>
                    <a:pt x="7421" y="15584"/>
                  </a:cubicBezTo>
                  <a:cubicBezTo>
                    <a:pt x="7394" y="15513"/>
                    <a:pt x="7361" y="15321"/>
                    <a:pt x="7372" y="15233"/>
                  </a:cubicBezTo>
                  <a:cubicBezTo>
                    <a:pt x="7378" y="15183"/>
                    <a:pt x="7426" y="15128"/>
                    <a:pt x="7441" y="15089"/>
                  </a:cubicBezTo>
                  <a:cubicBezTo>
                    <a:pt x="7458" y="15048"/>
                    <a:pt x="7498" y="14965"/>
                    <a:pt x="7498" y="14912"/>
                  </a:cubicBezTo>
                  <a:cubicBezTo>
                    <a:pt x="7498" y="14869"/>
                    <a:pt x="7460" y="14808"/>
                    <a:pt x="7451" y="14768"/>
                  </a:cubicBezTo>
                  <a:cubicBezTo>
                    <a:pt x="7441" y="14715"/>
                    <a:pt x="7446" y="14592"/>
                    <a:pt x="7432" y="14544"/>
                  </a:cubicBezTo>
                  <a:cubicBezTo>
                    <a:pt x="7419" y="14501"/>
                    <a:pt x="7375" y="14449"/>
                    <a:pt x="7354" y="14425"/>
                  </a:cubicBezTo>
                  <a:cubicBezTo>
                    <a:pt x="7316" y="14380"/>
                    <a:pt x="7234" y="14293"/>
                    <a:pt x="7189" y="14290"/>
                  </a:cubicBezTo>
                  <a:cubicBezTo>
                    <a:pt x="7164" y="14288"/>
                    <a:pt x="7118" y="14356"/>
                    <a:pt x="7092" y="14353"/>
                  </a:cubicBezTo>
                  <a:cubicBezTo>
                    <a:pt x="7052" y="14349"/>
                    <a:pt x="6985" y="14229"/>
                    <a:pt x="6946" y="14230"/>
                  </a:cubicBezTo>
                  <a:cubicBezTo>
                    <a:pt x="6898" y="14232"/>
                    <a:pt x="6820" y="14397"/>
                    <a:pt x="6774" y="14391"/>
                  </a:cubicBezTo>
                  <a:cubicBezTo>
                    <a:pt x="6728" y="14386"/>
                    <a:pt x="6660" y="14235"/>
                    <a:pt x="6619" y="14196"/>
                  </a:cubicBezTo>
                  <a:cubicBezTo>
                    <a:pt x="6589" y="14168"/>
                    <a:pt x="6525" y="14097"/>
                    <a:pt x="6493" y="14112"/>
                  </a:cubicBezTo>
                  <a:cubicBezTo>
                    <a:pt x="6471" y="14122"/>
                    <a:pt x="6448" y="14235"/>
                    <a:pt x="6426" y="14239"/>
                  </a:cubicBezTo>
                  <a:cubicBezTo>
                    <a:pt x="6384" y="14245"/>
                    <a:pt x="6324" y="14069"/>
                    <a:pt x="6284" y="14045"/>
                  </a:cubicBezTo>
                  <a:cubicBezTo>
                    <a:pt x="6253" y="14026"/>
                    <a:pt x="6187" y="14064"/>
                    <a:pt x="6156" y="14049"/>
                  </a:cubicBezTo>
                  <a:cubicBezTo>
                    <a:pt x="6126" y="14033"/>
                    <a:pt x="6080" y="13934"/>
                    <a:pt x="6050" y="13925"/>
                  </a:cubicBezTo>
                  <a:cubicBezTo>
                    <a:pt x="6012" y="13916"/>
                    <a:pt x="5935" y="13973"/>
                    <a:pt x="5900" y="14006"/>
                  </a:cubicBezTo>
                  <a:cubicBezTo>
                    <a:pt x="5854" y="14050"/>
                    <a:pt x="5782" y="14210"/>
                    <a:pt x="5735" y="14243"/>
                  </a:cubicBezTo>
                  <a:cubicBezTo>
                    <a:pt x="5717" y="14256"/>
                    <a:pt x="5676" y="14268"/>
                    <a:pt x="5658" y="14251"/>
                  </a:cubicBezTo>
                  <a:cubicBezTo>
                    <a:pt x="5636" y="14229"/>
                    <a:pt x="5619" y="14112"/>
                    <a:pt x="5597" y="14086"/>
                  </a:cubicBezTo>
                  <a:cubicBezTo>
                    <a:pt x="5568" y="14051"/>
                    <a:pt x="5496" y="14063"/>
                    <a:pt x="5463" y="14049"/>
                  </a:cubicBezTo>
                  <a:cubicBezTo>
                    <a:pt x="5441" y="14038"/>
                    <a:pt x="5398" y="13990"/>
                    <a:pt x="5376" y="13993"/>
                  </a:cubicBezTo>
                  <a:cubicBezTo>
                    <a:pt x="5350" y="13997"/>
                    <a:pt x="5308" y="14087"/>
                    <a:pt x="5283" y="14086"/>
                  </a:cubicBezTo>
                  <a:cubicBezTo>
                    <a:pt x="5263" y="14086"/>
                    <a:pt x="5234" y="14015"/>
                    <a:pt x="5215" y="14015"/>
                  </a:cubicBezTo>
                  <a:cubicBezTo>
                    <a:pt x="5192" y="14015"/>
                    <a:pt x="5134" y="14103"/>
                    <a:pt x="5134" y="14103"/>
                  </a:cubicBezTo>
                  <a:lnTo>
                    <a:pt x="4293" y="13253"/>
                  </a:lnTo>
                  <a:lnTo>
                    <a:pt x="1122" y="12167"/>
                  </a:lnTo>
                  <a:cubicBezTo>
                    <a:pt x="1122" y="12167"/>
                    <a:pt x="1049" y="12049"/>
                    <a:pt x="1028" y="12003"/>
                  </a:cubicBezTo>
                  <a:cubicBezTo>
                    <a:pt x="1004" y="11951"/>
                    <a:pt x="965" y="11834"/>
                    <a:pt x="942" y="11780"/>
                  </a:cubicBezTo>
                  <a:cubicBezTo>
                    <a:pt x="929" y="11748"/>
                    <a:pt x="897" y="11696"/>
                    <a:pt x="887" y="11659"/>
                  </a:cubicBezTo>
                  <a:cubicBezTo>
                    <a:pt x="874" y="11612"/>
                    <a:pt x="868" y="11497"/>
                    <a:pt x="860" y="11444"/>
                  </a:cubicBezTo>
                  <a:cubicBezTo>
                    <a:pt x="848" y="11370"/>
                    <a:pt x="821" y="11224"/>
                    <a:pt x="802" y="11158"/>
                  </a:cubicBezTo>
                  <a:cubicBezTo>
                    <a:pt x="778" y="11075"/>
                    <a:pt x="712" y="10931"/>
                    <a:pt x="680" y="10859"/>
                  </a:cubicBezTo>
                  <a:cubicBezTo>
                    <a:pt x="655" y="10804"/>
                    <a:pt x="607" y="10677"/>
                    <a:pt x="574" y="10644"/>
                  </a:cubicBezTo>
                  <a:cubicBezTo>
                    <a:pt x="545" y="10616"/>
                    <a:pt x="480" y="10626"/>
                    <a:pt x="449" y="10612"/>
                  </a:cubicBezTo>
                  <a:cubicBezTo>
                    <a:pt x="424" y="10601"/>
                    <a:pt x="369" y="10587"/>
                    <a:pt x="351" y="10549"/>
                  </a:cubicBezTo>
                  <a:cubicBezTo>
                    <a:pt x="339" y="10523"/>
                    <a:pt x="343" y="10439"/>
                    <a:pt x="333" y="10410"/>
                  </a:cubicBezTo>
                  <a:cubicBezTo>
                    <a:pt x="319" y="10370"/>
                    <a:pt x="277" y="10304"/>
                    <a:pt x="254" y="10301"/>
                  </a:cubicBezTo>
                  <a:cubicBezTo>
                    <a:pt x="220" y="10299"/>
                    <a:pt x="168" y="10419"/>
                    <a:pt x="135" y="10434"/>
                  </a:cubicBezTo>
                  <a:cubicBezTo>
                    <a:pt x="108" y="10448"/>
                    <a:pt x="46" y="10464"/>
                    <a:pt x="25" y="10429"/>
                  </a:cubicBezTo>
                  <a:cubicBezTo>
                    <a:pt x="3" y="10390"/>
                    <a:pt x="4" y="10253"/>
                    <a:pt x="1" y="10194"/>
                  </a:cubicBezTo>
                  <a:cubicBezTo>
                    <a:pt x="1" y="10187"/>
                    <a:pt x="0" y="10178"/>
                    <a:pt x="0" y="10169"/>
                  </a:cubicBezTo>
                  <a:cubicBezTo>
                    <a:pt x="35" y="10115"/>
                    <a:pt x="77" y="10009"/>
                    <a:pt x="103" y="9965"/>
                  </a:cubicBezTo>
                  <a:cubicBezTo>
                    <a:pt x="128" y="9924"/>
                    <a:pt x="177" y="9835"/>
                    <a:pt x="207" y="9808"/>
                  </a:cubicBezTo>
                  <a:cubicBezTo>
                    <a:pt x="243" y="9776"/>
                    <a:pt x="347" y="9753"/>
                    <a:pt x="361" y="9749"/>
                  </a:cubicBezTo>
                  <a:cubicBezTo>
                    <a:pt x="375" y="9746"/>
                    <a:pt x="475" y="9609"/>
                    <a:pt x="512" y="9559"/>
                  </a:cubicBezTo>
                  <a:cubicBezTo>
                    <a:pt x="554" y="9500"/>
                    <a:pt x="637" y="9367"/>
                    <a:pt x="684" y="9326"/>
                  </a:cubicBezTo>
                  <a:cubicBezTo>
                    <a:pt x="739" y="9278"/>
                    <a:pt x="863" y="9266"/>
                    <a:pt x="918" y="9220"/>
                  </a:cubicBezTo>
                  <a:cubicBezTo>
                    <a:pt x="976" y="9171"/>
                    <a:pt x="1084" y="9030"/>
                    <a:pt x="1131" y="8945"/>
                  </a:cubicBezTo>
                  <a:cubicBezTo>
                    <a:pt x="1194" y="8833"/>
                    <a:pt x="1291" y="8549"/>
                    <a:pt x="1346" y="8420"/>
                  </a:cubicBezTo>
                  <a:cubicBezTo>
                    <a:pt x="1395" y="8307"/>
                    <a:pt x="1500" y="8094"/>
                    <a:pt x="1545" y="7976"/>
                  </a:cubicBezTo>
                  <a:cubicBezTo>
                    <a:pt x="1571" y="7912"/>
                    <a:pt x="1612" y="7770"/>
                    <a:pt x="1636" y="7705"/>
                  </a:cubicBezTo>
                  <a:cubicBezTo>
                    <a:pt x="1664" y="7635"/>
                    <a:pt x="1716" y="7487"/>
                    <a:pt x="1752" y="7439"/>
                  </a:cubicBezTo>
                  <a:cubicBezTo>
                    <a:pt x="1801" y="7376"/>
                    <a:pt x="1916" y="7329"/>
                    <a:pt x="1972" y="7308"/>
                  </a:cubicBezTo>
                  <a:cubicBezTo>
                    <a:pt x="2027" y="7286"/>
                    <a:pt x="2141" y="7246"/>
                    <a:pt x="2196" y="7270"/>
                  </a:cubicBezTo>
                  <a:cubicBezTo>
                    <a:pt x="2232" y="7284"/>
                    <a:pt x="2290" y="7419"/>
                    <a:pt x="2327" y="7413"/>
                  </a:cubicBezTo>
                  <a:cubicBezTo>
                    <a:pt x="2378" y="7405"/>
                    <a:pt x="2445" y="7212"/>
                    <a:pt x="2490" y="7164"/>
                  </a:cubicBezTo>
                  <a:cubicBezTo>
                    <a:pt x="2530" y="7122"/>
                    <a:pt x="2616" y="7063"/>
                    <a:pt x="2660" y="7049"/>
                  </a:cubicBezTo>
                  <a:cubicBezTo>
                    <a:pt x="2710" y="7034"/>
                    <a:pt x="2811" y="7081"/>
                    <a:pt x="2859" y="7058"/>
                  </a:cubicBezTo>
                  <a:cubicBezTo>
                    <a:pt x="2905" y="7036"/>
                    <a:pt x="2989" y="6935"/>
                    <a:pt x="3028" y="6880"/>
                  </a:cubicBezTo>
                  <a:cubicBezTo>
                    <a:pt x="3069" y="6823"/>
                    <a:pt x="3138" y="6675"/>
                    <a:pt x="3177" y="6613"/>
                  </a:cubicBezTo>
                  <a:cubicBezTo>
                    <a:pt x="3219" y="6546"/>
                    <a:pt x="3311" y="6432"/>
                    <a:pt x="3353" y="6364"/>
                  </a:cubicBezTo>
                  <a:cubicBezTo>
                    <a:pt x="3395" y="6295"/>
                    <a:pt x="3479" y="6154"/>
                    <a:pt x="3513" y="6068"/>
                  </a:cubicBezTo>
                  <a:cubicBezTo>
                    <a:pt x="3538" y="6006"/>
                    <a:pt x="3572" y="5861"/>
                    <a:pt x="3593" y="5793"/>
                  </a:cubicBezTo>
                  <a:cubicBezTo>
                    <a:pt x="3612" y="5725"/>
                    <a:pt x="3643" y="5572"/>
                    <a:pt x="3674" y="5526"/>
                  </a:cubicBezTo>
                  <a:cubicBezTo>
                    <a:pt x="3697" y="5490"/>
                    <a:pt x="3757" y="5478"/>
                    <a:pt x="3786" y="5467"/>
                  </a:cubicBezTo>
                  <a:cubicBezTo>
                    <a:pt x="3811" y="5457"/>
                    <a:pt x="3865" y="5465"/>
                    <a:pt x="3889" y="5443"/>
                  </a:cubicBezTo>
                  <a:cubicBezTo>
                    <a:pt x="3912" y="5420"/>
                    <a:pt x="3939" y="5314"/>
                    <a:pt x="3963" y="5296"/>
                  </a:cubicBezTo>
                  <a:cubicBezTo>
                    <a:pt x="4004" y="5267"/>
                    <a:pt x="4095" y="5360"/>
                    <a:pt x="4136" y="5331"/>
                  </a:cubicBezTo>
                  <a:cubicBezTo>
                    <a:pt x="4194" y="5291"/>
                    <a:pt x="4285" y="5100"/>
                    <a:pt x="4313" y="4989"/>
                  </a:cubicBezTo>
                  <a:cubicBezTo>
                    <a:pt x="4337" y="4894"/>
                    <a:pt x="4334" y="4671"/>
                    <a:pt x="4342" y="4567"/>
                  </a:cubicBezTo>
                  <a:cubicBezTo>
                    <a:pt x="4346" y="4510"/>
                    <a:pt x="4349" y="4393"/>
                    <a:pt x="4362" y="4341"/>
                  </a:cubicBezTo>
                  <a:cubicBezTo>
                    <a:pt x="4373" y="4295"/>
                    <a:pt x="4414" y="4234"/>
                    <a:pt x="4432" y="4199"/>
                  </a:cubicBezTo>
                  <a:cubicBezTo>
                    <a:pt x="4455" y="4152"/>
                    <a:pt x="4505" y="4064"/>
                    <a:pt x="4526" y="4011"/>
                  </a:cubicBezTo>
                  <a:cubicBezTo>
                    <a:pt x="4546" y="3963"/>
                    <a:pt x="4566" y="3834"/>
                    <a:pt x="4592" y="3798"/>
                  </a:cubicBezTo>
                  <a:cubicBezTo>
                    <a:pt x="4611" y="3772"/>
                    <a:pt x="4665" y="3794"/>
                    <a:pt x="4683" y="3767"/>
                  </a:cubicBezTo>
                  <a:cubicBezTo>
                    <a:pt x="4702" y="3739"/>
                    <a:pt x="4717" y="3644"/>
                    <a:pt x="4729" y="3605"/>
                  </a:cubicBezTo>
                  <a:cubicBezTo>
                    <a:pt x="4739" y="3570"/>
                    <a:pt x="4761" y="3501"/>
                    <a:pt x="4772" y="3465"/>
                  </a:cubicBezTo>
                  <a:cubicBezTo>
                    <a:pt x="4798" y="3378"/>
                    <a:pt x="4835" y="3183"/>
                    <a:pt x="4872" y="3116"/>
                  </a:cubicBezTo>
                  <a:cubicBezTo>
                    <a:pt x="4910" y="3046"/>
                    <a:pt x="5013" y="2992"/>
                    <a:pt x="5058" y="2944"/>
                  </a:cubicBezTo>
                  <a:cubicBezTo>
                    <a:pt x="5107" y="2893"/>
                    <a:pt x="5203" y="2786"/>
                    <a:pt x="5247" y="2716"/>
                  </a:cubicBezTo>
                  <a:cubicBezTo>
                    <a:pt x="5280" y="2662"/>
                    <a:pt x="5338" y="2529"/>
                    <a:pt x="5366" y="2462"/>
                  </a:cubicBezTo>
                  <a:cubicBezTo>
                    <a:pt x="5406" y="2361"/>
                    <a:pt x="5484" y="2151"/>
                    <a:pt x="5515" y="2036"/>
                  </a:cubicBezTo>
                  <a:cubicBezTo>
                    <a:pt x="5537" y="1954"/>
                    <a:pt x="5563" y="1771"/>
                    <a:pt x="5585" y="1688"/>
                  </a:cubicBezTo>
                  <a:cubicBezTo>
                    <a:pt x="5611" y="1589"/>
                    <a:pt x="5670" y="1390"/>
                    <a:pt x="5710" y="1313"/>
                  </a:cubicBezTo>
                  <a:cubicBezTo>
                    <a:pt x="5752" y="1232"/>
                    <a:pt x="5862" y="1137"/>
                    <a:pt x="5911" y="1072"/>
                  </a:cubicBezTo>
                  <a:cubicBezTo>
                    <a:pt x="5937" y="1038"/>
                    <a:pt x="5986" y="962"/>
                    <a:pt x="6012" y="926"/>
                  </a:cubicBezTo>
                  <a:cubicBezTo>
                    <a:pt x="6040" y="885"/>
                    <a:pt x="6097" y="804"/>
                    <a:pt x="6127" y="767"/>
                  </a:cubicBezTo>
                  <a:cubicBezTo>
                    <a:pt x="6149" y="741"/>
                    <a:pt x="6195" y="702"/>
                    <a:pt x="6216" y="672"/>
                  </a:cubicBezTo>
                  <a:cubicBezTo>
                    <a:pt x="6253" y="619"/>
                    <a:pt x="6311" y="460"/>
                    <a:pt x="6353" y="419"/>
                  </a:cubicBezTo>
                  <a:cubicBezTo>
                    <a:pt x="6387" y="384"/>
                    <a:pt x="6465" y="386"/>
                    <a:pt x="6502" y="367"/>
                  </a:cubicBezTo>
                  <a:cubicBezTo>
                    <a:pt x="6537" y="351"/>
                    <a:pt x="6604" y="311"/>
                    <a:pt x="6636" y="278"/>
                  </a:cubicBezTo>
                  <a:cubicBezTo>
                    <a:pt x="6660" y="255"/>
                    <a:pt x="6700" y="180"/>
                    <a:pt x="6724" y="157"/>
                  </a:cubicBezTo>
                  <a:cubicBezTo>
                    <a:pt x="6761" y="126"/>
                    <a:pt x="6838" y="90"/>
                    <a:pt x="6877" y="81"/>
                  </a:cubicBezTo>
                  <a:cubicBezTo>
                    <a:pt x="6952" y="68"/>
                    <a:pt x="7103" y="142"/>
                    <a:pt x="7178" y="120"/>
                  </a:cubicBezTo>
                  <a:cubicBezTo>
                    <a:pt x="7212" y="111"/>
                    <a:pt x="7274" y="45"/>
                    <a:pt x="7306" y="32"/>
                  </a:cubicBezTo>
                  <a:cubicBezTo>
                    <a:pt x="7350" y="13"/>
                    <a:pt x="7440" y="-11"/>
                    <a:pt x="7483" y="6"/>
                  </a:cubicBezTo>
                  <a:cubicBezTo>
                    <a:pt x="7522" y="20"/>
                    <a:pt x="7595" y="101"/>
                    <a:pt x="7630" y="145"/>
                  </a:cubicBezTo>
                  <a:cubicBezTo>
                    <a:pt x="7666" y="194"/>
                    <a:pt x="7741" y="297"/>
                    <a:pt x="7763" y="374"/>
                  </a:cubicBezTo>
                  <a:cubicBezTo>
                    <a:pt x="7780" y="434"/>
                    <a:pt x="7808" y="591"/>
                    <a:pt x="7788" y="647"/>
                  </a:cubicBezTo>
                  <a:cubicBezTo>
                    <a:pt x="7773" y="687"/>
                    <a:pt x="7717" y="664"/>
                    <a:pt x="7693" y="666"/>
                  </a:cubicBezTo>
                  <a:cubicBezTo>
                    <a:pt x="7668" y="668"/>
                    <a:pt x="7615" y="637"/>
                    <a:pt x="7593" y="659"/>
                  </a:cubicBezTo>
                  <a:cubicBezTo>
                    <a:pt x="7563" y="690"/>
                    <a:pt x="7542" y="847"/>
                    <a:pt x="7513" y="881"/>
                  </a:cubicBezTo>
                  <a:cubicBezTo>
                    <a:pt x="7494" y="908"/>
                    <a:pt x="7443" y="932"/>
                    <a:pt x="7422" y="914"/>
                  </a:cubicBezTo>
                  <a:cubicBezTo>
                    <a:pt x="7405" y="898"/>
                    <a:pt x="7395" y="808"/>
                    <a:pt x="7379" y="787"/>
                  </a:cubicBezTo>
                  <a:cubicBezTo>
                    <a:pt x="7357" y="756"/>
                    <a:pt x="7300" y="742"/>
                    <a:pt x="7272" y="748"/>
                  </a:cubicBezTo>
                  <a:cubicBezTo>
                    <a:pt x="7240" y="755"/>
                    <a:pt x="7183" y="835"/>
                    <a:pt x="7151" y="849"/>
                  </a:cubicBezTo>
                  <a:cubicBezTo>
                    <a:pt x="7123" y="863"/>
                    <a:pt x="7060" y="825"/>
                    <a:pt x="7039" y="863"/>
                  </a:cubicBezTo>
                  <a:cubicBezTo>
                    <a:pt x="7017" y="901"/>
                    <a:pt x="7005" y="1043"/>
                    <a:pt x="7017" y="1097"/>
                  </a:cubicBezTo>
                  <a:cubicBezTo>
                    <a:pt x="7031" y="1163"/>
                    <a:pt x="7117" y="1187"/>
                    <a:pt x="7133" y="1250"/>
                  </a:cubicBezTo>
                  <a:cubicBezTo>
                    <a:pt x="7145" y="1298"/>
                    <a:pt x="7147" y="1422"/>
                    <a:pt x="7133" y="1466"/>
                  </a:cubicBezTo>
                  <a:cubicBezTo>
                    <a:pt x="7112" y="1530"/>
                    <a:pt x="7028" y="1542"/>
                    <a:pt x="6996" y="1580"/>
                  </a:cubicBezTo>
                  <a:cubicBezTo>
                    <a:pt x="6968" y="1614"/>
                    <a:pt x="6923" y="1710"/>
                    <a:pt x="6895" y="1745"/>
                  </a:cubicBezTo>
                  <a:cubicBezTo>
                    <a:pt x="6872" y="1772"/>
                    <a:pt x="6820" y="1793"/>
                    <a:pt x="6801" y="1827"/>
                  </a:cubicBezTo>
                  <a:cubicBezTo>
                    <a:pt x="6782" y="1860"/>
                    <a:pt x="6760" y="1949"/>
                    <a:pt x="6749" y="1992"/>
                  </a:cubicBezTo>
                  <a:cubicBezTo>
                    <a:pt x="6734" y="2049"/>
                    <a:pt x="6716" y="2173"/>
                    <a:pt x="6700" y="2227"/>
                  </a:cubicBezTo>
                  <a:cubicBezTo>
                    <a:pt x="6680" y="2295"/>
                    <a:pt x="6628" y="2415"/>
                    <a:pt x="6600" y="2468"/>
                  </a:cubicBezTo>
                  <a:cubicBezTo>
                    <a:pt x="6572" y="2520"/>
                    <a:pt x="6509" y="2597"/>
                    <a:pt x="6481" y="2646"/>
                  </a:cubicBezTo>
                  <a:cubicBezTo>
                    <a:pt x="6444" y="2712"/>
                    <a:pt x="6369" y="2844"/>
                    <a:pt x="6346" y="2931"/>
                  </a:cubicBezTo>
                  <a:cubicBezTo>
                    <a:pt x="6331" y="2991"/>
                    <a:pt x="6318" y="3126"/>
                    <a:pt x="6319" y="3193"/>
                  </a:cubicBezTo>
                  <a:cubicBezTo>
                    <a:pt x="6320" y="3239"/>
                    <a:pt x="6355" y="3327"/>
                    <a:pt x="6346" y="3370"/>
                  </a:cubicBezTo>
                  <a:cubicBezTo>
                    <a:pt x="6338" y="3414"/>
                    <a:pt x="6287" y="3450"/>
                    <a:pt x="6265" y="3453"/>
                  </a:cubicBezTo>
                  <a:cubicBezTo>
                    <a:pt x="6249" y="3455"/>
                    <a:pt x="6217" y="3391"/>
                    <a:pt x="6204" y="3408"/>
                  </a:cubicBezTo>
                  <a:cubicBezTo>
                    <a:pt x="6186" y="3430"/>
                    <a:pt x="6193" y="3531"/>
                    <a:pt x="6191" y="3573"/>
                  </a:cubicBezTo>
                  <a:cubicBezTo>
                    <a:pt x="6190" y="3632"/>
                    <a:pt x="6211" y="3756"/>
                    <a:pt x="6197" y="3808"/>
                  </a:cubicBezTo>
                  <a:cubicBezTo>
                    <a:pt x="6186" y="3855"/>
                    <a:pt x="6132" y="3886"/>
                    <a:pt x="6112" y="3916"/>
                  </a:cubicBezTo>
                  <a:cubicBezTo>
                    <a:pt x="6092" y="3945"/>
                    <a:pt x="6050" y="4002"/>
                    <a:pt x="6036" y="4042"/>
                  </a:cubicBezTo>
                  <a:cubicBezTo>
                    <a:pt x="6019" y="4091"/>
                    <a:pt x="6000" y="4206"/>
                    <a:pt x="5997" y="4265"/>
                  </a:cubicBezTo>
                  <a:cubicBezTo>
                    <a:pt x="5990" y="4389"/>
                    <a:pt x="6046" y="4641"/>
                    <a:pt x="6026" y="4760"/>
                  </a:cubicBezTo>
                  <a:cubicBezTo>
                    <a:pt x="6011" y="4856"/>
                    <a:pt x="5927" y="4981"/>
                    <a:pt x="5890" y="5046"/>
                  </a:cubicBezTo>
                  <a:cubicBezTo>
                    <a:pt x="5866" y="5086"/>
                    <a:pt x="5802" y="5134"/>
                    <a:pt x="5789" y="5192"/>
                  </a:cubicBezTo>
                  <a:cubicBezTo>
                    <a:pt x="5772" y="5266"/>
                    <a:pt x="5803" y="5439"/>
                    <a:pt x="5801" y="5522"/>
                  </a:cubicBezTo>
                  <a:cubicBezTo>
                    <a:pt x="5800" y="5585"/>
                    <a:pt x="5787" y="5708"/>
                    <a:pt x="5780" y="5769"/>
                  </a:cubicBezTo>
                  <a:cubicBezTo>
                    <a:pt x="5773" y="5833"/>
                    <a:pt x="5750" y="5958"/>
                    <a:pt x="5743" y="6023"/>
                  </a:cubicBezTo>
                  <a:cubicBezTo>
                    <a:pt x="5736" y="6106"/>
                    <a:pt x="5722" y="6276"/>
                    <a:pt x="5728" y="6359"/>
                  </a:cubicBezTo>
                  <a:cubicBezTo>
                    <a:pt x="5733" y="6430"/>
                    <a:pt x="5762" y="6561"/>
                    <a:pt x="5780" y="6620"/>
                  </a:cubicBezTo>
                  <a:cubicBezTo>
                    <a:pt x="5801" y="6684"/>
                    <a:pt x="5846" y="6851"/>
                    <a:pt x="5883" y="6842"/>
                  </a:cubicBezTo>
                  <a:cubicBezTo>
                    <a:pt x="5924" y="6832"/>
                    <a:pt x="5950" y="6625"/>
                    <a:pt x="5969" y="6550"/>
                  </a:cubicBezTo>
                  <a:cubicBezTo>
                    <a:pt x="5982" y="6500"/>
                    <a:pt x="6004" y="6393"/>
                    <a:pt x="6014" y="6341"/>
                  </a:cubicBezTo>
                  <a:cubicBezTo>
                    <a:pt x="6025" y="6287"/>
                    <a:pt x="6039" y="6169"/>
                    <a:pt x="6057" y="6125"/>
                  </a:cubicBezTo>
                  <a:cubicBezTo>
                    <a:pt x="6069" y="6095"/>
                    <a:pt x="6106" y="6068"/>
                    <a:pt x="6121" y="6042"/>
                  </a:cubicBezTo>
                  <a:cubicBezTo>
                    <a:pt x="6163" y="5974"/>
                    <a:pt x="6235" y="5814"/>
                    <a:pt x="6271" y="5731"/>
                  </a:cubicBezTo>
                  <a:cubicBezTo>
                    <a:pt x="6314" y="5627"/>
                    <a:pt x="6392" y="5399"/>
                    <a:pt x="6435" y="5292"/>
                  </a:cubicBezTo>
                  <a:cubicBezTo>
                    <a:pt x="6463" y="5226"/>
                    <a:pt x="6515" y="5082"/>
                    <a:pt x="6551" y="5033"/>
                  </a:cubicBezTo>
                  <a:cubicBezTo>
                    <a:pt x="6579" y="4994"/>
                    <a:pt x="6645" y="4941"/>
                    <a:pt x="6679" y="4937"/>
                  </a:cubicBezTo>
                  <a:cubicBezTo>
                    <a:pt x="6700" y="4935"/>
                    <a:pt x="6751" y="4944"/>
                    <a:pt x="6761" y="4982"/>
                  </a:cubicBezTo>
                  <a:cubicBezTo>
                    <a:pt x="6771" y="5021"/>
                    <a:pt x="6751" y="5120"/>
                    <a:pt x="6737" y="5153"/>
                  </a:cubicBezTo>
                  <a:cubicBezTo>
                    <a:pt x="6719" y="5194"/>
                    <a:pt x="6657" y="5198"/>
                    <a:pt x="6642" y="5242"/>
                  </a:cubicBezTo>
                  <a:cubicBezTo>
                    <a:pt x="6634" y="5266"/>
                    <a:pt x="6637" y="5328"/>
                    <a:pt x="6639" y="5357"/>
                  </a:cubicBezTo>
                  <a:cubicBezTo>
                    <a:pt x="6643" y="5405"/>
                    <a:pt x="6652" y="5518"/>
                    <a:pt x="6673" y="5540"/>
                  </a:cubicBezTo>
                  <a:cubicBezTo>
                    <a:pt x="6700" y="5571"/>
                    <a:pt x="6764" y="5513"/>
                    <a:pt x="6791" y="5485"/>
                  </a:cubicBezTo>
                  <a:cubicBezTo>
                    <a:pt x="6809" y="5465"/>
                    <a:pt x="6837" y="5404"/>
                    <a:pt x="6852" y="5376"/>
                  </a:cubicBezTo>
                  <a:cubicBezTo>
                    <a:pt x="6871" y="5340"/>
                    <a:pt x="6904" y="5249"/>
                    <a:pt x="6929" y="5236"/>
                  </a:cubicBezTo>
                  <a:cubicBezTo>
                    <a:pt x="6994" y="5203"/>
                    <a:pt x="7124" y="5354"/>
                    <a:pt x="7191" y="5376"/>
                  </a:cubicBezTo>
                  <a:cubicBezTo>
                    <a:pt x="7215" y="5384"/>
                    <a:pt x="7266" y="5398"/>
                    <a:pt x="7291" y="5388"/>
                  </a:cubicBezTo>
                  <a:cubicBezTo>
                    <a:pt x="7326" y="5375"/>
                    <a:pt x="7385" y="5287"/>
                    <a:pt x="7419" y="5269"/>
                  </a:cubicBezTo>
                  <a:cubicBezTo>
                    <a:pt x="7444" y="5253"/>
                    <a:pt x="7497" y="5232"/>
                    <a:pt x="7522" y="5242"/>
                  </a:cubicBezTo>
                  <a:cubicBezTo>
                    <a:pt x="7550" y="5254"/>
                    <a:pt x="7594" y="5338"/>
                    <a:pt x="7620" y="5363"/>
                  </a:cubicBezTo>
                  <a:cubicBezTo>
                    <a:pt x="7638" y="5381"/>
                    <a:pt x="7677" y="5430"/>
                    <a:pt x="7697" y="5420"/>
                  </a:cubicBezTo>
                  <a:cubicBezTo>
                    <a:pt x="7713" y="5411"/>
                    <a:pt x="7726" y="5326"/>
                    <a:pt x="7742" y="5319"/>
                  </a:cubicBezTo>
                  <a:cubicBezTo>
                    <a:pt x="7770" y="5307"/>
                    <a:pt x="7824" y="5370"/>
                    <a:pt x="7846" y="5407"/>
                  </a:cubicBezTo>
                  <a:cubicBezTo>
                    <a:pt x="7857" y="5428"/>
                    <a:pt x="7866" y="5499"/>
                    <a:pt x="7879" y="5515"/>
                  </a:cubicBezTo>
                  <a:cubicBezTo>
                    <a:pt x="7906" y="5545"/>
                    <a:pt x="7980" y="5469"/>
                    <a:pt x="8001" y="5515"/>
                  </a:cubicBezTo>
                  <a:cubicBezTo>
                    <a:pt x="8016" y="5548"/>
                    <a:pt x="7993" y="5654"/>
                    <a:pt x="7998" y="5700"/>
                  </a:cubicBezTo>
                  <a:cubicBezTo>
                    <a:pt x="8003" y="5746"/>
                    <a:pt x="8019" y="5846"/>
                    <a:pt x="8037" y="5870"/>
                  </a:cubicBezTo>
                  <a:cubicBezTo>
                    <a:pt x="8064" y="5904"/>
                    <a:pt x="8136" y="5898"/>
                    <a:pt x="8162" y="5864"/>
                  </a:cubicBezTo>
                  <a:cubicBezTo>
                    <a:pt x="8177" y="5845"/>
                    <a:pt x="8178" y="5737"/>
                    <a:pt x="8196" y="5737"/>
                  </a:cubicBezTo>
                  <a:cubicBezTo>
                    <a:pt x="8216" y="5739"/>
                    <a:pt x="8215" y="5870"/>
                    <a:pt x="8232" y="5890"/>
                  </a:cubicBezTo>
                  <a:cubicBezTo>
                    <a:pt x="8252" y="5913"/>
                    <a:pt x="8300" y="5858"/>
                    <a:pt x="8321" y="5870"/>
                  </a:cubicBezTo>
                  <a:cubicBezTo>
                    <a:pt x="8338" y="5882"/>
                    <a:pt x="8364" y="5943"/>
                    <a:pt x="8379" y="5967"/>
                  </a:cubicBezTo>
                  <a:cubicBezTo>
                    <a:pt x="8397" y="5993"/>
                    <a:pt x="8436" y="6036"/>
                    <a:pt x="8452" y="6068"/>
                  </a:cubicBezTo>
                  <a:cubicBezTo>
                    <a:pt x="8480" y="6124"/>
                    <a:pt x="8531" y="6251"/>
                    <a:pt x="8544" y="6327"/>
                  </a:cubicBezTo>
                  <a:cubicBezTo>
                    <a:pt x="8555" y="6398"/>
                    <a:pt x="8531" y="6559"/>
                    <a:pt x="8546" y="6627"/>
                  </a:cubicBezTo>
                  <a:cubicBezTo>
                    <a:pt x="8560" y="6687"/>
                    <a:pt x="8615" y="6773"/>
                    <a:pt x="8644" y="6803"/>
                  </a:cubicBezTo>
                  <a:cubicBezTo>
                    <a:pt x="8667" y="6830"/>
                    <a:pt x="8729" y="6814"/>
                    <a:pt x="8748" y="6855"/>
                  </a:cubicBezTo>
                  <a:cubicBezTo>
                    <a:pt x="8775" y="6917"/>
                    <a:pt x="8752" y="7119"/>
                    <a:pt x="8775" y="7191"/>
                  </a:cubicBezTo>
                  <a:cubicBezTo>
                    <a:pt x="8791" y="7245"/>
                    <a:pt x="8853" y="7298"/>
                    <a:pt x="8878" y="7337"/>
                  </a:cubicBezTo>
                  <a:cubicBezTo>
                    <a:pt x="8895" y="7364"/>
                    <a:pt x="8931" y="7419"/>
                    <a:pt x="8946" y="7451"/>
                  </a:cubicBezTo>
                  <a:cubicBezTo>
                    <a:pt x="8962" y="7488"/>
                    <a:pt x="8981" y="7585"/>
                    <a:pt x="9000" y="7616"/>
                  </a:cubicBezTo>
                  <a:cubicBezTo>
                    <a:pt x="9019" y="7648"/>
                    <a:pt x="9065" y="7691"/>
                    <a:pt x="9089" y="7693"/>
                  </a:cubicBezTo>
                  <a:cubicBezTo>
                    <a:pt x="9108" y="7694"/>
                    <a:pt x="9143" y="7636"/>
                    <a:pt x="9162" y="7642"/>
                  </a:cubicBezTo>
                  <a:cubicBezTo>
                    <a:pt x="9180" y="7647"/>
                    <a:pt x="9213" y="7697"/>
                    <a:pt x="9222" y="7730"/>
                  </a:cubicBezTo>
                  <a:cubicBezTo>
                    <a:pt x="9235" y="7775"/>
                    <a:pt x="9225" y="7884"/>
                    <a:pt x="9232" y="7934"/>
                  </a:cubicBezTo>
                  <a:cubicBezTo>
                    <a:pt x="9238" y="7982"/>
                    <a:pt x="9270" y="8063"/>
                    <a:pt x="9275" y="8111"/>
                  </a:cubicBezTo>
                  <a:cubicBezTo>
                    <a:pt x="9281" y="8175"/>
                    <a:pt x="9249" y="8313"/>
                    <a:pt x="9262" y="8372"/>
                  </a:cubicBezTo>
                  <a:cubicBezTo>
                    <a:pt x="9278" y="8440"/>
                    <a:pt x="9353" y="8507"/>
                    <a:pt x="9387" y="8537"/>
                  </a:cubicBezTo>
                  <a:cubicBezTo>
                    <a:pt x="9430" y="8575"/>
                    <a:pt x="9523" y="8631"/>
                    <a:pt x="9569" y="8632"/>
                  </a:cubicBezTo>
                  <a:cubicBezTo>
                    <a:pt x="9610" y="8633"/>
                    <a:pt x="9686" y="8581"/>
                    <a:pt x="9725" y="8562"/>
                  </a:cubicBezTo>
                  <a:cubicBezTo>
                    <a:pt x="9761" y="8545"/>
                    <a:pt x="9830" y="8500"/>
                    <a:pt x="9865" y="8486"/>
                  </a:cubicBezTo>
                  <a:cubicBezTo>
                    <a:pt x="9900" y="8472"/>
                    <a:pt x="9969" y="8461"/>
                    <a:pt x="10003" y="8448"/>
                  </a:cubicBezTo>
                  <a:cubicBezTo>
                    <a:pt x="10034" y="8435"/>
                    <a:pt x="10098" y="8417"/>
                    <a:pt x="10124" y="8384"/>
                  </a:cubicBezTo>
                  <a:cubicBezTo>
                    <a:pt x="10163" y="8337"/>
                    <a:pt x="10215" y="8172"/>
                    <a:pt x="10249" y="8111"/>
                  </a:cubicBezTo>
                  <a:cubicBezTo>
                    <a:pt x="10277" y="8063"/>
                    <a:pt x="10336" y="7965"/>
                    <a:pt x="10371" y="7947"/>
                  </a:cubicBezTo>
                  <a:cubicBezTo>
                    <a:pt x="10410" y="7926"/>
                    <a:pt x="10500" y="7926"/>
                    <a:pt x="10532" y="7977"/>
                  </a:cubicBezTo>
                  <a:cubicBezTo>
                    <a:pt x="10562" y="8025"/>
                    <a:pt x="10564" y="8201"/>
                    <a:pt x="10582" y="8270"/>
                  </a:cubicBezTo>
                  <a:cubicBezTo>
                    <a:pt x="10598" y="8336"/>
                    <a:pt x="10631" y="8480"/>
                    <a:pt x="10664" y="8511"/>
                  </a:cubicBezTo>
                  <a:cubicBezTo>
                    <a:pt x="10689" y="8535"/>
                    <a:pt x="10748" y="8467"/>
                    <a:pt x="10773" y="8493"/>
                  </a:cubicBezTo>
                  <a:cubicBezTo>
                    <a:pt x="10797" y="8517"/>
                    <a:pt x="10810" y="8645"/>
                    <a:pt x="10831" y="8677"/>
                  </a:cubicBezTo>
                  <a:cubicBezTo>
                    <a:pt x="10857" y="8713"/>
                    <a:pt x="10922" y="8732"/>
                    <a:pt x="10953" y="8733"/>
                  </a:cubicBezTo>
                  <a:cubicBezTo>
                    <a:pt x="10974" y="8735"/>
                    <a:pt x="11018" y="8726"/>
                    <a:pt x="11035" y="8702"/>
                  </a:cubicBezTo>
                  <a:cubicBezTo>
                    <a:pt x="11055" y="8676"/>
                    <a:pt x="11079" y="8588"/>
                    <a:pt x="11087" y="8543"/>
                  </a:cubicBezTo>
                  <a:cubicBezTo>
                    <a:pt x="11094" y="8504"/>
                    <a:pt x="11084" y="8415"/>
                    <a:pt x="11093" y="8378"/>
                  </a:cubicBezTo>
                  <a:cubicBezTo>
                    <a:pt x="11101" y="8348"/>
                    <a:pt x="11131" y="8312"/>
                    <a:pt x="11145" y="8296"/>
                  </a:cubicBezTo>
                  <a:cubicBezTo>
                    <a:pt x="11166" y="8271"/>
                    <a:pt x="11213" y="8210"/>
                    <a:pt x="11236" y="8226"/>
                  </a:cubicBezTo>
                  <a:cubicBezTo>
                    <a:pt x="11261" y="8242"/>
                    <a:pt x="11277" y="8362"/>
                    <a:pt x="11294" y="8404"/>
                  </a:cubicBezTo>
                  <a:cubicBezTo>
                    <a:pt x="11310" y="8443"/>
                    <a:pt x="11340" y="8543"/>
                    <a:pt x="11364" y="8543"/>
                  </a:cubicBezTo>
                  <a:cubicBezTo>
                    <a:pt x="11387" y="8543"/>
                    <a:pt x="11420" y="8457"/>
                    <a:pt x="11431" y="8416"/>
                  </a:cubicBezTo>
                  <a:cubicBezTo>
                    <a:pt x="11444" y="8371"/>
                    <a:pt x="11450" y="8264"/>
                    <a:pt x="11449" y="8213"/>
                  </a:cubicBezTo>
                  <a:cubicBezTo>
                    <a:pt x="11449" y="8163"/>
                    <a:pt x="11437" y="8063"/>
                    <a:pt x="11428" y="8016"/>
                  </a:cubicBezTo>
                  <a:cubicBezTo>
                    <a:pt x="11422" y="7984"/>
                    <a:pt x="11403" y="7925"/>
                    <a:pt x="11395" y="7896"/>
                  </a:cubicBezTo>
                  <a:cubicBezTo>
                    <a:pt x="11383" y="7855"/>
                    <a:pt x="11349" y="7784"/>
                    <a:pt x="11343" y="7737"/>
                  </a:cubicBezTo>
                  <a:cubicBezTo>
                    <a:pt x="11337" y="7686"/>
                    <a:pt x="11338" y="7571"/>
                    <a:pt x="11352" y="7528"/>
                  </a:cubicBezTo>
                  <a:cubicBezTo>
                    <a:pt x="11361" y="7498"/>
                    <a:pt x="11394" y="7471"/>
                    <a:pt x="11410" y="7458"/>
                  </a:cubicBezTo>
                  <a:cubicBezTo>
                    <a:pt x="11427" y="7443"/>
                    <a:pt x="11463" y="7407"/>
                    <a:pt x="11480" y="7419"/>
                  </a:cubicBezTo>
                  <a:cubicBezTo>
                    <a:pt x="11505" y="7439"/>
                    <a:pt x="11532" y="7548"/>
                    <a:pt x="11544" y="7597"/>
                  </a:cubicBezTo>
                  <a:cubicBezTo>
                    <a:pt x="11558" y="7654"/>
                    <a:pt x="11581" y="7777"/>
                    <a:pt x="11578" y="7839"/>
                  </a:cubicBezTo>
                  <a:cubicBezTo>
                    <a:pt x="11575" y="7892"/>
                    <a:pt x="11522" y="7977"/>
                    <a:pt x="11529" y="8029"/>
                  </a:cubicBezTo>
                  <a:cubicBezTo>
                    <a:pt x="11538" y="8096"/>
                    <a:pt x="11613" y="8144"/>
                    <a:pt x="11644" y="8169"/>
                  </a:cubicBezTo>
                  <a:cubicBezTo>
                    <a:pt x="11668" y="8187"/>
                    <a:pt x="11718" y="8218"/>
                    <a:pt x="11742" y="8207"/>
                  </a:cubicBezTo>
                  <a:cubicBezTo>
                    <a:pt x="11771" y="8192"/>
                    <a:pt x="11816" y="8100"/>
                    <a:pt x="11836" y="8054"/>
                  </a:cubicBezTo>
                  <a:cubicBezTo>
                    <a:pt x="11861" y="8002"/>
                    <a:pt x="11896" y="7874"/>
                    <a:pt x="11916" y="7813"/>
                  </a:cubicBezTo>
                  <a:cubicBezTo>
                    <a:pt x="11939" y="7739"/>
                    <a:pt x="11984" y="7583"/>
                    <a:pt x="12007" y="7508"/>
                  </a:cubicBezTo>
                  <a:cubicBezTo>
                    <a:pt x="12021" y="7462"/>
                    <a:pt x="12044" y="7358"/>
                    <a:pt x="12065" y="7324"/>
                  </a:cubicBezTo>
                  <a:cubicBezTo>
                    <a:pt x="12092" y="7283"/>
                    <a:pt x="12162" y="7275"/>
                    <a:pt x="12193" y="7248"/>
                  </a:cubicBezTo>
                  <a:cubicBezTo>
                    <a:pt x="12230" y="7217"/>
                    <a:pt x="12302" y="7143"/>
                    <a:pt x="12333" y="7089"/>
                  </a:cubicBezTo>
                  <a:cubicBezTo>
                    <a:pt x="12366" y="7032"/>
                    <a:pt x="12412" y="6872"/>
                    <a:pt x="12443" y="6810"/>
                  </a:cubicBezTo>
                  <a:cubicBezTo>
                    <a:pt x="12479" y="6738"/>
                    <a:pt x="12564" y="6630"/>
                    <a:pt x="12600" y="6559"/>
                  </a:cubicBezTo>
                  <a:cubicBezTo>
                    <a:pt x="12640" y="6478"/>
                    <a:pt x="12706" y="6287"/>
                    <a:pt x="12745" y="6203"/>
                  </a:cubicBezTo>
                  <a:cubicBezTo>
                    <a:pt x="12772" y="6144"/>
                    <a:pt x="12827" y="6023"/>
                    <a:pt x="12860" y="5978"/>
                  </a:cubicBezTo>
                  <a:cubicBezTo>
                    <a:pt x="12886" y="5944"/>
                    <a:pt x="12943" y="5874"/>
                    <a:pt x="12974" y="5881"/>
                  </a:cubicBezTo>
                  <a:cubicBezTo>
                    <a:pt x="12995" y="5887"/>
                    <a:pt x="13024" y="5967"/>
                    <a:pt x="13045" y="5983"/>
                  </a:cubicBezTo>
                  <a:cubicBezTo>
                    <a:pt x="13070" y="6002"/>
                    <a:pt x="13125" y="6026"/>
                    <a:pt x="13150" y="6008"/>
                  </a:cubicBezTo>
                  <a:cubicBezTo>
                    <a:pt x="13175" y="5992"/>
                    <a:pt x="13204" y="5892"/>
                    <a:pt x="13226" y="5864"/>
                  </a:cubicBezTo>
                  <a:cubicBezTo>
                    <a:pt x="13264" y="5816"/>
                    <a:pt x="13353" y="5773"/>
                    <a:pt x="13395" y="5737"/>
                  </a:cubicBezTo>
                  <a:cubicBezTo>
                    <a:pt x="13447" y="5692"/>
                    <a:pt x="13549" y="5584"/>
                    <a:pt x="13601" y="5539"/>
                  </a:cubicBezTo>
                  <a:cubicBezTo>
                    <a:pt x="13635" y="5509"/>
                    <a:pt x="13701" y="5441"/>
                    <a:pt x="13738" y="5433"/>
                  </a:cubicBezTo>
                  <a:cubicBezTo>
                    <a:pt x="13814" y="5414"/>
                    <a:pt x="13967" y="5512"/>
                    <a:pt x="14044" y="5513"/>
                  </a:cubicBezTo>
                  <a:cubicBezTo>
                    <a:pt x="14109" y="5514"/>
                    <a:pt x="14239" y="5488"/>
                    <a:pt x="14302" y="5458"/>
                  </a:cubicBezTo>
                  <a:cubicBezTo>
                    <a:pt x="14348" y="5437"/>
                    <a:pt x="14433" y="5342"/>
                    <a:pt x="14479" y="5327"/>
                  </a:cubicBezTo>
                  <a:cubicBezTo>
                    <a:pt x="14559" y="5299"/>
                    <a:pt x="14724" y="5370"/>
                    <a:pt x="14804" y="5335"/>
                  </a:cubicBezTo>
                  <a:cubicBezTo>
                    <a:pt x="14857" y="5312"/>
                    <a:pt x="14957" y="5208"/>
                    <a:pt x="15005" y="5151"/>
                  </a:cubicBezTo>
                  <a:cubicBezTo>
                    <a:pt x="15054" y="5090"/>
                    <a:pt x="15142" y="4936"/>
                    <a:pt x="15187" y="4865"/>
                  </a:cubicBezTo>
                  <a:cubicBezTo>
                    <a:pt x="15238" y="4788"/>
                    <a:pt x="15336" y="4629"/>
                    <a:pt x="15389" y="4557"/>
                  </a:cubicBezTo>
                  <a:cubicBezTo>
                    <a:pt x="15446" y="4477"/>
                    <a:pt x="15564" y="4322"/>
                    <a:pt x="15626" y="4261"/>
                  </a:cubicBezTo>
                  <a:cubicBezTo>
                    <a:pt x="15678" y="4211"/>
                    <a:pt x="15784" y="4122"/>
                    <a:pt x="15840" y="4104"/>
                  </a:cubicBezTo>
                  <a:cubicBezTo>
                    <a:pt x="15901" y="4085"/>
                    <a:pt x="16028" y="4145"/>
                    <a:pt x="16089" y="4125"/>
                  </a:cubicBezTo>
                  <a:cubicBezTo>
                    <a:pt x="16132" y="4112"/>
                    <a:pt x="16215" y="4049"/>
                    <a:pt x="16252" y="4002"/>
                  </a:cubicBezTo>
                  <a:cubicBezTo>
                    <a:pt x="16282" y="3965"/>
                    <a:pt x="16319" y="3819"/>
                    <a:pt x="16353" y="3808"/>
                  </a:cubicBezTo>
                  <a:cubicBezTo>
                    <a:pt x="16395" y="3795"/>
                    <a:pt x="16494" y="3875"/>
                    <a:pt x="16505" y="3961"/>
                  </a:cubicBezTo>
                  <a:cubicBezTo>
                    <a:pt x="16516" y="4032"/>
                    <a:pt x="16446" y="4148"/>
                    <a:pt x="16426" y="4210"/>
                  </a:cubicBezTo>
                  <a:cubicBezTo>
                    <a:pt x="16407" y="4272"/>
                    <a:pt x="16356" y="4387"/>
                    <a:pt x="16347" y="4459"/>
                  </a:cubicBezTo>
                  <a:cubicBezTo>
                    <a:pt x="16336" y="4556"/>
                    <a:pt x="16370" y="4754"/>
                    <a:pt x="16366" y="4853"/>
                  </a:cubicBezTo>
                  <a:cubicBezTo>
                    <a:pt x="16362" y="4948"/>
                    <a:pt x="16314" y="5127"/>
                    <a:pt x="16316" y="5221"/>
                  </a:cubicBezTo>
                  <a:cubicBezTo>
                    <a:pt x="16320" y="5319"/>
                    <a:pt x="16366" y="5498"/>
                    <a:pt x="16388" y="5586"/>
                  </a:cubicBezTo>
                  <a:cubicBezTo>
                    <a:pt x="16402" y="5642"/>
                    <a:pt x="16453" y="5736"/>
                    <a:pt x="16455" y="5801"/>
                  </a:cubicBezTo>
                  <a:cubicBezTo>
                    <a:pt x="16457" y="5864"/>
                    <a:pt x="16417" y="5974"/>
                    <a:pt x="16406" y="6033"/>
                  </a:cubicBezTo>
                  <a:cubicBezTo>
                    <a:pt x="16396" y="6092"/>
                    <a:pt x="16364" y="6209"/>
                    <a:pt x="16370" y="6271"/>
                  </a:cubicBezTo>
                  <a:cubicBezTo>
                    <a:pt x="16375" y="6332"/>
                    <a:pt x="16422" y="6422"/>
                    <a:pt x="16443" y="6465"/>
                  </a:cubicBezTo>
                  <a:cubicBezTo>
                    <a:pt x="16463" y="6506"/>
                    <a:pt x="16504" y="6594"/>
                    <a:pt x="16532" y="6609"/>
                  </a:cubicBezTo>
                  <a:cubicBezTo>
                    <a:pt x="16568" y="6629"/>
                    <a:pt x="16648" y="6602"/>
                    <a:pt x="16679" y="6559"/>
                  </a:cubicBezTo>
                  <a:cubicBezTo>
                    <a:pt x="16696" y="6532"/>
                    <a:pt x="16700" y="6411"/>
                    <a:pt x="16721" y="6402"/>
                  </a:cubicBezTo>
                  <a:cubicBezTo>
                    <a:pt x="16744" y="6392"/>
                    <a:pt x="16776" y="6500"/>
                    <a:pt x="16796" y="6525"/>
                  </a:cubicBezTo>
                  <a:cubicBezTo>
                    <a:pt x="16818" y="6552"/>
                    <a:pt x="16864" y="6615"/>
                    <a:pt x="16889" y="6609"/>
                  </a:cubicBezTo>
                  <a:cubicBezTo>
                    <a:pt x="16914" y="6602"/>
                    <a:pt x="16944" y="6482"/>
                    <a:pt x="16969" y="6483"/>
                  </a:cubicBezTo>
                  <a:cubicBezTo>
                    <a:pt x="17002" y="6484"/>
                    <a:pt x="17041" y="6629"/>
                    <a:pt x="17071" y="6660"/>
                  </a:cubicBezTo>
                  <a:cubicBezTo>
                    <a:pt x="17094" y="6684"/>
                    <a:pt x="17145" y="6725"/>
                    <a:pt x="17170" y="6716"/>
                  </a:cubicBezTo>
                  <a:cubicBezTo>
                    <a:pt x="17205" y="6701"/>
                    <a:pt x="17281" y="6546"/>
                    <a:pt x="17288" y="6546"/>
                  </a:cubicBezTo>
                  <a:cubicBezTo>
                    <a:pt x="17294" y="6546"/>
                    <a:pt x="17367" y="6401"/>
                    <a:pt x="17394" y="6351"/>
                  </a:cubicBezTo>
                  <a:cubicBezTo>
                    <a:pt x="17415" y="6310"/>
                    <a:pt x="17453" y="6213"/>
                    <a:pt x="17481" y="6190"/>
                  </a:cubicBezTo>
                  <a:cubicBezTo>
                    <a:pt x="17512" y="6164"/>
                    <a:pt x="17583" y="6178"/>
                    <a:pt x="17617" y="6182"/>
                  </a:cubicBezTo>
                  <a:cubicBezTo>
                    <a:pt x="17652" y="6187"/>
                    <a:pt x="17725" y="6195"/>
                    <a:pt x="17755" y="6233"/>
                  </a:cubicBezTo>
                  <a:cubicBezTo>
                    <a:pt x="17800" y="6288"/>
                    <a:pt x="17844" y="6504"/>
                    <a:pt x="17884" y="6571"/>
                  </a:cubicBezTo>
                  <a:cubicBezTo>
                    <a:pt x="17906" y="6606"/>
                    <a:pt x="17957" y="6680"/>
                    <a:pt x="17984" y="6668"/>
                  </a:cubicBezTo>
                  <a:cubicBezTo>
                    <a:pt x="18018" y="6654"/>
                    <a:pt x="18052" y="6503"/>
                    <a:pt x="18078" y="6456"/>
                  </a:cubicBezTo>
                  <a:cubicBezTo>
                    <a:pt x="18100" y="6417"/>
                    <a:pt x="18158" y="6375"/>
                    <a:pt x="18175" y="6326"/>
                  </a:cubicBezTo>
                  <a:cubicBezTo>
                    <a:pt x="18199" y="6256"/>
                    <a:pt x="18196" y="6071"/>
                    <a:pt x="18216" y="5996"/>
                  </a:cubicBezTo>
                  <a:cubicBezTo>
                    <a:pt x="18234" y="5925"/>
                    <a:pt x="18284" y="5795"/>
                    <a:pt x="18320" y="5762"/>
                  </a:cubicBezTo>
                  <a:cubicBezTo>
                    <a:pt x="18337" y="5748"/>
                    <a:pt x="18377" y="5779"/>
                    <a:pt x="18394" y="5766"/>
                  </a:cubicBezTo>
                  <a:cubicBezTo>
                    <a:pt x="18429" y="5744"/>
                    <a:pt x="18476" y="5600"/>
                    <a:pt x="18513" y="5586"/>
                  </a:cubicBezTo>
                  <a:cubicBezTo>
                    <a:pt x="18545" y="5572"/>
                    <a:pt x="18610" y="5626"/>
                    <a:pt x="18641" y="5653"/>
                  </a:cubicBezTo>
                  <a:cubicBezTo>
                    <a:pt x="18671" y="5680"/>
                    <a:pt x="18720" y="5813"/>
                    <a:pt x="18752" y="5798"/>
                  </a:cubicBezTo>
                  <a:cubicBezTo>
                    <a:pt x="18797" y="5773"/>
                    <a:pt x="18821" y="5547"/>
                    <a:pt x="18845" y="5467"/>
                  </a:cubicBezTo>
                  <a:cubicBezTo>
                    <a:pt x="18861" y="5418"/>
                    <a:pt x="18890" y="5316"/>
                    <a:pt x="18910" y="5277"/>
                  </a:cubicBezTo>
                  <a:cubicBezTo>
                    <a:pt x="18929" y="5242"/>
                    <a:pt x="18972" y="5168"/>
                    <a:pt x="18996" y="5179"/>
                  </a:cubicBezTo>
                  <a:cubicBezTo>
                    <a:pt x="19020" y="5190"/>
                    <a:pt x="19031" y="5329"/>
                    <a:pt x="19055" y="5344"/>
                  </a:cubicBezTo>
                  <a:cubicBezTo>
                    <a:pt x="19087" y="5364"/>
                    <a:pt x="19149" y="5225"/>
                    <a:pt x="19181" y="5246"/>
                  </a:cubicBezTo>
                  <a:cubicBezTo>
                    <a:pt x="19203" y="5262"/>
                    <a:pt x="19225" y="5367"/>
                    <a:pt x="19234" y="5411"/>
                  </a:cubicBezTo>
                  <a:cubicBezTo>
                    <a:pt x="19247" y="5488"/>
                    <a:pt x="19253" y="5721"/>
                    <a:pt x="19253" y="5733"/>
                  </a:cubicBezTo>
                  <a:cubicBezTo>
                    <a:pt x="19253" y="5746"/>
                    <a:pt x="19268" y="5983"/>
                    <a:pt x="19260" y="6063"/>
                  </a:cubicBezTo>
                  <a:cubicBezTo>
                    <a:pt x="19253" y="6134"/>
                    <a:pt x="19198" y="6249"/>
                    <a:pt x="19197" y="6322"/>
                  </a:cubicBezTo>
                  <a:cubicBezTo>
                    <a:pt x="19195" y="6407"/>
                    <a:pt x="19237" y="6568"/>
                    <a:pt x="19260" y="6639"/>
                  </a:cubicBezTo>
                  <a:cubicBezTo>
                    <a:pt x="19274" y="6682"/>
                    <a:pt x="19319" y="6741"/>
                    <a:pt x="19331" y="6787"/>
                  </a:cubicBezTo>
                  <a:cubicBezTo>
                    <a:pt x="19347" y="6849"/>
                    <a:pt x="19349" y="6996"/>
                    <a:pt x="19357" y="7066"/>
                  </a:cubicBezTo>
                  <a:cubicBezTo>
                    <a:pt x="19368" y="7161"/>
                    <a:pt x="19393" y="7349"/>
                    <a:pt x="19404" y="7442"/>
                  </a:cubicBezTo>
                  <a:cubicBezTo>
                    <a:pt x="19414" y="7519"/>
                    <a:pt x="19450" y="7676"/>
                    <a:pt x="19439" y="7751"/>
                  </a:cubicBezTo>
                  <a:cubicBezTo>
                    <a:pt x="19430" y="7810"/>
                    <a:pt x="19377" y="7883"/>
                    <a:pt x="19353" y="7917"/>
                  </a:cubicBezTo>
                  <a:cubicBezTo>
                    <a:pt x="19338" y="7937"/>
                    <a:pt x="19304" y="7971"/>
                    <a:pt x="19286" y="7980"/>
                  </a:cubicBezTo>
                  <a:cubicBezTo>
                    <a:pt x="19263" y="7992"/>
                    <a:pt x="19214" y="7975"/>
                    <a:pt x="19191" y="7989"/>
                  </a:cubicBezTo>
                  <a:cubicBezTo>
                    <a:pt x="19169" y="8002"/>
                    <a:pt x="19126" y="8049"/>
                    <a:pt x="19112" y="8086"/>
                  </a:cubicBezTo>
                  <a:cubicBezTo>
                    <a:pt x="19093" y="8135"/>
                    <a:pt x="19075" y="8263"/>
                    <a:pt x="19075" y="8328"/>
                  </a:cubicBezTo>
                  <a:cubicBezTo>
                    <a:pt x="19075" y="8387"/>
                    <a:pt x="19087" y="8510"/>
                    <a:pt x="19105" y="8556"/>
                  </a:cubicBezTo>
                  <a:cubicBezTo>
                    <a:pt x="19118" y="8586"/>
                    <a:pt x="19154" y="8624"/>
                    <a:pt x="19173" y="8623"/>
                  </a:cubicBezTo>
                  <a:cubicBezTo>
                    <a:pt x="19197" y="8623"/>
                    <a:pt x="19241" y="8567"/>
                    <a:pt x="19258" y="8530"/>
                  </a:cubicBezTo>
                  <a:cubicBezTo>
                    <a:pt x="19272" y="8500"/>
                    <a:pt x="19276" y="8405"/>
                    <a:pt x="19292" y="8382"/>
                  </a:cubicBezTo>
                  <a:cubicBezTo>
                    <a:pt x="19323" y="8340"/>
                    <a:pt x="19406" y="8331"/>
                    <a:pt x="19439" y="8366"/>
                  </a:cubicBezTo>
                  <a:cubicBezTo>
                    <a:pt x="19457" y="8384"/>
                    <a:pt x="19473" y="8470"/>
                    <a:pt x="19485" y="8505"/>
                  </a:cubicBezTo>
                  <a:cubicBezTo>
                    <a:pt x="19496" y="8537"/>
                    <a:pt x="19513" y="8616"/>
                    <a:pt x="19530" y="8632"/>
                  </a:cubicBezTo>
                  <a:cubicBezTo>
                    <a:pt x="19556" y="8656"/>
                    <a:pt x="19615" y="8597"/>
                    <a:pt x="19644" y="8603"/>
                  </a:cubicBezTo>
                  <a:cubicBezTo>
                    <a:pt x="19672" y="8608"/>
                    <a:pt x="19730" y="8634"/>
                    <a:pt x="19752" y="8674"/>
                  </a:cubicBezTo>
                  <a:cubicBezTo>
                    <a:pt x="19767" y="8703"/>
                    <a:pt x="19788" y="8790"/>
                    <a:pt x="19784" y="8831"/>
                  </a:cubicBezTo>
                  <a:cubicBezTo>
                    <a:pt x="19777" y="8891"/>
                    <a:pt x="19704" y="8934"/>
                    <a:pt x="19692" y="8992"/>
                  </a:cubicBezTo>
                  <a:cubicBezTo>
                    <a:pt x="19685" y="9025"/>
                    <a:pt x="19687" y="9107"/>
                    <a:pt x="19697" y="9139"/>
                  </a:cubicBezTo>
                  <a:cubicBezTo>
                    <a:pt x="19709" y="9185"/>
                    <a:pt x="19761" y="9224"/>
                    <a:pt x="19780" y="9258"/>
                  </a:cubicBezTo>
                  <a:cubicBezTo>
                    <a:pt x="19807" y="9308"/>
                    <a:pt x="19845" y="9445"/>
                    <a:pt x="19875" y="9487"/>
                  </a:cubicBezTo>
                  <a:cubicBezTo>
                    <a:pt x="19906" y="9530"/>
                    <a:pt x="19981" y="9569"/>
                    <a:pt x="20018" y="9584"/>
                  </a:cubicBezTo>
                  <a:cubicBezTo>
                    <a:pt x="20050" y="9598"/>
                    <a:pt x="20120" y="9580"/>
                    <a:pt x="20152" y="9605"/>
                  </a:cubicBezTo>
                  <a:cubicBezTo>
                    <a:pt x="20178" y="9626"/>
                    <a:pt x="20216" y="9724"/>
                    <a:pt x="20241" y="9753"/>
                  </a:cubicBezTo>
                  <a:cubicBezTo>
                    <a:pt x="20264" y="9780"/>
                    <a:pt x="20312" y="9841"/>
                    <a:pt x="20339" y="9833"/>
                  </a:cubicBezTo>
                  <a:cubicBezTo>
                    <a:pt x="20359" y="9828"/>
                    <a:pt x="20394" y="9765"/>
                    <a:pt x="20405" y="9728"/>
                  </a:cubicBezTo>
                  <a:cubicBezTo>
                    <a:pt x="20416" y="9694"/>
                    <a:pt x="20410" y="9605"/>
                    <a:pt x="20419" y="9571"/>
                  </a:cubicBezTo>
                  <a:cubicBezTo>
                    <a:pt x="20429" y="9542"/>
                    <a:pt x="20458" y="9478"/>
                    <a:pt x="20474" y="9487"/>
                  </a:cubicBezTo>
                  <a:cubicBezTo>
                    <a:pt x="20497" y="9497"/>
                    <a:pt x="20499" y="9628"/>
                    <a:pt x="20517" y="9656"/>
                  </a:cubicBezTo>
                  <a:cubicBezTo>
                    <a:pt x="20539" y="9689"/>
                    <a:pt x="20598" y="9717"/>
                    <a:pt x="20623" y="9694"/>
                  </a:cubicBezTo>
                  <a:cubicBezTo>
                    <a:pt x="20643" y="9674"/>
                    <a:pt x="20664" y="9579"/>
                    <a:pt x="20670" y="9533"/>
                  </a:cubicBezTo>
                  <a:cubicBezTo>
                    <a:pt x="20677" y="9475"/>
                    <a:pt x="20678" y="9347"/>
                    <a:pt x="20665" y="9292"/>
                  </a:cubicBezTo>
                  <a:cubicBezTo>
                    <a:pt x="20655" y="9247"/>
                    <a:pt x="20613" y="9190"/>
                    <a:pt x="20592" y="9165"/>
                  </a:cubicBezTo>
                  <a:cubicBezTo>
                    <a:pt x="20582" y="9153"/>
                    <a:pt x="20557" y="9145"/>
                    <a:pt x="20547" y="9131"/>
                  </a:cubicBezTo>
                  <a:cubicBezTo>
                    <a:pt x="20518" y="9092"/>
                    <a:pt x="20469" y="8989"/>
                    <a:pt x="20450" y="8928"/>
                  </a:cubicBezTo>
                  <a:cubicBezTo>
                    <a:pt x="20442" y="8903"/>
                    <a:pt x="20428" y="8844"/>
                    <a:pt x="20430" y="8813"/>
                  </a:cubicBezTo>
                  <a:cubicBezTo>
                    <a:pt x="20431" y="8770"/>
                    <a:pt x="20453" y="8672"/>
                    <a:pt x="20474" y="8662"/>
                  </a:cubicBezTo>
                  <a:cubicBezTo>
                    <a:pt x="20495" y="8651"/>
                    <a:pt x="20531" y="8730"/>
                    <a:pt x="20549" y="8750"/>
                  </a:cubicBezTo>
                  <a:cubicBezTo>
                    <a:pt x="20570" y="8773"/>
                    <a:pt x="20608" y="8832"/>
                    <a:pt x="20631" y="8835"/>
                  </a:cubicBezTo>
                  <a:cubicBezTo>
                    <a:pt x="20648" y="8838"/>
                    <a:pt x="20682" y="8810"/>
                    <a:pt x="20696" y="8789"/>
                  </a:cubicBezTo>
                  <a:cubicBezTo>
                    <a:pt x="20713" y="8762"/>
                    <a:pt x="20732" y="8667"/>
                    <a:pt x="20751" y="8644"/>
                  </a:cubicBezTo>
                  <a:cubicBezTo>
                    <a:pt x="20770" y="8621"/>
                    <a:pt x="20818" y="8622"/>
                    <a:pt x="20840" y="8615"/>
                  </a:cubicBezTo>
                  <a:cubicBezTo>
                    <a:pt x="20886" y="8601"/>
                    <a:pt x="20978" y="8555"/>
                    <a:pt x="21025" y="8560"/>
                  </a:cubicBezTo>
                  <a:cubicBezTo>
                    <a:pt x="21057" y="8563"/>
                    <a:pt x="21124" y="8585"/>
                    <a:pt x="21151" y="8623"/>
                  </a:cubicBezTo>
                  <a:cubicBezTo>
                    <a:pt x="21176" y="8661"/>
                    <a:pt x="21202" y="8790"/>
                    <a:pt x="21222" y="8839"/>
                  </a:cubicBezTo>
                  <a:cubicBezTo>
                    <a:pt x="21237" y="8875"/>
                    <a:pt x="21275" y="8932"/>
                    <a:pt x="21289" y="8970"/>
                  </a:cubicBezTo>
                  <a:cubicBezTo>
                    <a:pt x="21308" y="9021"/>
                    <a:pt x="21346" y="9186"/>
                    <a:pt x="21346" y="9199"/>
                  </a:cubicBezTo>
                  <a:cubicBezTo>
                    <a:pt x="21346" y="9213"/>
                    <a:pt x="21387" y="9306"/>
                    <a:pt x="21406" y="9322"/>
                  </a:cubicBezTo>
                  <a:cubicBezTo>
                    <a:pt x="21429" y="9339"/>
                    <a:pt x="21481" y="9304"/>
                    <a:pt x="21504" y="9322"/>
                  </a:cubicBezTo>
                  <a:cubicBezTo>
                    <a:pt x="21523" y="9337"/>
                    <a:pt x="21556" y="9396"/>
                    <a:pt x="21567" y="943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4" name="Shape 4825"/>
            <p:cNvSpPr/>
            <p:nvPr/>
          </p:nvSpPr>
          <p:spPr>
            <a:xfrm>
              <a:off x="6466297" y="759387"/>
              <a:ext cx="1259303" cy="604196"/>
            </a:xfrm>
            <a:custGeom>
              <a:avLst/>
              <a:gdLst/>
              <a:ahLst/>
              <a:cxnLst>
                <a:cxn ang="0">
                  <a:pos x="wd2" y="hd2"/>
                </a:cxn>
                <a:cxn ang="5400000">
                  <a:pos x="wd2" y="hd2"/>
                </a:cxn>
                <a:cxn ang="10800000">
                  <a:pos x="wd2" y="hd2"/>
                </a:cxn>
                <a:cxn ang="16200000">
                  <a:pos x="wd2" y="hd2"/>
                </a:cxn>
              </a:cxnLst>
              <a:rect l="0" t="0" r="r" b="b"/>
              <a:pathLst>
                <a:path w="21596" h="21589" extrusionOk="0">
                  <a:moveTo>
                    <a:pt x="21567" y="9432"/>
                  </a:moveTo>
                  <a:cubicBezTo>
                    <a:pt x="21582" y="9483"/>
                    <a:pt x="21600" y="9605"/>
                    <a:pt x="21596" y="9664"/>
                  </a:cubicBezTo>
                  <a:cubicBezTo>
                    <a:pt x="21591" y="9723"/>
                    <a:pt x="21552" y="9818"/>
                    <a:pt x="21536" y="9867"/>
                  </a:cubicBezTo>
                  <a:cubicBezTo>
                    <a:pt x="21520" y="9921"/>
                    <a:pt x="21489" y="10034"/>
                    <a:pt x="21468" y="10079"/>
                  </a:cubicBezTo>
                  <a:cubicBezTo>
                    <a:pt x="21437" y="10143"/>
                    <a:pt x="21366" y="10260"/>
                    <a:pt x="21323" y="10279"/>
                  </a:cubicBezTo>
                  <a:cubicBezTo>
                    <a:pt x="21288" y="10294"/>
                    <a:pt x="21214" y="10264"/>
                    <a:pt x="21183" y="10227"/>
                  </a:cubicBezTo>
                  <a:cubicBezTo>
                    <a:pt x="21159" y="10198"/>
                    <a:pt x="21136" y="10078"/>
                    <a:pt x="21112" y="10050"/>
                  </a:cubicBezTo>
                  <a:cubicBezTo>
                    <a:pt x="21084" y="10016"/>
                    <a:pt x="21014" y="9990"/>
                    <a:pt x="20982" y="10011"/>
                  </a:cubicBezTo>
                  <a:cubicBezTo>
                    <a:pt x="20959" y="10026"/>
                    <a:pt x="20933" y="10121"/>
                    <a:pt x="20913" y="10146"/>
                  </a:cubicBezTo>
                  <a:cubicBezTo>
                    <a:pt x="20875" y="10198"/>
                    <a:pt x="20790" y="10280"/>
                    <a:pt x="20744" y="10286"/>
                  </a:cubicBezTo>
                  <a:cubicBezTo>
                    <a:pt x="20705" y="10292"/>
                    <a:pt x="20632" y="10203"/>
                    <a:pt x="20592" y="10206"/>
                  </a:cubicBezTo>
                  <a:cubicBezTo>
                    <a:pt x="20553" y="10210"/>
                    <a:pt x="20481" y="10333"/>
                    <a:pt x="20444" y="10307"/>
                  </a:cubicBezTo>
                  <a:cubicBezTo>
                    <a:pt x="20422" y="10293"/>
                    <a:pt x="20407" y="10181"/>
                    <a:pt x="20389" y="10151"/>
                  </a:cubicBezTo>
                  <a:cubicBezTo>
                    <a:pt x="20375" y="10129"/>
                    <a:pt x="20340" y="10096"/>
                    <a:pt x="20322" y="10100"/>
                  </a:cubicBezTo>
                  <a:cubicBezTo>
                    <a:pt x="20302" y="10104"/>
                    <a:pt x="20271" y="10177"/>
                    <a:pt x="20251" y="10184"/>
                  </a:cubicBezTo>
                  <a:cubicBezTo>
                    <a:pt x="20218" y="10197"/>
                    <a:pt x="20153" y="10142"/>
                    <a:pt x="20119" y="10138"/>
                  </a:cubicBezTo>
                  <a:cubicBezTo>
                    <a:pt x="20092" y="10135"/>
                    <a:pt x="20039" y="10136"/>
                    <a:pt x="20013" y="10151"/>
                  </a:cubicBezTo>
                  <a:cubicBezTo>
                    <a:pt x="19980" y="10171"/>
                    <a:pt x="19925" y="10274"/>
                    <a:pt x="19892" y="10291"/>
                  </a:cubicBezTo>
                  <a:cubicBezTo>
                    <a:pt x="19852" y="10310"/>
                    <a:pt x="19769" y="10287"/>
                    <a:pt x="19729" y="10279"/>
                  </a:cubicBezTo>
                  <a:cubicBezTo>
                    <a:pt x="19692" y="10270"/>
                    <a:pt x="19620" y="10212"/>
                    <a:pt x="19585" y="10227"/>
                  </a:cubicBezTo>
                  <a:cubicBezTo>
                    <a:pt x="19541" y="10247"/>
                    <a:pt x="19479" y="10416"/>
                    <a:pt x="19434" y="10434"/>
                  </a:cubicBezTo>
                  <a:cubicBezTo>
                    <a:pt x="19410" y="10445"/>
                    <a:pt x="19360" y="10391"/>
                    <a:pt x="19335" y="10396"/>
                  </a:cubicBezTo>
                  <a:cubicBezTo>
                    <a:pt x="19300" y="10405"/>
                    <a:pt x="19240" y="10489"/>
                    <a:pt x="19207" y="10516"/>
                  </a:cubicBezTo>
                  <a:cubicBezTo>
                    <a:pt x="19178" y="10539"/>
                    <a:pt x="19120" y="10585"/>
                    <a:pt x="19089" y="10596"/>
                  </a:cubicBezTo>
                  <a:cubicBezTo>
                    <a:pt x="19066" y="10603"/>
                    <a:pt x="19015" y="10573"/>
                    <a:pt x="18994" y="10596"/>
                  </a:cubicBezTo>
                  <a:cubicBezTo>
                    <a:pt x="18958" y="10631"/>
                    <a:pt x="18923" y="10799"/>
                    <a:pt x="18894" y="10858"/>
                  </a:cubicBezTo>
                  <a:cubicBezTo>
                    <a:pt x="18878" y="10892"/>
                    <a:pt x="18846" y="10968"/>
                    <a:pt x="18823" y="10976"/>
                  </a:cubicBezTo>
                  <a:cubicBezTo>
                    <a:pt x="18800" y="10985"/>
                    <a:pt x="18750" y="10951"/>
                    <a:pt x="18734" y="10916"/>
                  </a:cubicBezTo>
                  <a:cubicBezTo>
                    <a:pt x="18710" y="10868"/>
                    <a:pt x="18710" y="10711"/>
                    <a:pt x="18691" y="10654"/>
                  </a:cubicBezTo>
                  <a:cubicBezTo>
                    <a:pt x="18681" y="10622"/>
                    <a:pt x="18653" y="10558"/>
                    <a:pt x="18635" y="10553"/>
                  </a:cubicBezTo>
                  <a:cubicBezTo>
                    <a:pt x="18610" y="10547"/>
                    <a:pt x="18571" y="10652"/>
                    <a:pt x="18547" y="10641"/>
                  </a:cubicBezTo>
                  <a:cubicBezTo>
                    <a:pt x="18525" y="10632"/>
                    <a:pt x="18510" y="10521"/>
                    <a:pt x="18490" y="10502"/>
                  </a:cubicBezTo>
                  <a:cubicBezTo>
                    <a:pt x="18478" y="10491"/>
                    <a:pt x="18447" y="10483"/>
                    <a:pt x="18437" y="10502"/>
                  </a:cubicBezTo>
                  <a:cubicBezTo>
                    <a:pt x="18419" y="10540"/>
                    <a:pt x="18447" y="10672"/>
                    <a:pt x="18433" y="10718"/>
                  </a:cubicBezTo>
                  <a:cubicBezTo>
                    <a:pt x="18422" y="10753"/>
                    <a:pt x="18382" y="10802"/>
                    <a:pt x="18362" y="10794"/>
                  </a:cubicBezTo>
                  <a:cubicBezTo>
                    <a:pt x="18345" y="10787"/>
                    <a:pt x="18320" y="10718"/>
                    <a:pt x="18317" y="10682"/>
                  </a:cubicBezTo>
                  <a:cubicBezTo>
                    <a:pt x="18311" y="10625"/>
                    <a:pt x="18349" y="10518"/>
                    <a:pt x="18350" y="10460"/>
                  </a:cubicBezTo>
                  <a:cubicBezTo>
                    <a:pt x="18351" y="10401"/>
                    <a:pt x="18346" y="10271"/>
                    <a:pt x="18329" y="10225"/>
                  </a:cubicBezTo>
                  <a:cubicBezTo>
                    <a:pt x="18306" y="10168"/>
                    <a:pt x="18232" y="10106"/>
                    <a:pt x="18197" y="10117"/>
                  </a:cubicBezTo>
                  <a:cubicBezTo>
                    <a:pt x="18186" y="10122"/>
                    <a:pt x="18170" y="10164"/>
                    <a:pt x="18161" y="10181"/>
                  </a:cubicBezTo>
                  <a:cubicBezTo>
                    <a:pt x="18142" y="10216"/>
                    <a:pt x="18109" y="10299"/>
                    <a:pt x="18088" y="10327"/>
                  </a:cubicBezTo>
                  <a:cubicBezTo>
                    <a:pt x="18077" y="10341"/>
                    <a:pt x="18050" y="10380"/>
                    <a:pt x="18039" y="10365"/>
                  </a:cubicBezTo>
                  <a:cubicBezTo>
                    <a:pt x="18024" y="10343"/>
                    <a:pt x="18044" y="10247"/>
                    <a:pt x="18036" y="10212"/>
                  </a:cubicBezTo>
                  <a:cubicBezTo>
                    <a:pt x="18024" y="10162"/>
                    <a:pt x="17979" y="10084"/>
                    <a:pt x="17954" y="10067"/>
                  </a:cubicBezTo>
                  <a:cubicBezTo>
                    <a:pt x="17939" y="10057"/>
                    <a:pt x="17908" y="10065"/>
                    <a:pt x="17893" y="10073"/>
                  </a:cubicBezTo>
                  <a:cubicBezTo>
                    <a:pt x="17878" y="10080"/>
                    <a:pt x="17848" y="10105"/>
                    <a:pt x="17838" y="10129"/>
                  </a:cubicBezTo>
                  <a:cubicBezTo>
                    <a:pt x="17823" y="10171"/>
                    <a:pt x="17814" y="10281"/>
                    <a:pt x="17813" y="10333"/>
                  </a:cubicBezTo>
                  <a:cubicBezTo>
                    <a:pt x="17813" y="10386"/>
                    <a:pt x="17827" y="10491"/>
                    <a:pt x="17835" y="10542"/>
                  </a:cubicBezTo>
                  <a:cubicBezTo>
                    <a:pt x="17842" y="10593"/>
                    <a:pt x="17870" y="10686"/>
                    <a:pt x="17872" y="10739"/>
                  </a:cubicBezTo>
                  <a:cubicBezTo>
                    <a:pt x="17873" y="10795"/>
                    <a:pt x="17866" y="10914"/>
                    <a:pt x="17847" y="10955"/>
                  </a:cubicBezTo>
                  <a:cubicBezTo>
                    <a:pt x="17829" y="10995"/>
                    <a:pt x="17763" y="10976"/>
                    <a:pt x="17747" y="11019"/>
                  </a:cubicBezTo>
                  <a:cubicBezTo>
                    <a:pt x="17733" y="11055"/>
                    <a:pt x="17729" y="11164"/>
                    <a:pt x="17740" y="11203"/>
                  </a:cubicBezTo>
                  <a:cubicBezTo>
                    <a:pt x="17750" y="11233"/>
                    <a:pt x="17791" y="11232"/>
                    <a:pt x="17804" y="11253"/>
                  </a:cubicBezTo>
                  <a:cubicBezTo>
                    <a:pt x="17821" y="11279"/>
                    <a:pt x="17855" y="11343"/>
                    <a:pt x="17856" y="11386"/>
                  </a:cubicBezTo>
                  <a:cubicBezTo>
                    <a:pt x="17858" y="11440"/>
                    <a:pt x="17804" y="11517"/>
                    <a:pt x="17802" y="11572"/>
                  </a:cubicBezTo>
                  <a:cubicBezTo>
                    <a:pt x="17801" y="11598"/>
                    <a:pt x="17813" y="11650"/>
                    <a:pt x="17820" y="11673"/>
                  </a:cubicBezTo>
                  <a:cubicBezTo>
                    <a:pt x="17829" y="11703"/>
                    <a:pt x="17859" y="11743"/>
                    <a:pt x="17868" y="11774"/>
                  </a:cubicBezTo>
                  <a:cubicBezTo>
                    <a:pt x="17882" y="11822"/>
                    <a:pt x="17908" y="11934"/>
                    <a:pt x="17903" y="11989"/>
                  </a:cubicBezTo>
                  <a:cubicBezTo>
                    <a:pt x="17895" y="12056"/>
                    <a:pt x="17845" y="12173"/>
                    <a:pt x="17813" y="12186"/>
                  </a:cubicBezTo>
                  <a:cubicBezTo>
                    <a:pt x="17789" y="12197"/>
                    <a:pt x="17745" y="12128"/>
                    <a:pt x="17723" y="12105"/>
                  </a:cubicBezTo>
                  <a:cubicBezTo>
                    <a:pt x="17704" y="12085"/>
                    <a:pt x="17671" y="12031"/>
                    <a:pt x="17652" y="12014"/>
                  </a:cubicBezTo>
                  <a:cubicBezTo>
                    <a:pt x="17638" y="12003"/>
                    <a:pt x="17605" y="12006"/>
                    <a:pt x="17591" y="11989"/>
                  </a:cubicBezTo>
                  <a:cubicBezTo>
                    <a:pt x="17566" y="11961"/>
                    <a:pt x="17534" y="11858"/>
                    <a:pt x="17512" y="11819"/>
                  </a:cubicBezTo>
                  <a:cubicBezTo>
                    <a:pt x="17490" y="11777"/>
                    <a:pt x="17443" y="11702"/>
                    <a:pt x="17418" y="11673"/>
                  </a:cubicBezTo>
                  <a:cubicBezTo>
                    <a:pt x="17380" y="11628"/>
                    <a:pt x="17292" y="11589"/>
                    <a:pt x="17256" y="11539"/>
                  </a:cubicBezTo>
                  <a:cubicBezTo>
                    <a:pt x="17218" y="11487"/>
                    <a:pt x="17163" y="11331"/>
                    <a:pt x="17129" y="11269"/>
                  </a:cubicBezTo>
                  <a:cubicBezTo>
                    <a:pt x="17081" y="11179"/>
                    <a:pt x="16979" y="11013"/>
                    <a:pt x="16924" y="10942"/>
                  </a:cubicBezTo>
                  <a:cubicBezTo>
                    <a:pt x="16891" y="10901"/>
                    <a:pt x="16823" y="10825"/>
                    <a:pt x="16786" y="10803"/>
                  </a:cubicBezTo>
                  <a:cubicBezTo>
                    <a:pt x="16735" y="10770"/>
                    <a:pt x="16626" y="10759"/>
                    <a:pt x="16573" y="10744"/>
                  </a:cubicBezTo>
                  <a:cubicBezTo>
                    <a:pt x="16516" y="10727"/>
                    <a:pt x="16401" y="10661"/>
                    <a:pt x="16343" y="10671"/>
                  </a:cubicBezTo>
                  <a:cubicBezTo>
                    <a:pt x="16324" y="10675"/>
                    <a:pt x="16289" y="10723"/>
                    <a:pt x="16270" y="10723"/>
                  </a:cubicBezTo>
                  <a:cubicBezTo>
                    <a:pt x="16241" y="10723"/>
                    <a:pt x="16186" y="10647"/>
                    <a:pt x="16156" y="10646"/>
                  </a:cubicBezTo>
                  <a:cubicBezTo>
                    <a:pt x="16120" y="10645"/>
                    <a:pt x="16054" y="10744"/>
                    <a:pt x="16018" y="10730"/>
                  </a:cubicBezTo>
                  <a:cubicBezTo>
                    <a:pt x="15970" y="10714"/>
                    <a:pt x="15906" y="10526"/>
                    <a:pt x="15860" y="10489"/>
                  </a:cubicBezTo>
                  <a:cubicBezTo>
                    <a:pt x="15831" y="10468"/>
                    <a:pt x="15768" y="10444"/>
                    <a:pt x="15740" y="10464"/>
                  </a:cubicBezTo>
                  <a:cubicBezTo>
                    <a:pt x="15716" y="10481"/>
                    <a:pt x="15689" y="10613"/>
                    <a:pt x="15663" y="10608"/>
                  </a:cubicBezTo>
                  <a:cubicBezTo>
                    <a:pt x="15640" y="10603"/>
                    <a:pt x="15629" y="10474"/>
                    <a:pt x="15608" y="10451"/>
                  </a:cubicBezTo>
                  <a:cubicBezTo>
                    <a:pt x="15587" y="10428"/>
                    <a:pt x="15533" y="10412"/>
                    <a:pt x="15513" y="10439"/>
                  </a:cubicBezTo>
                  <a:cubicBezTo>
                    <a:pt x="15489" y="10469"/>
                    <a:pt x="15494" y="10628"/>
                    <a:pt x="15470" y="10654"/>
                  </a:cubicBezTo>
                  <a:cubicBezTo>
                    <a:pt x="15437" y="10690"/>
                    <a:pt x="15364" y="10583"/>
                    <a:pt x="15328" y="10591"/>
                  </a:cubicBezTo>
                  <a:cubicBezTo>
                    <a:pt x="15302" y="10597"/>
                    <a:pt x="15256" y="10649"/>
                    <a:pt x="15234" y="10680"/>
                  </a:cubicBezTo>
                  <a:cubicBezTo>
                    <a:pt x="15194" y="10740"/>
                    <a:pt x="15123" y="10893"/>
                    <a:pt x="15097" y="10981"/>
                  </a:cubicBezTo>
                  <a:cubicBezTo>
                    <a:pt x="15063" y="11087"/>
                    <a:pt x="15030" y="11336"/>
                    <a:pt x="15005" y="11450"/>
                  </a:cubicBezTo>
                  <a:cubicBezTo>
                    <a:pt x="14979" y="11566"/>
                    <a:pt x="14932" y="11807"/>
                    <a:pt x="14891" y="11903"/>
                  </a:cubicBezTo>
                  <a:cubicBezTo>
                    <a:pt x="14868" y="11956"/>
                    <a:pt x="14810" y="12043"/>
                    <a:pt x="14777" y="12063"/>
                  </a:cubicBezTo>
                  <a:cubicBezTo>
                    <a:pt x="14733" y="12091"/>
                    <a:pt x="14636" y="12084"/>
                    <a:pt x="14592" y="12056"/>
                  </a:cubicBezTo>
                  <a:cubicBezTo>
                    <a:pt x="14562" y="12036"/>
                    <a:pt x="14517" y="11925"/>
                    <a:pt x="14485" y="11906"/>
                  </a:cubicBezTo>
                  <a:cubicBezTo>
                    <a:pt x="14463" y="11895"/>
                    <a:pt x="14416" y="11899"/>
                    <a:pt x="14395" y="11920"/>
                  </a:cubicBezTo>
                  <a:cubicBezTo>
                    <a:pt x="14368" y="11948"/>
                    <a:pt x="14341" y="12085"/>
                    <a:pt x="14313" y="12110"/>
                  </a:cubicBezTo>
                  <a:cubicBezTo>
                    <a:pt x="14279" y="12140"/>
                    <a:pt x="14202" y="12073"/>
                    <a:pt x="14170" y="12107"/>
                  </a:cubicBezTo>
                  <a:cubicBezTo>
                    <a:pt x="14155" y="12121"/>
                    <a:pt x="14132" y="12181"/>
                    <a:pt x="14129" y="12216"/>
                  </a:cubicBezTo>
                  <a:cubicBezTo>
                    <a:pt x="14125" y="12270"/>
                    <a:pt x="14162" y="12368"/>
                    <a:pt x="14164" y="12423"/>
                  </a:cubicBezTo>
                  <a:cubicBezTo>
                    <a:pt x="14166" y="12483"/>
                    <a:pt x="14169" y="12630"/>
                    <a:pt x="14144" y="12656"/>
                  </a:cubicBezTo>
                  <a:cubicBezTo>
                    <a:pt x="14125" y="12676"/>
                    <a:pt x="14087" y="12597"/>
                    <a:pt x="14069" y="12580"/>
                  </a:cubicBezTo>
                  <a:cubicBezTo>
                    <a:pt x="14019" y="12534"/>
                    <a:pt x="13921" y="12428"/>
                    <a:pt x="13867" y="12407"/>
                  </a:cubicBezTo>
                  <a:cubicBezTo>
                    <a:pt x="13853" y="12400"/>
                    <a:pt x="13821" y="12412"/>
                    <a:pt x="13806" y="12407"/>
                  </a:cubicBezTo>
                  <a:cubicBezTo>
                    <a:pt x="13768" y="12394"/>
                    <a:pt x="13698" y="12319"/>
                    <a:pt x="13660" y="12309"/>
                  </a:cubicBezTo>
                  <a:cubicBezTo>
                    <a:pt x="13617" y="12297"/>
                    <a:pt x="13527" y="12289"/>
                    <a:pt x="13488" y="12326"/>
                  </a:cubicBezTo>
                  <a:cubicBezTo>
                    <a:pt x="13457" y="12355"/>
                    <a:pt x="13427" y="12511"/>
                    <a:pt x="13395" y="12525"/>
                  </a:cubicBezTo>
                  <a:cubicBezTo>
                    <a:pt x="13362" y="12539"/>
                    <a:pt x="13304" y="12419"/>
                    <a:pt x="13271" y="12423"/>
                  </a:cubicBezTo>
                  <a:cubicBezTo>
                    <a:pt x="13231" y="12428"/>
                    <a:pt x="13164" y="12542"/>
                    <a:pt x="13128" y="12580"/>
                  </a:cubicBezTo>
                  <a:cubicBezTo>
                    <a:pt x="13103" y="12607"/>
                    <a:pt x="13051" y="12650"/>
                    <a:pt x="13029" y="12685"/>
                  </a:cubicBezTo>
                  <a:cubicBezTo>
                    <a:pt x="12994" y="12743"/>
                    <a:pt x="12933" y="12880"/>
                    <a:pt x="12917" y="12965"/>
                  </a:cubicBezTo>
                  <a:cubicBezTo>
                    <a:pt x="12904" y="13037"/>
                    <a:pt x="12912" y="13196"/>
                    <a:pt x="12911" y="13274"/>
                  </a:cubicBezTo>
                  <a:cubicBezTo>
                    <a:pt x="12909" y="13373"/>
                    <a:pt x="12907" y="13573"/>
                    <a:pt x="12901" y="13671"/>
                  </a:cubicBezTo>
                  <a:cubicBezTo>
                    <a:pt x="12898" y="13723"/>
                    <a:pt x="12882" y="13823"/>
                    <a:pt x="12880" y="13875"/>
                  </a:cubicBezTo>
                  <a:cubicBezTo>
                    <a:pt x="12878" y="13935"/>
                    <a:pt x="12898" y="14061"/>
                    <a:pt x="12887" y="14116"/>
                  </a:cubicBezTo>
                  <a:cubicBezTo>
                    <a:pt x="12875" y="14171"/>
                    <a:pt x="12829" y="14260"/>
                    <a:pt x="12801" y="14272"/>
                  </a:cubicBezTo>
                  <a:cubicBezTo>
                    <a:pt x="12773" y="14286"/>
                    <a:pt x="12716" y="14180"/>
                    <a:pt x="12690" y="14205"/>
                  </a:cubicBezTo>
                  <a:cubicBezTo>
                    <a:pt x="12667" y="14227"/>
                    <a:pt x="12664" y="14353"/>
                    <a:pt x="12648" y="14396"/>
                  </a:cubicBezTo>
                  <a:cubicBezTo>
                    <a:pt x="12635" y="14435"/>
                    <a:pt x="12594" y="14493"/>
                    <a:pt x="12574" y="14518"/>
                  </a:cubicBezTo>
                  <a:cubicBezTo>
                    <a:pt x="12550" y="14547"/>
                    <a:pt x="12495" y="14577"/>
                    <a:pt x="12472" y="14607"/>
                  </a:cubicBezTo>
                  <a:cubicBezTo>
                    <a:pt x="12454" y="14631"/>
                    <a:pt x="12418" y="14686"/>
                    <a:pt x="12408" y="14725"/>
                  </a:cubicBezTo>
                  <a:cubicBezTo>
                    <a:pt x="12391" y="14783"/>
                    <a:pt x="12394" y="14926"/>
                    <a:pt x="12381" y="14988"/>
                  </a:cubicBezTo>
                  <a:cubicBezTo>
                    <a:pt x="12375" y="15016"/>
                    <a:pt x="12361" y="15080"/>
                    <a:pt x="12346" y="15089"/>
                  </a:cubicBezTo>
                  <a:cubicBezTo>
                    <a:pt x="12323" y="15104"/>
                    <a:pt x="12277" y="15000"/>
                    <a:pt x="12255" y="15021"/>
                  </a:cubicBezTo>
                  <a:cubicBezTo>
                    <a:pt x="12239" y="15038"/>
                    <a:pt x="12232" y="15121"/>
                    <a:pt x="12232" y="15157"/>
                  </a:cubicBezTo>
                  <a:cubicBezTo>
                    <a:pt x="12232" y="15200"/>
                    <a:pt x="12260" y="15276"/>
                    <a:pt x="12259" y="15318"/>
                  </a:cubicBezTo>
                  <a:cubicBezTo>
                    <a:pt x="12257" y="15353"/>
                    <a:pt x="12240" y="15417"/>
                    <a:pt x="12228" y="15441"/>
                  </a:cubicBezTo>
                  <a:cubicBezTo>
                    <a:pt x="12215" y="15468"/>
                    <a:pt x="12174" y="15487"/>
                    <a:pt x="12159" y="15513"/>
                  </a:cubicBezTo>
                  <a:cubicBezTo>
                    <a:pt x="12146" y="15534"/>
                    <a:pt x="12121" y="15589"/>
                    <a:pt x="12119" y="15623"/>
                  </a:cubicBezTo>
                  <a:cubicBezTo>
                    <a:pt x="12116" y="15662"/>
                    <a:pt x="12135" y="15741"/>
                    <a:pt x="12149" y="15767"/>
                  </a:cubicBezTo>
                  <a:cubicBezTo>
                    <a:pt x="12161" y="15788"/>
                    <a:pt x="12200" y="15779"/>
                    <a:pt x="12213" y="15800"/>
                  </a:cubicBezTo>
                  <a:cubicBezTo>
                    <a:pt x="12224" y="15821"/>
                    <a:pt x="12243" y="15886"/>
                    <a:pt x="12240" y="15918"/>
                  </a:cubicBezTo>
                  <a:cubicBezTo>
                    <a:pt x="12237" y="15975"/>
                    <a:pt x="12194" y="16068"/>
                    <a:pt x="12170" y="16093"/>
                  </a:cubicBezTo>
                  <a:cubicBezTo>
                    <a:pt x="12146" y="16114"/>
                    <a:pt x="12092" y="16105"/>
                    <a:pt x="12068" y="16093"/>
                  </a:cubicBezTo>
                  <a:cubicBezTo>
                    <a:pt x="12046" y="16081"/>
                    <a:pt x="12006" y="16030"/>
                    <a:pt x="11987" y="16004"/>
                  </a:cubicBezTo>
                  <a:cubicBezTo>
                    <a:pt x="11954" y="15957"/>
                    <a:pt x="11887" y="15860"/>
                    <a:pt x="11865" y="15792"/>
                  </a:cubicBezTo>
                  <a:cubicBezTo>
                    <a:pt x="11849" y="15743"/>
                    <a:pt x="11831" y="15627"/>
                    <a:pt x="11829" y="15567"/>
                  </a:cubicBezTo>
                  <a:cubicBezTo>
                    <a:pt x="11826" y="15516"/>
                    <a:pt x="11826" y="15398"/>
                    <a:pt x="11845" y="15364"/>
                  </a:cubicBezTo>
                  <a:cubicBezTo>
                    <a:pt x="11863" y="15330"/>
                    <a:pt x="11921" y="15382"/>
                    <a:pt x="11942" y="15356"/>
                  </a:cubicBezTo>
                  <a:cubicBezTo>
                    <a:pt x="11953" y="15343"/>
                    <a:pt x="11967" y="15290"/>
                    <a:pt x="11971" y="15263"/>
                  </a:cubicBezTo>
                  <a:cubicBezTo>
                    <a:pt x="11976" y="15215"/>
                    <a:pt x="11951" y="15108"/>
                    <a:pt x="11963" y="15064"/>
                  </a:cubicBezTo>
                  <a:cubicBezTo>
                    <a:pt x="11970" y="15033"/>
                    <a:pt x="12012" y="15025"/>
                    <a:pt x="12021" y="14997"/>
                  </a:cubicBezTo>
                  <a:cubicBezTo>
                    <a:pt x="12031" y="14965"/>
                    <a:pt x="12027" y="14885"/>
                    <a:pt x="12027" y="14849"/>
                  </a:cubicBezTo>
                  <a:cubicBezTo>
                    <a:pt x="12027" y="14803"/>
                    <a:pt x="12017" y="14715"/>
                    <a:pt x="12019" y="14671"/>
                  </a:cubicBezTo>
                  <a:cubicBezTo>
                    <a:pt x="12022" y="14623"/>
                    <a:pt x="12031" y="14510"/>
                    <a:pt x="12051" y="14493"/>
                  </a:cubicBezTo>
                  <a:cubicBezTo>
                    <a:pt x="12063" y="14482"/>
                    <a:pt x="12084" y="14533"/>
                    <a:pt x="12096" y="14535"/>
                  </a:cubicBezTo>
                  <a:cubicBezTo>
                    <a:pt x="12113" y="14539"/>
                    <a:pt x="12150" y="14533"/>
                    <a:pt x="12163" y="14510"/>
                  </a:cubicBezTo>
                  <a:cubicBezTo>
                    <a:pt x="12182" y="14479"/>
                    <a:pt x="12190" y="14369"/>
                    <a:pt x="12200" y="14323"/>
                  </a:cubicBezTo>
                  <a:cubicBezTo>
                    <a:pt x="12207" y="14293"/>
                    <a:pt x="12223" y="14236"/>
                    <a:pt x="12228" y="14205"/>
                  </a:cubicBezTo>
                  <a:cubicBezTo>
                    <a:pt x="12237" y="14156"/>
                    <a:pt x="12245" y="14054"/>
                    <a:pt x="12253" y="14006"/>
                  </a:cubicBezTo>
                  <a:cubicBezTo>
                    <a:pt x="12259" y="13967"/>
                    <a:pt x="12280" y="13894"/>
                    <a:pt x="12285" y="13854"/>
                  </a:cubicBezTo>
                  <a:cubicBezTo>
                    <a:pt x="12295" y="13780"/>
                    <a:pt x="12308" y="13625"/>
                    <a:pt x="12301" y="13549"/>
                  </a:cubicBezTo>
                  <a:cubicBezTo>
                    <a:pt x="12296" y="13496"/>
                    <a:pt x="12275" y="13388"/>
                    <a:pt x="12253" y="13359"/>
                  </a:cubicBezTo>
                  <a:cubicBezTo>
                    <a:pt x="12225" y="13322"/>
                    <a:pt x="12155" y="13319"/>
                    <a:pt x="12124" y="13342"/>
                  </a:cubicBezTo>
                  <a:cubicBezTo>
                    <a:pt x="12092" y="13366"/>
                    <a:pt x="12040" y="13478"/>
                    <a:pt x="12024" y="13541"/>
                  </a:cubicBezTo>
                  <a:cubicBezTo>
                    <a:pt x="12003" y="13613"/>
                    <a:pt x="12007" y="13793"/>
                    <a:pt x="11989" y="13866"/>
                  </a:cubicBezTo>
                  <a:cubicBezTo>
                    <a:pt x="11979" y="13908"/>
                    <a:pt x="11950" y="13986"/>
                    <a:pt x="11930" y="14006"/>
                  </a:cubicBezTo>
                  <a:cubicBezTo>
                    <a:pt x="11905" y="14032"/>
                    <a:pt x="11847" y="14031"/>
                    <a:pt x="11820" y="14023"/>
                  </a:cubicBezTo>
                  <a:cubicBezTo>
                    <a:pt x="11794" y="14016"/>
                    <a:pt x="11741" y="13988"/>
                    <a:pt x="11723" y="13952"/>
                  </a:cubicBezTo>
                  <a:cubicBezTo>
                    <a:pt x="11707" y="13919"/>
                    <a:pt x="11710" y="13809"/>
                    <a:pt x="11692" y="13783"/>
                  </a:cubicBezTo>
                  <a:cubicBezTo>
                    <a:pt x="11670" y="13746"/>
                    <a:pt x="11606" y="13732"/>
                    <a:pt x="11581" y="13756"/>
                  </a:cubicBezTo>
                  <a:cubicBezTo>
                    <a:pt x="11555" y="13780"/>
                    <a:pt x="11523" y="13890"/>
                    <a:pt x="11516" y="13947"/>
                  </a:cubicBezTo>
                  <a:cubicBezTo>
                    <a:pt x="11509" y="13998"/>
                    <a:pt x="11518" y="14109"/>
                    <a:pt x="11528" y="14158"/>
                  </a:cubicBezTo>
                  <a:cubicBezTo>
                    <a:pt x="11535" y="14198"/>
                    <a:pt x="11576" y="14251"/>
                    <a:pt x="11579" y="14294"/>
                  </a:cubicBezTo>
                  <a:cubicBezTo>
                    <a:pt x="11583" y="14367"/>
                    <a:pt x="11539" y="14499"/>
                    <a:pt x="11522" y="14564"/>
                  </a:cubicBezTo>
                  <a:cubicBezTo>
                    <a:pt x="11508" y="14618"/>
                    <a:pt x="11463" y="14709"/>
                    <a:pt x="11455" y="14768"/>
                  </a:cubicBezTo>
                  <a:cubicBezTo>
                    <a:pt x="11446" y="14830"/>
                    <a:pt x="11460" y="14963"/>
                    <a:pt x="11453" y="15026"/>
                  </a:cubicBezTo>
                  <a:cubicBezTo>
                    <a:pt x="11444" y="15097"/>
                    <a:pt x="11414" y="15240"/>
                    <a:pt x="11387" y="15288"/>
                  </a:cubicBezTo>
                  <a:cubicBezTo>
                    <a:pt x="11358" y="15343"/>
                    <a:pt x="11272" y="15356"/>
                    <a:pt x="11237" y="15398"/>
                  </a:cubicBezTo>
                  <a:cubicBezTo>
                    <a:pt x="11205" y="15438"/>
                    <a:pt x="11157" y="15564"/>
                    <a:pt x="11126" y="15605"/>
                  </a:cubicBezTo>
                  <a:cubicBezTo>
                    <a:pt x="11104" y="15633"/>
                    <a:pt x="11057" y="15708"/>
                    <a:pt x="11034" y="15686"/>
                  </a:cubicBezTo>
                  <a:cubicBezTo>
                    <a:pt x="11000" y="15653"/>
                    <a:pt x="11000" y="15462"/>
                    <a:pt x="10994" y="15385"/>
                  </a:cubicBezTo>
                  <a:cubicBezTo>
                    <a:pt x="10988" y="15316"/>
                    <a:pt x="10990" y="15175"/>
                    <a:pt x="10982" y="15107"/>
                  </a:cubicBezTo>
                  <a:cubicBezTo>
                    <a:pt x="10974" y="15042"/>
                    <a:pt x="10934" y="14928"/>
                    <a:pt x="10931" y="14861"/>
                  </a:cubicBezTo>
                  <a:cubicBezTo>
                    <a:pt x="10928" y="14792"/>
                    <a:pt x="10964" y="14663"/>
                    <a:pt x="10961" y="14594"/>
                  </a:cubicBezTo>
                  <a:cubicBezTo>
                    <a:pt x="10959" y="14536"/>
                    <a:pt x="10936" y="14421"/>
                    <a:pt x="10916" y="14379"/>
                  </a:cubicBezTo>
                  <a:cubicBezTo>
                    <a:pt x="10900" y="14344"/>
                    <a:pt x="10856" y="14298"/>
                    <a:pt x="10833" y="14294"/>
                  </a:cubicBezTo>
                  <a:cubicBezTo>
                    <a:pt x="10803" y="14289"/>
                    <a:pt x="10737" y="14324"/>
                    <a:pt x="10716" y="14370"/>
                  </a:cubicBezTo>
                  <a:cubicBezTo>
                    <a:pt x="10687" y="14431"/>
                    <a:pt x="10671" y="14612"/>
                    <a:pt x="10673" y="14696"/>
                  </a:cubicBezTo>
                  <a:cubicBezTo>
                    <a:pt x="10674" y="14783"/>
                    <a:pt x="10720" y="14937"/>
                    <a:pt x="10727" y="15021"/>
                  </a:cubicBezTo>
                  <a:cubicBezTo>
                    <a:pt x="10734" y="15107"/>
                    <a:pt x="10735" y="15281"/>
                    <a:pt x="10725" y="15364"/>
                  </a:cubicBezTo>
                  <a:cubicBezTo>
                    <a:pt x="10718" y="15429"/>
                    <a:pt x="10689" y="15551"/>
                    <a:pt x="10671" y="15605"/>
                  </a:cubicBezTo>
                  <a:cubicBezTo>
                    <a:pt x="10647" y="15678"/>
                    <a:pt x="10583" y="15795"/>
                    <a:pt x="10555" y="15859"/>
                  </a:cubicBezTo>
                  <a:cubicBezTo>
                    <a:pt x="10515" y="15950"/>
                    <a:pt x="10430" y="16124"/>
                    <a:pt x="10398" y="16227"/>
                  </a:cubicBezTo>
                  <a:cubicBezTo>
                    <a:pt x="10371" y="16318"/>
                    <a:pt x="10335" y="16520"/>
                    <a:pt x="10318" y="16621"/>
                  </a:cubicBezTo>
                  <a:cubicBezTo>
                    <a:pt x="10283" y="16823"/>
                    <a:pt x="10223" y="17233"/>
                    <a:pt x="10201" y="17442"/>
                  </a:cubicBezTo>
                  <a:cubicBezTo>
                    <a:pt x="10190" y="17551"/>
                    <a:pt x="10191" y="17781"/>
                    <a:pt x="10171" y="17886"/>
                  </a:cubicBezTo>
                  <a:cubicBezTo>
                    <a:pt x="10155" y="17971"/>
                    <a:pt x="10080" y="18096"/>
                    <a:pt x="10073" y="18185"/>
                  </a:cubicBezTo>
                  <a:cubicBezTo>
                    <a:pt x="10067" y="18246"/>
                    <a:pt x="10108" y="18365"/>
                    <a:pt x="10103" y="18426"/>
                  </a:cubicBezTo>
                  <a:cubicBezTo>
                    <a:pt x="10096" y="18506"/>
                    <a:pt x="10035" y="18624"/>
                    <a:pt x="10015" y="18692"/>
                  </a:cubicBezTo>
                  <a:cubicBezTo>
                    <a:pt x="10003" y="18731"/>
                    <a:pt x="9981" y="18810"/>
                    <a:pt x="9972" y="18851"/>
                  </a:cubicBezTo>
                  <a:cubicBezTo>
                    <a:pt x="9954" y="18928"/>
                    <a:pt x="9928" y="19090"/>
                    <a:pt x="9911" y="19168"/>
                  </a:cubicBezTo>
                  <a:cubicBezTo>
                    <a:pt x="9899" y="19224"/>
                    <a:pt x="9867" y="19328"/>
                    <a:pt x="9856" y="19385"/>
                  </a:cubicBezTo>
                  <a:cubicBezTo>
                    <a:pt x="9839" y="19473"/>
                    <a:pt x="9824" y="19666"/>
                    <a:pt x="9804" y="19752"/>
                  </a:cubicBezTo>
                  <a:cubicBezTo>
                    <a:pt x="9793" y="19802"/>
                    <a:pt x="9757" y="19888"/>
                    <a:pt x="9744" y="19936"/>
                  </a:cubicBezTo>
                  <a:cubicBezTo>
                    <a:pt x="9716" y="20037"/>
                    <a:pt x="9677" y="20254"/>
                    <a:pt x="9652" y="20356"/>
                  </a:cubicBezTo>
                  <a:cubicBezTo>
                    <a:pt x="9628" y="20451"/>
                    <a:pt x="9574" y="20633"/>
                    <a:pt x="9545" y="20724"/>
                  </a:cubicBezTo>
                  <a:cubicBezTo>
                    <a:pt x="9519" y="20812"/>
                    <a:pt x="9450" y="20969"/>
                    <a:pt x="9433" y="21067"/>
                  </a:cubicBezTo>
                  <a:cubicBezTo>
                    <a:pt x="9424" y="21117"/>
                    <a:pt x="9422" y="21222"/>
                    <a:pt x="9421" y="21276"/>
                  </a:cubicBezTo>
                  <a:cubicBezTo>
                    <a:pt x="9419" y="21353"/>
                    <a:pt x="9425" y="21504"/>
                    <a:pt x="9427" y="21581"/>
                  </a:cubicBezTo>
                  <a:cubicBezTo>
                    <a:pt x="9427" y="21583"/>
                    <a:pt x="9427" y="21586"/>
                    <a:pt x="9427" y="21589"/>
                  </a:cubicBezTo>
                  <a:cubicBezTo>
                    <a:pt x="9392" y="21589"/>
                    <a:pt x="9348" y="21586"/>
                    <a:pt x="9328" y="21576"/>
                  </a:cubicBezTo>
                  <a:cubicBezTo>
                    <a:pt x="9292" y="21559"/>
                    <a:pt x="9218" y="21508"/>
                    <a:pt x="9194" y="21450"/>
                  </a:cubicBezTo>
                  <a:cubicBezTo>
                    <a:pt x="9182" y="21419"/>
                    <a:pt x="9184" y="21327"/>
                    <a:pt x="9174" y="21292"/>
                  </a:cubicBezTo>
                  <a:cubicBezTo>
                    <a:pt x="9158" y="21239"/>
                    <a:pt x="9104" y="21168"/>
                    <a:pt x="9080" y="21128"/>
                  </a:cubicBezTo>
                  <a:cubicBezTo>
                    <a:pt x="9057" y="21087"/>
                    <a:pt x="9001" y="21022"/>
                    <a:pt x="8985" y="20968"/>
                  </a:cubicBezTo>
                  <a:cubicBezTo>
                    <a:pt x="8965" y="20897"/>
                    <a:pt x="8958" y="20727"/>
                    <a:pt x="8959" y="20645"/>
                  </a:cubicBezTo>
                  <a:cubicBezTo>
                    <a:pt x="8960" y="20527"/>
                    <a:pt x="8993" y="20296"/>
                    <a:pt x="9006" y="20180"/>
                  </a:cubicBezTo>
                  <a:cubicBezTo>
                    <a:pt x="9015" y="20095"/>
                    <a:pt x="9029" y="19923"/>
                    <a:pt x="9044" y="19841"/>
                  </a:cubicBezTo>
                  <a:cubicBezTo>
                    <a:pt x="9058" y="19767"/>
                    <a:pt x="9102" y="19636"/>
                    <a:pt x="9117" y="19562"/>
                  </a:cubicBezTo>
                  <a:cubicBezTo>
                    <a:pt x="9125" y="19522"/>
                    <a:pt x="9144" y="19438"/>
                    <a:pt x="9143" y="19393"/>
                  </a:cubicBezTo>
                  <a:cubicBezTo>
                    <a:pt x="9143" y="19337"/>
                    <a:pt x="9121" y="19233"/>
                    <a:pt x="9107" y="19186"/>
                  </a:cubicBezTo>
                  <a:cubicBezTo>
                    <a:pt x="9092" y="19136"/>
                    <a:pt x="9053" y="19037"/>
                    <a:pt x="9026" y="19020"/>
                  </a:cubicBezTo>
                  <a:cubicBezTo>
                    <a:pt x="8999" y="19004"/>
                    <a:pt x="8937" y="19028"/>
                    <a:pt x="8916" y="19066"/>
                  </a:cubicBezTo>
                  <a:cubicBezTo>
                    <a:pt x="8895" y="19106"/>
                    <a:pt x="8900" y="19241"/>
                    <a:pt x="8883" y="19287"/>
                  </a:cubicBezTo>
                  <a:cubicBezTo>
                    <a:pt x="8867" y="19333"/>
                    <a:pt x="8819" y="19398"/>
                    <a:pt x="8792" y="19414"/>
                  </a:cubicBezTo>
                  <a:cubicBezTo>
                    <a:pt x="8758" y="19436"/>
                    <a:pt x="8685" y="19398"/>
                    <a:pt x="8650" y="19414"/>
                  </a:cubicBezTo>
                  <a:cubicBezTo>
                    <a:pt x="8618" y="19429"/>
                    <a:pt x="8566" y="19518"/>
                    <a:pt x="8534" y="19529"/>
                  </a:cubicBezTo>
                  <a:cubicBezTo>
                    <a:pt x="8505" y="19538"/>
                    <a:pt x="8438" y="19543"/>
                    <a:pt x="8419" y="19499"/>
                  </a:cubicBezTo>
                  <a:cubicBezTo>
                    <a:pt x="8398" y="19452"/>
                    <a:pt x="8403" y="19304"/>
                    <a:pt x="8414" y="19245"/>
                  </a:cubicBezTo>
                  <a:cubicBezTo>
                    <a:pt x="8424" y="19192"/>
                    <a:pt x="8485" y="19139"/>
                    <a:pt x="8491" y="19084"/>
                  </a:cubicBezTo>
                  <a:cubicBezTo>
                    <a:pt x="8502" y="18998"/>
                    <a:pt x="8438" y="18834"/>
                    <a:pt x="8441" y="18746"/>
                  </a:cubicBezTo>
                  <a:cubicBezTo>
                    <a:pt x="8442" y="18699"/>
                    <a:pt x="8462" y="18611"/>
                    <a:pt x="8477" y="18576"/>
                  </a:cubicBezTo>
                  <a:cubicBezTo>
                    <a:pt x="8494" y="18536"/>
                    <a:pt x="8550" y="18509"/>
                    <a:pt x="8567" y="18466"/>
                  </a:cubicBezTo>
                  <a:cubicBezTo>
                    <a:pt x="8585" y="18419"/>
                    <a:pt x="8601" y="18298"/>
                    <a:pt x="8601" y="18238"/>
                  </a:cubicBezTo>
                  <a:cubicBezTo>
                    <a:pt x="8601" y="18085"/>
                    <a:pt x="8521" y="17808"/>
                    <a:pt x="8510" y="17658"/>
                  </a:cubicBezTo>
                  <a:cubicBezTo>
                    <a:pt x="8506" y="17606"/>
                    <a:pt x="8498" y="17495"/>
                    <a:pt x="8512" y="17451"/>
                  </a:cubicBezTo>
                  <a:cubicBezTo>
                    <a:pt x="8525" y="17406"/>
                    <a:pt x="8586" y="17396"/>
                    <a:pt x="8601" y="17353"/>
                  </a:cubicBezTo>
                  <a:cubicBezTo>
                    <a:pt x="8626" y="17284"/>
                    <a:pt x="8648" y="17096"/>
                    <a:pt x="8633" y="17015"/>
                  </a:cubicBezTo>
                  <a:cubicBezTo>
                    <a:pt x="8613" y="16899"/>
                    <a:pt x="8476" y="16815"/>
                    <a:pt x="8449" y="16706"/>
                  </a:cubicBezTo>
                  <a:cubicBezTo>
                    <a:pt x="8439" y="16667"/>
                    <a:pt x="8432" y="16567"/>
                    <a:pt x="8443" y="16528"/>
                  </a:cubicBezTo>
                  <a:cubicBezTo>
                    <a:pt x="8455" y="16479"/>
                    <a:pt x="8529" y="16475"/>
                    <a:pt x="8536" y="16423"/>
                  </a:cubicBezTo>
                  <a:cubicBezTo>
                    <a:pt x="8547" y="16342"/>
                    <a:pt x="8488" y="16186"/>
                    <a:pt x="8457" y="16135"/>
                  </a:cubicBezTo>
                  <a:cubicBezTo>
                    <a:pt x="8415" y="16066"/>
                    <a:pt x="8296" y="16076"/>
                    <a:pt x="8254" y="16008"/>
                  </a:cubicBezTo>
                  <a:cubicBezTo>
                    <a:pt x="8234" y="15976"/>
                    <a:pt x="8223" y="15862"/>
                    <a:pt x="8203" y="15830"/>
                  </a:cubicBezTo>
                  <a:cubicBezTo>
                    <a:pt x="8176" y="15783"/>
                    <a:pt x="8104" y="15735"/>
                    <a:pt x="8069" y="15737"/>
                  </a:cubicBezTo>
                  <a:cubicBezTo>
                    <a:pt x="8033" y="15739"/>
                    <a:pt x="7970" y="15856"/>
                    <a:pt x="7935" y="15847"/>
                  </a:cubicBezTo>
                  <a:cubicBezTo>
                    <a:pt x="7912" y="15841"/>
                    <a:pt x="7872" y="15775"/>
                    <a:pt x="7858" y="15737"/>
                  </a:cubicBezTo>
                  <a:cubicBezTo>
                    <a:pt x="7843" y="15698"/>
                    <a:pt x="7844" y="15574"/>
                    <a:pt x="7823" y="15551"/>
                  </a:cubicBezTo>
                  <a:cubicBezTo>
                    <a:pt x="7793" y="15517"/>
                    <a:pt x="7721" y="15584"/>
                    <a:pt x="7689" y="15610"/>
                  </a:cubicBezTo>
                  <a:cubicBezTo>
                    <a:pt x="7658" y="15635"/>
                    <a:pt x="7609" y="15752"/>
                    <a:pt x="7575" y="15753"/>
                  </a:cubicBezTo>
                  <a:cubicBezTo>
                    <a:pt x="7531" y="15756"/>
                    <a:pt x="7449" y="15655"/>
                    <a:pt x="7421" y="15584"/>
                  </a:cubicBezTo>
                  <a:cubicBezTo>
                    <a:pt x="7394" y="15513"/>
                    <a:pt x="7361" y="15321"/>
                    <a:pt x="7372" y="15233"/>
                  </a:cubicBezTo>
                  <a:cubicBezTo>
                    <a:pt x="7378" y="15183"/>
                    <a:pt x="7426" y="15128"/>
                    <a:pt x="7441" y="15089"/>
                  </a:cubicBezTo>
                  <a:cubicBezTo>
                    <a:pt x="7458" y="15048"/>
                    <a:pt x="7498" y="14965"/>
                    <a:pt x="7498" y="14912"/>
                  </a:cubicBezTo>
                  <a:cubicBezTo>
                    <a:pt x="7498" y="14869"/>
                    <a:pt x="7460" y="14808"/>
                    <a:pt x="7451" y="14768"/>
                  </a:cubicBezTo>
                  <a:cubicBezTo>
                    <a:pt x="7441" y="14715"/>
                    <a:pt x="7446" y="14592"/>
                    <a:pt x="7432" y="14544"/>
                  </a:cubicBezTo>
                  <a:cubicBezTo>
                    <a:pt x="7419" y="14501"/>
                    <a:pt x="7375" y="14449"/>
                    <a:pt x="7354" y="14425"/>
                  </a:cubicBezTo>
                  <a:cubicBezTo>
                    <a:pt x="7316" y="14380"/>
                    <a:pt x="7234" y="14293"/>
                    <a:pt x="7189" y="14290"/>
                  </a:cubicBezTo>
                  <a:cubicBezTo>
                    <a:pt x="7164" y="14288"/>
                    <a:pt x="7118" y="14356"/>
                    <a:pt x="7092" y="14353"/>
                  </a:cubicBezTo>
                  <a:cubicBezTo>
                    <a:pt x="7052" y="14349"/>
                    <a:pt x="6985" y="14229"/>
                    <a:pt x="6946" y="14230"/>
                  </a:cubicBezTo>
                  <a:cubicBezTo>
                    <a:pt x="6898" y="14232"/>
                    <a:pt x="6820" y="14397"/>
                    <a:pt x="6774" y="14391"/>
                  </a:cubicBezTo>
                  <a:cubicBezTo>
                    <a:pt x="6728" y="14386"/>
                    <a:pt x="6660" y="14235"/>
                    <a:pt x="6619" y="14196"/>
                  </a:cubicBezTo>
                  <a:cubicBezTo>
                    <a:pt x="6589" y="14168"/>
                    <a:pt x="6525" y="14097"/>
                    <a:pt x="6493" y="14112"/>
                  </a:cubicBezTo>
                  <a:cubicBezTo>
                    <a:pt x="6471" y="14122"/>
                    <a:pt x="6448" y="14235"/>
                    <a:pt x="6426" y="14239"/>
                  </a:cubicBezTo>
                  <a:cubicBezTo>
                    <a:pt x="6384" y="14245"/>
                    <a:pt x="6324" y="14069"/>
                    <a:pt x="6284" y="14045"/>
                  </a:cubicBezTo>
                  <a:cubicBezTo>
                    <a:pt x="6253" y="14026"/>
                    <a:pt x="6187" y="14064"/>
                    <a:pt x="6156" y="14049"/>
                  </a:cubicBezTo>
                  <a:cubicBezTo>
                    <a:pt x="6126" y="14033"/>
                    <a:pt x="6080" y="13934"/>
                    <a:pt x="6050" y="13925"/>
                  </a:cubicBezTo>
                  <a:cubicBezTo>
                    <a:pt x="6012" y="13916"/>
                    <a:pt x="5935" y="13973"/>
                    <a:pt x="5900" y="14006"/>
                  </a:cubicBezTo>
                  <a:cubicBezTo>
                    <a:pt x="5854" y="14050"/>
                    <a:pt x="5782" y="14210"/>
                    <a:pt x="5735" y="14243"/>
                  </a:cubicBezTo>
                  <a:cubicBezTo>
                    <a:pt x="5717" y="14256"/>
                    <a:pt x="5676" y="14268"/>
                    <a:pt x="5658" y="14251"/>
                  </a:cubicBezTo>
                  <a:cubicBezTo>
                    <a:pt x="5636" y="14229"/>
                    <a:pt x="5619" y="14112"/>
                    <a:pt x="5597" y="14086"/>
                  </a:cubicBezTo>
                  <a:cubicBezTo>
                    <a:pt x="5568" y="14051"/>
                    <a:pt x="5496" y="14063"/>
                    <a:pt x="5463" y="14049"/>
                  </a:cubicBezTo>
                  <a:cubicBezTo>
                    <a:pt x="5441" y="14038"/>
                    <a:pt x="5398" y="13990"/>
                    <a:pt x="5376" y="13993"/>
                  </a:cubicBezTo>
                  <a:cubicBezTo>
                    <a:pt x="5350" y="13997"/>
                    <a:pt x="5308" y="14087"/>
                    <a:pt x="5283" y="14086"/>
                  </a:cubicBezTo>
                  <a:cubicBezTo>
                    <a:pt x="5263" y="14086"/>
                    <a:pt x="5234" y="14015"/>
                    <a:pt x="5215" y="14015"/>
                  </a:cubicBezTo>
                  <a:cubicBezTo>
                    <a:pt x="5192" y="14015"/>
                    <a:pt x="5134" y="14103"/>
                    <a:pt x="5134" y="14103"/>
                  </a:cubicBezTo>
                  <a:lnTo>
                    <a:pt x="4293" y="13253"/>
                  </a:lnTo>
                  <a:lnTo>
                    <a:pt x="1122" y="12167"/>
                  </a:lnTo>
                  <a:cubicBezTo>
                    <a:pt x="1122" y="12167"/>
                    <a:pt x="1049" y="12049"/>
                    <a:pt x="1028" y="12003"/>
                  </a:cubicBezTo>
                  <a:cubicBezTo>
                    <a:pt x="1004" y="11951"/>
                    <a:pt x="965" y="11834"/>
                    <a:pt x="942" y="11780"/>
                  </a:cubicBezTo>
                  <a:cubicBezTo>
                    <a:pt x="929" y="11748"/>
                    <a:pt x="897" y="11696"/>
                    <a:pt x="887" y="11659"/>
                  </a:cubicBezTo>
                  <a:cubicBezTo>
                    <a:pt x="874" y="11612"/>
                    <a:pt x="868" y="11497"/>
                    <a:pt x="860" y="11444"/>
                  </a:cubicBezTo>
                  <a:cubicBezTo>
                    <a:pt x="848" y="11370"/>
                    <a:pt x="821" y="11224"/>
                    <a:pt x="802" y="11158"/>
                  </a:cubicBezTo>
                  <a:cubicBezTo>
                    <a:pt x="778" y="11075"/>
                    <a:pt x="712" y="10931"/>
                    <a:pt x="680" y="10859"/>
                  </a:cubicBezTo>
                  <a:cubicBezTo>
                    <a:pt x="655" y="10804"/>
                    <a:pt x="607" y="10677"/>
                    <a:pt x="574" y="10644"/>
                  </a:cubicBezTo>
                  <a:cubicBezTo>
                    <a:pt x="545" y="10616"/>
                    <a:pt x="480" y="10626"/>
                    <a:pt x="449" y="10612"/>
                  </a:cubicBezTo>
                  <a:cubicBezTo>
                    <a:pt x="424" y="10601"/>
                    <a:pt x="369" y="10587"/>
                    <a:pt x="351" y="10549"/>
                  </a:cubicBezTo>
                  <a:cubicBezTo>
                    <a:pt x="339" y="10523"/>
                    <a:pt x="343" y="10439"/>
                    <a:pt x="333" y="10410"/>
                  </a:cubicBezTo>
                  <a:cubicBezTo>
                    <a:pt x="319" y="10370"/>
                    <a:pt x="277" y="10304"/>
                    <a:pt x="254" y="10301"/>
                  </a:cubicBezTo>
                  <a:cubicBezTo>
                    <a:pt x="220" y="10299"/>
                    <a:pt x="168" y="10419"/>
                    <a:pt x="135" y="10434"/>
                  </a:cubicBezTo>
                  <a:cubicBezTo>
                    <a:pt x="108" y="10448"/>
                    <a:pt x="46" y="10464"/>
                    <a:pt x="25" y="10429"/>
                  </a:cubicBezTo>
                  <a:cubicBezTo>
                    <a:pt x="3" y="10390"/>
                    <a:pt x="4" y="10253"/>
                    <a:pt x="1" y="10194"/>
                  </a:cubicBezTo>
                  <a:cubicBezTo>
                    <a:pt x="1" y="10187"/>
                    <a:pt x="0" y="10178"/>
                    <a:pt x="0" y="10169"/>
                  </a:cubicBezTo>
                  <a:cubicBezTo>
                    <a:pt x="35" y="10115"/>
                    <a:pt x="77" y="10009"/>
                    <a:pt x="103" y="9965"/>
                  </a:cubicBezTo>
                  <a:cubicBezTo>
                    <a:pt x="128" y="9924"/>
                    <a:pt x="177" y="9835"/>
                    <a:pt x="207" y="9808"/>
                  </a:cubicBezTo>
                  <a:cubicBezTo>
                    <a:pt x="243" y="9776"/>
                    <a:pt x="347" y="9753"/>
                    <a:pt x="361" y="9749"/>
                  </a:cubicBezTo>
                  <a:cubicBezTo>
                    <a:pt x="375" y="9746"/>
                    <a:pt x="475" y="9609"/>
                    <a:pt x="512" y="9559"/>
                  </a:cubicBezTo>
                  <a:cubicBezTo>
                    <a:pt x="554" y="9500"/>
                    <a:pt x="637" y="9367"/>
                    <a:pt x="684" y="9326"/>
                  </a:cubicBezTo>
                  <a:cubicBezTo>
                    <a:pt x="739" y="9278"/>
                    <a:pt x="863" y="9266"/>
                    <a:pt x="918" y="9220"/>
                  </a:cubicBezTo>
                  <a:cubicBezTo>
                    <a:pt x="976" y="9171"/>
                    <a:pt x="1084" y="9030"/>
                    <a:pt x="1131" y="8945"/>
                  </a:cubicBezTo>
                  <a:cubicBezTo>
                    <a:pt x="1194" y="8833"/>
                    <a:pt x="1291" y="8549"/>
                    <a:pt x="1346" y="8420"/>
                  </a:cubicBezTo>
                  <a:cubicBezTo>
                    <a:pt x="1395" y="8307"/>
                    <a:pt x="1500" y="8094"/>
                    <a:pt x="1545" y="7976"/>
                  </a:cubicBezTo>
                  <a:cubicBezTo>
                    <a:pt x="1571" y="7912"/>
                    <a:pt x="1612" y="7770"/>
                    <a:pt x="1636" y="7705"/>
                  </a:cubicBezTo>
                  <a:cubicBezTo>
                    <a:pt x="1664" y="7635"/>
                    <a:pt x="1716" y="7487"/>
                    <a:pt x="1752" y="7439"/>
                  </a:cubicBezTo>
                  <a:cubicBezTo>
                    <a:pt x="1801" y="7376"/>
                    <a:pt x="1916" y="7329"/>
                    <a:pt x="1972" y="7308"/>
                  </a:cubicBezTo>
                  <a:cubicBezTo>
                    <a:pt x="2027" y="7286"/>
                    <a:pt x="2141" y="7246"/>
                    <a:pt x="2196" y="7270"/>
                  </a:cubicBezTo>
                  <a:cubicBezTo>
                    <a:pt x="2232" y="7284"/>
                    <a:pt x="2290" y="7419"/>
                    <a:pt x="2327" y="7413"/>
                  </a:cubicBezTo>
                  <a:cubicBezTo>
                    <a:pt x="2378" y="7405"/>
                    <a:pt x="2445" y="7212"/>
                    <a:pt x="2490" y="7164"/>
                  </a:cubicBezTo>
                  <a:cubicBezTo>
                    <a:pt x="2530" y="7122"/>
                    <a:pt x="2616" y="7063"/>
                    <a:pt x="2660" y="7049"/>
                  </a:cubicBezTo>
                  <a:cubicBezTo>
                    <a:pt x="2710" y="7034"/>
                    <a:pt x="2811" y="7081"/>
                    <a:pt x="2859" y="7058"/>
                  </a:cubicBezTo>
                  <a:cubicBezTo>
                    <a:pt x="2905" y="7036"/>
                    <a:pt x="2989" y="6935"/>
                    <a:pt x="3028" y="6880"/>
                  </a:cubicBezTo>
                  <a:cubicBezTo>
                    <a:pt x="3069" y="6823"/>
                    <a:pt x="3138" y="6675"/>
                    <a:pt x="3177" y="6613"/>
                  </a:cubicBezTo>
                  <a:cubicBezTo>
                    <a:pt x="3219" y="6546"/>
                    <a:pt x="3311" y="6432"/>
                    <a:pt x="3353" y="6364"/>
                  </a:cubicBezTo>
                  <a:cubicBezTo>
                    <a:pt x="3395" y="6295"/>
                    <a:pt x="3479" y="6154"/>
                    <a:pt x="3513" y="6068"/>
                  </a:cubicBezTo>
                  <a:cubicBezTo>
                    <a:pt x="3538" y="6006"/>
                    <a:pt x="3572" y="5861"/>
                    <a:pt x="3593" y="5793"/>
                  </a:cubicBezTo>
                  <a:cubicBezTo>
                    <a:pt x="3612" y="5725"/>
                    <a:pt x="3643" y="5572"/>
                    <a:pt x="3674" y="5526"/>
                  </a:cubicBezTo>
                  <a:cubicBezTo>
                    <a:pt x="3697" y="5490"/>
                    <a:pt x="3757" y="5478"/>
                    <a:pt x="3786" y="5467"/>
                  </a:cubicBezTo>
                  <a:cubicBezTo>
                    <a:pt x="3811" y="5457"/>
                    <a:pt x="3865" y="5465"/>
                    <a:pt x="3889" y="5443"/>
                  </a:cubicBezTo>
                  <a:cubicBezTo>
                    <a:pt x="3912" y="5420"/>
                    <a:pt x="3939" y="5314"/>
                    <a:pt x="3963" y="5296"/>
                  </a:cubicBezTo>
                  <a:cubicBezTo>
                    <a:pt x="4004" y="5267"/>
                    <a:pt x="4095" y="5360"/>
                    <a:pt x="4136" y="5331"/>
                  </a:cubicBezTo>
                  <a:cubicBezTo>
                    <a:pt x="4194" y="5291"/>
                    <a:pt x="4285" y="5100"/>
                    <a:pt x="4313" y="4989"/>
                  </a:cubicBezTo>
                  <a:cubicBezTo>
                    <a:pt x="4337" y="4894"/>
                    <a:pt x="4334" y="4671"/>
                    <a:pt x="4342" y="4567"/>
                  </a:cubicBezTo>
                  <a:cubicBezTo>
                    <a:pt x="4346" y="4511"/>
                    <a:pt x="4349" y="4393"/>
                    <a:pt x="4362" y="4341"/>
                  </a:cubicBezTo>
                  <a:cubicBezTo>
                    <a:pt x="4373" y="4295"/>
                    <a:pt x="4414" y="4234"/>
                    <a:pt x="4432" y="4199"/>
                  </a:cubicBezTo>
                  <a:cubicBezTo>
                    <a:pt x="4455" y="4152"/>
                    <a:pt x="4505" y="4064"/>
                    <a:pt x="4526" y="4011"/>
                  </a:cubicBezTo>
                  <a:cubicBezTo>
                    <a:pt x="4546" y="3963"/>
                    <a:pt x="4566" y="3834"/>
                    <a:pt x="4592" y="3798"/>
                  </a:cubicBezTo>
                  <a:cubicBezTo>
                    <a:pt x="4611" y="3772"/>
                    <a:pt x="4665" y="3794"/>
                    <a:pt x="4683" y="3767"/>
                  </a:cubicBezTo>
                  <a:cubicBezTo>
                    <a:pt x="4702" y="3739"/>
                    <a:pt x="4717" y="3644"/>
                    <a:pt x="4729" y="3605"/>
                  </a:cubicBezTo>
                  <a:cubicBezTo>
                    <a:pt x="4739" y="3570"/>
                    <a:pt x="4761" y="3501"/>
                    <a:pt x="4772" y="3465"/>
                  </a:cubicBezTo>
                  <a:cubicBezTo>
                    <a:pt x="4798" y="3378"/>
                    <a:pt x="4835" y="3183"/>
                    <a:pt x="4872" y="3116"/>
                  </a:cubicBezTo>
                  <a:cubicBezTo>
                    <a:pt x="4910" y="3046"/>
                    <a:pt x="5013" y="2992"/>
                    <a:pt x="5058" y="2944"/>
                  </a:cubicBezTo>
                  <a:cubicBezTo>
                    <a:pt x="5107" y="2893"/>
                    <a:pt x="5203" y="2787"/>
                    <a:pt x="5247" y="2716"/>
                  </a:cubicBezTo>
                  <a:cubicBezTo>
                    <a:pt x="5280" y="2662"/>
                    <a:pt x="5338" y="2529"/>
                    <a:pt x="5366" y="2462"/>
                  </a:cubicBezTo>
                  <a:cubicBezTo>
                    <a:pt x="5406" y="2361"/>
                    <a:pt x="5484" y="2151"/>
                    <a:pt x="5515" y="2036"/>
                  </a:cubicBezTo>
                  <a:cubicBezTo>
                    <a:pt x="5537" y="1954"/>
                    <a:pt x="5563" y="1771"/>
                    <a:pt x="5585" y="1688"/>
                  </a:cubicBezTo>
                  <a:cubicBezTo>
                    <a:pt x="5611" y="1589"/>
                    <a:pt x="5670" y="1390"/>
                    <a:pt x="5710" y="1313"/>
                  </a:cubicBezTo>
                  <a:cubicBezTo>
                    <a:pt x="5752" y="1232"/>
                    <a:pt x="5862" y="1137"/>
                    <a:pt x="5911" y="1072"/>
                  </a:cubicBezTo>
                  <a:cubicBezTo>
                    <a:pt x="5937" y="1038"/>
                    <a:pt x="5986" y="962"/>
                    <a:pt x="6012" y="926"/>
                  </a:cubicBezTo>
                  <a:cubicBezTo>
                    <a:pt x="6040" y="885"/>
                    <a:pt x="6097" y="804"/>
                    <a:pt x="6127" y="767"/>
                  </a:cubicBezTo>
                  <a:cubicBezTo>
                    <a:pt x="6149" y="741"/>
                    <a:pt x="6195" y="702"/>
                    <a:pt x="6216" y="672"/>
                  </a:cubicBezTo>
                  <a:cubicBezTo>
                    <a:pt x="6253" y="619"/>
                    <a:pt x="6311" y="460"/>
                    <a:pt x="6353" y="419"/>
                  </a:cubicBezTo>
                  <a:cubicBezTo>
                    <a:pt x="6387" y="384"/>
                    <a:pt x="6465" y="386"/>
                    <a:pt x="6502" y="367"/>
                  </a:cubicBezTo>
                  <a:cubicBezTo>
                    <a:pt x="6537" y="351"/>
                    <a:pt x="6604" y="311"/>
                    <a:pt x="6636" y="278"/>
                  </a:cubicBezTo>
                  <a:cubicBezTo>
                    <a:pt x="6660" y="256"/>
                    <a:pt x="6700" y="180"/>
                    <a:pt x="6724" y="157"/>
                  </a:cubicBezTo>
                  <a:cubicBezTo>
                    <a:pt x="6761" y="126"/>
                    <a:pt x="6838" y="90"/>
                    <a:pt x="6877" y="81"/>
                  </a:cubicBezTo>
                  <a:cubicBezTo>
                    <a:pt x="6952" y="68"/>
                    <a:pt x="7103" y="142"/>
                    <a:pt x="7178" y="120"/>
                  </a:cubicBezTo>
                  <a:cubicBezTo>
                    <a:pt x="7212" y="111"/>
                    <a:pt x="7274" y="45"/>
                    <a:pt x="7306" y="32"/>
                  </a:cubicBezTo>
                  <a:cubicBezTo>
                    <a:pt x="7350" y="13"/>
                    <a:pt x="7440" y="-11"/>
                    <a:pt x="7483" y="6"/>
                  </a:cubicBezTo>
                  <a:cubicBezTo>
                    <a:pt x="7522" y="20"/>
                    <a:pt x="7595" y="101"/>
                    <a:pt x="7630" y="146"/>
                  </a:cubicBezTo>
                  <a:cubicBezTo>
                    <a:pt x="7666" y="195"/>
                    <a:pt x="7741" y="297"/>
                    <a:pt x="7763" y="374"/>
                  </a:cubicBezTo>
                  <a:cubicBezTo>
                    <a:pt x="7780" y="434"/>
                    <a:pt x="7808" y="591"/>
                    <a:pt x="7788" y="647"/>
                  </a:cubicBezTo>
                  <a:cubicBezTo>
                    <a:pt x="7773" y="688"/>
                    <a:pt x="7717" y="664"/>
                    <a:pt x="7693" y="666"/>
                  </a:cubicBezTo>
                  <a:cubicBezTo>
                    <a:pt x="7668" y="668"/>
                    <a:pt x="7615" y="637"/>
                    <a:pt x="7593" y="659"/>
                  </a:cubicBezTo>
                  <a:cubicBezTo>
                    <a:pt x="7563" y="690"/>
                    <a:pt x="7542" y="847"/>
                    <a:pt x="7513" y="881"/>
                  </a:cubicBezTo>
                  <a:cubicBezTo>
                    <a:pt x="7494" y="907"/>
                    <a:pt x="7443" y="932"/>
                    <a:pt x="7422" y="914"/>
                  </a:cubicBezTo>
                  <a:cubicBezTo>
                    <a:pt x="7405" y="898"/>
                    <a:pt x="7395" y="808"/>
                    <a:pt x="7379" y="787"/>
                  </a:cubicBezTo>
                  <a:cubicBezTo>
                    <a:pt x="7357" y="756"/>
                    <a:pt x="7300" y="742"/>
                    <a:pt x="7272" y="748"/>
                  </a:cubicBezTo>
                  <a:cubicBezTo>
                    <a:pt x="7240" y="755"/>
                    <a:pt x="7183" y="835"/>
                    <a:pt x="7151" y="849"/>
                  </a:cubicBezTo>
                  <a:cubicBezTo>
                    <a:pt x="7123" y="863"/>
                    <a:pt x="7060" y="825"/>
                    <a:pt x="7039" y="863"/>
                  </a:cubicBezTo>
                  <a:cubicBezTo>
                    <a:pt x="7017" y="901"/>
                    <a:pt x="7005" y="1043"/>
                    <a:pt x="7017" y="1097"/>
                  </a:cubicBezTo>
                  <a:cubicBezTo>
                    <a:pt x="7031" y="1163"/>
                    <a:pt x="7117" y="1187"/>
                    <a:pt x="7133" y="1250"/>
                  </a:cubicBezTo>
                  <a:cubicBezTo>
                    <a:pt x="7145" y="1298"/>
                    <a:pt x="7147" y="1422"/>
                    <a:pt x="7133" y="1466"/>
                  </a:cubicBezTo>
                  <a:cubicBezTo>
                    <a:pt x="7112" y="1530"/>
                    <a:pt x="7028" y="1542"/>
                    <a:pt x="6996" y="1580"/>
                  </a:cubicBezTo>
                  <a:cubicBezTo>
                    <a:pt x="6968" y="1614"/>
                    <a:pt x="6923" y="1711"/>
                    <a:pt x="6895" y="1745"/>
                  </a:cubicBezTo>
                  <a:cubicBezTo>
                    <a:pt x="6872" y="1772"/>
                    <a:pt x="6820" y="1793"/>
                    <a:pt x="6801" y="1827"/>
                  </a:cubicBezTo>
                  <a:cubicBezTo>
                    <a:pt x="6782" y="1860"/>
                    <a:pt x="6760" y="1949"/>
                    <a:pt x="6749" y="1992"/>
                  </a:cubicBezTo>
                  <a:cubicBezTo>
                    <a:pt x="6734" y="2049"/>
                    <a:pt x="6716" y="2173"/>
                    <a:pt x="6700" y="2227"/>
                  </a:cubicBezTo>
                  <a:cubicBezTo>
                    <a:pt x="6680" y="2295"/>
                    <a:pt x="6628" y="2415"/>
                    <a:pt x="6600" y="2468"/>
                  </a:cubicBezTo>
                  <a:cubicBezTo>
                    <a:pt x="6572" y="2520"/>
                    <a:pt x="6509" y="2597"/>
                    <a:pt x="6481" y="2646"/>
                  </a:cubicBezTo>
                  <a:cubicBezTo>
                    <a:pt x="6444" y="2712"/>
                    <a:pt x="6369" y="2844"/>
                    <a:pt x="6346" y="2931"/>
                  </a:cubicBezTo>
                  <a:cubicBezTo>
                    <a:pt x="6331" y="2991"/>
                    <a:pt x="6318" y="3126"/>
                    <a:pt x="6319" y="3193"/>
                  </a:cubicBezTo>
                  <a:cubicBezTo>
                    <a:pt x="6320" y="3239"/>
                    <a:pt x="6355" y="3327"/>
                    <a:pt x="6346" y="3370"/>
                  </a:cubicBezTo>
                  <a:cubicBezTo>
                    <a:pt x="6338" y="3414"/>
                    <a:pt x="6287" y="3450"/>
                    <a:pt x="6265" y="3453"/>
                  </a:cubicBezTo>
                  <a:cubicBezTo>
                    <a:pt x="6249" y="3455"/>
                    <a:pt x="6217" y="3391"/>
                    <a:pt x="6204" y="3408"/>
                  </a:cubicBezTo>
                  <a:cubicBezTo>
                    <a:pt x="6186" y="3431"/>
                    <a:pt x="6193" y="3531"/>
                    <a:pt x="6191" y="3573"/>
                  </a:cubicBezTo>
                  <a:cubicBezTo>
                    <a:pt x="6190" y="3632"/>
                    <a:pt x="6211" y="3756"/>
                    <a:pt x="6197" y="3808"/>
                  </a:cubicBezTo>
                  <a:cubicBezTo>
                    <a:pt x="6186" y="3855"/>
                    <a:pt x="6132" y="3886"/>
                    <a:pt x="6112" y="3916"/>
                  </a:cubicBezTo>
                  <a:cubicBezTo>
                    <a:pt x="6092" y="3945"/>
                    <a:pt x="6050" y="4002"/>
                    <a:pt x="6036" y="4042"/>
                  </a:cubicBezTo>
                  <a:cubicBezTo>
                    <a:pt x="6019" y="4091"/>
                    <a:pt x="6000" y="4206"/>
                    <a:pt x="5997" y="4265"/>
                  </a:cubicBezTo>
                  <a:cubicBezTo>
                    <a:pt x="5990" y="4389"/>
                    <a:pt x="6046" y="4641"/>
                    <a:pt x="6026" y="4760"/>
                  </a:cubicBezTo>
                  <a:cubicBezTo>
                    <a:pt x="6011" y="4856"/>
                    <a:pt x="5927" y="4981"/>
                    <a:pt x="5890" y="5046"/>
                  </a:cubicBezTo>
                  <a:cubicBezTo>
                    <a:pt x="5866" y="5086"/>
                    <a:pt x="5802" y="5134"/>
                    <a:pt x="5789" y="5192"/>
                  </a:cubicBezTo>
                  <a:cubicBezTo>
                    <a:pt x="5772" y="5266"/>
                    <a:pt x="5803" y="5439"/>
                    <a:pt x="5801" y="5522"/>
                  </a:cubicBezTo>
                  <a:cubicBezTo>
                    <a:pt x="5800" y="5585"/>
                    <a:pt x="5787" y="5708"/>
                    <a:pt x="5780" y="5769"/>
                  </a:cubicBezTo>
                  <a:cubicBezTo>
                    <a:pt x="5773" y="5833"/>
                    <a:pt x="5750" y="5958"/>
                    <a:pt x="5743" y="6022"/>
                  </a:cubicBezTo>
                  <a:cubicBezTo>
                    <a:pt x="5736" y="6106"/>
                    <a:pt x="5722" y="6276"/>
                    <a:pt x="5728" y="6359"/>
                  </a:cubicBezTo>
                  <a:cubicBezTo>
                    <a:pt x="5733" y="6430"/>
                    <a:pt x="5762" y="6561"/>
                    <a:pt x="5780" y="6620"/>
                  </a:cubicBezTo>
                  <a:cubicBezTo>
                    <a:pt x="5801" y="6684"/>
                    <a:pt x="5846" y="6851"/>
                    <a:pt x="5883" y="6842"/>
                  </a:cubicBezTo>
                  <a:cubicBezTo>
                    <a:pt x="5924" y="6832"/>
                    <a:pt x="5950" y="6625"/>
                    <a:pt x="5969" y="6550"/>
                  </a:cubicBezTo>
                  <a:cubicBezTo>
                    <a:pt x="5982" y="6500"/>
                    <a:pt x="6004" y="6393"/>
                    <a:pt x="6014" y="6341"/>
                  </a:cubicBezTo>
                  <a:cubicBezTo>
                    <a:pt x="6025" y="6287"/>
                    <a:pt x="6039" y="6169"/>
                    <a:pt x="6057" y="6125"/>
                  </a:cubicBezTo>
                  <a:cubicBezTo>
                    <a:pt x="6069" y="6095"/>
                    <a:pt x="6106" y="6068"/>
                    <a:pt x="6121" y="6042"/>
                  </a:cubicBezTo>
                  <a:cubicBezTo>
                    <a:pt x="6163" y="5974"/>
                    <a:pt x="6235" y="5814"/>
                    <a:pt x="6271" y="5731"/>
                  </a:cubicBezTo>
                  <a:cubicBezTo>
                    <a:pt x="6314" y="5627"/>
                    <a:pt x="6392" y="5399"/>
                    <a:pt x="6435" y="5292"/>
                  </a:cubicBezTo>
                  <a:cubicBezTo>
                    <a:pt x="6463" y="5226"/>
                    <a:pt x="6515" y="5082"/>
                    <a:pt x="6551" y="5033"/>
                  </a:cubicBezTo>
                  <a:cubicBezTo>
                    <a:pt x="6579" y="4994"/>
                    <a:pt x="6645" y="4941"/>
                    <a:pt x="6679" y="4937"/>
                  </a:cubicBezTo>
                  <a:cubicBezTo>
                    <a:pt x="6700" y="4935"/>
                    <a:pt x="6751" y="4944"/>
                    <a:pt x="6761" y="4982"/>
                  </a:cubicBezTo>
                  <a:cubicBezTo>
                    <a:pt x="6771" y="5021"/>
                    <a:pt x="6751" y="5120"/>
                    <a:pt x="6737" y="5153"/>
                  </a:cubicBezTo>
                  <a:cubicBezTo>
                    <a:pt x="6719" y="5194"/>
                    <a:pt x="6657" y="5198"/>
                    <a:pt x="6642" y="5242"/>
                  </a:cubicBezTo>
                  <a:cubicBezTo>
                    <a:pt x="6634" y="5266"/>
                    <a:pt x="6637" y="5328"/>
                    <a:pt x="6639" y="5357"/>
                  </a:cubicBezTo>
                  <a:cubicBezTo>
                    <a:pt x="6643" y="5405"/>
                    <a:pt x="6652" y="5518"/>
                    <a:pt x="6673" y="5540"/>
                  </a:cubicBezTo>
                  <a:cubicBezTo>
                    <a:pt x="6700" y="5571"/>
                    <a:pt x="6764" y="5513"/>
                    <a:pt x="6791" y="5484"/>
                  </a:cubicBezTo>
                  <a:cubicBezTo>
                    <a:pt x="6809" y="5465"/>
                    <a:pt x="6837" y="5404"/>
                    <a:pt x="6852" y="5376"/>
                  </a:cubicBezTo>
                  <a:cubicBezTo>
                    <a:pt x="6871" y="5340"/>
                    <a:pt x="6904" y="5249"/>
                    <a:pt x="6929" y="5236"/>
                  </a:cubicBezTo>
                  <a:cubicBezTo>
                    <a:pt x="6994" y="5204"/>
                    <a:pt x="7124" y="5354"/>
                    <a:pt x="7191" y="5376"/>
                  </a:cubicBezTo>
                  <a:cubicBezTo>
                    <a:pt x="7215" y="5384"/>
                    <a:pt x="7266" y="5398"/>
                    <a:pt x="7291" y="5388"/>
                  </a:cubicBezTo>
                  <a:cubicBezTo>
                    <a:pt x="7326" y="5375"/>
                    <a:pt x="7385" y="5287"/>
                    <a:pt x="7419" y="5268"/>
                  </a:cubicBezTo>
                  <a:cubicBezTo>
                    <a:pt x="7444" y="5253"/>
                    <a:pt x="7497" y="5232"/>
                    <a:pt x="7522" y="5242"/>
                  </a:cubicBezTo>
                  <a:cubicBezTo>
                    <a:pt x="7550" y="5254"/>
                    <a:pt x="7594" y="5338"/>
                    <a:pt x="7620" y="5363"/>
                  </a:cubicBezTo>
                  <a:cubicBezTo>
                    <a:pt x="7638" y="5381"/>
                    <a:pt x="7677" y="5430"/>
                    <a:pt x="7697" y="5420"/>
                  </a:cubicBezTo>
                  <a:cubicBezTo>
                    <a:pt x="7713" y="5411"/>
                    <a:pt x="7726" y="5326"/>
                    <a:pt x="7742" y="5319"/>
                  </a:cubicBezTo>
                  <a:cubicBezTo>
                    <a:pt x="7770" y="5307"/>
                    <a:pt x="7824" y="5371"/>
                    <a:pt x="7846" y="5407"/>
                  </a:cubicBezTo>
                  <a:cubicBezTo>
                    <a:pt x="7857" y="5428"/>
                    <a:pt x="7866" y="5499"/>
                    <a:pt x="7879" y="5515"/>
                  </a:cubicBezTo>
                  <a:cubicBezTo>
                    <a:pt x="7906" y="5545"/>
                    <a:pt x="7980" y="5469"/>
                    <a:pt x="8001" y="5515"/>
                  </a:cubicBezTo>
                  <a:cubicBezTo>
                    <a:pt x="8016" y="5548"/>
                    <a:pt x="7993" y="5654"/>
                    <a:pt x="7998" y="5700"/>
                  </a:cubicBezTo>
                  <a:cubicBezTo>
                    <a:pt x="8003" y="5746"/>
                    <a:pt x="8019" y="5846"/>
                    <a:pt x="8037" y="5870"/>
                  </a:cubicBezTo>
                  <a:cubicBezTo>
                    <a:pt x="8064" y="5905"/>
                    <a:pt x="8136" y="5898"/>
                    <a:pt x="8162" y="5864"/>
                  </a:cubicBezTo>
                  <a:cubicBezTo>
                    <a:pt x="8177" y="5845"/>
                    <a:pt x="8178" y="5737"/>
                    <a:pt x="8196" y="5737"/>
                  </a:cubicBezTo>
                  <a:cubicBezTo>
                    <a:pt x="8216" y="5739"/>
                    <a:pt x="8215" y="5870"/>
                    <a:pt x="8232" y="5890"/>
                  </a:cubicBezTo>
                  <a:cubicBezTo>
                    <a:pt x="8252" y="5912"/>
                    <a:pt x="8300" y="5858"/>
                    <a:pt x="8321" y="5870"/>
                  </a:cubicBezTo>
                  <a:cubicBezTo>
                    <a:pt x="8338" y="5882"/>
                    <a:pt x="8364" y="5943"/>
                    <a:pt x="8379" y="5967"/>
                  </a:cubicBezTo>
                  <a:cubicBezTo>
                    <a:pt x="8397" y="5993"/>
                    <a:pt x="8436" y="6036"/>
                    <a:pt x="8452" y="6068"/>
                  </a:cubicBezTo>
                  <a:cubicBezTo>
                    <a:pt x="8480" y="6125"/>
                    <a:pt x="8531" y="6251"/>
                    <a:pt x="8544" y="6327"/>
                  </a:cubicBezTo>
                  <a:cubicBezTo>
                    <a:pt x="8555" y="6398"/>
                    <a:pt x="8531" y="6559"/>
                    <a:pt x="8546" y="6627"/>
                  </a:cubicBezTo>
                  <a:cubicBezTo>
                    <a:pt x="8560" y="6687"/>
                    <a:pt x="8615" y="6773"/>
                    <a:pt x="8644" y="6803"/>
                  </a:cubicBezTo>
                  <a:cubicBezTo>
                    <a:pt x="8667" y="6830"/>
                    <a:pt x="8729" y="6814"/>
                    <a:pt x="8748" y="6855"/>
                  </a:cubicBezTo>
                  <a:cubicBezTo>
                    <a:pt x="8775" y="6917"/>
                    <a:pt x="8752" y="7119"/>
                    <a:pt x="8775" y="7191"/>
                  </a:cubicBezTo>
                  <a:cubicBezTo>
                    <a:pt x="8791" y="7245"/>
                    <a:pt x="8853" y="7298"/>
                    <a:pt x="8878" y="7337"/>
                  </a:cubicBezTo>
                  <a:cubicBezTo>
                    <a:pt x="8895" y="7364"/>
                    <a:pt x="8931" y="7419"/>
                    <a:pt x="8946" y="7451"/>
                  </a:cubicBezTo>
                  <a:cubicBezTo>
                    <a:pt x="8962" y="7488"/>
                    <a:pt x="8981" y="7585"/>
                    <a:pt x="9000" y="7616"/>
                  </a:cubicBezTo>
                  <a:cubicBezTo>
                    <a:pt x="9019" y="7648"/>
                    <a:pt x="9065" y="7691"/>
                    <a:pt x="9089" y="7693"/>
                  </a:cubicBezTo>
                  <a:cubicBezTo>
                    <a:pt x="9108" y="7694"/>
                    <a:pt x="9143" y="7636"/>
                    <a:pt x="9162" y="7642"/>
                  </a:cubicBezTo>
                  <a:cubicBezTo>
                    <a:pt x="9180" y="7647"/>
                    <a:pt x="9213" y="7697"/>
                    <a:pt x="9222" y="7730"/>
                  </a:cubicBezTo>
                  <a:cubicBezTo>
                    <a:pt x="9235" y="7775"/>
                    <a:pt x="9225" y="7884"/>
                    <a:pt x="9232" y="7934"/>
                  </a:cubicBezTo>
                  <a:cubicBezTo>
                    <a:pt x="9238" y="7982"/>
                    <a:pt x="9270" y="8063"/>
                    <a:pt x="9275" y="8111"/>
                  </a:cubicBezTo>
                  <a:cubicBezTo>
                    <a:pt x="9281" y="8175"/>
                    <a:pt x="9249" y="8313"/>
                    <a:pt x="9262" y="8372"/>
                  </a:cubicBezTo>
                  <a:cubicBezTo>
                    <a:pt x="9278" y="8440"/>
                    <a:pt x="9353" y="8507"/>
                    <a:pt x="9387" y="8537"/>
                  </a:cubicBezTo>
                  <a:cubicBezTo>
                    <a:pt x="9430" y="8575"/>
                    <a:pt x="9523" y="8631"/>
                    <a:pt x="9569" y="8632"/>
                  </a:cubicBezTo>
                  <a:cubicBezTo>
                    <a:pt x="9610" y="8633"/>
                    <a:pt x="9686" y="8581"/>
                    <a:pt x="9725" y="8562"/>
                  </a:cubicBezTo>
                  <a:cubicBezTo>
                    <a:pt x="9761" y="8545"/>
                    <a:pt x="9830" y="8500"/>
                    <a:pt x="9865" y="8486"/>
                  </a:cubicBezTo>
                  <a:cubicBezTo>
                    <a:pt x="9900" y="8472"/>
                    <a:pt x="9969" y="8461"/>
                    <a:pt x="10003" y="8448"/>
                  </a:cubicBezTo>
                  <a:cubicBezTo>
                    <a:pt x="10034" y="8435"/>
                    <a:pt x="10098" y="8417"/>
                    <a:pt x="10124" y="8384"/>
                  </a:cubicBezTo>
                  <a:cubicBezTo>
                    <a:pt x="10163" y="8337"/>
                    <a:pt x="10215" y="8172"/>
                    <a:pt x="10249" y="8111"/>
                  </a:cubicBezTo>
                  <a:cubicBezTo>
                    <a:pt x="10277" y="8063"/>
                    <a:pt x="10336" y="7965"/>
                    <a:pt x="10371" y="7947"/>
                  </a:cubicBezTo>
                  <a:cubicBezTo>
                    <a:pt x="10410" y="7926"/>
                    <a:pt x="10500" y="7926"/>
                    <a:pt x="10532" y="7977"/>
                  </a:cubicBezTo>
                  <a:cubicBezTo>
                    <a:pt x="10562" y="8025"/>
                    <a:pt x="10564" y="8201"/>
                    <a:pt x="10582" y="8270"/>
                  </a:cubicBezTo>
                  <a:cubicBezTo>
                    <a:pt x="10598" y="8336"/>
                    <a:pt x="10631" y="8480"/>
                    <a:pt x="10664" y="8511"/>
                  </a:cubicBezTo>
                  <a:cubicBezTo>
                    <a:pt x="10689" y="8535"/>
                    <a:pt x="10748" y="8467"/>
                    <a:pt x="10773" y="8493"/>
                  </a:cubicBezTo>
                  <a:cubicBezTo>
                    <a:pt x="10797" y="8517"/>
                    <a:pt x="10810" y="8645"/>
                    <a:pt x="10831" y="8677"/>
                  </a:cubicBezTo>
                  <a:cubicBezTo>
                    <a:pt x="10857" y="8713"/>
                    <a:pt x="10922" y="8732"/>
                    <a:pt x="10953" y="8733"/>
                  </a:cubicBezTo>
                  <a:cubicBezTo>
                    <a:pt x="10974" y="8735"/>
                    <a:pt x="11018" y="8726"/>
                    <a:pt x="11035" y="8702"/>
                  </a:cubicBezTo>
                  <a:cubicBezTo>
                    <a:pt x="11055" y="8676"/>
                    <a:pt x="11079" y="8588"/>
                    <a:pt x="11087" y="8543"/>
                  </a:cubicBezTo>
                  <a:cubicBezTo>
                    <a:pt x="11094" y="8504"/>
                    <a:pt x="11084" y="8415"/>
                    <a:pt x="11093" y="8378"/>
                  </a:cubicBezTo>
                  <a:cubicBezTo>
                    <a:pt x="11101" y="8348"/>
                    <a:pt x="11131" y="8312"/>
                    <a:pt x="11145" y="8296"/>
                  </a:cubicBezTo>
                  <a:cubicBezTo>
                    <a:pt x="11166" y="8271"/>
                    <a:pt x="11213" y="8210"/>
                    <a:pt x="11236" y="8226"/>
                  </a:cubicBezTo>
                  <a:cubicBezTo>
                    <a:pt x="11261" y="8242"/>
                    <a:pt x="11277" y="8362"/>
                    <a:pt x="11294" y="8404"/>
                  </a:cubicBezTo>
                  <a:cubicBezTo>
                    <a:pt x="11310" y="8443"/>
                    <a:pt x="11340" y="8543"/>
                    <a:pt x="11364" y="8543"/>
                  </a:cubicBezTo>
                  <a:cubicBezTo>
                    <a:pt x="11387" y="8543"/>
                    <a:pt x="11420" y="8457"/>
                    <a:pt x="11431" y="8416"/>
                  </a:cubicBezTo>
                  <a:cubicBezTo>
                    <a:pt x="11444" y="8371"/>
                    <a:pt x="11450" y="8264"/>
                    <a:pt x="11449" y="8213"/>
                  </a:cubicBezTo>
                  <a:cubicBezTo>
                    <a:pt x="11449" y="8163"/>
                    <a:pt x="11437" y="8063"/>
                    <a:pt x="11428" y="8016"/>
                  </a:cubicBezTo>
                  <a:cubicBezTo>
                    <a:pt x="11422" y="7984"/>
                    <a:pt x="11403" y="7925"/>
                    <a:pt x="11395" y="7896"/>
                  </a:cubicBezTo>
                  <a:cubicBezTo>
                    <a:pt x="11383" y="7855"/>
                    <a:pt x="11349" y="7784"/>
                    <a:pt x="11343" y="7737"/>
                  </a:cubicBezTo>
                  <a:cubicBezTo>
                    <a:pt x="11337" y="7686"/>
                    <a:pt x="11338" y="7571"/>
                    <a:pt x="11352" y="7528"/>
                  </a:cubicBezTo>
                  <a:cubicBezTo>
                    <a:pt x="11361" y="7498"/>
                    <a:pt x="11394" y="7471"/>
                    <a:pt x="11410" y="7458"/>
                  </a:cubicBezTo>
                  <a:cubicBezTo>
                    <a:pt x="11427" y="7443"/>
                    <a:pt x="11463" y="7407"/>
                    <a:pt x="11480" y="7419"/>
                  </a:cubicBezTo>
                  <a:cubicBezTo>
                    <a:pt x="11505" y="7439"/>
                    <a:pt x="11532" y="7548"/>
                    <a:pt x="11544" y="7597"/>
                  </a:cubicBezTo>
                  <a:cubicBezTo>
                    <a:pt x="11558" y="7654"/>
                    <a:pt x="11581" y="7777"/>
                    <a:pt x="11578" y="7839"/>
                  </a:cubicBezTo>
                  <a:cubicBezTo>
                    <a:pt x="11575" y="7892"/>
                    <a:pt x="11522" y="7977"/>
                    <a:pt x="11529" y="8029"/>
                  </a:cubicBezTo>
                  <a:cubicBezTo>
                    <a:pt x="11538" y="8096"/>
                    <a:pt x="11613" y="8144"/>
                    <a:pt x="11644" y="8169"/>
                  </a:cubicBezTo>
                  <a:cubicBezTo>
                    <a:pt x="11668" y="8187"/>
                    <a:pt x="11718" y="8218"/>
                    <a:pt x="11742" y="8207"/>
                  </a:cubicBezTo>
                  <a:cubicBezTo>
                    <a:pt x="11771" y="8192"/>
                    <a:pt x="11816" y="8100"/>
                    <a:pt x="11836" y="8054"/>
                  </a:cubicBezTo>
                  <a:cubicBezTo>
                    <a:pt x="11861" y="8002"/>
                    <a:pt x="11896" y="7874"/>
                    <a:pt x="11916" y="7813"/>
                  </a:cubicBezTo>
                  <a:cubicBezTo>
                    <a:pt x="11939" y="7739"/>
                    <a:pt x="11984" y="7583"/>
                    <a:pt x="12007" y="7508"/>
                  </a:cubicBezTo>
                  <a:cubicBezTo>
                    <a:pt x="12021" y="7462"/>
                    <a:pt x="12044" y="7358"/>
                    <a:pt x="12065" y="7324"/>
                  </a:cubicBezTo>
                  <a:cubicBezTo>
                    <a:pt x="12092" y="7283"/>
                    <a:pt x="12162" y="7275"/>
                    <a:pt x="12193" y="7248"/>
                  </a:cubicBezTo>
                  <a:cubicBezTo>
                    <a:pt x="12230" y="7217"/>
                    <a:pt x="12302" y="7143"/>
                    <a:pt x="12333" y="7089"/>
                  </a:cubicBezTo>
                  <a:cubicBezTo>
                    <a:pt x="12366" y="7032"/>
                    <a:pt x="12412" y="6872"/>
                    <a:pt x="12443" y="6810"/>
                  </a:cubicBezTo>
                  <a:cubicBezTo>
                    <a:pt x="12479" y="6738"/>
                    <a:pt x="12564" y="6630"/>
                    <a:pt x="12600" y="6559"/>
                  </a:cubicBezTo>
                  <a:cubicBezTo>
                    <a:pt x="12640" y="6478"/>
                    <a:pt x="12706" y="6287"/>
                    <a:pt x="12745" y="6203"/>
                  </a:cubicBezTo>
                  <a:cubicBezTo>
                    <a:pt x="12772" y="6144"/>
                    <a:pt x="12827" y="6022"/>
                    <a:pt x="12860" y="5978"/>
                  </a:cubicBezTo>
                  <a:cubicBezTo>
                    <a:pt x="12886" y="5944"/>
                    <a:pt x="12943" y="5874"/>
                    <a:pt x="12974" y="5881"/>
                  </a:cubicBezTo>
                  <a:cubicBezTo>
                    <a:pt x="12995" y="5887"/>
                    <a:pt x="13024" y="5967"/>
                    <a:pt x="13045" y="5983"/>
                  </a:cubicBezTo>
                  <a:cubicBezTo>
                    <a:pt x="13070" y="6002"/>
                    <a:pt x="13125" y="6026"/>
                    <a:pt x="13150" y="6008"/>
                  </a:cubicBezTo>
                  <a:cubicBezTo>
                    <a:pt x="13175" y="5992"/>
                    <a:pt x="13204" y="5892"/>
                    <a:pt x="13226" y="5864"/>
                  </a:cubicBezTo>
                  <a:cubicBezTo>
                    <a:pt x="13264" y="5816"/>
                    <a:pt x="13353" y="5773"/>
                    <a:pt x="13395" y="5737"/>
                  </a:cubicBezTo>
                  <a:cubicBezTo>
                    <a:pt x="13447" y="5693"/>
                    <a:pt x="13549" y="5584"/>
                    <a:pt x="13601" y="5539"/>
                  </a:cubicBezTo>
                  <a:cubicBezTo>
                    <a:pt x="13635" y="5509"/>
                    <a:pt x="13701" y="5441"/>
                    <a:pt x="13738" y="5433"/>
                  </a:cubicBezTo>
                  <a:cubicBezTo>
                    <a:pt x="13814" y="5414"/>
                    <a:pt x="13967" y="5512"/>
                    <a:pt x="14044" y="5513"/>
                  </a:cubicBezTo>
                  <a:cubicBezTo>
                    <a:pt x="14109" y="5514"/>
                    <a:pt x="14239" y="5488"/>
                    <a:pt x="14302" y="5458"/>
                  </a:cubicBezTo>
                  <a:cubicBezTo>
                    <a:pt x="14348" y="5437"/>
                    <a:pt x="14433" y="5342"/>
                    <a:pt x="14479" y="5327"/>
                  </a:cubicBezTo>
                  <a:cubicBezTo>
                    <a:pt x="14559" y="5299"/>
                    <a:pt x="14724" y="5371"/>
                    <a:pt x="14804" y="5335"/>
                  </a:cubicBezTo>
                  <a:cubicBezTo>
                    <a:pt x="14857" y="5312"/>
                    <a:pt x="14957" y="5208"/>
                    <a:pt x="15005" y="5151"/>
                  </a:cubicBezTo>
                  <a:cubicBezTo>
                    <a:pt x="15054" y="5090"/>
                    <a:pt x="15142" y="4936"/>
                    <a:pt x="15187" y="4865"/>
                  </a:cubicBezTo>
                  <a:cubicBezTo>
                    <a:pt x="15238" y="4788"/>
                    <a:pt x="15336" y="4629"/>
                    <a:pt x="15389" y="4557"/>
                  </a:cubicBezTo>
                  <a:cubicBezTo>
                    <a:pt x="15446" y="4477"/>
                    <a:pt x="15564" y="4322"/>
                    <a:pt x="15626" y="4261"/>
                  </a:cubicBezTo>
                  <a:cubicBezTo>
                    <a:pt x="15678" y="4211"/>
                    <a:pt x="15784" y="4122"/>
                    <a:pt x="15840" y="4104"/>
                  </a:cubicBezTo>
                  <a:cubicBezTo>
                    <a:pt x="15901" y="4085"/>
                    <a:pt x="16028" y="4145"/>
                    <a:pt x="16089" y="4125"/>
                  </a:cubicBezTo>
                  <a:cubicBezTo>
                    <a:pt x="16132" y="4112"/>
                    <a:pt x="16215" y="4049"/>
                    <a:pt x="16252" y="4002"/>
                  </a:cubicBezTo>
                  <a:cubicBezTo>
                    <a:pt x="16282" y="3965"/>
                    <a:pt x="16319" y="3819"/>
                    <a:pt x="16353" y="3808"/>
                  </a:cubicBezTo>
                  <a:cubicBezTo>
                    <a:pt x="16395" y="3795"/>
                    <a:pt x="16494" y="3875"/>
                    <a:pt x="16505" y="3961"/>
                  </a:cubicBezTo>
                  <a:cubicBezTo>
                    <a:pt x="16516" y="4032"/>
                    <a:pt x="16446" y="4148"/>
                    <a:pt x="16426" y="4210"/>
                  </a:cubicBezTo>
                  <a:cubicBezTo>
                    <a:pt x="16407" y="4272"/>
                    <a:pt x="16356" y="4387"/>
                    <a:pt x="16347" y="4459"/>
                  </a:cubicBezTo>
                  <a:cubicBezTo>
                    <a:pt x="16336" y="4556"/>
                    <a:pt x="16370" y="4754"/>
                    <a:pt x="16366" y="4853"/>
                  </a:cubicBezTo>
                  <a:cubicBezTo>
                    <a:pt x="16362" y="4948"/>
                    <a:pt x="16314" y="5127"/>
                    <a:pt x="16316" y="5221"/>
                  </a:cubicBezTo>
                  <a:cubicBezTo>
                    <a:pt x="16320" y="5319"/>
                    <a:pt x="16366" y="5498"/>
                    <a:pt x="16388" y="5587"/>
                  </a:cubicBezTo>
                  <a:cubicBezTo>
                    <a:pt x="16402" y="5642"/>
                    <a:pt x="16453" y="5736"/>
                    <a:pt x="16455" y="5801"/>
                  </a:cubicBezTo>
                  <a:cubicBezTo>
                    <a:pt x="16457" y="5864"/>
                    <a:pt x="16417" y="5974"/>
                    <a:pt x="16406" y="6033"/>
                  </a:cubicBezTo>
                  <a:cubicBezTo>
                    <a:pt x="16396" y="6092"/>
                    <a:pt x="16364" y="6209"/>
                    <a:pt x="16370" y="6271"/>
                  </a:cubicBezTo>
                  <a:cubicBezTo>
                    <a:pt x="16375" y="6332"/>
                    <a:pt x="16422" y="6422"/>
                    <a:pt x="16443" y="6465"/>
                  </a:cubicBezTo>
                  <a:cubicBezTo>
                    <a:pt x="16463" y="6506"/>
                    <a:pt x="16504" y="6594"/>
                    <a:pt x="16532" y="6610"/>
                  </a:cubicBezTo>
                  <a:cubicBezTo>
                    <a:pt x="16568" y="6629"/>
                    <a:pt x="16648" y="6602"/>
                    <a:pt x="16679" y="6559"/>
                  </a:cubicBezTo>
                  <a:cubicBezTo>
                    <a:pt x="16696" y="6532"/>
                    <a:pt x="16700" y="6411"/>
                    <a:pt x="16721" y="6402"/>
                  </a:cubicBezTo>
                  <a:cubicBezTo>
                    <a:pt x="16744" y="6392"/>
                    <a:pt x="16776" y="6500"/>
                    <a:pt x="16796" y="6525"/>
                  </a:cubicBezTo>
                  <a:cubicBezTo>
                    <a:pt x="16818" y="6553"/>
                    <a:pt x="16864" y="6615"/>
                    <a:pt x="16889" y="6610"/>
                  </a:cubicBezTo>
                  <a:cubicBezTo>
                    <a:pt x="16914" y="6602"/>
                    <a:pt x="16944" y="6482"/>
                    <a:pt x="16969" y="6483"/>
                  </a:cubicBezTo>
                  <a:cubicBezTo>
                    <a:pt x="17002" y="6484"/>
                    <a:pt x="17041" y="6629"/>
                    <a:pt x="17071" y="6660"/>
                  </a:cubicBezTo>
                  <a:cubicBezTo>
                    <a:pt x="17094" y="6684"/>
                    <a:pt x="17145" y="6725"/>
                    <a:pt x="17170" y="6716"/>
                  </a:cubicBezTo>
                  <a:cubicBezTo>
                    <a:pt x="17205" y="6701"/>
                    <a:pt x="17281" y="6546"/>
                    <a:pt x="17288" y="6546"/>
                  </a:cubicBezTo>
                  <a:cubicBezTo>
                    <a:pt x="17294" y="6546"/>
                    <a:pt x="17367" y="6401"/>
                    <a:pt x="17394" y="6351"/>
                  </a:cubicBezTo>
                  <a:cubicBezTo>
                    <a:pt x="17415" y="6310"/>
                    <a:pt x="17453" y="6213"/>
                    <a:pt x="17481" y="6190"/>
                  </a:cubicBezTo>
                  <a:cubicBezTo>
                    <a:pt x="17512" y="6164"/>
                    <a:pt x="17583" y="6178"/>
                    <a:pt x="17617" y="6182"/>
                  </a:cubicBezTo>
                  <a:cubicBezTo>
                    <a:pt x="17652" y="6187"/>
                    <a:pt x="17725" y="6195"/>
                    <a:pt x="17755" y="6233"/>
                  </a:cubicBezTo>
                  <a:cubicBezTo>
                    <a:pt x="17800" y="6288"/>
                    <a:pt x="17844" y="6504"/>
                    <a:pt x="17884" y="6571"/>
                  </a:cubicBezTo>
                  <a:cubicBezTo>
                    <a:pt x="17906" y="6606"/>
                    <a:pt x="17957" y="6680"/>
                    <a:pt x="17984" y="6668"/>
                  </a:cubicBezTo>
                  <a:cubicBezTo>
                    <a:pt x="18018" y="6654"/>
                    <a:pt x="18052" y="6504"/>
                    <a:pt x="18078" y="6456"/>
                  </a:cubicBezTo>
                  <a:cubicBezTo>
                    <a:pt x="18100" y="6417"/>
                    <a:pt x="18158" y="6375"/>
                    <a:pt x="18175" y="6326"/>
                  </a:cubicBezTo>
                  <a:cubicBezTo>
                    <a:pt x="18199" y="6256"/>
                    <a:pt x="18196" y="6072"/>
                    <a:pt x="18216" y="5996"/>
                  </a:cubicBezTo>
                  <a:cubicBezTo>
                    <a:pt x="18234" y="5925"/>
                    <a:pt x="18284" y="5795"/>
                    <a:pt x="18320" y="5762"/>
                  </a:cubicBezTo>
                  <a:cubicBezTo>
                    <a:pt x="18337" y="5748"/>
                    <a:pt x="18377" y="5779"/>
                    <a:pt x="18394" y="5766"/>
                  </a:cubicBezTo>
                  <a:cubicBezTo>
                    <a:pt x="18429" y="5744"/>
                    <a:pt x="18476" y="5600"/>
                    <a:pt x="18513" y="5587"/>
                  </a:cubicBezTo>
                  <a:cubicBezTo>
                    <a:pt x="18545" y="5572"/>
                    <a:pt x="18610" y="5626"/>
                    <a:pt x="18641" y="5653"/>
                  </a:cubicBezTo>
                  <a:cubicBezTo>
                    <a:pt x="18671" y="5680"/>
                    <a:pt x="18720" y="5813"/>
                    <a:pt x="18752" y="5799"/>
                  </a:cubicBezTo>
                  <a:cubicBezTo>
                    <a:pt x="18797" y="5773"/>
                    <a:pt x="18821" y="5547"/>
                    <a:pt x="18845" y="5467"/>
                  </a:cubicBezTo>
                  <a:cubicBezTo>
                    <a:pt x="18861" y="5418"/>
                    <a:pt x="18890" y="5316"/>
                    <a:pt x="18910" y="5277"/>
                  </a:cubicBezTo>
                  <a:cubicBezTo>
                    <a:pt x="18929" y="5242"/>
                    <a:pt x="18972" y="5168"/>
                    <a:pt x="18996" y="5179"/>
                  </a:cubicBezTo>
                  <a:cubicBezTo>
                    <a:pt x="19020" y="5190"/>
                    <a:pt x="19031" y="5329"/>
                    <a:pt x="19055" y="5344"/>
                  </a:cubicBezTo>
                  <a:cubicBezTo>
                    <a:pt x="19087" y="5364"/>
                    <a:pt x="19149" y="5225"/>
                    <a:pt x="19181" y="5246"/>
                  </a:cubicBezTo>
                  <a:cubicBezTo>
                    <a:pt x="19203" y="5262"/>
                    <a:pt x="19225" y="5367"/>
                    <a:pt x="19234" y="5411"/>
                  </a:cubicBezTo>
                  <a:cubicBezTo>
                    <a:pt x="19247" y="5488"/>
                    <a:pt x="19253" y="5721"/>
                    <a:pt x="19253" y="5733"/>
                  </a:cubicBezTo>
                  <a:cubicBezTo>
                    <a:pt x="19253" y="5746"/>
                    <a:pt x="19268" y="5983"/>
                    <a:pt x="19260" y="6063"/>
                  </a:cubicBezTo>
                  <a:cubicBezTo>
                    <a:pt x="19253" y="6134"/>
                    <a:pt x="19198" y="6249"/>
                    <a:pt x="19197" y="6322"/>
                  </a:cubicBezTo>
                  <a:cubicBezTo>
                    <a:pt x="19195" y="6407"/>
                    <a:pt x="19237" y="6568"/>
                    <a:pt x="19260" y="6639"/>
                  </a:cubicBezTo>
                  <a:cubicBezTo>
                    <a:pt x="19274" y="6682"/>
                    <a:pt x="19319" y="6741"/>
                    <a:pt x="19331" y="6787"/>
                  </a:cubicBezTo>
                  <a:cubicBezTo>
                    <a:pt x="19347" y="6849"/>
                    <a:pt x="19349" y="6996"/>
                    <a:pt x="19357" y="7066"/>
                  </a:cubicBezTo>
                  <a:cubicBezTo>
                    <a:pt x="19368" y="7161"/>
                    <a:pt x="19393" y="7349"/>
                    <a:pt x="19404" y="7442"/>
                  </a:cubicBezTo>
                  <a:cubicBezTo>
                    <a:pt x="19414" y="7519"/>
                    <a:pt x="19450" y="7676"/>
                    <a:pt x="19439" y="7751"/>
                  </a:cubicBezTo>
                  <a:cubicBezTo>
                    <a:pt x="19430" y="7810"/>
                    <a:pt x="19377" y="7883"/>
                    <a:pt x="19353" y="7917"/>
                  </a:cubicBezTo>
                  <a:cubicBezTo>
                    <a:pt x="19338" y="7937"/>
                    <a:pt x="19304" y="7971"/>
                    <a:pt x="19286" y="7980"/>
                  </a:cubicBezTo>
                  <a:cubicBezTo>
                    <a:pt x="19263" y="7992"/>
                    <a:pt x="19214" y="7975"/>
                    <a:pt x="19191" y="7989"/>
                  </a:cubicBezTo>
                  <a:cubicBezTo>
                    <a:pt x="19169" y="8002"/>
                    <a:pt x="19126" y="8049"/>
                    <a:pt x="19112" y="8086"/>
                  </a:cubicBezTo>
                  <a:cubicBezTo>
                    <a:pt x="19093" y="8135"/>
                    <a:pt x="19075" y="8263"/>
                    <a:pt x="19075" y="8328"/>
                  </a:cubicBezTo>
                  <a:cubicBezTo>
                    <a:pt x="19075" y="8387"/>
                    <a:pt x="19087" y="8510"/>
                    <a:pt x="19105" y="8556"/>
                  </a:cubicBezTo>
                  <a:cubicBezTo>
                    <a:pt x="19118" y="8586"/>
                    <a:pt x="19154" y="8624"/>
                    <a:pt x="19173" y="8623"/>
                  </a:cubicBezTo>
                  <a:cubicBezTo>
                    <a:pt x="19197" y="8623"/>
                    <a:pt x="19241" y="8567"/>
                    <a:pt x="19258" y="8530"/>
                  </a:cubicBezTo>
                  <a:cubicBezTo>
                    <a:pt x="19272" y="8500"/>
                    <a:pt x="19276" y="8405"/>
                    <a:pt x="19292" y="8382"/>
                  </a:cubicBezTo>
                  <a:cubicBezTo>
                    <a:pt x="19323" y="8340"/>
                    <a:pt x="19406" y="8331"/>
                    <a:pt x="19439" y="8366"/>
                  </a:cubicBezTo>
                  <a:cubicBezTo>
                    <a:pt x="19457" y="8384"/>
                    <a:pt x="19473" y="8470"/>
                    <a:pt x="19485" y="8505"/>
                  </a:cubicBezTo>
                  <a:cubicBezTo>
                    <a:pt x="19496" y="8537"/>
                    <a:pt x="19513" y="8616"/>
                    <a:pt x="19530" y="8632"/>
                  </a:cubicBezTo>
                  <a:cubicBezTo>
                    <a:pt x="19556" y="8656"/>
                    <a:pt x="19615" y="8597"/>
                    <a:pt x="19644" y="8603"/>
                  </a:cubicBezTo>
                  <a:cubicBezTo>
                    <a:pt x="19672" y="8608"/>
                    <a:pt x="19730" y="8634"/>
                    <a:pt x="19752" y="8674"/>
                  </a:cubicBezTo>
                  <a:cubicBezTo>
                    <a:pt x="19767" y="8703"/>
                    <a:pt x="19788" y="8790"/>
                    <a:pt x="19784" y="8831"/>
                  </a:cubicBezTo>
                  <a:cubicBezTo>
                    <a:pt x="19777" y="8891"/>
                    <a:pt x="19704" y="8934"/>
                    <a:pt x="19692" y="8992"/>
                  </a:cubicBezTo>
                  <a:cubicBezTo>
                    <a:pt x="19685" y="9025"/>
                    <a:pt x="19687" y="9107"/>
                    <a:pt x="19697" y="9139"/>
                  </a:cubicBezTo>
                  <a:cubicBezTo>
                    <a:pt x="19709" y="9185"/>
                    <a:pt x="19761" y="9224"/>
                    <a:pt x="19780" y="9258"/>
                  </a:cubicBezTo>
                  <a:cubicBezTo>
                    <a:pt x="19807" y="9308"/>
                    <a:pt x="19845" y="9445"/>
                    <a:pt x="19875" y="9487"/>
                  </a:cubicBezTo>
                  <a:cubicBezTo>
                    <a:pt x="19906" y="9530"/>
                    <a:pt x="19981" y="9569"/>
                    <a:pt x="20018" y="9584"/>
                  </a:cubicBezTo>
                  <a:cubicBezTo>
                    <a:pt x="20050" y="9598"/>
                    <a:pt x="20120" y="9580"/>
                    <a:pt x="20152" y="9605"/>
                  </a:cubicBezTo>
                  <a:cubicBezTo>
                    <a:pt x="20178" y="9626"/>
                    <a:pt x="20216" y="9724"/>
                    <a:pt x="20241" y="9753"/>
                  </a:cubicBezTo>
                  <a:cubicBezTo>
                    <a:pt x="20264" y="9780"/>
                    <a:pt x="20312" y="9841"/>
                    <a:pt x="20339" y="9833"/>
                  </a:cubicBezTo>
                  <a:cubicBezTo>
                    <a:pt x="20359" y="9828"/>
                    <a:pt x="20394" y="9765"/>
                    <a:pt x="20405" y="9728"/>
                  </a:cubicBezTo>
                  <a:cubicBezTo>
                    <a:pt x="20416" y="9694"/>
                    <a:pt x="20410" y="9605"/>
                    <a:pt x="20419" y="9571"/>
                  </a:cubicBezTo>
                  <a:cubicBezTo>
                    <a:pt x="20429" y="9542"/>
                    <a:pt x="20458" y="9478"/>
                    <a:pt x="20474" y="9487"/>
                  </a:cubicBezTo>
                  <a:cubicBezTo>
                    <a:pt x="20497" y="9497"/>
                    <a:pt x="20499" y="9628"/>
                    <a:pt x="20517" y="9656"/>
                  </a:cubicBezTo>
                  <a:cubicBezTo>
                    <a:pt x="20539" y="9689"/>
                    <a:pt x="20598" y="9717"/>
                    <a:pt x="20623" y="9694"/>
                  </a:cubicBezTo>
                  <a:cubicBezTo>
                    <a:pt x="20643" y="9674"/>
                    <a:pt x="20664" y="9579"/>
                    <a:pt x="20670" y="9533"/>
                  </a:cubicBezTo>
                  <a:cubicBezTo>
                    <a:pt x="20677" y="9475"/>
                    <a:pt x="20678" y="9347"/>
                    <a:pt x="20665" y="9292"/>
                  </a:cubicBezTo>
                  <a:cubicBezTo>
                    <a:pt x="20655" y="9247"/>
                    <a:pt x="20613" y="9190"/>
                    <a:pt x="20592" y="9165"/>
                  </a:cubicBezTo>
                  <a:cubicBezTo>
                    <a:pt x="20582" y="9153"/>
                    <a:pt x="20557" y="9145"/>
                    <a:pt x="20547" y="9131"/>
                  </a:cubicBezTo>
                  <a:cubicBezTo>
                    <a:pt x="20518" y="9092"/>
                    <a:pt x="20469" y="8989"/>
                    <a:pt x="20450" y="8928"/>
                  </a:cubicBezTo>
                  <a:cubicBezTo>
                    <a:pt x="20442" y="8903"/>
                    <a:pt x="20428" y="8844"/>
                    <a:pt x="20430" y="8813"/>
                  </a:cubicBezTo>
                  <a:cubicBezTo>
                    <a:pt x="20431" y="8770"/>
                    <a:pt x="20453" y="8672"/>
                    <a:pt x="20474" y="8662"/>
                  </a:cubicBezTo>
                  <a:cubicBezTo>
                    <a:pt x="20495" y="8651"/>
                    <a:pt x="20531" y="8730"/>
                    <a:pt x="20549" y="8750"/>
                  </a:cubicBezTo>
                  <a:cubicBezTo>
                    <a:pt x="20570" y="8773"/>
                    <a:pt x="20608" y="8832"/>
                    <a:pt x="20631" y="8835"/>
                  </a:cubicBezTo>
                  <a:cubicBezTo>
                    <a:pt x="20648" y="8838"/>
                    <a:pt x="20682" y="8810"/>
                    <a:pt x="20696" y="8789"/>
                  </a:cubicBezTo>
                  <a:cubicBezTo>
                    <a:pt x="20713" y="8762"/>
                    <a:pt x="20732" y="8667"/>
                    <a:pt x="20751" y="8644"/>
                  </a:cubicBezTo>
                  <a:cubicBezTo>
                    <a:pt x="20770" y="8621"/>
                    <a:pt x="20818" y="8622"/>
                    <a:pt x="20840" y="8615"/>
                  </a:cubicBezTo>
                  <a:cubicBezTo>
                    <a:pt x="20886" y="8601"/>
                    <a:pt x="20978" y="8555"/>
                    <a:pt x="21025" y="8560"/>
                  </a:cubicBezTo>
                  <a:cubicBezTo>
                    <a:pt x="21057" y="8563"/>
                    <a:pt x="21124" y="8585"/>
                    <a:pt x="21151" y="8623"/>
                  </a:cubicBezTo>
                  <a:cubicBezTo>
                    <a:pt x="21176" y="8661"/>
                    <a:pt x="21202" y="8790"/>
                    <a:pt x="21222" y="8839"/>
                  </a:cubicBezTo>
                  <a:cubicBezTo>
                    <a:pt x="21237" y="8875"/>
                    <a:pt x="21275" y="8932"/>
                    <a:pt x="21289" y="8970"/>
                  </a:cubicBezTo>
                  <a:cubicBezTo>
                    <a:pt x="21308" y="9021"/>
                    <a:pt x="21346" y="9186"/>
                    <a:pt x="21346" y="9199"/>
                  </a:cubicBezTo>
                  <a:cubicBezTo>
                    <a:pt x="21346" y="9213"/>
                    <a:pt x="21387" y="9306"/>
                    <a:pt x="21406" y="9322"/>
                  </a:cubicBezTo>
                  <a:cubicBezTo>
                    <a:pt x="21429" y="9339"/>
                    <a:pt x="21481" y="9304"/>
                    <a:pt x="21504" y="9322"/>
                  </a:cubicBezTo>
                  <a:cubicBezTo>
                    <a:pt x="21523" y="9337"/>
                    <a:pt x="21556" y="9396"/>
                    <a:pt x="21567" y="943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5" name="Shape 4826"/>
            <p:cNvSpPr/>
            <p:nvPr/>
          </p:nvSpPr>
          <p:spPr>
            <a:xfrm>
              <a:off x="7248697" y="1127575"/>
              <a:ext cx="807763" cy="1092832"/>
            </a:xfrm>
            <a:custGeom>
              <a:avLst/>
              <a:gdLst/>
              <a:ahLst/>
              <a:cxnLst>
                <a:cxn ang="0">
                  <a:pos x="wd2" y="hd2"/>
                </a:cxn>
                <a:cxn ang="5400000">
                  <a:pos x="wd2" y="hd2"/>
                </a:cxn>
                <a:cxn ang="10800000">
                  <a:pos x="wd2" y="hd2"/>
                </a:cxn>
                <a:cxn ang="16200000">
                  <a:pos x="wd2" y="hd2"/>
                </a:cxn>
              </a:cxnLst>
              <a:rect l="0" t="0" r="r" b="b"/>
              <a:pathLst>
                <a:path w="21594" h="21588" extrusionOk="0">
                  <a:moveTo>
                    <a:pt x="3940" y="5618"/>
                  </a:moveTo>
                  <a:cubicBezTo>
                    <a:pt x="3941" y="5562"/>
                    <a:pt x="3948" y="5447"/>
                    <a:pt x="3970" y="5393"/>
                  </a:cubicBezTo>
                  <a:cubicBezTo>
                    <a:pt x="3988" y="5351"/>
                    <a:pt x="4051" y="5277"/>
                    <a:pt x="4084" y="5242"/>
                  </a:cubicBezTo>
                  <a:cubicBezTo>
                    <a:pt x="4113" y="5212"/>
                    <a:pt x="4197" y="5167"/>
                    <a:pt x="4213" y="5133"/>
                  </a:cubicBezTo>
                  <a:cubicBezTo>
                    <a:pt x="4235" y="5087"/>
                    <a:pt x="4223" y="4983"/>
                    <a:pt x="4203" y="4937"/>
                  </a:cubicBezTo>
                  <a:cubicBezTo>
                    <a:pt x="4189" y="4903"/>
                    <a:pt x="4134" y="4855"/>
                    <a:pt x="4123" y="4821"/>
                  </a:cubicBezTo>
                  <a:cubicBezTo>
                    <a:pt x="4113" y="4789"/>
                    <a:pt x="4128" y="4721"/>
                    <a:pt x="4154" y="4694"/>
                  </a:cubicBezTo>
                  <a:cubicBezTo>
                    <a:pt x="4177" y="4672"/>
                    <a:pt x="4241" y="4669"/>
                    <a:pt x="4261" y="4645"/>
                  </a:cubicBezTo>
                  <a:cubicBezTo>
                    <a:pt x="4282" y="4619"/>
                    <a:pt x="4264" y="4552"/>
                    <a:pt x="4251" y="4523"/>
                  </a:cubicBezTo>
                  <a:cubicBezTo>
                    <a:pt x="4238" y="4494"/>
                    <a:pt x="4201" y="4424"/>
                    <a:pt x="4161" y="4421"/>
                  </a:cubicBezTo>
                  <a:cubicBezTo>
                    <a:pt x="4133" y="4418"/>
                    <a:pt x="4096" y="4462"/>
                    <a:pt x="4075" y="4477"/>
                  </a:cubicBezTo>
                  <a:cubicBezTo>
                    <a:pt x="4051" y="4494"/>
                    <a:pt x="3994" y="4524"/>
                    <a:pt x="3980" y="4547"/>
                  </a:cubicBezTo>
                  <a:cubicBezTo>
                    <a:pt x="3962" y="4577"/>
                    <a:pt x="3980" y="4646"/>
                    <a:pt x="3966" y="4677"/>
                  </a:cubicBezTo>
                  <a:cubicBezTo>
                    <a:pt x="3955" y="4701"/>
                    <a:pt x="3903" y="4740"/>
                    <a:pt x="3895" y="4764"/>
                  </a:cubicBezTo>
                  <a:cubicBezTo>
                    <a:pt x="3887" y="4786"/>
                    <a:pt x="3908" y="4831"/>
                    <a:pt x="3899" y="4852"/>
                  </a:cubicBezTo>
                  <a:cubicBezTo>
                    <a:pt x="3892" y="4871"/>
                    <a:pt x="3844" y="4897"/>
                    <a:pt x="3837" y="4915"/>
                  </a:cubicBezTo>
                  <a:cubicBezTo>
                    <a:pt x="3831" y="4938"/>
                    <a:pt x="3836" y="4993"/>
                    <a:pt x="3861" y="5007"/>
                  </a:cubicBezTo>
                  <a:cubicBezTo>
                    <a:pt x="3890" y="5023"/>
                    <a:pt x="3984" y="4979"/>
                    <a:pt x="4009" y="5000"/>
                  </a:cubicBezTo>
                  <a:cubicBezTo>
                    <a:pt x="4027" y="5015"/>
                    <a:pt x="4002" y="5062"/>
                    <a:pt x="3990" y="5080"/>
                  </a:cubicBezTo>
                  <a:cubicBezTo>
                    <a:pt x="3975" y="5101"/>
                    <a:pt x="3916" y="5129"/>
                    <a:pt x="3905" y="5150"/>
                  </a:cubicBezTo>
                  <a:cubicBezTo>
                    <a:pt x="3885" y="5184"/>
                    <a:pt x="3907" y="5262"/>
                    <a:pt x="3895" y="5298"/>
                  </a:cubicBezTo>
                  <a:cubicBezTo>
                    <a:pt x="3888" y="5315"/>
                    <a:pt x="3859" y="5344"/>
                    <a:pt x="3852" y="5361"/>
                  </a:cubicBezTo>
                  <a:cubicBezTo>
                    <a:pt x="3840" y="5391"/>
                    <a:pt x="3840" y="5453"/>
                    <a:pt x="3837" y="5484"/>
                  </a:cubicBezTo>
                  <a:cubicBezTo>
                    <a:pt x="3835" y="5518"/>
                    <a:pt x="3830" y="5624"/>
                    <a:pt x="3830" y="5624"/>
                  </a:cubicBezTo>
                  <a:cubicBezTo>
                    <a:pt x="3830" y="5631"/>
                    <a:pt x="3830" y="5638"/>
                    <a:pt x="3828" y="5644"/>
                  </a:cubicBezTo>
                  <a:cubicBezTo>
                    <a:pt x="3824" y="5659"/>
                    <a:pt x="3805" y="5693"/>
                    <a:pt x="3784" y="5698"/>
                  </a:cubicBezTo>
                  <a:cubicBezTo>
                    <a:pt x="3753" y="5705"/>
                    <a:pt x="3687" y="5677"/>
                    <a:pt x="3664" y="5661"/>
                  </a:cubicBezTo>
                  <a:cubicBezTo>
                    <a:pt x="3637" y="5642"/>
                    <a:pt x="3603" y="5590"/>
                    <a:pt x="3591" y="5564"/>
                  </a:cubicBezTo>
                  <a:cubicBezTo>
                    <a:pt x="3569" y="5521"/>
                    <a:pt x="3563" y="5426"/>
                    <a:pt x="3543" y="5382"/>
                  </a:cubicBezTo>
                  <a:cubicBezTo>
                    <a:pt x="3528" y="5351"/>
                    <a:pt x="3471" y="5295"/>
                    <a:pt x="3461" y="5263"/>
                  </a:cubicBezTo>
                  <a:cubicBezTo>
                    <a:pt x="3446" y="5215"/>
                    <a:pt x="3456" y="5112"/>
                    <a:pt x="3471" y="5064"/>
                  </a:cubicBezTo>
                  <a:cubicBezTo>
                    <a:pt x="3484" y="5020"/>
                    <a:pt x="3551" y="4943"/>
                    <a:pt x="3569" y="4900"/>
                  </a:cubicBezTo>
                  <a:cubicBezTo>
                    <a:pt x="3584" y="4864"/>
                    <a:pt x="3609" y="4788"/>
                    <a:pt x="3607" y="4750"/>
                  </a:cubicBezTo>
                  <a:cubicBezTo>
                    <a:pt x="3603" y="4710"/>
                    <a:pt x="3560" y="4634"/>
                    <a:pt x="3543" y="4596"/>
                  </a:cubicBezTo>
                  <a:cubicBezTo>
                    <a:pt x="3530" y="4566"/>
                    <a:pt x="3488" y="4510"/>
                    <a:pt x="3486" y="4479"/>
                  </a:cubicBezTo>
                  <a:cubicBezTo>
                    <a:pt x="3484" y="4433"/>
                    <a:pt x="3516" y="4335"/>
                    <a:pt x="3556" y="4299"/>
                  </a:cubicBezTo>
                  <a:cubicBezTo>
                    <a:pt x="3585" y="4273"/>
                    <a:pt x="3701" y="4270"/>
                    <a:pt x="3714" y="4238"/>
                  </a:cubicBezTo>
                  <a:cubicBezTo>
                    <a:pt x="3735" y="4188"/>
                    <a:pt x="3622" y="4093"/>
                    <a:pt x="3575" y="4053"/>
                  </a:cubicBezTo>
                  <a:cubicBezTo>
                    <a:pt x="3550" y="4032"/>
                    <a:pt x="3478" y="4006"/>
                    <a:pt x="3451" y="3985"/>
                  </a:cubicBezTo>
                  <a:cubicBezTo>
                    <a:pt x="3421" y="3961"/>
                    <a:pt x="3360" y="3908"/>
                    <a:pt x="3353" y="3875"/>
                  </a:cubicBezTo>
                  <a:cubicBezTo>
                    <a:pt x="3345" y="3840"/>
                    <a:pt x="3369" y="3762"/>
                    <a:pt x="3404" y="3738"/>
                  </a:cubicBezTo>
                  <a:cubicBezTo>
                    <a:pt x="3448" y="3706"/>
                    <a:pt x="3590" y="3719"/>
                    <a:pt x="3638" y="3693"/>
                  </a:cubicBezTo>
                  <a:cubicBezTo>
                    <a:pt x="3674" y="3674"/>
                    <a:pt x="3716" y="3614"/>
                    <a:pt x="3730" y="3583"/>
                  </a:cubicBezTo>
                  <a:cubicBezTo>
                    <a:pt x="3741" y="3557"/>
                    <a:pt x="3754" y="3501"/>
                    <a:pt x="3742" y="3475"/>
                  </a:cubicBezTo>
                  <a:cubicBezTo>
                    <a:pt x="3728" y="3442"/>
                    <a:pt x="3666" y="3373"/>
                    <a:pt x="3619" y="3368"/>
                  </a:cubicBezTo>
                  <a:cubicBezTo>
                    <a:pt x="3594" y="3365"/>
                    <a:pt x="3549" y="3395"/>
                    <a:pt x="3534" y="3410"/>
                  </a:cubicBezTo>
                  <a:cubicBezTo>
                    <a:pt x="3516" y="3428"/>
                    <a:pt x="3517" y="3477"/>
                    <a:pt x="3499" y="3494"/>
                  </a:cubicBezTo>
                  <a:cubicBezTo>
                    <a:pt x="3483" y="3510"/>
                    <a:pt x="3435" y="3529"/>
                    <a:pt x="3410" y="3536"/>
                  </a:cubicBezTo>
                  <a:cubicBezTo>
                    <a:pt x="3382" y="3545"/>
                    <a:pt x="3319" y="3548"/>
                    <a:pt x="3290" y="3557"/>
                  </a:cubicBezTo>
                  <a:cubicBezTo>
                    <a:pt x="3255" y="3569"/>
                    <a:pt x="3187" y="3599"/>
                    <a:pt x="3164" y="3621"/>
                  </a:cubicBezTo>
                  <a:cubicBezTo>
                    <a:pt x="3129" y="3653"/>
                    <a:pt x="3092" y="3733"/>
                    <a:pt x="3080" y="3773"/>
                  </a:cubicBezTo>
                  <a:cubicBezTo>
                    <a:pt x="3066" y="3827"/>
                    <a:pt x="3086" y="3940"/>
                    <a:pt x="3071" y="3995"/>
                  </a:cubicBezTo>
                  <a:cubicBezTo>
                    <a:pt x="3062" y="4032"/>
                    <a:pt x="3025" y="4103"/>
                    <a:pt x="2999" y="4135"/>
                  </a:cubicBezTo>
                  <a:cubicBezTo>
                    <a:pt x="2980" y="4159"/>
                    <a:pt x="2923" y="4197"/>
                    <a:pt x="2901" y="4219"/>
                  </a:cubicBezTo>
                  <a:cubicBezTo>
                    <a:pt x="2869" y="4250"/>
                    <a:pt x="2813" y="4316"/>
                    <a:pt x="2783" y="4348"/>
                  </a:cubicBezTo>
                  <a:cubicBezTo>
                    <a:pt x="2756" y="4379"/>
                    <a:pt x="2686" y="4436"/>
                    <a:pt x="2672" y="4472"/>
                  </a:cubicBezTo>
                  <a:cubicBezTo>
                    <a:pt x="2659" y="4510"/>
                    <a:pt x="2692" y="4590"/>
                    <a:pt x="2685" y="4629"/>
                  </a:cubicBezTo>
                  <a:cubicBezTo>
                    <a:pt x="2678" y="4670"/>
                    <a:pt x="2644" y="4750"/>
                    <a:pt x="2616" y="4785"/>
                  </a:cubicBezTo>
                  <a:cubicBezTo>
                    <a:pt x="2594" y="4813"/>
                    <a:pt x="2535" y="4862"/>
                    <a:pt x="2498" y="4879"/>
                  </a:cubicBezTo>
                  <a:cubicBezTo>
                    <a:pt x="2458" y="4898"/>
                    <a:pt x="2363" y="4929"/>
                    <a:pt x="2315" y="4924"/>
                  </a:cubicBezTo>
                  <a:cubicBezTo>
                    <a:pt x="2280" y="4919"/>
                    <a:pt x="2231" y="4876"/>
                    <a:pt x="2200" y="4863"/>
                  </a:cubicBezTo>
                  <a:cubicBezTo>
                    <a:pt x="2165" y="4847"/>
                    <a:pt x="2091" y="4807"/>
                    <a:pt x="2049" y="4806"/>
                  </a:cubicBezTo>
                  <a:cubicBezTo>
                    <a:pt x="2003" y="4805"/>
                    <a:pt x="1911" y="4835"/>
                    <a:pt x="1882" y="4860"/>
                  </a:cubicBezTo>
                  <a:cubicBezTo>
                    <a:pt x="1852" y="4885"/>
                    <a:pt x="1842" y="4955"/>
                    <a:pt x="1834" y="4987"/>
                  </a:cubicBezTo>
                  <a:cubicBezTo>
                    <a:pt x="1824" y="5019"/>
                    <a:pt x="1829" y="5090"/>
                    <a:pt x="1805" y="5117"/>
                  </a:cubicBezTo>
                  <a:cubicBezTo>
                    <a:pt x="1786" y="5140"/>
                    <a:pt x="1721" y="5173"/>
                    <a:pt x="1684" y="5179"/>
                  </a:cubicBezTo>
                  <a:cubicBezTo>
                    <a:pt x="1658" y="5182"/>
                    <a:pt x="1604" y="5162"/>
                    <a:pt x="1577" y="5160"/>
                  </a:cubicBezTo>
                  <a:cubicBezTo>
                    <a:pt x="1544" y="5157"/>
                    <a:pt x="1473" y="5149"/>
                    <a:pt x="1444" y="5162"/>
                  </a:cubicBezTo>
                  <a:cubicBezTo>
                    <a:pt x="1420" y="5173"/>
                    <a:pt x="1397" y="5216"/>
                    <a:pt x="1390" y="5237"/>
                  </a:cubicBezTo>
                  <a:cubicBezTo>
                    <a:pt x="1375" y="5286"/>
                    <a:pt x="1394" y="5389"/>
                    <a:pt x="1403" y="5439"/>
                  </a:cubicBezTo>
                  <a:cubicBezTo>
                    <a:pt x="1419" y="5523"/>
                    <a:pt x="1511" y="5687"/>
                    <a:pt x="1511" y="5773"/>
                  </a:cubicBezTo>
                  <a:cubicBezTo>
                    <a:pt x="1511" y="5821"/>
                    <a:pt x="1480" y="5919"/>
                    <a:pt x="1450" y="5963"/>
                  </a:cubicBezTo>
                  <a:cubicBezTo>
                    <a:pt x="1426" y="5998"/>
                    <a:pt x="1356" y="6063"/>
                    <a:pt x="1315" y="6089"/>
                  </a:cubicBezTo>
                  <a:cubicBezTo>
                    <a:pt x="1261" y="6121"/>
                    <a:pt x="1132" y="6159"/>
                    <a:pt x="1072" y="6182"/>
                  </a:cubicBezTo>
                  <a:cubicBezTo>
                    <a:pt x="993" y="6211"/>
                    <a:pt x="824" y="6253"/>
                    <a:pt x="760" y="6296"/>
                  </a:cubicBezTo>
                  <a:cubicBezTo>
                    <a:pt x="722" y="6324"/>
                    <a:pt x="662" y="6394"/>
                    <a:pt x="653" y="6433"/>
                  </a:cubicBezTo>
                  <a:cubicBezTo>
                    <a:pt x="644" y="6471"/>
                    <a:pt x="674" y="6549"/>
                    <a:pt x="694" y="6585"/>
                  </a:cubicBezTo>
                  <a:cubicBezTo>
                    <a:pt x="730" y="6649"/>
                    <a:pt x="868" y="6752"/>
                    <a:pt x="903" y="6816"/>
                  </a:cubicBezTo>
                  <a:cubicBezTo>
                    <a:pt x="927" y="6861"/>
                    <a:pt x="941" y="6958"/>
                    <a:pt x="948" y="7005"/>
                  </a:cubicBezTo>
                  <a:cubicBezTo>
                    <a:pt x="958" y="7087"/>
                    <a:pt x="987" y="7254"/>
                    <a:pt x="960" y="7333"/>
                  </a:cubicBezTo>
                  <a:cubicBezTo>
                    <a:pt x="950" y="7360"/>
                    <a:pt x="898" y="7405"/>
                    <a:pt x="883" y="7432"/>
                  </a:cubicBezTo>
                  <a:cubicBezTo>
                    <a:pt x="867" y="7466"/>
                    <a:pt x="838" y="7538"/>
                    <a:pt x="846" y="7574"/>
                  </a:cubicBezTo>
                  <a:cubicBezTo>
                    <a:pt x="854" y="7612"/>
                    <a:pt x="933" y="7671"/>
                    <a:pt x="948" y="7707"/>
                  </a:cubicBezTo>
                  <a:cubicBezTo>
                    <a:pt x="969" y="7762"/>
                    <a:pt x="978" y="7880"/>
                    <a:pt x="969" y="7937"/>
                  </a:cubicBezTo>
                  <a:cubicBezTo>
                    <a:pt x="962" y="7996"/>
                    <a:pt x="909" y="8110"/>
                    <a:pt x="883" y="8166"/>
                  </a:cubicBezTo>
                  <a:cubicBezTo>
                    <a:pt x="851" y="8239"/>
                    <a:pt x="764" y="8380"/>
                    <a:pt x="732" y="8454"/>
                  </a:cubicBezTo>
                  <a:cubicBezTo>
                    <a:pt x="697" y="8533"/>
                    <a:pt x="643" y="8694"/>
                    <a:pt x="615" y="8774"/>
                  </a:cubicBezTo>
                  <a:cubicBezTo>
                    <a:pt x="584" y="8863"/>
                    <a:pt x="530" y="9043"/>
                    <a:pt x="495" y="9132"/>
                  </a:cubicBezTo>
                  <a:cubicBezTo>
                    <a:pt x="472" y="9188"/>
                    <a:pt x="428" y="9300"/>
                    <a:pt x="393" y="9352"/>
                  </a:cubicBezTo>
                  <a:cubicBezTo>
                    <a:pt x="370" y="9387"/>
                    <a:pt x="309" y="9453"/>
                    <a:pt x="273" y="9481"/>
                  </a:cubicBezTo>
                  <a:cubicBezTo>
                    <a:pt x="233" y="9512"/>
                    <a:pt x="128" y="9553"/>
                    <a:pt x="89" y="9584"/>
                  </a:cubicBezTo>
                  <a:cubicBezTo>
                    <a:pt x="61" y="9606"/>
                    <a:pt x="5" y="9658"/>
                    <a:pt x="1" y="9689"/>
                  </a:cubicBezTo>
                  <a:cubicBezTo>
                    <a:pt x="-4" y="9725"/>
                    <a:pt x="41" y="9793"/>
                    <a:pt x="64" y="9825"/>
                  </a:cubicBezTo>
                  <a:cubicBezTo>
                    <a:pt x="119" y="9905"/>
                    <a:pt x="291" y="10037"/>
                    <a:pt x="346" y="10117"/>
                  </a:cubicBezTo>
                  <a:cubicBezTo>
                    <a:pt x="388" y="10179"/>
                    <a:pt x="436" y="10315"/>
                    <a:pt x="462" y="10382"/>
                  </a:cubicBezTo>
                  <a:cubicBezTo>
                    <a:pt x="491" y="10451"/>
                    <a:pt x="537" y="10593"/>
                    <a:pt x="564" y="10662"/>
                  </a:cubicBezTo>
                  <a:cubicBezTo>
                    <a:pt x="582" y="10707"/>
                    <a:pt x="630" y="10794"/>
                    <a:pt x="640" y="10840"/>
                  </a:cubicBezTo>
                  <a:cubicBezTo>
                    <a:pt x="650" y="10889"/>
                    <a:pt x="645" y="10988"/>
                    <a:pt x="640" y="11037"/>
                  </a:cubicBezTo>
                  <a:cubicBezTo>
                    <a:pt x="633" y="11109"/>
                    <a:pt x="625" y="11256"/>
                    <a:pt x="583" y="11322"/>
                  </a:cubicBezTo>
                  <a:cubicBezTo>
                    <a:pt x="554" y="11369"/>
                    <a:pt x="437" y="11433"/>
                    <a:pt x="400" y="11477"/>
                  </a:cubicBezTo>
                  <a:cubicBezTo>
                    <a:pt x="362" y="11520"/>
                    <a:pt x="304" y="11614"/>
                    <a:pt x="286" y="11663"/>
                  </a:cubicBezTo>
                  <a:cubicBezTo>
                    <a:pt x="265" y="11718"/>
                    <a:pt x="237" y="11832"/>
                    <a:pt x="247" y="11888"/>
                  </a:cubicBezTo>
                  <a:cubicBezTo>
                    <a:pt x="262" y="11975"/>
                    <a:pt x="368" y="12138"/>
                    <a:pt x="425" y="12215"/>
                  </a:cubicBezTo>
                  <a:cubicBezTo>
                    <a:pt x="483" y="12295"/>
                    <a:pt x="639" y="12434"/>
                    <a:pt x="704" y="12510"/>
                  </a:cubicBezTo>
                  <a:cubicBezTo>
                    <a:pt x="749" y="12565"/>
                    <a:pt x="834" y="12678"/>
                    <a:pt x="874" y="12735"/>
                  </a:cubicBezTo>
                  <a:cubicBezTo>
                    <a:pt x="923" y="12804"/>
                    <a:pt x="1013" y="12945"/>
                    <a:pt x="1057" y="13016"/>
                  </a:cubicBezTo>
                  <a:cubicBezTo>
                    <a:pt x="1124" y="13118"/>
                    <a:pt x="1241" y="13329"/>
                    <a:pt x="1318" y="13427"/>
                  </a:cubicBezTo>
                  <a:cubicBezTo>
                    <a:pt x="1385" y="13514"/>
                    <a:pt x="1551" y="13673"/>
                    <a:pt x="1628" y="13755"/>
                  </a:cubicBezTo>
                  <a:cubicBezTo>
                    <a:pt x="1721" y="13855"/>
                    <a:pt x="1913" y="14052"/>
                    <a:pt x="1996" y="14157"/>
                  </a:cubicBezTo>
                  <a:cubicBezTo>
                    <a:pt x="2078" y="14263"/>
                    <a:pt x="2218" y="14486"/>
                    <a:pt x="2286" y="14597"/>
                  </a:cubicBezTo>
                  <a:cubicBezTo>
                    <a:pt x="2340" y="14685"/>
                    <a:pt x="2449" y="14861"/>
                    <a:pt x="2489" y="14953"/>
                  </a:cubicBezTo>
                  <a:cubicBezTo>
                    <a:pt x="2524" y="15033"/>
                    <a:pt x="2563" y="15199"/>
                    <a:pt x="2591" y="15280"/>
                  </a:cubicBezTo>
                  <a:cubicBezTo>
                    <a:pt x="2657" y="15476"/>
                    <a:pt x="2839" y="15862"/>
                    <a:pt x="2881" y="16062"/>
                  </a:cubicBezTo>
                  <a:cubicBezTo>
                    <a:pt x="2906" y="16177"/>
                    <a:pt x="2904" y="16409"/>
                    <a:pt x="2907" y="16525"/>
                  </a:cubicBezTo>
                  <a:cubicBezTo>
                    <a:pt x="2911" y="16697"/>
                    <a:pt x="2905" y="17041"/>
                    <a:pt x="2901" y="17213"/>
                  </a:cubicBezTo>
                  <a:cubicBezTo>
                    <a:pt x="2896" y="17359"/>
                    <a:pt x="2891" y="17652"/>
                    <a:pt x="2876" y="17798"/>
                  </a:cubicBezTo>
                  <a:cubicBezTo>
                    <a:pt x="2860" y="17945"/>
                    <a:pt x="2817" y="18237"/>
                    <a:pt x="2781" y="18382"/>
                  </a:cubicBezTo>
                  <a:cubicBezTo>
                    <a:pt x="2745" y="18520"/>
                    <a:pt x="2660" y="18795"/>
                    <a:pt x="2591" y="18925"/>
                  </a:cubicBezTo>
                  <a:cubicBezTo>
                    <a:pt x="2537" y="19024"/>
                    <a:pt x="2378" y="19201"/>
                    <a:pt x="2311" y="19295"/>
                  </a:cubicBezTo>
                  <a:cubicBezTo>
                    <a:pt x="2257" y="19373"/>
                    <a:pt x="2156" y="19534"/>
                    <a:pt x="2103" y="19613"/>
                  </a:cubicBezTo>
                  <a:cubicBezTo>
                    <a:pt x="2043" y="19701"/>
                    <a:pt x="1906" y="19871"/>
                    <a:pt x="1862" y="19964"/>
                  </a:cubicBezTo>
                  <a:cubicBezTo>
                    <a:pt x="1826" y="20041"/>
                    <a:pt x="1796" y="20203"/>
                    <a:pt x="1774" y="20282"/>
                  </a:cubicBezTo>
                  <a:cubicBezTo>
                    <a:pt x="1754" y="20348"/>
                    <a:pt x="1724" y="20480"/>
                    <a:pt x="1698" y="20544"/>
                  </a:cubicBezTo>
                  <a:cubicBezTo>
                    <a:pt x="1664" y="20625"/>
                    <a:pt x="1574" y="20781"/>
                    <a:pt x="1527" y="20858"/>
                  </a:cubicBezTo>
                  <a:cubicBezTo>
                    <a:pt x="1487" y="20921"/>
                    <a:pt x="1403" y="21048"/>
                    <a:pt x="1349" y="21105"/>
                  </a:cubicBezTo>
                  <a:cubicBezTo>
                    <a:pt x="1268" y="21193"/>
                    <a:pt x="1068" y="21347"/>
                    <a:pt x="969" y="21424"/>
                  </a:cubicBezTo>
                  <a:cubicBezTo>
                    <a:pt x="915" y="21466"/>
                    <a:pt x="836" y="21527"/>
                    <a:pt x="754" y="21588"/>
                  </a:cubicBezTo>
                  <a:cubicBezTo>
                    <a:pt x="1112" y="21557"/>
                    <a:pt x="1960" y="21486"/>
                    <a:pt x="2290" y="21455"/>
                  </a:cubicBezTo>
                  <a:cubicBezTo>
                    <a:pt x="2884" y="21397"/>
                    <a:pt x="4063" y="21266"/>
                    <a:pt x="4654" y="21194"/>
                  </a:cubicBezTo>
                  <a:cubicBezTo>
                    <a:pt x="6241" y="21002"/>
                    <a:pt x="10999" y="20423"/>
                    <a:pt x="10999" y="20423"/>
                  </a:cubicBezTo>
                  <a:lnTo>
                    <a:pt x="11079" y="20802"/>
                  </a:lnTo>
                  <a:cubicBezTo>
                    <a:pt x="11461" y="20750"/>
                    <a:pt x="12832" y="20562"/>
                    <a:pt x="13335" y="20486"/>
                  </a:cubicBezTo>
                  <a:cubicBezTo>
                    <a:pt x="14076" y="20373"/>
                    <a:pt x="15551" y="20126"/>
                    <a:pt x="16289" y="20001"/>
                  </a:cubicBezTo>
                  <a:cubicBezTo>
                    <a:pt x="16654" y="19940"/>
                    <a:pt x="17591" y="19776"/>
                    <a:pt x="17978" y="19709"/>
                  </a:cubicBezTo>
                  <a:cubicBezTo>
                    <a:pt x="17987" y="19697"/>
                    <a:pt x="17994" y="19685"/>
                    <a:pt x="17994" y="19675"/>
                  </a:cubicBezTo>
                  <a:cubicBezTo>
                    <a:pt x="17992" y="19641"/>
                    <a:pt x="17929" y="19583"/>
                    <a:pt x="17909" y="19552"/>
                  </a:cubicBezTo>
                  <a:cubicBezTo>
                    <a:pt x="17885" y="19515"/>
                    <a:pt x="17821" y="19445"/>
                    <a:pt x="17818" y="19405"/>
                  </a:cubicBezTo>
                  <a:cubicBezTo>
                    <a:pt x="17816" y="19376"/>
                    <a:pt x="17841" y="19318"/>
                    <a:pt x="17866" y="19296"/>
                  </a:cubicBezTo>
                  <a:cubicBezTo>
                    <a:pt x="17895" y="19270"/>
                    <a:pt x="18000" y="19260"/>
                    <a:pt x="18027" y="19232"/>
                  </a:cubicBezTo>
                  <a:cubicBezTo>
                    <a:pt x="18066" y="19195"/>
                    <a:pt x="18045" y="19084"/>
                    <a:pt x="18084" y="19047"/>
                  </a:cubicBezTo>
                  <a:cubicBezTo>
                    <a:pt x="18113" y="19020"/>
                    <a:pt x="18216" y="19011"/>
                    <a:pt x="18251" y="18988"/>
                  </a:cubicBezTo>
                  <a:cubicBezTo>
                    <a:pt x="18272" y="18973"/>
                    <a:pt x="18301" y="18934"/>
                    <a:pt x="18308" y="18914"/>
                  </a:cubicBezTo>
                  <a:cubicBezTo>
                    <a:pt x="18318" y="18881"/>
                    <a:pt x="18301" y="18814"/>
                    <a:pt x="18303" y="18780"/>
                  </a:cubicBezTo>
                  <a:cubicBezTo>
                    <a:pt x="18305" y="18744"/>
                    <a:pt x="18298" y="18666"/>
                    <a:pt x="18327" y="18636"/>
                  </a:cubicBezTo>
                  <a:cubicBezTo>
                    <a:pt x="18352" y="18610"/>
                    <a:pt x="18448" y="18599"/>
                    <a:pt x="18483" y="18580"/>
                  </a:cubicBezTo>
                  <a:cubicBezTo>
                    <a:pt x="18510" y="18566"/>
                    <a:pt x="18555" y="18530"/>
                    <a:pt x="18573" y="18510"/>
                  </a:cubicBezTo>
                  <a:cubicBezTo>
                    <a:pt x="18599" y="18482"/>
                    <a:pt x="18621" y="18414"/>
                    <a:pt x="18650" y="18387"/>
                  </a:cubicBezTo>
                  <a:cubicBezTo>
                    <a:pt x="18676" y="18360"/>
                    <a:pt x="18758" y="18325"/>
                    <a:pt x="18787" y="18300"/>
                  </a:cubicBezTo>
                  <a:cubicBezTo>
                    <a:pt x="18824" y="18267"/>
                    <a:pt x="18896" y="18197"/>
                    <a:pt x="18905" y="18156"/>
                  </a:cubicBezTo>
                  <a:cubicBezTo>
                    <a:pt x="18916" y="18114"/>
                    <a:pt x="18872" y="18032"/>
                    <a:pt x="18863" y="17991"/>
                  </a:cubicBezTo>
                  <a:cubicBezTo>
                    <a:pt x="18858" y="17968"/>
                    <a:pt x="18837" y="17922"/>
                    <a:pt x="18844" y="17899"/>
                  </a:cubicBezTo>
                  <a:cubicBezTo>
                    <a:pt x="18853" y="17870"/>
                    <a:pt x="18906" y="17820"/>
                    <a:pt x="18935" y="17798"/>
                  </a:cubicBezTo>
                  <a:cubicBezTo>
                    <a:pt x="18964" y="17775"/>
                    <a:pt x="19050" y="17751"/>
                    <a:pt x="19072" y="17724"/>
                  </a:cubicBezTo>
                  <a:cubicBezTo>
                    <a:pt x="19096" y="17694"/>
                    <a:pt x="19102" y="17619"/>
                    <a:pt x="19095" y="17583"/>
                  </a:cubicBezTo>
                  <a:cubicBezTo>
                    <a:pt x="19090" y="17550"/>
                    <a:pt x="19042" y="17490"/>
                    <a:pt x="19030" y="17457"/>
                  </a:cubicBezTo>
                  <a:cubicBezTo>
                    <a:pt x="19005" y="17396"/>
                    <a:pt x="18974" y="17271"/>
                    <a:pt x="18962" y="17208"/>
                  </a:cubicBezTo>
                  <a:cubicBezTo>
                    <a:pt x="18952" y="17153"/>
                    <a:pt x="18935" y="17043"/>
                    <a:pt x="18939" y="16987"/>
                  </a:cubicBezTo>
                  <a:cubicBezTo>
                    <a:pt x="18944" y="16906"/>
                    <a:pt x="18964" y="16739"/>
                    <a:pt x="19015" y="16668"/>
                  </a:cubicBezTo>
                  <a:cubicBezTo>
                    <a:pt x="19062" y="16601"/>
                    <a:pt x="19220" y="16499"/>
                    <a:pt x="19304" y="16457"/>
                  </a:cubicBezTo>
                  <a:cubicBezTo>
                    <a:pt x="19377" y="16421"/>
                    <a:pt x="19553" y="16386"/>
                    <a:pt x="19628" y="16352"/>
                  </a:cubicBezTo>
                  <a:cubicBezTo>
                    <a:pt x="19695" y="16320"/>
                    <a:pt x="19825" y="16246"/>
                    <a:pt x="19869" y="16197"/>
                  </a:cubicBezTo>
                  <a:cubicBezTo>
                    <a:pt x="19920" y="16142"/>
                    <a:pt x="19973" y="16011"/>
                    <a:pt x="19984" y="15945"/>
                  </a:cubicBezTo>
                  <a:cubicBezTo>
                    <a:pt x="19994" y="15877"/>
                    <a:pt x="19976" y="15739"/>
                    <a:pt x="19950" y="15675"/>
                  </a:cubicBezTo>
                  <a:cubicBezTo>
                    <a:pt x="19941" y="15651"/>
                    <a:pt x="19898" y="15611"/>
                    <a:pt x="19889" y="15587"/>
                  </a:cubicBezTo>
                  <a:cubicBezTo>
                    <a:pt x="19868" y="15532"/>
                    <a:pt x="19859" y="15416"/>
                    <a:pt x="19869" y="15358"/>
                  </a:cubicBezTo>
                  <a:cubicBezTo>
                    <a:pt x="19876" y="15327"/>
                    <a:pt x="19918" y="15268"/>
                    <a:pt x="19927" y="15236"/>
                  </a:cubicBezTo>
                  <a:cubicBezTo>
                    <a:pt x="19936" y="15204"/>
                    <a:pt x="19911" y="15126"/>
                    <a:pt x="19946" y="15106"/>
                  </a:cubicBezTo>
                  <a:cubicBezTo>
                    <a:pt x="19968" y="15094"/>
                    <a:pt x="20028" y="15117"/>
                    <a:pt x="20055" y="15117"/>
                  </a:cubicBezTo>
                  <a:cubicBezTo>
                    <a:pt x="20104" y="15117"/>
                    <a:pt x="20225" y="15127"/>
                    <a:pt x="20250" y="15095"/>
                  </a:cubicBezTo>
                  <a:cubicBezTo>
                    <a:pt x="20276" y="15063"/>
                    <a:pt x="20212" y="14984"/>
                    <a:pt x="20178" y="14955"/>
                  </a:cubicBezTo>
                  <a:cubicBezTo>
                    <a:pt x="20153" y="14933"/>
                    <a:pt x="20070" y="14918"/>
                    <a:pt x="20041" y="14899"/>
                  </a:cubicBezTo>
                  <a:cubicBezTo>
                    <a:pt x="20017" y="14884"/>
                    <a:pt x="19968" y="14848"/>
                    <a:pt x="19964" y="14826"/>
                  </a:cubicBezTo>
                  <a:cubicBezTo>
                    <a:pt x="19960" y="14794"/>
                    <a:pt x="20008" y="14734"/>
                    <a:pt x="20036" y="14709"/>
                  </a:cubicBezTo>
                  <a:cubicBezTo>
                    <a:pt x="20070" y="14678"/>
                    <a:pt x="20170" y="14638"/>
                    <a:pt x="20212" y="14611"/>
                  </a:cubicBezTo>
                  <a:cubicBezTo>
                    <a:pt x="20264" y="14578"/>
                    <a:pt x="20356" y="14500"/>
                    <a:pt x="20411" y="14468"/>
                  </a:cubicBezTo>
                  <a:cubicBezTo>
                    <a:pt x="20446" y="14449"/>
                    <a:pt x="20520" y="14409"/>
                    <a:pt x="20563" y="14405"/>
                  </a:cubicBezTo>
                  <a:cubicBezTo>
                    <a:pt x="20607" y="14402"/>
                    <a:pt x="20690" y="14438"/>
                    <a:pt x="20734" y="14443"/>
                  </a:cubicBezTo>
                  <a:cubicBezTo>
                    <a:pt x="20764" y="14446"/>
                    <a:pt x="20832" y="14433"/>
                    <a:pt x="20858" y="14445"/>
                  </a:cubicBezTo>
                  <a:cubicBezTo>
                    <a:pt x="20897" y="14463"/>
                    <a:pt x="20953" y="14532"/>
                    <a:pt x="20946" y="14567"/>
                  </a:cubicBezTo>
                  <a:cubicBezTo>
                    <a:pt x="20941" y="14593"/>
                    <a:pt x="20876" y="14629"/>
                    <a:pt x="20845" y="14642"/>
                  </a:cubicBezTo>
                  <a:cubicBezTo>
                    <a:pt x="20807" y="14657"/>
                    <a:pt x="20704" y="14642"/>
                    <a:pt x="20677" y="14667"/>
                  </a:cubicBezTo>
                  <a:cubicBezTo>
                    <a:pt x="20661" y="14683"/>
                    <a:pt x="20694" y="14728"/>
                    <a:pt x="20683" y="14747"/>
                  </a:cubicBezTo>
                  <a:cubicBezTo>
                    <a:pt x="20665" y="14777"/>
                    <a:pt x="20558" y="14799"/>
                    <a:pt x="20547" y="14831"/>
                  </a:cubicBezTo>
                  <a:cubicBezTo>
                    <a:pt x="20540" y="14855"/>
                    <a:pt x="20569" y="14907"/>
                    <a:pt x="20595" y="14922"/>
                  </a:cubicBezTo>
                  <a:cubicBezTo>
                    <a:pt x="20618" y="14935"/>
                    <a:pt x="20686" y="14921"/>
                    <a:pt x="20709" y="14934"/>
                  </a:cubicBezTo>
                  <a:cubicBezTo>
                    <a:pt x="20730" y="14946"/>
                    <a:pt x="20730" y="14993"/>
                    <a:pt x="20747" y="15009"/>
                  </a:cubicBezTo>
                  <a:cubicBezTo>
                    <a:pt x="20767" y="15029"/>
                    <a:pt x="20819" y="15062"/>
                    <a:pt x="20851" y="15067"/>
                  </a:cubicBezTo>
                  <a:cubicBezTo>
                    <a:pt x="20896" y="15074"/>
                    <a:pt x="20984" y="15040"/>
                    <a:pt x="21028" y="15032"/>
                  </a:cubicBezTo>
                  <a:cubicBezTo>
                    <a:pt x="21076" y="15024"/>
                    <a:pt x="21180" y="15024"/>
                    <a:pt x="21218" y="15002"/>
                  </a:cubicBezTo>
                  <a:cubicBezTo>
                    <a:pt x="21267" y="14975"/>
                    <a:pt x="21326" y="14850"/>
                    <a:pt x="21330" y="14843"/>
                  </a:cubicBezTo>
                  <a:cubicBezTo>
                    <a:pt x="21332" y="14835"/>
                    <a:pt x="21425" y="14755"/>
                    <a:pt x="21446" y="14721"/>
                  </a:cubicBezTo>
                  <a:cubicBezTo>
                    <a:pt x="21473" y="14679"/>
                    <a:pt x="21512" y="14588"/>
                    <a:pt x="21506" y="14541"/>
                  </a:cubicBezTo>
                  <a:cubicBezTo>
                    <a:pt x="21503" y="14510"/>
                    <a:pt x="21440" y="14458"/>
                    <a:pt x="21437" y="14426"/>
                  </a:cubicBezTo>
                  <a:cubicBezTo>
                    <a:pt x="21432" y="14389"/>
                    <a:pt x="21478" y="14318"/>
                    <a:pt x="21488" y="14281"/>
                  </a:cubicBezTo>
                  <a:cubicBezTo>
                    <a:pt x="21497" y="14245"/>
                    <a:pt x="21502" y="14170"/>
                    <a:pt x="21513" y="14134"/>
                  </a:cubicBezTo>
                  <a:cubicBezTo>
                    <a:pt x="21528" y="14086"/>
                    <a:pt x="21596" y="13996"/>
                    <a:pt x="21595" y="13947"/>
                  </a:cubicBezTo>
                  <a:cubicBezTo>
                    <a:pt x="21595" y="13904"/>
                    <a:pt x="21542" y="13823"/>
                    <a:pt x="21519" y="13783"/>
                  </a:cubicBezTo>
                  <a:cubicBezTo>
                    <a:pt x="21500" y="13750"/>
                    <a:pt x="21439" y="13690"/>
                    <a:pt x="21430" y="13655"/>
                  </a:cubicBezTo>
                  <a:cubicBezTo>
                    <a:pt x="21421" y="13617"/>
                    <a:pt x="21456" y="13540"/>
                    <a:pt x="21453" y="13502"/>
                  </a:cubicBezTo>
                  <a:cubicBezTo>
                    <a:pt x="21449" y="13461"/>
                    <a:pt x="21406" y="13381"/>
                    <a:pt x="21402" y="13339"/>
                  </a:cubicBezTo>
                  <a:cubicBezTo>
                    <a:pt x="21399" y="13309"/>
                    <a:pt x="21409" y="13251"/>
                    <a:pt x="21412" y="13222"/>
                  </a:cubicBezTo>
                  <a:cubicBezTo>
                    <a:pt x="21416" y="13171"/>
                    <a:pt x="21409" y="13067"/>
                    <a:pt x="21434" y="13020"/>
                  </a:cubicBezTo>
                  <a:cubicBezTo>
                    <a:pt x="21448" y="12994"/>
                    <a:pt x="21512" y="12957"/>
                    <a:pt x="21529" y="12931"/>
                  </a:cubicBezTo>
                  <a:cubicBezTo>
                    <a:pt x="21550" y="12898"/>
                    <a:pt x="21581" y="12825"/>
                    <a:pt x="21573" y="12789"/>
                  </a:cubicBezTo>
                  <a:cubicBezTo>
                    <a:pt x="21567" y="12762"/>
                    <a:pt x="21509" y="12722"/>
                    <a:pt x="21494" y="12698"/>
                  </a:cubicBezTo>
                  <a:cubicBezTo>
                    <a:pt x="21472" y="12663"/>
                    <a:pt x="21455" y="12585"/>
                    <a:pt x="21434" y="12550"/>
                  </a:cubicBezTo>
                  <a:cubicBezTo>
                    <a:pt x="21418" y="12525"/>
                    <a:pt x="21374" y="12479"/>
                    <a:pt x="21354" y="12454"/>
                  </a:cubicBezTo>
                  <a:cubicBezTo>
                    <a:pt x="21317" y="12407"/>
                    <a:pt x="21253" y="12305"/>
                    <a:pt x="21209" y="12260"/>
                  </a:cubicBezTo>
                  <a:cubicBezTo>
                    <a:pt x="21163" y="12213"/>
                    <a:pt x="21037" y="12138"/>
                    <a:pt x="20997" y="12087"/>
                  </a:cubicBezTo>
                  <a:cubicBezTo>
                    <a:pt x="20949" y="12028"/>
                    <a:pt x="20914" y="11888"/>
                    <a:pt x="20876" y="11825"/>
                  </a:cubicBezTo>
                  <a:cubicBezTo>
                    <a:pt x="20838" y="11760"/>
                    <a:pt x="20724" y="11641"/>
                    <a:pt x="20689" y="11575"/>
                  </a:cubicBezTo>
                  <a:cubicBezTo>
                    <a:pt x="20665" y="11528"/>
                    <a:pt x="20646" y="11429"/>
                    <a:pt x="20629" y="11381"/>
                  </a:cubicBezTo>
                  <a:cubicBezTo>
                    <a:pt x="20588" y="11256"/>
                    <a:pt x="20490" y="11009"/>
                    <a:pt x="20449" y="10884"/>
                  </a:cubicBezTo>
                  <a:cubicBezTo>
                    <a:pt x="20422" y="10803"/>
                    <a:pt x="20387" y="10637"/>
                    <a:pt x="20351" y="10557"/>
                  </a:cubicBezTo>
                  <a:cubicBezTo>
                    <a:pt x="20326" y="10502"/>
                    <a:pt x="20250" y="10399"/>
                    <a:pt x="20218" y="10346"/>
                  </a:cubicBezTo>
                  <a:cubicBezTo>
                    <a:pt x="20169" y="10266"/>
                    <a:pt x="20083" y="10102"/>
                    <a:pt x="20032" y="10021"/>
                  </a:cubicBezTo>
                  <a:cubicBezTo>
                    <a:pt x="19973" y="9930"/>
                    <a:pt x="19824" y="9759"/>
                    <a:pt x="19781" y="9663"/>
                  </a:cubicBezTo>
                  <a:cubicBezTo>
                    <a:pt x="19754" y="9603"/>
                    <a:pt x="19735" y="9474"/>
                    <a:pt x="19725" y="9411"/>
                  </a:cubicBezTo>
                  <a:cubicBezTo>
                    <a:pt x="19710" y="9329"/>
                    <a:pt x="19710" y="9163"/>
                    <a:pt x="19686" y="9083"/>
                  </a:cubicBezTo>
                  <a:cubicBezTo>
                    <a:pt x="19665" y="9011"/>
                    <a:pt x="19589" y="8874"/>
                    <a:pt x="19553" y="8805"/>
                  </a:cubicBezTo>
                  <a:cubicBezTo>
                    <a:pt x="19514" y="8730"/>
                    <a:pt x="19451" y="8573"/>
                    <a:pt x="19386" y="8510"/>
                  </a:cubicBezTo>
                  <a:cubicBezTo>
                    <a:pt x="19341" y="8466"/>
                    <a:pt x="19207" y="8415"/>
                    <a:pt x="19158" y="8374"/>
                  </a:cubicBezTo>
                  <a:cubicBezTo>
                    <a:pt x="19104" y="8331"/>
                    <a:pt x="19030" y="8228"/>
                    <a:pt x="18989" y="8177"/>
                  </a:cubicBezTo>
                  <a:cubicBezTo>
                    <a:pt x="18930" y="8105"/>
                    <a:pt x="18843" y="7942"/>
                    <a:pt x="18761" y="7881"/>
                  </a:cubicBezTo>
                  <a:cubicBezTo>
                    <a:pt x="18726" y="7853"/>
                    <a:pt x="18628" y="7818"/>
                    <a:pt x="18581" y="7801"/>
                  </a:cubicBezTo>
                  <a:cubicBezTo>
                    <a:pt x="18530" y="7782"/>
                    <a:pt x="18419" y="7754"/>
                    <a:pt x="18366" y="7738"/>
                  </a:cubicBezTo>
                  <a:cubicBezTo>
                    <a:pt x="18318" y="7723"/>
                    <a:pt x="18224" y="7683"/>
                    <a:pt x="18173" y="7677"/>
                  </a:cubicBezTo>
                  <a:cubicBezTo>
                    <a:pt x="18140" y="7674"/>
                    <a:pt x="18073" y="7689"/>
                    <a:pt x="18040" y="7689"/>
                  </a:cubicBezTo>
                  <a:cubicBezTo>
                    <a:pt x="17995" y="7688"/>
                    <a:pt x="17905" y="7685"/>
                    <a:pt x="17866" y="7670"/>
                  </a:cubicBezTo>
                  <a:cubicBezTo>
                    <a:pt x="17825" y="7654"/>
                    <a:pt x="17784" y="7578"/>
                    <a:pt x="17739" y="7570"/>
                  </a:cubicBezTo>
                  <a:cubicBezTo>
                    <a:pt x="17677" y="7558"/>
                    <a:pt x="17548" y="7606"/>
                    <a:pt x="17495" y="7633"/>
                  </a:cubicBezTo>
                  <a:cubicBezTo>
                    <a:pt x="17466" y="7647"/>
                    <a:pt x="17427" y="7695"/>
                    <a:pt x="17400" y="7712"/>
                  </a:cubicBezTo>
                  <a:cubicBezTo>
                    <a:pt x="17369" y="7732"/>
                    <a:pt x="17298" y="7760"/>
                    <a:pt x="17265" y="7777"/>
                  </a:cubicBezTo>
                  <a:cubicBezTo>
                    <a:pt x="17246" y="7787"/>
                    <a:pt x="17207" y="7805"/>
                    <a:pt x="17195" y="7817"/>
                  </a:cubicBezTo>
                  <a:cubicBezTo>
                    <a:pt x="17163" y="7849"/>
                    <a:pt x="17160" y="7936"/>
                    <a:pt x="17128" y="7967"/>
                  </a:cubicBezTo>
                  <a:cubicBezTo>
                    <a:pt x="17106" y="7988"/>
                    <a:pt x="17043" y="8012"/>
                    <a:pt x="17011" y="8021"/>
                  </a:cubicBezTo>
                  <a:cubicBezTo>
                    <a:pt x="16959" y="8036"/>
                    <a:pt x="16842" y="8037"/>
                    <a:pt x="16792" y="8056"/>
                  </a:cubicBezTo>
                  <a:cubicBezTo>
                    <a:pt x="16753" y="8071"/>
                    <a:pt x="16703" y="8128"/>
                    <a:pt x="16666" y="8145"/>
                  </a:cubicBezTo>
                  <a:cubicBezTo>
                    <a:pt x="16617" y="8168"/>
                    <a:pt x="16507" y="8196"/>
                    <a:pt x="16450" y="8206"/>
                  </a:cubicBezTo>
                  <a:cubicBezTo>
                    <a:pt x="16395" y="8215"/>
                    <a:pt x="16278" y="8204"/>
                    <a:pt x="16226" y="8220"/>
                  </a:cubicBezTo>
                  <a:cubicBezTo>
                    <a:pt x="16193" y="8230"/>
                    <a:pt x="16134" y="8266"/>
                    <a:pt x="16118" y="8290"/>
                  </a:cubicBezTo>
                  <a:cubicBezTo>
                    <a:pt x="16101" y="8316"/>
                    <a:pt x="16121" y="8377"/>
                    <a:pt x="16112" y="8405"/>
                  </a:cubicBezTo>
                  <a:cubicBezTo>
                    <a:pt x="16102" y="8432"/>
                    <a:pt x="16068" y="8484"/>
                    <a:pt x="16043" y="8505"/>
                  </a:cubicBezTo>
                  <a:cubicBezTo>
                    <a:pt x="16011" y="8531"/>
                    <a:pt x="15925" y="8562"/>
                    <a:pt x="15883" y="8578"/>
                  </a:cubicBezTo>
                  <a:cubicBezTo>
                    <a:pt x="15862" y="8586"/>
                    <a:pt x="15806" y="8588"/>
                    <a:pt x="15792" y="8604"/>
                  </a:cubicBezTo>
                  <a:cubicBezTo>
                    <a:pt x="15779" y="8618"/>
                    <a:pt x="15788" y="8656"/>
                    <a:pt x="15798" y="8672"/>
                  </a:cubicBezTo>
                  <a:cubicBezTo>
                    <a:pt x="15809" y="8687"/>
                    <a:pt x="15861" y="8702"/>
                    <a:pt x="15871" y="8718"/>
                  </a:cubicBezTo>
                  <a:cubicBezTo>
                    <a:pt x="15883" y="8738"/>
                    <a:pt x="15878" y="8784"/>
                    <a:pt x="15871" y="8805"/>
                  </a:cubicBezTo>
                  <a:cubicBezTo>
                    <a:pt x="15861" y="8833"/>
                    <a:pt x="15821" y="8885"/>
                    <a:pt x="15795" y="8908"/>
                  </a:cubicBezTo>
                  <a:cubicBezTo>
                    <a:pt x="15766" y="8933"/>
                    <a:pt x="15685" y="8969"/>
                    <a:pt x="15656" y="8994"/>
                  </a:cubicBezTo>
                  <a:cubicBezTo>
                    <a:pt x="15632" y="9015"/>
                    <a:pt x="15590" y="9060"/>
                    <a:pt x="15576" y="9085"/>
                  </a:cubicBezTo>
                  <a:cubicBezTo>
                    <a:pt x="15557" y="9123"/>
                    <a:pt x="15556" y="9206"/>
                    <a:pt x="15539" y="9245"/>
                  </a:cubicBezTo>
                  <a:cubicBezTo>
                    <a:pt x="15525" y="9274"/>
                    <a:pt x="15475" y="9327"/>
                    <a:pt x="15463" y="9357"/>
                  </a:cubicBezTo>
                  <a:cubicBezTo>
                    <a:pt x="15451" y="9385"/>
                    <a:pt x="15451" y="9445"/>
                    <a:pt x="15444" y="9474"/>
                  </a:cubicBezTo>
                  <a:cubicBezTo>
                    <a:pt x="15436" y="9501"/>
                    <a:pt x="15409" y="9552"/>
                    <a:pt x="15403" y="9579"/>
                  </a:cubicBezTo>
                  <a:cubicBezTo>
                    <a:pt x="15399" y="9600"/>
                    <a:pt x="15413" y="9645"/>
                    <a:pt x="15400" y="9663"/>
                  </a:cubicBezTo>
                  <a:cubicBezTo>
                    <a:pt x="15382" y="9688"/>
                    <a:pt x="15313" y="9715"/>
                    <a:pt x="15279" y="9726"/>
                  </a:cubicBezTo>
                  <a:cubicBezTo>
                    <a:pt x="15231" y="9743"/>
                    <a:pt x="15114" y="9739"/>
                    <a:pt x="15073" y="9764"/>
                  </a:cubicBezTo>
                  <a:cubicBezTo>
                    <a:pt x="15028" y="9792"/>
                    <a:pt x="15003" y="9884"/>
                    <a:pt x="14978" y="9923"/>
                  </a:cubicBezTo>
                  <a:cubicBezTo>
                    <a:pt x="14958" y="9955"/>
                    <a:pt x="14910" y="10015"/>
                    <a:pt x="14893" y="10047"/>
                  </a:cubicBezTo>
                  <a:cubicBezTo>
                    <a:pt x="14868" y="10095"/>
                    <a:pt x="14849" y="10199"/>
                    <a:pt x="14820" y="10246"/>
                  </a:cubicBezTo>
                  <a:cubicBezTo>
                    <a:pt x="14799" y="10279"/>
                    <a:pt x="14744" y="10341"/>
                    <a:pt x="14712" y="10370"/>
                  </a:cubicBezTo>
                  <a:cubicBezTo>
                    <a:pt x="14678" y="10402"/>
                    <a:pt x="14611" y="10475"/>
                    <a:pt x="14557" y="10487"/>
                  </a:cubicBezTo>
                  <a:cubicBezTo>
                    <a:pt x="14527" y="10494"/>
                    <a:pt x="14462" y="10478"/>
                    <a:pt x="14434" y="10468"/>
                  </a:cubicBezTo>
                  <a:cubicBezTo>
                    <a:pt x="14382" y="10450"/>
                    <a:pt x="14305" y="10383"/>
                    <a:pt x="14253" y="10365"/>
                  </a:cubicBezTo>
                  <a:cubicBezTo>
                    <a:pt x="14211" y="10351"/>
                    <a:pt x="14115" y="10346"/>
                    <a:pt x="14069" y="10337"/>
                  </a:cubicBezTo>
                  <a:cubicBezTo>
                    <a:pt x="14002" y="10323"/>
                    <a:pt x="13874" y="10264"/>
                    <a:pt x="13804" y="10269"/>
                  </a:cubicBezTo>
                  <a:cubicBezTo>
                    <a:pt x="13770" y="10273"/>
                    <a:pt x="13721" y="10319"/>
                    <a:pt x="13687" y="10323"/>
                  </a:cubicBezTo>
                  <a:cubicBezTo>
                    <a:pt x="13651" y="10327"/>
                    <a:pt x="13581" y="10305"/>
                    <a:pt x="13547" y="10295"/>
                  </a:cubicBezTo>
                  <a:cubicBezTo>
                    <a:pt x="13494" y="10278"/>
                    <a:pt x="13385" y="10240"/>
                    <a:pt x="13345" y="10209"/>
                  </a:cubicBezTo>
                  <a:cubicBezTo>
                    <a:pt x="13284" y="10160"/>
                    <a:pt x="13239" y="10022"/>
                    <a:pt x="13180" y="9972"/>
                  </a:cubicBezTo>
                  <a:cubicBezTo>
                    <a:pt x="13139" y="9938"/>
                    <a:pt x="12990" y="9912"/>
                    <a:pt x="12977" y="9867"/>
                  </a:cubicBezTo>
                  <a:cubicBezTo>
                    <a:pt x="12968" y="9832"/>
                    <a:pt x="13057" y="9780"/>
                    <a:pt x="13076" y="9747"/>
                  </a:cubicBezTo>
                  <a:cubicBezTo>
                    <a:pt x="13093" y="9718"/>
                    <a:pt x="13117" y="9654"/>
                    <a:pt x="13120" y="9621"/>
                  </a:cubicBezTo>
                  <a:cubicBezTo>
                    <a:pt x="13124" y="9576"/>
                    <a:pt x="13100" y="9488"/>
                    <a:pt x="13095" y="9443"/>
                  </a:cubicBezTo>
                  <a:cubicBezTo>
                    <a:pt x="13086" y="9370"/>
                    <a:pt x="13059" y="9223"/>
                    <a:pt x="13060" y="9149"/>
                  </a:cubicBezTo>
                  <a:cubicBezTo>
                    <a:pt x="13060" y="9102"/>
                    <a:pt x="13071" y="9009"/>
                    <a:pt x="13086" y="8964"/>
                  </a:cubicBezTo>
                  <a:cubicBezTo>
                    <a:pt x="13100" y="8917"/>
                    <a:pt x="13147" y="8828"/>
                    <a:pt x="13170" y="8784"/>
                  </a:cubicBezTo>
                  <a:cubicBezTo>
                    <a:pt x="13194" y="8739"/>
                    <a:pt x="13229" y="8642"/>
                    <a:pt x="13275" y="8609"/>
                  </a:cubicBezTo>
                  <a:cubicBezTo>
                    <a:pt x="13304" y="8587"/>
                    <a:pt x="13384" y="8567"/>
                    <a:pt x="13424" y="8561"/>
                  </a:cubicBezTo>
                  <a:cubicBezTo>
                    <a:pt x="13468" y="8554"/>
                    <a:pt x="13561" y="8565"/>
                    <a:pt x="13604" y="8559"/>
                  </a:cubicBezTo>
                  <a:cubicBezTo>
                    <a:pt x="13647" y="8554"/>
                    <a:pt x="13727" y="8524"/>
                    <a:pt x="13769" y="8514"/>
                  </a:cubicBezTo>
                  <a:cubicBezTo>
                    <a:pt x="13827" y="8502"/>
                    <a:pt x="13965" y="8510"/>
                    <a:pt x="14007" y="8477"/>
                  </a:cubicBezTo>
                  <a:cubicBezTo>
                    <a:pt x="14034" y="8455"/>
                    <a:pt x="14030" y="8388"/>
                    <a:pt x="14025" y="8358"/>
                  </a:cubicBezTo>
                  <a:cubicBezTo>
                    <a:pt x="14022" y="8333"/>
                    <a:pt x="13974" y="8289"/>
                    <a:pt x="13981" y="8264"/>
                  </a:cubicBezTo>
                  <a:cubicBezTo>
                    <a:pt x="13990" y="8235"/>
                    <a:pt x="14064" y="8196"/>
                    <a:pt x="14095" y="8175"/>
                  </a:cubicBezTo>
                  <a:cubicBezTo>
                    <a:pt x="14117" y="8161"/>
                    <a:pt x="14161" y="8132"/>
                    <a:pt x="14187" y="8124"/>
                  </a:cubicBezTo>
                  <a:cubicBezTo>
                    <a:pt x="14218" y="8115"/>
                    <a:pt x="14289" y="8119"/>
                    <a:pt x="14320" y="8110"/>
                  </a:cubicBezTo>
                  <a:cubicBezTo>
                    <a:pt x="14352" y="8100"/>
                    <a:pt x="14416" y="8070"/>
                    <a:pt x="14430" y="8047"/>
                  </a:cubicBezTo>
                  <a:cubicBezTo>
                    <a:pt x="14445" y="8025"/>
                    <a:pt x="14422" y="7974"/>
                    <a:pt x="14427" y="7951"/>
                  </a:cubicBezTo>
                  <a:cubicBezTo>
                    <a:pt x="14436" y="7918"/>
                    <a:pt x="14490" y="7860"/>
                    <a:pt x="14494" y="7827"/>
                  </a:cubicBezTo>
                  <a:cubicBezTo>
                    <a:pt x="14500" y="7781"/>
                    <a:pt x="14457" y="7692"/>
                    <a:pt x="14450" y="7647"/>
                  </a:cubicBezTo>
                  <a:cubicBezTo>
                    <a:pt x="14437" y="7575"/>
                    <a:pt x="14415" y="7431"/>
                    <a:pt x="14415" y="7359"/>
                  </a:cubicBezTo>
                  <a:cubicBezTo>
                    <a:pt x="14415" y="7298"/>
                    <a:pt x="14422" y="7176"/>
                    <a:pt x="14444" y="7118"/>
                  </a:cubicBezTo>
                  <a:cubicBezTo>
                    <a:pt x="14461" y="7070"/>
                    <a:pt x="14522" y="6978"/>
                    <a:pt x="14564" y="6938"/>
                  </a:cubicBezTo>
                  <a:cubicBezTo>
                    <a:pt x="14586" y="6917"/>
                    <a:pt x="14639" y="6881"/>
                    <a:pt x="14671" y="6870"/>
                  </a:cubicBezTo>
                  <a:cubicBezTo>
                    <a:pt x="14692" y="6863"/>
                    <a:pt x="14738" y="6859"/>
                    <a:pt x="14760" y="6863"/>
                  </a:cubicBezTo>
                  <a:cubicBezTo>
                    <a:pt x="14784" y="6868"/>
                    <a:pt x="14817" y="6900"/>
                    <a:pt x="14839" y="6908"/>
                  </a:cubicBezTo>
                  <a:cubicBezTo>
                    <a:pt x="14855" y="6913"/>
                    <a:pt x="14891" y="6923"/>
                    <a:pt x="14909" y="6919"/>
                  </a:cubicBezTo>
                  <a:cubicBezTo>
                    <a:pt x="14941" y="6913"/>
                    <a:pt x="14993" y="6875"/>
                    <a:pt x="15010" y="6853"/>
                  </a:cubicBezTo>
                  <a:cubicBezTo>
                    <a:pt x="15033" y="6824"/>
                    <a:pt x="15024" y="6751"/>
                    <a:pt x="15044" y="6721"/>
                  </a:cubicBezTo>
                  <a:cubicBezTo>
                    <a:pt x="15066" y="6690"/>
                    <a:pt x="15147" y="6650"/>
                    <a:pt x="15172" y="6622"/>
                  </a:cubicBezTo>
                  <a:cubicBezTo>
                    <a:pt x="15187" y="6604"/>
                    <a:pt x="15190" y="6556"/>
                    <a:pt x="15212" y="6542"/>
                  </a:cubicBezTo>
                  <a:cubicBezTo>
                    <a:pt x="15244" y="6524"/>
                    <a:pt x="15346" y="6549"/>
                    <a:pt x="15371" y="6526"/>
                  </a:cubicBezTo>
                  <a:cubicBezTo>
                    <a:pt x="15402" y="6498"/>
                    <a:pt x="15366" y="6419"/>
                    <a:pt x="15358" y="6383"/>
                  </a:cubicBezTo>
                  <a:cubicBezTo>
                    <a:pt x="15348" y="6339"/>
                    <a:pt x="15301" y="6253"/>
                    <a:pt x="15291" y="6208"/>
                  </a:cubicBezTo>
                  <a:cubicBezTo>
                    <a:pt x="15269" y="6104"/>
                    <a:pt x="15277" y="5892"/>
                    <a:pt x="15268" y="5787"/>
                  </a:cubicBezTo>
                  <a:cubicBezTo>
                    <a:pt x="15258" y="5701"/>
                    <a:pt x="15237" y="5527"/>
                    <a:pt x="15222" y="5441"/>
                  </a:cubicBezTo>
                  <a:cubicBezTo>
                    <a:pt x="15217" y="5410"/>
                    <a:pt x="15211" y="5348"/>
                    <a:pt x="15197" y="5319"/>
                  </a:cubicBezTo>
                  <a:cubicBezTo>
                    <a:pt x="15182" y="5287"/>
                    <a:pt x="15117" y="5235"/>
                    <a:pt x="15108" y="5202"/>
                  </a:cubicBezTo>
                  <a:cubicBezTo>
                    <a:pt x="15096" y="5157"/>
                    <a:pt x="15117" y="5064"/>
                    <a:pt x="15133" y="5020"/>
                  </a:cubicBezTo>
                  <a:cubicBezTo>
                    <a:pt x="15147" y="4985"/>
                    <a:pt x="15208" y="4924"/>
                    <a:pt x="15216" y="4889"/>
                  </a:cubicBezTo>
                  <a:cubicBezTo>
                    <a:pt x="15227" y="4835"/>
                    <a:pt x="15200" y="4726"/>
                    <a:pt x="15185" y="4673"/>
                  </a:cubicBezTo>
                  <a:cubicBezTo>
                    <a:pt x="15171" y="4628"/>
                    <a:pt x="15130" y="4538"/>
                    <a:pt x="15103" y="4495"/>
                  </a:cubicBezTo>
                  <a:cubicBezTo>
                    <a:pt x="15080" y="4463"/>
                    <a:pt x="15007" y="4409"/>
                    <a:pt x="14994" y="4374"/>
                  </a:cubicBezTo>
                  <a:cubicBezTo>
                    <a:pt x="14977" y="4323"/>
                    <a:pt x="15035" y="4215"/>
                    <a:pt x="15019" y="4163"/>
                  </a:cubicBezTo>
                  <a:cubicBezTo>
                    <a:pt x="15007" y="4120"/>
                    <a:pt x="14933" y="4049"/>
                    <a:pt x="14899" y="4013"/>
                  </a:cubicBezTo>
                  <a:cubicBezTo>
                    <a:pt x="14870" y="3982"/>
                    <a:pt x="14789" y="3932"/>
                    <a:pt x="14772" y="3896"/>
                  </a:cubicBezTo>
                  <a:cubicBezTo>
                    <a:pt x="14757" y="3865"/>
                    <a:pt x="14794" y="3789"/>
                    <a:pt x="14770" y="3761"/>
                  </a:cubicBezTo>
                  <a:cubicBezTo>
                    <a:pt x="14740" y="3728"/>
                    <a:pt x="14626" y="3707"/>
                    <a:pt x="14575" y="3698"/>
                  </a:cubicBezTo>
                  <a:cubicBezTo>
                    <a:pt x="14524" y="3688"/>
                    <a:pt x="14412" y="3706"/>
                    <a:pt x="14366" y="3688"/>
                  </a:cubicBezTo>
                  <a:cubicBezTo>
                    <a:pt x="14323" y="3670"/>
                    <a:pt x="14282" y="3600"/>
                    <a:pt x="14247" y="3575"/>
                  </a:cubicBezTo>
                  <a:cubicBezTo>
                    <a:pt x="14219" y="3555"/>
                    <a:pt x="14150" y="3528"/>
                    <a:pt x="14123" y="3508"/>
                  </a:cubicBezTo>
                  <a:cubicBezTo>
                    <a:pt x="14104" y="3494"/>
                    <a:pt x="14070" y="3461"/>
                    <a:pt x="14062" y="3441"/>
                  </a:cubicBezTo>
                  <a:cubicBezTo>
                    <a:pt x="14052" y="3420"/>
                    <a:pt x="14068" y="3372"/>
                    <a:pt x="14058" y="3351"/>
                  </a:cubicBezTo>
                  <a:cubicBezTo>
                    <a:pt x="14048" y="3331"/>
                    <a:pt x="13991" y="3304"/>
                    <a:pt x="13986" y="3284"/>
                  </a:cubicBezTo>
                  <a:cubicBezTo>
                    <a:pt x="13979" y="3261"/>
                    <a:pt x="14020" y="3216"/>
                    <a:pt x="14019" y="3192"/>
                  </a:cubicBezTo>
                  <a:cubicBezTo>
                    <a:pt x="14019" y="3173"/>
                    <a:pt x="13995" y="3137"/>
                    <a:pt x="13986" y="3119"/>
                  </a:cubicBezTo>
                  <a:cubicBezTo>
                    <a:pt x="13973" y="3094"/>
                    <a:pt x="13926" y="3047"/>
                    <a:pt x="13929" y="3020"/>
                  </a:cubicBezTo>
                  <a:cubicBezTo>
                    <a:pt x="13932" y="2997"/>
                    <a:pt x="13980" y="2959"/>
                    <a:pt x="14000" y="2940"/>
                  </a:cubicBezTo>
                  <a:cubicBezTo>
                    <a:pt x="14024" y="2917"/>
                    <a:pt x="14069" y="2864"/>
                    <a:pt x="14104" y="2852"/>
                  </a:cubicBezTo>
                  <a:cubicBezTo>
                    <a:pt x="14143" y="2840"/>
                    <a:pt x="14233" y="2842"/>
                    <a:pt x="14270" y="2855"/>
                  </a:cubicBezTo>
                  <a:cubicBezTo>
                    <a:pt x="14288" y="2862"/>
                    <a:pt x="14308" y="2889"/>
                    <a:pt x="14323" y="2897"/>
                  </a:cubicBezTo>
                  <a:cubicBezTo>
                    <a:pt x="14350" y="2914"/>
                    <a:pt x="14408" y="2943"/>
                    <a:pt x="14442" y="2950"/>
                  </a:cubicBezTo>
                  <a:cubicBezTo>
                    <a:pt x="14478" y="2958"/>
                    <a:pt x="14557" y="2946"/>
                    <a:pt x="14594" y="2954"/>
                  </a:cubicBezTo>
                  <a:cubicBezTo>
                    <a:pt x="14630" y="2961"/>
                    <a:pt x="14685" y="3005"/>
                    <a:pt x="14722" y="3006"/>
                  </a:cubicBezTo>
                  <a:cubicBezTo>
                    <a:pt x="14746" y="3007"/>
                    <a:pt x="14798" y="2993"/>
                    <a:pt x="14812" y="2978"/>
                  </a:cubicBezTo>
                  <a:cubicBezTo>
                    <a:pt x="14832" y="2957"/>
                    <a:pt x="14830" y="2900"/>
                    <a:pt x="14817" y="2877"/>
                  </a:cubicBezTo>
                  <a:cubicBezTo>
                    <a:pt x="14805" y="2856"/>
                    <a:pt x="14746" y="2834"/>
                    <a:pt x="14726" y="2817"/>
                  </a:cubicBezTo>
                  <a:cubicBezTo>
                    <a:pt x="14701" y="2794"/>
                    <a:pt x="14664" y="2742"/>
                    <a:pt x="14646" y="2715"/>
                  </a:cubicBezTo>
                  <a:cubicBezTo>
                    <a:pt x="14628" y="2687"/>
                    <a:pt x="14605" y="2628"/>
                    <a:pt x="14589" y="2599"/>
                  </a:cubicBezTo>
                  <a:cubicBezTo>
                    <a:pt x="14566" y="2558"/>
                    <a:pt x="14531" y="2465"/>
                    <a:pt x="14484" y="2434"/>
                  </a:cubicBezTo>
                  <a:cubicBezTo>
                    <a:pt x="14445" y="2409"/>
                    <a:pt x="14328" y="2408"/>
                    <a:pt x="14286" y="2385"/>
                  </a:cubicBezTo>
                  <a:cubicBezTo>
                    <a:pt x="14246" y="2365"/>
                    <a:pt x="14192" y="2306"/>
                    <a:pt x="14166" y="2276"/>
                  </a:cubicBezTo>
                  <a:cubicBezTo>
                    <a:pt x="14141" y="2248"/>
                    <a:pt x="14115" y="2180"/>
                    <a:pt x="14086" y="2153"/>
                  </a:cubicBezTo>
                  <a:cubicBezTo>
                    <a:pt x="14061" y="2133"/>
                    <a:pt x="13993" y="2107"/>
                    <a:pt x="13962" y="2091"/>
                  </a:cubicBezTo>
                  <a:cubicBezTo>
                    <a:pt x="13930" y="2073"/>
                    <a:pt x="13855" y="2046"/>
                    <a:pt x="13839" y="2020"/>
                  </a:cubicBezTo>
                  <a:cubicBezTo>
                    <a:pt x="13830" y="2006"/>
                    <a:pt x="13825" y="1970"/>
                    <a:pt x="13839" y="1957"/>
                  </a:cubicBezTo>
                  <a:cubicBezTo>
                    <a:pt x="13852" y="1944"/>
                    <a:pt x="13908" y="1950"/>
                    <a:pt x="13925" y="1939"/>
                  </a:cubicBezTo>
                  <a:cubicBezTo>
                    <a:pt x="13952" y="1921"/>
                    <a:pt x="13981" y="1866"/>
                    <a:pt x="13981" y="1838"/>
                  </a:cubicBezTo>
                  <a:cubicBezTo>
                    <a:pt x="13981" y="1820"/>
                    <a:pt x="13962" y="1782"/>
                    <a:pt x="13944" y="1771"/>
                  </a:cubicBezTo>
                  <a:cubicBezTo>
                    <a:pt x="13909" y="1750"/>
                    <a:pt x="13809" y="1757"/>
                    <a:pt x="13768" y="1743"/>
                  </a:cubicBezTo>
                  <a:cubicBezTo>
                    <a:pt x="13722" y="1727"/>
                    <a:pt x="13645" y="1679"/>
                    <a:pt x="13611" y="1652"/>
                  </a:cubicBezTo>
                  <a:cubicBezTo>
                    <a:pt x="13570" y="1620"/>
                    <a:pt x="13522" y="1534"/>
                    <a:pt x="13472" y="1508"/>
                  </a:cubicBezTo>
                  <a:cubicBezTo>
                    <a:pt x="13437" y="1488"/>
                    <a:pt x="13347" y="1465"/>
                    <a:pt x="13302" y="1469"/>
                  </a:cubicBezTo>
                  <a:cubicBezTo>
                    <a:pt x="13269" y="1472"/>
                    <a:pt x="13219" y="1514"/>
                    <a:pt x="13188" y="1522"/>
                  </a:cubicBezTo>
                  <a:cubicBezTo>
                    <a:pt x="13154" y="1531"/>
                    <a:pt x="13081" y="1536"/>
                    <a:pt x="13045" y="1536"/>
                  </a:cubicBezTo>
                  <a:cubicBezTo>
                    <a:pt x="12972" y="1535"/>
                    <a:pt x="12826" y="1513"/>
                    <a:pt x="12756" y="1498"/>
                  </a:cubicBezTo>
                  <a:cubicBezTo>
                    <a:pt x="12704" y="1486"/>
                    <a:pt x="12607" y="1450"/>
                    <a:pt x="12557" y="1434"/>
                  </a:cubicBezTo>
                  <a:cubicBezTo>
                    <a:pt x="12503" y="1418"/>
                    <a:pt x="12393" y="1386"/>
                    <a:pt x="12338" y="1371"/>
                  </a:cubicBezTo>
                  <a:cubicBezTo>
                    <a:pt x="12275" y="1353"/>
                    <a:pt x="12150" y="1303"/>
                    <a:pt x="12081" y="1301"/>
                  </a:cubicBezTo>
                  <a:cubicBezTo>
                    <a:pt x="12032" y="1299"/>
                    <a:pt x="11941" y="1337"/>
                    <a:pt x="11892" y="1340"/>
                  </a:cubicBezTo>
                  <a:cubicBezTo>
                    <a:pt x="11832" y="1342"/>
                    <a:pt x="11708" y="1330"/>
                    <a:pt x="11654" y="1312"/>
                  </a:cubicBezTo>
                  <a:cubicBezTo>
                    <a:pt x="11616" y="1298"/>
                    <a:pt x="11558" y="1249"/>
                    <a:pt x="11527" y="1227"/>
                  </a:cubicBezTo>
                  <a:cubicBezTo>
                    <a:pt x="11477" y="1195"/>
                    <a:pt x="11384" y="1123"/>
                    <a:pt x="11326" y="1097"/>
                  </a:cubicBezTo>
                  <a:cubicBezTo>
                    <a:pt x="11275" y="1073"/>
                    <a:pt x="11160" y="1038"/>
                    <a:pt x="11099" y="1031"/>
                  </a:cubicBezTo>
                  <a:cubicBezTo>
                    <a:pt x="11035" y="1023"/>
                    <a:pt x="10904" y="1033"/>
                    <a:pt x="10843" y="1045"/>
                  </a:cubicBezTo>
                  <a:cubicBezTo>
                    <a:pt x="10819" y="1049"/>
                    <a:pt x="10779" y="1069"/>
                    <a:pt x="10757" y="1073"/>
                  </a:cubicBezTo>
                  <a:cubicBezTo>
                    <a:pt x="10725" y="1077"/>
                    <a:pt x="10660" y="1069"/>
                    <a:pt x="10629" y="1073"/>
                  </a:cubicBezTo>
                  <a:cubicBezTo>
                    <a:pt x="10593" y="1077"/>
                    <a:pt x="10525" y="1099"/>
                    <a:pt x="10490" y="1105"/>
                  </a:cubicBezTo>
                  <a:cubicBezTo>
                    <a:pt x="10457" y="1109"/>
                    <a:pt x="10387" y="1119"/>
                    <a:pt x="10353" y="1115"/>
                  </a:cubicBezTo>
                  <a:cubicBezTo>
                    <a:pt x="10318" y="1111"/>
                    <a:pt x="10251" y="1090"/>
                    <a:pt x="10225" y="1073"/>
                  </a:cubicBezTo>
                  <a:cubicBezTo>
                    <a:pt x="10194" y="1052"/>
                    <a:pt x="10164" y="991"/>
                    <a:pt x="10144" y="964"/>
                  </a:cubicBezTo>
                  <a:cubicBezTo>
                    <a:pt x="10123" y="934"/>
                    <a:pt x="10088" y="870"/>
                    <a:pt x="10063" y="841"/>
                  </a:cubicBezTo>
                  <a:cubicBezTo>
                    <a:pt x="10039" y="814"/>
                    <a:pt x="9980" y="766"/>
                    <a:pt x="9949" y="743"/>
                  </a:cubicBezTo>
                  <a:cubicBezTo>
                    <a:pt x="9919" y="721"/>
                    <a:pt x="9851" y="684"/>
                    <a:pt x="9821" y="662"/>
                  </a:cubicBezTo>
                  <a:cubicBezTo>
                    <a:pt x="9787" y="638"/>
                    <a:pt x="9730" y="580"/>
                    <a:pt x="9693" y="557"/>
                  </a:cubicBezTo>
                  <a:cubicBezTo>
                    <a:pt x="9661" y="537"/>
                    <a:pt x="9591" y="501"/>
                    <a:pt x="9551" y="491"/>
                  </a:cubicBezTo>
                  <a:cubicBezTo>
                    <a:pt x="9512" y="480"/>
                    <a:pt x="9429" y="481"/>
                    <a:pt x="9389" y="476"/>
                  </a:cubicBezTo>
                  <a:cubicBezTo>
                    <a:pt x="9324" y="468"/>
                    <a:pt x="9195" y="444"/>
                    <a:pt x="9133" y="431"/>
                  </a:cubicBezTo>
                  <a:cubicBezTo>
                    <a:pt x="9095" y="422"/>
                    <a:pt x="9024" y="389"/>
                    <a:pt x="8986" y="392"/>
                  </a:cubicBezTo>
                  <a:cubicBezTo>
                    <a:pt x="8954" y="394"/>
                    <a:pt x="8902" y="427"/>
                    <a:pt x="8876" y="441"/>
                  </a:cubicBezTo>
                  <a:cubicBezTo>
                    <a:pt x="8853" y="454"/>
                    <a:pt x="8820" y="496"/>
                    <a:pt x="8791" y="497"/>
                  </a:cubicBezTo>
                  <a:cubicBezTo>
                    <a:pt x="8756" y="500"/>
                    <a:pt x="8706" y="450"/>
                    <a:pt x="8672" y="444"/>
                  </a:cubicBezTo>
                  <a:cubicBezTo>
                    <a:pt x="8646" y="440"/>
                    <a:pt x="8587" y="442"/>
                    <a:pt x="8562" y="451"/>
                  </a:cubicBezTo>
                  <a:cubicBezTo>
                    <a:pt x="8543" y="460"/>
                    <a:pt x="8527" y="493"/>
                    <a:pt x="8510" y="504"/>
                  </a:cubicBezTo>
                  <a:cubicBezTo>
                    <a:pt x="8486" y="521"/>
                    <a:pt x="8430" y="556"/>
                    <a:pt x="8397" y="557"/>
                  </a:cubicBezTo>
                  <a:cubicBezTo>
                    <a:pt x="8358" y="559"/>
                    <a:pt x="8289" y="521"/>
                    <a:pt x="8254" y="508"/>
                  </a:cubicBezTo>
                  <a:cubicBezTo>
                    <a:pt x="8196" y="488"/>
                    <a:pt x="8081" y="448"/>
                    <a:pt x="8026" y="424"/>
                  </a:cubicBezTo>
                  <a:cubicBezTo>
                    <a:pt x="7936" y="384"/>
                    <a:pt x="7775" y="280"/>
                    <a:pt x="7680" y="248"/>
                  </a:cubicBezTo>
                  <a:cubicBezTo>
                    <a:pt x="7603" y="223"/>
                    <a:pt x="7435" y="209"/>
                    <a:pt x="7356" y="189"/>
                  </a:cubicBezTo>
                  <a:cubicBezTo>
                    <a:pt x="7293" y="172"/>
                    <a:pt x="7169" y="129"/>
                    <a:pt x="7110" y="104"/>
                  </a:cubicBezTo>
                  <a:cubicBezTo>
                    <a:pt x="7063" y="85"/>
                    <a:pt x="6986" y="24"/>
                    <a:pt x="6934" y="13"/>
                  </a:cubicBezTo>
                  <a:cubicBezTo>
                    <a:pt x="6873" y="0"/>
                    <a:pt x="6728" y="-12"/>
                    <a:pt x="6682" y="20"/>
                  </a:cubicBezTo>
                  <a:cubicBezTo>
                    <a:pt x="6664" y="32"/>
                    <a:pt x="6671" y="72"/>
                    <a:pt x="6673" y="90"/>
                  </a:cubicBezTo>
                  <a:cubicBezTo>
                    <a:pt x="6674" y="107"/>
                    <a:pt x="6695" y="137"/>
                    <a:pt x="6692" y="153"/>
                  </a:cubicBezTo>
                  <a:cubicBezTo>
                    <a:pt x="6686" y="180"/>
                    <a:pt x="6643" y="228"/>
                    <a:pt x="6615" y="245"/>
                  </a:cubicBezTo>
                  <a:cubicBezTo>
                    <a:pt x="6584" y="263"/>
                    <a:pt x="6504" y="284"/>
                    <a:pt x="6464" y="283"/>
                  </a:cubicBezTo>
                  <a:cubicBezTo>
                    <a:pt x="6427" y="283"/>
                    <a:pt x="6363" y="245"/>
                    <a:pt x="6326" y="245"/>
                  </a:cubicBezTo>
                  <a:cubicBezTo>
                    <a:pt x="6290" y="245"/>
                    <a:pt x="6224" y="276"/>
                    <a:pt x="6189" y="283"/>
                  </a:cubicBezTo>
                  <a:cubicBezTo>
                    <a:pt x="6156" y="290"/>
                    <a:pt x="6092" y="305"/>
                    <a:pt x="6060" y="301"/>
                  </a:cubicBezTo>
                  <a:cubicBezTo>
                    <a:pt x="6030" y="297"/>
                    <a:pt x="5985" y="260"/>
                    <a:pt x="5956" y="255"/>
                  </a:cubicBezTo>
                  <a:cubicBezTo>
                    <a:pt x="5923" y="250"/>
                    <a:pt x="5849" y="251"/>
                    <a:pt x="5823" y="266"/>
                  </a:cubicBezTo>
                  <a:cubicBezTo>
                    <a:pt x="5799" y="279"/>
                    <a:pt x="5774" y="325"/>
                    <a:pt x="5779" y="347"/>
                  </a:cubicBezTo>
                  <a:cubicBezTo>
                    <a:pt x="5784" y="361"/>
                    <a:pt x="5818" y="385"/>
                    <a:pt x="5837" y="392"/>
                  </a:cubicBezTo>
                  <a:cubicBezTo>
                    <a:pt x="5859" y="401"/>
                    <a:pt x="5918" y="390"/>
                    <a:pt x="5937" y="403"/>
                  </a:cubicBezTo>
                  <a:cubicBezTo>
                    <a:pt x="5971" y="426"/>
                    <a:pt x="5988" y="502"/>
                    <a:pt x="5979" y="536"/>
                  </a:cubicBezTo>
                  <a:cubicBezTo>
                    <a:pt x="5970" y="571"/>
                    <a:pt x="5898" y="623"/>
                    <a:pt x="5870" y="651"/>
                  </a:cubicBezTo>
                  <a:cubicBezTo>
                    <a:pt x="5836" y="686"/>
                    <a:pt x="5770" y="756"/>
                    <a:pt x="5733" y="788"/>
                  </a:cubicBezTo>
                  <a:cubicBezTo>
                    <a:pt x="5704" y="812"/>
                    <a:pt x="5647" y="858"/>
                    <a:pt x="5614" y="878"/>
                  </a:cubicBezTo>
                  <a:cubicBezTo>
                    <a:pt x="5580" y="898"/>
                    <a:pt x="5490" y="916"/>
                    <a:pt x="5467" y="943"/>
                  </a:cubicBezTo>
                  <a:cubicBezTo>
                    <a:pt x="5447" y="964"/>
                    <a:pt x="5461" y="1022"/>
                    <a:pt x="5448" y="1045"/>
                  </a:cubicBezTo>
                  <a:cubicBezTo>
                    <a:pt x="5431" y="1074"/>
                    <a:pt x="5369" y="1119"/>
                    <a:pt x="5343" y="1145"/>
                  </a:cubicBezTo>
                  <a:cubicBezTo>
                    <a:pt x="5321" y="1166"/>
                    <a:pt x="5268" y="1205"/>
                    <a:pt x="5257" y="1231"/>
                  </a:cubicBezTo>
                  <a:cubicBezTo>
                    <a:pt x="5247" y="1252"/>
                    <a:pt x="5256" y="1299"/>
                    <a:pt x="5257" y="1322"/>
                  </a:cubicBezTo>
                  <a:cubicBezTo>
                    <a:pt x="5262" y="1360"/>
                    <a:pt x="5272" y="1436"/>
                    <a:pt x="5286" y="1473"/>
                  </a:cubicBezTo>
                  <a:cubicBezTo>
                    <a:pt x="5315" y="1542"/>
                    <a:pt x="5398" y="1675"/>
                    <a:pt x="5457" y="1733"/>
                  </a:cubicBezTo>
                  <a:cubicBezTo>
                    <a:pt x="5490" y="1765"/>
                    <a:pt x="5576" y="1815"/>
                    <a:pt x="5619" y="1841"/>
                  </a:cubicBezTo>
                  <a:cubicBezTo>
                    <a:pt x="5679" y="1878"/>
                    <a:pt x="5789" y="1973"/>
                    <a:pt x="5865" y="1985"/>
                  </a:cubicBezTo>
                  <a:cubicBezTo>
                    <a:pt x="5923" y="1995"/>
                    <a:pt x="6035" y="1951"/>
                    <a:pt x="6093" y="1947"/>
                  </a:cubicBezTo>
                  <a:cubicBezTo>
                    <a:pt x="6161" y="1942"/>
                    <a:pt x="6306" y="1925"/>
                    <a:pt x="6364" y="1950"/>
                  </a:cubicBezTo>
                  <a:cubicBezTo>
                    <a:pt x="6402" y="1966"/>
                    <a:pt x="6451" y="2030"/>
                    <a:pt x="6455" y="2062"/>
                  </a:cubicBezTo>
                  <a:cubicBezTo>
                    <a:pt x="6456" y="2085"/>
                    <a:pt x="6425" y="2125"/>
                    <a:pt x="6407" y="2143"/>
                  </a:cubicBezTo>
                  <a:cubicBezTo>
                    <a:pt x="6378" y="2172"/>
                    <a:pt x="6303" y="2218"/>
                    <a:pt x="6260" y="2234"/>
                  </a:cubicBezTo>
                  <a:cubicBezTo>
                    <a:pt x="6201" y="2256"/>
                    <a:pt x="6071" y="2268"/>
                    <a:pt x="6007" y="2280"/>
                  </a:cubicBezTo>
                  <a:cubicBezTo>
                    <a:pt x="5960" y="2290"/>
                    <a:pt x="5867" y="2315"/>
                    <a:pt x="5818" y="2322"/>
                  </a:cubicBezTo>
                  <a:cubicBezTo>
                    <a:pt x="5747" y="2332"/>
                    <a:pt x="5600" y="2338"/>
                    <a:pt x="5529" y="2343"/>
                  </a:cubicBezTo>
                  <a:cubicBezTo>
                    <a:pt x="5475" y="2347"/>
                    <a:pt x="5367" y="2348"/>
                    <a:pt x="5315" y="2357"/>
                  </a:cubicBezTo>
                  <a:cubicBezTo>
                    <a:pt x="5251" y="2368"/>
                    <a:pt x="5118" y="2393"/>
                    <a:pt x="5068" y="2424"/>
                  </a:cubicBezTo>
                  <a:cubicBezTo>
                    <a:pt x="5018" y="2454"/>
                    <a:pt x="4978" y="2551"/>
                    <a:pt x="4939" y="2589"/>
                  </a:cubicBezTo>
                  <a:cubicBezTo>
                    <a:pt x="4918" y="2610"/>
                    <a:pt x="4871" y="2653"/>
                    <a:pt x="4840" y="2666"/>
                  </a:cubicBezTo>
                  <a:cubicBezTo>
                    <a:pt x="4800" y="2682"/>
                    <a:pt x="4698" y="2673"/>
                    <a:pt x="4659" y="2690"/>
                  </a:cubicBezTo>
                  <a:cubicBezTo>
                    <a:pt x="4615" y="2711"/>
                    <a:pt x="4566" y="2785"/>
                    <a:pt x="4531" y="2813"/>
                  </a:cubicBezTo>
                  <a:cubicBezTo>
                    <a:pt x="4498" y="2840"/>
                    <a:pt x="4412" y="2881"/>
                    <a:pt x="4389" y="2911"/>
                  </a:cubicBezTo>
                  <a:cubicBezTo>
                    <a:pt x="4354" y="2956"/>
                    <a:pt x="4334" y="3058"/>
                    <a:pt x="4327" y="3108"/>
                  </a:cubicBezTo>
                  <a:cubicBezTo>
                    <a:pt x="4318" y="3166"/>
                    <a:pt x="4309" y="3284"/>
                    <a:pt x="4327" y="3340"/>
                  </a:cubicBezTo>
                  <a:cubicBezTo>
                    <a:pt x="4344" y="3396"/>
                    <a:pt x="4441" y="3491"/>
                    <a:pt x="4465" y="3547"/>
                  </a:cubicBezTo>
                  <a:cubicBezTo>
                    <a:pt x="4482" y="3586"/>
                    <a:pt x="4482" y="3669"/>
                    <a:pt x="4498" y="3708"/>
                  </a:cubicBezTo>
                  <a:cubicBezTo>
                    <a:pt x="4511" y="3738"/>
                    <a:pt x="4555" y="3794"/>
                    <a:pt x="4569" y="3824"/>
                  </a:cubicBezTo>
                  <a:cubicBezTo>
                    <a:pt x="4587" y="3863"/>
                    <a:pt x="4626" y="3944"/>
                    <a:pt x="4621" y="3985"/>
                  </a:cubicBezTo>
                  <a:cubicBezTo>
                    <a:pt x="4617" y="4022"/>
                    <a:pt x="4545" y="4086"/>
                    <a:pt x="4545" y="4122"/>
                  </a:cubicBezTo>
                  <a:cubicBezTo>
                    <a:pt x="4546" y="4168"/>
                    <a:pt x="4626" y="4246"/>
                    <a:pt x="4641" y="4291"/>
                  </a:cubicBezTo>
                  <a:cubicBezTo>
                    <a:pt x="4659" y="4350"/>
                    <a:pt x="4669" y="4473"/>
                    <a:pt x="4659" y="4533"/>
                  </a:cubicBezTo>
                  <a:cubicBezTo>
                    <a:pt x="4650" y="4586"/>
                    <a:pt x="4595" y="4685"/>
                    <a:pt x="4574" y="4737"/>
                  </a:cubicBezTo>
                  <a:cubicBezTo>
                    <a:pt x="4556" y="4782"/>
                    <a:pt x="4513" y="4872"/>
                    <a:pt x="4502" y="4919"/>
                  </a:cubicBezTo>
                  <a:cubicBezTo>
                    <a:pt x="4495" y="4952"/>
                    <a:pt x="4501" y="5020"/>
                    <a:pt x="4493" y="5052"/>
                  </a:cubicBezTo>
                  <a:cubicBezTo>
                    <a:pt x="4483" y="5090"/>
                    <a:pt x="4439" y="5161"/>
                    <a:pt x="4430" y="5200"/>
                  </a:cubicBezTo>
                  <a:cubicBezTo>
                    <a:pt x="4422" y="5232"/>
                    <a:pt x="4445" y="5304"/>
                    <a:pt x="4423" y="5333"/>
                  </a:cubicBezTo>
                  <a:cubicBezTo>
                    <a:pt x="4407" y="5355"/>
                    <a:pt x="4336" y="5375"/>
                    <a:pt x="4309" y="5391"/>
                  </a:cubicBezTo>
                  <a:cubicBezTo>
                    <a:pt x="4281" y="5410"/>
                    <a:pt x="4218" y="5448"/>
                    <a:pt x="4208" y="5476"/>
                  </a:cubicBezTo>
                  <a:cubicBezTo>
                    <a:pt x="4195" y="5512"/>
                    <a:pt x="4253" y="5586"/>
                    <a:pt x="4249" y="5623"/>
                  </a:cubicBezTo>
                  <a:cubicBezTo>
                    <a:pt x="4248" y="5643"/>
                    <a:pt x="4228" y="5684"/>
                    <a:pt x="4211" y="5701"/>
                  </a:cubicBezTo>
                  <a:cubicBezTo>
                    <a:pt x="4193" y="5717"/>
                    <a:pt x="4142" y="5749"/>
                    <a:pt x="4114" y="5747"/>
                  </a:cubicBezTo>
                  <a:cubicBezTo>
                    <a:pt x="4081" y="5745"/>
                    <a:pt x="4042" y="5699"/>
                    <a:pt x="4019" y="5684"/>
                  </a:cubicBezTo>
                  <a:cubicBezTo>
                    <a:pt x="4000" y="5672"/>
                    <a:pt x="3955" y="5656"/>
                    <a:pt x="3945" y="5639"/>
                  </a:cubicBezTo>
                  <a:cubicBezTo>
                    <a:pt x="3942" y="5634"/>
                    <a:pt x="3940" y="5626"/>
                    <a:pt x="3940" y="561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6" name="Shape 4827"/>
            <p:cNvSpPr/>
            <p:nvPr/>
          </p:nvSpPr>
          <p:spPr>
            <a:xfrm>
              <a:off x="7248697" y="1127575"/>
              <a:ext cx="807763" cy="1092832"/>
            </a:xfrm>
            <a:custGeom>
              <a:avLst/>
              <a:gdLst/>
              <a:ahLst/>
              <a:cxnLst>
                <a:cxn ang="0">
                  <a:pos x="wd2" y="hd2"/>
                </a:cxn>
                <a:cxn ang="5400000">
                  <a:pos x="wd2" y="hd2"/>
                </a:cxn>
                <a:cxn ang="10800000">
                  <a:pos x="wd2" y="hd2"/>
                </a:cxn>
                <a:cxn ang="16200000">
                  <a:pos x="wd2" y="hd2"/>
                </a:cxn>
              </a:cxnLst>
              <a:rect l="0" t="0" r="r" b="b"/>
              <a:pathLst>
                <a:path w="21594" h="21588" extrusionOk="0">
                  <a:moveTo>
                    <a:pt x="3940" y="5618"/>
                  </a:moveTo>
                  <a:cubicBezTo>
                    <a:pt x="3941" y="5562"/>
                    <a:pt x="3948" y="5447"/>
                    <a:pt x="3970" y="5393"/>
                  </a:cubicBezTo>
                  <a:cubicBezTo>
                    <a:pt x="3988" y="5351"/>
                    <a:pt x="4051" y="5277"/>
                    <a:pt x="4084" y="5242"/>
                  </a:cubicBezTo>
                  <a:cubicBezTo>
                    <a:pt x="4113" y="5212"/>
                    <a:pt x="4197" y="5167"/>
                    <a:pt x="4213" y="5133"/>
                  </a:cubicBezTo>
                  <a:cubicBezTo>
                    <a:pt x="4235" y="5087"/>
                    <a:pt x="4223" y="4983"/>
                    <a:pt x="4203" y="4937"/>
                  </a:cubicBezTo>
                  <a:cubicBezTo>
                    <a:pt x="4189" y="4903"/>
                    <a:pt x="4134" y="4855"/>
                    <a:pt x="4123" y="4821"/>
                  </a:cubicBezTo>
                  <a:cubicBezTo>
                    <a:pt x="4113" y="4789"/>
                    <a:pt x="4128" y="4721"/>
                    <a:pt x="4154" y="4694"/>
                  </a:cubicBezTo>
                  <a:cubicBezTo>
                    <a:pt x="4177" y="4672"/>
                    <a:pt x="4241" y="4669"/>
                    <a:pt x="4261" y="4645"/>
                  </a:cubicBezTo>
                  <a:cubicBezTo>
                    <a:pt x="4282" y="4619"/>
                    <a:pt x="4264" y="4552"/>
                    <a:pt x="4251" y="4523"/>
                  </a:cubicBezTo>
                  <a:cubicBezTo>
                    <a:pt x="4238" y="4494"/>
                    <a:pt x="4201" y="4424"/>
                    <a:pt x="4161" y="4421"/>
                  </a:cubicBezTo>
                  <a:cubicBezTo>
                    <a:pt x="4133" y="4418"/>
                    <a:pt x="4096" y="4462"/>
                    <a:pt x="4075" y="4477"/>
                  </a:cubicBezTo>
                  <a:cubicBezTo>
                    <a:pt x="4051" y="4494"/>
                    <a:pt x="3994" y="4524"/>
                    <a:pt x="3980" y="4547"/>
                  </a:cubicBezTo>
                  <a:cubicBezTo>
                    <a:pt x="3962" y="4577"/>
                    <a:pt x="3980" y="4646"/>
                    <a:pt x="3966" y="4677"/>
                  </a:cubicBezTo>
                  <a:cubicBezTo>
                    <a:pt x="3955" y="4701"/>
                    <a:pt x="3903" y="4740"/>
                    <a:pt x="3895" y="4764"/>
                  </a:cubicBezTo>
                  <a:cubicBezTo>
                    <a:pt x="3887" y="4786"/>
                    <a:pt x="3908" y="4831"/>
                    <a:pt x="3899" y="4852"/>
                  </a:cubicBezTo>
                  <a:cubicBezTo>
                    <a:pt x="3892" y="4871"/>
                    <a:pt x="3844" y="4897"/>
                    <a:pt x="3837" y="4915"/>
                  </a:cubicBezTo>
                  <a:cubicBezTo>
                    <a:pt x="3831" y="4938"/>
                    <a:pt x="3836" y="4993"/>
                    <a:pt x="3861" y="5007"/>
                  </a:cubicBezTo>
                  <a:cubicBezTo>
                    <a:pt x="3890" y="5023"/>
                    <a:pt x="3984" y="4979"/>
                    <a:pt x="4009" y="5000"/>
                  </a:cubicBezTo>
                  <a:cubicBezTo>
                    <a:pt x="4027" y="5015"/>
                    <a:pt x="4002" y="5062"/>
                    <a:pt x="3990" y="5080"/>
                  </a:cubicBezTo>
                  <a:cubicBezTo>
                    <a:pt x="3975" y="5101"/>
                    <a:pt x="3916" y="5129"/>
                    <a:pt x="3905" y="5150"/>
                  </a:cubicBezTo>
                  <a:cubicBezTo>
                    <a:pt x="3885" y="5184"/>
                    <a:pt x="3907" y="5262"/>
                    <a:pt x="3895" y="5298"/>
                  </a:cubicBezTo>
                  <a:cubicBezTo>
                    <a:pt x="3888" y="5315"/>
                    <a:pt x="3859" y="5344"/>
                    <a:pt x="3852" y="5361"/>
                  </a:cubicBezTo>
                  <a:cubicBezTo>
                    <a:pt x="3840" y="5391"/>
                    <a:pt x="3840" y="5453"/>
                    <a:pt x="3837" y="5484"/>
                  </a:cubicBezTo>
                  <a:cubicBezTo>
                    <a:pt x="3835" y="5518"/>
                    <a:pt x="3830" y="5624"/>
                    <a:pt x="3830" y="5624"/>
                  </a:cubicBezTo>
                  <a:cubicBezTo>
                    <a:pt x="3830" y="5631"/>
                    <a:pt x="3830" y="5638"/>
                    <a:pt x="3828" y="5644"/>
                  </a:cubicBezTo>
                  <a:cubicBezTo>
                    <a:pt x="3824" y="5659"/>
                    <a:pt x="3805" y="5693"/>
                    <a:pt x="3784" y="5698"/>
                  </a:cubicBezTo>
                  <a:cubicBezTo>
                    <a:pt x="3753" y="5705"/>
                    <a:pt x="3687" y="5677"/>
                    <a:pt x="3664" y="5661"/>
                  </a:cubicBezTo>
                  <a:cubicBezTo>
                    <a:pt x="3637" y="5642"/>
                    <a:pt x="3603" y="5590"/>
                    <a:pt x="3591" y="5564"/>
                  </a:cubicBezTo>
                  <a:cubicBezTo>
                    <a:pt x="3569" y="5521"/>
                    <a:pt x="3563" y="5426"/>
                    <a:pt x="3543" y="5382"/>
                  </a:cubicBezTo>
                  <a:cubicBezTo>
                    <a:pt x="3528" y="5351"/>
                    <a:pt x="3471" y="5295"/>
                    <a:pt x="3461" y="5263"/>
                  </a:cubicBezTo>
                  <a:cubicBezTo>
                    <a:pt x="3446" y="5215"/>
                    <a:pt x="3456" y="5112"/>
                    <a:pt x="3471" y="5064"/>
                  </a:cubicBezTo>
                  <a:cubicBezTo>
                    <a:pt x="3484" y="5020"/>
                    <a:pt x="3551" y="4943"/>
                    <a:pt x="3569" y="4900"/>
                  </a:cubicBezTo>
                  <a:cubicBezTo>
                    <a:pt x="3584" y="4864"/>
                    <a:pt x="3609" y="4788"/>
                    <a:pt x="3607" y="4750"/>
                  </a:cubicBezTo>
                  <a:cubicBezTo>
                    <a:pt x="3603" y="4710"/>
                    <a:pt x="3560" y="4634"/>
                    <a:pt x="3543" y="4596"/>
                  </a:cubicBezTo>
                  <a:cubicBezTo>
                    <a:pt x="3530" y="4566"/>
                    <a:pt x="3488" y="4510"/>
                    <a:pt x="3486" y="4479"/>
                  </a:cubicBezTo>
                  <a:cubicBezTo>
                    <a:pt x="3484" y="4433"/>
                    <a:pt x="3516" y="4335"/>
                    <a:pt x="3556" y="4299"/>
                  </a:cubicBezTo>
                  <a:cubicBezTo>
                    <a:pt x="3585" y="4273"/>
                    <a:pt x="3701" y="4270"/>
                    <a:pt x="3714" y="4238"/>
                  </a:cubicBezTo>
                  <a:cubicBezTo>
                    <a:pt x="3735" y="4188"/>
                    <a:pt x="3622" y="4093"/>
                    <a:pt x="3575" y="4053"/>
                  </a:cubicBezTo>
                  <a:cubicBezTo>
                    <a:pt x="3550" y="4032"/>
                    <a:pt x="3478" y="4006"/>
                    <a:pt x="3451" y="3985"/>
                  </a:cubicBezTo>
                  <a:cubicBezTo>
                    <a:pt x="3421" y="3961"/>
                    <a:pt x="3360" y="3908"/>
                    <a:pt x="3353" y="3875"/>
                  </a:cubicBezTo>
                  <a:cubicBezTo>
                    <a:pt x="3345" y="3840"/>
                    <a:pt x="3369" y="3762"/>
                    <a:pt x="3404" y="3738"/>
                  </a:cubicBezTo>
                  <a:cubicBezTo>
                    <a:pt x="3448" y="3706"/>
                    <a:pt x="3590" y="3719"/>
                    <a:pt x="3638" y="3693"/>
                  </a:cubicBezTo>
                  <a:cubicBezTo>
                    <a:pt x="3674" y="3674"/>
                    <a:pt x="3716" y="3614"/>
                    <a:pt x="3730" y="3583"/>
                  </a:cubicBezTo>
                  <a:cubicBezTo>
                    <a:pt x="3741" y="3557"/>
                    <a:pt x="3754" y="3501"/>
                    <a:pt x="3742" y="3475"/>
                  </a:cubicBezTo>
                  <a:cubicBezTo>
                    <a:pt x="3728" y="3442"/>
                    <a:pt x="3666" y="3373"/>
                    <a:pt x="3619" y="3368"/>
                  </a:cubicBezTo>
                  <a:cubicBezTo>
                    <a:pt x="3594" y="3365"/>
                    <a:pt x="3549" y="3395"/>
                    <a:pt x="3534" y="3410"/>
                  </a:cubicBezTo>
                  <a:cubicBezTo>
                    <a:pt x="3516" y="3428"/>
                    <a:pt x="3517" y="3477"/>
                    <a:pt x="3499" y="3494"/>
                  </a:cubicBezTo>
                  <a:cubicBezTo>
                    <a:pt x="3483" y="3510"/>
                    <a:pt x="3435" y="3529"/>
                    <a:pt x="3410" y="3536"/>
                  </a:cubicBezTo>
                  <a:cubicBezTo>
                    <a:pt x="3382" y="3545"/>
                    <a:pt x="3319" y="3548"/>
                    <a:pt x="3290" y="3557"/>
                  </a:cubicBezTo>
                  <a:cubicBezTo>
                    <a:pt x="3255" y="3569"/>
                    <a:pt x="3187" y="3599"/>
                    <a:pt x="3164" y="3621"/>
                  </a:cubicBezTo>
                  <a:cubicBezTo>
                    <a:pt x="3129" y="3653"/>
                    <a:pt x="3092" y="3733"/>
                    <a:pt x="3080" y="3773"/>
                  </a:cubicBezTo>
                  <a:cubicBezTo>
                    <a:pt x="3066" y="3827"/>
                    <a:pt x="3086" y="3940"/>
                    <a:pt x="3071" y="3995"/>
                  </a:cubicBezTo>
                  <a:cubicBezTo>
                    <a:pt x="3062" y="4032"/>
                    <a:pt x="3025" y="4103"/>
                    <a:pt x="2999" y="4135"/>
                  </a:cubicBezTo>
                  <a:cubicBezTo>
                    <a:pt x="2980" y="4159"/>
                    <a:pt x="2923" y="4197"/>
                    <a:pt x="2901" y="4219"/>
                  </a:cubicBezTo>
                  <a:cubicBezTo>
                    <a:pt x="2869" y="4250"/>
                    <a:pt x="2813" y="4316"/>
                    <a:pt x="2783" y="4348"/>
                  </a:cubicBezTo>
                  <a:cubicBezTo>
                    <a:pt x="2756" y="4379"/>
                    <a:pt x="2686" y="4436"/>
                    <a:pt x="2672" y="4472"/>
                  </a:cubicBezTo>
                  <a:cubicBezTo>
                    <a:pt x="2659" y="4510"/>
                    <a:pt x="2692" y="4590"/>
                    <a:pt x="2685" y="4629"/>
                  </a:cubicBezTo>
                  <a:cubicBezTo>
                    <a:pt x="2678" y="4670"/>
                    <a:pt x="2644" y="4750"/>
                    <a:pt x="2616" y="4785"/>
                  </a:cubicBezTo>
                  <a:cubicBezTo>
                    <a:pt x="2594" y="4813"/>
                    <a:pt x="2535" y="4862"/>
                    <a:pt x="2498" y="4879"/>
                  </a:cubicBezTo>
                  <a:cubicBezTo>
                    <a:pt x="2458" y="4898"/>
                    <a:pt x="2363" y="4929"/>
                    <a:pt x="2315" y="4924"/>
                  </a:cubicBezTo>
                  <a:cubicBezTo>
                    <a:pt x="2280" y="4919"/>
                    <a:pt x="2231" y="4876"/>
                    <a:pt x="2200" y="4863"/>
                  </a:cubicBezTo>
                  <a:cubicBezTo>
                    <a:pt x="2165" y="4847"/>
                    <a:pt x="2091" y="4807"/>
                    <a:pt x="2049" y="4806"/>
                  </a:cubicBezTo>
                  <a:cubicBezTo>
                    <a:pt x="2003" y="4805"/>
                    <a:pt x="1911" y="4835"/>
                    <a:pt x="1882" y="4860"/>
                  </a:cubicBezTo>
                  <a:cubicBezTo>
                    <a:pt x="1852" y="4885"/>
                    <a:pt x="1842" y="4955"/>
                    <a:pt x="1834" y="4987"/>
                  </a:cubicBezTo>
                  <a:cubicBezTo>
                    <a:pt x="1824" y="5019"/>
                    <a:pt x="1829" y="5090"/>
                    <a:pt x="1805" y="5117"/>
                  </a:cubicBezTo>
                  <a:cubicBezTo>
                    <a:pt x="1786" y="5140"/>
                    <a:pt x="1721" y="5173"/>
                    <a:pt x="1684" y="5179"/>
                  </a:cubicBezTo>
                  <a:cubicBezTo>
                    <a:pt x="1658" y="5182"/>
                    <a:pt x="1604" y="5162"/>
                    <a:pt x="1577" y="5160"/>
                  </a:cubicBezTo>
                  <a:cubicBezTo>
                    <a:pt x="1544" y="5157"/>
                    <a:pt x="1473" y="5149"/>
                    <a:pt x="1444" y="5162"/>
                  </a:cubicBezTo>
                  <a:cubicBezTo>
                    <a:pt x="1420" y="5173"/>
                    <a:pt x="1397" y="5216"/>
                    <a:pt x="1390" y="5237"/>
                  </a:cubicBezTo>
                  <a:cubicBezTo>
                    <a:pt x="1375" y="5286"/>
                    <a:pt x="1394" y="5389"/>
                    <a:pt x="1403" y="5439"/>
                  </a:cubicBezTo>
                  <a:cubicBezTo>
                    <a:pt x="1419" y="5523"/>
                    <a:pt x="1511" y="5687"/>
                    <a:pt x="1511" y="5773"/>
                  </a:cubicBezTo>
                  <a:cubicBezTo>
                    <a:pt x="1511" y="5821"/>
                    <a:pt x="1480" y="5919"/>
                    <a:pt x="1450" y="5963"/>
                  </a:cubicBezTo>
                  <a:cubicBezTo>
                    <a:pt x="1426" y="5998"/>
                    <a:pt x="1356" y="6063"/>
                    <a:pt x="1315" y="6089"/>
                  </a:cubicBezTo>
                  <a:cubicBezTo>
                    <a:pt x="1261" y="6121"/>
                    <a:pt x="1132" y="6159"/>
                    <a:pt x="1072" y="6182"/>
                  </a:cubicBezTo>
                  <a:cubicBezTo>
                    <a:pt x="993" y="6211"/>
                    <a:pt x="824" y="6253"/>
                    <a:pt x="760" y="6296"/>
                  </a:cubicBezTo>
                  <a:cubicBezTo>
                    <a:pt x="722" y="6324"/>
                    <a:pt x="662" y="6394"/>
                    <a:pt x="653" y="6433"/>
                  </a:cubicBezTo>
                  <a:cubicBezTo>
                    <a:pt x="644" y="6471"/>
                    <a:pt x="674" y="6549"/>
                    <a:pt x="694" y="6585"/>
                  </a:cubicBezTo>
                  <a:cubicBezTo>
                    <a:pt x="730" y="6649"/>
                    <a:pt x="868" y="6752"/>
                    <a:pt x="903" y="6816"/>
                  </a:cubicBezTo>
                  <a:cubicBezTo>
                    <a:pt x="927" y="6861"/>
                    <a:pt x="941" y="6958"/>
                    <a:pt x="948" y="7005"/>
                  </a:cubicBezTo>
                  <a:cubicBezTo>
                    <a:pt x="958" y="7087"/>
                    <a:pt x="987" y="7254"/>
                    <a:pt x="960" y="7333"/>
                  </a:cubicBezTo>
                  <a:cubicBezTo>
                    <a:pt x="950" y="7360"/>
                    <a:pt x="898" y="7405"/>
                    <a:pt x="883" y="7432"/>
                  </a:cubicBezTo>
                  <a:cubicBezTo>
                    <a:pt x="867" y="7466"/>
                    <a:pt x="838" y="7538"/>
                    <a:pt x="845" y="7574"/>
                  </a:cubicBezTo>
                  <a:cubicBezTo>
                    <a:pt x="854" y="7612"/>
                    <a:pt x="933" y="7671"/>
                    <a:pt x="948" y="7707"/>
                  </a:cubicBezTo>
                  <a:cubicBezTo>
                    <a:pt x="969" y="7762"/>
                    <a:pt x="978" y="7880"/>
                    <a:pt x="969" y="7937"/>
                  </a:cubicBezTo>
                  <a:cubicBezTo>
                    <a:pt x="962" y="7996"/>
                    <a:pt x="909" y="8110"/>
                    <a:pt x="883" y="8166"/>
                  </a:cubicBezTo>
                  <a:cubicBezTo>
                    <a:pt x="851" y="8239"/>
                    <a:pt x="764" y="8380"/>
                    <a:pt x="732" y="8454"/>
                  </a:cubicBezTo>
                  <a:cubicBezTo>
                    <a:pt x="696" y="8533"/>
                    <a:pt x="643" y="8694"/>
                    <a:pt x="615" y="8774"/>
                  </a:cubicBezTo>
                  <a:cubicBezTo>
                    <a:pt x="584" y="8863"/>
                    <a:pt x="529" y="9043"/>
                    <a:pt x="495" y="9132"/>
                  </a:cubicBezTo>
                  <a:cubicBezTo>
                    <a:pt x="472" y="9188"/>
                    <a:pt x="428" y="9300"/>
                    <a:pt x="393" y="9352"/>
                  </a:cubicBezTo>
                  <a:cubicBezTo>
                    <a:pt x="370" y="9387"/>
                    <a:pt x="309" y="9453"/>
                    <a:pt x="273" y="9481"/>
                  </a:cubicBezTo>
                  <a:cubicBezTo>
                    <a:pt x="233" y="9512"/>
                    <a:pt x="128" y="9553"/>
                    <a:pt x="89" y="9584"/>
                  </a:cubicBezTo>
                  <a:cubicBezTo>
                    <a:pt x="61" y="9606"/>
                    <a:pt x="5" y="9658"/>
                    <a:pt x="1" y="9689"/>
                  </a:cubicBezTo>
                  <a:cubicBezTo>
                    <a:pt x="-4" y="9725"/>
                    <a:pt x="41" y="9793"/>
                    <a:pt x="64" y="9825"/>
                  </a:cubicBezTo>
                  <a:cubicBezTo>
                    <a:pt x="119" y="9905"/>
                    <a:pt x="291" y="10037"/>
                    <a:pt x="346" y="10117"/>
                  </a:cubicBezTo>
                  <a:cubicBezTo>
                    <a:pt x="388" y="10179"/>
                    <a:pt x="436" y="10315"/>
                    <a:pt x="462" y="10382"/>
                  </a:cubicBezTo>
                  <a:cubicBezTo>
                    <a:pt x="491" y="10451"/>
                    <a:pt x="537" y="10593"/>
                    <a:pt x="564" y="10662"/>
                  </a:cubicBezTo>
                  <a:cubicBezTo>
                    <a:pt x="582" y="10707"/>
                    <a:pt x="630" y="10794"/>
                    <a:pt x="640" y="10840"/>
                  </a:cubicBezTo>
                  <a:cubicBezTo>
                    <a:pt x="650" y="10889"/>
                    <a:pt x="645" y="10988"/>
                    <a:pt x="640" y="11037"/>
                  </a:cubicBezTo>
                  <a:cubicBezTo>
                    <a:pt x="633" y="11109"/>
                    <a:pt x="625" y="11256"/>
                    <a:pt x="583" y="11322"/>
                  </a:cubicBezTo>
                  <a:cubicBezTo>
                    <a:pt x="554" y="11369"/>
                    <a:pt x="437" y="11433"/>
                    <a:pt x="400" y="11477"/>
                  </a:cubicBezTo>
                  <a:cubicBezTo>
                    <a:pt x="362" y="11520"/>
                    <a:pt x="304" y="11614"/>
                    <a:pt x="286" y="11663"/>
                  </a:cubicBezTo>
                  <a:cubicBezTo>
                    <a:pt x="265" y="11718"/>
                    <a:pt x="237" y="11832"/>
                    <a:pt x="247" y="11888"/>
                  </a:cubicBezTo>
                  <a:cubicBezTo>
                    <a:pt x="262" y="11975"/>
                    <a:pt x="368" y="12138"/>
                    <a:pt x="425" y="12215"/>
                  </a:cubicBezTo>
                  <a:cubicBezTo>
                    <a:pt x="483" y="12295"/>
                    <a:pt x="639" y="12434"/>
                    <a:pt x="704" y="12510"/>
                  </a:cubicBezTo>
                  <a:cubicBezTo>
                    <a:pt x="749" y="12565"/>
                    <a:pt x="834" y="12678"/>
                    <a:pt x="874" y="12735"/>
                  </a:cubicBezTo>
                  <a:cubicBezTo>
                    <a:pt x="923" y="12804"/>
                    <a:pt x="1012" y="12945"/>
                    <a:pt x="1057" y="13016"/>
                  </a:cubicBezTo>
                  <a:cubicBezTo>
                    <a:pt x="1124" y="13118"/>
                    <a:pt x="1241" y="13329"/>
                    <a:pt x="1318" y="13427"/>
                  </a:cubicBezTo>
                  <a:cubicBezTo>
                    <a:pt x="1385" y="13514"/>
                    <a:pt x="1551" y="13673"/>
                    <a:pt x="1628" y="13755"/>
                  </a:cubicBezTo>
                  <a:cubicBezTo>
                    <a:pt x="1721" y="13855"/>
                    <a:pt x="1913" y="14052"/>
                    <a:pt x="1996" y="14157"/>
                  </a:cubicBezTo>
                  <a:cubicBezTo>
                    <a:pt x="2078" y="14263"/>
                    <a:pt x="2218" y="14486"/>
                    <a:pt x="2286" y="14597"/>
                  </a:cubicBezTo>
                  <a:cubicBezTo>
                    <a:pt x="2340" y="14685"/>
                    <a:pt x="2449" y="14861"/>
                    <a:pt x="2489" y="14953"/>
                  </a:cubicBezTo>
                  <a:cubicBezTo>
                    <a:pt x="2524" y="15033"/>
                    <a:pt x="2563" y="15199"/>
                    <a:pt x="2591" y="15280"/>
                  </a:cubicBezTo>
                  <a:cubicBezTo>
                    <a:pt x="2657" y="15476"/>
                    <a:pt x="2839" y="15862"/>
                    <a:pt x="2881" y="16062"/>
                  </a:cubicBezTo>
                  <a:cubicBezTo>
                    <a:pt x="2906" y="16177"/>
                    <a:pt x="2904" y="16409"/>
                    <a:pt x="2907" y="16525"/>
                  </a:cubicBezTo>
                  <a:cubicBezTo>
                    <a:pt x="2911" y="16697"/>
                    <a:pt x="2905" y="17041"/>
                    <a:pt x="2901" y="17213"/>
                  </a:cubicBezTo>
                  <a:cubicBezTo>
                    <a:pt x="2896" y="17359"/>
                    <a:pt x="2891" y="17652"/>
                    <a:pt x="2876" y="17798"/>
                  </a:cubicBezTo>
                  <a:cubicBezTo>
                    <a:pt x="2860" y="17945"/>
                    <a:pt x="2817" y="18237"/>
                    <a:pt x="2781" y="18382"/>
                  </a:cubicBezTo>
                  <a:cubicBezTo>
                    <a:pt x="2745" y="18520"/>
                    <a:pt x="2660" y="18795"/>
                    <a:pt x="2591" y="18925"/>
                  </a:cubicBezTo>
                  <a:cubicBezTo>
                    <a:pt x="2537" y="19024"/>
                    <a:pt x="2378" y="19201"/>
                    <a:pt x="2311" y="19295"/>
                  </a:cubicBezTo>
                  <a:cubicBezTo>
                    <a:pt x="2257" y="19373"/>
                    <a:pt x="2156" y="19534"/>
                    <a:pt x="2103" y="19613"/>
                  </a:cubicBezTo>
                  <a:cubicBezTo>
                    <a:pt x="2043" y="19701"/>
                    <a:pt x="1906" y="19871"/>
                    <a:pt x="1862" y="19964"/>
                  </a:cubicBezTo>
                  <a:cubicBezTo>
                    <a:pt x="1826" y="20041"/>
                    <a:pt x="1796" y="20203"/>
                    <a:pt x="1774" y="20282"/>
                  </a:cubicBezTo>
                  <a:cubicBezTo>
                    <a:pt x="1754" y="20348"/>
                    <a:pt x="1724" y="20480"/>
                    <a:pt x="1698" y="20544"/>
                  </a:cubicBezTo>
                  <a:cubicBezTo>
                    <a:pt x="1664" y="20625"/>
                    <a:pt x="1574" y="20781"/>
                    <a:pt x="1527" y="20858"/>
                  </a:cubicBezTo>
                  <a:cubicBezTo>
                    <a:pt x="1487" y="20921"/>
                    <a:pt x="1403" y="21048"/>
                    <a:pt x="1349" y="21105"/>
                  </a:cubicBezTo>
                  <a:cubicBezTo>
                    <a:pt x="1268" y="21193"/>
                    <a:pt x="1068" y="21347"/>
                    <a:pt x="969" y="21424"/>
                  </a:cubicBezTo>
                  <a:cubicBezTo>
                    <a:pt x="915" y="21466"/>
                    <a:pt x="836" y="21527"/>
                    <a:pt x="754" y="21588"/>
                  </a:cubicBezTo>
                  <a:cubicBezTo>
                    <a:pt x="1112" y="21557"/>
                    <a:pt x="1960" y="21486"/>
                    <a:pt x="2290" y="21455"/>
                  </a:cubicBezTo>
                  <a:cubicBezTo>
                    <a:pt x="2884" y="21397"/>
                    <a:pt x="4063" y="21266"/>
                    <a:pt x="4654" y="21194"/>
                  </a:cubicBezTo>
                  <a:cubicBezTo>
                    <a:pt x="6241" y="21002"/>
                    <a:pt x="10999" y="20423"/>
                    <a:pt x="10999" y="20423"/>
                  </a:cubicBezTo>
                  <a:lnTo>
                    <a:pt x="11079" y="20802"/>
                  </a:lnTo>
                  <a:cubicBezTo>
                    <a:pt x="11461" y="20750"/>
                    <a:pt x="12832" y="20562"/>
                    <a:pt x="13335" y="20486"/>
                  </a:cubicBezTo>
                  <a:cubicBezTo>
                    <a:pt x="14076" y="20373"/>
                    <a:pt x="15551" y="20126"/>
                    <a:pt x="16289" y="20001"/>
                  </a:cubicBezTo>
                  <a:cubicBezTo>
                    <a:pt x="16654" y="19940"/>
                    <a:pt x="17591" y="19776"/>
                    <a:pt x="17978" y="19709"/>
                  </a:cubicBezTo>
                  <a:cubicBezTo>
                    <a:pt x="17987" y="19697"/>
                    <a:pt x="17994" y="19685"/>
                    <a:pt x="17994" y="19675"/>
                  </a:cubicBezTo>
                  <a:cubicBezTo>
                    <a:pt x="17992" y="19641"/>
                    <a:pt x="17929" y="19583"/>
                    <a:pt x="17909" y="19552"/>
                  </a:cubicBezTo>
                  <a:cubicBezTo>
                    <a:pt x="17885" y="19515"/>
                    <a:pt x="17821" y="19445"/>
                    <a:pt x="17818" y="19405"/>
                  </a:cubicBezTo>
                  <a:cubicBezTo>
                    <a:pt x="17816" y="19376"/>
                    <a:pt x="17841" y="19318"/>
                    <a:pt x="17866" y="19296"/>
                  </a:cubicBezTo>
                  <a:cubicBezTo>
                    <a:pt x="17895" y="19270"/>
                    <a:pt x="18000" y="19260"/>
                    <a:pt x="18027" y="19232"/>
                  </a:cubicBezTo>
                  <a:cubicBezTo>
                    <a:pt x="18066" y="19195"/>
                    <a:pt x="18045" y="19084"/>
                    <a:pt x="18084" y="19047"/>
                  </a:cubicBezTo>
                  <a:cubicBezTo>
                    <a:pt x="18113" y="19020"/>
                    <a:pt x="18216" y="19011"/>
                    <a:pt x="18251" y="18988"/>
                  </a:cubicBezTo>
                  <a:cubicBezTo>
                    <a:pt x="18272" y="18973"/>
                    <a:pt x="18301" y="18934"/>
                    <a:pt x="18308" y="18914"/>
                  </a:cubicBezTo>
                  <a:cubicBezTo>
                    <a:pt x="18318" y="18881"/>
                    <a:pt x="18301" y="18814"/>
                    <a:pt x="18303" y="18780"/>
                  </a:cubicBezTo>
                  <a:cubicBezTo>
                    <a:pt x="18305" y="18744"/>
                    <a:pt x="18298" y="18666"/>
                    <a:pt x="18327" y="18636"/>
                  </a:cubicBezTo>
                  <a:cubicBezTo>
                    <a:pt x="18352" y="18610"/>
                    <a:pt x="18448" y="18599"/>
                    <a:pt x="18483" y="18580"/>
                  </a:cubicBezTo>
                  <a:cubicBezTo>
                    <a:pt x="18510" y="18566"/>
                    <a:pt x="18555" y="18530"/>
                    <a:pt x="18573" y="18510"/>
                  </a:cubicBezTo>
                  <a:cubicBezTo>
                    <a:pt x="18599" y="18482"/>
                    <a:pt x="18621" y="18414"/>
                    <a:pt x="18650" y="18387"/>
                  </a:cubicBezTo>
                  <a:cubicBezTo>
                    <a:pt x="18676" y="18360"/>
                    <a:pt x="18758" y="18325"/>
                    <a:pt x="18787" y="18300"/>
                  </a:cubicBezTo>
                  <a:cubicBezTo>
                    <a:pt x="18824" y="18267"/>
                    <a:pt x="18896" y="18197"/>
                    <a:pt x="18905" y="18156"/>
                  </a:cubicBezTo>
                  <a:cubicBezTo>
                    <a:pt x="18916" y="18114"/>
                    <a:pt x="18872" y="18032"/>
                    <a:pt x="18863" y="17991"/>
                  </a:cubicBezTo>
                  <a:cubicBezTo>
                    <a:pt x="18858" y="17968"/>
                    <a:pt x="18837" y="17922"/>
                    <a:pt x="18844" y="17899"/>
                  </a:cubicBezTo>
                  <a:cubicBezTo>
                    <a:pt x="18853" y="17870"/>
                    <a:pt x="18906" y="17820"/>
                    <a:pt x="18935" y="17798"/>
                  </a:cubicBezTo>
                  <a:cubicBezTo>
                    <a:pt x="18964" y="17775"/>
                    <a:pt x="19050" y="17751"/>
                    <a:pt x="19072" y="17724"/>
                  </a:cubicBezTo>
                  <a:cubicBezTo>
                    <a:pt x="19096" y="17694"/>
                    <a:pt x="19102" y="17619"/>
                    <a:pt x="19095" y="17583"/>
                  </a:cubicBezTo>
                  <a:cubicBezTo>
                    <a:pt x="19090" y="17550"/>
                    <a:pt x="19042" y="17490"/>
                    <a:pt x="19029" y="17457"/>
                  </a:cubicBezTo>
                  <a:cubicBezTo>
                    <a:pt x="19005" y="17396"/>
                    <a:pt x="18974" y="17271"/>
                    <a:pt x="18962" y="17208"/>
                  </a:cubicBezTo>
                  <a:cubicBezTo>
                    <a:pt x="18952" y="17153"/>
                    <a:pt x="18935" y="17043"/>
                    <a:pt x="18939" y="16987"/>
                  </a:cubicBezTo>
                  <a:cubicBezTo>
                    <a:pt x="18944" y="16906"/>
                    <a:pt x="18964" y="16739"/>
                    <a:pt x="19015" y="16668"/>
                  </a:cubicBezTo>
                  <a:cubicBezTo>
                    <a:pt x="19062" y="16601"/>
                    <a:pt x="19220" y="16499"/>
                    <a:pt x="19304" y="16457"/>
                  </a:cubicBezTo>
                  <a:cubicBezTo>
                    <a:pt x="19377" y="16421"/>
                    <a:pt x="19553" y="16386"/>
                    <a:pt x="19628" y="16352"/>
                  </a:cubicBezTo>
                  <a:cubicBezTo>
                    <a:pt x="19695" y="16320"/>
                    <a:pt x="19825" y="16246"/>
                    <a:pt x="19869" y="16197"/>
                  </a:cubicBezTo>
                  <a:cubicBezTo>
                    <a:pt x="19920" y="16142"/>
                    <a:pt x="19973" y="16011"/>
                    <a:pt x="19983" y="15945"/>
                  </a:cubicBezTo>
                  <a:cubicBezTo>
                    <a:pt x="19994" y="15877"/>
                    <a:pt x="19976" y="15739"/>
                    <a:pt x="19950" y="15675"/>
                  </a:cubicBezTo>
                  <a:cubicBezTo>
                    <a:pt x="19941" y="15651"/>
                    <a:pt x="19898" y="15611"/>
                    <a:pt x="19889" y="15587"/>
                  </a:cubicBezTo>
                  <a:cubicBezTo>
                    <a:pt x="19868" y="15532"/>
                    <a:pt x="19859" y="15416"/>
                    <a:pt x="19869" y="15358"/>
                  </a:cubicBezTo>
                  <a:cubicBezTo>
                    <a:pt x="19876" y="15327"/>
                    <a:pt x="19918" y="15268"/>
                    <a:pt x="19927" y="15236"/>
                  </a:cubicBezTo>
                  <a:cubicBezTo>
                    <a:pt x="19936" y="15204"/>
                    <a:pt x="19911" y="15126"/>
                    <a:pt x="19946" y="15106"/>
                  </a:cubicBezTo>
                  <a:cubicBezTo>
                    <a:pt x="19968" y="15094"/>
                    <a:pt x="20028" y="15117"/>
                    <a:pt x="20055" y="15117"/>
                  </a:cubicBezTo>
                  <a:cubicBezTo>
                    <a:pt x="20104" y="15117"/>
                    <a:pt x="20225" y="15127"/>
                    <a:pt x="20250" y="15095"/>
                  </a:cubicBezTo>
                  <a:cubicBezTo>
                    <a:pt x="20276" y="15063"/>
                    <a:pt x="20212" y="14984"/>
                    <a:pt x="20178" y="14955"/>
                  </a:cubicBezTo>
                  <a:cubicBezTo>
                    <a:pt x="20153" y="14933"/>
                    <a:pt x="20070" y="14918"/>
                    <a:pt x="20041" y="14899"/>
                  </a:cubicBezTo>
                  <a:cubicBezTo>
                    <a:pt x="20017" y="14884"/>
                    <a:pt x="19968" y="14848"/>
                    <a:pt x="19964" y="14826"/>
                  </a:cubicBezTo>
                  <a:cubicBezTo>
                    <a:pt x="19960" y="14794"/>
                    <a:pt x="20008" y="14734"/>
                    <a:pt x="20036" y="14709"/>
                  </a:cubicBezTo>
                  <a:cubicBezTo>
                    <a:pt x="20070" y="14678"/>
                    <a:pt x="20170" y="14638"/>
                    <a:pt x="20212" y="14611"/>
                  </a:cubicBezTo>
                  <a:cubicBezTo>
                    <a:pt x="20264" y="14578"/>
                    <a:pt x="20356" y="14500"/>
                    <a:pt x="20411" y="14468"/>
                  </a:cubicBezTo>
                  <a:cubicBezTo>
                    <a:pt x="20446" y="14449"/>
                    <a:pt x="20520" y="14409"/>
                    <a:pt x="20563" y="14405"/>
                  </a:cubicBezTo>
                  <a:cubicBezTo>
                    <a:pt x="20607" y="14402"/>
                    <a:pt x="20690" y="14438"/>
                    <a:pt x="20734" y="14443"/>
                  </a:cubicBezTo>
                  <a:cubicBezTo>
                    <a:pt x="20764" y="14446"/>
                    <a:pt x="20832" y="14433"/>
                    <a:pt x="20858" y="14445"/>
                  </a:cubicBezTo>
                  <a:cubicBezTo>
                    <a:pt x="20897" y="14463"/>
                    <a:pt x="20953" y="14532"/>
                    <a:pt x="20946" y="14567"/>
                  </a:cubicBezTo>
                  <a:cubicBezTo>
                    <a:pt x="20941" y="14593"/>
                    <a:pt x="20876" y="14629"/>
                    <a:pt x="20845" y="14642"/>
                  </a:cubicBezTo>
                  <a:cubicBezTo>
                    <a:pt x="20807" y="14657"/>
                    <a:pt x="20704" y="14642"/>
                    <a:pt x="20677" y="14667"/>
                  </a:cubicBezTo>
                  <a:cubicBezTo>
                    <a:pt x="20661" y="14683"/>
                    <a:pt x="20694" y="14728"/>
                    <a:pt x="20683" y="14747"/>
                  </a:cubicBezTo>
                  <a:cubicBezTo>
                    <a:pt x="20665" y="14777"/>
                    <a:pt x="20558" y="14799"/>
                    <a:pt x="20547" y="14831"/>
                  </a:cubicBezTo>
                  <a:cubicBezTo>
                    <a:pt x="20540" y="14855"/>
                    <a:pt x="20569" y="14907"/>
                    <a:pt x="20595" y="14922"/>
                  </a:cubicBezTo>
                  <a:cubicBezTo>
                    <a:pt x="20618" y="14935"/>
                    <a:pt x="20686" y="14921"/>
                    <a:pt x="20709" y="14934"/>
                  </a:cubicBezTo>
                  <a:cubicBezTo>
                    <a:pt x="20730" y="14946"/>
                    <a:pt x="20730" y="14993"/>
                    <a:pt x="20747" y="15009"/>
                  </a:cubicBezTo>
                  <a:cubicBezTo>
                    <a:pt x="20767" y="15029"/>
                    <a:pt x="20819" y="15062"/>
                    <a:pt x="20851" y="15067"/>
                  </a:cubicBezTo>
                  <a:cubicBezTo>
                    <a:pt x="20896" y="15074"/>
                    <a:pt x="20984" y="15040"/>
                    <a:pt x="21028" y="15032"/>
                  </a:cubicBezTo>
                  <a:cubicBezTo>
                    <a:pt x="21076" y="15024"/>
                    <a:pt x="21180" y="15024"/>
                    <a:pt x="21218" y="15002"/>
                  </a:cubicBezTo>
                  <a:cubicBezTo>
                    <a:pt x="21267" y="14975"/>
                    <a:pt x="21326" y="14850"/>
                    <a:pt x="21330" y="14843"/>
                  </a:cubicBezTo>
                  <a:cubicBezTo>
                    <a:pt x="21332" y="14835"/>
                    <a:pt x="21425" y="14755"/>
                    <a:pt x="21446" y="14721"/>
                  </a:cubicBezTo>
                  <a:cubicBezTo>
                    <a:pt x="21473" y="14679"/>
                    <a:pt x="21512" y="14588"/>
                    <a:pt x="21506" y="14541"/>
                  </a:cubicBezTo>
                  <a:cubicBezTo>
                    <a:pt x="21503" y="14510"/>
                    <a:pt x="21440" y="14458"/>
                    <a:pt x="21437" y="14426"/>
                  </a:cubicBezTo>
                  <a:cubicBezTo>
                    <a:pt x="21432" y="14389"/>
                    <a:pt x="21478" y="14318"/>
                    <a:pt x="21488" y="14281"/>
                  </a:cubicBezTo>
                  <a:cubicBezTo>
                    <a:pt x="21497" y="14245"/>
                    <a:pt x="21502" y="14170"/>
                    <a:pt x="21513" y="14134"/>
                  </a:cubicBezTo>
                  <a:cubicBezTo>
                    <a:pt x="21528" y="14086"/>
                    <a:pt x="21596" y="13996"/>
                    <a:pt x="21595" y="13947"/>
                  </a:cubicBezTo>
                  <a:cubicBezTo>
                    <a:pt x="21595" y="13904"/>
                    <a:pt x="21542" y="13823"/>
                    <a:pt x="21519" y="13783"/>
                  </a:cubicBezTo>
                  <a:cubicBezTo>
                    <a:pt x="21500" y="13750"/>
                    <a:pt x="21439" y="13690"/>
                    <a:pt x="21430" y="13655"/>
                  </a:cubicBezTo>
                  <a:cubicBezTo>
                    <a:pt x="21421" y="13617"/>
                    <a:pt x="21456" y="13540"/>
                    <a:pt x="21453" y="13502"/>
                  </a:cubicBezTo>
                  <a:cubicBezTo>
                    <a:pt x="21449" y="13461"/>
                    <a:pt x="21406" y="13381"/>
                    <a:pt x="21402" y="13339"/>
                  </a:cubicBezTo>
                  <a:cubicBezTo>
                    <a:pt x="21399" y="13309"/>
                    <a:pt x="21409" y="13251"/>
                    <a:pt x="21412" y="13222"/>
                  </a:cubicBezTo>
                  <a:cubicBezTo>
                    <a:pt x="21416" y="13171"/>
                    <a:pt x="21409" y="13067"/>
                    <a:pt x="21434" y="13020"/>
                  </a:cubicBezTo>
                  <a:cubicBezTo>
                    <a:pt x="21448" y="12994"/>
                    <a:pt x="21512" y="12957"/>
                    <a:pt x="21529" y="12931"/>
                  </a:cubicBezTo>
                  <a:cubicBezTo>
                    <a:pt x="21550" y="12898"/>
                    <a:pt x="21581" y="12825"/>
                    <a:pt x="21573" y="12789"/>
                  </a:cubicBezTo>
                  <a:cubicBezTo>
                    <a:pt x="21567" y="12762"/>
                    <a:pt x="21509" y="12722"/>
                    <a:pt x="21494" y="12698"/>
                  </a:cubicBezTo>
                  <a:cubicBezTo>
                    <a:pt x="21472" y="12663"/>
                    <a:pt x="21455" y="12585"/>
                    <a:pt x="21434" y="12550"/>
                  </a:cubicBezTo>
                  <a:cubicBezTo>
                    <a:pt x="21418" y="12525"/>
                    <a:pt x="21374" y="12479"/>
                    <a:pt x="21354" y="12454"/>
                  </a:cubicBezTo>
                  <a:cubicBezTo>
                    <a:pt x="21317" y="12407"/>
                    <a:pt x="21253" y="12305"/>
                    <a:pt x="21209" y="12260"/>
                  </a:cubicBezTo>
                  <a:cubicBezTo>
                    <a:pt x="21163" y="12213"/>
                    <a:pt x="21037" y="12138"/>
                    <a:pt x="20997" y="12087"/>
                  </a:cubicBezTo>
                  <a:cubicBezTo>
                    <a:pt x="20949" y="12028"/>
                    <a:pt x="20914" y="11888"/>
                    <a:pt x="20876" y="11825"/>
                  </a:cubicBezTo>
                  <a:cubicBezTo>
                    <a:pt x="20838" y="11760"/>
                    <a:pt x="20724" y="11641"/>
                    <a:pt x="20689" y="11575"/>
                  </a:cubicBezTo>
                  <a:cubicBezTo>
                    <a:pt x="20665" y="11528"/>
                    <a:pt x="20646" y="11429"/>
                    <a:pt x="20629" y="11381"/>
                  </a:cubicBezTo>
                  <a:cubicBezTo>
                    <a:pt x="20588" y="11256"/>
                    <a:pt x="20490" y="11009"/>
                    <a:pt x="20449" y="10884"/>
                  </a:cubicBezTo>
                  <a:cubicBezTo>
                    <a:pt x="20422" y="10803"/>
                    <a:pt x="20387" y="10637"/>
                    <a:pt x="20351" y="10557"/>
                  </a:cubicBezTo>
                  <a:cubicBezTo>
                    <a:pt x="20326" y="10502"/>
                    <a:pt x="20250" y="10399"/>
                    <a:pt x="20218" y="10346"/>
                  </a:cubicBezTo>
                  <a:cubicBezTo>
                    <a:pt x="20169" y="10266"/>
                    <a:pt x="20083" y="10102"/>
                    <a:pt x="20032" y="10021"/>
                  </a:cubicBezTo>
                  <a:cubicBezTo>
                    <a:pt x="19973" y="9930"/>
                    <a:pt x="19824" y="9759"/>
                    <a:pt x="19781" y="9663"/>
                  </a:cubicBezTo>
                  <a:cubicBezTo>
                    <a:pt x="19754" y="9603"/>
                    <a:pt x="19735" y="9474"/>
                    <a:pt x="19725" y="9411"/>
                  </a:cubicBezTo>
                  <a:cubicBezTo>
                    <a:pt x="19710" y="9329"/>
                    <a:pt x="19710" y="9163"/>
                    <a:pt x="19686" y="9083"/>
                  </a:cubicBezTo>
                  <a:cubicBezTo>
                    <a:pt x="19665" y="9011"/>
                    <a:pt x="19589" y="8874"/>
                    <a:pt x="19553" y="8805"/>
                  </a:cubicBezTo>
                  <a:cubicBezTo>
                    <a:pt x="19514" y="8730"/>
                    <a:pt x="19451" y="8573"/>
                    <a:pt x="19386" y="8510"/>
                  </a:cubicBezTo>
                  <a:cubicBezTo>
                    <a:pt x="19341" y="8466"/>
                    <a:pt x="19207" y="8415"/>
                    <a:pt x="19158" y="8374"/>
                  </a:cubicBezTo>
                  <a:cubicBezTo>
                    <a:pt x="19104" y="8331"/>
                    <a:pt x="19030" y="8228"/>
                    <a:pt x="18989" y="8177"/>
                  </a:cubicBezTo>
                  <a:cubicBezTo>
                    <a:pt x="18930" y="8105"/>
                    <a:pt x="18843" y="7942"/>
                    <a:pt x="18761" y="7881"/>
                  </a:cubicBezTo>
                  <a:cubicBezTo>
                    <a:pt x="18726" y="7853"/>
                    <a:pt x="18628" y="7818"/>
                    <a:pt x="18581" y="7801"/>
                  </a:cubicBezTo>
                  <a:cubicBezTo>
                    <a:pt x="18530" y="7782"/>
                    <a:pt x="18419" y="7754"/>
                    <a:pt x="18366" y="7738"/>
                  </a:cubicBezTo>
                  <a:cubicBezTo>
                    <a:pt x="18318" y="7723"/>
                    <a:pt x="18224" y="7683"/>
                    <a:pt x="18173" y="7677"/>
                  </a:cubicBezTo>
                  <a:cubicBezTo>
                    <a:pt x="18140" y="7674"/>
                    <a:pt x="18073" y="7689"/>
                    <a:pt x="18040" y="7689"/>
                  </a:cubicBezTo>
                  <a:cubicBezTo>
                    <a:pt x="17995" y="7688"/>
                    <a:pt x="17905" y="7685"/>
                    <a:pt x="17866" y="7670"/>
                  </a:cubicBezTo>
                  <a:cubicBezTo>
                    <a:pt x="17825" y="7654"/>
                    <a:pt x="17784" y="7578"/>
                    <a:pt x="17739" y="7570"/>
                  </a:cubicBezTo>
                  <a:cubicBezTo>
                    <a:pt x="17677" y="7558"/>
                    <a:pt x="17548" y="7606"/>
                    <a:pt x="17495" y="7633"/>
                  </a:cubicBezTo>
                  <a:cubicBezTo>
                    <a:pt x="17466" y="7647"/>
                    <a:pt x="17427" y="7695"/>
                    <a:pt x="17400" y="7712"/>
                  </a:cubicBezTo>
                  <a:cubicBezTo>
                    <a:pt x="17369" y="7732"/>
                    <a:pt x="17298" y="7760"/>
                    <a:pt x="17265" y="7777"/>
                  </a:cubicBezTo>
                  <a:cubicBezTo>
                    <a:pt x="17246" y="7787"/>
                    <a:pt x="17207" y="7805"/>
                    <a:pt x="17195" y="7817"/>
                  </a:cubicBezTo>
                  <a:cubicBezTo>
                    <a:pt x="17163" y="7849"/>
                    <a:pt x="17160" y="7936"/>
                    <a:pt x="17128" y="7967"/>
                  </a:cubicBezTo>
                  <a:cubicBezTo>
                    <a:pt x="17106" y="7988"/>
                    <a:pt x="17043" y="8012"/>
                    <a:pt x="17011" y="8021"/>
                  </a:cubicBezTo>
                  <a:cubicBezTo>
                    <a:pt x="16959" y="8036"/>
                    <a:pt x="16842" y="8037"/>
                    <a:pt x="16792" y="8056"/>
                  </a:cubicBezTo>
                  <a:cubicBezTo>
                    <a:pt x="16753" y="8071"/>
                    <a:pt x="16703" y="8128"/>
                    <a:pt x="16666" y="8145"/>
                  </a:cubicBezTo>
                  <a:cubicBezTo>
                    <a:pt x="16617" y="8168"/>
                    <a:pt x="16507" y="8196"/>
                    <a:pt x="16450" y="8206"/>
                  </a:cubicBezTo>
                  <a:cubicBezTo>
                    <a:pt x="16395" y="8215"/>
                    <a:pt x="16278" y="8204"/>
                    <a:pt x="16226" y="8220"/>
                  </a:cubicBezTo>
                  <a:cubicBezTo>
                    <a:pt x="16193" y="8230"/>
                    <a:pt x="16134" y="8266"/>
                    <a:pt x="16118" y="8290"/>
                  </a:cubicBezTo>
                  <a:cubicBezTo>
                    <a:pt x="16101" y="8316"/>
                    <a:pt x="16121" y="8377"/>
                    <a:pt x="16112" y="8405"/>
                  </a:cubicBezTo>
                  <a:cubicBezTo>
                    <a:pt x="16102" y="8432"/>
                    <a:pt x="16068" y="8484"/>
                    <a:pt x="16042" y="8505"/>
                  </a:cubicBezTo>
                  <a:cubicBezTo>
                    <a:pt x="16011" y="8531"/>
                    <a:pt x="15925" y="8562"/>
                    <a:pt x="15883" y="8578"/>
                  </a:cubicBezTo>
                  <a:cubicBezTo>
                    <a:pt x="15862" y="8586"/>
                    <a:pt x="15806" y="8588"/>
                    <a:pt x="15792" y="8604"/>
                  </a:cubicBezTo>
                  <a:cubicBezTo>
                    <a:pt x="15779" y="8618"/>
                    <a:pt x="15788" y="8656"/>
                    <a:pt x="15798" y="8672"/>
                  </a:cubicBezTo>
                  <a:cubicBezTo>
                    <a:pt x="15809" y="8687"/>
                    <a:pt x="15861" y="8702"/>
                    <a:pt x="15871" y="8718"/>
                  </a:cubicBezTo>
                  <a:cubicBezTo>
                    <a:pt x="15883" y="8738"/>
                    <a:pt x="15878" y="8784"/>
                    <a:pt x="15871" y="8805"/>
                  </a:cubicBezTo>
                  <a:cubicBezTo>
                    <a:pt x="15861" y="8833"/>
                    <a:pt x="15821" y="8885"/>
                    <a:pt x="15795" y="8908"/>
                  </a:cubicBezTo>
                  <a:cubicBezTo>
                    <a:pt x="15766" y="8933"/>
                    <a:pt x="15685" y="8969"/>
                    <a:pt x="15656" y="8994"/>
                  </a:cubicBezTo>
                  <a:cubicBezTo>
                    <a:pt x="15632" y="9015"/>
                    <a:pt x="15590" y="9060"/>
                    <a:pt x="15576" y="9085"/>
                  </a:cubicBezTo>
                  <a:cubicBezTo>
                    <a:pt x="15557" y="9123"/>
                    <a:pt x="15556" y="9206"/>
                    <a:pt x="15539" y="9245"/>
                  </a:cubicBezTo>
                  <a:cubicBezTo>
                    <a:pt x="15525" y="9274"/>
                    <a:pt x="15475" y="9327"/>
                    <a:pt x="15463" y="9357"/>
                  </a:cubicBezTo>
                  <a:cubicBezTo>
                    <a:pt x="15451" y="9385"/>
                    <a:pt x="15451" y="9445"/>
                    <a:pt x="15444" y="9474"/>
                  </a:cubicBezTo>
                  <a:cubicBezTo>
                    <a:pt x="15436" y="9501"/>
                    <a:pt x="15409" y="9552"/>
                    <a:pt x="15403" y="9579"/>
                  </a:cubicBezTo>
                  <a:cubicBezTo>
                    <a:pt x="15399" y="9600"/>
                    <a:pt x="15413" y="9645"/>
                    <a:pt x="15400" y="9663"/>
                  </a:cubicBezTo>
                  <a:cubicBezTo>
                    <a:pt x="15382" y="9688"/>
                    <a:pt x="15313" y="9715"/>
                    <a:pt x="15279" y="9726"/>
                  </a:cubicBezTo>
                  <a:cubicBezTo>
                    <a:pt x="15231" y="9743"/>
                    <a:pt x="15114" y="9739"/>
                    <a:pt x="15073" y="9764"/>
                  </a:cubicBezTo>
                  <a:cubicBezTo>
                    <a:pt x="15028" y="9792"/>
                    <a:pt x="15003" y="9884"/>
                    <a:pt x="14978" y="9923"/>
                  </a:cubicBezTo>
                  <a:cubicBezTo>
                    <a:pt x="14958" y="9955"/>
                    <a:pt x="14910" y="10015"/>
                    <a:pt x="14893" y="10047"/>
                  </a:cubicBezTo>
                  <a:cubicBezTo>
                    <a:pt x="14868" y="10095"/>
                    <a:pt x="14849" y="10199"/>
                    <a:pt x="14820" y="10246"/>
                  </a:cubicBezTo>
                  <a:cubicBezTo>
                    <a:pt x="14799" y="10279"/>
                    <a:pt x="14744" y="10341"/>
                    <a:pt x="14712" y="10370"/>
                  </a:cubicBezTo>
                  <a:cubicBezTo>
                    <a:pt x="14678" y="10402"/>
                    <a:pt x="14611" y="10475"/>
                    <a:pt x="14557" y="10487"/>
                  </a:cubicBezTo>
                  <a:cubicBezTo>
                    <a:pt x="14527" y="10494"/>
                    <a:pt x="14462" y="10478"/>
                    <a:pt x="14434" y="10468"/>
                  </a:cubicBezTo>
                  <a:cubicBezTo>
                    <a:pt x="14382" y="10450"/>
                    <a:pt x="14305" y="10383"/>
                    <a:pt x="14253" y="10365"/>
                  </a:cubicBezTo>
                  <a:cubicBezTo>
                    <a:pt x="14211" y="10351"/>
                    <a:pt x="14115" y="10346"/>
                    <a:pt x="14069" y="10337"/>
                  </a:cubicBezTo>
                  <a:cubicBezTo>
                    <a:pt x="14002" y="10323"/>
                    <a:pt x="13874" y="10264"/>
                    <a:pt x="13804" y="10269"/>
                  </a:cubicBezTo>
                  <a:cubicBezTo>
                    <a:pt x="13770" y="10273"/>
                    <a:pt x="13721" y="10319"/>
                    <a:pt x="13687" y="10323"/>
                  </a:cubicBezTo>
                  <a:cubicBezTo>
                    <a:pt x="13651" y="10327"/>
                    <a:pt x="13581" y="10305"/>
                    <a:pt x="13547" y="10295"/>
                  </a:cubicBezTo>
                  <a:cubicBezTo>
                    <a:pt x="13494" y="10278"/>
                    <a:pt x="13385" y="10240"/>
                    <a:pt x="13345" y="10209"/>
                  </a:cubicBezTo>
                  <a:cubicBezTo>
                    <a:pt x="13284" y="10160"/>
                    <a:pt x="13239" y="10022"/>
                    <a:pt x="13180" y="9972"/>
                  </a:cubicBezTo>
                  <a:cubicBezTo>
                    <a:pt x="13139" y="9938"/>
                    <a:pt x="12990" y="9912"/>
                    <a:pt x="12977" y="9867"/>
                  </a:cubicBezTo>
                  <a:cubicBezTo>
                    <a:pt x="12968" y="9832"/>
                    <a:pt x="13057" y="9780"/>
                    <a:pt x="13076" y="9747"/>
                  </a:cubicBezTo>
                  <a:cubicBezTo>
                    <a:pt x="13093" y="9718"/>
                    <a:pt x="13117" y="9654"/>
                    <a:pt x="13120" y="9621"/>
                  </a:cubicBezTo>
                  <a:cubicBezTo>
                    <a:pt x="13124" y="9576"/>
                    <a:pt x="13100" y="9488"/>
                    <a:pt x="13095" y="9443"/>
                  </a:cubicBezTo>
                  <a:cubicBezTo>
                    <a:pt x="13085" y="9370"/>
                    <a:pt x="13059" y="9223"/>
                    <a:pt x="13060" y="9149"/>
                  </a:cubicBezTo>
                  <a:cubicBezTo>
                    <a:pt x="13060" y="9102"/>
                    <a:pt x="13071" y="9009"/>
                    <a:pt x="13085" y="8964"/>
                  </a:cubicBezTo>
                  <a:cubicBezTo>
                    <a:pt x="13100" y="8917"/>
                    <a:pt x="13147" y="8828"/>
                    <a:pt x="13170" y="8784"/>
                  </a:cubicBezTo>
                  <a:cubicBezTo>
                    <a:pt x="13194" y="8739"/>
                    <a:pt x="13229" y="8642"/>
                    <a:pt x="13275" y="8609"/>
                  </a:cubicBezTo>
                  <a:cubicBezTo>
                    <a:pt x="13304" y="8587"/>
                    <a:pt x="13384" y="8567"/>
                    <a:pt x="13424" y="8561"/>
                  </a:cubicBezTo>
                  <a:cubicBezTo>
                    <a:pt x="13468" y="8554"/>
                    <a:pt x="13561" y="8565"/>
                    <a:pt x="13604" y="8559"/>
                  </a:cubicBezTo>
                  <a:cubicBezTo>
                    <a:pt x="13647" y="8554"/>
                    <a:pt x="13727" y="8524"/>
                    <a:pt x="13769" y="8514"/>
                  </a:cubicBezTo>
                  <a:cubicBezTo>
                    <a:pt x="13827" y="8502"/>
                    <a:pt x="13965" y="8510"/>
                    <a:pt x="14007" y="8477"/>
                  </a:cubicBezTo>
                  <a:cubicBezTo>
                    <a:pt x="14034" y="8455"/>
                    <a:pt x="14030" y="8388"/>
                    <a:pt x="14025" y="8358"/>
                  </a:cubicBezTo>
                  <a:cubicBezTo>
                    <a:pt x="14022" y="8333"/>
                    <a:pt x="13974" y="8289"/>
                    <a:pt x="13981" y="8264"/>
                  </a:cubicBezTo>
                  <a:cubicBezTo>
                    <a:pt x="13990" y="8235"/>
                    <a:pt x="14064" y="8196"/>
                    <a:pt x="14095" y="8175"/>
                  </a:cubicBezTo>
                  <a:cubicBezTo>
                    <a:pt x="14117" y="8161"/>
                    <a:pt x="14161" y="8132"/>
                    <a:pt x="14187" y="8124"/>
                  </a:cubicBezTo>
                  <a:cubicBezTo>
                    <a:pt x="14218" y="8115"/>
                    <a:pt x="14289" y="8119"/>
                    <a:pt x="14320" y="8110"/>
                  </a:cubicBezTo>
                  <a:cubicBezTo>
                    <a:pt x="14352" y="8100"/>
                    <a:pt x="14416" y="8070"/>
                    <a:pt x="14430" y="8047"/>
                  </a:cubicBezTo>
                  <a:cubicBezTo>
                    <a:pt x="14445" y="8025"/>
                    <a:pt x="14422" y="7974"/>
                    <a:pt x="14427" y="7951"/>
                  </a:cubicBezTo>
                  <a:cubicBezTo>
                    <a:pt x="14436" y="7918"/>
                    <a:pt x="14490" y="7860"/>
                    <a:pt x="14494" y="7827"/>
                  </a:cubicBezTo>
                  <a:cubicBezTo>
                    <a:pt x="14500" y="7781"/>
                    <a:pt x="14457" y="7692"/>
                    <a:pt x="14450" y="7647"/>
                  </a:cubicBezTo>
                  <a:cubicBezTo>
                    <a:pt x="14437" y="7575"/>
                    <a:pt x="14415" y="7431"/>
                    <a:pt x="14415" y="7359"/>
                  </a:cubicBezTo>
                  <a:cubicBezTo>
                    <a:pt x="14415" y="7298"/>
                    <a:pt x="14422" y="7176"/>
                    <a:pt x="14444" y="7118"/>
                  </a:cubicBezTo>
                  <a:cubicBezTo>
                    <a:pt x="14461" y="7070"/>
                    <a:pt x="14522" y="6978"/>
                    <a:pt x="14564" y="6938"/>
                  </a:cubicBezTo>
                  <a:cubicBezTo>
                    <a:pt x="14586" y="6917"/>
                    <a:pt x="14639" y="6881"/>
                    <a:pt x="14671" y="6870"/>
                  </a:cubicBezTo>
                  <a:cubicBezTo>
                    <a:pt x="14692" y="6863"/>
                    <a:pt x="14738" y="6859"/>
                    <a:pt x="14760" y="6863"/>
                  </a:cubicBezTo>
                  <a:cubicBezTo>
                    <a:pt x="14784" y="6868"/>
                    <a:pt x="14817" y="6900"/>
                    <a:pt x="14839" y="6908"/>
                  </a:cubicBezTo>
                  <a:cubicBezTo>
                    <a:pt x="14855" y="6913"/>
                    <a:pt x="14891" y="6923"/>
                    <a:pt x="14909" y="6919"/>
                  </a:cubicBezTo>
                  <a:cubicBezTo>
                    <a:pt x="14941" y="6913"/>
                    <a:pt x="14993" y="6875"/>
                    <a:pt x="15010" y="6853"/>
                  </a:cubicBezTo>
                  <a:cubicBezTo>
                    <a:pt x="15033" y="6824"/>
                    <a:pt x="15024" y="6751"/>
                    <a:pt x="15044" y="6721"/>
                  </a:cubicBezTo>
                  <a:cubicBezTo>
                    <a:pt x="15066" y="6690"/>
                    <a:pt x="15147" y="6650"/>
                    <a:pt x="15172" y="6622"/>
                  </a:cubicBezTo>
                  <a:cubicBezTo>
                    <a:pt x="15187" y="6604"/>
                    <a:pt x="15190" y="6556"/>
                    <a:pt x="15212" y="6542"/>
                  </a:cubicBezTo>
                  <a:cubicBezTo>
                    <a:pt x="15244" y="6524"/>
                    <a:pt x="15346" y="6549"/>
                    <a:pt x="15371" y="6526"/>
                  </a:cubicBezTo>
                  <a:cubicBezTo>
                    <a:pt x="15402" y="6498"/>
                    <a:pt x="15366" y="6419"/>
                    <a:pt x="15358" y="6383"/>
                  </a:cubicBezTo>
                  <a:cubicBezTo>
                    <a:pt x="15348" y="6339"/>
                    <a:pt x="15301" y="6253"/>
                    <a:pt x="15291" y="6208"/>
                  </a:cubicBezTo>
                  <a:cubicBezTo>
                    <a:pt x="15269" y="6104"/>
                    <a:pt x="15277" y="5892"/>
                    <a:pt x="15267" y="5787"/>
                  </a:cubicBezTo>
                  <a:cubicBezTo>
                    <a:pt x="15258" y="5701"/>
                    <a:pt x="15237" y="5527"/>
                    <a:pt x="15222" y="5441"/>
                  </a:cubicBezTo>
                  <a:cubicBezTo>
                    <a:pt x="15217" y="5410"/>
                    <a:pt x="15211" y="5348"/>
                    <a:pt x="15197" y="5319"/>
                  </a:cubicBezTo>
                  <a:cubicBezTo>
                    <a:pt x="15182" y="5287"/>
                    <a:pt x="15117" y="5235"/>
                    <a:pt x="15108" y="5202"/>
                  </a:cubicBezTo>
                  <a:cubicBezTo>
                    <a:pt x="15096" y="5157"/>
                    <a:pt x="15117" y="5064"/>
                    <a:pt x="15133" y="5020"/>
                  </a:cubicBezTo>
                  <a:cubicBezTo>
                    <a:pt x="15147" y="4985"/>
                    <a:pt x="15208" y="4924"/>
                    <a:pt x="15216" y="4889"/>
                  </a:cubicBezTo>
                  <a:cubicBezTo>
                    <a:pt x="15227" y="4835"/>
                    <a:pt x="15200" y="4726"/>
                    <a:pt x="15185" y="4673"/>
                  </a:cubicBezTo>
                  <a:cubicBezTo>
                    <a:pt x="15171" y="4628"/>
                    <a:pt x="15130" y="4538"/>
                    <a:pt x="15103" y="4495"/>
                  </a:cubicBezTo>
                  <a:cubicBezTo>
                    <a:pt x="15080" y="4463"/>
                    <a:pt x="15007" y="4409"/>
                    <a:pt x="14994" y="4374"/>
                  </a:cubicBezTo>
                  <a:cubicBezTo>
                    <a:pt x="14977" y="4323"/>
                    <a:pt x="15035" y="4215"/>
                    <a:pt x="15019" y="4163"/>
                  </a:cubicBezTo>
                  <a:cubicBezTo>
                    <a:pt x="15007" y="4120"/>
                    <a:pt x="14933" y="4049"/>
                    <a:pt x="14899" y="4013"/>
                  </a:cubicBezTo>
                  <a:cubicBezTo>
                    <a:pt x="14870" y="3982"/>
                    <a:pt x="14789" y="3932"/>
                    <a:pt x="14772" y="3896"/>
                  </a:cubicBezTo>
                  <a:cubicBezTo>
                    <a:pt x="14757" y="3865"/>
                    <a:pt x="14794" y="3789"/>
                    <a:pt x="14770" y="3761"/>
                  </a:cubicBezTo>
                  <a:cubicBezTo>
                    <a:pt x="14740" y="3728"/>
                    <a:pt x="14626" y="3707"/>
                    <a:pt x="14575" y="3698"/>
                  </a:cubicBezTo>
                  <a:cubicBezTo>
                    <a:pt x="14524" y="3688"/>
                    <a:pt x="14412" y="3706"/>
                    <a:pt x="14366" y="3688"/>
                  </a:cubicBezTo>
                  <a:cubicBezTo>
                    <a:pt x="14323" y="3670"/>
                    <a:pt x="14282" y="3600"/>
                    <a:pt x="14247" y="3575"/>
                  </a:cubicBezTo>
                  <a:cubicBezTo>
                    <a:pt x="14219" y="3555"/>
                    <a:pt x="14150" y="3528"/>
                    <a:pt x="14123" y="3508"/>
                  </a:cubicBezTo>
                  <a:cubicBezTo>
                    <a:pt x="14104" y="3494"/>
                    <a:pt x="14070" y="3461"/>
                    <a:pt x="14062" y="3441"/>
                  </a:cubicBezTo>
                  <a:cubicBezTo>
                    <a:pt x="14052" y="3420"/>
                    <a:pt x="14068" y="3372"/>
                    <a:pt x="14058" y="3351"/>
                  </a:cubicBezTo>
                  <a:cubicBezTo>
                    <a:pt x="14048" y="3331"/>
                    <a:pt x="13991" y="3304"/>
                    <a:pt x="13986" y="3284"/>
                  </a:cubicBezTo>
                  <a:cubicBezTo>
                    <a:pt x="13979" y="3261"/>
                    <a:pt x="14020" y="3216"/>
                    <a:pt x="14019" y="3192"/>
                  </a:cubicBezTo>
                  <a:cubicBezTo>
                    <a:pt x="14019" y="3173"/>
                    <a:pt x="13995" y="3137"/>
                    <a:pt x="13986" y="3119"/>
                  </a:cubicBezTo>
                  <a:cubicBezTo>
                    <a:pt x="13973" y="3094"/>
                    <a:pt x="13926" y="3047"/>
                    <a:pt x="13929" y="3020"/>
                  </a:cubicBezTo>
                  <a:cubicBezTo>
                    <a:pt x="13932" y="2997"/>
                    <a:pt x="13980" y="2959"/>
                    <a:pt x="14000" y="2940"/>
                  </a:cubicBezTo>
                  <a:cubicBezTo>
                    <a:pt x="14024" y="2917"/>
                    <a:pt x="14069" y="2864"/>
                    <a:pt x="14104" y="2852"/>
                  </a:cubicBezTo>
                  <a:cubicBezTo>
                    <a:pt x="14143" y="2840"/>
                    <a:pt x="14233" y="2842"/>
                    <a:pt x="14270" y="2855"/>
                  </a:cubicBezTo>
                  <a:cubicBezTo>
                    <a:pt x="14288" y="2862"/>
                    <a:pt x="14308" y="2889"/>
                    <a:pt x="14323" y="2897"/>
                  </a:cubicBezTo>
                  <a:cubicBezTo>
                    <a:pt x="14350" y="2914"/>
                    <a:pt x="14408" y="2943"/>
                    <a:pt x="14442" y="2950"/>
                  </a:cubicBezTo>
                  <a:cubicBezTo>
                    <a:pt x="14478" y="2958"/>
                    <a:pt x="14557" y="2946"/>
                    <a:pt x="14594" y="2954"/>
                  </a:cubicBezTo>
                  <a:cubicBezTo>
                    <a:pt x="14630" y="2961"/>
                    <a:pt x="14685" y="3005"/>
                    <a:pt x="14722" y="3006"/>
                  </a:cubicBezTo>
                  <a:cubicBezTo>
                    <a:pt x="14746" y="3007"/>
                    <a:pt x="14798" y="2993"/>
                    <a:pt x="14812" y="2978"/>
                  </a:cubicBezTo>
                  <a:cubicBezTo>
                    <a:pt x="14832" y="2957"/>
                    <a:pt x="14830" y="2900"/>
                    <a:pt x="14817" y="2877"/>
                  </a:cubicBezTo>
                  <a:cubicBezTo>
                    <a:pt x="14805" y="2856"/>
                    <a:pt x="14746" y="2834"/>
                    <a:pt x="14726" y="2817"/>
                  </a:cubicBezTo>
                  <a:cubicBezTo>
                    <a:pt x="14701" y="2794"/>
                    <a:pt x="14664" y="2742"/>
                    <a:pt x="14646" y="2715"/>
                  </a:cubicBezTo>
                  <a:cubicBezTo>
                    <a:pt x="14628" y="2687"/>
                    <a:pt x="14605" y="2628"/>
                    <a:pt x="14589" y="2599"/>
                  </a:cubicBezTo>
                  <a:cubicBezTo>
                    <a:pt x="14566" y="2558"/>
                    <a:pt x="14531" y="2465"/>
                    <a:pt x="14484" y="2434"/>
                  </a:cubicBezTo>
                  <a:cubicBezTo>
                    <a:pt x="14445" y="2409"/>
                    <a:pt x="14328" y="2408"/>
                    <a:pt x="14286" y="2385"/>
                  </a:cubicBezTo>
                  <a:cubicBezTo>
                    <a:pt x="14246" y="2365"/>
                    <a:pt x="14192" y="2306"/>
                    <a:pt x="14166" y="2276"/>
                  </a:cubicBezTo>
                  <a:cubicBezTo>
                    <a:pt x="14141" y="2248"/>
                    <a:pt x="14115" y="2180"/>
                    <a:pt x="14086" y="2153"/>
                  </a:cubicBezTo>
                  <a:cubicBezTo>
                    <a:pt x="14061" y="2133"/>
                    <a:pt x="13993" y="2107"/>
                    <a:pt x="13962" y="2091"/>
                  </a:cubicBezTo>
                  <a:cubicBezTo>
                    <a:pt x="13930" y="2073"/>
                    <a:pt x="13855" y="2046"/>
                    <a:pt x="13839" y="2020"/>
                  </a:cubicBezTo>
                  <a:cubicBezTo>
                    <a:pt x="13830" y="2006"/>
                    <a:pt x="13825" y="1970"/>
                    <a:pt x="13839" y="1957"/>
                  </a:cubicBezTo>
                  <a:cubicBezTo>
                    <a:pt x="13852" y="1944"/>
                    <a:pt x="13908" y="1950"/>
                    <a:pt x="13925" y="1939"/>
                  </a:cubicBezTo>
                  <a:cubicBezTo>
                    <a:pt x="13952" y="1921"/>
                    <a:pt x="13981" y="1866"/>
                    <a:pt x="13981" y="1838"/>
                  </a:cubicBezTo>
                  <a:cubicBezTo>
                    <a:pt x="13981" y="1820"/>
                    <a:pt x="13962" y="1782"/>
                    <a:pt x="13944" y="1771"/>
                  </a:cubicBezTo>
                  <a:cubicBezTo>
                    <a:pt x="13909" y="1750"/>
                    <a:pt x="13809" y="1757"/>
                    <a:pt x="13768" y="1743"/>
                  </a:cubicBezTo>
                  <a:cubicBezTo>
                    <a:pt x="13722" y="1727"/>
                    <a:pt x="13645" y="1679"/>
                    <a:pt x="13611" y="1652"/>
                  </a:cubicBezTo>
                  <a:cubicBezTo>
                    <a:pt x="13570" y="1620"/>
                    <a:pt x="13522" y="1534"/>
                    <a:pt x="13472" y="1508"/>
                  </a:cubicBezTo>
                  <a:cubicBezTo>
                    <a:pt x="13437" y="1488"/>
                    <a:pt x="13347" y="1465"/>
                    <a:pt x="13302" y="1469"/>
                  </a:cubicBezTo>
                  <a:cubicBezTo>
                    <a:pt x="13269" y="1472"/>
                    <a:pt x="13219" y="1514"/>
                    <a:pt x="13188" y="1522"/>
                  </a:cubicBezTo>
                  <a:cubicBezTo>
                    <a:pt x="13154" y="1531"/>
                    <a:pt x="13081" y="1536"/>
                    <a:pt x="13045" y="1536"/>
                  </a:cubicBezTo>
                  <a:cubicBezTo>
                    <a:pt x="12972" y="1535"/>
                    <a:pt x="12826" y="1513"/>
                    <a:pt x="12756" y="1498"/>
                  </a:cubicBezTo>
                  <a:cubicBezTo>
                    <a:pt x="12704" y="1486"/>
                    <a:pt x="12607" y="1450"/>
                    <a:pt x="12557" y="1434"/>
                  </a:cubicBezTo>
                  <a:cubicBezTo>
                    <a:pt x="12503" y="1418"/>
                    <a:pt x="12393" y="1386"/>
                    <a:pt x="12338" y="1371"/>
                  </a:cubicBezTo>
                  <a:cubicBezTo>
                    <a:pt x="12275" y="1353"/>
                    <a:pt x="12150" y="1303"/>
                    <a:pt x="12081" y="1301"/>
                  </a:cubicBezTo>
                  <a:cubicBezTo>
                    <a:pt x="12032" y="1299"/>
                    <a:pt x="11941" y="1337"/>
                    <a:pt x="11892" y="1340"/>
                  </a:cubicBezTo>
                  <a:cubicBezTo>
                    <a:pt x="11832" y="1342"/>
                    <a:pt x="11708" y="1330"/>
                    <a:pt x="11654" y="1312"/>
                  </a:cubicBezTo>
                  <a:cubicBezTo>
                    <a:pt x="11616" y="1298"/>
                    <a:pt x="11558" y="1249"/>
                    <a:pt x="11527" y="1227"/>
                  </a:cubicBezTo>
                  <a:cubicBezTo>
                    <a:pt x="11477" y="1195"/>
                    <a:pt x="11384" y="1123"/>
                    <a:pt x="11326" y="1097"/>
                  </a:cubicBezTo>
                  <a:cubicBezTo>
                    <a:pt x="11275" y="1073"/>
                    <a:pt x="11160" y="1038"/>
                    <a:pt x="11099" y="1031"/>
                  </a:cubicBezTo>
                  <a:cubicBezTo>
                    <a:pt x="11035" y="1023"/>
                    <a:pt x="10904" y="1033"/>
                    <a:pt x="10843" y="1045"/>
                  </a:cubicBezTo>
                  <a:cubicBezTo>
                    <a:pt x="10819" y="1049"/>
                    <a:pt x="10779" y="1069"/>
                    <a:pt x="10757" y="1073"/>
                  </a:cubicBezTo>
                  <a:cubicBezTo>
                    <a:pt x="10725" y="1077"/>
                    <a:pt x="10660" y="1069"/>
                    <a:pt x="10629" y="1073"/>
                  </a:cubicBezTo>
                  <a:cubicBezTo>
                    <a:pt x="10593" y="1077"/>
                    <a:pt x="10525" y="1099"/>
                    <a:pt x="10490" y="1105"/>
                  </a:cubicBezTo>
                  <a:cubicBezTo>
                    <a:pt x="10457" y="1109"/>
                    <a:pt x="10387" y="1119"/>
                    <a:pt x="10353" y="1115"/>
                  </a:cubicBezTo>
                  <a:cubicBezTo>
                    <a:pt x="10318" y="1111"/>
                    <a:pt x="10251" y="1090"/>
                    <a:pt x="10225" y="1073"/>
                  </a:cubicBezTo>
                  <a:cubicBezTo>
                    <a:pt x="10194" y="1052"/>
                    <a:pt x="10164" y="991"/>
                    <a:pt x="10144" y="964"/>
                  </a:cubicBezTo>
                  <a:cubicBezTo>
                    <a:pt x="10123" y="934"/>
                    <a:pt x="10088" y="870"/>
                    <a:pt x="10063" y="841"/>
                  </a:cubicBezTo>
                  <a:cubicBezTo>
                    <a:pt x="10039" y="814"/>
                    <a:pt x="9980" y="766"/>
                    <a:pt x="9949" y="743"/>
                  </a:cubicBezTo>
                  <a:cubicBezTo>
                    <a:pt x="9919" y="721"/>
                    <a:pt x="9851" y="684"/>
                    <a:pt x="9821" y="662"/>
                  </a:cubicBezTo>
                  <a:cubicBezTo>
                    <a:pt x="9787" y="638"/>
                    <a:pt x="9730" y="580"/>
                    <a:pt x="9693" y="557"/>
                  </a:cubicBezTo>
                  <a:cubicBezTo>
                    <a:pt x="9661" y="537"/>
                    <a:pt x="9591" y="501"/>
                    <a:pt x="9551" y="491"/>
                  </a:cubicBezTo>
                  <a:cubicBezTo>
                    <a:pt x="9512" y="480"/>
                    <a:pt x="9429" y="481"/>
                    <a:pt x="9389" y="476"/>
                  </a:cubicBezTo>
                  <a:cubicBezTo>
                    <a:pt x="9324" y="468"/>
                    <a:pt x="9195" y="444"/>
                    <a:pt x="9133" y="431"/>
                  </a:cubicBezTo>
                  <a:cubicBezTo>
                    <a:pt x="9095" y="422"/>
                    <a:pt x="9024" y="389"/>
                    <a:pt x="8986" y="392"/>
                  </a:cubicBezTo>
                  <a:cubicBezTo>
                    <a:pt x="8954" y="394"/>
                    <a:pt x="8902" y="427"/>
                    <a:pt x="8876" y="441"/>
                  </a:cubicBezTo>
                  <a:cubicBezTo>
                    <a:pt x="8853" y="454"/>
                    <a:pt x="8820" y="496"/>
                    <a:pt x="8791" y="497"/>
                  </a:cubicBezTo>
                  <a:cubicBezTo>
                    <a:pt x="8756" y="500"/>
                    <a:pt x="8706" y="450"/>
                    <a:pt x="8672" y="444"/>
                  </a:cubicBezTo>
                  <a:cubicBezTo>
                    <a:pt x="8646" y="440"/>
                    <a:pt x="8587" y="442"/>
                    <a:pt x="8562" y="451"/>
                  </a:cubicBezTo>
                  <a:cubicBezTo>
                    <a:pt x="8543" y="460"/>
                    <a:pt x="8527" y="493"/>
                    <a:pt x="8510" y="504"/>
                  </a:cubicBezTo>
                  <a:cubicBezTo>
                    <a:pt x="8486" y="521"/>
                    <a:pt x="8430" y="556"/>
                    <a:pt x="8397" y="557"/>
                  </a:cubicBezTo>
                  <a:cubicBezTo>
                    <a:pt x="8358" y="559"/>
                    <a:pt x="8289" y="521"/>
                    <a:pt x="8254" y="508"/>
                  </a:cubicBezTo>
                  <a:cubicBezTo>
                    <a:pt x="8196" y="488"/>
                    <a:pt x="8081" y="448"/>
                    <a:pt x="8026" y="424"/>
                  </a:cubicBezTo>
                  <a:cubicBezTo>
                    <a:pt x="7936" y="384"/>
                    <a:pt x="7775" y="280"/>
                    <a:pt x="7680" y="248"/>
                  </a:cubicBezTo>
                  <a:cubicBezTo>
                    <a:pt x="7603" y="223"/>
                    <a:pt x="7435" y="209"/>
                    <a:pt x="7356" y="189"/>
                  </a:cubicBezTo>
                  <a:cubicBezTo>
                    <a:pt x="7293" y="172"/>
                    <a:pt x="7169" y="129"/>
                    <a:pt x="7110" y="104"/>
                  </a:cubicBezTo>
                  <a:cubicBezTo>
                    <a:pt x="7063" y="85"/>
                    <a:pt x="6986" y="24"/>
                    <a:pt x="6934" y="13"/>
                  </a:cubicBezTo>
                  <a:cubicBezTo>
                    <a:pt x="6873" y="0"/>
                    <a:pt x="6728" y="-12"/>
                    <a:pt x="6682" y="20"/>
                  </a:cubicBezTo>
                  <a:cubicBezTo>
                    <a:pt x="6664" y="32"/>
                    <a:pt x="6671" y="72"/>
                    <a:pt x="6673" y="90"/>
                  </a:cubicBezTo>
                  <a:cubicBezTo>
                    <a:pt x="6674" y="107"/>
                    <a:pt x="6695" y="137"/>
                    <a:pt x="6692" y="153"/>
                  </a:cubicBezTo>
                  <a:cubicBezTo>
                    <a:pt x="6686" y="180"/>
                    <a:pt x="6643" y="228"/>
                    <a:pt x="6615" y="245"/>
                  </a:cubicBezTo>
                  <a:cubicBezTo>
                    <a:pt x="6584" y="263"/>
                    <a:pt x="6504" y="284"/>
                    <a:pt x="6464" y="283"/>
                  </a:cubicBezTo>
                  <a:cubicBezTo>
                    <a:pt x="6427" y="283"/>
                    <a:pt x="6363" y="245"/>
                    <a:pt x="6326" y="245"/>
                  </a:cubicBezTo>
                  <a:cubicBezTo>
                    <a:pt x="6290" y="245"/>
                    <a:pt x="6224" y="276"/>
                    <a:pt x="6189" y="283"/>
                  </a:cubicBezTo>
                  <a:cubicBezTo>
                    <a:pt x="6156" y="290"/>
                    <a:pt x="6092" y="305"/>
                    <a:pt x="6060" y="301"/>
                  </a:cubicBezTo>
                  <a:cubicBezTo>
                    <a:pt x="6030" y="297"/>
                    <a:pt x="5985" y="260"/>
                    <a:pt x="5956" y="255"/>
                  </a:cubicBezTo>
                  <a:cubicBezTo>
                    <a:pt x="5923" y="250"/>
                    <a:pt x="5849" y="251"/>
                    <a:pt x="5823" y="266"/>
                  </a:cubicBezTo>
                  <a:cubicBezTo>
                    <a:pt x="5799" y="279"/>
                    <a:pt x="5774" y="325"/>
                    <a:pt x="5779" y="347"/>
                  </a:cubicBezTo>
                  <a:cubicBezTo>
                    <a:pt x="5784" y="361"/>
                    <a:pt x="5818" y="385"/>
                    <a:pt x="5837" y="392"/>
                  </a:cubicBezTo>
                  <a:cubicBezTo>
                    <a:pt x="5859" y="401"/>
                    <a:pt x="5918" y="390"/>
                    <a:pt x="5937" y="403"/>
                  </a:cubicBezTo>
                  <a:cubicBezTo>
                    <a:pt x="5971" y="426"/>
                    <a:pt x="5988" y="502"/>
                    <a:pt x="5979" y="536"/>
                  </a:cubicBezTo>
                  <a:cubicBezTo>
                    <a:pt x="5970" y="571"/>
                    <a:pt x="5898" y="623"/>
                    <a:pt x="5870" y="651"/>
                  </a:cubicBezTo>
                  <a:cubicBezTo>
                    <a:pt x="5836" y="686"/>
                    <a:pt x="5770" y="756"/>
                    <a:pt x="5733" y="788"/>
                  </a:cubicBezTo>
                  <a:cubicBezTo>
                    <a:pt x="5704" y="812"/>
                    <a:pt x="5647" y="858"/>
                    <a:pt x="5614" y="878"/>
                  </a:cubicBezTo>
                  <a:cubicBezTo>
                    <a:pt x="5580" y="898"/>
                    <a:pt x="5490" y="916"/>
                    <a:pt x="5467" y="943"/>
                  </a:cubicBezTo>
                  <a:cubicBezTo>
                    <a:pt x="5447" y="964"/>
                    <a:pt x="5461" y="1022"/>
                    <a:pt x="5448" y="1045"/>
                  </a:cubicBezTo>
                  <a:cubicBezTo>
                    <a:pt x="5431" y="1074"/>
                    <a:pt x="5369" y="1119"/>
                    <a:pt x="5343" y="1145"/>
                  </a:cubicBezTo>
                  <a:cubicBezTo>
                    <a:pt x="5321" y="1166"/>
                    <a:pt x="5268" y="1205"/>
                    <a:pt x="5257" y="1231"/>
                  </a:cubicBezTo>
                  <a:cubicBezTo>
                    <a:pt x="5247" y="1252"/>
                    <a:pt x="5256" y="1299"/>
                    <a:pt x="5257" y="1322"/>
                  </a:cubicBezTo>
                  <a:cubicBezTo>
                    <a:pt x="5262" y="1360"/>
                    <a:pt x="5272" y="1436"/>
                    <a:pt x="5286" y="1473"/>
                  </a:cubicBezTo>
                  <a:cubicBezTo>
                    <a:pt x="5315" y="1542"/>
                    <a:pt x="5398" y="1675"/>
                    <a:pt x="5457" y="1733"/>
                  </a:cubicBezTo>
                  <a:cubicBezTo>
                    <a:pt x="5490" y="1765"/>
                    <a:pt x="5576" y="1815"/>
                    <a:pt x="5619" y="1841"/>
                  </a:cubicBezTo>
                  <a:cubicBezTo>
                    <a:pt x="5679" y="1878"/>
                    <a:pt x="5789" y="1973"/>
                    <a:pt x="5865" y="1985"/>
                  </a:cubicBezTo>
                  <a:cubicBezTo>
                    <a:pt x="5923" y="1995"/>
                    <a:pt x="6035" y="1951"/>
                    <a:pt x="6093" y="1947"/>
                  </a:cubicBezTo>
                  <a:cubicBezTo>
                    <a:pt x="6161" y="1942"/>
                    <a:pt x="6306" y="1925"/>
                    <a:pt x="6364" y="1950"/>
                  </a:cubicBezTo>
                  <a:cubicBezTo>
                    <a:pt x="6402" y="1966"/>
                    <a:pt x="6451" y="2030"/>
                    <a:pt x="6455" y="2062"/>
                  </a:cubicBezTo>
                  <a:cubicBezTo>
                    <a:pt x="6456" y="2085"/>
                    <a:pt x="6425" y="2125"/>
                    <a:pt x="6407" y="2143"/>
                  </a:cubicBezTo>
                  <a:cubicBezTo>
                    <a:pt x="6378" y="2172"/>
                    <a:pt x="6303" y="2218"/>
                    <a:pt x="6260" y="2234"/>
                  </a:cubicBezTo>
                  <a:cubicBezTo>
                    <a:pt x="6201" y="2256"/>
                    <a:pt x="6071" y="2268"/>
                    <a:pt x="6007" y="2280"/>
                  </a:cubicBezTo>
                  <a:cubicBezTo>
                    <a:pt x="5960" y="2290"/>
                    <a:pt x="5867" y="2315"/>
                    <a:pt x="5818" y="2322"/>
                  </a:cubicBezTo>
                  <a:cubicBezTo>
                    <a:pt x="5747" y="2332"/>
                    <a:pt x="5600" y="2338"/>
                    <a:pt x="5529" y="2343"/>
                  </a:cubicBezTo>
                  <a:cubicBezTo>
                    <a:pt x="5475" y="2347"/>
                    <a:pt x="5367" y="2348"/>
                    <a:pt x="5315" y="2357"/>
                  </a:cubicBezTo>
                  <a:cubicBezTo>
                    <a:pt x="5251" y="2368"/>
                    <a:pt x="5118" y="2393"/>
                    <a:pt x="5068" y="2424"/>
                  </a:cubicBezTo>
                  <a:cubicBezTo>
                    <a:pt x="5018" y="2454"/>
                    <a:pt x="4978" y="2551"/>
                    <a:pt x="4939" y="2589"/>
                  </a:cubicBezTo>
                  <a:cubicBezTo>
                    <a:pt x="4918" y="2610"/>
                    <a:pt x="4871" y="2653"/>
                    <a:pt x="4840" y="2666"/>
                  </a:cubicBezTo>
                  <a:cubicBezTo>
                    <a:pt x="4800" y="2682"/>
                    <a:pt x="4698" y="2673"/>
                    <a:pt x="4659" y="2690"/>
                  </a:cubicBezTo>
                  <a:cubicBezTo>
                    <a:pt x="4615" y="2711"/>
                    <a:pt x="4566" y="2785"/>
                    <a:pt x="4531" y="2813"/>
                  </a:cubicBezTo>
                  <a:cubicBezTo>
                    <a:pt x="4498" y="2840"/>
                    <a:pt x="4412" y="2881"/>
                    <a:pt x="4389" y="2911"/>
                  </a:cubicBezTo>
                  <a:cubicBezTo>
                    <a:pt x="4354" y="2956"/>
                    <a:pt x="4334" y="3058"/>
                    <a:pt x="4327" y="3108"/>
                  </a:cubicBezTo>
                  <a:cubicBezTo>
                    <a:pt x="4318" y="3166"/>
                    <a:pt x="4309" y="3284"/>
                    <a:pt x="4327" y="3340"/>
                  </a:cubicBezTo>
                  <a:cubicBezTo>
                    <a:pt x="4344" y="3396"/>
                    <a:pt x="4441" y="3491"/>
                    <a:pt x="4465" y="3547"/>
                  </a:cubicBezTo>
                  <a:cubicBezTo>
                    <a:pt x="4482" y="3586"/>
                    <a:pt x="4482" y="3669"/>
                    <a:pt x="4498" y="3708"/>
                  </a:cubicBezTo>
                  <a:cubicBezTo>
                    <a:pt x="4511" y="3738"/>
                    <a:pt x="4555" y="3794"/>
                    <a:pt x="4569" y="3824"/>
                  </a:cubicBezTo>
                  <a:cubicBezTo>
                    <a:pt x="4587" y="3863"/>
                    <a:pt x="4626" y="3944"/>
                    <a:pt x="4621" y="3985"/>
                  </a:cubicBezTo>
                  <a:cubicBezTo>
                    <a:pt x="4617" y="4022"/>
                    <a:pt x="4545" y="4086"/>
                    <a:pt x="4545" y="4122"/>
                  </a:cubicBezTo>
                  <a:cubicBezTo>
                    <a:pt x="4546" y="4168"/>
                    <a:pt x="4626" y="4246"/>
                    <a:pt x="4641" y="4291"/>
                  </a:cubicBezTo>
                  <a:cubicBezTo>
                    <a:pt x="4659" y="4350"/>
                    <a:pt x="4669" y="4473"/>
                    <a:pt x="4659" y="4533"/>
                  </a:cubicBezTo>
                  <a:cubicBezTo>
                    <a:pt x="4650" y="4586"/>
                    <a:pt x="4595" y="4685"/>
                    <a:pt x="4574" y="4737"/>
                  </a:cubicBezTo>
                  <a:cubicBezTo>
                    <a:pt x="4556" y="4782"/>
                    <a:pt x="4513" y="4872"/>
                    <a:pt x="4502" y="4919"/>
                  </a:cubicBezTo>
                  <a:cubicBezTo>
                    <a:pt x="4495" y="4952"/>
                    <a:pt x="4501" y="5020"/>
                    <a:pt x="4493" y="5052"/>
                  </a:cubicBezTo>
                  <a:cubicBezTo>
                    <a:pt x="4483" y="5090"/>
                    <a:pt x="4439" y="5161"/>
                    <a:pt x="4430" y="5200"/>
                  </a:cubicBezTo>
                  <a:cubicBezTo>
                    <a:pt x="4422" y="5232"/>
                    <a:pt x="4445" y="5304"/>
                    <a:pt x="4423" y="5333"/>
                  </a:cubicBezTo>
                  <a:cubicBezTo>
                    <a:pt x="4407" y="5355"/>
                    <a:pt x="4336" y="5375"/>
                    <a:pt x="4309" y="5391"/>
                  </a:cubicBezTo>
                  <a:cubicBezTo>
                    <a:pt x="4281" y="5410"/>
                    <a:pt x="4218" y="5448"/>
                    <a:pt x="4208" y="5476"/>
                  </a:cubicBezTo>
                  <a:cubicBezTo>
                    <a:pt x="4195" y="5512"/>
                    <a:pt x="4253" y="5586"/>
                    <a:pt x="4249" y="5623"/>
                  </a:cubicBezTo>
                  <a:cubicBezTo>
                    <a:pt x="4248" y="5643"/>
                    <a:pt x="4228" y="5684"/>
                    <a:pt x="4211" y="5701"/>
                  </a:cubicBezTo>
                  <a:cubicBezTo>
                    <a:pt x="4193" y="5717"/>
                    <a:pt x="4142" y="5749"/>
                    <a:pt x="4114" y="5747"/>
                  </a:cubicBezTo>
                  <a:cubicBezTo>
                    <a:pt x="4081" y="5745"/>
                    <a:pt x="4042" y="5699"/>
                    <a:pt x="4019" y="5684"/>
                  </a:cubicBezTo>
                  <a:cubicBezTo>
                    <a:pt x="4000" y="5672"/>
                    <a:pt x="3955" y="5656"/>
                    <a:pt x="3945" y="5639"/>
                  </a:cubicBezTo>
                  <a:cubicBezTo>
                    <a:pt x="3942" y="5634"/>
                    <a:pt x="3940" y="5626"/>
                    <a:pt x="3940" y="561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7" name="Shape 4828"/>
            <p:cNvSpPr/>
            <p:nvPr/>
          </p:nvSpPr>
          <p:spPr>
            <a:xfrm>
              <a:off x="10240223" y="989504"/>
              <a:ext cx="6796" cy="13325"/>
            </a:xfrm>
            <a:custGeom>
              <a:avLst/>
              <a:gdLst/>
              <a:ahLst/>
              <a:cxnLst>
                <a:cxn ang="0">
                  <a:pos x="wd2" y="hd2"/>
                </a:cxn>
                <a:cxn ang="5400000">
                  <a:pos x="wd2" y="hd2"/>
                </a:cxn>
                <a:cxn ang="10800000">
                  <a:pos x="wd2" y="hd2"/>
                </a:cxn>
                <a:cxn ang="16200000">
                  <a:pos x="wd2" y="hd2"/>
                </a:cxn>
              </a:cxnLst>
              <a:rect l="0" t="0" r="r" b="b"/>
              <a:pathLst>
                <a:path w="20937" h="20722" extrusionOk="0">
                  <a:moveTo>
                    <a:pt x="12517" y="20682"/>
                  </a:moveTo>
                  <a:cubicBezTo>
                    <a:pt x="17363" y="20087"/>
                    <a:pt x="20617" y="14146"/>
                    <a:pt x="20894" y="11664"/>
                  </a:cubicBezTo>
                  <a:cubicBezTo>
                    <a:pt x="21309" y="8693"/>
                    <a:pt x="18747" y="1668"/>
                    <a:pt x="13694" y="235"/>
                  </a:cubicBezTo>
                  <a:cubicBezTo>
                    <a:pt x="10994" y="-499"/>
                    <a:pt x="4278" y="619"/>
                    <a:pt x="2340" y="1738"/>
                  </a:cubicBezTo>
                  <a:cubicBezTo>
                    <a:pt x="-14" y="2996"/>
                    <a:pt x="263" y="6806"/>
                    <a:pt x="55" y="8518"/>
                  </a:cubicBezTo>
                  <a:cubicBezTo>
                    <a:pt x="-14" y="10581"/>
                    <a:pt x="-291" y="14880"/>
                    <a:pt x="1578" y="16662"/>
                  </a:cubicBezTo>
                  <a:cubicBezTo>
                    <a:pt x="3240" y="18130"/>
                    <a:pt x="9194" y="21101"/>
                    <a:pt x="12517" y="2068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8" name="Shape 4829"/>
            <p:cNvSpPr/>
            <p:nvPr/>
          </p:nvSpPr>
          <p:spPr>
            <a:xfrm>
              <a:off x="10240223" y="989504"/>
              <a:ext cx="6796" cy="13325"/>
            </a:xfrm>
            <a:custGeom>
              <a:avLst/>
              <a:gdLst/>
              <a:ahLst/>
              <a:cxnLst>
                <a:cxn ang="0">
                  <a:pos x="wd2" y="hd2"/>
                </a:cxn>
                <a:cxn ang="5400000">
                  <a:pos x="wd2" y="hd2"/>
                </a:cxn>
                <a:cxn ang="10800000">
                  <a:pos x="wd2" y="hd2"/>
                </a:cxn>
                <a:cxn ang="16200000">
                  <a:pos x="wd2" y="hd2"/>
                </a:cxn>
              </a:cxnLst>
              <a:rect l="0" t="0" r="r" b="b"/>
              <a:pathLst>
                <a:path w="20938" h="20722" extrusionOk="0">
                  <a:moveTo>
                    <a:pt x="12517" y="20682"/>
                  </a:moveTo>
                  <a:cubicBezTo>
                    <a:pt x="17363" y="20087"/>
                    <a:pt x="20617" y="14146"/>
                    <a:pt x="20894" y="11664"/>
                  </a:cubicBezTo>
                  <a:cubicBezTo>
                    <a:pt x="21309" y="8693"/>
                    <a:pt x="18817" y="1668"/>
                    <a:pt x="13694" y="235"/>
                  </a:cubicBezTo>
                  <a:cubicBezTo>
                    <a:pt x="10994" y="-499"/>
                    <a:pt x="4278" y="619"/>
                    <a:pt x="2340" y="1738"/>
                  </a:cubicBezTo>
                  <a:cubicBezTo>
                    <a:pt x="-14" y="2996"/>
                    <a:pt x="263" y="6806"/>
                    <a:pt x="55" y="8518"/>
                  </a:cubicBezTo>
                  <a:cubicBezTo>
                    <a:pt x="-14" y="10581"/>
                    <a:pt x="-291" y="14880"/>
                    <a:pt x="1578" y="16662"/>
                  </a:cubicBezTo>
                  <a:cubicBezTo>
                    <a:pt x="3240" y="18130"/>
                    <a:pt x="9194" y="21101"/>
                    <a:pt x="12517" y="2068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799" name="Shape 4830"/>
            <p:cNvSpPr/>
            <p:nvPr/>
          </p:nvSpPr>
          <p:spPr>
            <a:xfrm>
              <a:off x="10240223" y="1035528"/>
              <a:ext cx="11233" cy="14122"/>
            </a:xfrm>
            <a:custGeom>
              <a:avLst/>
              <a:gdLst/>
              <a:ahLst/>
              <a:cxnLst>
                <a:cxn ang="0">
                  <a:pos x="wd2" y="hd2"/>
                </a:cxn>
                <a:cxn ang="5400000">
                  <a:pos x="wd2" y="hd2"/>
                </a:cxn>
                <a:cxn ang="10800000">
                  <a:pos x="wd2" y="hd2"/>
                </a:cxn>
                <a:cxn ang="16200000">
                  <a:pos x="wd2" y="hd2"/>
                </a:cxn>
              </a:cxnLst>
              <a:rect l="0" t="0" r="r" b="b"/>
              <a:pathLst>
                <a:path w="20564" h="21208" extrusionOk="0">
                  <a:moveTo>
                    <a:pt x="17206" y="11411"/>
                  </a:moveTo>
                  <a:cubicBezTo>
                    <a:pt x="17535" y="9285"/>
                    <a:pt x="21238" y="5403"/>
                    <a:pt x="20456" y="3412"/>
                  </a:cubicBezTo>
                  <a:cubicBezTo>
                    <a:pt x="19880" y="2028"/>
                    <a:pt x="16589" y="-98"/>
                    <a:pt x="14820" y="3"/>
                  </a:cubicBezTo>
                  <a:cubicBezTo>
                    <a:pt x="12763" y="138"/>
                    <a:pt x="10582" y="3716"/>
                    <a:pt x="8936" y="4830"/>
                  </a:cubicBezTo>
                  <a:cubicBezTo>
                    <a:pt x="6879" y="6247"/>
                    <a:pt x="790" y="7833"/>
                    <a:pt x="49" y="9960"/>
                  </a:cubicBezTo>
                  <a:cubicBezTo>
                    <a:pt x="-362" y="11276"/>
                    <a:pt x="1901" y="13773"/>
                    <a:pt x="2888" y="14955"/>
                  </a:cubicBezTo>
                  <a:cubicBezTo>
                    <a:pt x="4369" y="16710"/>
                    <a:pt x="7496" y="20760"/>
                    <a:pt x="10088" y="21165"/>
                  </a:cubicBezTo>
                  <a:cubicBezTo>
                    <a:pt x="12063" y="21502"/>
                    <a:pt x="16589" y="19781"/>
                    <a:pt x="17617" y="18330"/>
                  </a:cubicBezTo>
                  <a:cubicBezTo>
                    <a:pt x="18728" y="16811"/>
                    <a:pt x="16918" y="13132"/>
                    <a:pt x="17206" y="1141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0" name="Shape 4831"/>
            <p:cNvSpPr/>
            <p:nvPr/>
          </p:nvSpPr>
          <p:spPr>
            <a:xfrm>
              <a:off x="10240223" y="1035528"/>
              <a:ext cx="11233" cy="14122"/>
            </a:xfrm>
            <a:custGeom>
              <a:avLst/>
              <a:gdLst/>
              <a:ahLst/>
              <a:cxnLst>
                <a:cxn ang="0">
                  <a:pos x="wd2" y="hd2"/>
                </a:cxn>
                <a:cxn ang="5400000">
                  <a:pos x="wd2" y="hd2"/>
                </a:cxn>
                <a:cxn ang="10800000">
                  <a:pos x="wd2" y="hd2"/>
                </a:cxn>
                <a:cxn ang="16200000">
                  <a:pos x="wd2" y="hd2"/>
                </a:cxn>
              </a:cxnLst>
              <a:rect l="0" t="0" r="r" b="b"/>
              <a:pathLst>
                <a:path w="20564" h="21208" extrusionOk="0">
                  <a:moveTo>
                    <a:pt x="17205" y="11411"/>
                  </a:moveTo>
                  <a:cubicBezTo>
                    <a:pt x="17534" y="9285"/>
                    <a:pt x="21237" y="5403"/>
                    <a:pt x="20455" y="3412"/>
                  </a:cubicBezTo>
                  <a:cubicBezTo>
                    <a:pt x="19879" y="2028"/>
                    <a:pt x="16588" y="-98"/>
                    <a:pt x="14819" y="3"/>
                  </a:cubicBezTo>
                  <a:cubicBezTo>
                    <a:pt x="12762" y="138"/>
                    <a:pt x="10581" y="3716"/>
                    <a:pt x="8935" y="4830"/>
                  </a:cubicBezTo>
                  <a:cubicBezTo>
                    <a:pt x="6878" y="6247"/>
                    <a:pt x="789" y="7833"/>
                    <a:pt x="48" y="9960"/>
                  </a:cubicBezTo>
                  <a:cubicBezTo>
                    <a:pt x="-363" y="11276"/>
                    <a:pt x="1941" y="13773"/>
                    <a:pt x="2887" y="14955"/>
                  </a:cubicBezTo>
                  <a:cubicBezTo>
                    <a:pt x="4368" y="16710"/>
                    <a:pt x="7495" y="20760"/>
                    <a:pt x="10087" y="21165"/>
                  </a:cubicBezTo>
                  <a:cubicBezTo>
                    <a:pt x="12062" y="21502"/>
                    <a:pt x="16588" y="19781"/>
                    <a:pt x="17616" y="18330"/>
                  </a:cubicBezTo>
                  <a:cubicBezTo>
                    <a:pt x="18727" y="16811"/>
                    <a:pt x="16917" y="13132"/>
                    <a:pt x="17205" y="1141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1" name="Shape 4832"/>
            <p:cNvSpPr/>
            <p:nvPr/>
          </p:nvSpPr>
          <p:spPr>
            <a:xfrm>
              <a:off x="10240223" y="1012516"/>
              <a:ext cx="6809" cy="8877"/>
            </a:xfrm>
            <a:custGeom>
              <a:avLst/>
              <a:gdLst/>
              <a:ahLst/>
              <a:cxnLst>
                <a:cxn ang="0">
                  <a:pos x="wd2" y="hd2"/>
                </a:cxn>
                <a:cxn ang="5400000">
                  <a:pos x="wd2" y="hd2"/>
                </a:cxn>
                <a:cxn ang="10800000">
                  <a:pos x="wd2" y="hd2"/>
                </a:cxn>
                <a:cxn ang="16200000">
                  <a:pos x="wd2" y="hd2"/>
                </a:cxn>
              </a:cxnLst>
              <a:rect l="0" t="0" r="r" b="b"/>
              <a:pathLst>
                <a:path w="19832" h="21168" extrusionOk="0">
                  <a:moveTo>
                    <a:pt x="19249" y="4237"/>
                  </a:moveTo>
                  <a:cubicBezTo>
                    <a:pt x="18201" y="2469"/>
                    <a:pt x="13619" y="-104"/>
                    <a:pt x="11329" y="3"/>
                  </a:cubicBezTo>
                  <a:cubicBezTo>
                    <a:pt x="7990" y="57"/>
                    <a:pt x="1772" y="3969"/>
                    <a:pt x="594" y="6489"/>
                  </a:cubicBezTo>
                  <a:cubicBezTo>
                    <a:pt x="-846" y="9222"/>
                    <a:pt x="529" y="15707"/>
                    <a:pt x="2623" y="18066"/>
                  </a:cubicBezTo>
                  <a:cubicBezTo>
                    <a:pt x="3998" y="19566"/>
                    <a:pt x="8710" y="21496"/>
                    <a:pt x="10936" y="21121"/>
                  </a:cubicBezTo>
                  <a:cubicBezTo>
                    <a:pt x="13227" y="20799"/>
                    <a:pt x="16434" y="17476"/>
                    <a:pt x="17481" y="15868"/>
                  </a:cubicBezTo>
                  <a:cubicBezTo>
                    <a:pt x="19052" y="13188"/>
                    <a:pt x="20754" y="6864"/>
                    <a:pt x="19249" y="423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2" name="Shape 4833"/>
            <p:cNvSpPr/>
            <p:nvPr/>
          </p:nvSpPr>
          <p:spPr>
            <a:xfrm>
              <a:off x="10240223" y="1012516"/>
              <a:ext cx="6809" cy="8877"/>
            </a:xfrm>
            <a:custGeom>
              <a:avLst/>
              <a:gdLst/>
              <a:ahLst/>
              <a:cxnLst>
                <a:cxn ang="0">
                  <a:pos x="wd2" y="hd2"/>
                </a:cxn>
                <a:cxn ang="5400000">
                  <a:pos x="wd2" y="hd2"/>
                </a:cxn>
                <a:cxn ang="10800000">
                  <a:pos x="wd2" y="hd2"/>
                </a:cxn>
                <a:cxn ang="16200000">
                  <a:pos x="wd2" y="hd2"/>
                </a:cxn>
              </a:cxnLst>
              <a:rect l="0" t="0" r="r" b="b"/>
              <a:pathLst>
                <a:path w="19832" h="21168" extrusionOk="0">
                  <a:moveTo>
                    <a:pt x="19249" y="4237"/>
                  </a:moveTo>
                  <a:cubicBezTo>
                    <a:pt x="18201" y="2469"/>
                    <a:pt x="13619" y="-104"/>
                    <a:pt x="11329" y="3"/>
                  </a:cubicBezTo>
                  <a:cubicBezTo>
                    <a:pt x="7990" y="57"/>
                    <a:pt x="1772" y="3969"/>
                    <a:pt x="594" y="6489"/>
                  </a:cubicBezTo>
                  <a:cubicBezTo>
                    <a:pt x="-846" y="9168"/>
                    <a:pt x="529" y="15707"/>
                    <a:pt x="2623" y="18066"/>
                  </a:cubicBezTo>
                  <a:cubicBezTo>
                    <a:pt x="3998" y="19566"/>
                    <a:pt x="8710" y="21496"/>
                    <a:pt x="10936" y="21121"/>
                  </a:cubicBezTo>
                  <a:cubicBezTo>
                    <a:pt x="13227" y="20799"/>
                    <a:pt x="16434" y="17476"/>
                    <a:pt x="17481" y="15868"/>
                  </a:cubicBezTo>
                  <a:cubicBezTo>
                    <a:pt x="19052" y="13188"/>
                    <a:pt x="20754" y="6864"/>
                    <a:pt x="19249" y="423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3" name="Shape 4834"/>
            <p:cNvSpPr/>
            <p:nvPr/>
          </p:nvSpPr>
          <p:spPr>
            <a:xfrm>
              <a:off x="10493351" y="759387"/>
              <a:ext cx="13685" cy="15946"/>
            </a:xfrm>
            <a:custGeom>
              <a:avLst/>
              <a:gdLst/>
              <a:ahLst/>
              <a:cxnLst>
                <a:cxn ang="0">
                  <a:pos x="wd2" y="hd2"/>
                </a:cxn>
                <a:cxn ang="5400000">
                  <a:pos x="wd2" y="hd2"/>
                </a:cxn>
                <a:cxn ang="10800000">
                  <a:pos x="wd2" y="hd2"/>
                </a:cxn>
                <a:cxn ang="16200000">
                  <a:pos x="wd2" y="hd2"/>
                </a:cxn>
              </a:cxnLst>
              <a:rect l="0" t="0" r="r" b="b"/>
              <a:pathLst>
                <a:path w="20552" h="20995" extrusionOk="0">
                  <a:moveTo>
                    <a:pt x="16296" y="20994"/>
                  </a:moveTo>
                  <a:cubicBezTo>
                    <a:pt x="14541" y="20935"/>
                    <a:pt x="13832" y="16674"/>
                    <a:pt x="12280" y="15845"/>
                  </a:cubicBezTo>
                  <a:cubicBezTo>
                    <a:pt x="10694" y="14987"/>
                    <a:pt x="6306" y="15905"/>
                    <a:pt x="4787" y="14898"/>
                  </a:cubicBezTo>
                  <a:cubicBezTo>
                    <a:pt x="3066" y="13774"/>
                    <a:pt x="1615" y="9780"/>
                    <a:pt x="1109" y="7886"/>
                  </a:cubicBezTo>
                  <a:cubicBezTo>
                    <a:pt x="602" y="6022"/>
                    <a:pt x="-950" y="1317"/>
                    <a:pt x="839" y="193"/>
                  </a:cubicBezTo>
                  <a:cubicBezTo>
                    <a:pt x="1986" y="-547"/>
                    <a:pt x="5091" y="1021"/>
                    <a:pt x="6137" y="1820"/>
                  </a:cubicBezTo>
                  <a:cubicBezTo>
                    <a:pt x="8162" y="3300"/>
                    <a:pt x="9242" y="8507"/>
                    <a:pt x="11470" y="9750"/>
                  </a:cubicBezTo>
                  <a:cubicBezTo>
                    <a:pt x="12550" y="10371"/>
                    <a:pt x="15453" y="9632"/>
                    <a:pt x="16532" y="10223"/>
                  </a:cubicBezTo>
                  <a:cubicBezTo>
                    <a:pt x="18220" y="11170"/>
                    <a:pt x="20650" y="14366"/>
                    <a:pt x="20549" y="16082"/>
                  </a:cubicBezTo>
                  <a:cubicBezTo>
                    <a:pt x="20481" y="17650"/>
                    <a:pt x="18017" y="21053"/>
                    <a:pt x="16296" y="2099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4" name="Shape 4835"/>
            <p:cNvSpPr/>
            <p:nvPr/>
          </p:nvSpPr>
          <p:spPr>
            <a:xfrm>
              <a:off x="10493351" y="759387"/>
              <a:ext cx="13692" cy="15946"/>
            </a:xfrm>
            <a:custGeom>
              <a:avLst/>
              <a:gdLst/>
              <a:ahLst/>
              <a:cxnLst>
                <a:cxn ang="0">
                  <a:pos x="wd2" y="hd2"/>
                </a:cxn>
                <a:cxn ang="5400000">
                  <a:pos x="wd2" y="hd2"/>
                </a:cxn>
                <a:cxn ang="10800000">
                  <a:pos x="wd2" y="hd2"/>
                </a:cxn>
                <a:cxn ang="16200000">
                  <a:pos x="wd2" y="hd2"/>
                </a:cxn>
              </a:cxnLst>
              <a:rect l="0" t="0" r="r" b="b"/>
              <a:pathLst>
                <a:path w="20561" h="20995" extrusionOk="0">
                  <a:moveTo>
                    <a:pt x="16305" y="20994"/>
                  </a:moveTo>
                  <a:cubicBezTo>
                    <a:pt x="14550" y="20935"/>
                    <a:pt x="13841" y="16674"/>
                    <a:pt x="12289" y="15845"/>
                  </a:cubicBezTo>
                  <a:cubicBezTo>
                    <a:pt x="10703" y="14987"/>
                    <a:pt x="6315" y="15905"/>
                    <a:pt x="4796" y="14898"/>
                  </a:cubicBezTo>
                  <a:cubicBezTo>
                    <a:pt x="3075" y="13774"/>
                    <a:pt x="1624" y="9780"/>
                    <a:pt x="1118" y="7886"/>
                  </a:cubicBezTo>
                  <a:cubicBezTo>
                    <a:pt x="611" y="6022"/>
                    <a:pt x="-941" y="1317"/>
                    <a:pt x="814" y="193"/>
                  </a:cubicBezTo>
                  <a:cubicBezTo>
                    <a:pt x="1995" y="-547"/>
                    <a:pt x="5100" y="1021"/>
                    <a:pt x="6146" y="1820"/>
                  </a:cubicBezTo>
                  <a:cubicBezTo>
                    <a:pt x="8171" y="3300"/>
                    <a:pt x="9251" y="8507"/>
                    <a:pt x="11479" y="9750"/>
                  </a:cubicBezTo>
                  <a:cubicBezTo>
                    <a:pt x="12559" y="10371"/>
                    <a:pt x="15461" y="9632"/>
                    <a:pt x="16541" y="10253"/>
                  </a:cubicBezTo>
                  <a:cubicBezTo>
                    <a:pt x="18229" y="11170"/>
                    <a:pt x="20659" y="14366"/>
                    <a:pt x="20558" y="16082"/>
                  </a:cubicBezTo>
                  <a:cubicBezTo>
                    <a:pt x="20490" y="17650"/>
                    <a:pt x="18026" y="21053"/>
                    <a:pt x="16305" y="2099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5" name="Shape 4836"/>
            <p:cNvSpPr/>
            <p:nvPr/>
          </p:nvSpPr>
          <p:spPr>
            <a:xfrm>
              <a:off x="10447328" y="782399"/>
              <a:ext cx="22315" cy="32250"/>
            </a:xfrm>
            <a:custGeom>
              <a:avLst/>
              <a:gdLst/>
              <a:ahLst/>
              <a:cxnLst>
                <a:cxn ang="0">
                  <a:pos x="wd2" y="hd2"/>
                </a:cxn>
                <a:cxn ang="5400000">
                  <a:pos x="wd2" y="hd2"/>
                </a:cxn>
                <a:cxn ang="10800000">
                  <a:pos x="wd2" y="hd2"/>
                </a:cxn>
                <a:cxn ang="16200000">
                  <a:pos x="wd2" y="hd2"/>
                </a:cxn>
              </a:cxnLst>
              <a:rect l="0" t="0" r="r" b="b"/>
              <a:pathLst>
                <a:path w="21173" h="21216" extrusionOk="0">
                  <a:moveTo>
                    <a:pt x="21172" y="14687"/>
                  </a:moveTo>
                  <a:cubicBezTo>
                    <a:pt x="21215" y="13504"/>
                    <a:pt x="17505" y="11982"/>
                    <a:pt x="17313" y="10828"/>
                  </a:cubicBezTo>
                  <a:cubicBezTo>
                    <a:pt x="17100" y="9631"/>
                    <a:pt x="19936" y="7576"/>
                    <a:pt x="19850" y="6364"/>
                  </a:cubicBezTo>
                  <a:cubicBezTo>
                    <a:pt x="19701" y="5240"/>
                    <a:pt x="17867" y="3155"/>
                    <a:pt x="16631" y="2401"/>
                  </a:cubicBezTo>
                  <a:cubicBezTo>
                    <a:pt x="15309" y="1573"/>
                    <a:pt x="11790" y="834"/>
                    <a:pt x="10063" y="538"/>
                  </a:cubicBezTo>
                  <a:cubicBezTo>
                    <a:pt x="8976" y="346"/>
                    <a:pt x="6502" y="-319"/>
                    <a:pt x="5671" y="184"/>
                  </a:cubicBezTo>
                  <a:cubicBezTo>
                    <a:pt x="4370" y="967"/>
                    <a:pt x="6438" y="3954"/>
                    <a:pt x="5521" y="4974"/>
                  </a:cubicBezTo>
                  <a:cubicBezTo>
                    <a:pt x="4754" y="5787"/>
                    <a:pt x="1150" y="5876"/>
                    <a:pt x="468" y="6718"/>
                  </a:cubicBezTo>
                  <a:cubicBezTo>
                    <a:pt x="-385" y="7738"/>
                    <a:pt x="20" y="10414"/>
                    <a:pt x="937" y="11390"/>
                  </a:cubicBezTo>
                  <a:cubicBezTo>
                    <a:pt x="1491" y="11982"/>
                    <a:pt x="3986" y="12100"/>
                    <a:pt x="4519" y="12676"/>
                  </a:cubicBezTo>
                  <a:cubicBezTo>
                    <a:pt x="5244" y="13519"/>
                    <a:pt x="4135" y="15722"/>
                    <a:pt x="4669" y="16668"/>
                  </a:cubicBezTo>
                  <a:cubicBezTo>
                    <a:pt x="5202" y="17570"/>
                    <a:pt x="7440" y="18960"/>
                    <a:pt x="8571" y="19581"/>
                  </a:cubicBezTo>
                  <a:cubicBezTo>
                    <a:pt x="9423" y="20098"/>
                    <a:pt x="11279" y="21118"/>
                    <a:pt x="12409" y="21207"/>
                  </a:cubicBezTo>
                  <a:cubicBezTo>
                    <a:pt x="13240" y="21281"/>
                    <a:pt x="14818" y="20852"/>
                    <a:pt x="15437" y="20512"/>
                  </a:cubicBezTo>
                  <a:cubicBezTo>
                    <a:pt x="16396" y="19995"/>
                    <a:pt x="17313" y="18398"/>
                    <a:pt x="17995" y="17703"/>
                  </a:cubicBezTo>
                  <a:cubicBezTo>
                    <a:pt x="18720" y="16934"/>
                    <a:pt x="21151" y="15604"/>
                    <a:pt x="21172" y="1468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6" name="Shape 4837"/>
            <p:cNvSpPr/>
            <p:nvPr/>
          </p:nvSpPr>
          <p:spPr>
            <a:xfrm>
              <a:off x="10447328" y="782399"/>
              <a:ext cx="22315" cy="32250"/>
            </a:xfrm>
            <a:custGeom>
              <a:avLst/>
              <a:gdLst/>
              <a:ahLst/>
              <a:cxnLst>
                <a:cxn ang="0">
                  <a:pos x="wd2" y="hd2"/>
                </a:cxn>
                <a:cxn ang="5400000">
                  <a:pos x="wd2" y="hd2"/>
                </a:cxn>
                <a:cxn ang="10800000">
                  <a:pos x="wd2" y="hd2"/>
                </a:cxn>
                <a:cxn ang="16200000">
                  <a:pos x="wd2" y="hd2"/>
                </a:cxn>
              </a:cxnLst>
              <a:rect l="0" t="0" r="r" b="b"/>
              <a:pathLst>
                <a:path w="21173" h="21216" extrusionOk="0">
                  <a:moveTo>
                    <a:pt x="21172" y="14687"/>
                  </a:moveTo>
                  <a:cubicBezTo>
                    <a:pt x="21215" y="13504"/>
                    <a:pt x="17505" y="11982"/>
                    <a:pt x="17313" y="10814"/>
                  </a:cubicBezTo>
                  <a:cubicBezTo>
                    <a:pt x="17100" y="9631"/>
                    <a:pt x="19936" y="7576"/>
                    <a:pt x="19850" y="6364"/>
                  </a:cubicBezTo>
                  <a:cubicBezTo>
                    <a:pt x="19701" y="5240"/>
                    <a:pt x="17867" y="3155"/>
                    <a:pt x="16631" y="2401"/>
                  </a:cubicBezTo>
                  <a:cubicBezTo>
                    <a:pt x="15309" y="1573"/>
                    <a:pt x="11790" y="834"/>
                    <a:pt x="10063" y="538"/>
                  </a:cubicBezTo>
                  <a:cubicBezTo>
                    <a:pt x="8976" y="346"/>
                    <a:pt x="6502" y="-319"/>
                    <a:pt x="5671" y="184"/>
                  </a:cubicBezTo>
                  <a:cubicBezTo>
                    <a:pt x="4370" y="967"/>
                    <a:pt x="6438" y="3954"/>
                    <a:pt x="5521" y="4974"/>
                  </a:cubicBezTo>
                  <a:cubicBezTo>
                    <a:pt x="4754" y="5787"/>
                    <a:pt x="1150" y="5876"/>
                    <a:pt x="468" y="6718"/>
                  </a:cubicBezTo>
                  <a:cubicBezTo>
                    <a:pt x="-385" y="7738"/>
                    <a:pt x="20" y="10414"/>
                    <a:pt x="937" y="11390"/>
                  </a:cubicBezTo>
                  <a:cubicBezTo>
                    <a:pt x="1491" y="11982"/>
                    <a:pt x="3986" y="12100"/>
                    <a:pt x="4519" y="12676"/>
                  </a:cubicBezTo>
                  <a:cubicBezTo>
                    <a:pt x="5244" y="13519"/>
                    <a:pt x="4135" y="15722"/>
                    <a:pt x="4669" y="16668"/>
                  </a:cubicBezTo>
                  <a:cubicBezTo>
                    <a:pt x="5202" y="17570"/>
                    <a:pt x="7440" y="18960"/>
                    <a:pt x="8571" y="19581"/>
                  </a:cubicBezTo>
                  <a:cubicBezTo>
                    <a:pt x="9423" y="20098"/>
                    <a:pt x="11279" y="21118"/>
                    <a:pt x="12409" y="21207"/>
                  </a:cubicBezTo>
                  <a:cubicBezTo>
                    <a:pt x="13240" y="21281"/>
                    <a:pt x="14818" y="20852"/>
                    <a:pt x="15437" y="20512"/>
                  </a:cubicBezTo>
                  <a:cubicBezTo>
                    <a:pt x="16396" y="19995"/>
                    <a:pt x="17313" y="18398"/>
                    <a:pt x="17995" y="17703"/>
                  </a:cubicBezTo>
                  <a:cubicBezTo>
                    <a:pt x="18720" y="16934"/>
                    <a:pt x="21151" y="15604"/>
                    <a:pt x="21172" y="1468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7" name="Shape 4838"/>
            <p:cNvSpPr/>
            <p:nvPr/>
          </p:nvSpPr>
          <p:spPr>
            <a:xfrm>
              <a:off x="10447328" y="805410"/>
              <a:ext cx="17717" cy="11389"/>
            </a:xfrm>
            <a:custGeom>
              <a:avLst/>
              <a:gdLst/>
              <a:ahLst/>
              <a:cxnLst>
                <a:cxn ang="0">
                  <a:pos x="wd2" y="hd2"/>
                </a:cxn>
                <a:cxn ang="5400000">
                  <a:pos x="wd2" y="hd2"/>
                </a:cxn>
                <a:cxn ang="10800000">
                  <a:pos x="wd2" y="hd2"/>
                </a:cxn>
                <a:cxn ang="16200000">
                  <a:pos x="wd2" y="hd2"/>
                </a:cxn>
              </a:cxnLst>
              <a:rect l="0" t="0" r="r" b="b"/>
              <a:pathLst>
                <a:path w="21020" h="20575" extrusionOk="0">
                  <a:moveTo>
                    <a:pt x="20062" y="18955"/>
                  </a:moveTo>
                  <a:cubicBezTo>
                    <a:pt x="18489" y="21269"/>
                    <a:pt x="13582" y="20498"/>
                    <a:pt x="11395" y="20254"/>
                  </a:cubicBezTo>
                  <a:cubicBezTo>
                    <a:pt x="9449" y="19970"/>
                    <a:pt x="5422" y="18792"/>
                    <a:pt x="3822" y="17046"/>
                  </a:cubicBezTo>
                  <a:cubicBezTo>
                    <a:pt x="2355" y="15422"/>
                    <a:pt x="-338" y="10388"/>
                    <a:pt x="35" y="7708"/>
                  </a:cubicBezTo>
                  <a:cubicBezTo>
                    <a:pt x="435" y="4541"/>
                    <a:pt x="4942" y="1171"/>
                    <a:pt x="6969" y="319"/>
                  </a:cubicBezTo>
                  <a:cubicBezTo>
                    <a:pt x="8569" y="-331"/>
                    <a:pt x="12009" y="75"/>
                    <a:pt x="13502" y="968"/>
                  </a:cubicBezTo>
                  <a:cubicBezTo>
                    <a:pt x="15662" y="2227"/>
                    <a:pt x="19795" y="6449"/>
                    <a:pt x="20675" y="9616"/>
                  </a:cubicBezTo>
                  <a:cubicBezTo>
                    <a:pt x="21262" y="11768"/>
                    <a:pt x="21129" y="17331"/>
                    <a:pt x="20062" y="1895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8" name="Shape 4839"/>
            <p:cNvSpPr/>
            <p:nvPr/>
          </p:nvSpPr>
          <p:spPr>
            <a:xfrm>
              <a:off x="10447328" y="805410"/>
              <a:ext cx="17717" cy="11399"/>
            </a:xfrm>
            <a:custGeom>
              <a:avLst/>
              <a:gdLst/>
              <a:ahLst/>
              <a:cxnLst>
                <a:cxn ang="0">
                  <a:pos x="wd2" y="hd2"/>
                </a:cxn>
                <a:cxn ang="5400000">
                  <a:pos x="wd2" y="hd2"/>
                </a:cxn>
                <a:cxn ang="10800000">
                  <a:pos x="wd2" y="hd2"/>
                </a:cxn>
                <a:cxn ang="16200000">
                  <a:pos x="wd2" y="hd2"/>
                </a:cxn>
              </a:cxnLst>
              <a:rect l="0" t="0" r="r" b="b"/>
              <a:pathLst>
                <a:path w="21020" h="20554" extrusionOk="0">
                  <a:moveTo>
                    <a:pt x="20062" y="18937"/>
                  </a:moveTo>
                  <a:cubicBezTo>
                    <a:pt x="18489" y="21247"/>
                    <a:pt x="13582" y="20477"/>
                    <a:pt x="11395" y="20234"/>
                  </a:cubicBezTo>
                  <a:cubicBezTo>
                    <a:pt x="9449" y="19950"/>
                    <a:pt x="5422" y="18775"/>
                    <a:pt x="3822" y="17032"/>
                  </a:cubicBezTo>
                  <a:cubicBezTo>
                    <a:pt x="2355" y="15371"/>
                    <a:pt x="-338" y="10386"/>
                    <a:pt x="35" y="7712"/>
                  </a:cubicBezTo>
                  <a:cubicBezTo>
                    <a:pt x="435" y="4551"/>
                    <a:pt x="4942" y="1187"/>
                    <a:pt x="6969" y="336"/>
                  </a:cubicBezTo>
                  <a:cubicBezTo>
                    <a:pt x="8569" y="-353"/>
                    <a:pt x="12009" y="93"/>
                    <a:pt x="13502" y="984"/>
                  </a:cubicBezTo>
                  <a:cubicBezTo>
                    <a:pt x="15662" y="2241"/>
                    <a:pt x="19795" y="6415"/>
                    <a:pt x="20675" y="9616"/>
                  </a:cubicBezTo>
                  <a:cubicBezTo>
                    <a:pt x="21262" y="11764"/>
                    <a:pt x="21129" y="17316"/>
                    <a:pt x="20062" y="1893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09" name="Shape 4840"/>
            <p:cNvSpPr/>
            <p:nvPr/>
          </p:nvSpPr>
          <p:spPr>
            <a:xfrm>
              <a:off x="10424317" y="805410"/>
              <a:ext cx="37536" cy="42373"/>
            </a:xfrm>
            <a:custGeom>
              <a:avLst/>
              <a:gdLst/>
              <a:ahLst/>
              <a:cxnLst>
                <a:cxn ang="0">
                  <a:pos x="wd2" y="hd2"/>
                </a:cxn>
                <a:cxn ang="5400000">
                  <a:pos x="wd2" y="hd2"/>
                </a:cxn>
                <a:cxn ang="10800000">
                  <a:pos x="wd2" y="hd2"/>
                </a:cxn>
                <a:cxn ang="16200000">
                  <a:pos x="wd2" y="hd2"/>
                </a:cxn>
              </a:cxnLst>
              <a:rect l="0" t="0" r="r" b="b"/>
              <a:pathLst>
                <a:path w="20711" h="21345" extrusionOk="0">
                  <a:moveTo>
                    <a:pt x="12549" y="6190"/>
                  </a:moveTo>
                  <a:cubicBezTo>
                    <a:pt x="12512" y="5397"/>
                    <a:pt x="14855" y="4650"/>
                    <a:pt x="14905" y="3858"/>
                  </a:cubicBezTo>
                  <a:cubicBezTo>
                    <a:pt x="14942" y="3133"/>
                    <a:pt x="13653" y="1888"/>
                    <a:pt x="12933" y="1526"/>
                  </a:cubicBezTo>
                  <a:cubicBezTo>
                    <a:pt x="12487" y="1310"/>
                    <a:pt x="11384" y="1480"/>
                    <a:pt x="10888" y="1356"/>
                  </a:cubicBezTo>
                  <a:cubicBezTo>
                    <a:pt x="10082" y="1141"/>
                    <a:pt x="8755" y="-116"/>
                    <a:pt x="7949" y="9"/>
                  </a:cubicBezTo>
                  <a:cubicBezTo>
                    <a:pt x="6622" y="224"/>
                    <a:pt x="5196" y="2669"/>
                    <a:pt x="4328" y="3597"/>
                  </a:cubicBezTo>
                  <a:cubicBezTo>
                    <a:pt x="3758" y="4163"/>
                    <a:pt x="2567" y="5261"/>
                    <a:pt x="2158" y="5918"/>
                  </a:cubicBezTo>
                  <a:cubicBezTo>
                    <a:pt x="1414" y="7107"/>
                    <a:pt x="-644" y="9971"/>
                    <a:pt x="199" y="11114"/>
                  </a:cubicBezTo>
                  <a:cubicBezTo>
                    <a:pt x="509" y="11522"/>
                    <a:pt x="1811" y="11227"/>
                    <a:pt x="2369" y="11193"/>
                  </a:cubicBezTo>
                  <a:cubicBezTo>
                    <a:pt x="3001" y="11159"/>
                    <a:pt x="4378" y="10514"/>
                    <a:pt x="4911" y="10842"/>
                  </a:cubicBezTo>
                  <a:cubicBezTo>
                    <a:pt x="5506" y="11205"/>
                    <a:pt x="5370" y="12824"/>
                    <a:pt x="5692" y="13435"/>
                  </a:cubicBezTo>
                  <a:cubicBezTo>
                    <a:pt x="6163" y="14329"/>
                    <a:pt x="7850" y="15722"/>
                    <a:pt x="8234" y="16661"/>
                  </a:cubicBezTo>
                  <a:cubicBezTo>
                    <a:pt x="8494" y="17250"/>
                    <a:pt x="8209" y="18609"/>
                    <a:pt x="8532" y="19163"/>
                  </a:cubicBezTo>
                  <a:cubicBezTo>
                    <a:pt x="8978" y="19910"/>
                    <a:pt x="10540" y="21133"/>
                    <a:pt x="11470" y="21314"/>
                  </a:cubicBezTo>
                  <a:cubicBezTo>
                    <a:pt x="12363" y="21484"/>
                    <a:pt x="14273" y="20918"/>
                    <a:pt x="14992" y="20420"/>
                  </a:cubicBezTo>
                  <a:cubicBezTo>
                    <a:pt x="15748" y="19899"/>
                    <a:pt x="16331" y="18099"/>
                    <a:pt x="16951" y="17465"/>
                  </a:cubicBezTo>
                  <a:cubicBezTo>
                    <a:pt x="17707" y="16695"/>
                    <a:pt x="20162" y="15914"/>
                    <a:pt x="20572" y="14952"/>
                  </a:cubicBezTo>
                  <a:cubicBezTo>
                    <a:pt x="20956" y="14103"/>
                    <a:pt x="20472" y="12167"/>
                    <a:pt x="19989" y="11375"/>
                  </a:cubicBezTo>
                  <a:cubicBezTo>
                    <a:pt x="19431" y="10401"/>
                    <a:pt x="17435" y="8975"/>
                    <a:pt x="16368" y="8431"/>
                  </a:cubicBezTo>
                  <a:cubicBezTo>
                    <a:pt x="15885" y="8171"/>
                    <a:pt x="14769" y="8058"/>
                    <a:pt x="14322" y="7797"/>
                  </a:cubicBezTo>
                  <a:cubicBezTo>
                    <a:pt x="13777" y="7492"/>
                    <a:pt x="12549" y="6756"/>
                    <a:pt x="12549" y="619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0" name="Shape 4841"/>
            <p:cNvSpPr/>
            <p:nvPr/>
          </p:nvSpPr>
          <p:spPr>
            <a:xfrm>
              <a:off x="10424317" y="805410"/>
              <a:ext cx="37536" cy="42373"/>
            </a:xfrm>
            <a:custGeom>
              <a:avLst/>
              <a:gdLst/>
              <a:ahLst/>
              <a:cxnLst>
                <a:cxn ang="0">
                  <a:pos x="wd2" y="hd2"/>
                </a:cxn>
                <a:cxn ang="5400000">
                  <a:pos x="wd2" y="hd2"/>
                </a:cxn>
                <a:cxn ang="10800000">
                  <a:pos x="wd2" y="hd2"/>
                </a:cxn>
                <a:cxn ang="16200000">
                  <a:pos x="wd2" y="hd2"/>
                </a:cxn>
              </a:cxnLst>
              <a:rect l="0" t="0" r="r" b="b"/>
              <a:pathLst>
                <a:path w="20711" h="21345" extrusionOk="0">
                  <a:moveTo>
                    <a:pt x="12549" y="6190"/>
                  </a:moveTo>
                  <a:cubicBezTo>
                    <a:pt x="12512" y="5409"/>
                    <a:pt x="14855" y="4650"/>
                    <a:pt x="14905" y="3858"/>
                  </a:cubicBezTo>
                  <a:cubicBezTo>
                    <a:pt x="14942" y="3133"/>
                    <a:pt x="13653" y="1888"/>
                    <a:pt x="12933" y="1526"/>
                  </a:cubicBezTo>
                  <a:cubicBezTo>
                    <a:pt x="12487" y="1310"/>
                    <a:pt x="11384" y="1480"/>
                    <a:pt x="10888" y="1356"/>
                  </a:cubicBezTo>
                  <a:cubicBezTo>
                    <a:pt x="10082" y="1141"/>
                    <a:pt x="8755" y="-116"/>
                    <a:pt x="7949" y="9"/>
                  </a:cubicBezTo>
                  <a:cubicBezTo>
                    <a:pt x="6622" y="224"/>
                    <a:pt x="5196" y="2669"/>
                    <a:pt x="4316" y="3597"/>
                  </a:cubicBezTo>
                  <a:cubicBezTo>
                    <a:pt x="3758" y="4163"/>
                    <a:pt x="2567" y="5261"/>
                    <a:pt x="2158" y="5918"/>
                  </a:cubicBezTo>
                  <a:cubicBezTo>
                    <a:pt x="1414" y="7107"/>
                    <a:pt x="-644" y="9971"/>
                    <a:pt x="199" y="11114"/>
                  </a:cubicBezTo>
                  <a:cubicBezTo>
                    <a:pt x="509" y="11522"/>
                    <a:pt x="1811" y="11227"/>
                    <a:pt x="2357" y="11193"/>
                  </a:cubicBezTo>
                  <a:cubicBezTo>
                    <a:pt x="3001" y="11159"/>
                    <a:pt x="4378" y="10514"/>
                    <a:pt x="4911" y="10842"/>
                  </a:cubicBezTo>
                  <a:cubicBezTo>
                    <a:pt x="5506" y="11205"/>
                    <a:pt x="5370" y="12824"/>
                    <a:pt x="5692" y="13435"/>
                  </a:cubicBezTo>
                  <a:cubicBezTo>
                    <a:pt x="6163" y="14329"/>
                    <a:pt x="7850" y="15722"/>
                    <a:pt x="8234" y="16661"/>
                  </a:cubicBezTo>
                  <a:cubicBezTo>
                    <a:pt x="8494" y="17250"/>
                    <a:pt x="8209" y="18609"/>
                    <a:pt x="8532" y="19163"/>
                  </a:cubicBezTo>
                  <a:cubicBezTo>
                    <a:pt x="8978" y="19910"/>
                    <a:pt x="10540" y="21133"/>
                    <a:pt x="11470" y="21314"/>
                  </a:cubicBezTo>
                  <a:cubicBezTo>
                    <a:pt x="12363" y="21484"/>
                    <a:pt x="14273" y="20918"/>
                    <a:pt x="14992" y="20420"/>
                  </a:cubicBezTo>
                  <a:cubicBezTo>
                    <a:pt x="15748" y="19899"/>
                    <a:pt x="16331" y="18099"/>
                    <a:pt x="16951" y="17465"/>
                  </a:cubicBezTo>
                  <a:cubicBezTo>
                    <a:pt x="17707" y="16695"/>
                    <a:pt x="20162" y="15914"/>
                    <a:pt x="20572" y="14952"/>
                  </a:cubicBezTo>
                  <a:cubicBezTo>
                    <a:pt x="20956" y="14114"/>
                    <a:pt x="20472" y="12167"/>
                    <a:pt x="19989" y="11375"/>
                  </a:cubicBezTo>
                  <a:cubicBezTo>
                    <a:pt x="19431" y="10401"/>
                    <a:pt x="17435" y="8975"/>
                    <a:pt x="16368" y="8431"/>
                  </a:cubicBezTo>
                  <a:cubicBezTo>
                    <a:pt x="15885" y="8171"/>
                    <a:pt x="14769" y="8058"/>
                    <a:pt x="14322" y="7809"/>
                  </a:cubicBezTo>
                  <a:cubicBezTo>
                    <a:pt x="13777" y="7503"/>
                    <a:pt x="12549" y="6756"/>
                    <a:pt x="12549" y="619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1" name="Shape 4842"/>
            <p:cNvSpPr/>
            <p:nvPr/>
          </p:nvSpPr>
          <p:spPr>
            <a:xfrm>
              <a:off x="10470340" y="828422"/>
              <a:ext cx="17779" cy="24505"/>
            </a:xfrm>
            <a:custGeom>
              <a:avLst/>
              <a:gdLst/>
              <a:ahLst/>
              <a:cxnLst>
                <a:cxn ang="0">
                  <a:pos x="wd2" y="hd2"/>
                </a:cxn>
                <a:cxn ang="5400000">
                  <a:pos x="wd2" y="hd2"/>
                </a:cxn>
                <a:cxn ang="10800000">
                  <a:pos x="wd2" y="hd2"/>
                </a:cxn>
                <a:cxn ang="16200000">
                  <a:pos x="wd2" y="hd2"/>
                </a:cxn>
              </a:cxnLst>
              <a:rect l="0" t="0" r="r" b="b"/>
              <a:pathLst>
                <a:path w="21227" h="21161" extrusionOk="0">
                  <a:moveTo>
                    <a:pt x="8507" y="20744"/>
                  </a:moveTo>
                  <a:cubicBezTo>
                    <a:pt x="6655" y="19638"/>
                    <a:pt x="7595" y="15388"/>
                    <a:pt x="6387" y="13835"/>
                  </a:cubicBezTo>
                  <a:cubicBezTo>
                    <a:pt x="5314" y="12457"/>
                    <a:pt x="403" y="10982"/>
                    <a:pt x="28" y="9391"/>
                  </a:cubicBezTo>
                  <a:cubicBezTo>
                    <a:pt x="-321" y="7838"/>
                    <a:pt x="2711" y="4985"/>
                    <a:pt x="4053" y="3724"/>
                  </a:cubicBezTo>
                  <a:cubicBezTo>
                    <a:pt x="5072" y="2851"/>
                    <a:pt x="7326" y="1298"/>
                    <a:pt x="8748" y="813"/>
                  </a:cubicBezTo>
                  <a:cubicBezTo>
                    <a:pt x="10090" y="347"/>
                    <a:pt x="13176" y="-138"/>
                    <a:pt x="14651" y="37"/>
                  </a:cubicBezTo>
                  <a:cubicBezTo>
                    <a:pt x="15966" y="173"/>
                    <a:pt x="18515" y="968"/>
                    <a:pt x="19347" y="1725"/>
                  </a:cubicBezTo>
                  <a:cubicBezTo>
                    <a:pt x="20635" y="2928"/>
                    <a:pt x="21225" y="6169"/>
                    <a:pt x="21225" y="7702"/>
                  </a:cubicBezTo>
                  <a:cubicBezTo>
                    <a:pt x="21279" y="8847"/>
                    <a:pt x="20045" y="11021"/>
                    <a:pt x="19964" y="12166"/>
                  </a:cubicBezTo>
                  <a:cubicBezTo>
                    <a:pt x="19884" y="13350"/>
                    <a:pt x="21091" y="15737"/>
                    <a:pt x="20823" y="16901"/>
                  </a:cubicBezTo>
                  <a:cubicBezTo>
                    <a:pt x="20635" y="17697"/>
                    <a:pt x="19750" y="19288"/>
                    <a:pt x="18945" y="19832"/>
                  </a:cubicBezTo>
                  <a:cubicBezTo>
                    <a:pt x="18113" y="20356"/>
                    <a:pt x="15778" y="20802"/>
                    <a:pt x="14651" y="20899"/>
                  </a:cubicBezTo>
                  <a:cubicBezTo>
                    <a:pt x="13122" y="21074"/>
                    <a:pt x="9714" y="21462"/>
                    <a:pt x="8507" y="2074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2" name="Shape 4843"/>
            <p:cNvSpPr/>
            <p:nvPr/>
          </p:nvSpPr>
          <p:spPr>
            <a:xfrm>
              <a:off x="10470340" y="828422"/>
              <a:ext cx="17779" cy="24505"/>
            </a:xfrm>
            <a:custGeom>
              <a:avLst/>
              <a:gdLst/>
              <a:ahLst/>
              <a:cxnLst>
                <a:cxn ang="0">
                  <a:pos x="wd2" y="hd2"/>
                </a:cxn>
                <a:cxn ang="5400000">
                  <a:pos x="wd2" y="hd2"/>
                </a:cxn>
                <a:cxn ang="10800000">
                  <a:pos x="wd2" y="hd2"/>
                </a:cxn>
                <a:cxn ang="16200000">
                  <a:pos x="wd2" y="hd2"/>
                </a:cxn>
              </a:cxnLst>
              <a:rect l="0" t="0" r="r" b="b"/>
              <a:pathLst>
                <a:path w="21227" h="21161" extrusionOk="0">
                  <a:moveTo>
                    <a:pt x="8507" y="20744"/>
                  </a:moveTo>
                  <a:cubicBezTo>
                    <a:pt x="6655" y="19638"/>
                    <a:pt x="7595" y="15388"/>
                    <a:pt x="6387" y="13835"/>
                  </a:cubicBezTo>
                  <a:cubicBezTo>
                    <a:pt x="5314" y="12457"/>
                    <a:pt x="403" y="10982"/>
                    <a:pt x="28" y="9391"/>
                  </a:cubicBezTo>
                  <a:cubicBezTo>
                    <a:pt x="-321" y="7838"/>
                    <a:pt x="2711" y="4985"/>
                    <a:pt x="4053" y="3724"/>
                  </a:cubicBezTo>
                  <a:cubicBezTo>
                    <a:pt x="5072" y="2851"/>
                    <a:pt x="7326" y="1298"/>
                    <a:pt x="8748" y="813"/>
                  </a:cubicBezTo>
                  <a:cubicBezTo>
                    <a:pt x="10090" y="347"/>
                    <a:pt x="13176" y="-138"/>
                    <a:pt x="14651" y="37"/>
                  </a:cubicBezTo>
                  <a:cubicBezTo>
                    <a:pt x="15966" y="173"/>
                    <a:pt x="18515" y="968"/>
                    <a:pt x="19347" y="1725"/>
                  </a:cubicBezTo>
                  <a:cubicBezTo>
                    <a:pt x="20635" y="2928"/>
                    <a:pt x="21225" y="6169"/>
                    <a:pt x="21225" y="7702"/>
                  </a:cubicBezTo>
                  <a:cubicBezTo>
                    <a:pt x="21279" y="8847"/>
                    <a:pt x="20045" y="11021"/>
                    <a:pt x="19964" y="12166"/>
                  </a:cubicBezTo>
                  <a:cubicBezTo>
                    <a:pt x="19884" y="13350"/>
                    <a:pt x="21091" y="15737"/>
                    <a:pt x="20823" y="16901"/>
                  </a:cubicBezTo>
                  <a:cubicBezTo>
                    <a:pt x="20635" y="17697"/>
                    <a:pt x="19750" y="19288"/>
                    <a:pt x="18918" y="19832"/>
                  </a:cubicBezTo>
                  <a:cubicBezTo>
                    <a:pt x="18113" y="20356"/>
                    <a:pt x="15778" y="20802"/>
                    <a:pt x="14651" y="20899"/>
                  </a:cubicBezTo>
                  <a:cubicBezTo>
                    <a:pt x="13122" y="21074"/>
                    <a:pt x="9714" y="21462"/>
                    <a:pt x="8507" y="2074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3" name="Shape 4844"/>
            <p:cNvSpPr/>
            <p:nvPr/>
          </p:nvSpPr>
          <p:spPr>
            <a:xfrm>
              <a:off x="10401305" y="943481"/>
              <a:ext cx="11289" cy="12432"/>
            </a:xfrm>
            <a:custGeom>
              <a:avLst/>
              <a:gdLst/>
              <a:ahLst/>
              <a:cxnLst>
                <a:cxn ang="0">
                  <a:pos x="wd2" y="hd2"/>
                </a:cxn>
                <a:cxn ang="5400000">
                  <a:pos x="wd2" y="hd2"/>
                </a:cxn>
                <a:cxn ang="10800000">
                  <a:pos x="wd2" y="hd2"/>
                </a:cxn>
                <a:cxn ang="16200000">
                  <a:pos x="wd2" y="hd2"/>
                </a:cxn>
              </a:cxnLst>
              <a:rect l="0" t="0" r="r" b="b"/>
              <a:pathLst>
                <a:path w="20278" h="21339" extrusionOk="0">
                  <a:moveTo>
                    <a:pt x="19507" y="5172"/>
                  </a:moveTo>
                  <a:cubicBezTo>
                    <a:pt x="18498" y="3167"/>
                    <a:pt x="14218" y="81"/>
                    <a:pt x="11877" y="4"/>
                  </a:cubicBezTo>
                  <a:cubicBezTo>
                    <a:pt x="9414" y="-112"/>
                    <a:pt x="4771" y="2704"/>
                    <a:pt x="3237" y="4594"/>
                  </a:cubicBezTo>
                  <a:cubicBezTo>
                    <a:pt x="1339" y="6985"/>
                    <a:pt x="-841" y="13658"/>
                    <a:pt x="330" y="16435"/>
                  </a:cubicBezTo>
                  <a:cubicBezTo>
                    <a:pt x="1299" y="18557"/>
                    <a:pt x="5982" y="21257"/>
                    <a:pt x="8405" y="21334"/>
                  </a:cubicBezTo>
                  <a:cubicBezTo>
                    <a:pt x="11312" y="21488"/>
                    <a:pt x="17287" y="18518"/>
                    <a:pt x="18902" y="16127"/>
                  </a:cubicBezTo>
                  <a:cubicBezTo>
                    <a:pt x="20436" y="13851"/>
                    <a:pt x="20759" y="7641"/>
                    <a:pt x="19507" y="51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4" name="Shape 4845"/>
            <p:cNvSpPr/>
            <p:nvPr/>
          </p:nvSpPr>
          <p:spPr>
            <a:xfrm>
              <a:off x="10401305" y="943481"/>
              <a:ext cx="11289" cy="12432"/>
            </a:xfrm>
            <a:custGeom>
              <a:avLst/>
              <a:gdLst/>
              <a:ahLst/>
              <a:cxnLst>
                <a:cxn ang="0">
                  <a:pos x="wd2" y="hd2"/>
                </a:cxn>
                <a:cxn ang="5400000">
                  <a:pos x="wd2" y="hd2"/>
                </a:cxn>
                <a:cxn ang="10800000">
                  <a:pos x="wd2" y="hd2"/>
                </a:cxn>
                <a:cxn ang="16200000">
                  <a:pos x="wd2" y="hd2"/>
                </a:cxn>
              </a:cxnLst>
              <a:rect l="0" t="0" r="r" b="b"/>
              <a:pathLst>
                <a:path w="20278" h="21339" extrusionOk="0">
                  <a:moveTo>
                    <a:pt x="19507" y="5172"/>
                  </a:moveTo>
                  <a:cubicBezTo>
                    <a:pt x="18498" y="3167"/>
                    <a:pt x="14218" y="81"/>
                    <a:pt x="11877" y="4"/>
                  </a:cubicBezTo>
                  <a:cubicBezTo>
                    <a:pt x="9414" y="-112"/>
                    <a:pt x="4771" y="2704"/>
                    <a:pt x="3237" y="4594"/>
                  </a:cubicBezTo>
                  <a:cubicBezTo>
                    <a:pt x="1339" y="6985"/>
                    <a:pt x="-841" y="13658"/>
                    <a:pt x="330" y="16435"/>
                  </a:cubicBezTo>
                  <a:cubicBezTo>
                    <a:pt x="1299" y="18557"/>
                    <a:pt x="5982" y="21257"/>
                    <a:pt x="8405" y="21334"/>
                  </a:cubicBezTo>
                  <a:cubicBezTo>
                    <a:pt x="11312" y="21488"/>
                    <a:pt x="17287" y="18518"/>
                    <a:pt x="18902" y="16127"/>
                  </a:cubicBezTo>
                  <a:cubicBezTo>
                    <a:pt x="20436" y="13851"/>
                    <a:pt x="20759" y="7641"/>
                    <a:pt x="19507" y="51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5" name="Shape 4846"/>
            <p:cNvSpPr/>
            <p:nvPr/>
          </p:nvSpPr>
          <p:spPr>
            <a:xfrm>
              <a:off x="10447328" y="897457"/>
              <a:ext cx="14485" cy="20471"/>
            </a:xfrm>
            <a:custGeom>
              <a:avLst/>
              <a:gdLst/>
              <a:ahLst/>
              <a:cxnLst>
                <a:cxn ang="0">
                  <a:pos x="wd2" y="hd2"/>
                </a:cxn>
                <a:cxn ang="5400000">
                  <a:pos x="wd2" y="hd2"/>
                </a:cxn>
                <a:cxn ang="10800000">
                  <a:pos x="wd2" y="hd2"/>
                </a:cxn>
                <a:cxn ang="16200000">
                  <a:pos x="wd2" y="hd2"/>
                </a:cxn>
              </a:cxnLst>
              <a:rect l="0" t="0" r="r" b="b"/>
              <a:pathLst>
                <a:path w="21092" h="21269" extrusionOk="0">
                  <a:moveTo>
                    <a:pt x="14634" y="21258"/>
                  </a:moveTo>
                  <a:cubicBezTo>
                    <a:pt x="11460" y="20931"/>
                    <a:pt x="10511" y="15023"/>
                    <a:pt x="8449" y="13318"/>
                  </a:cubicBezTo>
                  <a:cubicBezTo>
                    <a:pt x="6747" y="11987"/>
                    <a:pt x="1347" y="10703"/>
                    <a:pt x="398" y="9068"/>
                  </a:cubicBezTo>
                  <a:cubicBezTo>
                    <a:pt x="-453" y="7667"/>
                    <a:pt x="136" y="4235"/>
                    <a:pt x="1445" y="2974"/>
                  </a:cubicBezTo>
                  <a:cubicBezTo>
                    <a:pt x="2951" y="1549"/>
                    <a:pt x="8220" y="-132"/>
                    <a:pt x="10707" y="8"/>
                  </a:cubicBezTo>
                  <a:cubicBezTo>
                    <a:pt x="13096" y="195"/>
                    <a:pt x="17187" y="2483"/>
                    <a:pt x="18562" y="3908"/>
                  </a:cubicBezTo>
                  <a:cubicBezTo>
                    <a:pt x="20165" y="5706"/>
                    <a:pt x="20983" y="10213"/>
                    <a:pt x="21082" y="12384"/>
                  </a:cubicBezTo>
                  <a:cubicBezTo>
                    <a:pt x="21147" y="13715"/>
                    <a:pt x="20918" y="16424"/>
                    <a:pt x="20034" y="17545"/>
                  </a:cubicBezTo>
                  <a:cubicBezTo>
                    <a:pt x="19183" y="18759"/>
                    <a:pt x="16467" y="21468"/>
                    <a:pt x="14634" y="2125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6" name="Shape 4847"/>
            <p:cNvSpPr/>
            <p:nvPr/>
          </p:nvSpPr>
          <p:spPr>
            <a:xfrm>
              <a:off x="10447328" y="897457"/>
              <a:ext cx="14485" cy="20451"/>
            </a:xfrm>
            <a:custGeom>
              <a:avLst/>
              <a:gdLst/>
              <a:ahLst/>
              <a:cxnLst>
                <a:cxn ang="0">
                  <a:pos x="wd2" y="hd2"/>
                </a:cxn>
                <a:cxn ang="5400000">
                  <a:pos x="wd2" y="hd2"/>
                </a:cxn>
                <a:cxn ang="10800000">
                  <a:pos x="wd2" y="hd2"/>
                </a:cxn>
                <a:cxn ang="16200000">
                  <a:pos x="wd2" y="hd2"/>
                </a:cxn>
              </a:cxnLst>
              <a:rect l="0" t="0" r="r" b="b"/>
              <a:pathLst>
                <a:path w="21092" h="21249" extrusionOk="0">
                  <a:moveTo>
                    <a:pt x="14634" y="21238"/>
                  </a:moveTo>
                  <a:cubicBezTo>
                    <a:pt x="11460" y="20911"/>
                    <a:pt x="10511" y="15003"/>
                    <a:pt x="8449" y="13298"/>
                  </a:cubicBezTo>
                  <a:cubicBezTo>
                    <a:pt x="6747" y="11967"/>
                    <a:pt x="1347" y="10683"/>
                    <a:pt x="398" y="9072"/>
                  </a:cubicBezTo>
                  <a:cubicBezTo>
                    <a:pt x="-453" y="7647"/>
                    <a:pt x="136" y="4215"/>
                    <a:pt x="1445" y="2954"/>
                  </a:cubicBezTo>
                  <a:cubicBezTo>
                    <a:pt x="2951" y="1529"/>
                    <a:pt x="8220" y="-152"/>
                    <a:pt x="10707" y="11"/>
                  </a:cubicBezTo>
                  <a:cubicBezTo>
                    <a:pt x="13096" y="175"/>
                    <a:pt x="17187" y="2487"/>
                    <a:pt x="18562" y="3888"/>
                  </a:cubicBezTo>
                  <a:cubicBezTo>
                    <a:pt x="20165" y="5686"/>
                    <a:pt x="20983" y="10193"/>
                    <a:pt x="21082" y="12364"/>
                  </a:cubicBezTo>
                  <a:cubicBezTo>
                    <a:pt x="21147" y="13695"/>
                    <a:pt x="20918" y="16404"/>
                    <a:pt x="20034" y="17548"/>
                  </a:cubicBezTo>
                  <a:cubicBezTo>
                    <a:pt x="19183" y="18739"/>
                    <a:pt x="16467" y="21448"/>
                    <a:pt x="14634" y="2123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7" name="Shape 4848"/>
            <p:cNvSpPr/>
            <p:nvPr/>
          </p:nvSpPr>
          <p:spPr>
            <a:xfrm>
              <a:off x="10401305" y="759387"/>
              <a:ext cx="10825" cy="43026"/>
            </a:xfrm>
            <a:custGeom>
              <a:avLst/>
              <a:gdLst/>
              <a:ahLst/>
              <a:cxnLst>
                <a:cxn ang="0">
                  <a:pos x="wd2" y="hd2"/>
                </a:cxn>
                <a:cxn ang="5400000">
                  <a:pos x="wd2" y="hd2"/>
                </a:cxn>
                <a:cxn ang="10800000">
                  <a:pos x="wd2" y="hd2"/>
                </a:cxn>
                <a:cxn ang="16200000">
                  <a:pos x="wd2" y="hd2"/>
                </a:cxn>
              </a:cxnLst>
              <a:rect l="0" t="0" r="r" b="b"/>
              <a:pathLst>
                <a:path w="20848" h="21428" extrusionOk="0">
                  <a:moveTo>
                    <a:pt x="18038" y="21228"/>
                  </a:moveTo>
                  <a:cubicBezTo>
                    <a:pt x="21111" y="20523"/>
                    <a:pt x="20895" y="18117"/>
                    <a:pt x="20808" y="17065"/>
                  </a:cubicBezTo>
                  <a:cubicBezTo>
                    <a:pt x="20765" y="16270"/>
                    <a:pt x="18600" y="14760"/>
                    <a:pt x="18341" y="13965"/>
                  </a:cubicBezTo>
                  <a:cubicBezTo>
                    <a:pt x="18124" y="12891"/>
                    <a:pt x="20592" y="10675"/>
                    <a:pt x="19423" y="9634"/>
                  </a:cubicBezTo>
                  <a:cubicBezTo>
                    <a:pt x="18600" y="8906"/>
                    <a:pt x="13146" y="7899"/>
                    <a:pt x="12584" y="7160"/>
                  </a:cubicBezTo>
                  <a:cubicBezTo>
                    <a:pt x="11934" y="6254"/>
                    <a:pt x="15787" y="4530"/>
                    <a:pt x="16003" y="3613"/>
                  </a:cubicBezTo>
                  <a:cubicBezTo>
                    <a:pt x="16176" y="2796"/>
                    <a:pt x="16912" y="915"/>
                    <a:pt x="14618" y="345"/>
                  </a:cubicBezTo>
                  <a:cubicBezTo>
                    <a:pt x="13146" y="-47"/>
                    <a:pt x="7995" y="-103"/>
                    <a:pt x="6134" y="166"/>
                  </a:cubicBezTo>
                  <a:cubicBezTo>
                    <a:pt x="3277" y="580"/>
                    <a:pt x="593" y="2337"/>
                    <a:pt x="290" y="3165"/>
                  </a:cubicBezTo>
                  <a:cubicBezTo>
                    <a:pt x="-186" y="4239"/>
                    <a:pt x="3667" y="6265"/>
                    <a:pt x="4359" y="7328"/>
                  </a:cubicBezTo>
                  <a:cubicBezTo>
                    <a:pt x="5138" y="8503"/>
                    <a:pt x="7000" y="10876"/>
                    <a:pt x="6134" y="12018"/>
                  </a:cubicBezTo>
                  <a:cubicBezTo>
                    <a:pt x="5441" y="12779"/>
                    <a:pt x="853" y="13987"/>
                    <a:pt x="290" y="14760"/>
                  </a:cubicBezTo>
                  <a:cubicBezTo>
                    <a:pt x="-489" y="15722"/>
                    <a:pt x="377" y="17759"/>
                    <a:pt x="1978" y="18654"/>
                  </a:cubicBezTo>
                  <a:cubicBezTo>
                    <a:pt x="3407" y="19482"/>
                    <a:pt x="8255" y="20971"/>
                    <a:pt x="11588" y="21307"/>
                  </a:cubicBezTo>
                  <a:cubicBezTo>
                    <a:pt x="13060" y="21463"/>
                    <a:pt x="16782" y="21497"/>
                    <a:pt x="18038" y="2122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8" name="Shape 4849"/>
            <p:cNvSpPr/>
            <p:nvPr/>
          </p:nvSpPr>
          <p:spPr>
            <a:xfrm>
              <a:off x="10401305" y="759387"/>
              <a:ext cx="10828" cy="43026"/>
            </a:xfrm>
            <a:custGeom>
              <a:avLst/>
              <a:gdLst/>
              <a:ahLst/>
              <a:cxnLst>
                <a:cxn ang="0">
                  <a:pos x="wd2" y="hd2"/>
                </a:cxn>
                <a:cxn ang="5400000">
                  <a:pos x="wd2" y="hd2"/>
                </a:cxn>
                <a:cxn ang="10800000">
                  <a:pos x="wd2" y="hd2"/>
                </a:cxn>
                <a:cxn ang="16200000">
                  <a:pos x="wd2" y="hd2"/>
                </a:cxn>
              </a:cxnLst>
              <a:rect l="0" t="0" r="r" b="b"/>
              <a:pathLst>
                <a:path w="20855" h="21428" extrusionOk="0">
                  <a:moveTo>
                    <a:pt x="18044" y="21228"/>
                  </a:moveTo>
                  <a:cubicBezTo>
                    <a:pt x="21117" y="20523"/>
                    <a:pt x="20901" y="18117"/>
                    <a:pt x="20814" y="17065"/>
                  </a:cubicBezTo>
                  <a:cubicBezTo>
                    <a:pt x="20771" y="16270"/>
                    <a:pt x="18606" y="14760"/>
                    <a:pt x="18347" y="13965"/>
                  </a:cubicBezTo>
                  <a:cubicBezTo>
                    <a:pt x="18130" y="12891"/>
                    <a:pt x="20598" y="10675"/>
                    <a:pt x="19429" y="9634"/>
                  </a:cubicBezTo>
                  <a:cubicBezTo>
                    <a:pt x="18606" y="8906"/>
                    <a:pt x="13152" y="7899"/>
                    <a:pt x="12590" y="7160"/>
                  </a:cubicBezTo>
                  <a:cubicBezTo>
                    <a:pt x="11940" y="6254"/>
                    <a:pt x="15793" y="4530"/>
                    <a:pt x="16009" y="3613"/>
                  </a:cubicBezTo>
                  <a:cubicBezTo>
                    <a:pt x="16182" y="2796"/>
                    <a:pt x="16918" y="915"/>
                    <a:pt x="14624" y="345"/>
                  </a:cubicBezTo>
                  <a:cubicBezTo>
                    <a:pt x="13152" y="-47"/>
                    <a:pt x="8001" y="-103"/>
                    <a:pt x="6140" y="166"/>
                  </a:cubicBezTo>
                  <a:cubicBezTo>
                    <a:pt x="3283" y="580"/>
                    <a:pt x="599" y="2337"/>
                    <a:pt x="296" y="3165"/>
                  </a:cubicBezTo>
                  <a:cubicBezTo>
                    <a:pt x="-180" y="4239"/>
                    <a:pt x="3673" y="6265"/>
                    <a:pt x="4365" y="7328"/>
                  </a:cubicBezTo>
                  <a:cubicBezTo>
                    <a:pt x="5144" y="8503"/>
                    <a:pt x="7006" y="10876"/>
                    <a:pt x="6140" y="12018"/>
                  </a:cubicBezTo>
                  <a:cubicBezTo>
                    <a:pt x="5447" y="12779"/>
                    <a:pt x="859" y="13987"/>
                    <a:pt x="296" y="14771"/>
                  </a:cubicBezTo>
                  <a:cubicBezTo>
                    <a:pt x="-483" y="15722"/>
                    <a:pt x="339" y="17759"/>
                    <a:pt x="1984" y="18654"/>
                  </a:cubicBezTo>
                  <a:cubicBezTo>
                    <a:pt x="3413" y="19482"/>
                    <a:pt x="8261" y="20971"/>
                    <a:pt x="11594" y="21307"/>
                  </a:cubicBezTo>
                  <a:cubicBezTo>
                    <a:pt x="13066" y="21463"/>
                    <a:pt x="16788" y="21497"/>
                    <a:pt x="18044" y="2122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19" name="Shape 4850"/>
            <p:cNvSpPr/>
            <p:nvPr/>
          </p:nvSpPr>
          <p:spPr>
            <a:xfrm>
              <a:off x="10493351" y="805410"/>
              <a:ext cx="9845" cy="8515"/>
            </a:xfrm>
            <a:custGeom>
              <a:avLst/>
              <a:gdLst/>
              <a:ahLst/>
              <a:cxnLst>
                <a:cxn ang="0">
                  <a:pos x="wd2" y="hd2"/>
                </a:cxn>
                <a:cxn ang="5400000">
                  <a:pos x="wd2" y="hd2"/>
                </a:cxn>
                <a:cxn ang="10800000">
                  <a:pos x="wd2" y="hd2"/>
                </a:cxn>
                <a:cxn ang="16200000">
                  <a:pos x="wd2" y="hd2"/>
                </a:cxn>
              </a:cxnLst>
              <a:rect l="0" t="0" r="r" b="b"/>
              <a:pathLst>
                <a:path w="20567" h="20715" extrusionOk="0">
                  <a:moveTo>
                    <a:pt x="19362" y="16363"/>
                  </a:moveTo>
                  <a:cubicBezTo>
                    <a:pt x="18000" y="18769"/>
                    <a:pt x="12553" y="21011"/>
                    <a:pt x="10064" y="20683"/>
                  </a:cubicBezTo>
                  <a:cubicBezTo>
                    <a:pt x="7012" y="20300"/>
                    <a:pt x="720" y="15980"/>
                    <a:pt x="62" y="12480"/>
                  </a:cubicBezTo>
                  <a:cubicBezTo>
                    <a:pt x="-548" y="9254"/>
                    <a:pt x="3490" y="2747"/>
                    <a:pt x="5979" y="1216"/>
                  </a:cubicBezTo>
                  <a:cubicBezTo>
                    <a:pt x="8890" y="-480"/>
                    <a:pt x="16685" y="-589"/>
                    <a:pt x="18986" y="2090"/>
                  </a:cubicBezTo>
                  <a:cubicBezTo>
                    <a:pt x="21052" y="4715"/>
                    <a:pt x="21005" y="13410"/>
                    <a:pt x="19362" y="1636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0" name="Shape 4851"/>
            <p:cNvSpPr/>
            <p:nvPr/>
          </p:nvSpPr>
          <p:spPr>
            <a:xfrm>
              <a:off x="10493351" y="805410"/>
              <a:ext cx="9845" cy="8513"/>
            </a:xfrm>
            <a:custGeom>
              <a:avLst/>
              <a:gdLst/>
              <a:ahLst/>
              <a:cxnLst>
                <a:cxn ang="0">
                  <a:pos x="wd2" y="hd2"/>
                </a:cxn>
                <a:cxn ang="5400000">
                  <a:pos x="wd2" y="hd2"/>
                </a:cxn>
                <a:cxn ang="10800000">
                  <a:pos x="wd2" y="hd2"/>
                </a:cxn>
                <a:cxn ang="16200000">
                  <a:pos x="wd2" y="hd2"/>
                </a:cxn>
              </a:cxnLst>
              <a:rect l="0" t="0" r="r" b="b"/>
              <a:pathLst>
                <a:path w="20567" h="20710" extrusionOk="0">
                  <a:moveTo>
                    <a:pt x="19362" y="16358"/>
                  </a:moveTo>
                  <a:cubicBezTo>
                    <a:pt x="18000" y="18764"/>
                    <a:pt x="12553" y="21006"/>
                    <a:pt x="10064" y="20678"/>
                  </a:cubicBezTo>
                  <a:cubicBezTo>
                    <a:pt x="7012" y="20295"/>
                    <a:pt x="673" y="15975"/>
                    <a:pt x="62" y="12475"/>
                  </a:cubicBezTo>
                  <a:cubicBezTo>
                    <a:pt x="-548" y="9249"/>
                    <a:pt x="3490" y="2742"/>
                    <a:pt x="5979" y="1211"/>
                  </a:cubicBezTo>
                  <a:cubicBezTo>
                    <a:pt x="8890" y="-485"/>
                    <a:pt x="16685" y="-594"/>
                    <a:pt x="18986" y="2140"/>
                  </a:cubicBezTo>
                  <a:cubicBezTo>
                    <a:pt x="21052" y="4710"/>
                    <a:pt x="21005" y="13405"/>
                    <a:pt x="19362" y="1635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1" name="Shape 4852"/>
            <p:cNvSpPr/>
            <p:nvPr/>
          </p:nvSpPr>
          <p:spPr>
            <a:xfrm>
              <a:off x="10493351" y="782399"/>
              <a:ext cx="22686" cy="21830"/>
            </a:xfrm>
            <a:custGeom>
              <a:avLst/>
              <a:gdLst/>
              <a:ahLst/>
              <a:cxnLst>
                <a:cxn ang="0">
                  <a:pos x="wd2" y="hd2"/>
                </a:cxn>
                <a:cxn ang="5400000">
                  <a:pos x="wd2" y="hd2"/>
                </a:cxn>
                <a:cxn ang="10800000">
                  <a:pos x="wd2" y="hd2"/>
                </a:cxn>
                <a:cxn ang="16200000">
                  <a:pos x="wd2" y="hd2"/>
                </a:cxn>
              </a:cxnLst>
              <a:rect l="0" t="0" r="r" b="b"/>
              <a:pathLst>
                <a:path w="20706" h="21346" extrusionOk="0">
                  <a:moveTo>
                    <a:pt x="16120" y="21344"/>
                  </a:moveTo>
                  <a:cubicBezTo>
                    <a:pt x="14315" y="21476"/>
                    <a:pt x="14090" y="15411"/>
                    <a:pt x="12387" y="14752"/>
                  </a:cubicBezTo>
                  <a:cubicBezTo>
                    <a:pt x="11115" y="14247"/>
                    <a:pt x="8674" y="16422"/>
                    <a:pt x="7382" y="16510"/>
                  </a:cubicBezTo>
                  <a:cubicBezTo>
                    <a:pt x="5495" y="16620"/>
                    <a:pt x="674" y="16818"/>
                    <a:pt x="59" y="14928"/>
                  </a:cubicBezTo>
                  <a:cubicBezTo>
                    <a:pt x="-577" y="12906"/>
                    <a:pt x="4100" y="10116"/>
                    <a:pt x="5269" y="8314"/>
                  </a:cubicBezTo>
                  <a:cubicBezTo>
                    <a:pt x="6151" y="6951"/>
                    <a:pt x="7197" y="3633"/>
                    <a:pt x="8346" y="2403"/>
                  </a:cubicBezTo>
                  <a:cubicBezTo>
                    <a:pt x="9146" y="1546"/>
                    <a:pt x="11218" y="-124"/>
                    <a:pt x="12387" y="8"/>
                  </a:cubicBezTo>
                  <a:cubicBezTo>
                    <a:pt x="13720" y="96"/>
                    <a:pt x="15628" y="2491"/>
                    <a:pt x="16592" y="3458"/>
                  </a:cubicBezTo>
                  <a:cubicBezTo>
                    <a:pt x="17720" y="4578"/>
                    <a:pt x="20305" y="6732"/>
                    <a:pt x="20654" y="8314"/>
                  </a:cubicBezTo>
                  <a:cubicBezTo>
                    <a:pt x="21023" y="10116"/>
                    <a:pt x="19320" y="13587"/>
                    <a:pt x="18685" y="15279"/>
                  </a:cubicBezTo>
                  <a:cubicBezTo>
                    <a:pt x="18151" y="16840"/>
                    <a:pt x="17659" y="21256"/>
                    <a:pt x="16120" y="2134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2" name="Shape 4853"/>
            <p:cNvSpPr/>
            <p:nvPr/>
          </p:nvSpPr>
          <p:spPr>
            <a:xfrm>
              <a:off x="10493351" y="782399"/>
              <a:ext cx="22686" cy="21830"/>
            </a:xfrm>
            <a:custGeom>
              <a:avLst/>
              <a:gdLst/>
              <a:ahLst/>
              <a:cxnLst>
                <a:cxn ang="0">
                  <a:pos x="wd2" y="hd2"/>
                </a:cxn>
                <a:cxn ang="5400000">
                  <a:pos x="wd2" y="hd2"/>
                </a:cxn>
                <a:cxn ang="10800000">
                  <a:pos x="wd2" y="hd2"/>
                </a:cxn>
                <a:cxn ang="16200000">
                  <a:pos x="wd2" y="hd2"/>
                </a:cxn>
              </a:cxnLst>
              <a:rect l="0" t="0" r="r" b="b"/>
              <a:pathLst>
                <a:path w="20706" h="21346" extrusionOk="0">
                  <a:moveTo>
                    <a:pt x="16120" y="21344"/>
                  </a:moveTo>
                  <a:cubicBezTo>
                    <a:pt x="14315" y="21476"/>
                    <a:pt x="14090" y="15411"/>
                    <a:pt x="12367" y="14730"/>
                  </a:cubicBezTo>
                  <a:cubicBezTo>
                    <a:pt x="11115" y="14247"/>
                    <a:pt x="8674" y="16422"/>
                    <a:pt x="7382" y="16510"/>
                  </a:cubicBezTo>
                  <a:cubicBezTo>
                    <a:pt x="5495" y="16620"/>
                    <a:pt x="654" y="16818"/>
                    <a:pt x="59" y="14928"/>
                  </a:cubicBezTo>
                  <a:cubicBezTo>
                    <a:pt x="-577" y="12906"/>
                    <a:pt x="4100" y="10116"/>
                    <a:pt x="5269" y="8314"/>
                  </a:cubicBezTo>
                  <a:cubicBezTo>
                    <a:pt x="6151" y="6951"/>
                    <a:pt x="7197" y="3633"/>
                    <a:pt x="8346" y="2403"/>
                  </a:cubicBezTo>
                  <a:cubicBezTo>
                    <a:pt x="9126" y="1546"/>
                    <a:pt x="11218" y="-124"/>
                    <a:pt x="12367" y="8"/>
                  </a:cubicBezTo>
                  <a:cubicBezTo>
                    <a:pt x="13720" y="96"/>
                    <a:pt x="15608" y="2491"/>
                    <a:pt x="16592" y="3458"/>
                  </a:cubicBezTo>
                  <a:cubicBezTo>
                    <a:pt x="17720" y="4578"/>
                    <a:pt x="20305" y="6732"/>
                    <a:pt x="20654" y="8314"/>
                  </a:cubicBezTo>
                  <a:cubicBezTo>
                    <a:pt x="21023" y="10116"/>
                    <a:pt x="19320" y="13587"/>
                    <a:pt x="18685" y="15279"/>
                  </a:cubicBezTo>
                  <a:cubicBezTo>
                    <a:pt x="18151" y="16840"/>
                    <a:pt x="17659" y="21256"/>
                    <a:pt x="16120" y="2134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3" name="Shape 4854"/>
            <p:cNvSpPr/>
            <p:nvPr/>
          </p:nvSpPr>
          <p:spPr>
            <a:xfrm>
              <a:off x="10539375" y="805410"/>
              <a:ext cx="13228" cy="11405"/>
            </a:xfrm>
            <a:custGeom>
              <a:avLst/>
              <a:gdLst/>
              <a:ahLst/>
              <a:cxnLst>
                <a:cxn ang="0">
                  <a:pos x="wd2" y="hd2"/>
                </a:cxn>
                <a:cxn ang="5400000">
                  <a:pos x="wd2" y="hd2"/>
                </a:cxn>
                <a:cxn ang="10800000">
                  <a:pos x="wd2" y="hd2"/>
                </a:cxn>
                <a:cxn ang="16200000">
                  <a:pos x="wd2" y="hd2"/>
                </a:cxn>
              </a:cxnLst>
              <a:rect l="0" t="0" r="r" b="b"/>
              <a:pathLst>
                <a:path w="20875" h="20528" extrusionOk="0">
                  <a:moveTo>
                    <a:pt x="7961" y="20475"/>
                  </a:moveTo>
                  <a:cubicBezTo>
                    <a:pt x="5549" y="19989"/>
                    <a:pt x="725" y="16227"/>
                    <a:pt x="87" y="13477"/>
                  </a:cubicBezTo>
                  <a:cubicBezTo>
                    <a:pt x="-587" y="10039"/>
                    <a:pt x="2782" y="2434"/>
                    <a:pt x="5478" y="695"/>
                  </a:cubicBezTo>
                  <a:cubicBezTo>
                    <a:pt x="7500" y="-721"/>
                    <a:pt x="12926" y="250"/>
                    <a:pt x="14983" y="1625"/>
                  </a:cubicBezTo>
                  <a:cubicBezTo>
                    <a:pt x="17182" y="3081"/>
                    <a:pt x="21013" y="8299"/>
                    <a:pt x="20871" y="11212"/>
                  </a:cubicBezTo>
                  <a:cubicBezTo>
                    <a:pt x="20729" y="13355"/>
                    <a:pt x="17395" y="16470"/>
                    <a:pt x="15799" y="17603"/>
                  </a:cubicBezTo>
                  <a:cubicBezTo>
                    <a:pt x="14061" y="18897"/>
                    <a:pt x="9947" y="20879"/>
                    <a:pt x="7961" y="2047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4" name="Shape 4855"/>
            <p:cNvSpPr/>
            <p:nvPr/>
          </p:nvSpPr>
          <p:spPr>
            <a:xfrm>
              <a:off x="10539375" y="805410"/>
              <a:ext cx="13228" cy="11405"/>
            </a:xfrm>
            <a:custGeom>
              <a:avLst/>
              <a:gdLst/>
              <a:ahLst/>
              <a:cxnLst>
                <a:cxn ang="0">
                  <a:pos x="wd2" y="hd2"/>
                </a:cxn>
                <a:cxn ang="5400000">
                  <a:pos x="wd2" y="hd2"/>
                </a:cxn>
                <a:cxn ang="10800000">
                  <a:pos x="wd2" y="hd2"/>
                </a:cxn>
                <a:cxn ang="16200000">
                  <a:pos x="wd2" y="hd2"/>
                </a:cxn>
              </a:cxnLst>
              <a:rect l="0" t="0" r="r" b="b"/>
              <a:pathLst>
                <a:path w="20875" h="20528" extrusionOk="0">
                  <a:moveTo>
                    <a:pt x="7961" y="20475"/>
                  </a:moveTo>
                  <a:cubicBezTo>
                    <a:pt x="5549" y="19989"/>
                    <a:pt x="725" y="16227"/>
                    <a:pt x="87" y="13477"/>
                  </a:cubicBezTo>
                  <a:cubicBezTo>
                    <a:pt x="-587" y="10039"/>
                    <a:pt x="2782" y="2434"/>
                    <a:pt x="5478" y="695"/>
                  </a:cubicBezTo>
                  <a:cubicBezTo>
                    <a:pt x="7500" y="-721"/>
                    <a:pt x="12926" y="250"/>
                    <a:pt x="14983" y="1625"/>
                  </a:cubicBezTo>
                  <a:cubicBezTo>
                    <a:pt x="17182" y="3081"/>
                    <a:pt x="21013" y="8299"/>
                    <a:pt x="20871" y="11212"/>
                  </a:cubicBezTo>
                  <a:cubicBezTo>
                    <a:pt x="20729" y="13355"/>
                    <a:pt x="17395" y="16470"/>
                    <a:pt x="15799" y="17603"/>
                  </a:cubicBezTo>
                  <a:cubicBezTo>
                    <a:pt x="14061" y="18897"/>
                    <a:pt x="9982" y="20879"/>
                    <a:pt x="7961" y="2047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5" name="Shape 4856"/>
            <p:cNvSpPr/>
            <p:nvPr/>
          </p:nvSpPr>
          <p:spPr>
            <a:xfrm>
              <a:off x="10516363" y="782399"/>
              <a:ext cx="9842" cy="12818"/>
            </a:xfrm>
            <a:custGeom>
              <a:avLst/>
              <a:gdLst/>
              <a:ahLst/>
              <a:cxnLst>
                <a:cxn ang="0">
                  <a:pos x="wd2" y="hd2"/>
                </a:cxn>
                <a:cxn ang="5400000">
                  <a:pos x="wd2" y="hd2"/>
                </a:cxn>
                <a:cxn ang="10800000">
                  <a:pos x="wd2" y="hd2"/>
                </a:cxn>
                <a:cxn ang="16200000">
                  <a:pos x="wd2" y="hd2"/>
                </a:cxn>
              </a:cxnLst>
              <a:rect l="0" t="0" r="r" b="b"/>
              <a:pathLst>
                <a:path w="20744" h="20847" extrusionOk="0">
                  <a:moveTo>
                    <a:pt x="12506" y="20756"/>
                  </a:moveTo>
                  <a:cubicBezTo>
                    <a:pt x="9569" y="21377"/>
                    <a:pt x="2938" y="18709"/>
                    <a:pt x="1232" y="16699"/>
                  </a:cubicBezTo>
                  <a:cubicBezTo>
                    <a:pt x="-473" y="14652"/>
                    <a:pt x="-236" y="9170"/>
                    <a:pt x="901" y="6867"/>
                  </a:cubicBezTo>
                  <a:cubicBezTo>
                    <a:pt x="1943" y="4748"/>
                    <a:pt x="6348" y="1020"/>
                    <a:pt x="9095" y="216"/>
                  </a:cubicBezTo>
                  <a:cubicBezTo>
                    <a:pt x="10659" y="-223"/>
                    <a:pt x="14211" y="33"/>
                    <a:pt x="15538" y="764"/>
                  </a:cubicBezTo>
                  <a:cubicBezTo>
                    <a:pt x="18332" y="2518"/>
                    <a:pt x="21127" y="8439"/>
                    <a:pt x="20701" y="11217"/>
                  </a:cubicBezTo>
                  <a:cubicBezTo>
                    <a:pt x="20322" y="14067"/>
                    <a:pt x="16059" y="19988"/>
                    <a:pt x="12506" y="2075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6" name="Shape 4857"/>
            <p:cNvSpPr/>
            <p:nvPr/>
          </p:nvSpPr>
          <p:spPr>
            <a:xfrm>
              <a:off x="10516363" y="782399"/>
              <a:ext cx="9838" cy="12824"/>
            </a:xfrm>
            <a:custGeom>
              <a:avLst/>
              <a:gdLst/>
              <a:ahLst/>
              <a:cxnLst>
                <a:cxn ang="0">
                  <a:pos x="wd2" y="hd2"/>
                </a:cxn>
                <a:cxn ang="5400000">
                  <a:pos x="wd2" y="hd2"/>
                </a:cxn>
                <a:cxn ang="10800000">
                  <a:pos x="wd2" y="hd2"/>
                </a:cxn>
                <a:cxn ang="16200000">
                  <a:pos x="wd2" y="hd2"/>
                </a:cxn>
              </a:cxnLst>
              <a:rect l="0" t="0" r="r" b="b"/>
              <a:pathLst>
                <a:path w="20781" h="20821" extrusionOk="0">
                  <a:moveTo>
                    <a:pt x="12533" y="20720"/>
                  </a:moveTo>
                  <a:cubicBezTo>
                    <a:pt x="9590" y="21377"/>
                    <a:pt x="2944" y="18677"/>
                    <a:pt x="1235" y="16670"/>
                  </a:cubicBezTo>
                  <a:cubicBezTo>
                    <a:pt x="-474" y="14627"/>
                    <a:pt x="-237" y="9154"/>
                    <a:pt x="903" y="6855"/>
                  </a:cubicBezTo>
                  <a:cubicBezTo>
                    <a:pt x="1947" y="4739"/>
                    <a:pt x="6362" y="1018"/>
                    <a:pt x="9115" y="215"/>
                  </a:cubicBezTo>
                  <a:cubicBezTo>
                    <a:pt x="10682" y="-223"/>
                    <a:pt x="14242" y="32"/>
                    <a:pt x="15572" y="762"/>
                  </a:cubicBezTo>
                  <a:cubicBezTo>
                    <a:pt x="18373" y="2513"/>
                    <a:pt x="21126" y="8424"/>
                    <a:pt x="20746" y="11197"/>
                  </a:cubicBezTo>
                  <a:cubicBezTo>
                    <a:pt x="20366" y="14043"/>
                    <a:pt x="16094" y="19954"/>
                    <a:pt x="12533" y="2072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7" name="Shape 4858"/>
            <p:cNvSpPr/>
            <p:nvPr/>
          </p:nvSpPr>
          <p:spPr>
            <a:xfrm>
              <a:off x="10493351" y="782399"/>
              <a:ext cx="8892" cy="8643"/>
            </a:xfrm>
            <a:custGeom>
              <a:avLst/>
              <a:gdLst/>
              <a:ahLst/>
              <a:cxnLst>
                <a:cxn ang="0">
                  <a:pos x="wd2" y="hd2"/>
                </a:cxn>
                <a:cxn ang="5400000">
                  <a:pos x="wd2" y="hd2"/>
                </a:cxn>
                <a:cxn ang="10800000">
                  <a:pos x="wd2" y="hd2"/>
                </a:cxn>
                <a:cxn ang="16200000">
                  <a:pos x="wd2" y="hd2"/>
                </a:cxn>
              </a:cxnLst>
              <a:rect l="0" t="0" r="r" b="b"/>
              <a:pathLst>
                <a:path w="19920" h="20715" extrusionOk="0">
                  <a:moveTo>
                    <a:pt x="16027" y="13008"/>
                  </a:moveTo>
                  <a:cubicBezTo>
                    <a:pt x="14617" y="15324"/>
                    <a:pt x="11345" y="20549"/>
                    <a:pt x="8877" y="20710"/>
                  </a:cubicBezTo>
                  <a:cubicBezTo>
                    <a:pt x="6108" y="20872"/>
                    <a:pt x="721" y="16347"/>
                    <a:pt x="117" y="13492"/>
                  </a:cubicBezTo>
                  <a:cubicBezTo>
                    <a:pt x="-689" y="10099"/>
                    <a:pt x="2835" y="2773"/>
                    <a:pt x="5655" y="1103"/>
                  </a:cubicBezTo>
                  <a:cubicBezTo>
                    <a:pt x="8676" y="-728"/>
                    <a:pt x="17739" y="-351"/>
                    <a:pt x="19652" y="2773"/>
                  </a:cubicBezTo>
                  <a:cubicBezTo>
                    <a:pt x="20911" y="5089"/>
                    <a:pt x="17387" y="10799"/>
                    <a:pt x="16027" y="1300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8" name="Shape 4859"/>
            <p:cNvSpPr/>
            <p:nvPr/>
          </p:nvSpPr>
          <p:spPr>
            <a:xfrm>
              <a:off x="10493351" y="782399"/>
              <a:ext cx="8892" cy="8643"/>
            </a:xfrm>
            <a:custGeom>
              <a:avLst/>
              <a:gdLst/>
              <a:ahLst/>
              <a:cxnLst>
                <a:cxn ang="0">
                  <a:pos x="wd2" y="hd2"/>
                </a:cxn>
                <a:cxn ang="5400000">
                  <a:pos x="wd2" y="hd2"/>
                </a:cxn>
                <a:cxn ang="10800000">
                  <a:pos x="wd2" y="hd2"/>
                </a:cxn>
                <a:cxn ang="16200000">
                  <a:pos x="wd2" y="hd2"/>
                </a:cxn>
              </a:cxnLst>
              <a:rect l="0" t="0" r="r" b="b"/>
              <a:pathLst>
                <a:path w="19920" h="20715" extrusionOk="0">
                  <a:moveTo>
                    <a:pt x="16027" y="13008"/>
                  </a:moveTo>
                  <a:cubicBezTo>
                    <a:pt x="14617" y="15324"/>
                    <a:pt x="11345" y="20549"/>
                    <a:pt x="8877" y="20710"/>
                  </a:cubicBezTo>
                  <a:cubicBezTo>
                    <a:pt x="6108" y="20872"/>
                    <a:pt x="721" y="16347"/>
                    <a:pt x="117" y="13492"/>
                  </a:cubicBezTo>
                  <a:cubicBezTo>
                    <a:pt x="-689" y="10099"/>
                    <a:pt x="2835" y="2773"/>
                    <a:pt x="5655" y="1103"/>
                  </a:cubicBezTo>
                  <a:cubicBezTo>
                    <a:pt x="8676" y="-728"/>
                    <a:pt x="17739" y="-351"/>
                    <a:pt x="19652" y="2773"/>
                  </a:cubicBezTo>
                  <a:cubicBezTo>
                    <a:pt x="20911" y="5089"/>
                    <a:pt x="17387" y="10799"/>
                    <a:pt x="16027" y="1300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29" name="Shape 4860"/>
            <p:cNvSpPr/>
            <p:nvPr/>
          </p:nvSpPr>
          <p:spPr>
            <a:xfrm>
              <a:off x="10539375" y="759387"/>
              <a:ext cx="11499" cy="13712"/>
            </a:xfrm>
            <a:custGeom>
              <a:avLst/>
              <a:gdLst/>
              <a:ahLst/>
              <a:cxnLst>
                <a:cxn ang="0">
                  <a:pos x="wd2" y="hd2"/>
                </a:cxn>
                <a:cxn ang="5400000">
                  <a:pos x="wd2" y="hd2"/>
                </a:cxn>
                <a:cxn ang="10800000">
                  <a:pos x="wd2" y="hd2"/>
                </a:cxn>
                <a:cxn ang="16200000">
                  <a:pos x="wd2" y="hd2"/>
                </a:cxn>
              </a:cxnLst>
              <a:rect l="0" t="0" r="r" b="b"/>
              <a:pathLst>
                <a:path w="20431" h="20337" extrusionOk="0">
                  <a:moveTo>
                    <a:pt x="16633" y="19540"/>
                  </a:moveTo>
                  <a:cubicBezTo>
                    <a:pt x="14837" y="21140"/>
                    <a:pt x="8369" y="20040"/>
                    <a:pt x="6253" y="18773"/>
                  </a:cubicBezTo>
                  <a:cubicBezTo>
                    <a:pt x="3138" y="16940"/>
                    <a:pt x="-1014" y="10140"/>
                    <a:pt x="224" y="7173"/>
                  </a:cubicBezTo>
                  <a:cubicBezTo>
                    <a:pt x="1541" y="3807"/>
                    <a:pt x="10844" y="-460"/>
                    <a:pt x="15036" y="40"/>
                  </a:cubicBezTo>
                  <a:cubicBezTo>
                    <a:pt x="16993" y="307"/>
                    <a:pt x="20307" y="3173"/>
                    <a:pt x="20426" y="4773"/>
                  </a:cubicBezTo>
                  <a:cubicBezTo>
                    <a:pt x="20586" y="6573"/>
                    <a:pt x="15915" y="8840"/>
                    <a:pt x="15396" y="10607"/>
                  </a:cubicBezTo>
                  <a:cubicBezTo>
                    <a:pt x="14717" y="12773"/>
                    <a:pt x="18470" y="17940"/>
                    <a:pt x="16633" y="1954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30" name="Shape 4861"/>
            <p:cNvSpPr/>
            <p:nvPr/>
          </p:nvSpPr>
          <p:spPr>
            <a:xfrm>
              <a:off x="10539375" y="759387"/>
              <a:ext cx="11499" cy="13712"/>
            </a:xfrm>
            <a:custGeom>
              <a:avLst/>
              <a:gdLst/>
              <a:ahLst/>
              <a:cxnLst>
                <a:cxn ang="0">
                  <a:pos x="wd2" y="hd2"/>
                </a:cxn>
                <a:cxn ang="5400000">
                  <a:pos x="wd2" y="hd2"/>
                </a:cxn>
                <a:cxn ang="10800000">
                  <a:pos x="wd2" y="hd2"/>
                </a:cxn>
                <a:cxn ang="16200000">
                  <a:pos x="wd2" y="hd2"/>
                </a:cxn>
              </a:cxnLst>
              <a:rect l="0" t="0" r="r" b="b"/>
              <a:pathLst>
                <a:path w="20431" h="20337" extrusionOk="0">
                  <a:moveTo>
                    <a:pt x="16673" y="19540"/>
                  </a:moveTo>
                  <a:cubicBezTo>
                    <a:pt x="14837" y="21140"/>
                    <a:pt x="8369" y="20040"/>
                    <a:pt x="6253" y="18773"/>
                  </a:cubicBezTo>
                  <a:cubicBezTo>
                    <a:pt x="3138" y="16940"/>
                    <a:pt x="-1014" y="10140"/>
                    <a:pt x="224" y="7173"/>
                  </a:cubicBezTo>
                  <a:cubicBezTo>
                    <a:pt x="1541" y="3807"/>
                    <a:pt x="10844" y="-460"/>
                    <a:pt x="15036" y="40"/>
                  </a:cubicBezTo>
                  <a:cubicBezTo>
                    <a:pt x="16993" y="307"/>
                    <a:pt x="20307" y="3173"/>
                    <a:pt x="20426" y="4773"/>
                  </a:cubicBezTo>
                  <a:cubicBezTo>
                    <a:pt x="20586" y="6573"/>
                    <a:pt x="15915" y="8840"/>
                    <a:pt x="15396" y="10607"/>
                  </a:cubicBezTo>
                  <a:cubicBezTo>
                    <a:pt x="14717" y="12773"/>
                    <a:pt x="18470" y="17940"/>
                    <a:pt x="16673" y="1954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31" name="Shape 4862"/>
            <p:cNvSpPr/>
            <p:nvPr/>
          </p:nvSpPr>
          <p:spPr>
            <a:xfrm>
              <a:off x="9964082" y="-1"/>
              <a:ext cx="756333" cy="1207424"/>
            </a:xfrm>
            <a:custGeom>
              <a:avLst/>
              <a:gdLst/>
              <a:ahLst/>
              <a:cxnLst>
                <a:cxn ang="0">
                  <a:pos x="wd2" y="hd2"/>
                </a:cxn>
                <a:cxn ang="5400000">
                  <a:pos x="wd2" y="hd2"/>
                </a:cxn>
                <a:cxn ang="10800000">
                  <a:pos x="wd2" y="hd2"/>
                </a:cxn>
                <a:cxn ang="16200000">
                  <a:pos x="wd2" y="hd2"/>
                </a:cxn>
              </a:cxnLst>
              <a:rect l="0" t="0" r="r" b="b"/>
              <a:pathLst>
                <a:path w="21599" h="21594" extrusionOk="0">
                  <a:moveTo>
                    <a:pt x="21541" y="9665"/>
                  </a:moveTo>
                  <a:cubicBezTo>
                    <a:pt x="21563" y="9686"/>
                    <a:pt x="21600" y="9734"/>
                    <a:pt x="21599" y="9760"/>
                  </a:cubicBezTo>
                  <a:cubicBezTo>
                    <a:pt x="21599" y="9785"/>
                    <a:pt x="21556" y="9832"/>
                    <a:pt x="21539" y="9855"/>
                  </a:cubicBezTo>
                  <a:cubicBezTo>
                    <a:pt x="21516" y="9885"/>
                    <a:pt x="21477" y="9950"/>
                    <a:pt x="21441" y="9974"/>
                  </a:cubicBezTo>
                  <a:cubicBezTo>
                    <a:pt x="21404" y="10000"/>
                    <a:pt x="21290" y="10020"/>
                    <a:pt x="21251" y="10045"/>
                  </a:cubicBezTo>
                  <a:cubicBezTo>
                    <a:pt x="21219" y="10067"/>
                    <a:pt x="21185" y="10125"/>
                    <a:pt x="21166" y="10152"/>
                  </a:cubicBezTo>
                  <a:cubicBezTo>
                    <a:pt x="21149" y="10174"/>
                    <a:pt x="21114" y="10218"/>
                    <a:pt x="21110" y="10243"/>
                  </a:cubicBezTo>
                  <a:cubicBezTo>
                    <a:pt x="21102" y="10284"/>
                    <a:pt x="21142" y="10403"/>
                    <a:pt x="21142" y="10407"/>
                  </a:cubicBezTo>
                  <a:cubicBezTo>
                    <a:pt x="21142" y="10413"/>
                    <a:pt x="21096" y="10538"/>
                    <a:pt x="21066" y="10578"/>
                  </a:cubicBezTo>
                  <a:cubicBezTo>
                    <a:pt x="21034" y="10622"/>
                    <a:pt x="20958" y="10711"/>
                    <a:pt x="20897" y="10741"/>
                  </a:cubicBezTo>
                  <a:cubicBezTo>
                    <a:pt x="20855" y="10762"/>
                    <a:pt x="20736" y="10766"/>
                    <a:pt x="20694" y="10786"/>
                  </a:cubicBezTo>
                  <a:cubicBezTo>
                    <a:pt x="20662" y="10800"/>
                    <a:pt x="20610" y="10841"/>
                    <a:pt x="20603" y="10865"/>
                  </a:cubicBezTo>
                  <a:cubicBezTo>
                    <a:pt x="20596" y="10888"/>
                    <a:pt x="20644" y="10932"/>
                    <a:pt x="20640" y="10956"/>
                  </a:cubicBezTo>
                  <a:cubicBezTo>
                    <a:pt x="20638" y="10976"/>
                    <a:pt x="20603" y="11011"/>
                    <a:pt x="20583" y="11027"/>
                  </a:cubicBezTo>
                  <a:cubicBezTo>
                    <a:pt x="20557" y="11051"/>
                    <a:pt x="20494" y="11098"/>
                    <a:pt x="20450" y="11110"/>
                  </a:cubicBezTo>
                  <a:cubicBezTo>
                    <a:pt x="20424" y="11117"/>
                    <a:pt x="20359" y="11122"/>
                    <a:pt x="20334" y="11111"/>
                  </a:cubicBezTo>
                  <a:cubicBezTo>
                    <a:pt x="20290" y="11090"/>
                    <a:pt x="20263" y="11008"/>
                    <a:pt x="20275" y="10973"/>
                  </a:cubicBezTo>
                  <a:cubicBezTo>
                    <a:pt x="20286" y="10942"/>
                    <a:pt x="20404" y="10905"/>
                    <a:pt x="20404" y="10873"/>
                  </a:cubicBezTo>
                  <a:cubicBezTo>
                    <a:pt x="20404" y="10848"/>
                    <a:pt x="20333" y="10815"/>
                    <a:pt x="20309" y="10795"/>
                  </a:cubicBezTo>
                  <a:cubicBezTo>
                    <a:pt x="20287" y="10778"/>
                    <a:pt x="20235" y="10749"/>
                    <a:pt x="20225" y="10729"/>
                  </a:cubicBezTo>
                  <a:cubicBezTo>
                    <a:pt x="20214" y="10705"/>
                    <a:pt x="20243" y="10656"/>
                    <a:pt x="20235" y="10633"/>
                  </a:cubicBezTo>
                  <a:cubicBezTo>
                    <a:pt x="20228" y="10614"/>
                    <a:pt x="20204" y="10562"/>
                    <a:pt x="20171" y="10562"/>
                  </a:cubicBezTo>
                  <a:cubicBezTo>
                    <a:pt x="20133" y="10562"/>
                    <a:pt x="20125" y="10632"/>
                    <a:pt x="20094" y="10648"/>
                  </a:cubicBezTo>
                  <a:cubicBezTo>
                    <a:pt x="20059" y="10666"/>
                    <a:pt x="19947" y="10661"/>
                    <a:pt x="19916" y="10684"/>
                  </a:cubicBezTo>
                  <a:cubicBezTo>
                    <a:pt x="19886" y="10704"/>
                    <a:pt x="19859" y="10767"/>
                    <a:pt x="19882" y="10789"/>
                  </a:cubicBezTo>
                  <a:cubicBezTo>
                    <a:pt x="19901" y="10807"/>
                    <a:pt x="19994" y="10792"/>
                    <a:pt x="20020" y="10808"/>
                  </a:cubicBezTo>
                  <a:cubicBezTo>
                    <a:pt x="20066" y="10837"/>
                    <a:pt x="20104" y="10930"/>
                    <a:pt x="20080" y="10968"/>
                  </a:cubicBezTo>
                  <a:cubicBezTo>
                    <a:pt x="20066" y="10991"/>
                    <a:pt x="19965" y="10999"/>
                    <a:pt x="19950" y="11021"/>
                  </a:cubicBezTo>
                  <a:cubicBezTo>
                    <a:pt x="19935" y="11045"/>
                    <a:pt x="19995" y="11098"/>
                    <a:pt x="19986" y="11124"/>
                  </a:cubicBezTo>
                  <a:cubicBezTo>
                    <a:pt x="19979" y="11143"/>
                    <a:pt x="19940" y="11182"/>
                    <a:pt x="19909" y="11188"/>
                  </a:cubicBezTo>
                  <a:cubicBezTo>
                    <a:pt x="19879" y="11194"/>
                    <a:pt x="19818" y="11155"/>
                    <a:pt x="19788" y="11162"/>
                  </a:cubicBezTo>
                  <a:cubicBezTo>
                    <a:pt x="19749" y="11172"/>
                    <a:pt x="19744" y="11242"/>
                    <a:pt x="19707" y="11254"/>
                  </a:cubicBezTo>
                  <a:cubicBezTo>
                    <a:pt x="19676" y="11265"/>
                    <a:pt x="19593" y="11263"/>
                    <a:pt x="19565" y="11250"/>
                  </a:cubicBezTo>
                  <a:cubicBezTo>
                    <a:pt x="19526" y="11230"/>
                    <a:pt x="19550" y="11149"/>
                    <a:pt x="19512" y="11129"/>
                  </a:cubicBezTo>
                  <a:cubicBezTo>
                    <a:pt x="19475" y="11109"/>
                    <a:pt x="19364" y="11103"/>
                    <a:pt x="19319" y="11115"/>
                  </a:cubicBezTo>
                  <a:cubicBezTo>
                    <a:pt x="19282" y="11124"/>
                    <a:pt x="19243" y="11173"/>
                    <a:pt x="19217" y="11192"/>
                  </a:cubicBezTo>
                  <a:cubicBezTo>
                    <a:pt x="19196" y="11208"/>
                    <a:pt x="19137" y="11233"/>
                    <a:pt x="19131" y="11253"/>
                  </a:cubicBezTo>
                  <a:cubicBezTo>
                    <a:pt x="19123" y="11280"/>
                    <a:pt x="19184" y="11330"/>
                    <a:pt x="19195" y="11358"/>
                  </a:cubicBezTo>
                  <a:cubicBezTo>
                    <a:pt x="19207" y="11392"/>
                    <a:pt x="19193" y="11465"/>
                    <a:pt x="19213" y="11497"/>
                  </a:cubicBezTo>
                  <a:cubicBezTo>
                    <a:pt x="19225" y="11520"/>
                    <a:pt x="19298" y="11552"/>
                    <a:pt x="19298" y="11575"/>
                  </a:cubicBezTo>
                  <a:cubicBezTo>
                    <a:pt x="19299" y="11600"/>
                    <a:pt x="19224" y="11634"/>
                    <a:pt x="19213" y="11658"/>
                  </a:cubicBezTo>
                  <a:cubicBezTo>
                    <a:pt x="19205" y="11674"/>
                    <a:pt x="19199" y="11710"/>
                    <a:pt x="19213" y="11724"/>
                  </a:cubicBezTo>
                  <a:cubicBezTo>
                    <a:pt x="19238" y="11751"/>
                    <a:pt x="19349" y="11765"/>
                    <a:pt x="19390" y="11784"/>
                  </a:cubicBezTo>
                  <a:cubicBezTo>
                    <a:pt x="19427" y="11800"/>
                    <a:pt x="19504" y="11835"/>
                    <a:pt x="19524" y="11861"/>
                  </a:cubicBezTo>
                  <a:cubicBezTo>
                    <a:pt x="19547" y="11889"/>
                    <a:pt x="19565" y="11957"/>
                    <a:pt x="19547" y="11987"/>
                  </a:cubicBezTo>
                  <a:cubicBezTo>
                    <a:pt x="19529" y="12016"/>
                    <a:pt x="19442" y="12073"/>
                    <a:pt x="19393" y="12071"/>
                  </a:cubicBezTo>
                  <a:cubicBezTo>
                    <a:pt x="19347" y="12069"/>
                    <a:pt x="19295" y="12010"/>
                    <a:pt x="19275" y="11985"/>
                  </a:cubicBezTo>
                  <a:cubicBezTo>
                    <a:pt x="19256" y="11960"/>
                    <a:pt x="19258" y="11899"/>
                    <a:pt x="19237" y="11874"/>
                  </a:cubicBezTo>
                  <a:cubicBezTo>
                    <a:pt x="19218" y="11850"/>
                    <a:pt x="19156" y="11810"/>
                    <a:pt x="19121" y="11794"/>
                  </a:cubicBezTo>
                  <a:cubicBezTo>
                    <a:pt x="19094" y="11782"/>
                    <a:pt x="19028" y="11771"/>
                    <a:pt x="19000" y="11761"/>
                  </a:cubicBezTo>
                  <a:cubicBezTo>
                    <a:pt x="18964" y="11748"/>
                    <a:pt x="18910" y="11707"/>
                    <a:pt x="18872" y="11698"/>
                  </a:cubicBezTo>
                  <a:cubicBezTo>
                    <a:pt x="18827" y="11686"/>
                    <a:pt x="18711" y="11660"/>
                    <a:pt x="18678" y="11682"/>
                  </a:cubicBezTo>
                  <a:cubicBezTo>
                    <a:pt x="18639" y="11705"/>
                    <a:pt x="18689" y="11782"/>
                    <a:pt x="18697" y="11815"/>
                  </a:cubicBezTo>
                  <a:cubicBezTo>
                    <a:pt x="18702" y="11834"/>
                    <a:pt x="18729" y="11872"/>
                    <a:pt x="18723" y="11891"/>
                  </a:cubicBezTo>
                  <a:cubicBezTo>
                    <a:pt x="18714" y="11916"/>
                    <a:pt x="18663" y="11964"/>
                    <a:pt x="18625" y="11974"/>
                  </a:cubicBezTo>
                  <a:cubicBezTo>
                    <a:pt x="18599" y="11981"/>
                    <a:pt x="18526" y="11979"/>
                    <a:pt x="18504" y="11965"/>
                  </a:cubicBezTo>
                  <a:cubicBezTo>
                    <a:pt x="18479" y="11947"/>
                    <a:pt x="18512" y="11892"/>
                    <a:pt x="18500" y="11869"/>
                  </a:cubicBezTo>
                  <a:cubicBezTo>
                    <a:pt x="18482" y="11838"/>
                    <a:pt x="18419" y="11780"/>
                    <a:pt x="18373" y="11764"/>
                  </a:cubicBezTo>
                  <a:cubicBezTo>
                    <a:pt x="18348" y="11756"/>
                    <a:pt x="18282" y="11749"/>
                    <a:pt x="18256" y="11758"/>
                  </a:cubicBezTo>
                  <a:cubicBezTo>
                    <a:pt x="18222" y="11769"/>
                    <a:pt x="18197" y="11819"/>
                    <a:pt x="18181" y="11840"/>
                  </a:cubicBezTo>
                  <a:cubicBezTo>
                    <a:pt x="18172" y="11851"/>
                    <a:pt x="18166" y="11879"/>
                    <a:pt x="18149" y="11885"/>
                  </a:cubicBezTo>
                  <a:cubicBezTo>
                    <a:pt x="18133" y="11892"/>
                    <a:pt x="18084" y="11890"/>
                    <a:pt x="18068" y="11882"/>
                  </a:cubicBezTo>
                  <a:cubicBezTo>
                    <a:pt x="18041" y="11867"/>
                    <a:pt x="18063" y="11806"/>
                    <a:pt x="18033" y="11793"/>
                  </a:cubicBezTo>
                  <a:cubicBezTo>
                    <a:pt x="18006" y="11781"/>
                    <a:pt x="17930" y="11789"/>
                    <a:pt x="17901" y="11799"/>
                  </a:cubicBezTo>
                  <a:cubicBezTo>
                    <a:pt x="17876" y="11808"/>
                    <a:pt x="17839" y="11839"/>
                    <a:pt x="17835" y="11856"/>
                  </a:cubicBezTo>
                  <a:cubicBezTo>
                    <a:pt x="17828" y="11885"/>
                    <a:pt x="17874" y="11939"/>
                    <a:pt x="17896" y="11965"/>
                  </a:cubicBezTo>
                  <a:cubicBezTo>
                    <a:pt x="17912" y="11983"/>
                    <a:pt x="17964" y="12012"/>
                    <a:pt x="17977" y="12031"/>
                  </a:cubicBezTo>
                  <a:cubicBezTo>
                    <a:pt x="17998" y="12062"/>
                    <a:pt x="18005" y="12131"/>
                    <a:pt x="18013" y="12165"/>
                  </a:cubicBezTo>
                  <a:cubicBezTo>
                    <a:pt x="18019" y="12194"/>
                    <a:pt x="18012" y="12256"/>
                    <a:pt x="18033" y="12282"/>
                  </a:cubicBezTo>
                  <a:cubicBezTo>
                    <a:pt x="18049" y="12302"/>
                    <a:pt x="18118" y="12323"/>
                    <a:pt x="18135" y="12342"/>
                  </a:cubicBezTo>
                  <a:cubicBezTo>
                    <a:pt x="18154" y="12368"/>
                    <a:pt x="18177" y="12432"/>
                    <a:pt x="18154" y="12457"/>
                  </a:cubicBezTo>
                  <a:cubicBezTo>
                    <a:pt x="18138" y="12476"/>
                    <a:pt x="18045" y="12476"/>
                    <a:pt x="18028" y="12495"/>
                  </a:cubicBezTo>
                  <a:cubicBezTo>
                    <a:pt x="18006" y="12518"/>
                    <a:pt x="18052" y="12575"/>
                    <a:pt x="18038" y="12600"/>
                  </a:cubicBezTo>
                  <a:cubicBezTo>
                    <a:pt x="18027" y="12619"/>
                    <a:pt x="17980" y="12664"/>
                    <a:pt x="17947" y="12660"/>
                  </a:cubicBezTo>
                  <a:cubicBezTo>
                    <a:pt x="17895" y="12654"/>
                    <a:pt x="17873" y="12570"/>
                    <a:pt x="17871" y="12536"/>
                  </a:cubicBezTo>
                  <a:cubicBezTo>
                    <a:pt x="17870" y="12514"/>
                    <a:pt x="17932" y="12471"/>
                    <a:pt x="17911" y="12454"/>
                  </a:cubicBezTo>
                  <a:cubicBezTo>
                    <a:pt x="17890" y="12436"/>
                    <a:pt x="17799" y="12442"/>
                    <a:pt x="17770" y="12454"/>
                  </a:cubicBezTo>
                  <a:cubicBezTo>
                    <a:pt x="17741" y="12465"/>
                    <a:pt x="17733" y="12510"/>
                    <a:pt x="17714" y="12526"/>
                  </a:cubicBezTo>
                  <a:cubicBezTo>
                    <a:pt x="17693" y="12543"/>
                    <a:pt x="17622" y="12561"/>
                    <a:pt x="17611" y="12581"/>
                  </a:cubicBezTo>
                  <a:cubicBezTo>
                    <a:pt x="17595" y="12611"/>
                    <a:pt x="17667" y="12674"/>
                    <a:pt x="17658" y="12705"/>
                  </a:cubicBezTo>
                  <a:cubicBezTo>
                    <a:pt x="17651" y="12723"/>
                    <a:pt x="17617" y="12767"/>
                    <a:pt x="17586" y="12765"/>
                  </a:cubicBezTo>
                  <a:cubicBezTo>
                    <a:pt x="17548" y="12762"/>
                    <a:pt x="17558" y="12693"/>
                    <a:pt x="17530" y="12676"/>
                  </a:cubicBezTo>
                  <a:cubicBezTo>
                    <a:pt x="17513" y="12665"/>
                    <a:pt x="17458" y="12646"/>
                    <a:pt x="17434" y="12654"/>
                  </a:cubicBezTo>
                  <a:cubicBezTo>
                    <a:pt x="17386" y="12669"/>
                    <a:pt x="17377" y="12750"/>
                    <a:pt x="17378" y="12784"/>
                  </a:cubicBezTo>
                  <a:cubicBezTo>
                    <a:pt x="17379" y="12821"/>
                    <a:pt x="17438" y="12888"/>
                    <a:pt x="17445" y="12924"/>
                  </a:cubicBezTo>
                  <a:cubicBezTo>
                    <a:pt x="17450" y="12950"/>
                    <a:pt x="17466" y="13010"/>
                    <a:pt x="17436" y="13027"/>
                  </a:cubicBezTo>
                  <a:cubicBezTo>
                    <a:pt x="17413" y="13041"/>
                    <a:pt x="17335" y="13037"/>
                    <a:pt x="17308" y="13025"/>
                  </a:cubicBezTo>
                  <a:cubicBezTo>
                    <a:pt x="17271" y="13010"/>
                    <a:pt x="17266" y="12942"/>
                    <a:pt x="17233" y="12924"/>
                  </a:cubicBezTo>
                  <a:cubicBezTo>
                    <a:pt x="17182" y="12895"/>
                    <a:pt x="17022" y="12901"/>
                    <a:pt x="16973" y="12871"/>
                  </a:cubicBezTo>
                  <a:cubicBezTo>
                    <a:pt x="16936" y="12849"/>
                    <a:pt x="16924" y="12782"/>
                    <a:pt x="16909" y="12752"/>
                  </a:cubicBezTo>
                  <a:cubicBezTo>
                    <a:pt x="16887" y="12711"/>
                    <a:pt x="16858" y="12624"/>
                    <a:pt x="16828" y="12585"/>
                  </a:cubicBezTo>
                  <a:cubicBezTo>
                    <a:pt x="16807" y="12559"/>
                    <a:pt x="16760" y="12507"/>
                    <a:pt x="16722" y="12492"/>
                  </a:cubicBezTo>
                  <a:cubicBezTo>
                    <a:pt x="16685" y="12477"/>
                    <a:pt x="16590" y="12459"/>
                    <a:pt x="16550" y="12471"/>
                  </a:cubicBezTo>
                  <a:cubicBezTo>
                    <a:pt x="16518" y="12479"/>
                    <a:pt x="16501" y="12529"/>
                    <a:pt x="16478" y="12545"/>
                  </a:cubicBezTo>
                  <a:cubicBezTo>
                    <a:pt x="16461" y="12557"/>
                    <a:pt x="16421" y="12588"/>
                    <a:pt x="16393" y="12585"/>
                  </a:cubicBezTo>
                  <a:cubicBezTo>
                    <a:pt x="16359" y="12581"/>
                    <a:pt x="16350" y="12520"/>
                    <a:pt x="16320" y="12509"/>
                  </a:cubicBezTo>
                  <a:cubicBezTo>
                    <a:pt x="16295" y="12500"/>
                    <a:pt x="16226" y="12497"/>
                    <a:pt x="16204" y="12509"/>
                  </a:cubicBezTo>
                  <a:cubicBezTo>
                    <a:pt x="16173" y="12526"/>
                    <a:pt x="16196" y="12589"/>
                    <a:pt x="16185" y="12614"/>
                  </a:cubicBezTo>
                  <a:cubicBezTo>
                    <a:pt x="16180" y="12625"/>
                    <a:pt x="16172" y="12652"/>
                    <a:pt x="16154" y="12652"/>
                  </a:cubicBezTo>
                  <a:cubicBezTo>
                    <a:pt x="16116" y="12654"/>
                    <a:pt x="16100" y="12584"/>
                    <a:pt x="16066" y="12572"/>
                  </a:cubicBezTo>
                  <a:cubicBezTo>
                    <a:pt x="16044" y="12565"/>
                    <a:pt x="15987" y="12559"/>
                    <a:pt x="15968" y="12570"/>
                  </a:cubicBezTo>
                  <a:cubicBezTo>
                    <a:pt x="15938" y="12588"/>
                    <a:pt x="15975" y="12650"/>
                    <a:pt x="15965" y="12676"/>
                  </a:cubicBezTo>
                  <a:cubicBezTo>
                    <a:pt x="15955" y="12699"/>
                    <a:pt x="15899" y="12737"/>
                    <a:pt x="15897" y="12761"/>
                  </a:cubicBezTo>
                  <a:cubicBezTo>
                    <a:pt x="15895" y="12784"/>
                    <a:pt x="15917" y="12839"/>
                    <a:pt x="15951" y="12847"/>
                  </a:cubicBezTo>
                  <a:cubicBezTo>
                    <a:pt x="15983" y="12855"/>
                    <a:pt x="16040" y="12811"/>
                    <a:pt x="16073" y="12811"/>
                  </a:cubicBezTo>
                  <a:cubicBezTo>
                    <a:pt x="16107" y="12812"/>
                    <a:pt x="16163" y="12839"/>
                    <a:pt x="16192" y="12850"/>
                  </a:cubicBezTo>
                  <a:cubicBezTo>
                    <a:pt x="16230" y="12865"/>
                    <a:pt x="16296" y="12905"/>
                    <a:pt x="16337" y="12918"/>
                  </a:cubicBezTo>
                  <a:cubicBezTo>
                    <a:pt x="16389" y="12933"/>
                    <a:pt x="16511" y="12933"/>
                    <a:pt x="16563" y="12949"/>
                  </a:cubicBezTo>
                  <a:cubicBezTo>
                    <a:pt x="16595" y="12959"/>
                    <a:pt x="16648" y="12988"/>
                    <a:pt x="16671" y="13004"/>
                  </a:cubicBezTo>
                  <a:cubicBezTo>
                    <a:pt x="16709" y="13030"/>
                    <a:pt x="16772" y="13088"/>
                    <a:pt x="16791" y="13121"/>
                  </a:cubicBezTo>
                  <a:cubicBezTo>
                    <a:pt x="16808" y="13153"/>
                    <a:pt x="16828" y="13224"/>
                    <a:pt x="16810" y="13256"/>
                  </a:cubicBezTo>
                  <a:cubicBezTo>
                    <a:pt x="16786" y="13302"/>
                    <a:pt x="16666" y="13369"/>
                    <a:pt x="16605" y="13396"/>
                  </a:cubicBezTo>
                  <a:cubicBezTo>
                    <a:pt x="16550" y="13421"/>
                    <a:pt x="16408" y="13437"/>
                    <a:pt x="16357" y="13466"/>
                  </a:cubicBezTo>
                  <a:cubicBezTo>
                    <a:pt x="16325" y="13483"/>
                    <a:pt x="16275" y="13529"/>
                    <a:pt x="16276" y="13555"/>
                  </a:cubicBezTo>
                  <a:cubicBezTo>
                    <a:pt x="16278" y="13581"/>
                    <a:pt x="16364" y="13614"/>
                    <a:pt x="16371" y="13640"/>
                  </a:cubicBezTo>
                  <a:cubicBezTo>
                    <a:pt x="16379" y="13666"/>
                    <a:pt x="16349" y="13719"/>
                    <a:pt x="16325" y="13741"/>
                  </a:cubicBezTo>
                  <a:cubicBezTo>
                    <a:pt x="16306" y="13762"/>
                    <a:pt x="16244" y="13799"/>
                    <a:pt x="16204" y="13803"/>
                  </a:cubicBezTo>
                  <a:cubicBezTo>
                    <a:pt x="16157" y="13807"/>
                    <a:pt x="16074" y="13761"/>
                    <a:pt x="16027" y="13758"/>
                  </a:cubicBezTo>
                  <a:cubicBezTo>
                    <a:pt x="15981" y="13756"/>
                    <a:pt x="15895" y="13791"/>
                    <a:pt x="15852" y="13781"/>
                  </a:cubicBezTo>
                  <a:cubicBezTo>
                    <a:pt x="15793" y="13768"/>
                    <a:pt x="15730" y="13689"/>
                    <a:pt x="15698" y="13655"/>
                  </a:cubicBezTo>
                  <a:cubicBezTo>
                    <a:pt x="15659" y="13613"/>
                    <a:pt x="15601" y="13525"/>
                    <a:pt x="15579" y="13478"/>
                  </a:cubicBezTo>
                  <a:cubicBezTo>
                    <a:pt x="15563" y="13442"/>
                    <a:pt x="15541" y="13366"/>
                    <a:pt x="15543" y="13329"/>
                  </a:cubicBezTo>
                  <a:cubicBezTo>
                    <a:pt x="15543" y="13297"/>
                    <a:pt x="15560" y="13233"/>
                    <a:pt x="15579" y="13203"/>
                  </a:cubicBezTo>
                  <a:cubicBezTo>
                    <a:pt x="15594" y="13179"/>
                    <a:pt x="15663" y="13139"/>
                    <a:pt x="15667" y="13112"/>
                  </a:cubicBezTo>
                  <a:cubicBezTo>
                    <a:pt x="15673" y="13082"/>
                    <a:pt x="15633" y="13024"/>
                    <a:pt x="15606" y="13000"/>
                  </a:cubicBezTo>
                  <a:cubicBezTo>
                    <a:pt x="15585" y="12982"/>
                    <a:pt x="15530" y="12944"/>
                    <a:pt x="15495" y="12945"/>
                  </a:cubicBezTo>
                  <a:cubicBezTo>
                    <a:pt x="15465" y="12946"/>
                    <a:pt x="15423" y="12981"/>
                    <a:pt x="15410" y="12998"/>
                  </a:cubicBezTo>
                  <a:cubicBezTo>
                    <a:pt x="15392" y="13023"/>
                    <a:pt x="15413" y="13082"/>
                    <a:pt x="15397" y="13108"/>
                  </a:cubicBezTo>
                  <a:cubicBezTo>
                    <a:pt x="15390" y="13119"/>
                    <a:pt x="15368" y="13145"/>
                    <a:pt x="15349" y="13144"/>
                  </a:cubicBezTo>
                  <a:cubicBezTo>
                    <a:pt x="15314" y="13141"/>
                    <a:pt x="15301" y="13084"/>
                    <a:pt x="15288" y="13064"/>
                  </a:cubicBezTo>
                  <a:cubicBezTo>
                    <a:pt x="15273" y="13039"/>
                    <a:pt x="15266" y="12983"/>
                    <a:pt x="15238" y="12964"/>
                  </a:cubicBezTo>
                  <a:cubicBezTo>
                    <a:pt x="15219" y="12952"/>
                    <a:pt x="15161" y="12935"/>
                    <a:pt x="15133" y="12938"/>
                  </a:cubicBezTo>
                  <a:cubicBezTo>
                    <a:pt x="15111" y="12942"/>
                    <a:pt x="15074" y="12964"/>
                    <a:pt x="15069" y="12977"/>
                  </a:cubicBezTo>
                  <a:cubicBezTo>
                    <a:pt x="15056" y="13006"/>
                    <a:pt x="15109" y="13065"/>
                    <a:pt x="15129" y="13093"/>
                  </a:cubicBezTo>
                  <a:cubicBezTo>
                    <a:pt x="15144" y="13113"/>
                    <a:pt x="15193" y="13146"/>
                    <a:pt x="15204" y="13167"/>
                  </a:cubicBezTo>
                  <a:cubicBezTo>
                    <a:pt x="15216" y="13190"/>
                    <a:pt x="15221" y="13238"/>
                    <a:pt x="15215" y="13261"/>
                  </a:cubicBezTo>
                  <a:cubicBezTo>
                    <a:pt x="15208" y="13280"/>
                    <a:pt x="15192" y="13332"/>
                    <a:pt x="15159" y="13332"/>
                  </a:cubicBezTo>
                  <a:cubicBezTo>
                    <a:pt x="15127" y="13333"/>
                    <a:pt x="15110" y="13280"/>
                    <a:pt x="15103" y="13261"/>
                  </a:cubicBezTo>
                  <a:cubicBezTo>
                    <a:pt x="15094" y="13237"/>
                    <a:pt x="15112" y="13187"/>
                    <a:pt x="15103" y="13163"/>
                  </a:cubicBezTo>
                  <a:cubicBezTo>
                    <a:pt x="15094" y="13141"/>
                    <a:pt x="15062" y="13094"/>
                    <a:pt x="15031" y="13082"/>
                  </a:cubicBezTo>
                  <a:cubicBezTo>
                    <a:pt x="15011" y="13075"/>
                    <a:pt x="14956" y="13074"/>
                    <a:pt x="14936" y="13082"/>
                  </a:cubicBezTo>
                  <a:cubicBezTo>
                    <a:pt x="14908" y="13097"/>
                    <a:pt x="14922" y="13153"/>
                    <a:pt x="14906" y="13174"/>
                  </a:cubicBezTo>
                  <a:cubicBezTo>
                    <a:pt x="14891" y="13195"/>
                    <a:pt x="14843" y="13232"/>
                    <a:pt x="14815" y="13248"/>
                  </a:cubicBezTo>
                  <a:cubicBezTo>
                    <a:pt x="14777" y="13269"/>
                    <a:pt x="14655" y="13285"/>
                    <a:pt x="14642" y="13316"/>
                  </a:cubicBezTo>
                  <a:cubicBezTo>
                    <a:pt x="14632" y="13341"/>
                    <a:pt x="14703" y="13386"/>
                    <a:pt x="14724" y="13409"/>
                  </a:cubicBezTo>
                  <a:cubicBezTo>
                    <a:pt x="14750" y="13438"/>
                    <a:pt x="14816" y="13494"/>
                    <a:pt x="14829" y="13527"/>
                  </a:cubicBezTo>
                  <a:cubicBezTo>
                    <a:pt x="14838" y="13554"/>
                    <a:pt x="14807" y="13611"/>
                    <a:pt x="14822" y="13638"/>
                  </a:cubicBezTo>
                  <a:cubicBezTo>
                    <a:pt x="14834" y="13660"/>
                    <a:pt x="14886" y="13698"/>
                    <a:pt x="14916" y="13711"/>
                  </a:cubicBezTo>
                  <a:cubicBezTo>
                    <a:pt x="14958" y="13731"/>
                    <a:pt x="15074" y="13735"/>
                    <a:pt x="15109" y="13758"/>
                  </a:cubicBezTo>
                  <a:cubicBezTo>
                    <a:pt x="15157" y="13790"/>
                    <a:pt x="15191" y="13878"/>
                    <a:pt x="15197" y="13921"/>
                  </a:cubicBezTo>
                  <a:cubicBezTo>
                    <a:pt x="15200" y="13943"/>
                    <a:pt x="15206" y="13995"/>
                    <a:pt x="15177" y="14008"/>
                  </a:cubicBezTo>
                  <a:cubicBezTo>
                    <a:pt x="15134" y="14028"/>
                    <a:pt x="15016" y="13999"/>
                    <a:pt x="14967" y="13985"/>
                  </a:cubicBezTo>
                  <a:cubicBezTo>
                    <a:pt x="14901" y="13967"/>
                    <a:pt x="14801" y="13897"/>
                    <a:pt x="14736" y="13875"/>
                  </a:cubicBezTo>
                  <a:cubicBezTo>
                    <a:pt x="14697" y="13861"/>
                    <a:pt x="14611" y="13837"/>
                    <a:pt x="14565" y="13834"/>
                  </a:cubicBezTo>
                  <a:cubicBezTo>
                    <a:pt x="14530" y="13833"/>
                    <a:pt x="14467" y="13852"/>
                    <a:pt x="14433" y="13853"/>
                  </a:cubicBezTo>
                  <a:cubicBezTo>
                    <a:pt x="14347" y="13857"/>
                    <a:pt x="14168" y="13852"/>
                    <a:pt x="14088" y="13833"/>
                  </a:cubicBezTo>
                  <a:cubicBezTo>
                    <a:pt x="14048" y="13823"/>
                    <a:pt x="13994" y="13773"/>
                    <a:pt x="13953" y="13767"/>
                  </a:cubicBezTo>
                  <a:cubicBezTo>
                    <a:pt x="13912" y="13761"/>
                    <a:pt x="13818" y="13769"/>
                    <a:pt x="13790" y="13788"/>
                  </a:cubicBezTo>
                  <a:cubicBezTo>
                    <a:pt x="13752" y="13815"/>
                    <a:pt x="13801" y="13902"/>
                    <a:pt x="13767" y="13932"/>
                  </a:cubicBezTo>
                  <a:cubicBezTo>
                    <a:pt x="13742" y="13954"/>
                    <a:pt x="13651" y="13985"/>
                    <a:pt x="13611" y="13976"/>
                  </a:cubicBezTo>
                  <a:cubicBezTo>
                    <a:pt x="13565" y="13966"/>
                    <a:pt x="13542" y="13896"/>
                    <a:pt x="13527" y="13866"/>
                  </a:cubicBezTo>
                  <a:cubicBezTo>
                    <a:pt x="13504" y="13824"/>
                    <a:pt x="13495" y="13735"/>
                    <a:pt x="13476" y="13693"/>
                  </a:cubicBezTo>
                  <a:cubicBezTo>
                    <a:pt x="13461" y="13660"/>
                    <a:pt x="13410" y="13600"/>
                    <a:pt x="13398" y="13568"/>
                  </a:cubicBezTo>
                  <a:cubicBezTo>
                    <a:pt x="13383" y="13530"/>
                    <a:pt x="13375" y="13453"/>
                    <a:pt x="13367" y="13415"/>
                  </a:cubicBezTo>
                  <a:cubicBezTo>
                    <a:pt x="13359" y="13373"/>
                    <a:pt x="13387" y="13266"/>
                    <a:pt x="13327" y="13246"/>
                  </a:cubicBezTo>
                  <a:cubicBezTo>
                    <a:pt x="13303" y="13237"/>
                    <a:pt x="13247" y="13262"/>
                    <a:pt x="13226" y="13273"/>
                  </a:cubicBezTo>
                  <a:cubicBezTo>
                    <a:pt x="13187" y="13292"/>
                    <a:pt x="13134" y="13345"/>
                    <a:pt x="13107" y="13370"/>
                  </a:cubicBezTo>
                  <a:cubicBezTo>
                    <a:pt x="13084" y="13394"/>
                    <a:pt x="13050" y="13446"/>
                    <a:pt x="13022" y="13468"/>
                  </a:cubicBezTo>
                  <a:cubicBezTo>
                    <a:pt x="13008" y="13480"/>
                    <a:pt x="12975" y="13509"/>
                    <a:pt x="12952" y="13508"/>
                  </a:cubicBezTo>
                  <a:cubicBezTo>
                    <a:pt x="12906" y="13507"/>
                    <a:pt x="12875" y="13428"/>
                    <a:pt x="12830" y="13424"/>
                  </a:cubicBezTo>
                  <a:cubicBezTo>
                    <a:pt x="12812" y="13422"/>
                    <a:pt x="12778" y="13438"/>
                    <a:pt x="12765" y="13447"/>
                  </a:cubicBezTo>
                  <a:cubicBezTo>
                    <a:pt x="12730" y="13472"/>
                    <a:pt x="12718" y="13549"/>
                    <a:pt x="12677" y="13572"/>
                  </a:cubicBezTo>
                  <a:cubicBezTo>
                    <a:pt x="12649" y="13588"/>
                    <a:pt x="12556" y="13584"/>
                    <a:pt x="12529" y="13601"/>
                  </a:cubicBezTo>
                  <a:cubicBezTo>
                    <a:pt x="12499" y="13620"/>
                    <a:pt x="12472" y="13677"/>
                    <a:pt x="12481" y="13703"/>
                  </a:cubicBezTo>
                  <a:cubicBezTo>
                    <a:pt x="12491" y="13728"/>
                    <a:pt x="12561" y="13760"/>
                    <a:pt x="12589" y="13777"/>
                  </a:cubicBezTo>
                  <a:cubicBezTo>
                    <a:pt x="12619" y="13794"/>
                    <a:pt x="12684" y="13823"/>
                    <a:pt x="12711" y="13841"/>
                  </a:cubicBezTo>
                  <a:cubicBezTo>
                    <a:pt x="12741" y="13860"/>
                    <a:pt x="12800" y="13901"/>
                    <a:pt x="12820" y="13926"/>
                  </a:cubicBezTo>
                  <a:cubicBezTo>
                    <a:pt x="12849" y="13962"/>
                    <a:pt x="12890" y="14042"/>
                    <a:pt x="12887" y="14082"/>
                  </a:cubicBezTo>
                  <a:cubicBezTo>
                    <a:pt x="12885" y="14114"/>
                    <a:pt x="12851" y="14178"/>
                    <a:pt x="12816" y="14201"/>
                  </a:cubicBezTo>
                  <a:cubicBezTo>
                    <a:pt x="12797" y="14214"/>
                    <a:pt x="12727" y="14216"/>
                    <a:pt x="12711" y="14231"/>
                  </a:cubicBezTo>
                  <a:cubicBezTo>
                    <a:pt x="12666" y="14274"/>
                    <a:pt x="12713" y="14386"/>
                    <a:pt x="12711" y="14438"/>
                  </a:cubicBezTo>
                  <a:cubicBezTo>
                    <a:pt x="12711" y="14469"/>
                    <a:pt x="12700" y="14530"/>
                    <a:pt x="12704" y="14561"/>
                  </a:cubicBezTo>
                  <a:cubicBezTo>
                    <a:pt x="12712" y="14605"/>
                    <a:pt x="12773" y="14687"/>
                    <a:pt x="12773" y="14730"/>
                  </a:cubicBezTo>
                  <a:cubicBezTo>
                    <a:pt x="12772" y="14769"/>
                    <a:pt x="12728" y="14842"/>
                    <a:pt x="12708" y="14879"/>
                  </a:cubicBezTo>
                  <a:cubicBezTo>
                    <a:pt x="12696" y="14901"/>
                    <a:pt x="12648" y="14942"/>
                    <a:pt x="12651" y="14965"/>
                  </a:cubicBezTo>
                  <a:cubicBezTo>
                    <a:pt x="12652" y="14987"/>
                    <a:pt x="12715" y="15018"/>
                    <a:pt x="12718" y="15039"/>
                  </a:cubicBezTo>
                  <a:cubicBezTo>
                    <a:pt x="12724" y="15075"/>
                    <a:pt x="12627" y="15140"/>
                    <a:pt x="12647" y="15173"/>
                  </a:cubicBezTo>
                  <a:cubicBezTo>
                    <a:pt x="12668" y="15208"/>
                    <a:pt x="12798" y="15253"/>
                    <a:pt x="12856" y="15245"/>
                  </a:cubicBezTo>
                  <a:cubicBezTo>
                    <a:pt x="12899" y="15240"/>
                    <a:pt x="12921" y="15168"/>
                    <a:pt x="12962" y="15160"/>
                  </a:cubicBezTo>
                  <a:cubicBezTo>
                    <a:pt x="12989" y="15155"/>
                    <a:pt x="13046" y="15170"/>
                    <a:pt x="13067" y="15181"/>
                  </a:cubicBezTo>
                  <a:cubicBezTo>
                    <a:pt x="13099" y="15199"/>
                    <a:pt x="13147" y="15250"/>
                    <a:pt x="13144" y="15277"/>
                  </a:cubicBezTo>
                  <a:cubicBezTo>
                    <a:pt x="13140" y="15312"/>
                    <a:pt x="13048" y="15365"/>
                    <a:pt x="13009" y="15391"/>
                  </a:cubicBezTo>
                  <a:cubicBezTo>
                    <a:pt x="12982" y="15409"/>
                    <a:pt x="12909" y="15435"/>
                    <a:pt x="12884" y="15455"/>
                  </a:cubicBezTo>
                  <a:cubicBezTo>
                    <a:pt x="12845" y="15486"/>
                    <a:pt x="12810" y="15562"/>
                    <a:pt x="12786" y="15599"/>
                  </a:cubicBezTo>
                  <a:cubicBezTo>
                    <a:pt x="12770" y="15623"/>
                    <a:pt x="12750" y="15675"/>
                    <a:pt x="12725" y="15696"/>
                  </a:cubicBezTo>
                  <a:cubicBezTo>
                    <a:pt x="12701" y="15715"/>
                    <a:pt x="12625" y="15733"/>
                    <a:pt x="12600" y="15751"/>
                  </a:cubicBezTo>
                  <a:cubicBezTo>
                    <a:pt x="12564" y="15778"/>
                    <a:pt x="12502" y="15841"/>
                    <a:pt x="12502" y="15877"/>
                  </a:cubicBezTo>
                  <a:cubicBezTo>
                    <a:pt x="12502" y="15892"/>
                    <a:pt x="12540" y="15918"/>
                    <a:pt x="12545" y="15933"/>
                  </a:cubicBezTo>
                  <a:cubicBezTo>
                    <a:pt x="12555" y="15956"/>
                    <a:pt x="12563" y="16003"/>
                    <a:pt x="12552" y="16025"/>
                  </a:cubicBezTo>
                  <a:cubicBezTo>
                    <a:pt x="12542" y="16046"/>
                    <a:pt x="12488" y="16079"/>
                    <a:pt x="12465" y="16097"/>
                  </a:cubicBezTo>
                  <a:cubicBezTo>
                    <a:pt x="12442" y="16112"/>
                    <a:pt x="12399" y="16146"/>
                    <a:pt x="12369" y="16156"/>
                  </a:cubicBezTo>
                  <a:cubicBezTo>
                    <a:pt x="12340" y="16166"/>
                    <a:pt x="12264" y="16186"/>
                    <a:pt x="12238" y="16173"/>
                  </a:cubicBezTo>
                  <a:cubicBezTo>
                    <a:pt x="12209" y="16158"/>
                    <a:pt x="12253" y="16100"/>
                    <a:pt x="12234" y="16080"/>
                  </a:cubicBezTo>
                  <a:cubicBezTo>
                    <a:pt x="12217" y="16061"/>
                    <a:pt x="12150" y="16040"/>
                    <a:pt x="12116" y="16035"/>
                  </a:cubicBezTo>
                  <a:cubicBezTo>
                    <a:pt x="12100" y="16032"/>
                    <a:pt x="12060" y="16029"/>
                    <a:pt x="12049" y="16038"/>
                  </a:cubicBezTo>
                  <a:cubicBezTo>
                    <a:pt x="12027" y="16052"/>
                    <a:pt x="12063" y="16099"/>
                    <a:pt x="12052" y="16118"/>
                  </a:cubicBezTo>
                  <a:cubicBezTo>
                    <a:pt x="12044" y="16131"/>
                    <a:pt x="12016" y="16158"/>
                    <a:pt x="11994" y="16158"/>
                  </a:cubicBezTo>
                  <a:cubicBezTo>
                    <a:pt x="11961" y="16157"/>
                    <a:pt x="11929" y="16111"/>
                    <a:pt x="11920" y="16092"/>
                  </a:cubicBezTo>
                  <a:cubicBezTo>
                    <a:pt x="11911" y="16074"/>
                    <a:pt x="11937" y="16033"/>
                    <a:pt x="11923" y="16016"/>
                  </a:cubicBezTo>
                  <a:cubicBezTo>
                    <a:pt x="11912" y="16001"/>
                    <a:pt x="11865" y="15978"/>
                    <a:pt x="11839" y="15976"/>
                  </a:cubicBezTo>
                  <a:cubicBezTo>
                    <a:pt x="11787" y="15970"/>
                    <a:pt x="11683" y="16000"/>
                    <a:pt x="11640" y="16018"/>
                  </a:cubicBezTo>
                  <a:cubicBezTo>
                    <a:pt x="11608" y="16031"/>
                    <a:pt x="11573" y="16074"/>
                    <a:pt x="11542" y="16086"/>
                  </a:cubicBezTo>
                  <a:cubicBezTo>
                    <a:pt x="11507" y="16099"/>
                    <a:pt x="11415" y="16094"/>
                    <a:pt x="11385" y="16111"/>
                  </a:cubicBezTo>
                  <a:cubicBezTo>
                    <a:pt x="11354" y="16130"/>
                    <a:pt x="11335" y="16188"/>
                    <a:pt x="11332" y="16215"/>
                  </a:cubicBezTo>
                  <a:cubicBezTo>
                    <a:pt x="11326" y="16250"/>
                    <a:pt x="11370" y="16320"/>
                    <a:pt x="11362" y="16355"/>
                  </a:cubicBezTo>
                  <a:cubicBezTo>
                    <a:pt x="11355" y="16384"/>
                    <a:pt x="11286" y="16433"/>
                    <a:pt x="11287" y="16463"/>
                  </a:cubicBezTo>
                  <a:cubicBezTo>
                    <a:pt x="11288" y="16489"/>
                    <a:pt x="11352" y="16532"/>
                    <a:pt x="11358" y="16558"/>
                  </a:cubicBezTo>
                  <a:cubicBezTo>
                    <a:pt x="11368" y="16601"/>
                    <a:pt x="11338" y="16687"/>
                    <a:pt x="11315" y="16728"/>
                  </a:cubicBezTo>
                  <a:cubicBezTo>
                    <a:pt x="11299" y="16755"/>
                    <a:pt x="11266" y="16828"/>
                    <a:pt x="11220" y="16827"/>
                  </a:cubicBezTo>
                  <a:cubicBezTo>
                    <a:pt x="11172" y="16827"/>
                    <a:pt x="11138" y="16751"/>
                    <a:pt x="11129" y="16721"/>
                  </a:cubicBezTo>
                  <a:cubicBezTo>
                    <a:pt x="11123" y="16701"/>
                    <a:pt x="11154" y="16660"/>
                    <a:pt x="11142" y="16641"/>
                  </a:cubicBezTo>
                  <a:cubicBezTo>
                    <a:pt x="11130" y="16622"/>
                    <a:pt x="11074" y="16597"/>
                    <a:pt x="11045" y="16590"/>
                  </a:cubicBezTo>
                  <a:cubicBezTo>
                    <a:pt x="11019" y="16584"/>
                    <a:pt x="10954" y="16575"/>
                    <a:pt x="10936" y="16588"/>
                  </a:cubicBezTo>
                  <a:cubicBezTo>
                    <a:pt x="10908" y="16608"/>
                    <a:pt x="10957" y="16668"/>
                    <a:pt x="10969" y="16694"/>
                  </a:cubicBezTo>
                  <a:cubicBezTo>
                    <a:pt x="10980" y="16712"/>
                    <a:pt x="11021" y="16744"/>
                    <a:pt x="11021" y="16763"/>
                  </a:cubicBezTo>
                  <a:cubicBezTo>
                    <a:pt x="11021" y="16785"/>
                    <a:pt x="10973" y="16821"/>
                    <a:pt x="10966" y="16842"/>
                  </a:cubicBezTo>
                  <a:cubicBezTo>
                    <a:pt x="10957" y="16865"/>
                    <a:pt x="10972" y="16914"/>
                    <a:pt x="10959" y="16938"/>
                  </a:cubicBezTo>
                  <a:cubicBezTo>
                    <a:pt x="10950" y="16955"/>
                    <a:pt x="10923" y="16993"/>
                    <a:pt x="10895" y="17001"/>
                  </a:cubicBezTo>
                  <a:cubicBezTo>
                    <a:pt x="10871" y="17008"/>
                    <a:pt x="10809" y="17000"/>
                    <a:pt x="10790" y="16988"/>
                  </a:cubicBezTo>
                  <a:cubicBezTo>
                    <a:pt x="10770" y="16974"/>
                    <a:pt x="10788" y="16929"/>
                    <a:pt x="10773" y="16912"/>
                  </a:cubicBezTo>
                  <a:cubicBezTo>
                    <a:pt x="10761" y="16899"/>
                    <a:pt x="10723" y="16878"/>
                    <a:pt x="10700" y="16876"/>
                  </a:cubicBezTo>
                  <a:cubicBezTo>
                    <a:pt x="10667" y="16873"/>
                    <a:pt x="10601" y="16888"/>
                    <a:pt x="10580" y="16903"/>
                  </a:cubicBezTo>
                  <a:cubicBezTo>
                    <a:pt x="10555" y="16922"/>
                    <a:pt x="10542" y="16976"/>
                    <a:pt x="10550" y="17001"/>
                  </a:cubicBezTo>
                  <a:cubicBezTo>
                    <a:pt x="10557" y="17022"/>
                    <a:pt x="10618" y="17051"/>
                    <a:pt x="10628" y="17071"/>
                  </a:cubicBezTo>
                  <a:cubicBezTo>
                    <a:pt x="10642" y="17097"/>
                    <a:pt x="10659" y="17160"/>
                    <a:pt x="10631" y="17181"/>
                  </a:cubicBezTo>
                  <a:cubicBezTo>
                    <a:pt x="10611" y="17196"/>
                    <a:pt x="10537" y="17206"/>
                    <a:pt x="10510" y="17195"/>
                  </a:cubicBezTo>
                  <a:cubicBezTo>
                    <a:pt x="10476" y="17183"/>
                    <a:pt x="10487" y="17122"/>
                    <a:pt x="10466" y="17102"/>
                  </a:cubicBezTo>
                  <a:cubicBezTo>
                    <a:pt x="10448" y="17086"/>
                    <a:pt x="10400" y="17053"/>
                    <a:pt x="10368" y="17052"/>
                  </a:cubicBezTo>
                  <a:cubicBezTo>
                    <a:pt x="10335" y="17051"/>
                    <a:pt x="10267" y="17076"/>
                    <a:pt x="10256" y="17096"/>
                  </a:cubicBezTo>
                  <a:cubicBezTo>
                    <a:pt x="10243" y="17118"/>
                    <a:pt x="10298" y="17164"/>
                    <a:pt x="10299" y="17187"/>
                  </a:cubicBezTo>
                  <a:cubicBezTo>
                    <a:pt x="10304" y="17216"/>
                    <a:pt x="10290" y="17274"/>
                    <a:pt x="10276" y="17302"/>
                  </a:cubicBezTo>
                  <a:cubicBezTo>
                    <a:pt x="10261" y="17331"/>
                    <a:pt x="10210" y="17384"/>
                    <a:pt x="10181" y="17410"/>
                  </a:cubicBezTo>
                  <a:cubicBezTo>
                    <a:pt x="10156" y="17432"/>
                    <a:pt x="10085" y="17468"/>
                    <a:pt x="10063" y="17492"/>
                  </a:cubicBezTo>
                  <a:cubicBezTo>
                    <a:pt x="10033" y="17525"/>
                    <a:pt x="10015" y="17601"/>
                    <a:pt x="9985" y="17634"/>
                  </a:cubicBezTo>
                  <a:cubicBezTo>
                    <a:pt x="9961" y="17663"/>
                    <a:pt x="9912" y="17732"/>
                    <a:pt x="9860" y="17738"/>
                  </a:cubicBezTo>
                  <a:cubicBezTo>
                    <a:pt x="9831" y="17741"/>
                    <a:pt x="9778" y="17711"/>
                    <a:pt x="9756" y="17697"/>
                  </a:cubicBezTo>
                  <a:cubicBezTo>
                    <a:pt x="9711" y="17672"/>
                    <a:pt x="9642" y="17610"/>
                    <a:pt x="9620" y="17575"/>
                  </a:cubicBezTo>
                  <a:cubicBezTo>
                    <a:pt x="9603" y="17548"/>
                    <a:pt x="9620" y="17481"/>
                    <a:pt x="9590" y="17458"/>
                  </a:cubicBezTo>
                  <a:cubicBezTo>
                    <a:pt x="9566" y="17440"/>
                    <a:pt x="9486" y="17424"/>
                    <a:pt x="9447" y="17424"/>
                  </a:cubicBezTo>
                  <a:cubicBezTo>
                    <a:pt x="9390" y="17426"/>
                    <a:pt x="9280" y="17464"/>
                    <a:pt x="9235" y="17488"/>
                  </a:cubicBezTo>
                  <a:cubicBezTo>
                    <a:pt x="9185" y="17513"/>
                    <a:pt x="9106" y="17581"/>
                    <a:pt x="9082" y="17619"/>
                  </a:cubicBezTo>
                  <a:cubicBezTo>
                    <a:pt x="9073" y="17635"/>
                    <a:pt x="9082" y="17671"/>
                    <a:pt x="9073" y="17687"/>
                  </a:cubicBezTo>
                  <a:cubicBezTo>
                    <a:pt x="9058" y="17711"/>
                    <a:pt x="9011" y="17756"/>
                    <a:pt x="8974" y="17767"/>
                  </a:cubicBezTo>
                  <a:cubicBezTo>
                    <a:pt x="8941" y="17777"/>
                    <a:pt x="8863" y="17775"/>
                    <a:pt x="8829" y="17767"/>
                  </a:cubicBezTo>
                  <a:cubicBezTo>
                    <a:pt x="8802" y="17761"/>
                    <a:pt x="8753" y="17737"/>
                    <a:pt x="8741" y="17721"/>
                  </a:cubicBezTo>
                  <a:cubicBezTo>
                    <a:pt x="8723" y="17695"/>
                    <a:pt x="8723" y="17632"/>
                    <a:pt x="8747" y="17609"/>
                  </a:cubicBezTo>
                  <a:cubicBezTo>
                    <a:pt x="8766" y="17591"/>
                    <a:pt x="8849" y="17591"/>
                    <a:pt x="8869" y="17575"/>
                  </a:cubicBezTo>
                  <a:cubicBezTo>
                    <a:pt x="8902" y="17548"/>
                    <a:pt x="8924" y="17472"/>
                    <a:pt x="8903" y="17442"/>
                  </a:cubicBezTo>
                  <a:cubicBezTo>
                    <a:pt x="8885" y="17416"/>
                    <a:pt x="8789" y="17397"/>
                    <a:pt x="8755" y="17380"/>
                  </a:cubicBezTo>
                  <a:cubicBezTo>
                    <a:pt x="8735" y="17370"/>
                    <a:pt x="8688" y="17353"/>
                    <a:pt x="8681" y="17338"/>
                  </a:cubicBezTo>
                  <a:cubicBezTo>
                    <a:pt x="8666" y="17308"/>
                    <a:pt x="8750" y="17246"/>
                    <a:pt x="8727" y="17219"/>
                  </a:cubicBezTo>
                  <a:cubicBezTo>
                    <a:pt x="8715" y="17202"/>
                    <a:pt x="8645" y="17187"/>
                    <a:pt x="8616" y="17191"/>
                  </a:cubicBezTo>
                  <a:cubicBezTo>
                    <a:pt x="8583" y="17196"/>
                    <a:pt x="8540" y="17234"/>
                    <a:pt x="8524" y="17253"/>
                  </a:cubicBezTo>
                  <a:cubicBezTo>
                    <a:pt x="8502" y="17279"/>
                    <a:pt x="8496" y="17340"/>
                    <a:pt x="8481" y="17367"/>
                  </a:cubicBezTo>
                  <a:cubicBezTo>
                    <a:pt x="8470" y="17387"/>
                    <a:pt x="8446" y="17427"/>
                    <a:pt x="8426" y="17444"/>
                  </a:cubicBezTo>
                  <a:cubicBezTo>
                    <a:pt x="8398" y="17468"/>
                    <a:pt x="8317" y="17504"/>
                    <a:pt x="8281" y="17524"/>
                  </a:cubicBezTo>
                  <a:cubicBezTo>
                    <a:pt x="8237" y="17550"/>
                    <a:pt x="8135" y="17594"/>
                    <a:pt x="8108" y="17628"/>
                  </a:cubicBezTo>
                  <a:cubicBezTo>
                    <a:pt x="8087" y="17656"/>
                    <a:pt x="8110" y="17726"/>
                    <a:pt x="8088" y="17755"/>
                  </a:cubicBezTo>
                  <a:cubicBezTo>
                    <a:pt x="8066" y="17784"/>
                    <a:pt x="7958" y="17815"/>
                    <a:pt x="7943" y="17846"/>
                  </a:cubicBezTo>
                  <a:cubicBezTo>
                    <a:pt x="7928" y="17875"/>
                    <a:pt x="7977" y="17934"/>
                    <a:pt x="7980" y="17964"/>
                  </a:cubicBezTo>
                  <a:cubicBezTo>
                    <a:pt x="7983" y="18007"/>
                    <a:pt x="7975" y="18095"/>
                    <a:pt x="7956" y="18136"/>
                  </a:cubicBezTo>
                  <a:cubicBezTo>
                    <a:pt x="7943" y="18162"/>
                    <a:pt x="7879" y="18206"/>
                    <a:pt x="7875" y="18234"/>
                  </a:cubicBezTo>
                  <a:cubicBezTo>
                    <a:pt x="7872" y="18253"/>
                    <a:pt x="7895" y="18291"/>
                    <a:pt x="7912" y="18308"/>
                  </a:cubicBezTo>
                  <a:cubicBezTo>
                    <a:pt x="7932" y="18326"/>
                    <a:pt x="7993" y="18349"/>
                    <a:pt x="8017" y="18365"/>
                  </a:cubicBezTo>
                  <a:cubicBezTo>
                    <a:pt x="8051" y="18387"/>
                    <a:pt x="8103" y="18439"/>
                    <a:pt x="8136" y="18462"/>
                  </a:cubicBezTo>
                  <a:cubicBezTo>
                    <a:pt x="8168" y="18485"/>
                    <a:pt x="8248" y="18521"/>
                    <a:pt x="8274" y="18547"/>
                  </a:cubicBezTo>
                  <a:cubicBezTo>
                    <a:pt x="8302" y="18573"/>
                    <a:pt x="8333" y="18635"/>
                    <a:pt x="8345" y="18666"/>
                  </a:cubicBezTo>
                  <a:cubicBezTo>
                    <a:pt x="8354" y="18689"/>
                    <a:pt x="8385" y="18741"/>
                    <a:pt x="8366" y="18763"/>
                  </a:cubicBezTo>
                  <a:cubicBezTo>
                    <a:pt x="8342" y="18790"/>
                    <a:pt x="8235" y="18810"/>
                    <a:pt x="8186" y="18816"/>
                  </a:cubicBezTo>
                  <a:cubicBezTo>
                    <a:pt x="8144" y="18821"/>
                    <a:pt x="8054" y="18801"/>
                    <a:pt x="8014" y="18812"/>
                  </a:cubicBezTo>
                  <a:cubicBezTo>
                    <a:pt x="7966" y="18824"/>
                    <a:pt x="7913" y="18886"/>
                    <a:pt x="7871" y="18905"/>
                  </a:cubicBezTo>
                  <a:cubicBezTo>
                    <a:pt x="7836" y="18921"/>
                    <a:pt x="7742" y="18933"/>
                    <a:pt x="7712" y="18954"/>
                  </a:cubicBezTo>
                  <a:cubicBezTo>
                    <a:pt x="7668" y="18985"/>
                    <a:pt x="7625" y="19069"/>
                    <a:pt x="7618" y="19111"/>
                  </a:cubicBezTo>
                  <a:cubicBezTo>
                    <a:pt x="7614" y="19135"/>
                    <a:pt x="7631" y="19184"/>
                    <a:pt x="7641" y="19208"/>
                  </a:cubicBezTo>
                  <a:cubicBezTo>
                    <a:pt x="7656" y="19243"/>
                    <a:pt x="7700" y="19312"/>
                    <a:pt x="7726" y="19346"/>
                  </a:cubicBezTo>
                  <a:cubicBezTo>
                    <a:pt x="7747" y="19372"/>
                    <a:pt x="7815" y="19416"/>
                    <a:pt x="7824" y="19445"/>
                  </a:cubicBezTo>
                  <a:cubicBezTo>
                    <a:pt x="7838" y="19483"/>
                    <a:pt x="7822" y="19566"/>
                    <a:pt x="7791" y="19600"/>
                  </a:cubicBezTo>
                  <a:cubicBezTo>
                    <a:pt x="7767" y="19625"/>
                    <a:pt x="7662" y="19645"/>
                    <a:pt x="7641" y="19671"/>
                  </a:cubicBezTo>
                  <a:cubicBezTo>
                    <a:pt x="7618" y="19703"/>
                    <a:pt x="7666" y="19778"/>
                    <a:pt x="7652" y="19811"/>
                  </a:cubicBezTo>
                  <a:cubicBezTo>
                    <a:pt x="7637" y="19846"/>
                    <a:pt x="7573" y="19908"/>
                    <a:pt x="7530" y="19932"/>
                  </a:cubicBezTo>
                  <a:cubicBezTo>
                    <a:pt x="7477" y="19962"/>
                    <a:pt x="7335" y="19986"/>
                    <a:pt x="7276" y="20010"/>
                  </a:cubicBezTo>
                  <a:cubicBezTo>
                    <a:pt x="7222" y="20033"/>
                    <a:pt x="7108" y="20081"/>
                    <a:pt x="7083" y="20118"/>
                  </a:cubicBezTo>
                  <a:cubicBezTo>
                    <a:pt x="7047" y="20175"/>
                    <a:pt x="7107" y="20301"/>
                    <a:pt x="7118" y="20362"/>
                  </a:cubicBezTo>
                  <a:cubicBezTo>
                    <a:pt x="7130" y="20425"/>
                    <a:pt x="7157" y="20550"/>
                    <a:pt x="7179" y="20612"/>
                  </a:cubicBezTo>
                  <a:cubicBezTo>
                    <a:pt x="7189" y="20644"/>
                    <a:pt x="7233" y="20706"/>
                    <a:pt x="7233" y="20739"/>
                  </a:cubicBezTo>
                  <a:cubicBezTo>
                    <a:pt x="7230" y="20811"/>
                    <a:pt x="7116" y="20945"/>
                    <a:pt x="7098" y="21016"/>
                  </a:cubicBezTo>
                  <a:cubicBezTo>
                    <a:pt x="7085" y="21062"/>
                    <a:pt x="7101" y="21153"/>
                    <a:pt x="7094" y="21198"/>
                  </a:cubicBezTo>
                  <a:cubicBezTo>
                    <a:pt x="7084" y="21252"/>
                    <a:pt x="7045" y="21357"/>
                    <a:pt x="7027" y="21410"/>
                  </a:cubicBezTo>
                  <a:cubicBezTo>
                    <a:pt x="7014" y="21446"/>
                    <a:pt x="6991" y="21518"/>
                    <a:pt x="6969" y="21552"/>
                  </a:cubicBezTo>
                  <a:cubicBezTo>
                    <a:pt x="6961" y="21564"/>
                    <a:pt x="6945" y="21578"/>
                    <a:pt x="6928" y="21594"/>
                  </a:cubicBezTo>
                  <a:lnTo>
                    <a:pt x="6928" y="21403"/>
                  </a:lnTo>
                  <a:lnTo>
                    <a:pt x="6603" y="21403"/>
                  </a:lnTo>
                  <a:lnTo>
                    <a:pt x="6090" y="21238"/>
                  </a:lnTo>
                  <a:lnTo>
                    <a:pt x="5995" y="20748"/>
                  </a:lnTo>
                  <a:cubicBezTo>
                    <a:pt x="5995" y="20748"/>
                    <a:pt x="5722" y="20706"/>
                    <a:pt x="5635" y="20685"/>
                  </a:cubicBezTo>
                  <a:cubicBezTo>
                    <a:pt x="5571" y="20669"/>
                    <a:pt x="5443" y="20634"/>
                    <a:pt x="5391" y="20605"/>
                  </a:cubicBezTo>
                  <a:cubicBezTo>
                    <a:pt x="5333" y="20574"/>
                    <a:pt x="5282" y="20469"/>
                    <a:pt x="5213" y="20447"/>
                  </a:cubicBezTo>
                  <a:cubicBezTo>
                    <a:pt x="5173" y="20433"/>
                    <a:pt x="5075" y="20455"/>
                    <a:pt x="5030" y="20447"/>
                  </a:cubicBezTo>
                  <a:cubicBezTo>
                    <a:pt x="4984" y="20438"/>
                    <a:pt x="4901" y="20400"/>
                    <a:pt x="4868" y="20377"/>
                  </a:cubicBezTo>
                  <a:cubicBezTo>
                    <a:pt x="4817" y="20339"/>
                    <a:pt x="4753" y="20244"/>
                    <a:pt x="4731" y="20196"/>
                  </a:cubicBezTo>
                  <a:cubicBezTo>
                    <a:pt x="4711" y="20152"/>
                    <a:pt x="4701" y="20060"/>
                    <a:pt x="4697" y="20015"/>
                  </a:cubicBezTo>
                  <a:cubicBezTo>
                    <a:pt x="4691" y="19971"/>
                    <a:pt x="4701" y="19883"/>
                    <a:pt x="4690" y="19840"/>
                  </a:cubicBezTo>
                  <a:cubicBezTo>
                    <a:pt x="4681" y="19794"/>
                    <a:pt x="4633" y="19707"/>
                    <a:pt x="4615" y="19662"/>
                  </a:cubicBezTo>
                  <a:cubicBezTo>
                    <a:pt x="4599" y="19622"/>
                    <a:pt x="4590" y="19538"/>
                    <a:pt x="4554" y="19503"/>
                  </a:cubicBezTo>
                  <a:cubicBezTo>
                    <a:pt x="4529" y="19480"/>
                    <a:pt x="4412" y="19436"/>
                    <a:pt x="4412" y="19436"/>
                  </a:cubicBezTo>
                  <a:lnTo>
                    <a:pt x="3986" y="18744"/>
                  </a:lnTo>
                  <a:lnTo>
                    <a:pt x="1399" y="14182"/>
                  </a:lnTo>
                  <a:lnTo>
                    <a:pt x="0" y="11967"/>
                  </a:lnTo>
                  <a:cubicBezTo>
                    <a:pt x="6" y="11963"/>
                    <a:pt x="12" y="11959"/>
                    <a:pt x="13" y="11955"/>
                  </a:cubicBezTo>
                  <a:cubicBezTo>
                    <a:pt x="41" y="11917"/>
                    <a:pt x="1" y="11823"/>
                    <a:pt x="44" y="11793"/>
                  </a:cubicBezTo>
                  <a:cubicBezTo>
                    <a:pt x="69" y="11775"/>
                    <a:pt x="162" y="11786"/>
                    <a:pt x="191" y="11771"/>
                  </a:cubicBezTo>
                  <a:cubicBezTo>
                    <a:pt x="227" y="11753"/>
                    <a:pt x="260" y="11697"/>
                    <a:pt x="267" y="11669"/>
                  </a:cubicBezTo>
                  <a:cubicBezTo>
                    <a:pt x="272" y="11648"/>
                    <a:pt x="226" y="11597"/>
                    <a:pt x="252" y="11583"/>
                  </a:cubicBezTo>
                  <a:cubicBezTo>
                    <a:pt x="298" y="11558"/>
                    <a:pt x="425" y="11622"/>
                    <a:pt x="486" y="11624"/>
                  </a:cubicBezTo>
                  <a:cubicBezTo>
                    <a:pt x="526" y="11626"/>
                    <a:pt x="608" y="11605"/>
                    <a:pt x="647" y="11612"/>
                  </a:cubicBezTo>
                  <a:cubicBezTo>
                    <a:pt x="697" y="11620"/>
                    <a:pt x="786" y="11660"/>
                    <a:pt x="810" y="11688"/>
                  </a:cubicBezTo>
                  <a:cubicBezTo>
                    <a:pt x="836" y="11719"/>
                    <a:pt x="791" y="11796"/>
                    <a:pt x="820" y="11825"/>
                  </a:cubicBezTo>
                  <a:cubicBezTo>
                    <a:pt x="848" y="11851"/>
                    <a:pt x="965" y="11860"/>
                    <a:pt x="1003" y="11882"/>
                  </a:cubicBezTo>
                  <a:cubicBezTo>
                    <a:pt x="1045" y="11906"/>
                    <a:pt x="1067" y="11990"/>
                    <a:pt x="1120" y="12005"/>
                  </a:cubicBezTo>
                  <a:cubicBezTo>
                    <a:pt x="1147" y="12014"/>
                    <a:pt x="1216" y="12003"/>
                    <a:pt x="1242" y="11993"/>
                  </a:cubicBezTo>
                  <a:cubicBezTo>
                    <a:pt x="1282" y="11976"/>
                    <a:pt x="1336" y="11921"/>
                    <a:pt x="1347" y="11891"/>
                  </a:cubicBezTo>
                  <a:cubicBezTo>
                    <a:pt x="1362" y="11857"/>
                    <a:pt x="1338" y="11761"/>
                    <a:pt x="1342" y="11751"/>
                  </a:cubicBezTo>
                  <a:cubicBezTo>
                    <a:pt x="1347" y="11742"/>
                    <a:pt x="1284" y="11668"/>
                    <a:pt x="1298" y="11640"/>
                  </a:cubicBezTo>
                  <a:cubicBezTo>
                    <a:pt x="1307" y="11620"/>
                    <a:pt x="1387" y="11605"/>
                    <a:pt x="1403" y="11587"/>
                  </a:cubicBezTo>
                  <a:cubicBezTo>
                    <a:pt x="1420" y="11568"/>
                    <a:pt x="1434" y="11520"/>
                    <a:pt x="1419" y="11500"/>
                  </a:cubicBezTo>
                  <a:cubicBezTo>
                    <a:pt x="1394" y="11470"/>
                    <a:pt x="1258" y="11461"/>
                    <a:pt x="1232" y="11431"/>
                  </a:cubicBezTo>
                  <a:cubicBezTo>
                    <a:pt x="1208" y="11404"/>
                    <a:pt x="1256" y="11338"/>
                    <a:pt x="1236" y="11310"/>
                  </a:cubicBezTo>
                  <a:cubicBezTo>
                    <a:pt x="1223" y="11290"/>
                    <a:pt x="1152" y="11271"/>
                    <a:pt x="1135" y="11253"/>
                  </a:cubicBezTo>
                  <a:cubicBezTo>
                    <a:pt x="1116" y="11233"/>
                    <a:pt x="1095" y="11187"/>
                    <a:pt x="1099" y="11164"/>
                  </a:cubicBezTo>
                  <a:cubicBezTo>
                    <a:pt x="1106" y="11131"/>
                    <a:pt x="1158" y="11066"/>
                    <a:pt x="1201" y="11046"/>
                  </a:cubicBezTo>
                  <a:cubicBezTo>
                    <a:pt x="1235" y="11031"/>
                    <a:pt x="1329" y="11016"/>
                    <a:pt x="1368" y="11027"/>
                  </a:cubicBezTo>
                  <a:cubicBezTo>
                    <a:pt x="1409" y="11039"/>
                    <a:pt x="1424" y="11106"/>
                    <a:pt x="1459" y="11123"/>
                  </a:cubicBezTo>
                  <a:cubicBezTo>
                    <a:pt x="1504" y="11143"/>
                    <a:pt x="1619" y="11162"/>
                    <a:pt x="1673" y="11157"/>
                  </a:cubicBezTo>
                  <a:cubicBezTo>
                    <a:pt x="1710" y="11154"/>
                    <a:pt x="1766" y="11108"/>
                    <a:pt x="1804" y="11110"/>
                  </a:cubicBezTo>
                  <a:cubicBezTo>
                    <a:pt x="1842" y="11111"/>
                    <a:pt x="1885" y="11160"/>
                    <a:pt x="1921" y="11167"/>
                  </a:cubicBezTo>
                  <a:cubicBezTo>
                    <a:pt x="1959" y="11173"/>
                    <a:pt x="2049" y="11171"/>
                    <a:pt x="2078" y="11154"/>
                  </a:cubicBezTo>
                  <a:cubicBezTo>
                    <a:pt x="2134" y="11122"/>
                    <a:pt x="2150" y="11014"/>
                    <a:pt x="2139" y="10967"/>
                  </a:cubicBezTo>
                  <a:cubicBezTo>
                    <a:pt x="2131" y="10929"/>
                    <a:pt x="2074" y="10857"/>
                    <a:pt x="2028" y="10834"/>
                  </a:cubicBezTo>
                  <a:cubicBezTo>
                    <a:pt x="1961" y="10799"/>
                    <a:pt x="1779" y="10788"/>
                    <a:pt x="1698" y="10769"/>
                  </a:cubicBezTo>
                  <a:cubicBezTo>
                    <a:pt x="1645" y="10758"/>
                    <a:pt x="1538" y="10737"/>
                    <a:pt x="1490" y="10719"/>
                  </a:cubicBezTo>
                  <a:cubicBezTo>
                    <a:pt x="1458" y="10707"/>
                    <a:pt x="1396" y="10679"/>
                    <a:pt x="1378" y="10659"/>
                  </a:cubicBezTo>
                  <a:cubicBezTo>
                    <a:pt x="1349" y="10626"/>
                    <a:pt x="1332" y="10547"/>
                    <a:pt x="1338" y="10509"/>
                  </a:cubicBezTo>
                  <a:cubicBezTo>
                    <a:pt x="1341" y="10480"/>
                    <a:pt x="1387" y="10426"/>
                    <a:pt x="1399" y="10398"/>
                  </a:cubicBezTo>
                  <a:cubicBezTo>
                    <a:pt x="1416" y="10352"/>
                    <a:pt x="1418" y="10256"/>
                    <a:pt x="1439" y="10211"/>
                  </a:cubicBezTo>
                  <a:cubicBezTo>
                    <a:pt x="1458" y="10171"/>
                    <a:pt x="1515" y="10096"/>
                    <a:pt x="1551" y="10062"/>
                  </a:cubicBezTo>
                  <a:cubicBezTo>
                    <a:pt x="1582" y="10031"/>
                    <a:pt x="1667" y="9981"/>
                    <a:pt x="1698" y="9950"/>
                  </a:cubicBezTo>
                  <a:cubicBezTo>
                    <a:pt x="1734" y="9912"/>
                    <a:pt x="1769" y="9824"/>
                    <a:pt x="1809" y="9788"/>
                  </a:cubicBezTo>
                  <a:cubicBezTo>
                    <a:pt x="1828" y="9773"/>
                    <a:pt x="1880" y="9751"/>
                    <a:pt x="1900" y="9738"/>
                  </a:cubicBezTo>
                  <a:cubicBezTo>
                    <a:pt x="1988" y="9682"/>
                    <a:pt x="2133" y="9554"/>
                    <a:pt x="2221" y="9499"/>
                  </a:cubicBezTo>
                  <a:cubicBezTo>
                    <a:pt x="2276" y="9465"/>
                    <a:pt x="2421" y="9418"/>
                    <a:pt x="2459" y="9375"/>
                  </a:cubicBezTo>
                  <a:cubicBezTo>
                    <a:pt x="2484" y="9347"/>
                    <a:pt x="2505" y="9279"/>
                    <a:pt x="2490" y="9248"/>
                  </a:cubicBezTo>
                  <a:cubicBezTo>
                    <a:pt x="2471" y="9212"/>
                    <a:pt x="2359" y="9168"/>
                    <a:pt x="2316" y="9140"/>
                  </a:cubicBezTo>
                  <a:cubicBezTo>
                    <a:pt x="2289" y="9122"/>
                    <a:pt x="2219" y="9091"/>
                    <a:pt x="2211" y="9067"/>
                  </a:cubicBezTo>
                  <a:cubicBezTo>
                    <a:pt x="2198" y="9031"/>
                    <a:pt x="2259" y="8961"/>
                    <a:pt x="2281" y="8927"/>
                  </a:cubicBezTo>
                  <a:cubicBezTo>
                    <a:pt x="2308" y="8887"/>
                    <a:pt x="2368" y="8807"/>
                    <a:pt x="2408" y="8772"/>
                  </a:cubicBezTo>
                  <a:cubicBezTo>
                    <a:pt x="2456" y="8728"/>
                    <a:pt x="2595" y="8662"/>
                    <a:pt x="2636" y="8616"/>
                  </a:cubicBezTo>
                  <a:cubicBezTo>
                    <a:pt x="2683" y="8563"/>
                    <a:pt x="2757" y="8443"/>
                    <a:pt x="2743" y="8384"/>
                  </a:cubicBezTo>
                  <a:cubicBezTo>
                    <a:pt x="2737" y="8361"/>
                    <a:pt x="2667" y="8328"/>
                    <a:pt x="2662" y="8305"/>
                  </a:cubicBezTo>
                  <a:cubicBezTo>
                    <a:pt x="2655" y="8278"/>
                    <a:pt x="2731" y="8222"/>
                    <a:pt x="2707" y="8200"/>
                  </a:cubicBezTo>
                  <a:cubicBezTo>
                    <a:pt x="2680" y="8174"/>
                    <a:pt x="2559" y="8181"/>
                    <a:pt x="2510" y="8184"/>
                  </a:cubicBezTo>
                  <a:cubicBezTo>
                    <a:pt x="2463" y="8187"/>
                    <a:pt x="2367" y="8242"/>
                    <a:pt x="2333" y="8222"/>
                  </a:cubicBezTo>
                  <a:cubicBezTo>
                    <a:pt x="2285" y="8195"/>
                    <a:pt x="2426" y="8101"/>
                    <a:pt x="2392" y="8066"/>
                  </a:cubicBezTo>
                  <a:cubicBezTo>
                    <a:pt x="2369" y="8042"/>
                    <a:pt x="2255" y="8052"/>
                    <a:pt x="2215" y="8037"/>
                  </a:cubicBezTo>
                  <a:cubicBezTo>
                    <a:pt x="2186" y="8028"/>
                    <a:pt x="2121" y="8002"/>
                    <a:pt x="2119" y="7980"/>
                  </a:cubicBezTo>
                  <a:cubicBezTo>
                    <a:pt x="2114" y="7943"/>
                    <a:pt x="2235" y="7892"/>
                    <a:pt x="2266" y="7860"/>
                  </a:cubicBezTo>
                  <a:cubicBezTo>
                    <a:pt x="2288" y="7837"/>
                    <a:pt x="2353" y="7787"/>
                    <a:pt x="2337" y="7762"/>
                  </a:cubicBezTo>
                  <a:cubicBezTo>
                    <a:pt x="2316" y="7729"/>
                    <a:pt x="2156" y="7738"/>
                    <a:pt x="2129" y="7707"/>
                  </a:cubicBezTo>
                  <a:cubicBezTo>
                    <a:pt x="2102" y="7678"/>
                    <a:pt x="2138" y="7603"/>
                    <a:pt x="2165" y="7574"/>
                  </a:cubicBezTo>
                  <a:cubicBezTo>
                    <a:pt x="2192" y="7544"/>
                    <a:pt x="2315" y="7517"/>
                    <a:pt x="2337" y="7485"/>
                  </a:cubicBezTo>
                  <a:cubicBezTo>
                    <a:pt x="2359" y="7451"/>
                    <a:pt x="2344" y="7371"/>
                    <a:pt x="2316" y="7339"/>
                  </a:cubicBezTo>
                  <a:cubicBezTo>
                    <a:pt x="2291" y="7308"/>
                    <a:pt x="2195" y="7266"/>
                    <a:pt x="2144" y="7253"/>
                  </a:cubicBezTo>
                  <a:cubicBezTo>
                    <a:pt x="2097" y="7241"/>
                    <a:pt x="1982" y="7256"/>
                    <a:pt x="1941" y="7237"/>
                  </a:cubicBezTo>
                  <a:cubicBezTo>
                    <a:pt x="1909" y="7222"/>
                    <a:pt x="1877" y="7170"/>
                    <a:pt x="1876" y="7145"/>
                  </a:cubicBezTo>
                  <a:cubicBezTo>
                    <a:pt x="1872" y="7112"/>
                    <a:pt x="1937" y="7051"/>
                    <a:pt x="1937" y="7018"/>
                  </a:cubicBezTo>
                  <a:cubicBezTo>
                    <a:pt x="1936" y="6987"/>
                    <a:pt x="1876" y="6931"/>
                    <a:pt x="1876" y="6900"/>
                  </a:cubicBezTo>
                  <a:cubicBezTo>
                    <a:pt x="1873" y="6858"/>
                    <a:pt x="1907" y="6772"/>
                    <a:pt x="1941" y="6735"/>
                  </a:cubicBezTo>
                  <a:cubicBezTo>
                    <a:pt x="1965" y="6709"/>
                    <a:pt x="2064" y="6681"/>
                    <a:pt x="2084" y="6653"/>
                  </a:cubicBezTo>
                  <a:cubicBezTo>
                    <a:pt x="2096" y="6635"/>
                    <a:pt x="2090" y="6595"/>
                    <a:pt x="2084" y="6576"/>
                  </a:cubicBezTo>
                  <a:cubicBezTo>
                    <a:pt x="2077" y="6557"/>
                    <a:pt x="2040" y="6525"/>
                    <a:pt x="2033" y="6507"/>
                  </a:cubicBezTo>
                  <a:cubicBezTo>
                    <a:pt x="2026" y="6489"/>
                    <a:pt x="2023" y="6452"/>
                    <a:pt x="2028" y="6433"/>
                  </a:cubicBezTo>
                  <a:cubicBezTo>
                    <a:pt x="2034" y="6405"/>
                    <a:pt x="2053" y="6342"/>
                    <a:pt x="2089" y="6325"/>
                  </a:cubicBezTo>
                  <a:cubicBezTo>
                    <a:pt x="2115" y="6313"/>
                    <a:pt x="2193" y="6331"/>
                    <a:pt x="2221" y="6319"/>
                  </a:cubicBezTo>
                  <a:cubicBezTo>
                    <a:pt x="2274" y="6297"/>
                    <a:pt x="2316" y="6214"/>
                    <a:pt x="2337" y="6176"/>
                  </a:cubicBezTo>
                  <a:cubicBezTo>
                    <a:pt x="2354" y="6145"/>
                    <a:pt x="2352" y="6077"/>
                    <a:pt x="2377" y="6049"/>
                  </a:cubicBezTo>
                  <a:cubicBezTo>
                    <a:pt x="2395" y="6029"/>
                    <a:pt x="2468" y="6009"/>
                    <a:pt x="2484" y="5989"/>
                  </a:cubicBezTo>
                  <a:cubicBezTo>
                    <a:pt x="2523" y="5941"/>
                    <a:pt x="2525" y="5832"/>
                    <a:pt x="2525" y="5779"/>
                  </a:cubicBezTo>
                  <a:cubicBezTo>
                    <a:pt x="2524" y="5719"/>
                    <a:pt x="2493" y="5602"/>
                    <a:pt x="2474" y="5544"/>
                  </a:cubicBezTo>
                  <a:cubicBezTo>
                    <a:pt x="2445" y="5454"/>
                    <a:pt x="2349" y="5281"/>
                    <a:pt x="2316" y="5191"/>
                  </a:cubicBezTo>
                  <a:cubicBezTo>
                    <a:pt x="2284" y="5096"/>
                    <a:pt x="2224" y="4904"/>
                    <a:pt x="2215" y="4807"/>
                  </a:cubicBezTo>
                  <a:cubicBezTo>
                    <a:pt x="2211" y="4757"/>
                    <a:pt x="2230" y="4606"/>
                    <a:pt x="2230" y="4606"/>
                  </a:cubicBezTo>
                  <a:lnTo>
                    <a:pt x="3956" y="915"/>
                  </a:lnTo>
                  <a:cubicBezTo>
                    <a:pt x="3956" y="915"/>
                    <a:pt x="4045" y="768"/>
                    <a:pt x="4080" y="720"/>
                  </a:cubicBezTo>
                  <a:cubicBezTo>
                    <a:pt x="4109" y="682"/>
                    <a:pt x="4154" y="598"/>
                    <a:pt x="4206" y="572"/>
                  </a:cubicBezTo>
                  <a:cubicBezTo>
                    <a:pt x="4265" y="542"/>
                    <a:pt x="4424" y="523"/>
                    <a:pt x="4500" y="519"/>
                  </a:cubicBezTo>
                  <a:cubicBezTo>
                    <a:pt x="4577" y="515"/>
                    <a:pt x="4732" y="536"/>
                    <a:pt x="4808" y="547"/>
                  </a:cubicBezTo>
                  <a:cubicBezTo>
                    <a:pt x="4850" y="553"/>
                    <a:pt x="4931" y="588"/>
                    <a:pt x="4973" y="580"/>
                  </a:cubicBezTo>
                  <a:cubicBezTo>
                    <a:pt x="5014" y="573"/>
                    <a:pt x="5043" y="505"/>
                    <a:pt x="5085" y="502"/>
                  </a:cubicBezTo>
                  <a:cubicBezTo>
                    <a:pt x="5126" y="500"/>
                    <a:pt x="5193" y="544"/>
                    <a:pt x="5213" y="566"/>
                  </a:cubicBezTo>
                  <a:cubicBezTo>
                    <a:pt x="5243" y="597"/>
                    <a:pt x="5255" y="673"/>
                    <a:pt x="5258" y="710"/>
                  </a:cubicBezTo>
                  <a:cubicBezTo>
                    <a:pt x="5259" y="747"/>
                    <a:pt x="5227" y="853"/>
                    <a:pt x="5231" y="860"/>
                  </a:cubicBezTo>
                  <a:cubicBezTo>
                    <a:pt x="5234" y="867"/>
                    <a:pt x="5313" y="988"/>
                    <a:pt x="5342" y="1030"/>
                  </a:cubicBezTo>
                  <a:cubicBezTo>
                    <a:pt x="5379" y="1082"/>
                    <a:pt x="5432" y="1194"/>
                    <a:pt x="5491" y="1237"/>
                  </a:cubicBezTo>
                  <a:cubicBezTo>
                    <a:pt x="5522" y="1260"/>
                    <a:pt x="5608" y="1289"/>
                    <a:pt x="5650" y="1305"/>
                  </a:cubicBezTo>
                  <a:cubicBezTo>
                    <a:pt x="5725" y="1332"/>
                    <a:pt x="5875" y="1394"/>
                    <a:pt x="5961" y="1402"/>
                  </a:cubicBezTo>
                  <a:cubicBezTo>
                    <a:pt x="5999" y="1405"/>
                    <a:pt x="6075" y="1381"/>
                    <a:pt x="6113" y="1385"/>
                  </a:cubicBezTo>
                  <a:cubicBezTo>
                    <a:pt x="6165" y="1391"/>
                    <a:pt x="6241" y="1446"/>
                    <a:pt x="6292" y="1453"/>
                  </a:cubicBezTo>
                  <a:cubicBezTo>
                    <a:pt x="6330" y="1458"/>
                    <a:pt x="6411" y="1452"/>
                    <a:pt x="6444" y="1440"/>
                  </a:cubicBezTo>
                  <a:cubicBezTo>
                    <a:pt x="6497" y="1422"/>
                    <a:pt x="6560" y="1353"/>
                    <a:pt x="6596" y="1324"/>
                  </a:cubicBezTo>
                  <a:cubicBezTo>
                    <a:pt x="6631" y="1297"/>
                    <a:pt x="6690" y="1238"/>
                    <a:pt x="6729" y="1214"/>
                  </a:cubicBezTo>
                  <a:cubicBezTo>
                    <a:pt x="6768" y="1188"/>
                    <a:pt x="6859" y="1147"/>
                    <a:pt x="6901" y="1125"/>
                  </a:cubicBezTo>
                  <a:cubicBezTo>
                    <a:pt x="6958" y="1093"/>
                    <a:pt x="7056" y="1017"/>
                    <a:pt x="7124" y="996"/>
                  </a:cubicBezTo>
                  <a:cubicBezTo>
                    <a:pt x="7195" y="974"/>
                    <a:pt x="7365" y="986"/>
                    <a:pt x="7436" y="964"/>
                  </a:cubicBezTo>
                  <a:cubicBezTo>
                    <a:pt x="7476" y="951"/>
                    <a:pt x="7542" y="909"/>
                    <a:pt x="7560" y="883"/>
                  </a:cubicBezTo>
                  <a:cubicBezTo>
                    <a:pt x="7582" y="853"/>
                    <a:pt x="7563" y="784"/>
                    <a:pt x="7574" y="752"/>
                  </a:cubicBezTo>
                  <a:cubicBezTo>
                    <a:pt x="7582" y="729"/>
                    <a:pt x="7598" y="678"/>
                    <a:pt x="7628" y="663"/>
                  </a:cubicBezTo>
                  <a:cubicBezTo>
                    <a:pt x="7663" y="646"/>
                    <a:pt x="7767" y="661"/>
                    <a:pt x="7804" y="646"/>
                  </a:cubicBezTo>
                  <a:cubicBezTo>
                    <a:pt x="7849" y="629"/>
                    <a:pt x="7883" y="558"/>
                    <a:pt x="7926" y="538"/>
                  </a:cubicBezTo>
                  <a:cubicBezTo>
                    <a:pt x="7980" y="514"/>
                    <a:pt x="8114" y="487"/>
                    <a:pt x="8179" y="494"/>
                  </a:cubicBezTo>
                  <a:cubicBezTo>
                    <a:pt x="8233" y="499"/>
                    <a:pt x="8301" y="573"/>
                    <a:pt x="8355" y="572"/>
                  </a:cubicBezTo>
                  <a:cubicBezTo>
                    <a:pt x="8415" y="572"/>
                    <a:pt x="8500" y="508"/>
                    <a:pt x="8541" y="481"/>
                  </a:cubicBezTo>
                  <a:cubicBezTo>
                    <a:pt x="8572" y="461"/>
                    <a:pt x="8642" y="419"/>
                    <a:pt x="8642" y="392"/>
                  </a:cubicBezTo>
                  <a:cubicBezTo>
                    <a:pt x="8643" y="372"/>
                    <a:pt x="8589" y="342"/>
                    <a:pt x="8575" y="324"/>
                  </a:cubicBezTo>
                  <a:cubicBezTo>
                    <a:pt x="8555" y="298"/>
                    <a:pt x="8514" y="243"/>
                    <a:pt x="8514" y="214"/>
                  </a:cubicBezTo>
                  <a:cubicBezTo>
                    <a:pt x="8516" y="187"/>
                    <a:pt x="8553" y="133"/>
                    <a:pt x="8582" y="112"/>
                  </a:cubicBezTo>
                  <a:cubicBezTo>
                    <a:pt x="8628" y="80"/>
                    <a:pt x="8759" y="44"/>
                    <a:pt x="8826" y="32"/>
                  </a:cubicBezTo>
                  <a:cubicBezTo>
                    <a:pt x="8884" y="21"/>
                    <a:pt x="9008" y="23"/>
                    <a:pt x="9069" y="19"/>
                  </a:cubicBezTo>
                  <a:cubicBezTo>
                    <a:pt x="9135" y="15"/>
                    <a:pt x="9268" y="-6"/>
                    <a:pt x="9333" y="2"/>
                  </a:cubicBezTo>
                  <a:cubicBezTo>
                    <a:pt x="9390" y="10"/>
                    <a:pt x="9485" y="56"/>
                    <a:pt x="9536" y="74"/>
                  </a:cubicBezTo>
                  <a:cubicBezTo>
                    <a:pt x="9588" y="92"/>
                    <a:pt x="9692" y="129"/>
                    <a:pt x="9745" y="147"/>
                  </a:cubicBezTo>
                  <a:cubicBezTo>
                    <a:pt x="9802" y="165"/>
                    <a:pt x="9916" y="203"/>
                    <a:pt x="9975" y="218"/>
                  </a:cubicBezTo>
                  <a:cubicBezTo>
                    <a:pt x="10036" y="235"/>
                    <a:pt x="10161" y="266"/>
                    <a:pt x="10225" y="273"/>
                  </a:cubicBezTo>
                  <a:cubicBezTo>
                    <a:pt x="10279" y="280"/>
                    <a:pt x="10391" y="266"/>
                    <a:pt x="10442" y="277"/>
                  </a:cubicBezTo>
                  <a:cubicBezTo>
                    <a:pt x="10507" y="293"/>
                    <a:pt x="10597" y="368"/>
                    <a:pt x="10659" y="388"/>
                  </a:cubicBezTo>
                  <a:cubicBezTo>
                    <a:pt x="10701" y="402"/>
                    <a:pt x="10799" y="408"/>
                    <a:pt x="10842" y="421"/>
                  </a:cubicBezTo>
                  <a:cubicBezTo>
                    <a:pt x="10892" y="439"/>
                    <a:pt x="10967" y="497"/>
                    <a:pt x="11017" y="515"/>
                  </a:cubicBezTo>
                  <a:cubicBezTo>
                    <a:pt x="11061" y="531"/>
                    <a:pt x="11172" y="538"/>
                    <a:pt x="11213" y="558"/>
                  </a:cubicBezTo>
                  <a:cubicBezTo>
                    <a:pt x="11263" y="580"/>
                    <a:pt x="11315" y="656"/>
                    <a:pt x="11362" y="680"/>
                  </a:cubicBezTo>
                  <a:cubicBezTo>
                    <a:pt x="11401" y="700"/>
                    <a:pt x="11496" y="725"/>
                    <a:pt x="11545" y="735"/>
                  </a:cubicBezTo>
                  <a:cubicBezTo>
                    <a:pt x="11651" y="758"/>
                    <a:pt x="11984" y="795"/>
                    <a:pt x="11984" y="795"/>
                  </a:cubicBezTo>
                  <a:lnTo>
                    <a:pt x="14645" y="5426"/>
                  </a:lnTo>
                  <a:cubicBezTo>
                    <a:pt x="14645" y="5426"/>
                    <a:pt x="14690" y="5572"/>
                    <a:pt x="14735" y="5611"/>
                  </a:cubicBezTo>
                  <a:cubicBezTo>
                    <a:pt x="14760" y="5632"/>
                    <a:pt x="14843" y="5652"/>
                    <a:pt x="14872" y="5671"/>
                  </a:cubicBezTo>
                  <a:cubicBezTo>
                    <a:pt x="14914" y="5698"/>
                    <a:pt x="15003" y="5758"/>
                    <a:pt x="15005" y="5795"/>
                  </a:cubicBezTo>
                  <a:cubicBezTo>
                    <a:pt x="15006" y="5822"/>
                    <a:pt x="14933" y="5865"/>
                    <a:pt x="14913" y="5890"/>
                  </a:cubicBezTo>
                  <a:cubicBezTo>
                    <a:pt x="14894" y="5915"/>
                    <a:pt x="14846" y="5967"/>
                    <a:pt x="14853" y="5995"/>
                  </a:cubicBezTo>
                  <a:cubicBezTo>
                    <a:pt x="14858" y="6022"/>
                    <a:pt x="14916" y="6067"/>
                    <a:pt x="14949" y="6084"/>
                  </a:cubicBezTo>
                  <a:cubicBezTo>
                    <a:pt x="14983" y="6101"/>
                    <a:pt x="15079" y="6110"/>
                    <a:pt x="15111" y="6129"/>
                  </a:cubicBezTo>
                  <a:cubicBezTo>
                    <a:pt x="15143" y="6146"/>
                    <a:pt x="15197" y="6194"/>
                    <a:pt x="15192" y="6220"/>
                  </a:cubicBezTo>
                  <a:cubicBezTo>
                    <a:pt x="15188" y="6243"/>
                    <a:pt x="15116" y="6269"/>
                    <a:pt x="15096" y="6287"/>
                  </a:cubicBezTo>
                  <a:cubicBezTo>
                    <a:pt x="15071" y="6310"/>
                    <a:pt x="15008" y="6358"/>
                    <a:pt x="15015" y="6386"/>
                  </a:cubicBezTo>
                  <a:cubicBezTo>
                    <a:pt x="15021" y="6412"/>
                    <a:pt x="15101" y="6444"/>
                    <a:pt x="15132" y="6462"/>
                  </a:cubicBezTo>
                  <a:cubicBezTo>
                    <a:pt x="15154" y="6476"/>
                    <a:pt x="15208" y="6498"/>
                    <a:pt x="15227" y="6513"/>
                  </a:cubicBezTo>
                  <a:cubicBezTo>
                    <a:pt x="15249" y="6529"/>
                    <a:pt x="15293" y="6565"/>
                    <a:pt x="15294" y="6586"/>
                  </a:cubicBezTo>
                  <a:cubicBezTo>
                    <a:pt x="15296" y="6618"/>
                    <a:pt x="15209" y="6671"/>
                    <a:pt x="15201" y="6703"/>
                  </a:cubicBezTo>
                  <a:cubicBezTo>
                    <a:pt x="15197" y="6727"/>
                    <a:pt x="15215" y="6778"/>
                    <a:pt x="15232" y="6799"/>
                  </a:cubicBezTo>
                  <a:cubicBezTo>
                    <a:pt x="15256" y="6824"/>
                    <a:pt x="15328" y="6865"/>
                    <a:pt x="15369" y="6878"/>
                  </a:cubicBezTo>
                  <a:cubicBezTo>
                    <a:pt x="15428" y="6895"/>
                    <a:pt x="15564" y="6913"/>
                    <a:pt x="15624" y="6897"/>
                  </a:cubicBezTo>
                  <a:cubicBezTo>
                    <a:pt x="15681" y="6882"/>
                    <a:pt x="15714" y="6782"/>
                    <a:pt x="15775" y="6774"/>
                  </a:cubicBezTo>
                  <a:cubicBezTo>
                    <a:pt x="15811" y="6769"/>
                    <a:pt x="15882" y="6799"/>
                    <a:pt x="15907" y="6815"/>
                  </a:cubicBezTo>
                  <a:cubicBezTo>
                    <a:pt x="15940" y="6835"/>
                    <a:pt x="15957" y="6898"/>
                    <a:pt x="15988" y="6920"/>
                  </a:cubicBezTo>
                  <a:cubicBezTo>
                    <a:pt x="16019" y="6941"/>
                    <a:pt x="16100" y="6976"/>
                    <a:pt x="16146" y="6980"/>
                  </a:cubicBezTo>
                  <a:cubicBezTo>
                    <a:pt x="16212" y="6985"/>
                    <a:pt x="16333" y="6927"/>
                    <a:pt x="16399" y="6929"/>
                  </a:cubicBezTo>
                  <a:cubicBezTo>
                    <a:pt x="16475" y="6931"/>
                    <a:pt x="16603" y="7000"/>
                    <a:pt x="16678" y="7002"/>
                  </a:cubicBezTo>
                  <a:cubicBezTo>
                    <a:pt x="16748" y="7004"/>
                    <a:pt x="16883" y="6973"/>
                    <a:pt x="16943" y="6951"/>
                  </a:cubicBezTo>
                  <a:cubicBezTo>
                    <a:pt x="16986" y="6934"/>
                    <a:pt x="17048" y="6878"/>
                    <a:pt x="17089" y="6859"/>
                  </a:cubicBezTo>
                  <a:cubicBezTo>
                    <a:pt x="17118" y="6846"/>
                    <a:pt x="17180" y="6819"/>
                    <a:pt x="17217" y="6818"/>
                  </a:cubicBezTo>
                  <a:cubicBezTo>
                    <a:pt x="17263" y="6816"/>
                    <a:pt x="17354" y="6840"/>
                    <a:pt x="17389" y="6859"/>
                  </a:cubicBezTo>
                  <a:cubicBezTo>
                    <a:pt x="17416" y="6874"/>
                    <a:pt x="17439" y="6918"/>
                    <a:pt x="17454" y="6939"/>
                  </a:cubicBezTo>
                  <a:cubicBezTo>
                    <a:pt x="17470" y="6958"/>
                    <a:pt x="17501" y="6998"/>
                    <a:pt x="17515" y="7018"/>
                  </a:cubicBezTo>
                  <a:cubicBezTo>
                    <a:pt x="17534" y="7044"/>
                    <a:pt x="17567" y="7099"/>
                    <a:pt x="17586" y="7126"/>
                  </a:cubicBezTo>
                  <a:cubicBezTo>
                    <a:pt x="17598" y="7142"/>
                    <a:pt x="17640" y="7172"/>
                    <a:pt x="17637" y="7190"/>
                  </a:cubicBezTo>
                  <a:cubicBezTo>
                    <a:pt x="17634" y="7210"/>
                    <a:pt x="17584" y="7242"/>
                    <a:pt x="17556" y="7253"/>
                  </a:cubicBezTo>
                  <a:cubicBezTo>
                    <a:pt x="17518" y="7268"/>
                    <a:pt x="17420" y="7266"/>
                    <a:pt x="17385" y="7282"/>
                  </a:cubicBezTo>
                  <a:cubicBezTo>
                    <a:pt x="17350" y="7296"/>
                    <a:pt x="17292" y="7339"/>
                    <a:pt x="17288" y="7364"/>
                  </a:cubicBezTo>
                  <a:cubicBezTo>
                    <a:pt x="17281" y="7397"/>
                    <a:pt x="17335" y="7460"/>
                    <a:pt x="17363" y="7488"/>
                  </a:cubicBezTo>
                  <a:cubicBezTo>
                    <a:pt x="17407" y="7530"/>
                    <a:pt x="17519" y="7604"/>
                    <a:pt x="17586" y="7631"/>
                  </a:cubicBezTo>
                  <a:cubicBezTo>
                    <a:pt x="17651" y="7657"/>
                    <a:pt x="17814" y="7669"/>
                    <a:pt x="17875" y="7698"/>
                  </a:cubicBezTo>
                  <a:cubicBezTo>
                    <a:pt x="17916" y="7717"/>
                    <a:pt x="17983" y="7769"/>
                    <a:pt x="17997" y="7799"/>
                  </a:cubicBezTo>
                  <a:cubicBezTo>
                    <a:pt x="18018" y="7843"/>
                    <a:pt x="17992" y="7936"/>
                    <a:pt x="17982" y="7980"/>
                  </a:cubicBezTo>
                  <a:cubicBezTo>
                    <a:pt x="17977" y="8006"/>
                    <a:pt x="17947" y="8056"/>
                    <a:pt x="17947" y="8082"/>
                  </a:cubicBezTo>
                  <a:cubicBezTo>
                    <a:pt x="17947" y="8111"/>
                    <a:pt x="17987" y="8165"/>
                    <a:pt x="17982" y="8193"/>
                  </a:cubicBezTo>
                  <a:cubicBezTo>
                    <a:pt x="17978" y="8221"/>
                    <a:pt x="17905" y="8269"/>
                    <a:pt x="17916" y="8295"/>
                  </a:cubicBezTo>
                  <a:cubicBezTo>
                    <a:pt x="17930" y="8329"/>
                    <a:pt x="18049" y="8360"/>
                    <a:pt x="18094" y="8381"/>
                  </a:cubicBezTo>
                  <a:cubicBezTo>
                    <a:pt x="18140" y="8402"/>
                    <a:pt x="18239" y="8440"/>
                    <a:pt x="18281" y="8464"/>
                  </a:cubicBezTo>
                  <a:cubicBezTo>
                    <a:pt x="18333" y="8492"/>
                    <a:pt x="18425" y="8558"/>
                    <a:pt x="18464" y="8594"/>
                  </a:cubicBezTo>
                  <a:cubicBezTo>
                    <a:pt x="18494" y="8620"/>
                    <a:pt x="18523" y="8686"/>
                    <a:pt x="18560" y="8708"/>
                  </a:cubicBezTo>
                  <a:cubicBezTo>
                    <a:pt x="18605" y="8734"/>
                    <a:pt x="18727" y="8758"/>
                    <a:pt x="18784" y="8772"/>
                  </a:cubicBezTo>
                  <a:cubicBezTo>
                    <a:pt x="18829" y="8782"/>
                    <a:pt x="18922" y="8813"/>
                    <a:pt x="18967" y="8804"/>
                  </a:cubicBezTo>
                  <a:cubicBezTo>
                    <a:pt x="19012" y="8793"/>
                    <a:pt x="19057" y="8729"/>
                    <a:pt x="19078" y="8702"/>
                  </a:cubicBezTo>
                  <a:cubicBezTo>
                    <a:pt x="19097" y="8676"/>
                    <a:pt x="19139" y="8622"/>
                    <a:pt x="19134" y="8594"/>
                  </a:cubicBezTo>
                  <a:cubicBezTo>
                    <a:pt x="19130" y="8571"/>
                    <a:pt x="19062" y="8537"/>
                    <a:pt x="19057" y="8514"/>
                  </a:cubicBezTo>
                  <a:cubicBezTo>
                    <a:pt x="19054" y="8491"/>
                    <a:pt x="19073" y="8440"/>
                    <a:pt x="19104" y="8425"/>
                  </a:cubicBezTo>
                  <a:cubicBezTo>
                    <a:pt x="19132" y="8411"/>
                    <a:pt x="19216" y="8410"/>
                    <a:pt x="19250" y="8419"/>
                  </a:cubicBezTo>
                  <a:cubicBezTo>
                    <a:pt x="19282" y="8427"/>
                    <a:pt x="19311" y="8472"/>
                    <a:pt x="19341" y="8483"/>
                  </a:cubicBezTo>
                  <a:cubicBezTo>
                    <a:pt x="19370" y="8492"/>
                    <a:pt x="19440" y="8501"/>
                    <a:pt x="19469" y="8492"/>
                  </a:cubicBezTo>
                  <a:cubicBezTo>
                    <a:pt x="19498" y="8483"/>
                    <a:pt x="19507" y="8433"/>
                    <a:pt x="19535" y="8422"/>
                  </a:cubicBezTo>
                  <a:cubicBezTo>
                    <a:pt x="19578" y="8405"/>
                    <a:pt x="19694" y="8405"/>
                    <a:pt x="19741" y="8416"/>
                  </a:cubicBezTo>
                  <a:cubicBezTo>
                    <a:pt x="20171" y="8521"/>
                    <a:pt x="20694" y="9046"/>
                    <a:pt x="21045" y="9232"/>
                  </a:cubicBezTo>
                  <a:cubicBezTo>
                    <a:pt x="21072" y="9247"/>
                    <a:pt x="21133" y="9272"/>
                    <a:pt x="21163" y="9285"/>
                  </a:cubicBezTo>
                  <a:cubicBezTo>
                    <a:pt x="21204" y="9303"/>
                    <a:pt x="21299" y="9328"/>
                    <a:pt x="21328" y="9353"/>
                  </a:cubicBezTo>
                  <a:cubicBezTo>
                    <a:pt x="21358" y="9379"/>
                    <a:pt x="21370" y="9445"/>
                    <a:pt x="21382" y="9476"/>
                  </a:cubicBezTo>
                  <a:cubicBezTo>
                    <a:pt x="21396" y="9506"/>
                    <a:pt x="21412" y="9568"/>
                    <a:pt x="21437" y="9594"/>
                  </a:cubicBezTo>
                  <a:cubicBezTo>
                    <a:pt x="21456" y="9615"/>
                    <a:pt x="21522" y="9644"/>
                    <a:pt x="21541" y="966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sp>
          <p:nvSpPr>
            <p:cNvPr id="832" name="Shape 4863"/>
            <p:cNvSpPr/>
            <p:nvPr/>
          </p:nvSpPr>
          <p:spPr>
            <a:xfrm>
              <a:off x="9964082" y="-1"/>
              <a:ext cx="756333" cy="1207424"/>
            </a:xfrm>
            <a:custGeom>
              <a:avLst/>
              <a:gdLst/>
              <a:ahLst/>
              <a:cxnLst>
                <a:cxn ang="0">
                  <a:pos x="wd2" y="hd2"/>
                </a:cxn>
                <a:cxn ang="5400000">
                  <a:pos x="wd2" y="hd2"/>
                </a:cxn>
                <a:cxn ang="10800000">
                  <a:pos x="wd2" y="hd2"/>
                </a:cxn>
                <a:cxn ang="16200000">
                  <a:pos x="wd2" y="hd2"/>
                </a:cxn>
              </a:cxnLst>
              <a:rect l="0" t="0" r="r" b="b"/>
              <a:pathLst>
                <a:path w="21599" h="21594" extrusionOk="0">
                  <a:moveTo>
                    <a:pt x="21541" y="9665"/>
                  </a:moveTo>
                  <a:cubicBezTo>
                    <a:pt x="21563" y="9686"/>
                    <a:pt x="21600" y="9734"/>
                    <a:pt x="21599" y="9760"/>
                  </a:cubicBezTo>
                  <a:cubicBezTo>
                    <a:pt x="21599" y="9785"/>
                    <a:pt x="21556" y="9832"/>
                    <a:pt x="21539" y="9855"/>
                  </a:cubicBezTo>
                  <a:cubicBezTo>
                    <a:pt x="21516" y="9885"/>
                    <a:pt x="21477" y="9950"/>
                    <a:pt x="21441" y="9974"/>
                  </a:cubicBezTo>
                  <a:cubicBezTo>
                    <a:pt x="21404" y="10000"/>
                    <a:pt x="21290" y="10020"/>
                    <a:pt x="21251" y="10045"/>
                  </a:cubicBezTo>
                  <a:cubicBezTo>
                    <a:pt x="21219" y="10067"/>
                    <a:pt x="21185" y="10125"/>
                    <a:pt x="21166" y="10152"/>
                  </a:cubicBezTo>
                  <a:cubicBezTo>
                    <a:pt x="21149" y="10174"/>
                    <a:pt x="21114" y="10218"/>
                    <a:pt x="21110" y="10243"/>
                  </a:cubicBezTo>
                  <a:cubicBezTo>
                    <a:pt x="21102" y="10284"/>
                    <a:pt x="21142" y="10403"/>
                    <a:pt x="21142" y="10407"/>
                  </a:cubicBezTo>
                  <a:cubicBezTo>
                    <a:pt x="21142" y="10413"/>
                    <a:pt x="21096" y="10538"/>
                    <a:pt x="21065" y="10578"/>
                  </a:cubicBezTo>
                  <a:cubicBezTo>
                    <a:pt x="21034" y="10622"/>
                    <a:pt x="20958" y="10711"/>
                    <a:pt x="20897" y="10741"/>
                  </a:cubicBezTo>
                  <a:cubicBezTo>
                    <a:pt x="20855" y="10762"/>
                    <a:pt x="20736" y="10766"/>
                    <a:pt x="20694" y="10786"/>
                  </a:cubicBezTo>
                  <a:cubicBezTo>
                    <a:pt x="20662" y="10800"/>
                    <a:pt x="20610" y="10841"/>
                    <a:pt x="20603" y="10865"/>
                  </a:cubicBezTo>
                  <a:cubicBezTo>
                    <a:pt x="20596" y="10888"/>
                    <a:pt x="20644" y="10932"/>
                    <a:pt x="20640" y="10956"/>
                  </a:cubicBezTo>
                  <a:cubicBezTo>
                    <a:pt x="20638" y="10976"/>
                    <a:pt x="20603" y="11011"/>
                    <a:pt x="20583" y="11027"/>
                  </a:cubicBezTo>
                  <a:cubicBezTo>
                    <a:pt x="20557" y="11051"/>
                    <a:pt x="20494" y="11098"/>
                    <a:pt x="20450" y="11110"/>
                  </a:cubicBezTo>
                  <a:cubicBezTo>
                    <a:pt x="20424" y="11117"/>
                    <a:pt x="20359" y="11122"/>
                    <a:pt x="20334" y="11111"/>
                  </a:cubicBezTo>
                  <a:cubicBezTo>
                    <a:pt x="20290" y="11090"/>
                    <a:pt x="20263" y="11008"/>
                    <a:pt x="20275" y="10973"/>
                  </a:cubicBezTo>
                  <a:cubicBezTo>
                    <a:pt x="20286" y="10942"/>
                    <a:pt x="20404" y="10905"/>
                    <a:pt x="20404" y="10873"/>
                  </a:cubicBezTo>
                  <a:cubicBezTo>
                    <a:pt x="20404" y="10848"/>
                    <a:pt x="20333" y="10815"/>
                    <a:pt x="20309" y="10795"/>
                  </a:cubicBezTo>
                  <a:cubicBezTo>
                    <a:pt x="20287" y="10778"/>
                    <a:pt x="20235" y="10749"/>
                    <a:pt x="20225" y="10729"/>
                  </a:cubicBezTo>
                  <a:cubicBezTo>
                    <a:pt x="20214" y="10705"/>
                    <a:pt x="20243" y="10656"/>
                    <a:pt x="20235" y="10633"/>
                  </a:cubicBezTo>
                  <a:cubicBezTo>
                    <a:pt x="20228" y="10614"/>
                    <a:pt x="20204" y="10562"/>
                    <a:pt x="20171" y="10562"/>
                  </a:cubicBezTo>
                  <a:cubicBezTo>
                    <a:pt x="20133" y="10562"/>
                    <a:pt x="20125" y="10632"/>
                    <a:pt x="20094" y="10648"/>
                  </a:cubicBezTo>
                  <a:cubicBezTo>
                    <a:pt x="20059" y="10666"/>
                    <a:pt x="19947" y="10661"/>
                    <a:pt x="19916" y="10684"/>
                  </a:cubicBezTo>
                  <a:cubicBezTo>
                    <a:pt x="19886" y="10704"/>
                    <a:pt x="19859" y="10767"/>
                    <a:pt x="19882" y="10789"/>
                  </a:cubicBezTo>
                  <a:cubicBezTo>
                    <a:pt x="19901" y="10807"/>
                    <a:pt x="19994" y="10792"/>
                    <a:pt x="20020" y="10808"/>
                  </a:cubicBezTo>
                  <a:cubicBezTo>
                    <a:pt x="20066" y="10837"/>
                    <a:pt x="20103" y="10930"/>
                    <a:pt x="20080" y="10968"/>
                  </a:cubicBezTo>
                  <a:cubicBezTo>
                    <a:pt x="20066" y="10991"/>
                    <a:pt x="19965" y="10999"/>
                    <a:pt x="19950" y="11021"/>
                  </a:cubicBezTo>
                  <a:cubicBezTo>
                    <a:pt x="19935" y="11045"/>
                    <a:pt x="19995" y="11098"/>
                    <a:pt x="19986" y="11124"/>
                  </a:cubicBezTo>
                  <a:cubicBezTo>
                    <a:pt x="19979" y="11143"/>
                    <a:pt x="19940" y="11182"/>
                    <a:pt x="19909" y="11188"/>
                  </a:cubicBezTo>
                  <a:cubicBezTo>
                    <a:pt x="19879" y="11194"/>
                    <a:pt x="19818" y="11155"/>
                    <a:pt x="19788" y="11162"/>
                  </a:cubicBezTo>
                  <a:cubicBezTo>
                    <a:pt x="19749" y="11172"/>
                    <a:pt x="19743" y="11242"/>
                    <a:pt x="19707" y="11254"/>
                  </a:cubicBezTo>
                  <a:cubicBezTo>
                    <a:pt x="19676" y="11265"/>
                    <a:pt x="19593" y="11263"/>
                    <a:pt x="19565" y="11250"/>
                  </a:cubicBezTo>
                  <a:cubicBezTo>
                    <a:pt x="19526" y="11230"/>
                    <a:pt x="19550" y="11149"/>
                    <a:pt x="19512" y="11129"/>
                  </a:cubicBezTo>
                  <a:cubicBezTo>
                    <a:pt x="19475" y="11109"/>
                    <a:pt x="19364" y="11103"/>
                    <a:pt x="19319" y="11115"/>
                  </a:cubicBezTo>
                  <a:cubicBezTo>
                    <a:pt x="19282" y="11124"/>
                    <a:pt x="19243" y="11173"/>
                    <a:pt x="19217" y="11192"/>
                  </a:cubicBezTo>
                  <a:cubicBezTo>
                    <a:pt x="19196" y="11208"/>
                    <a:pt x="19137" y="11233"/>
                    <a:pt x="19131" y="11253"/>
                  </a:cubicBezTo>
                  <a:cubicBezTo>
                    <a:pt x="19123" y="11280"/>
                    <a:pt x="19184" y="11330"/>
                    <a:pt x="19195" y="11358"/>
                  </a:cubicBezTo>
                  <a:cubicBezTo>
                    <a:pt x="19207" y="11392"/>
                    <a:pt x="19193" y="11465"/>
                    <a:pt x="19213" y="11497"/>
                  </a:cubicBezTo>
                  <a:cubicBezTo>
                    <a:pt x="19225" y="11520"/>
                    <a:pt x="19298" y="11552"/>
                    <a:pt x="19298" y="11575"/>
                  </a:cubicBezTo>
                  <a:cubicBezTo>
                    <a:pt x="19299" y="11600"/>
                    <a:pt x="19224" y="11634"/>
                    <a:pt x="19213" y="11658"/>
                  </a:cubicBezTo>
                  <a:cubicBezTo>
                    <a:pt x="19205" y="11674"/>
                    <a:pt x="19199" y="11710"/>
                    <a:pt x="19213" y="11724"/>
                  </a:cubicBezTo>
                  <a:cubicBezTo>
                    <a:pt x="19238" y="11751"/>
                    <a:pt x="19349" y="11765"/>
                    <a:pt x="19390" y="11784"/>
                  </a:cubicBezTo>
                  <a:cubicBezTo>
                    <a:pt x="19427" y="11800"/>
                    <a:pt x="19504" y="11835"/>
                    <a:pt x="19524" y="11861"/>
                  </a:cubicBezTo>
                  <a:cubicBezTo>
                    <a:pt x="19547" y="11889"/>
                    <a:pt x="19565" y="11957"/>
                    <a:pt x="19547" y="11987"/>
                  </a:cubicBezTo>
                  <a:cubicBezTo>
                    <a:pt x="19529" y="12016"/>
                    <a:pt x="19443" y="12073"/>
                    <a:pt x="19393" y="12071"/>
                  </a:cubicBezTo>
                  <a:cubicBezTo>
                    <a:pt x="19347" y="12069"/>
                    <a:pt x="19295" y="12010"/>
                    <a:pt x="19275" y="11985"/>
                  </a:cubicBezTo>
                  <a:cubicBezTo>
                    <a:pt x="19256" y="11960"/>
                    <a:pt x="19258" y="11899"/>
                    <a:pt x="19236" y="11874"/>
                  </a:cubicBezTo>
                  <a:cubicBezTo>
                    <a:pt x="19218" y="11850"/>
                    <a:pt x="19156" y="11810"/>
                    <a:pt x="19121" y="11794"/>
                  </a:cubicBezTo>
                  <a:cubicBezTo>
                    <a:pt x="19094" y="11782"/>
                    <a:pt x="19028" y="11771"/>
                    <a:pt x="19000" y="11761"/>
                  </a:cubicBezTo>
                  <a:cubicBezTo>
                    <a:pt x="18964" y="11748"/>
                    <a:pt x="18910" y="11707"/>
                    <a:pt x="18872" y="11698"/>
                  </a:cubicBezTo>
                  <a:cubicBezTo>
                    <a:pt x="18827" y="11686"/>
                    <a:pt x="18711" y="11660"/>
                    <a:pt x="18677" y="11682"/>
                  </a:cubicBezTo>
                  <a:cubicBezTo>
                    <a:pt x="18639" y="11705"/>
                    <a:pt x="18689" y="11782"/>
                    <a:pt x="18697" y="11815"/>
                  </a:cubicBezTo>
                  <a:cubicBezTo>
                    <a:pt x="18702" y="11834"/>
                    <a:pt x="18729" y="11872"/>
                    <a:pt x="18723" y="11891"/>
                  </a:cubicBezTo>
                  <a:cubicBezTo>
                    <a:pt x="18714" y="11916"/>
                    <a:pt x="18663" y="11964"/>
                    <a:pt x="18625" y="11974"/>
                  </a:cubicBezTo>
                  <a:cubicBezTo>
                    <a:pt x="18599" y="11981"/>
                    <a:pt x="18526" y="11979"/>
                    <a:pt x="18504" y="11965"/>
                  </a:cubicBezTo>
                  <a:cubicBezTo>
                    <a:pt x="18479" y="11947"/>
                    <a:pt x="18512" y="11892"/>
                    <a:pt x="18500" y="11869"/>
                  </a:cubicBezTo>
                  <a:cubicBezTo>
                    <a:pt x="18482" y="11838"/>
                    <a:pt x="18419" y="11780"/>
                    <a:pt x="18373" y="11764"/>
                  </a:cubicBezTo>
                  <a:cubicBezTo>
                    <a:pt x="18348" y="11756"/>
                    <a:pt x="18282" y="11749"/>
                    <a:pt x="18256" y="11758"/>
                  </a:cubicBezTo>
                  <a:cubicBezTo>
                    <a:pt x="18222" y="11769"/>
                    <a:pt x="18197" y="11819"/>
                    <a:pt x="18181" y="11840"/>
                  </a:cubicBezTo>
                  <a:cubicBezTo>
                    <a:pt x="18172" y="11851"/>
                    <a:pt x="18166" y="11879"/>
                    <a:pt x="18149" y="11885"/>
                  </a:cubicBezTo>
                  <a:cubicBezTo>
                    <a:pt x="18133" y="11892"/>
                    <a:pt x="18084" y="11890"/>
                    <a:pt x="18068" y="11882"/>
                  </a:cubicBezTo>
                  <a:cubicBezTo>
                    <a:pt x="18041" y="11867"/>
                    <a:pt x="18063" y="11806"/>
                    <a:pt x="18033" y="11793"/>
                  </a:cubicBezTo>
                  <a:cubicBezTo>
                    <a:pt x="18006" y="11781"/>
                    <a:pt x="17930" y="11789"/>
                    <a:pt x="17901" y="11799"/>
                  </a:cubicBezTo>
                  <a:cubicBezTo>
                    <a:pt x="17876" y="11808"/>
                    <a:pt x="17839" y="11839"/>
                    <a:pt x="17835" y="11856"/>
                  </a:cubicBezTo>
                  <a:cubicBezTo>
                    <a:pt x="17828" y="11885"/>
                    <a:pt x="17874" y="11939"/>
                    <a:pt x="17896" y="11965"/>
                  </a:cubicBezTo>
                  <a:cubicBezTo>
                    <a:pt x="17912" y="11983"/>
                    <a:pt x="17964" y="12012"/>
                    <a:pt x="17977" y="12031"/>
                  </a:cubicBezTo>
                  <a:cubicBezTo>
                    <a:pt x="17998" y="12062"/>
                    <a:pt x="18005" y="12131"/>
                    <a:pt x="18013" y="12165"/>
                  </a:cubicBezTo>
                  <a:cubicBezTo>
                    <a:pt x="18019" y="12194"/>
                    <a:pt x="18012" y="12256"/>
                    <a:pt x="18033" y="12282"/>
                  </a:cubicBezTo>
                  <a:cubicBezTo>
                    <a:pt x="18049" y="12302"/>
                    <a:pt x="18118" y="12323"/>
                    <a:pt x="18135" y="12342"/>
                  </a:cubicBezTo>
                  <a:cubicBezTo>
                    <a:pt x="18154" y="12368"/>
                    <a:pt x="18177" y="12432"/>
                    <a:pt x="18154" y="12457"/>
                  </a:cubicBezTo>
                  <a:cubicBezTo>
                    <a:pt x="18138" y="12476"/>
                    <a:pt x="18045" y="12476"/>
                    <a:pt x="18028" y="12495"/>
                  </a:cubicBezTo>
                  <a:cubicBezTo>
                    <a:pt x="18006" y="12518"/>
                    <a:pt x="18052" y="12575"/>
                    <a:pt x="18038" y="12600"/>
                  </a:cubicBezTo>
                  <a:cubicBezTo>
                    <a:pt x="18027" y="12619"/>
                    <a:pt x="17980" y="12664"/>
                    <a:pt x="17947" y="12660"/>
                  </a:cubicBezTo>
                  <a:cubicBezTo>
                    <a:pt x="17895" y="12654"/>
                    <a:pt x="17873" y="12570"/>
                    <a:pt x="17871" y="12536"/>
                  </a:cubicBezTo>
                  <a:cubicBezTo>
                    <a:pt x="17870" y="12514"/>
                    <a:pt x="17932" y="12471"/>
                    <a:pt x="17911" y="12454"/>
                  </a:cubicBezTo>
                  <a:cubicBezTo>
                    <a:pt x="17890" y="12436"/>
                    <a:pt x="17799" y="12442"/>
                    <a:pt x="17770" y="12454"/>
                  </a:cubicBezTo>
                  <a:cubicBezTo>
                    <a:pt x="17741" y="12465"/>
                    <a:pt x="17733" y="12510"/>
                    <a:pt x="17714" y="12526"/>
                  </a:cubicBezTo>
                  <a:cubicBezTo>
                    <a:pt x="17693" y="12543"/>
                    <a:pt x="17622" y="12561"/>
                    <a:pt x="17611" y="12581"/>
                  </a:cubicBezTo>
                  <a:cubicBezTo>
                    <a:pt x="17595" y="12611"/>
                    <a:pt x="17667" y="12674"/>
                    <a:pt x="17658" y="12705"/>
                  </a:cubicBezTo>
                  <a:cubicBezTo>
                    <a:pt x="17651" y="12723"/>
                    <a:pt x="17617" y="12767"/>
                    <a:pt x="17586" y="12765"/>
                  </a:cubicBezTo>
                  <a:cubicBezTo>
                    <a:pt x="17548" y="12762"/>
                    <a:pt x="17558" y="12693"/>
                    <a:pt x="17530" y="12676"/>
                  </a:cubicBezTo>
                  <a:cubicBezTo>
                    <a:pt x="17513" y="12665"/>
                    <a:pt x="17458" y="12646"/>
                    <a:pt x="17434" y="12654"/>
                  </a:cubicBezTo>
                  <a:cubicBezTo>
                    <a:pt x="17386" y="12669"/>
                    <a:pt x="17377" y="12750"/>
                    <a:pt x="17378" y="12784"/>
                  </a:cubicBezTo>
                  <a:cubicBezTo>
                    <a:pt x="17379" y="12821"/>
                    <a:pt x="17438" y="12888"/>
                    <a:pt x="17445" y="12924"/>
                  </a:cubicBezTo>
                  <a:cubicBezTo>
                    <a:pt x="17450" y="12950"/>
                    <a:pt x="17466" y="13010"/>
                    <a:pt x="17436" y="13027"/>
                  </a:cubicBezTo>
                  <a:cubicBezTo>
                    <a:pt x="17413" y="13041"/>
                    <a:pt x="17335" y="13037"/>
                    <a:pt x="17308" y="13025"/>
                  </a:cubicBezTo>
                  <a:cubicBezTo>
                    <a:pt x="17271" y="13010"/>
                    <a:pt x="17266" y="12942"/>
                    <a:pt x="17233" y="12924"/>
                  </a:cubicBezTo>
                  <a:cubicBezTo>
                    <a:pt x="17182" y="12895"/>
                    <a:pt x="17022" y="12901"/>
                    <a:pt x="16973" y="12871"/>
                  </a:cubicBezTo>
                  <a:cubicBezTo>
                    <a:pt x="16936" y="12849"/>
                    <a:pt x="16924" y="12782"/>
                    <a:pt x="16909" y="12752"/>
                  </a:cubicBezTo>
                  <a:cubicBezTo>
                    <a:pt x="16887" y="12711"/>
                    <a:pt x="16857" y="12624"/>
                    <a:pt x="16828" y="12585"/>
                  </a:cubicBezTo>
                  <a:cubicBezTo>
                    <a:pt x="16807" y="12559"/>
                    <a:pt x="16760" y="12507"/>
                    <a:pt x="16722" y="12492"/>
                  </a:cubicBezTo>
                  <a:cubicBezTo>
                    <a:pt x="16685" y="12477"/>
                    <a:pt x="16590" y="12459"/>
                    <a:pt x="16550" y="12471"/>
                  </a:cubicBezTo>
                  <a:cubicBezTo>
                    <a:pt x="16518" y="12479"/>
                    <a:pt x="16501" y="12529"/>
                    <a:pt x="16478" y="12545"/>
                  </a:cubicBezTo>
                  <a:cubicBezTo>
                    <a:pt x="16461" y="12557"/>
                    <a:pt x="16421" y="12588"/>
                    <a:pt x="16393" y="12585"/>
                  </a:cubicBezTo>
                  <a:cubicBezTo>
                    <a:pt x="16359" y="12581"/>
                    <a:pt x="16350" y="12520"/>
                    <a:pt x="16320" y="12509"/>
                  </a:cubicBezTo>
                  <a:cubicBezTo>
                    <a:pt x="16295" y="12500"/>
                    <a:pt x="16226" y="12497"/>
                    <a:pt x="16204" y="12509"/>
                  </a:cubicBezTo>
                  <a:cubicBezTo>
                    <a:pt x="16173" y="12526"/>
                    <a:pt x="16196" y="12589"/>
                    <a:pt x="16185" y="12614"/>
                  </a:cubicBezTo>
                  <a:cubicBezTo>
                    <a:pt x="16180" y="12625"/>
                    <a:pt x="16172" y="12652"/>
                    <a:pt x="16153" y="12652"/>
                  </a:cubicBezTo>
                  <a:cubicBezTo>
                    <a:pt x="16116" y="12654"/>
                    <a:pt x="16100" y="12584"/>
                    <a:pt x="16066" y="12572"/>
                  </a:cubicBezTo>
                  <a:cubicBezTo>
                    <a:pt x="16044" y="12565"/>
                    <a:pt x="15987" y="12559"/>
                    <a:pt x="15968" y="12570"/>
                  </a:cubicBezTo>
                  <a:cubicBezTo>
                    <a:pt x="15938" y="12588"/>
                    <a:pt x="15975" y="12650"/>
                    <a:pt x="15965" y="12676"/>
                  </a:cubicBezTo>
                  <a:cubicBezTo>
                    <a:pt x="15955" y="12699"/>
                    <a:pt x="15899" y="12737"/>
                    <a:pt x="15897" y="12761"/>
                  </a:cubicBezTo>
                  <a:cubicBezTo>
                    <a:pt x="15895" y="12784"/>
                    <a:pt x="15917" y="12839"/>
                    <a:pt x="15951" y="12847"/>
                  </a:cubicBezTo>
                  <a:cubicBezTo>
                    <a:pt x="15983" y="12855"/>
                    <a:pt x="16040" y="12811"/>
                    <a:pt x="16073" y="12811"/>
                  </a:cubicBezTo>
                  <a:cubicBezTo>
                    <a:pt x="16107" y="12812"/>
                    <a:pt x="16163" y="12839"/>
                    <a:pt x="16192" y="12850"/>
                  </a:cubicBezTo>
                  <a:cubicBezTo>
                    <a:pt x="16230" y="12865"/>
                    <a:pt x="16296" y="12905"/>
                    <a:pt x="16337" y="12918"/>
                  </a:cubicBezTo>
                  <a:cubicBezTo>
                    <a:pt x="16389" y="12933"/>
                    <a:pt x="16511" y="12933"/>
                    <a:pt x="16563" y="12949"/>
                  </a:cubicBezTo>
                  <a:cubicBezTo>
                    <a:pt x="16595" y="12959"/>
                    <a:pt x="16648" y="12988"/>
                    <a:pt x="16671" y="13004"/>
                  </a:cubicBezTo>
                  <a:cubicBezTo>
                    <a:pt x="16709" y="13030"/>
                    <a:pt x="16771" y="13088"/>
                    <a:pt x="16791" y="13121"/>
                  </a:cubicBezTo>
                  <a:cubicBezTo>
                    <a:pt x="16808" y="13153"/>
                    <a:pt x="16828" y="13224"/>
                    <a:pt x="16810" y="13256"/>
                  </a:cubicBezTo>
                  <a:cubicBezTo>
                    <a:pt x="16786" y="13302"/>
                    <a:pt x="16666" y="13369"/>
                    <a:pt x="16605" y="13396"/>
                  </a:cubicBezTo>
                  <a:cubicBezTo>
                    <a:pt x="16550" y="13421"/>
                    <a:pt x="16408" y="13437"/>
                    <a:pt x="16357" y="13466"/>
                  </a:cubicBezTo>
                  <a:cubicBezTo>
                    <a:pt x="16325" y="13483"/>
                    <a:pt x="16275" y="13529"/>
                    <a:pt x="16276" y="13555"/>
                  </a:cubicBezTo>
                  <a:cubicBezTo>
                    <a:pt x="16278" y="13581"/>
                    <a:pt x="16364" y="13614"/>
                    <a:pt x="16371" y="13640"/>
                  </a:cubicBezTo>
                  <a:cubicBezTo>
                    <a:pt x="16379" y="13666"/>
                    <a:pt x="16349" y="13719"/>
                    <a:pt x="16325" y="13741"/>
                  </a:cubicBezTo>
                  <a:cubicBezTo>
                    <a:pt x="16306" y="13762"/>
                    <a:pt x="16244" y="13799"/>
                    <a:pt x="16204" y="13803"/>
                  </a:cubicBezTo>
                  <a:cubicBezTo>
                    <a:pt x="16157" y="13807"/>
                    <a:pt x="16074" y="13761"/>
                    <a:pt x="16027" y="13758"/>
                  </a:cubicBezTo>
                  <a:cubicBezTo>
                    <a:pt x="15981" y="13756"/>
                    <a:pt x="15895" y="13791"/>
                    <a:pt x="15852" y="13781"/>
                  </a:cubicBezTo>
                  <a:cubicBezTo>
                    <a:pt x="15793" y="13768"/>
                    <a:pt x="15730" y="13689"/>
                    <a:pt x="15698" y="13655"/>
                  </a:cubicBezTo>
                  <a:cubicBezTo>
                    <a:pt x="15659" y="13613"/>
                    <a:pt x="15601" y="13525"/>
                    <a:pt x="15578" y="13478"/>
                  </a:cubicBezTo>
                  <a:cubicBezTo>
                    <a:pt x="15563" y="13442"/>
                    <a:pt x="15541" y="13366"/>
                    <a:pt x="15543" y="13329"/>
                  </a:cubicBezTo>
                  <a:cubicBezTo>
                    <a:pt x="15543" y="13297"/>
                    <a:pt x="15560" y="13233"/>
                    <a:pt x="15578" y="13203"/>
                  </a:cubicBezTo>
                  <a:cubicBezTo>
                    <a:pt x="15594" y="13179"/>
                    <a:pt x="15663" y="13139"/>
                    <a:pt x="15667" y="13112"/>
                  </a:cubicBezTo>
                  <a:cubicBezTo>
                    <a:pt x="15673" y="13082"/>
                    <a:pt x="15633" y="13024"/>
                    <a:pt x="15606" y="13000"/>
                  </a:cubicBezTo>
                  <a:cubicBezTo>
                    <a:pt x="15585" y="12982"/>
                    <a:pt x="15530" y="12944"/>
                    <a:pt x="15495" y="12945"/>
                  </a:cubicBezTo>
                  <a:cubicBezTo>
                    <a:pt x="15465" y="12946"/>
                    <a:pt x="15423" y="12981"/>
                    <a:pt x="15410" y="12998"/>
                  </a:cubicBezTo>
                  <a:cubicBezTo>
                    <a:pt x="15392" y="13023"/>
                    <a:pt x="15413" y="13082"/>
                    <a:pt x="15397" y="13108"/>
                  </a:cubicBezTo>
                  <a:cubicBezTo>
                    <a:pt x="15390" y="13119"/>
                    <a:pt x="15368" y="13145"/>
                    <a:pt x="15349" y="13144"/>
                  </a:cubicBezTo>
                  <a:cubicBezTo>
                    <a:pt x="15314" y="13141"/>
                    <a:pt x="15301" y="13084"/>
                    <a:pt x="15288" y="13064"/>
                  </a:cubicBezTo>
                  <a:cubicBezTo>
                    <a:pt x="15273" y="13039"/>
                    <a:pt x="15266" y="12983"/>
                    <a:pt x="15238" y="12964"/>
                  </a:cubicBezTo>
                  <a:cubicBezTo>
                    <a:pt x="15219" y="12952"/>
                    <a:pt x="15161" y="12935"/>
                    <a:pt x="15133" y="12938"/>
                  </a:cubicBezTo>
                  <a:cubicBezTo>
                    <a:pt x="15111" y="12942"/>
                    <a:pt x="15074" y="12964"/>
                    <a:pt x="15069" y="12977"/>
                  </a:cubicBezTo>
                  <a:cubicBezTo>
                    <a:pt x="15056" y="13006"/>
                    <a:pt x="15109" y="13065"/>
                    <a:pt x="15129" y="13093"/>
                  </a:cubicBezTo>
                  <a:cubicBezTo>
                    <a:pt x="15144" y="13113"/>
                    <a:pt x="15193" y="13146"/>
                    <a:pt x="15204" y="13167"/>
                  </a:cubicBezTo>
                  <a:cubicBezTo>
                    <a:pt x="15216" y="13190"/>
                    <a:pt x="15221" y="13238"/>
                    <a:pt x="15215" y="13261"/>
                  </a:cubicBezTo>
                  <a:cubicBezTo>
                    <a:pt x="15208" y="13280"/>
                    <a:pt x="15191" y="13332"/>
                    <a:pt x="15159" y="13332"/>
                  </a:cubicBezTo>
                  <a:cubicBezTo>
                    <a:pt x="15127" y="13333"/>
                    <a:pt x="15110" y="13280"/>
                    <a:pt x="15103" y="13261"/>
                  </a:cubicBezTo>
                  <a:cubicBezTo>
                    <a:pt x="15094" y="13237"/>
                    <a:pt x="15112" y="13187"/>
                    <a:pt x="15103" y="13163"/>
                  </a:cubicBezTo>
                  <a:cubicBezTo>
                    <a:pt x="15094" y="13141"/>
                    <a:pt x="15062" y="13094"/>
                    <a:pt x="15031" y="13082"/>
                  </a:cubicBezTo>
                  <a:cubicBezTo>
                    <a:pt x="15011" y="13075"/>
                    <a:pt x="14956" y="13074"/>
                    <a:pt x="14936" y="13082"/>
                  </a:cubicBezTo>
                  <a:cubicBezTo>
                    <a:pt x="14908" y="13097"/>
                    <a:pt x="14922" y="13153"/>
                    <a:pt x="14906" y="13174"/>
                  </a:cubicBezTo>
                  <a:cubicBezTo>
                    <a:pt x="14891" y="13195"/>
                    <a:pt x="14843" y="13232"/>
                    <a:pt x="14815" y="13248"/>
                  </a:cubicBezTo>
                  <a:cubicBezTo>
                    <a:pt x="14777" y="13269"/>
                    <a:pt x="14655" y="13285"/>
                    <a:pt x="14642" y="13316"/>
                  </a:cubicBezTo>
                  <a:cubicBezTo>
                    <a:pt x="14632" y="13341"/>
                    <a:pt x="14703" y="13386"/>
                    <a:pt x="14724" y="13409"/>
                  </a:cubicBezTo>
                  <a:cubicBezTo>
                    <a:pt x="14750" y="13438"/>
                    <a:pt x="14816" y="13494"/>
                    <a:pt x="14829" y="13527"/>
                  </a:cubicBezTo>
                  <a:cubicBezTo>
                    <a:pt x="14838" y="13554"/>
                    <a:pt x="14807" y="13611"/>
                    <a:pt x="14822" y="13638"/>
                  </a:cubicBezTo>
                  <a:cubicBezTo>
                    <a:pt x="14834" y="13660"/>
                    <a:pt x="14886" y="13698"/>
                    <a:pt x="14916" y="13711"/>
                  </a:cubicBezTo>
                  <a:cubicBezTo>
                    <a:pt x="14958" y="13731"/>
                    <a:pt x="15074" y="13735"/>
                    <a:pt x="15109" y="13758"/>
                  </a:cubicBezTo>
                  <a:cubicBezTo>
                    <a:pt x="15157" y="13790"/>
                    <a:pt x="15191" y="13878"/>
                    <a:pt x="15197" y="13921"/>
                  </a:cubicBezTo>
                  <a:cubicBezTo>
                    <a:pt x="15200" y="13943"/>
                    <a:pt x="15206" y="13995"/>
                    <a:pt x="15177" y="14008"/>
                  </a:cubicBezTo>
                  <a:cubicBezTo>
                    <a:pt x="15134" y="14028"/>
                    <a:pt x="15016" y="13999"/>
                    <a:pt x="14967" y="13985"/>
                  </a:cubicBezTo>
                  <a:cubicBezTo>
                    <a:pt x="14901" y="13967"/>
                    <a:pt x="14801" y="13897"/>
                    <a:pt x="14736" y="13875"/>
                  </a:cubicBezTo>
                  <a:cubicBezTo>
                    <a:pt x="14697" y="13861"/>
                    <a:pt x="14611" y="13837"/>
                    <a:pt x="14565" y="13834"/>
                  </a:cubicBezTo>
                  <a:cubicBezTo>
                    <a:pt x="14530" y="13833"/>
                    <a:pt x="14467" y="13852"/>
                    <a:pt x="14433" y="13853"/>
                  </a:cubicBezTo>
                  <a:cubicBezTo>
                    <a:pt x="14347" y="13857"/>
                    <a:pt x="14168" y="13852"/>
                    <a:pt x="14088" y="13833"/>
                  </a:cubicBezTo>
                  <a:cubicBezTo>
                    <a:pt x="14048" y="13823"/>
                    <a:pt x="13994" y="13773"/>
                    <a:pt x="13953" y="13767"/>
                  </a:cubicBezTo>
                  <a:cubicBezTo>
                    <a:pt x="13912" y="13761"/>
                    <a:pt x="13818" y="13769"/>
                    <a:pt x="13790" y="13788"/>
                  </a:cubicBezTo>
                  <a:cubicBezTo>
                    <a:pt x="13752" y="13815"/>
                    <a:pt x="13801" y="13902"/>
                    <a:pt x="13767" y="13932"/>
                  </a:cubicBezTo>
                  <a:cubicBezTo>
                    <a:pt x="13742" y="13954"/>
                    <a:pt x="13651" y="13985"/>
                    <a:pt x="13611" y="13976"/>
                  </a:cubicBezTo>
                  <a:cubicBezTo>
                    <a:pt x="13565" y="13966"/>
                    <a:pt x="13542" y="13896"/>
                    <a:pt x="13527" y="13866"/>
                  </a:cubicBezTo>
                  <a:cubicBezTo>
                    <a:pt x="13504" y="13824"/>
                    <a:pt x="13495" y="13735"/>
                    <a:pt x="13476" y="13693"/>
                  </a:cubicBezTo>
                  <a:cubicBezTo>
                    <a:pt x="13461" y="13660"/>
                    <a:pt x="13410" y="13600"/>
                    <a:pt x="13398" y="13568"/>
                  </a:cubicBezTo>
                  <a:cubicBezTo>
                    <a:pt x="13383" y="13530"/>
                    <a:pt x="13375" y="13453"/>
                    <a:pt x="13367" y="13415"/>
                  </a:cubicBezTo>
                  <a:cubicBezTo>
                    <a:pt x="13359" y="13373"/>
                    <a:pt x="13387" y="13266"/>
                    <a:pt x="13327" y="13246"/>
                  </a:cubicBezTo>
                  <a:cubicBezTo>
                    <a:pt x="13303" y="13237"/>
                    <a:pt x="13247" y="13262"/>
                    <a:pt x="13226" y="13273"/>
                  </a:cubicBezTo>
                  <a:cubicBezTo>
                    <a:pt x="13187" y="13292"/>
                    <a:pt x="13134" y="13345"/>
                    <a:pt x="13107" y="13370"/>
                  </a:cubicBezTo>
                  <a:cubicBezTo>
                    <a:pt x="13084" y="13394"/>
                    <a:pt x="13050" y="13446"/>
                    <a:pt x="13022" y="13468"/>
                  </a:cubicBezTo>
                  <a:cubicBezTo>
                    <a:pt x="13008" y="13480"/>
                    <a:pt x="12975" y="13509"/>
                    <a:pt x="12952" y="13508"/>
                  </a:cubicBezTo>
                  <a:cubicBezTo>
                    <a:pt x="12906" y="13507"/>
                    <a:pt x="12875" y="13428"/>
                    <a:pt x="12830" y="13424"/>
                  </a:cubicBezTo>
                  <a:cubicBezTo>
                    <a:pt x="12812" y="13422"/>
                    <a:pt x="12778" y="13438"/>
                    <a:pt x="12765" y="13447"/>
                  </a:cubicBezTo>
                  <a:cubicBezTo>
                    <a:pt x="12730" y="13472"/>
                    <a:pt x="12718" y="13549"/>
                    <a:pt x="12677" y="13572"/>
                  </a:cubicBezTo>
                  <a:cubicBezTo>
                    <a:pt x="12649" y="13588"/>
                    <a:pt x="12556" y="13584"/>
                    <a:pt x="12529" y="13601"/>
                  </a:cubicBezTo>
                  <a:cubicBezTo>
                    <a:pt x="12499" y="13620"/>
                    <a:pt x="12472" y="13677"/>
                    <a:pt x="12481" y="13703"/>
                  </a:cubicBezTo>
                  <a:cubicBezTo>
                    <a:pt x="12491" y="13728"/>
                    <a:pt x="12561" y="13760"/>
                    <a:pt x="12589" y="13777"/>
                  </a:cubicBezTo>
                  <a:cubicBezTo>
                    <a:pt x="12619" y="13794"/>
                    <a:pt x="12684" y="13823"/>
                    <a:pt x="12711" y="13841"/>
                  </a:cubicBezTo>
                  <a:cubicBezTo>
                    <a:pt x="12741" y="13860"/>
                    <a:pt x="12800" y="13901"/>
                    <a:pt x="12820" y="13926"/>
                  </a:cubicBezTo>
                  <a:cubicBezTo>
                    <a:pt x="12849" y="13962"/>
                    <a:pt x="12890" y="14042"/>
                    <a:pt x="12887" y="14082"/>
                  </a:cubicBezTo>
                  <a:cubicBezTo>
                    <a:pt x="12885" y="14114"/>
                    <a:pt x="12851" y="14178"/>
                    <a:pt x="12816" y="14201"/>
                  </a:cubicBezTo>
                  <a:cubicBezTo>
                    <a:pt x="12797" y="14214"/>
                    <a:pt x="12727" y="14216"/>
                    <a:pt x="12711" y="14231"/>
                  </a:cubicBezTo>
                  <a:cubicBezTo>
                    <a:pt x="12666" y="14274"/>
                    <a:pt x="12713" y="14386"/>
                    <a:pt x="12711" y="14438"/>
                  </a:cubicBezTo>
                  <a:cubicBezTo>
                    <a:pt x="12711" y="14469"/>
                    <a:pt x="12700" y="14530"/>
                    <a:pt x="12704" y="14561"/>
                  </a:cubicBezTo>
                  <a:cubicBezTo>
                    <a:pt x="12712" y="14605"/>
                    <a:pt x="12773" y="14687"/>
                    <a:pt x="12773" y="14730"/>
                  </a:cubicBezTo>
                  <a:cubicBezTo>
                    <a:pt x="12772" y="14769"/>
                    <a:pt x="12728" y="14842"/>
                    <a:pt x="12708" y="14879"/>
                  </a:cubicBezTo>
                  <a:cubicBezTo>
                    <a:pt x="12696" y="14901"/>
                    <a:pt x="12648" y="14942"/>
                    <a:pt x="12651" y="14965"/>
                  </a:cubicBezTo>
                  <a:cubicBezTo>
                    <a:pt x="12652" y="14987"/>
                    <a:pt x="12715" y="15018"/>
                    <a:pt x="12718" y="15039"/>
                  </a:cubicBezTo>
                  <a:cubicBezTo>
                    <a:pt x="12724" y="15075"/>
                    <a:pt x="12627" y="15140"/>
                    <a:pt x="12647" y="15173"/>
                  </a:cubicBezTo>
                  <a:cubicBezTo>
                    <a:pt x="12667" y="15208"/>
                    <a:pt x="12798" y="15253"/>
                    <a:pt x="12856" y="15245"/>
                  </a:cubicBezTo>
                  <a:cubicBezTo>
                    <a:pt x="12899" y="15240"/>
                    <a:pt x="12921" y="15168"/>
                    <a:pt x="12962" y="15160"/>
                  </a:cubicBezTo>
                  <a:cubicBezTo>
                    <a:pt x="12989" y="15155"/>
                    <a:pt x="13046" y="15170"/>
                    <a:pt x="13067" y="15181"/>
                  </a:cubicBezTo>
                  <a:cubicBezTo>
                    <a:pt x="13099" y="15199"/>
                    <a:pt x="13147" y="15250"/>
                    <a:pt x="13144" y="15277"/>
                  </a:cubicBezTo>
                  <a:cubicBezTo>
                    <a:pt x="13140" y="15312"/>
                    <a:pt x="13048" y="15365"/>
                    <a:pt x="13009" y="15391"/>
                  </a:cubicBezTo>
                  <a:cubicBezTo>
                    <a:pt x="12982" y="15409"/>
                    <a:pt x="12909" y="15435"/>
                    <a:pt x="12884" y="15455"/>
                  </a:cubicBezTo>
                  <a:cubicBezTo>
                    <a:pt x="12845" y="15486"/>
                    <a:pt x="12810" y="15562"/>
                    <a:pt x="12786" y="15599"/>
                  </a:cubicBezTo>
                  <a:cubicBezTo>
                    <a:pt x="12770" y="15623"/>
                    <a:pt x="12750" y="15675"/>
                    <a:pt x="12725" y="15696"/>
                  </a:cubicBezTo>
                  <a:cubicBezTo>
                    <a:pt x="12701" y="15715"/>
                    <a:pt x="12625" y="15733"/>
                    <a:pt x="12600" y="15751"/>
                  </a:cubicBezTo>
                  <a:cubicBezTo>
                    <a:pt x="12564" y="15778"/>
                    <a:pt x="12502" y="15841"/>
                    <a:pt x="12502" y="15877"/>
                  </a:cubicBezTo>
                  <a:cubicBezTo>
                    <a:pt x="12502" y="15892"/>
                    <a:pt x="12540" y="15918"/>
                    <a:pt x="12545" y="15933"/>
                  </a:cubicBezTo>
                  <a:cubicBezTo>
                    <a:pt x="12555" y="15956"/>
                    <a:pt x="12563" y="16003"/>
                    <a:pt x="12552" y="16025"/>
                  </a:cubicBezTo>
                  <a:cubicBezTo>
                    <a:pt x="12542" y="16046"/>
                    <a:pt x="12488" y="16079"/>
                    <a:pt x="12465" y="16097"/>
                  </a:cubicBezTo>
                  <a:cubicBezTo>
                    <a:pt x="12442" y="16112"/>
                    <a:pt x="12399" y="16146"/>
                    <a:pt x="12369" y="16156"/>
                  </a:cubicBezTo>
                  <a:cubicBezTo>
                    <a:pt x="12340" y="16166"/>
                    <a:pt x="12264" y="16186"/>
                    <a:pt x="12238" y="16173"/>
                  </a:cubicBezTo>
                  <a:cubicBezTo>
                    <a:pt x="12209" y="16158"/>
                    <a:pt x="12253" y="16100"/>
                    <a:pt x="12234" y="16080"/>
                  </a:cubicBezTo>
                  <a:cubicBezTo>
                    <a:pt x="12217" y="16061"/>
                    <a:pt x="12150" y="16040"/>
                    <a:pt x="12116" y="16035"/>
                  </a:cubicBezTo>
                  <a:cubicBezTo>
                    <a:pt x="12100" y="16032"/>
                    <a:pt x="12060" y="16029"/>
                    <a:pt x="12049" y="16038"/>
                  </a:cubicBezTo>
                  <a:cubicBezTo>
                    <a:pt x="12027" y="16052"/>
                    <a:pt x="12063" y="16099"/>
                    <a:pt x="12052" y="16118"/>
                  </a:cubicBezTo>
                  <a:cubicBezTo>
                    <a:pt x="12044" y="16131"/>
                    <a:pt x="12016" y="16158"/>
                    <a:pt x="11994" y="16158"/>
                  </a:cubicBezTo>
                  <a:cubicBezTo>
                    <a:pt x="11961" y="16157"/>
                    <a:pt x="11929" y="16111"/>
                    <a:pt x="11920" y="16092"/>
                  </a:cubicBezTo>
                  <a:cubicBezTo>
                    <a:pt x="11911" y="16074"/>
                    <a:pt x="11937" y="16033"/>
                    <a:pt x="11923" y="16016"/>
                  </a:cubicBezTo>
                  <a:cubicBezTo>
                    <a:pt x="11912" y="16001"/>
                    <a:pt x="11865" y="15978"/>
                    <a:pt x="11839" y="15976"/>
                  </a:cubicBezTo>
                  <a:cubicBezTo>
                    <a:pt x="11787" y="15970"/>
                    <a:pt x="11683" y="16000"/>
                    <a:pt x="11640" y="16018"/>
                  </a:cubicBezTo>
                  <a:cubicBezTo>
                    <a:pt x="11608" y="16031"/>
                    <a:pt x="11573" y="16074"/>
                    <a:pt x="11542" y="16086"/>
                  </a:cubicBezTo>
                  <a:cubicBezTo>
                    <a:pt x="11507" y="16099"/>
                    <a:pt x="11415" y="16094"/>
                    <a:pt x="11385" y="16111"/>
                  </a:cubicBezTo>
                  <a:cubicBezTo>
                    <a:pt x="11354" y="16130"/>
                    <a:pt x="11335" y="16188"/>
                    <a:pt x="11332" y="16215"/>
                  </a:cubicBezTo>
                  <a:cubicBezTo>
                    <a:pt x="11326" y="16250"/>
                    <a:pt x="11370" y="16320"/>
                    <a:pt x="11362" y="16355"/>
                  </a:cubicBezTo>
                  <a:cubicBezTo>
                    <a:pt x="11355" y="16384"/>
                    <a:pt x="11286" y="16433"/>
                    <a:pt x="11287" y="16463"/>
                  </a:cubicBezTo>
                  <a:cubicBezTo>
                    <a:pt x="11288" y="16489"/>
                    <a:pt x="11352" y="16532"/>
                    <a:pt x="11358" y="16558"/>
                  </a:cubicBezTo>
                  <a:cubicBezTo>
                    <a:pt x="11368" y="16601"/>
                    <a:pt x="11338" y="16687"/>
                    <a:pt x="11315" y="16728"/>
                  </a:cubicBezTo>
                  <a:cubicBezTo>
                    <a:pt x="11299" y="16755"/>
                    <a:pt x="11266" y="16828"/>
                    <a:pt x="11220" y="16827"/>
                  </a:cubicBezTo>
                  <a:cubicBezTo>
                    <a:pt x="11172" y="16827"/>
                    <a:pt x="11138" y="16751"/>
                    <a:pt x="11129" y="16721"/>
                  </a:cubicBezTo>
                  <a:cubicBezTo>
                    <a:pt x="11123" y="16701"/>
                    <a:pt x="11154" y="16660"/>
                    <a:pt x="11142" y="16641"/>
                  </a:cubicBezTo>
                  <a:cubicBezTo>
                    <a:pt x="11130" y="16622"/>
                    <a:pt x="11074" y="16597"/>
                    <a:pt x="11045" y="16590"/>
                  </a:cubicBezTo>
                  <a:cubicBezTo>
                    <a:pt x="11019" y="16584"/>
                    <a:pt x="10954" y="16575"/>
                    <a:pt x="10936" y="16588"/>
                  </a:cubicBezTo>
                  <a:cubicBezTo>
                    <a:pt x="10908" y="16608"/>
                    <a:pt x="10957" y="16668"/>
                    <a:pt x="10969" y="16694"/>
                  </a:cubicBezTo>
                  <a:cubicBezTo>
                    <a:pt x="10980" y="16712"/>
                    <a:pt x="11021" y="16744"/>
                    <a:pt x="11021" y="16763"/>
                  </a:cubicBezTo>
                  <a:cubicBezTo>
                    <a:pt x="11021" y="16785"/>
                    <a:pt x="10973" y="16821"/>
                    <a:pt x="10966" y="16842"/>
                  </a:cubicBezTo>
                  <a:cubicBezTo>
                    <a:pt x="10957" y="16865"/>
                    <a:pt x="10972" y="16914"/>
                    <a:pt x="10959" y="16938"/>
                  </a:cubicBezTo>
                  <a:cubicBezTo>
                    <a:pt x="10950" y="16955"/>
                    <a:pt x="10923" y="16993"/>
                    <a:pt x="10895" y="17001"/>
                  </a:cubicBezTo>
                  <a:cubicBezTo>
                    <a:pt x="10871" y="17008"/>
                    <a:pt x="10809" y="17000"/>
                    <a:pt x="10790" y="16988"/>
                  </a:cubicBezTo>
                  <a:cubicBezTo>
                    <a:pt x="10770" y="16974"/>
                    <a:pt x="10788" y="16929"/>
                    <a:pt x="10773" y="16912"/>
                  </a:cubicBezTo>
                  <a:cubicBezTo>
                    <a:pt x="10762" y="16899"/>
                    <a:pt x="10723" y="16878"/>
                    <a:pt x="10700" y="16876"/>
                  </a:cubicBezTo>
                  <a:cubicBezTo>
                    <a:pt x="10667" y="16873"/>
                    <a:pt x="10601" y="16888"/>
                    <a:pt x="10580" y="16903"/>
                  </a:cubicBezTo>
                  <a:cubicBezTo>
                    <a:pt x="10555" y="16922"/>
                    <a:pt x="10542" y="16976"/>
                    <a:pt x="10550" y="17001"/>
                  </a:cubicBezTo>
                  <a:cubicBezTo>
                    <a:pt x="10557" y="17022"/>
                    <a:pt x="10618" y="17051"/>
                    <a:pt x="10628" y="17071"/>
                  </a:cubicBezTo>
                  <a:cubicBezTo>
                    <a:pt x="10642" y="17097"/>
                    <a:pt x="10659" y="17160"/>
                    <a:pt x="10631" y="17181"/>
                  </a:cubicBezTo>
                  <a:cubicBezTo>
                    <a:pt x="10611" y="17196"/>
                    <a:pt x="10537" y="17206"/>
                    <a:pt x="10510" y="17195"/>
                  </a:cubicBezTo>
                  <a:cubicBezTo>
                    <a:pt x="10476" y="17183"/>
                    <a:pt x="10487" y="17122"/>
                    <a:pt x="10466" y="17102"/>
                  </a:cubicBezTo>
                  <a:cubicBezTo>
                    <a:pt x="10448" y="17086"/>
                    <a:pt x="10400" y="17053"/>
                    <a:pt x="10368" y="17052"/>
                  </a:cubicBezTo>
                  <a:cubicBezTo>
                    <a:pt x="10335" y="17051"/>
                    <a:pt x="10267" y="17076"/>
                    <a:pt x="10256" y="17096"/>
                  </a:cubicBezTo>
                  <a:cubicBezTo>
                    <a:pt x="10243" y="17118"/>
                    <a:pt x="10298" y="17164"/>
                    <a:pt x="10299" y="17187"/>
                  </a:cubicBezTo>
                  <a:cubicBezTo>
                    <a:pt x="10304" y="17216"/>
                    <a:pt x="10290" y="17274"/>
                    <a:pt x="10276" y="17302"/>
                  </a:cubicBezTo>
                  <a:cubicBezTo>
                    <a:pt x="10261" y="17331"/>
                    <a:pt x="10210" y="17384"/>
                    <a:pt x="10181" y="17410"/>
                  </a:cubicBezTo>
                  <a:cubicBezTo>
                    <a:pt x="10156" y="17432"/>
                    <a:pt x="10085" y="17468"/>
                    <a:pt x="10063" y="17492"/>
                  </a:cubicBezTo>
                  <a:cubicBezTo>
                    <a:pt x="10033" y="17525"/>
                    <a:pt x="10015" y="17601"/>
                    <a:pt x="9985" y="17634"/>
                  </a:cubicBezTo>
                  <a:cubicBezTo>
                    <a:pt x="9961" y="17663"/>
                    <a:pt x="9912" y="17732"/>
                    <a:pt x="9860" y="17738"/>
                  </a:cubicBezTo>
                  <a:cubicBezTo>
                    <a:pt x="9831" y="17741"/>
                    <a:pt x="9778" y="17711"/>
                    <a:pt x="9756" y="17697"/>
                  </a:cubicBezTo>
                  <a:cubicBezTo>
                    <a:pt x="9711" y="17672"/>
                    <a:pt x="9642" y="17610"/>
                    <a:pt x="9620" y="17575"/>
                  </a:cubicBezTo>
                  <a:cubicBezTo>
                    <a:pt x="9603" y="17548"/>
                    <a:pt x="9620" y="17481"/>
                    <a:pt x="9590" y="17458"/>
                  </a:cubicBezTo>
                  <a:cubicBezTo>
                    <a:pt x="9566" y="17440"/>
                    <a:pt x="9486" y="17424"/>
                    <a:pt x="9447" y="17424"/>
                  </a:cubicBezTo>
                  <a:cubicBezTo>
                    <a:pt x="9390" y="17426"/>
                    <a:pt x="9280" y="17464"/>
                    <a:pt x="9235" y="17488"/>
                  </a:cubicBezTo>
                  <a:cubicBezTo>
                    <a:pt x="9185" y="17513"/>
                    <a:pt x="9106" y="17581"/>
                    <a:pt x="9082" y="17619"/>
                  </a:cubicBezTo>
                  <a:cubicBezTo>
                    <a:pt x="9073" y="17635"/>
                    <a:pt x="9082" y="17671"/>
                    <a:pt x="9073" y="17687"/>
                  </a:cubicBezTo>
                  <a:cubicBezTo>
                    <a:pt x="9058" y="17711"/>
                    <a:pt x="9011" y="17756"/>
                    <a:pt x="8974" y="17767"/>
                  </a:cubicBezTo>
                  <a:cubicBezTo>
                    <a:pt x="8941" y="17777"/>
                    <a:pt x="8863" y="17775"/>
                    <a:pt x="8829" y="17767"/>
                  </a:cubicBezTo>
                  <a:cubicBezTo>
                    <a:pt x="8802" y="17761"/>
                    <a:pt x="8753" y="17737"/>
                    <a:pt x="8741" y="17721"/>
                  </a:cubicBezTo>
                  <a:cubicBezTo>
                    <a:pt x="8723" y="17695"/>
                    <a:pt x="8723" y="17632"/>
                    <a:pt x="8747" y="17609"/>
                  </a:cubicBezTo>
                  <a:cubicBezTo>
                    <a:pt x="8766" y="17591"/>
                    <a:pt x="8849" y="17591"/>
                    <a:pt x="8869" y="17575"/>
                  </a:cubicBezTo>
                  <a:cubicBezTo>
                    <a:pt x="8902" y="17548"/>
                    <a:pt x="8924" y="17472"/>
                    <a:pt x="8903" y="17442"/>
                  </a:cubicBezTo>
                  <a:cubicBezTo>
                    <a:pt x="8885" y="17416"/>
                    <a:pt x="8789" y="17397"/>
                    <a:pt x="8755" y="17380"/>
                  </a:cubicBezTo>
                  <a:cubicBezTo>
                    <a:pt x="8735" y="17370"/>
                    <a:pt x="8688" y="17353"/>
                    <a:pt x="8681" y="17338"/>
                  </a:cubicBezTo>
                  <a:cubicBezTo>
                    <a:pt x="8666" y="17308"/>
                    <a:pt x="8750" y="17246"/>
                    <a:pt x="8727" y="17219"/>
                  </a:cubicBezTo>
                  <a:cubicBezTo>
                    <a:pt x="8715" y="17202"/>
                    <a:pt x="8645" y="17187"/>
                    <a:pt x="8616" y="17191"/>
                  </a:cubicBezTo>
                  <a:cubicBezTo>
                    <a:pt x="8583" y="17196"/>
                    <a:pt x="8540" y="17234"/>
                    <a:pt x="8524" y="17253"/>
                  </a:cubicBezTo>
                  <a:cubicBezTo>
                    <a:pt x="8502" y="17279"/>
                    <a:pt x="8496" y="17340"/>
                    <a:pt x="8481" y="17367"/>
                  </a:cubicBezTo>
                  <a:cubicBezTo>
                    <a:pt x="8470" y="17387"/>
                    <a:pt x="8446" y="17427"/>
                    <a:pt x="8426" y="17444"/>
                  </a:cubicBezTo>
                  <a:cubicBezTo>
                    <a:pt x="8398" y="17468"/>
                    <a:pt x="8317" y="17504"/>
                    <a:pt x="8281" y="17524"/>
                  </a:cubicBezTo>
                  <a:cubicBezTo>
                    <a:pt x="8237" y="17550"/>
                    <a:pt x="8135" y="17594"/>
                    <a:pt x="8108" y="17628"/>
                  </a:cubicBezTo>
                  <a:cubicBezTo>
                    <a:pt x="8087" y="17656"/>
                    <a:pt x="8110" y="17726"/>
                    <a:pt x="8088" y="17755"/>
                  </a:cubicBezTo>
                  <a:cubicBezTo>
                    <a:pt x="8066" y="17784"/>
                    <a:pt x="7958" y="17815"/>
                    <a:pt x="7943" y="17846"/>
                  </a:cubicBezTo>
                  <a:cubicBezTo>
                    <a:pt x="7928" y="17875"/>
                    <a:pt x="7977" y="17934"/>
                    <a:pt x="7980" y="17964"/>
                  </a:cubicBezTo>
                  <a:cubicBezTo>
                    <a:pt x="7983" y="18007"/>
                    <a:pt x="7975" y="18095"/>
                    <a:pt x="7956" y="18136"/>
                  </a:cubicBezTo>
                  <a:cubicBezTo>
                    <a:pt x="7943" y="18162"/>
                    <a:pt x="7879" y="18206"/>
                    <a:pt x="7875" y="18234"/>
                  </a:cubicBezTo>
                  <a:cubicBezTo>
                    <a:pt x="7872" y="18253"/>
                    <a:pt x="7895" y="18291"/>
                    <a:pt x="7912" y="18308"/>
                  </a:cubicBezTo>
                  <a:cubicBezTo>
                    <a:pt x="7932" y="18326"/>
                    <a:pt x="7993" y="18349"/>
                    <a:pt x="8017" y="18365"/>
                  </a:cubicBezTo>
                  <a:cubicBezTo>
                    <a:pt x="8051" y="18387"/>
                    <a:pt x="8103" y="18439"/>
                    <a:pt x="8136" y="18462"/>
                  </a:cubicBezTo>
                  <a:cubicBezTo>
                    <a:pt x="8168" y="18485"/>
                    <a:pt x="8248" y="18521"/>
                    <a:pt x="8274" y="18547"/>
                  </a:cubicBezTo>
                  <a:cubicBezTo>
                    <a:pt x="8302" y="18573"/>
                    <a:pt x="8333" y="18635"/>
                    <a:pt x="8345" y="18666"/>
                  </a:cubicBezTo>
                  <a:cubicBezTo>
                    <a:pt x="8354" y="18689"/>
                    <a:pt x="8385" y="18741"/>
                    <a:pt x="8366" y="18763"/>
                  </a:cubicBezTo>
                  <a:cubicBezTo>
                    <a:pt x="8342" y="18790"/>
                    <a:pt x="8235" y="18810"/>
                    <a:pt x="8186" y="18816"/>
                  </a:cubicBezTo>
                  <a:cubicBezTo>
                    <a:pt x="8144" y="18821"/>
                    <a:pt x="8054" y="18801"/>
                    <a:pt x="8014" y="18812"/>
                  </a:cubicBezTo>
                  <a:cubicBezTo>
                    <a:pt x="7966" y="18824"/>
                    <a:pt x="7913" y="18886"/>
                    <a:pt x="7871" y="18905"/>
                  </a:cubicBezTo>
                  <a:cubicBezTo>
                    <a:pt x="7836" y="18921"/>
                    <a:pt x="7742" y="18933"/>
                    <a:pt x="7712" y="18954"/>
                  </a:cubicBezTo>
                  <a:cubicBezTo>
                    <a:pt x="7668" y="18985"/>
                    <a:pt x="7625" y="19069"/>
                    <a:pt x="7618" y="19111"/>
                  </a:cubicBezTo>
                  <a:cubicBezTo>
                    <a:pt x="7614" y="19135"/>
                    <a:pt x="7631" y="19184"/>
                    <a:pt x="7641" y="19208"/>
                  </a:cubicBezTo>
                  <a:cubicBezTo>
                    <a:pt x="7656" y="19243"/>
                    <a:pt x="7700" y="19312"/>
                    <a:pt x="7726" y="19346"/>
                  </a:cubicBezTo>
                  <a:cubicBezTo>
                    <a:pt x="7747" y="19372"/>
                    <a:pt x="7815" y="19416"/>
                    <a:pt x="7824" y="19445"/>
                  </a:cubicBezTo>
                  <a:cubicBezTo>
                    <a:pt x="7838" y="19483"/>
                    <a:pt x="7822" y="19566"/>
                    <a:pt x="7791" y="19600"/>
                  </a:cubicBezTo>
                  <a:cubicBezTo>
                    <a:pt x="7767" y="19625"/>
                    <a:pt x="7662" y="19645"/>
                    <a:pt x="7641" y="19671"/>
                  </a:cubicBezTo>
                  <a:cubicBezTo>
                    <a:pt x="7618" y="19703"/>
                    <a:pt x="7666" y="19778"/>
                    <a:pt x="7652" y="19811"/>
                  </a:cubicBezTo>
                  <a:cubicBezTo>
                    <a:pt x="7637" y="19846"/>
                    <a:pt x="7573" y="19908"/>
                    <a:pt x="7530" y="19932"/>
                  </a:cubicBezTo>
                  <a:cubicBezTo>
                    <a:pt x="7477" y="19962"/>
                    <a:pt x="7335" y="19986"/>
                    <a:pt x="7276" y="20010"/>
                  </a:cubicBezTo>
                  <a:cubicBezTo>
                    <a:pt x="7222" y="20033"/>
                    <a:pt x="7108" y="20081"/>
                    <a:pt x="7083" y="20118"/>
                  </a:cubicBezTo>
                  <a:cubicBezTo>
                    <a:pt x="7047" y="20175"/>
                    <a:pt x="7107" y="20301"/>
                    <a:pt x="7118" y="20362"/>
                  </a:cubicBezTo>
                  <a:cubicBezTo>
                    <a:pt x="7130" y="20425"/>
                    <a:pt x="7157" y="20550"/>
                    <a:pt x="7179" y="20612"/>
                  </a:cubicBezTo>
                  <a:cubicBezTo>
                    <a:pt x="7189" y="20644"/>
                    <a:pt x="7233" y="20706"/>
                    <a:pt x="7233" y="20739"/>
                  </a:cubicBezTo>
                  <a:cubicBezTo>
                    <a:pt x="7230" y="20811"/>
                    <a:pt x="7116" y="20945"/>
                    <a:pt x="7098" y="21016"/>
                  </a:cubicBezTo>
                  <a:cubicBezTo>
                    <a:pt x="7085" y="21062"/>
                    <a:pt x="7101" y="21153"/>
                    <a:pt x="7094" y="21198"/>
                  </a:cubicBezTo>
                  <a:cubicBezTo>
                    <a:pt x="7084" y="21252"/>
                    <a:pt x="7045" y="21357"/>
                    <a:pt x="7027" y="21410"/>
                  </a:cubicBezTo>
                  <a:cubicBezTo>
                    <a:pt x="7014" y="21446"/>
                    <a:pt x="6991" y="21518"/>
                    <a:pt x="6969" y="21552"/>
                  </a:cubicBezTo>
                  <a:cubicBezTo>
                    <a:pt x="6961" y="21564"/>
                    <a:pt x="6945" y="21578"/>
                    <a:pt x="6928" y="21594"/>
                  </a:cubicBezTo>
                  <a:lnTo>
                    <a:pt x="6928" y="21403"/>
                  </a:lnTo>
                  <a:lnTo>
                    <a:pt x="6603" y="21403"/>
                  </a:lnTo>
                  <a:lnTo>
                    <a:pt x="6090" y="21238"/>
                  </a:lnTo>
                  <a:lnTo>
                    <a:pt x="5995" y="20748"/>
                  </a:lnTo>
                  <a:cubicBezTo>
                    <a:pt x="5995" y="20748"/>
                    <a:pt x="5722" y="20706"/>
                    <a:pt x="5635" y="20685"/>
                  </a:cubicBezTo>
                  <a:cubicBezTo>
                    <a:pt x="5571" y="20669"/>
                    <a:pt x="5443" y="20634"/>
                    <a:pt x="5391" y="20605"/>
                  </a:cubicBezTo>
                  <a:cubicBezTo>
                    <a:pt x="5333" y="20574"/>
                    <a:pt x="5282" y="20469"/>
                    <a:pt x="5213" y="20447"/>
                  </a:cubicBezTo>
                  <a:cubicBezTo>
                    <a:pt x="5173" y="20433"/>
                    <a:pt x="5075" y="20455"/>
                    <a:pt x="5030" y="20447"/>
                  </a:cubicBezTo>
                  <a:cubicBezTo>
                    <a:pt x="4984" y="20438"/>
                    <a:pt x="4901" y="20400"/>
                    <a:pt x="4868" y="20377"/>
                  </a:cubicBezTo>
                  <a:cubicBezTo>
                    <a:pt x="4817" y="20339"/>
                    <a:pt x="4753" y="20244"/>
                    <a:pt x="4731" y="20196"/>
                  </a:cubicBezTo>
                  <a:cubicBezTo>
                    <a:pt x="4711" y="20152"/>
                    <a:pt x="4701" y="20060"/>
                    <a:pt x="4697" y="20015"/>
                  </a:cubicBezTo>
                  <a:cubicBezTo>
                    <a:pt x="4691" y="19971"/>
                    <a:pt x="4701" y="19883"/>
                    <a:pt x="4690" y="19840"/>
                  </a:cubicBezTo>
                  <a:cubicBezTo>
                    <a:pt x="4681" y="19794"/>
                    <a:pt x="4633" y="19707"/>
                    <a:pt x="4615" y="19662"/>
                  </a:cubicBezTo>
                  <a:cubicBezTo>
                    <a:pt x="4599" y="19622"/>
                    <a:pt x="4590" y="19538"/>
                    <a:pt x="4554" y="19503"/>
                  </a:cubicBezTo>
                  <a:cubicBezTo>
                    <a:pt x="4529" y="19480"/>
                    <a:pt x="4412" y="19436"/>
                    <a:pt x="4412" y="19436"/>
                  </a:cubicBezTo>
                  <a:lnTo>
                    <a:pt x="3986" y="18744"/>
                  </a:lnTo>
                  <a:lnTo>
                    <a:pt x="1399" y="14182"/>
                  </a:lnTo>
                  <a:lnTo>
                    <a:pt x="0" y="11967"/>
                  </a:lnTo>
                  <a:cubicBezTo>
                    <a:pt x="6" y="11963"/>
                    <a:pt x="12" y="11959"/>
                    <a:pt x="13" y="11955"/>
                  </a:cubicBezTo>
                  <a:cubicBezTo>
                    <a:pt x="41" y="11917"/>
                    <a:pt x="1" y="11823"/>
                    <a:pt x="44" y="11793"/>
                  </a:cubicBezTo>
                  <a:cubicBezTo>
                    <a:pt x="69" y="11775"/>
                    <a:pt x="162" y="11786"/>
                    <a:pt x="191" y="11771"/>
                  </a:cubicBezTo>
                  <a:cubicBezTo>
                    <a:pt x="227" y="11753"/>
                    <a:pt x="260" y="11697"/>
                    <a:pt x="267" y="11669"/>
                  </a:cubicBezTo>
                  <a:cubicBezTo>
                    <a:pt x="272" y="11648"/>
                    <a:pt x="226" y="11597"/>
                    <a:pt x="252" y="11583"/>
                  </a:cubicBezTo>
                  <a:cubicBezTo>
                    <a:pt x="298" y="11558"/>
                    <a:pt x="425" y="11622"/>
                    <a:pt x="486" y="11624"/>
                  </a:cubicBezTo>
                  <a:cubicBezTo>
                    <a:pt x="526" y="11626"/>
                    <a:pt x="608" y="11605"/>
                    <a:pt x="647" y="11612"/>
                  </a:cubicBezTo>
                  <a:cubicBezTo>
                    <a:pt x="697" y="11620"/>
                    <a:pt x="786" y="11660"/>
                    <a:pt x="810" y="11688"/>
                  </a:cubicBezTo>
                  <a:cubicBezTo>
                    <a:pt x="836" y="11719"/>
                    <a:pt x="791" y="11796"/>
                    <a:pt x="820" y="11825"/>
                  </a:cubicBezTo>
                  <a:cubicBezTo>
                    <a:pt x="848" y="11851"/>
                    <a:pt x="965" y="11860"/>
                    <a:pt x="1003" y="11882"/>
                  </a:cubicBezTo>
                  <a:cubicBezTo>
                    <a:pt x="1045" y="11906"/>
                    <a:pt x="1067" y="11990"/>
                    <a:pt x="1120" y="12005"/>
                  </a:cubicBezTo>
                  <a:cubicBezTo>
                    <a:pt x="1147" y="12014"/>
                    <a:pt x="1216" y="12003"/>
                    <a:pt x="1242" y="11993"/>
                  </a:cubicBezTo>
                  <a:cubicBezTo>
                    <a:pt x="1282" y="11976"/>
                    <a:pt x="1336" y="11921"/>
                    <a:pt x="1347" y="11891"/>
                  </a:cubicBezTo>
                  <a:cubicBezTo>
                    <a:pt x="1362" y="11857"/>
                    <a:pt x="1338" y="11761"/>
                    <a:pt x="1342" y="11751"/>
                  </a:cubicBezTo>
                  <a:cubicBezTo>
                    <a:pt x="1347" y="11742"/>
                    <a:pt x="1284" y="11668"/>
                    <a:pt x="1298" y="11640"/>
                  </a:cubicBezTo>
                  <a:cubicBezTo>
                    <a:pt x="1307" y="11620"/>
                    <a:pt x="1387" y="11605"/>
                    <a:pt x="1403" y="11587"/>
                  </a:cubicBezTo>
                  <a:cubicBezTo>
                    <a:pt x="1420" y="11568"/>
                    <a:pt x="1434" y="11520"/>
                    <a:pt x="1419" y="11500"/>
                  </a:cubicBezTo>
                  <a:cubicBezTo>
                    <a:pt x="1394" y="11470"/>
                    <a:pt x="1258" y="11461"/>
                    <a:pt x="1232" y="11431"/>
                  </a:cubicBezTo>
                  <a:cubicBezTo>
                    <a:pt x="1208" y="11404"/>
                    <a:pt x="1256" y="11338"/>
                    <a:pt x="1236" y="11310"/>
                  </a:cubicBezTo>
                  <a:cubicBezTo>
                    <a:pt x="1223" y="11290"/>
                    <a:pt x="1152" y="11271"/>
                    <a:pt x="1135" y="11253"/>
                  </a:cubicBezTo>
                  <a:cubicBezTo>
                    <a:pt x="1116" y="11233"/>
                    <a:pt x="1095" y="11187"/>
                    <a:pt x="1099" y="11164"/>
                  </a:cubicBezTo>
                  <a:cubicBezTo>
                    <a:pt x="1106" y="11131"/>
                    <a:pt x="1158" y="11066"/>
                    <a:pt x="1201" y="11046"/>
                  </a:cubicBezTo>
                  <a:cubicBezTo>
                    <a:pt x="1235" y="11031"/>
                    <a:pt x="1329" y="11016"/>
                    <a:pt x="1368" y="11027"/>
                  </a:cubicBezTo>
                  <a:cubicBezTo>
                    <a:pt x="1409" y="11039"/>
                    <a:pt x="1424" y="11106"/>
                    <a:pt x="1459" y="11123"/>
                  </a:cubicBezTo>
                  <a:cubicBezTo>
                    <a:pt x="1504" y="11143"/>
                    <a:pt x="1619" y="11162"/>
                    <a:pt x="1673" y="11157"/>
                  </a:cubicBezTo>
                  <a:cubicBezTo>
                    <a:pt x="1710" y="11154"/>
                    <a:pt x="1766" y="11108"/>
                    <a:pt x="1804" y="11110"/>
                  </a:cubicBezTo>
                  <a:cubicBezTo>
                    <a:pt x="1842" y="11111"/>
                    <a:pt x="1885" y="11160"/>
                    <a:pt x="1921" y="11167"/>
                  </a:cubicBezTo>
                  <a:cubicBezTo>
                    <a:pt x="1959" y="11173"/>
                    <a:pt x="2049" y="11171"/>
                    <a:pt x="2078" y="11154"/>
                  </a:cubicBezTo>
                  <a:cubicBezTo>
                    <a:pt x="2134" y="11122"/>
                    <a:pt x="2150" y="11014"/>
                    <a:pt x="2139" y="10967"/>
                  </a:cubicBezTo>
                  <a:cubicBezTo>
                    <a:pt x="2131" y="10929"/>
                    <a:pt x="2074" y="10857"/>
                    <a:pt x="2028" y="10834"/>
                  </a:cubicBezTo>
                  <a:cubicBezTo>
                    <a:pt x="1961" y="10799"/>
                    <a:pt x="1779" y="10788"/>
                    <a:pt x="1698" y="10769"/>
                  </a:cubicBezTo>
                  <a:cubicBezTo>
                    <a:pt x="1645" y="10758"/>
                    <a:pt x="1538" y="10737"/>
                    <a:pt x="1490" y="10719"/>
                  </a:cubicBezTo>
                  <a:cubicBezTo>
                    <a:pt x="1458" y="10707"/>
                    <a:pt x="1396" y="10679"/>
                    <a:pt x="1378" y="10659"/>
                  </a:cubicBezTo>
                  <a:cubicBezTo>
                    <a:pt x="1349" y="10626"/>
                    <a:pt x="1332" y="10547"/>
                    <a:pt x="1338" y="10509"/>
                  </a:cubicBezTo>
                  <a:cubicBezTo>
                    <a:pt x="1341" y="10480"/>
                    <a:pt x="1387" y="10426"/>
                    <a:pt x="1399" y="10398"/>
                  </a:cubicBezTo>
                  <a:cubicBezTo>
                    <a:pt x="1416" y="10352"/>
                    <a:pt x="1418" y="10256"/>
                    <a:pt x="1439" y="10211"/>
                  </a:cubicBezTo>
                  <a:cubicBezTo>
                    <a:pt x="1458" y="10171"/>
                    <a:pt x="1515" y="10096"/>
                    <a:pt x="1551" y="10062"/>
                  </a:cubicBezTo>
                  <a:cubicBezTo>
                    <a:pt x="1582" y="10031"/>
                    <a:pt x="1667" y="9981"/>
                    <a:pt x="1698" y="9950"/>
                  </a:cubicBezTo>
                  <a:cubicBezTo>
                    <a:pt x="1734" y="9912"/>
                    <a:pt x="1769" y="9824"/>
                    <a:pt x="1809" y="9788"/>
                  </a:cubicBezTo>
                  <a:cubicBezTo>
                    <a:pt x="1828" y="9773"/>
                    <a:pt x="1880" y="9751"/>
                    <a:pt x="1900" y="9738"/>
                  </a:cubicBezTo>
                  <a:cubicBezTo>
                    <a:pt x="1988" y="9682"/>
                    <a:pt x="2133" y="9554"/>
                    <a:pt x="2221" y="9499"/>
                  </a:cubicBezTo>
                  <a:cubicBezTo>
                    <a:pt x="2276" y="9465"/>
                    <a:pt x="2421" y="9418"/>
                    <a:pt x="2459" y="9375"/>
                  </a:cubicBezTo>
                  <a:cubicBezTo>
                    <a:pt x="2484" y="9347"/>
                    <a:pt x="2505" y="9279"/>
                    <a:pt x="2490" y="9248"/>
                  </a:cubicBezTo>
                  <a:cubicBezTo>
                    <a:pt x="2471" y="9212"/>
                    <a:pt x="2359" y="9168"/>
                    <a:pt x="2316" y="9140"/>
                  </a:cubicBezTo>
                  <a:cubicBezTo>
                    <a:pt x="2289" y="9122"/>
                    <a:pt x="2219" y="9091"/>
                    <a:pt x="2211" y="9067"/>
                  </a:cubicBezTo>
                  <a:cubicBezTo>
                    <a:pt x="2198" y="9031"/>
                    <a:pt x="2259" y="8961"/>
                    <a:pt x="2281" y="8927"/>
                  </a:cubicBezTo>
                  <a:cubicBezTo>
                    <a:pt x="2308" y="8887"/>
                    <a:pt x="2368" y="8807"/>
                    <a:pt x="2408" y="8772"/>
                  </a:cubicBezTo>
                  <a:cubicBezTo>
                    <a:pt x="2456" y="8728"/>
                    <a:pt x="2595" y="8662"/>
                    <a:pt x="2636" y="8616"/>
                  </a:cubicBezTo>
                  <a:cubicBezTo>
                    <a:pt x="2683" y="8563"/>
                    <a:pt x="2757" y="8443"/>
                    <a:pt x="2743" y="8384"/>
                  </a:cubicBezTo>
                  <a:cubicBezTo>
                    <a:pt x="2737" y="8361"/>
                    <a:pt x="2667" y="8328"/>
                    <a:pt x="2662" y="8305"/>
                  </a:cubicBezTo>
                  <a:cubicBezTo>
                    <a:pt x="2655" y="8278"/>
                    <a:pt x="2731" y="8222"/>
                    <a:pt x="2707" y="8200"/>
                  </a:cubicBezTo>
                  <a:cubicBezTo>
                    <a:pt x="2680" y="8174"/>
                    <a:pt x="2559" y="8181"/>
                    <a:pt x="2510" y="8184"/>
                  </a:cubicBezTo>
                  <a:cubicBezTo>
                    <a:pt x="2463" y="8187"/>
                    <a:pt x="2367" y="8242"/>
                    <a:pt x="2333" y="8222"/>
                  </a:cubicBezTo>
                  <a:cubicBezTo>
                    <a:pt x="2285" y="8195"/>
                    <a:pt x="2426" y="8101"/>
                    <a:pt x="2392" y="8066"/>
                  </a:cubicBezTo>
                  <a:cubicBezTo>
                    <a:pt x="2369" y="8042"/>
                    <a:pt x="2255" y="8052"/>
                    <a:pt x="2215" y="8037"/>
                  </a:cubicBezTo>
                  <a:cubicBezTo>
                    <a:pt x="2186" y="8028"/>
                    <a:pt x="2121" y="8002"/>
                    <a:pt x="2119" y="7980"/>
                  </a:cubicBezTo>
                  <a:cubicBezTo>
                    <a:pt x="2114" y="7943"/>
                    <a:pt x="2235" y="7892"/>
                    <a:pt x="2266" y="7860"/>
                  </a:cubicBezTo>
                  <a:cubicBezTo>
                    <a:pt x="2288" y="7837"/>
                    <a:pt x="2353" y="7787"/>
                    <a:pt x="2337" y="7762"/>
                  </a:cubicBezTo>
                  <a:cubicBezTo>
                    <a:pt x="2316" y="7729"/>
                    <a:pt x="2156" y="7738"/>
                    <a:pt x="2129" y="7707"/>
                  </a:cubicBezTo>
                  <a:cubicBezTo>
                    <a:pt x="2102" y="7678"/>
                    <a:pt x="2138" y="7603"/>
                    <a:pt x="2165" y="7574"/>
                  </a:cubicBezTo>
                  <a:cubicBezTo>
                    <a:pt x="2192" y="7544"/>
                    <a:pt x="2315" y="7517"/>
                    <a:pt x="2337" y="7485"/>
                  </a:cubicBezTo>
                  <a:cubicBezTo>
                    <a:pt x="2359" y="7451"/>
                    <a:pt x="2344" y="7371"/>
                    <a:pt x="2316" y="7339"/>
                  </a:cubicBezTo>
                  <a:cubicBezTo>
                    <a:pt x="2291" y="7308"/>
                    <a:pt x="2195" y="7266"/>
                    <a:pt x="2144" y="7253"/>
                  </a:cubicBezTo>
                  <a:cubicBezTo>
                    <a:pt x="2097" y="7241"/>
                    <a:pt x="1982" y="7256"/>
                    <a:pt x="1941" y="7237"/>
                  </a:cubicBezTo>
                  <a:cubicBezTo>
                    <a:pt x="1909" y="7222"/>
                    <a:pt x="1877" y="7170"/>
                    <a:pt x="1876" y="7145"/>
                  </a:cubicBezTo>
                  <a:cubicBezTo>
                    <a:pt x="1872" y="7112"/>
                    <a:pt x="1937" y="7051"/>
                    <a:pt x="1937" y="7018"/>
                  </a:cubicBezTo>
                  <a:cubicBezTo>
                    <a:pt x="1936" y="6987"/>
                    <a:pt x="1876" y="6931"/>
                    <a:pt x="1876" y="6900"/>
                  </a:cubicBezTo>
                  <a:cubicBezTo>
                    <a:pt x="1873" y="6858"/>
                    <a:pt x="1907" y="6772"/>
                    <a:pt x="1941" y="6735"/>
                  </a:cubicBezTo>
                  <a:cubicBezTo>
                    <a:pt x="1965" y="6709"/>
                    <a:pt x="2064" y="6681"/>
                    <a:pt x="2084" y="6653"/>
                  </a:cubicBezTo>
                  <a:cubicBezTo>
                    <a:pt x="2096" y="6635"/>
                    <a:pt x="2090" y="6595"/>
                    <a:pt x="2084" y="6576"/>
                  </a:cubicBezTo>
                  <a:cubicBezTo>
                    <a:pt x="2077" y="6557"/>
                    <a:pt x="2040" y="6525"/>
                    <a:pt x="2033" y="6507"/>
                  </a:cubicBezTo>
                  <a:cubicBezTo>
                    <a:pt x="2026" y="6489"/>
                    <a:pt x="2023" y="6452"/>
                    <a:pt x="2028" y="6433"/>
                  </a:cubicBezTo>
                  <a:cubicBezTo>
                    <a:pt x="2034" y="6405"/>
                    <a:pt x="2053" y="6342"/>
                    <a:pt x="2089" y="6325"/>
                  </a:cubicBezTo>
                  <a:cubicBezTo>
                    <a:pt x="2115" y="6313"/>
                    <a:pt x="2193" y="6331"/>
                    <a:pt x="2221" y="6319"/>
                  </a:cubicBezTo>
                  <a:cubicBezTo>
                    <a:pt x="2274" y="6297"/>
                    <a:pt x="2316" y="6214"/>
                    <a:pt x="2337" y="6176"/>
                  </a:cubicBezTo>
                  <a:cubicBezTo>
                    <a:pt x="2354" y="6145"/>
                    <a:pt x="2352" y="6077"/>
                    <a:pt x="2377" y="6049"/>
                  </a:cubicBezTo>
                  <a:cubicBezTo>
                    <a:pt x="2395" y="6029"/>
                    <a:pt x="2468" y="6009"/>
                    <a:pt x="2484" y="5989"/>
                  </a:cubicBezTo>
                  <a:cubicBezTo>
                    <a:pt x="2523" y="5941"/>
                    <a:pt x="2525" y="5832"/>
                    <a:pt x="2525" y="5779"/>
                  </a:cubicBezTo>
                  <a:cubicBezTo>
                    <a:pt x="2524" y="5719"/>
                    <a:pt x="2493" y="5602"/>
                    <a:pt x="2474" y="5544"/>
                  </a:cubicBezTo>
                  <a:cubicBezTo>
                    <a:pt x="2445" y="5454"/>
                    <a:pt x="2349" y="5281"/>
                    <a:pt x="2316" y="5191"/>
                  </a:cubicBezTo>
                  <a:cubicBezTo>
                    <a:pt x="2284" y="5096"/>
                    <a:pt x="2224" y="4904"/>
                    <a:pt x="2215" y="4807"/>
                  </a:cubicBezTo>
                  <a:cubicBezTo>
                    <a:pt x="2211" y="4757"/>
                    <a:pt x="2230" y="4606"/>
                    <a:pt x="2230" y="4606"/>
                  </a:cubicBezTo>
                  <a:lnTo>
                    <a:pt x="3956" y="915"/>
                  </a:lnTo>
                  <a:cubicBezTo>
                    <a:pt x="3956" y="915"/>
                    <a:pt x="4045" y="768"/>
                    <a:pt x="4080" y="720"/>
                  </a:cubicBezTo>
                  <a:cubicBezTo>
                    <a:pt x="4109" y="682"/>
                    <a:pt x="4154" y="598"/>
                    <a:pt x="4206" y="572"/>
                  </a:cubicBezTo>
                  <a:cubicBezTo>
                    <a:pt x="4265" y="542"/>
                    <a:pt x="4424" y="523"/>
                    <a:pt x="4500" y="519"/>
                  </a:cubicBezTo>
                  <a:cubicBezTo>
                    <a:pt x="4577" y="515"/>
                    <a:pt x="4732" y="536"/>
                    <a:pt x="4808" y="547"/>
                  </a:cubicBezTo>
                  <a:cubicBezTo>
                    <a:pt x="4850" y="553"/>
                    <a:pt x="4931" y="588"/>
                    <a:pt x="4973" y="580"/>
                  </a:cubicBezTo>
                  <a:cubicBezTo>
                    <a:pt x="5014" y="573"/>
                    <a:pt x="5043" y="505"/>
                    <a:pt x="5085" y="502"/>
                  </a:cubicBezTo>
                  <a:cubicBezTo>
                    <a:pt x="5126" y="500"/>
                    <a:pt x="5193" y="544"/>
                    <a:pt x="5213" y="566"/>
                  </a:cubicBezTo>
                  <a:cubicBezTo>
                    <a:pt x="5243" y="597"/>
                    <a:pt x="5255" y="673"/>
                    <a:pt x="5258" y="710"/>
                  </a:cubicBezTo>
                  <a:cubicBezTo>
                    <a:pt x="5259" y="747"/>
                    <a:pt x="5227" y="853"/>
                    <a:pt x="5231" y="860"/>
                  </a:cubicBezTo>
                  <a:cubicBezTo>
                    <a:pt x="5234" y="867"/>
                    <a:pt x="5313" y="988"/>
                    <a:pt x="5342" y="1030"/>
                  </a:cubicBezTo>
                  <a:cubicBezTo>
                    <a:pt x="5379" y="1082"/>
                    <a:pt x="5432" y="1194"/>
                    <a:pt x="5491" y="1237"/>
                  </a:cubicBezTo>
                  <a:cubicBezTo>
                    <a:pt x="5522" y="1260"/>
                    <a:pt x="5608" y="1289"/>
                    <a:pt x="5650" y="1305"/>
                  </a:cubicBezTo>
                  <a:cubicBezTo>
                    <a:pt x="5725" y="1332"/>
                    <a:pt x="5875" y="1394"/>
                    <a:pt x="5961" y="1402"/>
                  </a:cubicBezTo>
                  <a:cubicBezTo>
                    <a:pt x="5999" y="1405"/>
                    <a:pt x="6075" y="1381"/>
                    <a:pt x="6113" y="1385"/>
                  </a:cubicBezTo>
                  <a:cubicBezTo>
                    <a:pt x="6165" y="1391"/>
                    <a:pt x="6241" y="1446"/>
                    <a:pt x="6292" y="1453"/>
                  </a:cubicBezTo>
                  <a:cubicBezTo>
                    <a:pt x="6330" y="1458"/>
                    <a:pt x="6411" y="1452"/>
                    <a:pt x="6444" y="1440"/>
                  </a:cubicBezTo>
                  <a:cubicBezTo>
                    <a:pt x="6497" y="1422"/>
                    <a:pt x="6560" y="1353"/>
                    <a:pt x="6596" y="1324"/>
                  </a:cubicBezTo>
                  <a:cubicBezTo>
                    <a:pt x="6631" y="1297"/>
                    <a:pt x="6690" y="1238"/>
                    <a:pt x="6729" y="1214"/>
                  </a:cubicBezTo>
                  <a:cubicBezTo>
                    <a:pt x="6768" y="1188"/>
                    <a:pt x="6859" y="1147"/>
                    <a:pt x="6901" y="1125"/>
                  </a:cubicBezTo>
                  <a:cubicBezTo>
                    <a:pt x="6958" y="1093"/>
                    <a:pt x="7056" y="1017"/>
                    <a:pt x="7124" y="996"/>
                  </a:cubicBezTo>
                  <a:cubicBezTo>
                    <a:pt x="7195" y="974"/>
                    <a:pt x="7365" y="986"/>
                    <a:pt x="7436" y="964"/>
                  </a:cubicBezTo>
                  <a:cubicBezTo>
                    <a:pt x="7476" y="951"/>
                    <a:pt x="7542" y="909"/>
                    <a:pt x="7560" y="883"/>
                  </a:cubicBezTo>
                  <a:cubicBezTo>
                    <a:pt x="7582" y="853"/>
                    <a:pt x="7563" y="784"/>
                    <a:pt x="7574" y="752"/>
                  </a:cubicBezTo>
                  <a:cubicBezTo>
                    <a:pt x="7582" y="729"/>
                    <a:pt x="7598" y="678"/>
                    <a:pt x="7628" y="663"/>
                  </a:cubicBezTo>
                  <a:cubicBezTo>
                    <a:pt x="7663" y="646"/>
                    <a:pt x="7767" y="661"/>
                    <a:pt x="7804" y="646"/>
                  </a:cubicBezTo>
                  <a:cubicBezTo>
                    <a:pt x="7849" y="629"/>
                    <a:pt x="7883" y="558"/>
                    <a:pt x="7926" y="538"/>
                  </a:cubicBezTo>
                  <a:cubicBezTo>
                    <a:pt x="7980" y="514"/>
                    <a:pt x="8114" y="487"/>
                    <a:pt x="8179" y="494"/>
                  </a:cubicBezTo>
                  <a:cubicBezTo>
                    <a:pt x="8233" y="499"/>
                    <a:pt x="8301" y="573"/>
                    <a:pt x="8355" y="572"/>
                  </a:cubicBezTo>
                  <a:cubicBezTo>
                    <a:pt x="8415" y="572"/>
                    <a:pt x="8500" y="508"/>
                    <a:pt x="8541" y="481"/>
                  </a:cubicBezTo>
                  <a:cubicBezTo>
                    <a:pt x="8572" y="461"/>
                    <a:pt x="8642" y="419"/>
                    <a:pt x="8642" y="392"/>
                  </a:cubicBezTo>
                  <a:cubicBezTo>
                    <a:pt x="8643" y="372"/>
                    <a:pt x="8589" y="342"/>
                    <a:pt x="8575" y="324"/>
                  </a:cubicBezTo>
                  <a:cubicBezTo>
                    <a:pt x="8555" y="298"/>
                    <a:pt x="8514" y="243"/>
                    <a:pt x="8514" y="214"/>
                  </a:cubicBezTo>
                  <a:cubicBezTo>
                    <a:pt x="8516" y="187"/>
                    <a:pt x="8553" y="133"/>
                    <a:pt x="8582" y="112"/>
                  </a:cubicBezTo>
                  <a:cubicBezTo>
                    <a:pt x="8628" y="80"/>
                    <a:pt x="8759" y="44"/>
                    <a:pt x="8826" y="32"/>
                  </a:cubicBezTo>
                  <a:cubicBezTo>
                    <a:pt x="8884" y="21"/>
                    <a:pt x="9008" y="23"/>
                    <a:pt x="9069" y="19"/>
                  </a:cubicBezTo>
                  <a:cubicBezTo>
                    <a:pt x="9135" y="15"/>
                    <a:pt x="9268" y="-6"/>
                    <a:pt x="9333" y="2"/>
                  </a:cubicBezTo>
                  <a:cubicBezTo>
                    <a:pt x="9390" y="10"/>
                    <a:pt x="9485" y="56"/>
                    <a:pt x="9536" y="74"/>
                  </a:cubicBezTo>
                  <a:cubicBezTo>
                    <a:pt x="9588" y="92"/>
                    <a:pt x="9692" y="129"/>
                    <a:pt x="9745" y="147"/>
                  </a:cubicBezTo>
                  <a:cubicBezTo>
                    <a:pt x="9802" y="165"/>
                    <a:pt x="9916" y="203"/>
                    <a:pt x="9975" y="218"/>
                  </a:cubicBezTo>
                  <a:cubicBezTo>
                    <a:pt x="10036" y="235"/>
                    <a:pt x="10161" y="266"/>
                    <a:pt x="10225" y="273"/>
                  </a:cubicBezTo>
                  <a:cubicBezTo>
                    <a:pt x="10279" y="280"/>
                    <a:pt x="10391" y="266"/>
                    <a:pt x="10442" y="277"/>
                  </a:cubicBezTo>
                  <a:cubicBezTo>
                    <a:pt x="10507" y="293"/>
                    <a:pt x="10597" y="368"/>
                    <a:pt x="10659" y="388"/>
                  </a:cubicBezTo>
                  <a:cubicBezTo>
                    <a:pt x="10701" y="402"/>
                    <a:pt x="10799" y="408"/>
                    <a:pt x="10842" y="421"/>
                  </a:cubicBezTo>
                  <a:cubicBezTo>
                    <a:pt x="10892" y="439"/>
                    <a:pt x="10967" y="497"/>
                    <a:pt x="11017" y="515"/>
                  </a:cubicBezTo>
                  <a:cubicBezTo>
                    <a:pt x="11061" y="531"/>
                    <a:pt x="11172" y="538"/>
                    <a:pt x="11213" y="558"/>
                  </a:cubicBezTo>
                  <a:cubicBezTo>
                    <a:pt x="11263" y="580"/>
                    <a:pt x="11315" y="656"/>
                    <a:pt x="11362" y="680"/>
                  </a:cubicBezTo>
                  <a:cubicBezTo>
                    <a:pt x="11401" y="700"/>
                    <a:pt x="11496" y="725"/>
                    <a:pt x="11545" y="735"/>
                  </a:cubicBezTo>
                  <a:cubicBezTo>
                    <a:pt x="11651" y="758"/>
                    <a:pt x="11984" y="795"/>
                    <a:pt x="11984" y="795"/>
                  </a:cubicBezTo>
                  <a:lnTo>
                    <a:pt x="14645" y="5426"/>
                  </a:lnTo>
                  <a:cubicBezTo>
                    <a:pt x="14645" y="5426"/>
                    <a:pt x="14690" y="5572"/>
                    <a:pt x="14735" y="5611"/>
                  </a:cubicBezTo>
                  <a:cubicBezTo>
                    <a:pt x="14760" y="5632"/>
                    <a:pt x="14843" y="5652"/>
                    <a:pt x="14872" y="5671"/>
                  </a:cubicBezTo>
                  <a:cubicBezTo>
                    <a:pt x="14914" y="5698"/>
                    <a:pt x="15003" y="5758"/>
                    <a:pt x="15005" y="5795"/>
                  </a:cubicBezTo>
                  <a:cubicBezTo>
                    <a:pt x="15006" y="5822"/>
                    <a:pt x="14933" y="5865"/>
                    <a:pt x="14913" y="5890"/>
                  </a:cubicBezTo>
                  <a:cubicBezTo>
                    <a:pt x="14894" y="5915"/>
                    <a:pt x="14846" y="5967"/>
                    <a:pt x="14853" y="5995"/>
                  </a:cubicBezTo>
                  <a:cubicBezTo>
                    <a:pt x="14858" y="6022"/>
                    <a:pt x="14916" y="6067"/>
                    <a:pt x="14949" y="6084"/>
                  </a:cubicBezTo>
                  <a:cubicBezTo>
                    <a:pt x="14983" y="6101"/>
                    <a:pt x="15079" y="6110"/>
                    <a:pt x="15111" y="6129"/>
                  </a:cubicBezTo>
                  <a:cubicBezTo>
                    <a:pt x="15143" y="6146"/>
                    <a:pt x="15197" y="6194"/>
                    <a:pt x="15191" y="6220"/>
                  </a:cubicBezTo>
                  <a:cubicBezTo>
                    <a:pt x="15188" y="6243"/>
                    <a:pt x="15116" y="6269"/>
                    <a:pt x="15096" y="6287"/>
                  </a:cubicBezTo>
                  <a:cubicBezTo>
                    <a:pt x="15071" y="6310"/>
                    <a:pt x="15008" y="6358"/>
                    <a:pt x="15015" y="6386"/>
                  </a:cubicBezTo>
                  <a:cubicBezTo>
                    <a:pt x="15021" y="6412"/>
                    <a:pt x="15101" y="6444"/>
                    <a:pt x="15132" y="6462"/>
                  </a:cubicBezTo>
                  <a:cubicBezTo>
                    <a:pt x="15154" y="6476"/>
                    <a:pt x="15208" y="6498"/>
                    <a:pt x="15227" y="6513"/>
                  </a:cubicBezTo>
                  <a:cubicBezTo>
                    <a:pt x="15249" y="6529"/>
                    <a:pt x="15293" y="6565"/>
                    <a:pt x="15294" y="6586"/>
                  </a:cubicBezTo>
                  <a:cubicBezTo>
                    <a:pt x="15296" y="6618"/>
                    <a:pt x="15209" y="6671"/>
                    <a:pt x="15201" y="6703"/>
                  </a:cubicBezTo>
                  <a:cubicBezTo>
                    <a:pt x="15197" y="6727"/>
                    <a:pt x="15215" y="6778"/>
                    <a:pt x="15232" y="6799"/>
                  </a:cubicBezTo>
                  <a:cubicBezTo>
                    <a:pt x="15256" y="6824"/>
                    <a:pt x="15328" y="6865"/>
                    <a:pt x="15369" y="6878"/>
                  </a:cubicBezTo>
                  <a:cubicBezTo>
                    <a:pt x="15428" y="6895"/>
                    <a:pt x="15564" y="6913"/>
                    <a:pt x="15624" y="6897"/>
                  </a:cubicBezTo>
                  <a:cubicBezTo>
                    <a:pt x="15681" y="6882"/>
                    <a:pt x="15714" y="6782"/>
                    <a:pt x="15775" y="6774"/>
                  </a:cubicBezTo>
                  <a:cubicBezTo>
                    <a:pt x="15811" y="6769"/>
                    <a:pt x="15882" y="6799"/>
                    <a:pt x="15907" y="6815"/>
                  </a:cubicBezTo>
                  <a:cubicBezTo>
                    <a:pt x="15940" y="6835"/>
                    <a:pt x="15957" y="6898"/>
                    <a:pt x="15988" y="6920"/>
                  </a:cubicBezTo>
                  <a:cubicBezTo>
                    <a:pt x="16019" y="6941"/>
                    <a:pt x="16100" y="6976"/>
                    <a:pt x="16146" y="6980"/>
                  </a:cubicBezTo>
                  <a:cubicBezTo>
                    <a:pt x="16212" y="6985"/>
                    <a:pt x="16333" y="6927"/>
                    <a:pt x="16399" y="6929"/>
                  </a:cubicBezTo>
                  <a:cubicBezTo>
                    <a:pt x="16475" y="6931"/>
                    <a:pt x="16603" y="7000"/>
                    <a:pt x="16678" y="7002"/>
                  </a:cubicBezTo>
                  <a:cubicBezTo>
                    <a:pt x="16748" y="7004"/>
                    <a:pt x="16883" y="6973"/>
                    <a:pt x="16943" y="6951"/>
                  </a:cubicBezTo>
                  <a:cubicBezTo>
                    <a:pt x="16986" y="6934"/>
                    <a:pt x="17048" y="6878"/>
                    <a:pt x="17089" y="6859"/>
                  </a:cubicBezTo>
                  <a:cubicBezTo>
                    <a:pt x="17118" y="6846"/>
                    <a:pt x="17180" y="6819"/>
                    <a:pt x="17217" y="6818"/>
                  </a:cubicBezTo>
                  <a:cubicBezTo>
                    <a:pt x="17263" y="6816"/>
                    <a:pt x="17354" y="6840"/>
                    <a:pt x="17389" y="6859"/>
                  </a:cubicBezTo>
                  <a:cubicBezTo>
                    <a:pt x="17416" y="6874"/>
                    <a:pt x="17439" y="6918"/>
                    <a:pt x="17454" y="6939"/>
                  </a:cubicBezTo>
                  <a:cubicBezTo>
                    <a:pt x="17470" y="6958"/>
                    <a:pt x="17501" y="6998"/>
                    <a:pt x="17515" y="7018"/>
                  </a:cubicBezTo>
                  <a:cubicBezTo>
                    <a:pt x="17534" y="7044"/>
                    <a:pt x="17567" y="7099"/>
                    <a:pt x="17586" y="7126"/>
                  </a:cubicBezTo>
                  <a:cubicBezTo>
                    <a:pt x="17598" y="7142"/>
                    <a:pt x="17640" y="7172"/>
                    <a:pt x="17637" y="7190"/>
                  </a:cubicBezTo>
                  <a:cubicBezTo>
                    <a:pt x="17634" y="7210"/>
                    <a:pt x="17584" y="7242"/>
                    <a:pt x="17556" y="7253"/>
                  </a:cubicBezTo>
                  <a:cubicBezTo>
                    <a:pt x="17518" y="7268"/>
                    <a:pt x="17420" y="7266"/>
                    <a:pt x="17385" y="7282"/>
                  </a:cubicBezTo>
                  <a:cubicBezTo>
                    <a:pt x="17350" y="7296"/>
                    <a:pt x="17292" y="7339"/>
                    <a:pt x="17288" y="7364"/>
                  </a:cubicBezTo>
                  <a:cubicBezTo>
                    <a:pt x="17281" y="7397"/>
                    <a:pt x="17335" y="7460"/>
                    <a:pt x="17363" y="7488"/>
                  </a:cubicBezTo>
                  <a:cubicBezTo>
                    <a:pt x="17407" y="7530"/>
                    <a:pt x="17518" y="7604"/>
                    <a:pt x="17586" y="7631"/>
                  </a:cubicBezTo>
                  <a:cubicBezTo>
                    <a:pt x="17651" y="7657"/>
                    <a:pt x="17814" y="7669"/>
                    <a:pt x="17875" y="7698"/>
                  </a:cubicBezTo>
                  <a:cubicBezTo>
                    <a:pt x="17916" y="7717"/>
                    <a:pt x="17982" y="7769"/>
                    <a:pt x="17997" y="7799"/>
                  </a:cubicBezTo>
                  <a:cubicBezTo>
                    <a:pt x="18018" y="7843"/>
                    <a:pt x="17992" y="7936"/>
                    <a:pt x="17982" y="7980"/>
                  </a:cubicBezTo>
                  <a:cubicBezTo>
                    <a:pt x="17977" y="8006"/>
                    <a:pt x="17947" y="8056"/>
                    <a:pt x="17947" y="8082"/>
                  </a:cubicBezTo>
                  <a:cubicBezTo>
                    <a:pt x="17947" y="8111"/>
                    <a:pt x="17987" y="8165"/>
                    <a:pt x="17982" y="8193"/>
                  </a:cubicBezTo>
                  <a:cubicBezTo>
                    <a:pt x="17978" y="8221"/>
                    <a:pt x="17905" y="8269"/>
                    <a:pt x="17916" y="8295"/>
                  </a:cubicBezTo>
                  <a:cubicBezTo>
                    <a:pt x="17930" y="8329"/>
                    <a:pt x="18049" y="8360"/>
                    <a:pt x="18093" y="8381"/>
                  </a:cubicBezTo>
                  <a:cubicBezTo>
                    <a:pt x="18140" y="8402"/>
                    <a:pt x="18239" y="8440"/>
                    <a:pt x="18281" y="8464"/>
                  </a:cubicBezTo>
                  <a:cubicBezTo>
                    <a:pt x="18333" y="8492"/>
                    <a:pt x="18425" y="8558"/>
                    <a:pt x="18464" y="8594"/>
                  </a:cubicBezTo>
                  <a:cubicBezTo>
                    <a:pt x="18494" y="8620"/>
                    <a:pt x="18523" y="8686"/>
                    <a:pt x="18560" y="8708"/>
                  </a:cubicBezTo>
                  <a:cubicBezTo>
                    <a:pt x="18605" y="8734"/>
                    <a:pt x="18727" y="8758"/>
                    <a:pt x="18784" y="8772"/>
                  </a:cubicBezTo>
                  <a:cubicBezTo>
                    <a:pt x="18829" y="8782"/>
                    <a:pt x="18922" y="8813"/>
                    <a:pt x="18967" y="8804"/>
                  </a:cubicBezTo>
                  <a:cubicBezTo>
                    <a:pt x="19012" y="8793"/>
                    <a:pt x="19057" y="8729"/>
                    <a:pt x="19078" y="8702"/>
                  </a:cubicBezTo>
                  <a:cubicBezTo>
                    <a:pt x="19097" y="8676"/>
                    <a:pt x="19139" y="8622"/>
                    <a:pt x="19134" y="8594"/>
                  </a:cubicBezTo>
                  <a:cubicBezTo>
                    <a:pt x="19130" y="8571"/>
                    <a:pt x="19062" y="8537"/>
                    <a:pt x="19057" y="8514"/>
                  </a:cubicBezTo>
                  <a:cubicBezTo>
                    <a:pt x="19054" y="8491"/>
                    <a:pt x="19073" y="8440"/>
                    <a:pt x="19104" y="8425"/>
                  </a:cubicBezTo>
                  <a:cubicBezTo>
                    <a:pt x="19132" y="8411"/>
                    <a:pt x="19216" y="8410"/>
                    <a:pt x="19250" y="8419"/>
                  </a:cubicBezTo>
                  <a:cubicBezTo>
                    <a:pt x="19282" y="8427"/>
                    <a:pt x="19311" y="8472"/>
                    <a:pt x="19341" y="8483"/>
                  </a:cubicBezTo>
                  <a:cubicBezTo>
                    <a:pt x="19370" y="8492"/>
                    <a:pt x="19440" y="8501"/>
                    <a:pt x="19469" y="8492"/>
                  </a:cubicBezTo>
                  <a:cubicBezTo>
                    <a:pt x="19498" y="8483"/>
                    <a:pt x="19507" y="8433"/>
                    <a:pt x="19535" y="8422"/>
                  </a:cubicBezTo>
                  <a:cubicBezTo>
                    <a:pt x="19578" y="8405"/>
                    <a:pt x="19694" y="8405"/>
                    <a:pt x="19741" y="8416"/>
                  </a:cubicBezTo>
                  <a:cubicBezTo>
                    <a:pt x="20171" y="8521"/>
                    <a:pt x="20694" y="9046"/>
                    <a:pt x="21045" y="9232"/>
                  </a:cubicBezTo>
                  <a:cubicBezTo>
                    <a:pt x="21072" y="9247"/>
                    <a:pt x="21133" y="9272"/>
                    <a:pt x="21163" y="9285"/>
                  </a:cubicBezTo>
                  <a:cubicBezTo>
                    <a:pt x="21204" y="9303"/>
                    <a:pt x="21299" y="9328"/>
                    <a:pt x="21328" y="9353"/>
                  </a:cubicBezTo>
                  <a:cubicBezTo>
                    <a:pt x="21358" y="9379"/>
                    <a:pt x="21370" y="9445"/>
                    <a:pt x="21382" y="9476"/>
                  </a:cubicBezTo>
                  <a:cubicBezTo>
                    <a:pt x="21396" y="9506"/>
                    <a:pt x="21412" y="9568"/>
                    <a:pt x="21437" y="9594"/>
                  </a:cubicBezTo>
                  <a:cubicBezTo>
                    <a:pt x="21456" y="9615"/>
                    <a:pt x="21522" y="9644"/>
                    <a:pt x="21541" y="966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dirty="0"/>
            </a:p>
          </p:txBody>
        </p:sp>
      </p:grpSp>
      <p:sp>
        <p:nvSpPr>
          <p:cNvPr id="21" name="Title 20"/>
          <p:cNvSpPr>
            <a:spLocks noGrp="1"/>
          </p:cNvSpPr>
          <p:nvPr>
            <p:ph type="ctrTitle"/>
          </p:nvPr>
        </p:nvSpPr>
        <p:spPr>
          <a:xfrm>
            <a:off x="1524000" y="541329"/>
            <a:ext cx="9144000" cy="696626"/>
          </a:xfrm>
        </p:spPr>
        <p:txBody>
          <a:bodyPr>
            <a:normAutofit/>
          </a:bodyPr>
          <a:lstStyle/>
          <a:p>
            <a:r>
              <a:rPr lang="en-GB" dirty="0"/>
              <a:t>US MAP INFOGRAPHIC</a:t>
            </a:r>
          </a:p>
        </p:txBody>
      </p:sp>
      <p:sp>
        <p:nvSpPr>
          <p:cNvPr id="22" name="Subtitle 21"/>
          <p:cNvSpPr>
            <a:spLocks noGrp="1"/>
          </p:cNvSpPr>
          <p:nvPr>
            <p:ph type="subTitle" idx="1"/>
          </p:nvPr>
        </p:nvSpPr>
        <p:spPr/>
        <p:txBody>
          <a:bodyPr/>
          <a:lstStyle/>
          <a:p>
            <a:r>
              <a:rPr lang="en-GB" dirty="0"/>
              <a:t>write your relevant text here</a:t>
            </a:r>
          </a:p>
        </p:txBody>
      </p:sp>
      <p:sp>
        <p:nvSpPr>
          <p:cNvPr id="23" name="Text Placeholder 22"/>
          <p:cNvSpPr>
            <a:spLocks noGrp="1"/>
          </p:cNvSpPr>
          <p:nvPr>
            <p:ph type="body" sz="quarter" idx="10"/>
          </p:nvPr>
        </p:nvSpPr>
        <p:spPr>
          <a:xfrm>
            <a:off x="1559032" y="2058930"/>
            <a:ext cx="2443480" cy="306369"/>
          </a:xfrm>
        </p:spPr>
        <p:txBody>
          <a:bodyPr/>
          <a:lstStyle/>
          <a:p>
            <a:r>
              <a:rPr lang="en-GB" dirty="0"/>
              <a:t>1. Location Name</a:t>
            </a:r>
          </a:p>
        </p:txBody>
      </p:sp>
      <p:sp>
        <p:nvSpPr>
          <p:cNvPr id="25" name="Text Placeholder 24"/>
          <p:cNvSpPr>
            <a:spLocks noGrp="1"/>
          </p:cNvSpPr>
          <p:nvPr>
            <p:ph type="body" sz="quarter" idx="11"/>
          </p:nvPr>
        </p:nvSpPr>
        <p:spPr>
          <a:xfrm>
            <a:off x="1559032" y="2374966"/>
            <a:ext cx="2443480" cy="675297"/>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baraka</a:t>
            </a:r>
            <a:endParaRPr lang="en-GB" dirty="0"/>
          </a:p>
        </p:txBody>
      </p:sp>
      <p:sp>
        <p:nvSpPr>
          <p:cNvPr id="293" name="Text Placeholder 22"/>
          <p:cNvSpPr>
            <a:spLocks noGrp="1"/>
          </p:cNvSpPr>
          <p:nvPr>
            <p:ph type="body" sz="quarter" idx="10"/>
          </p:nvPr>
        </p:nvSpPr>
        <p:spPr>
          <a:xfrm>
            <a:off x="1559032" y="3273940"/>
            <a:ext cx="2443480" cy="306369"/>
          </a:xfrm>
        </p:spPr>
        <p:txBody>
          <a:bodyPr/>
          <a:lstStyle/>
          <a:p>
            <a:r>
              <a:rPr lang="en-GB" dirty="0"/>
              <a:t>2. Location Name</a:t>
            </a:r>
          </a:p>
        </p:txBody>
      </p:sp>
      <p:sp>
        <p:nvSpPr>
          <p:cNvPr id="294" name="Text Placeholder 24"/>
          <p:cNvSpPr>
            <a:spLocks noGrp="1"/>
          </p:cNvSpPr>
          <p:nvPr>
            <p:ph type="body" sz="quarter" idx="11"/>
          </p:nvPr>
        </p:nvSpPr>
        <p:spPr>
          <a:xfrm>
            <a:off x="1559032" y="3589976"/>
            <a:ext cx="2443480" cy="675297"/>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baraka</a:t>
            </a:r>
            <a:endParaRPr lang="en-GB" dirty="0"/>
          </a:p>
        </p:txBody>
      </p:sp>
      <p:sp>
        <p:nvSpPr>
          <p:cNvPr id="295" name="Text Placeholder 22"/>
          <p:cNvSpPr>
            <a:spLocks noGrp="1"/>
          </p:cNvSpPr>
          <p:nvPr>
            <p:ph type="body" sz="quarter" idx="10"/>
          </p:nvPr>
        </p:nvSpPr>
        <p:spPr>
          <a:xfrm>
            <a:off x="1559032" y="4490875"/>
            <a:ext cx="2443480" cy="306369"/>
          </a:xfrm>
        </p:spPr>
        <p:txBody>
          <a:bodyPr/>
          <a:lstStyle/>
          <a:p>
            <a:r>
              <a:rPr lang="en-GB" dirty="0"/>
              <a:t>3. Location Name</a:t>
            </a:r>
          </a:p>
        </p:txBody>
      </p:sp>
      <p:sp>
        <p:nvSpPr>
          <p:cNvPr id="296" name="Text Placeholder 24"/>
          <p:cNvSpPr>
            <a:spLocks noGrp="1"/>
          </p:cNvSpPr>
          <p:nvPr>
            <p:ph type="body" sz="quarter" idx="11"/>
          </p:nvPr>
        </p:nvSpPr>
        <p:spPr>
          <a:xfrm>
            <a:off x="1559032" y="4806911"/>
            <a:ext cx="2443480" cy="675297"/>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baraka</a:t>
            </a:r>
            <a:endParaRPr lang="en-GB" dirty="0"/>
          </a:p>
        </p:txBody>
      </p:sp>
      <p:sp>
        <p:nvSpPr>
          <p:cNvPr id="292" name="TextBox 291"/>
          <p:cNvSpPr txBox="1"/>
          <p:nvPr/>
        </p:nvSpPr>
        <p:spPr>
          <a:xfrm>
            <a:off x="9953135" y="6269653"/>
            <a:ext cx="800590"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143</a:t>
            </a:r>
            <a:endParaRPr lang="en-GB" sz="1200" dirty="0">
              <a:solidFill>
                <a:schemeClr val="accent1"/>
              </a:solidFill>
              <a:latin typeface="Kontrapunkt Bob Light" panose="02000000000000000000" pitchFamily="50" charset="0"/>
            </a:endParaRPr>
          </a:p>
        </p:txBody>
      </p:sp>
      <p:grpSp>
        <p:nvGrpSpPr>
          <p:cNvPr id="297" name="Group 296"/>
          <p:cNvGrpSpPr/>
          <p:nvPr/>
        </p:nvGrpSpPr>
        <p:grpSpPr>
          <a:xfrm>
            <a:off x="6222311" y="2044448"/>
            <a:ext cx="722476" cy="977120"/>
            <a:chOff x="3543300" y="3508375"/>
            <a:chExt cx="387350" cy="523875"/>
          </a:xfrm>
        </p:grpSpPr>
        <p:sp>
          <p:nvSpPr>
            <p:cNvPr id="298"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9"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7175728" y="4238473"/>
            <a:ext cx="722476" cy="977120"/>
            <a:chOff x="3543300" y="3508375"/>
            <a:chExt cx="387350" cy="523875"/>
          </a:xfrm>
        </p:grpSpPr>
        <p:sp>
          <p:nvSpPr>
            <p:cNvPr id="301"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2"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361074" y="2675679"/>
            <a:ext cx="722476" cy="977120"/>
            <a:chOff x="3543300" y="3508375"/>
            <a:chExt cx="387350" cy="523875"/>
          </a:xfrm>
        </p:grpSpPr>
        <p:sp>
          <p:nvSpPr>
            <p:cNvPr id="304" name="Freeform 5"/>
            <p:cNvSpPr>
              <a:spLocks/>
            </p:cNvSpPr>
            <p:nvPr/>
          </p:nvSpPr>
          <p:spPr bwMode="auto">
            <a:xfrm>
              <a:off x="3543300" y="3508375"/>
              <a:ext cx="387350" cy="523875"/>
            </a:xfrm>
            <a:custGeom>
              <a:avLst/>
              <a:gdLst>
                <a:gd name="T0" fmla="*/ 50 w 100"/>
                <a:gd name="T1" fmla="*/ 137 h 137"/>
                <a:gd name="T2" fmla="*/ 0 w 100"/>
                <a:gd name="T3" fmla="*/ 50 h 137"/>
                <a:gd name="T4" fmla="*/ 50 w 100"/>
                <a:gd name="T5" fmla="*/ 0 h 137"/>
                <a:gd name="T6" fmla="*/ 100 w 100"/>
                <a:gd name="T7" fmla="*/ 50 h 137"/>
                <a:gd name="T8" fmla="*/ 50 w 100"/>
                <a:gd name="T9" fmla="*/ 137 h 137"/>
              </a:gdLst>
              <a:ahLst/>
              <a:cxnLst>
                <a:cxn ang="0">
                  <a:pos x="T0" y="T1"/>
                </a:cxn>
                <a:cxn ang="0">
                  <a:pos x="T2" y="T3"/>
                </a:cxn>
                <a:cxn ang="0">
                  <a:pos x="T4" y="T5"/>
                </a:cxn>
                <a:cxn ang="0">
                  <a:pos x="T6" y="T7"/>
                </a:cxn>
                <a:cxn ang="0">
                  <a:pos x="T8" y="T9"/>
                </a:cxn>
              </a:cxnLst>
              <a:rect l="0" t="0" r="r" b="b"/>
              <a:pathLst>
                <a:path w="100" h="137">
                  <a:moveTo>
                    <a:pt x="50" y="137"/>
                  </a:moveTo>
                  <a:cubicBezTo>
                    <a:pt x="32" y="129"/>
                    <a:pt x="0" y="90"/>
                    <a:pt x="0" y="50"/>
                  </a:cubicBezTo>
                  <a:cubicBezTo>
                    <a:pt x="0" y="23"/>
                    <a:pt x="22" y="0"/>
                    <a:pt x="50" y="0"/>
                  </a:cubicBezTo>
                  <a:cubicBezTo>
                    <a:pt x="77" y="0"/>
                    <a:pt x="100" y="23"/>
                    <a:pt x="100" y="50"/>
                  </a:cubicBezTo>
                  <a:cubicBezTo>
                    <a:pt x="100" y="90"/>
                    <a:pt x="67" y="129"/>
                    <a:pt x="50"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5" name="Oval 6"/>
            <p:cNvSpPr>
              <a:spLocks noChangeArrowheads="1"/>
            </p:cNvSpPr>
            <p:nvPr/>
          </p:nvSpPr>
          <p:spPr bwMode="auto">
            <a:xfrm>
              <a:off x="3575050" y="3543300"/>
              <a:ext cx="320675" cy="312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Text Placeholder 8"/>
          <p:cNvSpPr>
            <a:spLocks noGrp="1"/>
          </p:cNvSpPr>
          <p:nvPr>
            <p:ph type="body" sz="quarter" idx="13"/>
          </p:nvPr>
        </p:nvSpPr>
        <p:spPr>
          <a:xfrm>
            <a:off x="6373531" y="2193889"/>
            <a:ext cx="420188" cy="408745"/>
          </a:xfrm>
        </p:spPr>
        <p:txBody>
          <a:bodyPr anchor="ctr"/>
          <a:lstStyle/>
          <a:p>
            <a:pPr algn="ctr"/>
            <a:r>
              <a:rPr lang="en-US" b="1" dirty="0">
                <a:solidFill>
                  <a:schemeClr val="accent1"/>
                </a:solidFill>
              </a:rPr>
              <a:t>1</a:t>
            </a:r>
            <a:endParaRPr lang="en-GB" b="1" dirty="0">
              <a:solidFill>
                <a:schemeClr val="accent1"/>
              </a:solidFill>
            </a:endParaRPr>
          </a:p>
        </p:txBody>
      </p:sp>
      <p:sp>
        <p:nvSpPr>
          <p:cNvPr id="836" name="Text Placeholder 8"/>
          <p:cNvSpPr>
            <a:spLocks noGrp="1"/>
          </p:cNvSpPr>
          <p:nvPr>
            <p:ph type="body" sz="quarter" idx="13"/>
          </p:nvPr>
        </p:nvSpPr>
        <p:spPr>
          <a:xfrm>
            <a:off x="9504316" y="2841438"/>
            <a:ext cx="420188" cy="408745"/>
          </a:xfrm>
        </p:spPr>
        <p:txBody>
          <a:bodyPr anchor="ctr">
            <a:normAutofit/>
          </a:bodyPr>
          <a:lstStyle/>
          <a:p>
            <a:pPr algn="ctr"/>
            <a:r>
              <a:rPr lang="en-US" b="1" dirty="0">
                <a:solidFill>
                  <a:schemeClr val="accent1"/>
                </a:solidFill>
              </a:rPr>
              <a:t>3</a:t>
            </a:r>
            <a:endParaRPr lang="en-GB" b="1" dirty="0">
              <a:solidFill>
                <a:schemeClr val="accent1"/>
              </a:solidFill>
            </a:endParaRPr>
          </a:p>
        </p:txBody>
      </p:sp>
      <p:sp>
        <p:nvSpPr>
          <p:cNvPr id="837" name="Text Placeholder 8"/>
          <p:cNvSpPr>
            <a:spLocks noGrp="1"/>
          </p:cNvSpPr>
          <p:nvPr>
            <p:ph type="body" sz="quarter" idx="13"/>
          </p:nvPr>
        </p:nvSpPr>
        <p:spPr>
          <a:xfrm>
            <a:off x="7332551" y="4412941"/>
            <a:ext cx="420188" cy="408745"/>
          </a:xfrm>
        </p:spPr>
        <p:txBody>
          <a:bodyPr anchor="ctr"/>
          <a:lstStyle/>
          <a:p>
            <a:pPr algn="ctr"/>
            <a:r>
              <a:rPr lang="en-US" b="1" dirty="0">
                <a:solidFill>
                  <a:schemeClr val="accent1"/>
                </a:solidFill>
              </a:rPr>
              <a:t>2</a:t>
            </a:r>
            <a:endParaRPr lang="en-GB" b="1" dirty="0">
              <a:solidFill>
                <a:schemeClr val="accent1"/>
              </a:solidFill>
            </a:endParaRPr>
          </a:p>
        </p:txBody>
      </p:sp>
    </p:spTree>
    <p:extLst>
      <p:ext uri="{BB962C8B-B14F-4D97-AF65-F5344CB8AC3E}">
        <p14:creationId xmlns:p14="http://schemas.microsoft.com/office/powerpoint/2010/main" val="151455398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Effect transition="in" filter="fade">
                                      <p:cBhvr>
                                        <p:cTn id="11" dur="500"/>
                                        <p:tgtEl>
                                          <p:spTgt spid="22">
                                            <p:txEl>
                                              <p:pRg st="0" end="0"/>
                                            </p:txEl>
                                          </p:spTgt>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320"/>
                                        </p:tgtEl>
                                        <p:attrNameLst>
                                          <p:attrName>style.visibility</p:attrName>
                                        </p:attrNameLst>
                                      </p:cBhvr>
                                      <p:to>
                                        <p:strVal val="visible"/>
                                      </p:to>
                                    </p:set>
                                    <p:animEffect transition="in" filter="dissolve">
                                      <p:cBhvr>
                                        <p:cTn id="15" dur="500"/>
                                        <p:tgtEl>
                                          <p:spTgt spid="320"/>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297"/>
                                        </p:tgtEl>
                                        <p:attrNameLst>
                                          <p:attrName>style.visibility</p:attrName>
                                        </p:attrNameLst>
                                      </p:cBhvr>
                                      <p:to>
                                        <p:strVal val="visible"/>
                                      </p:to>
                                    </p:set>
                                    <p:animEffect transition="in" filter="fade">
                                      <p:cBhvr>
                                        <p:cTn id="19" dur="500"/>
                                        <p:tgtEl>
                                          <p:spTgt spid="297"/>
                                        </p:tgtEl>
                                      </p:cBhvr>
                                    </p:animEffect>
                                    <p:anim calcmode="lin" valueType="num">
                                      <p:cBhvr>
                                        <p:cTn id="20" dur="500" fill="hold"/>
                                        <p:tgtEl>
                                          <p:spTgt spid="297"/>
                                        </p:tgtEl>
                                        <p:attrNameLst>
                                          <p:attrName>ppt_x</p:attrName>
                                        </p:attrNameLst>
                                      </p:cBhvr>
                                      <p:tavLst>
                                        <p:tav tm="0">
                                          <p:val>
                                            <p:strVal val="#ppt_x"/>
                                          </p:val>
                                        </p:tav>
                                        <p:tav tm="100000">
                                          <p:val>
                                            <p:strVal val="#ppt_x"/>
                                          </p:val>
                                        </p:tav>
                                      </p:tavLst>
                                    </p:anim>
                                    <p:anim calcmode="lin" valueType="num">
                                      <p:cBhvr>
                                        <p:cTn id="21" dur="500" fill="hold"/>
                                        <p:tgtEl>
                                          <p:spTgt spid="297"/>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Effect transition="in" filter="fade">
                                      <p:cBhvr>
                                        <p:cTn id="25" dur="500"/>
                                        <p:tgtEl>
                                          <p:spTgt spid="9">
                                            <p:txEl>
                                              <p:pRg st="0" end="0"/>
                                            </p:txEl>
                                          </p:spTgt>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3">
                                            <p:txEl>
                                              <p:pRg st="0" end="0"/>
                                            </p:txEl>
                                          </p:spTgt>
                                        </p:tgtEl>
                                        <p:attrNameLst>
                                          <p:attrName>style.visibility</p:attrName>
                                        </p:attrNameLst>
                                      </p:cBhvr>
                                      <p:to>
                                        <p:strVal val="visible"/>
                                      </p:to>
                                    </p:set>
                                    <p:animEffect transition="in" filter="fade">
                                      <p:cBhvr>
                                        <p:cTn id="29" dur="500"/>
                                        <p:tgtEl>
                                          <p:spTgt spid="23">
                                            <p:txEl>
                                              <p:pRg st="0" end="0"/>
                                            </p:txEl>
                                          </p:spTgt>
                                        </p:tgtEl>
                                      </p:cBhvr>
                                    </p:animEffect>
                                  </p:childTnLst>
                                </p:cTn>
                              </p:par>
                            </p:childTnLst>
                          </p:cTn>
                        </p:par>
                        <p:par>
                          <p:cTn id="30" fill="hold">
                            <p:stCondLst>
                              <p:cond delay="3000"/>
                            </p:stCondLst>
                            <p:childTnLst>
                              <p:par>
                                <p:cTn id="31" presetID="18" presetClass="entr" presetSubtype="6" fill="hold" grpId="0" nodeType="afterEffect">
                                  <p:stCondLst>
                                    <p:cond delay="0"/>
                                  </p:stCondLst>
                                  <p:childTnLst>
                                    <p:set>
                                      <p:cBhvr>
                                        <p:cTn id="32" dur="1" fill="hold">
                                          <p:stCondLst>
                                            <p:cond delay="0"/>
                                          </p:stCondLst>
                                        </p:cTn>
                                        <p:tgtEl>
                                          <p:spTgt spid="25">
                                            <p:txEl>
                                              <p:pRg st="0" end="0"/>
                                            </p:txEl>
                                          </p:spTgt>
                                        </p:tgtEl>
                                        <p:attrNameLst>
                                          <p:attrName>style.visibility</p:attrName>
                                        </p:attrNameLst>
                                      </p:cBhvr>
                                      <p:to>
                                        <p:strVal val="visible"/>
                                      </p:to>
                                    </p:set>
                                    <p:animEffect transition="in" filter="strips(downRight)">
                                      <p:cBhvr>
                                        <p:cTn id="33" dur="500"/>
                                        <p:tgtEl>
                                          <p:spTgt spid="25">
                                            <p:txEl>
                                              <p:pRg st="0" end="0"/>
                                            </p:txEl>
                                          </p:spTgt>
                                        </p:tgtEl>
                                      </p:cBhvr>
                                    </p:animEffect>
                                  </p:childTnLst>
                                </p:cTn>
                              </p:par>
                            </p:childTnLst>
                          </p:cTn>
                        </p:par>
                        <p:par>
                          <p:cTn id="34" fill="hold">
                            <p:stCondLst>
                              <p:cond delay="3500"/>
                            </p:stCondLst>
                            <p:childTnLst>
                              <p:par>
                                <p:cTn id="35" presetID="42" presetClass="entr" presetSubtype="0"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fade">
                                      <p:cBhvr>
                                        <p:cTn id="37" dur="500"/>
                                        <p:tgtEl>
                                          <p:spTgt spid="300"/>
                                        </p:tgtEl>
                                      </p:cBhvr>
                                    </p:animEffect>
                                    <p:anim calcmode="lin" valueType="num">
                                      <p:cBhvr>
                                        <p:cTn id="38" dur="500" fill="hold"/>
                                        <p:tgtEl>
                                          <p:spTgt spid="300"/>
                                        </p:tgtEl>
                                        <p:attrNameLst>
                                          <p:attrName>ppt_x</p:attrName>
                                        </p:attrNameLst>
                                      </p:cBhvr>
                                      <p:tavLst>
                                        <p:tav tm="0">
                                          <p:val>
                                            <p:strVal val="#ppt_x"/>
                                          </p:val>
                                        </p:tav>
                                        <p:tav tm="100000">
                                          <p:val>
                                            <p:strVal val="#ppt_x"/>
                                          </p:val>
                                        </p:tav>
                                      </p:tavLst>
                                    </p:anim>
                                    <p:anim calcmode="lin" valueType="num">
                                      <p:cBhvr>
                                        <p:cTn id="39" dur="500" fill="hold"/>
                                        <p:tgtEl>
                                          <p:spTgt spid="300"/>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837">
                                            <p:txEl>
                                              <p:pRg st="0" end="0"/>
                                            </p:txEl>
                                          </p:spTgt>
                                        </p:tgtEl>
                                        <p:attrNameLst>
                                          <p:attrName>style.visibility</p:attrName>
                                        </p:attrNameLst>
                                      </p:cBhvr>
                                      <p:to>
                                        <p:strVal val="visible"/>
                                      </p:to>
                                    </p:set>
                                    <p:animEffect transition="in" filter="fade">
                                      <p:cBhvr>
                                        <p:cTn id="43" dur="500"/>
                                        <p:tgtEl>
                                          <p:spTgt spid="837">
                                            <p:txEl>
                                              <p:pRg st="0" end="0"/>
                                            </p:txEl>
                                          </p:spTgt>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93">
                                            <p:txEl>
                                              <p:pRg st="0" end="0"/>
                                            </p:txEl>
                                          </p:spTgt>
                                        </p:tgtEl>
                                        <p:attrNameLst>
                                          <p:attrName>style.visibility</p:attrName>
                                        </p:attrNameLst>
                                      </p:cBhvr>
                                      <p:to>
                                        <p:strVal val="visible"/>
                                      </p:to>
                                    </p:set>
                                    <p:animEffect transition="in" filter="fade">
                                      <p:cBhvr>
                                        <p:cTn id="47" dur="500"/>
                                        <p:tgtEl>
                                          <p:spTgt spid="293">
                                            <p:txEl>
                                              <p:pRg st="0" end="0"/>
                                            </p:txEl>
                                          </p:spTgt>
                                        </p:tgtEl>
                                      </p:cBhvr>
                                    </p:animEffect>
                                  </p:childTnLst>
                                </p:cTn>
                              </p:par>
                            </p:childTnLst>
                          </p:cTn>
                        </p:par>
                        <p:par>
                          <p:cTn id="48" fill="hold">
                            <p:stCondLst>
                              <p:cond delay="5000"/>
                            </p:stCondLst>
                            <p:childTnLst>
                              <p:par>
                                <p:cTn id="49" presetID="18" presetClass="entr" presetSubtype="6" fill="hold" grpId="0" nodeType="afterEffect">
                                  <p:stCondLst>
                                    <p:cond delay="0"/>
                                  </p:stCondLst>
                                  <p:childTnLst>
                                    <p:set>
                                      <p:cBhvr>
                                        <p:cTn id="50" dur="1" fill="hold">
                                          <p:stCondLst>
                                            <p:cond delay="0"/>
                                          </p:stCondLst>
                                        </p:cTn>
                                        <p:tgtEl>
                                          <p:spTgt spid="294">
                                            <p:txEl>
                                              <p:pRg st="0" end="0"/>
                                            </p:txEl>
                                          </p:spTgt>
                                        </p:tgtEl>
                                        <p:attrNameLst>
                                          <p:attrName>style.visibility</p:attrName>
                                        </p:attrNameLst>
                                      </p:cBhvr>
                                      <p:to>
                                        <p:strVal val="visible"/>
                                      </p:to>
                                    </p:set>
                                    <p:animEffect transition="in" filter="strips(downRight)">
                                      <p:cBhvr>
                                        <p:cTn id="51" dur="500"/>
                                        <p:tgtEl>
                                          <p:spTgt spid="294">
                                            <p:txEl>
                                              <p:pRg st="0" end="0"/>
                                            </p:txEl>
                                          </p:spTgt>
                                        </p:tgtEl>
                                      </p:cBhvr>
                                    </p:animEffect>
                                  </p:childTnLst>
                                </p:cTn>
                              </p:par>
                            </p:childTnLst>
                          </p:cTn>
                        </p:par>
                        <p:par>
                          <p:cTn id="52" fill="hold">
                            <p:stCondLst>
                              <p:cond delay="5500"/>
                            </p:stCondLst>
                            <p:childTnLst>
                              <p:par>
                                <p:cTn id="53" presetID="42" presetClass="entr" presetSubtype="0" fill="hold" nodeType="afterEffect">
                                  <p:stCondLst>
                                    <p:cond delay="0"/>
                                  </p:stCondLst>
                                  <p:childTnLst>
                                    <p:set>
                                      <p:cBhvr>
                                        <p:cTn id="54" dur="1" fill="hold">
                                          <p:stCondLst>
                                            <p:cond delay="0"/>
                                          </p:stCondLst>
                                        </p:cTn>
                                        <p:tgtEl>
                                          <p:spTgt spid="303"/>
                                        </p:tgtEl>
                                        <p:attrNameLst>
                                          <p:attrName>style.visibility</p:attrName>
                                        </p:attrNameLst>
                                      </p:cBhvr>
                                      <p:to>
                                        <p:strVal val="visible"/>
                                      </p:to>
                                    </p:set>
                                    <p:animEffect transition="in" filter="fade">
                                      <p:cBhvr>
                                        <p:cTn id="55" dur="500"/>
                                        <p:tgtEl>
                                          <p:spTgt spid="303"/>
                                        </p:tgtEl>
                                      </p:cBhvr>
                                    </p:animEffect>
                                    <p:anim calcmode="lin" valueType="num">
                                      <p:cBhvr>
                                        <p:cTn id="56" dur="500" fill="hold"/>
                                        <p:tgtEl>
                                          <p:spTgt spid="303"/>
                                        </p:tgtEl>
                                        <p:attrNameLst>
                                          <p:attrName>ppt_x</p:attrName>
                                        </p:attrNameLst>
                                      </p:cBhvr>
                                      <p:tavLst>
                                        <p:tav tm="0">
                                          <p:val>
                                            <p:strVal val="#ppt_x"/>
                                          </p:val>
                                        </p:tav>
                                        <p:tav tm="100000">
                                          <p:val>
                                            <p:strVal val="#ppt_x"/>
                                          </p:val>
                                        </p:tav>
                                      </p:tavLst>
                                    </p:anim>
                                    <p:anim calcmode="lin" valueType="num">
                                      <p:cBhvr>
                                        <p:cTn id="57" dur="500" fill="hold"/>
                                        <p:tgtEl>
                                          <p:spTgt spid="303"/>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836">
                                            <p:txEl>
                                              <p:pRg st="0" end="0"/>
                                            </p:txEl>
                                          </p:spTgt>
                                        </p:tgtEl>
                                        <p:attrNameLst>
                                          <p:attrName>style.visibility</p:attrName>
                                        </p:attrNameLst>
                                      </p:cBhvr>
                                      <p:to>
                                        <p:strVal val="visible"/>
                                      </p:to>
                                    </p:set>
                                    <p:animEffect transition="in" filter="fade">
                                      <p:cBhvr>
                                        <p:cTn id="61" dur="500"/>
                                        <p:tgtEl>
                                          <p:spTgt spid="836">
                                            <p:txEl>
                                              <p:pRg st="0" end="0"/>
                                            </p:txEl>
                                          </p:spTgt>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295">
                                            <p:txEl>
                                              <p:pRg st="0" end="0"/>
                                            </p:txEl>
                                          </p:spTgt>
                                        </p:tgtEl>
                                        <p:attrNameLst>
                                          <p:attrName>style.visibility</p:attrName>
                                        </p:attrNameLst>
                                      </p:cBhvr>
                                      <p:to>
                                        <p:strVal val="visible"/>
                                      </p:to>
                                    </p:set>
                                    <p:animEffect transition="in" filter="fade">
                                      <p:cBhvr>
                                        <p:cTn id="65" dur="500"/>
                                        <p:tgtEl>
                                          <p:spTgt spid="295">
                                            <p:txEl>
                                              <p:pRg st="0" end="0"/>
                                            </p:txEl>
                                          </p:spTgt>
                                        </p:tgtEl>
                                      </p:cBhvr>
                                    </p:animEffect>
                                  </p:childTnLst>
                                </p:cTn>
                              </p:par>
                            </p:childTnLst>
                          </p:cTn>
                        </p:par>
                        <p:par>
                          <p:cTn id="66" fill="hold">
                            <p:stCondLst>
                              <p:cond delay="7000"/>
                            </p:stCondLst>
                            <p:childTnLst>
                              <p:par>
                                <p:cTn id="67" presetID="18" presetClass="entr" presetSubtype="6" fill="hold" grpId="0" nodeType="afterEffect">
                                  <p:stCondLst>
                                    <p:cond delay="0"/>
                                  </p:stCondLst>
                                  <p:childTnLst>
                                    <p:set>
                                      <p:cBhvr>
                                        <p:cTn id="68" dur="1" fill="hold">
                                          <p:stCondLst>
                                            <p:cond delay="0"/>
                                          </p:stCondLst>
                                        </p:cTn>
                                        <p:tgtEl>
                                          <p:spTgt spid="296">
                                            <p:txEl>
                                              <p:pRg st="0" end="0"/>
                                            </p:txEl>
                                          </p:spTgt>
                                        </p:tgtEl>
                                        <p:attrNameLst>
                                          <p:attrName>style.visibility</p:attrName>
                                        </p:attrNameLst>
                                      </p:cBhvr>
                                      <p:to>
                                        <p:strVal val="visible"/>
                                      </p:to>
                                    </p:set>
                                    <p:animEffect transition="in" filter="strips(downRight)">
                                      <p:cBhvr>
                                        <p:cTn id="69" dur="500"/>
                                        <p:tgtEl>
                                          <p:spTgt spid="29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build="p"/>
      <p:bldP spid="23" grpId="0" build="p"/>
      <p:bldP spid="25" grpId="0" build="p"/>
      <p:bldP spid="293" grpId="0" build="p"/>
      <p:bldP spid="294" grpId="0" build="p"/>
      <p:bldP spid="295" grpId="0" build="p"/>
      <p:bldP spid="296" grpId="0" build="p"/>
      <p:bldP spid="9" grpId="0" build="p"/>
      <p:bldP spid="836" grpId="0" build="p"/>
      <p:bldP spid="837"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ctrTitle"/>
          </p:nvPr>
        </p:nvSpPr>
        <p:spPr/>
        <p:txBody>
          <a:bodyPr/>
          <a:lstStyle/>
          <a:p>
            <a:r>
              <a:rPr lang="id-ID" dirty="0"/>
              <a:t>WORLD MAP INFOGRAPHIC</a:t>
            </a:r>
          </a:p>
        </p:txBody>
      </p:sp>
      <p:sp>
        <p:nvSpPr>
          <p:cNvPr id="15" name="Subtitle 14"/>
          <p:cNvSpPr>
            <a:spLocks noGrp="1"/>
          </p:cNvSpPr>
          <p:nvPr>
            <p:ph type="subTitle" idx="1"/>
          </p:nvPr>
        </p:nvSpPr>
        <p:spPr/>
        <p:txBody>
          <a:bodyPr/>
          <a:lstStyle/>
          <a:p>
            <a:r>
              <a:rPr lang="en-US" dirty="0"/>
              <a:t>write your relevant text here</a:t>
            </a:r>
          </a:p>
        </p:txBody>
      </p:sp>
      <p:sp>
        <p:nvSpPr>
          <p:cNvPr id="16" name="Text Placeholder 15"/>
          <p:cNvSpPr>
            <a:spLocks noGrp="1"/>
          </p:cNvSpPr>
          <p:nvPr>
            <p:ph type="body" sz="quarter" idx="10"/>
          </p:nvPr>
        </p:nvSpPr>
        <p:spPr>
          <a:xfrm>
            <a:off x="8446304" y="2289600"/>
            <a:ext cx="2478081" cy="305973"/>
          </a:xfrm>
        </p:spPr>
        <p:txBody>
          <a:bodyPr/>
          <a:lstStyle/>
          <a:p>
            <a:r>
              <a:rPr lang="id-ID" dirty="0"/>
              <a:t>City Four</a:t>
            </a:r>
          </a:p>
        </p:txBody>
      </p:sp>
      <p:sp>
        <p:nvSpPr>
          <p:cNvPr id="17" name="Text Placeholder 16"/>
          <p:cNvSpPr>
            <a:spLocks noGrp="1"/>
          </p:cNvSpPr>
          <p:nvPr>
            <p:ph type="body" sz="quarter" idx="11"/>
          </p:nvPr>
        </p:nvSpPr>
        <p:spPr>
          <a:xfrm>
            <a:off x="8446304" y="2643028"/>
            <a:ext cx="2324100" cy="561835"/>
          </a:xfrm>
        </p:spPr>
        <p:txBody>
          <a:bodyPr/>
          <a:lstStyle/>
          <a:p>
            <a:r>
              <a:rPr lang="id-ID" dirty="0"/>
              <a:t>Sed ut perspiciatis unde omnis iste natus error sit voluptatem accusantium nyang penting baraka</a:t>
            </a:r>
          </a:p>
        </p:txBody>
      </p:sp>
      <p:grpSp>
        <p:nvGrpSpPr>
          <p:cNvPr id="313" name="Group 312"/>
          <p:cNvGrpSpPr/>
          <p:nvPr/>
        </p:nvGrpSpPr>
        <p:grpSpPr>
          <a:xfrm>
            <a:off x="4679017" y="2725255"/>
            <a:ext cx="2824442" cy="2218948"/>
            <a:chOff x="6566467" y="2216148"/>
            <a:chExt cx="3776666" cy="2967038"/>
          </a:xfrm>
          <a:solidFill>
            <a:schemeClr val="accent1">
              <a:alpha val="75000"/>
            </a:schemeClr>
          </a:solidFill>
        </p:grpSpPr>
        <p:sp>
          <p:nvSpPr>
            <p:cNvPr id="28" name="Freeform 6"/>
            <p:cNvSpPr>
              <a:spLocks/>
            </p:cNvSpPr>
            <p:nvPr/>
          </p:nvSpPr>
          <p:spPr bwMode="auto">
            <a:xfrm>
              <a:off x="8782619" y="4183061"/>
              <a:ext cx="3175" cy="19050"/>
            </a:xfrm>
            <a:custGeom>
              <a:avLst/>
              <a:gdLst>
                <a:gd name="T0" fmla="*/ 1 w 1"/>
                <a:gd name="T1" fmla="*/ 0 h 5"/>
                <a:gd name="T2" fmla="*/ 1 w 1"/>
                <a:gd name="T3" fmla="*/ 0 h 5"/>
                <a:gd name="T4" fmla="*/ 1 w 1"/>
                <a:gd name="T5" fmla="*/ 1 h 5"/>
                <a:gd name="T6" fmla="*/ 0 w 1"/>
                <a:gd name="T7" fmla="*/ 5 h 5"/>
                <a:gd name="T8" fmla="*/ 0 w 1"/>
                <a:gd name="T9" fmla="*/ 5 h 5"/>
                <a:gd name="T10" fmla="*/ 1 w 1"/>
                <a:gd name="T11" fmla="*/ 1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cubicBezTo>
                    <a:pt x="1" y="0"/>
                    <a:pt x="1" y="0"/>
                    <a:pt x="1" y="0"/>
                  </a:cubicBezTo>
                  <a:cubicBezTo>
                    <a:pt x="1" y="1"/>
                    <a:pt x="1" y="1"/>
                    <a:pt x="1" y="1"/>
                  </a:cubicBezTo>
                  <a:cubicBezTo>
                    <a:pt x="0" y="2"/>
                    <a:pt x="0" y="3"/>
                    <a:pt x="0" y="5"/>
                  </a:cubicBezTo>
                  <a:cubicBezTo>
                    <a:pt x="0" y="5"/>
                    <a:pt x="0" y="5"/>
                    <a:pt x="0" y="5"/>
                  </a:cubicBezTo>
                  <a:cubicBezTo>
                    <a:pt x="0" y="3"/>
                    <a:pt x="0" y="2"/>
                    <a:pt x="1"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7"/>
            <p:cNvSpPr>
              <a:spLocks/>
            </p:cNvSpPr>
            <p:nvPr/>
          </p:nvSpPr>
          <p:spPr bwMode="auto">
            <a:xfrm>
              <a:off x="9496995" y="3163886"/>
              <a:ext cx="7938"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0" y="0"/>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8"/>
            <p:cNvSpPr>
              <a:spLocks noChangeArrowheads="1"/>
            </p:cNvSpPr>
            <p:nvPr/>
          </p:nvSpPr>
          <p:spPr bwMode="auto">
            <a:xfrm>
              <a:off x="8560369" y="2674936"/>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
            <p:cNvSpPr>
              <a:spLocks/>
            </p:cNvSpPr>
            <p:nvPr/>
          </p:nvSpPr>
          <p:spPr bwMode="auto">
            <a:xfrm>
              <a:off x="8560369" y="267493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10"/>
            <p:cNvSpPr>
              <a:spLocks noEditPoints="1"/>
            </p:cNvSpPr>
            <p:nvPr/>
          </p:nvSpPr>
          <p:spPr bwMode="auto">
            <a:xfrm>
              <a:off x="9211244" y="3660773"/>
              <a:ext cx="3175" cy="0"/>
            </a:xfrm>
            <a:custGeom>
              <a:avLst/>
              <a:gdLst>
                <a:gd name="T0" fmla="*/ 0 w 1"/>
                <a:gd name="T1" fmla="*/ 0 w 1"/>
                <a:gd name="T2" fmla="*/ 0 w 1"/>
                <a:gd name="T3" fmla="*/ 0 w 1"/>
                <a:gd name="T4" fmla="*/ 1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0" y="0"/>
                    <a:pt x="0" y="0"/>
                    <a:pt x="0" y="0"/>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11"/>
            <p:cNvSpPr>
              <a:spLocks noChangeArrowheads="1"/>
            </p:cNvSpPr>
            <p:nvPr/>
          </p:nvSpPr>
          <p:spPr bwMode="auto">
            <a:xfrm>
              <a:off x="8480994" y="279082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12"/>
            <p:cNvSpPr>
              <a:spLocks/>
            </p:cNvSpPr>
            <p:nvPr/>
          </p:nvSpPr>
          <p:spPr bwMode="auto">
            <a:xfrm>
              <a:off x="8480994" y="279082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13"/>
            <p:cNvSpPr>
              <a:spLocks/>
            </p:cNvSpPr>
            <p:nvPr/>
          </p:nvSpPr>
          <p:spPr bwMode="auto">
            <a:xfrm>
              <a:off x="8560369" y="30702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14"/>
            <p:cNvSpPr>
              <a:spLocks/>
            </p:cNvSpPr>
            <p:nvPr/>
          </p:nvSpPr>
          <p:spPr bwMode="auto">
            <a:xfrm>
              <a:off x="8560369" y="3070223"/>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15"/>
            <p:cNvSpPr>
              <a:spLocks/>
            </p:cNvSpPr>
            <p:nvPr/>
          </p:nvSpPr>
          <p:spPr bwMode="auto">
            <a:xfrm>
              <a:off x="10298683" y="3829048"/>
              <a:ext cx="44450" cy="180975"/>
            </a:xfrm>
            <a:custGeom>
              <a:avLst/>
              <a:gdLst>
                <a:gd name="T0" fmla="*/ 8 w 12"/>
                <a:gd name="T1" fmla="*/ 0 h 48"/>
                <a:gd name="T2" fmla="*/ 4 w 12"/>
                <a:gd name="T3" fmla="*/ 5 h 48"/>
                <a:gd name="T4" fmla="*/ 3 w 12"/>
                <a:gd name="T5" fmla="*/ 9 h 48"/>
                <a:gd name="T6" fmla="*/ 1 w 12"/>
                <a:gd name="T7" fmla="*/ 18 h 48"/>
                <a:gd name="T8" fmla="*/ 3 w 12"/>
                <a:gd name="T9" fmla="*/ 28 h 48"/>
                <a:gd name="T10" fmla="*/ 7 w 12"/>
                <a:gd name="T11" fmla="*/ 36 h 48"/>
                <a:gd name="T12" fmla="*/ 9 w 12"/>
                <a:gd name="T13" fmla="*/ 45 h 48"/>
                <a:gd name="T14" fmla="*/ 12 w 12"/>
                <a:gd name="T15" fmla="*/ 48 h 48"/>
                <a:gd name="T16" fmla="*/ 10 w 12"/>
                <a:gd name="T17" fmla="*/ 6 h 48"/>
                <a:gd name="T18" fmla="*/ 9 w 12"/>
                <a:gd name="T19" fmla="*/ 5 h 48"/>
                <a:gd name="T20" fmla="*/ 8 w 12"/>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48">
                  <a:moveTo>
                    <a:pt x="8" y="0"/>
                  </a:moveTo>
                  <a:cubicBezTo>
                    <a:pt x="8" y="0"/>
                    <a:pt x="4" y="2"/>
                    <a:pt x="4" y="5"/>
                  </a:cubicBezTo>
                  <a:cubicBezTo>
                    <a:pt x="4" y="6"/>
                    <a:pt x="3" y="8"/>
                    <a:pt x="3" y="9"/>
                  </a:cubicBezTo>
                  <a:cubicBezTo>
                    <a:pt x="3" y="13"/>
                    <a:pt x="2" y="17"/>
                    <a:pt x="1" y="18"/>
                  </a:cubicBezTo>
                  <a:cubicBezTo>
                    <a:pt x="0" y="21"/>
                    <a:pt x="1" y="26"/>
                    <a:pt x="3" y="28"/>
                  </a:cubicBezTo>
                  <a:cubicBezTo>
                    <a:pt x="4" y="30"/>
                    <a:pt x="6" y="33"/>
                    <a:pt x="7" y="36"/>
                  </a:cubicBezTo>
                  <a:cubicBezTo>
                    <a:pt x="9" y="40"/>
                    <a:pt x="8" y="43"/>
                    <a:pt x="9" y="45"/>
                  </a:cubicBezTo>
                  <a:cubicBezTo>
                    <a:pt x="9" y="47"/>
                    <a:pt x="11" y="48"/>
                    <a:pt x="12" y="48"/>
                  </a:cubicBezTo>
                  <a:cubicBezTo>
                    <a:pt x="12" y="34"/>
                    <a:pt x="11" y="20"/>
                    <a:pt x="10" y="6"/>
                  </a:cubicBezTo>
                  <a:cubicBezTo>
                    <a:pt x="9" y="5"/>
                    <a:pt x="9" y="5"/>
                    <a:pt x="9" y="5"/>
                  </a:cubicBezTo>
                  <a:cubicBezTo>
                    <a:pt x="9" y="3"/>
                    <a:pt x="8"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16"/>
            <p:cNvSpPr>
              <a:spLocks/>
            </p:cNvSpPr>
            <p:nvPr/>
          </p:nvSpPr>
          <p:spPr bwMode="auto">
            <a:xfrm>
              <a:off x="8730231" y="4198936"/>
              <a:ext cx="0" cy="6350"/>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17"/>
            <p:cNvSpPr>
              <a:spLocks/>
            </p:cNvSpPr>
            <p:nvPr/>
          </p:nvSpPr>
          <p:spPr bwMode="auto">
            <a:xfrm>
              <a:off x="8730231" y="4198936"/>
              <a:ext cx="0" cy="6350"/>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18"/>
            <p:cNvSpPr>
              <a:spLocks/>
            </p:cNvSpPr>
            <p:nvPr/>
          </p:nvSpPr>
          <p:spPr bwMode="auto">
            <a:xfrm>
              <a:off x="8722294" y="4243386"/>
              <a:ext cx="52388" cy="22225"/>
            </a:xfrm>
            <a:custGeom>
              <a:avLst/>
              <a:gdLst>
                <a:gd name="T0" fmla="*/ 0 w 14"/>
                <a:gd name="T1" fmla="*/ 0 h 6"/>
                <a:gd name="T2" fmla="*/ 0 w 14"/>
                <a:gd name="T3" fmla="*/ 0 h 6"/>
                <a:gd name="T4" fmla="*/ 2 w 14"/>
                <a:gd name="T5" fmla="*/ 6 h 6"/>
                <a:gd name="T6" fmla="*/ 4 w 14"/>
                <a:gd name="T7" fmla="*/ 3 h 6"/>
                <a:gd name="T8" fmla="*/ 7 w 14"/>
                <a:gd name="T9" fmla="*/ 4 h 6"/>
                <a:gd name="T10" fmla="*/ 12 w 14"/>
                <a:gd name="T11" fmla="*/ 5 h 6"/>
                <a:gd name="T12" fmla="*/ 14 w 14"/>
                <a:gd name="T13" fmla="*/ 3 h 6"/>
                <a:gd name="T14" fmla="*/ 14 w 14"/>
                <a:gd name="T15" fmla="*/ 3 h 6"/>
                <a:gd name="T16" fmla="*/ 12 w 14"/>
                <a:gd name="T17" fmla="*/ 4 h 6"/>
                <a:gd name="T18" fmla="*/ 7 w 14"/>
                <a:gd name="T19" fmla="*/ 4 h 6"/>
                <a:gd name="T20" fmla="*/ 4 w 14"/>
                <a:gd name="T21" fmla="*/ 3 h 6"/>
                <a:gd name="T22" fmla="*/ 2 w 14"/>
                <a:gd name="T23" fmla="*/ 6 h 6"/>
                <a:gd name="T24" fmla="*/ 0 w 1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6">
                  <a:moveTo>
                    <a:pt x="0" y="0"/>
                  </a:moveTo>
                  <a:cubicBezTo>
                    <a:pt x="0" y="0"/>
                    <a:pt x="0" y="0"/>
                    <a:pt x="0" y="0"/>
                  </a:cubicBezTo>
                  <a:cubicBezTo>
                    <a:pt x="0" y="1"/>
                    <a:pt x="2" y="6"/>
                    <a:pt x="2" y="6"/>
                  </a:cubicBezTo>
                  <a:cubicBezTo>
                    <a:pt x="3" y="5"/>
                    <a:pt x="3" y="4"/>
                    <a:pt x="4" y="3"/>
                  </a:cubicBezTo>
                  <a:cubicBezTo>
                    <a:pt x="7" y="4"/>
                    <a:pt x="7" y="4"/>
                    <a:pt x="7" y="4"/>
                  </a:cubicBezTo>
                  <a:cubicBezTo>
                    <a:pt x="12" y="5"/>
                    <a:pt x="12" y="5"/>
                    <a:pt x="12" y="5"/>
                  </a:cubicBezTo>
                  <a:cubicBezTo>
                    <a:pt x="12" y="4"/>
                    <a:pt x="13" y="4"/>
                    <a:pt x="14" y="3"/>
                  </a:cubicBezTo>
                  <a:cubicBezTo>
                    <a:pt x="14" y="3"/>
                    <a:pt x="14" y="3"/>
                    <a:pt x="14" y="3"/>
                  </a:cubicBezTo>
                  <a:cubicBezTo>
                    <a:pt x="13" y="4"/>
                    <a:pt x="12" y="4"/>
                    <a:pt x="12" y="4"/>
                  </a:cubicBezTo>
                  <a:cubicBezTo>
                    <a:pt x="7" y="4"/>
                    <a:pt x="7" y="4"/>
                    <a:pt x="7" y="4"/>
                  </a:cubicBezTo>
                  <a:cubicBezTo>
                    <a:pt x="4" y="3"/>
                    <a:pt x="4" y="3"/>
                    <a:pt x="4" y="3"/>
                  </a:cubicBezTo>
                  <a:cubicBezTo>
                    <a:pt x="3" y="4"/>
                    <a:pt x="3" y="5"/>
                    <a:pt x="2" y="6"/>
                  </a:cubicBezTo>
                  <a:cubicBezTo>
                    <a:pt x="2" y="6"/>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4" name="Freeform 19"/>
            <p:cNvSpPr>
              <a:spLocks/>
            </p:cNvSpPr>
            <p:nvPr/>
          </p:nvSpPr>
          <p:spPr bwMode="auto">
            <a:xfrm>
              <a:off x="8763569" y="4224336"/>
              <a:ext cx="26988" cy="26988"/>
            </a:xfrm>
            <a:custGeom>
              <a:avLst/>
              <a:gdLst>
                <a:gd name="T0" fmla="*/ 4 w 7"/>
                <a:gd name="T1" fmla="*/ 0 h 7"/>
                <a:gd name="T2" fmla="*/ 4 w 7"/>
                <a:gd name="T3" fmla="*/ 2 h 7"/>
                <a:gd name="T4" fmla="*/ 3 w 7"/>
                <a:gd name="T5" fmla="*/ 2 h 7"/>
                <a:gd name="T6" fmla="*/ 2 w 7"/>
                <a:gd name="T7" fmla="*/ 4 h 7"/>
                <a:gd name="T8" fmla="*/ 0 w 7"/>
                <a:gd name="T9" fmla="*/ 5 h 7"/>
                <a:gd name="T10" fmla="*/ 0 w 7"/>
                <a:gd name="T11" fmla="*/ 7 h 7"/>
                <a:gd name="T12" fmla="*/ 0 w 7"/>
                <a:gd name="T13" fmla="*/ 7 h 7"/>
                <a:gd name="T14" fmla="*/ 0 w 7"/>
                <a:gd name="T15" fmla="*/ 5 h 7"/>
                <a:gd name="T16" fmla="*/ 2 w 7"/>
                <a:gd name="T17" fmla="*/ 5 h 7"/>
                <a:gd name="T18" fmla="*/ 3 w 7"/>
                <a:gd name="T19" fmla="*/ 2 h 7"/>
                <a:gd name="T20" fmla="*/ 4 w 7"/>
                <a:gd name="T21" fmla="*/ 2 h 7"/>
                <a:gd name="T22" fmla="*/ 4 w 7"/>
                <a:gd name="T23" fmla="*/ 0 h 7"/>
                <a:gd name="T24" fmla="*/ 7 w 7"/>
                <a:gd name="T25" fmla="*/ 1 h 7"/>
                <a:gd name="T26" fmla="*/ 6 w 7"/>
                <a:gd name="T27" fmla="*/ 0 h 7"/>
                <a:gd name="T28" fmla="*/ 4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4" y="0"/>
                  </a:moveTo>
                  <a:cubicBezTo>
                    <a:pt x="4" y="1"/>
                    <a:pt x="4" y="1"/>
                    <a:pt x="4" y="2"/>
                  </a:cubicBezTo>
                  <a:cubicBezTo>
                    <a:pt x="3" y="2"/>
                    <a:pt x="3" y="2"/>
                    <a:pt x="3" y="2"/>
                  </a:cubicBezTo>
                  <a:cubicBezTo>
                    <a:pt x="2" y="3"/>
                    <a:pt x="2" y="3"/>
                    <a:pt x="2" y="4"/>
                  </a:cubicBezTo>
                  <a:cubicBezTo>
                    <a:pt x="1" y="5"/>
                    <a:pt x="1" y="5"/>
                    <a:pt x="0" y="5"/>
                  </a:cubicBezTo>
                  <a:cubicBezTo>
                    <a:pt x="0" y="6"/>
                    <a:pt x="0" y="6"/>
                    <a:pt x="0" y="7"/>
                  </a:cubicBezTo>
                  <a:cubicBezTo>
                    <a:pt x="0" y="7"/>
                    <a:pt x="0" y="7"/>
                    <a:pt x="0" y="7"/>
                  </a:cubicBezTo>
                  <a:cubicBezTo>
                    <a:pt x="0" y="6"/>
                    <a:pt x="0" y="6"/>
                    <a:pt x="0" y="5"/>
                  </a:cubicBezTo>
                  <a:cubicBezTo>
                    <a:pt x="1" y="5"/>
                    <a:pt x="1" y="5"/>
                    <a:pt x="2" y="5"/>
                  </a:cubicBezTo>
                  <a:cubicBezTo>
                    <a:pt x="2" y="4"/>
                    <a:pt x="2" y="3"/>
                    <a:pt x="3" y="2"/>
                  </a:cubicBezTo>
                  <a:cubicBezTo>
                    <a:pt x="3" y="2"/>
                    <a:pt x="3" y="2"/>
                    <a:pt x="4" y="2"/>
                  </a:cubicBezTo>
                  <a:cubicBezTo>
                    <a:pt x="4" y="2"/>
                    <a:pt x="4" y="1"/>
                    <a:pt x="4" y="0"/>
                  </a:cubicBezTo>
                  <a:cubicBezTo>
                    <a:pt x="5" y="0"/>
                    <a:pt x="6" y="0"/>
                    <a:pt x="7" y="1"/>
                  </a:cubicBezTo>
                  <a:cubicBezTo>
                    <a:pt x="6" y="0"/>
                    <a:pt x="6" y="0"/>
                    <a:pt x="6" y="0"/>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5" name="Freeform 20"/>
            <p:cNvSpPr>
              <a:spLocks/>
            </p:cNvSpPr>
            <p:nvPr/>
          </p:nvSpPr>
          <p:spPr bwMode="auto">
            <a:xfrm>
              <a:off x="8766744" y="4179886"/>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6" name="Freeform 21"/>
            <p:cNvSpPr>
              <a:spLocks/>
            </p:cNvSpPr>
            <p:nvPr/>
          </p:nvSpPr>
          <p:spPr bwMode="auto">
            <a:xfrm>
              <a:off x="8766744" y="4179886"/>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7" name="Freeform 22"/>
            <p:cNvSpPr>
              <a:spLocks/>
            </p:cNvSpPr>
            <p:nvPr/>
          </p:nvSpPr>
          <p:spPr bwMode="auto">
            <a:xfrm>
              <a:off x="8722294" y="4216398"/>
              <a:ext cx="7938" cy="12700"/>
            </a:xfrm>
            <a:custGeom>
              <a:avLst/>
              <a:gdLst>
                <a:gd name="T0" fmla="*/ 0 w 2"/>
                <a:gd name="T1" fmla="*/ 0 h 3"/>
                <a:gd name="T2" fmla="*/ 0 w 2"/>
                <a:gd name="T3" fmla="*/ 0 h 3"/>
                <a:gd name="T4" fmla="*/ 2 w 2"/>
                <a:gd name="T5" fmla="*/ 3 h 3"/>
                <a:gd name="T6" fmla="*/ 2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0"/>
                    <a:pt x="0" y="0"/>
                    <a:pt x="0" y="0"/>
                  </a:cubicBezTo>
                  <a:cubicBezTo>
                    <a:pt x="1" y="1"/>
                    <a:pt x="1" y="2"/>
                    <a:pt x="2" y="3"/>
                  </a:cubicBezTo>
                  <a:cubicBezTo>
                    <a:pt x="2" y="3"/>
                    <a:pt x="2" y="3"/>
                    <a:pt x="2" y="3"/>
                  </a:cubicBezTo>
                  <a:cubicBezTo>
                    <a:pt x="1" y="2"/>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8" name="Freeform 23"/>
            <p:cNvSpPr>
              <a:spLocks/>
            </p:cNvSpPr>
            <p:nvPr/>
          </p:nvSpPr>
          <p:spPr bwMode="auto">
            <a:xfrm>
              <a:off x="8977882" y="4518023"/>
              <a:ext cx="211138" cy="409575"/>
            </a:xfrm>
            <a:custGeom>
              <a:avLst/>
              <a:gdLst>
                <a:gd name="T0" fmla="*/ 48 w 56"/>
                <a:gd name="T1" fmla="*/ 7 h 109"/>
                <a:gd name="T2" fmla="*/ 43 w 56"/>
                <a:gd name="T3" fmla="*/ 4 h 109"/>
                <a:gd name="T4" fmla="*/ 42 w 56"/>
                <a:gd name="T5" fmla="*/ 13 h 109"/>
                <a:gd name="T6" fmla="*/ 38 w 56"/>
                <a:gd name="T7" fmla="*/ 19 h 109"/>
                <a:gd name="T8" fmla="*/ 32 w 56"/>
                <a:gd name="T9" fmla="*/ 27 h 109"/>
                <a:gd name="T10" fmla="*/ 21 w 56"/>
                <a:gd name="T11" fmla="*/ 33 h 109"/>
                <a:gd name="T12" fmla="*/ 11 w 56"/>
                <a:gd name="T13" fmla="*/ 40 h 109"/>
                <a:gd name="T14" fmla="*/ 10 w 56"/>
                <a:gd name="T15" fmla="*/ 50 h 109"/>
                <a:gd name="T16" fmla="*/ 14 w 56"/>
                <a:gd name="T17" fmla="*/ 62 h 109"/>
                <a:gd name="T18" fmla="*/ 8 w 56"/>
                <a:gd name="T19" fmla="*/ 70 h 109"/>
                <a:gd name="T20" fmla="*/ 2 w 56"/>
                <a:gd name="T21" fmla="*/ 80 h 109"/>
                <a:gd name="T22" fmla="*/ 5 w 56"/>
                <a:gd name="T23" fmla="*/ 87 h 109"/>
                <a:gd name="T24" fmla="*/ 4 w 56"/>
                <a:gd name="T25" fmla="*/ 96 h 109"/>
                <a:gd name="T26" fmla="*/ 9 w 56"/>
                <a:gd name="T27" fmla="*/ 104 h 109"/>
                <a:gd name="T28" fmla="*/ 21 w 56"/>
                <a:gd name="T29" fmla="*/ 104 h 109"/>
                <a:gd name="T30" fmla="*/ 28 w 56"/>
                <a:gd name="T31" fmla="*/ 100 h 109"/>
                <a:gd name="T32" fmla="*/ 46 w 56"/>
                <a:gd name="T33" fmla="*/ 49 h 109"/>
                <a:gd name="T34" fmla="*/ 46 w 56"/>
                <a:gd name="T35" fmla="*/ 48 h 109"/>
                <a:gd name="T36" fmla="*/ 50 w 56"/>
                <a:gd name="T37" fmla="*/ 40 h 109"/>
                <a:gd name="T38" fmla="*/ 51 w 56"/>
                <a:gd name="T39" fmla="*/ 36 h 109"/>
                <a:gd name="T40" fmla="*/ 49 w 56"/>
                <a:gd name="T41" fmla="*/ 30 h 109"/>
                <a:gd name="T42" fmla="*/ 54 w 56"/>
                <a:gd name="T43" fmla="*/ 31 h 109"/>
                <a:gd name="T44" fmla="*/ 54 w 56"/>
                <a:gd name="T45" fmla="*/ 18 h 109"/>
                <a:gd name="T46" fmla="*/ 48 w 56"/>
                <a:gd name="T47" fmla="*/ 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09">
                  <a:moveTo>
                    <a:pt x="48" y="7"/>
                  </a:moveTo>
                  <a:cubicBezTo>
                    <a:pt x="43" y="0"/>
                    <a:pt x="43" y="4"/>
                    <a:pt x="43" y="4"/>
                  </a:cubicBezTo>
                  <a:cubicBezTo>
                    <a:pt x="43" y="4"/>
                    <a:pt x="42" y="10"/>
                    <a:pt x="42" y="13"/>
                  </a:cubicBezTo>
                  <a:cubicBezTo>
                    <a:pt x="42" y="16"/>
                    <a:pt x="41" y="16"/>
                    <a:pt x="38" y="19"/>
                  </a:cubicBezTo>
                  <a:cubicBezTo>
                    <a:pt x="36" y="22"/>
                    <a:pt x="34" y="24"/>
                    <a:pt x="32" y="27"/>
                  </a:cubicBezTo>
                  <a:cubicBezTo>
                    <a:pt x="29" y="31"/>
                    <a:pt x="23" y="30"/>
                    <a:pt x="21" y="33"/>
                  </a:cubicBezTo>
                  <a:cubicBezTo>
                    <a:pt x="19" y="35"/>
                    <a:pt x="13" y="37"/>
                    <a:pt x="11" y="40"/>
                  </a:cubicBezTo>
                  <a:cubicBezTo>
                    <a:pt x="9" y="43"/>
                    <a:pt x="10" y="44"/>
                    <a:pt x="10" y="50"/>
                  </a:cubicBezTo>
                  <a:cubicBezTo>
                    <a:pt x="10" y="56"/>
                    <a:pt x="11" y="57"/>
                    <a:pt x="14" y="62"/>
                  </a:cubicBezTo>
                  <a:cubicBezTo>
                    <a:pt x="16" y="67"/>
                    <a:pt x="11" y="65"/>
                    <a:pt x="8" y="70"/>
                  </a:cubicBezTo>
                  <a:cubicBezTo>
                    <a:pt x="5" y="76"/>
                    <a:pt x="4" y="75"/>
                    <a:pt x="2" y="80"/>
                  </a:cubicBezTo>
                  <a:cubicBezTo>
                    <a:pt x="0" y="85"/>
                    <a:pt x="4" y="85"/>
                    <a:pt x="5" y="87"/>
                  </a:cubicBezTo>
                  <a:cubicBezTo>
                    <a:pt x="7" y="89"/>
                    <a:pt x="5" y="92"/>
                    <a:pt x="4" y="96"/>
                  </a:cubicBezTo>
                  <a:cubicBezTo>
                    <a:pt x="3" y="100"/>
                    <a:pt x="4" y="99"/>
                    <a:pt x="9" y="104"/>
                  </a:cubicBezTo>
                  <a:cubicBezTo>
                    <a:pt x="15" y="109"/>
                    <a:pt x="18" y="104"/>
                    <a:pt x="21" y="104"/>
                  </a:cubicBezTo>
                  <a:cubicBezTo>
                    <a:pt x="24" y="104"/>
                    <a:pt x="28" y="100"/>
                    <a:pt x="28" y="100"/>
                  </a:cubicBezTo>
                  <a:cubicBezTo>
                    <a:pt x="34" y="83"/>
                    <a:pt x="40" y="66"/>
                    <a:pt x="46" y="49"/>
                  </a:cubicBezTo>
                  <a:cubicBezTo>
                    <a:pt x="46" y="49"/>
                    <a:pt x="46" y="48"/>
                    <a:pt x="46" y="48"/>
                  </a:cubicBezTo>
                  <a:cubicBezTo>
                    <a:pt x="46" y="43"/>
                    <a:pt x="45" y="40"/>
                    <a:pt x="50" y="40"/>
                  </a:cubicBezTo>
                  <a:cubicBezTo>
                    <a:pt x="54" y="40"/>
                    <a:pt x="51" y="36"/>
                    <a:pt x="51" y="36"/>
                  </a:cubicBezTo>
                  <a:cubicBezTo>
                    <a:pt x="51" y="36"/>
                    <a:pt x="49" y="35"/>
                    <a:pt x="49" y="30"/>
                  </a:cubicBezTo>
                  <a:cubicBezTo>
                    <a:pt x="48" y="25"/>
                    <a:pt x="53" y="32"/>
                    <a:pt x="54" y="31"/>
                  </a:cubicBezTo>
                  <a:cubicBezTo>
                    <a:pt x="56" y="30"/>
                    <a:pt x="55" y="25"/>
                    <a:pt x="54" y="18"/>
                  </a:cubicBezTo>
                  <a:cubicBezTo>
                    <a:pt x="54" y="11"/>
                    <a:pt x="54" y="13"/>
                    <a:pt x="4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4"/>
            <p:cNvSpPr>
              <a:spLocks/>
            </p:cNvSpPr>
            <p:nvPr/>
          </p:nvSpPr>
          <p:spPr bwMode="auto">
            <a:xfrm>
              <a:off x="7780905" y="2708273"/>
              <a:ext cx="123825" cy="95250"/>
            </a:xfrm>
            <a:custGeom>
              <a:avLst/>
              <a:gdLst>
                <a:gd name="T0" fmla="*/ 4 w 33"/>
                <a:gd name="T1" fmla="*/ 24 h 25"/>
                <a:gd name="T2" fmla="*/ 12 w 33"/>
                <a:gd name="T3" fmla="*/ 22 h 25"/>
                <a:gd name="T4" fmla="*/ 20 w 33"/>
                <a:gd name="T5" fmla="*/ 19 h 25"/>
                <a:gd name="T6" fmla="*/ 24 w 33"/>
                <a:gd name="T7" fmla="*/ 10 h 25"/>
                <a:gd name="T8" fmla="*/ 23 w 33"/>
                <a:gd name="T9" fmla="*/ 8 h 25"/>
                <a:gd name="T10" fmla="*/ 26 w 33"/>
                <a:gd name="T11" fmla="*/ 5 h 25"/>
                <a:gd name="T12" fmla="*/ 25 w 33"/>
                <a:gd name="T13" fmla="*/ 1 h 25"/>
                <a:gd name="T14" fmla="*/ 17 w 33"/>
                <a:gd name="T15" fmla="*/ 1 h 25"/>
                <a:gd name="T16" fmla="*/ 14 w 33"/>
                <a:gd name="T17" fmla="*/ 6 h 25"/>
                <a:gd name="T18" fmla="*/ 9 w 33"/>
                <a:gd name="T19" fmla="*/ 6 h 25"/>
                <a:gd name="T20" fmla="*/ 3 w 33"/>
                <a:gd name="T21" fmla="*/ 10 h 25"/>
                <a:gd name="T22" fmla="*/ 7 w 33"/>
                <a:gd name="T23" fmla="*/ 13 h 25"/>
                <a:gd name="T24" fmla="*/ 4 w 33"/>
                <a:gd name="T25" fmla="*/ 15 h 25"/>
                <a:gd name="T26" fmla="*/ 0 w 33"/>
                <a:gd name="T27" fmla="*/ 21 h 25"/>
                <a:gd name="T28" fmla="*/ 4 w 33"/>
                <a:gd name="T29"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5">
                  <a:moveTo>
                    <a:pt x="4" y="24"/>
                  </a:moveTo>
                  <a:cubicBezTo>
                    <a:pt x="8" y="25"/>
                    <a:pt x="8" y="23"/>
                    <a:pt x="12" y="22"/>
                  </a:cubicBezTo>
                  <a:cubicBezTo>
                    <a:pt x="16" y="20"/>
                    <a:pt x="15" y="20"/>
                    <a:pt x="20" y="19"/>
                  </a:cubicBezTo>
                  <a:cubicBezTo>
                    <a:pt x="26" y="18"/>
                    <a:pt x="23" y="11"/>
                    <a:pt x="24" y="10"/>
                  </a:cubicBezTo>
                  <a:cubicBezTo>
                    <a:pt x="24" y="10"/>
                    <a:pt x="26" y="11"/>
                    <a:pt x="23" y="8"/>
                  </a:cubicBezTo>
                  <a:cubicBezTo>
                    <a:pt x="20" y="6"/>
                    <a:pt x="19" y="6"/>
                    <a:pt x="26" y="5"/>
                  </a:cubicBezTo>
                  <a:cubicBezTo>
                    <a:pt x="33" y="5"/>
                    <a:pt x="26" y="2"/>
                    <a:pt x="25" y="1"/>
                  </a:cubicBezTo>
                  <a:cubicBezTo>
                    <a:pt x="23" y="0"/>
                    <a:pt x="22" y="1"/>
                    <a:pt x="17" y="1"/>
                  </a:cubicBezTo>
                  <a:cubicBezTo>
                    <a:pt x="12" y="1"/>
                    <a:pt x="14" y="6"/>
                    <a:pt x="14" y="6"/>
                  </a:cubicBezTo>
                  <a:cubicBezTo>
                    <a:pt x="14" y="6"/>
                    <a:pt x="12" y="7"/>
                    <a:pt x="9" y="6"/>
                  </a:cubicBezTo>
                  <a:cubicBezTo>
                    <a:pt x="5" y="4"/>
                    <a:pt x="4" y="6"/>
                    <a:pt x="3" y="10"/>
                  </a:cubicBezTo>
                  <a:cubicBezTo>
                    <a:pt x="3" y="15"/>
                    <a:pt x="4" y="13"/>
                    <a:pt x="7" y="13"/>
                  </a:cubicBezTo>
                  <a:cubicBezTo>
                    <a:pt x="10" y="13"/>
                    <a:pt x="7" y="15"/>
                    <a:pt x="4" y="15"/>
                  </a:cubicBezTo>
                  <a:cubicBezTo>
                    <a:pt x="2" y="16"/>
                    <a:pt x="0" y="19"/>
                    <a:pt x="0" y="21"/>
                  </a:cubicBezTo>
                  <a:cubicBezTo>
                    <a:pt x="0" y="23"/>
                    <a:pt x="1" y="23"/>
                    <a:pt x="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25"/>
            <p:cNvSpPr>
              <a:spLocks/>
            </p:cNvSpPr>
            <p:nvPr/>
          </p:nvSpPr>
          <p:spPr bwMode="auto">
            <a:xfrm>
              <a:off x="8222231" y="2216148"/>
              <a:ext cx="247650" cy="68263"/>
            </a:xfrm>
            <a:custGeom>
              <a:avLst/>
              <a:gdLst>
                <a:gd name="T0" fmla="*/ 9 w 66"/>
                <a:gd name="T1" fmla="*/ 10 h 18"/>
                <a:gd name="T2" fmla="*/ 18 w 66"/>
                <a:gd name="T3" fmla="*/ 7 h 18"/>
                <a:gd name="T4" fmla="*/ 17 w 66"/>
                <a:gd name="T5" fmla="*/ 10 h 18"/>
                <a:gd name="T6" fmla="*/ 14 w 66"/>
                <a:gd name="T7" fmla="*/ 14 h 18"/>
                <a:gd name="T8" fmla="*/ 23 w 66"/>
                <a:gd name="T9" fmla="*/ 16 h 18"/>
                <a:gd name="T10" fmla="*/ 29 w 66"/>
                <a:gd name="T11" fmla="*/ 11 h 18"/>
                <a:gd name="T12" fmla="*/ 37 w 66"/>
                <a:gd name="T13" fmla="*/ 8 h 18"/>
                <a:gd name="T14" fmla="*/ 43 w 66"/>
                <a:gd name="T15" fmla="*/ 11 h 18"/>
                <a:gd name="T16" fmla="*/ 52 w 66"/>
                <a:gd name="T17" fmla="*/ 13 h 18"/>
                <a:gd name="T18" fmla="*/ 56 w 66"/>
                <a:gd name="T19" fmla="*/ 11 h 18"/>
                <a:gd name="T20" fmla="*/ 47 w 66"/>
                <a:gd name="T21" fmla="*/ 8 h 18"/>
                <a:gd name="T22" fmla="*/ 32 w 66"/>
                <a:gd name="T23" fmla="*/ 4 h 18"/>
                <a:gd name="T24" fmla="*/ 37 w 66"/>
                <a:gd name="T25" fmla="*/ 5 h 18"/>
                <a:gd name="T26" fmla="*/ 49 w 66"/>
                <a:gd name="T27" fmla="*/ 5 h 18"/>
                <a:gd name="T28" fmla="*/ 60 w 66"/>
                <a:gd name="T29" fmla="*/ 4 h 18"/>
                <a:gd name="T30" fmla="*/ 63 w 66"/>
                <a:gd name="T31" fmla="*/ 0 h 18"/>
                <a:gd name="T32" fmla="*/ 49 w 66"/>
                <a:gd name="T33" fmla="*/ 0 h 18"/>
                <a:gd name="T34" fmla="*/ 35 w 66"/>
                <a:gd name="T35" fmla="*/ 0 h 18"/>
                <a:gd name="T36" fmla="*/ 19 w 66"/>
                <a:gd name="T37" fmla="*/ 2 h 18"/>
                <a:gd name="T38" fmla="*/ 5 w 66"/>
                <a:gd name="T39" fmla="*/ 2 h 18"/>
                <a:gd name="T40" fmla="*/ 0 w 66"/>
                <a:gd name="T41" fmla="*/ 7 h 18"/>
                <a:gd name="T42" fmla="*/ 9 w 66"/>
                <a:gd name="T4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18">
                  <a:moveTo>
                    <a:pt x="9" y="10"/>
                  </a:moveTo>
                  <a:cubicBezTo>
                    <a:pt x="12" y="10"/>
                    <a:pt x="14" y="7"/>
                    <a:pt x="18" y="7"/>
                  </a:cubicBezTo>
                  <a:cubicBezTo>
                    <a:pt x="21" y="7"/>
                    <a:pt x="17" y="10"/>
                    <a:pt x="17" y="10"/>
                  </a:cubicBezTo>
                  <a:cubicBezTo>
                    <a:pt x="8" y="12"/>
                    <a:pt x="8" y="11"/>
                    <a:pt x="14" y="14"/>
                  </a:cubicBezTo>
                  <a:cubicBezTo>
                    <a:pt x="20" y="18"/>
                    <a:pt x="19" y="14"/>
                    <a:pt x="23" y="16"/>
                  </a:cubicBezTo>
                  <a:cubicBezTo>
                    <a:pt x="28" y="17"/>
                    <a:pt x="26" y="16"/>
                    <a:pt x="29" y="11"/>
                  </a:cubicBezTo>
                  <a:cubicBezTo>
                    <a:pt x="33" y="7"/>
                    <a:pt x="32" y="8"/>
                    <a:pt x="37" y="8"/>
                  </a:cubicBezTo>
                  <a:cubicBezTo>
                    <a:pt x="42" y="7"/>
                    <a:pt x="41" y="11"/>
                    <a:pt x="43" y="11"/>
                  </a:cubicBezTo>
                  <a:cubicBezTo>
                    <a:pt x="43" y="11"/>
                    <a:pt x="48" y="13"/>
                    <a:pt x="52" y="13"/>
                  </a:cubicBezTo>
                  <a:cubicBezTo>
                    <a:pt x="57" y="13"/>
                    <a:pt x="58" y="11"/>
                    <a:pt x="56" y="11"/>
                  </a:cubicBezTo>
                  <a:cubicBezTo>
                    <a:pt x="54" y="11"/>
                    <a:pt x="50" y="11"/>
                    <a:pt x="47" y="8"/>
                  </a:cubicBezTo>
                  <a:cubicBezTo>
                    <a:pt x="43" y="5"/>
                    <a:pt x="32" y="4"/>
                    <a:pt x="32" y="4"/>
                  </a:cubicBezTo>
                  <a:cubicBezTo>
                    <a:pt x="32" y="4"/>
                    <a:pt x="35" y="4"/>
                    <a:pt x="37" y="5"/>
                  </a:cubicBezTo>
                  <a:cubicBezTo>
                    <a:pt x="38" y="5"/>
                    <a:pt x="45" y="5"/>
                    <a:pt x="49" y="5"/>
                  </a:cubicBezTo>
                  <a:cubicBezTo>
                    <a:pt x="53" y="5"/>
                    <a:pt x="54" y="5"/>
                    <a:pt x="60" y="4"/>
                  </a:cubicBezTo>
                  <a:cubicBezTo>
                    <a:pt x="66" y="2"/>
                    <a:pt x="63" y="0"/>
                    <a:pt x="63" y="0"/>
                  </a:cubicBezTo>
                  <a:cubicBezTo>
                    <a:pt x="63" y="0"/>
                    <a:pt x="54" y="0"/>
                    <a:pt x="49" y="0"/>
                  </a:cubicBezTo>
                  <a:cubicBezTo>
                    <a:pt x="45" y="0"/>
                    <a:pt x="41" y="0"/>
                    <a:pt x="35" y="0"/>
                  </a:cubicBezTo>
                  <a:cubicBezTo>
                    <a:pt x="29" y="0"/>
                    <a:pt x="28" y="2"/>
                    <a:pt x="19" y="2"/>
                  </a:cubicBezTo>
                  <a:cubicBezTo>
                    <a:pt x="11" y="2"/>
                    <a:pt x="9" y="2"/>
                    <a:pt x="5" y="2"/>
                  </a:cubicBezTo>
                  <a:cubicBezTo>
                    <a:pt x="1" y="2"/>
                    <a:pt x="1" y="4"/>
                    <a:pt x="0" y="7"/>
                  </a:cubicBezTo>
                  <a:cubicBezTo>
                    <a:pt x="0" y="10"/>
                    <a:pt x="5" y="10"/>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26"/>
            <p:cNvSpPr>
              <a:spLocks/>
            </p:cNvSpPr>
            <p:nvPr/>
          </p:nvSpPr>
          <p:spPr bwMode="auto">
            <a:xfrm>
              <a:off x="7599930" y="2474911"/>
              <a:ext cx="185738" cy="68263"/>
            </a:xfrm>
            <a:custGeom>
              <a:avLst/>
              <a:gdLst>
                <a:gd name="T0" fmla="*/ 11 w 49"/>
                <a:gd name="T1" fmla="*/ 6 h 18"/>
                <a:gd name="T2" fmla="*/ 9 w 49"/>
                <a:gd name="T3" fmla="*/ 7 h 18"/>
                <a:gd name="T4" fmla="*/ 2 w 49"/>
                <a:gd name="T5" fmla="*/ 11 h 18"/>
                <a:gd name="T6" fmla="*/ 9 w 49"/>
                <a:gd name="T7" fmla="*/ 12 h 18"/>
                <a:gd name="T8" fmla="*/ 5 w 49"/>
                <a:gd name="T9" fmla="*/ 15 h 18"/>
                <a:gd name="T10" fmla="*/ 12 w 49"/>
                <a:gd name="T11" fmla="*/ 15 h 18"/>
                <a:gd name="T12" fmla="*/ 20 w 49"/>
                <a:gd name="T13" fmla="*/ 17 h 18"/>
                <a:gd name="T14" fmla="*/ 26 w 49"/>
                <a:gd name="T15" fmla="*/ 16 h 18"/>
                <a:gd name="T16" fmla="*/ 38 w 49"/>
                <a:gd name="T17" fmla="*/ 12 h 18"/>
                <a:gd name="T18" fmla="*/ 49 w 49"/>
                <a:gd name="T19" fmla="*/ 6 h 18"/>
                <a:gd name="T20" fmla="*/ 37 w 49"/>
                <a:gd name="T21" fmla="*/ 1 h 18"/>
                <a:gd name="T22" fmla="*/ 30 w 49"/>
                <a:gd name="T23" fmla="*/ 2 h 18"/>
                <a:gd name="T24" fmla="*/ 23 w 49"/>
                <a:gd name="T25" fmla="*/ 3 h 18"/>
                <a:gd name="T26" fmla="*/ 16 w 49"/>
                <a:gd name="T27" fmla="*/ 5 h 18"/>
                <a:gd name="T28" fmla="*/ 13 w 49"/>
                <a:gd name="T29" fmla="*/ 2 h 18"/>
                <a:gd name="T30" fmla="*/ 1 w 49"/>
                <a:gd name="T31" fmla="*/ 6 h 18"/>
                <a:gd name="T32" fmla="*/ 11 w 49"/>
                <a:gd name="T3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18">
                  <a:moveTo>
                    <a:pt x="11" y="6"/>
                  </a:moveTo>
                  <a:cubicBezTo>
                    <a:pt x="15" y="5"/>
                    <a:pt x="10" y="7"/>
                    <a:pt x="9" y="7"/>
                  </a:cubicBezTo>
                  <a:cubicBezTo>
                    <a:pt x="8" y="7"/>
                    <a:pt x="2" y="11"/>
                    <a:pt x="2" y="11"/>
                  </a:cubicBezTo>
                  <a:cubicBezTo>
                    <a:pt x="5" y="11"/>
                    <a:pt x="6" y="11"/>
                    <a:pt x="9" y="12"/>
                  </a:cubicBezTo>
                  <a:cubicBezTo>
                    <a:pt x="7" y="13"/>
                    <a:pt x="7" y="14"/>
                    <a:pt x="5" y="15"/>
                  </a:cubicBezTo>
                  <a:cubicBezTo>
                    <a:pt x="5" y="15"/>
                    <a:pt x="11" y="14"/>
                    <a:pt x="12" y="15"/>
                  </a:cubicBezTo>
                  <a:cubicBezTo>
                    <a:pt x="13" y="16"/>
                    <a:pt x="17" y="18"/>
                    <a:pt x="20" y="17"/>
                  </a:cubicBezTo>
                  <a:cubicBezTo>
                    <a:pt x="23" y="17"/>
                    <a:pt x="25" y="17"/>
                    <a:pt x="26" y="16"/>
                  </a:cubicBezTo>
                  <a:cubicBezTo>
                    <a:pt x="26" y="15"/>
                    <a:pt x="33" y="13"/>
                    <a:pt x="38" y="12"/>
                  </a:cubicBezTo>
                  <a:cubicBezTo>
                    <a:pt x="44" y="11"/>
                    <a:pt x="49" y="6"/>
                    <a:pt x="49" y="6"/>
                  </a:cubicBezTo>
                  <a:cubicBezTo>
                    <a:pt x="48" y="2"/>
                    <a:pt x="41" y="0"/>
                    <a:pt x="37" y="1"/>
                  </a:cubicBezTo>
                  <a:cubicBezTo>
                    <a:pt x="33" y="3"/>
                    <a:pt x="33" y="2"/>
                    <a:pt x="30" y="2"/>
                  </a:cubicBezTo>
                  <a:cubicBezTo>
                    <a:pt x="27" y="2"/>
                    <a:pt x="25" y="2"/>
                    <a:pt x="23" y="3"/>
                  </a:cubicBezTo>
                  <a:cubicBezTo>
                    <a:pt x="21" y="4"/>
                    <a:pt x="18" y="5"/>
                    <a:pt x="16" y="5"/>
                  </a:cubicBezTo>
                  <a:cubicBezTo>
                    <a:pt x="13" y="5"/>
                    <a:pt x="15" y="3"/>
                    <a:pt x="13" y="2"/>
                  </a:cubicBezTo>
                  <a:cubicBezTo>
                    <a:pt x="11" y="0"/>
                    <a:pt x="0" y="5"/>
                    <a:pt x="1" y="6"/>
                  </a:cubicBezTo>
                  <a:cubicBezTo>
                    <a:pt x="2" y="8"/>
                    <a:pt x="6" y="6"/>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7"/>
            <p:cNvSpPr>
              <a:spLocks/>
            </p:cNvSpPr>
            <p:nvPr/>
          </p:nvSpPr>
          <p:spPr bwMode="auto">
            <a:xfrm>
              <a:off x="6566467" y="3943348"/>
              <a:ext cx="571501" cy="1138238"/>
            </a:xfrm>
            <a:custGeom>
              <a:avLst/>
              <a:gdLst>
                <a:gd name="T0" fmla="*/ 80 w 152"/>
                <a:gd name="T1" fmla="*/ 289 h 303"/>
                <a:gd name="T2" fmla="*/ 81 w 152"/>
                <a:gd name="T3" fmla="*/ 294 h 303"/>
                <a:gd name="T4" fmla="*/ 83 w 152"/>
                <a:gd name="T5" fmla="*/ 289 h 303"/>
                <a:gd name="T6" fmla="*/ 88 w 152"/>
                <a:gd name="T7" fmla="*/ 278 h 303"/>
                <a:gd name="T8" fmla="*/ 90 w 152"/>
                <a:gd name="T9" fmla="*/ 270 h 303"/>
                <a:gd name="T10" fmla="*/ 87 w 152"/>
                <a:gd name="T11" fmla="*/ 258 h 303"/>
                <a:gd name="T12" fmla="*/ 96 w 152"/>
                <a:gd name="T13" fmla="*/ 246 h 303"/>
                <a:gd name="T14" fmla="*/ 108 w 152"/>
                <a:gd name="T15" fmla="*/ 238 h 303"/>
                <a:gd name="T16" fmla="*/ 120 w 152"/>
                <a:gd name="T17" fmla="*/ 239 h 303"/>
                <a:gd name="T18" fmla="*/ 121 w 152"/>
                <a:gd name="T19" fmla="*/ 234 h 303"/>
                <a:gd name="T20" fmla="*/ 125 w 152"/>
                <a:gd name="T21" fmla="*/ 233 h 303"/>
                <a:gd name="T22" fmla="*/ 126 w 152"/>
                <a:gd name="T23" fmla="*/ 224 h 303"/>
                <a:gd name="T24" fmla="*/ 129 w 152"/>
                <a:gd name="T25" fmla="*/ 217 h 303"/>
                <a:gd name="T26" fmla="*/ 129 w 152"/>
                <a:gd name="T27" fmla="*/ 208 h 303"/>
                <a:gd name="T28" fmla="*/ 131 w 152"/>
                <a:gd name="T29" fmla="*/ 201 h 303"/>
                <a:gd name="T30" fmla="*/ 131 w 152"/>
                <a:gd name="T31" fmla="*/ 171 h 303"/>
                <a:gd name="T32" fmla="*/ 135 w 152"/>
                <a:gd name="T33" fmla="*/ 170 h 303"/>
                <a:gd name="T34" fmla="*/ 136 w 152"/>
                <a:gd name="T35" fmla="*/ 164 h 303"/>
                <a:gd name="T36" fmla="*/ 139 w 152"/>
                <a:gd name="T37" fmla="*/ 156 h 303"/>
                <a:gd name="T38" fmla="*/ 145 w 152"/>
                <a:gd name="T39" fmla="*/ 150 h 303"/>
                <a:gd name="T40" fmla="*/ 151 w 152"/>
                <a:gd name="T41" fmla="*/ 135 h 303"/>
                <a:gd name="T42" fmla="*/ 149 w 152"/>
                <a:gd name="T43" fmla="*/ 120 h 303"/>
                <a:gd name="T44" fmla="*/ 148 w 152"/>
                <a:gd name="T45" fmla="*/ 112 h 303"/>
                <a:gd name="T46" fmla="*/ 139 w 152"/>
                <a:gd name="T47" fmla="*/ 110 h 303"/>
                <a:gd name="T48" fmla="*/ 130 w 152"/>
                <a:gd name="T49" fmla="*/ 102 h 303"/>
                <a:gd name="T50" fmla="*/ 122 w 152"/>
                <a:gd name="T51" fmla="*/ 94 h 303"/>
                <a:gd name="T52" fmla="*/ 116 w 152"/>
                <a:gd name="T53" fmla="*/ 94 h 303"/>
                <a:gd name="T54" fmla="*/ 109 w 152"/>
                <a:gd name="T55" fmla="*/ 94 h 303"/>
                <a:gd name="T56" fmla="*/ 98 w 152"/>
                <a:gd name="T57" fmla="*/ 94 h 303"/>
                <a:gd name="T58" fmla="*/ 97 w 152"/>
                <a:gd name="T59" fmla="*/ 96 h 303"/>
                <a:gd name="T60" fmla="*/ 97 w 152"/>
                <a:gd name="T61" fmla="*/ 90 h 303"/>
                <a:gd name="T62" fmla="*/ 92 w 152"/>
                <a:gd name="T63" fmla="*/ 84 h 303"/>
                <a:gd name="T64" fmla="*/ 83 w 152"/>
                <a:gd name="T65" fmla="*/ 79 h 303"/>
                <a:gd name="T66" fmla="*/ 77 w 152"/>
                <a:gd name="T67" fmla="*/ 81 h 303"/>
                <a:gd name="T68" fmla="*/ 75 w 152"/>
                <a:gd name="T69" fmla="*/ 83 h 303"/>
                <a:gd name="T70" fmla="*/ 77 w 152"/>
                <a:gd name="T71" fmla="*/ 78 h 303"/>
                <a:gd name="T72" fmla="*/ 72 w 152"/>
                <a:gd name="T73" fmla="*/ 75 h 303"/>
                <a:gd name="T74" fmla="*/ 66 w 152"/>
                <a:gd name="T75" fmla="*/ 74 h 303"/>
                <a:gd name="T76" fmla="*/ 67 w 152"/>
                <a:gd name="T77" fmla="*/ 70 h 303"/>
                <a:gd name="T78" fmla="*/ 70 w 152"/>
                <a:gd name="T79" fmla="*/ 64 h 303"/>
                <a:gd name="T80" fmla="*/ 67 w 152"/>
                <a:gd name="T81" fmla="*/ 61 h 303"/>
                <a:gd name="T82" fmla="*/ 64 w 152"/>
                <a:gd name="T83" fmla="*/ 53 h 303"/>
                <a:gd name="T84" fmla="*/ 62 w 152"/>
                <a:gd name="T85" fmla="*/ 45 h 303"/>
                <a:gd name="T86" fmla="*/ 60 w 152"/>
                <a:gd name="T87" fmla="*/ 43 h 303"/>
                <a:gd name="T88" fmla="*/ 59 w 152"/>
                <a:gd name="T89" fmla="*/ 42 h 303"/>
                <a:gd name="T90" fmla="*/ 48 w 152"/>
                <a:gd name="T91" fmla="*/ 35 h 303"/>
                <a:gd name="T92" fmla="*/ 48 w 152"/>
                <a:gd name="T93" fmla="*/ 35 h 303"/>
                <a:gd name="T94" fmla="*/ 40 w 152"/>
                <a:gd name="T95" fmla="*/ 33 h 303"/>
                <a:gd name="T96" fmla="*/ 34 w 152"/>
                <a:gd name="T97" fmla="*/ 33 h 303"/>
                <a:gd name="T98" fmla="*/ 33 w 152"/>
                <a:gd name="T99" fmla="*/ 32 h 303"/>
                <a:gd name="T100" fmla="*/ 27 w 152"/>
                <a:gd name="T101" fmla="*/ 27 h 303"/>
                <a:gd name="T102" fmla="*/ 20 w 152"/>
                <a:gd name="T103" fmla="*/ 16 h 303"/>
                <a:gd name="T104" fmla="*/ 20 w 152"/>
                <a:gd name="T105" fmla="*/ 16 h 303"/>
                <a:gd name="T106" fmla="*/ 13 w 152"/>
                <a:gd name="T107" fmla="*/ 14 h 303"/>
                <a:gd name="T108" fmla="*/ 16 w 152"/>
                <a:gd name="T109" fmla="*/ 9 h 303"/>
                <a:gd name="T110" fmla="*/ 11 w 152"/>
                <a:gd name="T111" fmla="*/ 7 h 303"/>
                <a:gd name="T112" fmla="*/ 7 w 152"/>
                <a:gd name="T113" fmla="*/ 2 h 303"/>
                <a:gd name="T114" fmla="*/ 10 w 152"/>
                <a:gd name="T115" fmla="*/ 1 h 303"/>
                <a:gd name="T116" fmla="*/ 1 w 152"/>
                <a:gd name="T117" fmla="*/ 0 h 303"/>
                <a:gd name="T118" fmla="*/ 0 w 152"/>
                <a:gd name="T119" fmla="*/ 36 h 303"/>
                <a:gd name="T120" fmla="*/ 76 w 152"/>
                <a:gd name="T121" fmla="*/ 303 h 303"/>
                <a:gd name="T122" fmla="*/ 77 w 152"/>
                <a:gd name="T123" fmla="*/ 298 h 303"/>
                <a:gd name="T124" fmla="*/ 80 w 152"/>
                <a:gd name="T125" fmla="*/ 28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 h="303">
                  <a:moveTo>
                    <a:pt x="80" y="289"/>
                  </a:moveTo>
                  <a:cubicBezTo>
                    <a:pt x="80" y="289"/>
                    <a:pt x="82" y="290"/>
                    <a:pt x="81" y="294"/>
                  </a:cubicBezTo>
                  <a:cubicBezTo>
                    <a:pt x="79" y="297"/>
                    <a:pt x="82" y="294"/>
                    <a:pt x="83" y="289"/>
                  </a:cubicBezTo>
                  <a:cubicBezTo>
                    <a:pt x="85" y="283"/>
                    <a:pt x="85" y="281"/>
                    <a:pt x="88" y="278"/>
                  </a:cubicBezTo>
                  <a:cubicBezTo>
                    <a:pt x="92" y="275"/>
                    <a:pt x="92" y="274"/>
                    <a:pt x="90" y="270"/>
                  </a:cubicBezTo>
                  <a:cubicBezTo>
                    <a:pt x="88" y="265"/>
                    <a:pt x="84" y="261"/>
                    <a:pt x="87" y="258"/>
                  </a:cubicBezTo>
                  <a:cubicBezTo>
                    <a:pt x="89" y="254"/>
                    <a:pt x="94" y="248"/>
                    <a:pt x="96" y="246"/>
                  </a:cubicBezTo>
                  <a:cubicBezTo>
                    <a:pt x="98" y="244"/>
                    <a:pt x="105" y="238"/>
                    <a:pt x="108" y="238"/>
                  </a:cubicBezTo>
                  <a:cubicBezTo>
                    <a:pt x="112" y="239"/>
                    <a:pt x="120" y="240"/>
                    <a:pt x="120" y="239"/>
                  </a:cubicBezTo>
                  <a:cubicBezTo>
                    <a:pt x="120" y="238"/>
                    <a:pt x="118" y="234"/>
                    <a:pt x="121" y="234"/>
                  </a:cubicBezTo>
                  <a:cubicBezTo>
                    <a:pt x="125" y="235"/>
                    <a:pt x="125" y="233"/>
                    <a:pt x="125" y="233"/>
                  </a:cubicBezTo>
                  <a:cubicBezTo>
                    <a:pt x="125" y="229"/>
                    <a:pt x="126" y="228"/>
                    <a:pt x="126" y="224"/>
                  </a:cubicBezTo>
                  <a:cubicBezTo>
                    <a:pt x="126" y="224"/>
                    <a:pt x="129" y="219"/>
                    <a:pt x="129" y="217"/>
                  </a:cubicBezTo>
                  <a:cubicBezTo>
                    <a:pt x="129" y="214"/>
                    <a:pt x="129" y="212"/>
                    <a:pt x="129" y="208"/>
                  </a:cubicBezTo>
                  <a:cubicBezTo>
                    <a:pt x="129" y="205"/>
                    <a:pt x="131" y="206"/>
                    <a:pt x="131" y="201"/>
                  </a:cubicBezTo>
                  <a:cubicBezTo>
                    <a:pt x="131" y="196"/>
                    <a:pt x="131" y="178"/>
                    <a:pt x="131" y="171"/>
                  </a:cubicBezTo>
                  <a:cubicBezTo>
                    <a:pt x="131" y="164"/>
                    <a:pt x="134" y="168"/>
                    <a:pt x="135" y="170"/>
                  </a:cubicBezTo>
                  <a:cubicBezTo>
                    <a:pt x="135" y="171"/>
                    <a:pt x="134" y="169"/>
                    <a:pt x="136" y="164"/>
                  </a:cubicBezTo>
                  <a:cubicBezTo>
                    <a:pt x="139" y="160"/>
                    <a:pt x="138" y="158"/>
                    <a:pt x="139" y="156"/>
                  </a:cubicBezTo>
                  <a:cubicBezTo>
                    <a:pt x="140" y="154"/>
                    <a:pt x="142" y="153"/>
                    <a:pt x="145" y="150"/>
                  </a:cubicBezTo>
                  <a:cubicBezTo>
                    <a:pt x="148" y="147"/>
                    <a:pt x="151" y="143"/>
                    <a:pt x="151" y="135"/>
                  </a:cubicBezTo>
                  <a:cubicBezTo>
                    <a:pt x="151" y="128"/>
                    <a:pt x="150" y="124"/>
                    <a:pt x="149" y="120"/>
                  </a:cubicBezTo>
                  <a:cubicBezTo>
                    <a:pt x="148" y="115"/>
                    <a:pt x="152" y="112"/>
                    <a:pt x="148" y="112"/>
                  </a:cubicBezTo>
                  <a:cubicBezTo>
                    <a:pt x="143" y="112"/>
                    <a:pt x="144" y="114"/>
                    <a:pt x="139" y="110"/>
                  </a:cubicBezTo>
                  <a:cubicBezTo>
                    <a:pt x="134" y="106"/>
                    <a:pt x="132" y="103"/>
                    <a:pt x="130" y="102"/>
                  </a:cubicBezTo>
                  <a:cubicBezTo>
                    <a:pt x="129" y="100"/>
                    <a:pt x="125" y="95"/>
                    <a:pt x="122" y="94"/>
                  </a:cubicBezTo>
                  <a:cubicBezTo>
                    <a:pt x="120" y="94"/>
                    <a:pt x="119" y="94"/>
                    <a:pt x="116" y="94"/>
                  </a:cubicBezTo>
                  <a:cubicBezTo>
                    <a:pt x="113" y="94"/>
                    <a:pt x="111" y="95"/>
                    <a:pt x="109" y="94"/>
                  </a:cubicBezTo>
                  <a:cubicBezTo>
                    <a:pt x="107" y="93"/>
                    <a:pt x="104" y="88"/>
                    <a:pt x="98" y="94"/>
                  </a:cubicBezTo>
                  <a:cubicBezTo>
                    <a:pt x="98" y="95"/>
                    <a:pt x="97" y="96"/>
                    <a:pt x="97" y="96"/>
                  </a:cubicBezTo>
                  <a:cubicBezTo>
                    <a:pt x="97" y="95"/>
                    <a:pt x="97" y="92"/>
                    <a:pt x="97" y="90"/>
                  </a:cubicBezTo>
                  <a:cubicBezTo>
                    <a:pt x="97" y="86"/>
                    <a:pt x="97" y="86"/>
                    <a:pt x="92" y="84"/>
                  </a:cubicBezTo>
                  <a:cubicBezTo>
                    <a:pt x="88" y="81"/>
                    <a:pt x="85" y="80"/>
                    <a:pt x="83" y="79"/>
                  </a:cubicBezTo>
                  <a:cubicBezTo>
                    <a:pt x="81" y="78"/>
                    <a:pt x="78" y="79"/>
                    <a:pt x="77" y="81"/>
                  </a:cubicBezTo>
                  <a:cubicBezTo>
                    <a:pt x="76" y="81"/>
                    <a:pt x="76" y="82"/>
                    <a:pt x="75" y="83"/>
                  </a:cubicBezTo>
                  <a:cubicBezTo>
                    <a:pt x="76" y="82"/>
                    <a:pt x="77" y="80"/>
                    <a:pt x="77" y="78"/>
                  </a:cubicBezTo>
                  <a:cubicBezTo>
                    <a:pt x="76" y="75"/>
                    <a:pt x="74" y="75"/>
                    <a:pt x="72" y="75"/>
                  </a:cubicBezTo>
                  <a:cubicBezTo>
                    <a:pt x="70" y="75"/>
                    <a:pt x="66" y="74"/>
                    <a:pt x="66" y="74"/>
                  </a:cubicBezTo>
                  <a:cubicBezTo>
                    <a:pt x="66" y="74"/>
                    <a:pt x="64" y="71"/>
                    <a:pt x="67" y="70"/>
                  </a:cubicBezTo>
                  <a:cubicBezTo>
                    <a:pt x="70" y="68"/>
                    <a:pt x="70" y="68"/>
                    <a:pt x="70" y="64"/>
                  </a:cubicBezTo>
                  <a:cubicBezTo>
                    <a:pt x="70" y="61"/>
                    <a:pt x="71" y="64"/>
                    <a:pt x="67" y="61"/>
                  </a:cubicBezTo>
                  <a:cubicBezTo>
                    <a:pt x="64" y="58"/>
                    <a:pt x="65" y="57"/>
                    <a:pt x="64" y="53"/>
                  </a:cubicBezTo>
                  <a:cubicBezTo>
                    <a:pt x="64" y="50"/>
                    <a:pt x="62" y="45"/>
                    <a:pt x="62" y="45"/>
                  </a:cubicBezTo>
                  <a:cubicBezTo>
                    <a:pt x="61" y="44"/>
                    <a:pt x="61" y="44"/>
                    <a:pt x="60" y="43"/>
                  </a:cubicBezTo>
                  <a:cubicBezTo>
                    <a:pt x="59" y="42"/>
                    <a:pt x="59" y="42"/>
                    <a:pt x="59" y="42"/>
                  </a:cubicBezTo>
                  <a:cubicBezTo>
                    <a:pt x="59" y="42"/>
                    <a:pt x="51" y="35"/>
                    <a:pt x="48" y="35"/>
                  </a:cubicBezTo>
                  <a:cubicBezTo>
                    <a:pt x="48" y="35"/>
                    <a:pt x="48" y="35"/>
                    <a:pt x="48" y="35"/>
                  </a:cubicBezTo>
                  <a:cubicBezTo>
                    <a:pt x="45" y="34"/>
                    <a:pt x="43" y="33"/>
                    <a:pt x="40" y="33"/>
                  </a:cubicBezTo>
                  <a:cubicBezTo>
                    <a:pt x="36" y="33"/>
                    <a:pt x="34" y="33"/>
                    <a:pt x="34" y="33"/>
                  </a:cubicBezTo>
                  <a:cubicBezTo>
                    <a:pt x="33" y="32"/>
                    <a:pt x="33" y="32"/>
                    <a:pt x="33" y="32"/>
                  </a:cubicBezTo>
                  <a:cubicBezTo>
                    <a:pt x="32" y="31"/>
                    <a:pt x="29" y="26"/>
                    <a:pt x="27" y="27"/>
                  </a:cubicBezTo>
                  <a:cubicBezTo>
                    <a:pt x="25" y="27"/>
                    <a:pt x="24" y="16"/>
                    <a:pt x="20" y="16"/>
                  </a:cubicBezTo>
                  <a:cubicBezTo>
                    <a:pt x="20" y="16"/>
                    <a:pt x="20" y="16"/>
                    <a:pt x="20" y="16"/>
                  </a:cubicBezTo>
                  <a:cubicBezTo>
                    <a:pt x="17" y="16"/>
                    <a:pt x="13" y="14"/>
                    <a:pt x="13" y="14"/>
                  </a:cubicBezTo>
                  <a:cubicBezTo>
                    <a:pt x="13" y="14"/>
                    <a:pt x="17" y="11"/>
                    <a:pt x="16" y="9"/>
                  </a:cubicBezTo>
                  <a:cubicBezTo>
                    <a:pt x="15" y="7"/>
                    <a:pt x="14" y="9"/>
                    <a:pt x="11" y="7"/>
                  </a:cubicBezTo>
                  <a:cubicBezTo>
                    <a:pt x="8" y="5"/>
                    <a:pt x="3" y="2"/>
                    <a:pt x="7" y="2"/>
                  </a:cubicBezTo>
                  <a:cubicBezTo>
                    <a:pt x="11" y="2"/>
                    <a:pt x="10" y="1"/>
                    <a:pt x="10" y="1"/>
                  </a:cubicBezTo>
                  <a:cubicBezTo>
                    <a:pt x="7" y="1"/>
                    <a:pt x="4" y="0"/>
                    <a:pt x="1" y="0"/>
                  </a:cubicBezTo>
                  <a:cubicBezTo>
                    <a:pt x="0" y="12"/>
                    <a:pt x="0" y="24"/>
                    <a:pt x="0" y="36"/>
                  </a:cubicBezTo>
                  <a:cubicBezTo>
                    <a:pt x="0" y="134"/>
                    <a:pt x="28" y="226"/>
                    <a:pt x="76" y="303"/>
                  </a:cubicBezTo>
                  <a:cubicBezTo>
                    <a:pt x="77" y="301"/>
                    <a:pt x="77" y="299"/>
                    <a:pt x="77" y="298"/>
                  </a:cubicBezTo>
                  <a:cubicBezTo>
                    <a:pt x="77" y="293"/>
                    <a:pt x="80" y="289"/>
                    <a:pt x="80" y="2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Freeform 28"/>
            <p:cNvSpPr>
              <a:spLocks/>
            </p:cNvSpPr>
            <p:nvPr/>
          </p:nvSpPr>
          <p:spPr bwMode="auto">
            <a:xfrm>
              <a:off x="8884219" y="2276473"/>
              <a:ext cx="214313" cy="104775"/>
            </a:xfrm>
            <a:custGeom>
              <a:avLst/>
              <a:gdLst>
                <a:gd name="T0" fmla="*/ 12 w 57"/>
                <a:gd name="T1" fmla="*/ 25 h 28"/>
                <a:gd name="T2" fmla="*/ 20 w 57"/>
                <a:gd name="T3" fmla="*/ 28 h 28"/>
                <a:gd name="T4" fmla="*/ 30 w 57"/>
                <a:gd name="T5" fmla="*/ 27 h 28"/>
                <a:gd name="T6" fmla="*/ 20 w 57"/>
                <a:gd name="T7" fmla="*/ 16 h 28"/>
                <a:gd name="T8" fmla="*/ 57 w 57"/>
                <a:gd name="T9" fmla="*/ 2 h 28"/>
                <a:gd name="T10" fmla="*/ 52 w 57"/>
                <a:gd name="T11" fmla="*/ 0 h 28"/>
                <a:gd name="T12" fmla="*/ 44 w 57"/>
                <a:gd name="T13" fmla="*/ 2 h 28"/>
                <a:gd name="T14" fmla="*/ 41 w 57"/>
                <a:gd name="T15" fmla="*/ 3 h 28"/>
                <a:gd name="T16" fmla="*/ 27 w 57"/>
                <a:gd name="T17" fmla="*/ 3 h 28"/>
                <a:gd name="T18" fmla="*/ 23 w 57"/>
                <a:gd name="T19" fmla="*/ 6 h 28"/>
                <a:gd name="T20" fmla="*/ 15 w 57"/>
                <a:gd name="T21" fmla="*/ 7 h 28"/>
                <a:gd name="T22" fmla="*/ 11 w 57"/>
                <a:gd name="T23" fmla="*/ 10 h 28"/>
                <a:gd name="T24" fmla="*/ 9 w 57"/>
                <a:gd name="T25" fmla="*/ 12 h 28"/>
                <a:gd name="T26" fmla="*/ 7 w 57"/>
                <a:gd name="T27" fmla="*/ 16 h 28"/>
                <a:gd name="T28" fmla="*/ 5 w 57"/>
                <a:gd name="T29" fmla="*/ 20 h 28"/>
                <a:gd name="T30" fmla="*/ 0 w 57"/>
                <a:gd name="T31" fmla="*/ 23 h 28"/>
                <a:gd name="T32" fmla="*/ 12 w 57"/>
                <a:gd name="T3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28">
                  <a:moveTo>
                    <a:pt x="12" y="25"/>
                  </a:moveTo>
                  <a:cubicBezTo>
                    <a:pt x="15" y="26"/>
                    <a:pt x="19" y="28"/>
                    <a:pt x="20" y="28"/>
                  </a:cubicBezTo>
                  <a:cubicBezTo>
                    <a:pt x="21" y="28"/>
                    <a:pt x="30" y="27"/>
                    <a:pt x="30" y="27"/>
                  </a:cubicBezTo>
                  <a:cubicBezTo>
                    <a:pt x="26" y="26"/>
                    <a:pt x="12" y="23"/>
                    <a:pt x="20" y="16"/>
                  </a:cubicBezTo>
                  <a:cubicBezTo>
                    <a:pt x="27" y="8"/>
                    <a:pt x="57" y="2"/>
                    <a:pt x="57" y="2"/>
                  </a:cubicBezTo>
                  <a:cubicBezTo>
                    <a:pt x="54" y="0"/>
                    <a:pt x="53" y="0"/>
                    <a:pt x="52" y="0"/>
                  </a:cubicBezTo>
                  <a:cubicBezTo>
                    <a:pt x="50" y="0"/>
                    <a:pt x="46" y="2"/>
                    <a:pt x="44" y="2"/>
                  </a:cubicBezTo>
                  <a:cubicBezTo>
                    <a:pt x="42" y="2"/>
                    <a:pt x="43" y="3"/>
                    <a:pt x="41" y="3"/>
                  </a:cubicBezTo>
                  <a:cubicBezTo>
                    <a:pt x="39" y="3"/>
                    <a:pt x="31" y="3"/>
                    <a:pt x="27" y="3"/>
                  </a:cubicBezTo>
                  <a:cubicBezTo>
                    <a:pt x="24" y="3"/>
                    <a:pt x="25" y="6"/>
                    <a:pt x="23" y="6"/>
                  </a:cubicBezTo>
                  <a:cubicBezTo>
                    <a:pt x="21" y="6"/>
                    <a:pt x="18" y="7"/>
                    <a:pt x="15" y="7"/>
                  </a:cubicBezTo>
                  <a:cubicBezTo>
                    <a:pt x="13" y="7"/>
                    <a:pt x="15" y="10"/>
                    <a:pt x="11" y="10"/>
                  </a:cubicBezTo>
                  <a:cubicBezTo>
                    <a:pt x="8" y="11"/>
                    <a:pt x="10" y="12"/>
                    <a:pt x="9" y="12"/>
                  </a:cubicBezTo>
                  <a:cubicBezTo>
                    <a:pt x="8" y="12"/>
                    <a:pt x="8" y="14"/>
                    <a:pt x="7" y="16"/>
                  </a:cubicBezTo>
                  <a:cubicBezTo>
                    <a:pt x="7" y="19"/>
                    <a:pt x="8" y="19"/>
                    <a:pt x="5" y="20"/>
                  </a:cubicBezTo>
                  <a:cubicBezTo>
                    <a:pt x="3" y="21"/>
                    <a:pt x="0" y="21"/>
                    <a:pt x="0" y="23"/>
                  </a:cubicBezTo>
                  <a:cubicBezTo>
                    <a:pt x="0" y="25"/>
                    <a:pt x="9" y="23"/>
                    <a:pt x="1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Freeform 29"/>
            <p:cNvSpPr>
              <a:spLocks/>
            </p:cNvSpPr>
            <p:nvPr/>
          </p:nvSpPr>
          <p:spPr bwMode="auto">
            <a:xfrm>
              <a:off x="8146031" y="3051173"/>
              <a:ext cx="41275" cy="63500"/>
            </a:xfrm>
            <a:custGeom>
              <a:avLst/>
              <a:gdLst>
                <a:gd name="T0" fmla="*/ 7 w 11"/>
                <a:gd name="T1" fmla="*/ 0 h 17"/>
                <a:gd name="T2" fmla="*/ 5 w 11"/>
                <a:gd name="T3" fmla="*/ 1 h 17"/>
                <a:gd name="T4" fmla="*/ 2 w 11"/>
                <a:gd name="T5" fmla="*/ 2 h 17"/>
                <a:gd name="T6" fmla="*/ 0 w 11"/>
                <a:gd name="T7" fmla="*/ 4 h 17"/>
                <a:gd name="T8" fmla="*/ 1 w 11"/>
                <a:gd name="T9" fmla="*/ 7 h 17"/>
                <a:gd name="T10" fmla="*/ 1 w 11"/>
                <a:gd name="T11" fmla="*/ 17 h 17"/>
                <a:gd name="T12" fmla="*/ 4 w 11"/>
                <a:gd name="T13" fmla="*/ 17 h 17"/>
                <a:gd name="T14" fmla="*/ 6 w 11"/>
                <a:gd name="T15" fmla="*/ 14 h 17"/>
                <a:gd name="T16" fmla="*/ 9 w 11"/>
                <a:gd name="T17" fmla="*/ 14 h 17"/>
                <a:gd name="T18" fmla="*/ 10 w 11"/>
                <a:gd name="T19" fmla="*/ 3 h 17"/>
                <a:gd name="T20" fmla="*/ 8 w 11"/>
                <a:gd name="T21" fmla="*/ 1 h 17"/>
                <a:gd name="T22" fmla="*/ 7 w 11"/>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7">
                  <a:moveTo>
                    <a:pt x="7" y="0"/>
                  </a:moveTo>
                  <a:cubicBezTo>
                    <a:pt x="6" y="0"/>
                    <a:pt x="5" y="1"/>
                    <a:pt x="5" y="1"/>
                  </a:cubicBezTo>
                  <a:cubicBezTo>
                    <a:pt x="4" y="1"/>
                    <a:pt x="3" y="2"/>
                    <a:pt x="2" y="2"/>
                  </a:cubicBezTo>
                  <a:cubicBezTo>
                    <a:pt x="1" y="3"/>
                    <a:pt x="1" y="3"/>
                    <a:pt x="0" y="4"/>
                  </a:cubicBezTo>
                  <a:cubicBezTo>
                    <a:pt x="0" y="5"/>
                    <a:pt x="1" y="6"/>
                    <a:pt x="1" y="7"/>
                  </a:cubicBezTo>
                  <a:cubicBezTo>
                    <a:pt x="1" y="11"/>
                    <a:pt x="1" y="13"/>
                    <a:pt x="1" y="17"/>
                  </a:cubicBezTo>
                  <a:cubicBezTo>
                    <a:pt x="2" y="17"/>
                    <a:pt x="3" y="17"/>
                    <a:pt x="4" y="17"/>
                  </a:cubicBezTo>
                  <a:cubicBezTo>
                    <a:pt x="5" y="16"/>
                    <a:pt x="5" y="15"/>
                    <a:pt x="6" y="14"/>
                  </a:cubicBezTo>
                  <a:cubicBezTo>
                    <a:pt x="7" y="14"/>
                    <a:pt x="7" y="14"/>
                    <a:pt x="9" y="14"/>
                  </a:cubicBezTo>
                  <a:cubicBezTo>
                    <a:pt x="9" y="14"/>
                    <a:pt x="11" y="4"/>
                    <a:pt x="10" y="3"/>
                  </a:cubicBezTo>
                  <a:cubicBezTo>
                    <a:pt x="10" y="3"/>
                    <a:pt x="8" y="1"/>
                    <a:pt x="8" y="1"/>
                  </a:cubicBezTo>
                  <a:cubicBezTo>
                    <a:pt x="8"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30"/>
            <p:cNvSpPr>
              <a:spLocks/>
            </p:cNvSpPr>
            <p:nvPr/>
          </p:nvSpPr>
          <p:spPr bwMode="auto">
            <a:xfrm>
              <a:off x="8150793" y="3013073"/>
              <a:ext cx="30163" cy="34925"/>
            </a:xfrm>
            <a:custGeom>
              <a:avLst/>
              <a:gdLst>
                <a:gd name="T0" fmla="*/ 4 w 8"/>
                <a:gd name="T1" fmla="*/ 0 h 9"/>
                <a:gd name="T2" fmla="*/ 2 w 8"/>
                <a:gd name="T3" fmla="*/ 1 h 9"/>
                <a:gd name="T4" fmla="*/ 4 w 8"/>
                <a:gd name="T5" fmla="*/ 9 h 9"/>
                <a:gd name="T6" fmla="*/ 4 w 8"/>
                <a:gd name="T7" fmla="*/ 9 h 9"/>
                <a:gd name="T8" fmla="*/ 8 w 8"/>
                <a:gd name="T9" fmla="*/ 3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cubicBezTo>
                    <a:pt x="3" y="0"/>
                    <a:pt x="2" y="1"/>
                    <a:pt x="2" y="1"/>
                  </a:cubicBezTo>
                  <a:cubicBezTo>
                    <a:pt x="2" y="1"/>
                    <a:pt x="0" y="9"/>
                    <a:pt x="4" y="9"/>
                  </a:cubicBezTo>
                  <a:cubicBezTo>
                    <a:pt x="4" y="9"/>
                    <a:pt x="4" y="9"/>
                    <a:pt x="4" y="9"/>
                  </a:cubicBezTo>
                  <a:cubicBezTo>
                    <a:pt x="7" y="9"/>
                    <a:pt x="8" y="6"/>
                    <a:pt x="8" y="3"/>
                  </a:cubicBezTo>
                  <a:cubicBezTo>
                    <a:pt x="8" y="2"/>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Freeform 31"/>
            <p:cNvSpPr>
              <a:spLocks/>
            </p:cNvSpPr>
            <p:nvPr/>
          </p:nvSpPr>
          <p:spPr bwMode="auto">
            <a:xfrm>
              <a:off x="9877995" y="3908423"/>
              <a:ext cx="71438" cy="128588"/>
            </a:xfrm>
            <a:custGeom>
              <a:avLst/>
              <a:gdLst>
                <a:gd name="T0" fmla="*/ 4 w 19"/>
                <a:gd name="T1" fmla="*/ 5 h 34"/>
                <a:gd name="T2" fmla="*/ 8 w 19"/>
                <a:gd name="T3" fmla="*/ 33 h 34"/>
                <a:gd name="T4" fmla="*/ 15 w 19"/>
                <a:gd name="T5" fmla="*/ 18 h 34"/>
                <a:gd name="T6" fmla="*/ 4 w 19"/>
                <a:gd name="T7" fmla="*/ 5 h 34"/>
              </a:gdLst>
              <a:ahLst/>
              <a:cxnLst>
                <a:cxn ang="0">
                  <a:pos x="T0" y="T1"/>
                </a:cxn>
                <a:cxn ang="0">
                  <a:pos x="T2" y="T3"/>
                </a:cxn>
                <a:cxn ang="0">
                  <a:pos x="T4" y="T5"/>
                </a:cxn>
                <a:cxn ang="0">
                  <a:pos x="T6" y="T7"/>
                </a:cxn>
              </a:cxnLst>
              <a:rect l="0" t="0" r="r" b="b"/>
              <a:pathLst>
                <a:path w="19" h="34">
                  <a:moveTo>
                    <a:pt x="4" y="5"/>
                  </a:moveTo>
                  <a:cubicBezTo>
                    <a:pt x="4" y="6"/>
                    <a:pt x="0" y="34"/>
                    <a:pt x="8" y="33"/>
                  </a:cubicBezTo>
                  <a:cubicBezTo>
                    <a:pt x="17" y="31"/>
                    <a:pt x="19" y="23"/>
                    <a:pt x="15" y="18"/>
                  </a:cubicBezTo>
                  <a:cubicBezTo>
                    <a:pt x="11" y="13"/>
                    <a:pt x="5"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Freeform 32"/>
            <p:cNvSpPr>
              <a:spLocks noEditPoints="1"/>
            </p:cNvSpPr>
            <p:nvPr/>
          </p:nvSpPr>
          <p:spPr bwMode="auto">
            <a:xfrm>
              <a:off x="7522143" y="3155948"/>
              <a:ext cx="1697039" cy="2027238"/>
            </a:xfrm>
            <a:custGeom>
              <a:avLst/>
              <a:gdLst>
                <a:gd name="T0" fmla="*/ 411 w 451"/>
                <a:gd name="T1" fmla="*/ 197 h 539"/>
                <a:gd name="T2" fmla="*/ 395 w 451"/>
                <a:gd name="T3" fmla="*/ 184 h 539"/>
                <a:gd name="T4" fmla="*/ 364 w 451"/>
                <a:gd name="T5" fmla="*/ 144 h 539"/>
                <a:gd name="T6" fmla="*/ 345 w 451"/>
                <a:gd name="T7" fmla="*/ 107 h 539"/>
                <a:gd name="T8" fmla="*/ 328 w 451"/>
                <a:gd name="T9" fmla="*/ 70 h 539"/>
                <a:gd name="T10" fmla="*/ 332 w 451"/>
                <a:gd name="T11" fmla="*/ 63 h 539"/>
                <a:gd name="T12" fmla="*/ 308 w 451"/>
                <a:gd name="T13" fmla="*/ 41 h 539"/>
                <a:gd name="T14" fmla="*/ 268 w 451"/>
                <a:gd name="T15" fmla="*/ 39 h 539"/>
                <a:gd name="T16" fmla="*/ 240 w 451"/>
                <a:gd name="T17" fmla="*/ 46 h 539"/>
                <a:gd name="T18" fmla="*/ 210 w 451"/>
                <a:gd name="T19" fmla="*/ 39 h 539"/>
                <a:gd name="T20" fmla="*/ 183 w 451"/>
                <a:gd name="T21" fmla="*/ 28 h 539"/>
                <a:gd name="T22" fmla="*/ 184 w 451"/>
                <a:gd name="T23" fmla="*/ 3 h 539"/>
                <a:gd name="T24" fmla="*/ 158 w 451"/>
                <a:gd name="T25" fmla="*/ 3 h 539"/>
                <a:gd name="T26" fmla="*/ 118 w 451"/>
                <a:gd name="T27" fmla="*/ 9 h 539"/>
                <a:gd name="T28" fmla="*/ 103 w 451"/>
                <a:gd name="T29" fmla="*/ 18 h 539"/>
                <a:gd name="T30" fmla="*/ 81 w 451"/>
                <a:gd name="T31" fmla="*/ 12 h 539"/>
                <a:gd name="T32" fmla="*/ 66 w 451"/>
                <a:gd name="T33" fmla="*/ 30 h 539"/>
                <a:gd name="T34" fmla="*/ 53 w 451"/>
                <a:gd name="T35" fmla="*/ 55 h 539"/>
                <a:gd name="T36" fmla="*/ 31 w 451"/>
                <a:gd name="T37" fmla="*/ 71 h 539"/>
                <a:gd name="T38" fmla="*/ 6 w 451"/>
                <a:gd name="T39" fmla="*/ 113 h 539"/>
                <a:gd name="T40" fmla="*/ 8 w 451"/>
                <a:gd name="T41" fmla="*/ 140 h 539"/>
                <a:gd name="T42" fmla="*/ 2 w 451"/>
                <a:gd name="T43" fmla="*/ 168 h 539"/>
                <a:gd name="T44" fmla="*/ 4 w 451"/>
                <a:gd name="T45" fmla="*/ 185 h 539"/>
                <a:gd name="T46" fmla="*/ 17 w 451"/>
                <a:gd name="T47" fmla="*/ 199 h 539"/>
                <a:gd name="T48" fmla="*/ 28 w 451"/>
                <a:gd name="T49" fmla="*/ 219 h 539"/>
                <a:gd name="T50" fmla="*/ 55 w 451"/>
                <a:gd name="T51" fmla="*/ 242 h 539"/>
                <a:gd name="T52" fmla="*/ 77 w 451"/>
                <a:gd name="T53" fmla="*/ 238 h 539"/>
                <a:gd name="T54" fmla="*/ 101 w 451"/>
                <a:gd name="T55" fmla="*/ 239 h 539"/>
                <a:gd name="T56" fmla="*/ 121 w 451"/>
                <a:gd name="T57" fmla="*/ 229 h 539"/>
                <a:gd name="T58" fmla="*/ 144 w 451"/>
                <a:gd name="T59" fmla="*/ 241 h 539"/>
                <a:gd name="T60" fmla="*/ 169 w 451"/>
                <a:gd name="T61" fmla="*/ 244 h 539"/>
                <a:gd name="T62" fmla="*/ 171 w 451"/>
                <a:gd name="T63" fmla="*/ 271 h 539"/>
                <a:gd name="T64" fmla="*/ 190 w 451"/>
                <a:gd name="T65" fmla="*/ 320 h 539"/>
                <a:gd name="T66" fmla="*/ 187 w 451"/>
                <a:gd name="T67" fmla="*/ 404 h 539"/>
                <a:gd name="T68" fmla="*/ 218 w 451"/>
                <a:gd name="T69" fmla="*/ 491 h 539"/>
                <a:gd name="T70" fmla="*/ 278 w 451"/>
                <a:gd name="T71" fmla="*/ 528 h 539"/>
                <a:gd name="T72" fmla="*/ 321 w 451"/>
                <a:gd name="T73" fmla="*/ 474 h 539"/>
                <a:gd name="T74" fmla="*/ 349 w 451"/>
                <a:gd name="T75" fmla="*/ 416 h 539"/>
                <a:gd name="T76" fmla="*/ 377 w 451"/>
                <a:gd name="T77" fmla="*/ 370 h 539"/>
                <a:gd name="T78" fmla="*/ 368 w 451"/>
                <a:gd name="T79" fmla="*/ 320 h 539"/>
                <a:gd name="T80" fmla="*/ 384 w 451"/>
                <a:gd name="T81" fmla="*/ 289 h 539"/>
                <a:gd name="T82" fmla="*/ 414 w 451"/>
                <a:gd name="T83" fmla="*/ 260 h 539"/>
                <a:gd name="T84" fmla="*/ 446 w 451"/>
                <a:gd name="T85" fmla="*/ 186 h 539"/>
                <a:gd name="T86" fmla="*/ 335 w 451"/>
                <a:gd name="T87" fmla="*/ 278 h 539"/>
                <a:gd name="T88" fmla="*/ 331 w 451"/>
                <a:gd name="T89" fmla="*/ 273 h 539"/>
                <a:gd name="T90" fmla="*/ 321 w 451"/>
                <a:gd name="T91" fmla="*/ 279 h 539"/>
                <a:gd name="T92" fmla="*/ 321 w 451"/>
                <a:gd name="T93" fmla="*/ 285 h 539"/>
                <a:gd name="T94" fmla="*/ 323 w 451"/>
                <a:gd name="T95" fmla="*/ 292 h 539"/>
                <a:gd name="T96" fmla="*/ 323 w 451"/>
                <a:gd name="T97" fmla="*/ 292 h 539"/>
                <a:gd name="T98" fmla="*/ 334 w 451"/>
                <a:gd name="T99" fmla="*/ 286 h 539"/>
                <a:gd name="T100" fmla="*/ 330 w 451"/>
                <a:gd name="T101" fmla="*/ 291 h 539"/>
                <a:gd name="T102" fmla="*/ 334 w 451"/>
                <a:gd name="T103" fmla="*/ 28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1" h="539">
                  <a:moveTo>
                    <a:pt x="446" y="186"/>
                  </a:moveTo>
                  <a:cubicBezTo>
                    <a:pt x="446" y="186"/>
                    <a:pt x="442" y="189"/>
                    <a:pt x="440" y="191"/>
                  </a:cubicBezTo>
                  <a:cubicBezTo>
                    <a:pt x="438" y="192"/>
                    <a:pt x="434" y="192"/>
                    <a:pt x="428" y="192"/>
                  </a:cubicBezTo>
                  <a:cubicBezTo>
                    <a:pt x="422" y="192"/>
                    <a:pt x="424" y="193"/>
                    <a:pt x="419" y="193"/>
                  </a:cubicBezTo>
                  <a:cubicBezTo>
                    <a:pt x="414" y="193"/>
                    <a:pt x="416" y="196"/>
                    <a:pt x="411" y="197"/>
                  </a:cubicBezTo>
                  <a:cubicBezTo>
                    <a:pt x="407" y="197"/>
                    <a:pt x="404" y="198"/>
                    <a:pt x="402" y="197"/>
                  </a:cubicBezTo>
                  <a:cubicBezTo>
                    <a:pt x="399" y="197"/>
                    <a:pt x="399" y="194"/>
                    <a:pt x="397" y="194"/>
                  </a:cubicBezTo>
                  <a:cubicBezTo>
                    <a:pt x="396" y="194"/>
                    <a:pt x="395" y="193"/>
                    <a:pt x="395" y="191"/>
                  </a:cubicBezTo>
                  <a:cubicBezTo>
                    <a:pt x="395" y="191"/>
                    <a:pt x="395" y="191"/>
                    <a:pt x="395" y="191"/>
                  </a:cubicBezTo>
                  <a:cubicBezTo>
                    <a:pt x="395" y="189"/>
                    <a:pt x="395" y="187"/>
                    <a:pt x="395" y="184"/>
                  </a:cubicBezTo>
                  <a:cubicBezTo>
                    <a:pt x="395" y="182"/>
                    <a:pt x="393" y="180"/>
                    <a:pt x="391" y="178"/>
                  </a:cubicBezTo>
                  <a:cubicBezTo>
                    <a:pt x="388" y="177"/>
                    <a:pt x="388" y="175"/>
                    <a:pt x="385" y="171"/>
                  </a:cubicBezTo>
                  <a:cubicBezTo>
                    <a:pt x="382" y="168"/>
                    <a:pt x="378" y="164"/>
                    <a:pt x="374" y="163"/>
                  </a:cubicBezTo>
                  <a:cubicBezTo>
                    <a:pt x="369" y="162"/>
                    <a:pt x="373" y="160"/>
                    <a:pt x="368" y="152"/>
                  </a:cubicBezTo>
                  <a:cubicBezTo>
                    <a:pt x="362" y="144"/>
                    <a:pt x="365" y="149"/>
                    <a:pt x="364" y="144"/>
                  </a:cubicBezTo>
                  <a:cubicBezTo>
                    <a:pt x="363" y="141"/>
                    <a:pt x="363" y="140"/>
                    <a:pt x="362" y="140"/>
                  </a:cubicBezTo>
                  <a:cubicBezTo>
                    <a:pt x="361" y="139"/>
                    <a:pt x="359" y="139"/>
                    <a:pt x="357" y="136"/>
                  </a:cubicBezTo>
                  <a:cubicBezTo>
                    <a:pt x="352" y="131"/>
                    <a:pt x="353" y="133"/>
                    <a:pt x="352" y="131"/>
                  </a:cubicBezTo>
                  <a:cubicBezTo>
                    <a:pt x="351" y="129"/>
                    <a:pt x="352" y="124"/>
                    <a:pt x="352" y="123"/>
                  </a:cubicBezTo>
                  <a:cubicBezTo>
                    <a:pt x="352" y="122"/>
                    <a:pt x="347" y="112"/>
                    <a:pt x="345" y="107"/>
                  </a:cubicBezTo>
                  <a:cubicBezTo>
                    <a:pt x="343" y="102"/>
                    <a:pt x="340" y="105"/>
                    <a:pt x="342" y="103"/>
                  </a:cubicBezTo>
                  <a:cubicBezTo>
                    <a:pt x="342" y="103"/>
                    <a:pt x="342" y="102"/>
                    <a:pt x="341" y="100"/>
                  </a:cubicBezTo>
                  <a:cubicBezTo>
                    <a:pt x="340" y="99"/>
                    <a:pt x="339" y="97"/>
                    <a:pt x="339" y="94"/>
                  </a:cubicBezTo>
                  <a:cubicBezTo>
                    <a:pt x="337" y="87"/>
                    <a:pt x="334" y="82"/>
                    <a:pt x="330" y="77"/>
                  </a:cubicBezTo>
                  <a:cubicBezTo>
                    <a:pt x="326" y="72"/>
                    <a:pt x="328" y="73"/>
                    <a:pt x="328" y="70"/>
                  </a:cubicBezTo>
                  <a:cubicBezTo>
                    <a:pt x="328" y="66"/>
                    <a:pt x="321" y="61"/>
                    <a:pt x="321" y="59"/>
                  </a:cubicBezTo>
                  <a:cubicBezTo>
                    <a:pt x="321" y="56"/>
                    <a:pt x="319" y="53"/>
                    <a:pt x="319" y="54"/>
                  </a:cubicBezTo>
                  <a:cubicBezTo>
                    <a:pt x="320" y="55"/>
                    <a:pt x="323" y="60"/>
                    <a:pt x="324" y="62"/>
                  </a:cubicBezTo>
                  <a:cubicBezTo>
                    <a:pt x="326" y="65"/>
                    <a:pt x="325" y="64"/>
                    <a:pt x="330" y="69"/>
                  </a:cubicBezTo>
                  <a:cubicBezTo>
                    <a:pt x="336" y="73"/>
                    <a:pt x="332" y="68"/>
                    <a:pt x="332" y="63"/>
                  </a:cubicBezTo>
                  <a:cubicBezTo>
                    <a:pt x="333" y="61"/>
                    <a:pt x="332" y="59"/>
                    <a:pt x="332" y="57"/>
                  </a:cubicBezTo>
                  <a:cubicBezTo>
                    <a:pt x="331" y="51"/>
                    <a:pt x="329" y="45"/>
                    <a:pt x="328" y="45"/>
                  </a:cubicBezTo>
                  <a:cubicBezTo>
                    <a:pt x="327" y="45"/>
                    <a:pt x="326" y="44"/>
                    <a:pt x="322" y="44"/>
                  </a:cubicBezTo>
                  <a:cubicBezTo>
                    <a:pt x="319" y="44"/>
                    <a:pt x="320" y="43"/>
                    <a:pt x="316" y="43"/>
                  </a:cubicBezTo>
                  <a:cubicBezTo>
                    <a:pt x="313" y="43"/>
                    <a:pt x="314" y="41"/>
                    <a:pt x="308" y="41"/>
                  </a:cubicBezTo>
                  <a:cubicBezTo>
                    <a:pt x="303" y="41"/>
                    <a:pt x="302" y="45"/>
                    <a:pt x="298" y="46"/>
                  </a:cubicBezTo>
                  <a:cubicBezTo>
                    <a:pt x="293" y="48"/>
                    <a:pt x="286" y="41"/>
                    <a:pt x="284" y="41"/>
                  </a:cubicBezTo>
                  <a:cubicBezTo>
                    <a:pt x="282" y="40"/>
                    <a:pt x="275" y="41"/>
                    <a:pt x="274" y="41"/>
                  </a:cubicBezTo>
                  <a:cubicBezTo>
                    <a:pt x="272" y="41"/>
                    <a:pt x="271" y="40"/>
                    <a:pt x="270" y="39"/>
                  </a:cubicBezTo>
                  <a:cubicBezTo>
                    <a:pt x="269" y="39"/>
                    <a:pt x="269" y="39"/>
                    <a:pt x="268" y="39"/>
                  </a:cubicBezTo>
                  <a:cubicBezTo>
                    <a:pt x="265" y="39"/>
                    <a:pt x="260" y="36"/>
                    <a:pt x="260" y="36"/>
                  </a:cubicBezTo>
                  <a:cubicBezTo>
                    <a:pt x="260" y="36"/>
                    <a:pt x="258" y="34"/>
                    <a:pt x="255" y="32"/>
                  </a:cubicBezTo>
                  <a:cubicBezTo>
                    <a:pt x="252" y="29"/>
                    <a:pt x="249" y="31"/>
                    <a:pt x="246" y="31"/>
                  </a:cubicBezTo>
                  <a:cubicBezTo>
                    <a:pt x="243" y="31"/>
                    <a:pt x="242" y="35"/>
                    <a:pt x="240" y="37"/>
                  </a:cubicBezTo>
                  <a:cubicBezTo>
                    <a:pt x="238" y="38"/>
                    <a:pt x="240" y="43"/>
                    <a:pt x="240" y="46"/>
                  </a:cubicBezTo>
                  <a:cubicBezTo>
                    <a:pt x="240" y="49"/>
                    <a:pt x="238" y="47"/>
                    <a:pt x="236" y="49"/>
                  </a:cubicBezTo>
                  <a:cubicBezTo>
                    <a:pt x="234" y="51"/>
                    <a:pt x="229" y="49"/>
                    <a:pt x="226" y="47"/>
                  </a:cubicBezTo>
                  <a:cubicBezTo>
                    <a:pt x="223" y="45"/>
                    <a:pt x="225" y="46"/>
                    <a:pt x="223" y="43"/>
                  </a:cubicBezTo>
                  <a:cubicBezTo>
                    <a:pt x="221" y="41"/>
                    <a:pt x="215" y="43"/>
                    <a:pt x="213" y="43"/>
                  </a:cubicBezTo>
                  <a:cubicBezTo>
                    <a:pt x="211" y="43"/>
                    <a:pt x="211" y="43"/>
                    <a:pt x="210" y="39"/>
                  </a:cubicBezTo>
                  <a:cubicBezTo>
                    <a:pt x="210" y="34"/>
                    <a:pt x="207" y="34"/>
                    <a:pt x="207" y="34"/>
                  </a:cubicBezTo>
                  <a:cubicBezTo>
                    <a:pt x="207" y="34"/>
                    <a:pt x="200" y="33"/>
                    <a:pt x="197" y="33"/>
                  </a:cubicBezTo>
                  <a:cubicBezTo>
                    <a:pt x="194" y="33"/>
                    <a:pt x="191" y="32"/>
                    <a:pt x="189" y="32"/>
                  </a:cubicBezTo>
                  <a:cubicBezTo>
                    <a:pt x="188" y="32"/>
                    <a:pt x="187" y="31"/>
                    <a:pt x="186" y="30"/>
                  </a:cubicBezTo>
                  <a:cubicBezTo>
                    <a:pt x="185" y="29"/>
                    <a:pt x="184" y="28"/>
                    <a:pt x="183" y="28"/>
                  </a:cubicBezTo>
                  <a:cubicBezTo>
                    <a:pt x="181" y="28"/>
                    <a:pt x="180" y="25"/>
                    <a:pt x="180" y="25"/>
                  </a:cubicBezTo>
                  <a:cubicBezTo>
                    <a:pt x="180" y="25"/>
                    <a:pt x="178" y="23"/>
                    <a:pt x="179" y="21"/>
                  </a:cubicBezTo>
                  <a:cubicBezTo>
                    <a:pt x="179" y="18"/>
                    <a:pt x="181" y="17"/>
                    <a:pt x="183" y="15"/>
                  </a:cubicBezTo>
                  <a:cubicBezTo>
                    <a:pt x="184" y="13"/>
                    <a:pt x="182" y="10"/>
                    <a:pt x="181" y="8"/>
                  </a:cubicBezTo>
                  <a:cubicBezTo>
                    <a:pt x="180" y="7"/>
                    <a:pt x="184" y="3"/>
                    <a:pt x="184" y="3"/>
                  </a:cubicBezTo>
                  <a:cubicBezTo>
                    <a:pt x="184" y="3"/>
                    <a:pt x="180" y="5"/>
                    <a:pt x="180" y="3"/>
                  </a:cubicBezTo>
                  <a:cubicBezTo>
                    <a:pt x="180" y="1"/>
                    <a:pt x="175" y="0"/>
                    <a:pt x="175" y="0"/>
                  </a:cubicBezTo>
                  <a:cubicBezTo>
                    <a:pt x="173" y="1"/>
                    <a:pt x="172" y="1"/>
                    <a:pt x="170" y="2"/>
                  </a:cubicBezTo>
                  <a:cubicBezTo>
                    <a:pt x="170" y="2"/>
                    <a:pt x="165" y="2"/>
                    <a:pt x="164" y="2"/>
                  </a:cubicBezTo>
                  <a:cubicBezTo>
                    <a:pt x="163" y="2"/>
                    <a:pt x="158" y="3"/>
                    <a:pt x="158" y="3"/>
                  </a:cubicBezTo>
                  <a:cubicBezTo>
                    <a:pt x="156" y="3"/>
                    <a:pt x="154" y="3"/>
                    <a:pt x="151" y="3"/>
                  </a:cubicBezTo>
                  <a:cubicBezTo>
                    <a:pt x="151" y="3"/>
                    <a:pt x="147" y="4"/>
                    <a:pt x="139" y="5"/>
                  </a:cubicBezTo>
                  <a:cubicBezTo>
                    <a:pt x="131" y="7"/>
                    <a:pt x="131" y="6"/>
                    <a:pt x="130" y="6"/>
                  </a:cubicBezTo>
                  <a:cubicBezTo>
                    <a:pt x="128" y="6"/>
                    <a:pt x="125" y="7"/>
                    <a:pt x="125" y="7"/>
                  </a:cubicBezTo>
                  <a:cubicBezTo>
                    <a:pt x="125" y="7"/>
                    <a:pt x="120" y="8"/>
                    <a:pt x="118" y="9"/>
                  </a:cubicBezTo>
                  <a:cubicBezTo>
                    <a:pt x="117" y="11"/>
                    <a:pt x="116" y="12"/>
                    <a:pt x="115" y="12"/>
                  </a:cubicBezTo>
                  <a:cubicBezTo>
                    <a:pt x="113" y="12"/>
                    <a:pt x="111" y="12"/>
                    <a:pt x="108" y="14"/>
                  </a:cubicBezTo>
                  <a:cubicBezTo>
                    <a:pt x="104" y="16"/>
                    <a:pt x="108" y="14"/>
                    <a:pt x="107" y="16"/>
                  </a:cubicBezTo>
                  <a:cubicBezTo>
                    <a:pt x="106" y="17"/>
                    <a:pt x="105" y="18"/>
                    <a:pt x="104" y="18"/>
                  </a:cubicBezTo>
                  <a:cubicBezTo>
                    <a:pt x="104" y="18"/>
                    <a:pt x="103" y="18"/>
                    <a:pt x="103" y="18"/>
                  </a:cubicBezTo>
                  <a:cubicBezTo>
                    <a:pt x="101" y="17"/>
                    <a:pt x="101" y="17"/>
                    <a:pt x="99" y="16"/>
                  </a:cubicBezTo>
                  <a:cubicBezTo>
                    <a:pt x="98" y="16"/>
                    <a:pt x="97" y="16"/>
                    <a:pt x="95" y="16"/>
                  </a:cubicBezTo>
                  <a:cubicBezTo>
                    <a:pt x="94" y="16"/>
                    <a:pt x="91" y="17"/>
                    <a:pt x="90" y="17"/>
                  </a:cubicBezTo>
                  <a:cubicBezTo>
                    <a:pt x="88" y="17"/>
                    <a:pt x="86" y="15"/>
                    <a:pt x="86" y="15"/>
                  </a:cubicBezTo>
                  <a:cubicBezTo>
                    <a:pt x="86" y="15"/>
                    <a:pt x="84" y="12"/>
                    <a:pt x="81" y="12"/>
                  </a:cubicBezTo>
                  <a:cubicBezTo>
                    <a:pt x="78" y="12"/>
                    <a:pt x="79" y="14"/>
                    <a:pt x="79" y="14"/>
                  </a:cubicBezTo>
                  <a:cubicBezTo>
                    <a:pt x="79" y="14"/>
                    <a:pt x="78" y="16"/>
                    <a:pt x="78" y="17"/>
                  </a:cubicBezTo>
                  <a:cubicBezTo>
                    <a:pt x="77" y="19"/>
                    <a:pt x="75" y="21"/>
                    <a:pt x="75" y="23"/>
                  </a:cubicBezTo>
                  <a:cubicBezTo>
                    <a:pt x="75" y="25"/>
                    <a:pt x="72" y="25"/>
                    <a:pt x="71" y="27"/>
                  </a:cubicBezTo>
                  <a:cubicBezTo>
                    <a:pt x="70" y="29"/>
                    <a:pt x="68" y="29"/>
                    <a:pt x="66" y="30"/>
                  </a:cubicBezTo>
                  <a:cubicBezTo>
                    <a:pt x="63" y="31"/>
                    <a:pt x="61" y="31"/>
                    <a:pt x="59" y="34"/>
                  </a:cubicBezTo>
                  <a:cubicBezTo>
                    <a:pt x="58" y="37"/>
                    <a:pt x="55" y="39"/>
                    <a:pt x="55" y="41"/>
                  </a:cubicBezTo>
                  <a:cubicBezTo>
                    <a:pt x="54" y="43"/>
                    <a:pt x="53" y="44"/>
                    <a:pt x="53" y="47"/>
                  </a:cubicBezTo>
                  <a:cubicBezTo>
                    <a:pt x="53" y="49"/>
                    <a:pt x="53" y="52"/>
                    <a:pt x="53" y="52"/>
                  </a:cubicBezTo>
                  <a:cubicBezTo>
                    <a:pt x="53" y="53"/>
                    <a:pt x="53" y="54"/>
                    <a:pt x="53" y="55"/>
                  </a:cubicBezTo>
                  <a:cubicBezTo>
                    <a:pt x="53" y="55"/>
                    <a:pt x="49" y="58"/>
                    <a:pt x="49" y="61"/>
                  </a:cubicBezTo>
                  <a:cubicBezTo>
                    <a:pt x="49" y="64"/>
                    <a:pt x="43" y="64"/>
                    <a:pt x="43" y="64"/>
                  </a:cubicBezTo>
                  <a:cubicBezTo>
                    <a:pt x="43" y="64"/>
                    <a:pt x="38" y="67"/>
                    <a:pt x="37" y="68"/>
                  </a:cubicBezTo>
                  <a:cubicBezTo>
                    <a:pt x="36" y="70"/>
                    <a:pt x="33" y="71"/>
                    <a:pt x="31" y="71"/>
                  </a:cubicBezTo>
                  <a:cubicBezTo>
                    <a:pt x="31" y="71"/>
                    <a:pt x="31" y="71"/>
                    <a:pt x="31" y="71"/>
                  </a:cubicBezTo>
                  <a:cubicBezTo>
                    <a:pt x="30" y="72"/>
                    <a:pt x="32" y="77"/>
                    <a:pt x="25" y="81"/>
                  </a:cubicBezTo>
                  <a:cubicBezTo>
                    <a:pt x="19" y="85"/>
                    <a:pt x="18" y="91"/>
                    <a:pt x="18" y="93"/>
                  </a:cubicBezTo>
                  <a:cubicBezTo>
                    <a:pt x="17" y="95"/>
                    <a:pt x="16" y="96"/>
                    <a:pt x="15" y="98"/>
                  </a:cubicBezTo>
                  <a:cubicBezTo>
                    <a:pt x="13" y="100"/>
                    <a:pt x="12" y="104"/>
                    <a:pt x="12" y="104"/>
                  </a:cubicBezTo>
                  <a:cubicBezTo>
                    <a:pt x="12" y="104"/>
                    <a:pt x="8" y="109"/>
                    <a:pt x="6" y="113"/>
                  </a:cubicBezTo>
                  <a:cubicBezTo>
                    <a:pt x="4" y="116"/>
                    <a:pt x="5" y="114"/>
                    <a:pt x="4" y="117"/>
                  </a:cubicBezTo>
                  <a:cubicBezTo>
                    <a:pt x="4" y="120"/>
                    <a:pt x="5" y="120"/>
                    <a:pt x="6" y="122"/>
                  </a:cubicBezTo>
                  <a:cubicBezTo>
                    <a:pt x="7" y="125"/>
                    <a:pt x="6" y="124"/>
                    <a:pt x="8" y="125"/>
                  </a:cubicBezTo>
                  <a:cubicBezTo>
                    <a:pt x="10" y="126"/>
                    <a:pt x="8" y="130"/>
                    <a:pt x="8" y="134"/>
                  </a:cubicBezTo>
                  <a:cubicBezTo>
                    <a:pt x="8" y="138"/>
                    <a:pt x="9" y="136"/>
                    <a:pt x="8" y="140"/>
                  </a:cubicBezTo>
                  <a:cubicBezTo>
                    <a:pt x="8" y="144"/>
                    <a:pt x="8" y="145"/>
                    <a:pt x="7" y="150"/>
                  </a:cubicBezTo>
                  <a:cubicBezTo>
                    <a:pt x="7" y="151"/>
                    <a:pt x="7" y="152"/>
                    <a:pt x="7" y="153"/>
                  </a:cubicBezTo>
                  <a:cubicBezTo>
                    <a:pt x="7" y="155"/>
                    <a:pt x="7" y="155"/>
                    <a:pt x="7" y="156"/>
                  </a:cubicBezTo>
                  <a:cubicBezTo>
                    <a:pt x="6" y="157"/>
                    <a:pt x="3" y="163"/>
                    <a:pt x="3" y="163"/>
                  </a:cubicBezTo>
                  <a:cubicBezTo>
                    <a:pt x="3" y="163"/>
                    <a:pt x="2" y="166"/>
                    <a:pt x="2" y="168"/>
                  </a:cubicBezTo>
                  <a:cubicBezTo>
                    <a:pt x="2" y="170"/>
                    <a:pt x="2" y="170"/>
                    <a:pt x="2" y="173"/>
                  </a:cubicBezTo>
                  <a:cubicBezTo>
                    <a:pt x="2" y="176"/>
                    <a:pt x="2" y="173"/>
                    <a:pt x="1" y="177"/>
                  </a:cubicBezTo>
                  <a:cubicBezTo>
                    <a:pt x="0" y="181"/>
                    <a:pt x="1" y="177"/>
                    <a:pt x="0" y="180"/>
                  </a:cubicBezTo>
                  <a:cubicBezTo>
                    <a:pt x="0" y="183"/>
                    <a:pt x="3" y="185"/>
                    <a:pt x="3" y="185"/>
                  </a:cubicBezTo>
                  <a:cubicBezTo>
                    <a:pt x="4" y="185"/>
                    <a:pt x="4" y="185"/>
                    <a:pt x="4" y="185"/>
                  </a:cubicBezTo>
                  <a:cubicBezTo>
                    <a:pt x="4" y="186"/>
                    <a:pt x="4" y="186"/>
                    <a:pt x="5" y="188"/>
                  </a:cubicBezTo>
                  <a:cubicBezTo>
                    <a:pt x="7" y="190"/>
                    <a:pt x="10" y="189"/>
                    <a:pt x="10" y="189"/>
                  </a:cubicBezTo>
                  <a:cubicBezTo>
                    <a:pt x="9" y="191"/>
                    <a:pt x="12" y="193"/>
                    <a:pt x="13" y="194"/>
                  </a:cubicBezTo>
                  <a:cubicBezTo>
                    <a:pt x="13" y="194"/>
                    <a:pt x="14" y="194"/>
                    <a:pt x="14" y="194"/>
                  </a:cubicBezTo>
                  <a:cubicBezTo>
                    <a:pt x="14" y="194"/>
                    <a:pt x="15" y="197"/>
                    <a:pt x="17" y="199"/>
                  </a:cubicBezTo>
                  <a:cubicBezTo>
                    <a:pt x="18" y="200"/>
                    <a:pt x="18" y="201"/>
                    <a:pt x="21" y="203"/>
                  </a:cubicBezTo>
                  <a:cubicBezTo>
                    <a:pt x="22" y="204"/>
                    <a:pt x="23" y="206"/>
                    <a:pt x="24" y="208"/>
                  </a:cubicBezTo>
                  <a:cubicBezTo>
                    <a:pt x="24" y="209"/>
                    <a:pt x="24" y="210"/>
                    <a:pt x="24" y="210"/>
                  </a:cubicBezTo>
                  <a:cubicBezTo>
                    <a:pt x="24" y="210"/>
                    <a:pt x="24" y="213"/>
                    <a:pt x="24" y="215"/>
                  </a:cubicBezTo>
                  <a:cubicBezTo>
                    <a:pt x="24" y="216"/>
                    <a:pt x="27" y="218"/>
                    <a:pt x="28" y="219"/>
                  </a:cubicBezTo>
                  <a:cubicBezTo>
                    <a:pt x="30" y="221"/>
                    <a:pt x="30" y="221"/>
                    <a:pt x="33" y="223"/>
                  </a:cubicBezTo>
                  <a:cubicBezTo>
                    <a:pt x="34" y="223"/>
                    <a:pt x="35" y="224"/>
                    <a:pt x="35" y="224"/>
                  </a:cubicBezTo>
                  <a:cubicBezTo>
                    <a:pt x="36" y="225"/>
                    <a:pt x="37" y="227"/>
                    <a:pt x="38" y="228"/>
                  </a:cubicBezTo>
                  <a:cubicBezTo>
                    <a:pt x="40" y="230"/>
                    <a:pt x="47" y="236"/>
                    <a:pt x="47" y="236"/>
                  </a:cubicBezTo>
                  <a:cubicBezTo>
                    <a:pt x="47" y="236"/>
                    <a:pt x="52" y="239"/>
                    <a:pt x="55" y="242"/>
                  </a:cubicBezTo>
                  <a:cubicBezTo>
                    <a:pt x="58" y="245"/>
                    <a:pt x="60" y="243"/>
                    <a:pt x="60" y="243"/>
                  </a:cubicBezTo>
                  <a:cubicBezTo>
                    <a:pt x="60" y="243"/>
                    <a:pt x="60" y="243"/>
                    <a:pt x="61" y="243"/>
                  </a:cubicBezTo>
                  <a:cubicBezTo>
                    <a:pt x="62" y="243"/>
                    <a:pt x="63" y="243"/>
                    <a:pt x="64" y="243"/>
                  </a:cubicBezTo>
                  <a:cubicBezTo>
                    <a:pt x="64" y="243"/>
                    <a:pt x="69" y="240"/>
                    <a:pt x="70" y="240"/>
                  </a:cubicBezTo>
                  <a:cubicBezTo>
                    <a:pt x="71" y="240"/>
                    <a:pt x="73" y="238"/>
                    <a:pt x="77" y="238"/>
                  </a:cubicBezTo>
                  <a:cubicBezTo>
                    <a:pt x="82" y="238"/>
                    <a:pt x="83" y="238"/>
                    <a:pt x="87" y="238"/>
                  </a:cubicBezTo>
                  <a:cubicBezTo>
                    <a:pt x="91" y="238"/>
                    <a:pt x="89" y="239"/>
                    <a:pt x="92" y="240"/>
                  </a:cubicBezTo>
                  <a:cubicBezTo>
                    <a:pt x="93" y="241"/>
                    <a:pt x="94" y="241"/>
                    <a:pt x="95" y="241"/>
                  </a:cubicBezTo>
                  <a:cubicBezTo>
                    <a:pt x="96" y="241"/>
                    <a:pt x="97" y="240"/>
                    <a:pt x="97" y="240"/>
                  </a:cubicBezTo>
                  <a:cubicBezTo>
                    <a:pt x="98" y="240"/>
                    <a:pt x="99" y="239"/>
                    <a:pt x="101" y="239"/>
                  </a:cubicBezTo>
                  <a:cubicBezTo>
                    <a:pt x="101" y="239"/>
                    <a:pt x="104" y="238"/>
                    <a:pt x="106" y="237"/>
                  </a:cubicBezTo>
                  <a:cubicBezTo>
                    <a:pt x="107" y="236"/>
                    <a:pt x="109" y="234"/>
                    <a:pt x="112" y="234"/>
                  </a:cubicBezTo>
                  <a:cubicBezTo>
                    <a:pt x="114" y="234"/>
                    <a:pt x="114" y="232"/>
                    <a:pt x="117" y="232"/>
                  </a:cubicBezTo>
                  <a:cubicBezTo>
                    <a:pt x="119" y="232"/>
                    <a:pt x="119" y="229"/>
                    <a:pt x="119" y="229"/>
                  </a:cubicBezTo>
                  <a:cubicBezTo>
                    <a:pt x="119" y="229"/>
                    <a:pt x="120" y="229"/>
                    <a:pt x="121" y="229"/>
                  </a:cubicBezTo>
                  <a:cubicBezTo>
                    <a:pt x="122" y="229"/>
                    <a:pt x="125" y="228"/>
                    <a:pt x="127" y="228"/>
                  </a:cubicBezTo>
                  <a:cubicBezTo>
                    <a:pt x="127" y="228"/>
                    <a:pt x="127" y="228"/>
                    <a:pt x="127" y="228"/>
                  </a:cubicBezTo>
                  <a:cubicBezTo>
                    <a:pt x="130" y="228"/>
                    <a:pt x="133" y="228"/>
                    <a:pt x="136" y="228"/>
                  </a:cubicBezTo>
                  <a:cubicBezTo>
                    <a:pt x="140" y="228"/>
                    <a:pt x="139" y="230"/>
                    <a:pt x="144" y="233"/>
                  </a:cubicBezTo>
                  <a:cubicBezTo>
                    <a:pt x="149" y="237"/>
                    <a:pt x="145" y="237"/>
                    <a:pt x="144" y="241"/>
                  </a:cubicBezTo>
                  <a:cubicBezTo>
                    <a:pt x="144" y="245"/>
                    <a:pt x="146" y="244"/>
                    <a:pt x="149" y="244"/>
                  </a:cubicBezTo>
                  <a:cubicBezTo>
                    <a:pt x="152" y="244"/>
                    <a:pt x="155" y="242"/>
                    <a:pt x="157" y="242"/>
                  </a:cubicBezTo>
                  <a:cubicBezTo>
                    <a:pt x="160" y="242"/>
                    <a:pt x="166" y="240"/>
                    <a:pt x="166" y="240"/>
                  </a:cubicBezTo>
                  <a:cubicBezTo>
                    <a:pt x="166" y="240"/>
                    <a:pt x="166" y="240"/>
                    <a:pt x="166" y="240"/>
                  </a:cubicBezTo>
                  <a:cubicBezTo>
                    <a:pt x="167" y="242"/>
                    <a:pt x="168" y="242"/>
                    <a:pt x="169" y="244"/>
                  </a:cubicBezTo>
                  <a:cubicBezTo>
                    <a:pt x="169" y="244"/>
                    <a:pt x="171" y="246"/>
                    <a:pt x="174" y="251"/>
                  </a:cubicBezTo>
                  <a:cubicBezTo>
                    <a:pt x="176" y="255"/>
                    <a:pt x="175" y="257"/>
                    <a:pt x="174" y="259"/>
                  </a:cubicBezTo>
                  <a:cubicBezTo>
                    <a:pt x="174" y="260"/>
                    <a:pt x="173" y="260"/>
                    <a:pt x="173" y="261"/>
                  </a:cubicBezTo>
                  <a:cubicBezTo>
                    <a:pt x="173" y="263"/>
                    <a:pt x="172" y="266"/>
                    <a:pt x="171" y="268"/>
                  </a:cubicBezTo>
                  <a:cubicBezTo>
                    <a:pt x="171" y="269"/>
                    <a:pt x="171" y="270"/>
                    <a:pt x="171" y="271"/>
                  </a:cubicBezTo>
                  <a:cubicBezTo>
                    <a:pt x="171" y="274"/>
                    <a:pt x="168" y="276"/>
                    <a:pt x="167" y="282"/>
                  </a:cubicBezTo>
                  <a:cubicBezTo>
                    <a:pt x="166" y="288"/>
                    <a:pt x="174" y="298"/>
                    <a:pt x="181" y="305"/>
                  </a:cubicBezTo>
                  <a:cubicBezTo>
                    <a:pt x="182" y="306"/>
                    <a:pt x="183" y="307"/>
                    <a:pt x="184" y="308"/>
                  </a:cubicBezTo>
                  <a:cubicBezTo>
                    <a:pt x="186" y="310"/>
                    <a:pt x="187" y="311"/>
                    <a:pt x="188" y="313"/>
                  </a:cubicBezTo>
                  <a:cubicBezTo>
                    <a:pt x="189" y="316"/>
                    <a:pt x="190" y="318"/>
                    <a:pt x="190" y="320"/>
                  </a:cubicBezTo>
                  <a:cubicBezTo>
                    <a:pt x="191" y="325"/>
                    <a:pt x="192" y="329"/>
                    <a:pt x="193" y="332"/>
                  </a:cubicBezTo>
                  <a:cubicBezTo>
                    <a:pt x="195" y="339"/>
                    <a:pt x="200" y="340"/>
                    <a:pt x="197" y="340"/>
                  </a:cubicBezTo>
                  <a:cubicBezTo>
                    <a:pt x="195" y="340"/>
                    <a:pt x="196" y="350"/>
                    <a:pt x="199" y="352"/>
                  </a:cubicBezTo>
                  <a:cubicBezTo>
                    <a:pt x="202" y="354"/>
                    <a:pt x="202" y="364"/>
                    <a:pt x="197" y="372"/>
                  </a:cubicBezTo>
                  <a:cubicBezTo>
                    <a:pt x="193" y="379"/>
                    <a:pt x="188" y="394"/>
                    <a:pt x="187" y="404"/>
                  </a:cubicBezTo>
                  <a:cubicBezTo>
                    <a:pt x="186" y="406"/>
                    <a:pt x="186" y="407"/>
                    <a:pt x="186" y="408"/>
                  </a:cubicBezTo>
                  <a:cubicBezTo>
                    <a:pt x="185" y="417"/>
                    <a:pt x="203" y="445"/>
                    <a:pt x="203" y="445"/>
                  </a:cubicBezTo>
                  <a:cubicBezTo>
                    <a:pt x="203" y="445"/>
                    <a:pt x="207" y="463"/>
                    <a:pt x="207" y="471"/>
                  </a:cubicBezTo>
                  <a:cubicBezTo>
                    <a:pt x="207" y="477"/>
                    <a:pt x="214" y="485"/>
                    <a:pt x="217" y="489"/>
                  </a:cubicBezTo>
                  <a:cubicBezTo>
                    <a:pt x="217" y="490"/>
                    <a:pt x="218" y="490"/>
                    <a:pt x="218" y="491"/>
                  </a:cubicBezTo>
                  <a:cubicBezTo>
                    <a:pt x="219" y="493"/>
                    <a:pt x="219" y="500"/>
                    <a:pt x="225" y="508"/>
                  </a:cubicBezTo>
                  <a:cubicBezTo>
                    <a:pt x="231" y="515"/>
                    <a:pt x="223" y="521"/>
                    <a:pt x="229" y="530"/>
                  </a:cubicBezTo>
                  <a:cubicBezTo>
                    <a:pt x="235" y="539"/>
                    <a:pt x="240" y="536"/>
                    <a:pt x="247" y="532"/>
                  </a:cubicBezTo>
                  <a:cubicBezTo>
                    <a:pt x="253" y="528"/>
                    <a:pt x="258" y="532"/>
                    <a:pt x="261" y="532"/>
                  </a:cubicBezTo>
                  <a:cubicBezTo>
                    <a:pt x="265" y="532"/>
                    <a:pt x="272" y="528"/>
                    <a:pt x="278" y="528"/>
                  </a:cubicBezTo>
                  <a:cubicBezTo>
                    <a:pt x="283" y="528"/>
                    <a:pt x="281" y="520"/>
                    <a:pt x="291" y="517"/>
                  </a:cubicBezTo>
                  <a:cubicBezTo>
                    <a:pt x="302" y="514"/>
                    <a:pt x="303" y="511"/>
                    <a:pt x="305" y="503"/>
                  </a:cubicBezTo>
                  <a:cubicBezTo>
                    <a:pt x="307" y="494"/>
                    <a:pt x="313" y="492"/>
                    <a:pt x="319" y="487"/>
                  </a:cubicBezTo>
                  <a:cubicBezTo>
                    <a:pt x="324" y="484"/>
                    <a:pt x="324" y="482"/>
                    <a:pt x="322" y="476"/>
                  </a:cubicBezTo>
                  <a:cubicBezTo>
                    <a:pt x="322" y="476"/>
                    <a:pt x="321" y="475"/>
                    <a:pt x="321" y="474"/>
                  </a:cubicBezTo>
                  <a:cubicBezTo>
                    <a:pt x="317" y="466"/>
                    <a:pt x="335" y="462"/>
                    <a:pt x="335" y="462"/>
                  </a:cubicBezTo>
                  <a:cubicBezTo>
                    <a:pt x="338" y="462"/>
                    <a:pt x="340" y="458"/>
                    <a:pt x="341" y="449"/>
                  </a:cubicBezTo>
                  <a:cubicBezTo>
                    <a:pt x="342" y="441"/>
                    <a:pt x="341" y="435"/>
                    <a:pt x="336" y="430"/>
                  </a:cubicBezTo>
                  <a:cubicBezTo>
                    <a:pt x="330" y="425"/>
                    <a:pt x="337" y="424"/>
                    <a:pt x="340" y="422"/>
                  </a:cubicBezTo>
                  <a:cubicBezTo>
                    <a:pt x="343" y="420"/>
                    <a:pt x="346" y="418"/>
                    <a:pt x="349" y="416"/>
                  </a:cubicBezTo>
                  <a:cubicBezTo>
                    <a:pt x="351" y="413"/>
                    <a:pt x="352" y="410"/>
                    <a:pt x="354" y="408"/>
                  </a:cubicBezTo>
                  <a:cubicBezTo>
                    <a:pt x="356" y="406"/>
                    <a:pt x="363" y="404"/>
                    <a:pt x="365" y="403"/>
                  </a:cubicBezTo>
                  <a:cubicBezTo>
                    <a:pt x="367" y="401"/>
                    <a:pt x="372" y="398"/>
                    <a:pt x="375" y="394"/>
                  </a:cubicBezTo>
                  <a:cubicBezTo>
                    <a:pt x="378" y="389"/>
                    <a:pt x="378" y="389"/>
                    <a:pt x="377" y="384"/>
                  </a:cubicBezTo>
                  <a:cubicBezTo>
                    <a:pt x="376" y="380"/>
                    <a:pt x="377" y="380"/>
                    <a:pt x="377" y="370"/>
                  </a:cubicBezTo>
                  <a:cubicBezTo>
                    <a:pt x="377" y="360"/>
                    <a:pt x="378" y="359"/>
                    <a:pt x="378" y="359"/>
                  </a:cubicBezTo>
                  <a:cubicBezTo>
                    <a:pt x="378" y="359"/>
                    <a:pt x="377" y="357"/>
                    <a:pt x="376" y="354"/>
                  </a:cubicBezTo>
                  <a:cubicBezTo>
                    <a:pt x="375" y="350"/>
                    <a:pt x="373" y="346"/>
                    <a:pt x="372" y="342"/>
                  </a:cubicBezTo>
                  <a:cubicBezTo>
                    <a:pt x="371" y="336"/>
                    <a:pt x="372" y="333"/>
                    <a:pt x="371" y="331"/>
                  </a:cubicBezTo>
                  <a:cubicBezTo>
                    <a:pt x="369" y="328"/>
                    <a:pt x="368" y="326"/>
                    <a:pt x="368" y="320"/>
                  </a:cubicBezTo>
                  <a:cubicBezTo>
                    <a:pt x="367" y="314"/>
                    <a:pt x="371" y="317"/>
                    <a:pt x="372" y="313"/>
                  </a:cubicBezTo>
                  <a:cubicBezTo>
                    <a:pt x="372" y="313"/>
                    <a:pt x="372" y="313"/>
                    <a:pt x="372" y="313"/>
                  </a:cubicBezTo>
                  <a:cubicBezTo>
                    <a:pt x="372" y="308"/>
                    <a:pt x="372" y="306"/>
                    <a:pt x="375" y="304"/>
                  </a:cubicBezTo>
                  <a:cubicBezTo>
                    <a:pt x="377" y="303"/>
                    <a:pt x="374" y="296"/>
                    <a:pt x="377" y="296"/>
                  </a:cubicBezTo>
                  <a:cubicBezTo>
                    <a:pt x="380" y="295"/>
                    <a:pt x="383" y="290"/>
                    <a:pt x="384" y="289"/>
                  </a:cubicBezTo>
                  <a:cubicBezTo>
                    <a:pt x="385" y="288"/>
                    <a:pt x="385" y="288"/>
                    <a:pt x="385" y="288"/>
                  </a:cubicBezTo>
                  <a:cubicBezTo>
                    <a:pt x="385" y="288"/>
                    <a:pt x="390" y="284"/>
                    <a:pt x="390" y="282"/>
                  </a:cubicBezTo>
                  <a:cubicBezTo>
                    <a:pt x="391" y="281"/>
                    <a:pt x="397" y="274"/>
                    <a:pt x="398" y="272"/>
                  </a:cubicBezTo>
                  <a:cubicBezTo>
                    <a:pt x="399" y="269"/>
                    <a:pt x="406" y="265"/>
                    <a:pt x="407" y="263"/>
                  </a:cubicBezTo>
                  <a:cubicBezTo>
                    <a:pt x="409" y="262"/>
                    <a:pt x="413" y="262"/>
                    <a:pt x="414" y="260"/>
                  </a:cubicBezTo>
                  <a:cubicBezTo>
                    <a:pt x="415" y="258"/>
                    <a:pt x="421" y="250"/>
                    <a:pt x="423" y="249"/>
                  </a:cubicBezTo>
                  <a:cubicBezTo>
                    <a:pt x="425" y="248"/>
                    <a:pt x="429" y="242"/>
                    <a:pt x="431" y="238"/>
                  </a:cubicBezTo>
                  <a:cubicBezTo>
                    <a:pt x="433" y="234"/>
                    <a:pt x="434" y="229"/>
                    <a:pt x="439" y="220"/>
                  </a:cubicBezTo>
                  <a:cubicBezTo>
                    <a:pt x="444" y="211"/>
                    <a:pt x="445" y="192"/>
                    <a:pt x="448" y="189"/>
                  </a:cubicBezTo>
                  <a:cubicBezTo>
                    <a:pt x="451" y="185"/>
                    <a:pt x="446" y="186"/>
                    <a:pt x="446" y="186"/>
                  </a:cubicBezTo>
                  <a:close/>
                  <a:moveTo>
                    <a:pt x="336" y="274"/>
                  </a:moveTo>
                  <a:cubicBezTo>
                    <a:pt x="336" y="273"/>
                    <a:pt x="336" y="273"/>
                    <a:pt x="336" y="273"/>
                  </a:cubicBezTo>
                  <a:cubicBezTo>
                    <a:pt x="336" y="273"/>
                    <a:pt x="336" y="273"/>
                    <a:pt x="336" y="273"/>
                  </a:cubicBezTo>
                  <a:cubicBezTo>
                    <a:pt x="336" y="274"/>
                    <a:pt x="336" y="274"/>
                    <a:pt x="336" y="274"/>
                  </a:cubicBezTo>
                  <a:cubicBezTo>
                    <a:pt x="335" y="275"/>
                    <a:pt x="335" y="276"/>
                    <a:pt x="335" y="278"/>
                  </a:cubicBezTo>
                  <a:cubicBezTo>
                    <a:pt x="335" y="278"/>
                    <a:pt x="335" y="278"/>
                    <a:pt x="335" y="278"/>
                  </a:cubicBezTo>
                  <a:cubicBezTo>
                    <a:pt x="335" y="276"/>
                    <a:pt x="335" y="275"/>
                    <a:pt x="336" y="274"/>
                  </a:cubicBezTo>
                  <a:close/>
                  <a:moveTo>
                    <a:pt x="331" y="272"/>
                  </a:moveTo>
                  <a:cubicBezTo>
                    <a:pt x="331" y="272"/>
                    <a:pt x="331" y="272"/>
                    <a:pt x="331" y="272"/>
                  </a:cubicBezTo>
                  <a:cubicBezTo>
                    <a:pt x="331" y="273"/>
                    <a:pt x="331" y="273"/>
                    <a:pt x="331" y="273"/>
                  </a:cubicBezTo>
                  <a:lnTo>
                    <a:pt x="331" y="272"/>
                  </a:lnTo>
                  <a:close/>
                  <a:moveTo>
                    <a:pt x="321" y="279"/>
                  </a:moveTo>
                  <a:cubicBezTo>
                    <a:pt x="321" y="279"/>
                    <a:pt x="321" y="279"/>
                    <a:pt x="321" y="279"/>
                  </a:cubicBezTo>
                  <a:cubicBezTo>
                    <a:pt x="321" y="277"/>
                    <a:pt x="321" y="277"/>
                    <a:pt x="321" y="277"/>
                  </a:cubicBezTo>
                  <a:lnTo>
                    <a:pt x="321" y="279"/>
                  </a:lnTo>
                  <a:close/>
                  <a:moveTo>
                    <a:pt x="319" y="282"/>
                  </a:moveTo>
                  <a:cubicBezTo>
                    <a:pt x="319" y="282"/>
                    <a:pt x="319" y="282"/>
                    <a:pt x="319" y="282"/>
                  </a:cubicBezTo>
                  <a:cubicBezTo>
                    <a:pt x="319" y="282"/>
                    <a:pt x="319" y="282"/>
                    <a:pt x="319" y="282"/>
                  </a:cubicBezTo>
                  <a:cubicBezTo>
                    <a:pt x="320" y="283"/>
                    <a:pt x="320" y="284"/>
                    <a:pt x="321" y="285"/>
                  </a:cubicBezTo>
                  <a:cubicBezTo>
                    <a:pt x="321" y="285"/>
                    <a:pt x="321" y="285"/>
                    <a:pt x="321" y="285"/>
                  </a:cubicBezTo>
                  <a:cubicBezTo>
                    <a:pt x="320" y="284"/>
                    <a:pt x="320" y="283"/>
                    <a:pt x="319" y="282"/>
                  </a:cubicBezTo>
                  <a:close/>
                  <a:moveTo>
                    <a:pt x="333" y="292"/>
                  </a:moveTo>
                  <a:cubicBezTo>
                    <a:pt x="332" y="293"/>
                    <a:pt x="331" y="293"/>
                    <a:pt x="331" y="294"/>
                  </a:cubicBezTo>
                  <a:cubicBezTo>
                    <a:pt x="326" y="293"/>
                    <a:pt x="326" y="293"/>
                    <a:pt x="326" y="293"/>
                  </a:cubicBezTo>
                  <a:cubicBezTo>
                    <a:pt x="323" y="292"/>
                    <a:pt x="323" y="292"/>
                    <a:pt x="323" y="292"/>
                  </a:cubicBezTo>
                  <a:cubicBezTo>
                    <a:pt x="322" y="293"/>
                    <a:pt x="322" y="294"/>
                    <a:pt x="321" y="295"/>
                  </a:cubicBezTo>
                  <a:cubicBezTo>
                    <a:pt x="321" y="295"/>
                    <a:pt x="319" y="290"/>
                    <a:pt x="319" y="289"/>
                  </a:cubicBezTo>
                  <a:cubicBezTo>
                    <a:pt x="319" y="289"/>
                    <a:pt x="319" y="289"/>
                    <a:pt x="319" y="289"/>
                  </a:cubicBezTo>
                  <a:cubicBezTo>
                    <a:pt x="319" y="290"/>
                    <a:pt x="321" y="295"/>
                    <a:pt x="321" y="295"/>
                  </a:cubicBezTo>
                  <a:cubicBezTo>
                    <a:pt x="322" y="294"/>
                    <a:pt x="322" y="293"/>
                    <a:pt x="323" y="292"/>
                  </a:cubicBezTo>
                  <a:cubicBezTo>
                    <a:pt x="326" y="293"/>
                    <a:pt x="326" y="293"/>
                    <a:pt x="326" y="293"/>
                  </a:cubicBezTo>
                  <a:cubicBezTo>
                    <a:pt x="331" y="293"/>
                    <a:pt x="331" y="293"/>
                    <a:pt x="331" y="293"/>
                  </a:cubicBezTo>
                  <a:cubicBezTo>
                    <a:pt x="331" y="293"/>
                    <a:pt x="332" y="293"/>
                    <a:pt x="333" y="292"/>
                  </a:cubicBezTo>
                  <a:close/>
                  <a:moveTo>
                    <a:pt x="334" y="284"/>
                  </a:moveTo>
                  <a:cubicBezTo>
                    <a:pt x="334" y="285"/>
                    <a:pt x="334" y="286"/>
                    <a:pt x="334" y="286"/>
                  </a:cubicBezTo>
                  <a:cubicBezTo>
                    <a:pt x="333" y="286"/>
                    <a:pt x="333" y="286"/>
                    <a:pt x="333" y="286"/>
                  </a:cubicBezTo>
                  <a:cubicBezTo>
                    <a:pt x="332" y="287"/>
                    <a:pt x="332" y="288"/>
                    <a:pt x="332" y="289"/>
                  </a:cubicBezTo>
                  <a:cubicBezTo>
                    <a:pt x="331" y="289"/>
                    <a:pt x="331" y="289"/>
                    <a:pt x="330" y="289"/>
                  </a:cubicBezTo>
                  <a:cubicBezTo>
                    <a:pt x="330" y="290"/>
                    <a:pt x="330" y="290"/>
                    <a:pt x="330" y="291"/>
                  </a:cubicBezTo>
                  <a:cubicBezTo>
                    <a:pt x="330" y="291"/>
                    <a:pt x="330" y="291"/>
                    <a:pt x="330" y="291"/>
                  </a:cubicBezTo>
                  <a:cubicBezTo>
                    <a:pt x="330" y="290"/>
                    <a:pt x="330" y="290"/>
                    <a:pt x="330" y="289"/>
                  </a:cubicBezTo>
                  <a:cubicBezTo>
                    <a:pt x="331" y="289"/>
                    <a:pt x="331" y="289"/>
                    <a:pt x="332" y="288"/>
                  </a:cubicBezTo>
                  <a:cubicBezTo>
                    <a:pt x="332" y="287"/>
                    <a:pt x="332" y="287"/>
                    <a:pt x="333" y="286"/>
                  </a:cubicBezTo>
                  <a:cubicBezTo>
                    <a:pt x="333" y="286"/>
                    <a:pt x="333" y="286"/>
                    <a:pt x="334" y="286"/>
                  </a:cubicBezTo>
                  <a:cubicBezTo>
                    <a:pt x="334" y="285"/>
                    <a:pt x="334" y="285"/>
                    <a:pt x="334" y="284"/>
                  </a:cubicBezTo>
                  <a:cubicBezTo>
                    <a:pt x="335" y="284"/>
                    <a:pt x="335" y="284"/>
                    <a:pt x="336" y="284"/>
                  </a:cubicBezTo>
                  <a:cubicBezTo>
                    <a:pt x="337" y="285"/>
                    <a:pt x="337" y="285"/>
                    <a:pt x="337" y="285"/>
                  </a:cubicBezTo>
                  <a:cubicBezTo>
                    <a:pt x="336" y="284"/>
                    <a:pt x="335" y="284"/>
                    <a:pt x="334" y="2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33"/>
            <p:cNvSpPr>
              <a:spLocks noEditPoints="1"/>
            </p:cNvSpPr>
            <p:nvPr/>
          </p:nvSpPr>
          <p:spPr bwMode="auto">
            <a:xfrm>
              <a:off x="7744393" y="2370136"/>
              <a:ext cx="2598740" cy="1757363"/>
            </a:xfrm>
            <a:custGeom>
              <a:avLst/>
              <a:gdLst>
                <a:gd name="T0" fmla="*/ 409 w 691"/>
                <a:gd name="T1" fmla="*/ 18 h 467"/>
                <a:gd name="T2" fmla="*/ 417 w 691"/>
                <a:gd name="T3" fmla="*/ 36 h 467"/>
                <a:gd name="T4" fmla="*/ 396 w 691"/>
                <a:gd name="T5" fmla="*/ 11 h 467"/>
                <a:gd name="T6" fmla="*/ 387 w 691"/>
                <a:gd name="T7" fmla="*/ 21 h 467"/>
                <a:gd name="T8" fmla="*/ 348 w 691"/>
                <a:gd name="T9" fmla="*/ 19 h 467"/>
                <a:gd name="T10" fmla="*/ 324 w 691"/>
                <a:gd name="T11" fmla="*/ 22 h 467"/>
                <a:gd name="T12" fmla="*/ 284 w 691"/>
                <a:gd name="T13" fmla="*/ 23 h 467"/>
                <a:gd name="T14" fmla="*/ 253 w 691"/>
                <a:gd name="T15" fmla="*/ 45 h 467"/>
                <a:gd name="T16" fmla="*/ 251 w 691"/>
                <a:gd name="T17" fmla="*/ 36 h 467"/>
                <a:gd name="T18" fmla="*/ 215 w 691"/>
                <a:gd name="T19" fmla="*/ 14 h 467"/>
                <a:gd name="T20" fmla="*/ 192 w 691"/>
                <a:gd name="T21" fmla="*/ 14 h 467"/>
                <a:gd name="T22" fmla="*/ 160 w 691"/>
                <a:gd name="T23" fmla="*/ 18 h 467"/>
                <a:gd name="T24" fmla="*/ 126 w 691"/>
                <a:gd name="T25" fmla="*/ 46 h 467"/>
                <a:gd name="T26" fmla="*/ 107 w 691"/>
                <a:gd name="T27" fmla="*/ 63 h 467"/>
                <a:gd name="T28" fmla="*/ 125 w 691"/>
                <a:gd name="T29" fmla="*/ 72 h 467"/>
                <a:gd name="T30" fmla="*/ 149 w 691"/>
                <a:gd name="T31" fmla="*/ 93 h 467"/>
                <a:gd name="T32" fmla="*/ 181 w 691"/>
                <a:gd name="T33" fmla="*/ 39 h 467"/>
                <a:gd name="T34" fmla="*/ 182 w 691"/>
                <a:gd name="T35" fmla="*/ 67 h 467"/>
                <a:gd name="T36" fmla="*/ 219 w 691"/>
                <a:gd name="T37" fmla="*/ 67 h 467"/>
                <a:gd name="T38" fmla="*/ 181 w 691"/>
                <a:gd name="T39" fmla="*/ 82 h 467"/>
                <a:gd name="T40" fmla="*/ 154 w 691"/>
                <a:gd name="T41" fmla="*/ 102 h 467"/>
                <a:gd name="T42" fmla="*/ 124 w 691"/>
                <a:gd name="T43" fmla="*/ 94 h 467"/>
                <a:gd name="T44" fmla="*/ 115 w 691"/>
                <a:gd name="T45" fmla="*/ 101 h 467"/>
                <a:gd name="T46" fmla="*/ 73 w 691"/>
                <a:gd name="T47" fmla="*/ 126 h 467"/>
                <a:gd name="T48" fmla="*/ 59 w 691"/>
                <a:gd name="T49" fmla="*/ 103 h 467"/>
                <a:gd name="T50" fmla="*/ 54 w 691"/>
                <a:gd name="T51" fmla="*/ 80 h 467"/>
                <a:gd name="T52" fmla="*/ 42 w 691"/>
                <a:gd name="T53" fmla="*/ 98 h 467"/>
                <a:gd name="T54" fmla="*/ 37 w 691"/>
                <a:gd name="T55" fmla="*/ 119 h 467"/>
                <a:gd name="T56" fmla="*/ 67 w 691"/>
                <a:gd name="T57" fmla="*/ 128 h 467"/>
                <a:gd name="T58" fmla="*/ 48 w 691"/>
                <a:gd name="T59" fmla="*/ 142 h 467"/>
                <a:gd name="T60" fmla="*/ 46 w 691"/>
                <a:gd name="T61" fmla="*/ 178 h 467"/>
                <a:gd name="T62" fmla="*/ 8 w 691"/>
                <a:gd name="T63" fmla="*/ 224 h 467"/>
                <a:gd name="T64" fmla="*/ 52 w 691"/>
                <a:gd name="T65" fmla="*/ 220 h 467"/>
                <a:gd name="T66" fmla="*/ 105 w 691"/>
                <a:gd name="T67" fmla="*/ 174 h 467"/>
                <a:gd name="T68" fmla="*/ 148 w 691"/>
                <a:gd name="T69" fmla="*/ 212 h 467"/>
                <a:gd name="T70" fmla="*/ 165 w 691"/>
                <a:gd name="T71" fmla="*/ 199 h 467"/>
                <a:gd name="T72" fmla="*/ 134 w 691"/>
                <a:gd name="T73" fmla="*/ 162 h 467"/>
                <a:gd name="T74" fmla="*/ 173 w 691"/>
                <a:gd name="T75" fmla="*/ 186 h 467"/>
                <a:gd name="T76" fmla="*/ 198 w 691"/>
                <a:gd name="T77" fmla="*/ 221 h 467"/>
                <a:gd name="T78" fmla="*/ 196 w 691"/>
                <a:gd name="T79" fmla="*/ 197 h 467"/>
                <a:gd name="T80" fmla="*/ 216 w 691"/>
                <a:gd name="T81" fmla="*/ 201 h 467"/>
                <a:gd name="T82" fmla="*/ 252 w 691"/>
                <a:gd name="T83" fmla="*/ 223 h 467"/>
                <a:gd name="T84" fmla="*/ 276 w 691"/>
                <a:gd name="T85" fmla="*/ 246 h 467"/>
                <a:gd name="T86" fmla="*/ 308 w 691"/>
                <a:gd name="T87" fmla="*/ 343 h 467"/>
                <a:gd name="T88" fmla="*/ 353 w 691"/>
                <a:gd name="T89" fmla="*/ 395 h 467"/>
                <a:gd name="T90" fmla="*/ 411 w 691"/>
                <a:gd name="T91" fmla="*/ 369 h 467"/>
                <a:gd name="T92" fmla="*/ 433 w 691"/>
                <a:gd name="T93" fmla="*/ 324 h 467"/>
                <a:gd name="T94" fmla="*/ 385 w 691"/>
                <a:gd name="T95" fmla="*/ 316 h 467"/>
                <a:gd name="T96" fmla="*/ 413 w 691"/>
                <a:gd name="T97" fmla="*/ 293 h 467"/>
                <a:gd name="T98" fmla="*/ 503 w 691"/>
                <a:gd name="T99" fmla="*/ 325 h 467"/>
                <a:gd name="T100" fmla="*/ 545 w 691"/>
                <a:gd name="T101" fmla="*/ 414 h 467"/>
                <a:gd name="T102" fmla="*/ 571 w 691"/>
                <a:gd name="T103" fmla="*/ 379 h 467"/>
                <a:gd name="T104" fmla="*/ 613 w 691"/>
                <a:gd name="T105" fmla="*/ 337 h 467"/>
                <a:gd name="T106" fmla="*/ 646 w 691"/>
                <a:gd name="T107" fmla="*/ 361 h 467"/>
                <a:gd name="T108" fmla="*/ 676 w 691"/>
                <a:gd name="T109" fmla="*/ 428 h 467"/>
                <a:gd name="T110" fmla="*/ 691 w 691"/>
                <a:gd name="T111" fmla="*/ 447 h 467"/>
                <a:gd name="T112" fmla="*/ 688 w 691"/>
                <a:gd name="T113" fmla="*/ 404 h 467"/>
                <a:gd name="T114" fmla="*/ 217 w 691"/>
                <a:gd name="T115" fmla="*/ 91 h 467"/>
                <a:gd name="T116" fmla="*/ 468 w 691"/>
                <a:gd name="T117" fmla="*/ 22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1" h="467">
                  <a:moveTo>
                    <a:pt x="413" y="7"/>
                  </a:moveTo>
                  <a:cubicBezTo>
                    <a:pt x="412" y="8"/>
                    <a:pt x="425" y="13"/>
                    <a:pt x="425" y="13"/>
                  </a:cubicBezTo>
                  <a:cubicBezTo>
                    <a:pt x="425" y="13"/>
                    <a:pt x="421" y="13"/>
                    <a:pt x="416" y="13"/>
                  </a:cubicBezTo>
                  <a:cubicBezTo>
                    <a:pt x="411" y="12"/>
                    <a:pt x="410" y="13"/>
                    <a:pt x="409" y="10"/>
                  </a:cubicBezTo>
                  <a:cubicBezTo>
                    <a:pt x="409" y="8"/>
                    <a:pt x="407" y="5"/>
                    <a:pt x="405" y="4"/>
                  </a:cubicBezTo>
                  <a:cubicBezTo>
                    <a:pt x="402" y="3"/>
                    <a:pt x="404" y="7"/>
                    <a:pt x="404" y="7"/>
                  </a:cubicBezTo>
                  <a:cubicBezTo>
                    <a:pt x="404" y="7"/>
                    <a:pt x="398" y="10"/>
                    <a:pt x="403" y="12"/>
                  </a:cubicBezTo>
                  <a:cubicBezTo>
                    <a:pt x="408" y="14"/>
                    <a:pt x="410" y="15"/>
                    <a:pt x="409" y="18"/>
                  </a:cubicBezTo>
                  <a:cubicBezTo>
                    <a:pt x="409" y="20"/>
                    <a:pt x="408" y="23"/>
                    <a:pt x="413" y="23"/>
                  </a:cubicBezTo>
                  <a:cubicBezTo>
                    <a:pt x="418" y="23"/>
                    <a:pt x="431" y="22"/>
                    <a:pt x="432" y="27"/>
                  </a:cubicBezTo>
                  <a:cubicBezTo>
                    <a:pt x="434" y="32"/>
                    <a:pt x="439" y="31"/>
                    <a:pt x="439" y="31"/>
                  </a:cubicBezTo>
                  <a:cubicBezTo>
                    <a:pt x="437" y="31"/>
                    <a:pt x="436" y="31"/>
                    <a:pt x="434" y="32"/>
                  </a:cubicBezTo>
                  <a:cubicBezTo>
                    <a:pt x="434" y="32"/>
                    <a:pt x="429" y="25"/>
                    <a:pt x="425" y="25"/>
                  </a:cubicBezTo>
                  <a:cubicBezTo>
                    <a:pt x="421" y="25"/>
                    <a:pt x="416" y="25"/>
                    <a:pt x="416" y="25"/>
                  </a:cubicBezTo>
                  <a:cubicBezTo>
                    <a:pt x="416" y="25"/>
                    <a:pt x="420" y="27"/>
                    <a:pt x="420" y="30"/>
                  </a:cubicBezTo>
                  <a:cubicBezTo>
                    <a:pt x="420" y="33"/>
                    <a:pt x="418" y="36"/>
                    <a:pt x="417" y="36"/>
                  </a:cubicBezTo>
                  <a:cubicBezTo>
                    <a:pt x="416" y="36"/>
                    <a:pt x="416" y="38"/>
                    <a:pt x="416" y="38"/>
                  </a:cubicBezTo>
                  <a:cubicBezTo>
                    <a:pt x="414" y="37"/>
                    <a:pt x="414" y="37"/>
                    <a:pt x="412" y="37"/>
                  </a:cubicBezTo>
                  <a:cubicBezTo>
                    <a:pt x="412" y="37"/>
                    <a:pt x="403" y="38"/>
                    <a:pt x="399" y="34"/>
                  </a:cubicBezTo>
                  <a:cubicBezTo>
                    <a:pt x="399" y="34"/>
                    <a:pt x="412" y="34"/>
                    <a:pt x="413" y="31"/>
                  </a:cubicBezTo>
                  <a:cubicBezTo>
                    <a:pt x="413" y="27"/>
                    <a:pt x="412" y="26"/>
                    <a:pt x="410" y="25"/>
                  </a:cubicBezTo>
                  <a:cubicBezTo>
                    <a:pt x="408" y="24"/>
                    <a:pt x="405" y="24"/>
                    <a:pt x="405" y="22"/>
                  </a:cubicBezTo>
                  <a:cubicBezTo>
                    <a:pt x="404" y="19"/>
                    <a:pt x="406" y="19"/>
                    <a:pt x="403" y="16"/>
                  </a:cubicBezTo>
                  <a:cubicBezTo>
                    <a:pt x="400" y="14"/>
                    <a:pt x="399" y="13"/>
                    <a:pt x="396" y="11"/>
                  </a:cubicBezTo>
                  <a:cubicBezTo>
                    <a:pt x="394" y="10"/>
                    <a:pt x="395" y="6"/>
                    <a:pt x="395" y="6"/>
                  </a:cubicBezTo>
                  <a:cubicBezTo>
                    <a:pt x="395" y="6"/>
                    <a:pt x="388" y="1"/>
                    <a:pt x="383" y="1"/>
                  </a:cubicBezTo>
                  <a:cubicBezTo>
                    <a:pt x="379" y="0"/>
                    <a:pt x="376" y="1"/>
                    <a:pt x="377" y="4"/>
                  </a:cubicBezTo>
                  <a:cubicBezTo>
                    <a:pt x="379" y="8"/>
                    <a:pt x="379" y="10"/>
                    <a:pt x="377" y="10"/>
                  </a:cubicBezTo>
                  <a:cubicBezTo>
                    <a:pt x="375" y="10"/>
                    <a:pt x="372" y="13"/>
                    <a:pt x="375" y="14"/>
                  </a:cubicBezTo>
                  <a:cubicBezTo>
                    <a:pt x="378" y="14"/>
                    <a:pt x="378" y="16"/>
                    <a:pt x="378" y="16"/>
                  </a:cubicBezTo>
                  <a:cubicBezTo>
                    <a:pt x="378" y="16"/>
                    <a:pt x="377" y="17"/>
                    <a:pt x="381" y="19"/>
                  </a:cubicBezTo>
                  <a:cubicBezTo>
                    <a:pt x="385" y="20"/>
                    <a:pt x="386" y="19"/>
                    <a:pt x="387" y="21"/>
                  </a:cubicBezTo>
                  <a:cubicBezTo>
                    <a:pt x="388" y="23"/>
                    <a:pt x="391" y="24"/>
                    <a:pt x="391" y="24"/>
                  </a:cubicBezTo>
                  <a:cubicBezTo>
                    <a:pt x="391" y="24"/>
                    <a:pt x="393" y="27"/>
                    <a:pt x="391" y="26"/>
                  </a:cubicBezTo>
                  <a:cubicBezTo>
                    <a:pt x="389" y="26"/>
                    <a:pt x="389" y="27"/>
                    <a:pt x="385" y="25"/>
                  </a:cubicBezTo>
                  <a:cubicBezTo>
                    <a:pt x="382" y="22"/>
                    <a:pt x="381" y="24"/>
                    <a:pt x="376" y="21"/>
                  </a:cubicBezTo>
                  <a:cubicBezTo>
                    <a:pt x="371" y="18"/>
                    <a:pt x="367" y="18"/>
                    <a:pt x="365" y="18"/>
                  </a:cubicBezTo>
                  <a:cubicBezTo>
                    <a:pt x="362" y="18"/>
                    <a:pt x="350" y="18"/>
                    <a:pt x="350" y="18"/>
                  </a:cubicBezTo>
                  <a:cubicBezTo>
                    <a:pt x="350" y="18"/>
                    <a:pt x="342" y="12"/>
                    <a:pt x="340" y="15"/>
                  </a:cubicBezTo>
                  <a:cubicBezTo>
                    <a:pt x="338" y="18"/>
                    <a:pt x="348" y="19"/>
                    <a:pt x="348" y="19"/>
                  </a:cubicBezTo>
                  <a:cubicBezTo>
                    <a:pt x="348" y="19"/>
                    <a:pt x="355" y="21"/>
                    <a:pt x="352" y="24"/>
                  </a:cubicBezTo>
                  <a:cubicBezTo>
                    <a:pt x="349" y="27"/>
                    <a:pt x="349" y="23"/>
                    <a:pt x="349" y="23"/>
                  </a:cubicBezTo>
                  <a:cubicBezTo>
                    <a:pt x="349" y="23"/>
                    <a:pt x="347" y="21"/>
                    <a:pt x="344" y="21"/>
                  </a:cubicBezTo>
                  <a:cubicBezTo>
                    <a:pt x="342" y="21"/>
                    <a:pt x="339" y="24"/>
                    <a:pt x="339" y="24"/>
                  </a:cubicBezTo>
                  <a:cubicBezTo>
                    <a:pt x="336" y="24"/>
                    <a:pt x="334" y="24"/>
                    <a:pt x="330" y="23"/>
                  </a:cubicBezTo>
                  <a:cubicBezTo>
                    <a:pt x="329" y="24"/>
                    <a:pt x="329" y="24"/>
                    <a:pt x="328" y="25"/>
                  </a:cubicBezTo>
                  <a:cubicBezTo>
                    <a:pt x="325" y="25"/>
                    <a:pt x="324" y="25"/>
                    <a:pt x="321" y="25"/>
                  </a:cubicBezTo>
                  <a:cubicBezTo>
                    <a:pt x="321" y="25"/>
                    <a:pt x="323" y="24"/>
                    <a:pt x="324" y="22"/>
                  </a:cubicBezTo>
                  <a:cubicBezTo>
                    <a:pt x="324" y="20"/>
                    <a:pt x="319" y="21"/>
                    <a:pt x="318" y="21"/>
                  </a:cubicBezTo>
                  <a:cubicBezTo>
                    <a:pt x="317" y="21"/>
                    <a:pt x="313" y="23"/>
                    <a:pt x="313" y="23"/>
                  </a:cubicBezTo>
                  <a:cubicBezTo>
                    <a:pt x="313" y="23"/>
                    <a:pt x="309" y="23"/>
                    <a:pt x="307" y="24"/>
                  </a:cubicBezTo>
                  <a:cubicBezTo>
                    <a:pt x="304" y="25"/>
                    <a:pt x="300" y="29"/>
                    <a:pt x="300" y="29"/>
                  </a:cubicBezTo>
                  <a:cubicBezTo>
                    <a:pt x="300" y="30"/>
                    <a:pt x="299" y="30"/>
                    <a:pt x="299" y="32"/>
                  </a:cubicBezTo>
                  <a:cubicBezTo>
                    <a:pt x="299" y="32"/>
                    <a:pt x="291" y="32"/>
                    <a:pt x="288" y="31"/>
                  </a:cubicBezTo>
                  <a:cubicBezTo>
                    <a:pt x="286" y="29"/>
                    <a:pt x="284" y="27"/>
                    <a:pt x="290" y="27"/>
                  </a:cubicBezTo>
                  <a:cubicBezTo>
                    <a:pt x="295" y="27"/>
                    <a:pt x="289" y="23"/>
                    <a:pt x="284" y="23"/>
                  </a:cubicBezTo>
                  <a:cubicBezTo>
                    <a:pt x="279" y="23"/>
                    <a:pt x="278" y="23"/>
                    <a:pt x="278" y="27"/>
                  </a:cubicBezTo>
                  <a:cubicBezTo>
                    <a:pt x="279" y="31"/>
                    <a:pt x="284" y="33"/>
                    <a:pt x="284" y="35"/>
                  </a:cubicBezTo>
                  <a:cubicBezTo>
                    <a:pt x="284" y="37"/>
                    <a:pt x="282" y="36"/>
                    <a:pt x="282" y="36"/>
                  </a:cubicBezTo>
                  <a:cubicBezTo>
                    <a:pt x="282" y="36"/>
                    <a:pt x="280" y="34"/>
                    <a:pt x="277" y="34"/>
                  </a:cubicBezTo>
                  <a:cubicBezTo>
                    <a:pt x="274" y="34"/>
                    <a:pt x="267" y="37"/>
                    <a:pt x="265" y="38"/>
                  </a:cubicBezTo>
                  <a:cubicBezTo>
                    <a:pt x="264" y="40"/>
                    <a:pt x="270" y="43"/>
                    <a:pt x="268" y="44"/>
                  </a:cubicBezTo>
                  <a:cubicBezTo>
                    <a:pt x="266" y="44"/>
                    <a:pt x="259" y="44"/>
                    <a:pt x="256" y="42"/>
                  </a:cubicBezTo>
                  <a:cubicBezTo>
                    <a:pt x="252" y="39"/>
                    <a:pt x="246" y="43"/>
                    <a:pt x="253" y="45"/>
                  </a:cubicBezTo>
                  <a:cubicBezTo>
                    <a:pt x="260" y="48"/>
                    <a:pt x="257" y="51"/>
                    <a:pt x="254" y="49"/>
                  </a:cubicBezTo>
                  <a:cubicBezTo>
                    <a:pt x="251" y="46"/>
                    <a:pt x="249" y="45"/>
                    <a:pt x="247" y="45"/>
                  </a:cubicBezTo>
                  <a:cubicBezTo>
                    <a:pt x="246" y="45"/>
                    <a:pt x="242" y="45"/>
                    <a:pt x="242" y="45"/>
                  </a:cubicBezTo>
                  <a:cubicBezTo>
                    <a:pt x="242" y="45"/>
                    <a:pt x="243" y="43"/>
                    <a:pt x="241" y="41"/>
                  </a:cubicBezTo>
                  <a:cubicBezTo>
                    <a:pt x="238" y="38"/>
                    <a:pt x="240" y="36"/>
                    <a:pt x="240" y="36"/>
                  </a:cubicBezTo>
                  <a:cubicBezTo>
                    <a:pt x="240" y="36"/>
                    <a:pt x="236" y="35"/>
                    <a:pt x="232" y="33"/>
                  </a:cubicBezTo>
                  <a:cubicBezTo>
                    <a:pt x="229" y="31"/>
                    <a:pt x="234" y="32"/>
                    <a:pt x="235" y="32"/>
                  </a:cubicBezTo>
                  <a:cubicBezTo>
                    <a:pt x="237" y="32"/>
                    <a:pt x="244" y="35"/>
                    <a:pt x="251" y="36"/>
                  </a:cubicBezTo>
                  <a:cubicBezTo>
                    <a:pt x="258" y="36"/>
                    <a:pt x="268" y="35"/>
                    <a:pt x="268" y="31"/>
                  </a:cubicBezTo>
                  <a:cubicBezTo>
                    <a:pt x="268" y="28"/>
                    <a:pt x="265" y="25"/>
                    <a:pt x="260" y="25"/>
                  </a:cubicBezTo>
                  <a:cubicBezTo>
                    <a:pt x="255" y="24"/>
                    <a:pt x="252" y="24"/>
                    <a:pt x="249" y="22"/>
                  </a:cubicBezTo>
                  <a:cubicBezTo>
                    <a:pt x="245" y="19"/>
                    <a:pt x="239" y="18"/>
                    <a:pt x="233" y="18"/>
                  </a:cubicBezTo>
                  <a:cubicBezTo>
                    <a:pt x="228" y="18"/>
                    <a:pt x="227" y="17"/>
                    <a:pt x="225" y="16"/>
                  </a:cubicBezTo>
                  <a:cubicBezTo>
                    <a:pt x="223" y="15"/>
                    <a:pt x="215" y="17"/>
                    <a:pt x="215" y="17"/>
                  </a:cubicBezTo>
                  <a:cubicBezTo>
                    <a:pt x="215" y="17"/>
                    <a:pt x="212" y="14"/>
                    <a:pt x="214" y="14"/>
                  </a:cubicBezTo>
                  <a:cubicBezTo>
                    <a:pt x="215" y="14"/>
                    <a:pt x="215" y="14"/>
                    <a:pt x="215" y="14"/>
                  </a:cubicBezTo>
                  <a:cubicBezTo>
                    <a:pt x="215" y="14"/>
                    <a:pt x="213" y="14"/>
                    <a:pt x="212" y="13"/>
                  </a:cubicBezTo>
                  <a:cubicBezTo>
                    <a:pt x="210" y="12"/>
                    <a:pt x="206" y="11"/>
                    <a:pt x="206" y="11"/>
                  </a:cubicBezTo>
                  <a:cubicBezTo>
                    <a:pt x="205" y="12"/>
                    <a:pt x="205" y="12"/>
                    <a:pt x="205" y="13"/>
                  </a:cubicBezTo>
                  <a:cubicBezTo>
                    <a:pt x="205" y="12"/>
                    <a:pt x="205" y="11"/>
                    <a:pt x="204" y="9"/>
                  </a:cubicBezTo>
                  <a:cubicBezTo>
                    <a:pt x="203" y="10"/>
                    <a:pt x="202" y="11"/>
                    <a:pt x="200" y="11"/>
                  </a:cubicBezTo>
                  <a:cubicBezTo>
                    <a:pt x="199" y="13"/>
                    <a:pt x="198" y="13"/>
                    <a:pt x="197" y="14"/>
                  </a:cubicBezTo>
                  <a:cubicBezTo>
                    <a:pt x="197" y="13"/>
                    <a:pt x="197" y="12"/>
                    <a:pt x="197" y="11"/>
                  </a:cubicBezTo>
                  <a:cubicBezTo>
                    <a:pt x="195" y="12"/>
                    <a:pt x="194" y="13"/>
                    <a:pt x="192" y="14"/>
                  </a:cubicBezTo>
                  <a:cubicBezTo>
                    <a:pt x="193" y="12"/>
                    <a:pt x="193" y="11"/>
                    <a:pt x="194" y="10"/>
                  </a:cubicBezTo>
                  <a:cubicBezTo>
                    <a:pt x="194" y="10"/>
                    <a:pt x="192" y="9"/>
                    <a:pt x="188" y="10"/>
                  </a:cubicBezTo>
                  <a:cubicBezTo>
                    <a:pt x="185" y="11"/>
                    <a:pt x="183" y="13"/>
                    <a:pt x="183" y="14"/>
                  </a:cubicBezTo>
                  <a:cubicBezTo>
                    <a:pt x="183" y="15"/>
                    <a:pt x="181" y="14"/>
                    <a:pt x="179" y="14"/>
                  </a:cubicBezTo>
                  <a:cubicBezTo>
                    <a:pt x="178" y="14"/>
                    <a:pt x="174" y="15"/>
                    <a:pt x="174" y="15"/>
                  </a:cubicBezTo>
                  <a:cubicBezTo>
                    <a:pt x="174" y="15"/>
                    <a:pt x="174" y="15"/>
                    <a:pt x="171" y="15"/>
                  </a:cubicBezTo>
                  <a:cubicBezTo>
                    <a:pt x="167" y="15"/>
                    <a:pt x="165" y="14"/>
                    <a:pt x="165" y="15"/>
                  </a:cubicBezTo>
                  <a:cubicBezTo>
                    <a:pt x="165" y="17"/>
                    <a:pt x="161" y="18"/>
                    <a:pt x="160" y="18"/>
                  </a:cubicBezTo>
                  <a:cubicBezTo>
                    <a:pt x="159" y="19"/>
                    <a:pt x="158" y="22"/>
                    <a:pt x="158" y="22"/>
                  </a:cubicBezTo>
                  <a:cubicBezTo>
                    <a:pt x="158" y="22"/>
                    <a:pt x="152" y="23"/>
                    <a:pt x="150" y="23"/>
                  </a:cubicBezTo>
                  <a:cubicBezTo>
                    <a:pt x="149" y="22"/>
                    <a:pt x="147" y="24"/>
                    <a:pt x="147" y="26"/>
                  </a:cubicBezTo>
                  <a:cubicBezTo>
                    <a:pt x="147" y="29"/>
                    <a:pt x="144" y="29"/>
                    <a:pt x="143" y="30"/>
                  </a:cubicBezTo>
                  <a:cubicBezTo>
                    <a:pt x="142" y="30"/>
                    <a:pt x="138" y="33"/>
                    <a:pt x="138" y="33"/>
                  </a:cubicBezTo>
                  <a:cubicBezTo>
                    <a:pt x="137" y="35"/>
                    <a:pt x="137" y="35"/>
                    <a:pt x="136" y="37"/>
                  </a:cubicBezTo>
                  <a:cubicBezTo>
                    <a:pt x="136" y="37"/>
                    <a:pt x="135" y="41"/>
                    <a:pt x="133" y="41"/>
                  </a:cubicBezTo>
                  <a:cubicBezTo>
                    <a:pt x="131" y="42"/>
                    <a:pt x="128" y="46"/>
                    <a:pt x="126" y="46"/>
                  </a:cubicBezTo>
                  <a:cubicBezTo>
                    <a:pt x="124" y="46"/>
                    <a:pt x="122" y="50"/>
                    <a:pt x="121" y="50"/>
                  </a:cubicBezTo>
                  <a:cubicBezTo>
                    <a:pt x="119" y="50"/>
                    <a:pt x="118" y="50"/>
                    <a:pt x="117" y="50"/>
                  </a:cubicBezTo>
                  <a:cubicBezTo>
                    <a:pt x="116" y="50"/>
                    <a:pt x="110" y="50"/>
                    <a:pt x="110" y="50"/>
                  </a:cubicBezTo>
                  <a:cubicBezTo>
                    <a:pt x="110" y="50"/>
                    <a:pt x="109" y="55"/>
                    <a:pt x="107" y="56"/>
                  </a:cubicBezTo>
                  <a:cubicBezTo>
                    <a:pt x="106" y="56"/>
                    <a:pt x="105" y="56"/>
                    <a:pt x="102" y="57"/>
                  </a:cubicBezTo>
                  <a:cubicBezTo>
                    <a:pt x="99" y="59"/>
                    <a:pt x="97" y="59"/>
                    <a:pt x="97" y="60"/>
                  </a:cubicBezTo>
                  <a:cubicBezTo>
                    <a:pt x="97" y="61"/>
                    <a:pt x="99" y="63"/>
                    <a:pt x="99" y="63"/>
                  </a:cubicBezTo>
                  <a:cubicBezTo>
                    <a:pt x="102" y="63"/>
                    <a:pt x="104" y="63"/>
                    <a:pt x="107" y="63"/>
                  </a:cubicBezTo>
                  <a:cubicBezTo>
                    <a:pt x="103" y="63"/>
                    <a:pt x="101" y="64"/>
                    <a:pt x="97" y="64"/>
                  </a:cubicBezTo>
                  <a:cubicBezTo>
                    <a:pt x="97" y="66"/>
                    <a:pt x="97" y="68"/>
                    <a:pt x="97" y="70"/>
                  </a:cubicBezTo>
                  <a:cubicBezTo>
                    <a:pt x="100" y="69"/>
                    <a:pt x="101" y="69"/>
                    <a:pt x="104" y="67"/>
                  </a:cubicBezTo>
                  <a:cubicBezTo>
                    <a:pt x="102" y="70"/>
                    <a:pt x="101" y="71"/>
                    <a:pt x="98" y="74"/>
                  </a:cubicBezTo>
                  <a:cubicBezTo>
                    <a:pt x="100" y="76"/>
                    <a:pt x="100" y="77"/>
                    <a:pt x="102" y="79"/>
                  </a:cubicBezTo>
                  <a:cubicBezTo>
                    <a:pt x="102" y="79"/>
                    <a:pt x="101" y="82"/>
                    <a:pt x="109" y="80"/>
                  </a:cubicBezTo>
                  <a:cubicBezTo>
                    <a:pt x="117" y="79"/>
                    <a:pt x="118" y="76"/>
                    <a:pt x="120" y="76"/>
                  </a:cubicBezTo>
                  <a:cubicBezTo>
                    <a:pt x="122" y="75"/>
                    <a:pt x="125" y="69"/>
                    <a:pt x="125" y="72"/>
                  </a:cubicBezTo>
                  <a:cubicBezTo>
                    <a:pt x="125" y="75"/>
                    <a:pt x="125" y="75"/>
                    <a:pt x="128" y="75"/>
                  </a:cubicBezTo>
                  <a:cubicBezTo>
                    <a:pt x="129" y="75"/>
                    <a:pt x="129" y="75"/>
                    <a:pt x="129" y="75"/>
                  </a:cubicBezTo>
                  <a:cubicBezTo>
                    <a:pt x="134" y="75"/>
                    <a:pt x="124" y="77"/>
                    <a:pt x="129" y="79"/>
                  </a:cubicBezTo>
                  <a:cubicBezTo>
                    <a:pt x="133" y="81"/>
                    <a:pt x="132" y="81"/>
                    <a:pt x="134" y="86"/>
                  </a:cubicBezTo>
                  <a:cubicBezTo>
                    <a:pt x="136" y="91"/>
                    <a:pt x="134" y="92"/>
                    <a:pt x="134" y="93"/>
                  </a:cubicBezTo>
                  <a:cubicBezTo>
                    <a:pt x="134" y="95"/>
                    <a:pt x="136" y="97"/>
                    <a:pt x="138" y="97"/>
                  </a:cubicBezTo>
                  <a:cubicBezTo>
                    <a:pt x="141" y="97"/>
                    <a:pt x="142" y="96"/>
                    <a:pt x="143" y="94"/>
                  </a:cubicBezTo>
                  <a:cubicBezTo>
                    <a:pt x="143" y="93"/>
                    <a:pt x="147" y="93"/>
                    <a:pt x="149" y="93"/>
                  </a:cubicBezTo>
                  <a:cubicBezTo>
                    <a:pt x="152" y="93"/>
                    <a:pt x="155" y="92"/>
                    <a:pt x="155" y="87"/>
                  </a:cubicBezTo>
                  <a:cubicBezTo>
                    <a:pt x="155" y="83"/>
                    <a:pt x="156" y="78"/>
                    <a:pt x="156" y="78"/>
                  </a:cubicBezTo>
                  <a:cubicBezTo>
                    <a:pt x="156" y="78"/>
                    <a:pt x="167" y="75"/>
                    <a:pt x="166" y="71"/>
                  </a:cubicBezTo>
                  <a:cubicBezTo>
                    <a:pt x="165" y="67"/>
                    <a:pt x="158" y="68"/>
                    <a:pt x="157" y="61"/>
                  </a:cubicBezTo>
                  <a:cubicBezTo>
                    <a:pt x="156" y="53"/>
                    <a:pt x="164" y="52"/>
                    <a:pt x="169" y="50"/>
                  </a:cubicBezTo>
                  <a:cubicBezTo>
                    <a:pt x="174" y="47"/>
                    <a:pt x="178" y="44"/>
                    <a:pt x="178" y="44"/>
                  </a:cubicBezTo>
                  <a:cubicBezTo>
                    <a:pt x="178" y="44"/>
                    <a:pt x="173" y="43"/>
                    <a:pt x="175" y="42"/>
                  </a:cubicBezTo>
                  <a:cubicBezTo>
                    <a:pt x="178" y="40"/>
                    <a:pt x="178" y="39"/>
                    <a:pt x="181" y="39"/>
                  </a:cubicBezTo>
                  <a:cubicBezTo>
                    <a:pt x="183" y="39"/>
                    <a:pt x="187" y="37"/>
                    <a:pt x="188" y="37"/>
                  </a:cubicBezTo>
                  <a:cubicBezTo>
                    <a:pt x="188" y="37"/>
                    <a:pt x="189" y="37"/>
                    <a:pt x="190" y="37"/>
                  </a:cubicBezTo>
                  <a:cubicBezTo>
                    <a:pt x="193" y="38"/>
                    <a:pt x="197" y="38"/>
                    <a:pt x="196" y="39"/>
                  </a:cubicBezTo>
                  <a:cubicBezTo>
                    <a:pt x="195" y="41"/>
                    <a:pt x="195" y="43"/>
                    <a:pt x="194" y="43"/>
                  </a:cubicBezTo>
                  <a:cubicBezTo>
                    <a:pt x="193" y="43"/>
                    <a:pt x="183" y="49"/>
                    <a:pt x="183" y="49"/>
                  </a:cubicBezTo>
                  <a:cubicBezTo>
                    <a:pt x="183" y="49"/>
                    <a:pt x="176" y="52"/>
                    <a:pt x="177" y="56"/>
                  </a:cubicBezTo>
                  <a:cubicBezTo>
                    <a:pt x="178" y="60"/>
                    <a:pt x="180" y="65"/>
                    <a:pt x="180" y="65"/>
                  </a:cubicBezTo>
                  <a:cubicBezTo>
                    <a:pt x="180" y="65"/>
                    <a:pt x="180" y="67"/>
                    <a:pt x="182" y="67"/>
                  </a:cubicBezTo>
                  <a:cubicBezTo>
                    <a:pt x="185" y="67"/>
                    <a:pt x="186" y="70"/>
                    <a:pt x="188" y="70"/>
                  </a:cubicBezTo>
                  <a:cubicBezTo>
                    <a:pt x="190" y="69"/>
                    <a:pt x="195" y="69"/>
                    <a:pt x="196" y="69"/>
                  </a:cubicBezTo>
                  <a:cubicBezTo>
                    <a:pt x="197" y="69"/>
                    <a:pt x="201" y="69"/>
                    <a:pt x="203" y="69"/>
                  </a:cubicBezTo>
                  <a:cubicBezTo>
                    <a:pt x="204" y="69"/>
                    <a:pt x="206" y="69"/>
                    <a:pt x="207" y="69"/>
                  </a:cubicBezTo>
                  <a:cubicBezTo>
                    <a:pt x="208" y="68"/>
                    <a:pt x="210" y="66"/>
                    <a:pt x="210" y="66"/>
                  </a:cubicBezTo>
                  <a:cubicBezTo>
                    <a:pt x="211" y="66"/>
                    <a:pt x="211" y="66"/>
                    <a:pt x="212" y="66"/>
                  </a:cubicBezTo>
                  <a:cubicBezTo>
                    <a:pt x="213" y="66"/>
                    <a:pt x="214" y="66"/>
                    <a:pt x="215" y="66"/>
                  </a:cubicBezTo>
                  <a:cubicBezTo>
                    <a:pt x="217" y="67"/>
                    <a:pt x="217" y="67"/>
                    <a:pt x="219" y="67"/>
                  </a:cubicBezTo>
                  <a:cubicBezTo>
                    <a:pt x="217" y="68"/>
                    <a:pt x="216" y="69"/>
                    <a:pt x="214" y="70"/>
                  </a:cubicBezTo>
                  <a:cubicBezTo>
                    <a:pt x="213" y="70"/>
                    <a:pt x="213" y="71"/>
                    <a:pt x="212" y="71"/>
                  </a:cubicBezTo>
                  <a:cubicBezTo>
                    <a:pt x="206" y="71"/>
                    <a:pt x="202" y="71"/>
                    <a:pt x="196" y="72"/>
                  </a:cubicBezTo>
                  <a:cubicBezTo>
                    <a:pt x="196" y="72"/>
                    <a:pt x="185" y="76"/>
                    <a:pt x="192" y="79"/>
                  </a:cubicBezTo>
                  <a:cubicBezTo>
                    <a:pt x="193" y="80"/>
                    <a:pt x="194" y="80"/>
                    <a:pt x="195" y="81"/>
                  </a:cubicBezTo>
                  <a:cubicBezTo>
                    <a:pt x="198" y="84"/>
                    <a:pt x="197" y="87"/>
                    <a:pt x="194" y="87"/>
                  </a:cubicBezTo>
                  <a:cubicBezTo>
                    <a:pt x="191" y="88"/>
                    <a:pt x="190" y="85"/>
                    <a:pt x="190" y="85"/>
                  </a:cubicBezTo>
                  <a:cubicBezTo>
                    <a:pt x="190" y="85"/>
                    <a:pt x="187" y="80"/>
                    <a:pt x="181" y="82"/>
                  </a:cubicBezTo>
                  <a:cubicBezTo>
                    <a:pt x="176" y="84"/>
                    <a:pt x="176" y="84"/>
                    <a:pt x="179" y="88"/>
                  </a:cubicBezTo>
                  <a:cubicBezTo>
                    <a:pt x="182" y="91"/>
                    <a:pt x="179" y="90"/>
                    <a:pt x="180" y="92"/>
                  </a:cubicBezTo>
                  <a:cubicBezTo>
                    <a:pt x="181" y="93"/>
                    <a:pt x="178" y="95"/>
                    <a:pt x="180" y="96"/>
                  </a:cubicBezTo>
                  <a:cubicBezTo>
                    <a:pt x="181" y="97"/>
                    <a:pt x="180" y="98"/>
                    <a:pt x="178" y="98"/>
                  </a:cubicBezTo>
                  <a:cubicBezTo>
                    <a:pt x="176" y="99"/>
                    <a:pt x="174" y="100"/>
                    <a:pt x="176" y="100"/>
                  </a:cubicBezTo>
                  <a:cubicBezTo>
                    <a:pt x="180" y="101"/>
                    <a:pt x="167" y="102"/>
                    <a:pt x="167" y="102"/>
                  </a:cubicBezTo>
                  <a:cubicBezTo>
                    <a:pt x="166" y="101"/>
                    <a:pt x="165" y="100"/>
                    <a:pt x="164" y="99"/>
                  </a:cubicBezTo>
                  <a:cubicBezTo>
                    <a:pt x="164" y="99"/>
                    <a:pt x="158" y="101"/>
                    <a:pt x="154" y="102"/>
                  </a:cubicBezTo>
                  <a:cubicBezTo>
                    <a:pt x="151" y="103"/>
                    <a:pt x="144" y="105"/>
                    <a:pt x="144" y="105"/>
                  </a:cubicBezTo>
                  <a:cubicBezTo>
                    <a:pt x="144" y="105"/>
                    <a:pt x="143" y="105"/>
                    <a:pt x="143" y="104"/>
                  </a:cubicBezTo>
                  <a:cubicBezTo>
                    <a:pt x="141" y="104"/>
                    <a:pt x="141" y="104"/>
                    <a:pt x="140" y="104"/>
                  </a:cubicBezTo>
                  <a:cubicBezTo>
                    <a:pt x="140" y="104"/>
                    <a:pt x="135" y="101"/>
                    <a:pt x="134" y="102"/>
                  </a:cubicBezTo>
                  <a:cubicBezTo>
                    <a:pt x="133" y="103"/>
                    <a:pt x="130" y="104"/>
                    <a:pt x="128" y="104"/>
                  </a:cubicBezTo>
                  <a:cubicBezTo>
                    <a:pt x="126" y="104"/>
                    <a:pt x="124" y="103"/>
                    <a:pt x="122" y="102"/>
                  </a:cubicBezTo>
                  <a:cubicBezTo>
                    <a:pt x="121" y="101"/>
                    <a:pt x="118" y="103"/>
                    <a:pt x="119" y="99"/>
                  </a:cubicBezTo>
                  <a:cubicBezTo>
                    <a:pt x="120" y="95"/>
                    <a:pt x="120" y="96"/>
                    <a:pt x="124" y="94"/>
                  </a:cubicBezTo>
                  <a:cubicBezTo>
                    <a:pt x="127" y="92"/>
                    <a:pt x="128" y="92"/>
                    <a:pt x="127" y="91"/>
                  </a:cubicBezTo>
                  <a:cubicBezTo>
                    <a:pt x="125" y="89"/>
                    <a:pt x="122" y="91"/>
                    <a:pt x="123" y="89"/>
                  </a:cubicBezTo>
                  <a:cubicBezTo>
                    <a:pt x="124" y="86"/>
                    <a:pt x="127" y="83"/>
                    <a:pt x="125" y="83"/>
                  </a:cubicBezTo>
                  <a:cubicBezTo>
                    <a:pt x="123" y="83"/>
                    <a:pt x="120" y="84"/>
                    <a:pt x="119" y="85"/>
                  </a:cubicBezTo>
                  <a:cubicBezTo>
                    <a:pt x="117" y="87"/>
                    <a:pt x="115" y="88"/>
                    <a:pt x="115" y="88"/>
                  </a:cubicBezTo>
                  <a:cubicBezTo>
                    <a:pt x="115" y="88"/>
                    <a:pt x="110" y="88"/>
                    <a:pt x="110" y="90"/>
                  </a:cubicBezTo>
                  <a:cubicBezTo>
                    <a:pt x="110" y="91"/>
                    <a:pt x="110" y="94"/>
                    <a:pt x="110" y="95"/>
                  </a:cubicBezTo>
                  <a:cubicBezTo>
                    <a:pt x="111" y="97"/>
                    <a:pt x="115" y="101"/>
                    <a:pt x="115" y="101"/>
                  </a:cubicBezTo>
                  <a:cubicBezTo>
                    <a:pt x="115" y="101"/>
                    <a:pt x="113" y="106"/>
                    <a:pt x="111" y="106"/>
                  </a:cubicBezTo>
                  <a:cubicBezTo>
                    <a:pt x="110" y="106"/>
                    <a:pt x="112" y="106"/>
                    <a:pt x="104" y="109"/>
                  </a:cubicBezTo>
                  <a:cubicBezTo>
                    <a:pt x="104" y="109"/>
                    <a:pt x="103" y="109"/>
                    <a:pt x="103" y="109"/>
                  </a:cubicBezTo>
                  <a:cubicBezTo>
                    <a:pt x="94" y="112"/>
                    <a:pt x="93" y="108"/>
                    <a:pt x="90" y="113"/>
                  </a:cubicBezTo>
                  <a:cubicBezTo>
                    <a:pt x="87" y="119"/>
                    <a:pt x="90" y="119"/>
                    <a:pt x="84" y="121"/>
                  </a:cubicBezTo>
                  <a:cubicBezTo>
                    <a:pt x="83" y="121"/>
                    <a:pt x="83" y="121"/>
                    <a:pt x="83" y="121"/>
                  </a:cubicBezTo>
                  <a:cubicBezTo>
                    <a:pt x="77" y="122"/>
                    <a:pt x="79" y="123"/>
                    <a:pt x="78" y="124"/>
                  </a:cubicBezTo>
                  <a:cubicBezTo>
                    <a:pt x="77" y="125"/>
                    <a:pt x="75" y="126"/>
                    <a:pt x="73" y="126"/>
                  </a:cubicBezTo>
                  <a:cubicBezTo>
                    <a:pt x="74" y="126"/>
                    <a:pt x="74" y="125"/>
                    <a:pt x="72" y="125"/>
                  </a:cubicBezTo>
                  <a:cubicBezTo>
                    <a:pt x="69" y="123"/>
                    <a:pt x="66" y="126"/>
                    <a:pt x="69" y="123"/>
                  </a:cubicBezTo>
                  <a:cubicBezTo>
                    <a:pt x="71" y="119"/>
                    <a:pt x="73" y="120"/>
                    <a:pt x="74" y="117"/>
                  </a:cubicBezTo>
                  <a:cubicBezTo>
                    <a:pt x="75" y="114"/>
                    <a:pt x="77" y="114"/>
                    <a:pt x="74" y="113"/>
                  </a:cubicBezTo>
                  <a:cubicBezTo>
                    <a:pt x="72" y="112"/>
                    <a:pt x="68" y="116"/>
                    <a:pt x="66" y="114"/>
                  </a:cubicBezTo>
                  <a:cubicBezTo>
                    <a:pt x="64" y="113"/>
                    <a:pt x="67" y="113"/>
                    <a:pt x="66" y="110"/>
                  </a:cubicBezTo>
                  <a:cubicBezTo>
                    <a:pt x="65" y="106"/>
                    <a:pt x="67" y="106"/>
                    <a:pt x="64" y="103"/>
                  </a:cubicBezTo>
                  <a:cubicBezTo>
                    <a:pt x="61" y="101"/>
                    <a:pt x="59" y="103"/>
                    <a:pt x="59" y="103"/>
                  </a:cubicBezTo>
                  <a:cubicBezTo>
                    <a:pt x="59" y="103"/>
                    <a:pt x="62" y="97"/>
                    <a:pt x="57" y="96"/>
                  </a:cubicBezTo>
                  <a:cubicBezTo>
                    <a:pt x="51" y="94"/>
                    <a:pt x="49" y="96"/>
                    <a:pt x="49" y="96"/>
                  </a:cubicBezTo>
                  <a:cubicBezTo>
                    <a:pt x="49" y="96"/>
                    <a:pt x="49" y="95"/>
                    <a:pt x="54" y="93"/>
                  </a:cubicBezTo>
                  <a:cubicBezTo>
                    <a:pt x="60" y="90"/>
                    <a:pt x="60" y="86"/>
                    <a:pt x="60" y="86"/>
                  </a:cubicBezTo>
                  <a:cubicBezTo>
                    <a:pt x="60" y="86"/>
                    <a:pt x="55" y="85"/>
                    <a:pt x="52" y="85"/>
                  </a:cubicBezTo>
                  <a:cubicBezTo>
                    <a:pt x="50" y="85"/>
                    <a:pt x="47" y="88"/>
                    <a:pt x="47" y="87"/>
                  </a:cubicBezTo>
                  <a:cubicBezTo>
                    <a:pt x="47" y="86"/>
                    <a:pt x="48" y="84"/>
                    <a:pt x="50" y="83"/>
                  </a:cubicBezTo>
                  <a:cubicBezTo>
                    <a:pt x="52" y="82"/>
                    <a:pt x="54" y="80"/>
                    <a:pt x="54" y="80"/>
                  </a:cubicBezTo>
                  <a:cubicBezTo>
                    <a:pt x="50" y="80"/>
                    <a:pt x="48" y="80"/>
                    <a:pt x="44" y="79"/>
                  </a:cubicBezTo>
                  <a:cubicBezTo>
                    <a:pt x="44" y="79"/>
                    <a:pt x="42" y="83"/>
                    <a:pt x="39" y="85"/>
                  </a:cubicBezTo>
                  <a:cubicBezTo>
                    <a:pt x="36" y="87"/>
                    <a:pt x="36" y="89"/>
                    <a:pt x="36" y="91"/>
                  </a:cubicBezTo>
                  <a:cubicBezTo>
                    <a:pt x="35" y="93"/>
                    <a:pt x="40" y="93"/>
                    <a:pt x="40" y="93"/>
                  </a:cubicBezTo>
                  <a:cubicBezTo>
                    <a:pt x="40" y="93"/>
                    <a:pt x="36" y="96"/>
                    <a:pt x="38" y="96"/>
                  </a:cubicBezTo>
                  <a:cubicBezTo>
                    <a:pt x="39" y="96"/>
                    <a:pt x="45" y="95"/>
                    <a:pt x="43" y="96"/>
                  </a:cubicBezTo>
                  <a:cubicBezTo>
                    <a:pt x="41" y="97"/>
                    <a:pt x="39" y="98"/>
                    <a:pt x="39" y="98"/>
                  </a:cubicBezTo>
                  <a:cubicBezTo>
                    <a:pt x="40" y="98"/>
                    <a:pt x="41" y="98"/>
                    <a:pt x="42" y="98"/>
                  </a:cubicBezTo>
                  <a:cubicBezTo>
                    <a:pt x="42" y="98"/>
                    <a:pt x="37" y="102"/>
                    <a:pt x="38" y="102"/>
                  </a:cubicBezTo>
                  <a:cubicBezTo>
                    <a:pt x="39" y="102"/>
                    <a:pt x="45" y="100"/>
                    <a:pt x="45" y="100"/>
                  </a:cubicBezTo>
                  <a:cubicBezTo>
                    <a:pt x="45" y="100"/>
                    <a:pt x="48" y="99"/>
                    <a:pt x="48" y="102"/>
                  </a:cubicBezTo>
                  <a:cubicBezTo>
                    <a:pt x="48" y="105"/>
                    <a:pt x="50" y="107"/>
                    <a:pt x="50" y="107"/>
                  </a:cubicBezTo>
                  <a:cubicBezTo>
                    <a:pt x="50" y="107"/>
                    <a:pt x="54" y="108"/>
                    <a:pt x="49" y="111"/>
                  </a:cubicBezTo>
                  <a:cubicBezTo>
                    <a:pt x="43" y="114"/>
                    <a:pt x="43" y="114"/>
                    <a:pt x="42" y="114"/>
                  </a:cubicBezTo>
                  <a:cubicBezTo>
                    <a:pt x="40" y="114"/>
                    <a:pt x="45" y="117"/>
                    <a:pt x="43" y="118"/>
                  </a:cubicBezTo>
                  <a:cubicBezTo>
                    <a:pt x="42" y="119"/>
                    <a:pt x="37" y="118"/>
                    <a:pt x="37" y="119"/>
                  </a:cubicBezTo>
                  <a:cubicBezTo>
                    <a:pt x="36" y="121"/>
                    <a:pt x="39" y="122"/>
                    <a:pt x="41" y="122"/>
                  </a:cubicBezTo>
                  <a:cubicBezTo>
                    <a:pt x="42" y="122"/>
                    <a:pt x="46" y="126"/>
                    <a:pt x="50" y="121"/>
                  </a:cubicBezTo>
                  <a:cubicBezTo>
                    <a:pt x="50" y="121"/>
                    <a:pt x="48" y="126"/>
                    <a:pt x="44" y="125"/>
                  </a:cubicBezTo>
                  <a:cubicBezTo>
                    <a:pt x="40" y="125"/>
                    <a:pt x="35" y="127"/>
                    <a:pt x="35" y="132"/>
                  </a:cubicBezTo>
                  <a:cubicBezTo>
                    <a:pt x="35" y="132"/>
                    <a:pt x="37" y="131"/>
                    <a:pt x="43" y="131"/>
                  </a:cubicBezTo>
                  <a:cubicBezTo>
                    <a:pt x="48" y="130"/>
                    <a:pt x="47" y="130"/>
                    <a:pt x="51" y="130"/>
                  </a:cubicBezTo>
                  <a:cubicBezTo>
                    <a:pt x="54" y="129"/>
                    <a:pt x="54" y="129"/>
                    <a:pt x="57" y="129"/>
                  </a:cubicBezTo>
                  <a:cubicBezTo>
                    <a:pt x="61" y="129"/>
                    <a:pt x="64" y="129"/>
                    <a:pt x="67" y="128"/>
                  </a:cubicBezTo>
                  <a:cubicBezTo>
                    <a:pt x="68" y="128"/>
                    <a:pt x="70" y="128"/>
                    <a:pt x="72" y="127"/>
                  </a:cubicBezTo>
                  <a:cubicBezTo>
                    <a:pt x="72" y="127"/>
                    <a:pt x="71" y="128"/>
                    <a:pt x="71" y="128"/>
                  </a:cubicBezTo>
                  <a:cubicBezTo>
                    <a:pt x="71" y="130"/>
                    <a:pt x="71" y="133"/>
                    <a:pt x="69" y="133"/>
                  </a:cubicBezTo>
                  <a:cubicBezTo>
                    <a:pt x="67" y="133"/>
                    <a:pt x="66" y="137"/>
                    <a:pt x="66" y="137"/>
                  </a:cubicBezTo>
                  <a:cubicBezTo>
                    <a:pt x="66" y="137"/>
                    <a:pt x="61" y="139"/>
                    <a:pt x="58" y="136"/>
                  </a:cubicBezTo>
                  <a:cubicBezTo>
                    <a:pt x="55" y="133"/>
                    <a:pt x="54" y="134"/>
                    <a:pt x="55" y="137"/>
                  </a:cubicBezTo>
                  <a:cubicBezTo>
                    <a:pt x="56" y="140"/>
                    <a:pt x="57" y="141"/>
                    <a:pt x="54" y="141"/>
                  </a:cubicBezTo>
                  <a:cubicBezTo>
                    <a:pt x="51" y="141"/>
                    <a:pt x="48" y="142"/>
                    <a:pt x="48" y="142"/>
                  </a:cubicBezTo>
                  <a:cubicBezTo>
                    <a:pt x="48" y="142"/>
                    <a:pt x="42" y="141"/>
                    <a:pt x="40" y="141"/>
                  </a:cubicBezTo>
                  <a:cubicBezTo>
                    <a:pt x="38" y="142"/>
                    <a:pt x="38" y="146"/>
                    <a:pt x="38" y="148"/>
                  </a:cubicBezTo>
                  <a:cubicBezTo>
                    <a:pt x="38" y="149"/>
                    <a:pt x="41" y="145"/>
                    <a:pt x="45" y="149"/>
                  </a:cubicBezTo>
                  <a:cubicBezTo>
                    <a:pt x="50" y="153"/>
                    <a:pt x="53" y="156"/>
                    <a:pt x="53" y="157"/>
                  </a:cubicBezTo>
                  <a:cubicBezTo>
                    <a:pt x="54" y="158"/>
                    <a:pt x="54" y="161"/>
                    <a:pt x="54" y="164"/>
                  </a:cubicBezTo>
                  <a:cubicBezTo>
                    <a:pt x="54" y="168"/>
                    <a:pt x="55" y="176"/>
                    <a:pt x="53" y="176"/>
                  </a:cubicBezTo>
                  <a:cubicBezTo>
                    <a:pt x="52" y="176"/>
                    <a:pt x="51" y="177"/>
                    <a:pt x="50" y="177"/>
                  </a:cubicBezTo>
                  <a:cubicBezTo>
                    <a:pt x="48" y="178"/>
                    <a:pt x="46" y="178"/>
                    <a:pt x="46" y="178"/>
                  </a:cubicBezTo>
                  <a:cubicBezTo>
                    <a:pt x="34" y="177"/>
                    <a:pt x="28" y="177"/>
                    <a:pt x="16" y="176"/>
                  </a:cubicBezTo>
                  <a:cubicBezTo>
                    <a:pt x="16" y="176"/>
                    <a:pt x="3" y="179"/>
                    <a:pt x="8" y="185"/>
                  </a:cubicBezTo>
                  <a:cubicBezTo>
                    <a:pt x="8" y="185"/>
                    <a:pt x="8" y="186"/>
                    <a:pt x="8" y="187"/>
                  </a:cubicBezTo>
                  <a:cubicBezTo>
                    <a:pt x="8" y="189"/>
                    <a:pt x="8" y="192"/>
                    <a:pt x="8" y="195"/>
                  </a:cubicBezTo>
                  <a:cubicBezTo>
                    <a:pt x="8" y="202"/>
                    <a:pt x="4" y="204"/>
                    <a:pt x="3" y="206"/>
                  </a:cubicBezTo>
                  <a:cubicBezTo>
                    <a:pt x="2" y="208"/>
                    <a:pt x="0" y="212"/>
                    <a:pt x="2" y="212"/>
                  </a:cubicBezTo>
                  <a:cubicBezTo>
                    <a:pt x="4" y="212"/>
                    <a:pt x="4" y="222"/>
                    <a:pt x="4" y="222"/>
                  </a:cubicBezTo>
                  <a:cubicBezTo>
                    <a:pt x="4" y="222"/>
                    <a:pt x="3" y="224"/>
                    <a:pt x="8" y="224"/>
                  </a:cubicBezTo>
                  <a:cubicBezTo>
                    <a:pt x="12" y="223"/>
                    <a:pt x="12" y="224"/>
                    <a:pt x="13" y="224"/>
                  </a:cubicBezTo>
                  <a:cubicBezTo>
                    <a:pt x="13" y="223"/>
                    <a:pt x="13" y="223"/>
                    <a:pt x="13" y="223"/>
                  </a:cubicBezTo>
                  <a:cubicBezTo>
                    <a:pt x="15" y="222"/>
                    <a:pt x="19" y="221"/>
                    <a:pt x="20" y="226"/>
                  </a:cubicBezTo>
                  <a:cubicBezTo>
                    <a:pt x="21" y="230"/>
                    <a:pt x="22" y="231"/>
                    <a:pt x="24" y="231"/>
                  </a:cubicBezTo>
                  <a:cubicBezTo>
                    <a:pt x="27" y="230"/>
                    <a:pt x="25" y="226"/>
                    <a:pt x="29" y="226"/>
                  </a:cubicBezTo>
                  <a:cubicBezTo>
                    <a:pt x="33" y="226"/>
                    <a:pt x="34" y="225"/>
                    <a:pt x="39" y="224"/>
                  </a:cubicBezTo>
                  <a:cubicBezTo>
                    <a:pt x="44" y="224"/>
                    <a:pt x="47" y="224"/>
                    <a:pt x="47" y="224"/>
                  </a:cubicBezTo>
                  <a:cubicBezTo>
                    <a:pt x="47" y="224"/>
                    <a:pt x="50" y="219"/>
                    <a:pt x="52" y="220"/>
                  </a:cubicBezTo>
                  <a:cubicBezTo>
                    <a:pt x="54" y="220"/>
                    <a:pt x="54" y="212"/>
                    <a:pt x="57" y="212"/>
                  </a:cubicBezTo>
                  <a:cubicBezTo>
                    <a:pt x="60" y="212"/>
                    <a:pt x="55" y="204"/>
                    <a:pt x="60" y="200"/>
                  </a:cubicBezTo>
                  <a:cubicBezTo>
                    <a:pt x="65" y="197"/>
                    <a:pt x="66" y="193"/>
                    <a:pt x="69" y="193"/>
                  </a:cubicBezTo>
                  <a:cubicBezTo>
                    <a:pt x="73" y="192"/>
                    <a:pt x="76" y="191"/>
                    <a:pt x="76" y="191"/>
                  </a:cubicBezTo>
                  <a:cubicBezTo>
                    <a:pt x="77" y="187"/>
                    <a:pt x="78" y="186"/>
                    <a:pt x="79" y="182"/>
                  </a:cubicBezTo>
                  <a:cubicBezTo>
                    <a:pt x="79" y="182"/>
                    <a:pt x="78" y="176"/>
                    <a:pt x="83" y="176"/>
                  </a:cubicBezTo>
                  <a:cubicBezTo>
                    <a:pt x="88" y="176"/>
                    <a:pt x="94" y="180"/>
                    <a:pt x="98" y="179"/>
                  </a:cubicBezTo>
                  <a:cubicBezTo>
                    <a:pt x="101" y="178"/>
                    <a:pt x="103" y="176"/>
                    <a:pt x="105" y="174"/>
                  </a:cubicBezTo>
                  <a:cubicBezTo>
                    <a:pt x="105" y="174"/>
                    <a:pt x="105" y="173"/>
                    <a:pt x="105" y="173"/>
                  </a:cubicBezTo>
                  <a:cubicBezTo>
                    <a:pt x="106" y="171"/>
                    <a:pt x="105" y="169"/>
                    <a:pt x="111" y="170"/>
                  </a:cubicBezTo>
                  <a:cubicBezTo>
                    <a:pt x="119" y="172"/>
                    <a:pt x="121" y="172"/>
                    <a:pt x="121" y="176"/>
                  </a:cubicBezTo>
                  <a:cubicBezTo>
                    <a:pt x="121" y="181"/>
                    <a:pt x="121" y="180"/>
                    <a:pt x="125" y="183"/>
                  </a:cubicBezTo>
                  <a:cubicBezTo>
                    <a:pt x="130" y="187"/>
                    <a:pt x="133" y="190"/>
                    <a:pt x="137" y="191"/>
                  </a:cubicBezTo>
                  <a:cubicBezTo>
                    <a:pt x="141" y="193"/>
                    <a:pt x="145" y="190"/>
                    <a:pt x="149" y="198"/>
                  </a:cubicBezTo>
                  <a:cubicBezTo>
                    <a:pt x="153" y="205"/>
                    <a:pt x="158" y="207"/>
                    <a:pt x="154" y="208"/>
                  </a:cubicBezTo>
                  <a:cubicBezTo>
                    <a:pt x="150" y="209"/>
                    <a:pt x="155" y="212"/>
                    <a:pt x="148" y="212"/>
                  </a:cubicBezTo>
                  <a:cubicBezTo>
                    <a:pt x="141" y="212"/>
                    <a:pt x="141" y="213"/>
                    <a:pt x="137" y="213"/>
                  </a:cubicBezTo>
                  <a:cubicBezTo>
                    <a:pt x="133" y="213"/>
                    <a:pt x="131" y="215"/>
                    <a:pt x="132" y="217"/>
                  </a:cubicBezTo>
                  <a:cubicBezTo>
                    <a:pt x="134" y="218"/>
                    <a:pt x="147" y="223"/>
                    <a:pt x="147" y="223"/>
                  </a:cubicBezTo>
                  <a:cubicBezTo>
                    <a:pt x="148" y="220"/>
                    <a:pt x="149" y="219"/>
                    <a:pt x="150" y="216"/>
                  </a:cubicBezTo>
                  <a:cubicBezTo>
                    <a:pt x="150" y="216"/>
                    <a:pt x="155" y="215"/>
                    <a:pt x="157" y="213"/>
                  </a:cubicBezTo>
                  <a:cubicBezTo>
                    <a:pt x="158" y="210"/>
                    <a:pt x="160" y="207"/>
                    <a:pt x="162" y="207"/>
                  </a:cubicBezTo>
                  <a:cubicBezTo>
                    <a:pt x="165" y="207"/>
                    <a:pt x="160" y="201"/>
                    <a:pt x="158" y="200"/>
                  </a:cubicBezTo>
                  <a:cubicBezTo>
                    <a:pt x="156" y="199"/>
                    <a:pt x="160" y="194"/>
                    <a:pt x="165" y="199"/>
                  </a:cubicBezTo>
                  <a:cubicBezTo>
                    <a:pt x="169" y="205"/>
                    <a:pt x="174" y="200"/>
                    <a:pt x="166" y="195"/>
                  </a:cubicBezTo>
                  <a:cubicBezTo>
                    <a:pt x="158" y="189"/>
                    <a:pt x="155" y="190"/>
                    <a:pt x="154" y="189"/>
                  </a:cubicBezTo>
                  <a:cubicBezTo>
                    <a:pt x="152" y="188"/>
                    <a:pt x="152" y="185"/>
                    <a:pt x="152" y="185"/>
                  </a:cubicBezTo>
                  <a:cubicBezTo>
                    <a:pt x="149" y="185"/>
                    <a:pt x="148" y="184"/>
                    <a:pt x="146" y="183"/>
                  </a:cubicBezTo>
                  <a:cubicBezTo>
                    <a:pt x="145" y="182"/>
                    <a:pt x="144" y="181"/>
                    <a:pt x="143" y="179"/>
                  </a:cubicBezTo>
                  <a:cubicBezTo>
                    <a:pt x="143" y="179"/>
                    <a:pt x="143" y="177"/>
                    <a:pt x="139" y="174"/>
                  </a:cubicBezTo>
                  <a:cubicBezTo>
                    <a:pt x="135" y="171"/>
                    <a:pt x="133" y="169"/>
                    <a:pt x="133" y="169"/>
                  </a:cubicBezTo>
                  <a:cubicBezTo>
                    <a:pt x="133" y="169"/>
                    <a:pt x="131" y="162"/>
                    <a:pt x="134" y="162"/>
                  </a:cubicBezTo>
                  <a:cubicBezTo>
                    <a:pt x="137" y="162"/>
                    <a:pt x="137" y="160"/>
                    <a:pt x="139" y="161"/>
                  </a:cubicBezTo>
                  <a:cubicBezTo>
                    <a:pt x="139" y="161"/>
                    <a:pt x="140" y="162"/>
                    <a:pt x="141" y="163"/>
                  </a:cubicBezTo>
                  <a:cubicBezTo>
                    <a:pt x="144" y="167"/>
                    <a:pt x="146" y="168"/>
                    <a:pt x="147" y="169"/>
                  </a:cubicBezTo>
                  <a:cubicBezTo>
                    <a:pt x="149" y="170"/>
                    <a:pt x="150" y="174"/>
                    <a:pt x="154" y="175"/>
                  </a:cubicBezTo>
                  <a:cubicBezTo>
                    <a:pt x="157" y="176"/>
                    <a:pt x="158" y="178"/>
                    <a:pt x="160" y="179"/>
                  </a:cubicBezTo>
                  <a:cubicBezTo>
                    <a:pt x="161" y="179"/>
                    <a:pt x="165" y="179"/>
                    <a:pt x="165" y="179"/>
                  </a:cubicBezTo>
                  <a:cubicBezTo>
                    <a:pt x="165" y="180"/>
                    <a:pt x="165" y="180"/>
                    <a:pt x="165" y="180"/>
                  </a:cubicBezTo>
                  <a:cubicBezTo>
                    <a:pt x="169" y="182"/>
                    <a:pt x="170" y="183"/>
                    <a:pt x="173" y="186"/>
                  </a:cubicBezTo>
                  <a:cubicBezTo>
                    <a:pt x="173" y="186"/>
                    <a:pt x="173" y="194"/>
                    <a:pt x="174" y="195"/>
                  </a:cubicBezTo>
                  <a:cubicBezTo>
                    <a:pt x="174" y="196"/>
                    <a:pt x="176" y="203"/>
                    <a:pt x="179" y="203"/>
                  </a:cubicBezTo>
                  <a:cubicBezTo>
                    <a:pt x="179" y="203"/>
                    <a:pt x="180" y="203"/>
                    <a:pt x="180" y="203"/>
                  </a:cubicBezTo>
                  <a:cubicBezTo>
                    <a:pt x="181" y="203"/>
                    <a:pt x="181" y="204"/>
                    <a:pt x="182" y="206"/>
                  </a:cubicBezTo>
                  <a:cubicBezTo>
                    <a:pt x="183" y="209"/>
                    <a:pt x="183" y="213"/>
                    <a:pt x="183" y="213"/>
                  </a:cubicBezTo>
                  <a:cubicBezTo>
                    <a:pt x="184" y="215"/>
                    <a:pt x="185" y="216"/>
                    <a:pt x="186" y="218"/>
                  </a:cubicBezTo>
                  <a:cubicBezTo>
                    <a:pt x="186" y="218"/>
                    <a:pt x="189" y="220"/>
                    <a:pt x="191" y="220"/>
                  </a:cubicBezTo>
                  <a:cubicBezTo>
                    <a:pt x="193" y="221"/>
                    <a:pt x="198" y="221"/>
                    <a:pt x="198" y="221"/>
                  </a:cubicBezTo>
                  <a:cubicBezTo>
                    <a:pt x="198" y="219"/>
                    <a:pt x="198" y="219"/>
                    <a:pt x="197" y="217"/>
                  </a:cubicBezTo>
                  <a:cubicBezTo>
                    <a:pt x="198" y="217"/>
                    <a:pt x="199" y="217"/>
                    <a:pt x="200" y="216"/>
                  </a:cubicBezTo>
                  <a:cubicBezTo>
                    <a:pt x="198" y="215"/>
                    <a:pt x="198" y="214"/>
                    <a:pt x="196" y="212"/>
                  </a:cubicBezTo>
                  <a:cubicBezTo>
                    <a:pt x="198" y="213"/>
                    <a:pt x="200" y="214"/>
                    <a:pt x="202" y="215"/>
                  </a:cubicBezTo>
                  <a:cubicBezTo>
                    <a:pt x="203" y="214"/>
                    <a:pt x="203" y="213"/>
                    <a:pt x="204" y="212"/>
                  </a:cubicBezTo>
                  <a:cubicBezTo>
                    <a:pt x="202" y="209"/>
                    <a:pt x="201" y="208"/>
                    <a:pt x="198" y="205"/>
                  </a:cubicBezTo>
                  <a:cubicBezTo>
                    <a:pt x="197" y="203"/>
                    <a:pt x="196" y="202"/>
                    <a:pt x="195" y="199"/>
                  </a:cubicBezTo>
                  <a:cubicBezTo>
                    <a:pt x="195" y="199"/>
                    <a:pt x="194" y="194"/>
                    <a:pt x="196" y="197"/>
                  </a:cubicBezTo>
                  <a:cubicBezTo>
                    <a:pt x="198" y="200"/>
                    <a:pt x="198" y="199"/>
                    <a:pt x="201" y="197"/>
                  </a:cubicBezTo>
                  <a:cubicBezTo>
                    <a:pt x="203" y="194"/>
                    <a:pt x="198" y="195"/>
                    <a:pt x="203" y="194"/>
                  </a:cubicBezTo>
                  <a:cubicBezTo>
                    <a:pt x="207" y="193"/>
                    <a:pt x="208" y="192"/>
                    <a:pt x="210" y="193"/>
                  </a:cubicBezTo>
                  <a:cubicBezTo>
                    <a:pt x="210" y="193"/>
                    <a:pt x="210" y="193"/>
                    <a:pt x="210" y="193"/>
                  </a:cubicBezTo>
                  <a:cubicBezTo>
                    <a:pt x="211" y="195"/>
                    <a:pt x="215" y="196"/>
                    <a:pt x="217" y="196"/>
                  </a:cubicBezTo>
                  <a:cubicBezTo>
                    <a:pt x="217" y="196"/>
                    <a:pt x="217" y="196"/>
                    <a:pt x="217" y="196"/>
                  </a:cubicBezTo>
                  <a:cubicBezTo>
                    <a:pt x="217" y="196"/>
                    <a:pt x="217" y="196"/>
                    <a:pt x="217" y="196"/>
                  </a:cubicBezTo>
                  <a:cubicBezTo>
                    <a:pt x="216" y="197"/>
                    <a:pt x="216" y="197"/>
                    <a:pt x="216" y="201"/>
                  </a:cubicBezTo>
                  <a:cubicBezTo>
                    <a:pt x="216" y="206"/>
                    <a:pt x="217" y="208"/>
                    <a:pt x="218" y="211"/>
                  </a:cubicBezTo>
                  <a:cubicBezTo>
                    <a:pt x="219" y="213"/>
                    <a:pt x="220" y="216"/>
                    <a:pt x="222" y="216"/>
                  </a:cubicBezTo>
                  <a:cubicBezTo>
                    <a:pt x="225" y="216"/>
                    <a:pt x="226" y="217"/>
                    <a:pt x="227" y="219"/>
                  </a:cubicBezTo>
                  <a:cubicBezTo>
                    <a:pt x="228" y="221"/>
                    <a:pt x="230" y="225"/>
                    <a:pt x="230" y="225"/>
                  </a:cubicBezTo>
                  <a:cubicBezTo>
                    <a:pt x="233" y="225"/>
                    <a:pt x="235" y="225"/>
                    <a:pt x="238" y="226"/>
                  </a:cubicBezTo>
                  <a:cubicBezTo>
                    <a:pt x="238" y="226"/>
                    <a:pt x="241" y="227"/>
                    <a:pt x="242" y="226"/>
                  </a:cubicBezTo>
                  <a:cubicBezTo>
                    <a:pt x="243" y="225"/>
                    <a:pt x="245" y="223"/>
                    <a:pt x="245" y="223"/>
                  </a:cubicBezTo>
                  <a:cubicBezTo>
                    <a:pt x="245" y="223"/>
                    <a:pt x="248" y="220"/>
                    <a:pt x="252" y="223"/>
                  </a:cubicBezTo>
                  <a:cubicBezTo>
                    <a:pt x="256" y="227"/>
                    <a:pt x="256" y="227"/>
                    <a:pt x="261" y="227"/>
                  </a:cubicBezTo>
                  <a:cubicBezTo>
                    <a:pt x="266" y="226"/>
                    <a:pt x="264" y="221"/>
                    <a:pt x="267" y="222"/>
                  </a:cubicBezTo>
                  <a:cubicBezTo>
                    <a:pt x="270" y="223"/>
                    <a:pt x="274" y="223"/>
                    <a:pt x="276" y="223"/>
                  </a:cubicBezTo>
                  <a:cubicBezTo>
                    <a:pt x="277" y="223"/>
                    <a:pt x="278" y="223"/>
                    <a:pt x="278" y="224"/>
                  </a:cubicBezTo>
                  <a:cubicBezTo>
                    <a:pt x="279" y="224"/>
                    <a:pt x="279" y="225"/>
                    <a:pt x="279" y="226"/>
                  </a:cubicBezTo>
                  <a:cubicBezTo>
                    <a:pt x="279" y="229"/>
                    <a:pt x="279" y="238"/>
                    <a:pt x="279" y="240"/>
                  </a:cubicBezTo>
                  <a:cubicBezTo>
                    <a:pt x="278" y="242"/>
                    <a:pt x="278" y="244"/>
                    <a:pt x="277" y="245"/>
                  </a:cubicBezTo>
                  <a:cubicBezTo>
                    <a:pt x="276" y="246"/>
                    <a:pt x="276" y="246"/>
                    <a:pt x="276" y="246"/>
                  </a:cubicBezTo>
                  <a:cubicBezTo>
                    <a:pt x="274" y="247"/>
                    <a:pt x="272" y="248"/>
                    <a:pt x="272" y="252"/>
                  </a:cubicBezTo>
                  <a:cubicBezTo>
                    <a:pt x="272" y="255"/>
                    <a:pt x="272" y="257"/>
                    <a:pt x="272" y="260"/>
                  </a:cubicBezTo>
                  <a:cubicBezTo>
                    <a:pt x="272" y="262"/>
                    <a:pt x="272" y="269"/>
                    <a:pt x="273" y="276"/>
                  </a:cubicBezTo>
                  <a:cubicBezTo>
                    <a:pt x="274" y="280"/>
                    <a:pt x="275" y="283"/>
                    <a:pt x="276" y="285"/>
                  </a:cubicBezTo>
                  <a:cubicBezTo>
                    <a:pt x="280" y="292"/>
                    <a:pt x="279" y="288"/>
                    <a:pt x="285" y="297"/>
                  </a:cubicBezTo>
                  <a:cubicBezTo>
                    <a:pt x="292" y="305"/>
                    <a:pt x="289" y="309"/>
                    <a:pt x="293" y="313"/>
                  </a:cubicBezTo>
                  <a:cubicBezTo>
                    <a:pt x="298" y="318"/>
                    <a:pt x="301" y="315"/>
                    <a:pt x="304" y="325"/>
                  </a:cubicBezTo>
                  <a:cubicBezTo>
                    <a:pt x="304" y="325"/>
                    <a:pt x="302" y="339"/>
                    <a:pt x="308" y="343"/>
                  </a:cubicBezTo>
                  <a:cubicBezTo>
                    <a:pt x="314" y="347"/>
                    <a:pt x="316" y="346"/>
                    <a:pt x="319" y="354"/>
                  </a:cubicBezTo>
                  <a:cubicBezTo>
                    <a:pt x="323" y="362"/>
                    <a:pt x="327" y="363"/>
                    <a:pt x="330" y="366"/>
                  </a:cubicBezTo>
                  <a:cubicBezTo>
                    <a:pt x="331" y="368"/>
                    <a:pt x="332" y="369"/>
                    <a:pt x="332" y="370"/>
                  </a:cubicBezTo>
                  <a:cubicBezTo>
                    <a:pt x="333" y="371"/>
                    <a:pt x="333" y="372"/>
                    <a:pt x="333" y="375"/>
                  </a:cubicBezTo>
                  <a:cubicBezTo>
                    <a:pt x="333" y="378"/>
                    <a:pt x="332" y="382"/>
                    <a:pt x="333" y="387"/>
                  </a:cubicBezTo>
                  <a:cubicBezTo>
                    <a:pt x="334" y="393"/>
                    <a:pt x="334" y="395"/>
                    <a:pt x="336" y="398"/>
                  </a:cubicBezTo>
                  <a:cubicBezTo>
                    <a:pt x="338" y="400"/>
                    <a:pt x="338" y="402"/>
                    <a:pt x="344" y="400"/>
                  </a:cubicBezTo>
                  <a:cubicBezTo>
                    <a:pt x="351" y="398"/>
                    <a:pt x="345" y="395"/>
                    <a:pt x="353" y="395"/>
                  </a:cubicBezTo>
                  <a:cubicBezTo>
                    <a:pt x="360" y="396"/>
                    <a:pt x="369" y="392"/>
                    <a:pt x="369" y="392"/>
                  </a:cubicBezTo>
                  <a:cubicBezTo>
                    <a:pt x="369" y="392"/>
                    <a:pt x="370" y="386"/>
                    <a:pt x="375" y="386"/>
                  </a:cubicBezTo>
                  <a:cubicBezTo>
                    <a:pt x="381" y="386"/>
                    <a:pt x="381" y="383"/>
                    <a:pt x="385" y="381"/>
                  </a:cubicBezTo>
                  <a:cubicBezTo>
                    <a:pt x="390" y="379"/>
                    <a:pt x="393" y="379"/>
                    <a:pt x="393" y="376"/>
                  </a:cubicBezTo>
                  <a:cubicBezTo>
                    <a:pt x="394" y="373"/>
                    <a:pt x="396" y="369"/>
                    <a:pt x="397" y="369"/>
                  </a:cubicBezTo>
                  <a:cubicBezTo>
                    <a:pt x="397" y="369"/>
                    <a:pt x="397" y="369"/>
                    <a:pt x="397" y="369"/>
                  </a:cubicBezTo>
                  <a:cubicBezTo>
                    <a:pt x="398" y="369"/>
                    <a:pt x="399" y="369"/>
                    <a:pt x="402" y="369"/>
                  </a:cubicBezTo>
                  <a:cubicBezTo>
                    <a:pt x="406" y="369"/>
                    <a:pt x="408" y="370"/>
                    <a:pt x="411" y="369"/>
                  </a:cubicBezTo>
                  <a:cubicBezTo>
                    <a:pt x="413" y="369"/>
                    <a:pt x="406" y="363"/>
                    <a:pt x="412" y="363"/>
                  </a:cubicBezTo>
                  <a:cubicBezTo>
                    <a:pt x="417" y="363"/>
                    <a:pt x="419" y="364"/>
                    <a:pt x="420" y="360"/>
                  </a:cubicBezTo>
                  <a:cubicBezTo>
                    <a:pt x="420" y="356"/>
                    <a:pt x="425" y="354"/>
                    <a:pt x="425" y="354"/>
                  </a:cubicBezTo>
                  <a:cubicBezTo>
                    <a:pt x="425" y="354"/>
                    <a:pt x="425" y="351"/>
                    <a:pt x="425" y="350"/>
                  </a:cubicBezTo>
                  <a:cubicBezTo>
                    <a:pt x="425" y="348"/>
                    <a:pt x="423" y="343"/>
                    <a:pt x="427" y="343"/>
                  </a:cubicBezTo>
                  <a:cubicBezTo>
                    <a:pt x="430" y="343"/>
                    <a:pt x="428" y="343"/>
                    <a:pt x="433" y="339"/>
                  </a:cubicBezTo>
                  <a:cubicBezTo>
                    <a:pt x="438" y="335"/>
                    <a:pt x="438" y="330"/>
                    <a:pt x="436" y="328"/>
                  </a:cubicBezTo>
                  <a:cubicBezTo>
                    <a:pt x="435" y="325"/>
                    <a:pt x="435" y="326"/>
                    <a:pt x="433" y="324"/>
                  </a:cubicBezTo>
                  <a:cubicBezTo>
                    <a:pt x="432" y="322"/>
                    <a:pt x="430" y="318"/>
                    <a:pt x="428" y="318"/>
                  </a:cubicBezTo>
                  <a:cubicBezTo>
                    <a:pt x="427" y="318"/>
                    <a:pt x="423" y="319"/>
                    <a:pt x="421" y="317"/>
                  </a:cubicBezTo>
                  <a:cubicBezTo>
                    <a:pt x="419" y="315"/>
                    <a:pt x="416" y="314"/>
                    <a:pt x="415" y="311"/>
                  </a:cubicBezTo>
                  <a:cubicBezTo>
                    <a:pt x="414" y="310"/>
                    <a:pt x="414" y="310"/>
                    <a:pt x="414" y="309"/>
                  </a:cubicBezTo>
                  <a:cubicBezTo>
                    <a:pt x="413" y="306"/>
                    <a:pt x="413" y="301"/>
                    <a:pt x="413" y="301"/>
                  </a:cubicBezTo>
                  <a:cubicBezTo>
                    <a:pt x="413" y="301"/>
                    <a:pt x="404" y="313"/>
                    <a:pt x="401" y="314"/>
                  </a:cubicBezTo>
                  <a:cubicBezTo>
                    <a:pt x="397" y="316"/>
                    <a:pt x="389" y="314"/>
                    <a:pt x="387" y="316"/>
                  </a:cubicBezTo>
                  <a:cubicBezTo>
                    <a:pt x="386" y="316"/>
                    <a:pt x="386" y="316"/>
                    <a:pt x="385" y="316"/>
                  </a:cubicBezTo>
                  <a:cubicBezTo>
                    <a:pt x="382" y="315"/>
                    <a:pt x="377" y="308"/>
                    <a:pt x="374" y="304"/>
                  </a:cubicBezTo>
                  <a:cubicBezTo>
                    <a:pt x="371" y="298"/>
                    <a:pt x="375" y="299"/>
                    <a:pt x="370" y="294"/>
                  </a:cubicBezTo>
                  <a:cubicBezTo>
                    <a:pt x="367" y="291"/>
                    <a:pt x="363" y="286"/>
                    <a:pt x="361" y="282"/>
                  </a:cubicBezTo>
                  <a:cubicBezTo>
                    <a:pt x="360" y="281"/>
                    <a:pt x="359" y="279"/>
                    <a:pt x="359" y="278"/>
                  </a:cubicBezTo>
                  <a:cubicBezTo>
                    <a:pt x="359" y="276"/>
                    <a:pt x="367" y="265"/>
                    <a:pt x="370" y="271"/>
                  </a:cubicBezTo>
                  <a:cubicBezTo>
                    <a:pt x="374" y="278"/>
                    <a:pt x="378" y="285"/>
                    <a:pt x="386" y="289"/>
                  </a:cubicBezTo>
                  <a:cubicBezTo>
                    <a:pt x="386" y="289"/>
                    <a:pt x="390" y="295"/>
                    <a:pt x="397" y="297"/>
                  </a:cubicBezTo>
                  <a:cubicBezTo>
                    <a:pt x="403" y="298"/>
                    <a:pt x="410" y="291"/>
                    <a:pt x="413" y="293"/>
                  </a:cubicBezTo>
                  <a:cubicBezTo>
                    <a:pt x="416" y="296"/>
                    <a:pt x="415" y="303"/>
                    <a:pt x="423" y="305"/>
                  </a:cubicBezTo>
                  <a:cubicBezTo>
                    <a:pt x="431" y="306"/>
                    <a:pt x="438" y="309"/>
                    <a:pt x="442" y="309"/>
                  </a:cubicBezTo>
                  <a:cubicBezTo>
                    <a:pt x="444" y="309"/>
                    <a:pt x="445" y="309"/>
                    <a:pt x="447" y="309"/>
                  </a:cubicBezTo>
                  <a:cubicBezTo>
                    <a:pt x="450" y="309"/>
                    <a:pt x="454" y="308"/>
                    <a:pt x="462" y="309"/>
                  </a:cubicBezTo>
                  <a:cubicBezTo>
                    <a:pt x="474" y="310"/>
                    <a:pt x="475" y="305"/>
                    <a:pt x="477" y="310"/>
                  </a:cubicBezTo>
                  <a:cubicBezTo>
                    <a:pt x="480" y="315"/>
                    <a:pt x="479" y="318"/>
                    <a:pt x="486" y="319"/>
                  </a:cubicBezTo>
                  <a:cubicBezTo>
                    <a:pt x="487" y="319"/>
                    <a:pt x="488" y="319"/>
                    <a:pt x="489" y="319"/>
                  </a:cubicBezTo>
                  <a:cubicBezTo>
                    <a:pt x="493" y="321"/>
                    <a:pt x="491" y="328"/>
                    <a:pt x="503" y="325"/>
                  </a:cubicBezTo>
                  <a:cubicBezTo>
                    <a:pt x="503" y="325"/>
                    <a:pt x="503" y="330"/>
                    <a:pt x="495" y="330"/>
                  </a:cubicBezTo>
                  <a:cubicBezTo>
                    <a:pt x="498" y="334"/>
                    <a:pt x="499" y="336"/>
                    <a:pt x="502" y="340"/>
                  </a:cubicBezTo>
                  <a:cubicBezTo>
                    <a:pt x="502" y="340"/>
                    <a:pt x="506" y="344"/>
                    <a:pt x="511" y="340"/>
                  </a:cubicBezTo>
                  <a:cubicBezTo>
                    <a:pt x="517" y="337"/>
                    <a:pt x="516" y="325"/>
                    <a:pt x="518" y="333"/>
                  </a:cubicBezTo>
                  <a:cubicBezTo>
                    <a:pt x="520" y="342"/>
                    <a:pt x="521" y="353"/>
                    <a:pt x="522" y="359"/>
                  </a:cubicBezTo>
                  <a:cubicBezTo>
                    <a:pt x="523" y="365"/>
                    <a:pt x="526" y="372"/>
                    <a:pt x="528" y="377"/>
                  </a:cubicBezTo>
                  <a:cubicBezTo>
                    <a:pt x="530" y="381"/>
                    <a:pt x="535" y="387"/>
                    <a:pt x="536" y="394"/>
                  </a:cubicBezTo>
                  <a:cubicBezTo>
                    <a:pt x="536" y="400"/>
                    <a:pt x="544" y="409"/>
                    <a:pt x="545" y="414"/>
                  </a:cubicBezTo>
                  <a:cubicBezTo>
                    <a:pt x="546" y="419"/>
                    <a:pt x="549" y="436"/>
                    <a:pt x="556" y="435"/>
                  </a:cubicBezTo>
                  <a:cubicBezTo>
                    <a:pt x="562" y="433"/>
                    <a:pt x="562" y="428"/>
                    <a:pt x="562" y="428"/>
                  </a:cubicBezTo>
                  <a:cubicBezTo>
                    <a:pt x="562" y="428"/>
                    <a:pt x="564" y="426"/>
                    <a:pt x="565" y="424"/>
                  </a:cubicBezTo>
                  <a:cubicBezTo>
                    <a:pt x="566" y="422"/>
                    <a:pt x="570" y="421"/>
                    <a:pt x="570" y="417"/>
                  </a:cubicBezTo>
                  <a:cubicBezTo>
                    <a:pt x="570" y="412"/>
                    <a:pt x="569" y="413"/>
                    <a:pt x="569" y="409"/>
                  </a:cubicBezTo>
                  <a:cubicBezTo>
                    <a:pt x="569" y="404"/>
                    <a:pt x="571" y="405"/>
                    <a:pt x="571" y="401"/>
                  </a:cubicBezTo>
                  <a:cubicBezTo>
                    <a:pt x="571" y="396"/>
                    <a:pt x="569" y="393"/>
                    <a:pt x="569" y="390"/>
                  </a:cubicBezTo>
                  <a:cubicBezTo>
                    <a:pt x="569" y="387"/>
                    <a:pt x="566" y="379"/>
                    <a:pt x="571" y="379"/>
                  </a:cubicBezTo>
                  <a:cubicBezTo>
                    <a:pt x="576" y="380"/>
                    <a:pt x="580" y="375"/>
                    <a:pt x="580" y="372"/>
                  </a:cubicBezTo>
                  <a:cubicBezTo>
                    <a:pt x="581" y="369"/>
                    <a:pt x="584" y="367"/>
                    <a:pt x="585" y="365"/>
                  </a:cubicBezTo>
                  <a:cubicBezTo>
                    <a:pt x="587" y="362"/>
                    <a:pt x="589" y="360"/>
                    <a:pt x="591" y="359"/>
                  </a:cubicBezTo>
                  <a:cubicBezTo>
                    <a:pt x="593" y="358"/>
                    <a:pt x="594" y="355"/>
                    <a:pt x="594" y="355"/>
                  </a:cubicBezTo>
                  <a:cubicBezTo>
                    <a:pt x="594" y="355"/>
                    <a:pt x="594" y="351"/>
                    <a:pt x="596" y="351"/>
                  </a:cubicBezTo>
                  <a:cubicBezTo>
                    <a:pt x="598" y="351"/>
                    <a:pt x="602" y="351"/>
                    <a:pt x="602" y="348"/>
                  </a:cubicBezTo>
                  <a:cubicBezTo>
                    <a:pt x="603" y="345"/>
                    <a:pt x="602" y="339"/>
                    <a:pt x="605" y="339"/>
                  </a:cubicBezTo>
                  <a:cubicBezTo>
                    <a:pt x="608" y="339"/>
                    <a:pt x="609" y="337"/>
                    <a:pt x="613" y="337"/>
                  </a:cubicBezTo>
                  <a:cubicBezTo>
                    <a:pt x="614" y="336"/>
                    <a:pt x="615" y="336"/>
                    <a:pt x="616" y="336"/>
                  </a:cubicBezTo>
                  <a:cubicBezTo>
                    <a:pt x="618" y="336"/>
                    <a:pt x="619" y="336"/>
                    <a:pt x="620" y="336"/>
                  </a:cubicBezTo>
                  <a:cubicBezTo>
                    <a:pt x="621" y="336"/>
                    <a:pt x="628" y="335"/>
                    <a:pt x="628" y="335"/>
                  </a:cubicBezTo>
                  <a:cubicBezTo>
                    <a:pt x="628" y="335"/>
                    <a:pt x="631" y="340"/>
                    <a:pt x="631" y="342"/>
                  </a:cubicBezTo>
                  <a:cubicBezTo>
                    <a:pt x="632" y="342"/>
                    <a:pt x="632" y="343"/>
                    <a:pt x="632" y="343"/>
                  </a:cubicBezTo>
                  <a:cubicBezTo>
                    <a:pt x="633" y="344"/>
                    <a:pt x="634" y="344"/>
                    <a:pt x="635" y="346"/>
                  </a:cubicBezTo>
                  <a:cubicBezTo>
                    <a:pt x="637" y="347"/>
                    <a:pt x="641" y="349"/>
                    <a:pt x="642" y="353"/>
                  </a:cubicBezTo>
                  <a:cubicBezTo>
                    <a:pt x="643" y="357"/>
                    <a:pt x="645" y="354"/>
                    <a:pt x="646" y="361"/>
                  </a:cubicBezTo>
                  <a:cubicBezTo>
                    <a:pt x="647" y="367"/>
                    <a:pt x="651" y="366"/>
                    <a:pt x="649" y="371"/>
                  </a:cubicBezTo>
                  <a:cubicBezTo>
                    <a:pt x="648" y="376"/>
                    <a:pt x="649" y="385"/>
                    <a:pt x="656" y="381"/>
                  </a:cubicBezTo>
                  <a:cubicBezTo>
                    <a:pt x="663" y="377"/>
                    <a:pt x="663" y="371"/>
                    <a:pt x="665" y="374"/>
                  </a:cubicBezTo>
                  <a:cubicBezTo>
                    <a:pt x="667" y="377"/>
                    <a:pt x="669" y="384"/>
                    <a:pt x="669" y="384"/>
                  </a:cubicBezTo>
                  <a:cubicBezTo>
                    <a:pt x="669" y="384"/>
                    <a:pt x="670" y="389"/>
                    <a:pt x="670" y="392"/>
                  </a:cubicBezTo>
                  <a:cubicBezTo>
                    <a:pt x="670" y="394"/>
                    <a:pt x="673" y="399"/>
                    <a:pt x="674" y="402"/>
                  </a:cubicBezTo>
                  <a:cubicBezTo>
                    <a:pt x="675" y="404"/>
                    <a:pt x="675" y="408"/>
                    <a:pt x="675" y="411"/>
                  </a:cubicBezTo>
                  <a:cubicBezTo>
                    <a:pt x="675" y="415"/>
                    <a:pt x="676" y="426"/>
                    <a:pt x="676" y="428"/>
                  </a:cubicBezTo>
                  <a:cubicBezTo>
                    <a:pt x="676" y="430"/>
                    <a:pt x="673" y="429"/>
                    <a:pt x="675" y="433"/>
                  </a:cubicBezTo>
                  <a:cubicBezTo>
                    <a:pt x="677" y="437"/>
                    <a:pt x="681" y="436"/>
                    <a:pt x="681" y="439"/>
                  </a:cubicBezTo>
                  <a:cubicBezTo>
                    <a:pt x="682" y="441"/>
                    <a:pt x="682" y="445"/>
                    <a:pt x="685" y="447"/>
                  </a:cubicBezTo>
                  <a:cubicBezTo>
                    <a:pt x="687" y="449"/>
                    <a:pt x="687" y="453"/>
                    <a:pt x="687" y="456"/>
                  </a:cubicBezTo>
                  <a:cubicBezTo>
                    <a:pt x="687" y="460"/>
                    <a:pt x="690" y="463"/>
                    <a:pt x="691" y="465"/>
                  </a:cubicBezTo>
                  <a:cubicBezTo>
                    <a:pt x="691" y="466"/>
                    <a:pt x="691" y="466"/>
                    <a:pt x="691" y="467"/>
                  </a:cubicBezTo>
                  <a:cubicBezTo>
                    <a:pt x="691" y="463"/>
                    <a:pt x="691" y="460"/>
                    <a:pt x="691" y="456"/>
                  </a:cubicBezTo>
                  <a:cubicBezTo>
                    <a:pt x="691" y="453"/>
                    <a:pt x="691" y="450"/>
                    <a:pt x="691" y="447"/>
                  </a:cubicBezTo>
                  <a:cubicBezTo>
                    <a:pt x="690" y="446"/>
                    <a:pt x="688" y="445"/>
                    <a:pt x="688" y="444"/>
                  </a:cubicBezTo>
                  <a:cubicBezTo>
                    <a:pt x="687" y="441"/>
                    <a:pt x="688" y="438"/>
                    <a:pt x="686" y="434"/>
                  </a:cubicBezTo>
                  <a:cubicBezTo>
                    <a:pt x="685" y="431"/>
                    <a:pt x="683" y="429"/>
                    <a:pt x="682" y="426"/>
                  </a:cubicBezTo>
                  <a:cubicBezTo>
                    <a:pt x="680" y="424"/>
                    <a:pt x="679" y="419"/>
                    <a:pt x="680" y="417"/>
                  </a:cubicBezTo>
                  <a:cubicBezTo>
                    <a:pt x="681" y="415"/>
                    <a:pt x="682" y="411"/>
                    <a:pt x="682" y="407"/>
                  </a:cubicBezTo>
                  <a:cubicBezTo>
                    <a:pt x="682" y="406"/>
                    <a:pt x="683" y="404"/>
                    <a:pt x="683" y="403"/>
                  </a:cubicBezTo>
                  <a:cubicBezTo>
                    <a:pt x="683" y="400"/>
                    <a:pt x="687" y="398"/>
                    <a:pt x="687" y="398"/>
                  </a:cubicBezTo>
                  <a:cubicBezTo>
                    <a:pt x="687" y="400"/>
                    <a:pt x="688" y="401"/>
                    <a:pt x="688" y="404"/>
                  </a:cubicBezTo>
                  <a:cubicBezTo>
                    <a:pt x="689" y="404"/>
                    <a:pt x="689" y="404"/>
                    <a:pt x="689" y="404"/>
                  </a:cubicBezTo>
                  <a:cubicBezTo>
                    <a:pt x="671" y="230"/>
                    <a:pt x="565" y="82"/>
                    <a:pt x="416" y="7"/>
                  </a:cubicBezTo>
                  <a:cubicBezTo>
                    <a:pt x="414" y="7"/>
                    <a:pt x="413" y="7"/>
                    <a:pt x="413" y="7"/>
                  </a:cubicBezTo>
                  <a:close/>
                  <a:moveTo>
                    <a:pt x="196" y="122"/>
                  </a:moveTo>
                  <a:cubicBezTo>
                    <a:pt x="196" y="122"/>
                    <a:pt x="196" y="122"/>
                    <a:pt x="196" y="122"/>
                  </a:cubicBezTo>
                  <a:cubicBezTo>
                    <a:pt x="196" y="122"/>
                    <a:pt x="196" y="122"/>
                    <a:pt x="196" y="122"/>
                  </a:cubicBezTo>
                  <a:close/>
                  <a:moveTo>
                    <a:pt x="217" y="91"/>
                  </a:moveTo>
                  <a:cubicBezTo>
                    <a:pt x="217" y="91"/>
                    <a:pt x="217" y="91"/>
                    <a:pt x="217" y="91"/>
                  </a:cubicBezTo>
                  <a:cubicBezTo>
                    <a:pt x="217" y="91"/>
                    <a:pt x="217" y="91"/>
                    <a:pt x="217" y="91"/>
                  </a:cubicBezTo>
                  <a:close/>
                  <a:moveTo>
                    <a:pt x="391" y="353"/>
                  </a:moveTo>
                  <a:cubicBezTo>
                    <a:pt x="391" y="353"/>
                    <a:pt x="390" y="353"/>
                    <a:pt x="390" y="353"/>
                  </a:cubicBezTo>
                  <a:cubicBezTo>
                    <a:pt x="390" y="353"/>
                    <a:pt x="390" y="353"/>
                    <a:pt x="390" y="353"/>
                  </a:cubicBezTo>
                  <a:cubicBezTo>
                    <a:pt x="390" y="353"/>
                    <a:pt x="390" y="353"/>
                    <a:pt x="390" y="353"/>
                  </a:cubicBezTo>
                  <a:lnTo>
                    <a:pt x="391" y="353"/>
                  </a:lnTo>
                  <a:close/>
                  <a:moveTo>
                    <a:pt x="468" y="221"/>
                  </a:moveTo>
                  <a:cubicBezTo>
                    <a:pt x="468" y="221"/>
                    <a:pt x="468" y="221"/>
                    <a:pt x="468" y="221"/>
                  </a:cubicBezTo>
                  <a:cubicBezTo>
                    <a:pt x="467" y="221"/>
                    <a:pt x="467" y="221"/>
                    <a:pt x="466" y="221"/>
                  </a:cubicBezTo>
                  <a:cubicBezTo>
                    <a:pt x="466" y="221"/>
                    <a:pt x="467" y="221"/>
                    <a:pt x="468" y="2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34"/>
            <p:cNvSpPr>
              <a:spLocks/>
            </p:cNvSpPr>
            <p:nvPr/>
          </p:nvSpPr>
          <p:spPr bwMode="auto">
            <a:xfrm>
              <a:off x="7206230" y="2317748"/>
              <a:ext cx="604838" cy="371475"/>
            </a:xfrm>
            <a:custGeom>
              <a:avLst/>
              <a:gdLst>
                <a:gd name="T0" fmla="*/ 9 w 161"/>
                <a:gd name="T1" fmla="*/ 98 h 99"/>
                <a:gd name="T2" fmla="*/ 14 w 161"/>
                <a:gd name="T3" fmla="*/ 95 h 99"/>
                <a:gd name="T4" fmla="*/ 20 w 161"/>
                <a:gd name="T5" fmla="*/ 87 h 99"/>
                <a:gd name="T6" fmla="*/ 23 w 161"/>
                <a:gd name="T7" fmla="*/ 81 h 99"/>
                <a:gd name="T8" fmla="*/ 28 w 161"/>
                <a:gd name="T9" fmla="*/ 79 h 99"/>
                <a:gd name="T10" fmla="*/ 36 w 161"/>
                <a:gd name="T11" fmla="*/ 72 h 99"/>
                <a:gd name="T12" fmla="*/ 36 w 161"/>
                <a:gd name="T13" fmla="*/ 67 h 99"/>
                <a:gd name="T14" fmla="*/ 44 w 161"/>
                <a:gd name="T15" fmla="*/ 64 h 99"/>
                <a:gd name="T16" fmla="*/ 56 w 161"/>
                <a:gd name="T17" fmla="*/ 63 h 99"/>
                <a:gd name="T18" fmla="*/ 71 w 161"/>
                <a:gd name="T19" fmla="*/ 56 h 99"/>
                <a:gd name="T20" fmla="*/ 78 w 161"/>
                <a:gd name="T21" fmla="*/ 50 h 99"/>
                <a:gd name="T22" fmla="*/ 90 w 161"/>
                <a:gd name="T23" fmla="*/ 48 h 99"/>
                <a:gd name="T24" fmla="*/ 102 w 161"/>
                <a:gd name="T25" fmla="*/ 44 h 99"/>
                <a:gd name="T26" fmla="*/ 124 w 161"/>
                <a:gd name="T27" fmla="*/ 38 h 99"/>
                <a:gd name="T28" fmla="*/ 130 w 161"/>
                <a:gd name="T29" fmla="*/ 36 h 99"/>
                <a:gd name="T30" fmla="*/ 113 w 161"/>
                <a:gd name="T31" fmla="*/ 35 h 99"/>
                <a:gd name="T32" fmla="*/ 117 w 161"/>
                <a:gd name="T33" fmla="*/ 31 h 99"/>
                <a:gd name="T34" fmla="*/ 122 w 161"/>
                <a:gd name="T35" fmla="*/ 31 h 99"/>
                <a:gd name="T36" fmla="*/ 128 w 161"/>
                <a:gd name="T37" fmla="*/ 34 h 99"/>
                <a:gd name="T38" fmla="*/ 134 w 161"/>
                <a:gd name="T39" fmla="*/ 30 h 99"/>
                <a:gd name="T40" fmla="*/ 130 w 161"/>
                <a:gd name="T41" fmla="*/ 26 h 99"/>
                <a:gd name="T42" fmla="*/ 124 w 161"/>
                <a:gd name="T43" fmla="*/ 23 h 99"/>
                <a:gd name="T44" fmla="*/ 120 w 161"/>
                <a:gd name="T45" fmla="*/ 20 h 99"/>
                <a:gd name="T46" fmla="*/ 129 w 161"/>
                <a:gd name="T47" fmla="*/ 19 h 99"/>
                <a:gd name="T48" fmla="*/ 138 w 161"/>
                <a:gd name="T49" fmla="*/ 19 h 99"/>
                <a:gd name="T50" fmla="*/ 144 w 161"/>
                <a:gd name="T51" fmla="*/ 19 h 99"/>
                <a:gd name="T52" fmla="*/ 141 w 161"/>
                <a:gd name="T53" fmla="*/ 17 h 99"/>
                <a:gd name="T54" fmla="*/ 149 w 161"/>
                <a:gd name="T55" fmla="*/ 15 h 99"/>
                <a:gd name="T56" fmla="*/ 151 w 161"/>
                <a:gd name="T57" fmla="*/ 12 h 99"/>
                <a:gd name="T58" fmla="*/ 155 w 161"/>
                <a:gd name="T59" fmla="*/ 9 h 99"/>
                <a:gd name="T60" fmla="*/ 153 w 161"/>
                <a:gd name="T61" fmla="*/ 6 h 99"/>
                <a:gd name="T62" fmla="*/ 149 w 161"/>
                <a:gd name="T63" fmla="*/ 3 h 99"/>
                <a:gd name="T64" fmla="*/ 160 w 161"/>
                <a:gd name="T65" fmla="*/ 1 h 99"/>
                <a:gd name="T66" fmla="*/ 156 w 161"/>
                <a:gd name="T67" fmla="*/ 0 h 99"/>
                <a:gd name="T68" fmla="*/ 0 w 161"/>
                <a:gd name="T69" fmla="*/ 95 h 99"/>
                <a:gd name="T70" fmla="*/ 1 w 161"/>
                <a:gd name="T71" fmla="*/ 97 h 99"/>
                <a:gd name="T72" fmla="*/ 9 w 161"/>
                <a:gd name="T73" fmla="*/ 9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99">
                  <a:moveTo>
                    <a:pt x="9" y="98"/>
                  </a:moveTo>
                  <a:cubicBezTo>
                    <a:pt x="11" y="97"/>
                    <a:pt x="12" y="96"/>
                    <a:pt x="14" y="95"/>
                  </a:cubicBezTo>
                  <a:cubicBezTo>
                    <a:pt x="16" y="92"/>
                    <a:pt x="20" y="87"/>
                    <a:pt x="20" y="87"/>
                  </a:cubicBezTo>
                  <a:cubicBezTo>
                    <a:pt x="20" y="87"/>
                    <a:pt x="23" y="83"/>
                    <a:pt x="23" y="81"/>
                  </a:cubicBezTo>
                  <a:cubicBezTo>
                    <a:pt x="22" y="79"/>
                    <a:pt x="22" y="83"/>
                    <a:pt x="28" y="79"/>
                  </a:cubicBezTo>
                  <a:cubicBezTo>
                    <a:pt x="34" y="75"/>
                    <a:pt x="36" y="74"/>
                    <a:pt x="36" y="72"/>
                  </a:cubicBezTo>
                  <a:cubicBezTo>
                    <a:pt x="36" y="69"/>
                    <a:pt x="35" y="67"/>
                    <a:pt x="36" y="67"/>
                  </a:cubicBezTo>
                  <a:cubicBezTo>
                    <a:pt x="37" y="67"/>
                    <a:pt x="40" y="64"/>
                    <a:pt x="44" y="64"/>
                  </a:cubicBezTo>
                  <a:cubicBezTo>
                    <a:pt x="49" y="63"/>
                    <a:pt x="46" y="67"/>
                    <a:pt x="56" y="63"/>
                  </a:cubicBezTo>
                  <a:cubicBezTo>
                    <a:pt x="66" y="58"/>
                    <a:pt x="66" y="58"/>
                    <a:pt x="71" y="56"/>
                  </a:cubicBezTo>
                  <a:cubicBezTo>
                    <a:pt x="76" y="53"/>
                    <a:pt x="72" y="52"/>
                    <a:pt x="78" y="50"/>
                  </a:cubicBezTo>
                  <a:cubicBezTo>
                    <a:pt x="84" y="49"/>
                    <a:pt x="84" y="50"/>
                    <a:pt x="90" y="48"/>
                  </a:cubicBezTo>
                  <a:cubicBezTo>
                    <a:pt x="97" y="46"/>
                    <a:pt x="99" y="44"/>
                    <a:pt x="102" y="44"/>
                  </a:cubicBezTo>
                  <a:cubicBezTo>
                    <a:pt x="105" y="44"/>
                    <a:pt x="115" y="40"/>
                    <a:pt x="124" y="38"/>
                  </a:cubicBezTo>
                  <a:cubicBezTo>
                    <a:pt x="133" y="36"/>
                    <a:pt x="131" y="36"/>
                    <a:pt x="130" y="36"/>
                  </a:cubicBezTo>
                  <a:cubicBezTo>
                    <a:pt x="128" y="37"/>
                    <a:pt x="117" y="35"/>
                    <a:pt x="113" y="35"/>
                  </a:cubicBezTo>
                  <a:cubicBezTo>
                    <a:pt x="110" y="35"/>
                    <a:pt x="117" y="31"/>
                    <a:pt x="117" y="31"/>
                  </a:cubicBezTo>
                  <a:cubicBezTo>
                    <a:pt x="117" y="31"/>
                    <a:pt x="122" y="29"/>
                    <a:pt x="122" y="31"/>
                  </a:cubicBezTo>
                  <a:cubicBezTo>
                    <a:pt x="122" y="33"/>
                    <a:pt x="123" y="34"/>
                    <a:pt x="128" y="34"/>
                  </a:cubicBezTo>
                  <a:cubicBezTo>
                    <a:pt x="133" y="34"/>
                    <a:pt x="137" y="33"/>
                    <a:pt x="134" y="30"/>
                  </a:cubicBezTo>
                  <a:cubicBezTo>
                    <a:pt x="132" y="28"/>
                    <a:pt x="132" y="28"/>
                    <a:pt x="130" y="26"/>
                  </a:cubicBezTo>
                  <a:cubicBezTo>
                    <a:pt x="128" y="24"/>
                    <a:pt x="127" y="24"/>
                    <a:pt x="124" y="23"/>
                  </a:cubicBezTo>
                  <a:cubicBezTo>
                    <a:pt x="121" y="22"/>
                    <a:pt x="118" y="20"/>
                    <a:pt x="120" y="20"/>
                  </a:cubicBezTo>
                  <a:cubicBezTo>
                    <a:pt x="121" y="20"/>
                    <a:pt x="125" y="19"/>
                    <a:pt x="129" y="19"/>
                  </a:cubicBezTo>
                  <a:cubicBezTo>
                    <a:pt x="134" y="19"/>
                    <a:pt x="136" y="19"/>
                    <a:pt x="138" y="19"/>
                  </a:cubicBezTo>
                  <a:cubicBezTo>
                    <a:pt x="140" y="19"/>
                    <a:pt x="143" y="20"/>
                    <a:pt x="144" y="19"/>
                  </a:cubicBezTo>
                  <a:cubicBezTo>
                    <a:pt x="144" y="18"/>
                    <a:pt x="142" y="17"/>
                    <a:pt x="141" y="17"/>
                  </a:cubicBezTo>
                  <a:cubicBezTo>
                    <a:pt x="143" y="17"/>
                    <a:pt x="146" y="17"/>
                    <a:pt x="149" y="15"/>
                  </a:cubicBezTo>
                  <a:cubicBezTo>
                    <a:pt x="152" y="14"/>
                    <a:pt x="156" y="12"/>
                    <a:pt x="151" y="12"/>
                  </a:cubicBezTo>
                  <a:cubicBezTo>
                    <a:pt x="147" y="12"/>
                    <a:pt x="155" y="9"/>
                    <a:pt x="155" y="9"/>
                  </a:cubicBezTo>
                  <a:cubicBezTo>
                    <a:pt x="155" y="9"/>
                    <a:pt x="159" y="6"/>
                    <a:pt x="153" y="6"/>
                  </a:cubicBezTo>
                  <a:cubicBezTo>
                    <a:pt x="146" y="6"/>
                    <a:pt x="142" y="3"/>
                    <a:pt x="149" y="3"/>
                  </a:cubicBezTo>
                  <a:cubicBezTo>
                    <a:pt x="156" y="3"/>
                    <a:pt x="161" y="2"/>
                    <a:pt x="160" y="1"/>
                  </a:cubicBezTo>
                  <a:cubicBezTo>
                    <a:pt x="159" y="1"/>
                    <a:pt x="158" y="0"/>
                    <a:pt x="156" y="0"/>
                  </a:cubicBezTo>
                  <a:cubicBezTo>
                    <a:pt x="98" y="22"/>
                    <a:pt x="45" y="54"/>
                    <a:pt x="0" y="95"/>
                  </a:cubicBezTo>
                  <a:cubicBezTo>
                    <a:pt x="0" y="95"/>
                    <a:pt x="1" y="96"/>
                    <a:pt x="1" y="97"/>
                  </a:cubicBezTo>
                  <a:cubicBezTo>
                    <a:pt x="3" y="99"/>
                    <a:pt x="4" y="99"/>
                    <a:pt x="9"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3" name="Text Placeholder 15"/>
          <p:cNvSpPr>
            <a:spLocks noGrp="1"/>
          </p:cNvSpPr>
          <p:nvPr>
            <p:ph type="body" sz="quarter" idx="10"/>
          </p:nvPr>
        </p:nvSpPr>
        <p:spPr>
          <a:xfrm>
            <a:off x="8446304" y="3548650"/>
            <a:ext cx="2478081" cy="305973"/>
          </a:xfrm>
        </p:spPr>
        <p:txBody>
          <a:bodyPr/>
          <a:lstStyle/>
          <a:p>
            <a:r>
              <a:rPr lang="id-ID" dirty="0"/>
              <a:t>City Five</a:t>
            </a:r>
          </a:p>
        </p:txBody>
      </p:sp>
      <p:sp>
        <p:nvSpPr>
          <p:cNvPr id="484" name="Text Placeholder 16"/>
          <p:cNvSpPr>
            <a:spLocks noGrp="1"/>
          </p:cNvSpPr>
          <p:nvPr>
            <p:ph type="body" sz="quarter" idx="11"/>
          </p:nvPr>
        </p:nvSpPr>
        <p:spPr>
          <a:xfrm>
            <a:off x="8446304" y="3902078"/>
            <a:ext cx="2324100" cy="561835"/>
          </a:xfrm>
        </p:spPr>
        <p:txBody>
          <a:bodyPr/>
          <a:lstStyle/>
          <a:p>
            <a:r>
              <a:rPr lang="id-ID" dirty="0"/>
              <a:t>Sed ut perspiciatis unde omnis iste natus error sit voluptatem accusantium nyang penting baraka</a:t>
            </a:r>
          </a:p>
        </p:txBody>
      </p:sp>
      <p:sp>
        <p:nvSpPr>
          <p:cNvPr id="485" name="Text Placeholder 15"/>
          <p:cNvSpPr>
            <a:spLocks noGrp="1"/>
          </p:cNvSpPr>
          <p:nvPr>
            <p:ph type="body" sz="quarter" idx="10"/>
          </p:nvPr>
        </p:nvSpPr>
        <p:spPr>
          <a:xfrm>
            <a:off x="1425982" y="2289600"/>
            <a:ext cx="2300674" cy="305973"/>
          </a:xfrm>
        </p:spPr>
        <p:txBody>
          <a:bodyPr/>
          <a:lstStyle/>
          <a:p>
            <a:pPr algn="r"/>
            <a:r>
              <a:rPr lang="id-ID" dirty="0"/>
              <a:t>City One</a:t>
            </a:r>
          </a:p>
        </p:txBody>
      </p:sp>
      <p:sp>
        <p:nvSpPr>
          <p:cNvPr id="486" name="Text Placeholder 16"/>
          <p:cNvSpPr>
            <a:spLocks noGrp="1"/>
          </p:cNvSpPr>
          <p:nvPr>
            <p:ph type="body" sz="quarter" idx="11"/>
          </p:nvPr>
        </p:nvSpPr>
        <p:spPr>
          <a:xfrm>
            <a:off x="1425981" y="2643028"/>
            <a:ext cx="2324100" cy="561835"/>
          </a:xfrm>
        </p:spPr>
        <p:txBody>
          <a:bodyPr/>
          <a:lstStyle/>
          <a:p>
            <a:pPr algn="r"/>
            <a:r>
              <a:rPr lang="id-ID" dirty="0"/>
              <a:t>Sed ut perspiciatis unde omnis iste natus error sit voluptatem accusantium nyang penting baraka</a:t>
            </a:r>
          </a:p>
        </p:txBody>
      </p:sp>
      <p:sp>
        <p:nvSpPr>
          <p:cNvPr id="487" name="Text Placeholder 15"/>
          <p:cNvSpPr>
            <a:spLocks noGrp="1"/>
          </p:cNvSpPr>
          <p:nvPr>
            <p:ph type="body" sz="quarter" idx="10"/>
          </p:nvPr>
        </p:nvSpPr>
        <p:spPr>
          <a:xfrm>
            <a:off x="1425982" y="3548650"/>
            <a:ext cx="2300674" cy="305973"/>
          </a:xfrm>
        </p:spPr>
        <p:txBody>
          <a:bodyPr/>
          <a:lstStyle/>
          <a:p>
            <a:pPr algn="r"/>
            <a:r>
              <a:rPr lang="id-ID" dirty="0"/>
              <a:t>City Two</a:t>
            </a:r>
          </a:p>
        </p:txBody>
      </p:sp>
      <p:sp>
        <p:nvSpPr>
          <p:cNvPr id="488" name="Text Placeholder 16"/>
          <p:cNvSpPr>
            <a:spLocks noGrp="1"/>
          </p:cNvSpPr>
          <p:nvPr>
            <p:ph type="body" sz="quarter" idx="11"/>
          </p:nvPr>
        </p:nvSpPr>
        <p:spPr>
          <a:xfrm>
            <a:off x="1425981" y="3902078"/>
            <a:ext cx="2324100" cy="561835"/>
          </a:xfrm>
        </p:spPr>
        <p:txBody>
          <a:bodyPr/>
          <a:lstStyle/>
          <a:p>
            <a:pPr algn="r"/>
            <a:r>
              <a:rPr lang="id-ID" dirty="0"/>
              <a:t>Sed ut perspiciatis unde omnis iste natus error sit voluptatem accusantium nyang penting baraka</a:t>
            </a:r>
          </a:p>
        </p:txBody>
      </p:sp>
      <p:sp>
        <p:nvSpPr>
          <p:cNvPr id="489" name="Text Placeholder 15"/>
          <p:cNvSpPr>
            <a:spLocks noGrp="1"/>
          </p:cNvSpPr>
          <p:nvPr>
            <p:ph type="body" sz="quarter" idx="10"/>
          </p:nvPr>
        </p:nvSpPr>
        <p:spPr>
          <a:xfrm>
            <a:off x="8446304" y="4813707"/>
            <a:ext cx="2478081" cy="305973"/>
          </a:xfrm>
        </p:spPr>
        <p:txBody>
          <a:bodyPr/>
          <a:lstStyle/>
          <a:p>
            <a:r>
              <a:rPr lang="id-ID" dirty="0"/>
              <a:t>City Six</a:t>
            </a:r>
          </a:p>
        </p:txBody>
      </p:sp>
      <p:sp>
        <p:nvSpPr>
          <p:cNvPr id="490" name="Text Placeholder 16"/>
          <p:cNvSpPr>
            <a:spLocks noGrp="1"/>
          </p:cNvSpPr>
          <p:nvPr>
            <p:ph type="body" sz="quarter" idx="11"/>
          </p:nvPr>
        </p:nvSpPr>
        <p:spPr>
          <a:xfrm>
            <a:off x="8446304" y="5167135"/>
            <a:ext cx="2324100" cy="561835"/>
          </a:xfrm>
        </p:spPr>
        <p:txBody>
          <a:bodyPr/>
          <a:lstStyle/>
          <a:p>
            <a:r>
              <a:rPr lang="id-ID" dirty="0"/>
              <a:t>Sed ut perspiciatis unde omnis iste natus error sit voluptatem accusantium nyang penting baraka</a:t>
            </a:r>
          </a:p>
        </p:txBody>
      </p:sp>
      <p:sp>
        <p:nvSpPr>
          <p:cNvPr id="491" name="Text Placeholder 15"/>
          <p:cNvSpPr>
            <a:spLocks noGrp="1"/>
          </p:cNvSpPr>
          <p:nvPr>
            <p:ph type="body" sz="quarter" idx="10"/>
          </p:nvPr>
        </p:nvSpPr>
        <p:spPr>
          <a:xfrm>
            <a:off x="1425982" y="4813707"/>
            <a:ext cx="2300674" cy="305973"/>
          </a:xfrm>
        </p:spPr>
        <p:txBody>
          <a:bodyPr/>
          <a:lstStyle/>
          <a:p>
            <a:pPr algn="r"/>
            <a:r>
              <a:rPr lang="id-ID" dirty="0"/>
              <a:t>City Three</a:t>
            </a:r>
          </a:p>
        </p:txBody>
      </p:sp>
      <p:sp>
        <p:nvSpPr>
          <p:cNvPr id="492" name="Text Placeholder 16"/>
          <p:cNvSpPr>
            <a:spLocks noGrp="1"/>
          </p:cNvSpPr>
          <p:nvPr>
            <p:ph type="body" sz="quarter" idx="11"/>
          </p:nvPr>
        </p:nvSpPr>
        <p:spPr>
          <a:xfrm>
            <a:off x="1425981" y="5167135"/>
            <a:ext cx="2324100" cy="561835"/>
          </a:xfrm>
        </p:spPr>
        <p:txBody>
          <a:bodyPr/>
          <a:lstStyle/>
          <a:p>
            <a:pPr algn="r"/>
            <a:r>
              <a:rPr lang="id-ID" dirty="0"/>
              <a:t>Sed ut perspiciatis unde omnis iste natus error sit voluptatem accusantium nyang penting baraka</a:t>
            </a:r>
          </a:p>
        </p:txBody>
      </p:sp>
      <p:sp>
        <p:nvSpPr>
          <p:cNvPr id="493" name="Freeform 7"/>
          <p:cNvSpPr>
            <a:spLocks/>
          </p:cNvSpPr>
          <p:nvPr/>
        </p:nvSpPr>
        <p:spPr bwMode="auto">
          <a:xfrm>
            <a:off x="6670636" y="3041143"/>
            <a:ext cx="122240" cy="123278"/>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5"/>
          <p:cNvSpPr>
            <a:spLocks/>
          </p:cNvSpPr>
          <p:nvPr/>
        </p:nvSpPr>
        <p:spPr bwMode="auto">
          <a:xfrm rot="1886639">
            <a:off x="7509411" y="2247662"/>
            <a:ext cx="514086" cy="456629"/>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499" name="Freeform 5"/>
          <p:cNvSpPr>
            <a:spLocks/>
          </p:cNvSpPr>
          <p:nvPr/>
        </p:nvSpPr>
        <p:spPr bwMode="auto">
          <a:xfrm rot="1886639">
            <a:off x="7509411" y="3516166"/>
            <a:ext cx="514086" cy="456629"/>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00" name="Freeform 5"/>
          <p:cNvSpPr>
            <a:spLocks/>
          </p:cNvSpPr>
          <p:nvPr/>
        </p:nvSpPr>
        <p:spPr bwMode="auto">
          <a:xfrm rot="1886639">
            <a:off x="7509411" y="4825693"/>
            <a:ext cx="514086" cy="456629"/>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01" name="Freeform 5"/>
          <p:cNvSpPr>
            <a:spLocks/>
          </p:cNvSpPr>
          <p:nvPr/>
        </p:nvSpPr>
        <p:spPr bwMode="auto">
          <a:xfrm rot="21255657" flipH="1">
            <a:off x="4461830" y="2325825"/>
            <a:ext cx="568836" cy="451719"/>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02" name="Freeform 5"/>
          <p:cNvSpPr>
            <a:spLocks/>
          </p:cNvSpPr>
          <p:nvPr/>
        </p:nvSpPr>
        <p:spPr bwMode="auto">
          <a:xfrm rot="21255657" flipH="1">
            <a:off x="4349169" y="3594329"/>
            <a:ext cx="568836" cy="451719"/>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03" name="Freeform 5"/>
          <p:cNvSpPr>
            <a:spLocks/>
          </p:cNvSpPr>
          <p:nvPr/>
        </p:nvSpPr>
        <p:spPr bwMode="auto">
          <a:xfrm rot="21255657" flipH="1">
            <a:off x="4340946" y="4903856"/>
            <a:ext cx="568836" cy="451719"/>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04" name="Freeform 7"/>
          <p:cNvSpPr>
            <a:spLocks/>
          </p:cNvSpPr>
          <p:nvPr/>
        </p:nvSpPr>
        <p:spPr bwMode="auto">
          <a:xfrm>
            <a:off x="6547184" y="3321248"/>
            <a:ext cx="122240" cy="123278"/>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7"/>
          <p:cNvSpPr>
            <a:spLocks/>
          </p:cNvSpPr>
          <p:nvPr/>
        </p:nvSpPr>
        <p:spPr bwMode="auto">
          <a:xfrm>
            <a:off x="6009911" y="3864348"/>
            <a:ext cx="122240" cy="123278"/>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7"/>
          <p:cNvSpPr>
            <a:spLocks/>
          </p:cNvSpPr>
          <p:nvPr/>
        </p:nvSpPr>
        <p:spPr bwMode="auto">
          <a:xfrm>
            <a:off x="6315595" y="4173784"/>
            <a:ext cx="122240" cy="123278"/>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Freeform 7"/>
          <p:cNvSpPr>
            <a:spLocks/>
          </p:cNvSpPr>
          <p:nvPr/>
        </p:nvSpPr>
        <p:spPr bwMode="auto">
          <a:xfrm>
            <a:off x="4837094" y="4380956"/>
            <a:ext cx="122240" cy="123278"/>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Freeform 7"/>
          <p:cNvSpPr>
            <a:spLocks/>
          </p:cNvSpPr>
          <p:nvPr/>
        </p:nvSpPr>
        <p:spPr bwMode="auto">
          <a:xfrm>
            <a:off x="5575554" y="3605096"/>
            <a:ext cx="122240" cy="123278"/>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TextBox 57"/>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144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52131794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fade">
                                      <p:cBhvr>
                                        <p:cTn id="11" dur="500"/>
                                        <p:tgtEl>
                                          <p:spTgt spid="15">
                                            <p:txEl>
                                              <p:pRg st="0" end="0"/>
                                            </p:txEl>
                                          </p:spTgt>
                                        </p:tgtEl>
                                      </p:cBhvr>
                                    </p:animEffect>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313"/>
                                        </p:tgtEl>
                                        <p:attrNameLst>
                                          <p:attrName>style.visibility</p:attrName>
                                        </p:attrNameLst>
                                      </p:cBhvr>
                                      <p:to>
                                        <p:strVal val="visible"/>
                                      </p:to>
                                    </p:set>
                                    <p:anim calcmode="lin" valueType="num">
                                      <p:cBhvr>
                                        <p:cTn id="15" dur="500" fill="hold"/>
                                        <p:tgtEl>
                                          <p:spTgt spid="313"/>
                                        </p:tgtEl>
                                        <p:attrNameLst>
                                          <p:attrName>ppt_w</p:attrName>
                                        </p:attrNameLst>
                                      </p:cBhvr>
                                      <p:tavLst>
                                        <p:tav tm="0">
                                          <p:val>
                                            <p:fltVal val="0"/>
                                          </p:val>
                                        </p:tav>
                                        <p:tav tm="100000">
                                          <p:val>
                                            <p:strVal val="#ppt_w"/>
                                          </p:val>
                                        </p:tav>
                                      </p:tavLst>
                                    </p:anim>
                                    <p:anim calcmode="lin" valueType="num">
                                      <p:cBhvr>
                                        <p:cTn id="16" dur="500" fill="hold"/>
                                        <p:tgtEl>
                                          <p:spTgt spid="313"/>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 presetClass="entr" presetSubtype="4" fill="hold" grpId="0" nodeType="afterEffect">
                                  <p:stCondLst>
                                    <p:cond delay="0"/>
                                  </p:stCondLst>
                                  <p:childTnLst>
                                    <p:set>
                                      <p:cBhvr>
                                        <p:cTn id="19" dur="1" fill="hold">
                                          <p:stCondLst>
                                            <p:cond delay="0"/>
                                          </p:stCondLst>
                                        </p:cTn>
                                        <p:tgtEl>
                                          <p:spTgt spid="493"/>
                                        </p:tgtEl>
                                        <p:attrNameLst>
                                          <p:attrName>style.visibility</p:attrName>
                                        </p:attrNameLst>
                                      </p:cBhvr>
                                      <p:to>
                                        <p:strVal val="visible"/>
                                      </p:to>
                                    </p:set>
                                    <p:anim calcmode="lin" valueType="num">
                                      <p:cBhvr additive="base">
                                        <p:cTn id="20" dur="500" fill="hold"/>
                                        <p:tgtEl>
                                          <p:spTgt spid="493"/>
                                        </p:tgtEl>
                                        <p:attrNameLst>
                                          <p:attrName>ppt_x</p:attrName>
                                        </p:attrNameLst>
                                      </p:cBhvr>
                                      <p:tavLst>
                                        <p:tav tm="0">
                                          <p:val>
                                            <p:strVal val="#ppt_x"/>
                                          </p:val>
                                        </p:tav>
                                        <p:tav tm="100000">
                                          <p:val>
                                            <p:strVal val="#ppt_x"/>
                                          </p:val>
                                        </p:tav>
                                      </p:tavLst>
                                    </p:anim>
                                    <p:anim calcmode="lin" valueType="num">
                                      <p:cBhvr additive="base">
                                        <p:cTn id="21" dur="500" fill="hold"/>
                                        <p:tgtEl>
                                          <p:spTgt spid="493"/>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2" presetClass="entr" presetSubtype="2" fill="hold" grpId="0" nodeType="afterEffect">
                                  <p:stCondLst>
                                    <p:cond delay="0"/>
                                  </p:stCondLst>
                                  <p:childTnLst>
                                    <p:set>
                                      <p:cBhvr>
                                        <p:cTn id="24" dur="1" fill="hold">
                                          <p:stCondLst>
                                            <p:cond delay="0"/>
                                          </p:stCondLst>
                                        </p:cTn>
                                        <p:tgtEl>
                                          <p:spTgt spid="501"/>
                                        </p:tgtEl>
                                        <p:attrNameLst>
                                          <p:attrName>style.visibility</p:attrName>
                                        </p:attrNameLst>
                                      </p:cBhvr>
                                      <p:to>
                                        <p:strVal val="visible"/>
                                      </p:to>
                                    </p:set>
                                    <p:animEffect transition="in" filter="wipe(right)">
                                      <p:cBhvr>
                                        <p:cTn id="25" dur="500"/>
                                        <p:tgtEl>
                                          <p:spTgt spid="501"/>
                                        </p:tgtEl>
                                      </p:cBhvr>
                                    </p:animEffect>
                                  </p:childTnLst>
                                </p:cTn>
                              </p:par>
                            </p:childTnLst>
                          </p:cTn>
                        </p:par>
                        <p:par>
                          <p:cTn id="26" fill="hold">
                            <p:stCondLst>
                              <p:cond delay="2500"/>
                            </p:stCondLst>
                            <p:childTnLst>
                              <p:par>
                                <p:cTn id="27" presetID="22" presetClass="entr" presetSubtype="2" fill="hold" grpId="0" nodeType="afterEffect">
                                  <p:stCondLst>
                                    <p:cond delay="0"/>
                                  </p:stCondLst>
                                  <p:childTnLst>
                                    <p:set>
                                      <p:cBhvr>
                                        <p:cTn id="28" dur="1" fill="hold">
                                          <p:stCondLst>
                                            <p:cond delay="0"/>
                                          </p:stCondLst>
                                        </p:cTn>
                                        <p:tgtEl>
                                          <p:spTgt spid="485">
                                            <p:txEl>
                                              <p:pRg st="0" end="0"/>
                                            </p:txEl>
                                          </p:spTgt>
                                        </p:tgtEl>
                                        <p:attrNameLst>
                                          <p:attrName>style.visibility</p:attrName>
                                        </p:attrNameLst>
                                      </p:cBhvr>
                                      <p:to>
                                        <p:strVal val="visible"/>
                                      </p:to>
                                    </p:set>
                                    <p:animEffect transition="in" filter="wipe(right)">
                                      <p:cBhvr>
                                        <p:cTn id="29" dur="500"/>
                                        <p:tgtEl>
                                          <p:spTgt spid="485">
                                            <p:txEl>
                                              <p:pRg st="0" end="0"/>
                                            </p:txEl>
                                          </p:spTgt>
                                        </p:tgtEl>
                                      </p:cBhvr>
                                    </p:animEffect>
                                  </p:childTnLst>
                                </p:cTn>
                              </p:par>
                            </p:childTnLst>
                          </p:cTn>
                        </p:par>
                        <p:par>
                          <p:cTn id="30" fill="hold">
                            <p:stCondLst>
                              <p:cond delay="3000"/>
                            </p:stCondLst>
                            <p:childTnLst>
                              <p:par>
                                <p:cTn id="31" presetID="18" presetClass="entr" presetSubtype="12" fill="hold" grpId="0" nodeType="afterEffect">
                                  <p:stCondLst>
                                    <p:cond delay="0"/>
                                  </p:stCondLst>
                                  <p:childTnLst>
                                    <p:set>
                                      <p:cBhvr>
                                        <p:cTn id="32" dur="1" fill="hold">
                                          <p:stCondLst>
                                            <p:cond delay="0"/>
                                          </p:stCondLst>
                                        </p:cTn>
                                        <p:tgtEl>
                                          <p:spTgt spid="486">
                                            <p:txEl>
                                              <p:pRg st="0" end="0"/>
                                            </p:txEl>
                                          </p:spTgt>
                                        </p:tgtEl>
                                        <p:attrNameLst>
                                          <p:attrName>style.visibility</p:attrName>
                                        </p:attrNameLst>
                                      </p:cBhvr>
                                      <p:to>
                                        <p:strVal val="visible"/>
                                      </p:to>
                                    </p:set>
                                    <p:animEffect transition="in" filter="strips(downLeft)">
                                      <p:cBhvr>
                                        <p:cTn id="33" dur="500"/>
                                        <p:tgtEl>
                                          <p:spTgt spid="486">
                                            <p:txEl>
                                              <p:pRg st="0" end="0"/>
                                            </p:txEl>
                                          </p:spTgt>
                                        </p:tgtEl>
                                      </p:cBhvr>
                                    </p:animEffect>
                                  </p:childTnLst>
                                </p:cTn>
                              </p:par>
                            </p:childTnLst>
                          </p:cTn>
                        </p:par>
                        <p:par>
                          <p:cTn id="34" fill="hold">
                            <p:stCondLst>
                              <p:cond delay="3500"/>
                            </p:stCondLst>
                            <p:childTnLst>
                              <p:par>
                                <p:cTn id="35" presetID="2" presetClass="entr" presetSubtype="4" fill="hold" grpId="0" nodeType="afterEffect">
                                  <p:stCondLst>
                                    <p:cond delay="0"/>
                                  </p:stCondLst>
                                  <p:childTnLst>
                                    <p:set>
                                      <p:cBhvr>
                                        <p:cTn id="36" dur="1" fill="hold">
                                          <p:stCondLst>
                                            <p:cond delay="0"/>
                                          </p:stCondLst>
                                        </p:cTn>
                                        <p:tgtEl>
                                          <p:spTgt spid="508"/>
                                        </p:tgtEl>
                                        <p:attrNameLst>
                                          <p:attrName>style.visibility</p:attrName>
                                        </p:attrNameLst>
                                      </p:cBhvr>
                                      <p:to>
                                        <p:strVal val="visible"/>
                                      </p:to>
                                    </p:set>
                                    <p:anim calcmode="lin" valueType="num">
                                      <p:cBhvr additive="base">
                                        <p:cTn id="37" dur="500" fill="hold"/>
                                        <p:tgtEl>
                                          <p:spTgt spid="508"/>
                                        </p:tgtEl>
                                        <p:attrNameLst>
                                          <p:attrName>ppt_x</p:attrName>
                                        </p:attrNameLst>
                                      </p:cBhvr>
                                      <p:tavLst>
                                        <p:tav tm="0">
                                          <p:val>
                                            <p:strVal val="#ppt_x"/>
                                          </p:val>
                                        </p:tav>
                                        <p:tav tm="100000">
                                          <p:val>
                                            <p:strVal val="#ppt_x"/>
                                          </p:val>
                                        </p:tav>
                                      </p:tavLst>
                                    </p:anim>
                                    <p:anim calcmode="lin" valueType="num">
                                      <p:cBhvr additive="base">
                                        <p:cTn id="38" dur="500" fill="hold"/>
                                        <p:tgtEl>
                                          <p:spTgt spid="508"/>
                                        </p:tgtEl>
                                        <p:attrNameLst>
                                          <p:attrName>ppt_y</p:attrName>
                                        </p:attrNameLst>
                                      </p:cBhvr>
                                      <p:tavLst>
                                        <p:tav tm="0">
                                          <p:val>
                                            <p:strVal val="1+#ppt_h/2"/>
                                          </p:val>
                                        </p:tav>
                                        <p:tav tm="100000">
                                          <p:val>
                                            <p:strVal val="#ppt_y"/>
                                          </p:val>
                                        </p:tav>
                                      </p:tavLst>
                                    </p:anim>
                                  </p:childTnLst>
                                </p:cTn>
                              </p:par>
                            </p:childTnLst>
                          </p:cTn>
                        </p:par>
                        <p:par>
                          <p:cTn id="39" fill="hold">
                            <p:stCondLst>
                              <p:cond delay="4000"/>
                            </p:stCondLst>
                            <p:childTnLst>
                              <p:par>
                                <p:cTn id="40" presetID="22" presetClass="entr" presetSubtype="2" fill="hold" grpId="0" nodeType="afterEffect">
                                  <p:stCondLst>
                                    <p:cond delay="0"/>
                                  </p:stCondLst>
                                  <p:childTnLst>
                                    <p:set>
                                      <p:cBhvr>
                                        <p:cTn id="41" dur="1" fill="hold">
                                          <p:stCondLst>
                                            <p:cond delay="0"/>
                                          </p:stCondLst>
                                        </p:cTn>
                                        <p:tgtEl>
                                          <p:spTgt spid="502"/>
                                        </p:tgtEl>
                                        <p:attrNameLst>
                                          <p:attrName>style.visibility</p:attrName>
                                        </p:attrNameLst>
                                      </p:cBhvr>
                                      <p:to>
                                        <p:strVal val="visible"/>
                                      </p:to>
                                    </p:set>
                                    <p:animEffect transition="in" filter="wipe(right)">
                                      <p:cBhvr>
                                        <p:cTn id="42" dur="500"/>
                                        <p:tgtEl>
                                          <p:spTgt spid="502"/>
                                        </p:tgtEl>
                                      </p:cBhvr>
                                    </p:animEffect>
                                  </p:childTnLst>
                                </p:cTn>
                              </p:par>
                            </p:childTnLst>
                          </p:cTn>
                        </p:par>
                        <p:par>
                          <p:cTn id="43" fill="hold">
                            <p:stCondLst>
                              <p:cond delay="4500"/>
                            </p:stCondLst>
                            <p:childTnLst>
                              <p:par>
                                <p:cTn id="44" presetID="22" presetClass="entr" presetSubtype="2" fill="hold" grpId="0" nodeType="afterEffect">
                                  <p:stCondLst>
                                    <p:cond delay="0"/>
                                  </p:stCondLst>
                                  <p:childTnLst>
                                    <p:set>
                                      <p:cBhvr>
                                        <p:cTn id="45" dur="1" fill="hold">
                                          <p:stCondLst>
                                            <p:cond delay="0"/>
                                          </p:stCondLst>
                                        </p:cTn>
                                        <p:tgtEl>
                                          <p:spTgt spid="487">
                                            <p:txEl>
                                              <p:pRg st="0" end="0"/>
                                            </p:txEl>
                                          </p:spTgt>
                                        </p:tgtEl>
                                        <p:attrNameLst>
                                          <p:attrName>style.visibility</p:attrName>
                                        </p:attrNameLst>
                                      </p:cBhvr>
                                      <p:to>
                                        <p:strVal val="visible"/>
                                      </p:to>
                                    </p:set>
                                    <p:animEffect transition="in" filter="wipe(right)">
                                      <p:cBhvr>
                                        <p:cTn id="46" dur="500"/>
                                        <p:tgtEl>
                                          <p:spTgt spid="487">
                                            <p:txEl>
                                              <p:pRg st="0" end="0"/>
                                            </p:txEl>
                                          </p:spTgt>
                                        </p:tgtEl>
                                      </p:cBhvr>
                                    </p:animEffect>
                                  </p:childTnLst>
                                </p:cTn>
                              </p:par>
                            </p:childTnLst>
                          </p:cTn>
                        </p:par>
                        <p:par>
                          <p:cTn id="47" fill="hold">
                            <p:stCondLst>
                              <p:cond delay="5000"/>
                            </p:stCondLst>
                            <p:childTnLst>
                              <p:par>
                                <p:cTn id="48" presetID="18" presetClass="entr" presetSubtype="12" fill="hold" grpId="0" nodeType="afterEffect">
                                  <p:stCondLst>
                                    <p:cond delay="0"/>
                                  </p:stCondLst>
                                  <p:childTnLst>
                                    <p:set>
                                      <p:cBhvr>
                                        <p:cTn id="49" dur="1" fill="hold">
                                          <p:stCondLst>
                                            <p:cond delay="0"/>
                                          </p:stCondLst>
                                        </p:cTn>
                                        <p:tgtEl>
                                          <p:spTgt spid="488">
                                            <p:txEl>
                                              <p:pRg st="0" end="0"/>
                                            </p:txEl>
                                          </p:spTgt>
                                        </p:tgtEl>
                                        <p:attrNameLst>
                                          <p:attrName>style.visibility</p:attrName>
                                        </p:attrNameLst>
                                      </p:cBhvr>
                                      <p:to>
                                        <p:strVal val="visible"/>
                                      </p:to>
                                    </p:set>
                                    <p:animEffect transition="in" filter="strips(downLeft)">
                                      <p:cBhvr>
                                        <p:cTn id="50" dur="500"/>
                                        <p:tgtEl>
                                          <p:spTgt spid="488">
                                            <p:txEl>
                                              <p:pRg st="0" end="0"/>
                                            </p:txEl>
                                          </p:spTgt>
                                        </p:tgtEl>
                                      </p:cBhvr>
                                    </p:animEffect>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505"/>
                                        </p:tgtEl>
                                        <p:attrNameLst>
                                          <p:attrName>style.visibility</p:attrName>
                                        </p:attrNameLst>
                                      </p:cBhvr>
                                      <p:to>
                                        <p:strVal val="visible"/>
                                      </p:to>
                                    </p:set>
                                    <p:anim calcmode="lin" valueType="num">
                                      <p:cBhvr additive="base">
                                        <p:cTn id="54" dur="500" fill="hold"/>
                                        <p:tgtEl>
                                          <p:spTgt spid="505"/>
                                        </p:tgtEl>
                                        <p:attrNameLst>
                                          <p:attrName>ppt_x</p:attrName>
                                        </p:attrNameLst>
                                      </p:cBhvr>
                                      <p:tavLst>
                                        <p:tav tm="0">
                                          <p:val>
                                            <p:strVal val="#ppt_x"/>
                                          </p:val>
                                        </p:tav>
                                        <p:tav tm="100000">
                                          <p:val>
                                            <p:strVal val="#ppt_x"/>
                                          </p:val>
                                        </p:tav>
                                      </p:tavLst>
                                    </p:anim>
                                    <p:anim calcmode="lin" valueType="num">
                                      <p:cBhvr additive="base">
                                        <p:cTn id="55" dur="500" fill="hold"/>
                                        <p:tgtEl>
                                          <p:spTgt spid="505"/>
                                        </p:tgtEl>
                                        <p:attrNameLst>
                                          <p:attrName>ppt_y</p:attrName>
                                        </p:attrNameLst>
                                      </p:cBhvr>
                                      <p:tavLst>
                                        <p:tav tm="0">
                                          <p:val>
                                            <p:strVal val="1+#ppt_h/2"/>
                                          </p:val>
                                        </p:tav>
                                        <p:tav tm="100000">
                                          <p:val>
                                            <p:strVal val="#ppt_y"/>
                                          </p:val>
                                        </p:tav>
                                      </p:tavLst>
                                    </p:anim>
                                  </p:childTnLst>
                                </p:cTn>
                              </p:par>
                            </p:childTnLst>
                          </p:cTn>
                        </p:par>
                        <p:par>
                          <p:cTn id="56" fill="hold">
                            <p:stCondLst>
                              <p:cond delay="6000"/>
                            </p:stCondLst>
                            <p:childTnLst>
                              <p:par>
                                <p:cTn id="57" presetID="22" presetClass="entr" presetSubtype="2" fill="hold" grpId="0" nodeType="afterEffect">
                                  <p:stCondLst>
                                    <p:cond delay="0"/>
                                  </p:stCondLst>
                                  <p:childTnLst>
                                    <p:set>
                                      <p:cBhvr>
                                        <p:cTn id="58" dur="1" fill="hold">
                                          <p:stCondLst>
                                            <p:cond delay="0"/>
                                          </p:stCondLst>
                                        </p:cTn>
                                        <p:tgtEl>
                                          <p:spTgt spid="503"/>
                                        </p:tgtEl>
                                        <p:attrNameLst>
                                          <p:attrName>style.visibility</p:attrName>
                                        </p:attrNameLst>
                                      </p:cBhvr>
                                      <p:to>
                                        <p:strVal val="visible"/>
                                      </p:to>
                                    </p:set>
                                    <p:animEffect transition="in" filter="wipe(right)">
                                      <p:cBhvr>
                                        <p:cTn id="59" dur="500"/>
                                        <p:tgtEl>
                                          <p:spTgt spid="503"/>
                                        </p:tgtEl>
                                      </p:cBhvr>
                                    </p:animEffect>
                                  </p:childTnLst>
                                </p:cTn>
                              </p:par>
                            </p:childTnLst>
                          </p:cTn>
                        </p:par>
                        <p:par>
                          <p:cTn id="60" fill="hold">
                            <p:stCondLst>
                              <p:cond delay="6500"/>
                            </p:stCondLst>
                            <p:childTnLst>
                              <p:par>
                                <p:cTn id="61" presetID="22" presetClass="entr" presetSubtype="2" fill="hold" grpId="0" nodeType="afterEffect">
                                  <p:stCondLst>
                                    <p:cond delay="0"/>
                                  </p:stCondLst>
                                  <p:childTnLst>
                                    <p:set>
                                      <p:cBhvr>
                                        <p:cTn id="62" dur="1" fill="hold">
                                          <p:stCondLst>
                                            <p:cond delay="0"/>
                                          </p:stCondLst>
                                        </p:cTn>
                                        <p:tgtEl>
                                          <p:spTgt spid="491">
                                            <p:txEl>
                                              <p:pRg st="0" end="0"/>
                                            </p:txEl>
                                          </p:spTgt>
                                        </p:tgtEl>
                                        <p:attrNameLst>
                                          <p:attrName>style.visibility</p:attrName>
                                        </p:attrNameLst>
                                      </p:cBhvr>
                                      <p:to>
                                        <p:strVal val="visible"/>
                                      </p:to>
                                    </p:set>
                                    <p:animEffect transition="in" filter="wipe(right)">
                                      <p:cBhvr>
                                        <p:cTn id="63" dur="500"/>
                                        <p:tgtEl>
                                          <p:spTgt spid="491">
                                            <p:txEl>
                                              <p:pRg st="0" end="0"/>
                                            </p:txEl>
                                          </p:spTgt>
                                        </p:tgtEl>
                                      </p:cBhvr>
                                    </p:animEffect>
                                  </p:childTnLst>
                                </p:cTn>
                              </p:par>
                            </p:childTnLst>
                          </p:cTn>
                        </p:par>
                        <p:par>
                          <p:cTn id="64" fill="hold">
                            <p:stCondLst>
                              <p:cond delay="7000"/>
                            </p:stCondLst>
                            <p:childTnLst>
                              <p:par>
                                <p:cTn id="65" presetID="18" presetClass="entr" presetSubtype="12" fill="hold" grpId="0" nodeType="afterEffect">
                                  <p:stCondLst>
                                    <p:cond delay="0"/>
                                  </p:stCondLst>
                                  <p:childTnLst>
                                    <p:set>
                                      <p:cBhvr>
                                        <p:cTn id="66" dur="1" fill="hold">
                                          <p:stCondLst>
                                            <p:cond delay="0"/>
                                          </p:stCondLst>
                                        </p:cTn>
                                        <p:tgtEl>
                                          <p:spTgt spid="492">
                                            <p:txEl>
                                              <p:pRg st="0" end="0"/>
                                            </p:txEl>
                                          </p:spTgt>
                                        </p:tgtEl>
                                        <p:attrNameLst>
                                          <p:attrName>style.visibility</p:attrName>
                                        </p:attrNameLst>
                                      </p:cBhvr>
                                      <p:to>
                                        <p:strVal val="visible"/>
                                      </p:to>
                                    </p:set>
                                    <p:animEffect transition="in" filter="strips(downLeft)">
                                      <p:cBhvr>
                                        <p:cTn id="67" dur="500"/>
                                        <p:tgtEl>
                                          <p:spTgt spid="492">
                                            <p:txEl>
                                              <p:pRg st="0" end="0"/>
                                            </p:txEl>
                                          </p:spTgt>
                                        </p:tgtEl>
                                      </p:cBhvr>
                                    </p:animEffect>
                                  </p:childTnLst>
                                </p:cTn>
                              </p:par>
                            </p:childTnLst>
                          </p:cTn>
                        </p:par>
                        <p:par>
                          <p:cTn id="68" fill="hold">
                            <p:stCondLst>
                              <p:cond delay="7500"/>
                            </p:stCondLst>
                            <p:childTnLst>
                              <p:par>
                                <p:cTn id="69" presetID="2" presetClass="entr" presetSubtype="4" fill="hold" grpId="0" nodeType="afterEffect">
                                  <p:stCondLst>
                                    <p:cond delay="0"/>
                                  </p:stCondLst>
                                  <p:childTnLst>
                                    <p:set>
                                      <p:cBhvr>
                                        <p:cTn id="70" dur="1" fill="hold">
                                          <p:stCondLst>
                                            <p:cond delay="0"/>
                                          </p:stCondLst>
                                        </p:cTn>
                                        <p:tgtEl>
                                          <p:spTgt spid="507"/>
                                        </p:tgtEl>
                                        <p:attrNameLst>
                                          <p:attrName>style.visibility</p:attrName>
                                        </p:attrNameLst>
                                      </p:cBhvr>
                                      <p:to>
                                        <p:strVal val="visible"/>
                                      </p:to>
                                    </p:set>
                                    <p:anim calcmode="lin" valueType="num">
                                      <p:cBhvr additive="base">
                                        <p:cTn id="71" dur="500" fill="hold"/>
                                        <p:tgtEl>
                                          <p:spTgt spid="507"/>
                                        </p:tgtEl>
                                        <p:attrNameLst>
                                          <p:attrName>ppt_x</p:attrName>
                                        </p:attrNameLst>
                                      </p:cBhvr>
                                      <p:tavLst>
                                        <p:tav tm="0">
                                          <p:val>
                                            <p:strVal val="#ppt_x"/>
                                          </p:val>
                                        </p:tav>
                                        <p:tav tm="100000">
                                          <p:val>
                                            <p:strVal val="#ppt_x"/>
                                          </p:val>
                                        </p:tav>
                                      </p:tavLst>
                                    </p:anim>
                                    <p:anim calcmode="lin" valueType="num">
                                      <p:cBhvr additive="base">
                                        <p:cTn id="72" dur="500" fill="hold"/>
                                        <p:tgtEl>
                                          <p:spTgt spid="507"/>
                                        </p:tgtEl>
                                        <p:attrNameLst>
                                          <p:attrName>ppt_y</p:attrName>
                                        </p:attrNameLst>
                                      </p:cBhvr>
                                      <p:tavLst>
                                        <p:tav tm="0">
                                          <p:val>
                                            <p:strVal val="1+#ppt_h/2"/>
                                          </p:val>
                                        </p:tav>
                                        <p:tav tm="100000">
                                          <p:val>
                                            <p:strVal val="#ppt_y"/>
                                          </p:val>
                                        </p:tav>
                                      </p:tavLst>
                                    </p:anim>
                                  </p:childTnLst>
                                </p:cTn>
                              </p:par>
                            </p:childTnLst>
                          </p:cTn>
                        </p:par>
                        <p:par>
                          <p:cTn id="73" fill="hold">
                            <p:stCondLst>
                              <p:cond delay="8000"/>
                            </p:stCondLst>
                            <p:childTnLst>
                              <p:par>
                                <p:cTn id="74" presetID="22" presetClass="entr" presetSubtype="8" fill="hold" grpId="0" nodeType="afterEffect">
                                  <p:stCondLst>
                                    <p:cond delay="0"/>
                                  </p:stCondLst>
                                  <p:childTnLst>
                                    <p:set>
                                      <p:cBhvr>
                                        <p:cTn id="75" dur="1" fill="hold">
                                          <p:stCondLst>
                                            <p:cond delay="0"/>
                                          </p:stCondLst>
                                        </p:cTn>
                                        <p:tgtEl>
                                          <p:spTgt spid="498"/>
                                        </p:tgtEl>
                                        <p:attrNameLst>
                                          <p:attrName>style.visibility</p:attrName>
                                        </p:attrNameLst>
                                      </p:cBhvr>
                                      <p:to>
                                        <p:strVal val="visible"/>
                                      </p:to>
                                    </p:set>
                                    <p:animEffect transition="in" filter="wipe(left)">
                                      <p:cBhvr>
                                        <p:cTn id="76" dur="500"/>
                                        <p:tgtEl>
                                          <p:spTgt spid="498"/>
                                        </p:tgtEl>
                                      </p:cBhvr>
                                    </p:animEffect>
                                  </p:childTnLst>
                                </p:cTn>
                              </p:par>
                            </p:childTnLst>
                          </p:cTn>
                        </p:par>
                        <p:par>
                          <p:cTn id="77" fill="hold">
                            <p:stCondLst>
                              <p:cond delay="8500"/>
                            </p:stCondLst>
                            <p:childTnLst>
                              <p:par>
                                <p:cTn id="78" presetID="22" presetClass="entr" presetSubtype="8" fill="hold" grpId="0" nodeType="afterEffect">
                                  <p:stCondLst>
                                    <p:cond delay="0"/>
                                  </p:stCondLst>
                                  <p:childTnLst>
                                    <p:set>
                                      <p:cBhvr>
                                        <p:cTn id="79" dur="1" fill="hold">
                                          <p:stCondLst>
                                            <p:cond delay="0"/>
                                          </p:stCondLst>
                                        </p:cTn>
                                        <p:tgtEl>
                                          <p:spTgt spid="16">
                                            <p:txEl>
                                              <p:pRg st="0" end="0"/>
                                            </p:txEl>
                                          </p:spTgt>
                                        </p:tgtEl>
                                        <p:attrNameLst>
                                          <p:attrName>style.visibility</p:attrName>
                                        </p:attrNameLst>
                                      </p:cBhvr>
                                      <p:to>
                                        <p:strVal val="visible"/>
                                      </p:to>
                                    </p:set>
                                    <p:animEffect transition="in" filter="wipe(left)">
                                      <p:cBhvr>
                                        <p:cTn id="80" dur="500"/>
                                        <p:tgtEl>
                                          <p:spTgt spid="16">
                                            <p:txEl>
                                              <p:pRg st="0" end="0"/>
                                            </p:txEl>
                                          </p:spTgt>
                                        </p:tgtEl>
                                      </p:cBhvr>
                                    </p:animEffect>
                                  </p:childTnLst>
                                </p:cTn>
                              </p:par>
                            </p:childTnLst>
                          </p:cTn>
                        </p:par>
                        <p:par>
                          <p:cTn id="81" fill="hold">
                            <p:stCondLst>
                              <p:cond delay="9000"/>
                            </p:stCondLst>
                            <p:childTnLst>
                              <p:par>
                                <p:cTn id="82" presetID="18" presetClass="entr" presetSubtype="6" fill="hold" grpId="0" nodeType="afterEffect">
                                  <p:stCondLst>
                                    <p:cond delay="0"/>
                                  </p:stCondLst>
                                  <p:childTnLst>
                                    <p:set>
                                      <p:cBhvr>
                                        <p:cTn id="83" dur="1" fill="hold">
                                          <p:stCondLst>
                                            <p:cond delay="0"/>
                                          </p:stCondLst>
                                        </p:cTn>
                                        <p:tgtEl>
                                          <p:spTgt spid="17">
                                            <p:txEl>
                                              <p:pRg st="0" end="0"/>
                                            </p:txEl>
                                          </p:spTgt>
                                        </p:tgtEl>
                                        <p:attrNameLst>
                                          <p:attrName>style.visibility</p:attrName>
                                        </p:attrNameLst>
                                      </p:cBhvr>
                                      <p:to>
                                        <p:strVal val="visible"/>
                                      </p:to>
                                    </p:set>
                                    <p:animEffect transition="in" filter="strips(downRight)">
                                      <p:cBhvr>
                                        <p:cTn id="84" dur="500"/>
                                        <p:tgtEl>
                                          <p:spTgt spid="17">
                                            <p:txEl>
                                              <p:pRg st="0" end="0"/>
                                            </p:txEl>
                                          </p:spTgt>
                                        </p:tgtEl>
                                      </p:cBhvr>
                                    </p:animEffect>
                                  </p:childTnLst>
                                </p:cTn>
                              </p:par>
                            </p:childTnLst>
                          </p:cTn>
                        </p:par>
                        <p:par>
                          <p:cTn id="85" fill="hold">
                            <p:stCondLst>
                              <p:cond delay="9500"/>
                            </p:stCondLst>
                            <p:childTnLst>
                              <p:par>
                                <p:cTn id="86" presetID="2" presetClass="entr" presetSubtype="4" fill="hold" grpId="0" nodeType="afterEffect">
                                  <p:stCondLst>
                                    <p:cond delay="0"/>
                                  </p:stCondLst>
                                  <p:childTnLst>
                                    <p:set>
                                      <p:cBhvr>
                                        <p:cTn id="87" dur="1" fill="hold">
                                          <p:stCondLst>
                                            <p:cond delay="0"/>
                                          </p:stCondLst>
                                        </p:cTn>
                                        <p:tgtEl>
                                          <p:spTgt spid="504"/>
                                        </p:tgtEl>
                                        <p:attrNameLst>
                                          <p:attrName>style.visibility</p:attrName>
                                        </p:attrNameLst>
                                      </p:cBhvr>
                                      <p:to>
                                        <p:strVal val="visible"/>
                                      </p:to>
                                    </p:set>
                                    <p:anim calcmode="lin" valueType="num">
                                      <p:cBhvr additive="base">
                                        <p:cTn id="88" dur="500" fill="hold"/>
                                        <p:tgtEl>
                                          <p:spTgt spid="504"/>
                                        </p:tgtEl>
                                        <p:attrNameLst>
                                          <p:attrName>ppt_x</p:attrName>
                                        </p:attrNameLst>
                                      </p:cBhvr>
                                      <p:tavLst>
                                        <p:tav tm="0">
                                          <p:val>
                                            <p:strVal val="#ppt_x"/>
                                          </p:val>
                                        </p:tav>
                                        <p:tav tm="100000">
                                          <p:val>
                                            <p:strVal val="#ppt_x"/>
                                          </p:val>
                                        </p:tav>
                                      </p:tavLst>
                                    </p:anim>
                                    <p:anim calcmode="lin" valueType="num">
                                      <p:cBhvr additive="base">
                                        <p:cTn id="89" dur="500" fill="hold"/>
                                        <p:tgtEl>
                                          <p:spTgt spid="504"/>
                                        </p:tgtEl>
                                        <p:attrNameLst>
                                          <p:attrName>ppt_y</p:attrName>
                                        </p:attrNameLst>
                                      </p:cBhvr>
                                      <p:tavLst>
                                        <p:tav tm="0">
                                          <p:val>
                                            <p:strVal val="1+#ppt_h/2"/>
                                          </p:val>
                                        </p:tav>
                                        <p:tav tm="100000">
                                          <p:val>
                                            <p:strVal val="#ppt_y"/>
                                          </p:val>
                                        </p:tav>
                                      </p:tavLst>
                                    </p:anim>
                                  </p:childTnLst>
                                </p:cTn>
                              </p:par>
                            </p:childTnLst>
                          </p:cTn>
                        </p:par>
                        <p:par>
                          <p:cTn id="90" fill="hold">
                            <p:stCondLst>
                              <p:cond delay="10000"/>
                            </p:stCondLst>
                            <p:childTnLst>
                              <p:par>
                                <p:cTn id="91" presetID="22" presetClass="entr" presetSubtype="8" fill="hold" grpId="0" nodeType="afterEffect">
                                  <p:stCondLst>
                                    <p:cond delay="0"/>
                                  </p:stCondLst>
                                  <p:childTnLst>
                                    <p:set>
                                      <p:cBhvr>
                                        <p:cTn id="92" dur="1" fill="hold">
                                          <p:stCondLst>
                                            <p:cond delay="0"/>
                                          </p:stCondLst>
                                        </p:cTn>
                                        <p:tgtEl>
                                          <p:spTgt spid="499"/>
                                        </p:tgtEl>
                                        <p:attrNameLst>
                                          <p:attrName>style.visibility</p:attrName>
                                        </p:attrNameLst>
                                      </p:cBhvr>
                                      <p:to>
                                        <p:strVal val="visible"/>
                                      </p:to>
                                    </p:set>
                                    <p:animEffect transition="in" filter="wipe(left)">
                                      <p:cBhvr>
                                        <p:cTn id="93" dur="500"/>
                                        <p:tgtEl>
                                          <p:spTgt spid="499"/>
                                        </p:tgtEl>
                                      </p:cBhvr>
                                    </p:animEffect>
                                  </p:childTnLst>
                                </p:cTn>
                              </p:par>
                            </p:childTnLst>
                          </p:cTn>
                        </p:par>
                        <p:par>
                          <p:cTn id="94" fill="hold">
                            <p:stCondLst>
                              <p:cond delay="10500"/>
                            </p:stCondLst>
                            <p:childTnLst>
                              <p:par>
                                <p:cTn id="95" presetID="22" presetClass="entr" presetSubtype="8" fill="hold" grpId="0" nodeType="afterEffect">
                                  <p:stCondLst>
                                    <p:cond delay="0"/>
                                  </p:stCondLst>
                                  <p:childTnLst>
                                    <p:set>
                                      <p:cBhvr>
                                        <p:cTn id="96" dur="1" fill="hold">
                                          <p:stCondLst>
                                            <p:cond delay="0"/>
                                          </p:stCondLst>
                                        </p:cTn>
                                        <p:tgtEl>
                                          <p:spTgt spid="483">
                                            <p:txEl>
                                              <p:pRg st="0" end="0"/>
                                            </p:txEl>
                                          </p:spTgt>
                                        </p:tgtEl>
                                        <p:attrNameLst>
                                          <p:attrName>style.visibility</p:attrName>
                                        </p:attrNameLst>
                                      </p:cBhvr>
                                      <p:to>
                                        <p:strVal val="visible"/>
                                      </p:to>
                                    </p:set>
                                    <p:animEffect transition="in" filter="wipe(left)">
                                      <p:cBhvr>
                                        <p:cTn id="97" dur="500"/>
                                        <p:tgtEl>
                                          <p:spTgt spid="483">
                                            <p:txEl>
                                              <p:pRg st="0" end="0"/>
                                            </p:txEl>
                                          </p:spTgt>
                                        </p:tgtEl>
                                      </p:cBhvr>
                                    </p:animEffect>
                                  </p:childTnLst>
                                </p:cTn>
                              </p:par>
                            </p:childTnLst>
                          </p:cTn>
                        </p:par>
                        <p:par>
                          <p:cTn id="98" fill="hold">
                            <p:stCondLst>
                              <p:cond delay="11000"/>
                            </p:stCondLst>
                            <p:childTnLst>
                              <p:par>
                                <p:cTn id="99" presetID="18" presetClass="entr" presetSubtype="6" fill="hold" grpId="0" nodeType="afterEffect">
                                  <p:stCondLst>
                                    <p:cond delay="0"/>
                                  </p:stCondLst>
                                  <p:childTnLst>
                                    <p:set>
                                      <p:cBhvr>
                                        <p:cTn id="100" dur="1" fill="hold">
                                          <p:stCondLst>
                                            <p:cond delay="0"/>
                                          </p:stCondLst>
                                        </p:cTn>
                                        <p:tgtEl>
                                          <p:spTgt spid="484">
                                            <p:txEl>
                                              <p:pRg st="0" end="0"/>
                                            </p:txEl>
                                          </p:spTgt>
                                        </p:tgtEl>
                                        <p:attrNameLst>
                                          <p:attrName>style.visibility</p:attrName>
                                        </p:attrNameLst>
                                      </p:cBhvr>
                                      <p:to>
                                        <p:strVal val="visible"/>
                                      </p:to>
                                    </p:set>
                                    <p:animEffect transition="in" filter="strips(downRight)">
                                      <p:cBhvr>
                                        <p:cTn id="101" dur="500"/>
                                        <p:tgtEl>
                                          <p:spTgt spid="484">
                                            <p:txEl>
                                              <p:pRg st="0" end="0"/>
                                            </p:txEl>
                                          </p:spTgt>
                                        </p:tgtEl>
                                      </p:cBhvr>
                                    </p:animEffect>
                                  </p:childTnLst>
                                </p:cTn>
                              </p:par>
                            </p:childTnLst>
                          </p:cTn>
                        </p:par>
                        <p:par>
                          <p:cTn id="102" fill="hold">
                            <p:stCondLst>
                              <p:cond delay="11500"/>
                            </p:stCondLst>
                            <p:childTnLst>
                              <p:par>
                                <p:cTn id="103" presetID="2" presetClass="entr" presetSubtype="4" fill="hold" grpId="0" nodeType="afterEffect">
                                  <p:stCondLst>
                                    <p:cond delay="0"/>
                                  </p:stCondLst>
                                  <p:childTnLst>
                                    <p:set>
                                      <p:cBhvr>
                                        <p:cTn id="104" dur="1" fill="hold">
                                          <p:stCondLst>
                                            <p:cond delay="0"/>
                                          </p:stCondLst>
                                        </p:cTn>
                                        <p:tgtEl>
                                          <p:spTgt spid="506"/>
                                        </p:tgtEl>
                                        <p:attrNameLst>
                                          <p:attrName>style.visibility</p:attrName>
                                        </p:attrNameLst>
                                      </p:cBhvr>
                                      <p:to>
                                        <p:strVal val="visible"/>
                                      </p:to>
                                    </p:set>
                                    <p:anim calcmode="lin" valueType="num">
                                      <p:cBhvr additive="base">
                                        <p:cTn id="105" dur="500" fill="hold"/>
                                        <p:tgtEl>
                                          <p:spTgt spid="506"/>
                                        </p:tgtEl>
                                        <p:attrNameLst>
                                          <p:attrName>ppt_x</p:attrName>
                                        </p:attrNameLst>
                                      </p:cBhvr>
                                      <p:tavLst>
                                        <p:tav tm="0">
                                          <p:val>
                                            <p:strVal val="#ppt_x"/>
                                          </p:val>
                                        </p:tav>
                                        <p:tav tm="100000">
                                          <p:val>
                                            <p:strVal val="#ppt_x"/>
                                          </p:val>
                                        </p:tav>
                                      </p:tavLst>
                                    </p:anim>
                                    <p:anim calcmode="lin" valueType="num">
                                      <p:cBhvr additive="base">
                                        <p:cTn id="106" dur="500" fill="hold"/>
                                        <p:tgtEl>
                                          <p:spTgt spid="506"/>
                                        </p:tgtEl>
                                        <p:attrNameLst>
                                          <p:attrName>ppt_y</p:attrName>
                                        </p:attrNameLst>
                                      </p:cBhvr>
                                      <p:tavLst>
                                        <p:tav tm="0">
                                          <p:val>
                                            <p:strVal val="1+#ppt_h/2"/>
                                          </p:val>
                                        </p:tav>
                                        <p:tav tm="100000">
                                          <p:val>
                                            <p:strVal val="#ppt_y"/>
                                          </p:val>
                                        </p:tav>
                                      </p:tavLst>
                                    </p:anim>
                                  </p:childTnLst>
                                </p:cTn>
                              </p:par>
                            </p:childTnLst>
                          </p:cTn>
                        </p:par>
                        <p:par>
                          <p:cTn id="107" fill="hold">
                            <p:stCondLst>
                              <p:cond delay="12000"/>
                            </p:stCondLst>
                            <p:childTnLst>
                              <p:par>
                                <p:cTn id="108" presetID="22" presetClass="entr" presetSubtype="8" fill="hold" grpId="0" nodeType="afterEffect">
                                  <p:stCondLst>
                                    <p:cond delay="0"/>
                                  </p:stCondLst>
                                  <p:childTnLst>
                                    <p:set>
                                      <p:cBhvr>
                                        <p:cTn id="109" dur="1" fill="hold">
                                          <p:stCondLst>
                                            <p:cond delay="0"/>
                                          </p:stCondLst>
                                        </p:cTn>
                                        <p:tgtEl>
                                          <p:spTgt spid="500"/>
                                        </p:tgtEl>
                                        <p:attrNameLst>
                                          <p:attrName>style.visibility</p:attrName>
                                        </p:attrNameLst>
                                      </p:cBhvr>
                                      <p:to>
                                        <p:strVal val="visible"/>
                                      </p:to>
                                    </p:set>
                                    <p:animEffect transition="in" filter="wipe(left)">
                                      <p:cBhvr>
                                        <p:cTn id="110" dur="500"/>
                                        <p:tgtEl>
                                          <p:spTgt spid="500"/>
                                        </p:tgtEl>
                                      </p:cBhvr>
                                    </p:animEffect>
                                  </p:childTnLst>
                                </p:cTn>
                              </p:par>
                            </p:childTnLst>
                          </p:cTn>
                        </p:par>
                        <p:par>
                          <p:cTn id="111" fill="hold">
                            <p:stCondLst>
                              <p:cond delay="12500"/>
                            </p:stCondLst>
                            <p:childTnLst>
                              <p:par>
                                <p:cTn id="112" presetID="22" presetClass="entr" presetSubtype="8" fill="hold" grpId="0" nodeType="afterEffect">
                                  <p:stCondLst>
                                    <p:cond delay="0"/>
                                  </p:stCondLst>
                                  <p:childTnLst>
                                    <p:set>
                                      <p:cBhvr>
                                        <p:cTn id="113" dur="1" fill="hold">
                                          <p:stCondLst>
                                            <p:cond delay="0"/>
                                          </p:stCondLst>
                                        </p:cTn>
                                        <p:tgtEl>
                                          <p:spTgt spid="489">
                                            <p:txEl>
                                              <p:pRg st="0" end="0"/>
                                            </p:txEl>
                                          </p:spTgt>
                                        </p:tgtEl>
                                        <p:attrNameLst>
                                          <p:attrName>style.visibility</p:attrName>
                                        </p:attrNameLst>
                                      </p:cBhvr>
                                      <p:to>
                                        <p:strVal val="visible"/>
                                      </p:to>
                                    </p:set>
                                    <p:animEffect transition="in" filter="wipe(left)">
                                      <p:cBhvr>
                                        <p:cTn id="114" dur="500"/>
                                        <p:tgtEl>
                                          <p:spTgt spid="489">
                                            <p:txEl>
                                              <p:pRg st="0" end="0"/>
                                            </p:txEl>
                                          </p:spTgt>
                                        </p:tgtEl>
                                      </p:cBhvr>
                                    </p:animEffect>
                                  </p:childTnLst>
                                </p:cTn>
                              </p:par>
                            </p:childTnLst>
                          </p:cTn>
                        </p:par>
                        <p:par>
                          <p:cTn id="115" fill="hold">
                            <p:stCondLst>
                              <p:cond delay="13000"/>
                            </p:stCondLst>
                            <p:childTnLst>
                              <p:par>
                                <p:cTn id="116" presetID="18" presetClass="entr" presetSubtype="6" fill="hold" grpId="0" nodeType="afterEffect">
                                  <p:stCondLst>
                                    <p:cond delay="0"/>
                                  </p:stCondLst>
                                  <p:childTnLst>
                                    <p:set>
                                      <p:cBhvr>
                                        <p:cTn id="117" dur="1" fill="hold">
                                          <p:stCondLst>
                                            <p:cond delay="0"/>
                                          </p:stCondLst>
                                        </p:cTn>
                                        <p:tgtEl>
                                          <p:spTgt spid="490">
                                            <p:txEl>
                                              <p:pRg st="0" end="0"/>
                                            </p:txEl>
                                          </p:spTgt>
                                        </p:tgtEl>
                                        <p:attrNameLst>
                                          <p:attrName>style.visibility</p:attrName>
                                        </p:attrNameLst>
                                      </p:cBhvr>
                                      <p:to>
                                        <p:strVal val="visible"/>
                                      </p:to>
                                    </p:set>
                                    <p:animEffect transition="in" filter="strips(downRight)">
                                      <p:cBhvr>
                                        <p:cTn id="118" dur="500"/>
                                        <p:tgtEl>
                                          <p:spTgt spid="4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build="p"/>
      <p:bldP spid="16" grpId="0" build="p"/>
      <p:bldP spid="17" grpId="0" build="p"/>
      <p:bldP spid="483" grpId="0" build="p"/>
      <p:bldP spid="484" grpId="0" build="p"/>
      <p:bldP spid="485" grpId="0" build="p"/>
      <p:bldP spid="486" grpId="0" build="p"/>
      <p:bldP spid="487" grpId="0" build="p"/>
      <p:bldP spid="488" grpId="0" build="p"/>
      <p:bldP spid="489" grpId="0" build="p"/>
      <p:bldP spid="490" grpId="0" build="p"/>
      <p:bldP spid="491" grpId="0" build="p"/>
      <p:bldP spid="492" grpId="0" build="p"/>
      <p:bldP spid="493"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a:t>PEOPLE IN MARKETING COMPANY</a:t>
            </a:r>
          </a:p>
        </p:txBody>
      </p:sp>
      <p:sp>
        <p:nvSpPr>
          <p:cNvPr id="3" name="Subtitle 2"/>
          <p:cNvSpPr>
            <a:spLocks noGrp="1"/>
          </p:cNvSpPr>
          <p:nvPr>
            <p:ph type="subTitle" idx="1"/>
          </p:nvPr>
        </p:nvSpPr>
        <p:spPr/>
        <p:txBody>
          <a:bodyPr/>
          <a:lstStyle/>
          <a:p>
            <a:r>
              <a:rPr lang="en-US" dirty="0"/>
              <a:t>write your relevant text here</a:t>
            </a:r>
          </a:p>
        </p:txBody>
      </p:sp>
      <p:grpSp>
        <p:nvGrpSpPr>
          <p:cNvPr id="8" name="Group 7"/>
          <p:cNvGrpSpPr/>
          <p:nvPr/>
        </p:nvGrpSpPr>
        <p:grpSpPr>
          <a:xfrm>
            <a:off x="1494207" y="1756320"/>
            <a:ext cx="9194062" cy="3013056"/>
            <a:chOff x="6094570" y="3244731"/>
            <a:chExt cx="4879976" cy="1599254"/>
          </a:xfrm>
          <a:solidFill>
            <a:srgbClr val="ECECEC"/>
          </a:solidFill>
        </p:grpSpPr>
        <p:sp>
          <p:nvSpPr>
            <p:cNvPr id="9" name="Freeform 5"/>
            <p:cNvSpPr>
              <a:spLocks/>
            </p:cNvSpPr>
            <p:nvPr/>
          </p:nvSpPr>
          <p:spPr bwMode="auto">
            <a:xfrm>
              <a:off x="10288232" y="3259744"/>
              <a:ext cx="686314" cy="1584241"/>
            </a:xfrm>
            <a:custGeom>
              <a:avLst/>
              <a:gdLst>
                <a:gd name="T0" fmla="*/ 270 w 406"/>
                <a:gd name="T1" fmla="*/ 120 h 935"/>
                <a:gd name="T2" fmla="*/ 283 w 406"/>
                <a:gd name="T3" fmla="*/ 139 h 935"/>
                <a:gd name="T4" fmla="*/ 318 w 406"/>
                <a:gd name="T5" fmla="*/ 162 h 935"/>
                <a:gd name="T6" fmla="*/ 355 w 406"/>
                <a:gd name="T7" fmla="*/ 194 h 935"/>
                <a:gd name="T8" fmla="*/ 362 w 406"/>
                <a:gd name="T9" fmla="*/ 241 h 935"/>
                <a:gd name="T10" fmla="*/ 360 w 406"/>
                <a:gd name="T11" fmla="*/ 280 h 935"/>
                <a:gd name="T12" fmla="*/ 355 w 406"/>
                <a:gd name="T13" fmla="*/ 341 h 935"/>
                <a:gd name="T14" fmla="*/ 352 w 406"/>
                <a:gd name="T15" fmla="*/ 376 h 935"/>
                <a:gd name="T16" fmla="*/ 342 w 406"/>
                <a:gd name="T17" fmla="*/ 472 h 935"/>
                <a:gd name="T18" fmla="*/ 337 w 406"/>
                <a:gd name="T19" fmla="*/ 515 h 935"/>
                <a:gd name="T20" fmla="*/ 329 w 406"/>
                <a:gd name="T21" fmla="*/ 528 h 935"/>
                <a:gd name="T22" fmla="*/ 347 w 406"/>
                <a:gd name="T23" fmla="*/ 543 h 935"/>
                <a:gd name="T24" fmla="*/ 400 w 406"/>
                <a:gd name="T25" fmla="*/ 542 h 935"/>
                <a:gd name="T26" fmla="*/ 401 w 406"/>
                <a:gd name="T27" fmla="*/ 621 h 935"/>
                <a:gd name="T28" fmla="*/ 397 w 406"/>
                <a:gd name="T29" fmla="*/ 694 h 935"/>
                <a:gd name="T30" fmla="*/ 316 w 406"/>
                <a:gd name="T31" fmla="*/ 726 h 935"/>
                <a:gd name="T32" fmla="*/ 304 w 406"/>
                <a:gd name="T33" fmla="*/ 828 h 935"/>
                <a:gd name="T34" fmla="*/ 305 w 406"/>
                <a:gd name="T35" fmla="*/ 853 h 935"/>
                <a:gd name="T36" fmla="*/ 301 w 406"/>
                <a:gd name="T37" fmla="*/ 897 h 935"/>
                <a:gd name="T38" fmla="*/ 287 w 406"/>
                <a:gd name="T39" fmla="*/ 917 h 935"/>
                <a:gd name="T40" fmla="*/ 225 w 406"/>
                <a:gd name="T41" fmla="*/ 933 h 935"/>
                <a:gd name="T42" fmla="*/ 228 w 406"/>
                <a:gd name="T43" fmla="*/ 913 h 935"/>
                <a:gd name="T44" fmla="*/ 240 w 406"/>
                <a:gd name="T45" fmla="*/ 888 h 935"/>
                <a:gd name="T46" fmla="*/ 236 w 406"/>
                <a:gd name="T47" fmla="*/ 842 h 935"/>
                <a:gd name="T48" fmla="*/ 258 w 406"/>
                <a:gd name="T49" fmla="*/ 800 h 935"/>
                <a:gd name="T50" fmla="*/ 252 w 406"/>
                <a:gd name="T51" fmla="*/ 768 h 935"/>
                <a:gd name="T52" fmla="*/ 248 w 406"/>
                <a:gd name="T53" fmla="*/ 706 h 935"/>
                <a:gd name="T54" fmla="*/ 215 w 406"/>
                <a:gd name="T55" fmla="*/ 699 h 935"/>
                <a:gd name="T56" fmla="*/ 203 w 406"/>
                <a:gd name="T57" fmla="*/ 745 h 935"/>
                <a:gd name="T58" fmla="*/ 189 w 406"/>
                <a:gd name="T59" fmla="*/ 801 h 935"/>
                <a:gd name="T60" fmla="*/ 168 w 406"/>
                <a:gd name="T61" fmla="*/ 848 h 935"/>
                <a:gd name="T62" fmla="*/ 157 w 406"/>
                <a:gd name="T63" fmla="*/ 890 h 935"/>
                <a:gd name="T64" fmla="*/ 156 w 406"/>
                <a:gd name="T65" fmla="*/ 909 h 935"/>
                <a:gd name="T66" fmla="*/ 117 w 406"/>
                <a:gd name="T67" fmla="*/ 911 h 935"/>
                <a:gd name="T68" fmla="*/ 59 w 406"/>
                <a:gd name="T69" fmla="*/ 920 h 935"/>
                <a:gd name="T70" fmla="*/ 4 w 406"/>
                <a:gd name="T71" fmla="*/ 896 h 935"/>
                <a:gd name="T72" fmla="*/ 63 w 406"/>
                <a:gd name="T73" fmla="*/ 881 h 935"/>
                <a:gd name="T74" fmla="*/ 92 w 406"/>
                <a:gd name="T75" fmla="*/ 841 h 935"/>
                <a:gd name="T76" fmla="*/ 109 w 406"/>
                <a:gd name="T77" fmla="*/ 821 h 935"/>
                <a:gd name="T78" fmla="*/ 126 w 406"/>
                <a:gd name="T79" fmla="*/ 752 h 935"/>
                <a:gd name="T80" fmla="*/ 131 w 406"/>
                <a:gd name="T81" fmla="*/ 674 h 935"/>
                <a:gd name="T82" fmla="*/ 141 w 406"/>
                <a:gd name="T83" fmla="*/ 593 h 935"/>
                <a:gd name="T84" fmla="*/ 119 w 406"/>
                <a:gd name="T85" fmla="*/ 486 h 935"/>
                <a:gd name="T86" fmla="*/ 127 w 406"/>
                <a:gd name="T87" fmla="*/ 422 h 935"/>
                <a:gd name="T88" fmla="*/ 136 w 406"/>
                <a:gd name="T89" fmla="*/ 377 h 935"/>
                <a:gd name="T90" fmla="*/ 148 w 406"/>
                <a:gd name="T91" fmla="*/ 290 h 935"/>
                <a:gd name="T92" fmla="*/ 166 w 406"/>
                <a:gd name="T93" fmla="*/ 181 h 935"/>
                <a:gd name="T94" fmla="*/ 209 w 406"/>
                <a:gd name="T95" fmla="*/ 149 h 935"/>
                <a:gd name="T96" fmla="*/ 195 w 406"/>
                <a:gd name="T97" fmla="*/ 106 h 935"/>
                <a:gd name="T98" fmla="*/ 189 w 406"/>
                <a:gd name="T99" fmla="*/ 83 h 935"/>
                <a:gd name="T100" fmla="*/ 189 w 406"/>
                <a:gd name="T101" fmla="*/ 62 h 935"/>
                <a:gd name="T102" fmla="*/ 196 w 406"/>
                <a:gd name="T103" fmla="*/ 23 h 935"/>
                <a:gd name="T104" fmla="*/ 249 w 406"/>
                <a:gd name="T105" fmla="*/ 8 h 935"/>
                <a:gd name="T106" fmla="*/ 285 w 406"/>
                <a:gd name="T107" fmla="*/ 50 h 935"/>
                <a:gd name="T108" fmla="*/ 281 w 406"/>
                <a:gd name="T109" fmla="*/ 66 h 935"/>
                <a:gd name="T110" fmla="*/ 273 w 406"/>
                <a:gd name="T111" fmla="*/ 96 h 935"/>
                <a:gd name="T112" fmla="*/ 271 w 406"/>
                <a:gd name="T113" fmla="*/ 115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6" h="935">
                  <a:moveTo>
                    <a:pt x="271" y="115"/>
                  </a:moveTo>
                  <a:cubicBezTo>
                    <a:pt x="271" y="115"/>
                    <a:pt x="271" y="117"/>
                    <a:pt x="270" y="120"/>
                  </a:cubicBezTo>
                  <a:cubicBezTo>
                    <a:pt x="270" y="123"/>
                    <a:pt x="270" y="127"/>
                    <a:pt x="270" y="129"/>
                  </a:cubicBezTo>
                  <a:cubicBezTo>
                    <a:pt x="270" y="131"/>
                    <a:pt x="283" y="133"/>
                    <a:pt x="283" y="139"/>
                  </a:cubicBezTo>
                  <a:cubicBezTo>
                    <a:pt x="284" y="144"/>
                    <a:pt x="293" y="147"/>
                    <a:pt x="293" y="147"/>
                  </a:cubicBezTo>
                  <a:cubicBezTo>
                    <a:pt x="318" y="162"/>
                    <a:pt x="318" y="162"/>
                    <a:pt x="318" y="162"/>
                  </a:cubicBezTo>
                  <a:cubicBezTo>
                    <a:pt x="334" y="177"/>
                    <a:pt x="334" y="177"/>
                    <a:pt x="334" y="177"/>
                  </a:cubicBezTo>
                  <a:cubicBezTo>
                    <a:pt x="334" y="177"/>
                    <a:pt x="355" y="190"/>
                    <a:pt x="355" y="194"/>
                  </a:cubicBezTo>
                  <a:cubicBezTo>
                    <a:pt x="355" y="199"/>
                    <a:pt x="362" y="218"/>
                    <a:pt x="362" y="223"/>
                  </a:cubicBezTo>
                  <a:cubicBezTo>
                    <a:pt x="362" y="228"/>
                    <a:pt x="363" y="235"/>
                    <a:pt x="362" y="241"/>
                  </a:cubicBezTo>
                  <a:cubicBezTo>
                    <a:pt x="362" y="248"/>
                    <a:pt x="364" y="255"/>
                    <a:pt x="362" y="259"/>
                  </a:cubicBezTo>
                  <a:cubicBezTo>
                    <a:pt x="361" y="263"/>
                    <a:pt x="360" y="280"/>
                    <a:pt x="360" y="280"/>
                  </a:cubicBezTo>
                  <a:cubicBezTo>
                    <a:pt x="360" y="280"/>
                    <a:pt x="362" y="321"/>
                    <a:pt x="361" y="326"/>
                  </a:cubicBezTo>
                  <a:cubicBezTo>
                    <a:pt x="359" y="331"/>
                    <a:pt x="354" y="339"/>
                    <a:pt x="355" y="341"/>
                  </a:cubicBezTo>
                  <a:cubicBezTo>
                    <a:pt x="356" y="343"/>
                    <a:pt x="358" y="356"/>
                    <a:pt x="358" y="358"/>
                  </a:cubicBezTo>
                  <a:cubicBezTo>
                    <a:pt x="358" y="360"/>
                    <a:pt x="352" y="376"/>
                    <a:pt x="352" y="376"/>
                  </a:cubicBezTo>
                  <a:cubicBezTo>
                    <a:pt x="351" y="413"/>
                    <a:pt x="351" y="413"/>
                    <a:pt x="351" y="413"/>
                  </a:cubicBezTo>
                  <a:cubicBezTo>
                    <a:pt x="351" y="413"/>
                    <a:pt x="342" y="462"/>
                    <a:pt x="342" y="472"/>
                  </a:cubicBezTo>
                  <a:cubicBezTo>
                    <a:pt x="342" y="481"/>
                    <a:pt x="335" y="507"/>
                    <a:pt x="335" y="507"/>
                  </a:cubicBezTo>
                  <a:cubicBezTo>
                    <a:pt x="335" y="507"/>
                    <a:pt x="336" y="514"/>
                    <a:pt x="337" y="515"/>
                  </a:cubicBezTo>
                  <a:cubicBezTo>
                    <a:pt x="337" y="517"/>
                    <a:pt x="330" y="519"/>
                    <a:pt x="330" y="519"/>
                  </a:cubicBezTo>
                  <a:cubicBezTo>
                    <a:pt x="329" y="528"/>
                    <a:pt x="329" y="528"/>
                    <a:pt x="329" y="528"/>
                  </a:cubicBezTo>
                  <a:cubicBezTo>
                    <a:pt x="329" y="528"/>
                    <a:pt x="339" y="538"/>
                    <a:pt x="339" y="539"/>
                  </a:cubicBezTo>
                  <a:cubicBezTo>
                    <a:pt x="339" y="540"/>
                    <a:pt x="347" y="543"/>
                    <a:pt x="347" y="543"/>
                  </a:cubicBezTo>
                  <a:cubicBezTo>
                    <a:pt x="359" y="543"/>
                    <a:pt x="359" y="543"/>
                    <a:pt x="359" y="543"/>
                  </a:cubicBezTo>
                  <a:cubicBezTo>
                    <a:pt x="400" y="542"/>
                    <a:pt x="400" y="542"/>
                    <a:pt x="400" y="542"/>
                  </a:cubicBezTo>
                  <a:cubicBezTo>
                    <a:pt x="400" y="542"/>
                    <a:pt x="405" y="607"/>
                    <a:pt x="402" y="615"/>
                  </a:cubicBezTo>
                  <a:cubicBezTo>
                    <a:pt x="400" y="624"/>
                    <a:pt x="401" y="621"/>
                    <a:pt x="401" y="621"/>
                  </a:cubicBezTo>
                  <a:cubicBezTo>
                    <a:pt x="401" y="621"/>
                    <a:pt x="406" y="683"/>
                    <a:pt x="405" y="688"/>
                  </a:cubicBezTo>
                  <a:cubicBezTo>
                    <a:pt x="404" y="693"/>
                    <a:pt x="402" y="694"/>
                    <a:pt x="397" y="694"/>
                  </a:cubicBezTo>
                  <a:cubicBezTo>
                    <a:pt x="393" y="694"/>
                    <a:pt x="316" y="700"/>
                    <a:pt x="316" y="700"/>
                  </a:cubicBezTo>
                  <a:cubicBezTo>
                    <a:pt x="316" y="700"/>
                    <a:pt x="316" y="719"/>
                    <a:pt x="316" y="726"/>
                  </a:cubicBezTo>
                  <a:cubicBezTo>
                    <a:pt x="316" y="732"/>
                    <a:pt x="317" y="792"/>
                    <a:pt x="311" y="801"/>
                  </a:cubicBezTo>
                  <a:cubicBezTo>
                    <a:pt x="305" y="810"/>
                    <a:pt x="312" y="823"/>
                    <a:pt x="304" y="828"/>
                  </a:cubicBezTo>
                  <a:cubicBezTo>
                    <a:pt x="296" y="832"/>
                    <a:pt x="299" y="841"/>
                    <a:pt x="302" y="842"/>
                  </a:cubicBezTo>
                  <a:cubicBezTo>
                    <a:pt x="305" y="844"/>
                    <a:pt x="304" y="851"/>
                    <a:pt x="305" y="853"/>
                  </a:cubicBezTo>
                  <a:cubicBezTo>
                    <a:pt x="305" y="855"/>
                    <a:pt x="302" y="876"/>
                    <a:pt x="302" y="876"/>
                  </a:cubicBezTo>
                  <a:cubicBezTo>
                    <a:pt x="301" y="897"/>
                    <a:pt x="301" y="897"/>
                    <a:pt x="301" y="897"/>
                  </a:cubicBezTo>
                  <a:cubicBezTo>
                    <a:pt x="291" y="904"/>
                    <a:pt x="291" y="904"/>
                    <a:pt x="291" y="904"/>
                  </a:cubicBezTo>
                  <a:cubicBezTo>
                    <a:pt x="291" y="904"/>
                    <a:pt x="287" y="915"/>
                    <a:pt x="287" y="917"/>
                  </a:cubicBezTo>
                  <a:cubicBezTo>
                    <a:pt x="287" y="919"/>
                    <a:pt x="263" y="935"/>
                    <a:pt x="245" y="933"/>
                  </a:cubicBezTo>
                  <a:cubicBezTo>
                    <a:pt x="245" y="933"/>
                    <a:pt x="227" y="935"/>
                    <a:pt x="225" y="933"/>
                  </a:cubicBezTo>
                  <a:cubicBezTo>
                    <a:pt x="222" y="932"/>
                    <a:pt x="221" y="918"/>
                    <a:pt x="225" y="917"/>
                  </a:cubicBezTo>
                  <a:cubicBezTo>
                    <a:pt x="228" y="916"/>
                    <a:pt x="228" y="913"/>
                    <a:pt x="228" y="913"/>
                  </a:cubicBezTo>
                  <a:cubicBezTo>
                    <a:pt x="228" y="913"/>
                    <a:pt x="226" y="900"/>
                    <a:pt x="229" y="900"/>
                  </a:cubicBezTo>
                  <a:cubicBezTo>
                    <a:pt x="232" y="900"/>
                    <a:pt x="239" y="890"/>
                    <a:pt x="240" y="888"/>
                  </a:cubicBezTo>
                  <a:cubicBezTo>
                    <a:pt x="241" y="886"/>
                    <a:pt x="248" y="875"/>
                    <a:pt x="247" y="874"/>
                  </a:cubicBezTo>
                  <a:cubicBezTo>
                    <a:pt x="245" y="873"/>
                    <a:pt x="235" y="845"/>
                    <a:pt x="236" y="842"/>
                  </a:cubicBezTo>
                  <a:cubicBezTo>
                    <a:pt x="238" y="839"/>
                    <a:pt x="242" y="824"/>
                    <a:pt x="243" y="824"/>
                  </a:cubicBezTo>
                  <a:cubicBezTo>
                    <a:pt x="245" y="824"/>
                    <a:pt x="258" y="802"/>
                    <a:pt x="258" y="800"/>
                  </a:cubicBezTo>
                  <a:cubicBezTo>
                    <a:pt x="258" y="798"/>
                    <a:pt x="252" y="782"/>
                    <a:pt x="252" y="782"/>
                  </a:cubicBezTo>
                  <a:cubicBezTo>
                    <a:pt x="252" y="782"/>
                    <a:pt x="249" y="768"/>
                    <a:pt x="252" y="768"/>
                  </a:cubicBezTo>
                  <a:cubicBezTo>
                    <a:pt x="255" y="768"/>
                    <a:pt x="259" y="758"/>
                    <a:pt x="259" y="755"/>
                  </a:cubicBezTo>
                  <a:cubicBezTo>
                    <a:pt x="259" y="751"/>
                    <a:pt x="248" y="706"/>
                    <a:pt x="248" y="706"/>
                  </a:cubicBezTo>
                  <a:cubicBezTo>
                    <a:pt x="248" y="706"/>
                    <a:pt x="226" y="706"/>
                    <a:pt x="224" y="706"/>
                  </a:cubicBezTo>
                  <a:cubicBezTo>
                    <a:pt x="222" y="706"/>
                    <a:pt x="219" y="699"/>
                    <a:pt x="215" y="699"/>
                  </a:cubicBezTo>
                  <a:cubicBezTo>
                    <a:pt x="211" y="699"/>
                    <a:pt x="210" y="712"/>
                    <a:pt x="210" y="716"/>
                  </a:cubicBezTo>
                  <a:cubicBezTo>
                    <a:pt x="210" y="719"/>
                    <a:pt x="204" y="741"/>
                    <a:pt x="203" y="745"/>
                  </a:cubicBezTo>
                  <a:cubicBezTo>
                    <a:pt x="203" y="745"/>
                    <a:pt x="195" y="770"/>
                    <a:pt x="195" y="774"/>
                  </a:cubicBezTo>
                  <a:cubicBezTo>
                    <a:pt x="195" y="778"/>
                    <a:pt x="190" y="798"/>
                    <a:pt x="189" y="801"/>
                  </a:cubicBezTo>
                  <a:cubicBezTo>
                    <a:pt x="188" y="804"/>
                    <a:pt x="183" y="822"/>
                    <a:pt x="180" y="826"/>
                  </a:cubicBezTo>
                  <a:cubicBezTo>
                    <a:pt x="178" y="829"/>
                    <a:pt x="168" y="841"/>
                    <a:pt x="168" y="848"/>
                  </a:cubicBezTo>
                  <a:cubicBezTo>
                    <a:pt x="168" y="855"/>
                    <a:pt x="159" y="869"/>
                    <a:pt x="160" y="872"/>
                  </a:cubicBezTo>
                  <a:cubicBezTo>
                    <a:pt x="161" y="875"/>
                    <a:pt x="157" y="888"/>
                    <a:pt x="157" y="890"/>
                  </a:cubicBezTo>
                  <a:cubicBezTo>
                    <a:pt x="157" y="891"/>
                    <a:pt x="152" y="893"/>
                    <a:pt x="152" y="893"/>
                  </a:cubicBezTo>
                  <a:cubicBezTo>
                    <a:pt x="152" y="893"/>
                    <a:pt x="156" y="907"/>
                    <a:pt x="156" y="909"/>
                  </a:cubicBezTo>
                  <a:cubicBezTo>
                    <a:pt x="156" y="911"/>
                    <a:pt x="141" y="920"/>
                    <a:pt x="117" y="917"/>
                  </a:cubicBezTo>
                  <a:cubicBezTo>
                    <a:pt x="117" y="911"/>
                    <a:pt x="117" y="911"/>
                    <a:pt x="117" y="911"/>
                  </a:cubicBezTo>
                  <a:cubicBezTo>
                    <a:pt x="117" y="911"/>
                    <a:pt x="101" y="908"/>
                    <a:pt x="97" y="912"/>
                  </a:cubicBezTo>
                  <a:cubicBezTo>
                    <a:pt x="93" y="916"/>
                    <a:pt x="67" y="921"/>
                    <a:pt x="59" y="920"/>
                  </a:cubicBezTo>
                  <a:cubicBezTo>
                    <a:pt x="51" y="918"/>
                    <a:pt x="33" y="926"/>
                    <a:pt x="0" y="905"/>
                  </a:cubicBezTo>
                  <a:cubicBezTo>
                    <a:pt x="0" y="905"/>
                    <a:pt x="1" y="896"/>
                    <a:pt x="4" y="896"/>
                  </a:cubicBezTo>
                  <a:cubicBezTo>
                    <a:pt x="6" y="896"/>
                    <a:pt x="33" y="896"/>
                    <a:pt x="39" y="895"/>
                  </a:cubicBezTo>
                  <a:cubicBezTo>
                    <a:pt x="44" y="894"/>
                    <a:pt x="62" y="882"/>
                    <a:pt x="63" y="881"/>
                  </a:cubicBezTo>
                  <a:cubicBezTo>
                    <a:pt x="64" y="880"/>
                    <a:pt x="76" y="864"/>
                    <a:pt x="78" y="865"/>
                  </a:cubicBezTo>
                  <a:cubicBezTo>
                    <a:pt x="80" y="867"/>
                    <a:pt x="89" y="841"/>
                    <a:pt x="92" y="841"/>
                  </a:cubicBezTo>
                  <a:cubicBezTo>
                    <a:pt x="96" y="841"/>
                    <a:pt x="92" y="826"/>
                    <a:pt x="94" y="826"/>
                  </a:cubicBezTo>
                  <a:cubicBezTo>
                    <a:pt x="96" y="826"/>
                    <a:pt x="107" y="823"/>
                    <a:pt x="109" y="821"/>
                  </a:cubicBezTo>
                  <a:cubicBezTo>
                    <a:pt x="111" y="818"/>
                    <a:pt x="119" y="774"/>
                    <a:pt x="119" y="774"/>
                  </a:cubicBezTo>
                  <a:cubicBezTo>
                    <a:pt x="119" y="774"/>
                    <a:pt x="113" y="763"/>
                    <a:pt x="126" y="752"/>
                  </a:cubicBezTo>
                  <a:cubicBezTo>
                    <a:pt x="126" y="752"/>
                    <a:pt x="128" y="709"/>
                    <a:pt x="130" y="704"/>
                  </a:cubicBezTo>
                  <a:cubicBezTo>
                    <a:pt x="131" y="699"/>
                    <a:pt x="131" y="674"/>
                    <a:pt x="131" y="674"/>
                  </a:cubicBezTo>
                  <a:cubicBezTo>
                    <a:pt x="131" y="674"/>
                    <a:pt x="132" y="604"/>
                    <a:pt x="134" y="605"/>
                  </a:cubicBezTo>
                  <a:cubicBezTo>
                    <a:pt x="136" y="606"/>
                    <a:pt x="140" y="594"/>
                    <a:pt x="141" y="593"/>
                  </a:cubicBezTo>
                  <a:cubicBezTo>
                    <a:pt x="142" y="591"/>
                    <a:pt x="128" y="527"/>
                    <a:pt x="131" y="512"/>
                  </a:cubicBezTo>
                  <a:cubicBezTo>
                    <a:pt x="131" y="512"/>
                    <a:pt x="117" y="489"/>
                    <a:pt x="119" y="486"/>
                  </a:cubicBezTo>
                  <a:cubicBezTo>
                    <a:pt x="121" y="482"/>
                    <a:pt x="115" y="453"/>
                    <a:pt x="115" y="453"/>
                  </a:cubicBezTo>
                  <a:cubicBezTo>
                    <a:pt x="115" y="453"/>
                    <a:pt x="122" y="425"/>
                    <a:pt x="127" y="422"/>
                  </a:cubicBezTo>
                  <a:cubicBezTo>
                    <a:pt x="131" y="419"/>
                    <a:pt x="138" y="401"/>
                    <a:pt x="137" y="395"/>
                  </a:cubicBezTo>
                  <a:cubicBezTo>
                    <a:pt x="137" y="389"/>
                    <a:pt x="136" y="377"/>
                    <a:pt x="136" y="377"/>
                  </a:cubicBezTo>
                  <a:cubicBezTo>
                    <a:pt x="139" y="336"/>
                    <a:pt x="139" y="336"/>
                    <a:pt x="139" y="336"/>
                  </a:cubicBezTo>
                  <a:cubicBezTo>
                    <a:pt x="148" y="290"/>
                    <a:pt x="148" y="290"/>
                    <a:pt x="148" y="290"/>
                  </a:cubicBezTo>
                  <a:cubicBezTo>
                    <a:pt x="148" y="290"/>
                    <a:pt x="151" y="205"/>
                    <a:pt x="153" y="205"/>
                  </a:cubicBezTo>
                  <a:cubicBezTo>
                    <a:pt x="155" y="205"/>
                    <a:pt x="161" y="180"/>
                    <a:pt x="166" y="181"/>
                  </a:cubicBezTo>
                  <a:cubicBezTo>
                    <a:pt x="171" y="181"/>
                    <a:pt x="202" y="157"/>
                    <a:pt x="202" y="157"/>
                  </a:cubicBezTo>
                  <a:cubicBezTo>
                    <a:pt x="202" y="157"/>
                    <a:pt x="209" y="152"/>
                    <a:pt x="209" y="149"/>
                  </a:cubicBezTo>
                  <a:cubicBezTo>
                    <a:pt x="209" y="147"/>
                    <a:pt x="210" y="132"/>
                    <a:pt x="210" y="132"/>
                  </a:cubicBezTo>
                  <a:cubicBezTo>
                    <a:pt x="210" y="132"/>
                    <a:pt x="195" y="116"/>
                    <a:pt x="195" y="106"/>
                  </a:cubicBezTo>
                  <a:cubicBezTo>
                    <a:pt x="192" y="90"/>
                    <a:pt x="192" y="90"/>
                    <a:pt x="192" y="90"/>
                  </a:cubicBezTo>
                  <a:cubicBezTo>
                    <a:pt x="189" y="83"/>
                    <a:pt x="189" y="83"/>
                    <a:pt x="189" y="83"/>
                  </a:cubicBezTo>
                  <a:cubicBezTo>
                    <a:pt x="189" y="71"/>
                    <a:pt x="189" y="71"/>
                    <a:pt x="189" y="71"/>
                  </a:cubicBezTo>
                  <a:cubicBezTo>
                    <a:pt x="189" y="62"/>
                    <a:pt x="189" y="62"/>
                    <a:pt x="189" y="62"/>
                  </a:cubicBezTo>
                  <a:cubicBezTo>
                    <a:pt x="189" y="37"/>
                    <a:pt x="189" y="37"/>
                    <a:pt x="189" y="37"/>
                  </a:cubicBezTo>
                  <a:cubicBezTo>
                    <a:pt x="189" y="37"/>
                    <a:pt x="191" y="25"/>
                    <a:pt x="196" y="23"/>
                  </a:cubicBezTo>
                  <a:cubicBezTo>
                    <a:pt x="200" y="21"/>
                    <a:pt x="221" y="0"/>
                    <a:pt x="229" y="3"/>
                  </a:cubicBezTo>
                  <a:cubicBezTo>
                    <a:pt x="236" y="5"/>
                    <a:pt x="248" y="6"/>
                    <a:pt x="249" y="8"/>
                  </a:cubicBezTo>
                  <a:cubicBezTo>
                    <a:pt x="250" y="10"/>
                    <a:pt x="275" y="17"/>
                    <a:pt x="275" y="23"/>
                  </a:cubicBezTo>
                  <a:cubicBezTo>
                    <a:pt x="275" y="29"/>
                    <a:pt x="285" y="46"/>
                    <a:pt x="285" y="50"/>
                  </a:cubicBezTo>
                  <a:cubicBezTo>
                    <a:pt x="285" y="55"/>
                    <a:pt x="285" y="62"/>
                    <a:pt x="285" y="62"/>
                  </a:cubicBezTo>
                  <a:cubicBezTo>
                    <a:pt x="281" y="66"/>
                    <a:pt x="281" y="66"/>
                    <a:pt x="281" y="66"/>
                  </a:cubicBezTo>
                  <a:cubicBezTo>
                    <a:pt x="281" y="66"/>
                    <a:pt x="284" y="80"/>
                    <a:pt x="279" y="88"/>
                  </a:cubicBezTo>
                  <a:cubicBezTo>
                    <a:pt x="273" y="96"/>
                    <a:pt x="273" y="96"/>
                    <a:pt x="273" y="96"/>
                  </a:cubicBezTo>
                  <a:cubicBezTo>
                    <a:pt x="273" y="106"/>
                    <a:pt x="273" y="106"/>
                    <a:pt x="273" y="106"/>
                  </a:cubicBezTo>
                  <a:cubicBezTo>
                    <a:pt x="273" y="106"/>
                    <a:pt x="272" y="116"/>
                    <a:pt x="271" y="1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a:off x="10533447" y="3509247"/>
              <a:ext cx="210898" cy="551911"/>
            </a:xfrm>
            <a:custGeom>
              <a:avLst/>
              <a:gdLst>
                <a:gd name="T0" fmla="*/ 73 w 125"/>
                <a:gd name="T1" fmla="*/ 40 h 326"/>
                <a:gd name="T2" fmla="*/ 95 w 125"/>
                <a:gd name="T3" fmla="*/ 35 h 326"/>
                <a:gd name="T4" fmla="*/ 125 w 125"/>
                <a:gd name="T5" fmla="*/ 0 h 326"/>
                <a:gd name="T6" fmla="*/ 115 w 125"/>
                <a:gd name="T7" fmla="*/ 27 h 326"/>
                <a:gd name="T8" fmla="*/ 71 w 125"/>
                <a:gd name="T9" fmla="*/ 230 h 326"/>
                <a:gd name="T10" fmla="*/ 125 w 125"/>
                <a:gd name="T11" fmla="*/ 323 h 326"/>
                <a:gd name="T12" fmla="*/ 49 w 125"/>
                <a:gd name="T13" fmla="*/ 322 h 326"/>
                <a:gd name="T14" fmla="*/ 79 w 125"/>
                <a:gd name="T15" fmla="*/ 79 h 326"/>
                <a:gd name="T16" fmla="*/ 85 w 125"/>
                <a:gd name="T17" fmla="*/ 54 h 326"/>
                <a:gd name="T18" fmla="*/ 67 w 125"/>
                <a:gd name="T19" fmla="*/ 55 h 326"/>
                <a:gd name="T20" fmla="*/ 62 w 125"/>
                <a:gd name="T21" fmla="*/ 79 h 326"/>
                <a:gd name="T22" fmla="*/ 11 w 125"/>
                <a:gd name="T23" fmla="*/ 299 h 326"/>
                <a:gd name="T24" fmla="*/ 10 w 125"/>
                <a:gd name="T25" fmla="*/ 309 h 326"/>
                <a:gd name="T26" fmla="*/ 0 w 125"/>
                <a:gd name="T27" fmla="*/ 306 h 326"/>
                <a:gd name="T28" fmla="*/ 50 w 125"/>
                <a:gd name="T29" fmla="*/ 90 h 326"/>
                <a:gd name="T30" fmla="*/ 73 w 125"/>
                <a:gd name="T31" fmla="*/ 4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326">
                  <a:moveTo>
                    <a:pt x="73" y="40"/>
                  </a:moveTo>
                  <a:cubicBezTo>
                    <a:pt x="73" y="40"/>
                    <a:pt x="86" y="49"/>
                    <a:pt x="95" y="35"/>
                  </a:cubicBezTo>
                  <a:cubicBezTo>
                    <a:pt x="125" y="0"/>
                    <a:pt x="125" y="0"/>
                    <a:pt x="125" y="0"/>
                  </a:cubicBezTo>
                  <a:cubicBezTo>
                    <a:pt x="115" y="27"/>
                    <a:pt x="115" y="27"/>
                    <a:pt x="115" y="27"/>
                  </a:cubicBezTo>
                  <a:cubicBezTo>
                    <a:pt x="115" y="27"/>
                    <a:pt x="70" y="93"/>
                    <a:pt x="71" y="230"/>
                  </a:cubicBezTo>
                  <a:cubicBezTo>
                    <a:pt x="64" y="265"/>
                    <a:pt x="125" y="323"/>
                    <a:pt x="125" y="323"/>
                  </a:cubicBezTo>
                  <a:cubicBezTo>
                    <a:pt x="49" y="322"/>
                    <a:pt x="49" y="322"/>
                    <a:pt x="49" y="322"/>
                  </a:cubicBezTo>
                  <a:cubicBezTo>
                    <a:pt x="49" y="322"/>
                    <a:pt x="55" y="108"/>
                    <a:pt x="79" y="79"/>
                  </a:cubicBezTo>
                  <a:cubicBezTo>
                    <a:pt x="103" y="49"/>
                    <a:pt x="85" y="54"/>
                    <a:pt x="85" y="54"/>
                  </a:cubicBezTo>
                  <a:cubicBezTo>
                    <a:pt x="67" y="55"/>
                    <a:pt x="67" y="55"/>
                    <a:pt x="67" y="55"/>
                  </a:cubicBezTo>
                  <a:cubicBezTo>
                    <a:pt x="67" y="55"/>
                    <a:pt x="57" y="77"/>
                    <a:pt x="62" y="79"/>
                  </a:cubicBezTo>
                  <a:cubicBezTo>
                    <a:pt x="67" y="81"/>
                    <a:pt x="9" y="272"/>
                    <a:pt x="11" y="299"/>
                  </a:cubicBezTo>
                  <a:cubicBezTo>
                    <a:pt x="13" y="326"/>
                    <a:pt x="10" y="309"/>
                    <a:pt x="10" y="309"/>
                  </a:cubicBezTo>
                  <a:cubicBezTo>
                    <a:pt x="0" y="306"/>
                    <a:pt x="0" y="306"/>
                    <a:pt x="0" y="306"/>
                  </a:cubicBezTo>
                  <a:cubicBezTo>
                    <a:pt x="0" y="306"/>
                    <a:pt x="27" y="140"/>
                    <a:pt x="50" y="90"/>
                  </a:cubicBezTo>
                  <a:cubicBezTo>
                    <a:pt x="73" y="40"/>
                    <a:pt x="73" y="40"/>
                    <a:pt x="73"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8418743" y="3254739"/>
              <a:ext cx="157280" cy="240925"/>
            </a:xfrm>
            <a:custGeom>
              <a:avLst/>
              <a:gdLst>
                <a:gd name="T0" fmla="*/ 47 w 93"/>
                <a:gd name="T1" fmla="*/ 136 h 142"/>
                <a:gd name="T2" fmla="*/ 78 w 93"/>
                <a:gd name="T3" fmla="*/ 110 h 142"/>
                <a:gd name="T4" fmla="*/ 78 w 93"/>
                <a:gd name="T5" fmla="*/ 106 h 142"/>
                <a:gd name="T6" fmla="*/ 80 w 93"/>
                <a:gd name="T7" fmla="*/ 103 h 142"/>
                <a:gd name="T8" fmla="*/ 81 w 93"/>
                <a:gd name="T9" fmla="*/ 89 h 142"/>
                <a:gd name="T10" fmla="*/ 89 w 93"/>
                <a:gd name="T11" fmla="*/ 83 h 142"/>
                <a:gd name="T12" fmla="*/ 91 w 93"/>
                <a:gd name="T13" fmla="*/ 73 h 142"/>
                <a:gd name="T14" fmla="*/ 92 w 93"/>
                <a:gd name="T15" fmla="*/ 64 h 142"/>
                <a:gd name="T16" fmla="*/ 85 w 93"/>
                <a:gd name="T17" fmla="*/ 58 h 142"/>
                <a:gd name="T18" fmla="*/ 85 w 93"/>
                <a:gd name="T19" fmla="*/ 52 h 142"/>
                <a:gd name="T20" fmla="*/ 85 w 93"/>
                <a:gd name="T21" fmla="*/ 45 h 142"/>
                <a:gd name="T22" fmla="*/ 85 w 93"/>
                <a:gd name="T23" fmla="*/ 36 h 142"/>
                <a:gd name="T24" fmla="*/ 83 w 93"/>
                <a:gd name="T25" fmla="*/ 23 h 142"/>
                <a:gd name="T26" fmla="*/ 76 w 93"/>
                <a:gd name="T27" fmla="*/ 15 h 142"/>
                <a:gd name="T28" fmla="*/ 64 w 93"/>
                <a:gd name="T29" fmla="*/ 7 h 142"/>
                <a:gd name="T30" fmla="*/ 43 w 93"/>
                <a:gd name="T31" fmla="*/ 1 h 142"/>
                <a:gd name="T32" fmla="*/ 28 w 93"/>
                <a:gd name="T33" fmla="*/ 6 h 142"/>
                <a:gd name="T34" fmla="*/ 17 w 93"/>
                <a:gd name="T35" fmla="*/ 13 h 142"/>
                <a:gd name="T36" fmla="*/ 12 w 93"/>
                <a:gd name="T37" fmla="*/ 20 h 142"/>
                <a:gd name="T38" fmla="*/ 5 w 93"/>
                <a:gd name="T39" fmla="*/ 27 h 142"/>
                <a:gd name="T40" fmla="*/ 1 w 93"/>
                <a:gd name="T41" fmla="*/ 40 h 142"/>
                <a:gd name="T42" fmla="*/ 7 w 93"/>
                <a:gd name="T43" fmla="*/ 64 h 142"/>
                <a:gd name="T44" fmla="*/ 7 w 93"/>
                <a:gd name="T45" fmla="*/ 65 h 142"/>
                <a:gd name="T46" fmla="*/ 3 w 93"/>
                <a:gd name="T47" fmla="*/ 67 h 142"/>
                <a:gd name="T48" fmla="*/ 3 w 93"/>
                <a:gd name="T49" fmla="*/ 74 h 142"/>
                <a:gd name="T50" fmla="*/ 4 w 93"/>
                <a:gd name="T51" fmla="*/ 78 h 142"/>
                <a:gd name="T52" fmla="*/ 5 w 93"/>
                <a:gd name="T53" fmla="*/ 87 h 142"/>
                <a:gd name="T54" fmla="*/ 8 w 93"/>
                <a:gd name="T55" fmla="*/ 92 h 142"/>
                <a:gd name="T56" fmla="*/ 11 w 93"/>
                <a:gd name="T57" fmla="*/ 95 h 142"/>
                <a:gd name="T58" fmla="*/ 13 w 93"/>
                <a:gd name="T59" fmla="*/ 108 h 142"/>
                <a:gd name="T60" fmla="*/ 18 w 93"/>
                <a:gd name="T61" fmla="*/ 115 h 142"/>
                <a:gd name="T62" fmla="*/ 18 w 93"/>
                <a:gd name="T63" fmla="*/ 123 h 142"/>
                <a:gd name="T64" fmla="*/ 17 w 93"/>
                <a:gd name="T65" fmla="*/ 125 h 142"/>
                <a:gd name="T66" fmla="*/ 47 w 93"/>
                <a:gd name="T67"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142">
                  <a:moveTo>
                    <a:pt x="47" y="136"/>
                  </a:moveTo>
                  <a:cubicBezTo>
                    <a:pt x="61" y="132"/>
                    <a:pt x="76" y="113"/>
                    <a:pt x="78" y="110"/>
                  </a:cubicBezTo>
                  <a:cubicBezTo>
                    <a:pt x="78" y="108"/>
                    <a:pt x="78" y="106"/>
                    <a:pt x="78" y="106"/>
                  </a:cubicBezTo>
                  <a:cubicBezTo>
                    <a:pt x="78" y="106"/>
                    <a:pt x="78" y="104"/>
                    <a:pt x="80" y="103"/>
                  </a:cubicBezTo>
                  <a:cubicBezTo>
                    <a:pt x="81" y="101"/>
                    <a:pt x="81" y="89"/>
                    <a:pt x="81" y="89"/>
                  </a:cubicBezTo>
                  <a:cubicBezTo>
                    <a:pt x="87" y="89"/>
                    <a:pt x="89" y="85"/>
                    <a:pt x="89" y="83"/>
                  </a:cubicBezTo>
                  <a:cubicBezTo>
                    <a:pt x="89" y="80"/>
                    <a:pt x="91" y="75"/>
                    <a:pt x="91" y="73"/>
                  </a:cubicBezTo>
                  <a:cubicBezTo>
                    <a:pt x="91" y="72"/>
                    <a:pt x="93" y="68"/>
                    <a:pt x="92" y="64"/>
                  </a:cubicBezTo>
                  <a:cubicBezTo>
                    <a:pt x="92" y="59"/>
                    <a:pt x="85" y="58"/>
                    <a:pt x="85" y="58"/>
                  </a:cubicBezTo>
                  <a:cubicBezTo>
                    <a:pt x="85" y="52"/>
                    <a:pt x="85" y="52"/>
                    <a:pt x="85" y="52"/>
                  </a:cubicBezTo>
                  <a:cubicBezTo>
                    <a:pt x="85" y="45"/>
                    <a:pt x="85" y="45"/>
                    <a:pt x="85" y="45"/>
                  </a:cubicBezTo>
                  <a:cubicBezTo>
                    <a:pt x="85" y="36"/>
                    <a:pt x="85" y="36"/>
                    <a:pt x="85" y="36"/>
                  </a:cubicBezTo>
                  <a:cubicBezTo>
                    <a:pt x="85" y="36"/>
                    <a:pt x="84" y="24"/>
                    <a:pt x="83" y="23"/>
                  </a:cubicBezTo>
                  <a:cubicBezTo>
                    <a:pt x="83" y="22"/>
                    <a:pt x="76" y="15"/>
                    <a:pt x="76" y="15"/>
                  </a:cubicBezTo>
                  <a:cubicBezTo>
                    <a:pt x="76" y="15"/>
                    <a:pt x="64" y="8"/>
                    <a:pt x="64" y="7"/>
                  </a:cubicBezTo>
                  <a:cubicBezTo>
                    <a:pt x="63" y="7"/>
                    <a:pt x="51" y="1"/>
                    <a:pt x="43" y="1"/>
                  </a:cubicBezTo>
                  <a:cubicBezTo>
                    <a:pt x="34" y="0"/>
                    <a:pt x="31" y="6"/>
                    <a:pt x="28" y="6"/>
                  </a:cubicBezTo>
                  <a:cubicBezTo>
                    <a:pt x="26" y="6"/>
                    <a:pt x="17" y="13"/>
                    <a:pt x="17" y="13"/>
                  </a:cubicBezTo>
                  <a:cubicBezTo>
                    <a:pt x="12" y="13"/>
                    <a:pt x="13" y="20"/>
                    <a:pt x="12" y="20"/>
                  </a:cubicBezTo>
                  <a:cubicBezTo>
                    <a:pt x="11" y="20"/>
                    <a:pt x="5" y="27"/>
                    <a:pt x="5" y="27"/>
                  </a:cubicBezTo>
                  <a:cubicBezTo>
                    <a:pt x="5" y="27"/>
                    <a:pt x="3" y="33"/>
                    <a:pt x="1" y="40"/>
                  </a:cubicBezTo>
                  <a:cubicBezTo>
                    <a:pt x="0" y="47"/>
                    <a:pt x="7" y="64"/>
                    <a:pt x="7" y="64"/>
                  </a:cubicBezTo>
                  <a:cubicBezTo>
                    <a:pt x="7" y="65"/>
                    <a:pt x="7" y="65"/>
                    <a:pt x="7" y="65"/>
                  </a:cubicBezTo>
                  <a:cubicBezTo>
                    <a:pt x="5" y="63"/>
                    <a:pt x="4" y="66"/>
                    <a:pt x="3" y="67"/>
                  </a:cubicBezTo>
                  <a:cubicBezTo>
                    <a:pt x="2" y="68"/>
                    <a:pt x="3" y="74"/>
                    <a:pt x="3" y="74"/>
                  </a:cubicBezTo>
                  <a:cubicBezTo>
                    <a:pt x="3" y="74"/>
                    <a:pt x="4" y="76"/>
                    <a:pt x="4" y="78"/>
                  </a:cubicBezTo>
                  <a:cubicBezTo>
                    <a:pt x="5" y="79"/>
                    <a:pt x="5" y="84"/>
                    <a:pt x="5" y="87"/>
                  </a:cubicBezTo>
                  <a:cubicBezTo>
                    <a:pt x="5" y="89"/>
                    <a:pt x="8" y="92"/>
                    <a:pt x="8" y="92"/>
                  </a:cubicBezTo>
                  <a:cubicBezTo>
                    <a:pt x="8" y="92"/>
                    <a:pt x="11" y="92"/>
                    <a:pt x="11" y="95"/>
                  </a:cubicBezTo>
                  <a:cubicBezTo>
                    <a:pt x="12" y="99"/>
                    <a:pt x="13" y="106"/>
                    <a:pt x="13" y="108"/>
                  </a:cubicBezTo>
                  <a:cubicBezTo>
                    <a:pt x="13" y="109"/>
                    <a:pt x="18" y="115"/>
                    <a:pt x="18" y="115"/>
                  </a:cubicBezTo>
                  <a:cubicBezTo>
                    <a:pt x="18" y="123"/>
                    <a:pt x="18" y="123"/>
                    <a:pt x="18" y="123"/>
                  </a:cubicBezTo>
                  <a:cubicBezTo>
                    <a:pt x="17" y="125"/>
                    <a:pt x="17" y="125"/>
                    <a:pt x="17" y="125"/>
                  </a:cubicBezTo>
                  <a:cubicBezTo>
                    <a:pt x="25" y="133"/>
                    <a:pt x="38" y="142"/>
                    <a:pt x="47"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noEditPoints="1"/>
            </p:cNvSpPr>
            <p:nvPr/>
          </p:nvSpPr>
          <p:spPr bwMode="auto">
            <a:xfrm>
              <a:off x="8239300" y="3477076"/>
              <a:ext cx="464692" cy="1341171"/>
            </a:xfrm>
            <a:custGeom>
              <a:avLst/>
              <a:gdLst>
                <a:gd name="T0" fmla="*/ 273 w 275"/>
                <a:gd name="T1" fmla="*/ 216 h 792"/>
                <a:gd name="T2" fmla="*/ 268 w 275"/>
                <a:gd name="T3" fmla="*/ 111 h 792"/>
                <a:gd name="T4" fmla="*/ 253 w 275"/>
                <a:gd name="T5" fmla="*/ 44 h 792"/>
                <a:gd name="T6" fmla="*/ 203 w 275"/>
                <a:gd name="T7" fmla="*/ 15 h 792"/>
                <a:gd name="T8" fmla="*/ 167 w 275"/>
                <a:gd name="T9" fmla="*/ 52 h 792"/>
                <a:gd name="T10" fmla="*/ 116 w 275"/>
                <a:gd name="T11" fmla="*/ 2 h 792"/>
                <a:gd name="T12" fmla="*/ 46 w 275"/>
                <a:gd name="T13" fmla="*/ 30 h 792"/>
                <a:gd name="T14" fmla="*/ 14 w 275"/>
                <a:gd name="T15" fmla="*/ 141 h 792"/>
                <a:gd name="T16" fmla="*/ 7 w 275"/>
                <a:gd name="T17" fmla="*/ 208 h 792"/>
                <a:gd name="T18" fmla="*/ 17 w 275"/>
                <a:gd name="T19" fmla="*/ 279 h 792"/>
                <a:gd name="T20" fmla="*/ 33 w 275"/>
                <a:gd name="T21" fmla="*/ 331 h 792"/>
                <a:gd name="T22" fmla="*/ 37 w 275"/>
                <a:gd name="T23" fmla="*/ 372 h 792"/>
                <a:gd name="T24" fmla="*/ 40 w 275"/>
                <a:gd name="T25" fmla="*/ 473 h 792"/>
                <a:gd name="T26" fmla="*/ 49 w 275"/>
                <a:gd name="T27" fmla="*/ 561 h 792"/>
                <a:gd name="T28" fmla="*/ 75 w 275"/>
                <a:gd name="T29" fmla="*/ 690 h 792"/>
                <a:gd name="T30" fmla="*/ 37 w 275"/>
                <a:gd name="T31" fmla="*/ 759 h 792"/>
                <a:gd name="T32" fmla="*/ 102 w 275"/>
                <a:gd name="T33" fmla="*/ 744 h 792"/>
                <a:gd name="T34" fmla="*/ 119 w 275"/>
                <a:gd name="T35" fmla="*/ 732 h 792"/>
                <a:gd name="T36" fmla="*/ 139 w 275"/>
                <a:gd name="T37" fmla="*/ 732 h 792"/>
                <a:gd name="T38" fmla="*/ 138 w 275"/>
                <a:gd name="T39" fmla="*/ 790 h 792"/>
                <a:gd name="T40" fmla="*/ 178 w 275"/>
                <a:gd name="T41" fmla="*/ 751 h 792"/>
                <a:gd name="T42" fmla="*/ 178 w 275"/>
                <a:gd name="T43" fmla="*/ 720 h 792"/>
                <a:gd name="T44" fmla="*/ 196 w 275"/>
                <a:gd name="T45" fmla="*/ 670 h 792"/>
                <a:gd name="T46" fmla="*/ 207 w 275"/>
                <a:gd name="T47" fmla="*/ 545 h 792"/>
                <a:gd name="T48" fmla="*/ 209 w 275"/>
                <a:gd name="T49" fmla="*/ 469 h 792"/>
                <a:gd name="T50" fmla="*/ 235 w 275"/>
                <a:gd name="T51" fmla="*/ 417 h 792"/>
                <a:gd name="T52" fmla="*/ 249 w 275"/>
                <a:gd name="T53" fmla="*/ 367 h 792"/>
                <a:gd name="T54" fmla="*/ 260 w 275"/>
                <a:gd name="T55" fmla="*/ 361 h 792"/>
                <a:gd name="T56" fmla="*/ 270 w 275"/>
                <a:gd name="T57" fmla="*/ 273 h 792"/>
                <a:gd name="T58" fmla="*/ 272 w 275"/>
                <a:gd name="T59" fmla="*/ 251 h 792"/>
                <a:gd name="T60" fmla="*/ 55 w 275"/>
                <a:gd name="T61" fmla="*/ 222 h 792"/>
                <a:gd name="T62" fmla="*/ 49 w 275"/>
                <a:gd name="T63" fmla="*/ 242 h 792"/>
                <a:gd name="T64" fmla="*/ 62 w 275"/>
                <a:gd name="T65" fmla="*/ 145 h 792"/>
                <a:gd name="T66" fmla="*/ 61 w 275"/>
                <a:gd name="T67" fmla="*/ 177 h 792"/>
                <a:gd name="T68" fmla="*/ 146 w 275"/>
                <a:gd name="T69" fmla="*/ 617 h 792"/>
                <a:gd name="T70" fmla="*/ 127 w 275"/>
                <a:gd name="T71" fmla="*/ 671 h 792"/>
                <a:gd name="T72" fmla="*/ 114 w 275"/>
                <a:gd name="T73" fmla="*/ 599 h 792"/>
                <a:gd name="T74" fmla="*/ 118 w 275"/>
                <a:gd name="T75" fmla="*/ 436 h 792"/>
                <a:gd name="T76" fmla="*/ 136 w 275"/>
                <a:gd name="T77" fmla="*/ 414 h 792"/>
                <a:gd name="T78" fmla="*/ 152 w 275"/>
                <a:gd name="T79" fmla="*/ 511 h 792"/>
                <a:gd name="T80" fmla="*/ 151 w 275"/>
                <a:gd name="T81" fmla="*/ 529 h 792"/>
                <a:gd name="T82" fmla="*/ 224 w 275"/>
                <a:gd name="T83" fmla="*/ 294 h 792"/>
                <a:gd name="T84" fmla="*/ 223 w 275"/>
                <a:gd name="T85" fmla="*/ 183 h 792"/>
                <a:gd name="T86" fmla="*/ 227 w 275"/>
                <a:gd name="T87" fmla="*/ 248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5" h="792">
                  <a:moveTo>
                    <a:pt x="272" y="251"/>
                  </a:moveTo>
                  <a:cubicBezTo>
                    <a:pt x="269" y="240"/>
                    <a:pt x="275" y="227"/>
                    <a:pt x="273" y="216"/>
                  </a:cubicBezTo>
                  <a:cubicBezTo>
                    <a:pt x="271" y="207"/>
                    <a:pt x="271" y="137"/>
                    <a:pt x="271" y="134"/>
                  </a:cubicBezTo>
                  <a:cubicBezTo>
                    <a:pt x="269" y="126"/>
                    <a:pt x="269" y="118"/>
                    <a:pt x="268" y="111"/>
                  </a:cubicBezTo>
                  <a:cubicBezTo>
                    <a:pt x="266" y="99"/>
                    <a:pt x="263" y="91"/>
                    <a:pt x="263" y="80"/>
                  </a:cubicBezTo>
                  <a:cubicBezTo>
                    <a:pt x="263" y="65"/>
                    <a:pt x="266" y="54"/>
                    <a:pt x="253" y="44"/>
                  </a:cubicBezTo>
                  <a:cubicBezTo>
                    <a:pt x="245" y="38"/>
                    <a:pt x="234" y="33"/>
                    <a:pt x="225" y="28"/>
                  </a:cubicBezTo>
                  <a:cubicBezTo>
                    <a:pt x="219" y="25"/>
                    <a:pt x="207" y="20"/>
                    <a:pt x="203" y="15"/>
                  </a:cubicBezTo>
                  <a:cubicBezTo>
                    <a:pt x="198" y="10"/>
                    <a:pt x="193" y="5"/>
                    <a:pt x="188" y="0"/>
                  </a:cubicBezTo>
                  <a:cubicBezTo>
                    <a:pt x="181" y="17"/>
                    <a:pt x="174" y="35"/>
                    <a:pt x="167" y="52"/>
                  </a:cubicBezTo>
                  <a:cubicBezTo>
                    <a:pt x="161" y="67"/>
                    <a:pt x="152" y="85"/>
                    <a:pt x="152" y="101"/>
                  </a:cubicBezTo>
                  <a:cubicBezTo>
                    <a:pt x="134" y="74"/>
                    <a:pt x="122" y="34"/>
                    <a:pt x="116" y="2"/>
                  </a:cubicBezTo>
                  <a:cubicBezTo>
                    <a:pt x="106" y="12"/>
                    <a:pt x="88" y="15"/>
                    <a:pt x="74" y="21"/>
                  </a:cubicBezTo>
                  <a:cubicBezTo>
                    <a:pt x="68" y="24"/>
                    <a:pt x="53" y="31"/>
                    <a:pt x="46" y="30"/>
                  </a:cubicBezTo>
                  <a:cubicBezTo>
                    <a:pt x="43" y="29"/>
                    <a:pt x="36" y="51"/>
                    <a:pt x="35" y="53"/>
                  </a:cubicBezTo>
                  <a:cubicBezTo>
                    <a:pt x="25" y="81"/>
                    <a:pt x="20" y="112"/>
                    <a:pt x="14" y="141"/>
                  </a:cubicBezTo>
                  <a:cubicBezTo>
                    <a:pt x="11" y="154"/>
                    <a:pt x="11" y="176"/>
                    <a:pt x="3" y="185"/>
                  </a:cubicBezTo>
                  <a:cubicBezTo>
                    <a:pt x="0" y="188"/>
                    <a:pt x="7" y="203"/>
                    <a:pt x="7" y="208"/>
                  </a:cubicBezTo>
                  <a:cubicBezTo>
                    <a:pt x="8" y="215"/>
                    <a:pt x="6" y="226"/>
                    <a:pt x="6" y="234"/>
                  </a:cubicBezTo>
                  <a:cubicBezTo>
                    <a:pt x="8" y="250"/>
                    <a:pt x="12" y="264"/>
                    <a:pt x="17" y="279"/>
                  </a:cubicBezTo>
                  <a:cubicBezTo>
                    <a:pt x="21" y="290"/>
                    <a:pt x="20" y="302"/>
                    <a:pt x="20" y="315"/>
                  </a:cubicBezTo>
                  <a:cubicBezTo>
                    <a:pt x="30" y="311"/>
                    <a:pt x="31" y="325"/>
                    <a:pt x="33" y="331"/>
                  </a:cubicBezTo>
                  <a:cubicBezTo>
                    <a:pt x="34" y="336"/>
                    <a:pt x="34" y="342"/>
                    <a:pt x="35" y="347"/>
                  </a:cubicBezTo>
                  <a:cubicBezTo>
                    <a:pt x="38" y="356"/>
                    <a:pt x="35" y="363"/>
                    <a:pt x="37" y="372"/>
                  </a:cubicBezTo>
                  <a:cubicBezTo>
                    <a:pt x="40" y="383"/>
                    <a:pt x="38" y="396"/>
                    <a:pt x="39" y="408"/>
                  </a:cubicBezTo>
                  <a:cubicBezTo>
                    <a:pt x="39" y="417"/>
                    <a:pt x="40" y="464"/>
                    <a:pt x="40" y="473"/>
                  </a:cubicBezTo>
                  <a:cubicBezTo>
                    <a:pt x="41" y="483"/>
                    <a:pt x="40" y="492"/>
                    <a:pt x="41" y="502"/>
                  </a:cubicBezTo>
                  <a:cubicBezTo>
                    <a:pt x="43" y="522"/>
                    <a:pt x="46" y="541"/>
                    <a:pt x="49" y="561"/>
                  </a:cubicBezTo>
                  <a:cubicBezTo>
                    <a:pt x="53" y="581"/>
                    <a:pt x="62" y="599"/>
                    <a:pt x="64" y="619"/>
                  </a:cubicBezTo>
                  <a:cubicBezTo>
                    <a:pt x="68" y="642"/>
                    <a:pt x="71" y="666"/>
                    <a:pt x="75" y="690"/>
                  </a:cubicBezTo>
                  <a:cubicBezTo>
                    <a:pt x="77" y="706"/>
                    <a:pt x="78" y="726"/>
                    <a:pt x="63" y="737"/>
                  </a:cubicBezTo>
                  <a:cubicBezTo>
                    <a:pt x="55" y="743"/>
                    <a:pt x="39" y="747"/>
                    <a:pt x="37" y="759"/>
                  </a:cubicBezTo>
                  <a:cubicBezTo>
                    <a:pt x="34" y="772"/>
                    <a:pt x="50" y="768"/>
                    <a:pt x="60" y="767"/>
                  </a:cubicBezTo>
                  <a:cubicBezTo>
                    <a:pt x="73" y="766"/>
                    <a:pt x="102" y="762"/>
                    <a:pt x="102" y="744"/>
                  </a:cubicBezTo>
                  <a:cubicBezTo>
                    <a:pt x="102" y="740"/>
                    <a:pt x="108" y="736"/>
                    <a:pt x="110" y="733"/>
                  </a:cubicBezTo>
                  <a:cubicBezTo>
                    <a:pt x="115" y="728"/>
                    <a:pt x="116" y="733"/>
                    <a:pt x="119" y="732"/>
                  </a:cubicBezTo>
                  <a:cubicBezTo>
                    <a:pt x="127" y="730"/>
                    <a:pt x="133" y="725"/>
                    <a:pt x="141" y="720"/>
                  </a:cubicBezTo>
                  <a:cubicBezTo>
                    <a:pt x="139" y="724"/>
                    <a:pt x="139" y="728"/>
                    <a:pt x="139" y="732"/>
                  </a:cubicBezTo>
                  <a:cubicBezTo>
                    <a:pt x="140" y="742"/>
                    <a:pt x="135" y="750"/>
                    <a:pt x="132" y="760"/>
                  </a:cubicBezTo>
                  <a:cubicBezTo>
                    <a:pt x="128" y="770"/>
                    <a:pt x="123" y="786"/>
                    <a:pt x="138" y="790"/>
                  </a:cubicBezTo>
                  <a:cubicBezTo>
                    <a:pt x="149" y="792"/>
                    <a:pt x="159" y="792"/>
                    <a:pt x="168" y="785"/>
                  </a:cubicBezTo>
                  <a:cubicBezTo>
                    <a:pt x="182" y="773"/>
                    <a:pt x="182" y="769"/>
                    <a:pt x="178" y="751"/>
                  </a:cubicBezTo>
                  <a:cubicBezTo>
                    <a:pt x="175" y="742"/>
                    <a:pt x="182" y="737"/>
                    <a:pt x="179" y="728"/>
                  </a:cubicBezTo>
                  <a:cubicBezTo>
                    <a:pt x="177" y="724"/>
                    <a:pt x="173" y="723"/>
                    <a:pt x="178" y="720"/>
                  </a:cubicBezTo>
                  <a:cubicBezTo>
                    <a:pt x="181" y="719"/>
                    <a:pt x="184" y="711"/>
                    <a:pt x="184" y="708"/>
                  </a:cubicBezTo>
                  <a:cubicBezTo>
                    <a:pt x="184" y="698"/>
                    <a:pt x="192" y="680"/>
                    <a:pt x="196" y="670"/>
                  </a:cubicBezTo>
                  <a:cubicBezTo>
                    <a:pt x="201" y="655"/>
                    <a:pt x="204" y="637"/>
                    <a:pt x="204" y="621"/>
                  </a:cubicBezTo>
                  <a:cubicBezTo>
                    <a:pt x="204" y="608"/>
                    <a:pt x="208" y="557"/>
                    <a:pt x="207" y="545"/>
                  </a:cubicBezTo>
                  <a:cubicBezTo>
                    <a:pt x="206" y="533"/>
                    <a:pt x="209" y="520"/>
                    <a:pt x="208" y="508"/>
                  </a:cubicBezTo>
                  <a:cubicBezTo>
                    <a:pt x="208" y="494"/>
                    <a:pt x="207" y="483"/>
                    <a:pt x="209" y="469"/>
                  </a:cubicBezTo>
                  <a:cubicBezTo>
                    <a:pt x="210" y="455"/>
                    <a:pt x="212" y="441"/>
                    <a:pt x="212" y="427"/>
                  </a:cubicBezTo>
                  <a:cubicBezTo>
                    <a:pt x="212" y="426"/>
                    <a:pt x="233" y="417"/>
                    <a:pt x="235" y="417"/>
                  </a:cubicBezTo>
                  <a:cubicBezTo>
                    <a:pt x="242" y="416"/>
                    <a:pt x="247" y="400"/>
                    <a:pt x="248" y="394"/>
                  </a:cubicBezTo>
                  <a:cubicBezTo>
                    <a:pt x="250" y="386"/>
                    <a:pt x="249" y="376"/>
                    <a:pt x="249" y="367"/>
                  </a:cubicBezTo>
                  <a:cubicBezTo>
                    <a:pt x="256" y="368"/>
                    <a:pt x="259" y="366"/>
                    <a:pt x="258" y="359"/>
                  </a:cubicBezTo>
                  <a:cubicBezTo>
                    <a:pt x="259" y="360"/>
                    <a:pt x="259" y="360"/>
                    <a:pt x="260" y="361"/>
                  </a:cubicBezTo>
                  <a:cubicBezTo>
                    <a:pt x="270" y="352"/>
                    <a:pt x="267" y="317"/>
                    <a:pt x="268" y="305"/>
                  </a:cubicBezTo>
                  <a:cubicBezTo>
                    <a:pt x="269" y="294"/>
                    <a:pt x="271" y="284"/>
                    <a:pt x="270" y="273"/>
                  </a:cubicBezTo>
                  <a:cubicBezTo>
                    <a:pt x="270" y="266"/>
                    <a:pt x="273" y="257"/>
                    <a:pt x="272" y="251"/>
                  </a:cubicBezTo>
                  <a:cubicBezTo>
                    <a:pt x="272" y="250"/>
                    <a:pt x="272" y="252"/>
                    <a:pt x="272" y="251"/>
                  </a:cubicBezTo>
                  <a:close/>
                  <a:moveTo>
                    <a:pt x="61" y="177"/>
                  </a:moveTo>
                  <a:cubicBezTo>
                    <a:pt x="64" y="184"/>
                    <a:pt x="59" y="219"/>
                    <a:pt x="55" y="222"/>
                  </a:cubicBezTo>
                  <a:cubicBezTo>
                    <a:pt x="55" y="221"/>
                    <a:pt x="55" y="221"/>
                    <a:pt x="55" y="221"/>
                  </a:cubicBezTo>
                  <a:cubicBezTo>
                    <a:pt x="55" y="228"/>
                    <a:pt x="52" y="235"/>
                    <a:pt x="49" y="242"/>
                  </a:cubicBezTo>
                  <a:cubicBezTo>
                    <a:pt x="48" y="225"/>
                    <a:pt x="47" y="213"/>
                    <a:pt x="52" y="197"/>
                  </a:cubicBezTo>
                  <a:cubicBezTo>
                    <a:pt x="57" y="182"/>
                    <a:pt x="51" y="161"/>
                    <a:pt x="62" y="145"/>
                  </a:cubicBezTo>
                  <a:cubicBezTo>
                    <a:pt x="62" y="154"/>
                    <a:pt x="56" y="170"/>
                    <a:pt x="61" y="177"/>
                  </a:cubicBezTo>
                  <a:cubicBezTo>
                    <a:pt x="61" y="179"/>
                    <a:pt x="60" y="176"/>
                    <a:pt x="61" y="177"/>
                  </a:cubicBezTo>
                  <a:close/>
                  <a:moveTo>
                    <a:pt x="151" y="529"/>
                  </a:moveTo>
                  <a:cubicBezTo>
                    <a:pt x="156" y="558"/>
                    <a:pt x="146" y="589"/>
                    <a:pt x="146" y="617"/>
                  </a:cubicBezTo>
                  <a:cubicBezTo>
                    <a:pt x="146" y="641"/>
                    <a:pt x="137" y="665"/>
                    <a:pt x="137" y="688"/>
                  </a:cubicBezTo>
                  <a:cubicBezTo>
                    <a:pt x="137" y="683"/>
                    <a:pt x="128" y="676"/>
                    <a:pt x="127" y="671"/>
                  </a:cubicBezTo>
                  <a:cubicBezTo>
                    <a:pt x="125" y="663"/>
                    <a:pt x="124" y="655"/>
                    <a:pt x="122" y="647"/>
                  </a:cubicBezTo>
                  <a:cubicBezTo>
                    <a:pt x="119" y="631"/>
                    <a:pt x="114" y="615"/>
                    <a:pt x="114" y="599"/>
                  </a:cubicBezTo>
                  <a:cubicBezTo>
                    <a:pt x="114" y="562"/>
                    <a:pt x="96" y="525"/>
                    <a:pt x="104" y="488"/>
                  </a:cubicBezTo>
                  <a:cubicBezTo>
                    <a:pt x="108" y="472"/>
                    <a:pt x="110" y="451"/>
                    <a:pt x="118" y="436"/>
                  </a:cubicBezTo>
                  <a:cubicBezTo>
                    <a:pt x="121" y="427"/>
                    <a:pt x="125" y="418"/>
                    <a:pt x="127" y="409"/>
                  </a:cubicBezTo>
                  <a:cubicBezTo>
                    <a:pt x="129" y="397"/>
                    <a:pt x="133" y="403"/>
                    <a:pt x="136" y="414"/>
                  </a:cubicBezTo>
                  <a:cubicBezTo>
                    <a:pt x="141" y="430"/>
                    <a:pt x="143" y="444"/>
                    <a:pt x="145" y="461"/>
                  </a:cubicBezTo>
                  <a:cubicBezTo>
                    <a:pt x="146" y="475"/>
                    <a:pt x="147" y="502"/>
                    <a:pt x="152" y="511"/>
                  </a:cubicBezTo>
                  <a:cubicBezTo>
                    <a:pt x="155" y="518"/>
                    <a:pt x="150" y="522"/>
                    <a:pt x="151" y="529"/>
                  </a:cubicBezTo>
                  <a:cubicBezTo>
                    <a:pt x="152" y="532"/>
                    <a:pt x="151" y="526"/>
                    <a:pt x="151" y="529"/>
                  </a:cubicBezTo>
                  <a:close/>
                  <a:moveTo>
                    <a:pt x="227" y="248"/>
                  </a:moveTo>
                  <a:cubicBezTo>
                    <a:pt x="227" y="263"/>
                    <a:pt x="225" y="279"/>
                    <a:pt x="224" y="294"/>
                  </a:cubicBezTo>
                  <a:cubicBezTo>
                    <a:pt x="223" y="279"/>
                    <a:pt x="223" y="262"/>
                    <a:pt x="221" y="246"/>
                  </a:cubicBezTo>
                  <a:cubicBezTo>
                    <a:pt x="216" y="224"/>
                    <a:pt x="214" y="205"/>
                    <a:pt x="223" y="183"/>
                  </a:cubicBezTo>
                  <a:cubicBezTo>
                    <a:pt x="224" y="191"/>
                    <a:pt x="228" y="220"/>
                    <a:pt x="225" y="224"/>
                  </a:cubicBezTo>
                  <a:cubicBezTo>
                    <a:pt x="217" y="231"/>
                    <a:pt x="229" y="239"/>
                    <a:pt x="227" y="2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a:off x="8435901" y="3441331"/>
              <a:ext cx="121535" cy="206609"/>
            </a:xfrm>
            <a:custGeom>
              <a:avLst/>
              <a:gdLst>
                <a:gd name="T0" fmla="*/ 72 w 72"/>
                <a:gd name="T1" fmla="*/ 21 h 122"/>
                <a:gd name="T2" fmla="*/ 68 w 72"/>
                <a:gd name="T3" fmla="*/ 17 h 122"/>
                <a:gd name="T4" fmla="*/ 68 w 72"/>
                <a:gd name="T5" fmla="*/ 0 h 122"/>
                <a:gd name="T6" fmla="*/ 37 w 72"/>
                <a:gd name="T7" fmla="*/ 26 h 122"/>
                <a:gd name="T8" fmla="*/ 7 w 72"/>
                <a:gd name="T9" fmla="*/ 15 h 122"/>
                <a:gd name="T10" fmla="*/ 5 w 72"/>
                <a:gd name="T11" fmla="*/ 19 h 122"/>
                <a:gd name="T12" fmla="*/ 0 w 72"/>
                <a:gd name="T13" fmla="*/ 23 h 122"/>
                <a:gd name="T14" fmla="*/ 36 w 72"/>
                <a:gd name="T15" fmla="*/ 122 h 122"/>
                <a:gd name="T16" fmla="*/ 72 w 72"/>
                <a:gd name="T17" fmla="*/ 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2">
                  <a:moveTo>
                    <a:pt x="72" y="21"/>
                  </a:moveTo>
                  <a:cubicBezTo>
                    <a:pt x="70" y="19"/>
                    <a:pt x="68" y="18"/>
                    <a:pt x="68" y="17"/>
                  </a:cubicBezTo>
                  <a:cubicBezTo>
                    <a:pt x="67" y="16"/>
                    <a:pt x="67" y="6"/>
                    <a:pt x="68" y="0"/>
                  </a:cubicBezTo>
                  <a:cubicBezTo>
                    <a:pt x="66" y="3"/>
                    <a:pt x="51" y="22"/>
                    <a:pt x="37" y="26"/>
                  </a:cubicBezTo>
                  <a:cubicBezTo>
                    <a:pt x="28" y="32"/>
                    <a:pt x="15" y="23"/>
                    <a:pt x="7" y="15"/>
                  </a:cubicBezTo>
                  <a:cubicBezTo>
                    <a:pt x="5" y="19"/>
                    <a:pt x="5" y="19"/>
                    <a:pt x="5" y="19"/>
                  </a:cubicBezTo>
                  <a:cubicBezTo>
                    <a:pt x="0" y="23"/>
                    <a:pt x="0" y="23"/>
                    <a:pt x="0" y="23"/>
                  </a:cubicBezTo>
                  <a:cubicBezTo>
                    <a:pt x="3" y="77"/>
                    <a:pt x="27" y="109"/>
                    <a:pt x="36" y="122"/>
                  </a:cubicBezTo>
                  <a:cubicBezTo>
                    <a:pt x="36" y="108"/>
                    <a:pt x="61" y="46"/>
                    <a:pt x="7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8464497" y="3497094"/>
              <a:ext cx="64342" cy="164429"/>
            </a:xfrm>
            <a:custGeom>
              <a:avLst/>
              <a:gdLst>
                <a:gd name="T0" fmla="*/ 0 w 38"/>
                <a:gd name="T1" fmla="*/ 58 h 97"/>
                <a:gd name="T2" fmla="*/ 11 w 38"/>
                <a:gd name="T3" fmla="*/ 17 h 97"/>
                <a:gd name="T4" fmla="*/ 4 w 38"/>
                <a:gd name="T5" fmla="*/ 15 h 97"/>
                <a:gd name="T6" fmla="*/ 11 w 38"/>
                <a:gd name="T7" fmla="*/ 0 h 97"/>
                <a:gd name="T8" fmla="*/ 25 w 38"/>
                <a:gd name="T9" fmla="*/ 9 h 97"/>
                <a:gd name="T10" fmla="*/ 20 w 38"/>
                <a:gd name="T11" fmla="*/ 17 h 97"/>
                <a:gd name="T12" fmla="*/ 38 w 38"/>
                <a:gd name="T13" fmla="*/ 44 h 97"/>
                <a:gd name="T14" fmla="*/ 17 w 38"/>
                <a:gd name="T15" fmla="*/ 97 h 97"/>
                <a:gd name="T16" fmla="*/ 0 w 38"/>
                <a:gd name="T17"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7">
                  <a:moveTo>
                    <a:pt x="0" y="58"/>
                  </a:moveTo>
                  <a:cubicBezTo>
                    <a:pt x="11" y="17"/>
                    <a:pt x="11" y="17"/>
                    <a:pt x="11" y="17"/>
                  </a:cubicBezTo>
                  <a:cubicBezTo>
                    <a:pt x="11" y="17"/>
                    <a:pt x="5" y="19"/>
                    <a:pt x="4" y="15"/>
                  </a:cubicBezTo>
                  <a:cubicBezTo>
                    <a:pt x="3" y="12"/>
                    <a:pt x="9" y="0"/>
                    <a:pt x="11" y="0"/>
                  </a:cubicBezTo>
                  <a:cubicBezTo>
                    <a:pt x="13" y="0"/>
                    <a:pt x="22" y="2"/>
                    <a:pt x="25" y="9"/>
                  </a:cubicBezTo>
                  <a:cubicBezTo>
                    <a:pt x="25" y="17"/>
                    <a:pt x="20" y="17"/>
                    <a:pt x="20" y="17"/>
                  </a:cubicBezTo>
                  <a:cubicBezTo>
                    <a:pt x="38" y="44"/>
                    <a:pt x="38" y="44"/>
                    <a:pt x="38" y="44"/>
                  </a:cubicBezTo>
                  <a:cubicBezTo>
                    <a:pt x="17" y="97"/>
                    <a:pt x="17" y="97"/>
                    <a:pt x="17" y="97"/>
                  </a:cubicBezTo>
                  <a:lnTo>
                    <a:pt x="0"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a:off x="9718449" y="3269752"/>
              <a:ext cx="383907" cy="1557074"/>
            </a:xfrm>
            <a:custGeom>
              <a:avLst/>
              <a:gdLst>
                <a:gd name="T0" fmla="*/ 107 w 227"/>
                <a:gd name="T1" fmla="*/ 13 h 919"/>
                <a:gd name="T2" fmla="*/ 84 w 227"/>
                <a:gd name="T3" fmla="*/ 18 h 919"/>
                <a:gd name="T4" fmla="*/ 67 w 227"/>
                <a:gd name="T5" fmla="*/ 62 h 919"/>
                <a:gd name="T6" fmla="*/ 58 w 227"/>
                <a:gd name="T7" fmla="*/ 107 h 919"/>
                <a:gd name="T8" fmla="*/ 49 w 227"/>
                <a:gd name="T9" fmla="*/ 133 h 919"/>
                <a:gd name="T10" fmla="*/ 32 w 227"/>
                <a:gd name="T11" fmla="*/ 149 h 919"/>
                <a:gd name="T12" fmla="*/ 4 w 227"/>
                <a:gd name="T13" fmla="*/ 157 h 919"/>
                <a:gd name="T14" fmla="*/ 5 w 227"/>
                <a:gd name="T15" fmla="*/ 215 h 919"/>
                <a:gd name="T16" fmla="*/ 21 w 227"/>
                <a:gd name="T17" fmla="*/ 293 h 919"/>
                <a:gd name="T18" fmla="*/ 48 w 227"/>
                <a:gd name="T19" fmla="*/ 312 h 919"/>
                <a:gd name="T20" fmla="*/ 12 w 227"/>
                <a:gd name="T21" fmla="*/ 404 h 919"/>
                <a:gd name="T22" fmla="*/ 17 w 227"/>
                <a:gd name="T23" fmla="*/ 424 h 919"/>
                <a:gd name="T24" fmla="*/ 31 w 227"/>
                <a:gd name="T25" fmla="*/ 449 h 919"/>
                <a:gd name="T26" fmla="*/ 28 w 227"/>
                <a:gd name="T27" fmla="*/ 571 h 919"/>
                <a:gd name="T28" fmla="*/ 35 w 227"/>
                <a:gd name="T29" fmla="*/ 613 h 919"/>
                <a:gd name="T30" fmla="*/ 42 w 227"/>
                <a:gd name="T31" fmla="*/ 613 h 919"/>
                <a:gd name="T32" fmla="*/ 49 w 227"/>
                <a:gd name="T33" fmla="*/ 751 h 919"/>
                <a:gd name="T34" fmla="*/ 67 w 227"/>
                <a:gd name="T35" fmla="*/ 827 h 919"/>
                <a:gd name="T36" fmla="*/ 66 w 227"/>
                <a:gd name="T37" fmla="*/ 847 h 919"/>
                <a:gd name="T38" fmla="*/ 65 w 227"/>
                <a:gd name="T39" fmla="*/ 875 h 919"/>
                <a:gd name="T40" fmla="*/ 72 w 227"/>
                <a:gd name="T41" fmla="*/ 904 h 919"/>
                <a:gd name="T42" fmla="*/ 110 w 227"/>
                <a:gd name="T43" fmla="*/ 919 h 919"/>
                <a:gd name="T44" fmla="*/ 121 w 227"/>
                <a:gd name="T45" fmla="*/ 899 h 919"/>
                <a:gd name="T46" fmla="*/ 105 w 227"/>
                <a:gd name="T47" fmla="*/ 869 h 919"/>
                <a:gd name="T48" fmla="*/ 100 w 227"/>
                <a:gd name="T49" fmla="*/ 833 h 919"/>
                <a:gd name="T50" fmla="*/ 94 w 227"/>
                <a:gd name="T51" fmla="*/ 774 h 919"/>
                <a:gd name="T52" fmla="*/ 94 w 227"/>
                <a:gd name="T53" fmla="*/ 705 h 919"/>
                <a:gd name="T54" fmla="*/ 107 w 227"/>
                <a:gd name="T55" fmla="*/ 611 h 919"/>
                <a:gd name="T56" fmla="*/ 130 w 227"/>
                <a:gd name="T57" fmla="*/ 609 h 919"/>
                <a:gd name="T58" fmla="*/ 136 w 227"/>
                <a:gd name="T59" fmla="*/ 701 h 919"/>
                <a:gd name="T60" fmla="*/ 136 w 227"/>
                <a:gd name="T61" fmla="*/ 772 h 919"/>
                <a:gd name="T62" fmla="*/ 134 w 227"/>
                <a:gd name="T63" fmla="*/ 833 h 919"/>
                <a:gd name="T64" fmla="*/ 126 w 227"/>
                <a:gd name="T65" fmla="*/ 865 h 919"/>
                <a:gd name="T66" fmla="*/ 133 w 227"/>
                <a:gd name="T67" fmla="*/ 897 h 919"/>
                <a:gd name="T68" fmla="*/ 134 w 227"/>
                <a:gd name="T69" fmla="*/ 905 h 919"/>
                <a:gd name="T70" fmla="*/ 142 w 227"/>
                <a:gd name="T71" fmla="*/ 905 h 919"/>
                <a:gd name="T72" fmla="*/ 140 w 227"/>
                <a:gd name="T73" fmla="*/ 886 h 919"/>
                <a:gd name="T74" fmla="*/ 142 w 227"/>
                <a:gd name="T75" fmla="*/ 878 h 919"/>
                <a:gd name="T76" fmla="*/ 153 w 227"/>
                <a:gd name="T77" fmla="*/ 897 h 919"/>
                <a:gd name="T78" fmla="*/ 172 w 227"/>
                <a:gd name="T79" fmla="*/ 916 h 919"/>
                <a:gd name="T80" fmla="*/ 205 w 227"/>
                <a:gd name="T81" fmla="*/ 911 h 919"/>
                <a:gd name="T82" fmla="*/ 193 w 227"/>
                <a:gd name="T83" fmla="*/ 894 h 919"/>
                <a:gd name="T84" fmla="*/ 172 w 227"/>
                <a:gd name="T85" fmla="*/ 865 h 919"/>
                <a:gd name="T86" fmla="*/ 168 w 227"/>
                <a:gd name="T87" fmla="*/ 822 h 919"/>
                <a:gd name="T88" fmla="*/ 191 w 227"/>
                <a:gd name="T89" fmla="*/ 709 h 919"/>
                <a:gd name="T90" fmla="*/ 190 w 227"/>
                <a:gd name="T91" fmla="*/ 605 h 919"/>
                <a:gd name="T92" fmla="*/ 206 w 227"/>
                <a:gd name="T93" fmla="*/ 604 h 919"/>
                <a:gd name="T94" fmla="*/ 206 w 227"/>
                <a:gd name="T95" fmla="*/ 602 h 919"/>
                <a:gd name="T96" fmla="*/ 202 w 227"/>
                <a:gd name="T97" fmla="*/ 458 h 919"/>
                <a:gd name="T98" fmla="*/ 199 w 227"/>
                <a:gd name="T99" fmla="*/ 433 h 919"/>
                <a:gd name="T100" fmla="*/ 205 w 227"/>
                <a:gd name="T101" fmla="*/ 427 h 919"/>
                <a:gd name="T102" fmla="*/ 189 w 227"/>
                <a:gd name="T103" fmla="*/ 337 h 919"/>
                <a:gd name="T104" fmla="*/ 224 w 227"/>
                <a:gd name="T105" fmla="*/ 307 h 919"/>
                <a:gd name="T106" fmla="*/ 224 w 227"/>
                <a:gd name="T107" fmla="*/ 291 h 919"/>
                <a:gd name="T108" fmla="*/ 210 w 227"/>
                <a:gd name="T109" fmla="*/ 249 h 919"/>
                <a:gd name="T110" fmla="*/ 196 w 227"/>
                <a:gd name="T111" fmla="*/ 188 h 919"/>
                <a:gd name="T112" fmla="*/ 180 w 227"/>
                <a:gd name="T113" fmla="*/ 170 h 919"/>
                <a:gd name="T114" fmla="*/ 167 w 227"/>
                <a:gd name="T115" fmla="*/ 149 h 919"/>
                <a:gd name="T116" fmla="*/ 166 w 227"/>
                <a:gd name="T117" fmla="*/ 111 h 919"/>
                <a:gd name="T118" fmla="*/ 162 w 227"/>
                <a:gd name="T119" fmla="*/ 45 h 919"/>
                <a:gd name="T120" fmla="*/ 107 w 227"/>
                <a:gd name="T121" fmla="*/ 13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919">
                  <a:moveTo>
                    <a:pt x="107" y="13"/>
                  </a:moveTo>
                  <a:cubicBezTo>
                    <a:pt x="107" y="13"/>
                    <a:pt x="92" y="8"/>
                    <a:pt x="84" y="18"/>
                  </a:cubicBezTo>
                  <a:cubicBezTo>
                    <a:pt x="77" y="28"/>
                    <a:pt x="70" y="51"/>
                    <a:pt x="67" y="62"/>
                  </a:cubicBezTo>
                  <a:cubicBezTo>
                    <a:pt x="64" y="73"/>
                    <a:pt x="67" y="102"/>
                    <a:pt x="58" y="107"/>
                  </a:cubicBezTo>
                  <a:cubicBezTo>
                    <a:pt x="45" y="115"/>
                    <a:pt x="60" y="130"/>
                    <a:pt x="49" y="133"/>
                  </a:cubicBezTo>
                  <a:cubicBezTo>
                    <a:pt x="37" y="137"/>
                    <a:pt x="32" y="149"/>
                    <a:pt x="32" y="149"/>
                  </a:cubicBezTo>
                  <a:cubicBezTo>
                    <a:pt x="32" y="149"/>
                    <a:pt x="8" y="145"/>
                    <a:pt x="4" y="157"/>
                  </a:cubicBezTo>
                  <a:cubicBezTo>
                    <a:pt x="0" y="170"/>
                    <a:pt x="5" y="204"/>
                    <a:pt x="5" y="215"/>
                  </a:cubicBezTo>
                  <a:cubicBezTo>
                    <a:pt x="6" y="226"/>
                    <a:pt x="20" y="284"/>
                    <a:pt x="21" y="293"/>
                  </a:cubicBezTo>
                  <a:cubicBezTo>
                    <a:pt x="22" y="303"/>
                    <a:pt x="48" y="312"/>
                    <a:pt x="48" y="312"/>
                  </a:cubicBezTo>
                  <a:cubicBezTo>
                    <a:pt x="48" y="312"/>
                    <a:pt x="16" y="390"/>
                    <a:pt x="12" y="404"/>
                  </a:cubicBezTo>
                  <a:cubicBezTo>
                    <a:pt x="8" y="419"/>
                    <a:pt x="9" y="420"/>
                    <a:pt x="17" y="424"/>
                  </a:cubicBezTo>
                  <a:cubicBezTo>
                    <a:pt x="25" y="427"/>
                    <a:pt x="35" y="434"/>
                    <a:pt x="31" y="449"/>
                  </a:cubicBezTo>
                  <a:cubicBezTo>
                    <a:pt x="23" y="474"/>
                    <a:pt x="22" y="518"/>
                    <a:pt x="28" y="571"/>
                  </a:cubicBezTo>
                  <a:cubicBezTo>
                    <a:pt x="34" y="624"/>
                    <a:pt x="35" y="613"/>
                    <a:pt x="35" y="613"/>
                  </a:cubicBezTo>
                  <a:cubicBezTo>
                    <a:pt x="42" y="613"/>
                    <a:pt x="42" y="613"/>
                    <a:pt x="42" y="613"/>
                  </a:cubicBezTo>
                  <a:cubicBezTo>
                    <a:pt x="42" y="613"/>
                    <a:pt x="39" y="716"/>
                    <a:pt x="49" y="751"/>
                  </a:cubicBezTo>
                  <a:cubicBezTo>
                    <a:pt x="59" y="786"/>
                    <a:pt x="67" y="817"/>
                    <a:pt x="67" y="827"/>
                  </a:cubicBezTo>
                  <a:cubicBezTo>
                    <a:pt x="67" y="836"/>
                    <a:pt x="68" y="842"/>
                    <a:pt x="66" y="847"/>
                  </a:cubicBezTo>
                  <a:cubicBezTo>
                    <a:pt x="64" y="852"/>
                    <a:pt x="59" y="862"/>
                    <a:pt x="65" y="875"/>
                  </a:cubicBezTo>
                  <a:cubicBezTo>
                    <a:pt x="70" y="887"/>
                    <a:pt x="72" y="897"/>
                    <a:pt x="72" y="904"/>
                  </a:cubicBezTo>
                  <a:cubicBezTo>
                    <a:pt x="72" y="911"/>
                    <a:pt x="93" y="919"/>
                    <a:pt x="110" y="919"/>
                  </a:cubicBezTo>
                  <a:cubicBezTo>
                    <a:pt x="126" y="918"/>
                    <a:pt x="125" y="906"/>
                    <a:pt x="121" y="899"/>
                  </a:cubicBezTo>
                  <a:cubicBezTo>
                    <a:pt x="116" y="892"/>
                    <a:pt x="109" y="882"/>
                    <a:pt x="105" y="869"/>
                  </a:cubicBezTo>
                  <a:cubicBezTo>
                    <a:pt x="102" y="856"/>
                    <a:pt x="104" y="846"/>
                    <a:pt x="100" y="833"/>
                  </a:cubicBezTo>
                  <a:cubicBezTo>
                    <a:pt x="97" y="820"/>
                    <a:pt x="94" y="808"/>
                    <a:pt x="94" y="774"/>
                  </a:cubicBezTo>
                  <a:cubicBezTo>
                    <a:pt x="94" y="741"/>
                    <a:pt x="97" y="726"/>
                    <a:pt x="94" y="705"/>
                  </a:cubicBezTo>
                  <a:cubicBezTo>
                    <a:pt x="89" y="675"/>
                    <a:pt x="107" y="611"/>
                    <a:pt x="107" y="611"/>
                  </a:cubicBezTo>
                  <a:cubicBezTo>
                    <a:pt x="130" y="609"/>
                    <a:pt x="130" y="609"/>
                    <a:pt x="130" y="609"/>
                  </a:cubicBezTo>
                  <a:cubicBezTo>
                    <a:pt x="130" y="609"/>
                    <a:pt x="147" y="679"/>
                    <a:pt x="136" y="701"/>
                  </a:cubicBezTo>
                  <a:cubicBezTo>
                    <a:pt x="130" y="714"/>
                    <a:pt x="134" y="744"/>
                    <a:pt x="136" y="772"/>
                  </a:cubicBezTo>
                  <a:cubicBezTo>
                    <a:pt x="137" y="800"/>
                    <a:pt x="139" y="827"/>
                    <a:pt x="134" y="833"/>
                  </a:cubicBezTo>
                  <a:cubicBezTo>
                    <a:pt x="130" y="838"/>
                    <a:pt x="123" y="852"/>
                    <a:pt x="126" y="865"/>
                  </a:cubicBezTo>
                  <a:cubicBezTo>
                    <a:pt x="130" y="877"/>
                    <a:pt x="134" y="891"/>
                    <a:pt x="133" y="897"/>
                  </a:cubicBezTo>
                  <a:cubicBezTo>
                    <a:pt x="132" y="904"/>
                    <a:pt x="134" y="905"/>
                    <a:pt x="134" y="905"/>
                  </a:cubicBezTo>
                  <a:cubicBezTo>
                    <a:pt x="142" y="905"/>
                    <a:pt x="142" y="905"/>
                    <a:pt x="142" y="905"/>
                  </a:cubicBezTo>
                  <a:cubicBezTo>
                    <a:pt x="142" y="905"/>
                    <a:pt x="140" y="893"/>
                    <a:pt x="140" y="886"/>
                  </a:cubicBezTo>
                  <a:cubicBezTo>
                    <a:pt x="140" y="880"/>
                    <a:pt x="142" y="878"/>
                    <a:pt x="142" y="878"/>
                  </a:cubicBezTo>
                  <a:cubicBezTo>
                    <a:pt x="142" y="878"/>
                    <a:pt x="151" y="892"/>
                    <a:pt x="153" y="897"/>
                  </a:cubicBezTo>
                  <a:cubicBezTo>
                    <a:pt x="155" y="903"/>
                    <a:pt x="153" y="915"/>
                    <a:pt x="172" y="916"/>
                  </a:cubicBezTo>
                  <a:cubicBezTo>
                    <a:pt x="191" y="916"/>
                    <a:pt x="204" y="918"/>
                    <a:pt x="205" y="911"/>
                  </a:cubicBezTo>
                  <a:cubicBezTo>
                    <a:pt x="207" y="905"/>
                    <a:pt x="203" y="901"/>
                    <a:pt x="193" y="894"/>
                  </a:cubicBezTo>
                  <a:cubicBezTo>
                    <a:pt x="183" y="886"/>
                    <a:pt x="177" y="874"/>
                    <a:pt x="172" y="865"/>
                  </a:cubicBezTo>
                  <a:cubicBezTo>
                    <a:pt x="166" y="855"/>
                    <a:pt x="164" y="839"/>
                    <a:pt x="168" y="822"/>
                  </a:cubicBezTo>
                  <a:cubicBezTo>
                    <a:pt x="172" y="804"/>
                    <a:pt x="190" y="732"/>
                    <a:pt x="191" y="709"/>
                  </a:cubicBezTo>
                  <a:cubicBezTo>
                    <a:pt x="191" y="687"/>
                    <a:pt x="190" y="605"/>
                    <a:pt x="190" y="605"/>
                  </a:cubicBezTo>
                  <a:cubicBezTo>
                    <a:pt x="190" y="605"/>
                    <a:pt x="202" y="604"/>
                    <a:pt x="206" y="604"/>
                  </a:cubicBezTo>
                  <a:cubicBezTo>
                    <a:pt x="210" y="604"/>
                    <a:pt x="206" y="629"/>
                    <a:pt x="206" y="602"/>
                  </a:cubicBezTo>
                  <a:cubicBezTo>
                    <a:pt x="206" y="574"/>
                    <a:pt x="204" y="473"/>
                    <a:pt x="202" y="458"/>
                  </a:cubicBezTo>
                  <a:cubicBezTo>
                    <a:pt x="199" y="443"/>
                    <a:pt x="199" y="433"/>
                    <a:pt x="199" y="433"/>
                  </a:cubicBezTo>
                  <a:cubicBezTo>
                    <a:pt x="199" y="433"/>
                    <a:pt x="207" y="436"/>
                    <a:pt x="205" y="427"/>
                  </a:cubicBezTo>
                  <a:cubicBezTo>
                    <a:pt x="204" y="417"/>
                    <a:pt x="189" y="337"/>
                    <a:pt x="189" y="337"/>
                  </a:cubicBezTo>
                  <a:cubicBezTo>
                    <a:pt x="189" y="337"/>
                    <a:pt x="218" y="331"/>
                    <a:pt x="224" y="307"/>
                  </a:cubicBezTo>
                  <a:cubicBezTo>
                    <a:pt x="225" y="303"/>
                    <a:pt x="227" y="299"/>
                    <a:pt x="224" y="291"/>
                  </a:cubicBezTo>
                  <a:cubicBezTo>
                    <a:pt x="221" y="282"/>
                    <a:pt x="215" y="273"/>
                    <a:pt x="210" y="249"/>
                  </a:cubicBezTo>
                  <a:cubicBezTo>
                    <a:pt x="205" y="225"/>
                    <a:pt x="196" y="198"/>
                    <a:pt x="196" y="188"/>
                  </a:cubicBezTo>
                  <a:cubicBezTo>
                    <a:pt x="196" y="178"/>
                    <a:pt x="192" y="175"/>
                    <a:pt x="180" y="170"/>
                  </a:cubicBezTo>
                  <a:cubicBezTo>
                    <a:pt x="169" y="165"/>
                    <a:pt x="179" y="161"/>
                    <a:pt x="167" y="149"/>
                  </a:cubicBezTo>
                  <a:cubicBezTo>
                    <a:pt x="155" y="138"/>
                    <a:pt x="175" y="131"/>
                    <a:pt x="166" y="111"/>
                  </a:cubicBezTo>
                  <a:cubicBezTo>
                    <a:pt x="157" y="91"/>
                    <a:pt x="165" y="61"/>
                    <a:pt x="162" y="45"/>
                  </a:cubicBezTo>
                  <a:cubicBezTo>
                    <a:pt x="159" y="29"/>
                    <a:pt x="142" y="0"/>
                    <a:pt x="10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9850707" y="3490660"/>
              <a:ext cx="116530" cy="240210"/>
            </a:xfrm>
            <a:custGeom>
              <a:avLst/>
              <a:gdLst>
                <a:gd name="T0" fmla="*/ 51 w 69"/>
                <a:gd name="T1" fmla="*/ 9 h 142"/>
                <a:gd name="T2" fmla="*/ 69 w 69"/>
                <a:gd name="T3" fmla="*/ 32 h 142"/>
                <a:gd name="T4" fmla="*/ 61 w 69"/>
                <a:gd name="T5" fmla="*/ 43 h 142"/>
                <a:gd name="T6" fmla="*/ 59 w 69"/>
                <a:gd name="T7" fmla="*/ 74 h 142"/>
                <a:gd name="T8" fmla="*/ 58 w 69"/>
                <a:gd name="T9" fmla="*/ 131 h 142"/>
                <a:gd name="T10" fmla="*/ 56 w 69"/>
                <a:gd name="T11" fmla="*/ 142 h 142"/>
                <a:gd name="T12" fmla="*/ 43 w 69"/>
                <a:gd name="T13" fmla="*/ 96 h 142"/>
                <a:gd name="T14" fmla="*/ 16 w 69"/>
                <a:gd name="T15" fmla="*/ 39 h 142"/>
                <a:gd name="T16" fmla="*/ 0 w 69"/>
                <a:gd name="T17" fmla="*/ 10 h 142"/>
                <a:gd name="T18" fmla="*/ 5 w 69"/>
                <a:gd name="T19" fmla="*/ 0 h 142"/>
                <a:gd name="T20" fmla="*/ 23 w 69"/>
                <a:gd name="T21" fmla="*/ 16 h 142"/>
                <a:gd name="T22" fmla="*/ 39 w 69"/>
                <a:gd name="T23" fmla="*/ 26 h 142"/>
                <a:gd name="T24" fmla="*/ 29 w 69"/>
                <a:gd name="T25" fmla="*/ 46 h 142"/>
                <a:gd name="T26" fmla="*/ 42 w 69"/>
                <a:gd name="T27" fmla="*/ 71 h 142"/>
                <a:gd name="T28" fmla="*/ 43 w 69"/>
                <a:gd name="T29" fmla="*/ 47 h 142"/>
                <a:gd name="T30" fmla="*/ 51 w 69"/>
                <a:gd name="T31"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142">
                  <a:moveTo>
                    <a:pt x="51" y="9"/>
                  </a:moveTo>
                  <a:cubicBezTo>
                    <a:pt x="69" y="32"/>
                    <a:pt x="69" y="32"/>
                    <a:pt x="69" y="32"/>
                  </a:cubicBezTo>
                  <a:cubicBezTo>
                    <a:pt x="69" y="32"/>
                    <a:pt x="64" y="42"/>
                    <a:pt x="61" y="43"/>
                  </a:cubicBezTo>
                  <a:cubicBezTo>
                    <a:pt x="58" y="45"/>
                    <a:pt x="59" y="58"/>
                    <a:pt x="59" y="74"/>
                  </a:cubicBezTo>
                  <a:cubicBezTo>
                    <a:pt x="59" y="90"/>
                    <a:pt x="59" y="123"/>
                    <a:pt x="58" y="131"/>
                  </a:cubicBezTo>
                  <a:cubicBezTo>
                    <a:pt x="57" y="138"/>
                    <a:pt x="56" y="142"/>
                    <a:pt x="56" y="142"/>
                  </a:cubicBezTo>
                  <a:cubicBezTo>
                    <a:pt x="56" y="142"/>
                    <a:pt x="48" y="115"/>
                    <a:pt x="43" y="96"/>
                  </a:cubicBezTo>
                  <a:cubicBezTo>
                    <a:pt x="38" y="76"/>
                    <a:pt x="24" y="52"/>
                    <a:pt x="16" y="39"/>
                  </a:cubicBezTo>
                  <a:cubicBezTo>
                    <a:pt x="8" y="26"/>
                    <a:pt x="0" y="10"/>
                    <a:pt x="0" y="10"/>
                  </a:cubicBezTo>
                  <a:cubicBezTo>
                    <a:pt x="5" y="0"/>
                    <a:pt x="5" y="0"/>
                    <a:pt x="5" y="0"/>
                  </a:cubicBezTo>
                  <a:cubicBezTo>
                    <a:pt x="5" y="0"/>
                    <a:pt x="16" y="9"/>
                    <a:pt x="23" y="16"/>
                  </a:cubicBezTo>
                  <a:cubicBezTo>
                    <a:pt x="30" y="22"/>
                    <a:pt x="39" y="26"/>
                    <a:pt x="39" y="26"/>
                  </a:cubicBezTo>
                  <a:cubicBezTo>
                    <a:pt x="39" y="26"/>
                    <a:pt x="24" y="34"/>
                    <a:pt x="29" y="46"/>
                  </a:cubicBezTo>
                  <a:cubicBezTo>
                    <a:pt x="34" y="58"/>
                    <a:pt x="40" y="59"/>
                    <a:pt x="42" y="71"/>
                  </a:cubicBezTo>
                  <a:cubicBezTo>
                    <a:pt x="44" y="83"/>
                    <a:pt x="40" y="57"/>
                    <a:pt x="43" y="47"/>
                  </a:cubicBezTo>
                  <a:cubicBezTo>
                    <a:pt x="47" y="37"/>
                    <a:pt x="56" y="42"/>
                    <a:pt x="5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9950080" y="3853119"/>
              <a:ext cx="17158" cy="23592"/>
            </a:xfrm>
            <a:custGeom>
              <a:avLst/>
              <a:gdLst>
                <a:gd name="T0" fmla="*/ 7 w 24"/>
                <a:gd name="T1" fmla="*/ 0 h 33"/>
                <a:gd name="T2" fmla="*/ 24 w 24"/>
                <a:gd name="T3" fmla="*/ 33 h 33"/>
                <a:gd name="T4" fmla="*/ 0 w 24"/>
                <a:gd name="T5" fmla="*/ 33 h 33"/>
                <a:gd name="T6" fmla="*/ 7 w 24"/>
                <a:gd name="T7" fmla="*/ 0 h 33"/>
              </a:gdLst>
              <a:ahLst/>
              <a:cxnLst>
                <a:cxn ang="0">
                  <a:pos x="T0" y="T1"/>
                </a:cxn>
                <a:cxn ang="0">
                  <a:pos x="T2" y="T3"/>
                </a:cxn>
                <a:cxn ang="0">
                  <a:pos x="T4" y="T5"/>
                </a:cxn>
                <a:cxn ang="0">
                  <a:pos x="T6" y="T7"/>
                </a:cxn>
              </a:cxnLst>
              <a:rect l="0" t="0" r="r" b="b"/>
              <a:pathLst>
                <a:path w="24" h="33">
                  <a:moveTo>
                    <a:pt x="7" y="0"/>
                  </a:moveTo>
                  <a:lnTo>
                    <a:pt x="24" y="33"/>
                  </a:lnTo>
                  <a:lnTo>
                    <a:pt x="0" y="3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noEditPoints="1"/>
            </p:cNvSpPr>
            <p:nvPr/>
          </p:nvSpPr>
          <p:spPr bwMode="auto">
            <a:xfrm>
              <a:off x="7467197" y="3290485"/>
              <a:ext cx="572643" cy="1449838"/>
            </a:xfrm>
            <a:custGeom>
              <a:avLst/>
              <a:gdLst>
                <a:gd name="T0" fmla="*/ 266 w 339"/>
                <a:gd name="T1" fmla="*/ 131 h 856"/>
                <a:gd name="T2" fmla="*/ 251 w 339"/>
                <a:gd name="T3" fmla="*/ 139 h 856"/>
                <a:gd name="T4" fmla="*/ 240 w 339"/>
                <a:gd name="T5" fmla="*/ 131 h 856"/>
                <a:gd name="T6" fmla="*/ 240 w 339"/>
                <a:gd name="T7" fmla="*/ 97 h 856"/>
                <a:gd name="T8" fmla="*/ 227 w 339"/>
                <a:gd name="T9" fmla="*/ 75 h 856"/>
                <a:gd name="T10" fmla="*/ 211 w 339"/>
                <a:gd name="T11" fmla="*/ 75 h 856"/>
                <a:gd name="T12" fmla="*/ 211 w 339"/>
                <a:gd name="T13" fmla="*/ 57 h 856"/>
                <a:gd name="T14" fmla="*/ 206 w 339"/>
                <a:gd name="T15" fmla="*/ 51 h 856"/>
                <a:gd name="T16" fmla="*/ 199 w 339"/>
                <a:gd name="T17" fmla="*/ 28 h 856"/>
                <a:gd name="T18" fmla="*/ 160 w 339"/>
                <a:gd name="T19" fmla="*/ 13 h 856"/>
                <a:gd name="T20" fmla="*/ 155 w 339"/>
                <a:gd name="T21" fmla="*/ 7 h 856"/>
                <a:gd name="T22" fmla="*/ 143 w 339"/>
                <a:gd name="T23" fmla="*/ 9 h 856"/>
                <a:gd name="T24" fmla="*/ 112 w 339"/>
                <a:gd name="T25" fmla="*/ 19 h 856"/>
                <a:gd name="T26" fmla="*/ 102 w 339"/>
                <a:gd name="T27" fmla="*/ 75 h 856"/>
                <a:gd name="T28" fmla="*/ 119 w 339"/>
                <a:gd name="T29" fmla="*/ 97 h 856"/>
                <a:gd name="T30" fmla="*/ 131 w 339"/>
                <a:gd name="T31" fmla="*/ 122 h 856"/>
                <a:gd name="T32" fmla="*/ 153 w 339"/>
                <a:gd name="T33" fmla="*/ 146 h 856"/>
                <a:gd name="T34" fmla="*/ 155 w 339"/>
                <a:gd name="T35" fmla="*/ 161 h 856"/>
                <a:gd name="T36" fmla="*/ 149 w 339"/>
                <a:gd name="T37" fmla="*/ 161 h 856"/>
                <a:gd name="T38" fmla="*/ 88 w 339"/>
                <a:gd name="T39" fmla="*/ 182 h 856"/>
                <a:gd name="T40" fmla="*/ 40 w 339"/>
                <a:gd name="T41" fmla="*/ 247 h 856"/>
                <a:gd name="T42" fmla="*/ 0 w 339"/>
                <a:gd name="T43" fmla="*/ 313 h 856"/>
                <a:gd name="T44" fmla="*/ 75 w 339"/>
                <a:gd name="T45" fmla="*/ 404 h 856"/>
                <a:gd name="T46" fmla="*/ 88 w 339"/>
                <a:gd name="T47" fmla="*/ 399 h 856"/>
                <a:gd name="T48" fmla="*/ 110 w 339"/>
                <a:gd name="T49" fmla="*/ 411 h 856"/>
                <a:gd name="T50" fmla="*/ 110 w 339"/>
                <a:gd name="T51" fmla="*/ 411 h 856"/>
                <a:gd name="T52" fmla="*/ 118 w 339"/>
                <a:gd name="T53" fmla="*/ 577 h 856"/>
                <a:gd name="T54" fmla="*/ 125 w 339"/>
                <a:gd name="T55" fmla="*/ 601 h 856"/>
                <a:gd name="T56" fmla="*/ 121 w 339"/>
                <a:gd name="T57" fmla="*/ 630 h 856"/>
                <a:gd name="T58" fmla="*/ 135 w 339"/>
                <a:gd name="T59" fmla="*/ 834 h 856"/>
                <a:gd name="T60" fmla="*/ 199 w 339"/>
                <a:gd name="T61" fmla="*/ 824 h 856"/>
                <a:gd name="T62" fmla="*/ 191 w 339"/>
                <a:gd name="T63" fmla="*/ 469 h 856"/>
                <a:gd name="T64" fmla="*/ 251 w 339"/>
                <a:gd name="T65" fmla="*/ 614 h 856"/>
                <a:gd name="T66" fmla="*/ 219 w 339"/>
                <a:gd name="T67" fmla="*/ 839 h 856"/>
                <a:gd name="T68" fmla="*/ 283 w 339"/>
                <a:gd name="T69" fmla="*/ 815 h 856"/>
                <a:gd name="T70" fmla="*/ 310 w 339"/>
                <a:gd name="T71" fmla="*/ 585 h 856"/>
                <a:gd name="T72" fmla="*/ 244 w 339"/>
                <a:gd name="T73" fmla="*/ 393 h 856"/>
                <a:gd name="T74" fmla="*/ 250 w 339"/>
                <a:gd name="T75" fmla="*/ 381 h 856"/>
                <a:gd name="T76" fmla="*/ 240 w 339"/>
                <a:gd name="T77" fmla="*/ 293 h 856"/>
                <a:gd name="T78" fmla="*/ 243 w 339"/>
                <a:gd name="T79" fmla="*/ 219 h 856"/>
                <a:gd name="T80" fmla="*/ 324 w 339"/>
                <a:gd name="T81" fmla="*/ 225 h 856"/>
                <a:gd name="T82" fmla="*/ 339 w 339"/>
                <a:gd name="T83" fmla="*/ 196 h 856"/>
                <a:gd name="T84" fmla="*/ 266 w 339"/>
                <a:gd name="T85" fmla="*/ 131 h 856"/>
                <a:gd name="T86" fmla="*/ 117 w 339"/>
                <a:gd name="T87" fmla="*/ 379 h 856"/>
                <a:gd name="T88" fmla="*/ 118 w 339"/>
                <a:gd name="T89" fmla="*/ 379 h 856"/>
                <a:gd name="T90" fmla="*/ 99 w 339"/>
                <a:gd name="T91" fmla="*/ 382 h 856"/>
                <a:gd name="T92" fmla="*/ 98 w 339"/>
                <a:gd name="T93" fmla="*/ 366 h 856"/>
                <a:gd name="T94" fmla="*/ 56 w 339"/>
                <a:gd name="T95" fmla="*/ 303 h 856"/>
                <a:gd name="T96" fmla="*/ 99 w 339"/>
                <a:gd name="T97" fmla="*/ 259 h 856"/>
                <a:gd name="T98" fmla="*/ 139 w 339"/>
                <a:gd name="T99" fmla="*/ 321 h 856"/>
                <a:gd name="T100" fmla="*/ 117 w 339"/>
                <a:gd name="T101" fmla="*/ 379 h 856"/>
                <a:gd name="T102" fmla="*/ 198 w 339"/>
                <a:gd name="T103" fmla="*/ 161 h 856"/>
                <a:gd name="T104" fmla="*/ 193 w 339"/>
                <a:gd name="T105" fmla="*/ 161 h 856"/>
                <a:gd name="T106" fmla="*/ 191 w 339"/>
                <a:gd name="T107" fmla="*/ 143 h 856"/>
                <a:gd name="T108" fmla="*/ 198 w 339"/>
                <a:gd name="T109" fmla="*/ 143 h 856"/>
                <a:gd name="T110" fmla="*/ 209 w 339"/>
                <a:gd name="T111" fmla="*/ 127 h 856"/>
                <a:gd name="T112" fmla="*/ 211 w 339"/>
                <a:gd name="T113" fmla="*/ 76 h 856"/>
                <a:gd name="T114" fmla="*/ 211 w 339"/>
                <a:gd name="T115" fmla="*/ 122 h 856"/>
                <a:gd name="T116" fmla="*/ 238 w 339"/>
                <a:gd name="T117" fmla="*/ 151 h 856"/>
                <a:gd name="T118" fmla="*/ 237 w 339"/>
                <a:gd name="T119" fmla="*/ 161 h 856"/>
                <a:gd name="T120" fmla="*/ 257 w 339"/>
                <a:gd name="T121" fmla="*/ 182 h 856"/>
                <a:gd name="T122" fmla="*/ 198 w 339"/>
                <a:gd name="T123" fmla="*/ 161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856">
                  <a:moveTo>
                    <a:pt x="266" y="131"/>
                  </a:moveTo>
                  <a:cubicBezTo>
                    <a:pt x="251" y="139"/>
                    <a:pt x="251" y="139"/>
                    <a:pt x="251" y="139"/>
                  </a:cubicBezTo>
                  <a:cubicBezTo>
                    <a:pt x="240" y="131"/>
                    <a:pt x="240" y="131"/>
                    <a:pt x="240" y="131"/>
                  </a:cubicBezTo>
                  <a:cubicBezTo>
                    <a:pt x="240" y="97"/>
                    <a:pt x="240" y="97"/>
                    <a:pt x="240" y="97"/>
                  </a:cubicBezTo>
                  <a:cubicBezTo>
                    <a:pt x="227" y="75"/>
                    <a:pt x="227" y="75"/>
                    <a:pt x="227" y="75"/>
                  </a:cubicBezTo>
                  <a:cubicBezTo>
                    <a:pt x="211" y="75"/>
                    <a:pt x="211" y="75"/>
                    <a:pt x="211" y="75"/>
                  </a:cubicBezTo>
                  <a:cubicBezTo>
                    <a:pt x="212" y="65"/>
                    <a:pt x="212" y="58"/>
                    <a:pt x="211" y="57"/>
                  </a:cubicBezTo>
                  <a:cubicBezTo>
                    <a:pt x="210" y="55"/>
                    <a:pt x="206" y="51"/>
                    <a:pt x="206" y="51"/>
                  </a:cubicBezTo>
                  <a:cubicBezTo>
                    <a:pt x="206" y="51"/>
                    <a:pt x="208" y="40"/>
                    <a:pt x="199" y="28"/>
                  </a:cubicBezTo>
                  <a:cubicBezTo>
                    <a:pt x="190" y="17"/>
                    <a:pt x="160" y="13"/>
                    <a:pt x="160" y="13"/>
                  </a:cubicBezTo>
                  <a:cubicBezTo>
                    <a:pt x="160" y="13"/>
                    <a:pt x="156" y="8"/>
                    <a:pt x="155" y="7"/>
                  </a:cubicBezTo>
                  <a:cubicBezTo>
                    <a:pt x="155" y="6"/>
                    <a:pt x="147" y="9"/>
                    <a:pt x="143" y="9"/>
                  </a:cubicBezTo>
                  <a:cubicBezTo>
                    <a:pt x="139" y="9"/>
                    <a:pt x="133" y="0"/>
                    <a:pt x="112" y="19"/>
                  </a:cubicBezTo>
                  <a:cubicBezTo>
                    <a:pt x="91" y="38"/>
                    <a:pt x="102" y="75"/>
                    <a:pt x="102" y="75"/>
                  </a:cubicBezTo>
                  <a:cubicBezTo>
                    <a:pt x="102" y="75"/>
                    <a:pt x="117" y="89"/>
                    <a:pt x="119" y="97"/>
                  </a:cubicBezTo>
                  <a:cubicBezTo>
                    <a:pt x="120" y="104"/>
                    <a:pt x="127" y="112"/>
                    <a:pt x="131" y="122"/>
                  </a:cubicBezTo>
                  <a:cubicBezTo>
                    <a:pt x="135" y="132"/>
                    <a:pt x="153" y="146"/>
                    <a:pt x="153" y="146"/>
                  </a:cubicBezTo>
                  <a:cubicBezTo>
                    <a:pt x="155" y="161"/>
                    <a:pt x="155" y="161"/>
                    <a:pt x="155" y="161"/>
                  </a:cubicBezTo>
                  <a:cubicBezTo>
                    <a:pt x="149" y="161"/>
                    <a:pt x="149" y="161"/>
                    <a:pt x="149" y="161"/>
                  </a:cubicBezTo>
                  <a:cubicBezTo>
                    <a:pt x="137" y="170"/>
                    <a:pt x="88" y="182"/>
                    <a:pt x="88" y="182"/>
                  </a:cubicBezTo>
                  <a:cubicBezTo>
                    <a:pt x="88" y="182"/>
                    <a:pt x="63" y="220"/>
                    <a:pt x="40" y="247"/>
                  </a:cubicBezTo>
                  <a:cubicBezTo>
                    <a:pt x="0" y="293"/>
                    <a:pt x="0" y="313"/>
                    <a:pt x="0" y="313"/>
                  </a:cubicBezTo>
                  <a:cubicBezTo>
                    <a:pt x="75" y="404"/>
                    <a:pt x="75" y="404"/>
                    <a:pt x="75" y="404"/>
                  </a:cubicBezTo>
                  <a:cubicBezTo>
                    <a:pt x="88" y="399"/>
                    <a:pt x="88" y="399"/>
                    <a:pt x="88" y="399"/>
                  </a:cubicBezTo>
                  <a:cubicBezTo>
                    <a:pt x="110" y="411"/>
                    <a:pt x="110" y="411"/>
                    <a:pt x="110" y="411"/>
                  </a:cubicBezTo>
                  <a:cubicBezTo>
                    <a:pt x="110" y="411"/>
                    <a:pt x="110" y="411"/>
                    <a:pt x="110" y="411"/>
                  </a:cubicBezTo>
                  <a:cubicBezTo>
                    <a:pt x="107" y="465"/>
                    <a:pt x="118" y="577"/>
                    <a:pt x="118" y="577"/>
                  </a:cubicBezTo>
                  <a:cubicBezTo>
                    <a:pt x="118" y="577"/>
                    <a:pt x="125" y="587"/>
                    <a:pt x="125" y="601"/>
                  </a:cubicBezTo>
                  <a:cubicBezTo>
                    <a:pt x="125" y="614"/>
                    <a:pt x="124" y="610"/>
                    <a:pt x="121" y="630"/>
                  </a:cubicBezTo>
                  <a:cubicBezTo>
                    <a:pt x="119" y="649"/>
                    <a:pt x="135" y="834"/>
                    <a:pt x="135" y="834"/>
                  </a:cubicBezTo>
                  <a:cubicBezTo>
                    <a:pt x="197" y="856"/>
                    <a:pt x="199" y="824"/>
                    <a:pt x="199" y="824"/>
                  </a:cubicBezTo>
                  <a:cubicBezTo>
                    <a:pt x="165" y="700"/>
                    <a:pt x="191" y="469"/>
                    <a:pt x="191" y="469"/>
                  </a:cubicBezTo>
                  <a:cubicBezTo>
                    <a:pt x="191" y="469"/>
                    <a:pt x="248" y="592"/>
                    <a:pt x="251" y="614"/>
                  </a:cubicBezTo>
                  <a:cubicBezTo>
                    <a:pt x="255" y="636"/>
                    <a:pt x="219" y="839"/>
                    <a:pt x="219" y="839"/>
                  </a:cubicBezTo>
                  <a:cubicBezTo>
                    <a:pt x="240" y="845"/>
                    <a:pt x="283" y="815"/>
                    <a:pt x="283" y="815"/>
                  </a:cubicBezTo>
                  <a:cubicBezTo>
                    <a:pt x="283" y="815"/>
                    <a:pt x="311" y="615"/>
                    <a:pt x="310" y="585"/>
                  </a:cubicBezTo>
                  <a:cubicBezTo>
                    <a:pt x="308" y="555"/>
                    <a:pt x="244" y="393"/>
                    <a:pt x="244" y="393"/>
                  </a:cubicBezTo>
                  <a:cubicBezTo>
                    <a:pt x="250" y="381"/>
                    <a:pt x="250" y="381"/>
                    <a:pt x="250" y="381"/>
                  </a:cubicBezTo>
                  <a:cubicBezTo>
                    <a:pt x="239" y="367"/>
                    <a:pt x="223" y="343"/>
                    <a:pt x="240" y="293"/>
                  </a:cubicBezTo>
                  <a:cubicBezTo>
                    <a:pt x="257" y="244"/>
                    <a:pt x="252" y="248"/>
                    <a:pt x="243" y="219"/>
                  </a:cubicBezTo>
                  <a:cubicBezTo>
                    <a:pt x="243" y="219"/>
                    <a:pt x="312" y="231"/>
                    <a:pt x="324" y="225"/>
                  </a:cubicBezTo>
                  <a:cubicBezTo>
                    <a:pt x="336" y="219"/>
                    <a:pt x="339" y="196"/>
                    <a:pt x="339" y="196"/>
                  </a:cubicBezTo>
                  <a:lnTo>
                    <a:pt x="266" y="131"/>
                  </a:lnTo>
                  <a:close/>
                  <a:moveTo>
                    <a:pt x="117" y="379"/>
                  </a:moveTo>
                  <a:cubicBezTo>
                    <a:pt x="118" y="379"/>
                    <a:pt x="118" y="379"/>
                    <a:pt x="118" y="379"/>
                  </a:cubicBezTo>
                  <a:cubicBezTo>
                    <a:pt x="99" y="382"/>
                    <a:pt x="99" y="382"/>
                    <a:pt x="99" y="382"/>
                  </a:cubicBezTo>
                  <a:cubicBezTo>
                    <a:pt x="98" y="366"/>
                    <a:pt x="98" y="366"/>
                    <a:pt x="98" y="366"/>
                  </a:cubicBezTo>
                  <a:cubicBezTo>
                    <a:pt x="56" y="303"/>
                    <a:pt x="56" y="303"/>
                    <a:pt x="56" y="303"/>
                  </a:cubicBezTo>
                  <a:cubicBezTo>
                    <a:pt x="99" y="259"/>
                    <a:pt x="99" y="259"/>
                    <a:pt x="99" y="259"/>
                  </a:cubicBezTo>
                  <a:cubicBezTo>
                    <a:pt x="109" y="271"/>
                    <a:pt x="138" y="308"/>
                    <a:pt x="139" y="321"/>
                  </a:cubicBezTo>
                  <a:cubicBezTo>
                    <a:pt x="141" y="335"/>
                    <a:pt x="128" y="354"/>
                    <a:pt x="117" y="379"/>
                  </a:cubicBezTo>
                  <a:close/>
                  <a:moveTo>
                    <a:pt x="198" y="161"/>
                  </a:moveTo>
                  <a:cubicBezTo>
                    <a:pt x="193" y="161"/>
                    <a:pt x="193" y="161"/>
                    <a:pt x="193" y="161"/>
                  </a:cubicBezTo>
                  <a:cubicBezTo>
                    <a:pt x="191" y="143"/>
                    <a:pt x="191" y="143"/>
                    <a:pt x="191" y="143"/>
                  </a:cubicBezTo>
                  <a:cubicBezTo>
                    <a:pt x="191" y="143"/>
                    <a:pt x="193" y="144"/>
                    <a:pt x="198" y="143"/>
                  </a:cubicBezTo>
                  <a:cubicBezTo>
                    <a:pt x="203" y="142"/>
                    <a:pt x="209" y="127"/>
                    <a:pt x="209" y="127"/>
                  </a:cubicBezTo>
                  <a:cubicBezTo>
                    <a:pt x="209" y="127"/>
                    <a:pt x="211" y="96"/>
                    <a:pt x="211" y="76"/>
                  </a:cubicBezTo>
                  <a:cubicBezTo>
                    <a:pt x="211" y="122"/>
                    <a:pt x="211" y="122"/>
                    <a:pt x="211" y="122"/>
                  </a:cubicBezTo>
                  <a:cubicBezTo>
                    <a:pt x="238" y="151"/>
                    <a:pt x="238" y="151"/>
                    <a:pt x="238" y="151"/>
                  </a:cubicBezTo>
                  <a:cubicBezTo>
                    <a:pt x="237" y="161"/>
                    <a:pt x="237" y="161"/>
                    <a:pt x="237" y="161"/>
                  </a:cubicBezTo>
                  <a:cubicBezTo>
                    <a:pt x="257" y="182"/>
                    <a:pt x="257" y="182"/>
                    <a:pt x="257" y="182"/>
                  </a:cubicBezTo>
                  <a:cubicBezTo>
                    <a:pt x="257" y="182"/>
                    <a:pt x="205" y="157"/>
                    <a:pt x="198"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720276" y="4683130"/>
              <a:ext cx="115101" cy="152276"/>
            </a:xfrm>
            <a:custGeom>
              <a:avLst/>
              <a:gdLst>
                <a:gd name="T0" fmla="*/ 47 w 68"/>
                <a:gd name="T1" fmla="*/ 40 h 90"/>
                <a:gd name="T2" fmla="*/ 42 w 68"/>
                <a:gd name="T3" fmla="*/ 6 h 90"/>
                <a:gd name="T4" fmla="*/ 9 w 68"/>
                <a:gd name="T5" fmla="*/ 0 h 90"/>
                <a:gd name="T6" fmla="*/ 8 w 68"/>
                <a:gd name="T7" fmla="*/ 18 h 90"/>
                <a:gd name="T8" fmla="*/ 6 w 68"/>
                <a:gd name="T9" fmla="*/ 46 h 90"/>
                <a:gd name="T10" fmla="*/ 14 w 68"/>
                <a:gd name="T11" fmla="*/ 75 h 90"/>
                <a:gd name="T12" fmla="*/ 51 w 68"/>
                <a:gd name="T13" fmla="*/ 90 h 90"/>
                <a:gd name="T14" fmla="*/ 62 w 68"/>
                <a:gd name="T15" fmla="*/ 70 h 90"/>
                <a:gd name="T16" fmla="*/ 47 w 68"/>
                <a:gd name="T17" fmla="*/ 4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90">
                  <a:moveTo>
                    <a:pt x="47" y="40"/>
                  </a:moveTo>
                  <a:cubicBezTo>
                    <a:pt x="44" y="27"/>
                    <a:pt x="45" y="18"/>
                    <a:pt x="42" y="6"/>
                  </a:cubicBezTo>
                  <a:cubicBezTo>
                    <a:pt x="31" y="5"/>
                    <a:pt x="20" y="3"/>
                    <a:pt x="9" y="0"/>
                  </a:cubicBezTo>
                  <a:cubicBezTo>
                    <a:pt x="9" y="8"/>
                    <a:pt x="10" y="13"/>
                    <a:pt x="8" y="18"/>
                  </a:cubicBezTo>
                  <a:cubicBezTo>
                    <a:pt x="6" y="23"/>
                    <a:pt x="0" y="33"/>
                    <a:pt x="6" y="46"/>
                  </a:cubicBezTo>
                  <a:cubicBezTo>
                    <a:pt x="12" y="58"/>
                    <a:pt x="14" y="68"/>
                    <a:pt x="14" y="75"/>
                  </a:cubicBezTo>
                  <a:cubicBezTo>
                    <a:pt x="14" y="82"/>
                    <a:pt x="35" y="90"/>
                    <a:pt x="51" y="90"/>
                  </a:cubicBezTo>
                  <a:cubicBezTo>
                    <a:pt x="68" y="89"/>
                    <a:pt x="67" y="77"/>
                    <a:pt x="62" y="70"/>
                  </a:cubicBezTo>
                  <a:cubicBezTo>
                    <a:pt x="58" y="63"/>
                    <a:pt x="51" y="53"/>
                    <a:pt x="47"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830372" y="4685989"/>
              <a:ext cx="140122" cy="147271"/>
            </a:xfrm>
            <a:custGeom>
              <a:avLst/>
              <a:gdLst>
                <a:gd name="T0" fmla="*/ 69 w 83"/>
                <a:gd name="T1" fmla="*/ 63 h 87"/>
                <a:gd name="T2" fmla="*/ 48 w 83"/>
                <a:gd name="T3" fmla="*/ 34 h 87"/>
                <a:gd name="T4" fmla="*/ 43 w 83"/>
                <a:gd name="T5" fmla="*/ 0 h 87"/>
                <a:gd name="T6" fmla="*/ 9 w 83"/>
                <a:gd name="T7" fmla="*/ 4 h 87"/>
                <a:gd name="T8" fmla="*/ 3 w 83"/>
                <a:gd name="T9" fmla="*/ 34 h 87"/>
                <a:gd name="T10" fmla="*/ 10 w 83"/>
                <a:gd name="T11" fmla="*/ 66 h 87"/>
                <a:gd name="T12" fmla="*/ 11 w 83"/>
                <a:gd name="T13" fmla="*/ 74 h 87"/>
                <a:gd name="T14" fmla="*/ 19 w 83"/>
                <a:gd name="T15" fmla="*/ 74 h 87"/>
                <a:gd name="T16" fmla="*/ 16 w 83"/>
                <a:gd name="T17" fmla="*/ 55 h 87"/>
                <a:gd name="T18" fmla="*/ 18 w 83"/>
                <a:gd name="T19" fmla="*/ 47 h 87"/>
                <a:gd name="T20" fmla="*/ 29 w 83"/>
                <a:gd name="T21" fmla="*/ 66 h 87"/>
                <a:gd name="T22" fmla="*/ 48 w 83"/>
                <a:gd name="T23" fmla="*/ 85 h 87"/>
                <a:gd name="T24" fmla="*/ 82 w 83"/>
                <a:gd name="T25" fmla="*/ 80 h 87"/>
                <a:gd name="T26" fmla="*/ 69 w 83"/>
                <a:gd name="T27" fmla="*/ 6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87">
                  <a:moveTo>
                    <a:pt x="69" y="63"/>
                  </a:moveTo>
                  <a:cubicBezTo>
                    <a:pt x="59" y="55"/>
                    <a:pt x="54" y="43"/>
                    <a:pt x="48" y="34"/>
                  </a:cubicBezTo>
                  <a:cubicBezTo>
                    <a:pt x="44" y="26"/>
                    <a:pt x="42" y="14"/>
                    <a:pt x="43" y="0"/>
                  </a:cubicBezTo>
                  <a:cubicBezTo>
                    <a:pt x="32" y="2"/>
                    <a:pt x="21" y="4"/>
                    <a:pt x="9" y="4"/>
                  </a:cubicBezTo>
                  <a:cubicBezTo>
                    <a:pt x="5" y="11"/>
                    <a:pt x="0" y="23"/>
                    <a:pt x="3" y="34"/>
                  </a:cubicBezTo>
                  <a:cubicBezTo>
                    <a:pt x="7" y="46"/>
                    <a:pt x="10" y="60"/>
                    <a:pt x="10" y="66"/>
                  </a:cubicBezTo>
                  <a:cubicBezTo>
                    <a:pt x="9" y="73"/>
                    <a:pt x="11" y="74"/>
                    <a:pt x="11" y="74"/>
                  </a:cubicBezTo>
                  <a:cubicBezTo>
                    <a:pt x="19" y="74"/>
                    <a:pt x="19" y="74"/>
                    <a:pt x="19" y="74"/>
                  </a:cubicBezTo>
                  <a:cubicBezTo>
                    <a:pt x="19" y="74"/>
                    <a:pt x="16" y="62"/>
                    <a:pt x="16" y="55"/>
                  </a:cubicBezTo>
                  <a:cubicBezTo>
                    <a:pt x="16" y="49"/>
                    <a:pt x="18" y="47"/>
                    <a:pt x="18" y="47"/>
                  </a:cubicBezTo>
                  <a:cubicBezTo>
                    <a:pt x="18" y="47"/>
                    <a:pt x="27" y="61"/>
                    <a:pt x="29" y="66"/>
                  </a:cubicBezTo>
                  <a:cubicBezTo>
                    <a:pt x="32" y="72"/>
                    <a:pt x="29" y="84"/>
                    <a:pt x="48" y="85"/>
                  </a:cubicBezTo>
                  <a:cubicBezTo>
                    <a:pt x="67" y="85"/>
                    <a:pt x="80" y="87"/>
                    <a:pt x="82" y="80"/>
                  </a:cubicBezTo>
                  <a:cubicBezTo>
                    <a:pt x="83" y="74"/>
                    <a:pt x="80" y="70"/>
                    <a:pt x="6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7789622" y="3562866"/>
              <a:ext cx="69346" cy="183017"/>
            </a:xfrm>
            <a:custGeom>
              <a:avLst/>
              <a:gdLst>
                <a:gd name="T0" fmla="*/ 5 w 41"/>
                <a:gd name="T1" fmla="*/ 10 h 108"/>
                <a:gd name="T2" fmla="*/ 0 w 41"/>
                <a:gd name="T3" fmla="*/ 18 h 108"/>
                <a:gd name="T4" fmla="*/ 31 w 41"/>
                <a:gd name="T5" fmla="*/ 108 h 108"/>
                <a:gd name="T6" fmla="*/ 41 w 41"/>
                <a:gd name="T7" fmla="*/ 64 h 108"/>
                <a:gd name="T8" fmla="*/ 7 w 41"/>
                <a:gd name="T9" fmla="*/ 0 h 108"/>
                <a:gd name="T10" fmla="*/ 0 w 41"/>
                <a:gd name="T11" fmla="*/ 3 h 108"/>
                <a:gd name="T12" fmla="*/ 5 w 41"/>
                <a:gd name="T13" fmla="*/ 10 h 108"/>
              </a:gdLst>
              <a:ahLst/>
              <a:cxnLst>
                <a:cxn ang="0">
                  <a:pos x="T0" y="T1"/>
                </a:cxn>
                <a:cxn ang="0">
                  <a:pos x="T2" y="T3"/>
                </a:cxn>
                <a:cxn ang="0">
                  <a:pos x="T4" y="T5"/>
                </a:cxn>
                <a:cxn ang="0">
                  <a:pos x="T6" y="T7"/>
                </a:cxn>
                <a:cxn ang="0">
                  <a:pos x="T8" y="T9"/>
                </a:cxn>
                <a:cxn ang="0">
                  <a:pos x="T10" y="T11"/>
                </a:cxn>
                <a:cxn ang="0">
                  <a:pos x="T12" y="T13"/>
                </a:cxn>
              </a:cxnLst>
              <a:rect l="0" t="0" r="r" b="b"/>
              <a:pathLst>
                <a:path w="41" h="108">
                  <a:moveTo>
                    <a:pt x="5" y="10"/>
                  </a:moveTo>
                  <a:cubicBezTo>
                    <a:pt x="5" y="18"/>
                    <a:pt x="0" y="18"/>
                    <a:pt x="0" y="18"/>
                  </a:cubicBezTo>
                  <a:cubicBezTo>
                    <a:pt x="31" y="108"/>
                    <a:pt x="31" y="108"/>
                    <a:pt x="31" y="108"/>
                  </a:cubicBezTo>
                  <a:cubicBezTo>
                    <a:pt x="37" y="94"/>
                    <a:pt x="41" y="79"/>
                    <a:pt x="41" y="64"/>
                  </a:cubicBezTo>
                  <a:cubicBezTo>
                    <a:pt x="40" y="25"/>
                    <a:pt x="7" y="0"/>
                    <a:pt x="7" y="0"/>
                  </a:cubicBezTo>
                  <a:cubicBezTo>
                    <a:pt x="5" y="1"/>
                    <a:pt x="2" y="3"/>
                    <a:pt x="0" y="3"/>
                  </a:cubicBezTo>
                  <a:cubicBezTo>
                    <a:pt x="2" y="5"/>
                    <a:pt x="4" y="7"/>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7718846" y="3562866"/>
              <a:ext cx="59338" cy="164429"/>
            </a:xfrm>
            <a:custGeom>
              <a:avLst/>
              <a:gdLst>
                <a:gd name="T0" fmla="*/ 34 w 35"/>
                <a:gd name="T1" fmla="*/ 18 h 97"/>
                <a:gd name="T2" fmla="*/ 27 w 35"/>
                <a:gd name="T3" fmla="*/ 16 h 97"/>
                <a:gd name="T4" fmla="*/ 30 w 35"/>
                <a:gd name="T5" fmla="*/ 5 h 97"/>
                <a:gd name="T6" fmla="*/ 0 w 35"/>
                <a:gd name="T7" fmla="*/ 0 h 97"/>
                <a:gd name="T8" fmla="*/ 22 w 35"/>
                <a:gd name="T9" fmla="*/ 73 h 97"/>
                <a:gd name="T10" fmla="*/ 35 w 35"/>
                <a:gd name="T11" fmla="*/ 97 h 97"/>
                <a:gd name="T12" fmla="*/ 34 w 35"/>
                <a:gd name="T13" fmla="*/ 18 h 97"/>
              </a:gdLst>
              <a:ahLst/>
              <a:cxnLst>
                <a:cxn ang="0">
                  <a:pos x="T0" y="T1"/>
                </a:cxn>
                <a:cxn ang="0">
                  <a:pos x="T2" y="T3"/>
                </a:cxn>
                <a:cxn ang="0">
                  <a:pos x="T4" y="T5"/>
                </a:cxn>
                <a:cxn ang="0">
                  <a:pos x="T6" y="T7"/>
                </a:cxn>
                <a:cxn ang="0">
                  <a:pos x="T8" y="T9"/>
                </a:cxn>
                <a:cxn ang="0">
                  <a:pos x="T10" y="T11"/>
                </a:cxn>
                <a:cxn ang="0">
                  <a:pos x="T12" y="T13"/>
                </a:cxn>
              </a:cxnLst>
              <a:rect l="0" t="0" r="r" b="b"/>
              <a:pathLst>
                <a:path w="35" h="97">
                  <a:moveTo>
                    <a:pt x="34" y="18"/>
                  </a:moveTo>
                  <a:cubicBezTo>
                    <a:pt x="34" y="18"/>
                    <a:pt x="28" y="20"/>
                    <a:pt x="27" y="16"/>
                  </a:cubicBezTo>
                  <a:cubicBezTo>
                    <a:pt x="26" y="14"/>
                    <a:pt x="28" y="9"/>
                    <a:pt x="30" y="5"/>
                  </a:cubicBezTo>
                  <a:cubicBezTo>
                    <a:pt x="16" y="5"/>
                    <a:pt x="0" y="0"/>
                    <a:pt x="0" y="0"/>
                  </a:cubicBezTo>
                  <a:cubicBezTo>
                    <a:pt x="0" y="0"/>
                    <a:pt x="1" y="48"/>
                    <a:pt x="22" y="73"/>
                  </a:cubicBezTo>
                  <a:cubicBezTo>
                    <a:pt x="27" y="79"/>
                    <a:pt x="31" y="87"/>
                    <a:pt x="35" y="97"/>
                  </a:cubicBezTo>
                  <a:lnTo>
                    <a:pt x="3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7820363" y="3429177"/>
              <a:ext cx="38605" cy="77925"/>
            </a:xfrm>
            <a:custGeom>
              <a:avLst/>
              <a:gdLst>
                <a:gd name="T0" fmla="*/ 5 w 54"/>
                <a:gd name="T1" fmla="*/ 0 h 109"/>
                <a:gd name="T2" fmla="*/ 54 w 54"/>
                <a:gd name="T3" fmla="*/ 36 h 109"/>
                <a:gd name="T4" fmla="*/ 28 w 54"/>
                <a:gd name="T5" fmla="*/ 109 h 109"/>
                <a:gd name="T6" fmla="*/ 0 w 54"/>
                <a:gd name="T7" fmla="*/ 83 h 109"/>
                <a:gd name="T8" fmla="*/ 5 w 54"/>
                <a:gd name="T9" fmla="*/ 0 h 109"/>
              </a:gdLst>
              <a:ahLst/>
              <a:cxnLst>
                <a:cxn ang="0">
                  <a:pos x="T0" y="T1"/>
                </a:cxn>
                <a:cxn ang="0">
                  <a:pos x="T2" y="T3"/>
                </a:cxn>
                <a:cxn ang="0">
                  <a:pos x="T4" y="T5"/>
                </a:cxn>
                <a:cxn ang="0">
                  <a:pos x="T6" y="T7"/>
                </a:cxn>
                <a:cxn ang="0">
                  <a:pos x="T8" y="T9"/>
                </a:cxn>
              </a:cxnLst>
              <a:rect l="0" t="0" r="r" b="b"/>
              <a:pathLst>
                <a:path w="54" h="109">
                  <a:moveTo>
                    <a:pt x="5" y="0"/>
                  </a:moveTo>
                  <a:lnTo>
                    <a:pt x="54" y="36"/>
                  </a:lnTo>
                  <a:lnTo>
                    <a:pt x="28" y="109"/>
                  </a:lnTo>
                  <a:lnTo>
                    <a:pt x="0" y="8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8920610" y="3258314"/>
              <a:ext cx="667726" cy="1563508"/>
            </a:xfrm>
            <a:custGeom>
              <a:avLst/>
              <a:gdLst>
                <a:gd name="T0" fmla="*/ 131 w 395"/>
                <a:gd name="T1" fmla="*/ 6 h 923"/>
                <a:gd name="T2" fmla="*/ 150 w 395"/>
                <a:gd name="T3" fmla="*/ 1 h 923"/>
                <a:gd name="T4" fmla="*/ 183 w 395"/>
                <a:gd name="T5" fmla="*/ 10 h 923"/>
                <a:gd name="T6" fmla="*/ 197 w 395"/>
                <a:gd name="T7" fmla="*/ 53 h 923"/>
                <a:gd name="T8" fmla="*/ 202 w 395"/>
                <a:gd name="T9" fmla="*/ 60 h 923"/>
                <a:gd name="T10" fmla="*/ 199 w 395"/>
                <a:gd name="T11" fmla="*/ 85 h 923"/>
                <a:gd name="T12" fmla="*/ 182 w 395"/>
                <a:gd name="T13" fmla="*/ 115 h 923"/>
                <a:gd name="T14" fmla="*/ 197 w 395"/>
                <a:gd name="T15" fmla="*/ 132 h 923"/>
                <a:gd name="T16" fmla="*/ 264 w 395"/>
                <a:gd name="T17" fmla="*/ 163 h 923"/>
                <a:gd name="T18" fmla="*/ 276 w 395"/>
                <a:gd name="T19" fmla="*/ 211 h 923"/>
                <a:gd name="T20" fmla="*/ 280 w 395"/>
                <a:gd name="T21" fmla="*/ 263 h 923"/>
                <a:gd name="T22" fmla="*/ 289 w 395"/>
                <a:gd name="T23" fmla="*/ 295 h 923"/>
                <a:gd name="T24" fmla="*/ 390 w 395"/>
                <a:gd name="T25" fmla="*/ 281 h 923"/>
                <a:gd name="T26" fmla="*/ 377 w 395"/>
                <a:gd name="T27" fmla="*/ 302 h 923"/>
                <a:gd name="T28" fmla="*/ 379 w 395"/>
                <a:gd name="T29" fmla="*/ 310 h 923"/>
                <a:gd name="T30" fmla="*/ 370 w 395"/>
                <a:gd name="T31" fmla="*/ 324 h 923"/>
                <a:gd name="T32" fmla="*/ 357 w 395"/>
                <a:gd name="T33" fmla="*/ 345 h 923"/>
                <a:gd name="T34" fmla="*/ 336 w 395"/>
                <a:gd name="T35" fmla="*/ 353 h 923"/>
                <a:gd name="T36" fmla="*/ 286 w 395"/>
                <a:gd name="T37" fmla="*/ 374 h 923"/>
                <a:gd name="T38" fmla="*/ 277 w 395"/>
                <a:gd name="T39" fmla="*/ 368 h 923"/>
                <a:gd name="T40" fmla="*/ 244 w 395"/>
                <a:gd name="T41" fmla="*/ 387 h 923"/>
                <a:gd name="T42" fmla="*/ 249 w 395"/>
                <a:gd name="T43" fmla="*/ 414 h 923"/>
                <a:gd name="T44" fmla="*/ 251 w 395"/>
                <a:gd name="T45" fmla="*/ 448 h 923"/>
                <a:gd name="T46" fmla="*/ 262 w 395"/>
                <a:gd name="T47" fmla="*/ 514 h 923"/>
                <a:gd name="T48" fmla="*/ 260 w 395"/>
                <a:gd name="T49" fmla="*/ 528 h 923"/>
                <a:gd name="T50" fmla="*/ 266 w 395"/>
                <a:gd name="T51" fmla="*/ 548 h 923"/>
                <a:gd name="T52" fmla="*/ 273 w 395"/>
                <a:gd name="T53" fmla="*/ 596 h 923"/>
                <a:gd name="T54" fmla="*/ 280 w 395"/>
                <a:gd name="T55" fmla="*/ 632 h 923"/>
                <a:gd name="T56" fmla="*/ 269 w 395"/>
                <a:gd name="T57" fmla="*/ 728 h 923"/>
                <a:gd name="T58" fmla="*/ 271 w 395"/>
                <a:gd name="T59" fmla="*/ 767 h 923"/>
                <a:gd name="T60" fmla="*/ 274 w 395"/>
                <a:gd name="T61" fmla="*/ 811 h 923"/>
                <a:gd name="T62" fmla="*/ 289 w 395"/>
                <a:gd name="T63" fmla="*/ 841 h 923"/>
                <a:gd name="T64" fmla="*/ 334 w 395"/>
                <a:gd name="T65" fmla="*/ 868 h 923"/>
                <a:gd name="T66" fmla="*/ 340 w 395"/>
                <a:gd name="T67" fmla="*/ 873 h 923"/>
                <a:gd name="T68" fmla="*/ 281 w 395"/>
                <a:gd name="T69" fmla="*/ 881 h 923"/>
                <a:gd name="T70" fmla="*/ 245 w 395"/>
                <a:gd name="T71" fmla="*/ 858 h 923"/>
                <a:gd name="T72" fmla="*/ 207 w 395"/>
                <a:gd name="T73" fmla="*/ 853 h 923"/>
                <a:gd name="T74" fmla="*/ 208 w 395"/>
                <a:gd name="T75" fmla="*/ 835 h 923"/>
                <a:gd name="T76" fmla="*/ 198 w 395"/>
                <a:gd name="T77" fmla="*/ 659 h 923"/>
                <a:gd name="T78" fmla="*/ 163 w 395"/>
                <a:gd name="T79" fmla="*/ 553 h 923"/>
                <a:gd name="T80" fmla="*/ 153 w 395"/>
                <a:gd name="T81" fmla="*/ 594 h 923"/>
                <a:gd name="T82" fmla="*/ 147 w 395"/>
                <a:gd name="T83" fmla="*/ 624 h 923"/>
                <a:gd name="T84" fmla="*/ 144 w 395"/>
                <a:gd name="T85" fmla="*/ 666 h 923"/>
                <a:gd name="T86" fmla="*/ 143 w 395"/>
                <a:gd name="T87" fmla="*/ 738 h 923"/>
                <a:gd name="T88" fmla="*/ 150 w 395"/>
                <a:gd name="T89" fmla="*/ 792 h 923"/>
                <a:gd name="T90" fmla="*/ 155 w 395"/>
                <a:gd name="T91" fmla="*/ 850 h 923"/>
                <a:gd name="T92" fmla="*/ 148 w 395"/>
                <a:gd name="T93" fmla="*/ 888 h 923"/>
                <a:gd name="T94" fmla="*/ 138 w 395"/>
                <a:gd name="T95" fmla="*/ 920 h 923"/>
                <a:gd name="T96" fmla="*/ 95 w 395"/>
                <a:gd name="T97" fmla="*/ 889 h 923"/>
                <a:gd name="T98" fmla="*/ 96 w 395"/>
                <a:gd name="T99" fmla="*/ 865 h 923"/>
                <a:gd name="T100" fmla="*/ 82 w 395"/>
                <a:gd name="T101" fmla="*/ 754 h 923"/>
                <a:gd name="T102" fmla="*/ 75 w 395"/>
                <a:gd name="T103" fmla="*/ 625 h 923"/>
                <a:gd name="T104" fmla="*/ 29 w 395"/>
                <a:gd name="T105" fmla="*/ 520 h 923"/>
                <a:gd name="T106" fmla="*/ 47 w 395"/>
                <a:gd name="T107" fmla="*/ 395 h 923"/>
                <a:gd name="T108" fmla="*/ 0 w 395"/>
                <a:gd name="T109" fmla="*/ 333 h 923"/>
                <a:gd name="T110" fmla="*/ 6 w 395"/>
                <a:gd name="T111" fmla="*/ 249 h 923"/>
                <a:gd name="T112" fmla="*/ 13 w 395"/>
                <a:gd name="T113" fmla="*/ 195 h 923"/>
                <a:gd name="T114" fmla="*/ 35 w 395"/>
                <a:gd name="T115" fmla="*/ 153 h 923"/>
                <a:gd name="T116" fmla="*/ 104 w 395"/>
                <a:gd name="T117" fmla="*/ 123 h 923"/>
                <a:gd name="T118" fmla="*/ 113 w 395"/>
                <a:gd name="T119" fmla="*/ 88 h 923"/>
                <a:gd name="T120" fmla="*/ 105 w 395"/>
                <a:gd name="T121" fmla="*/ 72 h 923"/>
                <a:gd name="T122" fmla="*/ 110 w 395"/>
                <a:gd name="T123" fmla="*/ 53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5" h="923">
                  <a:moveTo>
                    <a:pt x="110" y="53"/>
                  </a:moveTo>
                  <a:cubicBezTo>
                    <a:pt x="110" y="53"/>
                    <a:pt x="110" y="12"/>
                    <a:pt x="131" y="6"/>
                  </a:cubicBezTo>
                  <a:cubicBezTo>
                    <a:pt x="131" y="6"/>
                    <a:pt x="135" y="2"/>
                    <a:pt x="140" y="1"/>
                  </a:cubicBezTo>
                  <a:cubicBezTo>
                    <a:pt x="146" y="1"/>
                    <a:pt x="148" y="3"/>
                    <a:pt x="150" y="1"/>
                  </a:cubicBezTo>
                  <a:cubicBezTo>
                    <a:pt x="151" y="0"/>
                    <a:pt x="163" y="0"/>
                    <a:pt x="165" y="1"/>
                  </a:cubicBezTo>
                  <a:cubicBezTo>
                    <a:pt x="168" y="2"/>
                    <a:pt x="182" y="9"/>
                    <a:pt x="183" y="10"/>
                  </a:cubicBezTo>
                  <a:cubicBezTo>
                    <a:pt x="184" y="10"/>
                    <a:pt x="196" y="22"/>
                    <a:pt x="196" y="27"/>
                  </a:cubicBezTo>
                  <a:cubicBezTo>
                    <a:pt x="196" y="32"/>
                    <a:pt x="200" y="42"/>
                    <a:pt x="197" y="53"/>
                  </a:cubicBezTo>
                  <a:cubicBezTo>
                    <a:pt x="194" y="63"/>
                    <a:pt x="198" y="63"/>
                    <a:pt x="198" y="63"/>
                  </a:cubicBezTo>
                  <a:cubicBezTo>
                    <a:pt x="198" y="63"/>
                    <a:pt x="201" y="59"/>
                    <a:pt x="202" y="60"/>
                  </a:cubicBezTo>
                  <a:cubicBezTo>
                    <a:pt x="203" y="61"/>
                    <a:pt x="203" y="75"/>
                    <a:pt x="202" y="76"/>
                  </a:cubicBezTo>
                  <a:cubicBezTo>
                    <a:pt x="201" y="77"/>
                    <a:pt x="198" y="84"/>
                    <a:pt x="199" y="85"/>
                  </a:cubicBezTo>
                  <a:cubicBezTo>
                    <a:pt x="200" y="86"/>
                    <a:pt x="195" y="91"/>
                    <a:pt x="192" y="92"/>
                  </a:cubicBezTo>
                  <a:cubicBezTo>
                    <a:pt x="192" y="92"/>
                    <a:pt x="185" y="114"/>
                    <a:pt x="182" y="115"/>
                  </a:cubicBezTo>
                  <a:cubicBezTo>
                    <a:pt x="182" y="115"/>
                    <a:pt x="181" y="121"/>
                    <a:pt x="183" y="122"/>
                  </a:cubicBezTo>
                  <a:cubicBezTo>
                    <a:pt x="184" y="123"/>
                    <a:pt x="197" y="132"/>
                    <a:pt x="197" y="132"/>
                  </a:cubicBezTo>
                  <a:cubicBezTo>
                    <a:pt x="197" y="132"/>
                    <a:pt x="237" y="148"/>
                    <a:pt x="239" y="148"/>
                  </a:cubicBezTo>
                  <a:cubicBezTo>
                    <a:pt x="241" y="148"/>
                    <a:pt x="264" y="162"/>
                    <a:pt x="264" y="163"/>
                  </a:cubicBezTo>
                  <a:cubicBezTo>
                    <a:pt x="264" y="164"/>
                    <a:pt x="272" y="169"/>
                    <a:pt x="271" y="179"/>
                  </a:cubicBezTo>
                  <a:cubicBezTo>
                    <a:pt x="270" y="189"/>
                    <a:pt x="276" y="211"/>
                    <a:pt x="276" y="211"/>
                  </a:cubicBezTo>
                  <a:cubicBezTo>
                    <a:pt x="280" y="244"/>
                    <a:pt x="280" y="244"/>
                    <a:pt x="280" y="244"/>
                  </a:cubicBezTo>
                  <a:cubicBezTo>
                    <a:pt x="280" y="244"/>
                    <a:pt x="281" y="258"/>
                    <a:pt x="280" y="263"/>
                  </a:cubicBezTo>
                  <a:cubicBezTo>
                    <a:pt x="279" y="269"/>
                    <a:pt x="284" y="280"/>
                    <a:pt x="285" y="281"/>
                  </a:cubicBezTo>
                  <a:cubicBezTo>
                    <a:pt x="286" y="283"/>
                    <a:pt x="289" y="295"/>
                    <a:pt x="289" y="295"/>
                  </a:cubicBezTo>
                  <a:cubicBezTo>
                    <a:pt x="291" y="302"/>
                    <a:pt x="291" y="302"/>
                    <a:pt x="291" y="302"/>
                  </a:cubicBezTo>
                  <a:cubicBezTo>
                    <a:pt x="291" y="302"/>
                    <a:pt x="384" y="277"/>
                    <a:pt x="390" y="281"/>
                  </a:cubicBezTo>
                  <a:cubicBezTo>
                    <a:pt x="395" y="284"/>
                    <a:pt x="392" y="289"/>
                    <a:pt x="390" y="291"/>
                  </a:cubicBezTo>
                  <a:cubicBezTo>
                    <a:pt x="388" y="293"/>
                    <a:pt x="377" y="302"/>
                    <a:pt x="377" y="302"/>
                  </a:cubicBezTo>
                  <a:cubicBezTo>
                    <a:pt x="377" y="302"/>
                    <a:pt x="376" y="305"/>
                    <a:pt x="378" y="305"/>
                  </a:cubicBezTo>
                  <a:cubicBezTo>
                    <a:pt x="380" y="306"/>
                    <a:pt x="379" y="310"/>
                    <a:pt x="379" y="310"/>
                  </a:cubicBezTo>
                  <a:cubicBezTo>
                    <a:pt x="381" y="316"/>
                    <a:pt x="381" y="316"/>
                    <a:pt x="381" y="316"/>
                  </a:cubicBezTo>
                  <a:cubicBezTo>
                    <a:pt x="381" y="316"/>
                    <a:pt x="379" y="321"/>
                    <a:pt x="370" y="324"/>
                  </a:cubicBezTo>
                  <a:cubicBezTo>
                    <a:pt x="370" y="324"/>
                    <a:pt x="368" y="340"/>
                    <a:pt x="366" y="341"/>
                  </a:cubicBezTo>
                  <a:cubicBezTo>
                    <a:pt x="364" y="342"/>
                    <a:pt x="361" y="344"/>
                    <a:pt x="357" y="345"/>
                  </a:cubicBezTo>
                  <a:cubicBezTo>
                    <a:pt x="354" y="346"/>
                    <a:pt x="355" y="349"/>
                    <a:pt x="354" y="349"/>
                  </a:cubicBezTo>
                  <a:cubicBezTo>
                    <a:pt x="353" y="349"/>
                    <a:pt x="336" y="353"/>
                    <a:pt x="336" y="353"/>
                  </a:cubicBezTo>
                  <a:cubicBezTo>
                    <a:pt x="336" y="353"/>
                    <a:pt x="320" y="393"/>
                    <a:pt x="310" y="395"/>
                  </a:cubicBezTo>
                  <a:cubicBezTo>
                    <a:pt x="310" y="395"/>
                    <a:pt x="287" y="375"/>
                    <a:pt x="286" y="374"/>
                  </a:cubicBezTo>
                  <a:cubicBezTo>
                    <a:pt x="285" y="373"/>
                    <a:pt x="282" y="371"/>
                    <a:pt x="281" y="371"/>
                  </a:cubicBezTo>
                  <a:cubicBezTo>
                    <a:pt x="279" y="371"/>
                    <a:pt x="277" y="368"/>
                    <a:pt x="277" y="368"/>
                  </a:cubicBezTo>
                  <a:cubicBezTo>
                    <a:pt x="244" y="379"/>
                    <a:pt x="244" y="379"/>
                    <a:pt x="244" y="379"/>
                  </a:cubicBezTo>
                  <a:cubicBezTo>
                    <a:pt x="244" y="379"/>
                    <a:pt x="243" y="385"/>
                    <a:pt x="244" y="387"/>
                  </a:cubicBezTo>
                  <a:cubicBezTo>
                    <a:pt x="245" y="389"/>
                    <a:pt x="246" y="396"/>
                    <a:pt x="246" y="403"/>
                  </a:cubicBezTo>
                  <a:cubicBezTo>
                    <a:pt x="246" y="409"/>
                    <a:pt x="249" y="413"/>
                    <a:pt x="249" y="414"/>
                  </a:cubicBezTo>
                  <a:cubicBezTo>
                    <a:pt x="249" y="415"/>
                    <a:pt x="245" y="422"/>
                    <a:pt x="246" y="425"/>
                  </a:cubicBezTo>
                  <a:cubicBezTo>
                    <a:pt x="246" y="428"/>
                    <a:pt x="251" y="448"/>
                    <a:pt x="251" y="448"/>
                  </a:cubicBezTo>
                  <a:cubicBezTo>
                    <a:pt x="251" y="448"/>
                    <a:pt x="258" y="505"/>
                    <a:pt x="259" y="508"/>
                  </a:cubicBezTo>
                  <a:cubicBezTo>
                    <a:pt x="260" y="511"/>
                    <a:pt x="262" y="514"/>
                    <a:pt x="262" y="514"/>
                  </a:cubicBezTo>
                  <a:cubicBezTo>
                    <a:pt x="262" y="514"/>
                    <a:pt x="261" y="524"/>
                    <a:pt x="259" y="524"/>
                  </a:cubicBezTo>
                  <a:cubicBezTo>
                    <a:pt x="258" y="525"/>
                    <a:pt x="259" y="527"/>
                    <a:pt x="260" y="528"/>
                  </a:cubicBezTo>
                  <a:cubicBezTo>
                    <a:pt x="261" y="529"/>
                    <a:pt x="261" y="535"/>
                    <a:pt x="264" y="538"/>
                  </a:cubicBezTo>
                  <a:cubicBezTo>
                    <a:pt x="266" y="541"/>
                    <a:pt x="262" y="543"/>
                    <a:pt x="266" y="548"/>
                  </a:cubicBezTo>
                  <a:cubicBezTo>
                    <a:pt x="269" y="553"/>
                    <a:pt x="270" y="570"/>
                    <a:pt x="270" y="570"/>
                  </a:cubicBezTo>
                  <a:cubicBezTo>
                    <a:pt x="270" y="570"/>
                    <a:pt x="274" y="593"/>
                    <a:pt x="273" y="596"/>
                  </a:cubicBezTo>
                  <a:cubicBezTo>
                    <a:pt x="272" y="599"/>
                    <a:pt x="275" y="614"/>
                    <a:pt x="275" y="614"/>
                  </a:cubicBezTo>
                  <a:cubicBezTo>
                    <a:pt x="275" y="614"/>
                    <a:pt x="280" y="626"/>
                    <a:pt x="280" y="632"/>
                  </a:cubicBezTo>
                  <a:cubicBezTo>
                    <a:pt x="281" y="639"/>
                    <a:pt x="280" y="655"/>
                    <a:pt x="278" y="659"/>
                  </a:cubicBezTo>
                  <a:cubicBezTo>
                    <a:pt x="277" y="663"/>
                    <a:pt x="268" y="723"/>
                    <a:pt x="269" y="728"/>
                  </a:cubicBezTo>
                  <a:cubicBezTo>
                    <a:pt x="270" y="734"/>
                    <a:pt x="269" y="737"/>
                    <a:pt x="269" y="739"/>
                  </a:cubicBezTo>
                  <a:cubicBezTo>
                    <a:pt x="269" y="740"/>
                    <a:pt x="270" y="764"/>
                    <a:pt x="271" y="767"/>
                  </a:cubicBezTo>
                  <a:cubicBezTo>
                    <a:pt x="271" y="769"/>
                    <a:pt x="271" y="785"/>
                    <a:pt x="272" y="786"/>
                  </a:cubicBezTo>
                  <a:cubicBezTo>
                    <a:pt x="274" y="787"/>
                    <a:pt x="276" y="804"/>
                    <a:pt x="274" y="811"/>
                  </a:cubicBezTo>
                  <a:cubicBezTo>
                    <a:pt x="272" y="817"/>
                    <a:pt x="283" y="830"/>
                    <a:pt x="283" y="832"/>
                  </a:cubicBezTo>
                  <a:cubicBezTo>
                    <a:pt x="283" y="834"/>
                    <a:pt x="289" y="839"/>
                    <a:pt x="289" y="841"/>
                  </a:cubicBezTo>
                  <a:cubicBezTo>
                    <a:pt x="289" y="842"/>
                    <a:pt x="309" y="856"/>
                    <a:pt x="312" y="856"/>
                  </a:cubicBezTo>
                  <a:cubicBezTo>
                    <a:pt x="315" y="857"/>
                    <a:pt x="335" y="865"/>
                    <a:pt x="334" y="868"/>
                  </a:cubicBezTo>
                  <a:cubicBezTo>
                    <a:pt x="334" y="870"/>
                    <a:pt x="336" y="871"/>
                    <a:pt x="336" y="871"/>
                  </a:cubicBezTo>
                  <a:cubicBezTo>
                    <a:pt x="336" y="871"/>
                    <a:pt x="340" y="872"/>
                    <a:pt x="340" y="873"/>
                  </a:cubicBezTo>
                  <a:cubicBezTo>
                    <a:pt x="340" y="874"/>
                    <a:pt x="336" y="885"/>
                    <a:pt x="327" y="886"/>
                  </a:cubicBezTo>
                  <a:cubicBezTo>
                    <a:pt x="327" y="886"/>
                    <a:pt x="288" y="884"/>
                    <a:pt x="281" y="881"/>
                  </a:cubicBezTo>
                  <a:cubicBezTo>
                    <a:pt x="274" y="877"/>
                    <a:pt x="266" y="872"/>
                    <a:pt x="266" y="872"/>
                  </a:cubicBezTo>
                  <a:cubicBezTo>
                    <a:pt x="266" y="872"/>
                    <a:pt x="248" y="858"/>
                    <a:pt x="245" y="858"/>
                  </a:cubicBezTo>
                  <a:cubicBezTo>
                    <a:pt x="243" y="864"/>
                    <a:pt x="243" y="864"/>
                    <a:pt x="243" y="864"/>
                  </a:cubicBezTo>
                  <a:cubicBezTo>
                    <a:pt x="243" y="864"/>
                    <a:pt x="209" y="857"/>
                    <a:pt x="207" y="853"/>
                  </a:cubicBezTo>
                  <a:cubicBezTo>
                    <a:pt x="205" y="850"/>
                    <a:pt x="208" y="840"/>
                    <a:pt x="209" y="838"/>
                  </a:cubicBezTo>
                  <a:cubicBezTo>
                    <a:pt x="210" y="835"/>
                    <a:pt x="208" y="835"/>
                    <a:pt x="208" y="835"/>
                  </a:cubicBezTo>
                  <a:cubicBezTo>
                    <a:pt x="209" y="823"/>
                    <a:pt x="209" y="823"/>
                    <a:pt x="209" y="823"/>
                  </a:cubicBezTo>
                  <a:cubicBezTo>
                    <a:pt x="209" y="823"/>
                    <a:pt x="199" y="663"/>
                    <a:pt x="198" y="659"/>
                  </a:cubicBezTo>
                  <a:cubicBezTo>
                    <a:pt x="198" y="659"/>
                    <a:pt x="199" y="654"/>
                    <a:pt x="198" y="650"/>
                  </a:cubicBezTo>
                  <a:cubicBezTo>
                    <a:pt x="197" y="647"/>
                    <a:pt x="164" y="554"/>
                    <a:pt x="163" y="553"/>
                  </a:cubicBezTo>
                  <a:cubicBezTo>
                    <a:pt x="162" y="552"/>
                    <a:pt x="158" y="561"/>
                    <a:pt x="154" y="576"/>
                  </a:cubicBezTo>
                  <a:cubicBezTo>
                    <a:pt x="154" y="576"/>
                    <a:pt x="151" y="590"/>
                    <a:pt x="153" y="594"/>
                  </a:cubicBezTo>
                  <a:cubicBezTo>
                    <a:pt x="154" y="597"/>
                    <a:pt x="152" y="606"/>
                    <a:pt x="150" y="611"/>
                  </a:cubicBezTo>
                  <a:cubicBezTo>
                    <a:pt x="148" y="615"/>
                    <a:pt x="146" y="623"/>
                    <a:pt x="147" y="624"/>
                  </a:cubicBezTo>
                  <a:cubicBezTo>
                    <a:pt x="147" y="625"/>
                    <a:pt x="142" y="641"/>
                    <a:pt x="144" y="643"/>
                  </a:cubicBezTo>
                  <a:cubicBezTo>
                    <a:pt x="145" y="645"/>
                    <a:pt x="145" y="663"/>
                    <a:pt x="144" y="666"/>
                  </a:cubicBezTo>
                  <a:cubicBezTo>
                    <a:pt x="143" y="670"/>
                    <a:pt x="138" y="674"/>
                    <a:pt x="138" y="677"/>
                  </a:cubicBezTo>
                  <a:cubicBezTo>
                    <a:pt x="138" y="680"/>
                    <a:pt x="144" y="727"/>
                    <a:pt x="143" y="738"/>
                  </a:cubicBezTo>
                  <a:cubicBezTo>
                    <a:pt x="143" y="738"/>
                    <a:pt x="148" y="751"/>
                    <a:pt x="148" y="758"/>
                  </a:cubicBezTo>
                  <a:cubicBezTo>
                    <a:pt x="148" y="765"/>
                    <a:pt x="150" y="792"/>
                    <a:pt x="150" y="792"/>
                  </a:cubicBezTo>
                  <a:cubicBezTo>
                    <a:pt x="155" y="832"/>
                    <a:pt x="155" y="832"/>
                    <a:pt x="155" y="832"/>
                  </a:cubicBezTo>
                  <a:cubicBezTo>
                    <a:pt x="155" y="832"/>
                    <a:pt x="158" y="845"/>
                    <a:pt x="155" y="850"/>
                  </a:cubicBezTo>
                  <a:cubicBezTo>
                    <a:pt x="151" y="855"/>
                    <a:pt x="145" y="869"/>
                    <a:pt x="145" y="869"/>
                  </a:cubicBezTo>
                  <a:cubicBezTo>
                    <a:pt x="145" y="869"/>
                    <a:pt x="147" y="887"/>
                    <a:pt x="148" y="888"/>
                  </a:cubicBezTo>
                  <a:cubicBezTo>
                    <a:pt x="148" y="888"/>
                    <a:pt x="150" y="893"/>
                    <a:pt x="150" y="893"/>
                  </a:cubicBezTo>
                  <a:cubicBezTo>
                    <a:pt x="150" y="893"/>
                    <a:pt x="149" y="918"/>
                    <a:pt x="138" y="920"/>
                  </a:cubicBezTo>
                  <a:cubicBezTo>
                    <a:pt x="138" y="920"/>
                    <a:pt x="119" y="923"/>
                    <a:pt x="113" y="922"/>
                  </a:cubicBezTo>
                  <a:cubicBezTo>
                    <a:pt x="107" y="921"/>
                    <a:pt x="93" y="899"/>
                    <a:pt x="95" y="889"/>
                  </a:cubicBezTo>
                  <a:cubicBezTo>
                    <a:pt x="97" y="879"/>
                    <a:pt x="99" y="868"/>
                    <a:pt x="99" y="868"/>
                  </a:cubicBezTo>
                  <a:cubicBezTo>
                    <a:pt x="99" y="868"/>
                    <a:pt x="97" y="866"/>
                    <a:pt x="96" y="865"/>
                  </a:cubicBezTo>
                  <a:cubicBezTo>
                    <a:pt x="95" y="865"/>
                    <a:pt x="93" y="840"/>
                    <a:pt x="88" y="834"/>
                  </a:cubicBezTo>
                  <a:cubicBezTo>
                    <a:pt x="84" y="827"/>
                    <a:pt x="81" y="758"/>
                    <a:pt x="82" y="754"/>
                  </a:cubicBezTo>
                  <a:cubicBezTo>
                    <a:pt x="82" y="749"/>
                    <a:pt x="79" y="692"/>
                    <a:pt x="79" y="689"/>
                  </a:cubicBezTo>
                  <a:cubicBezTo>
                    <a:pt x="79" y="685"/>
                    <a:pt x="76" y="628"/>
                    <a:pt x="75" y="625"/>
                  </a:cubicBezTo>
                  <a:cubicBezTo>
                    <a:pt x="74" y="622"/>
                    <a:pt x="56" y="538"/>
                    <a:pt x="59" y="537"/>
                  </a:cubicBezTo>
                  <a:cubicBezTo>
                    <a:pt x="61" y="535"/>
                    <a:pt x="36" y="532"/>
                    <a:pt x="29" y="520"/>
                  </a:cubicBezTo>
                  <a:cubicBezTo>
                    <a:pt x="29" y="520"/>
                    <a:pt x="40" y="421"/>
                    <a:pt x="42" y="417"/>
                  </a:cubicBezTo>
                  <a:cubicBezTo>
                    <a:pt x="43" y="414"/>
                    <a:pt x="47" y="395"/>
                    <a:pt x="47" y="395"/>
                  </a:cubicBezTo>
                  <a:cubicBezTo>
                    <a:pt x="47" y="395"/>
                    <a:pt x="49" y="382"/>
                    <a:pt x="48" y="382"/>
                  </a:cubicBezTo>
                  <a:cubicBezTo>
                    <a:pt x="47" y="382"/>
                    <a:pt x="6" y="366"/>
                    <a:pt x="0" y="333"/>
                  </a:cubicBezTo>
                  <a:cubicBezTo>
                    <a:pt x="0" y="333"/>
                    <a:pt x="2" y="320"/>
                    <a:pt x="4" y="320"/>
                  </a:cubicBezTo>
                  <a:cubicBezTo>
                    <a:pt x="5" y="320"/>
                    <a:pt x="8" y="252"/>
                    <a:pt x="6" y="249"/>
                  </a:cubicBezTo>
                  <a:cubicBezTo>
                    <a:pt x="5" y="247"/>
                    <a:pt x="9" y="226"/>
                    <a:pt x="9" y="226"/>
                  </a:cubicBezTo>
                  <a:cubicBezTo>
                    <a:pt x="9" y="226"/>
                    <a:pt x="11" y="195"/>
                    <a:pt x="13" y="195"/>
                  </a:cubicBezTo>
                  <a:cubicBezTo>
                    <a:pt x="16" y="195"/>
                    <a:pt x="13" y="174"/>
                    <a:pt x="13" y="172"/>
                  </a:cubicBezTo>
                  <a:cubicBezTo>
                    <a:pt x="13" y="170"/>
                    <a:pt x="17" y="157"/>
                    <a:pt x="35" y="153"/>
                  </a:cubicBezTo>
                  <a:cubicBezTo>
                    <a:pt x="53" y="148"/>
                    <a:pt x="95" y="130"/>
                    <a:pt x="95" y="130"/>
                  </a:cubicBezTo>
                  <a:cubicBezTo>
                    <a:pt x="95" y="130"/>
                    <a:pt x="99" y="124"/>
                    <a:pt x="104" y="123"/>
                  </a:cubicBezTo>
                  <a:cubicBezTo>
                    <a:pt x="109" y="121"/>
                    <a:pt x="115" y="109"/>
                    <a:pt x="119" y="109"/>
                  </a:cubicBezTo>
                  <a:cubicBezTo>
                    <a:pt x="119" y="109"/>
                    <a:pt x="113" y="93"/>
                    <a:pt x="113" y="88"/>
                  </a:cubicBezTo>
                  <a:cubicBezTo>
                    <a:pt x="113" y="88"/>
                    <a:pt x="108" y="86"/>
                    <a:pt x="107" y="83"/>
                  </a:cubicBezTo>
                  <a:cubicBezTo>
                    <a:pt x="106" y="81"/>
                    <a:pt x="104" y="74"/>
                    <a:pt x="105" y="72"/>
                  </a:cubicBezTo>
                  <a:cubicBezTo>
                    <a:pt x="105" y="71"/>
                    <a:pt x="101" y="62"/>
                    <a:pt x="104" y="58"/>
                  </a:cubicBezTo>
                  <a:cubicBezTo>
                    <a:pt x="104" y="58"/>
                    <a:pt x="102" y="49"/>
                    <a:pt x="11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9101482" y="3454914"/>
              <a:ext cx="138693" cy="216618"/>
            </a:xfrm>
            <a:custGeom>
              <a:avLst/>
              <a:gdLst>
                <a:gd name="T0" fmla="*/ 5 w 82"/>
                <a:gd name="T1" fmla="*/ 0 h 128"/>
                <a:gd name="T2" fmla="*/ 49 w 82"/>
                <a:gd name="T3" fmla="*/ 26 h 128"/>
                <a:gd name="T4" fmla="*/ 73 w 82"/>
                <a:gd name="T5" fmla="*/ 7 h 128"/>
                <a:gd name="T6" fmla="*/ 82 w 82"/>
                <a:gd name="T7" fmla="*/ 18 h 128"/>
                <a:gd name="T8" fmla="*/ 48 w 82"/>
                <a:gd name="T9" fmla="*/ 128 h 128"/>
                <a:gd name="T10" fmla="*/ 5 w 82"/>
                <a:gd name="T11" fmla="*/ 0 h 128"/>
              </a:gdLst>
              <a:ahLst/>
              <a:cxnLst>
                <a:cxn ang="0">
                  <a:pos x="T0" y="T1"/>
                </a:cxn>
                <a:cxn ang="0">
                  <a:pos x="T2" y="T3"/>
                </a:cxn>
                <a:cxn ang="0">
                  <a:pos x="T4" y="T5"/>
                </a:cxn>
                <a:cxn ang="0">
                  <a:pos x="T6" y="T7"/>
                </a:cxn>
                <a:cxn ang="0">
                  <a:pos x="T8" y="T9"/>
                </a:cxn>
                <a:cxn ang="0">
                  <a:pos x="T10" y="T11"/>
                </a:cxn>
              </a:cxnLst>
              <a:rect l="0" t="0" r="r" b="b"/>
              <a:pathLst>
                <a:path w="82" h="128">
                  <a:moveTo>
                    <a:pt x="5" y="0"/>
                  </a:moveTo>
                  <a:cubicBezTo>
                    <a:pt x="5" y="0"/>
                    <a:pt x="35" y="37"/>
                    <a:pt x="49" y="26"/>
                  </a:cubicBezTo>
                  <a:cubicBezTo>
                    <a:pt x="65" y="21"/>
                    <a:pt x="73" y="7"/>
                    <a:pt x="73" y="7"/>
                  </a:cubicBezTo>
                  <a:cubicBezTo>
                    <a:pt x="82" y="18"/>
                    <a:pt x="82" y="18"/>
                    <a:pt x="82" y="18"/>
                  </a:cubicBezTo>
                  <a:cubicBezTo>
                    <a:pt x="82" y="18"/>
                    <a:pt x="48" y="110"/>
                    <a:pt x="48" y="128"/>
                  </a:cubicBezTo>
                  <a:cubicBezTo>
                    <a:pt x="36" y="111"/>
                    <a:pt x="0" y="17"/>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9148666" y="3512107"/>
              <a:ext cx="67916" cy="174438"/>
            </a:xfrm>
            <a:custGeom>
              <a:avLst/>
              <a:gdLst>
                <a:gd name="T0" fmla="*/ 0 w 40"/>
                <a:gd name="T1" fmla="*/ 53 h 103"/>
                <a:gd name="T2" fmla="*/ 11 w 40"/>
                <a:gd name="T3" fmla="*/ 17 h 103"/>
                <a:gd name="T4" fmla="*/ 4 w 40"/>
                <a:gd name="T5" fmla="*/ 16 h 103"/>
                <a:gd name="T6" fmla="*/ 11 w 40"/>
                <a:gd name="T7" fmla="*/ 0 h 103"/>
                <a:gd name="T8" fmla="*/ 26 w 40"/>
                <a:gd name="T9" fmla="*/ 9 h 103"/>
                <a:gd name="T10" fmla="*/ 21 w 40"/>
                <a:gd name="T11" fmla="*/ 17 h 103"/>
                <a:gd name="T12" fmla="*/ 40 w 40"/>
                <a:gd name="T13" fmla="*/ 47 h 103"/>
                <a:gd name="T14" fmla="*/ 17 w 40"/>
                <a:gd name="T15" fmla="*/ 103 h 103"/>
                <a:gd name="T16" fmla="*/ 0 w 40"/>
                <a:gd name="T17" fmla="*/ 5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3">
                  <a:moveTo>
                    <a:pt x="0" y="53"/>
                  </a:moveTo>
                  <a:cubicBezTo>
                    <a:pt x="11" y="17"/>
                    <a:pt x="11" y="17"/>
                    <a:pt x="11" y="17"/>
                  </a:cubicBezTo>
                  <a:cubicBezTo>
                    <a:pt x="11" y="17"/>
                    <a:pt x="5" y="19"/>
                    <a:pt x="4" y="16"/>
                  </a:cubicBezTo>
                  <a:cubicBezTo>
                    <a:pt x="2" y="12"/>
                    <a:pt x="9" y="0"/>
                    <a:pt x="11" y="0"/>
                  </a:cubicBezTo>
                  <a:cubicBezTo>
                    <a:pt x="14" y="0"/>
                    <a:pt x="23" y="1"/>
                    <a:pt x="26" y="9"/>
                  </a:cubicBezTo>
                  <a:cubicBezTo>
                    <a:pt x="26" y="17"/>
                    <a:pt x="21" y="17"/>
                    <a:pt x="21" y="17"/>
                  </a:cubicBezTo>
                  <a:cubicBezTo>
                    <a:pt x="40" y="47"/>
                    <a:pt x="40" y="47"/>
                    <a:pt x="40" y="47"/>
                  </a:cubicBezTo>
                  <a:cubicBezTo>
                    <a:pt x="17" y="103"/>
                    <a:pt x="17" y="103"/>
                    <a:pt x="17" y="103"/>
                  </a:cubicBez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9047149" y="3734444"/>
              <a:ext cx="532608" cy="118675"/>
            </a:xfrm>
            <a:custGeom>
              <a:avLst/>
              <a:gdLst>
                <a:gd name="T0" fmla="*/ 745 w 745"/>
                <a:gd name="T1" fmla="*/ 0 h 166"/>
                <a:gd name="T2" fmla="*/ 485 w 745"/>
                <a:gd name="T3" fmla="*/ 135 h 166"/>
                <a:gd name="T4" fmla="*/ 237 w 745"/>
                <a:gd name="T5" fmla="*/ 166 h 166"/>
                <a:gd name="T6" fmla="*/ 0 w 745"/>
                <a:gd name="T7" fmla="*/ 132 h 166"/>
                <a:gd name="T8" fmla="*/ 357 w 745"/>
                <a:gd name="T9" fmla="*/ 111 h 166"/>
                <a:gd name="T10" fmla="*/ 511 w 745"/>
                <a:gd name="T11" fmla="*/ 49 h 166"/>
                <a:gd name="T12" fmla="*/ 745 w 745"/>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745" h="166">
                  <a:moveTo>
                    <a:pt x="745" y="0"/>
                  </a:moveTo>
                  <a:lnTo>
                    <a:pt x="485" y="135"/>
                  </a:lnTo>
                  <a:lnTo>
                    <a:pt x="237" y="166"/>
                  </a:lnTo>
                  <a:lnTo>
                    <a:pt x="0" y="132"/>
                  </a:lnTo>
                  <a:lnTo>
                    <a:pt x="357" y="111"/>
                  </a:lnTo>
                  <a:lnTo>
                    <a:pt x="511" y="49"/>
                  </a:lnTo>
                  <a:lnTo>
                    <a:pt x="7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7096874" y="3302638"/>
              <a:ext cx="1430" cy="33601"/>
            </a:xfrm>
            <a:custGeom>
              <a:avLst/>
              <a:gdLst>
                <a:gd name="T0" fmla="*/ 0 w 1"/>
                <a:gd name="T1" fmla="*/ 3 h 20"/>
                <a:gd name="T2" fmla="*/ 0 w 1"/>
                <a:gd name="T3" fmla="*/ 20 h 20"/>
                <a:gd name="T4" fmla="*/ 1 w 1"/>
                <a:gd name="T5" fmla="*/ 0 h 20"/>
                <a:gd name="T6" fmla="*/ 0 w 1"/>
                <a:gd name="T7" fmla="*/ 3 h 20"/>
              </a:gdLst>
              <a:ahLst/>
              <a:cxnLst>
                <a:cxn ang="0">
                  <a:pos x="T0" y="T1"/>
                </a:cxn>
                <a:cxn ang="0">
                  <a:pos x="T2" y="T3"/>
                </a:cxn>
                <a:cxn ang="0">
                  <a:pos x="T4" y="T5"/>
                </a:cxn>
                <a:cxn ang="0">
                  <a:pos x="T6" y="T7"/>
                </a:cxn>
              </a:cxnLst>
              <a:rect l="0" t="0" r="r" b="b"/>
              <a:pathLst>
                <a:path w="1" h="20">
                  <a:moveTo>
                    <a:pt x="0" y="3"/>
                  </a:moveTo>
                  <a:cubicBezTo>
                    <a:pt x="0" y="20"/>
                    <a:pt x="0" y="20"/>
                    <a:pt x="0" y="20"/>
                  </a:cubicBezTo>
                  <a:cubicBezTo>
                    <a:pt x="1" y="0"/>
                    <a:pt x="1" y="0"/>
                    <a:pt x="1" y="0"/>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7098304" y="33026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6"/>
            <p:cNvSpPr>
              <a:spLocks/>
            </p:cNvSpPr>
            <p:nvPr/>
          </p:nvSpPr>
          <p:spPr bwMode="auto">
            <a:xfrm>
              <a:off x="6777309" y="3244731"/>
              <a:ext cx="615538" cy="1583526"/>
            </a:xfrm>
            <a:custGeom>
              <a:avLst/>
              <a:gdLst>
                <a:gd name="T0" fmla="*/ 362 w 364"/>
                <a:gd name="T1" fmla="*/ 223 h 935"/>
                <a:gd name="T2" fmla="*/ 334 w 364"/>
                <a:gd name="T3" fmla="*/ 177 h 935"/>
                <a:gd name="T4" fmla="*/ 293 w 364"/>
                <a:gd name="T5" fmla="*/ 147 h 935"/>
                <a:gd name="T6" fmla="*/ 270 w 364"/>
                <a:gd name="T7" fmla="*/ 129 h 935"/>
                <a:gd name="T8" fmla="*/ 271 w 364"/>
                <a:gd name="T9" fmla="*/ 115 h 935"/>
                <a:gd name="T10" fmla="*/ 272 w 364"/>
                <a:gd name="T11" fmla="*/ 96 h 935"/>
                <a:gd name="T12" fmla="*/ 280 w 364"/>
                <a:gd name="T13" fmla="*/ 66 h 935"/>
                <a:gd name="T14" fmla="*/ 283 w 364"/>
                <a:gd name="T15" fmla="*/ 50 h 935"/>
                <a:gd name="T16" fmla="*/ 249 w 364"/>
                <a:gd name="T17" fmla="*/ 8 h 935"/>
                <a:gd name="T18" fmla="*/ 195 w 364"/>
                <a:gd name="T19" fmla="*/ 23 h 935"/>
                <a:gd name="T20" fmla="*/ 190 w 364"/>
                <a:gd name="T21" fmla="*/ 34 h 935"/>
                <a:gd name="T22" fmla="*/ 193 w 364"/>
                <a:gd name="T23" fmla="*/ 64 h 935"/>
                <a:gd name="T24" fmla="*/ 181 w 364"/>
                <a:gd name="T25" fmla="*/ 93 h 935"/>
                <a:gd name="T26" fmla="*/ 189 w 364"/>
                <a:gd name="T27" fmla="*/ 101 h 935"/>
                <a:gd name="T28" fmla="*/ 193 w 364"/>
                <a:gd name="T29" fmla="*/ 135 h 935"/>
                <a:gd name="T30" fmla="*/ 209 w 364"/>
                <a:gd name="T31" fmla="*/ 149 h 935"/>
                <a:gd name="T32" fmla="*/ 166 w 364"/>
                <a:gd name="T33" fmla="*/ 181 h 935"/>
                <a:gd name="T34" fmla="*/ 149 w 364"/>
                <a:gd name="T35" fmla="*/ 270 h 935"/>
                <a:gd name="T36" fmla="*/ 130 w 364"/>
                <a:gd name="T37" fmla="*/ 309 h 935"/>
                <a:gd name="T38" fmla="*/ 41 w 364"/>
                <a:gd name="T39" fmla="*/ 343 h 935"/>
                <a:gd name="T40" fmla="*/ 81 w 364"/>
                <a:gd name="T41" fmla="*/ 376 h 935"/>
                <a:gd name="T42" fmla="*/ 128 w 364"/>
                <a:gd name="T43" fmla="*/ 507 h 935"/>
                <a:gd name="T44" fmla="*/ 144 w 364"/>
                <a:gd name="T45" fmla="*/ 543 h 935"/>
                <a:gd name="T46" fmla="*/ 130 w 364"/>
                <a:gd name="T47" fmla="*/ 701 h 935"/>
                <a:gd name="T48" fmla="*/ 126 w 364"/>
                <a:gd name="T49" fmla="*/ 752 h 935"/>
                <a:gd name="T50" fmla="*/ 110 w 364"/>
                <a:gd name="T51" fmla="*/ 821 h 935"/>
                <a:gd name="T52" fmla="*/ 92 w 364"/>
                <a:gd name="T53" fmla="*/ 841 h 935"/>
                <a:gd name="T54" fmla="*/ 64 w 364"/>
                <a:gd name="T55" fmla="*/ 881 h 935"/>
                <a:gd name="T56" fmla="*/ 4 w 364"/>
                <a:gd name="T57" fmla="*/ 896 h 935"/>
                <a:gd name="T58" fmla="*/ 59 w 364"/>
                <a:gd name="T59" fmla="*/ 920 h 935"/>
                <a:gd name="T60" fmla="*/ 117 w 364"/>
                <a:gd name="T61" fmla="*/ 911 h 935"/>
                <a:gd name="T62" fmla="*/ 156 w 364"/>
                <a:gd name="T63" fmla="*/ 909 h 935"/>
                <a:gd name="T64" fmla="*/ 157 w 364"/>
                <a:gd name="T65" fmla="*/ 890 h 935"/>
                <a:gd name="T66" fmla="*/ 168 w 364"/>
                <a:gd name="T67" fmla="*/ 848 h 935"/>
                <a:gd name="T68" fmla="*/ 189 w 364"/>
                <a:gd name="T69" fmla="*/ 801 h 935"/>
                <a:gd name="T70" fmla="*/ 223 w 364"/>
                <a:gd name="T71" fmla="*/ 565 h 935"/>
                <a:gd name="T72" fmla="*/ 252 w 364"/>
                <a:gd name="T73" fmla="*/ 768 h 935"/>
                <a:gd name="T74" fmla="*/ 243 w 364"/>
                <a:gd name="T75" fmla="*/ 824 h 935"/>
                <a:gd name="T76" fmla="*/ 247 w 364"/>
                <a:gd name="T77" fmla="*/ 874 h 935"/>
                <a:gd name="T78" fmla="*/ 229 w 364"/>
                <a:gd name="T79" fmla="*/ 900 h 935"/>
                <a:gd name="T80" fmla="*/ 225 w 364"/>
                <a:gd name="T81" fmla="*/ 917 h 935"/>
                <a:gd name="T82" fmla="*/ 246 w 364"/>
                <a:gd name="T83" fmla="*/ 933 h 935"/>
                <a:gd name="T84" fmla="*/ 292 w 364"/>
                <a:gd name="T85" fmla="*/ 904 h 935"/>
                <a:gd name="T86" fmla="*/ 302 w 364"/>
                <a:gd name="T87" fmla="*/ 876 h 935"/>
                <a:gd name="T88" fmla="*/ 311 w 364"/>
                <a:gd name="T89" fmla="*/ 801 h 935"/>
                <a:gd name="T90" fmla="*/ 316 w 364"/>
                <a:gd name="T91" fmla="*/ 721 h 935"/>
                <a:gd name="T92" fmla="*/ 330 w 364"/>
                <a:gd name="T93" fmla="*/ 529 h 935"/>
                <a:gd name="T94" fmla="*/ 330 w 364"/>
                <a:gd name="T95" fmla="*/ 519 h 935"/>
                <a:gd name="T96" fmla="*/ 337 w 364"/>
                <a:gd name="T97" fmla="*/ 515 h 935"/>
                <a:gd name="T98" fmla="*/ 342 w 364"/>
                <a:gd name="T99" fmla="*/ 472 h 935"/>
                <a:gd name="T100" fmla="*/ 352 w 364"/>
                <a:gd name="T101" fmla="*/ 376 h 935"/>
                <a:gd name="T102" fmla="*/ 355 w 364"/>
                <a:gd name="T103" fmla="*/ 341 h 935"/>
                <a:gd name="T104" fmla="*/ 360 w 364"/>
                <a:gd name="T105" fmla="*/ 280 h 935"/>
                <a:gd name="T106" fmla="*/ 362 w 364"/>
                <a:gd name="T107" fmla="*/ 241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4" h="935">
                  <a:moveTo>
                    <a:pt x="362" y="241"/>
                  </a:moveTo>
                  <a:cubicBezTo>
                    <a:pt x="363" y="235"/>
                    <a:pt x="362" y="228"/>
                    <a:pt x="362" y="223"/>
                  </a:cubicBezTo>
                  <a:cubicBezTo>
                    <a:pt x="362" y="218"/>
                    <a:pt x="355" y="199"/>
                    <a:pt x="355" y="194"/>
                  </a:cubicBezTo>
                  <a:cubicBezTo>
                    <a:pt x="355" y="190"/>
                    <a:pt x="334" y="177"/>
                    <a:pt x="334" y="177"/>
                  </a:cubicBezTo>
                  <a:cubicBezTo>
                    <a:pt x="318" y="162"/>
                    <a:pt x="318" y="162"/>
                    <a:pt x="318" y="162"/>
                  </a:cubicBezTo>
                  <a:cubicBezTo>
                    <a:pt x="293" y="147"/>
                    <a:pt x="293" y="147"/>
                    <a:pt x="293" y="147"/>
                  </a:cubicBezTo>
                  <a:cubicBezTo>
                    <a:pt x="293" y="147"/>
                    <a:pt x="284" y="144"/>
                    <a:pt x="283" y="139"/>
                  </a:cubicBezTo>
                  <a:cubicBezTo>
                    <a:pt x="283" y="133"/>
                    <a:pt x="270" y="131"/>
                    <a:pt x="270" y="129"/>
                  </a:cubicBezTo>
                  <a:cubicBezTo>
                    <a:pt x="270" y="127"/>
                    <a:pt x="270" y="123"/>
                    <a:pt x="271" y="120"/>
                  </a:cubicBezTo>
                  <a:cubicBezTo>
                    <a:pt x="271" y="117"/>
                    <a:pt x="271" y="115"/>
                    <a:pt x="271" y="115"/>
                  </a:cubicBezTo>
                  <a:cubicBezTo>
                    <a:pt x="273" y="116"/>
                    <a:pt x="272" y="106"/>
                    <a:pt x="272" y="106"/>
                  </a:cubicBezTo>
                  <a:cubicBezTo>
                    <a:pt x="272" y="96"/>
                    <a:pt x="272" y="96"/>
                    <a:pt x="272" y="96"/>
                  </a:cubicBezTo>
                  <a:cubicBezTo>
                    <a:pt x="272" y="96"/>
                    <a:pt x="273" y="96"/>
                    <a:pt x="278" y="88"/>
                  </a:cubicBezTo>
                  <a:cubicBezTo>
                    <a:pt x="283" y="80"/>
                    <a:pt x="280" y="66"/>
                    <a:pt x="280" y="66"/>
                  </a:cubicBezTo>
                  <a:cubicBezTo>
                    <a:pt x="283" y="62"/>
                    <a:pt x="283" y="62"/>
                    <a:pt x="283" y="62"/>
                  </a:cubicBezTo>
                  <a:cubicBezTo>
                    <a:pt x="283" y="62"/>
                    <a:pt x="283" y="55"/>
                    <a:pt x="283" y="50"/>
                  </a:cubicBezTo>
                  <a:cubicBezTo>
                    <a:pt x="283" y="46"/>
                    <a:pt x="275" y="29"/>
                    <a:pt x="274" y="23"/>
                  </a:cubicBezTo>
                  <a:cubicBezTo>
                    <a:pt x="274" y="17"/>
                    <a:pt x="250" y="10"/>
                    <a:pt x="249" y="8"/>
                  </a:cubicBezTo>
                  <a:cubicBezTo>
                    <a:pt x="248" y="6"/>
                    <a:pt x="236" y="5"/>
                    <a:pt x="229" y="3"/>
                  </a:cubicBezTo>
                  <a:cubicBezTo>
                    <a:pt x="221" y="0"/>
                    <a:pt x="200" y="21"/>
                    <a:pt x="195" y="23"/>
                  </a:cubicBezTo>
                  <a:cubicBezTo>
                    <a:pt x="192" y="24"/>
                    <a:pt x="190" y="30"/>
                    <a:pt x="190" y="34"/>
                  </a:cubicBezTo>
                  <a:cubicBezTo>
                    <a:pt x="190" y="34"/>
                    <a:pt x="190" y="34"/>
                    <a:pt x="190" y="34"/>
                  </a:cubicBezTo>
                  <a:cubicBezTo>
                    <a:pt x="189" y="54"/>
                    <a:pt x="189" y="54"/>
                    <a:pt x="189" y="54"/>
                  </a:cubicBezTo>
                  <a:cubicBezTo>
                    <a:pt x="189" y="54"/>
                    <a:pt x="192" y="60"/>
                    <a:pt x="193" y="64"/>
                  </a:cubicBezTo>
                  <a:cubicBezTo>
                    <a:pt x="194" y="66"/>
                    <a:pt x="191" y="76"/>
                    <a:pt x="189" y="84"/>
                  </a:cubicBezTo>
                  <a:cubicBezTo>
                    <a:pt x="188" y="88"/>
                    <a:pt x="182" y="92"/>
                    <a:pt x="181" y="93"/>
                  </a:cubicBezTo>
                  <a:cubicBezTo>
                    <a:pt x="180" y="97"/>
                    <a:pt x="181" y="100"/>
                    <a:pt x="181" y="100"/>
                  </a:cubicBezTo>
                  <a:cubicBezTo>
                    <a:pt x="181" y="100"/>
                    <a:pt x="189" y="100"/>
                    <a:pt x="189" y="101"/>
                  </a:cubicBezTo>
                  <a:cubicBezTo>
                    <a:pt x="190" y="102"/>
                    <a:pt x="192" y="110"/>
                    <a:pt x="193" y="113"/>
                  </a:cubicBezTo>
                  <a:cubicBezTo>
                    <a:pt x="194" y="116"/>
                    <a:pt x="193" y="135"/>
                    <a:pt x="193" y="135"/>
                  </a:cubicBezTo>
                  <a:cubicBezTo>
                    <a:pt x="193" y="135"/>
                    <a:pt x="203" y="136"/>
                    <a:pt x="210" y="137"/>
                  </a:cubicBezTo>
                  <a:cubicBezTo>
                    <a:pt x="210" y="141"/>
                    <a:pt x="209" y="148"/>
                    <a:pt x="209" y="149"/>
                  </a:cubicBezTo>
                  <a:cubicBezTo>
                    <a:pt x="209" y="152"/>
                    <a:pt x="202" y="157"/>
                    <a:pt x="202" y="157"/>
                  </a:cubicBezTo>
                  <a:cubicBezTo>
                    <a:pt x="202" y="157"/>
                    <a:pt x="171" y="181"/>
                    <a:pt x="166" y="181"/>
                  </a:cubicBezTo>
                  <a:cubicBezTo>
                    <a:pt x="161" y="180"/>
                    <a:pt x="155" y="205"/>
                    <a:pt x="153" y="205"/>
                  </a:cubicBezTo>
                  <a:cubicBezTo>
                    <a:pt x="151" y="205"/>
                    <a:pt x="150" y="245"/>
                    <a:pt x="149" y="270"/>
                  </a:cubicBezTo>
                  <a:cubicBezTo>
                    <a:pt x="143" y="281"/>
                    <a:pt x="135" y="294"/>
                    <a:pt x="135" y="296"/>
                  </a:cubicBezTo>
                  <a:cubicBezTo>
                    <a:pt x="135" y="300"/>
                    <a:pt x="136" y="308"/>
                    <a:pt x="130" y="309"/>
                  </a:cubicBezTo>
                  <a:cubicBezTo>
                    <a:pt x="125" y="310"/>
                    <a:pt x="122" y="311"/>
                    <a:pt x="117" y="309"/>
                  </a:cubicBezTo>
                  <a:cubicBezTo>
                    <a:pt x="112" y="307"/>
                    <a:pt x="47" y="340"/>
                    <a:pt x="41" y="343"/>
                  </a:cubicBezTo>
                  <a:cubicBezTo>
                    <a:pt x="34" y="346"/>
                    <a:pt x="47" y="386"/>
                    <a:pt x="47" y="392"/>
                  </a:cubicBezTo>
                  <a:cubicBezTo>
                    <a:pt x="47" y="397"/>
                    <a:pt x="69" y="382"/>
                    <a:pt x="81" y="376"/>
                  </a:cubicBezTo>
                  <a:cubicBezTo>
                    <a:pt x="89" y="372"/>
                    <a:pt x="126" y="357"/>
                    <a:pt x="143" y="350"/>
                  </a:cubicBezTo>
                  <a:cubicBezTo>
                    <a:pt x="141" y="402"/>
                    <a:pt x="137" y="455"/>
                    <a:pt x="128" y="507"/>
                  </a:cubicBezTo>
                  <a:cubicBezTo>
                    <a:pt x="129" y="507"/>
                    <a:pt x="129" y="508"/>
                    <a:pt x="129" y="508"/>
                  </a:cubicBezTo>
                  <a:cubicBezTo>
                    <a:pt x="142" y="515"/>
                    <a:pt x="143" y="528"/>
                    <a:pt x="144" y="543"/>
                  </a:cubicBezTo>
                  <a:cubicBezTo>
                    <a:pt x="145" y="568"/>
                    <a:pt x="145" y="593"/>
                    <a:pt x="143" y="618"/>
                  </a:cubicBezTo>
                  <a:cubicBezTo>
                    <a:pt x="141" y="646"/>
                    <a:pt x="137" y="674"/>
                    <a:pt x="130" y="701"/>
                  </a:cubicBezTo>
                  <a:cubicBezTo>
                    <a:pt x="130" y="702"/>
                    <a:pt x="130" y="703"/>
                    <a:pt x="130" y="704"/>
                  </a:cubicBezTo>
                  <a:cubicBezTo>
                    <a:pt x="128" y="709"/>
                    <a:pt x="126" y="752"/>
                    <a:pt x="126" y="752"/>
                  </a:cubicBezTo>
                  <a:cubicBezTo>
                    <a:pt x="113" y="763"/>
                    <a:pt x="119" y="774"/>
                    <a:pt x="119" y="774"/>
                  </a:cubicBezTo>
                  <a:cubicBezTo>
                    <a:pt x="119" y="774"/>
                    <a:pt x="112" y="818"/>
                    <a:pt x="110" y="821"/>
                  </a:cubicBezTo>
                  <a:cubicBezTo>
                    <a:pt x="108" y="823"/>
                    <a:pt x="96" y="826"/>
                    <a:pt x="94" y="826"/>
                  </a:cubicBezTo>
                  <a:cubicBezTo>
                    <a:pt x="92" y="826"/>
                    <a:pt x="96" y="841"/>
                    <a:pt x="92" y="841"/>
                  </a:cubicBezTo>
                  <a:cubicBezTo>
                    <a:pt x="89" y="841"/>
                    <a:pt x="80" y="867"/>
                    <a:pt x="78" y="865"/>
                  </a:cubicBezTo>
                  <a:cubicBezTo>
                    <a:pt x="76" y="864"/>
                    <a:pt x="65" y="880"/>
                    <a:pt x="64" y="881"/>
                  </a:cubicBezTo>
                  <a:cubicBezTo>
                    <a:pt x="63" y="882"/>
                    <a:pt x="44" y="894"/>
                    <a:pt x="39" y="895"/>
                  </a:cubicBezTo>
                  <a:cubicBezTo>
                    <a:pt x="33" y="896"/>
                    <a:pt x="7" y="896"/>
                    <a:pt x="4" y="896"/>
                  </a:cubicBezTo>
                  <a:cubicBezTo>
                    <a:pt x="2" y="896"/>
                    <a:pt x="0" y="905"/>
                    <a:pt x="0" y="905"/>
                  </a:cubicBezTo>
                  <a:cubicBezTo>
                    <a:pt x="33" y="926"/>
                    <a:pt x="51" y="918"/>
                    <a:pt x="59" y="920"/>
                  </a:cubicBezTo>
                  <a:cubicBezTo>
                    <a:pt x="67" y="921"/>
                    <a:pt x="93" y="916"/>
                    <a:pt x="97" y="912"/>
                  </a:cubicBezTo>
                  <a:cubicBezTo>
                    <a:pt x="101" y="908"/>
                    <a:pt x="117" y="911"/>
                    <a:pt x="117" y="911"/>
                  </a:cubicBezTo>
                  <a:cubicBezTo>
                    <a:pt x="117" y="917"/>
                    <a:pt x="117" y="917"/>
                    <a:pt x="117" y="917"/>
                  </a:cubicBezTo>
                  <a:cubicBezTo>
                    <a:pt x="139" y="920"/>
                    <a:pt x="156" y="911"/>
                    <a:pt x="156" y="909"/>
                  </a:cubicBezTo>
                  <a:cubicBezTo>
                    <a:pt x="156" y="907"/>
                    <a:pt x="152" y="893"/>
                    <a:pt x="152" y="893"/>
                  </a:cubicBezTo>
                  <a:cubicBezTo>
                    <a:pt x="152" y="893"/>
                    <a:pt x="157" y="891"/>
                    <a:pt x="157" y="890"/>
                  </a:cubicBezTo>
                  <a:cubicBezTo>
                    <a:pt x="157" y="888"/>
                    <a:pt x="161" y="875"/>
                    <a:pt x="160" y="872"/>
                  </a:cubicBezTo>
                  <a:cubicBezTo>
                    <a:pt x="159" y="870"/>
                    <a:pt x="168" y="855"/>
                    <a:pt x="168" y="848"/>
                  </a:cubicBezTo>
                  <a:cubicBezTo>
                    <a:pt x="168" y="841"/>
                    <a:pt x="178" y="829"/>
                    <a:pt x="180" y="826"/>
                  </a:cubicBezTo>
                  <a:cubicBezTo>
                    <a:pt x="183" y="822"/>
                    <a:pt x="189" y="804"/>
                    <a:pt x="189" y="801"/>
                  </a:cubicBezTo>
                  <a:cubicBezTo>
                    <a:pt x="190" y="798"/>
                    <a:pt x="195" y="778"/>
                    <a:pt x="195" y="774"/>
                  </a:cubicBezTo>
                  <a:cubicBezTo>
                    <a:pt x="195" y="770"/>
                    <a:pt x="221" y="565"/>
                    <a:pt x="223" y="565"/>
                  </a:cubicBezTo>
                  <a:cubicBezTo>
                    <a:pt x="225" y="565"/>
                    <a:pt x="248" y="706"/>
                    <a:pt x="248" y="706"/>
                  </a:cubicBezTo>
                  <a:cubicBezTo>
                    <a:pt x="248" y="706"/>
                    <a:pt x="255" y="768"/>
                    <a:pt x="252" y="768"/>
                  </a:cubicBezTo>
                  <a:cubicBezTo>
                    <a:pt x="249" y="768"/>
                    <a:pt x="252" y="782"/>
                    <a:pt x="252" y="782"/>
                  </a:cubicBezTo>
                  <a:cubicBezTo>
                    <a:pt x="252" y="782"/>
                    <a:pt x="245" y="824"/>
                    <a:pt x="243" y="824"/>
                  </a:cubicBezTo>
                  <a:cubicBezTo>
                    <a:pt x="242" y="824"/>
                    <a:pt x="238" y="839"/>
                    <a:pt x="237" y="842"/>
                  </a:cubicBezTo>
                  <a:cubicBezTo>
                    <a:pt x="235" y="845"/>
                    <a:pt x="246" y="873"/>
                    <a:pt x="247" y="874"/>
                  </a:cubicBezTo>
                  <a:cubicBezTo>
                    <a:pt x="248" y="875"/>
                    <a:pt x="241" y="886"/>
                    <a:pt x="240" y="888"/>
                  </a:cubicBezTo>
                  <a:cubicBezTo>
                    <a:pt x="239" y="890"/>
                    <a:pt x="232" y="900"/>
                    <a:pt x="229" y="900"/>
                  </a:cubicBezTo>
                  <a:cubicBezTo>
                    <a:pt x="226" y="900"/>
                    <a:pt x="228" y="913"/>
                    <a:pt x="228" y="913"/>
                  </a:cubicBezTo>
                  <a:cubicBezTo>
                    <a:pt x="228" y="913"/>
                    <a:pt x="228" y="916"/>
                    <a:pt x="225" y="917"/>
                  </a:cubicBezTo>
                  <a:cubicBezTo>
                    <a:pt x="221" y="918"/>
                    <a:pt x="223" y="932"/>
                    <a:pt x="225" y="933"/>
                  </a:cubicBezTo>
                  <a:cubicBezTo>
                    <a:pt x="227" y="935"/>
                    <a:pt x="246" y="933"/>
                    <a:pt x="246" y="933"/>
                  </a:cubicBezTo>
                  <a:cubicBezTo>
                    <a:pt x="263" y="935"/>
                    <a:pt x="287" y="919"/>
                    <a:pt x="287" y="917"/>
                  </a:cubicBezTo>
                  <a:cubicBezTo>
                    <a:pt x="287" y="915"/>
                    <a:pt x="292" y="904"/>
                    <a:pt x="292" y="904"/>
                  </a:cubicBezTo>
                  <a:cubicBezTo>
                    <a:pt x="301" y="897"/>
                    <a:pt x="301" y="897"/>
                    <a:pt x="301" y="897"/>
                  </a:cubicBezTo>
                  <a:cubicBezTo>
                    <a:pt x="302" y="876"/>
                    <a:pt x="302" y="876"/>
                    <a:pt x="302" y="876"/>
                  </a:cubicBezTo>
                  <a:cubicBezTo>
                    <a:pt x="302" y="876"/>
                    <a:pt x="305" y="855"/>
                    <a:pt x="305" y="853"/>
                  </a:cubicBezTo>
                  <a:cubicBezTo>
                    <a:pt x="304" y="851"/>
                    <a:pt x="306" y="810"/>
                    <a:pt x="311" y="801"/>
                  </a:cubicBezTo>
                  <a:cubicBezTo>
                    <a:pt x="317" y="792"/>
                    <a:pt x="316" y="732"/>
                    <a:pt x="316" y="726"/>
                  </a:cubicBezTo>
                  <a:cubicBezTo>
                    <a:pt x="316" y="724"/>
                    <a:pt x="316" y="723"/>
                    <a:pt x="316" y="721"/>
                  </a:cubicBezTo>
                  <a:cubicBezTo>
                    <a:pt x="311" y="688"/>
                    <a:pt x="313" y="654"/>
                    <a:pt x="316" y="620"/>
                  </a:cubicBezTo>
                  <a:cubicBezTo>
                    <a:pt x="320" y="591"/>
                    <a:pt x="319" y="557"/>
                    <a:pt x="330" y="529"/>
                  </a:cubicBezTo>
                  <a:cubicBezTo>
                    <a:pt x="330" y="528"/>
                    <a:pt x="329" y="528"/>
                    <a:pt x="329" y="528"/>
                  </a:cubicBezTo>
                  <a:cubicBezTo>
                    <a:pt x="330" y="519"/>
                    <a:pt x="330" y="519"/>
                    <a:pt x="330" y="519"/>
                  </a:cubicBezTo>
                  <a:cubicBezTo>
                    <a:pt x="330" y="519"/>
                    <a:pt x="333" y="518"/>
                    <a:pt x="335" y="517"/>
                  </a:cubicBezTo>
                  <a:cubicBezTo>
                    <a:pt x="336" y="516"/>
                    <a:pt x="336" y="515"/>
                    <a:pt x="337" y="515"/>
                  </a:cubicBezTo>
                  <a:cubicBezTo>
                    <a:pt x="336" y="513"/>
                    <a:pt x="335" y="507"/>
                    <a:pt x="335" y="507"/>
                  </a:cubicBezTo>
                  <a:cubicBezTo>
                    <a:pt x="335" y="507"/>
                    <a:pt x="342" y="481"/>
                    <a:pt x="342" y="472"/>
                  </a:cubicBezTo>
                  <a:cubicBezTo>
                    <a:pt x="342" y="462"/>
                    <a:pt x="352" y="413"/>
                    <a:pt x="352" y="413"/>
                  </a:cubicBezTo>
                  <a:cubicBezTo>
                    <a:pt x="352" y="376"/>
                    <a:pt x="352" y="376"/>
                    <a:pt x="352" y="376"/>
                  </a:cubicBezTo>
                  <a:cubicBezTo>
                    <a:pt x="352" y="376"/>
                    <a:pt x="359" y="360"/>
                    <a:pt x="359" y="358"/>
                  </a:cubicBezTo>
                  <a:cubicBezTo>
                    <a:pt x="359" y="356"/>
                    <a:pt x="357" y="343"/>
                    <a:pt x="355" y="341"/>
                  </a:cubicBezTo>
                  <a:cubicBezTo>
                    <a:pt x="354" y="339"/>
                    <a:pt x="359" y="331"/>
                    <a:pt x="361" y="326"/>
                  </a:cubicBezTo>
                  <a:cubicBezTo>
                    <a:pt x="362" y="321"/>
                    <a:pt x="360" y="280"/>
                    <a:pt x="360" y="280"/>
                  </a:cubicBezTo>
                  <a:cubicBezTo>
                    <a:pt x="360" y="280"/>
                    <a:pt x="361" y="263"/>
                    <a:pt x="363" y="259"/>
                  </a:cubicBezTo>
                  <a:cubicBezTo>
                    <a:pt x="364" y="255"/>
                    <a:pt x="362" y="248"/>
                    <a:pt x="362" y="2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p:cNvSpPr>
            <p:nvPr/>
          </p:nvSpPr>
          <p:spPr bwMode="auto">
            <a:xfrm>
              <a:off x="6707963" y="3842395"/>
              <a:ext cx="120105" cy="108666"/>
            </a:xfrm>
            <a:custGeom>
              <a:avLst/>
              <a:gdLst>
                <a:gd name="T0" fmla="*/ 168 w 168"/>
                <a:gd name="T1" fmla="*/ 0 h 152"/>
                <a:gd name="T2" fmla="*/ 147 w 168"/>
                <a:gd name="T3" fmla="*/ 7 h 152"/>
                <a:gd name="T4" fmla="*/ 64 w 168"/>
                <a:gd name="T5" fmla="*/ 0 h 152"/>
                <a:gd name="T6" fmla="*/ 47 w 168"/>
                <a:gd name="T7" fmla="*/ 19 h 152"/>
                <a:gd name="T8" fmla="*/ 0 w 168"/>
                <a:gd name="T9" fmla="*/ 34 h 152"/>
                <a:gd name="T10" fmla="*/ 0 w 168"/>
                <a:gd name="T11" fmla="*/ 119 h 152"/>
                <a:gd name="T12" fmla="*/ 95 w 168"/>
                <a:gd name="T13" fmla="*/ 152 h 152"/>
                <a:gd name="T14" fmla="*/ 132 w 168"/>
                <a:gd name="T15" fmla="*/ 128 h 152"/>
                <a:gd name="T16" fmla="*/ 168 w 168"/>
                <a:gd name="T17" fmla="*/ 83 h 152"/>
                <a:gd name="T18" fmla="*/ 168 w 168"/>
                <a:gd name="T1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52">
                  <a:moveTo>
                    <a:pt x="168" y="0"/>
                  </a:moveTo>
                  <a:lnTo>
                    <a:pt x="147" y="7"/>
                  </a:lnTo>
                  <a:lnTo>
                    <a:pt x="64" y="0"/>
                  </a:lnTo>
                  <a:lnTo>
                    <a:pt x="47" y="19"/>
                  </a:lnTo>
                  <a:lnTo>
                    <a:pt x="0" y="34"/>
                  </a:lnTo>
                  <a:lnTo>
                    <a:pt x="0" y="119"/>
                  </a:lnTo>
                  <a:lnTo>
                    <a:pt x="95" y="152"/>
                  </a:lnTo>
                  <a:lnTo>
                    <a:pt x="132" y="128"/>
                  </a:lnTo>
                  <a:lnTo>
                    <a:pt x="168" y="83"/>
                  </a:lnTo>
                  <a:lnTo>
                    <a:pt x="1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p:cNvSpPr>
            <p:nvPr/>
          </p:nvSpPr>
          <p:spPr bwMode="auto">
            <a:xfrm>
              <a:off x="7022523" y="3477076"/>
              <a:ext cx="210898" cy="569068"/>
            </a:xfrm>
            <a:custGeom>
              <a:avLst/>
              <a:gdLst>
                <a:gd name="T0" fmla="*/ 124 w 125"/>
                <a:gd name="T1" fmla="*/ 13 h 336"/>
                <a:gd name="T2" fmla="*/ 125 w 125"/>
                <a:gd name="T3" fmla="*/ 10 h 336"/>
                <a:gd name="T4" fmla="*/ 124 w 125"/>
                <a:gd name="T5" fmla="*/ 12 h 336"/>
                <a:gd name="T6" fmla="*/ 121 w 125"/>
                <a:gd name="T7" fmla="*/ 0 h 336"/>
                <a:gd name="T8" fmla="*/ 83 w 125"/>
                <a:gd name="T9" fmla="*/ 26 h 336"/>
                <a:gd name="T10" fmla="*/ 87 w 125"/>
                <a:gd name="T11" fmla="*/ 50 h 336"/>
                <a:gd name="T12" fmla="*/ 67 w 125"/>
                <a:gd name="T13" fmla="*/ 43 h 336"/>
                <a:gd name="T14" fmla="*/ 73 w 125"/>
                <a:gd name="T15" fmla="*/ 25 h 336"/>
                <a:gd name="T16" fmla="*/ 64 w 125"/>
                <a:gd name="T17" fmla="*/ 12 h 336"/>
                <a:gd name="T18" fmla="*/ 63 w 125"/>
                <a:gd name="T19" fmla="*/ 32 h 336"/>
                <a:gd name="T20" fmla="*/ 63 w 125"/>
                <a:gd name="T21" fmla="*/ 38 h 336"/>
                <a:gd name="T22" fmla="*/ 36 w 125"/>
                <a:gd name="T23" fmla="*/ 113 h 336"/>
                <a:gd name="T24" fmla="*/ 0 w 125"/>
                <a:gd name="T25" fmla="*/ 316 h 336"/>
                <a:gd name="T26" fmla="*/ 10 w 125"/>
                <a:gd name="T27" fmla="*/ 319 h 336"/>
                <a:gd name="T28" fmla="*/ 11 w 125"/>
                <a:gd name="T29" fmla="*/ 309 h 336"/>
                <a:gd name="T30" fmla="*/ 62 w 125"/>
                <a:gd name="T31" fmla="*/ 89 h 336"/>
                <a:gd name="T32" fmla="*/ 68 w 125"/>
                <a:gd name="T33" fmla="*/ 65 h 336"/>
                <a:gd name="T34" fmla="*/ 85 w 125"/>
                <a:gd name="T35" fmla="*/ 64 h 336"/>
                <a:gd name="T36" fmla="*/ 89 w 125"/>
                <a:gd name="T37" fmla="*/ 64 h 336"/>
                <a:gd name="T38" fmla="*/ 89 w 125"/>
                <a:gd name="T39" fmla="*/ 64 h 336"/>
                <a:gd name="T40" fmla="*/ 89 w 125"/>
                <a:gd name="T41" fmla="*/ 64 h 336"/>
                <a:gd name="T42" fmla="*/ 80 w 125"/>
                <a:gd name="T43" fmla="*/ 89 h 336"/>
                <a:gd name="T44" fmla="*/ 49 w 125"/>
                <a:gd name="T45" fmla="*/ 332 h 336"/>
                <a:gd name="T46" fmla="*/ 63 w 125"/>
                <a:gd name="T47" fmla="*/ 333 h 336"/>
                <a:gd name="T48" fmla="*/ 115 w 125"/>
                <a:gd name="T49" fmla="*/ 37 h 336"/>
                <a:gd name="T50" fmla="*/ 120 w 125"/>
                <a:gd name="T51" fmla="*/ 24 h 336"/>
                <a:gd name="T52" fmla="*/ 125 w 125"/>
                <a:gd name="T53" fmla="*/ 18 h 336"/>
                <a:gd name="T54" fmla="*/ 124 w 125"/>
                <a:gd name="T55" fmla="*/ 13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336">
                  <a:moveTo>
                    <a:pt x="124" y="13"/>
                  </a:moveTo>
                  <a:cubicBezTo>
                    <a:pt x="125" y="10"/>
                    <a:pt x="125" y="10"/>
                    <a:pt x="125" y="10"/>
                  </a:cubicBezTo>
                  <a:cubicBezTo>
                    <a:pt x="124" y="12"/>
                    <a:pt x="124" y="12"/>
                    <a:pt x="124" y="12"/>
                  </a:cubicBezTo>
                  <a:cubicBezTo>
                    <a:pt x="121" y="0"/>
                    <a:pt x="121" y="0"/>
                    <a:pt x="121" y="0"/>
                  </a:cubicBezTo>
                  <a:cubicBezTo>
                    <a:pt x="83" y="26"/>
                    <a:pt x="83" y="26"/>
                    <a:pt x="83" y="26"/>
                  </a:cubicBezTo>
                  <a:cubicBezTo>
                    <a:pt x="87" y="50"/>
                    <a:pt x="87" y="50"/>
                    <a:pt x="87" y="50"/>
                  </a:cubicBezTo>
                  <a:cubicBezTo>
                    <a:pt x="78" y="51"/>
                    <a:pt x="71" y="47"/>
                    <a:pt x="67" y="43"/>
                  </a:cubicBezTo>
                  <a:cubicBezTo>
                    <a:pt x="73" y="25"/>
                    <a:pt x="73" y="25"/>
                    <a:pt x="73" y="25"/>
                  </a:cubicBezTo>
                  <a:cubicBezTo>
                    <a:pt x="64" y="12"/>
                    <a:pt x="64" y="12"/>
                    <a:pt x="64" y="12"/>
                  </a:cubicBezTo>
                  <a:cubicBezTo>
                    <a:pt x="63" y="32"/>
                    <a:pt x="63" y="32"/>
                    <a:pt x="63" y="32"/>
                  </a:cubicBezTo>
                  <a:cubicBezTo>
                    <a:pt x="63" y="38"/>
                    <a:pt x="63" y="38"/>
                    <a:pt x="63" y="38"/>
                  </a:cubicBezTo>
                  <a:cubicBezTo>
                    <a:pt x="63" y="38"/>
                    <a:pt x="54" y="51"/>
                    <a:pt x="36" y="113"/>
                  </a:cubicBezTo>
                  <a:cubicBezTo>
                    <a:pt x="21" y="166"/>
                    <a:pt x="0" y="316"/>
                    <a:pt x="0" y="316"/>
                  </a:cubicBezTo>
                  <a:cubicBezTo>
                    <a:pt x="10" y="319"/>
                    <a:pt x="10" y="319"/>
                    <a:pt x="10" y="319"/>
                  </a:cubicBezTo>
                  <a:cubicBezTo>
                    <a:pt x="10" y="319"/>
                    <a:pt x="13" y="336"/>
                    <a:pt x="11" y="309"/>
                  </a:cubicBezTo>
                  <a:cubicBezTo>
                    <a:pt x="9" y="282"/>
                    <a:pt x="68" y="91"/>
                    <a:pt x="62" y="89"/>
                  </a:cubicBezTo>
                  <a:cubicBezTo>
                    <a:pt x="57" y="87"/>
                    <a:pt x="68" y="65"/>
                    <a:pt x="68" y="65"/>
                  </a:cubicBezTo>
                  <a:cubicBezTo>
                    <a:pt x="85" y="64"/>
                    <a:pt x="85" y="64"/>
                    <a:pt x="85" y="64"/>
                  </a:cubicBezTo>
                  <a:cubicBezTo>
                    <a:pt x="85" y="64"/>
                    <a:pt x="87" y="63"/>
                    <a:pt x="89" y="64"/>
                  </a:cubicBezTo>
                  <a:cubicBezTo>
                    <a:pt x="89" y="64"/>
                    <a:pt x="89" y="64"/>
                    <a:pt x="89" y="64"/>
                  </a:cubicBezTo>
                  <a:cubicBezTo>
                    <a:pt x="89" y="64"/>
                    <a:pt x="89" y="64"/>
                    <a:pt x="89" y="64"/>
                  </a:cubicBezTo>
                  <a:cubicBezTo>
                    <a:pt x="92" y="64"/>
                    <a:pt x="96" y="69"/>
                    <a:pt x="80" y="89"/>
                  </a:cubicBezTo>
                  <a:cubicBezTo>
                    <a:pt x="56" y="118"/>
                    <a:pt x="49" y="332"/>
                    <a:pt x="49" y="332"/>
                  </a:cubicBezTo>
                  <a:cubicBezTo>
                    <a:pt x="63" y="333"/>
                    <a:pt x="63" y="333"/>
                    <a:pt x="63" y="333"/>
                  </a:cubicBezTo>
                  <a:cubicBezTo>
                    <a:pt x="115" y="37"/>
                    <a:pt x="115" y="37"/>
                    <a:pt x="115" y="37"/>
                  </a:cubicBezTo>
                  <a:cubicBezTo>
                    <a:pt x="120" y="24"/>
                    <a:pt x="120" y="24"/>
                    <a:pt x="120" y="24"/>
                  </a:cubicBezTo>
                  <a:cubicBezTo>
                    <a:pt x="125" y="18"/>
                    <a:pt x="125" y="18"/>
                    <a:pt x="125" y="18"/>
                  </a:cubicBezTo>
                  <a:lnTo>
                    <a:pt x="1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noEditPoints="1"/>
            </p:cNvSpPr>
            <p:nvPr/>
          </p:nvSpPr>
          <p:spPr bwMode="auto">
            <a:xfrm>
              <a:off x="6094570" y="3258314"/>
              <a:ext cx="594805" cy="1577092"/>
            </a:xfrm>
            <a:custGeom>
              <a:avLst/>
              <a:gdLst>
                <a:gd name="T0" fmla="*/ 302 w 352"/>
                <a:gd name="T1" fmla="*/ 891 h 931"/>
                <a:gd name="T2" fmla="*/ 263 w 352"/>
                <a:gd name="T3" fmla="*/ 861 h 931"/>
                <a:gd name="T4" fmla="*/ 247 w 352"/>
                <a:gd name="T5" fmla="*/ 822 h 931"/>
                <a:gd name="T6" fmla="*/ 255 w 352"/>
                <a:gd name="T7" fmla="*/ 696 h 931"/>
                <a:gd name="T8" fmla="*/ 242 w 352"/>
                <a:gd name="T9" fmla="*/ 539 h 931"/>
                <a:gd name="T10" fmla="*/ 251 w 352"/>
                <a:gd name="T11" fmla="*/ 476 h 931"/>
                <a:gd name="T12" fmla="*/ 305 w 352"/>
                <a:gd name="T13" fmla="*/ 372 h 931"/>
                <a:gd name="T14" fmla="*/ 345 w 352"/>
                <a:gd name="T15" fmla="*/ 339 h 931"/>
                <a:gd name="T16" fmla="*/ 256 w 352"/>
                <a:gd name="T17" fmla="*/ 300 h 931"/>
                <a:gd name="T18" fmla="*/ 237 w 352"/>
                <a:gd name="T19" fmla="*/ 266 h 931"/>
                <a:gd name="T20" fmla="*/ 220 w 352"/>
                <a:gd name="T21" fmla="*/ 176 h 931"/>
                <a:gd name="T22" fmla="*/ 177 w 352"/>
                <a:gd name="T23" fmla="*/ 145 h 931"/>
                <a:gd name="T24" fmla="*/ 193 w 352"/>
                <a:gd name="T25" fmla="*/ 131 h 931"/>
                <a:gd name="T26" fmla="*/ 196 w 352"/>
                <a:gd name="T27" fmla="*/ 88 h 931"/>
                <a:gd name="T28" fmla="*/ 204 w 352"/>
                <a:gd name="T29" fmla="*/ 80 h 931"/>
                <a:gd name="T30" fmla="*/ 193 w 352"/>
                <a:gd name="T31" fmla="*/ 59 h 931"/>
                <a:gd name="T32" fmla="*/ 196 w 352"/>
                <a:gd name="T33" fmla="*/ 30 h 931"/>
                <a:gd name="T34" fmla="*/ 131 w 352"/>
                <a:gd name="T35" fmla="*/ 6 h 931"/>
                <a:gd name="T36" fmla="*/ 103 w 352"/>
                <a:gd name="T37" fmla="*/ 46 h 931"/>
                <a:gd name="T38" fmla="*/ 106 w 352"/>
                <a:gd name="T39" fmla="*/ 61 h 931"/>
                <a:gd name="T40" fmla="*/ 113 w 352"/>
                <a:gd name="T41" fmla="*/ 92 h 931"/>
                <a:gd name="T42" fmla="*/ 115 w 352"/>
                <a:gd name="T43" fmla="*/ 111 h 931"/>
                <a:gd name="T44" fmla="*/ 116 w 352"/>
                <a:gd name="T45" fmla="*/ 125 h 931"/>
                <a:gd name="T46" fmla="*/ 93 w 352"/>
                <a:gd name="T47" fmla="*/ 143 h 931"/>
                <a:gd name="T48" fmla="*/ 51 w 352"/>
                <a:gd name="T49" fmla="*/ 173 h 931"/>
                <a:gd name="T50" fmla="*/ 29 w 352"/>
                <a:gd name="T51" fmla="*/ 197 h 931"/>
                <a:gd name="T52" fmla="*/ 23 w 352"/>
                <a:gd name="T53" fmla="*/ 226 h 931"/>
                <a:gd name="T54" fmla="*/ 2 w 352"/>
                <a:gd name="T55" fmla="*/ 377 h 931"/>
                <a:gd name="T56" fmla="*/ 37 w 352"/>
                <a:gd name="T57" fmla="*/ 525 h 931"/>
                <a:gd name="T58" fmla="*/ 56 w 352"/>
                <a:gd name="T59" fmla="*/ 524 h 931"/>
                <a:gd name="T60" fmla="*/ 70 w 352"/>
                <a:gd name="T61" fmla="*/ 717 h 931"/>
                <a:gd name="T62" fmla="*/ 74 w 352"/>
                <a:gd name="T63" fmla="*/ 797 h 931"/>
                <a:gd name="T64" fmla="*/ 84 w 352"/>
                <a:gd name="T65" fmla="*/ 871 h 931"/>
                <a:gd name="T66" fmla="*/ 94 w 352"/>
                <a:gd name="T67" fmla="*/ 900 h 931"/>
                <a:gd name="T68" fmla="*/ 140 w 352"/>
                <a:gd name="T69" fmla="*/ 929 h 931"/>
                <a:gd name="T70" fmla="*/ 161 w 352"/>
                <a:gd name="T71" fmla="*/ 913 h 931"/>
                <a:gd name="T72" fmla="*/ 157 w 352"/>
                <a:gd name="T73" fmla="*/ 896 h 931"/>
                <a:gd name="T74" fmla="*/ 139 w 352"/>
                <a:gd name="T75" fmla="*/ 870 h 931"/>
                <a:gd name="T76" fmla="*/ 143 w 352"/>
                <a:gd name="T77" fmla="*/ 820 h 931"/>
                <a:gd name="T78" fmla="*/ 134 w 352"/>
                <a:gd name="T79" fmla="*/ 764 h 931"/>
                <a:gd name="T80" fmla="*/ 163 w 352"/>
                <a:gd name="T81" fmla="*/ 560 h 931"/>
                <a:gd name="T82" fmla="*/ 181 w 352"/>
                <a:gd name="T83" fmla="*/ 868 h 931"/>
                <a:gd name="T84" fmla="*/ 189 w 352"/>
                <a:gd name="T85" fmla="*/ 889 h 931"/>
                <a:gd name="T86" fmla="*/ 224 w 352"/>
                <a:gd name="T87" fmla="*/ 912 h 931"/>
                <a:gd name="T88" fmla="*/ 244 w 352"/>
                <a:gd name="T89" fmla="*/ 908 h 931"/>
                <a:gd name="T90" fmla="*/ 341 w 352"/>
                <a:gd name="T91" fmla="*/ 901 h 931"/>
                <a:gd name="T92" fmla="*/ 58 w 352"/>
                <a:gd name="T93" fmla="*/ 368 h 931"/>
                <a:gd name="T94" fmla="*/ 71 w 352"/>
                <a:gd name="T95" fmla="*/ 417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 h="931">
                  <a:moveTo>
                    <a:pt x="337" y="892"/>
                  </a:moveTo>
                  <a:cubicBezTo>
                    <a:pt x="334" y="892"/>
                    <a:pt x="308" y="892"/>
                    <a:pt x="302" y="891"/>
                  </a:cubicBezTo>
                  <a:cubicBezTo>
                    <a:pt x="297" y="890"/>
                    <a:pt x="278" y="877"/>
                    <a:pt x="277" y="876"/>
                  </a:cubicBezTo>
                  <a:cubicBezTo>
                    <a:pt x="276" y="875"/>
                    <a:pt x="265" y="860"/>
                    <a:pt x="263" y="861"/>
                  </a:cubicBezTo>
                  <a:cubicBezTo>
                    <a:pt x="261" y="863"/>
                    <a:pt x="252" y="837"/>
                    <a:pt x="249" y="837"/>
                  </a:cubicBezTo>
                  <a:cubicBezTo>
                    <a:pt x="245" y="837"/>
                    <a:pt x="249" y="822"/>
                    <a:pt x="247" y="822"/>
                  </a:cubicBezTo>
                  <a:cubicBezTo>
                    <a:pt x="245" y="822"/>
                    <a:pt x="258" y="705"/>
                    <a:pt x="256" y="700"/>
                  </a:cubicBezTo>
                  <a:cubicBezTo>
                    <a:pt x="256" y="699"/>
                    <a:pt x="256" y="698"/>
                    <a:pt x="255" y="696"/>
                  </a:cubicBezTo>
                  <a:cubicBezTo>
                    <a:pt x="249" y="669"/>
                    <a:pt x="245" y="642"/>
                    <a:pt x="243" y="614"/>
                  </a:cubicBezTo>
                  <a:cubicBezTo>
                    <a:pt x="240" y="589"/>
                    <a:pt x="241" y="564"/>
                    <a:pt x="242" y="539"/>
                  </a:cubicBezTo>
                  <a:cubicBezTo>
                    <a:pt x="243" y="523"/>
                    <a:pt x="238" y="484"/>
                    <a:pt x="250" y="477"/>
                  </a:cubicBezTo>
                  <a:cubicBezTo>
                    <a:pt x="251" y="476"/>
                    <a:pt x="251" y="476"/>
                    <a:pt x="251" y="476"/>
                  </a:cubicBezTo>
                  <a:cubicBezTo>
                    <a:pt x="242" y="424"/>
                    <a:pt x="245" y="398"/>
                    <a:pt x="243" y="346"/>
                  </a:cubicBezTo>
                  <a:cubicBezTo>
                    <a:pt x="260" y="353"/>
                    <a:pt x="297" y="368"/>
                    <a:pt x="305" y="372"/>
                  </a:cubicBezTo>
                  <a:cubicBezTo>
                    <a:pt x="317" y="378"/>
                    <a:pt x="339" y="393"/>
                    <a:pt x="339" y="388"/>
                  </a:cubicBezTo>
                  <a:cubicBezTo>
                    <a:pt x="339" y="382"/>
                    <a:pt x="352" y="342"/>
                    <a:pt x="345" y="339"/>
                  </a:cubicBezTo>
                  <a:cubicBezTo>
                    <a:pt x="339" y="336"/>
                    <a:pt x="274" y="303"/>
                    <a:pt x="269" y="305"/>
                  </a:cubicBezTo>
                  <a:cubicBezTo>
                    <a:pt x="264" y="307"/>
                    <a:pt x="261" y="301"/>
                    <a:pt x="256" y="300"/>
                  </a:cubicBezTo>
                  <a:cubicBezTo>
                    <a:pt x="250" y="299"/>
                    <a:pt x="251" y="296"/>
                    <a:pt x="251" y="292"/>
                  </a:cubicBezTo>
                  <a:cubicBezTo>
                    <a:pt x="251" y="289"/>
                    <a:pt x="243" y="277"/>
                    <a:pt x="237" y="266"/>
                  </a:cubicBezTo>
                  <a:cubicBezTo>
                    <a:pt x="236" y="241"/>
                    <a:pt x="235" y="201"/>
                    <a:pt x="233" y="201"/>
                  </a:cubicBezTo>
                  <a:cubicBezTo>
                    <a:pt x="231" y="201"/>
                    <a:pt x="225" y="176"/>
                    <a:pt x="220" y="176"/>
                  </a:cubicBezTo>
                  <a:cubicBezTo>
                    <a:pt x="215" y="177"/>
                    <a:pt x="184" y="153"/>
                    <a:pt x="184" y="153"/>
                  </a:cubicBezTo>
                  <a:cubicBezTo>
                    <a:pt x="184" y="153"/>
                    <a:pt x="177" y="148"/>
                    <a:pt x="177" y="145"/>
                  </a:cubicBezTo>
                  <a:cubicBezTo>
                    <a:pt x="177" y="143"/>
                    <a:pt x="176" y="137"/>
                    <a:pt x="176" y="133"/>
                  </a:cubicBezTo>
                  <a:cubicBezTo>
                    <a:pt x="183" y="132"/>
                    <a:pt x="193" y="131"/>
                    <a:pt x="193" y="131"/>
                  </a:cubicBezTo>
                  <a:cubicBezTo>
                    <a:pt x="193" y="131"/>
                    <a:pt x="192" y="112"/>
                    <a:pt x="193" y="109"/>
                  </a:cubicBezTo>
                  <a:cubicBezTo>
                    <a:pt x="193" y="106"/>
                    <a:pt x="196" y="89"/>
                    <a:pt x="196" y="88"/>
                  </a:cubicBezTo>
                  <a:cubicBezTo>
                    <a:pt x="197" y="86"/>
                    <a:pt x="204" y="86"/>
                    <a:pt x="204" y="86"/>
                  </a:cubicBezTo>
                  <a:cubicBezTo>
                    <a:pt x="204" y="86"/>
                    <a:pt x="206" y="84"/>
                    <a:pt x="204" y="80"/>
                  </a:cubicBezTo>
                  <a:cubicBezTo>
                    <a:pt x="204" y="79"/>
                    <a:pt x="198" y="74"/>
                    <a:pt x="197" y="70"/>
                  </a:cubicBezTo>
                  <a:cubicBezTo>
                    <a:pt x="195" y="63"/>
                    <a:pt x="192" y="62"/>
                    <a:pt x="193" y="59"/>
                  </a:cubicBezTo>
                  <a:cubicBezTo>
                    <a:pt x="194" y="56"/>
                    <a:pt x="197" y="50"/>
                    <a:pt x="197" y="50"/>
                  </a:cubicBezTo>
                  <a:cubicBezTo>
                    <a:pt x="196" y="30"/>
                    <a:pt x="196" y="30"/>
                    <a:pt x="196" y="30"/>
                  </a:cubicBezTo>
                  <a:cubicBezTo>
                    <a:pt x="196" y="30"/>
                    <a:pt x="196" y="30"/>
                    <a:pt x="196" y="30"/>
                  </a:cubicBezTo>
                  <a:cubicBezTo>
                    <a:pt x="195" y="26"/>
                    <a:pt x="178" y="0"/>
                    <a:pt x="131" y="6"/>
                  </a:cubicBezTo>
                  <a:cubicBezTo>
                    <a:pt x="129" y="6"/>
                    <a:pt x="108" y="11"/>
                    <a:pt x="106" y="23"/>
                  </a:cubicBezTo>
                  <a:cubicBezTo>
                    <a:pt x="104" y="28"/>
                    <a:pt x="103" y="41"/>
                    <a:pt x="103" y="46"/>
                  </a:cubicBezTo>
                  <a:cubicBezTo>
                    <a:pt x="103" y="50"/>
                    <a:pt x="103" y="58"/>
                    <a:pt x="103" y="58"/>
                  </a:cubicBezTo>
                  <a:cubicBezTo>
                    <a:pt x="106" y="61"/>
                    <a:pt x="106" y="61"/>
                    <a:pt x="106" y="61"/>
                  </a:cubicBezTo>
                  <a:cubicBezTo>
                    <a:pt x="106" y="61"/>
                    <a:pt x="103" y="76"/>
                    <a:pt x="108" y="84"/>
                  </a:cubicBezTo>
                  <a:cubicBezTo>
                    <a:pt x="113" y="92"/>
                    <a:pt x="113" y="92"/>
                    <a:pt x="113" y="92"/>
                  </a:cubicBezTo>
                  <a:cubicBezTo>
                    <a:pt x="113" y="102"/>
                    <a:pt x="113" y="102"/>
                    <a:pt x="113" y="102"/>
                  </a:cubicBezTo>
                  <a:cubicBezTo>
                    <a:pt x="113" y="102"/>
                    <a:pt x="113" y="112"/>
                    <a:pt x="115" y="111"/>
                  </a:cubicBezTo>
                  <a:cubicBezTo>
                    <a:pt x="115" y="111"/>
                    <a:pt x="115" y="113"/>
                    <a:pt x="115" y="116"/>
                  </a:cubicBezTo>
                  <a:cubicBezTo>
                    <a:pt x="116" y="119"/>
                    <a:pt x="116" y="123"/>
                    <a:pt x="116" y="125"/>
                  </a:cubicBezTo>
                  <a:cubicBezTo>
                    <a:pt x="116" y="127"/>
                    <a:pt x="103" y="129"/>
                    <a:pt x="102" y="134"/>
                  </a:cubicBezTo>
                  <a:cubicBezTo>
                    <a:pt x="102" y="140"/>
                    <a:pt x="93" y="143"/>
                    <a:pt x="93" y="143"/>
                  </a:cubicBezTo>
                  <a:cubicBezTo>
                    <a:pt x="68" y="158"/>
                    <a:pt x="68" y="158"/>
                    <a:pt x="68" y="158"/>
                  </a:cubicBezTo>
                  <a:cubicBezTo>
                    <a:pt x="51" y="173"/>
                    <a:pt x="51" y="173"/>
                    <a:pt x="51" y="173"/>
                  </a:cubicBezTo>
                  <a:cubicBezTo>
                    <a:pt x="51" y="173"/>
                    <a:pt x="31" y="185"/>
                    <a:pt x="31" y="190"/>
                  </a:cubicBezTo>
                  <a:cubicBezTo>
                    <a:pt x="31" y="190"/>
                    <a:pt x="30" y="193"/>
                    <a:pt x="29" y="197"/>
                  </a:cubicBezTo>
                  <a:cubicBezTo>
                    <a:pt x="27" y="204"/>
                    <a:pt x="23" y="216"/>
                    <a:pt x="23" y="219"/>
                  </a:cubicBezTo>
                  <a:cubicBezTo>
                    <a:pt x="23" y="221"/>
                    <a:pt x="23" y="224"/>
                    <a:pt x="23" y="226"/>
                  </a:cubicBezTo>
                  <a:cubicBezTo>
                    <a:pt x="15" y="269"/>
                    <a:pt x="2" y="334"/>
                    <a:pt x="2" y="345"/>
                  </a:cubicBezTo>
                  <a:cubicBezTo>
                    <a:pt x="2" y="362"/>
                    <a:pt x="3" y="373"/>
                    <a:pt x="2" y="377"/>
                  </a:cubicBezTo>
                  <a:cubicBezTo>
                    <a:pt x="0" y="381"/>
                    <a:pt x="2" y="388"/>
                    <a:pt x="2" y="388"/>
                  </a:cubicBezTo>
                  <a:cubicBezTo>
                    <a:pt x="37" y="525"/>
                    <a:pt x="37" y="525"/>
                    <a:pt x="37" y="525"/>
                  </a:cubicBezTo>
                  <a:cubicBezTo>
                    <a:pt x="57" y="524"/>
                    <a:pt x="57" y="524"/>
                    <a:pt x="57" y="524"/>
                  </a:cubicBezTo>
                  <a:cubicBezTo>
                    <a:pt x="57" y="524"/>
                    <a:pt x="56" y="524"/>
                    <a:pt x="56" y="524"/>
                  </a:cubicBezTo>
                  <a:cubicBezTo>
                    <a:pt x="67" y="553"/>
                    <a:pt x="66" y="587"/>
                    <a:pt x="70" y="616"/>
                  </a:cubicBezTo>
                  <a:cubicBezTo>
                    <a:pt x="73" y="650"/>
                    <a:pt x="75" y="684"/>
                    <a:pt x="70" y="717"/>
                  </a:cubicBezTo>
                  <a:cubicBezTo>
                    <a:pt x="70" y="719"/>
                    <a:pt x="70" y="720"/>
                    <a:pt x="70" y="721"/>
                  </a:cubicBezTo>
                  <a:cubicBezTo>
                    <a:pt x="70" y="728"/>
                    <a:pt x="69" y="788"/>
                    <a:pt x="74" y="797"/>
                  </a:cubicBezTo>
                  <a:cubicBezTo>
                    <a:pt x="80" y="806"/>
                    <a:pt x="82" y="847"/>
                    <a:pt x="81" y="849"/>
                  </a:cubicBezTo>
                  <a:cubicBezTo>
                    <a:pt x="81" y="851"/>
                    <a:pt x="84" y="871"/>
                    <a:pt x="84" y="871"/>
                  </a:cubicBezTo>
                  <a:cubicBezTo>
                    <a:pt x="85" y="893"/>
                    <a:pt x="85" y="893"/>
                    <a:pt x="85" y="893"/>
                  </a:cubicBezTo>
                  <a:cubicBezTo>
                    <a:pt x="94" y="900"/>
                    <a:pt x="94" y="900"/>
                    <a:pt x="94" y="900"/>
                  </a:cubicBezTo>
                  <a:cubicBezTo>
                    <a:pt x="94" y="900"/>
                    <a:pt x="99" y="911"/>
                    <a:pt x="99" y="913"/>
                  </a:cubicBezTo>
                  <a:cubicBezTo>
                    <a:pt x="99" y="915"/>
                    <a:pt x="122" y="931"/>
                    <a:pt x="140" y="929"/>
                  </a:cubicBezTo>
                  <a:cubicBezTo>
                    <a:pt x="140" y="929"/>
                    <a:pt x="159" y="931"/>
                    <a:pt x="161" y="929"/>
                  </a:cubicBezTo>
                  <a:cubicBezTo>
                    <a:pt x="163" y="927"/>
                    <a:pt x="164" y="914"/>
                    <a:pt x="161" y="913"/>
                  </a:cubicBezTo>
                  <a:cubicBezTo>
                    <a:pt x="157" y="912"/>
                    <a:pt x="157" y="909"/>
                    <a:pt x="157" y="909"/>
                  </a:cubicBezTo>
                  <a:cubicBezTo>
                    <a:pt x="157" y="909"/>
                    <a:pt x="160" y="896"/>
                    <a:pt x="157" y="896"/>
                  </a:cubicBezTo>
                  <a:cubicBezTo>
                    <a:pt x="154" y="896"/>
                    <a:pt x="147" y="885"/>
                    <a:pt x="146" y="883"/>
                  </a:cubicBezTo>
                  <a:cubicBezTo>
                    <a:pt x="145" y="881"/>
                    <a:pt x="138" y="871"/>
                    <a:pt x="139" y="870"/>
                  </a:cubicBezTo>
                  <a:cubicBezTo>
                    <a:pt x="140" y="869"/>
                    <a:pt x="150" y="841"/>
                    <a:pt x="149" y="837"/>
                  </a:cubicBezTo>
                  <a:cubicBezTo>
                    <a:pt x="148" y="834"/>
                    <a:pt x="144" y="820"/>
                    <a:pt x="143" y="820"/>
                  </a:cubicBezTo>
                  <a:cubicBezTo>
                    <a:pt x="141" y="820"/>
                    <a:pt x="134" y="777"/>
                    <a:pt x="134" y="777"/>
                  </a:cubicBezTo>
                  <a:cubicBezTo>
                    <a:pt x="134" y="777"/>
                    <a:pt x="136" y="764"/>
                    <a:pt x="134" y="764"/>
                  </a:cubicBezTo>
                  <a:cubicBezTo>
                    <a:pt x="131" y="764"/>
                    <a:pt x="138" y="702"/>
                    <a:pt x="138" y="702"/>
                  </a:cubicBezTo>
                  <a:cubicBezTo>
                    <a:pt x="138" y="702"/>
                    <a:pt x="161" y="560"/>
                    <a:pt x="163" y="560"/>
                  </a:cubicBezTo>
                  <a:cubicBezTo>
                    <a:pt x="165" y="560"/>
                    <a:pt x="197" y="712"/>
                    <a:pt x="173" y="844"/>
                  </a:cubicBezTo>
                  <a:cubicBezTo>
                    <a:pt x="172" y="851"/>
                    <a:pt x="182" y="865"/>
                    <a:pt x="181" y="868"/>
                  </a:cubicBezTo>
                  <a:cubicBezTo>
                    <a:pt x="180" y="870"/>
                    <a:pt x="184" y="884"/>
                    <a:pt x="184" y="886"/>
                  </a:cubicBezTo>
                  <a:cubicBezTo>
                    <a:pt x="184" y="887"/>
                    <a:pt x="189" y="889"/>
                    <a:pt x="189" y="889"/>
                  </a:cubicBezTo>
                  <a:cubicBezTo>
                    <a:pt x="189" y="889"/>
                    <a:pt x="185" y="903"/>
                    <a:pt x="185" y="905"/>
                  </a:cubicBezTo>
                  <a:cubicBezTo>
                    <a:pt x="185" y="906"/>
                    <a:pt x="202" y="915"/>
                    <a:pt x="224" y="912"/>
                  </a:cubicBezTo>
                  <a:cubicBezTo>
                    <a:pt x="224" y="907"/>
                    <a:pt x="224" y="907"/>
                    <a:pt x="224" y="907"/>
                  </a:cubicBezTo>
                  <a:cubicBezTo>
                    <a:pt x="224" y="907"/>
                    <a:pt x="240" y="904"/>
                    <a:pt x="244" y="908"/>
                  </a:cubicBezTo>
                  <a:cubicBezTo>
                    <a:pt x="247" y="912"/>
                    <a:pt x="274" y="917"/>
                    <a:pt x="282" y="915"/>
                  </a:cubicBezTo>
                  <a:cubicBezTo>
                    <a:pt x="290" y="914"/>
                    <a:pt x="308" y="922"/>
                    <a:pt x="341" y="901"/>
                  </a:cubicBezTo>
                  <a:cubicBezTo>
                    <a:pt x="341" y="901"/>
                    <a:pt x="339" y="892"/>
                    <a:pt x="337" y="892"/>
                  </a:cubicBezTo>
                  <a:close/>
                  <a:moveTo>
                    <a:pt x="58" y="368"/>
                  </a:moveTo>
                  <a:cubicBezTo>
                    <a:pt x="54" y="342"/>
                    <a:pt x="72" y="299"/>
                    <a:pt x="72" y="299"/>
                  </a:cubicBezTo>
                  <a:cubicBezTo>
                    <a:pt x="71" y="417"/>
                    <a:pt x="71" y="417"/>
                    <a:pt x="71" y="417"/>
                  </a:cubicBezTo>
                  <a:cubicBezTo>
                    <a:pt x="71" y="417"/>
                    <a:pt x="62" y="393"/>
                    <a:pt x="58" y="3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p:cNvSpPr>
            <p:nvPr/>
          </p:nvSpPr>
          <p:spPr bwMode="auto">
            <a:xfrm>
              <a:off x="6425574" y="3309073"/>
              <a:ext cx="2145" cy="33601"/>
            </a:xfrm>
            <a:custGeom>
              <a:avLst/>
              <a:gdLst>
                <a:gd name="T0" fmla="*/ 1 w 1"/>
                <a:gd name="T1" fmla="*/ 3 h 20"/>
                <a:gd name="T2" fmla="*/ 1 w 1"/>
                <a:gd name="T3" fmla="*/ 20 h 20"/>
                <a:gd name="T4" fmla="*/ 0 w 1"/>
                <a:gd name="T5" fmla="*/ 0 h 20"/>
                <a:gd name="T6" fmla="*/ 1 w 1"/>
                <a:gd name="T7" fmla="*/ 3 h 20"/>
              </a:gdLst>
              <a:ahLst/>
              <a:cxnLst>
                <a:cxn ang="0">
                  <a:pos x="T0" y="T1"/>
                </a:cxn>
                <a:cxn ang="0">
                  <a:pos x="T2" y="T3"/>
                </a:cxn>
                <a:cxn ang="0">
                  <a:pos x="T4" y="T5"/>
                </a:cxn>
                <a:cxn ang="0">
                  <a:pos x="T6" y="T7"/>
                </a:cxn>
              </a:cxnLst>
              <a:rect l="0" t="0" r="r" b="b"/>
              <a:pathLst>
                <a:path w="1" h="20">
                  <a:moveTo>
                    <a:pt x="1" y="3"/>
                  </a:moveTo>
                  <a:cubicBezTo>
                    <a:pt x="1" y="20"/>
                    <a:pt x="1" y="20"/>
                    <a:pt x="1" y="20"/>
                  </a:cubicBezTo>
                  <a:cubicBezTo>
                    <a:pt x="0" y="0"/>
                    <a:pt x="0" y="0"/>
                    <a:pt x="0" y="0"/>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1"/>
            <p:cNvSpPr>
              <a:spLocks/>
            </p:cNvSpPr>
            <p:nvPr/>
          </p:nvSpPr>
          <p:spPr bwMode="auto">
            <a:xfrm>
              <a:off x="6425574" y="3309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p:cNvSpPr>
            <p:nvPr/>
          </p:nvSpPr>
          <p:spPr bwMode="auto">
            <a:xfrm>
              <a:off x="6289026" y="3483511"/>
              <a:ext cx="202320" cy="554055"/>
            </a:xfrm>
            <a:custGeom>
              <a:avLst/>
              <a:gdLst>
                <a:gd name="T0" fmla="*/ 2 w 120"/>
                <a:gd name="T1" fmla="*/ 13 h 327"/>
                <a:gd name="T2" fmla="*/ 2 w 120"/>
                <a:gd name="T3" fmla="*/ 12 h 327"/>
                <a:gd name="T4" fmla="*/ 5 w 120"/>
                <a:gd name="T5" fmla="*/ 0 h 327"/>
                <a:gd name="T6" fmla="*/ 43 w 120"/>
                <a:gd name="T7" fmla="*/ 26 h 327"/>
                <a:gd name="T8" fmla="*/ 39 w 120"/>
                <a:gd name="T9" fmla="*/ 50 h 327"/>
                <a:gd name="T10" fmla="*/ 58 w 120"/>
                <a:gd name="T11" fmla="*/ 43 h 327"/>
                <a:gd name="T12" fmla="*/ 53 w 120"/>
                <a:gd name="T13" fmla="*/ 25 h 327"/>
                <a:gd name="T14" fmla="*/ 62 w 120"/>
                <a:gd name="T15" fmla="*/ 12 h 327"/>
                <a:gd name="T16" fmla="*/ 63 w 120"/>
                <a:gd name="T17" fmla="*/ 32 h 327"/>
                <a:gd name="T18" fmla="*/ 63 w 120"/>
                <a:gd name="T19" fmla="*/ 38 h 327"/>
                <a:gd name="T20" fmla="*/ 89 w 120"/>
                <a:gd name="T21" fmla="*/ 112 h 327"/>
                <a:gd name="T22" fmla="*/ 120 w 120"/>
                <a:gd name="T23" fmla="*/ 310 h 327"/>
                <a:gd name="T24" fmla="*/ 110 w 120"/>
                <a:gd name="T25" fmla="*/ 323 h 327"/>
                <a:gd name="T26" fmla="*/ 65 w 120"/>
                <a:gd name="T27" fmla="*/ 77 h 327"/>
                <a:gd name="T28" fmla="*/ 60 w 120"/>
                <a:gd name="T29" fmla="*/ 53 h 327"/>
                <a:gd name="T30" fmla="*/ 42 w 120"/>
                <a:gd name="T31" fmla="*/ 52 h 327"/>
                <a:gd name="T32" fmla="*/ 39 w 120"/>
                <a:gd name="T33" fmla="*/ 52 h 327"/>
                <a:gd name="T34" fmla="*/ 39 w 120"/>
                <a:gd name="T35" fmla="*/ 52 h 327"/>
                <a:gd name="T36" fmla="*/ 39 w 120"/>
                <a:gd name="T37" fmla="*/ 52 h 327"/>
                <a:gd name="T38" fmla="*/ 48 w 120"/>
                <a:gd name="T39" fmla="*/ 77 h 327"/>
                <a:gd name="T40" fmla="*/ 84 w 120"/>
                <a:gd name="T41" fmla="*/ 327 h 327"/>
                <a:gd name="T42" fmla="*/ 59 w 120"/>
                <a:gd name="T43" fmla="*/ 323 h 327"/>
                <a:gd name="T44" fmla="*/ 12 w 120"/>
                <a:gd name="T45" fmla="*/ 25 h 327"/>
                <a:gd name="T46" fmla="*/ 6 w 120"/>
                <a:gd name="T47" fmla="*/ 24 h 327"/>
                <a:gd name="T48" fmla="*/ 0 w 120"/>
                <a:gd name="T49" fmla="*/ 18 h 327"/>
                <a:gd name="T50" fmla="*/ 2 w 120"/>
                <a:gd name="T51" fmla="*/ 1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327">
                  <a:moveTo>
                    <a:pt x="2" y="13"/>
                  </a:moveTo>
                  <a:cubicBezTo>
                    <a:pt x="2" y="12"/>
                    <a:pt x="2" y="12"/>
                    <a:pt x="2" y="12"/>
                  </a:cubicBezTo>
                  <a:cubicBezTo>
                    <a:pt x="5" y="0"/>
                    <a:pt x="5" y="0"/>
                    <a:pt x="5" y="0"/>
                  </a:cubicBezTo>
                  <a:cubicBezTo>
                    <a:pt x="43" y="26"/>
                    <a:pt x="43" y="26"/>
                    <a:pt x="43" y="26"/>
                  </a:cubicBezTo>
                  <a:cubicBezTo>
                    <a:pt x="39" y="50"/>
                    <a:pt x="39" y="50"/>
                    <a:pt x="39" y="50"/>
                  </a:cubicBezTo>
                  <a:cubicBezTo>
                    <a:pt x="48" y="51"/>
                    <a:pt x="54" y="47"/>
                    <a:pt x="58" y="43"/>
                  </a:cubicBezTo>
                  <a:cubicBezTo>
                    <a:pt x="53" y="25"/>
                    <a:pt x="53" y="25"/>
                    <a:pt x="53" y="25"/>
                  </a:cubicBezTo>
                  <a:cubicBezTo>
                    <a:pt x="62" y="12"/>
                    <a:pt x="62" y="12"/>
                    <a:pt x="62" y="12"/>
                  </a:cubicBezTo>
                  <a:cubicBezTo>
                    <a:pt x="63" y="32"/>
                    <a:pt x="63" y="32"/>
                    <a:pt x="63" y="32"/>
                  </a:cubicBezTo>
                  <a:cubicBezTo>
                    <a:pt x="63" y="38"/>
                    <a:pt x="63" y="38"/>
                    <a:pt x="63" y="38"/>
                  </a:cubicBezTo>
                  <a:cubicBezTo>
                    <a:pt x="69" y="46"/>
                    <a:pt x="69" y="48"/>
                    <a:pt x="89" y="112"/>
                  </a:cubicBezTo>
                  <a:cubicBezTo>
                    <a:pt x="106" y="165"/>
                    <a:pt x="120" y="310"/>
                    <a:pt x="120" y="310"/>
                  </a:cubicBezTo>
                  <a:cubicBezTo>
                    <a:pt x="110" y="323"/>
                    <a:pt x="110" y="323"/>
                    <a:pt x="110" y="323"/>
                  </a:cubicBezTo>
                  <a:cubicBezTo>
                    <a:pt x="102" y="220"/>
                    <a:pt x="60" y="79"/>
                    <a:pt x="65" y="77"/>
                  </a:cubicBezTo>
                  <a:cubicBezTo>
                    <a:pt x="70" y="75"/>
                    <a:pt x="60" y="53"/>
                    <a:pt x="60" y="53"/>
                  </a:cubicBezTo>
                  <a:cubicBezTo>
                    <a:pt x="42" y="52"/>
                    <a:pt x="42" y="52"/>
                    <a:pt x="42" y="52"/>
                  </a:cubicBezTo>
                  <a:cubicBezTo>
                    <a:pt x="42" y="52"/>
                    <a:pt x="40" y="51"/>
                    <a:pt x="39" y="52"/>
                  </a:cubicBezTo>
                  <a:cubicBezTo>
                    <a:pt x="39" y="52"/>
                    <a:pt x="39" y="52"/>
                    <a:pt x="39" y="52"/>
                  </a:cubicBezTo>
                  <a:cubicBezTo>
                    <a:pt x="39" y="52"/>
                    <a:pt x="39" y="52"/>
                    <a:pt x="39" y="52"/>
                  </a:cubicBezTo>
                  <a:cubicBezTo>
                    <a:pt x="35" y="52"/>
                    <a:pt x="31" y="57"/>
                    <a:pt x="48" y="77"/>
                  </a:cubicBezTo>
                  <a:cubicBezTo>
                    <a:pt x="72" y="106"/>
                    <a:pt x="84" y="327"/>
                    <a:pt x="84" y="327"/>
                  </a:cubicBezTo>
                  <a:cubicBezTo>
                    <a:pt x="59" y="323"/>
                    <a:pt x="59" y="323"/>
                    <a:pt x="59" y="323"/>
                  </a:cubicBezTo>
                  <a:cubicBezTo>
                    <a:pt x="12" y="25"/>
                    <a:pt x="12" y="25"/>
                    <a:pt x="12" y="25"/>
                  </a:cubicBezTo>
                  <a:cubicBezTo>
                    <a:pt x="6" y="24"/>
                    <a:pt x="6" y="24"/>
                    <a:pt x="6" y="24"/>
                  </a:cubicBezTo>
                  <a:cubicBezTo>
                    <a:pt x="0" y="18"/>
                    <a:pt x="0" y="18"/>
                    <a:pt x="0" y="18"/>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7" name="Freeform 36"/>
          <p:cNvSpPr>
            <a:spLocks/>
          </p:cNvSpPr>
          <p:nvPr/>
        </p:nvSpPr>
        <p:spPr bwMode="auto">
          <a:xfrm rot="10800000">
            <a:off x="1484436" y="3862826"/>
            <a:ext cx="2583618" cy="1813100"/>
          </a:xfrm>
          <a:custGeom>
            <a:avLst/>
            <a:gdLst>
              <a:gd name="T0" fmla="*/ 560 w 572"/>
              <a:gd name="T1" fmla="*/ 233 h 400"/>
              <a:gd name="T2" fmla="*/ 553 w 572"/>
              <a:gd name="T3" fmla="*/ 103 h 400"/>
              <a:gd name="T4" fmla="*/ 495 w 572"/>
              <a:gd name="T5" fmla="*/ 54 h 400"/>
              <a:gd name="T6" fmla="*/ 135 w 572"/>
              <a:gd name="T7" fmla="*/ 5 h 400"/>
              <a:gd name="T8" fmla="*/ 13 w 572"/>
              <a:gd name="T9" fmla="*/ 102 h 400"/>
              <a:gd name="T10" fmla="*/ 21 w 572"/>
              <a:gd name="T11" fmla="*/ 267 h 400"/>
              <a:gd name="T12" fmla="*/ 104 w 572"/>
              <a:gd name="T13" fmla="*/ 347 h 400"/>
              <a:gd name="T14" fmla="*/ 316 w 572"/>
              <a:gd name="T15" fmla="*/ 289 h 400"/>
              <a:gd name="T16" fmla="*/ 289 w 572"/>
              <a:gd name="T17" fmla="*/ 400 h 400"/>
              <a:gd name="T18" fmla="*/ 349 w 572"/>
              <a:gd name="T19" fmla="*/ 285 h 400"/>
              <a:gd name="T20" fmla="*/ 493 w 572"/>
              <a:gd name="T21" fmla="*/ 281 h 400"/>
              <a:gd name="T22" fmla="*/ 560 w 572"/>
              <a:gd name="T23" fmla="*/ 2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2" h="400">
                <a:moveTo>
                  <a:pt x="560" y="233"/>
                </a:moveTo>
                <a:cubicBezTo>
                  <a:pt x="553" y="103"/>
                  <a:pt x="553" y="103"/>
                  <a:pt x="553" y="103"/>
                </a:cubicBezTo>
                <a:cubicBezTo>
                  <a:pt x="553" y="62"/>
                  <a:pt x="495" y="54"/>
                  <a:pt x="495" y="54"/>
                </a:cubicBezTo>
                <a:cubicBezTo>
                  <a:pt x="495" y="54"/>
                  <a:pt x="270" y="9"/>
                  <a:pt x="135" y="5"/>
                </a:cubicBezTo>
                <a:cubicBezTo>
                  <a:pt x="0" y="0"/>
                  <a:pt x="13" y="102"/>
                  <a:pt x="13" y="102"/>
                </a:cubicBezTo>
                <a:cubicBezTo>
                  <a:pt x="13" y="102"/>
                  <a:pt x="20" y="182"/>
                  <a:pt x="21" y="267"/>
                </a:cubicBezTo>
                <a:cubicBezTo>
                  <a:pt x="22" y="363"/>
                  <a:pt x="104" y="347"/>
                  <a:pt x="104" y="347"/>
                </a:cubicBezTo>
                <a:cubicBezTo>
                  <a:pt x="192" y="315"/>
                  <a:pt x="261" y="298"/>
                  <a:pt x="316" y="289"/>
                </a:cubicBezTo>
                <a:cubicBezTo>
                  <a:pt x="331" y="309"/>
                  <a:pt x="274" y="388"/>
                  <a:pt x="289" y="400"/>
                </a:cubicBezTo>
                <a:cubicBezTo>
                  <a:pt x="289" y="400"/>
                  <a:pt x="350" y="317"/>
                  <a:pt x="349" y="285"/>
                </a:cubicBezTo>
                <a:cubicBezTo>
                  <a:pt x="413" y="277"/>
                  <a:pt x="457" y="281"/>
                  <a:pt x="493" y="281"/>
                </a:cubicBezTo>
                <a:cubicBezTo>
                  <a:pt x="572" y="281"/>
                  <a:pt x="560" y="233"/>
                  <a:pt x="560" y="2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Text Placeholder 5"/>
          <p:cNvSpPr>
            <a:spLocks noGrp="1"/>
          </p:cNvSpPr>
          <p:nvPr>
            <p:ph type="body" sz="quarter" idx="12"/>
          </p:nvPr>
        </p:nvSpPr>
        <p:spPr>
          <a:xfrm>
            <a:off x="2121953" y="4798748"/>
            <a:ext cx="1620420" cy="536487"/>
          </a:xfrm>
        </p:spPr>
        <p:txBody>
          <a:bodyPr/>
          <a:lstStyle/>
          <a:p>
            <a:r>
              <a:rPr lang="id-ID" dirty="0"/>
              <a:t>Sed ut perspiciatis unde omnis iste natus error sit voluptatem accu</a:t>
            </a:r>
          </a:p>
        </p:txBody>
      </p:sp>
      <p:sp>
        <p:nvSpPr>
          <p:cNvPr id="7" name="Text Placeholder 6"/>
          <p:cNvSpPr>
            <a:spLocks noGrp="1"/>
          </p:cNvSpPr>
          <p:nvPr>
            <p:ph type="body" sz="quarter" idx="13"/>
          </p:nvPr>
        </p:nvSpPr>
        <p:spPr>
          <a:xfrm>
            <a:off x="1951902" y="4521082"/>
            <a:ext cx="1244376" cy="263440"/>
          </a:xfrm>
        </p:spPr>
        <p:txBody>
          <a:bodyPr/>
          <a:lstStyle/>
          <a:p>
            <a:pPr algn="ctr"/>
            <a:r>
              <a:rPr lang="id-ID" dirty="0"/>
              <a:t>People 01</a:t>
            </a:r>
          </a:p>
        </p:txBody>
      </p:sp>
      <p:sp>
        <p:nvSpPr>
          <p:cNvPr id="38" name="Freeform 37"/>
          <p:cNvSpPr>
            <a:spLocks/>
          </p:cNvSpPr>
          <p:nvPr/>
        </p:nvSpPr>
        <p:spPr bwMode="auto">
          <a:xfrm rot="10800000">
            <a:off x="4862756" y="3862826"/>
            <a:ext cx="2583618" cy="1813100"/>
          </a:xfrm>
          <a:custGeom>
            <a:avLst/>
            <a:gdLst>
              <a:gd name="T0" fmla="*/ 560 w 572"/>
              <a:gd name="T1" fmla="*/ 233 h 400"/>
              <a:gd name="T2" fmla="*/ 553 w 572"/>
              <a:gd name="T3" fmla="*/ 103 h 400"/>
              <a:gd name="T4" fmla="*/ 495 w 572"/>
              <a:gd name="T5" fmla="*/ 54 h 400"/>
              <a:gd name="T6" fmla="*/ 135 w 572"/>
              <a:gd name="T7" fmla="*/ 5 h 400"/>
              <a:gd name="T8" fmla="*/ 13 w 572"/>
              <a:gd name="T9" fmla="*/ 102 h 400"/>
              <a:gd name="T10" fmla="*/ 21 w 572"/>
              <a:gd name="T11" fmla="*/ 267 h 400"/>
              <a:gd name="T12" fmla="*/ 104 w 572"/>
              <a:gd name="T13" fmla="*/ 347 h 400"/>
              <a:gd name="T14" fmla="*/ 316 w 572"/>
              <a:gd name="T15" fmla="*/ 289 h 400"/>
              <a:gd name="T16" fmla="*/ 289 w 572"/>
              <a:gd name="T17" fmla="*/ 400 h 400"/>
              <a:gd name="T18" fmla="*/ 349 w 572"/>
              <a:gd name="T19" fmla="*/ 285 h 400"/>
              <a:gd name="T20" fmla="*/ 493 w 572"/>
              <a:gd name="T21" fmla="*/ 281 h 400"/>
              <a:gd name="T22" fmla="*/ 560 w 572"/>
              <a:gd name="T23" fmla="*/ 2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2" h="400">
                <a:moveTo>
                  <a:pt x="560" y="233"/>
                </a:moveTo>
                <a:cubicBezTo>
                  <a:pt x="553" y="103"/>
                  <a:pt x="553" y="103"/>
                  <a:pt x="553" y="103"/>
                </a:cubicBezTo>
                <a:cubicBezTo>
                  <a:pt x="553" y="62"/>
                  <a:pt x="495" y="54"/>
                  <a:pt x="495" y="54"/>
                </a:cubicBezTo>
                <a:cubicBezTo>
                  <a:pt x="495" y="54"/>
                  <a:pt x="270" y="9"/>
                  <a:pt x="135" y="5"/>
                </a:cubicBezTo>
                <a:cubicBezTo>
                  <a:pt x="0" y="0"/>
                  <a:pt x="13" y="102"/>
                  <a:pt x="13" y="102"/>
                </a:cubicBezTo>
                <a:cubicBezTo>
                  <a:pt x="13" y="102"/>
                  <a:pt x="20" y="182"/>
                  <a:pt x="21" y="267"/>
                </a:cubicBezTo>
                <a:cubicBezTo>
                  <a:pt x="22" y="363"/>
                  <a:pt x="104" y="347"/>
                  <a:pt x="104" y="347"/>
                </a:cubicBezTo>
                <a:cubicBezTo>
                  <a:pt x="192" y="315"/>
                  <a:pt x="261" y="298"/>
                  <a:pt x="316" y="289"/>
                </a:cubicBezTo>
                <a:cubicBezTo>
                  <a:pt x="331" y="309"/>
                  <a:pt x="274" y="388"/>
                  <a:pt x="289" y="400"/>
                </a:cubicBezTo>
                <a:cubicBezTo>
                  <a:pt x="289" y="400"/>
                  <a:pt x="350" y="317"/>
                  <a:pt x="349" y="285"/>
                </a:cubicBezTo>
                <a:cubicBezTo>
                  <a:pt x="413" y="277"/>
                  <a:pt x="457" y="281"/>
                  <a:pt x="493" y="281"/>
                </a:cubicBezTo>
                <a:cubicBezTo>
                  <a:pt x="572" y="281"/>
                  <a:pt x="560" y="233"/>
                  <a:pt x="560" y="233"/>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Text Placeholder 5"/>
          <p:cNvSpPr>
            <a:spLocks noGrp="1"/>
          </p:cNvSpPr>
          <p:nvPr>
            <p:ph type="body" sz="quarter" idx="12"/>
          </p:nvPr>
        </p:nvSpPr>
        <p:spPr>
          <a:xfrm>
            <a:off x="5500273" y="4798748"/>
            <a:ext cx="1620420" cy="536487"/>
          </a:xfrm>
        </p:spPr>
        <p:txBody>
          <a:bodyPr/>
          <a:lstStyle/>
          <a:p>
            <a:r>
              <a:rPr lang="id-ID" dirty="0"/>
              <a:t>Sed ut perspiciatis unde omnis iste natus error sit voluptatem accu</a:t>
            </a:r>
          </a:p>
        </p:txBody>
      </p:sp>
      <p:sp>
        <p:nvSpPr>
          <p:cNvPr id="40" name="Text Placeholder 6"/>
          <p:cNvSpPr>
            <a:spLocks noGrp="1"/>
          </p:cNvSpPr>
          <p:nvPr>
            <p:ph type="body" sz="quarter" idx="13"/>
          </p:nvPr>
        </p:nvSpPr>
        <p:spPr>
          <a:xfrm>
            <a:off x="5330222" y="4521082"/>
            <a:ext cx="1244376" cy="263440"/>
          </a:xfrm>
        </p:spPr>
        <p:txBody>
          <a:bodyPr/>
          <a:lstStyle/>
          <a:p>
            <a:pPr algn="ctr"/>
            <a:r>
              <a:rPr lang="id-ID" dirty="0"/>
              <a:t>People 02</a:t>
            </a:r>
          </a:p>
        </p:txBody>
      </p:sp>
      <p:sp>
        <p:nvSpPr>
          <p:cNvPr id="41" name="Freeform 40"/>
          <p:cNvSpPr>
            <a:spLocks/>
          </p:cNvSpPr>
          <p:nvPr/>
        </p:nvSpPr>
        <p:spPr bwMode="auto">
          <a:xfrm rot="10800000">
            <a:off x="8161915" y="3862826"/>
            <a:ext cx="2583618" cy="1813100"/>
          </a:xfrm>
          <a:custGeom>
            <a:avLst/>
            <a:gdLst>
              <a:gd name="T0" fmla="*/ 560 w 572"/>
              <a:gd name="T1" fmla="*/ 233 h 400"/>
              <a:gd name="T2" fmla="*/ 553 w 572"/>
              <a:gd name="T3" fmla="*/ 103 h 400"/>
              <a:gd name="T4" fmla="*/ 495 w 572"/>
              <a:gd name="T5" fmla="*/ 54 h 400"/>
              <a:gd name="T6" fmla="*/ 135 w 572"/>
              <a:gd name="T7" fmla="*/ 5 h 400"/>
              <a:gd name="T8" fmla="*/ 13 w 572"/>
              <a:gd name="T9" fmla="*/ 102 h 400"/>
              <a:gd name="T10" fmla="*/ 21 w 572"/>
              <a:gd name="T11" fmla="*/ 267 h 400"/>
              <a:gd name="T12" fmla="*/ 104 w 572"/>
              <a:gd name="T13" fmla="*/ 347 h 400"/>
              <a:gd name="T14" fmla="*/ 316 w 572"/>
              <a:gd name="T15" fmla="*/ 289 h 400"/>
              <a:gd name="T16" fmla="*/ 289 w 572"/>
              <a:gd name="T17" fmla="*/ 400 h 400"/>
              <a:gd name="T18" fmla="*/ 349 w 572"/>
              <a:gd name="T19" fmla="*/ 285 h 400"/>
              <a:gd name="T20" fmla="*/ 493 w 572"/>
              <a:gd name="T21" fmla="*/ 281 h 400"/>
              <a:gd name="T22" fmla="*/ 560 w 572"/>
              <a:gd name="T23" fmla="*/ 2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2" h="400">
                <a:moveTo>
                  <a:pt x="560" y="233"/>
                </a:moveTo>
                <a:cubicBezTo>
                  <a:pt x="553" y="103"/>
                  <a:pt x="553" y="103"/>
                  <a:pt x="553" y="103"/>
                </a:cubicBezTo>
                <a:cubicBezTo>
                  <a:pt x="553" y="62"/>
                  <a:pt x="495" y="54"/>
                  <a:pt x="495" y="54"/>
                </a:cubicBezTo>
                <a:cubicBezTo>
                  <a:pt x="495" y="54"/>
                  <a:pt x="270" y="9"/>
                  <a:pt x="135" y="5"/>
                </a:cubicBezTo>
                <a:cubicBezTo>
                  <a:pt x="0" y="0"/>
                  <a:pt x="13" y="102"/>
                  <a:pt x="13" y="102"/>
                </a:cubicBezTo>
                <a:cubicBezTo>
                  <a:pt x="13" y="102"/>
                  <a:pt x="20" y="182"/>
                  <a:pt x="21" y="267"/>
                </a:cubicBezTo>
                <a:cubicBezTo>
                  <a:pt x="22" y="363"/>
                  <a:pt x="104" y="347"/>
                  <a:pt x="104" y="347"/>
                </a:cubicBezTo>
                <a:cubicBezTo>
                  <a:pt x="192" y="315"/>
                  <a:pt x="261" y="298"/>
                  <a:pt x="316" y="289"/>
                </a:cubicBezTo>
                <a:cubicBezTo>
                  <a:pt x="331" y="309"/>
                  <a:pt x="274" y="388"/>
                  <a:pt x="289" y="400"/>
                </a:cubicBezTo>
                <a:cubicBezTo>
                  <a:pt x="289" y="400"/>
                  <a:pt x="350" y="317"/>
                  <a:pt x="349" y="285"/>
                </a:cubicBezTo>
                <a:cubicBezTo>
                  <a:pt x="413" y="277"/>
                  <a:pt x="457" y="281"/>
                  <a:pt x="493" y="281"/>
                </a:cubicBezTo>
                <a:cubicBezTo>
                  <a:pt x="572" y="281"/>
                  <a:pt x="560" y="233"/>
                  <a:pt x="560" y="233"/>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Text Placeholder 5"/>
          <p:cNvSpPr>
            <a:spLocks noGrp="1"/>
          </p:cNvSpPr>
          <p:nvPr>
            <p:ph type="body" sz="quarter" idx="12"/>
          </p:nvPr>
        </p:nvSpPr>
        <p:spPr>
          <a:xfrm>
            <a:off x="8799432" y="4798748"/>
            <a:ext cx="1620420" cy="536487"/>
          </a:xfrm>
        </p:spPr>
        <p:txBody>
          <a:bodyPr/>
          <a:lstStyle/>
          <a:p>
            <a:r>
              <a:rPr lang="id-ID" dirty="0"/>
              <a:t>Sed ut perspiciatis unde omnis iste natus error sit voluptatem accu</a:t>
            </a:r>
          </a:p>
        </p:txBody>
      </p:sp>
      <p:sp>
        <p:nvSpPr>
          <p:cNvPr id="43" name="Text Placeholder 6"/>
          <p:cNvSpPr>
            <a:spLocks noGrp="1"/>
          </p:cNvSpPr>
          <p:nvPr>
            <p:ph type="body" sz="quarter" idx="13"/>
          </p:nvPr>
        </p:nvSpPr>
        <p:spPr>
          <a:xfrm>
            <a:off x="8629381" y="4521082"/>
            <a:ext cx="1244376" cy="263440"/>
          </a:xfrm>
        </p:spPr>
        <p:txBody>
          <a:bodyPr/>
          <a:lstStyle/>
          <a:p>
            <a:pPr algn="ctr"/>
            <a:r>
              <a:rPr lang="id-ID" dirty="0"/>
              <a:t>People 03</a:t>
            </a:r>
          </a:p>
        </p:txBody>
      </p:sp>
      <p:sp>
        <p:nvSpPr>
          <p:cNvPr id="44" name="TextBox 43"/>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145</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96164269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23" presetClass="entr" presetSubtype="3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strVal val="4*#ppt_w"/>
                                          </p:val>
                                        </p:tav>
                                        <p:tav tm="100000">
                                          <p:val>
                                            <p:strVal val="#ppt_w"/>
                                          </p:val>
                                        </p:tav>
                                      </p:tavLst>
                                    </p:anim>
                                    <p:anim calcmode="lin" valueType="num">
                                      <p:cBhvr>
                                        <p:cTn id="16" dur="500" fill="hold"/>
                                        <p:tgtEl>
                                          <p:spTgt spid="8"/>
                                        </p:tgtEl>
                                        <p:attrNameLst>
                                          <p:attrName>ppt_h</p:attrName>
                                        </p:attrNameLst>
                                      </p:cBhvr>
                                      <p:tavLst>
                                        <p:tav tm="0">
                                          <p:val>
                                            <p:strVal val="4*#ppt_h"/>
                                          </p:val>
                                        </p:tav>
                                        <p:tav tm="100000">
                                          <p:val>
                                            <p:strVal val="#ppt_h"/>
                                          </p:val>
                                        </p:tav>
                                      </p:tavLst>
                                    </p:anim>
                                  </p:childTnLst>
                                </p:cTn>
                              </p:par>
                            </p:childTnLst>
                          </p:cTn>
                        </p:par>
                        <p:par>
                          <p:cTn id="17" fill="hold">
                            <p:stCondLst>
                              <p:cond delay="1500"/>
                            </p:stCondLst>
                            <p:childTnLst>
                              <p:par>
                                <p:cTn id="18" presetID="47" presetClass="entr" presetSubtype="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1000"/>
                                        <p:tgtEl>
                                          <p:spTgt spid="37"/>
                                        </p:tgtEl>
                                      </p:cBhvr>
                                    </p:animEffect>
                                    <p:anim calcmode="lin" valueType="num">
                                      <p:cBhvr>
                                        <p:cTn id="21" dur="1000" fill="hold"/>
                                        <p:tgtEl>
                                          <p:spTgt spid="37"/>
                                        </p:tgtEl>
                                        <p:attrNameLst>
                                          <p:attrName>ppt_x</p:attrName>
                                        </p:attrNameLst>
                                      </p:cBhvr>
                                      <p:tavLst>
                                        <p:tav tm="0">
                                          <p:val>
                                            <p:strVal val="#ppt_x"/>
                                          </p:val>
                                        </p:tav>
                                        <p:tav tm="100000">
                                          <p:val>
                                            <p:strVal val="#ppt_x"/>
                                          </p:val>
                                        </p:tav>
                                      </p:tavLst>
                                    </p:anim>
                                    <p:anim calcmode="lin" valueType="num">
                                      <p:cBhvr>
                                        <p:cTn id="22" dur="1000" fill="hold"/>
                                        <p:tgtEl>
                                          <p:spTgt spid="37"/>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7">
                                            <p:txEl>
                                              <p:pRg st="0" end="0"/>
                                            </p:txEl>
                                          </p:spTgt>
                                        </p:tgtEl>
                                        <p:attrNameLst>
                                          <p:attrName>style.visibility</p:attrName>
                                        </p:attrNameLst>
                                      </p:cBhvr>
                                      <p:to>
                                        <p:strVal val="visible"/>
                                      </p:to>
                                    </p:set>
                                    <p:animEffect transition="in" filter="wipe(left)">
                                      <p:cBhvr>
                                        <p:cTn id="26" dur="500"/>
                                        <p:tgtEl>
                                          <p:spTgt spid="7">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Effect transition="in" filter="wipe(left)">
                                      <p:cBhvr>
                                        <p:cTn id="29" dur="500"/>
                                        <p:tgtEl>
                                          <p:spTgt spid="6">
                                            <p:txEl>
                                              <p:pRg st="0" end="0"/>
                                            </p:txEl>
                                          </p:spTgt>
                                        </p:tgtEl>
                                      </p:cBhvr>
                                    </p:animEffect>
                                  </p:childTnLst>
                                </p:cTn>
                              </p:par>
                            </p:childTnLst>
                          </p:cTn>
                        </p:par>
                        <p:par>
                          <p:cTn id="30" fill="hold">
                            <p:stCondLst>
                              <p:cond delay="3000"/>
                            </p:stCondLst>
                            <p:childTnLst>
                              <p:par>
                                <p:cTn id="31" presetID="47" presetClass="entr" presetSubtype="0"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1000"/>
                                        <p:tgtEl>
                                          <p:spTgt spid="38"/>
                                        </p:tgtEl>
                                      </p:cBhvr>
                                    </p:animEffect>
                                    <p:anim calcmode="lin" valueType="num">
                                      <p:cBhvr>
                                        <p:cTn id="34" dur="1000" fill="hold"/>
                                        <p:tgtEl>
                                          <p:spTgt spid="38"/>
                                        </p:tgtEl>
                                        <p:attrNameLst>
                                          <p:attrName>ppt_x</p:attrName>
                                        </p:attrNameLst>
                                      </p:cBhvr>
                                      <p:tavLst>
                                        <p:tav tm="0">
                                          <p:val>
                                            <p:strVal val="#ppt_x"/>
                                          </p:val>
                                        </p:tav>
                                        <p:tav tm="100000">
                                          <p:val>
                                            <p:strVal val="#ppt_x"/>
                                          </p:val>
                                        </p:tav>
                                      </p:tavLst>
                                    </p:anim>
                                    <p:anim calcmode="lin" valueType="num">
                                      <p:cBhvr>
                                        <p:cTn id="35" dur="1000" fill="hold"/>
                                        <p:tgtEl>
                                          <p:spTgt spid="38"/>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left)">
                                      <p:cBhvr>
                                        <p:cTn id="39" dur="500"/>
                                        <p:tgtEl>
                                          <p:spTgt spid="40">
                                            <p:txEl>
                                              <p:pRg st="0" end="0"/>
                                            </p:txEl>
                                          </p:spTgt>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animEffect transition="in" filter="wipe(left)">
                                      <p:cBhvr>
                                        <p:cTn id="42" dur="500"/>
                                        <p:tgtEl>
                                          <p:spTgt spid="39">
                                            <p:txEl>
                                              <p:pRg st="0" end="0"/>
                                            </p:txEl>
                                          </p:spTgt>
                                        </p:tgtEl>
                                      </p:cBhvr>
                                    </p:animEffect>
                                  </p:childTnLst>
                                </p:cTn>
                              </p:par>
                            </p:childTnLst>
                          </p:cTn>
                        </p:par>
                        <p:par>
                          <p:cTn id="43" fill="hold">
                            <p:stCondLst>
                              <p:cond delay="4500"/>
                            </p:stCondLst>
                            <p:childTnLst>
                              <p:par>
                                <p:cTn id="44" presetID="47" presetClass="entr" presetSubtype="0" fill="hold" grpId="0" nodeType="afterEffect">
                                  <p:stCondLst>
                                    <p:cond delay="0"/>
                                  </p:stCondLst>
                                  <p:childTnLst>
                                    <p:set>
                                      <p:cBhvr>
                                        <p:cTn id="45" dur="1" fill="hold">
                                          <p:stCondLst>
                                            <p:cond delay="0"/>
                                          </p:stCondLst>
                                        </p:cTn>
                                        <p:tgtEl>
                                          <p:spTgt spid="41"/>
                                        </p:tgtEl>
                                        <p:attrNameLst>
                                          <p:attrName>style.visibility</p:attrName>
                                        </p:attrNameLst>
                                      </p:cBhvr>
                                      <p:to>
                                        <p:strVal val="visible"/>
                                      </p:to>
                                    </p:set>
                                    <p:animEffect transition="in" filter="fade">
                                      <p:cBhvr>
                                        <p:cTn id="46" dur="1000"/>
                                        <p:tgtEl>
                                          <p:spTgt spid="41"/>
                                        </p:tgtEl>
                                      </p:cBhvr>
                                    </p:animEffect>
                                    <p:anim calcmode="lin" valueType="num">
                                      <p:cBhvr>
                                        <p:cTn id="47" dur="1000" fill="hold"/>
                                        <p:tgtEl>
                                          <p:spTgt spid="41"/>
                                        </p:tgtEl>
                                        <p:attrNameLst>
                                          <p:attrName>ppt_x</p:attrName>
                                        </p:attrNameLst>
                                      </p:cBhvr>
                                      <p:tavLst>
                                        <p:tav tm="0">
                                          <p:val>
                                            <p:strVal val="#ppt_x"/>
                                          </p:val>
                                        </p:tav>
                                        <p:tav tm="100000">
                                          <p:val>
                                            <p:strVal val="#ppt_x"/>
                                          </p:val>
                                        </p:tav>
                                      </p:tavLst>
                                    </p:anim>
                                    <p:anim calcmode="lin" valueType="num">
                                      <p:cBhvr>
                                        <p:cTn id="48" dur="1000" fill="hold"/>
                                        <p:tgtEl>
                                          <p:spTgt spid="41"/>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22" presetClass="entr" presetSubtype="8"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animEffect transition="in" filter="wipe(left)">
                                      <p:cBhvr>
                                        <p:cTn id="52" dur="500"/>
                                        <p:tgtEl>
                                          <p:spTgt spid="43">
                                            <p:txEl>
                                              <p:pRg st="0" end="0"/>
                                            </p:txEl>
                                          </p:spTgt>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42">
                                            <p:txEl>
                                              <p:pRg st="0" end="0"/>
                                            </p:txEl>
                                          </p:spTgt>
                                        </p:tgtEl>
                                        <p:attrNameLst>
                                          <p:attrName>style.visibility</p:attrName>
                                        </p:attrNameLst>
                                      </p:cBhvr>
                                      <p:to>
                                        <p:strVal val="visible"/>
                                      </p:to>
                                    </p:set>
                                    <p:animEffect transition="in" filter="wipe(left)">
                                      <p:cBhvr>
                                        <p:cTn id="55" dur="500"/>
                                        <p:tgtEl>
                                          <p:spTgt spid="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7" grpId="0" animBg="1"/>
      <p:bldP spid="6" grpId="0" build="p"/>
      <p:bldP spid="7" grpId="0" build="p"/>
      <p:bldP spid="38" grpId="0" animBg="1"/>
      <p:bldP spid="39" grpId="0" build="p"/>
      <p:bldP spid="40" grpId="0" build="p"/>
      <p:bldP spid="41" grpId="0" animBg="1"/>
      <p:bldP spid="42" grpId="0" build="p"/>
      <p:bldP spid="43"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p:cNvSpPr>
            <a:spLocks noGrp="1"/>
          </p:cNvSpPr>
          <p:nvPr>
            <p:ph type="ctrTitle"/>
          </p:nvPr>
        </p:nvSpPr>
        <p:spPr>
          <a:xfrm>
            <a:off x="1524000" y="544575"/>
            <a:ext cx="9144000" cy="693379"/>
          </a:xfrm>
        </p:spPr>
        <p:txBody>
          <a:bodyPr>
            <a:normAutofit/>
          </a:bodyPr>
          <a:lstStyle/>
          <a:p>
            <a:r>
              <a:rPr lang="en-GB" dirty="0"/>
              <a:t>ASIA MAP INFOGRAPHIC</a:t>
            </a:r>
          </a:p>
        </p:txBody>
      </p:sp>
      <p:sp>
        <p:nvSpPr>
          <p:cNvPr id="22" name="Subtitle 21"/>
          <p:cNvSpPr>
            <a:spLocks noGrp="1"/>
          </p:cNvSpPr>
          <p:nvPr>
            <p:ph type="subTitle" idx="1"/>
          </p:nvPr>
        </p:nvSpPr>
        <p:spPr/>
        <p:txBody>
          <a:bodyPr/>
          <a:lstStyle/>
          <a:p>
            <a:r>
              <a:rPr lang="en-GB" dirty="0"/>
              <a:t>write your relevant text here</a:t>
            </a:r>
          </a:p>
        </p:txBody>
      </p:sp>
      <p:sp>
        <p:nvSpPr>
          <p:cNvPr id="23" name="Text Placeholder 22"/>
          <p:cNvSpPr>
            <a:spLocks noGrp="1"/>
          </p:cNvSpPr>
          <p:nvPr>
            <p:ph type="body" sz="quarter" idx="10"/>
          </p:nvPr>
        </p:nvSpPr>
        <p:spPr>
          <a:xfrm>
            <a:off x="7764382" y="2102049"/>
            <a:ext cx="2960453" cy="306369"/>
          </a:xfrm>
        </p:spPr>
        <p:txBody>
          <a:bodyPr/>
          <a:lstStyle/>
          <a:p>
            <a:r>
              <a:rPr lang="en-GB" dirty="0" err="1"/>
              <a:t>Lorem</a:t>
            </a:r>
            <a:r>
              <a:rPr lang="en-GB" dirty="0"/>
              <a:t> </a:t>
            </a:r>
            <a:r>
              <a:rPr lang="en-GB" dirty="0" err="1"/>
              <a:t>Ipsum</a:t>
            </a:r>
            <a:endParaRPr lang="en-GB" dirty="0"/>
          </a:p>
        </p:txBody>
      </p:sp>
      <p:sp>
        <p:nvSpPr>
          <p:cNvPr id="25" name="Text Placeholder 24"/>
          <p:cNvSpPr>
            <a:spLocks noGrp="1"/>
          </p:cNvSpPr>
          <p:nvPr>
            <p:ph type="body" sz="quarter" idx="11"/>
          </p:nvPr>
        </p:nvSpPr>
        <p:spPr>
          <a:xfrm>
            <a:off x="7764383" y="2389306"/>
            <a:ext cx="2905964" cy="490537"/>
          </a:xfrm>
        </p:spPr>
        <p:txBody>
          <a:bodyPr>
            <a:normAutofit/>
          </a:bodyPr>
          <a:lstStyle/>
          <a:p>
            <a:r>
              <a:rPr lang="en-GB" dirty="0" err="1"/>
              <a:t>consecttur</a:t>
            </a:r>
            <a:r>
              <a:rPr lang="en-GB" dirty="0"/>
              <a:t> </a:t>
            </a:r>
            <a:r>
              <a:rPr lang="en-GB" dirty="0" err="1"/>
              <a:t>baraka</a:t>
            </a:r>
            <a:r>
              <a:rPr lang="en-GB" dirty="0"/>
              <a:t> </a:t>
            </a:r>
            <a:r>
              <a:rPr lang="en-GB" dirty="0" err="1"/>
              <a:t>simanuk</a:t>
            </a:r>
            <a:r>
              <a:rPr lang="en-GB" dirty="0"/>
              <a:t> hem </a:t>
            </a:r>
            <a:r>
              <a:rPr lang="en-GB" dirty="0" err="1"/>
              <a:t>barakachem</a:t>
            </a:r>
            <a:r>
              <a:rPr lang="en-GB" dirty="0"/>
              <a:t> </a:t>
            </a:r>
            <a:r>
              <a:rPr lang="en-GB" dirty="0" err="1"/>
              <a:t>tok</a:t>
            </a:r>
            <a:r>
              <a:rPr lang="en-GB" dirty="0"/>
              <a:t> </a:t>
            </a:r>
            <a:r>
              <a:rPr lang="en-GB" dirty="0" err="1"/>
              <a:t>tok</a:t>
            </a:r>
            <a:r>
              <a:rPr lang="en-GB" dirty="0"/>
              <a:t> </a:t>
            </a:r>
            <a:r>
              <a:rPr lang="en-GB" dirty="0" err="1"/>
              <a:t>em</a:t>
            </a:r>
            <a:r>
              <a:rPr lang="en-GB" dirty="0"/>
              <a:t> </a:t>
            </a:r>
            <a:r>
              <a:rPr lang="en-GB" dirty="0" err="1"/>
              <a:t>bek</a:t>
            </a:r>
            <a:r>
              <a:rPr lang="en-GB" dirty="0"/>
              <a:t> </a:t>
            </a:r>
            <a:r>
              <a:rPr lang="en-GB" dirty="0" err="1"/>
              <a:t>tuweonsecttu</a:t>
            </a:r>
            <a:r>
              <a:rPr lang="en-GB" dirty="0"/>
              <a:t> </a:t>
            </a:r>
            <a:r>
              <a:rPr lang="en-GB" dirty="0" err="1"/>
              <a:t>barakachem</a:t>
            </a:r>
            <a:endParaRPr lang="en-GB" dirty="0"/>
          </a:p>
        </p:txBody>
      </p:sp>
      <p:sp>
        <p:nvSpPr>
          <p:cNvPr id="292" name="TextBox 291"/>
          <p:cNvSpPr txBox="1"/>
          <p:nvPr/>
        </p:nvSpPr>
        <p:spPr>
          <a:xfrm>
            <a:off x="10142220" y="6269653"/>
            <a:ext cx="611505"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146</a:t>
            </a:r>
            <a:endParaRPr lang="en-GB" sz="1200" dirty="0">
              <a:solidFill>
                <a:schemeClr val="accent1"/>
              </a:solidFill>
              <a:latin typeface="Kontrapunkt Bob Light" panose="02000000000000000000" pitchFamily="50" charset="0"/>
            </a:endParaRPr>
          </a:p>
        </p:txBody>
      </p:sp>
      <p:grpSp>
        <p:nvGrpSpPr>
          <p:cNvPr id="110" name="Group 4975"/>
          <p:cNvGrpSpPr/>
          <p:nvPr/>
        </p:nvGrpSpPr>
        <p:grpSpPr>
          <a:xfrm>
            <a:off x="1067784" y="1719807"/>
            <a:ext cx="5460016" cy="4691374"/>
            <a:chOff x="0" y="0"/>
            <a:chExt cx="8284145" cy="7117933"/>
          </a:xfrm>
          <a:solidFill>
            <a:srgbClr val="ECECEC"/>
          </a:solidFill>
        </p:grpSpPr>
        <p:sp>
          <p:nvSpPr>
            <p:cNvPr id="111" name="Shape 4926"/>
            <p:cNvSpPr/>
            <p:nvPr/>
          </p:nvSpPr>
          <p:spPr>
            <a:xfrm>
              <a:off x="398484" y="3353908"/>
              <a:ext cx="123074" cy="98763"/>
            </a:xfrm>
            <a:custGeom>
              <a:avLst/>
              <a:gdLst/>
              <a:ahLst/>
              <a:cxnLst>
                <a:cxn ang="0">
                  <a:pos x="wd2" y="hd2"/>
                </a:cxn>
                <a:cxn ang="5400000">
                  <a:pos x="wd2" y="hd2"/>
                </a:cxn>
                <a:cxn ang="10800000">
                  <a:pos x="wd2" y="hd2"/>
                </a:cxn>
                <a:cxn ang="16200000">
                  <a:pos x="wd2" y="hd2"/>
                </a:cxn>
              </a:cxnLst>
              <a:rect l="0" t="0" r="r" b="b"/>
              <a:pathLst>
                <a:path w="21600" h="21600" extrusionOk="0">
                  <a:moveTo>
                    <a:pt x="7068" y="21600"/>
                  </a:moveTo>
                  <a:cubicBezTo>
                    <a:pt x="8863" y="20347"/>
                    <a:pt x="9830" y="18921"/>
                    <a:pt x="11507" y="17348"/>
                  </a:cubicBezTo>
                  <a:cubicBezTo>
                    <a:pt x="15984" y="13234"/>
                    <a:pt x="18971" y="11071"/>
                    <a:pt x="21600" y="4516"/>
                  </a:cubicBezTo>
                  <a:cubicBezTo>
                    <a:pt x="19082" y="2942"/>
                    <a:pt x="17451" y="1902"/>
                    <a:pt x="14663" y="1902"/>
                  </a:cubicBezTo>
                  <a:lnTo>
                    <a:pt x="14124" y="0"/>
                  </a:lnTo>
                  <a:lnTo>
                    <a:pt x="14124" y="0"/>
                  </a:lnTo>
                  <a:cubicBezTo>
                    <a:pt x="13499" y="320"/>
                    <a:pt x="12940" y="410"/>
                    <a:pt x="12243" y="852"/>
                  </a:cubicBezTo>
                  <a:cubicBezTo>
                    <a:pt x="10376" y="1992"/>
                    <a:pt x="9613" y="3270"/>
                    <a:pt x="7937" y="4770"/>
                  </a:cubicBezTo>
                  <a:cubicBezTo>
                    <a:pt x="5253" y="7195"/>
                    <a:pt x="4156" y="9104"/>
                    <a:pt x="1946" y="12243"/>
                  </a:cubicBezTo>
                  <a:cubicBezTo>
                    <a:pt x="1098" y="13464"/>
                    <a:pt x="729" y="14766"/>
                    <a:pt x="0" y="15807"/>
                  </a:cubicBezTo>
                  <a:lnTo>
                    <a:pt x="0" y="15807"/>
                  </a:lnTo>
                  <a:cubicBezTo>
                    <a:pt x="2551" y="18085"/>
                    <a:pt x="5615" y="18544"/>
                    <a:pt x="7068" y="21600"/>
                  </a:cubicBezTo>
                  <a:cubicBezTo>
                    <a:pt x="7068" y="21600"/>
                    <a:pt x="7068" y="21600"/>
                    <a:pt x="7068" y="2160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12" name="Shape 4927"/>
            <p:cNvSpPr/>
            <p:nvPr/>
          </p:nvSpPr>
          <p:spPr>
            <a:xfrm>
              <a:off x="940865" y="-1"/>
              <a:ext cx="6430282" cy="3084443"/>
            </a:xfrm>
            <a:custGeom>
              <a:avLst/>
              <a:gdLst/>
              <a:ahLst/>
              <a:cxnLst>
                <a:cxn ang="0">
                  <a:pos x="wd2" y="hd2"/>
                </a:cxn>
                <a:cxn ang="5400000">
                  <a:pos x="wd2" y="hd2"/>
                </a:cxn>
                <a:cxn ang="10800000">
                  <a:pos x="wd2" y="hd2"/>
                </a:cxn>
                <a:cxn ang="16200000">
                  <a:pos x="wd2" y="hd2"/>
                </a:cxn>
              </a:cxnLst>
              <a:rect l="0" t="0" r="r" b="b"/>
              <a:pathLst>
                <a:path w="21600" h="21582" extrusionOk="0">
                  <a:moveTo>
                    <a:pt x="1466" y="9559"/>
                  </a:moveTo>
                  <a:lnTo>
                    <a:pt x="1465" y="9470"/>
                  </a:lnTo>
                  <a:cubicBezTo>
                    <a:pt x="1521" y="9462"/>
                    <a:pt x="1549" y="9408"/>
                    <a:pt x="1601" y="9370"/>
                  </a:cubicBezTo>
                  <a:cubicBezTo>
                    <a:pt x="1702" y="9296"/>
                    <a:pt x="1764" y="9288"/>
                    <a:pt x="1871" y="9253"/>
                  </a:cubicBezTo>
                  <a:cubicBezTo>
                    <a:pt x="1933" y="9232"/>
                    <a:pt x="1967" y="9208"/>
                    <a:pt x="2028" y="9185"/>
                  </a:cubicBezTo>
                  <a:cubicBezTo>
                    <a:pt x="2049" y="9179"/>
                    <a:pt x="2058" y="9139"/>
                    <a:pt x="2080" y="9135"/>
                  </a:cubicBezTo>
                  <a:cubicBezTo>
                    <a:pt x="2122" y="9127"/>
                    <a:pt x="2137" y="9072"/>
                    <a:pt x="2177" y="9051"/>
                  </a:cubicBezTo>
                  <a:cubicBezTo>
                    <a:pt x="2214" y="9032"/>
                    <a:pt x="2269" y="9056"/>
                    <a:pt x="2269" y="8976"/>
                  </a:cubicBezTo>
                  <a:cubicBezTo>
                    <a:pt x="2269" y="8804"/>
                    <a:pt x="2241" y="8708"/>
                    <a:pt x="2241" y="8536"/>
                  </a:cubicBezTo>
                  <a:cubicBezTo>
                    <a:pt x="2241" y="8368"/>
                    <a:pt x="2296" y="8284"/>
                    <a:pt x="2362" y="8188"/>
                  </a:cubicBezTo>
                  <a:cubicBezTo>
                    <a:pt x="2403" y="8129"/>
                    <a:pt x="2403" y="8043"/>
                    <a:pt x="2435" y="7962"/>
                  </a:cubicBezTo>
                  <a:cubicBezTo>
                    <a:pt x="2473" y="7861"/>
                    <a:pt x="2527" y="7849"/>
                    <a:pt x="2547" y="7727"/>
                  </a:cubicBezTo>
                  <a:cubicBezTo>
                    <a:pt x="2560" y="7647"/>
                    <a:pt x="2541" y="7584"/>
                    <a:pt x="2559" y="7509"/>
                  </a:cubicBezTo>
                  <a:cubicBezTo>
                    <a:pt x="2571" y="7457"/>
                    <a:pt x="2593" y="7446"/>
                    <a:pt x="2620" y="7425"/>
                  </a:cubicBezTo>
                  <a:cubicBezTo>
                    <a:pt x="2658" y="7394"/>
                    <a:pt x="2669" y="7339"/>
                    <a:pt x="2700" y="7283"/>
                  </a:cubicBezTo>
                  <a:cubicBezTo>
                    <a:pt x="2728" y="7233"/>
                    <a:pt x="2759" y="7241"/>
                    <a:pt x="2789" y="7191"/>
                  </a:cubicBezTo>
                  <a:cubicBezTo>
                    <a:pt x="2815" y="7144"/>
                    <a:pt x="2804" y="7084"/>
                    <a:pt x="2813" y="7014"/>
                  </a:cubicBezTo>
                  <a:cubicBezTo>
                    <a:pt x="2820" y="6958"/>
                    <a:pt x="2842" y="6941"/>
                    <a:pt x="2853" y="6889"/>
                  </a:cubicBezTo>
                  <a:cubicBezTo>
                    <a:pt x="2885" y="6746"/>
                    <a:pt x="2904" y="6662"/>
                    <a:pt x="2941" y="6528"/>
                  </a:cubicBezTo>
                  <a:cubicBezTo>
                    <a:pt x="2965" y="6442"/>
                    <a:pt x="2974" y="6352"/>
                    <a:pt x="3022" y="6327"/>
                  </a:cubicBezTo>
                  <a:lnTo>
                    <a:pt x="3082" y="6352"/>
                  </a:lnTo>
                  <a:lnTo>
                    <a:pt x="3114" y="6352"/>
                  </a:lnTo>
                  <a:cubicBezTo>
                    <a:pt x="3118" y="6266"/>
                    <a:pt x="3111" y="6216"/>
                    <a:pt x="3123" y="6134"/>
                  </a:cubicBezTo>
                  <a:cubicBezTo>
                    <a:pt x="3134" y="6057"/>
                    <a:pt x="3174" y="6061"/>
                    <a:pt x="3203" y="6009"/>
                  </a:cubicBezTo>
                  <a:cubicBezTo>
                    <a:pt x="3240" y="5940"/>
                    <a:pt x="3260" y="5892"/>
                    <a:pt x="3304" y="5841"/>
                  </a:cubicBezTo>
                  <a:cubicBezTo>
                    <a:pt x="3345" y="5793"/>
                    <a:pt x="3364" y="5736"/>
                    <a:pt x="3408" y="5690"/>
                  </a:cubicBezTo>
                  <a:lnTo>
                    <a:pt x="3408" y="5690"/>
                  </a:lnTo>
                  <a:lnTo>
                    <a:pt x="3443" y="5690"/>
                  </a:lnTo>
                  <a:cubicBezTo>
                    <a:pt x="3544" y="5690"/>
                    <a:pt x="3605" y="5593"/>
                    <a:pt x="3702" y="5543"/>
                  </a:cubicBezTo>
                  <a:lnTo>
                    <a:pt x="3702" y="5543"/>
                  </a:lnTo>
                  <a:cubicBezTo>
                    <a:pt x="3716" y="5558"/>
                    <a:pt x="3728" y="5570"/>
                    <a:pt x="3746" y="5581"/>
                  </a:cubicBezTo>
                  <a:cubicBezTo>
                    <a:pt x="3764" y="5592"/>
                    <a:pt x="3786" y="5599"/>
                    <a:pt x="3786" y="5638"/>
                  </a:cubicBezTo>
                  <a:cubicBezTo>
                    <a:pt x="3786" y="5683"/>
                    <a:pt x="3756" y="5683"/>
                    <a:pt x="3748" y="5724"/>
                  </a:cubicBezTo>
                  <a:cubicBezTo>
                    <a:pt x="3742" y="5753"/>
                    <a:pt x="3748" y="5778"/>
                    <a:pt x="3742" y="5808"/>
                  </a:cubicBezTo>
                  <a:cubicBezTo>
                    <a:pt x="3735" y="5842"/>
                    <a:pt x="3716" y="5835"/>
                    <a:pt x="3704" y="5862"/>
                  </a:cubicBezTo>
                  <a:cubicBezTo>
                    <a:pt x="3683" y="5910"/>
                    <a:pt x="3689" y="5961"/>
                    <a:pt x="3686" y="6026"/>
                  </a:cubicBezTo>
                  <a:lnTo>
                    <a:pt x="3694" y="6034"/>
                  </a:lnTo>
                  <a:cubicBezTo>
                    <a:pt x="3704" y="6023"/>
                    <a:pt x="3707" y="6010"/>
                    <a:pt x="3714" y="5992"/>
                  </a:cubicBezTo>
                  <a:cubicBezTo>
                    <a:pt x="3745" y="5916"/>
                    <a:pt x="3780" y="5896"/>
                    <a:pt x="3828" y="5896"/>
                  </a:cubicBezTo>
                  <a:cubicBezTo>
                    <a:pt x="3846" y="5896"/>
                    <a:pt x="3845" y="5948"/>
                    <a:pt x="3851" y="5984"/>
                  </a:cubicBezTo>
                  <a:cubicBezTo>
                    <a:pt x="3855" y="6008"/>
                    <a:pt x="3867" y="6013"/>
                    <a:pt x="3880" y="6013"/>
                  </a:cubicBezTo>
                  <a:lnTo>
                    <a:pt x="3925" y="6013"/>
                  </a:lnTo>
                  <a:cubicBezTo>
                    <a:pt x="3947" y="6013"/>
                    <a:pt x="3962" y="6040"/>
                    <a:pt x="3970" y="6084"/>
                  </a:cubicBezTo>
                  <a:cubicBezTo>
                    <a:pt x="3976" y="6127"/>
                    <a:pt x="3975" y="6162"/>
                    <a:pt x="3990" y="6193"/>
                  </a:cubicBezTo>
                  <a:cubicBezTo>
                    <a:pt x="4018" y="6253"/>
                    <a:pt x="4022" y="6309"/>
                    <a:pt x="4034" y="6390"/>
                  </a:cubicBezTo>
                  <a:cubicBezTo>
                    <a:pt x="4058" y="6552"/>
                    <a:pt x="4080" y="6646"/>
                    <a:pt x="4080" y="6817"/>
                  </a:cubicBezTo>
                  <a:lnTo>
                    <a:pt x="4080" y="6898"/>
                  </a:lnTo>
                  <a:cubicBezTo>
                    <a:pt x="4080" y="6941"/>
                    <a:pt x="4092" y="6985"/>
                    <a:pt x="4112" y="6985"/>
                  </a:cubicBezTo>
                  <a:cubicBezTo>
                    <a:pt x="4125" y="6985"/>
                    <a:pt x="4129" y="6960"/>
                    <a:pt x="4141" y="6960"/>
                  </a:cubicBezTo>
                  <a:lnTo>
                    <a:pt x="4163" y="6960"/>
                  </a:lnTo>
                  <a:lnTo>
                    <a:pt x="4163" y="7056"/>
                  </a:lnTo>
                  <a:lnTo>
                    <a:pt x="4155" y="7094"/>
                  </a:lnTo>
                  <a:cubicBezTo>
                    <a:pt x="4155" y="7115"/>
                    <a:pt x="4158" y="7132"/>
                    <a:pt x="4153" y="7149"/>
                  </a:cubicBezTo>
                  <a:cubicBezTo>
                    <a:pt x="4147" y="7167"/>
                    <a:pt x="4132" y="7167"/>
                    <a:pt x="4132" y="7191"/>
                  </a:cubicBezTo>
                  <a:cubicBezTo>
                    <a:pt x="4132" y="7236"/>
                    <a:pt x="4161" y="7246"/>
                    <a:pt x="4161" y="7291"/>
                  </a:cubicBezTo>
                  <a:cubicBezTo>
                    <a:pt x="4161" y="7336"/>
                    <a:pt x="4137" y="7341"/>
                    <a:pt x="4122" y="7375"/>
                  </a:cubicBezTo>
                  <a:cubicBezTo>
                    <a:pt x="4084" y="7467"/>
                    <a:pt x="4060" y="7514"/>
                    <a:pt x="4012" y="7584"/>
                  </a:cubicBezTo>
                  <a:cubicBezTo>
                    <a:pt x="3983" y="7625"/>
                    <a:pt x="3956" y="7638"/>
                    <a:pt x="3943" y="7706"/>
                  </a:cubicBezTo>
                  <a:cubicBezTo>
                    <a:pt x="3929" y="7723"/>
                    <a:pt x="3918" y="7722"/>
                    <a:pt x="3903" y="7740"/>
                  </a:cubicBezTo>
                  <a:cubicBezTo>
                    <a:pt x="3890" y="7755"/>
                    <a:pt x="3885" y="7781"/>
                    <a:pt x="3870" y="7781"/>
                  </a:cubicBezTo>
                  <a:cubicBezTo>
                    <a:pt x="3830" y="7781"/>
                    <a:pt x="3808" y="7760"/>
                    <a:pt x="3768" y="7760"/>
                  </a:cubicBezTo>
                  <a:cubicBezTo>
                    <a:pt x="3744" y="7760"/>
                    <a:pt x="3731" y="7777"/>
                    <a:pt x="3706" y="7777"/>
                  </a:cubicBezTo>
                  <a:cubicBezTo>
                    <a:pt x="3660" y="7777"/>
                    <a:pt x="3631" y="7752"/>
                    <a:pt x="3595" y="7694"/>
                  </a:cubicBezTo>
                  <a:cubicBezTo>
                    <a:pt x="3578" y="7666"/>
                    <a:pt x="3565" y="7656"/>
                    <a:pt x="3551" y="7622"/>
                  </a:cubicBezTo>
                  <a:cubicBezTo>
                    <a:pt x="3533" y="7580"/>
                    <a:pt x="3515" y="7569"/>
                    <a:pt x="3505" y="7517"/>
                  </a:cubicBezTo>
                  <a:cubicBezTo>
                    <a:pt x="3492" y="7449"/>
                    <a:pt x="3491" y="7358"/>
                    <a:pt x="3456" y="7358"/>
                  </a:cubicBezTo>
                  <a:cubicBezTo>
                    <a:pt x="3443" y="7358"/>
                    <a:pt x="3437" y="7375"/>
                    <a:pt x="3425" y="7375"/>
                  </a:cubicBezTo>
                  <a:cubicBezTo>
                    <a:pt x="3400" y="7375"/>
                    <a:pt x="3394" y="7317"/>
                    <a:pt x="3388" y="7266"/>
                  </a:cubicBezTo>
                  <a:cubicBezTo>
                    <a:pt x="3385" y="7235"/>
                    <a:pt x="3381" y="7203"/>
                    <a:pt x="3366" y="7194"/>
                  </a:cubicBezTo>
                  <a:cubicBezTo>
                    <a:pt x="3357" y="7190"/>
                    <a:pt x="3350" y="7198"/>
                    <a:pt x="3342" y="7191"/>
                  </a:cubicBezTo>
                  <a:cubicBezTo>
                    <a:pt x="3334" y="7184"/>
                    <a:pt x="3330" y="7170"/>
                    <a:pt x="3322" y="7170"/>
                  </a:cubicBezTo>
                  <a:cubicBezTo>
                    <a:pt x="3309" y="7170"/>
                    <a:pt x="3302" y="7177"/>
                    <a:pt x="3290" y="7182"/>
                  </a:cubicBezTo>
                  <a:cubicBezTo>
                    <a:pt x="3280" y="7097"/>
                    <a:pt x="3270" y="7050"/>
                    <a:pt x="3247" y="6977"/>
                  </a:cubicBezTo>
                  <a:cubicBezTo>
                    <a:pt x="3233" y="6930"/>
                    <a:pt x="3228" y="6877"/>
                    <a:pt x="3201" y="6868"/>
                  </a:cubicBezTo>
                  <a:lnTo>
                    <a:pt x="3196" y="6927"/>
                  </a:lnTo>
                  <a:lnTo>
                    <a:pt x="3196" y="7221"/>
                  </a:lnTo>
                  <a:cubicBezTo>
                    <a:pt x="3196" y="7266"/>
                    <a:pt x="3167" y="7275"/>
                    <a:pt x="3167" y="7320"/>
                  </a:cubicBezTo>
                  <a:cubicBezTo>
                    <a:pt x="3167" y="7364"/>
                    <a:pt x="3187" y="7375"/>
                    <a:pt x="3197" y="7413"/>
                  </a:cubicBezTo>
                  <a:cubicBezTo>
                    <a:pt x="3216" y="7487"/>
                    <a:pt x="3221" y="7538"/>
                    <a:pt x="3221" y="7622"/>
                  </a:cubicBezTo>
                  <a:cubicBezTo>
                    <a:pt x="3221" y="7658"/>
                    <a:pt x="3225" y="7680"/>
                    <a:pt x="3221" y="7714"/>
                  </a:cubicBezTo>
                  <a:cubicBezTo>
                    <a:pt x="3214" y="7771"/>
                    <a:pt x="3192" y="7787"/>
                    <a:pt x="3173" y="7828"/>
                  </a:cubicBezTo>
                  <a:cubicBezTo>
                    <a:pt x="3154" y="7867"/>
                    <a:pt x="3140" y="7885"/>
                    <a:pt x="3123" y="7928"/>
                  </a:cubicBezTo>
                  <a:cubicBezTo>
                    <a:pt x="3108" y="7965"/>
                    <a:pt x="3105" y="8020"/>
                    <a:pt x="3082" y="8020"/>
                  </a:cubicBezTo>
                  <a:cubicBezTo>
                    <a:pt x="3075" y="8020"/>
                    <a:pt x="3071" y="8012"/>
                    <a:pt x="3064" y="8012"/>
                  </a:cubicBezTo>
                  <a:cubicBezTo>
                    <a:pt x="3043" y="8012"/>
                    <a:pt x="3048" y="8078"/>
                    <a:pt x="3048" y="8123"/>
                  </a:cubicBezTo>
                  <a:cubicBezTo>
                    <a:pt x="3029" y="8126"/>
                    <a:pt x="3006" y="8142"/>
                    <a:pt x="3006" y="8183"/>
                  </a:cubicBezTo>
                  <a:lnTo>
                    <a:pt x="3006" y="8269"/>
                  </a:lnTo>
                  <a:cubicBezTo>
                    <a:pt x="3006" y="8300"/>
                    <a:pt x="2998" y="8316"/>
                    <a:pt x="2998" y="8347"/>
                  </a:cubicBezTo>
                  <a:cubicBezTo>
                    <a:pt x="2998" y="8358"/>
                    <a:pt x="3005" y="8360"/>
                    <a:pt x="3010" y="8360"/>
                  </a:cubicBezTo>
                  <a:cubicBezTo>
                    <a:pt x="3015" y="8360"/>
                    <a:pt x="3019" y="8354"/>
                    <a:pt x="3024" y="8352"/>
                  </a:cubicBezTo>
                  <a:lnTo>
                    <a:pt x="3047" y="8352"/>
                  </a:lnTo>
                  <a:lnTo>
                    <a:pt x="3047" y="8455"/>
                  </a:lnTo>
                  <a:cubicBezTo>
                    <a:pt x="3047" y="8487"/>
                    <a:pt x="3049" y="8507"/>
                    <a:pt x="3054" y="8536"/>
                  </a:cubicBezTo>
                  <a:cubicBezTo>
                    <a:pt x="3034" y="8557"/>
                    <a:pt x="3008" y="8564"/>
                    <a:pt x="3008" y="8611"/>
                  </a:cubicBezTo>
                  <a:cubicBezTo>
                    <a:pt x="3008" y="8642"/>
                    <a:pt x="3031" y="8628"/>
                    <a:pt x="3042" y="8645"/>
                  </a:cubicBezTo>
                  <a:cubicBezTo>
                    <a:pt x="3050" y="8656"/>
                    <a:pt x="3051" y="8673"/>
                    <a:pt x="3058" y="8687"/>
                  </a:cubicBezTo>
                  <a:cubicBezTo>
                    <a:pt x="3062" y="8676"/>
                    <a:pt x="3067" y="8666"/>
                    <a:pt x="3074" y="8666"/>
                  </a:cubicBezTo>
                  <a:cubicBezTo>
                    <a:pt x="3111" y="8666"/>
                    <a:pt x="3114" y="8779"/>
                    <a:pt x="3151" y="8779"/>
                  </a:cubicBezTo>
                  <a:lnTo>
                    <a:pt x="3195" y="8779"/>
                  </a:lnTo>
                  <a:cubicBezTo>
                    <a:pt x="3214" y="8779"/>
                    <a:pt x="3223" y="8804"/>
                    <a:pt x="3242" y="8804"/>
                  </a:cubicBezTo>
                  <a:lnTo>
                    <a:pt x="3259" y="8804"/>
                  </a:lnTo>
                  <a:cubicBezTo>
                    <a:pt x="3261" y="8758"/>
                    <a:pt x="3259" y="8733"/>
                    <a:pt x="3259" y="8687"/>
                  </a:cubicBezTo>
                  <a:cubicBezTo>
                    <a:pt x="3259" y="8648"/>
                    <a:pt x="3288" y="8644"/>
                    <a:pt x="3288" y="8605"/>
                  </a:cubicBezTo>
                  <a:cubicBezTo>
                    <a:pt x="3288" y="8579"/>
                    <a:pt x="3275" y="8569"/>
                    <a:pt x="3263" y="8561"/>
                  </a:cubicBezTo>
                  <a:cubicBezTo>
                    <a:pt x="3241" y="8545"/>
                    <a:pt x="3221" y="8518"/>
                    <a:pt x="3221" y="8469"/>
                  </a:cubicBezTo>
                  <a:cubicBezTo>
                    <a:pt x="3221" y="8399"/>
                    <a:pt x="3229" y="8359"/>
                    <a:pt x="3229" y="8289"/>
                  </a:cubicBezTo>
                  <a:lnTo>
                    <a:pt x="3229" y="8206"/>
                  </a:lnTo>
                  <a:cubicBezTo>
                    <a:pt x="3229" y="8183"/>
                    <a:pt x="3232" y="8155"/>
                    <a:pt x="3243" y="8155"/>
                  </a:cubicBezTo>
                  <a:cubicBezTo>
                    <a:pt x="3253" y="8155"/>
                    <a:pt x="3253" y="8179"/>
                    <a:pt x="3259" y="8192"/>
                  </a:cubicBezTo>
                  <a:cubicBezTo>
                    <a:pt x="3271" y="8217"/>
                    <a:pt x="3283" y="8226"/>
                    <a:pt x="3300" y="8226"/>
                  </a:cubicBezTo>
                  <a:cubicBezTo>
                    <a:pt x="3336" y="8226"/>
                    <a:pt x="3339" y="8108"/>
                    <a:pt x="3376" y="8108"/>
                  </a:cubicBezTo>
                  <a:cubicBezTo>
                    <a:pt x="3396" y="8108"/>
                    <a:pt x="3405" y="8145"/>
                    <a:pt x="3410" y="8184"/>
                  </a:cubicBezTo>
                  <a:cubicBezTo>
                    <a:pt x="3415" y="8218"/>
                    <a:pt x="3426" y="8232"/>
                    <a:pt x="3426" y="8268"/>
                  </a:cubicBezTo>
                  <a:cubicBezTo>
                    <a:pt x="3426" y="8366"/>
                    <a:pt x="3408" y="8419"/>
                    <a:pt x="3408" y="8517"/>
                  </a:cubicBezTo>
                  <a:cubicBezTo>
                    <a:pt x="3408" y="8554"/>
                    <a:pt x="3425" y="8578"/>
                    <a:pt x="3442" y="8578"/>
                  </a:cubicBezTo>
                  <a:cubicBezTo>
                    <a:pt x="3455" y="8578"/>
                    <a:pt x="3463" y="8565"/>
                    <a:pt x="3475" y="8574"/>
                  </a:cubicBezTo>
                  <a:cubicBezTo>
                    <a:pt x="3489" y="8583"/>
                    <a:pt x="3489" y="8613"/>
                    <a:pt x="3501" y="8632"/>
                  </a:cubicBezTo>
                  <a:cubicBezTo>
                    <a:pt x="3532" y="8682"/>
                    <a:pt x="3562" y="8657"/>
                    <a:pt x="3601" y="8657"/>
                  </a:cubicBezTo>
                  <a:cubicBezTo>
                    <a:pt x="3619" y="8657"/>
                    <a:pt x="3629" y="8666"/>
                    <a:pt x="3648" y="8666"/>
                  </a:cubicBezTo>
                  <a:cubicBezTo>
                    <a:pt x="3692" y="8666"/>
                    <a:pt x="3708" y="8556"/>
                    <a:pt x="3708" y="8463"/>
                  </a:cubicBezTo>
                  <a:cubicBezTo>
                    <a:pt x="3708" y="8433"/>
                    <a:pt x="3693" y="8428"/>
                    <a:pt x="3682" y="8410"/>
                  </a:cubicBezTo>
                  <a:cubicBezTo>
                    <a:pt x="3672" y="8394"/>
                    <a:pt x="3672" y="8370"/>
                    <a:pt x="3672" y="8343"/>
                  </a:cubicBezTo>
                  <a:cubicBezTo>
                    <a:pt x="3672" y="8298"/>
                    <a:pt x="3681" y="8274"/>
                    <a:pt x="3690" y="8234"/>
                  </a:cubicBezTo>
                  <a:cubicBezTo>
                    <a:pt x="3702" y="8181"/>
                    <a:pt x="3695" y="8143"/>
                    <a:pt x="3700" y="8083"/>
                  </a:cubicBezTo>
                  <a:lnTo>
                    <a:pt x="3742" y="8083"/>
                  </a:lnTo>
                  <a:cubicBezTo>
                    <a:pt x="3761" y="8083"/>
                    <a:pt x="3771" y="8108"/>
                    <a:pt x="3791" y="8108"/>
                  </a:cubicBezTo>
                  <a:cubicBezTo>
                    <a:pt x="3807" y="8108"/>
                    <a:pt x="3815" y="8092"/>
                    <a:pt x="3829" y="8075"/>
                  </a:cubicBezTo>
                  <a:cubicBezTo>
                    <a:pt x="3855" y="8040"/>
                    <a:pt x="3873" y="8029"/>
                    <a:pt x="3901" y="7999"/>
                  </a:cubicBezTo>
                  <a:cubicBezTo>
                    <a:pt x="3916" y="7984"/>
                    <a:pt x="3923" y="7953"/>
                    <a:pt x="3940" y="7953"/>
                  </a:cubicBezTo>
                  <a:lnTo>
                    <a:pt x="3997" y="7953"/>
                  </a:lnTo>
                  <a:cubicBezTo>
                    <a:pt x="4049" y="7953"/>
                    <a:pt x="4076" y="7923"/>
                    <a:pt x="4126" y="7894"/>
                  </a:cubicBezTo>
                  <a:cubicBezTo>
                    <a:pt x="4148" y="7883"/>
                    <a:pt x="4158" y="7857"/>
                    <a:pt x="4179" y="7857"/>
                  </a:cubicBezTo>
                  <a:lnTo>
                    <a:pt x="4229" y="7857"/>
                  </a:lnTo>
                  <a:cubicBezTo>
                    <a:pt x="4243" y="7857"/>
                    <a:pt x="4251" y="7886"/>
                    <a:pt x="4251" y="7915"/>
                  </a:cubicBezTo>
                  <a:cubicBezTo>
                    <a:pt x="4251" y="7940"/>
                    <a:pt x="4243" y="7951"/>
                    <a:pt x="4239" y="7974"/>
                  </a:cubicBezTo>
                  <a:cubicBezTo>
                    <a:pt x="4264" y="7999"/>
                    <a:pt x="4297" y="8004"/>
                    <a:pt x="4297" y="8061"/>
                  </a:cubicBezTo>
                  <a:lnTo>
                    <a:pt x="4297" y="8160"/>
                  </a:lnTo>
                  <a:cubicBezTo>
                    <a:pt x="4297" y="8217"/>
                    <a:pt x="4274" y="8239"/>
                    <a:pt x="4269" y="8297"/>
                  </a:cubicBezTo>
                  <a:cubicBezTo>
                    <a:pt x="4276" y="8301"/>
                    <a:pt x="4280" y="8295"/>
                    <a:pt x="4288" y="8297"/>
                  </a:cubicBezTo>
                  <a:cubicBezTo>
                    <a:pt x="4290" y="8297"/>
                    <a:pt x="4292" y="8301"/>
                    <a:pt x="4295" y="8301"/>
                  </a:cubicBezTo>
                  <a:cubicBezTo>
                    <a:pt x="4315" y="8301"/>
                    <a:pt x="4319" y="8247"/>
                    <a:pt x="4338" y="8247"/>
                  </a:cubicBezTo>
                  <a:cubicBezTo>
                    <a:pt x="4346" y="8247"/>
                    <a:pt x="4347" y="8270"/>
                    <a:pt x="4354" y="8276"/>
                  </a:cubicBezTo>
                  <a:cubicBezTo>
                    <a:pt x="4367" y="8287"/>
                    <a:pt x="4374" y="8300"/>
                    <a:pt x="4386" y="8318"/>
                  </a:cubicBezTo>
                  <a:cubicBezTo>
                    <a:pt x="4396" y="8297"/>
                    <a:pt x="4398" y="8276"/>
                    <a:pt x="4398" y="8247"/>
                  </a:cubicBezTo>
                  <a:cubicBezTo>
                    <a:pt x="4398" y="8212"/>
                    <a:pt x="4382" y="8200"/>
                    <a:pt x="4382" y="8165"/>
                  </a:cubicBezTo>
                  <a:cubicBezTo>
                    <a:pt x="4382" y="8098"/>
                    <a:pt x="4410" y="8077"/>
                    <a:pt x="4430" y="8024"/>
                  </a:cubicBezTo>
                  <a:cubicBezTo>
                    <a:pt x="4456" y="7957"/>
                    <a:pt x="4458" y="7904"/>
                    <a:pt x="4477" y="7828"/>
                  </a:cubicBezTo>
                  <a:cubicBezTo>
                    <a:pt x="4490" y="7770"/>
                    <a:pt x="4515" y="7745"/>
                    <a:pt x="4515" y="7680"/>
                  </a:cubicBezTo>
                  <a:lnTo>
                    <a:pt x="4515" y="7652"/>
                  </a:lnTo>
                  <a:cubicBezTo>
                    <a:pt x="4497" y="7652"/>
                    <a:pt x="4485" y="7626"/>
                    <a:pt x="4479" y="7593"/>
                  </a:cubicBezTo>
                  <a:cubicBezTo>
                    <a:pt x="4470" y="7545"/>
                    <a:pt x="4448" y="7528"/>
                    <a:pt x="4448" y="7476"/>
                  </a:cubicBezTo>
                  <a:cubicBezTo>
                    <a:pt x="4448" y="7440"/>
                    <a:pt x="4472" y="7446"/>
                    <a:pt x="4487" y="7430"/>
                  </a:cubicBezTo>
                  <a:cubicBezTo>
                    <a:pt x="4515" y="7397"/>
                    <a:pt x="4525" y="7358"/>
                    <a:pt x="4551" y="7316"/>
                  </a:cubicBezTo>
                  <a:cubicBezTo>
                    <a:pt x="4570" y="7287"/>
                    <a:pt x="4576" y="7257"/>
                    <a:pt x="4593" y="7224"/>
                  </a:cubicBezTo>
                  <a:cubicBezTo>
                    <a:pt x="4607" y="7197"/>
                    <a:pt x="4613" y="7161"/>
                    <a:pt x="4632" y="7161"/>
                  </a:cubicBezTo>
                  <a:cubicBezTo>
                    <a:pt x="4641" y="7161"/>
                    <a:pt x="4647" y="7165"/>
                    <a:pt x="4656" y="7165"/>
                  </a:cubicBezTo>
                  <a:cubicBezTo>
                    <a:pt x="4673" y="7165"/>
                    <a:pt x="4684" y="7128"/>
                    <a:pt x="4684" y="7091"/>
                  </a:cubicBezTo>
                  <a:cubicBezTo>
                    <a:pt x="4684" y="7013"/>
                    <a:pt x="4686" y="6968"/>
                    <a:pt x="4686" y="6890"/>
                  </a:cubicBezTo>
                  <a:cubicBezTo>
                    <a:pt x="4686" y="6848"/>
                    <a:pt x="4692" y="6824"/>
                    <a:pt x="4692" y="6782"/>
                  </a:cubicBezTo>
                  <a:cubicBezTo>
                    <a:pt x="4692" y="6629"/>
                    <a:pt x="4683" y="6746"/>
                    <a:pt x="4744" y="6814"/>
                  </a:cubicBezTo>
                  <a:cubicBezTo>
                    <a:pt x="4774" y="6846"/>
                    <a:pt x="4807" y="6833"/>
                    <a:pt x="4829" y="6889"/>
                  </a:cubicBezTo>
                  <a:cubicBezTo>
                    <a:pt x="4837" y="6887"/>
                    <a:pt x="4842" y="6885"/>
                    <a:pt x="4850" y="6885"/>
                  </a:cubicBezTo>
                  <a:cubicBezTo>
                    <a:pt x="4887" y="6885"/>
                    <a:pt x="4909" y="6962"/>
                    <a:pt x="4909" y="7038"/>
                  </a:cubicBezTo>
                  <a:lnTo>
                    <a:pt x="4909" y="7141"/>
                  </a:lnTo>
                  <a:cubicBezTo>
                    <a:pt x="4909" y="7177"/>
                    <a:pt x="4915" y="7197"/>
                    <a:pt x="4915" y="7233"/>
                  </a:cubicBezTo>
                  <a:cubicBezTo>
                    <a:pt x="4915" y="7259"/>
                    <a:pt x="4919" y="7280"/>
                    <a:pt x="4911" y="7299"/>
                  </a:cubicBezTo>
                  <a:cubicBezTo>
                    <a:pt x="4905" y="7315"/>
                    <a:pt x="4897" y="7314"/>
                    <a:pt x="4887" y="7316"/>
                  </a:cubicBezTo>
                  <a:cubicBezTo>
                    <a:pt x="4864" y="7322"/>
                    <a:pt x="4851" y="7329"/>
                    <a:pt x="4828" y="7329"/>
                  </a:cubicBezTo>
                  <a:cubicBezTo>
                    <a:pt x="4794" y="7329"/>
                    <a:pt x="4775" y="7320"/>
                    <a:pt x="4742" y="7320"/>
                  </a:cubicBezTo>
                  <a:cubicBezTo>
                    <a:pt x="4713" y="7320"/>
                    <a:pt x="4705" y="7385"/>
                    <a:pt x="4694" y="7442"/>
                  </a:cubicBezTo>
                  <a:cubicBezTo>
                    <a:pt x="4684" y="7491"/>
                    <a:pt x="4650" y="7491"/>
                    <a:pt x="4650" y="7545"/>
                  </a:cubicBezTo>
                  <a:cubicBezTo>
                    <a:pt x="4650" y="7615"/>
                    <a:pt x="4669" y="7657"/>
                    <a:pt x="4694" y="7702"/>
                  </a:cubicBezTo>
                  <a:cubicBezTo>
                    <a:pt x="4708" y="7728"/>
                    <a:pt x="4716" y="7765"/>
                    <a:pt x="4735" y="7765"/>
                  </a:cubicBezTo>
                  <a:cubicBezTo>
                    <a:pt x="4766" y="7765"/>
                    <a:pt x="4783" y="7741"/>
                    <a:pt x="4815" y="7735"/>
                  </a:cubicBezTo>
                  <a:cubicBezTo>
                    <a:pt x="4845" y="7730"/>
                    <a:pt x="4870" y="7756"/>
                    <a:pt x="4893" y="7714"/>
                  </a:cubicBezTo>
                  <a:cubicBezTo>
                    <a:pt x="4928" y="7650"/>
                    <a:pt x="4937" y="7595"/>
                    <a:pt x="4967" y="7522"/>
                  </a:cubicBezTo>
                  <a:cubicBezTo>
                    <a:pt x="4986" y="7477"/>
                    <a:pt x="4989" y="7409"/>
                    <a:pt x="5018" y="7409"/>
                  </a:cubicBezTo>
                  <a:cubicBezTo>
                    <a:pt x="5035" y="7409"/>
                    <a:pt x="5045" y="7425"/>
                    <a:pt x="5062" y="7425"/>
                  </a:cubicBezTo>
                  <a:cubicBezTo>
                    <a:pt x="5083" y="7425"/>
                    <a:pt x="5095" y="7430"/>
                    <a:pt x="5116" y="7430"/>
                  </a:cubicBezTo>
                  <a:cubicBezTo>
                    <a:pt x="5141" y="7430"/>
                    <a:pt x="5154" y="7412"/>
                    <a:pt x="5179" y="7404"/>
                  </a:cubicBezTo>
                  <a:cubicBezTo>
                    <a:pt x="5210" y="7395"/>
                    <a:pt x="5230" y="7406"/>
                    <a:pt x="5259" y="7379"/>
                  </a:cubicBezTo>
                  <a:cubicBezTo>
                    <a:pt x="5279" y="7361"/>
                    <a:pt x="5270" y="7305"/>
                    <a:pt x="5287" y="7278"/>
                  </a:cubicBezTo>
                  <a:cubicBezTo>
                    <a:pt x="5305" y="7250"/>
                    <a:pt x="5323" y="7273"/>
                    <a:pt x="5346" y="7270"/>
                  </a:cubicBezTo>
                  <a:cubicBezTo>
                    <a:pt x="5373" y="7266"/>
                    <a:pt x="5390" y="7251"/>
                    <a:pt x="5414" y="7224"/>
                  </a:cubicBezTo>
                  <a:cubicBezTo>
                    <a:pt x="5461" y="7172"/>
                    <a:pt x="5490" y="7132"/>
                    <a:pt x="5543" y="7132"/>
                  </a:cubicBezTo>
                  <a:lnTo>
                    <a:pt x="5559" y="7132"/>
                  </a:lnTo>
                  <a:cubicBezTo>
                    <a:pt x="5564" y="7172"/>
                    <a:pt x="5572" y="7212"/>
                    <a:pt x="5591" y="7212"/>
                  </a:cubicBezTo>
                  <a:cubicBezTo>
                    <a:pt x="5606" y="7212"/>
                    <a:pt x="5615" y="7181"/>
                    <a:pt x="5615" y="7151"/>
                  </a:cubicBezTo>
                  <a:cubicBezTo>
                    <a:pt x="5615" y="7132"/>
                    <a:pt x="5609" y="7123"/>
                    <a:pt x="5609" y="7105"/>
                  </a:cubicBezTo>
                  <a:cubicBezTo>
                    <a:pt x="5609" y="7052"/>
                    <a:pt x="5643" y="7056"/>
                    <a:pt x="5668" y="7048"/>
                  </a:cubicBezTo>
                  <a:cubicBezTo>
                    <a:pt x="5680" y="7044"/>
                    <a:pt x="5682" y="7021"/>
                    <a:pt x="5694" y="7010"/>
                  </a:cubicBezTo>
                  <a:cubicBezTo>
                    <a:pt x="5730" y="6978"/>
                    <a:pt x="5751" y="6948"/>
                    <a:pt x="5790" y="6948"/>
                  </a:cubicBezTo>
                  <a:cubicBezTo>
                    <a:pt x="5798" y="6948"/>
                    <a:pt x="5803" y="6961"/>
                    <a:pt x="5806" y="6977"/>
                  </a:cubicBezTo>
                  <a:lnTo>
                    <a:pt x="5806" y="7006"/>
                  </a:lnTo>
                  <a:cubicBezTo>
                    <a:pt x="5781" y="7006"/>
                    <a:pt x="5742" y="6990"/>
                    <a:pt x="5742" y="7044"/>
                  </a:cubicBezTo>
                  <a:cubicBezTo>
                    <a:pt x="5742" y="7076"/>
                    <a:pt x="5757" y="7088"/>
                    <a:pt x="5760" y="7119"/>
                  </a:cubicBezTo>
                  <a:cubicBezTo>
                    <a:pt x="5735" y="7127"/>
                    <a:pt x="5700" y="7110"/>
                    <a:pt x="5700" y="7161"/>
                  </a:cubicBezTo>
                  <a:cubicBezTo>
                    <a:pt x="5700" y="7182"/>
                    <a:pt x="5710" y="7191"/>
                    <a:pt x="5710" y="7212"/>
                  </a:cubicBezTo>
                  <a:cubicBezTo>
                    <a:pt x="5710" y="7241"/>
                    <a:pt x="5694" y="7245"/>
                    <a:pt x="5682" y="7257"/>
                  </a:cubicBezTo>
                  <a:cubicBezTo>
                    <a:pt x="5667" y="7273"/>
                    <a:pt x="5660" y="7304"/>
                    <a:pt x="5643" y="7304"/>
                  </a:cubicBezTo>
                  <a:lnTo>
                    <a:pt x="5606" y="7304"/>
                  </a:lnTo>
                  <a:cubicBezTo>
                    <a:pt x="5591" y="7304"/>
                    <a:pt x="5581" y="7332"/>
                    <a:pt x="5581" y="7362"/>
                  </a:cubicBezTo>
                  <a:cubicBezTo>
                    <a:pt x="5581" y="7378"/>
                    <a:pt x="5590" y="7381"/>
                    <a:pt x="5595" y="7392"/>
                  </a:cubicBezTo>
                  <a:cubicBezTo>
                    <a:pt x="5610" y="7423"/>
                    <a:pt x="5624" y="7438"/>
                    <a:pt x="5645" y="7438"/>
                  </a:cubicBezTo>
                  <a:cubicBezTo>
                    <a:pt x="5691" y="7438"/>
                    <a:pt x="5711" y="7371"/>
                    <a:pt x="5757" y="7371"/>
                  </a:cubicBezTo>
                  <a:lnTo>
                    <a:pt x="5779" y="7371"/>
                  </a:lnTo>
                  <a:lnTo>
                    <a:pt x="5779" y="7492"/>
                  </a:lnTo>
                  <a:cubicBezTo>
                    <a:pt x="5784" y="7499"/>
                    <a:pt x="5787" y="7505"/>
                    <a:pt x="5792" y="7505"/>
                  </a:cubicBezTo>
                  <a:cubicBezTo>
                    <a:pt x="5812" y="7505"/>
                    <a:pt x="5813" y="7454"/>
                    <a:pt x="5822" y="7417"/>
                  </a:cubicBezTo>
                  <a:cubicBezTo>
                    <a:pt x="5839" y="7350"/>
                    <a:pt x="5853" y="7316"/>
                    <a:pt x="5875" y="7257"/>
                  </a:cubicBezTo>
                  <a:cubicBezTo>
                    <a:pt x="5885" y="7230"/>
                    <a:pt x="5888" y="7191"/>
                    <a:pt x="5905" y="7191"/>
                  </a:cubicBezTo>
                  <a:cubicBezTo>
                    <a:pt x="5950" y="7191"/>
                    <a:pt x="5971" y="7245"/>
                    <a:pt x="6016" y="7245"/>
                  </a:cubicBezTo>
                  <a:lnTo>
                    <a:pt x="6055" y="7245"/>
                  </a:lnTo>
                  <a:cubicBezTo>
                    <a:pt x="6067" y="7245"/>
                    <a:pt x="6069" y="7278"/>
                    <a:pt x="6080" y="7278"/>
                  </a:cubicBezTo>
                  <a:cubicBezTo>
                    <a:pt x="6107" y="7278"/>
                    <a:pt x="6105" y="7182"/>
                    <a:pt x="6132" y="7182"/>
                  </a:cubicBezTo>
                  <a:cubicBezTo>
                    <a:pt x="6153" y="7182"/>
                    <a:pt x="6165" y="7199"/>
                    <a:pt x="6186" y="7199"/>
                  </a:cubicBezTo>
                  <a:cubicBezTo>
                    <a:pt x="6224" y="7199"/>
                    <a:pt x="6225" y="7073"/>
                    <a:pt x="6264" y="7073"/>
                  </a:cubicBezTo>
                  <a:lnTo>
                    <a:pt x="6279" y="7073"/>
                  </a:lnTo>
                  <a:lnTo>
                    <a:pt x="6279" y="7120"/>
                  </a:lnTo>
                  <a:cubicBezTo>
                    <a:pt x="6279" y="7191"/>
                    <a:pt x="6245" y="7219"/>
                    <a:pt x="6245" y="7290"/>
                  </a:cubicBezTo>
                  <a:lnTo>
                    <a:pt x="6245" y="7375"/>
                  </a:lnTo>
                  <a:cubicBezTo>
                    <a:pt x="6253" y="7393"/>
                    <a:pt x="6260" y="7404"/>
                    <a:pt x="6271" y="7404"/>
                  </a:cubicBezTo>
                  <a:cubicBezTo>
                    <a:pt x="6299" y="7404"/>
                    <a:pt x="6280" y="7278"/>
                    <a:pt x="6308" y="7278"/>
                  </a:cubicBezTo>
                  <a:lnTo>
                    <a:pt x="6393" y="7278"/>
                  </a:lnTo>
                  <a:cubicBezTo>
                    <a:pt x="6414" y="7278"/>
                    <a:pt x="6419" y="7235"/>
                    <a:pt x="6436" y="7212"/>
                  </a:cubicBezTo>
                  <a:cubicBezTo>
                    <a:pt x="6455" y="7185"/>
                    <a:pt x="6482" y="7180"/>
                    <a:pt x="6482" y="7132"/>
                  </a:cubicBezTo>
                  <a:cubicBezTo>
                    <a:pt x="6482" y="7092"/>
                    <a:pt x="6482" y="7062"/>
                    <a:pt x="6470" y="7031"/>
                  </a:cubicBezTo>
                  <a:cubicBezTo>
                    <a:pt x="6461" y="7008"/>
                    <a:pt x="6448" y="7019"/>
                    <a:pt x="6433" y="7019"/>
                  </a:cubicBezTo>
                  <a:lnTo>
                    <a:pt x="6433" y="6959"/>
                  </a:lnTo>
                  <a:cubicBezTo>
                    <a:pt x="6433" y="6861"/>
                    <a:pt x="6456" y="6810"/>
                    <a:pt x="6456" y="6713"/>
                  </a:cubicBezTo>
                  <a:lnTo>
                    <a:pt x="6470" y="6713"/>
                  </a:lnTo>
                  <a:cubicBezTo>
                    <a:pt x="6494" y="6713"/>
                    <a:pt x="6499" y="6772"/>
                    <a:pt x="6523" y="6780"/>
                  </a:cubicBezTo>
                  <a:cubicBezTo>
                    <a:pt x="6525" y="6766"/>
                    <a:pt x="6529" y="6760"/>
                    <a:pt x="6529" y="6745"/>
                  </a:cubicBezTo>
                  <a:lnTo>
                    <a:pt x="6529" y="6609"/>
                  </a:lnTo>
                  <a:cubicBezTo>
                    <a:pt x="6529" y="6581"/>
                    <a:pt x="6535" y="6549"/>
                    <a:pt x="6549" y="6549"/>
                  </a:cubicBezTo>
                  <a:cubicBezTo>
                    <a:pt x="6571" y="6549"/>
                    <a:pt x="6572" y="6606"/>
                    <a:pt x="6583" y="6646"/>
                  </a:cubicBezTo>
                  <a:cubicBezTo>
                    <a:pt x="6595" y="6689"/>
                    <a:pt x="6614" y="6704"/>
                    <a:pt x="6638" y="6704"/>
                  </a:cubicBezTo>
                  <a:lnTo>
                    <a:pt x="6697" y="6704"/>
                  </a:lnTo>
                  <a:cubicBezTo>
                    <a:pt x="6706" y="6704"/>
                    <a:pt x="6709" y="6721"/>
                    <a:pt x="6718" y="6725"/>
                  </a:cubicBezTo>
                  <a:cubicBezTo>
                    <a:pt x="6754" y="6744"/>
                    <a:pt x="6772" y="6776"/>
                    <a:pt x="6798" y="6830"/>
                  </a:cubicBezTo>
                  <a:cubicBezTo>
                    <a:pt x="6827" y="6890"/>
                    <a:pt x="6847" y="6937"/>
                    <a:pt x="6847" y="7021"/>
                  </a:cubicBezTo>
                  <a:cubicBezTo>
                    <a:pt x="6847" y="7074"/>
                    <a:pt x="6829" y="7100"/>
                    <a:pt x="6829" y="7153"/>
                  </a:cubicBezTo>
                  <a:cubicBezTo>
                    <a:pt x="6829" y="7170"/>
                    <a:pt x="6833" y="7186"/>
                    <a:pt x="6840" y="7186"/>
                  </a:cubicBezTo>
                  <a:cubicBezTo>
                    <a:pt x="6859" y="7186"/>
                    <a:pt x="6868" y="7161"/>
                    <a:pt x="6885" y="7144"/>
                  </a:cubicBezTo>
                  <a:cubicBezTo>
                    <a:pt x="6894" y="7141"/>
                    <a:pt x="6899" y="7132"/>
                    <a:pt x="6909" y="7132"/>
                  </a:cubicBezTo>
                  <a:cubicBezTo>
                    <a:pt x="6933" y="7132"/>
                    <a:pt x="6939" y="7183"/>
                    <a:pt x="6957" y="7215"/>
                  </a:cubicBezTo>
                  <a:cubicBezTo>
                    <a:pt x="6986" y="7267"/>
                    <a:pt x="7014" y="7257"/>
                    <a:pt x="7052" y="7270"/>
                  </a:cubicBezTo>
                  <a:lnTo>
                    <a:pt x="7052" y="7343"/>
                  </a:lnTo>
                  <a:cubicBezTo>
                    <a:pt x="7052" y="7364"/>
                    <a:pt x="7045" y="7373"/>
                    <a:pt x="7042" y="7392"/>
                  </a:cubicBezTo>
                  <a:cubicBezTo>
                    <a:pt x="7016" y="7379"/>
                    <a:pt x="7009" y="7325"/>
                    <a:pt x="6983" y="7325"/>
                  </a:cubicBezTo>
                  <a:cubicBezTo>
                    <a:pt x="6980" y="7325"/>
                    <a:pt x="6979" y="7332"/>
                    <a:pt x="6975" y="7333"/>
                  </a:cubicBezTo>
                  <a:lnTo>
                    <a:pt x="6975" y="7368"/>
                  </a:lnTo>
                  <a:cubicBezTo>
                    <a:pt x="6975" y="7383"/>
                    <a:pt x="6983" y="7389"/>
                    <a:pt x="6987" y="7400"/>
                  </a:cubicBezTo>
                  <a:cubicBezTo>
                    <a:pt x="7000" y="7433"/>
                    <a:pt x="7006" y="7451"/>
                    <a:pt x="7020" y="7480"/>
                  </a:cubicBezTo>
                  <a:cubicBezTo>
                    <a:pt x="7033" y="7508"/>
                    <a:pt x="7032" y="7542"/>
                    <a:pt x="7046" y="7568"/>
                  </a:cubicBezTo>
                  <a:cubicBezTo>
                    <a:pt x="7056" y="7586"/>
                    <a:pt x="7067" y="7578"/>
                    <a:pt x="7078" y="7593"/>
                  </a:cubicBezTo>
                  <a:cubicBezTo>
                    <a:pt x="7090" y="7608"/>
                    <a:pt x="7086" y="7637"/>
                    <a:pt x="7090" y="7664"/>
                  </a:cubicBezTo>
                  <a:cubicBezTo>
                    <a:pt x="7094" y="7686"/>
                    <a:pt x="7105" y="7691"/>
                    <a:pt x="7108" y="7714"/>
                  </a:cubicBezTo>
                  <a:cubicBezTo>
                    <a:pt x="7117" y="7776"/>
                    <a:pt x="7117" y="7814"/>
                    <a:pt x="7120" y="7878"/>
                  </a:cubicBezTo>
                  <a:lnTo>
                    <a:pt x="7134" y="7878"/>
                  </a:lnTo>
                  <a:cubicBezTo>
                    <a:pt x="7151" y="7878"/>
                    <a:pt x="7160" y="7842"/>
                    <a:pt x="7160" y="7807"/>
                  </a:cubicBezTo>
                  <a:cubicBezTo>
                    <a:pt x="7160" y="7727"/>
                    <a:pt x="7142" y="7685"/>
                    <a:pt x="7142" y="7605"/>
                  </a:cubicBezTo>
                  <a:cubicBezTo>
                    <a:pt x="7142" y="7553"/>
                    <a:pt x="7171" y="7548"/>
                    <a:pt x="7185" y="7505"/>
                  </a:cubicBezTo>
                  <a:cubicBezTo>
                    <a:pt x="7203" y="7446"/>
                    <a:pt x="7215" y="7404"/>
                    <a:pt x="7215" y="7333"/>
                  </a:cubicBezTo>
                  <a:cubicBezTo>
                    <a:pt x="7215" y="7293"/>
                    <a:pt x="7212" y="7241"/>
                    <a:pt x="7193" y="7241"/>
                  </a:cubicBezTo>
                  <a:cubicBezTo>
                    <a:pt x="7182" y="7241"/>
                    <a:pt x="7179" y="7270"/>
                    <a:pt x="7169" y="7270"/>
                  </a:cubicBezTo>
                  <a:cubicBezTo>
                    <a:pt x="7152" y="7270"/>
                    <a:pt x="7153" y="7224"/>
                    <a:pt x="7152" y="7191"/>
                  </a:cubicBezTo>
                  <a:cubicBezTo>
                    <a:pt x="7152" y="7167"/>
                    <a:pt x="7148" y="7155"/>
                    <a:pt x="7148" y="7132"/>
                  </a:cubicBezTo>
                  <a:cubicBezTo>
                    <a:pt x="7148" y="7084"/>
                    <a:pt x="7167" y="7062"/>
                    <a:pt x="7167" y="7013"/>
                  </a:cubicBezTo>
                  <a:lnTo>
                    <a:pt x="7167" y="6918"/>
                  </a:lnTo>
                  <a:lnTo>
                    <a:pt x="7159" y="6914"/>
                  </a:lnTo>
                  <a:cubicBezTo>
                    <a:pt x="7147" y="6944"/>
                    <a:pt x="7140" y="6972"/>
                    <a:pt x="7122" y="6981"/>
                  </a:cubicBezTo>
                  <a:cubicBezTo>
                    <a:pt x="7118" y="6932"/>
                    <a:pt x="7109" y="6889"/>
                    <a:pt x="7086" y="6880"/>
                  </a:cubicBezTo>
                  <a:cubicBezTo>
                    <a:pt x="7066" y="6873"/>
                    <a:pt x="7054" y="6880"/>
                    <a:pt x="7034" y="6880"/>
                  </a:cubicBezTo>
                  <a:lnTo>
                    <a:pt x="7034" y="6852"/>
                  </a:lnTo>
                  <a:cubicBezTo>
                    <a:pt x="7034" y="6822"/>
                    <a:pt x="7046" y="6810"/>
                    <a:pt x="7048" y="6780"/>
                  </a:cubicBezTo>
                  <a:cubicBezTo>
                    <a:pt x="7051" y="6728"/>
                    <a:pt x="7052" y="6698"/>
                    <a:pt x="7052" y="6646"/>
                  </a:cubicBezTo>
                  <a:cubicBezTo>
                    <a:pt x="7067" y="6643"/>
                    <a:pt x="7076" y="6648"/>
                    <a:pt x="7092" y="6646"/>
                  </a:cubicBezTo>
                  <a:lnTo>
                    <a:pt x="7092" y="6617"/>
                  </a:lnTo>
                  <a:cubicBezTo>
                    <a:pt x="7092" y="6562"/>
                    <a:pt x="7068" y="6538"/>
                    <a:pt x="7068" y="6482"/>
                  </a:cubicBezTo>
                  <a:cubicBezTo>
                    <a:pt x="7068" y="6458"/>
                    <a:pt x="7087" y="6463"/>
                    <a:pt x="7090" y="6440"/>
                  </a:cubicBezTo>
                  <a:cubicBezTo>
                    <a:pt x="7101" y="6370"/>
                    <a:pt x="7098" y="6325"/>
                    <a:pt x="7098" y="6252"/>
                  </a:cubicBezTo>
                  <a:cubicBezTo>
                    <a:pt x="7098" y="6220"/>
                    <a:pt x="7078" y="6214"/>
                    <a:pt x="7078" y="6183"/>
                  </a:cubicBezTo>
                  <a:cubicBezTo>
                    <a:pt x="7078" y="6138"/>
                    <a:pt x="7087" y="6112"/>
                    <a:pt x="7096" y="6072"/>
                  </a:cubicBezTo>
                  <a:cubicBezTo>
                    <a:pt x="7105" y="6033"/>
                    <a:pt x="7092" y="5996"/>
                    <a:pt x="7102" y="5958"/>
                  </a:cubicBezTo>
                  <a:cubicBezTo>
                    <a:pt x="7113" y="5920"/>
                    <a:pt x="7133" y="5924"/>
                    <a:pt x="7152" y="5900"/>
                  </a:cubicBezTo>
                  <a:cubicBezTo>
                    <a:pt x="7182" y="5862"/>
                    <a:pt x="7194" y="5823"/>
                    <a:pt x="7225" y="5791"/>
                  </a:cubicBezTo>
                  <a:cubicBezTo>
                    <a:pt x="7249" y="5767"/>
                    <a:pt x="7272" y="5802"/>
                    <a:pt x="7293" y="5770"/>
                  </a:cubicBezTo>
                  <a:cubicBezTo>
                    <a:pt x="7315" y="5735"/>
                    <a:pt x="7318" y="5694"/>
                    <a:pt x="7336" y="5648"/>
                  </a:cubicBezTo>
                  <a:cubicBezTo>
                    <a:pt x="7348" y="5615"/>
                    <a:pt x="7364" y="5605"/>
                    <a:pt x="7370" y="5565"/>
                  </a:cubicBezTo>
                  <a:cubicBezTo>
                    <a:pt x="7384" y="5471"/>
                    <a:pt x="7374" y="5408"/>
                    <a:pt x="7390" y="5317"/>
                  </a:cubicBezTo>
                  <a:cubicBezTo>
                    <a:pt x="7408" y="5217"/>
                    <a:pt x="7430" y="5172"/>
                    <a:pt x="7458" y="5083"/>
                  </a:cubicBezTo>
                  <a:cubicBezTo>
                    <a:pt x="7473" y="5033"/>
                    <a:pt x="7468" y="4978"/>
                    <a:pt x="7492" y="4949"/>
                  </a:cubicBezTo>
                  <a:cubicBezTo>
                    <a:pt x="7508" y="5012"/>
                    <a:pt x="7511" y="5091"/>
                    <a:pt x="7545" y="5091"/>
                  </a:cubicBezTo>
                  <a:cubicBezTo>
                    <a:pt x="7567" y="5091"/>
                    <a:pt x="7579" y="5068"/>
                    <a:pt x="7601" y="5062"/>
                  </a:cubicBezTo>
                  <a:cubicBezTo>
                    <a:pt x="7640" y="5062"/>
                    <a:pt x="7662" y="5086"/>
                    <a:pt x="7696" y="5125"/>
                  </a:cubicBezTo>
                  <a:cubicBezTo>
                    <a:pt x="7729" y="5162"/>
                    <a:pt x="7757" y="5175"/>
                    <a:pt x="7774" y="5246"/>
                  </a:cubicBezTo>
                  <a:lnTo>
                    <a:pt x="7772" y="5263"/>
                  </a:lnTo>
                  <a:cubicBezTo>
                    <a:pt x="7751" y="5273"/>
                    <a:pt x="7731" y="5269"/>
                    <a:pt x="7722" y="5309"/>
                  </a:cubicBezTo>
                  <a:cubicBezTo>
                    <a:pt x="7702" y="5394"/>
                    <a:pt x="7715" y="5455"/>
                    <a:pt x="7704" y="5548"/>
                  </a:cubicBezTo>
                  <a:cubicBezTo>
                    <a:pt x="7696" y="5616"/>
                    <a:pt x="7688" y="5654"/>
                    <a:pt x="7678" y="5719"/>
                  </a:cubicBezTo>
                  <a:cubicBezTo>
                    <a:pt x="7669" y="5773"/>
                    <a:pt x="7619" y="5745"/>
                    <a:pt x="7619" y="5801"/>
                  </a:cubicBezTo>
                  <a:cubicBezTo>
                    <a:pt x="7619" y="5840"/>
                    <a:pt x="7633" y="5857"/>
                    <a:pt x="7633" y="5896"/>
                  </a:cubicBezTo>
                  <a:cubicBezTo>
                    <a:pt x="7633" y="5949"/>
                    <a:pt x="7621" y="5976"/>
                    <a:pt x="7621" y="6030"/>
                  </a:cubicBezTo>
                  <a:cubicBezTo>
                    <a:pt x="7621" y="6041"/>
                    <a:pt x="7628" y="6042"/>
                    <a:pt x="7631" y="6051"/>
                  </a:cubicBezTo>
                  <a:cubicBezTo>
                    <a:pt x="7638" y="6070"/>
                    <a:pt x="7637" y="6087"/>
                    <a:pt x="7637" y="6112"/>
                  </a:cubicBezTo>
                  <a:cubicBezTo>
                    <a:pt x="7637" y="6277"/>
                    <a:pt x="7622" y="6368"/>
                    <a:pt x="7613" y="6533"/>
                  </a:cubicBezTo>
                  <a:cubicBezTo>
                    <a:pt x="7605" y="6535"/>
                    <a:pt x="7600" y="6536"/>
                    <a:pt x="7592" y="6537"/>
                  </a:cubicBezTo>
                  <a:lnTo>
                    <a:pt x="7592" y="6683"/>
                  </a:lnTo>
                  <a:lnTo>
                    <a:pt x="7539" y="7257"/>
                  </a:lnTo>
                  <a:cubicBezTo>
                    <a:pt x="7539" y="7327"/>
                    <a:pt x="7546" y="7376"/>
                    <a:pt x="7571" y="7421"/>
                  </a:cubicBezTo>
                  <a:cubicBezTo>
                    <a:pt x="7588" y="7451"/>
                    <a:pt x="7603" y="7455"/>
                    <a:pt x="7619" y="7488"/>
                  </a:cubicBezTo>
                  <a:cubicBezTo>
                    <a:pt x="7642" y="7536"/>
                    <a:pt x="7651" y="7574"/>
                    <a:pt x="7661" y="7639"/>
                  </a:cubicBezTo>
                  <a:cubicBezTo>
                    <a:pt x="7630" y="7671"/>
                    <a:pt x="7583" y="7652"/>
                    <a:pt x="7583" y="7725"/>
                  </a:cubicBezTo>
                  <a:cubicBezTo>
                    <a:pt x="7583" y="7758"/>
                    <a:pt x="7599" y="7772"/>
                    <a:pt x="7599" y="7806"/>
                  </a:cubicBezTo>
                  <a:cubicBezTo>
                    <a:pt x="7599" y="7857"/>
                    <a:pt x="7597" y="7885"/>
                    <a:pt x="7597" y="7936"/>
                  </a:cubicBezTo>
                  <a:cubicBezTo>
                    <a:pt x="7593" y="7994"/>
                    <a:pt x="7599" y="8030"/>
                    <a:pt x="7589" y="8083"/>
                  </a:cubicBezTo>
                  <a:cubicBezTo>
                    <a:pt x="7582" y="8125"/>
                    <a:pt x="7558" y="8113"/>
                    <a:pt x="7539" y="8129"/>
                  </a:cubicBezTo>
                  <a:cubicBezTo>
                    <a:pt x="7521" y="8145"/>
                    <a:pt x="7516" y="8176"/>
                    <a:pt x="7504" y="8209"/>
                  </a:cubicBezTo>
                  <a:cubicBezTo>
                    <a:pt x="7492" y="8242"/>
                    <a:pt x="7479" y="8254"/>
                    <a:pt x="7470" y="8293"/>
                  </a:cubicBezTo>
                  <a:cubicBezTo>
                    <a:pt x="7460" y="8338"/>
                    <a:pt x="7469" y="8385"/>
                    <a:pt x="7450" y="8414"/>
                  </a:cubicBezTo>
                  <a:cubicBezTo>
                    <a:pt x="7434" y="8439"/>
                    <a:pt x="7418" y="8435"/>
                    <a:pt x="7398" y="8435"/>
                  </a:cubicBezTo>
                  <a:cubicBezTo>
                    <a:pt x="7374" y="8435"/>
                    <a:pt x="7376" y="8504"/>
                    <a:pt x="7358" y="8536"/>
                  </a:cubicBezTo>
                  <a:cubicBezTo>
                    <a:pt x="7345" y="8559"/>
                    <a:pt x="7333" y="8565"/>
                    <a:pt x="7315" y="8565"/>
                  </a:cubicBezTo>
                  <a:cubicBezTo>
                    <a:pt x="7288" y="8565"/>
                    <a:pt x="7273" y="8544"/>
                    <a:pt x="7246" y="8544"/>
                  </a:cubicBezTo>
                  <a:cubicBezTo>
                    <a:pt x="7225" y="8544"/>
                    <a:pt x="7215" y="8574"/>
                    <a:pt x="7194" y="8574"/>
                  </a:cubicBezTo>
                  <a:lnTo>
                    <a:pt x="7119" y="8574"/>
                  </a:lnTo>
                  <a:cubicBezTo>
                    <a:pt x="7103" y="8574"/>
                    <a:pt x="7094" y="8588"/>
                    <a:pt x="7078" y="8590"/>
                  </a:cubicBezTo>
                  <a:cubicBezTo>
                    <a:pt x="7060" y="8592"/>
                    <a:pt x="7038" y="8603"/>
                    <a:pt x="7038" y="8641"/>
                  </a:cubicBezTo>
                  <a:cubicBezTo>
                    <a:pt x="7038" y="8702"/>
                    <a:pt x="7070" y="8716"/>
                    <a:pt x="7094" y="8750"/>
                  </a:cubicBezTo>
                  <a:cubicBezTo>
                    <a:pt x="7116" y="8780"/>
                    <a:pt x="7125" y="8816"/>
                    <a:pt x="7150" y="8834"/>
                  </a:cubicBezTo>
                  <a:cubicBezTo>
                    <a:pt x="7198" y="8868"/>
                    <a:pt x="7228" y="8879"/>
                    <a:pt x="7278" y="8879"/>
                  </a:cubicBezTo>
                  <a:cubicBezTo>
                    <a:pt x="7337" y="8879"/>
                    <a:pt x="7370" y="8842"/>
                    <a:pt x="7429" y="8842"/>
                  </a:cubicBezTo>
                  <a:cubicBezTo>
                    <a:pt x="7444" y="8842"/>
                    <a:pt x="7450" y="8871"/>
                    <a:pt x="7465" y="8871"/>
                  </a:cubicBezTo>
                  <a:cubicBezTo>
                    <a:pt x="7490" y="8871"/>
                    <a:pt x="7487" y="8802"/>
                    <a:pt x="7504" y="8766"/>
                  </a:cubicBezTo>
                  <a:cubicBezTo>
                    <a:pt x="7521" y="8733"/>
                    <a:pt x="7537" y="8734"/>
                    <a:pt x="7557" y="8708"/>
                  </a:cubicBezTo>
                  <a:cubicBezTo>
                    <a:pt x="7593" y="8661"/>
                    <a:pt x="7591" y="8570"/>
                    <a:pt x="7631" y="8544"/>
                  </a:cubicBezTo>
                  <a:cubicBezTo>
                    <a:pt x="7669" y="8519"/>
                    <a:pt x="7665" y="8415"/>
                    <a:pt x="7704" y="8398"/>
                  </a:cubicBezTo>
                  <a:cubicBezTo>
                    <a:pt x="7732" y="8384"/>
                    <a:pt x="7750" y="8381"/>
                    <a:pt x="7774" y="8347"/>
                  </a:cubicBezTo>
                  <a:cubicBezTo>
                    <a:pt x="7789" y="8328"/>
                    <a:pt x="7804" y="8312"/>
                    <a:pt x="7804" y="8275"/>
                  </a:cubicBezTo>
                  <a:lnTo>
                    <a:pt x="7804" y="8160"/>
                  </a:lnTo>
                  <a:cubicBezTo>
                    <a:pt x="7804" y="8126"/>
                    <a:pt x="7794" y="8109"/>
                    <a:pt x="7788" y="8079"/>
                  </a:cubicBezTo>
                  <a:cubicBezTo>
                    <a:pt x="7777" y="8020"/>
                    <a:pt x="7770" y="7983"/>
                    <a:pt x="7770" y="7919"/>
                  </a:cubicBezTo>
                  <a:lnTo>
                    <a:pt x="7770" y="7841"/>
                  </a:lnTo>
                  <a:cubicBezTo>
                    <a:pt x="7770" y="7771"/>
                    <a:pt x="7750" y="7736"/>
                    <a:pt x="7750" y="7666"/>
                  </a:cubicBezTo>
                  <a:cubicBezTo>
                    <a:pt x="7750" y="7600"/>
                    <a:pt x="7777" y="7579"/>
                    <a:pt x="7788" y="7517"/>
                  </a:cubicBezTo>
                  <a:cubicBezTo>
                    <a:pt x="7798" y="7462"/>
                    <a:pt x="7801" y="7392"/>
                    <a:pt x="7829" y="7392"/>
                  </a:cubicBezTo>
                  <a:cubicBezTo>
                    <a:pt x="7850" y="7392"/>
                    <a:pt x="7860" y="7421"/>
                    <a:pt x="7880" y="7421"/>
                  </a:cubicBezTo>
                  <a:cubicBezTo>
                    <a:pt x="7939" y="7421"/>
                    <a:pt x="7971" y="7375"/>
                    <a:pt x="8030" y="7375"/>
                  </a:cubicBezTo>
                  <a:cubicBezTo>
                    <a:pt x="8051" y="7375"/>
                    <a:pt x="8058" y="7412"/>
                    <a:pt x="8076" y="7434"/>
                  </a:cubicBezTo>
                  <a:cubicBezTo>
                    <a:pt x="8093" y="7455"/>
                    <a:pt x="8112" y="7466"/>
                    <a:pt x="8112" y="7507"/>
                  </a:cubicBezTo>
                  <a:cubicBezTo>
                    <a:pt x="8112" y="7637"/>
                    <a:pt x="8068" y="7698"/>
                    <a:pt x="8068" y="7828"/>
                  </a:cubicBezTo>
                  <a:cubicBezTo>
                    <a:pt x="8068" y="7868"/>
                    <a:pt x="8076" y="7889"/>
                    <a:pt x="8076" y="7930"/>
                  </a:cubicBezTo>
                  <a:cubicBezTo>
                    <a:pt x="8076" y="8035"/>
                    <a:pt x="8056" y="8092"/>
                    <a:pt x="8056" y="8196"/>
                  </a:cubicBezTo>
                  <a:cubicBezTo>
                    <a:pt x="8056" y="8237"/>
                    <a:pt x="8072" y="8252"/>
                    <a:pt x="8086" y="8280"/>
                  </a:cubicBezTo>
                  <a:cubicBezTo>
                    <a:pt x="8104" y="8317"/>
                    <a:pt x="8116" y="8352"/>
                    <a:pt x="8141" y="8352"/>
                  </a:cubicBezTo>
                  <a:lnTo>
                    <a:pt x="8198" y="8352"/>
                  </a:lnTo>
                  <a:cubicBezTo>
                    <a:pt x="8212" y="8352"/>
                    <a:pt x="8219" y="8331"/>
                    <a:pt x="8233" y="8331"/>
                  </a:cubicBezTo>
                  <a:lnTo>
                    <a:pt x="8287" y="8331"/>
                  </a:lnTo>
                  <a:cubicBezTo>
                    <a:pt x="8287" y="8313"/>
                    <a:pt x="8289" y="8302"/>
                    <a:pt x="8289" y="8284"/>
                  </a:cubicBezTo>
                  <a:cubicBezTo>
                    <a:pt x="8241" y="8277"/>
                    <a:pt x="8215" y="8256"/>
                    <a:pt x="8171" y="8221"/>
                  </a:cubicBezTo>
                  <a:cubicBezTo>
                    <a:pt x="8147" y="8204"/>
                    <a:pt x="8125" y="8216"/>
                    <a:pt x="8110" y="8176"/>
                  </a:cubicBezTo>
                  <a:cubicBezTo>
                    <a:pt x="8097" y="8140"/>
                    <a:pt x="8094" y="8106"/>
                    <a:pt x="8094" y="8060"/>
                  </a:cubicBezTo>
                  <a:cubicBezTo>
                    <a:pt x="8094" y="8007"/>
                    <a:pt x="8112" y="7985"/>
                    <a:pt x="8118" y="7932"/>
                  </a:cubicBezTo>
                  <a:cubicBezTo>
                    <a:pt x="8124" y="7883"/>
                    <a:pt x="8122" y="7853"/>
                    <a:pt x="8124" y="7802"/>
                  </a:cubicBezTo>
                  <a:lnTo>
                    <a:pt x="8209" y="7786"/>
                  </a:lnTo>
                  <a:lnTo>
                    <a:pt x="8209" y="7678"/>
                  </a:lnTo>
                  <a:cubicBezTo>
                    <a:pt x="8209" y="7640"/>
                    <a:pt x="8201" y="7620"/>
                    <a:pt x="8201" y="7582"/>
                  </a:cubicBezTo>
                  <a:cubicBezTo>
                    <a:pt x="8201" y="7535"/>
                    <a:pt x="8211" y="7510"/>
                    <a:pt x="8211" y="7463"/>
                  </a:cubicBezTo>
                  <a:cubicBezTo>
                    <a:pt x="8211" y="7427"/>
                    <a:pt x="8215" y="7385"/>
                    <a:pt x="8199" y="7371"/>
                  </a:cubicBezTo>
                  <a:cubicBezTo>
                    <a:pt x="8173" y="7348"/>
                    <a:pt x="8147" y="7353"/>
                    <a:pt x="8134" y="7299"/>
                  </a:cubicBezTo>
                  <a:cubicBezTo>
                    <a:pt x="8113" y="7212"/>
                    <a:pt x="8102" y="7115"/>
                    <a:pt x="8055" y="7115"/>
                  </a:cubicBezTo>
                  <a:lnTo>
                    <a:pt x="8004" y="7115"/>
                  </a:lnTo>
                  <a:cubicBezTo>
                    <a:pt x="7992" y="7115"/>
                    <a:pt x="7986" y="7128"/>
                    <a:pt x="7975" y="7128"/>
                  </a:cubicBezTo>
                  <a:lnTo>
                    <a:pt x="7916" y="7128"/>
                  </a:lnTo>
                  <a:cubicBezTo>
                    <a:pt x="7916" y="7154"/>
                    <a:pt x="7916" y="7169"/>
                    <a:pt x="7916" y="7194"/>
                  </a:cubicBezTo>
                  <a:lnTo>
                    <a:pt x="7899" y="7194"/>
                  </a:lnTo>
                  <a:cubicBezTo>
                    <a:pt x="7863" y="7194"/>
                    <a:pt x="7845" y="7149"/>
                    <a:pt x="7808" y="7149"/>
                  </a:cubicBezTo>
                  <a:cubicBezTo>
                    <a:pt x="7784" y="7149"/>
                    <a:pt x="7773" y="7172"/>
                    <a:pt x="7749" y="7182"/>
                  </a:cubicBezTo>
                  <a:cubicBezTo>
                    <a:pt x="7744" y="7148"/>
                    <a:pt x="7749" y="7129"/>
                    <a:pt x="7749" y="7094"/>
                  </a:cubicBezTo>
                  <a:cubicBezTo>
                    <a:pt x="7749" y="7008"/>
                    <a:pt x="7704" y="6982"/>
                    <a:pt x="7704" y="6896"/>
                  </a:cubicBezTo>
                  <a:cubicBezTo>
                    <a:pt x="7704" y="6889"/>
                    <a:pt x="7702" y="6879"/>
                    <a:pt x="7702" y="6872"/>
                  </a:cubicBezTo>
                  <a:cubicBezTo>
                    <a:pt x="7740" y="6817"/>
                    <a:pt x="7738" y="6739"/>
                    <a:pt x="7750" y="6646"/>
                  </a:cubicBezTo>
                  <a:cubicBezTo>
                    <a:pt x="7756" y="6602"/>
                    <a:pt x="7762" y="6574"/>
                    <a:pt x="7774" y="6537"/>
                  </a:cubicBezTo>
                  <a:cubicBezTo>
                    <a:pt x="7790" y="6487"/>
                    <a:pt x="7820" y="6475"/>
                    <a:pt x="7820" y="6414"/>
                  </a:cubicBezTo>
                  <a:lnTo>
                    <a:pt x="7820" y="6332"/>
                  </a:lnTo>
                  <a:cubicBezTo>
                    <a:pt x="7820" y="6275"/>
                    <a:pt x="7784" y="6263"/>
                    <a:pt x="7784" y="6206"/>
                  </a:cubicBezTo>
                  <a:cubicBezTo>
                    <a:pt x="7784" y="6191"/>
                    <a:pt x="7788" y="6182"/>
                    <a:pt x="7788" y="6167"/>
                  </a:cubicBezTo>
                  <a:lnTo>
                    <a:pt x="7788" y="6039"/>
                  </a:lnTo>
                  <a:cubicBezTo>
                    <a:pt x="7788" y="6000"/>
                    <a:pt x="7766" y="5999"/>
                    <a:pt x="7750" y="5979"/>
                  </a:cubicBezTo>
                  <a:cubicBezTo>
                    <a:pt x="7736" y="5963"/>
                    <a:pt x="7738" y="5928"/>
                    <a:pt x="7738" y="5893"/>
                  </a:cubicBezTo>
                  <a:cubicBezTo>
                    <a:pt x="7738" y="5848"/>
                    <a:pt x="7749" y="5824"/>
                    <a:pt x="7756" y="5782"/>
                  </a:cubicBezTo>
                  <a:cubicBezTo>
                    <a:pt x="7764" y="5737"/>
                    <a:pt x="7765" y="5701"/>
                    <a:pt x="7784" y="5673"/>
                  </a:cubicBezTo>
                  <a:cubicBezTo>
                    <a:pt x="7814" y="5630"/>
                    <a:pt x="7834" y="5604"/>
                    <a:pt x="7853" y="5539"/>
                  </a:cubicBezTo>
                  <a:cubicBezTo>
                    <a:pt x="7893" y="5400"/>
                    <a:pt x="7921" y="5307"/>
                    <a:pt x="7921" y="5143"/>
                  </a:cubicBezTo>
                  <a:cubicBezTo>
                    <a:pt x="7921" y="5108"/>
                    <a:pt x="7916" y="5088"/>
                    <a:pt x="7913" y="5053"/>
                  </a:cubicBezTo>
                  <a:cubicBezTo>
                    <a:pt x="7911" y="5037"/>
                    <a:pt x="7917" y="5012"/>
                    <a:pt x="7909" y="5012"/>
                  </a:cubicBezTo>
                  <a:cubicBezTo>
                    <a:pt x="7937" y="5012"/>
                    <a:pt x="7954" y="5052"/>
                    <a:pt x="7965" y="5104"/>
                  </a:cubicBezTo>
                  <a:cubicBezTo>
                    <a:pt x="7971" y="5129"/>
                    <a:pt x="7981" y="5140"/>
                    <a:pt x="7981" y="5169"/>
                  </a:cubicBezTo>
                  <a:cubicBezTo>
                    <a:pt x="7981" y="5213"/>
                    <a:pt x="7974" y="5239"/>
                    <a:pt x="7971" y="5284"/>
                  </a:cubicBezTo>
                  <a:cubicBezTo>
                    <a:pt x="7969" y="5315"/>
                    <a:pt x="7972" y="5334"/>
                    <a:pt x="7967" y="5363"/>
                  </a:cubicBezTo>
                  <a:cubicBezTo>
                    <a:pt x="7955" y="5430"/>
                    <a:pt x="7929" y="5458"/>
                    <a:pt x="7929" y="5530"/>
                  </a:cubicBezTo>
                  <a:lnTo>
                    <a:pt x="7929" y="5612"/>
                  </a:lnTo>
                  <a:cubicBezTo>
                    <a:pt x="7929" y="5667"/>
                    <a:pt x="7947" y="5693"/>
                    <a:pt x="7947" y="5749"/>
                  </a:cubicBezTo>
                  <a:cubicBezTo>
                    <a:pt x="7947" y="5815"/>
                    <a:pt x="7937" y="5850"/>
                    <a:pt x="7937" y="5916"/>
                  </a:cubicBezTo>
                  <a:cubicBezTo>
                    <a:pt x="7937" y="5964"/>
                    <a:pt x="7941" y="6026"/>
                    <a:pt x="7964" y="6026"/>
                  </a:cubicBezTo>
                  <a:lnTo>
                    <a:pt x="8013" y="6026"/>
                  </a:lnTo>
                  <a:cubicBezTo>
                    <a:pt x="8058" y="6026"/>
                    <a:pt x="8082" y="6054"/>
                    <a:pt x="8124" y="6084"/>
                  </a:cubicBezTo>
                  <a:cubicBezTo>
                    <a:pt x="8152" y="6104"/>
                    <a:pt x="8167" y="6144"/>
                    <a:pt x="8178" y="6201"/>
                  </a:cubicBezTo>
                  <a:cubicBezTo>
                    <a:pt x="8185" y="6235"/>
                    <a:pt x="8185" y="6281"/>
                    <a:pt x="8203" y="6281"/>
                  </a:cubicBezTo>
                  <a:cubicBezTo>
                    <a:pt x="8219" y="6281"/>
                    <a:pt x="8224" y="6248"/>
                    <a:pt x="8241" y="6243"/>
                  </a:cubicBezTo>
                  <a:cubicBezTo>
                    <a:pt x="8249" y="6241"/>
                    <a:pt x="8261" y="6240"/>
                    <a:pt x="8261" y="6222"/>
                  </a:cubicBezTo>
                  <a:cubicBezTo>
                    <a:pt x="8261" y="6194"/>
                    <a:pt x="8247" y="6188"/>
                    <a:pt x="8241" y="6164"/>
                  </a:cubicBezTo>
                  <a:cubicBezTo>
                    <a:pt x="8225" y="6104"/>
                    <a:pt x="8224" y="6053"/>
                    <a:pt x="8197" y="6013"/>
                  </a:cubicBezTo>
                  <a:cubicBezTo>
                    <a:pt x="8161" y="5962"/>
                    <a:pt x="8125" y="6005"/>
                    <a:pt x="8092" y="5950"/>
                  </a:cubicBezTo>
                  <a:cubicBezTo>
                    <a:pt x="8068" y="5910"/>
                    <a:pt x="8065" y="5865"/>
                    <a:pt x="8048" y="5812"/>
                  </a:cubicBezTo>
                  <a:cubicBezTo>
                    <a:pt x="8025" y="5743"/>
                    <a:pt x="8020" y="5692"/>
                    <a:pt x="8011" y="5611"/>
                  </a:cubicBezTo>
                  <a:cubicBezTo>
                    <a:pt x="8010" y="5587"/>
                    <a:pt x="7997" y="5579"/>
                    <a:pt x="7997" y="5555"/>
                  </a:cubicBezTo>
                  <a:lnTo>
                    <a:pt x="7997" y="5527"/>
                  </a:lnTo>
                  <a:lnTo>
                    <a:pt x="8035" y="5527"/>
                  </a:lnTo>
                  <a:cubicBezTo>
                    <a:pt x="8047" y="5527"/>
                    <a:pt x="8050" y="5493"/>
                    <a:pt x="8062" y="5493"/>
                  </a:cubicBezTo>
                  <a:cubicBezTo>
                    <a:pt x="8083" y="5493"/>
                    <a:pt x="8078" y="5553"/>
                    <a:pt x="8088" y="5594"/>
                  </a:cubicBezTo>
                  <a:cubicBezTo>
                    <a:pt x="8102" y="5656"/>
                    <a:pt x="8128" y="5682"/>
                    <a:pt x="8161" y="5682"/>
                  </a:cubicBezTo>
                  <a:lnTo>
                    <a:pt x="8182" y="5682"/>
                  </a:lnTo>
                  <a:cubicBezTo>
                    <a:pt x="8184" y="5671"/>
                    <a:pt x="8187" y="5667"/>
                    <a:pt x="8187" y="5657"/>
                  </a:cubicBezTo>
                  <a:cubicBezTo>
                    <a:pt x="8187" y="5640"/>
                    <a:pt x="8180" y="5634"/>
                    <a:pt x="8177" y="5619"/>
                  </a:cubicBezTo>
                  <a:cubicBezTo>
                    <a:pt x="8161" y="5556"/>
                    <a:pt x="8143" y="5511"/>
                    <a:pt x="8110" y="5506"/>
                  </a:cubicBezTo>
                  <a:cubicBezTo>
                    <a:pt x="8120" y="5457"/>
                    <a:pt x="8143" y="5455"/>
                    <a:pt x="8168" y="5443"/>
                  </a:cubicBezTo>
                  <a:cubicBezTo>
                    <a:pt x="8185" y="5434"/>
                    <a:pt x="8195" y="5422"/>
                    <a:pt x="8213" y="5422"/>
                  </a:cubicBezTo>
                  <a:cubicBezTo>
                    <a:pt x="8237" y="5422"/>
                    <a:pt x="8248" y="5453"/>
                    <a:pt x="8273" y="5460"/>
                  </a:cubicBezTo>
                  <a:cubicBezTo>
                    <a:pt x="8313" y="5469"/>
                    <a:pt x="8339" y="5490"/>
                    <a:pt x="8366" y="5552"/>
                  </a:cubicBezTo>
                  <a:cubicBezTo>
                    <a:pt x="8392" y="5614"/>
                    <a:pt x="8395" y="5668"/>
                    <a:pt x="8420" y="5732"/>
                  </a:cubicBezTo>
                  <a:cubicBezTo>
                    <a:pt x="8456" y="5823"/>
                    <a:pt x="8495" y="5832"/>
                    <a:pt x="8547" y="5879"/>
                  </a:cubicBezTo>
                  <a:cubicBezTo>
                    <a:pt x="8576" y="5905"/>
                    <a:pt x="8615" y="5910"/>
                    <a:pt x="8615" y="5977"/>
                  </a:cubicBezTo>
                  <a:cubicBezTo>
                    <a:pt x="8615" y="6066"/>
                    <a:pt x="8583" y="6106"/>
                    <a:pt x="8583" y="6195"/>
                  </a:cubicBezTo>
                  <a:cubicBezTo>
                    <a:pt x="8583" y="6234"/>
                    <a:pt x="8589" y="6255"/>
                    <a:pt x="8589" y="6293"/>
                  </a:cubicBezTo>
                  <a:cubicBezTo>
                    <a:pt x="8589" y="6373"/>
                    <a:pt x="8555" y="6406"/>
                    <a:pt x="8555" y="6485"/>
                  </a:cubicBezTo>
                  <a:lnTo>
                    <a:pt x="8555" y="6533"/>
                  </a:lnTo>
                  <a:lnTo>
                    <a:pt x="8563" y="6545"/>
                  </a:lnTo>
                  <a:cubicBezTo>
                    <a:pt x="8570" y="6530"/>
                    <a:pt x="8569" y="6522"/>
                    <a:pt x="8573" y="6503"/>
                  </a:cubicBezTo>
                  <a:cubicBezTo>
                    <a:pt x="8587" y="6458"/>
                    <a:pt x="8589" y="6394"/>
                    <a:pt x="8615" y="6394"/>
                  </a:cubicBezTo>
                  <a:cubicBezTo>
                    <a:pt x="8631" y="6394"/>
                    <a:pt x="8640" y="6412"/>
                    <a:pt x="8655" y="6419"/>
                  </a:cubicBezTo>
                  <a:lnTo>
                    <a:pt x="8657" y="6436"/>
                  </a:lnTo>
                  <a:cubicBezTo>
                    <a:pt x="8632" y="6508"/>
                    <a:pt x="8607" y="6551"/>
                    <a:pt x="8607" y="6641"/>
                  </a:cubicBezTo>
                  <a:cubicBezTo>
                    <a:pt x="8607" y="6686"/>
                    <a:pt x="8627" y="6700"/>
                    <a:pt x="8635" y="6742"/>
                  </a:cubicBezTo>
                  <a:cubicBezTo>
                    <a:pt x="8642" y="6777"/>
                    <a:pt x="8653" y="6790"/>
                    <a:pt x="8665" y="6818"/>
                  </a:cubicBezTo>
                  <a:cubicBezTo>
                    <a:pt x="8672" y="6833"/>
                    <a:pt x="8675" y="6856"/>
                    <a:pt x="8685" y="6856"/>
                  </a:cubicBezTo>
                  <a:cubicBezTo>
                    <a:pt x="8702" y="6856"/>
                    <a:pt x="8712" y="6822"/>
                    <a:pt x="8712" y="6788"/>
                  </a:cubicBezTo>
                  <a:cubicBezTo>
                    <a:pt x="8712" y="6728"/>
                    <a:pt x="8673" y="6718"/>
                    <a:pt x="8673" y="6658"/>
                  </a:cubicBezTo>
                  <a:cubicBezTo>
                    <a:pt x="8673" y="6599"/>
                    <a:pt x="8718" y="6594"/>
                    <a:pt x="8718" y="6535"/>
                  </a:cubicBezTo>
                  <a:cubicBezTo>
                    <a:pt x="8718" y="6460"/>
                    <a:pt x="8673" y="6447"/>
                    <a:pt x="8667" y="6373"/>
                  </a:cubicBezTo>
                  <a:cubicBezTo>
                    <a:pt x="8662" y="6301"/>
                    <a:pt x="8657" y="6260"/>
                    <a:pt x="8657" y="6187"/>
                  </a:cubicBezTo>
                  <a:cubicBezTo>
                    <a:pt x="8657" y="6155"/>
                    <a:pt x="8651" y="6130"/>
                    <a:pt x="8659" y="6105"/>
                  </a:cubicBezTo>
                  <a:cubicBezTo>
                    <a:pt x="8667" y="6081"/>
                    <a:pt x="8678" y="6076"/>
                    <a:pt x="8690" y="6059"/>
                  </a:cubicBezTo>
                  <a:lnTo>
                    <a:pt x="8690" y="5968"/>
                  </a:lnTo>
                  <a:cubicBezTo>
                    <a:pt x="8690" y="5939"/>
                    <a:pt x="8688" y="5914"/>
                    <a:pt x="8677" y="5896"/>
                  </a:cubicBezTo>
                  <a:cubicBezTo>
                    <a:pt x="8664" y="5871"/>
                    <a:pt x="8648" y="5890"/>
                    <a:pt x="8631" y="5879"/>
                  </a:cubicBezTo>
                  <a:cubicBezTo>
                    <a:pt x="8621" y="5872"/>
                    <a:pt x="8619" y="5850"/>
                    <a:pt x="8615" y="5829"/>
                  </a:cubicBezTo>
                  <a:cubicBezTo>
                    <a:pt x="8601" y="5743"/>
                    <a:pt x="8599" y="5695"/>
                    <a:pt x="8591" y="5606"/>
                  </a:cubicBezTo>
                  <a:cubicBezTo>
                    <a:pt x="8589" y="5590"/>
                    <a:pt x="8592" y="5569"/>
                    <a:pt x="8585" y="5565"/>
                  </a:cubicBezTo>
                  <a:cubicBezTo>
                    <a:pt x="8568" y="5554"/>
                    <a:pt x="8557" y="5568"/>
                    <a:pt x="8539" y="5569"/>
                  </a:cubicBezTo>
                  <a:cubicBezTo>
                    <a:pt x="8521" y="5570"/>
                    <a:pt x="8512" y="5554"/>
                    <a:pt x="8496" y="5544"/>
                  </a:cubicBezTo>
                  <a:cubicBezTo>
                    <a:pt x="8455" y="5517"/>
                    <a:pt x="8414" y="5478"/>
                    <a:pt x="8414" y="5388"/>
                  </a:cubicBezTo>
                  <a:cubicBezTo>
                    <a:pt x="8414" y="5347"/>
                    <a:pt x="8420" y="5324"/>
                    <a:pt x="8424" y="5284"/>
                  </a:cubicBezTo>
                  <a:cubicBezTo>
                    <a:pt x="8437" y="5153"/>
                    <a:pt x="8444" y="5077"/>
                    <a:pt x="8444" y="4943"/>
                  </a:cubicBezTo>
                  <a:lnTo>
                    <a:pt x="8444" y="4862"/>
                  </a:lnTo>
                  <a:cubicBezTo>
                    <a:pt x="8444" y="4825"/>
                    <a:pt x="8425" y="4815"/>
                    <a:pt x="8410" y="4797"/>
                  </a:cubicBezTo>
                  <a:cubicBezTo>
                    <a:pt x="8420" y="4743"/>
                    <a:pt x="8451" y="4764"/>
                    <a:pt x="8479" y="4764"/>
                  </a:cubicBezTo>
                  <a:lnTo>
                    <a:pt x="8528" y="4764"/>
                  </a:lnTo>
                  <a:cubicBezTo>
                    <a:pt x="8538" y="4764"/>
                    <a:pt x="8543" y="4756"/>
                    <a:pt x="8553" y="4756"/>
                  </a:cubicBezTo>
                  <a:lnTo>
                    <a:pt x="8601" y="4756"/>
                  </a:lnTo>
                  <a:cubicBezTo>
                    <a:pt x="8661" y="4756"/>
                    <a:pt x="8688" y="4651"/>
                    <a:pt x="8749" y="4651"/>
                  </a:cubicBezTo>
                  <a:cubicBezTo>
                    <a:pt x="8771" y="4651"/>
                    <a:pt x="8782" y="4676"/>
                    <a:pt x="8804" y="4676"/>
                  </a:cubicBezTo>
                  <a:cubicBezTo>
                    <a:pt x="8805" y="4690"/>
                    <a:pt x="8806" y="4697"/>
                    <a:pt x="8806" y="4710"/>
                  </a:cubicBezTo>
                  <a:cubicBezTo>
                    <a:pt x="8806" y="4740"/>
                    <a:pt x="8801" y="4758"/>
                    <a:pt x="8796" y="4785"/>
                  </a:cubicBezTo>
                  <a:cubicBezTo>
                    <a:pt x="8802" y="4792"/>
                    <a:pt x="8807" y="4797"/>
                    <a:pt x="8814" y="4797"/>
                  </a:cubicBezTo>
                  <a:cubicBezTo>
                    <a:pt x="8838" y="4797"/>
                    <a:pt x="8849" y="4766"/>
                    <a:pt x="8873" y="4764"/>
                  </a:cubicBezTo>
                  <a:cubicBezTo>
                    <a:pt x="8914" y="4760"/>
                    <a:pt x="8948" y="4769"/>
                    <a:pt x="8975" y="4705"/>
                  </a:cubicBezTo>
                  <a:cubicBezTo>
                    <a:pt x="8960" y="4665"/>
                    <a:pt x="8940" y="4676"/>
                    <a:pt x="8917" y="4664"/>
                  </a:cubicBezTo>
                  <a:cubicBezTo>
                    <a:pt x="8893" y="4650"/>
                    <a:pt x="8875" y="4615"/>
                    <a:pt x="8875" y="4563"/>
                  </a:cubicBezTo>
                  <a:cubicBezTo>
                    <a:pt x="8875" y="4528"/>
                    <a:pt x="8885" y="4512"/>
                    <a:pt x="8885" y="4477"/>
                  </a:cubicBezTo>
                  <a:cubicBezTo>
                    <a:pt x="8885" y="4408"/>
                    <a:pt x="8855" y="4375"/>
                    <a:pt x="8838" y="4315"/>
                  </a:cubicBezTo>
                  <a:cubicBezTo>
                    <a:pt x="8818" y="4282"/>
                    <a:pt x="8806" y="4247"/>
                    <a:pt x="8806" y="4194"/>
                  </a:cubicBezTo>
                  <a:cubicBezTo>
                    <a:pt x="8806" y="4173"/>
                    <a:pt x="8818" y="4165"/>
                    <a:pt x="8828" y="4165"/>
                  </a:cubicBezTo>
                  <a:cubicBezTo>
                    <a:pt x="8858" y="4165"/>
                    <a:pt x="8870" y="4209"/>
                    <a:pt x="8899" y="4223"/>
                  </a:cubicBezTo>
                  <a:cubicBezTo>
                    <a:pt x="8899" y="4214"/>
                    <a:pt x="8901" y="4208"/>
                    <a:pt x="8901" y="4198"/>
                  </a:cubicBezTo>
                  <a:cubicBezTo>
                    <a:pt x="8901" y="4150"/>
                    <a:pt x="8865" y="4162"/>
                    <a:pt x="8855" y="4119"/>
                  </a:cubicBezTo>
                  <a:cubicBezTo>
                    <a:pt x="8843" y="4071"/>
                    <a:pt x="8848" y="4037"/>
                    <a:pt x="8838" y="3989"/>
                  </a:cubicBezTo>
                  <a:lnTo>
                    <a:pt x="8838" y="3959"/>
                  </a:lnTo>
                  <a:lnTo>
                    <a:pt x="8863" y="3959"/>
                  </a:lnTo>
                  <a:cubicBezTo>
                    <a:pt x="8882" y="4003"/>
                    <a:pt x="8896" y="4043"/>
                    <a:pt x="8925" y="4043"/>
                  </a:cubicBezTo>
                  <a:lnTo>
                    <a:pt x="8925" y="3985"/>
                  </a:lnTo>
                  <a:cubicBezTo>
                    <a:pt x="8925" y="3902"/>
                    <a:pt x="8863" y="3899"/>
                    <a:pt x="8863" y="3816"/>
                  </a:cubicBezTo>
                  <a:lnTo>
                    <a:pt x="8863" y="3775"/>
                  </a:lnTo>
                  <a:cubicBezTo>
                    <a:pt x="8871" y="3774"/>
                    <a:pt x="8875" y="3771"/>
                    <a:pt x="8883" y="3771"/>
                  </a:cubicBezTo>
                  <a:cubicBezTo>
                    <a:pt x="8911" y="3771"/>
                    <a:pt x="8915" y="3833"/>
                    <a:pt x="8937" y="3867"/>
                  </a:cubicBezTo>
                  <a:lnTo>
                    <a:pt x="8959" y="3863"/>
                  </a:lnTo>
                  <a:lnTo>
                    <a:pt x="8959" y="3814"/>
                  </a:lnTo>
                  <a:cubicBezTo>
                    <a:pt x="8959" y="3744"/>
                    <a:pt x="8938" y="3718"/>
                    <a:pt x="8923" y="3653"/>
                  </a:cubicBezTo>
                  <a:lnTo>
                    <a:pt x="8925" y="3637"/>
                  </a:lnTo>
                  <a:cubicBezTo>
                    <a:pt x="8931" y="3634"/>
                    <a:pt x="8934" y="3633"/>
                    <a:pt x="8941" y="3633"/>
                  </a:cubicBezTo>
                  <a:cubicBezTo>
                    <a:pt x="8963" y="3633"/>
                    <a:pt x="8973" y="3666"/>
                    <a:pt x="8995" y="3666"/>
                  </a:cubicBezTo>
                  <a:cubicBezTo>
                    <a:pt x="9007" y="3666"/>
                    <a:pt x="9007" y="3634"/>
                    <a:pt x="9009" y="3612"/>
                  </a:cubicBezTo>
                  <a:cubicBezTo>
                    <a:pt x="9016" y="3553"/>
                    <a:pt x="9026" y="3490"/>
                    <a:pt x="9056" y="3490"/>
                  </a:cubicBezTo>
                  <a:cubicBezTo>
                    <a:pt x="9066" y="3490"/>
                    <a:pt x="9072" y="3508"/>
                    <a:pt x="9076" y="3528"/>
                  </a:cubicBezTo>
                  <a:cubicBezTo>
                    <a:pt x="9106" y="3493"/>
                    <a:pt x="9114" y="3414"/>
                    <a:pt x="9149" y="3414"/>
                  </a:cubicBezTo>
                  <a:lnTo>
                    <a:pt x="9164" y="3414"/>
                  </a:lnTo>
                  <a:cubicBezTo>
                    <a:pt x="9164" y="3440"/>
                    <a:pt x="9163" y="3463"/>
                    <a:pt x="9172" y="3477"/>
                  </a:cubicBezTo>
                  <a:cubicBezTo>
                    <a:pt x="9184" y="3496"/>
                    <a:pt x="9197" y="3483"/>
                    <a:pt x="9213" y="3486"/>
                  </a:cubicBezTo>
                  <a:cubicBezTo>
                    <a:pt x="9218" y="3407"/>
                    <a:pt x="9264" y="3420"/>
                    <a:pt x="9299" y="3393"/>
                  </a:cubicBezTo>
                  <a:cubicBezTo>
                    <a:pt x="9319" y="3379"/>
                    <a:pt x="9343" y="3370"/>
                    <a:pt x="9343" y="3325"/>
                  </a:cubicBezTo>
                  <a:lnTo>
                    <a:pt x="9343" y="3293"/>
                  </a:lnTo>
                  <a:lnTo>
                    <a:pt x="9314" y="3293"/>
                  </a:lnTo>
                  <a:cubicBezTo>
                    <a:pt x="9298" y="3293"/>
                    <a:pt x="9290" y="3306"/>
                    <a:pt x="9274" y="3306"/>
                  </a:cubicBezTo>
                  <a:cubicBezTo>
                    <a:pt x="9259" y="3306"/>
                    <a:pt x="9251" y="3296"/>
                    <a:pt x="9237" y="3293"/>
                  </a:cubicBezTo>
                  <a:lnTo>
                    <a:pt x="9237" y="3255"/>
                  </a:lnTo>
                  <a:cubicBezTo>
                    <a:pt x="9269" y="3211"/>
                    <a:pt x="9284" y="3159"/>
                    <a:pt x="9322" y="3159"/>
                  </a:cubicBezTo>
                  <a:lnTo>
                    <a:pt x="9371" y="3159"/>
                  </a:lnTo>
                  <a:cubicBezTo>
                    <a:pt x="9394" y="3159"/>
                    <a:pt x="9406" y="3138"/>
                    <a:pt x="9426" y="3117"/>
                  </a:cubicBezTo>
                  <a:cubicBezTo>
                    <a:pt x="9444" y="3098"/>
                    <a:pt x="9460" y="3100"/>
                    <a:pt x="9472" y="3067"/>
                  </a:cubicBezTo>
                  <a:cubicBezTo>
                    <a:pt x="9473" y="3074"/>
                    <a:pt x="9476" y="3076"/>
                    <a:pt x="9476" y="3084"/>
                  </a:cubicBezTo>
                  <a:cubicBezTo>
                    <a:pt x="9476" y="3161"/>
                    <a:pt x="9454" y="3199"/>
                    <a:pt x="9454" y="3276"/>
                  </a:cubicBezTo>
                  <a:cubicBezTo>
                    <a:pt x="9454" y="3307"/>
                    <a:pt x="9473" y="3318"/>
                    <a:pt x="9488" y="3318"/>
                  </a:cubicBezTo>
                  <a:cubicBezTo>
                    <a:pt x="9511" y="3318"/>
                    <a:pt x="9518" y="3276"/>
                    <a:pt x="9537" y="3247"/>
                  </a:cubicBezTo>
                  <a:cubicBezTo>
                    <a:pt x="9545" y="3264"/>
                    <a:pt x="9552" y="3276"/>
                    <a:pt x="9564" y="3276"/>
                  </a:cubicBezTo>
                  <a:cubicBezTo>
                    <a:pt x="9576" y="3276"/>
                    <a:pt x="9579" y="3251"/>
                    <a:pt x="9589" y="3234"/>
                  </a:cubicBezTo>
                  <a:cubicBezTo>
                    <a:pt x="9606" y="3203"/>
                    <a:pt x="9619" y="3176"/>
                    <a:pt x="9642" y="3176"/>
                  </a:cubicBezTo>
                  <a:cubicBezTo>
                    <a:pt x="9675" y="3176"/>
                    <a:pt x="9691" y="3226"/>
                    <a:pt x="9724" y="3226"/>
                  </a:cubicBezTo>
                  <a:lnTo>
                    <a:pt x="9740" y="3226"/>
                  </a:lnTo>
                  <a:lnTo>
                    <a:pt x="9688" y="2953"/>
                  </a:lnTo>
                  <a:lnTo>
                    <a:pt x="9688" y="2876"/>
                  </a:lnTo>
                  <a:cubicBezTo>
                    <a:pt x="9699" y="2879"/>
                    <a:pt x="9706" y="2874"/>
                    <a:pt x="9718" y="2874"/>
                  </a:cubicBezTo>
                  <a:cubicBezTo>
                    <a:pt x="9759" y="2874"/>
                    <a:pt x="9784" y="2894"/>
                    <a:pt x="9818" y="2941"/>
                  </a:cubicBezTo>
                  <a:cubicBezTo>
                    <a:pt x="9831" y="2958"/>
                    <a:pt x="9836" y="2980"/>
                    <a:pt x="9850" y="2987"/>
                  </a:cubicBezTo>
                  <a:lnTo>
                    <a:pt x="9850" y="2921"/>
                  </a:lnTo>
                  <a:cubicBezTo>
                    <a:pt x="9850" y="2875"/>
                    <a:pt x="9843" y="2832"/>
                    <a:pt x="9822" y="2819"/>
                  </a:cubicBezTo>
                  <a:cubicBezTo>
                    <a:pt x="9800" y="2806"/>
                    <a:pt x="9766" y="2826"/>
                    <a:pt x="9766" y="2778"/>
                  </a:cubicBezTo>
                  <a:cubicBezTo>
                    <a:pt x="9766" y="2738"/>
                    <a:pt x="9792" y="2729"/>
                    <a:pt x="9792" y="2690"/>
                  </a:cubicBezTo>
                  <a:cubicBezTo>
                    <a:pt x="9792" y="2638"/>
                    <a:pt x="9771" y="2621"/>
                    <a:pt x="9764" y="2572"/>
                  </a:cubicBezTo>
                  <a:cubicBezTo>
                    <a:pt x="9755" y="2516"/>
                    <a:pt x="9754" y="2481"/>
                    <a:pt x="9754" y="2421"/>
                  </a:cubicBezTo>
                  <a:cubicBezTo>
                    <a:pt x="9754" y="2342"/>
                    <a:pt x="9789" y="2318"/>
                    <a:pt x="9818" y="2266"/>
                  </a:cubicBezTo>
                  <a:cubicBezTo>
                    <a:pt x="9853" y="2204"/>
                    <a:pt x="9871" y="2165"/>
                    <a:pt x="9911" y="2115"/>
                  </a:cubicBezTo>
                  <a:cubicBezTo>
                    <a:pt x="9916" y="2145"/>
                    <a:pt x="9915" y="2163"/>
                    <a:pt x="9917" y="2195"/>
                  </a:cubicBezTo>
                  <a:cubicBezTo>
                    <a:pt x="9923" y="2196"/>
                    <a:pt x="9926" y="2199"/>
                    <a:pt x="9932" y="2199"/>
                  </a:cubicBezTo>
                  <a:cubicBezTo>
                    <a:pt x="9954" y="2199"/>
                    <a:pt x="9964" y="2157"/>
                    <a:pt x="9986" y="2157"/>
                  </a:cubicBezTo>
                  <a:cubicBezTo>
                    <a:pt x="10016" y="2157"/>
                    <a:pt x="10008" y="2256"/>
                    <a:pt x="10036" y="2279"/>
                  </a:cubicBezTo>
                  <a:cubicBezTo>
                    <a:pt x="10053" y="2293"/>
                    <a:pt x="10067" y="2287"/>
                    <a:pt x="10082" y="2308"/>
                  </a:cubicBezTo>
                  <a:cubicBezTo>
                    <a:pt x="10095" y="2327"/>
                    <a:pt x="10098" y="2353"/>
                    <a:pt x="10098" y="2388"/>
                  </a:cubicBezTo>
                  <a:cubicBezTo>
                    <a:pt x="10111" y="2406"/>
                    <a:pt x="10120" y="2429"/>
                    <a:pt x="10120" y="2462"/>
                  </a:cubicBezTo>
                  <a:lnTo>
                    <a:pt x="10120" y="2513"/>
                  </a:lnTo>
                  <a:cubicBezTo>
                    <a:pt x="10092" y="2513"/>
                    <a:pt x="10076" y="2524"/>
                    <a:pt x="10048" y="2530"/>
                  </a:cubicBezTo>
                  <a:lnTo>
                    <a:pt x="10048" y="2610"/>
                  </a:lnTo>
                  <a:cubicBezTo>
                    <a:pt x="10036" y="2614"/>
                    <a:pt x="10027" y="2615"/>
                    <a:pt x="10015" y="2627"/>
                  </a:cubicBezTo>
                  <a:lnTo>
                    <a:pt x="10013" y="2643"/>
                  </a:lnTo>
                  <a:cubicBezTo>
                    <a:pt x="10020" y="2648"/>
                    <a:pt x="10024" y="2656"/>
                    <a:pt x="10032" y="2656"/>
                  </a:cubicBezTo>
                  <a:lnTo>
                    <a:pt x="10073" y="2656"/>
                  </a:lnTo>
                  <a:cubicBezTo>
                    <a:pt x="10073" y="2695"/>
                    <a:pt x="10074" y="2718"/>
                    <a:pt x="10074" y="2757"/>
                  </a:cubicBezTo>
                  <a:cubicBezTo>
                    <a:pt x="10077" y="2759"/>
                    <a:pt x="10080" y="2762"/>
                    <a:pt x="10084" y="2765"/>
                  </a:cubicBezTo>
                  <a:cubicBezTo>
                    <a:pt x="10096" y="2729"/>
                    <a:pt x="10108" y="2715"/>
                    <a:pt x="10118" y="2673"/>
                  </a:cubicBezTo>
                  <a:cubicBezTo>
                    <a:pt x="10135" y="2686"/>
                    <a:pt x="10158" y="2685"/>
                    <a:pt x="10158" y="2723"/>
                  </a:cubicBezTo>
                  <a:cubicBezTo>
                    <a:pt x="10158" y="2775"/>
                    <a:pt x="10147" y="2805"/>
                    <a:pt x="10130" y="2845"/>
                  </a:cubicBezTo>
                  <a:cubicBezTo>
                    <a:pt x="10123" y="2860"/>
                    <a:pt x="10114" y="2862"/>
                    <a:pt x="10112" y="2882"/>
                  </a:cubicBezTo>
                  <a:cubicBezTo>
                    <a:pt x="10104" y="2938"/>
                    <a:pt x="10118" y="2985"/>
                    <a:pt x="10100" y="3029"/>
                  </a:cubicBezTo>
                  <a:cubicBezTo>
                    <a:pt x="10087" y="3063"/>
                    <a:pt x="10068" y="3061"/>
                    <a:pt x="10056" y="3096"/>
                  </a:cubicBezTo>
                  <a:cubicBezTo>
                    <a:pt x="10063" y="3105"/>
                    <a:pt x="10069" y="3108"/>
                    <a:pt x="10078" y="3108"/>
                  </a:cubicBezTo>
                  <a:cubicBezTo>
                    <a:pt x="10109" y="3108"/>
                    <a:pt x="10125" y="3082"/>
                    <a:pt x="10156" y="3079"/>
                  </a:cubicBezTo>
                  <a:cubicBezTo>
                    <a:pt x="10176" y="3077"/>
                    <a:pt x="10188" y="3075"/>
                    <a:pt x="10207" y="3058"/>
                  </a:cubicBezTo>
                  <a:cubicBezTo>
                    <a:pt x="10220" y="3046"/>
                    <a:pt x="10237" y="3039"/>
                    <a:pt x="10237" y="3008"/>
                  </a:cubicBezTo>
                  <a:cubicBezTo>
                    <a:pt x="10237" y="2932"/>
                    <a:pt x="10210" y="2901"/>
                    <a:pt x="10198" y="2828"/>
                  </a:cubicBezTo>
                  <a:lnTo>
                    <a:pt x="10200" y="2803"/>
                  </a:lnTo>
                  <a:lnTo>
                    <a:pt x="10210" y="2803"/>
                  </a:lnTo>
                  <a:cubicBezTo>
                    <a:pt x="10234" y="2803"/>
                    <a:pt x="10245" y="2840"/>
                    <a:pt x="10269" y="2840"/>
                  </a:cubicBezTo>
                  <a:cubicBezTo>
                    <a:pt x="10289" y="2840"/>
                    <a:pt x="10291" y="2796"/>
                    <a:pt x="10307" y="2773"/>
                  </a:cubicBezTo>
                  <a:cubicBezTo>
                    <a:pt x="10334" y="2735"/>
                    <a:pt x="10352" y="2720"/>
                    <a:pt x="10384" y="2706"/>
                  </a:cubicBezTo>
                  <a:cubicBezTo>
                    <a:pt x="10426" y="2689"/>
                    <a:pt x="10451" y="2694"/>
                    <a:pt x="10494" y="2694"/>
                  </a:cubicBezTo>
                  <a:cubicBezTo>
                    <a:pt x="10527" y="2694"/>
                    <a:pt x="10540" y="2754"/>
                    <a:pt x="10555" y="2815"/>
                  </a:cubicBezTo>
                  <a:cubicBezTo>
                    <a:pt x="10567" y="2867"/>
                    <a:pt x="10601" y="2846"/>
                    <a:pt x="10615" y="2895"/>
                  </a:cubicBezTo>
                  <a:cubicBezTo>
                    <a:pt x="10627" y="2937"/>
                    <a:pt x="10618" y="2990"/>
                    <a:pt x="10639" y="3008"/>
                  </a:cubicBezTo>
                  <a:cubicBezTo>
                    <a:pt x="10648" y="2979"/>
                    <a:pt x="10649" y="2956"/>
                    <a:pt x="10651" y="2920"/>
                  </a:cubicBezTo>
                  <a:cubicBezTo>
                    <a:pt x="10656" y="2919"/>
                    <a:pt x="10658" y="2916"/>
                    <a:pt x="10663" y="2916"/>
                  </a:cubicBezTo>
                  <a:cubicBezTo>
                    <a:pt x="10684" y="2916"/>
                    <a:pt x="10686" y="2970"/>
                    <a:pt x="10691" y="3012"/>
                  </a:cubicBezTo>
                  <a:cubicBezTo>
                    <a:pt x="10696" y="3054"/>
                    <a:pt x="10707" y="3076"/>
                    <a:pt x="10707" y="3120"/>
                  </a:cubicBezTo>
                  <a:lnTo>
                    <a:pt x="10707" y="3227"/>
                  </a:lnTo>
                  <a:cubicBezTo>
                    <a:pt x="10707" y="3262"/>
                    <a:pt x="10734" y="3251"/>
                    <a:pt x="10744" y="3280"/>
                  </a:cubicBezTo>
                  <a:cubicBezTo>
                    <a:pt x="10761" y="3331"/>
                    <a:pt x="10774" y="3365"/>
                    <a:pt x="10774" y="3427"/>
                  </a:cubicBezTo>
                  <a:cubicBezTo>
                    <a:pt x="10774" y="3507"/>
                    <a:pt x="10751" y="3546"/>
                    <a:pt x="10728" y="3607"/>
                  </a:cubicBezTo>
                  <a:cubicBezTo>
                    <a:pt x="10708" y="3658"/>
                    <a:pt x="10707" y="3700"/>
                    <a:pt x="10699" y="3762"/>
                  </a:cubicBezTo>
                  <a:cubicBezTo>
                    <a:pt x="10692" y="3819"/>
                    <a:pt x="10686" y="3859"/>
                    <a:pt x="10665" y="3896"/>
                  </a:cubicBezTo>
                  <a:cubicBezTo>
                    <a:pt x="10643" y="3937"/>
                    <a:pt x="10606" y="3916"/>
                    <a:pt x="10599" y="3976"/>
                  </a:cubicBezTo>
                  <a:cubicBezTo>
                    <a:pt x="10609" y="3985"/>
                    <a:pt x="10619" y="3995"/>
                    <a:pt x="10619" y="4018"/>
                  </a:cubicBezTo>
                  <a:cubicBezTo>
                    <a:pt x="10619" y="4053"/>
                    <a:pt x="10605" y="4064"/>
                    <a:pt x="10597" y="4093"/>
                  </a:cubicBezTo>
                  <a:cubicBezTo>
                    <a:pt x="10583" y="4141"/>
                    <a:pt x="10569" y="4161"/>
                    <a:pt x="10555" y="4207"/>
                  </a:cubicBezTo>
                  <a:cubicBezTo>
                    <a:pt x="10544" y="4238"/>
                    <a:pt x="10546" y="4268"/>
                    <a:pt x="10536" y="4299"/>
                  </a:cubicBezTo>
                  <a:cubicBezTo>
                    <a:pt x="10528" y="4325"/>
                    <a:pt x="10515" y="4333"/>
                    <a:pt x="10512" y="4364"/>
                  </a:cubicBezTo>
                  <a:cubicBezTo>
                    <a:pt x="10522" y="4366"/>
                    <a:pt x="10528" y="4365"/>
                    <a:pt x="10538" y="4364"/>
                  </a:cubicBezTo>
                  <a:lnTo>
                    <a:pt x="10538" y="4395"/>
                  </a:lnTo>
                  <a:cubicBezTo>
                    <a:pt x="10502" y="4456"/>
                    <a:pt x="10492" y="4528"/>
                    <a:pt x="10492" y="4625"/>
                  </a:cubicBezTo>
                  <a:lnTo>
                    <a:pt x="10492" y="4730"/>
                  </a:lnTo>
                  <a:lnTo>
                    <a:pt x="10484" y="4814"/>
                  </a:lnTo>
                  <a:lnTo>
                    <a:pt x="10486" y="4839"/>
                  </a:lnTo>
                  <a:cubicBezTo>
                    <a:pt x="10511" y="4816"/>
                    <a:pt x="10513" y="4766"/>
                    <a:pt x="10536" y="4739"/>
                  </a:cubicBezTo>
                  <a:cubicBezTo>
                    <a:pt x="10548" y="4726"/>
                    <a:pt x="10558" y="4736"/>
                    <a:pt x="10571" y="4726"/>
                  </a:cubicBezTo>
                  <a:cubicBezTo>
                    <a:pt x="10583" y="4717"/>
                    <a:pt x="10587" y="4690"/>
                    <a:pt x="10587" y="4661"/>
                  </a:cubicBezTo>
                  <a:cubicBezTo>
                    <a:pt x="10587" y="4619"/>
                    <a:pt x="10557" y="4615"/>
                    <a:pt x="10557" y="4573"/>
                  </a:cubicBezTo>
                  <a:cubicBezTo>
                    <a:pt x="10557" y="4551"/>
                    <a:pt x="10561" y="4531"/>
                    <a:pt x="10571" y="4525"/>
                  </a:cubicBezTo>
                  <a:cubicBezTo>
                    <a:pt x="10584" y="4516"/>
                    <a:pt x="10597" y="4531"/>
                    <a:pt x="10607" y="4512"/>
                  </a:cubicBezTo>
                  <a:cubicBezTo>
                    <a:pt x="10625" y="4477"/>
                    <a:pt x="10624" y="4412"/>
                    <a:pt x="10649" y="4412"/>
                  </a:cubicBezTo>
                  <a:cubicBezTo>
                    <a:pt x="10663" y="4412"/>
                    <a:pt x="10670" y="4425"/>
                    <a:pt x="10683" y="4425"/>
                  </a:cubicBezTo>
                  <a:cubicBezTo>
                    <a:pt x="10707" y="4425"/>
                    <a:pt x="10697" y="4343"/>
                    <a:pt x="10718" y="4315"/>
                  </a:cubicBezTo>
                  <a:cubicBezTo>
                    <a:pt x="10725" y="4305"/>
                    <a:pt x="10733" y="4318"/>
                    <a:pt x="10742" y="4312"/>
                  </a:cubicBezTo>
                  <a:cubicBezTo>
                    <a:pt x="10758" y="4299"/>
                    <a:pt x="10770" y="4273"/>
                    <a:pt x="10770" y="4236"/>
                  </a:cubicBezTo>
                  <a:cubicBezTo>
                    <a:pt x="10770" y="4198"/>
                    <a:pt x="10754" y="4169"/>
                    <a:pt x="10736" y="4169"/>
                  </a:cubicBezTo>
                  <a:cubicBezTo>
                    <a:pt x="10714" y="4169"/>
                    <a:pt x="10712" y="4232"/>
                    <a:pt x="10691" y="4232"/>
                  </a:cubicBezTo>
                  <a:lnTo>
                    <a:pt x="10657" y="4232"/>
                  </a:lnTo>
                  <a:lnTo>
                    <a:pt x="10657" y="4208"/>
                  </a:lnTo>
                  <a:cubicBezTo>
                    <a:pt x="10657" y="4181"/>
                    <a:pt x="10671" y="4174"/>
                    <a:pt x="10681" y="4161"/>
                  </a:cubicBezTo>
                  <a:cubicBezTo>
                    <a:pt x="10694" y="4144"/>
                    <a:pt x="10703" y="4122"/>
                    <a:pt x="10703" y="4089"/>
                  </a:cubicBezTo>
                  <a:cubicBezTo>
                    <a:pt x="10704" y="4049"/>
                    <a:pt x="10713" y="4006"/>
                    <a:pt x="10732" y="4006"/>
                  </a:cubicBezTo>
                  <a:cubicBezTo>
                    <a:pt x="10747" y="4006"/>
                    <a:pt x="10751" y="4048"/>
                    <a:pt x="10766" y="4048"/>
                  </a:cubicBezTo>
                  <a:cubicBezTo>
                    <a:pt x="10791" y="4048"/>
                    <a:pt x="10796" y="3972"/>
                    <a:pt x="10821" y="3972"/>
                  </a:cubicBezTo>
                  <a:cubicBezTo>
                    <a:pt x="10844" y="3972"/>
                    <a:pt x="10847" y="4037"/>
                    <a:pt x="10844" y="4085"/>
                  </a:cubicBezTo>
                  <a:cubicBezTo>
                    <a:pt x="10866" y="4085"/>
                    <a:pt x="10877" y="4114"/>
                    <a:pt x="10899" y="4114"/>
                  </a:cubicBezTo>
                  <a:cubicBezTo>
                    <a:pt x="10913" y="4114"/>
                    <a:pt x="10918" y="4085"/>
                    <a:pt x="10925" y="4060"/>
                  </a:cubicBezTo>
                  <a:cubicBezTo>
                    <a:pt x="10943" y="4073"/>
                    <a:pt x="10950" y="4103"/>
                    <a:pt x="10967" y="4123"/>
                  </a:cubicBezTo>
                  <a:cubicBezTo>
                    <a:pt x="10976" y="4123"/>
                    <a:pt x="10982" y="4121"/>
                    <a:pt x="10991" y="4121"/>
                  </a:cubicBezTo>
                  <a:cubicBezTo>
                    <a:pt x="11003" y="4121"/>
                    <a:pt x="11006" y="4146"/>
                    <a:pt x="11013" y="4165"/>
                  </a:cubicBezTo>
                  <a:cubicBezTo>
                    <a:pt x="11024" y="4191"/>
                    <a:pt x="11031" y="4205"/>
                    <a:pt x="11041" y="4232"/>
                  </a:cubicBezTo>
                  <a:cubicBezTo>
                    <a:pt x="11070" y="4308"/>
                    <a:pt x="11084" y="4357"/>
                    <a:pt x="11106" y="4441"/>
                  </a:cubicBezTo>
                  <a:cubicBezTo>
                    <a:pt x="11136" y="4554"/>
                    <a:pt x="11114" y="4680"/>
                    <a:pt x="11166" y="4751"/>
                  </a:cubicBezTo>
                  <a:cubicBezTo>
                    <a:pt x="11172" y="4734"/>
                    <a:pt x="11176" y="4724"/>
                    <a:pt x="11176" y="4703"/>
                  </a:cubicBezTo>
                  <a:cubicBezTo>
                    <a:pt x="11176" y="4612"/>
                    <a:pt x="11136" y="4574"/>
                    <a:pt x="11136" y="4483"/>
                  </a:cubicBezTo>
                  <a:cubicBezTo>
                    <a:pt x="11136" y="4460"/>
                    <a:pt x="11139" y="4446"/>
                    <a:pt x="11139" y="4423"/>
                  </a:cubicBezTo>
                  <a:lnTo>
                    <a:pt x="11139" y="4357"/>
                  </a:lnTo>
                  <a:lnTo>
                    <a:pt x="11108" y="4357"/>
                  </a:lnTo>
                  <a:cubicBezTo>
                    <a:pt x="11108" y="4302"/>
                    <a:pt x="11094" y="4274"/>
                    <a:pt x="11084" y="4223"/>
                  </a:cubicBezTo>
                  <a:cubicBezTo>
                    <a:pt x="11100" y="4207"/>
                    <a:pt x="11112" y="4211"/>
                    <a:pt x="11130" y="4211"/>
                  </a:cubicBezTo>
                  <a:lnTo>
                    <a:pt x="11214" y="4211"/>
                  </a:lnTo>
                  <a:cubicBezTo>
                    <a:pt x="11238" y="4211"/>
                    <a:pt x="11244" y="4166"/>
                    <a:pt x="11263" y="4135"/>
                  </a:cubicBezTo>
                  <a:cubicBezTo>
                    <a:pt x="11281" y="4105"/>
                    <a:pt x="11297" y="4098"/>
                    <a:pt x="11321" y="4098"/>
                  </a:cubicBezTo>
                  <a:cubicBezTo>
                    <a:pt x="11344" y="4098"/>
                    <a:pt x="11355" y="4123"/>
                    <a:pt x="11378" y="4123"/>
                  </a:cubicBezTo>
                  <a:lnTo>
                    <a:pt x="11437" y="4123"/>
                  </a:lnTo>
                  <a:cubicBezTo>
                    <a:pt x="11462" y="4123"/>
                    <a:pt x="11476" y="4140"/>
                    <a:pt x="11501" y="4140"/>
                  </a:cubicBezTo>
                  <a:lnTo>
                    <a:pt x="11564" y="4140"/>
                  </a:lnTo>
                  <a:cubicBezTo>
                    <a:pt x="11566" y="4156"/>
                    <a:pt x="11567" y="4166"/>
                    <a:pt x="11567" y="4183"/>
                  </a:cubicBezTo>
                  <a:cubicBezTo>
                    <a:pt x="11567" y="4220"/>
                    <a:pt x="11557" y="4240"/>
                    <a:pt x="11557" y="4278"/>
                  </a:cubicBezTo>
                  <a:cubicBezTo>
                    <a:pt x="11557" y="4334"/>
                    <a:pt x="11583" y="4357"/>
                    <a:pt x="11609" y="4374"/>
                  </a:cubicBezTo>
                  <a:cubicBezTo>
                    <a:pt x="11631" y="4388"/>
                    <a:pt x="11644" y="4408"/>
                    <a:pt x="11668" y="4408"/>
                  </a:cubicBezTo>
                  <a:lnTo>
                    <a:pt x="11721" y="4408"/>
                  </a:lnTo>
                  <a:cubicBezTo>
                    <a:pt x="11743" y="4408"/>
                    <a:pt x="11761" y="4388"/>
                    <a:pt x="11768" y="4345"/>
                  </a:cubicBezTo>
                  <a:cubicBezTo>
                    <a:pt x="11773" y="4310"/>
                    <a:pt x="11768" y="4288"/>
                    <a:pt x="11768" y="4253"/>
                  </a:cubicBezTo>
                  <a:cubicBezTo>
                    <a:pt x="11774" y="4256"/>
                    <a:pt x="11777" y="4265"/>
                    <a:pt x="11784" y="4265"/>
                  </a:cubicBezTo>
                  <a:lnTo>
                    <a:pt x="11850" y="4265"/>
                  </a:lnTo>
                  <a:cubicBezTo>
                    <a:pt x="11850" y="4317"/>
                    <a:pt x="11861" y="4374"/>
                    <a:pt x="11885" y="4374"/>
                  </a:cubicBezTo>
                  <a:cubicBezTo>
                    <a:pt x="11926" y="4374"/>
                    <a:pt x="11944" y="4313"/>
                    <a:pt x="11971" y="4253"/>
                  </a:cubicBezTo>
                  <a:cubicBezTo>
                    <a:pt x="11982" y="4229"/>
                    <a:pt x="11985" y="4207"/>
                    <a:pt x="11997" y="4186"/>
                  </a:cubicBezTo>
                  <a:cubicBezTo>
                    <a:pt x="12014" y="4158"/>
                    <a:pt x="12033" y="4146"/>
                    <a:pt x="12033" y="4102"/>
                  </a:cubicBezTo>
                  <a:cubicBezTo>
                    <a:pt x="12033" y="4091"/>
                    <a:pt x="12028" y="4085"/>
                    <a:pt x="12023" y="4085"/>
                  </a:cubicBezTo>
                  <a:cubicBezTo>
                    <a:pt x="12008" y="4085"/>
                    <a:pt x="12000" y="4106"/>
                    <a:pt x="11984" y="4106"/>
                  </a:cubicBezTo>
                  <a:cubicBezTo>
                    <a:pt x="11938" y="4106"/>
                    <a:pt x="11913" y="4076"/>
                    <a:pt x="11870" y="4039"/>
                  </a:cubicBezTo>
                  <a:cubicBezTo>
                    <a:pt x="11842" y="4015"/>
                    <a:pt x="11816" y="3982"/>
                    <a:pt x="11816" y="3917"/>
                  </a:cubicBezTo>
                  <a:cubicBezTo>
                    <a:pt x="11816" y="3869"/>
                    <a:pt x="11848" y="3860"/>
                    <a:pt x="11848" y="3812"/>
                  </a:cubicBezTo>
                  <a:lnTo>
                    <a:pt x="11848" y="3730"/>
                  </a:lnTo>
                  <a:cubicBezTo>
                    <a:pt x="11848" y="3715"/>
                    <a:pt x="11856" y="3711"/>
                    <a:pt x="11862" y="3704"/>
                  </a:cubicBezTo>
                  <a:cubicBezTo>
                    <a:pt x="11872" y="3734"/>
                    <a:pt x="11879" y="3749"/>
                    <a:pt x="11892" y="3771"/>
                  </a:cubicBezTo>
                  <a:lnTo>
                    <a:pt x="11903" y="3767"/>
                  </a:lnTo>
                  <a:lnTo>
                    <a:pt x="11903" y="3700"/>
                  </a:lnTo>
                  <a:lnTo>
                    <a:pt x="11949" y="3700"/>
                  </a:lnTo>
                  <a:cubicBezTo>
                    <a:pt x="11960" y="3749"/>
                    <a:pt x="11983" y="3762"/>
                    <a:pt x="12009" y="3762"/>
                  </a:cubicBezTo>
                  <a:cubicBezTo>
                    <a:pt x="12020" y="3762"/>
                    <a:pt x="12025" y="3750"/>
                    <a:pt x="12035" y="3750"/>
                  </a:cubicBezTo>
                  <a:cubicBezTo>
                    <a:pt x="12051" y="3750"/>
                    <a:pt x="12055" y="3782"/>
                    <a:pt x="12063" y="3808"/>
                  </a:cubicBezTo>
                  <a:cubicBezTo>
                    <a:pt x="12072" y="3834"/>
                    <a:pt x="12084" y="3838"/>
                    <a:pt x="12098" y="3838"/>
                  </a:cubicBezTo>
                  <a:lnTo>
                    <a:pt x="12120" y="3838"/>
                  </a:lnTo>
                  <a:lnTo>
                    <a:pt x="12120" y="3805"/>
                  </a:lnTo>
                  <a:cubicBezTo>
                    <a:pt x="12120" y="3784"/>
                    <a:pt x="12112" y="3774"/>
                    <a:pt x="12112" y="3753"/>
                  </a:cubicBezTo>
                  <a:lnTo>
                    <a:pt x="12112" y="3716"/>
                  </a:lnTo>
                  <a:cubicBezTo>
                    <a:pt x="12116" y="3716"/>
                    <a:pt x="12118" y="3712"/>
                    <a:pt x="12122" y="3712"/>
                  </a:cubicBezTo>
                  <a:cubicBezTo>
                    <a:pt x="12134" y="3712"/>
                    <a:pt x="12140" y="3733"/>
                    <a:pt x="12153" y="3733"/>
                  </a:cubicBezTo>
                  <a:cubicBezTo>
                    <a:pt x="12168" y="3733"/>
                    <a:pt x="12174" y="3711"/>
                    <a:pt x="12188" y="3704"/>
                  </a:cubicBezTo>
                  <a:cubicBezTo>
                    <a:pt x="12221" y="3687"/>
                    <a:pt x="12241" y="3666"/>
                    <a:pt x="12275" y="3666"/>
                  </a:cubicBezTo>
                  <a:cubicBezTo>
                    <a:pt x="12288" y="3666"/>
                    <a:pt x="12289" y="3702"/>
                    <a:pt x="12289" y="3729"/>
                  </a:cubicBezTo>
                  <a:cubicBezTo>
                    <a:pt x="12305" y="3729"/>
                    <a:pt x="12316" y="3719"/>
                    <a:pt x="12331" y="3733"/>
                  </a:cubicBezTo>
                  <a:cubicBezTo>
                    <a:pt x="12350" y="3750"/>
                    <a:pt x="12357" y="3778"/>
                    <a:pt x="12365" y="3817"/>
                  </a:cubicBezTo>
                  <a:cubicBezTo>
                    <a:pt x="12369" y="3835"/>
                    <a:pt x="12365" y="3854"/>
                    <a:pt x="12371" y="3867"/>
                  </a:cubicBezTo>
                  <a:cubicBezTo>
                    <a:pt x="12386" y="3895"/>
                    <a:pt x="12406" y="3873"/>
                    <a:pt x="12424" y="3892"/>
                  </a:cubicBezTo>
                  <a:cubicBezTo>
                    <a:pt x="12445" y="3914"/>
                    <a:pt x="12439" y="3976"/>
                    <a:pt x="12462" y="3993"/>
                  </a:cubicBezTo>
                  <a:cubicBezTo>
                    <a:pt x="12474" y="4002"/>
                    <a:pt x="12486" y="3994"/>
                    <a:pt x="12494" y="4014"/>
                  </a:cubicBezTo>
                  <a:cubicBezTo>
                    <a:pt x="12507" y="4048"/>
                    <a:pt x="12494" y="4085"/>
                    <a:pt x="12500" y="4127"/>
                  </a:cubicBezTo>
                  <a:cubicBezTo>
                    <a:pt x="12504" y="4149"/>
                    <a:pt x="12518" y="4145"/>
                    <a:pt x="12528" y="4152"/>
                  </a:cubicBezTo>
                  <a:cubicBezTo>
                    <a:pt x="12569" y="4183"/>
                    <a:pt x="12589" y="4235"/>
                    <a:pt x="12605" y="4320"/>
                  </a:cubicBezTo>
                  <a:lnTo>
                    <a:pt x="12605" y="4349"/>
                  </a:lnTo>
                  <a:lnTo>
                    <a:pt x="12577" y="4349"/>
                  </a:lnTo>
                  <a:cubicBezTo>
                    <a:pt x="12563" y="4349"/>
                    <a:pt x="12554" y="4344"/>
                    <a:pt x="12540" y="4336"/>
                  </a:cubicBezTo>
                  <a:lnTo>
                    <a:pt x="12538" y="4354"/>
                  </a:lnTo>
                  <a:cubicBezTo>
                    <a:pt x="12549" y="4400"/>
                    <a:pt x="12573" y="4385"/>
                    <a:pt x="12595" y="4408"/>
                  </a:cubicBezTo>
                  <a:cubicBezTo>
                    <a:pt x="12603" y="4416"/>
                    <a:pt x="12603" y="4434"/>
                    <a:pt x="12609" y="4450"/>
                  </a:cubicBezTo>
                  <a:cubicBezTo>
                    <a:pt x="12621" y="4484"/>
                    <a:pt x="12640" y="4480"/>
                    <a:pt x="12661" y="4483"/>
                  </a:cubicBezTo>
                  <a:cubicBezTo>
                    <a:pt x="12665" y="4449"/>
                    <a:pt x="12666" y="4404"/>
                    <a:pt x="12683" y="4404"/>
                  </a:cubicBezTo>
                  <a:cubicBezTo>
                    <a:pt x="12697" y="4404"/>
                    <a:pt x="12696" y="4442"/>
                    <a:pt x="12707" y="4458"/>
                  </a:cubicBezTo>
                  <a:cubicBezTo>
                    <a:pt x="12715" y="4469"/>
                    <a:pt x="12722" y="4462"/>
                    <a:pt x="12732" y="4462"/>
                  </a:cubicBezTo>
                  <a:lnTo>
                    <a:pt x="12733" y="4500"/>
                  </a:lnTo>
                  <a:cubicBezTo>
                    <a:pt x="12726" y="4533"/>
                    <a:pt x="12718" y="4550"/>
                    <a:pt x="12711" y="4584"/>
                  </a:cubicBezTo>
                  <a:cubicBezTo>
                    <a:pt x="12718" y="4589"/>
                    <a:pt x="12722" y="4592"/>
                    <a:pt x="12729" y="4592"/>
                  </a:cubicBezTo>
                  <a:cubicBezTo>
                    <a:pt x="12742" y="4592"/>
                    <a:pt x="12748" y="4580"/>
                    <a:pt x="12760" y="4580"/>
                  </a:cubicBezTo>
                  <a:cubicBezTo>
                    <a:pt x="12770" y="4580"/>
                    <a:pt x="12770" y="4606"/>
                    <a:pt x="12778" y="4617"/>
                  </a:cubicBezTo>
                  <a:cubicBezTo>
                    <a:pt x="12793" y="4639"/>
                    <a:pt x="12801" y="4658"/>
                    <a:pt x="12818" y="4676"/>
                  </a:cubicBezTo>
                  <a:cubicBezTo>
                    <a:pt x="12847" y="4705"/>
                    <a:pt x="12867" y="4701"/>
                    <a:pt x="12899" y="4722"/>
                  </a:cubicBezTo>
                  <a:cubicBezTo>
                    <a:pt x="12957" y="4762"/>
                    <a:pt x="12981" y="4837"/>
                    <a:pt x="13041" y="4848"/>
                  </a:cubicBezTo>
                  <a:cubicBezTo>
                    <a:pt x="13043" y="4838"/>
                    <a:pt x="13045" y="4833"/>
                    <a:pt x="13045" y="4823"/>
                  </a:cubicBezTo>
                  <a:cubicBezTo>
                    <a:pt x="13045" y="4772"/>
                    <a:pt x="13009" y="4767"/>
                    <a:pt x="13009" y="4717"/>
                  </a:cubicBezTo>
                  <a:lnTo>
                    <a:pt x="13009" y="4664"/>
                  </a:lnTo>
                  <a:lnTo>
                    <a:pt x="13035" y="4664"/>
                  </a:lnTo>
                  <a:cubicBezTo>
                    <a:pt x="13054" y="4664"/>
                    <a:pt x="13055" y="4716"/>
                    <a:pt x="13063" y="4751"/>
                  </a:cubicBezTo>
                  <a:cubicBezTo>
                    <a:pt x="13078" y="4812"/>
                    <a:pt x="13104" y="4839"/>
                    <a:pt x="13136" y="4839"/>
                  </a:cubicBezTo>
                  <a:lnTo>
                    <a:pt x="13160" y="4839"/>
                  </a:lnTo>
                  <a:cubicBezTo>
                    <a:pt x="13157" y="4776"/>
                    <a:pt x="13160" y="4740"/>
                    <a:pt x="13160" y="4676"/>
                  </a:cubicBezTo>
                  <a:cubicBezTo>
                    <a:pt x="13155" y="4640"/>
                    <a:pt x="13151" y="4619"/>
                    <a:pt x="13146" y="4584"/>
                  </a:cubicBezTo>
                  <a:cubicBezTo>
                    <a:pt x="13142" y="4559"/>
                    <a:pt x="13142" y="4525"/>
                    <a:pt x="13130" y="4525"/>
                  </a:cubicBezTo>
                  <a:cubicBezTo>
                    <a:pt x="13121" y="4525"/>
                    <a:pt x="13116" y="4533"/>
                    <a:pt x="13108" y="4533"/>
                  </a:cubicBezTo>
                  <a:cubicBezTo>
                    <a:pt x="13070" y="4533"/>
                    <a:pt x="13041" y="4464"/>
                    <a:pt x="13041" y="4386"/>
                  </a:cubicBezTo>
                  <a:lnTo>
                    <a:pt x="13041" y="4249"/>
                  </a:lnTo>
                  <a:lnTo>
                    <a:pt x="13035" y="4223"/>
                  </a:lnTo>
                  <a:cubicBezTo>
                    <a:pt x="13039" y="4222"/>
                    <a:pt x="13039" y="4211"/>
                    <a:pt x="13043" y="4211"/>
                  </a:cubicBezTo>
                  <a:cubicBezTo>
                    <a:pt x="13055" y="4211"/>
                    <a:pt x="13056" y="4242"/>
                    <a:pt x="13063" y="4261"/>
                  </a:cubicBezTo>
                  <a:cubicBezTo>
                    <a:pt x="13075" y="4291"/>
                    <a:pt x="13089" y="4299"/>
                    <a:pt x="13108" y="4299"/>
                  </a:cubicBezTo>
                  <a:cubicBezTo>
                    <a:pt x="13134" y="4299"/>
                    <a:pt x="13159" y="4296"/>
                    <a:pt x="13174" y="4341"/>
                  </a:cubicBezTo>
                  <a:cubicBezTo>
                    <a:pt x="13196" y="4344"/>
                    <a:pt x="13207" y="4345"/>
                    <a:pt x="13229" y="4345"/>
                  </a:cubicBezTo>
                  <a:cubicBezTo>
                    <a:pt x="13266" y="4345"/>
                    <a:pt x="13286" y="4320"/>
                    <a:pt x="13323" y="4312"/>
                  </a:cubicBezTo>
                  <a:lnTo>
                    <a:pt x="13323" y="4199"/>
                  </a:lnTo>
                  <a:cubicBezTo>
                    <a:pt x="13323" y="4177"/>
                    <a:pt x="13334" y="4165"/>
                    <a:pt x="13345" y="4165"/>
                  </a:cubicBezTo>
                  <a:cubicBezTo>
                    <a:pt x="13398" y="4165"/>
                    <a:pt x="13428" y="4164"/>
                    <a:pt x="13482" y="4169"/>
                  </a:cubicBezTo>
                  <a:cubicBezTo>
                    <a:pt x="13503" y="4171"/>
                    <a:pt x="13508" y="4228"/>
                    <a:pt x="13529" y="4228"/>
                  </a:cubicBezTo>
                  <a:lnTo>
                    <a:pt x="13568" y="4228"/>
                  </a:lnTo>
                  <a:cubicBezTo>
                    <a:pt x="13584" y="4228"/>
                    <a:pt x="13601" y="4207"/>
                    <a:pt x="13601" y="4173"/>
                  </a:cubicBezTo>
                  <a:cubicBezTo>
                    <a:pt x="13601" y="4101"/>
                    <a:pt x="13545" y="4145"/>
                    <a:pt x="13520" y="4093"/>
                  </a:cubicBezTo>
                  <a:cubicBezTo>
                    <a:pt x="13508" y="4069"/>
                    <a:pt x="13510" y="4039"/>
                    <a:pt x="13498" y="4014"/>
                  </a:cubicBezTo>
                  <a:cubicBezTo>
                    <a:pt x="13482" y="3980"/>
                    <a:pt x="13467" y="3971"/>
                    <a:pt x="13456" y="3930"/>
                  </a:cubicBezTo>
                  <a:lnTo>
                    <a:pt x="13458" y="3905"/>
                  </a:lnTo>
                  <a:lnTo>
                    <a:pt x="13504" y="3905"/>
                  </a:lnTo>
                  <a:cubicBezTo>
                    <a:pt x="13534" y="3905"/>
                    <a:pt x="13551" y="3940"/>
                    <a:pt x="13570" y="3989"/>
                  </a:cubicBezTo>
                  <a:cubicBezTo>
                    <a:pt x="13581" y="4015"/>
                    <a:pt x="13588" y="4043"/>
                    <a:pt x="13605" y="4043"/>
                  </a:cubicBezTo>
                  <a:cubicBezTo>
                    <a:pt x="13617" y="4043"/>
                    <a:pt x="13631" y="4032"/>
                    <a:pt x="13631" y="4006"/>
                  </a:cubicBezTo>
                  <a:cubicBezTo>
                    <a:pt x="13631" y="3953"/>
                    <a:pt x="13616" y="3928"/>
                    <a:pt x="13603" y="3884"/>
                  </a:cubicBezTo>
                  <a:cubicBezTo>
                    <a:pt x="13599" y="3870"/>
                    <a:pt x="13600" y="3851"/>
                    <a:pt x="13593" y="3846"/>
                  </a:cubicBezTo>
                  <a:cubicBezTo>
                    <a:pt x="13570" y="3829"/>
                    <a:pt x="13549" y="3852"/>
                    <a:pt x="13532" y="3817"/>
                  </a:cubicBezTo>
                  <a:cubicBezTo>
                    <a:pt x="13503" y="3756"/>
                    <a:pt x="13492" y="3712"/>
                    <a:pt x="13468" y="3645"/>
                  </a:cubicBezTo>
                  <a:cubicBezTo>
                    <a:pt x="13439" y="3697"/>
                    <a:pt x="13430" y="3779"/>
                    <a:pt x="13391" y="3779"/>
                  </a:cubicBezTo>
                  <a:cubicBezTo>
                    <a:pt x="13366" y="3779"/>
                    <a:pt x="13361" y="3715"/>
                    <a:pt x="13357" y="3662"/>
                  </a:cubicBezTo>
                  <a:cubicBezTo>
                    <a:pt x="13370" y="3651"/>
                    <a:pt x="13378" y="3659"/>
                    <a:pt x="13391" y="3653"/>
                  </a:cubicBezTo>
                  <a:cubicBezTo>
                    <a:pt x="13411" y="3645"/>
                    <a:pt x="13417" y="3603"/>
                    <a:pt x="13417" y="3561"/>
                  </a:cubicBezTo>
                  <a:cubicBezTo>
                    <a:pt x="13417" y="3508"/>
                    <a:pt x="13413" y="3477"/>
                    <a:pt x="13410" y="3423"/>
                  </a:cubicBezTo>
                  <a:cubicBezTo>
                    <a:pt x="13413" y="3421"/>
                    <a:pt x="13414" y="3411"/>
                    <a:pt x="13417" y="3411"/>
                  </a:cubicBezTo>
                  <a:cubicBezTo>
                    <a:pt x="13454" y="3411"/>
                    <a:pt x="13468" y="3482"/>
                    <a:pt x="13505" y="3482"/>
                  </a:cubicBezTo>
                  <a:lnTo>
                    <a:pt x="13544" y="3482"/>
                  </a:lnTo>
                  <a:cubicBezTo>
                    <a:pt x="13566" y="3482"/>
                    <a:pt x="13573" y="3439"/>
                    <a:pt x="13595" y="3427"/>
                  </a:cubicBezTo>
                  <a:cubicBezTo>
                    <a:pt x="13651" y="3396"/>
                    <a:pt x="13684" y="3384"/>
                    <a:pt x="13735" y="3331"/>
                  </a:cubicBezTo>
                  <a:cubicBezTo>
                    <a:pt x="13777" y="3288"/>
                    <a:pt x="13800" y="3243"/>
                    <a:pt x="13847" y="3243"/>
                  </a:cubicBezTo>
                  <a:lnTo>
                    <a:pt x="13906" y="3243"/>
                  </a:lnTo>
                  <a:cubicBezTo>
                    <a:pt x="13906" y="3251"/>
                    <a:pt x="13908" y="3255"/>
                    <a:pt x="13908" y="3264"/>
                  </a:cubicBezTo>
                  <a:cubicBezTo>
                    <a:pt x="13908" y="3290"/>
                    <a:pt x="13892" y="3292"/>
                    <a:pt x="13882" y="3306"/>
                  </a:cubicBezTo>
                  <a:cubicBezTo>
                    <a:pt x="13856" y="3341"/>
                    <a:pt x="13840" y="3364"/>
                    <a:pt x="13822" y="3421"/>
                  </a:cubicBezTo>
                  <a:cubicBezTo>
                    <a:pt x="13833" y="3422"/>
                    <a:pt x="13839" y="3422"/>
                    <a:pt x="13850" y="3421"/>
                  </a:cubicBezTo>
                  <a:cubicBezTo>
                    <a:pt x="13855" y="3464"/>
                    <a:pt x="13849" y="3493"/>
                    <a:pt x="13858" y="3532"/>
                  </a:cubicBezTo>
                  <a:cubicBezTo>
                    <a:pt x="13863" y="3551"/>
                    <a:pt x="13874" y="3544"/>
                    <a:pt x="13884" y="3544"/>
                  </a:cubicBezTo>
                  <a:cubicBezTo>
                    <a:pt x="13914" y="3544"/>
                    <a:pt x="13906" y="3457"/>
                    <a:pt x="13918" y="3402"/>
                  </a:cubicBezTo>
                  <a:cubicBezTo>
                    <a:pt x="13925" y="3370"/>
                    <a:pt x="13941" y="3364"/>
                    <a:pt x="13958" y="3364"/>
                  </a:cubicBezTo>
                  <a:cubicBezTo>
                    <a:pt x="13968" y="3364"/>
                    <a:pt x="13975" y="3374"/>
                    <a:pt x="13985" y="3377"/>
                  </a:cubicBezTo>
                  <a:cubicBezTo>
                    <a:pt x="13994" y="3380"/>
                    <a:pt x="14007" y="3378"/>
                    <a:pt x="14007" y="3398"/>
                  </a:cubicBezTo>
                  <a:cubicBezTo>
                    <a:pt x="14007" y="3471"/>
                    <a:pt x="13959" y="3484"/>
                    <a:pt x="13959" y="3557"/>
                  </a:cubicBezTo>
                  <a:cubicBezTo>
                    <a:pt x="13959" y="3616"/>
                    <a:pt x="13992" y="3623"/>
                    <a:pt x="14001" y="3679"/>
                  </a:cubicBezTo>
                  <a:cubicBezTo>
                    <a:pt x="14008" y="3724"/>
                    <a:pt x="14011" y="3779"/>
                    <a:pt x="14033" y="3779"/>
                  </a:cubicBezTo>
                  <a:cubicBezTo>
                    <a:pt x="14055" y="3779"/>
                    <a:pt x="14054" y="3719"/>
                    <a:pt x="14055" y="3674"/>
                  </a:cubicBezTo>
                  <a:cubicBezTo>
                    <a:pt x="14058" y="3611"/>
                    <a:pt x="14061" y="3575"/>
                    <a:pt x="14061" y="3511"/>
                  </a:cubicBezTo>
                  <a:cubicBezTo>
                    <a:pt x="14061" y="3409"/>
                    <a:pt x="14039" y="3358"/>
                    <a:pt x="14025" y="3261"/>
                  </a:cubicBezTo>
                  <a:cubicBezTo>
                    <a:pt x="14040" y="3255"/>
                    <a:pt x="14048" y="3259"/>
                    <a:pt x="14062" y="3259"/>
                  </a:cubicBezTo>
                  <a:cubicBezTo>
                    <a:pt x="14106" y="3259"/>
                    <a:pt x="14122" y="3191"/>
                    <a:pt x="14162" y="3155"/>
                  </a:cubicBezTo>
                  <a:cubicBezTo>
                    <a:pt x="14189" y="3131"/>
                    <a:pt x="14208" y="3153"/>
                    <a:pt x="14236" y="3138"/>
                  </a:cubicBezTo>
                  <a:cubicBezTo>
                    <a:pt x="14270" y="3121"/>
                    <a:pt x="14287" y="3088"/>
                    <a:pt x="14322" y="3088"/>
                  </a:cubicBezTo>
                  <a:cubicBezTo>
                    <a:pt x="14339" y="3088"/>
                    <a:pt x="14355" y="3087"/>
                    <a:pt x="14363" y="3117"/>
                  </a:cubicBezTo>
                  <a:cubicBezTo>
                    <a:pt x="14368" y="3135"/>
                    <a:pt x="14363" y="3150"/>
                    <a:pt x="14363" y="3171"/>
                  </a:cubicBezTo>
                  <a:cubicBezTo>
                    <a:pt x="14392" y="3179"/>
                    <a:pt x="14428" y="3189"/>
                    <a:pt x="14428" y="3249"/>
                  </a:cubicBezTo>
                  <a:cubicBezTo>
                    <a:pt x="14428" y="3288"/>
                    <a:pt x="14410" y="3301"/>
                    <a:pt x="14395" y="3322"/>
                  </a:cubicBezTo>
                  <a:cubicBezTo>
                    <a:pt x="14381" y="3341"/>
                    <a:pt x="14374" y="3360"/>
                    <a:pt x="14357" y="3369"/>
                  </a:cubicBezTo>
                  <a:cubicBezTo>
                    <a:pt x="14367" y="3391"/>
                    <a:pt x="14377" y="3399"/>
                    <a:pt x="14385" y="3423"/>
                  </a:cubicBezTo>
                  <a:cubicBezTo>
                    <a:pt x="14403" y="3472"/>
                    <a:pt x="14410" y="3527"/>
                    <a:pt x="14439" y="3540"/>
                  </a:cubicBezTo>
                  <a:cubicBezTo>
                    <a:pt x="14448" y="3473"/>
                    <a:pt x="14439" y="3381"/>
                    <a:pt x="14472" y="3381"/>
                  </a:cubicBezTo>
                  <a:cubicBezTo>
                    <a:pt x="14486" y="3381"/>
                    <a:pt x="14491" y="3414"/>
                    <a:pt x="14506" y="3414"/>
                  </a:cubicBezTo>
                  <a:cubicBezTo>
                    <a:pt x="14525" y="3414"/>
                    <a:pt x="14537" y="3403"/>
                    <a:pt x="14550" y="3377"/>
                  </a:cubicBezTo>
                  <a:cubicBezTo>
                    <a:pt x="14565" y="3348"/>
                    <a:pt x="14569" y="3301"/>
                    <a:pt x="14591" y="3301"/>
                  </a:cubicBezTo>
                  <a:cubicBezTo>
                    <a:pt x="14608" y="3301"/>
                    <a:pt x="14618" y="3323"/>
                    <a:pt x="14631" y="3348"/>
                  </a:cubicBezTo>
                  <a:cubicBezTo>
                    <a:pt x="14637" y="3359"/>
                    <a:pt x="14645" y="3363"/>
                    <a:pt x="14647" y="3381"/>
                  </a:cubicBezTo>
                  <a:cubicBezTo>
                    <a:pt x="14655" y="3447"/>
                    <a:pt x="14653" y="3488"/>
                    <a:pt x="14663" y="3553"/>
                  </a:cubicBezTo>
                  <a:lnTo>
                    <a:pt x="14673" y="3553"/>
                  </a:lnTo>
                  <a:cubicBezTo>
                    <a:pt x="14689" y="3524"/>
                    <a:pt x="14696" y="3486"/>
                    <a:pt x="14717" y="3486"/>
                  </a:cubicBezTo>
                  <a:cubicBezTo>
                    <a:pt x="14727" y="3486"/>
                    <a:pt x="14732" y="3507"/>
                    <a:pt x="14742" y="3507"/>
                  </a:cubicBezTo>
                  <a:lnTo>
                    <a:pt x="14771" y="3507"/>
                  </a:lnTo>
                  <a:lnTo>
                    <a:pt x="14771" y="3461"/>
                  </a:lnTo>
                  <a:lnTo>
                    <a:pt x="14765" y="3377"/>
                  </a:lnTo>
                  <a:cubicBezTo>
                    <a:pt x="14784" y="3292"/>
                    <a:pt x="14820" y="3267"/>
                    <a:pt x="14864" y="3259"/>
                  </a:cubicBezTo>
                  <a:cubicBezTo>
                    <a:pt x="14878" y="3349"/>
                    <a:pt x="14921" y="3360"/>
                    <a:pt x="14967" y="3372"/>
                  </a:cubicBezTo>
                  <a:cubicBezTo>
                    <a:pt x="14969" y="3433"/>
                    <a:pt x="14963" y="3467"/>
                    <a:pt x="14967" y="3528"/>
                  </a:cubicBezTo>
                  <a:lnTo>
                    <a:pt x="14973" y="3540"/>
                  </a:lnTo>
                  <a:cubicBezTo>
                    <a:pt x="14992" y="3499"/>
                    <a:pt x="14982" y="3444"/>
                    <a:pt x="15003" y="3406"/>
                  </a:cubicBezTo>
                  <a:cubicBezTo>
                    <a:pt x="15022" y="3374"/>
                    <a:pt x="15043" y="3390"/>
                    <a:pt x="15059" y="3352"/>
                  </a:cubicBezTo>
                  <a:cubicBezTo>
                    <a:pt x="15079" y="3306"/>
                    <a:pt x="15080" y="3243"/>
                    <a:pt x="15110" y="3234"/>
                  </a:cubicBezTo>
                  <a:cubicBezTo>
                    <a:pt x="15129" y="3229"/>
                    <a:pt x="15142" y="3234"/>
                    <a:pt x="15160" y="3218"/>
                  </a:cubicBezTo>
                  <a:cubicBezTo>
                    <a:pt x="15180" y="3198"/>
                    <a:pt x="15174" y="3146"/>
                    <a:pt x="15188" y="3108"/>
                  </a:cubicBezTo>
                  <a:cubicBezTo>
                    <a:pt x="15211" y="3048"/>
                    <a:pt x="15236" y="3033"/>
                    <a:pt x="15272" y="3021"/>
                  </a:cubicBezTo>
                  <a:lnTo>
                    <a:pt x="15272" y="3075"/>
                  </a:lnTo>
                  <a:cubicBezTo>
                    <a:pt x="15281" y="3076"/>
                    <a:pt x="15286" y="3079"/>
                    <a:pt x="15295" y="3079"/>
                  </a:cubicBezTo>
                  <a:cubicBezTo>
                    <a:pt x="15303" y="3079"/>
                    <a:pt x="15311" y="3067"/>
                    <a:pt x="15311" y="3050"/>
                  </a:cubicBezTo>
                  <a:cubicBezTo>
                    <a:pt x="15311" y="3028"/>
                    <a:pt x="15299" y="3021"/>
                    <a:pt x="15299" y="3000"/>
                  </a:cubicBezTo>
                  <a:cubicBezTo>
                    <a:pt x="15299" y="2953"/>
                    <a:pt x="15322" y="2923"/>
                    <a:pt x="15345" y="2920"/>
                  </a:cubicBezTo>
                  <a:cubicBezTo>
                    <a:pt x="15349" y="2920"/>
                    <a:pt x="15349" y="2928"/>
                    <a:pt x="15353" y="2928"/>
                  </a:cubicBezTo>
                  <a:cubicBezTo>
                    <a:pt x="15357" y="2928"/>
                    <a:pt x="15355" y="2914"/>
                    <a:pt x="15359" y="2911"/>
                  </a:cubicBezTo>
                  <a:cubicBezTo>
                    <a:pt x="15371" y="2904"/>
                    <a:pt x="15379" y="2901"/>
                    <a:pt x="15391" y="2895"/>
                  </a:cubicBezTo>
                  <a:cubicBezTo>
                    <a:pt x="15431" y="2872"/>
                    <a:pt x="15456" y="2896"/>
                    <a:pt x="15498" y="2886"/>
                  </a:cubicBezTo>
                  <a:cubicBezTo>
                    <a:pt x="15561" y="2872"/>
                    <a:pt x="15596" y="2849"/>
                    <a:pt x="15660" y="2849"/>
                  </a:cubicBezTo>
                  <a:cubicBezTo>
                    <a:pt x="15718" y="2849"/>
                    <a:pt x="15768" y="2869"/>
                    <a:pt x="15796" y="2974"/>
                  </a:cubicBezTo>
                  <a:cubicBezTo>
                    <a:pt x="15810" y="3030"/>
                    <a:pt x="15815" y="3066"/>
                    <a:pt x="15826" y="3126"/>
                  </a:cubicBezTo>
                  <a:cubicBezTo>
                    <a:pt x="15834" y="3171"/>
                    <a:pt x="15836" y="3230"/>
                    <a:pt x="15860" y="3230"/>
                  </a:cubicBezTo>
                  <a:cubicBezTo>
                    <a:pt x="15882" y="3230"/>
                    <a:pt x="15891" y="3184"/>
                    <a:pt x="15913" y="3184"/>
                  </a:cubicBezTo>
                  <a:cubicBezTo>
                    <a:pt x="15949" y="3184"/>
                    <a:pt x="15969" y="3206"/>
                    <a:pt x="16003" y="3230"/>
                  </a:cubicBezTo>
                  <a:cubicBezTo>
                    <a:pt x="16014" y="3238"/>
                    <a:pt x="16019" y="3259"/>
                    <a:pt x="16032" y="3259"/>
                  </a:cubicBezTo>
                  <a:lnTo>
                    <a:pt x="16103" y="3259"/>
                  </a:lnTo>
                  <a:lnTo>
                    <a:pt x="16119" y="3268"/>
                  </a:lnTo>
                  <a:lnTo>
                    <a:pt x="16163" y="3268"/>
                  </a:lnTo>
                  <a:cubicBezTo>
                    <a:pt x="16172" y="3268"/>
                    <a:pt x="16176" y="3285"/>
                    <a:pt x="16184" y="3285"/>
                  </a:cubicBezTo>
                  <a:lnTo>
                    <a:pt x="16238" y="3285"/>
                  </a:lnTo>
                  <a:cubicBezTo>
                    <a:pt x="16250" y="3285"/>
                    <a:pt x="16256" y="3293"/>
                    <a:pt x="16268" y="3293"/>
                  </a:cubicBezTo>
                  <a:cubicBezTo>
                    <a:pt x="16282" y="3293"/>
                    <a:pt x="16291" y="3286"/>
                    <a:pt x="16301" y="3268"/>
                  </a:cubicBezTo>
                  <a:cubicBezTo>
                    <a:pt x="16285" y="3213"/>
                    <a:pt x="16282" y="3164"/>
                    <a:pt x="16256" y="3134"/>
                  </a:cubicBezTo>
                  <a:cubicBezTo>
                    <a:pt x="16232" y="3105"/>
                    <a:pt x="16214" y="3108"/>
                    <a:pt x="16188" y="3092"/>
                  </a:cubicBezTo>
                  <a:cubicBezTo>
                    <a:pt x="16164" y="3077"/>
                    <a:pt x="16156" y="3026"/>
                    <a:pt x="16156" y="2973"/>
                  </a:cubicBezTo>
                  <a:lnTo>
                    <a:pt x="16156" y="2895"/>
                  </a:lnTo>
                  <a:cubicBezTo>
                    <a:pt x="16210" y="2895"/>
                    <a:pt x="16227" y="2761"/>
                    <a:pt x="16282" y="2761"/>
                  </a:cubicBezTo>
                  <a:cubicBezTo>
                    <a:pt x="16296" y="2761"/>
                    <a:pt x="16303" y="2769"/>
                    <a:pt x="16317" y="2769"/>
                  </a:cubicBezTo>
                  <a:lnTo>
                    <a:pt x="16363" y="2769"/>
                  </a:lnTo>
                  <a:cubicBezTo>
                    <a:pt x="16389" y="2769"/>
                    <a:pt x="16398" y="2723"/>
                    <a:pt x="16415" y="2681"/>
                  </a:cubicBezTo>
                  <a:cubicBezTo>
                    <a:pt x="16435" y="2633"/>
                    <a:pt x="16460" y="2651"/>
                    <a:pt x="16490" y="2639"/>
                  </a:cubicBezTo>
                  <a:cubicBezTo>
                    <a:pt x="16520" y="2628"/>
                    <a:pt x="16537" y="2621"/>
                    <a:pt x="16568" y="2614"/>
                  </a:cubicBezTo>
                  <a:cubicBezTo>
                    <a:pt x="16587" y="2610"/>
                    <a:pt x="16612" y="2607"/>
                    <a:pt x="16612" y="2567"/>
                  </a:cubicBezTo>
                  <a:lnTo>
                    <a:pt x="16612" y="2481"/>
                  </a:lnTo>
                  <a:cubicBezTo>
                    <a:pt x="16612" y="2457"/>
                    <a:pt x="16621" y="2434"/>
                    <a:pt x="16633" y="2434"/>
                  </a:cubicBezTo>
                  <a:cubicBezTo>
                    <a:pt x="16655" y="2434"/>
                    <a:pt x="16667" y="2459"/>
                    <a:pt x="16689" y="2459"/>
                  </a:cubicBezTo>
                  <a:lnTo>
                    <a:pt x="16743" y="2459"/>
                  </a:lnTo>
                  <a:cubicBezTo>
                    <a:pt x="16780" y="2459"/>
                    <a:pt x="16803" y="2433"/>
                    <a:pt x="16834" y="2388"/>
                  </a:cubicBezTo>
                  <a:cubicBezTo>
                    <a:pt x="16851" y="2363"/>
                    <a:pt x="16858" y="2325"/>
                    <a:pt x="16879" y="2325"/>
                  </a:cubicBezTo>
                  <a:cubicBezTo>
                    <a:pt x="16921" y="2325"/>
                    <a:pt x="16931" y="2438"/>
                    <a:pt x="16973" y="2438"/>
                  </a:cubicBezTo>
                  <a:lnTo>
                    <a:pt x="17020" y="2438"/>
                  </a:lnTo>
                  <a:cubicBezTo>
                    <a:pt x="17055" y="2438"/>
                    <a:pt x="17069" y="2380"/>
                    <a:pt x="17091" y="2329"/>
                  </a:cubicBezTo>
                  <a:cubicBezTo>
                    <a:pt x="17105" y="2298"/>
                    <a:pt x="17120" y="2279"/>
                    <a:pt x="17120" y="2236"/>
                  </a:cubicBezTo>
                  <a:lnTo>
                    <a:pt x="17120" y="2111"/>
                  </a:lnTo>
                  <a:cubicBezTo>
                    <a:pt x="17116" y="2109"/>
                    <a:pt x="17113" y="2103"/>
                    <a:pt x="17109" y="2103"/>
                  </a:cubicBezTo>
                  <a:cubicBezTo>
                    <a:pt x="17095" y="2103"/>
                    <a:pt x="17091" y="2135"/>
                    <a:pt x="17077" y="2145"/>
                  </a:cubicBezTo>
                  <a:cubicBezTo>
                    <a:pt x="17055" y="2160"/>
                    <a:pt x="17040" y="2157"/>
                    <a:pt x="17016" y="2157"/>
                  </a:cubicBezTo>
                  <a:lnTo>
                    <a:pt x="16951" y="2157"/>
                  </a:lnTo>
                  <a:cubicBezTo>
                    <a:pt x="16929" y="2157"/>
                    <a:pt x="16917" y="2178"/>
                    <a:pt x="16895" y="2178"/>
                  </a:cubicBezTo>
                  <a:cubicBezTo>
                    <a:pt x="16864" y="2178"/>
                    <a:pt x="16856" y="2115"/>
                    <a:pt x="16834" y="2069"/>
                  </a:cubicBezTo>
                  <a:cubicBezTo>
                    <a:pt x="16810" y="2019"/>
                    <a:pt x="16783" y="2020"/>
                    <a:pt x="16761" y="1964"/>
                  </a:cubicBezTo>
                  <a:cubicBezTo>
                    <a:pt x="16765" y="1963"/>
                    <a:pt x="16765" y="1952"/>
                    <a:pt x="16769" y="1952"/>
                  </a:cubicBezTo>
                  <a:cubicBezTo>
                    <a:pt x="16773" y="1952"/>
                    <a:pt x="16776" y="1958"/>
                    <a:pt x="16779" y="1960"/>
                  </a:cubicBezTo>
                  <a:lnTo>
                    <a:pt x="16823" y="1960"/>
                  </a:lnTo>
                  <a:cubicBezTo>
                    <a:pt x="16842" y="1960"/>
                    <a:pt x="16850" y="1937"/>
                    <a:pt x="16868" y="1927"/>
                  </a:cubicBezTo>
                  <a:cubicBezTo>
                    <a:pt x="16901" y="1907"/>
                    <a:pt x="16920" y="1898"/>
                    <a:pt x="16952" y="1885"/>
                  </a:cubicBezTo>
                  <a:cubicBezTo>
                    <a:pt x="16974" y="1876"/>
                    <a:pt x="16985" y="1869"/>
                    <a:pt x="17007" y="1864"/>
                  </a:cubicBezTo>
                  <a:cubicBezTo>
                    <a:pt x="17026" y="1860"/>
                    <a:pt x="17047" y="1871"/>
                    <a:pt x="17055" y="1835"/>
                  </a:cubicBezTo>
                  <a:cubicBezTo>
                    <a:pt x="17061" y="1808"/>
                    <a:pt x="17050" y="1781"/>
                    <a:pt x="17059" y="1759"/>
                  </a:cubicBezTo>
                  <a:cubicBezTo>
                    <a:pt x="17071" y="1731"/>
                    <a:pt x="17087" y="1739"/>
                    <a:pt x="17103" y="1726"/>
                  </a:cubicBezTo>
                  <a:cubicBezTo>
                    <a:pt x="17141" y="1693"/>
                    <a:pt x="17161" y="1670"/>
                    <a:pt x="17200" y="1646"/>
                  </a:cubicBezTo>
                  <a:cubicBezTo>
                    <a:pt x="17236" y="1624"/>
                    <a:pt x="17255" y="1605"/>
                    <a:pt x="17288" y="1570"/>
                  </a:cubicBezTo>
                  <a:cubicBezTo>
                    <a:pt x="17308" y="1550"/>
                    <a:pt x="17321" y="1516"/>
                    <a:pt x="17343" y="1516"/>
                  </a:cubicBezTo>
                  <a:cubicBezTo>
                    <a:pt x="17399" y="1483"/>
                    <a:pt x="17431" y="1476"/>
                    <a:pt x="17486" y="1420"/>
                  </a:cubicBezTo>
                  <a:cubicBezTo>
                    <a:pt x="17498" y="1434"/>
                    <a:pt x="17502" y="1462"/>
                    <a:pt x="17516" y="1462"/>
                  </a:cubicBezTo>
                  <a:cubicBezTo>
                    <a:pt x="17535" y="1462"/>
                    <a:pt x="17545" y="1458"/>
                    <a:pt x="17564" y="1457"/>
                  </a:cubicBezTo>
                  <a:lnTo>
                    <a:pt x="17604" y="1457"/>
                  </a:lnTo>
                  <a:cubicBezTo>
                    <a:pt x="17614" y="1457"/>
                    <a:pt x="17620" y="1442"/>
                    <a:pt x="17628" y="1432"/>
                  </a:cubicBezTo>
                  <a:cubicBezTo>
                    <a:pt x="17673" y="1381"/>
                    <a:pt x="17696" y="1311"/>
                    <a:pt x="17747" y="1311"/>
                  </a:cubicBezTo>
                  <a:cubicBezTo>
                    <a:pt x="17796" y="1311"/>
                    <a:pt x="17825" y="1316"/>
                    <a:pt x="17874" y="1319"/>
                  </a:cubicBezTo>
                  <a:cubicBezTo>
                    <a:pt x="17914" y="1298"/>
                    <a:pt x="17940" y="1312"/>
                    <a:pt x="17978" y="1277"/>
                  </a:cubicBezTo>
                  <a:cubicBezTo>
                    <a:pt x="18002" y="1256"/>
                    <a:pt x="18014" y="1227"/>
                    <a:pt x="18039" y="1227"/>
                  </a:cubicBezTo>
                  <a:lnTo>
                    <a:pt x="18091" y="1227"/>
                  </a:lnTo>
                  <a:cubicBezTo>
                    <a:pt x="18136" y="1227"/>
                    <a:pt x="18159" y="1177"/>
                    <a:pt x="18204" y="1177"/>
                  </a:cubicBezTo>
                  <a:lnTo>
                    <a:pt x="18310" y="1177"/>
                  </a:lnTo>
                  <a:cubicBezTo>
                    <a:pt x="18346" y="1177"/>
                    <a:pt x="18361" y="1114"/>
                    <a:pt x="18397" y="1114"/>
                  </a:cubicBezTo>
                  <a:lnTo>
                    <a:pt x="18451" y="1114"/>
                  </a:lnTo>
                  <a:cubicBezTo>
                    <a:pt x="18485" y="1114"/>
                    <a:pt x="18503" y="1078"/>
                    <a:pt x="18536" y="1063"/>
                  </a:cubicBezTo>
                  <a:cubicBezTo>
                    <a:pt x="18573" y="1047"/>
                    <a:pt x="18596" y="1065"/>
                    <a:pt x="18632" y="1042"/>
                  </a:cubicBezTo>
                  <a:cubicBezTo>
                    <a:pt x="18672" y="1017"/>
                    <a:pt x="18688" y="954"/>
                    <a:pt x="18729" y="954"/>
                  </a:cubicBezTo>
                  <a:lnTo>
                    <a:pt x="18843" y="954"/>
                  </a:lnTo>
                  <a:cubicBezTo>
                    <a:pt x="18852" y="954"/>
                    <a:pt x="18856" y="937"/>
                    <a:pt x="18864" y="929"/>
                  </a:cubicBezTo>
                  <a:cubicBezTo>
                    <a:pt x="18879" y="916"/>
                    <a:pt x="18890" y="913"/>
                    <a:pt x="18907" y="913"/>
                  </a:cubicBezTo>
                  <a:cubicBezTo>
                    <a:pt x="18927" y="913"/>
                    <a:pt x="18938" y="921"/>
                    <a:pt x="18957" y="921"/>
                  </a:cubicBezTo>
                  <a:cubicBezTo>
                    <a:pt x="18980" y="921"/>
                    <a:pt x="18992" y="904"/>
                    <a:pt x="19014" y="904"/>
                  </a:cubicBezTo>
                  <a:cubicBezTo>
                    <a:pt x="19033" y="904"/>
                    <a:pt x="19042" y="934"/>
                    <a:pt x="19062" y="934"/>
                  </a:cubicBezTo>
                  <a:lnTo>
                    <a:pt x="19117" y="934"/>
                  </a:lnTo>
                  <a:cubicBezTo>
                    <a:pt x="19156" y="934"/>
                    <a:pt x="19173" y="992"/>
                    <a:pt x="19212" y="992"/>
                  </a:cubicBezTo>
                  <a:cubicBezTo>
                    <a:pt x="19239" y="992"/>
                    <a:pt x="19256" y="975"/>
                    <a:pt x="19283" y="975"/>
                  </a:cubicBezTo>
                  <a:cubicBezTo>
                    <a:pt x="19326" y="975"/>
                    <a:pt x="19351" y="984"/>
                    <a:pt x="19394" y="984"/>
                  </a:cubicBezTo>
                  <a:cubicBezTo>
                    <a:pt x="19451" y="984"/>
                    <a:pt x="19484" y="957"/>
                    <a:pt x="19536" y="904"/>
                  </a:cubicBezTo>
                  <a:cubicBezTo>
                    <a:pt x="19528" y="897"/>
                    <a:pt x="19523" y="892"/>
                    <a:pt x="19514" y="892"/>
                  </a:cubicBezTo>
                  <a:cubicBezTo>
                    <a:pt x="19478" y="892"/>
                    <a:pt x="19459" y="913"/>
                    <a:pt x="19423" y="913"/>
                  </a:cubicBezTo>
                  <a:cubicBezTo>
                    <a:pt x="19404" y="913"/>
                    <a:pt x="19395" y="896"/>
                    <a:pt x="19376" y="896"/>
                  </a:cubicBezTo>
                  <a:lnTo>
                    <a:pt x="19337" y="896"/>
                  </a:lnTo>
                  <a:cubicBezTo>
                    <a:pt x="19324" y="896"/>
                    <a:pt x="19318" y="878"/>
                    <a:pt x="19306" y="867"/>
                  </a:cubicBezTo>
                  <a:cubicBezTo>
                    <a:pt x="19279" y="836"/>
                    <a:pt x="19261" y="825"/>
                    <a:pt x="19232" y="804"/>
                  </a:cubicBezTo>
                  <a:cubicBezTo>
                    <a:pt x="19208" y="787"/>
                    <a:pt x="19194" y="776"/>
                    <a:pt x="19170" y="766"/>
                  </a:cubicBezTo>
                  <a:cubicBezTo>
                    <a:pt x="19152" y="759"/>
                    <a:pt x="19125" y="767"/>
                    <a:pt x="19125" y="728"/>
                  </a:cubicBezTo>
                  <a:cubicBezTo>
                    <a:pt x="19125" y="705"/>
                    <a:pt x="19138" y="703"/>
                    <a:pt x="19145" y="686"/>
                  </a:cubicBezTo>
                  <a:cubicBezTo>
                    <a:pt x="19156" y="660"/>
                    <a:pt x="19166" y="648"/>
                    <a:pt x="19178" y="624"/>
                  </a:cubicBezTo>
                  <a:cubicBezTo>
                    <a:pt x="19195" y="587"/>
                    <a:pt x="19199" y="531"/>
                    <a:pt x="19224" y="531"/>
                  </a:cubicBezTo>
                  <a:cubicBezTo>
                    <a:pt x="19241" y="531"/>
                    <a:pt x="19247" y="553"/>
                    <a:pt x="19262" y="569"/>
                  </a:cubicBezTo>
                  <a:cubicBezTo>
                    <a:pt x="19267" y="535"/>
                    <a:pt x="19264" y="511"/>
                    <a:pt x="19268" y="477"/>
                  </a:cubicBezTo>
                  <a:cubicBezTo>
                    <a:pt x="19271" y="455"/>
                    <a:pt x="19282" y="451"/>
                    <a:pt x="19292" y="443"/>
                  </a:cubicBezTo>
                  <a:cubicBezTo>
                    <a:pt x="19316" y="423"/>
                    <a:pt x="19332" y="423"/>
                    <a:pt x="19355" y="401"/>
                  </a:cubicBezTo>
                  <a:cubicBezTo>
                    <a:pt x="19378" y="378"/>
                    <a:pt x="19388" y="334"/>
                    <a:pt x="19414" y="334"/>
                  </a:cubicBezTo>
                  <a:cubicBezTo>
                    <a:pt x="19456" y="334"/>
                    <a:pt x="19475" y="401"/>
                    <a:pt x="19517" y="401"/>
                  </a:cubicBezTo>
                  <a:cubicBezTo>
                    <a:pt x="19567" y="401"/>
                    <a:pt x="19597" y="400"/>
                    <a:pt x="19646" y="376"/>
                  </a:cubicBezTo>
                  <a:cubicBezTo>
                    <a:pt x="19667" y="367"/>
                    <a:pt x="19675" y="347"/>
                    <a:pt x="19695" y="334"/>
                  </a:cubicBezTo>
                  <a:cubicBezTo>
                    <a:pt x="19719" y="318"/>
                    <a:pt x="19731" y="312"/>
                    <a:pt x="19755" y="292"/>
                  </a:cubicBezTo>
                  <a:lnTo>
                    <a:pt x="19771" y="292"/>
                  </a:lnTo>
                  <a:cubicBezTo>
                    <a:pt x="19782" y="292"/>
                    <a:pt x="19786" y="273"/>
                    <a:pt x="19797" y="271"/>
                  </a:cubicBezTo>
                  <a:cubicBezTo>
                    <a:pt x="19867" y="254"/>
                    <a:pt x="19893" y="160"/>
                    <a:pt x="19960" y="120"/>
                  </a:cubicBezTo>
                  <a:cubicBezTo>
                    <a:pt x="19964" y="164"/>
                    <a:pt x="19959" y="192"/>
                    <a:pt x="19964" y="234"/>
                  </a:cubicBezTo>
                  <a:cubicBezTo>
                    <a:pt x="19969" y="272"/>
                    <a:pt x="19989" y="281"/>
                    <a:pt x="19992" y="321"/>
                  </a:cubicBezTo>
                  <a:cubicBezTo>
                    <a:pt x="19964" y="331"/>
                    <a:pt x="19939" y="321"/>
                    <a:pt x="19922" y="368"/>
                  </a:cubicBezTo>
                  <a:cubicBezTo>
                    <a:pt x="19931" y="370"/>
                    <a:pt x="19936" y="372"/>
                    <a:pt x="19944" y="372"/>
                  </a:cubicBezTo>
                  <a:lnTo>
                    <a:pt x="19982" y="360"/>
                  </a:lnTo>
                  <a:cubicBezTo>
                    <a:pt x="19997" y="369"/>
                    <a:pt x="20005" y="378"/>
                    <a:pt x="20021" y="384"/>
                  </a:cubicBezTo>
                  <a:cubicBezTo>
                    <a:pt x="20030" y="388"/>
                    <a:pt x="20043" y="386"/>
                    <a:pt x="20043" y="405"/>
                  </a:cubicBezTo>
                  <a:cubicBezTo>
                    <a:pt x="20043" y="451"/>
                    <a:pt x="20020" y="462"/>
                    <a:pt x="20001" y="485"/>
                  </a:cubicBezTo>
                  <a:cubicBezTo>
                    <a:pt x="19981" y="508"/>
                    <a:pt x="19967" y="512"/>
                    <a:pt x="19948" y="535"/>
                  </a:cubicBezTo>
                  <a:cubicBezTo>
                    <a:pt x="19940" y="546"/>
                    <a:pt x="19938" y="565"/>
                    <a:pt x="19928" y="569"/>
                  </a:cubicBezTo>
                  <a:cubicBezTo>
                    <a:pt x="19917" y="573"/>
                    <a:pt x="19904" y="578"/>
                    <a:pt x="19904" y="601"/>
                  </a:cubicBezTo>
                  <a:lnTo>
                    <a:pt x="19904" y="653"/>
                  </a:lnTo>
                  <a:lnTo>
                    <a:pt x="19922" y="653"/>
                  </a:lnTo>
                  <a:cubicBezTo>
                    <a:pt x="19943" y="653"/>
                    <a:pt x="19957" y="618"/>
                    <a:pt x="19962" y="573"/>
                  </a:cubicBezTo>
                  <a:cubicBezTo>
                    <a:pt x="19979" y="604"/>
                    <a:pt x="19982" y="657"/>
                    <a:pt x="20004" y="657"/>
                  </a:cubicBezTo>
                  <a:cubicBezTo>
                    <a:pt x="20027" y="657"/>
                    <a:pt x="20029" y="603"/>
                    <a:pt x="20039" y="561"/>
                  </a:cubicBezTo>
                  <a:cubicBezTo>
                    <a:pt x="20066" y="574"/>
                    <a:pt x="20079" y="615"/>
                    <a:pt x="20108" y="615"/>
                  </a:cubicBezTo>
                  <a:cubicBezTo>
                    <a:pt x="20114" y="615"/>
                    <a:pt x="20116" y="606"/>
                    <a:pt x="20121" y="603"/>
                  </a:cubicBezTo>
                  <a:cubicBezTo>
                    <a:pt x="20117" y="622"/>
                    <a:pt x="20113" y="635"/>
                    <a:pt x="20113" y="657"/>
                  </a:cubicBezTo>
                  <a:cubicBezTo>
                    <a:pt x="20113" y="723"/>
                    <a:pt x="20143" y="770"/>
                    <a:pt x="20174" y="770"/>
                  </a:cubicBezTo>
                  <a:cubicBezTo>
                    <a:pt x="20195" y="770"/>
                    <a:pt x="20212" y="788"/>
                    <a:pt x="20226" y="757"/>
                  </a:cubicBezTo>
                  <a:cubicBezTo>
                    <a:pt x="20246" y="711"/>
                    <a:pt x="20234" y="615"/>
                    <a:pt x="20264" y="615"/>
                  </a:cubicBezTo>
                  <a:cubicBezTo>
                    <a:pt x="20282" y="615"/>
                    <a:pt x="20298" y="644"/>
                    <a:pt x="20298" y="682"/>
                  </a:cubicBezTo>
                  <a:cubicBezTo>
                    <a:pt x="20298" y="708"/>
                    <a:pt x="20284" y="710"/>
                    <a:pt x="20272" y="720"/>
                  </a:cubicBezTo>
                  <a:cubicBezTo>
                    <a:pt x="20248" y="732"/>
                    <a:pt x="20320" y="722"/>
                    <a:pt x="20320" y="781"/>
                  </a:cubicBezTo>
                  <a:cubicBezTo>
                    <a:pt x="20320" y="833"/>
                    <a:pt x="20306" y="871"/>
                    <a:pt x="20282" y="887"/>
                  </a:cubicBezTo>
                  <a:cubicBezTo>
                    <a:pt x="20265" y="900"/>
                    <a:pt x="20252" y="891"/>
                    <a:pt x="20234" y="896"/>
                  </a:cubicBezTo>
                  <a:cubicBezTo>
                    <a:pt x="20195" y="907"/>
                    <a:pt x="20188" y="1007"/>
                    <a:pt x="20149" y="1007"/>
                  </a:cubicBezTo>
                  <a:cubicBezTo>
                    <a:pt x="20105" y="1007"/>
                    <a:pt x="20079" y="1005"/>
                    <a:pt x="20035" y="1005"/>
                  </a:cubicBezTo>
                  <a:cubicBezTo>
                    <a:pt x="20001" y="1005"/>
                    <a:pt x="19983" y="1035"/>
                    <a:pt x="19950" y="1051"/>
                  </a:cubicBezTo>
                  <a:cubicBezTo>
                    <a:pt x="19928" y="1062"/>
                    <a:pt x="19915" y="1069"/>
                    <a:pt x="19896" y="1093"/>
                  </a:cubicBezTo>
                  <a:cubicBezTo>
                    <a:pt x="19885" y="1106"/>
                    <a:pt x="19884" y="1128"/>
                    <a:pt x="19878" y="1151"/>
                  </a:cubicBezTo>
                  <a:cubicBezTo>
                    <a:pt x="19863" y="1203"/>
                    <a:pt x="19839" y="1214"/>
                    <a:pt x="19810" y="1214"/>
                  </a:cubicBezTo>
                  <a:cubicBezTo>
                    <a:pt x="19791" y="1214"/>
                    <a:pt x="19782" y="1187"/>
                    <a:pt x="19763" y="1177"/>
                  </a:cubicBezTo>
                  <a:cubicBezTo>
                    <a:pt x="19712" y="1146"/>
                    <a:pt x="19679" y="1156"/>
                    <a:pt x="19625" y="1156"/>
                  </a:cubicBezTo>
                  <a:cubicBezTo>
                    <a:pt x="19586" y="1156"/>
                    <a:pt x="19561" y="1143"/>
                    <a:pt x="19526" y="1177"/>
                  </a:cubicBezTo>
                  <a:cubicBezTo>
                    <a:pt x="19502" y="1200"/>
                    <a:pt x="19518" y="1263"/>
                    <a:pt x="19508" y="1315"/>
                  </a:cubicBezTo>
                  <a:cubicBezTo>
                    <a:pt x="19483" y="1438"/>
                    <a:pt x="19453" y="1496"/>
                    <a:pt x="19403" y="1575"/>
                  </a:cubicBezTo>
                  <a:lnTo>
                    <a:pt x="19395" y="1570"/>
                  </a:lnTo>
                  <a:cubicBezTo>
                    <a:pt x="19391" y="1531"/>
                    <a:pt x="19381" y="1512"/>
                    <a:pt x="19369" y="1483"/>
                  </a:cubicBezTo>
                  <a:cubicBezTo>
                    <a:pt x="19358" y="1455"/>
                    <a:pt x="19350" y="1424"/>
                    <a:pt x="19333" y="1424"/>
                  </a:cubicBezTo>
                  <a:cubicBezTo>
                    <a:pt x="19300" y="1424"/>
                    <a:pt x="19286" y="1483"/>
                    <a:pt x="19254" y="1483"/>
                  </a:cubicBezTo>
                  <a:lnTo>
                    <a:pt x="19206" y="1483"/>
                  </a:lnTo>
                  <a:cubicBezTo>
                    <a:pt x="19181" y="1431"/>
                    <a:pt x="19166" y="1386"/>
                    <a:pt x="19131" y="1386"/>
                  </a:cubicBezTo>
                  <a:cubicBezTo>
                    <a:pt x="19122" y="1386"/>
                    <a:pt x="19122" y="1411"/>
                    <a:pt x="19113" y="1415"/>
                  </a:cubicBezTo>
                  <a:cubicBezTo>
                    <a:pt x="19099" y="1422"/>
                    <a:pt x="19088" y="1424"/>
                    <a:pt x="19081" y="1449"/>
                  </a:cubicBezTo>
                  <a:cubicBezTo>
                    <a:pt x="19098" y="1466"/>
                    <a:pt x="19109" y="1460"/>
                    <a:pt x="19127" y="1466"/>
                  </a:cubicBezTo>
                  <a:cubicBezTo>
                    <a:pt x="19129" y="1533"/>
                    <a:pt x="19126" y="1625"/>
                    <a:pt x="19159" y="1625"/>
                  </a:cubicBezTo>
                  <a:cubicBezTo>
                    <a:pt x="19204" y="1625"/>
                    <a:pt x="19229" y="1608"/>
                    <a:pt x="19274" y="1608"/>
                  </a:cubicBezTo>
                  <a:cubicBezTo>
                    <a:pt x="19295" y="1608"/>
                    <a:pt x="19304" y="1641"/>
                    <a:pt x="19324" y="1650"/>
                  </a:cubicBezTo>
                  <a:cubicBezTo>
                    <a:pt x="19341" y="1657"/>
                    <a:pt x="19352" y="1652"/>
                    <a:pt x="19367" y="1667"/>
                  </a:cubicBezTo>
                  <a:cubicBezTo>
                    <a:pt x="19397" y="1698"/>
                    <a:pt x="19384" y="1773"/>
                    <a:pt x="19397" y="1839"/>
                  </a:cubicBezTo>
                  <a:cubicBezTo>
                    <a:pt x="19406" y="1885"/>
                    <a:pt x="19417" y="1910"/>
                    <a:pt x="19417" y="1960"/>
                  </a:cubicBezTo>
                  <a:cubicBezTo>
                    <a:pt x="19417" y="1989"/>
                    <a:pt x="19413" y="2023"/>
                    <a:pt x="19399" y="2023"/>
                  </a:cubicBezTo>
                  <a:cubicBezTo>
                    <a:pt x="19383" y="2023"/>
                    <a:pt x="19375" y="1998"/>
                    <a:pt x="19359" y="1998"/>
                  </a:cubicBezTo>
                  <a:cubicBezTo>
                    <a:pt x="19340" y="1998"/>
                    <a:pt x="19334" y="2035"/>
                    <a:pt x="19323" y="2065"/>
                  </a:cubicBezTo>
                  <a:cubicBezTo>
                    <a:pt x="19307" y="2105"/>
                    <a:pt x="19289" y="2109"/>
                    <a:pt x="19264" y="2115"/>
                  </a:cubicBezTo>
                  <a:cubicBezTo>
                    <a:pt x="19220" y="2127"/>
                    <a:pt x="19195" y="2127"/>
                    <a:pt x="19153" y="2170"/>
                  </a:cubicBezTo>
                  <a:cubicBezTo>
                    <a:pt x="19173" y="2179"/>
                    <a:pt x="19194" y="2189"/>
                    <a:pt x="19194" y="2228"/>
                  </a:cubicBezTo>
                  <a:cubicBezTo>
                    <a:pt x="19194" y="2272"/>
                    <a:pt x="19159" y="2272"/>
                    <a:pt x="19159" y="2317"/>
                  </a:cubicBezTo>
                  <a:cubicBezTo>
                    <a:pt x="19159" y="2342"/>
                    <a:pt x="19176" y="2342"/>
                    <a:pt x="19188" y="2346"/>
                  </a:cubicBezTo>
                  <a:cubicBezTo>
                    <a:pt x="19210" y="2354"/>
                    <a:pt x="19223" y="2355"/>
                    <a:pt x="19246" y="2363"/>
                  </a:cubicBezTo>
                  <a:cubicBezTo>
                    <a:pt x="19251" y="2334"/>
                    <a:pt x="19256" y="2318"/>
                    <a:pt x="19258" y="2287"/>
                  </a:cubicBezTo>
                  <a:cubicBezTo>
                    <a:pt x="19262" y="2235"/>
                    <a:pt x="19255" y="2162"/>
                    <a:pt x="19280" y="2162"/>
                  </a:cubicBezTo>
                  <a:cubicBezTo>
                    <a:pt x="19292" y="2162"/>
                    <a:pt x="19297" y="2177"/>
                    <a:pt x="19308" y="2178"/>
                  </a:cubicBezTo>
                  <a:cubicBezTo>
                    <a:pt x="19322" y="2179"/>
                    <a:pt x="19333" y="2174"/>
                    <a:pt x="19343" y="2191"/>
                  </a:cubicBezTo>
                  <a:cubicBezTo>
                    <a:pt x="19358" y="2217"/>
                    <a:pt x="19365" y="2249"/>
                    <a:pt x="19385" y="2249"/>
                  </a:cubicBezTo>
                  <a:cubicBezTo>
                    <a:pt x="19417" y="2249"/>
                    <a:pt x="19434" y="2181"/>
                    <a:pt x="19437" y="2113"/>
                  </a:cubicBezTo>
                  <a:cubicBezTo>
                    <a:pt x="19484" y="2137"/>
                    <a:pt x="19512" y="2112"/>
                    <a:pt x="19560" y="2113"/>
                  </a:cubicBezTo>
                  <a:cubicBezTo>
                    <a:pt x="19561" y="2147"/>
                    <a:pt x="19560" y="2167"/>
                    <a:pt x="19560" y="2200"/>
                  </a:cubicBezTo>
                  <a:cubicBezTo>
                    <a:pt x="19560" y="2221"/>
                    <a:pt x="19569" y="2231"/>
                    <a:pt x="19578" y="2237"/>
                  </a:cubicBezTo>
                  <a:cubicBezTo>
                    <a:pt x="19596" y="2249"/>
                    <a:pt x="19603" y="2283"/>
                    <a:pt x="19622" y="2283"/>
                  </a:cubicBezTo>
                  <a:cubicBezTo>
                    <a:pt x="19626" y="2283"/>
                    <a:pt x="19628" y="2275"/>
                    <a:pt x="19628" y="2266"/>
                  </a:cubicBezTo>
                  <a:cubicBezTo>
                    <a:pt x="19628" y="2223"/>
                    <a:pt x="19620" y="2200"/>
                    <a:pt x="19620" y="2157"/>
                  </a:cubicBezTo>
                  <a:lnTo>
                    <a:pt x="19650" y="2157"/>
                  </a:lnTo>
                  <a:cubicBezTo>
                    <a:pt x="19660" y="2157"/>
                    <a:pt x="19665" y="2179"/>
                    <a:pt x="19675" y="2183"/>
                  </a:cubicBezTo>
                  <a:cubicBezTo>
                    <a:pt x="19691" y="2188"/>
                    <a:pt x="19704" y="2178"/>
                    <a:pt x="19719" y="2195"/>
                  </a:cubicBezTo>
                  <a:cubicBezTo>
                    <a:pt x="19732" y="2209"/>
                    <a:pt x="19723" y="2246"/>
                    <a:pt x="19729" y="2275"/>
                  </a:cubicBezTo>
                  <a:cubicBezTo>
                    <a:pt x="19731" y="2288"/>
                    <a:pt x="19741" y="2284"/>
                    <a:pt x="19747" y="2291"/>
                  </a:cubicBezTo>
                  <a:cubicBezTo>
                    <a:pt x="19762" y="2310"/>
                    <a:pt x="19765" y="2335"/>
                    <a:pt x="19780" y="2350"/>
                  </a:cubicBezTo>
                  <a:lnTo>
                    <a:pt x="19780" y="2228"/>
                  </a:lnTo>
                  <a:cubicBezTo>
                    <a:pt x="19790" y="2194"/>
                    <a:pt x="19808" y="2194"/>
                    <a:pt x="19821" y="2166"/>
                  </a:cubicBezTo>
                  <a:cubicBezTo>
                    <a:pt x="19837" y="2173"/>
                    <a:pt x="19846" y="2186"/>
                    <a:pt x="19862" y="2186"/>
                  </a:cubicBezTo>
                  <a:lnTo>
                    <a:pt x="19910" y="2186"/>
                  </a:lnTo>
                  <a:cubicBezTo>
                    <a:pt x="19926" y="2186"/>
                    <a:pt x="19935" y="2170"/>
                    <a:pt x="19951" y="2170"/>
                  </a:cubicBezTo>
                  <a:cubicBezTo>
                    <a:pt x="19974" y="2170"/>
                    <a:pt x="19986" y="2196"/>
                    <a:pt x="20008" y="2207"/>
                  </a:cubicBezTo>
                  <a:cubicBezTo>
                    <a:pt x="20039" y="2223"/>
                    <a:pt x="20067" y="2209"/>
                    <a:pt x="20085" y="2262"/>
                  </a:cubicBezTo>
                  <a:cubicBezTo>
                    <a:pt x="20105" y="2320"/>
                    <a:pt x="20152" y="2276"/>
                    <a:pt x="20164" y="2342"/>
                  </a:cubicBezTo>
                  <a:cubicBezTo>
                    <a:pt x="20170" y="2379"/>
                    <a:pt x="20168" y="2408"/>
                    <a:pt x="20174" y="2447"/>
                  </a:cubicBezTo>
                  <a:cubicBezTo>
                    <a:pt x="20177" y="2466"/>
                    <a:pt x="20186" y="2475"/>
                    <a:pt x="20186" y="2496"/>
                  </a:cubicBezTo>
                  <a:lnTo>
                    <a:pt x="20186" y="2534"/>
                  </a:lnTo>
                  <a:cubicBezTo>
                    <a:pt x="20178" y="2535"/>
                    <a:pt x="20174" y="2539"/>
                    <a:pt x="20168" y="2539"/>
                  </a:cubicBezTo>
                  <a:cubicBezTo>
                    <a:pt x="20152" y="2539"/>
                    <a:pt x="20148" y="2497"/>
                    <a:pt x="20133" y="2497"/>
                  </a:cubicBezTo>
                  <a:cubicBezTo>
                    <a:pt x="20104" y="2497"/>
                    <a:pt x="20093" y="2544"/>
                    <a:pt x="20067" y="2576"/>
                  </a:cubicBezTo>
                  <a:cubicBezTo>
                    <a:pt x="20048" y="2600"/>
                    <a:pt x="20034" y="2598"/>
                    <a:pt x="20013" y="2606"/>
                  </a:cubicBezTo>
                  <a:cubicBezTo>
                    <a:pt x="19962" y="2623"/>
                    <a:pt x="19916" y="2686"/>
                    <a:pt x="19916" y="2793"/>
                  </a:cubicBezTo>
                  <a:lnTo>
                    <a:pt x="19916" y="2887"/>
                  </a:lnTo>
                  <a:cubicBezTo>
                    <a:pt x="19916" y="2933"/>
                    <a:pt x="19927" y="2956"/>
                    <a:pt x="19930" y="3000"/>
                  </a:cubicBezTo>
                  <a:cubicBezTo>
                    <a:pt x="19937" y="3082"/>
                    <a:pt x="19940" y="3134"/>
                    <a:pt x="19956" y="3209"/>
                  </a:cubicBezTo>
                  <a:cubicBezTo>
                    <a:pt x="19976" y="3296"/>
                    <a:pt x="19988" y="3348"/>
                    <a:pt x="20001" y="3440"/>
                  </a:cubicBezTo>
                  <a:cubicBezTo>
                    <a:pt x="20004" y="3465"/>
                    <a:pt x="20001" y="3490"/>
                    <a:pt x="20011" y="3507"/>
                  </a:cubicBezTo>
                  <a:cubicBezTo>
                    <a:pt x="20020" y="3524"/>
                    <a:pt x="20032" y="3501"/>
                    <a:pt x="20043" y="3515"/>
                  </a:cubicBezTo>
                  <a:cubicBezTo>
                    <a:pt x="20064" y="3543"/>
                    <a:pt x="20053" y="3599"/>
                    <a:pt x="20061" y="3649"/>
                  </a:cubicBezTo>
                  <a:cubicBezTo>
                    <a:pt x="20075" y="3742"/>
                    <a:pt x="20087" y="3795"/>
                    <a:pt x="20087" y="3891"/>
                  </a:cubicBezTo>
                  <a:lnTo>
                    <a:pt x="20087" y="3973"/>
                  </a:lnTo>
                  <a:cubicBezTo>
                    <a:pt x="20087" y="4016"/>
                    <a:pt x="20096" y="4037"/>
                    <a:pt x="20103" y="4077"/>
                  </a:cubicBezTo>
                  <a:cubicBezTo>
                    <a:pt x="20110" y="4112"/>
                    <a:pt x="20113" y="4145"/>
                    <a:pt x="20129" y="4161"/>
                  </a:cubicBezTo>
                  <a:cubicBezTo>
                    <a:pt x="20148" y="4178"/>
                    <a:pt x="20166" y="4167"/>
                    <a:pt x="20180" y="4198"/>
                  </a:cubicBezTo>
                  <a:cubicBezTo>
                    <a:pt x="20158" y="4243"/>
                    <a:pt x="20134" y="4231"/>
                    <a:pt x="20105" y="4253"/>
                  </a:cubicBezTo>
                  <a:cubicBezTo>
                    <a:pt x="20076" y="4275"/>
                    <a:pt x="20064" y="4312"/>
                    <a:pt x="20035" y="4336"/>
                  </a:cubicBezTo>
                  <a:cubicBezTo>
                    <a:pt x="20017" y="4344"/>
                    <a:pt x="20010" y="4371"/>
                    <a:pt x="19992" y="4378"/>
                  </a:cubicBezTo>
                  <a:cubicBezTo>
                    <a:pt x="19965" y="4390"/>
                    <a:pt x="19948" y="4379"/>
                    <a:pt x="19920" y="4391"/>
                  </a:cubicBezTo>
                  <a:cubicBezTo>
                    <a:pt x="19902" y="4399"/>
                    <a:pt x="19892" y="4416"/>
                    <a:pt x="19874" y="4420"/>
                  </a:cubicBezTo>
                  <a:cubicBezTo>
                    <a:pt x="19841" y="4429"/>
                    <a:pt x="19822" y="4434"/>
                    <a:pt x="19789" y="4450"/>
                  </a:cubicBezTo>
                  <a:cubicBezTo>
                    <a:pt x="19770" y="4458"/>
                    <a:pt x="19754" y="4449"/>
                    <a:pt x="19741" y="4479"/>
                  </a:cubicBezTo>
                  <a:cubicBezTo>
                    <a:pt x="19732" y="4500"/>
                    <a:pt x="19734" y="4522"/>
                    <a:pt x="19733" y="4550"/>
                  </a:cubicBezTo>
                  <a:cubicBezTo>
                    <a:pt x="19731" y="4591"/>
                    <a:pt x="19725" y="4613"/>
                    <a:pt x="19725" y="4654"/>
                  </a:cubicBezTo>
                  <a:lnTo>
                    <a:pt x="19725" y="4886"/>
                  </a:lnTo>
                  <a:cubicBezTo>
                    <a:pt x="19725" y="4935"/>
                    <a:pt x="19719" y="4963"/>
                    <a:pt x="19719" y="5012"/>
                  </a:cubicBezTo>
                  <a:cubicBezTo>
                    <a:pt x="19711" y="5012"/>
                    <a:pt x="19707" y="5015"/>
                    <a:pt x="19699" y="5015"/>
                  </a:cubicBezTo>
                  <a:cubicBezTo>
                    <a:pt x="19683" y="5015"/>
                    <a:pt x="19682" y="4973"/>
                    <a:pt x="19675" y="4944"/>
                  </a:cubicBezTo>
                  <a:cubicBezTo>
                    <a:pt x="19665" y="4907"/>
                    <a:pt x="19648" y="4905"/>
                    <a:pt x="19630" y="4886"/>
                  </a:cubicBezTo>
                  <a:cubicBezTo>
                    <a:pt x="19615" y="4868"/>
                    <a:pt x="19616" y="4814"/>
                    <a:pt x="19598" y="4814"/>
                  </a:cubicBezTo>
                  <a:cubicBezTo>
                    <a:pt x="19583" y="4814"/>
                    <a:pt x="19582" y="4858"/>
                    <a:pt x="19582" y="4890"/>
                  </a:cubicBezTo>
                  <a:cubicBezTo>
                    <a:pt x="19582" y="4931"/>
                    <a:pt x="19597" y="4947"/>
                    <a:pt x="19602" y="4986"/>
                  </a:cubicBezTo>
                  <a:cubicBezTo>
                    <a:pt x="19611" y="5049"/>
                    <a:pt x="19616" y="5085"/>
                    <a:pt x="19616" y="5150"/>
                  </a:cubicBezTo>
                  <a:cubicBezTo>
                    <a:pt x="19616" y="5237"/>
                    <a:pt x="19592" y="5279"/>
                    <a:pt x="19592" y="5366"/>
                  </a:cubicBezTo>
                  <a:lnTo>
                    <a:pt x="19592" y="5448"/>
                  </a:lnTo>
                  <a:cubicBezTo>
                    <a:pt x="19592" y="5472"/>
                    <a:pt x="19607" y="5479"/>
                    <a:pt x="19618" y="5476"/>
                  </a:cubicBezTo>
                  <a:cubicBezTo>
                    <a:pt x="19620" y="5487"/>
                    <a:pt x="19622" y="5492"/>
                    <a:pt x="19622" y="5504"/>
                  </a:cubicBezTo>
                  <a:cubicBezTo>
                    <a:pt x="19622" y="5561"/>
                    <a:pt x="19596" y="5582"/>
                    <a:pt x="19596" y="5640"/>
                  </a:cubicBezTo>
                  <a:cubicBezTo>
                    <a:pt x="19596" y="5719"/>
                    <a:pt x="19627" y="5749"/>
                    <a:pt x="19652" y="5808"/>
                  </a:cubicBezTo>
                  <a:cubicBezTo>
                    <a:pt x="19684" y="5880"/>
                    <a:pt x="19708" y="5909"/>
                    <a:pt x="19747" y="5963"/>
                  </a:cubicBezTo>
                  <a:cubicBezTo>
                    <a:pt x="19779" y="6007"/>
                    <a:pt x="19804" y="6005"/>
                    <a:pt x="19842" y="6021"/>
                  </a:cubicBezTo>
                  <a:cubicBezTo>
                    <a:pt x="19877" y="6037"/>
                    <a:pt x="19896" y="6049"/>
                    <a:pt x="19932" y="6067"/>
                  </a:cubicBezTo>
                  <a:cubicBezTo>
                    <a:pt x="19932" y="6041"/>
                    <a:pt x="19932" y="6026"/>
                    <a:pt x="19932" y="5999"/>
                  </a:cubicBezTo>
                  <a:cubicBezTo>
                    <a:pt x="19932" y="5974"/>
                    <a:pt x="19940" y="5950"/>
                    <a:pt x="19952" y="5950"/>
                  </a:cubicBezTo>
                  <a:cubicBezTo>
                    <a:pt x="19974" y="5950"/>
                    <a:pt x="19986" y="5955"/>
                    <a:pt x="20007" y="5967"/>
                  </a:cubicBezTo>
                  <a:cubicBezTo>
                    <a:pt x="20023" y="5976"/>
                    <a:pt x="20037" y="5971"/>
                    <a:pt x="20047" y="6000"/>
                  </a:cubicBezTo>
                  <a:cubicBezTo>
                    <a:pt x="20055" y="6027"/>
                    <a:pt x="20046" y="6054"/>
                    <a:pt x="20051" y="6084"/>
                  </a:cubicBezTo>
                  <a:cubicBezTo>
                    <a:pt x="20058" y="6126"/>
                    <a:pt x="20072" y="6141"/>
                    <a:pt x="20087" y="6172"/>
                  </a:cubicBezTo>
                  <a:cubicBezTo>
                    <a:pt x="20117" y="6235"/>
                    <a:pt x="20123" y="6298"/>
                    <a:pt x="20161" y="6340"/>
                  </a:cubicBezTo>
                  <a:cubicBezTo>
                    <a:pt x="20202" y="6384"/>
                    <a:pt x="20231" y="6377"/>
                    <a:pt x="20272" y="6419"/>
                  </a:cubicBezTo>
                  <a:cubicBezTo>
                    <a:pt x="20277" y="6398"/>
                    <a:pt x="20280" y="6385"/>
                    <a:pt x="20280" y="6361"/>
                  </a:cubicBezTo>
                  <a:cubicBezTo>
                    <a:pt x="20280" y="6327"/>
                    <a:pt x="20272" y="6309"/>
                    <a:pt x="20272" y="6276"/>
                  </a:cubicBezTo>
                  <a:lnTo>
                    <a:pt x="20272" y="6231"/>
                  </a:lnTo>
                  <a:cubicBezTo>
                    <a:pt x="20286" y="6231"/>
                    <a:pt x="20294" y="6218"/>
                    <a:pt x="20308" y="6218"/>
                  </a:cubicBezTo>
                  <a:cubicBezTo>
                    <a:pt x="20353" y="6218"/>
                    <a:pt x="20374" y="6271"/>
                    <a:pt x="20417" y="6293"/>
                  </a:cubicBezTo>
                  <a:cubicBezTo>
                    <a:pt x="20437" y="6304"/>
                    <a:pt x="20450" y="6310"/>
                    <a:pt x="20469" y="6327"/>
                  </a:cubicBezTo>
                  <a:cubicBezTo>
                    <a:pt x="20488" y="6343"/>
                    <a:pt x="20512" y="6351"/>
                    <a:pt x="20512" y="6394"/>
                  </a:cubicBezTo>
                  <a:cubicBezTo>
                    <a:pt x="20512" y="6485"/>
                    <a:pt x="20461" y="6520"/>
                    <a:pt x="20417" y="6520"/>
                  </a:cubicBezTo>
                  <a:cubicBezTo>
                    <a:pt x="20391" y="6520"/>
                    <a:pt x="20385" y="6459"/>
                    <a:pt x="20360" y="6449"/>
                  </a:cubicBezTo>
                  <a:cubicBezTo>
                    <a:pt x="20358" y="6492"/>
                    <a:pt x="20361" y="6515"/>
                    <a:pt x="20360" y="6558"/>
                  </a:cubicBezTo>
                  <a:cubicBezTo>
                    <a:pt x="20372" y="6571"/>
                    <a:pt x="20384" y="6565"/>
                    <a:pt x="20393" y="6587"/>
                  </a:cubicBezTo>
                  <a:cubicBezTo>
                    <a:pt x="20400" y="6605"/>
                    <a:pt x="20398" y="6623"/>
                    <a:pt x="20401" y="6646"/>
                  </a:cubicBezTo>
                  <a:cubicBezTo>
                    <a:pt x="20411" y="6730"/>
                    <a:pt x="20436" y="6766"/>
                    <a:pt x="20471" y="6814"/>
                  </a:cubicBezTo>
                  <a:cubicBezTo>
                    <a:pt x="20495" y="6845"/>
                    <a:pt x="20512" y="6853"/>
                    <a:pt x="20538" y="6876"/>
                  </a:cubicBezTo>
                  <a:cubicBezTo>
                    <a:pt x="20571" y="6906"/>
                    <a:pt x="20591" y="6931"/>
                    <a:pt x="20627" y="6931"/>
                  </a:cubicBezTo>
                  <a:lnTo>
                    <a:pt x="20700" y="6931"/>
                  </a:lnTo>
                  <a:cubicBezTo>
                    <a:pt x="20711" y="6931"/>
                    <a:pt x="20713" y="6961"/>
                    <a:pt x="20713" y="6983"/>
                  </a:cubicBezTo>
                  <a:cubicBezTo>
                    <a:pt x="20713" y="7022"/>
                    <a:pt x="20708" y="7044"/>
                    <a:pt x="20705" y="7081"/>
                  </a:cubicBezTo>
                  <a:cubicBezTo>
                    <a:pt x="20701" y="7131"/>
                    <a:pt x="20700" y="7194"/>
                    <a:pt x="20675" y="7194"/>
                  </a:cubicBezTo>
                  <a:cubicBezTo>
                    <a:pt x="20663" y="7194"/>
                    <a:pt x="20655" y="7184"/>
                    <a:pt x="20646" y="7165"/>
                  </a:cubicBezTo>
                  <a:cubicBezTo>
                    <a:pt x="20641" y="7174"/>
                    <a:pt x="20633" y="7180"/>
                    <a:pt x="20628" y="7191"/>
                  </a:cubicBezTo>
                  <a:cubicBezTo>
                    <a:pt x="20628" y="7239"/>
                    <a:pt x="20622" y="7267"/>
                    <a:pt x="20622" y="7315"/>
                  </a:cubicBezTo>
                  <a:lnTo>
                    <a:pt x="20622" y="7456"/>
                  </a:lnTo>
                  <a:cubicBezTo>
                    <a:pt x="20622" y="7508"/>
                    <a:pt x="20628" y="7537"/>
                    <a:pt x="20632" y="7589"/>
                  </a:cubicBezTo>
                  <a:cubicBezTo>
                    <a:pt x="20637" y="7640"/>
                    <a:pt x="20644" y="7685"/>
                    <a:pt x="20668" y="7702"/>
                  </a:cubicBezTo>
                  <a:cubicBezTo>
                    <a:pt x="20705" y="7727"/>
                    <a:pt x="20724" y="7752"/>
                    <a:pt x="20753" y="7798"/>
                  </a:cubicBezTo>
                  <a:cubicBezTo>
                    <a:pt x="20764" y="7816"/>
                    <a:pt x="20779" y="7823"/>
                    <a:pt x="20779" y="7853"/>
                  </a:cubicBezTo>
                  <a:cubicBezTo>
                    <a:pt x="20779" y="7882"/>
                    <a:pt x="20759" y="7882"/>
                    <a:pt x="20745" y="7882"/>
                  </a:cubicBezTo>
                  <a:cubicBezTo>
                    <a:pt x="20732" y="7882"/>
                    <a:pt x="20725" y="7870"/>
                    <a:pt x="20713" y="7865"/>
                  </a:cubicBezTo>
                  <a:cubicBezTo>
                    <a:pt x="20711" y="7878"/>
                    <a:pt x="20709" y="7887"/>
                    <a:pt x="20709" y="7901"/>
                  </a:cubicBezTo>
                  <a:cubicBezTo>
                    <a:pt x="20709" y="7932"/>
                    <a:pt x="20717" y="7950"/>
                    <a:pt x="20717" y="7981"/>
                  </a:cubicBezTo>
                  <a:lnTo>
                    <a:pt x="20717" y="8189"/>
                  </a:lnTo>
                  <a:cubicBezTo>
                    <a:pt x="20717" y="8218"/>
                    <a:pt x="20728" y="8231"/>
                    <a:pt x="20735" y="8255"/>
                  </a:cubicBezTo>
                  <a:cubicBezTo>
                    <a:pt x="20747" y="8297"/>
                    <a:pt x="20761" y="8315"/>
                    <a:pt x="20779" y="8347"/>
                  </a:cubicBezTo>
                  <a:cubicBezTo>
                    <a:pt x="20792" y="8369"/>
                    <a:pt x="20795" y="8396"/>
                    <a:pt x="20807" y="8419"/>
                  </a:cubicBezTo>
                  <a:cubicBezTo>
                    <a:pt x="20851" y="8497"/>
                    <a:pt x="20877" y="8551"/>
                    <a:pt x="20898" y="8662"/>
                  </a:cubicBezTo>
                  <a:cubicBezTo>
                    <a:pt x="20907" y="8711"/>
                    <a:pt x="20920" y="8734"/>
                    <a:pt x="20930" y="8783"/>
                  </a:cubicBezTo>
                  <a:cubicBezTo>
                    <a:pt x="20955" y="8900"/>
                    <a:pt x="20950" y="8975"/>
                    <a:pt x="20960" y="9101"/>
                  </a:cubicBezTo>
                  <a:cubicBezTo>
                    <a:pt x="20964" y="9147"/>
                    <a:pt x="20973" y="9170"/>
                    <a:pt x="20974" y="9215"/>
                  </a:cubicBezTo>
                  <a:cubicBezTo>
                    <a:pt x="20912" y="9194"/>
                    <a:pt x="20882" y="9148"/>
                    <a:pt x="20823" y="9110"/>
                  </a:cubicBezTo>
                  <a:cubicBezTo>
                    <a:pt x="20794" y="9091"/>
                    <a:pt x="20778" y="9077"/>
                    <a:pt x="20751" y="9047"/>
                  </a:cubicBezTo>
                  <a:cubicBezTo>
                    <a:pt x="20705" y="8997"/>
                    <a:pt x="20689" y="8938"/>
                    <a:pt x="20642" y="8888"/>
                  </a:cubicBezTo>
                  <a:cubicBezTo>
                    <a:pt x="20610" y="8852"/>
                    <a:pt x="20591" y="8840"/>
                    <a:pt x="20558" y="8804"/>
                  </a:cubicBezTo>
                  <a:cubicBezTo>
                    <a:pt x="20502" y="8743"/>
                    <a:pt x="20471" y="8711"/>
                    <a:pt x="20411" y="8666"/>
                  </a:cubicBezTo>
                  <a:cubicBezTo>
                    <a:pt x="20381" y="8644"/>
                    <a:pt x="20368" y="8610"/>
                    <a:pt x="20338" y="8586"/>
                  </a:cubicBezTo>
                  <a:cubicBezTo>
                    <a:pt x="20246" y="8509"/>
                    <a:pt x="20194" y="8468"/>
                    <a:pt x="20099" y="8406"/>
                  </a:cubicBezTo>
                  <a:cubicBezTo>
                    <a:pt x="20057" y="8379"/>
                    <a:pt x="20031" y="8370"/>
                    <a:pt x="19992" y="8326"/>
                  </a:cubicBezTo>
                  <a:cubicBezTo>
                    <a:pt x="19953" y="8281"/>
                    <a:pt x="19934" y="8239"/>
                    <a:pt x="19890" y="8213"/>
                  </a:cubicBezTo>
                  <a:cubicBezTo>
                    <a:pt x="19852" y="8190"/>
                    <a:pt x="19829" y="8195"/>
                    <a:pt x="19791" y="8171"/>
                  </a:cubicBezTo>
                  <a:cubicBezTo>
                    <a:pt x="19734" y="8134"/>
                    <a:pt x="19713" y="8066"/>
                    <a:pt x="19656" y="8024"/>
                  </a:cubicBezTo>
                  <a:cubicBezTo>
                    <a:pt x="19556" y="7949"/>
                    <a:pt x="19499" y="7901"/>
                    <a:pt x="19417" y="7765"/>
                  </a:cubicBezTo>
                  <a:cubicBezTo>
                    <a:pt x="19389" y="7719"/>
                    <a:pt x="19371" y="7694"/>
                    <a:pt x="19343" y="7647"/>
                  </a:cubicBezTo>
                  <a:cubicBezTo>
                    <a:pt x="19322" y="7614"/>
                    <a:pt x="19304" y="7600"/>
                    <a:pt x="19292" y="7551"/>
                  </a:cubicBezTo>
                  <a:cubicBezTo>
                    <a:pt x="19280" y="7501"/>
                    <a:pt x="19288" y="7462"/>
                    <a:pt x="19288" y="7406"/>
                  </a:cubicBezTo>
                  <a:lnTo>
                    <a:pt x="19288" y="7236"/>
                  </a:lnTo>
                  <a:cubicBezTo>
                    <a:pt x="19288" y="7185"/>
                    <a:pt x="19279" y="7156"/>
                    <a:pt x="19266" y="7115"/>
                  </a:cubicBezTo>
                  <a:cubicBezTo>
                    <a:pt x="19256" y="7084"/>
                    <a:pt x="19240" y="7070"/>
                    <a:pt x="19240" y="7031"/>
                  </a:cubicBezTo>
                  <a:cubicBezTo>
                    <a:pt x="19240" y="6990"/>
                    <a:pt x="19262" y="6986"/>
                    <a:pt x="19272" y="6952"/>
                  </a:cubicBezTo>
                  <a:cubicBezTo>
                    <a:pt x="19292" y="6887"/>
                    <a:pt x="19298" y="6843"/>
                    <a:pt x="19310" y="6772"/>
                  </a:cubicBezTo>
                  <a:cubicBezTo>
                    <a:pt x="19318" y="6730"/>
                    <a:pt x="19335" y="6712"/>
                    <a:pt x="19335" y="6667"/>
                  </a:cubicBezTo>
                  <a:cubicBezTo>
                    <a:pt x="19335" y="6582"/>
                    <a:pt x="19318" y="6542"/>
                    <a:pt x="19302" y="6461"/>
                  </a:cubicBezTo>
                  <a:cubicBezTo>
                    <a:pt x="19285" y="6375"/>
                    <a:pt x="19293" y="6314"/>
                    <a:pt x="19278" y="6227"/>
                  </a:cubicBezTo>
                  <a:cubicBezTo>
                    <a:pt x="19261" y="6124"/>
                    <a:pt x="19244" y="6072"/>
                    <a:pt x="19224" y="5971"/>
                  </a:cubicBezTo>
                  <a:cubicBezTo>
                    <a:pt x="19212" y="5909"/>
                    <a:pt x="19212" y="5867"/>
                    <a:pt x="19198" y="5808"/>
                  </a:cubicBezTo>
                  <a:cubicBezTo>
                    <a:pt x="19169" y="5688"/>
                    <a:pt x="19136" y="5627"/>
                    <a:pt x="19131" y="5493"/>
                  </a:cubicBezTo>
                  <a:cubicBezTo>
                    <a:pt x="19178" y="5461"/>
                    <a:pt x="19182" y="5360"/>
                    <a:pt x="19186" y="5258"/>
                  </a:cubicBezTo>
                  <a:cubicBezTo>
                    <a:pt x="19158" y="5277"/>
                    <a:pt x="19147" y="5326"/>
                    <a:pt x="19117" y="5326"/>
                  </a:cubicBezTo>
                  <a:cubicBezTo>
                    <a:pt x="19077" y="5326"/>
                    <a:pt x="19094" y="5154"/>
                    <a:pt x="19054" y="5154"/>
                  </a:cubicBezTo>
                  <a:cubicBezTo>
                    <a:pt x="19033" y="5154"/>
                    <a:pt x="19023" y="5183"/>
                    <a:pt x="19003" y="5183"/>
                  </a:cubicBezTo>
                  <a:cubicBezTo>
                    <a:pt x="18990" y="5183"/>
                    <a:pt x="18983" y="5175"/>
                    <a:pt x="18969" y="5175"/>
                  </a:cubicBezTo>
                  <a:cubicBezTo>
                    <a:pt x="18957" y="5175"/>
                    <a:pt x="18950" y="5183"/>
                    <a:pt x="18937" y="5183"/>
                  </a:cubicBezTo>
                  <a:cubicBezTo>
                    <a:pt x="18900" y="5183"/>
                    <a:pt x="18902" y="5087"/>
                    <a:pt x="18876" y="5032"/>
                  </a:cubicBezTo>
                  <a:cubicBezTo>
                    <a:pt x="18869" y="5018"/>
                    <a:pt x="18861" y="5021"/>
                    <a:pt x="18852" y="5015"/>
                  </a:cubicBezTo>
                  <a:cubicBezTo>
                    <a:pt x="18833" y="5004"/>
                    <a:pt x="18826" y="4978"/>
                    <a:pt x="18809" y="4957"/>
                  </a:cubicBezTo>
                  <a:cubicBezTo>
                    <a:pt x="18786" y="4926"/>
                    <a:pt x="18768" y="4922"/>
                    <a:pt x="18747" y="4886"/>
                  </a:cubicBezTo>
                  <a:cubicBezTo>
                    <a:pt x="18722" y="4842"/>
                    <a:pt x="18717" y="4768"/>
                    <a:pt x="18685" y="4768"/>
                  </a:cubicBezTo>
                  <a:cubicBezTo>
                    <a:pt x="18671" y="4768"/>
                    <a:pt x="18672" y="4809"/>
                    <a:pt x="18667" y="4835"/>
                  </a:cubicBezTo>
                  <a:cubicBezTo>
                    <a:pt x="18661" y="4863"/>
                    <a:pt x="18644" y="4871"/>
                    <a:pt x="18644" y="4902"/>
                  </a:cubicBezTo>
                  <a:cubicBezTo>
                    <a:pt x="18644" y="4952"/>
                    <a:pt x="18662" y="4973"/>
                    <a:pt x="18679" y="5007"/>
                  </a:cubicBezTo>
                  <a:cubicBezTo>
                    <a:pt x="18692" y="5034"/>
                    <a:pt x="18695" y="5078"/>
                    <a:pt x="18713" y="5078"/>
                  </a:cubicBezTo>
                  <a:lnTo>
                    <a:pt x="18763" y="5078"/>
                  </a:lnTo>
                  <a:cubicBezTo>
                    <a:pt x="18788" y="5078"/>
                    <a:pt x="18826" y="5067"/>
                    <a:pt x="18826" y="5120"/>
                  </a:cubicBezTo>
                  <a:cubicBezTo>
                    <a:pt x="18826" y="5169"/>
                    <a:pt x="18801" y="5186"/>
                    <a:pt x="18801" y="5235"/>
                  </a:cubicBezTo>
                  <a:cubicBezTo>
                    <a:pt x="18801" y="5296"/>
                    <a:pt x="18819" y="5324"/>
                    <a:pt x="18834" y="5376"/>
                  </a:cubicBezTo>
                  <a:cubicBezTo>
                    <a:pt x="18858" y="5461"/>
                    <a:pt x="18870" y="5520"/>
                    <a:pt x="18870" y="5619"/>
                  </a:cubicBezTo>
                  <a:cubicBezTo>
                    <a:pt x="18870" y="5662"/>
                    <a:pt x="18858" y="5707"/>
                    <a:pt x="18838" y="5707"/>
                  </a:cubicBezTo>
                  <a:cubicBezTo>
                    <a:pt x="18823" y="5707"/>
                    <a:pt x="18822" y="5674"/>
                    <a:pt x="18809" y="5661"/>
                  </a:cubicBezTo>
                  <a:cubicBezTo>
                    <a:pt x="18798" y="5648"/>
                    <a:pt x="18788" y="5648"/>
                    <a:pt x="18775" y="5640"/>
                  </a:cubicBezTo>
                  <a:cubicBezTo>
                    <a:pt x="18765" y="5683"/>
                    <a:pt x="18756" y="5728"/>
                    <a:pt x="18733" y="5728"/>
                  </a:cubicBezTo>
                  <a:cubicBezTo>
                    <a:pt x="18719" y="5728"/>
                    <a:pt x="18714" y="5701"/>
                    <a:pt x="18703" y="5686"/>
                  </a:cubicBezTo>
                  <a:cubicBezTo>
                    <a:pt x="18681" y="5657"/>
                    <a:pt x="18667" y="5641"/>
                    <a:pt x="18644" y="5615"/>
                  </a:cubicBezTo>
                  <a:cubicBezTo>
                    <a:pt x="18612" y="5577"/>
                    <a:pt x="18585" y="5590"/>
                    <a:pt x="18556" y="5544"/>
                  </a:cubicBezTo>
                  <a:cubicBezTo>
                    <a:pt x="18540" y="5517"/>
                    <a:pt x="18544" y="5469"/>
                    <a:pt x="18526" y="5451"/>
                  </a:cubicBezTo>
                  <a:cubicBezTo>
                    <a:pt x="18513" y="5440"/>
                    <a:pt x="18504" y="5453"/>
                    <a:pt x="18490" y="5455"/>
                  </a:cubicBezTo>
                  <a:cubicBezTo>
                    <a:pt x="18466" y="5458"/>
                    <a:pt x="18453" y="5443"/>
                    <a:pt x="18430" y="5443"/>
                  </a:cubicBezTo>
                  <a:cubicBezTo>
                    <a:pt x="18405" y="5443"/>
                    <a:pt x="18397" y="5493"/>
                    <a:pt x="18381" y="5531"/>
                  </a:cubicBezTo>
                  <a:cubicBezTo>
                    <a:pt x="18368" y="5561"/>
                    <a:pt x="18363" y="5587"/>
                    <a:pt x="18349" y="5615"/>
                  </a:cubicBezTo>
                  <a:cubicBezTo>
                    <a:pt x="18343" y="5625"/>
                    <a:pt x="18335" y="5631"/>
                    <a:pt x="18335" y="5648"/>
                  </a:cubicBezTo>
                  <a:cubicBezTo>
                    <a:pt x="18335" y="5706"/>
                    <a:pt x="18352" y="5732"/>
                    <a:pt x="18361" y="5787"/>
                  </a:cubicBezTo>
                  <a:cubicBezTo>
                    <a:pt x="18380" y="5907"/>
                    <a:pt x="18381" y="5983"/>
                    <a:pt x="18401" y="6105"/>
                  </a:cubicBezTo>
                  <a:cubicBezTo>
                    <a:pt x="18408" y="6146"/>
                    <a:pt x="18421" y="6161"/>
                    <a:pt x="18431" y="6197"/>
                  </a:cubicBezTo>
                  <a:cubicBezTo>
                    <a:pt x="18458" y="6293"/>
                    <a:pt x="18461" y="6362"/>
                    <a:pt x="18461" y="6472"/>
                  </a:cubicBezTo>
                  <a:cubicBezTo>
                    <a:pt x="18461" y="6529"/>
                    <a:pt x="18475" y="6560"/>
                    <a:pt x="18486" y="6612"/>
                  </a:cubicBezTo>
                  <a:cubicBezTo>
                    <a:pt x="18507" y="6719"/>
                    <a:pt x="18541" y="6801"/>
                    <a:pt x="18597" y="6801"/>
                  </a:cubicBezTo>
                  <a:cubicBezTo>
                    <a:pt x="18637" y="6801"/>
                    <a:pt x="18656" y="6738"/>
                    <a:pt x="18696" y="6738"/>
                  </a:cubicBezTo>
                  <a:cubicBezTo>
                    <a:pt x="18712" y="6738"/>
                    <a:pt x="18721" y="6742"/>
                    <a:pt x="18737" y="6740"/>
                  </a:cubicBezTo>
                  <a:cubicBezTo>
                    <a:pt x="18737" y="6748"/>
                    <a:pt x="18739" y="6753"/>
                    <a:pt x="18739" y="6760"/>
                  </a:cubicBezTo>
                  <a:cubicBezTo>
                    <a:pt x="18739" y="6785"/>
                    <a:pt x="18727" y="6793"/>
                    <a:pt x="18721" y="6814"/>
                  </a:cubicBezTo>
                  <a:cubicBezTo>
                    <a:pt x="18711" y="6847"/>
                    <a:pt x="18704" y="6864"/>
                    <a:pt x="18693" y="6893"/>
                  </a:cubicBezTo>
                  <a:cubicBezTo>
                    <a:pt x="18681" y="6923"/>
                    <a:pt x="18693" y="6967"/>
                    <a:pt x="18679" y="6993"/>
                  </a:cubicBezTo>
                  <a:cubicBezTo>
                    <a:pt x="18656" y="7035"/>
                    <a:pt x="18629" y="6996"/>
                    <a:pt x="18598" y="7006"/>
                  </a:cubicBezTo>
                  <a:cubicBezTo>
                    <a:pt x="18597" y="7051"/>
                    <a:pt x="18594" y="7079"/>
                    <a:pt x="18584" y="7119"/>
                  </a:cubicBezTo>
                  <a:cubicBezTo>
                    <a:pt x="18578" y="7146"/>
                    <a:pt x="18577" y="7186"/>
                    <a:pt x="18562" y="7186"/>
                  </a:cubicBezTo>
                  <a:cubicBezTo>
                    <a:pt x="18546" y="7186"/>
                    <a:pt x="18540" y="7153"/>
                    <a:pt x="18524" y="7153"/>
                  </a:cubicBezTo>
                  <a:cubicBezTo>
                    <a:pt x="18504" y="7153"/>
                    <a:pt x="18492" y="7149"/>
                    <a:pt x="18473" y="7165"/>
                  </a:cubicBezTo>
                  <a:cubicBezTo>
                    <a:pt x="18462" y="7175"/>
                    <a:pt x="18460" y="7196"/>
                    <a:pt x="18453" y="7215"/>
                  </a:cubicBezTo>
                  <a:cubicBezTo>
                    <a:pt x="18436" y="7262"/>
                    <a:pt x="18421" y="7291"/>
                    <a:pt x="18401" y="7333"/>
                  </a:cubicBezTo>
                  <a:cubicBezTo>
                    <a:pt x="18393" y="7379"/>
                    <a:pt x="18388" y="7434"/>
                    <a:pt x="18365" y="7434"/>
                  </a:cubicBezTo>
                  <a:cubicBezTo>
                    <a:pt x="18333" y="7434"/>
                    <a:pt x="18309" y="7433"/>
                    <a:pt x="18286" y="7480"/>
                  </a:cubicBezTo>
                  <a:cubicBezTo>
                    <a:pt x="18270" y="7513"/>
                    <a:pt x="18264" y="7540"/>
                    <a:pt x="18250" y="7576"/>
                  </a:cubicBezTo>
                  <a:cubicBezTo>
                    <a:pt x="18246" y="7587"/>
                    <a:pt x="18237" y="7581"/>
                    <a:pt x="18232" y="7593"/>
                  </a:cubicBezTo>
                  <a:cubicBezTo>
                    <a:pt x="18217" y="7628"/>
                    <a:pt x="18204" y="7660"/>
                    <a:pt x="18181" y="7660"/>
                  </a:cubicBezTo>
                  <a:lnTo>
                    <a:pt x="18158" y="7660"/>
                  </a:lnTo>
                  <a:cubicBezTo>
                    <a:pt x="18157" y="7645"/>
                    <a:pt x="18156" y="7638"/>
                    <a:pt x="18156" y="7623"/>
                  </a:cubicBezTo>
                  <a:cubicBezTo>
                    <a:pt x="18156" y="7547"/>
                    <a:pt x="18204" y="7540"/>
                    <a:pt x="18210" y="7463"/>
                  </a:cubicBezTo>
                  <a:lnTo>
                    <a:pt x="18194" y="7455"/>
                  </a:lnTo>
                  <a:lnTo>
                    <a:pt x="18148" y="7455"/>
                  </a:lnTo>
                  <a:cubicBezTo>
                    <a:pt x="18132" y="7455"/>
                    <a:pt x="18124" y="7467"/>
                    <a:pt x="18108" y="7467"/>
                  </a:cubicBezTo>
                  <a:cubicBezTo>
                    <a:pt x="18075" y="7467"/>
                    <a:pt x="18062" y="7404"/>
                    <a:pt x="18029" y="7404"/>
                  </a:cubicBezTo>
                  <a:cubicBezTo>
                    <a:pt x="18015" y="7404"/>
                    <a:pt x="18008" y="7420"/>
                    <a:pt x="17997" y="7434"/>
                  </a:cubicBezTo>
                  <a:cubicBezTo>
                    <a:pt x="17958" y="7481"/>
                    <a:pt x="17938" y="7517"/>
                    <a:pt x="17894" y="7538"/>
                  </a:cubicBezTo>
                  <a:cubicBezTo>
                    <a:pt x="17869" y="7551"/>
                    <a:pt x="17853" y="7552"/>
                    <a:pt x="17828" y="7555"/>
                  </a:cubicBezTo>
                  <a:cubicBezTo>
                    <a:pt x="17809" y="7557"/>
                    <a:pt x="17785" y="7570"/>
                    <a:pt x="17785" y="7610"/>
                  </a:cubicBezTo>
                  <a:cubicBezTo>
                    <a:pt x="17785" y="7657"/>
                    <a:pt x="17826" y="7650"/>
                    <a:pt x="17826" y="7698"/>
                  </a:cubicBezTo>
                  <a:cubicBezTo>
                    <a:pt x="17826" y="7712"/>
                    <a:pt x="17818" y="7719"/>
                    <a:pt x="17815" y="7731"/>
                  </a:cubicBezTo>
                  <a:cubicBezTo>
                    <a:pt x="17805" y="7779"/>
                    <a:pt x="17812" y="7816"/>
                    <a:pt x="17809" y="7870"/>
                  </a:cubicBezTo>
                  <a:cubicBezTo>
                    <a:pt x="17829" y="7870"/>
                    <a:pt x="17850" y="7894"/>
                    <a:pt x="17850" y="7935"/>
                  </a:cubicBezTo>
                  <a:cubicBezTo>
                    <a:pt x="17850" y="7962"/>
                    <a:pt x="17840" y="7987"/>
                    <a:pt x="17827" y="7987"/>
                  </a:cubicBezTo>
                  <a:lnTo>
                    <a:pt x="17756" y="7987"/>
                  </a:lnTo>
                  <a:cubicBezTo>
                    <a:pt x="17734" y="7987"/>
                    <a:pt x="17713" y="7997"/>
                    <a:pt x="17705" y="8041"/>
                  </a:cubicBezTo>
                  <a:cubicBezTo>
                    <a:pt x="17700" y="8069"/>
                    <a:pt x="17705" y="8087"/>
                    <a:pt x="17705" y="8117"/>
                  </a:cubicBezTo>
                  <a:cubicBezTo>
                    <a:pt x="17661" y="8129"/>
                    <a:pt x="17640" y="8164"/>
                    <a:pt x="17602" y="8209"/>
                  </a:cubicBezTo>
                  <a:cubicBezTo>
                    <a:pt x="17582" y="8233"/>
                    <a:pt x="17566" y="8238"/>
                    <a:pt x="17548" y="8268"/>
                  </a:cubicBezTo>
                  <a:cubicBezTo>
                    <a:pt x="17566" y="8283"/>
                    <a:pt x="17584" y="8298"/>
                    <a:pt x="17584" y="8339"/>
                  </a:cubicBezTo>
                  <a:cubicBezTo>
                    <a:pt x="17584" y="8385"/>
                    <a:pt x="17578" y="8443"/>
                    <a:pt x="17556" y="8443"/>
                  </a:cubicBezTo>
                  <a:cubicBezTo>
                    <a:pt x="17540" y="8443"/>
                    <a:pt x="17542" y="8398"/>
                    <a:pt x="17540" y="8364"/>
                  </a:cubicBezTo>
                  <a:cubicBezTo>
                    <a:pt x="17537" y="8328"/>
                    <a:pt x="17523" y="8301"/>
                    <a:pt x="17506" y="8301"/>
                  </a:cubicBezTo>
                  <a:cubicBezTo>
                    <a:pt x="17448" y="8301"/>
                    <a:pt x="17424" y="8385"/>
                    <a:pt x="17369" y="8423"/>
                  </a:cubicBezTo>
                  <a:cubicBezTo>
                    <a:pt x="17326" y="8452"/>
                    <a:pt x="17298" y="8455"/>
                    <a:pt x="17262" y="8511"/>
                  </a:cubicBezTo>
                  <a:cubicBezTo>
                    <a:pt x="17221" y="8575"/>
                    <a:pt x="17200" y="8619"/>
                    <a:pt x="17156" y="8674"/>
                  </a:cubicBezTo>
                  <a:cubicBezTo>
                    <a:pt x="17125" y="8712"/>
                    <a:pt x="17107" y="8726"/>
                    <a:pt x="17081" y="8775"/>
                  </a:cubicBezTo>
                  <a:cubicBezTo>
                    <a:pt x="17069" y="8798"/>
                    <a:pt x="17051" y="8804"/>
                    <a:pt x="17051" y="8840"/>
                  </a:cubicBezTo>
                  <a:cubicBezTo>
                    <a:pt x="17051" y="8902"/>
                    <a:pt x="17061" y="8936"/>
                    <a:pt x="17067" y="8997"/>
                  </a:cubicBezTo>
                  <a:cubicBezTo>
                    <a:pt x="17069" y="9020"/>
                    <a:pt x="17066" y="9039"/>
                    <a:pt x="17071" y="9060"/>
                  </a:cubicBezTo>
                  <a:cubicBezTo>
                    <a:pt x="17091" y="9139"/>
                    <a:pt x="17113" y="9182"/>
                    <a:pt x="17113" y="9271"/>
                  </a:cubicBezTo>
                  <a:cubicBezTo>
                    <a:pt x="17113" y="9316"/>
                    <a:pt x="17103" y="9339"/>
                    <a:pt x="17103" y="9384"/>
                  </a:cubicBezTo>
                  <a:cubicBezTo>
                    <a:pt x="17103" y="9442"/>
                    <a:pt x="17112" y="9468"/>
                    <a:pt x="17117" y="9525"/>
                  </a:cubicBezTo>
                  <a:cubicBezTo>
                    <a:pt x="17117" y="9606"/>
                    <a:pt x="17101" y="9649"/>
                    <a:pt x="17095" y="9730"/>
                  </a:cubicBezTo>
                  <a:cubicBezTo>
                    <a:pt x="17085" y="9867"/>
                    <a:pt x="17078" y="9943"/>
                    <a:pt x="17057" y="10074"/>
                  </a:cubicBezTo>
                  <a:cubicBezTo>
                    <a:pt x="17047" y="10140"/>
                    <a:pt x="17025" y="10168"/>
                    <a:pt x="17023" y="10237"/>
                  </a:cubicBezTo>
                  <a:cubicBezTo>
                    <a:pt x="17008" y="10239"/>
                    <a:pt x="16995" y="10259"/>
                    <a:pt x="16995" y="10290"/>
                  </a:cubicBezTo>
                  <a:cubicBezTo>
                    <a:pt x="16995" y="10336"/>
                    <a:pt x="17013" y="10358"/>
                    <a:pt x="17013" y="10404"/>
                  </a:cubicBezTo>
                  <a:lnTo>
                    <a:pt x="17013" y="10490"/>
                  </a:lnTo>
                  <a:cubicBezTo>
                    <a:pt x="17013" y="10571"/>
                    <a:pt x="17001" y="10614"/>
                    <a:pt x="16999" y="10694"/>
                  </a:cubicBezTo>
                  <a:cubicBezTo>
                    <a:pt x="16995" y="10854"/>
                    <a:pt x="16987" y="10945"/>
                    <a:pt x="16983" y="11105"/>
                  </a:cubicBezTo>
                  <a:cubicBezTo>
                    <a:pt x="16980" y="11235"/>
                    <a:pt x="16951" y="11301"/>
                    <a:pt x="16951" y="11431"/>
                  </a:cubicBezTo>
                  <a:cubicBezTo>
                    <a:pt x="16951" y="11500"/>
                    <a:pt x="16952" y="11539"/>
                    <a:pt x="16952" y="11608"/>
                  </a:cubicBezTo>
                  <a:cubicBezTo>
                    <a:pt x="16961" y="11609"/>
                    <a:pt x="16965" y="11612"/>
                    <a:pt x="16974" y="11612"/>
                  </a:cubicBezTo>
                  <a:cubicBezTo>
                    <a:pt x="16992" y="11612"/>
                    <a:pt x="16998" y="11570"/>
                    <a:pt x="17015" y="11570"/>
                  </a:cubicBezTo>
                  <a:lnTo>
                    <a:pt x="17057" y="11570"/>
                  </a:lnTo>
                  <a:cubicBezTo>
                    <a:pt x="17137" y="11570"/>
                    <a:pt x="17168" y="11411"/>
                    <a:pt x="17248" y="11411"/>
                  </a:cubicBezTo>
                  <a:cubicBezTo>
                    <a:pt x="17281" y="11411"/>
                    <a:pt x="17274" y="11510"/>
                    <a:pt x="17303" y="11545"/>
                  </a:cubicBezTo>
                  <a:cubicBezTo>
                    <a:pt x="17331" y="11581"/>
                    <a:pt x="17351" y="11600"/>
                    <a:pt x="17369" y="11658"/>
                  </a:cubicBezTo>
                  <a:cubicBezTo>
                    <a:pt x="17387" y="11717"/>
                    <a:pt x="17391" y="11763"/>
                    <a:pt x="17411" y="11817"/>
                  </a:cubicBezTo>
                  <a:cubicBezTo>
                    <a:pt x="17424" y="11852"/>
                    <a:pt x="17433" y="11873"/>
                    <a:pt x="17443" y="11909"/>
                  </a:cubicBezTo>
                  <a:cubicBezTo>
                    <a:pt x="17449" y="11930"/>
                    <a:pt x="17451" y="11960"/>
                    <a:pt x="17463" y="11960"/>
                  </a:cubicBezTo>
                  <a:cubicBezTo>
                    <a:pt x="17485" y="11960"/>
                    <a:pt x="17494" y="11909"/>
                    <a:pt x="17494" y="11864"/>
                  </a:cubicBezTo>
                  <a:cubicBezTo>
                    <a:pt x="17494" y="11792"/>
                    <a:pt x="17483" y="11753"/>
                    <a:pt x="17478" y="11683"/>
                  </a:cubicBezTo>
                  <a:cubicBezTo>
                    <a:pt x="17473" y="11618"/>
                    <a:pt x="17411" y="11652"/>
                    <a:pt x="17411" y="11586"/>
                  </a:cubicBezTo>
                  <a:lnTo>
                    <a:pt x="17411" y="11500"/>
                  </a:lnTo>
                  <a:cubicBezTo>
                    <a:pt x="17411" y="11442"/>
                    <a:pt x="17432" y="11390"/>
                    <a:pt x="17460" y="11390"/>
                  </a:cubicBezTo>
                  <a:cubicBezTo>
                    <a:pt x="17475" y="11390"/>
                    <a:pt x="17476" y="11433"/>
                    <a:pt x="17476" y="11464"/>
                  </a:cubicBezTo>
                  <a:lnTo>
                    <a:pt x="17476" y="11545"/>
                  </a:lnTo>
                  <a:cubicBezTo>
                    <a:pt x="17476" y="11578"/>
                    <a:pt x="17491" y="11591"/>
                    <a:pt x="17506" y="11600"/>
                  </a:cubicBezTo>
                  <a:cubicBezTo>
                    <a:pt x="17533" y="11616"/>
                    <a:pt x="17551" y="11616"/>
                    <a:pt x="17580" y="11624"/>
                  </a:cubicBezTo>
                  <a:cubicBezTo>
                    <a:pt x="17581" y="11644"/>
                    <a:pt x="17582" y="11653"/>
                    <a:pt x="17582" y="11672"/>
                  </a:cubicBezTo>
                  <a:cubicBezTo>
                    <a:pt x="17582" y="11706"/>
                    <a:pt x="17566" y="11720"/>
                    <a:pt x="17566" y="11755"/>
                  </a:cubicBezTo>
                  <a:cubicBezTo>
                    <a:pt x="17566" y="11817"/>
                    <a:pt x="17573" y="11897"/>
                    <a:pt x="17603" y="11897"/>
                  </a:cubicBezTo>
                  <a:cubicBezTo>
                    <a:pt x="17626" y="11897"/>
                    <a:pt x="17630" y="11840"/>
                    <a:pt x="17639" y="11796"/>
                  </a:cubicBezTo>
                  <a:cubicBezTo>
                    <a:pt x="17662" y="11674"/>
                    <a:pt x="17664" y="11597"/>
                    <a:pt x="17673" y="11465"/>
                  </a:cubicBezTo>
                  <a:lnTo>
                    <a:pt x="17699" y="11465"/>
                  </a:lnTo>
                  <a:cubicBezTo>
                    <a:pt x="17699" y="11444"/>
                    <a:pt x="17699" y="11433"/>
                    <a:pt x="17699" y="11412"/>
                  </a:cubicBezTo>
                  <a:cubicBezTo>
                    <a:pt x="17699" y="11385"/>
                    <a:pt x="17696" y="11359"/>
                    <a:pt x="17685" y="11348"/>
                  </a:cubicBezTo>
                  <a:cubicBezTo>
                    <a:pt x="17672" y="11338"/>
                    <a:pt x="17661" y="11359"/>
                    <a:pt x="17649" y="11344"/>
                  </a:cubicBezTo>
                  <a:cubicBezTo>
                    <a:pt x="17624" y="11314"/>
                    <a:pt x="17631" y="11258"/>
                    <a:pt x="17624" y="11197"/>
                  </a:cubicBezTo>
                  <a:lnTo>
                    <a:pt x="17633" y="11193"/>
                  </a:lnTo>
                  <a:lnTo>
                    <a:pt x="17689" y="11222"/>
                  </a:lnTo>
                  <a:cubicBezTo>
                    <a:pt x="17725" y="11210"/>
                    <a:pt x="17734" y="11134"/>
                    <a:pt x="17769" y="11117"/>
                  </a:cubicBezTo>
                  <a:cubicBezTo>
                    <a:pt x="17785" y="11110"/>
                    <a:pt x="17795" y="11117"/>
                    <a:pt x="17812" y="11117"/>
                  </a:cubicBezTo>
                  <a:cubicBezTo>
                    <a:pt x="17846" y="11117"/>
                    <a:pt x="17867" y="11127"/>
                    <a:pt x="17898" y="11155"/>
                  </a:cubicBezTo>
                  <a:cubicBezTo>
                    <a:pt x="17916" y="11171"/>
                    <a:pt x="17930" y="11164"/>
                    <a:pt x="17948" y="11180"/>
                  </a:cubicBezTo>
                  <a:cubicBezTo>
                    <a:pt x="17959" y="11191"/>
                    <a:pt x="17956" y="11221"/>
                    <a:pt x="17956" y="11247"/>
                  </a:cubicBezTo>
                  <a:cubicBezTo>
                    <a:pt x="17965" y="11248"/>
                    <a:pt x="17970" y="11251"/>
                    <a:pt x="17979" y="11251"/>
                  </a:cubicBezTo>
                  <a:cubicBezTo>
                    <a:pt x="18005" y="11251"/>
                    <a:pt x="18019" y="11243"/>
                    <a:pt x="18045" y="11243"/>
                  </a:cubicBezTo>
                  <a:cubicBezTo>
                    <a:pt x="18070" y="11243"/>
                    <a:pt x="18083" y="11251"/>
                    <a:pt x="18108" y="11251"/>
                  </a:cubicBezTo>
                  <a:lnTo>
                    <a:pt x="18288" y="11251"/>
                  </a:lnTo>
                  <a:cubicBezTo>
                    <a:pt x="18302" y="11251"/>
                    <a:pt x="18311" y="11281"/>
                    <a:pt x="18311" y="11310"/>
                  </a:cubicBezTo>
                  <a:cubicBezTo>
                    <a:pt x="18311" y="11363"/>
                    <a:pt x="18298" y="11390"/>
                    <a:pt x="18292" y="11440"/>
                  </a:cubicBezTo>
                  <a:cubicBezTo>
                    <a:pt x="18321" y="11455"/>
                    <a:pt x="18342" y="11465"/>
                    <a:pt x="18361" y="11511"/>
                  </a:cubicBezTo>
                  <a:cubicBezTo>
                    <a:pt x="18370" y="11533"/>
                    <a:pt x="18374" y="11554"/>
                    <a:pt x="18387" y="11566"/>
                  </a:cubicBezTo>
                  <a:cubicBezTo>
                    <a:pt x="18417" y="11593"/>
                    <a:pt x="18433" y="11613"/>
                    <a:pt x="18463" y="11641"/>
                  </a:cubicBezTo>
                  <a:cubicBezTo>
                    <a:pt x="18476" y="11653"/>
                    <a:pt x="18487" y="11652"/>
                    <a:pt x="18498" y="11671"/>
                  </a:cubicBezTo>
                  <a:cubicBezTo>
                    <a:pt x="18524" y="11717"/>
                    <a:pt x="18513" y="11778"/>
                    <a:pt x="18530" y="11838"/>
                  </a:cubicBezTo>
                  <a:cubicBezTo>
                    <a:pt x="18533" y="11865"/>
                    <a:pt x="18540" y="11880"/>
                    <a:pt x="18540" y="11909"/>
                  </a:cubicBezTo>
                  <a:lnTo>
                    <a:pt x="18540" y="12020"/>
                  </a:lnTo>
                  <a:cubicBezTo>
                    <a:pt x="18540" y="12207"/>
                    <a:pt x="18634" y="12241"/>
                    <a:pt x="18677" y="12408"/>
                  </a:cubicBezTo>
                  <a:cubicBezTo>
                    <a:pt x="18686" y="12447"/>
                    <a:pt x="18679" y="12482"/>
                    <a:pt x="18691" y="12517"/>
                  </a:cubicBezTo>
                  <a:cubicBezTo>
                    <a:pt x="18699" y="12543"/>
                    <a:pt x="18712" y="12543"/>
                    <a:pt x="18723" y="12563"/>
                  </a:cubicBezTo>
                  <a:cubicBezTo>
                    <a:pt x="18763" y="12639"/>
                    <a:pt x="18786" y="12684"/>
                    <a:pt x="18836" y="12735"/>
                  </a:cubicBezTo>
                  <a:cubicBezTo>
                    <a:pt x="18878" y="12779"/>
                    <a:pt x="18889" y="12844"/>
                    <a:pt x="18908" y="12932"/>
                  </a:cubicBezTo>
                  <a:cubicBezTo>
                    <a:pt x="18925" y="13012"/>
                    <a:pt x="18935" y="13057"/>
                    <a:pt x="18950" y="13138"/>
                  </a:cubicBezTo>
                  <a:cubicBezTo>
                    <a:pt x="18961" y="13196"/>
                    <a:pt x="18962" y="13238"/>
                    <a:pt x="18980" y="13288"/>
                  </a:cubicBezTo>
                  <a:cubicBezTo>
                    <a:pt x="19014" y="13381"/>
                    <a:pt x="19071" y="13404"/>
                    <a:pt x="19071" y="13521"/>
                  </a:cubicBezTo>
                  <a:cubicBezTo>
                    <a:pt x="19071" y="13582"/>
                    <a:pt x="19051" y="13611"/>
                    <a:pt x="19051" y="13672"/>
                  </a:cubicBezTo>
                  <a:cubicBezTo>
                    <a:pt x="19051" y="13845"/>
                    <a:pt x="19079" y="13937"/>
                    <a:pt x="19089" y="14110"/>
                  </a:cubicBezTo>
                  <a:cubicBezTo>
                    <a:pt x="19095" y="14217"/>
                    <a:pt x="19099" y="14279"/>
                    <a:pt x="19123" y="14374"/>
                  </a:cubicBezTo>
                  <a:cubicBezTo>
                    <a:pt x="19139" y="14436"/>
                    <a:pt x="19170" y="14458"/>
                    <a:pt x="19170" y="14528"/>
                  </a:cubicBezTo>
                  <a:cubicBezTo>
                    <a:pt x="19170" y="14639"/>
                    <a:pt x="19166" y="14703"/>
                    <a:pt x="19166" y="14814"/>
                  </a:cubicBezTo>
                  <a:cubicBezTo>
                    <a:pt x="19173" y="14889"/>
                    <a:pt x="19191" y="14926"/>
                    <a:pt x="19191" y="15001"/>
                  </a:cubicBezTo>
                  <a:lnTo>
                    <a:pt x="19191" y="15380"/>
                  </a:lnTo>
                  <a:lnTo>
                    <a:pt x="19170" y="15669"/>
                  </a:lnTo>
                  <a:lnTo>
                    <a:pt x="19170" y="16072"/>
                  </a:lnTo>
                  <a:cubicBezTo>
                    <a:pt x="19170" y="16128"/>
                    <a:pt x="19145" y="16149"/>
                    <a:pt x="19145" y="16204"/>
                  </a:cubicBezTo>
                  <a:lnTo>
                    <a:pt x="19145" y="16336"/>
                  </a:lnTo>
                  <a:cubicBezTo>
                    <a:pt x="19145" y="16435"/>
                    <a:pt x="19138" y="16489"/>
                    <a:pt x="19131" y="16587"/>
                  </a:cubicBezTo>
                  <a:cubicBezTo>
                    <a:pt x="19127" y="16652"/>
                    <a:pt x="19130" y="16695"/>
                    <a:pt x="19117" y="16754"/>
                  </a:cubicBezTo>
                  <a:cubicBezTo>
                    <a:pt x="19094" y="16862"/>
                    <a:pt x="19062" y="16902"/>
                    <a:pt x="19039" y="17010"/>
                  </a:cubicBezTo>
                  <a:cubicBezTo>
                    <a:pt x="19018" y="17105"/>
                    <a:pt x="18993" y="17145"/>
                    <a:pt x="18968" y="17236"/>
                  </a:cubicBezTo>
                  <a:cubicBezTo>
                    <a:pt x="18927" y="17389"/>
                    <a:pt x="18883" y="17513"/>
                    <a:pt x="18799" y="17513"/>
                  </a:cubicBezTo>
                  <a:cubicBezTo>
                    <a:pt x="18781" y="17513"/>
                    <a:pt x="18771" y="17503"/>
                    <a:pt x="18753" y="17496"/>
                  </a:cubicBezTo>
                  <a:cubicBezTo>
                    <a:pt x="18726" y="17483"/>
                    <a:pt x="18701" y="17493"/>
                    <a:pt x="18685" y="17446"/>
                  </a:cubicBezTo>
                  <a:cubicBezTo>
                    <a:pt x="18676" y="17481"/>
                    <a:pt x="18664" y="17500"/>
                    <a:pt x="18644" y="17504"/>
                  </a:cubicBezTo>
                  <a:lnTo>
                    <a:pt x="18590" y="17458"/>
                  </a:lnTo>
                  <a:cubicBezTo>
                    <a:pt x="18590" y="17466"/>
                    <a:pt x="18584" y="17467"/>
                    <a:pt x="18584" y="17475"/>
                  </a:cubicBezTo>
                  <a:cubicBezTo>
                    <a:pt x="18584" y="17508"/>
                    <a:pt x="18590" y="17526"/>
                    <a:pt x="18590" y="17559"/>
                  </a:cubicBezTo>
                  <a:cubicBezTo>
                    <a:pt x="18590" y="17611"/>
                    <a:pt x="18574" y="17637"/>
                    <a:pt x="18574" y="17689"/>
                  </a:cubicBezTo>
                  <a:cubicBezTo>
                    <a:pt x="18574" y="17706"/>
                    <a:pt x="18585" y="17708"/>
                    <a:pt x="18588" y="17722"/>
                  </a:cubicBezTo>
                  <a:cubicBezTo>
                    <a:pt x="18598" y="17761"/>
                    <a:pt x="18607" y="17778"/>
                    <a:pt x="18608" y="17823"/>
                  </a:cubicBezTo>
                  <a:cubicBezTo>
                    <a:pt x="18599" y="17863"/>
                    <a:pt x="18591" y="17902"/>
                    <a:pt x="18570" y="17902"/>
                  </a:cubicBezTo>
                  <a:cubicBezTo>
                    <a:pt x="18539" y="17902"/>
                    <a:pt x="18522" y="17882"/>
                    <a:pt x="18492" y="17882"/>
                  </a:cubicBezTo>
                  <a:cubicBezTo>
                    <a:pt x="18484" y="17882"/>
                    <a:pt x="18479" y="17902"/>
                    <a:pt x="18479" y="17918"/>
                  </a:cubicBezTo>
                  <a:lnTo>
                    <a:pt x="18479" y="17955"/>
                  </a:lnTo>
                  <a:lnTo>
                    <a:pt x="18532" y="17955"/>
                  </a:lnTo>
                  <a:cubicBezTo>
                    <a:pt x="18532" y="17962"/>
                    <a:pt x="18536" y="17967"/>
                    <a:pt x="18536" y="17974"/>
                  </a:cubicBezTo>
                  <a:cubicBezTo>
                    <a:pt x="18536" y="18007"/>
                    <a:pt x="18528" y="18025"/>
                    <a:pt x="18526" y="18058"/>
                  </a:cubicBezTo>
                  <a:cubicBezTo>
                    <a:pt x="18525" y="18067"/>
                    <a:pt x="18525" y="18075"/>
                    <a:pt x="18526" y="18083"/>
                  </a:cubicBezTo>
                  <a:lnTo>
                    <a:pt x="18526" y="18083"/>
                  </a:lnTo>
                  <a:cubicBezTo>
                    <a:pt x="18489" y="18027"/>
                    <a:pt x="18467" y="17972"/>
                    <a:pt x="18444" y="17888"/>
                  </a:cubicBezTo>
                  <a:lnTo>
                    <a:pt x="18444" y="17888"/>
                  </a:lnTo>
                  <a:cubicBezTo>
                    <a:pt x="18471" y="17781"/>
                    <a:pt x="18542" y="17783"/>
                    <a:pt x="18542" y="17659"/>
                  </a:cubicBezTo>
                  <a:cubicBezTo>
                    <a:pt x="18542" y="17586"/>
                    <a:pt x="18516" y="17555"/>
                    <a:pt x="18498" y="17492"/>
                  </a:cubicBezTo>
                  <a:cubicBezTo>
                    <a:pt x="18461" y="17366"/>
                    <a:pt x="18431" y="17310"/>
                    <a:pt x="18393" y="17190"/>
                  </a:cubicBezTo>
                  <a:cubicBezTo>
                    <a:pt x="18358" y="17079"/>
                    <a:pt x="18335" y="17012"/>
                    <a:pt x="18284" y="16931"/>
                  </a:cubicBezTo>
                  <a:cubicBezTo>
                    <a:pt x="18249" y="16874"/>
                    <a:pt x="18200" y="16857"/>
                    <a:pt x="18200" y="16763"/>
                  </a:cubicBezTo>
                  <a:cubicBezTo>
                    <a:pt x="18200" y="16715"/>
                    <a:pt x="18230" y="16706"/>
                    <a:pt x="18236" y="16662"/>
                  </a:cubicBezTo>
                  <a:cubicBezTo>
                    <a:pt x="18253" y="16545"/>
                    <a:pt x="18282" y="16475"/>
                    <a:pt x="18337" y="16427"/>
                  </a:cubicBezTo>
                  <a:cubicBezTo>
                    <a:pt x="18376" y="16392"/>
                    <a:pt x="18425" y="16379"/>
                    <a:pt x="18425" y="16289"/>
                  </a:cubicBezTo>
                  <a:cubicBezTo>
                    <a:pt x="18425" y="16178"/>
                    <a:pt x="18397" y="16121"/>
                    <a:pt x="18397" y="16010"/>
                  </a:cubicBezTo>
                  <a:lnTo>
                    <a:pt x="18397" y="15805"/>
                  </a:lnTo>
                  <a:cubicBezTo>
                    <a:pt x="18397" y="15552"/>
                    <a:pt x="18371" y="15407"/>
                    <a:pt x="18329" y="15170"/>
                  </a:cubicBezTo>
                  <a:cubicBezTo>
                    <a:pt x="18314" y="15084"/>
                    <a:pt x="18268" y="15063"/>
                    <a:pt x="18268" y="14971"/>
                  </a:cubicBezTo>
                  <a:lnTo>
                    <a:pt x="18268" y="14692"/>
                  </a:lnTo>
                  <a:cubicBezTo>
                    <a:pt x="18216" y="14634"/>
                    <a:pt x="18188" y="14558"/>
                    <a:pt x="18127" y="14558"/>
                  </a:cubicBezTo>
                  <a:cubicBezTo>
                    <a:pt x="18096" y="14558"/>
                    <a:pt x="18091" y="14630"/>
                    <a:pt x="18071" y="14676"/>
                  </a:cubicBezTo>
                  <a:cubicBezTo>
                    <a:pt x="18037" y="14751"/>
                    <a:pt x="17999" y="14755"/>
                    <a:pt x="17967" y="14835"/>
                  </a:cubicBezTo>
                  <a:cubicBezTo>
                    <a:pt x="17937" y="14908"/>
                    <a:pt x="17949" y="15002"/>
                    <a:pt x="17910" y="15053"/>
                  </a:cubicBezTo>
                  <a:cubicBezTo>
                    <a:pt x="17887" y="15082"/>
                    <a:pt x="17869" y="15099"/>
                    <a:pt x="17846" y="15128"/>
                  </a:cubicBezTo>
                  <a:cubicBezTo>
                    <a:pt x="17822" y="15159"/>
                    <a:pt x="17828" y="15227"/>
                    <a:pt x="17806" y="15262"/>
                  </a:cubicBezTo>
                  <a:cubicBezTo>
                    <a:pt x="17776" y="15308"/>
                    <a:pt x="17740" y="15246"/>
                    <a:pt x="17709" y="15288"/>
                  </a:cubicBezTo>
                  <a:cubicBezTo>
                    <a:pt x="17680" y="15325"/>
                    <a:pt x="17662" y="15371"/>
                    <a:pt x="17626" y="15371"/>
                  </a:cubicBezTo>
                  <a:cubicBezTo>
                    <a:pt x="17549" y="15371"/>
                    <a:pt x="17520" y="15237"/>
                    <a:pt x="17472" y="15111"/>
                  </a:cubicBezTo>
                  <a:cubicBezTo>
                    <a:pt x="17458" y="15076"/>
                    <a:pt x="17434" y="15093"/>
                    <a:pt x="17419" y="15061"/>
                  </a:cubicBezTo>
                  <a:cubicBezTo>
                    <a:pt x="17400" y="15021"/>
                    <a:pt x="17411" y="14975"/>
                    <a:pt x="17411" y="14919"/>
                  </a:cubicBezTo>
                  <a:cubicBezTo>
                    <a:pt x="17396" y="14916"/>
                    <a:pt x="17387" y="14910"/>
                    <a:pt x="17372" y="14910"/>
                  </a:cubicBezTo>
                  <a:cubicBezTo>
                    <a:pt x="17349" y="14910"/>
                    <a:pt x="17338" y="14952"/>
                    <a:pt x="17315" y="14952"/>
                  </a:cubicBezTo>
                  <a:cubicBezTo>
                    <a:pt x="17268" y="14952"/>
                    <a:pt x="17238" y="14952"/>
                    <a:pt x="17198" y="14902"/>
                  </a:cubicBezTo>
                  <a:cubicBezTo>
                    <a:pt x="17180" y="14881"/>
                    <a:pt x="17171" y="14852"/>
                    <a:pt x="17150" y="14852"/>
                  </a:cubicBezTo>
                  <a:cubicBezTo>
                    <a:pt x="17137" y="14852"/>
                    <a:pt x="17136" y="14887"/>
                    <a:pt x="17125" y="14902"/>
                  </a:cubicBezTo>
                  <a:cubicBezTo>
                    <a:pt x="17103" y="14935"/>
                    <a:pt x="17081" y="14935"/>
                    <a:pt x="17053" y="14935"/>
                  </a:cubicBezTo>
                  <a:cubicBezTo>
                    <a:pt x="17020" y="14935"/>
                    <a:pt x="17006" y="14877"/>
                    <a:pt x="16973" y="14877"/>
                  </a:cubicBezTo>
                  <a:cubicBezTo>
                    <a:pt x="16931" y="14877"/>
                    <a:pt x="16913" y="14944"/>
                    <a:pt x="16872" y="14944"/>
                  </a:cubicBezTo>
                  <a:cubicBezTo>
                    <a:pt x="16818" y="14944"/>
                    <a:pt x="16796" y="14858"/>
                    <a:pt x="16751" y="14793"/>
                  </a:cubicBezTo>
                  <a:cubicBezTo>
                    <a:pt x="16712" y="14736"/>
                    <a:pt x="16679" y="14738"/>
                    <a:pt x="16638" y="14684"/>
                  </a:cubicBezTo>
                  <a:cubicBezTo>
                    <a:pt x="16603" y="14636"/>
                    <a:pt x="16603" y="14554"/>
                    <a:pt x="16570" y="14500"/>
                  </a:cubicBezTo>
                  <a:cubicBezTo>
                    <a:pt x="16537" y="14445"/>
                    <a:pt x="16506" y="14441"/>
                    <a:pt x="16478" y="14374"/>
                  </a:cubicBezTo>
                  <a:cubicBezTo>
                    <a:pt x="16429" y="14258"/>
                    <a:pt x="16390" y="14204"/>
                    <a:pt x="16321" y="14156"/>
                  </a:cubicBezTo>
                  <a:cubicBezTo>
                    <a:pt x="16279" y="14129"/>
                    <a:pt x="16245" y="14152"/>
                    <a:pt x="16208" y="14105"/>
                  </a:cubicBezTo>
                  <a:cubicBezTo>
                    <a:pt x="16190" y="14085"/>
                    <a:pt x="16186" y="14049"/>
                    <a:pt x="16176" y="14013"/>
                  </a:cubicBezTo>
                  <a:cubicBezTo>
                    <a:pt x="16144" y="13909"/>
                    <a:pt x="16113" y="13867"/>
                    <a:pt x="16071" y="13779"/>
                  </a:cubicBezTo>
                  <a:lnTo>
                    <a:pt x="15984" y="13779"/>
                  </a:lnTo>
                  <a:cubicBezTo>
                    <a:pt x="15922" y="13779"/>
                    <a:pt x="15907" y="13619"/>
                    <a:pt x="15846" y="13619"/>
                  </a:cubicBezTo>
                  <a:cubicBezTo>
                    <a:pt x="15770" y="13619"/>
                    <a:pt x="15736" y="13745"/>
                    <a:pt x="15660" y="13745"/>
                  </a:cubicBezTo>
                  <a:lnTo>
                    <a:pt x="15581" y="13745"/>
                  </a:lnTo>
                  <a:cubicBezTo>
                    <a:pt x="15536" y="13745"/>
                    <a:pt x="15509" y="13760"/>
                    <a:pt x="15468" y="13795"/>
                  </a:cubicBezTo>
                  <a:cubicBezTo>
                    <a:pt x="15433" y="13825"/>
                    <a:pt x="15419" y="13888"/>
                    <a:pt x="15382" y="13888"/>
                  </a:cubicBezTo>
                  <a:lnTo>
                    <a:pt x="15304" y="13888"/>
                  </a:lnTo>
                  <a:cubicBezTo>
                    <a:pt x="15252" y="13888"/>
                    <a:pt x="15242" y="14013"/>
                    <a:pt x="15194" y="14047"/>
                  </a:cubicBezTo>
                  <a:cubicBezTo>
                    <a:pt x="15152" y="14076"/>
                    <a:pt x="15142" y="14147"/>
                    <a:pt x="15110" y="14214"/>
                  </a:cubicBezTo>
                  <a:cubicBezTo>
                    <a:pt x="15097" y="14240"/>
                    <a:pt x="15077" y="14244"/>
                    <a:pt x="15077" y="14282"/>
                  </a:cubicBezTo>
                  <a:cubicBezTo>
                    <a:pt x="15077" y="14307"/>
                    <a:pt x="15093" y="14315"/>
                    <a:pt x="15093" y="14340"/>
                  </a:cubicBezTo>
                  <a:cubicBezTo>
                    <a:pt x="15093" y="14367"/>
                    <a:pt x="15081" y="14380"/>
                    <a:pt x="15081" y="14407"/>
                  </a:cubicBezTo>
                  <a:cubicBezTo>
                    <a:pt x="15081" y="14500"/>
                    <a:pt x="15145" y="14481"/>
                    <a:pt x="15182" y="14525"/>
                  </a:cubicBezTo>
                  <a:cubicBezTo>
                    <a:pt x="15221" y="14573"/>
                    <a:pt x="15230" y="14655"/>
                    <a:pt x="15230" y="14751"/>
                  </a:cubicBezTo>
                  <a:cubicBezTo>
                    <a:pt x="15230" y="14856"/>
                    <a:pt x="15166" y="14881"/>
                    <a:pt x="15166" y="14986"/>
                  </a:cubicBezTo>
                  <a:cubicBezTo>
                    <a:pt x="15166" y="15118"/>
                    <a:pt x="15186" y="15189"/>
                    <a:pt x="15186" y="15321"/>
                  </a:cubicBezTo>
                  <a:lnTo>
                    <a:pt x="15186" y="15440"/>
                  </a:lnTo>
                  <a:cubicBezTo>
                    <a:pt x="15186" y="15497"/>
                    <a:pt x="15178" y="15528"/>
                    <a:pt x="15178" y="15585"/>
                  </a:cubicBezTo>
                  <a:cubicBezTo>
                    <a:pt x="15178" y="15696"/>
                    <a:pt x="15258" y="15704"/>
                    <a:pt x="15258" y="15816"/>
                  </a:cubicBezTo>
                  <a:cubicBezTo>
                    <a:pt x="15258" y="15849"/>
                    <a:pt x="15238" y="15855"/>
                    <a:pt x="15230" y="15883"/>
                  </a:cubicBezTo>
                  <a:cubicBezTo>
                    <a:pt x="15200" y="15979"/>
                    <a:pt x="15162" y="16029"/>
                    <a:pt x="15162" y="16145"/>
                  </a:cubicBezTo>
                  <a:lnTo>
                    <a:pt x="15162" y="16335"/>
                  </a:lnTo>
                  <a:lnTo>
                    <a:pt x="15131" y="16335"/>
                  </a:lnTo>
                  <a:cubicBezTo>
                    <a:pt x="15103" y="16335"/>
                    <a:pt x="15091" y="16295"/>
                    <a:pt x="15065" y="16285"/>
                  </a:cubicBezTo>
                  <a:cubicBezTo>
                    <a:pt x="15016" y="16264"/>
                    <a:pt x="14986" y="16259"/>
                    <a:pt x="14935" y="16259"/>
                  </a:cubicBezTo>
                  <a:lnTo>
                    <a:pt x="14935" y="16259"/>
                  </a:lnTo>
                  <a:cubicBezTo>
                    <a:pt x="14912" y="16186"/>
                    <a:pt x="14906" y="16092"/>
                    <a:pt x="14864" y="16092"/>
                  </a:cubicBezTo>
                  <a:cubicBezTo>
                    <a:pt x="14842" y="16092"/>
                    <a:pt x="14836" y="16138"/>
                    <a:pt x="14820" y="16168"/>
                  </a:cubicBezTo>
                  <a:cubicBezTo>
                    <a:pt x="14803" y="16199"/>
                    <a:pt x="14786" y="16216"/>
                    <a:pt x="14776" y="16260"/>
                  </a:cubicBezTo>
                  <a:cubicBezTo>
                    <a:pt x="14768" y="16295"/>
                    <a:pt x="14762" y="16335"/>
                    <a:pt x="14743" y="16335"/>
                  </a:cubicBezTo>
                  <a:cubicBezTo>
                    <a:pt x="14685" y="16335"/>
                    <a:pt x="14650" y="16320"/>
                    <a:pt x="14595" y="16285"/>
                  </a:cubicBezTo>
                  <a:cubicBezTo>
                    <a:pt x="14574" y="16272"/>
                    <a:pt x="14567" y="16234"/>
                    <a:pt x="14546" y="16234"/>
                  </a:cubicBezTo>
                  <a:cubicBezTo>
                    <a:pt x="14511" y="16234"/>
                    <a:pt x="14500" y="16306"/>
                    <a:pt x="14478" y="16360"/>
                  </a:cubicBezTo>
                  <a:cubicBezTo>
                    <a:pt x="14431" y="16475"/>
                    <a:pt x="14398" y="16595"/>
                    <a:pt x="14325" y="16595"/>
                  </a:cubicBezTo>
                  <a:cubicBezTo>
                    <a:pt x="14317" y="16721"/>
                    <a:pt x="14275" y="16786"/>
                    <a:pt x="14220" y="16838"/>
                  </a:cubicBezTo>
                  <a:cubicBezTo>
                    <a:pt x="14161" y="16896"/>
                    <a:pt x="14157" y="17073"/>
                    <a:pt x="14090" y="17073"/>
                  </a:cubicBezTo>
                  <a:lnTo>
                    <a:pt x="14008" y="17073"/>
                  </a:lnTo>
                  <a:cubicBezTo>
                    <a:pt x="13911" y="17073"/>
                    <a:pt x="13865" y="17207"/>
                    <a:pt x="13769" y="17207"/>
                  </a:cubicBezTo>
                  <a:lnTo>
                    <a:pt x="13673" y="17207"/>
                  </a:lnTo>
                  <a:cubicBezTo>
                    <a:pt x="13655" y="17222"/>
                    <a:pt x="13647" y="17224"/>
                    <a:pt x="13627" y="17224"/>
                  </a:cubicBezTo>
                  <a:cubicBezTo>
                    <a:pt x="13587" y="17224"/>
                    <a:pt x="13564" y="17196"/>
                    <a:pt x="13524" y="17190"/>
                  </a:cubicBezTo>
                  <a:cubicBezTo>
                    <a:pt x="13486" y="17184"/>
                    <a:pt x="13457" y="17190"/>
                    <a:pt x="13427" y="17140"/>
                  </a:cubicBezTo>
                  <a:cubicBezTo>
                    <a:pt x="13401" y="17096"/>
                    <a:pt x="13393" y="17022"/>
                    <a:pt x="13359" y="17022"/>
                  </a:cubicBezTo>
                  <a:cubicBezTo>
                    <a:pt x="13325" y="17022"/>
                    <a:pt x="13305" y="17039"/>
                    <a:pt x="13271" y="17039"/>
                  </a:cubicBezTo>
                  <a:cubicBezTo>
                    <a:pt x="13205" y="17039"/>
                    <a:pt x="13177" y="16945"/>
                    <a:pt x="13114" y="16913"/>
                  </a:cubicBezTo>
                  <a:cubicBezTo>
                    <a:pt x="13074" y="16895"/>
                    <a:pt x="13051" y="16913"/>
                    <a:pt x="13011" y="16913"/>
                  </a:cubicBezTo>
                  <a:cubicBezTo>
                    <a:pt x="12971" y="16913"/>
                    <a:pt x="12949" y="16901"/>
                    <a:pt x="12908" y="16913"/>
                  </a:cubicBezTo>
                  <a:cubicBezTo>
                    <a:pt x="12869" y="16926"/>
                    <a:pt x="12858" y="16995"/>
                    <a:pt x="12824" y="17031"/>
                  </a:cubicBezTo>
                  <a:cubicBezTo>
                    <a:pt x="12780" y="17077"/>
                    <a:pt x="12729" y="17006"/>
                    <a:pt x="12699" y="17090"/>
                  </a:cubicBezTo>
                  <a:cubicBezTo>
                    <a:pt x="12669" y="17173"/>
                    <a:pt x="12663" y="17245"/>
                    <a:pt x="12635" y="17333"/>
                  </a:cubicBezTo>
                  <a:lnTo>
                    <a:pt x="12547" y="17333"/>
                  </a:lnTo>
                  <a:cubicBezTo>
                    <a:pt x="12425" y="17333"/>
                    <a:pt x="12333" y="17154"/>
                    <a:pt x="12309" y="16905"/>
                  </a:cubicBezTo>
                  <a:cubicBezTo>
                    <a:pt x="12298" y="16786"/>
                    <a:pt x="12249" y="16742"/>
                    <a:pt x="12192" y="16704"/>
                  </a:cubicBezTo>
                  <a:cubicBezTo>
                    <a:pt x="12135" y="16664"/>
                    <a:pt x="12104" y="16612"/>
                    <a:pt x="12044" y="16612"/>
                  </a:cubicBezTo>
                  <a:cubicBezTo>
                    <a:pt x="11995" y="16612"/>
                    <a:pt x="11967" y="16637"/>
                    <a:pt x="11919" y="16637"/>
                  </a:cubicBezTo>
                  <a:cubicBezTo>
                    <a:pt x="11903" y="16637"/>
                    <a:pt x="11893" y="16620"/>
                    <a:pt x="11877" y="16620"/>
                  </a:cubicBezTo>
                  <a:lnTo>
                    <a:pt x="11783" y="16620"/>
                  </a:lnTo>
                  <a:cubicBezTo>
                    <a:pt x="11754" y="16620"/>
                    <a:pt x="11745" y="16559"/>
                    <a:pt x="11717" y="16545"/>
                  </a:cubicBezTo>
                  <a:cubicBezTo>
                    <a:pt x="11693" y="16530"/>
                    <a:pt x="11678" y="16545"/>
                    <a:pt x="11653" y="16545"/>
                  </a:cubicBezTo>
                  <a:cubicBezTo>
                    <a:pt x="11643" y="16536"/>
                    <a:pt x="11642" y="16511"/>
                    <a:pt x="11631" y="16511"/>
                  </a:cubicBezTo>
                  <a:cubicBezTo>
                    <a:pt x="11620" y="16511"/>
                    <a:pt x="11614" y="16526"/>
                    <a:pt x="11605" y="16536"/>
                  </a:cubicBezTo>
                  <a:lnTo>
                    <a:pt x="11605" y="16702"/>
                  </a:lnTo>
                  <a:cubicBezTo>
                    <a:pt x="11605" y="16800"/>
                    <a:pt x="11544" y="16825"/>
                    <a:pt x="11544" y="16924"/>
                  </a:cubicBezTo>
                  <a:lnTo>
                    <a:pt x="11544" y="17121"/>
                  </a:lnTo>
                  <a:cubicBezTo>
                    <a:pt x="11544" y="17253"/>
                    <a:pt x="11637" y="17268"/>
                    <a:pt x="11637" y="17400"/>
                  </a:cubicBezTo>
                  <a:cubicBezTo>
                    <a:pt x="11637" y="17456"/>
                    <a:pt x="11625" y="17485"/>
                    <a:pt x="11625" y="17542"/>
                  </a:cubicBezTo>
                  <a:cubicBezTo>
                    <a:pt x="11625" y="17619"/>
                    <a:pt x="11661" y="17653"/>
                    <a:pt x="11661" y="17731"/>
                  </a:cubicBezTo>
                  <a:cubicBezTo>
                    <a:pt x="11661" y="17846"/>
                    <a:pt x="11602" y="17911"/>
                    <a:pt x="11546" y="17911"/>
                  </a:cubicBezTo>
                  <a:cubicBezTo>
                    <a:pt x="11447" y="17911"/>
                    <a:pt x="11391" y="17852"/>
                    <a:pt x="11291" y="17852"/>
                  </a:cubicBezTo>
                  <a:cubicBezTo>
                    <a:pt x="11231" y="17852"/>
                    <a:pt x="11206" y="17970"/>
                    <a:pt x="11146" y="17970"/>
                  </a:cubicBezTo>
                  <a:cubicBezTo>
                    <a:pt x="11119" y="17970"/>
                    <a:pt x="11112" y="17917"/>
                    <a:pt x="11086" y="17902"/>
                  </a:cubicBezTo>
                  <a:cubicBezTo>
                    <a:pt x="11058" y="17888"/>
                    <a:pt x="11035" y="17886"/>
                    <a:pt x="11021" y="17835"/>
                  </a:cubicBezTo>
                  <a:cubicBezTo>
                    <a:pt x="10990" y="17729"/>
                    <a:pt x="10965" y="17617"/>
                    <a:pt x="10905" y="17617"/>
                  </a:cubicBezTo>
                  <a:cubicBezTo>
                    <a:pt x="10869" y="17617"/>
                    <a:pt x="10850" y="17651"/>
                    <a:pt x="10815" y="17651"/>
                  </a:cubicBezTo>
                  <a:lnTo>
                    <a:pt x="10692" y="17651"/>
                  </a:lnTo>
                  <a:cubicBezTo>
                    <a:pt x="10651" y="17651"/>
                    <a:pt x="10628" y="17626"/>
                    <a:pt x="10587" y="17626"/>
                  </a:cubicBezTo>
                  <a:cubicBezTo>
                    <a:pt x="10527" y="17626"/>
                    <a:pt x="10505" y="17714"/>
                    <a:pt x="10450" y="17760"/>
                  </a:cubicBezTo>
                  <a:cubicBezTo>
                    <a:pt x="10408" y="17794"/>
                    <a:pt x="10366" y="17745"/>
                    <a:pt x="10333" y="17811"/>
                  </a:cubicBezTo>
                  <a:cubicBezTo>
                    <a:pt x="10323" y="17829"/>
                    <a:pt x="10327" y="17860"/>
                    <a:pt x="10317" y="17877"/>
                  </a:cubicBezTo>
                  <a:cubicBezTo>
                    <a:pt x="10298" y="17911"/>
                    <a:pt x="10273" y="17881"/>
                    <a:pt x="10253" y="17911"/>
                  </a:cubicBezTo>
                  <a:cubicBezTo>
                    <a:pt x="10228" y="17947"/>
                    <a:pt x="10226" y="18003"/>
                    <a:pt x="10200" y="18037"/>
                  </a:cubicBezTo>
                  <a:cubicBezTo>
                    <a:pt x="10172" y="18074"/>
                    <a:pt x="10143" y="18070"/>
                    <a:pt x="10124" y="18129"/>
                  </a:cubicBezTo>
                  <a:cubicBezTo>
                    <a:pt x="10105" y="18188"/>
                    <a:pt x="10141" y="18280"/>
                    <a:pt x="10112" y="18313"/>
                  </a:cubicBezTo>
                  <a:cubicBezTo>
                    <a:pt x="10095" y="18332"/>
                    <a:pt x="10081" y="18339"/>
                    <a:pt x="10064" y="18355"/>
                  </a:cubicBezTo>
                  <a:cubicBezTo>
                    <a:pt x="10028" y="18393"/>
                    <a:pt x="9994" y="18355"/>
                    <a:pt x="9959" y="18397"/>
                  </a:cubicBezTo>
                  <a:cubicBezTo>
                    <a:pt x="9916" y="18450"/>
                    <a:pt x="9913" y="18573"/>
                    <a:pt x="9862" y="18573"/>
                  </a:cubicBezTo>
                  <a:cubicBezTo>
                    <a:pt x="9849" y="18573"/>
                    <a:pt x="9836" y="18570"/>
                    <a:pt x="9825" y="18559"/>
                  </a:cubicBezTo>
                  <a:lnTo>
                    <a:pt x="9825" y="18559"/>
                  </a:lnTo>
                  <a:cubicBezTo>
                    <a:pt x="9784" y="18553"/>
                    <a:pt x="9780" y="18460"/>
                    <a:pt x="9742" y="18431"/>
                  </a:cubicBezTo>
                  <a:cubicBezTo>
                    <a:pt x="9704" y="18401"/>
                    <a:pt x="9675" y="18414"/>
                    <a:pt x="9637" y="18389"/>
                  </a:cubicBezTo>
                  <a:cubicBezTo>
                    <a:pt x="9617" y="18376"/>
                    <a:pt x="9615" y="18313"/>
                    <a:pt x="9593" y="18313"/>
                  </a:cubicBezTo>
                  <a:cubicBezTo>
                    <a:pt x="9573" y="18313"/>
                    <a:pt x="9567" y="18359"/>
                    <a:pt x="9561" y="18397"/>
                  </a:cubicBezTo>
                  <a:cubicBezTo>
                    <a:pt x="9554" y="18443"/>
                    <a:pt x="9538" y="18462"/>
                    <a:pt x="9528" y="18506"/>
                  </a:cubicBezTo>
                  <a:cubicBezTo>
                    <a:pt x="9517" y="18556"/>
                    <a:pt x="9525" y="18607"/>
                    <a:pt x="9508" y="18649"/>
                  </a:cubicBezTo>
                  <a:cubicBezTo>
                    <a:pt x="9476" y="18728"/>
                    <a:pt x="9434" y="18707"/>
                    <a:pt x="9384" y="18707"/>
                  </a:cubicBezTo>
                  <a:cubicBezTo>
                    <a:pt x="9291" y="18707"/>
                    <a:pt x="9292" y="18466"/>
                    <a:pt x="9243" y="18305"/>
                  </a:cubicBezTo>
                  <a:cubicBezTo>
                    <a:pt x="9222" y="18236"/>
                    <a:pt x="9189" y="18236"/>
                    <a:pt x="9166" y="18171"/>
                  </a:cubicBezTo>
                  <a:cubicBezTo>
                    <a:pt x="9144" y="18108"/>
                    <a:pt x="9132" y="18066"/>
                    <a:pt x="9106" y="18012"/>
                  </a:cubicBezTo>
                  <a:cubicBezTo>
                    <a:pt x="9048" y="17915"/>
                    <a:pt x="9028" y="17785"/>
                    <a:pt x="8953" y="17785"/>
                  </a:cubicBezTo>
                  <a:cubicBezTo>
                    <a:pt x="8896" y="17785"/>
                    <a:pt x="8869" y="17877"/>
                    <a:pt x="8812" y="17877"/>
                  </a:cubicBezTo>
                  <a:cubicBezTo>
                    <a:pt x="8764" y="17877"/>
                    <a:pt x="8717" y="17894"/>
                    <a:pt x="8692" y="17811"/>
                  </a:cubicBezTo>
                  <a:cubicBezTo>
                    <a:pt x="8681" y="17777"/>
                    <a:pt x="8686" y="17741"/>
                    <a:pt x="8675" y="17710"/>
                  </a:cubicBezTo>
                  <a:cubicBezTo>
                    <a:pt x="8652" y="17647"/>
                    <a:pt x="8620" y="17651"/>
                    <a:pt x="8582" y="17651"/>
                  </a:cubicBezTo>
                  <a:cubicBezTo>
                    <a:pt x="8573" y="17651"/>
                    <a:pt x="8568" y="17657"/>
                    <a:pt x="8559" y="17659"/>
                  </a:cubicBezTo>
                  <a:cubicBezTo>
                    <a:pt x="8561" y="17699"/>
                    <a:pt x="8563" y="17720"/>
                    <a:pt x="8561" y="17760"/>
                  </a:cubicBezTo>
                  <a:cubicBezTo>
                    <a:pt x="8517" y="17760"/>
                    <a:pt x="8497" y="17827"/>
                    <a:pt x="8454" y="17827"/>
                  </a:cubicBezTo>
                  <a:cubicBezTo>
                    <a:pt x="8419" y="17827"/>
                    <a:pt x="8417" y="17737"/>
                    <a:pt x="8406" y="17668"/>
                  </a:cubicBezTo>
                  <a:cubicBezTo>
                    <a:pt x="8387" y="17551"/>
                    <a:pt x="8377" y="17479"/>
                    <a:pt x="8350" y="17366"/>
                  </a:cubicBezTo>
                  <a:cubicBezTo>
                    <a:pt x="8297" y="17146"/>
                    <a:pt x="8236" y="17064"/>
                    <a:pt x="8181" y="16847"/>
                  </a:cubicBezTo>
                  <a:cubicBezTo>
                    <a:pt x="8128" y="16637"/>
                    <a:pt x="8095" y="16524"/>
                    <a:pt x="8024" y="16344"/>
                  </a:cubicBezTo>
                  <a:cubicBezTo>
                    <a:pt x="7977" y="16226"/>
                    <a:pt x="7953" y="16151"/>
                    <a:pt x="7891" y="16067"/>
                  </a:cubicBezTo>
                  <a:cubicBezTo>
                    <a:pt x="7865" y="16033"/>
                    <a:pt x="7841" y="16023"/>
                    <a:pt x="7822" y="15974"/>
                  </a:cubicBezTo>
                  <a:cubicBezTo>
                    <a:pt x="7818" y="15964"/>
                    <a:pt x="7806" y="15973"/>
                    <a:pt x="7806" y="15958"/>
                  </a:cubicBezTo>
                  <a:cubicBezTo>
                    <a:pt x="7806" y="15910"/>
                    <a:pt x="7830" y="15889"/>
                    <a:pt x="7830" y="15841"/>
                  </a:cubicBezTo>
                  <a:cubicBezTo>
                    <a:pt x="7830" y="15807"/>
                    <a:pt x="7827" y="15790"/>
                    <a:pt x="7826" y="15757"/>
                  </a:cubicBezTo>
                  <a:lnTo>
                    <a:pt x="7802" y="15748"/>
                  </a:lnTo>
                  <a:cubicBezTo>
                    <a:pt x="7769" y="15776"/>
                    <a:pt x="7760" y="15834"/>
                    <a:pt x="7726" y="15857"/>
                  </a:cubicBezTo>
                  <a:cubicBezTo>
                    <a:pt x="7693" y="15880"/>
                    <a:pt x="7656" y="15838"/>
                    <a:pt x="7637" y="15899"/>
                  </a:cubicBezTo>
                  <a:cubicBezTo>
                    <a:pt x="7598" y="16023"/>
                    <a:pt x="7571" y="16096"/>
                    <a:pt x="7509" y="16168"/>
                  </a:cubicBezTo>
                  <a:cubicBezTo>
                    <a:pt x="7495" y="16182"/>
                    <a:pt x="7492" y="16218"/>
                    <a:pt x="7476" y="16226"/>
                  </a:cubicBezTo>
                  <a:cubicBezTo>
                    <a:pt x="7431" y="16253"/>
                    <a:pt x="7399" y="16224"/>
                    <a:pt x="7356" y="16260"/>
                  </a:cubicBezTo>
                  <a:cubicBezTo>
                    <a:pt x="7327" y="16283"/>
                    <a:pt x="7326" y="16369"/>
                    <a:pt x="7295" y="16369"/>
                  </a:cubicBezTo>
                  <a:cubicBezTo>
                    <a:pt x="7288" y="16369"/>
                    <a:pt x="7286" y="16352"/>
                    <a:pt x="7279" y="16352"/>
                  </a:cubicBezTo>
                  <a:lnTo>
                    <a:pt x="7279" y="16310"/>
                  </a:lnTo>
                  <a:cubicBezTo>
                    <a:pt x="7296" y="16220"/>
                    <a:pt x="7323" y="16174"/>
                    <a:pt x="7323" y="16075"/>
                  </a:cubicBezTo>
                  <a:cubicBezTo>
                    <a:pt x="7323" y="16054"/>
                    <a:pt x="7318" y="16044"/>
                    <a:pt x="7315" y="16025"/>
                  </a:cubicBezTo>
                  <a:cubicBezTo>
                    <a:pt x="7252" y="16046"/>
                    <a:pt x="7217" y="15983"/>
                    <a:pt x="7153" y="15983"/>
                  </a:cubicBezTo>
                  <a:cubicBezTo>
                    <a:pt x="7137" y="15983"/>
                    <a:pt x="7128" y="15989"/>
                    <a:pt x="7112" y="15991"/>
                  </a:cubicBezTo>
                  <a:cubicBezTo>
                    <a:pt x="7111" y="16031"/>
                    <a:pt x="7111" y="16052"/>
                    <a:pt x="7112" y="16092"/>
                  </a:cubicBezTo>
                  <a:lnTo>
                    <a:pt x="7078" y="16092"/>
                  </a:lnTo>
                  <a:cubicBezTo>
                    <a:pt x="7054" y="16048"/>
                    <a:pt x="7051" y="15967"/>
                    <a:pt x="7018" y="15967"/>
                  </a:cubicBezTo>
                  <a:cubicBezTo>
                    <a:pt x="6993" y="15967"/>
                    <a:pt x="6978" y="15983"/>
                    <a:pt x="6953" y="15983"/>
                  </a:cubicBezTo>
                  <a:cubicBezTo>
                    <a:pt x="6914" y="15983"/>
                    <a:pt x="6909" y="15878"/>
                    <a:pt x="6909" y="15796"/>
                  </a:cubicBezTo>
                  <a:cubicBezTo>
                    <a:pt x="6909" y="15740"/>
                    <a:pt x="6913" y="15711"/>
                    <a:pt x="6913" y="15654"/>
                  </a:cubicBezTo>
                  <a:cubicBezTo>
                    <a:pt x="6913" y="15539"/>
                    <a:pt x="6884" y="15480"/>
                    <a:pt x="6869" y="15371"/>
                  </a:cubicBezTo>
                  <a:cubicBezTo>
                    <a:pt x="6862" y="15317"/>
                    <a:pt x="6873" y="15229"/>
                    <a:pt x="6845" y="15229"/>
                  </a:cubicBezTo>
                  <a:cubicBezTo>
                    <a:pt x="6825" y="15229"/>
                    <a:pt x="6814" y="15254"/>
                    <a:pt x="6794" y="15254"/>
                  </a:cubicBezTo>
                  <a:cubicBezTo>
                    <a:pt x="6737" y="15254"/>
                    <a:pt x="6705" y="15212"/>
                    <a:pt x="6647" y="15212"/>
                  </a:cubicBezTo>
                  <a:cubicBezTo>
                    <a:pt x="6565" y="15212"/>
                    <a:pt x="6523" y="15285"/>
                    <a:pt x="6446" y="15354"/>
                  </a:cubicBezTo>
                  <a:cubicBezTo>
                    <a:pt x="6432" y="15367"/>
                    <a:pt x="6429" y="15398"/>
                    <a:pt x="6414" y="15405"/>
                  </a:cubicBezTo>
                  <a:cubicBezTo>
                    <a:pt x="6287" y="15470"/>
                    <a:pt x="6213" y="15422"/>
                    <a:pt x="6084" y="15455"/>
                  </a:cubicBezTo>
                  <a:cubicBezTo>
                    <a:pt x="6027" y="15470"/>
                    <a:pt x="6003" y="15556"/>
                    <a:pt x="5945" y="15556"/>
                  </a:cubicBezTo>
                  <a:cubicBezTo>
                    <a:pt x="5912" y="15556"/>
                    <a:pt x="5894" y="15539"/>
                    <a:pt x="5861" y="15539"/>
                  </a:cubicBezTo>
                  <a:cubicBezTo>
                    <a:pt x="5802" y="15539"/>
                    <a:pt x="5771" y="15581"/>
                    <a:pt x="5714" y="15598"/>
                  </a:cubicBezTo>
                  <a:cubicBezTo>
                    <a:pt x="5678" y="15608"/>
                    <a:pt x="5652" y="15600"/>
                    <a:pt x="5617" y="15623"/>
                  </a:cubicBezTo>
                  <a:cubicBezTo>
                    <a:pt x="5586" y="15644"/>
                    <a:pt x="5578" y="15715"/>
                    <a:pt x="5545" y="15715"/>
                  </a:cubicBezTo>
                  <a:cubicBezTo>
                    <a:pt x="5513" y="15715"/>
                    <a:pt x="5497" y="15665"/>
                    <a:pt x="5464" y="15665"/>
                  </a:cubicBezTo>
                  <a:cubicBezTo>
                    <a:pt x="5423" y="15665"/>
                    <a:pt x="5401" y="15707"/>
                    <a:pt x="5360" y="15707"/>
                  </a:cubicBezTo>
                  <a:cubicBezTo>
                    <a:pt x="5329" y="15707"/>
                    <a:pt x="5310" y="15690"/>
                    <a:pt x="5279" y="15690"/>
                  </a:cubicBezTo>
                  <a:cubicBezTo>
                    <a:pt x="5226" y="15690"/>
                    <a:pt x="5203" y="15801"/>
                    <a:pt x="5195" y="15912"/>
                  </a:cubicBezTo>
                  <a:cubicBezTo>
                    <a:pt x="5215" y="15901"/>
                    <a:pt x="5227" y="15899"/>
                    <a:pt x="5247" y="15912"/>
                  </a:cubicBezTo>
                  <a:cubicBezTo>
                    <a:pt x="5244" y="15956"/>
                    <a:pt x="5246" y="15985"/>
                    <a:pt x="5239" y="16025"/>
                  </a:cubicBezTo>
                  <a:cubicBezTo>
                    <a:pt x="5233" y="16058"/>
                    <a:pt x="5211" y="16063"/>
                    <a:pt x="5211" y="16100"/>
                  </a:cubicBezTo>
                  <a:cubicBezTo>
                    <a:pt x="5211" y="16218"/>
                    <a:pt x="5285" y="16199"/>
                    <a:pt x="5336" y="16251"/>
                  </a:cubicBezTo>
                  <a:cubicBezTo>
                    <a:pt x="5316" y="16283"/>
                    <a:pt x="5300" y="16302"/>
                    <a:pt x="5275" y="16302"/>
                  </a:cubicBezTo>
                  <a:cubicBezTo>
                    <a:pt x="5255" y="16302"/>
                    <a:pt x="5243" y="16285"/>
                    <a:pt x="5223" y="16285"/>
                  </a:cubicBezTo>
                  <a:cubicBezTo>
                    <a:pt x="5182" y="16285"/>
                    <a:pt x="5166" y="16354"/>
                    <a:pt x="5134" y="16411"/>
                  </a:cubicBezTo>
                  <a:cubicBezTo>
                    <a:pt x="5099" y="16474"/>
                    <a:pt x="5058" y="16507"/>
                    <a:pt x="5058" y="16603"/>
                  </a:cubicBezTo>
                  <a:cubicBezTo>
                    <a:pt x="5058" y="16708"/>
                    <a:pt x="5106" y="16750"/>
                    <a:pt x="5106" y="16855"/>
                  </a:cubicBezTo>
                  <a:cubicBezTo>
                    <a:pt x="5106" y="16995"/>
                    <a:pt x="4982" y="16966"/>
                    <a:pt x="4982" y="17106"/>
                  </a:cubicBezTo>
                  <a:cubicBezTo>
                    <a:pt x="4982" y="17207"/>
                    <a:pt x="5047" y="17182"/>
                    <a:pt x="5086" y="17240"/>
                  </a:cubicBezTo>
                  <a:cubicBezTo>
                    <a:pt x="5139" y="17318"/>
                    <a:pt x="5162" y="17433"/>
                    <a:pt x="5227" y="17433"/>
                  </a:cubicBezTo>
                  <a:lnTo>
                    <a:pt x="5227" y="17498"/>
                  </a:lnTo>
                  <a:cubicBezTo>
                    <a:pt x="5227" y="17584"/>
                    <a:pt x="5171" y="17576"/>
                    <a:pt x="5130" y="17592"/>
                  </a:cubicBezTo>
                  <a:cubicBezTo>
                    <a:pt x="5107" y="17601"/>
                    <a:pt x="5094" y="17626"/>
                    <a:pt x="5070" y="17626"/>
                  </a:cubicBezTo>
                  <a:cubicBezTo>
                    <a:pt x="5034" y="17626"/>
                    <a:pt x="5015" y="17586"/>
                    <a:pt x="4982" y="17559"/>
                  </a:cubicBezTo>
                  <a:cubicBezTo>
                    <a:pt x="4970" y="17513"/>
                    <a:pt x="4953" y="17467"/>
                    <a:pt x="4929" y="17467"/>
                  </a:cubicBezTo>
                  <a:cubicBezTo>
                    <a:pt x="4878" y="17467"/>
                    <a:pt x="4850" y="17542"/>
                    <a:pt x="4825" y="17634"/>
                  </a:cubicBezTo>
                  <a:cubicBezTo>
                    <a:pt x="4782" y="17605"/>
                    <a:pt x="4771" y="17540"/>
                    <a:pt x="4732" y="17500"/>
                  </a:cubicBezTo>
                  <a:cubicBezTo>
                    <a:pt x="4707" y="17475"/>
                    <a:pt x="4683" y="17465"/>
                    <a:pt x="4676" y="17408"/>
                  </a:cubicBezTo>
                  <a:cubicBezTo>
                    <a:pt x="4662" y="17297"/>
                    <a:pt x="4675" y="17205"/>
                    <a:pt x="4636" y="17123"/>
                  </a:cubicBezTo>
                  <a:cubicBezTo>
                    <a:pt x="4606" y="17062"/>
                    <a:pt x="4576" y="17060"/>
                    <a:pt x="4539" y="17022"/>
                  </a:cubicBezTo>
                  <a:cubicBezTo>
                    <a:pt x="4514" y="16997"/>
                    <a:pt x="4507" y="16939"/>
                    <a:pt x="4479" y="16939"/>
                  </a:cubicBezTo>
                  <a:cubicBezTo>
                    <a:pt x="4455" y="16939"/>
                    <a:pt x="4448" y="16997"/>
                    <a:pt x="4425" y="16997"/>
                  </a:cubicBezTo>
                  <a:cubicBezTo>
                    <a:pt x="4347" y="16997"/>
                    <a:pt x="4304" y="16995"/>
                    <a:pt x="4225" y="16995"/>
                  </a:cubicBezTo>
                  <a:cubicBezTo>
                    <a:pt x="4188" y="16903"/>
                    <a:pt x="4142" y="16928"/>
                    <a:pt x="4092" y="16872"/>
                  </a:cubicBezTo>
                  <a:cubicBezTo>
                    <a:pt x="4061" y="16836"/>
                    <a:pt x="4048" y="16771"/>
                    <a:pt x="4012" y="16771"/>
                  </a:cubicBezTo>
                  <a:cubicBezTo>
                    <a:pt x="3984" y="16771"/>
                    <a:pt x="3985" y="16842"/>
                    <a:pt x="3968" y="16889"/>
                  </a:cubicBezTo>
                  <a:cubicBezTo>
                    <a:pt x="3947" y="16851"/>
                    <a:pt x="3947" y="16807"/>
                    <a:pt x="3931" y="16763"/>
                  </a:cubicBezTo>
                  <a:cubicBezTo>
                    <a:pt x="3918" y="16727"/>
                    <a:pt x="3895" y="16731"/>
                    <a:pt x="3883" y="16695"/>
                  </a:cubicBezTo>
                  <a:cubicBezTo>
                    <a:pt x="3861" y="16633"/>
                    <a:pt x="3870" y="16540"/>
                    <a:pt x="3835" y="16520"/>
                  </a:cubicBezTo>
                  <a:cubicBezTo>
                    <a:pt x="3816" y="16509"/>
                    <a:pt x="3803" y="16511"/>
                    <a:pt x="3783" y="16511"/>
                  </a:cubicBezTo>
                  <a:cubicBezTo>
                    <a:pt x="3755" y="16509"/>
                    <a:pt x="3731" y="16536"/>
                    <a:pt x="3714" y="16495"/>
                  </a:cubicBezTo>
                  <a:cubicBezTo>
                    <a:pt x="3670" y="16385"/>
                    <a:pt x="3653" y="16243"/>
                    <a:pt x="3583" y="16243"/>
                  </a:cubicBezTo>
                  <a:cubicBezTo>
                    <a:pt x="3537" y="16243"/>
                    <a:pt x="3512" y="16293"/>
                    <a:pt x="3466" y="16293"/>
                  </a:cubicBezTo>
                  <a:cubicBezTo>
                    <a:pt x="3456" y="16293"/>
                    <a:pt x="3451" y="16287"/>
                    <a:pt x="3440" y="16285"/>
                  </a:cubicBezTo>
                  <a:cubicBezTo>
                    <a:pt x="3445" y="16243"/>
                    <a:pt x="3457" y="16220"/>
                    <a:pt x="3457" y="16176"/>
                  </a:cubicBezTo>
                  <a:cubicBezTo>
                    <a:pt x="3457" y="16134"/>
                    <a:pt x="3428" y="16142"/>
                    <a:pt x="3408" y="16142"/>
                  </a:cubicBezTo>
                  <a:cubicBezTo>
                    <a:pt x="3353" y="16142"/>
                    <a:pt x="3326" y="16201"/>
                    <a:pt x="3275" y="16243"/>
                  </a:cubicBezTo>
                  <a:cubicBezTo>
                    <a:pt x="3227" y="16285"/>
                    <a:pt x="3194" y="16279"/>
                    <a:pt x="3143" y="16293"/>
                  </a:cubicBezTo>
                  <a:cubicBezTo>
                    <a:pt x="3089" y="16310"/>
                    <a:pt x="3064" y="16360"/>
                    <a:pt x="3014" y="16402"/>
                  </a:cubicBezTo>
                  <a:cubicBezTo>
                    <a:pt x="2991" y="16421"/>
                    <a:pt x="2968" y="16402"/>
                    <a:pt x="2950" y="16436"/>
                  </a:cubicBezTo>
                  <a:cubicBezTo>
                    <a:pt x="2931" y="16469"/>
                    <a:pt x="2943" y="16522"/>
                    <a:pt x="2934" y="16570"/>
                  </a:cubicBezTo>
                  <a:cubicBezTo>
                    <a:pt x="2928" y="16595"/>
                    <a:pt x="2913" y="16608"/>
                    <a:pt x="2913" y="16637"/>
                  </a:cubicBezTo>
                  <a:cubicBezTo>
                    <a:pt x="2913" y="16687"/>
                    <a:pt x="2925" y="16712"/>
                    <a:pt x="2925" y="16763"/>
                  </a:cubicBezTo>
                  <a:cubicBezTo>
                    <a:pt x="2925" y="16847"/>
                    <a:pt x="2888" y="16872"/>
                    <a:pt x="2873" y="16947"/>
                  </a:cubicBezTo>
                  <a:cubicBezTo>
                    <a:pt x="2826" y="16838"/>
                    <a:pt x="2819" y="16748"/>
                    <a:pt x="2785" y="16620"/>
                  </a:cubicBezTo>
                  <a:cubicBezTo>
                    <a:pt x="2769" y="16561"/>
                    <a:pt x="2764" y="16486"/>
                    <a:pt x="2732" y="16486"/>
                  </a:cubicBezTo>
                  <a:cubicBezTo>
                    <a:pt x="2710" y="16486"/>
                    <a:pt x="2702" y="16528"/>
                    <a:pt x="2684" y="16553"/>
                  </a:cubicBezTo>
                  <a:cubicBezTo>
                    <a:pt x="2660" y="16587"/>
                    <a:pt x="2639" y="16599"/>
                    <a:pt x="2615" y="16637"/>
                  </a:cubicBezTo>
                  <a:cubicBezTo>
                    <a:pt x="2592" y="16675"/>
                    <a:pt x="2597" y="16744"/>
                    <a:pt x="2571" y="16771"/>
                  </a:cubicBezTo>
                  <a:cubicBezTo>
                    <a:pt x="2536" y="16809"/>
                    <a:pt x="2509" y="16796"/>
                    <a:pt x="2471" y="16821"/>
                  </a:cubicBezTo>
                  <a:cubicBezTo>
                    <a:pt x="2481" y="16874"/>
                    <a:pt x="2483" y="16907"/>
                    <a:pt x="2483" y="16964"/>
                  </a:cubicBezTo>
                  <a:cubicBezTo>
                    <a:pt x="2483" y="17025"/>
                    <a:pt x="2476" y="17075"/>
                    <a:pt x="2451" y="17106"/>
                  </a:cubicBezTo>
                  <a:cubicBezTo>
                    <a:pt x="2364" y="17196"/>
                    <a:pt x="2313" y="17207"/>
                    <a:pt x="2217" y="17232"/>
                  </a:cubicBezTo>
                  <a:lnTo>
                    <a:pt x="2217" y="17305"/>
                  </a:lnTo>
                  <a:cubicBezTo>
                    <a:pt x="2217" y="17502"/>
                    <a:pt x="2302" y="17580"/>
                    <a:pt x="2302" y="17777"/>
                  </a:cubicBezTo>
                  <a:cubicBezTo>
                    <a:pt x="2302" y="17811"/>
                    <a:pt x="2294" y="17829"/>
                    <a:pt x="2294" y="17863"/>
                  </a:cubicBezTo>
                  <a:cubicBezTo>
                    <a:pt x="2294" y="17875"/>
                    <a:pt x="2298" y="17882"/>
                    <a:pt x="2298" y="17894"/>
                  </a:cubicBezTo>
                  <a:lnTo>
                    <a:pt x="2381" y="17894"/>
                  </a:lnTo>
                  <a:cubicBezTo>
                    <a:pt x="2429" y="17894"/>
                    <a:pt x="2448" y="17989"/>
                    <a:pt x="2467" y="18079"/>
                  </a:cubicBezTo>
                  <a:cubicBezTo>
                    <a:pt x="2489" y="18183"/>
                    <a:pt x="2503" y="18253"/>
                    <a:pt x="2503" y="18368"/>
                  </a:cubicBezTo>
                  <a:cubicBezTo>
                    <a:pt x="2503" y="18420"/>
                    <a:pt x="2475" y="18437"/>
                    <a:pt x="2475" y="18489"/>
                  </a:cubicBezTo>
                  <a:cubicBezTo>
                    <a:pt x="2475" y="18518"/>
                    <a:pt x="2491" y="18529"/>
                    <a:pt x="2495" y="18556"/>
                  </a:cubicBezTo>
                  <a:cubicBezTo>
                    <a:pt x="2506" y="18623"/>
                    <a:pt x="2499" y="18672"/>
                    <a:pt x="2499" y="18743"/>
                  </a:cubicBezTo>
                  <a:lnTo>
                    <a:pt x="2499" y="18743"/>
                  </a:lnTo>
                  <a:cubicBezTo>
                    <a:pt x="2495" y="18740"/>
                    <a:pt x="2491" y="18737"/>
                    <a:pt x="2486" y="18733"/>
                  </a:cubicBezTo>
                  <a:cubicBezTo>
                    <a:pt x="2483" y="18760"/>
                    <a:pt x="2486" y="18777"/>
                    <a:pt x="2486" y="18806"/>
                  </a:cubicBezTo>
                  <a:cubicBezTo>
                    <a:pt x="2486" y="18869"/>
                    <a:pt x="2453" y="18879"/>
                    <a:pt x="2426" y="18908"/>
                  </a:cubicBezTo>
                  <a:cubicBezTo>
                    <a:pt x="2401" y="18937"/>
                    <a:pt x="2393" y="18974"/>
                    <a:pt x="2378" y="19026"/>
                  </a:cubicBezTo>
                  <a:cubicBezTo>
                    <a:pt x="2357" y="19004"/>
                    <a:pt x="2355" y="18942"/>
                    <a:pt x="2332" y="18942"/>
                  </a:cubicBezTo>
                  <a:cubicBezTo>
                    <a:pt x="2317" y="18942"/>
                    <a:pt x="2321" y="18986"/>
                    <a:pt x="2312" y="19009"/>
                  </a:cubicBezTo>
                  <a:cubicBezTo>
                    <a:pt x="2297" y="19047"/>
                    <a:pt x="2275" y="19030"/>
                    <a:pt x="2252" y="19030"/>
                  </a:cubicBezTo>
                  <a:cubicBezTo>
                    <a:pt x="2211" y="19030"/>
                    <a:pt x="2189" y="18997"/>
                    <a:pt x="2148" y="18997"/>
                  </a:cubicBezTo>
                  <a:cubicBezTo>
                    <a:pt x="2130" y="18997"/>
                    <a:pt x="2129" y="19040"/>
                    <a:pt x="2117" y="19068"/>
                  </a:cubicBezTo>
                  <a:cubicBezTo>
                    <a:pt x="2095" y="19116"/>
                    <a:pt x="2050" y="19093"/>
                    <a:pt x="2046" y="19160"/>
                  </a:cubicBezTo>
                  <a:cubicBezTo>
                    <a:pt x="2042" y="19229"/>
                    <a:pt x="2024" y="19270"/>
                    <a:pt x="1994" y="19298"/>
                  </a:cubicBezTo>
                  <a:cubicBezTo>
                    <a:pt x="1959" y="19332"/>
                    <a:pt x="1938" y="19353"/>
                    <a:pt x="1899" y="19374"/>
                  </a:cubicBezTo>
                  <a:cubicBezTo>
                    <a:pt x="1868" y="19391"/>
                    <a:pt x="1840" y="19358"/>
                    <a:pt x="1817" y="19407"/>
                  </a:cubicBezTo>
                  <a:cubicBezTo>
                    <a:pt x="1808" y="19426"/>
                    <a:pt x="1811" y="19449"/>
                    <a:pt x="1811" y="19476"/>
                  </a:cubicBezTo>
                  <a:cubicBezTo>
                    <a:pt x="1811" y="19574"/>
                    <a:pt x="1813" y="19631"/>
                    <a:pt x="1825" y="19726"/>
                  </a:cubicBezTo>
                  <a:cubicBezTo>
                    <a:pt x="1830" y="19770"/>
                    <a:pt x="1847" y="19784"/>
                    <a:pt x="1859" y="19822"/>
                  </a:cubicBezTo>
                  <a:cubicBezTo>
                    <a:pt x="1879" y="19885"/>
                    <a:pt x="1879" y="19935"/>
                    <a:pt x="1879" y="20011"/>
                  </a:cubicBezTo>
                  <a:cubicBezTo>
                    <a:pt x="1879" y="20085"/>
                    <a:pt x="1845" y="20113"/>
                    <a:pt x="1845" y="20188"/>
                  </a:cubicBezTo>
                  <a:cubicBezTo>
                    <a:pt x="1845" y="20215"/>
                    <a:pt x="1846" y="20231"/>
                    <a:pt x="1847" y="20258"/>
                  </a:cubicBezTo>
                  <a:cubicBezTo>
                    <a:pt x="1849" y="20263"/>
                    <a:pt x="1852" y="20268"/>
                    <a:pt x="1853" y="20275"/>
                  </a:cubicBezTo>
                  <a:cubicBezTo>
                    <a:pt x="1883" y="20191"/>
                    <a:pt x="1885" y="20101"/>
                    <a:pt x="1932" y="20061"/>
                  </a:cubicBezTo>
                  <a:cubicBezTo>
                    <a:pt x="1932" y="20109"/>
                    <a:pt x="1946" y="20134"/>
                    <a:pt x="1946" y="20182"/>
                  </a:cubicBezTo>
                  <a:cubicBezTo>
                    <a:pt x="1946" y="20218"/>
                    <a:pt x="1929" y="20226"/>
                    <a:pt x="1915" y="20249"/>
                  </a:cubicBezTo>
                  <a:cubicBezTo>
                    <a:pt x="1886" y="20302"/>
                    <a:pt x="1868" y="20346"/>
                    <a:pt x="1865" y="20425"/>
                  </a:cubicBezTo>
                  <a:cubicBezTo>
                    <a:pt x="1864" y="20477"/>
                    <a:pt x="1868" y="20523"/>
                    <a:pt x="1847" y="20551"/>
                  </a:cubicBezTo>
                  <a:cubicBezTo>
                    <a:pt x="1829" y="20577"/>
                    <a:pt x="1813" y="20598"/>
                    <a:pt x="1813" y="20643"/>
                  </a:cubicBezTo>
                  <a:cubicBezTo>
                    <a:pt x="1813" y="20686"/>
                    <a:pt x="1832" y="20700"/>
                    <a:pt x="1839" y="20740"/>
                  </a:cubicBezTo>
                  <a:cubicBezTo>
                    <a:pt x="1848" y="20791"/>
                    <a:pt x="1843" y="20831"/>
                    <a:pt x="1843" y="20886"/>
                  </a:cubicBezTo>
                  <a:cubicBezTo>
                    <a:pt x="1861" y="21038"/>
                    <a:pt x="1874" y="21121"/>
                    <a:pt x="1895" y="21272"/>
                  </a:cubicBezTo>
                  <a:cubicBezTo>
                    <a:pt x="1905" y="21343"/>
                    <a:pt x="1910" y="21392"/>
                    <a:pt x="1917" y="21450"/>
                  </a:cubicBezTo>
                  <a:lnTo>
                    <a:pt x="1917" y="21450"/>
                  </a:lnTo>
                  <a:cubicBezTo>
                    <a:pt x="1872" y="21479"/>
                    <a:pt x="1848" y="21482"/>
                    <a:pt x="1807" y="21524"/>
                  </a:cubicBezTo>
                  <a:cubicBezTo>
                    <a:pt x="1786" y="21545"/>
                    <a:pt x="1775" y="21582"/>
                    <a:pt x="1750" y="21582"/>
                  </a:cubicBezTo>
                  <a:cubicBezTo>
                    <a:pt x="1700" y="21582"/>
                    <a:pt x="1679" y="21509"/>
                    <a:pt x="1642" y="21440"/>
                  </a:cubicBezTo>
                  <a:cubicBezTo>
                    <a:pt x="1581" y="21329"/>
                    <a:pt x="1539" y="21302"/>
                    <a:pt x="1481" y="21180"/>
                  </a:cubicBezTo>
                  <a:lnTo>
                    <a:pt x="1481" y="21180"/>
                  </a:lnTo>
                  <a:cubicBezTo>
                    <a:pt x="1430" y="21103"/>
                    <a:pt x="1376" y="21061"/>
                    <a:pt x="1376" y="20928"/>
                  </a:cubicBezTo>
                  <a:cubicBezTo>
                    <a:pt x="1376" y="20855"/>
                    <a:pt x="1396" y="20817"/>
                    <a:pt x="1396" y="20744"/>
                  </a:cubicBezTo>
                  <a:cubicBezTo>
                    <a:pt x="1396" y="20597"/>
                    <a:pt x="1328" y="20501"/>
                    <a:pt x="1258" y="20501"/>
                  </a:cubicBezTo>
                  <a:cubicBezTo>
                    <a:pt x="1205" y="20501"/>
                    <a:pt x="1177" y="20551"/>
                    <a:pt x="1125" y="20551"/>
                  </a:cubicBezTo>
                  <a:cubicBezTo>
                    <a:pt x="1064" y="20551"/>
                    <a:pt x="1045" y="20436"/>
                    <a:pt x="1006" y="20341"/>
                  </a:cubicBezTo>
                  <a:cubicBezTo>
                    <a:pt x="976" y="20268"/>
                    <a:pt x="951" y="20245"/>
                    <a:pt x="912" y="20191"/>
                  </a:cubicBezTo>
                  <a:lnTo>
                    <a:pt x="912" y="19801"/>
                  </a:lnTo>
                  <a:lnTo>
                    <a:pt x="689" y="19801"/>
                  </a:lnTo>
                  <a:cubicBezTo>
                    <a:pt x="655" y="19801"/>
                    <a:pt x="658" y="19707"/>
                    <a:pt x="636" y="19655"/>
                  </a:cubicBezTo>
                  <a:cubicBezTo>
                    <a:pt x="623" y="19623"/>
                    <a:pt x="603" y="19623"/>
                    <a:pt x="587" y="19596"/>
                  </a:cubicBezTo>
                  <a:cubicBezTo>
                    <a:pt x="564" y="19552"/>
                    <a:pt x="545" y="19533"/>
                    <a:pt x="523" y="19487"/>
                  </a:cubicBezTo>
                  <a:cubicBezTo>
                    <a:pt x="499" y="19436"/>
                    <a:pt x="489" y="19377"/>
                    <a:pt x="455" y="19369"/>
                  </a:cubicBezTo>
                  <a:cubicBezTo>
                    <a:pt x="430" y="19363"/>
                    <a:pt x="419" y="19384"/>
                    <a:pt x="394" y="19380"/>
                  </a:cubicBezTo>
                  <a:lnTo>
                    <a:pt x="394" y="19380"/>
                  </a:lnTo>
                  <a:cubicBezTo>
                    <a:pt x="390" y="19372"/>
                    <a:pt x="385" y="19365"/>
                    <a:pt x="380" y="19357"/>
                  </a:cubicBezTo>
                  <a:cubicBezTo>
                    <a:pt x="366" y="19338"/>
                    <a:pt x="352" y="19310"/>
                    <a:pt x="352" y="19274"/>
                  </a:cubicBezTo>
                  <a:lnTo>
                    <a:pt x="352" y="19188"/>
                  </a:lnTo>
                  <a:cubicBezTo>
                    <a:pt x="352" y="19112"/>
                    <a:pt x="337" y="19072"/>
                    <a:pt x="324" y="19001"/>
                  </a:cubicBezTo>
                  <a:cubicBezTo>
                    <a:pt x="305" y="18896"/>
                    <a:pt x="299" y="18829"/>
                    <a:pt x="268" y="18737"/>
                  </a:cubicBezTo>
                  <a:cubicBezTo>
                    <a:pt x="253" y="18692"/>
                    <a:pt x="231" y="18690"/>
                    <a:pt x="213" y="18653"/>
                  </a:cubicBezTo>
                  <a:cubicBezTo>
                    <a:pt x="198" y="18620"/>
                    <a:pt x="193" y="18594"/>
                    <a:pt x="183" y="18552"/>
                  </a:cubicBezTo>
                  <a:cubicBezTo>
                    <a:pt x="172" y="18503"/>
                    <a:pt x="174" y="18459"/>
                    <a:pt x="153" y="18426"/>
                  </a:cubicBezTo>
                  <a:cubicBezTo>
                    <a:pt x="136" y="18400"/>
                    <a:pt x="119" y="18417"/>
                    <a:pt x="101" y="18397"/>
                  </a:cubicBezTo>
                  <a:cubicBezTo>
                    <a:pt x="89" y="18384"/>
                    <a:pt x="97" y="18354"/>
                    <a:pt x="97" y="18326"/>
                  </a:cubicBezTo>
                  <a:cubicBezTo>
                    <a:pt x="95" y="18259"/>
                    <a:pt x="90" y="18216"/>
                    <a:pt x="75" y="18158"/>
                  </a:cubicBezTo>
                  <a:cubicBezTo>
                    <a:pt x="64" y="18122"/>
                    <a:pt x="50" y="18111"/>
                    <a:pt x="32" y="18091"/>
                  </a:cubicBezTo>
                  <a:cubicBezTo>
                    <a:pt x="19" y="18076"/>
                    <a:pt x="0" y="18073"/>
                    <a:pt x="0" y="18041"/>
                  </a:cubicBezTo>
                  <a:cubicBezTo>
                    <a:pt x="0" y="18015"/>
                    <a:pt x="12" y="17995"/>
                    <a:pt x="24" y="17995"/>
                  </a:cubicBezTo>
                  <a:cubicBezTo>
                    <a:pt x="34" y="17995"/>
                    <a:pt x="39" y="18002"/>
                    <a:pt x="48" y="18012"/>
                  </a:cubicBezTo>
                  <a:cubicBezTo>
                    <a:pt x="40" y="17989"/>
                    <a:pt x="33" y="17976"/>
                    <a:pt x="30" y="17949"/>
                  </a:cubicBezTo>
                  <a:cubicBezTo>
                    <a:pt x="44" y="17937"/>
                    <a:pt x="53" y="17928"/>
                    <a:pt x="68" y="17928"/>
                  </a:cubicBezTo>
                  <a:cubicBezTo>
                    <a:pt x="98" y="17928"/>
                    <a:pt x="104" y="17991"/>
                    <a:pt x="123" y="18037"/>
                  </a:cubicBezTo>
                  <a:cubicBezTo>
                    <a:pt x="133" y="18063"/>
                    <a:pt x="149" y="18058"/>
                    <a:pt x="166" y="18058"/>
                  </a:cubicBezTo>
                  <a:cubicBezTo>
                    <a:pt x="212" y="18058"/>
                    <a:pt x="239" y="18012"/>
                    <a:pt x="274" y="17949"/>
                  </a:cubicBezTo>
                  <a:cubicBezTo>
                    <a:pt x="304" y="17893"/>
                    <a:pt x="313" y="17811"/>
                    <a:pt x="354" y="17811"/>
                  </a:cubicBezTo>
                  <a:cubicBezTo>
                    <a:pt x="390" y="17811"/>
                    <a:pt x="360" y="17982"/>
                    <a:pt x="396" y="17982"/>
                  </a:cubicBezTo>
                  <a:cubicBezTo>
                    <a:pt x="412" y="17982"/>
                    <a:pt x="427" y="17957"/>
                    <a:pt x="427" y="17923"/>
                  </a:cubicBezTo>
                  <a:cubicBezTo>
                    <a:pt x="427" y="17884"/>
                    <a:pt x="419" y="17862"/>
                    <a:pt x="419" y="17822"/>
                  </a:cubicBezTo>
                  <a:lnTo>
                    <a:pt x="419" y="17747"/>
                  </a:lnTo>
                  <a:cubicBezTo>
                    <a:pt x="437" y="17770"/>
                    <a:pt x="440" y="17823"/>
                    <a:pt x="461" y="17823"/>
                  </a:cubicBezTo>
                  <a:lnTo>
                    <a:pt x="471" y="17823"/>
                  </a:lnTo>
                  <a:lnTo>
                    <a:pt x="471" y="17780"/>
                  </a:lnTo>
                  <a:cubicBezTo>
                    <a:pt x="471" y="17712"/>
                    <a:pt x="478" y="17650"/>
                    <a:pt x="453" y="17609"/>
                  </a:cubicBezTo>
                  <a:cubicBezTo>
                    <a:pt x="444" y="17595"/>
                    <a:pt x="434" y="17603"/>
                    <a:pt x="422" y="17601"/>
                  </a:cubicBezTo>
                  <a:cubicBezTo>
                    <a:pt x="422" y="17559"/>
                    <a:pt x="416" y="17535"/>
                    <a:pt x="416" y="17493"/>
                  </a:cubicBezTo>
                  <a:lnTo>
                    <a:pt x="416" y="17408"/>
                  </a:lnTo>
                  <a:lnTo>
                    <a:pt x="433" y="17408"/>
                  </a:lnTo>
                  <a:lnTo>
                    <a:pt x="459" y="17454"/>
                  </a:lnTo>
                  <a:lnTo>
                    <a:pt x="499" y="17454"/>
                  </a:lnTo>
                  <a:cubicBezTo>
                    <a:pt x="523" y="17454"/>
                    <a:pt x="536" y="17483"/>
                    <a:pt x="555" y="17513"/>
                  </a:cubicBezTo>
                  <a:lnTo>
                    <a:pt x="563" y="17509"/>
                  </a:lnTo>
                  <a:cubicBezTo>
                    <a:pt x="566" y="17485"/>
                    <a:pt x="573" y="17462"/>
                    <a:pt x="584" y="17462"/>
                  </a:cubicBezTo>
                  <a:cubicBezTo>
                    <a:pt x="599" y="17462"/>
                    <a:pt x="606" y="17487"/>
                    <a:pt x="612" y="17513"/>
                  </a:cubicBezTo>
                  <a:cubicBezTo>
                    <a:pt x="639" y="17490"/>
                    <a:pt x="652" y="17446"/>
                    <a:pt x="683" y="17446"/>
                  </a:cubicBezTo>
                  <a:lnTo>
                    <a:pt x="728" y="17446"/>
                  </a:lnTo>
                  <a:cubicBezTo>
                    <a:pt x="745" y="17446"/>
                    <a:pt x="765" y="17431"/>
                    <a:pt x="765" y="17396"/>
                  </a:cubicBezTo>
                  <a:cubicBezTo>
                    <a:pt x="765" y="17354"/>
                    <a:pt x="765" y="17312"/>
                    <a:pt x="746" y="17295"/>
                  </a:cubicBezTo>
                  <a:cubicBezTo>
                    <a:pt x="713" y="17263"/>
                    <a:pt x="686" y="17270"/>
                    <a:pt x="653" y="17269"/>
                  </a:cubicBezTo>
                  <a:lnTo>
                    <a:pt x="653" y="17269"/>
                  </a:lnTo>
                  <a:cubicBezTo>
                    <a:pt x="676" y="17214"/>
                    <a:pt x="698" y="17173"/>
                    <a:pt x="728" y="17140"/>
                  </a:cubicBezTo>
                  <a:cubicBezTo>
                    <a:pt x="775" y="17088"/>
                    <a:pt x="796" y="17006"/>
                    <a:pt x="849" y="17006"/>
                  </a:cubicBezTo>
                  <a:cubicBezTo>
                    <a:pt x="884" y="17006"/>
                    <a:pt x="902" y="17039"/>
                    <a:pt x="938" y="17039"/>
                  </a:cubicBezTo>
                  <a:cubicBezTo>
                    <a:pt x="977" y="17039"/>
                    <a:pt x="988" y="16964"/>
                    <a:pt x="1010" y="16896"/>
                  </a:cubicBezTo>
                  <a:cubicBezTo>
                    <a:pt x="1032" y="16830"/>
                    <a:pt x="1067" y="16830"/>
                    <a:pt x="1082" y="16754"/>
                  </a:cubicBezTo>
                  <a:cubicBezTo>
                    <a:pt x="1101" y="16660"/>
                    <a:pt x="1096" y="16591"/>
                    <a:pt x="1119" y="16503"/>
                  </a:cubicBezTo>
                  <a:cubicBezTo>
                    <a:pt x="1135" y="16440"/>
                    <a:pt x="1175" y="16425"/>
                    <a:pt x="1175" y="16352"/>
                  </a:cubicBezTo>
                  <a:cubicBezTo>
                    <a:pt x="1175" y="16312"/>
                    <a:pt x="1159" y="16293"/>
                    <a:pt x="1159" y="16253"/>
                  </a:cubicBezTo>
                  <a:cubicBezTo>
                    <a:pt x="1159" y="16239"/>
                    <a:pt x="1163" y="16232"/>
                    <a:pt x="1163" y="16218"/>
                  </a:cubicBezTo>
                  <a:cubicBezTo>
                    <a:pt x="1196" y="16218"/>
                    <a:pt x="1219" y="16205"/>
                    <a:pt x="1243" y="16159"/>
                  </a:cubicBezTo>
                  <a:cubicBezTo>
                    <a:pt x="1255" y="16138"/>
                    <a:pt x="1276" y="16134"/>
                    <a:pt x="1276" y="16100"/>
                  </a:cubicBezTo>
                  <a:cubicBezTo>
                    <a:pt x="1276" y="16040"/>
                    <a:pt x="1235" y="16050"/>
                    <a:pt x="1211" y="16016"/>
                  </a:cubicBezTo>
                  <a:cubicBezTo>
                    <a:pt x="1181" y="15974"/>
                    <a:pt x="1176" y="15914"/>
                    <a:pt x="1147" y="15874"/>
                  </a:cubicBezTo>
                  <a:cubicBezTo>
                    <a:pt x="1104" y="15816"/>
                    <a:pt x="1075" y="15801"/>
                    <a:pt x="1030" y="15748"/>
                  </a:cubicBezTo>
                  <a:cubicBezTo>
                    <a:pt x="984" y="15694"/>
                    <a:pt x="986" y="15600"/>
                    <a:pt x="958" y="15505"/>
                  </a:cubicBezTo>
                  <a:cubicBezTo>
                    <a:pt x="919" y="15378"/>
                    <a:pt x="877" y="15306"/>
                    <a:pt x="877" y="15155"/>
                  </a:cubicBezTo>
                  <a:lnTo>
                    <a:pt x="877" y="14942"/>
                  </a:lnTo>
                  <a:cubicBezTo>
                    <a:pt x="877" y="14852"/>
                    <a:pt x="848" y="14814"/>
                    <a:pt x="829" y="14734"/>
                  </a:cubicBezTo>
                  <a:cubicBezTo>
                    <a:pt x="812" y="14663"/>
                    <a:pt x="813" y="14600"/>
                    <a:pt x="785" y="14541"/>
                  </a:cubicBezTo>
                  <a:cubicBezTo>
                    <a:pt x="809" y="14474"/>
                    <a:pt x="845" y="14443"/>
                    <a:pt x="845" y="14357"/>
                  </a:cubicBezTo>
                  <a:cubicBezTo>
                    <a:pt x="845" y="14282"/>
                    <a:pt x="801" y="14261"/>
                    <a:pt x="801" y="14185"/>
                  </a:cubicBezTo>
                  <a:cubicBezTo>
                    <a:pt x="801" y="14158"/>
                    <a:pt x="809" y="14141"/>
                    <a:pt x="809" y="14114"/>
                  </a:cubicBezTo>
                  <a:cubicBezTo>
                    <a:pt x="809" y="13988"/>
                    <a:pt x="769" y="13871"/>
                    <a:pt x="708" y="13871"/>
                  </a:cubicBezTo>
                  <a:cubicBezTo>
                    <a:pt x="609" y="13871"/>
                    <a:pt x="552" y="13930"/>
                    <a:pt x="453" y="13930"/>
                  </a:cubicBezTo>
                  <a:cubicBezTo>
                    <a:pt x="440" y="13930"/>
                    <a:pt x="431" y="13919"/>
                    <a:pt x="419" y="13913"/>
                  </a:cubicBezTo>
                  <a:lnTo>
                    <a:pt x="419" y="13913"/>
                  </a:lnTo>
                  <a:cubicBezTo>
                    <a:pt x="436" y="13806"/>
                    <a:pt x="451" y="13745"/>
                    <a:pt x="463" y="13636"/>
                  </a:cubicBezTo>
                  <a:cubicBezTo>
                    <a:pt x="470" y="13567"/>
                    <a:pt x="473" y="13477"/>
                    <a:pt x="507" y="13477"/>
                  </a:cubicBezTo>
                  <a:cubicBezTo>
                    <a:pt x="528" y="13477"/>
                    <a:pt x="541" y="13485"/>
                    <a:pt x="562" y="13485"/>
                  </a:cubicBezTo>
                  <a:cubicBezTo>
                    <a:pt x="596" y="13485"/>
                    <a:pt x="619" y="13429"/>
                    <a:pt x="624" y="13360"/>
                  </a:cubicBezTo>
                  <a:lnTo>
                    <a:pt x="604" y="13146"/>
                  </a:lnTo>
                  <a:cubicBezTo>
                    <a:pt x="607" y="13085"/>
                    <a:pt x="604" y="13047"/>
                    <a:pt x="612" y="12991"/>
                  </a:cubicBezTo>
                  <a:cubicBezTo>
                    <a:pt x="622" y="12922"/>
                    <a:pt x="649" y="12892"/>
                    <a:pt x="649" y="12819"/>
                  </a:cubicBezTo>
                  <a:lnTo>
                    <a:pt x="649" y="12498"/>
                  </a:lnTo>
                  <a:cubicBezTo>
                    <a:pt x="649" y="12389"/>
                    <a:pt x="647" y="12329"/>
                    <a:pt x="646" y="12220"/>
                  </a:cubicBezTo>
                  <a:cubicBezTo>
                    <a:pt x="607" y="12205"/>
                    <a:pt x="602" y="12123"/>
                    <a:pt x="567" y="12086"/>
                  </a:cubicBezTo>
                  <a:cubicBezTo>
                    <a:pt x="480" y="11989"/>
                    <a:pt x="435" y="11918"/>
                    <a:pt x="358" y="11792"/>
                  </a:cubicBezTo>
                  <a:lnTo>
                    <a:pt x="358" y="11792"/>
                  </a:lnTo>
                  <a:cubicBezTo>
                    <a:pt x="379" y="11786"/>
                    <a:pt x="399" y="11763"/>
                    <a:pt x="419" y="11750"/>
                  </a:cubicBezTo>
                  <a:cubicBezTo>
                    <a:pt x="452" y="11727"/>
                    <a:pt x="482" y="11740"/>
                    <a:pt x="503" y="11683"/>
                  </a:cubicBezTo>
                  <a:cubicBezTo>
                    <a:pt x="517" y="11644"/>
                    <a:pt x="497" y="11591"/>
                    <a:pt x="511" y="11549"/>
                  </a:cubicBezTo>
                  <a:cubicBezTo>
                    <a:pt x="527" y="11501"/>
                    <a:pt x="552" y="11505"/>
                    <a:pt x="576" y="11474"/>
                  </a:cubicBezTo>
                  <a:cubicBezTo>
                    <a:pt x="617" y="11415"/>
                    <a:pt x="606" y="11323"/>
                    <a:pt x="628" y="11231"/>
                  </a:cubicBezTo>
                  <a:cubicBezTo>
                    <a:pt x="645" y="11157"/>
                    <a:pt x="659" y="11109"/>
                    <a:pt x="665" y="11025"/>
                  </a:cubicBezTo>
                  <a:lnTo>
                    <a:pt x="665" y="11025"/>
                  </a:lnTo>
                  <a:cubicBezTo>
                    <a:pt x="697" y="10924"/>
                    <a:pt x="734" y="10906"/>
                    <a:pt x="773" y="10811"/>
                  </a:cubicBezTo>
                  <a:cubicBezTo>
                    <a:pt x="825" y="10684"/>
                    <a:pt x="818" y="10566"/>
                    <a:pt x="841" y="10409"/>
                  </a:cubicBezTo>
                  <a:cubicBezTo>
                    <a:pt x="856" y="10304"/>
                    <a:pt x="898" y="10283"/>
                    <a:pt x="938" y="10208"/>
                  </a:cubicBezTo>
                  <a:cubicBezTo>
                    <a:pt x="980" y="10126"/>
                    <a:pt x="1009" y="10097"/>
                    <a:pt x="1055" y="10026"/>
                  </a:cubicBezTo>
                  <a:lnTo>
                    <a:pt x="1055" y="10026"/>
                  </a:lnTo>
                  <a:cubicBezTo>
                    <a:pt x="1064" y="10035"/>
                    <a:pt x="1074" y="10040"/>
                    <a:pt x="1085" y="10040"/>
                  </a:cubicBezTo>
                  <a:cubicBezTo>
                    <a:pt x="1105" y="10040"/>
                    <a:pt x="1119" y="10026"/>
                    <a:pt x="1131" y="9994"/>
                  </a:cubicBezTo>
                  <a:cubicBezTo>
                    <a:pt x="1145" y="9957"/>
                    <a:pt x="1133" y="9902"/>
                    <a:pt x="1153" y="9877"/>
                  </a:cubicBezTo>
                  <a:cubicBezTo>
                    <a:pt x="1172" y="9854"/>
                    <a:pt x="1187" y="9875"/>
                    <a:pt x="1209" y="9873"/>
                  </a:cubicBezTo>
                  <a:cubicBezTo>
                    <a:pt x="1225" y="9872"/>
                    <a:pt x="1232" y="9843"/>
                    <a:pt x="1247" y="9843"/>
                  </a:cubicBezTo>
                  <a:cubicBezTo>
                    <a:pt x="1272" y="9843"/>
                    <a:pt x="1277" y="9902"/>
                    <a:pt x="1300" y="9915"/>
                  </a:cubicBezTo>
                  <a:cubicBezTo>
                    <a:pt x="1314" y="9923"/>
                    <a:pt x="1323" y="9915"/>
                    <a:pt x="1338" y="9915"/>
                  </a:cubicBezTo>
                  <a:lnTo>
                    <a:pt x="1388" y="9915"/>
                  </a:lnTo>
                  <a:cubicBezTo>
                    <a:pt x="1406" y="9915"/>
                    <a:pt x="1413" y="9947"/>
                    <a:pt x="1427" y="9973"/>
                  </a:cubicBezTo>
                  <a:cubicBezTo>
                    <a:pt x="1450" y="10017"/>
                    <a:pt x="1462" y="10053"/>
                    <a:pt x="1491" y="10082"/>
                  </a:cubicBezTo>
                  <a:cubicBezTo>
                    <a:pt x="1483" y="10051"/>
                    <a:pt x="1475" y="10035"/>
                    <a:pt x="1465" y="10007"/>
                  </a:cubicBezTo>
                  <a:cubicBezTo>
                    <a:pt x="1447" y="9958"/>
                    <a:pt x="1454" y="9896"/>
                    <a:pt x="1433" y="9852"/>
                  </a:cubicBezTo>
                  <a:cubicBezTo>
                    <a:pt x="1430" y="9822"/>
                    <a:pt x="1427" y="9801"/>
                    <a:pt x="1418" y="9780"/>
                  </a:cubicBezTo>
                  <a:cubicBezTo>
                    <a:pt x="1409" y="9758"/>
                    <a:pt x="1386" y="9769"/>
                    <a:pt x="1386" y="9738"/>
                  </a:cubicBezTo>
                  <a:cubicBezTo>
                    <a:pt x="1386" y="9683"/>
                    <a:pt x="1409" y="9660"/>
                    <a:pt x="1433" y="9634"/>
                  </a:cubicBezTo>
                  <a:cubicBezTo>
                    <a:pt x="1448" y="9617"/>
                    <a:pt x="1469" y="9612"/>
                    <a:pt x="1469" y="9575"/>
                  </a:cubicBezTo>
                  <a:cubicBezTo>
                    <a:pt x="1469" y="9568"/>
                    <a:pt x="1467" y="9563"/>
                    <a:pt x="1466" y="9559"/>
                  </a:cubicBezTo>
                  <a:lnTo>
                    <a:pt x="1466" y="9559"/>
                  </a:lnTo>
                  <a:cubicBezTo>
                    <a:pt x="1466" y="9559"/>
                    <a:pt x="1466" y="9559"/>
                    <a:pt x="1466" y="9559"/>
                  </a:cubicBezTo>
                  <a:close/>
                  <a:moveTo>
                    <a:pt x="19558" y="12216"/>
                  </a:moveTo>
                  <a:cubicBezTo>
                    <a:pt x="19589" y="12226"/>
                    <a:pt x="19601" y="12268"/>
                    <a:pt x="19620" y="12316"/>
                  </a:cubicBezTo>
                  <a:cubicBezTo>
                    <a:pt x="19643" y="12372"/>
                    <a:pt x="19667" y="12386"/>
                    <a:pt x="19701" y="12404"/>
                  </a:cubicBezTo>
                  <a:lnTo>
                    <a:pt x="19595" y="12404"/>
                  </a:lnTo>
                  <a:cubicBezTo>
                    <a:pt x="19569" y="12404"/>
                    <a:pt x="19563" y="12463"/>
                    <a:pt x="19540" y="12484"/>
                  </a:cubicBezTo>
                  <a:cubicBezTo>
                    <a:pt x="19518" y="12504"/>
                    <a:pt x="19493" y="12518"/>
                    <a:pt x="19493" y="12569"/>
                  </a:cubicBezTo>
                  <a:lnTo>
                    <a:pt x="19493" y="12675"/>
                  </a:lnTo>
                  <a:cubicBezTo>
                    <a:pt x="19493" y="12817"/>
                    <a:pt x="19536" y="12879"/>
                    <a:pt x="19554" y="13016"/>
                  </a:cubicBezTo>
                  <a:cubicBezTo>
                    <a:pt x="19563" y="13089"/>
                    <a:pt x="19580" y="13122"/>
                    <a:pt x="19600" y="13188"/>
                  </a:cubicBezTo>
                  <a:cubicBezTo>
                    <a:pt x="19620" y="13254"/>
                    <a:pt x="19625" y="13302"/>
                    <a:pt x="19654" y="13347"/>
                  </a:cubicBezTo>
                  <a:cubicBezTo>
                    <a:pt x="19672" y="13374"/>
                    <a:pt x="19684" y="13386"/>
                    <a:pt x="19703" y="13410"/>
                  </a:cubicBezTo>
                  <a:cubicBezTo>
                    <a:pt x="19744" y="13463"/>
                    <a:pt x="19758" y="13531"/>
                    <a:pt x="19803" y="13569"/>
                  </a:cubicBezTo>
                  <a:cubicBezTo>
                    <a:pt x="19845" y="13603"/>
                    <a:pt x="19871" y="13609"/>
                    <a:pt x="19910" y="13657"/>
                  </a:cubicBezTo>
                  <a:cubicBezTo>
                    <a:pt x="19932" y="13684"/>
                    <a:pt x="19943" y="13724"/>
                    <a:pt x="19968" y="13724"/>
                  </a:cubicBezTo>
                  <a:cubicBezTo>
                    <a:pt x="19997" y="13724"/>
                    <a:pt x="20013" y="13690"/>
                    <a:pt x="20029" y="13640"/>
                  </a:cubicBezTo>
                  <a:cubicBezTo>
                    <a:pt x="20063" y="13676"/>
                    <a:pt x="20066" y="13741"/>
                    <a:pt x="20089" y="13804"/>
                  </a:cubicBezTo>
                  <a:cubicBezTo>
                    <a:pt x="20111" y="13865"/>
                    <a:pt x="20131" y="13903"/>
                    <a:pt x="20131" y="13980"/>
                  </a:cubicBezTo>
                  <a:cubicBezTo>
                    <a:pt x="20131" y="13990"/>
                    <a:pt x="20127" y="13997"/>
                    <a:pt x="20125" y="14005"/>
                  </a:cubicBezTo>
                  <a:cubicBezTo>
                    <a:pt x="20092" y="13942"/>
                    <a:pt x="20073" y="13903"/>
                    <a:pt x="20039" y="13842"/>
                  </a:cubicBezTo>
                  <a:cubicBezTo>
                    <a:pt x="20027" y="13821"/>
                    <a:pt x="20024" y="13787"/>
                    <a:pt x="20008" y="13787"/>
                  </a:cubicBezTo>
                  <a:cubicBezTo>
                    <a:pt x="19992" y="13787"/>
                    <a:pt x="19991" y="13830"/>
                    <a:pt x="19976" y="13842"/>
                  </a:cubicBezTo>
                  <a:cubicBezTo>
                    <a:pt x="19948" y="13864"/>
                    <a:pt x="19930" y="13871"/>
                    <a:pt x="19900" y="13871"/>
                  </a:cubicBezTo>
                  <a:lnTo>
                    <a:pt x="19900" y="13941"/>
                  </a:lnTo>
                  <a:cubicBezTo>
                    <a:pt x="19900" y="13997"/>
                    <a:pt x="19914" y="14025"/>
                    <a:pt x="19924" y="14076"/>
                  </a:cubicBezTo>
                  <a:cubicBezTo>
                    <a:pt x="19933" y="14125"/>
                    <a:pt x="19931" y="14159"/>
                    <a:pt x="19942" y="14206"/>
                  </a:cubicBezTo>
                  <a:cubicBezTo>
                    <a:pt x="19949" y="14234"/>
                    <a:pt x="19962" y="14246"/>
                    <a:pt x="19962" y="14277"/>
                  </a:cubicBezTo>
                  <a:cubicBezTo>
                    <a:pt x="19962" y="14285"/>
                    <a:pt x="19959" y="14288"/>
                    <a:pt x="19958" y="14294"/>
                  </a:cubicBezTo>
                  <a:cubicBezTo>
                    <a:pt x="19910" y="14269"/>
                    <a:pt x="19893" y="14204"/>
                    <a:pt x="19850" y="14152"/>
                  </a:cubicBezTo>
                  <a:cubicBezTo>
                    <a:pt x="19829" y="14126"/>
                    <a:pt x="19808" y="14122"/>
                    <a:pt x="19797" y="14076"/>
                  </a:cubicBezTo>
                  <a:cubicBezTo>
                    <a:pt x="19782" y="14012"/>
                    <a:pt x="19787" y="13965"/>
                    <a:pt x="19771" y="13904"/>
                  </a:cubicBezTo>
                  <a:cubicBezTo>
                    <a:pt x="19760" y="13859"/>
                    <a:pt x="19739" y="13844"/>
                    <a:pt x="19737" y="13791"/>
                  </a:cubicBezTo>
                  <a:cubicBezTo>
                    <a:pt x="19709" y="13694"/>
                    <a:pt x="19670" y="13688"/>
                    <a:pt x="19636" y="13599"/>
                  </a:cubicBezTo>
                  <a:cubicBezTo>
                    <a:pt x="19615" y="13541"/>
                    <a:pt x="19624" y="13484"/>
                    <a:pt x="19608" y="13418"/>
                  </a:cubicBezTo>
                  <a:cubicBezTo>
                    <a:pt x="19600" y="13382"/>
                    <a:pt x="19587" y="13367"/>
                    <a:pt x="19572" y="13343"/>
                  </a:cubicBezTo>
                  <a:cubicBezTo>
                    <a:pt x="19537" y="13287"/>
                    <a:pt x="19518" y="13254"/>
                    <a:pt x="19482" y="13200"/>
                  </a:cubicBezTo>
                  <a:cubicBezTo>
                    <a:pt x="19457" y="13165"/>
                    <a:pt x="19431" y="13182"/>
                    <a:pt x="19411" y="13138"/>
                  </a:cubicBezTo>
                  <a:cubicBezTo>
                    <a:pt x="19352" y="13005"/>
                    <a:pt x="19333" y="12907"/>
                    <a:pt x="19284" y="12756"/>
                  </a:cubicBezTo>
                  <a:cubicBezTo>
                    <a:pt x="19269" y="12707"/>
                    <a:pt x="19254" y="12689"/>
                    <a:pt x="19234" y="12647"/>
                  </a:cubicBezTo>
                  <a:cubicBezTo>
                    <a:pt x="19208" y="12594"/>
                    <a:pt x="19199" y="12558"/>
                    <a:pt x="19174" y="12504"/>
                  </a:cubicBezTo>
                  <a:cubicBezTo>
                    <a:pt x="19158" y="12471"/>
                    <a:pt x="19143" y="12464"/>
                    <a:pt x="19123" y="12442"/>
                  </a:cubicBezTo>
                  <a:cubicBezTo>
                    <a:pt x="19099" y="12414"/>
                    <a:pt x="19089" y="12384"/>
                    <a:pt x="19065" y="12354"/>
                  </a:cubicBezTo>
                  <a:cubicBezTo>
                    <a:pt x="19026" y="12303"/>
                    <a:pt x="19018" y="12241"/>
                    <a:pt x="18993" y="12161"/>
                  </a:cubicBezTo>
                  <a:cubicBezTo>
                    <a:pt x="18971" y="12095"/>
                    <a:pt x="18941" y="12090"/>
                    <a:pt x="18906" y="12060"/>
                  </a:cubicBezTo>
                  <a:cubicBezTo>
                    <a:pt x="18825" y="11991"/>
                    <a:pt x="18775" y="11987"/>
                    <a:pt x="18691" y="11935"/>
                  </a:cubicBezTo>
                  <a:cubicBezTo>
                    <a:pt x="18637" y="11901"/>
                    <a:pt x="18609" y="11843"/>
                    <a:pt x="18582" y="11742"/>
                  </a:cubicBezTo>
                  <a:cubicBezTo>
                    <a:pt x="18566" y="11679"/>
                    <a:pt x="18547" y="11651"/>
                    <a:pt x="18536" y="11582"/>
                  </a:cubicBezTo>
                  <a:cubicBezTo>
                    <a:pt x="18528" y="11533"/>
                    <a:pt x="18510" y="11521"/>
                    <a:pt x="18490" y="11490"/>
                  </a:cubicBezTo>
                  <a:cubicBezTo>
                    <a:pt x="18452" y="11433"/>
                    <a:pt x="18444" y="11371"/>
                    <a:pt x="18413" y="11298"/>
                  </a:cubicBezTo>
                  <a:cubicBezTo>
                    <a:pt x="18398" y="11261"/>
                    <a:pt x="18375" y="11249"/>
                    <a:pt x="18375" y="11201"/>
                  </a:cubicBezTo>
                  <a:cubicBezTo>
                    <a:pt x="18375" y="11181"/>
                    <a:pt x="18381" y="11172"/>
                    <a:pt x="18381" y="11152"/>
                  </a:cubicBezTo>
                  <a:cubicBezTo>
                    <a:pt x="18381" y="11138"/>
                    <a:pt x="18379" y="11131"/>
                    <a:pt x="18379" y="11117"/>
                  </a:cubicBezTo>
                  <a:lnTo>
                    <a:pt x="18396" y="11117"/>
                  </a:lnTo>
                  <a:cubicBezTo>
                    <a:pt x="18408" y="11117"/>
                    <a:pt x="18413" y="11138"/>
                    <a:pt x="18424" y="11138"/>
                  </a:cubicBezTo>
                  <a:cubicBezTo>
                    <a:pt x="18427" y="11138"/>
                    <a:pt x="18430" y="11134"/>
                    <a:pt x="18433" y="11134"/>
                  </a:cubicBezTo>
                  <a:lnTo>
                    <a:pt x="18433" y="11050"/>
                  </a:lnTo>
                  <a:cubicBezTo>
                    <a:pt x="18420" y="11023"/>
                    <a:pt x="18406" y="11023"/>
                    <a:pt x="18389" y="11008"/>
                  </a:cubicBezTo>
                  <a:cubicBezTo>
                    <a:pt x="18391" y="10999"/>
                    <a:pt x="18393" y="10994"/>
                    <a:pt x="18393" y="10983"/>
                  </a:cubicBezTo>
                  <a:cubicBezTo>
                    <a:pt x="18393" y="10940"/>
                    <a:pt x="18394" y="10907"/>
                    <a:pt x="18381" y="10874"/>
                  </a:cubicBezTo>
                  <a:cubicBezTo>
                    <a:pt x="18375" y="10860"/>
                    <a:pt x="18365" y="10869"/>
                    <a:pt x="18357" y="10862"/>
                  </a:cubicBezTo>
                  <a:cubicBezTo>
                    <a:pt x="18332" y="10841"/>
                    <a:pt x="18317" y="10823"/>
                    <a:pt x="18290" y="10807"/>
                  </a:cubicBezTo>
                  <a:cubicBezTo>
                    <a:pt x="18278" y="10800"/>
                    <a:pt x="18268" y="10810"/>
                    <a:pt x="18258" y="10795"/>
                  </a:cubicBezTo>
                  <a:cubicBezTo>
                    <a:pt x="18280" y="10760"/>
                    <a:pt x="18299" y="10754"/>
                    <a:pt x="18319" y="10711"/>
                  </a:cubicBezTo>
                  <a:cubicBezTo>
                    <a:pt x="18332" y="10680"/>
                    <a:pt x="18330" y="10619"/>
                    <a:pt x="18351" y="10619"/>
                  </a:cubicBezTo>
                  <a:cubicBezTo>
                    <a:pt x="18358" y="10619"/>
                    <a:pt x="18362" y="10630"/>
                    <a:pt x="18369" y="10636"/>
                  </a:cubicBezTo>
                  <a:cubicBezTo>
                    <a:pt x="18385" y="10647"/>
                    <a:pt x="18390" y="10675"/>
                    <a:pt x="18403" y="10698"/>
                  </a:cubicBezTo>
                  <a:cubicBezTo>
                    <a:pt x="18414" y="10716"/>
                    <a:pt x="18424" y="10719"/>
                    <a:pt x="18435" y="10736"/>
                  </a:cubicBezTo>
                  <a:cubicBezTo>
                    <a:pt x="18451" y="10759"/>
                    <a:pt x="18441" y="10810"/>
                    <a:pt x="18457" y="10828"/>
                  </a:cubicBezTo>
                  <a:cubicBezTo>
                    <a:pt x="18480" y="10853"/>
                    <a:pt x="18499" y="10843"/>
                    <a:pt x="18522" y="10866"/>
                  </a:cubicBezTo>
                  <a:cubicBezTo>
                    <a:pt x="18566" y="10911"/>
                    <a:pt x="18585" y="10959"/>
                    <a:pt x="18622" y="11025"/>
                  </a:cubicBezTo>
                  <a:cubicBezTo>
                    <a:pt x="18645" y="11065"/>
                    <a:pt x="18662" y="11088"/>
                    <a:pt x="18673" y="11147"/>
                  </a:cubicBezTo>
                  <a:cubicBezTo>
                    <a:pt x="18689" y="11241"/>
                    <a:pt x="18711" y="11287"/>
                    <a:pt x="18747" y="11352"/>
                  </a:cubicBezTo>
                  <a:cubicBezTo>
                    <a:pt x="18772" y="11396"/>
                    <a:pt x="18783" y="11429"/>
                    <a:pt x="18807" y="11474"/>
                  </a:cubicBezTo>
                  <a:cubicBezTo>
                    <a:pt x="18835" y="11523"/>
                    <a:pt x="18873" y="11498"/>
                    <a:pt x="18890" y="11566"/>
                  </a:cubicBezTo>
                  <a:cubicBezTo>
                    <a:pt x="18899" y="11603"/>
                    <a:pt x="18905" y="11630"/>
                    <a:pt x="18920" y="11658"/>
                  </a:cubicBezTo>
                  <a:cubicBezTo>
                    <a:pt x="18930" y="11677"/>
                    <a:pt x="18934" y="11704"/>
                    <a:pt x="18948" y="11704"/>
                  </a:cubicBezTo>
                  <a:cubicBezTo>
                    <a:pt x="18961" y="11704"/>
                    <a:pt x="18960" y="11658"/>
                    <a:pt x="18972" y="11658"/>
                  </a:cubicBezTo>
                  <a:cubicBezTo>
                    <a:pt x="18984" y="11658"/>
                    <a:pt x="18988" y="11679"/>
                    <a:pt x="18999" y="11687"/>
                  </a:cubicBezTo>
                  <a:cubicBezTo>
                    <a:pt x="19030" y="11714"/>
                    <a:pt x="19049" y="11726"/>
                    <a:pt x="19079" y="11759"/>
                  </a:cubicBezTo>
                  <a:cubicBezTo>
                    <a:pt x="19151" y="11837"/>
                    <a:pt x="19190" y="11877"/>
                    <a:pt x="19262" y="11956"/>
                  </a:cubicBezTo>
                  <a:cubicBezTo>
                    <a:pt x="19311" y="12009"/>
                    <a:pt x="19340" y="12038"/>
                    <a:pt x="19393" y="12073"/>
                  </a:cubicBezTo>
                  <a:cubicBezTo>
                    <a:pt x="19410" y="12084"/>
                    <a:pt x="19421" y="12079"/>
                    <a:pt x="19437" y="12094"/>
                  </a:cubicBezTo>
                  <a:cubicBezTo>
                    <a:pt x="19482" y="12136"/>
                    <a:pt x="19509" y="12207"/>
                    <a:pt x="19558" y="12216"/>
                  </a:cubicBezTo>
                  <a:cubicBezTo>
                    <a:pt x="19558" y="12216"/>
                    <a:pt x="19558" y="12216"/>
                    <a:pt x="19558" y="12216"/>
                  </a:cubicBezTo>
                  <a:close/>
                  <a:moveTo>
                    <a:pt x="21087" y="13012"/>
                  </a:moveTo>
                  <a:cubicBezTo>
                    <a:pt x="21087" y="12974"/>
                    <a:pt x="21081" y="12928"/>
                    <a:pt x="21063" y="12928"/>
                  </a:cubicBezTo>
                  <a:cubicBezTo>
                    <a:pt x="21035" y="12928"/>
                    <a:pt x="21039" y="13012"/>
                    <a:pt x="21039" y="13071"/>
                  </a:cubicBezTo>
                  <a:cubicBezTo>
                    <a:pt x="21039" y="13117"/>
                    <a:pt x="21043" y="13154"/>
                    <a:pt x="21029" y="13188"/>
                  </a:cubicBezTo>
                  <a:cubicBezTo>
                    <a:pt x="21017" y="13215"/>
                    <a:pt x="20984" y="13183"/>
                    <a:pt x="20984" y="13221"/>
                  </a:cubicBezTo>
                  <a:cubicBezTo>
                    <a:pt x="20984" y="13248"/>
                    <a:pt x="20994" y="13261"/>
                    <a:pt x="20994" y="13288"/>
                  </a:cubicBezTo>
                  <a:cubicBezTo>
                    <a:pt x="20994" y="13353"/>
                    <a:pt x="20966" y="13379"/>
                    <a:pt x="20966" y="13444"/>
                  </a:cubicBezTo>
                  <a:cubicBezTo>
                    <a:pt x="20966" y="13471"/>
                    <a:pt x="20971" y="13485"/>
                    <a:pt x="20976" y="13510"/>
                  </a:cubicBezTo>
                  <a:lnTo>
                    <a:pt x="20968" y="13578"/>
                  </a:lnTo>
                  <a:lnTo>
                    <a:pt x="20968" y="13666"/>
                  </a:lnTo>
                  <a:cubicBezTo>
                    <a:pt x="20968" y="13695"/>
                    <a:pt x="20978" y="13706"/>
                    <a:pt x="20982" y="13733"/>
                  </a:cubicBezTo>
                  <a:cubicBezTo>
                    <a:pt x="20987" y="13767"/>
                    <a:pt x="20987" y="13816"/>
                    <a:pt x="21004" y="13816"/>
                  </a:cubicBezTo>
                  <a:cubicBezTo>
                    <a:pt x="21018" y="13816"/>
                    <a:pt x="21015" y="13778"/>
                    <a:pt x="21017" y="13750"/>
                  </a:cubicBezTo>
                  <a:cubicBezTo>
                    <a:pt x="21019" y="13706"/>
                    <a:pt x="21019" y="13683"/>
                    <a:pt x="21021" y="13640"/>
                  </a:cubicBezTo>
                  <a:cubicBezTo>
                    <a:pt x="21023" y="13579"/>
                    <a:pt x="21029" y="13543"/>
                    <a:pt x="21043" y="13489"/>
                  </a:cubicBezTo>
                  <a:cubicBezTo>
                    <a:pt x="21071" y="13383"/>
                    <a:pt x="21077" y="13304"/>
                    <a:pt x="21077" y="13182"/>
                  </a:cubicBezTo>
                  <a:cubicBezTo>
                    <a:pt x="21077" y="13114"/>
                    <a:pt x="21087" y="13079"/>
                    <a:pt x="21087" y="13012"/>
                  </a:cubicBezTo>
                  <a:cubicBezTo>
                    <a:pt x="21087" y="13012"/>
                    <a:pt x="21087" y="13012"/>
                    <a:pt x="21087" y="13012"/>
                  </a:cubicBezTo>
                  <a:close/>
                  <a:moveTo>
                    <a:pt x="21143" y="12734"/>
                  </a:moveTo>
                  <a:lnTo>
                    <a:pt x="21143" y="12777"/>
                  </a:lnTo>
                  <a:cubicBezTo>
                    <a:pt x="21147" y="12777"/>
                    <a:pt x="21148" y="12786"/>
                    <a:pt x="21151" y="12786"/>
                  </a:cubicBezTo>
                  <a:cubicBezTo>
                    <a:pt x="21165" y="12786"/>
                    <a:pt x="21167" y="12750"/>
                    <a:pt x="21171" y="12723"/>
                  </a:cubicBezTo>
                  <a:cubicBezTo>
                    <a:pt x="21179" y="12679"/>
                    <a:pt x="21179" y="12649"/>
                    <a:pt x="21189" y="12609"/>
                  </a:cubicBezTo>
                  <a:cubicBezTo>
                    <a:pt x="21205" y="12553"/>
                    <a:pt x="21210" y="12511"/>
                    <a:pt x="21210" y="12445"/>
                  </a:cubicBezTo>
                  <a:cubicBezTo>
                    <a:pt x="21210" y="12424"/>
                    <a:pt x="21211" y="12412"/>
                    <a:pt x="21210" y="12392"/>
                  </a:cubicBezTo>
                  <a:cubicBezTo>
                    <a:pt x="21186" y="12411"/>
                    <a:pt x="21194" y="12473"/>
                    <a:pt x="21175" y="12509"/>
                  </a:cubicBezTo>
                  <a:cubicBezTo>
                    <a:pt x="21167" y="12524"/>
                    <a:pt x="21154" y="12517"/>
                    <a:pt x="21149" y="12538"/>
                  </a:cubicBezTo>
                  <a:cubicBezTo>
                    <a:pt x="21140" y="12582"/>
                    <a:pt x="21149" y="12615"/>
                    <a:pt x="21149" y="12664"/>
                  </a:cubicBezTo>
                  <a:cubicBezTo>
                    <a:pt x="21150" y="12692"/>
                    <a:pt x="21143" y="12706"/>
                    <a:pt x="21143" y="12734"/>
                  </a:cubicBezTo>
                  <a:cubicBezTo>
                    <a:pt x="21143" y="12734"/>
                    <a:pt x="21143" y="12734"/>
                    <a:pt x="21143" y="12734"/>
                  </a:cubicBezTo>
                  <a:close/>
                  <a:moveTo>
                    <a:pt x="21240" y="11792"/>
                  </a:moveTo>
                  <a:cubicBezTo>
                    <a:pt x="21240" y="11739"/>
                    <a:pt x="21242" y="11707"/>
                    <a:pt x="21242" y="11654"/>
                  </a:cubicBezTo>
                  <a:cubicBezTo>
                    <a:pt x="21239" y="11642"/>
                    <a:pt x="21236" y="11634"/>
                    <a:pt x="21232" y="11624"/>
                  </a:cubicBezTo>
                  <a:cubicBezTo>
                    <a:pt x="21217" y="11647"/>
                    <a:pt x="21220" y="11680"/>
                    <a:pt x="21216" y="11717"/>
                  </a:cubicBezTo>
                  <a:cubicBezTo>
                    <a:pt x="21214" y="11729"/>
                    <a:pt x="21208" y="11736"/>
                    <a:pt x="21208" y="11749"/>
                  </a:cubicBezTo>
                  <a:lnTo>
                    <a:pt x="21208" y="11852"/>
                  </a:lnTo>
                  <a:cubicBezTo>
                    <a:pt x="21208" y="11876"/>
                    <a:pt x="21210" y="11905"/>
                    <a:pt x="21222" y="11905"/>
                  </a:cubicBezTo>
                  <a:cubicBezTo>
                    <a:pt x="21242" y="11905"/>
                    <a:pt x="21240" y="11835"/>
                    <a:pt x="21240" y="11792"/>
                  </a:cubicBezTo>
                  <a:cubicBezTo>
                    <a:pt x="21240" y="11792"/>
                    <a:pt x="21240" y="11792"/>
                    <a:pt x="21240" y="11792"/>
                  </a:cubicBezTo>
                  <a:close/>
                  <a:moveTo>
                    <a:pt x="21141" y="10287"/>
                  </a:moveTo>
                  <a:cubicBezTo>
                    <a:pt x="21135" y="10228"/>
                    <a:pt x="21135" y="10149"/>
                    <a:pt x="21105" y="10149"/>
                  </a:cubicBezTo>
                  <a:cubicBezTo>
                    <a:pt x="21089" y="10149"/>
                    <a:pt x="21067" y="10146"/>
                    <a:pt x="21067" y="10179"/>
                  </a:cubicBezTo>
                  <a:cubicBezTo>
                    <a:pt x="21067" y="10210"/>
                    <a:pt x="21082" y="10218"/>
                    <a:pt x="21089" y="10246"/>
                  </a:cubicBezTo>
                  <a:cubicBezTo>
                    <a:pt x="21105" y="10306"/>
                    <a:pt x="21112" y="10344"/>
                    <a:pt x="21135" y="10392"/>
                  </a:cubicBezTo>
                  <a:lnTo>
                    <a:pt x="21139" y="10359"/>
                  </a:lnTo>
                  <a:lnTo>
                    <a:pt x="21141" y="10287"/>
                  </a:lnTo>
                  <a:cubicBezTo>
                    <a:pt x="21141" y="10287"/>
                    <a:pt x="21141" y="10287"/>
                    <a:pt x="21141" y="10287"/>
                  </a:cubicBezTo>
                  <a:close/>
                  <a:moveTo>
                    <a:pt x="21044" y="9491"/>
                  </a:moveTo>
                  <a:lnTo>
                    <a:pt x="20996" y="9491"/>
                  </a:lnTo>
                  <a:cubicBezTo>
                    <a:pt x="20997" y="9515"/>
                    <a:pt x="20996" y="9527"/>
                    <a:pt x="20996" y="9550"/>
                  </a:cubicBezTo>
                  <a:cubicBezTo>
                    <a:pt x="20996" y="9613"/>
                    <a:pt x="21025" y="9638"/>
                    <a:pt x="21025" y="9701"/>
                  </a:cubicBezTo>
                  <a:cubicBezTo>
                    <a:pt x="21025" y="9759"/>
                    <a:pt x="21017" y="9793"/>
                    <a:pt x="21017" y="9852"/>
                  </a:cubicBezTo>
                  <a:cubicBezTo>
                    <a:pt x="21017" y="9872"/>
                    <a:pt x="21024" y="9881"/>
                    <a:pt x="21031" y="9894"/>
                  </a:cubicBezTo>
                  <a:cubicBezTo>
                    <a:pt x="21044" y="9919"/>
                    <a:pt x="21045" y="9947"/>
                    <a:pt x="21059" y="9969"/>
                  </a:cubicBezTo>
                  <a:cubicBezTo>
                    <a:pt x="21067" y="9922"/>
                    <a:pt x="21065" y="9892"/>
                    <a:pt x="21065" y="9842"/>
                  </a:cubicBezTo>
                  <a:cubicBezTo>
                    <a:pt x="21065" y="9806"/>
                    <a:pt x="21067" y="9787"/>
                    <a:pt x="21065" y="9751"/>
                  </a:cubicBezTo>
                  <a:cubicBezTo>
                    <a:pt x="21063" y="9723"/>
                    <a:pt x="21056" y="9708"/>
                    <a:pt x="21055" y="9680"/>
                  </a:cubicBezTo>
                  <a:cubicBezTo>
                    <a:pt x="21052" y="9606"/>
                    <a:pt x="21080" y="9491"/>
                    <a:pt x="21044" y="9491"/>
                  </a:cubicBezTo>
                  <a:cubicBezTo>
                    <a:pt x="21044" y="9491"/>
                    <a:pt x="21044" y="9491"/>
                    <a:pt x="21044" y="9491"/>
                  </a:cubicBezTo>
                  <a:close/>
                  <a:moveTo>
                    <a:pt x="17266" y="11084"/>
                  </a:moveTo>
                  <a:cubicBezTo>
                    <a:pt x="17266" y="11172"/>
                    <a:pt x="17274" y="11224"/>
                    <a:pt x="17266" y="11310"/>
                  </a:cubicBezTo>
                  <a:cubicBezTo>
                    <a:pt x="17282" y="11298"/>
                    <a:pt x="17283" y="11247"/>
                    <a:pt x="17301" y="11247"/>
                  </a:cubicBezTo>
                  <a:cubicBezTo>
                    <a:pt x="17327" y="11247"/>
                    <a:pt x="17338" y="11298"/>
                    <a:pt x="17364" y="11298"/>
                  </a:cubicBezTo>
                  <a:cubicBezTo>
                    <a:pt x="17374" y="11298"/>
                    <a:pt x="17380" y="11296"/>
                    <a:pt x="17389" y="11293"/>
                  </a:cubicBezTo>
                  <a:cubicBezTo>
                    <a:pt x="17390" y="11278"/>
                    <a:pt x="17391" y="11268"/>
                    <a:pt x="17391" y="11252"/>
                  </a:cubicBezTo>
                  <a:cubicBezTo>
                    <a:pt x="17391" y="11230"/>
                    <a:pt x="17385" y="11214"/>
                    <a:pt x="17377" y="11201"/>
                  </a:cubicBezTo>
                  <a:lnTo>
                    <a:pt x="17377" y="11084"/>
                  </a:lnTo>
                  <a:lnTo>
                    <a:pt x="17266" y="11084"/>
                  </a:lnTo>
                  <a:cubicBezTo>
                    <a:pt x="17266" y="11084"/>
                    <a:pt x="17266" y="11084"/>
                    <a:pt x="17266" y="11084"/>
                  </a:cubicBezTo>
                  <a:close/>
                  <a:moveTo>
                    <a:pt x="21564" y="5883"/>
                  </a:moveTo>
                  <a:cubicBezTo>
                    <a:pt x="21531" y="5883"/>
                    <a:pt x="21514" y="5913"/>
                    <a:pt x="21481" y="5913"/>
                  </a:cubicBezTo>
                  <a:cubicBezTo>
                    <a:pt x="21481" y="5919"/>
                    <a:pt x="21477" y="5922"/>
                    <a:pt x="21477" y="5929"/>
                  </a:cubicBezTo>
                  <a:cubicBezTo>
                    <a:pt x="21477" y="5978"/>
                    <a:pt x="21503" y="6005"/>
                    <a:pt x="21527" y="6005"/>
                  </a:cubicBezTo>
                  <a:cubicBezTo>
                    <a:pt x="21560" y="6005"/>
                    <a:pt x="21587" y="5974"/>
                    <a:pt x="21600" y="5908"/>
                  </a:cubicBezTo>
                  <a:cubicBezTo>
                    <a:pt x="21586" y="5895"/>
                    <a:pt x="21578" y="5883"/>
                    <a:pt x="21564" y="5883"/>
                  </a:cubicBezTo>
                  <a:cubicBezTo>
                    <a:pt x="21564" y="5883"/>
                    <a:pt x="21564" y="5883"/>
                    <a:pt x="21564" y="5883"/>
                  </a:cubicBezTo>
                  <a:close/>
                  <a:moveTo>
                    <a:pt x="21253" y="6159"/>
                  </a:moveTo>
                  <a:cubicBezTo>
                    <a:pt x="21228" y="6159"/>
                    <a:pt x="21215" y="6134"/>
                    <a:pt x="21189" y="6134"/>
                  </a:cubicBezTo>
                  <a:cubicBezTo>
                    <a:pt x="21178" y="6134"/>
                    <a:pt x="21173" y="6163"/>
                    <a:pt x="21173" y="6187"/>
                  </a:cubicBezTo>
                  <a:cubicBezTo>
                    <a:pt x="21173" y="6212"/>
                    <a:pt x="21179" y="6231"/>
                    <a:pt x="21189" y="6243"/>
                  </a:cubicBezTo>
                  <a:lnTo>
                    <a:pt x="21226" y="6227"/>
                  </a:lnTo>
                  <a:cubicBezTo>
                    <a:pt x="21248" y="6238"/>
                    <a:pt x="21258" y="6264"/>
                    <a:pt x="21280" y="6264"/>
                  </a:cubicBezTo>
                  <a:cubicBezTo>
                    <a:pt x="21323" y="6264"/>
                    <a:pt x="21346" y="6222"/>
                    <a:pt x="21389" y="6222"/>
                  </a:cubicBezTo>
                  <a:cubicBezTo>
                    <a:pt x="21389" y="6211"/>
                    <a:pt x="21391" y="6206"/>
                    <a:pt x="21391" y="6194"/>
                  </a:cubicBezTo>
                  <a:cubicBezTo>
                    <a:pt x="21391" y="6136"/>
                    <a:pt x="21354" y="6134"/>
                    <a:pt x="21326" y="6134"/>
                  </a:cubicBezTo>
                  <a:cubicBezTo>
                    <a:pt x="21286" y="6134"/>
                    <a:pt x="21296" y="6159"/>
                    <a:pt x="21253" y="6159"/>
                  </a:cubicBezTo>
                  <a:cubicBezTo>
                    <a:pt x="21253" y="6159"/>
                    <a:pt x="21253" y="6159"/>
                    <a:pt x="21253" y="6159"/>
                  </a:cubicBezTo>
                  <a:close/>
                  <a:moveTo>
                    <a:pt x="19850" y="5405"/>
                  </a:moveTo>
                  <a:cubicBezTo>
                    <a:pt x="19829" y="5376"/>
                    <a:pt x="19826" y="5317"/>
                    <a:pt x="19801" y="5317"/>
                  </a:cubicBezTo>
                  <a:lnTo>
                    <a:pt x="19784" y="5317"/>
                  </a:lnTo>
                  <a:lnTo>
                    <a:pt x="19784" y="5439"/>
                  </a:lnTo>
                  <a:cubicBezTo>
                    <a:pt x="19768" y="5461"/>
                    <a:pt x="19755" y="5481"/>
                    <a:pt x="19755" y="5521"/>
                  </a:cubicBezTo>
                  <a:cubicBezTo>
                    <a:pt x="19755" y="5561"/>
                    <a:pt x="19768" y="5580"/>
                    <a:pt x="19773" y="5619"/>
                  </a:cubicBezTo>
                  <a:cubicBezTo>
                    <a:pt x="19783" y="5687"/>
                    <a:pt x="19784" y="5734"/>
                    <a:pt x="19803" y="5795"/>
                  </a:cubicBezTo>
                  <a:cubicBezTo>
                    <a:pt x="19828" y="5774"/>
                    <a:pt x="19815" y="5710"/>
                    <a:pt x="19821" y="5657"/>
                  </a:cubicBezTo>
                  <a:cubicBezTo>
                    <a:pt x="19824" y="5635"/>
                    <a:pt x="19832" y="5625"/>
                    <a:pt x="19834" y="5602"/>
                  </a:cubicBezTo>
                  <a:cubicBezTo>
                    <a:pt x="19839" y="5525"/>
                    <a:pt x="19843" y="5483"/>
                    <a:pt x="19850" y="5405"/>
                  </a:cubicBezTo>
                  <a:cubicBezTo>
                    <a:pt x="19850" y="5405"/>
                    <a:pt x="19850" y="5405"/>
                    <a:pt x="19850" y="5405"/>
                  </a:cubicBezTo>
                  <a:close/>
                  <a:moveTo>
                    <a:pt x="20559" y="326"/>
                  </a:moveTo>
                  <a:lnTo>
                    <a:pt x="20520" y="326"/>
                  </a:lnTo>
                  <a:cubicBezTo>
                    <a:pt x="20495" y="326"/>
                    <a:pt x="20481" y="347"/>
                    <a:pt x="20457" y="360"/>
                  </a:cubicBezTo>
                  <a:lnTo>
                    <a:pt x="20455" y="376"/>
                  </a:lnTo>
                  <a:cubicBezTo>
                    <a:pt x="20465" y="397"/>
                    <a:pt x="20475" y="397"/>
                    <a:pt x="20487" y="410"/>
                  </a:cubicBezTo>
                  <a:lnTo>
                    <a:pt x="20487" y="464"/>
                  </a:lnTo>
                  <a:cubicBezTo>
                    <a:pt x="20462" y="464"/>
                    <a:pt x="20449" y="504"/>
                    <a:pt x="20439" y="552"/>
                  </a:cubicBezTo>
                  <a:lnTo>
                    <a:pt x="20439" y="578"/>
                  </a:lnTo>
                  <a:cubicBezTo>
                    <a:pt x="20454" y="582"/>
                    <a:pt x="20462" y="579"/>
                    <a:pt x="20476" y="577"/>
                  </a:cubicBezTo>
                  <a:lnTo>
                    <a:pt x="20507" y="590"/>
                  </a:lnTo>
                  <a:lnTo>
                    <a:pt x="20561" y="590"/>
                  </a:lnTo>
                  <a:cubicBezTo>
                    <a:pt x="20569" y="590"/>
                    <a:pt x="20574" y="598"/>
                    <a:pt x="20582" y="598"/>
                  </a:cubicBezTo>
                  <a:cubicBezTo>
                    <a:pt x="20596" y="598"/>
                    <a:pt x="20598" y="559"/>
                    <a:pt x="20598" y="530"/>
                  </a:cubicBezTo>
                  <a:lnTo>
                    <a:pt x="20598" y="444"/>
                  </a:lnTo>
                  <a:cubicBezTo>
                    <a:pt x="20598" y="405"/>
                    <a:pt x="20618" y="399"/>
                    <a:pt x="20634" y="380"/>
                  </a:cubicBezTo>
                  <a:cubicBezTo>
                    <a:pt x="20648" y="365"/>
                    <a:pt x="20657" y="350"/>
                    <a:pt x="20668" y="326"/>
                  </a:cubicBezTo>
                  <a:cubicBezTo>
                    <a:pt x="20688" y="286"/>
                    <a:pt x="20699" y="242"/>
                    <a:pt x="20727" y="242"/>
                  </a:cubicBezTo>
                  <a:cubicBezTo>
                    <a:pt x="20739" y="242"/>
                    <a:pt x="20746" y="259"/>
                    <a:pt x="20759" y="259"/>
                  </a:cubicBezTo>
                  <a:cubicBezTo>
                    <a:pt x="20775" y="259"/>
                    <a:pt x="20791" y="241"/>
                    <a:pt x="20791" y="208"/>
                  </a:cubicBezTo>
                  <a:cubicBezTo>
                    <a:pt x="20791" y="183"/>
                    <a:pt x="20779" y="173"/>
                    <a:pt x="20779" y="148"/>
                  </a:cubicBezTo>
                  <a:cubicBezTo>
                    <a:pt x="20779" y="107"/>
                    <a:pt x="20805" y="98"/>
                    <a:pt x="20805" y="57"/>
                  </a:cubicBezTo>
                  <a:cubicBezTo>
                    <a:pt x="20805" y="11"/>
                    <a:pt x="20768" y="-18"/>
                    <a:pt x="20751" y="12"/>
                  </a:cubicBezTo>
                  <a:cubicBezTo>
                    <a:pt x="20740" y="29"/>
                    <a:pt x="20746" y="60"/>
                    <a:pt x="20739" y="83"/>
                  </a:cubicBezTo>
                  <a:cubicBezTo>
                    <a:pt x="20726" y="119"/>
                    <a:pt x="20709" y="118"/>
                    <a:pt x="20691" y="141"/>
                  </a:cubicBezTo>
                  <a:cubicBezTo>
                    <a:pt x="20677" y="158"/>
                    <a:pt x="20667" y="161"/>
                    <a:pt x="20654" y="179"/>
                  </a:cubicBezTo>
                  <a:cubicBezTo>
                    <a:pt x="20638" y="202"/>
                    <a:pt x="20641" y="241"/>
                    <a:pt x="20626" y="267"/>
                  </a:cubicBezTo>
                  <a:cubicBezTo>
                    <a:pt x="20616" y="285"/>
                    <a:pt x="20606" y="282"/>
                    <a:pt x="20594" y="292"/>
                  </a:cubicBezTo>
                  <a:cubicBezTo>
                    <a:pt x="20580" y="304"/>
                    <a:pt x="20574" y="326"/>
                    <a:pt x="20559" y="326"/>
                  </a:cubicBezTo>
                  <a:cubicBezTo>
                    <a:pt x="20559" y="326"/>
                    <a:pt x="20559" y="326"/>
                    <a:pt x="20559" y="326"/>
                  </a:cubicBezTo>
                  <a:close/>
                  <a:moveTo>
                    <a:pt x="17214" y="591"/>
                  </a:moveTo>
                  <a:cubicBezTo>
                    <a:pt x="17182" y="591"/>
                    <a:pt x="17165" y="590"/>
                    <a:pt x="17134" y="590"/>
                  </a:cubicBezTo>
                  <a:cubicBezTo>
                    <a:pt x="17120" y="590"/>
                    <a:pt x="17114" y="569"/>
                    <a:pt x="17101" y="569"/>
                  </a:cubicBezTo>
                  <a:lnTo>
                    <a:pt x="17083" y="569"/>
                  </a:lnTo>
                  <a:cubicBezTo>
                    <a:pt x="17083" y="632"/>
                    <a:pt x="17059" y="658"/>
                    <a:pt x="17033" y="690"/>
                  </a:cubicBezTo>
                  <a:cubicBezTo>
                    <a:pt x="17011" y="718"/>
                    <a:pt x="17005" y="756"/>
                    <a:pt x="16999" y="808"/>
                  </a:cubicBezTo>
                  <a:cubicBezTo>
                    <a:pt x="16992" y="868"/>
                    <a:pt x="16987" y="903"/>
                    <a:pt x="16987" y="965"/>
                  </a:cubicBezTo>
                  <a:cubicBezTo>
                    <a:pt x="16987" y="994"/>
                    <a:pt x="16992" y="1011"/>
                    <a:pt x="16997" y="1038"/>
                  </a:cubicBezTo>
                  <a:cubicBezTo>
                    <a:pt x="17002" y="1072"/>
                    <a:pt x="17000" y="1099"/>
                    <a:pt x="17013" y="1122"/>
                  </a:cubicBezTo>
                  <a:cubicBezTo>
                    <a:pt x="17032" y="1158"/>
                    <a:pt x="17053" y="1143"/>
                    <a:pt x="17074" y="1172"/>
                  </a:cubicBezTo>
                  <a:cubicBezTo>
                    <a:pt x="17076" y="1153"/>
                    <a:pt x="17074" y="1142"/>
                    <a:pt x="17074" y="1122"/>
                  </a:cubicBezTo>
                  <a:cubicBezTo>
                    <a:pt x="17074" y="1064"/>
                    <a:pt x="17106" y="1056"/>
                    <a:pt x="17123" y="1013"/>
                  </a:cubicBezTo>
                  <a:cubicBezTo>
                    <a:pt x="17140" y="975"/>
                    <a:pt x="17138" y="908"/>
                    <a:pt x="17162" y="908"/>
                  </a:cubicBezTo>
                  <a:lnTo>
                    <a:pt x="17201" y="908"/>
                  </a:lnTo>
                  <a:cubicBezTo>
                    <a:pt x="17227" y="908"/>
                    <a:pt x="17209" y="812"/>
                    <a:pt x="17230" y="783"/>
                  </a:cubicBezTo>
                  <a:cubicBezTo>
                    <a:pt x="17250" y="755"/>
                    <a:pt x="17270" y="732"/>
                    <a:pt x="17270" y="682"/>
                  </a:cubicBezTo>
                  <a:cubicBezTo>
                    <a:pt x="17270" y="660"/>
                    <a:pt x="17253" y="667"/>
                    <a:pt x="17246" y="653"/>
                  </a:cubicBezTo>
                  <a:cubicBezTo>
                    <a:pt x="17234" y="627"/>
                    <a:pt x="17231" y="591"/>
                    <a:pt x="17214" y="591"/>
                  </a:cubicBezTo>
                  <a:cubicBezTo>
                    <a:pt x="17214" y="591"/>
                    <a:pt x="17214" y="591"/>
                    <a:pt x="17214" y="591"/>
                  </a:cubicBezTo>
                  <a:close/>
                  <a:moveTo>
                    <a:pt x="13562" y="1994"/>
                  </a:moveTo>
                  <a:cubicBezTo>
                    <a:pt x="13552" y="1973"/>
                    <a:pt x="13542" y="1964"/>
                    <a:pt x="13528" y="1964"/>
                  </a:cubicBezTo>
                  <a:cubicBezTo>
                    <a:pt x="13481" y="1964"/>
                    <a:pt x="13457" y="2008"/>
                    <a:pt x="13412" y="2036"/>
                  </a:cubicBezTo>
                  <a:cubicBezTo>
                    <a:pt x="13387" y="2050"/>
                    <a:pt x="13389" y="2128"/>
                    <a:pt x="13363" y="2128"/>
                  </a:cubicBezTo>
                  <a:cubicBezTo>
                    <a:pt x="13350" y="2128"/>
                    <a:pt x="13353" y="2088"/>
                    <a:pt x="13353" y="2061"/>
                  </a:cubicBezTo>
                  <a:lnTo>
                    <a:pt x="13338" y="2061"/>
                  </a:lnTo>
                  <a:cubicBezTo>
                    <a:pt x="13318" y="2061"/>
                    <a:pt x="13312" y="2107"/>
                    <a:pt x="13292" y="2107"/>
                  </a:cubicBezTo>
                  <a:lnTo>
                    <a:pt x="13253" y="2107"/>
                  </a:lnTo>
                  <a:cubicBezTo>
                    <a:pt x="13229" y="2107"/>
                    <a:pt x="13229" y="2027"/>
                    <a:pt x="13206" y="2027"/>
                  </a:cubicBezTo>
                  <a:cubicBezTo>
                    <a:pt x="13192" y="2027"/>
                    <a:pt x="13184" y="2029"/>
                    <a:pt x="13170" y="2029"/>
                  </a:cubicBezTo>
                  <a:lnTo>
                    <a:pt x="13170" y="2070"/>
                  </a:lnTo>
                  <a:cubicBezTo>
                    <a:pt x="13170" y="2120"/>
                    <a:pt x="13191" y="2135"/>
                    <a:pt x="13206" y="2174"/>
                  </a:cubicBezTo>
                  <a:cubicBezTo>
                    <a:pt x="13229" y="2234"/>
                    <a:pt x="13236" y="2285"/>
                    <a:pt x="13267" y="2329"/>
                  </a:cubicBezTo>
                  <a:cubicBezTo>
                    <a:pt x="13286" y="2357"/>
                    <a:pt x="13302" y="2356"/>
                    <a:pt x="13319" y="2392"/>
                  </a:cubicBezTo>
                  <a:cubicBezTo>
                    <a:pt x="13345" y="2379"/>
                    <a:pt x="13353" y="2321"/>
                    <a:pt x="13379" y="2321"/>
                  </a:cubicBezTo>
                  <a:cubicBezTo>
                    <a:pt x="13400" y="2321"/>
                    <a:pt x="13408" y="2363"/>
                    <a:pt x="13428" y="2363"/>
                  </a:cubicBezTo>
                  <a:cubicBezTo>
                    <a:pt x="13455" y="2363"/>
                    <a:pt x="13466" y="2317"/>
                    <a:pt x="13492" y="2317"/>
                  </a:cubicBezTo>
                  <a:cubicBezTo>
                    <a:pt x="13509" y="2317"/>
                    <a:pt x="13518" y="2333"/>
                    <a:pt x="13534" y="2333"/>
                  </a:cubicBezTo>
                  <a:cubicBezTo>
                    <a:pt x="13553" y="2333"/>
                    <a:pt x="13564" y="2318"/>
                    <a:pt x="13583" y="2308"/>
                  </a:cubicBezTo>
                  <a:cubicBezTo>
                    <a:pt x="13597" y="2301"/>
                    <a:pt x="13613" y="2303"/>
                    <a:pt x="13617" y="2275"/>
                  </a:cubicBezTo>
                  <a:cubicBezTo>
                    <a:pt x="13620" y="2250"/>
                    <a:pt x="13616" y="2233"/>
                    <a:pt x="13619" y="2207"/>
                  </a:cubicBezTo>
                  <a:cubicBezTo>
                    <a:pt x="13621" y="2178"/>
                    <a:pt x="13631" y="2162"/>
                    <a:pt x="13631" y="2132"/>
                  </a:cubicBezTo>
                  <a:cubicBezTo>
                    <a:pt x="13631" y="2104"/>
                    <a:pt x="13620" y="2093"/>
                    <a:pt x="13609" y="2078"/>
                  </a:cubicBezTo>
                  <a:cubicBezTo>
                    <a:pt x="13589" y="2050"/>
                    <a:pt x="13575" y="2037"/>
                    <a:pt x="13562" y="1994"/>
                  </a:cubicBezTo>
                  <a:cubicBezTo>
                    <a:pt x="13562" y="1994"/>
                    <a:pt x="13562" y="1994"/>
                    <a:pt x="13562" y="1994"/>
                  </a:cubicBezTo>
                  <a:close/>
                  <a:moveTo>
                    <a:pt x="13303" y="2798"/>
                  </a:moveTo>
                  <a:cubicBezTo>
                    <a:pt x="13274" y="2798"/>
                    <a:pt x="13260" y="2830"/>
                    <a:pt x="13232" y="2845"/>
                  </a:cubicBezTo>
                  <a:cubicBezTo>
                    <a:pt x="13215" y="2854"/>
                    <a:pt x="13190" y="2852"/>
                    <a:pt x="13190" y="2891"/>
                  </a:cubicBezTo>
                  <a:cubicBezTo>
                    <a:pt x="13190" y="2920"/>
                    <a:pt x="13201" y="2932"/>
                    <a:pt x="13206" y="2958"/>
                  </a:cubicBezTo>
                  <a:cubicBezTo>
                    <a:pt x="13217" y="3008"/>
                    <a:pt x="13222" y="3040"/>
                    <a:pt x="13222" y="3096"/>
                  </a:cubicBezTo>
                  <a:cubicBezTo>
                    <a:pt x="13222" y="3155"/>
                    <a:pt x="13190" y="3171"/>
                    <a:pt x="13190" y="3230"/>
                  </a:cubicBezTo>
                  <a:cubicBezTo>
                    <a:pt x="13190" y="3259"/>
                    <a:pt x="13194" y="3297"/>
                    <a:pt x="13208" y="3297"/>
                  </a:cubicBezTo>
                  <a:cubicBezTo>
                    <a:pt x="13233" y="3297"/>
                    <a:pt x="13223" y="3216"/>
                    <a:pt x="13240" y="3180"/>
                  </a:cubicBezTo>
                  <a:cubicBezTo>
                    <a:pt x="13251" y="3158"/>
                    <a:pt x="13262" y="3150"/>
                    <a:pt x="13278" y="3150"/>
                  </a:cubicBezTo>
                  <a:cubicBezTo>
                    <a:pt x="13297" y="3150"/>
                    <a:pt x="13306" y="3176"/>
                    <a:pt x="13325" y="3176"/>
                  </a:cubicBezTo>
                  <a:cubicBezTo>
                    <a:pt x="13356" y="3176"/>
                    <a:pt x="13372" y="3144"/>
                    <a:pt x="13403" y="3142"/>
                  </a:cubicBezTo>
                  <a:cubicBezTo>
                    <a:pt x="13424" y="3141"/>
                    <a:pt x="13436" y="3137"/>
                    <a:pt x="13456" y="3126"/>
                  </a:cubicBezTo>
                  <a:cubicBezTo>
                    <a:pt x="13466" y="3119"/>
                    <a:pt x="13480" y="3115"/>
                    <a:pt x="13480" y="3092"/>
                  </a:cubicBezTo>
                  <a:cubicBezTo>
                    <a:pt x="13480" y="3057"/>
                    <a:pt x="13460" y="3055"/>
                    <a:pt x="13450" y="3029"/>
                  </a:cubicBezTo>
                  <a:cubicBezTo>
                    <a:pt x="13430" y="2982"/>
                    <a:pt x="13406" y="2969"/>
                    <a:pt x="13395" y="2911"/>
                  </a:cubicBezTo>
                  <a:cubicBezTo>
                    <a:pt x="13388" y="2873"/>
                    <a:pt x="13374" y="2857"/>
                    <a:pt x="13355" y="2840"/>
                  </a:cubicBezTo>
                  <a:cubicBezTo>
                    <a:pt x="13336" y="2822"/>
                    <a:pt x="13324" y="2798"/>
                    <a:pt x="13303" y="2798"/>
                  </a:cubicBezTo>
                  <a:cubicBezTo>
                    <a:pt x="13303" y="2798"/>
                    <a:pt x="13303" y="2798"/>
                    <a:pt x="13303" y="2798"/>
                  </a:cubicBezTo>
                  <a:close/>
                  <a:moveTo>
                    <a:pt x="13034" y="2765"/>
                  </a:moveTo>
                  <a:cubicBezTo>
                    <a:pt x="13014" y="2765"/>
                    <a:pt x="13009" y="2820"/>
                    <a:pt x="13009" y="2863"/>
                  </a:cubicBezTo>
                  <a:cubicBezTo>
                    <a:pt x="13009" y="2885"/>
                    <a:pt x="13005" y="2901"/>
                    <a:pt x="13009" y="2920"/>
                  </a:cubicBezTo>
                  <a:cubicBezTo>
                    <a:pt x="13015" y="2946"/>
                    <a:pt x="13031" y="2937"/>
                    <a:pt x="13045" y="2937"/>
                  </a:cubicBezTo>
                  <a:cubicBezTo>
                    <a:pt x="13057" y="2937"/>
                    <a:pt x="13062" y="2953"/>
                    <a:pt x="13074" y="2953"/>
                  </a:cubicBezTo>
                  <a:lnTo>
                    <a:pt x="13106" y="2953"/>
                  </a:lnTo>
                  <a:cubicBezTo>
                    <a:pt x="13107" y="2937"/>
                    <a:pt x="13110" y="2925"/>
                    <a:pt x="13110" y="2907"/>
                  </a:cubicBezTo>
                  <a:cubicBezTo>
                    <a:pt x="13110" y="2825"/>
                    <a:pt x="13074" y="2765"/>
                    <a:pt x="13034" y="2765"/>
                  </a:cubicBezTo>
                  <a:cubicBezTo>
                    <a:pt x="13034" y="2765"/>
                    <a:pt x="13034" y="2765"/>
                    <a:pt x="13034" y="2765"/>
                  </a:cubicBezTo>
                  <a:close/>
                  <a:moveTo>
                    <a:pt x="12994" y="2162"/>
                  </a:moveTo>
                  <a:cubicBezTo>
                    <a:pt x="13018" y="2162"/>
                    <a:pt x="13040" y="2129"/>
                    <a:pt x="13055" y="2166"/>
                  </a:cubicBezTo>
                  <a:cubicBezTo>
                    <a:pt x="13063" y="2183"/>
                    <a:pt x="13080" y="2183"/>
                    <a:pt x="13080" y="2207"/>
                  </a:cubicBezTo>
                  <a:cubicBezTo>
                    <a:pt x="13080" y="2225"/>
                    <a:pt x="13068" y="2225"/>
                    <a:pt x="13068" y="2241"/>
                  </a:cubicBezTo>
                  <a:cubicBezTo>
                    <a:pt x="13068" y="2297"/>
                    <a:pt x="13097" y="2319"/>
                    <a:pt x="13124" y="2325"/>
                  </a:cubicBezTo>
                  <a:lnTo>
                    <a:pt x="13124" y="2513"/>
                  </a:lnTo>
                  <a:lnTo>
                    <a:pt x="13044" y="2513"/>
                  </a:lnTo>
                  <a:cubicBezTo>
                    <a:pt x="13025" y="2513"/>
                    <a:pt x="13016" y="2487"/>
                    <a:pt x="12997" y="2480"/>
                  </a:cubicBezTo>
                  <a:cubicBezTo>
                    <a:pt x="12952" y="2461"/>
                    <a:pt x="12924" y="2415"/>
                    <a:pt x="12905" y="2329"/>
                  </a:cubicBezTo>
                  <a:cubicBezTo>
                    <a:pt x="12898" y="2298"/>
                    <a:pt x="12894" y="2276"/>
                    <a:pt x="12880" y="2254"/>
                  </a:cubicBezTo>
                  <a:cubicBezTo>
                    <a:pt x="12866" y="2232"/>
                    <a:pt x="12852" y="2252"/>
                    <a:pt x="12834" y="2245"/>
                  </a:cubicBezTo>
                  <a:cubicBezTo>
                    <a:pt x="12817" y="2240"/>
                    <a:pt x="12816" y="2205"/>
                    <a:pt x="12806" y="2178"/>
                  </a:cubicBezTo>
                  <a:cubicBezTo>
                    <a:pt x="12789" y="2132"/>
                    <a:pt x="12774" y="2112"/>
                    <a:pt x="12764" y="2057"/>
                  </a:cubicBezTo>
                  <a:lnTo>
                    <a:pt x="12781" y="2057"/>
                  </a:lnTo>
                  <a:cubicBezTo>
                    <a:pt x="12820" y="2057"/>
                    <a:pt x="12826" y="2170"/>
                    <a:pt x="12865" y="2170"/>
                  </a:cubicBezTo>
                  <a:lnTo>
                    <a:pt x="12906" y="2170"/>
                  </a:lnTo>
                  <a:cubicBezTo>
                    <a:pt x="12914" y="2170"/>
                    <a:pt x="12918" y="2162"/>
                    <a:pt x="12925" y="2162"/>
                  </a:cubicBezTo>
                  <a:lnTo>
                    <a:pt x="12994" y="2162"/>
                  </a:lnTo>
                  <a:cubicBezTo>
                    <a:pt x="12994" y="2162"/>
                    <a:pt x="12994" y="2162"/>
                    <a:pt x="12994" y="2162"/>
                  </a:cubicBezTo>
                  <a:close/>
                  <a:moveTo>
                    <a:pt x="12399" y="2656"/>
                  </a:moveTo>
                  <a:cubicBezTo>
                    <a:pt x="12387" y="2656"/>
                    <a:pt x="12380" y="2669"/>
                    <a:pt x="12367" y="2669"/>
                  </a:cubicBezTo>
                  <a:cubicBezTo>
                    <a:pt x="12349" y="2669"/>
                    <a:pt x="12342" y="2634"/>
                    <a:pt x="12323" y="2631"/>
                  </a:cubicBezTo>
                  <a:cubicBezTo>
                    <a:pt x="12323" y="2639"/>
                    <a:pt x="12321" y="2644"/>
                    <a:pt x="12321" y="2653"/>
                  </a:cubicBezTo>
                  <a:cubicBezTo>
                    <a:pt x="12321" y="2675"/>
                    <a:pt x="12329" y="2685"/>
                    <a:pt x="12335" y="2702"/>
                  </a:cubicBezTo>
                  <a:cubicBezTo>
                    <a:pt x="12343" y="2725"/>
                    <a:pt x="12348" y="2750"/>
                    <a:pt x="12361" y="2757"/>
                  </a:cubicBezTo>
                  <a:cubicBezTo>
                    <a:pt x="12371" y="2762"/>
                    <a:pt x="12380" y="2763"/>
                    <a:pt x="12385" y="2782"/>
                  </a:cubicBezTo>
                  <a:cubicBezTo>
                    <a:pt x="12400" y="2834"/>
                    <a:pt x="12417" y="2865"/>
                    <a:pt x="12446" y="2874"/>
                  </a:cubicBezTo>
                  <a:cubicBezTo>
                    <a:pt x="12446" y="2864"/>
                    <a:pt x="12448" y="2859"/>
                    <a:pt x="12448" y="2850"/>
                  </a:cubicBezTo>
                  <a:cubicBezTo>
                    <a:pt x="12448" y="2799"/>
                    <a:pt x="12420" y="2789"/>
                    <a:pt x="12416" y="2740"/>
                  </a:cubicBezTo>
                  <a:cubicBezTo>
                    <a:pt x="12412" y="2705"/>
                    <a:pt x="12417" y="2656"/>
                    <a:pt x="12399" y="2656"/>
                  </a:cubicBezTo>
                  <a:cubicBezTo>
                    <a:pt x="12399" y="2656"/>
                    <a:pt x="12399" y="2656"/>
                    <a:pt x="12399" y="2656"/>
                  </a:cubicBezTo>
                  <a:close/>
                  <a:moveTo>
                    <a:pt x="12774" y="2207"/>
                  </a:moveTo>
                  <a:cubicBezTo>
                    <a:pt x="12774" y="2201"/>
                    <a:pt x="12776" y="2197"/>
                    <a:pt x="12776" y="2191"/>
                  </a:cubicBezTo>
                  <a:cubicBezTo>
                    <a:pt x="12776" y="2156"/>
                    <a:pt x="12758" y="2141"/>
                    <a:pt x="12741" y="2141"/>
                  </a:cubicBezTo>
                  <a:lnTo>
                    <a:pt x="12723" y="2141"/>
                  </a:lnTo>
                  <a:lnTo>
                    <a:pt x="12723" y="2195"/>
                  </a:lnTo>
                  <a:lnTo>
                    <a:pt x="12764" y="2447"/>
                  </a:lnTo>
                  <a:cubicBezTo>
                    <a:pt x="12763" y="2464"/>
                    <a:pt x="12760" y="2484"/>
                    <a:pt x="12752" y="2484"/>
                  </a:cubicBezTo>
                  <a:cubicBezTo>
                    <a:pt x="12744" y="2484"/>
                    <a:pt x="12742" y="2463"/>
                    <a:pt x="12735" y="2455"/>
                  </a:cubicBezTo>
                  <a:cubicBezTo>
                    <a:pt x="12721" y="2435"/>
                    <a:pt x="12710" y="2421"/>
                    <a:pt x="12692" y="2421"/>
                  </a:cubicBezTo>
                  <a:cubicBezTo>
                    <a:pt x="12682" y="2421"/>
                    <a:pt x="12676" y="2429"/>
                    <a:pt x="12667" y="2438"/>
                  </a:cubicBezTo>
                  <a:lnTo>
                    <a:pt x="12657" y="2438"/>
                  </a:lnTo>
                  <a:cubicBezTo>
                    <a:pt x="12653" y="2412"/>
                    <a:pt x="12657" y="2389"/>
                    <a:pt x="12649" y="2367"/>
                  </a:cubicBezTo>
                  <a:cubicBezTo>
                    <a:pt x="12641" y="2344"/>
                    <a:pt x="12629" y="2342"/>
                    <a:pt x="12615" y="2342"/>
                  </a:cubicBezTo>
                  <a:cubicBezTo>
                    <a:pt x="12595" y="2342"/>
                    <a:pt x="12585" y="2361"/>
                    <a:pt x="12565" y="2367"/>
                  </a:cubicBezTo>
                  <a:lnTo>
                    <a:pt x="12504" y="2342"/>
                  </a:lnTo>
                  <a:lnTo>
                    <a:pt x="12471" y="2342"/>
                  </a:lnTo>
                  <a:cubicBezTo>
                    <a:pt x="12472" y="2419"/>
                    <a:pt x="12478" y="2463"/>
                    <a:pt x="12471" y="2541"/>
                  </a:cubicBezTo>
                  <a:lnTo>
                    <a:pt x="12514" y="2541"/>
                  </a:lnTo>
                  <a:cubicBezTo>
                    <a:pt x="12514" y="2587"/>
                    <a:pt x="12508" y="2614"/>
                    <a:pt x="12508" y="2660"/>
                  </a:cubicBezTo>
                  <a:cubicBezTo>
                    <a:pt x="12508" y="2689"/>
                    <a:pt x="12520" y="2697"/>
                    <a:pt x="12530" y="2715"/>
                  </a:cubicBezTo>
                  <a:cubicBezTo>
                    <a:pt x="12546" y="2742"/>
                    <a:pt x="12558" y="2751"/>
                    <a:pt x="12579" y="2757"/>
                  </a:cubicBezTo>
                  <a:cubicBezTo>
                    <a:pt x="12581" y="2795"/>
                    <a:pt x="12581" y="2818"/>
                    <a:pt x="12579" y="2857"/>
                  </a:cubicBezTo>
                  <a:lnTo>
                    <a:pt x="12675" y="2857"/>
                  </a:lnTo>
                  <a:cubicBezTo>
                    <a:pt x="12710" y="2857"/>
                    <a:pt x="12727" y="2900"/>
                    <a:pt x="12760" y="2928"/>
                  </a:cubicBezTo>
                  <a:lnTo>
                    <a:pt x="12775" y="2928"/>
                  </a:lnTo>
                  <a:lnTo>
                    <a:pt x="12775" y="2773"/>
                  </a:lnTo>
                  <a:lnTo>
                    <a:pt x="12770" y="2698"/>
                  </a:lnTo>
                  <a:cubicBezTo>
                    <a:pt x="12773" y="2670"/>
                    <a:pt x="12776" y="2639"/>
                    <a:pt x="12790" y="2639"/>
                  </a:cubicBezTo>
                  <a:cubicBezTo>
                    <a:pt x="12811" y="2639"/>
                    <a:pt x="12816" y="2694"/>
                    <a:pt x="12837" y="2694"/>
                  </a:cubicBezTo>
                  <a:cubicBezTo>
                    <a:pt x="12851" y="2694"/>
                    <a:pt x="12852" y="2658"/>
                    <a:pt x="12856" y="2631"/>
                  </a:cubicBezTo>
                  <a:cubicBezTo>
                    <a:pt x="12864" y="2584"/>
                    <a:pt x="12873" y="2546"/>
                    <a:pt x="12896" y="2530"/>
                  </a:cubicBezTo>
                  <a:lnTo>
                    <a:pt x="12905" y="2534"/>
                  </a:lnTo>
                  <a:cubicBezTo>
                    <a:pt x="12906" y="2577"/>
                    <a:pt x="12919" y="2618"/>
                    <a:pt x="12940" y="2618"/>
                  </a:cubicBezTo>
                  <a:cubicBezTo>
                    <a:pt x="12954" y="2618"/>
                    <a:pt x="12973" y="2611"/>
                    <a:pt x="12973" y="2580"/>
                  </a:cubicBezTo>
                  <a:cubicBezTo>
                    <a:pt x="12973" y="2552"/>
                    <a:pt x="12960" y="2546"/>
                    <a:pt x="12951" y="2526"/>
                  </a:cubicBezTo>
                  <a:cubicBezTo>
                    <a:pt x="12935" y="2492"/>
                    <a:pt x="12923" y="2477"/>
                    <a:pt x="12913" y="2434"/>
                  </a:cubicBezTo>
                  <a:cubicBezTo>
                    <a:pt x="12902" y="2392"/>
                    <a:pt x="12892" y="2357"/>
                    <a:pt x="12870" y="2354"/>
                  </a:cubicBezTo>
                  <a:cubicBezTo>
                    <a:pt x="12853" y="2352"/>
                    <a:pt x="12845" y="2332"/>
                    <a:pt x="12830" y="2317"/>
                  </a:cubicBezTo>
                  <a:cubicBezTo>
                    <a:pt x="12801" y="2287"/>
                    <a:pt x="12789" y="2266"/>
                    <a:pt x="12774" y="2207"/>
                  </a:cubicBezTo>
                  <a:cubicBezTo>
                    <a:pt x="12774" y="2207"/>
                    <a:pt x="12774" y="2207"/>
                    <a:pt x="12774" y="2207"/>
                  </a:cubicBezTo>
                  <a:close/>
                  <a:moveTo>
                    <a:pt x="10824" y="3695"/>
                  </a:moveTo>
                  <a:lnTo>
                    <a:pt x="10768" y="3695"/>
                  </a:lnTo>
                  <a:cubicBezTo>
                    <a:pt x="10768" y="3703"/>
                    <a:pt x="10764" y="3705"/>
                    <a:pt x="10764" y="3712"/>
                  </a:cubicBezTo>
                  <a:cubicBezTo>
                    <a:pt x="10764" y="3729"/>
                    <a:pt x="10772" y="3731"/>
                    <a:pt x="10776" y="3746"/>
                  </a:cubicBezTo>
                  <a:cubicBezTo>
                    <a:pt x="10788" y="3792"/>
                    <a:pt x="10798" y="3818"/>
                    <a:pt x="10802" y="3871"/>
                  </a:cubicBezTo>
                  <a:cubicBezTo>
                    <a:pt x="10822" y="3873"/>
                    <a:pt x="10834" y="3877"/>
                    <a:pt x="10852" y="3888"/>
                  </a:cubicBezTo>
                  <a:cubicBezTo>
                    <a:pt x="10880" y="3906"/>
                    <a:pt x="10885" y="3980"/>
                    <a:pt x="10915" y="3980"/>
                  </a:cubicBezTo>
                  <a:lnTo>
                    <a:pt x="10937" y="3980"/>
                  </a:lnTo>
                  <a:lnTo>
                    <a:pt x="10937" y="3884"/>
                  </a:lnTo>
                  <a:cubicBezTo>
                    <a:pt x="10952" y="3868"/>
                    <a:pt x="10961" y="3846"/>
                    <a:pt x="10961" y="3812"/>
                  </a:cubicBezTo>
                  <a:cubicBezTo>
                    <a:pt x="10961" y="3783"/>
                    <a:pt x="10941" y="3783"/>
                    <a:pt x="10935" y="3758"/>
                  </a:cubicBezTo>
                  <a:cubicBezTo>
                    <a:pt x="10929" y="3735"/>
                    <a:pt x="10937" y="3713"/>
                    <a:pt x="10931" y="3691"/>
                  </a:cubicBezTo>
                  <a:cubicBezTo>
                    <a:pt x="10922" y="3661"/>
                    <a:pt x="10908" y="3658"/>
                    <a:pt x="10891" y="3653"/>
                  </a:cubicBezTo>
                  <a:cubicBezTo>
                    <a:pt x="10863" y="3647"/>
                    <a:pt x="10851" y="3695"/>
                    <a:pt x="10824" y="3695"/>
                  </a:cubicBezTo>
                  <a:cubicBezTo>
                    <a:pt x="10824" y="3695"/>
                    <a:pt x="10824" y="3695"/>
                    <a:pt x="10824" y="3695"/>
                  </a:cubicBezTo>
                  <a:close/>
                  <a:moveTo>
                    <a:pt x="9563" y="2539"/>
                  </a:moveTo>
                  <a:cubicBezTo>
                    <a:pt x="9553" y="2528"/>
                    <a:pt x="9546" y="2518"/>
                    <a:pt x="9535" y="2518"/>
                  </a:cubicBezTo>
                  <a:cubicBezTo>
                    <a:pt x="9516" y="2518"/>
                    <a:pt x="9516" y="2571"/>
                    <a:pt x="9514" y="2610"/>
                  </a:cubicBezTo>
                  <a:cubicBezTo>
                    <a:pt x="9512" y="2643"/>
                    <a:pt x="9507" y="2660"/>
                    <a:pt x="9504" y="2694"/>
                  </a:cubicBezTo>
                  <a:cubicBezTo>
                    <a:pt x="9508" y="2696"/>
                    <a:pt x="9510" y="2702"/>
                    <a:pt x="9514" y="2702"/>
                  </a:cubicBezTo>
                  <a:cubicBezTo>
                    <a:pt x="9534" y="2702"/>
                    <a:pt x="9535" y="2649"/>
                    <a:pt x="9551" y="2627"/>
                  </a:cubicBezTo>
                  <a:cubicBezTo>
                    <a:pt x="9562" y="2612"/>
                    <a:pt x="9569" y="2596"/>
                    <a:pt x="9571" y="2568"/>
                  </a:cubicBezTo>
                  <a:lnTo>
                    <a:pt x="9563" y="2539"/>
                  </a:lnTo>
                  <a:cubicBezTo>
                    <a:pt x="9563" y="2539"/>
                    <a:pt x="9563" y="2539"/>
                    <a:pt x="9563" y="2539"/>
                  </a:cubicBezTo>
                  <a:close/>
                  <a:moveTo>
                    <a:pt x="9967" y="1835"/>
                  </a:moveTo>
                  <a:cubicBezTo>
                    <a:pt x="9965" y="1820"/>
                    <a:pt x="9963" y="1801"/>
                    <a:pt x="9955" y="1801"/>
                  </a:cubicBezTo>
                  <a:cubicBezTo>
                    <a:pt x="9919" y="1801"/>
                    <a:pt x="9916" y="1885"/>
                    <a:pt x="9889" y="1931"/>
                  </a:cubicBezTo>
                  <a:lnTo>
                    <a:pt x="9889" y="1969"/>
                  </a:lnTo>
                  <a:cubicBezTo>
                    <a:pt x="9897" y="1971"/>
                    <a:pt x="9901" y="1973"/>
                    <a:pt x="9909" y="1973"/>
                  </a:cubicBezTo>
                  <a:cubicBezTo>
                    <a:pt x="9934" y="1973"/>
                    <a:pt x="9947" y="1960"/>
                    <a:pt x="9972" y="1960"/>
                  </a:cubicBezTo>
                  <a:lnTo>
                    <a:pt x="9972" y="1894"/>
                  </a:lnTo>
                  <a:cubicBezTo>
                    <a:pt x="9972" y="1876"/>
                    <a:pt x="9973" y="1849"/>
                    <a:pt x="9967" y="1835"/>
                  </a:cubicBezTo>
                  <a:cubicBezTo>
                    <a:pt x="9967" y="1835"/>
                    <a:pt x="9967" y="1835"/>
                    <a:pt x="9967" y="1835"/>
                  </a:cubicBezTo>
                  <a:close/>
                  <a:moveTo>
                    <a:pt x="9724" y="1533"/>
                  </a:moveTo>
                  <a:cubicBezTo>
                    <a:pt x="9697" y="1560"/>
                    <a:pt x="9682" y="1570"/>
                    <a:pt x="9653" y="1579"/>
                  </a:cubicBezTo>
                  <a:cubicBezTo>
                    <a:pt x="9631" y="1585"/>
                    <a:pt x="9603" y="1589"/>
                    <a:pt x="9603" y="1636"/>
                  </a:cubicBezTo>
                  <a:cubicBezTo>
                    <a:pt x="9603" y="1696"/>
                    <a:pt x="9631" y="1719"/>
                    <a:pt x="9631" y="1780"/>
                  </a:cubicBezTo>
                  <a:cubicBezTo>
                    <a:pt x="9631" y="1799"/>
                    <a:pt x="9622" y="1802"/>
                    <a:pt x="9615" y="1814"/>
                  </a:cubicBezTo>
                  <a:cubicBezTo>
                    <a:pt x="9598" y="1843"/>
                    <a:pt x="9587" y="1870"/>
                    <a:pt x="9587" y="1916"/>
                  </a:cubicBezTo>
                  <a:cubicBezTo>
                    <a:pt x="9587" y="1940"/>
                    <a:pt x="9593" y="1953"/>
                    <a:pt x="9593" y="1977"/>
                  </a:cubicBezTo>
                  <a:cubicBezTo>
                    <a:pt x="9593" y="2020"/>
                    <a:pt x="9583" y="2043"/>
                    <a:pt x="9583" y="2086"/>
                  </a:cubicBezTo>
                  <a:cubicBezTo>
                    <a:pt x="9583" y="2118"/>
                    <a:pt x="9589" y="2137"/>
                    <a:pt x="9589" y="2170"/>
                  </a:cubicBezTo>
                  <a:cubicBezTo>
                    <a:pt x="9589" y="2204"/>
                    <a:pt x="9569" y="2212"/>
                    <a:pt x="9569" y="2245"/>
                  </a:cubicBezTo>
                  <a:cubicBezTo>
                    <a:pt x="9569" y="2277"/>
                    <a:pt x="9576" y="2312"/>
                    <a:pt x="9591" y="2312"/>
                  </a:cubicBezTo>
                  <a:cubicBezTo>
                    <a:pt x="9608" y="2312"/>
                    <a:pt x="9613" y="2272"/>
                    <a:pt x="9621" y="2241"/>
                  </a:cubicBezTo>
                  <a:cubicBezTo>
                    <a:pt x="9630" y="2209"/>
                    <a:pt x="9643" y="2200"/>
                    <a:pt x="9655" y="2174"/>
                  </a:cubicBezTo>
                  <a:cubicBezTo>
                    <a:pt x="9673" y="2136"/>
                    <a:pt x="9685" y="2104"/>
                    <a:pt x="9712" y="2099"/>
                  </a:cubicBezTo>
                  <a:cubicBezTo>
                    <a:pt x="9766" y="2087"/>
                    <a:pt x="9802" y="1989"/>
                    <a:pt x="9802" y="1876"/>
                  </a:cubicBezTo>
                  <a:lnTo>
                    <a:pt x="9802" y="1798"/>
                  </a:lnTo>
                  <a:cubicBezTo>
                    <a:pt x="9802" y="1729"/>
                    <a:pt x="9763" y="1715"/>
                    <a:pt x="9758" y="1646"/>
                  </a:cubicBezTo>
                  <a:cubicBezTo>
                    <a:pt x="9754" y="1591"/>
                    <a:pt x="9750" y="1525"/>
                    <a:pt x="9724" y="1533"/>
                  </a:cubicBezTo>
                  <a:cubicBezTo>
                    <a:pt x="9724" y="1533"/>
                    <a:pt x="9724" y="1533"/>
                    <a:pt x="9724" y="1533"/>
                  </a:cubicBezTo>
                  <a:close/>
                  <a:moveTo>
                    <a:pt x="8911" y="975"/>
                  </a:moveTo>
                  <a:cubicBezTo>
                    <a:pt x="8934" y="975"/>
                    <a:pt x="8931" y="1041"/>
                    <a:pt x="8949" y="1068"/>
                  </a:cubicBezTo>
                  <a:cubicBezTo>
                    <a:pt x="8957" y="1079"/>
                    <a:pt x="8964" y="1070"/>
                    <a:pt x="8973" y="1076"/>
                  </a:cubicBezTo>
                  <a:cubicBezTo>
                    <a:pt x="8988" y="1085"/>
                    <a:pt x="8992" y="1115"/>
                    <a:pt x="9007" y="1122"/>
                  </a:cubicBezTo>
                  <a:cubicBezTo>
                    <a:pt x="9024" y="1131"/>
                    <a:pt x="9042" y="1142"/>
                    <a:pt x="9042" y="1177"/>
                  </a:cubicBezTo>
                  <a:cubicBezTo>
                    <a:pt x="9042" y="1213"/>
                    <a:pt x="9035" y="1256"/>
                    <a:pt x="9017" y="1256"/>
                  </a:cubicBezTo>
                  <a:lnTo>
                    <a:pt x="8965" y="1256"/>
                  </a:lnTo>
                  <a:cubicBezTo>
                    <a:pt x="8960" y="1258"/>
                    <a:pt x="8957" y="1264"/>
                    <a:pt x="8951" y="1264"/>
                  </a:cubicBezTo>
                  <a:cubicBezTo>
                    <a:pt x="8936" y="1264"/>
                    <a:pt x="8917" y="1254"/>
                    <a:pt x="8917" y="1223"/>
                  </a:cubicBezTo>
                  <a:cubicBezTo>
                    <a:pt x="8917" y="1171"/>
                    <a:pt x="8913" y="1142"/>
                    <a:pt x="8907" y="1093"/>
                  </a:cubicBezTo>
                  <a:cubicBezTo>
                    <a:pt x="8903" y="1062"/>
                    <a:pt x="8885" y="1054"/>
                    <a:pt x="8885" y="1021"/>
                  </a:cubicBezTo>
                  <a:cubicBezTo>
                    <a:pt x="8885" y="993"/>
                    <a:pt x="8897" y="975"/>
                    <a:pt x="8911" y="975"/>
                  </a:cubicBezTo>
                  <a:cubicBezTo>
                    <a:pt x="8911" y="975"/>
                    <a:pt x="8911" y="975"/>
                    <a:pt x="8911" y="975"/>
                  </a:cubicBezTo>
                  <a:close/>
                  <a:moveTo>
                    <a:pt x="9191" y="887"/>
                  </a:moveTo>
                  <a:cubicBezTo>
                    <a:pt x="9228" y="887"/>
                    <a:pt x="9247" y="972"/>
                    <a:pt x="9247" y="1051"/>
                  </a:cubicBezTo>
                  <a:cubicBezTo>
                    <a:pt x="9247" y="1104"/>
                    <a:pt x="9241" y="1135"/>
                    <a:pt x="9241" y="1188"/>
                  </a:cubicBezTo>
                  <a:cubicBezTo>
                    <a:pt x="9241" y="1202"/>
                    <a:pt x="9242" y="1209"/>
                    <a:pt x="9243" y="1223"/>
                  </a:cubicBezTo>
                  <a:cubicBezTo>
                    <a:pt x="9273" y="1181"/>
                    <a:pt x="9312" y="1169"/>
                    <a:pt x="9312" y="1094"/>
                  </a:cubicBezTo>
                  <a:lnTo>
                    <a:pt x="9312" y="938"/>
                  </a:lnTo>
                  <a:cubicBezTo>
                    <a:pt x="9345" y="948"/>
                    <a:pt x="9344" y="1029"/>
                    <a:pt x="9349" y="1097"/>
                  </a:cubicBezTo>
                  <a:cubicBezTo>
                    <a:pt x="9353" y="1149"/>
                    <a:pt x="9359" y="1181"/>
                    <a:pt x="9372" y="1227"/>
                  </a:cubicBezTo>
                  <a:cubicBezTo>
                    <a:pt x="9383" y="1272"/>
                    <a:pt x="9409" y="1248"/>
                    <a:pt x="9434" y="1252"/>
                  </a:cubicBezTo>
                  <a:cubicBezTo>
                    <a:pt x="9436" y="1299"/>
                    <a:pt x="9446" y="1324"/>
                    <a:pt x="9446" y="1371"/>
                  </a:cubicBezTo>
                  <a:cubicBezTo>
                    <a:pt x="9446" y="1429"/>
                    <a:pt x="9409" y="1418"/>
                    <a:pt x="9384" y="1445"/>
                  </a:cubicBezTo>
                  <a:cubicBezTo>
                    <a:pt x="9393" y="1486"/>
                    <a:pt x="9398" y="1511"/>
                    <a:pt x="9410" y="1549"/>
                  </a:cubicBezTo>
                  <a:cubicBezTo>
                    <a:pt x="9424" y="1597"/>
                    <a:pt x="9446" y="1615"/>
                    <a:pt x="9446" y="1671"/>
                  </a:cubicBezTo>
                  <a:cubicBezTo>
                    <a:pt x="9446" y="1738"/>
                    <a:pt x="9409" y="1763"/>
                    <a:pt x="9377" y="1763"/>
                  </a:cubicBezTo>
                  <a:cubicBezTo>
                    <a:pt x="9355" y="1763"/>
                    <a:pt x="9343" y="1744"/>
                    <a:pt x="9321" y="1738"/>
                  </a:cubicBezTo>
                  <a:cubicBezTo>
                    <a:pt x="9297" y="1731"/>
                    <a:pt x="9279" y="1738"/>
                    <a:pt x="9259" y="1709"/>
                  </a:cubicBezTo>
                  <a:cubicBezTo>
                    <a:pt x="9226" y="1662"/>
                    <a:pt x="9215" y="1583"/>
                    <a:pt x="9174" y="1583"/>
                  </a:cubicBezTo>
                  <a:cubicBezTo>
                    <a:pt x="9159" y="1583"/>
                    <a:pt x="9155" y="1621"/>
                    <a:pt x="9140" y="1621"/>
                  </a:cubicBezTo>
                  <a:cubicBezTo>
                    <a:pt x="9136" y="1621"/>
                    <a:pt x="9133" y="1618"/>
                    <a:pt x="9128" y="1617"/>
                  </a:cubicBezTo>
                  <a:lnTo>
                    <a:pt x="9128" y="1540"/>
                  </a:lnTo>
                  <a:cubicBezTo>
                    <a:pt x="9128" y="1488"/>
                    <a:pt x="9129" y="1447"/>
                    <a:pt x="9110" y="1411"/>
                  </a:cubicBezTo>
                  <a:cubicBezTo>
                    <a:pt x="9102" y="1397"/>
                    <a:pt x="9096" y="1386"/>
                    <a:pt x="9086" y="1382"/>
                  </a:cubicBezTo>
                  <a:cubicBezTo>
                    <a:pt x="9073" y="1376"/>
                    <a:pt x="9052" y="1389"/>
                    <a:pt x="9052" y="1361"/>
                  </a:cubicBezTo>
                  <a:cubicBezTo>
                    <a:pt x="9052" y="1339"/>
                    <a:pt x="9060" y="1331"/>
                    <a:pt x="9064" y="1311"/>
                  </a:cubicBezTo>
                  <a:cubicBezTo>
                    <a:pt x="9068" y="1288"/>
                    <a:pt x="9065" y="1271"/>
                    <a:pt x="9070" y="1248"/>
                  </a:cubicBezTo>
                  <a:cubicBezTo>
                    <a:pt x="9075" y="1223"/>
                    <a:pt x="9090" y="1215"/>
                    <a:pt x="9090" y="1187"/>
                  </a:cubicBezTo>
                  <a:cubicBezTo>
                    <a:pt x="9090" y="1145"/>
                    <a:pt x="9066" y="1135"/>
                    <a:pt x="9066" y="1093"/>
                  </a:cubicBezTo>
                  <a:cubicBezTo>
                    <a:pt x="9066" y="1041"/>
                    <a:pt x="9098" y="1043"/>
                    <a:pt x="9120" y="1026"/>
                  </a:cubicBezTo>
                  <a:cubicBezTo>
                    <a:pt x="9144" y="1007"/>
                    <a:pt x="9160" y="988"/>
                    <a:pt x="9172" y="942"/>
                  </a:cubicBezTo>
                  <a:cubicBezTo>
                    <a:pt x="9178" y="920"/>
                    <a:pt x="9178" y="887"/>
                    <a:pt x="9191" y="887"/>
                  </a:cubicBezTo>
                  <a:cubicBezTo>
                    <a:pt x="9191" y="887"/>
                    <a:pt x="9191" y="887"/>
                    <a:pt x="9191" y="887"/>
                  </a:cubicBezTo>
                  <a:close/>
                  <a:moveTo>
                    <a:pt x="9098" y="250"/>
                  </a:moveTo>
                  <a:cubicBezTo>
                    <a:pt x="9081" y="278"/>
                    <a:pt x="9081" y="314"/>
                    <a:pt x="9080" y="360"/>
                  </a:cubicBezTo>
                  <a:cubicBezTo>
                    <a:pt x="9079" y="388"/>
                    <a:pt x="9087" y="407"/>
                    <a:pt x="9080" y="431"/>
                  </a:cubicBezTo>
                  <a:cubicBezTo>
                    <a:pt x="9075" y="448"/>
                    <a:pt x="9065" y="446"/>
                    <a:pt x="9056" y="451"/>
                  </a:cubicBezTo>
                  <a:cubicBezTo>
                    <a:pt x="9033" y="465"/>
                    <a:pt x="9022" y="490"/>
                    <a:pt x="9005" y="523"/>
                  </a:cubicBezTo>
                  <a:cubicBezTo>
                    <a:pt x="8980" y="571"/>
                    <a:pt x="8971" y="615"/>
                    <a:pt x="8963" y="686"/>
                  </a:cubicBezTo>
                  <a:cubicBezTo>
                    <a:pt x="8957" y="750"/>
                    <a:pt x="8937" y="773"/>
                    <a:pt x="8921" y="829"/>
                  </a:cubicBezTo>
                  <a:cubicBezTo>
                    <a:pt x="8935" y="852"/>
                    <a:pt x="8950" y="835"/>
                    <a:pt x="8967" y="841"/>
                  </a:cubicBezTo>
                  <a:cubicBezTo>
                    <a:pt x="8984" y="847"/>
                    <a:pt x="8991" y="870"/>
                    <a:pt x="9003" y="892"/>
                  </a:cubicBezTo>
                  <a:cubicBezTo>
                    <a:pt x="9014" y="912"/>
                    <a:pt x="9013" y="941"/>
                    <a:pt x="9026" y="959"/>
                  </a:cubicBezTo>
                  <a:cubicBezTo>
                    <a:pt x="9039" y="978"/>
                    <a:pt x="9051" y="984"/>
                    <a:pt x="9068" y="984"/>
                  </a:cubicBezTo>
                  <a:cubicBezTo>
                    <a:pt x="9110" y="984"/>
                    <a:pt x="9119" y="886"/>
                    <a:pt x="9160" y="867"/>
                  </a:cubicBezTo>
                  <a:cubicBezTo>
                    <a:pt x="9188" y="854"/>
                    <a:pt x="9223" y="851"/>
                    <a:pt x="9223" y="793"/>
                  </a:cubicBezTo>
                  <a:cubicBezTo>
                    <a:pt x="9223" y="739"/>
                    <a:pt x="9215" y="707"/>
                    <a:pt x="9215" y="653"/>
                  </a:cubicBezTo>
                  <a:cubicBezTo>
                    <a:pt x="9215" y="614"/>
                    <a:pt x="9223" y="593"/>
                    <a:pt x="9223" y="554"/>
                  </a:cubicBezTo>
                  <a:cubicBezTo>
                    <a:pt x="9223" y="511"/>
                    <a:pt x="9199" y="506"/>
                    <a:pt x="9186" y="473"/>
                  </a:cubicBezTo>
                  <a:cubicBezTo>
                    <a:pt x="9178" y="448"/>
                    <a:pt x="9179" y="423"/>
                    <a:pt x="9170" y="401"/>
                  </a:cubicBezTo>
                  <a:cubicBezTo>
                    <a:pt x="9166" y="391"/>
                    <a:pt x="9157" y="393"/>
                    <a:pt x="9154" y="380"/>
                  </a:cubicBezTo>
                  <a:cubicBezTo>
                    <a:pt x="9146" y="337"/>
                    <a:pt x="9142" y="305"/>
                    <a:pt x="9124" y="276"/>
                  </a:cubicBezTo>
                  <a:cubicBezTo>
                    <a:pt x="9117" y="264"/>
                    <a:pt x="9104" y="265"/>
                    <a:pt x="9098" y="250"/>
                  </a:cubicBezTo>
                  <a:cubicBezTo>
                    <a:pt x="9098" y="250"/>
                    <a:pt x="9098" y="250"/>
                    <a:pt x="9098" y="250"/>
                  </a:cubicBezTo>
                  <a:close/>
                  <a:moveTo>
                    <a:pt x="8120" y="5250"/>
                  </a:moveTo>
                  <a:cubicBezTo>
                    <a:pt x="8120" y="5297"/>
                    <a:pt x="8118" y="5363"/>
                    <a:pt x="8140" y="5363"/>
                  </a:cubicBezTo>
                  <a:cubicBezTo>
                    <a:pt x="8178" y="5363"/>
                    <a:pt x="8219" y="5317"/>
                    <a:pt x="8219" y="5237"/>
                  </a:cubicBezTo>
                  <a:cubicBezTo>
                    <a:pt x="8219" y="5216"/>
                    <a:pt x="8208" y="5209"/>
                    <a:pt x="8199" y="5200"/>
                  </a:cubicBezTo>
                  <a:cubicBezTo>
                    <a:pt x="8170" y="5172"/>
                    <a:pt x="8120" y="5183"/>
                    <a:pt x="8120" y="5250"/>
                  </a:cubicBezTo>
                  <a:cubicBezTo>
                    <a:pt x="8120" y="5250"/>
                    <a:pt x="8120" y="5250"/>
                    <a:pt x="8120" y="5250"/>
                  </a:cubicBezTo>
                  <a:close/>
                  <a:moveTo>
                    <a:pt x="8011" y="4642"/>
                  </a:moveTo>
                  <a:cubicBezTo>
                    <a:pt x="8011" y="4656"/>
                    <a:pt x="8010" y="4664"/>
                    <a:pt x="8010" y="4677"/>
                  </a:cubicBezTo>
                  <a:cubicBezTo>
                    <a:pt x="8010" y="4708"/>
                    <a:pt x="8021" y="4724"/>
                    <a:pt x="8021" y="4756"/>
                  </a:cubicBezTo>
                  <a:lnTo>
                    <a:pt x="8037" y="4756"/>
                  </a:lnTo>
                  <a:cubicBezTo>
                    <a:pt x="8052" y="4756"/>
                    <a:pt x="8058" y="4737"/>
                    <a:pt x="8072" y="4726"/>
                  </a:cubicBezTo>
                  <a:cubicBezTo>
                    <a:pt x="8089" y="4713"/>
                    <a:pt x="8106" y="4694"/>
                    <a:pt x="8106" y="4655"/>
                  </a:cubicBezTo>
                  <a:cubicBezTo>
                    <a:pt x="8106" y="4624"/>
                    <a:pt x="8084" y="4616"/>
                    <a:pt x="8070" y="4622"/>
                  </a:cubicBezTo>
                  <a:cubicBezTo>
                    <a:pt x="8047" y="4630"/>
                    <a:pt x="8035" y="4642"/>
                    <a:pt x="8011" y="4642"/>
                  </a:cubicBezTo>
                  <a:cubicBezTo>
                    <a:pt x="8011" y="4642"/>
                    <a:pt x="8011" y="4642"/>
                    <a:pt x="8011" y="4642"/>
                  </a:cubicBezTo>
                  <a:close/>
                  <a:moveTo>
                    <a:pt x="7873" y="4835"/>
                  </a:moveTo>
                  <a:cubicBezTo>
                    <a:pt x="7873" y="4871"/>
                    <a:pt x="7879" y="4892"/>
                    <a:pt x="7879" y="4928"/>
                  </a:cubicBezTo>
                  <a:lnTo>
                    <a:pt x="7910" y="4928"/>
                  </a:lnTo>
                  <a:cubicBezTo>
                    <a:pt x="7928" y="4928"/>
                    <a:pt x="7949" y="4916"/>
                    <a:pt x="7949" y="4879"/>
                  </a:cubicBezTo>
                  <a:cubicBezTo>
                    <a:pt x="7949" y="4815"/>
                    <a:pt x="7903" y="4827"/>
                    <a:pt x="7873" y="4835"/>
                  </a:cubicBezTo>
                  <a:cubicBezTo>
                    <a:pt x="7873" y="4835"/>
                    <a:pt x="7873" y="4835"/>
                    <a:pt x="7873" y="4835"/>
                  </a:cubicBezTo>
                  <a:close/>
                  <a:moveTo>
                    <a:pt x="7659" y="4714"/>
                  </a:moveTo>
                  <a:cubicBezTo>
                    <a:pt x="7640" y="4707"/>
                    <a:pt x="7630" y="4709"/>
                    <a:pt x="7611" y="4709"/>
                  </a:cubicBezTo>
                  <a:cubicBezTo>
                    <a:pt x="7594" y="4709"/>
                    <a:pt x="7583" y="4693"/>
                    <a:pt x="7569" y="4709"/>
                  </a:cubicBezTo>
                  <a:cubicBezTo>
                    <a:pt x="7556" y="4725"/>
                    <a:pt x="7560" y="4761"/>
                    <a:pt x="7549" y="4781"/>
                  </a:cubicBezTo>
                  <a:cubicBezTo>
                    <a:pt x="7532" y="4810"/>
                    <a:pt x="7520" y="4825"/>
                    <a:pt x="7509" y="4865"/>
                  </a:cubicBezTo>
                  <a:cubicBezTo>
                    <a:pt x="7531" y="4884"/>
                    <a:pt x="7541" y="4919"/>
                    <a:pt x="7565" y="4919"/>
                  </a:cubicBezTo>
                  <a:cubicBezTo>
                    <a:pt x="7573" y="4919"/>
                    <a:pt x="7577" y="4901"/>
                    <a:pt x="7585" y="4898"/>
                  </a:cubicBezTo>
                  <a:cubicBezTo>
                    <a:pt x="7614" y="4887"/>
                    <a:pt x="7631" y="4894"/>
                    <a:pt x="7659" y="4881"/>
                  </a:cubicBezTo>
                  <a:cubicBezTo>
                    <a:pt x="7678" y="4873"/>
                    <a:pt x="7680" y="4827"/>
                    <a:pt x="7680" y="4787"/>
                  </a:cubicBezTo>
                  <a:cubicBezTo>
                    <a:pt x="7680" y="4764"/>
                    <a:pt x="7668" y="4726"/>
                    <a:pt x="7659" y="4714"/>
                  </a:cubicBezTo>
                  <a:cubicBezTo>
                    <a:pt x="7659" y="4714"/>
                    <a:pt x="7659" y="4714"/>
                    <a:pt x="7659" y="4714"/>
                  </a:cubicBezTo>
                  <a:close/>
                  <a:moveTo>
                    <a:pt x="6829" y="1059"/>
                  </a:moveTo>
                  <a:cubicBezTo>
                    <a:pt x="6840" y="1083"/>
                    <a:pt x="6852" y="1084"/>
                    <a:pt x="6868" y="1084"/>
                  </a:cubicBezTo>
                  <a:cubicBezTo>
                    <a:pt x="6881" y="1084"/>
                    <a:pt x="6888" y="1093"/>
                    <a:pt x="6901" y="1093"/>
                  </a:cubicBezTo>
                  <a:cubicBezTo>
                    <a:pt x="6919" y="1093"/>
                    <a:pt x="6929" y="1071"/>
                    <a:pt x="6941" y="1042"/>
                  </a:cubicBezTo>
                  <a:lnTo>
                    <a:pt x="6939" y="1000"/>
                  </a:lnTo>
                  <a:cubicBezTo>
                    <a:pt x="6894" y="993"/>
                    <a:pt x="6855" y="985"/>
                    <a:pt x="6829" y="1059"/>
                  </a:cubicBezTo>
                  <a:cubicBezTo>
                    <a:pt x="6829" y="1059"/>
                    <a:pt x="6829" y="1059"/>
                    <a:pt x="6829" y="1059"/>
                  </a:cubicBezTo>
                  <a:close/>
                  <a:moveTo>
                    <a:pt x="7052" y="883"/>
                  </a:moveTo>
                  <a:cubicBezTo>
                    <a:pt x="7038" y="883"/>
                    <a:pt x="7027" y="895"/>
                    <a:pt x="7016" y="879"/>
                  </a:cubicBezTo>
                  <a:cubicBezTo>
                    <a:pt x="7003" y="862"/>
                    <a:pt x="6998" y="837"/>
                    <a:pt x="6983" y="837"/>
                  </a:cubicBezTo>
                  <a:lnTo>
                    <a:pt x="6981" y="808"/>
                  </a:lnTo>
                  <a:cubicBezTo>
                    <a:pt x="6999" y="763"/>
                    <a:pt x="7024" y="778"/>
                    <a:pt x="7052" y="778"/>
                  </a:cubicBezTo>
                  <a:cubicBezTo>
                    <a:pt x="7056" y="779"/>
                    <a:pt x="7058" y="774"/>
                    <a:pt x="7062" y="774"/>
                  </a:cubicBezTo>
                  <a:cubicBezTo>
                    <a:pt x="7075" y="774"/>
                    <a:pt x="7076" y="813"/>
                    <a:pt x="7076" y="841"/>
                  </a:cubicBezTo>
                  <a:cubicBezTo>
                    <a:pt x="7076" y="867"/>
                    <a:pt x="7063" y="874"/>
                    <a:pt x="7052" y="883"/>
                  </a:cubicBezTo>
                  <a:cubicBezTo>
                    <a:pt x="7052" y="883"/>
                    <a:pt x="7052" y="883"/>
                    <a:pt x="7052" y="883"/>
                  </a:cubicBezTo>
                  <a:close/>
                  <a:moveTo>
                    <a:pt x="7148" y="825"/>
                  </a:moveTo>
                  <a:lnTo>
                    <a:pt x="7148" y="867"/>
                  </a:lnTo>
                  <a:cubicBezTo>
                    <a:pt x="7149" y="874"/>
                    <a:pt x="7152" y="879"/>
                    <a:pt x="7152" y="887"/>
                  </a:cubicBezTo>
                  <a:cubicBezTo>
                    <a:pt x="7152" y="917"/>
                    <a:pt x="7140" y="929"/>
                    <a:pt x="7138" y="959"/>
                  </a:cubicBezTo>
                  <a:cubicBezTo>
                    <a:pt x="7142" y="961"/>
                    <a:pt x="7144" y="967"/>
                    <a:pt x="7148" y="967"/>
                  </a:cubicBezTo>
                  <a:cubicBezTo>
                    <a:pt x="7160" y="967"/>
                    <a:pt x="7163" y="943"/>
                    <a:pt x="7173" y="929"/>
                  </a:cubicBezTo>
                  <a:cubicBezTo>
                    <a:pt x="7194" y="900"/>
                    <a:pt x="7213" y="884"/>
                    <a:pt x="7219" y="833"/>
                  </a:cubicBezTo>
                  <a:lnTo>
                    <a:pt x="7217" y="808"/>
                  </a:lnTo>
                  <a:cubicBezTo>
                    <a:pt x="7190" y="808"/>
                    <a:pt x="7175" y="825"/>
                    <a:pt x="7148" y="825"/>
                  </a:cubicBezTo>
                  <a:cubicBezTo>
                    <a:pt x="7148" y="825"/>
                    <a:pt x="7148" y="825"/>
                    <a:pt x="7148" y="825"/>
                  </a:cubicBezTo>
                  <a:close/>
                  <a:moveTo>
                    <a:pt x="7305" y="762"/>
                  </a:moveTo>
                  <a:cubicBezTo>
                    <a:pt x="7297" y="762"/>
                    <a:pt x="7293" y="765"/>
                    <a:pt x="7285" y="766"/>
                  </a:cubicBezTo>
                  <a:cubicBezTo>
                    <a:pt x="7285" y="802"/>
                    <a:pt x="7289" y="826"/>
                    <a:pt x="7283" y="858"/>
                  </a:cubicBezTo>
                  <a:cubicBezTo>
                    <a:pt x="7278" y="884"/>
                    <a:pt x="7261" y="884"/>
                    <a:pt x="7261" y="913"/>
                  </a:cubicBezTo>
                  <a:cubicBezTo>
                    <a:pt x="7261" y="931"/>
                    <a:pt x="7272" y="938"/>
                    <a:pt x="7281" y="938"/>
                  </a:cubicBezTo>
                  <a:cubicBezTo>
                    <a:pt x="7295" y="938"/>
                    <a:pt x="7298" y="901"/>
                    <a:pt x="7311" y="896"/>
                  </a:cubicBezTo>
                  <a:cubicBezTo>
                    <a:pt x="7323" y="892"/>
                    <a:pt x="7331" y="896"/>
                    <a:pt x="7344" y="896"/>
                  </a:cubicBezTo>
                  <a:cubicBezTo>
                    <a:pt x="7344" y="884"/>
                    <a:pt x="7346" y="879"/>
                    <a:pt x="7346" y="868"/>
                  </a:cubicBezTo>
                  <a:cubicBezTo>
                    <a:pt x="7346" y="815"/>
                    <a:pt x="7330" y="762"/>
                    <a:pt x="7305" y="762"/>
                  </a:cubicBezTo>
                  <a:cubicBezTo>
                    <a:pt x="7305" y="762"/>
                    <a:pt x="7305" y="762"/>
                    <a:pt x="7305" y="762"/>
                  </a:cubicBezTo>
                  <a:close/>
                  <a:moveTo>
                    <a:pt x="7269" y="561"/>
                  </a:moveTo>
                  <a:cubicBezTo>
                    <a:pt x="7269" y="534"/>
                    <a:pt x="7274" y="510"/>
                    <a:pt x="7265" y="493"/>
                  </a:cubicBezTo>
                  <a:cubicBezTo>
                    <a:pt x="7256" y="475"/>
                    <a:pt x="7243" y="484"/>
                    <a:pt x="7231" y="477"/>
                  </a:cubicBezTo>
                  <a:cubicBezTo>
                    <a:pt x="7218" y="469"/>
                    <a:pt x="7212" y="451"/>
                    <a:pt x="7198" y="451"/>
                  </a:cubicBezTo>
                  <a:lnTo>
                    <a:pt x="7183" y="451"/>
                  </a:lnTo>
                  <a:lnTo>
                    <a:pt x="7183" y="490"/>
                  </a:lnTo>
                  <a:cubicBezTo>
                    <a:pt x="7183" y="540"/>
                    <a:pt x="7212" y="543"/>
                    <a:pt x="7223" y="586"/>
                  </a:cubicBezTo>
                  <a:cubicBezTo>
                    <a:pt x="7233" y="627"/>
                    <a:pt x="7236" y="682"/>
                    <a:pt x="7259" y="682"/>
                  </a:cubicBezTo>
                  <a:cubicBezTo>
                    <a:pt x="7265" y="682"/>
                    <a:pt x="7269" y="669"/>
                    <a:pt x="7269" y="656"/>
                  </a:cubicBezTo>
                  <a:lnTo>
                    <a:pt x="7269" y="561"/>
                  </a:lnTo>
                  <a:cubicBezTo>
                    <a:pt x="7269" y="561"/>
                    <a:pt x="7269" y="561"/>
                    <a:pt x="7269" y="561"/>
                  </a:cubicBezTo>
                  <a:close/>
                  <a:moveTo>
                    <a:pt x="7678" y="297"/>
                  </a:moveTo>
                  <a:cubicBezTo>
                    <a:pt x="7676" y="337"/>
                    <a:pt x="7684" y="366"/>
                    <a:pt x="7676" y="401"/>
                  </a:cubicBezTo>
                  <a:cubicBezTo>
                    <a:pt x="7664" y="448"/>
                    <a:pt x="7637" y="461"/>
                    <a:pt x="7637" y="514"/>
                  </a:cubicBezTo>
                  <a:cubicBezTo>
                    <a:pt x="7637" y="546"/>
                    <a:pt x="7653" y="561"/>
                    <a:pt x="7668" y="561"/>
                  </a:cubicBezTo>
                  <a:cubicBezTo>
                    <a:pt x="7702" y="561"/>
                    <a:pt x="7715" y="503"/>
                    <a:pt x="7740" y="456"/>
                  </a:cubicBezTo>
                  <a:cubicBezTo>
                    <a:pt x="7762" y="413"/>
                    <a:pt x="7794" y="401"/>
                    <a:pt x="7794" y="337"/>
                  </a:cubicBezTo>
                  <a:lnTo>
                    <a:pt x="7794" y="318"/>
                  </a:lnTo>
                  <a:cubicBezTo>
                    <a:pt x="7773" y="306"/>
                    <a:pt x="7760" y="316"/>
                    <a:pt x="7738" y="313"/>
                  </a:cubicBezTo>
                  <a:cubicBezTo>
                    <a:pt x="7714" y="310"/>
                    <a:pt x="7701" y="297"/>
                    <a:pt x="7678" y="297"/>
                  </a:cubicBezTo>
                  <a:cubicBezTo>
                    <a:pt x="7678" y="297"/>
                    <a:pt x="7678" y="297"/>
                    <a:pt x="7678" y="297"/>
                  </a:cubicBezTo>
                  <a:close/>
                  <a:moveTo>
                    <a:pt x="7456" y="603"/>
                  </a:moveTo>
                  <a:lnTo>
                    <a:pt x="7440" y="603"/>
                  </a:lnTo>
                  <a:cubicBezTo>
                    <a:pt x="7439" y="628"/>
                    <a:pt x="7442" y="644"/>
                    <a:pt x="7440" y="669"/>
                  </a:cubicBezTo>
                  <a:cubicBezTo>
                    <a:pt x="7437" y="701"/>
                    <a:pt x="7419" y="700"/>
                    <a:pt x="7412" y="728"/>
                  </a:cubicBezTo>
                  <a:cubicBezTo>
                    <a:pt x="7406" y="751"/>
                    <a:pt x="7405" y="769"/>
                    <a:pt x="7405" y="796"/>
                  </a:cubicBezTo>
                  <a:cubicBezTo>
                    <a:pt x="7405" y="817"/>
                    <a:pt x="7404" y="829"/>
                    <a:pt x="7405" y="850"/>
                  </a:cubicBezTo>
                  <a:lnTo>
                    <a:pt x="7427" y="850"/>
                  </a:lnTo>
                  <a:cubicBezTo>
                    <a:pt x="7458" y="850"/>
                    <a:pt x="7452" y="740"/>
                    <a:pt x="7482" y="732"/>
                  </a:cubicBezTo>
                  <a:cubicBezTo>
                    <a:pt x="7509" y="726"/>
                    <a:pt x="7543" y="723"/>
                    <a:pt x="7543" y="669"/>
                  </a:cubicBezTo>
                  <a:lnTo>
                    <a:pt x="7543" y="636"/>
                  </a:lnTo>
                  <a:cubicBezTo>
                    <a:pt x="7509" y="636"/>
                    <a:pt x="7490" y="603"/>
                    <a:pt x="7456" y="603"/>
                  </a:cubicBezTo>
                  <a:cubicBezTo>
                    <a:pt x="7456" y="603"/>
                    <a:pt x="7456" y="603"/>
                    <a:pt x="7456" y="603"/>
                  </a:cubicBezTo>
                  <a:close/>
                  <a:moveTo>
                    <a:pt x="6770" y="644"/>
                  </a:moveTo>
                  <a:cubicBezTo>
                    <a:pt x="6788" y="570"/>
                    <a:pt x="6824" y="576"/>
                    <a:pt x="6861" y="561"/>
                  </a:cubicBezTo>
                  <a:cubicBezTo>
                    <a:pt x="6888" y="549"/>
                    <a:pt x="6906" y="551"/>
                    <a:pt x="6933" y="531"/>
                  </a:cubicBezTo>
                  <a:cubicBezTo>
                    <a:pt x="6946" y="522"/>
                    <a:pt x="6952" y="504"/>
                    <a:pt x="6965" y="502"/>
                  </a:cubicBezTo>
                  <a:cubicBezTo>
                    <a:pt x="6965" y="533"/>
                    <a:pt x="6963" y="550"/>
                    <a:pt x="6965" y="582"/>
                  </a:cubicBezTo>
                  <a:cubicBezTo>
                    <a:pt x="6967" y="606"/>
                    <a:pt x="6979" y="615"/>
                    <a:pt x="6979" y="640"/>
                  </a:cubicBezTo>
                  <a:cubicBezTo>
                    <a:pt x="6979" y="728"/>
                    <a:pt x="6929" y="757"/>
                    <a:pt x="6887" y="757"/>
                  </a:cubicBezTo>
                  <a:cubicBezTo>
                    <a:pt x="6873" y="757"/>
                    <a:pt x="6865" y="749"/>
                    <a:pt x="6851" y="749"/>
                  </a:cubicBezTo>
                  <a:cubicBezTo>
                    <a:pt x="6801" y="749"/>
                    <a:pt x="6798" y="868"/>
                    <a:pt x="6766" y="950"/>
                  </a:cubicBezTo>
                  <a:cubicBezTo>
                    <a:pt x="6747" y="930"/>
                    <a:pt x="6750" y="885"/>
                    <a:pt x="6750" y="841"/>
                  </a:cubicBezTo>
                  <a:cubicBezTo>
                    <a:pt x="6729" y="834"/>
                    <a:pt x="6704" y="826"/>
                    <a:pt x="6704" y="783"/>
                  </a:cubicBezTo>
                  <a:cubicBezTo>
                    <a:pt x="6704" y="749"/>
                    <a:pt x="6723" y="746"/>
                    <a:pt x="6736" y="728"/>
                  </a:cubicBezTo>
                  <a:cubicBezTo>
                    <a:pt x="6753" y="705"/>
                    <a:pt x="6764" y="693"/>
                    <a:pt x="6784" y="686"/>
                  </a:cubicBezTo>
                  <a:lnTo>
                    <a:pt x="6770" y="644"/>
                  </a:lnTo>
                  <a:cubicBezTo>
                    <a:pt x="6770" y="644"/>
                    <a:pt x="6770" y="644"/>
                    <a:pt x="6770" y="644"/>
                  </a:cubicBezTo>
                  <a:close/>
                  <a:moveTo>
                    <a:pt x="6760" y="460"/>
                  </a:moveTo>
                  <a:cubicBezTo>
                    <a:pt x="6730" y="460"/>
                    <a:pt x="6718" y="509"/>
                    <a:pt x="6690" y="531"/>
                  </a:cubicBezTo>
                  <a:cubicBezTo>
                    <a:pt x="6674" y="544"/>
                    <a:pt x="6662" y="543"/>
                    <a:pt x="6647" y="561"/>
                  </a:cubicBezTo>
                  <a:cubicBezTo>
                    <a:pt x="6613" y="603"/>
                    <a:pt x="6557" y="577"/>
                    <a:pt x="6557" y="661"/>
                  </a:cubicBezTo>
                  <a:cubicBezTo>
                    <a:pt x="6557" y="691"/>
                    <a:pt x="6576" y="695"/>
                    <a:pt x="6591" y="695"/>
                  </a:cubicBezTo>
                  <a:cubicBezTo>
                    <a:pt x="6614" y="695"/>
                    <a:pt x="6625" y="661"/>
                    <a:pt x="6647" y="661"/>
                  </a:cubicBezTo>
                  <a:cubicBezTo>
                    <a:pt x="6657" y="661"/>
                    <a:pt x="6662" y="678"/>
                    <a:pt x="6672" y="678"/>
                  </a:cubicBezTo>
                  <a:cubicBezTo>
                    <a:pt x="6689" y="678"/>
                    <a:pt x="6688" y="631"/>
                    <a:pt x="6702" y="611"/>
                  </a:cubicBezTo>
                  <a:cubicBezTo>
                    <a:pt x="6714" y="593"/>
                    <a:pt x="6722" y="585"/>
                    <a:pt x="6736" y="573"/>
                  </a:cubicBezTo>
                  <a:cubicBezTo>
                    <a:pt x="6761" y="551"/>
                    <a:pt x="6798" y="562"/>
                    <a:pt x="6798" y="506"/>
                  </a:cubicBezTo>
                  <a:cubicBezTo>
                    <a:pt x="6798" y="470"/>
                    <a:pt x="6777" y="460"/>
                    <a:pt x="6760" y="460"/>
                  </a:cubicBezTo>
                  <a:cubicBezTo>
                    <a:pt x="6760" y="460"/>
                    <a:pt x="6760" y="460"/>
                    <a:pt x="6760" y="460"/>
                  </a:cubicBezTo>
                  <a:close/>
                  <a:moveTo>
                    <a:pt x="7635" y="2765"/>
                  </a:moveTo>
                  <a:cubicBezTo>
                    <a:pt x="7647" y="2799"/>
                    <a:pt x="7667" y="2822"/>
                    <a:pt x="7667" y="2865"/>
                  </a:cubicBezTo>
                  <a:cubicBezTo>
                    <a:pt x="7667" y="2908"/>
                    <a:pt x="7662" y="2932"/>
                    <a:pt x="7659" y="2974"/>
                  </a:cubicBezTo>
                  <a:cubicBezTo>
                    <a:pt x="7658" y="3000"/>
                    <a:pt x="7664" y="3021"/>
                    <a:pt x="7657" y="3042"/>
                  </a:cubicBezTo>
                  <a:cubicBezTo>
                    <a:pt x="7647" y="3070"/>
                    <a:pt x="7624" y="3050"/>
                    <a:pt x="7617" y="3084"/>
                  </a:cubicBezTo>
                  <a:cubicBezTo>
                    <a:pt x="7606" y="3137"/>
                    <a:pt x="7605" y="3169"/>
                    <a:pt x="7593" y="3222"/>
                  </a:cubicBezTo>
                  <a:cubicBezTo>
                    <a:pt x="7577" y="3292"/>
                    <a:pt x="7545" y="3302"/>
                    <a:pt x="7509" y="3318"/>
                  </a:cubicBezTo>
                  <a:cubicBezTo>
                    <a:pt x="7487" y="3327"/>
                    <a:pt x="7469" y="3311"/>
                    <a:pt x="7452" y="3339"/>
                  </a:cubicBezTo>
                  <a:cubicBezTo>
                    <a:pt x="7438" y="3363"/>
                    <a:pt x="7438" y="3411"/>
                    <a:pt x="7420" y="3411"/>
                  </a:cubicBezTo>
                  <a:lnTo>
                    <a:pt x="7340" y="3411"/>
                  </a:lnTo>
                  <a:cubicBezTo>
                    <a:pt x="7322" y="3411"/>
                    <a:pt x="7316" y="3442"/>
                    <a:pt x="7299" y="3456"/>
                  </a:cubicBezTo>
                  <a:cubicBezTo>
                    <a:pt x="7282" y="3471"/>
                    <a:pt x="7270" y="3473"/>
                    <a:pt x="7251" y="3473"/>
                  </a:cubicBezTo>
                  <a:cubicBezTo>
                    <a:pt x="7226" y="3473"/>
                    <a:pt x="7212" y="3472"/>
                    <a:pt x="7187" y="3472"/>
                  </a:cubicBezTo>
                  <a:cubicBezTo>
                    <a:pt x="7160" y="3472"/>
                    <a:pt x="7169" y="3555"/>
                    <a:pt x="7169" y="3612"/>
                  </a:cubicBezTo>
                  <a:lnTo>
                    <a:pt x="7153" y="3612"/>
                  </a:lnTo>
                  <a:cubicBezTo>
                    <a:pt x="7145" y="3612"/>
                    <a:pt x="7140" y="3599"/>
                    <a:pt x="7132" y="3599"/>
                  </a:cubicBezTo>
                  <a:cubicBezTo>
                    <a:pt x="7114" y="3599"/>
                    <a:pt x="7108" y="3633"/>
                    <a:pt x="7094" y="3658"/>
                  </a:cubicBezTo>
                  <a:cubicBezTo>
                    <a:pt x="7078" y="3687"/>
                    <a:pt x="7068" y="3704"/>
                    <a:pt x="7052" y="3737"/>
                  </a:cubicBezTo>
                  <a:cubicBezTo>
                    <a:pt x="7038" y="3785"/>
                    <a:pt x="7022" y="3812"/>
                    <a:pt x="6996" y="3812"/>
                  </a:cubicBezTo>
                  <a:cubicBezTo>
                    <a:pt x="6980" y="3812"/>
                    <a:pt x="6971" y="3808"/>
                    <a:pt x="6956" y="3808"/>
                  </a:cubicBezTo>
                  <a:cubicBezTo>
                    <a:pt x="6941" y="3808"/>
                    <a:pt x="6926" y="3794"/>
                    <a:pt x="6917" y="3817"/>
                  </a:cubicBezTo>
                  <a:cubicBezTo>
                    <a:pt x="6892" y="3878"/>
                    <a:pt x="6883" y="3953"/>
                    <a:pt x="6845" y="3959"/>
                  </a:cubicBezTo>
                  <a:cubicBezTo>
                    <a:pt x="6821" y="3962"/>
                    <a:pt x="6819" y="4017"/>
                    <a:pt x="6804" y="4051"/>
                  </a:cubicBezTo>
                  <a:cubicBezTo>
                    <a:pt x="6791" y="4082"/>
                    <a:pt x="6769" y="4067"/>
                    <a:pt x="6758" y="4102"/>
                  </a:cubicBezTo>
                  <a:cubicBezTo>
                    <a:pt x="6751" y="4126"/>
                    <a:pt x="6752" y="4147"/>
                    <a:pt x="6746" y="4173"/>
                  </a:cubicBezTo>
                  <a:cubicBezTo>
                    <a:pt x="6722" y="4147"/>
                    <a:pt x="6729" y="4073"/>
                    <a:pt x="6702" y="4060"/>
                  </a:cubicBezTo>
                  <a:cubicBezTo>
                    <a:pt x="6699" y="4088"/>
                    <a:pt x="6694" y="4103"/>
                    <a:pt x="6694" y="4131"/>
                  </a:cubicBezTo>
                  <a:cubicBezTo>
                    <a:pt x="6694" y="4181"/>
                    <a:pt x="6708" y="4207"/>
                    <a:pt x="6708" y="4257"/>
                  </a:cubicBezTo>
                  <a:cubicBezTo>
                    <a:pt x="6708" y="4294"/>
                    <a:pt x="6680" y="4286"/>
                    <a:pt x="6674" y="4320"/>
                  </a:cubicBezTo>
                  <a:lnTo>
                    <a:pt x="6666" y="4307"/>
                  </a:lnTo>
                  <a:cubicBezTo>
                    <a:pt x="6658" y="4268"/>
                    <a:pt x="6654" y="4245"/>
                    <a:pt x="6645" y="4207"/>
                  </a:cubicBezTo>
                  <a:cubicBezTo>
                    <a:pt x="6625" y="4255"/>
                    <a:pt x="6622" y="4298"/>
                    <a:pt x="6619" y="4362"/>
                  </a:cubicBezTo>
                  <a:cubicBezTo>
                    <a:pt x="6617" y="4411"/>
                    <a:pt x="6612" y="4471"/>
                    <a:pt x="6589" y="4471"/>
                  </a:cubicBezTo>
                  <a:lnTo>
                    <a:pt x="6547" y="4471"/>
                  </a:lnTo>
                  <a:cubicBezTo>
                    <a:pt x="6551" y="4495"/>
                    <a:pt x="6559" y="4507"/>
                    <a:pt x="6559" y="4533"/>
                  </a:cubicBezTo>
                  <a:cubicBezTo>
                    <a:pt x="6559" y="4587"/>
                    <a:pt x="6543" y="4613"/>
                    <a:pt x="6525" y="4651"/>
                  </a:cubicBezTo>
                  <a:cubicBezTo>
                    <a:pt x="6516" y="4669"/>
                    <a:pt x="6517" y="4690"/>
                    <a:pt x="6507" y="4705"/>
                  </a:cubicBezTo>
                  <a:cubicBezTo>
                    <a:pt x="6494" y="4725"/>
                    <a:pt x="6481" y="4718"/>
                    <a:pt x="6464" y="4718"/>
                  </a:cubicBezTo>
                  <a:cubicBezTo>
                    <a:pt x="6424" y="4718"/>
                    <a:pt x="6411" y="4642"/>
                    <a:pt x="6374" y="4609"/>
                  </a:cubicBezTo>
                  <a:cubicBezTo>
                    <a:pt x="6358" y="4594"/>
                    <a:pt x="6346" y="4595"/>
                    <a:pt x="6330" y="4584"/>
                  </a:cubicBezTo>
                  <a:cubicBezTo>
                    <a:pt x="6314" y="4573"/>
                    <a:pt x="6313" y="4543"/>
                    <a:pt x="6301" y="4521"/>
                  </a:cubicBezTo>
                  <a:cubicBezTo>
                    <a:pt x="6294" y="4507"/>
                    <a:pt x="6287" y="4499"/>
                    <a:pt x="6287" y="4479"/>
                  </a:cubicBezTo>
                  <a:cubicBezTo>
                    <a:pt x="6287" y="4425"/>
                    <a:pt x="6338" y="4444"/>
                    <a:pt x="6338" y="4391"/>
                  </a:cubicBezTo>
                  <a:cubicBezTo>
                    <a:pt x="6338" y="4368"/>
                    <a:pt x="6324" y="4362"/>
                    <a:pt x="6313" y="4362"/>
                  </a:cubicBezTo>
                  <a:lnTo>
                    <a:pt x="6263" y="4362"/>
                  </a:lnTo>
                  <a:lnTo>
                    <a:pt x="6263" y="4315"/>
                  </a:lnTo>
                  <a:cubicBezTo>
                    <a:pt x="6277" y="4292"/>
                    <a:pt x="6291" y="4302"/>
                    <a:pt x="6307" y="4286"/>
                  </a:cubicBezTo>
                  <a:cubicBezTo>
                    <a:pt x="6330" y="4265"/>
                    <a:pt x="6337" y="4226"/>
                    <a:pt x="6362" y="4215"/>
                  </a:cubicBezTo>
                  <a:cubicBezTo>
                    <a:pt x="6375" y="4213"/>
                    <a:pt x="6379" y="4200"/>
                    <a:pt x="6392" y="4194"/>
                  </a:cubicBezTo>
                  <a:cubicBezTo>
                    <a:pt x="6409" y="4186"/>
                    <a:pt x="6421" y="4201"/>
                    <a:pt x="6436" y="4186"/>
                  </a:cubicBezTo>
                  <a:cubicBezTo>
                    <a:pt x="6450" y="4171"/>
                    <a:pt x="6450" y="4140"/>
                    <a:pt x="6460" y="4114"/>
                  </a:cubicBezTo>
                  <a:cubicBezTo>
                    <a:pt x="6465" y="4102"/>
                    <a:pt x="6476" y="4106"/>
                    <a:pt x="6476" y="4089"/>
                  </a:cubicBezTo>
                  <a:cubicBezTo>
                    <a:pt x="6476" y="4048"/>
                    <a:pt x="6448" y="4042"/>
                    <a:pt x="6448" y="4001"/>
                  </a:cubicBezTo>
                  <a:cubicBezTo>
                    <a:pt x="6448" y="3985"/>
                    <a:pt x="6450" y="3976"/>
                    <a:pt x="6450" y="3959"/>
                  </a:cubicBezTo>
                  <a:lnTo>
                    <a:pt x="6474" y="3959"/>
                  </a:lnTo>
                  <a:cubicBezTo>
                    <a:pt x="6484" y="3959"/>
                    <a:pt x="6484" y="3993"/>
                    <a:pt x="6495" y="3993"/>
                  </a:cubicBezTo>
                  <a:cubicBezTo>
                    <a:pt x="6507" y="3993"/>
                    <a:pt x="6512" y="3970"/>
                    <a:pt x="6523" y="3959"/>
                  </a:cubicBezTo>
                  <a:cubicBezTo>
                    <a:pt x="6537" y="3946"/>
                    <a:pt x="6546" y="3934"/>
                    <a:pt x="6553" y="3905"/>
                  </a:cubicBezTo>
                  <a:cubicBezTo>
                    <a:pt x="6569" y="3922"/>
                    <a:pt x="6578" y="3938"/>
                    <a:pt x="6595" y="3938"/>
                  </a:cubicBezTo>
                  <a:cubicBezTo>
                    <a:pt x="6609" y="3938"/>
                    <a:pt x="6619" y="3909"/>
                    <a:pt x="6619" y="3880"/>
                  </a:cubicBezTo>
                  <a:cubicBezTo>
                    <a:pt x="6619" y="3832"/>
                    <a:pt x="6601" y="3807"/>
                    <a:pt x="6581" y="3783"/>
                  </a:cubicBezTo>
                  <a:cubicBezTo>
                    <a:pt x="6589" y="3776"/>
                    <a:pt x="6597" y="3771"/>
                    <a:pt x="6597" y="3754"/>
                  </a:cubicBezTo>
                  <a:cubicBezTo>
                    <a:pt x="6597" y="3724"/>
                    <a:pt x="6577" y="3717"/>
                    <a:pt x="6577" y="3687"/>
                  </a:cubicBezTo>
                  <a:cubicBezTo>
                    <a:pt x="6577" y="3673"/>
                    <a:pt x="6584" y="3669"/>
                    <a:pt x="6587" y="3658"/>
                  </a:cubicBezTo>
                  <a:cubicBezTo>
                    <a:pt x="6594" y="3634"/>
                    <a:pt x="6595" y="3616"/>
                    <a:pt x="6605" y="3599"/>
                  </a:cubicBezTo>
                  <a:cubicBezTo>
                    <a:pt x="6611" y="3612"/>
                    <a:pt x="6617" y="3615"/>
                    <a:pt x="6623" y="3628"/>
                  </a:cubicBezTo>
                  <a:cubicBezTo>
                    <a:pt x="6630" y="3642"/>
                    <a:pt x="6628" y="3666"/>
                    <a:pt x="6637" y="3666"/>
                  </a:cubicBezTo>
                  <a:cubicBezTo>
                    <a:pt x="6674" y="3666"/>
                    <a:pt x="6679" y="3583"/>
                    <a:pt x="6706" y="3532"/>
                  </a:cubicBezTo>
                  <a:cubicBezTo>
                    <a:pt x="6714" y="3547"/>
                    <a:pt x="6718" y="3560"/>
                    <a:pt x="6724" y="3578"/>
                  </a:cubicBezTo>
                  <a:cubicBezTo>
                    <a:pt x="6729" y="3553"/>
                    <a:pt x="6729" y="3531"/>
                    <a:pt x="6738" y="3511"/>
                  </a:cubicBezTo>
                  <a:cubicBezTo>
                    <a:pt x="6744" y="3498"/>
                    <a:pt x="6753" y="3490"/>
                    <a:pt x="6753" y="3470"/>
                  </a:cubicBezTo>
                  <a:lnTo>
                    <a:pt x="6753" y="3379"/>
                  </a:lnTo>
                  <a:cubicBezTo>
                    <a:pt x="6771" y="3374"/>
                    <a:pt x="6781" y="3381"/>
                    <a:pt x="6798" y="3381"/>
                  </a:cubicBezTo>
                  <a:cubicBezTo>
                    <a:pt x="6812" y="3381"/>
                    <a:pt x="6817" y="3354"/>
                    <a:pt x="6830" y="3348"/>
                  </a:cubicBezTo>
                  <a:cubicBezTo>
                    <a:pt x="6850" y="3339"/>
                    <a:pt x="6861" y="3338"/>
                    <a:pt x="6881" y="3335"/>
                  </a:cubicBezTo>
                  <a:lnTo>
                    <a:pt x="6881" y="3259"/>
                  </a:lnTo>
                  <a:lnTo>
                    <a:pt x="6889" y="3255"/>
                  </a:lnTo>
                  <a:cubicBezTo>
                    <a:pt x="6903" y="3262"/>
                    <a:pt x="6910" y="3276"/>
                    <a:pt x="6925" y="3276"/>
                  </a:cubicBezTo>
                  <a:cubicBezTo>
                    <a:pt x="6945" y="3276"/>
                    <a:pt x="6944" y="3225"/>
                    <a:pt x="6957" y="3197"/>
                  </a:cubicBezTo>
                  <a:cubicBezTo>
                    <a:pt x="6969" y="3171"/>
                    <a:pt x="6981" y="3159"/>
                    <a:pt x="6998" y="3159"/>
                  </a:cubicBezTo>
                  <a:lnTo>
                    <a:pt x="7022" y="3159"/>
                  </a:lnTo>
                  <a:lnTo>
                    <a:pt x="7022" y="3234"/>
                  </a:lnTo>
                  <a:cubicBezTo>
                    <a:pt x="7046" y="3230"/>
                    <a:pt x="7068" y="3198"/>
                    <a:pt x="7068" y="3147"/>
                  </a:cubicBezTo>
                  <a:lnTo>
                    <a:pt x="7068" y="3067"/>
                  </a:lnTo>
                  <a:cubicBezTo>
                    <a:pt x="7097" y="3073"/>
                    <a:pt x="7116" y="3064"/>
                    <a:pt x="7142" y="3092"/>
                  </a:cubicBezTo>
                  <a:cubicBezTo>
                    <a:pt x="7153" y="3103"/>
                    <a:pt x="7155" y="3134"/>
                    <a:pt x="7167" y="3134"/>
                  </a:cubicBezTo>
                  <a:cubicBezTo>
                    <a:pt x="7204" y="3134"/>
                    <a:pt x="7224" y="3116"/>
                    <a:pt x="7259" y="3100"/>
                  </a:cubicBezTo>
                  <a:cubicBezTo>
                    <a:pt x="7276" y="3093"/>
                    <a:pt x="7284" y="3063"/>
                    <a:pt x="7301" y="3063"/>
                  </a:cubicBezTo>
                  <a:cubicBezTo>
                    <a:pt x="7310" y="3063"/>
                    <a:pt x="7312" y="3088"/>
                    <a:pt x="7321" y="3088"/>
                  </a:cubicBezTo>
                  <a:cubicBezTo>
                    <a:pt x="7340" y="3088"/>
                    <a:pt x="7351" y="3068"/>
                    <a:pt x="7366" y="3046"/>
                  </a:cubicBezTo>
                  <a:cubicBezTo>
                    <a:pt x="7372" y="3036"/>
                    <a:pt x="7381" y="3039"/>
                    <a:pt x="7386" y="3025"/>
                  </a:cubicBezTo>
                  <a:cubicBezTo>
                    <a:pt x="7393" y="3005"/>
                    <a:pt x="7392" y="2983"/>
                    <a:pt x="7402" y="2970"/>
                  </a:cubicBezTo>
                  <a:cubicBezTo>
                    <a:pt x="7413" y="2956"/>
                    <a:pt x="7424" y="2958"/>
                    <a:pt x="7434" y="2941"/>
                  </a:cubicBezTo>
                  <a:cubicBezTo>
                    <a:pt x="7445" y="2924"/>
                    <a:pt x="7449" y="2897"/>
                    <a:pt x="7462" y="2897"/>
                  </a:cubicBezTo>
                  <a:cubicBezTo>
                    <a:pt x="7472" y="2897"/>
                    <a:pt x="7477" y="2899"/>
                    <a:pt x="7486" y="2899"/>
                  </a:cubicBezTo>
                  <a:cubicBezTo>
                    <a:pt x="7527" y="2899"/>
                    <a:pt x="7527" y="2761"/>
                    <a:pt x="7567" y="2761"/>
                  </a:cubicBezTo>
                  <a:cubicBezTo>
                    <a:pt x="7594" y="2761"/>
                    <a:pt x="7609" y="2764"/>
                    <a:pt x="7635" y="2765"/>
                  </a:cubicBezTo>
                  <a:cubicBezTo>
                    <a:pt x="7635" y="2765"/>
                    <a:pt x="7635" y="2765"/>
                    <a:pt x="7635" y="2765"/>
                  </a:cubicBezTo>
                  <a:close/>
                  <a:moveTo>
                    <a:pt x="5891" y="5560"/>
                  </a:moveTo>
                  <a:cubicBezTo>
                    <a:pt x="5891" y="5602"/>
                    <a:pt x="5893" y="5629"/>
                    <a:pt x="5903" y="5665"/>
                  </a:cubicBezTo>
                  <a:cubicBezTo>
                    <a:pt x="5908" y="5684"/>
                    <a:pt x="5923" y="5681"/>
                    <a:pt x="5923" y="5703"/>
                  </a:cubicBezTo>
                  <a:cubicBezTo>
                    <a:pt x="5923" y="5736"/>
                    <a:pt x="5916" y="5753"/>
                    <a:pt x="5911" y="5785"/>
                  </a:cubicBezTo>
                  <a:lnTo>
                    <a:pt x="5887" y="5785"/>
                  </a:lnTo>
                  <a:cubicBezTo>
                    <a:pt x="5887" y="5757"/>
                    <a:pt x="5890" y="5742"/>
                    <a:pt x="5887" y="5715"/>
                  </a:cubicBezTo>
                  <a:cubicBezTo>
                    <a:pt x="5881" y="5664"/>
                    <a:pt x="5843" y="5671"/>
                    <a:pt x="5843" y="5619"/>
                  </a:cubicBezTo>
                  <a:cubicBezTo>
                    <a:pt x="5843" y="5584"/>
                    <a:pt x="5859" y="5560"/>
                    <a:pt x="5875" y="5560"/>
                  </a:cubicBezTo>
                  <a:lnTo>
                    <a:pt x="5891" y="5560"/>
                  </a:lnTo>
                  <a:cubicBezTo>
                    <a:pt x="5891" y="5560"/>
                    <a:pt x="5891" y="5560"/>
                    <a:pt x="5891" y="5560"/>
                  </a:cubicBezTo>
                  <a:close/>
                  <a:moveTo>
                    <a:pt x="6265" y="6407"/>
                  </a:moveTo>
                  <a:cubicBezTo>
                    <a:pt x="6265" y="6455"/>
                    <a:pt x="6285" y="6476"/>
                    <a:pt x="6305" y="6499"/>
                  </a:cubicBezTo>
                  <a:cubicBezTo>
                    <a:pt x="6321" y="6518"/>
                    <a:pt x="6330" y="6535"/>
                    <a:pt x="6346" y="6554"/>
                  </a:cubicBezTo>
                  <a:cubicBezTo>
                    <a:pt x="6359" y="6569"/>
                    <a:pt x="6372" y="6580"/>
                    <a:pt x="6374" y="6612"/>
                  </a:cubicBezTo>
                  <a:cubicBezTo>
                    <a:pt x="6376" y="6657"/>
                    <a:pt x="6374" y="6717"/>
                    <a:pt x="6396" y="6717"/>
                  </a:cubicBezTo>
                  <a:cubicBezTo>
                    <a:pt x="6416" y="6717"/>
                    <a:pt x="6419" y="6665"/>
                    <a:pt x="6438" y="6658"/>
                  </a:cubicBezTo>
                  <a:cubicBezTo>
                    <a:pt x="6460" y="6650"/>
                    <a:pt x="6484" y="6630"/>
                    <a:pt x="6484" y="6583"/>
                  </a:cubicBezTo>
                  <a:cubicBezTo>
                    <a:pt x="6484" y="6502"/>
                    <a:pt x="6432" y="6504"/>
                    <a:pt x="6416" y="6432"/>
                  </a:cubicBezTo>
                  <a:cubicBezTo>
                    <a:pt x="6402" y="6369"/>
                    <a:pt x="6387" y="6339"/>
                    <a:pt x="6364" y="6290"/>
                  </a:cubicBezTo>
                  <a:cubicBezTo>
                    <a:pt x="6342" y="6314"/>
                    <a:pt x="6337" y="6369"/>
                    <a:pt x="6311" y="6373"/>
                  </a:cubicBezTo>
                  <a:cubicBezTo>
                    <a:pt x="6292" y="6377"/>
                    <a:pt x="6265" y="6367"/>
                    <a:pt x="6265" y="6407"/>
                  </a:cubicBezTo>
                  <a:cubicBezTo>
                    <a:pt x="6265" y="6407"/>
                    <a:pt x="6265" y="6407"/>
                    <a:pt x="6265" y="6407"/>
                  </a:cubicBezTo>
                  <a:close/>
                  <a:moveTo>
                    <a:pt x="6054" y="4831"/>
                  </a:moveTo>
                  <a:cubicBezTo>
                    <a:pt x="6058" y="4855"/>
                    <a:pt x="6064" y="4868"/>
                    <a:pt x="6064" y="4894"/>
                  </a:cubicBezTo>
                  <a:cubicBezTo>
                    <a:pt x="6064" y="4953"/>
                    <a:pt x="6026" y="4964"/>
                    <a:pt x="6026" y="5023"/>
                  </a:cubicBezTo>
                  <a:lnTo>
                    <a:pt x="6026" y="5109"/>
                  </a:lnTo>
                  <a:cubicBezTo>
                    <a:pt x="6026" y="5131"/>
                    <a:pt x="6020" y="5141"/>
                    <a:pt x="6018" y="5162"/>
                  </a:cubicBezTo>
                  <a:cubicBezTo>
                    <a:pt x="6015" y="5162"/>
                    <a:pt x="6013" y="5166"/>
                    <a:pt x="6010" y="5166"/>
                  </a:cubicBezTo>
                  <a:cubicBezTo>
                    <a:pt x="5988" y="5166"/>
                    <a:pt x="5988" y="5091"/>
                    <a:pt x="5965" y="5091"/>
                  </a:cubicBezTo>
                  <a:cubicBezTo>
                    <a:pt x="5937" y="5091"/>
                    <a:pt x="5928" y="5145"/>
                    <a:pt x="5911" y="5192"/>
                  </a:cubicBezTo>
                  <a:cubicBezTo>
                    <a:pt x="5892" y="5245"/>
                    <a:pt x="5871" y="5274"/>
                    <a:pt x="5871" y="5341"/>
                  </a:cubicBezTo>
                  <a:lnTo>
                    <a:pt x="5871" y="5447"/>
                  </a:lnTo>
                  <a:cubicBezTo>
                    <a:pt x="5878" y="5448"/>
                    <a:pt x="5881" y="5451"/>
                    <a:pt x="5888" y="5451"/>
                  </a:cubicBezTo>
                  <a:cubicBezTo>
                    <a:pt x="5898" y="5451"/>
                    <a:pt x="5904" y="5443"/>
                    <a:pt x="5914" y="5443"/>
                  </a:cubicBezTo>
                  <a:cubicBezTo>
                    <a:pt x="5929" y="5443"/>
                    <a:pt x="5951" y="5437"/>
                    <a:pt x="5951" y="5468"/>
                  </a:cubicBezTo>
                  <a:cubicBezTo>
                    <a:pt x="5951" y="5490"/>
                    <a:pt x="5945" y="5503"/>
                    <a:pt x="5941" y="5523"/>
                  </a:cubicBezTo>
                  <a:cubicBezTo>
                    <a:pt x="5948" y="5527"/>
                    <a:pt x="5952" y="5529"/>
                    <a:pt x="5959" y="5531"/>
                  </a:cubicBezTo>
                  <a:cubicBezTo>
                    <a:pt x="5961" y="5586"/>
                    <a:pt x="5959" y="5618"/>
                    <a:pt x="5959" y="5673"/>
                  </a:cubicBezTo>
                  <a:cubicBezTo>
                    <a:pt x="5975" y="5669"/>
                    <a:pt x="5984" y="5652"/>
                    <a:pt x="6000" y="5652"/>
                  </a:cubicBezTo>
                  <a:cubicBezTo>
                    <a:pt x="6012" y="5652"/>
                    <a:pt x="6010" y="5689"/>
                    <a:pt x="6010" y="5715"/>
                  </a:cubicBezTo>
                  <a:cubicBezTo>
                    <a:pt x="6010" y="5742"/>
                    <a:pt x="6009" y="5761"/>
                    <a:pt x="6002" y="5782"/>
                  </a:cubicBezTo>
                  <a:cubicBezTo>
                    <a:pt x="5991" y="5813"/>
                    <a:pt x="5974" y="5800"/>
                    <a:pt x="5957" y="5812"/>
                  </a:cubicBezTo>
                  <a:cubicBezTo>
                    <a:pt x="5940" y="5824"/>
                    <a:pt x="5929" y="5853"/>
                    <a:pt x="5929" y="5892"/>
                  </a:cubicBezTo>
                  <a:cubicBezTo>
                    <a:pt x="5929" y="5913"/>
                    <a:pt x="5939" y="5918"/>
                    <a:pt x="5947" y="5929"/>
                  </a:cubicBezTo>
                  <a:cubicBezTo>
                    <a:pt x="5967" y="5959"/>
                    <a:pt x="5985" y="5955"/>
                    <a:pt x="6006" y="5984"/>
                  </a:cubicBezTo>
                  <a:cubicBezTo>
                    <a:pt x="6027" y="6013"/>
                    <a:pt x="6022" y="6088"/>
                    <a:pt x="6048" y="6088"/>
                  </a:cubicBezTo>
                  <a:cubicBezTo>
                    <a:pt x="6080" y="6088"/>
                    <a:pt x="6084" y="6015"/>
                    <a:pt x="6100" y="5958"/>
                  </a:cubicBezTo>
                  <a:cubicBezTo>
                    <a:pt x="6111" y="5974"/>
                    <a:pt x="6115" y="5991"/>
                    <a:pt x="6126" y="6005"/>
                  </a:cubicBezTo>
                  <a:cubicBezTo>
                    <a:pt x="6131" y="6010"/>
                    <a:pt x="6138" y="6012"/>
                    <a:pt x="6138" y="6024"/>
                  </a:cubicBezTo>
                  <a:lnTo>
                    <a:pt x="6138" y="6134"/>
                  </a:lnTo>
                  <a:cubicBezTo>
                    <a:pt x="6143" y="6138"/>
                    <a:pt x="6147" y="6143"/>
                    <a:pt x="6151" y="6147"/>
                  </a:cubicBezTo>
                  <a:cubicBezTo>
                    <a:pt x="6158" y="6105"/>
                    <a:pt x="6154" y="6046"/>
                    <a:pt x="6175" y="6046"/>
                  </a:cubicBezTo>
                  <a:cubicBezTo>
                    <a:pt x="6196" y="6046"/>
                    <a:pt x="6186" y="6114"/>
                    <a:pt x="6197" y="6151"/>
                  </a:cubicBezTo>
                  <a:cubicBezTo>
                    <a:pt x="6204" y="6178"/>
                    <a:pt x="6218" y="6180"/>
                    <a:pt x="6233" y="6180"/>
                  </a:cubicBezTo>
                  <a:cubicBezTo>
                    <a:pt x="6270" y="6180"/>
                    <a:pt x="6293" y="6173"/>
                    <a:pt x="6325" y="6134"/>
                  </a:cubicBezTo>
                  <a:cubicBezTo>
                    <a:pt x="6289" y="6032"/>
                    <a:pt x="6245" y="5977"/>
                    <a:pt x="6245" y="5848"/>
                  </a:cubicBezTo>
                  <a:lnTo>
                    <a:pt x="6245" y="5771"/>
                  </a:lnTo>
                  <a:cubicBezTo>
                    <a:pt x="6245" y="5708"/>
                    <a:pt x="6229" y="5676"/>
                    <a:pt x="6229" y="5613"/>
                  </a:cubicBezTo>
                  <a:cubicBezTo>
                    <a:pt x="6229" y="5551"/>
                    <a:pt x="6227" y="5509"/>
                    <a:pt x="6241" y="5455"/>
                  </a:cubicBezTo>
                  <a:cubicBezTo>
                    <a:pt x="6249" y="5423"/>
                    <a:pt x="6267" y="5412"/>
                    <a:pt x="6267" y="5374"/>
                  </a:cubicBezTo>
                  <a:cubicBezTo>
                    <a:pt x="6267" y="5317"/>
                    <a:pt x="6259" y="5285"/>
                    <a:pt x="6259" y="5228"/>
                  </a:cubicBezTo>
                  <a:lnTo>
                    <a:pt x="6259" y="5179"/>
                  </a:lnTo>
                  <a:cubicBezTo>
                    <a:pt x="6278" y="5179"/>
                    <a:pt x="6297" y="5159"/>
                    <a:pt x="6297" y="5120"/>
                  </a:cubicBezTo>
                  <a:cubicBezTo>
                    <a:pt x="6297" y="5092"/>
                    <a:pt x="6283" y="5082"/>
                    <a:pt x="6283" y="5053"/>
                  </a:cubicBezTo>
                  <a:cubicBezTo>
                    <a:pt x="6283" y="5029"/>
                    <a:pt x="6299" y="5024"/>
                    <a:pt x="6311" y="5024"/>
                  </a:cubicBezTo>
                  <a:cubicBezTo>
                    <a:pt x="6324" y="5024"/>
                    <a:pt x="6332" y="5031"/>
                    <a:pt x="6344" y="5045"/>
                  </a:cubicBezTo>
                  <a:cubicBezTo>
                    <a:pt x="6345" y="5032"/>
                    <a:pt x="6346" y="5025"/>
                    <a:pt x="6346" y="5012"/>
                  </a:cubicBezTo>
                  <a:cubicBezTo>
                    <a:pt x="6346" y="4982"/>
                    <a:pt x="6336" y="4966"/>
                    <a:pt x="6336" y="4936"/>
                  </a:cubicBezTo>
                  <a:cubicBezTo>
                    <a:pt x="6336" y="4896"/>
                    <a:pt x="6366" y="4912"/>
                    <a:pt x="6378" y="4881"/>
                  </a:cubicBezTo>
                  <a:cubicBezTo>
                    <a:pt x="6386" y="4860"/>
                    <a:pt x="6380" y="4831"/>
                    <a:pt x="6388" y="4810"/>
                  </a:cubicBezTo>
                  <a:cubicBezTo>
                    <a:pt x="6394" y="4793"/>
                    <a:pt x="6412" y="4803"/>
                    <a:pt x="6412" y="4781"/>
                  </a:cubicBezTo>
                  <a:cubicBezTo>
                    <a:pt x="6412" y="4745"/>
                    <a:pt x="6395" y="4730"/>
                    <a:pt x="6380" y="4718"/>
                  </a:cubicBezTo>
                  <a:cubicBezTo>
                    <a:pt x="6358" y="4700"/>
                    <a:pt x="6342" y="4700"/>
                    <a:pt x="6319" y="4684"/>
                  </a:cubicBezTo>
                  <a:cubicBezTo>
                    <a:pt x="6307" y="4676"/>
                    <a:pt x="6298" y="4675"/>
                    <a:pt x="6287" y="4659"/>
                  </a:cubicBezTo>
                  <a:cubicBezTo>
                    <a:pt x="6277" y="4643"/>
                    <a:pt x="6278" y="4616"/>
                    <a:pt x="6267" y="4605"/>
                  </a:cubicBezTo>
                  <a:cubicBezTo>
                    <a:pt x="6255" y="4592"/>
                    <a:pt x="6243" y="4611"/>
                    <a:pt x="6233" y="4630"/>
                  </a:cubicBezTo>
                  <a:cubicBezTo>
                    <a:pt x="6215" y="4664"/>
                    <a:pt x="6196" y="4654"/>
                    <a:pt x="6173" y="4668"/>
                  </a:cubicBezTo>
                  <a:cubicBezTo>
                    <a:pt x="6144" y="4683"/>
                    <a:pt x="6155" y="4776"/>
                    <a:pt x="6126" y="4793"/>
                  </a:cubicBezTo>
                  <a:cubicBezTo>
                    <a:pt x="6098" y="4810"/>
                    <a:pt x="6080" y="4804"/>
                    <a:pt x="6054" y="4831"/>
                  </a:cubicBezTo>
                  <a:cubicBezTo>
                    <a:pt x="6054" y="4831"/>
                    <a:pt x="6054" y="4831"/>
                    <a:pt x="6054" y="4831"/>
                  </a:cubicBezTo>
                  <a:close/>
                  <a:moveTo>
                    <a:pt x="5302" y="6449"/>
                  </a:moveTo>
                  <a:cubicBezTo>
                    <a:pt x="5275" y="6463"/>
                    <a:pt x="5259" y="6468"/>
                    <a:pt x="5233" y="6491"/>
                  </a:cubicBezTo>
                  <a:cubicBezTo>
                    <a:pt x="5222" y="6500"/>
                    <a:pt x="5221" y="6522"/>
                    <a:pt x="5213" y="6541"/>
                  </a:cubicBezTo>
                  <a:cubicBezTo>
                    <a:pt x="5201" y="6569"/>
                    <a:pt x="5191" y="6577"/>
                    <a:pt x="5179" y="6604"/>
                  </a:cubicBezTo>
                  <a:cubicBezTo>
                    <a:pt x="5158" y="6651"/>
                    <a:pt x="5156" y="6695"/>
                    <a:pt x="5139" y="6746"/>
                  </a:cubicBezTo>
                  <a:cubicBezTo>
                    <a:pt x="5160" y="6761"/>
                    <a:pt x="5193" y="6741"/>
                    <a:pt x="5193" y="6788"/>
                  </a:cubicBezTo>
                  <a:cubicBezTo>
                    <a:pt x="5193" y="6836"/>
                    <a:pt x="5149" y="6822"/>
                    <a:pt x="5149" y="6870"/>
                  </a:cubicBezTo>
                  <a:cubicBezTo>
                    <a:pt x="5149" y="6906"/>
                    <a:pt x="5166" y="6927"/>
                    <a:pt x="5183" y="6927"/>
                  </a:cubicBezTo>
                  <a:cubicBezTo>
                    <a:pt x="5212" y="6927"/>
                    <a:pt x="5224" y="6883"/>
                    <a:pt x="5251" y="6864"/>
                  </a:cubicBezTo>
                  <a:cubicBezTo>
                    <a:pt x="5269" y="6851"/>
                    <a:pt x="5281" y="6853"/>
                    <a:pt x="5299" y="6843"/>
                  </a:cubicBezTo>
                  <a:cubicBezTo>
                    <a:pt x="5334" y="6822"/>
                    <a:pt x="5349" y="6754"/>
                    <a:pt x="5349" y="6678"/>
                  </a:cubicBezTo>
                  <a:lnTo>
                    <a:pt x="5349" y="6517"/>
                  </a:lnTo>
                  <a:cubicBezTo>
                    <a:pt x="5349" y="6475"/>
                    <a:pt x="5319" y="6464"/>
                    <a:pt x="5302" y="6449"/>
                  </a:cubicBezTo>
                  <a:cubicBezTo>
                    <a:pt x="5302" y="6449"/>
                    <a:pt x="5302" y="6449"/>
                    <a:pt x="5302" y="644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13" name="Shape 4928"/>
            <p:cNvSpPr/>
            <p:nvPr/>
          </p:nvSpPr>
          <p:spPr>
            <a:xfrm>
              <a:off x="7648682" y="66414"/>
              <a:ext cx="635464" cy="703726"/>
            </a:xfrm>
            <a:custGeom>
              <a:avLst/>
              <a:gdLst/>
              <a:ahLst/>
              <a:cxnLst>
                <a:cxn ang="0">
                  <a:pos x="wd2" y="hd2"/>
                </a:cxn>
                <a:cxn ang="5400000">
                  <a:pos x="wd2" y="hd2"/>
                </a:cxn>
                <a:cxn ang="10800000">
                  <a:pos x="wd2" y="hd2"/>
                </a:cxn>
                <a:cxn ang="16200000">
                  <a:pos x="wd2" y="hd2"/>
                </a:cxn>
              </a:cxnLst>
              <a:rect l="0" t="0" r="r" b="b"/>
              <a:pathLst>
                <a:path w="21600" h="21600" extrusionOk="0">
                  <a:moveTo>
                    <a:pt x="20316" y="0"/>
                  </a:moveTo>
                  <a:cubicBezTo>
                    <a:pt x="20168" y="0"/>
                    <a:pt x="20112" y="160"/>
                    <a:pt x="20112" y="293"/>
                  </a:cubicBezTo>
                  <a:cubicBezTo>
                    <a:pt x="20112" y="450"/>
                    <a:pt x="20368" y="402"/>
                    <a:pt x="20541" y="422"/>
                  </a:cubicBezTo>
                  <a:cubicBezTo>
                    <a:pt x="20705" y="436"/>
                    <a:pt x="20724" y="586"/>
                    <a:pt x="20847" y="679"/>
                  </a:cubicBezTo>
                  <a:cubicBezTo>
                    <a:pt x="21055" y="839"/>
                    <a:pt x="21167" y="973"/>
                    <a:pt x="21437" y="1010"/>
                  </a:cubicBezTo>
                  <a:cubicBezTo>
                    <a:pt x="21457" y="959"/>
                    <a:pt x="21478" y="927"/>
                    <a:pt x="21478" y="873"/>
                  </a:cubicBezTo>
                  <a:cubicBezTo>
                    <a:pt x="21478" y="784"/>
                    <a:pt x="21381" y="761"/>
                    <a:pt x="21355" y="679"/>
                  </a:cubicBezTo>
                  <a:cubicBezTo>
                    <a:pt x="21206" y="252"/>
                    <a:pt x="20817" y="0"/>
                    <a:pt x="20316" y="0"/>
                  </a:cubicBezTo>
                  <a:close/>
                  <a:moveTo>
                    <a:pt x="20771" y="1341"/>
                  </a:moveTo>
                  <a:cubicBezTo>
                    <a:pt x="20598" y="1341"/>
                    <a:pt x="20501" y="1359"/>
                    <a:pt x="20328" y="1345"/>
                  </a:cubicBezTo>
                  <a:cubicBezTo>
                    <a:pt x="20333" y="1451"/>
                    <a:pt x="20328" y="1511"/>
                    <a:pt x="20328" y="1616"/>
                  </a:cubicBezTo>
                  <a:cubicBezTo>
                    <a:pt x="20328" y="1777"/>
                    <a:pt x="20572" y="1736"/>
                    <a:pt x="20745" y="1782"/>
                  </a:cubicBezTo>
                  <a:cubicBezTo>
                    <a:pt x="20892" y="1819"/>
                    <a:pt x="20922" y="1984"/>
                    <a:pt x="21075" y="1984"/>
                  </a:cubicBezTo>
                  <a:lnTo>
                    <a:pt x="21600" y="1984"/>
                  </a:lnTo>
                  <a:lnTo>
                    <a:pt x="21600" y="1824"/>
                  </a:lnTo>
                  <a:cubicBezTo>
                    <a:pt x="21600" y="1704"/>
                    <a:pt x="21478" y="1667"/>
                    <a:pt x="21396" y="1579"/>
                  </a:cubicBezTo>
                  <a:cubicBezTo>
                    <a:pt x="21222" y="1401"/>
                    <a:pt x="21036" y="1341"/>
                    <a:pt x="20771" y="1341"/>
                  </a:cubicBezTo>
                  <a:cubicBezTo>
                    <a:pt x="20771" y="1341"/>
                    <a:pt x="20771" y="1341"/>
                    <a:pt x="20771" y="1341"/>
                  </a:cubicBezTo>
                  <a:close/>
                  <a:moveTo>
                    <a:pt x="19767" y="7040"/>
                  </a:moveTo>
                  <a:cubicBezTo>
                    <a:pt x="19346" y="7163"/>
                    <a:pt x="19120" y="7389"/>
                    <a:pt x="18953" y="7757"/>
                  </a:cubicBezTo>
                  <a:cubicBezTo>
                    <a:pt x="19003" y="7762"/>
                    <a:pt x="19029" y="7776"/>
                    <a:pt x="19081" y="7776"/>
                  </a:cubicBezTo>
                  <a:cubicBezTo>
                    <a:pt x="19304" y="7776"/>
                    <a:pt x="19417" y="7660"/>
                    <a:pt x="19625" y="7592"/>
                  </a:cubicBezTo>
                  <a:cubicBezTo>
                    <a:pt x="19920" y="7490"/>
                    <a:pt x="20134" y="7367"/>
                    <a:pt x="20214" y="7095"/>
                  </a:cubicBezTo>
                  <a:cubicBezTo>
                    <a:pt x="20032" y="7054"/>
                    <a:pt x="19956" y="7026"/>
                    <a:pt x="19767" y="7040"/>
                  </a:cubicBezTo>
                  <a:cubicBezTo>
                    <a:pt x="19767" y="7040"/>
                    <a:pt x="19767" y="7040"/>
                    <a:pt x="19767" y="7040"/>
                  </a:cubicBezTo>
                  <a:close/>
                  <a:moveTo>
                    <a:pt x="18953" y="8455"/>
                  </a:moveTo>
                  <a:cubicBezTo>
                    <a:pt x="18867" y="8341"/>
                    <a:pt x="18734" y="8359"/>
                    <a:pt x="18587" y="8327"/>
                  </a:cubicBezTo>
                  <a:cubicBezTo>
                    <a:pt x="18448" y="8295"/>
                    <a:pt x="18463" y="8134"/>
                    <a:pt x="18342" y="8069"/>
                  </a:cubicBezTo>
                  <a:lnTo>
                    <a:pt x="18176" y="8069"/>
                  </a:lnTo>
                  <a:cubicBezTo>
                    <a:pt x="18160" y="8373"/>
                    <a:pt x="18240" y="8547"/>
                    <a:pt x="18176" y="8842"/>
                  </a:cubicBezTo>
                  <a:cubicBezTo>
                    <a:pt x="18259" y="8850"/>
                    <a:pt x="18312" y="8859"/>
                    <a:pt x="18398" y="8859"/>
                  </a:cubicBezTo>
                  <a:cubicBezTo>
                    <a:pt x="18679" y="8859"/>
                    <a:pt x="18907" y="8708"/>
                    <a:pt x="18953" y="8455"/>
                  </a:cubicBezTo>
                  <a:cubicBezTo>
                    <a:pt x="18953" y="8455"/>
                    <a:pt x="18953" y="8455"/>
                    <a:pt x="18953" y="8455"/>
                  </a:cubicBezTo>
                  <a:close/>
                  <a:moveTo>
                    <a:pt x="16780" y="10147"/>
                  </a:moveTo>
                  <a:cubicBezTo>
                    <a:pt x="16708" y="10147"/>
                    <a:pt x="16662" y="10161"/>
                    <a:pt x="16591" y="10165"/>
                  </a:cubicBezTo>
                  <a:cubicBezTo>
                    <a:pt x="16576" y="10367"/>
                    <a:pt x="16511" y="10477"/>
                    <a:pt x="16511" y="10680"/>
                  </a:cubicBezTo>
                  <a:cubicBezTo>
                    <a:pt x="16511" y="10827"/>
                    <a:pt x="16668" y="10867"/>
                    <a:pt x="16754" y="10993"/>
                  </a:cubicBezTo>
                  <a:cubicBezTo>
                    <a:pt x="16897" y="11194"/>
                    <a:pt x="17039" y="11269"/>
                    <a:pt x="17243" y="11433"/>
                  </a:cubicBezTo>
                  <a:lnTo>
                    <a:pt x="17345" y="11415"/>
                  </a:lnTo>
                  <a:cubicBezTo>
                    <a:pt x="17360" y="11333"/>
                    <a:pt x="17345" y="11282"/>
                    <a:pt x="17345" y="11200"/>
                  </a:cubicBezTo>
                  <a:cubicBezTo>
                    <a:pt x="17345" y="10744"/>
                    <a:pt x="17284" y="10147"/>
                    <a:pt x="16780" y="10147"/>
                  </a:cubicBezTo>
                  <a:cubicBezTo>
                    <a:pt x="16780" y="10147"/>
                    <a:pt x="16780" y="10147"/>
                    <a:pt x="16780" y="10147"/>
                  </a:cubicBezTo>
                  <a:close/>
                  <a:moveTo>
                    <a:pt x="15735" y="12261"/>
                  </a:moveTo>
                  <a:lnTo>
                    <a:pt x="15735" y="12413"/>
                  </a:lnTo>
                  <a:cubicBezTo>
                    <a:pt x="15735" y="12601"/>
                    <a:pt x="15837" y="12697"/>
                    <a:pt x="15837" y="12887"/>
                  </a:cubicBezTo>
                  <a:lnTo>
                    <a:pt x="15920" y="12904"/>
                  </a:lnTo>
                  <a:cubicBezTo>
                    <a:pt x="16245" y="12730"/>
                    <a:pt x="16632" y="12656"/>
                    <a:pt x="16632" y="12315"/>
                  </a:cubicBezTo>
                  <a:cubicBezTo>
                    <a:pt x="16632" y="12215"/>
                    <a:pt x="16479" y="12197"/>
                    <a:pt x="16368" y="12206"/>
                  </a:cubicBezTo>
                  <a:cubicBezTo>
                    <a:pt x="16124" y="12229"/>
                    <a:pt x="15980" y="12261"/>
                    <a:pt x="15735" y="12261"/>
                  </a:cubicBezTo>
                  <a:cubicBezTo>
                    <a:pt x="15735" y="12261"/>
                    <a:pt x="15735" y="12261"/>
                    <a:pt x="15735" y="12261"/>
                  </a:cubicBezTo>
                  <a:close/>
                  <a:moveTo>
                    <a:pt x="8428" y="17735"/>
                  </a:moveTo>
                  <a:lnTo>
                    <a:pt x="8428" y="17537"/>
                  </a:lnTo>
                  <a:lnTo>
                    <a:pt x="8168" y="17537"/>
                  </a:lnTo>
                  <a:cubicBezTo>
                    <a:pt x="8010" y="17537"/>
                    <a:pt x="7970" y="17679"/>
                    <a:pt x="7837" y="17757"/>
                  </a:cubicBezTo>
                  <a:lnTo>
                    <a:pt x="7837" y="17978"/>
                  </a:lnTo>
                  <a:cubicBezTo>
                    <a:pt x="7927" y="17974"/>
                    <a:pt x="7985" y="17978"/>
                    <a:pt x="8076" y="17978"/>
                  </a:cubicBezTo>
                  <a:cubicBezTo>
                    <a:pt x="8248" y="17978"/>
                    <a:pt x="8428" y="17890"/>
                    <a:pt x="8428" y="17735"/>
                  </a:cubicBezTo>
                  <a:cubicBezTo>
                    <a:pt x="8428" y="17735"/>
                    <a:pt x="8428" y="17735"/>
                    <a:pt x="8428" y="17735"/>
                  </a:cubicBezTo>
                  <a:close/>
                  <a:moveTo>
                    <a:pt x="10504" y="16766"/>
                  </a:moveTo>
                  <a:cubicBezTo>
                    <a:pt x="10255" y="16672"/>
                    <a:pt x="10086" y="16618"/>
                    <a:pt x="9811" y="16618"/>
                  </a:cubicBezTo>
                  <a:cubicBezTo>
                    <a:pt x="9700" y="16618"/>
                    <a:pt x="9588" y="16683"/>
                    <a:pt x="9588" y="16783"/>
                  </a:cubicBezTo>
                  <a:cubicBezTo>
                    <a:pt x="9588" y="16976"/>
                    <a:pt x="9882" y="16935"/>
                    <a:pt x="10055" y="17040"/>
                  </a:cubicBezTo>
                  <a:cubicBezTo>
                    <a:pt x="10169" y="17109"/>
                    <a:pt x="10203" y="17224"/>
                    <a:pt x="10342" y="17224"/>
                  </a:cubicBezTo>
                  <a:cubicBezTo>
                    <a:pt x="10539" y="17224"/>
                    <a:pt x="10534" y="16945"/>
                    <a:pt x="10504" y="16766"/>
                  </a:cubicBezTo>
                  <a:cubicBezTo>
                    <a:pt x="10504" y="16766"/>
                    <a:pt x="10504" y="16766"/>
                    <a:pt x="10504" y="16766"/>
                  </a:cubicBezTo>
                  <a:close/>
                  <a:moveTo>
                    <a:pt x="12703" y="16471"/>
                  </a:moveTo>
                  <a:cubicBezTo>
                    <a:pt x="12703" y="16540"/>
                    <a:pt x="12820" y="16526"/>
                    <a:pt x="12897" y="16526"/>
                  </a:cubicBezTo>
                  <a:cubicBezTo>
                    <a:pt x="13131" y="16526"/>
                    <a:pt x="13211" y="16361"/>
                    <a:pt x="13395" y="16231"/>
                  </a:cubicBezTo>
                  <a:cubicBezTo>
                    <a:pt x="13798" y="15951"/>
                    <a:pt x="14352" y="15905"/>
                    <a:pt x="14352" y="15450"/>
                  </a:cubicBezTo>
                  <a:cubicBezTo>
                    <a:pt x="14352" y="15327"/>
                    <a:pt x="14133" y="15344"/>
                    <a:pt x="14006" y="15385"/>
                  </a:cubicBezTo>
                  <a:cubicBezTo>
                    <a:pt x="13761" y="15469"/>
                    <a:pt x="13660" y="15606"/>
                    <a:pt x="13415" y="15698"/>
                  </a:cubicBezTo>
                  <a:cubicBezTo>
                    <a:pt x="13018" y="15845"/>
                    <a:pt x="12703" y="16080"/>
                    <a:pt x="12703" y="16471"/>
                  </a:cubicBezTo>
                  <a:cubicBezTo>
                    <a:pt x="12703" y="16471"/>
                    <a:pt x="12703" y="16471"/>
                    <a:pt x="12703" y="16471"/>
                  </a:cubicBezTo>
                  <a:close/>
                  <a:moveTo>
                    <a:pt x="3215" y="20700"/>
                  </a:moveTo>
                  <a:cubicBezTo>
                    <a:pt x="3154" y="20652"/>
                    <a:pt x="3105" y="20608"/>
                    <a:pt x="3022" y="20608"/>
                  </a:cubicBezTo>
                  <a:cubicBezTo>
                    <a:pt x="2901" y="20608"/>
                    <a:pt x="2895" y="20741"/>
                    <a:pt x="2828" y="20827"/>
                  </a:cubicBezTo>
                  <a:cubicBezTo>
                    <a:pt x="2731" y="20953"/>
                    <a:pt x="2611" y="21003"/>
                    <a:pt x="2584" y="21158"/>
                  </a:cubicBezTo>
                  <a:cubicBezTo>
                    <a:pt x="2621" y="21168"/>
                    <a:pt x="2645" y="21195"/>
                    <a:pt x="2686" y="21195"/>
                  </a:cubicBezTo>
                  <a:cubicBezTo>
                    <a:pt x="2833" y="21195"/>
                    <a:pt x="2889" y="21066"/>
                    <a:pt x="3037" y="21066"/>
                  </a:cubicBezTo>
                  <a:lnTo>
                    <a:pt x="3439" y="21066"/>
                  </a:lnTo>
                  <a:cubicBezTo>
                    <a:pt x="3445" y="21011"/>
                    <a:pt x="3460" y="20974"/>
                    <a:pt x="3460" y="20919"/>
                  </a:cubicBezTo>
                  <a:cubicBezTo>
                    <a:pt x="3460" y="20819"/>
                    <a:pt x="3312" y="20741"/>
                    <a:pt x="3215" y="20700"/>
                  </a:cubicBezTo>
                  <a:cubicBezTo>
                    <a:pt x="3215" y="20700"/>
                    <a:pt x="3215" y="20700"/>
                    <a:pt x="3215" y="20700"/>
                  </a:cubicBezTo>
                  <a:close/>
                  <a:moveTo>
                    <a:pt x="0" y="21287"/>
                  </a:moveTo>
                  <a:cubicBezTo>
                    <a:pt x="0" y="21411"/>
                    <a:pt x="51" y="21475"/>
                    <a:pt x="60" y="21600"/>
                  </a:cubicBezTo>
                  <a:cubicBezTo>
                    <a:pt x="244" y="21471"/>
                    <a:pt x="331" y="21287"/>
                    <a:pt x="569" y="21287"/>
                  </a:cubicBezTo>
                  <a:cubicBezTo>
                    <a:pt x="721" y="21287"/>
                    <a:pt x="792" y="21379"/>
                    <a:pt x="946" y="21379"/>
                  </a:cubicBezTo>
                  <a:cubicBezTo>
                    <a:pt x="1128" y="21379"/>
                    <a:pt x="1135" y="21172"/>
                    <a:pt x="1221" y="21031"/>
                  </a:cubicBezTo>
                  <a:cubicBezTo>
                    <a:pt x="1313" y="20873"/>
                    <a:pt x="1527" y="20841"/>
                    <a:pt x="1527" y="20663"/>
                  </a:cubicBezTo>
                  <a:cubicBezTo>
                    <a:pt x="1527" y="20516"/>
                    <a:pt x="1296" y="20479"/>
                    <a:pt x="1140" y="20516"/>
                  </a:cubicBezTo>
                  <a:cubicBezTo>
                    <a:pt x="924" y="20565"/>
                    <a:pt x="885" y="20744"/>
                    <a:pt x="691" y="20847"/>
                  </a:cubicBezTo>
                  <a:cubicBezTo>
                    <a:pt x="528" y="20928"/>
                    <a:pt x="391" y="20911"/>
                    <a:pt x="202" y="20939"/>
                  </a:cubicBezTo>
                  <a:cubicBezTo>
                    <a:pt x="40" y="20961"/>
                    <a:pt x="0" y="21136"/>
                    <a:pt x="0" y="21287"/>
                  </a:cubicBezTo>
                  <a:cubicBezTo>
                    <a:pt x="0" y="21287"/>
                    <a:pt x="0" y="21287"/>
                    <a:pt x="0" y="2128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14" name="Shape 4929"/>
            <p:cNvSpPr/>
            <p:nvPr/>
          </p:nvSpPr>
          <p:spPr>
            <a:xfrm>
              <a:off x="199242" y="3630633"/>
              <a:ext cx="1421914" cy="1369877"/>
            </a:xfrm>
            <a:custGeom>
              <a:avLst/>
              <a:gdLst/>
              <a:ahLst/>
              <a:cxnLst>
                <a:cxn ang="0">
                  <a:pos x="wd2" y="hd2"/>
                </a:cxn>
                <a:cxn ang="5400000">
                  <a:pos x="wd2" y="hd2"/>
                </a:cxn>
                <a:cxn ang="10800000">
                  <a:pos x="wd2" y="hd2"/>
                </a:cxn>
                <a:cxn ang="16200000">
                  <a:pos x="wd2" y="hd2"/>
                </a:cxn>
              </a:cxnLst>
              <a:rect l="0" t="0" r="r" b="b"/>
              <a:pathLst>
                <a:path w="21600" h="21600" extrusionOk="0">
                  <a:moveTo>
                    <a:pt x="906" y="1097"/>
                  </a:moveTo>
                  <a:cubicBezTo>
                    <a:pt x="980" y="1229"/>
                    <a:pt x="997" y="1310"/>
                    <a:pt x="1020" y="1466"/>
                  </a:cubicBezTo>
                  <a:lnTo>
                    <a:pt x="2166" y="2240"/>
                  </a:lnTo>
                  <a:lnTo>
                    <a:pt x="2931" y="1372"/>
                  </a:lnTo>
                  <a:lnTo>
                    <a:pt x="3143" y="1372"/>
                  </a:lnTo>
                  <a:cubicBezTo>
                    <a:pt x="3472" y="1372"/>
                    <a:pt x="3640" y="1197"/>
                    <a:pt x="3912" y="1013"/>
                  </a:cubicBezTo>
                  <a:cubicBezTo>
                    <a:pt x="4118" y="876"/>
                    <a:pt x="4263" y="847"/>
                    <a:pt x="4495" y="767"/>
                  </a:cubicBezTo>
                  <a:cubicBezTo>
                    <a:pt x="4286" y="474"/>
                    <a:pt x="4072" y="361"/>
                    <a:pt x="3912" y="30"/>
                  </a:cubicBezTo>
                  <a:lnTo>
                    <a:pt x="5934" y="0"/>
                  </a:lnTo>
                  <a:lnTo>
                    <a:pt x="5934" y="0"/>
                  </a:lnTo>
                  <a:lnTo>
                    <a:pt x="7279" y="370"/>
                  </a:lnTo>
                  <a:lnTo>
                    <a:pt x="9208" y="2202"/>
                  </a:lnTo>
                  <a:lnTo>
                    <a:pt x="10319" y="4507"/>
                  </a:lnTo>
                  <a:lnTo>
                    <a:pt x="13175" y="5583"/>
                  </a:lnTo>
                  <a:lnTo>
                    <a:pt x="13175" y="5583"/>
                  </a:lnTo>
                  <a:cubicBezTo>
                    <a:pt x="13316" y="5678"/>
                    <a:pt x="13425" y="5734"/>
                    <a:pt x="13575" y="5810"/>
                  </a:cubicBezTo>
                  <a:cubicBezTo>
                    <a:pt x="13725" y="5886"/>
                    <a:pt x="13684" y="6065"/>
                    <a:pt x="13739" y="6225"/>
                  </a:cubicBezTo>
                  <a:cubicBezTo>
                    <a:pt x="13803" y="6414"/>
                    <a:pt x="13925" y="6565"/>
                    <a:pt x="14121" y="6565"/>
                  </a:cubicBezTo>
                  <a:cubicBezTo>
                    <a:pt x="14262" y="6565"/>
                    <a:pt x="14402" y="6535"/>
                    <a:pt x="14542" y="6526"/>
                  </a:cubicBezTo>
                  <a:lnTo>
                    <a:pt x="14542" y="6526"/>
                  </a:lnTo>
                  <a:cubicBezTo>
                    <a:pt x="14585" y="6689"/>
                    <a:pt x="14585" y="6801"/>
                    <a:pt x="14585" y="6982"/>
                  </a:cubicBezTo>
                  <a:cubicBezTo>
                    <a:pt x="14585" y="7271"/>
                    <a:pt x="14567" y="7436"/>
                    <a:pt x="14557" y="7727"/>
                  </a:cubicBezTo>
                  <a:cubicBezTo>
                    <a:pt x="14604" y="8020"/>
                    <a:pt x="14764" y="8146"/>
                    <a:pt x="14976" y="8340"/>
                  </a:cubicBezTo>
                  <a:cubicBezTo>
                    <a:pt x="15081" y="8438"/>
                    <a:pt x="15213" y="8473"/>
                    <a:pt x="15213" y="8617"/>
                  </a:cubicBezTo>
                  <a:lnTo>
                    <a:pt x="15213" y="8820"/>
                  </a:lnTo>
                  <a:cubicBezTo>
                    <a:pt x="15213" y="9016"/>
                    <a:pt x="15338" y="9101"/>
                    <a:pt x="15422" y="9276"/>
                  </a:cubicBezTo>
                  <a:cubicBezTo>
                    <a:pt x="15545" y="9533"/>
                    <a:pt x="15609" y="9684"/>
                    <a:pt x="15722" y="9947"/>
                  </a:cubicBezTo>
                  <a:cubicBezTo>
                    <a:pt x="15802" y="10129"/>
                    <a:pt x="15868" y="10237"/>
                    <a:pt x="15868" y="10438"/>
                  </a:cubicBezTo>
                  <a:lnTo>
                    <a:pt x="15777" y="11043"/>
                  </a:lnTo>
                  <a:lnTo>
                    <a:pt x="16141" y="12326"/>
                  </a:lnTo>
                  <a:cubicBezTo>
                    <a:pt x="16146" y="12323"/>
                    <a:pt x="16150" y="12320"/>
                    <a:pt x="16155" y="12317"/>
                  </a:cubicBezTo>
                  <a:lnTo>
                    <a:pt x="16155" y="12317"/>
                  </a:lnTo>
                  <a:cubicBezTo>
                    <a:pt x="16446" y="12393"/>
                    <a:pt x="16492" y="12657"/>
                    <a:pt x="16715" y="12865"/>
                  </a:cubicBezTo>
                  <a:lnTo>
                    <a:pt x="16715" y="12865"/>
                  </a:lnTo>
                  <a:cubicBezTo>
                    <a:pt x="16708" y="12940"/>
                    <a:pt x="16726" y="13010"/>
                    <a:pt x="16705" y="13101"/>
                  </a:cubicBezTo>
                  <a:cubicBezTo>
                    <a:pt x="16688" y="13169"/>
                    <a:pt x="16623" y="13193"/>
                    <a:pt x="16623" y="13264"/>
                  </a:cubicBezTo>
                  <a:lnTo>
                    <a:pt x="16623" y="13337"/>
                  </a:lnTo>
                  <a:lnTo>
                    <a:pt x="16623" y="13337"/>
                  </a:lnTo>
                  <a:cubicBezTo>
                    <a:pt x="16764" y="13837"/>
                    <a:pt x="16568" y="13554"/>
                    <a:pt x="16796" y="14026"/>
                  </a:cubicBezTo>
                  <a:cubicBezTo>
                    <a:pt x="16895" y="14239"/>
                    <a:pt x="16864" y="14390"/>
                    <a:pt x="16942" y="14612"/>
                  </a:cubicBezTo>
                  <a:cubicBezTo>
                    <a:pt x="17010" y="14806"/>
                    <a:pt x="17232" y="14744"/>
                    <a:pt x="17415" y="14820"/>
                  </a:cubicBezTo>
                  <a:cubicBezTo>
                    <a:pt x="17638" y="14914"/>
                    <a:pt x="17765" y="14976"/>
                    <a:pt x="17979" y="15084"/>
                  </a:cubicBezTo>
                  <a:cubicBezTo>
                    <a:pt x="18470" y="15339"/>
                    <a:pt x="18792" y="15372"/>
                    <a:pt x="19307" y="15556"/>
                  </a:cubicBezTo>
                  <a:cubicBezTo>
                    <a:pt x="19543" y="15641"/>
                    <a:pt x="19671" y="15727"/>
                    <a:pt x="19926" y="15783"/>
                  </a:cubicBezTo>
                  <a:cubicBezTo>
                    <a:pt x="20181" y="15840"/>
                    <a:pt x="20304" y="15930"/>
                    <a:pt x="20545" y="16009"/>
                  </a:cubicBezTo>
                  <a:cubicBezTo>
                    <a:pt x="20713" y="16066"/>
                    <a:pt x="20876" y="16095"/>
                    <a:pt x="20998" y="16223"/>
                  </a:cubicBezTo>
                  <a:lnTo>
                    <a:pt x="20998" y="16223"/>
                  </a:lnTo>
                  <a:cubicBezTo>
                    <a:pt x="21153" y="16464"/>
                    <a:pt x="21245" y="16581"/>
                    <a:pt x="21454" y="16765"/>
                  </a:cubicBezTo>
                  <a:cubicBezTo>
                    <a:pt x="21536" y="16836"/>
                    <a:pt x="21600" y="16898"/>
                    <a:pt x="21600" y="17010"/>
                  </a:cubicBezTo>
                  <a:cubicBezTo>
                    <a:pt x="21600" y="17771"/>
                    <a:pt x="21259" y="18139"/>
                    <a:pt x="20963" y="18843"/>
                  </a:cubicBezTo>
                  <a:cubicBezTo>
                    <a:pt x="20909" y="18979"/>
                    <a:pt x="20799" y="19027"/>
                    <a:pt x="20744" y="19164"/>
                  </a:cubicBezTo>
                  <a:cubicBezTo>
                    <a:pt x="20617" y="19461"/>
                    <a:pt x="20308" y="19405"/>
                    <a:pt x="19998" y="19466"/>
                  </a:cubicBezTo>
                  <a:cubicBezTo>
                    <a:pt x="19494" y="19570"/>
                    <a:pt x="19198" y="19617"/>
                    <a:pt x="18684" y="19617"/>
                  </a:cubicBezTo>
                  <a:lnTo>
                    <a:pt x="17801" y="19617"/>
                  </a:lnTo>
                  <a:cubicBezTo>
                    <a:pt x="17597" y="19617"/>
                    <a:pt x="17487" y="19679"/>
                    <a:pt x="17287" y="19730"/>
                  </a:cubicBezTo>
                  <a:cubicBezTo>
                    <a:pt x="16973" y="19811"/>
                    <a:pt x="16759" y="19740"/>
                    <a:pt x="16450" y="19844"/>
                  </a:cubicBezTo>
                  <a:lnTo>
                    <a:pt x="16450" y="19844"/>
                  </a:lnTo>
                  <a:cubicBezTo>
                    <a:pt x="16081" y="19816"/>
                    <a:pt x="15886" y="19693"/>
                    <a:pt x="15518" y="19693"/>
                  </a:cubicBezTo>
                  <a:lnTo>
                    <a:pt x="15017" y="19693"/>
                  </a:lnTo>
                  <a:cubicBezTo>
                    <a:pt x="14571" y="19693"/>
                    <a:pt x="14325" y="19580"/>
                    <a:pt x="13880" y="19580"/>
                  </a:cubicBezTo>
                  <a:cubicBezTo>
                    <a:pt x="13279" y="19580"/>
                    <a:pt x="12943" y="19598"/>
                    <a:pt x="12342" y="19598"/>
                  </a:cubicBezTo>
                  <a:cubicBezTo>
                    <a:pt x="12033" y="19598"/>
                    <a:pt x="11892" y="19787"/>
                    <a:pt x="11610" y="19919"/>
                  </a:cubicBezTo>
                  <a:cubicBezTo>
                    <a:pt x="11109" y="20156"/>
                    <a:pt x="10827" y="20331"/>
                    <a:pt x="10463" y="20751"/>
                  </a:cubicBezTo>
                  <a:cubicBezTo>
                    <a:pt x="10319" y="20921"/>
                    <a:pt x="10349" y="21100"/>
                    <a:pt x="10244" y="21298"/>
                  </a:cubicBezTo>
                  <a:cubicBezTo>
                    <a:pt x="10153" y="21473"/>
                    <a:pt x="9977" y="21478"/>
                    <a:pt x="9790" y="21524"/>
                  </a:cubicBezTo>
                  <a:cubicBezTo>
                    <a:pt x="9604" y="21572"/>
                    <a:pt x="9494" y="21600"/>
                    <a:pt x="9299" y="21600"/>
                  </a:cubicBezTo>
                  <a:cubicBezTo>
                    <a:pt x="9071" y="21388"/>
                    <a:pt x="9003" y="21204"/>
                    <a:pt x="8844" y="20940"/>
                  </a:cubicBezTo>
                  <a:cubicBezTo>
                    <a:pt x="8781" y="20831"/>
                    <a:pt x="8812" y="20699"/>
                    <a:pt x="8716" y="20618"/>
                  </a:cubicBezTo>
                  <a:cubicBezTo>
                    <a:pt x="8612" y="20533"/>
                    <a:pt x="8494" y="20604"/>
                    <a:pt x="8353" y="20600"/>
                  </a:cubicBezTo>
                  <a:cubicBezTo>
                    <a:pt x="7961" y="20585"/>
                    <a:pt x="7734" y="20567"/>
                    <a:pt x="7352" y="20467"/>
                  </a:cubicBezTo>
                  <a:cubicBezTo>
                    <a:pt x="7202" y="20429"/>
                    <a:pt x="7138" y="20316"/>
                    <a:pt x="6983" y="20316"/>
                  </a:cubicBezTo>
                  <a:lnTo>
                    <a:pt x="6442" y="20316"/>
                  </a:lnTo>
                  <a:cubicBezTo>
                    <a:pt x="6369" y="20240"/>
                    <a:pt x="6332" y="20184"/>
                    <a:pt x="6260" y="20108"/>
                  </a:cubicBezTo>
                  <a:cubicBezTo>
                    <a:pt x="6073" y="20264"/>
                    <a:pt x="5864" y="20175"/>
                    <a:pt x="5659" y="20297"/>
                  </a:cubicBezTo>
                  <a:cubicBezTo>
                    <a:pt x="5546" y="20364"/>
                    <a:pt x="5559" y="20561"/>
                    <a:pt x="5423" y="20561"/>
                  </a:cubicBezTo>
                  <a:cubicBezTo>
                    <a:pt x="5246" y="20561"/>
                    <a:pt x="5100" y="20541"/>
                    <a:pt x="4977" y="20414"/>
                  </a:cubicBezTo>
                  <a:lnTo>
                    <a:pt x="4977" y="20414"/>
                  </a:lnTo>
                  <a:lnTo>
                    <a:pt x="4977" y="19936"/>
                  </a:lnTo>
                  <a:cubicBezTo>
                    <a:pt x="4977" y="19735"/>
                    <a:pt x="4936" y="19627"/>
                    <a:pt x="4904" y="19428"/>
                  </a:cubicBezTo>
                  <a:cubicBezTo>
                    <a:pt x="4888" y="19329"/>
                    <a:pt x="4895" y="19261"/>
                    <a:pt x="4850" y="19173"/>
                  </a:cubicBezTo>
                  <a:cubicBezTo>
                    <a:pt x="4800" y="19079"/>
                    <a:pt x="4698" y="19105"/>
                    <a:pt x="4595" y="19079"/>
                  </a:cubicBezTo>
                  <a:lnTo>
                    <a:pt x="4595" y="18764"/>
                  </a:lnTo>
                  <a:cubicBezTo>
                    <a:pt x="4595" y="18616"/>
                    <a:pt x="4520" y="18541"/>
                    <a:pt x="4440" y="18418"/>
                  </a:cubicBezTo>
                  <a:cubicBezTo>
                    <a:pt x="4352" y="18283"/>
                    <a:pt x="4308" y="18205"/>
                    <a:pt x="4222" y="18068"/>
                  </a:cubicBezTo>
                  <a:cubicBezTo>
                    <a:pt x="4069" y="17750"/>
                    <a:pt x="3912" y="17589"/>
                    <a:pt x="3912" y="17250"/>
                  </a:cubicBezTo>
                  <a:lnTo>
                    <a:pt x="3912" y="16499"/>
                  </a:lnTo>
                  <a:cubicBezTo>
                    <a:pt x="3912" y="16274"/>
                    <a:pt x="3812" y="16161"/>
                    <a:pt x="3731" y="15953"/>
                  </a:cubicBezTo>
                  <a:cubicBezTo>
                    <a:pt x="3674" y="15809"/>
                    <a:pt x="3767" y="15691"/>
                    <a:pt x="3694" y="15556"/>
                  </a:cubicBezTo>
                  <a:cubicBezTo>
                    <a:pt x="3657" y="15486"/>
                    <a:pt x="3565" y="15530"/>
                    <a:pt x="3503" y="15480"/>
                  </a:cubicBezTo>
                  <a:cubicBezTo>
                    <a:pt x="3430" y="15422"/>
                    <a:pt x="3422" y="15349"/>
                    <a:pt x="3403" y="15254"/>
                  </a:cubicBezTo>
                  <a:cubicBezTo>
                    <a:pt x="3376" y="15122"/>
                    <a:pt x="3389" y="15037"/>
                    <a:pt x="3339" y="14914"/>
                  </a:cubicBezTo>
                  <a:cubicBezTo>
                    <a:pt x="3312" y="14845"/>
                    <a:pt x="3257" y="14827"/>
                    <a:pt x="3221" y="14762"/>
                  </a:cubicBezTo>
                  <a:cubicBezTo>
                    <a:pt x="3139" y="14624"/>
                    <a:pt x="3094" y="14525"/>
                    <a:pt x="2957" y="14442"/>
                  </a:cubicBezTo>
                  <a:cubicBezTo>
                    <a:pt x="2812" y="14354"/>
                    <a:pt x="2700" y="14347"/>
                    <a:pt x="2566" y="14244"/>
                  </a:cubicBezTo>
                  <a:cubicBezTo>
                    <a:pt x="2493" y="14187"/>
                    <a:pt x="2484" y="14119"/>
                    <a:pt x="2430" y="14045"/>
                  </a:cubicBezTo>
                  <a:cubicBezTo>
                    <a:pt x="2325" y="13908"/>
                    <a:pt x="2315" y="13795"/>
                    <a:pt x="2238" y="13639"/>
                  </a:cubicBezTo>
                  <a:cubicBezTo>
                    <a:pt x="2145" y="13453"/>
                    <a:pt x="2089" y="13332"/>
                    <a:pt x="2089" y="13122"/>
                  </a:cubicBezTo>
                  <a:lnTo>
                    <a:pt x="2089" y="12815"/>
                  </a:lnTo>
                  <a:cubicBezTo>
                    <a:pt x="2089" y="12732"/>
                    <a:pt x="2131" y="12690"/>
                    <a:pt x="2147" y="12610"/>
                  </a:cubicBezTo>
                  <a:cubicBezTo>
                    <a:pt x="2170" y="12489"/>
                    <a:pt x="2147" y="12417"/>
                    <a:pt x="2147" y="12291"/>
                  </a:cubicBezTo>
                  <a:lnTo>
                    <a:pt x="2147" y="12079"/>
                  </a:lnTo>
                  <a:cubicBezTo>
                    <a:pt x="2147" y="11975"/>
                    <a:pt x="2152" y="11916"/>
                    <a:pt x="2184" y="11816"/>
                  </a:cubicBezTo>
                  <a:cubicBezTo>
                    <a:pt x="2221" y="11826"/>
                    <a:pt x="2229" y="11864"/>
                    <a:pt x="2266" y="11864"/>
                  </a:cubicBezTo>
                  <a:cubicBezTo>
                    <a:pt x="2359" y="11864"/>
                    <a:pt x="2402" y="11755"/>
                    <a:pt x="2402" y="11659"/>
                  </a:cubicBezTo>
                  <a:lnTo>
                    <a:pt x="2402" y="11389"/>
                  </a:lnTo>
                  <a:cubicBezTo>
                    <a:pt x="2402" y="11318"/>
                    <a:pt x="2374" y="11283"/>
                    <a:pt x="2365" y="11212"/>
                  </a:cubicBezTo>
                  <a:cubicBezTo>
                    <a:pt x="2365" y="11050"/>
                    <a:pt x="2370" y="10938"/>
                    <a:pt x="2370" y="10775"/>
                  </a:cubicBezTo>
                  <a:cubicBezTo>
                    <a:pt x="2370" y="10480"/>
                    <a:pt x="2277" y="10322"/>
                    <a:pt x="2221" y="10031"/>
                  </a:cubicBezTo>
                  <a:cubicBezTo>
                    <a:pt x="2207" y="9963"/>
                    <a:pt x="2175" y="9925"/>
                    <a:pt x="2175" y="9855"/>
                  </a:cubicBezTo>
                  <a:lnTo>
                    <a:pt x="2175" y="9443"/>
                  </a:lnTo>
                  <a:cubicBezTo>
                    <a:pt x="2175" y="9210"/>
                    <a:pt x="2003" y="9122"/>
                    <a:pt x="1865" y="8936"/>
                  </a:cubicBezTo>
                  <a:cubicBezTo>
                    <a:pt x="1738" y="8766"/>
                    <a:pt x="1674" y="8617"/>
                    <a:pt x="1474" y="8568"/>
                  </a:cubicBezTo>
                  <a:cubicBezTo>
                    <a:pt x="1406" y="8551"/>
                    <a:pt x="1358" y="8565"/>
                    <a:pt x="1292" y="8539"/>
                  </a:cubicBezTo>
                  <a:cubicBezTo>
                    <a:pt x="1190" y="8497"/>
                    <a:pt x="1238" y="8369"/>
                    <a:pt x="1219" y="8256"/>
                  </a:cubicBezTo>
                  <a:cubicBezTo>
                    <a:pt x="1205" y="8174"/>
                    <a:pt x="1190" y="8128"/>
                    <a:pt x="1174" y="8048"/>
                  </a:cubicBezTo>
                  <a:cubicBezTo>
                    <a:pt x="1133" y="7864"/>
                    <a:pt x="1074" y="7764"/>
                    <a:pt x="1074" y="7577"/>
                  </a:cubicBezTo>
                  <a:cubicBezTo>
                    <a:pt x="1074" y="7517"/>
                    <a:pt x="1126" y="7500"/>
                    <a:pt x="1155" y="7453"/>
                  </a:cubicBezTo>
                  <a:cubicBezTo>
                    <a:pt x="1194" y="7392"/>
                    <a:pt x="1192" y="7340"/>
                    <a:pt x="1192" y="7264"/>
                  </a:cubicBezTo>
                  <a:cubicBezTo>
                    <a:pt x="1192" y="6905"/>
                    <a:pt x="1174" y="6698"/>
                    <a:pt x="1083" y="6348"/>
                  </a:cubicBezTo>
                  <a:cubicBezTo>
                    <a:pt x="1033" y="6155"/>
                    <a:pt x="919" y="6068"/>
                    <a:pt x="919" y="5869"/>
                  </a:cubicBezTo>
                  <a:lnTo>
                    <a:pt x="919" y="5602"/>
                  </a:lnTo>
                  <a:lnTo>
                    <a:pt x="719" y="4441"/>
                  </a:lnTo>
                  <a:cubicBezTo>
                    <a:pt x="710" y="4318"/>
                    <a:pt x="664" y="4272"/>
                    <a:pt x="664" y="4150"/>
                  </a:cubicBezTo>
                  <a:lnTo>
                    <a:pt x="664" y="3673"/>
                  </a:lnTo>
                  <a:cubicBezTo>
                    <a:pt x="664" y="3510"/>
                    <a:pt x="596" y="3428"/>
                    <a:pt x="555" y="3269"/>
                  </a:cubicBezTo>
                  <a:cubicBezTo>
                    <a:pt x="501" y="3059"/>
                    <a:pt x="467" y="2908"/>
                    <a:pt x="300" y="2778"/>
                  </a:cubicBezTo>
                  <a:cubicBezTo>
                    <a:pt x="205" y="2703"/>
                    <a:pt x="121" y="2712"/>
                    <a:pt x="0" y="2693"/>
                  </a:cubicBezTo>
                  <a:lnTo>
                    <a:pt x="0" y="2616"/>
                  </a:lnTo>
                  <a:cubicBezTo>
                    <a:pt x="0" y="2457"/>
                    <a:pt x="121" y="2398"/>
                    <a:pt x="192" y="2259"/>
                  </a:cubicBezTo>
                  <a:cubicBezTo>
                    <a:pt x="246" y="2149"/>
                    <a:pt x="271" y="2075"/>
                    <a:pt x="327" y="1967"/>
                  </a:cubicBezTo>
                  <a:cubicBezTo>
                    <a:pt x="430" y="1775"/>
                    <a:pt x="539" y="1692"/>
                    <a:pt x="628" y="1494"/>
                  </a:cubicBezTo>
                  <a:cubicBezTo>
                    <a:pt x="704" y="1323"/>
                    <a:pt x="845" y="1238"/>
                    <a:pt x="906" y="1097"/>
                  </a:cubicBezTo>
                  <a:lnTo>
                    <a:pt x="906" y="1097"/>
                  </a:lnTo>
                  <a:cubicBezTo>
                    <a:pt x="912" y="1084"/>
                    <a:pt x="917" y="1071"/>
                    <a:pt x="922" y="1056"/>
                  </a:cubicBezTo>
                  <a:cubicBezTo>
                    <a:pt x="922" y="1056"/>
                    <a:pt x="906" y="1097"/>
                    <a:pt x="906" y="109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15" name="Shape 4930"/>
            <p:cNvSpPr/>
            <p:nvPr/>
          </p:nvSpPr>
          <p:spPr>
            <a:xfrm>
              <a:off x="0" y="2512664"/>
              <a:ext cx="225921" cy="127608"/>
            </a:xfrm>
            <a:custGeom>
              <a:avLst/>
              <a:gdLst/>
              <a:ahLst/>
              <a:cxnLst>
                <a:cxn ang="0">
                  <a:pos x="wd2" y="hd2"/>
                </a:cxn>
                <a:cxn ang="5400000">
                  <a:pos x="wd2" y="hd2"/>
                </a:cxn>
                <a:cxn ang="10800000">
                  <a:pos x="wd2" y="hd2"/>
                </a:cxn>
                <a:cxn ang="16200000">
                  <a:pos x="wd2" y="hd2"/>
                </a:cxn>
              </a:cxnLst>
              <a:rect l="0" t="0" r="r" b="b"/>
              <a:pathLst>
                <a:path w="21600" h="21600" extrusionOk="0">
                  <a:moveTo>
                    <a:pt x="14418" y="21600"/>
                  </a:moveTo>
                  <a:cubicBezTo>
                    <a:pt x="14372" y="21537"/>
                    <a:pt x="14321" y="21474"/>
                    <a:pt x="14272" y="21410"/>
                  </a:cubicBezTo>
                  <a:cubicBezTo>
                    <a:pt x="12899" y="19532"/>
                    <a:pt x="11939" y="18747"/>
                    <a:pt x="10840" y="16337"/>
                  </a:cubicBezTo>
                  <a:cubicBezTo>
                    <a:pt x="10521" y="15626"/>
                    <a:pt x="10320" y="14966"/>
                    <a:pt x="9808" y="14719"/>
                  </a:cubicBezTo>
                  <a:cubicBezTo>
                    <a:pt x="9120" y="14384"/>
                    <a:pt x="8561" y="15252"/>
                    <a:pt x="7974" y="14516"/>
                  </a:cubicBezTo>
                  <a:cubicBezTo>
                    <a:pt x="7171" y="13502"/>
                    <a:pt x="7687" y="11777"/>
                    <a:pt x="7114" y="10363"/>
                  </a:cubicBezTo>
                  <a:cubicBezTo>
                    <a:pt x="6932" y="9874"/>
                    <a:pt x="6602" y="10058"/>
                    <a:pt x="6255" y="10058"/>
                  </a:cubicBezTo>
                  <a:cubicBezTo>
                    <a:pt x="4897" y="10058"/>
                    <a:pt x="4238" y="11574"/>
                    <a:pt x="2880" y="11574"/>
                  </a:cubicBezTo>
                  <a:cubicBezTo>
                    <a:pt x="2103" y="11574"/>
                    <a:pt x="1702" y="10870"/>
                    <a:pt x="928" y="10870"/>
                  </a:cubicBezTo>
                  <a:cubicBezTo>
                    <a:pt x="641" y="10870"/>
                    <a:pt x="530" y="11472"/>
                    <a:pt x="530" y="11979"/>
                  </a:cubicBezTo>
                  <a:cubicBezTo>
                    <a:pt x="530" y="14085"/>
                    <a:pt x="1848" y="14795"/>
                    <a:pt x="1848" y="16901"/>
                  </a:cubicBezTo>
                  <a:cubicBezTo>
                    <a:pt x="1848" y="17180"/>
                    <a:pt x="1773" y="17300"/>
                    <a:pt x="1734" y="17561"/>
                  </a:cubicBezTo>
                  <a:cubicBezTo>
                    <a:pt x="1175" y="17332"/>
                    <a:pt x="1089" y="16368"/>
                    <a:pt x="530" y="16134"/>
                  </a:cubicBezTo>
                  <a:lnTo>
                    <a:pt x="530" y="20090"/>
                  </a:lnTo>
                  <a:lnTo>
                    <a:pt x="0" y="20110"/>
                  </a:lnTo>
                  <a:lnTo>
                    <a:pt x="0" y="0"/>
                  </a:lnTo>
                  <a:lnTo>
                    <a:pt x="0" y="0"/>
                  </a:lnTo>
                  <a:cubicBezTo>
                    <a:pt x="1891" y="558"/>
                    <a:pt x="3042" y="2074"/>
                    <a:pt x="4929" y="2626"/>
                  </a:cubicBezTo>
                  <a:lnTo>
                    <a:pt x="4929" y="2626"/>
                  </a:lnTo>
                  <a:cubicBezTo>
                    <a:pt x="5473" y="3336"/>
                    <a:pt x="5595" y="3671"/>
                    <a:pt x="6255" y="3874"/>
                  </a:cubicBezTo>
                  <a:cubicBezTo>
                    <a:pt x="7114" y="4122"/>
                    <a:pt x="7773" y="3368"/>
                    <a:pt x="8547" y="4071"/>
                  </a:cubicBezTo>
                  <a:cubicBezTo>
                    <a:pt x="9149" y="4629"/>
                    <a:pt x="9120" y="5892"/>
                    <a:pt x="9693" y="6507"/>
                  </a:cubicBezTo>
                  <a:cubicBezTo>
                    <a:pt x="11782" y="8840"/>
                    <a:pt x="13240" y="9500"/>
                    <a:pt x="15532" y="11168"/>
                  </a:cubicBezTo>
                  <a:cubicBezTo>
                    <a:pt x="16052" y="8784"/>
                    <a:pt x="15819" y="5492"/>
                    <a:pt x="17252" y="5492"/>
                  </a:cubicBezTo>
                  <a:cubicBezTo>
                    <a:pt x="18971" y="5492"/>
                    <a:pt x="20028" y="6202"/>
                    <a:pt x="21600" y="7318"/>
                  </a:cubicBezTo>
                  <a:lnTo>
                    <a:pt x="21600" y="7318"/>
                  </a:lnTo>
                  <a:cubicBezTo>
                    <a:pt x="20285" y="7674"/>
                    <a:pt x="20171" y="10255"/>
                    <a:pt x="19999" y="12595"/>
                  </a:cubicBezTo>
                  <a:cubicBezTo>
                    <a:pt x="18971" y="12595"/>
                    <a:pt x="18398" y="12392"/>
                    <a:pt x="17366" y="12595"/>
                  </a:cubicBezTo>
                  <a:cubicBezTo>
                    <a:pt x="17305" y="14161"/>
                    <a:pt x="17391" y="15277"/>
                    <a:pt x="17022" y="16641"/>
                  </a:cubicBezTo>
                  <a:cubicBezTo>
                    <a:pt x="16363" y="19026"/>
                    <a:pt x="14991" y="19158"/>
                    <a:pt x="14418" y="21600"/>
                  </a:cubicBezTo>
                  <a:cubicBezTo>
                    <a:pt x="14418" y="21600"/>
                    <a:pt x="14418" y="21600"/>
                    <a:pt x="14418" y="2160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16" name="Shape 4931"/>
            <p:cNvSpPr/>
            <p:nvPr/>
          </p:nvSpPr>
          <p:spPr>
            <a:xfrm>
              <a:off x="55345" y="2545871"/>
              <a:ext cx="1136578" cy="825534"/>
            </a:xfrm>
            <a:custGeom>
              <a:avLst/>
              <a:gdLst/>
              <a:ahLst/>
              <a:cxnLst>
                <a:cxn ang="0">
                  <a:pos x="wd2" y="hd2"/>
                </a:cxn>
                <a:cxn ang="5400000">
                  <a:pos x="wd2" y="hd2"/>
                </a:cxn>
                <a:cxn ang="10800000">
                  <a:pos x="wd2" y="hd2"/>
                </a:cxn>
                <a:cxn ang="16200000">
                  <a:pos x="wd2" y="hd2"/>
                </a:cxn>
              </a:cxnLst>
              <a:rect l="0" t="0" r="r" b="b"/>
              <a:pathLst>
                <a:path w="21600" h="21600" extrusionOk="0">
                  <a:moveTo>
                    <a:pt x="9100" y="18205"/>
                  </a:moveTo>
                  <a:cubicBezTo>
                    <a:pt x="9160" y="18102"/>
                    <a:pt x="9177" y="17969"/>
                    <a:pt x="9220" y="17819"/>
                  </a:cubicBezTo>
                  <a:cubicBezTo>
                    <a:pt x="9282" y="17595"/>
                    <a:pt x="9209" y="17403"/>
                    <a:pt x="9310" y="17207"/>
                  </a:cubicBezTo>
                  <a:cubicBezTo>
                    <a:pt x="9379" y="17078"/>
                    <a:pt x="9490" y="17117"/>
                    <a:pt x="9607" y="17098"/>
                  </a:cubicBezTo>
                  <a:cubicBezTo>
                    <a:pt x="9692" y="17082"/>
                    <a:pt x="9738" y="17020"/>
                    <a:pt x="9826" y="17020"/>
                  </a:cubicBezTo>
                  <a:lnTo>
                    <a:pt x="10037" y="17020"/>
                  </a:lnTo>
                  <a:cubicBezTo>
                    <a:pt x="10136" y="17020"/>
                    <a:pt x="10151" y="16854"/>
                    <a:pt x="10199" y="16737"/>
                  </a:cubicBezTo>
                  <a:cubicBezTo>
                    <a:pt x="10256" y="16600"/>
                    <a:pt x="10335" y="16526"/>
                    <a:pt x="10335" y="16365"/>
                  </a:cubicBezTo>
                  <a:cubicBezTo>
                    <a:pt x="10335" y="16314"/>
                    <a:pt x="10329" y="16287"/>
                    <a:pt x="10324" y="16236"/>
                  </a:cubicBezTo>
                  <a:lnTo>
                    <a:pt x="10278" y="16220"/>
                  </a:lnTo>
                  <a:cubicBezTo>
                    <a:pt x="10195" y="16254"/>
                    <a:pt x="10145" y="16297"/>
                    <a:pt x="10056" y="16297"/>
                  </a:cubicBezTo>
                  <a:cubicBezTo>
                    <a:pt x="9852" y="16297"/>
                    <a:pt x="9775" y="16016"/>
                    <a:pt x="9570" y="16016"/>
                  </a:cubicBezTo>
                  <a:cubicBezTo>
                    <a:pt x="9550" y="16016"/>
                    <a:pt x="9535" y="16032"/>
                    <a:pt x="9516" y="16032"/>
                  </a:cubicBezTo>
                  <a:cubicBezTo>
                    <a:pt x="9516" y="16224"/>
                    <a:pt x="9455" y="16440"/>
                    <a:pt x="9316" y="16440"/>
                  </a:cubicBezTo>
                  <a:cubicBezTo>
                    <a:pt x="9206" y="16440"/>
                    <a:pt x="9128" y="16423"/>
                    <a:pt x="9049" y="16314"/>
                  </a:cubicBezTo>
                  <a:cubicBezTo>
                    <a:pt x="8987" y="16228"/>
                    <a:pt x="8995" y="16126"/>
                    <a:pt x="8935" y="16032"/>
                  </a:cubicBezTo>
                  <a:cubicBezTo>
                    <a:pt x="8816" y="15844"/>
                    <a:pt x="8699" y="15797"/>
                    <a:pt x="8537" y="15687"/>
                  </a:cubicBezTo>
                  <a:cubicBezTo>
                    <a:pt x="8482" y="15651"/>
                    <a:pt x="8460" y="15577"/>
                    <a:pt x="8398" y="15577"/>
                  </a:cubicBezTo>
                  <a:lnTo>
                    <a:pt x="8153" y="15577"/>
                  </a:lnTo>
                  <a:cubicBezTo>
                    <a:pt x="7976" y="15577"/>
                    <a:pt x="7891" y="15718"/>
                    <a:pt x="7714" y="15718"/>
                  </a:cubicBezTo>
                  <a:lnTo>
                    <a:pt x="7413" y="15718"/>
                  </a:lnTo>
                  <a:cubicBezTo>
                    <a:pt x="7179" y="15718"/>
                    <a:pt x="7165" y="16204"/>
                    <a:pt x="6932" y="16204"/>
                  </a:cubicBezTo>
                  <a:cubicBezTo>
                    <a:pt x="6840" y="16204"/>
                    <a:pt x="6813" y="16063"/>
                    <a:pt x="6721" y="16063"/>
                  </a:cubicBezTo>
                  <a:cubicBezTo>
                    <a:pt x="6628" y="16063"/>
                    <a:pt x="6576" y="16110"/>
                    <a:pt x="6482" y="16110"/>
                  </a:cubicBezTo>
                  <a:cubicBezTo>
                    <a:pt x="6246" y="16110"/>
                    <a:pt x="6153" y="15812"/>
                    <a:pt x="5916" y="15812"/>
                  </a:cubicBezTo>
                  <a:lnTo>
                    <a:pt x="5535" y="15812"/>
                  </a:lnTo>
                  <a:cubicBezTo>
                    <a:pt x="5404" y="15812"/>
                    <a:pt x="5349" y="15651"/>
                    <a:pt x="5282" y="15499"/>
                  </a:cubicBezTo>
                  <a:cubicBezTo>
                    <a:pt x="5139" y="15186"/>
                    <a:pt x="5117" y="14985"/>
                    <a:pt x="4996" y="14653"/>
                  </a:cubicBezTo>
                  <a:cubicBezTo>
                    <a:pt x="4923" y="14445"/>
                    <a:pt x="4914" y="14311"/>
                    <a:pt x="4849" y="14105"/>
                  </a:cubicBezTo>
                  <a:cubicBezTo>
                    <a:pt x="4764" y="13838"/>
                    <a:pt x="4598" y="13775"/>
                    <a:pt x="4519" y="13509"/>
                  </a:cubicBezTo>
                  <a:cubicBezTo>
                    <a:pt x="4413" y="13349"/>
                    <a:pt x="4314" y="13356"/>
                    <a:pt x="4200" y="13211"/>
                  </a:cubicBezTo>
                  <a:cubicBezTo>
                    <a:pt x="4069" y="13047"/>
                    <a:pt x="3984" y="12882"/>
                    <a:pt x="3801" y="12882"/>
                  </a:cubicBezTo>
                  <a:cubicBezTo>
                    <a:pt x="3739" y="12882"/>
                    <a:pt x="3710" y="12961"/>
                    <a:pt x="3687" y="13039"/>
                  </a:cubicBezTo>
                  <a:cubicBezTo>
                    <a:pt x="3625" y="13238"/>
                    <a:pt x="3528" y="13399"/>
                    <a:pt x="3369" y="13399"/>
                  </a:cubicBezTo>
                  <a:cubicBezTo>
                    <a:pt x="3278" y="13399"/>
                    <a:pt x="3198" y="13387"/>
                    <a:pt x="3141" y="13477"/>
                  </a:cubicBezTo>
                  <a:cubicBezTo>
                    <a:pt x="3104" y="13536"/>
                    <a:pt x="3107" y="13603"/>
                    <a:pt x="3073" y="13665"/>
                  </a:cubicBezTo>
                  <a:cubicBezTo>
                    <a:pt x="3039" y="13729"/>
                    <a:pt x="2979" y="13697"/>
                    <a:pt x="2919" y="13697"/>
                  </a:cubicBezTo>
                  <a:cubicBezTo>
                    <a:pt x="2723" y="13697"/>
                    <a:pt x="2629" y="13536"/>
                    <a:pt x="2436" y="13477"/>
                  </a:cubicBezTo>
                  <a:cubicBezTo>
                    <a:pt x="2205" y="13407"/>
                    <a:pt x="2018" y="13407"/>
                    <a:pt x="1878" y="13149"/>
                  </a:cubicBezTo>
                  <a:cubicBezTo>
                    <a:pt x="1801" y="13004"/>
                    <a:pt x="1813" y="12866"/>
                    <a:pt x="1742" y="12710"/>
                  </a:cubicBezTo>
                  <a:cubicBezTo>
                    <a:pt x="1645" y="12494"/>
                    <a:pt x="1503" y="12412"/>
                    <a:pt x="1503" y="12161"/>
                  </a:cubicBezTo>
                  <a:cubicBezTo>
                    <a:pt x="1503" y="12036"/>
                    <a:pt x="1537" y="11961"/>
                    <a:pt x="1537" y="11835"/>
                  </a:cubicBezTo>
                  <a:cubicBezTo>
                    <a:pt x="1537" y="11772"/>
                    <a:pt x="1531" y="11737"/>
                    <a:pt x="1524" y="11675"/>
                  </a:cubicBezTo>
                  <a:cubicBezTo>
                    <a:pt x="1362" y="11675"/>
                    <a:pt x="1272" y="11616"/>
                    <a:pt x="1127" y="11519"/>
                  </a:cubicBezTo>
                  <a:cubicBezTo>
                    <a:pt x="1096" y="11499"/>
                    <a:pt x="1058" y="11487"/>
                    <a:pt x="1047" y="11440"/>
                  </a:cubicBezTo>
                  <a:cubicBezTo>
                    <a:pt x="1016" y="11334"/>
                    <a:pt x="1075" y="11142"/>
                    <a:pt x="990" y="11142"/>
                  </a:cubicBezTo>
                  <a:cubicBezTo>
                    <a:pt x="782" y="11142"/>
                    <a:pt x="685" y="11346"/>
                    <a:pt x="478" y="11346"/>
                  </a:cubicBezTo>
                  <a:cubicBezTo>
                    <a:pt x="387" y="11346"/>
                    <a:pt x="353" y="11237"/>
                    <a:pt x="296" y="11142"/>
                  </a:cubicBezTo>
                  <a:cubicBezTo>
                    <a:pt x="196" y="10978"/>
                    <a:pt x="46" y="10924"/>
                    <a:pt x="46" y="10708"/>
                  </a:cubicBezTo>
                  <a:cubicBezTo>
                    <a:pt x="46" y="10665"/>
                    <a:pt x="53" y="10636"/>
                    <a:pt x="56" y="10593"/>
                  </a:cubicBezTo>
                  <a:lnTo>
                    <a:pt x="102" y="10578"/>
                  </a:lnTo>
                  <a:cubicBezTo>
                    <a:pt x="341" y="10641"/>
                    <a:pt x="438" y="10876"/>
                    <a:pt x="677" y="10876"/>
                  </a:cubicBezTo>
                  <a:cubicBezTo>
                    <a:pt x="763" y="10876"/>
                    <a:pt x="854" y="10822"/>
                    <a:pt x="854" y="10703"/>
                  </a:cubicBezTo>
                  <a:cubicBezTo>
                    <a:pt x="854" y="10535"/>
                    <a:pt x="746" y="10465"/>
                    <a:pt x="637" y="10390"/>
                  </a:cubicBezTo>
                  <a:cubicBezTo>
                    <a:pt x="486" y="10288"/>
                    <a:pt x="424" y="10175"/>
                    <a:pt x="262" y="10108"/>
                  </a:cubicBezTo>
                  <a:cubicBezTo>
                    <a:pt x="160" y="10069"/>
                    <a:pt x="48" y="10125"/>
                    <a:pt x="0" y="9998"/>
                  </a:cubicBezTo>
                  <a:lnTo>
                    <a:pt x="46" y="9982"/>
                  </a:lnTo>
                  <a:cubicBezTo>
                    <a:pt x="128" y="10010"/>
                    <a:pt x="165" y="10108"/>
                    <a:pt x="250" y="10108"/>
                  </a:cubicBezTo>
                  <a:cubicBezTo>
                    <a:pt x="375" y="10108"/>
                    <a:pt x="387" y="9873"/>
                    <a:pt x="387" y="9701"/>
                  </a:cubicBezTo>
                  <a:cubicBezTo>
                    <a:pt x="387" y="9576"/>
                    <a:pt x="367" y="9481"/>
                    <a:pt x="296" y="9402"/>
                  </a:cubicBezTo>
                  <a:cubicBezTo>
                    <a:pt x="230" y="9332"/>
                    <a:pt x="125" y="9332"/>
                    <a:pt x="125" y="9215"/>
                  </a:cubicBezTo>
                  <a:cubicBezTo>
                    <a:pt x="125" y="8980"/>
                    <a:pt x="364" y="9031"/>
                    <a:pt x="535" y="9012"/>
                  </a:cubicBezTo>
                  <a:cubicBezTo>
                    <a:pt x="526" y="8901"/>
                    <a:pt x="501" y="8838"/>
                    <a:pt x="501" y="8729"/>
                  </a:cubicBezTo>
                  <a:cubicBezTo>
                    <a:pt x="501" y="8533"/>
                    <a:pt x="617" y="8458"/>
                    <a:pt x="706" y="8306"/>
                  </a:cubicBezTo>
                  <a:cubicBezTo>
                    <a:pt x="779" y="8176"/>
                    <a:pt x="774" y="8051"/>
                    <a:pt x="774" y="7883"/>
                  </a:cubicBezTo>
                  <a:cubicBezTo>
                    <a:pt x="774" y="7492"/>
                    <a:pt x="558" y="7327"/>
                    <a:pt x="341" y="7067"/>
                  </a:cubicBezTo>
                  <a:cubicBezTo>
                    <a:pt x="247" y="6958"/>
                    <a:pt x="136" y="6895"/>
                    <a:pt x="136" y="6723"/>
                  </a:cubicBezTo>
                  <a:cubicBezTo>
                    <a:pt x="136" y="6677"/>
                    <a:pt x="160" y="6656"/>
                    <a:pt x="170" y="6613"/>
                  </a:cubicBezTo>
                  <a:cubicBezTo>
                    <a:pt x="478" y="6755"/>
                    <a:pt x="571" y="7060"/>
                    <a:pt x="763" y="7412"/>
                  </a:cubicBezTo>
                  <a:lnTo>
                    <a:pt x="808" y="7397"/>
                  </a:lnTo>
                  <a:lnTo>
                    <a:pt x="808" y="6594"/>
                  </a:lnTo>
                  <a:cubicBezTo>
                    <a:pt x="808" y="6425"/>
                    <a:pt x="1013" y="6437"/>
                    <a:pt x="1013" y="6268"/>
                  </a:cubicBezTo>
                  <a:cubicBezTo>
                    <a:pt x="1013" y="6111"/>
                    <a:pt x="830" y="6111"/>
                    <a:pt x="830" y="5955"/>
                  </a:cubicBezTo>
                  <a:cubicBezTo>
                    <a:pt x="830" y="5774"/>
                    <a:pt x="1058" y="5791"/>
                    <a:pt x="1058" y="5610"/>
                  </a:cubicBezTo>
                  <a:cubicBezTo>
                    <a:pt x="1058" y="5493"/>
                    <a:pt x="978" y="5446"/>
                    <a:pt x="978" y="5329"/>
                  </a:cubicBezTo>
                  <a:cubicBezTo>
                    <a:pt x="978" y="5234"/>
                    <a:pt x="1047" y="5210"/>
                    <a:pt x="1104" y="5155"/>
                  </a:cubicBezTo>
                  <a:cubicBezTo>
                    <a:pt x="1181" y="5085"/>
                    <a:pt x="1220" y="5022"/>
                    <a:pt x="1297" y="4952"/>
                  </a:cubicBezTo>
                  <a:cubicBezTo>
                    <a:pt x="1383" y="4873"/>
                    <a:pt x="1514" y="4862"/>
                    <a:pt x="1514" y="4717"/>
                  </a:cubicBezTo>
                  <a:cubicBezTo>
                    <a:pt x="1514" y="4620"/>
                    <a:pt x="1459" y="4530"/>
                    <a:pt x="1389" y="4530"/>
                  </a:cubicBezTo>
                  <a:cubicBezTo>
                    <a:pt x="1295" y="4530"/>
                    <a:pt x="1243" y="4576"/>
                    <a:pt x="1149" y="4576"/>
                  </a:cubicBezTo>
                  <a:cubicBezTo>
                    <a:pt x="990" y="4576"/>
                    <a:pt x="774" y="4568"/>
                    <a:pt x="774" y="4349"/>
                  </a:cubicBezTo>
                  <a:cubicBezTo>
                    <a:pt x="774" y="4145"/>
                    <a:pt x="877" y="3981"/>
                    <a:pt x="1024" y="3950"/>
                  </a:cubicBezTo>
                  <a:cubicBezTo>
                    <a:pt x="1149" y="3921"/>
                    <a:pt x="1229" y="3941"/>
                    <a:pt x="1343" y="3871"/>
                  </a:cubicBezTo>
                  <a:cubicBezTo>
                    <a:pt x="1596" y="3714"/>
                    <a:pt x="1725" y="3479"/>
                    <a:pt x="2003" y="3479"/>
                  </a:cubicBezTo>
                  <a:cubicBezTo>
                    <a:pt x="2242" y="3479"/>
                    <a:pt x="2410" y="3495"/>
                    <a:pt x="2595" y="3699"/>
                  </a:cubicBezTo>
                  <a:cubicBezTo>
                    <a:pt x="2740" y="3855"/>
                    <a:pt x="2778" y="4121"/>
                    <a:pt x="2965" y="4121"/>
                  </a:cubicBezTo>
                  <a:cubicBezTo>
                    <a:pt x="3085" y="4121"/>
                    <a:pt x="3121" y="3981"/>
                    <a:pt x="3210" y="3871"/>
                  </a:cubicBezTo>
                  <a:lnTo>
                    <a:pt x="3369" y="3871"/>
                  </a:lnTo>
                  <a:lnTo>
                    <a:pt x="3369" y="4040"/>
                  </a:lnTo>
                  <a:cubicBezTo>
                    <a:pt x="3369" y="4193"/>
                    <a:pt x="3221" y="4219"/>
                    <a:pt x="3221" y="4373"/>
                  </a:cubicBezTo>
                  <a:cubicBezTo>
                    <a:pt x="3221" y="4470"/>
                    <a:pt x="3286" y="4545"/>
                    <a:pt x="3358" y="4545"/>
                  </a:cubicBezTo>
                  <a:cubicBezTo>
                    <a:pt x="3503" y="4545"/>
                    <a:pt x="3577" y="4435"/>
                    <a:pt x="3722" y="4435"/>
                  </a:cubicBezTo>
                  <a:cubicBezTo>
                    <a:pt x="3822" y="4435"/>
                    <a:pt x="3845" y="4583"/>
                    <a:pt x="3927" y="4655"/>
                  </a:cubicBezTo>
                  <a:cubicBezTo>
                    <a:pt x="4009" y="4725"/>
                    <a:pt x="4084" y="4725"/>
                    <a:pt x="4166" y="4795"/>
                  </a:cubicBezTo>
                  <a:cubicBezTo>
                    <a:pt x="4208" y="4830"/>
                    <a:pt x="4195" y="4937"/>
                    <a:pt x="4246" y="4937"/>
                  </a:cubicBezTo>
                  <a:cubicBezTo>
                    <a:pt x="4362" y="4937"/>
                    <a:pt x="4508" y="4897"/>
                    <a:pt x="4508" y="4737"/>
                  </a:cubicBezTo>
                  <a:lnTo>
                    <a:pt x="4508" y="4342"/>
                  </a:lnTo>
                  <a:lnTo>
                    <a:pt x="4664" y="4342"/>
                  </a:lnTo>
                  <a:cubicBezTo>
                    <a:pt x="4744" y="4342"/>
                    <a:pt x="4812" y="4353"/>
                    <a:pt x="4860" y="4435"/>
                  </a:cubicBezTo>
                  <a:cubicBezTo>
                    <a:pt x="4906" y="4513"/>
                    <a:pt x="4868" y="4651"/>
                    <a:pt x="4940" y="4685"/>
                  </a:cubicBezTo>
                  <a:cubicBezTo>
                    <a:pt x="5028" y="4728"/>
                    <a:pt x="5088" y="4733"/>
                    <a:pt x="5182" y="4733"/>
                  </a:cubicBezTo>
                  <a:lnTo>
                    <a:pt x="5404" y="4733"/>
                  </a:lnTo>
                  <a:cubicBezTo>
                    <a:pt x="5500" y="4733"/>
                    <a:pt x="5535" y="4858"/>
                    <a:pt x="5631" y="4858"/>
                  </a:cubicBezTo>
                  <a:cubicBezTo>
                    <a:pt x="5676" y="4858"/>
                    <a:pt x="5702" y="4851"/>
                    <a:pt x="5748" y="4842"/>
                  </a:cubicBezTo>
                  <a:cubicBezTo>
                    <a:pt x="5711" y="4533"/>
                    <a:pt x="5597" y="4353"/>
                    <a:pt x="5396" y="4214"/>
                  </a:cubicBezTo>
                  <a:cubicBezTo>
                    <a:pt x="5288" y="4141"/>
                    <a:pt x="5219" y="4109"/>
                    <a:pt x="5122" y="4011"/>
                  </a:cubicBezTo>
                  <a:cubicBezTo>
                    <a:pt x="5054" y="3941"/>
                    <a:pt x="4986" y="3895"/>
                    <a:pt x="4986" y="3777"/>
                  </a:cubicBezTo>
                  <a:cubicBezTo>
                    <a:pt x="4986" y="3695"/>
                    <a:pt x="5016" y="3605"/>
                    <a:pt x="5077" y="3605"/>
                  </a:cubicBezTo>
                  <a:cubicBezTo>
                    <a:pt x="5256" y="3605"/>
                    <a:pt x="5338" y="3762"/>
                    <a:pt x="5497" y="3871"/>
                  </a:cubicBezTo>
                  <a:cubicBezTo>
                    <a:pt x="5623" y="3958"/>
                    <a:pt x="5711" y="3946"/>
                    <a:pt x="5851" y="3981"/>
                  </a:cubicBezTo>
                  <a:cubicBezTo>
                    <a:pt x="6118" y="4052"/>
                    <a:pt x="6252" y="4185"/>
                    <a:pt x="6488" y="4356"/>
                  </a:cubicBezTo>
                  <a:cubicBezTo>
                    <a:pt x="6727" y="4533"/>
                    <a:pt x="6818" y="4757"/>
                    <a:pt x="7080" y="4873"/>
                  </a:cubicBezTo>
                  <a:cubicBezTo>
                    <a:pt x="7333" y="4929"/>
                    <a:pt x="7441" y="5219"/>
                    <a:pt x="7695" y="5219"/>
                  </a:cubicBezTo>
                  <a:cubicBezTo>
                    <a:pt x="7891" y="5219"/>
                    <a:pt x="7993" y="5108"/>
                    <a:pt x="8173" y="4999"/>
                  </a:cubicBezTo>
                  <a:cubicBezTo>
                    <a:pt x="8420" y="4847"/>
                    <a:pt x="8585" y="4780"/>
                    <a:pt x="8858" y="4780"/>
                  </a:cubicBezTo>
                  <a:lnTo>
                    <a:pt x="9103" y="4780"/>
                  </a:lnTo>
                  <a:cubicBezTo>
                    <a:pt x="9189" y="4780"/>
                    <a:pt x="9237" y="4827"/>
                    <a:pt x="9322" y="4827"/>
                  </a:cubicBezTo>
                  <a:cubicBezTo>
                    <a:pt x="9550" y="4827"/>
                    <a:pt x="9675" y="4795"/>
                    <a:pt x="9903" y="4795"/>
                  </a:cubicBezTo>
                  <a:cubicBezTo>
                    <a:pt x="10373" y="4795"/>
                    <a:pt x="10677" y="4862"/>
                    <a:pt x="11075" y="5203"/>
                  </a:cubicBezTo>
                  <a:cubicBezTo>
                    <a:pt x="11311" y="5403"/>
                    <a:pt x="11451" y="5524"/>
                    <a:pt x="11724" y="5610"/>
                  </a:cubicBezTo>
                  <a:cubicBezTo>
                    <a:pt x="11911" y="5669"/>
                    <a:pt x="12014" y="5751"/>
                    <a:pt x="12156" y="5924"/>
                  </a:cubicBezTo>
                  <a:cubicBezTo>
                    <a:pt x="12222" y="6002"/>
                    <a:pt x="12228" y="6143"/>
                    <a:pt x="12315" y="6143"/>
                  </a:cubicBezTo>
                  <a:cubicBezTo>
                    <a:pt x="12473" y="6143"/>
                    <a:pt x="12410" y="5704"/>
                    <a:pt x="12567" y="5704"/>
                  </a:cubicBezTo>
                  <a:cubicBezTo>
                    <a:pt x="12694" y="5704"/>
                    <a:pt x="12782" y="5873"/>
                    <a:pt x="12782" y="6049"/>
                  </a:cubicBezTo>
                  <a:cubicBezTo>
                    <a:pt x="12782" y="6187"/>
                    <a:pt x="12688" y="6264"/>
                    <a:pt x="12589" y="6285"/>
                  </a:cubicBezTo>
                  <a:cubicBezTo>
                    <a:pt x="12694" y="6532"/>
                    <a:pt x="12722" y="6774"/>
                    <a:pt x="12919" y="6864"/>
                  </a:cubicBezTo>
                  <a:cubicBezTo>
                    <a:pt x="13092" y="6943"/>
                    <a:pt x="13295" y="6860"/>
                    <a:pt x="13351" y="7099"/>
                  </a:cubicBezTo>
                  <a:cubicBezTo>
                    <a:pt x="13372" y="7186"/>
                    <a:pt x="13358" y="7272"/>
                    <a:pt x="13409" y="7319"/>
                  </a:cubicBezTo>
                  <a:cubicBezTo>
                    <a:pt x="13451" y="7357"/>
                    <a:pt x="13506" y="7357"/>
                    <a:pt x="13523" y="7429"/>
                  </a:cubicBezTo>
                  <a:cubicBezTo>
                    <a:pt x="13554" y="7554"/>
                    <a:pt x="13511" y="7659"/>
                    <a:pt x="13556" y="7773"/>
                  </a:cubicBezTo>
                  <a:cubicBezTo>
                    <a:pt x="13599" y="7883"/>
                    <a:pt x="13670" y="7894"/>
                    <a:pt x="13738" y="7977"/>
                  </a:cubicBezTo>
                  <a:cubicBezTo>
                    <a:pt x="13810" y="8059"/>
                    <a:pt x="13835" y="8196"/>
                    <a:pt x="13932" y="8196"/>
                  </a:cubicBezTo>
                  <a:cubicBezTo>
                    <a:pt x="14026" y="8196"/>
                    <a:pt x="14072" y="8102"/>
                    <a:pt x="14166" y="8102"/>
                  </a:cubicBezTo>
                  <a:cubicBezTo>
                    <a:pt x="14290" y="8102"/>
                    <a:pt x="14342" y="8266"/>
                    <a:pt x="14399" y="8416"/>
                  </a:cubicBezTo>
                  <a:cubicBezTo>
                    <a:pt x="14450" y="8548"/>
                    <a:pt x="14525" y="8603"/>
                    <a:pt x="14558" y="8745"/>
                  </a:cubicBezTo>
                  <a:cubicBezTo>
                    <a:pt x="14598" y="8905"/>
                    <a:pt x="14652" y="9074"/>
                    <a:pt x="14777" y="9074"/>
                  </a:cubicBezTo>
                  <a:lnTo>
                    <a:pt x="15010" y="9074"/>
                  </a:lnTo>
                  <a:cubicBezTo>
                    <a:pt x="15130" y="9074"/>
                    <a:pt x="15138" y="9269"/>
                    <a:pt x="15230" y="9372"/>
                  </a:cubicBezTo>
                  <a:cubicBezTo>
                    <a:pt x="15349" y="9509"/>
                    <a:pt x="15472" y="9457"/>
                    <a:pt x="15617" y="9529"/>
                  </a:cubicBezTo>
                  <a:cubicBezTo>
                    <a:pt x="15907" y="9669"/>
                    <a:pt x="16073" y="9841"/>
                    <a:pt x="16383" y="9841"/>
                  </a:cubicBezTo>
                  <a:lnTo>
                    <a:pt x="16706" y="9841"/>
                  </a:lnTo>
                  <a:cubicBezTo>
                    <a:pt x="16753" y="9841"/>
                    <a:pt x="16772" y="9896"/>
                    <a:pt x="16812" y="9920"/>
                  </a:cubicBezTo>
                  <a:cubicBezTo>
                    <a:pt x="16963" y="10014"/>
                    <a:pt x="17037" y="10104"/>
                    <a:pt x="17153" y="10265"/>
                  </a:cubicBezTo>
                  <a:cubicBezTo>
                    <a:pt x="17219" y="10355"/>
                    <a:pt x="17256" y="10453"/>
                    <a:pt x="17350" y="10453"/>
                  </a:cubicBezTo>
                  <a:lnTo>
                    <a:pt x="17571" y="10453"/>
                  </a:lnTo>
                  <a:cubicBezTo>
                    <a:pt x="17845" y="10453"/>
                    <a:pt x="17996" y="10394"/>
                    <a:pt x="18269" y="10327"/>
                  </a:cubicBezTo>
                  <a:cubicBezTo>
                    <a:pt x="18360" y="10308"/>
                    <a:pt x="18408" y="10249"/>
                    <a:pt x="18499" y="10249"/>
                  </a:cubicBezTo>
                  <a:lnTo>
                    <a:pt x="18778" y="10249"/>
                  </a:lnTo>
                  <a:cubicBezTo>
                    <a:pt x="18978" y="10249"/>
                    <a:pt x="19091" y="10157"/>
                    <a:pt x="19259" y="10043"/>
                  </a:cubicBezTo>
                  <a:lnTo>
                    <a:pt x="19259" y="10043"/>
                  </a:lnTo>
                  <a:cubicBezTo>
                    <a:pt x="19600" y="10569"/>
                    <a:pt x="19948" y="10938"/>
                    <a:pt x="20466" y="10938"/>
                  </a:cubicBezTo>
                  <a:cubicBezTo>
                    <a:pt x="20556" y="10938"/>
                    <a:pt x="20602" y="10876"/>
                    <a:pt x="20694" y="10876"/>
                  </a:cubicBezTo>
                  <a:cubicBezTo>
                    <a:pt x="20921" y="10876"/>
                    <a:pt x="20949" y="11237"/>
                    <a:pt x="21057" y="11503"/>
                  </a:cubicBezTo>
                  <a:cubicBezTo>
                    <a:pt x="21200" y="11848"/>
                    <a:pt x="21262" y="12119"/>
                    <a:pt x="21495" y="12370"/>
                  </a:cubicBezTo>
                  <a:lnTo>
                    <a:pt x="21495" y="12370"/>
                  </a:lnTo>
                  <a:cubicBezTo>
                    <a:pt x="21370" y="12849"/>
                    <a:pt x="21012" y="12945"/>
                    <a:pt x="21012" y="13446"/>
                  </a:cubicBezTo>
                  <a:cubicBezTo>
                    <a:pt x="21012" y="13830"/>
                    <a:pt x="21262" y="13956"/>
                    <a:pt x="21422" y="14261"/>
                  </a:cubicBezTo>
                  <a:cubicBezTo>
                    <a:pt x="21569" y="14543"/>
                    <a:pt x="21520" y="14781"/>
                    <a:pt x="21600" y="15117"/>
                  </a:cubicBezTo>
                  <a:lnTo>
                    <a:pt x="21600" y="15117"/>
                  </a:lnTo>
                  <a:cubicBezTo>
                    <a:pt x="21543" y="15440"/>
                    <a:pt x="21490" y="15726"/>
                    <a:pt x="21490" y="16048"/>
                  </a:cubicBezTo>
                  <a:cubicBezTo>
                    <a:pt x="21450" y="16055"/>
                    <a:pt x="21444" y="16142"/>
                    <a:pt x="21398" y="16142"/>
                  </a:cubicBezTo>
                  <a:cubicBezTo>
                    <a:pt x="21314" y="16142"/>
                    <a:pt x="21297" y="15985"/>
                    <a:pt x="21211" y="15985"/>
                  </a:cubicBezTo>
                  <a:cubicBezTo>
                    <a:pt x="21115" y="15985"/>
                    <a:pt x="21063" y="16007"/>
                    <a:pt x="20966" y="16016"/>
                  </a:cubicBezTo>
                  <a:cubicBezTo>
                    <a:pt x="20961" y="16142"/>
                    <a:pt x="20943" y="16204"/>
                    <a:pt x="20943" y="16330"/>
                  </a:cubicBezTo>
                  <a:cubicBezTo>
                    <a:pt x="20943" y="16549"/>
                    <a:pt x="21126" y="16611"/>
                    <a:pt x="21126" y="16831"/>
                  </a:cubicBezTo>
                  <a:cubicBezTo>
                    <a:pt x="21126" y="17427"/>
                    <a:pt x="20939" y="17740"/>
                    <a:pt x="20921" y="18336"/>
                  </a:cubicBezTo>
                  <a:cubicBezTo>
                    <a:pt x="20915" y="18539"/>
                    <a:pt x="20892" y="18680"/>
                    <a:pt x="20807" y="18836"/>
                  </a:cubicBezTo>
                  <a:cubicBezTo>
                    <a:pt x="20687" y="19048"/>
                    <a:pt x="20442" y="19065"/>
                    <a:pt x="20442" y="19338"/>
                  </a:cubicBezTo>
                  <a:cubicBezTo>
                    <a:pt x="20442" y="19464"/>
                    <a:pt x="20556" y="19448"/>
                    <a:pt x="20625" y="19527"/>
                  </a:cubicBezTo>
                  <a:cubicBezTo>
                    <a:pt x="20739" y="19652"/>
                    <a:pt x="20716" y="19847"/>
                    <a:pt x="20716" y="20059"/>
                  </a:cubicBezTo>
                  <a:cubicBezTo>
                    <a:pt x="20716" y="20302"/>
                    <a:pt x="20728" y="20443"/>
                    <a:pt x="20728" y="20686"/>
                  </a:cubicBezTo>
                  <a:lnTo>
                    <a:pt x="20728" y="21314"/>
                  </a:lnTo>
                  <a:cubicBezTo>
                    <a:pt x="20728" y="21454"/>
                    <a:pt x="20700" y="21498"/>
                    <a:pt x="20637" y="21600"/>
                  </a:cubicBezTo>
                  <a:lnTo>
                    <a:pt x="20637" y="21600"/>
                  </a:lnTo>
                  <a:cubicBezTo>
                    <a:pt x="20341" y="21600"/>
                    <a:pt x="20187" y="21517"/>
                    <a:pt x="19891" y="21517"/>
                  </a:cubicBezTo>
                  <a:cubicBezTo>
                    <a:pt x="19777" y="21517"/>
                    <a:pt x="19715" y="21524"/>
                    <a:pt x="19601" y="21517"/>
                  </a:cubicBezTo>
                  <a:cubicBezTo>
                    <a:pt x="19595" y="21470"/>
                    <a:pt x="19554" y="21454"/>
                    <a:pt x="19554" y="21407"/>
                  </a:cubicBezTo>
                  <a:cubicBezTo>
                    <a:pt x="19554" y="21102"/>
                    <a:pt x="19715" y="20968"/>
                    <a:pt x="19715" y="20663"/>
                  </a:cubicBezTo>
                  <a:cubicBezTo>
                    <a:pt x="19715" y="20584"/>
                    <a:pt x="19697" y="20545"/>
                    <a:pt x="19692" y="20468"/>
                  </a:cubicBezTo>
                  <a:cubicBezTo>
                    <a:pt x="19440" y="20428"/>
                    <a:pt x="19288" y="20489"/>
                    <a:pt x="19054" y="20373"/>
                  </a:cubicBezTo>
                  <a:cubicBezTo>
                    <a:pt x="18815" y="20256"/>
                    <a:pt x="18787" y="19809"/>
                    <a:pt x="18531" y="19809"/>
                  </a:cubicBezTo>
                  <a:cubicBezTo>
                    <a:pt x="18269" y="19809"/>
                    <a:pt x="18096" y="19842"/>
                    <a:pt x="17840" y="19921"/>
                  </a:cubicBezTo>
                  <a:lnTo>
                    <a:pt x="17840" y="19921"/>
                  </a:lnTo>
                  <a:cubicBezTo>
                    <a:pt x="17754" y="19639"/>
                    <a:pt x="17710" y="19448"/>
                    <a:pt x="17642" y="19150"/>
                  </a:cubicBezTo>
                  <a:lnTo>
                    <a:pt x="16254" y="19558"/>
                  </a:lnTo>
                  <a:cubicBezTo>
                    <a:pt x="15873" y="19558"/>
                    <a:pt x="15741" y="19025"/>
                    <a:pt x="15360" y="19025"/>
                  </a:cubicBezTo>
                  <a:lnTo>
                    <a:pt x="14075" y="19025"/>
                  </a:lnTo>
                  <a:cubicBezTo>
                    <a:pt x="13471" y="19025"/>
                    <a:pt x="13101" y="18836"/>
                    <a:pt x="12589" y="18398"/>
                  </a:cubicBezTo>
                  <a:cubicBezTo>
                    <a:pt x="12480" y="18312"/>
                    <a:pt x="12470" y="18140"/>
                    <a:pt x="12362" y="18054"/>
                  </a:cubicBezTo>
                  <a:cubicBezTo>
                    <a:pt x="12071" y="17819"/>
                    <a:pt x="11820" y="17936"/>
                    <a:pt x="11496" y="17802"/>
                  </a:cubicBezTo>
                  <a:cubicBezTo>
                    <a:pt x="11183" y="17669"/>
                    <a:pt x="11092" y="17207"/>
                    <a:pt x="10762" y="17207"/>
                  </a:cubicBezTo>
                  <a:cubicBezTo>
                    <a:pt x="10722" y="17207"/>
                    <a:pt x="10694" y="17239"/>
                    <a:pt x="10653" y="17239"/>
                  </a:cubicBezTo>
                  <a:cubicBezTo>
                    <a:pt x="10653" y="17505"/>
                    <a:pt x="10643" y="17865"/>
                    <a:pt x="10449" y="17865"/>
                  </a:cubicBezTo>
                  <a:cubicBezTo>
                    <a:pt x="10329" y="17865"/>
                    <a:pt x="10295" y="17677"/>
                    <a:pt x="10176" y="17677"/>
                  </a:cubicBezTo>
                  <a:cubicBezTo>
                    <a:pt x="9824" y="17677"/>
                    <a:pt x="9817" y="18320"/>
                    <a:pt x="9789" y="18806"/>
                  </a:cubicBezTo>
                  <a:lnTo>
                    <a:pt x="9629" y="18806"/>
                  </a:lnTo>
                  <a:cubicBezTo>
                    <a:pt x="9402" y="18680"/>
                    <a:pt x="9276" y="18448"/>
                    <a:pt x="9100" y="18205"/>
                  </a:cubicBezTo>
                  <a:cubicBezTo>
                    <a:pt x="9100" y="18205"/>
                    <a:pt x="9100" y="18205"/>
                    <a:pt x="9100" y="18205"/>
                  </a:cubicBezTo>
                  <a:close/>
                  <a:moveTo>
                    <a:pt x="3300" y="188"/>
                  </a:moveTo>
                  <a:cubicBezTo>
                    <a:pt x="3039" y="243"/>
                    <a:pt x="3016" y="642"/>
                    <a:pt x="2982" y="1004"/>
                  </a:cubicBezTo>
                  <a:cubicBezTo>
                    <a:pt x="2778" y="1004"/>
                    <a:pt x="2664" y="973"/>
                    <a:pt x="2459" y="1004"/>
                  </a:cubicBezTo>
                  <a:cubicBezTo>
                    <a:pt x="2447" y="1246"/>
                    <a:pt x="2464" y="1419"/>
                    <a:pt x="2390" y="1629"/>
                  </a:cubicBezTo>
                  <a:cubicBezTo>
                    <a:pt x="2259" y="1998"/>
                    <a:pt x="1987" y="2018"/>
                    <a:pt x="1873" y="2396"/>
                  </a:cubicBezTo>
                  <a:lnTo>
                    <a:pt x="1873" y="2396"/>
                  </a:lnTo>
                  <a:cubicBezTo>
                    <a:pt x="2009" y="2520"/>
                    <a:pt x="2157" y="2563"/>
                    <a:pt x="2197" y="2790"/>
                  </a:cubicBezTo>
                  <a:cubicBezTo>
                    <a:pt x="1915" y="2951"/>
                    <a:pt x="1673" y="2880"/>
                    <a:pt x="1468" y="3197"/>
                  </a:cubicBezTo>
                  <a:cubicBezTo>
                    <a:pt x="1520" y="3236"/>
                    <a:pt x="1556" y="3259"/>
                    <a:pt x="1616" y="3259"/>
                  </a:cubicBezTo>
                  <a:cubicBezTo>
                    <a:pt x="1704" y="3259"/>
                    <a:pt x="1749" y="3185"/>
                    <a:pt x="1832" y="3151"/>
                  </a:cubicBezTo>
                  <a:cubicBezTo>
                    <a:pt x="1994" y="3079"/>
                    <a:pt x="2098" y="3040"/>
                    <a:pt x="2267" y="3040"/>
                  </a:cubicBezTo>
                  <a:lnTo>
                    <a:pt x="2569" y="3040"/>
                  </a:lnTo>
                  <a:cubicBezTo>
                    <a:pt x="2697" y="3040"/>
                    <a:pt x="2768" y="3104"/>
                    <a:pt x="2896" y="3104"/>
                  </a:cubicBezTo>
                  <a:cubicBezTo>
                    <a:pt x="3070" y="3104"/>
                    <a:pt x="3153" y="2930"/>
                    <a:pt x="3327" y="2930"/>
                  </a:cubicBezTo>
                  <a:lnTo>
                    <a:pt x="3617" y="2930"/>
                  </a:lnTo>
                  <a:cubicBezTo>
                    <a:pt x="4149" y="2930"/>
                    <a:pt x="4385" y="3511"/>
                    <a:pt x="4917" y="3511"/>
                  </a:cubicBezTo>
                  <a:cubicBezTo>
                    <a:pt x="5016" y="3511"/>
                    <a:pt x="5054" y="3351"/>
                    <a:pt x="5054" y="3213"/>
                  </a:cubicBezTo>
                  <a:cubicBezTo>
                    <a:pt x="5054" y="3115"/>
                    <a:pt x="4986" y="3079"/>
                    <a:pt x="4929" y="3025"/>
                  </a:cubicBezTo>
                  <a:cubicBezTo>
                    <a:pt x="4769" y="2868"/>
                    <a:pt x="4644" y="2727"/>
                    <a:pt x="4644" y="2460"/>
                  </a:cubicBezTo>
                  <a:cubicBezTo>
                    <a:pt x="4644" y="2221"/>
                    <a:pt x="4818" y="2163"/>
                    <a:pt x="4883" y="1943"/>
                  </a:cubicBezTo>
                  <a:cubicBezTo>
                    <a:pt x="4965" y="1666"/>
                    <a:pt x="4963" y="1477"/>
                    <a:pt x="4974" y="1175"/>
                  </a:cubicBezTo>
                  <a:cubicBezTo>
                    <a:pt x="4978" y="1083"/>
                    <a:pt x="5013" y="1023"/>
                    <a:pt x="5035" y="954"/>
                  </a:cubicBezTo>
                  <a:lnTo>
                    <a:pt x="5035" y="954"/>
                  </a:lnTo>
                  <a:cubicBezTo>
                    <a:pt x="4739" y="648"/>
                    <a:pt x="4541" y="572"/>
                    <a:pt x="4234" y="281"/>
                  </a:cubicBezTo>
                  <a:cubicBezTo>
                    <a:pt x="4120" y="179"/>
                    <a:pt x="4081" y="0"/>
                    <a:pt x="3938" y="0"/>
                  </a:cubicBezTo>
                  <a:cubicBezTo>
                    <a:pt x="3676" y="0"/>
                    <a:pt x="3562" y="165"/>
                    <a:pt x="3300" y="188"/>
                  </a:cubicBezTo>
                  <a:lnTo>
                    <a:pt x="3300" y="188"/>
                  </a:lnTo>
                  <a:cubicBezTo>
                    <a:pt x="3300" y="188"/>
                    <a:pt x="3300" y="188"/>
                    <a:pt x="3300" y="18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17" name="Shape 4932"/>
            <p:cNvSpPr/>
            <p:nvPr/>
          </p:nvSpPr>
          <p:spPr>
            <a:xfrm>
              <a:off x="442760" y="3198942"/>
              <a:ext cx="556748" cy="306663"/>
            </a:xfrm>
            <a:custGeom>
              <a:avLst/>
              <a:gdLst/>
              <a:ahLst/>
              <a:cxnLst>
                <a:cxn ang="0">
                  <a:pos x="wd2" y="hd2"/>
                </a:cxn>
                <a:cxn ang="5400000">
                  <a:pos x="wd2" y="hd2"/>
                </a:cxn>
                <a:cxn ang="10800000">
                  <a:pos x="wd2" y="hd2"/>
                </a:cxn>
                <a:cxn ang="16200000">
                  <a:pos x="wd2" y="hd2"/>
                </a:cxn>
              </a:cxnLst>
              <a:rect l="0" t="0" r="r" b="b"/>
              <a:pathLst>
                <a:path w="21600" h="21600" extrusionOk="0">
                  <a:moveTo>
                    <a:pt x="6181" y="21048"/>
                  </a:moveTo>
                  <a:lnTo>
                    <a:pt x="15389" y="18394"/>
                  </a:lnTo>
                  <a:cubicBezTo>
                    <a:pt x="16934" y="15589"/>
                    <a:pt x="17223" y="13245"/>
                    <a:pt x="18037" y="9703"/>
                  </a:cubicBezTo>
                  <a:lnTo>
                    <a:pt x="19187" y="9703"/>
                  </a:lnTo>
                  <a:cubicBezTo>
                    <a:pt x="19642" y="9703"/>
                    <a:pt x="19815" y="9070"/>
                    <a:pt x="20177" y="8606"/>
                  </a:cubicBezTo>
                  <a:cubicBezTo>
                    <a:pt x="20686" y="7933"/>
                    <a:pt x="21181" y="8149"/>
                    <a:pt x="21600" y="7305"/>
                  </a:cubicBezTo>
                  <a:lnTo>
                    <a:pt x="21600" y="7305"/>
                  </a:lnTo>
                  <a:cubicBezTo>
                    <a:pt x="21426" y="6547"/>
                    <a:pt x="21336" y="6033"/>
                    <a:pt x="21197" y="5231"/>
                  </a:cubicBezTo>
                  <a:lnTo>
                    <a:pt x="18363" y="6328"/>
                  </a:lnTo>
                  <a:cubicBezTo>
                    <a:pt x="17584" y="6328"/>
                    <a:pt x="17316" y="4893"/>
                    <a:pt x="16539" y="4893"/>
                  </a:cubicBezTo>
                  <a:lnTo>
                    <a:pt x="13914" y="4893"/>
                  </a:lnTo>
                  <a:cubicBezTo>
                    <a:pt x="12682" y="4893"/>
                    <a:pt x="11927" y="4386"/>
                    <a:pt x="10882" y="3207"/>
                  </a:cubicBezTo>
                  <a:cubicBezTo>
                    <a:pt x="10659" y="2974"/>
                    <a:pt x="10637" y="2510"/>
                    <a:pt x="10416" y="2280"/>
                  </a:cubicBezTo>
                  <a:cubicBezTo>
                    <a:pt x="9823" y="1647"/>
                    <a:pt x="9312" y="1961"/>
                    <a:pt x="8650" y="1602"/>
                  </a:cubicBezTo>
                  <a:cubicBezTo>
                    <a:pt x="8011" y="1243"/>
                    <a:pt x="7825" y="0"/>
                    <a:pt x="7152" y="0"/>
                  </a:cubicBezTo>
                  <a:cubicBezTo>
                    <a:pt x="7070" y="0"/>
                    <a:pt x="7012" y="85"/>
                    <a:pt x="6929" y="85"/>
                  </a:cubicBezTo>
                  <a:cubicBezTo>
                    <a:pt x="6929" y="802"/>
                    <a:pt x="6908" y="1771"/>
                    <a:pt x="6512" y="1771"/>
                  </a:cubicBezTo>
                  <a:cubicBezTo>
                    <a:pt x="6268" y="1771"/>
                    <a:pt x="6198" y="1264"/>
                    <a:pt x="5955" y="1264"/>
                  </a:cubicBezTo>
                  <a:cubicBezTo>
                    <a:pt x="5236" y="1264"/>
                    <a:pt x="5223" y="2995"/>
                    <a:pt x="5165" y="4304"/>
                  </a:cubicBezTo>
                  <a:lnTo>
                    <a:pt x="4839" y="4304"/>
                  </a:lnTo>
                  <a:cubicBezTo>
                    <a:pt x="4375" y="3964"/>
                    <a:pt x="4117" y="3341"/>
                    <a:pt x="3758" y="2687"/>
                  </a:cubicBezTo>
                  <a:lnTo>
                    <a:pt x="3758" y="2687"/>
                  </a:lnTo>
                  <a:cubicBezTo>
                    <a:pt x="3713" y="2787"/>
                    <a:pt x="3657" y="2874"/>
                    <a:pt x="3586" y="2953"/>
                  </a:cubicBezTo>
                  <a:cubicBezTo>
                    <a:pt x="3467" y="3080"/>
                    <a:pt x="3346" y="3048"/>
                    <a:pt x="3282" y="3249"/>
                  </a:cubicBezTo>
                  <a:cubicBezTo>
                    <a:pt x="3166" y="3586"/>
                    <a:pt x="3242" y="3882"/>
                    <a:pt x="3191" y="4260"/>
                  </a:cubicBezTo>
                  <a:cubicBezTo>
                    <a:pt x="3166" y="4431"/>
                    <a:pt x="3032" y="4368"/>
                    <a:pt x="2934" y="4346"/>
                  </a:cubicBezTo>
                  <a:cubicBezTo>
                    <a:pt x="2934" y="5283"/>
                    <a:pt x="3073" y="5811"/>
                    <a:pt x="3073" y="6748"/>
                  </a:cubicBezTo>
                  <a:cubicBezTo>
                    <a:pt x="3073" y="7160"/>
                    <a:pt x="3079" y="7405"/>
                    <a:pt x="3026" y="7803"/>
                  </a:cubicBezTo>
                  <a:cubicBezTo>
                    <a:pt x="2992" y="8057"/>
                    <a:pt x="2980" y="8395"/>
                    <a:pt x="2836" y="8395"/>
                  </a:cubicBezTo>
                  <a:lnTo>
                    <a:pt x="2354" y="8395"/>
                  </a:lnTo>
                  <a:cubicBezTo>
                    <a:pt x="1999" y="9039"/>
                    <a:pt x="2103" y="9883"/>
                    <a:pt x="1679" y="10337"/>
                  </a:cubicBezTo>
                  <a:cubicBezTo>
                    <a:pt x="1635" y="10376"/>
                    <a:pt x="1598" y="10416"/>
                    <a:pt x="1560" y="10442"/>
                  </a:cubicBezTo>
                  <a:lnTo>
                    <a:pt x="1560" y="10442"/>
                  </a:lnTo>
                  <a:lnTo>
                    <a:pt x="1679" y="11055"/>
                  </a:lnTo>
                  <a:cubicBezTo>
                    <a:pt x="2295" y="11055"/>
                    <a:pt x="2656" y="11390"/>
                    <a:pt x="3212" y="11897"/>
                  </a:cubicBezTo>
                  <a:cubicBezTo>
                    <a:pt x="2631" y="14008"/>
                    <a:pt x="1971" y="14705"/>
                    <a:pt x="981" y="16029"/>
                  </a:cubicBezTo>
                  <a:cubicBezTo>
                    <a:pt x="611" y="16536"/>
                    <a:pt x="397" y="16995"/>
                    <a:pt x="0" y="17399"/>
                  </a:cubicBezTo>
                  <a:lnTo>
                    <a:pt x="0" y="17399"/>
                  </a:lnTo>
                  <a:cubicBezTo>
                    <a:pt x="31" y="17489"/>
                    <a:pt x="74" y="17613"/>
                    <a:pt x="98" y="17718"/>
                  </a:cubicBezTo>
                  <a:lnTo>
                    <a:pt x="15" y="18341"/>
                  </a:lnTo>
                  <a:lnTo>
                    <a:pt x="15" y="18341"/>
                  </a:lnTo>
                  <a:cubicBezTo>
                    <a:pt x="885" y="19523"/>
                    <a:pt x="970" y="20924"/>
                    <a:pt x="2005" y="21600"/>
                  </a:cubicBezTo>
                  <a:lnTo>
                    <a:pt x="3816" y="21009"/>
                  </a:lnTo>
                  <a:lnTo>
                    <a:pt x="6181" y="21048"/>
                  </a:lnTo>
                  <a:cubicBezTo>
                    <a:pt x="6181" y="21048"/>
                    <a:pt x="6181" y="21048"/>
                    <a:pt x="6181" y="2104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18" name="Shape 4933"/>
            <p:cNvSpPr/>
            <p:nvPr/>
          </p:nvSpPr>
          <p:spPr>
            <a:xfrm>
              <a:off x="265656" y="3464598"/>
              <a:ext cx="337907" cy="306210"/>
            </a:xfrm>
            <a:custGeom>
              <a:avLst/>
              <a:gdLst/>
              <a:ahLst/>
              <a:cxnLst>
                <a:cxn ang="0">
                  <a:pos x="wd2" y="hd2"/>
                </a:cxn>
                <a:cxn ang="5400000">
                  <a:pos x="wd2" y="hd2"/>
                </a:cxn>
                <a:cxn ang="10800000">
                  <a:pos x="wd2" y="hd2"/>
                </a:cxn>
                <a:cxn ang="16200000">
                  <a:pos x="wd2" y="hd2"/>
                </a:cxn>
              </a:cxnLst>
              <a:rect l="0" t="0" r="r" b="b"/>
              <a:pathLst>
                <a:path w="21600" h="21600" extrusionOk="0">
                  <a:moveTo>
                    <a:pt x="0" y="16487"/>
                  </a:moveTo>
                  <a:cubicBezTo>
                    <a:pt x="311" y="17078"/>
                    <a:pt x="381" y="17437"/>
                    <a:pt x="479" y="18135"/>
                  </a:cubicBezTo>
                  <a:lnTo>
                    <a:pt x="5300" y="21600"/>
                  </a:lnTo>
                  <a:lnTo>
                    <a:pt x="8519" y="17715"/>
                  </a:lnTo>
                  <a:lnTo>
                    <a:pt x="9415" y="17715"/>
                  </a:lnTo>
                  <a:cubicBezTo>
                    <a:pt x="10796" y="17715"/>
                    <a:pt x="11503" y="16933"/>
                    <a:pt x="12650" y="16108"/>
                  </a:cubicBezTo>
                  <a:cubicBezTo>
                    <a:pt x="13515" y="15495"/>
                    <a:pt x="14125" y="15368"/>
                    <a:pt x="15102" y="15011"/>
                  </a:cubicBezTo>
                  <a:cubicBezTo>
                    <a:pt x="14221" y="13698"/>
                    <a:pt x="13321" y="13193"/>
                    <a:pt x="12650" y="11713"/>
                  </a:cubicBezTo>
                  <a:lnTo>
                    <a:pt x="21159" y="11578"/>
                  </a:lnTo>
                  <a:lnTo>
                    <a:pt x="21159" y="11578"/>
                  </a:lnTo>
                  <a:lnTo>
                    <a:pt x="21600" y="2711"/>
                  </a:lnTo>
                  <a:lnTo>
                    <a:pt x="21600" y="2711"/>
                  </a:lnTo>
                  <a:lnTo>
                    <a:pt x="17703" y="2672"/>
                  </a:lnTo>
                  <a:lnTo>
                    <a:pt x="14719" y="3264"/>
                  </a:lnTo>
                  <a:cubicBezTo>
                    <a:pt x="13014" y="2587"/>
                    <a:pt x="12875" y="1184"/>
                    <a:pt x="11441" y="0"/>
                  </a:cubicBezTo>
                  <a:lnTo>
                    <a:pt x="11441" y="0"/>
                  </a:lnTo>
                  <a:cubicBezTo>
                    <a:pt x="11290" y="528"/>
                    <a:pt x="11101" y="1152"/>
                    <a:pt x="10660" y="1403"/>
                  </a:cubicBezTo>
                  <a:cubicBezTo>
                    <a:pt x="9989" y="1787"/>
                    <a:pt x="9357" y="1512"/>
                    <a:pt x="8746" y="1998"/>
                  </a:cubicBezTo>
                  <a:cubicBezTo>
                    <a:pt x="7752" y="2778"/>
                    <a:pt x="7882" y="3898"/>
                    <a:pt x="7213" y="5037"/>
                  </a:cubicBezTo>
                  <a:cubicBezTo>
                    <a:pt x="6679" y="5968"/>
                    <a:pt x="5760" y="6282"/>
                    <a:pt x="5760" y="7403"/>
                  </a:cubicBezTo>
                  <a:cubicBezTo>
                    <a:pt x="5760" y="7744"/>
                    <a:pt x="5987" y="7910"/>
                    <a:pt x="5987" y="8248"/>
                  </a:cubicBezTo>
                  <a:cubicBezTo>
                    <a:pt x="5987" y="8883"/>
                    <a:pt x="5319" y="8925"/>
                    <a:pt x="4993" y="9433"/>
                  </a:cubicBezTo>
                  <a:cubicBezTo>
                    <a:pt x="4303" y="10487"/>
                    <a:pt x="3884" y="11145"/>
                    <a:pt x="3233" y="12218"/>
                  </a:cubicBezTo>
                  <a:cubicBezTo>
                    <a:pt x="2198" y="13954"/>
                    <a:pt x="1902" y="15799"/>
                    <a:pt x="67" y="16304"/>
                  </a:cubicBezTo>
                  <a:cubicBezTo>
                    <a:pt x="67" y="16304"/>
                    <a:pt x="0" y="16487"/>
                    <a:pt x="0" y="16487"/>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19" name="Shape 4934"/>
            <p:cNvSpPr/>
            <p:nvPr/>
          </p:nvSpPr>
          <p:spPr>
            <a:xfrm>
              <a:off x="309932" y="3187873"/>
              <a:ext cx="139672" cy="61929"/>
            </a:xfrm>
            <a:custGeom>
              <a:avLst/>
              <a:gdLst/>
              <a:ahLst/>
              <a:cxnLst>
                <a:cxn ang="0">
                  <a:pos x="wd2" y="hd2"/>
                </a:cxn>
                <a:cxn ang="5400000">
                  <a:pos x="wd2" y="hd2"/>
                </a:cxn>
                <a:cxn ang="10800000">
                  <a:pos x="wd2" y="hd2"/>
                </a:cxn>
                <a:cxn ang="16200000">
                  <a:pos x="wd2" y="hd2"/>
                </a:cxn>
              </a:cxnLst>
              <a:rect l="0" t="0" r="r" b="b"/>
              <a:pathLst>
                <a:path w="21600" h="21600" extrusionOk="0">
                  <a:moveTo>
                    <a:pt x="0" y="3201"/>
                  </a:moveTo>
                  <a:cubicBezTo>
                    <a:pt x="202" y="4076"/>
                    <a:pt x="498" y="5122"/>
                    <a:pt x="961" y="5331"/>
                  </a:cubicBezTo>
                  <a:cubicBezTo>
                    <a:pt x="1048" y="5540"/>
                    <a:pt x="1077" y="5554"/>
                    <a:pt x="1101" y="5789"/>
                  </a:cubicBezTo>
                  <a:cubicBezTo>
                    <a:pt x="1153" y="5827"/>
                    <a:pt x="2259" y="7305"/>
                    <a:pt x="2346" y="7514"/>
                  </a:cubicBezTo>
                  <a:lnTo>
                    <a:pt x="2549" y="7514"/>
                  </a:lnTo>
                  <a:cubicBezTo>
                    <a:pt x="2856" y="8310"/>
                    <a:pt x="5191" y="10349"/>
                    <a:pt x="5794" y="10466"/>
                  </a:cubicBezTo>
                  <a:lnTo>
                    <a:pt x="5927" y="10781"/>
                  </a:lnTo>
                  <a:lnTo>
                    <a:pt x="6136" y="10781"/>
                  </a:lnTo>
                  <a:lnTo>
                    <a:pt x="6205" y="11094"/>
                  </a:lnTo>
                  <a:cubicBezTo>
                    <a:pt x="6356" y="11173"/>
                    <a:pt x="6397" y="11473"/>
                    <a:pt x="6547" y="11552"/>
                  </a:cubicBezTo>
                  <a:lnTo>
                    <a:pt x="6686" y="11709"/>
                  </a:lnTo>
                  <a:lnTo>
                    <a:pt x="6826" y="12178"/>
                  </a:lnTo>
                  <a:cubicBezTo>
                    <a:pt x="7185" y="12284"/>
                    <a:pt x="7138" y="12689"/>
                    <a:pt x="7376" y="12949"/>
                  </a:cubicBezTo>
                  <a:lnTo>
                    <a:pt x="7451" y="13107"/>
                  </a:lnTo>
                  <a:cubicBezTo>
                    <a:pt x="7468" y="13447"/>
                    <a:pt x="7514" y="13550"/>
                    <a:pt x="7514" y="13877"/>
                  </a:cubicBezTo>
                  <a:cubicBezTo>
                    <a:pt x="7630" y="14048"/>
                    <a:pt x="7944" y="14740"/>
                    <a:pt x="7996" y="14989"/>
                  </a:cubicBezTo>
                  <a:lnTo>
                    <a:pt x="8134" y="15132"/>
                  </a:lnTo>
                  <a:lnTo>
                    <a:pt x="8274" y="15132"/>
                  </a:lnTo>
                  <a:lnTo>
                    <a:pt x="8413" y="15445"/>
                  </a:lnTo>
                  <a:cubicBezTo>
                    <a:pt x="8581" y="15445"/>
                    <a:pt x="8628" y="15511"/>
                    <a:pt x="8755" y="15760"/>
                  </a:cubicBezTo>
                  <a:lnTo>
                    <a:pt x="8899" y="15760"/>
                  </a:lnTo>
                  <a:cubicBezTo>
                    <a:pt x="8998" y="15943"/>
                    <a:pt x="9051" y="16007"/>
                    <a:pt x="9102" y="16216"/>
                  </a:cubicBezTo>
                  <a:cubicBezTo>
                    <a:pt x="9253" y="16308"/>
                    <a:pt x="9357" y="16608"/>
                    <a:pt x="9519" y="16687"/>
                  </a:cubicBezTo>
                  <a:lnTo>
                    <a:pt x="9583" y="17000"/>
                  </a:lnTo>
                  <a:cubicBezTo>
                    <a:pt x="9815" y="17079"/>
                    <a:pt x="9896" y="17392"/>
                    <a:pt x="10134" y="17458"/>
                  </a:cubicBezTo>
                  <a:cubicBezTo>
                    <a:pt x="10169" y="17707"/>
                    <a:pt x="10215" y="17850"/>
                    <a:pt x="10273" y="18073"/>
                  </a:cubicBezTo>
                  <a:cubicBezTo>
                    <a:pt x="10482" y="18203"/>
                    <a:pt x="10557" y="18752"/>
                    <a:pt x="10759" y="18870"/>
                  </a:cubicBezTo>
                  <a:cubicBezTo>
                    <a:pt x="10893" y="19327"/>
                    <a:pt x="11182" y="19811"/>
                    <a:pt x="11379" y="20267"/>
                  </a:cubicBezTo>
                  <a:lnTo>
                    <a:pt x="11513" y="20267"/>
                  </a:lnTo>
                  <a:lnTo>
                    <a:pt x="12544" y="21600"/>
                  </a:lnTo>
                  <a:lnTo>
                    <a:pt x="12544" y="21600"/>
                  </a:lnTo>
                  <a:cubicBezTo>
                    <a:pt x="12561" y="21430"/>
                    <a:pt x="12585" y="21261"/>
                    <a:pt x="12620" y="21078"/>
                  </a:cubicBezTo>
                  <a:cubicBezTo>
                    <a:pt x="12730" y="20307"/>
                    <a:pt x="13013" y="20150"/>
                    <a:pt x="13170" y="19419"/>
                  </a:cubicBezTo>
                  <a:cubicBezTo>
                    <a:pt x="13308" y="18791"/>
                    <a:pt x="13327" y="18269"/>
                    <a:pt x="13547" y="17745"/>
                  </a:cubicBezTo>
                  <a:cubicBezTo>
                    <a:pt x="14143" y="16282"/>
                    <a:pt x="14861" y="16438"/>
                    <a:pt x="15766" y="16282"/>
                  </a:cubicBezTo>
                  <a:cubicBezTo>
                    <a:pt x="17063" y="16073"/>
                    <a:pt x="17823" y="15969"/>
                    <a:pt x="19097" y="15445"/>
                  </a:cubicBezTo>
                  <a:cubicBezTo>
                    <a:pt x="19236" y="15407"/>
                    <a:pt x="19335" y="15079"/>
                    <a:pt x="19468" y="15028"/>
                  </a:cubicBezTo>
                  <a:cubicBezTo>
                    <a:pt x="20297" y="14714"/>
                    <a:pt x="20859" y="14714"/>
                    <a:pt x="21600" y="13786"/>
                  </a:cubicBezTo>
                  <a:cubicBezTo>
                    <a:pt x="21206" y="12008"/>
                    <a:pt x="20604" y="11473"/>
                    <a:pt x="19839" y="10649"/>
                  </a:cubicBezTo>
                  <a:cubicBezTo>
                    <a:pt x="18958" y="9656"/>
                    <a:pt x="18442" y="8873"/>
                    <a:pt x="17527" y="8140"/>
                  </a:cubicBezTo>
                  <a:cubicBezTo>
                    <a:pt x="16021" y="6990"/>
                    <a:pt x="15024" y="6990"/>
                    <a:pt x="13448" y="6468"/>
                  </a:cubicBezTo>
                  <a:cubicBezTo>
                    <a:pt x="11779" y="5893"/>
                    <a:pt x="10875" y="5162"/>
                    <a:pt x="9276" y="3959"/>
                  </a:cubicBezTo>
                  <a:cubicBezTo>
                    <a:pt x="8587" y="3437"/>
                    <a:pt x="8071" y="3437"/>
                    <a:pt x="7422" y="2705"/>
                  </a:cubicBezTo>
                  <a:cubicBezTo>
                    <a:pt x="6779" y="1972"/>
                    <a:pt x="6686" y="0"/>
                    <a:pt x="5945" y="0"/>
                  </a:cubicBezTo>
                  <a:cubicBezTo>
                    <a:pt x="5533" y="0"/>
                    <a:pt x="5395" y="822"/>
                    <a:pt x="5116" y="1450"/>
                  </a:cubicBezTo>
                  <a:cubicBezTo>
                    <a:pt x="4443" y="2965"/>
                    <a:pt x="3836" y="3540"/>
                    <a:pt x="2891" y="3540"/>
                  </a:cubicBezTo>
                  <a:cubicBezTo>
                    <a:pt x="2237" y="3540"/>
                    <a:pt x="1871" y="2914"/>
                    <a:pt x="1222" y="2914"/>
                  </a:cubicBezTo>
                  <a:cubicBezTo>
                    <a:pt x="759" y="2914"/>
                    <a:pt x="364" y="3045"/>
                    <a:pt x="0" y="3201"/>
                  </a:cubicBezTo>
                  <a:cubicBezTo>
                    <a:pt x="0" y="3201"/>
                    <a:pt x="0" y="3201"/>
                    <a:pt x="0" y="320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0" name="Shape 4935"/>
            <p:cNvSpPr/>
            <p:nvPr/>
          </p:nvSpPr>
          <p:spPr>
            <a:xfrm>
              <a:off x="265656" y="3187873"/>
              <a:ext cx="118171" cy="69659"/>
            </a:xfrm>
            <a:custGeom>
              <a:avLst/>
              <a:gdLst/>
              <a:ahLst/>
              <a:cxnLst>
                <a:cxn ang="0">
                  <a:pos x="wd2" y="hd2"/>
                </a:cxn>
                <a:cxn ang="5400000">
                  <a:pos x="wd2" y="hd2"/>
                </a:cxn>
                <a:cxn ang="10800000">
                  <a:pos x="wd2" y="hd2"/>
                </a:cxn>
                <a:cxn ang="16200000">
                  <a:pos x="wd2" y="hd2"/>
                </a:cxn>
              </a:cxnLst>
              <a:rect l="0" t="0" r="r" b="b"/>
              <a:pathLst>
                <a:path w="21600" h="21475" extrusionOk="0">
                  <a:moveTo>
                    <a:pt x="6773" y="981"/>
                  </a:moveTo>
                  <a:cubicBezTo>
                    <a:pt x="7012" y="1755"/>
                    <a:pt x="7362" y="2679"/>
                    <a:pt x="7909" y="2864"/>
                  </a:cubicBezTo>
                  <a:cubicBezTo>
                    <a:pt x="8012" y="3049"/>
                    <a:pt x="8047" y="3061"/>
                    <a:pt x="8074" y="3269"/>
                  </a:cubicBezTo>
                  <a:cubicBezTo>
                    <a:pt x="8136" y="3303"/>
                    <a:pt x="9444" y="4609"/>
                    <a:pt x="9546" y="4794"/>
                  </a:cubicBezTo>
                  <a:lnTo>
                    <a:pt x="9786" y="4794"/>
                  </a:lnTo>
                  <a:cubicBezTo>
                    <a:pt x="10149" y="5497"/>
                    <a:pt x="12909" y="7300"/>
                    <a:pt x="13622" y="7403"/>
                  </a:cubicBezTo>
                  <a:lnTo>
                    <a:pt x="13779" y="7682"/>
                  </a:lnTo>
                  <a:lnTo>
                    <a:pt x="14026" y="7682"/>
                  </a:lnTo>
                  <a:lnTo>
                    <a:pt x="14108" y="7958"/>
                  </a:lnTo>
                  <a:cubicBezTo>
                    <a:pt x="14285" y="8028"/>
                    <a:pt x="14334" y="8293"/>
                    <a:pt x="14512" y="8363"/>
                  </a:cubicBezTo>
                  <a:lnTo>
                    <a:pt x="14676" y="8501"/>
                  </a:lnTo>
                  <a:lnTo>
                    <a:pt x="14841" y="8916"/>
                  </a:lnTo>
                  <a:cubicBezTo>
                    <a:pt x="15265" y="9010"/>
                    <a:pt x="15210" y="9368"/>
                    <a:pt x="15491" y="9598"/>
                  </a:cubicBezTo>
                  <a:lnTo>
                    <a:pt x="15580" y="9738"/>
                  </a:lnTo>
                  <a:cubicBezTo>
                    <a:pt x="15600" y="10038"/>
                    <a:pt x="15655" y="10129"/>
                    <a:pt x="15655" y="10418"/>
                  </a:cubicBezTo>
                  <a:cubicBezTo>
                    <a:pt x="15792" y="10569"/>
                    <a:pt x="16162" y="11181"/>
                    <a:pt x="16224" y="11401"/>
                  </a:cubicBezTo>
                  <a:lnTo>
                    <a:pt x="16388" y="11527"/>
                  </a:lnTo>
                  <a:lnTo>
                    <a:pt x="16553" y="11527"/>
                  </a:lnTo>
                  <a:lnTo>
                    <a:pt x="16717" y="11804"/>
                  </a:lnTo>
                  <a:cubicBezTo>
                    <a:pt x="16915" y="11804"/>
                    <a:pt x="16971" y="11862"/>
                    <a:pt x="17121" y="12082"/>
                  </a:cubicBezTo>
                  <a:lnTo>
                    <a:pt x="17292" y="12082"/>
                  </a:lnTo>
                  <a:cubicBezTo>
                    <a:pt x="17408" y="12244"/>
                    <a:pt x="17470" y="12300"/>
                    <a:pt x="17532" y="12485"/>
                  </a:cubicBezTo>
                  <a:cubicBezTo>
                    <a:pt x="17710" y="12567"/>
                    <a:pt x="17833" y="12832"/>
                    <a:pt x="18025" y="12902"/>
                  </a:cubicBezTo>
                  <a:lnTo>
                    <a:pt x="18100" y="13179"/>
                  </a:lnTo>
                  <a:cubicBezTo>
                    <a:pt x="18373" y="13249"/>
                    <a:pt x="18470" y="13525"/>
                    <a:pt x="18751" y="13584"/>
                  </a:cubicBezTo>
                  <a:cubicBezTo>
                    <a:pt x="18792" y="13803"/>
                    <a:pt x="18847" y="13930"/>
                    <a:pt x="18915" y="14127"/>
                  </a:cubicBezTo>
                  <a:cubicBezTo>
                    <a:pt x="19162" y="14242"/>
                    <a:pt x="19251" y="14727"/>
                    <a:pt x="19490" y="14832"/>
                  </a:cubicBezTo>
                  <a:cubicBezTo>
                    <a:pt x="19648" y="15235"/>
                    <a:pt x="19990" y="15663"/>
                    <a:pt x="20223" y="16066"/>
                  </a:cubicBezTo>
                  <a:lnTo>
                    <a:pt x="20381" y="16066"/>
                  </a:lnTo>
                  <a:lnTo>
                    <a:pt x="21600" y="17244"/>
                  </a:lnTo>
                  <a:lnTo>
                    <a:pt x="21600" y="17244"/>
                  </a:lnTo>
                  <a:cubicBezTo>
                    <a:pt x="21428" y="18134"/>
                    <a:pt x="21395" y="18839"/>
                    <a:pt x="21134" y="19752"/>
                  </a:cubicBezTo>
                  <a:cubicBezTo>
                    <a:pt x="20148" y="19059"/>
                    <a:pt x="19573" y="18457"/>
                    <a:pt x="18504" y="18272"/>
                  </a:cubicBezTo>
                  <a:cubicBezTo>
                    <a:pt x="17525" y="18087"/>
                    <a:pt x="16977" y="18492"/>
                    <a:pt x="15984" y="18457"/>
                  </a:cubicBezTo>
                  <a:cubicBezTo>
                    <a:pt x="13855" y="18354"/>
                    <a:pt x="12758" y="16783"/>
                    <a:pt x="10628" y="16783"/>
                  </a:cubicBezTo>
                  <a:cubicBezTo>
                    <a:pt x="9450" y="16783"/>
                    <a:pt x="8601" y="17071"/>
                    <a:pt x="7773" y="18457"/>
                  </a:cubicBezTo>
                  <a:cubicBezTo>
                    <a:pt x="7232" y="19382"/>
                    <a:pt x="7177" y="20399"/>
                    <a:pt x="6677" y="21403"/>
                  </a:cubicBezTo>
                  <a:cubicBezTo>
                    <a:pt x="6601" y="21600"/>
                    <a:pt x="6382" y="21322"/>
                    <a:pt x="6246" y="21403"/>
                  </a:cubicBezTo>
                  <a:cubicBezTo>
                    <a:pt x="5842" y="19336"/>
                    <a:pt x="5725" y="18087"/>
                    <a:pt x="5047" y="16240"/>
                  </a:cubicBezTo>
                  <a:cubicBezTo>
                    <a:pt x="4218" y="14033"/>
                    <a:pt x="2855" y="13977"/>
                    <a:pt x="1972" y="11804"/>
                  </a:cubicBezTo>
                  <a:cubicBezTo>
                    <a:pt x="1294" y="10106"/>
                    <a:pt x="1233" y="8710"/>
                    <a:pt x="1096" y="6642"/>
                  </a:cubicBezTo>
                  <a:cubicBezTo>
                    <a:pt x="993" y="4874"/>
                    <a:pt x="958" y="3777"/>
                    <a:pt x="555" y="2206"/>
                  </a:cubicBezTo>
                  <a:cubicBezTo>
                    <a:pt x="425" y="1651"/>
                    <a:pt x="0" y="1375"/>
                    <a:pt x="0" y="728"/>
                  </a:cubicBezTo>
                  <a:cubicBezTo>
                    <a:pt x="0" y="358"/>
                    <a:pt x="281" y="312"/>
                    <a:pt x="329" y="0"/>
                  </a:cubicBezTo>
                  <a:cubicBezTo>
                    <a:pt x="2027" y="450"/>
                    <a:pt x="2904" y="1466"/>
                    <a:pt x="4609" y="1466"/>
                  </a:cubicBezTo>
                  <a:cubicBezTo>
                    <a:pt x="5451" y="1466"/>
                    <a:pt x="6088" y="1201"/>
                    <a:pt x="6773" y="981"/>
                  </a:cubicBezTo>
                  <a:cubicBezTo>
                    <a:pt x="6773" y="981"/>
                    <a:pt x="6773" y="981"/>
                    <a:pt x="6773" y="98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1" name="Shape 4936"/>
            <p:cNvSpPr/>
            <p:nvPr/>
          </p:nvSpPr>
          <p:spPr>
            <a:xfrm>
              <a:off x="265656" y="3420322"/>
              <a:ext cx="180850" cy="270991"/>
            </a:xfrm>
            <a:custGeom>
              <a:avLst/>
              <a:gdLst/>
              <a:ahLst/>
              <a:cxnLst>
                <a:cxn ang="0">
                  <a:pos x="wd2" y="hd2"/>
                </a:cxn>
                <a:cxn ang="5400000">
                  <a:pos x="wd2" y="hd2"/>
                </a:cxn>
                <a:cxn ang="10800000">
                  <a:pos x="wd2" y="hd2"/>
                </a:cxn>
                <a:cxn ang="16200000">
                  <a:pos x="wd2" y="hd2"/>
                </a:cxn>
              </a:cxnLst>
              <a:rect l="0" t="0" r="r" b="b"/>
              <a:pathLst>
                <a:path w="21600" h="21600" extrusionOk="0">
                  <a:moveTo>
                    <a:pt x="1020" y="8995"/>
                  </a:moveTo>
                  <a:cubicBezTo>
                    <a:pt x="1374" y="9306"/>
                    <a:pt x="1512" y="9682"/>
                    <a:pt x="2108" y="9682"/>
                  </a:cubicBezTo>
                  <a:cubicBezTo>
                    <a:pt x="3951" y="9682"/>
                    <a:pt x="3794" y="8012"/>
                    <a:pt x="5361" y="7391"/>
                  </a:cubicBezTo>
                  <a:cubicBezTo>
                    <a:pt x="7097" y="6711"/>
                    <a:pt x="7813" y="5982"/>
                    <a:pt x="9012" y="4907"/>
                  </a:cubicBezTo>
                  <a:cubicBezTo>
                    <a:pt x="9657" y="4321"/>
                    <a:pt x="10480" y="4241"/>
                    <a:pt x="11303" y="3763"/>
                  </a:cubicBezTo>
                  <a:cubicBezTo>
                    <a:pt x="12002" y="3357"/>
                    <a:pt x="12234" y="2986"/>
                    <a:pt x="12736" y="2473"/>
                  </a:cubicBezTo>
                  <a:cubicBezTo>
                    <a:pt x="13053" y="2139"/>
                    <a:pt x="13237" y="1887"/>
                    <a:pt x="13738" y="1663"/>
                  </a:cubicBezTo>
                  <a:cubicBezTo>
                    <a:pt x="14646" y="1242"/>
                    <a:pt x="15810" y="1111"/>
                    <a:pt x="15810" y="374"/>
                  </a:cubicBezTo>
                  <a:cubicBezTo>
                    <a:pt x="16092" y="266"/>
                    <a:pt x="16306" y="140"/>
                    <a:pt x="16490" y="0"/>
                  </a:cubicBezTo>
                  <a:lnTo>
                    <a:pt x="16490" y="0"/>
                  </a:lnTo>
                  <a:cubicBezTo>
                    <a:pt x="18226" y="830"/>
                    <a:pt x="20311" y="998"/>
                    <a:pt x="21300" y="2111"/>
                  </a:cubicBezTo>
                  <a:lnTo>
                    <a:pt x="21300" y="2111"/>
                  </a:lnTo>
                  <a:cubicBezTo>
                    <a:pt x="21394" y="2213"/>
                    <a:pt x="21528" y="2353"/>
                    <a:pt x="21600" y="2473"/>
                  </a:cubicBezTo>
                  <a:lnTo>
                    <a:pt x="21345" y="3178"/>
                  </a:lnTo>
                  <a:lnTo>
                    <a:pt x="21345" y="3178"/>
                  </a:lnTo>
                  <a:cubicBezTo>
                    <a:pt x="21063" y="3775"/>
                    <a:pt x="20710" y="4479"/>
                    <a:pt x="19886" y="4763"/>
                  </a:cubicBezTo>
                  <a:cubicBezTo>
                    <a:pt x="18633" y="5196"/>
                    <a:pt x="17452" y="4886"/>
                    <a:pt x="16311" y="5435"/>
                  </a:cubicBezTo>
                  <a:cubicBezTo>
                    <a:pt x="14453" y="6316"/>
                    <a:pt x="14695" y="7583"/>
                    <a:pt x="13447" y="8869"/>
                  </a:cubicBezTo>
                  <a:cubicBezTo>
                    <a:pt x="12449" y="9921"/>
                    <a:pt x="10731" y="10276"/>
                    <a:pt x="10731" y="11542"/>
                  </a:cubicBezTo>
                  <a:cubicBezTo>
                    <a:pt x="10731" y="11928"/>
                    <a:pt x="11156" y="12116"/>
                    <a:pt x="11156" y="12498"/>
                  </a:cubicBezTo>
                  <a:cubicBezTo>
                    <a:pt x="11156" y="13215"/>
                    <a:pt x="9908" y="13262"/>
                    <a:pt x="9299" y="13836"/>
                  </a:cubicBezTo>
                  <a:cubicBezTo>
                    <a:pt x="8010" y="15028"/>
                    <a:pt x="7227" y="15771"/>
                    <a:pt x="6010" y="16984"/>
                  </a:cubicBezTo>
                  <a:cubicBezTo>
                    <a:pt x="4077" y="18945"/>
                    <a:pt x="3522" y="21030"/>
                    <a:pt x="94" y="21600"/>
                  </a:cubicBezTo>
                  <a:lnTo>
                    <a:pt x="94" y="21600"/>
                  </a:lnTo>
                  <a:cubicBezTo>
                    <a:pt x="165" y="21433"/>
                    <a:pt x="215" y="21251"/>
                    <a:pt x="215" y="21045"/>
                  </a:cubicBezTo>
                  <a:cubicBezTo>
                    <a:pt x="215" y="20962"/>
                    <a:pt x="85" y="20923"/>
                    <a:pt x="72" y="20850"/>
                  </a:cubicBezTo>
                  <a:lnTo>
                    <a:pt x="72" y="20850"/>
                  </a:lnTo>
                  <a:cubicBezTo>
                    <a:pt x="72" y="19351"/>
                    <a:pt x="0" y="18752"/>
                    <a:pt x="0" y="17249"/>
                  </a:cubicBezTo>
                  <a:cubicBezTo>
                    <a:pt x="0" y="16604"/>
                    <a:pt x="573" y="16273"/>
                    <a:pt x="716" y="15649"/>
                  </a:cubicBezTo>
                  <a:cubicBezTo>
                    <a:pt x="1074" y="14099"/>
                    <a:pt x="998" y="13188"/>
                    <a:pt x="998" y="11614"/>
                  </a:cubicBezTo>
                  <a:cubicBezTo>
                    <a:pt x="998" y="10470"/>
                    <a:pt x="1302" y="10139"/>
                    <a:pt x="1020" y="8995"/>
                  </a:cubicBezTo>
                  <a:cubicBezTo>
                    <a:pt x="1020" y="8995"/>
                    <a:pt x="1020" y="8995"/>
                    <a:pt x="1020" y="899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2" name="Shape 4937"/>
            <p:cNvSpPr/>
            <p:nvPr/>
          </p:nvSpPr>
          <p:spPr>
            <a:xfrm>
              <a:off x="1095831" y="3121459"/>
              <a:ext cx="1140470" cy="1428098"/>
            </a:xfrm>
            <a:custGeom>
              <a:avLst/>
              <a:gdLst/>
              <a:ahLst/>
              <a:cxnLst>
                <a:cxn ang="0">
                  <a:pos x="wd2" y="hd2"/>
                </a:cxn>
                <a:cxn ang="5400000">
                  <a:pos x="wd2" y="hd2"/>
                </a:cxn>
                <a:cxn ang="10800000">
                  <a:pos x="wd2" y="hd2"/>
                </a:cxn>
                <a:cxn ang="16200000">
                  <a:pos x="wd2" y="hd2"/>
                </a:cxn>
              </a:cxnLst>
              <a:rect l="0" t="0" r="r" b="b"/>
              <a:pathLst>
                <a:path w="21557" h="21600" extrusionOk="0">
                  <a:moveTo>
                    <a:pt x="1946" y="0"/>
                  </a:moveTo>
                  <a:lnTo>
                    <a:pt x="1946" y="0"/>
                  </a:lnTo>
                  <a:cubicBezTo>
                    <a:pt x="2353" y="326"/>
                    <a:pt x="2448" y="592"/>
                    <a:pt x="2652" y="1027"/>
                  </a:cubicBezTo>
                  <a:cubicBezTo>
                    <a:pt x="2872" y="1503"/>
                    <a:pt x="3308" y="1824"/>
                    <a:pt x="3942" y="1824"/>
                  </a:cubicBezTo>
                  <a:cubicBezTo>
                    <a:pt x="4225" y="1824"/>
                    <a:pt x="4354" y="1705"/>
                    <a:pt x="4592" y="1578"/>
                  </a:cubicBezTo>
                  <a:lnTo>
                    <a:pt x="4592" y="1578"/>
                  </a:lnTo>
                  <a:cubicBezTo>
                    <a:pt x="4694" y="1578"/>
                    <a:pt x="4741" y="1588"/>
                    <a:pt x="4842" y="1588"/>
                  </a:cubicBezTo>
                  <a:cubicBezTo>
                    <a:pt x="5198" y="1588"/>
                    <a:pt x="5352" y="1335"/>
                    <a:pt x="5708" y="1335"/>
                  </a:cubicBezTo>
                  <a:cubicBezTo>
                    <a:pt x="5844" y="1335"/>
                    <a:pt x="5935" y="1444"/>
                    <a:pt x="5935" y="1552"/>
                  </a:cubicBezTo>
                  <a:cubicBezTo>
                    <a:pt x="5935" y="1670"/>
                    <a:pt x="5912" y="1756"/>
                    <a:pt x="5821" y="1842"/>
                  </a:cubicBezTo>
                  <a:cubicBezTo>
                    <a:pt x="5742" y="1915"/>
                    <a:pt x="5595" y="1923"/>
                    <a:pt x="5595" y="2024"/>
                  </a:cubicBezTo>
                  <a:cubicBezTo>
                    <a:pt x="5595" y="2128"/>
                    <a:pt x="5685" y="2173"/>
                    <a:pt x="5685" y="2277"/>
                  </a:cubicBezTo>
                  <a:cubicBezTo>
                    <a:pt x="5685" y="2386"/>
                    <a:pt x="5527" y="2422"/>
                    <a:pt x="5527" y="2531"/>
                  </a:cubicBezTo>
                  <a:cubicBezTo>
                    <a:pt x="5527" y="2725"/>
                    <a:pt x="5884" y="2699"/>
                    <a:pt x="5979" y="2875"/>
                  </a:cubicBezTo>
                  <a:cubicBezTo>
                    <a:pt x="6036" y="2975"/>
                    <a:pt x="5912" y="3070"/>
                    <a:pt x="5979" y="3165"/>
                  </a:cubicBezTo>
                  <a:cubicBezTo>
                    <a:pt x="6053" y="3269"/>
                    <a:pt x="6240" y="3273"/>
                    <a:pt x="6387" y="3301"/>
                  </a:cubicBezTo>
                  <a:lnTo>
                    <a:pt x="6387" y="3301"/>
                  </a:lnTo>
                  <a:cubicBezTo>
                    <a:pt x="6387" y="3537"/>
                    <a:pt x="6377" y="3689"/>
                    <a:pt x="6489" y="3908"/>
                  </a:cubicBezTo>
                  <a:cubicBezTo>
                    <a:pt x="6534" y="3996"/>
                    <a:pt x="6634" y="4018"/>
                    <a:pt x="6704" y="4098"/>
                  </a:cubicBezTo>
                  <a:cubicBezTo>
                    <a:pt x="6948" y="4293"/>
                    <a:pt x="7146" y="4333"/>
                    <a:pt x="7395" y="4533"/>
                  </a:cubicBezTo>
                  <a:cubicBezTo>
                    <a:pt x="7715" y="4789"/>
                    <a:pt x="7785" y="5009"/>
                    <a:pt x="8153" y="5203"/>
                  </a:cubicBezTo>
                  <a:cubicBezTo>
                    <a:pt x="8564" y="5421"/>
                    <a:pt x="8812" y="5527"/>
                    <a:pt x="9274" y="5665"/>
                  </a:cubicBezTo>
                  <a:cubicBezTo>
                    <a:pt x="9489" y="5729"/>
                    <a:pt x="9602" y="5819"/>
                    <a:pt x="9832" y="5819"/>
                  </a:cubicBezTo>
                  <a:cubicBezTo>
                    <a:pt x="10134" y="5819"/>
                    <a:pt x="10308" y="5812"/>
                    <a:pt x="10610" y="5810"/>
                  </a:cubicBezTo>
                  <a:lnTo>
                    <a:pt x="11618" y="5692"/>
                  </a:lnTo>
                  <a:cubicBezTo>
                    <a:pt x="11666" y="5692"/>
                    <a:pt x="11694" y="5692"/>
                    <a:pt x="11742" y="5701"/>
                  </a:cubicBezTo>
                  <a:cubicBezTo>
                    <a:pt x="11663" y="5780"/>
                    <a:pt x="11577" y="5801"/>
                    <a:pt x="11504" y="5883"/>
                  </a:cubicBezTo>
                  <a:cubicBezTo>
                    <a:pt x="11527" y="5892"/>
                    <a:pt x="11543" y="5909"/>
                    <a:pt x="11573" y="5909"/>
                  </a:cubicBezTo>
                  <a:cubicBezTo>
                    <a:pt x="11668" y="5909"/>
                    <a:pt x="11717" y="5874"/>
                    <a:pt x="11813" y="5874"/>
                  </a:cubicBezTo>
                  <a:cubicBezTo>
                    <a:pt x="11980" y="5874"/>
                    <a:pt x="12073" y="5867"/>
                    <a:pt x="12240" y="5864"/>
                  </a:cubicBezTo>
                  <a:cubicBezTo>
                    <a:pt x="12247" y="5849"/>
                    <a:pt x="12264" y="5837"/>
                    <a:pt x="12264" y="5819"/>
                  </a:cubicBezTo>
                  <a:cubicBezTo>
                    <a:pt x="12264" y="5744"/>
                    <a:pt x="12161" y="5733"/>
                    <a:pt x="12093" y="5684"/>
                  </a:cubicBezTo>
                  <a:cubicBezTo>
                    <a:pt x="11991" y="5608"/>
                    <a:pt x="11982" y="5522"/>
                    <a:pt x="11980" y="5412"/>
                  </a:cubicBezTo>
                  <a:cubicBezTo>
                    <a:pt x="11976" y="5344"/>
                    <a:pt x="11972" y="5289"/>
                    <a:pt x="11968" y="5236"/>
                  </a:cubicBezTo>
                  <a:lnTo>
                    <a:pt x="11968" y="5236"/>
                  </a:lnTo>
                  <a:cubicBezTo>
                    <a:pt x="12354" y="5254"/>
                    <a:pt x="12501" y="5556"/>
                    <a:pt x="12885" y="5556"/>
                  </a:cubicBezTo>
                  <a:cubicBezTo>
                    <a:pt x="13010" y="5556"/>
                    <a:pt x="13027" y="5443"/>
                    <a:pt x="13112" y="5376"/>
                  </a:cubicBezTo>
                  <a:cubicBezTo>
                    <a:pt x="13322" y="5208"/>
                    <a:pt x="13377" y="4959"/>
                    <a:pt x="13678" y="4959"/>
                  </a:cubicBezTo>
                  <a:cubicBezTo>
                    <a:pt x="13768" y="4959"/>
                    <a:pt x="13814" y="4995"/>
                    <a:pt x="13904" y="4995"/>
                  </a:cubicBezTo>
                  <a:cubicBezTo>
                    <a:pt x="14102" y="4995"/>
                    <a:pt x="14205" y="4905"/>
                    <a:pt x="14402" y="4905"/>
                  </a:cubicBezTo>
                  <a:cubicBezTo>
                    <a:pt x="14641" y="4905"/>
                    <a:pt x="14731" y="5085"/>
                    <a:pt x="14968" y="5085"/>
                  </a:cubicBezTo>
                  <a:cubicBezTo>
                    <a:pt x="15201" y="5085"/>
                    <a:pt x="15280" y="4886"/>
                    <a:pt x="15512" y="4886"/>
                  </a:cubicBezTo>
                  <a:cubicBezTo>
                    <a:pt x="15751" y="4886"/>
                    <a:pt x="15868" y="4995"/>
                    <a:pt x="16106" y="4995"/>
                  </a:cubicBezTo>
                  <a:lnTo>
                    <a:pt x="16554" y="4995"/>
                  </a:lnTo>
                  <a:lnTo>
                    <a:pt x="16826" y="4940"/>
                  </a:lnTo>
                  <a:lnTo>
                    <a:pt x="17098" y="4940"/>
                  </a:lnTo>
                  <a:cubicBezTo>
                    <a:pt x="17098" y="5108"/>
                    <a:pt x="17029" y="5253"/>
                    <a:pt x="17165" y="5376"/>
                  </a:cubicBezTo>
                  <a:cubicBezTo>
                    <a:pt x="17255" y="5461"/>
                    <a:pt x="17391" y="5425"/>
                    <a:pt x="17527" y="5466"/>
                  </a:cubicBezTo>
                  <a:cubicBezTo>
                    <a:pt x="17640" y="5497"/>
                    <a:pt x="17692" y="5565"/>
                    <a:pt x="17799" y="5611"/>
                  </a:cubicBezTo>
                  <a:cubicBezTo>
                    <a:pt x="18025" y="5710"/>
                    <a:pt x="18099" y="5855"/>
                    <a:pt x="18343" y="5919"/>
                  </a:cubicBezTo>
                  <a:cubicBezTo>
                    <a:pt x="18506" y="5960"/>
                    <a:pt x="18665" y="5887"/>
                    <a:pt x="18795" y="5973"/>
                  </a:cubicBezTo>
                  <a:cubicBezTo>
                    <a:pt x="19169" y="6223"/>
                    <a:pt x="19056" y="6789"/>
                    <a:pt x="19548" y="6789"/>
                  </a:cubicBezTo>
                  <a:cubicBezTo>
                    <a:pt x="19695" y="6789"/>
                    <a:pt x="19780" y="6797"/>
                    <a:pt x="19927" y="6797"/>
                  </a:cubicBezTo>
                  <a:cubicBezTo>
                    <a:pt x="19949" y="7006"/>
                    <a:pt x="19887" y="7187"/>
                    <a:pt x="20086" y="7314"/>
                  </a:cubicBezTo>
                  <a:cubicBezTo>
                    <a:pt x="20369" y="7499"/>
                    <a:pt x="20764" y="7499"/>
                    <a:pt x="20811" y="7794"/>
                  </a:cubicBezTo>
                  <a:lnTo>
                    <a:pt x="20673" y="8534"/>
                  </a:lnTo>
                  <a:lnTo>
                    <a:pt x="20673" y="8534"/>
                  </a:lnTo>
                  <a:cubicBezTo>
                    <a:pt x="20673" y="8738"/>
                    <a:pt x="20561" y="8845"/>
                    <a:pt x="20561" y="9049"/>
                  </a:cubicBezTo>
                  <a:lnTo>
                    <a:pt x="20561" y="9597"/>
                  </a:lnTo>
                  <a:cubicBezTo>
                    <a:pt x="20227" y="9706"/>
                    <a:pt x="19927" y="9905"/>
                    <a:pt x="20017" y="10195"/>
                  </a:cubicBezTo>
                  <a:cubicBezTo>
                    <a:pt x="19752" y="10226"/>
                    <a:pt x="19513" y="10185"/>
                    <a:pt x="19362" y="10358"/>
                  </a:cubicBezTo>
                  <a:cubicBezTo>
                    <a:pt x="19226" y="10507"/>
                    <a:pt x="19226" y="10643"/>
                    <a:pt x="19226" y="10829"/>
                  </a:cubicBezTo>
                  <a:cubicBezTo>
                    <a:pt x="19226" y="11033"/>
                    <a:pt x="19406" y="11132"/>
                    <a:pt x="19406" y="11336"/>
                  </a:cubicBezTo>
                  <a:cubicBezTo>
                    <a:pt x="19406" y="11649"/>
                    <a:pt x="18953" y="11748"/>
                    <a:pt x="18953" y="12061"/>
                  </a:cubicBezTo>
                  <a:cubicBezTo>
                    <a:pt x="18953" y="12156"/>
                    <a:pt x="19022" y="12211"/>
                    <a:pt x="19022" y="12305"/>
                  </a:cubicBezTo>
                  <a:cubicBezTo>
                    <a:pt x="19022" y="12577"/>
                    <a:pt x="18908" y="12731"/>
                    <a:pt x="18908" y="13003"/>
                  </a:cubicBezTo>
                  <a:cubicBezTo>
                    <a:pt x="18908" y="13143"/>
                    <a:pt x="18976" y="13220"/>
                    <a:pt x="18976" y="13360"/>
                  </a:cubicBezTo>
                  <a:lnTo>
                    <a:pt x="18976" y="13678"/>
                  </a:lnTo>
                  <a:cubicBezTo>
                    <a:pt x="18976" y="14022"/>
                    <a:pt x="19746" y="13963"/>
                    <a:pt x="19746" y="14307"/>
                  </a:cubicBezTo>
                  <a:cubicBezTo>
                    <a:pt x="19746" y="14502"/>
                    <a:pt x="19605" y="14597"/>
                    <a:pt x="19520" y="14778"/>
                  </a:cubicBezTo>
                  <a:cubicBezTo>
                    <a:pt x="19451" y="14924"/>
                    <a:pt x="19446" y="15023"/>
                    <a:pt x="19362" y="15159"/>
                  </a:cubicBezTo>
                  <a:cubicBezTo>
                    <a:pt x="19253" y="15331"/>
                    <a:pt x="19027" y="15354"/>
                    <a:pt x="18953" y="15540"/>
                  </a:cubicBezTo>
                  <a:lnTo>
                    <a:pt x="18999" y="15685"/>
                  </a:lnTo>
                  <a:lnTo>
                    <a:pt x="18999" y="15685"/>
                  </a:lnTo>
                  <a:cubicBezTo>
                    <a:pt x="18937" y="15734"/>
                    <a:pt x="18795" y="15757"/>
                    <a:pt x="18795" y="15830"/>
                  </a:cubicBezTo>
                  <a:cubicBezTo>
                    <a:pt x="18795" y="15938"/>
                    <a:pt x="18949" y="15952"/>
                    <a:pt x="19045" y="16028"/>
                  </a:cubicBezTo>
                  <a:cubicBezTo>
                    <a:pt x="19242" y="16187"/>
                    <a:pt x="19474" y="16269"/>
                    <a:pt x="19474" y="16495"/>
                  </a:cubicBezTo>
                  <a:lnTo>
                    <a:pt x="19474" y="17265"/>
                  </a:lnTo>
                  <a:cubicBezTo>
                    <a:pt x="19474" y="17469"/>
                    <a:pt x="19746" y="17496"/>
                    <a:pt x="19927" y="17641"/>
                  </a:cubicBezTo>
                  <a:cubicBezTo>
                    <a:pt x="20120" y="17795"/>
                    <a:pt x="20187" y="17922"/>
                    <a:pt x="20380" y="18076"/>
                  </a:cubicBezTo>
                  <a:cubicBezTo>
                    <a:pt x="20516" y="18185"/>
                    <a:pt x="20657" y="18212"/>
                    <a:pt x="20743" y="18348"/>
                  </a:cubicBezTo>
                  <a:cubicBezTo>
                    <a:pt x="20896" y="18597"/>
                    <a:pt x="20849" y="18806"/>
                    <a:pt x="21082" y="19018"/>
                  </a:cubicBezTo>
                  <a:cubicBezTo>
                    <a:pt x="21257" y="19181"/>
                    <a:pt x="21557" y="19218"/>
                    <a:pt x="21557" y="19435"/>
                  </a:cubicBezTo>
                  <a:cubicBezTo>
                    <a:pt x="21557" y="19548"/>
                    <a:pt x="21388" y="19562"/>
                    <a:pt x="21309" y="19652"/>
                  </a:cubicBezTo>
                  <a:cubicBezTo>
                    <a:pt x="21213" y="19761"/>
                    <a:pt x="21206" y="19915"/>
                    <a:pt x="21037" y="19924"/>
                  </a:cubicBezTo>
                  <a:cubicBezTo>
                    <a:pt x="20901" y="19933"/>
                    <a:pt x="20782" y="19897"/>
                    <a:pt x="20697" y="19978"/>
                  </a:cubicBezTo>
                  <a:cubicBezTo>
                    <a:pt x="20618" y="20051"/>
                    <a:pt x="20636" y="20178"/>
                    <a:pt x="20516" y="20178"/>
                  </a:cubicBezTo>
                  <a:cubicBezTo>
                    <a:pt x="20301" y="20178"/>
                    <a:pt x="20233" y="19978"/>
                    <a:pt x="20017" y="19978"/>
                  </a:cubicBezTo>
                  <a:cubicBezTo>
                    <a:pt x="19786" y="19978"/>
                    <a:pt x="19752" y="20250"/>
                    <a:pt x="19520" y="20250"/>
                  </a:cubicBezTo>
                  <a:cubicBezTo>
                    <a:pt x="19406" y="20250"/>
                    <a:pt x="19362" y="20178"/>
                    <a:pt x="19248" y="20178"/>
                  </a:cubicBezTo>
                  <a:cubicBezTo>
                    <a:pt x="19107" y="20178"/>
                    <a:pt x="19117" y="20332"/>
                    <a:pt x="19022" y="20413"/>
                  </a:cubicBezTo>
                  <a:cubicBezTo>
                    <a:pt x="18874" y="20540"/>
                    <a:pt x="18705" y="20549"/>
                    <a:pt x="18568" y="20685"/>
                  </a:cubicBezTo>
                  <a:cubicBezTo>
                    <a:pt x="18450" y="20807"/>
                    <a:pt x="18479" y="20925"/>
                    <a:pt x="18479" y="21083"/>
                  </a:cubicBezTo>
                  <a:cubicBezTo>
                    <a:pt x="18479" y="21269"/>
                    <a:pt x="18495" y="21369"/>
                    <a:pt x="18568" y="21546"/>
                  </a:cubicBezTo>
                  <a:lnTo>
                    <a:pt x="18568" y="21546"/>
                  </a:lnTo>
                  <a:cubicBezTo>
                    <a:pt x="18348" y="21546"/>
                    <a:pt x="18212" y="21600"/>
                    <a:pt x="17991" y="21600"/>
                  </a:cubicBezTo>
                  <a:cubicBezTo>
                    <a:pt x="17606" y="21600"/>
                    <a:pt x="17391" y="21466"/>
                    <a:pt x="17085" y="21283"/>
                  </a:cubicBezTo>
                  <a:cubicBezTo>
                    <a:pt x="16919" y="21184"/>
                    <a:pt x="16806" y="21102"/>
                    <a:pt x="16596" y="21102"/>
                  </a:cubicBezTo>
                  <a:lnTo>
                    <a:pt x="15979" y="21102"/>
                  </a:lnTo>
                  <a:cubicBezTo>
                    <a:pt x="15753" y="21102"/>
                    <a:pt x="15623" y="21024"/>
                    <a:pt x="15445" y="20912"/>
                  </a:cubicBezTo>
                  <a:cubicBezTo>
                    <a:pt x="15382" y="20873"/>
                    <a:pt x="15331" y="20873"/>
                    <a:pt x="15263" y="20839"/>
                  </a:cubicBezTo>
                  <a:cubicBezTo>
                    <a:pt x="15081" y="20749"/>
                    <a:pt x="15002" y="20670"/>
                    <a:pt x="14810" y="20603"/>
                  </a:cubicBezTo>
                  <a:cubicBezTo>
                    <a:pt x="14628" y="20540"/>
                    <a:pt x="14564" y="20404"/>
                    <a:pt x="14366" y="20404"/>
                  </a:cubicBezTo>
                  <a:lnTo>
                    <a:pt x="14123" y="20404"/>
                  </a:lnTo>
                  <a:cubicBezTo>
                    <a:pt x="14054" y="20404"/>
                    <a:pt x="14018" y="20423"/>
                    <a:pt x="13950" y="20423"/>
                  </a:cubicBezTo>
                  <a:cubicBezTo>
                    <a:pt x="13839" y="20423"/>
                    <a:pt x="13783" y="20373"/>
                    <a:pt x="13678" y="20349"/>
                  </a:cubicBezTo>
                  <a:cubicBezTo>
                    <a:pt x="13426" y="20296"/>
                    <a:pt x="13307" y="20215"/>
                    <a:pt x="13055" y="20160"/>
                  </a:cubicBezTo>
                  <a:cubicBezTo>
                    <a:pt x="12693" y="20080"/>
                    <a:pt x="12421" y="19881"/>
                    <a:pt x="12421" y="19582"/>
                  </a:cubicBezTo>
                  <a:lnTo>
                    <a:pt x="12421" y="19369"/>
                  </a:lnTo>
                  <a:cubicBezTo>
                    <a:pt x="12421" y="19233"/>
                    <a:pt x="12354" y="19157"/>
                    <a:pt x="12354" y="19021"/>
                  </a:cubicBezTo>
                  <a:lnTo>
                    <a:pt x="12354" y="18726"/>
                  </a:lnTo>
                  <a:cubicBezTo>
                    <a:pt x="12354" y="18531"/>
                    <a:pt x="12260" y="18423"/>
                    <a:pt x="12127" y="18257"/>
                  </a:cubicBezTo>
                  <a:cubicBezTo>
                    <a:pt x="12033" y="18142"/>
                    <a:pt x="11977" y="18015"/>
                    <a:pt x="11808" y="18015"/>
                  </a:cubicBezTo>
                  <a:cubicBezTo>
                    <a:pt x="11573" y="18015"/>
                    <a:pt x="11436" y="18012"/>
                    <a:pt x="11202" y="18012"/>
                  </a:cubicBezTo>
                  <a:cubicBezTo>
                    <a:pt x="10966" y="18012"/>
                    <a:pt x="10835" y="18067"/>
                    <a:pt x="10610" y="18121"/>
                  </a:cubicBezTo>
                  <a:cubicBezTo>
                    <a:pt x="10339" y="18189"/>
                    <a:pt x="10177" y="18207"/>
                    <a:pt x="9897" y="18257"/>
                  </a:cubicBezTo>
                  <a:cubicBezTo>
                    <a:pt x="9565" y="18318"/>
                    <a:pt x="9382" y="18393"/>
                    <a:pt x="9042" y="18393"/>
                  </a:cubicBezTo>
                  <a:cubicBezTo>
                    <a:pt x="8757" y="18393"/>
                    <a:pt x="8709" y="18126"/>
                    <a:pt x="8437" y="18058"/>
                  </a:cubicBezTo>
                  <a:cubicBezTo>
                    <a:pt x="8193" y="17999"/>
                    <a:pt x="7983" y="18099"/>
                    <a:pt x="7779" y="17976"/>
                  </a:cubicBezTo>
                  <a:cubicBezTo>
                    <a:pt x="7609" y="17874"/>
                    <a:pt x="7619" y="17736"/>
                    <a:pt x="7496" y="17596"/>
                  </a:cubicBezTo>
                  <a:cubicBezTo>
                    <a:pt x="7372" y="17451"/>
                    <a:pt x="7208" y="17437"/>
                    <a:pt x="7032" y="17334"/>
                  </a:cubicBezTo>
                  <a:cubicBezTo>
                    <a:pt x="6919" y="17265"/>
                    <a:pt x="6896" y="17161"/>
                    <a:pt x="6761" y="17125"/>
                  </a:cubicBezTo>
                  <a:cubicBezTo>
                    <a:pt x="6682" y="17039"/>
                    <a:pt x="6534" y="17034"/>
                    <a:pt x="6534" y="16926"/>
                  </a:cubicBezTo>
                  <a:cubicBezTo>
                    <a:pt x="6534" y="16857"/>
                    <a:pt x="6613" y="16830"/>
                    <a:pt x="6613" y="16762"/>
                  </a:cubicBezTo>
                  <a:cubicBezTo>
                    <a:pt x="6613" y="16597"/>
                    <a:pt x="6510" y="16502"/>
                    <a:pt x="6353" y="16391"/>
                  </a:cubicBezTo>
                  <a:cubicBezTo>
                    <a:pt x="6214" y="16291"/>
                    <a:pt x="6124" y="16242"/>
                    <a:pt x="5946" y="16192"/>
                  </a:cubicBezTo>
                  <a:cubicBezTo>
                    <a:pt x="5617" y="16096"/>
                    <a:pt x="5294" y="16212"/>
                    <a:pt x="5098" y="15984"/>
                  </a:cubicBezTo>
                  <a:cubicBezTo>
                    <a:pt x="5043" y="15920"/>
                    <a:pt x="5051" y="15868"/>
                    <a:pt x="5029" y="15793"/>
                  </a:cubicBezTo>
                  <a:cubicBezTo>
                    <a:pt x="4967" y="15589"/>
                    <a:pt x="4879" y="15485"/>
                    <a:pt x="4768" y="15295"/>
                  </a:cubicBezTo>
                  <a:cubicBezTo>
                    <a:pt x="4703" y="15184"/>
                    <a:pt x="4632" y="15125"/>
                    <a:pt x="4599" y="15005"/>
                  </a:cubicBezTo>
                  <a:cubicBezTo>
                    <a:pt x="4571" y="14908"/>
                    <a:pt x="4587" y="14842"/>
                    <a:pt x="4531" y="14751"/>
                  </a:cubicBezTo>
                  <a:cubicBezTo>
                    <a:pt x="4502" y="14706"/>
                    <a:pt x="4493" y="14670"/>
                    <a:pt x="4462" y="14625"/>
                  </a:cubicBezTo>
                  <a:cubicBezTo>
                    <a:pt x="4440" y="14590"/>
                    <a:pt x="4384" y="14583"/>
                    <a:pt x="4384" y="14543"/>
                  </a:cubicBezTo>
                  <a:cubicBezTo>
                    <a:pt x="4384" y="14425"/>
                    <a:pt x="4610" y="14416"/>
                    <a:pt x="4610" y="14298"/>
                  </a:cubicBezTo>
                  <a:cubicBezTo>
                    <a:pt x="4610" y="14201"/>
                    <a:pt x="4460" y="14178"/>
                    <a:pt x="4338" y="14171"/>
                  </a:cubicBezTo>
                  <a:lnTo>
                    <a:pt x="4338" y="14088"/>
                  </a:lnTo>
                  <a:cubicBezTo>
                    <a:pt x="4338" y="14051"/>
                    <a:pt x="4384" y="14035"/>
                    <a:pt x="4384" y="13999"/>
                  </a:cubicBezTo>
                  <a:cubicBezTo>
                    <a:pt x="4384" y="13825"/>
                    <a:pt x="4248" y="13739"/>
                    <a:pt x="4248" y="13565"/>
                  </a:cubicBezTo>
                  <a:cubicBezTo>
                    <a:pt x="4248" y="13451"/>
                    <a:pt x="4349" y="13401"/>
                    <a:pt x="4349" y="13289"/>
                  </a:cubicBezTo>
                  <a:cubicBezTo>
                    <a:pt x="4349" y="13212"/>
                    <a:pt x="4248" y="13193"/>
                    <a:pt x="4214" y="13121"/>
                  </a:cubicBezTo>
                  <a:cubicBezTo>
                    <a:pt x="4191" y="13070"/>
                    <a:pt x="4183" y="13033"/>
                    <a:pt x="4135" y="12994"/>
                  </a:cubicBezTo>
                  <a:cubicBezTo>
                    <a:pt x="4057" y="12933"/>
                    <a:pt x="4053" y="12822"/>
                    <a:pt x="3942" y="12822"/>
                  </a:cubicBezTo>
                  <a:cubicBezTo>
                    <a:pt x="3744" y="12822"/>
                    <a:pt x="3639" y="12894"/>
                    <a:pt x="3441" y="12894"/>
                  </a:cubicBezTo>
                  <a:lnTo>
                    <a:pt x="3331" y="12894"/>
                  </a:lnTo>
                  <a:lnTo>
                    <a:pt x="3331" y="12828"/>
                  </a:lnTo>
                  <a:cubicBezTo>
                    <a:pt x="3331" y="12757"/>
                    <a:pt x="3333" y="12693"/>
                    <a:pt x="3263" y="12649"/>
                  </a:cubicBezTo>
                  <a:cubicBezTo>
                    <a:pt x="3138" y="12575"/>
                    <a:pt x="2945" y="12584"/>
                    <a:pt x="2945" y="12459"/>
                  </a:cubicBezTo>
                  <a:cubicBezTo>
                    <a:pt x="2945" y="12339"/>
                    <a:pt x="3195" y="12382"/>
                    <a:pt x="3251" y="12269"/>
                  </a:cubicBezTo>
                  <a:cubicBezTo>
                    <a:pt x="3119" y="12229"/>
                    <a:pt x="3037" y="12233"/>
                    <a:pt x="2900" y="12206"/>
                  </a:cubicBezTo>
                  <a:cubicBezTo>
                    <a:pt x="2799" y="12185"/>
                    <a:pt x="2745" y="12151"/>
                    <a:pt x="2640" y="12151"/>
                  </a:cubicBezTo>
                  <a:cubicBezTo>
                    <a:pt x="2515" y="12151"/>
                    <a:pt x="2540" y="12285"/>
                    <a:pt x="2459" y="12360"/>
                  </a:cubicBezTo>
                  <a:cubicBezTo>
                    <a:pt x="2411" y="12402"/>
                    <a:pt x="2357" y="12405"/>
                    <a:pt x="2288" y="12423"/>
                  </a:cubicBezTo>
                  <a:cubicBezTo>
                    <a:pt x="2154" y="12459"/>
                    <a:pt x="2055" y="12450"/>
                    <a:pt x="1950" y="12523"/>
                  </a:cubicBezTo>
                  <a:cubicBezTo>
                    <a:pt x="1868" y="12580"/>
                    <a:pt x="1828" y="12659"/>
                    <a:pt x="1717" y="12659"/>
                  </a:cubicBezTo>
                  <a:cubicBezTo>
                    <a:pt x="1610" y="12659"/>
                    <a:pt x="1587" y="12568"/>
                    <a:pt x="1530" y="12496"/>
                  </a:cubicBezTo>
                  <a:cubicBezTo>
                    <a:pt x="1409" y="12338"/>
                    <a:pt x="1350" y="12250"/>
                    <a:pt x="1325" y="12230"/>
                  </a:cubicBezTo>
                  <a:lnTo>
                    <a:pt x="1325" y="12230"/>
                  </a:lnTo>
                  <a:cubicBezTo>
                    <a:pt x="1421" y="12161"/>
                    <a:pt x="1463" y="12038"/>
                    <a:pt x="1474" y="11934"/>
                  </a:cubicBezTo>
                  <a:cubicBezTo>
                    <a:pt x="1497" y="11766"/>
                    <a:pt x="1672" y="11712"/>
                    <a:pt x="1780" y="11572"/>
                  </a:cubicBezTo>
                  <a:lnTo>
                    <a:pt x="1780" y="11060"/>
                  </a:lnTo>
                  <a:cubicBezTo>
                    <a:pt x="1780" y="10911"/>
                    <a:pt x="1961" y="10860"/>
                    <a:pt x="2108" y="10775"/>
                  </a:cubicBezTo>
                  <a:lnTo>
                    <a:pt x="2108" y="10299"/>
                  </a:lnTo>
                  <a:cubicBezTo>
                    <a:pt x="2108" y="9982"/>
                    <a:pt x="2051" y="9783"/>
                    <a:pt x="1858" y="9506"/>
                  </a:cubicBezTo>
                  <a:cubicBezTo>
                    <a:pt x="1803" y="9420"/>
                    <a:pt x="1672" y="9415"/>
                    <a:pt x="1633" y="9325"/>
                  </a:cubicBezTo>
                  <a:cubicBezTo>
                    <a:pt x="1542" y="9126"/>
                    <a:pt x="1621" y="8963"/>
                    <a:pt x="1451" y="8799"/>
                  </a:cubicBezTo>
                  <a:cubicBezTo>
                    <a:pt x="1247" y="8600"/>
                    <a:pt x="987" y="8596"/>
                    <a:pt x="749" y="8419"/>
                  </a:cubicBezTo>
                  <a:cubicBezTo>
                    <a:pt x="557" y="8275"/>
                    <a:pt x="517" y="8129"/>
                    <a:pt x="409" y="7930"/>
                  </a:cubicBezTo>
                  <a:cubicBezTo>
                    <a:pt x="342" y="7799"/>
                    <a:pt x="138" y="7817"/>
                    <a:pt x="48" y="7694"/>
                  </a:cubicBezTo>
                  <a:cubicBezTo>
                    <a:pt x="-43" y="7568"/>
                    <a:pt x="24" y="7464"/>
                    <a:pt x="24" y="7314"/>
                  </a:cubicBezTo>
                  <a:cubicBezTo>
                    <a:pt x="24" y="7233"/>
                    <a:pt x="70" y="7187"/>
                    <a:pt x="70" y="7106"/>
                  </a:cubicBezTo>
                  <a:cubicBezTo>
                    <a:pt x="70" y="6974"/>
                    <a:pt x="-3" y="6852"/>
                    <a:pt x="116" y="6770"/>
                  </a:cubicBezTo>
                  <a:cubicBezTo>
                    <a:pt x="263" y="6666"/>
                    <a:pt x="460" y="6716"/>
                    <a:pt x="568" y="6589"/>
                  </a:cubicBezTo>
                  <a:cubicBezTo>
                    <a:pt x="659" y="6485"/>
                    <a:pt x="563" y="6331"/>
                    <a:pt x="704" y="6282"/>
                  </a:cubicBezTo>
                  <a:cubicBezTo>
                    <a:pt x="800" y="6250"/>
                    <a:pt x="902" y="6282"/>
                    <a:pt x="976" y="6227"/>
                  </a:cubicBezTo>
                  <a:cubicBezTo>
                    <a:pt x="1078" y="6154"/>
                    <a:pt x="1021" y="6050"/>
                    <a:pt x="1021" y="5937"/>
                  </a:cubicBezTo>
                  <a:cubicBezTo>
                    <a:pt x="1168" y="5919"/>
                    <a:pt x="1271" y="5896"/>
                    <a:pt x="1361" y="5810"/>
                  </a:cubicBezTo>
                  <a:cubicBezTo>
                    <a:pt x="1389" y="5783"/>
                    <a:pt x="1474" y="5797"/>
                    <a:pt x="1474" y="5756"/>
                  </a:cubicBezTo>
                  <a:cubicBezTo>
                    <a:pt x="1474" y="5516"/>
                    <a:pt x="1157" y="5438"/>
                    <a:pt x="1157" y="5199"/>
                  </a:cubicBezTo>
                  <a:lnTo>
                    <a:pt x="1157" y="5031"/>
                  </a:lnTo>
                  <a:cubicBezTo>
                    <a:pt x="1288" y="5031"/>
                    <a:pt x="1389" y="5017"/>
                    <a:pt x="1474" y="4940"/>
                  </a:cubicBezTo>
                  <a:cubicBezTo>
                    <a:pt x="1220" y="4668"/>
                    <a:pt x="886" y="4546"/>
                    <a:pt x="886" y="4206"/>
                  </a:cubicBezTo>
                  <a:cubicBezTo>
                    <a:pt x="886" y="4062"/>
                    <a:pt x="976" y="3985"/>
                    <a:pt x="976" y="3840"/>
                  </a:cubicBezTo>
                  <a:cubicBezTo>
                    <a:pt x="976" y="3808"/>
                    <a:pt x="988" y="3779"/>
                    <a:pt x="988" y="3747"/>
                  </a:cubicBezTo>
                  <a:lnTo>
                    <a:pt x="988" y="3747"/>
                  </a:lnTo>
                  <a:cubicBezTo>
                    <a:pt x="1050" y="3689"/>
                    <a:pt x="1078" y="3663"/>
                    <a:pt x="1078" y="3582"/>
                  </a:cubicBezTo>
                  <a:lnTo>
                    <a:pt x="1078" y="3219"/>
                  </a:lnTo>
                  <a:cubicBezTo>
                    <a:pt x="1078" y="3079"/>
                    <a:pt x="1067" y="2997"/>
                    <a:pt x="1067" y="2857"/>
                  </a:cubicBezTo>
                  <a:cubicBezTo>
                    <a:pt x="1067" y="2734"/>
                    <a:pt x="1089" y="2621"/>
                    <a:pt x="976" y="2549"/>
                  </a:cubicBezTo>
                  <a:cubicBezTo>
                    <a:pt x="907" y="2504"/>
                    <a:pt x="794" y="2513"/>
                    <a:pt x="794" y="2440"/>
                  </a:cubicBezTo>
                  <a:cubicBezTo>
                    <a:pt x="794" y="2282"/>
                    <a:pt x="1038" y="2272"/>
                    <a:pt x="1157" y="2150"/>
                  </a:cubicBezTo>
                  <a:cubicBezTo>
                    <a:pt x="1242" y="2059"/>
                    <a:pt x="1264" y="1978"/>
                    <a:pt x="1271" y="1860"/>
                  </a:cubicBezTo>
                  <a:cubicBezTo>
                    <a:pt x="1288" y="1516"/>
                    <a:pt x="1474" y="1335"/>
                    <a:pt x="1474" y="991"/>
                  </a:cubicBezTo>
                  <a:cubicBezTo>
                    <a:pt x="1474" y="864"/>
                    <a:pt x="1293" y="828"/>
                    <a:pt x="1293" y="701"/>
                  </a:cubicBezTo>
                  <a:cubicBezTo>
                    <a:pt x="1293" y="628"/>
                    <a:pt x="1310" y="592"/>
                    <a:pt x="1315" y="520"/>
                  </a:cubicBezTo>
                  <a:cubicBezTo>
                    <a:pt x="1412" y="515"/>
                    <a:pt x="1463" y="502"/>
                    <a:pt x="1559" y="502"/>
                  </a:cubicBezTo>
                  <a:cubicBezTo>
                    <a:pt x="1644" y="502"/>
                    <a:pt x="1661" y="592"/>
                    <a:pt x="1745" y="592"/>
                  </a:cubicBezTo>
                  <a:cubicBezTo>
                    <a:pt x="1790" y="592"/>
                    <a:pt x="1797" y="542"/>
                    <a:pt x="1836" y="538"/>
                  </a:cubicBezTo>
                  <a:cubicBezTo>
                    <a:pt x="1836" y="352"/>
                    <a:pt x="1889" y="186"/>
                    <a:pt x="1946" y="0"/>
                  </a:cubicBezTo>
                  <a:close/>
                  <a:moveTo>
                    <a:pt x="10021" y="18628"/>
                  </a:moveTo>
                  <a:lnTo>
                    <a:pt x="10066" y="18642"/>
                  </a:lnTo>
                  <a:lnTo>
                    <a:pt x="10449" y="18642"/>
                  </a:lnTo>
                  <a:cubicBezTo>
                    <a:pt x="10488" y="18642"/>
                    <a:pt x="10514" y="18656"/>
                    <a:pt x="10553" y="18656"/>
                  </a:cubicBezTo>
                  <a:cubicBezTo>
                    <a:pt x="10845" y="18656"/>
                    <a:pt x="11165" y="18572"/>
                    <a:pt x="11187" y="18339"/>
                  </a:cubicBezTo>
                  <a:cubicBezTo>
                    <a:pt x="11072" y="18332"/>
                    <a:pt x="11009" y="18303"/>
                    <a:pt x="10893" y="18303"/>
                  </a:cubicBezTo>
                  <a:cubicBezTo>
                    <a:pt x="10698" y="18303"/>
                    <a:pt x="10610" y="18402"/>
                    <a:pt x="10429" y="18457"/>
                  </a:cubicBezTo>
                  <a:cubicBezTo>
                    <a:pt x="10364" y="18475"/>
                    <a:pt x="10316" y="18457"/>
                    <a:pt x="10247" y="18465"/>
                  </a:cubicBezTo>
                  <a:cubicBezTo>
                    <a:pt x="10131" y="18482"/>
                    <a:pt x="10075" y="18547"/>
                    <a:pt x="10021" y="18628"/>
                  </a:cubicBezTo>
                  <a:cubicBezTo>
                    <a:pt x="10021" y="18628"/>
                    <a:pt x="10021" y="18628"/>
                    <a:pt x="10021" y="1862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3" name="Shape 4938"/>
            <p:cNvSpPr/>
            <p:nvPr/>
          </p:nvSpPr>
          <p:spPr>
            <a:xfrm>
              <a:off x="586657" y="3298563"/>
              <a:ext cx="610812" cy="679183"/>
            </a:xfrm>
            <a:custGeom>
              <a:avLst/>
              <a:gdLst/>
              <a:ahLst/>
              <a:cxnLst>
                <a:cxn ang="0">
                  <a:pos x="wd2" y="hd2"/>
                </a:cxn>
                <a:cxn ang="5400000">
                  <a:pos x="wd2" y="hd2"/>
                </a:cxn>
                <a:cxn ang="10800000">
                  <a:pos x="wd2" y="hd2"/>
                </a:cxn>
                <a:cxn ang="16200000">
                  <a:pos x="wd2" y="hd2"/>
                </a:cxn>
              </a:cxnLst>
              <a:rect l="0" t="0" r="r" b="b"/>
              <a:pathLst>
                <a:path w="21600" h="21600" extrusionOk="0">
                  <a:moveTo>
                    <a:pt x="20135" y="20013"/>
                  </a:moveTo>
                  <a:cubicBezTo>
                    <a:pt x="20094" y="19976"/>
                    <a:pt x="20095" y="20034"/>
                    <a:pt x="20107" y="20183"/>
                  </a:cubicBezTo>
                  <a:lnTo>
                    <a:pt x="20107" y="20183"/>
                  </a:lnTo>
                  <a:cubicBezTo>
                    <a:pt x="19536" y="20250"/>
                    <a:pt x="19173" y="20152"/>
                    <a:pt x="18602" y="20152"/>
                  </a:cubicBezTo>
                  <a:cubicBezTo>
                    <a:pt x="18305" y="20152"/>
                    <a:pt x="18200" y="20390"/>
                    <a:pt x="17999" y="20572"/>
                  </a:cubicBezTo>
                  <a:cubicBezTo>
                    <a:pt x="17564" y="20962"/>
                    <a:pt x="17395" y="21343"/>
                    <a:pt x="16856" y="21600"/>
                  </a:cubicBezTo>
                  <a:lnTo>
                    <a:pt x="16856" y="21600"/>
                  </a:lnTo>
                  <a:lnTo>
                    <a:pt x="10206" y="19429"/>
                  </a:lnTo>
                  <a:lnTo>
                    <a:pt x="7620" y="14781"/>
                  </a:lnTo>
                  <a:lnTo>
                    <a:pt x="3131" y="11086"/>
                  </a:lnTo>
                  <a:lnTo>
                    <a:pt x="0" y="10339"/>
                  </a:lnTo>
                  <a:lnTo>
                    <a:pt x="0" y="10339"/>
                  </a:lnTo>
                  <a:lnTo>
                    <a:pt x="244" y="6341"/>
                  </a:lnTo>
                  <a:lnTo>
                    <a:pt x="244" y="6341"/>
                  </a:lnTo>
                  <a:lnTo>
                    <a:pt x="8637" y="5143"/>
                  </a:lnTo>
                  <a:cubicBezTo>
                    <a:pt x="10046" y="3876"/>
                    <a:pt x="10309" y="2818"/>
                    <a:pt x="11051" y="1219"/>
                  </a:cubicBezTo>
                  <a:lnTo>
                    <a:pt x="12099" y="1219"/>
                  </a:lnTo>
                  <a:cubicBezTo>
                    <a:pt x="12514" y="1219"/>
                    <a:pt x="12671" y="933"/>
                    <a:pt x="13001" y="723"/>
                  </a:cubicBezTo>
                  <a:cubicBezTo>
                    <a:pt x="13465" y="419"/>
                    <a:pt x="13917" y="517"/>
                    <a:pt x="14298" y="136"/>
                  </a:cubicBezTo>
                  <a:lnTo>
                    <a:pt x="14298" y="136"/>
                  </a:lnTo>
                  <a:cubicBezTo>
                    <a:pt x="14775" y="41"/>
                    <a:pt x="15097" y="0"/>
                    <a:pt x="15585" y="0"/>
                  </a:cubicBezTo>
                  <a:cubicBezTo>
                    <a:pt x="16061" y="0"/>
                    <a:pt x="16114" y="543"/>
                    <a:pt x="16557" y="685"/>
                  </a:cubicBezTo>
                  <a:cubicBezTo>
                    <a:pt x="16993" y="827"/>
                    <a:pt x="17277" y="752"/>
                    <a:pt x="17745" y="801"/>
                  </a:cubicBezTo>
                  <a:cubicBezTo>
                    <a:pt x="17755" y="895"/>
                    <a:pt x="17787" y="942"/>
                    <a:pt x="17787" y="1038"/>
                  </a:cubicBezTo>
                  <a:cubicBezTo>
                    <a:pt x="17787" y="1408"/>
                    <a:pt x="17489" y="1572"/>
                    <a:pt x="17489" y="1942"/>
                  </a:cubicBezTo>
                  <a:cubicBezTo>
                    <a:pt x="17489" y="1999"/>
                    <a:pt x="17564" y="2018"/>
                    <a:pt x="17575" y="2076"/>
                  </a:cubicBezTo>
                  <a:cubicBezTo>
                    <a:pt x="17787" y="2085"/>
                    <a:pt x="17904" y="2076"/>
                    <a:pt x="18116" y="2076"/>
                  </a:cubicBezTo>
                  <a:cubicBezTo>
                    <a:pt x="18665" y="2076"/>
                    <a:pt x="18953" y="2177"/>
                    <a:pt x="19504" y="2177"/>
                  </a:cubicBezTo>
                  <a:lnTo>
                    <a:pt x="19504" y="2177"/>
                  </a:lnTo>
                  <a:cubicBezTo>
                    <a:pt x="19504" y="2244"/>
                    <a:pt x="19482" y="2305"/>
                    <a:pt x="19482" y="2371"/>
                  </a:cubicBezTo>
                  <a:cubicBezTo>
                    <a:pt x="19482" y="2676"/>
                    <a:pt x="19313" y="2838"/>
                    <a:pt x="19313" y="3142"/>
                  </a:cubicBezTo>
                  <a:cubicBezTo>
                    <a:pt x="19313" y="3856"/>
                    <a:pt x="19937" y="4113"/>
                    <a:pt x="20413" y="4685"/>
                  </a:cubicBezTo>
                  <a:cubicBezTo>
                    <a:pt x="20254" y="4847"/>
                    <a:pt x="20064" y="4876"/>
                    <a:pt x="19821" y="4876"/>
                  </a:cubicBezTo>
                  <a:lnTo>
                    <a:pt x="19821" y="5228"/>
                  </a:lnTo>
                  <a:cubicBezTo>
                    <a:pt x="19821" y="5732"/>
                    <a:pt x="20413" y="5896"/>
                    <a:pt x="20413" y="6400"/>
                  </a:cubicBezTo>
                  <a:cubicBezTo>
                    <a:pt x="20413" y="6486"/>
                    <a:pt x="20254" y="6457"/>
                    <a:pt x="20201" y="6514"/>
                  </a:cubicBezTo>
                  <a:cubicBezTo>
                    <a:pt x="20033" y="6695"/>
                    <a:pt x="19840" y="6743"/>
                    <a:pt x="19565" y="6781"/>
                  </a:cubicBezTo>
                  <a:cubicBezTo>
                    <a:pt x="19565" y="7019"/>
                    <a:pt x="19672" y="7237"/>
                    <a:pt x="19482" y="7390"/>
                  </a:cubicBezTo>
                  <a:cubicBezTo>
                    <a:pt x="19342" y="7506"/>
                    <a:pt x="19153" y="7439"/>
                    <a:pt x="18973" y="7506"/>
                  </a:cubicBezTo>
                  <a:cubicBezTo>
                    <a:pt x="18709" y="7609"/>
                    <a:pt x="18889" y="7933"/>
                    <a:pt x="18718" y="8152"/>
                  </a:cubicBezTo>
                  <a:cubicBezTo>
                    <a:pt x="18517" y="8419"/>
                    <a:pt x="18147" y="8315"/>
                    <a:pt x="17872" y="8533"/>
                  </a:cubicBezTo>
                  <a:cubicBezTo>
                    <a:pt x="17649" y="8705"/>
                    <a:pt x="17787" y="8962"/>
                    <a:pt x="17787" y="9238"/>
                  </a:cubicBezTo>
                  <a:cubicBezTo>
                    <a:pt x="17787" y="9410"/>
                    <a:pt x="17701" y="9505"/>
                    <a:pt x="17701" y="9676"/>
                  </a:cubicBezTo>
                  <a:cubicBezTo>
                    <a:pt x="17701" y="9991"/>
                    <a:pt x="17575" y="10210"/>
                    <a:pt x="17745" y="10476"/>
                  </a:cubicBezTo>
                  <a:cubicBezTo>
                    <a:pt x="17913" y="10733"/>
                    <a:pt x="18296" y="10695"/>
                    <a:pt x="18422" y="10972"/>
                  </a:cubicBezTo>
                  <a:cubicBezTo>
                    <a:pt x="18623" y="11390"/>
                    <a:pt x="18697" y="11696"/>
                    <a:pt x="19057" y="12000"/>
                  </a:cubicBezTo>
                  <a:cubicBezTo>
                    <a:pt x="19501" y="12372"/>
                    <a:pt x="19989" y="12381"/>
                    <a:pt x="20370" y="12799"/>
                  </a:cubicBezTo>
                  <a:cubicBezTo>
                    <a:pt x="20689" y="13143"/>
                    <a:pt x="20540" y="13486"/>
                    <a:pt x="20710" y="13904"/>
                  </a:cubicBezTo>
                  <a:cubicBezTo>
                    <a:pt x="20784" y="14095"/>
                    <a:pt x="21029" y="14104"/>
                    <a:pt x="21132" y="14285"/>
                  </a:cubicBezTo>
                  <a:cubicBezTo>
                    <a:pt x="21493" y="14867"/>
                    <a:pt x="21600" y="15286"/>
                    <a:pt x="21600" y="15952"/>
                  </a:cubicBezTo>
                  <a:lnTo>
                    <a:pt x="21600" y="16953"/>
                  </a:lnTo>
                  <a:cubicBezTo>
                    <a:pt x="21324" y="17133"/>
                    <a:pt x="20985" y="17239"/>
                    <a:pt x="20985" y="17552"/>
                  </a:cubicBezTo>
                  <a:lnTo>
                    <a:pt x="20985" y="18628"/>
                  </a:lnTo>
                  <a:cubicBezTo>
                    <a:pt x="20784" y="18924"/>
                    <a:pt x="20457" y="19037"/>
                    <a:pt x="20413" y="19390"/>
                  </a:cubicBezTo>
                  <a:cubicBezTo>
                    <a:pt x="20393" y="19609"/>
                    <a:pt x="20315" y="19869"/>
                    <a:pt x="20135" y="20013"/>
                  </a:cubicBezTo>
                  <a:cubicBezTo>
                    <a:pt x="20135" y="20013"/>
                    <a:pt x="20135" y="20013"/>
                    <a:pt x="20135" y="2001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4" name="Shape 4939"/>
            <p:cNvSpPr/>
            <p:nvPr/>
          </p:nvSpPr>
          <p:spPr>
            <a:xfrm>
              <a:off x="1073693" y="3940566"/>
              <a:ext cx="92801" cy="107794"/>
            </a:xfrm>
            <a:custGeom>
              <a:avLst/>
              <a:gdLst/>
              <a:ahLst/>
              <a:cxnLst>
                <a:cxn ang="0">
                  <a:pos x="wd2" y="hd2"/>
                </a:cxn>
                <a:cxn ang="5400000">
                  <a:pos x="wd2" y="hd2"/>
                </a:cxn>
                <a:cxn ang="10800000">
                  <a:pos x="wd2" y="hd2"/>
                </a:cxn>
                <a:cxn ang="16200000">
                  <a:pos x="wd2" y="hd2"/>
                </a:cxn>
              </a:cxnLst>
              <a:rect l="0" t="0" r="r" b="b"/>
              <a:pathLst>
                <a:path w="21600" h="21600" extrusionOk="0">
                  <a:moveTo>
                    <a:pt x="0" y="9121"/>
                  </a:moveTo>
                  <a:cubicBezTo>
                    <a:pt x="3549" y="7501"/>
                    <a:pt x="4665" y="5099"/>
                    <a:pt x="7525" y="2643"/>
                  </a:cubicBezTo>
                  <a:cubicBezTo>
                    <a:pt x="8851" y="1495"/>
                    <a:pt x="9539" y="0"/>
                    <a:pt x="11493" y="0"/>
                  </a:cubicBezTo>
                  <a:cubicBezTo>
                    <a:pt x="15252" y="0"/>
                    <a:pt x="17641" y="615"/>
                    <a:pt x="21400" y="195"/>
                  </a:cubicBezTo>
                  <a:lnTo>
                    <a:pt x="21400" y="195"/>
                  </a:lnTo>
                  <a:cubicBezTo>
                    <a:pt x="21478" y="1096"/>
                    <a:pt x="21600" y="2508"/>
                    <a:pt x="21600" y="4408"/>
                  </a:cubicBezTo>
                  <a:cubicBezTo>
                    <a:pt x="21600" y="6269"/>
                    <a:pt x="21147" y="7358"/>
                    <a:pt x="20205" y="9002"/>
                  </a:cubicBezTo>
                  <a:cubicBezTo>
                    <a:pt x="19263" y="10625"/>
                    <a:pt x="19342" y="12238"/>
                    <a:pt x="17415" y="12966"/>
                  </a:cubicBezTo>
                  <a:cubicBezTo>
                    <a:pt x="18356" y="14970"/>
                    <a:pt x="18601" y="16503"/>
                    <a:pt x="19376" y="18598"/>
                  </a:cubicBezTo>
                  <a:cubicBezTo>
                    <a:pt x="19646" y="19414"/>
                    <a:pt x="20493" y="19709"/>
                    <a:pt x="20762" y="20526"/>
                  </a:cubicBezTo>
                  <a:cubicBezTo>
                    <a:pt x="20833" y="20721"/>
                    <a:pt x="20903" y="20909"/>
                    <a:pt x="20946" y="21097"/>
                  </a:cubicBezTo>
                  <a:lnTo>
                    <a:pt x="20946" y="21097"/>
                  </a:lnTo>
                  <a:cubicBezTo>
                    <a:pt x="18792" y="21217"/>
                    <a:pt x="16647" y="21600"/>
                    <a:pt x="14492" y="21600"/>
                  </a:cubicBezTo>
                  <a:cubicBezTo>
                    <a:pt x="11493" y="21600"/>
                    <a:pt x="9619" y="19685"/>
                    <a:pt x="8641" y="17283"/>
                  </a:cubicBezTo>
                  <a:cubicBezTo>
                    <a:pt x="7805" y="15240"/>
                    <a:pt x="8432" y="12966"/>
                    <a:pt x="6130" y="12004"/>
                  </a:cubicBezTo>
                  <a:cubicBezTo>
                    <a:pt x="3827" y="11036"/>
                    <a:pt x="2154" y="10323"/>
                    <a:pt x="0" y="9121"/>
                  </a:cubicBezTo>
                  <a:cubicBezTo>
                    <a:pt x="0" y="9121"/>
                    <a:pt x="0" y="9121"/>
                    <a:pt x="0" y="912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5" name="Shape 4940"/>
            <p:cNvSpPr/>
            <p:nvPr/>
          </p:nvSpPr>
          <p:spPr>
            <a:xfrm>
              <a:off x="1295073" y="4383326"/>
              <a:ext cx="395945" cy="270467"/>
            </a:xfrm>
            <a:custGeom>
              <a:avLst/>
              <a:gdLst/>
              <a:ahLst/>
              <a:cxnLst>
                <a:cxn ang="0">
                  <a:pos x="wd2" y="hd2"/>
                </a:cxn>
                <a:cxn ang="5400000">
                  <a:pos x="wd2" y="hd2"/>
                </a:cxn>
                <a:cxn ang="10800000">
                  <a:pos x="wd2" y="hd2"/>
                </a:cxn>
                <a:cxn ang="16200000">
                  <a:pos x="wd2" y="hd2"/>
                </a:cxn>
              </a:cxnLst>
              <a:rect l="0" t="0" r="r" b="b"/>
              <a:pathLst>
                <a:path w="21405" h="21600" extrusionOk="0">
                  <a:moveTo>
                    <a:pt x="0" y="6984"/>
                  </a:moveTo>
                  <a:lnTo>
                    <a:pt x="194" y="7031"/>
                  </a:lnTo>
                  <a:cubicBezTo>
                    <a:pt x="398" y="6936"/>
                    <a:pt x="502" y="6792"/>
                    <a:pt x="722" y="6792"/>
                  </a:cubicBezTo>
                  <a:lnTo>
                    <a:pt x="1037" y="6792"/>
                  </a:lnTo>
                  <a:lnTo>
                    <a:pt x="1037" y="8166"/>
                  </a:lnTo>
                  <a:cubicBezTo>
                    <a:pt x="1037" y="8824"/>
                    <a:pt x="1596" y="8872"/>
                    <a:pt x="2039" y="8944"/>
                  </a:cubicBezTo>
                  <a:cubicBezTo>
                    <a:pt x="2630" y="9043"/>
                    <a:pt x="2746" y="10141"/>
                    <a:pt x="3336" y="10141"/>
                  </a:cubicBezTo>
                  <a:cubicBezTo>
                    <a:pt x="3765" y="10141"/>
                    <a:pt x="4046" y="9878"/>
                    <a:pt x="4308" y="9374"/>
                  </a:cubicBezTo>
                  <a:cubicBezTo>
                    <a:pt x="4541" y="8919"/>
                    <a:pt x="4565" y="8229"/>
                    <a:pt x="4954" y="8229"/>
                  </a:cubicBezTo>
                  <a:cubicBezTo>
                    <a:pt x="5782" y="8229"/>
                    <a:pt x="6048" y="9246"/>
                    <a:pt x="6702" y="9994"/>
                  </a:cubicBezTo>
                  <a:cubicBezTo>
                    <a:pt x="7147" y="10499"/>
                    <a:pt x="7488" y="10595"/>
                    <a:pt x="7998" y="10907"/>
                  </a:cubicBezTo>
                  <a:cubicBezTo>
                    <a:pt x="8298" y="11083"/>
                    <a:pt x="8458" y="11337"/>
                    <a:pt x="8782" y="11337"/>
                  </a:cubicBezTo>
                  <a:lnTo>
                    <a:pt x="9610" y="11337"/>
                  </a:lnTo>
                  <a:cubicBezTo>
                    <a:pt x="9965" y="11337"/>
                    <a:pt x="10151" y="11146"/>
                    <a:pt x="10508" y="11146"/>
                  </a:cubicBezTo>
                  <a:cubicBezTo>
                    <a:pt x="10789" y="11146"/>
                    <a:pt x="10937" y="11337"/>
                    <a:pt x="11219" y="11337"/>
                  </a:cubicBezTo>
                  <a:cubicBezTo>
                    <a:pt x="11737" y="11337"/>
                    <a:pt x="11681" y="10293"/>
                    <a:pt x="11818" y="9566"/>
                  </a:cubicBezTo>
                  <a:cubicBezTo>
                    <a:pt x="11905" y="9076"/>
                    <a:pt x="11915" y="8584"/>
                    <a:pt x="12240" y="8417"/>
                  </a:cubicBezTo>
                  <a:cubicBezTo>
                    <a:pt x="12450" y="8309"/>
                    <a:pt x="12604" y="8297"/>
                    <a:pt x="12791" y="8129"/>
                  </a:cubicBezTo>
                  <a:cubicBezTo>
                    <a:pt x="13269" y="7702"/>
                    <a:pt x="13623" y="7678"/>
                    <a:pt x="14150" y="7367"/>
                  </a:cubicBezTo>
                  <a:cubicBezTo>
                    <a:pt x="14871" y="6936"/>
                    <a:pt x="15211" y="6433"/>
                    <a:pt x="15736" y="5596"/>
                  </a:cubicBezTo>
                  <a:cubicBezTo>
                    <a:pt x="16118" y="4985"/>
                    <a:pt x="16489" y="4857"/>
                    <a:pt x="16870" y="4210"/>
                  </a:cubicBezTo>
                  <a:cubicBezTo>
                    <a:pt x="16993" y="3992"/>
                    <a:pt x="16983" y="3753"/>
                    <a:pt x="17131" y="3588"/>
                  </a:cubicBezTo>
                  <a:cubicBezTo>
                    <a:pt x="17405" y="3265"/>
                    <a:pt x="17664" y="3349"/>
                    <a:pt x="18004" y="3204"/>
                  </a:cubicBezTo>
                  <a:cubicBezTo>
                    <a:pt x="18213" y="3121"/>
                    <a:pt x="18310" y="2941"/>
                    <a:pt x="18523" y="2822"/>
                  </a:cubicBezTo>
                  <a:cubicBezTo>
                    <a:pt x="19112" y="2475"/>
                    <a:pt x="19452" y="2128"/>
                    <a:pt x="19849" y="1386"/>
                  </a:cubicBezTo>
                  <a:cubicBezTo>
                    <a:pt x="19963" y="1170"/>
                    <a:pt x="20042" y="1026"/>
                    <a:pt x="20109" y="763"/>
                  </a:cubicBezTo>
                  <a:cubicBezTo>
                    <a:pt x="20173" y="515"/>
                    <a:pt x="20098" y="167"/>
                    <a:pt x="20268" y="96"/>
                  </a:cubicBezTo>
                  <a:cubicBezTo>
                    <a:pt x="20497" y="0"/>
                    <a:pt x="20649" y="0"/>
                    <a:pt x="20894" y="0"/>
                  </a:cubicBezTo>
                  <a:cubicBezTo>
                    <a:pt x="21095" y="0"/>
                    <a:pt x="21200" y="48"/>
                    <a:pt x="21405" y="48"/>
                  </a:cubicBezTo>
                  <a:lnTo>
                    <a:pt x="21405" y="704"/>
                  </a:lnTo>
                  <a:cubicBezTo>
                    <a:pt x="21405" y="1613"/>
                    <a:pt x="21267" y="2118"/>
                    <a:pt x="21046" y="2963"/>
                  </a:cubicBezTo>
                  <a:cubicBezTo>
                    <a:pt x="20925" y="3441"/>
                    <a:pt x="20593" y="3600"/>
                    <a:pt x="20593" y="4114"/>
                  </a:cubicBezTo>
                  <a:cubicBezTo>
                    <a:pt x="20593" y="4796"/>
                    <a:pt x="20917" y="5117"/>
                    <a:pt x="20917" y="5799"/>
                  </a:cubicBezTo>
                  <a:lnTo>
                    <a:pt x="20917" y="6969"/>
                  </a:lnTo>
                  <a:lnTo>
                    <a:pt x="20917" y="6969"/>
                  </a:lnTo>
                  <a:cubicBezTo>
                    <a:pt x="20109" y="7663"/>
                    <a:pt x="19833" y="8369"/>
                    <a:pt x="18942" y="8752"/>
                  </a:cubicBezTo>
                  <a:cubicBezTo>
                    <a:pt x="18555" y="8919"/>
                    <a:pt x="18198" y="8824"/>
                    <a:pt x="17907" y="9231"/>
                  </a:cubicBezTo>
                  <a:cubicBezTo>
                    <a:pt x="16916" y="10595"/>
                    <a:pt x="17097" y="12220"/>
                    <a:pt x="16870" y="14203"/>
                  </a:cubicBezTo>
                  <a:cubicBezTo>
                    <a:pt x="16629" y="16358"/>
                    <a:pt x="16594" y="17746"/>
                    <a:pt x="16029" y="19754"/>
                  </a:cubicBezTo>
                  <a:cubicBezTo>
                    <a:pt x="15835" y="20473"/>
                    <a:pt x="15604" y="20810"/>
                    <a:pt x="15571" y="21600"/>
                  </a:cubicBezTo>
                  <a:lnTo>
                    <a:pt x="15571" y="21600"/>
                  </a:lnTo>
                  <a:cubicBezTo>
                    <a:pt x="15136" y="20954"/>
                    <a:pt x="14557" y="20808"/>
                    <a:pt x="13957" y="20517"/>
                  </a:cubicBezTo>
                  <a:cubicBezTo>
                    <a:pt x="13098" y="20116"/>
                    <a:pt x="12661" y="19658"/>
                    <a:pt x="11755" y="19371"/>
                  </a:cubicBezTo>
                  <a:cubicBezTo>
                    <a:pt x="10848" y="19087"/>
                    <a:pt x="10392" y="18653"/>
                    <a:pt x="9552" y="18222"/>
                  </a:cubicBezTo>
                  <a:cubicBezTo>
                    <a:pt x="7720" y="17291"/>
                    <a:pt x="6574" y="17121"/>
                    <a:pt x="4824" y="15834"/>
                  </a:cubicBezTo>
                  <a:cubicBezTo>
                    <a:pt x="4065" y="15284"/>
                    <a:pt x="3611" y="14973"/>
                    <a:pt x="2817" y="14494"/>
                  </a:cubicBezTo>
                  <a:cubicBezTo>
                    <a:pt x="2169" y="14108"/>
                    <a:pt x="1377" y="14422"/>
                    <a:pt x="1134" y="13441"/>
                  </a:cubicBezTo>
                  <a:cubicBezTo>
                    <a:pt x="858" y="12315"/>
                    <a:pt x="970" y="11550"/>
                    <a:pt x="615" y="10472"/>
                  </a:cubicBezTo>
                  <a:cubicBezTo>
                    <a:pt x="-195" y="8085"/>
                    <a:pt x="502" y="9518"/>
                    <a:pt x="0" y="6984"/>
                  </a:cubicBezTo>
                  <a:cubicBezTo>
                    <a:pt x="0" y="6984"/>
                    <a:pt x="0" y="6984"/>
                    <a:pt x="0" y="698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6" name="Shape 4941"/>
            <p:cNvSpPr/>
            <p:nvPr/>
          </p:nvSpPr>
          <p:spPr>
            <a:xfrm>
              <a:off x="1261866" y="4316912"/>
              <a:ext cx="63766" cy="130581"/>
            </a:xfrm>
            <a:custGeom>
              <a:avLst/>
              <a:gdLst/>
              <a:ahLst/>
              <a:cxnLst>
                <a:cxn ang="0">
                  <a:pos x="wd2" y="hd2"/>
                </a:cxn>
                <a:cxn ang="5400000">
                  <a:pos x="wd2" y="hd2"/>
                </a:cxn>
                <a:cxn ang="10800000">
                  <a:pos x="wd2" y="hd2"/>
                </a:cxn>
                <a:cxn ang="16200000">
                  <a:pos x="wd2" y="hd2"/>
                </a:cxn>
              </a:cxnLst>
              <a:rect l="0" t="0" r="r" b="b"/>
              <a:pathLst>
                <a:path w="21600" h="21600" extrusionOk="0">
                  <a:moveTo>
                    <a:pt x="0" y="15855"/>
                  </a:moveTo>
                  <a:cubicBezTo>
                    <a:pt x="6498" y="16647"/>
                    <a:pt x="7512" y="19419"/>
                    <a:pt x="12475" y="21600"/>
                  </a:cubicBezTo>
                  <a:lnTo>
                    <a:pt x="12475" y="21600"/>
                  </a:lnTo>
                  <a:cubicBezTo>
                    <a:pt x="12563" y="21276"/>
                    <a:pt x="12717" y="20955"/>
                    <a:pt x="13057" y="20608"/>
                  </a:cubicBezTo>
                  <a:cubicBezTo>
                    <a:pt x="13795" y="19889"/>
                    <a:pt x="15458" y="19932"/>
                    <a:pt x="16510" y="19318"/>
                  </a:cubicBezTo>
                  <a:cubicBezTo>
                    <a:pt x="18960" y="17931"/>
                    <a:pt x="18757" y="16642"/>
                    <a:pt x="18757" y="14837"/>
                  </a:cubicBezTo>
                  <a:lnTo>
                    <a:pt x="18757" y="10821"/>
                  </a:lnTo>
                  <a:cubicBezTo>
                    <a:pt x="18757" y="8889"/>
                    <a:pt x="21600" y="8027"/>
                    <a:pt x="21600" y="6087"/>
                  </a:cubicBezTo>
                  <a:cubicBezTo>
                    <a:pt x="21600" y="4654"/>
                    <a:pt x="21131" y="3714"/>
                    <a:pt x="19366" y="2573"/>
                  </a:cubicBezTo>
                  <a:cubicBezTo>
                    <a:pt x="18605" y="2078"/>
                    <a:pt x="17539" y="1928"/>
                    <a:pt x="16930" y="1382"/>
                  </a:cubicBezTo>
                  <a:cubicBezTo>
                    <a:pt x="16258" y="789"/>
                    <a:pt x="15813" y="392"/>
                    <a:pt x="14696" y="0"/>
                  </a:cubicBezTo>
                  <a:cubicBezTo>
                    <a:pt x="13273" y="1414"/>
                    <a:pt x="13121" y="2325"/>
                    <a:pt x="11446" y="3664"/>
                  </a:cubicBezTo>
                  <a:cubicBezTo>
                    <a:pt x="8147" y="6267"/>
                    <a:pt x="4138" y="6886"/>
                    <a:pt x="685" y="9409"/>
                  </a:cubicBezTo>
                  <a:lnTo>
                    <a:pt x="685" y="15649"/>
                  </a:lnTo>
                  <a:cubicBezTo>
                    <a:pt x="417" y="15717"/>
                    <a:pt x="216" y="15785"/>
                    <a:pt x="0" y="15855"/>
                  </a:cubicBezTo>
                  <a:cubicBezTo>
                    <a:pt x="0" y="15855"/>
                    <a:pt x="0" y="15855"/>
                    <a:pt x="0" y="1585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7" name="Shape 4942"/>
            <p:cNvSpPr/>
            <p:nvPr/>
          </p:nvSpPr>
          <p:spPr>
            <a:xfrm>
              <a:off x="509174" y="4870362"/>
              <a:ext cx="884014" cy="597738"/>
            </a:xfrm>
            <a:custGeom>
              <a:avLst/>
              <a:gdLst/>
              <a:ahLst/>
              <a:cxnLst>
                <a:cxn ang="0">
                  <a:pos x="wd2" y="hd2"/>
                </a:cxn>
                <a:cxn ang="5400000">
                  <a:pos x="wd2" y="hd2"/>
                </a:cxn>
                <a:cxn ang="10800000">
                  <a:pos x="wd2" y="hd2"/>
                </a:cxn>
                <a:cxn ang="16200000">
                  <a:pos x="wd2" y="hd2"/>
                </a:cxn>
              </a:cxnLst>
              <a:rect l="0" t="0" r="r" b="b"/>
              <a:pathLst>
                <a:path w="21600" h="21600" extrusionOk="0">
                  <a:moveTo>
                    <a:pt x="511" y="1912"/>
                  </a:moveTo>
                  <a:cubicBezTo>
                    <a:pt x="709" y="2203"/>
                    <a:pt x="944" y="2250"/>
                    <a:pt x="1228" y="2250"/>
                  </a:cubicBezTo>
                  <a:cubicBezTo>
                    <a:pt x="1448" y="2250"/>
                    <a:pt x="1426" y="1797"/>
                    <a:pt x="1608" y="1645"/>
                  </a:cubicBezTo>
                  <a:cubicBezTo>
                    <a:pt x="1939" y="1364"/>
                    <a:pt x="2275" y="1568"/>
                    <a:pt x="2575" y="1212"/>
                  </a:cubicBezTo>
                  <a:cubicBezTo>
                    <a:pt x="2691" y="1385"/>
                    <a:pt x="2751" y="1514"/>
                    <a:pt x="2868" y="1688"/>
                  </a:cubicBezTo>
                  <a:lnTo>
                    <a:pt x="3739" y="1688"/>
                  </a:lnTo>
                  <a:cubicBezTo>
                    <a:pt x="3988" y="1688"/>
                    <a:pt x="4090" y="1947"/>
                    <a:pt x="4331" y="2034"/>
                  </a:cubicBezTo>
                  <a:cubicBezTo>
                    <a:pt x="4946" y="2262"/>
                    <a:pt x="5311" y="2304"/>
                    <a:pt x="5941" y="2338"/>
                  </a:cubicBezTo>
                  <a:cubicBezTo>
                    <a:pt x="6168" y="2348"/>
                    <a:pt x="6359" y="2185"/>
                    <a:pt x="6526" y="2380"/>
                  </a:cubicBezTo>
                  <a:cubicBezTo>
                    <a:pt x="6680" y="2564"/>
                    <a:pt x="6630" y="2868"/>
                    <a:pt x="6732" y="3117"/>
                  </a:cubicBezTo>
                  <a:cubicBezTo>
                    <a:pt x="6988" y="3723"/>
                    <a:pt x="7096" y="4144"/>
                    <a:pt x="7463" y="4630"/>
                  </a:cubicBezTo>
                  <a:cubicBezTo>
                    <a:pt x="7777" y="4630"/>
                    <a:pt x="7953" y="4566"/>
                    <a:pt x="8254" y="4457"/>
                  </a:cubicBezTo>
                  <a:cubicBezTo>
                    <a:pt x="8553" y="4350"/>
                    <a:pt x="8838" y="4339"/>
                    <a:pt x="8984" y="3939"/>
                  </a:cubicBezTo>
                  <a:cubicBezTo>
                    <a:pt x="9153" y="3485"/>
                    <a:pt x="9103" y="3073"/>
                    <a:pt x="9336" y="2684"/>
                  </a:cubicBezTo>
                  <a:cubicBezTo>
                    <a:pt x="9922" y="1721"/>
                    <a:pt x="10375" y="1320"/>
                    <a:pt x="11180" y="779"/>
                  </a:cubicBezTo>
                  <a:cubicBezTo>
                    <a:pt x="11634" y="477"/>
                    <a:pt x="11861" y="43"/>
                    <a:pt x="12359" y="43"/>
                  </a:cubicBezTo>
                  <a:cubicBezTo>
                    <a:pt x="13324" y="43"/>
                    <a:pt x="13865" y="0"/>
                    <a:pt x="14832" y="0"/>
                  </a:cubicBezTo>
                  <a:cubicBezTo>
                    <a:pt x="15548" y="0"/>
                    <a:pt x="15943" y="260"/>
                    <a:pt x="16661" y="260"/>
                  </a:cubicBezTo>
                  <a:lnTo>
                    <a:pt x="17466" y="260"/>
                  </a:lnTo>
                  <a:cubicBezTo>
                    <a:pt x="18058" y="260"/>
                    <a:pt x="18372" y="542"/>
                    <a:pt x="18966" y="605"/>
                  </a:cubicBezTo>
                  <a:lnTo>
                    <a:pt x="18966" y="605"/>
                  </a:lnTo>
                  <a:lnTo>
                    <a:pt x="20227" y="8729"/>
                  </a:lnTo>
                  <a:lnTo>
                    <a:pt x="20227" y="8729"/>
                  </a:lnTo>
                  <a:cubicBezTo>
                    <a:pt x="20154" y="8710"/>
                    <a:pt x="20083" y="8677"/>
                    <a:pt x="20005" y="8614"/>
                  </a:cubicBezTo>
                  <a:cubicBezTo>
                    <a:pt x="19847" y="8489"/>
                    <a:pt x="19753" y="8375"/>
                    <a:pt x="19573" y="8375"/>
                  </a:cubicBezTo>
                  <a:cubicBezTo>
                    <a:pt x="19262" y="8375"/>
                    <a:pt x="19104" y="8603"/>
                    <a:pt x="18820" y="8787"/>
                  </a:cubicBezTo>
                  <a:cubicBezTo>
                    <a:pt x="18621" y="8917"/>
                    <a:pt x="18512" y="9031"/>
                    <a:pt x="18380" y="9284"/>
                  </a:cubicBezTo>
                  <a:cubicBezTo>
                    <a:pt x="18282" y="9474"/>
                    <a:pt x="18190" y="9599"/>
                    <a:pt x="18190" y="9836"/>
                  </a:cubicBezTo>
                  <a:cubicBezTo>
                    <a:pt x="18190" y="10167"/>
                    <a:pt x="18278" y="10345"/>
                    <a:pt x="18278" y="10676"/>
                  </a:cubicBezTo>
                  <a:cubicBezTo>
                    <a:pt x="18278" y="10739"/>
                    <a:pt x="18267" y="10778"/>
                    <a:pt x="18263" y="10844"/>
                  </a:cubicBezTo>
                  <a:cubicBezTo>
                    <a:pt x="17989" y="10844"/>
                    <a:pt x="17849" y="11048"/>
                    <a:pt x="17576" y="11080"/>
                  </a:cubicBezTo>
                  <a:lnTo>
                    <a:pt x="16142" y="11449"/>
                  </a:lnTo>
                  <a:lnTo>
                    <a:pt x="15765" y="11449"/>
                  </a:lnTo>
                  <a:cubicBezTo>
                    <a:pt x="15603" y="11449"/>
                    <a:pt x="15512" y="11385"/>
                    <a:pt x="15351" y="11385"/>
                  </a:cubicBezTo>
                  <a:cubicBezTo>
                    <a:pt x="15165" y="11385"/>
                    <a:pt x="15044" y="11438"/>
                    <a:pt x="14897" y="11600"/>
                  </a:cubicBezTo>
                  <a:cubicBezTo>
                    <a:pt x="14773" y="11736"/>
                    <a:pt x="14710" y="11926"/>
                    <a:pt x="14553" y="11926"/>
                  </a:cubicBezTo>
                  <a:cubicBezTo>
                    <a:pt x="14440" y="11926"/>
                    <a:pt x="14379" y="11860"/>
                    <a:pt x="14268" y="11817"/>
                  </a:cubicBezTo>
                  <a:cubicBezTo>
                    <a:pt x="14024" y="11719"/>
                    <a:pt x="13865" y="11746"/>
                    <a:pt x="13638" y="11579"/>
                  </a:cubicBezTo>
                  <a:cubicBezTo>
                    <a:pt x="13489" y="11470"/>
                    <a:pt x="13405" y="11362"/>
                    <a:pt x="13236" y="11362"/>
                  </a:cubicBezTo>
                  <a:cubicBezTo>
                    <a:pt x="13031" y="11362"/>
                    <a:pt x="12914" y="11492"/>
                    <a:pt x="12760" y="11687"/>
                  </a:cubicBezTo>
                  <a:cubicBezTo>
                    <a:pt x="12687" y="11779"/>
                    <a:pt x="12661" y="11909"/>
                    <a:pt x="12571" y="11947"/>
                  </a:cubicBezTo>
                  <a:cubicBezTo>
                    <a:pt x="12399" y="12023"/>
                    <a:pt x="12284" y="11969"/>
                    <a:pt x="12117" y="12055"/>
                  </a:cubicBezTo>
                  <a:cubicBezTo>
                    <a:pt x="11946" y="12142"/>
                    <a:pt x="11864" y="12277"/>
                    <a:pt x="11707" y="12401"/>
                  </a:cubicBezTo>
                  <a:cubicBezTo>
                    <a:pt x="11349" y="12693"/>
                    <a:pt x="11180" y="13094"/>
                    <a:pt x="10769" y="13094"/>
                  </a:cubicBezTo>
                  <a:cubicBezTo>
                    <a:pt x="10642" y="13094"/>
                    <a:pt x="10573" y="13030"/>
                    <a:pt x="10445" y="13030"/>
                  </a:cubicBezTo>
                  <a:lnTo>
                    <a:pt x="10112" y="13030"/>
                  </a:lnTo>
                  <a:cubicBezTo>
                    <a:pt x="9859" y="13007"/>
                    <a:pt x="9713" y="12965"/>
                    <a:pt x="9460" y="12965"/>
                  </a:cubicBezTo>
                  <a:cubicBezTo>
                    <a:pt x="8919" y="12965"/>
                    <a:pt x="8623" y="13159"/>
                    <a:pt x="8092" y="13355"/>
                  </a:cubicBezTo>
                  <a:cubicBezTo>
                    <a:pt x="7880" y="13429"/>
                    <a:pt x="7777" y="13570"/>
                    <a:pt x="7562" y="13570"/>
                  </a:cubicBezTo>
                  <a:lnTo>
                    <a:pt x="7291" y="13570"/>
                  </a:lnTo>
                  <a:cubicBezTo>
                    <a:pt x="7159" y="13570"/>
                    <a:pt x="7072" y="13520"/>
                    <a:pt x="6966" y="13419"/>
                  </a:cubicBezTo>
                  <a:cubicBezTo>
                    <a:pt x="6896" y="13348"/>
                    <a:pt x="6870" y="13247"/>
                    <a:pt x="6786" y="13247"/>
                  </a:cubicBezTo>
                  <a:lnTo>
                    <a:pt x="6282" y="13247"/>
                  </a:lnTo>
                  <a:cubicBezTo>
                    <a:pt x="6120" y="13247"/>
                    <a:pt x="6025" y="13213"/>
                    <a:pt x="5867" y="13159"/>
                  </a:cubicBezTo>
                  <a:cubicBezTo>
                    <a:pt x="5718" y="13106"/>
                    <a:pt x="5656" y="12942"/>
                    <a:pt x="5502" y="12942"/>
                  </a:cubicBezTo>
                  <a:cubicBezTo>
                    <a:pt x="5231" y="12942"/>
                    <a:pt x="5107" y="13202"/>
                    <a:pt x="4872" y="13398"/>
                  </a:cubicBezTo>
                  <a:cubicBezTo>
                    <a:pt x="4712" y="13527"/>
                    <a:pt x="4605" y="13592"/>
                    <a:pt x="4433" y="13700"/>
                  </a:cubicBezTo>
                  <a:cubicBezTo>
                    <a:pt x="4181" y="13861"/>
                    <a:pt x="4057" y="14112"/>
                    <a:pt x="3782" y="14112"/>
                  </a:cubicBezTo>
                  <a:cubicBezTo>
                    <a:pt x="3530" y="14112"/>
                    <a:pt x="3393" y="13937"/>
                    <a:pt x="3142" y="13937"/>
                  </a:cubicBezTo>
                  <a:lnTo>
                    <a:pt x="2535" y="13937"/>
                  </a:lnTo>
                  <a:cubicBezTo>
                    <a:pt x="2122" y="13937"/>
                    <a:pt x="1950" y="13527"/>
                    <a:pt x="1595" y="13202"/>
                  </a:cubicBezTo>
                  <a:cubicBezTo>
                    <a:pt x="1381" y="13007"/>
                    <a:pt x="1188" y="13115"/>
                    <a:pt x="979" y="12922"/>
                  </a:cubicBezTo>
                  <a:cubicBezTo>
                    <a:pt x="826" y="12781"/>
                    <a:pt x="800" y="12591"/>
                    <a:pt x="716" y="12337"/>
                  </a:cubicBezTo>
                  <a:cubicBezTo>
                    <a:pt x="551" y="11752"/>
                    <a:pt x="439" y="11394"/>
                    <a:pt x="439" y="10757"/>
                  </a:cubicBezTo>
                  <a:cubicBezTo>
                    <a:pt x="439" y="10486"/>
                    <a:pt x="482" y="10341"/>
                    <a:pt x="482" y="10069"/>
                  </a:cubicBezTo>
                  <a:lnTo>
                    <a:pt x="482" y="9496"/>
                  </a:lnTo>
                  <a:cubicBezTo>
                    <a:pt x="482" y="9194"/>
                    <a:pt x="263" y="9096"/>
                    <a:pt x="263" y="8792"/>
                  </a:cubicBezTo>
                  <a:lnTo>
                    <a:pt x="263" y="7120"/>
                  </a:lnTo>
                  <a:lnTo>
                    <a:pt x="226" y="6277"/>
                  </a:lnTo>
                  <a:lnTo>
                    <a:pt x="226" y="5513"/>
                  </a:lnTo>
                  <a:cubicBezTo>
                    <a:pt x="226" y="5313"/>
                    <a:pt x="0" y="5329"/>
                    <a:pt x="0" y="5130"/>
                  </a:cubicBezTo>
                  <a:cubicBezTo>
                    <a:pt x="0" y="4982"/>
                    <a:pt x="128" y="4999"/>
                    <a:pt x="190" y="4892"/>
                  </a:cubicBezTo>
                  <a:cubicBezTo>
                    <a:pt x="296" y="4706"/>
                    <a:pt x="241" y="4496"/>
                    <a:pt x="321" y="4285"/>
                  </a:cubicBezTo>
                  <a:cubicBezTo>
                    <a:pt x="493" y="3846"/>
                    <a:pt x="569" y="3538"/>
                    <a:pt x="569" y="3030"/>
                  </a:cubicBezTo>
                  <a:cubicBezTo>
                    <a:pt x="569" y="2786"/>
                    <a:pt x="511" y="2651"/>
                    <a:pt x="511" y="2407"/>
                  </a:cubicBezTo>
                  <a:lnTo>
                    <a:pt x="511" y="1912"/>
                  </a:lnTo>
                  <a:cubicBezTo>
                    <a:pt x="511" y="1912"/>
                    <a:pt x="511" y="1912"/>
                    <a:pt x="511" y="1912"/>
                  </a:cubicBezTo>
                  <a:close/>
                  <a:moveTo>
                    <a:pt x="20137" y="20193"/>
                  </a:moveTo>
                  <a:cubicBezTo>
                    <a:pt x="20019" y="20193"/>
                    <a:pt x="19957" y="20323"/>
                    <a:pt x="19903" y="20475"/>
                  </a:cubicBezTo>
                  <a:cubicBezTo>
                    <a:pt x="19859" y="20593"/>
                    <a:pt x="19756" y="20609"/>
                    <a:pt x="19756" y="20745"/>
                  </a:cubicBezTo>
                  <a:cubicBezTo>
                    <a:pt x="19756" y="20961"/>
                    <a:pt x="19953" y="20945"/>
                    <a:pt x="20034" y="21125"/>
                  </a:cubicBezTo>
                  <a:cubicBezTo>
                    <a:pt x="20092" y="21259"/>
                    <a:pt x="20118" y="21356"/>
                    <a:pt x="20196" y="21470"/>
                  </a:cubicBezTo>
                  <a:lnTo>
                    <a:pt x="20572" y="21470"/>
                  </a:lnTo>
                  <a:cubicBezTo>
                    <a:pt x="20689" y="21470"/>
                    <a:pt x="20743" y="21600"/>
                    <a:pt x="20861" y="21600"/>
                  </a:cubicBezTo>
                  <a:cubicBezTo>
                    <a:pt x="21052" y="21600"/>
                    <a:pt x="21147" y="21450"/>
                    <a:pt x="21321" y="21341"/>
                  </a:cubicBezTo>
                  <a:cubicBezTo>
                    <a:pt x="21435" y="21275"/>
                    <a:pt x="21600" y="21286"/>
                    <a:pt x="21600" y="21102"/>
                  </a:cubicBezTo>
                  <a:cubicBezTo>
                    <a:pt x="21600" y="20955"/>
                    <a:pt x="21502" y="20918"/>
                    <a:pt x="21410" y="20864"/>
                  </a:cubicBezTo>
                  <a:cubicBezTo>
                    <a:pt x="21329" y="20816"/>
                    <a:pt x="21315" y="20681"/>
                    <a:pt x="21234" y="20648"/>
                  </a:cubicBezTo>
                  <a:cubicBezTo>
                    <a:pt x="21106" y="20593"/>
                    <a:pt x="21014" y="20638"/>
                    <a:pt x="20883" y="20604"/>
                  </a:cubicBezTo>
                  <a:cubicBezTo>
                    <a:pt x="20575" y="20524"/>
                    <a:pt x="20447" y="20193"/>
                    <a:pt x="20137" y="20193"/>
                  </a:cubicBezTo>
                  <a:cubicBezTo>
                    <a:pt x="20137" y="20193"/>
                    <a:pt x="20137" y="20193"/>
                    <a:pt x="20137" y="2019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8" name="Shape 4943"/>
            <p:cNvSpPr/>
            <p:nvPr/>
          </p:nvSpPr>
          <p:spPr>
            <a:xfrm>
              <a:off x="1284004" y="4471878"/>
              <a:ext cx="613926" cy="638116"/>
            </a:xfrm>
            <a:custGeom>
              <a:avLst/>
              <a:gdLst/>
              <a:ahLst/>
              <a:cxnLst>
                <a:cxn ang="0">
                  <a:pos x="wd2" y="hd2"/>
                </a:cxn>
                <a:cxn ang="5400000">
                  <a:pos x="wd2" y="hd2"/>
                </a:cxn>
                <a:cxn ang="10800000">
                  <a:pos x="wd2" y="hd2"/>
                </a:cxn>
                <a:cxn ang="16200000">
                  <a:pos x="wd2" y="hd2"/>
                </a:cxn>
              </a:cxnLst>
              <a:rect l="0" t="0" r="r" b="b"/>
              <a:pathLst>
                <a:path w="21600" h="21594" extrusionOk="0">
                  <a:moveTo>
                    <a:pt x="14012" y="0"/>
                  </a:moveTo>
                  <a:lnTo>
                    <a:pt x="14012" y="123"/>
                  </a:lnTo>
                  <a:cubicBezTo>
                    <a:pt x="14012" y="507"/>
                    <a:pt x="14002" y="755"/>
                    <a:pt x="13824" y="1100"/>
                  </a:cubicBezTo>
                  <a:cubicBezTo>
                    <a:pt x="13918" y="1668"/>
                    <a:pt x="14186" y="1941"/>
                    <a:pt x="14498" y="2418"/>
                  </a:cubicBezTo>
                  <a:cubicBezTo>
                    <a:pt x="14872" y="2986"/>
                    <a:pt x="15136" y="3320"/>
                    <a:pt x="15720" y="3696"/>
                  </a:cubicBezTo>
                  <a:cubicBezTo>
                    <a:pt x="15924" y="3826"/>
                    <a:pt x="15994" y="3978"/>
                    <a:pt x="16205" y="4100"/>
                  </a:cubicBezTo>
                  <a:cubicBezTo>
                    <a:pt x="16694" y="4379"/>
                    <a:pt x="16978" y="4516"/>
                    <a:pt x="17427" y="4849"/>
                  </a:cubicBezTo>
                  <a:cubicBezTo>
                    <a:pt x="18258" y="5468"/>
                    <a:pt x="18903" y="5549"/>
                    <a:pt x="19723" y="6168"/>
                  </a:cubicBezTo>
                  <a:cubicBezTo>
                    <a:pt x="20118" y="6461"/>
                    <a:pt x="20067" y="6856"/>
                    <a:pt x="20377" y="7242"/>
                  </a:cubicBezTo>
                  <a:cubicBezTo>
                    <a:pt x="20572" y="7484"/>
                    <a:pt x="20642" y="7667"/>
                    <a:pt x="20756" y="7952"/>
                  </a:cubicBezTo>
                  <a:cubicBezTo>
                    <a:pt x="20852" y="8189"/>
                    <a:pt x="20914" y="8468"/>
                    <a:pt x="21182" y="8468"/>
                  </a:cubicBezTo>
                  <a:lnTo>
                    <a:pt x="21578" y="8468"/>
                  </a:lnTo>
                  <a:cubicBezTo>
                    <a:pt x="21588" y="8549"/>
                    <a:pt x="21600" y="8595"/>
                    <a:pt x="21600" y="8674"/>
                  </a:cubicBezTo>
                  <a:cubicBezTo>
                    <a:pt x="21600" y="9329"/>
                    <a:pt x="21282" y="9663"/>
                    <a:pt x="20924" y="10221"/>
                  </a:cubicBezTo>
                  <a:cubicBezTo>
                    <a:pt x="20656" y="10642"/>
                    <a:pt x="20591" y="10996"/>
                    <a:pt x="20145" y="11254"/>
                  </a:cubicBezTo>
                  <a:cubicBezTo>
                    <a:pt x="19581" y="11579"/>
                    <a:pt x="19244" y="11750"/>
                    <a:pt x="18755" y="12167"/>
                  </a:cubicBezTo>
                  <a:cubicBezTo>
                    <a:pt x="18490" y="12389"/>
                    <a:pt x="18316" y="12487"/>
                    <a:pt x="18038" y="12693"/>
                  </a:cubicBezTo>
                  <a:cubicBezTo>
                    <a:pt x="17764" y="12896"/>
                    <a:pt x="17490" y="13028"/>
                    <a:pt x="17490" y="13362"/>
                  </a:cubicBezTo>
                  <a:cubicBezTo>
                    <a:pt x="17380" y="13581"/>
                    <a:pt x="17291" y="13788"/>
                    <a:pt x="17089" y="13930"/>
                  </a:cubicBezTo>
                  <a:cubicBezTo>
                    <a:pt x="17010" y="13854"/>
                    <a:pt x="16973" y="13779"/>
                    <a:pt x="16878" y="13727"/>
                  </a:cubicBezTo>
                  <a:cubicBezTo>
                    <a:pt x="16790" y="13677"/>
                    <a:pt x="16678" y="13708"/>
                    <a:pt x="16626" y="13625"/>
                  </a:cubicBezTo>
                  <a:cubicBezTo>
                    <a:pt x="16510" y="13444"/>
                    <a:pt x="16748" y="13079"/>
                    <a:pt x="16521" y="13079"/>
                  </a:cubicBezTo>
                  <a:cubicBezTo>
                    <a:pt x="16338" y="13079"/>
                    <a:pt x="16252" y="13231"/>
                    <a:pt x="16162" y="13382"/>
                  </a:cubicBezTo>
                  <a:cubicBezTo>
                    <a:pt x="16020" y="13621"/>
                    <a:pt x="15862" y="13701"/>
                    <a:pt x="15698" y="13930"/>
                  </a:cubicBezTo>
                  <a:cubicBezTo>
                    <a:pt x="15505" y="14203"/>
                    <a:pt x="15456" y="14406"/>
                    <a:pt x="15213" y="14640"/>
                  </a:cubicBezTo>
                  <a:cubicBezTo>
                    <a:pt x="15067" y="14782"/>
                    <a:pt x="14814" y="14766"/>
                    <a:pt x="14814" y="14963"/>
                  </a:cubicBezTo>
                  <a:cubicBezTo>
                    <a:pt x="14814" y="15313"/>
                    <a:pt x="14935" y="15511"/>
                    <a:pt x="14983" y="15856"/>
                  </a:cubicBezTo>
                  <a:cubicBezTo>
                    <a:pt x="15041" y="16266"/>
                    <a:pt x="15046" y="16515"/>
                    <a:pt x="15172" y="16909"/>
                  </a:cubicBezTo>
                  <a:cubicBezTo>
                    <a:pt x="15245" y="17137"/>
                    <a:pt x="15408" y="17239"/>
                    <a:pt x="15424" y="17477"/>
                  </a:cubicBezTo>
                  <a:cubicBezTo>
                    <a:pt x="14798" y="17623"/>
                    <a:pt x="14424" y="17638"/>
                    <a:pt x="13780" y="17660"/>
                  </a:cubicBezTo>
                  <a:cubicBezTo>
                    <a:pt x="13345" y="17675"/>
                    <a:pt x="12975" y="17462"/>
                    <a:pt x="12665" y="17761"/>
                  </a:cubicBezTo>
                  <a:cubicBezTo>
                    <a:pt x="12516" y="17903"/>
                    <a:pt x="12495" y="18044"/>
                    <a:pt x="12349" y="18186"/>
                  </a:cubicBezTo>
                  <a:cubicBezTo>
                    <a:pt x="12006" y="18515"/>
                    <a:pt x="11795" y="18689"/>
                    <a:pt x="11526" y="19078"/>
                  </a:cubicBezTo>
                  <a:cubicBezTo>
                    <a:pt x="11221" y="19519"/>
                    <a:pt x="11031" y="19990"/>
                    <a:pt x="10482" y="19990"/>
                  </a:cubicBezTo>
                  <a:cubicBezTo>
                    <a:pt x="10155" y="19990"/>
                    <a:pt x="9999" y="19767"/>
                    <a:pt x="9672" y="19767"/>
                  </a:cubicBezTo>
                  <a:cubicBezTo>
                    <a:pt x="9318" y="19767"/>
                    <a:pt x="9107" y="19807"/>
                    <a:pt x="8766" y="19888"/>
                  </a:cubicBezTo>
                  <a:cubicBezTo>
                    <a:pt x="8460" y="19966"/>
                    <a:pt x="8166" y="20020"/>
                    <a:pt x="8091" y="20315"/>
                  </a:cubicBezTo>
                  <a:cubicBezTo>
                    <a:pt x="8045" y="20497"/>
                    <a:pt x="8170" y="20644"/>
                    <a:pt x="8070" y="20800"/>
                  </a:cubicBezTo>
                  <a:cubicBezTo>
                    <a:pt x="7866" y="21116"/>
                    <a:pt x="7481" y="20947"/>
                    <a:pt x="7143" y="21124"/>
                  </a:cubicBezTo>
                  <a:cubicBezTo>
                    <a:pt x="6952" y="21226"/>
                    <a:pt x="6874" y="21409"/>
                    <a:pt x="6654" y="21409"/>
                  </a:cubicBezTo>
                  <a:lnTo>
                    <a:pt x="6199" y="21409"/>
                  </a:lnTo>
                  <a:cubicBezTo>
                    <a:pt x="6006" y="21409"/>
                    <a:pt x="6031" y="21150"/>
                    <a:pt x="5858" y="21064"/>
                  </a:cubicBezTo>
                  <a:cubicBezTo>
                    <a:pt x="5563" y="20917"/>
                    <a:pt x="5347" y="20962"/>
                    <a:pt x="5014" y="20962"/>
                  </a:cubicBezTo>
                  <a:cubicBezTo>
                    <a:pt x="4461" y="20962"/>
                    <a:pt x="4105" y="20943"/>
                    <a:pt x="3601" y="21165"/>
                  </a:cubicBezTo>
                  <a:cubicBezTo>
                    <a:pt x="3123" y="21378"/>
                    <a:pt x="2850" y="21592"/>
                    <a:pt x="2316" y="21592"/>
                  </a:cubicBezTo>
                  <a:cubicBezTo>
                    <a:pt x="2126" y="21592"/>
                    <a:pt x="1969" y="21600"/>
                    <a:pt x="1815" y="21577"/>
                  </a:cubicBezTo>
                  <a:lnTo>
                    <a:pt x="1815" y="21577"/>
                  </a:lnTo>
                  <a:lnTo>
                    <a:pt x="0" y="13970"/>
                  </a:lnTo>
                  <a:lnTo>
                    <a:pt x="0" y="13970"/>
                  </a:lnTo>
                  <a:cubicBezTo>
                    <a:pt x="716" y="13748"/>
                    <a:pt x="1210" y="13899"/>
                    <a:pt x="1938" y="13727"/>
                  </a:cubicBezTo>
                  <a:cubicBezTo>
                    <a:pt x="2402" y="13617"/>
                    <a:pt x="2655" y="13483"/>
                    <a:pt x="3128" y="13483"/>
                  </a:cubicBezTo>
                  <a:lnTo>
                    <a:pt x="5173" y="13483"/>
                  </a:lnTo>
                  <a:cubicBezTo>
                    <a:pt x="6363" y="13483"/>
                    <a:pt x="7048" y="13382"/>
                    <a:pt x="8218" y="13160"/>
                  </a:cubicBezTo>
                  <a:cubicBezTo>
                    <a:pt x="8935" y="13028"/>
                    <a:pt x="9651" y="13150"/>
                    <a:pt x="9944" y="12511"/>
                  </a:cubicBezTo>
                  <a:cubicBezTo>
                    <a:pt x="10072" y="12217"/>
                    <a:pt x="10325" y="12115"/>
                    <a:pt x="10451" y="11822"/>
                  </a:cubicBezTo>
                  <a:cubicBezTo>
                    <a:pt x="11136" y="10312"/>
                    <a:pt x="11927" y="9521"/>
                    <a:pt x="11927" y="7890"/>
                  </a:cubicBezTo>
                  <a:cubicBezTo>
                    <a:pt x="11927" y="7648"/>
                    <a:pt x="11779" y="7516"/>
                    <a:pt x="11588" y="7363"/>
                  </a:cubicBezTo>
                  <a:cubicBezTo>
                    <a:pt x="11105" y="6968"/>
                    <a:pt x="10892" y="6717"/>
                    <a:pt x="10534" y="6199"/>
                  </a:cubicBezTo>
                  <a:lnTo>
                    <a:pt x="10534" y="6199"/>
                  </a:lnTo>
                  <a:cubicBezTo>
                    <a:pt x="10555" y="5865"/>
                    <a:pt x="10705" y="5722"/>
                    <a:pt x="10832" y="5417"/>
                  </a:cubicBezTo>
                  <a:cubicBezTo>
                    <a:pt x="11199" y="4567"/>
                    <a:pt x="11222" y="3978"/>
                    <a:pt x="11379" y="3065"/>
                  </a:cubicBezTo>
                  <a:cubicBezTo>
                    <a:pt x="11526" y="2225"/>
                    <a:pt x="11409" y="1536"/>
                    <a:pt x="12054" y="958"/>
                  </a:cubicBezTo>
                  <a:cubicBezTo>
                    <a:pt x="12243" y="786"/>
                    <a:pt x="12475" y="826"/>
                    <a:pt x="12727" y="755"/>
                  </a:cubicBezTo>
                  <a:cubicBezTo>
                    <a:pt x="13307" y="593"/>
                    <a:pt x="13486" y="294"/>
                    <a:pt x="14012" y="0"/>
                  </a:cubicBezTo>
                  <a:cubicBezTo>
                    <a:pt x="14012" y="0"/>
                    <a:pt x="14012" y="0"/>
                    <a:pt x="14012" y="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29" name="Shape 4944"/>
            <p:cNvSpPr/>
            <p:nvPr/>
          </p:nvSpPr>
          <p:spPr>
            <a:xfrm>
              <a:off x="1051555" y="2767251"/>
              <a:ext cx="324607" cy="306832"/>
            </a:xfrm>
            <a:custGeom>
              <a:avLst/>
              <a:gdLst/>
              <a:ahLst/>
              <a:cxnLst>
                <a:cxn ang="0">
                  <a:pos x="wd2" y="hd2"/>
                </a:cxn>
                <a:cxn ang="5400000">
                  <a:pos x="wd2" y="hd2"/>
                </a:cxn>
                <a:cxn ang="10800000">
                  <a:pos x="wd2" y="hd2"/>
                </a:cxn>
                <a:cxn ang="16200000">
                  <a:pos x="wd2" y="hd2"/>
                </a:cxn>
              </a:cxnLst>
              <a:rect l="0" t="0" r="r" b="b"/>
              <a:pathLst>
                <a:path w="21600" h="21549" extrusionOk="0">
                  <a:moveTo>
                    <a:pt x="15273" y="18710"/>
                  </a:moveTo>
                  <a:cubicBezTo>
                    <a:pt x="16228" y="18960"/>
                    <a:pt x="16679" y="19297"/>
                    <a:pt x="17454" y="19949"/>
                  </a:cubicBezTo>
                  <a:cubicBezTo>
                    <a:pt x="17995" y="20394"/>
                    <a:pt x="18551" y="20331"/>
                    <a:pt x="19132" y="20707"/>
                  </a:cubicBezTo>
                  <a:cubicBezTo>
                    <a:pt x="19531" y="20962"/>
                    <a:pt x="19606" y="21549"/>
                    <a:pt x="20087" y="21549"/>
                  </a:cubicBezTo>
                  <a:cubicBezTo>
                    <a:pt x="20446" y="21549"/>
                    <a:pt x="20486" y="21086"/>
                    <a:pt x="20802" y="20962"/>
                  </a:cubicBezTo>
                  <a:cubicBezTo>
                    <a:pt x="21122" y="20833"/>
                    <a:pt x="21361" y="20791"/>
                    <a:pt x="21600" y="20541"/>
                  </a:cubicBezTo>
                  <a:lnTo>
                    <a:pt x="21122" y="19194"/>
                  </a:lnTo>
                  <a:cubicBezTo>
                    <a:pt x="21184" y="18773"/>
                    <a:pt x="21244" y="18476"/>
                    <a:pt x="21521" y="18184"/>
                  </a:cubicBezTo>
                  <a:lnTo>
                    <a:pt x="21521" y="18184"/>
                  </a:lnTo>
                  <a:cubicBezTo>
                    <a:pt x="20506" y="17407"/>
                    <a:pt x="19449" y="16986"/>
                    <a:pt x="19449" y="15660"/>
                  </a:cubicBezTo>
                  <a:cubicBezTo>
                    <a:pt x="19449" y="14923"/>
                    <a:pt x="19847" y="14545"/>
                    <a:pt x="19847" y="13808"/>
                  </a:cubicBezTo>
                  <a:cubicBezTo>
                    <a:pt x="19847" y="12334"/>
                    <a:pt x="18491" y="11369"/>
                    <a:pt x="17100" y="11369"/>
                  </a:cubicBezTo>
                  <a:cubicBezTo>
                    <a:pt x="16061" y="11369"/>
                    <a:pt x="15505" y="11874"/>
                    <a:pt x="14465" y="11874"/>
                  </a:cubicBezTo>
                  <a:cubicBezTo>
                    <a:pt x="13271" y="11874"/>
                    <a:pt x="12892" y="10719"/>
                    <a:pt x="12116" y="9769"/>
                  </a:cubicBezTo>
                  <a:cubicBezTo>
                    <a:pt x="11516" y="9035"/>
                    <a:pt x="11020" y="8803"/>
                    <a:pt x="10244" y="8256"/>
                  </a:cubicBezTo>
                  <a:lnTo>
                    <a:pt x="10244" y="4343"/>
                  </a:lnTo>
                  <a:lnTo>
                    <a:pt x="5839" y="4343"/>
                  </a:lnTo>
                  <a:cubicBezTo>
                    <a:pt x="5163" y="4343"/>
                    <a:pt x="5221" y="3399"/>
                    <a:pt x="4782" y="2875"/>
                  </a:cubicBezTo>
                  <a:cubicBezTo>
                    <a:pt x="4523" y="2557"/>
                    <a:pt x="4124" y="2557"/>
                    <a:pt x="3824" y="2283"/>
                  </a:cubicBezTo>
                  <a:cubicBezTo>
                    <a:pt x="3368" y="1841"/>
                    <a:pt x="2989" y="1651"/>
                    <a:pt x="2551" y="1191"/>
                  </a:cubicBezTo>
                  <a:cubicBezTo>
                    <a:pt x="2069" y="686"/>
                    <a:pt x="1872" y="94"/>
                    <a:pt x="1197" y="12"/>
                  </a:cubicBezTo>
                  <a:cubicBezTo>
                    <a:pt x="696" y="-51"/>
                    <a:pt x="496" y="154"/>
                    <a:pt x="0" y="115"/>
                  </a:cubicBezTo>
                  <a:lnTo>
                    <a:pt x="0" y="115"/>
                  </a:lnTo>
                  <a:cubicBezTo>
                    <a:pt x="409" y="475"/>
                    <a:pt x="653" y="815"/>
                    <a:pt x="1115" y="1230"/>
                  </a:cubicBezTo>
                  <a:cubicBezTo>
                    <a:pt x="1743" y="1799"/>
                    <a:pt x="2191" y="2041"/>
                    <a:pt x="2630" y="2788"/>
                  </a:cubicBezTo>
                  <a:cubicBezTo>
                    <a:pt x="3308" y="3943"/>
                    <a:pt x="3266" y="4827"/>
                    <a:pt x="3266" y="6174"/>
                  </a:cubicBezTo>
                  <a:cubicBezTo>
                    <a:pt x="3266" y="7554"/>
                    <a:pt x="3279" y="8382"/>
                    <a:pt x="2867" y="9688"/>
                  </a:cubicBezTo>
                  <a:cubicBezTo>
                    <a:pt x="2591" y="10592"/>
                    <a:pt x="2009" y="11013"/>
                    <a:pt x="1197" y="11411"/>
                  </a:cubicBezTo>
                  <a:cubicBezTo>
                    <a:pt x="1142" y="11440"/>
                    <a:pt x="1087" y="11466"/>
                    <a:pt x="1035" y="11490"/>
                  </a:cubicBezTo>
                  <a:lnTo>
                    <a:pt x="1035" y="11490"/>
                  </a:lnTo>
                  <a:cubicBezTo>
                    <a:pt x="2229" y="12900"/>
                    <a:pt x="3448" y="13892"/>
                    <a:pt x="5261" y="13892"/>
                  </a:cubicBezTo>
                  <a:cubicBezTo>
                    <a:pt x="5577" y="13892"/>
                    <a:pt x="5739" y="13726"/>
                    <a:pt x="6058" y="13726"/>
                  </a:cubicBezTo>
                  <a:cubicBezTo>
                    <a:pt x="6856" y="13726"/>
                    <a:pt x="6953" y="14695"/>
                    <a:pt x="7332" y="15408"/>
                  </a:cubicBezTo>
                  <a:cubicBezTo>
                    <a:pt x="7831" y="16334"/>
                    <a:pt x="8048" y="17063"/>
                    <a:pt x="8863" y="17736"/>
                  </a:cubicBezTo>
                  <a:lnTo>
                    <a:pt x="8866" y="17736"/>
                  </a:lnTo>
                  <a:cubicBezTo>
                    <a:pt x="11257" y="18578"/>
                    <a:pt x="12780" y="18710"/>
                    <a:pt x="15273" y="18710"/>
                  </a:cubicBezTo>
                  <a:cubicBezTo>
                    <a:pt x="15273" y="18710"/>
                    <a:pt x="15273" y="18710"/>
                    <a:pt x="15273" y="1871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0" name="Shape 4945"/>
            <p:cNvSpPr/>
            <p:nvPr/>
          </p:nvSpPr>
          <p:spPr>
            <a:xfrm>
              <a:off x="1162245" y="3021838"/>
              <a:ext cx="173732" cy="225586"/>
            </a:xfrm>
            <a:custGeom>
              <a:avLst/>
              <a:gdLst/>
              <a:ahLst/>
              <a:cxnLst>
                <a:cxn ang="0">
                  <a:pos x="wd2" y="hd2"/>
                </a:cxn>
                <a:cxn ang="5400000">
                  <a:pos x="wd2" y="hd2"/>
                </a:cxn>
                <a:cxn ang="10800000">
                  <a:pos x="wd2" y="hd2"/>
                </a:cxn>
                <a:cxn ang="16200000">
                  <a:pos x="wd2" y="hd2"/>
                </a:cxn>
              </a:cxnLst>
              <a:rect l="0" t="0" r="r" b="b"/>
              <a:pathLst>
                <a:path w="21600" h="21600" extrusionOk="0">
                  <a:moveTo>
                    <a:pt x="3163" y="0"/>
                  </a:moveTo>
                  <a:cubicBezTo>
                    <a:pt x="7630" y="1148"/>
                    <a:pt x="10476" y="1327"/>
                    <a:pt x="15134" y="1327"/>
                  </a:cubicBezTo>
                  <a:lnTo>
                    <a:pt x="15134" y="1327"/>
                  </a:lnTo>
                  <a:cubicBezTo>
                    <a:pt x="15134" y="2242"/>
                    <a:pt x="14892" y="2931"/>
                    <a:pt x="14892" y="3849"/>
                  </a:cubicBezTo>
                  <a:cubicBezTo>
                    <a:pt x="14892" y="5514"/>
                    <a:pt x="15935" y="6400"/>
                    <a:pt x="15935" y="8064"/>
                  </a:cubicBezTo>
                  <a:cubicBezTo>
                    <a:pt x="17649" y="8064"/>
                    <a:pt x="19364" y="8926"/>
                    <a:pt x="19364" y="10246"/>
                  </a:cubicBezTo>
                  <a:cubicBezTo>
                    <a:pt x="19364" y="11247"/>
                    <a:pt x="18465" y="11763"/>
                    <a:pt x="18465" y="12768"/>
                  </a:cubicBezTo>
                  <a:cubicBezTo>
                    <a:pt x="18465" y="14346"/>
                    <a:pt x="21600" y="14403"/>
                    <a:pt x="21600" y="15978"/>
                  </a:cubicBezTo>
                  <a:cubicBezTo>
                    <a:pt x="21600" y="17471"/>
                    <a:pt x="20701" y="18274"/>
                    <a:pt x="20701" y="19763"/>
                  </a:cubicBezTo>
                  <a:cubicBezTo>
                    <a:pt x="20701" y="20025"/>
                    <a:pt x="21032" y="19867"/>
                    <a:pt x="21255" y="20039"/>
                  </a:cubicBezTo>
                  <a:lnTo>
                    <a:pt x="21255" y="20039"/>
                  </a:lnTo>
                  <a:cubicBezTo>
                    <a:pt x="19690" y="20843"/>
                    <a:pt x="18842" y="21600"/>
                    <a:pt x="16979" y="21600"/>
                  </a:cubicBezTo>
                  <a:cubicBezTo>
                    <a:pt x="12810" y="21600"/>
                    <a:pt x="9941" y="19566"/>
                    <a:pt x="8492" y="16552"/>
                  </a:cubicBezTo>
                  <a:cubicBezTo>
                    <a:pt x="7150" y="13801"/>
                    <a:pt x="6526" y="12118"/>
                    <a:pt x="3848" y="10052"/>
                  </a:cubicBezTo>
                  <a:lnTo>
                    <a:pt x="3848" y="10052"/>
                  </a:lnTo>
                  <a:cubicBezTo>
                    <a:pt x="3326" y="8822"/>
                    <a:pt x="3647" y="7950"/>
                    <a:pt x="2683" y="6917"/>
                  </a:cubicBezTo>
                  <a:cubicBezTo>
                    <a:pt x="1640" y="5801"/>
                    <a:pt x="0" y="5342"/>
                    <a:pt x="0" y="3935"/>
                  </a:cubicBezTo>
                  <a:cubicBezTo>
                    <a:pt x="0" y="2102"/>
                    <a:pt x="2343" y="1751"/>
                    <a:pt x="3158" y="0"/>
                  </a:cubicBezTo>
                  <a:cubicBezTo>
                    <a:pt x="3158" y="0"/>
                    <a:pt x="3163" y="0"/>
                    <a:pt x="3163" y="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1" name="Shape 4946"/>
            <p:cNvSpPr/>
            <p:nvPr/>
          </p:nvSpPr>
          <p:spPr>
            <a:xfrm>
              <a:off x="1284004" y="3021838"/>
              <a:ext cx="275532" cy="316851"/>
            </a:xfrm>
            <a:custGeom>
              <a:avLst/>
              <a:gdLst/>
              <a:ahLst/>
              <a:cxnLst>
                <a:cxn ang="0">
                  <a:pos x="wd2" y="hd2"/>
                </a:cxn>
                <a:cxn ang="5400000">
                  <a:pos x="wd2" y="hd2"/>
                </a:cxn>
                <a:cxn ang="10800000">
                  <a:pos x="wd2" y="hd2"/>
                </a:cxn>
                <a:cxn ang="16200000">
                  <a:pos x="wd2" y="hd2"/>
                </a:cxn>
              </a:cxnLst>
              <a:rect l="0" t="0" r="r" b="b"/>
              <a:pathLst>
                <a:path w="21600" h="21600" extrusionOk="0">
                  <a:moveTo>
                    <a:pt x="4012" y="13833"/>
                  </a:moveTo>
                  <a:cubicBezTo>
                    <a:pt x="4435" y="13833"/>
                    <a:pt x="4629" y="13882"/>
                    <a:pt x="5049" y="13882"/>
                  </a:cubicBezTo>
                  <a:cubicBezTo>
                    <a:pt x="6527" y="13882"/>
                    <a:pt x="7164" y="12740"/>
                    <a:pt x="8641" y="12740"/>
                  </a:cubicBezTo>
                  <a:cubicBezTo>
                    <a:pt x="9205" y="12740"/>
                    <a:pt x="9581" y="13230"/>
                    <a:pt x="9581" y="13718"/>
                  </a:cubicBezTo>
                  <a:cubicBezTo>
                    <a:pt x="9581" y="14249"/>
                    <a:pt x="9487" y="14638"/>
                    <a:pt x="9111" y="15026"/>
                  </a:cubicBezTo>
                  <a:cubicBezTo>
                    <a:pt x="8782" y="15353"/>
                    <a:pt x="8172" y="15391"/>
                    <a:pt x="8172" y="15843"/>
                  </a:cubicBezTo>
                  <a:cubicBezTo>
                    <a:pt x="8172" y="16313"/>
                    <a:pt x="8547" y="16515"/>
                    <a:pt x="8547" y="16985"/>
                  </a:cubicBezTo>
                  <a:cubicBezTo>
                    <a:pt x="8547" y="17475"/>
                    <a:pt x="7892" y="17639"/>
                    <a:pt x="7892" y="18129"/>
                  </a:cubicBezTo>
                  <a:cubicBezTo>
                    <a:pt x="7892" y="19005"/>
                    <a:pt x="9373" y="18885"/>
                    <a:pt x="9766" y="19679"/>
                  </a:cubicBezTo>
                  <a:cubicBezTo>
                    <a:pt x="10001" y="20129"/>
                    <a:pt x="9487" y="20558"/>
                    <a:pt x="9766" y="20987"/>
                  </a:cubicBezTo>
                  <a:cubicBezTo>
                    <a:pt x="10071" y="21457"/>
                    <a:pt x="10847" y="21475"/>
                    <a:pt x="11458" y="21600"/>
                  </a:cubicBezTo>
                  <a:lnTo>
                    <a:pt x="11458" y="21600"/>
                  </a:lnTo>
                  <a:cubicBezTo>
                    <a:pt x="11458" y="21582"/>
                    <a:pt x="11458" y="21564"/>
                    <a:pt x="11458" y="21549"/>
                  </a:cubicBezTo>
                  <a:lnTo>
                    <a:pt x="11458" y="20538"/>
                  </a:lnTo>
                  <a:lnTo>
                    <a:pt x="12492" y="14413"/>
                  </a:lnTo>
                  <a:cubicBezTo>
                    <a:pt x="13405" y="14863"/>
                    <a:pt x="12982" y="15843"/>
                    <a:pt x="13620" y="16576"/>
                  </a:cubicBezTo>
                  <a:cubicBezTo>
                    <a:pt x="14545" y="16178"/>
                    <a:pt x="14909" y="15762"/>
                    <a:pt x="15355" y="14982"/>
                  </a:cubicBezTo>
                  <a:cubicBezTo>
                    <a:pt x="15570" y="14617"/>
                    <a:pt x="15916" y="14454"/>
                    <a:pt x="15916" y="14045"/>
                  </a:cubicBezTo>
                  <a:cubicBezTo>
                    <a:pt x="15916" y="13741"/>
                    <a:pt x="15685" y="13575"/>
                    <a:pt x="15685" y="13269"/>
                  </a:cubicBezTo>
                  <a:cubicBezTo>
                    <a:pt x="15685" y="12801"/>
                    <a:pt x="16366" y="12778"/>
                    <a:pt x="16624" y="12372"/>
                  </a:cubicBezTo>
                  <a:cubicBezTo>
                    <a:pt x="16953" y="11851"/>
                    <a:pt x="17197" y="11534"/>
                    <a:pt x="17796" y="11228"/>
                  </a:cubicBezTo>
                  <a:cubicBezTo>
                    <a:pt x="18008" y="10934"/>
                    <a:pt x="18384" y="10778"/>
                    <a:pt x="18795" y="10778"/>
                  </a:cubicBezTo>
                  <a:lnTo>
                    <a:pt x="20275" y="10778"/>
                  </a:lnTo>
                  <a:cubicBezTo>
                    <a:pt x="20510" y="10778"/>
                    <a:pt x="20628" y="10942"/>
                    <a:pt x="20860" y="10942"/>
                  </a:cubicBezTo>
                  <a:lnTo>
                    <a:pt x="21506" y="10942"/>
                  </a:lnTo>
                  <a:cubicBezTo>
                    <a:pt x="21515" y="10881"/>
                    <a:pt x="21600" y="10850"/>
                    <a:pt x="21600" y="10778"/>
                  </a:cubicBezTo>
                  <a:cubicBezTo>
                    <a:pt x="21600" y="10546"/>
                    <a:pt x="21400" y="10423"/>
                    <a:pt x="21321" y="10206"/>
                  </a:cubicBezTo>
                  <a:cubicBezTo>
                    <a:pt x="21121" y="9716"/>
                    <a:pt x="21000" y="9371"/>
                    <a:pt x="20566" y="9024"/>
                  </a:cubicBezTo>
                  <a:cubicBezTo>
                    <a:pt x="20346" y="8850"/>
                    <a:pt x="20076" y="8789"/>
                    <a:pt x="20005" y="8533"/>
                  </a:cubicBezTo>
                  <a:cubicBezTo>
                    <a:pt x="19852" y="8012"/>
                    <a:pt x="19946" y="7596"/>
                    <a:pt x="19535" y="7187"/>
                  </a:cubicBezTo>
                  <a:cubicBezTo>
                    <a:pt x="19147" y="6799"/>
                    <a:pt x="18548" y="6687"/>
                    <a:pt x="18548" y="6179"/>
                  </a:cubicBezTo>
                  <a:lnTo>
                    <a:pt x="18548" y="4521"/>
                  </a:lnTo>
                  <a:cubicBezTo>
                    <a:pt x="18548" y="4061"/>
                    <a:pt x="18078" y="3910"/>
                    <a:pt x="17937" y="3471"/>
                  </a:cubicBezTo>
                  <a:cubicBezTo>
                    <a:pt x="17835" y="3157"/>
                    <a:pt x="17758" y="2889"/>
                    <a:pt x="17688" y="2636"/>
                  </a:cubicBezTo>
                  <a:lnTo>
                    <a:pt x="17688" y="2636"/>
                  </a:lnTo>
                  <a:cubicBezTo>
                    <a:pt x="16651" y="2919"/>
                    <a:pt x="16084" y="2940"/>
                    <a:pt x="15120" y="3348"/>
                  </a:cubicBezTo>
                  <a:cubicBezTo>
                    <a:pt x="14630" y="3553"/>
                    <a:pt x="14369" y="3918"/>
                    <a:pt x="13805" y="3918"/>
                  </a:cubicBezTo>
                  <a:cubicBezTo>
                    <a:pt x="12633" y="3918"/>
                    <a:pt x="12139" y="3206"/>
                    <a:pt x="11270" y="2531"/>
                  </a:cubicBezTo>
                  <a:cubicBezTo>
                    <a:pt x="9860" y="1448"/>
                    <a:pt x="8876" y="1185"/>
                    <a:pt x="7514" y="0"/>
                  </a:cubicBezTo>
                  <a:lnTo>
                    <a:pt x="7514" y="0"/>
                  </a:lnTo>
                  <a:cubicBezTo>
                    <a:pt x="7187" y="284"/>
                    <a:pt x="7117" y="572"/>
                    <a:pt x="7044" y="981"/>
                  </a:cubicBezTo>
                  <a:lnTo>
                    <a:pt x="7607" y="2288"/>
                  </a:lnTo>
                  <a:cubicBezTo>
                    <a:pt x="7325" y="2531"/>
                    <a:pt x="7044" y="2572"/>
                    <a:pt x="6667" y="2697"/>
                  </a:cubicBezTo>
                  <a:cubicBezTo>
                    <a:pt x="6295" y="2817"/>
                    <a:pt x="6248" y="3267"/>
                    <a:pt x="5825" y="3267"/>
                  </a:cubicBezTo>
                  <a:cubicBezTo>
                    <a:pt x="5258" y="3267"/>
                    <a:pt x="5170" y="2697"/>
                    <a:pt x="4700" y="2449"/>
                  </a:cubicBezTo>
                  <a:cubicBezTo>
                    <a:pt x="4015" y="2084"/>
                    <a:pt x="3360" y="2145"/>
                    <a:pt x="2723" y="1714"/>
                  </a:cubicBezTo>
                  <a:cubicBezTo>
                    <a:pt x="1810" y="1080"/>
                    <a:pt x="1278" y="753"/>
                    <a:pt x="153" y="511"/>
                  </a:cubicBezTo>
                  <a:lnTo>
                    <a:pt x="153" y="511"/>
                  </a:lnTo>
                  <a:cubicBezTo>
                    <a:pt x="153" y="1162"/>
                    <a:pt x="0" y="1652"/>
                    <a:pt x="0" y="2306"/>
                  </a:cubicBezTo>
                  <a:cubicBezTo>
                    <a:pt x="0" y="3491"/>
                    <a:pt x="658" y="4122"/>
                    <a:pt x="658" y="5308"/>
                  </a:cubicBezTo>
                  <a:cubicBezTo>
                    <a:pt x="1739" y="5308"/>
                    <a:pt x="2820" y="5921"/>
                    <a:pt x="2820" y="6861"/>
                  </a:cubicBezTo>
                  <a:cubicBezTo>
                    <a:pt x="2820" y="7573"/>
                    <a:pt x="2253" y="7941"/>
                    <a:pt x="2253" y="8656"/>
                  </a:cubicBezTo>
                  <a:cubicBezTo>
                    <a:pt x="2253" y="9780"/>
                    <a:pt x="4230" y="9821"/>
                    <a:pt x="4230" y="10942"/>
                  </a:cubicBezTo>
                  <a:cubicBezTo>
                    <a:pt x="4230" y="12004"/>
                    <a:pt x="3663" y="12577"/>
                    <a:pt x="3663" y="13636"/>
                  </a:cubicBezTo>
                  <a:cubicBezTo>
                    <a:pt x="3663" y="13823"/>
                    <a:pt x="3871" y="13710"/>
                    <a:pt x="4012" y="13833"/>
                  </a:cubicBezTo>
                  <a:cubicBezTo>
                    <a:pt x="4012" y="13833"/>
                    <a:pt x="4012" y="13833"/>
                    <a:pt x="4012" y="1383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2" name="Shape 4947"/>
            <p:cNvSpPr/>
            <p:nvPr/>
          </p:nvSpPr>
          <p:spPr>
            <a:xfrm>
              <a:off x="1593936" y="2169525"/>
              <a:ext cx="2264905" cy="1141557"/>
            </a:xfrm>
            <a:custGeom>
              <a:avLst/>
              <a:gdLst/>
              <a:ahLst/>
              <a:cxnLst>
                <a:cxn ang="0">
                  <a:pos x="wd2" y="hd2"/>
                </a:cxn>
                <a:cxn ang="5400000">
                  <a:pos x="wd2" y="hd2"/>
                </a:cxn>
                <a:cxn ang="10800000">
                  <a:pos x="wd2" y="hd2"/>
                </a:cxn>
                <a:cxn ang="16200000">
                  <a:pos x="wd2" y="hd2"/>
                </a:cxn>
              </a:cxnLst>
              <a:rect l="0" t="0" r="r" b="b"/>
              <a:pathLst>
                <a:path w="21600" h="21600" extrusionOk="0">
                  <a:moveTo>
                    <a:pt x="801" y="9549"/>
                  </a:moveTo>
                  <a:cubicBezTo>
                    <a:pt x="819" y="9560"/>
                    <a:pt x="837" y="9565"/>
                    <a:pt x="860" y="9565"/>
                  </a:cubicBezTo>
                  <a:cubicBezTo>
                    <a:pt x="917" y="9565"/>
                    <a:pt x="949" y="9520"/>
                    <a:pt x="1006" y="9520"/>
                  </a:cubicBezTo>
                  <a:cubicBezTo>
                    <a:pt x="1068" y="9520"/>
                    <a:pt x="1074" y="9701"/>
                    <a:pt x="1137" y="9701"/>
                  </a:cubicBezTo>
                  <a:cubicBezTo>
                    <a:pt x="1158" y="9701"/>
                    <a:pt x="1168" y="9667"/>
                    <a:pt x="1190" y="9667"/>
                  </a:cubicBezTo>
                  <a:lnTo>
                    <a:pt x="1335" y="9667"/>
                  </a:lnTo>
                  <a:cubicBezTo>
                    <a:pt x="1410" y="9667"/>
                    <a:pt x="1450" y="9610"/>
                    <a:pt x="1519" y="9565"/>
                  </a:cubicBezTo>
                  <a:cubicBezTo>
                    <a:pt x="1609" y="9505"/>
                    <a:pt x="1661" y="9472"/>
                    <a:pt x="1743" y="9372"/>
                  </a:cubicBezTo>
                  <a:cubicBezTo>
                    <a:pt x="1798" y="9304"/>
                    <a:pt x="1810" y="9168"/>
                    <a:pt x="1876" y="9168"/>
                  </a:cubicBezTo>
                  <a:cubicBezTo>
                    <a:pt x="1997" y="9168"/>
                    <a:pt x="2053" y="9310"/>
                    <a:pt x="2171" y="9361"/>
                  </a:cubicBezTo>
                  <a:cubicBezTo>
                    <a:pt x="2266" y="9392"/>
                    <a:pt x="2304" y="9457"/>
                    <a:pt x="2365" y="9599"/>
                  </a:cubicBezTo>
                  <a:cubicBezTo>
                    <a:pt x="2447" y="9785"/>
                    <a:pt x="2542" y="9775"/>
                    <a:pt x="2662" y="9848"/>
                  </a:cubicBezTo>
                  <a:cubicBezTo>
                    <a:pt x="2769" y="9913"/>
                    <a:pt x="2822" y="10012"/>
                    <a:pt x="2925" y="10098"/>
                  </a:cubicBezTo>
                  <a:cubicBezTo>
                    <a:pt x="3006" y="10163"/>
                    <a:pt x="3096" y="10216"/>
                    <a:pt x="3096" y="10392"/>
                  </a:cubicBezTo>
                  <a:cubicBezTo>
                    <a:pt x="3096" y="10480"/>
                    <a:pt x="3046" y="10497"/>
                    <a:pt x="3027" y="10573"/>
                  </a:cubicBezTo>
                  <a:cubicBezTo>
                    <a:pt x="3002" y="10676"/>
                    <a:pt x="3000" y="10747"/>
                    <a:pt x="2993" y="10862"/>
                  </a:cubicBezTo>
                  <a:lnTo>
                    <a:pt x="3016" y="11209"/>
                  </a:lnTo>
                  <a:cubicBezTo>
                    <a:pt x="3010" y="11386"/>
                    <a:pt x="2970" y="11491"/>
                    <a:pt x="2907" y="11616"/>
                  </a:cubicBezTo>
                  <a:cubicBezTo>
                    <a:pt x="2855" y="11721"/>
                    <a:pt x="2894" y="11854"/>
                    <a:pt x="2862" y="11990"/>
                  </a:cubicBezTo>
                  <a:cubicBezTo>
                    <a:pt x="2852" y="12033"/>
                    <a:pt x="2828" y="12024"/>
                    <a:pt x="2811" y="12058"/>
                  </a:cubicBezTo>
                  <a:cubicBezTo>
                    <a:pt x="2749" y="12180"/>
                    <a:pt x="2711" y="12256"/>
                    <a:pt x="2691" y="12421"/>
                  </a:cubicBezTo>
                  <a:cubicBezTo>
                    <a:pt x="2763" y="12480"/>
                    <a:pt x="2759" y="12644"/>
                    <a:pt x="2759" y="12803"/>
                  </a:cubicBezTo>
                  <a:cubicBezTo>
                    <a:pt x="2759" y="12866"/>
                    <a:pt x="2762" y="12902"/>
                    <a:pt x="2759" y="12965"/>
                  </a:cubicBezTo>
                  <a:lnTo>
                    <a:pt x="2731" y="12976"/>
                  </a:lnTo>
                  <a:cubicBezTo>
                    <a:pt x="2691" y="12736"/>
                    <a:pt x="2662" y="12454"/>
                    <a:pt x="2535" y="12454"/>
                  </a:cubicBezTo>
                  <a:lnTo>
                    <a:pt x="2349" y="12454"/>
                  </a:lnTo>
                  <a:cubicBezTo>
                    <a:pt x="2252" y="12454"/>
                    <a:pt x="2189" y="12461"/>
                    <a:pt x="2102" y="12375"/>
                  </a:cubicBezTo>
                  <a:cubicBezTo>
                    <a:pt x="2023" y="12299"/>
                    <a:pt x="2038" y="12047"/>
                    <a:pt x="1951" y="12047"/>
                  </a:cubicBezTo>
                  <a:cubicBezTo>
                    <a:pt x="1895" y="12047"/>
                    <a:pt x="1867" y="12092"/>
                    <a:pt x="1810" y="12103"/>
                  </a:cubicBezTo>
                  <a:cubicBezTo>
                    <a:pt x="1755" y="12115"/>
                    <a:pt x="1674" y="12072"/>
                    <a:pt x="1674" y="12182"/>
                  </a:cubicBezTo>
                  <a:cubicBezTo>
                    <a:pt x="1674" y="12259"/>
                    <a:pt x="1696" y="12296"/>
                    <a:pt x="1696" y="12373"/>
                  </a:cubicBezTo>
                  <a:lnTo>
                    <a:pt x="1696" y="12624"/>
                  </a:lnTo>
                  <a:cubicBezTo>
                    <a:pt x="1685" y="12636"/>
                    <a:pt x="1678" y="12648"/>
                    <a:pt x="1668" y="12658"/>
                  </a:cubicBezTo>
                  <a:cubicBezTo>
                    <a:pt x="1653" y="12627"/>
                    <a:pt x="1644" y="12610"/>
                    <a:pt x="1622" y="12591"/>
                  </a:cubicBezTo>
                  <a:lnTo>
                    <a:pt x="1582" y="12591"/>
                  </a:lnTo>
                  <a:lnTo>
                    <a:pt x="1582" y="12763"/>
                  </a:lnTo>
                  <a:cubicBezTo>
                    <a:pt x="1582" y="12801"/>
                    <a:pt x="1602" y="12812"/>
                    <a:pt x="1602" y="12848"/>
                  </a:cubicBezTo>
                  <a:lnTo>
                    <a:pt x="1602" y="13248"/>
                  </a:lnTo>
                  <a:cubicBezTo>
                    <a:pt x="1588" y="13257"/>
                    <a:pt x="1581" y="13270"/>
                    <a:pt x="1565" y="13270"/>
                  </a:cubicBezTo>
                  <a:cubicBezTo>
                    <a:pt x="1519" y="13270"/>
                    <a:pt x="1488" y="13274"/>
                    <a:pt x="1451" y="13226"/>
                  </a:cubicBezTo>
                  <a:cubicBezTo>
                    <a:pt x="1379" y="13129"/>
                    <a:pt x="1361" y="12953"/>
                    <a:pt x="1274" y="12953"/>
                  </a:cubicBezTo>
                  <a:cubicBezTo>
                    <a:pt x="1224" y="12953"/>
                    <a:pt x="1195" y="12987"/>
                    <a:pt x="1145" y="12987"/>
                  </a:cubicBezTo>
                  <a:cubicBezTo>
                    <a:pt x="1087" y="12987"/>
                    <a:pt x="1053" y="12965"/>
                    <a:pt x="994" y="12965"/>
                  </a:cubicBezTo>
                  <a:cubicBezTo>
                    <a:pt x="947" y="12965"/>
                    <a:pt x="885" y="12973"/>
                    <a:pt x="885" y="13066"/>
                  </a:cubicBezTo>
                  <a:cubicBezTo>
                    <a:pt x="885" y="13158"/>
                    <a:pt x="934" y="13177"/>
                    <a:pt x="959" y="13248"/>
                  </a:cubicBezTo>
                  <a:cubicBezTo>
                    <a:pt x="990" y="13330"/>
                    <a:pt x="985" y="13410"/>
                    <a:pt x="1011" y="13497"/>
                  </a:cubicBezTo>
                  <a:cubicBezTo>
                    <a:pt x="1030" y="13562"/>
                    <a:pt x="1070" y="13551"/>
                    <a:pt x="1097" y="13599"/>
                  </a:cubicBezTo>
                  <a:cubicBezTo>
                    <a:pt x="1128" y="13656"/>
                    <a:pt x="1120" y="13733"/>
                    <a:pt x="1120" y="13820"/>
                  </a:cubicBezTo>
                  <a:cubicBezTo>
                    <a:pt x="1120" y="13914"/>
                    <a:pt x="1103" y="13965"/>
                    <a:pt x="1103" y="14058"/>
                  </a:cubicBezTo>
                  <a:cubicBezTo>
                    <a:pt x="1103" y="14177"/>
                    <a:pt x="1166" y="14217"/>
                    <a:pt x="1166" y="14336"/>
                  </a:cubicBezTo>
                  <a:cubicBezTo>
                    <a:pt x="1166" y="14421"/>
                    <a:pt x="1131" y="14463"/>
                    <a:pt x="1131" y="14548"/>
                  </a:cubicBezTo>
                  <a:lnTo>
                    <a:pt x="1131" y="15007"/>
                  </a:lnTo>
                  <a:cubicBezTo>
                    <a:pt x="1131" y="15098"/>
                    <a:pt x="1103" y="15141"/>
                    <a:pt x="1103" y="15231"/>
                  </a:cubicBezTo>
                  <a:cubicBezTo>
                    <a:pt x="1103" y="15376"/>
                    <a:pt x="1204" y="15342"/>
                    <a:pt x="1274" y="15379"/>
                  </a:cubicBezTo>
                  <a:cubicBezTo>
                    <a:pt x="1346" y="15415"/>
                    <a:pt x="1313" y="15603"/>
                    <a:pt x="1348" y="15729"/>
                  </a:cubicBezTo>
                  <a:cubicBezTo>
                    <a:pt x="1377" y="15829"/>
                    <a:pt x="1431" y="15817"/>
                    <a:pt x="1479" y="15877"/>
                  </a:cubicBezTo>
                  <a:cubicBezTo>
                    <a:pt x="1531" y="15939"/>
                    <a:pt x="1545" y="16027"/>
                    <a:pt x="1599" y="16082"/>
                  </a:cubicBezTo>
                  <a:cubicBezTo>
                    <a:pt x="1635" y="16115"/>
                    <a:pt x="1691" y="16093"/>
                    <a:pt x="1691" y="16172"/>
                  </a:cubicBezTo>
                  <a:cubicBezTo>
                    <a:pt x="1691" y="16214"/>
                    <a:pt x="1682" y="16240"/>
                    <a:pt x="1682" y="16282"/>
                  </a:cubicBezTo>
                  <a:lnTo>
                    <a:pt x="1682" y="16679"/>
                  </a:lnTo>
                  <a:cubicBezTo>
                    <a:pt x="1682" y="16874"/>
                    <a:pt x="1595" y="16955"/>
                    <a:pt x="1544" y="17108"/>
                  </a:cubicBezTo>
                  <a:lnTo>
                    <a:pt x="1544" y="17108"/>
                  </a:lnTo>
                  <a:lnTo>
                    <a:pt x="2490" y="17022"/>
                  </a:lnTo>
                  <a:cubicBezTo>
                    <a:pt x="2636" y="17407"/>
                    <a:pt x="2653" y="17713"/>
                    <a:pt x="2731" y="18178"/>
                  </a:cubicBezTo>
                  <a:cubicBezTo>
                    <a:pt x="2782" y="18484"/>
                    <a:pt x="2876" y="18614"/>
                    <a:pt x="2913" y="18926"/>
                  </a:cubicBezTo>
                  <a:cubicBezTo>
                    <a:pt x="2930" y="18926"/>
                    <a:pt x="2939" y="18948"/>
                    <a:pt x="2956" y="18948"/>
                  </a:cubicBezTo>
                  <a:cubicBezTo>
                    <a:pt x="3013" y="18948"/>
                    <a:pt x="3043" y="18867"/>
                    <a:pt x="3098" y="18845"/>
                  </a:cubicBezTo>
                  <a:lnTo>
                    <a:pt x="3098" y="18845"/>
                  </a:lnTo>
                  <a:lnTo>
                    <a:pt x="3770" y="13780"/>
                  </a:lnTo>
                  <a:lnTo>
                    <a:pt x="5772" y="13265"/>
                  </a:lnTo>
                  <a:lnTo>
                    <a:pt x="5772" y="13265"/>
                  </a:lnTo>
                  <a:cubicBezTo>
                    <a:pt x="5773" y="13259"/>
                    <a:pt x="5774" y="13253"/>
                    <a:pt x="5775" y="13248"/>
                  </a:cubicBezTo>
                  <a:cubicBezTo>
                    <a:pt x="5789" y="13160"/>
                    <a:pt x="5802" y="13055"/>
                    <a:pt x="5849" y="13055"/>
                  </a:cubicBezTo>
                  <a:cubicBezTo>
                    <a:pt x="5951" y="13055"/>
                    <a:pt x="5982" y="13282"/>
                    <a:pt x="6083" y="13282"/>
                  </a:cubicBezTo>
                  <a:cubicBezTo>
                    <a:pt x="6182" y="13282"/>
                    <a:pt x="6206" y="13055"/>
                    <a:pt x="6221" y="12863"/>
                  </a:cubicBezTo>
                  <a:cubicBezTo>
                    <a:pt x="6228" y="12766"/>
                    <a:pt x="6216" y="12624"/>
                    <a:pt x="6266" y="12624"/>
                  </a:cubicBezTo>
                  <a:cubicBezTo>
                    <a:pt x="6355" y="12624"/>
                    <a:pt x="6360" y="12897"/>
                    <a:pt x="6449" y="12897"/>
                  </a:cubicBezTo>
                  <a:cubicBezTo>
                    <a:pt x="6503" y="12897"/>
                    <a:pt x="6532" y="12846"/>
                    <a:pt x="6586" y="12840"/>
                  </a:cubicBezTo>
                  <a:cubicBezTo>
                    <a:pt x="6721" y="12823"/>
                    <a:pt x="6806" y="12882"/>
                    <a:pt x="6929" y="12783"/>
                  </a:cubicBezTo>
                  <a:cubicBezTo>
                    <a:pt x="6933" y="12809"/>
                    <a:pt x="6951" y="12858"/>
                    <a:pt x="6951" y="12885"/>
                  </a:cubicBezTo>
                  <a:cubicBezTo>
                    <a:pt x="6951" y="13087"/>
                    <a:pt x="6860" y="13152"/>
                    <a:pt x="6780" y="13270"/>
                  </a:cubicBezTo>
                  <a:cubicBezTo>
                    <a:pt x="6692" y="13401"/>
                    <a:pt x="6655" y="13589"/>
                    <a:pt x="6543" y="13589"/>
                  </a:cubicBezTo>
                  <a:cubicBezTo>
                    <a:pt x="6486" y="13589"/>
                    <a:pt x="6456" y="13542"/>
                    <a:pt x="6399" y="13542"/>
                  </a:cubicBezTo>
                  <a:cubicBezTo>
                    <a:pt x="6373" y="13542"/>
                    <a:pt x="6360" y="13549"/>
                    <a:pt x="6334" y="13554"/>
                  </a:cubicBezTo>
                  <a:cubicBezTo>
                    <a:pt x="6349" y="13684"/>
                    <a:pt x="6350" y="13764"/>
                    <a:pt x="6375" y="13883"/>
                  </a:cubicBezTo>
                  <a:cubicBezTo>
                    <a:pt x="6398" y="13996"/>
                    <a:pt x="6438" y="14058"/>
                    <a:pt x="6438" y="14183"/>
                  </a:cubicBezTo>
                  <a:cubicBezTo>
                    <a:pt x="6438" y="14265"/>
                    <a:pt x="6430" y="14332"/>
                    <a:pt x="6418" y="14395"/>
                  </a:cubicBezTo>
                  <a:lnTo>
                    <a:pt x="6418" y="14395"/>
                  </a:lnTo>
                  <a:cubicBezTo>
                    <a:pt x="6492" y="14689"/>
                    <a:pt x="6580" y="14738"/>
                    <a:pt x="6683" y="14982"/>
                  </a:cubicBezTo>
                  <a:cubicBezTo>
                    <a:pt x="6775" y="15198"/>
                    <a:pt x="6755" y="15413"/>
                    <a:pt x="6820" y="15662"/>
                  </a:cubicBezTo>
                  <a:cubicBezTo>
                    <a:pt x="6886" y="15912"/>
                    <a:pt x="6949" y="16036"/>
                    <a:pt x="7003" y="16297"/>
                  </a:cubicBezTo>
                  <a:cubicBezTo>
                    <a:pt x="7032" y="16438"/>
                    <a:pt x="7063" y="16523"/>
                    <a:pt x="7071" y="16682"/>
                  </a:cubicBezTo>
                  <a:cubicBezTo>
                    <a:pt x="7078" y="16778"/>
                    <a:pt x="7080" y="16908"/>
                    <a:pt x="7129" y="16908"/>
                  </a:cubicBezTo>
                  <a:cubicBezTo>
                    <a:pt x="7332" y="16908"/>
                    <a:pt x="7435" y="16704"/>
                    <a:pt x="7637" y="16704"/>
                  </a:cubicBezTo>
                  <a:cubicBezTo>
                    <a:pt x="7783" y="16704"/>
                    <a:pt x="7857" y="16874"/>
                    <a:pt x="7986" y="17000"/>
                  </a:cubicBezTo>
                  <a:cubicBezTo>
                    <a:pt x="8188" y="17198"/>
                    <a:pt x="8320" y="17294"/>
                    <a:pt x="8545" y="17294"/>
                  </a:cubicBezTo>
                  <a:cubicBezTo>
                    <a:pt x="8708" y="17294"/>
                    <a:pt x="8797" y="17135"/>
                    <a:pt x="8959" y="17135"/>
                  </a:cubicBezTo>
                  <a:lnTo>
                    <a:pt x="9139" y="17135"/>
                  </a:lnTo>
                  <a:cubicBezTo>
                    <a:pt x="9165" y="17543"/>
                    <a:pt x="9228" y="17747"/>
                    <a:pt x="9254" y="18155"/>
                  </a:cubicBezTo>
                  <a:cubicBezTo>
                    <a:pt x="9265" y="18365"/>
                    <a:pt x="9216" y="18529"/>
                    <a:pt x="9276" y="18699"/>
                  </a:cubicBezTo>
                  <a:cubicBezTo>
                    <a:pt x="9328" y="18852"/>
                    <a:pt x="9459" y="18823"/>
                    <a:pt x="9459" y="19011"/>
                  </a:cubicBezTo>
                  <a:lnTo>
                    <a:pt x="9459" y="19288"/>
                  </a:lnTo>
                  <a:cubicBezTo>
                    <a:pt x="9385" y="19311"/>
                    <a:pt x="9316" y="19317"/>
                    <a:pt x="9288" y="19447"/>
                  </a:cubicBezTo>
                  <a:cubicBezTo>
                    <a:pt x="9234" y="19691"/>
                    <a:pt x="9279" y="19867"/>
                    <a:pt x="9254" y="20128"/>
                  </a:cubicBezTo>
                  <a:cubicBezTo>
                    <a:pt x="9379" y="20206"/>
                    <a:pt x="9502" y="20116"/>
                    <a:pt x="9574" y="20331"/>
                  </a:cubicBezTo>
                  <a:cubicBezTo>
                    <a:pt x="9613" y="20456"/>
                    <a:pt x="9562" y="20569"/>
                    <a:pt x="9574" y="20716"/>
                  </a:cubicBezTo>
                  <a:cubicBezTo>
                    <a:pt x="9593" y="20960"/>
                    <a:pt x="9625" y="21158"/>
                    <a:pt x="9733" y="21283"/>
                  </a:cubicBezTo>
                  <a:cubicBezTo>
                    <a:pt x="9828" y="21391"/>
                    <a:pt x="9907" y="21328"/>
                    <a:pt x="10019" y="21350"/>
                  </a:cubicBezTo>
                  <a:cubicBezTo>
                    <a:pt x="10222" y="21391"/>
                    <a:pt x="10319" y="21600"/>
                    <a:pt x="10522" y="21600"/>
                  </a:cubicBezTo>
                  <a:cubicBezTo>
                    <a:pt x="10710" y="21600"/>
                    <a:pt x="10727" y="21164"/>
                    <a:pt x="10876" y="20943"/>
                  </a:cubicBezTo>
                  <a:cubicBezTo>
                    <a:pt x="11053" y="20682"/>
                    <a:pt x="11179" y="20597"/>
                    <a:pt x="11401" y="20490"/>
                  </a:cubicBezTo>
                  <a:cubicBezTo>
                    <a:pt x="11581" y="20405"/>
                    <a:pt x="11633" y="20161"/>
                    <a:pt x="11801" y="20036"/>
                  </a:cubicBezTo>
                  <a:cubicBezTo>
                    <a:pt x="12021" y="19877"/>
                    <a:pt x="12109" y="19684"/>
                    <a:pt x="12314" y="19463"/>
                  </a:cubicBezTo>
                  <a:lnTo>
                    <a:pt x="12314" y="19463"/>
                  </a:lnTo>
                  <a:cubicBezTo>
                    <a:pt x="12412" y="19271"/>
                    <a:pt x="12453" y="19039"/>
                    <a:pt x="12589" y="19039"/>
                  </a:cubicBezTo>
                  <a:cubicBezTo>
                    <a:pt x="12732" y="19039"/>
                    <a:pt x="12804" y="19198"/>
                    <a:pt x="12946" y="19198"/>
                  </a:cubicBezTo>
                  <a:lnTo>
                    <a:pt x="13226" y="19198"/>
                  </a:lnTo>
                  <a:cubicBezTo>
                    <a:pt x="13398" y="19198"/>
                    <a:pt x="13469" y="19380"/>
                    <a:pt x="13629" y="19538"/>
                  </a:cubicBezTo>
                  <a:lnTo>
                    <a:pt x="13629" y="19090"/>
                  </a:lnTo>
                  <a:cubicBezTo>
                    <a:pt x="13629" y="18898"/>
                    <a:pt x="13623" y="18766"/>
                    <a:pt x="13675" y="18608"/>
                  </a:cubicBezTo>
                  <a:cubicBezTo>
                    <a:pt x="13760" y="18348"/>
                    <a:pt x="13912" y="18472"/>
                    <a:pt x="14069" y="18472"/>
                  </a:cubicBezTo>
                  <a:cubicBezTo>
                    <a:pt x="14169" y="18472"/>
                    <a:pt x="14237" y="18405"/>
                    <a:pt x="14326" y="18495"/>
                  </a:cubicBezTo>
                  <a:cubicBezTo>
                    <a:pt x="14463" y="18637"/>
                    <a:pt x="14477" y="18881"/>
                    <a:pt x="14600" y="19061"/>
                  </a:cubicBezTo>
                  <a:cubicBezTo>
                    <a:pt x="14783" y="19334"/>
                    <a:pt x="14929" y="19447"/>
                    <a:pt x="15160" y="19447"/>
                  </a:cubicBezTo>
                  <a:cubicBezTo>
                    <a:pt x="15383" y="19447"/>
                    <a:pt x="15488" y="19129"/>
                    <a:pt x="15711" y="19129"/>
                  </a:cubicBezTo>
                  <a:lnTo>
                    <a:pt x="16162" y="19129"/>
                  </a:lnTo>
                  <a:cubicBezTo>
                    <a:pt x="16285" y="19129"/>
                    <a:pt x="16357" y="19084"/>
                    <a:pt x="16479" y="19084"/>
                  </a:cubicBezTo>
                  <a:cubicBezTo>
                    <a:pt x="16565" y="19084"/>
                    <a:pt x="16620" y="19050"/>
                    <a:pt x="16702" y="19084"/>
                  </a:cubicBezTo>
                  <a:cubicBezTo>
                    <a:pt x="16768" y="19113"/>
                    <a:pt x="16785" y="19266"/>
                    <a:pt x="16854" y="19266"/>
                  </a:cubicBezTo>
                  <a:lnTo>
                    <a:pt x="17204" y="19266"/>
                  </a:lnTo>
                  <a:cubicBezTo>
                    <a:pt x="17264" y="19430"/>
                    <a:pt x="17248" y="19622"/>
                    <a:pt x="17330" y="19741"/>
                  </a:cubicBezTo>
                  <a:cubicBezTo>
                    <a:pt x="17505" y="19997"/>
                    <a:pt x="17649" y="19981"/>
                    <a:pt x="17852" y="20145"/>
                  </a:cubicBezTo>
                  <a:lnTo>
                    <a:pt x="17852" y="20145"/>
                  </a:lnTo>
                  <a:cubicBezTo>
                    <a:pt x="17884" y="19754"/>
                    <a:pt x="18084" y="19640"/>
                    <a:pt x="18084" y="19249"/>
                  </a:cubicBezTo>
                  <a:lnTo>
                    <a:pt x="18084" y="18761"/>
                  </a:lnTo>
                  <a:cubicBezTo>
                    <a:pt x="18084" y="18603"/>
                    <a:pt x="18222" y="18608"/>
                    <a:pt x="18222" y="18450"/>
                  </a:cubicBezTo>
                  <a:cubicBezTo>
                    <a:pt x="18222" y="18262"/>
                    <a:pt x="18150" y="18189"/>
                    <a:pt x="18119" y="18019"/>
                  </a:cubicBezTo>
                  <a:cubicBezTo>
                    <a:pt x="18070" y="17758"/>
                    <a:pt x="18084" y="17578"/>
                    <a:pt x="18084" y="17294"/>
                  </a:cubicBezTo>
                  <a:cubicBezTo>
                    <a:pt x="18084" y="16982"/>
                    <a:pt x="18119" y="16813"/>
                    <a:pt x="18119" y="16501"/>
                  </a:cubicBezTo>
                  <a:cubicBezTo>
                    <a:pt x="18119" y="16387"/>
                    <a:pt x="18059" y="16319"/>
                    <a:pt x="18002" y="16319"/>
                  </a:cubicBezTo>
                  <a:lnTo>
                    <a:pt x="17764" y="16319"/>
                  </a:lnTo>
                  <a:cubicBezTo>
                    <a:pt x="17744" y="16280"/>
                    <a:pt x="17707" y="16268"/>
                    <a:pt x="17707" y="16206"/>
                  </a:cubicBezTo>
                  <a:cubicBezTo>
                    <a:pt x="17707" y="16025"/>
                    <a:pt x="17833" y="16047"/>
                    <a:pt x="17924" y="16025"/>
                  </a:cubicBezTo>
                  <a:cubicBezTo>
                    <a:pt x="18016" y="16002"/>
                    <a:pt x="18067" y="15990"/>
                    <a:pt x="18153" y="15934"/>
                  </a:cubicBezTo>
                  <a:cubicBezTo>
                    <a:pt x="18296" y="15832"/>
                    <a:pt x="18387" y="15843"/>
                    <a:pt x="18530" y="15753"/>
                  </a:cubicBezTo>
                  <a:cubicBezTo>
                    <a:pt x="18595" y="15712"/>
                    <a:pt x="18621" y="15593"/>
                    <a:pt x="18690" y="15593"/>
                  </a:cubicBezTo>
                  <a:cubicBezTo>
                    <a:pt x="18770" y="15593"/>
                    <a:pt x="18804" y="15729"/>
                    <a:pt x="18884" y="15729"/>
                  </a:cubicBezTo>
                  <a:cubicBezTo>
                    <a:pt x="18996" y="15729"/>
                    <a:pt x="19012" y="15413"/>
                    <a:pt x="19124" y="15413"/>
                  </a:cubicBezTo>
                  <a:cubicBezTo>
                    <a:pt x="19161" y="15413"/>
                    <a:pt x="19172" y="15492"/>
                    <a:pt x="19204" y="15525"/>
                  </a:cubicBezTo>
                  <a:lnTo>
                    <a:pt x="19295" y="15390"/>
                  </a:lnTo>
                  <a:lnTo>
                    <a:pt x="19295" y="15095"/>
                  </a:lnTo>
                  <a:cubicBezTo>
                    <a:pt x="19218" y="15095"/>
                    <a:pt x="19113" y="15089"/>
                    <a:pt x="19113" y="14937"/>
                  </a:cubicBezTo>
                  <a:cubicBezTo>
                    <a:pt x="19113" y="14744"/>
                    <a:pt x="19164" y="14642"/>
                    <a:pt x="19192" y="14461"/>
                  </a:cubicBezTo>
                  <a:cubicBezTo>
                    <a:pt x="19241" y="14149"/>
                    <a:pt x="19250" y="13951"/>
                    <a:pt x="19250" y="13622"/>
                  </a:cubicBezTo>
                  <a:lnTo>
                    <a:pt x="19455" y="13622"/>
                  </a:lnTo>
                  <a:cubicBezTo>
                    <a:pt x="19481" y="13639"/>
                    <a:pt x="19495" y="13667"/>
                    <a:pt x="19524" y="13667"/>
                  </a:cubicBezTo>
                  <a:cubicBezTo>
                    <a:pt x="19655" y="13667"/>
                    <a:pt x="19712" y="13440"/>
                    <a:pt x="19843" y="13440"/>
                  </a:cubicBezTo>
                  <a:cubicBezTo>
                    <a:pt x="19986" y="13440"/>
                    <a:pt x="20035" y="13735"/>
                    <a:pt x="20178" y="13735"/>
                  </a:cubicBezTo>
                  <a:cubicBezTo>
                    <a:pt x="20218" y="13735"/>
                    <a:pt x="20238" y="13718"/>
                    <a:pt x="20278" y="13713"/>
                  </a:cubicBezTo>
                  <a:cubicBezTo>
                    <a:pt x="20278" y="13497"/>
                    <a:pt x="20255" y="13333"/>
                    <a:pt x="20323" y="13169"/>
                  </a:cubicBezTo>
                  <a:cubicBezTo>
                    <a:pt x="20421" y="12936"/>
                    <a:pt x="20621" y="12953"/>
                    <a:pt x="20621" y="12648"/>
                  </a:cubicBezTo>
                  <a:cubicBezTo>
                    <a:pt x="20621" y="12308"/>
                    <a:pt x="20461" y="12171"/>
                    <a:pt x="20461" y="11831"/>
                  </a:cubicBezTo>
                  <a:cubicBezTo>
                    <a:pt x="20461" y="11565"/>
                    <a:pt x="20498" y="11412"/>
                    <a:pt x="20518" y="11151"/>
                  </a:cubicBezTo>
                  <a:cubicBezTo>
                    <a:pt x="20526" y="11032"/>
                    <a:pt x="20501" y="10925"/>
                    <a:pt x="20541" y="10834"/>
                  </a:cubicBezTo>
                  <a:cubicBezTo>
                    <a:pt x="20649" y="10585"/>
                    <a:pt x="20806" y="10715"/>
                    <a:pt x="20940" y="10516"/>
                  </a:cubicBezTo>
                  <a:cubicBezTo>
                    <a:pt x="21123" y="10245"/>
                    <a:pt x="21152" y="9888"/>
                    <a:pt x="21169" y="9428"/>
                  </a:cubicBezTo>
                  <a:lnTo>
                    <a:pt x="21386" y="9428"/>
                  </a:lnTo>
                  <a:cubicBezTo>
                    <a:pt x="21466" y="9270"/>
                    <a:pt x="21520" y="9210"/>
                    <a:pt x="21600" y="9052"/>
                  </a:cubicBezTo>
                  <a:lnTo>
                    <a:pt x="21600" y="9052"/>
                  </a:lnTo>
                  <a:cubicBezTo>
                    <a:pt x="21483" y="9034"/>
                    <a:pt x="21472" y="8783"/>
                    <a:pt x="21363" y="8703"/>
                  </a:cubicBezTo>
                  <a:cubicBezTo>
                    <a:pt x="21254" y="8624"/>
                    <a:pt x="21174" y="8658"/>
                    <a:pt x="21066" y="8590"/>
                  </a:cubicBezTo>
                  <a:cubicBezTo>
                    <a:pt x="21009" y="8556"/>
                    <a:pt x="21003" y="8386"/>
                    <a:pt x="20940" y="8386"/>
                  </a:cubicBezTo>
                  <a:cubicBezTo>
                    <a:pt x="20883" y="8386"/>
                    <a:pt x="20866" y="8511"/>
                    <a:pt x="20849" y="8613"/>
                  </a:cubicBezTo>
                  <a:cubicBezTo>
                    <a:pt x="20829" y="8737"/>
                    <a:pt x="20784" y="8789"/>
                    <a:pt x="20758" y="8907"/>
                  </a:cubicBezTo>
                  <a:cubicBezTo>
                    <a:pt x="20726" y="9044"/>
                    <a:pt x="20749" y="9180"/>
                    <a:pt x="20700" y="9293"/>
                  </a:cubicBezTo>
                  <a:cubicBezTo>
                    <a:pt x="20609" y="9508"/>
                    <a:pt x="20489" y="9451"/>
                    <a:pt x="20346" y="9451"/>
                  </a:cubicBezTo>
                  <a:cubicBezTo>
                    <a:pt x="20084" y="9451"/>
                    <a:pt x="20086" y="8800"/>
                    <a:pt x="19946" y="8363"/>
                  </a:cubicBezTo>
                  <a:cubicBezTo>
                    <a:pt x="19887" y="8176"/>
                    <a:pt x="19792" y="8176"/>
                    <a:pt x="19729" y="8001"/>
                  </a:cubicBezTo>
                  <a:cubicBezTo>
                    <a:pt x="19667" y="7831"/>
                    <a:pt x="19633" y="7718"/>
                    <a:pt x="19558" y="7571"/>
                  </a:cubicBezTo>
                  <a:cubicBezTo>
                    <a:pt x="19393" y="7310"/>
                    <a:pt x="19335" y="6958"/>
                    <a:pt x="19124" y="6958"/>
                  </a:cubicBezTo>
                  <a:cubicBezTo>
                    <a:pt x="18961" y="6958"/>
                    <a:pt x="18887" y="7208"/>
                    <a:pt x="18724" y="7208"/>
                  </a:cubicBezTo>
                  <a:cubicBezTo>
                    <a:pt x="18587" y="7208"/>
                    <a:pt x="18452" y="7253"/>
                    <a:pt x="18381" y="7027"/>
                  </a:cubicBezTo>
                  <a:cubicBezTo>
                    <a:pt x="18353" y="6935"/>
                    <a:pt x="18367" y="6839"/>
                    <a:pt x="18336" y="6754"/>
                  </a:cubicBezTo>
                  <a:cubicBezTo>
                    <a:pt x="18270" y="6584"/>
                    <a:pt x="18178" y="6596"/>
                    <a:pt x="18070" y="6596"/>
                  </a:cubicBezTo>
                  <a:cubicBezTo>
                    <a:pt x="18044" y="6596"/>
                    <a:pt x="18030" y="6613"/>
                    <a:pt x="18004" y="6618"/>
                  </a:cubicBezTo>
                  <a:cubicBezTo>
                    <a:pt x="18010" y="6726"/>
                    <a:pt x="18016" y="6782"/>
                    <a:pt x="18010" y="6890"/>
                  </a:cubicBezTo>
                  <a:cubicBezTo>
                    <a:pt x="17887" y="6890"/>
                    <a:pt x="17830" y="7071"/>
                    <a:pt x="17707" y="7071"/>
                  </a:cubicBezTo>
                  <a:cubicBezTo>
                    <a:pt x="17607" y="7071"/>
                    <a:pt x="17602" y="6828"/>
                    <a:pt x="17570" y="6640"/>
                  </a:cubicBezTo>
                  <a:cubicBezTo>
                    <a:pt x="17516" y="6324"/>
                    <a:pt x="17488" y="6131"/>
                    <a:pt x="17411" y="5825"/>
                  </a:cubicBezTo>
                  <a:cubicBezTo>
                    <a:pt x="17262" y="5230"/>
                    <a:pt x="17088" y="5009"/>
                    <a:pt x="16931" y="4420"/>
                  </a:cubicBezTo>
                  <a:cubicBezTo>
                    <a:pt x="16782" y="3853"/>
                    <a:pt x="16688" y="3547"/>
                    <a:pt x="16485" y="3060"/>
                  </a:cubicBezTo>
                  <a:cubicBezTo>
                    <a:pt x="16354" y="2742"/>
                    <a:pt x="16285" y="2538"/>
                    <a:pt x="16108" y="2312"/>
                  </a:cubicBezTo>
                  <a:cubicBezTo>
                    <a:pt x="16034" y="2221"/>
                    <a:pt x="15968" y="2193"/>
                    <a:pt x="15914" y="2062"/>
                  </a:cubicBezTo>
                  <a:cubicBezTo>
                    <a:pt x="15902" y="2034"/>
                    <a:pt x="15868" y="2057"/>
                    <a:pt x="15868" y="2017"/>
                  </a:cubicBezTo>
                  <a:cubicBezTo>
                    <a:pt x="15868" y="1887"/>
                    <a:pt x="15937" y="1830"/>
                    <a:pt x="15937" y="1700"/>
                  </a:cubicBezTo>
                  <a:cubicBezTo>
                    <a:pt x="15937" y="1609"/>
                    <a:pt x="15928" y="1564"/>
                    <a:pt x="15925" y="1473"/>
                  </a:cubicBezTo>
                  <a:lnTo>
                    <a:pt x="15857" y="1450"/>
                  </a:lnTo>
                  <a:cubicBezTo>
                    <a:pt x="15762" y="1524"/>
                    <a:pt x="15737" y="1683"/>
                    <a:pt x="15639" y="1745"/>
                  </a:cubicBezTo>
                  <a:cubicBezTo>
                    <a:pt x="15545" y="1807"/>
                    <a:pt x="15443" y="1694"/>
                    <a:pt x="15388" y="1858"/>
                  </a:cubicBezTo>
                  <a:cubicBezTo>
                    <a:pt x="15277" y="2193"/>
                    <a:pt x="15200" y="2391"/>
                    <a:pt x="15023" y="2584"/>
                  </a:cubicBezTo>
                  <a:cubicBezTo>
                    <a:pt x="14983" y="2624"/>
                    <a:pt x="14974" y="2719"/>
                    <a:pt x="14931" y="2742"/>
                  </a:cubicBezTo>
                  <a:cubicBezTo>
                    <a:pt x="14803" y="2816"/>
                    <a:pt x="14711" y="2737"/>
                    <a:pt x="14589" y="2833"/>
                  </a:cubicBezTo>
                  <a:cubicBezTo>
                    <a:pt x="14509" y="2895"/>
                    <a:pt x="14506" y="3128"/>
                    <a:pt x="14417" y="3128"/>
                  </a:cubicBezTo>
                  <a:cubicBezTo>
                    <a:pt x="14397" y="3128"/>
                    <a:pt x="14391" y="3082"/>
                    <a:pt x="14372" y="3082"/>
                  </a:cubicBezTo>
                  <a:lnTo>
                    <a:pt x="14372" y="2969"/>
                  </a:lnTo>
                  <a:cubicBezTo>
                    <a:pt x="14420" y="2725"/>
                    <a:pt x="14497" y="2601"/>
                    <a:pt x="14497" y="2335"/>
                  </a:cubicBezTo>
                  <a:cubicBezTo>
                    <a:pt x="14497" y="2278"/>
                    <a:pt x="14483" y="2249"/>
                    <a:pt x="14475" y="2198"/>
                  </a:cubicBezTo>
                  <a:cubicBezTo>
                    <a:pt x="14294" y="2255"/>
                    <a:pt x="14194" y="2085"/>
                    <a:pt x="14014" y="2085"/>
                  </a:cubicBezTo>
                  <a:cubicBezTo>
                    <a:pt x="13969" y="2085"/>
                    <a:pt x="13943" y="2102"/>
                    <a:pt x="13898" y="2108"/>
                  </a:cubicBezTo>
                  <a:cubicBezTo>
                    <a:pt x="13895" y="2215"/>
                    <a:pt x="13895" y="2271"/>
                    <a:pt x="13898" y="2380"/>
                  </a:cubicBezTo>
                  <a:lnTo>
                    <a:pt x="13800" y="2380"/>
                  </a:lnTo>
                  <a:cubicBezTo>
                    <a:pt x="13732" y="2261"/>
                    <a:pt x="13723" y="2040"/>
                    <a:pt x="13629" y="2040"/>
                  </a:cubicBezTo>
                  <a:cubicBezTo>
                    <a:pt x="13558" y="2040"/>
                    <a:pt x="13518" y="2085"/>
                    <a:pt x="13446" y="2085"/>
                  </a:cubicBezTo>
                  <a:cubicBezTo>
                    <a:pt x="13335" y="2085"/>
                    <a:pt x="13320" y="1801"/>
                    <a:pt x="13320" y="1580"/>
                  </a:cubicBezTo>
                  <a:cubicBezTo>
                    <a:pt x="13320" y="1427"/>
                    <a:pt x="13332" y="1348"/>
                    <a:pt x="13332" y="1195"/>
                  </a:cubicBezTo>
                  <a:cubicBezTo>
                    <a:pt x="13332" y="883"/>
                    <a:pt x="13249" y="725"/>
                    <a:pt x="13206" y="430"/>
                  </a:cubicBezTo>
                  <a:cubicBezTo>
                    <a:pt x="13186" y="284"/>
                    <a:pt x="13218" y="45"/>
                    <a:pt x="13138" y="45"/>
                  </a:cubicBezTo>
                  <a:cubicBezTo>
                    <a:pt x="13081" y="45"/>
                    <a:pt x="13052" y="114"/>
                    <a:pt x="12995" y="114"/>
                  </a:cubicBezTo>
                  <a:cubicBezTo>
                    <a:pt x="12832" y="114"/>
                    <a:pt x="12741" y="0"/>
                    <a:pt x="12578" y="0"/>
                  </a:cubicBezTo>
                  <a:cubicBezTo>
                    <a:pt x="12344" y="0"/>
                    <a:pt x="12224" y="198"/>
                    <a:pt x="12007" y="385"/>
                  </a:cubicBezTo>
                  <a:cubicBezTo>
                    <a:pt x="11967" y="419"/>
                    <a:pt x="11958" y="504"/>
                    <a:pt x="11916" y="521"/>
                  </a:cubicBezTo>
                  <a:cubicBezTo>
                    <a:pt x="11556" y="696"/>
                    <a:pt x="11344" y="566"/>
                    <a:pt x="10979" y="656"/>
                  </a:cubicBezTo>
                  <a:cubicBezTo>
                    <a:pt x="10816" y="696"/>
                    <a:pt x="10747" y="929"/>
                    <a:pt x="10584" y="929"/>
                  </a:cubicBezTo>
                  <a:cubicBezTo>
                    <a:pt x="10490" y="929"/>
                    <a:pt x="10439" y="883"/>
                    <a:pt x="10345" y="883"/>
                  </a:cubicBezTo>
                  <a:cubicBezTo>
                    <a:pt x="10179" y="883"/>
                    <a:pt x="10090" y="997"/>
                    <a:pt x="9927" y="1043"/>
                  </a:cubicBezTo>
                  <a:cubicBezTo>
                    <a:pt x="9825" y="1071"/>
                    <a:pt x="9753" y="1049"/>
                    <a:pt x="9653" y="1110"/>
                  </a:cubicBezTo>
                  <a:cubicBezTo>
                    <a:pt x="9565" y="1167"/>
                    <a:pt x="9542" y="1360"/>
                    <a:pt x="9448" y="1360"/>
                  </a:cubicBezTo>
                  <a:cubicBezTo>
                    <a:pt x="9356" y="1360"/>
                    <a:pt x="9311" y="1224"/>
                    <a:pt x="9219" y="1224"/>
                  </a:cubicBezTo>
                  <a:cubicBezTo>
                    <a:pt x="9102" y="1224"/>
                    <a:pt x="9040" y="1337"/>
                    <a:pt x="8922" y="1337"/>
                  </a:cubicBezTo>
                  <a:cubicBezTo>
                    <a:pt x="8834" y="1337"/>
                    <a:pt x="8782" y="1292"/>
                    <a:pt x="8694" y="1292"/>
                  </a:cubicBezTo>
                  <a:cubicBezTo>
                    <a:pt x="8543" y="1292"/>
                    <a:pt x="8477" y="1592"/>
                    <a:pt x="8454" y="1893"/>
                  </a:cubicBezTo>
                  <a:cubicBezTo>
                    <a:pt x="8511" y="1864"/>
                    <a:pt x="8545" y="1858"/>
                    <a:pt x="8603" y="1893"/>
                  </a:cubicBezTo>
                  <a:cubicBezTo>
                    <a:pt x="8594" y="2011"/>
                    <a:pt x="8600" y="2091"/>
                    <a:pt x="8580" y="2198"/>
                  </a:cubicBezTo>
                  <a:cubicBezTo>
                    <a:pt x="8563" y="2288"/>
                    <a:pt x="8499" y="2300"/>
                    <a:pt x="8499" y="2402"/>
                  </a:cubicBezTo>
                  <a:cubicBezTo>
                    <a:pt x="8499" y="2719"/>
                    <a:pt x="8711" y="2668"/>
                    <a:pt x="8854" y="2810"/>
                  </a:cubicBezTo>
                  <a:cubicBezTo>
                    <a:pt x="8799" y="2895"/>
                    <a:pt x="8754" y="2946"/>
                    <a:pt x="8683" y="2946"/>
                  </a:cubicBezTo>
                  <a:cubicBezTo>
                    <a:pt x="8625" y="2946"/>
                    <a:pt x="8591" y="2901"/>
                    <a:pt x="8534" y="2901"/>
                  </a:cubicBezTo>
                  <a:cubicBezTo>
                    <a:pt x="8417" y="2901"/>
                    <a:pt x="8371" y="3088"/>
                    <a:pt x="8282" y="3241"/>
                  </a:cubicBezTo>
                  <a:cubicBezTo>
                    <a:pt x="8183" y="3411"/>
                    <a:pt x="8066" y="3502"/>
                    <a:pt x="8066" y="3762"/>
                  </a:cubicBezTo>
                  <a:cubicBezTo>
                    <a:pt x="8066" y="4046"/>
                    <a:pt x="8203" y="4159"/>
                    <a:pt x="8203" y="4443"/>
                  </a:cubicBezTo>
                  <a:cubicBezTo>
                    <a:pt x="8203" y="4821"/>
                    <a:pt x="7849" y="4743"/>
                    <a:pt x="7849" y="5122"/>
                  </a:cubicBezTo>
                  <a:cubicBezTo>
                    <a:pt x="7849" y="5394"/>
                    <a:pt x="8034" y="5326"/>
                    <a:pt x="8146" y="5485"/>
                  </a:cubicBezTo>
                  <a:cubicBezTo>
                    <a:pt x="8294" y="5695"/>
                    <a:pt x="8360" y="6006"/>
                    <a:pt x="8545" y="6006"/>
                  </a:cubicBezTo>
                  <a:lnTo>
                    <a:pt x="8545" y="6183"/>
                  </a:lnTo>
                  <a:cubicBezTo>
                    <a:pt x="8545" y="6414"/>
                    <a:pt x="8385" y="6392"/>
                    <a:pt x="8271" y="6437"/>
                  </a:cubicBezTo>
                  <a:cubicBezTo>
                    <a:pt x="8205" y="6460"/>
                    <a:pt x="8168" y="6528"/>
                    <a:pt x="8100" y="6528"/>
                  </a:cubicBezTo>
                  <a:cubicBezTo>
                    <a:pt x="7997" y="6528"/>
                    <a:pt x="7943" y="6420"/>
                    <a:pt x="7849" y="6346"/>
                  </a:cubicBezTo>
                  <a:cubicBezTo>
                    <a:pt x="7817" y="6222"/>
                    <a:pt x="7769" y="6097"/>
                    <a:pt x="7700" y="6097"/>
                  </a:cubicBezTo>
                  <a:cubicBezTo>
                    <a:pt x="7554" y="6097"/>
                    <a:pt x="7475" y="6300"/>
                    <a:pt x="7403" y="6550"/>
                  </a:cubicBezTo>
                  <a:cubicBezTo>
                    <a:pt x="7283" y="6470"/>
                    <a:pt x="7251" y="6295"/>
                    <a:pt x="7140" y="6187"/>
                  </a:cubicBezTo>
                  <a:cubicBezTo>
                    <a:pt x="7069" y="6119"/>
                    <a:pt x="7000" y="6091"/>
                    <a:pt x="6980" y="5939"/>
                  </a:cubicBezTo>
                  <a:cubicBezTo>
                    <a:pt x="6940" y="5638"/>
                    <a:pt x="6977" y="5389"/>
                    <a:pt x="6866" y="5168"/>
                  </a:cubicBezTo>
                  <a:cubicBezTo>
                    <a:pt x="6783" y="5004"/>
                    <a:pt x="6697" y="4998"/>
                    <a:pt x="6592" y="4895"/>
                  </a:cubicBezTo>
                  <a:cubicBezTo>
                    <a:pt x="6521" y="4828"/>
                    <a:pt x="6500" y="4669"/>
                    <a:pt x="6420" y="4669"/>
                  </a:cubicBezTo>
                  <a:cubicBezTo>
                    <a:pt x="6355" y="4669"/>
                    <a:pt x="6334" y="4828"/>
                    <a:pt x="6269" y="4828"/>
                  </a:cubicBezTo>
                  <a:cubicBezTo>
                    <a:pt x="6046" y="4828"/>
                    <a:pt x="5923" y="4821"/>
                    <a:pt x="5701" y="4821"/>
                  </a:cubicBezTo>
                  <a:cubicBezTo>
                    <a:pt x="5595" y="4573"/>
                    <a:pt x="5464" y="4641"/>
                    <a:pt x="5324" y="4487"/>
                  </a:cubicBezTo>
                  <a:cubicBezTo>
                    <a:pt x="5235" y="4391"/>
                    <a:pt x="5198" y="4216"/>
                    <a:pt x="5095" y="4216"/>
                  </a:cubicBezTo>
                  <a:cubicBezTo>
                    <a:pt x="5015" y="4216"/>
                    <a:pt x="5018" y="4408"/>
                    <a:pt x="4970" y="4534"/>
                  </a:cubicBezTo>
                  <a:cubicBezTo>
                    <a:pt x="4913" y="4431"/>
                    <a:pt x="4913" y="4312"/>
                    <a:pt x="4867" y="4193"/>
                  </a:cubicBezTo>
                  <a:cubicBezTo>
                    <a:pt x="4830" y="4097"/>
                    <a:pt x="4764" y="4108"/>
                    <a:pt x="4729" y="4011"/>
                  </a:cubicBezTo>
                  <a:cubicBezTo>
                    <a:pt x="4667" y="3842"/>
                    <a:pt x="4693" y="3592"/>
                    <a:pt x="4593" y="3536"/>
                  </a:cubicBezTo>
                  <a:cubicBezTo>
                    <a:pt x="4539" y="3507"/>
                    <a:pt x="4501" y="3513"/>
                    <a:pt x="4444" y="3513"/>
                  </a:cubicBezTo>
                  <a:cubicBezTo>
                    <a:pt x="4367" y="3507"/>
                    <a:pt x="4298" y="3581"/>
                    <a:pt x="4250" y="3468"/>
                  </a:cubicBezTo>
                  <a:cubicBezTo>
                    <a:pt x="4124" y="3172"/>
                    <a:pt x="4076" y="2788"/>
                    <a:pt x="3878" y="2788"/>
                  </a:cubicBezTo>
                  <a:cubicBezTo>
                    <a:pt x="3747" y="2788"/>
                    <a:pt x="3676" y="2924"/>
                    <a:pt x="3545" y="2924"/>
                  </a:cubicBezTo>
                  <a:cubicBezTo>
                    <a:pt x="3516" y="2924"/>
                    <a:pt x="3502" y="2906"/>
                    <a:pt x="3473" y="2901"/>
                  </a:cubicBezTo>
                  <a:cubicBezTo>
                    <a:pt x="3487" y="2788"/>
                    <a:pt x="3519" y="2725"/>
                    <a:pt x="3519" y="2607"/>
                  </a:cubicBezTo>
                  <a:cubicBezTo>
                    <a:pt x="3519" y="2493"/>
                    <a:pt x="3439" y="2515"/>
                    <a:pt x="3382" y="2515"/>
                  </a:cubicBezTo>
                  <a:cubicBezTo>
                    <a:pt x="3225" y="2515"/>
                    <a:pt x="3148" y="2675"/>
                    <a:pt x="3005" y="2788"/>
                  </a:cubicBezTo>
                  <a:cubicBezTo>
                    <a:pt x="2867" y="2901"/>
                    <a:pt x="2773" y="2884"/>
                    <a:pt x="2628" y="2924"/>
                  </a:cubicBezTo>
                  <a:cubicBezTo>
                    <a:pt x="2476" y="2969"/>
                    <a:pt x="2405" y="3105"/>
                    <a:pt x="2262" y="3219"/>
                  </a:cubicBezTo>
                  <a:cubicBezTo>
                    <a:pt x="2197" y="3270"/>
                    <a:pt x="2131" y="3219"/>
                    <a:pt x="2079" y="3309"/>
                  </a:cubicBezTo>
                  <a:cubicBezTo>
                    <a:pt x="2028" y="3399"/>
                    <a:pt x="2060" y="3542"/>
                    <a:pt x="2034" y="3671"/>
                  </a:cubicBezTo>
                  <a:cubicBezTo>
                    <a:pt x="2019" y="3740"/>
                    <a:pt x="1977" y="3774"/>
                    <a:pt x="1977" y="3853"/>
                  </a:cubicBezTo>
                  <a:cubicBezTo>
                    <a:pt x="1977" y="3989"/>
                    <a:pt x="2011" y="4057"/>
                    <a:pt x="2011" y="4193"/>
                  </a:cubicBezTo>
                  <a:cubicBezTo>
                    <a:pt x="2011" y="4420"/>
                    <a:pt x="1905" y="4487"/>
                    <a:pt x="1862" y="4692"/>
                  </a:cubicBezTo>
                  <a:cubicBezTo>
                    <a:pt x="1728" y="4397"/>
                    <a:pt x="1708" y="4154"/>
                    <a:pt x="1611" y="3807"/>
                  </a:cubicBezTo>
                  <a:cubicBezTo>
                    <a:pt x="1568" y="3649"/>
                    <a:pt x="1554" y="3445"/>
                    <a:pt x="1462" y="3445"/>
                  </a:cubicBezTo>
                  <a:cubicBezTo>
                    <a:pt x="1400" y="3445"/>
                    <a:pt x="1377" y="3559"/>
                    <a:pt x="1325" y="3626"/>
                  </a:cubicBezTo>
                  <a:cubicBezTo>
                    <a:pt x="1257" y="3717"/>
                    <a:pt x="1197" y="3751"/>
                    <a:pt x="1131" y="3853"/>
                  </a:cubicBezTo>
                  <a:cubicBezTo>
                    <a:pt x="1065" y="3956"/>
                    <a:pt x="1080" y="4142"/>
                    <a:pt x="1006" y="4216"/>
                  </a:cubicBezTo>
                  <a:cubicBezTo>
                    <a:pt x="905" y="4317"/>
                    <a:pt x="828" y="4283"/>
                    <a:pt x="720" y="4351"/>
                  </a:cubicBezTo>
                  <a:cubicBezTo>
                    <a:pt x="748" y="4493"/>
                    <a:pt x="754" y="4584"/>
                    <a:pt x="754" y="4737"/>
                  </a:cubicBezTo>
                  <a:cubicBezTo>
                    <a:pt x="754" y="4901"/>
                    <a:pt x="734" y="5038"/>
                    <a:pt x="663" y="5122"/>
                  </a:cubicBezTo>
                  <a:cubicBezTo>
                    <a:pt x="417" y="5366"/>
                    <a:pt x="271" y="5394"/>
                    <a:pt x="0" y="5462"/>
                  </a:cubicBezTo>
                  <a:lnTo>
                    <a:pt x="0" y="5661"/>
                  </a:lnTo>
                  <a:cubicBezTo>
                    <a:pt x="0" y="6193"/>
                    <a:pt x="240" y="6403"/>
                    <a:pt x="240" y="6935"/>
                  </a:cubicBezTo>
                  <a:cubicBezTo>
                    <a:pt x="240" y="7027"/>
                    <a:pt x="217" y="7077"/>
                    <a:pt x="217" y="7168"/>
                  </a:cubicBezTo>
                  <a:cubicBezTo>
                    <a:pt x="217" y="7201"/>
                    <a:pt x="229" y="7219"/>
                    <a:pt x="229" y="7253"/>
                  </a:cubicBezTo>
                  <a:lnTo>
                    <a:pt x="466" y="7253"/>
                  </a:lnTo>
                  <a:cubicBezTo>
                    <a:pt x="602" y="7253"/>
                    <a:pt x="654" y="7508"/>
                    <a:pt x="708" y="7751"/>
                  </a:cubicBezTo>
                  <a:cubicBezTo>
                    <a:pt x="771" y="8035"/>
                    <a:pt x="811" y="8222"/>
                    <a:pt x="811" y="8533"/>
                  </a:cubicBezTo>
                  <a:cubicBezTo>
                    <a:pt x="811" y="8676"/>
                    <a:pt x="731" y="8720"/>
                    <a:pt x="731" y="8862"/>
                  </a:cubicBezTo>
                  <a:cubicBezTo>
                    <a:pt x="731" y="8941"/>
                    <a:pt x="777" y="8970"/>
                    <a:pt x="789" y="9044"/>
                  </a:cubicBezTo>
                  <a:cubicBezTo>
                    <a:pt x="820" y="9224"/>
                    <a:pt x="801" y="9357"/>
                    <a:pt x="801" y="9549"/>
                  </a:cubicBezTo>
                  <a:cubicBezTo>
                    <a:pt x="801" y="9549"/>
                    <a:pt x="801" y="9549"/>
                    <a:pt x="801" y="954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3" name="Shape 4948"/>
            <p:cNvSpPr/>
            <p:nvPr/>
          </p:nvSpPr>
          <p:spPr>
            <a:xfrm>
              <a:off x="1726764" y="3066114"/>
              <a:ext cx="858239" cy="662464"/>
            </a:xfrm>
            <a:custGeom>
              <a:avLst/>
              <a:gdLst/>
              <a:ahLst/>
              <a:cxnLst>
                <a:cxn ang="0">
                  <a:pos x="wd2" y="hd2"/>
                </a:cxn>
                <a:cxn ang="5400000">
                  <a:pos x="wd2" y="hd2"/>
                </a:cxn>
                <a:cxn ang="10800000">
                  <a:pos x="wd2" y="hd2"/>
                </a:cxn>
                <a:cxn ang="16200000">
                  <a:pos x="wd2" y="hd2"/>
                </a:cxn>
              </a:cxnLst>
              <a:rect l="0" t="0" r="r" b="b"/>
              <a:pathLst>
                <a:path w="21600" h="21581" extrusionOk="0">
                  <a:moveTo>
                    <a:pt x="954" y="149"/>
                  </a:moveTo>
                  <a:cubicBezTo>
                    <a:pt x="935" y="188"/>
                    <a:pt x="918" y="230"/>
                    <a:pt x="904" y="273"/>
                  </a:cubicBezTo>
                  <a:cubicBezTo>
                    <a:pt x="716" y="395"/>
                    <a:pt x="618" y="575"/>
                    <a:pt x="618" y="839"/>
                  </a:cubicBezTo>
                  <a:cubicBezTo>
                    <a:pt x="618" y="1131"/>
                    <a:pt x="670" y="1288"/>
                    <a:pt x="693" y="1579"/>
                  </a:cubicBezTo>
                  <a:cubicBezTo>
                    <a:pt x="704" y="1747"/>
                    <a:pt x="659" y="1874"/>
                    <a:pt x="723" y="2009"/>
                  </a:cubicBezTo>
                  <a:cubicBezTo>
                    <a:pt x="772" y="2112"/>
                    <a:pt x="859" y="2141"/>
                    <a:pt x="859" y="2263"/>
                  </a:cubicBezTo>
                  <a:cubicBezTo>
                    <a:pt x="1112" y="2038"/>
                    <a:pt x="1093" y="1716"/>
                    <a:pt x="1190" y="1346"/>
                  </a:cubicBezTo>
                  <a:cubicBezTo>
                    <a:pt x="1229" y="1200"/>
                    <a:pt x="1391" y="1235"/>
                    <a:pt x="1431" y="1093"/>
                  </a:cubicBezTo>
                  <a:cubicBezTo>
                    <a:pt x="1478" y="942"/>
                    <a:pt x="1443" y="809"/>
                    <a:pt x="1522" y="684"/>
                  </a:cubicBezTo>
                  <a:cubicBezTo>
                    <a:pt x="1620" y="531"/>
                    <a:pt x="1748" y="546"/>
                    <a:pt x="1903" y="546"/>
                  </a:cubicBezTo>
                  <a:lnTo>
                    <a:pt x="2272" y="546"/>
                  </a:lnTo>
                  <a:cubicBezTo>
                    <a:pt x="2461" y="546"/>
                    <a:pt x="2699" y="590"/>
                    <a:pt x="2699" y="834"/>
                  </a:cubicBezTo>
                  <a:lnTo>
                    <a:pt x="2699" y="1371"/>
                  </a:lnTo>
                  <a:cubicBezTo>
                    <a:pt x="2699" y="1654"/>
                    <a:pt x="2653" y="1814"/>
                    <a:pt x="2653" y="2097"/>
                  </a:cubicBezTo>
                  <a:cubicBezTo>
                    <a:pt x="2653" y="2224"/>
                    <a:pt x="2637" y="2292"/>
                    <a:pt x="2653" y="2419"/>
                  </a:cubicBezTo>
                  <a:cubicBezTo>
                    <a:pt x="2682" y="2668"/>
                    <a:pt x="2875" y="2683"/>
                    <a:pt x="2999" y="2868"/>
                  </a:cubicBezTo>
                  <a:cubicBezTo>
                    <a:pt x="3169" y="3117"/>
                    <a:pt x="3233" y="3326"/>
                    <a:pt x="3300" y="3648"/>
                  </a:cubicBezTo>
                  <a:cubicBezTo>
                    <a:pt x="3327" y="3781"/>
                    <a:pt x="3406" y="3840"/>
                    <a:pt x="3406" y="3977"/>
                  </a:cubicBezTo>
                  <a:cubicBezTo>
                    <a:pt x="3406" y="4054"/>
                    <a:pt x="3395" y="4097"/>
                    <a:pt x="3391" y="4176"/>
                  </a:cubicBezTo>
                  <a:lnTo>
                    <a:pt x="3048" y="4176"/>
                  </a:lnTo>
                  <a:cubicBezTo>
                    <a:pt x="2905" y="4176"/>
                    <a:pt x="2901" y="4439"/>
                    <a:pt x="2923" y="4625"/>
                  </a:cubicBezTo>
                  <a:cubicBezTo>
                    <a:pt x="2743" y="4545"/>
                    <a:pt x="2653" y="4448"/>
                    <a:pt x="2465" y="4448"/>
                  </a:cubicBezTo>
                  <a:cubicBezTo>
                    <a:pt x="2363" y="4448"/>
                    <a:pt x="2317" y="4566"/>
                    <a:pt x="2215" y="4566"/>
                  </a:cubicBezTo>
                  <a:cubicBezTo>
                    <a:pt x="1975" y="4566"/>
                    <a:pt x="1967" y="4132"/>
                    <a:pt x="1733" y="4060"/>
                  </a:cubicBezTo>
                  <a:cubicBezTo>
                    <a:pt x="1688" y="4200"/>
                    <a:pt x="1597" y="4293"/>
                    <a:pt x="1478" y="4293"/>
                  </a:cubicBezTo>
                  <a:cubicBezTo>
                    <a:pt x="1304" y="4293"/>
                    <a:pt x="1213" y="4157"/>
                    <a:pt x="1039" y="4157"/>
                  </a:cubicBezTo>
                  <a:cubicBezTo>
                    <a:pt x="1020" y="3752"/>
                    <a:pt x="1096" y="3376"/>
                    <a:pt x="844" y="3142"/>
                  </a:cubicBezTo>
                  <a:cubicBezTo>
                    <a:pt x="625" y="3424"/>
                    <a:pt x="614" y="3678"/>
                    <a:pt x="467" y="4019"/>
                  </a:cubicBezTo>
                  <a:cubicBezTo>
                    <a:pt x="361" y="4267"/>
                    <a:pt x="274" y="4317"/>
                    <a:pt x="165" y="4566"/>
                  </a:cubicBezTo>
                  <a:lnTo>
                    <a:pt x="0" y="5580"/>
                  </a:lnTo>
                  <a:lnTo>
                    <a:pt x="0" y="6028"/>
                  </a:lnTo>
                  <a:lnTo>
                    <a:pt x="30" y="6126"/>
                  </a:lnTo>
                  <a:cubicBezTo>
                    <a:pt x="219" y="5883"/>
                    <a:pt x="279" y="5678"/>
                    <a:pt x="361" y="5347"/>
                  </a:cubicBezTo>
                  <a:cubicBezTo>
                    <a:pt x="494" y="5400"/>
                    <a:pt x="539" y="5531"/>
                    <a:pt x="648" y="5638"/>
                  </a:cubicBezTo>
                  <a:cubicBezTo>
                    <a:pt x="852" y="5844"/>
                    <a:pt x="1145" y="5873"/>
                    <a:pt x="1145" y="6205"/>
                  </a:cubicBezTo>
                  <a:cubicBezTo>
                    <a:pt x="1145" y="6259"/>
                    <a:pt x="1134" y="6287"/>
                    <a:pt x="1130" y="6342"/>
                  </a:cubicBezTo>
                  <a:lnTo>
                    <a:pt x="950" y="6342"/>
                  </a:lnTo>
                  <a:lnTo>
                    <a:pt x="888" y="6303"/>
                  </a:lnTo>
                  <a:lnTo>
                    <a:pt x="768" y="6303"/>
                  </a:lnTo>
                  <a:lnTo>
                    <a:pt x="768" y="6595"/>
                  </a:lnTo>
                  <a:cubicBezTo>
                    <a:pt x="1017" y="6595"/>
                    <a:pt x="1327" y="6664"/>
                    <a:pt x="1327" y="6985"/>
                  </a:cubicBezTo>
                  <a:cubicBezTo>
                    <a:pt x="1327" y="7234"/>
                    <a:pt x="1112" y="7356"/>
                    <a:pt x="919" y="7356"/>
                  </a:cubicBezTo>
                  <a:cubicBezTo>
                    <a:pt x="595" y="7356"/>
                    <a:pt x="458" y="7054"/>
                    <a:pt x="225" y="6751"/>
                  </a:cubicBezTo>
                  <a:lnTo>
                    <a:pt x="173" y="6809"/>
                  </a:lnTo>
                  <a:lnTo>
                    <a:pt x="173" y="7687"/>
                  </a:lnTo>
                  <a:cubicBezTo>
                    <a:pt x="366" y="7687"/>
                    <a:pt x="478" y="7630"/>
                    <a:pt x="670" y="7630"/>
                  </a:cubicBezTo>
                  <a:cubicBezTo>
                    <a:pt x="881" y="7630"/>
                    <a:pt x="897" y="7981"/>
                    <a:pt x="919" y="8255"/>
                  </a:cubicBezTo>
                  <a:cubicBezTo>
                    <a:pt x="938" y="8488"/>
                    <a:pt x="1025" y="8605"/>
                    <a:pt x="1025" y="8838"/>
                  </a:cubicBezTo>
                  <a:cubicBezTo>
                    <a:pt x="1025" y="9108"/>
                    <a:pt x="934" y="9258"/>
                    <a:pt x="799" y="9463"/>
                  </a:cubicBezTo>
                  <a:cubicBezTo>
                    <a:pt x="727" y="9575"/>
                    <a:pt x="621" y="9561"/>
                    <a:pt x="558" y="9678"/>
                  </a:cubicBezTo>
                  <a:cubicBezTo>
                    <a:pt x="425" y="9922"/>
                    <a:pt x="489" y="10137"/>
                    <a:pt x="453" y="10439"/>
                  </a:cubicBezTo>
                  <a:cubicBezTo>
                    <a:pt x="350" y="11229"/>
                    <a:pt x="45" y="11609"/>
                    <a:pt x="45" y="12400"/>
                  </a:cubicBezTo>
                  <a:cubicBezTo>
                    <a:pt x="45" y="12625"/>
                    <a:pt x="52" y="12790"/>
                    <a:pt x="59" y="12968"/>
                  </a:cubicBezTo>
                  <a:lnTo>
                    <a:pt x="59" y="12968"/>
                  </a:lnTo>
                  <a:cubicBezTo>
                    <a:pt x="572" y="13006"/>
                    <a:pt x="768" y="13658"/>
                    <a:pt x="1281" y="13658"/>
                  </a:cubicBezTo>
                  <a:cubicBezTo>
                    <a:pt x="1447" y="13658"/>
                    <a:pt x="1469" y="13415"/>
                    <a:pt x="1582" y="13269"/>
                  </a:cubicBezTo>
                  <a:cubicBezTo>
                    <a:pt x="1861" y="12907"/>
                    <a:pt x="1936" y="12372"/>
                    <a:pt x="2337" y="12372"/>
                  </a:cubicBezTo>
                  <a:cubicBezTo>
                    <a:pt x="2456" y="12372"/>
                    <a:pt x="2517" y="12448"/>
                    <a:pt x="2637" y="12448"/>
                  </a:cubicBezTo>
                  <a:cubicBezTo>
                    <a:pt x="2901" y="12448"/>
                    <a:pt x="3037" y="12254"/>
                    <a:pt x="3300" y="12254"/>
                  </a:cubicBezTo>
                  <a:cubicBezTo>
                    <a:pt x="3618" y="12254"/>
                    <a:pt x="3738" y="12644"/>
                    <a:pt x="4054" y="12644"/>
                  </a:cubicBezTo>
                  <a:cubicBezTo>
                    <a:pt x="4364" y="12644"/>
                    <a:pt x="4470" y="12214"/>
                    <a:pt x="4778" y="12214"/>
                  </a:cubicBezTo>
                  <a:cubicBezTo>
                    <a:pt x="5096" y="12214"/>
                    <a:pt x="5252" y="12448"/>
                    <a:pt x="5569" y="12448"/>
                  </a:cubicBezTo>
                  <a:lnTo>
                    <a:pt x="6166" y="12448"/>
                  </a:lnTo>
                  <a:lnTo>
                    <a:pt x="6527" y="12331"/>
                  </a:lnTo>
                  <a:lnTo>
                    <a:pt x="6889" y="12331"/>
                  </a:lnTo>
                  <a:cubicBezTo>
                    <a:pt x="6889" y="12693"/>
                    <a:pt x="6798" y="13005"/>
                    <a:pt x="6979" y="13269"/>
                  </a:cubicBezTo>
                  <a:cubicBezTo>
                    <a:pt x="7099" y="13453"/>
                    <a:pt x="7280" y="13376"/>
                    <a:pt x="7461" y="13464"/>
                  </a:cubicBezTo>
                  <a:cubicBezTo>
                    <a:pt x="7611" y="13531"/>
                    <a:pt x="7680" y="13677"/>
                    <a:pt x="7823" y="13775"/>
                  </a:cubicBezTo>
                  <a:cubicBezTo>
                    <a:pt x="8124" y="13990"/>
                    <a:pt x="8222" y="14302"/>
                    <a:pt x="8547" y="14439"/>
                  </a:cubicBezTo>
                  <a:cubicBezTo>
                    <a:pt x="8765" y="14527"/>
                    <a:pt x="8976" y="14371"/>
                    <a:pt x="9149" y="14556"/>
                  </a:cubicBezTo>
                  <a:cubicBezTo>
                    <a:pt x="9647" y="15093"/>
                    <a:pt x="9496" y="16313"/>
                    <a:pt x="10152" y="16313"/>
                  </a:cubicBezTo>
                  <a:cubicBezTo>
                    <a:pt x="10348" y="16313"/>
                    <a:pt x="10461" y="16331"/>
                    <a:pt x="10657" y="16331"/>
                  </a:cubicBezTo>
                  <a:cubicBezTo>
                    <a:pt x="10686" y="16780"/>
                    <a:pt x="10603" y="17171"/>
                    <a:pt x="10868" y="17444"/>
                  </a:cubicBezTo>
                  <a:cubicBezTo>
                    <a:pt x="11245" y="17843"/>
                    <a:pt x="11772" y="17843"/>
                    <a:pt x="11833" y="18478"/>
                  </a:cubicBezTo>
                  <a:lnTo>
                    <a:pt x="11650" y="20072"/>
                  </a:lnTo>
                  <a:lnTo>
                    <a:pt x="11650" y="20072"/>
                  </a:lnTo>
                  <a:cubicBezTo>
                    <a:pt x="11907" y="20257"/>
                    <a:pt x="11946" y="20467"/>
                    <a:pt x="12135" y="20760"/>
                  </a:cubicBezTo>
                  <a:cubicBezTo>
                    <a:pt x="12286" y="20996"/>
                    <a:pt x="12520" y="20838"/>
                    <a:pt x="12737" y="20957"/>
                  </a:cubicBezTo>
                  <a:cubicBezTo>
                    <a:pt x="12978" y="21082"/>
                    <a:pt x="13039" y="21384"/>
                    <a:pt x="13279" y="21502"/>
                  </a:cubicBezTo>
                  <a:cubicBezTo>
                    <a:pt x="13498" y="21600"/>
                    <a:pt x="13649" y="21579"/>
                    <a:pt x="13883" y="21579"/>
                  </a:cubicBezTo>
                  <a:cubicBezTo>
                    <a:pt x="14433" y="21579"/>
                    <a:pt x="14561" y="20760"/>
                    <a:pt x="14637" y="20048"/>
                  </a:cubicBezTo>
                  <a:cubicBezTo>
                    <a:pt x="15157" y="20039"/>
                    <a:pt x="15451" y="20058"/>
                    <a:pt x="15970" y="20058"/>
                  </a:cubicBezTo>
                  <a:cubicBezTo>
                    <a:pt x="16227" y="20058"/>
                    <a:pt x="16370" y="19980"/>
                    <a:pt x="16627" y="19941"/>
                  </a:cubicBezTo>
                  <a:cubicBezTo>
                    <a:pt x="16867" y="19912"/>
                    <a:pt x="17057" y="19990"/>
                    <a:pt x="17229" y="19785"/>
                  </a:cubicBezTo>
                  <a:cubicBezTo>
                    <a:pt x="17410" y="19571"/>
                    <a:pt x="17418" y="19326"/>
                    <a:pt x="17531" y="19044"/>
                  </a:cubicBezTo>
                  <a:cubicBezTo>
                    <a:pt x="17666" y="18693"/>
                    <a:pt x="17923" y="18536"/>
                    <a:pt x="17923" y="18136"/>
                  </a:cubicBezTo>
                  <a:lnTo>
                    <a:pt x="17923" y="17444"/>
                  </a:lnTo>
                  <a:lnTo>
                    <a:pt x="18549" y="17444"/>
                  </a:lnTo>
                  <a:cubicBezTo>
                    <a:pt x="18850" y="17444"/>
                    <a:pt x="19046" y="17366"/>
                    <a:pt x="19279" y="17132"/>
                  </a:cubicBezTo>
                  <a:cubicBezTo>
                    <a:pt x="19482" y="16928"/>
                    <a:pt x="19468" y="16469"/>
                    <a:pt x="19731" y="16469"/>
                  </a:cubicBezTo>
                  <a:cubicBezTo>
                    <a:pt x="20455" y="16469"/>
                    <a:pt x="20736" y="16875"/>
                    <a:pt x="21362" y="17343"/>
                  </a:cubicBezTo>
                  <a:lnTo>
                    <a:pt x="21362" y="17343"/>
                  </a:lnTo>
                  <a:cubicBezTo>
                    <a:pt x="21393" y="16875"/>
                    <a:pt x="21600" y="16664"/>
                    <a:pt x="21600" y="16194"/>
                  </a:cubicBezTo>
                  <a:cubicBezTo>
                    <a:pt x="21600" y="15541"/>
                    <a:pt x="21126" y="15326"/>
                    <a:pt x="20726" y="14946"/>
                  </a:cubicBezTo>
                  <a:cubicBezTo>
                    <a:pt x="20040" y="14283"/>
                    <a:pt x="19574" y="14039"/>
                    <a:pt x="18857" y="13424"/>
                  </a:cubicBezTo>
                  <a:cubicBezTo>
                    <a:pt x="18306" y="12956"/>
                    <a:pt x="18096" y="12479"/>
                    <a:pt x="17501" y="12097"/>
                  </a:cubicBezTo>
                  <a:cubicBezTo>
                    <a:pt x="16815" y="11659"/>
                    <a:pt x="16453" y="11219"/>
                    <a:pt x="16054" y="10381"/>
                  </a:cubicBezTo>
                  <a:cubicBezTo>
                    <a:pt x="15842" y="9941"/>
                    <a:pt x="15571" y="9795"/>
                    <a:pt x="15480" y="9287"/>
                  </a:cubicBezTo>
                  <a:cubicBezTo>
                    <a:pt x="15420" y="8917"/>
                    <a:pt x="15480" y="8654"/>
                    <a:pt x="15361" y="8312"/>
                  </a:cubicBezTo>
                  <a:cubicBezTo>
                    <a:pt x="15112" y="7591"/>
                    <a:pt x="14961" y="7171"/>
                    <a:pt x="14816" y="6399"/>
                  </a:cubicBezTo>
                  <a:cubicBezTo>
                    <a:pt x="14643" y="5493"/>
                    <a:pt x="14109" y="5131"/>
                    <a:pt x="13430" y="4838"/>
                  </a:cubicBezTo>
                  <a:cubicBezTo>
                    <a:pt x="12964" y="4643"/>
                    <a:pt x="12405" y="4517"/>
                    <a:pt x="12405" y="3873"/>
                  </a:cubicBezTo>
                  <a:lnTo>
                    <a:pt x="12405" y="3034"/>
                  </a:lnTo>
                  <a:cubicBezTo>
                    <a:pt x="12405" y="2878"/>
                    <a:pt x="12466" y="2790"/>
                    <a:pt x="12466" y="2634"/>
                  </a:cubicBezTo>
                  <a:cubicBezTo>
                    <a:pt x="12466" y="2029"/>
                    <a:pt x="11939" y="1931"/>
                    <a:pt x="11531" y="1638"/>
                  </a:cubicBezTo>
                  <a:cubicBezTo>
                    <a:pt x="11207" y="1415"/>
                    <a:pt x="11125" y="897"/>
                    <a:pt x="10748" y="897"/>
                  </a:cubicBezTo>
                  <a:cubicBezTo>
                    <a:pt x="10325" y="897"/>
                    <a:pt x="9972" y="1073"/>
                    <a:pt x="9782" y="1561"/>
                  </a:cubicBezTo>
                  <a:cubicBezTo>
                    <a:pt x="9609" y="1561"/>
                    <a:pt x="9511" y="1522"/>
                    <a:pt x="9338" y="1522"/>
                  </a:cubicBezTo>
                  <a:cubicBezTo>
                    <a:pt x="8840" y="1522"/>
                    <a:pt x="8591" y="1952"/>
                    <a:pt x="8094" y="1952"/>
                  </a:cubicBezTo>
                  <a:cubicBezTo>
                    <a:pt x="8019" y="1952"/>
                    <a:pt x="7989" y="1874"/>
                    <a:pt x="7913" y="1874"/>
                  </a:cubicBezTo>
                  <a:cubicBezTo>
                    <a:pt x="7635" y="1874"/>
                    <a:pt x="7597" y="2313"/>
                    <a:pt x="7521" y="2654"/>
                  </a:cubicBezTo>
                  <a:cubicBezTo>
                    <a:pt x="7401" y="3200"/>
                    <a:pt x="7182" y="3746"/>
                    <a:pt x="6738" y="3746"/>
                  </a:cubicBezTo>
                  <a:cubicBezTo>
                    <a:pt x="6459" y="3746"/>
                    <a:pt x="6322" y="3551"/>
                    <a:pt x="6074" y="3394"/>
                  </a:cubicBezTo>
                  <a:cubicBezTo>
                    <a:pt x="5713" y="3160"/>
                    <a:pt x="5437" y="3304"/>
                    <a:pt x="5053" y="3138"/>
                  </a:cubicBezTo>
                  <a:lnTo>
                    <a:pt x="5053" y="3138"/>
                  </a:lnTo>
                  <a:cubicBezTo>
                    <a:pt x="4909" y="3176"/>
                    <a:pt x="4831" y="3316"/>
                    <a:pt x="4680" y="3316"/>
                  </a:cubicBezTo>
                  <a:cubicBezTo>
                    <a:pt x="4635" y="3316"/>
                    <a:pt x="4612" y="3278"/>
                    <a:pt x="4567" y="3278"/>
                  </a:cubicBezTo>
                  <a:cubicBezTo>
                    <a:pt x="4470" y="2741"/>
                    <a:pt x="4221" y="2517"/>
                    <a:pt x="4085" y="1991"/>
                  </a:cubicBezTo>
                  <a:cubicBezTo>
                    <a:pt x="3880" y="1190"/>
                    <a:pt x="3836" y="664"/>
                    <a:pt x="3451" y="0"/>
                  </a:cubicBezTo>
                  <a:lnTo>
                    <a:pt x="954" y="149"/>
                  </a:lnTo>
                  <a:cubicBezTo>
                    <a:pt x="954" y="149"/>
                    <a:pt x="954" y="149"/>
                    <a:pt x="954" y="14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4" name="Shape 4949"/>
            <p:cNvSpPr/>
            <p:nvPr/>
          </p:nvSpPr>
          <p:spPr>
            <a:xfrm>
              <a:off x="1926007" y="2877941"/>
              <a:ext cx="1094724" cy="740035"/>
            </a:xfrm>
            <a:custGeom>
              <a:avLst/>
              <a:gdLst/>
              <a:ahLst/>
              <a:cxnLst>
                <a:cxn ang="0">
                  <a:pos x="wd2" y="hd2"/>
                </a:cxn>
                <a:cxn ang="5400000">
                  <a:pos x="wd2" y="hd2"/>
                </a:cxn>
                <a:cxn ang="10800000">
                  <a:pos x="wd2" y="hd2"/>
                </a:cxn>
                <a:cxn ang="16200000">
                  <a:pos x="wd2" y="hd2"/>
                </a:cxn>
              </a:cxnLst>
              <a:rect l="0" t="0" r="r" b="b"/>
              <a:pathLst>
                <a:path w="21600" h="21600" extrusionOk="0">
                  <a:moveTo>
                    <a:pt x="5534" y="0"/>
                  </a:moveTo>
                  <a:cubicBezTo>
                    <a:pt x="5500" y="142"/>
                    <a:pt x="5467" y="239"/>
                    <a:pt x="5398" y="359"/>
                  </a:cubicBezTo>
                  <a:cubicBezTo>
                    <a:pt x="5255" y="600"/>
                    <a:pt x="5161" y="743"/>
                    <a:pt x="5090" y="1059"/>
                  </a:cubicBezTo>
                  <a:cubicBezTo>
                    <a:pt x="4960" y="1635"/>
                    <a:pt x="4904" y="1945"/>
                    <a:pt x="4807" y="2526"/>
                  </a:cubicBezTo>
                  <a:cubicBezTo>
                    <a:pt x="4954" y="2439"/>
                    <a:pt x="4972" y="2239"/>
                    <a:pt x="5019" y="2020"/>
                  </a:cubicBezTo>
                  <a:cubicBezTo>
                    <a:pt x="5093" y="1687"/>
                    <a:pt x="5194" y="1530"/>
                    <a:pt x="5351" y="1269"/>
                  </a:cubicBezTo>
                  <a:cubicBezTo>
                    <a:pt x="5444" y="1107"/>
                    <a:pt x="5459" y="948"/>
                    <a:pt x="5563" y="795"/>
                  </a:cubicBezTo>
                  <a:cubicBezTo>
                    <a:pt x="5637" y="688"/>
                    <a:pt x="5696" y="634"/>
                    <a:pt x="5753" y="500"/>
                  </a:cubicBezTo>
                  <a:cubicBezTo>
                    <a:pt x="5838" y="293"/>
                    <a:pt x="5867" y="150"/>
                    <a:pt x="6000" y="9"/>
                  </a:cubicBezTo>
                  <a:lnTo>
                    <a:pt x="6024" y="150"/>
                  </a:lnTo>
                  <a:lnTo>
                    <a:pt x="6024" y="800"/>
                  </a:lnTo>
                  <a:cubicBezTo>
                    <a:pt x="6024" y="948"/>
                    <a:pt x="6107" y="1015"/>
                    <a:pt x="6107" y="1163"/>
                  </a:cubicBezTo>
                  <a:cubicBezTo>
                    <a:pt x="6107" y="1337"/>
                    <a:pt x="6048" y="1425"/>
                    <a:pt x="6036" y="1600"/>
                  </a:cubicBezTo>
                  <a:cubicBezTo>
                    <a:pt x="6024" y="1770"/>
                    <a:pt x="6044" y="1906"/>
                    <a:pt x="5976" y="2037"/>
                  </a:cubicBezTo>
                  <a:cubicBezTo>
                    <a:pt x="5858" y="2269"/>
                    <a:pt x="5705" y="2386"/>
                    <a:pt x="5705" y="2680"/>
                  </a:cubicBezTo>
                  <a:lnTo>
                    <a:pt x="5705" y="2823"/>
                  </a:lnTo>
                  <a:lnTo>
                    <a:pt x="5847" y="2823"/>
                  </a:lnTo>
                  <a:lnTo>
                    <a:pt x="5941" y="2788"/>
                  </a:lnTo>
                  <a:cubicBezTo>
                    <a:pt x="6003" y="2908"/>
                    <a:pt x="6054" y="2998"/>
                    <a:pt x="6154" y="2998"/>
                  </a:cubicBezTo>
                  <a:cubicBezTo>
                    <a:pt x="6425" y="2998"/>
                    <a:pt x="6576" y="2693"/>
                    <a:pt x="6675" y="2317"/>
                  </a:cubicBezTo>
                  <a:cubicBezTo>
                    <a:pt x="6734" y="2085"/>
                    <a:pt x="6819" y="1930"/>
                    <a:pt x="6869" y="1743"/>
                  </a:cubicBezTo>
                  <a:lnTo>
                    <a:pt x="6869" y="1743"/>
                  </a:lnTo>
                  <a:cubicBezTo>
                    <a:pt x="7023" y="2197"/>
                    <a:pt x="7205" y="2273"/>
                    <a:pt x="7418" y="2649"/>
                  </a:cubicBezTo>
                  <a:cubicBezTo>
                    <a:pt x="7608" y="2982"/>
                    <a:pt x="7566" y="3313"/>
                    <a:pt x="7702" y="3698"/>
                  </a:cubicBezTo>
                  <a:cubicBezTo>
                    <a:pt x="7838" y="4083"/>
                    <a:pt x="7968" y="4275"/>
                    <a:pt x="8081" y="4677"/>
                  </a:cubicBezTo>
                  <a:cubicBezTo>
                    <a:pt x="8140" y="4895"/>
                    <a:pt x="8204" y="5027"/>
                    <a:pt x="8222" y="5271"/>
                  </a:cubicBezTo>
                  <a:cubicBezTo>
                    <a:pt x="8234" y="5420"/>
                    <a:pt x="8240" y="5620"/>
                    <a:pt x="8340" y="5620"/>
                  </a:cubicBezTo>
                  <a:cubicBezTo>
                    <a:pt x="8760" y="5620"/>
                    <a:pt x="8973" y="5306"/>
                    <a:pt x="9393" y="5306"/>
                  </a:cubicBezTo>
                  <a:cubicBezTo>
                    <a:pt x="9694" y="5306"/>
                    <a:pt x="9847" y="5568"/>
                    <a:pt x="10114" y="5762"/>
                  </a:cubicBezTo>
                  <a:cubicBezTo>
                    <a:pt x="10533" y="6067"/>
                    <a:pt x="10804" y="6216"/>
                    <a:pt x="11271" y="6216"/>
                  </a:cubicBezTo>
                  <a:cubicBezTo>
                    <a:pt x="11608" y="6216"/>
                    <a:pt x="11792" y="5971"/>
                    <a:pt x="12127" y="5971"/>
                  </a:cubicBezTo>
                  <a:lnTo>
                    <a:pt x="12500" y="5971"/>
                  </a:lnTo>
                  <a:cubicBezTo>
                    <a:pt x="12553" y="6599"/>
                    <a:pt x="12683" y="6915"/>
                    <a:pt x="12736" y="7544"/>
                  </a:cubicBezTo>
                  <a:cubicBezTo>
                    <a:pt x="12760" y="7868"/>
                    <a:pt x="12660" y="8121"/>
                    <a:pt x="12784" y="8383"/>
                  </a:cubicBezTo>
                  <a:cubicBezTo>
                    <a:pt x="12889" y="8619"/>
                    <a:pt x="13162" y="8575"/>
                    <a:pt x="13162" y="8864"/>
                  </a:cubicBezTo>
                  <a:lnTo>
                    <a:pt x="13162" y="9292"/>
                  </a:lnTo>
                  <a:cubicBezTo>
                    <a:pt x="13008" y="9327"/>
                    <a:pt x="12867" y="9336"/>
                    <a:pt x="12807" y="9537"/>
                  </a:cubicBezTo>
                  <a:cubicBezTo>
                    <a:pt x="12695" y="9913"/>
                    <a:pt x="12790" y="10184"/>
                    <a:pt x="12736" y="10587"/>
                  </a:cubicBezTo>
                  <a:cubicBezTo>
                    <a:pt x="12997" y="10708"/>
                    <a:pt x="13250" y="10568"/>
                    <a:pt x="13399" y="10900"/>
                  </a:cubicBezTo>
                  <a:cubicBezTo>
                    <a:pt x="13481" y="11093"/>
                    <a:pt x="13375" y="11267"/>
                    <a:pt x="13399" y="11494"/>
                  </a:cubicBezTo>
                  <a:cubicBezTo>
                    <a:pt x="13439" y="11871"/>
                    <a:pt x="13504" y="12177"/>
                    <a:pt x="13728" y="12369"/>
                  </a:cubicBezTo>
                  <a:cubicBezTo>
                    <a:pt x="13924" y="12535"/>
                    <a:pt x="14089" y="12438"/>
                    <a:pt x="14320" y="12473"/>
                  </a:cubicBezTo>
                  <a:cubicBezTo>
                    <a:pt x="14740" y="12535"/>
                    <a:pt x="14941" y="12858"/>
                    <a:pt x="15360" y="12858"/>
                  </a:cubicBezTo>
                  <a:cubicBezTo>
                    <a:pt x="15750" y="12858"/>
                    <a:pt x="15785" y="12185"/>
                    <a:pt x="16093" y="11844"/>
                  </a:cubicBezTo>
                  <a:cubicBezTo>
                    <a:pt x="16459" y="11442"/>
                    <a:pt x="16720" y="11311"/>
                    <a:pt x="17180" y="11145"/>
                  </a:cubicBezTo>
                  <a:cubicBezTo>
                    <a:pt x="17553" y="11014"/>
                    <a:pt x="17658" y="10638"/>
                    <a:pt x="18007" y="10446"/>
                  </a:cubicBezTo>
                  <a:cubicBezTo>
                    <a:pt x="18462" y="10201"/>
                    <a:pt x="18644" y="9902"/>
                    <a:pt x="19069" y="9562"/>
                  </a:cubicBezTo>
                  <a:lnTo>
                    <a:pt x="19069" y="9562"/>
                  </a:lnTo>
                  <a:cubicBezTo>
                    <a:pt x="19098" y="9859"/>
                    <a:pt x="19189" y="9991"/>
                    <a:pt x="19189" y="10288"/>
                  </a:cubicBezTo>
                  <a:cubicBezTo>
                    <a:pt x="19189" y="10428"/>
                    <a:pt x="19094" y="10481"/>
                    <a:pt x="19024" y="10551"/>
                  </a:cubicBezTo>
                  <a:cubicBezTo>
                    <a:pt x="18911" y="10664"/>
                    <a:pt x="18888" y="10839"/>
                    <a:pt x="18763" y="10934"/>
                  </a:cubicBezTo>
                  <a:cubicBezTo>
                    <a:pt x="18575" y="11093"/>
                    <a:pt x="18362" y="11207"/>
                    <a:pt x="18362" y="11530"/>
                  </a:cubicBezTo>
                  <a:cubicBezTo>
                    <a:pt x="18362" y="11696"/>
                    <a:pt x="18498" y="11696"/>
                    <a:pt x="18575" y="11809"/>
                  </a:cubicBezTo>
                  <a:cubicBezTo>
                    <a:pt x="18687" y="11977"/>
                    <a:pt x="18722" y="12194"/>
                    <a:pt x="18882" y="12194"/>
                  </a:cubicBezTo>
                  <a:cubicBezTo>
                    <a:pt x="18994" y="12194"/>
                    <a:pt x="19011" y="11993"/>
                    <a:pt x="19118" y="11949"/>
                  </a:cubicBezTo>
                  <a:cubicBezTo>
                    <a:pt x="19378" y="11844"/>
                    <a:pt x="19537" y="11844"/>
                    <a:pt x="19809" y="11844"/>
                  </a:cubicBezTo>
                  <a:lnTo>
                    <a:pt x="19934" y="11844"/>
                  </a:lnTo>
                  <a:cubicBezTo>
                    <a:pt x="19940" y="12019"/>
                    <a:pt x="19934" y="12124"/>
                    <a:pt x="19934" y="12299"/>
                  </a:cubicBezTo>
                  <a:cubicBezTo>
                    <a:pt x="19934" y="12700"/>
                    <a:pt x="20277" y="12700"/>
                    <a:pt x="20418" y="13034"/>
                  </a:cubicBezTo>
                  <a:cubicBezTo>
                    <a:pt x="20501" y="13225"/>
                    <a:pt x="20542" y="13488"/>
                    <a:pt x="20702" y="13488"/>
                  </a:cubicBezTo>
                  <a:cubicBezTo>
                    <a:pt x="20897" y="13488"/>
                    <a:pt x="21009" y="13383"/>
                    <a:pt x="21204" y="13383"/>
                  </a:cubicBezTo>
                  <a:cubicBezTo>
                    <a:pt x="21328" y="13383"/>
                    <a:pt x="21405" y="13409"/>
                    <a:pt x="21528" y="13400"/>
                  </a:cubicBezTo>
                  <a:cubicBezTo>
                    <a:pt x="21553" y="13453"/>
                    <a:pt x="21600" y="13488"/>
                    <a:pt x="21600" y="13558"/>
                  </a:cubicBezTo>
                  <a:cubicBezTo>
                    <a:pt x="21600" y="14029"/>
                    <a:pt x="21168" y="13942"/>
                    <a:pt x="20915" y="14223"/>
                  </a:cubicBezTo>
                  <a:cubicBezTo>
                    <a:pt x="20678" y="14484"/>
                    <a:pt x="20702" y="15062"/>
                    <a:pt x="20406" y="15062"/>
                  </a:cubicBezTo>
                  <a:cubicBezTo>
                    <a:pt x="20122" y="15062"/>
                    <a:pt x="20040" y="14572"/>
                    <a:pt x="19756" y="14572"/>
                  </a:cubicBezTo>
                  <a:cubicBezTo>
                    <a:pt x="19366" y="14572"/>
                    <a:pt x="19390" y="15550"/>
                    <a:pt x="19000" y="15550"/>
                  </a:cubicBezTo>
                  <a:cubicBezTo>
                    <a:pt x="18805" y="15550"/>
                    <a:pt x="18775" y="15227"/>
                    <a:pt x="18669" y="14992"/>
                  </a:cubicBezTo>
                  <a:lnTo>
                    <a:pt x="18575" y="14921"/>
                  </a:lnTo>
                  <a:cubicBezTo>
                    <a:pt x="18575" y="15227"/>
                    <a:pt x="18403" y="15480"/>
                    <a:pt x="18197" y="15480"/>
                  </a:cubicBezTo>
                  <a:cubicBezTo>
                    <a:pt x="17919" y="15480"/>
                    <a:pt x="17859" y="15053"/>
                    <a:pt x="17677" y="14747"/>
                  </a:cubicBezTo>
                  <a:lnTo>
                    <a:pt x="17677" y="14747"/>
                  </a:lnTo>
                  <a:cubicBezTo>
                    <a:pt x="17895" y="14258"/>
                    <a:pt x="18197" y="14073"/>
                    <a:pt x="18197" y="13488"/>
                  </a:cubicBezTo>
                  <a:cubicBezTo>
                    <a:pt x="18197" y="13130"/>
                    <a:pt x="18125" y="12937"/>
                    <a:pt x="18125" y="12579"/>
                  </a:cubicBezTo>
                  <a:lnTo>
                    <a:pt x="17842" y="12544"/>
                  </a:lnTo>
                  <a:cubicBezTo>
                    <a:pt x="17629" y="12972"/>
                    <a:pt x="17428" y="13313"/>
                    <a:pt x="17062" y="13313"/>
                  </a:cubicBezTo>
                  <a:cubicBezTo>
                    <a:pt x="16890" y="13313"/>
                    <a:pt x="16802" y="13138"/>
                    <a:pt x="16630" y="13138"/>
                  </a:cubicBezTo>
                  <a:lnTo>
                    <a:pt x="16258" y="13138"/>
                  </a:lnTo>
                  <a:cubicBezTo>
                    <a:pt x="16199" y="13689"/>
                    <a:pt x="16300" y="14135"/>
                    <a:pt x="16022" y="14502"/>
                  </a:cubicBezTo>
                  <a:cubicBezTo>
                    <a:pt x="15934" y="14615"/>
                    <a:pt x="15839" y="14598"/>
                    <a:pt x="15739" y="14676"/>
                  </a:cubicBezTo>
                  <a:cubicBezTo>
                    <a:pt x="15548" y="14825"/>
                    <a:pt x="15401" y="14878"/>
                    <a:pt x="15265" y="15130"/>
                  </a:cubicBezTo>
                  <a:cubicBezTo>
                    <a:pt x="15100" y="15446"/>
                    <a:pt x="15035" y="15865"/>
                    <a:pt x="14758" y="15865"/>
                  </a:cubicBezTo>
                  <a:cubicBezTo>
                    <a:pt x="14503" y="15865"/>
                    <a:pt x="14374" y="15725"/>
                    <a:pt x="14120" y="15725"/>
                  </a:cubicBezTo>
                  <a:cubicBezTo>
                    <a:pt x="13942" y="15725"/>
                    <a:pt x="13888" y="15988"/>
                    <a:pt x="13800" y="16215"/>
                  </a:cubicBezTo>
                  <a:cubicBezTo>
                    <a:pt x="13670" y="16547"/>
                    <a:pt x="13552" y="16721"/>
                    <a:pt x="13469" y="17090"/>
                  </a:cubicBezTo>
                  <a:cubicBezTo>
                    <a:pt x="13694" y="17281"/>
                    <a:pt x="13800" y="17456"/>
                    <a:pt x="14037" y="17613"/>
                  </a:cubicBezTo>
                  <a:cubicBezTo>
                    <a:pt x="14142" y="17684"/>
                    <a:pt x="14249" y="17623"/>
                    <a:pt x="14320" y="17754"/>
                  </a:cubicBezTo>
                  <a:cubicBezTo>
                    <a:pt x="14568" y="18199"/>
                    <a:pt x="14256" y="18915"/>
                    <a:pt x="14627" y="19186"/>
                  </a:cubicBezTo>
                  <a:cubicBezTo>
                    <a:pt x="14586" y="19458"/>
                    <a:pt x="14420" y="19528"/>
                    <a:pt x="14344" y="19780"/>
                  </a:cubicBezTo>
                  <a:cubicBezTo>
                    <a:pt x="14120" y="20525"/>
                    <a:pt x="13918" y="20891"/>
                    <a:pt x="13658" y="21600"/>
                  </a:cubicBezTo>
                  <a:lnTo>
                    <a:pt x="13658" y="21600"/>
                  </a:lnTo>
                  <a:cubicBezTo>
                    <a:pt x="13321" y="21565"/>
                    <a:pt x="13111" y="21450"/>
                    <a:pt x="12786" y="21334"/>
                  </a:cubicBezTo>
                  <a:lnTo>
                    <a:pt x="12786" y="21334"/>
                  </a:lnTo>
                  <a:cubicBezTo>
                    <a:pt x="12810" y="20915"/>
                    <a:pt x="12972" y="20726"/>
                    <a:pt x="12972" y="20305"/>
                  </a:cubicBezTo>
                  <a:cubicBezTo>
                    <a:pt x="12972" y="19720"/>
                    <a:pt x="12600" y="19528"/>
                    <a:pt x="12287" y="19186"/>
                  </a:cubicBezTo>
                  <a:cubicBezTo>
                    <a:pt x="11750" y="18593"/>
                    <a:pt x="11384" y="18374"/>
                    <a:pt x="10822" y="17823"/>
                  </a:cubicBezTo>
                  <a:cubicBezTo>
                    <a:pt x="10390" y="17404"/>
                    <a:pt x="10225" y="16976"/>
                    <a:pt x="9759" y="16634"/>
                  </a:cubicBezTo>
                  <a:cubicBezTo>
                    <a:pt x="9221" y="16241"/>
                    <a:pt x="8937" y="15848"/>
                    <a:pt x="8624" y="15096"/>
                  </a:cubicBezTo>
                  <a:cubicBezTo>
                    <a:pt x="8458" y="14703"/>
                    <a:pt x="8246" y="14572"/>
                    <a:pt x="8175" y="14117"/>
                  </a:cubicBezTo>
                  <a:cubicBezTo>
                    <a:pt x="8127" y="13785"/>
                    <a:pt x="8175" y="13549"/>
                    <a:pt x="8081" y="13243"/>
                  </a:cubicBezTo>
                  <a:cubicBezTo>
                    <a:pt x="7886" y="12597"/>
                    <a:pt x="7767" y="12220"/>
                    <a:pt x="7654" y="11529"/>
                  </a:cubicBezTo>
                  <a:cubicBezTo>
                    <a:pt x="7518" y="10717"/>
                    <a:pt x="7100" y="10393"/>
                    <a:pt x="6567" y="10131"/>
                  </a:cubicBezTo>
                  <a:cubicBezTo>
                    <a:pt x="6201" y="9956"/>
                    <a:pt x="5764" y="9843"/>
                    <a:pt x="5764" y="9266"/>
                  </a:cubicBezTo>
                  <a:lnTo>
                    <a:pt x="5764" y="8514"/>
                  </a:lnTo>
                  <a:cubicBezTo>
                    <a:pt x="5764" y="8374"/>
                    <a:pt x="5811" y="8296"/>
                    <a:pt x="5811" y="8156"/>
                  </a:cubicBezTo>
                  <a:cubicBezTo>
                    <a:pt x="5811" y="7613"/>
                    <a:pt x="5398" y="7526"/>
                    <a:pt x="5079" y="7263"/>
                  </a:cubicBezTo>
                  <a:cubicBezTo>
                    <a:pt x="4824" y="7063"/>
                    <a:pt x="4760" y="6599"/>
                    <a:pt x="4464" y="6599"/>
                  </a:cubicBezTo>
                  <a:cubicBezTo>
                    <a:pt x="4133" y="6599"/>
                    <a:pt x="3856" y="6757"/>
                    <a:pt x="3707" y="7194"/>
                  </a:cubicBezTo>
                  <a:cubicBezTo>
                    <a:pt x="3572" y="7194"/>
                    <a:pt x="3494" y="7160"/>
                    <a:pt x="3359" y="7160"/>
                  </a:cubicBezTo>
                  <a:cubicBezTo>
                    <a:pt x="2969" y="7160"/>
                    <a:pt x="2774" y="7544"/>
                    <a:pt x="2384" y="7544"/>
                  </a:cubicBezTo>
                  <a:cubicBezTo>
                    <a:pt x="2325" y="7544"/>
                    <a:pt x="2301" y="7474"/>
                    <a:pt x="2242" y="7474"/>
                  </a:cubicBezTo>
                  <a:cubicBezTo>
                    <a:pt x="2024" y="7474"/>
                    <a:pt x="1994" y="7868"/>
                    <a:pt x="1935" y="8173"/>
                  </a:cubicBezTo>
                  <a:cubicBezTo>
                    <a:pt x="1841" y="8663"/>
                    <a:pt x="1669" y="9152"/>
                    <a:pt x="1321" y="9152"/>
                  </a:cubicBezTo>
                  <a:cubicBezTo>
                    <a:pt x="1102" y="9152"/>
                    <a:pt x="995" y="8977"/>
                    <a:pt x="801" y="8837"/>
                  </a:cubicBezTo>
                  <a:cubicBezTo>
                    <a:pt x="517" y="8627"/>
                    <a:pt x="301" y="8756"/>
                    <a:pt x="0" y="8607"/>
                  </a:cubicBezTo>
                  <a:lnTo>
                    <a:pt x="0" y="8607"/>
                  </a:lnTo>
                  <a:lnTo>
                    <a:pt x="1392" y="795"/>
                  </a:lnTo>
                  <a:lnTo>
                    <a:pt x="5534" y="0"/>
                  </a:lnTo>
                  <a:cubicBezTo>
                    <a:pt x="5534" y="0"/>
                    <a:pt x="5534" y="0"/>
                    <a:pt x="5534" y="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5" name="Shape 4950"/>
            <p:cNvSpPr/>
            <p:nvPr/>
          </p:nvSpPr>
          <p:spPr>
            <a:xfrm>
              <a:off x="2601216" y="3298563"/>
              <a:ext cx="500695" cy="376126"/>
            </a:xfrm>
            <a:custGeom>
              <a:avLst/>
              <a:gdLst/>
              <a:ahLst/>
              <a:cxnLst>
                <a:cxn ang="0">
                  <a:pos x="wd2" y="hd2"/>
                </a:cxn>
                <a:cxn ang="5400000">
                  <a:pos x="wd2" y="hd2"/>
                </a:cxn>
                <a:cxn ang="10800000">
                  <a:pos x="wd2" y="hd2"/>
                </a:cxn>
                <a:cxn ang="16200000">
                  <a:pos x="wd2" y="hd2"/>
                </a:cxn>
              </a:cxnLst>
              <a:rect l="0" t="0" r="r" b="b"/>
              <a:pathLst>
                <a:path w="21600" h="21600" extrusionOk="0">
                  <a:moveTo>
                    <a:pt x="9200" y="4333"/>
                  </a:moveTo>
                  <a:cubicBezTo>
                    <a:pt x="8862" y="4368"/>
                    <a:pt x="8631" y="4437"/>
                    <a:pt x="8321" y="4609"/>
                  </a:cubicBezTo>
                  <a:cubicBezTo>
                    <a:pt x="7855" y="4865"/>
                    <a:pt x="7286" y="4968"/>
                    <a:pt x="7286" y="5642"/>
                  </a:cubicBezTo>
                  <a:cubicBezTo>
                    <a:pt x="7286" y="6483"/>
                    <a:pt x="7752" y="7223"/>
                    <a:pt x="8385" y="7223"/>
                  </a:cubicBezTo>
                  <a:lnTo>
                    <a:pt x="9599" y="7223"/>
                  </a:lnTo>
                  <a:cubicBezTo>
                    <a:pt x="10181" y="7223"/>
                    <a:pt x="10321" y="8187"/>
                    <a:pt x="10905" y="8187"/>
                  </a:cubicBezTo>
                  <a:cubicBezTo>
                    <a:pt x="11369" y="8187"/>
                    <a:pt x="11576" y="7636"/>
                    <a:pt x="12041" y="7636"/>
                  </a:cubicBezTo>
                  <a:cubicBezTo>
                    <a:pt x="12363" y="7636"/>
                    <a:pt x="12557" y="7599"/>
                    <a:pt x="12869" y="7703"/>
                  </a:cubicBezTo>
                  <a:cubicBezTo>
                    <a:pt x="13488" y="7911"/>
                    <a:pt x="13384" y="9218"/>
                    <a:pt x="14018" y="9218"/>
                  </a:cubicBezTo>
                  <a:lnTo>
                    <a:pt x="16072" y="9218"/>
                  </a:lnTo>
                  <a:lnTo>
                    <a:pt x="19224" y="9973"/>
                  </a:lnTo>
                  <a:lnTo>
                    <a:pt x="19224" y="9973"/>
                  </a:lnTo>
                  <a:cubicBezTo>
                    <a:pt x="19444" y="10474"/>
                    <a:pt x="19534" y="10833"/>
                    <a:pt x="19534" y="11418"/>
                  </a:cubicBezTo>
                  <a:cubicBezTo>
                    <a:pt x="19534" y="12245"/>
                    <a:pt x="18965" y="12520"/>
                    <a:pt x="18862" y="13344"/>
                  </a:cubicBezTo>
                  <a:cubicBezTo>
                    <a:pt x="19017" y="13396"/>
                    <a:pt x="19134" y="13482"/>
                    <a:pt x="19302" y="13482"/>
                  </a:cubicBezTo>
                  <a:cubicBezTo>
                    <a:pt x="19521" y="13482"/>
                    <a:pt x="19651" y="13344"/>
                    <a:pt x="19871" y="13344"/>
                  </a:cubicBezTo>
                  <a:cubicBezTo>
                    <a:pt x="20890" y="13344"/>
                    <a:pt x="21600" y="14601"/>
                    <a:pt x="21600" y="15958"/>
                  </a:cubicBezTo>
                  <a:cubicBezTo>
                    <a:pt x="21600" y="16888"/>
                    <a:pt x="21380" y="17404"/>
                    <a:pt x="21214" y="18298"/>
                  </a:cubicBezTo>
                  <a:lnTo>
                    <a:pt x="21212" y="18298"/>
                  </a:lnTo>
                  <a:cubicBezTo>
                    <a:pt x="20554" y="18366"/>
                    <a:pt x="20220" y="18573"/>
                    <a:pt x="19560" y="18573"/>
                  </a:cubicBezTo>
                  <a:cubicBezTo>
                    <a:pt x="18733" y="18573"/>
                    <a:pt x="18295" y="18162"/>
                    <a:pt x="17467" y="18162"/>
                  </a:cubicBezTo>
                  <a:cubicBezTo>
                    <a:pt x="17015" y="18162"/>
                    <a:pt x="16950" y="18917"/>
                    <a:pt x="16536" y="19123"/>
                  </a:cubicBezTo>
                  <a:cubicBezTo>
                    <a:pt x="16316" y="19227"/>
                    <a:pt x="16150" y="19074"/>
                    <a:pt x="15915" y="19123"/>
                  </a:cubicBezTo>
                  <a:cubicBezTo>
                    <a:pt x="15477" y="19209"/>
                    <a:pt x="15348" y="19743"/>
                    <a:pt x="14935" y="19949"/>
                  </a:cubicBezTo>
                  <a:cubicBezTo>
                    <a:pt x="14714" y="20051"/>
                    <a:pt x="14522" y="19930"/>
                    <a:pt x="14315" y="20087"/>
                  </a:cubicBezTo>
                  <a:cubicBezTo>
                    <a:pt x="13837" y="20447"/>
                    <a:pt x="13798" y="21101"/>
                    <a:pt x="13384" y="21600"/>
                  </a:cubicBezTo>
                  <a:cubicBezTo>
                    <a:pt x="13048" y="21101"/>
                    <a:pt x="12558" y="20963"/>
                    <a:pt x="12558" y="20294"/>
                  </a:cubicBezTo>
                  <a:cubicBezTo>
                    <a:pt x="12558" y="19468"/>
                    <a:pt x="12869" y="19055"/>
                    <a:pt x="12869" y="18229"/>
                  </a:cubicBezTo>
                  <a:cubicBezTo>
                    <a:pt x="12869" y="16972"/>
                    <a:pt x="12533" y="16268"/>
                    <a:pt x="12533" y="15014"/>
                  </a:cubicBezTo>
                  <a:lnTo>
                    <a:pt x="12533" y="13209"/>
                  </a:lnTo>
                  <a:cubicBezTo>
                    <a:pt x="11989" y="13209"/>
                    <a:pt x="11705" y="12865"/>
                    <a:pt x="11164" y="12865"/>
                  </a:cubicBezTo>
                  <a:cubicBezTo>
                    <a:pt x="10399" y="12865"/>
                    <a:pt x="10026" y="13482"/>
                    <a:pt x="9458" y="14170"/>
                  </a:cubicBezTo>
                  <a:cubicBezTo>
                    <a:pt x="8812" y="14670"/>
                    <a:pt x="8411" y="14825"/>
                    <a:pt x="7803" y="15410"/>
                  </a:cubicBezTo>
                  <a:cubicBezTo>
                    <a:pt x="7635" y="15719"/>
                    <a:pt x="7416" y="16098"/>
                    <a:pt x="7118" y="16098"/>
                  </a:cubicBezTo>
                  <a:lnTo>
                    <a:pt x="6098" y="16098"/>
                  </a:lnTo>
                  <a:lnTo>
                    <a:pt x="6098" y="16922"/>
                  </a:lnTo>
                  <a:cubicBezTo>
                    <a:pt x="6252" y="17163"/>
                    <a:pt x="6510" y="17215"/>
                    <a:pt x="6510" y="17540"/>
                  </a:cubicBezTo>
                  <a:cubicBezTo>
                    <a:pt x="6510" y="17884"/>
                    <a:pt x="6202" y="17921"/>
                    <a:pt x="5995" y="18093"/>
                  </a:cubicBezTo>
                  <a:cubicBezTo>
                    <a:pt x="5736" y="18314"/>
                    <a:pt x="5736" y="18848"/>
                    <a:pt x="5426" y="18848"/>
                  </a:cubicBezTo>
                  <a:cubicBezTo>
                    <a:pt x="5052" y="18848"/>
                    <a:pt x="4871" y="18506"/>
                    <a:pt x="4496" y="18506"/>
                  </a:cubicBezTo>
                  <a:cubicBezTo>
                    <a:pt x="3721" y="18506"/>
                    <a:pt x="3307" y="18986"/>
                    <a:pt x="2533" y="18986"/>
                  </a:cubicBezTo>
                  <a:cubicBezTo>
                    <a:pt x="2222" y="18986"/>
                    <a:pt x="2106" y="18607"/>
                    <a:pt x="1810" y="18506"/>
                  </a:cubicBezTo>
                  <a:cubicBezTo>
                    <a:pt x="1241" y="18298"/>
                    <a:pt x="853" y="18334"/>
                    <a:pt x="414" y="17818"/>
                  </a:cubicBezTo>
                  <a:lnTo>
                    <a:pt x="414" y="17818"/>
                  </a:lnTo>
                  <a:cubicBezTo>
                    <a:pt x="983" y="16423"/>
                    <a:pt x="1422" y="15702"/>
                    <a:pt x="1912" y="14237"/>
                  </a:cubicBezTo>
                  <a:cubicBezTo>
                    <a:pt x="2080" y="13740"/>
                    <a:pt x="2442" y="13602"/>
                    <a:pt x="2533" y="13069"/>
                  </a:cubicBezTo>
                  <a:cubicBezTo>
                    <a:pt x="1720" y="12535"/>
                    <a:pt x="2403" y="11126"/>
                    <a:pt x="1860" y="10250"/>
                  </a:cubicBezTo>
                  <a:cubicBezTo>
                    <a:pt x="1705" y="9992"/>
                    <a:pt x="1472" y="10113"/>
                    <a:pt x="1241" y="9973"/>
                  </a:cubicBezTo>
                  <a:cubicBezTo>
                    <a:pt x="724" y="9665"/>
                    <a:pt x="491" y="9321"/>
                    <a:pt x="0" y="8944"/>
                  </a:cubicBezTo>
                  <a:cubicBezTo>
                    <a:pt x="181" y="8219"/>
                    <a:pt x="440" y="7875"/>
                    <a:pt x="724" y="7223"/>
                  </a:cubicBezTo>
                  <a:cubicBezTo>
                    <a:pt x="916" y="6775"/>
                    <a:pt x="1034" y="6259"/>
                    <a:pt x="1422" y="6259"/>
                  </a:cubicBezTo>
                  <a:cubicBezTo>
                    <a:pt x="1978" y="6259"/>
                    <a:pt x="2261" y="6535"/>
                    <a:pt x="2817" y="6535"/>
                  </a:cubicBezTo>
                  <a:cubicBezTo>
                    <a:pt x="3425" y="6535"/>
                    <a:pt x="3566" y="5710"/>
                    <a:pt x="3927" y="5088"/>
                  </a:cubicBezTo>
                  <a:cubicBezTo>
                    <a:pt x="4225" y="4592"/>
                    <a:pt x="4546" y="4488"/>
                    <a:pt x="4962" y="4195"/>
                  </a:cubicBezTo>
                  <a:cubicBezTo>
                    <a:pt x="5182" y="4041"/>
                    <a:pt x="5389" y="4075"/>
                    <a:pt x="5581" y="3851"/>
                  </a:cubicBezTo>
                  <a:cubicBezTo>
                    <a:pt x="6189" y="3131"/>
                    <a:pt x="5969" y="2253"/>
                    <a:pt x="6098" y="1168"/>
                  </a:cubicBezTo>
                  <a:lnTo>
                    <a:pt x="6911" y="1168"/>
                  </a:lnTo>
                  <a:cubicBezTo>
                    <a:pt x="7286" y="1168"/>
                    <a:pt x="7480" y="1513"/>
                    <a:pt x="7855" y="1513"/>
                  </a:cubicBezTo>
                  <a:cubicBezTo>
                    <a:pt x="8655" y="1513"/>
                    <a:pt x="9095" y="841"/>
                    <a:pt x="9560" y="0"/>
                  </a:cubicBezTo>
                  <a:lnTo>
                    <a:pt x="10181" y="69"/>
                  </a:lnTo>
                  <a:cubicBezTo>
                    <a:pt x="10181" y="773"/>
                    <a:pt x="10336" y="1153"/>
                    <a:pt x="10336" y="1857"/>
                  </a:cubicBezTo>
                  <a:cubicBezTo>
                    <a:pt x="10336" y="3008"/>
                    <a:pt x="9677" y="3371"/>
                    <a:pt x="9200" y="4333"/>
                  </a:cubicBezTo>
                  <a:cubicBezTo>
                    <a:pt x="9200" y="4333"/>
                    <a:pt x="9200" y="4333"/>
                    <a:pt x="9200" y="433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6" name="Shape 4951"/>
            <p:cNvSpPr/>
            <p:nvPr/>
          </p:nvSpPr>
          <p:spPr>
            <a:xfrm>
              <a:off x="2778320" y="3143597"/>
              <a:ext cx="695597" cy="329769"/>
            </a:xfrm>
            <a:custGeom>
              <a:avLst/>
              <a:gdLst/>
              <a:ahLst/>
              <a:cxnLst>
                <a:cxn ang="0">
                  <a:pos x="wd2" y="hd2"/>
                </a:cxn>
                <a:cxn ang="5400000">
                  <a:pos x="wd2" y="hd2"/>
                </a:cxn>
                <a:cxn ang="10800000">
                  <a:pos x="wd2" y="hd2"/>
                </a:cxn>
                <a:cxn ang="16200000">
                  <a:pos x="wd2" y="hd2"/>
                </a:cxn>
              </a:cxnLst>
              <a:rect l="0" t="0" r="r" b="b"/>
              <a:pathLst>
                <a:path w="21600" h="21278" extrusionOk="0">
                  <a:moveTo>
                    <a:pt x="8593" y="21278"/>
                  </a:moveTo>
                  <a:cubicBezTo>
                    <a:pt x="8742" y="20352"/>
                    <a:pt x="9262" y="20159"/>
                    <a:pt x="9262" y="19172"/>
                  </a:cubicBezTo>
                  <a:lnTo>
                    <a:pt x="9262" y="17567"/>
                  </a:lnTo>
                  <a:lnTo>
                    <a:pt x="9151" y="16564"/>
                  </a:lnTo>
                  <a:cubicBezTo>
                    <a:pt x="9485" y="16274"/>
                    <a:pt x="9746" y="16506"/>
                    <a:pt x="10081" y="16254"/>
                  </a:cubicBezTo>
                  <a:cubicBezTo>
                    <a:pt x="10351" y="16061"/>
                    <a:pt x="10424" y="15619"/>
                    <a:pt x="10675" y="15329"/>
                  </a:cubicBezTo>
                  <a:cubicBezTo>
                    <a:pt x="11132" y="14787"/>
                    <a:pt x="11225" y="13627"/>
                    <a:pt x="11755" y="13627"/>
                  </a:cubicBezTo>
                  <a:cubicBezTo>
                    <a:pt x="12024" y="13627"/>
                    <a:pt x="11913" y="14478"/>
                    <a:pt x="12052" y="14942"/>
                  </a:cubicBezTo>
                  <a:cubicBezTo>
                    <a:pt x="12202" y="15461"/>
                    <a:pt x="12434" y="15715"/>
                    <a:pt x="12731" y="15715"/>
                  </a:cubicBezTo>
                  <a:lnTo>
                    <a:pt x="13495" y="15715"/>
                  </a:lnTo>
                  <a:cubicBezTo>
                    <a:pt x="13856" y="15715"/>
                    <a:pt x="14033" y="15271"/>
                    <a:pt x="14395" y="15174"/>
                  </a:cubicBezTo>
                  <a:cubicBezTo>
                    <a:pt x="14395" y="13803"/>
                    <a:pt x="14730" y="13068"/>
                    <a:pt x="14730" y="11698"/>
                  </a:cubicBezTo>
                  <a:cubicBezTo>
                    <a:pt x="15046" y="11908"/>
                    <a:pt x="15187" y="12466"/>
                    <a:pt x="15521" y="12466"/>
                  </a:cubicBezTo>
                  <a:lnTo>
                    <a:pt x="16432" y="12466"/>
                  </a:lnTo>
                  <a:cubicBezTo>
                    <a:pt x="16683" y="12466"/>
                    <a:pt x="16804" y="12159"/>
                    <a:pt x="17036" y="12005"/>
                  </a:cubicBezTo>
                  <a:cubicBezTo>
                    <a:pt x="17287" y="11831"/>
                    <a:pt x="17529" y="11869"/>
                    <a:pt x="17669" y="11386"/>
                  </a:cubicBezTo>
                  <a:cubicBezTo>
                    <a:pt x="17800" y="10924"/>
                    <a:pt x="17827" y="10496"/>
                    <a:pt x="18041" y="10226"/>
                  </a:cubicBezTo>
                  <a:cubicBezTo>
                    <a:pt x="18394" y="9764"/>
                    <a:pt x="18693" y="9822"/>
                    <a:pt x="19082" y="9454"/>
                  </a:cubicBezTo>
                  <a:cubicBezTo>
                    <a:pt x="19315" y="9241"/>
                    <a:pt x="19483" y="9201"/>
                    <a:pt x="19714" y="8990"/>
                  </a:cubicBezTo>
                  <a:cubicBezTo>
                    <a:pt x="19855" y="8874"/>
                    <a:pt x="19799" y="8410"/>
                    <a:pt x="19939" y="8296"/>
                  </a:cubicBezTo>
                  <a:cubicBezTo>
                    <a:pt x="20673" y="7658"/>
                    <a:pt x="21535" y="7448"/>
                    <a:pt x="21600" y="5806"/>
                  </a:cubicBezTo>
                  <a:lnTo>
                    <a:pt x="21600" y="5806"/>
                  </a:lnTo>
                  <a:cubicBezTo>
                    <a:pt x="20939" y="5246"/>
                    <a:pt x="20468" y="5301"/>
                    <a:pt x="19900" y="4428"/>
                  </a:cubicBezTo>
                  <a:cubicBezTo>
                    <a:pt x="19631" y="4022"/>
                    <a:pt x="19686" y="3367"/>
                    <a:pt x="19491" y="2809"/>
                  </a:cubicBezTo>
                  <a:lnTo>
                    <a:pt x="18348" y="2809"/>
                  </a:lnTo>
                  <a:cubicBezTo>
                    <a:pt x="18125" y="2809"/>
                    <a:pt x="18069" y="2287"/>
                    <a:pt x="17855" y="2188"/>
                  </a:cubicBezTo>
                  <a:cubicBezTo>
                    <a:pt x="17586" y="2071"/>
                    <a:pt x="17408" y="2188"/>
                    <a:pt x="17129" y="2188"/>
                  </a:cubicBezTo>
                  <a:cubicBezTo>
                    <a:pt x="16730" y="2188"/>
                    <a:pt x="16497" y="2342"/>
                    <a:pt x="16097" y="2342"/>
                  </a:cubicBezTo>
                  <a:lnTo>
                    <a:pt x="14629" y="2342"/>
                  </a:lnTo>
                  <a:cubicBezTo>
                    <a:pt x="13903" y="2342"/>
                    <a:pt x="13560" y="3425"/>
                    <a:pt x="12834" y="3425"/>
                  </a:cubicBezTo>
                  <a:cubicBezTo>
                    <a:pt x="12081" y="3425"/>
                    <a:pt x="11606" y="3038"/>
                    <a:pt x="11011" y="2110"/>
                  </a:cubicBezTo>
                  <a:cubicBezTo>
                    <a:pt x="10610" y="1494"/>
                    <a:pt x="10565" y="662"/>
                    <a:pt x="10118" y="178"/>
                  </a:cubicBezTo>
                  <a:cubicBezTo>
                    <a:pt x="9830" y="-128"/>
                    <a:pt x="9606" y="101"/>
                    <a:pt x="9282" y="101"/>
                  </a:cubicBezTo>
                  <a:cubicBezTo>
                    <a:pt x="8770" y="101"/>
                    <a:pt x="8277" y="-322"/>
                    <a:pt x="7997" y="565"/>
                  </a:cubicBezTo>
                  <a:cubicBezTo>
                    <a:pt x="7831" y="1104"/>
                    <a:pt x="7848" y="1552"/>
                    <a:pt x="7848" y="2207"/>
                  </a:cubicBezTo>
                  <a:lnTo>
                    <a:pt x="7848" y="3734"/>
                  </a:lnTo>
                  <a:cubicBezTo>
                    <a:pt x="7328" y="3195"/>
                    <a:pt x="7096" y="2574"/>
                    <a:pt x="6538" y="2574"/>
                  </a:cubicBezTo>
                  <a:lnTo>
                    <a:pt x="5626" y="2574"/>
                  </a:lnTo>
                  <a:cubicBezTo>
                    <a:pt x="5162" y="2574"/>
                    <a:pt x="4929" y="2035"/>
                    <a:pt x="4464" y="2035"/>
                  </a:cubicBezTo>
                  <a:cubicBezTo>
                    <a:pt x="4018" y="2035"/>
                    <a:pt x="3886" y="2823"/>
                    <a:pt x="3568" y="3481"/>
                  </a:cubicBezTo>
                  <a:lnTo>
                    <a:pt x="3568" y="3481"/>
                  </a:lnTo>
                  <a:cubicBezTo>
                    <a:pt x="3615" y="4138"/>
                    <a:pt x="3757" y="4428"/>
                    <a:pt x="3757" y="5086"/>
                  </a:cubicBezTo>
                  <a:cubicBezTo>
                    <a:pt x="3757" y="5396"/>
                    <a:pt x="3608" y="5511"/>
                    <a:pt x="3497" y="5666"/>
                  </a:cubicBezTo>
                  <a:cubicBezTo>
                    <a:pt x="3319" y="5918"/>
                    <a:pt x="3283" y="6304"/>
                    <a:pt x="3088" y="6515"/>
                  </a:cubicBezTo>
                  <a:cubicBezTo>
                    <a:pt x="2791" y="6865"/>
                    <a:pt x="2456" y="7117"/>
                    <a:pt x="2456" y="7832"/>
                  </a:cubicBezTo>
                  <a:cubicBezTo>
                    <a:pt x="2456" y="8197"/>
                    <a:pt x="2670" y="8197"/>
                    <a:pt x="2791" y="8449"/>
                  </a:cubicBezTo>
                  <a:cubicBezTo>
                    <a:pt x="2967" y="8818"/>
                    <a:pt x="3022" y="9300"/>
                    <a:pt x="3274" y="9300"/>
                  </a:cubicBezTo>
                  <a:cubicBezTo>
                    <a:pt x="3451" y="9300"/>
                    <a:pt x="3477" y="8855"/>
                    <a:pt x="3646" y="8758"/>
                  </a:cubicBezTo>
                  <a:cubicBezTo>
                    <a:pt x="4054" y="8526"/>
                    <a:pt x="4306" y="8526"/>
                    <a:pt x="4733" y="8526"/>
                  </a:cubicBezTo>
                  <a:lnTo>
                    <a:pt x="4929" y="8526"/>
                  </a:lnTo>
                  <a:cubicBezTo>
                    <a:pt x="4939" y="8913"/>
                    <a:pt x="4929" y="9145"/>
                    <a:pt x="4929" y="9532"/>
                  </a:cubicBezTo>
                  <a:cubicBezTo>
                    <a:pt x="4929" y="10419"/>
                    <a:pt x="5469" y="10419"/>
                    <a:pt x="5691" y="11156"/>
                  </a:cubicBezTo>
                  <a:cubicBezTo>
                    <a:pt x="5822" y="11579"/>
                    <a:pt x="5887" y="12159"/>
                    <a:pt x="6138" y="12159"/>
                  </a:cubicBezTo>
                  <a:cubicBezTo>
                    <a:pt x="6445" y="12159"/>
                    <a:pt x="6621" y="11927"/>
                    <a:pt x="6928" y="11927"/>
                  </a:cubicBezTo>
                  <a:cubicBezTo>
                    <a:pt x="7124" y="11927"/>
                    <a:pt x="7245" y="11985"/>
                    <a:pt x="7439" y="11966"/>
                  </a:cubicBezTo>
                  <a:cubicBezTo>
                    <a:pt x="7477" y="12082"/>
                    <a:pt x="7552" y="12159"/>
                    <a:pt x="7552" y="12314"/>
                  </a:cubicBezTo>
                  <a:cubicBezTo>
                    <a:pt x="7552" y="13356"/>
                    <a:pt x="6872" y="13163"/>
                    <a:pt x="6473" y="13784"/>
                  </a:cubicBezTo>
                  <a:cubicBezTo>
                    <a:pt x="6101" y="14362"/>
                    <a:pt x="6138" y="15638"/>
                    <a:pt x="5673" y="15638"/>
                  </a:cubicBezTo>
                  <a:cubicBezTo>
                    <a:pt x="5226" y="15638"/>
                    <a:pt x="5097" y="14555"/>
                    <a:pt x="4650" y="14555"/>
                  </a:cubicBezTo>
                  <a:cubicBezTo>
                    <a:pt x="4036" y="14555"/>
                    <a:pt x="4073" y="16719"/>
                    <a:pt x="3460" y="16719"/>
                  </a:cubicBezTo>
                  <a:cubicBezTo>
                    <a:pt x="3153" y="16719"/>
                    <a:pt x="3106" y="16003"/>
                    <a:pt x="2939" y="15483"/>
                  </a:cubicBezTo>
                  <a:lnTo>
                    <a:pt x="2791" y="15329"/>
                  </a:lnTo>
                  <a:cubicBezTo>
                    <a:pt x="2791" y="16003"/>
                    <a:pt x="2520" y="16564"/>
                    <a:pt x="2195" y="16564"/>
                  </a:cubicBezTo>
                  <a:cubicBezTo>
                    <a:pt x="1758" y="16564"/>
                    <a:pt x="1665" y="15619"/>
                    <a:pt x="1377" y="14942"/>
                  </a:cubicBezTo>
                  <a:lnTo>
                    <a:pt x="1377" y="14942"/>
                  </a:lnTo>
                  <a:cubicBezTo>
                    <a:pt x="1134" y="14981"/>
                    <a:pt x="968" y="15058"/>
                    <a:pt x="745" y="15251"/>
                  </a:cubicBezTo>
                  <a:cubicBezTo>
                    <a:pt x="410" y="15539"/>
                    <a:pt x="0" y="15655"/>
                    <a:pt x="0" y="16412"/>
                  </a:cubicBezTo>
                  <a:cubicBezTo>
                    <a:pt x="0" y="17357"/>
                    <a:pt x="335" y="18189"/>
                    <a:pt x="791" y="18189"/>
                  </a:cubicBezTo>
                  <a:lnTo>
                    <a:pt x="1665" y="18189"/>
                  </a:lnTo>
                  <a:cubicBezTo>
                    <a:pt x="2084" y="18189"/>
                    <a:pt x="2185" y="19271"/>
                    <a:pt x="2605" y="19271"/>
                  </a:cubicBezTo>
                  <a:cubicBezTo>
                    <a:pt x="2939" y="19271"/>
                    <a:pt x="3088" y="18653"/>
                    <a:pt x="3423" y="18653"/>
                  </a:cubicBezTo>
                  <a:cubicBezTo>
                    <a:pt x="3654" y="18653"/>
                    <a:pt x="3794" y="18612"/>
                    <a:pt x="4018" y="18728"/>
                  </a:cubicBezTo>
                  <a:cubicBezTo>
                    <a:pt x="4464" y="18962"/>
                    <a:pt x="4390" y="20430"/>
                    <a:pt x="4846" y="20430"/>
                  </a:cubicBezTo>
                  <a:lnTo>
                    <a:pt x="6324" y="20430"/>
                  </a:lnTo>
                  <a:lnTo>
                    <a:pt x="8593" y="21278"/>
                  </a:lnTo>
                  <a:cubicBezTo>
                    <a:pt x="8593" y="21278"/>
                    <a:pt x="8593" y="21278"/>
                    <a:pt x="8593" y="2127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7" name="Shape 4952"/>
            <p:cNvSpPr/>
            <p:nvPr/>
          </p:nvSpPr>
          <p:spPr>
            <a:xfrm>
              <a:off x="2092042" y="3531012"/>
              <a:ext cx="1005594" cy="694733"/>
            </a:xfrm>
            <a:custGeom>
              <a:avLst/>
              <a:gdLst/>
              <a:ahLst/>
              <a:cxnLst>
                <a:cxn ang="0">
                  <a:pos x="wd2" y="hd2"/>
                </a:cxn>
                <a:cxn ang="5400000">
                  <a:pos x="wd2" y="hd2"/>
                </a:cxn>
                <a:cxn ang="10800000">
                  <a:pos x="wd2" y="hd2"/>
                </a:cxn>
                <a:cxn ang="16200000">
                  <a:pos x="wd2" y="hd2"/>
                </a:cxn>
              </a:cxnLst>
              <a:rect l="0" t="0" r="r" b="b"/>
              <a:pathLst>
                <a:path w="21600" h="21600" extrusionOk="0">
                  <a:moveTo>
                    <a:pt x="21431" y="4078"/>
                  </a:moveTo>
                  <a:cubicBezTo>
                    <a:pt x="21431" y="3595"/>
                    <a:pt x="21549" y="3426"/>
                    <a:pt x="21600" y="2941"/>
                  </a:cubicBezTo>
                  <a:lnTo>
                    <a:pt x="21600" y="2941"/>
                  </a:lnTo>
                  <a:cubicBezTo>
                    <a:pt x="21272" y="2978"/>
                    <a:pt x="21106" y="3090"/>
                    <a:pt x="20777" y="3090"/>
                  </a:cubicBezTo>
                  <a:cubicBezTo>
                    <a:pt x="20365" y="3090"/>
                    <a:pt x="20147" y="2868"/>
                    <a:pt x="19735" y="2868"/>
                  </a:cubicBezTo>
                  <a:cubicBezTo>
                    <a:pt x="19510" y="2868"/>
                    <a:pt x="19478" y="3277"/>
                    <a:pt x="19272" y="3388"/>
                  </a:cubicBezTo>
                  <a:cubicBezTo>
                    <a:pt x="19162" y="3445"/>
                    <a:pt x="19079" y="3362"/>
                    <a:pt x="18963" y="3388"/>
                  </a:cubicBezTo>
                  <a:cubicBezTo>
                    <a:pt x="18745" y="3435"/>
                    <a:pt x="18680" y="3724"/>
                    <a:pt x="18474" y="3836"/>
                  </a:cubicBezTo>
                  <a:cubicBezTo>
                    <a:pt x="18365" y="3890"/>
                    <a:pt x="18269" y="3825"/>
                    <a:pt x="18166" y="3910"/>
                  </a:cubicBezTo>
                  <a:cubicBezTo>
                    <a:pt x="17928" y="4105"/>
                    <a:pt x="17908" y="4459"/>
                    <a:pt x="17702" y="4729"/>
                  </a:cubicBezTo>
                  <a:cubicBezTo>
                    <a:pt x="17535" y="4459"/>
                    <a:pt x="17291" y="4385"/>
                    <a:pt x="17291" y="4022"/>
                  </a:cubicBezTo>
                  <a:cubicBezTo>
                    <a:pt x="17291" y="3575"/>
                    <a:pt x="17446" y="3351"/>
                    <a:pt x="17446" y="2904"/>
                  </a:cubicBezTo>
                  <a:cubicBezTo>
                    <a:pt x="17446" y="2224"/>
                    <a:pt x="17278" y="1843"/>
                    <a:pt x="17278" y="1164"/>
                  </a:cubicBezTo>
                  <a:lnTo>
                    <a:pt x="17278" y="186"/>
                  </a:lnTo>
                  <a:cubicBezTo>
                    <a:pt x="17008" y="186"/>
                    <a:pt x="16866" y="0"/>
                    <a:pt x="16597" y="0"/>
                  </a:cubicBezTo>
                  <a:cubicBezTo>
                    <a:pt x="16216" y="0"/>
                    <a:pt x="16030" y="334"/>
                    <a:pt x="15748" y="707"/>
                  </a:cubicBezTo>
                  <a:cubicBezTo>
                    <a:pt x="15426" y="977"/>
                    <a:pt x="15226" y="1061"/>
                    <a:pt x="14924" y="1378"/>
                  </a:cubicBezTo>
                  <a:cubicBezTo>
                    <a:pt x="14840" y="1546"/>
                    <a:pt x="14730" y="1751"/>
                    <a:pt x="14582" y="1751"/>
                  </a:cubicBezTo>
                  <a:lnTo>
                    <a:pt x="14075" y="1751"/>
                  </a:lnTo>
                  <a:lnTo>
                    <a:pt x="14075" y="2197"/>
                  </a:lnTo>
                  <a:cubicBezTo>
                    <a:pt x="14151" y="2327"/>
                    <a:pt x="14280" y="2355"/>
                    <a:pt x="14280" y="2531"/>
                  </a:cubicBezTo>
                  <a:cubicBezTo>
                    <a:pt x="14280" y="2718"/>
                    <a:pt x="14126" y="2737"/>
                    <a:pt x="14023" y="2830"/>
                  </a:cubicBezTo>
                  <a:cubicBezTo>
                    <a:pt x="13894" y="2950"/>
                    <a:pt x="13894" y="3239"/>
                    <a:pt x="13740" y="3239"/>
                  </a:cubicBezTo>
                  <a:cubicBezTo>
                    <a:pt x="13554" y="3239"/>
                    <a:pt x="13464" y="3054"/>
                    <a:pt x="13277" y="3054"/>
                  </a:cubicBezTo>
                  <a:cubicBezTo>
                    <a:pt x="12891" y="3054"/>
                    <a:pt x="12685" y="3314"/>
                    <a:pt x="12299" y="3314"/>
                  </a:cubicBezTo>
                  <a:cubicBezTo>
                    <a:pt x="12145" y="3314"/>
                    <a:pt x="12087" y="3109"/>
                    <a:pt x="11939" y="3054"/>
                  </a:cubicBezTo>
                  <a:cubicBezTo>
                    <a:pt x="11656" y="2941"/>
                    <a:pt x="11463" y="2961"/>
                    <a:pt x="11244" y="2682"/>
                  </a:cubicBezTo>
                  <a:lnTo>
                    <a:pt x="11244" y="2682"/>
                  </a:lnTo>
                  <a:cubicBezTo>
                    <a:pt x="10877" y="2644"/>
                    <a:pt x="10649" y="2522"/>
                    <a:pt x="10295" y="2398"/>
                  </a:cubicBezTo>
                  <a:lnTo>
                    <a:pt x="10295" y="2398"/>
                  </a:lnTo>
                  <a:cubicBezTo>
                    <a:pt x="9760" y="1952"/>
                    <a:pt x="9520" y="1564"/>
                    <a:pt x="8902" y="1564"/>
                  </a:cubicBezTo>
                  <a:cubicBezTo>
                    <a:pt x="8678" y="1564"/>
                    <a:pt x="8690" y="2002"/>
                    <a:pt x="8517" y="2197"/>
                  </a:cubicBezTo>
                  <a:cubicBezTo>
                    <a:pt x="8317" y="2420"/>
                    <a:pt x="8151" y="2495"/>
                    <a:pt x="7893" y="2495"/>
                  </a:cubicBezTo>
                  <a:lnTo>
                    <a:pt x="7359" y="2495"/>
                  </a:lnTo>
                  <a:lnTo>
                    <a:pt x="7359" y="3155"/>
                  </a:lnTo>
                  <a:cubicBezTo>
                    <a:pt x="7359" y="3538"/>
                    <a:pt x="7140" y="3687"/>
                    <a:pt x="7025" y="4022"/>
                  </a:cubicBezTo>
                  <a:cubicBezTo>
                    <a:pt x="6928" y="4291"/>
                    <a:pt x="6921" y="4525"/>
                    <a:pt x="6767" y="4729"/>
                  </a:cubicBezTo>
                  <a:cubicBezTo>
                    <a:pt x="6620" y="4925"/>
                    <a:pt x="6458" y="4850"/>
                    <a:pt x="6253" y="4878"/>
                  </a:cubicBezTo>
                  <a:cubicBezTo>
                    <a:pt x="6034" y="4916"/>
                    <a:pt x="5912" y="4990"/>
                    <a:pt x="5692" y="4990"/>
                  </a:cubicBezTo>
                  <a:cubicBezTo>
                    <a:pt x="5249" y="4990"/>
                    <a:pt x="4998" y="4972"/>
                    <a:pt x="4555" y="4981"/>
                  </a:cubicBezTo>
                  <a:cubicBezTo>
                    <a:pt x="4490" y="5660"/>
                    <a:pt x="4380" y="6442"/>
                    <a:pt x="3911" y="6442"/>
                  </a:cubicBezTo>
                  <a:cubicBezTo>
                    <a:pt x="3712" y="6442"/>
                    <a:pt x="3583" y="6462"/>
                    <a:pt x="3396" y="6368"/>
                  </a:cubicBezTo>
                  <a:cubicBezTo>
                    <a:pt x="3191" y="6255"/>
                    <a:pt x="3138" y="5967"/>
                    <a:pt x="2933" y="5847"/>
                  </a:cubicBezTo>
                  <a:cubicBezTo>
                    <a:pt x="2747" y="5735"/>
                    <a:pt x="2548" y="5885"/>
                    <a:pt x="2419" y="5660"/>
                  </a:cubicBezTo>
                  <a:cubicBezTo>
                    <a:pt x="2258" y="5380"/>
                    <a:pt x="2224" y="5180"/>
                    <a:pt x="2005" y="5003"/>
                  </a:cubicBezTo>
                  <a:lnTo>
                    <a:pt x="2005" y="5003"/>
                  </a:lnTo>
                  <a:cubicBezTo>
                    <a:pt x="2005" y="5421"/>
                    <a:pt x="1877" y="5641"/>
                    <a:pt x="1877" y="6061"/>
                  </a:cubicBezTo>
                  <a:lnTo>
                    <a:pt x="1877" y="7187"/>
                  </a:lnTo>
                  <a:cubicBezTo>
                    <a:pt x="1498" y="7411"/>
                    <a:pt x="1158" y="7821"/>
                    <a:pt x="1260" y="8416"/>
                  </a:cubicBezTo>
                  <a:cubicBezTo>
                    <a:pt x="958" y="8481"/>
                    <a:pt x="687" y="8397"/>
                    <a:pt x="515" y="8752"/>
                  </a:cubicBezTo>
                  <a:cubicBezTo>
                    <a:pt x="360" y="9058"/>
                    <a:pt x="360" y="9337"/>
                    <a:pt x="360" y="9719"/>
                  </a:cubicBezTo>
                  <a:cubicBezTo>
                    <a:pt x="360" y="10139"/>
                    <a:pt x="566" y="10344"/>
                    <a:pt x="566" y="10763"/>
                  </a:cubicBezTo>
                  <a:cubicBezTo>
                    <a:pt x="566" y="11405"/>
                    <a:pt x="51" y="11610"/>
                    <a:pt x="51" y="12253"/>
                  </a:cubicBezTo>
                  <a:cubicBezTo>
                    <a:pt x="51" y="12448"/>
                    <a:pt x="129" y="12561"/>
                    <a:pt x="129" y="12755"/>
                  </a:cubicBezTo>
                  <a:cubicBezTo>
                    <a:pt x="129" y="13313"/>
                    <a:pt x="0" y="13630"/>
                    <a:pt x="0" y="14189"/>
                  </a:cubicBezTo>
                  <a:cubicBezTo>
                    <a:pt x="0" y="14477"/>
                    <a:pt x="77" y="14635"/>
                    <a:pt x="77" y="14924"/>
                  </a:cubicBezTo>
                  <a:lnTo>
                    <a:pt x="77" y="15576"/>
                  </a:lnTo>
                  <a:cubicBezTo>
                    <a:pt x="77" y="16285"/>
                    <a:pt x="952" y="16164"/>
                    <a:pt x="952" y="16871"/>
                  </a:cubicBezTo>
                  <a:cubicBezTo>
                    <a:pt x="952" y="17271"/>
                    <a:pt x="792" y="17466"/>
                    <a:pt x="694" y="17839"/>
                  </a:cubicBezTo>
                  <a:cubicBezTo>
                    <a:pt x="617" y="18137"/>
                    <a:pt x="611" y="18342"/>
                    <a:pt x="515" y="18622"/>
                  </a:cubicBezTo>
                  <a:cubicBezTo>
                    <a:pt x="392" y="18975"/>
                    <a:pt x="135" y="19021"/>
                    <a:pt x="51" y="19404"/>
                  </a:cubicBezTo>
                  <a:lnTo>
                    <a:pt x="103" y="19701"/>
                  </a:lnTo>
                  <a:lnTo>
                    <a:pt x="103" y="19701"/>
                  </a:lnTo>
                  <a:cubicBezTo>
                    <a:pt x="470" y="19832"/>
                    <a:pt x="630" y="20111"/>
                    <a:pt x="849" y="20557"/>
                  </a:cubicBezTo>
                  <a:cubicBezTo>
                    <a:pt x="1055" y="20976"/>
                    <a:pt x="1389" y="20735"/>
                    <a:pt x="1725" y="20893"/>
                  </a:cubicBezTo>
                  <a:cubicBezTo>
                    <a:pt x="2135" y="21089"/>
                    <a:pt x="2354" y="21377"/>
                    <a:pt x="2786" y="21377"/>
                  </a:cubicBezTo>
                  <a:cubicBezTo>
                    <a:pt x="3821" y="21377"/>
                    <a:pt x="4413" y="21340"/>
                    <a:pt x="5449" y="21340"/>
                  </a:cubicBezTo>
                  <a:cubicBezTo>
                    <a:pt x="6021" y="21340"/>
                    <a:pt x="6336" y="21600"/>
                    <a:pt x="6909" y="21600"/>
                  </a:cubicBezTo>
                  <a:cubicBezTo>
                    <a:pt x="7224" y="21600"/>
                    <a:pt x="7448" y="21507"/>
                    <a:pt x="7667" y="21190"/>
                  </a:cubicBezTo>
                  <a:cubicBezTo>
                    <a:pt x="7886" y="20874"/>
                    <a:pt x="7822" y="20530"/>
                    <a:pt x="7924" y="20111"/>
                  </a:cubicBezTo>
                  <a:cubicBezTo>
                    <a:pt x="8073" y="19525"/>
                    <a:pt x="8375" y="19385"/>
                    <a:pt x="8594" y="18845"/>
                  </a:cubicBezTo>
                  <a:cubicBezTo>
                    <a:pt x="8736" y="18490"/>
                    <a:pt x="8723" y="17989"/>
                    <a:pt x="9005" y="17989"/>
                  </a:cubicBezTo>
                  <a:cubicBezTo>
                    <a:pt x="9174" y="17989"/>
                    <a:pt x="9256" y="18137"/>
                    <a:pt x="9424" y="18137"/>
                  </a:cubicBezTo>
                  <a:cubicBezTo>
                    <a:pt x="9925" y="18137"/>
                    <a:pt x="10202" y="18146"/>
                    <a:pt x="10704" y="18146"/>
                  </a:cubicBezTo>
                  <a:cubicBezTo>
                    <a:pt x="10672" y="18045"/>
                    <a:pt x="10640" y="17978"/>
                    <a:pt x="10600" y="17876"/>
                  </a:cubicBezTo>
                  <a:cubicBezTo>
                    <a:pt x="10600" y="17820"/>
                    <a:pt x="10550" y="17820"/>
                    <a:pt x="10550" y="17765"/>
                  </a:cubicBezTo>
                  <a:cubicBezTo>
                    <a:pt x="10550" y="17568"/>
                    <a:pt x="10459" y="17466"/>
                    <a:pt x="10421" y="17280"/>
                  </a:cubicBezTo>
                  <a:cubicBezTo>
                    <a:pt x="10685" y="17094"/>
                    <a:pt x="10877" y="17141"/>
                    <a:pt x="11141" y="16983"/>
                  </a:cubicBezTo>
                  <a:cubicBezTo>
                    <a:pt x="11354" y="16861"/>
                    <a:pt x="11424" y="16535"/>
                    <a:pt x="11656" y="16535"/>
                  </a:cubicBezTo>
                  <a:cubicBezTo>
                    <a:pt x="11758" y="16535"/>
                    <a:pt x="11713" y="16788"/>
                    <a:pt x="11811" y="16833"/>
                  </a:cubicBezTo>
                  <a:cubicBezTo>
                    <a:pt x="11959" y="16899"/>
                    <a:pt x="12068" y="16805"/>
                    <a:pt x="12222" y="16871"/>
                  </a:cubicBezTo>
                  <a:cubicBezTo>
                    <a:pt x="12370" y="16926"/>
                    <a:pt x="12428" y="17132"/>
                    <a:pt x="12582" y="17132"/>
                  </a:cubicBezTo>
                  <a:cubicBezTo>
                    <a:pt x="12698" y="17132"/>
                    <a:pt x="12718" y="16945"/>
                    <a:pt x="12814" y="16871"/>
                  </a:cubicBezTo>
                  <a:cubicBezTo>
                    <a:pt x="13251" y="16516"/>
                    <a:pt x="13354" y="15949"/>
                    <a:pt x="13431" y="15232"/>
                  </a:cubicBezTo>
                  <a:cubicBezTo>
                    <a:pt x="13483" y="14786"/>
                    <a:pt x="13585" y="14534"/>
                    <a:pt x="13585" y="14078"/>
                  </a:cubicBezTo>
                  <a:cubicBezTo>
                    <a:pt x="13959" y="14078"/>
                    <a:pt x="14384" y="13835"/>
                    <a:pt x="14384" y="13296"/>
                  </a:cubicBezTo>
                  <a:cubicBezTo>
                    <a:pt x="14384" y="12782"/>
                    <a:pt x="13972" y="12643"/>
                    <a:pt x="13972" y="12132"/>
                  </a:cubicBezTo>
                  <a:lnTo>
                    <a:pt x="13972" y="11768"/>
                  </a:lnTo>
                  <a:lnTo>
                    <a:pt x="14300" y="11768"/>
                  </a:lnTo>
                  <a:cubicBezTo>
                    <a:pt x="14763" y="11768"/>
                    <a:pt x="15001" y="12104"/>
                    <a:pt x="15464" y="12104"/>
                  </a:cubicBezTo>
                  <a:cubicBezTo>
                    <a:pt x="15959" y="12104"/>
                    <a:pt x="16004" y="11228"/>
                    <a:pt x="16132" y="10539"/>
                  </a:cubicBezTo>
                  <a:cubicBezTo>
                    <a:pt x="16191" y="10232"/>
                    <a:pt x="16185" y="10044"/>
                    <a:pt x="16261" y="9757"/>
                  </a:cubicBezTo>
                  <a:cubicBezTo>
                    <a:pt x="16358" y="9385"/>
                    <a:pt x="16597" y="9244"/>
                    <a:pt x="16597" y="8845"/>
                  </a:cubicBezTo>
                  <a:cubicBezTo>
                    <a:pt x="16597" y="8026"/>
                    <a:pt x="16301" y="7607"/>
                    <a:pt x="16301" y="6787"/>
                  </a:cubicBezTo>
                  <a:cubicBezTo>
                    <a:pt x="16301" y="6592"/>
                    <a:pt x="16301" y="6489"/>
                    <a:pt x="16313" y="6294"/>
                  </a:cubicBezTo>
                  <a:cubicBezTo>
                    <a:pt x="16358" y="6275"/>
                    <a:pt x="16390" y="6219"/>
                    <a:pt x="16441" y="6219"/>
                  </a:cubicBezTo>
                  <a:cubicBezTo>
                    <a:pt x="16795" y="6219"/>
                    <a:pt x="17014" y="6359"/>
                    <a:pt x="17368" y="6442"/>
                  </a:cubicBezTo>
                  <a:cubicBezTo>
                    <a:pt x="17593" y="6229"/>
                    <a:pt x="17664" y="5995"/>
                    <a:pt x="17856" y="5735"/>
                  </a:cubicBezTo>
                  <a:cubicBezTo>
                    <a:pt x="18069" y="5447"/>
                    <a:pt x="18352" y="5548"/>
                    <a:pt x="18526" y="5213"/>
                  </a:cubicBezTo>
                  <a:cubicBezTo>
                    <a:pt x="18758" y="4776"/>
                    <a:pt x="18951" y="4394"/>
                    <a:pt x="19330" y="4394"/>
                  </a:cubicBezTo>
                  <a:lnTo>
                    <a:pt x="20038" y="4394"/>
                  </a:lnTo>
                  <a:cubicBezTo>
                    <a:pt x="20307" y="4394"/>
                    <a:pt x="20436" y="4181"/>
                    <a:pt x="20687" y="4060"/>
                  </a:cubicBezTo>
                  <a:cubicBezTo>
                    <a:pt x="20951" y="3938"/>
                    <a:pt x="21148" y="4078"/>
                    <a:pt x="21431" y="4078"/>
                  </a:cubicBezTo>
                  <a:cubicBezTo>
                    <a:pt x="21431" y="4078"/>
                    <a:pt x="21431" y="4078"/>
                    <a:pt x="21431" y="407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8" name="Shape 4953"/>
            <p:cNvSpPr/>
            <p:nvPr/>
          </p:nvSpPr>
          <p:spPr>
            <a:xfrm>
              <a:off x="2069904" y="3652771"/>
              <a:ext cx="1213015" cy="1067353"/>
            </a:xfrm>
            <a:custGeom>
              <a:avLst/>
              <a:gdLst/>
              <a:ahLst/>
              <a:cxnLst>
                <a:cxn ang="0">
                  <a:pos x="wd2" y="hd2"/>
                </a:cxn>
                <a:cxn ang="5400000">
                  <a:pos x="wd2" y="hd2"/>
                </a:cxn>
                <a:cxn ang="10800000">
                  <a:pos x="wd2" y="hd2"/>
                </a:cxn>
                <a:cxn ang="16200000">
                  <a:pos x="wd2" y="hd2"/>
                </a:cxn>
              </a:cxnLst>
              <a:rect l="0" t="0" r="r" b="b"/>
              <a:pathLst>
                <a:path w="21576" h="21553" extrusionOk="0">
                  <a:moveTo>
                    <a:pt x="493" y="10191"/>
                  </a:moveTo>
                  <a:cubicBezTo>
                    <a:pt x="796" y="10276"/>
                    <a:pt x="929" y="10457"/>
                    <a:pt x="1110" y="10747"/>
                  </a:cubicBezTo>
                  <a:cubicBezTo>
                    <a:pt x="1281" y="11019"/>
                    <a:pt x="1557" y="10862"/>
                    <a:pt x="1835" y="10965"/>
                  </a:cubicBezTo>
                  <a:cubicBezTo>
                    <a:pt x="2175" y="11092"/>
                    <a:pt x="2357" y="11279"/>
                    <a:pt x="2714" y="11279"/>
                  </a:cubicBezTo>
                  <a:cubicBezTo>
                    <a:pt x="3571" y="11279"/>
                    <a:pt x="4061" y="11255"/>
                    <a:pt x="4919" y="11255"/>
                  </a:cubicBezTo>
                  <a:cubicBezTo>
                    <a:pt x="5393" y="11255"/>
                    <a:pt x="5654" y="11424"/>
                    <a:pt x="6128" y="11424"/>
                  </a:cubicBezTo>
                  <a:cubicBezTo>
                    <a:pt x="6389" y="11424"/>
                    <a:pt x="6575" y="11364"/>
                    <a:pt x="6756" y="11158"/>
                  </a:cubicBezTo>
                  <a:cubicBezTo>
                    <a:pt x="6937" y="10953"/>
                    <a:pt x="6885" y="10729"/>
                    <a:pt x="6969" y="10457"/>
                  </a:cubicBezTo>
                  <a:cubicBezTo>
                    <a:pt x="7092" y="10077"/>
                    <a:pt x="7343" y="9985"/>
                    <a:pt x="7524" y="9635"/>
                  </a:cubicBezTo>
                  <a:cubicBezTo>
                    <a:pt x="7641" y="9404"/>
                    <a:pt x="7631" y="9079"/>
                    <a:pt x="7864" y="9079"/>
                  </a:cubicBezTo>
                  <a:cubicBezTo>
                    <a:pt x="8004" y="9079"/>
                    <a:pt x="8072" y="9175"/>
                    <a:pt x="8211" y="9175"/>
                  </a:cubicBezTo>
                  <a:cubicBezTo>
                    <a:pt x="8626" y="9175"/>
                    <a:pt x="8855" y="9181"/>
                    <a:pt x="9271" y="9181"/>
                  </a:cubicBezTo>
                  <a:cubicBezTo>
                    <a:pt x="9245" y="9115"/>
                    <a:pt x="9218" y="9072"/>
                    <a:pt x="9185" y="9005"/>
                  </a:cubicBezTo>
                  <a:cubicBezTo>
                    <a:pt x="9185" y="8969"/>
                    <a:pt x="9143" y="8969"/>
                    <a:pt x="9143" y="8934"/>
                  </a:cubicBezTo>
                  <a:cubicBezTo>
                    <a:pt x="9143" y="8806"/>
                    <a:pt x="9069" y="8739"/>
                    <a:pt x="9037" y="8618"/>
                  </a:cubicBezTo>
                  <a:cubicBezTo>
                    <a:pt x="9255" y="8498"/>
                    <a:pt x="9415" y="8528"/>
                    <a:pt x="9633" y="8425"/>
                  </a:cubicBezTo>
                  <a:cubicBezTo>
                    <a:pt x="9809" y="8346"/>
                    <a:pt x="9868" y="8135"/>
                    <a:pt x="10060" y="8135"/>
                  </a:cubicBezTo>
                  <a:cubicBezTo>
                    <a:pt x="10144" y="8135"/>
                    <a:pt x="10107" y="8299"/>
                    <a:pt x="10188" y="8328"/>
                  </a:cubicBezTo>
                  <a:cubicBezTo>
                    <a:pt x="10310" y="8371"/>
                    <a:pt x="10400" y="8310"/>
                    <a:pt x="10528" y="8352"/>
                  </a:cubicBezTo>
                  <a:cubicBezTo>
                    <a:pt x="10651" y="8389"/>
                    <a:pt x="10699" y="8522"/>
                    <a:pt x="10826" y="8522"/>
                  </a:cubicBezTo>
                  <a:cubicBezTo>
                    <a:pt x="10922" y="8522"/>
                    <a:pt x="10939" y="8401"/>
                    <a:pt x="11018" y="8352"/>
                  </a:cubicBezTo>
                  <a:cubicBezTo>
                    <a:pt x="11380" y="8122"/>
                    <a:pt x="11466" y="7754"/>
                    <a:pt x="11529" y="7288"/>
                  </a:cubicBezTo>
                  <a:cubicBezTo>
                    <a:pt x="11572" y="6998"/>
                    <a:pt x="11657" y="6835"/>
                    <a:pt x="11657" y="6539"/>
                  </a:cubicBezTo>
                  <a:cubicBezTo>
                    <a:pt x="11966" y="6539"/>
                    <a:pt x="12318" y="6381"/>
                    <a:pt x="12318" y="6031"/>
                  </a:cubicBezTo>
                  <a:cubicBezTo>
                    <a:pt x="12318" y="5697"/>
                    <a:pt x="11977" y="5607"/>
                    <a:pt x="11977" y="5275"/>
                  </a:cubicBezTo>
                  <a:lnTo>
                    <a:pt x="11977" y="5038"/>
                  </a:lnTo>
                  <a:lnTo>
                    <a:pt x="12249" y="5038"/>
                  </a:lnTo>
                  <a:cubicBezTo>
                    <a:pt x="12632" y="5038"/>
                    <a:pt x="12829" y="5257"/>
                    <a:pt x="13213" y="5257"/>
                  </a:cubicBezTo>
                  <a:cubicBezTo>
                    <a:pt x="13623" y="5257"/>
                    <a:pt x="13660" y="4688"/>
                    <a:pt x="13766" y="4240"/>
                  </a:cubicBezTo>
                  <a:cubicBezTo>
                    <a:pt x="13815" y="4041"/>
                    <a:pt x="13810" y="3919"/>
                    <a:pt x="13873" y="3732"/>
                  </a:cubicBezTo>
                  <a:cubicBezTo>
                    <a:pt x="13953" y="3491"/>
                    <a:pt x="14151" y="3399"/>
                    <a:pt x="14151" y="3140"/>
                  </a:cubicBezTo>
                  <a:cubicBezTo>
                    <a:pt x="14151" y="2608"/>
                    <a:pt x="13906" y="2336"/>
                    <a:pt x="13906" y="1803"/>
                  </a:cubicBezTo>
                  <a:cubicBezTo>
                    <a:pt x="13906" y="1677"/>
                    <a:pt x="13906" y="1610"/>
                    <a:pt x="13916" y="1483"/>
                  </a:cubicBezTo>
                  <a:cubicBezTo>
                    <a:pt x="13953" y="1471"/>
                    <a:pt x="13980" y="1434"/>
                    <a:pt x="14022" y="1434"/>
                  </a:cubicBezTo>
                  <a:cubicBezTo>
                    <a:pt x="14315" y="1434"/>
                    <a:pt x="14497" y="1525"/>
                    <a:pt x="14789" y="1579"/>
                  </a:cubicBezTo>
                  <a:cubicBezTo>
                    <a:pt x="14976" y="1441"/>
                    <a:pt x="15034" y="1289"/>
                    <a:pt x="15194" y="1120"/>
                  </a:cubicBezTo>
                  <a:cubicBezTo>
                    <a:pt x="15370" y="933"/>
                    <a:pt x="15604" y="999"/>
                    <a:pt x="15748" y="781"/>
                  </a:cubicBezTo>
                  <a:cubicBezTo>
                    <a:pt x="15940" y="497"/>
                    <a:pt x="16100" y="249"/>
                    <a:pt x="16414" y="249"/>
                  </a:cubicBezTo>
                  <a:lnTo>
                    <a:pt x="17000" y="249"/>
                  </a:lnTo>
                  <a:cubicBezTo>
                    <a:pt x="17224" y="249"/>
                    <a:pt x="17330" y="110"/>
                    <a:pt x="17538" y="32"/>
                  </a:cubicBezTo>
                  <a:cubicBezTo>
                    <a:pt x="17757" y="-47"/>
                    <a:pt x="17919" y="44"/>
                    <a:pt x="18154" y="44"/>
                  </a:cubicBezTo>
                  <a:lnTo>
                    <a:pt x="18154" y="44"/>
                  </a:lnTo>
                  <a:cubicBezTo>
                    <a:pt x="18329" y="123"/>
                    <a:pt x="18374" y="273"/>
                    <a:pt x="18539" y="370"/>
                  </a:cubicBezTo>
                  <a:cubicBezTo>
                    <a:pt x="18732" y="485"/>
                    <a:pt x="18907" y="491"/>
                    <a:pt x="19008" y="709"/>
                  </a:cubicBezTo>
                  <a:cubicBezTo>
                    <a:pt x="19120" y="944"/>
                    <a:pt x="18923" y="1186"/>
                    <a:pt x="19050" y="1410"/>
                  </a:cubicBezTo>
                  <a:cubicBezTo>
                    <a:pt x="19168" y="1610"/>
                    <a:pt x="19370" y="1568"/>
                    <a:pt x="19541" y="1700"/>
                  </a:cubicBezTo>
                  <a:cubicBezTo>
                    <a:pt x="19733" y="1852"/>
                    <a:pt x="19829" y="1985"/>
                    <a:pt x="20031" y="2112"/>
                  </a:cubicBezTo>
                  <a:cubicBezTo>
                    <a:pt x="20266" y="2257"/>
                    <a:pt x="20324" y="2571"/>
                    <a:pt x="20596" y="2571"/>
                  </a:cubicBezTo>
                  <a:cubicBezTo>
                    <a:pt x="20804" y="2571"/>
                    <a:pt x="20910" y="2475"/>
                    <a:pt x="21117" y="2475"/>
                  </a:cubicBezTo>
                  <a:cubicBezTo>
                    <a:pt x="21400" y="2475"/>
                    <a:pt x="21448" y="2844"/>
                    <a:pt x="21576" y="3134"/>
                  </a:cubicBezTo>
                  <a:lnTo>
                    <a:pt x="21576" y="3134"/>
                  </a:lnTo>
                  <a:cubicBezTo>
                    <a:pt x="21448" y="3195"/>
                    <a:pt x="21357" y="3200"/>
                    <a:pt x="21224" y="3249"/>
                  </a:cubicBezTo>
                  <a:cubicBezTo>
                    <a:pt x="20974" y="3346"/>
                    <a:pt x="20920" y="3605"/>
                    <a:pt x="20670" y="3708"/>
                  </a:cubicBezTo>
                  <a:cubicBezTo>
                    <a:pt x="20505" y="3774"/>
                    <a:pt x="20388" y="3750"/>
                    <a:pt x="20223" y="3805"/>
                  </a:cubicBezTo>
                  <a:cubicBezTo>
                    <a:pt x="19988" y="3883"/>
                    <a:pt x="19925" y="4101"/>
                    <a:pt x="19733" y="4264"/>
                  </a:cubicBezTo>
                  <a:cubicBezTo>
                    <a:pt x="19466" y="4488"/>
                    <a:pt x="19215" y="4386"/>
                    <a:pt x="18880" y="4386"/>
                  </a:cubicBezTo>
                  <a:cubicBezTo>
                    <a:pt x="18688" y="4386"/>
                    <a:pt x="18576" y="4337"/>
                    <a:pt x="18384" y="4337"/>
                  </a:cubicBezTo>
                  <a:lnTo>
                    <a:pt x="17885" y="4337"/>
                  </a:lnTo>
                  <a:cubicBezTo>
                    <a:pt x="17528" y="4337"/>
                    <a:pt x="17256" y="4446"/>
                    <a:pt x="17048" y="4772"/>
                  </a:cubicBezTo>
                  <a:cubicBezTo>
                    <a:pt x="17192" y="4918"/>
                    <a:pt x="17409" y="4959"/>
                    <a:pt x="17409" y="5183"/>
                  </a:cubicBezTo>
                  <a:cubicBezTo>
                    <a:pt x="17409" y="5407"/>
                    <a:pt x="17154" y="5468"/>
                    <a:pt x="17154" y="5692"/>
                  </a:cubicBezTo>
                  <a:cubicBezTo>
                    <a:pt x="17154" y="5818"/>
                    <a:pt x="17251" y="5867"/>
                    <a:pt x="17282" y="5981"/>
                  </a:cubicBezTo>
                  <a:cubicBezTo>
                    <a:pt x="17373" y="6290"/>
                    <a:pt x="17409" y="6479"/>
                    <a:pt x="17409" y="6804"/>
                  </a:cubicBezTo>
                  <a:cubicBezTo>
                    <a:pt x="17409" y="7028"/>
                    <a:pt x="17282" y="7138"/>
                    <a:pt x="17282" y="7361"/>
                  </a:cubicBezTo>
                  <a:cubicBezTo>
                    <a:pt x="17282" y="7445"/>
                    <a:pt x="17389" y="7445"/>
                    <a:pt x="17431" y="7506"/>
                  </a:cubicBezTo>
                  <a:cubicBezTo>
                    <a:pt x="17533" y="7645"/>
                    <a:pt x="17559" y="7778"/>
                    <a:pt x="17559" y="7965"/>
                  </a:cubicBezTo>
                  <a:cubicBezTo>
                    <a:pt x="17773" y="7983"/>
                    <a:pt x="17869" y="8086"/>
                    <a:pt x="18071" y="8159"/>
                  </a:cubicBezTo>
                  <a:cubicBezTo>
                    <a:pt x="18203" y="8183"/>
                    <a:pt x="18289" y="8238"/>
                    <a:pt x="18369" y="8352"/>
                  </a:cubicBezTo>
                  <a:lnTo>
                    <a:pt x="18348" y="8449"/>
                  </a:lnTo>
                  <a:cubicBezTo>
                    <a:pt x="18114" y="8516"/>
                    <a:pt x="17815" y="8534"/>
                    <a:pt x="17815" y="8806"/>
                  </a:cubicBezTo>
                  <a:lnTo>
                    <a:pt x="17815" y="9326"/>
                  </a:lnTo>
                  <a:cubicBezTo>
                    <a:pt x="17815" y="9604"/>
                    <a:pt x="17671" y="9738"/>
                    <a:pt x="17516" y="9949"/>
                  </a:cubicBezTo>
                  <a:cubicBezTo>
                    <a:pt x="17368" y="10148"/>
                    <a:pt x="17309" y="10294"/>
                    <a:pt x="17176" y="10505"/>
                  </a:cubicBezTo>
                  <a:cubicBezTo>
                    <a:pt x="16963" y="10838"/>
                    <a:pt x="16728" y="10965"/>
                    <a:pt x="16601" y="11352"/>
                  </a:cubicBezTo>
                  <a:cubicBezTo>
                    <a:pt x="16553" y="11503"/>
                    <a:pt x="16590" y="11606"/>
                    <a:pt x="16558" y="11763"/>
                  </a:cubicBezTo>
                  <a:cubicBezTo>
                    <a:pt x="16515" y="11980"/>
                    <a:pt x="16260" y="11914"/>
                    <a:pt x="16153" y="12101"/>
                  </a:cubicBezTo>
                  <a:cubicBezTo>
                    <a:pt x="15887" y="12567"/>
                    <a:pt x="15935" y="12960"/>
                    <a:pt x="15685" y="13432"/>
                  </a:cubicBezTo>
                  <a:cubicBezTo>
                    <a:pt x="15557" y="13674"/>
                    <a:pt x="15482" y="13874"/>
                    <a:pt x="15258" y="13988"/>
                  </a:cubicBezTo>
                  <a:cubicBezTo>
                    <a:pt x="15061" y="14085"/>
                    <a:pt x="14949" y="14177"/>
                    <a:pt x="14747" y="14255"/>
                  </a:cubicBezTo>
                  <a:cubicBezTo>
                    <a:pt x="14645" y="14291"/>
                    <a:pt x="14544" y="14237"/>
                    <a:pt x="14469" y="14327"/>
                  </a:cubicBezTo>
                  <a:cubicBezTo>
                    <a:pt x="14331" y="14497"/>
                    <a:pt x="14353" y="14726"/>
                    <a:pt x="14171" y="14835"/>
                  </a:cubicBezTo>
                  <a:cubicBezTo>
                    <a:pt x="13991" y="14944"/>
                    <a:pt x="14011" y="15168"/>
                    <a:pt x="13959" y="15392"/>
                  </a:cubicBezTo>
                  <a:cubicBezTo>
                    <a:pt x="13910" y="15591"/>
                    <a:pt x="13762" y="15706"/>
                    <a:pt x="13575" y="15731"/>
                  </a:cubicBezTo>
                  <a:cubicBezTo>
                    <a:pt x="13218" y="15773"/>
                    <a:pt x="13037" y="15997"/>
                    <a:pt x="12680" y="15997"/>
                  </a:cubicBezTo>
                  <a:cubicBezTo>
                    <a:pt x="12536" y="15997"/>
                    <a:pt x="12397" y="15918"/>
                    <a:pt x="12382" y="15755"/>
                  </a:cubicBezTo>
                  <a:cubicBezTo>
                    <a:pt x="12365" y="15591"/>
                    <a:pt x="12429" y="15440"/>
                    <a:pt x="12318" y="15343"/>
                  </a:cubicBezTo>
                  <a:cubicBezTo>
                    <a:pt x="12244" y="15277"/>
                    <a:pt x="12169" y="15295"/>
                    <a:pt x="12073" y="15295"/>
                  </a:cubicBezTo>
                  <a:cubicBezTo>
                    <a:pt x="11684" y="15295"/>
                    <a:pt x="11550" y="15694"/>
                    <a:pt x="11295" y="16020"/>
                  </a:cubicBezTo>
                  <a:cubicBezTo>
                    <a:pt x="11039" y="16347"/>
                    <a:pt x="10741" y="16523"/>
                    <a:pt x="10741" y="16964"/>
                  </a:cubicBezTo>
                  <a:cubicBezTo>
                    <a:pt x="10741" y="17285"/>
                    <a:pt x="11295" y="17176"/>
                    <a:pt x="11295" y="17496"/>
                  </a:cubicBezTo>
                  <a:cubicBezTo>
                    <a:pt x="11295" y="17629"/>
                    <a:pt x="11215" y="17707"/>
                    <a:pt x="11189" y="17835"/>
                  </a:cubicBezTo>
                  <a:cubicBezTo>
                    <a:pt x="11236" y="18071"/>
                    <a:pt x="11348" y="18179"/>
                    <a:pt x="11380" y="18416"/>
                  </a:cubicBezTo>
                  <a:cubicBezTo>
                    <a:pt x="11418" y="18681"/>
                    <a:pt x="11418" y="19044"/>
                    <a:pt x="11657" y="19044"/>
                  </a:cubicBezTo>
                  <a:cubicBezTo>
                    <a:pt x="11791" y="19044"/>
                    <a:pt x="11865" y="18990"/>
                    <a:pt x="11998" y="18972"/>
                  </a:cubicBezTo>
                  <a:cubicBezTo>
                    <a:pt x="11998" y="19014"/>
                    <a:pt x="12020" y="19032"/>
                    <a:pt x="12020" y="19075"/>
                  </a:cubicBezTo>
                  <a:cubicBezTo>
                    <a:pt x="12020" y="19165"/>
                    <a:pt x="11977" y="19219"/>
                    <a:pt x="11977" y="19311"/>
                  </a:cubicBezTo>
                  <a:cubicBezTo>
                    <a:pt x="11977" y="19522"/>
                    <a:pt x="12163" y="19577"/>
                    <a:pt x="12275" y="19746"/>
                  </a:cubicBezTo>
                  <a:cubicBezTo>
                    <a:pt x="12441" y="19988"/>
                    <a:pt x="12483" y="20163"/>
                    <a:pt x="12616" y="20423"/>
                  </a:cubicBezTo>
                  <a:cubicBezTo>
                    <a:pt x="12392" y="20441"/>
                    <a:pt x="12265" y="20423"/>
                    <a:pt x="12041" y="20423"/>
                  </a:cubicBezTo>
                  <a:cubicBezTo>
                    <a:pt x="12025" y="20707"/>
                    <a:pt x="12041" y="20865"/>
                    <a:pt x="12041" y="21148"/>
                  </a:cubicBezTo>
                  <a:cubicBezTo>
                    <a:pt x="11876" y="21052"/>
                    <a:pt x="11870" y="20762"/>
                    <a:pt x="11678" y="20762"/>
                  </a:cubicBezTo>
                  <a:cubicBezTo>
                    <a:pt x="11422" y="20762"/>
                    <a:pt x="11316" y="21003"/>
                    <a:pt x="11061" y="21003"/>
                  </a:cubicBezTo>
                  <a:cubicBezTo>
                    <a:pt x="10575" y="21003"/>
                    <a:pt x="10326" y="20689"/>
                    <a:pt x="9840" y="20689"/>
                  </a:cubicBezTo>
                  <a:lnTo>
                    <a:pt x="9505" y="20689"/>
                  </a:lnTo>
                  <a:lnTo>
                    <a:pt x="9590" y="20883"/>
                  </a:lnTo>
                  <a:lnTo>
                    <a:pt x="9590" y="21052"/>
                  </a:lnTo>
                  <a:cubicBezTo>
                    <a:pt x="9111" y="21052"/>
                    <a:pt x="8803" y="21215"/>
                    <a:pt x="8430" y="21553"/>
                  </a:cubicBezTo>
                  <a:lnTo>
                    <a:pt x="8430" y="21553"/>
                  </a:lnTo>
                  <a:cubicBezTo>
                    <a:pt x="8306" y="21356"/>
                    <a:pt x="8233" y="21180"/>
                    <a:pt x="8024" y="21052"/>
                  </a:cubicBezTo>
                  <a:cubicBezTo>
                    <a:pt x="7830" y="20934"/>
                    <a:pt x="7663" y="20934"/>
                    <a:pt x="7524" y="20738"/>
                  </a:cubicBezTo>
                  <a:cubicBezTo>
                    <a:pt x="7441" y="20619"/>
                    <a:pt x="7465" y="20507"/>
                    <a:pt x="7428" y="20362"/>
                  </a:cubicBezTo>
                  <a:cubicBezTo>
                    <a:pt x="7409" y="20283"/>
                    <a:pt x="7364" y="20245"/>
                    <a:pt x="7364" y="20160"/>
                  </a:cubicBezTo>
                  <a:lnTo>
                    <a:pt x="7364" y="19887"/>
                  </a:lnTo>
                  <a:cubicBezTo>
                    <a:pt x="7364" y="19788"/>
                    <a:pt x="7252" y="19788"/>
                    <a:pt x="7173" y="19746"/>
                  </a:cubicBezTo>
                  <a:cubicBezTo>
                    <a:pt x="6960" y="19631"/>
                    <a:pt x="6661" y="19649"/>
                    <a:pt x="6661" y="19382"/>
                  </a:cubicBezTo>
                  <a:cubicBezTo>
                    <a:pt x="6661" y="19292"/>
                    <a:pt x="6691" y="19228"/>
                    <a:pt x="6746" y="19165"/>
                  </a:cubicBezTo>
                  <a:lnTo>
                    <a:pt x="6746" y="18896"/>
                  </a:lnTo>
                  <a:cubicBezTo>
                    <a:pt x="6746" y="18588"/>
                    <a:pt x="6394" y="18593"/>
                    <a:pt x="6128" y="18524"/>
                  </a:cubicBezTo>
                  <a:cubicBezTo>
                    <a:pt x="5806" y="18439"/>
                    <a:pt x="5619" y="18403"/>
                    <a:pt x="5291" y="18403"/>
                  </a:cubicBezTo>
                  <a:cubicBezTo>
                    <a:pt x="4655" y="18403"/>
                    <a:pt x="4298" y="18452"/>
                    <a:pt x="3662" y="18452"/>
                  </a:cubicBezTo>
                  <a:cubicBezTo>
                    <a:pt x="3502" y="18452"/>
                    <a:pt x="3377" y="18487"/>
                    <a:pt x="3252" y="18379"/>
                  </a:cubicBezTo>
                  <a:cubicBezTo>
                    <a:pt x="3178" y="18315"/>
                    <a:pt x="3190" y="18212"/>
                    <a:pt x="3113" y="18149"/>
                  </a:cubicBezTo>
                  <a:cubicBezTo>
                    <a:pt x="3071" y="18116"/>
                    <a:pt x="3028" y="18138"/>
                    <a:pt x="2974" y="18138"/>
                  </a:cubicBezTo>
                  <a:cubicBezTo>
                    <a:pt x="2708" y="18138"/>
                    <a:pt x="2560" y="18197"/>
                    <a:pt x="2293" y="18197"/>
                  </a:cubicBezTo>
                  <a:cubicBezTo>
                    <a:pt x="2016" y="18197"/>
                    <a:pt x="1865" y="18101"/>
                    <a:pt x="1587" y="18101"/>
                  </a:cubicBezTo>
                  <a:lnTo>
                    <a:pt x="1336" y="18101"/>
                  </a:lnTo>
                  <a:cubicBezTo>
                    <a:pt x="1105" y="18101"/>
                    <a:pt x="988" y="17956"/>
                    <a:pt x="756" y="17956"/>
                  </a:cubicBezTo>
                  <a:lnTo>
                    <a:pt x="526" y="17956"/>
                  </a:lnTo>
                  <a:cubicBezTo>
                    <a:pt x="355" y="17956"/>
                    <a:pt x="255" y="17977"/>
                    <a:pt x="87" y="18016"/>
                  </a:cubicBezTo>
                  <a:lnTo>
                    <a:pt x="87" y="18016"/>
                  </a:lnTo>
                  <a:cubicBezTo>
                    <a:pt x="19" y="17780"/>
                    <a:pt x="3" y="17647"/>
                    <a:pt x="3" y="17399"/>
                  </a:cubicBezTo>
                  <a:cubicBezTo>
                    <a:pt x="3" y="17188"/>
                    <a:pt x="-24" y="17030"/>
                    <a:pt x="87" y="16867"/>
                  </a:cubicBezTo>
                  <a:cubicBezTo>
                    <a:pt x="216" y="16686"/>
                    <a:pt x="375" y="16674"/>
                    <a:pt x="514" y="16504"/>
                  </a:cubicBezTo>
                  <a:cubicBezTo>
                    <a:pt x="604" y="16395"/>
                    <a:pt x="594" y="16190"/>
                    <a:pt x="727" y="16190"/>
                  </a:cubicBezTo>
                  <a:cubicBezTo>
                    <a:pt x="834" y="16190"/>
                    <a:pt x="876" y="16287"/>
                    <a:pt x="982" y="16287"/>
                  </a:cubicBezTo>
                  <a:cubicBezTo>
                    <a:pt x="1201" y="16287"/>
                    <a:pt x="1233" y="15924"/>
                    <a:pt x="1451" y="15924"/>
                  </a:cubicBezTo>
                  <a:cubicBezTo>
                    <a:pt x="1654" y="15924"/>
                    <a:pt x="1717" y="16190"/>
                    <a:pt x="1920" y="16190"/>
                  </a:cubicBezTo>
                  <a:cubicBezTo>
                    <a:pt x="2033" y="16190"/>
                    <a:pt x="2016" y="16020"/>
                    <a:pt x="2091" y="15924"/>
                  </a:cubicBezTo>
                  <a:cubicBezTo>
                    <a:pt x="2171" y="15815"/>
                    <a:pt x="2282" y="15863"/>
                    <a:pt x="2410" y="15851"/>
                  </a:cubicBezTo>
                  <a:cubicBezTo>
                    <a:pt x="2570" y="15839"/>
                    <a:pt x="2576" y="15634"/>
                    <a:pt x="2666" y="15488"/>
                  </a:cubicBezTo>
                  <a:cubicBezTo>
                    <a:pt x="2740" y="15367"/>
                    <a:pt x="2900" y="15349"/>
                    <a:pt x="2900" y="15199"/>
                  </a:cubicBezTo>
                  <a:cubicBezTo>
                    <a:pt x="2900" y="14908"/>
                    <a:pt x="2618" y="14859"/>
                    <a:pt x="2453" y="14642"/>
                  </a:cubicBezTo>
                  <a:cubicBezTo>
                    <a:pt x="2234" y="14358"/>
                    <a:pt x="2277" y="14079"/>
                    <a:pt x="2133" y="13747"/>
                  </a:cubicBezTo>
                  <a:cubicBezTo>
                    <a:pt x="2053" y="13565"/>
                    <a:pt x="1920" y="13529"/>
                    <a:pt x="1792" y="13384"/>
                  </a:cubicBezTo>
                  <a:cubicBezTo>
                    <a:pt x="1611" y="13178"/>
                    <a:pt x="1547" y="13009"/>
                    <a:pt x="1366" y="12803"/>
                  </a:cubicBezTo>
                  <a:cubicBezTo>
                    <a:pt x="1196" y="12610"/>
                    <a:pt x="940" y="12573"/>
                    <a:pt x="940" y="12301"/>
                  </a:cubicBezTo>
                  <a:lnTo>
                    <a:pt x="940" y="11273"/>
                  </a:lnTo>
                  <a:cubicBezTo>
                    <a:pt x="940" y="10971"/>
                    <a:pt x="721" y="10862"/>
                    <a:pt x="536" y="10650"/>
                  </a:cubicBezTo>
                  <a:cubicBezTo>
                    <a:pt x="445" y="10548"/>
                    <a:pt x="301" y="10530"/>
                    <a:pt x="301" y="10385"/>
                  </a:cubicBezTo>
                  <a:cubicBezTo>
                    <a:pt x="301" y="10288"/>
                    <a:pt x="434" y="10258"/>
                    <a:pt x="493" y="10191"/>
                  </a:cubicBezTo>
                  <a:cubicBezTo>
                    <a:pt x="493" y="10191"/>
                    <a:pt x="493" y="10191"/>
                    <a:pt x="493" y="1019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39" name="Shape 4954"/>
            <p:cNvSpPr/>
            <p:nvPr/>
          </p:nvSpPr>
          <p:spPr>
            <a:xfrm>
              <a:off x="3043976" y="1948144"/>
              <a:ext cx="3415157" cy="2983363"/>
            </a:xfrm>
            <a:custGeom>
              <a:avLst/>
              <a:gdLst/>
              <a:ahLst/>
              <a:cxnLst>
                <a:cxn ang="0">
                  <a:pos x="wd2" y="hd2"/>
                </a:cxn>
                <a:cxn ang="5400000">
                  <a:pos x="wd2" y="hd2"/>
                </a:cxn>
                <a:cxn ang="10800000">
                  <a:pos x="wd2" y="hd2"/>
                </a:cxn>
                <a:cxn ang="16200000">
                  <a:pos x="wd2" y="hd2"/>
                </a:cxn>
              </a:cxnLst>
              <a:rect l="0" t="0" r="r" b="b"/>
              <a:pathLst>
                <a:path w="21600" h="21600" extrusionOk="0">
                  <a:moveTo>
                    <a:pt x="14809" y="2732"/>
                  </a:moveTo>
                  <a:cubicBezTo>
                    <a:pt x="14905" y="2732"/>
                    <a:pt x="14961" y="2737"/>
                    <a:pt x="15054" y="2758"/>
                  </a:cubicBezTo>
                  <a:cubicBezTo>
                    <a:pt x="15103" y="2769"/>
                    <a:pt x="15126" y="2810"/>
                    <a:pt x="15177" y="2810"/>
                  </a:cubicBezTo>
                  <a:lnTo>
                    <a:pt x="15236" y="2810"/>
                  </a:lnTo>
                  <a:lnTo>
                    <a:pt x="15236" y="2613"/>
                  </a:lnTo>
                  <a:cubicBezTo>
                    <a:pt x="15236" y="2494"/>
                    <a:pt x="15308" y="2442"/>
                    <a:pt x="15365" y="2342"/>
                  </a:cubicBezTo>
                  <a:cubicBezTo>
                    <a:pt x="15380" y="2314"/>
                    <a:pt x="15418" y="2307"/>
                    <a:pt x="15418" y="2273"/>
                  </a:cubicBezTo>
                  <a:cubicBezTo>
                    <a:pt x="15418" y="2158"/>
                    <a:pt x="15266" y="2149"/>
                    <a:pt x="15266" y="2034"/>
                  </a:cubicBezTo>
                  <a:cubicBezTo>
                    <a:pt x="15266" y="1976"/>
                    <a:pt x="15282" y="1943"/>
                    <a:pt x="15282" y="1884"/>
                  </a:cubicBezTo>
                  <a:lnTo>
                    <a:pt x="15282" y="1761"/>
                  </a:lnTo>
                  <a:cubicBezTo>
                    <a:pt x="15282" y="1624"/>
                    <a:pt x="15244" y="1551"/>
                    <a:pt x="15244" y="1414"/>
                  </a:cubicBezTo>
                  <a:cubicBezTo>
                    <a:pt x="15244" y="1305"/>
                    <a:pt x="15365" y="1280"/>
                    <a:pt x="15365" y="1171"/>
                  </a:cubicBezTo>
                  <a:cubicBezTo>
                    <a:pt x="15365" y="1071"/>
                    <a:pt x="15348" y="987"/>
                    <a:pt x="15274" y="937"/>
                  </a:cubicBezTo>
                  <a:cubicBezTo>
                    <a:pt x="15204" y="891"/>
                    <a:pt x="15084" y="911"/>
                    <a:pt x="15084" y="815"/>
                  </a:cubicBezTo>
                  <a:cubicBezTo>
                    <a:pt x="15084" y="787"/>
                    <a:pt x="15107" y="774"/>
                    <a:pt x="15107" y="746"/>
                  </a:cubicBezTo>
                  <a:cubicBezTo>
                    <a:pt x="15107" y="720"/>
                    <a:pt x="15077" y="711"/>
                    <a:pt x="15077" y="686"/>
                  </a:cubicBezTo>
                  <a:cubicBezTo>
                    <a:pt x="15077" y="646"/>
                    <a:pt x="15115" y="642"/>
                    <a:pt x="15138" y="616"/>
                  </a:cubicBezTo>
                  <a:cubicBezTo>
                    <a:pt x="15198" y="547"/>
                    <a:pt x="15217" y="473"/>
                    <a:pt x="15296" y="443"/>
                  </a:cubicBezTo>
                  <a:cubicBezTo>
                    <a:pt x="15387" y="408"/>
                    <a:pt x="15406" y="278"/>
                    <a:pt x="15503" y="278"/>
                  </a:cubicBezTo>
                  <a:lnTo>
                    <a:pt x="15651" y="278"/>
                  </a:lnTo>
                  <a:cubicBezTo>
                    <a:pt x="15721" y="278"/>
                    <a:pt x="15747" y="213"/>
                    <a:pt x="15812" y="182"/>
                  </a:cubicBezTo>
                  <a:cubicBezTo>
                    <a:pt x="15890" y="145"/>
                    <a:pt x="15941" y="130"/>
                    <a:pt x="16026" y="130"/>
                  </a:cubicBezTo>
                  <a:lnTo>
                    <a:pt x="16174" y="130"/>
                  </a:lnTo>
                  <a:cubicBezTo>
                    <a:pt x="16318" y="130"/>
                    <a:pt x="16380" y="0"/>
                    <a:pt x="16524" y="0"/>
                  </a:cubicBezTo>
                  <a:cubicBezTo>
                    <a:pt x="16640" y="0"/>
                    <a:pt x="16668" y="165"/>
                    <a:pt x="16783" y="165"/>
                  </a:cubicBezTo>
                  <a:lnTo>
                    <a:pt x="16948" y="165"/>
                  </a:lnTo>
                  <a:cubicBezTo>
                    <a:pt x="17028" y="256"/>
                    <a:pt x="17085" y="299"/>
                    <a:pt x="17145" y="408"/>
                  </a:cubicBezTo>
                  <a:cubicBezTo>
                    <a:pt x="17164" y="445"/>
                    <a:pt x="17172" y="482"/>
                    <a:pt x="17206" y="503"/>
                  </a:cubicBezTo>
                  <a:cubicBezTo>
                    <a:pt x="17276" y="551"/>
                    <a:pt x="17340" y="527"/>
                    <a:pt x="17418" y="555"/>
                  </a:cubicBezTo>
                  <a:cubicBezTo>
                    <a:pt x="17549" y="605"/>
                    <a:pt x="17623" y="661"/>
                    <a:pt x="17714" y="781"/>
                  </a:cubicBezTo>
                  <a:cubicBezTo>
                    <a:pt x="17766" y="850"/>
                    <a:pt x="17825" y="854"/>
                    <a:pt x="17888" y="911"/>
                  </a:cubicBezTo>
                  <a:cubicBezTo>
                    <a:pt x="17950" y="967"/>
                    <a:pt x="17950" y="1052"/>
                    <a:pt x="18016" y="1102"/>
                  </a:cubicBezTo>
                  <a:cubicBezTo>
                    <a:pt x="18092" y="1158"/>
                    <a:pt x="18155" y="1156"/>
                    <a:pt x="18228" y="1214"/>
                  </a:cubicBezTo>
                  <a:cubicBezTo>
                    <a:pt x="18312" y="1282"/>
                    <a:pt x="18354" y="1370"/>
                    <a:pt x="18456" y="1370"/>
                  </a:cubicBezTo>
                  <a:cubicBezTo>
                    <a:pt x="18534" y="1370"/>
                    <a:pt x="18568" y="1301"/>
                    <a:pt x="18646" y="1301"/>
                  </a:cubicBezTo>
                  <a:cubicBezTo>
                    <a:pt x="18708" y="1301"/>
                    <a:pt x="18735" y="1362"/>
                    <a:pt x="18797" y="1362"/>
                  </a:cubicBezTo>
                  <a:cubicBezTo>
                    <a:pt x="18850" y="1362"/>
                    <a:pt x="18892" y="1362"/>
                    <a:pt x="18933" y="1327"/>
                  </a:cubicBezTo>
                  <a:cubicBezTo>
                    <a:pt x="18952" y="1312"/>
                    <a:pt x="18954" y="1275"/>
                    <a:pt x="18979" y="1275"/>
                  </a:cubicBezTo>
                  <a:cubicBezTo>
                    <a:pt x="19018" y="1275"/>
                    <a:pt x="19036" y="1305"/>
                    <a:pt x="19070" y="1327"/>
                  </a:cubicBezTo>
                  <a:cubicBezTo>
                    <a:pt x="19146" y="1379"/>
                    <a:pt x="19202" y="1379"/>
                    <a:pt x="19289" y="1379"/>
                  </a:cubicBezTo>
                  <a:cubicBezTo>
                    <a:pt x="19333" y="1379"/>
                    <a:pt x="19354" y="1336"/>
                    <a:pt x="19397" y="1336"/>
                  </a:cubicBezTo>
                  <a:cubicBezTo>
                    <a:pt x="19426" y="1336"/>
                    <a:pt x="19443" y="1342"/>
                    <a:pt x="19471" y="1345"/>
                  </a:cubicBezTo>
                  <a:cubicBezTo>
                    <a:pt x="19471" y="1403"/>
                    <a:pt x="19450" y="1451"/>
                    <a:pt x="19487" y="1492"/>
                  </a:cubicBezTo>
                  <a:cubicBezTo>
                    <a:pt x="19515" y="1524"/>
                    <a:pt x="19560" y="1507"/>
                    <a:pt x="19585" y="1544"/>
                  </a:cubicBezTo>
                  <a:cubicBezTo>
                    <a:pt x="19676" y="1674"/>
                    <a:pt x="19731" y="1813"/>
                    <a:pt x="19877" y="1813"/>
                  </a:cubicBezTo>
                  <a:cubicBezTo>
                    <a:pt x="19943" y="1813"/>
                    <a:pt x="19977" y="1765"/>
                    <a:pt x="20032" y="1726"/>
                  </a:cubicBezTo>
                  <a:cubicBezTo>
                    <a:pt x="20091" y="1683"/>
                    <a:pt x="20159" y="1748"/>
                    <a:pt x="20214" y="1700"/>
                  </a:cubicBezTo>
                  <a:cubicBezTo>
                    <a:pt x="20255" y="1663"/>
                    <a:pt x="20244" y="1594"/>
                    <a:pt x="20289" y="1561"/>
                  </a:cubicBezTo>
                  <a:cubicBezTo>
                    <a:pt x="20333" y="1531"/>
                    <a:pt x="20367" y="1514"/>
                    <a:pt x="20411" y="1483"/>
                  </a:cubicBezTo>
                  <a:cubicBezTo>
                    <a:pt x="20484" y="1431"/>
                    <a:pt x="20462" y="1334"/>
                    <a:pt x="20517" y="1258"/>
                  </a:cubicBezTo>
                  <a:cubicBezTo>
                    <a:pt x="20577" y="1176"/>
                    <a:pt x="20649" y="1171"/>
                    <a:pt x="20714" y="1093"/>
                  </a:cubicBezTo>
                  <a:cubicBezTo>
                    <a:pt x="20752" y="1045"/>
                    <a:pt x="20761" y="972"/>
                    <a:pt x="20820" y="972"/>
                  </a:cubicBezTo>
                  <a:cubicBezTo>
                    <a:pt x="20934" y="972"/>
                    <a:pt x="20986" y="1050"/>
                    <a:pt x="21085" y="1111"/>
                  </a:cubicBezTo>
                  <a:lnTo>
                    <a:pt x="21085" y="1399"/>
                  </a:lnTo>
                  <a:cubicBezTo>
                    <a:pt x="21085" y="1494"/>
                    <a:pt x="21170" y="1516"/>
                    <a:pt x="21199" y="1605"/>
                  </a:cubicBezTo>
                  <a:cubicBezTo>
                    <a:pt x="21278" y="1849"/>
                    <a:pt x="21327" y="1999"/>
                    <a:pt x="21327" y="2262"/>
                  </a:cubicBezTo>
                  <a:lnTo>
                    <a:pt x="21327" y="2474"/>
                  </a:lnTo>
                  <a:cubicBezTo>
                    <a:pt x="21327" y="2589"/>
                    <a:pt x="21380" y="2648"/>
                    <a:pt x="21380" y="2763"/>
                  </a:cubicBezTo>
                  <a:cubicBezTo>
                    <a:pt x="21380" y="2856"/>
                    <a:pt x="21288" y="2869"/>
                    <a:pt x="21214" y="2905"/>
                  </a:cubicBezTo>
                  <a:cubicBezTo>
                    <a:pt x="21111" y="2955"/>
                    <a:pt x="21057" y="3027"/>
                    <a:pt x="21024" y="3148"/>
                  </a:cubicBezTo>
                  <a:cubicBezTo>
                    <a:pt x="21013" y="3194"/>
                    <a:pt x="20956" y="3203"/>
                    <a:pt x="20956" y="3253"/>
                  </a:cubicBezTo>
                  <a:cubicBezTo>
                    <a:pt x="20956" y="3350"/>
                    <a:pt x="21049" y="3367"/>
                    <a:pt x="21115" y="3426"/>
                  </a:cubicBezTo>
                  <a:cubicBezTo>
                    <a:pt x="21210" y="3511"/>
                    <a:pt x="21254" y="3580"/>
                    <a:pt x="21320" y="3695"/>
                  </a:cubicBezTo>
                  <a:cubicBezTo>
                    <a:pt x="21392" y="3819"/>
                    <a:pt x="21449" y="3877"/>
                    <a:pt x="21517" y="4007"/>
                  </a:cubicBezTo>
                  <a:cubicBezTo>
                    <a:pt x="21551" y="4072"/>
                    <a:pt x="21600" y="4105"/>
                    <a:pt x="21600" y="4180"/>
                  </a:cubicBezTo>
                  <a:cubicBezTo>
                    <a:pt x="21600" y="4309"/>
                    <a:pt x="21467" y="4306"/>
                    <a:pt x="21416" y="4417"/>
                  </a:cubicBezTo>
                  <a:lnTo>
                    <a:pt x="21416" y="4417"/>
                  </a:lnTo>
                  <a:cubicBezTo>
                    <a:pt x="21372" y="4468"/>
                    <a:pt x="21321" y="4449"/>
                    <a:pt x="21257" y="4449"/>
                  </a:cubicBezTo>
                  <a:cubicBezTo>
                    <a:pt x="21259" y="4477"/>
                    <a:pt x="21257" y="4493"/>
                    <a:pt x="21257" y="4520"/>
                  </a:cubicBezTo>
                  <a:cubicBezTo>
                    <a:pt x="21257" y="4549"/>
                    <a:pt x="21276" y="4562"/>
                    <a:pt x="21276" y="4592"/>
                  </a:cubicBezTo>
                  <a:lnTo>
                    <a:pt x="21276" y="4891"/>
                  </a:lnTo>
                  <a:cubicBezTo>
                    <a:pt x="21276" y="5013"/>
                    <a:pt x="21128" y="5020"/>
                    <a:pt x="21108" y="5139"/>
                  </a:cubicBezTo>
                  <a:cubicBezTo>
                    <a:pt x="21101" y="5180"/>
                    <a:pt x="21106" y="5216"/>
                    <a:pt x="21077" y="5243"/>
                  </a:cubicBezTo>
                  <a:cubicBezTo>
                    <a:pt x="21032" y="5286"/>
                    <a:pt x="20941" y="5248"/>
                    <a:pt x="20941" y="5316"/>
                  </a:cubicBezTo>
                  <a:lnTo>
                    <a:pt x="20941" y="5417"/>
                  </a:lnTo>
                  <a:cubicBezTo>
                    <a:pt x="20941" y="5469"/>
                    <a:pt x="20918" y="5496"/>
                    <a:pt x="20899" y="5542"/>
                  </a:cubicBezTo>
                  <a:cubicBezTo>
                    <a:pt x="20886" y="5576"/>
                    <a:pt x="20878" y="5601"/>
                    <a:pt x="20858" y="5629"/>
                  </a:cubicBezTo>
                  <a:cubicBezTo>
                    <a:pt x="20844" y="5648"/>
                    <a:pt x="20838" y="5676"/>
                    <a:pt x="20815" y="5676"/>
                  </a:cubicBezTo>
                  <a:cubicBezTo>
                    <a:pt x="20656" y="5676"/>
                    <a:pt x="20567" y="5677"/>
                    <a:pt x="20408" y="5677"/>
                  </a:cubicBezTo>
                  <a:cubicBezTo>
                    <a:pt x="20361" y="5677"/>
                    <a:pt x="20320" y="5718"/>
                    <a:pt x="20320" y="5772"/>
                  </a:cubicBezTo>
                  <a:cubicBezTo>
                    <a:pt x="20320" y="5795"/>
                    <a:pt x="20338" y="5802"/>
                    <a:pt x="20342" y="5824"/>
                  </a:cubicBezTo>
                  <a:cubicBezTo>
                    <a:pt x="20355" y="5873"/>
                    <a:pt x="20343" y="5905"/>
                    <a:pt x="20354" y="5954"/>
                  </a:cubicBezTo>
                  <a:cubicBezTo>
                    <a:pt x="20367" y="6015"/>
                    <a:pt x="20374" y="6069"/>
                    <a:pt x="20365" y="6132"/>
                  </a:cubicBezTo>
                  <a:cubicBezTo>
                    <a:pt x="20365" y="6217"/>
                    <a:pt x="20335" y="6264"/>
                    <a:pt x="20327" y="6349"/>
                  </a:cubicBezTo>
                  <a:cubicBezTo>
                    <a:pt x="20320" y="6431"/>
                    <a:pt x="20322" y="6483"/>
                    <a:pt x="20289" y="6557"/>
                  </a:cubicBezTo>
                  <a:cubicBezTo>
                    <a:pt x="20219" y="6718"/>
                    <a:pt x="20077" y="6774"/>
                    <a:pt x="20077" y="6954"/>
                  </a:cubicBezTo>
                  <a:cubicBezTo>
                    <a:pt x="20077" y="7015"/>
                    <a:pt x="20086" y="7014"/>
                    <a:pt x="20086" y="7075"/>
                  </a:cubicBezTo>
                  <a:lnTo>
                    <a:pt x="20086" y="7075"/>
                  </a:lnTo>
                  <a:cubicBezTo>
                    <a:pt x="20069" y="7057"/>
                    <a:pt x="20052" y="7042"/>
                    <a:pt x="20024" y="7042"/>
                  </a:cubicBezTo>
                  <a:cubicBezTo>
                    <a:pt x="19937" y="7042"/>
                    <a:pt x="19907" y="7125"/>
                    <a:pt x="19831" y="7173"/>
                  </a:cubicBezTo>
                  <a:cubicBezTo>
                    <a:pt x="19795" y="7196"/>
                    <a:pt x="19766" y="7191"/>
                    <a:pt x="19725" y="7199"/>
                  </a:cubicBezTo>
                  <a:cubicBezTo>
                    <a:pt x="19664" y="7212"/>
                    <a:pt x="19646" y="7268"/>
                    <a:pt x="19604" y="7320"/>
                  </a:cubicBezTo>
                  <a:cubicBezTo>
                    <a:pt x="19557" y="7378"/>
                    <a:pt x="19528" y="7407"/>
                    <a:pt x="19487" y="7468"/>
                  </a:cubicBezTo>
                  <a:cubicBezTo>
                    <a:pt x="19409" y="7579"/>
                    <a:pt x="19377" y="7654"/>
                    <a:pt x="19293" y="7758"/>
                  </a:cubicBezTo>
                  <a:cubicBezTo>
                    <a:pt x="19257" y="7803"/>
                    <a:pt x="19255" y="7845"/>
                    <a:pt x="19237" y="7901"/>
                  </a:cubicBezTo>
                  <a:cubicBezTo>
                    <a:pt x="19215" y="7968"/>
                    <a:pt x="19181" y="8000"/>
                    <a:pt x="19127" y="8036"/>
                  </a:cubicBezTo>
                  <a:cubicBezTo>
                    <a:pt x="19102" y="8079"/>
                    <a:pt x="19073" y="8105"/>
                    <a:pt x="19028" y="8105"/>
                  </a:cubicBezTo>
                  <a:cubicBezTo>
                    <a:pt x="18994" y="8105"/>
                    <a:pt x="18987" y="8060"/>
                    <a:pt x="18979" y="8023"/>
                  </a:cubicBezTo>
                  <a:cubicBezTo>
                    <a:pt x="18966" y="7968"/>
                    <a:pt x="18960" y="7936"/>
                    <a:pt x="18956" y="7880"/>
                  </a:cubicBezTo>
                  <a:cubicBezTo>
                    <a:pt x="18950" y="7790"/>
                    <a:pt x="18933" y="7739"/>
                    <a:pt x="18933" y="7648"/>
                  </a:cubicBezTo>
                  <a:lnTo>
                    <a:pt x="18933" y="7547"/>
                  </a:lnTo>
                  <a:cubicBezTo>
                    <a:pt x="18933" y="7450"/>
                    <a:pt x="18925" y="7389"/>
                    <a:pt x="18952" y="7299"/>
                  </a:cubicBezTo>
                  <a:cubicBezTo>
                    <a:pt x="18985" y="7189"/>
                    <a:pt x="19020" y="7126"/>
                    <a:pt x="19020" y="7010"/>
                  </a:cubicBezTo>
                  <a:cubicBezTo>
                    <a:pt x="19020" y="6974"/>
                    <a:pt x="18995" y="6961"/>
                    <a:pt x="18975" y="6935"/>
                  </a:cubicBezTo>
                  <a:cubicBezTo>
                    <a:pt x="18954" y="6906"/>
                    <a:pt x="18966" y="6848"/>
                    <a:pt x="18933" y="6848"/>
                  </a:cubicBezTo>
                  <a:cubicBezTo>
                    <a:pt x="18905" y="6848"/>
                    <a:pt x="18910" y="6894"/>
                    <a:pt x="18884" y="6908"/>
                  </a:cubicBezTo>
                  <a:cubicBezTo>
                    <a:pt x="18867" y="6918"/>
                    <a:pt x="18854" y="6917"/>
                    <a:pt x="18835" y="6917"/>
                  </a:cubicBezTo>
                  <a:cubicBezTo>
                    <a:pt x="18763" y="6917"/>
                    <a:pt x="18723" y="6900"/>
                    <a:pt x="18651" y="6900"/>
                  </a:cubicBezTo>
                  <a:cubicBezTo>
                    <a:pt x="18591" y="6900"/>
                    <a:pt x="18542" y="6915"/>
                    <a:pt x="18509" y="6973"/>
                  </a:cubicBezTo>
                  <a:cubicBezTo>
                    <a:pt x="18498" y="6994"/>
                    <a:pt x="18505" y="7017"/>
                    <a:pt x="18490" y="7034"/>
                  </a:cubicBezTo>
                  <a:cubicBezTo>
                    <a:pt x="18472" y="7054"/>
                    <a:pt x="18458" y="7066"/>
                    <a:pt x="18452" y="7095"/>
                  </a:cubicBezTo>
                  <a:cubicBezTo>
                    <a:pt x="18479" y="7104"/>
                    <a:pt x="18516" y="7105"/>
                    <a:pt x="18516" y="7138"/>
                  </a:cubicBezTo>
                  <a:cubicBezTo>
                    <a:pt x="18516" y="7176"/>
                    <a:pt x="18485" y="7188"/>
                    <a:pt x="18464" y="7216"/>
                  </a:cubicBezTo>
                  <a:cubicBezTo>
                    <a:pt x="18420" y="7273"/>
                    <a:pt x="18409" y="7315"/>
                    <a:pt x="18373" y="7377"/>
                  </a:cubicBezTo>
                  <a:cubicBezTo>
                    <a:pt x="18337" y="7435"/>
                    <a:pt x="18328" y="7474"/>
                    <a:pt x="18301" y="7537"/>
                  </a:cubicBezTo>
                  <a:cubicBezTo>
                    <a:pt x="18282" y="7580"/>
                    <a:pt x="18255" y="7595"/>
                    <a:pt x="18232" y="7637"/>
                  </a:cubicBezTo>
                  <a:cubicBezTo>
                    <a:pt x="18197" y="7702"/>
                    <a:pt x="18179" y="7740"/>
                    <a:pt x="18145" y="7806"/>
                  </a:cubicBezTo>
                  <a:cubicBezTo>
                    <a:pt x="18113" y="7868"/>
                    <a:pt x="18070" y="7893"/>
                    <a:pt x="18058" y="7962"/>
                  </a:cubicBezTo>
                  <a:cubicBezTo>
                    <a:pt x="18051" y="8006"/>
                    <a:pt x="18059" y="8035"/>
                    <a:pt x="18051" y="8079"/>
                  </a:cubicBezTo>
                  <a:cubicBezTo>
                    <a:pt x="18036" y="8152"/>
                    <a:pt x="18018" y="8192"/>
                    <a:pt x="18005" y="8266"/>
                  </a:cubicBezTo>
                  <a:cubicBezTo>
                    <a:pt x="17999" y="8306"/>
                    <a:pt x="18003" y="8332"/>
                    <a:pt x="17990" y="8369"/>
                  </a:cubicBezTo>
                  <a:cubicBezTo>
                    <a:pt x="17980" y="8401"/>
                    <a:pt x="17945" y="8394"/>
                    <a:pt x="17914" y="8396"/>
                  </a:cubicBezTo>
                  <a:cubicBezTo>
                    <a:pt x="17889" y="8397"/>
                    <a:pt x="17875" y="8407"/>
                    <a:pt x="17850" y="8409"/>
                  </a:cubicBezTo>
                  <a:cubicBezTo>
                    <a:pt x="17750" y="8415"/>
                    <a:pt x="17681" y="8386"/>
                    <a:pt x="17592" y="8439"/>
                  </a:cubicBezTo>
                  <a:cubicBezTo>
                    <a:pt x="17548" y="8465"/>
                    <a:pt x="17535" y="8516"/>
                    <a:pt x="17535" y="8573"/>
                  </a:cubicBezTo>
                  <a:cubicBezTo>
                    <a:pt x="17535" y="8622"/>
                    <a:pt x="17550" y="8648"/>
                    <a:pt x="17562" y="8695"/>
                  </a:cubicBezTo>
                  <a:cubicBezTo>
                    <a:pt x="17576" y="8747"/>
                    <a:pt x="17583" y="8782"/>
                    <a:pt x="17619" y="8816"/>
                  </a:cubicBezTo>
                  <a:cubicBezTo>
                    <a:pt x="17669" y="8865"/>
                    <a:pt x="17714" y="8867"/>
                    <a:pt x="17778" y="8885"/>
                  </a:cubicBezTo>
                  <a:cubicBezTo>
                    <a:pt x="17868" y="8912"/>
                    <a:pt x="17918" y="8938"/>
                    <a:pt x="18011" y="8938"/>
                  </a:cubicBezTo>
                  <a:cubicBezTo>
                    <a:pt x="18102" y="8938"/>
                    <a:pt x="18149" y="8881"/>
                    <a:pt x="18240" y="8881"/>
                  </a:cubicBezTo>
                  <a:cubicBezTo>
                    <a:pt x="18292" y="8881"/>
                    <a:pt x="18318" y="8937"/>
                    <a:pt x="18331" y="8994"/>
                  </a:cubicBezTo>
                  <a:cubicBezTo>
                    <a:pt x="18343" y="9049"/>
                    <a:pt x="18356" y="9080"/>
                    <a:pt x="18361" y="9137"/>
                  </a:cubicBezTo>
                  <a:cubicBezTo>
                    <a:pt x="18367" y="9199"/>
                    <a:pt x="18426" y="9200"/>
                    <a:pt x="18471" y="9232"/>
                  </a:cubicBezTo>
                  <a:cubicBezTo>
                    <a:pt x="18509" y="9260"/>
                    <a:pt x="18535" y="9270"/>
                    <a:pt x="18573" y="9297"/>
                  </a:cubicBezTo>
                  <a:cubicBezTo>
                    <a:pt x="18585" y="9306"/>
                    <a:pt x="18591" y="9319"/>
                    <a:pt x="18605" y="9319"/>
                  </a:cubicBezTo>
                  <a:lnTo>
                    <a:pt x="18682" y="9319"/>
                  </a:lnTo>
                  <a:cubicBezTo>
                    <a:pt x="18698" y="9319"/>
                    <a:pt x="18702" y="9300"/>
                    <a:pt x="18714" y="9289"/>
                  </a:cubicBezTo>
                  <a:cubicBezTo>
                    <a:pt x="18730" y="9274"/>
                    <a:pt x="18745" y="9266"/>
                    <a:pt x="18755" y="9245"/>
                  </a:cubicBezTo>
                  <a:cubicBezTo>
                    <a:pt x="18777" y="9204"/>
                    <a:pt x="18759" y="9156"/>
                    <a:pt x="18793" y="9128"/>
                  </a:cubicBezTo>
                  <a:cubicBezTo>
                    <a:pt x="18858" y="9075"/>
                    <a:pt x="18907" y="9024"/>
                    <a:pt x="18907" y="8932"/>
                  </a:cubicBezTo>
                  <a:lnTo>
                    <a:pt x="18907" y="8851"/>
                  </a:lnTo>
                  <a:cubicBezTo>
                    <a:pt x="18985" y="8851"/>
                    <a:pt x="19020" y="8797"/>
                    <a:pt x="19081" y="8742"/>
                  </a:cubicBezTo>
                  <a:cubicBezTo>
                    <a:pt x="19108" y="8720"/>
                    <a:pt x="19124" y="8695"/>
                    <a:pt x="19157" y="8695"/>
                  </a:cubicBezTo>
                  <a:cubicBezTo>
                    <a:pt x="19189" y="8695"/>
                    <a:pt x="19205" y="8712"/>
                    <a:pt x="19237" y="8712"/>
                  </a:cubicBezTo>
                  <a:lnTo>
                    <a:pt x="19335" y="8712"/>
                  </a:lnTo>
                  <a:lnTo>
                    <a:pt x="19365" y="8703"/>
                  </a:lnTo>
                  <a:lnTo>
                    <a:pt x="19441" y="8703"/>
                  </a:lnTo>
                  <a:cubicBezTo>
                    <a:pt x="19444" y="8710"/>
                    <a:pt x="19449" y="8713"/>
                    <a:pt x="19449" y="8721"/>
                  </a:cubicBezTo>
                  <a:cubicBezTo>
                    <a:pt x="19449" y="8738"/>
                    <a:pt x="19441" y="8747"/>
                    <a:pt x="19441" y="8764"/>
                  </a:cubicBezTo>
                  <a:lnTo>
                    <a:pt x="19562" y="8764"/>
                  </a:lnTo>
                  <a:lnTo>
                    <a:pt x="19592" y="8756"/>
                  </a:lnTo>
                  <a:lnTo>
                    <a:pt x="19664" y="8756"/>
                  </a:lnTo>
                  <a:cubicBezTo>
                    <a:pt x="19680" y="8737"/>
                    <a:pt x="19687" y="8720"/>
                    <a:pt x="19687" y="8694"/>
                  </a:cubicBezTo>
                  <a:cubicBezTo>
                    <a:pt x="19730" y="8694"/>
                    <a:pt x="19754" y="8695"/>
                    <a:pt x="19796" y="8695"/>
                  </a:cubicBezTo>
                  <a:cubicBezTo>
                    <a:pt x="19862" y="8695"/>
                    <a:pt x="19897" y="8667"/>
                    <a:pt x="19964" y="8656"/>
                  </a:cubicBezTo>
                  <a:lnTo>
                    <a:pt x="19968" y="8673"/>
                  </a:lnTo>
                  <a:cubicBezTo>
                    <a:pt x="19955" y="8697"/>
                    <a:pt x="19941" y="8710"/>
                    <a:pt x="19941" y="8738"/>
                  </a:cubicBezTo>
                  <a:cubicBezTo>
                    <a:pt x="19941" y="8844"/>
                    <a:pt x="20001" y="8897"/>
                    <a:pt x="20001" y="9003"/>
                  </a:cubicBezTo>
                  <a:cubicBezTo>
                    <a:pt x="20001" y="9025"/>
                    <a:pt x="19987" y="9037"/>
                    <a:pt x="19968" y="9046"/>
                  </a:cubicBezTo>
                  <a:lnTo>
                    <a:pt x="19952" y="9055"/>
                  </a:lnTo>
                  <a:cubicBezTo>
                    <a:pt x="19908" y="9004"/>
                    <a:pt x="19859" y="9003"/>
                    <a:pt x="19797" y="9003"/>
                  </a:cubicBezTo>
                  <a:cubicBezTo>
                    <a:pt x="19760" y="9003"/>
                    <a:pt x="19731" y="9012"/>
                    <a:pt x="19710" y="9046"/>
                  </a:cubicBezTo>
                  <a:cubicBezTo>
                    <a:pt x="19686" y="9084"/>
                    <a:pt x="19706" y="9120"/>
                    <a:pt x="19706" y="9168"/>
                  </a:cubicBezTo>
                  <a:lnTo>
                    <a:pt x="19608" y="9168"/>
                  </a:lnTo>
                  <a:cubicBezTo>
                    <a:pt x="19600" y="9232"/>
                    <a:pt x="19579" y="9273"/>
                    <a:pt x="19536" y="9315"/>
                  </a:cubicBezTo>
                  <a:cubicBezTo>
                    <a:pt x="19500" y="9350"/>
                    <a:pt x="19444" y="9337"/>
                    <a:pt x="19433" y="9391"/>
                  </a:cubicBezTo>
                  <a:lnTo>
                    <a:pt x="19513" y="9391"/>
                  </a:lnTo>
                  <a:cubicBezTo>
                    <a:pt x="19504" y="9448"/>
                    <a:pt x="19475" y="9476"/>
                    <a:pt x="19475" y="9534"/>
                  </a:cubicBezTo>
                  <a:cubicBezTo>
                    <a:pt x="19454" y="9533"/>
                    <a:pt x="19443" y="9533"/>
                    <a:pt x="19422" y="9534"/>
                  </a:cubicBezTo>
                  <a:cubicBezTo>
                    <a:pt x="19419" y="9576"/>
                    <a:pt x="19422" y="9599"/>
                    <a:pt x="19422" y="9641"/>
                  </a:cubicBezTo>
                  <a:cubicBezTo>
                    <a:pt x="19422" y="9699"/>
                    <a:pt x="19400" y="9766"/>
                    <a:pt x="19350" y="9766"/>
                  </a:cubicBezTo>
                  <a:cubicBezTo>
                    <a:pt x="19300" y="9766"/>
                    <a:pt x="19275" y="9731"/>
                    <a:pt x="19225" y="9731"/>
                  </a:cubicBezTo>
                  <a:cubicBezTo>
                    <a:pt x="19201" y="9731"/>
                    <a:pt x="19183" y="9756"/>
                    <a:pt x="19183" y="9783"/>
                  </a:cubicBezTo>
                  <a:cubicBezTo>
                    <a:pt x="19183" y="9823"/>
                    <a:pt x="19220" y="9842"/>
                    <a:pt x="19255" y="9848"/>
                  </a:cubicBezTo>
                  <a:cubicBezTo>
                    <a:pt x="19256" y="9866"/>
                    <a:pt x="19259" y="9874"/>
                    <a:pt x="19259" y="9892"/>
                  </a:cubicBezTo>
                  <a:cubicBezTo>
                    <a:pt x="19259" y="9936"/>
                    <a:pt x="19224" y="9949"/>
                    <a:pt x="19206" y="9987"/>
                  </a:cubicBezTo>
                  <a:cubicBezTo>
                    <a:pt x="19188" y="10024"/>
                    <a:pt x="19186" y="10051"/>
                    <a:pt x="19176" y="10091"/>
                  </a:cubicBezTo>
                  <a:cubicBezTo>
                    <a:pt x="19170" y="10115"/>
                    <a:pt x="19143" y="10116"/>
                    <a:pt x="19127" y="10135"/>
                  </a:cubicBezTo>
                  <a:cubicBezTo>
                    <a:pt x="19127" y="10220"/>
                    <a:pt x="19146" y="10269"/>
                    <a:pt x="19146" y="10355"/>
                  </a:cubicBezTo>
                  <a:lnTo>
                    <a:pt x="19146" y="10526"/>
                  </a:lnTo>
                  <a:cubicBezTo>
                    <a:pt x="19146" y="10577"/>
                    <a:pt x="19164" y="10620"/>
                    <a:pt x="19206" y="10638"/>
                  </a:cubicBezTo>
                  <a:cubicBezTo>
                    <a:pt x="19255" y="10658"/>
                    <a:pt x="19289" y="10646"/>
                    <a:pt x="19339" y="10664"/>
                  </a:cubicBezTo>
                  <a:cubicBezTo>
                    <a:pt x="19378" y="10676"/>
                    <a:pt x="19386" y="10721"/>
                    <a:pt x="19426" y="10733"/>
                  </a:cubicBezTo>
                  <a:cubicBezTo>
                    <a:pt x="19474" y="10747"/>
                    <a:pt x="19505" y="10737"/>
                    <a:pt x="19555" y="10750"/>
                  </a:cubicBezTo>
                  <a:cubicBezTo>
                    <a:pt x="19626" y="10769"/>
                    <a:pt x="19672" y="10797"/>
                    <a:pt x="19718" y="10863"/>
                  </a:cubicBezTo>
                  <a:cubicBezTo>
                    <a:pt x="19725" y="10875"/>
                    <a:pt x="19740" y="10873"/>
                    <a:pt x="19751" y="10880"/>
                  </a:cubicBezTo>
                  <a:cubicBezTo>
                    <a:pt x="19805" y="10918"/>
                    <a:pt x="19818" y="10965"/>
                    <a:pt x="19861" y="11015"/>
                  </a:cubicBezTo>
                  <a:cubicBezTo>
                    <a:pt x="19902" y="11061"/>
                    <a:pt x="19932" y="11094"/>
                    <a:pt x="19949" y="11158"/>
                  </a:cubicBezTo>
                  <a:cubicBezTo>
                    <a:pt x="19980" y="11275"/>
                    <a:pt x="20071" y="11290"/>
                    <a:pt x="20153" y="11370"/>
                  </a:cubicBezTo>
                  <a:cubicBezTo>
                    <a:pt x="20189" y="11405"/>
                    <a:pt x="20216" y="11417"/>
                    <a:pt x="20251" y="11453"/>
                  </a:cubicBezTo>
                  <a:cubicBezTo>
                    <a:pt x="20297" y="11498"/>
                    <a:pt x="20305" y="11554"/>
                    <a:pt x="20361" y="11574"/>
                  </a:cubicBezTo>
                  <a:cubicBezTo>
                    <a:pt x="20407" y="11590"/>
                    <a:pt x="20437" y="11572"/>
                    <a:pt x="20483" y="11587"/>
                  </a:cubicBezTo>
                  <a:cubicBezTo>
                    <a:pt x="20553" y="11610"/>
                    <a:pt x="20580" y="11661"/>
                    <a:pt x="20646" y="11695"/>
                  </a:cubicBezTo>
                  <a:cubicBezTo>
                    <a:pt x="20713" y="11732"/>
                    <a:pt x="20773" y="11738"/>
                    <a:pt x="20809" y="11813"/>
                  </a:cubicBezTo>
                  <a:cubicBezTo>
                    <a:pt x="20754" y="11843"/>
                    <a:pt x="20718" y="11845"/>
                    <a:pt x="20657" y="11856"/>
                  </a:cubicBezTo>
                  <a:cubicBezTo>
                    <a:pt x="20600" y="11866"/>
                    <a:pt x="20573" y="11895"/>
                    <a:pt x="20516" y="11895"/>
                  </a:cubicBezTo>
                  <a:lnTo>
                    <a:pt x="20442" y="11895"/>
                  </a:lnTo>
                  <a:cubicBezTo>
                    <a:pt x="20418" y="11895"/>
                    <a:pt x="20407" y="11916"/>
                    <a:pt x="20384" y="11921"/>
                  </a:cubicBezTo>
                  <a:cubicBezTo>
                    <a:pt x="20335" y="11934"/>
                    <a:pt x="20297" y="11937"/>
                    <a:pt x="20267" y="11982"/>
                  </a:cubicBezTo>
                  <a:cubicBezTo>
                    <a:pt x="20377" y="12020"/>
                    <a:pt x="20440" y="12055"/>
                    <a:pt x="20555" y="12055"/>
                  </a:cubicBezTo>
                  <a:cubicBezTo>
                    <a:pt x="20614" y="12055"/>
                    <a:pt x="20646" y="12047"/>
                    <a:pt x="20704" y="12047"/>
                  </a:cubicBezTo>
                  <a:cubicBezTo>
                    <a:pt x="20772" y="12047"/>
                    <a:pt x="20805" y="12089"/>
                    <a:pt x="20865" y="12125"/>
                  </a:cubicBezTo>
                  <a:cubicBezTo>
                    <a:pt x="20932" y="12165"/>
                    <a:pt x="21017" y="12176"/>
                    <a:pt x="21017" y="12261"/>
                  </a:cubicBezTo>
                  <a:cubicBezTo>
                    <a:pt x="21017" y="12307"/>
                    <a:pt x="20966" y="12306"/>
                    <a:pt x="20930" y="12325"/>
                  </a:cubicBezTo>
                  <a:cubicBezTo>
                    <a:pt x="20903" y="12337"/>
                    <a:pt x="20888" y="12353"/>
                    <a:pt x="20865" y="12372"/>
                  </a:cubicBezTo>
                  <a:cubicBezTo>
                    <a:pt x="20804" y="12424"/>
                    <a:pt x="20762" y="12460"/>
                    <a:pt x="20733" y="12541"/>
                  </a:cubicBezTo>
                  <a:cubicBezTo>
                    <a:pt x="20699" y="12632"/>
                    <a:pt x="20686" y="12690"/>
                    <a:pt x="20638" y="12771"/>
                  </a:cubicBezTo>
                  <a:cubicBezTo>
                    <a:pt x="20598" y="12838"/>
                    <a:pt x="20555" y="12863"/>
                    <a:pt x="20532" y="12940"/>
                  </a:cubicBezTo>
                  <a:cubicBezTo>
                    <a:pt x="20538" y="12940"/>
                    <a:pt x="20541" y="12944"/>
                    <a:pt x="20546" y="12944"/>
                  </a:cubicBezTo>
                  <a:cubicBezTo>
                    <a:pt x="20573" y="12944"/>
                    <a:pt x="20590" y="12932"/>
                    <a:pt x="20617" y="12932"/>
                  </a:cubicBezTo>
                  <a:cubicBezTo>
                    <a:pt x="20655" y="12932"/>
                    <a:pt x="20680" y="12920"/>
                    <a:pt x="20714" y="12940"/>
                  </a:cubicBezTo>
                  <a:cubicBezTo>
                    <a:pt x="20734" y="12952"/>
                    <a:pt x="20739" y="12979"/>
                    <a:pt x="20763" y="12979"/>
                  </a:cubicBezTo>
                  <a:cubicBezTo>
                    <a:pt x="20793" y="12979"/>
                    <a:pt x="20798" y="12941"/>
                    <a:pt x="20816" y="12914"/>
                  </a:cubicBezTo>
                  <a:cubicBezTo>
                    <a:pt x="20858" y="12852"/>
                    <a:pt x="20892" y="12801"/>
                    <a:pt x="20960" y="12801"/>
                  </a:cubicBezTo>
                  <a:cubicBezTo>
                    <a:pt x="21032" y="12801"/>
                    <a:pt x="21065" y="12851"/>
                    <a:pt x="21130" y="12888"/>
                  </a:cubicBezTo>
                  <a:cubicBezTo>
                    <a:pt x="21194" y="12924"/>
                    <a:pt x="21238" y="12919"/>
                    <a:pt x="21309" y="12919"/>
                  </a:cubicBezTo>
                  <a:lnTo>
                    <a:pt x="21309" y="12954"/>
                  </a:lnTo>
                  <a:cubicBezTo>
                    <a:pt x="21309" y="12973"/>
                    <a:pt x="21290" y="12977"/>
                    <a:pt x="21278" y="12988"/>
                  </a:cubicBezTo>
                  <a:cubicBezTo>
                    <a:pt x="21243" y="13022"/>
                    <a:pt x="21219" y="13041"/>
                    <a:pt x="21195" y="13088"/>
                  </a:cubicBezTo>
                  <a:lnTo>
                    <a:pt x="21210" y="13101"/>
                  </a:lnTo>
                  <a:cubicBezTo>
                    <a:pt x="21234" y="13079"/>
                    <a:pt x="21244" y="13049"/>
                    <a:pt x="21274" y="13049"/>
                  </a:cubicBezTo>
                  <a:cubicBezTo>
                    <a:pt x="21290" y="13049"/>
                    <a:pt x="21291" y="13067"/>
                    <a:pt x="21305" y="13074"/>
                  </a:cubicBezTo>
                  <a:cubicBezTo>
                    <a:pt x="21340" y="13096"/>
                    <a:pt x="21360" y="13121"/>
                    <a:pt x="21380" y="13161"/>
                  </a:cubicBezTo>
                  <a:lnTo>
                    <a:pt x="21388" y="13305"/>
                  </a:lnTo>
                  <a:cubicBezTo>
                    <a:pt x="21381" y="13307"/>
                    <a:pt x="21377" y="13313"/>
                    <a:pt x="21369" y="13313"/>
                  </a:cubicBezTo>
                  <a:cubicBezTo>
                    <a:pt x="21318" y="13313"/>
                    <a:pt x="21291" y="13296"/>
                    <a:pt x="21240" y="13287"/>
                  </a:cubicBezTo>
                  <a:lnTo>
                    <a:pt x="21236" y="13305"/>
                  </a:lnTo>
                  <a:cubicBezTo>
                    <a:pt x="21265" y="13362"/>
                    <a:pt x="21305" y="13390"/>
                    <a:pt x="21305" y="13456"/>
                  </a:cubicBezTo>
                  <a:cubicBezTo>
                    <a:pt x="21305" y="13522"/>
                    <a:pt x="21274" y="13557"/>
                    <a:pt x="21274" y="13623"/>
                  </a:cubicBezTo>
                  <a:cubicBezTo>
                    <a:pt x="21274" y="13688"/>
                    <a:pt x="21320" y="13719"/>
                    <a:pt x="21320" y="13784"/>
                  </a:cubicBezTo>
                  <a:cubicBezTo>
                    <a:pt x="21320" y="13838"/>
                    <a:pt x="21294" y="13882"/>
                    <a:pt x="21248" y="13894"/>
                  </a:cubicBezTo>
                  <a:cubicBezTo>
                    <a:pt x="21229" y="13850"/>
                    <a:pt x="21228" y="13811"/>
                    <a:pt x="21191" y="13786"/>
                  </a:cubicBezTo>
                  <a:cubicBezTo>
                    <a:pt x="21161" y="13821"/>
                    <a:pt x="21139" y="13845"/>
                    <a:pt x="21096" y="13851"/>
                  </a:cubicBezTo>
                  <a:lnTo>
                    <a:pt x="21096" y="13894"/>
                  </a:lnTo>
                  <a:cubicBezTo>
                    <a:pt x="21115" y="13916"/>
                    <a:pt x="21123" y="13935"/>
                    <a:pt x="21123" y="13966"/>
                  </a:cubicBezTo>
                  <a:cubicBezTo>
                    <a:pt x="21123" y="14003"/>
                    <a:pt x="21107" y="14020"/>
                    <a:pt x="21096" y="14055"/>
                  </a:cubicBezTo>
                  <a:cubicBezTo>
                    <a:pt x="21083" y="14101"/>
                    <a:pt x="21068" y="14147"/>
                    <a:pt x="21024" y="14154"/>
                  </a:cubicBezTo>
                  <a:lnTo>
                    <a:pt x="21021" y="14172"/>
                  </a:lnTo>
                  <a:cubicBezTo>
                    <a:pt x="21041" y="14212"/>
                    <a:pt x="21066" y="14234"/>
                    <a:pt x="21066" y="14280"/>
                  </a:cubicBezTo>
                  <a:cubicBezTo>
                    <a:pt x="21066" y="14370"/>
                    <a:pt x="21071" y="14424"/>
                    <a:pt x="21047" y="14510"/>
                  </a:cubicBezTo>
                  <a:cubicBezTo>
                    <a:pt x="21018" y="14616"/>
                    <a:pt x="20986" y="14673"/>
                    <a:pt x="20983" y="14783"/>
                  </a:cubicBezTo>
                  <a:cubicBezTo>
                    <a:pt x="20980" y="14879"/>
                    <a:pt x="20942" y="14925"/>
                    <a:pt x="20911" y="15013"/>
                  </a:cubicBezTo>
                  <a:cubicBezTo>
                    <a:pt x="20897" y="15050"/>
                    <a:pt x="20864" y="15049"/>
                    <a:pt x="20831" y="15061"/>
                  </a:cubicBezTo>
                  <a:cubicBezTo>
                    <a:pt x="20796" y="15074"/>
                    <a:pt x="20790" y="15116"/>
                    <a:pt x="20790" y="15158"/>
                  </a:cubicBezTo>
                  <a:cubicBezTo>
                    <a:pt x="20790" y="15233"/>
                    <a:pt x="20850" y="15261"/>
                    <a:pt x="20850" y="15336"/>
                  </a:cubicBezTo>
                  <a:cubicBezTo>
                    <a:pt x="20850" y="15374"/>
                    <a:pt x="20852" y="15398"/>
                    <a:pt x="20842" y="15434"/>
                  </a:cubicBezTo>
                  <a:cubicBezTo>
                    <a:pt x="20837" y="15456"/>
                    <a:pt x="20805" y="15453"/>
                    <a:pt x="20805" y="15477"/>
                  </a:cubicBezTo>
                  <a:cubicBezTo>
                    <a:pt x="20805" y="15504"/>
                    <a:pt x="20831" y="15508"/>
                    <a:pt x="20839" y="15533"/>
                  </a:cubicBezTo>
                  <a:cubicBezTo>
                    <a:pt x="20858" y="15595"/>
                    <a:pt x="20842" y="15636"/>
                    <a:pt x="20842" y="15702"/>
                  </a:cubicBezTo>
                  <a:cubicBezTo>
                    <a:pt x="20842" y="15757"/>
                    <a:pt x="20903" y="15769"/>
                    <a:pt x="20903" y="15823"/>
                  </a:cubicBezTo>
                  <a:lnTo>
                    <a:pt x="20903" y="15876"/>
                  </a:lnTo>
                  <a:lnTo>
                    <a:pt x="20874" y="15876"/>
                  </a:lnTo>
                  <a:cubicBezTo>
                    <a:pt x="20845" y="15876"/>
                    <a:pt x="20834" y="15841"/>
                    <a:pt x="20805" y="15841"/>
                  </a:cubicBezTo>
                  <a:cubicBezTo>
                    <a:pt x="20752" y="15841"/>
                    <a:pt x="20723" y="15888"/>
                    <a:pt x="20699" y="15941"/>
                  </a:cubicBezTo>
                  <a:cubicBezTo>
                    <a:pt x="20725" y="15950"/>
                    <a:pt x="20752" y="15965"/>
                    <a:pt x="20752" y="15997"/>
                  </a:cubicBezTo>
                  <a:cubicBezTo>
                    <a:pt x="20752" y="16026"/>
                    <a:pt x="20721" y="16027"/>
                    <a:pt x="20699" y="16036"/>
                  </a:cubicBezTo>
                  <a:cubicBezTo>
                    <a:pt x="20670" y="16047"/>
                    <a:pt x="20661" y="16080"/>
                    <a:pt x="20661" y="16115"/>
                  </a:cubicBezTo>
                  <a:cubicBezTo>
                    <a:pt x="20661" y="16169"/>
                    <a:pt x="20767" y="16129"/>
                    <a:pt x="20767" y="16184"/>
                  </a:cubicBezTo>
                  <a:cubicBezTo>
                    <a:pt x="20767" y="16201"/>
                    <a:pt x="20750" y="16202"/>
                    <a:pt x="20737" y="16210"/>
                  </a:cubicBezTo>
                  <a:cubicBezTo>
                    <a:pt x="20699" y="16231"/>
                    <a:pt x="20666" y="16229"/>
                    <a:pt x="20642" y="16266"/>
                  </a:cubicBezTo>
                  <a:cubicBezTo>
                    <a:pt x="20608" y="16316"/>
                    <a:pt x="20591" y="16356"/>
                    <a:pt x="20566" y="16413"/>
                  </a:cubicBezTo>
                  <a:cubicBezTo>
                    <a:pt x="20566" y="16437"/>
                    <a:pt x="20572" y="16452"/>
                    <a:pt x="20577" y="16474"/>
                  </a:cubicBezTo>
                  <a:lnTo>
                    <a:pt x="20573" y="16492"/>
                  </a:lnTo>
                  <a:cubicBezTo>
                    <a:pt x="20519" y="16496"/>
                    <a:pt x="20487" y="16481"/>
                    <a:pt x="20434" y="16492"/>
                  </a:cubicBezTo>
                  <a:cubicBezTo>
                    <a:pt x="20384" y="16502"/>
                    <a:pt x="20381" y="16565"/>
                    <a:pt x="20369" y="16622"/>
                  </a:cubicBezTo>
                  <a:cubicBezTo>
                    <a:pt x="20364" y="16646"/>
                    <a:pt x="20337" y="16641"/>
                    <a:pt x="20324" y="16661"/>
                  </a:cubicBezTo>
                  <a:cubicBezTo>
                    <a:pt x="20343" y="16691"/>
                    <a:pt x="20392" y="16684"/>
                    <a:pt x="20392" y="16722"/>
                  </a:cubicBezTo>
                  <a:cubicBezTo>
                    <a:pt x="20392" y="16795"/>
                    <a:pt x="20293" y="16800"/>
                    <a:pt x="20293" y="16873"/>
                  </a:cubicBezTo>
                  <a:cubicBezTo>
                    <a:pt x="20293" y="16899"/>
                    <a:pt x="20320" y="16908"/>
                    <a:pt x="20320" y="16934"/>
                  </a:cubicBezTo>
                  <a:cubicBezTo>
                    <a:pt x="20320" y="16969"/>
                    <a:pt x="20296" y="16985"/>
                    <a:pt x="20274" y="17008"/>
                  </a:cubicBezTo>
                  <a:cubicBezTo>
                    <a:pt x="20255" y="17028"/>
                    <a:pt x="20246" y="17060"/>
                    <a:pt x="20218" y="17060"/>
                  </a:cubicBezTo>
                  <a:cubicBezTo>
                    <a:pt x="20195" y="17060"/>
                    <a:pt x="20183" y="17043"/>
                    <a:pt x="20161" y="17043"/>
                  </a:cubicBezTo>
                  <a:cubicBezTo>
                    <a:pt x="20144" y="17043"/>
                    <a:pt x="20138" y="17066"/>
                    <a:pt x="20138" y="17086"/>
                  </a:cubicBezTo>
                  <a:cubicBezTo>
                    <a:pt x="20138" y="17100"/>
                    <a:pt x="20149" y="17106"/>
                    <a:pt x="20149" y="17121"/>
                  </a:cubicBezTo>
                  <a:cubicBezTo>
                    <a:pt x="20149" y="17178"/>
                    <a:pt x="20077" y="17175"/>
                    <a:pt x="20062" y="17229"/>
                  </a:cubicBezTo>
                  <a:cubicBezTo>
                    <a:pt x="20051" y="17268"/>
                    <a:pt x="20058" y="17324"/>
                    <a:pt x="20022" y="17324"/>
                  </a:cubicBezTo>
                  <a:cubicBezTo>
                    <a:pt x="19995" y="17324"/>
                    <a:pt x="19995" y="17272"/>
                    <a:pt x="19968" y="17272"/>
                  </a:cubicBezTo>
                  <a:cubicBezTo>
                    <a:pt x="19923" y="17272"/>
                    <a:pt x="19914" y="17329"/>
                    <a:pt x="19899" y="17376"/>
                  </a:cubicBezTo>
                  <a:cubicBezTo>
                    <a:pt x="19882" y="17433"/>
                    <a:pt x="19864" y="17468"/>
                    <a:pt x="19820" y="17502"/>
                  </a:cubicBezTo>
                  <a:cubicBezTo>
                    <a:pt x="19833" y="17547"/>
                    <a:pt x="19884" y="17551"/>
                    <a:pt x="19884" y="17598"/>
                  </a:cubicBezTo>
                  <a:cubicBezTo>
                    <a:pt x="19884" y="17636"/>
                    <a:pt x="19869" y="17656"/>
                    <a:pt x="19861" y="17693"/>
                  </a:cubicBezTo>
                  <a:cubicBezTo>
                    <a:pt x="19853" y="17735"/>
                    <a:pt x="19864" y="17773"/>
                    <a:pt x="19835" y="17801"/>
                  </a:cubicBezTo>
                  <a:cubicBezTo>
                    <a:pt x="19821" y="17815"/>
                    <a:pt x="19804" y="17808"/>
                    <a:pt x="19786" y="17814"/>
                  </a:cubicBezTo>
                  <a:cubicBezTo>
                    <a:pt x="19747" y="17829"/>
                    <a:pt x="19732" y="17859"/>
                    <a:pt x="19695" y="17879"/>
                  </a:cubicBezTo>
                  <a:cubicBezTo>
                    <a:pt x="19658" y="17900"/>
                    <a:pt x="19626" y="17923"/>
                    <a:pt x="19623" y="17970"/>
                  </a:cubicBezTo>
                  <a:cubicBezTo>
                    <a:pt x="19609" y="17972"/>
                    <a:pt x="19603" y="17975"/>
                    <a:pt x="19590" y="17975"/>
                  </a:cubicBezTo>
                  <a:cubicBezTo>
                    <a:pt x="19571" y="17975"/>
                    <a:pt x="19561" y="17966"/>
                    <a:pt x="19542" y="17966"/>
                  </a:cubicBezTo>
                  <a:lnTo>
                    <a:pt x="19454" y="17966"/>
                  </a:lnTo>
                  <a:cubicBezTo>
                    <a:pt x="19449" y="18006"/>
                    <a:pt x="19453" y="18030"/>
                    <a:pt x="19454" y="18070"/>
                  </a:cubicBezTo>
                  <a:cubicBezTo>
                    <a:pt x="19406" y="18068"/>
                    <a:pt x="19378" y="18070"/>
                    <a:pt x="19330" y="18070"/>
                  </a:cubicBezTo>
                  <a:cubicBezTo>
                    <a:pt x="19297" y="18070"/>
                    <a:pt x="19285" y="18031"/>
                    <a:pt x="19251" y="18031"/>
                  </a:cubicBezTo>
                  <a:cubicBezTo>
                    <a:pt x="19228" y="18031"/>
                    <a:pt x="19220" y="18053"/>
                    <a:pt x="19202" y="18070"/>
                  </a:cubicBezTo>
                  <a:cubicBezTo>
                    <a:pt x="19175" y="18096"/>
                    <a:pt x="19151" y="18110"/>
                    <a:pt x="19130" y="18144"/>
                  </a:cubicBezTo>
                  <a:cubicBezTo>
                    <a:pt x="19107" y="18182"/>
                    <a:pt x="19085" y="18218"/>
                    <a:pt x="19043" y="18218"/>
                  </a:cubicBezTo>
                  <a:cubicBezTo>
                    <a:pt x="19024" y="18218"/>
                    <a:pt x="19017" y="18196"/>
                    <a:pt x="18998" y="18196"/>
                  </a:cubicBezTo>
                  <a:cubicBezTo>
                    <a:pt x="18944" y="18196"/>
                    <a:pt x="18944" y="18277"/>
                    <a:pt x="18937" y="18339"/>
                  </a:cubicBezTo>
                  <a:lnTo>
                    <a:pt x="18842" y="18339"/>
                  </a:lnTo>
                  <a:cubicBezTo>
                    <a:pt x="18825" y="18358"/>
                    <a:pt x="18816" y="18376"/>
                    <a:pt x="18816" y="18404"/>
                  </a:cubicBezTo>
                  <a:cubicBezTo>
                    <a:pt x="18816" y="18418"/>
                    <a:pt x="18827" y="18425"/>
                    <a:pt x="18827" y="18439"/>
                  </a:cubicBezTo>
                  <a:cubicBezTo>
                    <a:pt x="18827" y="18470"/>
                    <a:pt x="18800" y="18478"/>
                    <a:pt x="18785" y="18504"/>
                  </a:cubicBezTo>
                  <a:cubicBezTo>
                    <a:pt x="18775" y="18524"/>
                    <a:pt x="18773" y="18556"/>
                    <a:pt x="18751" y="18556"/>
                  </a:cubicBezTo>
                  <a:cubicBezTo>
                    <a:pt x="18587" y="18556"/>
                    <a:pt x="18583" y="18285"/>
                    <a:pt x="18418" y="18256"/>
                  </a:cubicBezTo>
                  <a:lnTo>
                    <a:pt x="18414" y="18274"/>
                  </a:lnTo>
                  <a:cubicBezTo>
                    <a:pt x="18455" y="18329"/>
                    <a:pt x="18466" y="18371"/>
                    <a:pt x="18486" y="18439"/>
                  </a:cubicBezTo>
                  <a:cubicBezTo>
                    <a:pt x="18509" y="18514"/>
                    <a:pt x="18528" y="18558"/>
                    <a:pt x="18528" y="18638"/>
                  </a:cubicBezTo>
                  <a:cubicBezTo>
                    <a:pt x="18528" y="18698"/>
                    <a:pt x="18461" y="18708"/>
                    <a:pt x="18409" y="18708"/>
                  </a:cubicBezTo>
                  <a:cubicBezTo>
                    <a:pt x="18378" y="18708"/>
                    <a:pt x="18361" y="18694"/>
                    <a:pt x="18331" y="18694"/>
                  </a:cubicBezTo>
                  <a:cubicBezTo>
                    <a:pt x="18283" y="18694"/>
                    <a:pt x="18244" y="18718"/>
                    <a:pt x="18225" y="18768"/>
                  </a:cubicBezTo>
                  <a:cubicBezTo>
                    <a:pt x="18215" y="18795"/>
                    <a:pt x="18224" y="18821"/>
                    <a:pt x="18206" y="18842"/>
                  </a:cubicBezTo>
                  <a:cubicBezTo>
                    <a:pt x="18158" y="18897"/>
                    <a:pt x="18114" y="18912"/>
                    <a:pt x="18062" y="18964"/>
                  </a:cubicBezTo>
                  <a:cubicBezTo>
                    <a:pt x="18037" y="18989"/>
                    <a:pt x="18040" y="19023"/>
                    <a:pt x="18016" y="19050"/>
                  </a:cubicBezTo>
                  <a:cubicBezTo>
                    <a:pt x="17983" y="19088"/>
                    <a:pt x="17946" y="19073"/>
                    <a:pt x="17899" y="19081"/>
                  </a:cubicBezTo>
                  <a:cubicBezTo>
                    <a:pt x="17871" y="19085"/>
                    <a:pt x="17864" y="19113"/>
                    <a:pt x="17846" y="19137"/>
                  </a:cubicBezTo>
                  <a:cubicBezTo>
                    <a:pt x="17824" y="19165"/>
                    <a:pt x="17801" y="19171"/>
                    <a:pt x="17778" y="19198"/>
                  </a:cubicBezTo>
                  <a:lnTo>
                    <a:pt x="17676" y="19198"/>
                  </a:lnTo>
                  <a:cubicBezTo>
                    <a:pt x="17677" y="19212"/>
                    <a:pt x="17679" y="19219"/>
                    <a:pt x="17679" y="19233"/>
                  </a:cubicBezTo>
                  <a:cubicBezTo>
                    <a:pt x="17679" y="19285"/>
                    <a:pt x="17629" y="19299"/>
                    <a:pt x="17585" y="19310"/>
                  </a:cubicBezTo>
                  <a:cubicBezTo>
                    <a:pt x="17545" y="19321"/>
                    <a:pt x="17530" y="19340"/>
                    <a:pt x="17497" y="19367"/>
                  </a:cubicBezTo>
                  <a:cubicBezTo>
                    <a:pt x="17486" y="19421"/>
                    <a:pt x="17446" y="19434"/>
                    <a:pt x="17403" y="19462"/>
                  </a:cubicBezTo>
                  <a:cubicBezTo>
                    <a:pt x="17327" y="19513"/>
                    <a:pt x="17278" y="19530"/>
                    <a:pt x="17202" y="19579"/>
                  </a:cubicBezTo>
                  <a:cubicBezTo>
                    <a:pt x="17152" y="19611"/>
                    <a:pt x="17161" y="19673"/>
                    <a:pt x="17142" y="19735"/>
                  </a:cubicBezTo>
                  <a:cubicBezTo>
                    <a:pt x="17134" y="19759"/>
                    <a:pt x="17117" y="19767"/>
                    <a:pt x="17111" y="19792"/>
                  </a:cubicBezTo>
                  <a:cubicBezTo>
                    <a:pt x="17104" y="19824"/>
                    <a:pt x="17109" y="19847"/>
                    <a:pt x="17100" y="19879"/>
                  </a:cubicBezTo>
                  <a:cubicBezTo>
                    <a:pt x="17091" y="19906"/>
                    <a:pt x="17073" y="19919"/>
                    <a:pt x="17073" y="19948"/>
                  </a:cubicBezTo>
                  <a:cubicBezTo>
                    <a:pt x="17073" y="19980"/>
                    <a:pt x="17105" y="19986"/>
                    <a:pt x="17130" y="20000"/>
                  </a:cubicBezTo>
                  <a:cubicBezTo>
                    <a:pt x="17164" y="20020"/>
                    <a:pt x="17186" y="20032"/>
                    <a:pt x="17210" y="20065"/>
                  </a:cubicBezTo>
                  <a:cubicBezTo>
                    <a:pt x="17229" y="20091"/>
                    <a:pt x="17255" y="20102"/>
                    <a:pt x="17255" y="20136"/>
                  </a:cubicBezTo>
                  <a:cubicBezTo>
                    <a:pt x="17255" y="20192"/>
                    <a:pt x="17206" y="20208"/>
                    <a:pt x="17164" y="20234"/>
                  </a:cubicBezTo>
                  <a:cubicBezTo>
                    <a:pt x="17144" y="20246"/>
                    <a:pt x="17137" y="20266"/>
                    <a:pt x="17115" y="20273"/>
                  </a:cubicBezTo>
                  <a:cubicBezTo>
                    <a:pt x="17067" y="20288"/>
                    <a:pt x="17029" y="20271"/>
                    <a:pt x="16986" y="20304"/>
                  </a:cubicBezTo>
                  <a:lnTo>
                    <a:pt x="16960" y="20299"/>
                  </a:lnTo>
                  <a:cubicBezTo>
                    <a:pt x="16959" y="20286"/>
                    <a:pt x="16956" y="20278"/>
                    <a:pt x="16956" y="20266"/>
                  </a:cubicBezTo>
                  <a:cubicBezTo>
                    <a:pt x="16956" y="20239"/>
                    <a:pt x="16967" y="20225"/>
                    <a:pt x="16967" y="20199"/>
                  </a:cubicBezTo>
                  <a:cubicBezTo>
                    <a:pt x="16967" y="20147"/>
                    <a:pt x="16912" y="20147"/>
                    <a:pt x="16876" y="20117"/>
                  </a:cubicBezTo>
                  <a:cubicBezTo>
                    <a:pt x="16841" y="20088"/>
                    <a:pt x="16839" y="20043"/>
                    <a:pt x="16839" y="19992"/>
                  </a:cubicBezTo>
                  <a:lnTo>
                    <a:pt x="16839" y="19748"/>
                  </a:lnTo>
                  <a:lnTo>
                    <a:pt x="16854" y="19688"/>
                  </a:lnTo>
                  <a:lnTo>
                    <a:pt x="16854" y="19579"/>
                  </a:lnTo>
                  <a:lnTo>
                    <a:pt x="16838" y="19575"/>
                  </a:lnTo>
                  <a:cubicBezTo>
                    <a:pt x="16816" y="19590"/>
                    <a:pt x="16811" y="19614"/>
                    <a:pt x="16789" y="19631"/>
                  </a:cubicBezTo>
                  <a:cubicBezTo>
                    <a:pt x="16773" y="19613"/>
                    <a:pt x="16770" y="19595"/>
                    <a:pt x="16755" y="19575"/>
                  </a:cubicBezTo>
                  <a:cubicBezTo>
                    <a:pt x="16732" y="19627"/>
                    <a:pt x="16728" y="19694"/>
                    <a:pt x="16678" y="19694"/>
                  </a:cubicBezTo>
                  <a:lnTo>
                    <a:pt x="16551" y="19694"/>
                  </a:lnTo>
                  <a:cubicBezTo>
                    <a:pt x="16560" y="19656"/>
                    <a:pt x="16581" y="19636"/>
                    <a:pt x="16581" y="19596"/>
                  </a:cubicBezTo>
                  <a:lnTo>
                    <a:pt x="16581" y="19575"/>
                  </a:lnTo>
                  <a:lnTo>
                    <a:pt x="16566" y="19571"/>
                  </a:lnTo>
                  <a:cubicBezTo>
                    <a:pt x="16544" y="19590"/>
                    <a:pt x="16533" y="19618"/>
                    <a:pt x="16505" y="19618"/>
                  </a:cubicBezTo>
                  <a:cubicBezTo>
                    <a:pt x="16444" y="19618"/>
                    <a:pt x="16418" y="19562"/>
                    <a:pt x="16357" y="19562"/>
                  </a:cubicBezTo>
                  <a:cubicBezTo>
                    <a:pt x="16357" y="19516"/>
                    <a:pt x="16336" y="19466"/>
                    <a:pt x="16297" y="19466"/>
                  </a:cubicBezTo>
                  <a:cubicBezTo>
                    <a:pt x="16278" y="19466"/>
                    <a:pt x="16259" y="19480"/>
                    <a:pt x="16259" y="19501"/>
                  </a:cubicBezTo>
                  <a:cubicBezTo>
                    <a:pt x="16259" y="19541"/>
                    <a:pt x="16297" y="19554"/>
                    <a:pt x="16297" y="19595"/>
                  </a:cubicBezTo>
                  <a:cubicBezTo>
                    <a:pt x="16297" y="19667"/>
                    <a:pt x="16212" y="19675"/>
                    <a:pt x="16149" y="19675"/>
                  </a:cubicBezTo>
                  <a:cubicBezTo>
                    <a:pt x="16102" y="19675"/>
                    <a:pt x="16075" y="19662"/>
                    <a:pt x="16028" y="19662"/>
                  </a:cubicBezTo>
                  <a:cubicBezTo>
                    <a:pt x="16006" y="19662"/>
                    <a:pt x="15996" y="19681"/>
                    <a:pt x="15990" y="19704"/>
                  </a:cubicBezTo>
                  <a:lnTo>
                    <a:pt x="15990" y="19704"/>
                  </a:lnTo>
                  <a:cubicBezTo>
                    <a:pt x="15952" y="19710"/>
                    <a:pt x="15923" y="19731"/>
                    <a:pt x="15886" y="19731"/>
                  </a:cubicBezTo>
                  <a:lnTo>
                    <a:pt x="15728" y="19731"/>
                  </a:lnTo>
                  <a:lnTo>
                    <a:pt x="15615" y="19766"/>
                  </a:lnTo>
                  <a:cubicBezTo>
                    <a:pt x="15545" y="19757"/>
                    <a:pt x="15518" y="19698"/>
                    <a:pt x="15463" y="19653"/>
                  </a:cubicBezTo>
                  <a:cubicBezTo>
                    <a:pt x="15433" y="19627"/>
                    <a:pt x="15380" y="19629"/>
                    <a:pt x="15380" y="19583"/>
                  </a:cubicBezTo>
                  <a:cubicBezTo>
                    <a:pt x="15380" y="19449"/>
                    <a:pt x="15486" y="19410"/>
                    <a:pt x="15539" y="19289"/>
                  </a:cubicBezTo>
                  <a:cubicBezTo>
                    <a:pt x="15513" y="19265"/>
                    <a:pt x="15490" y="19254"/>
                    <a:pt x="15456" y="19254"/>
                  </a:cubicBezTo>
                  <a:cubicBezTo>
                    <a:pt x="15433" y="19254"/>
                    <a:pt x="15416" y="19250"/>
                    <a:pt x="15395" y="19254"/>
                  </a:cubicBezTo>
                  <a:cubicBezTo>
                    <a:pt x="15361" y="19263"/>
                    <a:pt x="15378" y="19341"/>
                    <a:pt x="15342" y="19341"/>
                  </a:cubicBezTo>
                  <a:cubicBezTo>
                    <a:pt x="15285" y="19341"/>
                    <a:pt x="15270" y="19254"/>
                    <a:pt x="15213" y="19254"/>
                  </a:cubicBezTo>
                  <a:cubicBezTo>
                    <a:pt x="15149" y="19254"/>
                    <a:pt x="15115" y="19271"/>
                    <a:pt x="15051" y="19271"/>
                  </a:cubicBezTo>
                  <a:cubicBezTo>
                    <a:pt x="14975" y="19271"/>
                    <a:pt x="14924" y="19291"/>
                    <a:pt x="14857" y="19254"/>
                  </a:cubicBezTo>
                  <a:cubicBezTo>
                    <a:pt x="14779" y="19210"/>
                    <a:pt x="14757" y="19115"/>
                    <a:pt x="14670" y="19115"/>
                  </a:cubicBezTo>
                  <a:cubicBezTo>
                    <a:pt x="14630" y="19115"/>
                    <a:pt x="14609" y="19122"/>
                    <a:pt x="14570" y="19124"/>
                  </a:cubicBezTo>
                  <a:cubicBezTo>
                    <a:pt x="14575" y="19182"/>
                    <a:pt x="14600" y="19213"/>
                    <a:pt x="14600" y="19271"/>
                  </a:cubicBezTo>
                  <a:cubicBezTo>
                    <a:pt x="14600" y="19325"/>
                    <a:pt x="14539" y="19325"/>
                    <a:pt x="14501" y="19358"/>
                  </a:cubicBezTo>
                  <a:cubicBezTo>
                    <a:pt x="14463" y="19391"/>
                    <a:pt x="14463" y="19451"/>
                    <a:pt x="14418" y="19462"/>
                  </a:cubicBezTo>
                  <a:cubicBezTo>
                    <a:pt x="14388" y="19469"/>
                    <a:pt x="14367" y="19451"/>
                    <a:pt x="14334" y="19454"/>
                  </a:cubicBezTo>
                  <a:cubicBezTo>
                    <a:pt x="14287" y="19456"/>
                    <a:pt x="14282" y="19518"/>
                    <a:pt x="14251" y="19558"/>
                  </a:cubicBezTo>
                  <a:cubicBezTo>
                    <a:pt x="14194" y="19629"/>
                    <a:pt x="14117" y="19577"/>
                    <a:pt x="14031" y="19592"/>
                  </a:cubicBezTo>
                  <a:cubicBezTo>
                    <a:pt x="13967" y="19603"/>
                    <a:pt x="13918" y="19582"/>
                    <a:pt x="13865" y="19627"/>
                  </a:cubicBezTo>
                  <a:cubicBezTo>
                    <a:pt x="13808" y="19675"/>
                    <a:pt x="13827" y="19753"/>
                    <a:pt x="13827" y="19835"/>
                  </a:cubicBezTo>
                  <a:lnTo>
                    <a:pt x="13736" y="19835"/>
                  </a:lnTo>
                  <a:lnTo>
                    <a:pt x="13637" y="19748"/>
                  </a:lnTo>
                  <a:cubicBezTo>
                    <a:pt x="13607" y="19761"/>
                    <a:pt x="13596" y="19800"/>
                    <a:pt x="13562" y="19800"/>
                  </a:cubicBezTo>
                  <a:cubicBezTo>
                    <a:pt x="13524" y="19800"/>
                    <a:pt x="13511" y="19759"/>
                    <a:pt x="13493" y="19722"/>
                  </a:cubicBezTo>
                  <a:cubicBezTo>
                    <a:pt x="13374" y="19768"/>
                    <a:pt x="13391" y="19909"/>
                    <a:pt x="13343" y="20039"/>
                  </a:cubicBezTo>
                  <a:lnTo>
                    <a:pt x="13343" y="20039"/>
                  </a:lnTo>
                  <a:cubicBezTo>
                    <a:pt x="13283" y="20051"/>
                    <a:pt x="13226" y="20032"/>
                    <a:pt x="13183" y="20078"/>
                  </a:cubicBezTo>
                  <a:cubicBezTo>
                    <a:pt x="13156" y="20106"/>
                    <a:pt x="13160" y="20164"/>
                    <a:pt x="13122" y="20164"/>
                  </a:cubicBezTo>
                  <a:cubicBezTo>
                    <a:pt x="13071" y="20164"/>
                    <a:pt x="13054" y="20113"/>
                    <a:pt x="13009" y="20087"/>
                  </a:cubicBezTo>
                  <a:cubicBezTo>
                    <a:pt x="12965" y="20149"/>
                    <a:pt x="12963" y="20206"/>
                    <a:pt x="12963" y="20286"/>
                  </a:cubicBezTo>
                  <a:cubicBezTo>
                    <a:pt x="12963" y="20336"/>
                    <a:pt x="12993" y="20358"/>
                    <a:pt x="12993" y="20408"/>
                  </a:cubicBezTo>
                  <a:cubicBezTo>
                    <a:pt x="12993" y="20466"/>
                    <a:pt x="12948" y="20488"/>
                    <a:pt x="12948" y="20546"/>
                  </a:cubicBezTo>
                  <a:cubicBezTo>
                    <a:pt x="12948" y="20631"/>
                    <a:pt x="13077" y="20626"/>
                    <a:pt x="13077" y="20711"/>
                  </a:cubicBezTo>
                  <a:cubicBezTo>
                    <a:pt x="13077" y="20726"/>
                    <a:pt x="13062" y="20731"/>
                    <a:pt x="13062" y="20746"/>
                  </a:cubicBezTo>
                  <a:lnTo>
                    <a:pt x="13003" y="20746"/>
                  </a:lnTo>
                  <a:cubicBezTo>
                    <a:pt x="12976" y="20746"/>
                    <a:pt x="12967" y="20720"/>
                    <a:pt x="12941" y="20720"/>
                  </a:cubicBezTo>
                  <a:cubicBezTo>
                    <a:pt x="12922" y="20720"/>
                    <a:pt x="12922" y="20754"/>
                    <a:pt x="12903" y="20754"/>
                  </a:cubicBezTo>
                  <a:cubicBezTo>
                    <a:pt x="12847" y="20754"/>
                    <a:pt x="12819" y="20687"/>
                    <a:pt x="12819" y="20624"/>
                  </a:cubicBezTo>
                  <a:cubicBezTo>
                    <a:pt x="12760" y="20618"/>
                    <a:pt x="12745" y="20635"/>
                    <a:pt x="12691" y="20616"/>
                  </a:cubicBezTo>
                  <a:lnTo>
                    <a:pt x="12691" y="20616"/>
                  </a:lnTo>
                  <a:cubicBezTo>
                    <a:pt x="12677" y="20620"/>
                    <a:pt x="12675" y="20642"/>
                    <a:pt x="12660" y="20642"/>
                  </a:cubicBezTo>
                  <a:cubicBezTo>
                    <a:pt x="12586" y="20642"/>
                    <a:pt x="12545" y="20607"/>
                    <a:pt x="12471" y="20607"/>
                  </a:cubicBezTo>
                  <a:cubicBezTo>
                    <a:pt x="12419" y="20607"/>
                    <a:pt x="12385" y="20581"/>
                    <a:pt x="12342" y="20607"/>
                  </a:cubicBezTo>
                  <a:cubicBezTo>
                    <a:pt x="12310" y="20627"/>
                    <a:pt x="12296" y="20668"/>
                    <a:pt x="12258" y="20668"/>
                  </a:cubicBezTo>
                  <a:cubicBezTo>
                    <a:pt x="12162" y="20668"/>
                    <a:pt x="12122" y="20561"/>
                    <a:pt x="12099" y="20451"/>
                  </a:cubicBezTo>
                  <a:cubicBezTo>
                    <a:pt x="12046" y="20455"/>
                    <a:pt x="12024" y="20503"/>
                    <a:pt x="11970" y="20503"/>
                  </a:cubicBezTo>
                  <a:cubicBezTo>
                    <a:pt x="11923" y="20503"/>
                    <a:pt x="11920" y="20440"/>
                    <a:pt x="11902" y="20390"/>
                  </a:cubicBezTo>
                  <a:cubicBezTo>
                    <a:pt x="11868" y="20295"/>
                    <a:pt x="11857" y="20230"/>
                    <a:pt x="11857" y="20126"/>
                  </a:cubicBezTo>
                  <a:cubicBezTo>
                    <a:pt x="11857" y="20015"/>
                    <a:pt x="11910" y="19931"/>
                    <a:pt x="11849" y="19844"/>
                  </a:cubicBezTo>
                  <a:cubicBezTo>
                    <a:pt x="11806" y="19781"/>
                    <a:pt x="11751" y="19783"/>
                    <a:pt x="11698" y="19731"/>
                  </a:cubicBezTo>
                  <a:cubicBezTo>
                    <a:pt x="11631" y="19666"/>
                    <a:pt x="11626" y="19592"/>
                    <a:pt x="11561" y="19523"/>
                  </a:cubicBezTo>
                  <a:cubicBezTo>
                    <a:pt x="11456" y="19408"/>
                    <a:pt x="11340" y="19451"/>
                    <a:pt x="11206" y="19384"/>
                  </a:cubicBezTo>
                  <a:cubicBezTo>
                    <a:pt x="11135" y="19349"/>
                    <a:pt x="11145" y="19263"/>
                    <a:pt x="11130" y="19176"/>
                  </a:cubicBezTo>
                  <a:cubicBezTo>
                    <a:pt x="11124" y="19137"/>
                    <a:pt x="11107" y="19113"/>
                    <a:pt x="11107" y="19072"/>
                  </a:cubicBezTo>
                  <a:cubicBezTo>
                    <a:pt x="11107" y="18929"/>
                    <a:pt x="11154" y="18855"/>
                    <a:pt x="11206" y="18725"/>
                  </a:cubicBezTo>
                  <a:cubicBezTo>
                    <a:pt x="11244" y="18629"/>
                    <a:pt x="11245" y="18567"/>
                    <a:pt x="11274" y="18465"/>
                  </a:cubicBezTo>
                  <a:cubicBezTo>
                    <a:pt x="11321" y="18294"/>
                    <a:pt x="11365" y="18196"/>
                    <a:pt x="11365" y="18016"/>
                  </a:cubicBezTo>
                  <a:lnTo>
                    <a:pt x="11365" y="17838"/>
                  </a:lnTo>
                  <a:cubicBezTo>
                    <a:pt x="11365" y="17628"/>
                    <a:pt x="11232" y="17548"/>
                    <a:pt x="11130" y="17372"/>
                  </a:cubicBezTo>
                  <a:cubicBezTo>
                    <a:pt x="11081" y="17285"/>
                    <a:pt x="11062" y="17225"/>
                    <a:pt x="11054" y="17121"/>
                  </a:cubicBezTo>
                  <a:cubicBezTo>
                    <a:pt x="11048" y="17019"/>
                    <a:pt x="11014" y="16904"/>
                    <a:pt x="10925" y="16904"/>
                  </a:cubicBezTo>
                  <a:cubicBezTo>
                    <a:pt x="10777" y="16904"/>
                    <a:pt x="10751" y="17079"/>
                    <a:pt x="10622" y="17164"/>
                  </a:cubicBezTo>
                  <a:lnTo>
                    <a:pt x="10622" y="17164"/>
                  </a:lnTo>
                  <a:cubicBezTo>
                    <a:pt x="10552" y="17118"/>
                    <a:pt x="10512" y="17090"/>
                    <a:pt x="10433" y="17069"/>
                  </a:cubicBezTo>
                  <a:cubicBezTo>
                    <a:pt x="10353" y="17047"/>
                    <a:pt x="10239" y="17075"/>
                    <a:pt x="10239" y="16982"/>
                  </a:cubicBezTo>
                  <a:cubicBezTo>
                    <a:pt x="10239" y="16921"/>
                    <a:pt x="10243" y="16887"/>
                    <a:pt x="10243" y="16826"/>
                  </a:cubicBezTo>
                  <a:cubicBezTo>
                    <a:pt x="10243" y="16737"/>
                    <a:pt x="10154" y="16702"/>
                    <a:pt x="10077" y="16696"/>
                  </a:cubicBezTo>
                  <a:cubicBezTo>
                    <a:pt x="10077" y="16579"/>
                    <a:pt x="10058" y="16427"/>
                    <a:pt x="9955" y="16427"/>
                  </a:cubicBezTo>
                  <a:cubicBezTo>
                    <a:pt x="9878" y="16427"/>
                    <a:pt x="9847" y="16496"/>
                    <a:pt x="9773" y="16522"/>
                  </a:cubicBezTo>
                  <a:cubicBezTo>
                    <a:pt x="9637" y="16570"/>
                    <a:pt x="9567" y="16652"/>
                    <a:pt x="9423" y="16652"/>
                  </a:cubicBezTo>
                  <a:lnTo>
                    <a:pt x="9268" y="16652"/>
                  </a:lnTo>
                  <a:cubicBezTo>
                    <a:pt x="9124" y="16652"/>
                    <a:pt x="9069" y="16813"/>
                    <a:pt x="9016" y="16964"/>
                  </a:cubicBezTo>
                  <a:cubicBezTo>
                    <a:pt x="8974" y="17084"/>
                    <a:pt x="8916" y="17138"/>
                    <a:pt x="8849" y="17242"/>
                  </a:cubicBezTo>
                  <a:cubicBezTo>
                    <a:pt x="8775" y="17359"/>
                    <a:pt x="8738" y="17474"/>
                    <a:pt x="8614" y="17502"/>
                  </a:cubicBezTo>
                  <a:cubicBezTo>
                    <a:pt x="8581" y="17509"/>
                    <a:pt x="8552" y="17496"/>
                    <a:pt x="8523" y="17519"/>
                  </a:cubicBezTo>
                  <a:cubicBezTo>
                    <a:pt x="8440" y="17591"/>
                    <a:pt x="8434" y="17732"/>
                    <a:pt x="8330" y="17732"/>
                  </a:cubicBezTo>
                  <a:cubicBezTo>
                    <a:pt x="8239" y="17732"/>
                    <a:pt x="8194" y="17738"/>
                    <a:pt x="8103" y="17738"/>
                  </a:cubicBezTo>
                  <a:lnTo>
                    <a:pt x="8103" y="17738"/>
                  </a:lnTo>
                  <a:cubicBezTo>
                    <a:pt x="8012" y="17703"/>
                    <a:pt x="7963" y="17650"/>
                    <a:pt x="7868" y="17650"/>
                  </a:cubicBezTo>
                  <a:cubicBezTo>
                    <a:pt x="7804" y="17650"/>
                    <a:pt x="7770" y="17667"/>
                    <a:pt x="7705" y="17667"/>
                  </a:cubicBezTo>
                  <a:cubicBezTo>
                    <a:pt x="7544" y="17667"/>
                    <a:pt x="7442" y="17682"/>
                    <a:pt x="7296" y="17606"/>
                  </a:cubicBezTo>
                  <a:cubicBezTo>
                    <a:pt x="7235" y="17576"/>
                    <a:pt x="7213" y="17502"/>
                    <a:pt x="7144" y="17502"/>
                  </a:cubicBezTo>
                  <a:cubicBezTo>
                    <a:pt x="7103" y="17502"/>
                    <a:pt x="7099" y="17561"/>
                    <a:pt x="7061" y="17580"/>
                  </a:cubicBezTo>
                  <a:cubicBezTo>
                    <a:pt x="7029" y="17595"/>
                    <a:pt x="7003" y="17574"/>
                    <a:pt x="6970" y="17589"/>
                  </a:cubicBezTo>
                  <a:cubicBezTo>
                    <a:pt x="6910" y="17619"/>
                    <a:pt x="6927" y="17706"/>
                    <a:pt x="6910" y="17780"/>
                  </a:cubicBezTo>
                  <a:cubicBezTo>
                    <a:pt x="6887" y="17884"/>
                    <a:pt x="6857" y="17917"/>
                    <a:pt x="6800" y="18004"/>
                  </a:cubicBezTo>
                  <a:lnTo>
                    <a:pt x="6800" y="18004"/>
                  </a:lnTo>
                  <a:cubicBezTo>
                    <a:pt x="6745" y="17984"/>
                    <a:pt x="6711" y="17997"/>
                    <a:pt x="6652" y="17997"/>
                  </a:cubicBezTo>
                  <a:lnTo>
                    <a:pt x="6652" y="17769"/>
                  </a:lnTo>
                  <a:cubicBezTo>
                    <a:pt x="6652" y="17743"/>
                    <a:pt x="6631" y="17732"/>
                    <a:pt x="6614" y="17719"/>
                  </a:cubicBezTo>
                  <a:cubicBezTo>
                    <a:pt x="6531" y="17851"/>
                    <a:pt x="6417" y="17872"/>
                    <a:pt x="6273" y="17898"/>
                  </a:cubicBezTo>
                  <a:lnTo>
                    <a:pt x="6273" y="17898"/>
                  </a:lnTo>
                  <a:cubicBezTo>
                    <a:pt x="6112" y="17885"/>
                    <a:pt x="6038" y="17871"/>
                    <a:pt x="5879" y="17841"/>
                  </a:cubicBezTo>
                  <a:cubicBezTo>
                    <a:pt x="5826" y="17832"/>
                    <a:pt x="5798" y="17789"/>
                    <a:pt x="5743" y="17789"/>
                  </a:cubicBezTo>
                  <a:cubicBezTo>
                    <a:pt x="5629" y="17789"/>
                    <a:pt x="5569" y="17849"/>
                    <a:pt x="5455" y="17849"/>
                  </a:cubicBezTo>
                  <a:cubicBezTo>
                    <a:pt x="5375" y="17849"/>
                    <a:pt x="5345" y="17762"/>
                    <a:pt x="5266" y="17762"/>
                  </a:cubicBezTo>
                  <a:cubicBezTo>
                    <a:pt x="5226" y="17762"/>
                    <a:pt x="5207" y="17806"/>
                    <a:pt x="5167" y="17806"/>
                  </a:cubicBezTo>
                  <a:cubicBezTo>
                    <a:pt x="4976" y="17806"/>
                    <a:pt x="4913" y="17617"/>
                    <a:pt x="4750" y="17502"/>
                  </a:cubicBezTo>
                  <a:cubicBezTo>
                    <a:pt x="4622" y="17411"/>
                    <a:pt x="4540" y="17366"/>
                    <a:pt x="4394" y="17320"/>
                  </a:cubicBezTo>
                  <a:cubicBezTo>
                    <a:pt x="4324" y="17298"/>
                    <a:pt x="4313" y="17214"/>
                    <a:pt x="4250" y="17173"/>
                  </a:cubicBezTo>
                  <a:cubicBezTo>
                    <a:pt x="4142" y="17101"/>
                    <a:pt x="4057" y="17103"/>
                    <a:pt x="3947" y="17034"/>
                  </a:cubicBezTo>
                  <a:cubicBezTo>
                    <a:pt x="3840" y="16967"/>
                    <a:pt x="3858" y="16821"/>
                    <a:pt x="3750" y="16748"/>
                  </a:cubicBezTo>
                  <a:cubicBezTo>
                    <a:pt x="3667" y="16691"/>
                    <a:pt x="3603" y="16713"/>
                    <a:pt x="3508" y="16696"/>
                  </a:cubicBezTo>
                  <a:cubicBezTo>
                    <a:pt x="3444" y="16685"/>
                    <a:pt x="3407" y="16652"/>
                    <a:pt x="3341" y="16652"/>
                  </a:cubicBezTo>
                  <a:cubicBezTo>
                    <a:pt x="3294" y="16652"/>
                    <a:pt x="3282" y="16722"/>
                    <a:pt x="3235" y="16722"/>
                  </a:cubicBezTo>
                  <a:cubicBezTo>
                    <a:pt x="3157" y="16722"/>
                    <a:pt x="3128" y="16670"/>
                    <a:pt x="3058" y="16637"/>
                  </a:cubicBezTo>
                  <a:lnTo>
                    <a:pt x="3058" y="16637"/>
                  </a:lnTo>
                  <a:cubicBezTo>
                    <a:pt x="2972" y="16440"/>
                    <a:pt x="2847" y="16412"/>
                    <a:pt x="2697" y="16288"/>
                  </a:cubicBezTo>
                  <a:cubicBezTo>
                    <a:pt x="2614" y="16219"/>
                    <a:pt x="2534" y="16257"/>
                    <a:pt x="2440" y="16210"/>
                  </a:cubicBezTo>
                  <a:cubicBezTo>
                    <a:pt x="2372" y="16175"/>
                    <a:pt x="2356" y="16080"/>
                    <a:pt x="2280" y="16080"/>
                  </a:cubicBezTo>
                  <a:cubicBezTo>
                    <a:pt x="2235" y="16080"/>
                    <a:pt x="2222" y="16130"/>
                    <a:pt x="2190" y="16167"/>
                  </a:cubicBezTo>
                  <a:cubicBezTo>
                    <a:pt x="2112" y="16115"/>
                    <a:pt x="2015" y="16091"/>
                    <a:pt x="2015" y="15987"/>
                  </a:cubicBezTo>
                  <a:lnTo>
                    <a:pt x="2015" y="15800"/>
                  </a:lnTo>
                  <a:cubicBezTo>
                    <a:pt x="2015" y="15700"/>
                    <a:pt x="1977" y="15644"/>
                    <a:pt x="1977" y="15544"/>
                  </a:cubicBezTo>
                  <a:lnTo>
                    <a:pt x="1977" y="15377"/>
                  </a:lnTo>
                  <a:cubicBezTo>
                    <a:pt x="2042" y="15295"/>
                    <a:pt x="2108" y="15282"/>
                    <a:pt x="2190" y="15221"/>
                  </a:cubicBezTo>
                  <a:cubicBezTo>
                    <a:pt x="2265" y="15165"/>
                    <a:pt x="2250" y="15065"/>
                    <a:pt x="2250" y="14961"/>
                  </a:cubicBezTo>
                  <a:cubicBezTo>
                    <a:pt x="2250" y="14857"/>
                    <a:pt x="2199" y="14788"/>
                    <a:pt x="2122" y="14736"/>
                  </a:cubicBezTo>
                  <a:cubicBezTo>
                    <a:pt x="2076" y="14705"/>
                    <a:pt x="2030" y="14716"/>
                    <a:pt x="2000" y="14666"/>
                  </a:cubicBezTo>
                  <a:cubicBezTo>
                    <a:pt x="1921" y="14536"/>
                    <a:pt x="1877" y="14454"/>
                    <a:pt x="1834" y="14302"/>
                  </a:cubicBezTo>
                  <a:cubicBezTo>
                    <a:pt x="1741" y="13981"/>
                    <a:pt x="1752" y="13714"/>
                    <a:pt x="1512" y="13515"/>
                  </a:cubicBezTo>
                  <a:lnTo>
                    <a:pt x="1512" y="13515"/>
                  </a:lnTo>
                  <a:cubicBezTo>
                    <a:pt x="1466" y="13411"/>
                    <a:pt x="1449" y="13279"/>
                    <a:pt x="1349" y="13279"/>
                  </a:cubicBezTo>
                  <a:cubicBezTo>
                    <a:pt x="1275" y="13279"/>
                    <a:pt x="1237" y="13313"/>
                    <a:pt x="1163" y="13313"/>
                  </a:cubicBezTo>
                  <a:cubicBezTo>
                    <a:pt x="1066" y="13313"/>
                    <a:pt x="1046" y="13200"/>
                    <a:pt x="962" y="13148"/>
                  </a:cubicBezTo>
                  <a:cubicBezTo>
                    <a:pt x="890" y="13103"/>
                    <a:pt x="856" y="13055"/>
                    <a:pt x="788" y="13001"/>
                  </a:cubicBezTo>
                  <a:cubicBezTo>
                    <a:pt x="727" y="12953"/>
                    <a:pt x="655" y="12968"/>
                    <a:pt x="613" y="12897"/>
                  </a:cubicBezTo>
                  <a:cubicBezTo>
                    <a:pt x="568" y="12817"/>
                    <a:pt x="638" y="12730"/>
                    <a:pt x="599" y="12645"/>
                  </a:cubicBezTo>
                  <a:cubicBezTo>
                    <a:pt x="563" y="12567"/>
                    <a:pt x="500" y="12565"/>
                    <a:pt x="432" y="12524"/>
                  </a:cubicBezTo>
                  <a:cubicBezTo>
                    <a:pt x="373" y="12489"/>
                    <a:pt x="357" y="12435"/>
                    <a:pt x="295" y="12407"/>
                  </a:cubicBezTo>
                  <a:lnTo>
                    <a:pt x="295" y="12407"/>
                  </a:lnTo>
                  <a:cubicBezTo>
                    <a:pt x="295" y="12294"/>
                    <a:pt x="330" y="12255"/>
                    <a:pt x="345" y="12142"/>
                  </a:cubicBezTo>
                  <a:lnTo>
                    <a:pt x="345" y="12142"/>
                  </a:lnTo>
                  <a:cubicBezTo>
                    <a:pt x="369" y="12030"/>
                    <a:pt x="401" y="11964"/>
                    <a:pt x="401" y="11847"/>
                  </a:cubicBezTo>
                  <a:cubicBezTo>
                    <a:pt x="401" y="11676"/>
                    <a:pt x="297" y="11518"/>
                    <a:pt x="148" y="11518"/>
                  </a:cubicBezTo>
                  <a:cubicBezTo>
                    <a:pt x="116" y="11518"/>
                    <a:pt x="97" y="11535"/>
                    <a:pt x="64" y="11535"/>
                  </a:cubicBezTo>
                  <a:cubicBezTo>
                    <a:pt x="40" y="11535"/>
                    <a:pt x="23" y="11524"/>
                    <a:pt x="0" y="11518"/>
                  </a:cubicBezTo>
                  <a:cubicBezTo>
                    <a:pt x="15" y="11414"/>
                    <a:pt x="99" y="11379"/>
                    <a:pt x="99" y="11275"/>
                  </a:cubicBezTo>
                  <a:cubicBezTo>
                    <a:pt x="99" y="11201"/>
                    <a:pt x="85" y="11156"/>
                    <a:pt x="53" y="11093"/>
                  </a:cubicBezTo>
                  <a:lnTo>
                    <a:pt x="53" y="11093"/>
                  </a:lnTo>
                  <a:cubicBezTo>
                    <a:pt x="83" y="10989"/>
                    <a:pt x="189" y="10967"/>
                    <a:pt x="189" y="10856"/>
                  </a:cubicBezTo>
                  <a:lnTo>
                    <a:pt x="189" y="10676"/>
                  </a:lnTo>
                  <a:lnTo>
                    <a:pt x="167" y="10564"/>
                  </a:lnTo>
                  <a:cubicBezTo>
                    <a:pt x="235" y="10531"/>
                    <a:pt x="288" y="10557"/>
                    <a:pt x="356" y="10529"/>
                  </a:cubicBezTo>
                  <a:cubicBezTo>
                    <a:pt x="411" y="10507"/>
                    <a:pt x="426" y="10458"/>
                    <a:pt x="477" y="10425"/>
                  </a:cubicBezTo>
                  <a:cubicBezTo>
                    <a:pt x="570" y="10364"/>
                    <a:pt x="589" y="10234"/>
                    <a:pt x="697" y="10234"/>
                  </a:cubicBezTo>
                  <a:cubicBezTo>
                    <a:pt x="752" y="10234"/>
                    <a:pt x="729" y="10330"/>
                    <a:pt x="758" y="10382"/>
                  </a:cubicBezTo>
                  <a:cubicBezTo>
                    <a:pt x="788" y="10440"/>
                    <a:pt x="835" y="10468"/>
                    <a:pt x="896" y="10468"/>
                  </a:cubicBezTo>
                  <a:lnTo>
                    <a:pt x="1051" y="10468"/>
                  </a:lnTo>
                  <a:cubicBezTo>
                    <a:pt x="1125" y="10468"/>
                    <a:pt x="1161" y="10419"/>
                    <a:pt x="1235" y="10408"/>
                  </a:cubicBezTo>
                  <a:cubicBezTo>
                    <a:pt x="1235" y="10254"/>
                    <a:pt x="1303" y="10171"/>
                    <a:pt x="1303" y="10018"/>
                  </a:cubicBezTo>
                  <a:cubicBezTo>
                    <a:pt x="1368" y="10041"/>
                    <a:pt x="1396" y="10104"/>
                    <a:pt x="1464" y="10104"/>
                  </a:cubicBezTo>
                  <a:lnTo>
                    <a:pt x="1650" y="10104"/>
                  </a:lnTo>
                  <a:cubicBezTo>
                    <a:pt x="1701" y="10104"/>
                    <a:pt x="1726" y="10069"/>
                    <a:pt x="1773" y="10052"/>
                  </a:cubicBezTo>
                  <a:cubicBezTo>
                    <a:pt x="1824" y="10033"/>
                    <a:pt x="1873" y="10037"/>
                    <a:pt x="1902" y="9983"/>
                  </a:cubicBezTo>
                  <a:cubicBezTo>
                    <a:pt x="1928" y="9931"/>
                    <a:pt x="1934" y="9883"/>
                    <a:pt x="1977" y="9852"/>
                  </a:cubicBezTo>
                  <a:cubicBezTo>
                    <a:pt x="2049" y="9801"/>
                    <a:pt x="2110" y="9807"/>
                    <a:pt x="2190" y="9766"/>
                  </a:cubicBezTo>
                  <a:cubicBezTo>
                    <a:pt x="2237" y="9742"/>
                    <a:pt x="2271" y="9737"/>
                    <a:pt x="2318" y="9714"/>
                  </a:cubicBezTo>
                  <a:cubicBezTo>
                    <a:pt x="2347" y="9701"/>
                    <a:pt x="2336" y="9649"/>
                    <a:pt x="2364" y="9636"/>
                  </a:cubicBezTo>
                  <a:cubicBezTo>
                    <a:pt x="2513" y="9564"/>
                    <a:pt x="2689" y="9541"/>
                    <a:pt x="2702" y="9357"/>
                  </a:cubicBezTo>
                  <a:lnTo>
                    <a:pt x="2702" y="9357"/>
                  </a:lnTo>
                  <a:cubicBezTo>
                    <a:pt x="2723" y="9207"/>
                    <a:pt x="2856" y="9163"/>
                    <a:pt x="2856" y="9013"/>
                  </a:cubicBezTo>
                  <a:lnTo>
                    <a:pt x="2856" y="8827"/>
                  </a:lnTo>
                  <a:cubicBezTo>
                    <a:pt x="2856" y="8766"/>
                    <a:pt x="2947" y="8769"/>
                    <a:pt x="2947" y="8708"/>
                  </a:cubicBezTo>
                  <a:cubicBezTo>
                    <a:pt x="2947" y="8636"/>
                    <a:pt x="2900" y="8608"/>
                    <a:pt x="2879" y="8543"/>
                  </a:cubicBezTo>
                  <a:cubicBezTo>
                    <a:pt x="2847" y="8443"/>
                    <a:pt x="2856" y="8374"/>
                    <a:pt x="2856" y="8266"/>
                  </a:cubicBezTo>
                  <a:cubicBezTo>
                    <a:pt x="2856" y="8146"/>
                    <a:pt x="2879" y="8081"/>
                    <a:pt x="2879" y="7962"/>
                  </a:cubicBezTo>
                  <a:cubicBezTo>
                    <a:pt x="2879" y="7919"/>
                    <a:pt x="2839" y="7893"/>
                    <a:pt x="2801" y="7893"/>
                  </a:cubicBezTo>
                  <a:lnTo>
                    <a:pt x="2644" y="7893"/>
                  </a:lnTo>
                  <a:cubicBezTo>
                    <a:pt x="2631" y="7877"/>
                    <a:pt x="2606" y="7873"/>
                    <a:pt x="2606" y="7849"/>
                  </a:cubicBezTo>
                  <a:cubicBezTo>
                    <a:pt x="2606" y="7780"/>
                    <a:pt x="2690" y="7788"/>
                    <a:pt x="2750" y="7780"/>
                  </a:cubicBezTo>
                  <a:cubicBezTo>
                    <a:pt x="2811" y="7771"/>
                    <a:pt x="2845" y="7767"/>
                    <a:pt x="2902" y="7745"/>
                  </a:cubicBezTo>
                  <a:cubicBezTo>
                    <a:pt x="2996" y="7706"/>
                    <a:pt x="3057" y="7710"/>
                    <a:pt x="3152" y="7676"/>
                  </a:cubicBezTo>
                  <a:cubicBezTo>
                    <a:pt x="3195" y="7660"/>
                    <a:pt x="3213" y="7615"/>
                    <a:pt x="3258" y="7615"/>
                  </a:cubicBezTo>
                  <a:cubicBezTo>
                    <a:pt x="3311" y="7615"/>
                    <a:pt x="3334" y="7667"/>
                    <a:pt x="3387" y="7667"/>
                  </a:cubicBezTo>
                  <a:cubicBezTo>
                    <a:pt x="3461" y="7667"/>
                    <a:pt x="3472" y="7546"/>
                    <a:pt x="3546" y="7546"/>
                  </a:cubicBezTo>
                  <a:cubicBezTo>
                    <a:pt x="3570" y="7546"/>
                    <a:pt x="3578" y="7576"/>
                    <a:pt x="3599" y="7589"/>
                  </a:cubicBezTo>
                  <a:lnTo>
                    <a:pt x="3659" y="7537"/>
                  </a:lnTo>
                  <a:lnTo>
                    <a:pt x="3659" y="7424"/>
                  </a:lnTo>
                  <a:cubicBezTo>
                    <a:pt x="3608" y="7424"/>
                    <a:pt x="3538" y="7422"/>
                    <a:pt x="3538" y="7364"/>
                  </a:cubicBezTo>
                  <a:cubicBezTo>
                    <a:pt x="3538" y="7290"/>
                    <a:pt x="3572" y="7251"/>
                    <a:pt x="3591" y="7181"/>
                  </a:cubicBezTo>
                  <a:cubicBezTo>
                    <a:pt x="3623" y="7062"/>
                    <a:pt x="3629" y="6986"/>
                    <a:pt x="3629" y="6860"/>
                  </a:cubicBezTo>
                  <a:lnTo>
                    <a:pt x="3765" y="6860"/>
                  </a:lnTo>
                  <a:cubicBezTo>
                    <a:pt x="3783" y="6867"/>
                    <a:pt x="3792" y="6878"/>
                    <a:pt x="3811" y="6878"/>
                  </a:cubicBezTo>
                  <a:cubicBezTo>
                    <a:pt x="3898" y="6878"/>
                    <a:pt x="3936" y="6791"/>
                    <a:pt x="4023" y="6791"/>
                  </a:cubicBezTo>
                  <a:cubicBezTo>
                    <a:pt x="4118" y="6791"/>
                    <a:pt x="4150" y="6904"/>
                    <a:pt x="4245" y="6904"/>
                  </a:cubicBezTo>
                  <a:cubicBezTo>
                    <a:pt x="4271" y="6904"/>
                    <a:pt x="4284" y="6897"/>
                    <a:pt x="4311" y="6895"/>
                  </a:cubicBezTo>
                  <a:cubicBezTo>
                    <a:pt x="4311" y="6813"/>
                    <a:pt x="4296" y="6750"/>
                    <a:pt x="4341" y="6687"/>
                  </a:cubicBezTo>
                  <a:cubicBezTo>
                    <a:pt x="4406" y="6598"/>
                    <a:pt x="4538" y="6604"/>
                    <a:pt x="4538" y="6488"/>
                  </a:cubicBezTo>
                  <a:cubicBezTo>
                    <a:pt x="4538" y="6358"/>
                    <a:pt x="4432" y="6305"/>
                    <a:pt x="4432" y="6175"/>
                  </a:cubicBezTo>
                  <a:cubicBezTo>
                    <a:pt x="4432" y="6073"/>
                    <a:pt x="4457" y="6015"/>
                    <a:pt x="4470" y="5915"/>
                  </a:cubicBezTo>
                  <a:cubicBezTo>
                    <a:pt x="4476" y="5870"/>
                    <a:pt x="4459" y="5829"/>
                    <a:pt x="4485" y="5794"/>
                  </a:cubicBezTo>
                  <a:cubicBezTo>
                    <a:pt x="4557" y="5698"/>
                    <a:pt x="4661" y="5748"/>
                    <a:pt x="4750" y="5672"/>
                  </a:cubicBezTo>
                  <a:cubicBezTo>
                    <a:pt x="4872" y="5568"/>
                    <a:pt x="4891" y="5432"/>
                    <a:pt x="4902" y="5256"/>
                  </a:cubicBezTo>
                  <a:lnTo>
                    <a:pt x="5046" y="5256"/>
                  </a:lnTo>
                  <a:cubicBezTo>
                    <a:pt x="5099" y="5195"/>
                    <a:pt x="5135" y="5172"/>
                    <a:pt x="5188" y="5112"/>
                  </a:cubicBezTo>
                  <a:lnTo>
                    <a:pt x="5188" y="5112"/>
                  </a:lnTo>
                  <a:cubicBezTo>
                    <a:pt x="5285" y="5175"/>
                    <a:pt x="5313" y="5267"/>
                    <a:pt x="5379" y="5369"/>
                  </a:cubicBezTo>
                  <a:cubicBezTo>
                    <a:pt x="5495" y="5546"/>
                    <a:pt x="5582" y="5629"/>
                    <a:pt x="5713" y="5794"/>
                  </a:cubicBezTo>
                  <a:cubicBezTo>
                    <a:pt x="5762" y="5750"/>
                    <a:pt x="5771" y="5672"/>
                    <a:pt x="5834" y="5672"/>
                  </a:cubicBezTo>
                  <a:cubicBezTo>
                    <a:pt x="5898" y="5672"/>
                    <a:pt x="5921" y="5750"/>
                    <a:pt x="5985" y="5750"/>
                  </a:cubicBezTo>
                  <a:cubicBezTo>
                    <a:pt x="6023" y="5750"/>
                    <a:pt x="6038" y="5707"/>
                    <a:pt x="6076" y="5707"/>
                  </a:cubicBezTo>
                  <a:cubicBezTo>
                    <a:pt x="6167" y="5707"/>
                    <a:pt x="6190" y="5829"/>
                    <a:pt x="6205" y="5932"/>
                  </a:cubicBezTo>
                  <a:cubicBezTo>
                    <a:pt x="6218" y="6030"/>
                    <a:pt x="6264" y="6078"/>
                    <a:pt x="6319" y="6149"/>
                  </a:cubicBezTo>
                  <a:cubicBezTo>
                    <a:pt x="6368" y="6214"/>
                    <a:pt x="6338" y="6325"/>
                    <a:pt x="6410" y="6349"/>
                  </a:cubicBezTo>
                  <a:cubicBezTo>
                    <a:pt x="6501" y="6379"/>
                    <a:pt x="6521" y="6479"/>
                    <a:pt x="6546" y="6583"/>
                  </a:cubicBezTo>
                  <a:cubicBezTo>
                    <a:pt x="6591" y="6772"/>
                    <a:pt x="6644" y="6878"/>
                    <a:pt x="6644" y="7073"/>
                  </a:cubicBezTo>
                  <a:cubicBezTo>
                    <a:pt x="6644" y="7264"/>
                    <a:pt x="6614" y="7370"/>
                    <a:pt x="6614" y="7561"/>
                  </a:cubicBezTo>
                  <a:cubicBezTo>
                    <a:pt x="6669" y="7546"/>
                    <a:pt x="6701" y="7563"/>
                    <a:pt x="6758" y="7563"/>
                  </a:cubicBezTo>
                  <a:cubicBezTo>
                    <a:pt x="6862" y="7563"/>
                    <a:pt x="6912" y="7476"/>
                    <a:pt x="7016" y="7476"/>
                  </a:cubicBezTo>
                  <a:cubicBezTo>
                    <a:pt x="7063" y="7476"/>
                    <a:pt x="7090" y="7502"/>
                    <a:pt x="7137" y="7502"/>
                  </a:cubicBezTo>
                  <a:cubicBezTo>
                    <a:pt x="7237" y="7502"/>
                    <a:pt x="7294" y="7468"/>
                    <a:pt x="7394" y="7468"/>
                  </a:cubicBezTo>
                  <a:cubicBezTo>
                    <a:pt x="7508" y="7468"/>
                    <a:pt x="7554" y="7561"/>
                    <a:pt x="7660" y="7606"/>
                  </a:cubicBezTo>
                  <a:cubicBezTo>
                    <a:pt x="7796" y="7665"/>
                    <a:pt x="7880" y="7685"/>
                    <a:pt x="8016" y="7745"/>
                  </a:cubicBezTo>
                  <a:cubicBezTo>
                    <a:pt x="8065" y="7767"/>
                    <a:pt x="8059" y="7828"/>
                    <a:pt x="8099" y="7867"/>
                  </a:cubicBezTo>
                  <a:cubicBezTo>
                    <a:pt x="8137" y="7903"/>
                    <a:pt x="8179" y="7862"/>
                    <a:pt x="8228" y="7875"/>
                  </a:cubicBezTo>
                  <a:cubicBezTo>
                    <a:pt x="8266" y="7884"/>
                    <a:pt x="8290" y="7901"/>
                    <a:pt x="8326" y="7919"/>
                  </a:cubicBezTo>
                  <a:cubicBezTo>
                    <a:pt x="8419" y="7964"/>
                    <a:pt x="8366" y="8107"/>
                    <a:pt x="8432" y="8196"/>
                  </a:cubicBezTo>
                  <a:cubicBezTo>
                    <a:pt x="8499" y="8285"/>
                    <a:pt x="8548" y="8337"/>
                    <a:pt x="8576" y="8448"/>
                  </a:cubicBezTo>
                  <a:cubicBezTo>
                    <a:pt x="8624" y="8621"/>
                    <a:pt x="8743" y="8734"/>
                    <a:pt x="8902" y="8734"/>
                  </a:cubicBezTo>
                  <a:cubicBezTo>
                    <a:pt x="9054" y="8734"/>
                    <a:pt x="9149" y="8714"/>
                    <a:pt x="9281" y="8630"/>
                  </a:cubicBezTo>
                  <a:cubicBezTo>
                    <a:pt x="9347" y="8589"/>
                    <a:pt x="9361" y="8524"/>
                    <a:pt x="9425" y="8474"/>
                  </a:cubicBezTo>
                  <a:cubicBezTo>
                    <a:pt x="9550" y="8376"/>
                    <a:pt x="9631" y="8300"/>
                    <a:pt x="9783" y="8300"/>
                  </a:cubicBezTo>
                  <a:cubicBezTo>
                    <a:pt x="10023" y="8300"/>
                    <a:pt x="10160" y="8292"/>
                    <a:pt x="10400" y="8292"/>
                  </a:cubicBezTo>
                  <a:cubicBezTo>
                    <a:pt x="10461" y="8292"/>
                    <a:pt x="10495" y="8274"/>
                    <a:pt x="10556" y="8274"/>
                  </a:cubicBezTo>
                  <a:lnTo>
                    <a:pt x="10711" y="8274"/>
                  </a:lnTo>
                  <a:cubicBezTo>
                    <a:pt x="10768" y="8274"/>
                    <a:pt x="10777" y="8350"/>
                    <a:pt x="10827" y="8378"/>
                  </a:cubicBezTo>
                  <a:cubicBezTo>
                    <a:pt x="10980" y="8465"/>
                    <a:pt x="11074" y="8504"/>
                    <a:pt x="11244" y="8552"/>
                  </a:cubicBezTo>
                  <a:cubicBezTo>
                    <a:pt x="11359" y="8584"/>
                    <a:pt x="11416" y="8656"/>
                    <a:pt x="11535" y="8656"/>
                  </a:cubicBezTo>
                  <a:cubicBezTo>
                    <a:pt x="11643" y="8656"/>
                    <a:pt x="11704" y="8604"/>
                    <a:pt x="11812" y="8604"/>
                  </a:cubicBezTo>
                  <a:cubicBezTo>
                    <a:pt x="11880" y="8604"/>
                    <a:pt x="11865" y="8710"/>
                    <a:pt x="11910" y="8769"/>
                  </a:cubicBezTo>
                  <a:cubicBezTo>
                    <a:pt x="11952" y="8823"/>
                    <a:pt x="12005" y="8829"/>
                    <a:pt x="12069" y="8829"/>
                  </a:cubicBezTo>
                  <a:cubicBezTo>
                    <a:pt x="12175" y="8829"/>
                    <a:pt x="12194" y="8695"/>
                    <a:pt x="12281" y="8630"/>
                  </a:cubicBezTo>
                  <a:cubicBezTo>
                    <a:pt x="12490" y="8471"/>
                    <a:pt x="12571" y="8307"/>
                    <a:pt x="12797" y="8179"/>
                  </a:cubicBezTo>
                  <a:cubicBezTo>
                    <a:pt x="13018" y="8053"/>
                    <a:pt x="13160" y="8027"/>
                    <a:pt x="13395" y="7945"/>
                  </a:cubicBezTo>
                  <a:cubicBezTo>
                    <a:pt x="13476" y="7916"/>
                    <a:pt x="13503" y="7860"/>
                    <a:pt x="13584" y="7823"/>
                  </a:cubicBezTo>
                  <a:cubicBezTo>
                    <a:pt x="13613" y="7828"/>
                    <a:pt x="13630" y="7832"/>
                    <a:pt x="13658" y="7832"/>
                  </a:cubicBezTo>
                  <a:cubicBezTo>
                    <a:pt x="13766" y="7832"/>
                    <a:pt x="13817" y="7754"/>
                    <a:pt x="13910" y="7693"/>
                  </a:cubicBezTo>
                  <a:cubicBezTo>
                    <a:pt x="13973" y="7652"/>
                    <a:pt x="14028" y="7645"/>
                    <a:pt x="14069" y="7580"/>
                  </a:cubicBezTo>
                  <a:cubicBezTo>
                    <a:pt x="14120" y="7502"/>
                    <a:pt x="14113" y="7431"/>
                    <a:pt x="14153" y="7346"/>
                  </a:cubicBezTo>
                  <a:cubicBezTo>
                    <a:pt x="14226" y="7192"/>
                    <a:pt x="14272" y="7106"/>
                    <a:pt x="14372" y="6973"/>
                  </a:cubicBezTo>
                  <a:cubicBezTo>
                    <a:pt x="14444" y="6878"/>
                    <a:pt x="14532" y="6834"/>
                    <a:pt x="14532" y="6709"/>
                  </a:cubicBezTo>
                  <a:cubicBezTo>
                    <a:pt x="14532" y="6566"/>
                    <a:pt x="14456" y="6492"/>
                    <a:pt x="14456" y="6349"/>
                  </a:cubicBezTo>
                  <a:cubicBezTo>
                    <a:pt x="14456" y="6243"/>
                    <a:pt x="14507" y="6132"/>
                    <a:pt x="14600" y="6132"/>
                  </a:cubicBezTo>
                  <a:cubicBezTo>
                    <a:pt x="14711" y="6132"/>
                    <a:pt x="14745" y="6279"/>
                    <a:pt x="14857" y="6279"/>
                  </a:cubicBezTo>
                  <a:cubicBezTo>
                    <a:pt x="14956" y="6279"/>
                    <a:pt x="14984" y="6180"/>
                    <a:pt x="15070" y="6123"/>
                  </a:cubicBezTo>
                  <a:cubicBezTo>
                    <a:pt x="15121" y="6091"/>
                    <a:pt x="15192" y="6104"/>
                    <a:pt x="15206" y="6037"/>
                  </a:cubicBezTo>
                  <a:cubicBezTo>
                    <a:pt x="15238" y="5889"/>
                    <a:pt x="15208" y="5765"/>
                    <a:pt x="15304" y="5664"/>
                  </a:cubicBezTo>
                  <a:cubicBezTo>
                    <a:pt x="15399" y="5564"/>
                    <a:pt x="15448" y="5488"/>
                    <a:pt x="15562" y="5412"/>
                  </a:cubicBezTo>
                  <a:cubicBezTo>
                    <a:pt x="15681" y="5332"/>
                    <a:pt x="15827" y="5299"/>
                    <a:pt x="15827" y="5141"/>
                  </a:cubicBezTo>
                  <a:lnTo>
                    <a:pt x="15827" y="4911"/>
                  </a:lnTo>
                  <a:cubicBezTo>
                    <a:pt x="15827" y="4775"/>
                    <a:pt x="15880" y="4703"/>
                    <a:pt x="15880" y="4567"/>
                  </a:cubicBezTo>
                  <a:cubicBezTo>
                    <a:pt x="15880" y="4475"/>
                    <a:pt x="15859" y="4423"/>
                    <a:pt x="15835" y="4337"/>
                  </a:cubicBezTo>
                  <a:cubicBezTo>
                    <a:pt x="15920" y="4321"/>
                    <a:pt x="15994" y="4341"/>
                    <a:pt x="16047" y="4267"/>
                  </a:cubicBezTo>
                  <a:cubicBezTo>
                    <a:pt x="16075" y="4226"/>
                    <a:pt x="16083" y="4163"/>
                    <a:pt x="16130" y="4163"/>
                  </a:cubicBezTo>
                  <a:cubicBezTo>
                    <a:pt x="16211" y="4163"/>
                    <a:pt x="16238" y="4259"/>
                    <a:pt x="16319" y="4259"/>
                  </a:cubicBezTo>
                  <a:cubicBezTo>
                    <a:pt x="16390" y="4259"/>
                    <a:pt x="16373" y="4142"/>
                    <a:pt x="16410" y="4077"/>
                  </a:cubicBezTo>
                  <a:cubicBezTo>
                    <a:pt x="16467" y="3977"/>
                    <a:pt x="16532" y="3921"/>
                    <a:pt x="16532" y="3799"/>
                  </a:cubicBezTo>
                  <a:cubicBezTo>
                    <a:pt x="16532" y="3749"/>
                    <a:pt x="16481" y="3742"/>
                    <a:pt x="16448" y="3712"/>
                  </a:cubicBezTo>
                  <a:cubicBezTo>
                    <a:pt x="16382" y="3647"/>
                    <a:pt x="16325" y="3602"/>
                    <a:pt x="16236" y="3608"/>
                  </a:cubicBezTo>
                  <a:cubicBezTo>
                    <a:pt x="16178" y="3613"/>
                    <a:pt x="16142" y="3617"/>
                    <a:pt x="16085" y="3599"/>
                  </a:cubicBezTo>
                  <a:cubicBezTo>
                    <a:pt x="16026" y="3580"/>
                    <a:pt x="16009" y="3513"/>
                    <a:pt x="15948" y="3513"/>
                  </a:cubicBezTo>
                  <a:cubicBezTo>
                    <a:pt x="15836" y="3513"/>
                    <a:pt x="15814" y="3643"/>
                    <a:pt x="15721" y="3712"/>
                  </a:cubicBezTo>
                  <a:cubicBezTo>
                    <a:pt x="15560" y="3834"/>
                    <a:pt x="15439" y="3886"/>
                    <a:pt x="15244" y="3886"/>
                  </a:cubicBezTo>
                  <a:cubicBezTo>
                    <a:pt x="15166" y="3886"/>
                    <a:pt x="15109" y="3857"/>
                    <a:pt x="15062" y="3790"/>
                  </a:cubicBezTo>
                  <a:cubicBezTo>
                    <a:pt x="15024" y="3736"/>
                    <a:pt x="14963" y="3714"/>
                    <a:pt x="14963" y="3643"/>
                  </a:cubicBezTo>
                  <a:cubicBezTo>
                    <a:pt x="14963" y="3608"/>
                    <a:pt x="14979" y="3591"/>
                    <a:pt x="14979" y="3556"/>
                  </a:cubicBezTo>
                  <a:cubicBezTo>
                    <a:pt x="14979" y="3398"/>
                    <a:pt x="14914" y="3318"/>
                    <a:pt x="14842" y="3183"/>
                  </a:cubicBezTo>
                  <a:cubicBezTo>
                    <a:pt x="14804" y="3111"/>
                    <a:pt x="14751" y="3077"/>
                    <a:pt x="14751" y="2992"/>
                  </a:cubicBezTo>
                  <a:cubicBezTo>
                    <a:pt x="14751" y="2888"/>
                    <a:pt x="14809" y="2836"/>
                    <a:pt x="14809" y="2732"/>
                  </a:cubicBezTo>
                  <a:cubicBezTo>
                    <a:pt x="14809" y="2732"/>
                    <a:pt x="14809" y="2732"/>
                    <a:pt x="14809" y="2732"/>
                  </a:cubicBezTo>
                  <a:close/>
                  <a:moveTo>
                    <a:pt x="17301" y="20260"/>
                  </a:moveTo>
                  <a:cubicBezTo>
                    <a:pt x="17294" y="20310"/>
                    <a:pt x="17289" y="20373"/>
                    <a:pt x="17246" y="20373"/>
                  </a:cubicBezTo>
                  <a:cubicBezTo>
                    <a:pt x="17233" y="20373"/>
                    <a:pt x="17226" y="20364"/>
                    <a:pt x="17213" y="20364"/>
                  </a:cubicBezTo>
                  <a:cubicBezTo>
                    <a:pt x="17140" y="20364"/>
                    <a:pt x="17131" y="20486"/>
                    <a:pt x="17057" y="20486"/>
                  </a:cubicBezTo>
                  <a:lnTo>
                    <a:pt x="16983" y="20486"/>
                  </a:lnTo>
                  <a:cubicBezTo>
                    <a:pt x="16957" y="20486"/>
                    <a:pt x="16947" y="20520"/>
                    <a:pt x="16921" y="20520"/>
                  </a:cubicBezTo>
                  <a:lnTo>
                    <a:pt x="16842" y="20520"/>
                  </a:lnTo>
                  <a:cubicBezTo>
                    <a:pt x="16842" y="20562"/>
                    <a:pt x="16829" y="20585"/>
                    <a:pt x="16812" y="20624"/>
                  </a:cubicBezTo>
                  <a:lnTo>
                    <a:pt x="16721" y="20624"/>
                  </a:lnTo>
                  <a:cubicBezTo>
                    <a:pt x="16718" y="20664"/>
                    <a:pt x="16725" y="20692"/>
                    <a:pt x="16713" y="20728"/>
                  </a:cubicBezTo>
                  <a:cubicBezTo>
                    <a:pt x="16687" y="20810"/>
                    <a:pt x="16628" y="20827"/>
                    <a:pt x="16585" y="20897"/>
                  </a:cubicBezTo>
                  <a:cubicBezTo>
                    <a:pt x="16566" y="20928"/>
                    <a:pt x="16532" y="20934"/>
                    <a:pt x="16532" y="20971"/>
                  </a:cubicBezTo>
                  <a:cubicBezTo>
                    <a:pt x="16532" y="21026"/>
                    <a:pt x="16543" y="21057"/>
                    <a:pt x="16543" y="21112"/>
                  </a:cubicBezTo>
                  <a:cubicBezTo>
                    <a:pt x="16543" y="21193"/>
                    <a:pt x="16516" y="21236"/>
                    <a:pt x="16516" y="21316"/>
                  </a:cubicBezTo>
                  <a:cubicBezTo>
                    <a:pt x="16516" y="21357"/>
                    <a:pt x="16571" y="21347"/>
                    <a:pt x="16592" y="21379"/>
                  </a:cubicBezTo>
                  <a:cubicBezTo>
                    <a:pt x="16616" y="21416"/>
                    <a:pt x="16643" y="21429"/>
                    <a:pt x="16683" y="21440"/>
                  </a:cubicBezTo>
                  <a:cubicBezTo>
                    <a:pt x="16716" y="21448"/>
                    <a:pt x="16718" y="21490"/>
                    <a:pt x="16744" y="21513"/>
                  </a:cubicBezTo>
                  <a:cubicBezTo>
                    <a:pt x="16784" y="21552"/>
                    <a:pt x="16826" y="21537"/>
                    <a:pt x="16880" y="21544"/>
                  </a:cubicBezTo>
                  <a:cubicBezTo>
                    <a:pt x="16929" y="21549"/>
                    <a:pt x="16948" y="21600"/>
                    <a:pt x="16997" y="21600"/>
                  </a:cubicBezTo>
                  <a:cubicBezTo>
                    <a:pt x="17060" y="21600"/>
                    <a:pt x="17047" y="21501"/>
                    <a:pt x="17069" y="21435"/>
                  </a:cubicBezTo>
                  <a:cubicBezTo>
                    <a:pt x="17085" y="21392"/>
                    <a:pt x="17128" y="21404"/>
                    <a:pt x="17168" y="21396"/>
                  </a:cubicBezTo>
                  <a:cubicBezTo>
                    <a:pt x="17200" y="21390"/>
                    <a:pt x="17227" y="21387"/>
                    <a:pt x="17248" y="21357"/>
                  </a:cubicBezTo>
                  <a:cubicBezTo>
                    <a:pt x="17266" y="21330"/>
                    <a:pt x="17242" y="21300"/>
                    <a:pt x="17251" y="21266"/>
                  </a:cubicBezTo>
                  <a:cubicBezTo>
                    <a:pt x="17260" y="21236"/>
                    <a:pt x="17277" y="21210"/>
                    <a:pt x="17305" y="21210"/>
                  </a:cubicBezTo>
                  <a:lnTo>
                    <a:pt x="17395" y="21210"/>
                  </a:lnTo>
                  <a:cubicBezTo>
                    <a:pt x="17426" y="21178"/>
                    <a:pt x="17464" y="21165"/>
                    <a:pt x="17464" y="21118"/>
                  </a:cubicBezTo>
                  <a:cubicBezTo>
                    <a:pt x="17464" y="21084"/>
                    <a:pt x="17427" y="21081"/>
                    <a:pt x="17414" y="21049"/>
                  </a:cubicBezTo>
                  <a:cubicBezTo>
                    <a:pt x="17391" y="20992"/>
                    <a:pt x="17384" y="20953"/>
                    <a:pt x="17384" y="20889"/>
                  </a:cubicBezTo>
                  <a:cubicBezTo>
                    <a:pt x="17384" y="20863"/>
                    <a:pt x="17416" y="20866"/>
                    <a:pt x="17429" y="20845"/>
                  </a:cubicBezTo>
                  <a:cubicBezTo>
                    <a:pt x="17464" y="20791"/>
                    <a:pt x="17430" y="20738"/>
                    <a:pt x="17441" y="20672"/>
                  </a:cubicBezTo>
                  <a:cubicBezTo>
                    <a:pt x="17445" y="20646"/>
                    <a:pt x="17470" y="20643"/>
                    <a:pt x="17490" y="20629"/>
                  </a:cubicBezTo>
                  <a:cubicBezTo>
                    <a:pt x="17523" y="20606"/>
                    <a:pt x="17538" y="20584"/>
                    <a:pt x="17562" y="20551"/>
                  </a:cubicBezTo>
                  <a:cubicBezTo>
                    <a:pt x="17579" y="20528"/>
                    <a:pt x="17611" y="20525"/>
                    <a:pt x="17611" y="20494"/>
                  </a:cubicBezTo>
                  <a:cubicBezTo>
                    <a:pt x="17611" y="20463"/>
                    <a:pt x="17584" y="20453"/>
                    <a:pt x="17573" y="20425"/>
                  </a:cubicBezTo>
                  <a:cubicBezTo>
                    <a:pt x="17556" y="20380"/>
                    <a:pt x="17552" y="20337"/>
                    <a:pt x="17513" y="20321"/>
                  </a:cubicBezTo>
                  <a:cubicBezTo>
                    <a:pt x="17472" y="20304"/>
                    <a:pt x="17443" y="20324"/>
                    <a:pt x="17403" y="20304"/>
                  </a:cubicBezTo>
                  <a:cubicBezTo>
                    <a:pt x="17364" y="20284"/>
                    <a:pt x="17343" y="20264"/>
                    <a:pt x="17301" y="20260"/>
                  </a:cubicBezTo>
                  <a:cubicBezTo>
                    <a:pt x="17301" y="20260"/>
                    <a:pt x="17301" y="20260"/>
                    <a:pt x="17301" y="2026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0" name="Shape 4955"/>
            <p:cNvSpPr/>
            <p:nvPr/>
          </p:nvSpPr>
          <p:spPr>
            <a:xfrm>
              <a:off x="3863082" y="2302353"/>
              <a:ext cx="1793542" cy="866069"/>
            </a:xfrm>
            <a:custGeom>
              <a:avLst/>
              <a:gdLst/>
              <a:ahLst/>
              <a:cxnLst>
                <a:cxn ang="0">
                  <a:pos x="wd2" y="hd2"/>
                </a:cxn>
                <a:cxn ang="5400000">
                  <a:pos x="wd2" y="hd2"/>
                </a:cxn>
                <a:cxn ang="10800000">
                  <a:pos x="wd2" y="hd2"/>
                </a:cxn>
                <a:cxn ang="16200000">
                  <a:pos x="wd2" y="hd2"/>
                </a:cxn>
              </a:cxnLst>
              <a:rect l="0" t="0" r="r" b="b"/>
              <a:pathLst>
                <a:path w="21600" h="21600" extrusionOk="0">
                  <a:moveTo>
                    <a:pt x="0" y="8794"/>
                  </a:moveTo>
                  <a:cubicBezTo>
                    <a:pt x="185" y="9011"/>
                    <a:pt x="238" y="9328"/>
                    <a:pt x="365" y="9680"/>
                  </a:cubicBezTo>
                  <a:cubicBezTo>
                    <a:pt x="584" y="10292"/>
                    <a:pt x="750" y="10577"/>
                    <a:pt x="999" y="11143"/>
                  </a:cubicBezTo>
                  <a:cubicBezTo>
                    <a:pt x="1093" y="10994"/>
                    <a:pt x="1111" y="10724"/>
                    <a:pt x="1230" y="10724"/>
                  </a:cubicBezTo>
                  <a:cubicBezTo>
                    <a:pt x="1353" y="10724"/>
                    <a:pt x="1396" y="10994"/>
                    <a:pt x="1519" y="10994"/>
                  </a:cubicBezTo>
                  <a:cubicBezTo>
                    <a:pt x="1590" y="10994"/>
                    <a:pt x="1619" y="10845"/>
                    <a:pt x="1692" y="10845"/>
                  </a:cubicBezTo>
                  <a:cubicBezTo>
                    <a:pt x="1865" y="10845"/>
                    <a:pt x="1908" y="11263"/>
                    <a:pt x="1937" y="11621"/>
                  </a:cubicBezTo>
                  <a:cubicBezTo>
                    <a:pt x="1962" y="11958"/>
                    <a:pt x="2049" y="12122"/>
                    <a:pt x="2153" y="12368"/>
                  </a:cubicBezTo>
                  <a:cubicBezTo>
                    <a:pt x="2247" y="12592"/>
                    <a:pt x="2189" y="12974"/>
                    <a:pt x="2326" y="13056"/>
                  </a:cubicBezTo>
                  <a:cubicBezTo>
                    <a:pt x="2500" y="13160"/>
                    <a:pt x="2539" y="13504"/>
                    <a:pt x="2586" y="13862"/>
                  </a:cubicBezTo>
                  <a:cubicBezTo>
                    <a:pt x="2673" y="14512"/>
                    <a:pt x="2774" y="14878"/>
                    <a:pt x="2774" y="15550"/>
                  </a:cubicBezTo>
                  <a:cubicBezTo>
                    <a:pt x="2774" y="16207"/>
                    <a:pt x="2716" y="16574"/>
                    <a:pt x="2716" y="17231"/>
                  </a:cubicBezTo>
                  <a:cubicBezTo>
                    <a:pt x="2821" y="17178"/>
                    <a:pt x="2882" y="17238"/>
                    <a:pt x="2990" y="17238"/>
                  </a:cubicBezTo>
                  <a:cubicBezTo>
                    <a:pt x="3189" y="17238"/>
                    <a:pt x="3282" y="16939"/>
                    <a:pt x="3480" y="16939"/>
                  </a:cubicBezTo>
                  <a:cubicBezTo>
                    <a:pt x="3570" y="16939"/>
                    <a:pt x="3621" y="17029"/>
                    <a:pt x="3711" y="17029"/>
                  </a:cubicBezTo>
                  <a:cubicBezTo>
                    <a:pt x="3903" y="17029"/>
                    <a:pt x="4010" y="16909"/>
                    <a:pt x="4202" y="16909"/>
                  </a:cubicBezTo>
                  <a:cubicBezTo>
                    <a:pt x="4418" y="16909"/>
                    <a:pt x="4505" y="17231"/>
                    <a:pt x="4707" y="17388"/>
                  </a:cubicBezTo>
                  <a:cubicBezTo>
                    <a:pt x="4967" y="17590"/>
                    <a:pt x="5125" y="17657"/>
                    <a:pt x="5385" y="17865"/>
                  </a:cubicBezTo>
                  <a:cubicBezTo>
                    <a:pt x="5479" y="17940"/>
                    <a:pt x="5468" y="18149"/>
                    <a:pt x="5543" y="18284"/>
                  </a:cubicBezTo>
                  <a:cubicBezTo>
                    <a:pt x="5615" y="18410"/>
                    <a:pt x="5695" y="18269"/>
                    <a:pt x="5789" y="18314"/>
                  </a:cubicBezTo>
                  <a:cubicBezTo>
                    <a:pt x="5861" y="18344"/>
                    <a:pt x="5908" y="18403"/>
                    <a:pt x="5976" y="18463"/>
                  </a:cubicBezTo>
                  <a:cubicBezTo>
                    <a:pt x="6153" y="18620"/>
                    <a:pt x="6052" y="19113"/>
                    <a:pt x="6178" y="19418"/>
                  </a:cubicBezTo>
                  <a:cubicBezTo>
                    <a:pt x="6304" y="19726"/>
                    <a:pt x="6398" y="19905"/>
                    <a:pt x="6452" y="20285"/>
                  </a:cubicBezTo>
                  <a:cubicBezTo>
                    <a:pt x="6543" y="20882"/>
                    <a:pt x="6770" y="21272"/>
                    <a:pt x="7073" y="21272"/>
                  </a:cubicBezTo>
                  <a:cubicBezTo>
                    <a:pt x="7361" y="21272"/>
                    <a:pt x="7542" y="21204"/>
                    <a:pt x="7794" y="20913"/>
                  </a:cubicBezTo>
                  <a:cubicBezTo>
                    <a:pt x="7920" y="20771"/>
                    <a:pt x="7945" y="20547"/>
                    <a:pt x="8068" y="20375"/>
                  </a:cubicBezTo>
                  <a:cubicBezTo>
                    <a:pt x="8306" y="20039"/>
                    <a:pt x="8461" y="19777"/>
                    <a:pt x="8750" y="19777"/>
                  </a:cubicBezTo>
                  <a:cubicBezTo>
                    <a:pt x="9207" y="19777"/>
                    <a:pt x="9467" y="19748"/>
                    <a:pt x="9925" y="19748"/>
                  </a:cubicBezTo>
                  <a:cubicBezTo>
                    <a:pt x="10041" y="19748"/>
                    <a:pt x="10106" y="19688"/>
                    <a:pt x="10221" y="19688"/>
                  </a:cubicBezTo>
                  <a:lnTo>
                    <a:pt x="10517" y="19688"/>
                  </a:lnTo>
                  <a:cubicBezTo>
                    <a:pt x="10625" y="19688"/>
                    <a:pt x="10643" y="19949"/>
                    <a:pt x="10737" y="20046"/>
                  </a:cubicBezTo>
                  <a:cubicBezTo>
                    <a:pt x="11029" y="20345"/>
                    <a:pt x="11209" y="20479"/>
                    <a:pt x="11531" y="20644"/>
                  </a:cubicBezTo>
                  <a:cubicBezTo>
                    <a:pt x="11751" y="20755"/>
                    <a:pt x="11859" y="21002"/>
                    <a:pt x="12086" y="21002"/>
                  </a:cubicBezTo>
                  <a:cubicBezTo>
                    <a:pt x="12291" y="21002"/>
                    <a:pt x="12407" y="20824"/>
                    <a:pt x="12612" y="20824"/>
                  </a:cubicBezTo>
                  <a:cubicBezTo>
                    <a:pt x="12742" y="20824"/>
                    <a:pt x="12713" y="21189"/>
                    <a:pt x="12800" y="21391"/>
                  </a:cubicBezTo>
                  <a:cubicBezTo>
                    <a:pt x="12879" y="21578"/>
                    <a:pt x="12981" y="21600"/>
                    <a:pt x="13103" y="21600"/>
                  </a:cubicBezTo>
                  <a:cubicBezTo>
                    <a:pt x="13305" y="21600"/>
                    <a:pt x="13341" y="21138"/>
                    <a:pt x="13507" y="20913"/>
                  </a:cubicBezTo>
                  <a:cubicBezTo>
                    <a:pt x="13904" y="20368"/>
                    <a:pt x="14059" y="19800"/>
                    <a:pt x="14488" y="19359"/>
                  </a:cubicBezTo>
                  <a:cubicBezTo>
                    <a:pt x="14909" y="18926"/>
                    <a:pt x="15181" y="18837"/>
                    <a:pt x="15627" y="18553"/>
                  </a:cubicBezTo>
                  <a:cubicBezTo>
                    <a:pt x="15783" y="18455"/>
                    <a:pt x="15833" y="18261"/>
                    <a:pt x="15988" y="18134"/>
                  </a:cubicBezTo>
                  <a:cubicBezTo>
                    <a:pt x="16042" y="18149"/>
                    <a:pt x="16075" y="18164"/>
                    <a:pt x="16129" y="18164"/>
                  </a:cubicBezTo>
                  <a:cubicBezTo>
                    <a:pt x="16334" y="18164"/>
                    <a:pt x="16432" y="17895"/>
                    <a:pt x="16609" y="17687"/>
                  </a:cubicBezTo>
                  <a:cubicBezTo>
                    <a:pt x="16727" y="17544"/>
                    <a:pt x="16832" y="17521"/>
                    <a:pt x="16911" y="17298"/>
                  </a:cubicBezTo>
                  <a:cubicBezTo>
                    <a:pt x="17009" y="17029"/>
                    <a:pt x="16994" y="16782"/>
                    <a:pt x="17070" y="16491"/>
                  </a:cubicBezTo>
                  <a:cubicBezTo>
                    <a:pt x="17211" y="15961"/>
                    <a:pt x="17297" y="15663"/>
                    <a:pt x="17489" y="15207"/>
                  </a:cubicBezTo>
                  <a:cubicBezTo>
                    <a:pt x="17625" y="14878"/>
                    <a:pt x="17792" y="14728"/>
                    <a:pt x="17792" y="14296"/>
                  </a:cubicBezTo>
                  <a:cubicBezTo>
                    <a:pt x="17792" y="13802"/>
                    <a:pt x="17647" y="13548"/>
                    <a:pt x="17647" y="13056"/>
                  </a:cubicBezTo>
                  <a:cubicBezTo>
                    <a:pt x="17647" y="12689"/>
                    <a:pt x="17745" y="12308"/>
                    <a:pt x="17921" y="12308"/>
                  </a:cubicBezTo>
                  <a:cubicBezTo>
                    <a:pt x="18134" y="12308"/>
                    <a:pt x="18199" y="12816"/>
                    <a:pt x="18412" y="12816"/>
                  </a:cubicBezTo>
                  <a:cubicBezTo>
                    <a:pt x="18599" y="12816"/>
                    <a:pt x="18653" y="12474"/>
                    <a:pt x="18816" y="12279"/>
                  </a:cubicBezTo>
                  <a:cubicBezTo>
                    <a:pt x="18914" y="12166"/>
                    <a:pt x="19050" y="12211"/>
                    <a:pt x="19076" y="11980"/>
                  </a:cubicBezTo>
                  <a:cubicBezTo>
                    <a:pt x="19137" y="11472"/>
                    <a:pt x="19079" y="11046"/>
                    <a:pt x="19263" y="10695"/>
                  </a:cubicBezTo>
                  <a:cubicBezTo>
                    <a:pt x="19443" y="10352"/>
                    <a:pt x="19537" y="10090"/>
                    <a:pt x="19754" y="9829"/>
                  </a:cubicBezTo>
                  <a:cubicBezTo>
                    <a:pt x="19981" y="9553"/>
                    <a:pt x="20259" y="9441"/>
                    <a:pt x="20259" y="8895"/>
                  </a:cubicBezTo>
                  <a:lnTo>
                    <a:pt x="20259" y="8102"/>
                  </a:lnTo>
                  <a:cubicBezTo>
                    <a:pt x="20259" y="7633"/>
                    <a:pt x="20359" y="7387"/>
                    <a:pt x="20359" y="6917"/>
                  </a:cubicBezTo>
                  <a:cubicBezTo>
                    <a:pt x="20359" y="6602"/>
                    <a:pt x="20320" y="6423"/>
                    <a:pt x="20273" y="6125"/>
                  </a:cubicBezTo>
                  <a:cubicBezTo>
                    <a:pt x="20435" y="6072"/>
                    <a:pt x="20576" y="6139"/>
                    <a:pt x="20677" y="5885"/>
                  </a:cubicBezTo>
                  <a:cubicBezTo>
                    <a:pt x="20731" y="5743"/>
                    <a:pt x="20745" y="5527"/>
                    <a:pt x="20835" y="5527"/>
                  </a:cubicBezTo>
                  <a:cubicBezTo>
                    <a:pt x="20990" y="5527"/>
                    <a:pt x="21041" y="5856"/>
                    <a:pt x="21196" y="5856"/>
                  </a:cubicBezTo>
                  <a:cubicBezTo>
                    <a:pt x="21330" y="5856"/>
                    <a:pt x="21297" y="5452"/>
                    <a:pt x="21369" y="5228"/>
                  </a:cubicBezTo>
                  <a:cubicBezTo>
                    <a:pt x="21478" y="4884"/>
                    <a:pt x="21600" y="4691"/>
                    <a:pt x="21600" y="4272"/>
                  </a:cubicBezTo>
                  <a:cubicBezTo>
                    <a:pt x="21600" y="4100"/>
                    <a:pt x="21503" y="4077"/>
                    <a:pt x="21442" y="3973"/>
                  </a:cubicBezTo>
                  <a:cubicBezTo>
                    <a:pt x="21315" y="3750"/>
                    <a:pt x="21207" y="3592"/>
                    <a:pt x="21037" y="3614"/>
                  </a:cubicBezTo>
                  <a:cubicBezTo>
                    <a:pt x="20926" y="3630"/>
                    <a:pt x="20857" y="3644"/>
                    <a:pt x="20749" y="3585"/>
                  </a:cubicBezTo>
                  <a:cubicBezTo>
                    <a:pt x="20637" y="3517"/>
                    <a:pt x="20605" y="3286"/>
                    <a:pt x="20489" y="3286"/>
                  </a:cubicBezTo>
                  <a:cubicBezTo>
                    <a:pt x="20276" y="3286"/>
                    <a:pt x="20233" y="3734"/>
                    <a:pt x="20056" y="3973"/>
                  </a:cubicBezTo>
                  <a:cubicBezTo>
                    <a:pt x="19750" y="4392"/>
                    <a:pt x="19519" y="4571"/>
                    <a:pt x="19148" y="4571"/>
                  </a:cubicBezTo>
                  <a:cubicBezTo>
                    <a:pt x="19000" y="4571"/>
                    <a:pt x="18891" y="4473"/>
                    <a:pt x="18801" y="4242"/>
                  </a:cubicBezTo>
                  <a:cubicBezTo>
                    <a:pt x="18729" y="4054"/>
                    <a:pt x="18614" y="3980"/>
                    <a:pt x="18614" y="3734"/>
                  </a:cubicBezTo>
                  <a:cubicBezTo>
                    <a:pt x="18614" y="3614"/>
                    <a:pt x="18643" y="3556"/>
                    <a:pt x="18643" y="3436"/>
                  </a:cubicBezTo>
                  <a:cubicBezTo>
                    <a:pt x="18643" y="2890"/>
                    <a:pt x="18520" y="2614"/>
                    <a:pt x="18383" y="2150"/>
                  </a:cubicBezTo>
                  <a:cubicBezTo>
                    <a:pt x="18311" y="1903"/>
                    <a:pt x="18210" y="1785"/>
                    <a:pt x="18210" y="1493"/>
                  </a:cubicBezTo>
                  <a:cubicBezTo>
                    <a:pt x="18210" y="1135"/>
                    <a:pt x="18320" y="955"/>
                    <a:pt x="18320" y="596"/>
                  </a:cubicBezTo>
                  <a:lnTo>
                    <a:pt x="18320" y="596"/>
                  </a:lnTo>
                  <a:cubicBezTo>
                    <a:pt x="18237" y="336"/>
                    <a:pt x="18217" y="0"/>
                    <a:pt x="18066" y="0"/>
                  </a:cubicBezTo>
                  <a:cubicBezTo>
                    <a:pt x="17986" y="0"/>
                    <a:pt x="17965" y="164"/>
                    <a:pt x="17907" y="269"/>
                  </a:cubicBezTo>
                  <a:cubicBezTo>
                    <a:pt x="17846" y="380"/>
                    <a:pt x="17784" y="441"/>
                    <a:pt x="17748" y="597"/>
                  </a:cubicBezTo>
                  <a:cubicBezTo>
                    <a:pt x="17720" y="724"/>
                    <a:pt x="17701" y="866"/>
                    <a:pt x="17633" y="866"/>
                  </a:cubicBezTo>
                  <a:cubicBezTo>
                    <a:pt x="17424" y="866"/>
                    <a:pt x="17297" y="814"/>
                    <a:pt x="17099" y="687"/>
                  </a:cubicBezTo>
                  <a:cubicBezTo>
                    <a:pt x="17027" y="642"/>
                    <a:pt x="17002" y="507"/>
                    <a:pt x="16926" y="507"/>
                  </a:cubicBezTo>
                  <a:cubicBezTo>
                    <a:pt x="16800" y="507"/>
                    <a:pt x="16760" y="762"/>
                    <a:pt x="16681" y="956"/>
                  </a:cubicBezTo>
                  <a:cubicBezTo>
                    <a:pt x="16511" y="1366"/>
                    <a:pt x="16396" y="1792"/>
                    <a:pt x="16133" y="1792"/>
                  </a:cubicBezTo>
                  <a:cubicBezTo>
                    <a:pt x="16103" y="2240"/>
                    <a:pt x="15952" y="2472"/>
                    <a:pt x="15757" y="2658"/>
                  </a:cubicBezTo>
                  <a:cubicBezTo>
                    <a:pt x="15545" y="2867"/>
                    <a:pt x="15530" y="3495"/>
                    <a:pt x="15292" y="3495"/>
                  </a:cubicBezTo>
                  <a:lnTo>
                    <a:pt x="14997" y="3495"/>
                  </a:lnTo>
                  <a:cubicBezTo>
                    <a:pt x="14650" y="3495"/>
                    <a:pt x="14484" y="3973"/>
                    <a:pt x="14138" y="3973"/>
                  </a:cubicBezTo>
                  <a:lnTo>
                    <a:pt x="13795" y="3973"/>
                  </a:lnTo>
                  <a:cubicBezTo>
                    <a:pt x="13730" y="4026"/>
                    <a:pt x="13702" y="4033"/>
                    <a:pt x="13630" y="4033"/>
                  </a:cubicBezTo>
                  <a:cubicBezTo>
                    <a:pt x="13485" y="4033"/>
                    <a:pt x="13406" y="3936"/>
                    <a:pt x="13262" y="3913"/>
                  </a:cubicBezTo>
                  <a:cubicBezTo>
                    <a:pt x="13124" y="3891"/>
                    <a:pt x="13020" y="3913"/>
                    <a:pt x="12915" y="3734"/>
                  </a:cubicBezTo>
                  <a:cubicBezTo>
                    <a:pt x="12821" y="3578"/>
                    <a:pt x="12793" y="3315"/>
                    <a:pt x="12670" y="3315"/>
                  </a:cubicBezTo>
                  <a:cubicBezTo>
                    <a:pt x="12547" y="3315"/>
                    <a:pt x="12475" y="3376"/>
                    <a:pt x="12353" y="3376"/>
                  </a:cubicBezTo>
                  <a:cubicBezTo>
                    <a:pt x="12118" y="3376"/>
                    <a:pt x="12018" y="3040"/>
                    <a:pt x="11790" y="2928"/>
                  </a:cubicBezTo>
                  <a:cubicBezTo>
                    <a:pt x="11649" y="2860"/>
                    <a:pt x="11566" y="2928"/>
                    <a:pt x="11422" y="2928"/>
                  </a:cubicBezTo>
                  <a:cubicBezTo>
                    <a:pt x="11278" y="2928"/>
                    <a:pt x="11198" y="2883"/>
                    <a:pt x="11054" y="2928"/>
                  </a:cubicBezTo>
                  <a:cubicBezTo>
                    <a:pt x="10913" y="2972"/>
                    <a:pt x="10874" y="3218"/>
                    <a:pt x="10752" y="3345"/>
                  </a:cubicBezTo>
                  <a:cubicBezTo>
                    <a:pt x="10593" y="3511"/>
                    <a:pt x="10412" y="3256"/>
                    <a:pt x="10304" y="3556"/>
                  </a:cubicBezTo>
                  <a:cubicBezTo>
                    <a:pt x="10196" y="3854"/>
                    <a:pt x="10174" y="4108"/>
                    <a:pt x="10074" y="4422"/>
                  </a:cubicBezTo>
                  <a:lnTo>
                    <a:pt x="9760" y="4422"/>
                  </a:lnTo>
                  <a:cubicBezTo>
                    <a:pt x="9320" y="4422"/>
                    <a:pt x="8991" y="3786"/>
                    <a:pt x="8905" y="2898"/>
                  </a:cubicBezTo>
                  <a:cubicBezTo>
                    <a:pt x="8865" y="2472"/>
                    <a:pt x="8689" y="2316"/>
                    <a:pt x="8487" y="2180"/>
                  </a:cubicBezTo>
                  <a:cubicBezTo>
                    <a:pt x="8281" y="2039"/>
                    <a:pt x="8169" y="1852"/>
                    <a:pt x="7953" y="1852"/>
                  </a:cubicBezTo>
                  <a:cubicBezTo>
                    <a:pt x="7780" y="1852"/>
                    <a:pt x="7678" y="1942"/>
                    <a:pt x="7505" y="1942"/>
                  </a:cubicBezTo>
                  <a:cubicBezTo>
                    <a:pt x="7448" y="1942"/>
                    <a:pt x="7415" y="1881"/>
                    <a:pt x="7358" y="1881"/>
                  </a:cubicBezTo>
                  <a:lnTo>
                    <a:pt x="7019" y="1881"/>
                  </a:lnTo>
                  <a:cubicBezTo>
                    <a:pt x="6914" y="1881"/>
                    <a:pt x="6881" y="1665"/>
                    <a:pt x="6784" y="1613"/>
                  </a:cubicBezTo>
                  <a:cubicBezTo>
                    <a:pt x="6698" y="1561"/>
                    <a:pt x="6643" y="1613"/>
                    <a:pt x="6553" y="1613"/>
                  </a:cubicBezTo>
                  <a:cubicBezTo>
                    <a:pt x="6517" y="1584"/>
                    <a:pt x="6514" y="1493"/>
                    <a:pt x="6474" y="1493"/>
                  </a:cubicBezTo>
                  <a:cubicBezTo>
                    <a:pt x="6434" y="1493"/>
                    <a:pt x="6413" y="1546"/>
                    <a:pt x="6380" y="1584"/>
                  </a:cubicBezTo>
                  <a:lnTo>
                    <a:pt x="6380" y="2173"/>
                  </a:lnTo>
                  <a:cubicBezTo>
                    <a:pt x="6380" y="2524"/>
                    <a:pt x="6164" y="2614"/>
                    <a:pt x="6164" y="2965"/>
                  </a:cubicBezTo>
                  <a:lnTo>
                    <a:pt x="6164" y="3667"/>
                  </a:lnTo>
                  <a:cubicBezTo>
                    <a:pt x="6164" y="4138"/>
                    <a:pt x="6496" y="4190"/>
                    <a:pt x="6496" y="4661"/>
                  </a:cubicBezTo>
                  <a:cubicBezTo>
                    <a:pt x="6496" y="4863"/>
                    <a:pt x="6452" y="4966"/>
                    <a:pt x="6452" y="5167"/>
                  </a:cubicBezTo>
                  <a:cubicBezTo>
                    <a:pt x="6452" y="5444"/>
                    <a:pt x="6582" y="5564"/>
                    <a:pt x="6582" y="5840"/>
                  </a:cubicBezTo>
                  <a:cubicBezTo>
                    <a:pt x="6582" y="6250"/>
                    <a:pt x="6369" y="6483"/>
                    <a:pt x="6171" y="6483"/>
                  </a:cubicBezTo>
                  <a:cubicBezTo>
                    <a:pt x="5814" y="6483"/>
                    <a:pt x="5612" y="6274"/>
                    <a:pt x="5255" y="6274"/>
                  </a:cubicBezTo>
                  <a:cubicBezTo>
                    <a:pt x="5039" y="6274"/>
                    <a:pt x="4952" y="6692"/>
                    <a:pt x="4735" y="6692"/>
                  </a:cubicBezTo>
                  <a:cubicBezTo>
                    <a:pt x="4638" y="6692"/>
                    <a:pt x="4613" y="6504"/>
                    <a:pt x="4519" y="6452"/>
                  </a:cubicBezTo>
                  <a:cubicBezTo>
                    <a:pt x="4421" y="6400"/>
                    <a:pt x="4339" y="6393"/>
                    <a:pt x="4289" y="6214"/>
                  </a:cubicBezTo>
                  <a:cubicBezTo>
                    <a:pt x="4176" y="5833"/>
                    <a:pt x="4087" y="5436"/>
                    <a:pt x="3870" y="5436"/>
                  </a:cubicBezTo>
                  <a:cubicBezTo>
                    <a:pt x="3744" y="5436"/>
                    <a:pt x="3675" y="5557"/>
                    <a:pt x="3549" y="5557"/>
                  </a:cubicBezTo>
                  <a:lnTo>
                    <a:pt x="3109" y="5557"/>
                  </a:lnTo>
                  <a:cubicBezTo>
                    <a:pt x="2961" y="5557"/>
                    <a:pt x="2878" y="5466"/>
                    <a:pt x="2730" y="5466"/>
                  </a:cubicBezTo>
                  <a:cubicBezTo>
                    <a:pt x="2517" y="5466"/>
                    <a:pt x="2438" y="5781"/>
                    <a:pt x="2240" y="5945"/>
                  </a:cubicBezTo>
                  <a:cubicBezTo>
                    <a:pt x="2088" y="6064"/>
                    <a:pt x="1940" y="5893"/>
                    <a:pt x="1821" y="6125"/>
                  </a:cubicBezTo>
                  <a:cubicBezTo>
                    <a:pt x="1785" y="6191"/>
                    <a:pt x="1800" y="6303"/>
                    <a:pt x="1764" y="6363"/>
                  </a:cubicBezTo>
                  <a:cubicBezTo>
                    <a:pt x="1695" y="6483"/>
                    <a:pt x="1605" y="6377"/>
                    <a:pt x="1533" y="6483"/>
                  </a:cubicBezTo>
                  <a:cubicBezTo>
                    <a:pt x="1443" y="6610"/>
                    <a:pt x="1436" y="6811"/>
                    <a:pt x="1345" y="6931"/>
                  </a:cubicBezTo>
                  <a:cubicBezTo>
                    <a:pt x="1244" y="7065"/>
                    <a:pt x="1140" y="7050"/>
                    <a:pt x="1071" y="7259"/>
                  </a:cubicBezTo>
                  <a:cubicBezTo>
                    <a:pt x="1003" y="7469"/>
                    <a:pt x="1133" y="7798"/>
                    <a:pt x="1028" y="7916"/>
                  </a:cubicBezTo>
                  <a:cubicBezTo>
                    <a:pt x="967" y="7984"/>
                    <a:pt x="916" y="8007"/>
                    <a:pt x="855" y="8066"/>
                  </a:cubicBezTo>
                  <a:cubicBezTo>
                    <a:pt x="726" y="8201"/>
                    <a:pt x="606" y="8066"/>
                    <a:pt x="480" y="8215"/>
                  </a:cubicBezTo>
                  <a:cubicBezTo>
                    <a:pt x="325" y="8403"/>
                    <a:pt x="314" y="8843"/>
                    <a:pt x="134" y="8843"/>
                  </a:cubicBezTo>
                  <a:cubicBezTo>
                    <a:pt x="87" y="8843"/>
                    <a:pt x="40" y="8830"/>
                    <a:pt x="0" y="8794"/>
                  </a:cubicBezTo>
                  <a:cubicBezTo>
                    <a:pt x="0" y="8794"/>
                    <a:pt x="0" y="8794"/>
                    <a:pt x="0" y="879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1" name="Shape 4956"/>
            <p:cNvSpPr/>
            <p:nvPr/>
          </p:nvSpPr>
          <p:spPr>
            <a:xfrm>
              <a:off x="2545871" y="3807737"/>
              <a:ext cx="2179557" cy="2227779"/>
            </a:xfrm>
            <a:custGeom>
              <a:avLst/>
              <a:gdLst/>
              <a:ahLst/>
              <a:cxnLst>
                <a:cxn ang="0">
                  <a:pos x="wd2" y="hd2"/>
                </a:cxn>
                <a:cxn ang="5400000">
                  <a:pos x="wd2" y="hd2"/>
                </a:cxn>
                <a:cxn ang="10800000">
                  <a:pos x="wd2" y="hd2"/>
                </a:cxn>
                <a:cxn ang="16200000">
                  <a:pos x="wd2" y="hd2"/>
                </a:cxn>
              </a:cxnLst>
              <a:rect l="0" t="0" r="r" b="b"/>
              <a:pathLst>
                <a:path w="21600" h="21600" extrusionOk="0">
                  <a:moveTo>
                    <a:pt x="7325" y="0"/>
                  </a:moveTo>
                  <a:lnTo>
                    <a:pt x="7325" y="0"/>
                  </a:lnTo>
                  <a:cubicBezTo>
                    <a:pt x="7702" y="267"/>
                    <a:pt x="7683" y="624"/>
                    <a:pt x="7829" y="1053"/>
                  </a:cubicBezTo>
                  <a:cubicBezTo>
                    <a:pt x="7897" y="1257"/>
                    <a:pt x="7965" y="1367"/>
                    <a:pt x="8090" y="1541"/>
                  </a:cubicBezTo>
                  <a:cubicBezTo>
                    <a:pt x="8137" y="1608"/>
                    <a:pt x="8209" y="1594"/>
                    <a:pt x="8280" y="1635"/>
                  </a:cubicBezTo>
                  <a:cubicBezTo>
                    <a:pt x="8402" y="1704"/>
                    <a:pt x="8482" y="1797"/>
                    <a:pt x="8482" y="1936"/>
                  </a:cubicBezTo>
                  <a:cubicBezTo>
                    <a:pt x="8482" y="2075"/>
                    <a:pt x="8506" y="2209"/>
                    <a:pt x="8387" y="2285"/>
                  </a:cubicBezTo>
                  <a:cubicBezTo>
                    <a:pt x="8260" y="2366"/>
                    <a:pt x="8155" y="2383"/>
                    <a:pt x="8055" y="2494"/>
                  </a:cubicBezTo>
                  <a:lnTo>
                    <a:pt x="8055" y="2718"/>
                  </a:lnTo>
                  <a:cubicBezTo>
                    <a:pt x="8055" y="2851"/>
                    <a:pt x="8114" y="2926"/>
                    <a:pt x="8114" y="3060"/>
                  </a:cubicBezTo>
                  <a:lnTo>
                    <a:pt x="8114" y="3310"/>
                  </a:lnTo>
                  <a:cubicBezTo>
                    <a:pt x="8114" y="3449"/>
                    <a:pt x="8265" y="3481"/>
                    <a:pt x="8387" y="3551"/>
                  </a:cubicBezTo>
                  <a:cubicBezTo>
                    <a:pt x="8437" y="3501"/>
                    <a:pt x="8458" y="3435"/>
                    <a:pt x="8529" y="3435"/>
                  </a:cubicBezTo>
                  <a:cubicBezTo>
                    <a:pt x="8648" y="3435"/>
                    <a:pt x="8672" y="3562"/>
                    <a:pt x="8779" y="3609"/>
                  </a:cubicBezTo>
                  <a:cubicBezTo>
                    <a:pt x="8927" y="3673"/>
                    <a:pt x="9051" y="3621"/>
                    <a:pt x="9182" y="3713"/>
                  </a:cubicBezTo>
                  <a:cubicBezTo>
                    <a:pt x="9417" y="3879"/>
                    <a:pt x="9614" y="3917"/>
                    <a:pt x="9747" y="4181"/>
                  </a:cubicBezTo>
                  <a:lnTo>
                    <a:pt x="9747" y="4181"/>
                  </a:lnTo>
                  <a:cubicBezTo>
                    <a:pt x="9640" y="4323"/>
                    <a:pt x="9473" y="4375"/>
                    <a:pt x="9360" y="4515"/>
                  </a:cubicBezTo>
                  <a:cubicBezTo>
                    <a:pt x="9215" y="4695"/>
                    <a:pt x="9206" y="4854"/>
                    <a:pt x="9206" y="5084"/>
                  </a:cubicBezTo>
                  <a:cubicBezTo>
                    <a:pt x="9206" y="5150"/>
                    <a:pt x="9280" y="5165"/>
                    <a:pt x="9325" y="5211"/>
                  </a:cubicBezTo>
                  <a:cubicBezTo>
                    <a:pt x="9440" y="5331"/>
                    <a:pt x="9536" y="5389"/>
                    <a:pt x="9693" y="5444"/>
                  </a:cubicBezTo>
                  <a:cubicBezTo>
                    <a:pt x="9903" y="5519"/>
                    <a:pt x="9948" y="5694"/>
                    <a:pt x="10156" y="5781"/>
                  </a:cubicBezTo>
                  <a:cubicBezTo>
                    <a:pt x="10227" y="5810"/>
                    <a:pt x="10278" y="5807"/>
                    <a:pt x="10346" y="5839"/>
                  </a:cubicBezTo>
                  <a:cubicBezTo>
                    <a:pt x="10429" y="5879"/>
                    <a:pt x="10446" y="5961"/>
                    <a:pt x="10536" y="5990"/>
                  </a:cubicBezTo>
                  <a:cubicBezTo>
                    <a:pt x="10646" y="6028"/>
                    <a:pt x="10726" y="6022"/>
                    <a:pt x="10833" y="6071"/>
                  </a:cubicBezTo>
                  <a:cubicBezTo>
                    <a:pt x="10957" y="6129"/>
                    <a:pt x="10990" y="6269"/>
                    <a:pt x="11130" y="6269"/>
                  </a:cubicBezTo>
                  <a:cubicBezTo>
                    <a:pt x="11186" y="6269"/>
                    <a:pt x="11215" y="6234"/>
                    <a:pt x="11272" y="6234"/>
                  </a:cubicBezTo>
                  <a:cubicBezTo>
                    <a:pt x="11378" y="6234"/>
                    <a:pt x="11444" y="6222"/>
                    <a:pt x="11545" y="6257"/>
                  </a:cubicBezTo>
                  <a:cubicBezTo>
                    <a:pt x="11560" y="6260"/>
                    <a:pt x="11527" y="6303"/>
                    <a:pt x="11545" y="6303"/>
                  </a:cubicBezTo>
                  <a:cubicBezTo>
                    <a:pt x="11687" y="6303"/>
                    <a:pt x="11758" y="6234"/>
                    <a:pt x="11901" y="6234"/>
                  </a:cubicBezTo>
                  <a:cubicBezTo>
                    <a:pt x="12147" y="6234"/>
                    <a:pt x="12203" y="6547"/>
                    <a:pt x="12450" y="6547"/>
                  </a:cubicBezTo>
                  <a:lnTo>
                    <a:pt x="12693" y="6547"/>
                  </a:lnTo>
                  <a:cubicBezTo>
                    <a:pt x="12898" y="6547"/>
                    <a:pt x="12969" y="6756"/>
                    <a:pt x="13174" y="6756"/>
                  </a:cubicBezTo>
                  <a:lnTo>
                    <a:pt x="13738" y="6756"/>
                  </a:lnTo>
                  <a:cubicBezTo>
                    <a:pt x="13863" y="6756"/>
                    <a:pt x="13916" y="6843"/>
                    <a:pt x="14038" y="6873"/>
                  </a:cubicBezTo>
                  <a:cubicBezTo>
                    <a:pt x="14213" y="6913"/>
                    <a:pt x="14331" y="6873"/>
                    <a:pt x="14513" y="6884"/>
                  </a:cubicBezTo>
                  <a:cubicBezTo>
                    <a:pt x="14539" y="6881"/>
                    <a:pt x="14554" y="6873"/>
                    <a:pt x="14581" y="6873"/>
                  </a:cubicBezTo>
                  <a:cubicBezTo>
                    <a:pt x="14631" y="6873"/>
                    <a:pt x="14652" y="6919"/>
                    <a:pt x="14702" y="6919"/>
                  </a:cubicBezTo>
                  <a:cubicBezTo>
                    <a:pt x="14836" y="6919"/>
                    <a:pt x="14857" y="6748"/>
                    <a:pt x="14857" y="6617"/>
                  </a:cubicBezTo>
                  <a:cubicBezTo>
                    <a:pt x="14857" y="6506"/>
                    <a:pt x="14774" y="6457"/>
                    <a:pt x="14774" y="6347"/>
                  </a:cubicBezTo>
                  <a:cubicBezTo>
                    <a:pt x="14774" y="6158"/>
                    <a:pt x="14782" y="6059"/>
                    <a:pt x="14786" y="5870"/>
                  </a:cubicBezTo>
                  <a:lnTo>
                    <a:pt x="14786" y="5870"/>
                  </a:lnTo>
                  <a:cubicBezTo>
                    <a:pt x="15011" y="5835"/>
                    <a:pt x="15189" y="5807"/>
                    <a:pt x="15320" y="5630"/>
                  </a:cubicBezTo>
                  <a:cubicBezTo>
                    <a:pt x="15347" y="5647"/>
                    <a:pt x="15379" y="5661"/>
                    <a:pt x="15379" y="5696"/>
                  </a:cubicBezTo>
                  <a:lnTo>
                    <a:pt x="15379" y="6001"/>
                  </a:lnTo>
                  <a:cubicBezTo>
                    <a:pt x="15471" y="6001"/>
                    <a:pt x="15525" y="5985"/>
                    <a:pt x="15611" y="6011"/>
                  </a:cubicBezTo>
                  <a:lnTo>
                    <a:pt x="15611" y="6011"/>
                  </a:lnTo>
                  <a:cubicBezTo>
                    <a:pt x="15611" y="6124"/>
                    <a:pt x="15634" y="6225"/>
                    <a:pt x="15700" y="6315"/>
                  </a:cubicBezTo>
                  <a:cubicBezTo>
                    <a:pt x="15771" y="6414"/>
                    <a:pt x="15896" y="6370"/>
                    <a:pt x="16020" y="6396"/>
                  </a:cubicBezTo>
                  <a:cubicBezTo>
                    <a:pt x="16157" y="6425"/>
                    <a:pt x="16201" y="6559"/>
                    <a:pt x="16341" y="6559"/>
                  </a:cubicBezTo>
                  <a:cubicBezTo>
                    <a:pt x="16453" y="6559"/>
                    <a:pt x="16468" y="6396"/>
                    <a:pt x="16581" y="6396"/>
                  </a:cubicBezTo>
                  <a:lnTo>
                    <a:pt x="16979" y="6396"/>
                  </a:lnTo>
                  <a:cubicBezTo>
                    <a:pt x="17139" y="6396"/>
                    <a:pt x="17225" y="6338"/>
                    <a:pt x="17385" y="6327"/>
                  </a:cubicBezTo>
                  <a:cubicBezTo>
                    <a:pt x="17546" y="6315"/>
                    <a:pt x="17765" y="6321"/>
                    <a:pt x="17765" y="6164"/>
                  </a:cubicBezTo>
                  <a:cubicBezTo>
                    <a:pt x="17765" y="6030"/>
                    <a:pt x="17516" y="6053"/>
                    <a:pt x="17516" y="5920"/>
                  </a:cubicBezTo>
                  <a:cubicBezTo>
                    <a:pt x="17516" y="5819"/>
                    <a:pt x="17638" y="5757"/>
                    <a:pt x="17653" y="5655"/>
                  </a:cubicBezTo>
                  <a:lnTo>
                    <a:pt x="17653" y="5655"/>
                  </a:lnTo>
                  <a:cubicBezTo>
                    <a:pt x="17795" y="5655"/>
                    <a:pt x="17866" y="5647"/>
                    <a:pt x="18009" y="5647"/>
                  </a:cubicBezTo>
                  <a:cubicBezTo>
                    <a:pt x="18172" y="5647"/>
                    <a:pt x="18181" y="5458"/>
                    <a:pt x="18311" y="5362"/>
                  </a:cubicBezTo>
                  <a:cubicBezTo>
                    <a:pt x="18356" y="5331"/>
                    <a:pt x="18401" y="5348"/>
                    <a:pt x="18454" y="5340"/>
                  </a:cubicBezTo>
                  <a:cubicBezTo>
                    <a:pt x="18647" y="5302"/>
                    <a:pt x="18706" y="5148"/>
                    <a:pt x="18822" y="4991"/>
                  </a:cubicBezTo>
                  <a:cubicBezTo>
                    <a:pt x="18926" y="4851"/>
                    <a:pt x="19018" y="4779"/>
                    <a:pt x="19083" y="4619"/>
                  </a:cubicBezTo>
                  <a:cubicBezTo>
                    <a:pt x="19166" y="4416"/>
                    <a:pt x="19252" y="4201"/>
                    <a:pt x="19478" y="4201"/>
                  </a:cubicBezTo>
                  <a:lnTo>
                    <a:pt x="19721" y="4201"/>
                  </a:lnTo>
                  <a:cubicBezTo>
                    <a:pt x="19947" y="4201"/>
                    <a:pt x="20056" y="4091"/>
                    <a:pt x="20270" y="4027"/>
                  </a:cubicBezTo>
                  <a:cubicBezTo>
                    <a:pt x="20386" y="3992"/>
                    <a:pt x="20434" y="3899"/>
                    <a:pt x="20555" y="3899"/>
                  </a:cubicBezTo>
                  <a:cubicBezTo>
                    <a:pt x="20716" y="3899"/>
                    <a:pt x="20745" y="4103"/>
                    <a:pt x="20745" y="4259"/>
                  </a:cubicBezTo>
                  <a:cubicBezTo>
                    <a:pt x="20867" y="4268"/>
                    <a:pt x="21006" y="4314"/>
                    <a:pt x="21006" y="4434"/>
                  </a:cubicBezTo>
                  <a:cubicBezTo>
                    <a:pt x="21006" y="4515"/>
                    <a:pt x="21000" y="4561"/>
                    <a:pt x="21000" y="4643"/>
                  </a:cubicBezTo>
                  <a:cubicBezTo>
                    <a:pt x="21000" y="4767"/>
                    <a:pt x="21179" y="4730"/>
                    <a:pt x="21303" y="4759"/>
                  </a:cubicBezTo>
                  <a:cubicBezTo>
                    <a:pt x="21428" y="4788"/>
                    <a:pt x="21490" y="4825"/>
                    <a:pt x="21600" y="4886"/>
                  </a:cubicBezTo>
                  <a:lnTo>
                    <a:pt x="21600" y="4886"/>
                  </a:lnTo>
                  <a:cubicBezTo>
                    <a:pt x="21546" y="5014"/>
                    <a:pt x="21505" y="5110"/>
                    <a:pt x="21398" y="5200"/>
                  </a:cubicBezTo>
                  <a:cubicBezTo>
                    <a:pt x="21333" y="5255"/>
                    <a:pt x="21259" y="5244"/>
                    <a:pt x="21196" y="5304"/>
                  </a:cubicBezTo>
                  <a:cubicBezTo>
                    <a:pt x="21282" y="5421"/>
                    <a:pt x="21353" y="5470"/>
                    <a:pt x="21457" y="5571"/>
                  </a:cubicBezTo>
                  <a:cubicBezTo>
                    <a:pt x="21485" y="5598"/>
                    <a:pt x="21541" y="5600"/>
                    <a:pt x="21541" y="5641"/>
                  </a:cubicBezTo>
                  <a:cubicBezTo>
                    <a:pt x="21541" y="5673"/>
                    <a:pt x="21532" y="5690"/>
                    <a:pt x="21529" y="5723"/>
                  </a:cubicBezTo>
                  <a:lnTo>
                    <a:pt x="21247" y="5723"/>
                  </a:lnTo>
                  <a:cubicBezTo>
                    <a:pt x="21163" y="5723"/>
                    <a:pt x="21119" y="5688"/>
                    <a:pt x="21036" y="5688"/>
                  </a:cubicBezTo>
                  <a:cubicBezTo>
                    <a:pt x="20801" y="5688"/>
                    <a:pt x="20582" y="5714"/>
                    <a:pt x="20484" y="5920"/>
                  </a:cubicBezTo>
                  <a:cubicBezTo>
                    <a:pt x="20443" y="6007"/>
                    <a:pt x="20454" y="6077"/>
                    <a:pt x="20448" y="6176"/>
                  </a:cubicBezTo>
                  <a:cubicBezTo>
                    <a:pt x="20317" y="6176"/>
                    <a:pt x="20211" y="6251"/>
                    <a:pt x="20175" y="6373"/>
                  </a:cubicBezTo>
                  <a:cubicBezTo>
                    <a:pt x="20083" y="6359"/>
                    <a:pt x="20018" y="6396"/>
                    <a:pt x="19950" y="6454"/>
                  </a:cubicBezTo>
                  <a:cubicBezTo>
                    <a:pt x="19902" y="6568"/>
                    <a:pt x="19902" y="6652"/>
                    <a:pt x="19854" y="6768"/>
                  </a:cubicBezTo>
                  <a:cubicBezTo>
                    <a:pt x="19825" y="6843"/>
                    <a:pt x="19849" y="6936"/>
                    <a:pt x="19772" y="6965"/>
                  </a:cubicBezTo>
                  <a:cubicBezTo>
                    <a:pt x="19733" y="6980"/>
                    <a:pt x="19703" y="6965"/>
                    <a:pt x="19665" y="6977"/>
                  </a:cubicBezTo>
                  <a:cubicBezTo>
                    <a:pt x="19564" y="7006"/>
                    <a:pt x="19582" y="7131"/>
                    <a:pt x="19582" y="7235"/>
                  </a:cubicBezTo>
                  <a:lnTo>
                    <a:pt x="19582" y="7462"/>
                  </a:lnTo>
                  <a:cubicBezTo>
                    <a:pt x="19582" y="7505"/>
                    <a:pt x="19641" y="7514"/>
                    <a:pt x="19641" y="7558"/>
                  </a:cubicBezTo>
                  <a:cubicBezTo>
                    <a:pt x="19641" y="7764"/>
                    <a:pt x="19626" y="7880"/>
                    <a:pt x="19582" y="8080"/>
                  </a:cubicBezTo>
                  <a:cubicBezTo>
                    <a:pt x="19552" y="8211"/>
                    <a:pt x="19543" y="8286"/>
                    <a:pt x="19511" y="8417"/>
                  </a:cubicBezTo>
                  <a:cubicBezTo>
                    <a:pt x="19487" y="8510"/>
                    <a:pt x="19478" y="8626"/>
                    <a:pt x="19380" y="8626"/>
                  </a:cubicBezTo>
                  <a:cubicBezTo>
                    <a:pt x="19282" y="8626"/>
                    <a:pt x="19252" y="8522"/>
                    <a:pt x="19154" y="8522"/>
                  </a:cubicBezTo>
                  <a:cubicBezTo>
                    <a:pt x="18967" y="8522"/>
                    <a:pt x="18941" y="8763"/>
                    <a:pt x="18941" y="8946"/>
                  </a:cubicBezTo>
                  <a:cubicBezTo>
                    <a:pt x="18941" y="9065"/>
                    <a:pt x="18976" y="9128"/>
                    <a:pt x="18976" y="9248"/>
                  </a:cubicBezTo>
                  <a:cubicBezTo>
                    <a:pt x="18976" y="9355"/>
                    <a:pt x="18881" y="9404"/>
                    <a:pt x="18881" y="9512"/>
                  </a:cubicBezTo>
                  <a:lnTo>
                    <a:pt x="18881" y="9750"/>
                  </a:lnTo>
                  <a:cubicBezTo>
                    <a:pt x="18881" y="9790"/>
                    <a:pt x="18917" y="9805"/>
                    <a:pt x="18917" y="9845"/>
                  </a:cubicBezTo>
                  <a:cubicBezTo>
                    <a:pt x="18917" y="9941"/>
                    <a:pt x="18875" y="9994"/>
                    <a:pt x="18869" y="10090"/>
                  </a:cubicBezTo>
                  <a:cubicBezTo>
                    <a:pt x="18774" y="10101"/>
                    <a:pt x="18724" y="10136"/>
                    <a:pt x="18629" y="10136"/>
                  </a:cubicBezTo>
                  <a:lnTo>
                    <a:pt x="18537" y="10136"/>
                  </a:lnTo>
                  <a:lnTo>
                    <a:pt x="18537" y="10136"/>
                  </a:lnTo>
                  <a:cubicBezTo>
                    <a:pt x="18537" y="9912"/>
                    <a:pt x="18418" y="9782"/>
                    <a:pt x="18418" y="9558"/>
                  </a:cubicBezTo>
                  <a:lnTo>
                    <a:pt x="18418" y="9323"/>
                  </a:lnTo>
                  <a:lnTo>
                    <a:pt x="18395" y="9277"/>
                  </a:lnTo>
                  <a:lnTo>
                    <a:pt x="18395" y="9041"/>
                  </a:lnTo>
                  <a:cubicBezTo>
                    <a:pt x="18395" y="8844"/>
                    <a:pt x="18463" y="8617"/>
                    <a:pt x="18276" y="8545"/>
                  </a:cubicBezTo>
                  <a:cubicBezTo>
                    <a:pt x="18255" y="8580"/>
                    <a:pt x="18243" y="8626"/>
                    <a:pt x="18202" y="8626"/>
                  </a:cubicBezTo>
                  <a:cubicBezTo>
                    <a:pt x="18157" y="8626"/>
                    <a:pt x="18130" y="8615"/>
                    <a:pt x="18086" y="8615"/>
                  </a:cubicBezTo>
                  <a:lnTo>
                    <a:pt x="18086" y="8754"/>
                  </a:lnTo>
                  <a:cubicBezTo>
                    <a:pt x="18089" y="8771"/>
                    <a:pt x="18109" y="8780"/>
                    <a:pt x="18109" y="8800"/>
                  </a:cubicBezTo>
                  <a:cubicBezTo>
                    <a:pt x="18109" y="8931"/>
                    <a:pt x="18035" y="8992"/>
                    <a:pt x="17991" y="9114"/>
                  </a:cubicBezTo>
                  <a:cubicBezTo>
                    <a:pt x="17943" y="9239"/>
                    <a:pt x="17899" y="9381"/>
                    <a:pt x="17763" y="9381"/>
                  </a:cubicBezTo>
                  <a:cubicBezTo>
                    <a:pt x="17727" y="9381"/>
                    <a:pt x="17706" y="9373"/>
                    <a:pt x="17671" y="9370"/>
                  </a:cubicBezTo>
                  <a:cubicBezTo>
                    <a:pt x="17671" y="9288"/>
                    <a:pt x="17617" y="9250"/>
                    <a:pt x="17599" y="9172"/>
                  </a:cubicBezTo>
                  <a:cubicBezTo>
                    <a:pt x="17575" y="9070"/>
                    <a:pt x="17599" y="9009"/>
                    <a:pt x="17599" y="8905"/>
                  </a:cubicBezTo>
                  <a:cubicBezTo>
                    <a:pt x="17599" y="8673"/>
                    <a:pt x="17587" y="8498"/>
                    <a:pt x="17742" y="8324"/>
                  </a:cubicBezTo>
                  <a:cubicBezTo>
                    <a:pt x="17908" y="8135"/>
                    <a:pt x="18050" y="8063"/>
                    <a:pt x="18181" y="7848"/>
                  </a:cubicBezTo>
                  <a:cubicBezTo>
                    <a:pt x="18225" y="7772"/>
                    <a:pt x="18288" y="7729"/>
                    <a:pt x="18288" y="7639"/>
                  </a:cubicBezTo>
                  <a:cubicBezTo>
                    <a:pt x="18288" y="7564"/>
                    <a:pt x="18258" y="7476"/>
                    <a:pt x="18181" y="7476"/>
                  </a:cubicBezTo>
                  <a:cubicBezTo>
                    <a:pt x="18009" y="7476"/>
                    <a:pt x="17931" y="7575"/>
                    <a:pt x="17765" y="7616"/>
                  </a:cubicBezTo>
                  <a:cubicBezTo>
                    <a:pt x="17679" y="7636"/>
                    <a:pt x="17626" y="7610"/>
                    <a:pt x="17540" y="7627"/>
                  </a:cubicBezTo>
                  <a:cubicBezTo>
                    <a:pt x="17457" y="7645"/>
                    <a:pt x="17430" y="7718"/>
                    <a:pt x="17350" y="7743"/>
                  </a:cubicBezTo>
                  <a:cubicBezTo>
                    <a:pt x="17130" y="7813"/>
                    <a:pt x="16988" y="7825"/>
                    <a:pt x="16756" y="7825"/>
                  </a:cubicBezTo>
                  <a:cubicBezTo>
                    <a:pt x="16584" y="7825"/>
                    <a:pt x="16341" y="7854"/>
                    <a:pt x="16341" y="7685"/>
                  </a:cubicBezTo>
                  <a:cubicBezTo>
                    <a:pt x="16341" y="7581"/>
                    <a:pt x="16424" y="7534"/>
                    <a:pt x="16424" y="7430"/>
                  </a:cubicBezTo>
                  <a:cubicBezTo>
                    <a:pt x="16424" y="7317"/>
                    <a:pt x="16308" y="7288"/>
                    <a:pt x="16258" y="7186"/>
                  </a:cubicBezTo>
                  <a:cubicBezTo>
                    <a:pt x="16225" y="7119"/>
                    <a:pt x="16216" y="7073"/>
                    <a:pt x="16198" y="7000"/>
                  </a:cubicBezTo>
                  <a:cubicBezTo>
                    <a:pt x="16184" y="6936"/>
                    <a:pt x="16184" y="6849"/>
                    <a:pt x="16115" y="6849"/>
                  </a:cubicBezTo>
                  <a:cubicBezTo>
                    <a:pt x="16003" y="6849"/>
                    <a:pt x="15990" y="7012"/>
                    <a:pt x="15878" y="7012"/>
                  </a:cubicBezTo>
                  <a:cubicBezTo>
                    <a:pt x="15777" y="7012"/>
                    <a:pt x="15756" y="6905"/>
                    <a:pt x="15676" y="6849"/>
                  </a:cubicBezTo>
                  <a:cubicBezTo>
                    <a:pt x="15563" y="6768"/>
                    <a:pt x="15477" y="6736"/>
                    <a:pt x="15367" y="6652"/>
                  </a:cubicBezTo>
                  <a:cubicBezTo>
                    <a:pt x="15335" y="6628"/>
                    <a:pt x="15329" y="6570"/>
                    <a:pt x="15284" y="6570"/>
                  </a:cubicBezTo>
                  <a:cubicBezTo>
                    <a:pt x="15169" y="6570"/>
                    <a:pt x="15243" y="6751"/>
                    <a:pt x="15189" y="6849"/>
                  </a:cubicBezTo>
                  <a:cubicBezTo>
                    <a:pt x="15174" y="6878"/>
                    <a:pt x="15124" y="6869"/>
                    <a:pt x="15106" y="6896"/>
                  </a:cubicBezTo>
                  <a:cubicBezTo>
                    <a:pt x="15062" y="6960"/>
                    <a:pt x="15091" y="7032"/>
                    <a:pt x="15047" y="7093"/>
                  </a:cubicBezTo>
                  <a:cubicBezTo>
                    <a:pt x="15032" y="7113"/>
                    <a:pt x="14987" y="7102"/>
                    <a:pt x="14987" y="7128"/>
                  </a:cubicBezTo>
                  <a:cubicBezTo>
                    <a:pt x="14987" y="7377"/>
                    <a:pt x="15237" y="7471"/>
                    <a:pt x="15237" y="7720"/>
                  </a:cubicBezTo>
                  <a:cubicBezTo>
                    <a:pt x="15237" y="7880"/>
                    <a:pt x="15068" y="7953"/>
                    <a:pt x="14904" y="7964"/>
                  </a:cubicBezTo>
                  <a:lnTo>
                    <a:pt x="14904" y="8043"/>
                  </a:lnTo>
                  <a:cubicBezTo>
                    <a:pt x="14904" y="8121"/>
                    <a:pt x="14934" y="8164"/>
                    <a:pt x="14976" y="8232"/>
                  </a:cubicBezTo>
                  <a:cubicBezTo>
                    <a:pt x="15071" y="8382"/>
                    <a:pt x="15094" y="8504"/>
                    <a:pt x="15237" y="8615"/>
                  </a:cubicBezTo>
                  <a:cubicBezTo>
                    <a:pt x="15436" y="8769"/>
                    <a:pt x="15355" y="8998"/>
                    <a:pt x="15510" y="9195"/>
                  </a:cubicBezTo>
                  <a:cubicBezTo>
                    <a:pt x="15614" y="9329"/>
                    <a:pt x="15741" y="9370"/>
                    <a:pt x="15818" y="9520"/>
                  </a:cubicBezTo>
                  <a:cubicBezTo>
                    <a:pt x="15978" y="9837"/>
                    <a:pt x="15936" y="10075"/>
                    <a:pt x="16117" y="10383"/>
                  </a:cubicBezTo>
                  <a:lnTo>
                    <a:pt x="16117" y="10383"/>
                  </a:lnTo>
                  <a:cubicBezTo>
                    <a:pt x="16036" y="10446"/>
                    <a:pt x="15964" y="10488"/>
                    <a:pt x="15848" y="10508"/>
                  </a:cubicBezTo>
                  <a:cubicBezTo>
                    <a:pt x="15783" y="10518"/>
                    <a:pt x="15741" y="10518"/>
                    <a:pt x="15682" y="10548"/>
                  </a:cubicBezTo>
                  <a:cubicBezTo>
                    <a:pt x="15593" y="10593"/>
                    <a:pt x="15543" y="10641"/>
                    <a:pt x="15441" y="10641"/>
                  </a:cubicBezTo>
                  <a:cubicBezTo>
                    <a:pt x="15358" y="10641"/>
                    <a:pt x="15323" y="10583"/>
                    <a:pt x="15261" y="10531"/>
                  </a:cubicBezTo>
                  <a:cubicBezTo>
                    <a:pt x="15198" y="10479"/>
                    <a:pt x="15164" y="10435"/>
                    <a:pt x="15142" y="10357"/>
                  </a:cubicBezTo>
                  <a:cubicBezTo>
                    <a:pt x="15138" y="10336"/>
                    <a:pt x="15115" y="10328"/>
                    <a:pt x="15115" y="10306"/>
                  </a:cubicBezTo>
                  <a:lnTo>
                    <a:pt x="15115" y="10142"/>
                  </a:lnTo>
                  <a:cubicBezTo>
                    <a:pt x="15037" y="10193"/>
                    <a:pt x="15032" y="10257"/>
                    <a:pt x="14976" y="10328"/>
                  </a:cubicBezTo>
                  <a:cubicBezTo>
                    <a:pt x="14854" y="10482"/>
                    <a:pt x="14755" y="10550"/>
                    <a:pt x="14578" y="10636"/>
                  </a:cubicBezTo>
                  <a:cubicBezTo>
                    <a:pt x="14493" y="10676"/>
                    <a:pt x="14458" y="10723"/>
                    <a:pt x="14376" y="10769"/>
                  </a:cubicBezTo>
                  <a:cubicBezTo>
                    <a:pt x="14315" y="10804"/>
                    <a:pt x="14263" y="10800"/>
                    <a:pt x="14210" y="10844"/>
                  </a:cubicBezTo>
                  <a:cubicBezTo>
                    <a:pt x="14167" y="10881"/>
                    <a:pt x="14168" y="10925"/>
                    <a:pt x="14151" y="10979"/>
                  </a:cubicBezTo>
                  <a:cubicBezTo>
                    <a:pt x="14132" y="11032"/>
                    <a:pt x="14115" y="11064"/>
                    <a:pt x="14115" y="11121"/>
                  </a:cubicBezTo>
                  <a:cubicBezTo>
                    <a:pt x="14115" y="11218"/>
                    <a:pt x="14127" y="11277"/>
                    <a:pt x="14162" y="11367"/>
                  </a:cubicBezTo>
                  <a:cubicBezTo>
                    <a:pt x="14180" y="11410"/>
                    <a:pt x="14228" y="11424"/>
                    <a:pt x="14228" y="11472"/>
                  </a:cubicBezTo>
                  <a:cubicBezTo>
                    <a:pt x="14228" y="11506"/>
                    <a:pt x="14204" y="11524"/>
                    <a:pt x="14186" y="11553"/>
                  </a:cubicBezTo>
                  <a:cubicBezTo>
                    <a:pt x="14137" y="11633"/>
                    <a:pt x="14093" y="11671"/>
                    <a:pt x="14038" y="11745"/>
                  </a:cubicBezTo>
                  <a:cubicBezTo>
                    <a:pt x="14002" y="11794"/>
                    <a:pt x="13960" y="11809"/>
                    <a:pt x="13919" y="11855"/>
                  </a:cubicBezTo>
                  <a:cubicBezTo>
                    <a:pt x="13864" y="11916"/>
                    <a:pt x="13842" y="11966"/>
                    <a:pt x="13770" y="12006"/>
                  </a:cubicBezTo>
                  <a:cubicBezTo>
                    <a:pt x="13677" y="12060"/>
                    <a:pt x="13600" y="12047"/>
                    <a:pt x="13509" y="12105"/>
                  </a:cubicBezTo>
                  <a:cubicBezTo>
                    <a:pt x="13374" y="12192"/>
                    <a:pt x="13315" y="12295"/>
                    <a:pt x="13153" y="12314"/>
                  </a:cubicBezTo>
                  <a:cubicBezTo>
                    <a:pt x="13103" y="12320"/>
                    <a:pt x="13094" y="12366"/>
                    <a:pt x="13058" y="12401"/>
                  </a:cubicBezTo>
                  <a:cubicBezTo>
                    <a:pt x="12984" y="12474"/>
                    <a:pt x="12936" y="12514"/>
                    <a:pt x="12863" y="12587"/>
                  </a:cubicBezTo>
                  <a:cubicBezTo>
                    <a:pt x="12751" y="12696"/>
                    <a:pt x="12690" y="12757"/>
                    <a:pt x="12602" y="12883"/>
                  </a:cubicBezTo>
                  <a:cubicBezTo>
                    <a:pt x="12463" y="13078"/>
                    <a:pt x="12367" y="13170"/>
                    <a:pt x="12186" y="13324"/>
                  </a:cubicBezTo>
                  <a:cubicBezTo>
                    <a:pt x="12143" y="13360"/>
                    <a:pt x="12149" y="13411"/>
                    <a:pt x="12102" y="13446"/>
                  </a:cubicBezTo>
                  <a:cubicBezTo>
                    <a:pt x="12020" y="13507"/>
                    <a:pt x="11972" y="13530"/>
                    <a:pt x="11883" y="13586"/>
                  </a:cubicBezTo>
                  <a:cubicBezTo>
                    <a:pt x="11687" y="13707"/>
                    <a:pt x="11600" y="13809"/>
                    <a:pt x="11390" y="13911"/>
                  </a:cubicBezTo>
                  <a:cubicBezTo>
                    <a:pt x="11242" y="13983"/>
                    <a:pt x="11197" y="14082"/>
                    <a:pt x="11058" y="14166"/>
                  </a:cubicBezTo>
                  <a:cubicBezTo>
                    <a:pt x="10907" y="14258"/>
                    <a:pt x="10785" y="14352"/>
                    <a:pt x="10785" y="14527"/>
                  </a:cubicBezTo>
                  <a:cubicBezTo>
                    <a:pt x="10785" y="14609"/>
                    <a:pt x="10815" y="14655"/>
                    <a:pt x="10815" y="14738"/>
                  </a:cubicBezTo>
                  <a:cubicBezTo>
                    <a:pt x="10815" y="14823"/>
                    <a:pt x="10737" y="14855"/>
                    <a:pt x="10660" y="14892"/>
                  </a:cubicBezTo>
                  <a:cubicBezTo>
                    <a:pt x="10512" y="14965"/>
                    <a:pt x="10418" y="14991"/>
                    <a:pt x="10255" y="14991"/>
                  </a:cubicBezTo>
                  <a:lnTo>
                    <a:pt x="10128" y="14991"/>
                  </a:lnTo>
                  <a:cubicBezTo>
                    <a:pt x="9978" y="14991"/>
                    <a:pt x="9944" y="15155"/>
                    <a:pt x="9894" y="15293"/>
                  </a:cubicBezTo>
                  <a:cubicBezTo>
                    <a:pt x="9872" y="15357"/>
                    <a:pt x="9893" y="15416"/>
                    <a:pt x="9841" y="15462"/>
                  </a:cubicBezTo>
                  <a:cubicBezTo>
                    <a:pt x="9770" y="15522"/>
                    <a:pt x="9694" y="15498"/>
                    <a:pt x="9598" y="15508"/>
                  </a:cubicBezTo>
                  <a:cubicBezTo>
                    <a:pt x="9415" y="15528"/>
                    <a:pt x="9305" y="15548"/>
                    <a:pt x="9147" y="15635"/>
                  </a:cubicBezTo>
                  <a:cubicBezTo>
                    <a:pt x="9082" y="15670"/>
                    <a:pt x="9078" y="15737"/>
                    <a:pt x="9064" y="15810"/>
                  </a:cubicBezTo>
                  <a:cubicBezTo>
                    <a:pt x="9050" y="15876"/>
                    <a:pt x="9034" y="15916"/>
                    <a:pt x="9034" y="15984"/>
                  </a:cubicBezTo>
                  <a:lnTo>
                    <a:pt x="9147" y="16663"/>
                  </a:lnTo>
                  <a:cubicBezTo>
                    <a:pt x="9147" y="16769"/>
                    <a:pt x="9088" y="16822"/>
                    <a:pt x="9088" y="16928"/>
                  </a:cubicBezTo>
                  <a:cubicBezTo>
                    <a:pt x="9088" y="17112"/>
                    <a:pt x="9254" y="17189"/>
                    <a:pt x="9254" y="17373"/>
                  </a:cubicBezTo>
                  <a:cubicBezTo>
                    <a:pt x="9254" y="17389"/>
                    <a:pt x="9249" y="17397"/>
                    <a:pt x="9248" y="17412"/>
                  </a:cubicBezTo>
                  <a:cubicBezTo>
                    <a:pt x="9276" y="17468"/>
                    <a:pt x="9289" y="17495"/>
                    <a:pt x="9289" y="17555"/>
                  </a:cubicBezTo>
                  <a:cubicBezTo>
                    <a:pt x="9289" y="17713"/>
                    <a:pt x="9284" y="17816"/>
                    <a:pt x="9200" y="17953"/>
                  </a:cubicBezTo>
                  <a:cubicBezTo>
                    <a:pt x="9147" y="18041"/>
                    <a:pt x="9090" y="18077"/>
                    <a:pt x="9040" y="18167"/>
                  </a:cubicBezTo>
                  <a:cubicBezTo>
                    <a:pt x="8992" y="18250"/>
                    <a:pt x="8978" y="18307"/>
                    <a:pt x="8927" y="18388"/>
                  </a:cubicBezTo>
                  <a:cubicBezTo>
                    <a:pt x="8831" y="18544"/>
                    <a:pt x="8743" y="18638"/>
                    <a:pt x="8743" y="18821"/>
                  </a:cubicBezTo>
                  <a:cubicBezTo>
                    <a:pt x="8743" y="19014"/>
                    <a:pt x="8909" y="19097"/>
                    <a:pt x="8909" y="19290"/>
                  </a:cubicBezTo>
                  <a:lnTo>
                    <a:pt x="8909" y="19461"/>
                  </a:lnTo>
                  <a:cubicBezTo>
                    <a:pt x="8909" y="19513"/>
                    <a:pt x="8927" y="19544"/>
                    <a:pt x="8927" y="19596"/>
                  </a:cubicBezTo>
                  <a:cubicBezTo>
                    <a:pt x="8927" y="19676"/>
                    <a:pt x="8946" y="19731"/>
                    <a:pt x="8903" y="19799"/>
                  </a:cubicBezTo>
                  <a:cubicBezTo>
                    <a:pt x="8887" y="19825"/>
                    <a:pt x="8857" y="19827"/>
                    <a:pt x="8826" y="19834"/>
                  </a:cubicBezTo>
                  <a:cubicBezTo>
                    <a:pt x="8768" y="19847"/>
                    <a:pt x="8736" y="19857"/>
                    <a:pt x="8676" y="19857"/>
                  </a:cubicBezTo>
                  <a:lnTo>
                    <a:pt x="8519" y="19857"/>
                  </a:lnTo>
                  <a:cubicBezTo>
                    <a:pt x="8495" y="19857"/>
                    <a:pt x="8482" y="19840"/>
                    <a:pt x="8458" y="19840"/>
                  </a:cubicBezTo>
                  <a:cubicBezTo>
                    <a:pt x="8320" y="19840"/>
                    <a:pt x="8332" y="20017"/>
                    <a:pt x="8292" y="20148"/>
                  </a:cubicBezTo>
                  <a:cubicBezTo>
                    <a:pt x="8280" y="20190"/>
                    <a:pt x="8243" y="20199"/>
                    <a:pt x="8221" y="20235"/>
                  </a:cubicBezTo>
                  <a:cubicBezTo>
                    <a:pt x="8184" y="20294"/>
                    <a:pt x="8205" y="20344"/>
                    <a:pt x="8197" y="20415"/>
                  </a:cubicBezTo>
                  <a:cubicBezTo>
                    <a:pt x="8193" y="20459"/>
                    <a:pt x="8179" y="20482"/>
                    <a:pt x="8179" y="20525"/>
                  </a:cubicBezTo>
                  <a:cubicBezTo>
                    <a:pt x="8179" y="20581"/>
                    <a:pt x="8221" y="20605"/>
                    <a:pt x="8221" y="20660"/>
                  </a:cubicBezTo>
                  <a:cubicBezTo>
                    <a:pt x="8221" y="20670"/>
                    <a:pt x="8219" y="20679"/>
                    <a:pt x="8221" y="20688"/>
                  </a:cubicBezTo>
                  <a:lnTo>
                    <a:pt x="7931" y="20688"/>
                  </a:lnTo>
                  <a:cubicBezTo>
                    <a:pt x="7902" y="20688"/>
                    <a:pt x="7889" y="20670"/>
                    <a:pt x="7859" y="20670"/>
                  </a:cubicBezTo>
                  <a:cubicBezTo>
                    <a:pt x="7756" y="20670"/>
                    <a:pt x="7734" y="20779"/>
                    <a:pt x="7639" y="20816"/>
                  </a:cubicBezTo>
                  <a:cubicBezTo>
                    <a:pt x="7557" y="20848"/>
                    <a:pt x="7506" y="20881"/>
                    <a:pt x="7473" y="20961"/>
                  </a:cubicBezTo>
                  <a:cubicBezTo>
                    <a:pt x="7443" y="21033"/>
                    <a:pt x="7456" y="21085"/>
                    <a:pt x="7431" y="21158"/>
                  </a:cubicBezTo>
                  <a:cubicBezTo>
                    <a:pt x="7415" y="21208"/>
                    <a:pt x="7396" y="21234"/>
                    <a:pt x="7390" y="21286"/>
                  </a:cubicBezTo>
                  <a:cubicBezTo>
                    <a:pt x="7384" y="21345"/>
                    <a:pt x="7388" y="21389"/>
                    <a:pt x="7354" y="21437"/>
                  </a:cubicBezTo>
                  <a:cubicBezTo>
                    <a:pt x="7323" y="21480"/>
                    <a:pt x="7277" y="21486"/>
                    <a:pt x="7223" y="21501"/>
                  </a:cubicBezTo>
                  <a:cubicBezTo>
                    <a:pt x="7132" y="21525"/>
                    <a:pt x="7097" y="21600"/>
                    <a:pt x="7002" y="21600"/>
                  </a:cubicBezTo>
                  <a:lnTo>
                    <a:pt x="6881" y="21600"/>
                  </a:lnTo>
                  <a:cubicBezTo>
                    <a:pt x="6813" y="21600"/>
                    <a:pt x="6781" y="21562"/>
                    <a:pt x="6725" y="21524"/>
                  </a:cubicBezTo>
                  <a:cubicBezTo>
                    <a:pt x="6618" y="21451"/>
                    <a:pt x="6578" y="21386"/>
                    <a:pt x="6499" y="21286"/>
                  </a:cubicBezTo>
                  <a:cubicBezTo>
                    <a:pt x="6452" y="21225"/>
                    <a:pt x="6439" y="21182"/>
                    <a:pt x="6387" y="21123"/>
                  </a:cubicBezTo>
                  <a:cubicBezTo>
                    <a:pt x="6283" y="21007"/>
                    <a:pt x="6217" y="20944"/>
                    <a:pt x="6155" y="20804"/>
                  </a:cubicBezTo>
                  <a:cubicBezTo>
                    <a:pt x="6061" y="20598"/>
                    <a:pt x="6015" y="20479"/>
                    <a:pt x="5936" y="20270"/>
                  </a:cubicBezTo>
                  <a:cubicBezTo>
                    <a:pt x="5885" y="20135"/>
                    <a:pt x="5796" y="20072"/>
                    <a:pt x="5796" y="19929"/>
                  </a:cubicBezTo>
                  <a:lnTo>
                    <a:pt x="5796" y="19798"/>
                  </a:lnTo>
                  <a:cubicBezTo>
                    <a:pt x="5796" y="19770"/>
                    <a:pt x="5799" y="19756"/>
                    <a:pt x="5799" y="19728"/>
                  </a:cubicBezTo>
                  <a:cubicBezTo>
                    <a:pt x="5799" y="19619"/>
                    <a:pt x="5748" y="19561"/>
                    <a:pt x="5680" y="19474"/>
                  </a:cubicBezTo>
                  <a:cubicBezTo>
                    <a:pt x="5598" y="19371"/>
                    <a:pt x="5579" y="19297"/>
                    <a:pt x="5526" y="19178"/>
                  </a:cubicBezTo>
                  <a:cubicBezTo>
                    <a:pt x="5474" y="19062"/>
                    <a:pt x="5459" y="18992"/>
                    <a:pt x="5407" y="18876"/>
                  </a:cubicBezTo>
                  <a:cubicBezTo>
                    <a:pt x="5345" y="18735"/>
                    <a:pt x="5257" y="18690"/>
                    <a:pt x="5164" y="18568"/>
                  </a:cubicBezTo>
                  <a:cubicBezTo>
                    <a:pt x="4971" y="18315"/>
                    <a:pt x="4881" y="18146"/>
                    <a:pt x="4802" y="17837"/>
                  </a:cubicBezTo>
                  <a:cubicBezTo>
                    <a:pt x="4762" y="17680"/>
                    <a:pt x="4730" y="17591"/>
                    <a:pt x="4730" y="17430"/>
                  </a:cubicBezTo>
                  <a:cubicBezTo>
                    <a:pt x="4730" y="17135"/>
                    <a:pt x="4612" y="16977"/>
                    <a:pt x="4564" y="16686"/>
                  </a:cubicBezTo>
                  <a:cubicBezTo>
                    <a:pt x="4541" y="16542"/>
                    <a:pt x="4542" y="16451"/>
                    <a:pt x="4481" y="16315"/>
                  </a:cubicBezTo>
                  <a:cubicBezTo>
                    <a:pt x="4416" y="16168"/>
                    <a:pt x="4257" y="16168"/>
                    <a:pt x="4185" y="16025"/>
                  </a:cubicBezTo>
                  <a:cubicBezTo>
                    <a:pt x="4135" y="15929"/>
                    <a:pt x="4143" y="15859"/>
                    <a:pt x="4131" y="15751"/>
                  </a:cubicBezTo>
                  <a:cubicBezTo>
                    <a:pt x="4122" y="15672"/>
                    <a:pt x="4051" y="15656"/>
                    <a:pt x="4006" y="15589"/>
                  </a:cubicBezTo>
                  <a:cubicBezTo>
                    <a:pt x="3947" y="15500"/>
                    <a:pt x="3929" y="15437"/>
                    <a:pt x="3864" y="15351"/>
                  </a:cubicBezTo>
                  <a:cubicBezTo>
                    <a:pt x="3769" y="15226"/>
                    <a:pt x="3748" y="15130"/>
                    <a:pt x="3704" y="14980"/>
                  </a:cubicBezTo>
                  <a:cubicBezTo>
                    <a:pt x="3668" y="14857"/>
                    <a:pt x="3632" y="14788"/>
                    <a:pt x="3632" y="14661"/>
                  </a:cubicBezTo>
                  <a:lnTo>
                    <a:pt x="3632" y="14544"/>
                  </a:lnTo>
                  <a:lnTo>
                    <a:pt x="3609" y="14300"/>
                  </a:lnTo>
                  <a:lnTo>
                    <a:pt x="3609" y="14136"/>
                  </a:lnTo>
                  <a:cubicBezTo>
                    <a:pt x="3609" y="14081"/>
                    <a:pt x="3584" y="14052"/>
                    <a:pt x="3573" y="13998"/>
                  </a:cubicBezTo>
                  <a:cubicBezTo>
                    <a:pt x="3514" y="13716"/>
                    <a:pt x="3388" y="13573"/>
                    <a:pt x="3365" y="13283"/>
                  </a:cubicBezTo>
                  <a:lnTo>
                    <a:pt x="3365" y="13178"/>
                  </a:lnTo>
                  <a:cubicBezTo>
                    <a:pt x="3365" y="13118"/>
                    <a:pt x="3401" y="13088"/>
                    <a:pt x="3401" y="13028"/>
                  </a:cubicBezTo>
                  <a:cubicBezTo>
                    <a:pt x="3401" y="12921"/>
                    <a:pt x="3371" y="12860"/>
                    <a:pt x="3330" y="12761"/>
                  </a:cubicBezTo>
                  <a:cubicBezTo>
                    <a:pt x="3305" y="12700"/>
                    <a:pt x="3303" y="12658"/>
                    <a:pt x="3288" y="12592"/>
                  </a:cubicBezTo>
                  <a:cubicBezTo>
                    <a:pt x="3251" y="12429"/>
                    <a:pt x="3229" y="12333"/>
                    <a:pt x="3229" y="12166"/>
                  </a:cubicBezTo>
                  <a:cubicBezTo>
                    <a:pt x="3229" y="11844"/>
                    <a:pt x="3377" y="11672"/>
                    <a:pt x="3377" y="11350"/>
                  </a:cubicBezTo>
                  <a:cubicBezTo>
                    <a:pt x="3377" y="11221"/>
                    <a:pt x="3352" y="11144"/>
                    <a:pt x="3300" y="11025"/>
                  </a:cubicBezTo>
                  <a:cubicBezTo>
                    <a:pt x="3259" y="10932"/>
                    <a:pt x="3211" y="10879"/>
                    <a:pt x="3211" y="10778"/>
                  </a:cubicBezTo>
                  <a:cubicBezTo>
                    <a:pt x="3211" y="10677"/>
                    <a:pt x="3218" y="10609"/>
                    <a:pt x="3282" y="10531"/>
                  </a:cubicBezTo>
                  <a:cubicBezTo>
                    <a:pt x="3322" y="10482"/>
                    <a:pt x="3364" y="10466"/>
                    <a:pt x="3401" y="10415"/>
                  </a:cubicBezTo>
                  <a:cubicBezTo>
                    <a:pt x="3416" y="10394"/>
                    <a:pt x="3443" y="10389"/>
                    <a:pt x="3443" y="10363"/>
                  </a:cubicBezTo>
                  <a:cubicBezTo>
                    <a:pt x="3443" y="10307"/>
                    <a:pt x="3356" y="10334"/>
                    <a:pt x="3306" y="10310"/>
                  </a:cubicBezTo>
                  <a:cubicBezTo>
                    <a:pt x="3238" y="10280"/>
                    <a:pt x="3211" y="10233"/>
                    <a:pt x="3137" y="10218"/>
                  </a:cubicBezTo>
                  <a:lnTo>
                    <a:pt x="3137" y="10390"/>
                  </a:lnTo>
                  <a:cubicBezTo>
                    <a:pt x="3137" y="10477"/>
                    <a:pt x="3120" y="10530"/>
                    <a:pt x="3092" y="10612"/>
                  </a:cubicBezTo>
                  <a:cubicBezTo>
                    <a:pt x="3071" y="10676"/>
                    <a:pt x="3024" y="10698"/>
                    <a:pt x="3009" y="10763"/>
                  </a:cubicBezTo>
                  <a:cubicBezTo>
                    <a:pt x="2996" y="10826"/>
                    <a:pt x="2963" y="10856"/>
                    <a:pt x="2956" y="10920"/>
                  </a:cubicBezTo>
                  <a:cubicBezTo>
                    <a:pt x="2947" y="10998"/>
                    <a:pt x="2939" y="11083"/>
                    <a:pt x="2861" y="11100"/>
                  </a:cubicBezTo>
                  <a:cubicBezTo>
                    <a:pt x="2781" y="11118"/>
                    <a:pt x="2726" y="11106"/>
                    <a:pt x="2653" y="11141"/>
                  </a:cubicBezTo>
                  <a:cubicBezTo>
                    <a:pt x="2599" y="11167"/>
                    <a:pt x="2591" y="11218"/>
                    <a:pt x="2534" y="11234"/>
                  </a:cubicBezTo>
                  <a:cubicBezTo>
                    <a:pt x="2484" y="11248"/>
                    <a:pt x="2450" y="11222"/>
                    <a:pt x="2398" y="11234"/>
                  </a:cubicBezTo>
                  <a:cubicBezTo>
                    <a:pt x="2354" y="11244"/>
                    <a:pt x="2356" y="11297"/>
                    <a:pt x="2315" y="11315"/>
                  </a:cubicBezTo>
                  <a:cubicBezTo>
                    <a:pt x="2229" y="11351"/>
                    <a:pt x="2180" y="11390"/>
                    <a:pt x="2086" y="11390"/>
                  </a:cubicBezTo>
                  <a:cubicBezTo>
                    <a:pt x="1946" y="11390"/>
                    <a:pt x="1850" y="11405"/>
                    <a:pt x="1727" y="11338"/>
                  </a:cubicBezTo>
                  <a:cubicBezTo>
                    <a:pt x="1640" y="11291"/>
                    <a:pt x="1617" y="11225"/>
                    <a:pt x="1543" y="11158"/>
                  </a:cubicBezTo>
                  <a:cubicBezTo>
                    <a:pt x="1433" y="11060"/>
                    <a:pt x="1383" y="10990"/>
                    <a:pt x="1294" y="10874"/>
                  </a:cubicBezTo>
                  <a:cubicBezTo>
                    <a:pt x="1171" y="10713"/>
                    <a:pt x="1093" y="10621"/>
                    <a:pt x="943" y="10484"/>
                  </a:cubicBezTo>
                  <a:cubicBezTo>
                    <a:pt x="866" y="10415"/>
                    <a:pt x="831" y="10364"/>
                    <a:pt x="766" y="10281"/>
                  </a:cubicBezTo>
                  <a:cubicBezTo>
                    <a:pt x="717" y="10219"/>
                    <a:pt x="681" y="10188"/>
                    <a:pt x="629" y="10130"/>
                  </a:cubicBezTo>
                  <a:cubicBezTo>
                    <a:pt x="602" y="10100"/>
                    <a:pt x="564" y="10090"/>
                    <a:pt x="564" y="10049"/>
                  </a:cubicBezTo>
                  <a:cubicBezTo>
                    <a:pt x="564" y="10005"/>
                    <a:pt x="581" y="9956"/>
                    <a:pt x="626" y="9956"/>
                  </a:cubicBezTo>
                  <a:cubicBezTo>
                    <a:pt x="728" y="9956"/>
                    <a:pt x="758" y="10078"/>
                    <a:pt x="861" y="10078"/>
                  </a:cubicBezTo>
                  <a:cubicBezTo>
                    <a:pt x="935" y="10078"/>
                    <a:pt x="970" y="10034"/>
                    <a:pt x="1039" y="10008"/>
                  </a:cubicBezTo>
                  <a:cubicBezTo>
                    <a:pt x="1151" y="9964"/>
                    <a:pt x="1221" y="9956"/>
                    <a:pt x="1341" y="9939"/>
                  </a:cubicBezTo>
                  <a:cubicBezTo>
                    <a:pt x="1399" y="9930"/>
                    <a:pt x="1442" y="9933"/>
                    <a:pt x="1490" y="9898"/>
                  </a:cubicBezTo>
                  <a:cubicBezTo>
                    <a:pt x="1509" y="9885"/>
                    <a:pt x="1504" y="9863"/>
                    <a:pt x="1513" y="9840"/>
                  </a:cubicBezTo>
                  <a:cubicBezTo>
                    <a:pt x="1533" y="9789"/>
                    <a:pt x="1559" y="9763"/>
                    <a:pt x="1591" y="9718"/>
                  </a:cubicBezTo>
                  <a:cubicBezTo>
                    <a:pt x="1635" y="9654"/>
                    <a:pt x="1704" y="9632"/>
                    <a:pt x="1704" y="9556"/>
                  </a:cubicBezTo>
                  <a:cubicBezTo>
                    <a:pt x="1684" y="9569"/>
                    <a:pt x="1669" y="9585"/>
                    <a:pt x="1644" y="9585"/>
                  </a:cubicBezTo>
                  <a:cubicBezTo>
                    <a:pt x="1610" y="9585"/>
                    <a:pt x="1592" y="9567"/>
                    <a:pt x="1558" y="9567"/>
                  </a:cubicBezTo>
                  <a:cubicBezTo>
                    <a:pt x="1396" y="9567"/>
                    <a:pt x="1325" y="9695"/>
                    <a:pt x="1163" y="9695"/>
                  </a:cubicBezTo>
                  <a:cubicBezTo>
                    <a:pt x="1019" y="9695"/>
                    <a:pt x="904" y="9658"/>
                    <a:pt x="837" y="9527"/>
                  </a:cubicBezTo>
                  <a:cubicBezTo>
                    <a:pt x="723" y="9471"/>
                    <a:pt x="666" y="9451"/>
                    <a:pt x="570" y="9381"/>
                  </a:cubicBezTo>
                  <a:cubicBezTo>
                    <a:pt x="499" y="9329"/>
                    <a:pt x="480" y="9272"/>
                    <a:pt x="410" y="9219"/>
                  </a:cubicBezTo>
                  <a:cubicBezTo>
                    <a:pt x="371" y="9189"/>
                    <a:pt x="309" y="9191"/>
                    <a:pt x="309" y="9143"/>
                  </a:cubicBezTo>
                  <a:cubicBezTo>
                    <a:pt x="309" y="9056"/>
                    <a:pt x="391" y="9021"/>
                    <a:pt x="391" y="8934"/>
                  </a:cubicBezTo>
                  <a:cubicBezTo>
                    <a:pt x="356" y="8969"/>
                    <a:pt x="326" y="8971"/>
                    <a:pt x="285" y="8998"/>
                  </a:cubicBezTo>
                  <a:cubicBezTo>
                    <a:pt x="248" y="9021"/>
                    <a:pt x="228" y="9056"/>
                    <a:pt x="184" y="9056"/>
                  </a:cubicBezTo>
                  <a:cubicBezTo>
                    <a:pt x="107" y="9056"/>
                    <a:pt x="102" y="8968"/>
                    <a:pt x="53" y="8911"/>
                  </a:cubicBezTo>
                  <a:cubicBezTo>
                    <a:pt x="33" y="8888"/>
                    <a:pt x="16" y="8865"/>
                    <a:pt x="0" y="8844"/>
                  </a:cubicBezTo>
                  <a:lnTo>
                    <a:pt x="0" y="8844"/>
                  </a:lnTo>
                  <a:cubicBezTo>
                    <a:pt x="208" y="8681"/>
                    <a:pt x="380" y="8603"/>
                    <a:pt x="647" y="8603"/>
                  </a:cubicBezTo>
                  <a:lnTo>
                    <a:pt x="647" y="8522"/>
                  </a:lnTo>
                  <a:lnTo>
                    <a:pt x="599" y="8429"/>
                  </a:lnTo>
                  <a:lnTo>
                    <a:pt x="786" y="8429"/>
                  </a:lnTo>
                  <a:cubicBezTo>
                    <a:pt x="1056" y="8429"/>
                    <a:pt x="1196" y="8580"/>
                    <a:pt x="1466" y="8580"/>
                  </a:cubicBezTo>
                  <a:cubicBezTo>
                    <a:pt x="1608" y="8580"/>
                    <a:pt x="1667" y="8464"/>
                    <a:pt x="1810" y="8464"/>
                  </a:cubicBezTo>
                  <a:cubicBezTo>
                    <a:pt x="1917" y="8464"/>
                    <a:pt x="1920" y="8603"/>
                    <a:pt x="2012" y="8649"/>
                  </a:cubicBezTo>
                  <a:cubicBezTo>
                    <a:pt x="2012" y="8513"/>
                    <a:pt x="2003" y="8437"/>
                    <a:pt x="2012" y="8301"/>
                  </a:cubicBezTo>
                  <a:cubicBezTo>
                    <a:pt x="2137" y="8301"/>
                    <a:pt x="2208" y="8310"/>
                    <a:pt x="2332" y="8301"/>
                  </a:cubicBezTo>
                  <a:cubicBezTo>
                    <a:pt x="2258" y="8176"/>
                    <a:pt x="2235" y="8092"/>
                    <a:pt x="2143" y="7976"/>
                  </a:cubicBezTo>
                  <a:cubicBezTo>
                    <a:pt x="2080" y="7895"/>
                    <a:pt x="1976" y="7868"/>
                    <a:pt x="1976" y="7767"/>
                  </a:cubicBezTo>
                  <a:cubicBezTo>
                    <a:pt x="1976" y="7723"/>
                    <a:pt x="2000" y="7697"/>
                    <a:pt x="2000" y="7654"/>
                  </a:cubicBezTo>
                  <a:cubicBezTo>
                    <a:pt x="2000" y="7633"/>
                    <a:pt x="1988" y="7625"/>
                    <a:pt x="1988" y="7604"/>
                  </a:cubicBezTo>
                  <a:cubicBezTo>
                    <a:pt x="1914" y="7613"/>
                    <a:pt x="1873" y="7639"/>
                    <a:pt x="1798" y="7639"/>
                  </a:cubicBezTo>
                  <a:cubicBezTo>
                    <a:pt x="1665" y="7639"/>
                    <a:pt x="1665" y="7465"/>
                    <a:pt x="1644" y="7337"/>
                  </a:cubicBezTo>
                  <a:cubicBezTo>
                    <a:pt x="1626" y="7224"/>
                    <a:pt x="1564" y="7172"/>
                    <a:pt x="1537" y="7058"/>
                  </a:cubicBezTo>
                  <a:cubicBezTo>
                    <a:pt x="1552" y="6997"/>
                    <a:pt x="1597" y="6960"/>
                    <a:pt x="1597" y="6896"/>
                  </a:cubicBezTo>
                  <a:cubicBezTo>
                    <a:pt x="1597" y="6742"/>
                    <a:pt x="1288" y="6794"/>
                    <a:pt x="1288" y="6640"/>
                  </a:cubicBezTo>
                  <a:cubicBezTo>
                    <a:pt x="1288" y="6428"/>
                    <a:pt x="1454" y="6344"/>
                    <a:pt x="1597" y="6187"/>
                  </a:cubicBezTo>
                  <a:cubicBezTo>
                    <a:pt x="1739" y="6030"/>
                    <a:pt x="1813" y="5839"/>
                    <a:pt x="2030" y="5839"/>
                  </a:cubicBezTo>
                  <a:cubicBezTo>
                    <a:pt x="2083" y="5839"/>
                    <a:pt x="2125" y="5830"/>
                    <a:pt x="2167" y="5862"/>
                  </a:cubicBezTo>
                  <a:cubicBezTo>
                    <a:pt x="2229" y="5908"/>
                    <a:pt x="2193" y="5981"/>
                    <a:pt x="2202" y="6060"/>
                  </a:cubicBezTo>
                  <a:cubicBezTo>
                    <a:pt x="2211" y="6138"/>
                    <a:pt x="2288" y="6176"/>
                    <a:pt x="2368" y="6176"/>
                  </a:cubicBezTo>
                  <a:cubicBezTo>
                    <a:pt x="2567" y="6176"/>
                    <a:pt x="2668" y="6068"/>
                    <a:pt x="2867" y="6048"/>
                  </a:cubicBezTo>
                  <a:cubicBezTo>
                    <a:pt x="2971" y="6036"/>
                    <a:pt x="3054" y="5981"/>
                    <a:pt x="3081" y="5885"/>
                  </a:cubicBezTo>
                  <a:cubicBezTo>
                    <a:pt x="3110" y="5778"/>
                    <a:pt x="3098" y="5670"/>
                    <a:pt x="3199" y="5618"/>
                  </a:cubicBezTo>
                  <a:cubicBezTo>
                    <a:pt x="3300" y="5566"/>
                    <a:pt x="3288" y="5456"/>
                    <a:pt x="3365" y="5374"/>
                  </a:cubicBezTo>
                  <a:cubicBezTo>
                    <a:pt x="3407" y="5331"/>
                    <a:pt x="3463" y="5357"/>
                    <a:pt x="3520" y="5340"/>
                  </a:cubicBezTo>
                  <a:cubicBezTo>
                    <a:pt x="3632" y="5302"/>
                    <a:pt x="3695" y="5258"/>
                    <a:pt x="3805" y="5211"/>
                  </a:cubicBezTo>
                  <a:cubicBezTo>
                    <a:pt x="3929" y="5157"/>
                    <a:pt x="3971" y="5061"/>
                    <a:pt x="4042" y="4944"/>
                  </a:cubicBezTo>
                  <a:cubicBezTo>
                    <a:pt x="4182" y="4718"/>
                    <a:pt x="4155" y="4529"/>
                    <a:pt x="4303" y="4305"/>
                  </a:cubicBezTo>
                  <a:cubicBezTo>
                    <a:pt x="4363" y="4216"/>
                    <a:pt x="4505" y="4247"/>
                    <a:pt x="4529" y="4143"/>
                  </a:cubicBezTo>
                  <a:cubicBezTo>
                    <a:pt x="4547" y="4067"/>
                    <a:pt x="4526" y="4018"/>
                    <a:pt x="4553" y="3946"/>
                  </a:cubicBezTo>
                  <a:cubicBezTo>
                    <a:pt x="4624" y="3760"/>
                    <a:pt x="4754" y="3699"/>
                    <a:pt x="4873" y="3539"/>
                  </a:cubicBezTo>
                  <a:cubicBezTo>
                    <a:pt x="4947" y="3438"/>
                    <a:pt x="4980" y="3368"/>
                    <a:pt x="5063" y="3272"/>
                  </a:cubicBezTo>
                  <a:cubicBezTo>
                    <a:pt x="5149" y="3171"/>
                    <a:pt x="5229" y="3106"/>
                    <a:pt x="5229" y="2973"/>
                  </a:cubicBezTo>
                  <a:lnTo>
                    <a:pt x="5229" y="2723"/>
                  </a:lnTo>
                  <a:cubicBezTo>
                    <a:pt x="5229" y="2593"/>
                    <a:pt x="5396" y="2584"/>
                    <a:pt x="5526" y="2552"/>
                  </a:cubicBezTo>
                  <a:lnTo>
                    <a:pt x="5538" y="2505"/>
                  </a:lnTo>
                  <a:cubicBezTo>
                    <a:pt x="5493" y="2451"/>
                    <a:pt x="5445" y="2424"/>
                    <a:pt x="5372" y="2412"/>
                  </a:cubicBezTo>
                  <a:cubicBezTo>
                    <a:pt x="5259" y="2378"/>
                    <a:pt x="5206" y="2328"/>
                    <a:pt x="5087" y="2319"/>
                  </a:cubicBezTo>
                  <a:cubicBezTo>
                    <a:pt x="5087" y="2229"/>
                    <a:pt x="5072" y="2166"/>
                    <a:pt x="5015" y="2099"/>
                  </a:cubicBezTo>
                  <a:cubicBezTo>
                    <a:pt x="4992" y="2070"/>
                    <a:pt x="4932" y="2070"/>
                    <a:pt x="4932" y="2029"/>
                  </a:cubicBezTo>
                  <a:cubicBezTo>
                    <a:pt x="4932" y="1922"/>
                    <a:pt x="5003" y="1869"/>
                    <a:pt x="5003" y="1762"/>
                  </a:cubicBezTo>
                  <a:cubicBezTo>
                    <a:pt x="5003" y="1606"/>
                    <a:pt x="4983" y="1515"/>
                    <a:pt x="4932" y="1367"/>
                  </a:cubicBezTo>
                  <a:cubicBezTo>
                    <a:pt x="4915" y="1312"/>
                    <a:pt x="4861" y="1288"/>
                    <a:pt x="4861" y="1228"/>
                  </a:cubicBezTo>
                  <a:cubicBezTo>
                    <a:pt x="4861" y="1120"/>
                    <a:pt x="5003" y="1091"/>
                    <a:pt x="5003" y="984"/>
                  </a:cubicBezTo>
                  <a:cubicBezTo>
                    <a:pt x="5003" y="876"/>
                    <a:pt x="4882" y="856"/>
                    <a:pt x="4802" y="786"/>
                  </a:cubicBezTo>
                  <a:cubicBezTo>
                    <a:pt x="4917" y="630"/>
                    <a:pt x="5069" y="578"/>
                    <a:pt x="5268" y="578"/>
                  </a:cubicBezTo>
                  <a:lnTo>
                    <a:pt x="5546" y="578"/>
                  </a:lnTo>
                  <a:cubicBezTo>
                    <a:pt x="5653" y="578"/>
                    <a:pt x="5716" y="601"/>
                    <a:pt x="5823" y="601"/>
                  </a:cubicBezTo>
                  <a:cubicBezTo>
                    <a:pt x="6009" y="601"/>
                    <a:pt x="6149" y="650"/>
                    <a:pt x="6298" y="542"/>
                  </a:cubicBezTo>
                  <a:cubicBezTo>
                    <a:pt x="6405" y="464"/>
                    <a:pt x="6440" y="360"/>
                    <a:pt x="6571" y="322"/>
                  </a:cubicBezTo>
                  <a:cubicBezTo>
                    <a:pt x="6663" y="296"/>
                    <a:pt x="6728" y="307"/>
                    <a:pt x="6820" y="275"/>
                  </a:cubicBezTo>
                  <a:cubicBezTo>
                    <a:pt x="6959" y="226"/>
                    <a:pt x="6989" y="101"/>
                    <a:pt x="7129" y="55"/>
                  </a:cubicBezTo>
                  <a:cubicBezTo>
                    <a:pt x="7202" y="32"/>
                    <a:pt x="7253" y="29"/>
                    <a:pt x="7325" y="0"/>
                  </a:cubicBezTo>
                  <a:close/>
                  <a:moveTo>
                    <a:pt x="18858" y="18917"/>
                  </a:moveTo>
                  <a:cubicBezTo>
                    <a:pt x="18854" y="18943"/>
                    <a:pt x="18852" y="18956"/>
                    <a:pt x="18852" y="18982"/>
                  </a:cubicBezTo>
                  <a:cubicBezTo>
                    <a:pt x="18852" y="19031"/>
                    <a:pt x="18875" y="19056"/>
                    <a:pt x="18893" y="19102"/>
                  </a:cubicBezTo>
                  <a:cubicBezTo>
                    <a:pt x="18911" y="19149"/>
                    <a:pt x="18930" y="19198"/>
                    <a:pt x="18982" y="19201"/>
                  </a:cubicBezTo>
                  <a:cubicBezTo>
                    <a:pt x="19006" y="19126"/>
                    <a:pt x="19012" y="19078"/>
                    <a:pt x="19012" y="18998"/>
                  </a:cubicBezTo>
                  <a:cubicBezTo>
                    <a:pt x="19012" y="18962"/>
                    <a:pt x="19039" y="18921"/>
                    <a:pt x="19006" y="18905"/>
                  </a:cubicBezTo>
                  <a:cubicBezTo>
                    <a:pt x="18956" y="18879"/>
                    <a:pt x="18916" y="18917"/>
                    <a:pt x="18858" y="18917"/>
                  </a:cubicBezTo>
                  <a:cubicBezTo>
                    <a:pt x="18858" y="18917"/>
                    <a:pt x="18858" y="18917"/>
                    <a:pt x="18858" y="18917"/>
                  </a:cubicBezTo>
                  <a:close/>
                  <a:moveTo>
                    <a:pt x="19148" y="17789"/>
                  </a:moveTo>
                  <a:cubicBezTo>
                    <a:pt x="19148" y="17773"/>
                    <a:pt x="19144" y="17765"/>
                    <a:pt x="19142" y="17749"/>
                  </a:cubicBezTo>
                  <a:lnTo>
                    <a:pt x="19096" y="17749"/>
                  </a:lnTo>
                  <a:cubicBezTo>
                    <a:pt x="19024" y="17749"/>
                    <a:pt x="19064" y="17857"/>
                    <a:pt x="19041" y="17923"/>
                  </a:cubicBezTo>
                  <a:cubicBezTo>
                    <a:pt x="19027" y="17968"/>
                    <a:pt x="18976" y="17980"/>
                    <a:pt x="18976" y="18028"/>
                  </a:cubicBezTo>
                  <a:cubicBezTo>
                    <a:pt x="18976" y="18096"/>
                    <a:pt x="19028" y="18125"/>
                    <a:pt x="19077" y="18173"/>
                  </a:cubicBezTo>
                  <a:cubicBezTo>
                    <a:pt x="19132" y="18113"/>
                    <a:pt x="19107" y="18048"/>
                    <a:pt x="19125" y="17970"/>
                  </a:cubicBezTo>
                  <a:cubicBezTo>
                    <a:pt x="19141" y="17901"/>
                    <a:pt x="19148" y="17860"/>
                    <a:pt x="19148" y="17789"/>
                  </a:cubicBezTo>
                  <a:cubicBezTo>
                    <a:pt x="19148" y="17789"/>
                    <a:pt x="19148" y="17789"/>
                    <a:pt x="19148" y="17789"/>
                  </a:cubicBezTo>
                  <a:close/>
                  <a:moveTo>
                    <a:pt x="19208" y="17285"/>
                  </a:moveTo>
                  <a:cubicBezTo>
                    <a:pt x="19193" y="17262"/>
                    <a:pt x="19172" y="17250"/>
                    <a:pt x="19142" y="17250"/>
                  </a:cubicBezTo>
                  <a:cubicBezTo>
                    <a:pt x="19080" y="17250"/>
                    <a:pt x="19070" y="17324"/>
                    <a:pt x="19060" y="17383"/>
                  </a:cubicBezTo>
                  <a:cubicBezTo>
                    <a:pt x="19053" y="17423"/>
                    <a:pt x="19028" y="17445"/>
                    <a:pt x="19018" y="17482"/>
                  </a:cubicBezTo>
                  <a:cubicBezTo>
                    <a:pt x="19003" y="17536"/>
                    <a:pt x="19018" y="17571"/>
                    <a:pt x="19012" y="17627"/>
                  </a:cubicBezTo>
                  <a:cubicBezTo>
                    <a:pt x="19028" y="17629"/>
                    <a:pt x="19037" y="17633"/>
                    <a:pt x="19053" y="17633"/>
                  </a:cubicBezTo>
                  <a:cubicBezTo>
                    <a:pt x="19112" y="17633"/>
                    <a:pt x="19119" y="17565"/>
                    <a:pt x="19160" y="17529"/>
                  </a:cubicBezTo>
                  <a:cubicBezTo>
                    <a:pt x="19233" y="17463"/>
                    <a:pt x="19239" y="17378"/>
                    <a:pt x="19208" y="17285"/>
                  </a:cubicBezTo>
                  <a:cubicBezTo>
                    <a:pt x="19208" y="17285"/>
                    <a:pt x="19208" y="17285"/>
                    <a:pt x="19208" y="17285"/>
                  </a:cubicBezTo>
                  <a:close/>
                  <a:moveTo>
                    <a:pt x="19296" y="16692"/>
                  </a:moveTo>
                  <a:cubicBezTo>
                    <a:pt x="19282" y="16678"/>
                    <a:pt x="19270" y="16669"/>
                    <a:pt x="19249" y="16669"/>
                  </a:cubicBezTo>
                  <a:cubicBezTo>
                    <a:pt x="19150" y="16669"/>
                    <a:pt x="19132" y="16788"/>
                    <a:pt x="19119" y="16884"/>
                  </a:cubicBezTo>
                  <a:cubicBezTo>
                    <a:pt x="19105" y="16981"/>
                    <a:pt x="19066" y="17033"/>
                    <a:pt x="19066" y="17132"/>
                  </a:cubicBezTo>
                  <a:lnTo>
                    <a:pt x="19066" y="17174"/>
                  </a:lnTo>
                  <a:lnTo>
                    <a:pt x="19112" y="17174"/>
                  </a:lnTo>
                  <a:cubicBezTo>
                    <a:pt x="19211" y="17174"/>
                    <a:pt x="19173" y="17032"/>
                    <a:pt x="19231" y="16954"/>
                  </a:cubicBezTo>
                  <a:cubicBezTo>
                    <a:pt x="19294" y="16870"/>
                    <a:pt x="19315" y="16797"/>
                    <a:pt x="19296" y="16692"/>
                  </a:cubicBezTo>
                  <a:cubicBezTo>
                    <a:pt x="19296" y="16692"/>
                    <a:pt x="19296" y="16692"/>
                    <a:pt x="19296" y="1669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2" name="Shape 4957"/>
            <p:cNvSpPr/>
            <p:nvPr/>
          </p:nvSpPr>
          <p:spPr>
            <a:xfrm>
              <a:off x="4405464" y="4283705"/>
              <a:ext cx="646900" cy="1477107"/>
            </a:xfrm>
            <a:custGeom>
              <a:avLst/>
              <a:gdLst/>
              <a:ahLst/>
              <a:cxnLst>
                <a:cxn ang="0">
                  <a:pos x="wd2" y="hd2"/>
                </a:cxn>
                <a:cxn ang="5400000">
                  <a:pos x="wd2" y="hd2"/>
                </a:cxn>
                <a:cxn ang="10800000">
                  <a:pos x="wd2" y="hd2"/>
                </a:cxn>
                <a:cxn ang="16200000">
                  <a:pos x="wd2" y="hd2"/>
                </a:cxn>
              </a:cxnLst>
              <a:rect l="0" t="0" r="r" b="b"/>
              <a:pathLst>
                <a:path w="21600" h="21600" extrusionOk="0">
                  <a:moveTo>
                    <a:pt x="361" y="8443"/>
                  </a:moveTo>
                  <a:cubicBezTo>
                    <a:pt x="361" y="8706"/>
                    <a:pt x="679" y="8873"/>
                    <a:pt x="679" y="9135"/>
                  </a:cubicBezTo>
                  <a:cubicBezTo>
                    <a:pt x="679" y="9336"/>
                    <a:pt x="169" y="9376"/>
                    <a:pt x="0" y="9564"/>
                  </a:cubicBezTo>
                  <a:cubicBezTo>
                    <a:pt x="609" y="9740"/>
                    <a:pt x="579" y="10016"/>
                    <a:pt x="639" y="10340"/>
                  </a:cubicBezTo>
                  <a:lnTo>
                    <a:pt x="638" y="10340"/>
                  </a:lnTo>
                  <a:cubicBezTo>
                    <a:pt x="1135" y="10530"/>
                    <a:pt x="1561" y="10610"/>
                    <a:pt x="2241" y="10633"/>
                  </a:cubicBezTo>
                  <a:cubicBezTo>
                    <a:pt x="2545" y="10641"/>
                    <a:pt x="2745" y="10671"/>
                    <a:pt x="2960" y="10764"/>
                  </a:cubicBezTo>
                  <a:cubicBezTo>
                    <a:pt x="3045" y="10802"/>
                    <a:pt x="3075" y="10845"/>
                    <a:pt x="3179" y="10869"/>
                  </a:cubicBezTo>
                  <a:cubicBezTo>
                    <a:pt x="3549" y="10959"/>
                    <a:pt x="3694" y="11062"/>
                    <a:pt x="3919" y="11220"/>
                  </a:cubicBezTo>
                  <a:cubicBezTo>
                    <a:pt x="4025" y="11294"/>
                    <a:pt x="4180" y="11331"/>
                    <a:pt x="4180" y="11422"/>
                  </a:cubicBezTo>
                  <a:cubicBezTo>
                    <a:pt x="4180" y="11513"/>
                    <a:pt x="4134" y="11581"/>
                    <a:pt x="3980" y="11641"/>
                  </a:cubicBezTo>
                  <a:cubicBezTo>
                    <a:pt x="3774" y="11719"/>
                    <a:pt x="3400" y="11695"/>
                    <a:pt x="3400" y="11815"/>
                  </a:cubicBezTo>
                  <a:cubicBezTo>
                    <a:pt x="3400" y="11865"/>
                    <a:pt x="3484" y="11912"/>
                    <a:pt x="3601" y="11912"/>
                  </a:cubicBezTo>
                  <a:cubicBezTo>
                    <a:pt x="3741" y="11912"/>
                    <a:pt x="3819" y="11876"/>
                    <a:pt x="3959" y="11876"/>
                  </a:cubicBezTo>
                  <a:cubicBezTo>
                    <a:pt x="4335" y="11876"/>
                    <a:pt x="4320" y="12087"/>
                    <a:pt x="4639" y="12175"/>
                  </a:cubicBezTo>
                  <a:cubicBezTo>
                    <a:pt x="4890" y="12242"/>
                    <a:pt x="5179" y="12273"/>
                    <a:pt x="5199" y="12402"/>
                  </a:cubicBezTo>
                  <a:cubicBezTo>
                    <a:pt x="5209" y="12483"/>
                    <a:pt x="5179" y="12540"/>
                    <a:pt x="5261" y="12612"/>
                  </a:cubicBezTo>
                  <a:cubicBezTo>
                    <a:pt x="5359" y="12700"/>
                    <a:pt x="5524" y="12717"/>
                    <a:pt x="5699" y="12779"/>
                  </a:cubicBezTo>
                  <a:cubicBezTo>
                    <a:pt x="5895" y="12847"/>
                    <a:pt x="5900" y="12932"/>
                    <a:pt x="5900" y="13042"/>
                  </a:cubicBezTo>
                  <a:cubicBezTo>
                    <a:pt x="6000" y="13146"/>
                    <a:pt x="6020" y="13217"/>
                    <a:pt x="6020" y="13330"/>
                  </a:cubicBezTo>
                  <a:cubicBezTo>
                    <a:pt x="6020" y="13582"/>
                    <a:pt x="5870" y="13718"/>
                    <a:pt x="5720" y="13961"/>
                  </a:cubicBezTo>
                  <a:cubicBezTo>
                    <a:pt x="5635" y="14102"/>
                    <a:pt x="5500" y="14174"/>
                    <a:pt x="5500" y="14318"/>
                  </a:cubicBezTo>
                  <a:lnTo>
                    <a:pt x="5500" y="14513"/>
                  </a:lnTo>
                  <a:lnTo>
                    <a:pt x="5379" y="14942"/>
                  </a:lnTo>
                  <a:lnTo>
                    <a:pt x="5379" y="15161"/>
                  </a:lnTo>
                  <a:lnTo>
                    <a:pt x="5421" y="15196"/>
                  </a:lnTo>
                  <a:cubicBezTo>
                    <a:pt x="5685" y="15139"/>
                    <a:pt x="5865" y="15107"/>
                    <a:pt x="6020" y="14995"/>
                  </a:cubicBezTo>
                  <a:cubicBezTo>
                    <a:pt x="6220" y="14854"/>
                    <a:pt x="6225" y="14737"/>
                    <a:pt x="6540" y="14644"/>
                  </a:cubicBezTo>
                  <a:cubicBezTo>
                    <a:pt x="6740" y="14868"/>
                    <a:pt x="6709" y="15003"/>
                    <a:pt x="6799" y="15240"/>
                  </a:cubicBezTo>
                  <a:lnTo>
                    <a:pt x="7054" y="15240"/>
                  </a:lnTo>
                  <a:cubicBezTo>
                    <a:pt x="7305" y="15240"/>
                    <a:pt x="7430" y="15154"/>
                    <a:pt x="7540" y="15056"/>
                  </a:cubicBezTo>
                  <a:cubicBezTo>
                    <a:pt x="7634" y="14971"/>
                    <a:pt x="7540" y="14828"/>
                    <a:pt x="7760" y="14828"/>
                  </a:cubicBezTo>
                  <a:cubicBezTo>
                    <a:pt x="7924" y="14828"/>
                    <a:pt x="7964" y="14903"/>
                    <a:pt x="8100" y="14942"/>
                  </a:cubicBezTo>
                  <a:cubicBezTo>
                    <a:pt x="8304" y="15001"/>
                    <a:pt x="8429" y="15051"/>
                    <a:pt x="8519" y="15152"/>
                  </a:cubicBezTo>
                  <a:cubicBezTo>
                    <a:pt x="8571" y="15207"/>
                    <a:pt x="8584" y="15275"/>
                    <a:pt x="8720" y="15275"/>
                  </a:cubicBezTo>
                  <a:cubicBezTo>
                    <a:pt x="8930" y="15275"/>
                    <a:pt x="8954" y="15165"/>
                    <a:pt x="9038" y="15082"/>
                  </a:cubicBezTo>
                  <a:cubicBezTo>
                    <a:pt x="9175" y="14951"/>
                    <a:pt x="9360" y="14905"/>
                    <a:pt x="9560" y="14793"/>
                  </a:cubicBezTo>
                  <a:cubicBezTo>
                    <a:pt x="9854" y="14631"/>
                    <a:pt x="10039" y="14535"/>
                    <a:pt x="10440" y="14426"/>
                  </a:cubicBezTo>
                  <a:cubicBezTo>
                    <a:pt x="10635" y="14373"/>
                    <a:pt x="10735" y="14316"/>
                    <a:pt x="10840" y="14224"/>
                  </a:cubicBezTo>
                  <a:cubicBezTo>
                    <a:pt x="10889" y="14178"/>
                    <a:pt x="10884" y="14121"/>
                    <a:pt x="10999" y="14110"/>
                  </a:cubicBezTo>
                  <a:cubicBezTo>
                    <a:pt x="11119" y="14099"/>
                    <a:pt x="11214" y="14121"/>
                    <a:pt x="11319" y="14092"/>
                  </a:cubicBezTo>
                  <a:cubicBezTo>
                    <a:pt x="11690" y="13990"/>
                    <a:pt x="11830" y="13845"/>
                    <a:pt x="11830" y="13653"/>
                  </a:cubicBezTo>
                  <a:lnTo>
                    <a:pt x="11830" y="13409"/>
                  </a:lnTo>
                  <a:cubicBezTo>
                    <a:pt x="12004" y="13427"/>
                    <a:pt x="12040" y="13493"/>
                    <a:pt x="12140" y="13558"/>
                  </a:cubicBezTo>
                  <a:cubicBezTo>
                    <a:pt x="12319" y="13678"/>
                    <a:pt x="12449" y="13745"/>
                    <a:pt x="12559" y="13883"/>
                  </a:cubicBezTo>
                  <a:cubicBezTo>
                    <a:pt x="12689" y="14040"/>
                    <a:pt x="12859" y="14112"/>
                    <a:pt x="13101" y="14242"/>
                  </a:cubicBezTo>
                  <a:cubicBezTo>
                    <a:pt x="13335" y="14369"/>
                    <a:pt x="13550" y="14461"/>
                    <a:pt x="13924" y="14461"/>
                  </a:cubicBezTo>
                  <a:cubicBezTo>
                    <a:pt x="13999" y="14461"/>
                    <a:pt x="14044" y="14454"/>
                    <a:pt x="14120" y="14451"/>
                  </a:cubicBezTo>
                  <a:cubicBezTo>
                    <a:pt x="14120" y="14839"/>
                    <a:pt x="14304" y="15056"/>
                    <a:pt x="14519" y="15433"/>
                  </a:cubicBezTo>
                  <a:cubicBezTo>
                    <a:pt x="14634" y="15636"/>
                    <a:pt x="14639" y="15770"/>
                    <a:pt x="14920" y="15941"/>
                  </a:cubicBezTo>
                  <a:cubicBezTo>
                    <a:pt x="15099" y="16050"/>
                    <a:pt x="15369" y="16071"/>
                    <a:pt x="15440" y="16203"/>
                  </a:cubicBezTo>
                  <a:cubicBezTo>
                    <a:pt x="15469" y="16260"/>
                    <a:pt x="15419" y="16297"/>
                    <a:pt x="15419" y="16357"/>
                  </a:cubicBezTo>
                  <a:cubicBezTo>
                    <a:pt x="15419" y="16532"/>
                    <a:pt x="15759" y="16594"/>
                    <a:pt x="15980" y="16737"/>
                  </a:cubicBezTo>
                  <a:cubicBezTo>
                    <a:pt x="16254" y="16919"/>
                    <a:pt x="16318" y="17053"/>
                    <a:pt x="16618" y="17229"/>
                  </a:cubicBezTo>
                  <a:cubicBezTo>
                    <a:pt x="16874" y="17377"/>
                    <a:pt x="17119" y="17449"/>
                    <a:pt x="17219" y="17631"/>
                  </a:cubicBezTo>
                  <a:cubicBezTo>
                    <a:pt x="17283" y="17747"/>
                    <a:pt x="17409" y="17799"/>
                    <a:pt x="17501" y="17912"/>
                  </a:cubicBezTo>
                  <a:cubicBezTo>
                    <a:pt x="17598" y="18032"/>
                    <a:pt x="17704" y="18091"/>
                    <a:pt x="17838" y="18200"/>
                  </a:cubicBezTo>
                  <a:cubicBezTo>
                    <a:pt x="18194" y="18483"/>
                    <a:pt x="18379" y="18664"/>
                    <a:pt x="18379" y="18988"/>
                  </a:cubicBezTo>
                  <a:cubicBezTo>
                    <a:pt x="18457" y="19061"/>
                    <a:pt x="18475" y="19115"/>
                    <a:pt x="18475" y="19197"/>
                  </a:cubicBezTo>
                  <a:lnTo>
                    <a:pt x="18475" y="19516"/>
                  </a:lnTo>
                  <a:cubicBezTo>
                    <a:pt x="18475" y="19560"/>
                    <a:pt x="18420" y="19580"/>
                    <a:pt x="18420" y="19623"/>
                  </a:cubicBezTo>
                  <a:cubicBezTo>
                    <a:pt x="18420" y="19748"/>
                    <a:pt x="18499" y="19818"/>
                    <a:pt x="18499" y="19943"/>
                  </a:cubicBezTo>
                  <a:cubicBezTo>
                    <a:pt x="18499" y="20239"/>
                    <a:pt x="18379" y="20401"/>
                    <a:pt x="18278" y="20697"/>
                  </a:cubicBezTo>
                  <a:cubicBezTo>
                    <a:pt x="18250" y="20784"/>
                    <a:pt x="18149" y="20822"/>
                    <a:pt x="18098" y="20907"/>
                  </a:cubicBezTo>
                  <a:cubicBezTo>
                    <a:pt x="17993" y="21075"/>
                    <a:pt x="17938" y="21172"/>
                    <a:pt x="17938" y="21344"/>
                  </a:cubicBezTo>
                  <a:cubicBezTo>
                    <a:pt x="17938" y="21395"/>
                    <a:pt x="17968" y="21424"/>
                    <a:pt x="18020" y="21467"/>
                  </a:cubicBezTo>
                  <a:cubicBezTo>
                    <a:pt x="18068" y="21511"/>
                    <a:pt x="18238" y="21500"/>
                    <a:pt x="18238" y="21550"/>
                  </a:cubicBezTo>
                  <a:cubicBezTo>
                    <a:pt x="18238" y="21568"/>
                    <a:pt x="18238" y="21584"/>
                    <a:pt x="18237" y="21600"/>
                  </a:cubicBezTo>
                  <a:lnTo>
                    <a:pt x="18237" y="21600"/>
                  </a:lnTo>
                  <a:cubicBezTo>
                    <a:pt x="18426" y="21482"/>
                    <a:pt x="18720" y="21476"/>
                    <a:pt x="18958" y="21371"/>
                  </a:cubicBezTo>
                  <a:cubicBezTo>
                    <a:pt x="19229" y="21253"/>
                    <a:pt x="19179" y="21121"/>
                    <a:pt x="19239" y="20951"/>
                  </a:cubicBezTo>
                  <a:cubicBezTo>
                    <a:pt x="19448" y="20640"/>
                    <a:pt x="19558" y="20438"/>
                    <a:pt x="19880" y="20144"/>
                  </a:cubicBezTo>
                  <a:cubicBezTo>
                    <a:pt x="20139" y="19899"/>
                    <a:pt x="20599" y="19794"/>
                    <a:pt x="20599" y="19522"/>
                  </a:cubicBezTo>
                  <a:cubicBezTo>
                    <a:pt x="20599" y="19181"/>
                    <a:pt x="20319" y="18988"/>
                    <a:pt x="20039" y="18673"/>
                  </a:cubicBezTo>
                  <a:cubicBezTo>
                    <a:pt x="19628" y="18204"/>
                    <a:pt x="19410" y="17924"/>
                    <a:pt x="19199" y="17430"/>
                  </a:cubicBezTo>
                  <a:cubicBezTo>
                    <a:pt x="19090" y="17162"/>
                    <a:pt x="18679" y="17066"/>
                    <a:pt x="18199" y="16887"/>
                  </a:cubicBezTo>
                  <a:cubicBezTo>
                    <a:pt x="17898" y="16777"/>
                    <a:pt x="17938" y="16632"/>
                    <a:pt x="17759" y="16483"/>
                  </a:cubicBezTo>
                  <a:cubicBezTo>
                    <a:pt x="17549" y="16317"/>
                    <a:pt x="17079" y="16365"/>
                    <a:pt x="16800" y="16220"/>
                  </a:cubicBezTo>
                  <a:cubicBezTo>
                    <a:pt x="16570" y="16102"/>
                    <a:pt x="16760" y="15962"/>
                    <a:pt x="16638" y="15818"/>
                  </a:cubicBezTo>
                  <a:cubicBezTo>
                    <a:pt x="16530" y="15691"/>
                    <a:pt x="16339" y="15651"/>
                    <a:pt x="16118" y="15555"/>
                  </a:cubicBezTo>
                  <a:cubicBezTo>
                    <a:pt x="16688" y="15494"/>
                    <a:pt x="17000" y="15358"/>
                    <a:pt x="17279" y="15135"/>
                  </a:cubicBezTo>
                  <a:cubicBezTo>
                    <a:pt x="17439" y="15008"/>
                    <a:pt x="17719" y="14951"/>
                    <a:pt x="17719" y="14802"/>
                  </a:cubicBezTo>
                  <a:cubicBezTo>
                    <a:pt x="17719" y="14413"/>
                    <a:pt x="17468" y="14202"/>
                    <a:pt x="17159" y="13839"/>
                  </a:cubicBezTo>
                  <a:cubicBezTo>
                    <a:pt x="17059" y="13716"/>
                    <a:pt x="16748" y="13729"/>
                    <a:pt x="16560" y="13629"/>
                  </a:cubicBezTo>
                  <a:cubicBezTo>
                    <a:pt x="16390" y="13536"/>
                    <a:pt x="16488" y="13427"/>
                    <a:pt x="16399" y="13313"/>
                  </a:cubicBezTo>
                  <a:cubicBezTo>
                    <a:pt x="16259" y="13125"/>
                    <a:pt x="16139" y="12985"/>
                    <a:pt x="15759" y="12875"/>
                  </a:cubicBezTo>
                  <a:cubicBezTo>
                    <a:pt x="14869" y="12617"/>
                    <a:pt x="14259" y="12402"/>
                    <a:pt x="13999" y="11946"/>
                  </a:cubicBezTo>
                  <a:cubicBezTo>
                    <a:pt x="14189" y="11960"/>
                    <a:pt x="14320" y="11973"/>
                    <a:pt x="14479" y="11929"/>
                  </a:cubicBezTo>
                  <a:cubicBezTo>
                    <a:pt x="14758" y="11851"/>
                    <a:pt x="14558" y="11702"/>
                    <a:pt x="14558" y="11553"/>
                  </a:cubicBezTo>
                  <a:cubicBezTo>
                    <a:pt x="14558" y="11281"/>
                    <a:pt x="14279" y="11132"/>
                    <a:pt x="14279" y="10861"/>
                  </a:cubicBezTo>
                  <a:cubicBezTo>
                    <a:pt x="14279" y="10733"/>
                    <a:pt x="14528" y="10681"/>
                    <a:pt x="14599" y="10563"/>
                  </a:cubicBezTo>
                  <a:cubicBezTo>
                    <a:pt x="14669" y="10458"/>
                    <a:pt x="14459" y="10365"/>
                    <a:pt x="14599" y="10283"/>
                  </a:cubicBezTo>
                  <a:cubicBezTo>
                    <a:pt x="15040" y="10033"/>
                    <a:pt x="15729" y="10199"/>
                    <a:pt x="16439" y="10143"/>
                  </a:cubicBezTo>
                  <a:cubicBezTo>
                    <a:pt x="17039" y="10094"/>
                    <a:pt x="17159" y="9797"/>
                    <a:pt x="17159" y="9529"/>
                  </a:cubicBezTo>
                  <a:cubicBezTo>
                    <a:pt x="17309" y="9525"/>
                    <a:pt x="17400" y="9512"/>
                    <a:pt x="17549" y="9512"/>
                  </a:cubicBezTo>
                  <a:cubicBezTo>
                    <a:pt x="17759" y="9512"/>
                    <a:pt x="17829" y="9617"/>
                    <a:pt x="18038" y="9617"/>
                  </a:cubicBezTo>
                  <a:cubicBezTo>
                    <a:pt x="18369" y="9617"/>
                    <a:pt x="18290" y="9402"/>
                    <a:pt x="18559" y="9319"/>
                  </a:cubicBezTo>
                  <a:cubicBezTo>
                    <a:pt x="18669" y="9289"/>
                    <a:pt x="18790" y="9319"/>
                    <a:pt x="18918" y="9302"/>
                  </a:cubicBezTo>
                  <a:cubicBezTo>
                    <a:pt x="19169" y="9266"/>
                    <a:pt x="19288" y="9188"/>
                    <a:pt x="19558" y="9179"/>
                  </a:cubicBezTo>
                  <a:lnTo>
                    <a:pt x="19558" y="9179"/>
                  </a:lnTo>
                  <a:cubicBezTo>
                    <a:pt x="19499" y="9052"/>
                    <a:pt x="19439" y="8978"/>
                    <a:pt x="19439" y="8846"/>
                  </a:cubicBezTo>
                  <a:cubicBezTo>
                    <a:pt x="19439" y="8566"/>
                    <a:pt x="20149" y="8526"/>
                    <a:pt x="20518" y="8303"/>
                  </a:cubicBezTo>
                  <a:cubicBezTo>
                    <a:pt x="20788" y="8137"/>
                    <a:pt x="20708" y="7984"/>
                    <a:pt x="20878" y="7795"/>
                  </a:cubicBezTo>
                  <a:cubicBezTo>
                    <a:pt x="20969" y="7808"/>
                    <a:pt x="21018" y="7831"/>
                    <a:pt x="21118" y="7831"/>
                  </a:cubicBezTo>
                  <a:cubicBezTo>
                    <a:pt x="21459" y="7831"/>
                    <a:pt x="21549" y="7646"/>
                    <a:pt x="21600" y="7498"/>
                  </a:cubicBezTo>
                  <a:lnTo>
                    <a:pt x="21600" y="7498"/>
                  </a:lnTo>
                  <a:cubicBezTo>
                    <a:pt x="21530" y="7506"/>
                    <a:pt x="21518" y="7550"/>
                    <a:pt x="21438" y="7550"/>
                  </a:cubicBezTo>
                  <a:cubicBezTo>
                    <a:pt x="21050" y="7550"/>
                    <a:pt x="20829" y="7480"/>
                    <a:pt x="20439" y="7480"/>
                  </a:cubicBezTo>
                  <a:cubicBezTo>
                    <a:pt x="20169" y="7480"/>
                    <a:pt x="19988" y="7427"/>
                    <a:pt x="19759" y="7480"/>
                  </a:cubicBezTo>
                  <a:cubicBezTo>
                    <a:pt x="19588" y="7520"/>
                    <a:pt x="19518" y="7602"/>
                    <a:pt x="19318" y="7602"/>
                  </a:cubicBezTo>
                  <a:cubicBezTo>
                    <a:pt x="18809" y="7602"/>
                    <a:pt x="18599" y="7388"/>
                    <a:pt x="18479" y="7164"/>
                  </a:cubicBezTo>
                  <a:cubicBezTo>
                    <a:pt x="18199" y="7173"/>
                    <a:pt x="18078" y="7270"/>
                    <a:pt x="17798" y="7270"/>
                  </a:cubicBezTo>
                  <a:cubicBezTo>
                    <a:pt x="17549" y="7270"/>
                    <a:pt x="17529" y="7143"/>
                    <a:pt x="17439" y="7042"/>
                  </a:cubicBezTo>
                  <a:cubicBezTo>
                    <a:pt x="17259" y="6849"/>
                    <a:pt x="17200" y="6718"/>
                    <a:pt x="17200" y="6508"/>
                  </a:cubicBezTo>
                  <a:cubicBezTo>
                    <a:pt x="17200" y="6284"/>
                    <a:pt x="17479" y="6114"/>
                    <a:pt x="17159" y="5939"/>
                  </a:cubicBezTo>
                  <a:cubicBezTo>
                    <a:pt x="16930" y="5811"/>
                    <a:pt x="16638" y="5816"/>
                    <a:pt x="16359" y="5711"/>
                  </a:cubicBezTo>
                  <a:cubicBezTo>
                    <a:pt x="16008" y="5580"/>
                    <a:pt x="15978" y="5431"/>
                    <a:pt x="15639" y="5290"/>
                  </a:cubicBezTo>
                  <a:cubicBezTo>
                    <a:pt x="15080" y="5058"/>
                    <a:pt x="14469" y="5146"/>
                    <a:pt x="13760" y="5010"/>
                  </a:cubicBezTo>
                  <a:cubicBezTo>
                    <a:pt x="13390" y="4940"/>
                    <a:pt x="13438" y="4764"/>
                    <a:pt x="13360" y="4590"/>
                  </a:cubicBezTo>
                  <a:cubicBezTo>
                    <a:pt x="13330" y="4511"/>
                    <a:pt x="13239" y="4462"/>
                    <a:pt x="13239" y="4379"/>
                  </a:cubicBezTo>
                  <a:cubicBezTo>
                    <a:pt x="13239" y="4091"/>
                    <a:pt x="13489" y="3941"/>
                    <a:pt x="13760" y="3678"/>
                  </a:cubicBezTo>
                  <a:cubicBezTo>
                    <a:pt x="13960" y="3486"/>
                    <a:pt x="13969" y="3359"/>
                    <a:pt x="14120" y="3153"/>
                  </a:cubicBezTo>
                  <a:cubicBezTo>
                    <a:pt x="14369" y="2807"/>
                    <a:pt x="14599" y="2610"/>
                    <a:pt x="14599" y="2247"/>
                  </a:cubicBezTo>
                  <a:lnTo>
                    <a:pt x="14599" y="1888"/>
                  </a:lnTo>
                  <a:cubicBezTo>
                    <a:pt x="14599" y="1463"/>
                    <a:pt x="13899" y="1301"/>
                    <a:pt x="13360" y="946"/>
                  </a:cubicBezTo>
                  <a:cubicBezTo>
                    <a:pt x="13101" y="771"/>
                    <a:pt x="13000" y="648"/>
                    <a:pt x="12959" y="438"/>
                  </a:cubicBezTo>
                  <a:cubicBezTo>
                    <a:pt x="12929" y="232"/>
                    <a:pt x="12749" y="0"/>
                    <a:pt x="12279" y="0"/>
                  </a:cubicBezTo>
                  <a:cubicBezTo>
                    <a:pt x="11499" y="0"/>
                    <a:pt x="11359" y="355"/>
                    <a:pt x="10680" y="525"/>
                  </a:cubicBezTo>
                  <a:lnTo>
                    <a:pt x="10680" y="525"/>
                  </a:lnTo>
                  <a:cubicBezTo>
                    <a:pt x="10498" y="719"/>
                    <a:pt x="10358" y="863"/>
                    <a:pt x="9999" y="998"/>
                  </a:cubicBezTo>
                  <a:cubicBezTo>
                    <a:pt x="9779" y="1082"/>
                    <a:pt x="9530" y="1065"/>
                    <a:pt x="9320" y="1156"/>
                  </a:cubicBezTo>
                  <a:cubicBezTo>
                    <a:pt x="9609" y="1331"/>
                    <a:pt x="9849" y="1406"/>
                    <a:pt x="10200" y="1559"/>
                  </a:cubicBezTo>
                  <a:cubicBezTo>
                    <a:pt x="10291" y="1599"/>
                    <a:pt x="10480" y="1603"/>
                    <a:pt x="10480" y="1664"/>
                  </a:cubicBezTo>
                  <a:cubicBezTo>
                    <a:pt x="10480" y="1712"/>
                    <a:pt x="10450" y="1738"/>
                    <a:pt x="10440" y="1787"/>
                  </a:cubicBezTo>
                  <a:lnTo>
                    <a:pt x="9490" y="1787"/>
                  </a:lnTo>
                  <a:cubicBezTo>
                    <a:pt x="9209" y="1787"/>
                    <a:pt x="9060" y="1734"/>
                    <a:pt x="8780" y="1734"/>
                  </a:cubicBezTo>
                  <a:cubicBezTo>
                    <a:pt x="7989" y="1734"/>
                    <a:pt x="7250" y="1774"/>
                    <a:pt x="6919" y="2085"/>
                  </a:cubicBezTo>
                  <a:cubicBezTo>
                    <a:pt x="6780" y="2216"/>
                    <a:pt x="6819" y="2321"/>
                    <a:pt x="6799" y="2470"/>
                  </a:cubicBezTo>
                  <a:cubicBezTo>
                    <a:pt x="6359" y="2470"/>
                    <a:pt x="6000" y="2584"/>
                    <a:pt x="5880" y="2768"/>
                  </a:cubicBezTo>
                  <a:cubicBezTo>
                    <a:pt x="5570" y="2746"/>
                    <a:pt x="5349" y="2803"/>
                    <a:pt x="5119" y="2891"/>
                  </a:cubicBezTo>
                  <a:cubicBezTo>
                    <a:pt x="4960" y="3062"/>
                    <a:pt x="4960" y="3188"/>
                    <a:pt x="4799" y="3363"/>
                  </a:cubicBezTo>
                  <a:cubicBezTo>
                    <a:pt x="4699" y="3477"/>
                    <a:pt x="4780" y="3617"/>
                    <a:pt x="4520" y="3661"/>
                  </a:cubicBezTo>
                  <a:cubicBezTo>
                    <a:pt x="4390" y="3683"/>
                    <a:pt x="4290" y="3661"/>
                    <a:pt x="4160" y="3678"/>
                  </a:cubicBezTo>
                  <a:cubicBezTo>
                    <a:pt x="3819" y="3722"/>
                    <a:pt x="3880" y="3911"/>
                    <a:pt x="3880" y="4068"/>
                  </a:cubicBezTo>
                  <a:lnTo>
                    <a:pt x="3880" y="4410"/>
                  </a:lnTo>
                  <a:cubicBezTo>
                    <a:pt x="3880" y="4476"/>
                    <a:pt x="4080" y="4489"/>
                    <a:pt x="4080" y="4555"/>
                  </a:cubicBezTo>
                  <a:cubicBezTo>
                    <a:pt x="4080" y="4865"/>
                    <a:pt x="4029" y="5041"/>
                    <a:pt x="3880" y="5343"/>
                  </a:cubicBezTo>
                  <a:cubicBezTo>
                    <a:pt x="3779" y="5540"/>
                    <a:pt x="3749" y="5654"/>
                    <a:pt x="3641" y="5851"/>
                  </a:cubicBezTo>
                  <a:cubicBezTo>
                    <a:pt x="3561" y="5991"/>
                    <a:pt x="3530" y="6166"/>
                    <a:pt x="3200" y="6166"/>
                  </a:cubicBezTo>
                  <a:cubicBezTo>
                    <a:pt x="2870" y="6166"/>
                    <a:pt x="2770" y="6009"/>
                    <a:pt x="2440" y="6009"/>
                  </a:cubicBezTo>
                  <a:cubicBezTo>
                    <a:pt x="1810" y="6009"/>
                    <a:pt x="1720" y="6372"/>
                    <a:pt x="1720" y="6648"/>
                  </a:cubicBezTo>
                  <a:cubicBezTo>
                    <a:pt x="1720" y="6828"/>
                    <a:pt x="1840" y="6924"/>
                    <a:pt x="1840" y="7103"/>
                  </a:cubicBezTo>
                  <a:cubicBezTo>
                    <a:pt x="1840" y="7265"/>
                    <a:pt x="1520" y="7339"/>
                    <a:pt x="1520" y="7502"/>
                  </a:cubicBezTo>
                  <a:lnTo>
                    <a:pt x="1520" y="7860"/>
                  </a:lnTo>
                  <a:cubicBezTo>
                    <a:pt x="1520" y="7922"/>
                    <a:pt x="1640" y="7944"/>
                    <a:pt x="1640" y="8005"/>
                  </a:cubicBezTo>
                  <a:cubicBezTo>
                    <a:pt x="1640" y="8150"/>
                    <a:pt x="1500" y="8229"/>
                    <a:pt x="1480" y="8373"/>
                  </a:cubicBezTo>
                  <a:cubicBezTo>
                    <a:pt x="1159" y="8391"/>
                    <a:pt x="991" y="8443"/>
                    <a:pt x="670" y="8443"/>
                  </a:cubicBezTo>
                  <a:lnTo>
                    <a:pt x="361" y="8443"/>
                  </a:lnTo>
                  <a:cubicBezTo>
                    <a:pt x="361" y="8443"/>
                    <a:pt x="361" y="8443"/>
                    <a:pt x="361" y="8443"/>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3" name="Shape 4958"/>
            <p:cNvSpPr/>
            <p:nvPr/>
          </p:nvSpPr>
          <p:spPr>
            <a:xfrm>
              <a:off x="4051255" y="4494016"/>
              <a:ext cx="376121" cy="497436"/>
            </a:xfrm>
            <a:custGeom>
              <a:avLst/>
              <a:gdLst/>
              <a:ahLst/>
              <a:cxnLst>
                <a:cxn ang="0">
                  <a:pos x="wd2" y="hd2"/>
                </a:cxn>
                <a:cxn ang="5400000">
                  <a:pos x="wd2" y="hd2"/>
                </a:cxn>
                <a:cxn ang="10800000">
                  <a:pos x="wd2" y="hd2"/>
                </a:cxn>
                <a:cxn ang="16200000">
                  <a:pos x="wd2" y="hd2"/>
                </a:cxn>
              </a:cxnLst>
              <a:rect l="0" t="0" r="r" b="b"/>
              <a:pathLst>
                <a:path w="21600" h="21600" extrusionOk="0">
                  <a:moveTo>
                    <a:pt x="21529" y="21600"/>
                  </a:moveTo>
                  <a:cubicBezTo>
                    <a:pt x="21484" y="21572"/>
                    <a:pt x="21441" y="21541"/>
                    <a:pt x="21396" y="21509"/>
                  </a:cubicBezTo>
                  <a:cubicBezTo>
                    <a:pt x="20989" y="21229"/>
                    <a:pt x="20656" y="21145"/>
                    <a:pt x="20295" y="20832"/>
                  </a:cubicBezTo>
                  <a:cubicBezTo>
                    <a:pt x="19847" y="20442"/>
                    <a:pt x="19778" y="20129"/>
                    <a:pt x="19502" y="19662"/>
                  </a:cubicBezTo>
                  <a:cubicBezTo>
                    <a:pt x="19012" y="18817"/>
                    <a:pt x="18584" y="18382"/>
                    <a:pt x="18332" y="17477"/>
                  </a:cubicBezTo>
                  <a:cubicBezTo>
                    <a:pt x="18153" y="16827"/>
                    <a:pt x="17715" y="16547"/>
                    <a:pt x="17372" y="15943"/>
                  </a:cubicBezTo>
                  <a:cubicBezTo>
                    <a:pt x="17155" y="15573"/>
                    <a:pt x="16940" y="15371"/>
                    <a:pt x="16785" y="14980"/>
                  </a:cubicBezTo>
                  <a:cubicBezTo>
                    <a:pt x="16658" y="14648"/>
                    <a:pt x="16630" y="14388"/>
                    <a:pt x="16271" y="14175"/>
                  </a:cubicBezTo>
                  <a:cubicBezTo>
                    <a:pt x="16124" y="13867"/>
                    <a:pt x="15849" y="13791"/>
                    <a:pt x="15444" y="13681"/>
                  </a:cubicBezTo>
                  <a:cubicBezTo>
                    <a:pt x="14937" y="13539"/>
                    <a:pt x="14670" y="13370"/>
                    <a:pt x="14136" y="13316"/>
                  </a:cubicBezTo>
                  <a:cubicBezTo>
                    <a:pt x="13542" y="13259"/>
                    <a:pt x="13115" y="13311"/>
                    <a:pt x="12624" y="13057"/>
                  </a:cubicBezTo>
                  <a:cubicBezTo>
                    <a:pt x="11285" y="11873"/>
                    <a:pt x="12247" y="12348"/>
                    <a:pt x="12247" y="13611"/>
                  </a:cubicBezTo>
                  <a:lnTo>
                    <a:pt x="12247" y="14195"/>
                  </a:lnTo>
                  <a:cubicBezTo>
                    <a:pt x="12247" y="14455"/>
                    <a:pt x="12520" y="14565"/>
                    <a:pt x="12520" y="14826"/>
                  </a:cubicBezTo>
                  <a:cubicBezTo>
                    <a:pt x="12520" y="15236"/>
                    <a:pt x="11912" y="15273"/>
                    <a:pt x="11490" y="15527"/>
                  </a:cubicBezTo>
                  <a:cubicBezTo>
                    <a:pt x="11343" y="15612"/>
                    <a:pt x="11376" y="15839"/>
                    <a:pt x="11178" y="15839"/>
                  </a:cubicBezTo>
                  <a:cubicBezTo>
                    <a:pt x="10802" y="15839"/>
                    <a:pt x="10741" y="15533"/>
                    <a:pt x="10489" y="15319"/>
                  </a:cubicBezTo>
                  <a:lnTo>
                    <a:pt x="10317" y="15319"/>
                  </a:lnTo>
                  <a:cubicBezTo>
                    <a:pt x="10027" y="15885"/>
                    <a:pt x="9983" y="16234"/>
                    <a:pt x="9633" y="16775"/>
                  </a:cubicBezTo>
                  <a:cubicBezTo>
                    <a:pt x="9252" y="16620"/>
                    <a:pt x="9168" y="16282"/>
                    <a:pt x="8736" y="16282"/>
                  </a:cubicBezTo>
                  <a:cubicBezTo>
                    <a:pt x="8686" y="16282"/>
                    <a:pt x="8652" y="16306"/>
                    <a:pt x="8600" y="16306"/>
                  </a:cubicBezTo>
                  <a:cubicBezTo>
                    <a:pt x="8150" y="16529"/>
                    <a:pt x="7834" y="16575"/>
                    <a:pt x="7429" y="16827"/>
                  </a:cubicBezTo>
                  <a:cubicBezTo>
                    <a:pt x="7290" y="16916"/>
                    <a:pt x="7156" y="16998"/>
                    <a:pt x="7029" y="17076"/>
                  </a:cubicBezTo>
                  <a:lnTo>
                    <a:pt x="7029" y="17076"/>
                  </a:lnTo>
                  <a:cubicBezTo>
                    <a:pt x="5979" y="15698"/>
                    <a:pt x="6225" y="14629"/>
                    <a:pt x="5297" y="13212"/>
                  </a:cubicBezTo>
                  <a:cubicBezTo>
                    <a:pt x="4850" y="12537"/>
                    <a:pt x="4112" y="12355"/>
                    <a:pt x="3509" y="11756"/>
                  </a:cubicBezTo>
                  <a:cubicBezTo>
                    <a:pt x="2614" y="10872"/>
                    <a:pt x="3079" y="9846"/>
                    <a:pt x="1928" y="9156"/>
                  </a:cubicBezTo>
                  <a:cubicBezTo>
                    <a:pt x="1102" y="8661"/>
                    <a:pt x="964" y="8115"/>
                    <a:pt x="413" y="7440"/>
                  </a:cubicBezTo>
                  <a:cubicBezTo>
                    <a:pt x="172" y="7139"/>
                    <a:pt x="0" y="6945"/>
                    <a:pt x="0" y="6594"/>
                  </a:cubicBezTo>
                  <a:lnTo>
                    <a:pt x="0" y="6242"/>
                  </a:lnTo>
                  <a:cubicBezTo>
                    <a:pt x="947" y="6192"/>
                    <a:pt x="1928" y="5865"/>
                    <a:pt x="1928" y="5151"/>
                  </a:cubicBezTo>
                  <a:cubicBezTo>
                    <a:pt x="1928" y="4032"/>
                    <a:pt x="482" y="3615"/>
                    <a:pt x="482" y="2496"/>
                  </a:cubicBezTo>
                  <a:cubicBezTo>
                    <a:pt x="482" y="2380"/>
                    <a:pt x="740" y="2432"/>
                    <a:pt x="824" y="2341"/>
                  </a:cubicBezTo>
                  <a:cubicBezTo>
                    <a:pt x="1085" y="2068"/>
                    <a:pt x="912" y="1744"/>
                    <a:pt x="1168" y="1457"/>
                  </a:cubicBezTo>
                  <a:cubicBezTo>
                    <a:pt x="1272" y="1339"/>
                    <a:pt x="1564" y="1378"/>
                    <a:pt x="1650" y="1248"/>
                  </a:cubicBezTo>
                  <a:cubicBezTo>
                    <a:pt x="1960" y="807"/>
                    <a:pt x="1532" y="0"/>
                    <a:pt x="2201" y="0"/>
                  </a:cubicBezTo>
                  <a:cubicBezTo>
                    <a:pt x="2460" y="0"/>
                    <a:pt x="2494" y="260"/>
                    <a:pt x="2683" y="364"/>
                  </a:cubicBezTo>
                  <a:cubicBezTo>
                    <a:pt x="3318" y="742"/>
                    <a:pt x="3819" y="885"/>
                    <a:pt x="4471" y="1248"/>
                  </a:cubicBezTo>
                  <a:cubicBezTo>
                    <a:pt x="4936" y="1497"/>
                    <a:pt x="5056" y="1978"/>
                    <a:pt x="5642" y="1978"/>
                  </a:cubicBezTo>
                  <a:cubicBezTo>
                    <a:pt x="6293" y="1978"/>
                    <a:pt x="6365" y="1248"/>
                    <a:pt x="7019" y="1248"/>
                  </a:cubicBezTo>
                  <a:cubicBezTo>
                    <a:pt x="7415" y="1248"/>
                    <a:pt x="7415" y="1638"/>
                    <a:pt x="7498" y="1926"/>
                  </a:cubicBezTo>
                  <a:cubicBezTo>
                    <a:pt x="7602" y="2250"/>
                    <a:pt x="7654" y="2458"/>
                    <a:pt x="7843" y="2758"/>
                  </a:cubicBezTo>
                  <a:cubicBezTo>
                    <a:pt x="8135" y="3213"/>
                    <a:pt x="8806" y="3343"/>
                    <a:pt x="8806" y="3849"/>
                  </a:cubicBezTo>
                  <a:cubicBezTo>
                    <a:pt x="8806" y="4318"/>
                    <a:pt x="8323" y="4526"/>
                    <a:pt x="8323" y="4993"/>
                  </a:cubicBezTo>
                  <a:cubicBezTo>
                    <a:pt x="8323" y="5749"/>
                    <a:pt x="9734" y="5619"/>
                    <a:pt x="10733" y="5619"/>
                  </a:cubicBezTo>
                  <a:cubicBezTo>
                    <a:pt x="12075" y="5619"/>
                    <a:pt x="12899" y="5565"/>
                    <a:pt x="14173" y="5253"/>
                  </a:cubicBezTo>
                  <a:cubicBezTo>
                    <a:pt x="14637" y="5138"/>
                    <a:pt x="14791" y="4812"/>
                    <a:pt x="15272" y="4732"/>
                  </a:cubicBezTo>
                  <a:cubicBezTo>
                    <a:pt x="15772" y="4656"/>
                    <a:pt x="16081" y="4772"/>
                    <a:pt x="16579" y="4682"/>
                  </a:cubicBezTo>
                  <a:cubicBezTo>
                    <a:pt x="17542" y="4500"/>
                    <a:pt x="17990" y="4057"/>
                    <a:pt x="18988" y="4057"/>
                  </a:cubicBezTo>
                  <a:cubicBezTo>
                    <a:pt x="19433" y="4057"/>
                    <a:pt x="19605" y="4448"/>
                    <a:pt x="19605" y="4786"/>
                  </a:cubicBezTo>
                  <a:cubicBezTo>
                    <a:pt x="19605" y="5189"/>
                    <a:pt x="19244" y="5383"/>
                    <a:pt x="18988" y="5722"/>
                  </a:cubicBezTo>
                  <a:cubicBezTo>
                    <a:pt x="18229" y="6685"/>
                    <a:pt x="17405" y="7008"/>
                    <a:pt x="16443" y="7855"/>
                  </a:cubicBezTo>
                  <a:cubicBezTo>
                    <a:pt x="15548" y="8635"/>
                    <a:pt x="15616" y="9416"/>
                    <a:pt x="15616" y="10454"/>
                  </a:cubicBezTo>
                  <a:cubicBezTo>
                    <a:pt x="15616" y="10923"/>
                    <a:pt x="15479" y="11196"/>
                    <a:pt x="15616" y="11653"/>
                  </a:cubicBezTo>
                  <a:cubicBezTo>
                    <a:pt x="15717" y="12003"/>
                    <a:pt x="16030" y="12171"/>
                    <a:pt x="16030" y="12537"/>
                  </a:cubicBezTo>
                  <a:cubicBezTo>
                    <a:pt x="16234" y="12550"/>
                    <a:pt x="16354" y="12589"/>
                    <a:pt x="16564" y="12589"/>
                  </a:cubicBezTo>
                  <a:cubicBezTo>
                    <a:pt x="17355" y="12589"/>
                    <a:pt x="17611" y="11953"/>
                    <a:pt x="17885" y="11393"/>
                  </a:cubicBezTo>
                  <a:cubicBezTo>
                    <a:pt x="18145" y="10845"/>
                    <a:pt x="18573" y="10573"/>
                    <a:pt x="18573" y="9988"/>
                  </a:cubicBezTo>
                  <a:cubicBezTo>
                    <a:pt x="18573" y="9896"/>
                    <a:pt x="18453" y="9857"/>
                    <a:pt x="18437" y="9779"/>
                  </a:cubicBezTo>
                  <a:lnTo>
                    <a:pt x="18437" y="9156"/>
                  </a:lnTo>
                  <a:cubicBezTo>
                    <a:pt x="18694" y="9156"/>
                    <a:pt x="18848" y="9206"/>
                    <a:pt x="19109" y="9206"/>
                  </a:cubicBezTo>
                  <a:cubicBezTo>
                    <a:pt x="19347" y="9206"/>
                    <a:pt x="19416" y="8998"/>
                    <a:pt x="19537" y="8844"/>
                  </a:cubicBezTo>
                  <a:cubicBezTo>
                    <a:pt x="20619" y="9167"/>
                    <a:pt x="20226" y="10183"/>
                    <a:pt x="20226" y="11066"/>
                  </a:cubicBezTo>
                  <a:lnTo>
                    <a:pt x="20226" y="12120"/>
                  </a:lnTo>
                  <a:lnTo>
                    <a:pt x="20363" y="12328"/>
                  </a:lnTo>
                  <a:lnTo>
                    <a:pt x="20363" y="13381"/>
                  </a:lnTo>
                  <a:cubicBezTo>
                    <a:pt x="20363" y="14383"/>
                    <a:pt x="21052" y="14967"/>
                    <a:pt x="21052" y="15969"/>
                  </a:cubicBezTo>
                  <a:lnTo>
                    <a:pt x="21052" y="15969"/>
                  </a:lnTo>
                  <a:cubicBezTo>
                    <a:pt x="21052" y="16750"/>
                    <a:pt x="21600" y="17245"/>
                    <a:pt x="21600" y="18022"/>
                  </a:cubicBezTo>
                  <a:cubicBezTo>
                    <a:pt x="21600" y="18621"/>
                    <a:pt x="20722" y="18740"/>
                    <a:pt x="20432" y="19298"/>
                  </a:cubicBezTo>
                  <a:cubicBezTo>
                    <a:pt x="21480" y="19819"/>
                    <a:pt x="21428" y="20639"/>
                    <a:pt x="21531" y="21600"/>
                  </a:cubicBezTo>
                  <a:cubicBezTo>
                    <a:pt x="21531" y="21600"/>
                    <a:pt x="21529" y="21600"/>
                    <a:pt x="21529" y="2160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4" name="Shape 4959"/>
            <p:cNvSpPr/>
            <p:nvPr/>
          </p:nvSpPr>
          <p:spPr>
            <a:xfrm>
              <a:off x="4117669" y="4361188"/>
              <a:ext cx="217345" cy="125770"/>
            </a:xfrm>
            <a:custGeom>
              <a:avLst/>
              <a:gdLst/>
              <a:ahLst/>
              <a:cxnLst>
                <a:cxn ang="0">
                  <a:pos x="wd2" y="hd2"/>
                </a:cxn>
                <a:cxn ang="5400000">
                  <a:pos x="wd2" y="hd2"/>
                </a:cxn>
                <a:cxn ang="10800000">
                  <a:pos x="wd2" y="hd2"/>
                </a:cxn>
                <a:cxn ang="16200000">
                  <a:pos x="wd2" y="hd2"/>
                </a:cxn>
              </a:cxnLst>
              <a:rect l="0" t="0" r="r" b="b"/>
              <a:pathLst>
                <a:path w="21600" h="21600" extrusionOk="0">
                  <a:moveTo>
                    <a:pt x="0" y="11898"/>
                  </a:moveTo>
                  <a:cubicBezTo>
                    <a:pt x="0" y="13899"/>
                    <a:pt x="230" y="15687"/>
                    <a:pt x="886" y="17276"/>
                  </a:cubicBezTo>
                  <a:cubicBezTo>
                    <a:pt x="1601" y="19027"/>
                    <a:pt x="2852" y="18255"/>
                    <a:pt x="4099" y="18719"/>
                  </a:cubicBezTo>
                  <a:cubicBezTo>
                    <a:pt x="5470" y="19233"/>
                    <a:pt x="5917" y="21600"/>
                    <a:pt x="7313" y="21600"/>
                  </a:cubicBezTo>
                  <a:cubicBezTo>
                    <a:pt x="8444" y="21600"/>
                    <a:pt x="8594" y="18719"/>
                    <a:pt x="9726" y="18719"/>
                  </a:cubicBezTo>
                  <a:lnTo>
                    <a:pt x="13717" y="18719"/>
                  </a:lnTo>
                  <a:cubicBezTo>
                    <a:pt x="15322" y="18719"/>
                    <a:pt x="16182" y="17688"/>
                    <a:pt x="17791" y="17482"/>
                  </a:cubicBezTo>
                  <a:cubicBezTo>
                    <a:pt x="19399" y="17276"/>
                    <a:pt x="21600" y="17386"/>
                    <a:pt x="21600" y="14607"/>
                  </a:cubicBezTo>
                  <a:cubicBezTo>
                    <a:pt x="21600" y="12238"/>
                    <a:pt x="19101" y="12644"/>
                    <a:pt x="19101" y="10283"/>
                  </a:cubicBezTo>
                  <a:cubicBezTo>
                    <a:pt x="19101" y="8488"/>
                    <a:pt x="20323" y="7387"/>
                    <a:pt x="20475" y="5592"/>
                  </a:cubicBezTo>
                  <a:lnTo>
                    <a:pt x="20475" y="5592"/>
                  </a:lnTo>
                  <a:cubicBezTo>
                    <a:pt x="19042" y="4762"/>
                    <a:pt x="18268" y="3494"/>
                    <a:pt x="16778" y="3494"/>
                  </a:cubicBezTo>
                  <a:cubicBezTo>
                    <a:pt x="15769" y="3494"/>
                    <a:pt x="15233" y="3906"/>
                    <a:pt x="14220" y="3906"/>
                  </a:cubicBezTo>
                  <a:cubicBezTo>
                    <a:pt x="11692" y="3906"/>
                    <a:pt x="10083" y="4266"/>
                    <a:pt x="7793" y="2464"/>
                  </a:cubicBezTo>
                  <a:cubicBezTo>
                    <a:pt x="6839" y="1743"/>
                    <a:pt x="6483" y="0"/>
                    <a:pt x="5410" y="0"/>
                  </a:cubicBezTo>
                  <a:cubicBezTo>
                    <a:pt x="4759" y="0"/>
                    <a:pt x="4695" y="1390"/>
                    <a:pt x="4099" y="1847"/>
                  </a:cubicBezTo>
                  <a:cubicBezTo>
                    <a:pt x="3593" y="2207"/>
                    <a:pt x="3180" y="1693"/>
                    <a:pt x="2673" y="2053"/>
                  </a:cubicBezTo>
                  <a:cubicBezTo>
                    <a:pt x="1720" y="2774"/>
                    <a:pt x="1988" y="4832"/>
                    <a:pt x="1720" y="6583"/>
                  </a:cubicBezTo>
                  <a:cubicBezTo>
                    <a:pt x="1363" y="9047"/>
                    <a:pt x="890" y="9839"/>
                    <a:pt x="0" y="11898"/>
                  </a:cubicBezTo>
                  <a:cubicBezTo>
                    <a:pt x="0" y="11898"/>
                    <a:pt x="0" y="11898"/>
                    <a:pt x="0" y="11898"/>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5" name="Shape 4960"/>
            <p:cNvSpPr/>
            <p:nvPr/>
          </p:nvSpPr>
          <p:spPr>
            <a:xfrm>
              <a:off x="3475667" y="4239429"/>
              <a:ext cx="570201" cy="282390"/>
            </a:xfrm>
            <a:custGeom>
              <a:avLst/>
              <a:gdLst/>
              <a:ahLst/>
              <a:cxnLst>
                <a:cxn ang="0">
                  <a:pos x="wd2" y="hd2"/>
                </a:cxn>
                <a:cxn ang="5400000">
                  <a:pos x="wd2" y="hd2"/>
                </a:cxn>
                <a:cxn ang="10800000">
                  <a:pos x="wd2" y="hd2"/>
                </a:cxn>
                <a:cxn ang="16200000">
                  <a:pos x="wd2" y="hd2"/>
                </a:cxn>
              </a:cxnLst>
              <a:rect l="0" t="0" r="r" b="b"/>
              <a:pathLst>
                <a:path w="21600" h="21600" extrusionOk="0">
                  <a:moveTo>
                    <a:pt x="2069" y="0"/>
                  </a:moveTo>
                  <a:cubicBezTo>
                    <a:pt x="2488" y="344"/>
                    <a:pt x="2665" y="895"/>
                    <a:pt x="3131" y="895"/>
                  </a:cubicBezTo>
                  <a:cubicBezTo>
                    <a:pt x="3415" y="895"/>
                    <a:pt x="3484" y="160"/>
                    <a:pt x="3767" y="160"/>
                  </a:cubicBezTo>
                  <a:cubicBezTo>
                    <a:pt x="4163" y="160"/>
                    <a:pt x="4380" y="504"/>
                    <a:pt x="4765" y="619"/>
                  </a:cubicBezTo>
                  <a:cubicBezTo>
                    <a:pt x="5332" y="803"/>
                    <a:pt x="5718" y="574"/>
                    <a:pt x="6218" y="1170"/>
                  </a:cubicBezTo>
                  <a:cubicBezTo>
                    <a:pt x="6865" y="1949"/>
                    <a:pt x="6752" y="3483"/>
                    <a:pt x="7397" y="4193"/>
                  </a:cubicBezTo>
                  <a:cubicBezTo>
                    <a:pt x="8056" y="4924"/>
                    <a:pt x="8565" y="4904"/>
                    <a:pt x="9213" y="5660"/>
                  </a:cubicBezTo>
                  <a:cubicBezTo>
                    <a:pt x="9587" y="6093"/>
                    <a:pt x="9654" y="6988"/>
                    <a:pt x="10074" y="7217"/>
                  </a:cubicBezTo>
                  <a:cubicBezTo>
                    <a:pt x="10948" y="7698"/>
                    <a:pt x="11436" y="8176"/>
                    <a:pt x="12207" y="9142"/>
                  </a:cubicBezTo>
                  <a:cubicBezTo>
                    <a:pt x="13184" y="10354"/>
                    <a:pt x="13557" y="12346"/>
                    <a:pt x="14704" y="12346"/>
                  </a:cubicBezTo>
                  <a:cubicBezTo>
                    <a:pt x="14941" y="12346"/>
                    <a:pt x="15054" y="11887"/>
                    <a:pt x="15293" y="11887"/>
                  </a:cubicBezTo>
                  <a:cubicBezTo>
                    <a:pt x="15770" y="11887"/>
                    <a:pt x="15950" y="12805"/>
                    <a:pt x="16428" y="12805"/>
                  </a:cubicBezTo>
                  <a:cubicBezTo>
                    <a:pt x="17109" y="12805"/>
                    <a:pt x="17471" y="12166"/>
                    <a:pt x="18153" y="12166"/>
                  </a:cubicBezTo>
                  <a:cubicBezTo>
                    <a:pt x="18480" y="12166"/>
                    <a:pt x="18651" y="12621"/>
                    <a:pt x="18969" y="12716"/>
                  </a:cubicBezTo>
                  <a:cubicBezTo>
                    <a:pt x="19921" y="13034"/>
                    <a:pt x="20362" y="13189"/>
                    <a:pt x="21327" y="13323"/>
                  </a:cubicBezTo>
                  <a:lnTo>
                    <a:pt x="21327" y="13323"/>
                  </a:lnTo>
                  <a:cubicBezTo>
                    <a:pt x="21315" y="14817"/>
                    <a:pt x="21282" y="15599"/>
                    <a:pt x="21282" y="17089"/>
                  </a:cubicBezTo>
                  <a:cubicBezTo>
                    <a:pt x="21282" y="17957"/>
                    <a:pt x="21600" y="18347"/>
                    <a:pt x="21600" y="19221"/>
                  </a:cubicBezTo>
                  <a:cubicBezTo>
                    <a:pt x="21600" y="20250"/>
                    <a:pt x="21522" y="21600"/>
                    <a:pt x="21010" y="21600"/>
                  </a:cubicBezTo>
                  <a:cubicBezTo>
                    <a:pt x="20818" y="21600"/>
                    <a:pt x="20738" y="21236"/>
                    <a:pt x="20545" y="21236"/>
                  </a:cubicBezTo>
                  <a:cubicBezTo>
                    <a:pt x="20442" y="21236"/>
                    <a:pt x="20386" y="21305"/>
                    <a:pt x="20284" y="21327"/>
                  </a:cubicBezTo>
                  <a:cubicBezTo>
                    <a:pt x="19592" y="21236"/>
                    <a:pt x="19138" y="21557"/>
                    <a:pt x="18469" y="21236"/>
                  </a:cubicBezTo>
                  <a:cubicBezTo>
                    <a:pt x="18005" y="21006"/>
                    <a:pt x="17801" y="20318"/>
                    <a:pt x="17324" y="20318"/>
                  </a:cubicBezTo>
                  <a:lnTo>
                    <a:pt x="15168" y="20318"/>
                  </a:lnTo>
                  <a:cubicBezTo>
                    <a:pt x="14384" y="20318"/>
                    <a:pt x="14112" y="18671"/>
                    <a:pt x="13330" y="18671"/>
                  </a:cubicBezTo>
                  <a:lnTo>
                    <a:pt x="12400" y="18671"/>
                  </a:lnTo>
                  <a:cubicBezTo>
                    <a:pt x="11458" y="18671"/>
                    <a:pt x="11244" y="16198"/>
                    <a:pt x="10301" y="16198"/>
                  </a:cubicBezTo>
                  <a:cubicBezTo>
                    <a:pt x="9756" y="16198"/>
                    <a:pt x="9485" y="16745"/>
                    <a:pt x="8940" y="16745"/>
                  </a:cubicBezTo>
                  <a:cubicBezTo>
                    <a:pt x="8872" y="16745"/>
                    <a:pt x="8997" y="16401"/>
                    <a:pt x="8940" y="16379"/>
                  </a:cubicBezTo>
                  <a:cubicBezTo>
                    <a:pt x="8554" y="16103"/>
                    <a:pt x="8304" y="16198"/>
                    <a:pt x="7895" y="16198"/>
                  </a:cubicBezTo>
                  <a:cubicBezTo>
                    <a:pt x="7681" y="16198"/>
                    <a:pt x="7568" y="16470"/>
                    <a:pt x="7353" y="16470"/>
                  </a:cubicBezTo>
                  <a:cubicBezTo>
                    <a:pt x="6820" y="16470"/>
                    <a:pt x="6693" y="15370"/>
                    <a:pt x="6218" y="14911"/>
                  </a:cubicBezTo>
                  <a:cubicBezTo>
                    <a:pt x="5809" y="14524"/>
                    <a:pt x="5503" y="14570"/>
                    <a:pt x="5082" y="14272"/>
                  </a:cubicBezTo>
                  <a:cubicBezTo>
                    <a:pt x="4742" y="14043"/>
                    <a:pt x="4675" y="13398"/>
                    <a:pt x="4356" y="13080"/>
                  </a:cubicBezTo>
                  <a:cubicBezTo>
                    <a:pt x="4096" y="12827"/>
                    <a:pt x="3902" y="12851"/>
                    <a:pt x="3630" y="12621"/>
                  </a:cubicBezTo>
                  <a:cubicBezTo>
                    <a:pt x="2837" y="11936"/>
                    <a:pt x="2665" y="10561"/>
                    <a:pt x="1861" y="9965"/>
                  </a:cubicBezTo>
                  <a:cubicBezTo>
                    <a:pt x="1260" y="9532"/>
                    <a:pt x="896" y="9074"/>
                    <a:pt x="454" y="8130"/>
                  </a:cubicBezTo>
                  <a:cubicBezTo>
                    <a:pt x="284" y="7766"/>
                    <a:pt x="0" y="7649"/>
                    <a:pt x="0" y="7125"/>
                  </a:cubicBezTo>
                  <a:cubicBezTo>
                    <a:pt x="0" y="5313"/>
                    <a:pt x="36" y="4056"/>
                    <a:pt x="590" y="2637"/>
                  </a:cubicBezTo>
                  <a:cubicBezTo>
                    <a:pt x="1020" y="1534"/>
                    <a:pt x="1659" y="1124"/>
                    <a:pt x="2069" y="0"/>
                  </a:cubicBezTo>
                  <a:cubicBezTo>
                    <a:pt x="2069" y="0"/>
                    <a:pt x="2069" y="0"/>
                    <a:pt x="2069" y="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6" name="Shape 4961"/>
            <p:cNvSpPr/>
            <p:nvPr/>
          </p:nvSpPr>
          <p:spPr>
            <a:xfrm>
              <a:off x="3420322" y="5910848"/>
              <a:ext cx="176132" cy="290509"/>
            </a:xfrm>
            <a:custGeom>
              <a:avLst/>
              <a:gdLst/>
              <a:ahLst/>
              <a:cxnLst>
                <a:cxn ang="0">
                  <a:pos x="wd2" y="hd2"/>
                </a:cxn>
                <a:cxn ang="5400000">
                  <a:pos x="wd2" y="hd2"/>
                </a:cxn>
                <a:cxn ang="10800000">
                  <a:pos x="wd2" y="hd2"/>
                </a:cxn>
                <a:cxn ang="16200000">
                  <a:pos x="wd2" y="hd2"/>
                </a:cxn>
              </a:cxnLst>
              <a:rect l="0" t="0" r="r" b="b"/>
              <a:pathLst>
                <a:path w="21600" h="21600" extrusionOk="0">
                  <a:moveTo>
                    <a:pt x="3657" y="0"/>
                  </a:moveTo>
                  <a:lnTo>
                    <a:pt x="3180" y="0"/>
                  </a:lnTo>
                  <a:cubicBezTo>
                    <a:pt x="3015" y="805"/>
                    <a:pt x="3180" y="1259"/>
                    <a:pt x="3180" y="2062"/>
                  </a:cubicBezTo>
                  <a:cubicBezTo>
                    <a:pt x="3180" y="3409"/>
                    <a:pt x="2444" y="4142"/>
                    <a:pt x="1544" y="5390"/>
                  </a:cubicBezTo>
                  <a:cubicBezTo>
                    <a:pt x="1125" y="5992"/>
                    <a:pt x="1269" y="6404"/>
                    <a:pt x="960" y="7039"/>
                  </a:cubicBezTo>
                  <a:cubicBezTo>
                    <a:pt x="368" y="8251"/>
                    <a:pt x="0" y="8953"/>
                    <a:pt x="0" y="10201"/>
                  </a:cubicBezTo>
                  <a:cubicBezTo>
                    <a:pt x="0" y="12260"/>
                    <a:pt x="423" y="13419"/>
                    <a:pt x="1029" y="15452"/>
                  </a:cubicBezTo>
                  <a:cubicBezTo>
                    <a:pt x="1250" y="16190"/>
                    <a:pt x="1562" y="16580"/>
                    <a:pt x="1695" y="17324"/>
                  </a:cubicBezTo>
                  <a:cubicBezTo>
                    <a:pt x="1819" y="18093"/>
                    <a:pt x="2206" y="18505"/>
                    <a:pt x="2867" y="19152"/>
                  </a:cubicBezTo>
                  <a:cubicBezTo>
                    <a:pt x="3345" y="19620"/>
                    <a:pt x="3455" y="19973"/>
                    <a:pt x="4043" y="20397"/>
                  </a:cubicBezTo>
                  <a:cubicBezTo>
                    <a:pt x="5330" y="21311"/>
                    <a:pt x="6777" y="21600"/>
                    <a:pt x="8762" y="21600"/>
                  </a:cubicBezTo>
                  <a:lnTo>
                    <a:pt x="10490" y="21600"/>
                  </a:lnTo>
                  <a:cubicBezTo>
                    <a:pt x="11703" y="21600"/>
                    <a:pt x="12231" y="21188"/>
                    <a:pt x="13370" y="20931"/>
                  </a:cubicBezTo>
                  <a:cubicBezTo>
                    <a:pt x="15774" y="20386"/>
                    <a:pt x="17341" y="20218"/>
                    <a:pt x="19316" y="19196"/>
                  </a:cubicBezTo>
                  <a:cubicBezTo>
                    <a:pt x="20272" y="18703"/>
                    <a:pt x="20529" y="18227"/>
                    <a:pt x="20864" y="17505"/>
                  </a:cubicBezTo>
                  <a:cubicBezTo>
                    <a:pt x="21375" y="16377"/>
                    <a:pt x="21600" y="15722"/>
                    <a:pt x="21600" y="14567"/>
                  </a:cubicBezTo>
                  <a:cubicBezTo>
                    <a:pt x="21600" y="13140"/>
                    <a:pt x="20516" y="12427"/>
                    <a:pt x="19541" y="11134"/>
                  </a:cubicBezTo>
                  <a:cubicBezTo>
                    <a:pt x="19247" y="10744"/>
                    <a:pt x="18747" y="10580"/>
                    <a:pt x="18659" y="10153"/>
                  </a:cubicBezTo>
                  <a:cubicBezTo>
                    <a:pt x="18549" y="9674"/>
                    <a:pt x="18806" y="9399"/>
                    <a:pt x="18733" y="8906"/>
                  </a:cubicBezTo>
                  <a:cubicBezTo>
                    <a:pt x="18494" y="7471"/>
                    <a:pt x="17230" y="6824"/>
                    <a:pt x="15871" y="5657"/>
                  </a:cubicBezTo>
                  <a:cubicBezTo>
                    <a:pt x="14676" y="4621"/>
                    <a:pt x="13995" y="4044"/>
                    <a:pt x="12709" y="3028"/>
                  </a:cubicBezTo>
                  <a:cubicBezTo>
                    <a:pt x="12157" y="2596"/>
                    <a:pt x="12139" y="2161"/>
                    <a:pt x="11391" y="1872"/>
                  </a:cubicBezTo>
                  <a:cubicBezTo>
                    <a:pt x="9350" y="1081"/>
                    <a:pt x="8069" y="735"/>
                    <a:pt x="5660" y="445"/>
                  </a:cubicBezTo>
                  <a:cubicBezTo>
                    <a:pt x="4829" y="346"/>
                    <a:pt x="4485" y="0"/>
                    <a:pt x="3657" y="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7" name="Shape 4962"/>
            <p:cNvSpPr/>
            <p:nvPr/>
          </p:nvSpPr>
          <p:spPr>
            <a:xfrm>
              <a:off x="4826086" y="4892500"/>
              <a:ext cx="640858" cy="1187076"/>
            </a:xfrm>
            <a:custGeom>
              <a:avLst/>
              <a:gdLst/>
              <a:ahLst/>
              <a:cxnLst>
                <a:cxn ang="0">
                  <a:pos x="wd2" y="hd2"/>
                </a:cxn>
                <a:cxn ang="5400000">
                  <a:pos x="wd2" y="hd2"/>
                </a:cxn>
                <a:cxn ang="10800000">
                  <a:pos x="wd2" y="hd2"/>
                </a:cxn>
                <a:cxn ang="16200000">
                  <a:pos x="wd2" y="hd2"/>
                </a:cxn>
              </a:cxnLst>
              <a:rect l="0" t="0" r="r" b="b"/>
              <a:pathLst>
                <a:path w="21600" h="21600" extrusionOk="0">
                  <a:moveTo>
                    <a:pt x="5612" y="174"/>
                  </a:moveTo>
                  <a:cubicBezTo>
                    <a:pt x="5734" y="174"/>
                    <a:pt x="5804" y="196"/>
                    <a:pt x="5925" y="196"/>
                  </a:cubicBezTo>
                  <a:cubicBezTo>
                    <a:pt x="6147" y="196"/>
                    <a:pt x="6157" y="0"/>
                    <a:pt x="6380" y="0"/>
                  </a:cubicBezTo>
                  <a:cubicBezTo>
                    <a:pt x="6671" y="0"/>
                    <a:pt x="6693" y="218"/>
                    <a:pt x="6985" y="240"/>
                  </a:cubicBezTo>
                  <a:cubicBezTo>
                    <a:pt x="6985" y="278"/>
                    <a:pt x="7026" y="294"/>
                    <a:pt x="7026" y="333"/>
                  </a:cubicBezTo>
                  <a:cubicBezTo>
                    <a:pt x="7026" y="561"/>
                    <a:pt x="6824" y="686"/>
                    <a:pt x="6824" y="916"/>
                  </a:cubicBezTo>
                  <a:cubicBezTo>
                    <a:pt x="6824" y="1085"/>
                    <a:pt x="7268" y="1046"/>
                    <a:pt x="7550" y="1111"/>
                  </a:cubicBezTo>
                  <a:cubicBezTo>
                    <a:pt x="7661" y="1133"/>
                    <a:pt x="7673" y="1220"/>
                    <a:pt x="7793" y="1220"/>
                  </a:cubicBezTo>
                  <a:cubicBezTo>
                    <a:pt x="8105" y="1220"/>
                    <a:pt x="8257" y="1095"/>
                    <a:pt x="8399" y="937"/>
                  </a:cubicBezTo>
                  <a:lnTo>
                    <a:pt x="8904" y="937"/>
                  </a:lnTo>
                  <a:lnTo>
                    <a:pt x="8904" y="1531"/>
                  </a:lnTo>
                  <a:cubicBezTo>
                    <a:pt x="8904" y="1771"/>
                    <a:pt x="8721" y="1896"/>
                    <a:pt x="8721" y="2136"/>
                  </a:cubicBezTo>
                  <a:cubicBezTo>
                    <a:pt x="8721" y="2310"/>
                    <a:pt x="8883" y="2398"/>
                    <a:pt x="8883" y="2572"/>
                  </a:cubicBezTo>
                  <a:cubicBezTo>
                    <a:pt x="8883" y="2703"/>
                    <a:pt x="8640" y="2758"/>
                    <a:pt x="8640" y="2888"/>
                  </a:cubicBezTo>
                  <a:cubicBezTo>
                    <a:pt x="8640" y="3499"/>
                    <a:pt x="9145" y="3831"/>
                    <a:pt x="9811" y="4316"/>
                  </a:cubicBezTo>
                  <a:cubicBezTo>
                    <a:pt x="10185" y="4114"/>
                    <a:pt x="9974" y="3863"/>
                    <a:pt x="10215" y="3618"/>
                  </a:cubicBezTo>
                  <a:cubicBezTo>
                    <a:pt x="10479" y="3357"/>
                    <a:pt x="10740" y="3210"/>
                    <a:pt x="10779" y="2910"/>
                  </a:cubicBezTo>
                  <a:cubicBezTo>
                    <a:pt x="10962" y="2905"/>
                    <a:pt x="11074" y="2910"/>
                    <a:pt x="11255" y="2910"/>
                  </a:cubicBezTo>
                  <a:cubicBezTo>
                    <a:pt x="11397" y="2910"/>
                    <a:pt x="11446" y="2834"/>
                    <a:pt x="11587" y="2834"/>
                  </a:cubicBezTo>
                  <a:cubicBezTo>
                    <a:pt x="11719" y="2834"/>
                    <a:pt x="11689" y="2953"/>
                    <a:pt x="11790" y="2986"/>
                  </a:cubicBezTo>
                  <a:cubicBezTo>
                    <a:pt x="11991" y="3057"/>
                    <a:pt x="12214" y="3008"/>
                    <a:pt x="12436" y="3074"/>
                  </a:cubicBezTo>
                  <a:cubicBezTo>
                    <a:pt x="12739" y="3161"/>
                    <a:pt x="12840" y="3292"/>
                    <a:pt x="13163" y="3379"/>
                  </a:cubicBezTo>
                  <a:cubicBezTo>
                    <a:pt x="13354" y="3193"/>
                    <a:pt x="13193" y="2991"/>
                    <a:pt x="13486" y="2856"/>
                  </a:cubicBezTo>
                  <a:cubicBezTo>
                    <a:pt x="13637" y="2785"/>
                    <a:pt x="13819" y="2834"/>
                    <a:pt x="13970" y="2768"/>
                  </a:cubicBezTo>
                  <a:cubicBezTo>
                    <a:pt x="14333" y="2605"/>
                    <a:pt x="14536" y="2436"/>
                    <a:pt x="14536" y="2180"/>
                  </a:cubicBezTo>
                  <a:lnTo>
                    <a:pt x="15090" y="2180"/>
                  </a:lnTo>
                  <a:cubicBezTo>
                    <a:pt x="15737" y="2180"/>
                    <a:pt x="16018" y="2436"/>
                    <a:pt x="16473" y="2681"/>
                  </a:cubicBezTo>
                  <a:cubicBezTo>
                    <a:pt x="16766" y="2839"/>
                    <a:pt x="17069" y="2828"/>
                    <a:pt x="17442" y="2920"/>
                  </a:cubicBezTo>
                  <a:cubicBezTo>
                    <a:pt x="17746" y="2997"/>
                    <a:pt x="17787" y="3144"/>
                    <a:pt x="18048" y="3248"/>
                  </a:cubicBezTo>
                  <a:cubicBezTo>
                    <a:pt x="18270" y="3335"/>
                    <a:pt x="18532" y="3368"/>
                    <a:pt x="18614" y="3509"/>
                  </a:cubicBezTo>
                  <a:cubicBezTo>
                    <a:pt x="18735" y="3717"/>
                    <a:pt x="18573" y="3848"/>
                    <a:pt x="18573" y="4064"/>
                  </a:cubicBezTo>
                  <a:cubicBezTo>
                    <a:pt x="18573" y="4299"/>
                    <a:pt x="18521" y="4463"/>
                    <a:pt x="18735" y="4664"/>
                  </a:cubicBezTo>
                  <a:cubicBezTo>
                    <a:pt x="18906" y="4822"/>
                    <a:pt x="19259" y="4735"/>
                    <a:pt x="19542" y="4838"/>
                  </a:cubicBezTo>
                  <a:cubicBezTo>
                    <a:pt x="19692" y="4894"/>
                    <a:pt x="19764" y="4975"/>
                    <a:pt x="19946" y="4992"/>
                  </a:cubicBezTo>
                  <a:cubicBezTo>
                    <a:pt x="20249" y="5019"/>
                    <a:pt x="20289" y="5187"/>
                    <a:pt x="20510" y="5296"/>
                  </a:cubicBezTo>
                  <a:cubicBezTo>
                    <a:pt x="20844" y="5460"/>
                    <a:pt x="21600" y="5308"/>
                    <a:pt x="21600" y="5559"/>
                  </a:cubicBezTo>
                  <a:cubicBezTo>
                    <a:pt x="21600" y="5820"/>
                    <a:pt x="20793" y="5820"/>
                    <a:pt x="20793" y="6082"/>
                  </a:cubicBezTo>
                  <a:cubicBezTo>
                    <a:pt x="20793" y="6294"/>
                    <a:pt x="21359" y="6326"/>
                    <a:pt x="21359" y="6538"/>
                  </a:cubicBezTo>
                  <a:cubicBezTo>
                    <a:pt x="21359" y="7090"/>
                    <a:pt x="20859" y="7435"/>
                    <a:pt x="20374" y="7914"/>
                  </a:cubicBezTo>
                  <a:lnTo>
                    <a:pt x="20374" y="7914"/>
                  </a:lnTo>
                  <a:cubicBezTo>
                    <a:pt x="19164" y="7860"/>
                    <a:pt x="18532" y="8195"/>
                    <a:pt x="17321" y="8195"/>
                  </a:cubicBezTo>
                  <a:cubicBezTo>
                    <a:pt x="16877" y="8195"/>
                    <a:pt x="16655" y="8064"/>
                    <a:pt x="16210" y="8064"/>
                  </a:cubicBezTo>
                  <a:cubicBezTo>
                    <a:pt x="15707" y="8064"/>
                    <a:pt x="15545" y="8299"/>
                    <a:pt x="15141" y="8458"/>
                  </a:cubicBezTo>
                  <a:cubicBezTo>
                    <a:pt x="14727" y="8621"/>
                    <a:pt x="14294" y="8691"/>
                    <a:pt x="14172" y="8959"/>
                  </a:cubicBezTo>
                  <a:cubicBezTo>
                    <a:pt x="14162" y="9007"/>
                    <a:pt x="14131" y="9013"/>
                    <a:pt x="14131" y="9062"/>
                  </a:cubicBezTo>
                  <a:cubicBezTo>
                    <a:pt x="14131" y="9356"/>
                    <a:pt x="14536" y="9492"/>
                    <a:pt x="14536" y="9787"/>
                  </a:cubicBezTo>
                  <a:cubicBezTo>
                    <a:pt x="14536" y="9912"/>
                    <a:pt x="14333" y="9967"/>
                    <a:pt x="14333" y="10092"/>
                  </a:cubicBezTo>
                  <a:cubicBezTo>
                    <a:pt x="14333" y="10277"/>
                    <a:pt x="14666" y="10336"/>
                    <a:pt x="14858" y="10484"/>
                  </a:cubicBezTo>
                  <a:cubicBezTo>
                    <a:pt x="15131" y="10685"/>
                    <a:pt x="15261" y="10849"/>
                    <a:pt x="15261" y="11100"/>
                  </a:cubicBezTo>
                  <a:lnTo>
                    <a:pt x="15261" y="11547"/>
                  </a:lnTo>
                  <a:cubicBezTo>
                    <a:pt x="15261" y="11923"/>
                    <a:pt x="15791" y="12057"/>
                    <a:pt x="15791" y="12433"/>
                  </a:cubicBezTo>
                  <a:lnTo>
                    <a:pt x="15791" y="12433"/>
                  </a:lnTo>
                  <a:cubicBezTo>
                    <a:pt x="15722" y="12421"/>
                    <a:pt x="15640" y="12420"/>
                    <a:pt x="15565" y="12402"/>
                  </a:cubicBezTo>
                  <a:cubicBezTo>
                    <a:pt x="15434" y="12372"/>
                    <a:pt x="15404" y="12309"/>
                    <a:pt x="15343" y="12239"/>
                  </a:cubicBezTo>
                  <a:cubicBezTo>
                    <a:pt x="15030" y="11877"/>
                    <a:pt x="14691" y="11601"/>
                    <a:pt x="13949" y="11542"/>
                  </a:cubicBezTo>
                  <a:lnTo>
                    <a:pt x="13506" y="11538"/>
                  </a:lnTo>
                  <a:cubicBezTo>
                    <a:pt x="13506" y="11449"/>
                    <a:pt x="13592" y="11313"/>
                    <a:pt x="13425" y="11313"/>
                  </a:cubicBezTo>
                  <a:cubicBezTo>
                    <a:pt x="13345" y="11313"/>
                    <a:pt x="13294" y="11335"/>
                    <a:pt x="13214" y="11335"/>
                  </a:cubicBezTo>
                  <a:cubicBezTo>
                    <a:pt x="12653" y="11335"/>
                    <a:pt x="12512" y="10964"/>
                    <a:pt x="11951" y="10964"/>
                  </a:cubicBezTo>
                  <a:cubicBezTo>
                    <a:pt x="11764" y="10964"/>
                    <a:pt x="11764" y="11100"/>
                    <a:pt x="11609" y="11148"/>
                  </a:cubicBezTo>
                  <a:cubicBezTo>
                    <a:pt x="11517" y="11176"/>
                    <a:pt x="11431" y="11171"/>
                    <a:pt x="11321" y="11171"/>
                  </a:cubicBezTo>
                  <a:lnTo>
                    <a:pt x="10941" y="11171"/>
                  </a:lnTo>
                  <a:cubicBezTo>
                    <a:pt x="10513" y="11190"/>
                    <a:pt x="10270" y="11225"/>
                    <a:pt x="9842" y="11225"/>
                  </a:cubicBezTo>
                  <a:cubicBezTo>
                    <a:pt x="9741" y="11225"/>
                    <a:pt x="9706" y="11166"/>
                    <a:pt x="9671" y="11116"/>
                  </a:cubicBezTo>
                  <a:cubicBezTo>
                    <a:pt x="9593" y="11013"/>
                    <a:pt x="9508" y="10947"/>
                    <a:pt x="9508" y="10833"/>
                  </a:cubicBezTo>
                  <a:cubicBezTo>
                    <a:pt x="9508" y="10533"/>
                    <a:pt x="9710" y="10367"/>
                    <a:pt x="9710" y="10068"/>
                  </a:cubicBezTo>
                  <a:lnTo>
                    <a:pt x="9710" y="9940"/>
                  </a:lnTo>
                  <a:cubicBezTo>
                    <a:pt x="9679" y="9940"/>
                    <a:pt x="9665" y="9928"/>
                    <a:pt x="9634" y="9928"/>
                  </a:cubicBezTo>
                  <a:cubicBezTo>
                    <a:pt x="9342" y="9928"/>
                    <a:pt x="9175" y="9972"/>
                    <a:pt x="8883" y="9972"/>
                  </a:cubicBezTo>
                  <a:cubicBezTo>
                    <a:pt x="8616" y="9972"/>
                    <a:pt x="8458" y="9950"/>
                    <a:pt x="8197" y="9918"/>
                  </a:cubicBezTo>
                  <a:cubicBezTo>
                    <a:pt x="7980" y="9890"/>
                    <a:pt x="7888" y="9797"/>
                    <a:pt x="7666" y="9797"/>
                  </a:cubicBezTo>
                  <a:lnTo>
                    <a:pt x="7501" y="9797"/>
                  </a:lnTo>
                  <a:lnTo>
                    <a:pt x="7501" y="10204"/>
                  </a:lnTo>
                  <a:cubicBezTo>
                    <a:pt x="7501" y="10313"/>
                    <a:pt x="7429" y="10375"/>
                    <a:pt x="7429" y="10484"/>
                  </a:cubicBezTo>
                  <a:cubicBezTo>
                    <a:pt x="7429" y="10585"/>
                    <a:pt x="7641" y="10599"/>
                    <a:pt x="7752" y="10680"/>
                  </a:cubicBezTo>
                  <a:cubicBezTo>
                    <a:pt x="7823" y="10735"/>
                    <a:pt x="7833" y="10787"/>
                    <a:pt x="7833" y="10855"/>
                  </a:cubicBezTo>
                  <a:cubicBezTo>
                    <a:pt x="7833" y="11084"/>
                    <a:pt x="7530" y="11190"/>
                    <a:pt x="7530" y="11419"/>
                  </a:cubicBezTo>
                  <a:lnTo>
                    <a:pt x="7530" y="11653"/>
                  </a:lnTo>
                  <a:cubicBezTo>
                    <a:pt x="7530" y="11740"/>
                    <a:pt x="7611" y="11789"/>
                    <a:pt x="7673" y="11868"/>
                  </a:cubicBezTo>
                  <a:cubicBezTo>
                    <a:pt x="7808" y="12037"/>
                    <a:pt x="7774" y="12157"/>
                    <a:pt x="7774" y="12342"/>
                  </a:cubicBezTo>
                  <a:cubicBezTo>
                    <a:pt x="7774" y="12574"/>
                    <a:pt x="7490" y="12675"/>
                    <a:pt x="7348" y="12893"/>
                  </a:cubicBezTo>
                  <a:cubicBezTo>
                    <a:pt x="7323" y="12936"/>
                    <a:pt x="7213" y="12920"/>
                    <a:pt x="7168" y="12958"/>
                  </a:cubicBezTo>
                  <a:cubicBezTo>
                    <a:pt x="7021" y="13078"/>
                    <a:pt x="7067" y="13184"/>
                    <a:pt x="7067" y="13329"/>
                  </a:cubicBezTo>
                  <a:cubicBezTo>
                    <a:pt x="7067" y="13473"/>
                    <a:pt x="6920" y="13541"/>
                    <a:pt x="6843" y="13678"/>
                  </a:cubicBezTo>
                  <a:cubicBezTo>
                    <a:pt x="6727" y="13879"/>
                    <a:pt x="6880" y="14023"/>
                    <a:pt x="6743" y="14222"/>
                  </a:cubicBezTo>
                  <a:cubicBezTo>
                    <a:pt x="6626" y="14391"/>
                    <a:pt x="6405" y="14451"/>
                    <a:pt x="6319" y="14625"/>
                  </a:cubicBezTo>
                  <a:cubicBezTo>
                    <a:pt x="6207" y="14843"/>
                    <a:pt x="6279" y="14982"/>
                    <a:pt x="6279" y="15209"/>
                  </a:cubicBezTo>
                  <a:cubicBezTo>
                    <a:pt x="6279" y="15683"/>
                    <a:pt x="6521" y="15947"/>
                    <a:pt x="6521" y="16421"/>
                  </a:cubicBezTo>
                  <a:lnTo>
                    <a:pt x="6521" y="16642"/>
                  </a:lnTo>
                  <a:cubicBezTo>
                    <a:pt x="6592" y="16669"/>
                    <a:pt x="6632" y="16707"/>
                    <a:pt x="6723" y="16707"/>
                  </a:cubicBezTo>
                  <a:cubicBezTo>
                    <a:pt x="6819" y="16707"/>
                    <a:pt x="6828" y="16636"/>
                    <a:pt x="6925" y="16631"/>
                  </a:cubicBezTo>
                  <a:cubicBezTo>
                    <a:pt x="7082" y="16623"/>
                    <a:pt x="7173" y="16620"/>
                    <a:pt x="7328" y="16620"/>
                  </a:cubicBezTo>
                  <a:cubicBezTo>
                    <a:pt x="7596" y="16620"/>
                    <a:pt x="7747" y="16655"/>
                    <a:pt x="8015" y="16674"/>
                  </a:cubicBezTo>
                  <a:cubicBezTo>
                    <a:pt x="8050" y="16944"/>
                    <a:pt x="8298" y="17066"/>
                    <a:pt x="8418" y="17329"/>
                  </a:cubicBezTo>
                  <a:lnTo>
                    <a:pt x="8418" y="17560"/>
                  </a:lnTo>
                  <a:cubicBezTo>
                    <a:pt x="8418" y="17871"/>
                    <a:pt x="8999" y="17952"/>
                    <a:pt x="9186" y="18244"/>
                  </a:cubicBezTo>
                  <a:cubicBezTo>
                    <a:pt x="9373" y="18536"/>
                    <a:pt x="9367" y="18718"/>
                    <a:pt x="9529" y="19018"/>
                  </a:cubicBezTo>
                  <a:cubicBezTo>
                    <a:pt x="9706" y="19350"/>
                    <a:pt x="10043" y="19521"/>
                    <a:pt x="10599" y="19682"/>
                  </a:cubicBezTo>
                  <a:cubicBezTo>
                    <a:pt x="10983" y="19794"/>
                    <a:pt x="11208" y="19911"/>
                    <a:pt x="11648" y="19911"/>
                  </a:cubicBezTo>
                  <a:cubicBezTo>
                    <a:pt x="11865" y="19911"/>
                    <a:pt x="11936" y="19791"/>
                    <a:pt x="12153" y="19791"/>
                  </a:cubicBezTo>
                  <a:cubicBezTo>
                    <a:pt x="12386" y="19791"/>
                    <a:pt x="12451" y="19906"/>
                    <a:pt x="12638" y="19977"/>
                  </a:cubicBezTo>
                  <a:cubicBezTo>
                    <a:pt x="12855" y="20061"/>
                    <a:pt x="13061" y="20115"/>
                    <a:pt x="13081" y="20260"/>
                  </a:cubicBezTo>
                  <a:cubicBezTo>
                    <a:pt x="13566" y="20434"/>
                    <a:pt x="13899" y="20462"/>
                    <a:pt x="14415" y="20608"/>
                  </a:cubicBezTo>
                  <a:cubicBezTo>
                    <a:pt x="14475" y="20626"/>
                    <a:pt x="14525" y="20645"/>
                    <a:pt x="14570" y="20665"/>
                  </a:cubicBezTo>
                  <a:lnTo>
                    <a:pt x="14570" y="20665"/>
                  </a:lnTo>
                  <a:cubicBezTo>
                    <a:pt x="14329" y="20736"/>
                    <a:pt x="14091" y="20800"/>
                    <a:pt x="14091" y="20952"/>
                  </a:cubicBezTo>
                  <a:lnTo>
                    <a:pt x="14091" y="21383"/>
                  </a:lnTo>
                  <a:cubicBezTo>
                    <a:pt x="14001" y="21404"/>
                    <a:pt x="13949" y="21448"/>
                    <a:pt x="13848" y="21448"/>
                  </a:cubicBezTo>
                  <a:cubicBezTo>
                    <a:pt x="13506" y="21448"/>
                    <a:pt x="13425" y="21208"/>
                    <a:pt x="13081" y="21208"/>
                  </a:cubicBezTo>
                  <a:cubicBezTo>
                    <a:pt x="12638" y="21208"/>
                    <a:pt x="12638" y="21600"/>
                    <a:pt x="12194" y="21600"/>
                  </a:cubicBezTo>
                  <a:cubicBezTo>
                    <a:pt x="11820" y="21600"/>
                    <a:pt x="11942" y="21295"/>
                    <a:pt x="11710" y="21142"/>
                  </a:cubicBezTo>
                  <a:cubicBezTo>
                    <a:pt x="11587" y="21061"/>
                    <a:pt x="11416" y="21072"/>
                    <a:pt x="11225" y="21056"/>
                  </a:cubicBezTo>
                  <a:cubicBezTo>
                    <a:pt x="10871" y="21018"/>
                    <a:pt x="10619" y="21018"/>
                    <a:pt x="10337" y="20903"/>
                  </a:cubicBezTo>
                  <a:cubicBezTo>
                    <a:pt x="10043" y="20788"/>
                    <a:pt x="9863" y="20642"/>
                    <a:pt x="9489" y="20642"/>
                  </a:cubicBezTo>
                  <a:cubicBezTo>
                    <a:pt x="9226" y="20642"/>
                    <a:pt x="9149" y="20775"/>
                    <a:pt x="8885" y="20798"/>
                  </a:cubicBezTo>
                  <a:lnTo>
                    <a:pt x="8885" y="20798"/>
                  </a:lnTo>
                  <a:cubicBezTo>
                    <a:pt x="8853" y="20744"/>
                    <a:pt x="8823" y="20688"/>
                    <a:pt x="8782" y="20620"/>
                  </a:cubicBezTo>
                  <a:cubicBezTo>
                    <a:pt x="8576" y="20494"/>
                    <a:pt x="8403" y="20464"/>
                    <a:pt x="8156" y="20358"/>
                  </a:cubicBezTo>
                  <a:cubicBezTo>
                    <a:pt x="7774" y="20194"/>
                    <a:pt x="7602" y="20064"/>
                    <a:pt x="7207" y="19900"/>
                  </a:cubicBezTo>
                  <a:cubicBezTo>
                    <a:pt x="6950" y="19794"/>
                    <a:pt x="6703" y="19753"/>
                    <a:pt x="6622" y="19584"/>
                  </a:cubicBezTo>
                  <a:cubicBezTo>
                    <a:pt x="6531" y="19391"/>
                    <a:pt x="6506" y="19263"/>
                    <a:pt x="6279" y="19105"/>
                  </a:cubicBezTo>
                  <a:cubicBezTo>
                    <a:pt x="6162" y="19022"/>
                    <a:pt x="6154" y="18941"/>
                    <a:pt x="5997" y="18887"/>
                  </a:cubicBezTo>
                  <a:cubicBezTo>
                    <a:pt x="5769" y="18806"/>
                    <a:pt x="5587" y="18769"/>
                    <a:pt x="5431" y="18647"/>
                  </a:cubicBezTo>
                  <a:cubicBezTo>
                    <a:pt x="5278" y="18529"/>
                    <a:pt x="5167" y="18418"/>
                    <a:pt x="4906" y="18418"/>
                  </a:cubicBezTo>
                  <a:cubicBezTo>
                    <a:pt x="4603" y="18418"/>
                    <a:pt x="4441" y="18473"/>
                    <a:pt x="4138" y="18473"/>
                  </a:cubicBezTo>
                  <a:cubicBezTo>
                    <a:pt x="3842" y="18473"/>
                    <a:pt x="3756" y="18307"/>
                    <a:pt x="3655" y="18157"/>
                  </a:cubicBezTo>
                  <a:cubicBezTo>
                    <a:pt x="3528" y="17968"/>
                    <a:pt x="3422" y="17855"/>
                    <a:pt x="3422" y="17653"/>
                  </a:cubicBezTo>
                  <a:lnTo>
                    <a:pt x="3422" y="17271"/>
                  </a:lnTo>
                  <a:cubicBezTo>
                    <a:pt x="3422" y="17048"/>
                    <a:pt x="3695" y="16952"/>
                    <a:pt x="3835" y="16740"/>
                  </a:cubicBezTo>
                  <a:cubicBezTo>
                    <a:pt x="3927" y="16601"/>
                    <a:pt x="3917" y="16511"/>
                    <a:pt x="3977" y="16370"/>
                  </a:cubicBezTo>
                  <a:cubicBezTo>
                    <a:pt x="4100" y="16080"/>
                    <a:pt x="4258" y="15910"/>
                    <a:pt x="4278" y="15630"/>
                  </a:cubicBezTo>
                  <a:lnTo>
                    <a:pt x="4278" y="15630"/>
                  </a:lnTo>
                  <a:cubicBezTo>
                    <a:pt x="4469" y="15483"/>
                    <a:pt x="4766" y="15475"/>
                    <a:pt x="5006" y="15345"/>
                  </a:cubicBezTo>
                  <a:cubicBezTo>
                    <a:pt x="5280" y="15198"/>
                    <a:pt x="5229" y="15034"/>
                    <a:pt x="5290" y="14822"/>
                  </a:cubicBezTo>
                  <a:cubicBezTo>
                    <a:pt x="5501" y="14435"/>
                    <a:pt x="5612" y="14184"/>
                    <a:pt x="5936" y="13819"/>
                  </a:cubicBezTo>
                  <a:cubicBezTo>
                    <a:pt x="6198" y="13514"/>
                    <a:pt x="6663" y="13383"/>
                    <a:pt x="6663" y="13045"/>
                  </a:cubicBezTo>
                  <a:cubicBezTo>
                    <a:pt x="6663" y="12620"/>
                    <a:pt x="6380" y="12380"/>
                    <a:pt x="6097" y="11988"/>
                  </a:cubicBezTo>
                  <a:cubicBezTo>
                    <a:pt x="5683" y="11405"/>
                    <a:pt x="5462" y="11056"/>
                    <a:pt x="5249" y="10441"/>
                  </a:cubicBezTo>
                  <a:cubicBezTo>
                    <a:pt x="5140" y="10108"/>
                    <a:pt x="4724" y="9989"/>
                    <a:pt x="4239" y="9765"/>
                  </a:cubicBezTo>
                  <a:cubicBezTo>
                    <a:pt x="3936" y="9629"/>
                    <a:pt x="3977" y="9449"/>
                    <a:pt x="3796" y="9263"/>
                  </a:cubicBezTo>
                  <a:cubicBezTo>
                    <a:pt x="3584" y="9057"/>
                    <a:pt x="3109" y="9116"/>
                    <a:pt x="2827" y="8936"/>
                  </a:cubicBezTo>
                  <a:cubicBezTo>
                    <a:pt x="2595" y="8789"/>
                    <a:pt x="2787" y="8615"/>
                    <a:pt x="2664" y="8435"/>
                  </a:cubicBezTo>
                  <a:cubicBezTo>
                    <a:pt x="2555" y="8278"/>
                    <a:pt x="2363" y="8228"/>
                    <a:pt x="2139" y="8109"/>
                  </a:cubicBezTo>
                  <a:cubicBezTo>
                    <a:pt x="2715" y="8032"/>
                    <a:pt x="3029" y="7863"/>
                    <a:pt x="3311" y="7585"/>
                  </a:cubicBezTo>
                  <a:cubicBezTo>
                    <a:pt x="3473" y="7427"/>
                    <a:pt x="3756" y="7357"/>
                    <a:pt x="3756" y="7171"/>
                  </a:cubicBezTo>
                  <a:cubicBezTo>
                    <a:pt x="3756" y="6687"/>
                    <a:pt x="3502" y="6424"/>
                    <a:pt x="3190" y="5973"/>
                  </a:cubicBezTo>
                  <a:cubicBezTo>
                    <a:pt x="3089" y="5820"/>
                    <a:pt x="2776" y="5836"/>
                    <a:pt x="2585" y="5711"/>
                  </a:cubicBezTo>
                  <a:cubicBezTo>
                    <a:pt x="2413" y="5596"/>
                    <a:pt x="2513" y="5460"/>
                    <a:pt x="2423" y="5318"/>
                  </a:cubicBezTo>
                  <a:cubicBezTo>
                    <a:pt x="2282" y="5084"/>
                    <a:pt x="2161" y="4910"/>
                    <a:pt x="1777" y="4773"/>
                  </a:cubicBezTo>
                  <a:cubicBezTo>
                    <a:pt x="879" y="4452"/>
                    <a:pt x="263" y="4185"/>
                    <a:pt x="0" y="3618"/>
                  </a:cubicBezTo>
                  <a:cubicBezTo>
                    <a:pt x="192" y="3634"/>
                    <a:pt x="325" y="3651"/>
                    <a:pt x="485" y="3596"/>
                  </a:cubicBezTo>
                  <a:cubicBezTo>
                    <a:pt x="767" y="3499"/>
                    <a:pt x="564" y="3313"/>
                    <a:pt x="564" y="3128"/>
                  </a:cubicBezTo>
                  <a:cubicBezTo>
                    <a:pt x="564" y="2790"/>
                    <a:pt x="283" y="2605"/>
                    <a:pt x="283" y="2267"/>
                  </a:cubicBezTo>
                  <a:cubicBezTo>
                    <a:pt x="283" y="2109"/>
                    <a:pt x="534" y="2044"/>
                    <a:pt x="606" y="1896"/>
                  </a:cubicBezTo>
                  <a:cubicBezTo>
                    <a:pt x="677" y="1766"/>
                    <a:pt x="465" y="1650"/>
                    <a:pt x="606" y="1548"/>
                  </a:cubicBezTo>
                  <a:cubicBezTo>
                    <a:pt x="1051" y="1237"/>
                    <a:pt x="1747" y="1444"/>
                    <a:pt x="2464" y="1374"/>
                  </a:cubicBezTo>
                  <a:cubicBezTo>
                    <a:pt x="3068" y="1313"/>
                    <a:pt x="3190" y="943"/>
                    <a:pt x="3190" y="610"/>
                  </a:cubicBezTo>
                  <a:cubicBezTo>
                    <a:pt x="3341" y="605"/>
                    <a:pt x="3433" y="588"/>
                    <a:pt x="3584" y="588"/>
                  </a:cubicBezTo>
                  <a:cubicBezTo>
                    <a:pt x="3796" y="588"/>
                    <a:pt x="3867" y="719"/>
                    <a:pt x="4078" y="719"/>
                  </a:cubicBezTo>
                  <a:cubicBezTo>
                    <a:pt x="4411" y="719"/>
                    <a:pt x="4331" y="452"/>
                    <a:pt x="4603" y="349"/>
                  </a:cubicBezTo>
                  <a:cubicBezTo>
                    <a:pt x="4714" y="311"/>
                    <a:pt x="4837" y="349"/>
                    <a:pt x="4965" y="327"/>
                  </a:cubicBezTo>
                  <a:cubicBezTo>
                    <a:pt x="5219" y="283"/>
                    <a:pt x="5339" y="185"/>
                    <a:pt x="5612" y="174"/>
                  </a:cubicBezTo>
                  <a:cubicBezTo>
                    <a:pt x="5612" y="174"/>
                    <a:pt x="5612" y="174"/>
                    <a:pt x="5612" y="17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8" name="Shape 4963"/>
            <p:cNvSpPr/>
            <p:nvPr/>
          </p:nvSpPr>
          <p:spPr>
            <a:xfrm>
              <a:off x="5235639" y="5324191"/>
              <a:ext cx="407327" cy="337790"/>
            </a:xfrm>
            <a:custGeom>
              <a:avLst/>
              <a:gdLst/>
              <a:ahLst/>
              <a:cxnLst>
                <a:cxn ang="0">
                  <a:pos x="wd2" y="hd2"/>
                </a:cxn>
                <a:cxn ang="5400000">
                  <a:pos x="wd2" y="hd2"/>
                </a:cxn>
                <a:cxn ang="10800000">
                  <a:pos x="wd2" y="hd2"/>
                </a:cxn>
                <a:cxn ang="16200000">
                  <a:pos x="wd2" y="hd2"/>
                </a:cxn>
              </a:cxnLst>
              <a:rect l="0" t="0" r="r" b="b"/>
              <a:pathLst>
                <a:path w="21600" h="21600" extrusionOk="0">
                  <a:moveTo>
                    <a:pt x="2613" y="16272"/>
                  </a:moveTo>
                  <a:cubicBezTo>
                    <a:pt x="2613" y="14950"/>
                    <a:pt x="1778" y="14478"/>
                    <a:pt x="1778" y="13155"/>
                  </a:cubicBezTo>
                  <a:lnTo>
                    <a:pt x="1778" y="11586"/>
                  </a:lnTo>
                  <a:cubicBezTo>
                    <a:pt x="1778" y="10704"/>
                    <a:pt x="1573" y="10129"/>
                    <a:pt x="1144" y="9420"/>
                  </a:cubicBezTo>
                  <a:cubicBezTo>
                    <a:pt x="842" y="8903"/>
                    <a:pt x="318" y="8694"/>
                    <a:pt x="318" y="8042"/>
                  </a:cubicBezTo>
                  <a:cubicBezTo>
                    <a:pt x="318" y="7604"/>
                    <a:pt x="637" y="7410"/>
                    <a:pt x="637" y="6972"/>
                  </a:cubicBezTo>
                  <a:cubicBezTo>
                    <a:pt x="637" y="5937"/>
                    <a:pt x="0" y="5457"/>
                    <a:pt x="0" y="4422"/>
                  </a:cubicBezTo>
                  <a:cubicBezTo>
                    <a:pt x="0" y="4252"/>
                    <a:pt x="50" y="4231"/>
                    <a:pt x="65" y="4061"/>
                  </a:cubicBezTo>
                  <a:cubicBezTo>
                    <a:pt x="256" y="3122"/>
                    <a:pt x="938" y="2875"/>
                    <a:pt x="1590" y="2300"/>
                  </a:cubicBezTo>
                  <a:cubicBezTo>
                    <a:pt x="2225" y="1744"/>
                    <a:pt x="2479" y="917"/>
                    <a:pt x="3272" y="917"/>
                  </a:cubicBezTo>
                  <a:cubicBezTo>
                    <a:pt x="3971" y="917"/>
                    <a:pt x="4321" y="1378"/>
                    <a:pt x="5019" y="1378"/>
                  </a:cubicBezTo>
                  <a:cubicBezTo>
                    <a:pt x="6924" y="1378"/>
                    <a:pt x="7919" y="199"/>
                    <a:pt x="9823" y="391"/>
                  </a:cubicBezTo>
                  <a:lnTo>
                    <a:pt x="9823" y="391"/>
                  </a:lnTo>
                  <a:cubicBezTo>
                    <a:pt x="10411" y="735"/>
                    <a:pt x="10419" y="1514"/>
                    <a:pt x="10927" y="1993"/>
                  </a:cubicBezTo>
                  <a:cubicBezTo>
                    <a:pt x="11357" y="2393"/>
                    <a:pt x="11770" y="2300"/>
                    <a:pt x="12324" y="2300"/>
                  </a:cubicBezTo>
                  <a:cubicBezTo>
                    <a:pt x="12626" y="2300"/>
                    <a:pt x="12787" y="2144"/>
                    <a:pt x="13087" y="2144"/>
                  </a:cubicBezTo>
                  <a:cubicBezTo>
                    <a:pt x="13707" y="2144"/>
                    <a:pt x="13929" y="2911"/>
                    <a:pt x="14547" y="2911"/>
                  </a:cubicBezTo>
                  <a:cubicBezTo>
                    <a:pt x="14802" y="2911"/>
                    <a:pt x="14865" y="2546"/>
                    <a:pt x="14992" y="2300"/>
                  </a:cubicBezTo>
                  <a:cubicBezTo>
                    <a:pt x="15230" y="1876"/>
                    <a:pt x="15374" y="1591"/>
                    <a:pt x="15374" y="1073"/>
                  </a:cubicBezTo>
                  <a:cubicBezTo>
                    <a:pt x="15374" y="824"/>
                    <a:pt x="15278" y="668"/>
                    <a:pt x="15183" y="460"/>
                  </a:cubicBezTo>
                  <a:cubicBezTo>
                    <a:pt x="15690" y="460"/>
                    <a:pt x="16025" y="306"/>
                    <a:pt x="16454" y="0"/>
                  </a:cubicBezTo>
                  <a:cubicBezTo>
                    <a:pt x="16995" y="652"/>
                    <a:pt x="17183" y="1361"/>
                    <a:pt x="17915" y="1610"/>
                  </a:cubicBezTo>
                  <a:lnTo>
                    <a:pt x="18675" y="1150"/>
                  </a:lnTo>
                  <a:cubicBezTo>
                    <a:pt x="18961" y="1342"/>
                    <a:pt x="19218" y="1454"/>
                    <a:pt x="19518" y="1591"/>
                  </a:cubicBezTo>
                  <a:lnTo>
                    <a:pt x="19518" y="1591"/>
                  </a:lnTo>
                  <a:cubicBezTo>
                    <a:pt x="19981" y="2336"/>
                    <a:pt x="20313" y="2623"/>
                    <a:pt x="20774" y="3371"/>
                  </a:cubicBezTo>
                  <a:cubicBezTo>
                    <a:pt x="21105" y="3927"/>
                    <a:pt x="21600" y="4195"/>
                    <a:pt x="21600" y="4904"/>
                  </a:cubicBezTo>
                  <a:cubicBezTo>
                    <a:pt x="21600" y="5553"/>
                    <a:pt x="20710" y="5537"/>
                    <a:pt x="20710" y="6186"/>
                  </a:cubicBezTo>
                  <a:lnTo>
                    <a:pt x="20710" y="7949"/>
                  </a:lnTo>
                  <a:cubicBezTo>
                    <a:pt x="20710" y="8426"/>
                    <a:pt x="20345" y="8675"/>
                    <a:pt x="20010" y="8886"/>
                  </a:cubicBezTo>
                  <a:cubicBezTo>
                    <a:pt x="19534" y="9193"/>
                    <a:pt x="19504" y="9768"/>
                    <a:pt x="19375" y="10419"/>
                  </a:cubicBezTo>
                  <a:lnTo>
                    <a:pt x="18869" y="10419"/>
                  </a:lnTo>
                  <a:lnTo>
                    <a:pt x="18614" y="10263"/>
                  </a:lnTo>
                  <a:lnTo>
                    <a:pt x="18074" y="10263"/>
                  </a:lnTo>
                  <a:lnTo>
                    <a:pt x="18074" y="11797"/>
                  </a:lnTo>
                  <a:cubicBezTo>
                    <a:pt x="17120" y="11892"/>
                    <a:pt x="15819" y="11797"/>
                    <a:pt x="15819" y="12947"/>
                  </a:cubicBezTo>
                  <a:cubicBezTo>
                    <a:pt x="15819" y="13253"/>
                    <a:pt x="16009" y="13404"/>
                    <a:pt x="16009" y="13713"/>
                  </a:cubicBezTo>
                  <a:cubicBezTo>
                    <a:pt x="16009" y="13922"/>
                    <a:pt x="15803" y="13963"/>
                    <a:pt x="15691" y="14092"/>
                  </a:cubicBezTo>
                  <a:cubicBezTo>
                    <a:pt x="16153" y="14650"/>
                    <a:pt x="16643" y="14957"/>
                    <a:pt x="16643" y="15743"/>
                  </a:cubicBezTo>
                  <a:cubicBezTo>
                    <a:pt x="16643" y="16354"/>
                    <a:pt x="16137" y="16699"/>
                    <a:pt x="15626" y="16699"/>
                  </a:cubicBezTo>
                  <a:cubicBezTo>
                    <a:pt x="15024" y="16699"/>
                    <a:pt x="14835" y="15857"/>
                    <a:pt x="14231" y="15857"/>
                  </a:cubicBezTo>
                  <a:cubicBezTo>
                    <a:pt x="13437" y="15857"/>
                    <a:pt x="13753" y="17769"/>
                    <a:pt x="12960" y="17769"/>
                  </a:cubicBezTo>
                  <a:cubicBezTo>
                    <a:pt x="12531" y="17769"/>
                    <a:pt x="12310" y="17465"/>
                    <a:pt x="11881" y="17386"/>
                  </a:cubicBezTo>
                  <a:cubicBezTo>
                    <a:pt x="11640" y="18287"/>
                    <a:pt x="11674" y="19111"/>
                    <a:pt x="10991" y="19535"/>
                  </a:cubicBezTo>
                  <a:cubicBezTo>
                    <a:pt x="10276" y="19993"/>
                    <a:pt x="9785" y="20606"/>
                    <a:pt x="9719" y="21600"/>
                  </a:cubicBezTo>
                  <a:lnTo>
                    <a:pt x="9719" y="21600"/>
                  </a:lnTo>
                  <a:cubicBezTo>
                    <a:pt x="9061" y="21552"/>
                    <a:pt x="8750" y="21028"/>
                    <a:pt x="8094" y="21028"/>
                  </a:cubicBezTo>
                  <a:cubicBezTo>
                    <a:pt x="7886" y="21028"/>
                    <a:pt x="7776" y="21064"/>
                    <a:pt x="7568" y="21064"/>
                  </a:cubicBezTo>
                  <a:cubicBezTo>
                    <a:pt x="7194" y="21064"/>
                    <a:pt x="7043" y="20645"/>
                    <a:pt x="6672" y="20645"/>
                  </a:cubicBezTo>
                  <a:cubicBezTo>
                    <a:pt x="6250" y="20645"/>
                    <a:pt x="6139" y="21255"/>
                    <a:pt x="5718" y="21255"/>
                  </a:cubicBezTo>
                  <a:cubicBezTo>
                    <a:pt x="5458" y="21255"/>
                    <a:pt x="5370" y="20951"/>
                    <a:pt x="5241" y="20683"/>
                  </a:cubicBezTo>
                  <a:cubicBezTo>
                    <a:pt x="5164" y="20501"/>
                    <a:pt x="4923" y="20510"/>
                    <a:pt x="4923" y="20299"/>
                  </a:cubicBezTo>
                  <a:cubicBezTo>
                    <a:pt x="4923" y="19974"/>
                    <a:pt x="5336" y="20048"/>
                    <a:pt x="5463" y="19763"/>
                  </a:cubicBezTo>
                  <a:cubicBezTo>
                    <a:pt x="5583" y="19485"/>
                    <a:pt x="5593" y="19274"/>
                    <a:pt x="5593" y="18960"/>
                  </a:cubicBezTo>
                  <a:cubicBezTo>
                    <a:pt x="5593" y="18756"/>
                    <a:pt x="5519" y="18653"/>
                    <a:pt x="5495" y="18462"/>
                  </a:cubicBezTo>
                  <a:cubicBezTo>
                    <a:pt x="5434" y="18050"/>
                    <a:pt x="5495" y="17465"/>
                    <a:pt x="5146" y="17465"/>
                  </a:cubicBezTo>
                  <a:cubicBezTo>
                    <a:pt x="4687" y="17465"/>
                    <a:pt x="4788" y="18230"/>
                    <a:pt x="4669" y="18769"/>
                  </a:cubicBezTo>
                  <a:cubicBezTo>
                    <a:pt x="4582" y="19152"/>
                    <a:pt x="4218" y="19188"/>
                    <a:pt x="3884" y="19188"/>
                  </a:cubicBezTo>
                  <a:cubicBezTo>
                    <a:pt x="3630" y="19188"/>
                    <a:pt x="3497" y="19152"/>
                    <a:pt x="3240" y="19168"/>
                  </a:cubicBezTo>
                  <a:cubicBezTo>
                    <a:pt x="3232" y="19101"/>
                    <a:pt x="3178" y="19065"/>
                    <a:pt x="3178" y="18996"/>
                  </a:cubicBezTo>
                  <a:cubicBezTo>
                    <a:pt x="3178" y="18883"/>
                    <a:pt x="3240" y="18805"/>
                    <a:pt x="3240" y="18692"/>
                  </a:cubicBezTo>
                  <a:cubicBezTo>
                    <a:pt x="3240" y="18145"/>
                    <a:pt x="3033" y="17867"/>
                    <a:pt x="2891" y="17350"/>
                  </a:cubicBezTo>
                  <a:cubicBezTo>
                    <a:pt x="2803" y="17014"/>
                    <a:pt x="2956" y="16728"/>
                    <a:pt x="2797" y="16432"/>
                  </a:cubicBezTo>
                  <a:cubicBezTo>
                    <a:pt x="2751" y="16342"/>
                    <a:pt x="2686" y="16298"/>
                    <a:pt x="2613" y="16272"/>
                  </a:cubicBezTo>
                  <a:cubicBezTo>
                    <a:pt x="2613" y="16272"/>
                    <a:pt x="2613" y="16272"/>
                    <a:pt x="2613" y="16272"/>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49" name="Shape 4964"/>
            <p:cNvSpPr/>
            <p:nvPr/>
          </p:nvSpPr>
          <p:spPr>
            <a:xfrm>
              <a:off x="4981052" y="4715396"/>
              <a:ext cx="637226" cy="659364"/>
            </a:xfrm>
            <a:custGeom>
              <a:avLst/>
              <a:gdLst/>
              <a:ahLst/>
              <a:cxnLst>
                <a:cxn ang="0">
                  <a:pos x="wd2" y="hd2"/>
                </a:cxn>
                <a:cxn ang="5400000">
                  <a:pos x="wd2" y="hd2"/>
                </a:cxn>
                <a:cxn ang="10800000">
                  <a:pos x="wd2" y="hd2"/>
                </a:cxn>
                <a:cxn ang="16200000">
                  <a:pos x="wd2" y="hd2"/>
                </a:cxn>
              </a:cxnLst>
              <a:rect l="0" t="0" r="r" b="b"/>
              <a:pathLst>
                <a:path w="21600" h="21568" extrusionOk="0">
                  <a:moveTo>
                    <a:pt x="2193" y="2604"/>
                  </a:moveTo>
                  <a:cubicBezTo>
                    <a:pt x="2486" y="2692"/>
                    <a:pt x="2567" y="2612"/>
                    <a:pt x="2883" y="2642"/>
                  </a:cubicBezTo>
                  <a:cubicBezTo>
                    <a:pt x="2883" y="2928"/>
                    <a:pt x="3034" y="3230"/>
                    <a:pt x="3330" y="3230"/>
                  </a:cubicBezTo>
                  <a:cubicBezTo>
                    <a:pt x="3431" y="3230"/>
                    <a:pt x="3431" y="3073"/>
                    <a:pt x="3533" y="3073"/>
                  </a:cubicBezTo>
                  <a:cubicBezTo>
                    <a:pt x="3674" y="3073"/>
                    <a:pt x="3725" y="3191"/>
                    <a:pt x="3867" y="3191"/>
                  </a:cubicBezTo>
                  <a:lnTo>
                    <a:pt x="4182" y="3191"/>
                  </a:lnTo>
                  <a:cubicBezTo>
                    <a:pt x="4182" y="3124"/>
                    <a:pt x="4263" y="3103"/>
                    <a:pt x="4263" y="3034"/>
                  </a:cubicBezTo>
                  <a:cubicBezTo>
                    <a:pt x="4263" y="2652"/>
                    <a:pt x="3573" y="2672"/>
                    <a:pt x="3573" y="2290"/>
                  </a:cubicBezTo>
                  <a:cubicBezTo>
                    <a:pt x="3573" y="2026"/>
                    <a:pt x="3816" y="1928"/>
                    <a:pt x="3816" y="1664"/>
                  </a:cubicBezTo>
                  <a:cubicBezTo>
                    <a:pt x="3816" y="1437"/>
                    <a:pt x="3654" y="1339"/>
                    <a:pt x="3654" y="1114"/>
                  </a:cubicBezTo>
                  <a:cubicBezTo>
                    <a:pt x="3654" y="752"/>
                    <a:pt x="3664" y="496"/>
                    <a:pt x="3898" y="213"/>
                  </a:cubicBezTo>
                  <a:cubicBezTo>
                    <a:pt x="4140" y="332"/>
                    <a:pt x="4233" y="565"/>
                    <a:pt x="4507" y="565"/>
                  </a:cubicBezTo>
                  <a:cubicBezTo>
                    <a:pt x="4710" y="565"/>
                    <a:pt x="4689" y="300"/>
                    <a:pt x="4831" y="175"/>
                  </a:cubicBezTo>
                  <a:cubicBezTo>
                    <a:pt x="5065" y="-32"/>
                    <a:pt x="5368" y="50"/>
                    <a:pt x="5692" y="0"/>
                  </a:cubicBezTo>
                  <a:lnTo>
                    <a:pt x="5692" y="0"/>
                  </a:lnTo>
                  <a:cubicBezTo>
                    <a:pt x="5734" y="668"/>
                    <a:pt x="6029" y="939"/>
                    <a:pt x="6457" y="1468"/>
                  </a:cubicBezTo>
                  <a:cubicBezTo>
                    <a:pt x="6679" y="1751"/>
                    <a:pt x="6750" y="2026"/>
                    <a:pt x="7064" y="2212"/>
                  </a:cubicBezTo>
                  <a:cubicBezTo>
                    <a:pt x="7238" y="2310"/>
                    <a:pt x="7481" y="2300"/>
                    <a:pt x="7551" y="2485"/>
                  </a:cubicBezTo>
                  <a:cubicBezTo>
                    <a:pt x="7683" y="2818"/>
                    <a:pt x="7512" y="3093"/>
                    <a:pt x="7632" y="3426"/>
                  </a:cubicBezTo>
                  <a:cubicBezTo>
                    <a:pt x="7756" y="3750"/>
                    <a:pt x="8101" y="3778"/>
                    <a:pt x="8364" y="4014"/>
                  </a:cubicBezTo>
                  <a:cubicBezTo>
                    <a:pt x="8598" y="4221"/>
                    <a:pt x="8730" y="4484"/>
                    <a:pt x="9054" y="4484"/>
                  </a:cubicBezTo>
                  <a:cubicBezTo>
                    <a:pt x="9490" y="4484"/>
                    <a:pt x="9633" y="4014"/>
                    <a:pt x="10070" y="4014"/>
                  </a:cubicBezTo>
                  <a:cubicBezTo>
                    <a:pt x="10404" y="4014"/>
                    <a:pt x="10465" y="4356"/>
                    <a:pt x="10720" y="4563"/>
                  </a:cubicBezTo>
                  <a:cubicBezTo>
                    <a:pt x="11064" y="4847"/>
                    <a:pt x="11369" y="5063"/>
                    <a:pt x="11369" y="5504"/>
                  </a:cubicBezTo>
                  <a:cubicBezTo>
                    <a:pt x="11369" y="6149"/>
                    <a:pt x="10597" y="6228"/>
                    <a:pt x="10353" y="6836"/>
                  </a:cubicBezTo>
                  <a:cubicBezTo>
                    <a:pt x="11095" y="7129"/>
                    <a:pt x="11459" y="7433"/>
                    <a:pt x="12180" y="7776"/>
                  </a:cubicBezTo>
                  <a:cubicBezTo>
                    <a:pt x="12972" y="8158"/>
                    <a:pt x="13510" y="8274"/>
                    <a:pt x="14130" y="8873"/>
                  </a:cubicBezTo>
                  <a:cubicBezTo>
                    <a:pt x="14770" y="9490"/>
                    <a:pt x="14983" y="10028"/>
                    <a:pt x="15714" y="10558"/>
                  </a:cubicBezTo>
                  <a:cubicBezTo>
                    <a:pt x="16159" y="10881"/>
                    <a:pt x="16323" y="11204"/>
                    <a:pt x="16769" y="11537"/>
                  </a:cubicBezTo>
                  <a:cubicBezTo>
                    <a:pt x="17074" y="11762"/>
                    <a:pt x="17419" y="11596"/>
                    <a:pt x="17785" y="11734"/>
                  </a:cubicBezTo>
                  <a:cubicBezTo>
                    <a:pt x="18109" y="11851"/>
                    <a:pt x="18190" y="12145"/>
                    <a:pt x="18352" y="12439"/>
                  </a:cubicBezTo>
                  <a:cubicBezTo>
                    <a:pt x="18606" y="12879"/>
                    <a:pt x="19003" y="12957"/>
                    <a:pt x="19450" y="13222"/>
                  </a:cubicBezTo>
                  <a:cubicBezTo>
                    <a:pt x="19684" y="13358"/>
                    <a:pt x="19551" y="13644"/>
                    <a:pt x="19652" y="13889"/>
                  </a:cubicBezTo>
                  <a:cubicBezTo>
                    <a:pt x="19824" y="14319"/>
                    <a:pt x="20353" y="14241"/>
                    <a:pt x="20829" y="14241"/>
                  </a:cubicBezTo>
                  <a:cubicBezTo>
                    <a:pt x="20870" y="14319"/>
                    <a:pt x="20952" y="14348"/>
                    <a:pt x="20952" y="14436"/>
                  </a:cubicBezTo>
                  <a:cubicBezTo>
                    <a:pt x="20952" y="14613"/>
                    <a:pt x="20718" y="14603"/>
                    <a:pt x="20626" y="14749"/>
                  </a:cubicBezTo>
                  <a:cubicBezTo>
                    <a:pt x="20455" y="15035"/>
                    <a:pt x="20383" y="15239"/>
                    <a:pt x="20383" y="15573"/>
                  </a:cubicBezTo>
                  <a:cubicBezTo>
                    <a:pt x="20383" y="15906"/>
                    <a:pt x="20404" y="16190"/>
                    <a:pt x="20666" y="16396"/>
                  </a:cubicBezTo>
                  <a:cubicBezTo>
                    <a:pt x="20971" y="16640"/>
                    <a:pt x="21600" y="16474"/>
                    <a:pt x="21600" y="16866"/>
                  </a:cubicBezTo>
                  <a:cubicBezTo>
                    <a:pt x="21600" y="17336"/>
                    <a:pt x="21093" y="17472"/>
                    <a:pt x="20666" y="17689"/>
                  </a:cubicBezTo>
                  <a:cubicBezTo>
                    <a:pt x="21042" y="18580"/>
                    <a:pt x="21439" y="19110"/>
                    <a:pt x="21439" y="20079"/>
                  </a:cubicBezTo>
                  <a:cubicBezTo>
                    <a:pt x="21439" y="20412"/>
                    <a:pt x="21368" y="20628"/>
                    <a:pt x="21164" y="20893"/>
                  </a:cubicBezTo>
                  <a:lnTo>
                    <a:pt x="21164" y="20893"/>
                  </a:lnTo>
                  <a:cubicBezTo>
                    <a:pt x="20973" y="20823"/>
                    <a:pt x="20809" y="20765"/>
                    <a:pt x="20626" y="20667"/>
                  </a:cubicBezTo>
                  <a:lnTo>
                    <a:pt x="20139" y="20903"/>
                  </a:lnTo>
                  <a:cubicBezTo>
                    <a:pt x="19672" y="20775"/>
                    <a:pt x="19551" y="20412"/>
                    <a:pt x="19206" y="20079"/>
                  </a:cubicBezTo>
                  <a:cubicBezTo>
                    <a:pt x="18932" y="20236"/>
                    <a:pt x="18717" y="20314"/>
                    <a:pt x="18393" y="20314"/>
                  </a:cubicBezTo>
                  <a:cubicBezTo>
                    <a:pt x="18454" y="20421"/>
                    <a:pt x="18515" y="20501"/>
                    <a:pt x="18515" y="20628"/>
                  </a:cubicBezTo>
                  <a:cubicBezTo>
                    <a:pt x="18515" y="20893"/>
                    <a:pt x="18424" y="21039"/>
                    <a:pt x="18271" y="21255"/>
                  </a:cubicBezTo>
                  <a:cubicBezTo>
                    <a:pt x="18190" y="21382"/>
                    <a:pt x="18149" y="21568"/>
                    <a:pt x="17987" y="21568"/>
                  </a:cubicBezTo>
                  <a:cubicBezTo>
                    <a:pt x="17592" y="21568"/>
                    <a:pt x="17450" y="21176"/>
                    <a:pt x="17054" y="21176"/>
                  </a:cubicBezTo>
                  <a:cubicBezTo>
                    <a:pt x="16862" y="21176"/>
                    <a:pt x="16759" y="21255"/>
                    <a:pt x="16565" y="21255"/>
                  </a:cubicBezTo>
                  <a:cubicBezTo>
                    <a:pt x="16212" y="21255"/>
                    <a:pt x="15947" y="21303"/>
                    <a:pt x="15673" y="21099"/>
                  </a:cubicBezTo>
                  <a:cubicBezTo>
                    <a:pt x="15348" y="20853"/>
                    <a:pt x="15343" y="20455"/>
                    <a:pt x="14967" y="20279"/>
                  </a:cubicBezTo>
                  <a:lnTo>
                    <a:pt x="14967" y="20279"/>
                  </a:lnTo>
                  <a:cubicBezTo>
                    <a:pt x="15455" y="19417"/>
                    <a:pt x="15957" y="18797"/>
                    <a:pt x="15957" y="17805"/>
                  </a:cubicBezTo>
                  <a:cubicBezTo>
                    <a:pt x="15957" y="17424"/>
                    <a:pt x="15389" y="17366"/>
                    <a:pt x="15389" y="16984"/>
                  </a:cubicBezTo>
                  <a:cubicBezTo>
                    <a:pt x="15389" y="16514"/>
                    <a:pt x="16200" y="16514"/>
                    <a:pt x="16200" y="16045"/>
                  </a:cubicBezTo>
                  <a:cubicBezTo>
                    <a:pt x="16200" y="15593"/>
                    <a:pt x="15439" y="15867"/>
                    <a:pt x="15104" y="15573"/>
                  </a:cubicBezTo>
                  <a:cubicBezTo>
                    <a:pt x="14882" y="15377"/>
                    <a:pt x="14841" y="15074"/>
                    <a:pt x="14536" y="15025"/>
                  </a:cubicBezTo>
                  <a:cubicBezTo>
                    <a:pt x="14353" y="14996"/>
                    <a:pt x="14281" y="14849"/>
                    <a:pt x="14130" y="14749"/>
                  </a:cubicBezTo>
                  <a:cubicBezTo>
                    <a:pt x="13845" y="14564"/>
                    <a:pt x="13491" y="14720"/>
                    <a:pt x="13318" y="14436"/>
                  </a:cubicBezTo>
                  <a:cubicBezTo>
                    <a:pt x="13104" y="14074"/>
                    <a:pt x="13156" y="13780"/>
                    <a:pt x="13156" y="13358"/>
                  </a:cubicBezTo>
                  <a:cubicBezTo>
                    <a:pt x="13156" y="12968"/>
                    <a:pt x="13318" y="12733"/>
                    <a:pt x="13196" y="12359"/>
                  </a:cubicBezTo>
                  <a:cubicBezTo>
                    <a:pt x="13114" y="12106"/>
                    <a:pt x="12851" y="12047"/>
                    <a:pt x="12627" y="11890"/>
                  </a:cubicBezTo>
                  <a:cubicBezTo>
                    <a:pt x="12365" y="11704"/>
                    <a:pt x="12324" y="11439"/>
                    <a:pt x="12018" y="11302"/>
                  </a:cubicBezTo>
                  <a:cubicBezTo>
                    <a:pt x="11643" y="11135"/>
                    <a:pt x="11338" y="11156"/>
                    <a:pt x="11044" y="10870"/>
                  </a:cubicBezTo>
                  <a:cubicBezTo>
                    <a:pt x="10586" y="10430"/>
                    <a:pt x="10304" y="9970"/>
                    <a:pt x="9653" y="9970"/>
                  </a:cubicBezTo>
                  <a:lnTo>
                    <a:pt x="9095" y="9970"/>
                  </a:lnTo>
                  <a:cubicBezTo>
                    <a:pt x="9095" y="10430"/>
                    <a:pt x="8891" y="10734"/>
                    <a:pt x="8527" y="11027"/>
                  </a:cubicBezTo>
                  <a:cubicBezTo>
                    <a:pt x="8374" y="11146"/>
                    <a:pt x="8192" y="11058"/>
                    <a:pt x="8039" y="11185"/>
                  </a:cubicBezTo>
                  <a:cubicBezTo>
                    <a:pt x="7744" y="11429"/>
                    <a:pt x="7907" y="11792"/>
                    <a:pt x="7715" y="12125"/>
                  </a:cubicBezTo>
                  <a:cubicBezTo>
                    <a:pt x="7390" y="11969"/>
                    <a:pt x="7288" y="11734"/>
                    <a:pt x="6983" y="11577"/>
                  </a:cubicBezTo>
                  <a:cubicBezTo>
                    <a:pt x="6760" y="11459"/>
                    <a:pt x="6536" y="11547"/>
                    <a:pt x="6333" y="11419"/>
                  </a:cubicBezTo>
                  <a:cubicBezTo>
                    <a:pt x="6232" y="11361"/>
                    <a:pt x="6262" y="11146"/>
                    <a:pt x="6130" y="11146"/>
                  </a:cubicBezTo>
                  <a:cubicBezTo>
                    <a:pt x="5988" y="11146"/>
                    <a:pt x="5938" y="11283"/>
                    <a:pt x="5796" y="11283"/>
                  </a:cubicBezTo>
                  <a:cubicBezTo>
                    <a:pt x="5613" y="11283"/>
                    <a:pt x="5502" y="11274"/>
                    <a:pt x="5317" y="11283"/>
                  </a:cubicBezTo>
                  <a:cubicBezTo>
                    <a:pt x="5278" y="11821"/>
                    <a:pt x="5015" y="12086"/>
                    <a:pt x="4750" y="12555"/>
                  </a:cubicBezTo>
                  <a:cubicBezTo>
                    <a:pt x="4507" y="12997"/>
                    <a:pt x="4719" y="13447"/>
                    <a:pt x="4343" y="13810"/>
                  </a:cubicBezTo>
                  <a:cubicBezTo>
                    <a:pt x="3674" y="12938"/>
                    <a:pt x="3166" y="12341"/>
                    <a:pt x="3166" y="11243"/>
                  </a:cubicBezTo>
                  <a:cubicBezTo>
                    <a:pt x="3166" y="11009"/>
                    <a:pt x="3410" y="10911"/>
                    <a:pt x="3410" y="10675"/>
                  </a:cubicBezTo>
                  <a:cubicBezTo>
                    <a:pt x="3410" y="10362"/>
                    <a:pt x="3247" y="10205"/>
                    <a:pt x="3247" y="9892"/>
                  </a:cubicBezTo>
                  <a:cubicBezTo>
                    <a:pt x="3247" y="9461"/>
                    <a:pt x="3431" y="9236"/>
                    <a:pt x="3431" y="8804"/>
                  </a:cubicBezTo>
                  <a:lnTo>
                    <a:pt x="3431" y="7737"/>
                  </a:lnTo>
                  <a:lnTo>
                    <a:pt x="2924" y="7737"/>
                  </a:lnTo>
                  <a:cubicBezTo>
                    <a:pt x="2781" y="8020"/>
                    <a:pt x="2628" y="8245"/>
                    <a:pt x="2314" y="8245"/>
                  </a:cubicBezTo>
                  <a:cubicBezTo>
                    <a:pt x="2193" y="8245"/>
                    <a:pt x="2182" y="8088"/>
                    <a:pt x="2070" y="8049"/>
                  </a:cubicBezTo>
                  <a:cubicBezTo>
                    <a:pt x="1787" y="7933"/>
                    <a:pt x="1340" y="8001"/>
                    <a:pt x="1340" y="7697"/>
                  </a:cubicBezTo>
                  <a:cubicBezTo>
                    <a:pt x="1340" y="7286"/>
                    <a:pt x="1543" y="7060"/>
                    <a:pt x="1543" y="6649"/>
                  </a:cubicBezTo>
                  <a:cubicBezTo>
                    <a:pt x="1543" y="6581"/>
                    <a:pt x="1501" y="6551"/>
                    <a:pt x="1501" y="6483"/>
                  </a:cubicBezTo>
                  <a:cubicBezTo>
                    <a:pt x="1208" y="6444"/>
                    <a:pt x="1186" y="6051"/>
                    <a:pt x="893" y="6051"/>
                  </a:cubicBezTo>
                  <a:cubicBezTo>
                    <a:pt x="669" y="6051"/>
                    <a:pt x="659" y="6404"/>
                    <a:pt x="436" y="6404"/>
                  </a:cubicBezTo>
                  <a:cubicBezTo>
                    <a:pt x="314" y="6404"/>
                    <a:pt x="244" y="6364"/>
                    <a:pt x="121" y="6364"/>
                  </a:cubicBezTo>
                  <a:lnTo>
                    <a:pt x="121" y="6364"/>
                  </a:lnTo>
                  <a:cubicBezTo>
                    <a:pt x="61" y="6081"/>
                    <a:pt x="0" y="5914"/>
                    <a:pt x="0" y="5620"/>
                  </a:cubicBezTo>
                  <a:cubicBezTo>
                    <a:pt x="0" y="4994"/>
                    <a:pt x="720" y="4904"/>
                    <a:pt x="1095" y="4406"/>
                  </a:cubicBezTo>
                  <a:cubicBezTo>
                    <a:pt x="1369" y="4033"/>
                    <a:pt x="1288" y="3691"/>
                    <a:pt x="1461" y="3269"/>
                  </a:cubicBezTo>
                  <a:cubicBezTo>
                    <a:pt x="1553" y="3299"/>
                    <a:pt x="1603" y="3349"/>
                    <a:pt x="1704" y="3349"/>
                  </a:cubicBezTo>
                  <a:cubicBezTo>
                    <a:pt x="2050" y="3349"/>
                    <a:pt x="2141" y="2936"/>
                    <a:pt x="2193" y="2604"/>
                  </a:cubicBezTo>
                  <a:cubicBezTo>
                    <a:pt x="2193" y="2604"/>
                    <a:pt x="2193" y="2604"/>
                    <a:pt x="2193" y="260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0" name="Shape 4965"/>
            <p:cNvSpPr/>
            <p:nvPr/>
          </p:nvSpPr>
          <p:spPr>
            <a:xfrm>
              <a:off x="5147087" y="4582568"/>
              <a:ext cx="629248" cy="1205625"/>
            </a:xfrm>
            <a:custGeom>
              <a:avLst/>
              <a:gdLst/>
              <a:ahLst/>
              <a:cxnLst>
                <a:cxn ang="0">
                  <a:pos x="wd2" y="hd2"/>
                </a:cxn>
                <a:cxn ang="5400000">
                  <a:pos x="wd2" y="hd2"/>
                </a:cxn>
                <a:cxn ang="10800000">
                  <a:pos x="wd2" y="hd2"/>
                </a:cxn>
                <a:cxn ang="16200000">
                  <a:pos x="wd2" y="hd2"/>
                </a:cxn>
              </a:cxnLst>
              <a:rect l="0" t="0" r="r" b="b"/>
              <a:pathLst>
                <a:path w="21600" h="21600" extrusionOk="0">
                  <a:moveTo>
                    <a:pt x="0" y="2286"/>
                  </a:moveTo>
                  <a:cubicBezTo>
                    <a:pt x="259" y="1965"/>
                    <a:pt x="166" y="1614"/>
                    <a:pt x="814" y="1502"/>
                  </a:cubicBezTo>
                  <a:cubicBezTo>
                    <a:pt x="907" y="1593"/>
                    <a:pt x="979" y="1695"/>
                    <a:pt x="1185" y="1695"/>
                  </a:cubicBezTo>
                  <a:cubicBezTo>
                    <a:pt x="1370" y="1695"/>
                    <a:pt x="1432" y="1598"/>
                    <a:pt x="1595" y="1566"/>
                  </a:cubicBezTo>
                  <a:lnTo>
                    <a:pt x="2131" y="1781"/>
                  </a:lnTo>
                  <a:lnTo>
                    <a:pt x="2624" y="1781"/>
                  </a:lnTo>
                  <a:cubicBezTo>
                    <a:pt x="2624" y="1577"/>
                    <a:pt x="2521" y="1384"/>
                    <a:pt x="2830" y="1265"/>
                  </a:cubicBezTo>
                  <a:cubicBezTo>
                    <a:pt x="3118" y="1153"/>
                    <a:pt x="3385" y="1207"/>
                    <a:pt x="3734" y="1180"/>
                  </a:cubicBezTo>
                  <a:cubicBezTo>
                    <a:pt x="4197" y="1142"/>
                    <a:pt x="4617" y="1271"/>
                    <a:pt x="4926" y="1094"/>
                  </a:cubicBezTo>
                  <a:cubicBezTo>
                    <a:pt x="5092" y="997"/>
                    <a:pt x="5123" y="842"/>
                    <a:pt x="5378" y="837"/>
                  </a:cubicBezTo>
                  <a:cubicBezTo>
                    <a:pt x="5554" y="831"/>
                    <a:pt x="5667" y="874"/>
                    <a:pt x="5831" y="858"/>
                  </a:cubicBezTo>
                  <a:cubicBezTo>
                    <a:pt x="6077" y="831"/>
                    <a:pt x="6077" y="681"/>
                    <a:pt x="6283" y="601"/>
                  </a:cubicBezTo>
                  <a:cubicBezTo>
                    <a:pt x="6488" y="520"/>
                    <a:pt x="6818" y="520"/>
                    <a:pt x="6818" y="386"/>
                  </a:cubicBezTo>
                  <a:cubicBezTo>
                    <a:pt x="6818" y="241"/>
                    <a:pt x="6684" y="165"/>
                    <a:pt x="6655" y="21"/>
                  </a:cubicBezTo>
                  <a:cubicBezTo>
                    <a:pt x="6869" y="15"/>
                    <a:pt x="6983" y="0"/>
                    <a:pt x="7199" y="0"/>
                  </a:cubicBezTo>
                  <a:cubicBezTo>
                    <a:pt x="7672" y="0"/>
                    <a:pt x="7794" y="235"/>
                    <a:pt x="8217" y="342"/>
                  </a:cubicBezTo>
                  <a:cubicBezTo>
                    <a:pt x="8576" y="434"/>
                    <a:pt x="8853" y="386"/>
                    <a:pt x="9265" y="386"/>
                  </a:cubicBezTo>
                  <a:cubicBezTo>
                    <a:pt x="9614" y="386"/>
                    <a:pt x="9799" y="342"/>
                    <a:pt x="10149" y="342"/>
                  </a:cubicBezTo>
                  <a:cubicBezTo>
                    <a:pt x="10458" y="342"/>
                    <a:pt x="10538" y="557"/>
                    <a:pt x="10847" y="557"/>
                  </a:cubicBezTo>
                  <a:cubicBezTo>
                    <a:pt x="11044" y="557"/>
                    <a:pt x="10950" y="364"/>
                    <a:pt x="11137" y="342"/>
                  </a:cubicBezTo>
                  <a:cubicBezTo>
                    <a:pt x="11248" y="332"/>
                    <a:pt x="11341" y="342"/>
                    <a:pt x="11464" y="342"/>
                  </a:cubicBezTo>
                  <a:cubicBezTo>
                    <a:pt x="11650" y="342"/>
                    <a:pt x="11773" y="370"/>
                    <a:pt x="11917" y="429"/>
                  </a:cubicBezTo>
                  <a:cubicBezTo>
                    <a:pt x="11629" y="730"/>
                    <a:pt x="11053" y="826"/>
                    <a:pt x="11053" y="1158"/>
                  </a:cubicBezTo>
                  <a:cubicBezTo>
                    <a:pt x="11053" y="1271"/>
                    <a:pt x="11341" y="1265"/>
                    <a:pt x="11506" y="1330"/>
                  </a:cubicBezTo>
                  <a:cubicBezTo>
                    <a:pt x="11804" y="1443"/>
                    <a:pt x="11948" y="1588"/>
                    <a:pt x="12329" y="1609"/>
                  </a:cubicBezTo>
                  <a:lnTo>
                    <a:pt x="12943" y="1523"/>
                  </a:lnTo>
                  <a:lnTo>
                    <a:pt x="13797" y="1523"/>
                  </a:lnTo>
                  <a:cubicBezTo>
                    <a:pt x="14003" y="1523"/>
                    <a:pt x="14156" y="1472"/>
                    <a:pt x="14362" y="1456"/>
                  </a:cubicBezTo>
                  <a:lnTo>
                    <a:pt x="14362" y="1456"/>
                  </a:lnTo>
                  <a:cubicBezTo>
                    <a:pt x="14338" y="1495"/>
                    <a:pt x="14322" y="1538"/>
                    <a:pt x="14303" y="1577"/>
                  </a:cubicBezTo>
                  <a:cubicBezTo>
                    <a:pt x="14266" y="1644"/>
                    <a:pt x="14215" y="1684"/>
                    <a:pt x="14157" y="1749"/>
                  </a:cubicBezTo>
                  <a:cubicBezTo>
                    <a:pt x="14010" y="1923"/>
                    <a:pt x="13968" y="2035"/>
                    <a:pt x="13869" y="2221"/>
                  </a:cubicBezTo>
                  <a:cubicBezTo>
                    <a:pt x="13664" y="2607"/>
                    <a:pt x="12991" y="2789"/>
                    <a:pt x="12226" y="2789"/>
                  </a:cubicBezTo>
                  <a:lnTo>
                    <a:pt x="12226" y="2864"/>
                  </a:lnTo>
                  <a:lnTo>
                    <a:pt x="12307" y="3047"/>
                  </a:lnTo>
                  <a:lnTo>
                    <a:pt x="12307" y="3264"/>
                  </a:lnTo>
                  <a:cubicBezTo>
                    <a:pt x="12307" y="3478"/>
                    <a:pt x="11799" y="3498"/>
                    <a:pt x="11670" y="3701"/>
                  </a:cubicBezTo>
                  <a:cubicBezTo>
                    <a:pt x="11552" y="3893"/>
                    <a:pt x="11547" y="4012"/>
                    <a:pt x="11383" y="4195"/>
                  </a:cubicBezTo>
                  <a:cubicBezTo>
                    <a:pt x="11178" y="4423"/>
                    <a:pt x="10894" y="4495"/>
                    <a:pt x="10538" y="4668"/>
                  </a:cubicBezTo>
                  <a:cubicBezTo>
                    <a:pt x="10282" y="4791"/>
                    <a:pt x="9943" y="4845"/>
                    <a:pt x="9943" y="5030"/>
                  </a:cubicBezTo>
                  <a:lnTo>
                    <a:pt x="9943" y="6114"/>
                  </a:lnTo>
                  <a:cubicBezTo>
                    <a:pt x="9943" y="6314"/>
                    <a:pt x="10329" y="6360"/>
                    <a:pt x="10600" y="6502"/>
                  </a:cubicBezTo>
                  <a:cubicBezTo>
                    <a:pt x="10873" y="6645"/>
                    <a:pt x="10909" y="6814"/>
                    <a:pt x="11281" y="6878"/>
                  </a:cubicBezTo>
                  <a:cubicBezTo>
                    <a:pt x="11583" y="7052"/>
                    <a:pt x="11850" y="7101"/>
                    <a:pt x="12246" y="7211"/>
                  </a:cubicBezTo>
                  <a:cubicBezTo>
                    <a:pt x="12487" y="7278"/>
                    <a:pt x="12384" y="7428"/>
                    <a:pt x="12471" y="7564"/>
                  </a:cubicBezTo>
                  <a:cubicBezTo>
                    <a:pt x="12569" y="7723"/>
                    <a:pt x="12569" y="7860"/>
                    <a:pt x="12821" y="7962"/>
                  </a:cubicBezTo>
                  <a:cubicBezTo>
                    <a:pt x="12976" y="8024"/>
                    <a:pt x="13134" y="7975"/>
                    <a:pt x="13315" y="8015"/>
                  </a:cubicBezTo>
                  <a:cubicBezTo>
                    <a:pt x="13458" y="8048"/>
                    <a:pt x="13480" y="8117"/>
                    <a:pt x="13602" y="8166"/>
                  </a:cubicBezTo>
                  <a:cubicBezTo>
                    <a:pt x="13849" y="8264"/>
                    <a:pt x="14025" y="8302"/>
                    <a:pt x="14281" y="8391"/>
                  </a:cubicBezTo>
                  <a:cubicBezTo>
                    <a:pt x="14415" y="8437"/>
                    <a:pt x="14420" y="8512"/>
                    <a:pt x="14548" y="8562"/>
                  </a:cubicBezTo>
                  <a:cubicBezTo>
                    <a:pt x="14888" y="8699"/>
                    <a:pt x="15202" y="8665"/>
                    <a:pt x="15617" y="8724"/>
                  </a:cubicBezTo>
                  <a:cubicBezTo>
                    <a:pt x="15993" y="8777"/>
                    <a:pt x="16204" y="8839"/>
                    <a:pt x="16543" y="8938"/>
                  </a:cubicBezTo>
                  <a:cubicBezTo>
                    <a:pt x="16662" y="8971"/>
                    <a:pt x="16692" y="9034"/>
                    <a:pt x="16811" y="9067"/>
                  </a:cubicBezTo>
                  <a:cubicBezTo>
                    <a:pt x="17324" y="9217"/>
                    <a:pt x="17519" y="9383"/>
                    <a:pt x="17981" y="9571"/>
                  </a:cubicBezTo>
                  <a:cubicBezTo>
                    <a:pt x="18099" y="9620"/>
                    <a:pt x="18199" y="9636"/>
                    <a:pt x="18290" y="9700"/>
                  </a:cubicBezTo>
                  <a:cubicBezTo>
                    <a:pt x="18430" y="9800"/>
                    <a:pt x="18521" y="9859"/>
                    <a:pt x="18660" y="9958"/>
                  </a:cubicBezTo>
                  <a:cubicBezTo>
                    <a:pt x="18969" y="10172"/>
                    <a:pt x="19370" y="10251"/>
                    <a:pt x="19441" y="10516"/>
                  </a:cubicBezTo>
                  <a:cubicBezTo>
                    <a:pt x="19535" y="10843"/>
                    <a:pt x="19607" y="11041"/>
                    <a:pt x="19915" y="11331"/>
                  </a:cubicBezTo>
                  <a:cubicBezTo>
                    <a:pt x="20137" y="11540"/>
                    <a:pt x="20279" y="11658"/>
                    <a:pt x="20449" y="11878"/>
                  </a:cubicBezTo>
                  <a:cubicBezTo>
                    <a:pt x="20564" y="12025"/>
                    <a:pt x="20717" y="12112"/>
                    <a:pt x="20717" y="12273"/>
                  </a:cubicBezTo>
                  <a:cubicBezTo>
                    <a:pt x="20717" y="12359"/>
                    <a:pt x="20695" y="12407"/>
                    <a:pt x="20695" y="12493"/>
                  </a:cubicBezTo>
                  <a:lnTo>
                    <a:pt x="20695" y="12638"/>
                  </a:lnTo>
                  <a:cubicBezTo>
                    <a:pt x="20695" y="12815"/>
                    <a:pt x="20850" y="12898"/>
                    <a:pt x="21003" y="13059"/>
                  </a:cubicBezTo>
                  <a:cubicBezTo>
                    <a:pt x="21190" y="13252"/>
                    <a:pt x="21200" y="13383"/>
                    <a:pt x="21334" y="13585"/>
                  </a:cubicBezTo>
                  <a:cubicBezTo>
                    <a:pt x="21390" y="13670"/>
                    <a:pt x="21600" y="13686"/>
                    <a:pt x="21600" y="13777"/>
                  </a:cubicBezTo>
                  <a:cubicBezTo>
                    <a:pt x="21600" y="13861"/>
                    <a:pt x="21430" y="13875"/>
                    <a:pt x="21334" y="13938"/>
                  </a:cubicBezTo>
                  <a:cubicBezTo>
                    <a:pt x="21200" y="14028"/>
                    <a:pt x="21066" y="14086"/>
                    <a:pt x="21066" y="14202"/>
                  </a:cubicBezTo>
                  <a:cubicBezTo>
                    <a:pt x="21066" y="14336"/>
                    <a:pt x="21375" y="14373"/>
                    <a:pt x="21375" y="14508"/>
                  </a:cubicBezTo>
                  <a:cubicBezTo>
                    <a:pt x="21375" y="14593"/>
                    <a:pt x="21137" y="14567"/>
                    <a:pt x="21025" y="14625"/>
                  </a:cubicBezTo>
                  <a:cubicBezTo>
                    <a:pt x="21019" y="14652"/>
                    <a:pt x="21003" y="14666"/>
                    <a:pt x="21003" y="14692"/>
                  </a:cubicBezTo>
                  <a:cubicBezTo>
                    <a:pt x="21003" y="14950"/>
                    <a:pt x="21250" y="15082"/>
                    <a:pt x="21250" y="15339"/>
                  </a:cubicBezTo>
                  <a:cubicBezTo>
                    <a:pt x="21250" y="15409"/>
                    <a:pt x="21169" y="15446"/>
                    <a:pt x="21169" y="15516"/>
                  </a:cubicBezTo>
                  <a:cubicBezTo>
                    <a:pt x="21169" y="15602"/>
                    <a:pt x="21250" y="15645"/>
                    <a:pt x="21250" y="15731"/>
                  </a:cubicBezTo>
                  <a:cubicBezTo>
                    <a:pt x="21250" y="15857"/>
                    <a:pt x="21014" y="15892"/>
                    <a:pt x="20943" y="16009"/>
                  </a:cubicBezTo>
                  <a:cubicBezTo>
                    <a:pt x="20891" y="16093"/>
                    <a:pt x="20988" y="16168"/>
                    <a:pt x="20881" y="16235"/>
                  </a:cubicBezTo>
                  <a:cubicBezTo>
                    <a:pt x="20598" y="16409"/>
                    <a:pt x="20321" y="16444"/>
                    <a:pt x="19977" y="16589"/>
                  </a:cubicBezTo>
                  <a:cubicBezTo>
                    <a:pt x="19612" y="16742"/>
                    <a:pt x="19504" y="16895"/>
                    <a:pt x="19132" y="17040"/>
                  </a:cubicBezTo>
                  <a:cubicBezTo>
                    <a:pt x="19025" y="17081"/>
                    <a:pt x="18917" y="17091"/>
                    <a:pt x="18866" y="17158"/>
                  </a:cubicBezTo>
                  <a:cubicBezTo>
                    <a:pt x="18758" y="17292"/>
                    <a:pt x="18938" y="17421"/>
                    <a:pt x="18742" y="17523"/>
                  </a:cubicBezTo>
                  <a:cubicBezTo>
                    <a:pt x="18620" y="17587"/>
                    <a:pt x="18454" y="17528"/>
                    <a:pt x="18290" y="17566"/>
                  </a:cubicBezTo>
                  <a:cubicBezTo>
                    <a:pt x="18084" y="17614"/>
                    <a:pt x="17996" y="17673"/>
                    <a:pt x="17797" y="17727"/>
                  </a:cubicBezTo>
                  <a:cubicBezTo>
                    <a:pt x="17437" y="17826"/>
                    <a:pt x="17397" y="18022"/>
                    <a:pt x="17016" y="18091"/>
                  </a:cubicBezTo>
                  <a:cubicBezTo>
                    <a:pt x="16667" y="18155"/>
                    <a:pt x="16456" y="18183"/>
                    <a:pt x="16091" y="18209"/>
                  </a:cubicBezTo>
                  <a:cubicBezTo>
                    <a:pt x="15885" y="18223"/>
                    <a:pt x="15763" y="18236"/>
                    <a:pt x="15557" y="18263"/>
                  </a:cubicBezTo>
                  <a:cubicBezTo>
                    <a:pt x="15407" y="18282"/>
                    <a:pt x="15206" y="18284"/>
                    <a:pt x="15206" y="18365"/>
                  </a:cubicBezTo>
                  <a:cubicBezTo>
                    <a:pt x="15206" y="18475"/>
                    <a:pt x="15350" y="18529"/>
                    <a:pt x="15350" y="18638"/>
                  </a:cubicBezTo>
                  <a:cubicBezTo>
                    <a:pt x="15350" y="18757"/>
                    <a:pt x="15222" y="18818"/>
                    <a:pt x="15103" y="18918"/>
                  </a:cubicBezTo>
                  <a:cubicBezTo>
                    <a:pt x="15046" y="18966"/>
                    <a:pt x="14990" y="19014"/>
                    <a:pt x="14878" y="19014"/>
                  </a:cubicBezTo>
                  <a:cubicBezTo>
                    <a:pt x="14790" y="19014"/>
                    <a:pt x="14738" y="18996"/>
                    <a:pt x="14672" y="18971"/>
                  </a:cubicBezTo>
                  <a:cubicBezTo>
                    <a:pt x="14620" y="19014"/>
                    <a:pt x="14548" y="19044"/>
                    <a:pt x="14548" y="19098"/>
                  </a:cubicBezTo>
                  <a:cubicBezTo>
                    <a:pt x="14548" y="19151"/>
                    <a:pt x="14564" y="19181"/>
                    <a:pt x="14569" y="19235"/>
                  </a:cubicBezTo>
                  <a:cubicBezTo>
                    <a:pt x="14696" y="19229"/>
                    <a:pt x="14768" y="19231"/>
                    <a:pt x="14898" y="19235"/>
                  </a:cubicBezTo>
                  <a:lnTo>
                    <a:pt x="14898" y="19414"/>
                  </a:lnTo>
                  <a:cubicBezTo>
                    <a:pt x="14898" y="19489"/>
                    <a:pt x="14768" y="19521"/>
                    <a:pt x="14651" y="19561"/>
                  </a:cubicBezTo>
                  <a:cubicBezTo>
                    <a:pt x="14435" y="19637"/>
                    <a:pt x="14245" y="19626"/>
                    <a:pt x="13993" y="19658"/>
                  </a:cubicBezTo>
                  <a:cubicBezTo>
                    <a:pt x="13829" y="19680"/>
                    <a:pt x="13602" y="19666"/>
                    <a:pt x="13602" y="19755"/>
                  </a:cubicBezTo>
                  <a:cubicBezTo>
                    <a:pt x="13602" y="19792"/>
                    <a:pt x="13685" y="19803"/>
                    <a:pt x="13685" y="19841"/>
                  </a:cubicBezTo>
                  <a:cubicBezTo>
                    <a:pt x="13685" y="20013"/>
                    <a:pt x="13346" y="20050"/>
                    <a:pt x="13109" y="20162"/>
                  </a:cubicBezTo>
                  <a:cubicBezTo>
                    <a:pt x="12574" y="20423"/>
                    <a:pt x="12123" y="20535"/>
                    <a:pt x="11814" y="20882"/>
                  </a:cubicBezTo>
                  <a:cubicBezTo>
                    <a:pt x="11634" y="21085"/>
                    <a:pt x="11469" y="21203"/>
                    <a:pt x="11137" y="21343"/>
                  </a:cubicBezTo>
                  <a:cubicBezTo>
                    <a:pt x="10960" y="21415"/>
                    <a:pt x="10878" y="21480"/>
                    <a:pt x="10663" y="21515"/>
                  </a:cubicBezTo>
                  <a:cubicBezTo>
                    <a:pt x="10324" y="21568"/>
                    <a:pt x="10102" y="21558"/>
                    <a:pt x="9758" y="21600"/>
                  </a:cubicBezTo>
                  <a:cubicBezTo>
                    <a:pt x="9758" y="21584"/>
                    <a:pt x="9737" y="21576"/>
                    <a:pt x="9737" y="21560"/>
                  </a:cubicBezTo>
                  <a:cubicBezTo>
                    <a:pt x="9737" y="21338"/>
                    <a:pt x="10313" y="21297"/>
                    <a:pt x="10313" y="21074"/>
                  </a:cubicBezTo>
                  <a:cubicBezTo>
                    <a:pt x="10313" y="20991"/>
                    <a:pt x="10169" y="20962"/>
                    <a:pt x="10128" y="20882"/>
                  </a:cubicBezTo>
                  <a:cubicBezTo>
                    <a:pt x="10000" y="20648"/>
                    <a:pt x="10005" y="20506"/>
                    <a:pt x="10005" y="20265"/>
                  </a:cubicBezTo>
                  <a:cubicBezTo>
                    <a:pt x="10005" y="20112"/>
                    <a:pt x="9943" y="20021"/>
                    <a:pt x="10025" y="19873"/>
                  </a:cubicBezTo>
                  <a:cubicBezTo>
                    <a:pt x="10102" y="19728"/>
                    <a:pt x="10332" y="19669"/>
                    <a:pt x="10332" y="19518"/>
                  </a:cubicBezTo>
                  <a:cubicBezTo>
                    <a:pt x="10332" y="19301"/>
                    <a:pt x="9742" y="19350"/>
                    <a:pt x="9326" y="19336"/>
                  </a:cubicBezTo>
                  <a:lnTo>
                    <a:pt x="9326" y="19336"/>
                  </a:lnTo>
                  <a:cubicBezTo>
                    <a:pt x="9368" y="19057"/>
                    <a:pt x="9686" y="18886"/>
                    <a:pt x="10149" y="18757"/>
                  </a:cubicBezTo>
                  <a:cubicBezTo>
                    <a:pt x="10591" y="18638"/>
                    <a:pt x="10569" y="18408"/>
                    <a:pt x="10725" y="18155"/>
                  </a:cubicBezTo>
                  <a:cubicBezTo>
                    <a:pt x="11003" y="18177"/>
                    <a:pt x="11145" y="18263"/>
                    <a:pt x="11423" y="18263"/>
                  </a:cubicBezTo>
                  <a:cubicBezTo>
                    <a:pt x="11937" y="18263"/>
                    <a:pt x="11732" y="17727"/>
                    <a:pt x="12246" y="17727"/>
                  </a:cubicBezTo>
                  <a:cubicBezTo>
                    <a:pt x="12637" y="17727"/>
                    <a:pt x="12760" y="17963"/>
                    <a:pt x="13149" y="17963"/>
                  </a:cubicBezTo>
                  <a:cubicBezTo>
                    <a:pt x="13480" y="17963"/>
                    <a:pt x="13808" y="17866"/>
                    <a:pt x="13808" y="17695"/>
                  </a:cubicBezTo>
                  <a:cubicBezTo>
                    <a:pt x="13808" y="17475"/>
                    <a:pt x="13490" y="17389"/>
                    <a:pt x="13191" y="17232"/>
                  </a:cubicBezTo>
                  <a:cubicBezTo>
                    <a:pt x="13264" y="17196"/>
                    <a:pt x="13397" y="17185"/>
                    <a:pt x="13397" y="17126"/>
                  </a:cubicBezTo>
                  <a:cubicBezTo>
                    <a:pt x="13397" y="17040"/>
                    <a:pt x="13274" y="16997"/>
                    <a:pt x="13274" y="16911"/>
                  </a:cubicBezTo>
                  <a:cubicBezTo>
                    <a:pt x="13274" y="16589"/>
                    <a:pt x="14117" y="16616"/>
                    <a:pt x="14734" y="16589"/>
                  </a:cubicBezTo>
                  <a:lnTo>
                    <a:pt x="14734" y="16160"/>
                  </a:lnTo>
                  <a:lnTo>
                    <a:pt x="15083" y="16160"/>
                  </a:lnTo>
                  <a:lnTo>
                    <a:pt x="15248" y="16203"/>
                  </a:lnTo>
                  <a:lnTo>
                    <a:pt x="15576" y="16203"/>
                  </a:lnTo>
                  <a:cubicBezTo>
                    <a:pt x="15660" y="16021"/>
                    <a:pt x="15679" y="15860"/>
                    <a:pt x="15987" y="15774"/>
                  </a:cubicBezTo>
                  <a:cubicBezTo>
                    <a:pt x="16204" y="15715"/>
                    <a:pt x="16440" y="15645"/>
                    <a:pt x="16440" y="15511"/>
                  </a:cubicBezTo>
                  <a:lnTo>
                    <a:pt x="16440" y="15017"/>
                  </a:lnTo>
                  <a:cubicBezTo>
                    <a:pt x="16440" y="14835"/>
                    <a:pt x="17016" y="14840"/>
                    <a:pt x="17016" y="14658"/>
                  </a:cubicBezTo>
                  <a:cubicBezTo>
                    <a:pt x="17016" y="14459"/>
                    <a:pt x="16696" y="14384"/>
                    <a:pt x="16482" y="14229"/>
                  </a:cubicBezTo>
                  <a:cubicBezTo>
                    <a:pt x="16183" y="14019"/>
                    <a:pt x="15968" y="13938"/>
                    <a:pt x="15669" y="13730"/>
                  </a:cubicBezTo>
                  <a:lnTo>
                    <a:pt x="15669" y="13730"/>
                  </a:lnTo>
                  <a:cubicBezTo>
                    <a:pt x="15875" y="13585"/>
                    <a:pt x="15947" y="13467"/>
                    <a:pt x="15947" y="13284"/>
                  </a:cubicBezTo>
                  <a:cubicBezTo>
                    <a:pt x="15947" y="12753"/>
                    <a:pt x="15545" y="12463"/>
                    <a:pt x="15164" y="11975"/>
                  </a:cubicBezTo>
                  <a:cubicBezTo>
                    <a:pt x="15597" y="11856"/>
                    <a:pt x="16110" y="11782"/>
                    <a:pt x="16110" y="11524"/>
                  </a:cubicBezTo>
                  <a:cubicBezTo>
                    <a:pt x="16110" y="11309"/>
                    <a:pt x="15473" y="11400"/>
                    <a:pt x="15164" y="11267"/>
                  </a:cubicBezTo>
                  <a:cubicBezTo>
                    <a:pt x="14898" y="11154"/>
                    <a:pt x="14878" y="10998"/>
                    <a:pt x="14878" y="10816"/>
                  </a:cubicBezTo>
                  <a:cubicBezTo>
                    <a:pt x="14878" y="10633"/>
                    <a:pt x="14950" y="10521"/>
                    <a:pt x="15123" y="10365"/>
                  </a:cubicBezTo>
                  <a:cubicBezTo>
                    <a:pt x="15217" y="10285"/>
                    <a:pt x="15454" y="10290"/>
                    <a:pt x="15454" y="10194"/>
                  </a:cubicBezTo>
                  <a:cubicBezTo>
                    <a:pt x="15454" y="10145"/>
                    <a:pt x="15370" y="10129"/>
                    <a:pt x="15329" y="10086"/>
                  </a:cubicBezTo>
                  <a:cubicBezTo>
                    <a:pt x="14847" y="10086"/>
                    <a:pt x="14312" y="10129"/>
                    <a:pt x="14137" y="9894"/>
                  </a:cubicBezTo>
                  <a:cubicBezTo>
                    <a:pt x="14035" y="9759"/>
                    <a:pt x="14169" y="9603"/>
                    <a:pt x="13932" y="9528"/>
                  </a:cubicBezTo>
                  <a:cubicBezTo>
                    <a:pt x="13480" y="9383"/>
                    <a:pt x="13078" y="9340"/>
                    <a:pt x="12821" y="9100"/>
                  </a:cubicBezTo>
                  <a:cubicBezTo>
                    <a:pt x="12657" y="8938"/>
                    <a:pt x="12574" y="8777"/>
                    <a:pt x="12246" y="8714"/>
                  </a:cubicBezTo>
                  <a:cubicBezTo>
                    <a:pt x="11876" y="8638"/>
                    <a:pt x="11526" y="8729"/>
                    <a:pt x="11217" y="8605"/>
                  </a:cubicBezTo>
                  <a:cubicBezTo>
                    <a:pt x="10766" y="8423"/>
                    <a:pt x="10600" y="8246"/>
                    <a:pt x="10149" y="8069"/>
                  </a:cubicBezTo>
                  <a:cubicBezTo>
                    <a:pt x="9409" y="7779"/>
                    <a:pt x="9193" y="7484"/>
                    <a:pt x="8545" y="7146"/>
                  </a:cubicBezTo>
                  <a:cubicBezTo>
                    <a:pt x="7917" y="6819"/>
                    <a:pt x="7372" y="6755"/>
                    <a:pt x="6571" y="6545"/>
                  </a:cubicBezTo>
                  <a:cubicBezTo>
                    <a:pt x="5840" y="6357"/>
                    <a:pt x="5471" y="6191"/>
                    <a:pt x="4720" y="6031"/>
                  </a:cubicBezTo>
                  <a:cubicBezTo>
                    <a:pt x="4967" y="5698"/>
                    <a:pt x="5749" y="5655"/>
                    <a:pt x="5749" y="5301"/>
                  </a:cubicBezTo>
                  <a:cubicBezTo>
                    <a:pt x="5749" y="5059"/>
                    <a:pt x="5440" y="4941"/>
                    <a:pt x="5092" y="4785"/>
                  </a:cubicBezTo>
                  <a:cubicBezTo>
                    <a:pt x="4833" y="4673"/>
                    <a:pt x="4771" y="4485"/>
                    <a:pt x="4433" y="4485"/>
                  </a:cubicBezTo>
                  <a:cubicBezTo>
                    <a:pt x="3991" y="4485"/>
                    <a:pt x="3847" y="4742"/>
                    <a:pt x="3404" y="4742"/>
                  </a:cubicBezTo>
                  <a:cubicBezTo>
                    <a:pt x="3076" y="4742"/>
                    <a:pt x="2943" y="4598"/>
                    <a:pt x="2706" y="4485"/>
                  </a:cubicBezTo>
                  <a:cubicBezTo>
                    <a:pt x="2440" y="4356"/>
                    <a:pt x="2090" y="4340"/>
                    <a:pt x="1965" y="4163"/>
                  </a:cubicBezTo>
                  <a:cubicBezTo>
                    <a:pt x="1843" y="3981"/>
                    <a:pt x="2017" y="3830"/>
                    <a:pt x="1883" y="3648"/>
                  </a:cubicBezTo>
                  <a:cubicBezTo>
                    <a:pt x="1812" y="3546"/>
                    <a:pt x="1565" y="3552"/>
                    <a:pt x="1389" y="3498"/>
                  </a:cubicBezTo>
                  <a:cubicBezTo>
                    <a:pt x="1072" y="3396"/>
                    <a:pt x="1000" y="3246"/>
                    <a:pt x="774" y="3091"/>
                  </a:cubicBezTo>
                  <a:cubicBezTo>
                    <a:pt x="341" y="2801"/>
                    <a:pt x="43" y="2652"/>
                    <a:pt x="0" y="2286"/>
                  </a:cubicBezTo>
                  <a:cubicBezTo>
                    <a:pt x="0" y="2286"/>
                    <a:pt x="0" y="2286"/>
                    <a:pt x="0" y="228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1" name="Shape 4966"/>
            <p:cNvSpPr/>
            <p:nvPr/>
          </p:nvSpPr>
          <p:spPr>
            <a:xfrm>
              <a:off x="6220781" y="2556940"/>
              <a:ext cx="284563" cy="487886"/>
            </a:xfrm>
            <a:custGeom>
              <a:avLst/>
              <a:gdLst/>
              <a:ahLst/>
              <a:cxnLst>
                <a:cxn ang="0">
                  <a:pos x="wd2" y="hd2"/>
                </a:cxn>
                <a:cxn ang="5400000">
                  <a:pos x="wd2" y="hd2"/>
                </a:cxn>
                <a:cxn ang="10800000">
                  <a:pos x="wd2" y="hd2"/>
                </a:cxn>
                <a:cxn ang="16200000">
                  <a:pos x="wd2" y="hd2"/>
                </a:cxn>
              </a:cxnLst>
              <a:rect l="0" t="0" r="r" b="b"/>
              <a:pathLst>
                <a:path w="21600" h="21600" extrusionOk="0">
                  <a:moveTo>
                    <a:pt x="16068" y="0"/>
                  </a:moveTo>
                  <a:cubicBezTo>
                    <a:pt x="16592" y="531"/>
                    <a:pt x="17078" y="879"/>
                    <a:pt x="17909" y="1236"/>
                  </a:cubicBezTo>
                  <a:lnTo>
                    <a:pt x="17909" y="1236"/>
                  </a:lnTo>
                  <a:cubicBezTo>
                    <a:pt x="17920" y="1330"/>
                    <a:pt x="17945" y="1417"/>
                    <a:pt x="17868" y="1526"/>
                  </a:cubicBezTo>
                  <a:cubicBezTo>
                    <a:pt x="17664" y="1838"/>
                    <a:pt x="16859" y="1752"/>
                    <a:pt x="16731" y="2083"/>
                  </a:cubicBezTo>
                  <a:cubicBezTo>
                    <a:pt x="16632" y="2354"/>
                    <a:pt x="16720" y="2519"/>
                    <a:pt x="16685" y="2800"/>
                  </a:cubicBezTo>
                  <a:cubicBezTo>
                    <a:pt x="16674" y="2944"/>
                    <a:pt x="16514" y="3017"/>
                    <a:pt x="16514" y="3163"/>
                  </a:cubicBezTo>
                  <a:cubicBezTo>
                    <a:pt x="16514" y="4004"/>
                    <a:pt x="16504" y="4477"/>
                    <a:pt x="16504" y="5318"/>
                  </a:cubicBezTo>
                  <a:cubicBezTo>
                    <a:pt x="17175" y="5364"/>
                    <a:pt x="17823" y="5583"/>
                    <a:pt x="17823" y="5975"/>
                  </a:cubicBezTo>
                  <a:lnTo>
                    <a:pt x="17823" y="6996"/>
                  </a:lnTo>
                  <a:cubicBezTo>
                    <a:pt x="17823" y="7180"/>
                    <a:pt x="18096" y="7253"/>
                    <a:pt x="18096" y="7439"/>
                  </a:cubicBezTo>
                  <a:cubicBezTo>
                    <a:pt x="18096" y="7671"/>
                    <a:pt x="18005" y="7857"/>
                    <a:pt x="17686" y="7995"/>
                  </a:cubicBezTo>
                  <a:cubicBezTo>
                    <a:pt x="17467" y="8090"/>
                    <a:pt x="17197" y="8050"/>
                    <a:pt x="17052" y="8182"/>
                  </a:cubicBezTo>
                  <a:cubicBezTo>
                    <a:pt x="16845" y="8368"/>
                    <a:pt x="16845" y="8526"/>
                    <a:pt x="16731" y="8738"/>
                  </a:cubicBezTo>
                  <a:cubicBezTo>
                    <a:pt x="16345" y="9430"/>
                    <a:pt x="15673" y="9712"/>
                    <a:pt x="15278" y="10408"/>
                  </a:cubicBezTo>
                  <a:cubicBezTo>
                    <a:pt x="15039" y="10833"/>
                    <a:pt x="14595" y="10992"/>
                    <a:pt x="14274" y="11390"/>
                  </a:cubicBezTo>
                  <a:cubicBezTo>
                    <a:pt x="13707" y="12105"/>
                    <a:pt x="13503" y="12585"/>
                    <a:pt x="13503" y="13378"/>
                  </a:cubicBezTo>
                  <a:cubicBezTo>
                    <a:pt x="13503" y="13623"/>
                    <a:pt x="14186" y="13638"/>
                    <a:pt x="14186" y="13884"/>
                  </a:cubicBezTo>
                  <a:cubicBezTo>
                    <a:pt x="14186" y="14074"/>
                    <a:pt x="13913" y="14169"/>
                    <a:pt x="13913" y="14359"/>
                  </a:cubicBezTo>
                  <a:cubicBezTo>
                    <a:pt x="13913" y="14592"/>
                    <a:pt x="14402" y="14612"/>
                    <a:pt x="14777" y="14678"/>
                  </a:cubicBezTo>
                  <a:cubicBezTo>
                    <a:pt x="15536" y="14811"/>
                    <a:pt x="16003" y="14890"/>
                    <a:pt x="16776" y="15023"/>
                  </a:cubicBezTo>
                  <a:cubicBezTo>
                    <a:pt x="17914" y="15215"/>
                    <a:pt x="18494" y="15474"/>
                    <a:pt x="19641" y="15579"/>
                  </a:cubicBezTo>
                  <a:cubicBezTo>
                    <a:pt x="20322" y="15640"/>
                    <a:pt x="20584" y="15904"/>
                    <a:pt x="21142" y="16136"/>
                  </a:cubicBezTo>
                  <a:cubicBezTo>
                    <a:pt x="21304" y="16204"/>
                    <a:pt x="21455" y="16257"/>
                    <a:pt x="21600" y="16302"/>
                  </a:cubicBezTo>
                  <a:lnTo>
                    <a:pt x="21600" y="16302"/>
                  </a:lnTo>
                  <a:cubicBezTo>
                    <a:pt x="20966" y="16990"/>
                    <a:pt x="20437" y="17649"/>
                    <a:pt x="19074" y="17649"/>
                  </a:cubicBezTo>
                  <a:lnTo>
                    <a:pt x="17300" y="17649"/>
                  </a:lnTo>
                  <a:cubicBezTo>
                    <a:pt x="16685" y="17649"/>
                    <a:pt x="16572" y="18060"/>
                    <a:pt x="16370" y="18390"/>
                  </a:cubicBezTo>
                  <a:cubicBezTo>
                    <a:pt x="16074" y="18881"/>
                    <a:pt x="15548" y="19133"/>
                    <a:pt x="15548" y="19664"/>
                  </a:cubicBezTo>
                  <a:cubicBezTo>
                    <a:pt x="15548" y="19835"/>
                    <a:pt x="15730" y="19961"/>
                    <a:pt x="15847" y="20105"/>
                  </a:cubicBezTo>
                  <a:lnTo>
                    <a:pt x="15847" y="20105"/>
                  </a:lnTo>
                  <a:cubicBezTo>
                    <a:pt x="15178" y="20208"/>
                    <a:pt x="14914" y="20699"/>
                    <a:pt x="14140" y="20699"/>
                  </a:cubicBezTo>
                  <a:cubicBezTo>
                    <a:pt x="13606" y="20699"/>
                    <a:pt x="13346" y="20512"/>
                    <a:pt x="12809" y="20512"/>
                  </a:cubicBezTo>
                  <a:lnTo>
                    <a:pt x="11550" y="20512"/>
                  </a:lnTo>
                  <a:cubicBezTo>
                    <a:pt x="11424" y="20386"/>
                    <a:pt x="11333" y="20306"/>
                    <a:pt x="11140" y="20220"/>
                  </a:cubicBezTo>
                  <a:cubicBezTo>
                    <a:pt x="10969" y="20817"/>
                    <a:pt x="11026" y="21600"/>
                    <a:pt x="10002" y="21600"/>
                  </a:cubicBezTo>
                  <a:cubicBezTo>
                    <a:pt x="9730" y="21600"/>
                    <a:pt x="9639" y="21460"/>
                    <a:pt x="9410" y="21388"/>
                  </a:cubicBezTo>
                  <a:cubicBezTo>
                    <a:pt x="8572" y="21102"/>
                    <a:pt x="8174" y="20724"/>
                    <a:pt x="7207" y="20724"/>
                  </a:cubicBezTo>
                  <a:cubicBezTo>
                    <a:pt x="6752" y="20724"/>
                    <a:pt x="6502" y="20804"/>
                    <a:pt x="6049" y="20804"/>
                  </a:cubicBezTo>
                  <a:cubicBezTo>
                    <a:pt x="5728" y="20804"/>
                    <a:pt x="5458" y="20645"/>
                    <a:pt x="5458" y="20459"/>
                  </a:cubicBezTo>
                  <a:cubicBezTo>
                    <a:pt x="5458" y="20333"/>
                    <a:pt x="5602" y="20281"/>
                    <a:pt x="5685" y="20168"/>
                  </a:cubicBezTo>
                  <a:cubicBezTo>
                    <a:pt x="5899" y="19870"/>
                    <a:pt x="5947" y="19669"/>
                    <a:pt x="6229" y="19397"/>
                  </a:cubicBezTo>
                  <a:cubicBezTo>
                    <a:pt x="6467" y="19171"/>
                    <a:pt x="6345" y="18981"/>
                    <a:pt x="6502" y="18735"/>
                  </a:cubicBezTo>
                  <a:cubicBezTo>
                    <a:pt x="6630" y="18543"/>
                    <a:pt x="7070" y="18631"/>
                    <a:pt x="7321" y="18498"/>
                  </a:cubicBezTo>
                  <a:cubicBezTo>
                    <a:pt x="7798" y="18238"/>
                    <a:pt x="7912" y="17972"/>
                    <a:pt x="7912" y="17594"/>
                  </a:cubicBezTo>
                  <a:cubicBezTo>
                    <a:pt x="7912" y="17065"/>
                    <a:pt x="7412" y="16748"/>
                    <a:pt x="6638" y="16454"/>
                  </a:cubicBezTo>
                  <a:cubicBezTo>
                    <a:pt x="6081" y="16249"/>
                    <a:pt x="5728" y="16085"/>
                    <a:pt x="5071" y="16085"/>
                  </a:cubicBezTo>
                  <a:cubicBezTo>
                    <a:pt x="3663" y="16085"/>
                    <a:pt x="3092" y="16853"/>
                    <a:pt x="1684" y="16853"/>
                  </a:cubicBezTo>
                  <a:cubicBezTo>
                    <a:pt x="1499" y="16853"/>
                    <a:pt x="1479" y="16720"/>
                    <a:pt x="1319" y="16667"/>
                  </a:cubicBezTo>
                  <a:cubicBezTo>
                    <a:pt x="1058" y="16581"/>
                    <a:pt x="842" y="16615"/>
                    <a:pt x="592" y="16508"/>
                  </a:cubicBezTo>
                  <a:cubicBezTo>
                    <a:pt x="399" y="16428"/>
                    <a:pt x="254" y="16335"/>
                    <a:pt x="103" y="16254"/>
                  </a:cubicBezTo>
                  <a:lnTo>
                    <a:pt x="103" y="16254"/>
                  </a:lnTo>
                  <a:cubicBezTo>
                    <a:pt x="103" y="15882"/>
                    <a:pt x="0" y="15886"/>
                    <a:pt x="0" y="15514"/>
                  </a:cubicBezTo>
                  <a:cubicBezTo>
                    <a:pt x="0" y="14414"/>
                    <a:pt x="1707" y="14069"/>
                    <a:pt x="2545" y="13087"/>
                  </a:cubicBezTo>
                  <a:cubicBezTo>
                    <a:pt x="2933" y="12636"/>
                    <a:pt x="2913" y="12319"/>
                    <a:pt x="3001" y="11815"/>
                  </a:cubicBezTo>
                  <a:cubicBezTo>
                    <a:pt x="3092" y="11298"/>
                    <a:pt x="3456" y="11007"/>
                    <a:pt x="3456" y="10488"/>
                  </a:cubicBezTo>
                  <a:cubicBezTo>
                    <a:pt x="3561" y="10103"/>
                    <a:pt x="3478" y="9773"/>
                    <a:pt x="3319" y="9401"/>
                  </a:cubicBezTo>
                  <a:cubicBezTo>
                    <a:pt x="3194" y="9103"/>
                    <a:pt x="3333" y="8904"/>
                    <a:pt x="3183" y="8605"/>
                  </a:cubicBezTo>
                  <a:cubicBezTo>
                    <a:pt x="3125" y="8473"/>
                    <a:pt x="2913" y="8428"/>
                    <a:pt x="2913" y="8287"/>
                  </a:cubicBezTo>
                  <a:cubicBezTo>
                    <a:pt x="2913" y="7957"/>
                    <a:pt x="3402" y="7705"/>
                    <a:pt x="3967" y="7705"/>
                  </a:cubicBezTo>
                  <a:cubicBezTo>
                    <a:pt x="5878" y="7705"/>
                    <a:pt x="6945" y="7700"/>
                    <a:pt x="8857" y="7700"/>
                  </a:cubicBezTo>
                  <a:cubicBezTo>
                    <a:pt x="9127" y="7700"/>
                    <a:pt x="9197" y="7532"/>
                    <a:pt x="9368" y="7414"/>
                  </a:cubicBezTo>
                  <a:cubicBezTo>
                    <a:pt x="9616" y="7240"/>
                    <a:pt x="9707" y="7088"/>
                    <a:pt x="9866" y="6884"/>
                  </a:cubicBezTo>
                  <a:cubicBezTo>
                    <a:pt x="10093" y="6598"/>
                    <a:pt x="10366" y="6437"/>
                    <a:pt x="10366" y="6119"/>
                  </a:cubicBezTo>
                  <a:lnTo>
                    <a:pt x="10366" y="5497"/>
                  </a:lnTo>
                  <a:cubicBezTo>
                    <a:pt x="10366" y="5086"/>
                    <a:pt x="11458" y="5318"/>
                    <a:pt x="12004" y="5052"/>
                  </a:cubicBezTo>
                  <a:cubicBezTo>
                    <a:pt x="12343" y="4888"/>
                    <a:pt x="12286" y="4667"/>
                    <a:pt x="12368" y="4417"/>
                  </a:cubicBezTo>
                  <a:cubicBezTo>
                    <a:pt x="12616" y="3687"/>
                    <a:pt x="14390" y="3646"/>
                    <a:pt x="14390" y="2898"/>
                  </a:cubicBezTo>
                  <a:lnTo>
                    <a:pt x="14390" y="1070"/>
                  </a:lnTo>
                  <a:cubicBezTo>
                    <a:pt x="14390" y="889"/>
                    <a:pt x="14163" y="810"/>
                    <a:pt x="14163" y="632"/>
                  </a:cubicBezTo>
                  <a:cubicBezTo>
                    <a:pt x="14163" y="466"/>
                    <a:pt x="14186" y="367"/>
                    <a:pt x="14163" y="201"/>
                  </a:cubicBezTo>
                  <a:cubicBezTo>
                    <a:pt x="14922" y="201"/>
                    <a:pt x="15534" y="313"/>
                    <a:pt x="16068" y="0"/>
                  </a:cubicBezTo>
                  <a:cubicBezTo>
                    <a:pt x="16068" y="0"/>
                    <a:pt x="16068" y="0"/>
                    <a:pt x="16068" y="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2" name="Shape 4967"/>
            <p:cNvSpPr/>
            <p:nvPr/>
          </p:nvSpPr>
          <p:spPr>
            <a:xfrm>
              <a:off x="6420023" y="2922217"/>
              <a:ext cx="248545" cy="431087"/>
            </a:xfrm>
            <a:custGeom>
              <a:avLst/>
              <a:gdLst/>
              <a:ahLst/>
              <a:cxnLst>
                <a:cxn ang="0">
                  <a:pos x="wd2" y="hd2"/>
                </a:cxn>
                <a:cxn ang="5400000">
                  <a:pos x="wd2" y="hd2"/>
                </a:cxn>
                <a:cxn ang="10800000">
                  <a:pos x="wd2" y="hd2"/>
                </a:cxn>
                <a:cxn ang="16200000">
                  <a:pos x="wd2" y="hd2"/>
                </a:cxn>
              </a:cxnLst>
              <a:rect l="0" t="0" r="r" b="b"/>
              <a:pathLst>
                <a:path w="21600" h="21600" extrusionOk="0">
                  <a:moveTo>
                    <a:pt x="342" y="4305"/>
                  </a:moveTo>
                  <a:cubicBezTo>
                    <a:pt x="209" y="4141"/>
                    <a:pt x="0" y="3999"/>
                    <a:pt x="0" y="3805"/>
                  </a:cubicBezTo>
                  <a:cubicBezTo>
                    <a:pt x="0" y="3205"/>
                    <a:pt x="602" y="2919"/>
                    <a:pt x="941" y="2363"/>
                  </a:cubicBezTo>
                  <a:cubicBezTo>
                    <a:pt x="1172" y="1990"/>
                    <a:pt x="1302" y="1524"/>
                    <a:pt x="2006" y="1524"/>
                  </a:cubicBezTo>
                  <a:lnTo>
                    <a:pt x="4038" y="1524"/>
                  </a:lnTo>
                  <a:cubicBezTo>
                    <a:pt x="5597" y="1524"/>
                    <a:pt x="6203" y="779"/>
                    <a:pt x="6929" y="0"/>
                  </a:cubicBezTo>
                  <a:lnTo>
                    <a:pt x="6929" y="0"/>
                  </a:lnTo>
                  <a:cubicBezTo>
                    <a:pt x="7378" y="137"/>
                    <a:pt x="7805" y="204"/>
                    <a:pt x="8381" y="323"/>
                  </a:cubicBezTo>
                  <a:cubicBezTo>
                    <a:pt x="9566" y="578"/>
                    <a:pt x="9879" y="1006"/>
                    <a:pt x="10725" y="1553"/>
                  </a:cubicBezTo>
                  <a:cubicBezTo>
                    <a:pt x="11090" y="1712"/>
                    <a:pt x="11247" y="1875"/>
                    <a:pt x="11611" y="2035"/>
                  </a:cubicBezTo>
                  <a:cubicBezTo>
                    <a:pt x="12884" y="2581"/>
                    <a:pt x="13979" y="2574"/>
                    <a:pt x="15203" y="3174"/>
                  </a:cubicBezTo>
                  <a:cubicBezTo>
                    <a:pt x="15838" y="3488"/>
                    <a:pt x="15905" y="3811"/>
                    <a:pt x="16349" y="4226"/>
                  </a:cubicBezTo>
                  <a:cubicBezTo>
                    <a:pt x="17100" y="4922"/>
                    <a:pt x="17644" y="5300"/>
                    <a:pt x="17961" y="6086"/>
                  </a:cubicBezTo>
                  <a:cubicBezTo>
                    <a:pt x="18090" y="6424"/>
                    <a:pt x="18234" y="6617"/>
                    <a:pt x="18325" y="6957"/>
                  </a:cubicBezTo>
                  <a:cubicBezTo>
                    <a:pt x="18403" y="7258"/>
                    <a:pt x="18270" y="7631"/>
                    <a:pt x="18794" y="7704"/>
                  </a:cubicBezTo>
                  <a:cubicBezTo>
                    <a:pt x="18898" y="7509"/>
                    <a:pt x="18947" y="7376"/>
                    <a:pt x="18947" y="7165"/>
                  </a:cubicBezTo>
                  <a:lnTo>
                    <a:pt x="19783" y="7165"/>
                  </a:lnTo>
                  <a:cubicBezTo>
                    <a:pt x="20210" y="7413"/>
                    <a:pt x="20067" y="7699"/>
                    <a:pt x="20353" y="8005"/>
                  </a:cubicBezTo>
                  <a:cubicBezTo>
                    <a:pt x="21213" y="8921"/>
                    <a:pt x="21600" y="9544"/>
                    <a:pt x="21600" y="10586"/>
                  </a:cubicBezTo>
                  <a:cubicBezTo>
                    <a:pt x="21600" y="10918"/>
                    <a:pt x="21083" y="11157"/>
                    <a:pt x="20509" y="11157"/>
                  </a:cubicBezTo>
                  <a:cubicBezTo>
                    <a:pt x="20305" y="11157"/>
                    <a:pt x="20184" y="11097"/>
                    <a:pt x="19976" y="11097"/>
                  </a:cubicBezTo>
                  <a:lnTo>
                    <a:pt x="18947" y="11097"/>
                  </a:lnTo>
                  <a:lnTo>
                    <a:pt x="18947" y="11735"/>
                  </a:lnTo>
                  <a:cubicBezTo>
                    <a:pt x="18947" y="11975"/>
                    <a:pt x="18543" y="12043"/>
                    <a:pt x="18221" y="12178"/>
                  </a:cubicBezTo>
                  <a:cubicBezTo>
                    <a:pt x="17905" y="12313"/>
                    <a:pt x="17778" y="12456"/>
                    <a:pt x="17439" y="12567"/>
                  </a:cubicBezTo>
                  <a:cubicBezTo>
                    <a:pt x="16893" y="12754"/>
                    <a:pt x="16398" y="12636"/>
                    <a:pt x="15827" y="12809"/>
                  </a:cubicBezTo>
                  <a:cubicBezTo>
                    <a:pt x="15150" y="13011"/>
                    <a:pt x="15030" y="13387"/>
                    <a:pt x="14941" y="13828"/>
                  </a:cubicBezTo>
                  <a:cubicBezTo>
                    <a:pt x="14890" y="14106"/>
                    <a:pt x="14330" y="14091"/>
                    <a:pt x="13952" y="14249"/>
                  </a:cubicBezTo>
                  <a:cubicBezTo>
                    <a:pt x="13588" y="14406"/>
                    <a:pt x="13483" y="14601"/>
                    <a:pt x="13066" y="14699"/>
                  </a:cubicBezTo>
                  <a:cubicBezTo>
                    <a:pt x="12520" y="14825"/>
                    <a:pt x="11949" y="14692"/>
                    <a:pt x="11611" y="14968"/>
                  </a:cubicBezTo>
                  <a:cubicBezTo>
                    <a:pt x="11481" y="15080"/>
                    <a:pt x="11572" y="15185"/>
                    <a:pt x="11556" y="15328"/>
                  </a:cubicBezTo>
                  <a:cubicBezTo>
                    <a:pt x="11516" y="15673"/>
                    <a:pt x="10996" y="15795"/>
                    <a:pt x="10517" y="15987"/>
                  </a:cubicBezTo>
                  <a:cubicBezTo>
                    <a:pt x="10048" y="16176"/>
                    <a:pt x="9788" y="16409"/>
                    <a:pt x="9215" y="16409"/>
                  </a:cubicBezTo>
                  <a:cubicBezTo>
                    <a:pt x="8997" y="16409"/>
                    <a:pt x="8902" y="16304"/>
                    <a:pt x="8697" y="16259"/>
                  </a:cubicBezTo>
                  <a:cubicBezTo>
                    <a:pt x="8449" y="16207"/>
                    <a:pt x="8176" y="16192"/>
                    <a:pt x="8071" y="16049"/>
                  </a:cubicBezTo>
                  <a:cubicBezTo>
                    <a:pt x="7876" y="15808"/>
                    <a:pt x="7876" y="15606"/>
                    <a:pt x="7551" y="15418"/>
                  </a:cubicBezTo>
                  <a:cubicBezTo>
                    <a:pt x="6952" y="15073"/>
                    <a:pt x="6193" y="14924"/>
                    <a:pt x="6193" y="14429"/>
                  </a:cubicBezTo>
                  <a:cubicBezTo>
                    <a:pt x="6193" y="14233"/>
                    <a:pt x="6454" y="14143"/>
                    <a:pt x="6454" y="13948"/>
                  </a:cubicBezTo>
                  <a:cubicBezTo>
                    <a:pt x="6454" y="13415"/>
                    <a:pt x="5884" y="13161"/>
                    <a:pt x="5884" y="12627"/>
                  </a:cubicBezTo>
                  <a:cubicBezTo>
                    <a:pt x="5884" y="12508"/>
                    <a:pt x="6092" y="12486"/>
                    <a:pt x="6193" y="12388"/>
                  </a:cubicBezTo>
                  <a:cubicBezTo>
                    <a:pt x="6509" y="12118"/>
                    <a:pt x="6818" y="11936"/>
                    <a:pt x="6818" y="11607"/>
                  </a:cubicBezTo>
                  <a:cubicBezTo>
                    <a:pt x="6818" y="11352"/>
                    <a:pt x="6454" y="11254"/>
                    <a:pt x="6248" y="11036"/>
                  </a:cubicBezTo>
                  <a:cubicBezTo>
                    <a:pt x="6066" y="10841"/>
                    <a:pt x="6066" y="10556"/>
                    <a:pt x="5679" y="10556"/>
                  </a:cubicBezTo>
                  <a:cubicBezTo>
                    <a:pt x="5350" y="10556"/>
                    <a:pt x="5168" y="10678"/>
                    <a:pt x="4842" y="10678"/>
                  </a:cubicBezTo>
                  <a:cubicBezTo>
                    <a:pt x="4076" y="10678"/>
                    <a:pt x="4256" y="10062"/>
                    <a:pt x="3855" y="9687"/>
                  </a:cubicBezTo>
                  <a:cubicBezTo>
                    <a:pt x="3451" y="9311"/>
                    <a:pt x="2865" y="9139"/>
                    <a:pt x="2865" y="8696"/>
                  </a:cubicBezTo>
                  <a:lnTo>
                    <a:pt x="2254" y="8696"/>
                  </a:lnTo>
                  <a:cubicBezTo>
                    <a:pt x="1875" y="8696"/>
                    <a:pt x="1875" y="8988"/>
                    <a:pt x="1823" y="9206"/>
                  </a:cubicBezTo>
                  <a:cubicBezTo>
                    <a:pt x="1279" y="9101"/>
                    <a:pt x="625" y="9056"/>
                    <a:pt x="625" y="8726"/>
                  </a:cubicBezTo>
                  <a:cubicBezTo>
                    <a:pt x="625" y="8500"/>
                    <a:pt x="1081" y="8442"/>
                    <a:pt x="1094" y="8215"/>
                  </a:cubicBezTo>
                  <a:cubicBezTo>
                    <a:pt x="1124" y="7894"/>
                    <a:pt x="1355" y="7704"/>
                    <a:pt x="1771" y="7496"/>
                  </a:cubicBezTo>
                  <a:cubicBezTo>
                    <a:pt x="2197" y="7286"/>
                    <a:pt x="2396" y="6985"/>
                    <a:pt x="2969" y="6985"/>
                  </a:cubicBezTo>
                  <a:cubicBezTo>
                    <a:pt x="3357" y="6985"/>
                    <a:pt x="3569" y="7090"/>
                    <a:pt x="3956" y="7107"/>
                  </a:cubicBezTo>
                  <a:cubicBezTo>
                    <a:pt x="3998" y="7023"/>
                    <a:pt x="3933" y="6957"/>
                    <a:pt x="3956" y="6865"/>
                  </a:cubicBezTo>
                  <a:cubicBezTo>
                    <a:pt x="3396" y="6311"/>
                    <a:pt x="2979" y="6024"/>
                    <a:pt x="2396" y="5483"/>
                  </a:cubicBezTo>
                  <a:cubicBezTo>
                    <a:pt x="2148" y="5251"/>
                    <a:pt x="1966" y="5117"/>
                    <a:pt x="1722" y="4885"/>
                  </a:cubicBezTo>
                  <a:cubicBezTo>
                    <a:pt x="1423" y="4599"/>
                    <a:pt x="1211" y="4284"/>
                    <a:pt x="625" y="4284"/>
                  </a:cubicBezTo>
                  <a:cubicBezTo>
                    <a:pt x="521" y="4284"/>
                    <a:pt x="429" y="4293"/>
                    <a:pt x="342" y="4305"/>
                  </a:cubicBezTo>
                  <a:cubicBezTo>
                    <a:pt x="342" y="4305"/>
                    <a:pt x="342" y="4305"/>
                    <a:pt x="342" y="4305"/>
                  </a:cubicBezTo>
                  <a:close/>
                  <a:moveTo>
                    <a:pt x="11507" y="21059"/>
                  </a:moveTo>
                  <a:cubicBezTo>
                    <a:pt x="11507" y="21324"/>
                    <a:pt x="11751" y="21600"/>
                    <a:pt x="12210" y="21600"/>
                  </a:cubicBezTo>
                  <a:cubicBezTo>
                    <a:pt x="12676" y="21600"/>
                    <a:pt x="12937" y="21510"/>
                    <a:pt x="13379" y="21422"/>
                  </a:cubicBezTo>
                  <a:cubicBezTo>
                    <a:pt x="14095" y="21277"/>
                    <a:pt x="14890" y="21144"/>
                    <a:pt x="14890" y="20701"/>
                  </a:cubicBezTo>
                  <a:cubicBezTo>
                    <a:pt x="14890" y="20378"/>
                    <a:pt x="14759" y="20085"/>
                    <a:pt x="14265" y="19950"/>
                  </a:cubicBezTo>
                  <a:cubicBezTo>
                    <a:pt x="14034" y="19890"/>
                    <a:pt x="13887" y="20040"/>
                    <a:pt x="13692" y="20130"/>
                  </a:cubicBezTo>
                  <a:cubicBezTo>
                    <a:pt x="13340" y="20288"/>
                    <a:pt x="13119" y="20400"/>
                    <a:pt x="12754" y="20551"/>
                  </a:cubicBezTo>
                  <a:cubicBezTo>
                    <a:pt x="12272" y="20746"/>
                    <a:pt x="11507" y="20716"/>
                    <a:pt x="11507" y="21059"/>
                  </a:cubicBezTo>
                  <a:cubicBezTo>
                    <a:pt x="11507" y="21059"/>
                    <a:pt x="11507" y="21059"/>
                    <a:pt x="11507" y="21059"/>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3" name="Shape 4968"/>
            <p:cNvSpPr/>
            <p:nvPr/>
          </p:nvSpPr>
          <p:spPr>
            <a:xfrm>
              <a:off x="6696748" y="2025627"/>
              <a:ext cx="664844" cy="1820783"/>
            </a:xfrm>
            <a:custGeom>
              <a:avLst/>
              <a:gdLst/>
              <a:ahLst/>
              <a:cxnLst>
                <a:cxn ang="0">
                  <a:pos x="wd2" y="hd2"/>
                </a:cxn>
                <a:cxn ang="5400000">
                  <a:pos x="wd2" y="hd2"/>
                </a:cxn>
                <a:cxn ang="10800000">
                  <a:pos x="wd2" y="hd2"/>
                </a:cxn>
                <a:cxn ang="16200000">
                  <a:pos x="wd2" y="hd2"/>
                </a:cxn>
              </a:cxnLst>
              <a:rect l="0" t="0" r="r" b="b"/>
              <a:pathLst>
                <a:path w="21600" h="21600" extrusionOk="0">
                  <a:moveTo>
                    <a:pt x="13913" y="0"/>
                  </a:moveTo>
                  <a:cubicBezTo>
                    <a:pt x="13880" y="13"/>
                    <a:pt x="13836" y="18"/>
                    <a:pt x="13836" y="35"/>
                  </a:cubicBezTo>
                  <a:cubicBezTo>
                    <a:pt x="13836" y="137"/>
                    <a:pt x="13895" y="194"/>
                    <a:pt x="13895" y="295"/>
                  </a:cubicBezTo>
                  <a:cubicBezTo>
                    <a:pt x="13895" y="400"/>
                    <a:pt x="13816" y="469"/>
                    <a:pt x="13621" y="547"/>
                  </a:cubicBezTo>
                  <a:lnTo>
                    <a:pt x="13077" y="547"/>
                  </a:lnTo>
                  <a:cubicBezTo>
                    <a:pt x="12999" y="586"/>
                    <a:pt x="12950" y="633"/>
                    <a:pt x="12814" y="633"/>
                  </a:cubicBezTo>
                  <a:cubicBezTo>
                    <a:pt x="12658" y="633"/>
                    <a:pt x="12590" y="589"/>
                    <a:pt x="12434" y="589"/>
                  </a:cubicBezTo>
                  <a:cubicBezTo>
                    <a:pt x="12289" y="589"/>
                    <a:pt x="12245" y="638"/>
                    <a:pt x="12142" y="675"/>
                  </a:cubicBezTo>
                  <a:cubicBezTo>
                    <a:pt x="11949" y="746"/>
                    <a:pt x="11767" y="762"/>
                    <a:pt x="11500" y="782"/>
                  </a:cubicBezTo>
                  <a:cubicBezTo>
                    <a:pt x="11121" y="808"/>
                    <a:pt x="10902" y="817"/>
                    <a:pt x="10518" y="817"/>
                  </a:cubicBezTo>
                  <a:cubicBezTo>
                    <a:pt x="9434" y="817"/>
                    <a:pt x="8908" y="577"/>
                    <a:pt x="7823" y="554"/>
                  </a:cubicBezTo>
                  <a:cubicBezTo>
                    <a:pt x="7580" y="551"/>
                    <a:pt x="7457" y="504"/>
                    <a:pt x="7215" y="504"/>
                  </a:cubicBezTo>
                  <a:lnTo>
                    <a:pt x="6714" y="504"/>
                  </a:lnTo>
                  <a:lnTo>
                    <a:pt x="6558" y="490"/>
                  </a:lnTo>
                  <a:lnTo>
                    <a:pt x="6343" y="490"/>
                  </a:lnTo>
                  <a:cubicBezTo>
                    <a:pt x="6343" y="588"/>
                    <a:pt x="6270" y="645"/>
                    <a:pt x="6208" y="739"/>
                  </a:cubicBezTo>
                  <a:cubicBezTo>
                    <a:pt x="6509" y="789"/>
                    <a:pt x="6699" y="817"/>
                    <a:pt x="6987" y="881"/>
                  </a:cubicBezTo>
                  <a:cubicBezTo>
                    <a:pt x="7161" y="920"/>
                    <a:pt x="7205" y="972"/>
                    <a:pt x="7374" y="1009"/>
                  </a:cubicBezTo>
                  <a:cubicBezTo>
                    <a:pt x="7619" y="1064"/>
                    <a:pt x="7789" y="1103"/>
                    <a:pt x="7921" y="1193"/>
                  </a:cubicBezTo>
                  <a:cubicBezTo>
                    <a:pt x="8062" y="1290"/>
                    <a:pt x="7958" y="1386"/>
                    <a:pt x="8174" y="1464"/>
                  </a:cubicBezTo>
                  <a:cubicBezTo>
                    <a:pt x="8460" y="1569"/>
                    <a:pt x="8835" y="1606"/>
                    <a:pt x="8835" y="1753"/>
                  </a:cubicBezTo>
                  <a:lnTo>
                    <a:pt x="8835" y="1963"/>
                  </a:lnTo>
                  <a:cubicBezTo>
                    <a:pt x="8835" y="2114"/>
                    <a:pt x="9379" y="2144"/>
                    <a:pt x="9379" y="2295"/>
                  </a:cubicBezTo>
                  <a:cubicBezTo>
                    <a:pt x="9379" y="2357"/>
                    <a:pt x="9293" y="2423"/>
                    <a:pt x="9122" y="2423"/>
                  </a:cubicBezTo>
                  <a:lnTo>
                    <a:pt x="8606" y="2423"/>
                  </a:lnTo>
                  <a:cubicBezTo>
                    <a:pt x="8431" y="2423"/>
                    <a:pt x="8344" y="2453"/>
                    <a:pt x="8174" y="2465"/>
                  </a:cubicBezTo>
                  <a:cubicBezTo>
                    <a:pt x="7950" y="2481"/>
                    <a:pt x="7707" y="2510"/>
                    <a:pt x="7707" y="2593"/>
                  </a:cubicBezTo>
                  <a:cubicBezTo>
                    <a:pt x="7707" y="2748"/>
                    <a:pt x="8622" y="2652"/>
                    <a:pt x="8622" y="2807"/>
                  </a:cubicBezTo>
                  <a:cubicBezTo>
                    <a:pt x="8622" y="2848"/>
                    <a:pt x="8499" y="2856"/>
                    <a:pt x="8445" y="2892"/>
                  </a:cubicBezTo>
                  <a:cubicBezTo>
                    <a:pt x="8339" y="2963"/>
                    <a:pt x="8310" y="3016"/>
                    <a:pt x="8310" y="3098"/>
                  </a:cubicBezTo>
                  <a:cubicBezTo>
                    <a:pt x="8130" y="3098"/>
                    <a:pt x="7882" y="3097"/>
                    <a:pt x="7882" y="3161"/>
                  </a:cubicBezTo>
                  <a:cubicBezTo>
                    <a:pt x="7882" y="3242"/>
                    <a:pt x="7979" y="3293"/>
                    <a:pt x="8135" y="3347"/>
                  </a:cubicBezTo>
                  <a:cubicBezTo>
                    <a:pt x="8207" y="3372"/>
                    <a:pt x="8314" y="3359"/>
                    <a:pt x="8367" y="3389"/>
                  </a:cubicBezTo>
                  <a:cubicBezTo>
                    <a:pt x="8422" y="3421"/>
                    <a:pt x="8372" y="3451"/>
                    <a:pt x="8387" y="3489"/>
                  </a:cubicBezTo>
                  <a:cubicBezTo>
                    <a:pt x="8411" y="3542"/>
                    <a:pt x="8538" y="3577"/>
                    <a:pt x="8689" y="3581"/>
                  </a:cubicBezTo>
                  <a:lnTo>
                    <a:pt x="9282" y="3553"/>
                  </a:lnTo>
                  <a:cubicBezTo>
                    <a:pt x="9585" y="3560"/>
                    <a:pt x="9750" y="3588"/>
                    <a:pt x="10051" y="3588"/>
                  </a:cubicBezTo>
                  <a:cubicBezTo>
                    <a:pt x="10051" y="3682"/>
                    <a:pt x="10002" y="3736"/>
                    <a:pt x="10002" y="3830"/>
                  </a:cubicBezTo>
                  <a:cubicBezTo>
                    <a:pt x="10002" y="3894"/>
                    <a:pt x="10065" y="3972"/>
                    <a:pt x="10241" y="3972"/>
                  </a:cubicBezTo>
                  <a:cubicBezTo>
                    <a:pt x="10512" y="3972"/>
                    <a:pt x="10663" y="3974"/>
                    <a:pt x="10937" y="3974"/>
                  </a:cubicBezTo>
                  <a:cubicBezTo>
                    <a:pt x="10858" y="3849"/>
                    <a:pt x="10790" y="3778"/>
                    <a:pt x="10790" y="3650"/>
                  </a:cubicBezTo>
                  <a:lnTo>
                    <a:pt x="10790" y="3467"/>
                  </a:lnTo>
                  <a:lnTo>
                    <a:pt x="11242" y="3467"/>
                  </a:lnTo>
                  <a:cubicBezTo>
                    <a:pt x="11341" y="3467"/>
                    <a:pt x="11395" y="3489"/>
                    <a:pt x="11492" y="3489"/>
                  </a:cubicBezTo>
                  <a:cubicBezTo>
                    <a:pt x="11749" y="3489"/>
                    <a:pt x="12044" y="3448"/>
                    <a:pt x="12044" y="3354"/>
                  </a:cubicBezTo>
                  <a:cubicBezTo>
                    <a:pt x="12044" y="3277"/>
                    <a:pt x="11821" y="3240"/>
                    <a:pt x="11612" y="3240"/>
                  </a:cubicBezTo>
                  <a:lnTo>
                    <a:pt x="11215" y="3240"/>
                  </a:lnTo>
                  <a:cubicBezTo>
                    <a:pt x="11009" y="3240"/>
                    <a:pt x="10926" y="3176"/>
                    <a:pt x="10722" y="3176"/>
                  </a:cubicBezTo>
                  <a:cubicBezTo>
                    <a:pt x="10440" y="3176"/>
                    <a:pt x="10319" y="3243"/>
                    <a:pt x="10042" y="3262"/>
                  </a:cubicBezTo>
                  <a:cubicBezTo>
                    <a:pt x="9750" y="3279"/>
                    <a:pt x="9555" y="3249"/>
                    <a:pt x="9282" y="3290"/>
                  </a:cubicBezTo>
                  <a:cubicBezTo>
                    <a:pt x="9263" y="3279"/>
                    <a:pt x="9224" y="3276"/>
                    <a:pt x="9224" y="3262"/>
                  </a:cubicBezTo>
                  <a:cubicBezTo>
                    <a:pt x="9224" y="3146"/>
                    <a:pt x="9272" y="3080"/>
                    <a:pt x="9361" y="2970"/>
                  </a:cubicBezTo>
                  <a:cubicBezTo>
                    <a:pt x="9414" y="2899"/>
                    <a:pt x="9526" y="2835"/>
                    <a:pt x="9729" y="2835"/>
                  </a:cubicBezTo>
                  <a:cubicBezTo>
                    <a:pt x="9861" y="2835"/>
                    <a:pt x="9905" y="2870"/>
                    <a:pt x="10022" y="2892"/>
                  </a:cubicBezTo>
                  <a:cubicBezTo>
                    <a:pt x="10212" y="2925"/>
                    <a:pt x="10353" y="2934"/>
                    <a:pt x="10508" y="2991"/>
                  </a:cubicBezTo>
                  <a:cubicBezTo>
                    <a:pt x="10659" y="2897"/>
                    <a:pt x="10737" y="2840"/>
                    <a:pt x="10858" y="2743"/>
                  </a:cubicBezTo>
                  <a:cubicBezTo>
                    <a:pt x="10994" y="2636"/>
                    <a:pt x="11176" y="2544"/>
                    <a:pt x="11500" y="2544"/>
                  </a:cubicBezTo>
                  <a:cubicBezTo>
                    <a:pt x="11807" y="2544"/>
                    <a:pt x="11962" y="2601"/>
                    <a:pt x="12269" y="2601"/>
                  </a:cubicBezTo>
                  <a:cubicBezTo>
                    <a:pt x="12590" y="2601"/>
                    <a:pt x="12762" y="2565"/>
                    <a:pt x="13082" y="2565"/>
                  </a:cubicBezTo>
                  <a:lnTo>
                    <a:pt x="13465" y="2565"/>
                  </a:lnTo>
                  <a:lnTo>
                    <a:pt x="15431" y="2458"/>
                  </a:lnTo>
                  <a:cubicBezTo>
                    <a:pt x="15387" y="2391"/>
                    <a:pt x="15275" y="2366"/>
                    <a:pt x="15139" y="2316"/>
                  </a:cubicBezTo>
                  <a:cubicBezTo>
                    <a:pt x="14876" y="2221"/>
                    <a:pt x="14710" y="2144"/>
                    <a:pt x="14710" y="2009"/>
                  </a:cubicBezTo>
                  <a:lnTo>
                    <a:pt x="14710" y="1847"/>
                  </a:lnTo>
                  <a:lnTo>
                    <a:pt x="14595" y="1513"/>
                  </a:lnTo>
                  <a:cubicBezTo>
                    <a:pt x="14643" y="1398"/>
                    <a:pt x="15042" y="1428"/>
                    <a:pt x="15257" y="1343"/>
                  </a:cubicBezTo>
                  <a:cubicBezTo>
                    <a:pt x="15484" y="1252"/>
                    <a:pt x="15489" y="1170"/>
                    <a:pt x="15665" y="1066"/>
                  </a:cubicBezTo>
                  <a:cubicBezTo>
                    <a:pt x="15762" y="1007"/>
                    <a:pt x="15923" y="1004"/>
                    <a:pt x="16015" y="945"/>
                  </a:cubicBezTo>
                  <a:cubicBezTo>
                    <a:pt x="16225" y="813"/>
                    <a:pt x="16293" y="728"/>
                    <a:pt x="16423" y="583"/>
                  </a:cubicBezTo>
                  <a:lnTo>
                    <a:pt x="16423" y="547"/>
                  </a:lnTo>
                  <a:cubicBezTo>
                    <a:pt x="16303" y="561"/>
                    <a:pt x="16272" y="597"/>
                    <a:pt x="16171" y="625"/>
                  </a:cubicBezTo>
                  <a:cubicBezTo>
                    <a:pt x="15962" y="686"/>
                    <a:pt x="15777" y="689"/>
                    <a:pt x="15510" y="704"/>
                  </a:cubicBezTo>
                  <a:cubicBezTo>
                    <a:pt x="15452" y="640"/>
                    <a:pt x="15533" y="586"/>
                    <a:pt x="15431" y="533"/>
                  </a:cubicBezTo>
                  <a:cubicBezTo>
                    <a:pt x="15345" y="487"/>
                    <a:pt x="15193" y="510"/>
                    <a:pt x="15042" y="497"/>
                  </a:cubicBezTo>
                  <a:cubicBezTo>
                    <a:pt x="14890" y="485"/>
                    <a:pt x="14867" y="433"/>
                    <a:pt x="14749" y="398"/>
                  </a:cubicBezTo>
                  <a:cubicBezTo>
                    <a:pt x="14463" y="307"/>
                    <a:pt x="14239" y="257"/>
                    <a:pt x="14108" y="128"/>
                  </a:cubicBezTo>
                  <a:cubicBezTo>
                    <a:pt x="14054" y="75"/>
                    <a:pt x="14046" y="28"/>
                    <a:pt x="13913" y="0"/>
                  </a:cubicBezTo>
                  <a:close/>
                  <a:moveTo>
                    <a:pt x="19168" y="9606"/>
                  </a:moveTo>
                  <a:cubicBezTo>
                    <a:pt x="19246" y="9777"/>
                    <a:pt x="19499" y="9855"/>
                    <a:pt x="19499" y="10025"/>
                  </a:cubicBezTo>
                  <a:cubicBezTo>
                    <a:pt x="19499" y="10116"/>
                    <a:pt x="19358" y="10211"/>
                    <a:pt x="19109" y="10211"/>
                  </a:cubicBezTo>
                  <a:cubicBezTo>
                    <a:pt x="18813" y="10211"/>
                    <a:pt x="18725" y="10099"/>
                    <a:pt x="18623" y="9997"/>
                  </a:cubicBezTo>
                  <a:cubicBezTo>
                    <a:pt x="18507" y="9883"/>
                    <a:pt x="18423" y="9820"/>
                    <a:pt x="18369" y="9699"/>
                  </a:cubicBezTo>
                  <a:cubicBezTo>
                    <a:pt x="18150" y="9789"/>
                    <a:pt x="18233" y="9885"/>
                    <a:pt x="18079" y="9990"/>
                  </a:cubicBezTo>
                  <a:cubicBezTo>
                    <a:pt x="17985" y="10052"/>
                    <a:pt x="17825" y="10077"/>
                    <a:pt x="17825" y="10148"/>
                  </a:cubicBezTo>
                  <a:lnTo>
                    <a:pt x="17825" y="10428"/>
                  </a:lnTo>
                  <a:cubicBezTo>
                    <a:pt x="17825" y="10535"/>
                    <a:pt x="17527" y="10585"/>
                    <a:pt x="17241" y="10601"/>
                  </a:cubicBezTo>
                  <a:cubicBezTo>
                    <a:pt x="17028" y="10614"/>
                    <a:pt x="16891" y="10644"/>
                    <a:pt x="16754" y="10708"/>
                  </a:cubicBezTo>
                  <a:cubicBezTo>
                    <a:pt x="16676" y="10745"/>
                    <a:pt x="16632" y="10786"/>
                    <a:pt x="16502" y="10786"/>
                  </a:cubicBezTo>
                  <a:cubicBezTo>
                    <a:pt x="16408" y="10786"/>
                    <a:pt x="16385" y="10751"/>
                    <a:pt x="16346" y="10720"/>
                  </a:cubicBezTo>
                  <a:cubicBezTo>
                    <a:pt x="16239" y="10716"/>
                    <a:pt x="16181" y="10722"/>
                    <a:pt x="16074" y="10722"/>
                  </a:cubicBezTo>
                  <a:cubicBezTo>
                    <a:pt x="15893" y="10722"/>
                    <a:pt x="15747" y="10710"/>
                    <a:pt x="15645" y="10658"/>
                  </a:cubicBezTo>
                  <a:cubicBezTo>
                    <a:pt x="15525" y="10598"/>
                    <a:pt x="15518" y="10537"/>
                    <a:pt x="15343" y="10494"/>
                  </a:cubicBezTo>
                  <a:lnTo>
                    <a:pt x="15343" y="10777"/>
                  </a:lnTo>
                  <a:cubicBezTo>
                    <a:pt x="15343" y="10800"/>
                    <a:pt x="15315" y="10814"/>
                    <a:pt x="15295" y="10836"/>
                  </a:cubicBezTo>
                  <a:cubicBezTo>
                    <a:pt x="15150" y="10829"/>
                    <a:pt x="15008" y="10814"/>
                    <a:pt x="14965" y="10764"/>
                  </a:cubicBezTo>
                  <a:cubicBezTo>
                    <a:pt x="14905" y="10704"/>
                    <a:pt x="14959" y="10661"/>
                    <a:pt x="14905" y="10601"/>
                  </a:cubicBezTo>
                  <a:cubicBezTo>
                    <a:pt x="14876" y="10565"/>
                    <a:pt x="14760" y="10564"/>
                    <a:pt x="14710" y="10530"/>
                  </a:cubicBezTo>
                  <a:cubicBezTo>
                    <a:pt x="14643" y="10482"/>
                    <a:pt x="14609" y="10423"/>
                    <a:pt x="14459" y="10423"/>
                  </a:cubicBezTo>
                  <a:cubicBezTo>
                    <a:pt x="14337" y="10423"/>
                    <a:pt x="14303" y="10480"/>
                    <a:pt x="14303" y="10524"/>
                  </a:cubicBezTo>
                  <a:lnTo>
                    <a:pt x="14303" y="10928"/>
                  </a:lnTo>
                  <a:cubicBezTo>
                    <a:pt x="14541" y="10928"/>
                    <a:pt x="14684" y="10926"/>
                    <a:pt x="14905" y="10956"/>
                  </a:cubicBezTo>
                  <a:cubicBezTo>
                    <a:pt x="15052" y="10976"/>
                    <a:pt x="15091" y="11024"/>
                    <a:pt x="15236" y="11042"/>
                  </a:cubicBezTo>
                  <a:cubicBezTo>
                    <a:pt x="15539" y="11079"/>
                    <a:pt x="15728" y="11075"/>
                    <a:pt x="16035" y="11113"/>
                  </a:cubicBezTo>
                  <a:cubicBezTo>
                    <a:pt x="15942" y="11217"/>
                    <a:pt x="15870" y="11290"/>
                    <a:pt x="15626" y="11354"/>
                  </a:cubicBezTo>
                  <a:cubicBezTo>
                    <a:pt x="15460" y="11397"/>
                    <a:pt x="15242" y="11361"/>
                    <a:pt x="15139" y="11425"/>
                  </a:cubicBezTo>
                  <a:cubicBezTo>
                    <a:pt x="14929" y="11555"/>
                    <a:pt x="14950" y="11648"/>
                    <a:pt x="14808" y="11788"/>
                  </a:cubicBezTo>
                  <a:cubicBezTo>
                    <a:pt x="14746" y="11852"/>
                    <a:pt x="14634" y="11884"/>
                    <a:pt x="14634" y="11953"/>
                  </a:cubicBezTo>
                  <a:lnTo>
                    <a:pt x="14634" y="12177"/>
                  </a:lnTo>
                  <a:cubicBezTo>
                    <a:pt x="14634" y="12268"/>
                    <a:pt x="14385" y="12328"/>
                    <a:pt x="14137" y="12328"/>
                  </a:cubicBezTo>
                  <a:cubicBezTo>
                    <a:pt x="13880" y="12328"/>
                    <a:pt x="13739" y="12278"/>
                    <a:pt x="13480" y="12278"/>
                  </a:cubicBezTo>
                  <a:lnTo>
                    <a:pt x="13062" y="12278"/>
                  </a:lnTo>
                  <a:cubicBezTo>
                    <a:pt x="12844" y="12278"/>
                    <a:pt x="12732" y="12243"/>
                    <a:pt x="12513" y="12235"/>
                  </a:cubicBezTo>
                  <a:lnTo>
                    <a:pt x="12513" y="12029"/>
                  </a:lnTo>
                  <a:lnTo>
                    <a:pt x="12416" y="11781"/>
                  </a:lnTo>
                  <a:cubicBezTo>
                    <a:pt x="12445" y="11638"/>
                    <a:pt x="12571" y="11561"/>
                    <a:pt x="12571" y="11418"/>
                  </a:cubicBezTo>
                  <a:cubicBezTo>
                    <a:pt x="12313" y="11441"/>
                    <a:pt x="12163" y="11457"/>
                    <a:pt x="11929" y="11503"/>
                  </a:cubicBezTo>
                  <a:cubicBezTo>
                    <a:pt x="11647" y="11561"/>
                    <a:pt x="11510" y="11645"/>
                    <a:pt x="11185" y="11645"/>
                  </a:cubicBezTo>
                  <a:lnTo>
                    <a:pt x="10707" y="11645"/>
                  </a:lnTo>
                  <a:cubicBezTo>
                    <a:pt x="10411" y="11645"/>
                    <a:pt x="10333" y="11749"/>
                    <a:pt x="10139" y="11830"/>
                  </a:cubicBezTo>
                  <a:cubicBezTo>
                    <a:pt x="10007" y="11886"/>
                    <a:pt x="9929" y="11919"/>
                    <a:pt x="9750" y="11951"/>
                  </a:cubicBezTo>
                  <a:cubicBezTo>
                    <a:pt x="9653" y="11969"/>
                    <a:pt x="9517" y="11969"/>
                    <a:pt x="9517" y="12008"/>
                  </a:cubicBezTo>
                  <a:cubicBezTo>
                    <a:pt x="9517" y="12072"/>
                    <a:pt x="9711" y="12093"/>
                    <a:pt x="9711" y="12157"/>
                  </a:cubicBezTo>
                  <a:cubicBezTo>
                    <a:pt x="9711" y="12193"/>
                    <a:pt x="9588" y="12198"/>
                    <a:pt x="9497" y="12207"/>
                  </a:cubicBezTo>
                  <a:cubicBezTo>
                    <a:pt x="9390" y="12218"/>
                    <a:pt x="9336" y="12246"/>
                    <a:pt x="9224" y="12249"/>
                  </a:cubicBezTo>
                  <a:cubicBezTo>
                    <a:pt x="9068" y="12255"/>
                    <a:pt x="8917" y="12244"/>
                    <a:pt x="8835" y="12292"/>
                  </a:cubicBezTo>
                  <a:cubicBezTo>
                    <a:pt x="8741" y="12345"/>
                    <a:pt x="8752" y="12392"/>
                    <a:pt x="8679" y="12449"/>
                  </a:cubicBezTo>
                  <a:cubicBezTo>
                    <a:pt x="8587" y="12523"/>
                    <a:pt x="8460" y="12553"/>
                    <a:pt x="8348" y="12626"/>
                  </a:cubicBezTo>
                  <a:cubicBezTo>
                    <a:pt x="8174" y="12738"/>
                    <a:pt x="8008" y="12814"/>
                    <a:pt x="7666" y="12846"/>
                  </a:cubicBezTo>
                  <a:cubicBezTo>
                    <a:pt x="7391" y="12873"/>
                    <a:pt x="7239" y="12907"/>
                    <a:pt x="7025" y="12974"/>
                  </a:cubicBezTo>
                  <a:cubicBezTo>
                    <a:pt x="6890" y="13017"/>
                    <a:pt x="6772" y="13051"/>
                    <a:pt x="6772" y="13116"/>
                  </a:cubicBezTo>
                  <a:cubicBezTo>
                    <a:pt x="6772" y="13200"/>
                    <a:pt x="6890" y="13242"/>
                    <a:pt x="6890" y="13326"/>
                  </a:cubicBezTo>
                  <a:cubicBezTo>
                    <a:pt x="6890" y="13349"/>
                    <a:pt x="6864" y="13365"/>
                    <a:pt x="6851" y="13386"/>
                  </a:cubicBezTo>
                  <a:cubicBezTo>
                    <a:pt x="6714" y="13367"/>
                    <a:pt x="6606" y="13374"/>
                    <a:pt x="6461" y="13365"/>
                  </a:cubicBezTo>
                  <a:cubicBezTo>
                    <a:pt x="6324" y="13356"/>
                    <a:pt x="6270" y="13308"/>
                    <a:pt x="6130" y="13308"/>
                  </a:cubicBezTo>
                  <a:cubicBezTo>
                    <a:pt x="5823" y="13308"/>
                    <a:pt x="5711" y="13402"/>
                    <a:pt x="5430" y="13443"/>
                  </a:cubicBezTo>
                  <a:cubicBezTo>
                    <a:pt x="5216" y="13475"/>
                    <a:pt x="5083" y="13489"/>
                    <a:pt x="4865" y="13514"/>
                  </a:cubicBezTo>
                  <a:cubicBezTo>
                    <a:pt x="4700" y="13532"/>
                    <a:pt x="4661" y="13606"/>
                    <a:pt x="4485" y="13606"/>
                  </a:cubicBezTo>
                  <a:cubicBezTo>
                    <a:pt x="4351" y="13606"/>
                    <a:pt x="4344" y="13545"/>
                    <a:pt x="4262" y="13507"/>
                  </a:cubicBezTo>
                  <a:cubicBezTo>
                    <a:pt x="4145" y="13456"/>
                    <a:pt x="3932" y="13449"/>
                    <a:pt x="3932" y="13379"/>
                  </a:cubicBezTo>
                  <a:cubicBezTo>
                    <a:pt x="3932" y="13290"/>
                    <a:pt x="4073" y="13232"/>
                    <a:pt x="4281" y="13187"/>
                  </a:cubicBezTo>
                  <a:cubicBezTo>
                    <a:pt x="4627" y="13093"/>
                    <a:pt x="4666" y="12992"/>
                    <a:pt x="4904" y="12861"/>
                  </a:cubicBezTo>
                  <a:cubicBezTo>
                    <a:pt x="5098" y="12753"/>
                    <a:pt x="5274" y="12706"/>
                    <a:pt x="5430" y="12590"/>
                  </a:cubicBezTo>
                  <a:cubicBezTo>
                    <a:pt x="5794" y="12322"/>
                    <a:pt x="5916" y="12156"/>
                    <a:pt x="6187" y="11873"/>
                  </a:cubicBezTo>
                  <a:cubicBezTo>
                    <a:pt x="6320" y="11734"/>
                    <a:pt x="6471" y="11663"/>
                    <a:pt x="6617" y="11525"/>
                  </a:cubicBezTo>
                  <a:cubicBezTo>
                    <a:pt x="6630" y="11537"/>
                    <a:pt x="6645" y="11546"/>
                    <a:pt x="6674" y="11553"/>
                  </a:cubicBezTo>
                  <a:cubicBezTo>
                    <a:pt x="6695" y="11626"/>
                    <a:pt x="6666" y="11672"/>
                    <a:pt x="6753" y="11738"/>
                  </a:cubicBezTo>
                  <a:cubicBezTo>
                    <a:pt x="7137" y="11626"/>
                    <a:pt x="7200" y="11507"/>
                    <a:pt x="7570" y="11390"/>
                  </a:cubicBezTo>
                  <a:cubicBezTo>
                    <a:pt x="7940" y="11273"/>
                    <a:pt x="8363" y="11276"/>
                    <a:pt x="8601" y="11120"/>
                  </a:cubicBezTo>
                  <a:cubicBezTo>
                    <a:pt x="8726" y="11036"/>
                    <a:pt x="8927" y="11013"/>
                    <a:pt x="9184" y="10992"/>
                  </a:cubicBezTo>
                  <a:cubicBezTo>
                    <a:pt x="9390" y="10976"/>
                    <a:pt x="9458" y="10919"/>
                    <a:pt x="9594" y="10864"/>
                  </a:cubicBezTo>
                  <a:cubicBezTo>
                    <a:pt x="9812" y="10777"/>
                    <a:pt x="9978" y="10738"/>
                    <a:pt x="10178" y="10644"/>
                  </a:cubicBezTo>
                  <a:cubicBezTo>
                    <a:pt x="10314" y="10580"/>
                    <a:pt x="10343" y="10488"/>
                    <a:pt x="10566" y="10488"/>
                  </a:cubicBezTo>
                  <a:cubicBezTo>
                    <a:pt x="10864" y="10488"/>
                    <a:pt x="10999" y="10565"/>
                    <a:pt x="11296" y="10565"/>
                  </a:cubicBezTo>
                  <a:cubicBezTo>
                    <a:pt x="11578" y="10565"/>
                    <a:pt x="11773" y="10498"/>
                    <a:pt x="11871" y="10402"/>
                  </a:cubicBezTo>
                  <a:cubicBezTo>
                    <a:pt x="11949" y="10326"/>
                    <a:pt x="11983" y="10232"/>
                    <a:pt x="12207" y="10232"/>
                  </a:cubicBezTo>
                  <a:cubicBezTo>
                    <a:pt x="12307" y="10232"/>
                    <a:pt x="12372" y="10237"/>
                    <a:pt x="12473" y="10235"/>
                  </a:cubicBezTo>
                  <a:cubicBezTo>
                    <a:pt x="12458" y="10160"/>
                    <a:pt x="12269" y="10145"/>
                    <a:pt x="12163" y="10082"/>
                  </a:cubicBezTo>
                  <a:cubicBezTo>
                    <a:pt x="11968" y="9972"/>
                    <a:pt x="11910" y="9887"/>
                    <a:pt x="11910" y="9756"/>
                  </a:cubicBezTo>
                  <a:cubicBezTo>
                    <a:pt x="11910" y="9638"/>
                    <a:pt x="12085" y="9576"/>
                    <a:pt x="12085" y="9459"/>
                  </a:cubicBezTo>
                  <a:lnTo>
                    <a:pt x="12085" y="9285"/>
                  </a:lnTo>
                  <a:cubicBezTo>
                    <a:pt x="12085" y="9235"/>
                    <a:pt x="11929" y="9217"/>
                    <a:pt x="11929" y="9168"/>
                  </a:cubicBezTo>
                  <a:lnTo>
                    <a:pt x="11929" y="8958"/>
                  </a:lnTo>
                  <a:cubicBezTo>
                    <a:pt x="11929" y="8788"/>
                    <a:pt x="11268" y="8761"/>
                    <a:pt x="11268" y="8590"/>
                  </a:cubicBezTo>
                  <a:cubicBezTo>
                    <a:pt x="11268" y="8468"/>
                    <a:pt x="11359" y="8386"/>
                    <a:pt x="11598" y="8299"/>
                  </a:cubicBezTo>
                  <a:cubicBezTo>
                    <a:pt x="11782" y="8231"/>
                    <a:pt x="11924" y="8201"/>
                    <a:pt x="12065" y="8121"/>
                  </a:cubicBezTo>
                  <a:cubicBezTo>
                    <a:pt x="12134" y="8080"/>
                    <a:pt x="12124" y="8015"/>
                    <a:pt x="12260" y="8015"/>
                  </a:cubicBezTo>
                  <a:cubicBezTo>
                    <a:pt x="12304" y="8015"/>
                    <a:pt x="12332" y="8020"/>
                    <a:pt x="12376" y="8022"/>
                  </a:cubicBezTo>
                  <a:lnTo>
                    <a:pt x="12376" y="8113"/>
                  </a:lnTo>
                  <a:cubicBezTo>
                    <a:pt x="12376" y="8304"/>
                    <a:pt x="12104" y="8405"/>
                    <a:pt x="12104" y="8597"/>
                  </a:cubicBezTo>
                  <a:cubicBezTo>
                    <a:pt x="12104" y="8679"/>
                    <a:pt x="12362" y="8688"/>
                    <a:pt x="12532" y="8739"/>
                  </a:cubicBezTo>
                  <a:cubicBezTo>
                    <a:pt x="12639" y="8771"/>
                    <a:pt x="12629" y="8816"/>
                    <a:pt x="12629" y="8867"/>
                  </a:cubicBezTo>
                  <a:cubicBezTo>
                    <a:pt x="12765" y="8867"/>
                    <a:pt x="12844" y="8882"/>
                    <a:pt x="12979" y="8882"/>
                  </a:cubicBezTo>
                  <a:cubicBezTo>
                    <a:pt x="13310" y="8882"/>
                    <a:pt x="13344" y="8743"/>
                    <a:pt x="13563" y="8654"/>
                  </a:cubicBezTo>
                  <a:cubicBezTo>
                    <a:pt x="13942" y="8516"/>
                    <a:pt x="14226" y="8473"/>
                    <a:pt x="14478" y="8306"/>
                  </a:cubicBezTo>
                  <a:cubicBezTo>
                    <a:pt x="14741" y="8135"/>
                    <a:pt x="14710" y="8011"/>
                    <a:pt x="14770" y="7816"/>
                  </a:cubicBezTo>
                  <a:cubicBezTo>
                    <a:pt x="14804" y="7699"/>
                    <a:pt x="14847" y="7631"/>
                    <a:pt x="14847" y="7514"/>
                  </a:cubicBezTo>
                  <a:cubicBezTo>
                    <a:pt x="14847" y="7281"/>
                    <a:pt x="14749" y="7153"/>
                    <a:pt x="14673" y="6921"/>
                  </a:cubicBezTo>
                  <a:cubicBezTo>
                    <a:pt x="14590" y="6675"/>
                    <a:pt x="14613" y="6524"/>
                    <a:pt x="14323" y="6303"/>
                  </a:cubicBezTo>
                  <a:cubicBezTo>
                    <a:pt x="14040" y="6086"/>
                    <a:pt x="13898" y="5952"/>
                    <a:pt x="13856" y="5712"/>
                  </a:cubicBezTo>
                  <a:cubicBezTo>
                    <a:pt x="13825" y="5542"/>
                    <a:pt x="13660" y="5450"/>
                    <a:pt x="13388" y="5308"/>
                  </a:cubicBezTo>
                  <a:cubicBezTo>
                    <a:pt x="13300" y="5259"/>
                    <a:pt x="13218" y="5237"/>
                    <a:pt x="13137" y="5187"/>
                  </a:cubicBezTo>
                  <a:cubicBezTo>
                    <a:pt x="13086" y="5157"/>
                    <a:pt x="13057" y="5123"/>
                    <a:pt x="12960" y="5123"/>
                  </a:cubicBezTo>
                  <a:cubicBezTo>
                    <a:pt x="12799" y="5123"/>
                    <a:pt x="12785" y="5199"/>
                    <a:pt x="12785" y="5258"/>
                  </a:cubicBezTo>
                  <a:cubicBezTo>
                    <a:pt x="12785" y="5322"/>
                    <a:pt x="12765" y="5358"/>
                    <a:pt x="12765" y="5421"/>
                  </a:cubicBezTo>
                  <a:cubicBezTo>
                    <a:pt x="12765" y="5462"/>
                    <a:pt x="12780" y="5521"/>
                    <a:pt x="12668" y="5521"/>
                  </a:cubicBezTo>
                  <a:cubicBezTo>
                    <a:pt x="12513" y="5521"/>
                    <a:pt x="12546" y="5441"/>
                    <a:pt x="12513" y="5386"/>
                  </a:cubicBezTo>
                  <a:cubicBezTo>
                    <a:pt x="12493" y="5350"/>
                    <a:pt x="12434" y="5333"/>
                    <a:pt x="12434" y="5295"/>
                  </a:cubicBezTo>
                  <a:lnTo>
                    <a:pt x="12434" y="5135"/>
                  </a:lnTo>
                  <a:cubicBezTo>
                    <a:pt x="12434" y="5059"/>
                    <a:pt x="12469" y="5006"/>
                    <a:pt x="12376" y="4938"/>
                  </a:cubicBezTo>
                  <a:cubicBezTo>
                    <a:pt x="12313" y="4892"/>
                    <a:pt x="12195" y="4883"/>
                    <a:pt x="12065" y="4867"/>
                  </a:cubicBezTo>
                  <a:cubicBezTo>
                    <a:pt x="11865" y="4842"/>
                    <a:pt x="11744" y="4821"/>
                    <a:pt x="11530" y="4818"/>
                  </a:cubicBezTo>
                  <a:cubicBezTo>
                    <a:pt x="11525" y="4782"/>
                    <a:pt x="11530" y="4762"/>
                    <a:pt x="11530" y="4727"/>
                  </a:cubicBezTo>
                  <a:cubicBezTo>
                    <a:pt x="11530" y="4650"/>
                    <a:pt x="11767" y="4634"/>
                    <a:pt x="11968" y="4611"/>
                  </a:cubicBezTo>
                  <a:cubicBezTo>
                    <a:pt x="11846" y="4499"/>
                    <a:pt x="12059" y="4368"/>
                    <a:pt x="11773" y="4313"/>
                  </a:cubicBezTo>
                  <a:cubicBezTo>
                    <a:pt x="11608" y="4281"/>
                    <a:pt x="11466" y="4306"/>
                    <a:pt x="11286" y="4284"/>
                  </a:cubicBezTo>
                  <a:cubicBezTo>
                    <a:pt x="11395" y="4205"/>
                    <a:pt x="11558" y="4164"/>
                    <a:pt x="11793" y="4164"/>
                  </a:cubicBezTo>
                  <a:cubicBezTo>
                    <a:pt x="12171" y="4164"/>
                    <a:pt x="12231" y="4356"/>
                    <a:pt x="12610" y="4356"/>
                  </a:cubicBezTo>
                  <a:cubicBezTo>
                    <a:pt x="12859" y="4356"/>
                    <a:pt x="12770" y="4219"/>
                    <a:pt x="12785" y="4128"/>
                  </a:cubicBezTo>
                  <a:cubicBezTo>
                    <a:pt x="13043" y="4128"/>
                    <a:pt x="13426" y="4158"/>
                    <a:pt x="13426" y="4064"/>
                  </a:cubicBezTo>
                  <a:cubicBezTo>
                    <a:pt x="13426" y="3998"/>
                    <a:pt x="13213" y="3988"/>
                    <a:pt x="13137" y="3929"/>
                  </a:cubicBezTo>
                  <a:cubicBezTo>
                    <a:pt x="13007" y="3835"/>
                    <a:pt x="12819" y="3773"/>
                    <a:pt x="12532" y="3773"/>
                  </a:cubicBezTo>
                  <a:cubicBezTo>
                    <a:pt x="12278" y="3773"/>
                    <a:pt x="12304" y="3896"/>
                    <a:pt x="12200" y="3979"/>
                  </a:cubicBezTo>
                  <a:cubicBezTo>
                    <a:pt x="11983" y="3899"/>
                    <a:pt x="11962" y="3817"/>
                    <a:pt x="11676" y="3766"/>
                  </a:cubicBezTo>
                  <a:cubicBezTo>
                    <a:pt x="11773" y="3700"/>
                    <a:pt x="11962" y="3707"/>
                    <a:pt x="12163" y="3688"/>
                  </a:cubicBezTo>
                  <a:cubicBezTo>
                    <a:pt x="12445" y="3659"/>
                    <a:pt x="12687" y="3625"/>
                    <a:pt x="12824" y="3531"/>
                  </a:cubicBezTo>
                  <a:cubicBezTo>
                    <a:pt x="13067" y="3633"/>
                    <a:pt x="13086" y="3725"/>
                    <a:pt x="13291" y="3837"/>
                  </a:cubicBezTo>
                  <a:cubicBezTo>
                    <a:pt x="13462" y="3931"/>
                    <a:pt x="13686" y="3942"/>
                    <a:pt x="13952" y="4000"/>
                  </a:cubicBezTo>
                  <a:cubicBezTo>
                    <a:pt x="14259" y="4066"/>
                    <a:pt x="14317" y="4173"/>
                    <a:pt x="14652" y="4214"/>
                  </a:cubicBezTo>
                  <a:cubicBezTo>
                    <a:pt x="14988" y="4254"/>
                    <a:pt x="15246" y="4233"/>
                    <a:pt x="15528" y="4313"/>
                  </a:cubicBezTo>
                  <a:cubicBezTo>
                    <a:pt x="15655" y="4348"/>
                    <a:pt x="15773" y="4356"/>
                    <a:pt x="15859" y="4406"/>
                  </a:cubicBezTo>
                  <a:cubicBezTo>
                    <a:pt x="16001" y="4487"/>
                    <a:pt x="16040" y="4556"/>
                    <a:pt x="16269" y="4604"/>
                  </a:cubicBezTo>
                  <a:cubicBezTo>
                    <a:pt x="16405" y="4633"/>
                    <a:pt x="16517" y="4627"/>
                    <a:pt x="16657" y="4654"/>
                  </a:cubicBezTo>
                  <a:cubicBezTo>
                    <a:pt x="17007" y="4722"/>
                    <a:pt x="17111" y="4812"/>
                    <a:pt x="17299" y="4938"/>
                  </a:cubicBezTo>
                  <a:cubicBezTo>
                    <a:pt x="17504" y="5074"/>
                    <a:pt x="17767" y="5144"/>
                    <a:pt x="17767" y="5299"/>
                  </a:cubicBezTo>
                  <a:lnTo>
                    <a:pt x="17767" y="5722"/>
                  </a:lnTo>
                  <a:cubicBezTo>
                    <a:pt x="17767" y="5849"/>
                    <a:pt x="17786" y="5933"/>
                    <a:pt x="17981" y="6040"/>
                  </a:cubicBezTo>
                  <a:cubicBezTo>
                    <a:pt x="18126" y="6122"/>
                    <a:pt x="18340" y="6132"/>
                    <a:pt x="18467" y="6217"/>
                  </a:cubicBezTo>
                  <a:cubicBezTo>
                    <a:pt x="18277" y="6251"/>
                    <a:pt x="18028" y="6227"/>
                    <a:pt x="17960" y="6303"/>
                  </a:cubicBezTo>
                  <a:cubicBezTo>
                    <a:pt x="17913" y="6356"/>
                    <a:pt x="17942" y="6391"/>
                    <a:pt x="17942" y="6448"/>
                  </a:cubicBezTo>
                  <a:cubicBezTo>
                    <a:pt x="17942" y="6514"/>
                    <a:pt x="17884" y="6569"/>
                    <a:pt x="17999" y="6615"/>
                  </a:cubicBezTo>
                  <a:cubicBezTo>
                    <a:pt x="18103" y="6656"/>
                    <a:pt x="18244" y="6626"/>
                    <a:pt x="18389" y="6643"/>
                  </a:cubicBezTo>
                  <a:cubicBezTo>
                    <a:pt x="18598" y="6668"/>
                    <a:pt x="18691" y="6718"/>
                    <a:pt x="18837" y="6779"/>
                  </a:cubicBezTo>
                  <a:cubicBezTo>
                    <a:pt x="19207" y="6929"/>
                    <a:pt x="19402" y="7027"/>
                    <a:pt x="19576" y="7219"/>
                  </a:cubicBezTo>
                  <a:cubicBezTo>
                    <a:pt x="19799" y="7464"/>
                    <a:pt x="19911" y="7608"/>
                    <a:pt x="20180" y="7844"/>
                  </a:cubicBezTo>
                  <a:cubicBezTo>
                    <a:pt x="20300" y="7951"/>
                    <a:pt x="20433" y="7990"/>
                    <a:pt x="20530" y="8100"/>
                  </a:cubicBezTo>
                  <a:cubicBezTo>
                    <a:pt x="20574" y="8201"/>
                    <a:pt x="20719" y="8247"/>
                    <a:pt x="20880" y="8327"/>
                  </a:cubicBezTo>
                  <a:cubicBezTo>
                    <a:pt x="20982" y="8379"/>
                    <a:pt x="21025" y="8434"/>
                    <a:pt x="21191" y="8455"/>
                  </a:cubicBezTo>
                  <a:cubicBezTo>
                    <a:pt x="21347" y="8475"/>
                    <a:pt x="21450" y="8476"/>
                    <a:pt x="21600" y="8498"/>
                  </a:cubicBezTo>
                  <a:cubicBezTo>
                    <a:pt x="21502" y="8576"/>
                    <a:pt x="21309" y="8604"/>
                    <a:pt x="21309" y="8690"/>
                  </a:cubicBezTo>
                  <a:cubicBezTo>
                    <a:pt x="21309" y="8791"/>
                    <a:pt x="21444" y="8844"/>
                    <a:pt x="21444" y="8945"/>
                  </a:cubicBezTo>
                  <a:cubicBezTo>
                    <a:pt x="21444" y="9048"/>
                    <a:pt x="21196" y="9082"/>
                    <a:pt x="21114" y="9180"/>
                  </a:cubicBezTo>
                  <a:cubicBezTo>
                    <a:pt x="21040" y="9265"/>
                    <a:pt x="21046" y="9379"/>
                    <a:pt x="20801" y="9379"/>
                  </a:cubicBezTo>
                  <a:cubicBezTo>
                    <a:pt x="20486" y="9379"/>
                    <a:pt x="20441" y="9237"/>
                    <a:pt x="20394" y="9123"/>
                  </a:cubicBezTo>
                  <a:cubicBezTo>
                    <a:pt x="20340" y="9000"/>
                    <a:pt x="20300" y="8882"/>
                    <a:pt x="19985" y="8839"/>
                  </a:cubicBezTo>
                  <a:cubicBezTo>
                    <a:pt x="19834" y="8819"/>
                    <a:pt x="19795" y="8761"/>
                    <a:pt x="19635" y="8761"/>
                  </a:cubicBezTo>
                  <a:cubicBezTo>
                    <a:pt x="19402" y="8761"/>
                    <a:pt x="19493" y="8889"/>
                    <a:pt x="19478" y="8974"/>
                  </a:cubicBezTo>
                  <a:cubicBezTo>
                    <a:pt x="19470" y="9022"/>
                    <a:pt x="19478" y="9054"/>
                    <a:pt x="19420" y="9095"/>
                  </a:cubicBezTo>
                  <a:cubicBezTo>
                    <a:pt x="19377" y="9127"/>
                    <a:pt x="19226" y="9122"/>
                    <a:pt x="19226" y="9159"/>
                  </a:cubicBezTo>
                  <a:cubicBezTo>
                    <a:pt x="19226" y="9262"/>
                    <a:pt x="19470" y="9296"/>
                    <a:pt x="19556" y="9393"/>
                  </a:cubicBezTo>
                  <a:cubicBezTo>
                    <a:pt x="19517" y="9400"/>
                    <a:pt x="19488" y="9414"/>
                    <a:pt x="19441" y="9414"/>
                  </a:cubicBezTo>
                  <a:cubicBezTo>
                    <a:pt x="19324" y="9414"/>
                    <a:pt x="19265" y="9386"/>
                    <a:pt x="19148" y="9386"/>
                  </a:cubicBezTo>
                  <a:cubicBezTo>
                    <a:pt x="19022" y="9386"/>
                    <a:pt x="19051" y="9454"/>
                    <a:pt x="19051" y="9500"/>
                  </a:cubicBezTo>
                  <a:cubicBezTo>
                    <a:pt x="19051" y="9548"/>
                    <a:pt x="19070" y="9575"/>
                    <a:pt x="19168" y="9606"/>
                  </a:cubicBezTo>
                  <a:cubicBezTo>
                    <a:pt x="19168" y="9606"/>
                    <a:pt x="19168" y="9606"/>
                    <a:pt x="19168" y="9606"/>
                  </a:cubicBezTo>
                  <a:close/>
                  <a:moveTo>
                    <a:pt x="9039" y="16529"/>
                  </a:moveTo>
                  <a:cubicBezTo>
                    <a:pt x="9039" y="16411"/>
                    <a:pt x="9015" y="16257"/>
                    <a:pt x="8693" y="16257"/>
                  </a:cubicBezTo>
                  <a:lnTo>
                    <a:pt x="8523" y="16257"/>
                  </a:lnTo>
                  <a:cubicBezTo>
                    <a:pt x="8514" y="16277"/>
                    <a:pt x="8504" y="16286"/>
                    <a:pt x="8504" y="16305"/>
                  </a:cubicBezTo>
                  <a:cubicBezTo>
                    <a:pt x="8504" y="16340"/>
                    <a:pt x="8543" y="16356"/>
                    <a:pt x="8562" y="16392"/>
                  </a:cubicBezTo>
                  <a:cubicBezTo>
                    <a:pt x="8622" y="16488"/>
                    <a:pt x="8499" y="16571"/>
                    <a:pt x="8698" y="16634"/>
                  </a:cubicBezTo>
                  <a:cubicBezTo>
                    <a:pt x="9092" y="16751"/>
                    <a:pt x="9039" y="16656"/>
                    <a:pt x="9039" y="16529"/>
                  </a:cubicBezTo>
                  <a:cubicBezTo>
                    <a:pt x="9039" y="16529"/>
                    <a:pt x="9039" y="16529"/>
                    <a:pt x="9039" y="16529"/>
                  </a:cubicBezTo>
                  <a:close/>
                  <a:moveTo>
                    <a:pt x="6753" y="13770"/>
                  </a:moveTo>
                  <a:cubicBezTo>
                    <a:pt x="6671" y="13830"/>
                    <a:pt x="6592" y="13855"/>
                    <a:pt x="6500" y="13913"/>
                  </a:cubicBezTo>
                  <a:cubicBezTo>
                    <a:pt x="6426" y="13956"/>
                    <a:pt x="6446" y="13996"/>
                    <a:pt x="6343" y="14033"/>
                  </a:cubicBezTo>
                  <a:cubicBezTo>
                    <a:pt x="6364" y="14046"/>
                    <a:pt x="6359" y="14068"/>
                    <a:pt x="6403" y="14068"/>
                  </a:cubicBezTo>
                  <a:cubicBezTo>
                    <a:pt x="6684" y="14068"/>
                    <a:pt x="6763" y="13948"/>
                    <a:pt x="7044" y="13948"/>
                  </a:cubicBezTo>
                  <a:cubicBezTo>
                    <a:pt x="7244" y="13948"/>
                    <a:pt x="7219" y="14058"/>
                    <a:pt x="7414" y="14076"/>
                  </a:cubicBezTo>
                  <a:cubicBezTo>
                    <a:pt x="7609" y="14093"/>
                    <a:pt x="7823" y="14118"/>
                    <a:pt x="7823" y="14191"/>
                  </a:cubicBezTo>
                  <a:lnTo>
                    <a:pt x="7823" y="14365"/>
                  </a:lnTo>
                  <a:cubicBezTo>
                    <a:pt x="7823" y="14466"/>
                    <a:pt x="7707" y="14522"/>
                    <a:pt x="7707" y="14622"/>
                  </a:cubicBezTo>
                  <a:cubicBezTo>
                    <a:pt x="7707" y="14674"/>
                    <a:pt x="7823" y="14694"/>
                    <a:pt x="7921" y="14729"/>
                  </a:cubicBezTo>
                  <a:cubicBezTo>
                    <a:pt x="8051" y="14777"/>
                    <a:pt x="7997" y="14834"/>
                    <a:pt x="7997" y="14902"/>
                  </a:cubicBezTo>
                  <a:lnTo>
                    <a:pt x="7997" y="15154"/>
                  </a:lnTo>
                  <a:cubicBezTo>
                    <a:pt x="7997" y="15219"/>
                    <a:pt x="8105" y="15252"/>
                    <a:pt x="8174" y="15312"/>
                  </a:cubicBezTo>
                  <a:cubicBezTo>
                    <a:pt x="8294" y="15422"/>
                    <a:pt x="8387" y="15490"/>
                    <a:pt x="8387" y="15609"/>
                  </a:cubicBezTo>
                  <a:cubicBezTo>
                    <a:pt x="8387" y="15637"/>
                    <a:pt x="8377" y="15653"/>
                    <a:pt x="8367" y="15682"/>
                  </a:cubicBezTo>
                  <a:lnTo>
                    <a:pt x="8192" y="15682"/>
                  </a:lnTo>
                  <a:cubicBezTo>
                    <a:pt x="8159" y="15674"/>
                    <a:pt x="8139" y="15660"/>
                    <a:pt x="8095" y="15660"/>
                  </a:cubicBezTo>
                  <a:cubicBezTo>
                    <a:pt x="7914" y="15660"/>
                    <a:pt x="7814" y="15685"/>
                    <a:pt x="7648" y="15710"/>
                  </a:cubicBezTo>
                  <a:cubicBezTo>
                    <a:pt x="7692" y="15808"/>
                    <a:pt x="7997" y="15827"/>
                    <a:pt x="7997" y="15925"/>
                  </a:cubicBezTo>
                  <a:lnTo>
                    <a:pt x="7997" y="16056"/>
                  </a:lnTo>
                  <a:cubicBezTo>
                    <a:pt x="7997" y="16138"/>
                    <a:pt x="7832" y="16214"/>
                    <a:pt x="7609" y="16214"/>
                  </a:cubicBezTo>
                  <a:cubicBezTo>
                    <a:pt x="7370" y="16214"/>
                    <a:pt x="7414" y="16094"/>
                    <a:pt x="7374" y="16008"/>
                  </a:cubicBezTo>
                  <a:cubicBezTo>
                    <a:pt x="7331" y="15916"/>
                    <a:pt x="7054" y="15891"/>
                    <a:pt x="7054" y="15797"/>
                  </a:cubicBezTo>
                  <a:lnTo>
                    <a:pt x="7054" y="15589"/>
                  </a:lnTo>
                  <a:lnTo>
                    <a:pt x="6934" y="15589"/>
                  </a:lnTo>
                  <a:cubicBezTo>
                    <a:pt x="6792" y="15589"/>
                    <a:pt x="6757" y="15642"/>
                    <a:pt x="6695" y="15688"/>
                  </a:cubicBezTo>
                  <a:cubicBezTo>
                    <a:pt x="6627" y="15738"/>
                    <a:pt x="6461" y="15747"/>
                    <a:pt x="6461" y="15802"/>
                  </a:cubicBezTo>
                  <a:cubicBezTo>
                    <a:pt x="6461" y="15906"/>
                    <a:pt x="6753" y="15942"/>
                    <a:pt x="6753" y="16045"/>
                  </a:cubicBezTo>
                  <a:lnTo>
                    <a:pt x="6753" y="16122"/>
                  </a:lnTo>
                  <a:cubicBezTo>
                    <a:pt x="6450" y="16110"/>
                    <a:pt x="6276" y="16106"/>
                    <a:pt x="5974" y="16122"/>
                  </a:cubicBezTo>
                  <a:cubicBezTo>
                    <a:pt x="5974" y="15978"/>
                    <a:pt x="5955" y="15893"/>
                    <a:pt x="5877" y="15752"/>
                  </a:cubicBezTo>
                  <a:cubicBezTo>
                    <a:pt x="5800" y="15767"/>
                    <a:pt x="5750" y="15774"/>
                    <a:pt x="5664" y="15774"/>
                  </a:cubicBezTo>
                  <a:cubicBezTo>
                    <a:pt x="5484" y="15774"/>
                    <a:pt x="5493" y="15687"/>
                    <a:pt x="5448" y="15625"/>
                  </a:cubicBezTo>
                  <a:cubicBezTo>
                    <a:pt x="5396" y="15554"/>
                    <a:pt x="5137" y="15546"/>
                    <a:pt x="5137" y="15472"/>
                  </a:cubicBezTo>
                  <a:cubicBezTo>
                    <a:pt x="5137" y="15367"/>
                    <a:pt x="5163" y="15306"/>
                    <a:pt x="5234" y="15205"/>
                  </a:cubicBezTo>
                  <a:cubicBezTo>
                    <a:pt x="5265" y="15163"/>
                    <a:pt x="5351" y="15145"/>
                    <a:pt x="5351" y="15101"/>
                  </a:cubicBezTo>
                  <a:lnTo>
                    <a:pt x="5351" y="14850"/>
                  </a:lnTo>
                  <a:cubicBezTo>
                    <a:pt x="5284" y="14850"/>
                    <a:pt x="5245" y="14846"/>
                    <a:pt x="5177" y="14843"/>
                  </a:cubicBezTo>
                  <a:lnTo>
                    <a:pt x="5177" y="14752"/>
                  </a:lnTo>
                  <a:cubicBezTo>
                    <a:pt x="5177" y="14669"/>
                    <a:pt x="4924" y="14649"/>
                    <a:pt x="4709" y="14622"/>
                  </a:cubicBezTo>
                  <a:cubicBezTo>
                    <a:pt x="4539" y="14602"/>
                    <a:pt x="4445" y="14558"/>
                    <a:pt x="4262" y="14558"/>
                  </a:cubicBezTo>
                  <a:cubicBezTo>
                    <a:pt x="4208" y="14558"/>
                    <a:pt x="4184" y="14578"/>
                    <a:pt x="4184" y="14598"/>
                  </a:cubicBezTo>
                  <a:cubicBezTo>
                    <a:pt x="4184" y="14710"/>
                    <a:pt x="4477" y="14752"/>
                    <a:pt x="4477" y="14864"/>
                  </a:cubicBezTo>
                  <a:cubicBezTo>
                    <a:pt x="4477" y="14905"/>
                    <a:pt x="4388" y="14942"/>
                    <a:pt x="4276" y="14942"/>
                  </a:cubicBezTo>
                  <a:lnTo>
                    <a:pt x="3916" y="14942"/>
                  </a:lnTo>
                  <a:cubicBezTo>
                    <a:pt x="3814" y="14942"/>
                    <a:pt x="3781" y="14985"/>
                    <a:pt x="3756" y="15021"/>
                  </a:cubicBezTo>
                  <a:cubicBezTo>
                    <a:pt x="3721" y="15069"/>
                    <a:pt x="3677" y="15098"/>
                    <a:pt x="3677" y="15148"/>
                  </a:cubicBezTo>
                  <a:lnTo>
                    <a:pt x="3601" y="15156"/>
                  </a:lnTo>
                  <a:cubicBezTo>
                    <a:pt x="3551" y="15101"/>
                    <a:pt x="3536" y="15065"/>
                    <a:pt x="3464" y="15014"/>
                  </a:cubicBezTo>
                  <a:cubicBezTo>
                    <a:pt x="2839" y="14845"/>
                    <a:pt x="3092" y="14892"/>
                    <a:pt x="3385" y="14942"/>
                  </a:cubicBezTo>
                  <a:cubicBezTo>
                    <a:pt x="3453" y="14942"/>
                    <a:pt x="3482" y="14914"/>
                    <a:pt x="3482" y="14889"/>
                  </a:cubicBezTo>
                  <a:cubicBezTo>
                    <a:pt x="3482" y="14788"/>
                    <a:pt x="3409" y="14665"/>
                    <a:pt x="3133" y="14665"/>
                  </a:cubicBezTo>
                  <a:cubicBezTo>
                    <a:pt x="3027" y="14665"/>
                    <a:pt x="2969" y="14673"/>
                    <a:pt x="2860" y="14679"/>
                  </a:cubicBezTo>
                  <a:lnTo>
                    <a:pt x="2531" y="14651"/>
                  </a:lnTo>
                  <a:cubicBezTo>
                    <a:pt x="2550" y="14603"/>
                    <a:pt x="2584" y="14577"/>
                    <a:pt x="2609" y="14530"/>
                  </a:cubicBezTo>
                  <a:lnTo>
                    <a:pt x="2531" y="14431"/>
                  </a:lnTo>
                  <a:cubicBezTo>
                    <a:pt x="2695" y="14363"/>
                    <a:pt x="2919" y="14367"/>
                    <a:pt x="3036" y="14289"/>
                  </a:cubicBezTo>
                  <a:cubicBezTo>
                    <a:pt x="3138" y="14219"/>
                    <a:pt x="3021" y="14163"/>
                    <a:pt x="3036" y="14083"/>
                  </a:cubicBezTo>
                  <a:cubicBezTo>
                    <a:pt x="3357" y="14083"/>
                    <a:pt x="3609" y="14047"/>
                    <a:pt x="3775" y="13948"/>
                  </a:cubicBezTo>
                  <a:cubicBezTo>
                    <a:pt x="3818" y="13919"/>
                    <a:pt x="3804" y="13893"/>
                    <a:pt x="3834" y="13862"/>
                  </a:cubicBezTo>
                  <a:cubicBezTo>
                    <a:pt x="3901" y="13793"/>
                    <a:pt x="4086" y="13770"/>
                    <a:pt x="4291" y="13770"/>
                  </a:cubicBezTo>
                  <a:cubicBezTo>
                    <a:pt x="4685" y="13770"/>
                    <a:pt x="4909" y="13806"/>
                    <a:pt x="5304" y="13806"/>
                  </a:cubicBezTo>
                  <a:cubicBezTo>
                    <a:pt x="5517" y="13806"/>
                    <a:pt x="5672" y="13823"/>
                    <a:pt x="5858" y="13784"/>
                  </a:cubicBezTo>
                  <a:cubicBezTo>
                    <a:pt x="5989" y="13758"/>
                    <a:pt x="6004" y="13685"/>
                    <a:pt x="6159" y="13685"/>
                  </a:cubicBezTo>
                  <a:cubicBezTo>
                    <a:pt x="6406" y="13685"/>
                    <a:pt x="6538" y="13726"/>
                    <a:pt x="6753" y="13770"/>
                  </a:cubicBezTo>
                  <a:cubicBezTo>
                    <a:pt x="6753" y="13770"/>
                    <a:pt x="6753" y="13770"/>
                    <a:pt x="6753" y="13770"/>
                  </a:cubicBezTo>
                  <a:close/>
                  <a:moveTo>
                    <a:pt x="11463" y="12172"/>
                  </a:moveTo>
                  <a:cubicBezTo>
                    <a:pt x="11239" y="12177"/>
                    <a:pt x="11106" y="12173"/>
                    <a:pt x="10883" y="12173"/>
                  </a:cubicBezTo>
                  <a:cubicBezTo>
                    <a:pt x="10757" y="12173"/>
                    <a:pt x="10713" y="12122"/>
                    <a:pt x="10586" y="12122"/>
                  </a:cubicBezTo>
                  <a:cubicBezTo>
                    <a:pt x="10512" y="12122"/>
                    <a:pt x="10494" y="12150"/>
                    <a:pt x="10450" y="12172"/>
                  </a:cubicBezTo>
                  <a:cubicBezTo>
                    <a:pt x="10362" y="12214"/>
                    <a:pt x="10285" y="12235"/>
                    <a:pt x="10197" y="12278"/>
                  </a:cubicBezTo>
                  <a:cubicBezTo>
                    <a:pt x="10022" y="12361"/>
                    <a:pt x="9788" y="12353"/>
                    <a:pt x="9535" y="12406"/>
                  </a:cubicBezTo>
                  <a:cubicBezTo>
                    <a:pt x="9573" y="12447"/>
                    <a:pt x="9612" y="12475"/>
                    <a:pt x="9612" y="12520"/>
                  </a:cubicBezTo>
                  <a:cubicBezTo>
                    <a:pt x="9612" y="12648"/>
                    <a:pt x="9429" y="12722"/>
                    <a:pt x="9166" y="12804"/>
                  </a:cubicBezTo>
                  <a:cubicBezTo>
                    <a:pt x="9058" y="12837"/>
                    <a:pt x="9039" y="12896"/>
                    <a:pt x="8893" y="12896"/>
                  </a:cubicBezTo>
                  <a:cubicBezTo>
                    <a:pt x="8650" y="12896"/>
                    <a:pt x="8504" y="12871"/>
                    <a:pt x="8310" y="12818"/>
                  </a:cubicBezTo>
                  <a:cubicBezTo>
                    <a:pt x="8286" y="12834"/>
                    <a:pt x="8251" y="12845"/>
                    <a:pt x="8251" y="12864"/>
                  </a:cubicBezTo>
                  <a:cubicBezTo>
                    <a:pt x="8251" y="12921"/>
                    <a:pt x="8348" y="12951"/>
                    <a:pt x="8348" y="13008"/>
                  </a:cubicBezTo>
                  <a:lnTo>
                    <a:pt x="8348" y="13154"/>
                  </a:lnTo>
                  <a:cubicBezTo>
                    <a:pt x="8348" y="13305"/>
                    <a:pt x="7935" y="13338"/>
                    <a:pt x="7763" y="13475"/>
                  </a:cubicBezTo>
                  <a:cubicBezTo>
                    <a:pt x="7875" y="13477"/>
                    <a:pt x="7935" y="13472"/>
                    <a:pt x="8047" y="13472"/>
                  </a:cubicBezTo>
                  <a:cubicBezTo>
                    <a:pt x="8192" y="13472"/>
                    <a:pt x="8251" y="13511"/>
                    <a:pt x="8367" y="13543"/>
                  </a:cubicBezTo>
                  <a:cubicBezTo>
                    <a:pt x="8426" y="13558"/>
                    <a:pt x="8528" y="13546"/>
                    <a:pt x="8543" y="13571"/>
                  </a:cubicBezTo>
                  <a:cubicBezTo>
                    <a:pt x="8578" y="13631"/>
                    <a:pt x="8523" y="13669"/>
                    <a:pt x="8523" y="13731"/>
                  </a:cubicBezTo>
                  <a:cubicBezTo>
                    <a:pt x="8523" y="13786"/>
                    <a:pt x="8484" y="13848"/>
                    <a:pt x="8622" y="13870"/>
                  </a:cubicBezTo>
                  <a:cubicBezTo>
                    <a:pt x="8766" y="13891"/>
                    <a:pt x="8878" y="13868"/>
                    <a:pt x="9029" y="13884"/>
                  </a:cubicBezTo>
                  <a:cubicBezTo>
                    <a:pt x="9219" y="13905"/>
                    <a:pt x="9257" y="13983"/>
                    <a:pt x="9458" y="13983"/>
                  </a:cubicBezTo>
                  <a:cubicBezTo>
                    <a:pt x="9759" y="13983"/>
                    <a:pt x="10100" y="13937"/>
                    <a:pt x="10100" y="13827"/>
                  </a:cubicBezTo>
                  <a:cubicBezTo>
                    <a:pt x="10100" y="13767"/>
                    <a:pt x="10002" y="13741"/>
                    <a:pt x="9945" y="13685"/>
                  </a:cubicBezTo>
                  <a:cubicBezTo>
                    <a:pt x="9866" y="13609"/>
                    <a:pt x="9866" y="13557"/>
                    <a:pt x="9866" y="13475"/>
                  </a:cubicBezTo>
                  <a:cubicBezTo>
                    <a:pt x="9866" y="13363"/>
                    <a:pt x="10046" y="13310"/>
                    <a:pt x="10119" y="13201"/>
                  </a:cubicBezTo>
                  <a:cubicBezTo>
                    <a:pt x="10178" y="13116"/>
                    <a:pt x="10148" y="12995"/>
                    <a:pt x="10392" y="12995"/>
                  </a:cubicBezTo>
                  <a:cubicBezTo>
                    <a:pt x="10551" y="12995"/>
                    <a:pt x="10625" y="13045"/>
                    <a:pt x="10785" y="13045"/>
                  </a:cubicBezTo>
                  <a:lnTo>
                    <a:pt x="11452" y="13045"/>
                  </a:lnTo>
                  <a:lnTo>
                    <a:pt x="11452" y="12841"/>
                  </a:lnTo>
                  <a:cubicBezTo>
                    <a:pt x="11452" y="12722"/>
                    <a:pt x="11684" y="12674"/>
                    <a:pt x="11871" y="12576"/>
                  </a:cubicBezTo>
                  <a:cubicBezTo>
                    <a:pt x="11924" y="12546"/>
                    <a:pt x="12026" y="12535"/>
                    <a:pt x="12026" y="12498"/>
                  </a:cubicBezTo>
                  <a:cubicBezTo>
                    <a:pt x="12026" y="12424"/>
                    <a:pt x="11773" y="12417"/>
                    <a:pt x="11695" y="12349"/>
                  </a:cubicBezTo>
                  <a:cubicBezTo>
                    <a:pt x="11622" y="12285"/>
                    <a:pt x="11622" y="12205"/>
                    <a:pt x="11463" y="12172"/>
                  </a:cubicBezTo>
                  <a:cubicBezTo>
                    <a:pt x="11463" y="12172"/>
                    <a:pt x="11463" y="12172"/>
                    <a:pt x="11463" y="12172"/>
                  </a:cubicBezTo>
                  <a:close/>
                  <a:moveTo>
                    <a:pt x="11676" y="11834"/>
                  </a:moveTo>
                  <a:cubicBezTo>
                    <a:pt x="11676" y="11793"/>
                    <a:pt x="11755" y="11774"/>
                    <a:pt x="11755" y="11732"/>
                  </a:cubicBezTo>
                  <a:cubicBezTo>
                    <a:pt x="11755" y="11712"/>
                    <a:pt x="11732" y="11689"/>
                    <a:pt x="11676" y="11689"/>
                  </a:cubicBezTo>
                  <a:cubicBezTo>
                    <a:pt x="11481" y="11689"/>
                    <a:pt x="11296" y="11736"/>
                    <a:pt x="11296" y="11807"/>
                  </a:cubicBezTo>
                  <a:cubicBezTo>
                    <a:pt x="11296" y="11848"/>
                    <a:pt x="11365" y="11869"/>
                    <a:pt x="11365" y="11909"/>
                  </a:cubicBezTo>
                  <a:lnTo>
                    <a:pt x="11365" y="11986"/>
                  </a:lnTo>
                  <a:cubicBezTo>
                    <a:pt x="11365" y="12012"/>
                    <a:pt x="11421" y="12032"/>
                    <a:pt x="11492" y="12032"/>
                  </a:cubicBezTo>
                  <a:cubicBezTo>
                    <a:pt x="11530" y="12032"/>
                    <a:pt x="11539" y="12017"/>
                    <a:pt x="11578" y="12015"/>
                  </a:cubicBezTo>
                  <a:cubicBezTo>
                    <a:pt x="11669" y="12009"/>
                    <a:pt x="11722" y="12012"/>
                    <a:pt x="11812" y="12012"/>
                  </a:cubicBezTo>
                  <a:lnTo>
                    <a:pt x="11812" y="11970"/>
                  </a:lnTo>
                  <a:cubicBezTo>
                    <a:pt x="11812" y="11914"/>
                    <a:pt x="11717" y="11887"/>
                    <a:pt x="11676" y="11834"/>
                  </a:cubicBezTo>
                  <a:cubicBezTo>
                    <a:pt x="11676" y="11834"/>
                    <a:pt x="11676" y="11834"/>
                    <a:pt x="11676" y="11834"/>
                  </a:cubicBezTo>
                  <a:close/>
                  <a:moveTo>
                    <a:pt x="7200" y="19177"/>
                  </a:moveTo>
                  <a:cubicBezTo>
                    <a:pt x="7200" y="19215"/>
                    <a:pt x="7302" y="19228"/>
                    <a:pt x="7336" y="19263"/>
                  </a:cubicBezTo>
                  <a:cubicBezTo>
                    <a:pt x="7385" y="19307"/>
                    <a:pt x="7429" y="19355"/>
                    <a:pt x="7560" y="19355"/>
                  </a:cubicBezTo>
                  <a:cubicBezTo>
                    <a:pt x="7741" y="19355"/>
                    <a:pt x="7794" y="19291"/>
                    <a:pt x="7882" y="19234"/>
                  </a:cubicBezTo>
                  <a:cubicBezTo>
                    <a:pt x="8041" y="19128"/>
                    <a:pt x="8153" y="19058"/>
                    <a:pt x="8153" y="18935"/>
                  </a:cubicBezTo>
                  <a:cubicBezTo>
                    <a:pt x="8153" y="18902"/>
                    <a:pt x="8070" y="18877"/>
                    <a:pt x="7979" y="18879"/>
                  </a:cubicBezTo>
                  <a:cubicBezTo>
                    <a:pt x="7900" y="18880"/>
                    <a:pt x="7886" y="18915"/>
                    <a:pt x="7823" y="18929"/>
                  </a:cubicBezTo>
                  <a:cubicBezTo>
                    <a:pt x="7687" y="18960"/>
                    <a:pt x="7629" y="19001"/>
                    <a:pt x="7570" y="19056"/>
                  </a:cubicBezTo>
                  <a:cubicBezTo>
                    <a:pt x="7502" y="19120"/>
                    <a:pt x="7200" y="19108"/>
                    <a:pt x="7200" y="19177"/>
                  </a:cubicBezTo>
                  <a:cubicBezTo>
                    <a:pt x="7200" y="19177"/>
                    <a:pt x="7200" y="19177"/>
                    <a:pt x="7200" y="19177"/>
                  </a:cubicBezTo>
                  <a:close/>
                  <a:moveTo>
                    <a:pt x="6500" y="21433"/>
                  </a:moveTo>
                  <a:cubicBezTo>
                    <a:pt x="6500" y="21351"/>
                    <a:pt x="6276" y="21314"/>
                    <a:pt x="6052" y="21302"/>
                  </a:cubicBezTo>
                  <a:cubicBezTo>
                    <a:pt x="6052" y="21380"/>
                    <a:pt x="6072" y="21442"/>
                    <a:pt x="6227" y="21493"/>
                  </a:cubicBezTo>
                  <a:cubicBezTo>
                    <a:pt x="6328" y="21527"/>
                    <a:pt x="6310" y="21582"/>
                    <a:pt x="6440" y="21600"/>
                  </a:cubicBezTo>
                  <a:cubicBezTo>
                    <a:pt x="6494" y="21538"/>
                    <a:pt x="6500" y="21499"/>
                    <a:pt x="6500" y="21433"/>
                  </a:cubicBezTo>
                  <a:cubicBezTo>
                    <a:pt x="6500" y="21433"/>
                    <a:pt x="6500" y="21433"/>
                    <a:pt x="6500" y="21433"/>
                  </a:cubicBezTo>
                  <a:close/>
                  <a:moveTo>
                    <a:pt x="6987" y="20953"/>
                  </a:moveTo>
                  <a:cubicBezTo>
                    <a:pt x="6987" y="20931"/>
                    <a:pt x="6934" y="20911"/>
                    <a:pt x="6869" y="20911"/>
                  </a:cubicBezTo>
                  <a:cubicBezTo>
                    <a:pt x="6778" y="20911"/>
                    <a:pt x="6763" y="20953"/>
                    <a:pt x="6674" y="20961"/>
                  </a:cubicBezTo>
                  <a:cubicBezTo>
                    <a:pt x="6406" y="20982"/>
                    <a:pt x="6247" y="20989"/>
                    <a:pt x="5974" y="20989"/>
                  </a:cubicBezTo>
                  <a:lnTo>
                    <a:pt x="5974" y="21060"/>
                  </a:lnTo>
                  <a:cubicBezTo>
                    <a:pt x="6081" y="21099"/>
                    <a:pt x="6187" y="21105"/>
                    <a:pt x="6305" y="21138"/>
                  </a:cubicBezTo>
                  <a:cubicBezTo>
                    <a:pt x="6485" y="21190"/>
                    <a:pt x="6509" y="21257"/>
                    <a:pt x="6714" y="21295"/>
                  </a:cubicBezTo>
                  <a:cubicBezTo>
                    <a:pt x="6854" y="21163"/>
                    <a:pt x="6987" y="21092"/>
                    <a:pt x="6987" y="20953"/>
                  </a:cubicBezTo>
                  <a:cubicBezTo>
                    <a:pt x="6987" y="20953"/>
                    <a:pt x="6987" y="20953"/>
                    <a:pt x="6987" y="20953"/>
                  </a:cubicBezTo>
                  <a:close/>
                  <a:moveTo>
                    <a:pt x="583" y="13791"/>
                  </a:moveTo>
                  <a:cubicBezTo>
                    <a:pt x="614" y="13759"/>
                    <a:pt x="604" y="13740"/>
                    <a:pt x="604" y="13706"/>
                  </a:cubicBezTo>
                  <a:cubicBezTo>
                    <a:pt x="604" y="13582"/>
                    <a:pt x="380" y="13529"/>
                    <a:pt x="175" y="13429"/>
                  </a:cubicBezTo>
                  <a:cubicBezTo>
                    <a:pt x="44" y="13466"/>
                    <a:pt x="0" y="13516"/>
                    <a:pt x="0" y="13578"/>
                  </a:cubicBezTo>
                  <a:cubicBezTo>
                    <a:pt x="0" y="13647"/>
                    <a:pt x="171" y="13674"/>
                    <a:pt x="214" y="13741"/>
                  </a:cubicBezTo>
                  <a:cubicBezTo>
                    <a:pt x="258" y="13806"/>
                    <a:pt x="258" y="13855"/>
                    <a:pt x="389" y="13898"/>
                  </a:cubicBezTo>
                  <a:cubicBezTo>
                    <a:pt x="477" y="13870"/>
                    <a:pt x="560" y="13832"/>
                    <a:pt x="583" y="13791"/>
                  </a:cubicBezTo>
                  <a:cubicBezTo>
                    <a:pt x="583" y="13791"/>
                    <a:pt x="583" y="13791"/>
                    <a:pt x="583" y="13791"/>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4" name="Shape 4969"/>
            <p:cNvSpPr/>
            <p:nvPr/>
          </p:nvSpPr>
          <p:spPr>
            <a:xfrm>
              <a:off x="6420023" y="4084463"/>
              <a:ext cx="95579" cy="286617"/>
            </a:xfrm>
            <a:custGeom>
              <a:avLst/>
              <a:gdLst/>
              <a:ahLst/>
              <a:cxnLst>
                <a:cxn ang="0">
                  <a:pos x="wd2" y="hd2"/>
                </a:cxn>
                <a:cxn ang="5400000">
                  <a:pos x="wd2" y="hd2"/>
                </a:cxn>
                <a:cxn ang="10800000">
                  <a:pos x="wd2" y="hd2"/>
                </a:cxn>
                <a:cxn ang="16200000">
                  <a:pos x="wd2" y="hd2"/>
                </a:cxn>
              </a:cxnLst>
              <a:rect l="0" t="0" r="r" b="b"/>
              <a:pathLst>
                <a:path w="21600" h="21600" extrusionOk="0">
                  <a:moveTo>
                    <a:pt x="4615" y="16354"/>
                  </a:moveTo>
                  <a:cubicBezTo>
                    <a:pt x="5521" y="16566"/>
                    <a:pt x="6198" y="16750"/>
                    <a:pt x="6503" y="17120"/>
                  </a:cubicBezTo>
                  <a:cubicBezTo>
                    <a:pt x="6774" y="17461"/>
                    <a:pt x="6198" y="17717"/>
                    <a:pt x="6630" y="18023"/>
                  </a:cubicBezTo>
                  <a:cubicBezTo>
                    <a:pt x="7348" y="18508"/>
                    <a:pt x="8738" y="18565"/>
                    <a:pt x="10160" y="18834"/>
                  </a:cubicBezTo>
                  <a:cubicBezTo>
                    <a:pt x="13302" y="19446"/>
                    <a:pt x="14047" y="20380"/>
                    <a:pt x="14623" y="21600"/>
                  </a:cubicBezTo>
                  <a:lnTo>
                    <a:pt x="19626" y="21600"/>
                  </a:lnTo>
                  <a:cubicBezTo>
                    <a:pt x="19626" y="21250"/>
                    <a:pt x="18822" y="21114"/>
                    <a:pt x="18551" y="20779"/>
                  </a:cubicBezTo>
                  <a:cubicBezTo>
                    <a:pt x="17941" y="20030"/>
                    <a:pt x="18009" y="19581"/>
                    <a:pt x="18009" y="18813"/>
                  </a:cubicBezTo>
                  <a:cubicBezTo>
                    <a:pt x="18009" y="18387"/>
                    <a:pt x="17635" y="18102"/>
                    <a:pt x="18136" y="17709"/>
                  </a:cubicBezTo>
                  <a:cubicBezTo>
                    <a:pt x="18373" y="17503"/>
                    <a:pt x="19118" y="17503"/>
                    <a:pt x="19365" y="17300"/>
                  </a:cubicBezTo>
                  <a:cubicBezTo>
                    <a:pt x="19897" y="16817"/>
                    <a:pt x="20447" y="16512"/>
                    <a:pt x="20447" y="15981"/>
                  </a:cubicBezTo>
                  <a:lnTo>
                    <a:pt x="20447" y="10893"/>
                  </a:lnTo>
                  <a:lnTo>
                    <a:pt x="21600" y="6740"/>
                  </a:lnTo>
                  <a:lnTo>
                    <a:pt x="21600" y="3499"/>
                  </a:lnTo>
                  <a:cubicBezTo>
                    <a:pt x="21600" y="2891"/>
                    <a:pt x="19897" y="2643"/>
                    <a:pt x="19897" y="2033"/>
                  </a:cubicBezTo>
                  <a:lnTo>
                    <a:pt x="19897" y="926"/>
                  </a:lnTo>
                  <a:cubicBezTo>
                    <a:pt x="19897" y="418"/>
                    <a:pt x="17696" y="500"/>
                    <a:pt x="16917" y="59"/>
                  </a:cubicBezTo>
                  <a:lnTo>
                    <a:pt x="12996" y="0"/>
                  </a:lnTo>
                  <a:cubicBezTo>
                    <a:pt x="12014" y="587"/>
                    <a:pt x="12591" y="1189"/>
                    <a:pt x="10964" y="1596"/>
                  </a:cubicBezTo>
                  <a:cubicBezTo>
                    <a:pt x="9483" y="1966"/>
                    <a:pt x="7509" y="1751"/>
                    <a:pt x="6503" y="2270"/>
                  </a:cubicBezTo>
                  <a:cubicBezTo>
                    <a:pt x="5621" y="2719"/>
                    <a:pt x="6366" y="3137"/>
                    <a:pt x="6095" y="3671"/>
                  </a:cubicBezTo>
                  <a:cubicBezTo>
                    <a:pt x="5689" y="4424"/>
                    <a:pt x="5113" y="4842"/>
                    <a:pt x="4615" y="5610"/>
                  </a:cubicBezTo>
                  <a:cubicBezTo>
                    <a:pt x="4470" y="5825"/>
                    <a:pt x="3935" y="5916"/>
                    <a:pt x="3935" y="6142"/>
                  </a:cubicBezTo>
                  <a:lnTo>
                    <a:pt x="3935" y="7923"/>
                  </a:lnTo>
                  <a:cubicBezTo>
                    <a:pt x="3935" y="8330"/>
                    <a:pt x="3183" y="8522"/>
                    <a:pt x="2844" y="8908"/>
                  </a:cubicBezTo>
                  <a:cubicBezTo>
                    <a:pt x="1556" y="10283"/>
                    <a:pt x="0" y="11026"/>
                    <a:pt x="0" y="12461"/>
                  </a:cubicBezTo>
                  <a:lnTo>
                    <a:pt x="0" y="13836"/>
                  </a:lnTo>
                  <a:cubicBezTo>
                    <a:pt x="0" y="14990"/>
                    <a:pt x="1287" y="16012"/>
                    <a:pt x="4615" y="16354"/>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5" name="Shape 4970"/>
            <p:cNvSpPr/>
            <p:nvPr/>
          </p:nvSpPr>
          <p:spPr>
            <a:xfrm>
              <a:off x="4693258" y="5733744"/>
              <a:ext cx="3452614" cy="1384190"/>
            </a:xfrm>
            <a:custGeom>
              <a:avLst/>
              <a:gdLst/>
              <a:ahLst/>
              <a:cxnLst>
                <a:cxn ang="0">
                  <a:pos x="wd2" y="hd2"/>
                </a:cxn>
                <a:cxn ang="5400000">
                  <a:pos x="wd2" y="hd2"/>
                </a:cxn>
                <a:cxn ang="10800000">
                  <a:pos x="wd2" y="hd2"/>
                </a:cxn>
                <a:cxn ang="16200000">
                  <a:pos x="wd2" y="hd2"/>
                </a:cxn>
              </a:cxnLst>
              <a:rect l="0" t="0" r="r" b="b"/>
              <a:pathLst>
                <a:path w="21597" h="21577" extrusionOk="0">
                  <a:moveTo>
                    <a:pt x="7310" y="8273"/>
                  </a:moveTo>
                  <a:lnTo>
                    <a:pt x="7310" y="8273"/>
                  </a:lnTo>
                  <a:cubicBezTo>
                    <a:pt x="7285" y="8315"/>
                    <a:pt x="7259" y="8348"/>
                    <a:pt x="7223" y="8369"/>
                  </a:cubicBezTo>
                  <a:cubicBezTo>
                    <a:pt x="7178" y="8395"/>
                    <a:pt x="7122" y="8404"/>
                    <a:pt x="7122" y="8519"/>
                  </a:cubicBezTo>
                  <a:cubicBezTo>
                    <a:pt x="7122" y="8561"/>
                    <a:pt x="7145" y="8568"/>
                    <a:pt x="7145" y="8610"/>
                  </a:cubicBezTo>
                  <a:lnTo>
                    <a:pt x="7145" y="8819"/>
                  </a:lnTo>
                  <a:cubicBezTo>
                    <a:pt x="7145" y="8959"/>
                    <a:pt x="7099" y="9006"/>
                    <a:pt x="7070" y="9125"/>
                  </a:cubicBezTo>
                  <a:cubicBezTo>
                    <a:pt x="7027" y="9298"/>
                    <a:pt x="7005" y="9401"/>
                    <a:pt x="6968" y="9583"/>
                  </a:cubicBezTo>
                  <a:cubicBezTo>
                    <a:pt x="6948" y="9688"/>
                    <a:pt x="6923" y="9748"/>
                    <a:pt x="6923" y="9868"/>
                  </a:cubicBezTo>
                  <a:cubicBezTo>
                    <a:pt x="6923" y="9933"/>
                    <a:pt x="6939" y="9966"/>
                    <a:pt x="6942" y="10032"/>
                  </a:cubicBezTo>
                  <a:cubicBezTo>
                    <a:pt x="6949" y="10183"/>
                    <a:pt x="6952" y="10267"/>
                    <a:pt x="6968" y="10414"/>
                  </a:cubicBezTo>
                  <a:cubicBezTo>
                    <a:pt x="6982" y="10530"/>
                    <a:pt x="6963" y="10631"/>
                    <a:pt x="6995" y="10722"/>
                  </a:cubicBezTo>
                  <a:cubicBezTo>
                    <a:pt x="7023" y="10801"/>
                    <a:pt x="7058" y="10769"/>
                    <a:pt x="7084" y="10853"/>
                  </a:cubicBezTo>
                  <a:cubicBezTo>
                    <a:pt x="7154" y="11026"/>
                    <a:pt x="7152" y="11193"/>
                    <a:pt x="7163" y="11432"/>
                  </a:cubicBezTo>
                  <a:cubicBezTo>
                    <a:pt x="7170" y="11586"/>
                    <a:pt x="7198" y="11654"/>
                    <a:pt x="7212" y="11805"/>
                  </a:cubicBezTo>
                  <a:cubicBezTo>
                    <a:pt x="7223" y="11931"/>
                    <a:pt x="7216" y="12006"/>
                    <a:pt x="7227" y="12131"/>
                  </a:cubicBezTo>
                  <a:cubicBezTo>
                    <a:pt x="7237" y="12253"/>
                    <a:pt x="7294" y="12271"/>
                    <a:pt x="7343" y="12271"/>
                  </a:cubicBezTo>
                  <a:cubicBezTo>
                    <a:pt x="7346" y="12361"/>
                    <a:pt x="7343" y="12410"/>
                    <a:pt x="7343" y="12498"/>
                  </a:cubicBezTo>
                  <a:cubicBezTo>
                    <a:pt x="7343" y="12538"/>
                    <a:pt x="7346" y="12569"/>
                    <a:pt x="7354" y="12599"/>
                  </a:cubicBezTo>
                  <a:cubicBezTo>
                    <a:pt x="7409" y="12510"/>
                    <a:pt x="7427" y="12356"/>
                    <a:pt x="7493" y="12356"/>
                  </a:cubicBezTo>
                  <a:cubicBezTo>
                    <a:pt x="7529" y="12356"/>
                    <a:pt x="7545" y="12401"/>
                    <a:pt x="7579" y="12431"/>
                  </a:cubicBezTo>
                  <a:cubicBezTo>
                    <a:pt x="7589" y="12508"/>
                    <a:pt x="7598" y="12555"/>
                    <a:pt x="7598" y="12636"/>
                  </a:cubicBezTo>
                  <a:cubicBezTo>
                    <a:pt x="7598" y="12797"/>
                    <a:pt x="7541" y="12867"/>
                    <a:pt x="7541" y="13028"/>
                  </a:cubicBezTo>
                  <a:cubicBezTo>
                    <a:pt x="7541" y="13103"/>
                    <a:pt x="7565" y="13131"/>
                    <a:pt x="7579" y="13197"/>
                  </a:cubicBezTo>
                  <a:cubicBezTo>
                    <a:pt x="7616" y="13362"/>
                    <a:pt x="7642" y="13453"/>
                    <a:pt x="7661" y="13635"/>
                  </a:cubicBezTo>
                  <a:cubicBezTo>
                    <a:pt x="7691" y="13901"/>
                    <a:pt x="7699" y="14060"/>
                    <a:pt x="7699" y="14335"/>
                  </a:cubicBezTo>
                  <a:cubicBezTo>
                    <a:pt x="7709" y="14340"/>
                    <a:pt x="7716" y="14346"/>
                    <a:pt x="7725" y="14354"/>
                  </a:cubicBezTo>
                  <a:cubicBezTo>
                    <a:pt x="7755" y="14242"/>
                    <a:pt x="7774" y="14120"/>
                    <a:pt x="7827" y="14120"/>
                  </a:cubicBezTo>
                  <a:lnTo>
                    <a:pt x="7886" y="14120"/>
                  </a:lnTo>
                  <a:cubicBezTo>
                    <a:pt x="7889" y="14212"/>
                    <a:pt x="7886" y="14263"/>
                    <a:pt x="7886" y="14354"/>
                  </a:cubicBezTo>
                  <a:cubicBezTo>
                    <a:pt x="7900" y="14361"/>
                    <a:pt x="7909" y="14372"/>
                    <a:pt x="7924" y="14372"/>
                  </a:cubicBezTo>
                  <a:cubicBezTo>
                    <a:pt x="7959" y="14372"/>
                    <a:pt x="7974" y="14289"/>
                    <a:pt x="8010" y="14289"/>
                  </a:cubicBezTo>
                  <a:cubicBezTo>
                    <a:pt x="8066" y="14289"/>
                    <a:pt x="8088" y="14419"/>
                    <a:pt x="8145" y="14419"/>
                  </a:cubicBezTo>
                  <a:cubicBezTo>
                    <a:pt x="8181" y="14419"/>
                    <a:pt x="8173" y="14289"/>
                    <a:pt x="8201" y="14232"/>
                  </a:cubicBezTo>
                  <a:cubicBezTo>
                    <a:pt x="8229" y="14177"/>
                    <a:pt x="8255" y="14177"/>
                    <a:pt x="8292" y="14177"/>
                  </a:cubicBezTo>
                  <a:lnTo>
                    <a:pt x="8369" y="14177"/>
                  </a:lnTo>
                  <a:cubicBezTo>
                    <a:pt x="8433" y="14177"/>
                    <a:pt x="8455" y="14011"/>
                    <a:pt x="8520" y="14000"/>
                  </a:cubicBezTo>
                  <a:cubicBezTo>
                    <a:pt x="8520" y="14015"/>
                    <a:pt x="8523" y="14022"/>
                    <a:pt x="8523" y="14039"/>
                  </a:cubicBezTo>
                  <a:cubicBezTo>
                    <a:pt x="8523" y="14291"/>
                    <a:pt x="8429" y="14391"/>
                    <a:pt x="8429" y="14643"/>
                  </a:cubicBezTo>
                  <a:cubicBezTo>
                    <a:pt x="8429" y="14732"/>
                    <a:pt x="8424" y="14858"/>
                    <a:pt x="8459" y="14858"/>
                  </a:cubicBezTo>
                  <a:cubicBezTo>
                    <a:pt x="8488" y="14858"/>
                    <a:pt x="8499" y="14797"/>
                    <a:pt x="8523" y="14765"/>
                  </a:cubicBezTo>
                  <a:cubicBezTo>
                    <a:pt x="8569" y="14702"/>
                    <a:pt x="8600" y="14681"/>
                    <a:pt x="8639" y="14597"/>
                  </a:cubicBezTo>
                  <a:cubicBezTo>
                    <a:pt x="8668" y="14533"/>
                    <a:pt x="8684" y="14457"/>
                    <a:pt x="8722" y="14457"/>
                  </a:cubicBezTo>
                  <a:cubicBezTo>
                    <a:pt x="8759" y="14457"/>
                    <a:pt x="8767" y="14578"/>
                    <a:pt x="8804" y="14578"/>
                  </a:cubicBezTo>
                  <a:cubicBezTo>
                    <a:pt x="8854" y="14578"/>
                    <a:pt x="8875" y="14494"/>
                    <a:pt x="8920" y="14447"/>
                  </a:cubicBezTo>
                  <a:cubicBezTo>
                    <a:pt x="8971" y="14396"/>
                    <a:pt x="9010" y="14310"/>
                    <a:pt x="9010" y="14172"/>
                  </a:cubicBezTo>
                  <a:cubicBezTo>
                    <a:pt x="9010" y="14109"/>
                    <a:pt x="9022" y="14074"/>
                    <a:pt x="9033" y="14018"/>
                  </a:cubicBezTo>
                  <a:cubicBezTo>
                    <a:pt x="9041" y="13971"/>
                    <a:pt x="9045" y="13906"/>
                    <a:pt x="9066" y="13906"/>
                  </a:cubicBezTo>
                  <a:cubicBezTo>
                    <a:pt x="9122" y="13906"/>
                    <a:pt x="9126" y="14111"/>
                    <a:pt x="9181" y="14111"/>
                  </a:cubicBezTo>
                  <a:cubicBezTo>
                    <a:pt x="9247" y="14111"/>
                    <a:pt x="9277" y="13990"/>
                    <a:pt x="9344" y="13990"/>
                  </a:cubicBezTo>
                  <a:cubicBezTo>
                    <a:pt x="9377" y="13990"/>
                    <a:pt x="9377" y="14111"/>
                    <a:pt x="9374" y="14195"/>
                  </a:cubicBezTo>
                  <a:cubicBezTo>
                    <a:pt x="9382" y="14202"/>
                    <a:pt x="9387" y="14214"/>
                    <a:pt x="9396" y="14214"/>
                  </a:cubicBezTo>
                  <a:cubicBezTo>
                    <a:pt x="9444" y="14214"/>
                    <a:pt x="9468" y="14139"/>
                    <a:pt x="9516" y="14139"/>
                  </a:cubicBezTo>
                  <a:cubicBezTo>
                    <a:pt x="9539" y="14139"/>
                    <a:pt x="9553" y="14167"/>
                    <a:pt x="9576" y="14167"/>
                  </a:cubicBezTo>
                  <a:cubicBezTo>
                    <a:pt x="9605" y="14167"/>
                    <a:pt x="9622" y="14139"/>
                    <a:pt x="9651" y="14139"/>
                  </a:cubicBezTo>
                  <a:cubicBezTo>
                    <a:pt x="9657" y="14139"/>
                    <a:pt x="9660" y="14155"/>
                    <a:pt x="9666" y="14158"/>
                  </a:cubicBezTo>
                  <a:lnTo>
                    <a:pt x="9647" y="14185"/>
                  </a:lnTo>
                  <a:cubicBezTo>
                    <a:pt x="9691" y="14212"/>
                    <a:pt x="9727" y="14202"/>
                    <a:pt x="9756" y="14289"/>
                  </a:cubicBezTo>
                  <a:cubicBezTo>
                    <a:pt x="9795" y="14403"/>
                    <a:pt x="9776" y="14512"/>
                    <a:pt x="9786" y="14663"/>
                  </a:cubicBezTo>
                  <a:cubicBezTo>
                    <a:pt x="9795" y="14804"/>
                    <a:pt x="9808" y="14884"/>
                    <a:pt x="9808" y="15026"/>
                  </a:cubicBezTo>
                  <a:cubicBezTo>
                    <a:pt x="9815" y="15026"/>
                    <a:pt x="9817" y="15045"/>
                    <a:pt x="9823" y="15045"/>
                  </a:cubicBezTo>
                  <a:cubicBezTo>
                    <a:pt x="9857" y="15045"/>
                    <a:pt x="9866" y="14968"/>
                    <a:pt x="9894" y="14924"/>
                  </a:cubicBezTo>
                  <a:cubicBezTo>
                    <a:pt x="9961" y="14818"/>
                    <a:pt x="9998" y="14741"/>
                    <a:pt x="10067" y="14643"/>
                  </a:cubicBezTo>
                  <a:cubicBezTo>
                    <a:pt x="10163" y="14504"/>
                    <a:pt x="10195" y="14342"/>
                    <a:pt x="10280" y="14158"/>
                  </a:cubicBezTo>
                  <a:cubicBezTo>
                    <a:pt x="10367" y="13969"/>
                    <a:pt x="10407" y="13831"/>
                    <a:pt x="10468" y="13588"/>
                  </a:cubicBezTo>
                  <a:cubicBezTo>
                    <a:pt x="10523" y="13366"/>
                    <a:pt x="10580" y="13238"/>
                    <a:pt x="10580" y="12977"/>
                  </a:cubicBezTo>
                  <a:cubicBezTo>
                    <a:pt x="10580" y="12895"/>
                    <a:pt x="10565" y="12848"/>
                    <a:pt x="10565" y="12767"/>
                  </a:cubicBezTo>
                  <a:cubicBezTo>
                    <a:pt x="10565" y="12666"/>
                    <a:pt x="10623" y="12695"/>
                    <a:pt x="10662" y="12673"/>
                  </a:cubicBezTo>
                  <a:cubicBezTo>
                    <a:pt x="10683" y="12662"/>
                    <a:pt x="10685" y="12604"/>
                    <a:pt x="10685" y="12549"/>
                  </a:cubicBezTo>
                  <a:lnTo>
                    <a:pt x="10685" y="12122"/>
                  </a:lnTo>
                  <a:cubicBezTo>
                    <a:pt x="10692" y="12113"/>
                    <a:pt x="10697" y="12104"/>
                    <a:pt x="10704" y="12094"/>
                  </a:cubicBezTo>
                  <a:cubicBezTo>
                    <a:pt x="10720" y="12134"/>
                    <a:pt x="10734" y="12160"/>
                    <a:pt x="10756" y="12160"/>
                  </a:cubicBezTo>
                  <a:cubicBezTo>
                    <a:pt x="10788" y="12160"/>
                    <a:pt x="10795" y="12066"/>
                    <a:pt x="10805" y="11992"/>
                  </a:cubicBezTo>
                  <a:cubicBezTo>
                    <a:pt x="10820" y="11882"/>
                    <a:pt x="10835" y="11816"/>
                    <a:pt x="10835" y="11700"/>
                  </a:cubicBezTo>
                  <a:lnTo>
                    <a:pt x="10835" y="11628"/>
                  </a:lnTo>
                  <a:cubicBezTo>
                    <a:pt x="10815" y="11660"/>
                    <a:pt x="10802" y="11683"/>
                    <a:pt x="10779" y="11683"/>
                  </a:cubicBezTo>
                  <a:cubicBezTo>
                    <a:pt x="10707" y="11683"/>
                    <a:pt x="10710" y="11425"/>
                    <a:pt x="10719" y="11245"/>
                  </a:cubicBezTo>
                  <a:cubicBezTo>
                    <a:pt x="10682" y="11252"/>
                    <a:pt x="10662" y="11259"/>
                    <a:pt x="10626" y="11250"/>
                  </a:cubicBezTo>
                  <a:cubicBezTo>
                    <a:pt x="10630" y="11200"/>
                    <a:pt x="10627" y="11175"/>
                    <a:pt x="10625" y="11125"/>
                  </a:cubicBezTo>
                  <a:cubicBezTo>
                    <a:pt x="10658" y="11133"/>
                    <a:pt x="10676" y="11124"/>
                    <a:pt x="10708" y="11124"/>
                  </a:cubicBezTo>
                  <a:cubicBezTo>
                    <a:pt x="10749" y="11124"/>
                    <a:pt x="10747" y="10991"/>
                    <a:pt x="10756" y="10890"/>
                  </a:cubicBezTo>
                  <a:cubicBezTo>
                    <a:pt x="10764" y="10806"/>
                    <a:pt x="10781" y="10769"/>
                    <a:pt x="10797" y="10694"/>
                  </a:cubicBezTo>
                  <a:cubicBezTo>
                    <a:pt x="10816" y="10607"/>
                    <a:pt x="10846" y="10591"/>
                    <a:pt x="10880" y="10535"/>
                  </a:cubicBezTo>
                  <a:cubicBezTo>
                    <a:pt x="10915" y="10480"/>
                    <a:pt x="10927" y="10416"/>
                    <a:pt x="10951" y="10329"/>
                  </a:cubicBezTo>
                  <a:cubicBezTo>
                    <a:pt x="10991" y="10185"/>
                    <a:pt x="11040" y="10150"/>
                    <a:pt x="11071" y="9994"/>
                  </a:cubicBezTo>
                  <a:cubicBezTo>
                    <a:pt x="11096" y="9868"/>
                    <a:pt x="11083" y="9760"/>
                    <a:pt x="11116" y="9648"/>
                  </a:cubicBezTo>
                  <a:cubicBezTo>
                    <a:pt x="11141" y="9560"/>
                    <a:pt x="11187" y="9606"/>
                    <a:pt x="11232" y="9620"/>
                  </a:cubicBezTo>
                  <a:lnTo>
                    <a:pt x="11232" y="9370"/>
                  </a:lnTo>
                  <a:cubicBezTo>
                    <a:pt x="11232" y="9247"/>
                    <a:pt x="11262" y="9193"/>
                    <a:pt x="11284" y="9078"/>
                  </a:cubicBezTo>
                  <a:cubicBezTo>
                    <a:pt x="11273" y="9081"/>
                    <a:pt x="11265" y="9088"/>
                    <a:pt x="11254" y="9088"/>
                  </a:cubicBezTo>
                  <a:cubicBezTo>
                    <a:pt x="11228" y="9088"/>
                    <a:pt x="11221" y="9004"/>
                    <a:pt x="11221" y="8939"/>
                  </a:cubicBezTo>
                  <a:cubicBezTo>
                    <a:pt x="11221" y="8708"/>
                    <a:pt x="11251" y="8581"/>
                    <a:pt x="11251" y="8350"/>
                  </a:cubicBezTo>
                  <a:cubicBezTo>
                    <a:pt x="11305" y="8080"/>
                    <a:pt x="11283" y="7874"/>
                    <a:pt x="11337" y="7604"/>
                  </a:cubicBezTo>
                  <a:cubicBezTo>
                    <a:pt x="11369" y="7445"/>
                    <a:pt x="11344" y="7268"/>
                    <a:pt x="11408" y="7183"/>
                  </a:cubicBezTo>
                  <a:cubicBezTo>
                    <a:pt x="11458" y="7118"/>
                    <a:pt x="11499" y="7139"/>
                    <a:pt x="11543" y="7052"/>
                  </a:cubicBezTo>
                  <a:cubicBezTo>
                    <a:pt x="11526" y="6996"/>
                    <a:pt x="11517" y="6948"/>
                    <a:pt x="11517" y="6875"/>
                  </a:cubicBezTo>
                  <a:cubicBezTo>
                    <a:pt x="11517" y="6854"/>
                    <a:pt x="11527" y="6847"/>
                    <a:pt x="11535" y="6847"/>
                  </a:cubicBezTo>
                  <a:cubicBezTo>
                    <a:pt x="11573" y="6847"/>
                    <a:pt x="11592" y="6904"/>
                    <a:pt x="11629" y="6904"/>
                  </a:cubicBezTo>
                  <a:cubicBezTo>
                    <a:pt x="11668" y="6904"/>
                    <a:pt x="11686" y="6840"/>
                    <a:pt x="11723" y="6810"/>
                  </a:cubicBezTo>
                  <a:cubicBezTo>
                    <a:pt x="11762" y="6777"/>
                    <a:pt x="11789" y="6784"/>
                    <a:pt x="11831" y="6791"/>
                  </a:cubicBezTo>
                  <a:cubicBezTo>
                    <a:pt x="11905" y="6803"/>
                    <a:pt x="11992" y="6724"/>
                    <a:pt x="11992" y="6540"/>
                  </a:cubicBezTo>
                  <a:cubicBezTo>
                    <a:pt x="11992" y="6408"/>
                    <a:pt x="11942" y="6371"/>
                    <a:pt x="11903" y="6287"/>
                  </a:cubicBezTo>
                  <a:cubicBezTo>
                    <a:pt x="11835" y="6140"/>
                    <a:pt x="11798" y="6056"/>
                    <a:pt x="11726" y="5924"/>
                  </a:cubicBezTo>
                  <a:cubicBezTo>
                    <a:pt x="11627" y="5738"/>
                    <a:pt x="11526" y="5655"/>
                    <a:pt x="11505" y="5344"/>
                  </a:cubicBezTo>
                  <a:cubicBezTo>
                    <a:pt x="11547" y="5302"/>
                    <a:pt x="11599" y="5288"/>
                    <a:pt x="11599" y="5176"/>
                  </a:cubicBezTo>
                  <a:cubicBezTo>
                    <a:pt x="11599" y="5089"/>
                    <a:pt x="11567" y="5064"/>
                    <a:pt x="11550" y="4989"/>
                  </a:cubicBezTo>
                  <a:cubicBezTo>
                    <a:pt x="11511" y="4819"/>
                    <a:pt x="11490" y="4709"/>
                    <a:pt x="11438" y="4560"/>
                  </a:cubicBezTo>
                  <a:cubicBezTo>
                    <a:pt x="11392" y="4429"/>
                    <a:pt x="11358" y="4373"/>
                    <a:pt x="11318" y="4233"/>
                  </a:cubicBezTo>
                  <a:cubicBezTo>
                    <a:pt x="11288" y="4131"/>
                    <a:pt x="11259" y="4046"/>
                    <a:pt x="11208" y="4046"/>
                  </a:cubicBezTo>
                  <a:cubicBezTo>
                    <a:pt x="11152" y="4046"/>
                    <a:pt x="11126" y="4167"/>
                    <a:pt x="11070" y="4167"/>
                  </a:cubicBezTo>
                  <a:lnTo>
                    <a:pt x="11041" y="4167"/>
                  </a:lnTo>
                  <a:cubicBezTo>
                    <a:pt x="11040" y="4154"/>
                    <a:pt x="11033" y="4147"/>
                    <a:pt x="11033" y="4131"/>
                  </a:cubicBezTo>
                  <a:cubicBezTo>
                    <a:pt x="11033" y="4000"/>
                    <a:pt x="11134" y="4037"/>
                    <a:pt x="11134" y="3906"/>
                  </a:cubicBezTo>
                  <a:cubicBezTo>
                    <a:pt x="11134" y="3752"/>
                    <a:pt x="11080" y="3680"/>
                    <a:pt x="11022" y="3626"/>
                  </a:cubicBezTo>
                  <a:cubicBezTo>
                    <a:pt x="10988" y="3596"/>
                    <a:pt x="10982" y="3521"/>
                    <a:pt x="10966" y="3439"/>
                  </a:cubicBezTo>
                  <a:cubicBezTo>
                    <a:pt x="10974" y="3430"/>
                    <a:pt x="10979" y="3412"/>
                    <a:pt x="10988" y="3412"/>
                  </a:cubicBezTo>
                  <a:cubicBezTo>
                    <a:pt x="11052" y="3412"/>
                    <a:pt x="11088" y="3458"/>
                    <a:pt x="11152" y="3458"/>
                  </a:cubicBezTo>
                  <a:cubicBezTo>
                    <a:pt x="11202" y="3458"/>
                    <a:pt x="11227" y="3388"/>
                    <a:pt x="11278" y="3388"/>
                  </a:cubicBezTo>
                  <a:lnTo>
                    <a:pt x="11378" y="3388"/>
                  </a:lnTo>
                  <a:lnTo>
                    <a:pt x="11378" y="3292"/>
                  </a:lnTo>
                  <a:cubicBezTo>
                    <a:pt x="11378" y="3260"/>
                    <a:pt x="11366" y="3250"/>
                    <a:pt x="11359" y="3225"/>
                  </a:cubicBezTo>
                  <a:cubicBezTo>
                    <a:pt x="11322" y="3092"/>
                    <a:pt x="11283" y="3027"/>
                    <a:pt x="11273" y="2861"/>
                  </a:cubicBezTo>
                  <a:cubicBezTo>
                    <a:pt x="11234" y="2861"/>
                    <a:pt x="11197" y="2852"/>
                    <a:pt x="11181" y="2766"/>
                  </a:cubicBezTo>
                  <a:lnTo>
                    <a:pt x="11181" y="2766"/>
                  </a:lnTo>
                  <a:cubicBezTo>
                    <a:pt x="11072" y="2747"/>
                    <a:pt x="11009" y="2894"/>
                    <a:pt x="10902" y="2935"/>
                  </a:cubicBezTo>
                  <a:cubicBezTo>
                    <a:pt x="10808" y="2973"/>
                    <a:pt x="10739" y="2898"/>
                    <a:pt x="10655" y="3010"/>
                  </a:cubicBezTo>
                  <a:cubicBezTo>
                    <a:pt x="10593" y="3089"/>
                    <a:pt x="10599" y="3262"/>
                    <a:pt x="10558" y="3402"/>
                  </a:cubicBezTo>
                  <a:cubicBezTo>
                    <a:pt x="10497" y="3603"/>
                    <a:pt x="10411" y="3650"/>
                    <a:pt x="10385" y="3888"/>
                  </a:cubicBezTo>
                  <a:cubicBezTo>
                    <a:pt x="10340" y="4285"/>
                    <a:pt x="10351" y="4662"/>
                    <a:pt x="10205" y="4859"/>
                  </a:cubicBezTo>
                  <a:cubicBezTo>
                    <a:pt x="10224" y="5008"/>
                    <a:pt x="10273" y="5074"/>
                    <a:pt x="10273" y="5232"/>
                  </a:cubicBezTo>
                  <a:cubicBezTo>
                    <a:pt x="10273" y="5401"/>
                    <a:pt x="10186" y="5401"/>
                    <a:pt x="10138" y="5512"/>
                  </a:cubicBezTo>
                  <a:cubicBezTo>
                    <a:pt x="10080" y="5648"/>
                    <a:pt x="10089" y="5797"/>
                    <a:pt x="10056" y="5979"/>
                  </a:cubicBezTo>
                  <a:cubicBezTo>
                    <a:pt x="10033" y="6105"/>
                    <a:pt x="9986" y="6133"/>
                    <a:pt x="9966" y="6259"/>
                  </a:cubicBezTo>
                  <a:cubicBezTo>
                    <a:pt x="9934" y="6455"/>
                    <a:pt x="9999" y="6656"/>
                    <a:pt x="9936" y="6801"/>
                  </a:cubicBezTo>
                  <a:cubicBezTo>
                    <a:pt x="9853" y="6988"/>
                    <a:pt x="9756" y="6936"/>
                    <a:pt x="9681" y="7136"/>
                  </a:cubicBezTo>
                  <a:cubicBezTo>
                    <a:pt x="9647" y="7230"/>
                    <a:pt x="9666" y="7356"/>
                    <a:pt x="9636" y="7455"/>
                  </a:cubicBezTo>
                  <a:cubicBezTo>
                    <a:pt x="9613" y="7529"/>
                    <a:pt x="9580" y="7524"/>
                    <a:pt x="9546" y="7566"/>
                  </a:cubicBezTo>
                  <a:cubicBezTo>
                    <a:pt x="9463" y="7669"/>
                    <a:pt x="9415" y="7772"/>
                    <a:pt x="9321" y="7772"/>
                  </a:cubicBezTo>
                  <a:cubicBezTo>
                    <a:pt x="9275" y="7772"/>
                    <a:pt x="9271" y="7585"/>
                    <a:pt x="9224" y="7585"/>
                  </a:cubicBezTo>
                  <a:cubicBezTo>
                    <a:pt x="9151" y="7585"/>
                    <a:pt x="9134" y="7781"/>
                    <a:pt x="9066" y="7846"/>
                  </a:cubicBezTo>
                  <a:cubicBezTo>
                    <a:pt x="8988" y="7921"/>
                    <a:pt x="8885" y="7785"/>
                    <a:pt x="8849" y="7978"/>
                  </a:cubicBezTo>
                  <a:cubicBezTo>
                    <a:pt x="8819" y="8141"/>
                    <a:pt x="8836" y="8271"/>
                    <a:pt x="8819" y="8444"/>
                  </a:cubicBezTo>
                  <a:cubicBezTo>
                    <a:pt x="8804" y="8584"/>
                    <a:pt x="8742" y="8580"/>
                    <a:pt x="8714" y="8705"/>
                  </a:cubicBezTo>
                  <a:cubicBezTo>
                    <a:pt x="8673" y="8888"/>
                    <a:pt x="8656" y="9051"/>
                    <a:pt x="8579" y="9135"/>
                  </a:cubicBezTo>
                  <a:cubicBezTo>
                    <a:pt x="8538" y="9182"/>
                    <a:pt x="8504" y="9135"/>
                    <a:pt x="8459" y="9153"/>
                  </a:cubicBezTo>
                  <a:cubicBezTo>
                    <a:pt x="8341" y="9209"/>
                    <a:pt x="8270" y="9229"/>
                    <a:pt x="8167" y="9378"/>
                  </a:cubicBezTo>
                  <a:cubicBezTo>
                    <a:pt x="8130" y="9429"/>
                    <a:pt x="8130" y="9583"/>
                    <a:pt x="8085" y="9583"/>
                  </a:cubicBezTo>
                  <a:cubicBezTo>
                    <a:pt x="8040" y="9583"/>
                    <a:pt x="8023" y="9476"/>
                    <a:pt x="7980" y="9452"/>
                  </a:cubicBezTo>
                  <a:cubicBezTo>
                    <a:pt x="7929" y="9424"/>
                    <a:pt x="7892" y="9480"/>
                    <a:pt x="7845" y="9434"/>
                  </a:cubicBezTo>
                  <a:cubicBezTo>
                    <a:pt x="7764" y="9354"/>
                    <a:pt x="7736" y="9214"/>
                    <a:pt x="7658" y="9116"/>
                  </a:cubicBezTo>
                  <a:cubicBezTo>
                    <a:pt x="7557" y="8990"/>
                    <a:pt x="7461" y="9032"/>
                    <a:pt x="7388" y="8817"/>
                  </a:cubicBezTo>
                  <a:cubicBezTo>
                    <a:pt x="7332" y="8654"/>
                    <a:pt x="7347" y="8463"/>
                    <a:pt x="7310" y="8273"/>
                  </a:cubicBezTo>
                  <a:close/>
                  <a:moveTo>
                    <a:pt x="14760" y="17576"/>
                  </a:moveTo>
                  <a:lnTo>
                    <a:pt x="14769" y="17817"/>
                  </a:lnTo>
                  <a:lnTo>
                    <a:pt x="14842" y="17817"/>
                  </a:lnTo>
                  <a:cubicBezTo>
                    <a:pt x="14902" y="17817"/>
                    <a:pt x="14915" y="17682"/>
                    <a:pt x="14971" y="17612"/>
                  </a:cubicBezTo>
                  <a:cubicBezTo>
                    <a:pt x="14977" y="17664"/>
                    <a:pt x="14986" y="17705"/>
                    <a:pt x="14986" y="17762"/>
                  </a:cubicBezTo>
                  <a:cubicBezTo>
                    <a:pt x="14986" y="17911"/>
                    <a:pt x="14949" y="17982"/>
                    <a:pt x="14949" y="18131"/>
                  </a:cubicBezTo>
                  <a:cubicBezTo>
                    <a:pt x="14949" y="18163"/>
                    <a:pt x="14959" y="18184"/>
                    <a:pt x="14959" y="18217"/>
                  </a:cubicBezTo>
                  <a:lnTo>
                    <a:pt x="14959" y="18217"/>
                  </a:lnTo>
                  <a:cubicBezTo>
                    <a:pt x="14936" y="18256"/>
                    <a:pt x="14915" y="18295"/>
                    <a:pt x="14900" y="18368"/>
                  </a:cubicBezTo>
                  <a:cubicBezTo>
                    <a:pt x="14816" y="18761"/>
                    <a:pt x="14766" y="18985"/>
                    <a:pt x="14645" y="19321"/>
                  </a:cubicBezTo>
                  <a:cubicBezTo>
                    <a:pt x="14621" y="19389"/>
                    <a:pt x="14612" y="19449"/>
                    <a:pt x="14578" y="19480"/>
                  </a:cubicBezTo>
                  <a:cubicBezTo>
                    <a:pt x="14545" y="19508"/>
                    <a:pt x="14520" y="19475"/>
                    <a:pt x="14488" y="19498"/>
                  </a:cubicBezTo>
                  <a:cubicBezTo>
                    <a:pt x="14442" y="19531"/>
                    <a:pt x="14418" y="19582"/>
                    <a:pt x="14371" y="19610"/>
                  </a:cubicBezTo>
                  <a:cubicBezTo>
                    <a:pt x="14292" y="19657"/>
                    <a:pt x="14249" y="19738"/>
                    <a:pt x="14192" y="19881"/>
                  </a:cubicBezTo>
                  <a:cubicBezTo>
                    <a:pt x="14160" y="19960"/>
                    <a:pt x="14161" y="20096"/>
                    <a:pt x="14116" y="20096"/>
                  </a:cubicBezTo>
                  <a:lnTo>
                    <a:pt x="14087" y="20096"/>
                  </a:lnTo>
                  <a:lnTo>
                    <a:pt x="14087" y="19991"/>
                  </a:lnTo>
                  <a:cubicBezTo>
                    <a:pt x="14087" y="19863"/>
                    <a:pt x="14158" y="19842"/>
                    <a:pt x="14158" y="19713"/>
                  </a:cubicBezTo>
                  <a:cubicBezTo>
                    <a:pt x="14158" y="19638"/>
                    <a:pt x="14121" y="19626"/>
                    <a:pt x="14090" y="19620"/>
                  </a:cubicBezTo>
                  <a:cubicBezTo>
                    <a:pt x="14087" y="19559"/>
                    <a:pt x="14090" y="19524"/>
                    <a:pt x="14090" y="19463"/>
                  </a:cubicBezTo>
                  <a:cubicBezTo>
                    <a:pt x="14090" y="19249"/>
                    <a:pt x="14090" y="19099"/>
                    <a:pt x="14135" y="18919"/>
                  </a:cubicBezTo>
                  <a:cubicBezTo>
                    <a:pt x="14146" y="18878"/>
                    <a:pt x="14162" y="18868"/>
                    <a:pt x="14177" y="18835"/>
                  </a:cubicBezTo>
                  <a:cubicBezTo>
                    <a:pt x="14267" y="18637"/>
                    <a:pt x="14315" y="18515"/>
                    <a:pt x="14420" y="18368"/>
                  </a:cubicBezTo>
                  <a:cubicBezTo>
                    <a:pt x="14538" y="18205"/>
                    <a:pt x="14596" y="18089"/>
                    <a:pt x="14694" y="17845"/>
                  </a:cubicBezTo>
                  <a:cubicBezTo>
                    <a:pt x="14728" y="17761"/>
                    <a:pt x="14745" y="17668"/>
                    <a:pt x="14760" y="17576"/>
                  </a:cubicBezTo>
                  <a:lnTo>
                    <a:pt x="14760" y="17576"/>
                  </a:lnTo>
                  <a:cubicBezTo>
                    <a:pt x="14760" y="17576"/>
                    <a:pt x="14760" y="17576"/>
                    <a:pt x="14760" y="17576"/>
                  </a:cubicBezTo>
                  <a:close/>
                  <a:moveTo>
                    <a:pt x="10513" y="13855"/>
                  </a:moveTo>
                  <a:cubicBezTo>
                    <a:pt x="10513" y="13978"/>
                    <a:pt x="10543" y="14041"/>
                    <a:pt x="10543" y="14165"/>
                  </a:cubicBezTo>
                  <a:lnTo>
                    <a:pt x="10543" y="14346"/>
                  </a:lnTo>
                  <a:cubicBezTo>
                    <a:pt x="10543" y="14377"/>
                    <a:pt x="10554" y="14389"/>
                    <a:pt x="10561" y="14410"/>
                  </a:cubicBezTo>
                  <a:cubicBezTo>
                    <a:pt x="10590" y="14368"/>
                    <a:pt x="10606" y="14335"/>
                    <a:pt x="10636" y="14298"/>
                  </a:cubicBezTo>
                  <a:cubicBezTo>
                    <a:pt x="10661" y="14268"/>
                    <a:pt x="10685" y="14239"/>
                    <a:pt x="10685" y="14172"/>
                  </a:cubicBezTo>
                  <a:cubicBezTo>
                    <a:pt x="10685" y="14120"/>
                    <a:pt x="10674" y="14095"/>
                    <a:pt x="10674" y="14043"/>
                  </a:cubicBezTo>
                  <a:lnTo>
                    <a:pt x="10674" y="13852"/>
                  </a:lnTo>
                  <a:cubicBezTo>
                    <a:pt x="10674" y="13820"/>
                    <a:pt x="10685" y="13806"/>
                    <a:pt x="10685" y="13773"/>
                  </a:cubicBezTo>
                  <a:lnTo>
                    <a:pt x="10685" y="13588"/>
                  </a:lnTo>
                  <a:cubicBezTo>
                    <a:pt x="10670" y="13476"/>
                    <a:pt x="10680" y="13285"/>
                    <a:pt x="10632" y="13308"/>
                  </a:cubicBezTo>
                  <a:cubicBezTo>
                    <a:pt x="10627" y="13311"/>
                    <a:pt x="10637" y="13341"/>
                    <a:pt x="10632" y="13345"/>
                  </a:cubicBezTo>
                  <a:cubicBezTo>
                    <a:pt x="10617" y="13362"/>
                    <a:pt x="10615" y="13395"/>
                    <a:pt x="10606" y="13430"/>
                  </a:cubicBezTo>
                  <a:cubicBezTo>
                    <a:pt x="10566" y="13590"/>
                    <a:pt x="10513" y="13665"/>
                    <a:pt x="10513" y="13855"/>
                  </a:cubicBezTo>
                  <a:cubicBezTo>
                    <a:pt x="10513" y="13855"/>
                    <a:pt x="10513" y="13855"/>
                    <a:pt x="10513" y="13855"/>
                  </a:cubicBezTo>
                  <a:close/>
                  <a:moveTo>
                    <a:pt x="9336" y="18873"/>
                  </a:moveTo>
                  <a:cubicBezTo>
                    <a:pt x="9367" y="18873"/>
                    <a:pt x="9411" y="18861"/>
                    <a:pt x="9411" y="18938"/>
                  </a:cubicBezTo>
                  <a:cubicBezTo>
                    <a:pt x="9411" y="19069"/>
                    <a:pt x="9349" y="19099"/>
                    <a:pt x="9299" y="19125"/>
                  </a:cubicBezTo>
                  <a:cubicBezTo>
                    <a:pt x="9259" y="19143"/>
                    <a:pt x="9245" y="19216"/>
                    <a:pt x="9205" y="19237"/>
                  </a:cubicBezTo>
                  <a:cubicBezTo>
                    <a:pt x="9096" y="19300"/>
                    <a:pt x="9046" y="19452"/>
                    <a:pt x="8935" y="19452"/>
                  </a:cubicBezTo>
                  <a:cubicBezTo>
                    <a:pt x="8907" y="19452"/>
                    <a:pt x="8872" y="19428"/>
                    <a:pt x="8872" y="19358"/>
                  </a:cubicBezTo>
                  <a:cubicBezTo>
                    <a:pt x="8872" y="19127"/>
                    <a:pt x="8989" y="19092"/>
                    <a:pt x="9081" y="19078"/>
                  </a:cubicBezTo>
                  <a:cubicBezTo>
                    <a:pt x="9152" y="19067"/>
                    <a:pt x="9193" y="19039"/>
                    <a:pt x="9257" y="18966"/>
                  </a:cubicBezTo>
                  <a:cubicBezTo>
                    <a:pt x="9287" y="18934"/>
                    <a:pt x="9302" y="18873"/>
                    <a:pt x="9336" y="18873"/>
                  </a:cubicBezTo>
                  <a:cubicBezTo>
                    <a:pt x="9336" y="18873"/>
                    <a:pt x="9336" y="18873"/>
                    <a:pt x="9336" y="18873"/>
                  </a:cubicBezTo>
                  <a:close/>
                  <a:moveTo>
                    <a:pt x="9696" y="20348"/>
                  </a:moveTo>
                  <a:cubicBezTo>
                    <a:pt x="9792" y="20348"/>
                    <a:pt x="9852" y="20278"/>
                    <a:pt x="9928" y="20133"/>
                  </a:cubicBezTo>
                  <a:cubicBezTo>
                    <a:pt x="9966" y="20061"/>
                    <a:pt x="10005" y="20161"/>
                    <a:pt x="10052" y="20189"/>
                  </a:cubicBezTo>
                  <a:cubicBezTo>
                    <a:pt x="10089" y="20213"/>
                    <a:pt x="10138" y="20215"/>
                    <a:pt x="10138" y="20311"/>
                  </a:cubicBezTo>
                  <a:cubicBezTo>
                    <a:pt x="10138" y="20406"/>
                    <a:pt x="10114" y="20465"/>
                    <a:pt x="10082" y="20516"/>
                  </a:cubicBezTo>
                  <a:cubicBezTo>
                    <a:pt x="10052" y="20565"/>
                    <a:pt x="10015" y="20544"/>
                    <a:pt x="9995" y="20619"/>
                  </a:cubicBezTo>
                  <a:cubicBezTo>
                    <a:pt x="9958" y="20759"/>
                    <a:pt x="9936" y="20839"/>
                    <a:pt x="9902" y="20983"/>
                  </a:cubicBezTo>
                  <a:cubicBezTo>
                    <a:pt x="9834" y="20913"/>
                    <a:pt x="9824" y="20763"/>
                    <a:pt x="9771" y="20638"/>
                  </a:cubicBezTo>
                  <a:cubicBezTo>
                    <a:pt x="9729" y="20541"/>
                    <a:pt x="9676" y="20598"/>
                    <a:pt x="9636" y="20498"/>
                  </a:cubicBezTo>
                  <a:cubicBezTo>
                    <a:pt x="9625" y="20469"/>
                    <a:pt x="9606" y="20460"/>
                    <a:pt x="9606" y="20418"/>
                  </a:cubicBezTo>
                  <a:cubicBezTo>
                    <a:pt x="9606" y="20383"/>
                    <a:pt x="9609" y="20364"/>
                    <a:pt x="9610" y="20329"/>
                  </a:cubicBezTo>
                  <a:lnTo>
                    <a:pt x="9654" y="20329"/>
                  </a:lnTo>
                  <a:cubicBezTo>
                    <a:pt x="9670" y="20329"/>
                    <a:pt x="9679" y="20348"/>
                    <a:pt x="9696" y="20348"/>
                  </a:cubicBezTo>
                  <a:cubicBezTo>
                    <a:pt x="9696" y="20348"/>
                    <a:pt x="9696" y="20348"/>
                    <a:pt x="9696" y="20348"/>
                  </a:cubicBezTo>
                  <a:close/>
                  <a:moveTo>
                    <a:pt x="10651" y="19881"/>
                  </a:moveTo>
                  <a:cubicBezTo>
                    <a:pt x="10566" y="19881"/>
                    <a:pt x="10512" y="19899"/>
                    <a:pt x="10438" y="20003"/>
                  </a:cubicBezTo>
                  <a:cubicBezTo>
                    <a:pt x="10406" y="20047"/>
                    <a:pt x="10366" y="20068"/>
                    <a:pt x="10366" y="20159"/>
                  </a:cubicBezTo>
                  <a:lnTo>
                    <a:pt x="10366" y="20415"/>
                  </a:lnTo>
                  <a:cubicBezTo>
                    <a:pt x="10366" y="20609"/>
                    <a:pt x="10266" y="20631"/>
                    <a:pt x="10254" y="20825"/>
                  </a:cubicBezTo>
                  <a:cubicBezTo>
                    <a:pt x="10270" y="20829"/>
                    <a:pt x="10279" y="20833"/>
                    <a:pt x="10294" y="20833"/>
                  </a:cubicBezTo>
                  <a:cubicBezTo>
                    <a:pt x="10320" y="20833"/>
                    <a:pt x="10334" y="20805"/>
                    <a:pt x="10359" y="20805"/>
                  </a:cubicBezTo>
                  <a:cubicBezTo>
                    <a:pt x="10387" y="20805"/>
                    <a:pt x="10398" y="20871"/>
                    <a:pt x="10426" y="20871"/>
                  </a:cubicBezTo>
                  <a:cubicBezTo>
                    <a:pt x="10510" y="20871"/>
                    <a:pt x="10560" y="20726"/>
                    <a:pt x="10591" y="20535"/>
                  </a:cubicBezTo>
                  <a:cubicBezTo>
                    <a:pt x="10625" y="20327"/>
                    <a:pt x="10666" y="20217"/>
                    <a:pt x="10666" y="19993"/>
                  </a:cubicBezTo>
                  <a:cubicBezTo>
                    <a:pt x="10666" y="19963"/>
                    <a:pt x="10656" y="19907"/>
                    <a:pt x="10651" y="19881"/>
                  </a:cubicBezTo>
                  <a:cubicBezTo>
                    <a:pt x="10651" y="19881"/>
                    <a:pt x="10651" y="19881"/>
                    <a:pt x="10651" y="19881"/>
                  </a:cubicBezTo>
                  <a:close/>
                  <a:moveTo>
                    <a:pt x="11580" y="19349"/>
                  </a:moveTo>
                  <a:lnTo>
                    <a:pt x="11488" y="19349"/>
                  </a:lnTo>
                  <a:cubicBezTo>
                    <a:pt x="11459" y="19349"/>
                    <a:pt x="11444" y="19395"/>
                    <a:pt x="11415" y="19395"/>
                  </a:cubicBezTo>
                  <a:cubicBezTo>
                    <a:pt x="11384" y="19395"/>
                    <a:pt x="11372" y="19321"/>
                    <a:pt x="11340" y="19321"/>
                  </a:cubicBezTo>
                  <a:cubicBezTo>
                    <a:pt x="11317" y="19321"/>
                    <a:pt x="11308" y="19375"/>
                    <a:pt x="11292" y="19415"/>
                  </a:cubicBezTo>
                  <a:cubicBezTo>
                    <a:pt x="11268" y="19473"/>
                    <a:pt x="11244" y="19489"/>
                    <a:pt x="11224" y="19554"/>
                  </a:cubicBezTo>
                  <a:cubicBezTo>
                    <a:pt x="11250" y="19596"/>
                    <a:pt x="11271" y="19587"/>
                    <a:pt x="11299" y="19620"/>
                  </a:cubicBezTo>
                  <a:cubicBezTo>
                    <a:pt x="11338" y="19664"/>
                    <a:pt x="11361" y="19720"/>
                    <a:pt x="11404" y="19713"/>
                  </a:cubicBezTo>
                  <a:cubicBezTo>
                    <a:pt x="11395" y="19811"/>
                    <a:pt x="11365" y="19842"/>
                    <a:pt x="11333" y="19899"/>
                  </a:cubicBezTo>
                  <a:cubicBezTo>
                    <a:pt x="11302" y="19956"/>
                    <a:pt x="11290" y="20023"/>
                    <a:pt x="11254" y="20058"/>
                  </a:cubicBezTo>
                  <a:cubicBezTo>
                    <a:pt x="11224" y="19928"/>
                    <a:pt x="11188" y="19835"/>
                    <a:pt x="11127" y="19835"/>
                  </a:cubicBezTo>
                  <a:cubicBezTo>
                    <a:pt x="11035" y="19835"/>
                    <a:pt x="10988" y="19938"/>
                    <a:pt x="10906" y="20040"/>
                  </a:cubicBezTo>
                  <a:cubicBezTo>
                    <a:pt x="10817" y="20150"/>
                    <a:pt x="10737" y="20269"/>
                    <a:pt x="10737" y="20516"/>
                  </a:cubicBezTo>
                  <a:cubicBezTo>
                    <a:pt x="10737" y="20598"/>
                    <a:pt x="10743" y="20645"/>
                    <a:pt x="10752" y="20721"/>
                  </a:cubicBezTo>
                  <a:cubicBezTo>
                    <a:pt x="10784" y="20703"/>
                    <a:pt x="10797" y="20656"/>
                    <a:pt x="10827" y="20628"/>
                  </a:cubicBezTo>
                  <a:cubicBezTo>
                    <a:pt x="10911" y="20551"/>
                    <a:pt x="10964" y="20541"/>
                    <a:pt x="11041" y="20422"/>
                  </a:cubicBezTo>
                  <a:cubicBezTo>
                    <a:pt x="11107" y="20320"/>
                    <a:pt x="11132" y="20161"/>
                    <a:pt x="11209" y="20161"/>
                  </a:cubicBezTo>
                  <a:cubicBezTo>
                    <a:pt x="11258" y="20161"/>
                    <a:pt x="11284" y="20217"/>
                    <a:pt x="11333" y="20217"/>
                  </a:cubicBezTo>
                  <a:cubicBezTo>
                    <a:pt x="11381" y="20217"/>
                    <a:pt x="11397" y="20114"/>
                    <a:pt x="11431" y="20031"/>
                  </a:cubicBezTo>
                  <a:cubicBezTo>
                    <a:pt x="11475" y="19921"/>
                    <a:pt x="11516" y="19871"/>
                    <a:pt x="11535" y="19723"/>
                  </a:cubicBezTo>
                  <a:cubicBezTo>
                    <a:pt x="11552" y="19776"/>
                    <a:pt x="11560" y="19844"/>
                    <a:pt x="11588" y="19844"/>
                  </a:cubicBezTo>
                  <a:cubicBezTo>
                    <a:pt x="11633" y="19844"/>
                    <a:pt x="11681" y="19793"/>
                    <a:pt x="11681" y="19680"/>
                  </a:cubicBezTo>
                  <a:cubicBezTo>
                    <a:pt x="11681" y="19655"/>
                    <a:pt x="11679" y="19641"/>
                    <a:pt x="11674" y="19620"/>
                  </a:cubicBezTo>
                  <a:cubicBezTo>
                    <a:pt x="11710" y="19608"/>
                    <a:pt x="11733" y="19613"/>
                    <a:pt x="11768" y="19592"/>
                  </a:cubicBezTo>
                  <a:cubicBezTo>
                    <a:pt x="11791" y="19578"/>
                    <a:pt x="11820" y="19568"/>
                    <a:pt x="11820" y="19508"/>
                  </a:cubicBezTo>
                  <a:cubicBezTo>
                    <a:pt x="11820" y="19435"/>
                    <a:pt x="11778" y="19449"/>
                    <a:pt x="11764" y="19387"/>
                  </a:cubicBezTo>
                  <a:cubicBezTo>
                    <a:pt x="11754" y="19337"/>
                    <a:pt x="11756" y="19272"/>
                    <a:pt x="11734" y="19265"/>
                  </a:cubicBezTo>
                  <a:cubicBezTo>
                    <a:pt x="11672" y="19244"/>
                    <a:pt x="11641" y="19349"/>
                    <a:pt x="11580" y="19349"/>
                  </a:cubicBezTo>
                  <a:cubicBezTo>
                    <a:pt x="11580" y="19349"/>
                    <a:pt x="11580" y="19349"/>
                    <a:pt x="11580" y="19349"/>
                  </a:cubicBezTo>
                  <a:close/>
                  <a:moveTo>
                    <a:pt x="12345" y="20031"/>
                  </a:moveTo>
                  <a:lnTo>
                    <a:pt x="12225" y="19956"/>
                  </a:lnTo>
                  <a:cubicBezTo>
                    <a:pt x="12186" y="20054"/>
                    <a:pt x="12168" y="20171"/>
                    <a:pt x="12112" y="20171"/>
                  </a:cubicBezTo>
                  <a:cubicBezTo>
                    <a:pt x="12092" y="20171"/>
                    <a:pt x="12081" y="20143"/>
                    <a:pt x="12060" y="20143"/>
                  </a:cubicBezTo>
                  <a:cubicBezTo>
                    <a:pt x="12015" y="20143"/>
                    <a:pt x="12007" y="20266"/>
                    <a:pt x="11970" y="20329"/>
                  </a:cubicBezTo>
                  <a:cubicBezTo>
                    <a:pt x="11921" y="20413"/>
                    <a:pt x="11884" y="20498"/>
                    <a:pt x="11884" y="20646"/>
                  </a:cubicBezTo>
                  <a:cubicBezTo>
                    <a:pt x="11884" y="20747"/>
                    <a:pt x="11909" y="20843"/>
                    <a:pt x="11949" y="20843"/>
                  </a:cubicBezTo>
                  <a:cubicBezTo>
                    <a:pt x="12025" y="20843"/>
                    <a:pt x="12061" y="20703"/>
                    <a:pt x="12137" y="20703"/>
                  </a:cubicBezTo>
                  <a:cubicBezTo>
                    <a:pt x="12197" y="20703"/>
                    <a:pt x="12228" y="20759"/>
                    <a:pt x="12285" y="20805"/>
                  </a:cubicBezTo>
                  <a:lnTo>
                    <a:pt x="12345" y="20749"/>
                  </a:lnTo>
                  <a:cubicBezTo>
                    <a:pt x="12389" y="20771"/>
                    <a:pt x="12406" y="20852"/>
                    <a:pt x="12449" y="20852"/>
                  </a:cubicBezTo>
                  <a:cubicBezTo>
                    <a:pt x="12497" y="20852"/>
                    <a:pt x="12512" y="20749"/>
                    <a:pt x="12558" y="20721"/>
                  </a:cubicBezTo>
                  <a:cubicBezTo>
                    <a:pt x="12581" y="20708"/>
                    <a:pt x="12595" y="20721"/>
                    <a:pt x="12618" y="20721"/>
                  </a:cubicBezTo>
                  <a:cubicBezTo>
                    <a:pt x="12673" y="20726"/>
                    <a:pt x="12745" y="20700"/>
                    <a:pt x="12745" y="20562"/>
                  </a:cubicBezTo>
                  <a:cubicBezTo>
                    <a:pt x="12745" y="20301"/>
                    <a:pt x="12622" y="20208"/>
                    <a:pt x="12517" y="20208"/>
                  </a:cubicBezTo>
                  <a:cubicBezTo>
                    <a:pt x="12492" y="20208"/>
                    <a:pt x="12478" y="20245"/>
                    <a:pt x="12453" y="20245"/>
                  </a:cubicBezTo>
                  <a:cubicBezTo>
                    <a:pt x="12399" y="20245"/>
                    <a:pt x="12395" y="20077"/>
                    <a:pt x="12345" y="20031"/>
                  </a:cubicBezTo>
                  <a:cubicBezTo>
                    <a:pt x="12345" y="20031"/>
                    <a:pt x="12345" y="20031"/>
                    <a:pt x="12345" y="20031"/>
                  </a:cubicBezTo>
                  <a:close/>
                  <a:moveTo>
                    <a:pt x="13722" y="20803"/>
                  </a:moveTo>
                  <a:cubicBezTo>
                    <a:pt x="13722" y="20854"/>
                    <a:pt x="13722" y="20885"/>
                    <a:pt x="13722" y="20936"/>
                  </a:cubicBezTo>
                  <a:cubicBezTo>
                    <a:pt x="13728" y="20936"/>
                    <a:pt x="13732" y="20955"/>
                    <a:pt x="13738" y="20955"/>
                  </a:cubicBezTo>
                  <a:cubicBezTo>
                    <a:pt x="13781" y="20955"/>
                    <a:pt x="13794" y="20850"/>
                    <a:pt x="13832" y="20805"/>
                  </a:cubicBezTo>
                  <a:cubicBezTo>
                    <a:pt x="13891" y="20738"/>
                    <a:pt x="13948" y="20666"/>
                    <a:pt x="13948" y="20502"/>
                  </a:cubicBezTo>
                  <a:cubicBezTo>
                    <a:pt x="13948" y="20422"/>
                    <a:pt x="13920" y="20322"/>
                    <a:pt x="13892" y="20357"/>
                  </a:cubicBezTo>
                  <a:cubicBezTo>
                    <a:pt x="13854" y="20406"/>
                    <a:pt x="13835" y="20467"/>
                    <a:pt x="13810" y="20554"/>
                  </a:cubicBezTo>
                  <a:cubicBezTo>
                    <a:pt x="13799" y="20591"/>
                    <a:pt x="13802" y="20638"/>
                    <a:pt x="13787" y="20666"/>
                  </a:cubicBezTo>
                  <a:cubicBezTo>
                    <a:pt x="13762" y="20714"/>
                    <a:pt x="13722" y="20721"/>
                    <a:pt x="13722" y="20803"/>
                  </a:cubicBezTo>
                  <a:cubicBezTo>
                    <a:pt x="13722" y="20803"/>
                    <a:pt x="13722" y="20803"/>
                    <a:pt x="13722" y="20803"/>
                  </a:cubicBezTo>
                  <a:close/>
                  <a:moveTo>
                    <a:pt x="13686" y="17276"/>
                  </a:moveTo>
                  <a:cubicBezTo>
                    <a:pt x="13632" y="17276"/>
                    <a:pt x="13597" y="17353"/>
                    <a:pt x="13574" y="17473"/>
                  </a:cubicBezTo>
                  <a:cubicBezTo>
                    <a:pt x="13581" y="17482"/>
                    <a:pt x="13587" y="17500"/>
                    <a:pt x="13596" y="17500"/>
                  </a:cubicBezTo>
                  <a:cubicBezTo>
                    <a:pt x="13617" y="17500"/>
                    <a:pt x="13628" y="17479"/>
                    <a:pt x="13648" y="17473"/>
                  </a:cubicBezTo>
                  <a:cubicBezTo>
                    <a:pt x="13648" y="17491"/>
                    <a:pt x="13652" y="17503"/>
                    <a:pt x="13652" y="17521"/>
                  </a:cubicBezTo>
                  <a:cubicBezTo>
                    <a:pt x="13652" y="17622"/>
                    <a:pt x="13620" y="17659"/>
                    <a:pt x="13600" y="17743"/>
                  </a:cubicBezTo>
                  <a:cubicBezTo>
                    <a:pt x="13536" y="17993"/>
                    <a:pt x="13490" y="18212"/>
                    <a:pt x="13371" y="18247"/>
                  </a:cubicBezTo>
                  <a:cubicBezTo>
                    <a:pt x="13340" y="18257"/>
                    <a:pt x="13329" y="18317"/>
                    <a:pt x="13300" y="18350"/>
                  </a:cubicBezTo>
                  <a:cubicBezTo>
                    <a:pt x="13267" y="18387"/>
                    <a:pt x="13242" y="18361"/>
                    <a:pt x="13206" y="18378"/>
                  </a:cubicBezTo>
                  <a:cubicBezTo>
                    <a:pt x="13147" y="18406"/>
                    <a:pt x="13113" y="18429"/>
                    <a:pt x="13056" y="18481"/>
                  </a:cubicBezTo>
                  <a:cubicBezTo>
                    <a:pt x="13033" y="18501"/>
                    <a:pt x="13029" y="18574"/>
                    <a:pt x="13004" y="18574"/>
                  </a:cubicBezTo>
                  <a:cubicBezTo>
                    <a:pt x="12981" y="18574"/>
                    <a:pt x="12967" y="18548"/>
                    <a:pt x="12944" y="18537"/>
                  </a:cubicBezTo>
                  <a:cubicBezTo>
                    <a:pt x="12901" y="18515"/>
                    <a:pt x="12873" y="18544"/>
                    <a:pt x="12832" y="18508"/>
                  </a:cubicBezTo>
                  <a:cubicBezTo>
                    <a:pt x="12800" y="18481"/>
                    <a:pt x="12782" y="18425"/>
                    <a:pt x="12747" y="18425"/>
                  </a:cubicBezTo>
                  <a:cubicBezTo>
                    <a:pt x="12681" y="18425"/>
                    <a:pt x="12645" y="18486"/>
                    <a:pt x="12581" y="18527"/>
                  </a:cubicBezTo>
                  <a:cubicBezTo>
                    <a:pt x="12535" y="18555"/>
                    <a:pt x="12487" y="18527"/>
                    <a:pt x="12465" y="18630"/>
                  </a:cubicBezTo>
                  <a:cubicBezTo>
                    <a:pt x="12436" y="18756"/>
                    <a:pt x="12420" y="18861"/>
                    <a:pt x="12363" y="18901"/>
                  </a:cubicBezTo>
                  <a:cubicBezTo>
                    <a:pt x="12314" y="18936"/>
                    <a:pt x="12255" y="18959"/>
                    <a:pt x="12255" y="19088"/>
                  </a:cubicBezTo>
                  <a:cubicBezTo>
                    <a:pt x="12255" y="19186"/>
                    <a:pt x="12283" y="19274"/>
                    <a:pt x="12322" y="19274"/>
                  </a:cubicBezTo>
                  <a:cubicBezTo>
                    <a:pt x="12384" y="19274"/>
                    <a:pt x="12417" y="19214"/>
                    <a:pt x="12476" y="19172"/>
                  </a:cubicBezTo>
                  <a:cubicBezTo>
                    <a:pt x="12568" y="19103"/>
                    <a:pt x="12624" y="19088"/>
                    <a:pt x="12719" y="19088"/>
                  </a:cubicBezTo>
                  <a:cubicBezTo>
                    <a:pt x="12748" y="19088"/>
                    <a:pt x="12749" y="19183"/>
                    <a:pt x="12776" y="19209"/>
                  </a:cubicBezTo>
                  <a:cubicBezTo>
                    <a:pt x="12798" y="19230"/>
                    <a:pt x="12813" y="19237"/>
                    <a:pt x="12837" y="19237"/>
                  </a:cubicBezTo>
                  <a:cubicBezTo>
                    <a:pt x="12881" y="19237"/>
                    <a:pt x="12886" y="19113"/>
                    <a:pt x="12910" y="19022"/>
                  </a:cubicBezTo>
                  <a:cubicBezTo>
                    <a:pt x="12954" y="18861"/>
                    <a:pt x="13020" y="18856"/>
                    <a:pt x="13097" y="18845"/>
                  </a:cubicBezTo>
                  <a:cubicBezTo>
                    <a:pt x="13144" y="18838"/>
                    <a:pt x="13162" y="18768"/>
                    <a:pt x="13203" y="18714"/>
                  </a:cubicBezTo>
                  <a:cubicBezTo>
                    <a:pt x="13276" y="18613"/>
                    <a:pt x="13319" y="18546"/>
                    <a:pt x="13401" y="18508"/>
                  </a:cubicBezTo>
                  <a:cubicBezTo>
                    <a:pt x="13469" y="18478"/>
                    <a:pt x="13504" y="18429"/>
                    <a:pt x="13562" y="18340"/>
                  </a:cubicBezTo>
                  <a:cubicBezTo>
                    <a:pt x="13581" y="18313"/>
                    <a:pt x="13602" y="18315"/>
                    <a:pt x="13611" y="18266"/>
                  </a:cubicBezTo>
                  <a:cubicBezTo>
                    <a:pt x="13632" y="18156"/>
                    <a:pt x="13663" y="18108"/>
                    <a:pt x="13671" y="17986"/>
                  </a:cubicBezTo>
                  <a:cubicBezTo>
                    <a:pt x="13678" y="17892"/>
                    <a:pt x="13669" y="17831"/>
                    <a:pt x="13682" y="17743"/>
                  </a:cubicBezTo>
                  <a:cubicBezTo>
                    <a:pt x="13702" y="17610"/>
                    <a:pt x="13731" y="17538"/>
                    <a:pt x="13731" y="17395"/>
                  </a:cubicBezTo>
                  <a:cubicBezTo>
                    <a:pt x="13731" y="17361"/>
                    <a:pt x="13728" y="17340"/>
                    <a:pt x="13727" y="17304"/>
                  </a:cubicBezTo>
                  <a:lnTo>
                    <a:pt x="13686" y="17276"/>
                  </a:lnTo>
                  <a:cubicBezTo>
                    <a:pt x="13686" y="17276"/>
                    <a:pt x="13686" y="17276"/>
                    <a:pt x="13686" y="17276"/>
                  </a:cubicBezTo>
                  <a:close/>
                  <a:moveTo>
                    <a:pt x="13993" y="17454"/>
                  </a:moveTo>
                  <a:cubicBezTo>
                    <a:pt x="13988" y="17559"/>
                    <a:pt x="13974" y="17617"/>
                    <a:pt x="13974" y="17722"/>
                  </a:cubicBezTo>
                  <a:lnTo>
                    <a:pt x="13974" y="17837"/>
                  </a:lnTo>
                  <a:lnTo>
                    <a:pt x="14012" y="17837"/>
                  </a:lnTo>
                  <a:cubicBezTo>
                    <a:pt x="14033" y="17778"/>
                    <a:pt x="14037" y="17720"/>
                    <a:pt x="14060" y="17668"/>
                  </a:cubicBezTo>
                  <a:cubicBezTo>
                    <a:pt x="14108" y="17566"/>
                    <a:pt x="14181" y="17554"/>
                    <a:pt x="14181" y="17398"/>
                  </a:cubicBezTo>
                  <a:cubicBezTo>
                    <a:pt x="14181" y="17340"/>
                    <a:pt x="14139" y="17344"/>
                    <a:pt x="14121" y="17379"/>
                  </a:cubicBezTo>
                  <a:cubicBezTo>
                    <a:pt x="14080" y="17454"/>
                    <a:pt x="14044" y="17454"/>
                    <a:pt x="13993" y="17454"/>
                  </a:cubicBezTo>
                  <a:cubicBezTo>
                    <a:pt x="13993" y="17454"/>
                    <a:pt x="13993" y="17454"/>
                    <a:pt x="13993" y="17454"/>
                  </a:cubicBezTo>
                  <a:close/>
                  <a:moveTo>
                    <a:pt x="14681" y="16744"/>
                  </a:moveTo>
                  <a:cubicBezTo>
                    <a:pt x="14654" y="16744"/>
                    <a:pt x="14637" y="16717"/>
                    <a:pt x="14610" y="16717"/>
                  </a:cubicBezTo>
                  <a:lnTo>
                    <a:pt x="14534" y="16717"/>
                  </a:lnTo>
                  <a:cubicBezTo>
                    <a:pt x="14511" y="16717"/>
                    <a:pt x="14501" y="16758"/>
                    <a:pt x="14484" y="16791"/>
                  </a:cubicBezTo>
                  <a:cubicBezTo>
                    <a:pt x="14499" y="16861"/>
                    <a:pt x="14528" y="16872"/>
                    <a:pt x="14540" y="16950"/>
                  </a:cubicBezTo>
                  <a:cubicBezTo>
                    <a:pt x="14520" y="16978"/>
                    <a:pt x="14495" y="17001"/>
                    <a:pt x="14495" y="17062"/>
                  </a:cubicBezTo>
                  <a:cubicBezTo>
                    <a:pt x="14495" y="17127"/>
                    <a:pt x="14514" y="17192"/>
                    <a:pt x="14540" y="17192"/>
                  </a:cubicBezTo>
                  <a:cubicBezTo>
                    <a:pt x="14596" y="17192"/>
                    <a:pt x="14617" y="17071"/>
                    <a:pt x="14671" y="17034"/>
                  </a:cubicBezTo>
                  <a:cubicBezTo>
                    <a:pt x="14773" y="16963"/>
                    <a:pt x="14876" y="16877"/>
                    <a:pt x="14885" y="16613"/>
                  </a:cubicBezTo>
                  <a:cubicBezTo>
                    <a:pt x="14806" y="16548"/>
                    <a:pt x="14763" y="16744"/>
                    <a:pt x="14681" y="16744"/>
                  </a:cubicBezTo>
                  <a:cubicBezTo>
                    <a:pt x="14681" y="16744"/>
                    <a:pt x="14681" y="16744"/>
                    <a:pt x="14681" y="16744"/>
                  </a:cubicBezTo>
                  <a:close/>
                  <a:moveTo>
                    <a:pt x="17043" y="13709"/>
                  </a:moveTo>
                  <a:cubicBezTo>
                    <a:pt x="17042" y="13736"/>
                    <a:pt x="17039" y="13749"/>
                    <a:pt x="17039" y="13775"/>
                  </a:cubicBezTo>
                  <a:cubicBezTo>
                    <a:pt x="17039" y="13838"/>
                    <a:pt x="17066" y="13852"/>
                    <a:pt x="17084" y="13896"/>
                  </a:cubicBezTo>
                  <a:cubicBezTo>
                    <a:pt x="17110" y="13962"/>
                    <a:pt x="17133" y="14008"/>
                    <a:pt x="17170" y="14008"/>
                  </a:cubicBezTo>
                  <a:cubicBezTo>
                    <a:pt x="17212" y="14008"/>
                    <a:pt x="17226" y="13887"/>
                    <a:pt x="17226" y="13784"/>
                  </a:cubicBezTo>
                  <a:cubicBezTo>
                    <a:pt x="17226" y="13736"/>
                    <a:pt x="17197" y="13743"/>
                    <a:pt x="17181" y="13719"/>
                  </a:cubicBezTo>
                  <a:cubicBezTo>
                    <a:pt x="17135" y="13647"/>
                    <a:pt x="17097" y="13709"/>
                    <a:pt x="17043" y="13709"/>
                  </a:cubicBezTo>
                  <a:cubicBezTo>
                    <a:pt x="17043" y="13709"/>
                    <a:pt x="17043" y="13709"/>
                    <a:pt x="17043" y="13709"/>
                  </a:cubicBezTo>
                  <a:close/>
                  <a:moveTo>
                    <a:pt x="17953" y="12811"/>
                  </a:moveTo>
                  <a:lnTo>
                    <a:pt x="17953" y="13021"/>
                  </a:lnTo>
                  <a:cubicBezTo>
                    <a:pt x="17953" y="13066"/>
                    <a:pt x="17934" y="13080"/>
                    <a:pt x="17931" y="13121"/>
                  </a:cubicBezTo>
                  <a:cubicBezTo>
                    <a:pt x="17921" y="13250"/>
                    <a:pt x="17905" y="13318"/>
                    <a:pt x="17901" y="13448"/>
                  </a:cubicBezTo>
                  <a:lnTo>
                    <a:pt x="17923" y="13458"/>
                  </a:lnTo>
                  <a:cubicBezTo>
                    <a:pt x="17958" y="13395"/>
                    <a:pt x="17993" y="13387"/>
                    <a:pt x="18013" y="13289"/>
                  </a:cubicBezTo>
                  <a:cubicBezTo>
                    <a:pt x="18032" y="13194"/>
                    <a:pt x="18025" y="13119"/>
                    <a:pt x="18039" y="13019"/>
                  </a:cubicBezTo>
                  <a:cubicBezTo>
                    <a:pt x="18071" y="12802"/>
                    <a:pt x="18114" y="12688"/>
                    <a:pt x="18114" y="12458"/>
                  </a:cubicBezTo>
                  <a:cubicBezTo>
                    <a:pt x="18114" y="12389"/>
                    <a:pt x="18112" y="12291"/>
                    <a:pt x="18084" y="12291"/>
                  </a:cubicBezTo>
                  <a:cubicBezTo>
                    <a:pt x="18039" y="12291"/>
                    <a:pt x="17953" y="12732"/>
                    <a:pt x="17953" y="12811"/>
                  </a:cubicBezTo>
                  <a:cubicBezTo>
                    <a:pt x="17953" y="12811"/>
                    <a:pt x="17953" y="12811"/>
                    <a:pt x="17953" y="12811"/>
                  </a:cubicBezTo>
                  <a:close/>
                  <a:moveTo>
                    <a:pt x="19336" y="9686"/>
                  </a:moveTo>
                  <a:lnTo>
                    <a:pt x="19321" y="9695"/>
                  </a:lnTo>
                  <a:lnTo>
                    <a:pt x="19321" y="9772"/>
                  </a:lnTo>
                  <a:cubicBezTo>
                    <a:pt x="19321" y="9924"/>
                    <a:pt x="19403" y="9954"/>
                    <a:pt x="19403" y="10106"/>
                  </a:cubicBezTo>
                  <a:cubicBezTo>
                    <a:pt x="19403" y="10199"/>
                    <a:pt x="19354" y="10217"/>
                    <a:pt x="19354" y="10311"/>
                  </a:cubicBezTo>
                  <a:cubicBezTo>
                    <a:pt x="19354" y="10416"/>
                    <a:pt x="19368" y="10544"/>
                    <a:pt x="19411" y="10544"/>
                  </a:cubicBezTo>
                  <a:cubicBezTo>
                    <a:pt x="19426" y="10544"/>
                    <a:pt x="19430" y="10505"/>
                    <a:pt x="19441" y="10480"/>
                  </a:cubicBezTo>
                  <a:cubicBezTo>
                    <a:pt x="19464" y="10421"/>
                    <a:pt x="19474" y="10377"/>
                    <a:pt x="19489" y="10302"/>
                  </a:cubicBezTo>
                  <a:cubicBezTo>
                    <a:pt x="19503" y="10231"/>
                    <a:pt x="19523" y="10202"/>
                    <a:pt x="19523" y="10124"/>
                  </a:cubicBezTo>
                  <a:cubicBezTo>
                    <a:pt x="19523" y="10047"/>
                    <a:pt x="19485" y="10025"/>
                    <a:pt x="19485" y="9947"/>
                  </a:cubicBezTo>
                  <a:cubicBezTo>
                    <a:pt x="19485" y="9824"/>
                    <a:pt x="19435" y="9747"/>
                    <a:pt x="19336" y="9686"/>
                  </a:cubicBezTo>
                  <a:cubicBezTo>
                    <a:pt x="19336" y="9686"/>
                    <a:pt x="19336" y="9686"/>
                    <a:pt x="19336" y="9686"/>
                  </a:cubicBezTo>
                  <a:close/>
                  <a:moveTo>
                    <a:pt x="19632" y="9163"/>
                  </a:moveTo>
                  <a:cubicBezTo>
                    <a:pt x="19588" y="9163"/>
                    <a:pt x="19564" y="9200"/>
                    <a:pt x="19523" y="9229"/>
                  </a:cubicBezTo>
                  <a:cubicBezTo>
                    <a:pt x="19480" y="9258"/>
                    <a:pt x="19441" y="9219"/>
                    <a:pt x="19411" y="9303"/>
                  </a:cubicBezTo>
                  <a:cubicBezTo>
                    <a:pt x="19444" y="9406"/>
                    <a:pt x="19487" y="9406"/>
                    <a:pt x="19538" y="9443"/>
                  </a:cubicBezTo>
                  <a:cubicBezTo>
                    <a:pt x="19569" y="9466"/>
                    <a:pt x="19584" y="9527"/>
                    <a:pt x="19617" y="9527"/>
                  </a:cubicBezTo>
                  <a:cubicBezTo>
                    <a:pt x="19653" y="9527"/>
                    <a:pt x="19662" y="9413"/>
                    <a:pt x="19662" y="9322"/>
                  </a:cubicBezTo>
                  <a:cubicBezTo>
                    <a:pt x="19662" y="9254"/>
                    <a:pt x="19634" y="9230"/>
                    <a:pt x="19632" y="9163"/>
                  </a:cubicBezTo>
                  <a:cubicBezTo>
                    <a:pt x="19632" y="9163"/>
                    <a:pt x="19632" y="9163"/>
                    <a:pt x="19632" y="9163"/>
                  </a:cubicBezTo>
                  <a:close/>
                  <a:moveTo>
                    <a:pt x="19456" y="8997"/>
                  </a:moveTo>
                  <a:cubicBezTo>
                    <a:pt x="19536" y="9020"/>
                    <a:pt x="19581" y="8995"/>
                    <a:pt x="19662" y="8995"/>
                  </a:cubicBezTo>
                  <a:cubicBezTo>
                    <a:pt x="19663" y="8952"/>
                    <a:pt x="19666" y="8930"/>
                    <a:pt x="19666" y="8888"/>
                  </a:cubicBezTo>
                  <a:cubicBezTo>
                    <a:pt x="19666" y="8815"/>
                    <a:pt x="19662" y="8738"/>
                    <a:pt x="19635" y="8715"/>
                  </a:cubicBezTo>
                  <a:cubicBezTo>
                    <a:pt x="19611" y="8691"/>
                    <a:pt x="19594" y="8720"/>
                    <a:pt x="19568" y="8724"/>
                  </a:cubicBezTo>
                  <a:cubicBezTo>
                    <a:pt x="19507" y="8733"/>
                    <a:pt x="19502" y="8899"/>
                    <a:pt x="19456" y="8997"/>
                  </a:cubicBezTo>
                  <a:cubicBezTo>
                    <a:pt x="19456" y="8997"/>
                    <a:pt x="19456" y="8997"/>
                    <a:pt x="19456" y="8997"/>
                  </a:cubicBezTo>
                  <a:close/>
                  <a:moveTo>
                    <a:pt x="15638" y="15204"/>
                  </a:moveTo>
                  <a:cubicBezTo>
                    <a:pt x="15576" y="15204"/>
                    <a:pt x="15553" y="15320"/>
                    <a:pt x="15499" y="15400"/>
                  </a:cubicBezTo>
                  <a:cubicBezTo>
                    <a:pt x="15446" y="15479"/>
                    <a:pt x="15406" y="15474"/>
                    <a:pt x="15344" y="15474"/>
                  </a:cubicBezTo>
                  <a:cubicBezTo>
                    <a:pt x="15315" y="15474"/>
                    <a:pt x="15297" y="15460"/>
                    <a:pt x="15271" y="15428"/>
                  </a:cubicBezTo>
                  <a:lnTo>
                    <a:pt x="15239" y="15428"/>
                  </a:lnTo>
                  <a:lnTo>
                    <a:pt x="15239" y="15565"/>
                  </a:lnTo>
                  <a:cubicBezTo>
                    <a:pt x="15239" y="15701"/>
                    <a:pt x="15264" y="15769"/>
                    <a:pt x="15274" y="15904"/>
                  </a:cubicBezTo>
                  <a:cubicBezTo>
                    <a:pt x="15329" y="15855"/>
                    <a:pt x="15348" y="15755"/>
                    <a:pt x="15402" y="15717"/>
                  </a:cubicBezTo>
                  <a:cubicBezTo>
                    <a:pt x="15452" y="15682"/>
                    <a:pt x="15484" y="15694"/>
                    <a:pt x="15537" y="15661"/>
                  </a:cubicBezTo>
                  <a:cubicBezTo>
                    <a:pt x="15590" y="15628"/>
                    <a:pt x="15605" y="15526"/>
                    <a:pt x="15634" y="15409"/>
                  </a:cubicBezTo>
                  <a:cubicBezTo>
                    <a:pt x="15654" y="15329"/>
                    <a:pt x="15687" y="15332"/>
                    <a:pt x="15709" y="15259"/>
                  </a:cubicBezTo>
                  <a:lnTo>
                    <a:pt x="15709" y="15194"/>
                  </a:lnTo>
                  <a:cubicBezTo>
                    <a:pt x="15698" y="15192"/>
                    <a:pt x="15690" y="15189"/>
                    <a:pt x="15679" y="15185"/>
                  </a:cubicBezTo>
                  <a:lnTo>
                    <a:pt x="15619" y="15241"/>
                  </a:lnTo>
                  <a:lnTo>
                    <a:pt x="15638" y="15204"/>
                  </a:lnTo>
                  <a:cubicBezTo>
                    <a:pt x="15638" y="15204"/>
                    <a:pt x="15638" y="15204"/>
                    <a:pt x="15638" y="15204"/>
                  </a:cubicBezTo>
                  <a:close/>
                  <a:moveTo>
                    <a:pt x="13986" y="12720"/>
                  </a:moveTo>
                  <a:cubicBezTo>
                    <a:pt x="13986" y="12641"/>
                    <a:pt x="13977" y="12596"/>
                    <a:pt x="13967" y="12524"/>
                  </a:cubicBezTo>
                  <a:cubicBezTo>
                    <a:pt x="13958" y="12465"/>
                    <a:pt x="13953" y="12393"/>
                    <a:pt x="13928" y="12393"/>
                  </a:cubicBezTo>
                  <a:cubicBezTo>
                    <a:pt x="13880" y="12393"/>
                    <a:pt x="13871" y="12536"/>
                    <a:pt x="13866" y="12654"/>
                  </a:cubicBezTo>
                  <a:cubicBezTo>
                    <a:pt x="13862" y="12750"/>
                    <a:pt x="13844" y="12799"/>
                    <a:pt x="13844" y="12895"/>
                  </a:cubicBezTo>
                  <a:lnTo>
                    <a:pt x="13844" y="13413"/>
                  </a:lnTo>
                  <a:cubicBezTo>
                    <a:pt x="13844" y="13584"/>
                    <a:pt x="13772" y="13640"/>
                    <a:pt x="13772" y="13810"/>
                  </a:cubicBezTo>
                  <a:lnTo>
                    <a:pt x="13772" y="14064"/>
                  </a:lnTo>
                  <a:cubicBezTo>
                    <a:pt x="13781" y="14088"/>
                    <a:pt x="13791" y="14097"/>
                    <a:pt x="13802" y="14111"/>
                  </a:cubicBezTo>
                  <a:cubicBezTo>
                    <a:pt x="13834" y="13950"/>
                    <a:pt x="13829" y="13841"/>
                    <a:pt x="13862" y="13691"/>
                  </a:cubicBezTo>
                  <a:cubicBezTo>
                    <a:pt x="13898" y="13525"/>
                    <a:pt x="13959" y="13460"/>
                    <a:pt x="13959" y="13271"/>
                  </a:cubicBezTo>
                  <a:cubicBezTo>
                    <a:pt x="13959" y="13198"/>
                    <a:pt x="13914" y="13194"/>
                    <a:pt x="13914" y="13121"/>
                  </a:cubicBezTo>
                  <a:cubicBezTo>
                    <a:pt x="13914" y="13053"/>
                    <a:pt x="13933" y="13019"/>
                    <a:pt x="13937" y="12954"/>
                  </a:cubicBezTo>
                  <a:cubicBezTo>
                    <a:pt x="13940" y="12893"/>
                    <a:pt x="13921" y="12841"/>
                    <a:pt x="13937" y="12794"/>
                  </a:cubicBezTo>
                  <a:cubicBezTo>
                    <a:pt x="13951" y="12753"/>
                    <a:pt x="13970" y="12760"/>
                    <a:pt x="13986" y="12720"/>
                  </a:cubicBezTo>
                  <a:cubicBezTo>
                    <a:pt x="13986" y="12720"/>
                    <a:pt x="13986" y="12720"/>
                    <a:pt x="13986" y="12720"/>
                  </a:cubicBezTo>
                  <a:close/>
                  <a:moveTo>
                    <a:pt x="13674" y="13019"/>
                  </a:moveTo>
                  <a:cubicBezTo>
                    <a:pt x="13643" y="13067"/>
                    <a:pt x="13600" y="13087"/>
                    <a:pt x="13600" y="13182"/>
                  </a:cubicBezTo>
                  <a:cubicBezTo>
                    <a:pt x="13600" y="13254"/>
                    <a:pt x="13641" y="13264"/>
                    <a:pt x="13641" y="13336"/>
                  </a:cubicBezTo>
                  <a:cubicBezTo>
                    <a:pt x="13641" y="13411"/>
                    <a:pt x="13600" y="13427"/>
                    <a:pt x="13600" y="13502"/>
                  </a:cubicBezTo>
                  <a:lnTo>
                    <a:pt x="13600" y="13747"/>
                  </a:lnTo>
                  <a:cubicBezTo>
                    <a:pt x="13607" y="13747"/>
                    <a:pt x="13611" y="13756"/>
                    <a:pt x="13619" y="13756"/>
                  </a:cubicBezTo>
                  <a:cubicBezTo>
                    <a:pt x="13647" y="13756"/>
                    <a:pt x="13652" y="13684"/>
                    <a:pt x="13667" y="13626"/>
                  </a:cubicBezTo>
                  <a:cubicBezTo>
                    <a:pt x="13674" y="13595"/>
                    <a:pt x="13691" y="13602"/>
                    <a:pt x="13697" y="13569"/>
                  </a:cubicBezTo>
                  <a:cubicBezTo>
                    <a:pt x="13713" y="13497"/>
                    <a:pt x="13701" y="13432"/>
                    <a:pt x="13712" y="13355"/>
                  </a:cubicBezTo>
                  <a:cubicBezTo>
                    <a:pt x="13725" y="13268"/>
                    <a:pt x="13738" y="13215"/>
                    <a:pt x="13738" y="13121"/>
                  </a:cubicBezTo>
                  <a:cubicBezTo>
                    <a:pt x="13738" y="12839"/>
                    <a:pt x="13721" y="12949"/>
                    <a:pt x="13674" y="13019"/>
                  </a:cubicBezTo>
                  <a:cubicBezTo>
                    <a:pt x="13674" y="13019"/>
                    <a:pt x="13674" y="13019"/>
                    <a:pt x="13674" y="13019"/>
                  </a:cubicBezTo>
                  <a:close/>
                  <a:moveTo>
                    <a:pt x="15016" y="2945"/>
                  </a:moveTo>
                  <a:lnTo>
                    <a:pt x="15031" y="2963"/>
                  </a:lnTo>
                  <a:lnTo>
                    <a:pt x="15105" y="2963"/>
                  </a:lnTo>
                  <a:cubicBezTo>
                    <a:pt x="15132" y="2963"/>
                    <a:pt x="15140" y="3049"/>
                    <a:pt x="15140" y="3117"/>
                  </a:cubicBezTo>
                  <a:cubicBezTo>
                    <a:pt x="15140" y="3321"/>
                    <a:pt x="15117" y="3437"/>
                    <a:pt x="15080" y="3617"/>
                  </a:cubicBezTo>
                  <a:cubicBezTo>
                    <a:pt x="15007" y="3969"/>
                    <a:pt x="14962" y="4166"/>
                    <a:pt x="14870" y="4494"/>
                  </a:cubicBezTo>
                  <a:cubicBezTo>
                    <a:pt x="14801" y="4742"/>
                    <a:pt x="14780" y="5008"/>
                    <a:pt x="14660" y="5055"/>
                  </a:cubicBezTo>
                  <a:cubicBezTo>
                    <a:pt x="14539" y="5101"/>
                    <a:pt x="14533" y="5522"/>
                    <a:pt x="14412" y="5522"/>
                  </a:cubicBezTo>
                  <a:lnTo>
                    <a:pt x="14294" y="5522"/>
                  </a:lnTo>
                  <a:cubicBezTo>
                    <a:pt x="14213" y="5522"/>
                    <a:pt x="14170" y="5605"/>
                    <a:pt x="14090" y="5605"/>
                  </a:cubicBezTo>
                  <a:lnTo>
                    <a:pt x="14001" y="5605"/>
                  </a:lnTo>
                  <a:lnTo>
                    <a:pt x="13918" y="5522"/>
                  </a:lnTo>
                  <a:lnTo>
                    <a:pt x="13832" y="5522"/>
                  </a:lnTo>
                  <a:lnTo>
                    <a:pt x="13517" y="5951"/>
                  </a:lnTo>
                  <a:cubicBezTo>
                    <a:pt x="13481" y="5885"/>
                    <a:pt x="13451" y="5858"/>
                    <a:pt x="13405" y="5858"/>
                  </a:cubicBezTo>
                  <a:cubicBezTo>
                    <a:pt x="13327" y="5858"/>
                    <a:pt x="13279" y="5938"/>
                    <a:pt x="13225" y="6072"/>
                  </a:cubicBezTo>
                  <a:cubicBezTo>
                    <a:pt x="13175" y="6196"/>
                    <a:pt x="13157" y="6362"/>
                    <a:pt x="13086" y="6362"/>
                  </a:cubicBezTo>
                  <a:cubicBezTo>
                    <a:pt x="13063" y="6362"/>
                    <a:pt x="13050" y="6343"/>
                    <a:pt x="13026" y="6343"/>
                  </a:cubicBezTo>
                  <a:cubicBezTo>
                    <a:pt x="12963" y="6343"/>
                    <a:pt x="12925" y="6418"/>
                    <a:pt x="12880" y="6530"/>
                  </a:cubicBezTo>
                  <a:cubicBezTo>
                    <a:pt x="12859" y="6583"/>
                    <a:pt x="12831" y="6591"/>
                    <a:pt x="12820" y="6661"/>
                  </a:cubicBezTo>
                  <a:cubicBezTo>
                    <a:pt x="12793" y="6838"/>
                    <a:pt x="12782" y="6943"/>
                    <a:pt x="12760" y="7128"/>
                  </a:cubicBezTo>
                  <a:cubicBezTo>
                    <a:pt x="12734" y="7356"/>
                    <a:pt x="12741" y="7489"/>
                    <a:pt x="12727" y="7725"/>
                  </a:cubicBezTo>
                  <a:cubicBezTo>
                    <a:pt x="12715" y="7931"/>
                    <a:pt x="12699" y="8045"/>
                    <a:pt x="12699" y="8250"/>
                  </a:cubicBezTo>
                  <a:lnTo>
                    <a:pt x="12699" y="8435"/>
                  </a:lnTo>
                  <a:cubicBezTo>
                    <a:pt x="12755" y="8447"/>
                    <a:pt x="12795" y="8426"/>
                    <a:pt x="12839" y="8509"/>
                  </a:cubicBezTo>
                  <a:cubicBezTo>
                    <a:pt x="12885" y="8596"/>
                    <a:pt x="12912" y="8687"/>
                    <a:pt x="12970" y="8687"/>
                  </a:cubicBezTo>
                  <a:cubicBezTo>
                    <a:pt x="13024" y="8687"/>
                    <a:pt x="13031" y="8530"/>
                    <a:pt x="13049" y="8407"/>
                  </a:cubicBezTo>
                  <a:cubicBezTo>
                    <a:pt x="13071" y="8253"/>
                    <a:pt x="13128" y="8232"/>
                    <a:pt x="13161" y="8089"/>
                  </a:cubicBezTo>
                  <a:cubicBezTo>
                    <a:pt x="13187" y="7982"/>
                    <a:pt x="13194" y="7846"/>
                    <a:pt x="13244" y="7846"/>
                  </a:cubicBezTo>
                  <a:cubicBezTo>
                    <a:pt x="13286" y="7846"/>
                    <a:pt x="13299" y="7968"/>
                    <a:pt x="13341" y="7968"/>
                  </a:cubicBezTo>
                  <a:cubicBezTo>
                    <a:pt x="13362" y="7968"/>
                    <a:pt x="13368" y="7914"/>
                    <a:pt x="13386" y="7893"/>
                  </a:cubicBezTo>
                  <a:cubicBezTo>
                    <a:pt x="13412" y="7860"/>
                    <a:pt x="13428" y="7837"/>
                    <a:pt x="13454" y="7799"/>
                  </a:cubicBezTo>
                  <a:cubicBezTo>
                    <a:pt x="13529" y="7687"/>
                    <a:pt x="13577" y="7643"/>
                    <a:pt x="13660" y="7566"/>
                  </a:cubicBezTo>
                  <a:cubicBezTo>
                    <a:pt x="13728" y="7503"/>
                    <a:pt x="13765" y="7459"/>
                    <a:pt x="13832" y="7389"/>
                  </a:cubicBezTo>
                  <a:cubicBezTo>
                    <a:pt x="13885" y="7335"/>
                    <a:pt x="13933" y="7337"/>
                    <a:pt x="13967" y="7220"/>
                  </a:cubicBezTo>
                  <a:cubicBezTo>
                    <a:pt x="13953" y="7186"/>
                    <a:pt x="13945" y="7163"/>
                    <a:pt x="13937" y="7118"/>
                  </a:cubicBezTo>
                  <a:cubicBezTo>
                    <a:pt x="14015" y="7088"/>
                    <a:pt x="14050" y="6969"/>
                    <a:pt x="14128" y="6969"/>
                  </a:cubicBezTo>
                  <a:cubicBezTo>
                    <a:pt x="14165" y="6969"/>
                    <a:pt x="14181" y="7034"/>
                    <a:pt x="14210" y="7090"/>
                  </a:cubicBezTo>
                  <a:cubicBezTo>
                    <a:pt x="14245" y="7153"/>
                    <a:pt x="14274" y="7214"/>
                    <a:pt x="14274" y="7324"/>
                  </a:cubicBezTo>
                  <a:cubicBezTo>
                    <a:pt x="14274" y="7387"/>
                    <a:pt x="14254" y="7445"/>
                    <a:pt x="14229" y="7445"/>
                  </a:cubicBezTo>
                  <a:cubicBezTo>
                    <a:pt x="14198" y="7445"/>
                    <a:pt x="14183" y="7389"/>
                    <a:pt x="14152" y="7389"/>
                  </a:cubicBezTo>
                  <a:cubicBezTo>
                    <a:pt x="13992" y="7389"/>
                    <a:pt x="13886" y="7604"/>
                    <a:pt x="13813" y="7968"/>
                  </a:cubicBezTo>
                  <a:cubicBezTo>
                    <a:pt x="13771" y="8180"/>
                    <a:pt x="13760" y="8325"/>
                    <a:pt x="13690" y="8481"/>
                  </a:cubicBezTo>
                  <a:cubicBezTo>
                    <a:pt x="13644" y="8635"/>
                    <a:pt x="13652" y="8799"/>
                    <a:pt x="13585" y="8892"/>
                  </a:cubicBezTo>
                  <a:cubicBezTo>
                    <a:pt x="13552" y="8937"/>
                    <a:pt x="13528" y="8948"/>
                    <a:pt x="13495" y="8995"/>
                  </a:cubicBezTo>
                  <a:cubicBezTo>
                    <a:pt x="13418" y="9106"/>
                    <a:pt x="13393" y="9230"/>
                    <a:pt x="13330" y="9387"/>
                  </a:cubicBezTo>
                  <a:cubicBezTo>
                    <a:pt x="13298" y="9466"/>
                    <a:pt x="13283" y="9564"/>
                    <a:pt x="13238" y="9564"/>
                  </a:cubicBezTo>
                  <a:cubicBezTo>
                    <a:pt x="13204" y="9564"/>
                    <a:pt x="13188" y="9518"/>
                    <a:pt x="13154" y="9518"/>
                  </a:cubicBezTo>
                  <a:cubicBezTo>
                    <a:pt x="13119" y="9518"/>
                    <a:pt x="13147" y="9655"/>
                    <a:pt x="13143" y="9741"/>
                  </a:cubicBezTo>
                  <a:cubicBezTo>
                    <a:pt x="13205" y="9760"/>
                    <a:pt x="13249" y="9740"/>
                    <a:pt x="13300" y="9826"/>
                  </a:cubicBezTo>
                  <a:cubicBezTo>
                    <a:pt x="13377" y="9954"/>
                    <a:pt x="13413" y="10064"/>
                    <a:pt x="13499" y="10153"/>
                  </a:cubicBezTo>
                  <a:cubicBezTo>
                    <a:pt x="13561" y="10216"/>
                    <a:pt x="13591" y="10314"/>
                    <a:pt x="13615" y="10470"/>
                  </a:cubicBezTo>
                  <a:cubicBezTo>
                    <a:pt x="13628" y="10558"/>
                    <a:pt x="13636" y="10612"/>
                    <a:pt x="13648" y="10703"/>
                  </a:cubicBezTo>
                  <a:cubicBezTo>
                    <a:pt x="13663" y="10808"/>
                    <a:pt x="13712" y="10827"/>
                    <a:pt x="13712" y="10937"/>
                  </a:cubicBezTo>
                  <a:cubicBezTo>
                    <a:pt x="13712" y="11074"/>
                    <a:pt x="13604" y="11028"/>
                    <a:pt x="13604" y="11165"/>
                  </a:cubicBezTo>
                  <a:cubicBezTo>
                    <a:pt x="13604" y="11257"/>
                    <a:pt x="13633" y="11297"/>
                    <a:pt x="13633" y="11387"/>
                  </a:cubicBezTo>
                  <a:lnTo>
                    <a:pt x="13633" y="11730"/>
                  </a:lnTo>
                  <a:cubicBezTo>
                    <a:pt x="13681" y="11747"/>
                    <a:pt x="13731" y="11733"/>
                    <a:pt x="13746" y="11842"/>
                  </a:cubicBezTo>
                  <a:cubicBezTo>
                    <a:pt x="13758" y="11929"/>
                    <a:pt x="13751" y="11996"/>
                    <a:pt x="13768" y="12076"/>
                  </a:cubicBezTo>
                  <a:cubicBezTo>
                    <a:pt x="13808" y="12015"/>
                    <a:pt x="13793" y="11833"/>
                    <a:pt x="13840" y="11833"/>
                  </a:cubicBezTo>
                  <a:cubicBezTo>
                    <a:pt x="13850" y="11833"/>
                    <a:pt x="13854" y="11852"/>
                    <a:pt x="13862" y="11870"/>
                  </a:cubicBezTo>
                  <a:lnTo>
                    <a:pt x="13862" y="12101"/>
                  </a:lnTo>
                  <a:cubicBezTo>
                    <a:pt x="13862" y="12155"/>
                    <a:pt x="13877" y="12183"/>
                    <a:pt x="13877" y="12237"/>
                  </a:cubicBezTo>
                  <a:lnTo>
                    <a:pt x="13877" y="12318"/>
                  </a:lnTo>
                  <a:cubicBezTo>
                    <a:pt x="13836" y="12335"/>
                    <a:pt x="13808" y="12325"/>
                    <a:pt x="13772" y="12375"/>
                  </a:cubicBezTo>
                  <a:cubicBezTo>
                    <a:pt x="13724" y="12440"/>
                    <a:pt x="13711" y="12545"/>
                    <a:pt x="13660" y="12589"/>
                  </a:cubicBezTo>
                  <a:cubicBezTo>
                    <a:pt x="13605" y="12636"/>
                    <a:pt x="13565" y="12641"/>
                    <a:pt x="13521" y="12729"/>
                  </a:cubicBezTo>
                  <a:cubicBezTo>
                    <a:pt x="13492" y="12787"/>
                    <a:pt x="13450" y="12802"/>
                    <a:pt x="13450" y="12897"/>
                  </a:cubicBezTo>
                  <a:cubicBezTo>
                    <a:pt x="13450" y="13024"/>
                    <a:pt x="13502" y="13070"/>
                    <a:pt x="13502" y="13197"/>
                  </a:cubicBezTo>
                  <a:cubicBezTo>
                    <a:pt x="13502" y="13261"/>
                    <a:pt x="13468" y="13266"/>
                    <a:pt x="13442" y="13280"/>
                  </a:cubicBezTo>
                  <a:cubicBezTo>
                    <a:pt x="13416" y="13294"/>
                    <a:pt x="13401" y="13318"/>
                    <a:pt x="13374" y="13318"/>
                  </a:cubicBezTo>
                  <a:lnTo>
                    <a:pt x="13267" y="13318"/>
                  </a:lnTo>
                  <a:cubicBezTo>
                    <a:pt x="13253" y="13318"/>
                    <a:pt x="13246" y="13345"/>
                    <a:pt x="13232" y="13345"/>
                  </a:cubicBezTo>
                  <a:lnTo>
                    <a:pt x="13195" y="13345"/>
                  </a:lnTo>
                  <a:cubicBezTo>
                    <a:pt x="13195" y="13142"/>
                    <a:pt x="13180" y="13031"/>
                    <a:pt x="13180" y="12827"/>
                  </a:cubicBezTo>
                  <a:cubicBezTo>
                    <a:pt x="13180" y="12716"/>
                    <a:pt x="13221" y="12673"/>
                    <a:pt x="13221" y="12562"/>
                  </a:cubicBezTo>
                  <a:cubicBezTo>
                    <a:pt x="13221" y="12489"/>
                    <a:pt x="13197" y="12461"/>
                    <a:pt x="13188" y="12393"/>
                  </a:cubicBezTo>
                  <a:cubicBezTo>
                    <a:pt x="13182" y="12349"/>
                    <a:pt x="13182" y="12304"/>
                    <a:pt x="13165" y="12281"/>
                  </a:cubicBezTo>
                  <a:cubicBezTo>
                    <a:pt x="13124" y="12225"/>
                    <a:pt x="13085" y="12258"/>
                    <a:pt x="13045" y="12197"/>
                  </a:cubicBezTo>
                  <a:cubicBezTo>
                    <a:pt x="13009" y="12144"/>
                    <a:pt x="12997" y="12078"/>
                    <a:pt x="12967" y="12001"/>
                  </a:cubicBezTo>
                  <a:cubicBezTo>
                    <a:pt x="12950" y="11960"/>
                    <a:pt x="12922" y="11950"/>
                    <a:pt x="12922" y="11889"/>
                  </a:cubicBezTo>
                  <a:cubicBezTo>
                    <a:pt x="12922" y="11726"/>
                    <a:pt x="12965" y="11658"/>
                    <a:pt x="12989" y="11506"/>
                  </a:cubicBezTo>
                  <a:cubicBezTo>
                    <a:pt x="13010" y="11371"/>
                    <a:pt x="13008" y="11280"/>
                    <a:pt x="13012" y="11133"/>
                  </a:cubicBezTo>
                  <a:cubicBezTo>
                    <a:pt x="13013" y="11063"/>
                    <a:pt x="13030" y="11028"/>
                    <a:pt x="13030" y="10958"/>
                  </a:cubicBezTo>
                  <a:lnTo>
                    <a:pt x="13030" y="10862"/>
                  </a:lnTo>
                  <a:lnTo>
                    <a:pt x="12956" y="10862"/>
                  </a:lnTo>
                  <a:cubicBezTo>
                    <a:pt x="12879" y="10862"/>
                    <a:pt x="12820" y="10853"/>
                    <a:pt x="12760" y="10974"/>
                  </a:cubicBezTo>
                  <a:cubicBezTo>
                    <a:pt x="12708" y="11079"/>
                    <a:pt x="12700" y="11205"/>
                    <a:pt x="12637" y="11283"/>
                  </a:cubicBezTo>
                  <a:cubicBezTo>
                    <a:pt x="12664" y="11373"/>
                    <a:pt x="12663" y="11450"/>
                    <a:pt x="12670" y="11562"/>
                  </a:cubicBezTo>
                  <a:cubicBezTo>
                    <a:pt x="12676" y="11648"/>
                    <a:pt x="12673" y="11721"/>
                    <a:pt x="12701" y="11777"/>
                  </a:cubicBezTo>
                  <a:cubicBezTo>
                    <a:pt x="12715" y="11807"/>
                    <a:pt x="12745" y="11801"/>
                    <a:pt x="12745" y="11852"/>
                  </a:cubicBezTo>
                  <a:cubicBezTo>
                    <a:pt x="12745" y="11924"/>
                    <a:pt x="12729" y="11961"/>
                    <a:pt x="12719" y="12029"/>
                  </a:cubicBezTo>
                  <a:cubicBezTo>
                    <a:pt x="12702" y="12153"/>
                    <a:pt x="12699" y="12235"/>
                    <a:pt x="12678" y="12356"/>
                  </a:cubicBezTo>
                  <a:cubicBezTo>
                    <a:pt x="12646" y="12548"/>
                    <a:pt x="12611" y="12652"/>
                    <a:pt x="12611" y="12860"/>
                  </a:cubicBezTo>
                  <a:cubicBezTo>
                    <a:pt x="12611" y="13135"/>
                    <a:pt x="12619" y="13301"/>
                    <a:pt x="12656" y="13560"/>
                  </a:cubicBezTo>
                  <a:cubicBezTo>
                    <a:pt x="12667" y="13642"/>
                    <a:pt x="12693" y="13682"/>
                    <a:pt x="12693" y="13770"/>
                  </a:cubicBezTo>
                  <a:cubicBezTo>
                    <a:pt x="12693" y="14034"/>
                    <a:pt x="12614" y="14155"/>
                    <a:pt x="12614" y="14419"/>
                  </a:cubicBezTo>
                  <a:cubicBezTo>
                    <a:pt x="12614" y="14569"/>
                    <a:pt x="12667" y="14634"/>
                    <a:pt x="12667" y="14783"/>
                  </a:cubicBezTo>
                  <a:cubicBezTo>
                    <a:pt x="12667" y="14942"/>
                    <a:pt x="12596" y="15017"/>
                    <a:pt x="12532" y="15017"/>
                  </a:cubicBezTo>
                  <a:cubicBezTo>
                    <a:pt x="12510" y="15017"/>
                    <a:pt x="12499" y="14998"/>
                    <a:pt x="12478" y="14998"/>
                  </a:cubicBezTo>
                  <a:cubicBezTo>
                    <a:pt x="12422" y="14998"/>
                    <a:pt x="12387" y="15008"/>
                    <a:pt x="12337" y="15064"/>
                  </a:cubicBezTo>
                  <a:cubicBezTo>
                    <a:pt x="12300" y="15106"/>
                    <a:pt x="12286" y="15173"/>
                    <a:pt x="12251" y="15232"/>
                  </a:cubicBezTo>
                  <a:cubicBezTo>
                    <a:pt x="12231" y="15267"/>
                    <a:pt x="12226" y="15334"/>
                    <a:pt x="12200" y="15334"/>
                  </a:cubicBezTo>
                  <a:cubicBezTo>
                    <a:pt x="12145" y="15334"/>
                    <a:pt x="12090" y="15248"/>
                    <a:pt x="12090" y="15110"/>
                  </a:cubicBezTo>
                  <a:cubicBezTo>
                    <a:pt x="12090" y="14965"/>
                    <a:pt x="12134" y="14910"/>
                    <a:pt x="12154" y="14774"/>
                  </a:cubicBezTo>
                  <a:cubicBezTo>
                    <a:pt x="12169" y="14664"/>
                    <a:pt x="12165" y="14592"/>
                    <a:pt x="12184" y="14484"/>
                  </a:cubicBezTo>
                  <a:cubicBezTo>
                    <a:pt x="12220" y="14277"/>
                    <a:pt x="12247" y="14154"/>
                    <a:pt x="12247" y="13927"/>
                  </a:cubicBezTo>
                  <a:lnTo>
                    <a:pt x="12247" y="13661"/>
                  </a:lnTo>
                  <a:cubicBezTo>
                    <a:pt x="12247" y="13462"/>
                    <a:pt x="12240" y="13344"/>
                    <a:pt x="12210" y="13159"/>
                  </a:cubicBezTo>
                  <a:cubicBezTo>
                    <a:pt x="12195" y="13067"/>
                    <a:pt x="12161" y="13035"/>
                    <a:pt x="12161" y="12937"/>
                  </a:cubicBezTo>
                  <a:lnTo>
                    <a:pt x="12161" y="12718"/>
                  </a:lnTo>
                  <a:cubicBezTo>
                    <a:pt x="12161" y="12685"/>
                    <a:pt x="12167" y="12669"/>
                    <a:pt x="12169" y="12636"/>
                  </a:cubicBezTo>
                  <a:lnTo>
                    <a:pt x="12161" y="12673"/>
                  </a:lnTo>
                  <a:cubicBezTo>
                    <a:pt x="12118" y="12757"/>
                    <a:pt x="12076" y="12695"/>
                    <a:pt x="12022" y="12720"/>
                  </a:cubicBezTo>
                  <a:cubicBezTo>
                    <a:pt x="12000" y="12729"/>
                    <a:pt x="11993" y="12794"/>
                    <a:pt x="11970" y="12794"/>
                  </a:cubicBezTo>
                  <a:cubicBezTo>
                    <a:pt x="11934" y="12794"/>
                    <a:pt x="11932" y="12690"/>
                    <a:pt x="11917" y="12608"/>
                  </a:cubicBezTo>
                  <a:cubicBezTo>
                    <a:pt x="11899" y="12501"/>
                    <a:pt x="11898" y="12433"/>
                    <a:pt x="11888" y="12318"/>
                  </a:cubicBezTo>
                  <a:cubicBezTo>
                    <a:pt x="11880" y="12239"/>
                    <a:pt x="11865" y="12195"/>
                    <a:pt x="11865" y="12113"/>
                  </a:cubicBezTo>
                  <a:cubicBezTo>
                    <a:pt x="11865" y="11996"/>
                    <a:pt x="11910" y="11950"/>
                    <a:pt x="11910" y="11833"/>
                  </a:cubicBezTo>
                  <a:cubicBezTo>
                    <a:pt x="11910" y="11773"/>
                    <a:pt x="11881" y="11763"/>
                    <a:pt x="11858" y="11749"/>
                  </a:cubicBezTo>
                  <a:cubicBezTo>
                    <a:pt x="11865" y="11672"/>
                    <a:pt x="11870" y="11630"/>
                    <a:pt x="11876" y="11553"/>
                  </a:cubicBezTo>
                  <a:cubicBezTo>
                    <a:pt x="11880" y="11508"/>
                    <a:pt x="11884" y="11450"/>
                    <a:pt x="11903" y="11450"/>
                  </a:cubicBezTo>
                  <a:cubicBezTo>
                    <a:pt x="11937" y="11450"/>
                    <a:pt x="11947" y="11562"/>
                    <a:pt x="11981" y="11562"/>
                  </a:cubicBezTo>
                  <a:cubicBezTo>
                    <a:pt x="12009" y="11562"/>
                    <a:pt x="12022" y="11508"/>
                    <a:pt x="12041" y="11460"/>
                  </a:cubicBezTo>
                  <a:cubicBezTo>
                    <a:pt x="12071" y="11385"/>
                    <a:pt x="12101" y="11336"/>
                    <a:pt x="12101" y="11229"/>
                  </a:cubicBezTo>
                  <a:lnTo>
                    <a:pt x="12101" y="10965"/>
                  </a:lnTo>
                  <a:lnTo>
                    <a:pt x="12109" y="10927"/>
                  </a:lnTo>
                  <a:lnTo>
                    <a:pt x="12109" y="10673"/>
                  </a:lnTo>
                  <a:cubicBezTo>
                    <a:pt x="12109" y="10572"/>
                    <a:pt x="12107" y="10501"/>
                    <a:pt x="12131" y="10423"/>
                  </a:cubicBezTo>
                  <a:cubicBezTo>
                    <a:pt x="12151" y="10360"/>
                    <a:pt x="12181" y="10372"/>
                    <a:pt x="12213" y="10367"/>
                  </a:cubicBezTo>
                  <a:lnTo>
                    <a:pt x="12213" y="10178"/>
                  </a:lnTo>
                  <a:cubicBezTo>
                    <a:pt x="12213" y="9933"/>
                    <a:pt x="12176" y="9800"/>
                    <a:pt x="12176" y="9554"/>
                  </a:cubicBezTo>
                  <a:cubicBezTo>
                    <a:pt x="12176" y="9434"/>
                    <a:pt x="12184" y="9361"/>
                    <a:pt x="12202" y="9247"/>
                  </a:cubicBezTo>
                  <a:cubicBezTo>
                    <a:pt x="12228" y="9084"/>
                    <a:pt x="12266" y="9013"/>
                    <a:pt x="12292" y="8855"/>
                  </a:cubicBezTo>
                  <a:cubicBezTo>
                    <a:pt x="12302" y="8791"/>
                    <a:pt x="12302" y="8696"/>
                    <a:pt x="12330" y="8696"/>
                  </a:cubicBezTo>
                  <a:cubicBezTo>
                    <a:pt x="12376" y="8696"/>
                    <a:pt x="12395" y="8772"/>
                    <a:pt x="12431" y="8845"/>
                  </a:cubicBezTo>
                  <a:cubicBezTo>
                    <a:pt x="12438" y="8859"/>
                    <a:pt x="12439" y="8892"/>
                    <a:pt x="12449" y="8892"/>
                  </a:cubicBezTo>
                  <a:cubicBezTo>
                    <a:pt x="12456" y="8892"/>
                    <a:pt x="12458" y="8873"/>
                    <a:pt x="12465" y="8873"/>
                  </a:cubicBezTo>
                  <a:cubicBezTo>
                    <a:pt x="12465" y="8785"/>
                    <a:pt x="12446" y="8738"/>
                    <a:pt x="12446" y="8649"/>
                  </a:cubicBezTo>
                  <a:cubicBezTo>
                    <a:pt x="12446" y="8530"/>
                    <a:pt x="12457" y="8461"/>
                    <a:pt x="12457" y="8341"/>
                  </a:cubicBezTo>
                  <a:cubicBezTo>
                    <a:pt x="12457" y="8201"/>
                    <a:pt x="12451" y="8115"/>
                    <a:pt x="12431" y="7986"/>
                  </a:cubicBezTo>
                  <a:cubicBezTo>
                    <a:pt x="12420" y="7921"/>
                    <a:pt x="12390" y="7902"/>
                    <a:pt x="12390" y="7830"/>
                  </a:cubicBezTo>
                  <a:lnTo>
                    <a:pt x="12390" y="7583"/>
                  </a:lnTo>
                  <a:cubicBezTo>
                    <a:pt x="12390" y="7522"/>
                    <a:pt x="12367" y="7499"/>
                    <a:pt x="12367" y="7438"/>
                  </a:cubicBezTo>
                  <a:cubicBezTo>
                    <a:pt x="12367" y="7405"/>
                    <a:pt x="12371" y="7384"/>
                    <a:pt x="12371" y="7351"/>
                  </a:cubicBezTo>
                  <a:cubicBezTo>
                    <a:pt x="12400" y="7340"/>
                    <a:pt x="12423" y="7375"/>
                    <a:pt x="12446" y="7333"/>
                  </a:cubicBezTo>
                  <a:cubicBezTo>
                    <a:pt x="12476" y="7277"/>
                    <a:pt x="12479" y="7197"/>
                    <a:pt x="12479" y="7102"/>
                  </a:cubicBezTo>
                  <a:lnTo>
                    <a:pt x="12479" y="6901"/>
                  </a:lnTo>
                  <a:cubicBezTo>
                    <a:pt x="12479" y="6747"/>
                    <a:pt x="12527" y="6689"/>
                    <a:pt x="12566" y="6567"/>
                  </a:cubicBezTo>
                  <a:cubicBezTo>
                    <a:pt x="12587" y="6499"/>
                    <a:pt x="12611" y="6479"/>
                    <a:pt x="12629" y="6408"/>
                  </a:cubicBezTo>
                  <a:cubicBezTo>
                    <a:pt x="12646" y="6343"/>
                    <a:pt x="12643" y="6241"/>
                    <a:pt x="12674" y="6241"/>
                  </a:cubicBezTo>
                  <a:cubicBezTo>
                    <a:pt x="12705" y="6241"/>
                    <a:pt x="12718" y="6306"/>
                    <a:pt x="12749" y="6306"/>
                  </a:cubicBezTo>
                  <a:cubicBezTo>
                    <a:pt x="12790" y="6306"/>
                    <a:pt x="12792" y="6180"/>
                    <a:pt x="12813" y="6091"/>
                  </a:cubicBezTo>
                  <a:cubicBezTo>
                    <a:pt x="12837" y="5988"/>
                    <a:pt x="12884" y="5958"/>
                    <a:pt x="12884" y="5839"/>
                  </a:cubicBezTo>
                  <a:cubicBezTo>
                    <a:pt x="12884" y="5769"/>
                    <a:pt x="12865" y="5731"/>
                    <a:pt x="12865" y="5662"/>
                  </a:cubicBezTo>
                  <a:cubicBezTo>
                    <a:pt x="12865" y="5608"/>
                    <a:pt x="12881" y="5582"/>
                    <a:pt x="12884" y="5531"/>
                  </a:cubicBezTo>
                  <a:cubicBezTo>
                    <a:pt x="12890" y="5438"/>
                    <a:pt x="12888" y="5307"/>
                    <a:pt x="12926" y="5307"/>
                  </a:cubicBezTo>
                  <a:lnTo>
                    <a:pt x="13085" y="5307"/>
                  </a:lnTo>
                  <a:cubicBezTo>
                    <a:pt x="13135" y="5307"/>
                    <a:pt x="13149" y="5157"/>
                    <a:pt x="13199" y="5157"/>
                  </a:cubicBezTo>
                  <a:cubicBezTo>
                    <a:pt x="13239" y="5157"/>
                    <a:pt x="13266" y="5211"/>
                    <a:pt x="13285" y="5297"/>
                  </a:cubicBezTo>
                  <a:cubicBezTo>
                    <a:pt x="13291" y="5325"/>
                    <a:pt x="13291" y="5372"/>
                    <a:pt x="13304" y="5372"/>
                  </a:cubicBezTo>
                  <a:cubicBezTo>
                    <a:pt x="13342" y="5372"/>
                    <a:pt x="13360" y="5311"/>
                    <a:pt x="13397" y="5297"/>
                  </a:cubicBezTo>
                  <a:cubicBezTo>
                    <a:pt x="13561" y="5232"/>
                    <a:pt x="13652" y="5139"/>
                    <a:pt x="13818" y="5139"/>
                  </a:cubicBezTo>
                  <a:lnTo>
                    <a:pt x="13898" y="5139"/>
                  </a:lnTo>
                  <a:cubicBezTo>
                    <a:pt x="14005" y="5139"/>
                    <a:pt x="14063" y="5050"/>
                    <a:pt x="14162" y="4942"/>
                  </a:cubicBezTo>
                  <a:cubicBezTo>
                    <a:pt x="14240" y="4856"/>
                    <a:pt x="14293" y="4842"/>
                    <a:pt x="14364" y="4719"/>
                  </a:cubicBezTo>
                  <a:cubicBezTo>
                    <a:pt x="14448" y="4572"/>
                    <a:pt x="14520" y="4583"/>
                    <a:pt x="14592" y="4411"/>
                  </a:cubicBezTo>
                  <a:cubicBezTo>
                    <a:pt x="14629" y="4324"/>
                    <a:pt x="14641" y="4250"/>
                    <a:pt x="14675" y="4159"/>
                  </a:cubicBezTo>
                  <a:cubicBezTo>
                    <a:pt x="14699" y="4093"/>
                    <a:pt x="14715" y="4044"/>
                    <a:pt x="14746" y="4000"/>
                  </a:cubicBezTo>
                  <a:cubicBezTo>
                    <a:pt x="14759" y="3983"/>
                    <a:pt x="14776" y="3981"/>
                    <a:pt x="14776" y="3944"/>
                  </a:cubicBezTo>
                  <a:cubicBezTo>
                    <a:pt x="14776" y="3906"/>
                    <a:pt x="14769" y="3888"/>
                    <a:pt x="14769" y="3850"/>
                  </a:cubicBezTo>
                  <a:cubicBezTo>
                    <a:pt x="14769" y="3640"/>
                    <a:pt x="14903" y="3640"/>
                    <a:pt x="14903" y="3430"/>
                  </a:cubicBezTo>
                  <a:cubicBezTo>
                    <a:pt x="14903" y="3290"/>
                    <a:pt x="14935" y="3222"/>
                    <a:pt x="14963" y="3103"/>
                  </a:cubicBezTo>
                  <a:cubicBezTo>
                    <a:pt x="14981" y="3034"/>
                    <a:pt x="14982" y="2945"/>
                    <a:pt x="15016" y="2945"/>
                  </a:cubicBezTo>
                  <a:cubicBezTo>
                    <a:pt x="15016" y="2945"/>
                    <a:pt x="15016" y="2945"/>
                    <a:pt x="15016" y="2945"/>
                  </a:cubicBezTo>
                  <a:close/>
                  <a:moveTo>
                    <a:pt x="14252" y="7874"/>
                  </a:moveTo>
                  <a:lnTo>
                    <a:pt x="14255" y="7912"/>
                  </a:lnTo>
                  <a:cubicBezTo>
                    <a:pt x="14262" y="7912"/>
                    <a:pt x="14264" y="7931"/>
                    <a:pt x="14270" y="7931"/>
                  </a:cubicBezTo>
                  <a:cubicBezTo>
                    <a:pt x="14292" y="7931"/>
                    <a:pt x="14287" y="7851"/>
                    <a:pt x="14287" y="7798"/>
                  </a:cubicBezTo>
                  <a:cubicBezTo>
                    <a:pt x="14287" y="7748"/>
                    <a:pt x="14288" y="7718"/>
                    <a:pt x="14287" y="7669"/>
                  </a:cubicBezTo>
                  <a:lnTo>
                    <a:pt x="14256" y="7669"/>
                  </a:lnTo>
                  <a:cubicBezTo>
                    <a:pt x="14215" y="7669"/>
                    <a:pt x="14214" y="7828"/>
                    <a:pt x="14173" y="7828"/>
                  </a:cubicBezTo>
                  <a:cubicBezTo>
                    <a:pt x="14153" y="7828"/>
                    <a:pt x="14163" y="7725"/>
                    <a:pt x="14143" y="7725"/>
                  </a:cubicBezTo>
                  <a:cubicBezTo>
                    <a:pt x="14086" y="7725"/>
                    <a:pt x="14066" y="7846"/>
                    <a:pt x="14015" y="7912"/>
                  </a:cubicBezTo>
                  <a:cubicBezTo>
                    <a:pt x="13974" y="7965"/>
                    <a:pt x="13907" y="7926"/>
                    <a:pt x="13907" y="8042"/>
                  </a:cubicBezTo>
                  <a:cubicBezTo>
                    <a:pt x="13907" y="8120"/>
                    <a:pt x="13923" y="8166"/>
                    <a:pt x="13944" y="8220"/>
                  </a:cubicBezTo>
                  <a:cubicBezTo>
                    <a:pt x="13954" y="8243"/>
                    <a:pt x="13956" y="8285"/>
                    <a:pt x="13971" y="8285"/>
                  </a:cubicBezTo>
                  <a:cubicBezTo>
                    <a:pt x="14022" y="8285"/>
                    <a:pt x="14013" y="8052"/>
                    <a:pt x="14064" y="8052"/>
                  </a:cubicBezTo>
                  <a:cubicBezTo>
                    <a:pt x="14093" y="8052"/>
                    <a:pt x="14092" y="8173"/>
                    <a:pt x="14121" y="8173"/>
                  </a:cubicBezTo>
                  <a:cubicBezTo>
                    <a:pt x="14130" y="8173"/>
                    <a:pt x="14135" y="8161"/>
                    <a:pt x="14143" y="8155"/>
                  </a:cubicBezTo>
                  <a:lnTo>
                    <a:pt x="14143" y="8005"/>
                  </a:lnTo>
                  <a:cubicBezTo>
                    <a:pt x="14190" y="7986"/>
                    <a:pt x="14209" y="7917"/>
                    <a:pt x="14252" y="7874"/>
                  </a:cubicBezTo>
                  <a:cubicBezTo>
                    <a:pt x="14252" y="7874"/>
                    <a:pt x="14252" y="7874"/>
                    <a:pt x="14252" y="7874"/>
                  </a:cubicBezTo>
                  <a:close/>
                  <a:moveTo>
                    <a:pt x="14679" y="8108"/>
                  </a:moveTo>
                  <a:cubicBezTo>
                    <a:pt x="14679" y="8185"/>
                    <a:pt x="14674" y="8295"/>
                    <a:pt x="14705" y="8295"/>
                  </a:cubicBezTo>
                  <a:cubicBezTo>
                    <a:pt x="14733" y="8295"/>
                    <a:pt x="14746" y="8243"/>
                    <a:pt x="14769" y="8201"/>
                  </a:cubicBezTo>
                  <a:cubicBezTo>
                    <a:pt x="14828" y="8087"/>
                    <a:pt x="14874" y="8066"/>
                    <a:pt x="14941" y="7996"/>
                  </a:cubicBezTo>
                  <a:cubicBezTo>
                    <a:pt x="14983" y="7954"/>
                    <a:pt x="15009" y="7942"/>
                    <a:pt x="15053" y="7912"/>
                  </a:cubicBezTo>
                  <a:cubicBezTo>
                    <a:pt x="15097" y="7881"/>
                    <a:pt x="15147" y="7849"/>
                    <a:pt x="15147" y="7734"/>
                  </a:cubicBezTo>
                  <a:cubicBezTo>
                    <a:pt x="15147" y="7680"/>
                    <a:pt x="15115" y="7676"/>
                    <a:pt x="15094" y="7687"/>
                  </a:cubicBezTo>
                  <a:cubicBezTo>
                    <a:pt x="15068" y="7701"/>
                    <a:pt x="15057" y="7753"/>
                    <a:pt x="15031" y="7762"/>
                  </a:cubicBezTo>
                  <a:cubicBezTo>
                    <a:pt x="14982" y="7781"/>
                    <a:pt x="14951" y="7779"/>
                    <a:pt x="14903" y="7809"/>
                  </a:cubicBezTo>
                  <a:cubicBezTo>
                    <a:pt x="14874" y="7828"/>
                    <a:pt x="14861" y="7870"/>
                    <a:pt x="14832" y="7884"/>
                  </a:cubicBezTo>
                  <a:cubicBezTo>
                    <a:pt x="14786" y="7905"/>
                    <a:pt x="14755" y="7863"/>
                    <a:pt x="14712" y="7912"/>
                  </a:cubicBezTo>
                  <a:cubicBezTo>
                    <a:pt x="14683" y="7944"/>
                    <a:pt x="14679" y="8026"/>
                    <a:pt x="14679" y="8108"/>
                  </a:cubicBezTo>
                  <a:cubicBezTo>
                    <a:pt x="14679" y="8108"/>
                    <a:pt x="14679" y="8108"/>
                    <a:pt x="14679" y="8108"/>
                  </a:cubicBezTo>
                  <a:close/>
                  <a:moveTo>
                    <a:pt x="15349" y="7520"/>
                  </a:moveTo>
                  <a:cubicBezTo>
                    <a:pt x="15306" y="7576"/>
                    <a:pt x="15263" y="7620"/>
                    <a:pt x="15260" y="7744"/>
                  </a:cubicBezTo>
                  <a:cubicBezTo>
                    <a:pt x="15329" y="7704"/>
                    <a:pt x="15359" y="7612"/>
                    <a:pt x="15424" y="7547"/>
                  </a:cubicBezTo>
                  <a:cubicBezTo>
                    <a:pt x="15485" y="7487"/>
                    <a:pt x="15558" y="7482"/>
                    <a:pt x="15567" y="7319"/>
                  </a:cubicBezTo>
                  <a:cubicBezTo>
                    <a:pt x="15493" y="7289"/>
                    <a:pt x="15446" y="7389"/>
                    <a:pt x="15349" y="7520"/>
                  </a:cubicBezTo>
                  <a:cubicBezTo>
                    <a:pt x="15349" y="7520"/>
                    <a:pt x="15349" y="7520"/>
                    <a:pt x="15349" y="7520"/>
                  </a:cubicBezTo>
                  <a:close/>
                  <a:moveTo>
                    <a:pt x="15709" y="9172"/>
                  </a:moveTo>
                  <a:cubicBezTo>
                    <a:pt x="15684" y="9230"/>
                    <a:pt x="15654" y="9203"/>
                    <a:pt x="15623" y="9237"/>
                  </a:cubicBezTo>
                  <a:cubicBezTo>
                    <a:pt x="15558" y="9310"/>
                    <a:pt x="15517" y="9354"/>
                    <a:pt x="15458" y="9452"/>
                  </a:cubicBezTo>
                  <a:cubicBezTo>
                    <a:pt x="15437" y="9487"/>
                    <a:pt x="15406" y="9490"/>
                    <a:pt x="15406" y="9554"/>
                  </a:cubicBezTo>
                  <a:cubicBezTo>
                    <a:pt x="15406" y="9606"/>
                    <a:pt x="15434" y="9601"/>
                    <a:pt x="15451" y="9630"/>
                  </a:cubicBezTo>
                  <a:cubicBezTo>
                    <a:pt x="15477" y="9674"/>
                    <a:pt x="15487" y="9721"/>
                    <a:pt x="15514" y="9760"/>
                  </a:cubicBezTo>
                  <a:cubicBezTo>
                    <a:pt x="15556" y="9824"/>
                    <a:pt x="15559" y="9966"/>
                    <a:pt x="15608" y="9966"/>
                  </a:cubicBezTo>
                  <a:cubicBezTo>
                    <a:pt x="15651" y="9966"/>
                    <a:pt x="15670" y="9886"/>
                    <a:pt x="15709" y="9845"/>
                  </a:cubicBezTo>
                  <a:cubicBezTo>
                    <a:pt x="15755" y="9795"/>
                    <a:pt x="15783" y="9781"/>
                    <a:pt x="15829" y="9732"/>
                  </a:cubicBezTo>
                  <a:cubicBezTo>
                    <a:pt x="15873" y="9686"/>
                    <a:pt x="15889" y="9618"/>
                    <a:pt x="15926" y="9546"/>
                  </a:cubicBezTo>
                  <a:cubicBezTo>
                    <a:pt x="15975" y="9452"/>
                    <a:pt x="16035" y="9415"/>
                    <a:pt x="16035" y="9264"/>
                  </a:cubicBezTo>
                  <a:lnTo>
                    <a:pt x="16035" y="9116"/>
                  </a:lnTo>
                  <a:lnTo>
                    <a:pt x="15923" y="9116"/>
                  </a:lnTo>
                  <a:lnTo>
                    <a:pt x="15923" y="8995"/>
                  </a:lnTo>
                  <a:lnTo>
                    <a:pt x="15930" y="8957"/>
                  </a:lnTo>
                  <a:cubicBezTo>
                    <a:pt x="15849" y="8861"/>
                    <a:pt x="15770" y="9032"/>
                    <a:pt x="15709" y="9172"/>
                  </a:cubicBezTo>
                  <a:cubicBezTo>
                    <a:pt x="15709" y="9172"/>
                    <a:pt x="15709" y="9172"/>
                    <a:pt x="15709" y="9172"/>
                  </a:cubicBezTo>
                  <a:close/>
                  <a:moveTo>
                    <a:pt x="17646" y="7146"/>
                  </a:moveTo>
                  <a:cubicBezTo>
                    <a:pt x="17584" y="7146"/>
                    <a:pt x="17551" y="7128"/>
                    <a:pt x="17489" y="7128"/>
                  </a:cubicBezTo>
                  <a:cubicBezTo>
                    <a:pt x="17411" y="7128"/>
                    <a:pt x="17382" y="7314"/>
                    <a:pt x="17304" y="7314"/>
                  </a:cubicBezTo>
                  <a:lnTo>
                    <a:pt x="17156" y="7314"/>
                  </a:lnTo>
                  <a:cubicBezTo>
                    <a:pt x="17135" y="7314"/>
                    <a:pt x="17130" y="7370"/>
                    <a:pt x="17114" y="7398"/>
                  </a:cubicBezTo>
                  <a:cubicBezTo>
                    <a:pt x="17051" y="7510"/>
                    <a:pt x="17008" y="7594"/>
                    <a:pt x="16930" y="7594"/>
                  </a:cubicBezTo>
                  <a:cubicBezTo>
                    <a:pt x="16902" y="7594"/>
                    <a:pt x="16887" y="7557"/>
                    <a:pt x="16859" y="7557"/>
                  </a:cubicBezTo>
                  <a:cubicBezTo>
                    <a:pt x="16834" y="7557"/>
                    <a:pt x="16826" y="7608"/>
                    <a:pt x="16803" y="7632"/>
                  </a:cubicBezTo>
                  <a:cubicBezTo>
                    <a:pt x="16711" y="7725"/>
                    <a:pt x="16669" y="7844"/>
                    <a:pt x="16574" y="7912"/>
                  </a:cubicBezTo>
                  <a:cubicBezTo>
                    <a:pt x="16544" y="7933"/>
                    <a:pt x="16522" y="7935"/>
                    <a:pt x="16499" y="7986"/>
                  </a:cubicBezTo>
                  <a:cubicBezTo>
                    <a:pt x="16473" y="8047"/>
                    <a:pt x="16481" y="8122"/>
                    <a:pt x="16473" y="8210"/>
                  </a:cubicBezTo>
                  <a:cubicBezTo>
                    <a:pt x="16464" y="8310"/>
                    <a:pt x="16427" y="8348"/>
                    <a:pt x="16427" y="8451"/>
                  </a:cubicBezTo>
                  <a:lnTo>
                    <a:pt x="16427" y="8845"/>
                  </a:lnTo>
                  <a:cubicBezTo>
                    <a:pt x="16468" y="8808"/>
                    <a:pt x="16469" y="8710"/>
                    <a:pt x="16492" y="8621"/>
                  </a:cubicBezTo>
                  <a:cubicBezTo>
                    <a:pt x="16514" y="8540"/>
                    <a:pt x="16536" y="8509"/>
                    <a:pt x="16567" y="8453"/>
                  </a:cubicBezTo>
                  <a:cubicBezTo>
                    <a:pt x="16582" y="8427"/>
                    <a:pt x="16589" y="8379"/>
                    <a:pt x="16608" y="8379"/>
                  </a:cubicBezTo>
                  <a:cubicBezTo>
                    <a:pt x="16654" y="8379"/>
                    <a:pt x="16668" y="8509"/>
                    <a:pt x="16714" y="8509"/>
                  </a:cubicBezTo>
                  <a:lnTo>
                    <a:pt x="16743" y="8509"/>
                  </a:lnTo>
                  <a:cubicBezTo>
                    <a:pt x="16744" y="8476"/>
                    <a:pt x="16747" y="8461"/>
                    <a:pt x="16747" y="8427"/>
                  </a:cubicBezTo>
                  <a:cubicBezTo>
                    <a:pt x="16747" y="8388"/>
                    <a:pt x="16739" y="8369"/>
                    <a:pt x="16732" y="8332"/>
                  </a:cubicBezTo>
                  <a:lnTo>
                    <a:pt x="16732" y="8285"/>
                  </a:lnTo>
                  <a:cubicBezTo>
                    <a:pt x="16805" y="8241"/>
                    <a:pt x="16836" y="8138"/>
                    <a:pt x="16889" y="8005"/>
                  </a:cubicBezTo>
                  <a:cubicBezTo>
                    <a:pt x="16903" y="8077"/>
                    <a:pt x="16913" y="8164"/>
                    <a:pt x="16945" y="8164"/>
                  </a:cubicBezTo>
                  <a:cubicBezTo>
                    <a:pt x="17012" y="8164"/>
                    <a:pt x="17047" y="8098"/>
                    <a:pt x="17114" y="8080"/>
                  </a:cubicBezTo>
                  <a:cubicBezTo>
                    <a:pt x="17149" y="8070"/>
                    <a:pt x="17172" y="8120"/>
                    <a:pt x="17204" y="8089"/>
                  </a:cubicBezTo>
                  <a:cubicBezTo>
                    <a:pt x="17226" y="8068"/>
                    <a:pt x="17230" y="8010"/>
                    <a:pt x="17230" y="7949"/>
                  </a:cubicBezTo>
                  <a:lnTo>
                    <a:pt x="17260" y="7949"/>
                  </a:lnTo>
                  <a:lnTo>
                    <a:pt x="17279" y="7978"/>
                  </a:lnTo>
                  <a:lnTo>
                    <a:pt x="17578" y="7978"/>
                  </a:lnTo>
                  <a:cubicBezTo>
                    <a:pt x="17681" y="7978"/>
                    <a:pt x="17792" y="7851"/>
                    <a:pt x="17792" y="7594"/>
                  </a:cubicBezTo>
                  <a:cubicBezTo>
                    <a:pt x="17792" y="7492"/>
                    <a:pt x="17734" y="7513"/>
                    <a:pt x="17698" y="7464"/>
                  </a:cubicBezTo>
                  <a:cubicBezTo>
                    <a:pt x="17680" y="7438"/>
                    <a:pt x="17695" y="7377"/>
                    <a:pt x="17695" y="7324"/>
                  </a:cubicBezTo>
                  <a:cubicBezTo>
                    <a:pt x="17695" y="7239"/>
                    <a:pt x="17680" y="7146"/>
                    <a:pt x="17646" y="7146"/>
                  </a:cubicBezTo>
                  <a:cubicBezTo>
                    <a:pt x="17646" y="7146"/>
                    <a:pt x="17646" y="7146"/>
                    <a:pt x="17646" y="7146"/>
                  </a:cubicBezTo>
                  <a:close/>
                  <a:moveTo>
                    <a:pt x="16440" y="6072"/>
                  </a:moveTo>
                  <a:cubicBezTo>
                    <a:pt x="16428" y="6061"/>
                    <a:pt x="16419" y="6044"/>
                    <a:pt x="16406" y="6044"/>
                  </a:cubicBezTo>
                  <a:cubicBezTo>
                    <a:pt x="16365" y="6044"/>
                    <a:pt x="16353" y="6128"/>
                    <a:pt x="16316" y="6166"/>
                  </a:cubicBezTo>
                  <a:cubicBezTo>
                    <a:pt x="16278" y="6203"/>
                    <a:pt x="16230" y="6221"/>
                    <a:pt x="16230" y="6325"/>
                  </a:cubicBezTo>
                  <a:cubicBezTo>
                    <a:pt x="16230" y="6397"/>
                    <a:pt x="16266" y="6418"/>
                    <a:pt x="16295" y="6418"/>
                  </a:cubicBezTo>
                  <a:cubicBezTo>
                    <a:pt x="16358" y="6418"/>
                    <a:pt x="16394" y="6381"/>
                    <a:pt x="16455" y="6343"/>
                  </a:cubicBezTo>
                  <a:cubicBezTo>
                    <a:pt x="16494" y="6320"/>
                    <a:pt x="16552" y="6334"/>
                    <a:pt x="16552" y="6231"/>
                  </a:cubicBezTo>
                  <a:cubicBezTo>
                    <a:pt x="16552" y="6093"/>
                    <a:pt x="16474" y="6133"/>
                    <a:pt x="16424" y="6072"/>
                  </a:cubicBezTo>
                  <a:lnTo>
                    <a:pt x="16440" y="6072"/>
                  </a:lnTo>
                  <a:cubicBezTo>
                    <a:pt x="16440" y="6072"/>
                    <a:pt x="16440" y="6072"/>
                    <a:pt x="16440" y="6072"/>
                  </a:cubicBezTo>
                  <a:close/>
                  <a:moveTo>
                    <a:pt x="17578" y="5316"/>
                  </a:moveTo>
                  <a:cubicBezTo>
                    <a:pt x="17551" y="5316"/>
                    <a:pt x="17538" y="5372"/>
                    <a:pt x="17515" y="5409"/>
                  </a:cubicBezTo>
                  <a:cubicBezTo>
                    <a:pt x="17484" y="5461"/>
                    <a:pt x="17463" y="5489"/>
                    <a:pt x="17436" y="5550"/>
                  </a:cubicBezTo>
                  <a:cubicBezTo>
                    <a:pt x="17399" y="5636"/>
                    <a:pt x="17335" y="5633"/>
                    <a:pt x="17335" y="5762"/>
                  </a:cubicBezTo>
                  <a:cubicBezTo>
                    <a:pt x="17335" y="5799"/>
                    <a:pt x="17337" y="5820"/>
                    <a:pt x="17339" y="5858"/>
                  </a:cubicBezTo>
                  <a:cubicBezTo>
                    <a:pt x="17353" y="5860"/>
                    <a:pt x="17361" y="5867"/>
                    <a:pt x="17375" y="5867"/>
                  </a:cubicBezTo>
                  <a:cubicBezTo>
                    <a:pt x="17416" y="5867"/>
                    <a:pt x="17427" y="5745"/>
                    <a:pt x="17467" y="5745"/>
                  </a:cubicBezTo>
                  <a:lnTo>
                    <a:pt x="17541" y="5745"/>
                  </a:lnTo>
                  <a:lnTo>
                    <a:pt x="17571" y="5727"/>
                  </a:lnTo>
                  <a:cubicBezTo>
                    <a:pt x="17585" y="5734"/>
                    <a:pt x="17594" y="5745"/>
                    <a:pt x="17608" y="5745"/>
                  </a:cubicBezTo>
                  <a:cubicBezTo>
                    <a:pt x="17629" y="5745"/>
                    <a:pt x="17631" y="5678"/>
                    <a:pt x="17631" y="5626"/>
                  </a:cubicBezTo>
                  <a:lnTo>
                    <a:pt x="17631" y="5363"/>
                  </a:lnTo>
                  <a:cubicBezTo>
                    <a:pt x="17606" y="5363"/>
                    <a:pt x="17592" y="5365"/>
                    <a:pt x="17578" y="5316"/>
                  </a:cubicBezTo>
                  <a:cubicBezTo>
                    <a:pt x="17578" y="5316"/>
                    <a:pt x="17578" y="5316"/>
                    <a:pt x="17578" y="5316"/>
                  </a:cubicBezTo>
                  <a:close/>
                  <a:moveTo>
                    <a:pt x="16462" y="4728"/>
                  </a:moveTo>
                  <a:cubicBezTo>
                    <a:pt x="16412" y="4602"/>
                    <a:pt x="16382" y="4466"/>
                    <a:pt x="16310" y="4466"/>
                  </a:cubicBezTo>
                  <a:cubicBezTo>
                    <a:pt x="16289" y="4466"/>
                    <a:pt x="16291" y="4536"/>
                    <a:pt x="16278" y="4578"/>
                  </a:cubicBezTo>
                  <a:cubicBezTo>
                    <a:pt x="16268" y="4613"/>
                    <a:pt x="16252" y="4635"/>
                    <a:pt x="16252" y="4681"/>
                  </a:cubicBezTo>
                  <a:cubicBezTo>
                    <a:pt x="16252" y="4747"/>
                    <a:pt x="16286" y="4751"/>
                    <a:pt x="16301" y="4803"/>
                  </a:cubicBezTo>
                  <a:cubicBezTo>
                    <a:pt x="16326" y="4887"/>
                    <a:pt x="16355" y="4934"/>
                    <a:pt x="16398" y="4934"/>
                  </a:cubicBezTo>
                  <a:cubicBezTo>
                    <a:pt x="16417" y="4934"/>
                    <a:pt x="16426" y="4896"/>
                    <a:pt x="16443" y="4887"/>
                  </a:cubicBezTo>
                  <a:cubicBezTo>
                    <a:pt x="16487" y="4861"/>
                    <a:pt x="16552" y="4905"/>
                    <a:pt x="16552" y="4793"/>
                  </a:cubicBezTo>
                  <a:cubicBezTo>
                    <a:pt x="16552" y="4749"/>
                    <a:pt x="16536" y="4719"/>
                    <a:pt x="16518" y="4719"/>
                  </a:cubicBezTo>
                  <a:cubicBezTo>
                    <a:pt x="16501" y="4719"/>
                    <a:pt x="16480" y="4726"/>
                    <a:pt x="16462" y="4728"/>
                  </a:cubicBezTo>
                  <a:cubicBezTo>
                    <a:pt x="16462" y="4728"/>
                    <a:pt x="16462" y="4728"/>
                    <a:pt x="16462" y="4728"/>
                  </a:cubicBezTo>
                  <a:close/>
                  <a:moveTo>
                    <a:pt x="16428" y="1171"/>
                  </a:moveTo>
                  <a:cubicBezTo>
                    <a:pt x="16433" y="1252"/>
                    <a:pt x="16410" y="1294"/>
                    <a:pt x="16410" y="1376"/>
                  </a:cubicBezTo>
                  <a:cubicBezTo>
                    <a:pt x="16410" y="1691"/>
                    <a:pt x="16492" y="1845"/>
                    <a:pt x="16492" y="2160"/>
                  </a:cubicBezTo>
                  <a:cubicBezTo>
                    <a:pt x="16492" y="2305"/>
                    <a:pt x="16502" y="2390"/>
                    <a:pt x="16492" y="2534"/>
                  </a:cubicBezTo>
                  <a:cubicBezTo>
                    <a:pt x="16544" y="2508"/>
                    <a:pt x="16553" y="2387"/>
                    <a:pt x="16571" y="2263"/>
                  </a:cubicBezTo>
                  <a:cubicBezTo>
                    <a:pt x="16586" y="2160"/>
                    <a:pt x="16600" y="2102"/>
                    <a:pt x="16616" y="2002"/>
                  </a:cubicBezTo>
                  <a:cubicBezTo>
                    <a:pt x="16657" y="1752"/>
                    <a:pt x="16731" y="1687"/>
                    <a:pt x="16810" y="1507"/>
                  </a:cubicBezTo>
                  <a:lnTo>
                    <a:pt x="16826" y="1516"/>
                  </a:lnTo>
                  <a:lnTo>
                    <a:pt x="16826" y="1756"/>
                  </a:lnTo>
                  <a:cubicBezTo>
                    <a:pt x="16826" y="1918"/>
                    <a:pt x="16785" y="1988"/>
                    <a:pt x="16751" y="2123"/>
                  </a:cubicBezTo>
                  <a:cubicBezTo>
                    <a:pt x="16724" y="2224"/>
                    <a:pt x="16739" y="2314"/>
                    <a:pt x="16713" y="2412"/>
                  </a:cubicBezTo>
                  <a:cubicBezTo>
                    <a:pt x="16681" y="2531"/>
                    <a:pt x="16631" y="2576"/>
                    <a:pt x="16631" y="2721"/>
                  </a:cubicBezTo>
                  <a:cubicBezTo>
                    <a:pt x="16631" y="2779"/>
                    <a:pt x="16648" y="2833"/>
                    <a:pt x="16672" y="2833"/>
                  </a:cubicBezTo>
                  <a:cubicBezTo>
                    <a:pt x="16697" y="2833"/>
                    <a:pt x="16710" y="2805"/>
                    <a:pt x="16735" y="2805"/>
                  </a:cubicBezTo>
                  <a:cubicBezTo>
                    <a:pt x="16783" y="2805"/>
                    <a:pt x="16809" y="2849"/>
                    <a:pt x="16848" y="2908"/>
                  </a:cubicBezTo>
                  <a:cubicBezTo>
                    <a:pt x="16877" y="2950"/>
                    <a:pt x="16915" y="2970"/>
                    <a:pt x="16915" y="3056"/>
                  </a:cubicBezTo>
                  <a:cubicBezTo>
                    <a:pt x="16915" y="3157"/>
                    <a:pt x="16869" y="3197"/>
                    <a:pt x="16828" y="3197"/>
                  </a:cubicBezTo>
                  <a:cubicBezTo>
                    <a:pt x="16690" y="3197"/>
                    <a:pt x="16612" y="3200"/>
                    <a:pt x="16473" y="3200"/>
                  </a:cubicBezTo>
                  <a:lnTo>
                    <a:pt x="16473" y="3372"/>
                  </a:lnTo>
                  <a:cubicBezTo>
                    <a:pt x="16473" y="3442"/>
                    <a:pt x="16496" y="3475"/>
                    <a:pt x="16496" y="3545"/>
                  </a:cubicBezTo>
                  <a:lnTo>
                    <a:pt x="16496" y="3960"/>
                  </a:lnTo>
                  <a:cubicBezTo>
                    <a:pt x="16496" y="4039"/>
                    <a:pt x="16526" y="4063"/>
                    <a:pt x="16541" y="4131"/>
                  </a:cubicBezTo>
                  <a:cubicBezTo>
                    <a:pt x="16579" y="4303"/>
                    <a:pt x="16612" y="4392"/>
                    <a:pt x="16676" y="4513"/>
                  </a:cubicBezTo>
                  <a:cubicBezTo>
                    <a:pt x="16703" y="4565"/>
                    <a:pt x="16732" y="4581"/>
                    <a:pt x="16743" y="4662"/>
                  </a:cubicBezTo>
                  <a:lnTo>
                    <a:pt x="16699" y="4662"/>
                  </a:lnTo>
                  <a:cubicBezTo>
                    <a:pt x="16624" y="4662"/>
                    <a:pt x="16593" y="4532"/>
                    <a:pt x="16533" y="4420"/>
                  </a:cubicBezTo>
                  <a:cubicBezTo>
                    <a:pt x="16480" y="4321"/>
                    <a:pt x="16438" y="4247"/>
                    <a:pt x="16424" y="4084"/>
                  </a:cubicBezTo>
                  <a:cubicBezTo>
                    <a:pt x="16414" y="3953"/>
                    <a:pt x="16428" y="3864"/>
                    <a:pt x="16410" y="3738"/>
                  </a:cubicBezTo>
                  <a:cubicBezTo>
                    <a:pt x="16378" y="3521"/>
                    <a:pt x="16339" y="3400"/>
                    <a:pt x="16339" y="3169"/>
                  </a:cubicBezTo>
                  <a:cubicBezTo>
                    <a:pt x="16339" y="3020"/>
                    <a:pt x="16357" y="2940"/>
                    <a:pt x="16357" y="2791"/>
                  </a:cubicBezTo>
                  <a:cubicBezTo>
                    <a:pt x="16357" y="2644"/>
                    <a:pt x="16265" y="2691"/>
                    <a:pt x="16237" y="2562"/>
                  </a:cubicBezTo>
                  <a:cubicBezTo>
                    <a:pt x="16206" y="2425"/>
                    <a:pt x="16219" y="2314"/>
                    <a:pt x="16219" y="2156"/>
                  </a:cubicBezTo>
                  <a:cubicBezTo>
                    <a:pt x="16219" y="1890"/>
                    <a:pt x="16280" y="1770"/>
                    <a:pt x="16323" y="1525"/>
                  </a:cubicBezTo>
                  <a:cubicBezTo>
                    <a:pt x="16339" y="1442"/>
                    <a:pt x="16372" y="1414"/>
                    <a:pt x="16372" y="1322"/>
                  </a:cubicBezTo>
                  <a:lnTo>
                    <a:pt x="16372" y="928"/>
                  </a:lnTo>
                  <a:lnTo>
                    <a:pt x="16398" y="928"/>
                  </a:lnTo>
                  <a:cubicBezTo>
                    <a:pt x="16428" y="987"/>
                    <a:pt x="16428" y="1073"/>
                    <a:pt x="16428" y="1171"/>
                  </a:cubicBezTo>
                  <a:cubicBezTo>
                    <a:pt x="16428" y="1171"/>
                    <a:pt x="16428" y="1171"/>
                    <a:pt x="16428" y="1171"/>
                  </a:cubicBezTo>
                  <a:close/>
                  <a:moveTo>
                    <a:pt x="16608" y="275"/>
                  </a:moveTo>
                  <a:cubicBezTo>
                    <a:pt x="16608" y="473"/>
                    <a:pt x="16638" y="578"/>
                    <a:pt x="16638" y="776"/>
                  </a:cubicBezTo>
                  <a:lnTo>
                    <a:pt x="16638" y="1114"/>
                  </a:lnTo>
                  <a:lnTo>
                    <a:pt x="16646" y="1153"/>
                  </a:lnTo>
                  <a:lnTo>
                    <a:pt x="16664" y="1153"/>
                  </a:lnTo>
                  <a:cubicBezTo>
                    <a:pt x="16702" y="1068"/>
                    <a:pt x="16715" y="993"/>
                    <a:pt x="16754" y="919"/>
                  </a:cubicBezTo>
                  <a:cubicBezTo>
                    <a:pt x="16780" y="872"/>
                    <a:pt x="16822" y="867"/>
                    <a:pt x="16822" y="786"/>
                  </a:cubicBezTo>
                  <a:lnTo>
                    <a:pt x="16822" y="594"/>
                  </a:lnTo>
                  <a:cubicBezTo>
                    <a:pt x="16822" y="400"/>
                    <a:pt x="16744" y="349"/>
                    <a:pt x="16713" y="171"/>
                  </a:cubicBezTo>
                  <a:cubicBezTo>
                    <a:pt x="16705" y="120"/>
                    <a:pt x="16688" y="109"/>
                    <a:pt x="16672" y="69"/>
                  </a:cubicBezTo>
                  <a:cubicBezTo>
                    <a:pt x="16661" y="41"/>
                    <a:pt x="16653" y="-15"/>
                    <a:pt x="16638" y="4"/>
                  </a:cubicBezTo>
                  <a:cubicBezTo>
                    <a:pt x="16599" y="55"/>
                    <a:pt x="16608" y="164"/>
                    <a:pt x="16608" y="275"/>
                  </a:cubicBezTo>
                  <a:cubicBezTo>
                    <a:pt x="16608" y="275"/>
                    <a:pt x="16608" y="275"/>
                    <a:pt x="16608" y="275"/>
                  </a:cubicBezTo>
                  <a:close/>
                  <a:moveTo>
                    <a:pt x="17938" y="3795"/>
                  </a:moveTo>
                  <a:cubicBezTo>
                    <a:pt x="17938" y="3748"/>
                    <a:pt x="17918" y="3729"/>
                    <a:pt x="17899" y="3729"/>
                  </a:cubicBezTo>
                  <a:cubicBezTo>
                    <a:pt x="17881" y="3729"/>
                    <a:pt x="17876" y="3769"/>
                    <a:pt x="17860" y="3785"/>
                  </a:cubicBezTo>
                  <a:cubicBezTo>
                    <a:pt x="17802" y="3848"/>
                    <a:pt x="17766" y="3888"/>
                    <a:pt x="17721" y="4000"/>
                  </a:cubicBezTo>
                  <a:cubicBezTo>
                    <a:pt x="17771" y="4049"/>
                    <a:pt x="17796" y="4102"/>
                    <a:pt x="17833" y="4196"/>
                  </a:cubicBezTo>
                  <a:cubicBezTo>
                    <a:pt x="17856" y="4252"/>
                    <a:pt x="17868" y="4327"/>
                    <a:pt x="17901" y="4327"/>
                  </a:cubicBezTo>
                  <a:cubicBezTo>
                    <a:pt x="17929" y="4327"/>
                    <a:pt x="17915" y="4217"/>
                    <a:pt x="17919" y="4149"/>
                  </a:cubicBezTo>
                  <a:cubicBezTo>
                    <a:pt x="17930" y="4011"/>
                    <a:pt x="17938" y="3934"/>
                    <a:pt x="17938" y="3795"/>
                  </a:cubicBezTo>
                  <a:cubicBezTo>
                    <a:pt x="17938" y="3795"/>
                    <a:pt x="17938" y="3795"/>
                    <a:pt x="17938" y="3795"/>
                  </a:cubicBezTo>
                  <a:close/>
                  <a:moveTo>
                    <a:pt x="17998" y="2608"/>
                  </a:moveTo>
                  <a:cubicBezTo>
                    <a:pt x="17925" y="2608"/>
                    <a:pt x="17925" y="2908"/>
                    <a:pt x="17852" y="2908"/>
                  </a:cubicBezTo>
                  <a:cubicBezTo>
                    <a:pt x="17837" y="2908"/>
                    <a:pt x="17828" y="2888"/>
                    <a:pt x="17813" y="2888"/>
                  </a:cubicBezTo>
                  <a:cubicBezTo>
                    <a:pt x="17732" y="2888"/>
                    <a:pt x="17679" y="2994"/>
                    <a:pt x="17639" y="3169"/>
                  </a:cubicBezTo>
                  <a:cubicBezTo>
                    <a:pt x="17648" y="3171"/>
                    <a:pt x="17653" y="3178"/>
                    <a:pt x="17662" y="3178"/>
                  </a:cubicBezTo>
                  <a:cubicBezTo>
                    <a:pt x="17714" y="3178"/>
                    <a:pt x="17743" y="3132"/>
                    <a:pt x="17796" y="3132"/>
                  </a:cubicBezTo>
                  <a:cubicBezTo>
                    <a:pt x="17832" y="3132"/>
                    <a:pt x="17850" y="3187"/>
                    <a:pt x="17886" y="3207"/>
                  </a:cubicBezTo>
                  <a:cubicBezTo>
                    <a:pt x="17886" y="3157"/>
                    <a:pt x="17875" y="3133"/>
                    <a:pt x="17875" y="3085"/>
                  </a:cubicBezTo>
                  <a:cubicBezTo>
                    <a:pt x="17875" y="2987"/>
                    <a:pt x="17926" y="2992"/>
                    <a:pt x="17964" y="2973"/>
                  </a:cubicBezTo>
                  <a:cubicBezTo>
                    <a:pt x="18008" y="2952"/>
                    <a:pt x="18055" y="2898"/>
                    <a:pt x="18055" y="2786"/>
                  </a:cubicBezTo>
                  <a:cubicBezTo>
                    <a:pt x="18055" y="2700"/>
                    <a:pt x="18033" y="2608"/>
                    <a:pt x="17998" y="2608"/>
                  </a:cubicBezTo>
                  <a:cubicBezTo>
                    <a:pt x="17998" y="2608"/>
                    <a:pt x="17998" y="2608"/>
                    <a:pt x="17998" y="2608"/>
                  </a:cubicBezTo>
                  <a:close/>
                  <a:moveTo>
                    <a:pt x="19965" y="919"/>
                  </a:moveTo>
                  <a:cubicBezTo>
                    <a:pt x="19964" y="945"/>
                    <a:pt x="19961" y="961"/>
                    <a:pt x="19961" y="987"/>
                  </a:cubicBezTo>
                  <a:cubicBezTo>
                    <a:pt x="19961" y="1033"/>
                    <a:pt x="19980" y="1045"/>
                    <a:pt x="19987" y="1087"/>
                  </a:cubicBezTo>
                  <a:cubicBezTo>
                    <a:pt x="20003" y="1168"/>
                    <a:pt x="20013" y="1229"/>
                    <a:pt x="20044" y="1273"/>
                  </a:cubicBezTo>
                  <a:cubicBezTo>
                    <a:pt x="20066" y="1138"/>
                    <a:pt x="20090" y="1065"/>
                    <a:pt x="20096" y="919"/>
                  </a:cubicBezTo>
                  <a:cubicBezTo>
                    <a:pt x="20055" y="902"/>
                    <a:pt x="20007" y="919"/>
                    <a:pt x="19965" y="919"/>
                  </a:cubicBezTo>
                  <a:cubicBezTo>
                    <a:pt x="19965" y="919"/>
                    <a:pt x="19965" y="919"/>
                    <a:pt x="19965" y="919"/>
                  </a:cubicBezTo>
                  <a:close/>
                  <a:moveTo>
                    <a:pt x="20673" y="1647"/>
                  </a:moveTo>
                  <a:cubicBezTo>
                    <a:pt x="20639" y="1626"/>
                    <a:pt x="20622" y="1600"/>
                    <a:pt x="20587" y="1600"/>
                  </a:cubicBezTo>
                  <a:cubicBezTo>
                    <a:pt x="20536" y="1600"/>
                    <a:pt x="20522" y="1729"/>
                    <a:pt x="20475" y="1769"/>
                  </a:cubicBezTo>
                  <a:cubicBezTo>
                    <a:pt x="20391" y="1836"/>
                    <a:pt x="20340" y="1847"/>
                    <a:pt x="20253" y="1899"/>
                  </a:cubicBezTo>
                  <a:cubicBezTo>
                    <a:pt x="20198" y="1932"/>
                    <a:pt x="20156" y="1995"/>
                    <a:pt x="20141" y="2132"/>
                  </a:cubicBezTo>
                  <a:cubicBezTo>
                    <a:pt x="20136" y="2177"/>
                    <a:pt x="20120" y="2186"/>
                    <a:pt x="20111" y="2225"/>
                  </a:cubicBezTo>
                  <a:cubicBezTo>
                    <a:pt x="20082" y="2351"/>
                    <a:pt x="20073" y="2438"/>
                    <a:pt x="20059" y="2580"/>
                  </a:cubicBezTo>
                  <a:cubicBezTo>
                    <a:pt x="20064" y="2583"/>
                    <a:pt x="20067" y="2599"/>
                    <a:pt x="20074" y="2599"/>
                  </a:cubicBezTo>
                  <a:cubicBezTo>
                    <a:pt x="20117" y="2599"/>
                    <a:pt x="20131" y="2501"/>
                    <a:pt x="20167" y="2450"/>
                  </a:cubicBezTo>
                  <a:cubicBezTo>
                    <a:pt x="20243" y="2340"/>
                    <a:pt x="20295" y="2312"/>
                    <a:pt x="20377" y="2235"/>
                  </a:cubicBezTo>
                  <a:cubicBezTo>
                    <a:pt x="20425" y="2191"/>
                    <a:pt x="20442" y="2118"/>
                    <a:pt x="20482" y="2039"/>
                  </a:cubicBezTo>
                  <a:cubicBezTo>
                    <a:pt x="20557" y="1890"/>
                    <a:pt x="20609" y="1827"/>
                    <a:pt x="20673" y="1647"/>
                  </a:cubicBezTo>
                  <a:cubicBezTo>
                    <a:pt x="20673" y="1647"/>
                    <a:pt x="20673" y="1647"/>
                    <a:pt x="20673" y="1647"/>
                  </a:cubicBezTo>
                  <a:close/>
                  <a:moveTo>
                    <a:pt x="20276" y="769"/>
                  </a:moveTo>
                  <a:cubicBezTo>
                    <a:pt x="20219" y="769"/>
                    <a:pt x="20190" y="921"/>
                    <a:pt x="20190" y="1063"/>
                  </a:cubicBezTo>
                  <a:cubicBezTo>
                    <a:pt x="20190" y="1236"/>
                    <a:pt x="20230" y="1316"/>
                    <a:pt x="20239" y="1488"/>
                  </a:cubicBezTo>
                  <a:lnTo>
                    <a:pt x="20268" y="1488"/>
                  </a:lnTo>
                  <a:cubicBezTo>
                    <a:pt x="20300" y="1488"/>
                    <a:pt x="20314" y="1436"/>
                    <a:pt x="20343" y="1414"/>
                  </a:cubicBezTo>
                  <a:cubicBezTo>
                    <a:pt x="20397" y="1369"/>
                    <a:pt x="20471" y="1386"/>
                    <a:pt x="20471" y="1246"/>
                  </a:cubicBezTo>
                  <a:cubicBezTo>
                    <a:pt x="20471" y="1154"/>
                    <a:pt x="20432" y="1138"/>
                    <a:pt x="20415" y="1059"/>
                  </a:cubicBezTo>
                  <a:cubicBezTo>
                    <a:pt x="20396" y="970"/>
                    <a:pt x="20402" y="884"/>
                    <a:pt x="20370" y="825"/>
                  </a:cubicBezTo>
                  <a:cubicBezTo>
                    <a:pt x="20340" y="769"/>
                    <a:pt x="20314" y="769"/>
                    <a:pt x="20276" y="769"/>
                  </a:cubicBezTo>
                  <a:cubicBezTo>
                    <a:pt x="20276" y="769"/>
                    <a:pt x="20276" y="769"/>
                    <a:pt x="20276" y="769"/>
                  </a:cubicBezTo>
                  <a:close/>
                  <a:moveTo>
                    <a:pt x="21466" y="9042"/>
                  </a:moveTo>
                  <a:cubicBezTo>
                    <a:pt x="21437" y="9042"/>
                    <a:pt x="21422" y="9081"/>
                    <a:pt x="21398" y="9121"/>
                  </a:cubicBezTo>
                  <a:cubicBezTo>
                    <a:pt x="21376" y="9157"/>
                    <a:pt x="21361" y="9180"/>
                    <a:pt x="21348" y="9237"/>
                  </a:cubicBezTo>
                  <a:cubicBezTo>
                    <a:pt x="21316" y="9370"/>
                    <a:pt x="21304" y="9450"/>
                    <a:pt x="21274" y="9588"/>
                  </a:cubicBezTo>
                  <a:cubicBezTo>
                    <a:pt x="21264" y="9640"/>
                    <a:pt x="21262" y="9678"/>
                    <a:pt x="21254" y="9732"/>
                  </a:cubicBezTo>
                  <a:cubicBezTo>
                    <a:pt x="21241" y="9814"/>
                    <a:pt x="21222" y="9852"/>
                    <a:pt x="21209" y="9933"/>
                  </a:cubicBezTo>
                  <a:cubicBezTo>
                    <a:pt x="21204" y="9965"/>
                    <a:pt x="21206" y="9987"/>
                    <a:pt x="21200" y="10018"/>
                  </a:cubicBezTo>
                  <a:cubicBezTo>
                    <a:pt x="21183" y="10099"/>
                    <a:pt x="21171" y="10150"/>
                    <a:pt x="21171" y="10241"/>
                  </a:cubicBezTo>
                  <a:cubicBezTo>
                    <a:pt x="21171" y="10338"/>
                    <a:pt x="21211" y="10396"/>
                    <a:pt x="21250" y="10396"/>
                  </a:cubicBezTo>
                  <a:cubicBezTo>
                    <a:pt x="21292" y="10396"/>
                    <a:pt x="21311" y="10329"/>
                    <a:pt x="21346" y="10269"/>
                  </a:cubicBezTo>
                  <a:cubicBezTo>
                    <a:pt x="21389" y="10193"/>
                    <a:pt x="21417" y="10167"/>
                    <a:pt x="21464" y="10106"/>
                  </a:cubicBezTo>
                  <a:cubicBezTo>
                    <a:pt x="21509" y="10047"/>
                    <a:pt x="21538" y="10025"/>
                    <a:pt x="21576" y="9942"/>
                  </a:cubicBezTo>
                  <a:cubicBezTo>
                    <a:pt x="21600" y="9892"/>
                    <a:pt x="21597" y="9824"/>
                    <a:pt x="21597" y="9744"/>
                  </a:cubicBezTo>
                  <a:cubicBezTo>
                    <a:pt x="21597" y="9568"/>
                    <a:pt x="21585" y="9470"/>
                    <a:pt x="21574" y="9293"/>
                  </a:cubicBezTo>
                  <a:cubicBezTo>
                    <a:pt x="21570" y="9223"/>
                    <a:pt x="21572" y="9171"/>
                    <a:pt x="21552" y="9121"/>
                  </a:cubicBezTo>
                  <a:cubicBezTo>
                    <a:pt x="21525" y="9053"/>
                    <a:pt x="21490" y="9100"/>
                    <a:pt x="21460" y="9042"/>
                  </a:cubicBezTo>
                  <a:lnTo>
                    <a:pt x="21466" y="9042"/>
                  </a:lnTo>
                  <a:cubicBezTo>
                    <a:pt x="21466" y="9042"/>
                    <a:pt x="21466" y="9042"/>
                    <a:pt x="21466" y="9042"/>
                  </a:cubicBezTo>
                  <a:close/>
                  <a:moveTo>
                    <a:pt x="1914" y="14634"/>
                  </a:moveTo>
                  <a:cubicBezTo>
                    <a:pt x="1899" y="14634"/>
                    <a:pt x="1896" y="14669"/>
                    <a:pt x="1884" y="14690"/>
                  </a:cubicBezTo>
                  <a:cubicBezTo>
                    <a:pt x="1859" y="14739"/>
                    <a:pt x="1835" y="14739"/>
                    <a:pt x="1802" y="14746"/>
                  </a:cubicBezTo>
                  <a:cubicBezTo>
                    <a:pt x="1805" y="14810"/>
                    <a:pt x="1802" y="14844"/>
                    <a:pt x="1802" y="14907"/>
                  </a:cubicBezTo>
                  <a:cubicBezTo>
                    <a:pt x="1802" y="15078"/>
                    <a:pt x="1853" y="15147"/>
                    <a:pt x="1884" y="15297"/>
                  </a:cubicBezTo>
                  <a:cubicBezTo>
                    <a:pt x="1899" y="15369"/>
                    <a:pt x="1920" y="15402"/>
                    <a:pt x="1941" y="15465"/>
                  </a:cubicBezTo>
                  <a:cubicBezTo>
                    <a:pt x="1956" y="15512"/>
                    <a:pt x="1956" y="15586"/>
                    <a:pt x="1982" y="15586"/>
                  </a:cubicBezTo>
                  <a:cubicBezTo>
                    <a:pt x="2007" y="15586"/>
                    <a:pt x="2015" y="15533"/>
                    <a:pt x="2034" y="15493"/>
                  </a:cubicBezTo>
                  <a:cubicBezTo>
                    <a:pt x="2056" y="15449"/>
                    <a:pt x="2087" y="15437"/>
                    <a:pt x="2087" y="15367"/>
                  </a:cubicBezTo>
                  <a:cubicBezTo>
                    <a:pt x="2087" y="15304"/>
                    <a:pt x="2061" y="15290"/>
                    <a:pt x="2053" y="15232"/>
                  </a:cubicBezTo>
                  <a:cubicBezTo>
                    <a:pt x="2037" y="15122"/>
                    <a:pt x="2016" y="15071"/>
                    <a:pt x="1993" y="14970"/>
                  </a:cubicBezTo>
                  <a:cubicBezTo>
                    <a:pt x="1973" y="14884"/>
                    <a:pt x="1973" y="14818"/>
                    <a:pt x="1952" y="14737"/>
                  </a:cubicBezTo>
                  <a:cubicBezTo>
                    <a:pt x="1941" y="14692"/>
                    <a:pt x="1936" y="14634"/>
                    <a:pt x="1914" y="14634"/>
                  </a:cubicBezTo>
                  <a:cubicBezTo>
                    <a:pt x="1914" y="14634"/>
                    <a:pt x="1914" y="14634"/>
                    <a:pt x="1914" y="14634"/>
                  </a:cubicBezTo>
                  <a:close/>
                  <a:moveTo>
                    <a:pt x="1116" y="11767"/>
                  </a:moveTo>
                  <a:cubicBezTo>
                    <a:pt x="1090" y="11931"/>
                    <a:pt x="1019" y="11896"/>
                    <a:pt x="959" y="11982"/>
                  </a:cubicBezTo>
                  <a:cubicBezTo>
                    <a:pt x="970" y="12041"/>
                    <a:pt x="994" y="12036"/>
                    <a:pt x="1011" y="12086"/>
                  </a:cubicBezTo>
                  <a:cubicBezTo>
                    <a:pt x="1059" y="12223"/>
                    <a:pt x="1086" y="12307"/>
                    <a:pt x="1139" y="12431"/>
                  </a:cubicBezTo>
                  <a:cubicBezTo>
                    <a:pt x="1171" y="12505"/>
                    <a:pt x="1179" y="12580"/>
                    <a:pt x="1195" y="12683"/>
                  </a:cubicBezTo>
                  <a:cubicBezTo>
                    <a:pt x="1203" y="12739"/>
                    <a:pt x="1233" y="12711"/>
                    <a:pt x="1255" y="12729"/>
                  </a:cubicBezTo>
                  <a:cubicBezTo>
                    <a:pt x="1273" y="12743"/>
                    <a:pt x="1281" y="12776"/>
                    <a:pt x="1300" y="12776"/>
                  </a:cubicBezTo>
                  <a:cubicBezTo>
                    <a:pt x="1325" y="12776"/>
                    <a:pt x="1335" y="12711"/>
                    <a:pt x="1345" y="12654"/>
                  </a:cubicBezTo>
                  <a:cubicBezTo>
                    <a:pt x="1365" y="12545"/>
                    <a:pt x="1364" y="12468"/>
                    <a:pt x="1364" y="12347"/>
                  </a:cubicBezTo>
                  <a:cubicBezTo>
                    <a:pt x="1364" y="12186"/>
                    <a:pt x="1289" y="12169"/>
                    <a:pt x="1247" y="12048"/>
                  </a:cubicBezTo>
                  <a:cubicBezTo>
                    <a:pt x="1222" y="11975"/>
                    <a:pt x="1188" y="11975"/>
                    <a:pt x="1173" y="11889"/>
                  </a:cubicBezTo>
                  <a:cubicBezTo>
                    <a:pt x="1160" y="11823"/>
                    <a:pt x="1145" y="11780"/>
                    <a:pt x="1116" y="11767"/>
                  </a:cubicBezTo>
                  <a:cubicBezTo>
                    <a:pt x="1116" y="11767"/>
                    <a:pt x="1116" y="11767"/>
                    <a:pt x="1116" y="11767"/>
                  </a:cubicBezTo>
                  <a:close/>
                  <a:moveTo>
                    <a:pt x="300" y="10329"/>
                  </a:moveTo>
                  <a:cubicBezTo>
                    <a:pt x="270" y="10318"/>
                    <a:pt x="254" y="10311"/>
                    <a:pt x="224" y="10311"/>
                  </a:cubicBezTo>
                  <a:cubicBezTo>
                    <a:pt x="207" y="10311"/>
                    <a:pt x="197" y="10316"/>
                    <a:pt x="180" y="10316"/>
                  </a:cubicBezTo>
                  <a:cubicBezTo>
                    <a:pt x="189" y="10495"/>
                    <a:pt x="213" y="10635"/>
                    <a:pt x="281" y="10703"/>
                  </a:cubicBezTo>
                  <a:cubicBezTo>
                    <a:pt x="313" y="10708"/>
                    <a:pt x="329" y="10738"/>
                    <a:pt x="360" y="10750"/>
                  </a:cubicBezTo>
                  <a:cubicBezTo>
                    <a:pt x="401" y="10766"/>
                    <a:pt x="432" y="10750"/>
                    <a:pt x="465" y="10815"/>
                  </a:cubicBezTo>
                  <a:cubicBezTo>
                    <a:pt x="488" y="10862"/>
                    <a:pt x="495" y="10937"/>
                    <a:pt x="524" y="10937"/>
                  </a:cubicBezTo>
                  <a:cubicBezTo>
                    <a:pt x="564" y="10937"/>
                    <a:pt x="603" y="10873"/>
                    <a:pt x="603" y="10776"/>
                  </a:cubicBezTo>
                  <a:lnTo>
                    <a:pt x="603" y="10703"/>
                  </a:lnTo>
                  <a:cubicBezTo>
                    <a:pt x="566" y="10692"/>
                    <a:pt x="544" y="10722"/>
                    <a:pt x="510" y="10694"/>
                  </a:cubicBezTo>
                  <a:cubicBezTo>
                    <a:pt x="468" y="10662"/>
                    <a:pt x="454" y="10589"/>
                    <a:pt x="419" y="10526"/>
                  </a:cubicBezTo>
                  <a:cubicBezTo>
                    <a:pt x="374" y="10442"/>
                    <a:pt x="345" y="10414"/>
                    <a:pt x="300" y="10329"/>
                  </a:cubicBezTo>
                  <a:cubicBezTo>
                    <a:pt x="300" y="10329"/>
                    <a:pt x="300" y="10329"/>
                    <a:pt x="300" y="10329"/>
                  </a:cubicBezTo>
                  <a:close/>
                  <a:moveTo>
                    <a:pt x="5312" y="19181"/>
                  </a:moveTo>
                  <a:cubicBezTo>
                    <a:pt x="5309" y="19279"/>
                    <a:pt x="5326" y="19424"/>
                    <a:pt x="5286" y="19424"/>
                  </a:cubicBezTo>
                  <a:cubicBezTo>
                    <a:pt x="5267" y="19424"/>
                    <a:pt x="5264" y="19375"/>
                    <a:pt x="5249" y="19349"/>
                  </a:cubicBezTo>
                  <a:cubicBezTo>
                    <a:pt x="5216" y="19290"/>
                    <a:pt x="5192" y="19255"/>
                    <a:pt x="5150" y="19255"/>
                  </a:cubicBezTo>
                  <a:lnTo>
                    <a:pt x="5099" y="19255"/>
                  </a:lnTo>
                  <a:cubicBezTo>
                    <a:pt x="5099" y="19395"/>
                    <a:pt x="5058" y="19527"/>
                    <a:pt x="5001" y="19527"/>
                  </a:cubicBezTo>
                  <a:cubicBezTo>
                    <a:pt x="4930" y="19527"/>
                    <a:pt x="4905" y="19330"/>
                    <a:pt x="4833" y="19330"/>
                  </a:cubicBezTo>
                  <a:cubicBezTo>
                    <a:pt x="4806" y="19330"/>
                    <a:pt x="4773" y="19351"/>
                    <a:pt x="4773" y="19419"/>
                  </a:cubicBezTo>
                  <a:cubicBezTo>
                    <a:pt x="4773" y="19529"/>
                    <a:pt x="4822" y="19564"/>
                    <a:pt x="4822" y="19673"/>
                  </a:cubicBezTo>
                  <a:cubicBezTo>
                    <a:pt x="4822" y="19697"/>
                    <a:pt x="4819" y="19709"/>
                    <a:pt x="4818" y="19731"/>
                  </a:cubicBezTo>
                  <a:lnTo>
                    <a:pt x="4789" y="19731"/>
                  </a:lnTo>
                  <a:cubicBezTo>
                    <a:pt x="4726" y="19731"/>
                    <a:pt x="4697" y="19617"/>
                    <a:pt x="4653" y="19508"/>
                  </a:cubicBezTo>
                  <a:cubicBezTo>
                    <a:pt x="4612" y="19405"/>
                    <a:pt x="4584" y="19358"/>
                    <a:pt x="4544" y="19247"/>
                  </a:cubicBezTo>
                  <a:cubicBezTo>
                    <a:pt x="4518" y="19169"/>
                    <a:pt x="4494" y="19139"/>
                    <a:pt x="4458" y="19088"/>
                  </a:cubicBezTo>
                  <a:cubicBezTo>
                    <a:pt x="4442" y="19064"/>
                    <a:pt x="4446" y="19013"/>
                    <a:pt x="4432" y="18985"/>
                  </a:cubicBezTo>
                  <a:cubicBezTo>
                    <a:pt x="4376" y="18873"/>
                    <a:pt x="4334" y="18838"/>
                    <a:pt x="4275" y="18733"/>
                  </a:cubicBezTo>
                  <a:cubicBezTo>
                    <a:pt x="4211" y="18618"/>
                    <a:pt x="4164" y="18595"/>
                    <a:pt x="4099" y="18481"/>
                  </a:cubicBezTo>
                  <a:cubicBezTo>
                    <a:pt x="3926" y="18182"/>
                    <a:pt x="3837" y="17982"/>
                    <a:pt x="3645" y="17789"/>
                  </a:cubicBezTo>
                  <a:cubicBezTo>
                    <a:pt x="3607" y="17752"/>
                    <a:pt x="3570" y="17736"/>
                    <a:pt x="3555" y="17640"/>
                  </a:cubicBezTo>
                  <a:cubicBezTo>
                    <a:pt x="3545" y="17577"/>
                    <a:pt x="3557" y="17520"/>
                    <a:pt x="3540" y="17463"/>
                  </a:cubicBezTo>
                  <a:cubicBezTo>
                    <a:pt x="3512" y="17368"/>
                    <a:pt x="3486" y="17306"/>
                    <a:pt x="3439" y="17276"/>
                  </a:cubicBezTo>
                  <a:cubicBezTo>
                    <a:pt x="3364" y="17227"/>
                    <a:pt x="3330" y="17136"/>
                    <a:pt x="3256" y="17080"/>
                  </a:cubicBezTo>
                  <a:cubicBezTo>
                    <a:pt x="3212" y="17047"/>
                    <a:pt x="3182" y="17034"/>
                    <a:pt x="3151" y="16950"/>
                  </a:cubicBezTo>
                  <a:cubicBezTo>
                    <a:pt x="3062" y="16710"/>
                    <a:pt x="3050" y="16499"/>
                    <a:pt x="2986" y="16212"/>
                  </a:cubicBezTo>
                  <a:cubicBezTo>
                    <a:pt x="2946" y="16028"/>
                    <a:pt x="2876" y="15997"/>
                    <a:pt x="2836" y="15810"/>
                  </a:cubicBezTo>
                  <a:cubicBezTo>
                    <a:pt x="2813" y="15703"/>
                    <a:pt x="2817" y="15619"/>
                    <a:pt x="2817" y="15495"/>
                  </a:cubicBezTo>
                  <a:lnTo>
                    <a:pt x="2817" y="15276"/>
                  </a:lnTo>
                  <a:cubicBezTo>
                    <a:pt x="2817" y="15045"/>
                    <a:pt x="2759" y="14945"/>
                    <a:pt x="2697" y="14765"/>
                  </a:cubicBezTo>
                  <a:cubicBezTo>
                    <a:pt x="2638" y="14592"/>
                    <a:pt x="2633" y="14455"/>
                    <a:pt x="2596" y="14251"/>
                  </a:cubicBezTo>
                  <a:cubicBezTo>
                    <a:pt x="2544" y="13969"/>
                    <a:pt x="2470" y="13877"/>
                    <a:pt x="2409" y="13607"/>
                  </a:cubicBezTo>
                  <a:cubicBezTo>
                    <a:pt x="2375" y="13458"/>
                    <a:pt x="2361" y="13359"/>
                    <a:pt x="2323" y="13215"/>
                  </a:cubicBezTo>
                  <a:cubicBezTo>
                    <a:pt x="2268" y="13194"/>
                    <a:pt x="2251" y="13079"/>
                    <a:pt x="2199" y="13046"/>
                  </a:cubicBezTo>
                  <a:cubicBezTo>
                    <a:pt x="2148" y="13014"/>
                    <a:pt x="2110" y="13067"/>
                    <a:pt x="2064" y="13000"/>
                  </a:cubicBezTo>
                  <a:cubicBezTo>
                    <a:pt x="2023" y="12940"/>
                    <a:pt x="2031" y="12827"/>
                    <a:pt x="2004" y="12729"/>
                  </a:cubicBezTo>
                  <a:cubicBezTo>
                    <a:pt x="1918" y="12415"/>
                    <a:pt x="1926" y="12164"/>
                    <a:pt x="1858" y="11823"/>
                  </a:cubicBezTo>
                  <a:cubicBezTo>
                    <a:pt x="1830" y="11682"/>
                    <a:pt x="1792" y="11630"/>
                    <a:pt x="1765" y="11488"/>
                  </a:cubicBezTo>
                  <a:cubicBezTo>
                    <a:pt x="1750" y="11417"/>
                    <a:pt x="1753" y="11352"/>
                    <a:pt x="1727" y="11311"/>
                  </a:cubicBezTo>
                  <a:cubicBezTo>
                    <a:pt x="1707" y="11280"/>
                    <a:pt x="1690" y="11287"/>
                    <a:pt x="1667" y="11273"/>
                  </a:cubicBezTo>
                  <a:cubicBezTo>
                    <a:pt x="1617" y="11243"/>
                    <a:pt x="1605" y="11145"/>
                    <a:pt x="1562" y="11077"/>
                  </a:cubicBezTo>
                  <a:cubicBezTo>
                    <a:pt x="1489" y="10960"/>
                    <a:pt x="1435" y="10942"/>
                    <a:pt x="1364" y="10825"/>
                  </a:cubicBezTo>
                  <a:cubicBezTo>
                    <a:pt x="1298" y="10720"/>
                    <a:pt x="1255" y="10594"/>
                    <a:pt x="1255" y="10397"/>
                  </a:cubicBezTo>
                  <a:lnTo>
                    <a:pt x="1255" y="10169"/>
                  </a:lnTo>
                  <a:cubicBezTo>
                    <a:pt x="1255" y="9952"/>
                    <a:pt x="1156" y="9931"/>
                    <a:pt x="1090" y="9788"/>
                  </a:cubicBezTo>
                  <a:cubicBezTo>
                    <a:pt x="1066" y="9737"/>
                    <a:pt x="1063" y="9674"/>
                    <a:pt x="1049" y="9601"/>
                  </a:cubicBezTo>
                  <a:cubicBezTo>
                    <a:pt x="1023" y="9476"/>
                    <a:pt x="982" y="9450"/>
                    <a:pt x="936" y="9369"/>
                  </a:cubicBezTo>
                  <a:cubicBezTo>
                    <a:pt x="906" y="9312"/>
                    <a:pt x="883" y="9291"/>
                    <a:pt x="858" y="9219"/>
                  </a:cubicBezTo>
                  <a:cubicBezTo>
                    <a:pt x="819" y="9106"/>
                    <a:pt x="814" y="8995"/>
                    <a:pt x="760" y="8930"/>
                  </a:cubicBezTo>
                  <a:cubicBezTo>
                    <a:pt x="679" y="8829"/>
                    <a:pt x="615" y="8848"/>
                    <a:pt x="551" y="8687"/>
                  </a:cubicBezTo>
                  <a:cubicBezTo>
                    <a:pt x="489" y="8533"/>
                    <a:pt x="441" y="8474"/>
                    <a:pt x="363" y="8379"/>
                  </a:cubicBezTo>
                  <a:cubicBezTo>
                    <a:pt x="321" y="8327"/>
                    <a:pt x="309" y="8253"/>
                    <a:pt x="270" y="8182"/>
                  </a:cubicBezTo>
                  <a:cubicBezTo>
                    <a:pt x="249" y="8147"/>
                    <a:pt x="249" y="8101"/>
                    <a:pt x="232" y="8052"/>
                  </a:cubicBezTo>
                  <a:cubicBezTo>
                    <a:pt x="204" y="7968"/>
                    <a:pt x="179" y="7944"/>
                    <a:pt x="142" y="7884"/>
                  </a:cubicBezTo>
                  <a:cubicBezTo>
                    <a:pt x="124" y="7853"/>
                    <a:pt x="124" y="7799"/>
                    <a:pt x="112" y="7753"/>
                  </a:cubicBezTo>
                  <a:cubicBezTo>
                    <a:pt x="79" y="7630"/>
                    <a:pt x="70" y="7540"/>
                    <a:pt x="52" y="7398"/>
                  </a:cubicBezTo>
                  <a:cubicBezTo>
                    <a:pt x="28" y="7200"/>
                    <a:pt x="0" y="7088"/>
                    <a:pt x="0" y="6880"/>
                  </a:cubicBezTo>
                  <a:cubicBezTo>
                    <a:pt x="0" y="6731"/>
                    <a:pt x="72" y="6679"/>
                    <a:pt x="132" y="6679"/>
                  </a:cubicBezTo>
                  <a:cubicBezTo>
                    <a:pt x="175" y="6679"/>
                    <a:pt x="197" y="6697"/>
                    <a:pt x="240" y="6697"/>
                  </a:cubicBezTo>
                  <a:cubicBezTo>
                    <a:pt x="245" y="6700"/>
                    <a:pt x="249" y="6689"/>
                    <a:pt x="255" y="6689"/>
                  </a:cubicBezTo>
                  <a:cubicBezTo>
                    <a:pt x="281" y="6689"/>
                    <a:pt x="281" y="6777"/>
                    <a:pt x="300" y="6819"/>
                  </a:cubicBezTo>
                  <a:cubicBezTo>
                    <a:pt x="342" y="6920"/>
                    <a:pt x="365" y="7034"/>
                    <a:pt x="424" y="7034"/>
                  </a:cubicBezTo>
                  <a:lnTo>
                    <a:pt x="521" y="7034"/>
                  </a:lnTo>
                  <a:lnTo>
                    <a:pt x="566" y="7062"/>
                  </a:lnTo>
                  <a:lnTo>
                    <a:pt x="662" y="7062"/>
                  </a:lnTo>
                  <a:cubicBezTo>
                    <a:pt x="690" y="7062"/>
                    <a:pt x="699" y="6992"/>
                    <a:pt x="723" y="6960"/>
                  </a:cubicBezTo>
                  <a:cubicBezTo>
                    <a:pt x="762" y="6906"/>
                    <a:pt x="792" y="6913"/>
                    <a:pt x="837" y="6913"/>
                  </a:cubicBezTo>
                  <a:cubicBezTo>
                    <a:pt x="892" y="6913"/>
                    <a:pt x="925" y="6913"/>
                    <a:pt x="978" y="6950"/>
                  </a:cubicBezTo>
                  <a:cubicBezTo>
                    <a:pt x="1001" y="6967"/>
                    <a:pt x="1008" y="7034"/>
                    <a:pt x="1034" y="7034"/>
                  </a:cubicBezTo>
                  <a:cubicBezTo>
                    <a:pt x="1075" y="7034"/>
                    <a:pt x="1090" y="6931"/>
                    <a:pt x="1131" y="6931"/>
                  </a:cubicBezTo>
                  <a:cubicBezTo>
                    <a:pt x="1176" y="6931"/>
                    <a:pt x="1184" y="7048"/>
                    <a:pt x="1221" y="7108"/>
                  </a:cubicBezTo>
                  <a:cubicBezTo>
                    <a:pt x="1282" y="7207"/>
                    <a:pt x="1336" y="7230"/>
                    <a:pt x="1371" y="7389"/>
                  </a:cubicBezTo>
                  <a:cubicBezTo>
                    <a:pt x="1396" y="7505"/>
                    <a:pt x="1395" y="7594"/>
                    <a:pt x="1424" y="7706"/>
                  </a:cubicBezTo>
                  <a:cubicBezTo>
                    <a:pt x="1450" y="7814"/>
                    <a:pt x="1513" y="7820"/>
                    <a:pt x="1513" y="7949"/>
                  </a:cubicBezTo>
                  <a:cubicBezTo>
                    <a:pt x="1513" y="8052"/>
                    <a:pt x="1458" y="8070"/>
                    <a:pt x="1458" y="8173"/>
                  </a:cubicBezTo>
                  <a:cubicBezTo>
                    <a:pt x="1458" y="8289"/>
                    <a:pt x="1501" y="8332"/>
                    <a:pt x="1544" y="8379"/>
                  </a:cubicBezTo>
                  <a:cubicBezTo>
                    <a:pt x="1619" y="8465"/>
                    <a:pt x="1670" y="8469"/>
                    <a:pt x="1753" y="8490"/>
                  </a:cubicBezTo>
                  <a:cubicBezTo>
                    <a:pt x="1833" y="8512"/>
                    <a:pt x="1871" y="8602"/>
                    <a:pt x="1941" y="8696"/>
                  </a:cubicBezTo>
                  <a:cubicBezTo>
                    <a:pt x="1993" y="8765"/>
                    <a:pt x="2028" y="8775"/>
                    <a:pt x="2083" y="8836"/>
                  </a:cubicBezTo>
                  <a:cubicBezTo>
                    <a:pt x="2114" y="8871"/>
                    <a:pt x="2137" y="8862"/>
                    <a:pt x="2169" y="8892"/>
                  </a:cubicBezTo>
                  <a:cubicBezTo>
                    <a:pt x="2244" y="8966"/>
                    <a:pt x="2283" y="9039"/>
                    <a:pt x="2345" y="9172"/>
                  </a:cubicBezTo>
                  <a:cubicBezTo>
                    <a:pt x="2377" y="9240"/>
                    <a:pt x="2404" y="9254"/>
                    <a:pt x="2435" y="9322"/>
                  </a:cubicBezTo>
                  <a:cubicBezTo>
                    <a:pt x="2523" y="9515"/>
                    <a:pt x="2538" y="9709"/>
                    <a:pt x="2622" y="9919"/>
                  </a:cubicBezTo>
                  <a:cubicBezTo>
                    <a:pt x="2629" y="9888"/>
                    <a:pt x="2634" y="9854"/>
                    <a:pt x="2649" y="9854"/>
                  </a:cubicBezTo>
                  <a:cubicBezTo>
                    <a:pt x="2693" y="9854"/>
                    <a:pt x="2705" y="9973"/>
                    <a:pt x="2728" y="10068"/>
                  </a:cubicBezTo>
                  <a:cubicBezTo>
                    <a:pt x="2758" y="10202"/>
                    <a:pt x="2788" y="10255"/>
                    <a:pt x="2825" y="10377"/>
                  </a:cubicBezTo>
                  <a:cubicBezTo>
                    <a:pt x="2858" y="10491"/>
                    <a:pt x="2871" y="10580"/>
                    <a:pt x="2915" y="10675"/>
                  </a:cubicBezTo>
                  <a:lnTo>
                    <a:pt x="2922" y="10619"/>
                  </a:lnTo>
                  <a:lnTo>
                    <a:pt x="2885" y="10329"/>
                  </a:lnTo>
                  <a:lnTo>
                    <a:pt x="2885" y="10236"/>
                  </a:lnTo>
                  <a:lnTo>
                    <a:pt x="2917" y="10236"/>
                  </a:lnTo>
                  <a:cubicBezTo>
                    <a:pt x="2939" y="10236"/>
                    <a:pt x="2947" y="10276"/>
                    <a:pt x="2967" y="10293"/>
                  </a:cubicBezTo>
                  <a:cubicBezTo>
                    <a:pt x="3060" y="10369"/>
                    <a:pt x="3093" y="10521"/>
                    <a:pt x="3166" y="10685"/>
                  </a:cubicBezTo>
                  <a:cubicBezTo>
                    <a:pt x="3285" y="10909"/>
                    <a:pt x="3387" y="10886"/>
                    <a:pt x="3518" y="11067"/>
                  </a:cubicBezTo>
                  <a:cubicBezTo>
                    <a:pt x="3563" y="11131"/>
                    <a:pt x="3595" y="11165"/>
                    <a:pt x="3623" y="11273"/>
                  </a:cubicBezTo>
                  <a:cubicBezTo>
                    <a:pt x="3677" y="11475"/>
                    <a:pt x="3695" y="11730"/>
                    <a:pt x="3792" y="11730"/>
                  </a:cubicBezTo>
                  <a:lnTo>
                    <a:pt x="3903" y="11730"/>
                  </a:lnTo>
                  <a:cubicBezTo>
                    <a:pt x="3930" y="11730"/>
                    <a:pt x="3941" y="11780"/>
                    <a:pt x="3964" y="11814"/>
                  </a:cubicBezTo>
                  <a:cubicBezTo>
                    <a:pt x="3989" y="11852"/>
                    <a:pt x="4009" y="11899"/>
                    <a:pt x="4009" y="11974"/>
                  </a:cubicBezTo>
                  <a:cubicBezTo>
                    <a:pt x="4009" y="12045"/>
                    <a:pt x="3992" y="12086"/>
                    <a:pt x="3975" y="12141"/>
                  </a:cubicBezTo>
                  <a:cubicBezTo>
                    <a:pt x="3954" y="12211"/>
                    <a:pt x="3953" y="12271"/>
                    <a:pt x="3941" y="12356"/>
                  </a:cubicBezTo>
                  <a:cubicBezTo>
                    <a:pt x="3987" y="12304"/>
                    <a:pt x="3997" y="12214"/>
                    <a:pt x="4028" y="12113"/>
                  </a:cubicBezTo>
                  <a:cubicBezTo>
                    <a:pt x="4056" y="12020"/>
                    <a:pt x="4087" y="12006"/>
                    <a:pt x="4117" y="11917"/>
                  </a:cubicBezTo>
                  <a:cubicBezTo>
                    <a:pt x="4138" y="11856"/>
                    <a:pt x="4152" y="11786"/>
                    <a:pt x="4185" y="11786"/>
                  </a:cubicBezTo>
                  <a:cubicBezTo>
                    <a:pt x="4255" y="11786"/>
                    <a:pt x="4262" y="11992"/>
                    <a:pt x="4323" y="12076"/>
                  </a:cubicBezTo>
                  <a:cubicBezTo>
                    <a:pt x="4372" y="12144"/>
                    <a:pt x="4424" y="12197"/>
                    <a:pt x="4424" y="12337"/>
                  </a:cubicBezTo>
                  <a:cubicBezTo>
                    <a:pt x="4424" y="12419"/>
                    <a:pt x="4408" y="12477"/>
                    <a:pt x="4380" y="12515"/>
                  </a:cubicBezTo>
                  <a:cubicBezTo>
                    <a:pt x="4358" y="12543"/>
                    <a:pt x="4338" y="12519"/>
                    <a:pt x="4316" y="12543"/>
                  </a:cubicBezTo>
                  <a:cubicBezTo>
                    <a:pt x="4272" y="12591"/>
                    <a:pt x="4248" y="12662"/>
                    <a:pt x="4233" y="12776"/>
                  </a:cubicBezTo>
                  <a:cubicBezTo>
                    <a:pt x="4245" y="12778"/>
                    <a:pt x="4250" y="12783"/>
                    <a:pt x="4262" y="12785"/>
                  </a:cubicBezTo>
                  <a:lnTo>
                    <a:pt x="4312" y="12767"/>
                  </a:lnTo>
                  <a:lnTo>
                    <a:pt x="4387" y="12767"/>
                  </a:lnTo>
                  <a:lnTo>
                    <a:pt x="4402" y="12794"/>
                  </a:lnTo>
                  <a:cubicBezTo>
                    <a:pt x="4358" y="12998"/>
                    <a:pt x="4248" y="13017"/>
                    <a:pt x="4248" y="13247"/>
                  </a:cubicBezTo>
                  <a:cubicBezTo>
                    <a:pt x="4248" y="13311"/>
                    <a:pt x="4272" y="13331"/>
                    <a:pt x="4286" y="13383"/>
                  </a:cubicBezTo>
                  <a:cubicBezTo>
                    <a:pt x="4329" y="13536"/>
                    <a:pt x="4380" y="13607"/>
                    <a:pt x="4455" y="13607"/>
                  </a:cubicBezTo>
                  <a:cubicBezTo>
                    <a:pt x="4504" y="13607"/>
                    <a:pt x="4522" y="13476"/>
                    <a:pt x="4571" y="13476"/>
                  </a:cubicBezTo>
                  <a:lnTo>
                    <a:pt x="4648" y="13476"/>
                  </a:lnTo>
                  <a:cubicBezTo>
                    <a:pt x="4678" y="13476"/>
                    <a:pt x="4709" y="13521"/>
                    <a:pt x="4709" y="13595"/>
                  </a:cubicBezTo>
                  <a:lnTo>
                    <a:pt x="4709" y="13834"/>
                  </a:lnTo>
                  <a:cubicBezTo>
                    <a:pt x="4709" y="14013"/>
                    <a:pt x="4706" y="14132"/>
                    <a:pt x="4743" y="14289"/>
                  </a:cubicBezTo>
                  <a:cubicBezTo>
                    <a:pt x="4760" y="14363"/>
                    <a:pt x="4778" y="14403"/>
                    <a:pt x="4788" y="14484"/>
                  </a:cubicBezTo>
                  <a:cubicBezTo>
                    <a:pt x="4803" y="14610"/>
                    <a:pt x="4807" y="14730"/>
                    <a:pt x="4855" y="14783"/>
                  </a:cubicBezTo>
                  <a:cubicBezTo>
                    <a:pt x="4882" y="14811"/>
                    <a:pt x="4906" y="14774"/>
                    <a:pt x="4930" y="14811"/>
                  </a:cubicBezTo>
                  <a:cubicBezTo>
                    <a:pt x="4952" y="14844"/>
                    <a:pt x="4956" y="14898"/>
                    <a:pt x="4956" y="14961"/>
                  </a:cubicBezTo>
                  <a:cubicBezTo>
                    <a:pt x="4956" y="15057"/>
                    <a:pt x="4942" y="15110"/>
                    <a:pt x="4934" y="15204"/>
                  </a:cubicBezTo>
                  <a:cubicBezTo>
                    <a:pt x="4945" y="15215"/>
                    <a:pt x="4953" y="15232"/>
                    <a:pt x="4966" y="15232"/>
                  </a:cubicBezTo>
                  <a:cubicBezTo>
                    <a:pt x="4991" y="15232"/>
                    <a:pt x="5002" y="15182"/>
                    <a:pt x="5027" y="15175"/>
                  </a:cubicBezTo>
                  <a:cubicBezTo>
                    <a:pt x="5057" y="15168"/>
                    <a:pt x="5073" y="15185"/>
                    <a:pt x="5103" y="15185"/>
                  </a:cubicBezTo>
                  <a:cubicBezTo>
                    <a:pt x="5156" y="15185"/>
                    <a:pt x="5184" y="15120"/>
                    <a:pt x="5238" y="15120"/>
                  </a:cubicBezTo>
                  <a:cubicBezTo>
                    <a:pt x="5276" y="15120"/>
                    <a:pt x="5267" y="15258"/>
                    <a:pt x="5294" y="15325"/>
                  </a:cubicBezTo>
                  <a:cubicBezTo>
                    <a:pt x="5322" y="15395"/>
                    <a:pt x="5353" y="15388"/>
                    <a:pt x="5387" y="15437"/>
                  </a:cubicBezTo>
                  <a:lnTo>
                    <a:pt x="5387" y="15643"/>
                  </a:lnTo>
                  <a:cubicBezTo>
                    <a:pt x="5407" y="15691"/>
                    <a:pt x="5417" y="15731"/>
                    <a:pt x="5444" y="15755"/>
                  </a:cubicBezTo>
                  <a:cubicBezTo>
                    <a:pt x="5467" y="15776"/>
                    <a:pt x="5496" y="15791"/>
                    <a:pt x="5496" y="15855"/>
                  </a:cubicBezTo>
                  <a:lnTo>
                    <a:pt x="5496" y="16046"/>
                  </a:lnTo>
                  <a:cubicBezTo>
                    <a:pt x="5496" y="16095"/>
                    <a:pt x="5480" y="16116"/>
                    <a:pt x="5470" y="16156"/>
                  </a:cubicBezTo>
                  <a:cubicBezTo>
                    <a:pt x="5453" y="16219"/>
                    <a:pt x="5451" y="16268"/>
                    <a:pt x="5429" y="16324"/>
                  </a:cubicBezTo>
                  <a:cubicBezTo>
                    <a:pt x="5410" y="16447"/>
                    <a:pt x="5387" y="16516"/>
                    <a:pt x="5387" y="16648"/>
                  </a:cubicBezTo>
                  <a:lnTo>
                    <a:pt x="5387" y="16861"/>
                  </a:lnTo>
                  <a:cubicBezTo>
                    <a:pt x="5406" y="16861"/>
                    <a:pt x="5417" y="16865"/>
                    <a:pt x="5436" y="16865"/>
                  </a:cubicBezTo>
                  <a:cubicBezTo>
                    <a:pt x="5437" y="16891"/>
                    <a:pt x="5440" y="16908"/>
                    <a:pt x="5440" y="16933"/>
                  </a:cubicBezTo>
                  <a:cubicBezTo>
                    <a:pt x="5440" y="17127"/>
                    <a:pt x="5365" y="17201"/>
                    <a:pt x="5365" y="17395"/>
                  </a:cubicBezTo>
                  <a:lnTo>
                    <a:pt x="5365" y="18399"/>
                  </a:lnTo>
                  <a:cubicBezTo>
                    <a:pt x="5365" y="18527"/>
                    <a:pt x="5344" y="18595"/>
                    <a:pt x="5339" y="18724"/>
                  </a:cubicBezTo>
                  <a:cubicBezTo>
                    <a:pt x="5330" y="18905"/>
                    <a:pt x="5349" y="19022"/>
                    <a:pt x="5312" y="19181"/>
                  </a:cubicBezTo>
                  <a:cubicBezTo>
                    <a:pt x="5312" y="19181"/>
                    <a:pt x="5312" y="19181"/>
                    <a:pt x="5312" y="19181"/>
                  </a:cubicBezTo>
                  <a:close/>
                  <a:moveTo>
                    <a:pt x="6287" y="14961"/>
                  </a:moveTo>
                  <a:lnTo>
                    <a:pt x="6287" y="15549"/>
                  </a:lnTo>
                  <a:cubicBezTo>
                    <a:pt x="6336" y="15549"/>
                    <a:pt x="6357" y="15651"/>
                    <a:pt x="6406" y="15651"/>
                  </a:cubicBezTo>
                  <a:cubicBezTo>
                    <a:pt x="6423" y="15651"/>
                    <a:pt x="6432" y="15623"/>
                    <a:pt x="6444" y="15596"/>
                  </a:cubicBezTo>
                  <a:cubicBezTo>
                    <a:pt x="6476" y="15516"/>
                    <a:pt x="6510" y="15500"/>
                    <a:pt x="6530" y="15400"/>
                  </a:cubicBezTo>
                  <a:cubicBezTo>
                    <a:pt x="6551" y="15294"/>
                    <a:pt x="6609" y="15286"/>
                    <a:pt x="6609" y="15167"/>
                  </a:cubicBezTo>
                  <a:cubicBezTo>
                    <a:pt x="6609" y="15113"/>
                    <a:pt x="6588" y="15094"/>
                    <a:pt x="6571" y="15064"/>
                  </a:cubicBezTo>
                  <a:cubicBezTo>
                    <a:pt x="6545" y="15014"/>
                    <a:pt x="6528" y="14987"/>
                    <a:pt x="6496" y="14970"/>
                  </a:cubicBezTo>
                  <a:cubicBezTo>
                    <a:pt x="6479" y="14963"/>
                    <a:pt x="6472" y="14921"/>
                    <a:pt x="6455" y="14905"/>
                  </a:cubicBezTo>
                  <a:cubicBezTo>
                    <a:pt x="6394" y="14844"/>
                    <a:pt x="6353" y="14961"/>
                    <a:pt x="6287" y="14961"/>
                  </a:cubicBezTo>
                  <a:cubicBezTo>
                    <a:pt x="6287" y="14961"/>
                    <a:pt x="6287" y="14961"/>
                    <a:pt x="6287" y="14961"/>
                  </a:cubicBezTo>
                  <a:close/>
                  <a:moveTo>
                    <a:pt x="5402" y="13896"/>
                  </a:moveTo>
                  <a:lnTo>
                    <a:pt x="5395" y="13971"/>
                  </a:lnTo>
                  <a:lnTo>
                    <a:pt x="5395" y="14317"/>
                  </a:lnTo>
                  <a:cubicBezTo>
                    <a:pt x="5363" y="14198"/>
                    <a:pt x="5345" y="14064"/>
                    <a:pt x="5288" y="14064"/>
                  </a:cubicBezTo>
                  <a:cubicBezTo>
                    <a:pt x="5250" y="14064"/>
                    <a:pt x="5211" y="14128"/>
                    <a:pt x="5211" y="14223"/>
                  </a:cubicBezTo>
                  <a:cubicBezTo>
                    <a:pt x="5211" y="14303"/>
                    <a:pt x="5222" y="14345"/>
                    <a:pt x="5222" y="14424"/>
                  </a:cubicBezTo>
                  <a:cubicBezTo>
                    <a:pt x="5222" y="14569"/>
                    <a:pt x="5151" y="14603"/>
                    <a:pt x="5151" y="14749"/>
                  </a:cubicBezTo>
                  <a:lnTo>
                    <a:pt x="5293" y="14749"/>
                  </a:lnTo>
                  <a:cubicBezTo>
                    <a:pt x="5318" y="14749"/>
                    <a:pt x="5327" y="14811"/>
                    <a:pt x="5339" y="14867"/>
                  </a:cubicBezTo>
                  <a:cubicBezTo>
                    <a:pt x="5359" y="14973"/>
                    <a:pt x="5353" y="15047"/>
                    <a:pt x="5361" y="15167"/>
                  </a:cubicBezTo>
                  <a:cubicBezTo>
                    <a:pt x="5372" y="15322"/>
                    <a:pt x="5414" y="15400"/>
                    <a:pt x="5470" y="15465"/>
                  </a:cubicBezTo>
                  <a:cubicBezTo>
                    <a:pt x="5497" y="15495"/>
                    <a:pt x="5509" y="15535"/>
                    <a:pt x="5537" y="15558"/>
                  </a:cubicBezTo>
                  <a:cubicBezTo>
                    <a:pt x="5589" y="15603"/>
                    <a:pt x="5628" y="15549"/>
                    <a:pt x="5680" y="15596"/>
                  </a:cubicBezTo>
                  <a:cubicBezTo>
                    <a:pt x="5720" y="15633"/>
                    <a:pt x="5737" y="15717"/>
                    <a:pt x="5780" y="15717"/>
                  </a:cubicBezTo>
                  <a:cubicBezTo>
                    <a:pt x="5795" y="15717"/>
                    <a:pt x="5803" y="15712"/>
                    <a:pt x="5818" y="15708"/>
                  </a:cubicBezTo>
                  <a:cubicBezTo>
                    <a:pt x="5808" y="15575"/>
                    <a:pt x="5770" y="15519"/>
                    <a:pt x="5770" y="15385"/>
                  </a:cubicBezTo>
                  <a:cubicBezTo>
                    <a:pt x="5770" y="15236"/>
                    <a:pt x="5860" y="15220"/>
                    <a:pt x="5860" y="15071"/>
                  </a:cubicBezTo>
                  <a:lnTo>
                    <a:pt x="5860" y="14998"/>
                  </a:lnTo>
                  <a:lnTo>
                    <a:pt x="5827" y="14998"/>
                  </a:lnTo>
                  <a:cubicBezTo>
                    <a:pt x="5779" y="14998"/>
                    <a:pt x="5755" y="15073"/>
                    <a:pt x="5708" y="15073"/>
                  </a:cubicBezTo>
                  <a:cubicBezTo>
                    <a:pt x="5644" y="15073"/>
                    <a:pt x="5631" y="14898"/>
                    <a:pt x="5605" y="14755"/>
                  </a:cubicBezTo>
                  <a:cubicBezTo>
                    <a:pt x="5571" y="14576"/>
                    <a:pt x="5573" y="14455"/>
                    <a:pt x="5556" y="14261"/>
                  </a:cubicBezTo>
                  <a:cubicBezTo>
                    <a:pt x="5549" y="14183"/>
                    <a:pt x="5516" y="14169"/>
                    <a:pt x="5507" y="14093"/>
                  </a:cubicBezTo>
                  <a:cubicBezTo>
                    <a:pt x="5494" y="13969"/>
                    <a:pt x="5454" y="13906"/>
                    <a:pt x="5402" y="13896"/>
                  </a:cubicBezTo>
                  <a:cubicBezTo>
                    <a:pt x="5402" y="13896"/>
                    <a:pt x="5402" y="13896"/>
                    <a:pt x="5402" y="13896"/>
                  </a:cubicBezTo>
                  <a:close/>
                  <a:moveTo>
                    <a:pt x="7508" y="21160"/>
                  </a:moveTo>
                  <a:cubicBezTo>
                    <a:pt x="7555" y="21160"/>
                    <a:pt x="7578" y="21228"/>
                    <a:pt x="7616" y="21291"/>
                  </a:cubicBezTo>
                  <a:cubicBezTo>
                    <a:pt x="7643" y="21333"/>
                    <a:pt x="7664" y="21330"/>
                    <a:pt x="7695" y="21347"/>
                  </a:cubicBezTo>
                  <a:cubicBezTo>
                    <a:pt x="7730" y="21365"/>
                    <a:pt x="7747" y="21422"/>
                    <a:pt x="7782" y="21422"/>
                  </a:cubicBezTo>
                  <a:lnTo>
                    <a:pt x="7867" y="21422"/>
                  </a:lnTo>
                  <a:cubicBezTo>
                    <a:pt x="7887" y="21422"/>
                    <a:pt x="7894" y="21373"/>
                    <a:pt x="7913" y="21356"/>
                  </a:cubicBezTo>
                  <a:cubicBezTo>
                    <a:pt x="7985" y="21291"/>
                    <a:pt x="8028" y="21254"/>
                    <a:pt x="8104" y="21254"/>
                  </a:cubicBezTo>
                  <a:lnTo>
                    <a:pt x="8215" y="21254"/>
                  </a:lnTo>
                  <a:cubicBezTo>
                    <a:pt x="8357" y="21254"/>
                    <a:pt x="8434" y="21142"/>
                    <a:pt x="8575" y="21142"/>
                  </a:cubicBezTo>
                  <a:cubicBezTo>
                    <a:pt x="8647" y="21142"/>
                    <a:pt x="8688" y="21160"/>
                    <a:pt x="8759" y="21160"/>
                  </a:cubicBezTo>
                  <a:cubicBezTo>
                    <a:pt x="8875" y="21160"/>
                    <a:pt x="8929" y="20946"/>
                    <a:pt x="9045" y="20946"/>
                  </a:cubicBezTo>
                  <a:lnTo>
                    <a:pt x="9141" y="20946"/>
                  </a:lnTo>
                  <a:cubicBezTo>
                    <a:pt x="9156" y="20946"/>
                    <a:pt x="9163" y="20978"/>
                    <a:pt x="9179" y="20983"/>
                  </a:cubicBezTo>
                  <a:cubicBezTo>
                    <a:pt x="9254" y="21013"/>
                    <a:pt x="9295" y="21039"/>
                    <a:pt x="9370" y="21039"/>
                  </a:cubicBezTo>
                  <a:cubicBezTo>
                    <a:pt x="9379" y="21039"/>
                    <a:pt x="9383" y="21020"/>
                    <a:pt x="9392" y="21020"/>
                  </a:cubicBezTo>
                  <a:cubicBezTo>
                    <a:pt x="9482" y="21020"/>
                    <a:pt x="9520" y="21207"/>
                    <a:pt x="9610" y="21207"/>
                  </a:cubicBezTo>
                  <a:cubicBezTo>
                    <a:pt x="9635" y="21207"/>
                    <a:pt x="9664" y="21218"/>
                    <a:pt x="9673" y="21160"/>
                  </a:cubicBezTo>
                  <a:cubicBezTo>
                    <a:pt x="9641" y="21111"/>
                    <a:pt x="9614" y="21107"/>
                    <a:pt x="9587" y="21039"/>
                  </a:cubicBezTo>
                  <a:cubicBezTo>
                    <a:pt x="9542" y="20927"/>
                    <a:pt x="9553" y="20803"/>
                    <a:pt x="9542" y="20646"/>
                  </a:cubicBezTo>
                  <a:cubicBezTo>
                    <a:pt x="9538" y="20588"/>
                    <a:pt x="9527" y="20555"/>
                    <a:pt x="9527" y="20495"/>
                  </a:cubicBezTo>
                  <a:lnTo>
                    <a:pt x="9527" y="20098"/>
                  </a:lnTo>
                  <a:cubicBezTo>
                    <a:pt x="9527" y="19967"/>
                    <a:pt x="9532" y="19867"/>
                    <a:pt x="9497" y="19769"/>
                  </a:cubicBezTo>
                  <a:cubicBezTo>
                    <a:pt x="9417" y="19835"/>
                    <a:pt x="9374" y="19806"/>
                    <a:pt x="9291" y="19853"/>
                  </a:cubicBezTo>
                  <a:cubicBezTo>
                    <a:pt x="9213" y="19898"/>
                    <a:pt x="9175" y="19970"/>
                    <a:pt x="9100" y="20031"/>
                  </a:cubicBezTo>
                  <a:cubicBezTo>
                    <a:pt x="9007" y="20107"/>
                    <a:pt x="8947" y="20096"/>
                    <a:pt x="8849" y="20096"/>
                  </a:cubicBezTo>
                  <a:cubicBezTo>
                    <a:pt x="8763" y="19979"/>
                    <a:pt x="8797" y="19734"/>
                    <a:pt x="8752" y="19517"/>
                  </a:cubicBezTo>
                  <a:cubicBezTo>
                    <a:pt x="8737" y="19444"/>
                    <a:pt x="8701" y="19466"/>
                    <a:pt x="8677" y="19415"/>
                  </a:cubicBezTo>
                  <a:cubicBezTo>
                    <a:pt x="8631" y="19316"/>
                    <a:pt x="8634" y="19202"/>
                    <a:pt x="8591" y="19088"/>
                  </a:cubicBezTo>
                  <a:lnTo>
                    <a:pt x="8582" y="19088"/>
                  </a:lnTo>
                  <a:cubicBezTo>
                    <a:pt x="8555" y="19122"/>
                    <a:pt x="8550" y="19179"/>
                    <a:pt x="8523" y="19209"/>
                  </a:cubicBezTo>
                  <a:cubicBezTo>
                    <a:pt x="8413" y="19340"/>
                    <a:pt x="8334" y="19302"/>
                    <a:pt x="8212" y="19302"/>
                  </a:cubicBezTo>
                  <a:cubicBezTo>
                    <a:pt x="8061" y="19302"/>
                    <a:pt x="7986" y="19078"/>
                    <a:pt x="7834" y="19078"/>
                  </a:cubicBezTo>
                  <a:cubicBezTo>
                    <a:pt x="7793" y="19078"/>
                    <a:pt x="7782" y="19200"/>
                    <a:pt x="7778" y="19302"/>
                  </a:cubicBezTo>
                  <a:cubicBezTo>
                    <a:pt x="7774" y="19389"/>
                    <a:pt x="7750" y="19424"/>
                    <a:pt x="7740" y="19508"/>
                  </a:cubicBezTo>
                  <a:cubicBezTo>
                    <a:pt x="7736" y="19557"/>
                    <a:pt x="7741" y="19592"/>
                    <a:pt x="7732" y="19638"/>
                  </a:cubicBezTo>
                  <a:cubicBezTo>
                    <a:pt x="7707" y="19781"/>
                    <a:pt x="7650" y="19772"/>
                    <a:pt x="7590" y="19825"/>
                  </a:cubicBezTo>
                  <a:cubicBezTo>
                    <a:pt x="7536" y="19874"/>
                    <a:pt x="7500" y="19870"/>
                    <a:pt x="7448" y="19928"/>
                  </a:cubicBezTo>
                  <a:cubicBezTo>
                    <a:pt x="7358" y="20031"/>
                    <a:pt x="7299" y="20086"/>
                    <a:pt x="7200" y="20086"/>
                  </a:cubicBezTo>
                  <a:lnTo>
                    <a:pt x="7104" y="20086"/>
                  </a:lnTo>
                  <a:cubicBezTo>
                    <a:pt x="7029" y="20086"/>
                    <a:pt x="6991" y="20180"/>
                    <a:pt x="6916" y="20180"/>
                  </a:cubicBezTo>
                  <a:cubicBezTo>
                    <a:pt x="6820" y="20180"/>
                    <a:pt x="6751" y="20112"/>
                    <a:pt x="6695" y="19918"/>
                  </a:cubicBezTo>
                  <a:cubicBezTo>
                    <a:pt x="6658" y="19793"/>
                    <a:pt x="6634" y="19720"/>
                    <a:pt x="6590" y="19610"/>
                  </a:cubicBezTo>
                  <a:cubicBezTo>
                    <a:pt x="6578" y="19579"/>
                    <a:pt x="6569" y="19550"/>
                    <a:pt x="6552" y="19550"/>
                  </a:cubicBezTo>
                  <a:lnTo>
                    <a:pt x="6422" y="19550"/>
                  </a:lnTo>
                  <a:cubicBezTo>
                    <a:pt x="6377" y="19550"/>
                    <a:pt x="6346" y="19622"/>
                    <a:pt x="6302" y="19629"/>
                  </a:cubicBezTo>
                  <a:cubicBezTo>
                    <a:pt x="6244" y="19571"/>
                    <a:pt x="6209" y="19552"/>
                    <a:pt x="6148" y="19508"/>
                  </a:cubicBezTo>
                  <a:cubicBezTo>
                    <a:pt x="6116" y="19484"/>
                    <a:pt x="6102" y="19433"/>
                    <a:pt x="6069" y="19433"/>
                  </a:cubicBezTo>
                  <a:cubicBezTo>
                    <a:pt x="6030" y="19433"/>
                    <a:pt x="6010" y="19498"/>
                    <a:pt x="5971" y="19498"/>
                  </a:cubicBezTo>
                  <a:lnTo>
                    <a:pt x="5737" y="19498"/>
                  </a:lnTo>
                  <a:cubicBezTo>
                    <a:pt x="5694" y="19498"/>
                    <a:pt x="5670" y="19567"/>
                    <a:pt x="5642" y="19648"/>
                  </a:cubicBezTo>
                  <a:cubicBezTo>
                    <a:pt x="5607" y="19750"/>
                    <a:pt x="5566" y="19778"/>
                    <a:pt x="5511" y="19778"/>
                  </a:cubicBezTo>
                  <a:cubicBezTo>
                    <a:pt x="5453" y="19778"/>
                    <a:pt x="5446" y="19594"/>
                    <a:pt x="5389" y="19564"/>
                  </a:cubicBezTo>
                  <a:lnTo>
                    <a:pt x="5389" y="19835"/>
                  </a:lnTo>
                  <a:lnTo>
                    <a:pt x="5358" y="19993"/>
                  </a:lnTo>
                  <a:lnTo>
                    <a:pt x="5358" y="20248"/>
                  </a:lnTo>
                  <a:cubicBezTo>
                    <a:pt x="5358" y="20350"/>
                    <a:pt x="5325" y="20408"/>
                    <a:pt x="5286" y="20442"/>
                  </a:cubicBezTo>
                  <a:cubicBezTo>
                    <a:pt x="5263" y="20460"/>
                    <a:pt x="5241" y="20420"/>
                    <a:pt x="5222" y="20460"/>
                  </a:cubicBezTo>
                  <a:cubicBezTo>
                    <a:pt x="5208" y="20491"/>
                    <a:pt x="5212" y="20527"/>
                    <a:pt x="5207" y="20572"/>
                  </a:cubicBezTo>
                  <a:cubicBezTo>
                    <a:pt x="5193" y="20700"/>
                    <a:pt x="5187" y="20808"/>
                    <a:pt x="5140" y="20871"/>
                  </a:cubicBezTo>
                  <a:cubicBezTo>
                    <a:pt x="5113" y="20906"/>
                    <a:pt x="5092" y="20880"/>
                    <a:pt x="5061" y="20880"/>
                  </a:cubicBezTo>
                  <a:cubicBezTo>
                    <a:pt x="5075" y="20978"/>
                    <a:pt x="5066" y="21039"/>
                    <a:pt x="5061" y="21142"/>
                  </a:cubicBezTo>
                  <a:cubicBezTo>
                    <a:pt x="5131" y="21128"/>
                    <a:pt x="5154" y="20985"/>
                    <a:pt x="5219" y="20927"/>
                  </a:cubicBezTo>
                  <a:cubicBezTo>
                    <a:pt x="5256" y="20892"/>
                    <a:pt x="5282" y="20899"/>
                    <a:pt x="5322" y="20899"/>
                  </a:cubicBezTo>
                  <a:cubicBezTo>
                    <a:pt x="5343" y="20899"/>
                    <a:pt x="5353" y="20948"/>
                    <a:pt x="5372" y="20964"/>
                  </a:cubicBezTo>
                  <a:cubicBezTo>
                    <a:pt x="5406" y="20992"/>
                    <a:pt x="5430" y="20969"/>
                    <a:pt x="5466" y="20983"/>
                  </a:cubicBezTo>
                  <a:cubicBezTo>
                    <a:pt x="5497" y="20995"/>
                    <a:pt x="5513" y="21030"/>
                    <a:pt x="5545" y="21030"/>
                  </a:cubicBezTo>
                  <a:lnTo>
                    <a:pt x="5545" y="21181"/>
                  </a:lnTo>
                  <a:cubicBezTo>
                    <a:pt x="5545" y="21247"/>
                    <a:pt x="5530" y="21279"/>
                    <a:pt x="5530" y="21344"/>
                  </a:cubicBezTo>
                  <a:lnTo>
                    <a:pt x="5530" y="21412"/>
                  </a:lnTo>
                  <a:lnTo>
                    <a:pt x="5600" y="21412"/>
                  </a:lnTo>
                  <a:cubicBezTo>
                    <a:pt x="5680" y="21412"/>
                    <a:pt x="5724" y="21382"/>
                    <a:pt x="5803" y="21333"/>
                  </a:cubicBezTo>
                  <a:lnTo>
                    <a:pt x="6122" y="21347"/>
                  </a:lnTo>
                  <a:cubicBezTo>
                    <a:pt x="6179" y="21365"/>
                    <a:pt x="6204" y="21436"/>
                    <a:pt x="6260" y="21469"/>
                  </a:cubicBezTo>
                  <a:cubicBezTo>
                    <a:pt x="6379" y="21536"/>
                    <a:pt x="6448" y="21571"/>
                    <a:pt x="6569" y="21571"/>
                  </a:cubicBezTo>
                  <a:cubicBezTo>
                    <a:pt x="6597" y="21571"/>
                    <a:pt x="6615" y="21585"/>
                    <a:pt x="6642" y="21571"/>
                  </a:cubicBezTo>
                  <a:cubicBezTo>
                    <a:pt x="6676" y="21552"/>
                    <a:pt x="6664" y="21438"/>
                    <a:pt x="6687" y="21375"/>
                  </a:cubicBezTo>
                  <a:cubicBezTo>
                    <a:pt x="6737" y="21240"/>
                    <a:pt x="6807" y="21391"/>
                    <a:pt x="6878" y="21337"/>
                  </a:cubicBezTo>
                  <a:cubicBezTo>
                    <a:pt x="6946" y="21289"/>
                    <a:pt x="6962" y="21104"/>
                    <a:pt x="7032" y="21104"/>
                  </a:cubicBezTo>
                  <a:cubicBezTo>
                    <a:pt x="7061" y="21104"/>
                    <a:pt x="7073" y="21158"/>
                    <a:pt x="7100" y="21189"/>
                  </a:cubicBezTo>
                  <a:cubicBezTo>
                    <a:pt x="7127" y="21218"/>
                    <a:pt x="7146" y="21207"/>
                    <a:pt x="7176" y="21207"/>
                  </a:cubicBezTo>
                  <a:cubicBezTo>
                    <a:pt x="7246" y="21207"/>
                    <a:pt x="7285" y="21142"/>
                    <a:pt x="7355" y="21142"/>
                  </a:cubicBezTo>
                  <a:cubicBezTo>
                    <a:pt x="7419" y="21142"/>
                    <a:pt x="7444" y="21160"/>
                    <a:pt x="7508" y="21160"/>
                  </a:cubicBezTo>
                  <a:cubicBezTo>
                    <a:pt x="7508" y="21160"/>
                    <a:pt x="7508" y="21160"/>
                    <a:pt x="7508" y="2116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6" name="Shape 4971"/>
            <p:cNvSpPr/>
            <p:nvPr/>
          </p:nvSpPr>
          <p:spPr>
            <a:xfrm>
              <a:off x="6453230" y="4626844"/>
              <a:ext cx="736101" cy="1163738"/>
            </a:xfrm>
            <a:custGeom>
              <a:avLst/>
              <a:gdLst/>
              <a:ahLst/>
              <a:cxnLst>
                <a:cxn ang="0">
                  <a:pos x="wd2" y="hd2"/>
                </a:cxn>
                <a:cxn ang="5400000">
                  <a:pos x="wd2" y="hd2"/>
                </a:cxn>
                <a:cxn ang="10800000">
                  <a:pos x="wd2" y="hd2"/>
                </a:cxn>
                <a:cxn ang="16200000">
                  <a:pos x="wd2" y="hd2"/>
                </a:cxn>
              </a:cxnLst>
              <a:rect l="0" t="0" r="r" b="b"/>
              <a:pathLst>
                <a:path w="21600" h="21600" extrusionOk="0">
                  <a:moveTo>
                    <a:pt x="6626" y="21578"/>
                  </a:moveTo>
                  <a:cubicBezTo>
                    <a:pt x="6666" y="21586"/>
                    <a:pt x="6688" y="21600"/>
                    <a:pt x="6731" y="21600"/>
                  </a:cubicBezTo>
                  <a:cubicBezTo>
                    <a:pt x="6798" y="21600"/>
                    <a:pt x="6805" y="21548"/>
                    <a:pt x="6854" y="21522"/>
                  </a:cubicBezTo>
                  <a:cubicBezTo>
                    <a:pt x="7013" y="21436"/>
                    <a:pt x="7069" y="21353"/>
                    <a:pt x="7241" y="21278"/>
                  </a:cubicBezTo>
                  <a:cubicBezTo>
                    <a:pt x="7413" y="21203"/>
                    <a:pt x="7570" y="21175"/>
                    <a:pt x="7663" y="21055"/>
                  </a:cubicBezTo>
                  <a:lnTo>
                    <a:pt x="7663" y="20978"/>
                  </a:lnTo>
                  <a:cubicBezTo>
                    <a:pt x="7404" y="20964"/>
                    <a:pt x="7263" y="21064"/>
                    <a:pt x="7083" y="21178"/>
                  </a:cubicBezTo>
                  <a:cubicBezTo>
                    <a:pt x="6867" y="21314"/>
                    <a:pt x="6697" y="21392"/>
                    <a:pt x="6626" y="21578"/>
                  </a:cubicBezTo>
                  <a:close/>
                  <a:moveTo>
                    <a:pt x="9403" y="19343"/>
                  </a:moveTo>
                  <a:cubicBezTo>
                    <a:pt x="9209" y="19343"/>
                    <a:pt x="9104" y="19377"/>
                    <a:pt x="8910" y="19377"/>
                  </a:cubicBezTo>
                  <a:cubicBezTo>
                    <a:pt x="8910" y="19546"/>
                    <a:pt x="8691" y="19608"/>
                    <a:pt x="8648" y="19777"/>
                  </a:cubicBezTo>
                  <a:cubicBezTo>
                    <a:pt x="8686" y="19785"/>
                    <a:pt x="8709" y="19799"/>
                    <a:pt x="8752" y="19799"/>
                  </a:cubicBezTo>
                  <a:cubicBezTo>
                    <a:pt x="8923" y="19799"/>
                    <a:pt x="8998" y="19719"/>
                    <a:pt x="9157" y="19677"/>
                  </a:cubicBezTo>
                  <a:cubicBezTo>
                    <a:pt x="9474" y="19594"/>
                    <a:pt x="9847" y="19613"/>
                    <a:pt x="9930" y="19399"/>
                  </a:cubicBezTo>
                  <a:cubicBezTo>
                    <a:pt x="9732" y="19358"/>
                    <a:pt x="9609" y="19343"/>
                    <a:pt x="9403" y="19343"/>
                  </a:cubicBezTo>
                  <a:cubicBezTo>
                    <a:pt x="9403" y="19343"/>
                    <a:pt x="9403" y="19343"/>
                    <a:pt x="9403" y="19343"/>
                  </a:cubicBezTo>
                  <a:close/>
                  <a:moveTo>
                    <a:pt x="11160" y="17720"/>
                  </a:moveTo>
                  <a:cubicBezTo>
                    <a:pt x="11117" y="17720"/>
                    <a:pt x="11094" y="17734"/>
                    <a:pt x="11055" y="17743"/>
                  </a:cubicBezTo>
                  <a:cubicBezTo>
                    <a:pt x="11046" y="17812"/>
                    <a:pt x="11072" y="17868"/>
                    <a:pt x="11002" y="17921"/>
                  </a:cubicBezTo>
                  <a:cubicBezTo>
                    <a:pt x="10931" y="17976"/>
                    <a:pt x="10773" y="17968"/>
                    <a:pt x="10773" y="18043"/>
                  </a:cubicBezTo>
                  <a:cubicBezTo>
                    <a:pt x="10773" y="18099"/>
                    <a:pt x="10818" y="18124"/>
                    <a:pt x="10844" y="18176"/>
                  </a:cubicBezTo>
                  <a:cubicBezTo>
                    <a:pt x="10867" y="18218"/>
                    <a:pt x="10835" y="18270"/>
                    <a:pt x="10896" y="18287"/>
                  </a:cubicBezTo>
                  <a:cubicBezTo>
                    <a:pt x="10994" y="18316"/>
                    <a:pt x="11069" y="18309"/>
                    <a:pt x="11178" y="18309"/>
                  </a:cubicBezTo>
                  <a:cubicBezTo>
                    <a:pt x="11323" y="18309"/>
                    <a:pt x="11379" y="18218"/>
                    <a:pt x="11424" y="18132"/>
                  </a:cubicBezTo>
                  <a:cubicBezTo>
                    <a:pt x="11494" y="18007"/>
                    <a:pt x="11616" y="17720"/>
                    <a:pt x="11160" y="17720"/>
                  </a:cubicBezTo>
                  <a:cubicBezTo>
                    <a:pt x="11160" y="17720"/>
                    <a:pt x="11160" y="17720"/>
                    <a:pt x="11160" y="17720"/>
                  </a:cubicBezTo>
                  <a:close/>
                  <a:moveTo>
                    <a:pt x="18471" y="11272"/>
                  </a:moveTo>
                  <a:cubicBezTo>
                    <a:pt x="18538" y="11398"/>
                    <a:pt x="18629" y="11506"/>
                    <a:pt x="18806" y="11573"/>
                  </a:cubicBezTo>
                  <a:cubicBezTo>
                    <a:pt x="19003" y="11648"/>
                    <a:pt x="19184" y="11613"/>
                    <a:pt x="19386" y="11684"/>
                  </a:cubicBezTo>
                  <a:cubicBezTo>
                    <a:pt x="19552" y="11743"/>
                    <a:pt x="19561" y="11848"/>
                    <a:pt x="19720" y="11918"/>
                  </a:cubicBezTo>
                  <a:cubicBezTo>
                    <a:pt x="19861" y="11979"/>
                    <a:pt x="20014" y="11962"/>
                    <a:pt x="20106" y="12051"/>
                  </a:cubicBezTo>
                  <a:cubicBezTo>
                    <a:pt x="20229" y="12168"/>
                    <a:pt x="20282" y="12257"/>
                    <a:pt x="20282" y="12398"/>
                  </a:cubicBezTo>
                  <a:lnTo>
                    <a:pt x="20282" y="12682"/>
                  </a:lnTo>
                  <a:cubicBezTo>
                    <a:pt x="20282" y="12787"/>
                    <a:pt x="20506" y="12779"/>
                    <a:pt x="20597" y="12863"/>
                  </a:cubicBezTo>
                  <a:cubicBezTo>
                    <a:pt x="20669" y="12923"/>
                    <a:pt x="20659" y="12985"/>
                    <a:pt x="20669" y="13063"/>
                  </a:cubicBezTo>
                  <a:cubicBezTo>
                    <a:pt x="20691" y="13202"/>
                    <a:pt x="20760" y="13271"/>
                    <a:pt x="20810" y="13407"/>
                  </a:cubicBezTo>
                  <a:cubicBezTo>
                    <a:pt x="20835" y="13488"/>
                    <a:pt x="20826" y="13551"/>
                    <a:pt x="20898" y="13618"/>
                  </a:cubicBezTo>
                  <a:cubicBezTo>
                    <a:pt x="21103" y="13810"/>
                    <a:pt x="21336" y="13891"/>
                    <a:pt x="21424" y="14119"/>
                  </a:cubicBezTo>
                  <a:cubicBezTo>
                    <a:pt x="21459" y="14207"/>
                    <a:pt x="21402" y="14266"/>
                    <a:pt x="21442" y="14352"/>
                  </a:cubicBezTo>
                  <a:cubicBezTo>
                    <a:pt x="21495" y="14472"/>
                    <a:pt x="21600" y="14533"/>
                    <a:pt x="21600" y="14658"/>
                  </a:cubicBezTo>
                  <a:cubicBezTo>
                    <a:pt x="21600" y="14758"/>
                    <a:pt x="21552" y="14811"/>
                    <a:pt x="21512" y="14908"/>
                  </a:cubicBezTo>
                  <a:cubicBezTo>
                    <a:pt x="21481" y="14980"/>
                    <a:pt x="21499" y="15044"/>
                    <a:pt x="21407" y="15086"/>
                  </a:cubicBezTo>
                  <a:cubicBezTo>
                    <a:pt x="21226" y="15170"/>
                    <a:pt x="21090" y="15197"/>
                    <a:pt x="20880" y="15241"/>
                  </a:cubicBezTo>
                  <a:cubicBezTo>
                    <a:pt x="20765" y="15266"/>
                    <a:pt x="20704" y="15319"/>
                    <a:pt x="20581" y="15319"/>
                  </a:cubicBezTo>
                  <a:lnTo>
                    <a:pt x="20581" y="15428"/>
                  </a:lnTo>
                  <a:cubicBezTo>
                    <a:pt x="20581" y="15553"/>
                    <a:pt x="20805" y="15575"/>
                    <a:pt x="20968" y="15642"/>
                  </a:cubicBezTo>
                  <a:lnTo>
                    <a:pt x="20968" y="15919"/>
                  </a:lnTo>
                  <a:cubicBezTo>
                    <a:pt x="20860" y="16665"/>
                    <a:pt x="20877" y="16274"/>
                    <a:pt x="20370" y="15831"/>
                  </a:cubicBezTo>
                  <a:cubicBezTo>
                    <a:pt x="20189" y="15675"/>
                    <a:pt x="20141" y="15561"/>
                    <a:pt x="19983" y="15398"/>
                  </a:cubicBezTo>
                  <a:cubicBezTo>
                    <a:pt x="19926" y="15339"/>
                    <a:pt x="19936" y="15252"/>
                    <a:pt x="19826" y="15252"/>
                  </a:cubicBezTo>
                  <a:cubicBezTo>
                    <a:pt x="19679" y="15252"/>
                    <a:pt x="19653" y="15359"/>
                    <a:pt x="19597" y="15441"/>
                  </a:cubicBezTo>
                  <a:cubicBezTo>
                    <a:pt x="19522" y="15550"/>
                    <a:pt x="19434" y="15606"/>
                    <a:pt x="19386" y="15720"/>
                  </a:cubicBezTo>
                  <a:cubicBezTo>
                    <a:pt x="19328" y="15855"/>
                    <a:pt x="19342" y="15944"/>
                    <a:pt x="19262" y="16076"/>
                  </a:cubicBezTo>
                  <a:cubicBezTo>
                    <a:pt x="19205" y="16170"/>
                    <a:pt x="19104" y="16218"/>
                    <a:pt x="19104" y="16320"/>
                  </a:cubicBezTo>
                  <a:cubicBezTo>
                    <a:pt x="19104" y="16489"/>
                    <a:pt x="19368" y="16531"/>
                    <a:pt x="19526" y="16665"/>
                  </a:cubicBezTo>
                  <a:cubicBezTo>
                    <a:pt x="19663" y="16781"/>
                    <a:pt x="19703" y="16884"/>
                    <a:pt x="19703" y="17031"/>
                  </a:cubicBezTo>
                  <a:cubicBezTo>
                    <a:pt x="19703" y="17226"/>
                    <a:pt x="19535" y="17318"/>
                    <a:pt x="19421" y="17498"/>
                  </a:cubicBezTo>
                  <a:cubicBezTo>
                    <a:pt x="19350" y="17613"/>
                    <a:pt x="19307" y="17685"/>
                    <a:pt x="19226" y="17798"/>
                  </a:cubicBezTo>
                  <a:cubicBezTo>
                    <a:pt x="19187" y="17859"/>
                    <a:pt x="19157" y="17932"/>
                    <a:pt x="19053" y="17932"/>
                  </a:cubicBezTo>
                  <a:cubicBezTo>
                    <a:pt x="18898" y="17932"/>
                    <a:pt x="18770" y="17852"/>
                    <a:pt x="18770" y="17754"/>
                  </a:cubicBezTo>
                  <a:cubicBezTo>
                    <a:pt x="18770" y="17604"/>
                    <a:pt x="18797" y="17482"/>
                    <a:pt x="18629" y="17376"/>
                  </a:cubicBezTo>
                  <a:cubicBezTo>
                    <a:pt x="18278" y="17681"/>
                    <a:pt x="17826" y="17765"/>
                    <a:pt x="17232" y="17765"/>
                  </a:cubicBezTo>
                  <a:cubicBezTo>
                    <a:pt x="16819" y="17765"/>
                    <a:pt x="16574" y="17732"/>
                    <a:pt x="16204" y="17609"/>
                  </a:cubicBezTo>
                  <a:cubicBezTo>
                    <a:pt x="16011" y="17545"/>
                    <a:pt x="15730" y="17562"/>
                    <a:pt x="15730" y="17423"/>
                  </a:cubicBezTo>
                  <a:lnTo>
                    <a:pt x="15730" y="16962"/>
                  </a:lnTo>
                  <a:cubicBezTo>
                    <a:pt x="15730" y="16828"/>
                    <a:pt x="15414" y="16820"/>
                    <a:pt x="15414" y="16686"/>
                  </a:cubicBezTo>
                  <a:cubicBezTo>
                    <a:pt x="15414" y="16565"/>
                    <a:pt x="15515" y="16504"/>
                    <a:pt x="15571" y="16386"/>
                  </a:cubicBezTo>
                  <a:cubicBezTo>
                    <a:pt x="15642" y="16243"/>
                    <a:pt x="15678" y="16142"/>
                    <a:pt x="15835" y="16031"/>
                  </a:cubicBezTo>
                  <a:cubicBezTo>
                    <a:pt x="15968" y="15939"/>
                    <a:pt x="16103" y="15905"/>
                    <a:pt x="16170" y="15786"/>
                  </a:cubicBezTo>
                  <a:cubicBezTo>
                    <a:pt x="15893" y="15717"/>
                    <a:pt x="15699" y="15734"/>
                    <a:pt x="15431" y="15664"/>
                  </a:cubicBezTo>
                  <a:cubicBezTo>
                    <a:pt x="15295" y="15631"/>
                    <a:pt x="15225" y="15575"/>
                    <a:pt x="15075" y="15575"/>
                  </a:cubicBezTo>
                  <a:lnTo>
                    <a:pt x="14342" y="15575"/>
                  </a:lnTo>
                  <a:lnTo>
                    <a:pt x="14025" y="15542"/>
                  </a:lnTo>
                  <a:lnTo>
                    <a:pt x="13955" y="15564"/>
                  </a:lnTo>
                  <a:cubicBezTo>
                    <a:pt x="14003" y="15628"/>
                    <a:pt x="14095" y="15649"/>
                    <a:pt x="14095" y="15720"/>
                  </a:cubicBezTo>
                  <a:cubicBezTo>
                    <a:pt x="14095" y="15808"/>
                    <a:pt x="13990" y="15853"/>
                    <a:pt x="13990" y="15941"/>
                  </a:cubicBezTo>
                  <a:cubicBezTo>
                    <a:pt x="13990" y="16051"/>
                    <a:pt x="14200" y="16081"/>
                    <a:pt x="14200" y="16189"/>
                  </a:cubicBezTo>
                  <a:cubicBezTo>
                    <a:pt x="14200" y="16214"/>
                    <a:pt x="14187" y="16228"/>
                    <a:pt x="14183" y="16253"/>
                  </a:cubicBezTo>
                  <a:lnTo>
                    <a:pt x="13730" y="16253"/>
                  </a:lnTo>
                  <a:cubicBezTo>
                    <a:pt x="13411" y="16253"/>
                    <a:pt x="13603" y="15820"/>
                    <a:pt x="13282" y="15820"/>
                  </a:cubicBezTo>
                  <a:lnTo>
                    <a:pt x="13076" y="15820"/>
                  </a:lnTo>
                  <a:cubicBezTo>
                    <a:pt x="13076" y="15903"/>
                    <a:pt x="13138" y="15967"/>
                    <a:pt x="13059" y="16031"/>
                  </a:cubicBezTo>
                  <a:cubicBezTo>
                    <a:pt x="12979" y="16092"/>
                    <a:pt x="12861" y="16076"/>
                    <a:pt x="12733" y="16076"/>
                  </a:cubicBezTo>
                  <a:cubicBezTo>
                    <a:pt x="12544" y="16076"/>
                    <a:pt x="12440" y="16020"/>
                    <a:pt x="12251" y="16020"/>
                  </a:cubicBezTo>
                  <a:cubicBezTo>
                    <a:pt x="12219" y="16020"/>
                    <a:pt x="12210" y="16039"/>
                    <a:pt x="12179" y="16042"/>
                  </a:cubicBezTo>
                  <a:cubicBezTo>
                    <a:pt x="12179" y="16211"/>
                    <a:pt x="12215" y="16328"/>
                    <a:pt x="12092" y="16476"/>
                  </a:cubicBezTo>
                  <a:cubicBezTo>
                    <a:pt x="11960" y="16631"/>
                    <a:pt x="11779" y="16695"/>
                    <a:pt x="11704" y="16865"/>
                  </a:cubicBezTo>
                  <a:cubicBezTo>
                    <a:pt x="11618" y="17062"/>
                    <a:pt x="11552" y="17170"/>
                    <a:pt x="11442" y="17365"/>
                  </a:cubicBezTo>
                  <a:cubicBezTo>
                    <a:pt x="11376" y="17485"/>
                    <a:pt x="11336" y="17631"/>
                    <a:pt x="11134" y="17631"/>
                  </a:cubicBezTo>
                  <a:cubicBezTo>
                    <a:pt x="10981" y="17631"/>
                    <a:pt x="11002" y="17496"/>
                    <a:pt x="11002" y="17398"/>
                  </a:cubicBezTo>
                  <a:cubicBezTo>
                    <a:pt x="11002" y="17048"/>
                    <a:pt x="11379" y="16884"/>
                    <a:pt x="11379" y="16533"/>
                  </a:cubicBezTo>
                  <a:lnTo>
                    <a:pt x="11379" y="16183"/>
                  </a:lnTo>
                  <a:cubicBezTo>
                    <a:pt x="11379" y="16117"/>
                    <a:pt x="11283" y="16092"/>
                    <a:pt x="11283" y="16026"/>
                  </a:cubicBezTo>
                  <a:cubicBezTo>
                    <a:pt x="11283" y="15831"/>
                    <a:pt x="11542" y="15770"/>
                    <a:pt x="11741" y="15620"/>
                  </a:cubicBezTo>
                  <a:cubicBezTo>
                    <a:pt x="11890" y="15505"/>
                    <a:pt x="11960" y="15381"/>
                    <a:pt x="12197" y="15364"/>
                  </a:cubicBezTo>
                  <a:cubicBezTo>
                    <a:pt x="12566" y="15339"/>
                    <a:pt x="12952" y="15231"/>
                    <a:pt x="12952" y="14996"/>
                  </a:cubicBezTo>
                  <a:cubicBezTo>
                    <a:pt x="12952" y="14864"/>
                    <a:pt x="12890" y="14775"/>
                    <a:pt x="12971" y="14652"/>
                  </a:cubicBezTo>
                  <a:cubicBezTo>
                    <a:pt x="13019" y="14578"/>
                    <a:pt x="13125" y="14558"/>
                    <a:pt x="13181" y="14485"/>
                  </a:cubicBezTo>
                  <a:cubicBezTo>
                    <a:pt x="13222" y="14436"/>
                    <a:pt x="13208" y="14378"/>
                    <a:pt x="13288" y="14352"/>
                  </a:cubicBezTo>
                  <a:cubicBezTo>
                    <a:pt x="13613" y="14244"/>
                    <a:pt x="13832" y="14186"/>
                    <a:pt x="14200" y="14186"/>
                  </a:cubicBezTo>
                  <a:cubicBezTo>
                    <a:pt x="14399" y="14186"/>
                    <a:pt x="14503" y="14277"/>
                    <a:pt x="14606" y="14386"/>
                  </a:cubicBezTo>
                  <a:cubicBezTo>
                    <a:pt x="14675" y="14460"/>
                    <a:pt x="14763" y="14499"/>
                    <a:pt x="14763" y="14588"/>
                  </a:cubicBezTo>
                  <a:lnTo>
                    <a:pt x="14763" y="14897"/>
                  </a:lnTo>
                  <a:lnTo>
                    <a:pt x="14728" y="14975"/>
                  </a:lnTo>
                  <a:lnTo>
                    <a:pt x="14745" y="15030"/>
                  </a:lnTo>
                  <a:cubicBezTo>
                    <a:pt x="15044" y="14841"/>
                    <a:pt x="15132" y="14697"/>
                    <a:pt x="15431" y="14519"/>
                  </a:cubicBezTo>
                  <a:cubicBezTo>
                    <a:pt x="15621" y="14407"/>
                    <a:pt x="15888" y="14374"/>
                    <a:pt x="15888" y="14211"/>
                  </a:cubicBezTo>
                  <a:lnTo>
                    <a:pt x="15888" y="13841"/>
                  </a:lnTo>
                  <a:lnTo>
                    <a:pt x="16094" y="13841"/>
                  </a:lnTo>
                  <a:cubicBezTo>
                    <a:pt x="16253" y="13841"/>
                    <a:pt x="16310" y="13941"/>
                    <a:pt x="16467" y="13941"/>
                  </a:cubicBezTo>
                  <a:cubicBezTo>
                    <a:pt x="16714" y="13941"/>
                    <a:pt x="16714" y="13729"/>
                    <a:pt x="16714" y="13574"/>
                  </a:cubicBezTo>
                  <a:cubicBezTo>
                    <a:pt x="16714" y="13310"/>
                    <a:pt x="16521" y="13171"/>
                    <a:pt x="16521" y="12907"/>
                  </a:cubicBezTo>
                  <a:cubicBezTo>
                    <a:pt x="16521" y="12843"/>
                    <a:pt x="16613" y="12796"/>
                    <a:pt x="16714" y="12796"/>
                  </a:cubicBezTo>
                  <a:cubicBezTo>
                    <a:pt x="16978" y="12796"/>
                    <a:pt x="17101" y="12929"/>
                    <a:pt x="17365" y="12929"/>
                  </a:cubicBezTo>
                  <a:cubicBezTo>
                    <a:pt x="17487" y="12929"/>
                    <a:pt x="17575" y="12851"/>
                    <a:pt x="17575" y="12773"/>
                  </a:cubicBezTo>
                  <a:cubicBezTo>
                    <a:pt x="17575" y="12701"/>
                    <a:pt x="17487" y="12668"/>
                    <a:pt x="17487" y="12596"/>
                  </a:cubicBezTo>
                  <a:cubicBezTo>
                    <a:pt x="17487" y="12526"/>
                    <a:pt x="17624" y="12507"/>
                    <a:pt x="17733" y="12507"/>
                  </a:cubicBezTo>
                  <a:cubicBezTo>
                    <a:pt x="17874" y="12507"/>
                    <a:pt x="17949" y="12540"/>
                    <a:pt x="18090" y="12540"/>
                  </a:cubicBezTo>
                  <a:cubicBezTo>
                    <a:pt x="18168" y="12540"/>
                    <a:pt x="18216" y="12538"/>
                    <a:pt x="18295" y="12538"/>
                  </a:cubicBezTo>
                  <a:lnTo>
                    <a:pt x="18295" y="12437"/>
                  </a:lnTo>
                  <a:cubicBezTo>
                    <a:pt x="18295" y="12312"/>
                    <a:pt x="18229" y="12243"/>
                    <a:pt x="18207" y="12117"/>
                  </a:cubicBezTo>
                  <a:cubicBezTo>
                    <a:pt x="18190" y="12009"/>
                    <a:pt x="18252" y="11940"/>
                    <a:pt x="18190" y="11839"/>
                  </a:cubicBezTo>
                  <a:cubicBezTo>
                    <a:pt x="18085" y="11670"/>
                    <a:pt x="17839" y="11613"/>
                    <a:pt x="17839" y="11429"/>
                  </a:cubicBezTo>
                  <a:cubicBezTo>
                    <a:pt x="17839" y="11348"/>
                    <a:pt x="17927" y="11272"/>
                    <a:pt x="18053" y="11272"/>
                  </a:cubicBezTo>
                  <a:lnTo>
                    <a:pt x="18471" y="11272"/>
                  </a:lnTo>
                  <a:cubicBezTo>
                    <a:pt x="18471" y="11272"/>
                    <a:pt x="18471" y="11272"/>
                    <a:pt x="18471" y="11272"/>
                  </a:cubicBezTo>
                  <a:close/>
                  <a:moveTo>
                    <a:pt x="14342" y="7582"/>
                  </a:moveTo>
                  <a:cubicBezTo>
                    <a:pt x="14342" y="7465"/>
                    <a:pt x="14574" y="7465"/>
                    <a:pt x="14745" y="7426"/>
                  </a:cubicBezTo>
                  <a:cubicBezTo>
                    <a:pt x="14896" y="7393"/>
                    <a:pt x="14971" y="7334"/>
                    <a:pt x="15115" y="7293"/>
                  </a:cubicBezTo>
                  <a:cubicBezTo>
                    <a:pt x="15431" y="7201"/>
                    <a:pt x="15634" y="7170"/>
                    <a:pt x="15959" y="7092"/>
                  </a:cubicBezTo>
                  <a:cubicBezTo>
                    <a:pt x="16043" y="7073"/>
                    <a:pt x="16094" y="7032"/>
                    <a:pt x="16187" y="7037"/>
                  </a:cubicBezTo>
                  <a:cubicBezTo>
                    <a:pt x="16372" y="7051"/>
                    <a:pt x="16367" y="7187"/>
                    <a:pt x="16521" y="7248"/>
                  </a:cubicBezTo>
                  <a:cubicBezTo>
                    <a:pt x="16643" y="7298"/>
                    <a:pt x="16757" y="7284"/>
                    <a:pt x="16890" y="7326"/>
                  </a:cubicBezTo>
                  <a:cubicBezTo>
                    <a:pt x="17008" y="7362"/>
                    <a:pt x="16978" y="7449"/>
                    <a:pt x="17013" y="7526"/>
                  </a:cubicBezTo>
                  <a:cubicBezTo>
                    <a:pt x="17048" y="7599"/>
                    <a:pt x="17101" y="7640"/>
                    <a:pt x="17101" y="7718"/>
                  </a:cubicBezTo>
                  <a:lnTo>
                    <a:pt x="17101" y="8057"/>
                  </a:lnTo>
                  <a:cubicBezTo>
                    <a:pt x="17101" y="8460"/>
                    <a:pt x="17417" y="8727"/>
                    <a:pt x="18015" y="8916"/>
                  </a:cubicBezTo>
                  <a:lnTo>
                    <a:pt x="17962" y="8961"/>
                  </a:lnTo>
                  <a:cubicBezTo>
                    <a:pt x="17698" y="8961"/>
                    <a:pt x="17575" y="9072"/>
                    <a:pt x="17311" y="9072"/>
                  </a:cubicBezTo>
                  <a:cubicBezTo>
                    <a:pt x="17118" y="9072"/>
                    <a:pt x="17031" y="8985"/>
                    <a:pt x="16838" y="8971"/>
                  </a:cubicBezTo>
                  <a:cubicBezTo>
                    <a:pt x="16508" y="8946"/>
                    <a:pt x="16275" y="8975"/>
                    <a:pt x="16011" y="8849"/>
                  </a:cubicBezTo>
                  <a:cubicBezTo>
                    <a:pt x="16077" y="8763"/>
                    <a:pt x="16239" y="8752"/>
                    <a:pt x="16239" y="8660"/>
                  </a:cubicBezTo>
                  <a:cubicBezTo>
                    <a:pt x="16239" y="8543"/>
                    <a:pt x="16034" y="8522"/>
                    <a:pt x="15870" y="8471"/>
                  </a:cubicBezTo>
                  <a:cubicBezTo>
                    <a:pt x="15607" y="8388"/>
                    <a:pt x="15480" y="8314"/>
                    <a:pt x="15203" y="8250"/>
                  </a:cubicBezTo>
                  <a:cubicBezTo>
                    <a:pt x="14838" y="8163"/>
                    <a:pt x="14724" y="7988"/>
                    <a:pt x="14535" y="7771"/>
                  </a:cubicBezTo>
                  <a:cubicBezTo>
                    <a:pt x="14469" y="7696"/>
                    <a:pt x="14342" y="7668"/>
                    <a:pt x="14342" y="7582"/>
                  </a:cubicBezTo>
                  <a:cubicBezTo>
                    <a:pt x="14342" y="7582"/>
                    <a:pt x="14342" y="7582"/>
                    <a:pt x="14342" y="7582"/>
                  </a:cubicBezTo>
                  <a:close/>
                  <a:moveTo>
                    <a:pt x="15220" y="11539"/>
                  </a:moveTo>
                  <a:cubicBezTo>
                    <a:pt x="14909" y="11673"/>
                    <a:pt x="14694" y="11817"/>
                    <a:pt x="14694" y="12056"/>
                  </a:cubicBezTo>
                  <a:cubicBezTo>
                    <a:pt x="14694" y="12181"/>
                    <a:pt x="14707" y="12350"/>
                    <a:pt x="14904" y="12350"/>
                  </a:cubicBezTo>
                  <a:cubicBezTo>
                    <a:pt x="15145" y="12350"/>
                    <a:pt x="15229" y="12217"/>
                    <a:pt x="15448" y="12163"/>
                  </a:cubicBezTo>
                  <a:cubicBezTo>
                    <a:pt x="15766" y="12078"/>
                    <a:pt x="16082" y="11990"/>
                    <a:pt x="16082" y="11773"/>
                  </a:cubicBezTo>
                  <a:cubicBezTo>
                    <a:pt x="16082" y="11640"/>
                    <a:pt x="15933" y="11584"/>
                    <a:pt x="15818" y="11473"/>
                  </a:cubicBezTo>
                  <a:cubicBezTo>
                    <a:pt x="15773" y="11431"/>
                    <a:pt x="15744" y="11384"/>
                    <a:pt x="15659" y="11384"/>
                  </a:cubicBezTo>
                  <a:cubicBezTo>
                    <a:pt x="15480" y="11384"/>
                    <a:pt x="15358" y="11481"/>
                    <a:pt x="15220" y="11539"/>
                  </a:cubicBezTo>
                  <a:cubicBezTo>
                    <a:pt x="15220" y="11539"/>
                    <a:pt x="15220" y="11539"/>
                    <a:pt x="15220" y="11539"/>
                  </a:cubicBezTo>
                  <a:close/>
                  <a:moveTo>
                    <a:pt x="14166" y="10261"/>
                  </a:moveTo>
                  <a:cubicBezTo>
                    <a:pt x="14060" y="10261"/>
                    <a:pt x="14011" y="10328"/>
                    <a:pt x="13990" y="10395"/>
                  </a:cubicBezTo>
                  <a:lnTo>
                    <a:pt x="14025" y="10517"/>
                  </a:lnTo>
                  <a:lnTo>
                    <a:pt x="14025" y="10753"/>
                  </a:lnTo>
                  <a:cubicBezTo>
                    <a:pt x="14025" y="10962"/>
                    <a:pt x="13858" y="11067"/>
                    <a:pt x="13744" y="11262"/>
                  </a:cubicBezTo>
                  <a:cubicBezTo>
                    <a:pt x="13555" y="11581"/>
                    <a:pt x="13480" y="11782"/>
                    <a:pt x="13480" y="12124"/>
                  </a:cubicBezTo>
                  <a:cubicBezTo>
                    <a:pt x="13480" y="12373"/>
                    <a:pt x="13489" y="12532"/>
                    <a:pt x="13638" y="12763"/>
                  </a:cubicBezTo>
                  <a:cubicBezTo>
                    <a:pt x="13638" y="12443"/>
                    <a:pt x="13814" y="12270"/>
                    <a:pt x="13867" y="11951"/>
                  </a:cubicBezTo>
                  <a:cubicBezTo>
                    <a:pt x="13885" y="11837"/>
                    <a:pt x="13867" y="11768"/>
                    <a:pt x="13920" y="11662"/>
                  </a:cubicBezTo>
                  <a:cubicBezTo>
                    <a:pt x="13994" y="11520"/>
                    <a:pt x="14148" y="11467"/>
                    <a:pt x="14236" y="11328"/>
                  </a:cubicBezTo>
                  <a:cubicBezTo>
                    <a:pt x="14443" y="11009"/>
                    <a:pt x="14518" y="10806"/>
                    <a:pt x="14518" y="10461"/>
                  </a:cubicBezTo>
                  <a:cubicBezTo>
                    <a:pt x="14518" y="10392"/>
                    <a:pt x="14535" y="10325"/>
                    <a:pt x="14447" y="10284"/>
                  </a:cubicBezTo>
                  <a:cubicBezTo>
                    <a:pt x="14359" y="10242"/>
                    <a:pt x="14275" y="10261"/>
                    <a:pt x="14166" y="10261"/>
                  </a:cubicBezTo>
                  <a:cubicBezTo>
                    <a:pt x="14166" y="10261"/>
                    <a:pt x="14166" y="10261"/>
                    <a:pt x="14166" y="10261"/>
                  </a:cubicBezTo>
                  <a:close/>
                  <a:moveTo>
                    <a:pt x="11477" y="11728"/>
                  </a:moveTo>
                  <a:cubicBezTo>
                    <a:pt x="11415" y="11889"/>
                    <a:pt x="11379" y="11951"/>
                    <a:pt x="11248" y="12095"/>
                  </a:cubicBezTo>
                  <a:cubicBezTo>
                    <a:pt x="11046" y="12020"/>
                    <a:pt x="10879" y="11942"/>
                    <a:pt x="10879" y="11796"/>
                  </a:cubicBezTo>
                  <a:cubicBezTo>
                    <a:pt x="10879" y="11590"/>
                    <a:pt x="11173" y="11532"/>
                    <a:pt x="11406" y="11384"/>
                  </a:cubicBezTo>
                  <a:cubicBezTo>
                    <a:pt x="11446" y="11421"/>
                    <a:pt x="11477" y="11450"/>
                    <a:pt x="11477" y="11498"/>
                  </a:cubicBezTo>
                  <a:lnTo>
                    <a:pt x="11477" y="11728"/>
                  </a:lnTo>
                  <a:cubicBezTo>
                    <a:pt x="11477" y="11728"/>
                    <a:pt x="11477" y="11728"/>
                    <a:pt x="11477" y="11728"/>
                  </a:cubicBezTo>
                  <a:close/>
                  <a:moveTo>
                    <a:pt x="12092" y="11092"/>
                  </a:moveTo>
                  <a:cubicBezTo>
                    <a:pt x="12092" y="10997"/>
                    <a:pt x="12176" y="10953"/>
                    <a:pt x="12215" y="10861"/>
                  </a:cubicBezTo>
                  <a:cubicBezTo>
                    <a:pt x="12268" y="10747"/>
                    <a:pt x="12294" y="10648"/>
                    <a:pt x="12461" y="10595"/>
                  </a:cubicBezTo>
                  <a:cubicBezTo>
                    <a:pt x="12557" y="10564"/>
                    <a:pt x="12632" y="10583"/>
                    <a:pt x="12742" y="10572"/>
                  </a:cubicBezTo>
                  <a:cubicBezTo>
                    <a:pt x="13050" y="10542"/>
                    <a:pt x="13238" y="10500"/>
                    <a:pt x="13533" y="10561"/>
                  </a:cubicBezTo>
                  <a:cubicBezTo>
                    <a:pt x="13502" y="10797"/>
                    <a:pt x="13490" y="10939"/>
                    <a:pt x="13323" y="11151"/>
                  </a:cubicBezTo>
                  <a:cubicBezTo>
                    <a:pt x="13252" y="11240"/>
                    <a:pt x="13173" y="11284"/>
                    <a:pt x="13147" y="11384"/>
                  </a:cubicBezTo>
                  <a:cubicBezTo>
                    <a:pt x="13107" y="11523"/>
                    <a:pt x="13154" y="11606"/>
                    <a:pt x="13093" y="11740"/>
                  </a:cubicBezTo>
                  <a:cubicBezTo>
                    <a:pt x="12952" y="12043"/>
                    <a:pt x="12899" y="12217"/>
                    <a:pt x="12899" y="12529"/>
                  </a:cubicBezTo>
                  <a:cubicBezTo>
                    <a:pt x="12899" y="12709"/>
                    <a:pt x="12949" y="12824"/>
                    <a:pt x="13112" y="12974"/>
                  </a:cubicBezTo>
                  <a:cubicBezTo>
                    <a:pt x="13225" y="13079"/>
                    <a:pt x="13445" y="13101"/>
                    <a:pt x="13445" y="13229"/>
                  </a:cubicBezTo>
                  <a:cubicBezTo>
                    <a:pt x="13445" y="13357"/>
                    <a:pt x="13314" y="13485"/>
                    <a:pt x="13112" y="13485"/>
                  </a:cubicBezTo>
                  <a:cubicBezTo>
                    <a:pt x="12733" y="13485"/>
                    <a:pt x="12610" y="13276"/>
                    <a:pt x="12232" y="13229"/>
                  </a:cubicBezTo>
                  <a:cubicBezTo>
                    <a:pt x="11907" y="13190"/>
                    <a:pt x="11767" y="13063"/>
                    <a:pt x="11600" y="12884"/>
                  </a:cubicBezTo>
                  <a:cubicBezTo>
                    <a:pt x="11534" y="12816"/>
                    <a:pt x="11424" y="12787"/>
                    <a:pt x="11424" y="12707"/>
                  </a:cubicBezTo>
                  <a:cubicBezTo>
                    <a:pt x="11424" y="12504"/>
                    <a:pt x="11811" y="12487"/>
                    <a:pt x="11952" y="12307"/>
                  </a:cubicBezTo>
                  <a:cubicBezTo>
                    <a:pt x="12101" y="12115"/>
                    <a:pt x="12092" y="11979"/>
                    <a:pt x="12092" y="11765"/>
                  </a:cubicBezTo>
                  <a:lnTo>
                    <a:pt x="12092" y="11092"/>
                  </a:lnTo>
                  <a:cubicBezTo>
                    <a:pt x="12092" y="11092"/>
                    <a:pt x="12092" y="11092"/>
                    <a:pt x="12092" y="11092"/>
                  </a:cubicBezTo>
                  <a:close/>
                  <a:moveTo>
                    <a:pt x="4482" y="12176"/>
                  </a:moveTo>
                  <a:cubicBezTo>
                    <a:pt x="4482" y="11971"/>
                    <a:pt x="4363" y="11728"/>
                    <a:pt x="4038" y="11728"/>
                  </a:cubicBezTo>
                  <a:lnTo>
                    <a:pt x="3857" y="11728"/>
                  </a:lnTo>
                  <a:lnTo>
                    <a:pt x="3857" y="11876"/>
                  </a:lnTo>
                  <a:cubicBezTo>
                    <a:pt x="3857" y="11959"/>
                    <a:pt x="3924" y="12004"/>
                    <a:pt x="3955" y="12085"/>
                  </a:cubicBezTo>
                  <a:cubicBezTo>
                    <a:pt x="4007" y="12220"/>
                    <a:pt x="4016" y="12323"/>
                    <a:pt x="4166" y="12429"/>
                  </a:cubicBezTo>
                  <a:cubicBezTo>
                    <a:pt x="4025" y="12540"/>
                    <a:pt x="3797" y="12565"/>
                    <a:pt x="3797" y="12707"/>
                  </a:cubicBezTo>
                  <a:cubicBezTo>
                    <a:pt x="3797" y="12832"/>
                    <a:pt x="3955" y="12888"/>
                    <a:pt x="3955" y="13012"/>
                  </a:cubicBezTo>
                  <a:cubicBezTo>
                    <a:pt x="3955" y="13310"/>
                    <a:pt x="3827" y="13510"/>
                    <a:pt x="3497" y="13718"/>
                  </a:cubicBezTo>
                  <a:cubicBezTo>
                    <a:pt x="3286" y="13852"/>
                    <a:pt x="3141" y="13921"/>
                    <a:pt x="3006" y="14096"/>
                  </a:cubicBezTo>
                  <a:cubicBezTo>
                    <a:pt x="2654" y="14541"/>
                    <a:pt x="2337" y="14718"/>
                    <a:pt x="1987" y="15163"/>
                  </a:cubicBezTo>
                  <a:cubicBezTo>
                    <a:pt x="1886" y="15295"/>
                    <a:pt x="1739" y="15334"/>
                    <a:pt x="1616" y="15453"/>
                  </a:cubicBezTo>
                  <a:cubicBezTo>
                    <a:pt x="1406" y="15653"/>
                    <a:pt x="1264" y="15752"/>
                    <a:pt x="1054" y="15953"/>
                  </a:cubicBezTo>
                  <a:cubicBezTo>
                    <a:pt x="879" y="16123"/>
                    <a:pt x="720" y="16197"/>
                    <a:pt x="492" y="16342"/>
                  </a:cubicBezTo>
                  <a:cubicBezTo>
                    <a:pt x="70" y="16609"/>
                    <a:pt x="0" y="16875"/>
                    <a:pt x="0" y="17251"/>
                  </a:cubicBezTo>
                  <a:lnTo>
                    <a:pt x="0" y="17343"/>
                  </a:lnTo>
                  <a:cubicBezTo>
                    <a:pt x="40" y="17345"/>
                    <a:pt x="62" y="17354"/>
                    <a:pt x="101" y="17354"/>
                  </a:cubicBezTo>
                  <a:cubicBezTo>
                    <a:pt x="273" y="17354"/>
                    <a:pt x="329" y="17256"/>
                    <a:pt x="440" y="17176"/>
                  </a:cubicBezTo>
                  <a:cubicBezTo>
                    <a:pt x="537" y="17106"/>
                    <a:pt x="601" y="17065"/>
                    <a:pt x="685" y="16987"/>
                  </a:cubicBezTo>
                  <a:cubicBezTo>
                    <a:pt x="931" y="16759"/>
                    <a:pt x="1120" y="16645"/>
                    <a:pt x="1300" y="16398"/>
                  </a:cubicBezTo>
                  <a:cubicBezTo>
                    <a:pt x="1398" y="16265"/>
                    <a:pt x="1427" y="16175"/>
                    <a:pt x="1582" y="16064"/>
                  </a:cubicBezTo>
                  <a:cubicBezTo>
                    <a:pt x="1653" y="16012"/>
                    <a:pt x="1745" y="16008"/>
                    <a:pt x="1827" y="15964"/>
                  </a:cubicBezTo>
                  <a:cubicBezTo>
                    <a:pt x="2110" y="15808"/>
                    <a:pt x="2245" y="15695"/>
                    <a:pt x="2408" y="15486"/>
                  </a:cubicBezTo>
                  <a:cubicBezTo>
                    <a:pt x="2505" y="15361"/>
                    <a:pt x="2566" y="15278"/>
                    <a:pt x="2619" y="15142"/>
                  </a:cubicBezTo>
                  <a:cubicBezTo>
                    <a:pt x="2654" y="15047"/>
                    <a:pt x="2619" y="14980"/>
                    <a:pt x="2688" y="14897"/>
                  </a:cubicBezTo>
                  <a:cubicBezTo>
                    <a:pt x="2808" y="14764"/>
                    <a:pt x="2993" y="14750"/>
                    <a:pt x="3163" y="14641"/>
                  </a:cubicBezTo>
                  <a:cubicBezTo>
                    <a:pt x="3519" y="14416"/>
                    <a:pt x="3704" y="14275"/>
                    <a:pt x="3971" y="14008"/>
                  </a:cubicBezTo>
                  <a:cubicBezTo>
                    <a:pt x="4068" y="13907"/>
                    <a:pt x="4201" y="13857"/>
                    <a:pt x="4201" y="13738"/>
                  </a:cubicBezTo>
                  <a:lnTo>
                    <a:pt x="4201" y="13496"/>
                  </a:lnTo>
                  <a:cubicBezTo>
                    <a:pt x="4680" y="13222"/>
                    <a:pt x="4886" y="12946"/>
                    <a:pt x="4886" y="12538"/>
                  </a:cubicBezTo>
                  <a:lnTo>
                    <a:pt x="4886" y="12451"/>
                  </a:lnTo>
                  <a:cubicBezTo>
                    <a:pt x="4727" y="12435"/>
                    <a:pt x="4640" y="12418"/>
                    <a:pt x="4482" y="12418"/>
                  </a:cubicBezTo>
                  <a:cubicBezTo>
                    <a:pt x="4468" y="12323"/>
                    <a:pt x="4482" y="12270"/>
                    <a:pt x="4482" y="12176"/>
                  </a:cubicBezTo>
                  <a:cubicBezTo>
                    <a:pt x="4482" y="12176"/>
                    <a:pt x="4482" y="12176"/>
                    <a:pt x="4482" y="12176"/>
                  </a:cubicBezTo>
                  <a:close/>
                  <a:moveTo>
                    <a:pt x="10704" y="8705"/>
                  </a:moveTo>
                  <a:cubicBezTo>
                    <a:pt x="10704" y="8693"/>
                    <a:pt x="10720" y="8685"/>
                    <a:pt x="10720" y="8674"/>
                  </a:cubicBezTo>
                  <a:cubicBezTo>
                    <a:pt x="10720" y="8588"/>
                    <a:pt x="10681" y="8482"/>
                    <a:pt x="10546" y="8482"/>
                  </a:cubicBezTo>
                  <a:cubicBezTo>
                    <a:pt x="10470" y="8482"/>
                    <a:pt x="10453" y="8533"/>
                    <a:pt x="10387" y="8549"/>
                  </a:cubicBezTo>
                  <a:cubicBezTo>
                    <a:pt x="10277" y="8577"/>
                    <a:pt x="10207" y="8572"/>
                    <a:pt x="10088" y="8572"/>
                  </a:cubicBezTo>
                  <a:cubicBezTo>
                    <a:pt x="10079" y="8599"/>
                    <a:pt x="10066" y="8613"/>
                    <a:pt x="10053" y="8638"/>
                  </a:cubicBezTo>
                  <a:cubicBezTo>
                    <a:pt x="10232" y="8693"/>
                    <a:pt x="10330" y="8761"/>
                    <a:pt x="10532" y="8761"/>
                  </a:cubicBezTo>
                  <a:cubicBezTo>
                    <a:pt x="10584" y="8761"/>
                    <a:pt x="10616" y="8752"/>
                    <a:pt x="10669" y="8749"/>
                  </a:cubicBezTo>
                  <a:cubicBezTo>
                    <a:pt x="10672" y="8732"/>
                    <a:pt x="10704" y="8725"/>
                    <a:pt x="10704" y="8705"/>
                  </a:cubicBezTo>
                  <a:cubicBezTo>
                    <a:pt x="10704" y="8705"/>
                    <a:pt x="10704" y="8705"/>
                    <a:pt x="10704" y="8705"/>
                  </a:cubicBezTo>
                  <a:close/>
                  <a:moveTo>
                    <a:pt x="9474" y="8730"/>
                  </a:moveTo>
                  <a:cubicBezTo>
                    <a:pt x="9474" y="8629"/>
                    <a:pt x="9381" y="8549"/>
                    <a:pt x="9228" y="8526"/>
                  </a:cubicBezTo>
                  <a:cubicBezTo>
                    <a:pt x="9200" y="8602"/>
                    <a:pt x="9157" y="8649"/>
                    <a:pt x="9157" y="8727"/>
                  </a:cubicBezTo>
                  <a:cubicBezTo>
                    <a:pt x="9157" y="8988"/>
                    <a:pt x="9192" y="9138"/>
                    <a:pt x="9386" y="9383"/>
                  </a:cubicBezTo>
                  <a:cubicBezTo>
                    <a:pt x="9430" y="9355"/>
                    <a:pt x="9474" y="9333"/>
                    <a:pt x="9474" y="9291"/>
                  </a:cubicBezTo>
                  <a:lnTo>
                    <a:pt x="9474" y="8730"/>
                  </a:lnTo>
                  <a:cubicBezTo>
                    <a:pt x="9474" y="8730"/>
                    <a:pt x="9474" y="8730"/>
                    <a:pt x="9474" y="8730"/>
                  </a:cubicBezTo>
                  <a:close/>
                  <a:moveTo>
                    <a:pt x="15075" y="8838"/>
                  </a:moveTo>
                  <a:cubicBezTo>
                    <a:pt x="15225" y="8838"/>
                    <a:pt x="15414" y="8866"/>
                    <a:pt x="15414" y="8961"/>
                  </a:cubicBezTo>
                  <a:cubicBezTo>
                    <a:pt x="15414" y="9024"/>
                    <a:pt x="15264" y="9016"/>
                    <a:pt x="15168" y="9027"/>
                  </a:cubicBezTo>
                  <a:cubicBezTo>
                    <a:pt x="15093" y="9035"/>
                    <a:pt x="15085" y="9105"/>
                    <a:pt x="15005" y="9105"/>
                  </a:cubicBezTo>
                  <a:lnTo>
                    <a:pt x="14851" y="9105"/>
                  </a:lnTo>
                  <a:cubicBezTo>
                    <a:pt x="14829" y="9013"/>
                    <a:pt x="14675" y="8985"/>
                    <a:pt x="14675" y="8894"/>
                  </a:cubicBezTo>
                  <a:cubicBezTo>
                    <a:pt x="14675" y="8872"/>
                    <a:pt x="14701" y="8857"/>
                    <a:pt x="14710" y="8838"/>
                  </a:cubicBezTo>
                  <a:lnTo>
                    <a:pt x="15075" y="8838"/>
                  </a:lnTo>
                  <a:cubicBezTo>
                    <a:pt x="15075" y="8838"/>
                    <a:pt x="15075" y="8838"/>
                    <a:pt x="15075" y="8838"/>
                  </a:cubicBezTo>
                  <a:close/>
                  <a:moveTo>
                    <a:pt x="16284" y="9202"/>
                  </a:moveTo>
                  <a:cubicBezTo>
                    <a:pt x="16284" y="9152"/>
                    <a:pt x="16288" y="9122"/>
                    <a:pt x="16284" y="9072"/>
                  </a:cubicBezTo>
                  <a:cubicBezTo>
                    <a:pt x="16213" y="9069"/>
                    <a:pt x="16170" y="9060"/>
                    <a:pt x="16099" y="9060"/>
                  </a:cubicBezTo>
                  <a:cubicBezTo>
                    <a:pt x="15989" y="9060"/>
                    <a:pt x="15989" y="9155"/>
                    <a:pt x="15923" y="9204"/>
                  </a:cubicBezTo>
                  <a:cubicBezTo>
                    <a:pt x="15817" y="9282"/>
                    <a:pt x="15699" y="9305"/>
                    <a:pt x="15536" y="9305"/>
                  </a:cubicBezTo>
                  <a:cubicBezTo>
                    <a:pt x="15272" y="9305"/>
                    <a:pt x="15124" y="9260"/>
                    <a:pt x="14861" y="9260"/>
                  </a:cubicBezTo>
                  <a:cubicBezTo>
                    <a:pt x="14741" y="9260"/>
                    <a:pt x="14570" y="9241"/>
                    <a:pt x="14570" y="9316"/>
                  </a:cubicBezTo>
                  <a:cubicBezTo>
                    <a:pt x="14570" y="9439"/>
                    <a:pt x="14773" y="9466"/>
                    <a:pt x="14868" y="9572"/>
                  </a:cubicBezTo>
                  <a:cubicBezTo>
                    <a:pt x="14952" y="9661"/>
                    <a:pt x="14935" y="9794"/>
                    <a:pt x="15098" y="9794"/>
                  </a:cubicBezTo>
                  <a:cubicBezTo>
                    <a:pt x="15255" y="9794"/>
                    <a:pt x="15334" y="9739"/>
                    <a:pt x="15493" y="9739"/>
                  </a:cubicBezTo>
                  <a:cubicBezTo>
                    <a:pt x="15699" y="9739"/>
                    <a:pt x="15769" y="9869"/>
                    <a:pt x="15835" y="9994"/>
                  </a:cubicBezTo>
                  <a:cubicBezTo>
                    <a:pt x="15927" y="10169"/>
                    <a:pt x="16170" y="10234"/>
                    <a:pt x="16170" y="10417"/>
                  </a:cubicBezTo>
                  <a:cubicBezTo>
                    <a:pt x="16170" y="10550"/>
                    <a:pt x="16063" y="10617"/>
                    <a:pt x="16063" y="10750"/>
                  </a:cubicBezTo>
                  <a:cubicBezTo>
                    <a:pt x="16063" y="10842"/>
                    <a:pt x="16275" y="10828"/>
                    <a:pt x="16345" y="10906"/>
                  </a:cubicBezTo>
                  <a:cubicBezTo>
                    <a:pt x="16424" y="10992"/>
                    <a:pt x="16450" y="11050"/>
                    <a:pt x="16521" y="11139"/>
                  </a:cubicBezTo>
                  <a:cubicBezTo>
                    <a:pt x="16770" y="11078"/>
                    <a:pt x="16701" y="10887"/>
                    <a:pt x="16908" y="10773"/>
                  </a:cubicBezTo>
                  <a:cubicBezTo>
                    <a:pt x="17075" y="10681"/>
                    <a:pt x="17346" y="10681"/>
                    <a:pt x="17346" y="10539"/>
                  </a:cubicBezTo>
                  <a:cubicBezTo>
                    <a:pt x="17346" y="10400"/>
                    <a:pt x="17148" y="10353"/>
                    <a:pt x="17031" y="10238"/>
                  </a:cubicBezTo>
                  <a:cubicBezTo>
                    <a:pt x="16880" y="10095"/>
                    <a:pt x="16767" y="10017"/>
                    <a:pt x="16574" y="9894"/>
                  </a:cubicBezTo>
                  <a:cubicBezTo>
                    <a:pt x="16424" y="9800"/>
                    <a:pt x="16499" y="9692"/>
                    <a:pt x="16467" y="9560"/>
                  </a:cubicBezTo>
                  <a:cubicBezTo>
                    <a:pt x="16433" y="9416"/>
                    <a:pt x="16284" y="9350"/>
                    <a:pt x="16284" y="9202"/>
                  </a:cubicBezTo>
                  <a:cubicBezTo>
                    <a:pt x="16284" y="9202"/>
                    <a:pt x="16284" y="9202"/>
                    <a:pt x="16284" y="9202"/>
                  </a:cubicBezTo>
                  <a:close/>
                  <a:moveTo>
                    <a:pt x="10242" y="9839"/>
                  </a:moveTo>
                  <a:lnTo>
                    <a:pt x="9847" y="9839"/>
                  </a:lnTo>
                  <a:cubicBezTo>
                    <a:pt x="9645" y="9839"/>
                    <a:pt x="9535" y="9805"/>
                    <a:pt x="9333" y="9805"/>
                  </a:cubicBezTo>
                  <a:cubicBezTo>
                    <a:pt x="9122" y="9805"/>
                    <a:pt x="8955" y="9800"/>
                    <a:pt x="8805" y="9894"/>
                  </a:cubicBezTo>
                  <a:cubicBezTo>
                    <a:pt x="8923" y="9936"/>
                    <a:pt x="8990" y="9967"/>
                    <a:pt x="9086" y="10028"/>
                  </a:cubicBezTo>
                  <a:lnTo>
                    <a:pt x="9450" y="10028"/>
                  </a:lnTo>
                  <a:cubicBezTo>
                    <a:pt x="9750" y="10028"/>
                    <a:pt x="9834" y="10259"/>
                    <a:pt x="9834" y="10447"/>
                  </a:cubicBezTo>
                  <a:lnTo>
                    <a:pt x="9834" y="11083"/>
                  </a:lnTo>
                  <a:lnTo>
                    <a:pt x="9754" y="11417"/>
                  </a:lnTo>
                  <a:lnTo>
                    <a:pt x="9754" y="11940"/>
                  </a:lnTo>
                  <a:lnTo>
                    <a:pt x="9824" y="11974"/>
                  </a:lnTo>
                  <a:cubicBezTo>
                    <a:pt x="9922" y="11823"/>
                    <a:pt x="10053" y="11759"/>
                    <a:pt x="10245" y="11650"/>
                  </a:cubicBezTo>
                  <a:cubicBezTo>
                    <a:pt x="10400" y="11565"/>
                    <a:pt x="10453" y="11485"/>
                    <a:pt x="10616" y="11407"/>
                  </a:cubicBezTo>
                  <a:cubicBezTo>
                    <a:pt x="10808" y="11311"/>
                    <a:pt x="11029" y="11365"/>
                    <a:pt x="11195" y="11250"/>
                  </a:cubicBezTo>
                  <a:cubicBezTo>
                    <a:pt x="11424" y="11092"/>
                    <a:pt x="11420" y="10934"/>
                    <a:pt x="11512" y="10729"/>
                  </a:cubicBezTo>
                  <a:cubicBezTo>
                    <a:pt x="11596" y="10545"/>
                    <a:pt x="12040" y="10553"/>
                    <a:pt x="12040" y="10362"/>
                  </a:cubicBezTo>
                  <a:cubicBezTo>
                    <a:pt x="12040" y="10199"/>
                    <a:pt x="12066" y="9972"/>
                    <a:pt x="11811" y="9972"/>
                  </a:cubicBezTo>
                  <a:cubicBezTo>
                    <a:pt x="11679" y="9972"/>
                    <a:pt x="11643" y="10083"/>
                    <a:pt x="11512" y="10083"/>
                  </a:cubicBezTo>
                  <a:cubicBezTo>
                    <a:pt x="11323" y="10083"/>
                    <a:pt x="11261" y="9950"/>
                    <a:pt x="11072" y="9950"/>
                  </a:cubicBezTo>
                  <a:cubicBezTo>
                    <a:pt x="10949" y="9950"/>
                    <a:pt x="10931" y="10061"/>
                    <a:pt x="10808" y="10061"/>
                  </a:cubicBezTo>
                  <a:cubicBezTo>
                    <a:pt x="10637" y="10061"/>
                    <a:pt x="10505" y="10025"/>
                    <a:pt x="10405" y="9938"/>
                  </a:cubicBezTo>
                  <a:cubicBezTo>
                    <a:pt x="10352" y="9894"/>
                    <a:pt x="10330" y="9839"/>
                    <a:pt x="10242" y="9839"/>
                  </a:cubicBezTo>
                  <a:cubicBezTo>
                    <a:pt x="10242" y="9839"/>
                    <a:pt x="10242" y="9839"/>
                    <a:pt x="10242" y="9839"/>
                  </a:cubicBezTo>
                  <a:close/>
                  <a:moveTo>
                    <a:pt x="13040" y="8349"/>
                  </a:moveTo>
                  <a:cubicBezTo>
                    <a:pt x="12890" y="8349"/>
                    <a:pt x="12899" y="8210"/>
                    <a:pt x="12760" y="8182"/>
                  </a:cubicBezTo>
                  <a:cubicBezTo>
                    <a:pt x="12461" y="8124"/>
                    <a:pt x="12268" y="8168"/>
                    <a:pt x="11952" y="8138"/>
                  </a:cubicBezTo>
                  <a:cubicBezTo>
                    <a:pt x="11946" y="8155"/>
                    <a:pt x="11915" y="8163"/>
                    <a:pt x="11915" y="8182"/>
                  </a:cubicBezTo>
                  <a:cubicBezTo>
                    <a:pt x="11915" y="8385"/>
                    <a:pt x="12197" y="8466"/>
                    <a:pt x="12197" y="8668"/>
                  </a:cubicBezTo>
                  <a:lnTo>
                    <a:pt x="12197" y="9027"/>
                  </a:lnTo>
                  <a:lnTo>
                    <a:pt x="12268" y="9116"/>
                  </a:lnTo>
                  <a:cubicBezTo>
                    <a:pt x="12491" y="9060"/>
                    <a:pt x="12487" y="8916"/>
                    <a:pt x="12549" y="8771"/>
                  </a:cubicBezTo>
                  <a:cubicBezTo>
                    <a:pt x="12580" y="8697"/>
                    <a:pt x="12593" y="8604"/>
                    <a:pt x="12715" y="8604"/>
                  </a:cubicBezTo>
                  <a:cubicBezTo>
                    <a:pt x="12816" y="8604"/>
                    <a:pt x="12861" y="8654"/>
                    <a:pt x="12917" y="8705"/>
                  </a:cubicBezTo>
                  <a:cubicBezTo>
                    <a:pt x="13001" y="8779"/>
                    <a:pt x="13141" y="8771"/>
                    <a:pt x="13291" y="8771"/>
                  </a:cubicBezTo>
                  <a:lnTo>
                    <a:pt x="13722" y="8771"/>
                  </a:lnTo>
                  <a:cubicBezTo>
                    <a:pt x="13819" y="8771"/>
                    <a:pt x="13864" y="8827"/>
                    <a:pt x="13959" y="8827"/>
                  </a:cubicBezTo>
                  <a:lnTo>
                    <a:pt x="14095" y="8827"/>
                  </a:lnTo>
                  <a:cubicBezTo>
                    <a:pt x="14060" y="8693"/>
                    <a:pt x="13990" y="8615"/>
                    <a:pt x="13814" y="8538"/>
                  </a:cubicBezTo>
                  <a:cubicBezTo>
                    <a:pt x="13691" y="8485"/>
                    <a:pt x="13581" y="8516"/>
                    <a:pt x="13445" y="8482"/>
                  </a:cubicBezTo>
                  <a:cubicBezTo>
                    <a:pt x="13309" y="8449"/>
                    <a:pt x="13243" y="8394"/>
                    <a:pt x="13093" y="8394"/>
                  </a:cubicBezTo>
                  <a:cubicBezTo>
                    <a:pt x="13059" y="8394"/>
                    <a:pt x="13076" y="8349"/>
                    <a:pt x="13040" y="8349"/>
                  </a:cubicBezTo>
                  <a:cubicBezTo>
                    <a:pt x="13040" y="8349"/>
                    <a:pt x="13040" y="8349"/>
                    <a:pt x="13040" y="8349"/>
                  </a:cubicBezTo>
                  <a:close/>
                  <a:moveTo>
                    <a:pt x="6098" y="7982"/>
                  </a:moveTo>
                  <a:cubicBezTo>
                    <a:pt x="5958" y="8037"/>
                    <a:pt x="5923" y="8124"/>
                    <a:pt x="5765" y="8160"/>
                  </a:cubicBezTo>
                  <a:cubicBezTo>
                    <a:pt x="5576" y="8204"/>
                    <a:pt x="5400" y="8221"/>
                    <a:pt x="5326" y="8338"/>
                  </a:cubicBezTo>
                  <a:lnTo>
                    <a:pt x="5342" y="8382"/>
                  </a:lnTo>
                  <a:cubicBezTo>
                    <a:pt x="5395" y="8388"/>
                    <a:pt x="5431" y="8394"/>
                    <a:pt x="5483" y="8394"/>
                  </a:cubicBezTo>
                  <a:cubicBezTo>
                    <a:pt x="5571" y="8394"/>
                    <a:pt x="5619" y="8382"/>
                    <a:pt x="5707" y="8382"/>
                  </a:cubicBezTo>
                  <a:cubicBezTo>
                    <a:pt x="5967" y="8382"/>
                    <a:pt x="6076" y="8513"/>
                    <a:pt x="6257" y="8627"/>
                  </a:cubicBezTo>
                  <a:cubicBezTo>
                    <a:pt x="6472" y="8763"/>
                    <a:pt x="6477" y="8902"/>
                    <a:pt x="6609" y="9072"/>
                  </a:cubicBezTo>
                  <a:cubicBezTo>
                    <a:pt x="6710" y="9202"/>
                    <a:pt x="6827" y="9255"/>
                    <a:pt x="6994" y="9361"/>
                  </a:cubicBezTo>
                  <a:cubicBezTo>
                    <a:pt x="7179" y="9478"/>
                    <a:pt x="7228" y="9649"/>
                    <a:pt x="7487" y="9649"/>
                  </a:cubicBezTo>
                  <a:cubicBezTo>
                    <a:pt x="7623" y="9649"/>
                    <a:pt x="7628" y="9538"/>
                    <a:pt x="7681" y="9461"/>
                  </a:cubicBezTo>
                  <a:cubicBezTo>
                    <a:pt x="7803" y="9286"/>
                    <a:pt x="7838" y="9169"/>
                    <a:pt x="7838" y="8977"/>
                  </a:cubicBezTo>
                  <a:cubicBezTo>
                    <a:pt x="7838" y="8766"/>
                    <a:pt x="7663" y="8660"/>
                    <a:pt x="7663" y="8449"/>
                  </a:cubicBezTo>
                  <a:cubicBezTo>
                    <a:pt x="7663" y="8361"/>
                    <a:pt x="7751" y="8316"/>
                    <a:pt x="7751" y="8227"/>
                  </a:cubicBezTo>
                  <a:cubicBezTo>
                    <a:pt x="7751" y="8143"/>
                    <a:pt x="7603" y="8135"/>
                    <a:pt x="7505" y="8083"/>
                  </a:cubicBezTo>
                  <a:cubicBezTo>
                    <a:pt x="7378" y="8013"/>
                    <a:pt x="7302" y="7937"/>
                    <a:pt x="7131" y="7937"/>
                  </a:cubicBezTo>
                  <a:cubicBezTo>
                    <a:pt x="6819" y="7925"/>
                    <a:pt x="6366" y="7873"/>
                    <a:pt x="6098" y="7982"/>
                  </a:cubicBezTo>
                  <a:cubicBezTo>
                    <a:pt x="6098" y="7982"/>
                    <a:pt x="6098" y="7982"/>
                    <a:pt x="6098" y="7982"/>
                  </a:cubicBezTo>
                  <a:close/>
                  <a:moveTo>
                    <a:pt x="8823" y="7415"/>
                  </a:moveTo>
                  <a:cubicBezTo>
                    <a:pt x="8841" y="7551"/>
                    <a:pt x="8850" y="7654"/>
                    <a:pt x="8770" y="7782"/>
                  </a:cubicBezTo>
                  <a:cubicBezTo>
                    <a:pt x="8638" y="7768"/>
                    <a:pt x="8594" y="7698"/>
                    <a:pt x="8472" y="7671"/>
                  </a:cubicBezTo>
                  <a:cubicBezTo>
                    <a:pt x="8374" y="7649"/>
                    <a:pt x="8242" y="7649"/>
                    <a:pt x="8242" y="7582"/>
                  </a:cubicBezTo>
                  <a:cubicBezTo>
                    <a:pt x="8242" y="7471"/>
                    <a:pt x="8424" y="7404"/>
                    <a:pt x="8599" y="7404"/>
                  </a:cubicBezTo>
                  <a:cubicBezTo>
                    <a:pt x="8686" y="7404"/>
                    <a:pt x="8735" y="7413"/>
                    <a:pt x="8823" y="7415"/>
                  </a:cubicBezTo>
                  <a:cubicBezTo>
                    <a:pt x="8823" y="7415"/>
                    <a:pt x="8823" y="7415"/>
                    <a:pt x="8823" y="7415"/>
                  </a:cubicBezTo>
                  <a:close/>
                  <a:moveTo>
                    <a:pt x="13427" y="5192"/>
                  </a:moveTo>
                  <a:cubicBezTo>
                    <a:pt x="13704" y="5220"/>
                    <a:pt x="13748" y="5384"/>
                    <a:pt x="13902" y="5526"/>
                  </a:cubicBezTo>
                  <a:cubicBezTo>
                    <a:pt x="13998" y="5617"/>
                    <a:pt x="14078" y="5679"/>
                    <a:pt x="14078" y="5792"/>
                  </a:cubicBezTo>
                  <a:cubicBezTo>
                    <a:pt x="14078" y="5998"/>
                    <a:pt x="13783" y="6148"/>
                    <a:pt x="13458" y="6148"/>
                  </a:cubicBezTo>
                  <a:cubicBezTo>
                    <a:pt x="13411" y="6148"/>
                    <a:pt x="13388" y="6140"/>
                    <a:pt x="13340" y="6136"/>
                  </a:cubicBezTo>
                  <a:lnTo>
                    <a:pt x="13340" y="5889"/>
                  </a:lnTo>
                  <a:cubicBezTo>
                    <a:pt x="13340" y="5767"/>
                    <a:pt x="13401" y="5695"/>
                    <a:pt x="13401" y="5573"/>
                  </a:cubicBezTo>
                  <a:lnTo>
                    <a:pt x="13401" y="5236"/>
                  </a:lnTo>
                  <a:lnTo>
                    <a:pt x="13427" y="5192"/>
                  </a:lnTo>
                  <a:cubicBezTo>
                    <a:pt x="13427" y="5192"/>
                    <a:pt x="13427" y="5192"/>
                    <a:pt x="13427" y="5192"/>
                  </a:cubicBezTo>
                  <a:close/>
                  <a:moveTo>
                    <a:pt x="6961" y="56"/>
                  </a:moveTo>
                  <a:cubicBezTo>
                    <a:pt x="6880" y="28"/>
                    <a:pt x="6824" y="0"/>
                    <a:pt x="6731" y="0"/>
                  </a:cubicBezTo>
                  <a:cubicBezTo>
                    <a:pt x="6577" y="0"/>
                    <a:pt x="6622" y="140"/>
                    <a:pt x="6591" y="233"/>
                  </a:cubicBezTo>
                  <a:cubicBezTo>
                    <a:pt x="6564" y="314"/>
                    <a:pt x="6472" y="342"/>
                    <a:pt x="6380" y="401"/>
                  </a:cubicBezTo>
                  <a:cubicBezTo>
                    <a:pt x="6222" y="501"/>
                    <a:pt x="6094" y="579"/>
                    <a:pt x="5870" y="579"/>
                  </a:cubicBezTo>
                  <a:cubicBezTo>
                    <a:pt x="5093" y="579"/>
                    <a:pt x="4733" y="211"/>
                    <a:pt x="3955" y="211"/>
                  </a:cubicBezTo>
                  <a:cubicBezTo>
                    <a:pt x="3744" y="211"/>
                    <a:pt x="3647" y="306"/>
                    <a:pt x="3497" y="401"/>
                  </a:cubicBezTo>
                  <a:cubicBezTo>
                    <a:pt x="3365" y="484"/>
                    <a:pt x="3198" y="525"/>
                    <a:pt x="3198" y="645"/>
                  </a:cubicBezTo>
                  <a:cubicBezTo>
                    <a:pt x="3198" y="759"/>
                    <a:pt x="3296" y="818"/>
                    <a:pt x="3296" y="931"/>
                  </a:cubicBezTo>
                  <a:lnTo>
                    <a:pt x="3296" y="1515"/>
                  </a:lnTo>
                  <a:cubicBezTo>
                    <a:pt x="3296" y="1604"/>
                    <a:pt x="3336" y="1659"/>
                    <a:pt x="3304" y="1746"/>
                  </a:cubicBezTo>
                  <a:cubicBezTo>
                    <a:pt x="3278" y="1818"/>
                    <a:pt x="3198" y="1854"/>
                    <a:pt x="3198" y="1929"/>
                  </a:cubicBezTo>
                  <a:cubicBezTo>
                    <a:pt x="3198" y="2060"/>
                    <a:pt x="3387" y="2112"/>
                    <a:pt x="3387" y="2243"/>
                  </a:cubicBezTo>
                  <a:lnTo>
                    <a:pt x="3387" y="2947"/>
                  </a:lnTo>
                  <a:cubicBezTo>
                    <a:pt x="3168" y="3063"/>
                    <a:pt x="3094" y="3186"/>
                    <a:pt x="3094" y="3363"/>
                  </a:cubicBezTo>
                  <a:cubicBezTo>
                    <a:pt x="3094" y="3719"/>
                    <a:pt x="3797" y="3802"/>
                    <a:pt x="3797" y="4158"/>
                  </a:cubicBezTo>
                  <a:cubicBezTo>
                    <a:pt x="3797" y="4280"/>
                    <a:pt x="3581" y="4319"/>
                    <a:pt x="3392" y="4347"/>
                  </a:cubicBezTo>
                  <a:cubicBezTo>
                    <a:pt x="3283" y="4364"/>
                    <a:pt x="3242" y="4425"/>
                    <a:pt x="3128" y="4425"/>
                  </a:cubicBezTo>
                  <a:cubicBezTo>
                    <a:pt x="2870" y="4425"/>
                    <a:pt x="2877" y="4205"/>
                    <a:pt x="2637" y="4147"/>
                  </a:cubicBezTo>
                  <a:cubicBezTo>
                    <a:pt x="2553" y="4127"/>
                    <a:pt x="2496" y="4127"/>
                    <a:pt x="2408" y="4113"/>
                  </a:cubicBezTo>
                  <a:cubicBezTo>
                    <a:pt x="2408" y="4294"/>
                    <a:pt x="2499" y="4391"/>
                    <a:pt x="2549" y="4569"/>
                  </a:cubicBezTo>
                  <a:cubicBezTo>
                    <a:pt x="2566" y="4642"/>
                    <a:pt x="2540" y="4686"/>
                    <a:pt x="2566" y="4758"/>
                  </a:cubicBezTo>
                  <a:cubicBezTo>
                    <a:pt x="2597" y="4836"/>
                    <a:pt x="2747" y="4822"/>
                    <a:pt x="2864" y="4848"/>
                  </a:cubicBezTo>
                  <a:cubicBezTo>
                    <a:pt x="2987" y="4873"/>
                    <a:pt x="3036" y="4930"/>
                    <a:pt x="3094" y="5003"/>
                  </a:cubicBezTo>
                  <a:cubicBezTo>
                    <a:pt x="3212" y="5145"/>
                    <a:pt x="3216" y="5244"/>
                    <a:pt x="3216" y="5403"/>
                  </a:cubicBezTo>
                  <a:cubicBezTo>
                    <a:pt x="3590" y="5520"/>
                    <a:pt x="3560" y="5720"/>
                    <a:pt x="3761" y="5948"/>
                  </a:cubicBezTo>
                  <a:cubicBezTo>
                    <a:pt x="3971" y="6187"/>
                    <a:pt x="4284" y="6229"/>
                    <a:pt x="4570" y="6437"/>
                  </a:cubicBezTo>
                  <a:cubicBezTo>
                    <a:pt x="4859" y="6649"/>
                    <a:pt x="4957" y="6804"/>
                    <a:pt x="5131" y="7060"/>
                  </a:cubicBezTo>
                  <a:cubicBezTo>
                    <a:pt x="5198" y="7156"/>
                    <a:pt x="5273" y="7204"/>
                    <a:pt x="5326" y="7304"/>
                  </a:cubicBezTo>
                  <a:cubicBezTo>
                    <a:pt x="5382" y="7418"/>
                    <a:pt x="5414" y="7560"/>
                    <a:pt x="5607" y="7560"/>
                  </a:cubicBezTo>
                  <a:cubicBezTo>
                    <a:pt x="5853" y="7560"/>
                    <a:pt x="5941" y="7404"/>
                    <a:pt x="6187" y="7404"/>
                  </a:cubicBezTo>
                  <a:cubicBezTo>
                    <a:pt x="6424" y="7404"/>
                    <a:pt x="6503" y="7571"/>
                    <a:pt x="6739" y="7571"/>
                  </a:cubicBezTo>
                  <a:cubicBezTo>
                    <a:pt x="6981" y="7571"/>
                    <a:pt x="7035" y="7418"/>
                    <a:pt x="7188" y="7304"/>
                  </a:cubicBezTo>
                  <a:cubicBezTo>
                    <a:pt x="7339" y="7193"/>
                    <a:pt x="7470" y="7152"/>
                    <a:pt x="7663" y="7071"/>
                  </a:cubicBezTo>
                  <a:cubicBezTo>
                    <a:pt x="7821" y="7003"/>
                    <a:pt x="7905" y="6926"/>
                    <a:pt x="8094" y="6926"/>
                  </a:cubicBezTo>
                  <a:cubicBezTo>
                    <a:pt x="8248" y="6926"/>
                    <a:pt x="8317" y="7001"/>
                    <a:pt x="8472" y="7003"/>
                  </a:cubicBezTo>
                  <a:cubicBezTo>
                    <a:pt x="8814" y="7015"/>
                    <a:pt x="9060" y="6968"/>
                    <a:pt x="9349" y="7082"/>
                  </a:cubicBezTo>
                  <a:cubicBezTo>
                    <a:pt x="9754" y="7241"/>
                    <a:pt x="9860" y="7462"/>
                    <a:pt x="10333" y="7537"/>
                  </a:cubicBezTo>
                  <a:cubicBezTo>
                    <a:pt x="10343" y="7518"/>
                    <a:pt x="10370" y="7504"/>
                    <a:pt x="10370" y="7482"/>
                  </a:cubicBezTo>
                  <a:cubicBezTo>
                    <a:pt x="10370" y="7387"/>
                    <a:pt x="10179" y="7391"/>
                    <a:pt x="10088" y="7315"/>
                  </a:cubicBezTo>
                  <a:cubicBezTo>
                    <a:pt x="9957" y="7207"/>
                    <a:pt x="9860" y="7148"/>
                    <a:pt x="9771" y="7026"/>
                  </a:cubicBezTo>
                  <a:cubicBezTo>
                    <a:pt x="9640" y="6843"/>
                    <a:pt x="9632" y="6729"/>
                    <a:pt x="9561" y="6526"/>
                  </a:cubicBezTo>
                  <a:cubicBezTo>
                    <a:pt x="9587" y="6526"/>
                    <a:pt x="9600" y="6515"/>
                    <a:pt x="9627" y="6515"/>
                  </a:cubicBezTo>
                  <a:cubicBezTo>
                    <a:pt x="9837" y="6515"/>
                    <a:pt x="9934" y="6585"/>
                    <a:pt x="10141" y="6615"/>
                  </a:cubicBezTo>
                  <a:cubicBezTo>
                    <a:pt x="10458" y="6665"/>
                    <a:pt x="10659" y="6645"/>
                    <a:pt x="10949" y="6737"/>
                  </a:cubicBezTo>
                  <a:cubicBezTo>
                    <a:pt x="11117" y="6790"/>
                    <a:pt x="11144" y="6896"/>
                    <a:pt x="11320" y="6937"/>
                  </a:cubicBezTo>
                  <a:cubicBezTo>
                    <a:pt x="11600" y="7003"/>
                    <a:pt x="11806" y="6942"/>
                    <a:pt x="12075" y="7026"/>
                  </a:cubicBezTo>
                  <a:cubicBezTo>
                    <a:pt x="12254" y="7082"/>
                    <a:pt x="12259" y="7201"/>
                    <a:pt x="12427" y="7271"/>
                  </a:cubicBezTo>
                  <a:cubicBezTo>
                    <a:pt x="12593" y="7340"/>
                    <a:pt x="12733" y="7337"/>
                    <a:pt x="12936" y="7337"/>
                  </a:cubicBezTo>
                  <a:cubicBezTo>
                    <a:pt x="13033" y="7337"/>
                    <a:pt x="13054" y="7263"/>
                    <a:pt x="13076" y="7204"/>
                  </a:cubicBezTo>
                  <a:cubicBezTo>
                    <a:pt x="13327" y="7282"/>
                    <a:pt x="13288" y="7515"/>
                    <a:pt x="13555" y="7515"/>
                  </a:cubicBezTo>
                  <a:cubicBezTo>
                    <a:pt x="13607" y="7515"/>
                    <a:pt x="13638" y="7507"/>
                    <a:pt x="13691" y="7504"/>
                  </a:cubicBezTo>
                  <a:lnTo>
                    <a:pt x="13691" y="7362"/>
                  </a:lnTo>
                  <a:cubicBezTo>
                    <a:pt x="13691" y="7321"/>
                    <a:pt x="13647" y="7298"/>
                    <a:pt x="13647" y="7257"/>
                  </a:cubicBezTo>
                  <a:lnTo>
                    <a:pt x="13647" y="6737"/>
                  </a:lnTo>
                  <a:cubicBezTo>
                    <a:pt x="13463" y="6779"/>
                    <a:pt x="13437" y="6878"/>
                    <a:pt x="13269" y="6937"/>
                  </a:cubicBezTo>
                  <a:cubicBezTo>
                    <a:pt x="13147" y="6981"/>
                    <a:pt x="13046" y="6971"/>
                    <a:pt x="12899" y="6971"/>
                  </a:cubicBezTo>
                  <a:cubicBezTo>
                    <a:pt x="12694" y="6971"/>
                    <a:pt x="12650" y="6806"/>
                    <a:pt x="12637" y="6676"/>
                  </a:cubicBezTo>
                  <a:cubicBezTo>
                    <a:pt x="12720" y="6670"/>
                    <a:pt x="12764" y="6670"/>
                    <a:pt x="12848" y="6670"/>
                  </a:cubicBezTo>
                  <a:cubicBezTo>
                    <a:pt x="12851" y="6640"/>
                    <a:pt x="12864" y="6623"/>
                    <a:pt x="12864" y="6593"/>
                  </a:cubicBezTo>
                  <a:cubicBezTo>
                    <a:pt x="12864" y="6503"/>
                    <a:pt x="12650" y="6538"/>
                    <a:pt x="12549" y="6482"/>
                  </a:cubicBezTo>
                  <a:cubicBezTo>
                    <a:pt x="12399" y="6398"/>
                    <a:pt x="12268" y="6332"/>
                    <a:pt x="12268" y="6204"/>
                  </a:cubicBezTo>
                  <a:cubicBezTo>
                    <a:pt x="12268" y="6165"/>
                    <a:pt x="12333" y="6151"/>
                    <a:pt x="12373" y="6126"/>
                  </a:cubicBezTo>
                  <a:cubicBezTo>
                    <a:pt x="12601" y="5981"/>
                    <a:pt x="12952" y="5961"/>
                    <a:pt x="12952" y="5759"/>
                  </a:cubicBezTo>
                  <a:cubicBezTo>
                    <a:pt x="12952" y="5703"/>
                    <a:pt x="12899" y="5647"/>
                    <a:pt x="12812" y="5647"/>
                  </a:cubicBezTo>
                  <a:cubicBezTo>
                    <a:pt x="12717" y="5647"/>
                    <a:pt x="12663" y="5670"/>
                    <a:pt x="12566" y="5670"/>
                  </a:cubicBezTo>
                  <a:cubicBezTo>
                    <a:pt x="12346" y="5670"/>
                    <a:pt x="12232" y="5592"/>
                    <a:pt x="12013" y="5592"/>
                  </a:cubicBezTo>
                  <a:cubicBezTo>
                    <a:pt x="11776" y="5592"/>
                    <a:pt x="11618" y="5736"/>
                    <a:pt x="11618" y="5887"/>
                  </a:cubicBezTo>
                  <a:cubicBezTo>
                    <a:pt x="11618" y="6031"/>
                    <a:pt x="11688" y="6115"/>
                    <a:pt x="11688" y="6259"/>
                  </a:cubicBezTo>
                  <a:cubicBezTo>
                    <a:pt x="11688" y="6340"/>
                    <a:pt x="11613" y="6426"/>
                    <a:pt x="11486" y="6426"/>
                  </a:cubicBezTo>
                  <a:cubicBezTo>
                    <a:pt x="11099" y="6426"/>
                    <a:pt x="11349" y="5892"/>
                    <a:pt x="10962" y="5892"/>
                  </a:cubicBezTo>
                  <a:lnTo>
                    <a:pt x="10620" y="5892"/>
                  </a:lnTo>
                  <a:cubicBezTo>
                    <a:pt x="10488" y="5892"/>
                    <a:pt x="10427" y="5837"/>
                    <a:pt x="10299" y="5814"/>
                  </a:cubicBezTo>
                  <a:cubicBezTo>
                    <a:pt x="10137" y="5784"/>
                    <a:pt x="10035" y="5792"/>
                    <a:pt x="9870" y="5792"/>
                  </a:cubicBezTo>
                  <a:cubicBezTo>
                    <a:pt x="9574" y="5792"/>
                    <a:pt x="9398" y="5912"/>
                    <a:pt x="9245" y="6070"/>
                  </a:cubicBezTo>
                  <a:cubicBezTo>
                    <a:pt x="9157" y="6159"/>
                    <a:pt x="9065" y="6195"/>
                    <a:pt x="9016" y="6292"/>
                  </a:cubicBezTo>
                  <a:cubicBezTo>
                    <a:pt x="8941" y="6435"/>
                    <a:pt x="8981" y="6534"/>
                    <a:pt x="8893" y="6670"/>
                  </a:cubicBezTo>
                  <a:cubicBezTo>
                    <a:pt x="8573" y="6670"/>
                    <a:pt x="8310" y="6701"/>
                    <a:pt x="8084" y="6559"/>
                  </a:cubicBezTo>
                  <a:cubicBezTo>
                    <a:pt x="7887" y="6435"/>
                    <a:pt x="7883" y="6309"/>
                    <a:pt x="7768" y="6148"/>
                  </a:cubicBezTo>
                  <a:cubicBezTo>
                    <a:pt x="7575" y="5878"/>
                    <a:pt x="7342" y="5765"/>
                    <a:pt x="7118" y="5503"/>
                  </a:cubicBezTo>
                  <a:cubicBezTo>
                    <a:pt x="7013" y="5380"/>
                    <a:pt x="6837" y="5328"/>
                    <a:pt x="6837" y="5190"/>
                  </a:cubicBezTo>
                  <a:lnTo>
                    <a:pt x="6837" y="4905"/>
                  </a:lnTo>
                  <a:cubicBezTo>
                    <a:pt x="6837" y="4794"/>
                    <a:pt x="6925" y="4736"/>
                    <a:pt x="6925" y="4625"/>
                  </a:cubicBezTo>
                  <a:cubicBezTo>
                    <a:pt x="6925" y="4535"/>
                    <a:pt x="6792" y="4508"/>
                    <a:pt x="6749" y="4425"/>
                  </a:cubicBezTo>
                  <a:cubicBezTo>
                    <a:pt x="6704" y="4341"/>
                    <a:pt x="6697" y="4286"/>
                    <a:pt x="6697" y="4197"/>
                  </a:cubicBezTo>
                  <a:cubicBezTo>
                    <a:pt x="6697" y="4002"/>
                    <a:pt x="6763" y="3894"/>
                    <a:pt x="6802" y="3702"/>
                  </a:cubicBezTo>
                  <a:cubicBezTo>
                    <a:pt x="6824" y="3594"/>
                    <a:pt x="6841" y="3469"/>
                    <a:pt x="7013" y="3447"/>
                  </a:cubicBezTo>
                  <a:cubicBezTo>
                    <a:pt x="7272" y="3412"/>
                    <a:pt x="7430" y="3327"/>
                    <a:pt x="7557" y="3179"/>
                  </a:cubicBezTo>
                  <a:cubicBezTo>
                    <a:pt x="7675" y="3041"/>
                    <a:pt x="7505" y="2905"/>
                    <a:pt x="7663" y="2780"/>
                  </a:cubicBezTo>
                  <a:cubicBezTo>
                    <a:pt x="7830" y="2646"/>
                    <a:pt x="7861" y="2540"/>
                    <a:pt x="7978" y="2390"/>
                  </a:cubicBezTo>
                  <a:cubicBezTo>
                    <a:pt x="8067" y="2279"/>
                    <a:pt x="8208" y="2227"/>
                    <a:pt x="8208" y="2101"/>
                  </a:cubicBezTo>
                  <a:cubicBezTo>
                    <a:pt x="8208" y="1970"/>
                    <a:pt x="7992" y="1940"/>
                    <a:pt x="7821" y="1868"/>
                  </a:cubicBezTo>
                  <a:cubicBezTo>
                    <a:pt x="7505" y="1734"/>
                    <a:pt x="7285" y="1656"/>
                    <a:pt x="7101" y="1446"/>
                  </a:cubicBezTo>
                  <a:cubicBezTo>
                    <a:pt x="6886" y="1201"/>
                    <a:pt x="6907" y="1012"/>
                    <a:pt x="6907" y="731"/>
                  </a:cubicBezTo>
                  <a:lnTo>
                    <a:pt x="6907" y="511"/>
                  </a:lnTo>
                  <a:cubicBezTo>
                    <a:pt x="7035" y="484"/>
                    <a:pt x="7030" y="391"/>
                    <a:pt x="7030" y="306"/>
                  </a:cubicBezTo>
                  <a:cubicBezTo>
                    <a:pt x="7030" y="220"/>
                    <a:pt x="7069" y="100"/>
                    <a:pt x="6961" y="56"/>
                  </a:cubicBezTo>
                  <a:cubicBezTo>
                    <a:pt x="6961" y="56"/>
                    <a:pt x="6961" y="56"/>
                    <a:pt x="6961" y="56"/>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7" name="Shape 4972"/>
            <p:cNvSpPr/>
            <p:nvPr/>
          </p:nvSpPr>
          <p:spPr>
            <a:xfrm>
              <a:off x="5080673" y="5689468"/>
              <a:ext cx="1540982" cy="737005"/>
            </a:xfrm>
            <a:custGeom>
              <a:avLst/>
              <a:gdLst/>
              <a:ahLst/>
              <a:cxnLst>
                <a:cxn ang="0">
                  <a:pos x="wd2" y="hd2"/>
                </a:cxn>
                <a:cxn ang="5400000">
                  <a:pos x="wd2" y="hd2"/>
                </a:cxn>
                <a:cxn ang="10800000">
                  <a:pos x="wd2" y="hd2"/>
                </a:cxn>
                <a:cxn ang="16200000">
                  <a:pos x="wd2" y="hd2"/>
                </a:cxn>
              </a:cxnLst>
              <a:rect l="0" t="0" r="r" b="b"/>
              <a:pathLst>
                <a:path w="21600" h="21566" extrusionOk="0">
                  <a:moveTo>
                    <a:pt x="2364" y="10178"/>
                  </a:moveTo>
                  <a:cubicBezTo>
                    <a:pt x="2418" y="10269"/>
                    <a:pt x="2455" y="10371"/>
                    <a:pt x="2534" y="10421"/>
                  </a:cubicBezTo>
                  <a:cubicBezTo>
                    <a:pt x="2689" y="10512"/>
                    <a:pt x="2793" y="10521"/>
                    <a:pt x="2929" y="10700"/>
                  </a:cubicBezTo>
                  <a:cubicBezTo>
                    <a:pt x="3076" y="10894"/>
                    <a:pt x="3101" y="11144"/>
                    <a:pt x="3231" y="11384"/>
                  </a:cubicBezTo>
                  <a:cubicBezTo>
                    <a:pt x="3498" y="11876"/>
                    <a:pt x="3661" y="12288"/>
                    <a:pt x="3693" y="13032"/>
                  </a:cubicBezTo>
                  <a:cubicBezTo>
                    <a:pt x="3708" y="13396"/>
                    <a:pt x="3691" y="13620"/>
                    <a:pt x="3752" y="13961"/>
                  </a:cubicBezTo>
                  <a:cubicBezTo>
                    <a:pt x="3800" y="14237"/>
                    <a:pt x="3937" y="14319"/>
                    <a:pt x="3937" y="14614"/>
                  </a:cubicBezTo>
                  <a:lnTo>
                    <a:pt x="3937" y="15060"/>
                  </a:lnTo>
                  <a:cubicBezTo>
                    <a:pt x="3937" y="15442"/>
                    <a:pt x="3762" y="15582"/>
                    <a:pt x="3762" y="15963"/>
                  </a:cubicBezTo>
                  <a:lnTo>
                    <a:pt x="3762" y="16901"/>
                  </a:lnTo>
                  <a:cubicBezTo>
                    <a:pt x="3762" y="17141"/>
                    <a:pt x="3823" y="17255"/>
                    <a:pt x="3878" y="17466"/>
                  </a:cubicBezTo>
                  <a:cubicBezTo>
                    <a:pt x="3901" y="17558"/>
                    <a:pt x="3901" y="17651"/>
                    <a:pt x="3945" y="17694"/>
                  </a:cubicBezTo>
                  <a:cubicBezTo>
                    <a:pt x="4033" y="17786"/>
                    <a:pt x="4107" y="17739"/>
                    <a:pt x="4189" y="17852"/>
                  </a:cubicBezTo>
                  <a:cubicBezTo>
                    <a:pt x="4289" y="17992"/>
                    <a:pt x="4299" y="18188"/>
                    <a:pt x="4339" y="18430"/>
                  </a:cubicBezTo>
                  <a:cubicBezTo>
                    <a:pt x="4432" y="18977"/>
                    <a:pt x="4507" y="19271"/>
                    <a:pt x="4642" y="19779"/>
                  </a:cubicBezTo>
                  <a:cubicBezTo>
                    <a:pt x="4707" y="20026"/>
                    <a:pt x="4776" y="20165"/>
                    <a:pt x="4776" y="20445"/>
                  </a:cubicBezTo>
                  <a:cubicBezTo>
                    <a:pt x="4776" y="20691"/>
                    <a:pt x="4711" y="20818"/>
                    <a:pt x="4650" y="21023"/>
                  </a:cubicBezTo>
                  <a:cubicBezTo>
                    <a:pt x="4555" y="21334"/>
                    <a:pt x="4457" y="21566"/>
                    <a:pt x="4281" y="21566"/>
                  </a:cubicBezTo>
                  <a:cubicBezTo>
                    <a:pt x="4065" y="21566"/>
                    <a:pt x="3968" y="21247"/>
                    <a:pt x="3827" y="20900"/>
                  </a:cubicBezTo>
                  <a:cubicBezTo>
                    <a:pt x="3775" y="20770"/>
                    <a:pt x="3710" y="20757"/>
                    <a:pt x="3634" y="20691"/>
                  </a:cubicBezTo>
                  <a:cubicBezTo>
                    <a:pt x="3492" y="20568"/>
                    <a:pt x="3410" y="20467"/>
                    <a:pt x="3265" y="20358"/>
                  </a:cubicBezTo>
                  <a:cubicBezTo>
                    <a:pt x="3022" y="20169"/>
                    <a:pt x="2879" y="20077"/>
                    <a:pt x="2644" y="19850"/>
                  </a:cubicBezTo>
                  <a:cubicBezTo>
                    <a:pt x="2425" y="19638"/>
                    <a:pt x="2329" y="19377"/>
                    <a:pt x="2098" y="19236"/>
                  </a:cubicBezTo>
                  <a:cubicBezTo>
                    <a:pt x="1926" y="19135"/>
                    <a:pt x="1835" y="19017"/>
                    <a:pt x="1678" y="18833"/>
                  </a:cubicBezTo>
                  <a:cubicBezTo>
                    <a:pt x="1571" y="18710"/>
                    <a:pt x="1498" y="18627"/>
                    <a:pt x="1443" y="18395"/>
                  </a:cubicBezTo>
                  <a:cubicBezTo>
                    <a:pt x="1357" y="18035"/>
                    <a:pt x="1338" y="17777"/>
                    <a:pt x="1208" y="17483"/>
                  </a:cubicBezTo>
                  <a:cubicBezTo>
                    <a:pt x="1032" y="17085"/>
                    <a:pt x="937" y="16822"/>
                    <a:pt x="830" y="16327"/>
                  </a:cubicBezTo>
                  <a:cubicBezTo>
                    <a:pt x="732" y="15871"/>
                    <a:pt x="545" y="15692"/>
                    <a:pt x="545" y="15192"/>
                  </a:cubicBezTo>
                  <a:lnTo>
                    <a:pt x="545" y="14553"/>
                  </a:lnTo>
                  <a:cubicBezTo>
                    <a:pt x="545" y="14192"/>
                    <a:pt x="335" y="14097"/>
                    <a:pt x="335" y="13737"/>
                  </a:cubicBezTo>
                  <a:lnTo>
                    <a:pt x="335" y="13344"/>
                  </a:lnTo>
                  <a:cubicBezTo>
                    <a:pt x="335" y="13000"/>
                    <a:pt x="377" y="12817"/>
                    <a:pt x="377" y="12475"/>
                  </a:cubicBezTo>
                  <a:lnTo>
                    <a:pt x="377" y="12133"/>
                  </a:lnTo>
                  <a:cubicBezTo>
                    <a:pt x="377" y="11533"/>
                    <a:pt x="194" y="11270"/>
                    <a:pt x="66" y="10735"/>
                  </a:cubicBezTo>
                  <a:cubicBezTo>
                    <a:pt x="35" y="10606"/>
                    <a:pt x="17" y="10501"/>
                    <a:pt x="0" y="10391"/>
                  </a:cubicBezTo>
                  <a:lnTo>
                    <a:pt x="0" y="10391"/>
                  </a:lnTo>
                  <a:cubicBezTo>
                    <a:pt x="110" y="10355"/>
                    <a:pt x="142" y="10140"/>
                    <a:pt x="251" y="10140"/>
                  </a:cubicBezTo>
                  <a:cubicBezTo>
                    <a:pt x="407" y="10140"/>
                    <a:pt x="482" y="10376"/>
                    <a:pt x="604" y="10561"/>
                  </a:cubicBezTo>
                  <a:cubicBezTo>
                    <a:pt x="721" y="10745"/>
                    <a:pt x="826" y="10745"/>
                    <a:pt x="973" y="10806"/>
                  </a:cubicBezTo>
                  <a:cubicBezTo>
                    <a:pt x="1052" y="10833"/>
                    <a:pt x="1124" y="10814"/>
                    <a:pt x="1175" y="10946"/>
                  </a:cubicBezTo>
                  <a:cubicBezTo>
                    <a:pt x="1271" y="11191"/>
                    <a:pt x="1220" y="11681"/>
                    <a:pt x="1376" y="11681"/>
                  </a:cubicBezTo>
                  <a:cubicBezTo>
                    <a:pt x="1561" y="11681"/>
                    <a:pt x="1561" y="11051"/>
                    <a:pt x="1745" y="11051"/>
                  </a:cubicBezTo>
                  <a:cubicBezTo>
                    <a:pt x="1888" y="11051"/>
                    <a:pt x="1922" y="11437"/>
                    <a:pt x="2064" y="11437"/>
                  </a:cubicBezTo>
                  <a:cubicBezTo>
                    <a:pt x="2106" y="11437"/>
                    <a:pt x="2127" y="11367"/>
                    <a:pt x="2165" y="11333"/>
                  </a:cubicBezTo>
                  <a:lnTo>
                    <a:pt x="2165" y="10639"/>
                  </a:lnTo>
                  <a:cubicBezTo>
                    <a:pt x="2165" y="10394"/>
                    <a:pt x="2264" y="10291"/>
                    <a:pt x="2364" y="10178"/>
                  </a:cubicBezTo>
                  <a:cubicBezTo>
                    <a:pt x="2364" y="10178"/>
                    <a:pt x="2364" y="10178"/>
                    <a:pt x="2364" y="10178"/>
                  </a:cubicBezTo>
                  <a:close/>
                  <a:moveTo>
                    <a:pt x="16078" y="7400"/>
                  </a:moveTo>
                  <a:cubicBezTo>
                    <a:pt x="16288" y="7716"/>
                    <a:pt x="16353" y="8055"/>
                    <a:pt x="16521" y="8458"/>
                  </a:cubicBezTo>
                  <a:cubicBezTo>
                    <a:pt x="16773" y="8089"/>
                    <a:pt x="16601" y="7020"/>
                    <a:pt x="16907" y="7020"/>
                  </a:cubicBezTo>
                  <a:cubicBezTo>
                    <a:pt x="17084" y="7020"/>
                    <a:pt x="17100" y="7581"/>
                    <a:pt x="17277" y="7581"/>
                  </a:cubicBezTo>
                  <a:cubicBezTo>
                    <a:pt x="17319" y="7581"/>
                    <a:pt x="17340" y="7536"/>
                    <a:pt x="17377" y="7511"/>
                  </a:cubicBezTo>
                  <a:lnTo>
                    <a:pt x="17377" y="7204"/>
                  </a:lnTo>
                  <a:cubicBezTo>
                    <a:pt x="17377" y="6740"/>
                    <a:pt x="17346" y="6464"/>
                    <a:pt x="17245" y="6044"/>
                  </a:cubicBezTo>
                  <a:lnTo>
                    <a:pt x="17245" y="6044"/>
                  </a:lnTo>
                  <a:cubicBezTo>
                    <a:pt x="17268" y="6023"/>
                    <a:pt x="17284" y="5982"/>
                    <a:pt x="17302" y="5934"/>
                  </a:cubicBezTo>
                  <a:cubicBezTo>
                    <a:pt x="17325" y="5872"/>
                    <a:pt x="17377" y="5877"/>
                    <a:pt x="17377" y="5794"/>
                  </a:cubicBezTo>
                  <a:cubicBezTo>
                    <a:pt x="17377" y="5571"/>
                    <a:pt x="17327" y="5447"/>
                    <a:pt x="17268" y="5268"/>
                  </a:cubicBezTo>
                  <a:cubicBezTo>
                    <a:pt x="17245" y="5193"/>
                    <a:pt x="17201" y="5167"/>
                    <a:pt x="17201" y="5074"/>
                  </a:cubicBezTo>
                  <a:cubicBezTo>
                    <a:pt x="17201" y="4940"/>
                    <a:pt x="17279" y="4930"/>
                    <a:pt x="17311" y="4813"/>
                  </a:cubicBezTo>
                  <a:cubicBezTo>
                    <a:pt x="17348" y="4671"/>
                    <a:pt x="17350" y="4478"/>
                    <a:pt x="17428" y="4478"/>
                  </a:cubicBezTo>
                  <a:cubicBezTo>
                    <a:pt x="17491" y="4478"/>
                    <a:pt x="17508" y="4638"/>
                    <a:pt x="17571" y="4638"/>
                  </a:cubicBezTo>
                  <a:cubicBezTo>
                    <a:pt x="17633" y="4638"/>
                    <a:pt x="17651" y="4509"/>
                    <a:pt x="17705" y="4443"/>
                  </a:cubicBezTo>
                  <a:cubicBezTo>
                    <a:pt x="17736" y="4409"/>
                    <a:pt x="17781" y="4401"/>
                    <a:pt x="17781" y="4321"/>
                  </a:cubicBezTo>
                  <a:cubicBezTo>
                    <a:pt x="17781" y="3971"/>
                    <a:pt x="17839" y="3778"/>
                    <a:pt x="17889" y="3445"/>
                  </a:cubicBezTo>
                  <a:cubicBezTo>
                    <a:pt x="17965" y="2933"/>
                    <a:pt x="17973" y="2595"/>
                    <a:pt x="18141" y="2183"/>
                  </a:cubicBezTo>
                  <a:cubicBezTo>
                    <a:pt x="18255" y="1907"/>
                    <a:pt x="18301" y="1728"/>
                    <a:pt x="18360" y="1393"/>
                  </a:cubicBezTo>
                  <a:cubicBezTo>
                    <a:pt x="18402" y="1153"/>
                    <a:pt x="18471" y="1058"/>
                    <a:pt x="18494" y="798"/>
                  </a:cubicBezTo>
                  <a:cubicBezTo>
                    <a:pt x="18519" y="519"/>
                    <a:pt x="18496" y="308"/>
                    <a:pt x="18586" y="98"/>
                  </a:cubicBezTo>
                  <a:cubicBezTo>
                    <a:pt x="18688" y="220"/>
                    <a:pt x="18708" y="412"/>
                    <a:pt x="18721" y="658"/>
                  </a:cubicBezTo>
                  <a:cubicBezTo>
                    <a:pt x="18727" y="795"/>
                    <a:pt x="18731" y="974"/>
                    <a:pt x="18796" y="974"/>
                  </a:cubicBezTo>
                  <a:cubicBezTo>
                    <a:pt x="18857" y="974"/>
                    <a:pt x="18914" y="921"/>
                    <a:pt x="18930" y="798"/>
                  </a:cubicBezTo>
                  <a:lnTo>
                    <a:pt x="18889" y="325"/>
                  </a:lnTo>
                  <a:cubicBezTo>
                    <a:pt x="18895" y="220"/>
                    <a:pt x="18886" y="137"/>
                    <a:pt x="18922" y="62"/>
                  </a:cubicBezTo>
                  <a:cubicBezTo>
                    <a:pt x="18968" y="-34"/>
                    <a:pt x="19009" y="10"/>
                    <a:pt x="19073" y="10"/>
                  </a:cubicBezTo>
                  <a:cubicBezTo>
                    <a:pt x="19126" y="27"/>
                    <a:pt x="19155" y="27"/>
                    <a:pt x="19208" y="27"/>
                  </a:cubicBezTo>
                  <a:cubicBezTo>
                    <a:pt x="19235" y="439"/>
                    <a:pt x="19237" y="873"/>
                    <a:pt x="19434" y="974"/>
                  </a:cubicBezTo>
                  <a:cubicBezTo>
                    <a:pt x="19451" y="873"/>
                    <a:pt x="19457" y="746"/>
                    <a:pt x="19510" y="746"/>
                  </a:cubicBezTo>
                  <a:cubicBezTo>
                    <a:pt x="19569" y="746"/>
                    <a:pt x="19573" y="904"/>
                    <a:pt x="19628" y="939"/>
                  </a:cubicBezTo>
                  <a:cubicBezTo>
                    <a:pt x="19718" y="1000"/>
                    <a:pt x="19789" y="904"/>
                    <a:pt x="19871" y="991"/>
                  </a:cubicBezTo>
                  <a:cubicBezTo>
                    <a:pt x="19934" y="1061"/>
                    <a:pt x="19938" y="1192"/>
                    <a:pt x="19938" y="1342"/>
                  </a:cubicBezTo>
                  <a:cubicBezTo>
                    <a:pt x="19938" y="1481"/>
                    <a:pt x="19888" y="1553"/>
                    <a:pt x="19888" y="1692"/>
                  </a:cubicBezTo>
                  <a:cubicBezTo>
                    <a:pt x="19888" y="1893"/>
                    <a:pt x="19963" y="1981"/>
                    <a:pt x="19963" y="2183"/>
                  </a:cubicBezTo>
                  <a:lnTo>
                    <a:pt x="20005" y="2183"/>
                  </a:lnTo>
                  <a:cubicBezTo>
                    <a:pt x="20075" y="1987"/>
                    <a:pt x="20123" y="1867"/>
                    <a:pt x="20207" y="1692"/>
                  </a:cubicBezTo>
                  <a:cubicBezTo>
                    <a:pt x="20253" y="1754"/>
                    <a:pt x="20279" y="1824"/>
                    <a:pt x="20332" y="1851"/>
                  </a:cubicBezTo>
                  <a:cubicBezTo>
                    <a:pt x="20385" y="1877"/>
                    <a:pt x="20458" y="1858"/>
                    <a:pt x="20458" y="1974"/>
                  </a:cubicBezTo>
                  <a:cubicBezTo>
                    <a:pt x="20458" y="2205"/>
                    <a:pt x="20316" y="2266"/>
                    <a:pt x="20316" y="2499"/>
                  </a:cubicBezTo>
                  <a:cubicBezTo>
                    <a:pt x="20316" y="2621"/>
                    <a:pt x="20350" y="2744"/>
                    <a:pt x="20408" y="2744"/>
                  </a:cubicBezTo>
                  <a:cubicBezTo>
                    <a:pt x="20600" y="2744"/>
                    <a:pt x="20612" y="2130"/>
                    <a:pt x="20803" y="2130"/>
                  </a:cubicBezTo>
                  <a:cubicBezTo>
                    <a:pt x="20836" y="2130"/>
                    <a:pt x="20843" y="2218"/>
                    <a:pt x="20862" y="2271"/>
                  </a:cubicBezTo>
                  <a:cubicBezTo>
                    <a:pt x="20904" y="2389"/>
                    <a:pt x="20942" y="2490"/>
                    <a:pt x="21013" y="2499"/>
                  </a:cubicBezTo>
                  <a:cubicBezTo>
                    <a:pt x="21101" y="2512"/>
                    <a:pt x="21154" y="2516"/>
                    <a:pt x="21239" y="2550"/>
                  </a:cubicBezTo>
                  <a:cubicBezTo>
                    <a:pt x="21433" y="2635"/>
                    <a:pt x="21552" y="2885"/>
                    <a:pt x="21600" y="3287"/>
                  </a:cubicBezTo>
                  <a:cubicBezTo>
                    <a:pt x="21481" y="3410"/>
                    <a:pt x="21404" y="3427"/>
                    <a:pt x="21290" y="3567"/>
                  </a:cubicBezTo>
                  <a:cubicBezTo>
                    <a:pt x="21233" y="3638"/>
                    <a:pt x="21231" y="3765"/>
                    <a:pt x="21172" y="3831"/>
                  </a:cubicBezTo>
                  <a:cubicBezTo>
                    <a:pt x="21086" y="3927"/>
                    <a:pt x="21013" y="3883"/>
                    <a:pt x="20937" y="4006"/>
                  </a:cubicBezTo>
                  <a:cubicBezTo>
                    <a:pt x="20923" y="4066"/>
                    <a:pt x="20893" y="4076"/>
                    <a:pt x="20862" y="4076"/>
                  </a:cubicBezTo>
                  <a:cubicBezTo>
                    <a:pt x="20769" y="4076"/>
                    <a:pt x="20719" y="4031"/>
                    <a:pt x="20626" y="4024"/>
                  </a:cubicBezTo>
                  <a:cubicBezTo>
                    <a:pt x="20593" y="4233"/>
                    <a:pt x="20500" y="4308"/>
                    <a:pt x="20500" y="4531"/>
                  </a:cubicBezTo>
                  <a:cubicBezTo>
                    <a:pt x="20500" y="4715"/>
                    <a:pt x="20612" y="4720"/>
                    <a:pt x="20694" y="4778"/>
                  </a:cubicBezTo>
                  <a:cubicBezTo>
                    <a:pt x="20843" y="4878"/>
                    <a:pt x="20931" y="4927"/>
                    <a:pt x="21088" y="4952"/>
                  </a:cubicBezTo>
                  <a:cubicBezTo>
                    <a:pt x="21009" y="5242"/>
                    <a:pt x="20918" y="5347"/>
                    <a:pt x="20786" y="5531"/>
                  </a:cubicBezTo>
                  <a:cubicBezTo>
                    <a:pt x="20687" y="5667"/>
                    <a:pt x="20620" y="5727"/>
                    <a:pt x="20526" y="5882"/>
                  </a:cubicBezTo>
                  <a:cubicBezTo>
                    <a:pt x="20461" y="5986"/>
                    <a:pt x="20439" y="6144"/>
                    <a:pt x="20358" y="6144"/>
                  </a:cubicBezTo>
                  <a:cubicBezTo>
                    <a:pt x="20312" y="6144"/>
                    <a:pt x="20312" y="6017"/>
                    <a:pt x="20274" y="5970"/>
                  </a:cubicBezTo>
                  <a:cubicBezTo>
                    <a:pt x="20240" y="5925"/>
                    <a:pt x="20209" y="5925"/>
                    <a:pt x="20173" y="5882"/>
                  </a:cubicBezTo>
                  <a:cubicBezTo>
                    <a:pt x="20100" y="5789"/>
                    <a:pt x="20069" y="5636"/>
                    <a:pt x="19980" y="5636"/>
                  </a:cubicBezTo>
                  <a:cubicBezTo>
                    <a:pt x="19908" y="5636"/>
                    <a:pt x="19940" y="5859"/>
                    <a:pt x="19922" y="6004"/>
                  </a:cubicBezTo>
                  <a:cubicBezTo>
                    <a:pt x="19888" y="6254"/>
                    <a:pt x="19827" y="6494"/>
                    <a:pt x="19703" y="6494"/>
                  </a:cubicBezTo>
                  <a:cubicBezTo>
                    <a:pt x="19659" y="6494"/>
                    <a:pt x="19638" y="6425"/>
                    <a:pt x="19594" y="6425"/>
                  </a:cubicBezTo>
                  <a:cubicBezTo>
                    <a:pt x="19579" y="6425"/>
                    <a:pt x="19573" y="6455"/>
                    <a:pt x="19560" y="6459"/>
                  </a:cubicBezTo>
                  <a:lnTo>
                    <a:pt x="19560" y="6547"/>
                  </a:lnTo>
                  <a:cubicBezTo>
                    <a:pt x="19561" y="6552"/>
                    <a:pt x="19562" y="6556"/>
                    <a:pt x="19563" y="6562"/>
                  </a:cubicBezTo>
                  <a:lnTo>
                    <a:pt x="19563" y="6562"/>
                  </a:lnTo>
                  <a:cubicBezTo>
                    <a:pt x="19320" y="6527"/>
                    <a:pt x="19178" y="6802"/>
                    <a:pt x="18939" y="6880"/>
                  </a:cubicBezTo>
                  <a:cubicBezTo>
                    <a:pt x="18729" y="6951"/>
                    <a:pt x="18574" y="6811"/>
                    <a:pt x="18385" y="7020"/>
                  </a:cubicBezTo>
                  <a:cubicBezTo>
                    <a:pt x="18246" y="7169"/>
                    <a:pt x="18259" y="7493"/>
                    <a:pt x="18167" y="7757"/>
                  </a:cubicBezTo>
                  <a:cubicBezTo>
                    <a:pt x="18032" y="8134"/>
                    <a:pt x="17839" y="8221"/>
                    <a:pt x="17781" y="8668"/>
                  </a:cubicBezTo>
                  <a:cubicBezTo>
                    <a:pt x="17680" y="9413"/>
                    <a:pt x="17705" y="10122"/>
                    <a:pt x="17377" y="10491"/>
                  </a:cubicBezTo>
                  <a:cubicBezTo>
                    <a:pt x="17419" y="10771"/>
                    <a:pt x="17529" y="10894"/>
                    <a:pt x="17529" y="11191"/>
                  </a:cubicBezTo>
                  <a:cubicBezTo>
                    <a:pt x="17529" y="11508"/>
                    <a:pt x="17335" y="11508"/>
                    <a:pt x="17226" y="11717"/>
                  </a:cubicBezTo>
                  <a:cubicBezTo>
                    <a:pt x="17097" y="11972"/>
                    <a:pt x="17117" y="12253"/>
                    <a:pt x="17042" y="12594"/>
                  </a:cubicBezTo>
                  <a:cubicBezTo>
                    <a:pt x="16991" y="12830"/>
                    <a:pt x="16887" y="12883"/>
                    <a:pt x="16841" y="13120"/>
                  </a:cubicBezTo>
                  <a:cubicBezTo>
                    <a:pt x="16769" y="13487"/>
                    <a:pt x="16916" y="13864"/>
                    <a:pt x="16773" y="14136"/>
                  </a:cubicBezTo>
                  <a:cubicBezTo>
                    <a:pt x="16588" y="14487"/>
                    <a:pt x="16370" y="14389"/>
                    <a:pt x="16202" y="14766"/>
                  </a:cubicBezTo>
                  <a:cubicBezTo>
                    <a:pt x="16127" y="14942"/>
                    <a:pt x="16169" y="15179"/>
                    <a:pt x="16101" y="15364"/>
                  </a:cubicBezTo>
                  <a:cubicBezTo>
                    <a:pt x="16051" y="15503"/>
                    <a:pt x="15975" y="15494"/>
                    <a:pt x="15900" y="15572"/>
                  </a:cubicBezTo>
                  <a:cubicBezTo>
                    <a:pt x="15715" y="15766"/>
                    <a:pt x="15606" y="15959"/>
                    <a:pt x="15396" y="15959"/>
                  </a:cubicBezTo>
                  <a:cubicBezTo>
                    <a:pt x="15292" y="15959"/>
                    <a:pt x="15283" y="15608"/>
                    <a:pt x="15178" y="15608"/>
                  </a:cubicBezTo>
                  <a:cubicBezTo>
                    <a:pt x="15014" y="15608"/>
                    <a:pt x="14976" y="15976"/>
                    <a:pt x="14825" y="16099"/>
                  </a:cubicBezTo>
                  <a:cubicBezTo>
                    <a:pt x="14649" y="16239"/>
                    <a:pt x="14418" y="15984"/>
                    <a:pt x="14338" y="16345"/>
                  </a:cubicBezTo>
                  <a:cubicBezTo>
                    <a:pt x="14271" y="16651"/>
                    <a:pt x="14309" y="16897"/>
                    <a:pt x="14271" y="17220"/>
                  </a:cubicBezTo>
                  <a:cubicBezTo>
                    <a:pt x="14238" y="17483"/>
                    <a:pt x="14099" y="17476"/>
                    <a:pt x="14036" y="17710"/>
                  </a:cubicBezTo>
                  <a:cubicBezTo>
                    <a:pt x="13944" y="18053"/>
                    <a:pt x="13906" y="18359"/>
                    <a:pt x="13734" y="18518"/>
                  </a:cubicBezTo>
                  <a:cubicBezTo>
                    <a:pt x="13642" y="18606"/>
                    <a:pt x="13566" y="18518"/>
                    <a:pt x="13465" y="18552"/>
                  </a:cubicBezTo>
                  <a:cubicBezTo>
                    <a:pt x="13201" y="18657"/>
                    <a:pt x="13041" y="18694"/>
                    <a:pt x="12810" y="18973"/>
                  </a:cubicBezTo>
                  <a:cubicBezTo>
                    <a:pt x="12726" y="19070"/>
                    <a:pt x="12726" y="19359"/>
                    <a:pt x="12626" y="19359"/>
                  </a:cubicBezTo>
                  <a:cubicBezTo>
                    <a:pt x="12525" y="19359"/>
                    <a:pt x="12487" y="19158"/>
                    <a:pt x="12391" y="19113"/>
                  </a:cubicBezTo>
                  <a:cubicBezTo>
                    <a:pt x="12277" y="19061"/>
                    <a:pt x="12193" y="19166"/>
                    <a:pt x="12088" y="19078"/>
                  </a:cubicBezTo>
                  <a:cubicBezTo>
                    <a:pt x="11908" y="18929"/>
                    <a:pt x="11845" y="18666"/>
                    <a:pt x="11669" y="18483"/>
                  </a:cubicBezTo>
                  <a:cubicBezTo>
                    <a:pt x="11442" y="18246"/>
                    <a:pt x="11228" y="18324"/>
                    <a:pt x="11064" y="17922"/>
                  </a:cubicBezTo>
                  <a:cubicBezTo>
                    <a:pt x="10938" y="17615"/>
                    <a:pt x="10973" y="17257"/>
                    <a:pt x="10889" y="16899"/>
                  </a:cubicBezTo>
                  <a:lnTo>
                    <a:pt x="10889" y="16899"/>
                  </a:lnTo>
                  <a:cubicBezTo>
                    <a:pt x="10926" y="16844"/>
                    <a:pt x="10962" y="16782"/>
                    <a:pt x="11005" y="16713"/>
                  </a:cubicBezTo>
                  <a:cubicBezTo>
                    <a:pt x="11049" y="16803"/>
                    <a:pt x="11049" y="16914"/>
                    <a:pt x="11089" y="17011"/>
                  </a:cubicBezTo>
                  <a:cubicBezTo>
                    <a:pt x="11127" y="17102"/>
                    <a:pt x="11173" y="17116"/>
                    <a:pt x="11224" y="17186"/>
                  </a:cubicBezTo>
                  <a:cubicBezTo>
                    <a:pt x="11302" y="17295"/>
                    <a:pt x="11347" y="17414"/>
                    <a:pt x="11442" y="17414"/>
                  </a:cubicBezTo>
                  <a:cubicBezTo>
                    <a:pt x="11598" y="17414"/>
                    <a:pt x="11685" y="17274"/>
                    <a:pt x="11803" y="17063"/>
                  </a:cubicBezTo>
                  <a:cubicBezTo>
                    <a:pt x="11836" y="17005"/>
                    <a:pt x="11843" y="16888"/>
                    <a:pt x="11889" y="16888"/>
                  </a:cubicBezTo>
                  <a:lnTo>
                    <a:pt x="12069" y="16888"/>
                  </a:lnTo>
                  <a:cubicBezTo>
                    <a:pt x="12244" y="16888"/>
                    <a:pt x="12355" y="16966"/>
                    <a:pt x="12500" y="17167"/>
                  </a:cubicBezTo>
                  <a:cubicBezTo>
                    <a:pt x="12565" y="17255"/>
                    <a:pt x="12588" y="17414"/>
                    <a:pt x="12668" y="17414"/>
                  </a:cubicBezTo>
                  <a:cubicBezTo>
                    <a:pt x="12682" y="17414"/>
                    <a:pt x="12686" y="17382"/>
                    <a:pt x="12701" y="17378"/>
                  </a:cubicBezTo>
                  <a:lnTo>
                    <a:pt x="12701" y="16970"/>
                  </a:lnTo>
                  <a:cubicBezTo>
                    <a:pt x="12701" y="16883"/>
                    <a:pt x="12676" y="16843"/>
                    <a:pt x="12676" y="16756"/>
                  </a:cubicBezTo>
                  <a:cubicBezTo>
                    <a:pt x="12676" y="16313"/>
                    <a:pt x="12768" y="16082"/>
                    <a:pt x="12827" y="15660"/>
                  </a:cubicBezTo>
                  <a:cubicBezTo>
                    <a:pt x="12867" y="15372"/>
                    <a:pt x="12882" y="15192"/>
                    <a:pt x="12961" y="14942"/>
                  </a:cubicBezTo>
                  <a:cubicBezTo>
                    <a:pt x="12993" y="14841"/>
                    <a:pt x="13071" y="14838"/>
                    <a:pt x="13071" y="14714"/>
                  </a:cubicBezTo>
                  <a:cubicBezTo>
                    <a:pt x="13071" y="14579"/>
                    <a:pt x="13037" y="14503"/>
                    <a:pt x="13037" y="14367"/>
                  </a:cubicBezTo>
                  <a:lnTo>
                    <a:pt x="13037" y="13974"/>
                  </a:lnTo>
                  <a:cubicBezTo>
                    <a:pt x="13037" y="13728"/>
                    <a:pt x="13125" y="13601"/>
                    <a:pt x="13222" y="13471"/>
                  </a:cubicBezTo>
                  <a:cubicBezTo>
                    <a:pt x="13345" y="13298"/>
                    <a:pt x="13432" y="13256"/>
                    <a:pt x="13575" y="13171"/>
                  </a:cubicBezTo>
                  <a:cubicBezTo>
                    <a:pt x="13867" y="13006"/>
                    <a:pt x="13984" y="12659"/>
                    <a:pt x="14213" y="12243"/>
                  </a:cubicBezTo>
                  <a:cubicBezTo>
                    <a:pt x="14437" y="11836"/>
                    <a:pt x="14668" y="11661"/>
                    <a:pt x="14716" y="11051"/>
                  </a:cubicBezTo>
                  <a:cubicBezTo>
                    <a:pt x="14733" y="10833"/>
                    <a:pt x="14720" y="10687"/>
                    <a:pt x="14766" y="10491"/>
                  </a:cubicBezTo>
                  <a:cubicBezTo>
                    <a:pt x="14780" y="10437"/>
                    <a:pt x="14811" y="10437"/>
                    <a:pt x="14834" y="10403"/>
                  </a:cubicBezTo>
                  <a:cubicBezTo>
                    <a:pt x="14878" y="10336"/>
                    <a:pt x="14880" y="10241"/>
                    <a:pt x="14926" y="10174"/>
                  </a:cubicBezTo>
                  <a:cubicBezTo>
                    <a:pt x="14998" y="10075"/>
                    <a:pt x="15064" y="10048"/>
                    <a:pt x="15094" y="9877"/>
                  </a:cubicBezTo>
                  <a:cubicBezTo>
                    <a:pt x="15132" y="9764"/>
                    <a:pt x="15184" y="9772"/>
                    <a:pt x="15228" y="9667"/>
                  </a:cubicBezTo>
                  <a:cubicBezTo>
                    <a:pt x="15371" y="9330"/>
                    <a:pt x="15445" y="9105"/>
                    <a:pt x="15505" y="8668"/>
                  </a:cubicBezTo>
                  <a:cubicBezTo>
                    <a:pt x="15537" y="8435"/>
                    <a:pt x="15511" y="8291"/>
                    <a:pt x="15539" y="8055"/>
                  </a:cubicBezTo>
                  <a:cubicBezTo>
                    <a:pt x="15550" y="7958"/>
                    <a:pt x="15589" y="7932"/>
                    <a:pt x="15623" y="7861"/>
                  </a:cubicBezTo>
                  <a:cubicBezTo>
                    <a:pt x="15695" y="7712"/>
                    <a:pt x="15751" y="7637"/>
                    <a:pt x="15849" y="7599"/>
                  </a:cubicBezTo>
                  <a:cubicBezTo>
                    <a:pt x="15943" y="7559"/>
                    <a:pt x="16015" y="7490"/>
                    <a:pt x="16078" y="7400"/>
                  </a:cubicBezTo>
                  <a:lnTo>
                    <a:pt x="16078" y="7400"/>
                  </a:lnTo>
                  <a:cubicBezTo>
                    <a:pt x="16078" y="7400"/>
                    <a:pt x="16078" y="7400"/>
                    <a:pt x="16078" y="7400"/>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8" name="Shape 4973"/>
            <p:cNvSpPr/>
            <p:nvPr/>
          </p:nvSpPr>
          <p:spPr>
            <a:xfrm>
              <a:off x="6231850" y="5877641"/>
              <a:ext cx="92660" cy="93482"/>
            </a:xfrm>
            <a:custGeom>
              <a:avLst/>
              <a:gdLst/>
              <a:ahLst/>
              <a:cxnLst>
                <a:cxn ang="0">
                  <a:pos x="wd2" y="hd2"/>
                </a:cxn>
                <a:cxn ang="5400000">
                  <a:pos x="wd2" y="hd2"/>
                </a:cxn>
                <a:cxn ang="10800000">
                  <a:pos x="wd2" y="hd2"/>
                </a:cxn>
                <a:cxn ang="16200000">
                  <a:pos x="wd2" y="hd2"/>
                </a:cxn>
              </a:cxnLst>
              <a:rect l="0" t="0" r="r" b="b"/>
              <a:pathLst>
                <a:path w="21600" h="21600" extrusionOk="0">
                  <a:moveTo>
                    <a:pt x="0" y="13245"/>
                  </a:moveTo>
                  <a:cubicBezTo>
                    <a:pt x="3487" y="15740"/>
                    <a:pt x="4568" y="18415"/>
                    <a:pt x="7363" y="21600"/>
                  </a:cubicBezTo>
                  <a:cubicBezTo>
                    <a:pt x="11556" y="18683"/>
                    <a:pt x="8691" y="10243"/>
                    <a:pt x="13783" y="10243"/>
                  </a:cubicBezTo>
                  <a:cubicBezTo>
                    <a:pt x="16727" y="10243"/>
                    <a:pt x="16996" y="14674"/>
                    <a:pt x="19932" y="14674"/>
                  </a:cubicBezTo>
                  <a:cubicBezTo>
                    <a:pt x="20630" y="14674"/>
                    <a:pt x="20980" y="14319"/>
                    <a:pt x="21600" y="14119"/>
                  </a:cubicBezTo>
                  <a:lnTo>
                    <a:pt x="21600" y="11697"/>
                  </a:lnTo>
                  <a:cubicBezTo>
                    <a:pt x="21600" y="8035"/>
                    <a:pt x="21076" y="5852"/>
                    <a:pt x="19400" y="2538"/>
                  </a:cubicBezTo>
                  <a:lnTo>
                    <a:pt x="19400" y="2538"/>
                  </a:lnTo>
                  <a:cubicBezTo>
                    <a:pt x="19252" y="2598"/>
                    <a:pt x="19075" y="2640"/>
                    <a:pt x="18884" y="2640"/>
                  </a:cubicBezTo>
                  <a:cubicBezTo>
                    <a:pt x="17137" y="2640"/>
                    <a:pt x="17067" y="0"/>
                    <a:pt x="15328" y="0"/>
                  </a:cubicBezTo>
                  <a:cubicBezTo>
                    <a:pt x="14446" y="0"/>
                    <a:pt x="14247" y="937"/>
                    <a:pt x="13652" y="1524"/>
                  </a:cubicBezTo>
                  <a:cubicBezTo>
                    <a:pt x="12876" y="2285"/>
                    <a:pt x="12463" y="2850"/>
                    <a:pt x="11697" y="3602"/>
                  </a:cubicBezTo>
                  <a:cubicBezTo>
                    <a:pt x="9530" y="5750"/>
                    <a:pt x="7922" y="6571"/>
                    <a:pt x="5549" y="8442"/>
                  </a:cubicBezTo>
                  <a:cubicBezTo>
                    <a:pt x="3321" y="10216"/>
                    <a:pt x="1880" y="11981"/>
                    <a:pt x="0" y="13245"/>
                  </a:cubicBezTo>
                  <a:cubicBezTo>
                    <a:pt x="0" y="13245"/>
                    <a:pt x="0" y="13245"/>
                    <a:pt x="0" y="1324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159" name="Shape 4974"/>
            <p:cNvSpPr/>
            <p:nvPr/>
          </p:nvSpPr>
          <p:spPr>
            <a:xfrm>
              <a:off x="7050956" y="6763162"/>
              <a:ext cx="188791" cy="139974"/>
            </a:xfrm>
            <a:custGeom>
              <a:avLst/>
              <a:gdLst/>
              <a:ahLst/>
              <a:cxnLst>
                <a:cxn ang="0">
                  <a:pos x="wd2" y="hd2"/>
                </a:cxn>
                <a:cxn ang="5400000">
                  <a:pos x="wd2" y="hd2"/>
                </a:cxn>
                <a:cxn ang="10800000">
                  <a:pos x="wd2" y="hd2"/>
                </a:cxn>
                <a:cxn ang="16200000">
                  <a:pos x="wd2" y="hd2"/>
                </a:cxn>
              </a:cxnLst>
              <a:rect l="0" t="0" r="r" b="b"/>
              <a:pathLst>
                <a:path w="21600" h="21570" extrusionOk="0">
                  <a:moveTo>
                    <a:pt x="0" y="15235"/>
                  </a:moveTo>
                  <a:lnTo>
                    <a:pt x="150" y="17620"/>
                  </a:lnTo>
                  <a:lnTo>
                    <a:pt x="1488" y="17620"/>
                  </a:lnTo>
                  <a:cubicBezTo>
                    <a:pt x="2581" y="17620"/>
                    <a:pt x="2821" y="16286"/>
                    <a:pt x="3850" y="15588"/>
                  </a:cubicBezTo>
                  <a:cubicBezTo>
                    <a:pt x="3953" y="16101"/>
                    <a:pt x="4128" y="16511"/>
                    <a:pt x="4128" y="17072"/>
                  </a:cubicBezTo>
                  <a:cubicBezTo>
                    <a:pt x="4128" y="18545"/>
                    <a:pt x="3442" y="19243"/>
                    <a:pt x="3442" y="20715"/>
                  </a:cubicBezTo>
                  <a:cubicBezTo>
                    <a:pt x="3442" y="21039"/>
                    <a:pt x="3626" y="21247"/>
                    <a:pt x="3626" y="21570"/>
                  </a:cubicBezTo>
                  <a:lnTo>
                    <a:pt x="3626" y="21570"/>
                  </a:lnTo>
                  <a:cubicBezTo>
                    <a:pt x="3974" y="21247"/>
                    <a:pt x="4334" y="20917"/>
                    <a:pt x="4672" y="20392"/>
                  </a:cubicBezTo>
                  <a:cubicBezTo>
                    <a:pt x="6679" y="17297"/>
                    <a:pt x="7622" y="15432"/>
                    <a:pt x="9880" y="12730"/>
                  </a:cubicBezTo>
                  <a:cubicBezTo>
                    <a:pt x="11231" y="11119"/>
                    <a:pt x="11647" y="9248"/>
                    <a:pt x="13374" y="8585"/>
                  </a:cubicBezTo>
                  <a:cubicBezTo>
                    <a:pt x="14798" y="8024"/>
                    <a:pt x="15723" y="7862"/>
                    <a:pt x="16868" y="6546"/>
                  </a:cubicBezTo>
                  <a:cubicBezTo>
                    <a:pt x="17301" y="6062"/>
                    <a:pt x="17348" y="5490"/>
                    <a:pt x="17760" y="4976"/>
                  </a:cubicBezTo>
                  <a:cubicBezTo>
                    <a:pt x="18480" y="4076"/>
                    <a:pt x="18857" y="3458"/>
                    <a:pt x="19684" y="2765"/>
                  </a:cubicBezTo>
                  <a:cubicBezTo>
                    <a:pt x="20538" y="2049"/>
                    <a:pt x="21600" y="1726"/>
                    <a:pt x="21600" y="363"/>
                  </a:cubicBezTo>
                  <a:cubicBezTo>
                    <a:pt x="21600" y="178"/>
                    <a:pt x="21429" y="155"/>
                    <a:pt x="21390" y="0"/>
                  </a:cubicBezTo>
                  <a:cubicBezTo>
                    <a:pt x="19869" y="155"/>
                    <a:pt x="18772" y="-30"/>
                    <a:pt x="17553" y="1194"/>
                  </a:cubicBezTo>
                  <a:cubicBezTo>
                    <a:pt x="17263" y="1473"/>
                    <a:pt x="17301" y="1957"/>
                    <a:pt x="17146" y="2395"/>
                  </a:cubicBezTo>
                  <a:cubicBezTo>
                    <a:pt x="16971" y="2875"/>
                    <a:pt x="16628" y="2973"/>
                    <a:pt x="16324" y="3320"/>
                  </a:cubicBezTo>
                  <a:cubicBezTo>
                    <a:pt x="15038" y="4821"/>
                    <a:pt x="13944" y="5352"/>
                    <a:pt x="12243" y="5352"/>
                  </a:cubicBezTo>
                  <a:cubicBezTo>
                    <a:pt x="10120" y="5352"/>
                    <a:pt x="9079" y="6893"/>
                    <a:pt x="7275" y="8394"/>
                  </a:cubicBezTo>
                  <a:cubicBezTo>
                    <a:pt x="5392" y="9960"/>
                    <a:pt x="3922" y="9756"/>
                    <a:pt x="1997" y="11257"/>
                  </a:cubicBezTo>
                  <a:cubicBezTo>
                    <a:pt x="754" y="12228"/>
                    <a:pt x="459" y="13711"/>
                    <a:pt x="0" y="15235"/>
                  </a:cubicBezTo>
                  <a:cubicBezTo>
                    <a:pt x="0" y="15235"/>
                    <a:pt x="0" y="15235"/>
                    <a:pt x="0" y="15235"/>
                  </a:cubicBezTo>
                  <a:close/>
                </a:path>
              </a:pathLst>
            </a:custGeom>
            <a:grpFill/>
            <a:ln w="12700" cap="flat">
              <a:solidFill>
                <a:srgbClr val="FFFFFF"/>
              </a:solidFill>
              <a:prstDash val="solid"/>
              <a:miter lim="400000"/>
            </a:ln>
            <a:effectLst/>
          </p:spPr>
          <p:txBody>
            <a:bodyPr wrap="square" lIns="50800" tIns="50800" rIns="50800" bIns="50800" numCol="1" anchor="ctr">
              <a:noAutofit/>
            </a:bodyPr>
            <a:lstStyle/>
            <a:p>
              <a:pPr lvl="0"/>
              <a:endParaRPr/>
            </a:p>
          </p:txBody>
        </p:sp>
      </p:grpSp>
      <p:sp>
        <p:nvSpPr>
          <p:cNvPr id="164" name="Text Placeholder 22"/>
          <p:cNvSpPr>
            <a:spLocks noGrp="1"/>
          </p:cNvSpPr>
          <p:nvPr>
            <p:ph type="body" sz="quarter" idx="10"/>
          </p:nvPr>
        </p:nvSpPr>
        <p:spPr>
          <a:xfrm>
            <a:off x="7764382" y="3189002"/>
            <a:ext cx="2960453" cy="306369"/>
          </a:xfrm>
        </p:spPr>
        <p:txBody>
          <a:bodyPr/>
          <a:lstStyle/>
          <a:p>
            <a:r>
              <a:rPr lang="en-GB" dirty="0" err="1"/>
              <a:t>Dolor</a:t>
            </a:r>
            <a:r>
              <a:rPr lang="en-GB" dirty="0"/>
              <a:t> Sit </a:t>
            </a:r>
            <a:r>
              <a:rPr lang="en-GB" dirty="0" err="1"/>
              <a:t>Amet</a:t>
            </a:r>
            <a:endParaRPr lang="en-GB" dirty="0"/>
          </a:p>
        </p:txBody>
      </p:sp>
      <p:sp>
        <p:nvSpPr>
          <p:cNvPr id="165" name="Text Placeholder 24"/>
          <p:cNvSpPr>
            <a:spLocks noGrp="1"/>
          </p:cNvSpPr>
          <p:nvPr>
            <p:ph type="body" sz="quarter" idx="11"/>
          </p:nvPr>
        </p:nvSpPr>
        <p:spPr>
          <a:xfrm>
            <a:off x="7764383" y="3476259"/>
            <a:ext cx="2905964" cy="490537"/>
          </a:xfrm>
        </p:spPr>
        <p:txBody>
          <a:bodyPr>
            <a:normAutofit/>
          </a:bodyPr>
          <a:lstStyle/>
          <a:p>
            <a:r>
              <a:rPr lang="en-GB" dirty="0" err="1"/>
              <a:t>consecttur</a:t>
            </a:r>
            <a:r>
              <a:rPr lang="en-GB" dirty="0"/>
              <a:t> </a:t>
            </a:r>
            <a:r>
              <a:rPr lang="en-GB" dirty="0" err="1"/>
              <a:t>baraka</a:t>
            </a:r>
            <a:r>
              <a:rPr lang="en-GB" dirty="0"/>
              <a:t> </a:t>
            </a:r>
            <a:r>
              <a:rPr lang="en-GB" dirty="0" err="1"/>
              <a:t>simanuk</a:t>
            </a:r>
            <a:r>
              <a:rPr lang="en-GB" dirty="0"/>
              <a:t> hem </a:t>
            </a:r>
            <a:r>
              <a:rPr lang="en-GB" dirty="0" err="1"/>
              <a:t>barakachem</a:t>
            </a:r>
            <a:r>
              <a:rPr lang="en-GB" dirty="0"/>
              <a:t> </a:t>
            </a:r>
            <a:r>
              <a:rPr lang="en-GB" dirty="0" err="1"/>
              <a:t>tok</a:t>
            </a:r>
            <a:r>
              <a:rPr lang="en-GB" dirty="0"/>
              <a:t> </a:t>
            </a:r>
            <a:r>
              <a:rPr lang="en-GB" dirty="0" err="1"/>
              <a:t>tok</a:t>
            </a:r>
            <a:r>
              <a:rPr lang="en-GB" dirty="0"/>
              <a:t> </a:t>
            </a:r>
            <a:r>
              <a:rPr lang="en-GB" dirty="0" err="1"/>
              <a:t>em</a:t>
            </a:r>
            <a:r>
              <a:rPr lang="en-GB" dirty="0"/>
              <a:t> </a:t>
            </a:r>
            <a:r>
              <a:rPr lang="en-GB" dirty="0" err="1"/>
              <a:t>bek</a:t>
            </a:r>
            <a:r>
              <a:rPr lang="en-GB" dirty="0"/>
              <a:t> </a:t>
            </a:r>
            <a:r>
              <a:rPr lang="en-GB" dirty="0" err="1"/>
              <a:t>tuweonsectturraka</a:t>
            </a:r>
            <a:r>
              <a:rPr lang="en-GB" dirty="0"/>
              <a:t> </a:t>
            </a:r>
            <a:r>
              <a:rPr lang="en-GB" dirty="0" err="1"/>
              <a:t>achem</a:t>
            </a:r>
            <a:endParaRPr lang="en-GB" dirty="0"/>
          </a:p>
        </p:txBody>
      </p:sp>
      <p:sp>
        <p:nvSpPr>
          <p:cNvPr id="166" name="Text Placeholder 22"/>
          <p:cNvSpPr>
            <a:spLocks noGrp="1"/>
          </p:cNvSpPr>
          <p:nvPr>
            <p:ph type="body" sz="quarter" idx="10"/>
          </p:nvPr>
        </p:nvSpPr>
        <p:spPr>
          <a:xfrm>
            <a:off x="7764382" y="4301422"/>
            <a:ext cx="2960453" cy="306369"/>
          </a:xfrm>
        </p:spPr>
        <p:txBody>
          <a:bodyPr/>
          <a:lstStyle/>
          <a:p>
            <a:r>
              <a:rPr lang="en-GB" dirty="0" err="1"/>
              <a:t>Kolor</a:t>
            </a:r>
            <a:r>
              <a:rPr lang="en-GB" dirty="0"/>
              <a:t> </a:t>
            </a:r>
            <a:r>
              <a:rPr lang="en-GB" dirty="0" err="1"/>
              <a:t>Suum</a:t>
            </a:r>
            <a:endParaRPr lang="en-GB" dirty="0"/>
          </a:p>
        </p:txBody>
      </p:sp>
      <p:sp>
        <p:nvSpPr>
          <p:cNvPr id="167" name="Text Placeholder 24"/>
          <p:cNvSpPr>
            <a:spLocks noGrp="1"/>
          </p:cNvSpPr>
          <p:nvPr>
            <p:ph type="body" sz="quarter" idx="11"/>
          </p:nvPr>
        </p:nvSpPr>
        <p:spPr>
          <a:xfrm>
            <a:off x="7764383" y="4588679"/>
            <a:ext cx="2905964" cy="490537"/>
          </a:xfrm>
        </p:spPr>
        <p:txBody>
          <a:bodyPr>
            <a:normAutofit/>
          </a:bodyPr>
          <a:lstStyle/>
          <a:p>
            <a:r>
              <a:rPr lang="en-GB" dirty="0" err="1"/>
              <a:t>consecttur</a:t>
            </a:r>
            <a:r>
              <a:rPr lang="en-GB" dirty="0"/>
              <a:t> </a:t>
            </a:r>
            <a:r>
              <a:rPr lang="en-GB" dirty="0" err="1"/>
              <a:t>baraka</a:t>
            </a:r>
            <a:r>
              <a:rPr lang="en-GB" dirty="0"/>
              <a:t> </a:t>
            </a:r>
            <a:r>
              <a:rPr lang="en-GB" dirty="0" err="1"/>
              <a:t>simanuk</a:t>
            </a:r>
            <a:r>
              <a:rPr lang="en-GB" dirty="0"/>
              <a:t> hem </a:t>
            </a:r>
            <a:r>
              <a:rPr lang="en-GB" dirty="0" err="1"/>
              <a:t>barakachem</a:t>
            </a:r>
            <a:r>
              <a:rPr lang="en-GB" dirty="0"/>
              <a:t> </a:t>
            </a:r>
            <a:r>
              <a:rPr lang="en-GB" dirty="0" err="1"/>
              <a:t>tok</a:t>
            </a:r>
            <a:r>
              <a:rPr lang="en-GB" dirty="0"/>
              <a:t> </a:t>
            </a:r>
            <a:r>
              <a:rPr lang="en-GB" dirty="0" err="1"/>
              <a:t>tok</a:t>
            </a:r>
            <a:r>
              <a:rPr lang="en-GB" dirty="0"/>
              <a:t> </a:t>
            </a:r>
            <a:r>
              <a:rPr lang="en-GB" dirty="0" err="1"/>
              <a:t>em</a:t>
            </a:r>
            <a:r>
              <a:rPr lang="en-GB" dirty="0"/>
              <a:t> </a:t>
            </a:r>
            <a:r>
              <a:rPr lang="en-GB" dirty="0" err="1"/>
              <a:t>bek</a:t>
            </a:r>
            <a:r>
              <a:rPr lang="en-GB" dirty="0"/>
              <a:t> </a:t>
            </a:r>
            <a:r>
              <a:rPr lang="en-GB" dirty="0" err="1"/>
              <a:t>tuweonsectturraka</a:t>
            </a:r>
            <a:r>
              <a:rPr lang="en-GB" dirty="0"/>
              <a:t> </a:t>
            </a:r>
            <a:r>
              <a:rPr lang="en-GB" dirty="0" err="1"/>
              <a:t>simem</a:t>
            </a:r>
            <a:endParaRPr lang="en-GB" dirty="0"/>
          </a:p>
        </p:txBody>
      </p:sp>
      <p:sp>
        <p:nvSpPr>
          <p:cNvPr id="168" name="Text Placeholder 22"/>
          <p:cNvSpPr>
            <a:spLocks noGrp="1"/>
          </p:cNvSpPr>
          <p:nvPr>
            <p:ph type="body" sz="quarter" idx="10"/>
          </p:nvPr>
        </p:nvSpPr>
        <p:spPr>
          <a:xfrm>
            <a:off x="7764382" y="5298995"/>
            <a:ext cx="2960453" cy="306369"/>
          </a:xfrm>
        </p:spPr>
        <p:txBody>
          <a:bodyPr/>
          <a:lstStyle/>
          <a:p>
            <a:r>
              <a:rPr lang="en-GB" dirty="0"/>
              <a:t>Ata Si </a:t>
            </a:r>
            <a:r>
              <a:rPr lang="en-GB" dirty="0" err="1"/>
              <a:t>Memet</a:t>
            </a:r>
            <a:endParaRPr lang="en-GB" dirty="0"/>
          </a:p>
        </p:txBody>
      </p:sp>
      <p:sp>
        <p:nvSpPr>
          <p:cNvPr id="169" name="Text Placeholder 24"/>
          <p:cNvSpPr>
            <a:spLocks noGrp="1"/>
          </p:cNvSpPr>
          <p:nvPr>
            <p:ph type="body" sz="quarter" idx="11"/>
          </p:nvPr>
        </p:nvSpPr>
        <p:spPr>
          <a:xfrm>
            <a:off x="7764383" y="5586252"/>
            <a:ext cx="2905964" cy="490537"/>
          </a:xfrm>
        </p:spPr>
        <p:txBody>
          <a:bodyPr>
            <a:normAutofit/>
          </a:bodyPr>
          <a:lstStyle/>
          <a:p>
            <a:r>
              <a:rPr lang="en-GB" dirty="0" err="1"/>
              <a:t>consecttur</a:t>
            </a:r>
            <a:r>
              <a:rPr lang="en-GB" dirty="0"/>
              <a:t> </a:t>
            </a:r>
            <a:r>
              <a:rPr lang="en-GB" dirty="0" err="1"/>
              <a:t>baraka</a:t>
            </a:r>
            <a:r>
              <a:rPr lang="en-GB" dirty="0"/>
              <a:t> </a:t>
            </a:r>
            <a:r>
              <a:rPr lang="en-GB" dirty="0" err="1"/>
              <a:t>simanuk</a:t>
            </a:r>
            <a:r>
              <a:rPr lang="en-GB" dirty="0"/>
              <a:t> hem </a:t>
            </a:r>
            <a:r>
              <a:rPr lang="en-GB" dirty="0" err="1"/>
              <a:t>barakachem</a:t>
            </a:r>
            <a:r>
              <a:rPr lang="en-GB" dirty="0"/>
              <a:t> </a:t>
            </a:r>
            <a:r>
              <a:rPr lang="en-GB" dirty="0" err="1"/>
              <a:t>tok</a:t>
            </a:r>
            <a:r>
              <a:rPr lang="en-GB" dirty="0"/>
              <a:t> </a:t>
            </a:r>
            <a:r>
              <a:rPr lang="en-GB" dirty="0" err="1"/>
              <a:t>tok</a:t>
            </a:r>
            <a:r>
              <a:rPr lang="en-GB" dirty="0"/>
              <a:t> </a:t>
            </a:r>
            <a:r>
              <a:rPr lang="en-GB" dirty="0" err="1"/>
              <a:t>em</a:t>
            </a:r>
            <a:r>
              <a:rPr lang="en-GB" dirty="0"/>
              <a:t> </a:t>
            </a:r>
            <a:r>
              <a:rPr lang="en-GB" dirty="0" err="1"/>
              <a:t>bek</a:t>
            </a:r>
            <a:r>
              <a:rPr lang="en-GB" dirty="0"/>
              <a:t> </a:t>
            </a:r>
            <a:r>
              <a:rPr lang="en-GB" dirty="0" err="1"/>
              <a:t>tuweonsectturraka</a:t>
            </a:r>
            <a:r>
              <a:rPr lang="en-GB" dirty="0"/>
              <a:t> </a:t>
            </a:r>
            <a:r>
              <a:rPr lang="en-GB" dirty="0" err="1"/>
              <a:t>simanuchem</a:t>
            </a:r>
            <a:endParaRPr lang="en-GB" dirty="0"/>
          </a:p>
        </p:txBody>
      </p:sp>
      <p:grpSp>
        <p:nvGrpSpPr>
          <p:cNvPr id="5" name="Group 4"/>
          <p:cNvGrpSpPr/>
          <p:nvPr/>
        </p:nvGrpSpPr>
        <p:grpSpPr>
          <a:xfrm>
            <a:off x="4545660" y="5349046"/>
            <a:ext cx="2952665" cy="313926"/>
            <a:chOff x="4545660" y="5349046"/>
            <a:chExt cx="2952665" cy="313926"/>
          </a:xfrm>
        </p:grpSpPr>
        <p:grpSp>
          <p:nvGrpSpPr>
            <p:cNvPr id="10" name="Group 9"/>
            <p:cNvGrpSpPr/>
            <p:nvPr/>
          </p:nvGrpSpPr>
          <p:grpSpPr>
            <a:xfrm>
              <a:off x="4545660" y="5385398"/>
              <a:ext cx="2930795" cy="277574"/>
              <a:chOff x="4545660" y="5404450"/>
              <a:chExt cx="2968550" cy="277574"/>
            </a:xfrm>
          </p:grpSpPr>
          <p:sp>
            <p:nvSpPr>
              <p:cNvPr id="163" name="Shape 4979"/>
              <p:cNvSpPr/>
              <p:nvPr/>
            </p:nvSpPr>
            <p:spPr>
              <a:xfrm>
                <a:off x="4592927" y="5404450"/>
                <a:ext cx="2921283" cy="232356"/>
              </a:xfrm>
              <a:custGeom>
                <a:avLst/>
                <a:gdLst/>
                <a:ahLst/>
                <a:cxnLst>
                  <a:cxn ang="0">
                    <a:pos x="wd2" y="hd2"/>
                  </a:cxn>
                  <a:cxn ang="5400000">
                    <a:pos x="wd2" y="hd2"/>
                  </a:cxn>
                  <a:cxn ang="10800000">
                    <a:pos x="wd2" y="hd2"/>
                  </a:cxn>
                  <a:cxn ang="16200000">
                    <a:pos x="wd2" y="hd2"/>
                  </a:cxn>
                </a:cxnLst>
                <a:rect l="0" t="0" r="r" b="b"/>
                <a:pathLst>
                  <a:path w="21600" h="20252" extrusionOk="0">
                    <a:moveTo>
                      <a:pt x="0" y="20252"/>
                    </a:moveTo>
                    <a:cubicBezTo>
                      <a:pt x="3181" y="9555"/>
                      <a:pt x="6572" y="3095"/>
                      <a:pt x="10172" y="874"/>
                    </a:cubicBezTo>
                    <a:cubicBezTo>
                      <a:pt x="13772" y="-1348"/>
                      <a:pt x="17581" y="668"/>
                      <a:pt x="21600" y="6922"/>
                    </a:cubicBezTo>
                  </a:path>
                </a:pathLst>
              </a:custGeom>
              <a:ln w="19050">
                <a:solidFill>
                  <a:schemeClr val="accent1"/>
                </a:solidFill>
                <a:miter lim="400000"/>
                <a:headEnd type="diamond"/>
                <a:tailEnd type="triangle"/>
              </a:ln>
            </p:spPr>
            <p:txBody>
              <a:bodyPr lIns="0" tIns="0" rIns="0" bIns="0"/>
              <a:lstStyle/>
              <a:p>
                <a:pPr lvl="0" algn="l" defTabSz="457200">
                  <a:lnSpc>
                    <a:spcPct val="100000"/>
                  </a:lnSpc>
                  <a:defRPr sz="1200">
                    <a:solidFill>
                      <a:srgbClr val="000000"/>
                    </a:solidFill>
                    <a:latin typeface="Helvetica"/>
                    <a:ea typeface="Helvetica"/>
                    <a:cs typeface="Helvetica"/>
                    <a:sym typeface="Helvetica"/>
                  </a:defRPr>
                </a:pPr>
                <a:endParaRPr/>
              </a:p>
            </p:txBody>
          </p:sp>
          <p:grpSp>
            <p:nvGrpSpPr>
              <p:cNvPr id="101" name="Group 100"/>
              <p:cNvGrpSpPr/>
              <p:nvPr/>
            </p:nvGrpSpPr>
            <p:grpSpPr>
              <a:xfrm>
                <a:off x="4545660" y="5586252"/>
                <a:ext cx="94532" cy="95772"/>
                <a:chOff x="6584950" y="2063751"/>
                <a:chExt cx="725487" cy="735013"/>
              </a:xfrm>
            </p:grpSpPr>
            <p:sp>
              <p:nvSpPr>
                <p:cNvPr id="102"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Freeform 7"/>
                <p:cNvSpPr>
                  <a:spLocks/>
                </p:cNvSpPr>
                <p:nvPr/>
              </p:nvSpPr>
              <p:spPr bwMode="auto">
                <a:xfrm>
                  <a:off x="6667500" y="2146301"/>
                  <a:ext cx="560387" cy="565150"/>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1" name="Group 80"/>
            <p:cNvGrpSpPr/>
            <p:nvPr/>
          </p:nvGrpSpPr>
          <p:grpSpPr>
            <a:xfrm>
              <a:off x="7306133" y="5349046"/>
              <a:ext cx="192192" cy="194714"/>
              <a:chOff x="6584950" y="2063751"/>
              <a:chExt cx="725487" cy="735013"/>
            </a:xfrm>
          </p:grpSpPr>
          <p:sp>
            <p:nvSpPr>
              <p:cNvPr id="82"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7"/>
              <p:cNvSpPr>
                <a:spLocks/>
              </p:cNvSpPr>
              <p:nvPr/>
            </p:nvSpPr>
            <p:spPr bwMode="auto">
              <a:xfrm>
                <a:off x="6667500" y="2146301"/>
                <a:ext cx="560387" cy="565150"/>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 name="Group 3"/>
          <p:cNvGrpSpPr/>
          <p:nvPr/>
        </p:nvGrpSpPr>
        <p:grpSpPr>
          <a:xfrm>
            <a:off x="1914788" y="4155900"/>
            <a:ext cx="5583537" cy="407729"/>
            <a:chOff x="1914788" y="4155900"/>
            <a:chExt cx="5583537" cy="407729"/>
          </a:xfrm>
        </p:grpSpPr>
        <p:grpSp>
          <p:nvGrpSpPr>
            <p:cNvPr id="11" name="Group 10"/>
            <p:cNvGrpSpPr/>
            <p:nvPr/>
          </p:nvGrpSpPr>
          <p:grpSpPr>
            <a:xfrm>
              <a:off x="1914788" y="4155900"/>
              <a:ext cx="5522332" cy="331093"/>
              <a:chOff x="1914788" y="4189240"/>
              <a:chExt cx="5522332" cy="331093"/>
            </a:xfrm>
          </p:grpSpPr>
          <p:sp>
            <p:nvSpPr>
              <p:cNvPr id="162" name="Shape 4978"/>
              <p:cNvSpPr/>
              <p:nvPr/>
            </p:nvSpPr>
            <p:spPr>
              <a:xfrm>
                <a:off x="1967130" y="4189240"/>
                <a:ext cx="5469990" cy="325084"/>
              </a:xfrm>
              <a:custGeom>
                <a:avLst/>
                <a:gdLst/>
                <a:ahLst/>
                <a:cxnLst>
                  <a:cxn ang="0">
                    <a:pos x="wd2" y="hd2"/>
                  </a:cxn>
                  <a:cxn ang="5400000">
                    <a:pos x="wd2" y="hd2"/>
                  </a:cxn>
                  <a:cxn ang="10800000">
                    <a:pos x="wd2" y="hd2"/>
                  </a:cxn>
                  <a:cxn ang="16200000">
                    <a:pos x="wd2" y="hd2"/>
                  </a:cxn>
                </a:cxnLst>
                <a:rect l="0" t="0" r="r" b="b"/>
                <a:pathLst>
                  <a:path w="21600" h="21100" extrusionOk="0">
                    <a:moveTo>
                      <a:pt x="0" y="17902"/>
                    </a:moveTo>
                    <a:cubicBezTo>
                      <a:pt x="3624" y="5456"/>
                      <a:pt x="7236" y="-500"/>
                      <a:pt x="10836" y="33"/>
                    </a:cubicBezTo>
                    <a:cubicBezTo>
                      <a:pt x="14436" y="566"/>
                      <a:pt x="18024" y="7588"/>
                      <a:pt x="21600" y="21100"/>
                    </a:cubicBezTo>
                  </a:path>
                </a:pathLst>
              </a:custGeom>
              <a:ln w="19050">
                <a:solidFill>
                  <a:schemeClr val="accent1"/>
                </a:solidFill>
                <a:miter lim="400000"/>
                <a:headEnd type="diamond"/>
                <a:tailEnd type="triangle"/>
              </a:ln>
            </p:spPr>
            <p:txBody>
              <a:bodyPr lIns="0" tIns="0" rIns="0" bIns="0"/>
              <a:lstStyle/>
              <a:p>
                <a:pPr lvl="0" algn="l" defTabSz="457200">
                  <a:lnSpc>
                    <a:spcPct val="100000"/>
                  </a:lnSpc>
                  <a:defRPr sz="1200">
                    <a:solidFill>
                      <a:srgbClr val="000000"/>
                    </a:solidFill>
                    <a:latin typeface="Helvetica"/>
                    <a:ea typeface="Helvetica"/>
                    <a:cs typeface="Helvetica"/>
                    <a:sym typeface="Helvetica"/>
                  </a:defRPr>
                </a:pPr>
                <a:endParaRPr/>
              </a:p>
            </p:txBody>
          </p:sp>
          <p:grpSp>
            <p:nvGrpSpPr>
              <p:cNvPr id="98" name="Group 97"/>
              <p:cNvGrpSpPr/>
              <p:nvPr/>
            </p:nvGrpSpPr>
            <p:grpSpPr>
              <a:xfrm>
                <a:off x="1914788" y="4424561"/>
                <a:ext cx="94532" cy="95772"/>
                <a:chOff x="6584950" y="2063751"/>
                <a:chExt cx="725487" cy="735013"/>
              </a:xfrm>
            </p:grpSpPr>
            <p:sp>
              <p:nvSpPr>
                <p:cNvPr id="99"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
                <p:cNvSpPr>
                  <a:spLocks/>
                </p:cNvSpPr>
                <p:nvPr/>
              </p:nvSpPr>
              <p:spPr bwMode="auto">
                <a:xfrm>
                  <a:off x="6667497" y="2097565"/>
                  <a:ext cx="560385" cy="565151"/>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78" name="Group 77"/>
            <p:cNvGrpSpPr/>
            <p:nvPr/>
          </p:nvGrpSpPr>
          <p:grpSpPr>
            <a:xfrm>
              <a:off x="7306133" y="4368915"/>
              <a:ext cx="192192" cy="194714"/>
              <a:chOff x="6584950" y="2063751"/>
              <a:chExt cx="725487" cy="735013"/>
            </a:xfrm>
          </p:grpSpPr>
          <p:sp>
            <p:nvSpPr>
              <p:cNvPr id="79"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7"/>
              <p:cNvSpPr>
                <a:spLocks/>
              </p:cNvSpPr>
              <p:nvPr/>
            </p:nvSpPr>
            <p:spPr bwMode="auto">
              <a:xfrm>
                <a:off x="6667500" y="2146301"/>
                <a:ext cx="560387" cy="565150"/>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 name="Group 2"/>
          <p:cNvGrpSpPr/>
          <p:nvPr/>
        </p:nvGrpSpPr>
        <p:grpSpPr>
          <a:xfrm>
            <a:off x="3110405" y="3176535"/>
            <a:ext cx="4387920" cy="509873"/>
            <a:chOff x="3110405" y="3176535"/>
            <a:chExt cx="4387920" cy="509873"/>
          </a:xfrm>
        </p:grpSpPr>
        <p:grpSp>
          <p:nvGrpSpPr>
            <p:cNvPr id="12" name="Group 11"/>
            <p:cNvGrpSpPr/>
            <p:nvPr/>
          </p:nvGrpSpPr>
          <p:grpSpPr>
            <a:xfrm>
              <a:off x="3110405" y="3176535"/>
              <a:ext cx="4326715" cy="509873"/>
              <a:chOff x="3110405" y="3190824"/>
              <a:chExt cx="4326715" cy="509873"/>
            </a:xfrm>
          </p:grpSpPr>
          <p:sp>
            <p:nvSpPr>
              <p:cNvPr id="161" name="Shape 4977"/>
              <p:cNvSpPr/>
              <p:nvPr/>
            </p:nvSpPr>
            <p:spPr>
              <a:xfrm>
                <a:off x="3164731" y="3190824"/>
                <a:ext cx="4272389" cy="457401"/>
              </a:xfrm>
              <a:custGeom>
                <a:avLst/>
                <a:gdLst/>
                <a:ahLst/>
                <a:cxnLst>
                  <a:cxn ang="0">
                    <a:pos x="wd2" y="hd2"/>
                  </a:cxn>
                  <a:cxn ang="5400000">
                    <a:pos x="wd2" y="hd2"/>
                  </a:cxn>
                  <a:cxn ang="10800000">
                    <a:pos x="wd2" y="hd2"/>
                  </a:cxn>
                  <a:cxn ang="16200000">
                    <a:pos x="wd2" y="hd2"/>
                  </a:cxn>
                </a:cxnLst>
                <a:rect l="0" t="0" r="r" b="b"/>
                <a:pathLst>
                  <a:path w="21600" h="20317" extrusionOk="0">
                    <a:moveTo>
                      <a:pt x="0" y="20317"/>
                    </a:moveTo>
                    <a:cubicBezTo>
                      <a:pt x="3552" y="8860"/>
                      <a:pt x="7127" y="2249"/>
                      <a:pt x="10727" y="483"/>
                    </a:cubicBezTo>
                    <a:cubicBezTo>
                      <a:pt x="14327" y="-1283"/>
                      <a:pt x="17952" y="1797"/>
                      <a:pt x="21600" y="9722"/>
                    </a:cubicBezTo>
                  </a:path>
                </a:pathLst>
              </a:custGeom>
              <a:ln w="19050">
                <a:solidFill>
                  <a:schemeClr val="accent1"/>
                </a:solidFill>
                <a:miter lim="400000"/>
                <a:headEnd type="diamond"/>
                <a:tailEnd type="triangle"/>
              </a:ln>
            </p:spPr>
            <p:txBody>
              <a:bodyPr lIns="0" tIns="0" rIns="0" bIns="0"/>
              <a:lstStyle/>
              <a:p>
                <a:pPr lvl="0" algn="l" defTabSz="457200">
                  <a:lnSpc>
                    <a:spcPct val="100000"/>
                  </a:lnSpc>
                  <a:defRPr sz="1200">
                    <a:solidFill>
                      <a:srgbClr val="000000"/>
                    </a:solidFill>
                    <a:latin typeface="Helvetica"/>
                    <a:ea typeface="Helvetica"/>
                    <a:cs typeface="Helvetica"/>
                    <a:sym typeface="Helvetica"/>
                  </a:defRPr>
                </a:pPr>
                <a:endParaRPr/>
              </a:p>
            </p:txBody>
          </p:sp>
          <p:grpSp>
            <p:nvGrpSpPr>
              <p:cNvPr id="95" name="Group 94"/>
              <p:cNvGrpSpPr/>
              <p:nvPr/>
            </p:nvGrpSpPr>
            <p:grpSpPr>
              <a:xfrm>
                <a:off x="3110405" y="3604925"/>
                <a:ext cx="94532" cy="95772"/>
                <a:chOff x="6584950" y="2063751"/>
                <a:chExt cx="725487" cy="735013"/>
              </a:xfrm>
            </p:grpSpPr>
            <p:sp>
              <p:nvSpPr>
                <p:cNvPr id="96"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7"/>
                <p:cNvSpPr>
                  <a:spLocks/>
                </p:cNvSpPr>
                <p:nvPr/>
              </p:nvSpPr>
              <p:spPr bwMode="auto">
                <a:xfrm>
                  <a:off x="6667500" y="2146301"/>
                  <a:ext cx="560387" cy="565150"/>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75" name="Group 74"/>
            <p:cNvGrpSpPr/>
            <p:nvPr/>
          </p:nvGrpSpPr>
          <p:grpSpPr>
            <a:xfrm>
              <a:off x="7306133" y="3267064"/>
              <a:ext cx="192192" cy="194714"/>
              <a:chOff x="6584950" y="2063751"/>
              <a:chExt cx="725487" cy="735013"/>
            </a:xfrm>
          </p:grpSpPr>
          <p:sp>
            <p:nvSpPr>
              <p:cNvPr id="76"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7"/>
              <p:cNvSpPr>
                <a:spLocks/>
              </p:cNvSpPr>
              <p:nvPr/>
            </p:nvSpPr>
            <p:spPr bwMode="auto">
              <a:xfrm>
                <a:off x="6667500" y="2146301"/>
                <a:ext cx="560387" cy="565150"/>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3758231" y="2185773"/>
            <a:ext cx="3740094" cy="929429"/>
            <a:chOff x="3758231" y="2185773"/>
            <a:chExt cx="3740094" cy="929429"/>
          </a:xfrm>
        </p:grpSpPr>
        <p:grpSp>
          <p:nvGrpSpPr>
            <p:cNvPr id="13" name="Group 12"/>
            <p:cNvGrpSpPr/>
            <p:nvPr/>
          </p:nvGrpSpPr>
          <p:grpSpPr>
            <a:xfrm>
              <a:off x="3758231" y="2270358"/>
              <a:ext cx="3678889" cy="844844"/>
              <a:chOff x="3758231" y="2270358"/>
              <a:chExt cx="3678889" cy="844844"/>
            </a:xfrm>
          </p:grpSpPr>
          <p:sp>
            <p:nvSpPr>
              <p:cNvPr id="160" name="Shape 4976"/>
              <p:cNvSpPr/>
              <p:nvPr/>
            </p:nvSpPr>
            <p:spPr>
              <a:xfrm>
                <a:off x="3807659" y="2270358"/>
                <a:ext cx="3629461" cy="801721"/>
              </a:xfrm>
              <a:custGeom>
                <a:avLst/>
                <a:gdLst/>
                <a:ahLst/>
                <a:cxnLst>
                  <a:cxn ang="0">
                    <a:pos x="wd2" y="hd2"/>
                  </a:cxn>
                  <a:cxn ang="5400000">
                    <a:pos x="wd2" y="hd2"/>
                  </a:cxn>
                  <a:cxn ang="10800000">
                    <a:pos x="wd2" y="hd2"/>
                  </a:cxn>
                  <a:cxn ang="16200000">
                    <a:pos x="wd2" y="hd2"/>
                  </a:cxn>
                </a:cxnLst>
                <a:rect l="0" t="0" r="r" b="b"/>
                <a:pathLst>
                  <a:path w="21600" h="20895" extrusionOk="0">
                    <a:moveTo>
                      <a:pt x="0" y="20895"/>
                    </a:moveTo>
                    <a:cubicBezTo>
                      <a:pt x="3137" y="12947"/>
                      <a:pt x="6505" y="7267"/>
                      <a:pt x="10105" y="3854"/>
                    </a:cubicBezTo>
                    <a:cubicBezTo>
                      <a:pt x="13705" y="441"/>
                      <a:pt x="17537" y="-705"/>
                      <a:pt x="21600" y="417"/>
                    </a:cubicBezTo>
                  </a:path>
                </a:pathLst>
              </a:custGeom>
              <a:ln w="19050">
                <a:solidFill>
                  <a:schemeClr val="accent1"/>
                </a:solidFill>
                <a:miter lim="400000"/>
                <a:headEnd type="diamond"/>
                <a:tailEnd type="triangle"/>
              </a:ln>
            </p:spPr>
            <p:txBody>
              <a:bodyPr lIns="0" tIns="0" rIns="0" bIns="0"/>
              <a:lstStyle/>
              <a:p>
                <a:pPr lvl="0" algn="l" defTabSz="457200">
                  <a:lnSpc>
                    <a:spcPct val="100000"/>
                  </a:lnSpc>
                  <a:defRPr sz="1200">
                    <a:solidFill>
                      <a:srgbClr val="000000"/>
                    </a:solidFill>
                    <a:latin typeface="Helvetica"/>
                    <a:ea typeface="Helvetica"/>
                    <a:cs typeface="Helvetica"/>
                    <a:sym typeface="Helvetica"/>
                  </a:defRPr>
                </a:pPr>
                <a:endParaRPr/>
              </a:p>
            </p:txBody>
          </p:sp>
          <p:grpSp>
            <p:nvGrpSpPr>
              <p:cNvPr id="92" name="Group 91"/>
              <p:cNvGrpSpPr/>
              <p:nvPr/>
            </p:nvGrpSpPr>
            <p:grpSpPr>
              <a:xfrm>
                <a:off x="3758231" y="3019430"/>
                <a:ext cx="94532" cy="95772"/>
                <a:chOff x="6584950" y="2063751"/>
                <a:chExt cx="725487" cy="735013"/>
              </a:xfrm>
            </p:grpSpPr>
            <p:sp>
              <p:nvSpPr>
                <p:cNvPr id="93"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7"/>
                <p:cNvSpPr>
                  <a:spLocks/>
                </p:cNvSpPr>
                <p:nvPr/>
              </p:nvSpPr>
              <p:spPr bwMode="auto">
                <a:xfrm>
                  <a:off x="6667500" y="2146301"/>
                  <a:ext cx="560387" cy="565150"/>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9" name="Group 8"/>
            <p:cNvGrpSpPr/>
            <p:nvPr/>
          </p:nvGrpSpPr>
          <p:grpSpPr>
            <a:xfrm>
              <a:off x="7306133" y="2185773"/>
              <a:ext cx="192192" cy="194714"/>
              <a:chOff x="6584950" y="1955871"/>
              <a:chExt cx="725487" cy="735013"/>
            </a:xfrm>
          </p:grpSpPr>
          <p:sp>
            <p:nvSpPr>
              <p:cNvPr id="6" name="Freeform 6"/>
              <p:cNvSpPr>
                <a:spLocks/>
              </p:cNvSpPr>
              <p:nvPr/>
            </p:nvSpPr>
            <p:spPr bwMode="auto">
              <a:xfrm>
                <a:off x="6584950" y="195587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6667497" y="2038423"/>
                <a:ext cx="560385" cy="565149"/>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Tree>
    <p:extLst>
      <p:ext uri="{BB962C8B-B14F-4D97-AF65-F5344CB8AC3E}">
        <p14:creationId xmlns:p14="http://schemas.microsoft.com/office/powerpoint/2010/main" val="240177329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Effect transition="in" filter="fade">
                                      <p:cBhvr>
                                        <p:cTn id="11" dur="500"/>
                                        <p:tgtEl>
                                          <p:spTgt spid="22">
                                            <p:txEl>
                                              <p:pRg st="0" end="0"/>
                                            </p:txEl>
                                          </p:spTgt>
                                        </p:tgtEl>
                                      </p:cBhvr>
                                    </p:animEffect>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 calcmode="lin" valueType="num">
                                      <p:cBhvr additive="base">
                                        <p:cTn id="15" dur="500" fill="hold"/>
                                        <p:tgtEl>
                                          <p:spTgt spid="110"/>
                                        </p:tgtEl>
                                        <p:attrNameLst>
                                          <p:attrName>ppt_x</p:attrName>
                                        </p:attrNameLst>
                                      </p:cBhvr>
                                      <p:tavLst>
                                        <p:tav tm="0">
                                          <p:val>
                                            <p:strVal val="0-#ppt_w/2"/>
                                          </p:val>
                                        </p:tav>
                                        <p:tav tm="100000">
                                          <p:val>
                                            <p:strVal val="#ppt_x"/>
                                          </p:val>
                                        </p:tav>
                                      </p:tavLst>
                                    </p:anim>
                                    <p:anim calcmode="lin" valueType="num">
                                      <p:cBhvr additive="base">
                                        <p:cTn id="16" dur="500" fill="hold"/>
                                        <p:tgtEl>
                                          <p:spTgt spid="11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3">
                                            <p:txEl>
                                              <p:pRg st="0" end="0"/>
                                            </p:txEl>
                                          </p:spTgt>
                                        </p:tgtEl>
                                        <p:attrNameLst>
                                          <p:attrName>style.visibility</p:attrName>
                                        </p:attrNameLst>
                                      </p:cBhvr>
                                      <p:to>
                                        <p:strVal val="visible"/>
                                      </p:to>
                                    </p:set>
                                    <p:animEffect transition="in" filter="fade">
                                      <p:cBhvr>
                                        <p:cTn id="24" dur="500"/>
                                        <p:tgtEl>
                                          <p:spTgt spid="23">
                                            <p:txEl>
                                              <p:pRg st="0" end="0"/>
                                            </p:txEl>
                                          </p:spTgt>
                                        </p:tgtEl>
                                      </p:cBhvr>
                                    </p:animEffect>
                                  </p:childTnLst>
                                </p:cTn>
                              </p:par>
                            </p:childTnLst>
                          </p:cTn>
                        </p:par>
                        <p:par>
                          <p:cTn id="25" fill="hold">
                            <p:stCondLst>
                              <p:cond delay="2500"/>
                            </p:stCondLst>
                            <p:childTnLst>
                              <p:par>
                                <p:cTn id="26" presetID="18" presetClass="entr" presetSubtype="6" fill="hold" grpId="0" nodeType="afterEffect">
                                  <p:stCondLst>
                                    <p:cond delay="0"/>
                                  </p:stCondLst>
                                  <p:childTnLst>
                                    <p:set>
                                      <p:cBhvr>
                                        <p:cTn id="27" dur="1" fill="hold">
                                          <p:stCondLst>
                                            <p:cond delay="0"/>
                                          </p:stCondLst>
                                        </p:cTn>
                                        <p:tgtEl>
                                          <p:spTgt spid="25">
                                            <p:txEl>
                                              <p:pRg st="0" end="0"/>
                                            </p:txEl>
                                          </p:spTgt>
                                        </p:tgtEl>
                                        <p:attrNameLst>
                                          <p:attrName>style.visibility</p:attrName>
                                        </p:attrNameLst>
                                      </p:cBhvr>
                                      <p:to>
                                        <p:strVal val="visible"/>
                                      </p:to>
                                    </p:set>
                                    <p:animEffect transition="in" filter="strips(downRight)">
                                      <p:cBhvr>
                                        <p:cTn id="28" dur="500"/>
                                        <p:tgtEl>
                                          <p:spTgt spid="25">
                                            <p:txEl>
                                              <p:pRg st="0" end="0"/>
                                            </p:txEl>
                                          </p:spTgt>
                                        </p:tgtEl>
                                      </p:cBhvr>
                                    </p:animEffect>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64">
                                            <p:txEl>
                                              <p:pRg st="0" end="0"/>
                                            </p:txEl>
                                          </p:spTgt>
                                        </p:tgtEl>
                                        <p:attrNameLst>
                                          <p:attrName>style.visibility</p:attrName>
                                        </p:attrNameLst>
                                      </p:cBhvr>
                                      <p:to>
                                        <p:strVal val="visible"/>
                                      </p:to>
                                    </p:set>
                                    <p:animEffect transition="in" filter="fade">
                                      <p:cBhvr>
                                        <p:cTn id="36" dur="500"/>
                                        <p:tgtEl>
                                          <p:spTgt spid="164">
                                            <p:txEl>
                                              <p:pRg st="0" end="0"/>
                                            </p:txEl>
                                          </p:spTgt>
                                        </p:tgtEl>
                                      </p:cBhvr>
                                    </p:animEffect>
                                  </p:childTnLst>
                                </p:cTn>
                              </p:par>
                            </p:childTnLst>
                          </p:cTn>
                        </p:par>
                        <p:par>
                          <p:cTn id="37" fill="hold">
                            <p:stCondLst>
                              <p:cond delay="4000"/>
                            </p:stCondLst>
                            <p:childTnLst>
                              <p:par>
                                <p:cTn id="38" presetID="18" presetClass="entr" presetSubtype="6" fill="hold" grpId="0" nodeType="afterEffect">
                                  <p:stCondLst>
                                    <p:cond delay="0"/>
                                  </p:stCondLst>
                                  <p:childTnLst>
                                    <p:set>
                                      <p:cBhvr>
                                        <p:cTn id="39" dur="1" fill="hold">
                                          <p:stCondLst>
                                            <p:cond delay="0"/>
                                          </p:stCondLst>
                                        </p:cTn>
                                        <p:tgtEl>
                                          <p:spTgt spid="165">
                                            <p:txEl>
                                              <p:pRg st="0" end="0"/>
                                            </p:txEl>
                                          </p:spTgt>
                                        </p:tgtEl>
                                        <p:attrNameLst>
                                          <p:attrName>style.visibility</p:attrName>
                                        </p:attrNameLst>
                                      </p:cBhvr>
                                      <p:to>
                                        <p:strVal val="visible"/>
                                      </p:to>
                                    </p:set>
                                    <p:animEffect transition="in" filter="strips(downRight)">
                                      <p:cBhvr>
                                        <p:cTn id="40" dur="500"/>
                                        <p:tgtEl>
                                          <p:spTgt spid="165">
                                            <p:txEl>
                                              <p:pRg st="0" end="0"/>
                                            </p:txEl>
                                          </p:spTgt>
                                        </p:tgtEl>
                                      </p:cBhvr>
                                    </p:animEffect>
                                  </p:childTnLst>
                                </p:cTn>
                              </p:par>
                            </p:childTnLst>
                          </p:cTn>
                        </p:par>
                        <p:par>
                          <p:cTn id="41" fill="hold">
                            <p:stCondLst>
                              <p:cond delay="4500"/>
                            </p:stCondLst>
                            <p:childTnLst>
                              <p:par>
                                <p:cTn id="42" presetID="22" presetClass="entr" presetSubtype="8" fill="hold" nodeType="after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wipe(left)">
                                      <p:cBhvr>
                                        <p:cTn id="44" dur="500"/>
                                        <p:tgtEl>
                                          <p:spTgt spid="4"/>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66">
                                            <p:txEl>
                                              <p:pRg st="0" end="0"/>
                                            </p:txEl>
                                          </p:spTgt>
                                        </p:tgtEl>
                                        <p:attrNameLst>
                                          <p:attrName>style.visibility</p:attrName>
                                        </p:attrNameLst>
                                      </p:cBhvr>
                                      <p:to>
                                        <p:strVal val="visible"/>
                                      </p:to>
                                    </p:set>
                                    <p:animEffect transition="in" filter="fade">
                                      <p:cBhvr>
                                        <p:cTn id="48" dur="500"/>
                                        <p:tgtEl>
                                          <p:spTgt spid="166">
                                            <p:txEl>
                                              <p:pRg st="0" end="0"/>
                                            </p:txEl>
                                          </p:spTgt>
                                        </p:tgtEl>
                                      </p:cBhvr>
                                    </p:animEffect>
                                  </p:childTnLst>
                                </p:cTn>
                              </p:par>
                            </p:childTnLst>
                          </p:cTn>
                        </p:par>
                        <p:par>
                          <p:cTn id="49" fill="hold">
                            <p:stCondLst>
                              <p:cond delay="5500"/>
                            </p:stCondLst>
                            <p:childTnLst>
                              <p:par>
                                <p:cTn id="50" presetID="18" presetClass="entr" presetSubtype="6" fill="hold" grpId="0" nodeType="afterEffect">
                                  <p:stCondLst>
                                    <p:cond delay="0"/>
                                  </p:stCondLst>
                                  <p:childTnLst>
                                    <p:set>
                                      <p:cBhvr>
                                        <p:cTn id="51" dur="1" fill="hold">
                                          <p:stCondLst>
                                            <p:cond delay="0"/>
                                          </p:stCondLst>
                                        </p:cTn>
                                        <p:tgtEl>
                                          <p:spTgt spid="167">
                                            <p:txEl>
                                              <p:pRg st="0" end="0"/>
                                            </p:txEl>
                                          </p:spTgt>
                                        </p:tgtEl>
                                        <p:attrNameLst>
                                          <p:attrName>style.visibility</p:attrName>
                                        </p:attrNameLst>
                                      </p:cBhvr>
                                      <p:to>
                                        <p:strVal val="visible"/>
                                      </p:to>
                                    </p:set>
                                    <p:animEffect transition="in" filter="strips(downRight)">
                                      <p:cBhvr>
                                        <p:cTn id="52" dur="500"/>
                                        <p:tgtEl>
                                          <p:spTgt spid="167">
                                            <p:txEl>
                                              <p:pRg st="0" end="0"/>
                                            </p:txEl>
                                          </p:spTgt>
                                        </p:tgtEl>
                                      </p:cBhvr>
                                    </p:animEffect>
                                  </p:childTnLst>
                                </p:cTn>
                              </p:par>
                            </p:childTnLst>
                          </p:cTn>
                        </p:par>
                        <p:par>
                          <p:cTn id="53" fill="hold">
                            <p:stCondLst>
                              <p:cond delay="6000"/>
                            </p:stCondLst>
                            <p:childTnLst>
                              <p:par>
                                <p:cTn id="54" presetID="22" presetClass="entr" presetSubtype="8" fill="hold" nodeType="after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wipe(left)">
                                      <p:cBhvr>
                                        <p:cTn id="56" dur="500"/>
                                        <p:tgtEl>
                                          <p:spTgt spid="5"/>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68">
                                            <p:txEl>
                                              <p:pRg st="0" end="0"/>
                                            </p:txEl>
                                          </p:spTgt>
                                        </p:tgtEl>
                                        <p:attrNameLst>
                                          <p:attrName>style.visibility</p:attrName>
                                        </p:attrNameLst>
                                      </p:cBhvr>
                                      <p:to>
                                        <p:strVal val="visible"/>
                                      </p:to>
                                    </p:set>
                                    <p:animEffect transition="in" filter="fade">
                                      <p:cBhvr>
                                        <p:cTn id="60" dur="500"/>
                                        <p:tgtEl>
                                          <p:spTgt spid="168">
                                            <p:txEl>
                                              <p:pRg st="0" end="0"/>
                                            </p:txEl>
                                          </p:spTgt>
                                        </p:tgtEl>
                                      </p:cBhvr>
                                    </p:animEffect>
                                  </p:childTnLst>
                                </p:cTn>
                              </p:par>
                            </p:childTnLst>
                          </p:cTn>
                        </p:par>
                        <p:par>
                          <p:cTn id="61" fill="hold">
                            <p:stCondLst>
                              <p:cond delay="7000"/>
                            </p:stCondLst>
                            <p:childTnLst>
                              <p:par>
                                <p:cTn id="62" presetID="18" presetClass="entr" presetSubtype="6" fill="hold" grpId="0" nodeType="afterEffect">
                                  <p:stCondLst>
                                    <p:cond delay="0"/>
                                  </p:stCondLst>
                                  <p:childTnLst>
                                    <p:set>
                                      <p:cBhvr>
                                        <p:cTn id="63" dur="1" fill="hold">
                                          <p:stCondLst>
                                            <p:cond delay="0"/>
                                          </p:stCondLst>
                                        </p:cTn>
                                        <p:tgtEl>
                                          <p:spTgt spid="169">
                                            <p:txEl>
                                              <p:pRg st="0" end="0"/>
                                            </p:txEl>
                                          </p:spTgt>
                                        </p:tgtEl>
                                        <p:attrNameLst>
                                          <p:attrName>style.visibility</p:attrName>
                                        </p:attrNameLst>
                                      </p:cBhvr>
                                      <p:to>
                                        <p:strVal val="visible"/>
                                      </p:to>
                                    </p:set>
                                    <p:animEffect transition="in" filter="strips(downRight)">
                                      <p:cBhvr>
                                        <p:cTn id="64" dur="500"/>
                                        <p:tgtEl>
                                          <p:spTgt spid="16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build="p"/>
      <p:bldP spid="23" grpId="0" build="p"/>
      <p:bldP spid="25" grpId="0" build="p"/>
      <p:bldP spid="164" grpId="0" build="p"/>
      <p:bldP spid="165" grpId="0" build="p"/>
      <p:bldP spid="166" grpId="0" build="p"/>
      <p:bldP spid="167" grpId="0" build="p"/>
      <p:bldP spid="168" grpId="0" build="p"/>
      <p:bldP spid="169"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p:cNvSpPr>
            <a:spLocks noGrp="1"/>
          </p:cNvSpPr>
          <p:nvPr>
            <p:ph type="ctrTitle"/>
          </p:nvPr>
        </p:nvSpPr>
        <p:spPr>
          <a:xfrm>
            <a:off x="1524000" y="513349"/>
            <a:ext cx="9144000" cy="724606"/>
          </a:xfrm>
        </p:spPr>
        <p:txBody>
          <a:bodyPr>
            <a:normAutofit/>
          </a:bodyPr>
          <a:lstStyle/>
          <a:p>
            <a:r>
              <a:rPr lang="en-GB" dirty="0"/>
              <a:t>QUESTION &amp; ANSWER</a:t>
            </a:r>
          </a:p>
        </p:txBody>
      </p:sp>
      <p:sp>
        <p:nvSpPr>
          <p:cNvPr id="22" name="Subtitle 21"/>
          <p:cNvSpPr>
            <a:spLocks noGrp="1"/>
          </p:cNvSpPr>
          <p:nvPr>
            <p:ph type="subTitle" idx="1"/>
          </p:nvPr>
        </p:nvSpPr>
        <p:spPr/>
        <p:txBody>
          <a:bodyPr/>
          <a:lstStyle/>
          <a:p>
            <a:r>
              <a:rPr lang="en-GB" dirty="0"/>
              <a:t>write your relevant text here</a:t>
            </a:r>
          </a:p>
        </p:txBody>
      </p:sp>
      <p:grpSp>
        <p:nvGrpSpPr>
          <p:cNvPr id="2" name="Group 1"/>
          <p:cNvGrpSpPr/>
          <p:nvPr/>
        </p:nvGrpSpPr>
        <p:grpSpPr>
          <a:xfrm>
            <a:off x="1461053" y="1753046"/>
            <a:ext cx="760338" cy="770320"/>
            <a:chOff x="1461053" y="1753046"/>
            <a:chExt cx="760338" cy="770320"/>
          </a:xfrm>
        </p:grpSpPr>
        <p:grpSp>
          <p:nvGrpSpPr>
            <p:cNvPr id="39" name="Group 38"/>
            <p:cNvGrpSpPr/>
            <p:nvPr/>
          </p:nvGrpSpPr>
          <p:grpSpPr>
            <a:xfrm>
              <a:off x="1461053" y="1753046"/>
              <a:ext cx="760338" cy="770320"/>
              <a:chOff x="6584950" y="2063751"/>
              <a:chExt cx="725487" cy="735013"/>
            </a:xfrm>
          </p:grpSpPr>
          <p:sp>
            <p:nvSpPr>
              <p:cNvPr id="40"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7"/>
              <p:cNvSpPr>
                <a:spLocks/>
              </p:cNvSpPr>
              <p:nvPr/>
            </p:nvSpPr>
            <p:spPr bwMode="auto">
              <a:xfrm>
                <a:off x="6667500" y="2146301"/>
                <a:ext cx="560387" cy="565150"/>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6" name="Shape 2743"/>
            <p:cNvSpPr/>
            <p:nvPr/>
          </p:nvSpPr>
          <p:spPr>
            <a:xfrm>
              <a:off x="1737748" y="1998439"/>
              <a:ext cx="199483" cy="309570"/>
            </a:xfrm>
            <a:custGeom>
              <a:avLst/>
              <a:gdLst/>
              <a:ahLst/>
              <a:cxnLst>
                <a:cxn ang="0">
                  <a:pos x="wd2" y="hd2"/>
                </a:cxn>
                <a:cxn ang="5400000">
                  <a:pos x="wd2" y="hd2"/>
                </a:cxn>
                <a:cxn ang="10800000">
                  <a:pos x="wd2" y="hd2"/>
                </a:cxn>
                <a:cxn ang="16200000">
                  <a:pos x="wd2" y="hd2"/>
                </a:cxn>
              </a:cxnLst>
              <a:rect l="0" t="0" r="r" b="b"/>
              <a:pathLst>
                <a:path w="21600" h="21560" extrusionOk="0">
                  <a:moveTo>
                    <a:pt x="10317" y="16676"/>
                  </a:moveTo>
                  <a:cubicBezTo>
                    <a:pt x="8196" y="16636"/>
                    <a:pt x="6444" y="17581"/>
                    <a:pt x="6377" y="19060"/>
                  </a:cubicBezTo>
                  <a:cubicBezTo>
                    <a:pt x="6312" y="20540"/>
                    <a:pt x="7978" y="21518"/>
                    <a:pt x="10099" y="21558"/>
                  </a:cubicBezTo>
                  <a:cubicBezTo>
                    <a:pt x="12315" y="21600"/>
                    <a:pt x="14019" y="20687"/>
                    <a:pt x="14084" y="19207"/>
                  </a:cubicBezTo>
                  <a:cubicBezTo>
                    <a:pt x="14151" y="17726"/>
                    <a:pt x="12534" y="16718"/>
                    <a:pt x="10317" y="16676"/>
                  </a:cubicBezTo>
                  <a:close/>
                  <a:moveTo>
                    <a:pt x="18416" y="1478"/>
                  </a:moveTo>
                  <a:cubicBezTo>
                    <a:pt x="16292" y="493"/>
                    <a:pt x="13626" y="0"/>
                    <a:pt x="10418" y="0"/>
                  </a:cubicBezTo>
                  <a:cubicBezTo>
                    <a:pt x="7974" y="0"/>
                    <a:pt x="5915" y="348"/>
                    <a:pt x="4238" y="1040"/>
                  </a:cubicBezTo>
                  <a:cubicBezTo>
                    <a:pt x="1583" y="2126"/>
                    <a:pt x="170" y="3968"/>
                    <a:pt x="0" y="6566"/>
                  </a:cubicBezTo>
                  <a:lnTo>
                    <a:pt x="6157" y="6566"/>
                  </a:lnTo>
                  <a:cubicBezTo>
                    <a:pt x="6157" y="5811"/>
                    <a:pt x="6500" y="5081"/>
                    <a:pt x="7187" y="4379"/>
                  </a:cubicBezTo>
                  <a:cubicBezTo>
                    <a:pt x="7873" y="3676"/>
                    <a:pt x="9039" y="3326"/>
                    <a:pt x="10682" y="3326"/>
                  </a:cubicBezTo>
                  <a:cubicBezTo>
                    <a:pt x="12355" y="3326"/>
                    <a:pt x="13505" y="3610"/>
                    <a:pt x="14135" y="4180"/>
                  </a:cubicBezTo>
                  <a:cubicBezTo>
                    <a:pt x="14768" y="4751"/>
                    <a:pt x="15082" y="5382"/>
                    <a:pt x="15082" y="6075"/>
                  </a:cubicBezTo>
                  <a:cubicBezTo>
                    <a:pt x="15082" y="6676"/>
                    <a:pt x="14611" y="7228"/>
                    <a:pt x="14046" y="7730"/>
                  </a:cubicBezTo>
                  <a:cubicBezTo>
                    <a:pt x="13734" y="8022"/>
                    <a:pt x="13324" y="8291"/>
                    <a:pt x="12815" y="8536"/>
                  </a:cubicBezTo>
                  <a:cubicBezTo>
                    <a:pt x="12815" y="8536"/>
                    <a:pt x="9476" y="9914"/>
                    <a:pt x="8009" y="11020"/>
                  </a:cubicBezTo>
                  <a:cubicBezTo>
                    <a:pt x="7160" y="11663"/>
                    <a:pt x="7083" y="12624"/>
                    <a:pt x="7007" y="14002"/>
                  </a:cubicBezTo>
                  <a:cubicBezTo>
                    <a:pt x="7003" y="14101"/>
                    <a:pt x="7061" y="14304"/>
                    <a:pt x="7595" y="14304"/>
                  </a:cubicBezTo>
                  <a:cubicBezTo>
                    <a:pt x="8128" y="14304"/>
                    <a:pt x="11909" y="14304"/>
                    <a:pt x="12384" y="14304"/>
                  </a:cubicBezTo>
                  <a:cubicBezTo>
                    <a:pt x="12860" y="14304"/>
                    <a:pt x="12958" y="14076"/>
                    <a:pt x="12965" y="13976"/>
                  </a:cubicBezTo>
                  <a:cubicBezTo>
                    <a:pt x="12996" y="13475"/>
                    <a:pt x="13086" y="13218"/>
                    <a:pt x="13227" y="12928"/>
                  </a:cubicBezTo>
                  <a:cubicBezTo>
                    <a:pt x="13496" y="12381"/>
                    <a:pt x="14227" y="11903"/>
                    <a:pt x="15050" y="11492"/>
                  </a:cubicBezTo>
                  <a:lnTo>
                    <a:pt x="16745" y="10740"/>
                  </a:lnTo>
                  <a:cubicBezTo>
                    <a:pt x="18275" y="9973"/>
                    <a:pt x="19494" y="9344"/>
                    <a:pt x="20033" y="8851"/>
                  </a:cubicBezTo>
                  <a:cubicBezTo>
                    <a:pt x="20954" y="8040"/>
                    <a:pt x="21600" y="7041"/>
                    <a:pt x="21600" y="5855"/>
                  </a:cubicBezTo>
                  <a:cubicBezTo>
                    <a:pt x="21600" y="3923"/>
                    <a:pt x="20539" y="2463"/>
                    <a:pt x="18416" y="1478"/>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07" name="Group 2747"/>
          <p:cNvGrpSpPr/>
          <p:nvPr/>
        </p:nvGrpSpPr>
        <p:grpSpPr>
          <a:xfrm>
            <a:off x="2079919" y="2588429"/>
            <a:ext cx="309600" cy="309571"/>
            <a:chOff x="39909" y="0"/>
            <a:chExt cx="595843" cy="595786"/>
          </a:xfrm>
        </p:grpSpPr>
        <p:sp>
          <p:nvSpPr>
            <p:cNvPr id="308" name="Shape 2745"/>
            <p:cNvSpPr/>
            <p:nvPr/>
          </p:nvSpPr>
          <p:spPr>
            <a:xfrm>
              <a:off x="39909" y="0"/>
              <a:ext cx="595843" cy="595786"/>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09" name="Shape 2746"/>
            <p:cNvSpPr/>
            <p:nvPr/>
          </p:nvSpPr>
          <p:spPr>
            <a:xfrm>
              <a:off x="287176" y="194898"/>
              <a:ext cx="94767" cy="205991"/>
            </a:xfrm>
            <a:custGeom>
              <a:avLst/>
              <a:gdLst/>
              <a:ahLst/>
              <a:cxnLst>
                <a:cxn ang="0">
                  <a:pos x="wd2" y="hd2"/>
                </a:cxn>
                <a:cxn ang="5400000">
                  <a:pos x="wd2" y="hd2"/>
                </a:cxn>
                <a:cxn ang="10800000">
                  <a:pos x="wd2" y="hd2"/>
                </a:cxn>
                <a:cxn ang="16200000">
                  <a:pos x="wd2" y="hd2"/>
                </a:cxn>
              </a:cxnLst>
              <a:rect l="0" t="0" r="r" b="b"/>
              <a:pathLst>
                <a:path w="21600" h="21600" extrusionOk="0">
                  <a:moveTo>
                    <a:pt x="6830" y="21600"/>
                  </a:moveTo>
                  <a:cubicBezTo>
                    <a:pt x="4348" y="21600"/>
                    <a:pt x="2527" y="20895"/>
                    <a:pt x="4266" y="17795"/>
                  </a:cubicBezTo>
                  <a:lnTo>
                    <a:pt x="7115" y="12296"/>
                  </a:lnTo>
                  <a:cubicBezTo>
                    <a:pt x="7610" y="11416"/>
                    <a:pt x="7692" y="11063"/>
                    <a:pt x="7115" y="11063"/>
                  </a:cubicBezTo>
                  <a:cubicBezTo>
                    <a:pt x="6369" y="11063"/>
                    <a:pt x="3146" y="11672"/>
                    <a:pt x="1241" y="12272"/>
                  </a:cubicBezTo>
                  <a:lnTo>
                    <a:pt x="0" y="11320"/>
                  </a:lnTo>
                  <a:cubicBezTo>
                    <a:pt x="6041" y="8959"/>
                    <a:pt x="12989" y="7575"/>
                    <a:pt x="15966" y="7575"/>
                  </a:cubicBezTo>
                  <a:cubicBezTo>
                    <a:pt x="18448" y="7575"/>
                    <a:pt x="18864" y="8950"/>
                    <a:pt x="17623" y="11063"/>
                  </a:cubicBezTo>
                  <a:lnTo>
                    <a:pt x="14360" y="16844"/>
                  </a:lnTo>
                  <a:cubicBezTo>
                    <a:pt x="13781" y="17865"/>
                    <a:pt x="14030" y="18217"/>
                    <a:pt x="14606" y="18217"/>
                  </a:cubicBezTo>
                  <a:cubicBezTo>
                    <a:pt x="15353" y="18217"/>
                    <a:pt x="17792" y="17793"/>
                    <a:pt x="20192" y="16913"/>
                  </a:cubicBezTo>
                  <a:lnTo>
                    <a:pt x="21600" y="17793"/>
                  </a:lnTo>
                  <a:cubicBezTo>
                    <a:pt x="15726" y="20541"/>
                    <a:pt x="9312" y="21600"/>
                    <a:pt x="6830" y="21600"/>
                  </a:cubicBezTo>
                  <a:close/>
                  <a:moveTo>
                    <a:pt x="16512" y="0"/>
                  </a:moveTo>
                  <a:cubicBezTo>
                    <a:pt x="19655" y="0"/>
                    <a:pt x="21227" y="986"/>
                    <a:pt x="21227" y="2115"/>
                  </a:cubicBezTo>
                  <a:cubicBezTo>
                    <a:pt x="21227" y="3523"/>
                    <a:pt x="18496" y="4826"/>
                    <a:pt x="14940" y="4826"/>
                  </a:cubicBezTo>
                  <a:cubicBezTo>
                    <a:pt x="11960" y="4826"/>
                    <a:pt x="10222" y="4016"/>
                    <a:pt x="10304" y="2678"/>
                  </a:cubicBezTo>
                  <a:cubicBezTo>
                    <a:pt x="10304" y="1550"/>
                    <a:pt x="12373" y="0"/>
                    <a:pt x="16512"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 name="Group 3"/>
          <p:cNvGrpSpPr/>
          <p:nvPr/>
        </p:nvGrpSpPr>
        <p:grpSpPr>
          <a:xfrm>
            <a:off x="1461053" y="3262745"/>
            <a:ext cx="760338" cy="770320"/>
            <a:chOff x="1461053" y="3262745"/>
            <a:chExt cx="760338" cy="770320"/>
          </a:xfrm>
        </p:grpSpPr>
        <p:grpSp>
          <p:nvGrpSpPr>
            <p:cNvPr id="33" name="Group 32"/>
            <p:cNvGrpSpPr/>
            <p:nvPr/>
          </p:nvGrpSpPr>
          <p:grpSpPr>
            <a:xfrm>
              <a:off x="1461053" y="3262745"/>
              <a:ext cx="760338" cy="770320"/>
              <a:chOff x="6584950" y="2063751"/>
              <a:chExt cx="725487" cy="735013"/>
            </a:xfrm>
          </p:grpSpPr>
          <p:sp>
            <p:nvSpPr>
              <p:cNvPr id="34"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7"/>
              <p:cNvSpPr>
                <a:spLocks/>
              </p:cNvSpPr>
              <p:nvPr/>
            </p:nvSpPr>
            <p:spPr bwMode="auto">
              <a:xfrm>
                <a:off x="6667500" y="2146301"/>
                <a:ext cx="560387" cy="565150"/>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2" name="Shape 2749"/>
            <p:cNvSpPr/>
            <p:nvPr/>
          </p:nvSpPr>
          <p:spPr>
            <a:xfrm>
              <a:off x="1737748" y="3480416"/>
              <a:ext cx="199483" cy="309570"/>
            </a:xfrm>
            <a:custGeom>
              <a:avLst/>
              <a:gdLst/>
              <a:ahLst/>
              <a:cxnLst>
                <a:cxn ang="0">
                  <a:pos x="wd2" y="hd2"/>
                </a:cxn>
                <a:cxn ang="5400000">
                  <a:pos x="wd2" y="hd2"/>
                </a:cxn>
                <a:cxn ang="10800000">
                  <a:pos x="wd2" y="hd2"/>
                </a:cxn>
                <a:cxn ang="16200000">
                  <a:pos x="wd2" y="hd2"/>
                </a:cxn>
              </a:cxnLst>
              <a:rect l="0" t="0" r="r" b="b"/>
              <a:pathLst>
                <a:path w="21600" h="21560" extrusionOk="0">
                  <a:moveTo>
                    <a:pt x="10317" y="16676"/>
                  </a:moveTo>
                  <a:cubicBezTo>
                    <a:pt x="8196" y="16636"/>
                    <a:pt x="6444" y="17581"/>
                    <a:pt x="6377" y="19060"/>
                  </a:cubicBezTo>
                  <a:cubicBezTo>
                    <a:pt x="6312" y="20540"/>
                    <a:pt x="7978" y="21518"/>
                    <a:pt x="10099" y="21558"/>
                  </a:cubicBezTo>
                  <a:cubicBezTo>
                    <a:pt x="12315" y="21600"/>
                    <a:pt x="14019" y="20687"/>
                    <a:pt x="14084" y="19207"/>
                  </a:cubicBezTo>
                  <a:cubicBezTo>
                    <a:pt x="14151" y="17726"/>
                    <a:pt x="12534" y="16718"/>
                    <a:pt x="10317" y="16676"/>
                  </a:cubicBezTo>
                  <a:close/>
                  <a:moveTo>
                    <a:pt x="18416" y="1478"/>
                  </a:moveTo>
                  <a:cubicBezTo>
                    <a:pt x="16292" y="493"/>
                    <a:pt x="13626" y="0"/>
                    <a:pt x="10418" y="0"/>
                  </a:cubicBezTo>
                  <a:cubicBezTo>
                    <a:pt x="7974" y="0"/>
                    <a:pt x="5915" y="348"/>
                    <a:pt x="4238" y="1040"/>
                  </a:cubicBezTo>
                  <a:cubicBezTo>
                    <a:pt x="1583" y="2126"/>
                    <a:pt x="170" y="3968"/>
                    <a:pt x="0" y="6566"/>
                  </a:cubicBezTo>
                  <a:lnTo>
                    <a:pt x="6157" y="6566"/>
                  </a:lnTo>
                  <a:cubicBezTo>
                    <a:pt x="6157" y="5811"/>
                    <a:pt x="6500" y="5081"/>
                    <a:pt x="7187" y="4379"/>
                  </a:cubicBezTo>
                  <a:cubicBezTo>
                    <a:pt x="7873" y="3676"/>
                    <a:pt x="9039" y="3326"/>
                    <a:pt x="10682" y="3326"/>
                  </a:cubicBezTo>
                  <a:cubicBezTo>
                    <a:pt x="12355" y="3326"/>
                    <a:pt x="13505" y="3610"/>
                    <a:pt x="14135" y="4180"/>
                  </a:cubicBezTo>
                  <a:cubicBezTo>
                    <a:pt x="14768" y="4751"/>
                    <a:pt x="15082" y="5382"/>
                    <a:pt x="15082" y="6075"/>
                  </a:cubicBezTo>
                  <a:cubicBezTo>
                    <a:pt x="15082" y="6676"/>
                    <a:pt x="14611" y="7228"/>
                    <a:pt x="14046" y="7730"/>
                  </a:cubicBezTo>
                  <a:cubicBezTo>
                    <a:pt x="13734" y="8022"/>
                    <a:pt x="13324" y="8291"/>
                    <a:pt x="12815" y="8536"/>
                  </a:cubicBezTo>
                  <a:cubicBezTo>
                    <a:pt x="12815" y="8536"/>
                    <a:pt x="9476" y="9914"/>
                    <a:pt x="8009" y="11020"/>
                  </a:cubicBezTo>
                  <a:cubicBezTo>
                    <a:pt x="7160" y="11663"/>
                    <a:pt x="7083" y="12624"/>
                    <a:pt x="7007" y="14002"/>
                  </a:cubicBezTo>
                  <a:cubicBezTo>
                    <a:pt x="7003" y="14101"/>
                    <a:pt x="7061" y="14304"/>
                    <a:pt x="7595" y="14304"/>
                  </a:cubicBezTo>
                  <a:cubicBezTo>
                    <a:pt x="8128" y="14304"/>
                    <a:pt x="11909" y="14304"/>
                    <a:pt x="12384" y="14304"/>
                  </a:cubicBezTo>
                  <a:cubicBezTo>
                    <a:pt x="12860" y="14304"/>
                    <a:pt x="12958" y="14076"/>
                    <a:pt x="12965" y="13976"/>
                  </a:cubicBezTo>
                  <a:cubicBezTo>
                    <a:pt x="12996" y="13475"/>
                    <a:pt x="13086" y="13218"/>
                    <a:pt x="13227" y="12928"/>
                  </a:cubicBezTo>
                  <a:cubicBezTo>
                    <a:pt x="13496" y="12381"/>
                    <a:pt x="14227" y="11903"/>
                    <a:pt x="15050" y="11492"/>
                  </a:cubicBezTo>
                  <a:lnTo>
                    <a:pt x="16745" y="10740"/>
                  </a:lnTo>
                  <a:cubicBezTo>
                    <a:pt x="18275" y="9973"/>
                    <a:pt x="19494" y="9344"/>
                    <a:pt x="20033" y="8851"/>
                  </a:cubicBezTo>
                  <a:cubicBezTo>
                    <a:pt x="20954" y="8040"/>
                    <a:pt x="21600" y="7041"/>
                    <a:pt x="21600" y="5855"/>
                  </a:cubicBezTo>
                  <a:cubicBezTo>
                    <a:pt x="21600" y="3923"/>
                    <a:pt x="20539" y="2463"/>
                    <a:pt x="18416" y="1478"/>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13" name="Group 2753"/>
          <p:cNvGrpSpPr/>
          <p:nvPr/>
        </p:nvGrpSpPr>
        <p:grpSpPr>
          <a:xfrm>
            <a:off x="2079919" y="4070406"/>
            <a:ext cx="309600" cy="309571"/>
            <a:chOff x="39909" y="0"/>
            <a:chExt cx="595843" cy="595786"/>
          </a:xfrm>
        </p:grpSpPr>
        <p:sp>
          <p:nvSpPr>
            <p:cNvPr id="314" name="Shape 2751"/>
            <p:cNvSpPr/>
            <p:nvPr/>
          </p:nvSpPr>
          <p:spPr>
            <a:xfrm>
              <a:off x="39909" y="0"/>
              <a:ext cx="595843" cy="595786"/>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15" name="Shape 2752"/>
            <p:cNvSpPr/>
            <p:nvPr/>
          </p:nvSpPr>
          <p:spPr>
            <a:xfrm>
              <a:off x="287176" y="194898"/>
              <a:ext cx="94767" cy="205991"/>
            </a:xfrm>
            <a:custGeom>
              <a:avLst/>
              <a:gdLst/>
              <a:ahLst/>
              <a:cxnLst>
                <a:cxn ang="0">
                  <a:pos x="wd2" y="hd2"/>
                </a:cxn>
                <a:cxn ang="5400000">
                  <a:pos x="wd2" y="hd2"/>
                </a:cxn>
                <a:cxn ang="10800000">
                  <a:pos x="wd2" y="hd2"/>
                </a:cxn>
                <a:cxn ang="16200000">
                  <a:pos x="wd2" y="hd2"/>
                </a:cxn>
              </a:cxnLst>
              <a:rect l="0" t="0" r="r" b="b"/>
              <a:pathLst>
                <a:path w="21600" h="21600" extrusionOk="0">
                  <a:moveTo>
                    <a:pt x="6830" y="21600"/>
                  </a:moveTo>
                  <a:cubicBezTo>
                    <a:pt x="4348" y="21600"/>
                    <a:pt x="2527" y="20895"/>
                    <a:pt x="4266" y="17795"/>
                  </a:cubicBezTo>
                  <a:lnTo>
                    <a:pt x="7115" y="12296"/>
                  </a:lnTo>
                  <a:cubicBezTo>
                    <a:pt x="7610" y="11416"/>
                    <a:pt x="7692" y="11063"/>
                    <a:pt x="7115" y="11063"/>
                  </a:cubicBezTo>
                  <a:cubicBezTo>
                    <a:pt x="6369" y="11063"/>
                    <a:pt x="3146" y="11672"/>
                    <a:pt x="1241" y="12272"/>
                  </a:cubicBezTo>
                  <a:lnTo>
                    <a:pt x="0" y="11320"/>
                  </a:lnTo>
                  <a:cubicBezTo>
                    <a:pt x="6041" y="8959"/>
                    <a:pt x="12989" y="7575"/>
                    <a:pt x="15966" y="7575"/>
                  </a:cubicBezTo>
                  <a:cubicBezTo>
                    <a:pt x="18448" y="7575"/>
                    <a:pt x="18864" y="8950"/>
                    <a:pt x="17623" y="11063"/>
                  </a:cubicBezTo>
                  <a:lnTo>
                    <a:pt x="14360" y="16844"/>
                  </a:lnTo>
                  <a:cubicBezTo>
                    <a:pt x="13781" y="17865"/>
                    <a:pt x="14030" y="18217"/>
                    <a:pt x="14606" y="18217"/>
                  </a:cubicBezTo>
                  <a:cubicBezTo>
                    <a:pt x="15353" y="18217"/>
                    <a:pt x="17792" y="17793"/>
                    <a:pt x="20192" y="16913"/>
                  </a:cubicBezTo>
                  <a:lnTo>
                    <a:pt x="21600" y="17793"/>
                  </a:lnTo>
                  <a:cubicBezTo>
                    <a:pt x="15726" y="20541"/>
                    <a:pt x="9312" y="21600"/>
                    <a:pt x="6830" y="21600"/>
                  </a:cubicBezTo>
                  <a:close/>
                  <a:moveTo>
                    <a:pt x="16512" y="0"/>
                  </a:moveTo>
                  <a:cubicBezTo>
                    <a:pt x="19655" y="0"/>
                    <a:pt x="21227" y="986"/>
                    <a:pt x="21227" y="2115"/>
                  </a:cubicBezTo>
                  <a:cubicBezTo>
                    <a:pt x="21227" y="3523"/>
                    <a:pt x="18496" y="4826"/>
                    <a:pt x="14940" y="4826"/>
                  </a:cubicBezTo>
                  <a:cubicBezTo>
                    <a:pt x="11960" y="4826"/>
                    <a:pt x="10222" y="4016"/>
                    <a:pt x="10304" y="2678"/>
                  </a:cubicBezTo>
                  <a:cubicBezTo>
                    <a:pt x="10304" y="1550"/>
                    <a:pt x="12373" y="0"/>
                    <a:pt x="16512"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 name="Group 4"/>
          <p:cNvGrpSpPr/>
          <p:nvPr/>
        </p:nvGrpSpPr>
        <p:grpSpPr>
          <a:xfrm>
            <a:off x="1461053" y="4646160"/>
            <a:ext cx="760338" cy="770320"/>
            <a:chOff x="1461053" y="4646160"/>
            <a:chExt cx="760338" cy="770320"/>
          </a:xfrm>
        </p:grpSpPr>
        <p:grpSp>
          <p:nvGrpSpPr>
            <p:cNvPr id="36" name="Group 35"/>
            <p:cNvGrpSpPr/>
            <p:nvPr/>
          </p:nvGrpSpPr>
          <p:grpSpPr>
            <a:xfrm>
              <a:off x="1461053" y="4646160"/>
              <a:ext cx="760338" cy="770320"/>
              <a:chOff x="6584950" y="2063751"/>
              <a:chExt cx="725487" cy="735013"/>
            </a:xfrm>
          </p:grpSpPr>
          <p:sp>
            <p:nvSpPr>
              <p:cNvPr id="37" name="Freeform 6"/>
              <p:cNvSpPr>
                <a:spLocks/>
              </p:cNvSpPr>
              <p:nvPr/>
            </p:nvSpPr>
            <p:spPr bwMode="auto">
              <a:xfrm>
                <a:off x="6584950" y="2063751"/>
                <a:ext cx="725487" cy="735013"/>
              </a:xfrm>
              <a:custGeom>
                <a:avLst/>
                <a:gdLst>
                  <a:gd name="T0" fmla="*/ 162 w 193"/>
                  <a:gd name="T1" fmla="*/ 153 h 194"/>
                  <a:gd name="T2" fmla="*/ 152 w 193"/>
                  <a:gd name="T3" fmla="*/ 31 h 194"/>
                  <a:gd name="T4" fmla="*/ 31 w 193"/>
                  <a:gd name="T5" fmla="*/ 41 h 194"/>
                  <a:gd name="T6" fmla="*/ 41 w 193"/>
                  <a:gd name="T7" fmla="*/ 163 h 194"/>
                  <a:gd name="T8" fmla="*/ 162 w 193"/>
                  <a:gd name="T9" fmla="*/ 153 h 194"/>
                </a:gdLst>
                <a:ahLst/>
                <a:cxnLst>
                  <a:cxn ang="0">
                    <a:pos x="T0" y="T1"/>
                  </a:cxn>
                  <a:cxn ang="0">
                    <a:pos x="T2" y="T3"/>
                  </a:cxn>
                  <a:cxn ang="0">
                    <a:pos x="T4" y="T5"/>
                  </a:cxn>
                  <a:cxn ang="0">
                    <a:pos x="T6" y="T7"/>
                  </a:cxn>
                  <a:cxn ang="0">
                    <a:pos x="T8" y="T9"/>
                  </a:cxn>
                </a:cxnLst>
                <a:rect l="0" t="0" r="r" b="b"/>
                <a:pathLst>
                  <a:path w="193" h="194">
                    <a:moveTo>
                      <a:pt x="162" y="153"/>
                    </a:moveTo>
                    <a:cubicBezTo>
                      <a:pt x="193" y="116"/>
                      <a:pt x="188" y="62"/>
                      <a:pt x="152" y="31"/>
                    </a:cubicBezTo>
                    <a:cubicBezTo>
                      <a:pt x="116" y="0"/>
                      <a:pt x="61" y="5"/>
                      <a:pt x="31" y="41"/>
                    </a:cubicBezTo>
                    <a:cubicBezTo>
                      <a:pt x="0" y="78"/>
                      <a:pt x="4" y="132"/>
                      <a:pt x="41" y="163"/>
                    </a:cubicBezTo>
                    <a:cubicBezTo>
                      <a:pt x="77" y="194"/>
                      <a:pt x="131" y="189"/>
                      <a:pt x="162" y="153"/>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7"/>
              <p:cNvSpPr>
                <a:spLocks/>
              </p:cNvSpPr>
              <p:nvPr/>
            </p:nvSpPr>
            <p:spPr bwMode="auto">
              <a:xfrm>
                <a:off x="6667500" y="2146301"/>
                <a:ext cx="560387" cy="565150"/>
              </a:xfrm>
              <a:custGeom>
                <a:avLst/>
                <a:gdLst>
                  <a:gd name="T0" fmla="*/ 125 w 149"/>
                  <a:gd name="T1" fmla="*/ 118 h 149"/>
                  <a:gd name="T2" fmla="*/ 117 w 149"/>
                  <a:gd name="T3" fmla="*/ 24 h 149"/>
                  <a:gd name="T4" fmla="*/ 24 w 149"/>
                  <a:gd name="T5" fmla="*/ 32 h 149"/>
                  <a:gd name="T6" fmla="*/ 31 w 149"/>
                  <a:gd name="T7" fmla="*/ 126 h 149"/>
                  <a:gd name="T8" fmla="*/ 125 w 149"/>
                  <a:gd name="T9" fmla="*/ 118 h 149"/>
                </a:gdLst>
                <a:ahLst/>
                <a:cxnLst>
                  <a:cxn ang="0">
                    <a:pos x="T0" y="T1"/>
                  </a:cxn>
                  <a:cxn ang="0">
                    <a:pos x="T2" y="T3"/>
                  </a:cxn>
                  <a:cxn ang="0">
                    <a:pos x="T4" y="T5"/>
                  </a:cxn>
                  <a:cxn ang="0">
                    <a:pos x="T6" y="T7"/>
                  </a:cxn>
                  <a:cxn ang="0">
                    <a:pos x="T8" y="T9"/>
                  </a:cxn>
                </a:cxnLst>
                <a:rect l="0" t="0" r="r" b="b"/>
                <a:pathLst>
                  <a:path w="149" h="149">
                    <a:moveTo>
                      <a:pt x="125" y="118"/>
                    </a:moveTo>
                    <a:cubicBezTo>
                      <a:pt x="149" y="90"/>
                      <a:pt x="145" y="48"/>
                      <a:pt x="117" y="24"/>
                    </a:cubicBezTo>
                    <a:cubicBezTo>
                      <a:pt x="89" y="0"/>
                      <a:pt x="47" y="4"/>
                      <a:pt x="24" y="32"/>
                    </a:cubicBezTo>
                    <a:cubicBezTo>
                      <a:pt x="0" y="60"/>
                      <a:pt x="3" y="102"/>
                      <a:pt x="31" y="126"/>
                    </a:cubicBezTo>
                    <a:cubicBezTo>
                      <a:pt x="59" y="149"/>
                      <a:pt x="101" y="146"/>
                      <a:pt x="125" y="1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8" name="Shape 2755"/>
            <p:cNvSpPr/>
            <p:nvPr/>
          </p:nvSpPr>
          <p:spPr>
            <a:xfrm>
              <a:off x="1737748" y="4877124"/>
              <a:ext cx="199483" cy="309570"/>
            </a:xfrm>
            <a:custGeom>
              <a:avLst/>
              <a:gdLst/>
              <a:ahLst/>
              <a:cxnLst>
                <a:cxn ang="0">
                  <a:pos x="wd2" y="hd2"/>
                </a:cxn>
                <a:cxn ang="5400000">
                  <a:pos x="wd2" y="hd2"/>
                </a:cxn>
                <a:cxn ang="10800000">
                  <a:pos x="wd2" y="hd2"/>
                </a:cxn>
                <a:cxn ang="16200000">
                  <a:pos x="wd2" y="hd2"/>
                </a:cxn>
              </a:cxnLst>
              <a:rect l="0" t="0" r="r" b="b"/>
              <a:pathLst>
                <a:path w="21600" h="21560" extrusionOk="0">
                  <a:moveTo>
                    <a:pt x="10317" y="16676"/>
                  </a:moveTo>
                  <a:cubicBezTo>
                    <a:pt x="8196" y="16636"/>
                    <a:pt x="6444" y="17581"/>
                    <a:pt x="6377" y="19060"/>
                  </a:cubicBezTo>
                  <a:cubicBezTo>
                    <a:pt x="6312" y="20540"/>
                    <a:pt x="7978" y="21518"/>
                    <a:pt x="10099" y="21558"/>
                  </a:cubicBezTo>
                  <a:cubicBezTo>
                    <a:pt x="12315" y="21600"/>
                    <a:pt x="14019" y="20687"/>
                    <a:pt x="14084" y="19207"/>
                  </a:cubicBezTo>
                  <a:cubicBezTo>
                    <a:pt x="14151" y="17726"/>
                    <a:pt x="12534" y="16718"/>
                    <a:pt x="10317" y="16676"/>
                  </a:cubicBezTo>
                  <a:close/>
                  <a:moveTo>
                    <a:pt x="18416" y="1478"/>
                  </a:moveTo>
                  <a:cubicBezTo>
                    <a:pt x="16292" y="493"/>
                    <a:pt x="13626" y="0"/>
                    <a:pt x="10418" y="0"/>
                  </a:cubicBezTo>
                  <a:cubicBezTo>
                    <a:pt x="7974" y="0"/>
                    <a:pt x="5915" y="348"/>
                    <a:pt x="4238" y="1040"/>
                  </a:cubicBezTo>
                  <a:cubicBezTo>
                    <a:pt x="1583" y="2126"/>
                    <a:pt x="170" y="3968"/>
                    <a:pt x="0" y="6566"/>
                  </a:cubicBezTo>
                  <a:lnTo>
                    <a:pt x="6157" y="6566"/>
                  </a:lnTo>
                  <a:cubicBezTo>
                    <a:pt x="6157" y="5811"/>
                    <a:pt x="6500" y="5081"/>
                    <a:pt x="7187" y="4379"/>
                  </a:cubicBezTo>
                  <a:cubicBezTo>
                    <a:pt x="7873" y="3676"/>
                    <a:pt x="9039" y="3326"/>
                    <a:pt x="10682" y="3326"/>
                  </a:cubicBezTo>
                  <a:cubicBezTo>
                    <a:pt x="12355" y="3326"/>
                    <a:pt x="13505" y="3610"/>
                    <a:pt x="14135" y="4180"/>
                  </a:cubicBezTo>
                  <a:cubicBezTo>
                    <a:pt x="14768" y="4751"/>
                    <a:pt x="15082" y="5382"/>
                    <a:pt x="15082" y="6075"/>
                  </a:cubicBezTo>
                  <a:cubicBezTo>
                    <a:pt x="15082" y="6676"/>
                    <a:pt x="14611" y="7228"/>
                    <a:pt x="14046" y="7730"/>
                  </a:cubicBezTo>
                  <a:cubicBezTo>
                    <a:pt x="13734" y="8022"/>
                    <a:pt x="13324" y="8291"/>
                    <a:pt x="12815" y="8536"/>
                  </a:cubicBezTo>
                  <a:cubicBezTo>
                    <a:pt x="12815" y="8536"/>
                    <a:pt x="9476" y="9914"/>
                    <a:pt x="8009" y="11020"/>
                  </a:cubicBezTo>
                  <a:cubicBezTo>
                    <a:pt x="7160" y="11663"/>
                    <a:pt x="7083" y="12624"/>
                    <a:pt x="7007" y="14002"/>
                  </a:cubicBezTo>
                  <a:cubicBezTo>
                    <a:pt x="7003" y="14101"/>
                    <a:pt x="7061" y="14304"/>
                    <a:pt x="7595" y="14304"/>
                  </a:cubicBezTo>
                  <a:cubicBezTo>
                    <a:pt x="8128" y="14304"/>
                    <a:pt x="11909" y="14304"/>
                    <a:pt x="12384" y="14304"/>
                  </a:cubicBezTo>
                  <a:cubicBezTo>
                    <a:pt x="12860" y="14304"/>
                    <a:pt x="12958" y="14076"/>
                    <a:pt x="12965" y="13976"/>
                  </a:cubicBezTo>
                  <a:cubicBezTo>
                    <a:pt x="12996" y="13475"/>
                    <a:pt x="13086" y="13218"/>
                    <a:pt x="13227" y="12928"/>
                  </a:cubicBezTo>
                  <a:cubicBezTo>
                    <a:pt x="13496" y="12381"/>
                    <a:pt x="14227" y="11903"/>
                    <a:pt x="15050" y="11492"/>
                  </a:cubicBezTo>
                  <a:lnTo>
                    <a:pt x="16745" y="10740"/>
                  </a:lnTo>
                  <a:cubicBezTo>
                    <a:pt x="18275" y="9973"/>
                    <a:pt x="19494" y="9344"/>
                    <a:pt x="20033" y="8851"/>
                  </a:cubicBezTo>
                  <a:cubicBezTo>
                    <a:pt x="20954" y="8040"/>
                    <a:pt x="21600" y="7041"/>
                    <a:pt x="21600" y="5855"/>
                  </a:cubicBezTo>
                  <a:cubicBezTo>
                    <a:pt x="21600" y="3923"/>
                    <a:pt x="20539" y="2463"/>
                    <a:pt x="18416" y="1478"/>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19" name="Group 2759"/>
          <p:cNvGrpSpPr/>
          <p:nvPr/>
        </p:nvGrpSpPr>
        <p:grpSpPr>
          <a:xfrm>
            <a:off x="2079919" y="5467114"/>
            <a:ext cx="309600" cy="309571"/>
            <a:chOff x="39909" y="0"/>
            <a:chExt cx="595843" cy="595786"/>
          </a:xfrm>
        </p:grpSpPr>
        <p:sp>
          <p:nvSpPr>
            <p:cNvPr id="320" name="Shape 2757"/>
            <p:cNvSpPr/>
            <p:nvPr/>
          </p:nvSpPr>
          <p:spPr>
            <a:xfrm>
              <a:off x="39909" y="0"/>
              <a:ext cx="595843" cy="595786"/>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21" name="Shape 2758"/>
            <p:cNvSpPr/>
            <p:nvPr/>
          </p:nvSpPr>
          <p:spPr>
            <a:xfrm>
              <a:off x="296343" y="194898"/>
              <a:ext cx="94767" cy="205991"/>
            </a:xfrm>
            <a:custGeom>
              <a:avLst/>
              <a:gdLst/>
              <a:ahLst/>
              <a:cxnLst>
                <a:cxn ang="0">
                  <a:pos x="wd2" y="hd2"/>
                </a:cxn>
                <a:cxn ang="5400000">
                  <a:pos x="wd2" y="hd2"/>
                </a:cxn>
                <a:cxn ang="10800000">
                  <a:pos x="wd2" y="hd2"/>
                </a:cxn>
                <a:cxn ang="16200000">
                  <a:pos x="wd2" y="hd2"/>
                </a:cxn>
              </a:cxnLst>
              <a:rect l="0" t="0" r="r" b="b"/>
              <a:pathLst>
                <a:path w="21600" h="21600" extrusionOk="0">
                  <a:moveTo>
                    <a:pt x="6830" y="21600"/>
                  </a:moveTo>
                  <a:cubicBezTo>
                    <a:pt x="4348" y="21600"/>
                    <a:pt x="2527" y="20895"/>
                    <a:pt x="4266" y="17795"/>
                  </a:cubicBezTo>
                  <a:lnTo>
                    <a:pt x="7115" y="12296"/>
                  </a:lnTo>
                  <a:cubicBezTo>
                    <a:pt x="7610" y="11416"/>
                    <a:pt x="7692" y="11063"/>
                    <a:pt x="7115" y="11063"/>
                  </a:cubicBezTo>
                  <a:cubicBezTo>
                    <a:pt x="6369" y="11063"/>
                    <a:pt x="3146" y="11672"/>
                    <a:pt x="1241" y="12272"/>
                  </a:cubicBezTo>
                  <a:lnTo>
                    <a:pt x="0" y="11320"/>
                  </a:lnTo>
                  <a:cubicBezTo>
                    <a:pt x="6041" y="8959"/>
                    <a:pt x="12989" y="7575"/>
                    <a:pt x="15966" y="7575"/>
                  </a:cubicBezTo>
                  <a:cubicBezTo>
                    <a:pt x="18448" y="7575"/>
                    <a:pt x="18864" y="8950"/>
                    <a:pt x="17623" y="11063"/>
                  </a:cubicBezTo>
                  <a:lnTo>
                    <a:pt x="14360" y="16844"/>
                  </a:lnTo>
                  <a:cubicBezTo>
                    <a:pt x="13781" y="17865"/>
                    <a:pt x="14030" y="18217"/>
                    <a:pt x="14606" y="18217"/>
                  </a:cubicBezTo>
                  <a:cubicBezTo>
                    <a:pt x="15353" y="18217"/>
                    <a:pt x="17792" y="17793"/>
                    <a:pt x="20192" y="16913"/>
                  </a:cubicBezTo>
                  <a:lnTo>
                    <a:pt x="21600" y="17793"/>
                  </a:lnTo>
                  <a:cubicBezTo>
                    <a:pt x="15726" y="20541"/>
                    <a:pt x="9312" y="21600"/>
                    <a:pt x="6830" y="21600"/>
                  </a:cubicBezTo>
                  <a:close/>
                  <a:moveTo>
                    <a:pt x="16512" y="0"/>
                  </a:moveTo>
                  <a:cubicBezTo>
                    <a:pt x="19655" y="0"/>
                    <a:pt x="21227" y="986"/>
                    <a:pt x="21227" y="2115"/>
                  </a:cubicBezTo>
                  <a:cubicBezTo>
                    <a:pt x="21227" y="3523"/>
                    <a:pt x="18496" y="4826"/>
                    <a:pt x="14940" y="4826"/>
                  </a:cubicBezTo>
                  <a:cubicBezTo>
                    <a:pt x="11960" y="4826"/>
                    <a:pt x="10222" y="4016"/>
                    <a:pt x="10304" y="2678"/>
                  </a:cubicBezTo>
                  <a:cubicBezTo>
                    <a:pt x="10304" y="1550"/>
                    <a:pt x="12373" y="0"/>
                    <a:pt x="16512"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3" name="Text Placeholder 2"/>
          <p:cNvSpPr>
            <a:spLocks noGrp="1"/>
          </p:cNvSpPr>
          <p:nvPr>
            <p:ph type="body" sz="quarter" idx="10"/>
          </p:nvPr>
        </p:nvSpPr>
        <p:spPr>
          <a:xfrm>
            <a:off x="2632075" y="2040046"/>
            <a:ext cx="3789996" cy="408745"/>
          </a:xfrm>
        </p:spPr>
        <p:txBody>
          <a:bodyPr anchor="ctr">
            <a:normAutofit/>
          </a:bodyPr>
          <a:lstStyle/>
          <a:p>
            <a:r>
              <a:rPr lang="en-GB" dirty="0"/>
              <a:t>What the reason to join this company</a:t>
            </a:r>
          </a:p>
        </p:txBody>
      </p:sp>
      <p:sp>
        <p:nvSpPr>
          <p:cNvPr id="11" name="Text Placeholder 10"/>
          <p:cNvSpPr>
            <a:spLocks noGrp="1"/>
          </p:cNvSpPr>
          <p:nvPr>
            <p:ph type="body" sz="quarter" idx="11"/>
          </p:nvPr>
        </p:nvSpPr>
        <p:spPr>
          <a:xfrm>
            <a:off x="2632076" y="2554599"/>
            <a:ext cx="8112124" cy="579309"/>
          </a:xfrm>
        </p:spPr>
        <p:txBody>
          <a:bodyPr>
            <a:normAutofit/>
          </a:bodyPr>
          <a:lstStyle/>
          <a:p>
            <a:r>
              <a:rPr lang="en-GB" sz="1000" dirty="0" err="1"/>
              <a:t>Sed</a:t>
            </a:r>
            <a:r>
              <a:rPr lang="en-GB" sz="1000" dirty="0"/>
              <a:t> </a:t>
            </a:r>
            <a:r>
              <a:rPr lang="en-GB" sz="1000" dirty="0" err="1"/>
              <a:t>ut</a:t>
            </a:r>
            <a:r>
              <a:rPr lang="en-GB" sz="1000" dirty="0"/>
              <a:t> </a:t>
            </a:r>
            <a:r>
              <a:rPr lang="en-GB" sz="1000" dirty="0" err="1"/>
              <a:t>perspiciatis</a:t>
            </a:r>
            <a:r>
              <a:rPr lang="en-GB" sz="1000" dirty="0"/>
              <a:t> </a:t>
            </a:r>
            <a:r>
              <a:rPr lang="en-GB" sz="1000" dirty="0" err="1"/>
              <a:t>unde</a:t>
            </a:r>
            <a:r>
              <a:rPr lang="en-GB" sz="1000" dirty="0"/>
              <a:t> </a:t>
            </a:r>
            <a:r>
              <a:rPr lang="en-GB" sz="1000" dirty="0" err="1"/>
              <a:t>omnis</a:t>
            </a:r>
            <a:r>
              <a:rPr lang="en-GB" sz="1000" dirty="0"/>
              <a:t> </a:t>
            </a:r>
            <a:r>
              <a:rPr lang="en-GB" sz="1000" dirty="0" err="1"/>
              <a:t>iste</a:t>
            </a:r>
            <a:r>
              <a:rPr lang="en-GB" sz="1000" dirty="0"/>
              <a:t> </a:t>
            </a:r>
            <a:r>
              <a:rPr lang="en-GB" sz="1000" dirty="0" err="1"/>
              <a:t>natus</a:t>
            </a:r>
            <a:r>
              <a:rPr lang="en-GB" sz="1000" dirty="0"/>
              <a:t> error sit </a:t>
            </a:r>
            <a:r>
              <a:rPr lang="en-GB" sz="1000" dirty="0" err="1"/>
              <a:t>voluptatem</a:t>
            </a:r>
            <a:r>
              <a:rPr lang="en-GB" sz="1000" dirty="0"/>
              <a:t> </a:t>
            </a:r>
            <a:r>
              <a:rPr lang="en-GB" sz="1000" dirty="0" err="1"/>
              <a:t>accusantium</a:t>
            </a:r>
            <a:r>
              <a:rPr lang="en-GB" sz="1000" dirty="0"/>
              <a:t> </a:t>
            </a:r>
            <a:r>
              <a:rPr lang="en-GB" sz="1000" dirty="0" err="1"/>
              <a:t>Sed</a:t>
            </a:r>
            <a:r>
              <a:rPr lang="en-GB" sz="1000" dirty="0"/>
              <a:t> </a:t>
            </a:r>
            <a:r>
              <a:rPr lang="en-GB" sz="1000" dirty="0" err="1"/>
              <a:t>ut</a:t>
            </a:r>
            <a:r>
              <a:rPr lang="en-GB" sz="1000" dirty="0"/>
              <a:t> </a:t>
            </a:r>
            <a:r>
              <a:rPr lang="en-GB" sz="1000" dirty="0" err="1"/>
              <a:t>perspiciatis</a:t>
            </a:r>
            <a:r>
              <a:rPr lang="en-GB" sz="1000" dirty="0"/>
              <a:t> </a:t>
            </a:r>
            <a:r>
              <a:rPr lang="en-GB" sz="1000" dirty="0" err="1"/>
              <a:t>unde</a:t>
            </a:r>
            <a:r>
              <a:rPr lang="en-GB" sz="1000" dirty="0"/>
              <a:t> </a:t>
            </a:r>
            <a:r>
              <a:rPr lang="en-GB" sz="1000" dirty="0" err="1"/>
              <a:t>omnis</a:t>
            </a:r>
            <a:r>
              <a:rPr lang="en-GB" sz="1000" dirty="0"/>
              <a:t> </a:t>
            </a:r>
            <a:r>
              <a:rPr lang="en-GB" sz="1000" dirty="0" err="1"/>
              <a:t>iste</a:t>
            </a:r>
            <a:r>
              <a:rPr lang="en-GB" sz="1000" dirty="0"/>
              <a:t> </a:t>
            </a:r>
            <a:r>
              <a:rPr lang="en-GB" sz="1000" dirty="0" err="1"/>
              <a:t>natus</a:t>
            </a:r>
            <a:r>
              <a:rPr lang="en-GB" sz="1000" dirty="0"/>
              <a:t> error sit </a:t>
            </a:r>
            <a:r>
              <a:rPr lang="en-GB" sz="1000" dirty="0" err="1"/>
              <a:t>voluptatem</a:t>
            </a:r>
            <a:r>
              <a:rPr lang="en-GB" sz="1000" dirty="0"/>
              <a:t> </a:t>
            </a:r>
            <a:r>
              <a:rPr lang="en-GB" sz="1000" dirty="0" err="1"/>
              <a:t>accusantium</a:t>
            </a:r>
            <a:r>
              <a:rPr lang="en-GB" sz="1000" dirty="0"/>
              <a:t> </a:t>
            </a:r>
            <a:r>
              <a:rPr lang="en-GB" sz="1000" dirty="0" err="1"/>
              <a:t>nyang</a:t>
            </a:r>
            <a:r>
              <a:rPr lang="en-GB" sz="1000" dirty="0"/>
              <a:t> </a:t>
            </a:r>
            <a:r>
              <a:rPr lang="en-GB" sz="1000" dirty="0" err="1"/>
              <a:t>penting</a:t>
            </a:r>
            <a:r>
              <a:rPr lang="en-GB" sz="1000" dirty="0"/>
              <a:t> </a:t>
            </a:r>
            <a:r>
              <a:rPr lang="en-GB" sz="1000" dirty="0" err="1"/>
              <a:t>baraka</a:t>
            </a:r>
            <a:r>
              <a:rPr lang="en-GB" sz="1000" dirty="0"/>
              <a:t> </a:t>
            </a:r>
            <a:r>
              <a:rPr lang="en-GB" sz="1000" dirty="0" err="1"/>
              <a:t>aleh</a:t>
            </a:r>
            <a:r>
              <a:rPr lang="en-GB" sz="1000" dirty="0"/>
              <a:t> </a:t>
            </a:r>
            <a:r>
              <a:rPr lang="en-GB" sz="1000" dirty="0" err="1"/>
              <a:t>pue</a:t>
            </a:r>
            <a:r>
              <a:rPr lang="en-GB" sz="1000" dirty="0"/>
              <a:t> </a:t>
            </a:r>
            <a:r>
              <a:rPr lang="en-GB" sz="1000" dirty="0" err="1"/>
              <a:t>hom</a:t>
            </a:r>
            <a:r>
              <a:rPr lang="en-GB" sz="1000" dirty="0"/>
              <a:t> </a:t>
            </a:r>
            <a:r>
              <a:rPr lang="en-GB" sz="1000" dirty="0" err="1"/>
              <a:t>haka</a:t>
            </a:r>
            <a:r>
              <a:rPr lang="en-GB" sz="1000" dirty="0"/>
              <a:t> </a:t>
            </a:r>
            <a:r>
              <a:rPr lang="en-GB" sz="1000" dirty="0" err="1"/>
              <a:t>lah</a:t>
            </a:r>
            <a:r>
              <a:rPr lang="en-GB" sz="1000" dirty="0"/>
              <a:t> </a:t>
            </a:r>
            <a:r>
              <a:rPr lang="en-GB" sz="1000" dirty="0" err="1"/>
              <a:t>nyangSed</a:t>
            </a:r>
            <a:r>
              <a:rPr lang="en-GB" sz="1000" dirty="0"/>
              <a:t> </a:t>
            </a:r>
            <a:r>
              <a:rPr lang="en-GB" sz="1000" dirty="0" err="1"/>
              <a:t>ut</a:t>
            </a:r>
            <a:r>
              <a:rPr lang="en-GB" sz="1000" dirty="0"/>
              <a:t> </a:t>
            </a:r>
            <a:r>
              <a:rPr lang="en-GB" sz="1000" dirty="0" err="1"/>
              <a:t>perspiciatis</a:t>
            </a:r>
            <a:r>
              <a:rPr lang="en-GB" sz="1000" dirty="0"/>
              <a:t> </a:t>
            </a:r>
            <a:r>
              <a:rPr lang="en-GB" sz="1000" dirty="0" err="1"/>
              <a:t>unde</a:t>
            </a:r>
            <a:r>
              <a:rPr lang="en-GB" sz="1000" dirty="0"/>
              <a:t> </a:t>
            </a:r>
            <a:r>
              <a:rPr lang="en-GB" sz="1000" dirty="0" err="1"/>
              <a:t>omnis</a:t>
            </a:r>
            <a:r>
              <a:rPr lang="en-GB" sz="1000" dirty="0"/>
              <a:t> </a:t>
            </a:r>
            <a:r>
              <a:rPr lang="en-GB" sz="1000" dirty="0" err="1"/>
              <a:t>iste</a:t>
            </a:r>
            <a:r>
              <a:rPr lang="en-GB" sz="1000" dirty="0"/>
              <a:t> </a:t>
            </a:r>
            <a:r>
              <a:rPr lang="en-GB" sz="1000" dirty="0" err="1"/>
              <a:t>natus</a:t>
            </a:r>
            <a:r>
              <a:rPr lang="en-GB" sz="1000" dirty="0"/>
              <a:t> error sit </a:t>
            </a:r>
            <a:r>
              <a:rPr lang="en-GB" sz="1000" dirty="0" err="1"/>
              <a:t>voluptatem</a:t>
            </a:r>
            <a:r>
              <a:rPr lang="en-GB" sz="1000" dirty="0"/>
              <a:t> </a:t>
            </a:r>
          </a:p>
        </p:txBody>
      </p:sp>
      <p:sp>
        <p:nvSpPr>
          <p:cNvPr id="323" name="Text Placeholder 2"/>
          <p:cNvSpPr>
            <a:spLocks noGrp="1"/>
          </p:cNvSpPr>
          <p:nvPr>
            <p:ph type="body" sz="quarter" idx="10"/>
          </p:nvPr>
        </p:nvSpPr>
        <p:spPr>
          <a:xfrm>
            <a:off x="2632075" y="3524969"/>
            <a:ext cx="2434041" cy="408745"/>
          </a:xfrm>
        </p:spPr>
        <p:txBody>
          <a:bodyPr anchor="ctr">
            <a:normAutofit/>
          </a:bodyPr>
          <a:lstStyle/>
          <a:p>
            <a:r>
              <a:rPr lang="en-GB" dirty="0"/>
              <a:t>So… What the result</a:t>
            </a:r>
          </a:p>
        </p:txBody>
      </p:sp>
      <p:sp>
        <p:nvSpPr>
          <p:cNvPr id="324" name="Text Placeholder 10"/>
          <p:cNvSpPr>
            <a:spLocks noGrp="1"/>
          </p:cNvSpPr>
          <p:nvPr>
            <p:ph type="body" sz="quarter" idx="11"/>
          </p:nvPr>
        </p:nvSpPr>
        <p:spPr>
          <a:xfrm>
            <a:off x="2632075" y="4039522"/>
            <a:ext cx="8026399" cy="579309"/>
          </a:xfrm>
        </p:spPr>
        <p:txBody>
          <a:bodyPr>
            <a:normAutofit/>
          </a:bodyPr>
          <a:lstStyle/>
          <a:p>
            <a:r>
              <a:rPr lang="en-GB" sz="1000" dirty="0" err="1"/>
              <a:t>Sed</a:t>
            </a:r>
            <a:r>
              <a:rPr lang="en-GB" sz="1000" dirty="0"/>
              <a:t> </a:t>
            </a:r>
            <a:r>
              <a:rPr lang="en-GB" sz="1000" dirty="0" err="1"/>
              <a:t>ut</a:t>
            </a:r>
            <a:r>
              <a:rPr lang="en-GB" sz="1000" dirty="0"/>
              <a:t> </a:t>
            </a:r>
            <a:r>
              <a:rPr lang="en-GB" sz="1000" dirty="0" err="1"/>
              <a:t>perspiciatis</a:t>
            </a:r>
            <a:r>
              <a:rPr lang="en-GB" sz="1000" dirty="0"/>
              <a:t> </a:t>
            </a:r>
            <a:r>
              <a:rPr lang="en-GB" sz="1000" dirty="0" err="1"/>
              <a:t>unde</a:t>
            </a:r>
            <a:r>
              <a:rPr lang="en-GB" sz="1000" dirty="0"/>
              <a:t> </a:t>
            </a:r>
            <a:r>
              <a:rPr lang="en-GB" sz="1000" dirty="0" err="1"/>
              <a:t>omnis</a:t>
            </a:r>
            <a:r>
              <a:rPr lang="en-GB" sz="1000" dirty="0"/>
              <a:t> </a:t>
            </a:r>
            <a:r>
              <a:rPr lang="en-GB" sz="1000" dirty="0" err="1"/>
              <a:t>iste</a:t>
            </a:r>
            <a:r>
              <a:rPr lang="en-GB" sz="1000" dirty="0"/>
              <a:t> </a:t>
            </a:r>
            <a:r>
              <a:rPr lang="en-GB" sz="1000" dirty="0" err="1"/>
              <a:t>natus</a:t>
            </a:r>
            <a:r>
              <a:rPr lang="en-GB" sz="1000" dirty="0"/>
              <a:t> error sit </a:t>
            </a:r>
            <a:r>
              <a:rPr lang="en-GB" sz="1000" dirty="0" err="1"/>
              <a:t>voluptatem</a:t>
            </a:r>
            <a:r>
              <a:rPr lang="en-GB" sz="1000" dirty="0"/>
              <a:t> </a:t>
            </a:r>
            <a:r>
              <a:rPr lang="en-GB" sz="1000" dirty="0" err="1"/>
              <a:t>accusantium</a:t>
            </a:r>
            <a:r>
              <a:rPr lang="en-GB" sz="1000" dirty="0"/>
              <a:t> </a:t>
            </a:r>
            <a:r>
              <a:rPr lang="en-GB" sz="1000" dirty="0" err="1"/>
              <a:t>Sed</a:t>
            </a:r>
            <a:r>
              <a:rPr lang="en-GB" sz="1000" dirty="0"/>
              <a:t> </a:t>
            </a:r>
            <a:r>
              <a:rPr lang="en-GB" sz="1000" dirty="0" err="1"/>
              <a:t>ut</a:t>
            </a:r>
            <a:r>
              <a:rPr lang="en-GB" sz="1000" dirty="0"/>
              <a:t> </a:t>
            </a:r>
            <a:r>
              <a:rPr lang="en-GB" sz="1000" dirty="0" err="1"/>
              <a:t>perspiciatis</a:t>
            </a:r>
            <a:r>
              <a:rPr lang="en-GB" sz="1000" dirty="0"/>
              <a:t> </a:t>
            </a:r>
            <a:r>
              <a:rPr lang="en-GB" sz="1000" dirty="0" err="1"/>
              <a:t>unde</a:t>
            </a:r>
            <a:r>
              <a:rPr lang="en-GB" sz="1000" dirty="0"/>
              <a:t> </a:t>
            </a:r>
            <a:r>
              <a:rPr lang="en-GB" sz="1000" dirty="0" err="1"/>
              <a:t>omnis</a:t>
            </a:r>
            <a:r>
              <a:rPr lang="en-GB" sz="1000" dirty="0"/>
              <a:t> </a:t>
            </a:r>
            <a:r>
              <a:rPr lang="en-GB" sz="1000" dirty="0" err="1"/>
              <a:t>iste</a:t>
            </a:r>
            <a:r>
              <a:rPr lang="en-GB" sz="1000" dirty="0"/>
              <a:t> </a:t>
            </a:r>
            <a:r>
              <a:rPr lang="en-GB" sz="1000" dirty="0" err="1"/>
              <a:t>natus</a:t>
            </a:r>
            <a:r>
              <a:rPr lang="en-GB" sz="1000" dirty="0"/>
              <a:t> error sit </a:t>
            </a:r>
            <a:r>
              <a:rPr lang="en-GB" sz="1000" dirty="0" err="1"/>
              <a:t>voluptatem</a:t>
            </a:r>
            <a:r>
              <a:rPr lang="en-GB" sz="1000" dirty="0"/>
              <a:t> </a:t>
            </a:r>
            <a:r>
              <a:rPr lang="en-GB" sz="1000" dirty="0" err="1"/>
              <a:t>accusantium</a:t>
            </a:r>
            <a:r>
              <a:rPr lang="en-GB" sz="1000" dirty="0"/>
              <a:t> </a:t>
            </a:r>
            <a:r>
              <a:rPr lang="en-GB" sz="1000" dirty="0" err="1"/>
              <a:t>nyang</a:t>
            </a:r>
            <a:r>
              <a:rPr lang="en-GB" sz="1000" dirty="0"/>
              <a:t> </a:t>
            </a:r>
            <a:r>
              <a:rPr lang="en-GB" sz="1000" dirty="0" err="1"/>
              <a:t>penting</a:t>
            </a:r>
            <a:r>
              <a:rPr lang="en-GB" sz="1000" dirty="0"/>
              <a:t> </a:t>
            </a:r>
            <a:r>
              <a:rPr lang="en-GB" sz="1000" dirty="0" err="1"/>
              <a:t>baraka</a:t>
            </a:r>
            <a:r>
              <a:rPr lang="en-GB" sz="1000" dirty="0"/>
              <a:t> </a:t>
            </a:r>
            <a:r>
              <a:rPr lang="en-GB" sz="1000" dirty="0" err="1"/>
              <a:t>aleh</a:t>
            </a:r>
            <a:r>
              <a:rPr lang="en-GB" sz="1000" dirty="0"/>
              <a:t> </a:t>
            </a:r>
            <a:r>
              <a:rPr lang="en-GB" sz="1000" dirty="0" err="1"/>
              <a:t>pue</a:t>
            </a:r>
            <a:r>
              <a:rPr lang="en-GB" sz="1000" dirty="0"/>
              <a:t> </a:t>
            </a:r>
            <a:r>
              <a:rPr lang="en-GB" sz="1000" dirty="0" err="1"/>
              <a:t>hom</a:t>
            </a:r>
            <a:r>
              <a:rPr lang="en-GB" sz="1000" dirty="0"/>
              <a:t> </a:t>
            </a:r>
            <a:r>
              <a:rPr lang="en-GB" sz="1000" dirty="0" err="1"/>
              <a:t>hai</a:t>
            </a:r>
            <a:r>
              <a:rPr lang="en-GB" sz="1000" dirty="0"/>
              <a:t> </a:t>
            </a:r>
            <a:r>
              <a:rPr lang="en-GB" sz="1000" dirty="0" err="1"/>
              <a:t>manuk</a:t>
            </a:r>
            <a:r>
              <a:rPr lang="en-GB" sz="1000" dirty="0"/>
              <a:t> </a:t>
            </a:r>
            <a:r>
              <a:rPr lang="en-GB" sz="1000" dirty="0" err="1"/>
              <a:t>ata</a:t>
            </a:r>
            <a:r>
              <a:rPr lang="en-GB" sz="1000" dirty="0"/>
              <a:t> </a:t>
            </a:r>
            <a:r>
              <a:rPr lang="en-GB" sz="1000" dirty="0" err="1"/>
              <a:t>si</a:t>
            </a:r>
            <a:r>
              <a:rPr lang="en-GB" sz="1000" dirty="0"/>
              <a:t> </a:t>
            </a:r>
            <a:r>
              <a:rPr lang="en-GB" sz="1000" dirty="0" err="1"/>
              <a:t>baraka</a:t>
            </a:r>
            <a:r>
              <a:rPr lang="en-GB" sz="1000" dirty="0"/>
              <a:t> </a:t>
            </a:r>
            <a:r>
              <a:rPr lang="en-GB" sz="1000" dirty="0" err="1"/>
              <a:t>lah</a:t>
            </a:r>
            <a:r>
              <a:rPr lang="en-GB" sz="1000" dirty="0"/>
              <a:t> </a:t>
            </a:r>
            <a:r>
              <a:rPr lang="en-GB" sz="1000" dirty="0" err="1"/>
              <a:t>nyangSed</a:t>
            </a:r>
            <a:r>
              <a:rPr lang="en-GB" sz="1000" dirty="0"/>
              <a:t> </a:t>
            </a:r>
            <a:r>
              <a:rPr lang="en-GB" sz="1000" dirty="0" err="1"/>
              <a:t>ut</a:t>
            </a:r>
            <a:r>
              <a:rPr lang="en-GB" sz="1000" dirty="0"/>
              <a:t> </a:t>
            </a:r>
            <a:r>
              <a:rPr lang="en-GB" sz="1000" dirty="0" err="1"/>
              <a:t>perspiciatis</a:t>
            </a:r>
            <a:r>
              <a:rPr lang="en-GB" sz="1000" dirty="0"/>
              <a:t> </a:t>
            </a:r>
            <a:r>
              <a:rPr lang="en-GB" sz="1000" dirty="0" err="1"/>
              <a:t>unde</a:t>
            </a:r>
            <a:r>
              <a:rPr lang="en-GB" sz="1000" dirty="0"/>
              <a:t> </a:t>
            </a:r>
            <a:r>
              <a:rPr lang="en-GB" sz="1000" dirty="0" err="1"/>
              <a:t>omnis</a:t>
            </a:r>
            <a:r>
              <a:rPr lang="en-GB" sz="1000" dirty="0"/>
              <a:t> </a:t>
            </a:r>
            <a:r>
              <a:rPr lang="en-GB" sz="1000" dirty="0" err="1"/>
              <a:t>iste</a:t>
            </a:r>
            <a:r>
              <a:rPr lang="en-GB" sz="1000" dirty="0"/>
              <a:t> </a:t>
            </a:r>
            <a:r>
              <a:rPr lang="en-GB" sz="1000" dirty="0" err="1"/>
              <a:t>natus</a:t>
            </a:r>
            <a:r>
              <a:rPr lang="en-GB" sz="1000" dirty="0"/>
              <a:t> error sit </a:t>
            </a:r>
            <a:r>
              <a:rPr lang="en-GB" sz="1000" dirty="0" err="1"/>
              <a:t>voluptatem</a:t>
            </a:r>
            <a:r>
              <a:rPr lang="en-GB" sz="1000" dirty="0"/>
              <a:t> </a:t>
            </a:r>
          </a:p>
        </p:txBody>
      </p:sp>
      <p:sp>
        <p:nvSpPr>
          <p:cNvPr id="325" name="Text Placeholder 2"/>
          <p:cNvSpPr>
            <a:spLocks noGrp="1"/>
          </p:cNvSpPr>
          <p:nvPr>
            <p:ph type="body" sz="quarter" idx="10"/>
          </p:nvPr>
        </p:nvSpPr>
        <p:spPr>
          <a:xfrm>
            <a:off x="2632075" y="4917541"/>
            <a:ext cx="3789996" cy="408745"/>
          </a:xfrm>
        </p:spPr>
        <p:txBody>
          <a:bodyPr anchor="ctr">
            <a:normAutofit/>
          </a:bodyPr>
          <a:lstStyle/>
          <a:p>
            <a:r>
              <a:rPr lang="en-GB" dirty="0"/>
              <a:t>How about the guarantee</a:t>
            </a:r>
          </a:p>
        </p:txBody>
      </p:sp>
      <p:sp>
        <p:nvSpPr>
          <p:cNvPr id="326" name="Text Placeholder 10"/>
          <p:cNvSpPr>
            <a:spLocks noGrp="1"/>
          </p:cNvSpPr>
          <p:nvPr>
            <p:ph type="body" sz="quarter" idx="11"/>
          </p:nvPr>
        </p:nvSpPr>
        <p:spPr>
          <a:xfrm>
            <a:off x="2632075" y="5432094"/>
            <a:ext cx="8026399" cy="579309"/>
          </a:xfrm>
        </p:spPr>
        <p:txBody>
          <a:bodyPr>
            <a:normAutofit/>
          </a:bodyPr>
          <a:lstStyle/>
          <a:p>
            <a:r>
              <a:rPr lang="en-GB" sz="1000" dirty="0" err="1"/>
              <a:t>Sed</a:t>
            </a:r>
            <a:r>
              <a:rPr lang="en-GB" sz="1000" dirty="0"/>
              <a:t> </a:t>
            </a:r>
            <a:r>
              <a:rPr lang="en-GB" sz="1000" dirty="0" err="1"/>
              <a:t>ut</a:t>
            </a:r>
            <a:r>
              <a:rPr lang="en-GB" sz="1000" dirty="0"/>
              <a:t> </a:t>
            </a:r>
            <a:r>
              <a:rPr lang="en-GB" sz="1000" dirty="0" err="1"/>
              <a:t>perspiciatis</a:t>
            </a:r>
            <a:r>
              <a:rPr lang="en-GB" sz="1000" dirty="0"/>
              <a:t> </a:t>
            </a:r>
            <a:r>
              <a:rPr lang="en-GB" sz="1000" dirty="0" err="1"/>
              <a:t>unde</a:t>
            </a:r>
            <a:r>
              <a:rPr lang="en-GB" sz="1000" dirty="0"/>
              <a:t> </a:t>
            </a:r>
            <a:r>
              <a:rPr lang="en-GB" sz="1000" dirty="0" err="1"/>
              <a:t>omnis</a:t>
            </a:r>
            <a:r>
              <a:rPr lang="en-GB" sz="1000" dirty="0"/>
              <a:t> </a:t>
            </a:r>
            <a:r>
              <a:rPr lang="en-GB" sz="1000" dirty="0" err="1"/>
              <a:t>iste</a:t>
            </a:r>
            <a:r>
              <a:rPr lang="en-GB" sz="1000" dirty="0"/>
              <a:t> </a:t>
            </a:r>
            <a:r>
              <a:rPr lang="en-GB" sz="1000" dirty="0" err="1"/>
              <a:t>natus</a:t>
            </a:r>
            <a:r>
              <a:rPr lang="en-GB" sz="1000" dirty="0"/>
              <a:t> error sit </a:t>
            </a:r>
            <a:r>
              <a:rPr lang="en-GB" sz="1000" dirty="0" err="1"/>
              <a:t>voluptatem</a:t>
            </a:r>
            <a:r>
              <a:rPr lang="en-GB" sz="1000" dirty="0"/>
              <a:t> </a:t>
            </a:r>
            <a:r>
              <a:rPr lang="en-GB" sz="1000" dirty="0" err="1"/>
              <a:t>accusantium</a:t>
            </a:r>
            <a:r>
              <a:rPr lang="en-GB" sz="1000" dirty="0"/>
              <a:t> </a:t>
            </a:r>
            <a:r>
              <a:rPr lang="en-GB" sz="1000" dirty="0" err="1"/>
              <a:t>Sed</a:t>
            </a:r>
            <a:r>
              <a:rPr lang="en-GB" sz="1000" dirty="0"/>
              <a:t> </a:t>
            </a:r>
            <a:r>
              <a:rPr lang="en-GB" sz="1000" dirty="0" err="1"/>
              <a:t>ut</a:t>
            </a:r>
            <a:r>
              <a:rPr lang="en-GB" sz="1000" dirty="0"/>
              <a:t> </a:t>
            </a:r>
            <a:r>
              <a:rPr lang="en-GB" sz="1000" dirty="0" err="1"/>
              <a:t>perspiciatis</a:t>
            </a:r>
            <a:r>
              <a:rPr lang="en-GB" sz="1000" dirty="0"/>
              <a:t> </a:t>
            </a:r>
            <a:r>
              <a:rPr lang="en-GB" sz="1000" dirty="0" err="1"/>
              <a:t>unde</a:t>
            </a:r>
            <a:r>
              <a:rPr lang="en-GB" sz="1000" dirty="0"/>
              <a:t> </a:t>
            </a:r>
            <a:r>
              <a:rPr lang="en-GB" sz="1000" dirty="0" err="1"/>
              <a:t>omnis</a:t>
            </a:r>
            <a:r>
              <a:rPr lang="en-GB" sz="1000" dirty="0"/>
              <a:t> </a:t>
            </a:r>
            <a:r>
              <a:rPr lang="en-GB" sz="1000" dirty="0" err="1"/>
              <a:t>iste</a:t>
            </a:r>
            <a:r>
              <a:rPr lang="en-GB" sz="1000" dirty="0"/>
              <a:t> </a:t>
            </a:r>
            <a:r>
              <a:rPr lang="en-GB" sz="1000" dirty="0" err="1"/>
              <a:t>natus</a:t>
            </a:r>
            <a:r>
              <a:rPr lang="en-GB" sz="1000" dirty="0"/>
              <a:t> error sit </a:t>
            </a:r>
            <a:r>
              <a:rPr lang="en-GB" sz="1000" dirty="0" err="1"/>
              <a:t>voluptatem</a:t>
            </a:r>
            <a:r>
              <a:rPr lang="en-GB" sz="1000" dirty="0"/>
              <a:t> </a:t>
            </a:r>
            <a:r>
              <a:rPr lang="en-GB" sz="1000" dirty="0" err="1"/>
              <a:t>accusantium</a:t>
            </a:r>
            <a:r>
              <a:rPr lang="en-GB" sz="1000" dirty="0"/>
              <a:t> </a:t>
            </a:r>
            <a:r>
              <a:rPr lang="en-GB" sz="1000" dirty="0" err="1"/>
              <a:t>nyang</a:t>
            </a:r>
            <a:r>
              <a:rPr lang="en-GB" sz="1000" dirty="0"/>
              <a:t> </a:t>
            </a:r>
            <a:r>
              <a:rPr lang="en-GB" sz="1000" dirty="0" err="1"/>
              <a:t>penting</a:t>
            </a:r>
            <a:r>
              <a:rPr lang="en-GB" sz="1000" dirty="0"/>
              <a:t> </a:t>
            </a:r>
            <a:r>
              <a:rPr lang="en-GB" sz="1000" dirty="0" err="1"/>
              <a:t>baraka</a:t>
            </a:r>
            <a:r>
              <a:rPr lang="en-GB" sz="1000" dirty="0"/>
              <a:t> </a:t>
            </a:r>
            <a:r>
              <a:rPr lang="en-GB" sz="1000" dirty="0" err="1"/>
              <a:t>aleh</a:t>
            </a:r>
            <a:r>
              <a:rPr lang="en-GB" sz="1000" dirty="0"/>
              <a:t> </a:t>
            </a:r>
            <a:r>
              <a:rPr lang="en-GB" sz="1000" dirty="0" err="1"/>
              <a:t>pue</a:t>
            </a:r>
            <a:r>
              <a:rPr lang="en-GB" sz="1000" dirty="0"/>
              <a:t> </a:t>
            </a:r>
            <a:r>
              <a:rPr lang="en-GB" sz="1000" dirty="0" err="1"/>
              <a:t>hom</a:t>
            </a:r>
            <a:r>
              <a:rPr lang="en-GB" sz="1000" dirty="0"/>
              <a:t> </a:t>
            </a:r>
            <a:r>
              <a:rPr lang="en-GB" sz="1000" dirty="0" err="1"/>
              <a:t>hai</a:t>
            </a:r>
            <a:r>
              <a:rPr lang="en-GB" sz="1000" dirty="0"/>
              <a:t> ma </a:t>
            </a:r>
            <a:r>
              <a:rPr lang="en-GB" sz="1000" dirty="0" err="1"/>
              <a:t>lah</a:t>
            </a:r>
            <a:r>
              <a:rPr lang="en-GB" sz="1000" dirty="0"/>
              <a:t> </a:t>
            </a:r>
            <a:r>
              <a:rPr lang="en-GB" sz="1000" dirty="0" err="1"/>
              <a:t>nyangSed</a:t>
            </a:r>
            <a:r>
              <a:rPr lang="en-GB" sz="1000" dirty="0"/>
              <a:t> </a:t>
            </a:r>
            <a:r>
              <a:rPr lang="en-GB" sz="1000" dirty="0" err="1"/>
              <a:t>ut</a:t>
            </a:r>
            <a:r>
              <a:rPr lang="en-GB" sz="1000" dirty="0"/>
              <a:t> </a:t>
            </a:r>
            <a:r>
              <a:rPr lang="en-GB" sz="1000" dirty="0" err="1"/>
              <a:t>perspiciatis</a:t>
            </a:r>
            <a:r>
              <a:rPr lang="en-GB" sz="1000" dirty="0"/>
              <a:t> </a:t>
            </a:r>
            <a:r>
              <a:rPr lang="en-GB" sz="1000" dirty="0" err="1"/>
              <a:t>unde</a:t>
            </a:r>
            <a:r>
              <a:rPr lang="en-GB" sz="1000" dirty="0"/>
              <a:t> </a:t>
            </a:r>
            <a:r>
              <a:rPr lang="en-GB" sz="1000" dirty="0" err="1"/>
              <a:t>omnis</a:t>
            </a:r>
            <a:r>
              <a:rPr lang="en-GB" sz="1000" dirty="0"/>
              <a:t> </a:t>
            </a:r>
            <a:r>
              <a:rPr lang="en-GB" sz="1000" dirty="0" err="1"/>
              <a:t>iste</a:t>
            </a:r>
            <a:r>
              <a:rPr lang="en-GB" sz="1000" dirty="0"/>
              <a:t> </a:t>
            </a:r>
            <a:r>
              <a:rPr lang="en-GB" sz="1000" dirty="0" err="1"/>
              <a:t>natus</a:t>
            </a:r>
            <a:r>
              <a:rPr lang="en-GB" sz="1000" dirty="0"/>
              <a:t> error sit </a:t>
            </a:r>
            <a:r>
              <a:rPr lang="en-GB" sz="1000" dirty="0" err="1"/>
              <a:t>voluptatem</a:t>
            </a:r>
            <a:r>
              <a:rPr lang="en-GB" sz="1000" dirty="0"/>
              <a:t> </a:t>
            </a:r>
          </a:p>
        </p:txBody>
      </p:sp>
      <p:sp>
        <p:nvSpPr>
          <p:cNvPr id="32" name="TextBox 31"/>
          <p:cNvSpPr txBox="1"/>
          <p:nvPr/>
        </p:nvSpPr>
        <p:spPr>
          <a:xfrm>
            <a:off x="10247086" y="6269653"/>
            <a:ext cx="506639"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147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0197855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Effect transition="in" filter="fade">
                                      <p:cBhvr>
                                        <p:cTn id="11" dur="500"/>
                                        <p:tgtEl>
                                          <p:spTgt spid="22">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 calcmode="lin" valueType="num">
                                      <p:cBhvr>
                                        <p:cTn id="17" dur="500" fill="hold"/>
                                        <p:tgtEl>
                                          <p:spTgt spid="2"/>
                                        </p:tgtEl>
                                        <p:attrNameLst>
                                          <p:attrName>style.rotation</p:attrName>
                                        </p:attrNameLst>
                                      </p:cBhvr>
                                      <p:tavLst>
                                        <p:tav tm="0">
                                          <p:val>
                                            <p:fltVal val="360"/>
                                          </p:val>
                                        </p:tav>
                                        <p:tav tm="100000">
                                          <p:val>
                                            <p:fltVal val="0"/>
                                          </p:val>
                                        </p:tav>
                                      </p:tavLst>
                                    </p:anim>
                                    <p:animEffect transition="in" filter="fade">
                                      <p:cBhvr>
                                        <p:cTn id="18" dur="500"/>
                                        <p:tgtEl>
                                          <p:spTgt spid="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3">
                                            <p:txEl>
                                              <p:pRg st="0" end="0"/>
                                            </p:txEl>
                                          </p:spTgt>
                                        </p:tgtEl>
                                        <p:attrNameLst>
                                          <p:attrName>style.visibility</p:attrName>
                                        </p:attrNameLst>
                                      </p:cBhvr>
                                      <p:to>
                                        <p:strVal val="visible"/>
                                      </p:to>
                                    </p:set>
                                    <p:animEffect transition="in" filter="wipe(left)">
                                      <p:cBhvr>
                                        <p:cTn id="22" dur="500"/>
                                        <p:tgtEl>
                                          <p:spTgt spid="3">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07"/>
                                        </p:tgtEl>
                                        <p:attrNameLst>
                                          <p:attrName>style.visibility</p:attrName>
                                        </p:attrNameLst>
                                      </p:cBhvr>
                                      <p:to>
                                        <p:strVal val="visible"/>
                                      </p:to>
                                    </p:set>
                                    <p:animEffect transition="in" filter="fade">
                                      <p:cBhvr>
                                        <p:cTn id="26" dur="500"/>
                                        <p:tgtEl>
                                          <p:spTgt spid="307"/>
                                        </p:tgtEl>
                                      </p:cBhvr>
                                    </p:animEffect>
                                  </p:childTnLst>
                                </p:cTn>
                              </p:par>
                            </p:childTnLst>
                          </p:cTn>
                        </p:par>
                        <p:par>
                          <p:cTn id="27" fill="hold">
                            <p:stCondLst>
                              <p:cond delay="2500"/>
                            </p:stCondLst>
                            <p:childTnLst>
                              <p:par>
                                <p:cTn id="28" presetID="18" presetClass="entr" presetSubtype="6" fill="hold" grpId="0" nodeType="afterEffect">
                                  <p:stCondLst>
                                    <p:cond delay="0"/>
                                  </p:stCondLst>
                                  <p:childTnLst>
                                    <p:set>
                                      <p:cBhvr>
                                        <p:cTn id="29" dur="1" fill="hold">
                                          <p:stCondLst>
                                            <p:cond delay="0"/>
                                          </p:stCondLst>
                                        </p:cTn>
                                        <p:tgtEl>
                                          <p:spTgt spid="11">
                                            <p:txEl>
                                              <p:pRg st="0" end="0"/>
                                            </p:txEl>
                                          </p:spTgt>
                                        </p:tgtEl>
                                        <p:attrNameLst>
                                          <p:attrName>style.visibility</p:attrName>
                                        </p:attrNameLst>
                                      </p:cBhvr>
                                      <p:to>
                                        <p:strVal val="visible"/>
                                      </p:to>
                                    </p:set>
                                    <p:animEffect transition="in" filter="strips(downRight)">
                                      <p:cBhvr>
                                        <p:cTn id="30" dur="500"/>
                                        <p:tgtEl>
                                          <p:spTgt spid="11">
                                            <p:txEl>
                                              <p:pRg st="0" end="0"/>
                                            </p:txEl>
                                          </p:spTgt>
                                        </p:tgtEl>
                                      </p:cBhvr>
                                    </p:animEffect>
                                  </p:childTnLst>
                                </p:cTn>
                              </p:par>
                            </p:childTnLst>
                          </p:cTn>
                        </p:par>
                        <p:par>
                          <p:cTn id="31" fill="hold">
                            <p:stCondLst>
                              <p:cond delay="3000"/>
                            </p:stCondLst>
                            <p:childTnLst>
                              <p:par>
                                <p:cTn id="32" presetID="49" presetClass="entr" presetSubtype="0" decel="10000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p:cTn id="34" dur="500" fill="hold"/>
                                        <p:tgtEl>
                                          <p:spTgt spid="4"/>
                                        </p:tgtEl>
                                        <p:attrNameLst>
                                          <p:attrName>ppt_w</p:attrName>
                                        </p:attrNameLst>
                                      </p:cBhvr>
                                      <p:tavLst>
                                        <p:tav tm="0">
                                          <p:val>
                                            <p:fltVal val="0"/>
                                          </p:val>
                                        </p:tav>
                                        <p:tav tm="100000">
                                          <p:val>
                                            <p:strVal val="#ppt_w"/>
                                          </p:val>
                                        </p:tav>
                                      </p:tavLst>
                                    </p:anim>
                                    <p:anim calcmode="lin" valueType="num">
                                      <p:cBhvr>
                                        <p:cTn id="35" dur="500" fill="hold"/>
                                        <p:tgtEl>
                                          <p:spTgt spid="4"/>
                                        </p:tgtEl>
                                        <p:attrNameLst>
                                          <p:attrName>ppt_h</p:attrName>
                                        </p:attrNameLst>
                                      </p:cBhvr>
                                      <p:tavLst>
                                        <p:tav tm="0">
                                          <p:val>
                                            <p:fltVal val="0"/>
                                          </p:val>
                                        </p:tav>
                                        <p:tav tm="100000">
                                          <p:val>
                                            <p:strVal val="#ppt_h"/>
                                          </p:val>
                                        </p:tav>
                                      </p:tavLst>
                                    </p:anim>
                                    <p:anim calcmode="lin" valueType="num">
                                      <p:cBhvr>
                                        <p:cTn id="36" dur="500" fill="hold"/>
                                        <p:tgtEl>
                                          <p:spTgt spid="4"/>
                                        </p:tgtEl>
                                        <p:attrNameLst>
                                          <p:attrName>style.rotation</p:attrName>
                                        </p:attrNameLst>
                                      </p:cBhvr>
                                      <p:tavLst>
                                        <p:tav tm="0">
                                          <p:val>
                                            <p:fltVal val="360"/>
                                          </p:val>
                                        </p:tav>
                                        <p:tav tm="100000">
                                          <p:val>
                                            <p:fltVal val="0"/>
                                          </p:val>
                                        </p:tav>
                                      </p:tavLst>
                                    </p:anim>
                                    <p:animEffect transition="in" filter="fade">
                                      <p:cBhvr>
                                        <p:cTn id="37" dur="500"/>
                                        <p:tgtEl>
                                          <p:spTgt spid="4"/>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323">
                                            <p:txEl>
                                              <p:pRg st="0" end="0"/>
                                            </p:txEl>
                                          </p:spTgt>
                                        </p:tgtEl>
                                        <p:attrNameLst>
                                          <p:attrName>style.visibility</p:attrName>
                                        </p:attrNameLst>
                                      </p:cBhvr>
                                      <p:to>
                                        <p:strVal val="visible"/>
                                      </p:to>
                                    </p:set>
                                    <p:animEffect transition="in" filter="wipe(left)">
                                      <p:cBhvr>
                                        <p:cTn id="41" dur="500"/>
                                        <p:tgtEl>
                                          <p:spTgt spid="323">
                                            <p:txEl>
                                              <p:pRg st="0" end="0"/>
                                            </p:txEl>
                                          </p:spTgt>
                                        </p:tgtEl>
                                      </p:cBhvr>
                                    </p:animEffect>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313"/>
                                        </p:tgtEl>
                                        <p:attrNameLst>
                                          <p:attrName>style.visibility</p:attrName>
                                        </p:attrNameLst>
                                      </p:cBhvr>
                                      <p:to>
                                        <p:strVal val="visible"/>
                                      </p:to>
                                    </p:set>
                                    <p:animEffect transition="in" filter="fade">
                                      <p:cBhvr>
                                        <p:cTn id="45" dur="500"/>
                                        <p:tgtEl>
                                          <p:spTgt spid="313"/>
                                        </p:tgtEl>
                                      </p:cBhvr>
                                    </p:animEffect>
                                  </p:childTnLst>
                                </p:cTn>
                              </p:par>
                            </p:childTnLst>
                          </p:cTn>
                        </p:par>
                        <p:par>
                          <p:cTn id="46" fill="hold">
                            <p:stCondLst>
                              <p:cond delay="4500"/>
                            </p:stCondLst>
                            <p:childTnLst>
                              <p:par>
                                <p:cTn id="47" presetID="18" presetClass="entr" presetSubtype="6" fill="hold" grpId="0" nodeType="afterEffect">
                                  <p:stCondLst>
                                    <p:cond delay="0"/>
                                  </p:stCondLst>
                                  <p:childTnLst>
                                    <p:set>
                                      <p:cBhvr>
                                        <p:cTn id="48" dur="1" fill="hold">
                                          <p:stCondLst>
                                            <p:cond delay="0"/>
                                          </p:stCondLst>
                                        </p:cTn>
                                        <p:tgtEl>
                                          <p:spTgt spid="324">
                                            <p:txEl>
                                              <p:pRg st="0" end="0"/>
                                            </p:txEl>
                                          </p:spTgt>
                                        </p:tgtEl>
                                        <p:attrNameLst>
                                          <p:attrName>style.visibility</p:attrName>
                                        </p:attrNameLst>
                                      </p:cBhvr>
                                      <p:to>
                                        <p:strVal val="visible"/>
                                      </p:to>
                                    </p:set>
                                    <p:animEffect transition="in" filter="strips(downRight)">
                                      <p:cBhvr>
                                        <p:cTn id="49" dur="500"/>
                                        <p:tgtEl>
                                          <p:spTgt spid="324">
                                            <p:txEl>
                                              <p:pRg st="0" end="0"/>
                                            </p:txEl>
                                          </p:spTgt>
                                        </p:tgtEl>
                                      </p:cBhvr>
                                    </p:animEffect>
                                  </p:childTnLst>
                                </p:cTn>
                              </p:par>
                            </p:childTnLst>
                          </p:cTn>
                        </p:par>
                        <p:par>
                          <p:cTn id="50" fill="hold">
                            <p:stCondLst>
                              <p:cond delay="5000"/>
                            </p:stCondLst>
                            <p:childTnLst>
                              <p:par>
                                <p:cTn id="51" presetID="49" presetClass="entr" presetSubtype="0" decel="100000" fill="hold" nodeType="after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p:cTn id="53" dur="500" fill="hold"/>
                                        <p:tgtEl>
                                          <p:spTgt spid="5"/>
                                        </p:tgtEl>
                                        <p:attrNameLst>
                                          <p:attrName>ppt_w</p:attrName>
                                        </p:attrNameLst>
                                      </p:cBhvr>
                                      <p:tavLst>
                                        <p:tav tm="0">
                                          <p:val>
                                            <p:fltVal val="0"/>
                                          </p:val>
                                        </p:tav>
                                        <p:tav tm="100000">
                                          <p:val>
                                            <p:strVal val="#ppt_w"/>
                                          </p:val>
                                        </p:tav>
                                      </p:tavLst>
                                    </p:anim>
                                    <p:anim calcmode="lin" valueType="num">
                                      <p:cBhvr>
                                        <p:cTn id="54" dur="500" fill="hold"/>
                                        <p:tgtEl>
                                          <p:spTgt spid="5"/>
                                        </p:tgtEl>
                                        <p:attrNameLst>
                                          <p:attrName>ppt_h</p:attrName>
                                        </p:attrNameLst>
                                      </p:cBhvr>
                                      <p:tavLst>
                                        <p:tav tm="0">
                                          <p:val>
                                            <p:fltVal val="0"/>
                                          </p:val>
                                        </p:tav>
                                        <p:tav tm="100000">
                                          <p:val>
                                            <p:strVal val="#ppt_h"/>
                                          </p:val>
                                        </p:tav>
                                      </p:tavLst>
                                    </p:anim>
                                    <p:anim calcmode="lin" valueType="num">
                                      <p:cBhvr>
                                        <p:cTn id="55" dur="500" fill="hold"/>
                                        <p:tgtEl>
                                          <p:spTgt spid="5"/>
                                        </p:tgtEl>
                                        <p:attrNameLst>
                                          <p:attrName>style.rotation</p:attrName>
                                        </p:attrNameLst>
                                      </p:cBhvr>
                                      <p:tavLst>
                                        <p:tav tm="0">
                                          <p:val>
                                            <p:fltVal val="360"/>
                                          </p:val>
                                        </p:tav>
                                        <p:tav tm="100000">
                                          <p:val>
                                            <p:fltVal val="0"/>
                                          </p:val>
                                        </p:tav>
                                      </p:tavLst>
                                    </p:anim>
                                    <p:animEffect transition="in" filter="fade">
                                      <p:cBhvr>
                                        <p:cTn id="56" dur="500"/>
                                        <p:tgtEl>
                                          <p:spTgt spid="5"/>
                                        </p:tgtEl>
                                      </p:cBhvr>
                                    </p:animEffect>
                                  </p:childTnLst>
                                </p:cTn>
                              </p:par>
                            </p:childTnLst>
                          </p:cTn>
                        </p:par>
                        <p:par>
                          <p:cTn id="57" fill="hold">
                            <p:stCondLst>
                              <p:cond delay="5500"/>
                            </p:stCondLst>
                            <p:childTnLst>
                              <p:par>
                                <p:cTn id="58" presetID="22" presetClass="entr" presetSubtype="8" fill="hold" grpId="0" nodeType="afterEffect">
                                  <p:stCondLst>
                                    <p:cond delay="0"/>
                                  </p:stCondLst>
                                  <p:childTnLst>
                                    <p:set>
                                      <p:cBhvr>
                                        <p:cTn id="59" dur="1" fill="hold">
                                          <p:stCondLst>
                                            <p:cond delay="0"/>
                                          </p:stCondLst>
                                        </p:cTn>
                                        <p:tgtEl>
                                          <p:spTgt spid="325">
                                            <p:txEl>
                                              <p:pRg st="0" end="0"/>
                                            </p:txEl>
                                          </p:spTgt>
                                        </p:tgtEl>
                                        <p:attrNameLst>
                                          <p:attrName>style.visibility</p:attrName>
                                        </p:attrNameLst>
                                      </p:cBhvr>
                                      <p:to>
                                        <p:strVal val="visible"/>
                                      </p:to>
                                    </p:set>
                                    <p:animEffect transition="in" filter="wipe(left)">
                                      <p:cBhvr>
                                        <p:cTn id="60" dur="500"/>
                                        <p:tgtEl>
                                          <p:spTgt spid="325">
                                            <p:txEl>
                                              <p:pRg st="0" end="0"/>
                                            </p:txEl>
                                          </p:spTgt>
                                        </p:tgtEl>
                                      </p:cBhvr>
                                    </p:animEffect>
                                  </p:childTnLst>
                                </p:cTn>
                              </p:par>
                            </p:childTnLst>
                          </p:cTn>
                        </p:par>
                        <p:par>
                          <p:cTn id="61" fill="hold">
                            <p:stCondLst>
                              <p:cond delay="6000"/>
                            </p:stCondLst>
                            <p:childTnLst>
                              <p:par>
                                <p:cTn id="62" presetID="10" presetClass="entr" presetSubtype="0" fill="hold" nodeType="afterEffect">
                                  <p:stCondLst>
                                    <p:cond delay="0"/>
                                  </p:stCondLst>
                                  <p:childTnLst>
                                    <p:set>
                                      <p:cBhvr>
                                        <p:cTn id="63" dur="1" fill="hold">
                                          <p:stCondLst>
                                            <p:cond delay="0"/>
                                          </p:stCondLst>
                                        </p:cTn>
                                        <p:tgtEl>
                                          <p:spTgt spid="319"/>
                                        </p:tgtEl>
                                        <p:attrNameLst>
                                          <p:attrName>style.visibility</p:attrName>
                                        </p:attrNameLst>
                                      </p:cBhvr>
                                      <p:to>
                                        <p:strVal val="visible"/>
                                      </p:to>
                                    </p:set>
                                    <p:animEffect transition="in" filter="fade">
                                      <p:cBhvr>
                                        <p:cTn id="64" dur="500"/>
                                        <p:tgtEl>
                                          <p:spTgt spid="319"/>
                                        </p:tgtEl>
                                      </p:cBhvr>
                                    </p:animEffect>
                                  </p:childTnLst>
                                </p:cTn>
                              </p:par>
                            </p:childTnLst>
                          </p:cTn>
                        </p:par>
                        <p:par>
                          <p:cTn id="65" fill="hold">
                            <p:stCondLst>
                              <p:cond delay="6500"/>
                            </p:stCondLst>
                            <p:childTnLst>
                              <p:par>
                                <p:cTn id="66" presetID="18" presetClass="entr" presetSubtype="6" fill="hold" grpId="0" nodeType="afterEffect">
                                  <p:stCondLst>
                                    <p:cond delay="0"/>
                                  </p:stCondLst>
                                  <p:childTnLst>
                                    <p:set>
                                      <p:cBhvr>
                                        <p:cTn id="67" dur="1" fill="hold">
                                          <p:stCondLst>
                                            <p:cond delay="0"/>
                                          </p:stCondLst>
                                        </p:cTn>
                                        <p:tgtEl>
                                          <p:spTgt spid="326">
                                            <p:txEl>
                                              <p:pRg st="0" end="0"/>
                                            </p:txEl>
                                          </p:spTgt>
                                        </p:tgtEl>
                                        <p:attrNameLst>
                                          <p:attrName>style.visibility</p:attrName>
                                        </p:attrNameLst>
                                      </p:cBhvr>
                                      <p:to>
                                        <p:strVal val="visible"/>
                                      </p:to>
                                    </p:set>
                                    <p:animEffect transition="in" filter="strips(downRight)">
                                      <p:cBhvr>
                                        <p:cTn id="68" dur="500"/>
                                        <p:tgtEl>
                                          <p:spTgt spid="3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build="p"/>
      <p:bldP spid="3" grpId="0" build="p"/>
      <p:bldP spid="11" grpId="0" build="p"/>
      <p:bldP spid="323" grpId="0" build="p"/>
      <p:bldP spid="324" grpId="0" build="p"/>
      <p:bldP spid="325" grpId="0" build="p"/>
      <p:bldP spid="326"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1524000" y="464457"/>
            <a:ext cx="9144000" cy="773497"/>
          </a:xfrm>
        </p:spPr>
        <p:txBody>
          <a:bodyPr>
            <a:normAutofit/>
          </a:bodyPr>
          <a:lstStyle/>
          <a:p>
            <a:r>
              <a:rPr lang="id-ID" dirty="0"/>
              <a:t>GET IN TOUCH</a:t>
            </a:r>
          </a:p>
        </p:txBody>
      </p:sp>
      <p:sp>
        <p:nvSpPr>
          <p:cNvPr id="12" name="Text Placeholder 11"/>
          <p:cNvSpPr>
            <a:spLocks noGrp="1"/>
          </p:cNvSpPr>
          <p:nvPr>
            <p:ph type="body" sz="quarter" idx="10"/>
          </p:nvPr>
        </p:nvSpPr>
        <p:spPr/>
        <p:txBody>
          <a:bodyPr/>
          <a:lstStyle/>
          <a:p>
            <a:r>
              <a:rPr lang="id-ID" dirty="0"/>
              <a:t>Email : @corporate.com</a:t>
            </a:r>
          </a:p>
          <a:p>
            <a:r>
              <a:rPr lang="id-ID" dirty="0"/>
              <a:t>Social Media : Facebook (hayeuthatlagoe)</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14" name="Text Placeholder 13"/>
          <p:cNvSpPr>
            <a:spLocks noGrp="1"/>
          </p:cNvSpPr>
          <p:nvPr>
            <p:ph type="body" sz="quarter" idx="15"/>
          </p:nvPr>
        </p:nvSpPr>
        <p:spPr/>
        <p:txBody>
          <a:bodyPr/>
          <a:lstStyle/>
          <a:p>
            <a:r>
              <a:rPr lang="id-ID" dirty="0"/>
              <a:t>Office : 012345678</a:t>
            </a:r>
          </a:p>
          <a:p>
            <a:r>
              <a:rPr lang="id-ID" dirty="0"/>
              <a:t>Mobil : 432 (1234556789)</a:t>
            </a:r>
          </a:p>
        </p:txBody>
      </p:sp>
      <p:sp>
        <p:nvSpPr>
          <p:cNvPr id="15" name="Text Placeholder 14"/>
          <p:cNvSpPr>
            <a:spLocks noGrp="1"/>
          </p:cNvSpPr>
          <p:nvPr>
            <p:ph type="body" sz="quarter" idx="16"/>
          </p:nvPr>
        </p:nvSpPr>
        <p:spPr/>
        <p:txBody>
          <a:bodyPr/>
          <a:lstStyle/>
          <a:p>
            <a:r>
              <a:rPr lang="id-ID" dirty="0"/>
              <a:t>Jln. Galak galak lon</a:t>
            </a:r>
          </a:p>
          <a:p>
            <a:r>
              <a:rPr lang="id-ID" dirty="0"/>
              <a:t>Lr. Meuapam, Donya nyoe, Mabok mandum</a:t>
            </a:r>
          </a:p>
        </p:txBody>
      </p:sp>
      <p:grpSp>
        <p:nvGrpSpPr>
          <p:cNvPr id="32" name="Group 2769"/>
          <p:cNvGrpSpPr/>
          <p:nvPr/>
        </p:nvGrpSpPr>
        <p:grpSpPr>
          <a:xfrm>
            <a:off x="8117200" y="4129946"/>
            <a:ext cx="687600" cy="687064"/>
            <a:chOff x="-97509" y="0"/>
            <a:chExt cx="1398091" cy="1397000"/>
          </a:xfrm>
        </p:grpSpPr>
        <p:sp>
          <p:nvSpPr>
            <p:cNvPr id="33" name="Shape 2767"/>
            <p:cNvSpPr/>
            <p:nvPr/>
          </p:nvSpPr>
          <p:spPr>
            <a:xfrm>
              <a:off x="-97509" y="0"/>
              <a:ext cx="1398091" cy="1397000"/>
            </a:xfrm>
            <a:prstGeom prst="rect">
              <a:avLst/>
            </a:prstGeom>
            <a:solidFill>
              <a:schemeClr val="accent1"/>
            </a:solidFill>
            <a:ln w="19050" cap="flat">
              <a:no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4" name="Shape 2768"/>
            <p:cNvSpPr/>
            <p:nvPr/>
          </p:nvSpPr>
          <p:spPr>
            <a:xfrm>
              <a:off x="353398" y="533429"/>
              <a:ext cx="512306" cy="330141"/>
            </a:xfrm>
            <a:custGeom>
              <a:avLst/>
              <a:gdLst/>
              <a:ahLst/>
              <a:cxnLst>
                <a:cxn ang="0">
                  <a:pos x="wd2" y="hd2"/>
                </a:cxn>
                <a:cxn ang="5400000">
                  <a:pos x="wd2" y="hd2"/>
                </a:cxn>
                <a:cxn ang="10800000">
                  <a:pos x="wd2" y="hd2"/>
                </a:cxn>
                <a:cxn ang="16200000">
                  <a:pos x="wd2" y="hd2"/>
                </a:cxn>
              </a:cxnLst>
              <a:rect l="0" t="0" r="r" b="b"/>
              <a:pathLst>
                <a:path w="20779" h="21600" extrusionOk="0">
                  <a:moveTo>
                    <a:pt x="20331" y="5746"/>
                  </a:moveTo>
                  <a:cubicBezTo>
                    <a:pt x="19692" y="6285"/>
                    <a:pt x="11827" y="12917"/>
                    <a:pt x="11435" y="13248"/>
                  </a:cubicBezTo>
                  <a:cubicBezTo>
                    <a:pt x="11043" y="13577"/>
                    <a:pt x="10769" y="13620"/>
                    <a:pt x="10390" y="13620"/>
                  </a:cubicBezTo>
                  <a:cubicBezTo>
                    <a:pt x="10011" y="13620"/>
                    <a:pt x="9735" y="13577"/>
                    <a:pt x="9343" y="13248"/>
                  </a:cubicBezTo>
                  <a:cubicBezTo>
                    <a:pt x="8951" y="12917"/>
                    <a:pt x="1088" y="6285"/>
                    <a:pt x="448" y="5746"/>
                  </a:cubicBezTo>
                  <a:cubicBezTo>
                    <a:pt x="-3" y="5367"/>
                    <a:pt x="0" y="5811"/>
                    <a:pt x="0" y="6155"/>
                  </a:cubicBezTo>
                  <a:cubicBezTo>
                    <a:pt x="0" y="6498"/>
                    <a:pt x="0" y="19814"/>
                    <a:pt x="0" y="19814"/>
                  </a:cubicBezTo>
                  <a:cubicBezTo>
                    <a:pt x="0" y="20594"/>
                    <a:pt x="645" y="21600"/>
                    <a:pt x="1145" y="21600"/>
                  </a:cubicBezTo>
                  <a:lnTo>
                    <a:pt x="19633" y="21600"/>
                  </a:lnTo>
                  <a:cubicBezTo>
                    <a:pt x="20134" y="21600"/>
                    <a:pt x="20779" y="20594"/>
                    <a:pt x="20779" y="19814"/>
                  </a:cubicBezTo>
                  <a:cubicBezTo>
                    <a:pt x="20779" y="19814"/>
                    <a:pt x="20779" y="6498"/>
                    <a:pt x="20779" y="6155"/>
                  </a:cubicBezTo>
                  <a:cubicBezTo>
                    <a:pt x="20779" y="5811"/>
                    <a:pt x="20783" y="5367"/>
                    <a:pt x="20331" y="5746"/>
                  </a:cubicBezTo>
                  <a:close/>
                  <a:moveTo>
                    <a:pt x="687" y="2021"/>
                  </a:moveTo>
                  <a:cubicBezTo>
                    <a:pt x="1250" y="2510"/>
                    <a:pt x="9053" y="9271"/>
                    <a:pt x="9343" y="9524"/>
                  </a:cubicBezTo>
                  <a:cubicBezTo>
                    <a:pt x="9634" y="9775"/>
                    <a:pt x="10011" y="9897"/>
                    <a:pt x="10390" y="9897"/>
                  </a:cubicBezTo>
                  <a:cubicBezTo>
                    <a:pt x="10769" y="9897"/>
                    <a:pt x="11145" y="9775"/>
                    <a:pt x="11435" y="9524"/>
                  </a:cubicBezTo>
                  <a:cubicBezTo>
                    <a:pt x="11726" y="9271"/>
                    <a:pt x="19529" y="2510"/>
                    <a:pt x="20093" y="2021"/>
                  </a:cubicBezTo>
                  <a:cubicBezTo>
                    <a:pt x="20656" y="1534"/>
                    <a:pt x="21190" y="0"/>
                    <a:pt x="20154" y="0"/>
                  </a:cubicBezTo>
                  <a:lnTo>
                    <a:pt x="624" y="0"/>
                  </a:lnTo>
                  <a:cubicBezTo>
                    <a:pt x="-410" y="0"/>
                    <a:pt x="122" y="1534"/>
                    <a:pt x="687" y="2021"/>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5" name="Group 2772"/>
          <p:cNvGrpSpPr/>
          <p:nvPr/>
        </p:nvGrpSpPr>
        <p:grpSpPr>
          <a:xfrm>
            <a:off x="3410652" y="4129867"/>
            <a:ext cx="687600" cy="687064"/>
            <a:chOff x="-22621" y="6456"/>
            <a:chExt cx="1398091" cy="1397000"/>
          </a:xfrm>
        </p:grpSpPr>
        <p:sp>
          <p:nvSpPr>
            <p:cNvPr id="36" name="Shape 2770"/>
            <p:cNvSpPr/>
            <p:nvPr/>
          </p:nvSpPr>
          <p:spPr>
            <a:xfrm>
              <a:off x="-22621" y="6456"/>
              <a:ext cx="1398091" cy="1397000"/>
            </a:xfrm>
            <a:prstGeom prst="rect">
              <a:avLst/>
            </a:prstGeom>
            <a:solidFill>
              <a:schemeClr val="accent1"/>
            </a:solidFill>
            <a:ln w="19050" cap="flat">
              <a:no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7" name="Shape 2771"/>
            <p:cNvSpPr/>
            <p:nvPr/>
          </p:nvSpPr>
          <p:spPr>
            <a:xfrm>
              <a:off x="492569" y="492567"/>
              <a:ext cx="411861" cy="411866"/>
            </a:xfrm>
            <a:custGeom>
              <a:avLst/>
              <a:gdLst/>
              <a:ahLst/>
              <a:cxnLst>
                <a:cxn ang="0">
                  <a:pos x="wd2" y="hd2"/>
                </a:cxn>
                <a:cxn ang="5400000">
                  <a:pos x="wd2" y="hd2"/>
                </a:cxn>
                <a:cxn ang="10800000">
                  <a:pos x="wd2" y="hd2"/>
                </a:cxn>
                <a:cxn ang="16200000">
                  <a:pos x="wd2" y="hd2"/>
                </a:cxn>
              </a:cxnLst>
              <a:rect l="0" t="0" r="r" b="b"/>
              <a:pathLst>
                <a:path w="19314" h="19315" extrusionOk="0">
                  <a:moveTo>
                    <a:pt x="11140" y="11141"/>
                  </a:moveTo>
                  <a:cubicBezTo>
                    <a:pt x="9229" y="13052"/>
                    <a:pt x="7015" y="14879"/>
                    <a:pt x="6140" y="14004"/>
                  </a:cubicBezTo>
                  <a:cubicBezTo>
                    <a:pt x="4888" y="12751"/>
                    <a:pt x="4115" y="11660"/>
                    <a:pt x="1355" y="13880"/>
                  </a:cubicBezTo>
                  <a:cubicBezTo>
                    <a:pt x="-1407" y="16100"/>
                    <a:pt x="714" y="17579"/>
                    <a:pt x="1927" y="18793"/>
                  </a:cubicBezTo>
                  <a:cubicBezTo>
                    <a:pt x="3327" y="20193"/>
                    <a:pt x="8547" y="18867"/>
                    <a:pt x="13707" y="13708"/>
                  </a:cubicBezTo>
                  <a:cubicBezTo>
                    <a:pt x="18866" y="8548"/>
                    <a:pt x="20193" y="3327"/>
                    <a:pt x="18792" y="1927"/>
                  </a:cubicBezTo>
                  <a:cubicBezTo>
                    <a:pt x="17578" y="713"/>
                    <a:pt x="16098" y="-1407"/>
                    <a:pt x="13880" y="1355"/>
                  </a:cubicBezTo>
                  <a:cubicBezTo>
                    <a:pt x="11661" y="4115"/>
                    <a:pt x="12751" y="4888"/>
                    <a:pt x="14004" y="6141"/>
                  </a:cubicBezTo>
                  <a:cubicBezTo>
                    <a:pt x="14879" y="7015"/>
                    <a:pt x="13052" y="9228"/>
                    <a:pt x="11140" y="11141"/>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8" name="Group 2775"/>
          <p:cNvGrpSpPr/>
          <p:nvPr/>
        </p:nvGrpSpPr>
        <p:grpSpPr>
          <a:xfrm>
            <a:off x="5717489" y="4128404"/>
            <a:ext cx="687600" cy="687064"/>
            <a:chOff x="93579" y="0"/>
            <a:chExt cx="1398089" cy="1397000"/>
          </a:xfrm>
        </p:grpSpPr>
        <p:sp>
          <p:nvSpPr>
            <p:cNvPr id="39" name="Shape 2773"/>
            <p:cNvSpPr/>
            <p:nvPr/>
          </p:nvSpPr>
          <p:spPr>
            <a:xfrm>
              <a:off x="93579" y="0"/>
              <a:ext cx="1398089" cy="1397000"/>
            </a:xfrm>
            <a:prstGeom prst="rect">
              <a:avLst/>
            </a:prstGeom>
            <a:solidFill>
              <a:schemeClr val="accent1"/>
            </a:solidFill>
            <a:ln w="19050" cap="flat">
              <a:no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0" name="Shape 2774"/>
            <p:cNvSpPr/>
            <p:nvPr/>
          </p:nvSpPr>
          <p:spPr>
            <a:xfrm>
              <a:off x="559338" y="484128"/>
              <a:ext cx="479327" cy="428741"/>
            </a:xfrm>
            <a:custGeom>
              <a:avLst/>
              <a:gdLst/>
              <a:ahLst/>
              <a:cxnLst>
                <a:cxn ang="0">
                  <a:pos x="wd2" y="hd2"/>
                </a:cxn>
                <a:cxn ang="5400000">
                  <a:pos x="wd2" y="hd2"/>
                </a:cxn>
                <a:cxn ang="10800000">
                  <a:pos x="wd2" y="hd2"/>
                </a:cxn>
                <a:cxn ang="16200000">
                  <a:pos x="wd2" y="hd2"/>
                </a:cxn>
              </a:cxnLst>
              <a:rect l="0" t="0" r="r" b="b"/>
              <a:pathLst>
                <a:path w="21177" h="21458" extrusionOk="0">
                  <a:moveTo>
                    <a:pt x="20906" y="11130"/>
                  </a:moveTo>
                  <a:lnTo>
                    <a:pt x="11466" y="425"/>
                  </a:lnTo>
                  <a:cubicBezTo>
                    <a:pt x="10983" y="-142"/>
                    <a:pt x="10193" y="-142"/>
                    <a:pt x="9710" y="425"/>
                  </a:cubicBezTo>
                  <a:lnTo>
                    <a:pt x="271" y="11130"/>
                  </a:lnTo>
                  <a:cubicBezTo>
                    <a:pt x="-212" y="11696"/>
                    <a:pt x="-32" y="12160"/>
                    <a:pt x="671" y="12160"/>
                  </a:cubicBezTo>
                  <a:lnTo>
                    <a:pt x="2638" y="12160"/>
                  </a:lnTo>
                  <a:lnTo>
                    <a:pt x="2638" y="20381"/>
                  </a:lnTo>
                  <a:cubicBezTo>
                    <a:pt x="2638" y="20976"/>
                    <a:pt x="2661" y="21458"/>
                    <a:pt x="3609" y="21458"/>
                  </a:cubicBezTo>
                  <a:lnTo>
                    <a:pt x="8190" y="21458"/>
                  </a:lnTo>
                  <a:lnTo>
                    <a:pt x="8190" y="13214"/>
                  </a:lnTo>
                  <a:lnTo>
                    <a:pt x="12986" y="13214"/>
                  </a:lnTo>
                  <a:lnTo>
                    <a:pt x="12986" y="21458"/>
                  </a:lnTo>
                  <a:lnTo>
                    <a:pt x="17795" y="21458"/>
                  </a:lnTo>
                  <a:cubicBezTo>
                    <a:pt x="18518" y="21458"/>
                    <a:pt x="18538" y="20976"/>
                    <a:pt x="18538" y="20381"/>
                  </a:cubicBezTo>
                  <a:lnTo>
                    <a:pt x="18538" y="12160"/>
                  </a:lnTo>
                  <a:lnTo>
                    <a:pt x="20505" y="12160"/>
                  </a:lnTo>
                  <a:cubicBezTo>
                    <a:pt x="21208" y="12160"/>
                    <a:pt x="21388" y="11696"/>
                    <a:pt x="20906" y="1113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6" name="TextBox 15"/>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148</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56758308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 calcmode="lin" valueType="num">
                                      <p:cBhvr>
                                        <p:cTn id="9" dur="500" fill="hold"/>
                                        <p:tgtEl>
                                          <p:spTgt spid="38"/>
                                        </p:tgtEl>
                                        <p:attrNameLst>
                                          <p:attrName>style.rotation</p:attrName>
                                        </p:attrNameLst>
                                      </p:cBhvr>
                                      <p:tavLst>
                                        <p:tav tm="0">
                                          <p:val>
                                            <p:fltVal val="360"/>
                                          </p:val>
                                        </p:tav>
                                        <p:tav tm="100000">
                                          <p:val>
                                            <p:fltVal val="0"/>
                                          </p:val>
                                        </p:tav>
                                      </p:tavLst>
                                    </p:anim>
                                    <p:animEffect transition="in" filter="fade">
                                      <p:cBhvr>
                                        <p:cTn id="10" dur="500"/>
                                        <p:tgtEl>
                                          <p:spTgt spid="38"/>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5">
                                            <p:txEl>
                                              <p:pRg st="0" end="0"/>
                                            </p:txEl>
                                          </p:spTgt>
                                        </p:tgtEl>
                                        <p:attrNameLst>
                                          <p:attrName>style.visibility</p:attrName>
                                        </p:attrNameLst>
                                      </p:cBhvr>
                                      <p:to>
                                        <p:strVal val="visible"/>
                                      </p:to>
                                    </p:set>
                                    <p:animEffect transition="in" filter="fade">
                                      <p:cBhvr>
                                        <p:cTn id="14" dur="500"/>
                                        <p:tgtEl>
                                          <p:spTgt spid="15">
                                            <p:txEl>
                                              <p:pRg st="0" end="0"/>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5">
                                            <p:txEl>
                                              <p:pRg st="1" end="1"/>
                                            </p:txEl>
                                          </p:spTgt>
                                        </p:tgtEl>
                                        <p:attrNameLst>
                                          <p:attrName>style.visibility</p:attrName>
                                        </p:attrNameLst>
                                      </p:cBhvr>
                                      <p:to>
                                        <p:strVal val="visible"/>
                                      </p:to>
                                    </p:set>
                                    <p:animEffect transition="in" filter="fade">
                                      <p:cBhvr>
                                        <p:cTn id="17" dur="500"/>
                                        <p:tgtEl>
                                          <p:spTgt spid="15">
                                            <p:txEl>
                                              <p:pRg st="1" end="1"/>
                                            </p:txEl>
                                          </p:spTgt>
                                        </p:tgtEl>
                                      </p:cBhvr>
                                    </p:animEffect>
                                  </p:childTnLst>
                                </p:cTn>
                              </p:par>
                            </p:childTnLst>
                          </p:cTn>
                        </p:par>
                        <p:par>
                          <p:cTn id="18" fill="hold">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 calcmode="lin" valueType="num">
                                      <p:cBhvr>
                                        <p:cTn id="23" dur="500" fill="hold"/>
                                        <p:tgtEl>
                                          <p:spTgt spid="32"/>
                                        </p:tgtEl>
                                        <p:attrNameLst>
                                          <p:attrName>style.rotation</p:attrName>
                                        </p:attrNameLst>
                                      </p:cBhvr>
                                      <p:tavLst>
                                        <p:tav tm="0">
                                          <p:val>
                                            <p:fltVal val="360"/>
                                          </p:val>
                                        </p:tav>
                                        <p:tav tm="100000">
                                          <p:val>
                                            <p:fltVal val="0"/>
                                          </p:val>
                                        </p:tav>
                                      </p:tavLst>
                                    </p:anim>
                                    <p:animEffect transition="in" filter="fade">
                                      <p:cBhvr>
                                        <p:cTn id="24" dur="500"/>
                                        <p:tgtEl>
                                          <p:spTgt spid="32"/>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Effect transition="in" filter="fade">
                                      <p:cBhvr>
                                        <p:cTn id="28" dur="500"/>
                                        <p:tgtEl>
                                          <p:spTgt spid="14">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4">
                                            <p:txEl>
                                              <p:pRg st="1" end="1"/>
                                            </p:txEl>
                                          </p:spTgt>
                                        </p:tgtEl>
                                        <p:attrNameLst>
                                          <p:attrName>style.visibility</p:attrName>
                                        </p:attrNameLst>
                                      </p:cBhvr>
                                      <p:to>
                                        <p:strVal val="visible"/>
                                      </p:to>
                                    </p:set>
                                    <p:animEffect transition="in" filter="fade">
                                      <p:cBhvr>
                                        <p:cTn id="31" dur="500"/>
                                        <p:tgtEl>
                                          <p:spTgt spid="14">
                                            <p:txEl>
                                              <p:pRg st="1" end="1"/>
                                            </p:txEl>
                                          </p:spTgt>
                                        </p:tgtEl>
                                      </p:cBhvr>
                                    </p:animEffect>
                                  </p:childTnLst>
                                </p:cTn>
                              </p:par>
                            </p:childTnLst>
                          </p:cTn>
                        </p:par>
                        <p:par>
                          <p:cTn id="32" fill="hold">
                            <p:stCondLst>
                              <p:cond delay="2000"/>
                            </p:stCondLst>
                            <p:childTnLst>
                              <p:par>
                                <p:cTn id="33" presetID="49" presetClass="entr" presetSubtype="0" decel="100000" fill="hold" nodeType="afterEffect">
                                  <p:stCondLst>
                                    <p:cond delay="0"/>
                                  </p:stCondLst>
                                  <p:childTnLst>
                                    <p:set>
                                      <p:cBhvr>
                                        <p:cTn id="34" dur="1" fill="hold">
                                          <p:stCondLst>
                                            <p:cond delay="0"/>
                                          </p:stCondLst>
                                        </p:cTn>
                                        <p:tgtEl>
                                          <p:spTgt spid="35"/>
                                        </p:tgtEl>
                                        <p:attrNameLst>
                                          <p:attrName>style.visibility</p:attrName>
                                        </p:attrNameLst>
                                      </p:cBhvr>
                                      <p:to>
                                        <p:strVal val="visible"/>
                                      </p:to>
                                    </p:set>
                                    <p:anim calcmode="lin" valueType="num">
                                      <p:cBhvr>
                                        <p:cTn id="35" dur="500" fill="hold"/>
                                        <p:tgtEl>
                                          <p:spTgt spid="35"/>
                                        </p:tgtEl>
                                        <p:attrNameLst>
                                          <p:attrName>ppt_w</p:attrName>
                                        </p:attrNameLst>
                                      </p:cBhvr>
                                      <p:tavLst>
                                        <p:tav tm="0">
                                          <p:val>
                                            <p:fltVal val="0"/>
                                          </p:val>
                                        </p:tav>
                                        <p:tav tm="100000">
                                          <p:val>
                                            <p:strVal val="#ppt_w"/>
                                          </p:val>
                                        </p:tav>
                                      </p:tavLst>
                                    </p:anim>
                                    <p:anim calcmode="lin" valueType="num">
                                      <p:cBhvr>
                                        <p:cTn id="36" dur="500" fill="hold"/>
                                        <p:tgtEl>
                                          <p:spTgt spid="35"/>
                                        </p:tgtEl>
                                        <p:attrNameLst>
                                          <p:attrName>ppt_h</p:attrName>
                                        </p:attrNameLst>
                                      </p:cBhvr>
                                      <p:tavLst>
                                        <p:tav tm="0">
                                          <p:val>
                                            <p:fltVal val="0"/>
                                          </p:val>
                                        </p:tav>
                                        <p:tav tm="100000">
                                          <p:val>
                                            <p:strVal val="#ppt_h"/>
                                          </p:val>
                                        </p:tav>
                                      </p:tavLst>
                                    </p:anim>
                                    <p:anim calcmode="lin" valueType="num">
                                      <p:cBhvr>
                                        <p:cTn id="37" dur="500" fill="hold"/>
                                        <p:tgtEl>
                                          <p:spTgt spid="35"/>
                                        </p:tgtEl>
                                        <p:attrNameLst>
                                          <p:attrName>style.rotation</p:attrName>
                                        </p:attrNameLst>
                                      </p:cBhvr>
                                      <p:tavLst>
                                        <p:tav tm="0">
                                          <p:val>
                                            <p:fltVal val="360"/>
                                          </p:val>
                                        </p:tav>
                                        <p:tav tm="100000">
                                          <p:val>
                                            <p:fltVal val="0"/>
                                          </p:val>
                                        </p:tav>
                                      </p:tavLst>
                                    </p:anim>
                                    <p:animEffect transition="in" filter="fade">
                                      <p:cBhvr>
                                        <p:cTn id="38" dur="500"/>
                                        <p:tgtEl>
                                          <p:spTgt spid="35"/>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2">
                                            <p:txEl>
                                              <p:pRg st="0" end="0"/>
                                            </p:txEl>
                                          </p:spTgt>
                                        </p:tgtEl>
                                        <p:attrNameLst>
                                          <p:attrName>style.visibility</p:attrName>
                                        </p:attrNameLst>
                                      </p:cBhvr>
                                      <p:to>
                                        <p:strVal val="visible"/>
                                      </p:to>
                                    </p:set>
                                    <p:animEffect transition="in" filter="fade">
                                      <p:cBhvr>
                                        <p:cTn id="42" dur="500"/>
                                        <p:tgtEl>
                                          <p:spTgt spid="12">
                                            <p:txEl>
                                              <p:pRg st="0" end="0"/>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
                                            <p:txEl>
                                              <p:pRg st="1" end="1"/>
                                            </p:txEl>
                                          </p:spTgt>
                                        </p:tgtEl>
                                        <p:attrNameLst>
                                          <p:attrName>style.visibility</p:attrName>
                                        </p:attrNameLst>
                                      </p:cBhvr>
                                      <p:to>
                                        <p:strVal val="visible"/>
                                      </p:to>
                                    </p:set>
                                    <p:animEffect transition="in" filter="fade">
                                      <p:cBhvr>
                                        <p:cTn id="45" dur="5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uiExpand="1" build="p"/>
      <p:bldP spid="14" grpId="0" uiExpand="1" build="p"/>
      <p:bldP spid="15" grpId="0" uiExpand="1"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 name="Shape 39"/>
          <p:cNvSpPr/>
          <p:nvPr/>
        </p:nvSpPr>
        <p:spPr>
          <a:xfrm>
            <a:off x="0" y="5910557"/>
            <a:ext cx="12203912" cy="665385"/>
          </a:xfrm>
          <a:prstGeom prst="rect">
            <a:avLst/>
          </a:prstGeom>
          <a:solidFill>
            <a:schemeClr val="bg1"/>
          </a:solidFill>
          <a:ln w="12700">
            <a:miter lim="400000"/>
          </a:ln>
        </p:spPr>
        <p:txBody>
          <a:bodyPr lIns="0" tIns="0" rIns="0" bIns="0" anchor="ctr"/>
          <a:lstStyle/>
          <a:p>
            <a:pPr lvl="0">
              <a:defRPr sz="3200">
                <a:solidFill>
                  <a:srgbClr val="FFFFFF"/>
                </a:solidFill>
                <a:latin typeface="Helvetica Light"/>
                <a:ea typeface="Helvetica Light"/>
                <a:cs typeface="Helvetica Light"/>
                <a:sym typeface="Helvetica Light"/>
              </a:defRPr>
            </a:pPr>
            <a:endParaRPr>
              <a:latin typeface="Kontrapunkt Bob Light" panose="02000000000000000000" pitchFamily="50" charset="0"/>
            </a:endParaRPr>
          </a:p>
        </p:txBody>
      </p:sp>
      <p:sp>
        <p:nvSpPr>
          <p:cNvPr id="214" name="Shape 5036"/>
          <p:cNvSpPr/>
          <p:nvPr/>
        </p:nvSpPr>
        <p:spPr>
          <a:xfrm>
            <a:off x="1523999"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16" name="Shape 5037"/>
          <p:cNvSpPr/>
          <p:nvPr/>
        </p:nvSpPr>
        <p:spPr>
          <a:xfrm>
            <a:off x="2098494"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17" name="Shape 5038"/>
          <p:cNvSpPr/>
          <p:nvPr/>
        </p:nvSpPr>
        <p:spPr>
          <a:xfrm>
            <a:off x="2672989"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18" name="Shape 5039"/>
          <p:cNvSpPr/>
          <p:nvPr/>
        </p:nvSpPr>
        <p:spPr>
          <a:xfrm>
            <a:off x="3247484"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19" name="Shape 5040"/>
          <p:cNvSpPr/>
          <p:nvPr/>
        </p:nvSpPr>
        <p:spPr>
          <a:xfrm>
            <a:off x="3821979"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0" name="Shape 5041"/>
          <p:cNvSpPr/>
          <p:nvPr/>
        </p:nvSpPr>
        <p:spPr>
          <a:xfrm>
            <a:off x="4396474"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1" name="Shape 5042"/>
          <p:cNvSpPr/>
          <p:nvPr/>
        </p:nvSpPr>
        <p:spPr>
          <a:xfrm>
            <a:off x="4970969"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2" name="Shape 5043"/>
          <p:cNvSpPr/>
          <p:nvPr/>
        </p:nvSpPr>
        <p:spPr>
          <a:xfrm>
            <a:off x="5545464"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3" name="Shape 5044"/>
          <p:cNvSpPr/>
          <p:nvPr/>
        </p:nvSpPr>
        <p:spPr>
          <a:xfrm>
            <a:off x="6119959"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4" name="Shape 5045"/>
          <p:cNvSpPr/>
          <p:nvPr/>
        </p:nvSpPr>
        <p:spPr>
          <a:xfrm>
            <a:off x="6694454"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5" name="Shape 5046"/>
          <p:cNvSpPr/>
          <p:nvPr/>
        </p:nvSpPr>
        <p:spPr>
          <a:xfrm>
            <a:off x="7268949"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6" name="Shape 5047"/>
          <p:cNvSpPr/>
          <p:nvPr/>
        </p:nvSpPr>
        <p:spPr>
          <a:xfrm>
            <a:off x="7843444"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7" name="Shape 5048"/>
          <p:cNvSpPr/>
          <p:nvPr/>
        </p:nvSpPr>
        <p:spPr>
          <a:xfrm>
            <a:off x="8417939"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8" name="Shape 5049"/>
          <p:cNvSpPr/>
          <p:nvPr/>
        </p:nvSpPr>
        <p:spPr>
          <a:xfrm>
            <a:off x="8992434"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29" name="Shape 5050"/>
          <p:cNvSpPr/>
          <p:nvPr/>
        </p:nvSpPr>
        <p:spPr>
          <a:xfrm>
            <a:off x="9566929"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0" name="Shape 5051"/>
          <p:cNvSpPr/>
          <p:nvPr/>
        </p:nvSpPr>
        <p:spPr>
          <a:xfrm>
            <a:off x="10141424" y="113304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1" name="Shape 5052"/>
          <p:cNvSpPr/>
          <p:nvPr/>
        </p:nvSpPr>
        <p:spPr>
          <a:xfrm>
            <a:off x="1523999"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2" name="Shape 5053"/>
          <p:cNvSpPr/>
          <p:nvPr/>
        </p:nvSpPr>
        <p:spPr>
          <a:xfrm>
            <a:off x="2098494"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3" name="Shape 5054"/>
          <p:cNvSpPr/>
          <p:nvPr/>
        </p:nvSpPr>
        <p:spPr>
          <a:xfrm>
            <a:off x="2672989"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4" name="Shape 5055"/>
          <p:cNvSpPr/>
          <p:nvPr/>
        </p:nvSpPr>
        <p:spPr>
          <a:xfrm>
            <a:off x="3247484"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5" name="Shape 5056"/>
          <p:cNvSpPr/>
          <p:nvPr/>
        </p:nvSpPr>
        <p:spPr>
          <a:xfrm>
            <a:off x="3821979"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6" name="Shape 5057"/>
          <p:cNvSpPr/>
          <p:nvPr/>
        </p:nvSpPr>
        <p:spPr>
          <a:xfrm>
            <a:off x="4396475"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7" name="Shape 5058"/>
          <p:cNvSpPr/>
          <p:nvPr/>
        </p:nvSpPr>
        <p:spPr>
          <a:xfrm>
            <a:off x="4970969"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8" name="Shape 5059"/>
          <p:cNvSpPr/>
          <p:nvPr/>
        </p:nvSpPr>
        <p:spPr>
          <a:xfrm>
            <a:off x="5545464"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39" name="Shape 5060"/>
          <p:cNvSpPr/>
          <p:nvPr/>
        </p:nvSpPr>
        <p:spPr>
          <a:xfrm>
            <a:off x="6119959"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0" name="Shape 5061"/>
          <p:cNvSpPr/>
          <p:nvPr/>
        </p:nvSpPr>
        <p:spPr>
          <a:xfrm>
            <a:off x="6694454"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1" name="Shape 5062"/>
          <p:cNvSpPr/>
          <p:nvPr/>
        </p:nvSpPr>
        <p:spPr>
          <a:xfrm>
            <a:off x="7268949"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2" name="Shape 5063"/>
          <p:cNvSpPr/>
          <p:nvPr/>
        </p:nvSpPr>
        <p:spPr>
          <a:xfrm>
            <a:off x="7843444"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3" name="Shape 5064"/>
          <p:cNvSpPr/>
          <p:nvPr/>
        </p:nvSpPr>
        <p:spPr>
          <a:xfrm>
            <a:off x="8417939"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4" name="Shape 5065"/>
          <p:cNvSpPr/>
          <p:nvPr/>
        </p:nvSpPr>
        <p:spPr>
          <a:xfrm>
            <a:off x="8992434"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5" name="Shape 5066"/>
          <p:cNvSpPr/>
          <p:nvPr/>
        </p:nvSpPr>
        <p:spPr>
          <a:xfrm>
            <a:off x="9566929"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6" name="Shape 5067"/>
          <p:cNvSpPr/>
          <p:nvPr/>
        </p:nvSpPr>
        <p:spPr>
          <a:xfrm>
            <a:off x="10141424" y="171545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7" name="Shape 5068"/>
          <p:cNvSpPr/>
          <p:nvPr/>
        </p:nvSpPr>
        <p:spPr>
          <a:xfrm>
            <a:off x="1523999"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8" name="Shape 5069"/>
          <p:cNvSpPr/>
          <p:nvPr/>
        </p:nvSpPr>
        <p:spPr>
          <a:xfrm>
            <a:off x="2098494"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49" name="Shape 5070"/>
          <p:cNvSpPr/>
          <p:nvPr/>
        </p:nvSpPr>
        <p:spPr>
          <a:xfrm>
            <a:off x="2672989"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0" name="Shape 5071"/>
          <p:cNvSpPr/>
          <p:nvPr/>
        </p:nvSpPr>
        <p:spPr>
          <a:xfrm>
            <a:off x="3247484"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1" name="Shape 5072"/>
          <p:cNvSpPr/>
          <p:nvPr/>
        </p:nvSpPr>
        <p:spPr>
          <a:xfrm>
            <a:off x="3821979"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2" name="Shape 5073"/>
          <p:cNvSpPr/>
          <p:nvPr/>
        </p:nvSpPr>
        <p:spPr>
          <a:xfrm>
            <a:off x="4396474"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3" name="Shape 5074"/>
          <p:cNvSpPr/>
          <p:nvPr/>
        </p:nvSpPr>
        <p:spPr>
          <a:xfrm>
            <a:off x="4970969"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4" name="Shape 5075"/>
          <p:cNvSpPr/>
          <p:nvPr/>
        </p:nvSpPr>
        <p:spPr>
          <a:xfrm>
            <a:off x="5545464"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5" name="Shape 5076"/>
          <p:cNvSpPr/>
          <p:nvPr/>
        </p:nvSpPr>
        <p:spPr>
          <a:xfrm>
            <a:off x="6119959"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6" name="Shape 5077"/>
          <p:cNvSpPr/>
          <p:nvPr/>
        </p:nvSpPr>
        <p:spPr>
          <a:xfrm>
            <a:off x="6694454"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7" name="Shape 5078"/>
          <p:cNvSpPr/>
          <p:nvPr/>
        </p:nvSpPr>
        <p:spPr>
          <a:xfrm>
            <a:off x="7268949"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8" name="Shape 5079"/>
          <p:cNvSpPr/>
          <p:nvPr/>
        </p:nvSpPr>
        <p:spPr>
          <a:xfrm>
            <a:off x="7843444"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59" name="Shape 5080"/>
          <p:cNvSpPr/>
          <p:nvPr/>
        </p:nvSpPr>
        <p:spPr>
          <a:xfrm>
            <a:off x="8417939"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0" name="Shape 5081"/>
          <p:cNvSpPr/>
          <p:nvPr/>
        </p:nvSpPr>
        <p:spPr>
          <a:xfrm>
            <a:off x="8992434"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1" name="Shape 5082"/>
          <p:cNvSpPr/>
          <p:nvPr/>
        </p:nvSpPr>
        <p:spPr>
          <a:xfrm>
            <a:off x="9566929"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2" name="Shape 5083"/>
          <p:cNvSpPr/>
          <p:nvPr/>
        </p:nvSpPr>
        <p:spPr>
          <a:xfrm>
            <a:off x="10141424" y="229785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3" name="Shape 5084"/>
          <p:cNvSpPr/>
          <p:nvPr/>
        </p:nvSpPr>
        <p:spPr>
          <a:xfrm>
            <a:off x="1523999"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4" name="Shape 5085"/>
          <p:cNvSpPr/>
          <p:nvPr/>
        </p:nvSpPr>
        <p:spPr>
          <a:xfrm>
            <a:off x="2098494"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5" name="Shape 5086"/>
          <p:cNvSpPr/>
          <p:nvPr/>
        </p:nvSpPr>
        <p:spPr>
          <a:xfrm>
            <a:off x="2672989"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6" name="Shape 5087"/>
          <p:cNvSpPr/>
          <p:nvPr/>
        </p:nvSpPr>
        <p:spPr>
          <a:xfrm>
            <a:off x="3247484"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7" name="Shape 5088"/>
          <p:cNvSpPr/>
          <p:nvPr/>
        </p:nvSpPr>
        <p:spPr>
          <a:xfrm>
            <a:off x="3821979"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8" name="Shape 5089"/>
          <p:cNvSpPr/>
          <p:nvPr/>
        </p:nvSpPr>
        <p:spPr>
          <a:xfrm>
            <a:off x="4396475"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69" name="Shape 5090"/>
          <p:cNvSpPr/>
          <p:nvPr/>
        </p:nvSpPr>
        <p:spPr>
          <a:xfrm>
            <a:off x="4970969"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0" name="Shape 5091"/>
          <p:cNvSpPr/>
          <p:nvPr/>
        </p:nvSpPr>
        <p:spPr>
          <a:xfrm>
            <a:off x="5545464"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1" name="Shape 5092"/>
          <p:cNvSpPr/>
          <p:nvPr/>
        </p:nvSpPr>
        <p:spPr>
          <a:xfrm>
            <a:off x="6119959"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2" name="Shape 5093"/>
          <p:cNvSpPr/>
          <p:nvPr/>
        </p:nvSpPr>
        <p:spPr>
          <a:xfrm>
            <a:off x="6694454"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3" name="Shape 5094"/>
          <p:cNvSpPr/>
          <p:nvPr/>
        </p:nvSpPr>
        <p:spPr>
          <a:xfrm>
            <a:off x="7268949"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4" name="Shape 5095"/>
          <p:cNvSpPr/>
          <p:nvPr/>
        </p:nvSpPr>
        <p:spPr>
          <a:xfrm>
            <a:off x="7843444"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5" name="Shape 5096"/>
          <p:cNvSpPr/>
          <p:nvPr/>
        </p:nvSpPr>
        <p:spPr>
          <a:xfrm>
            <a:off x="8417939"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6" name="Shape 5097"/>
          <p:cNvSpPr/>
          <p:nvPr/>
        </p:nvSpPr>
        <p:spPr>
          <a:xfrm>
            <a:off x="8992434"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7" name="Shape 5098"/>
          <p:cNvSpPr/>
          <p:nvPr/>
        </p:nvSpPr>
        <p:spPr>
          <a:xfrm>
            <a:off x="9566929"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8" name="Shape 5099"/>
          <p:cNvSpPr/>
          <p:nvPr/>
        </p:nvSpPr>
        <p:spPr>
          <a:xfrm>
            <a:off x="10141424" y="288026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79" name="Shape 5100"/>
          <p:cNvSpPr/>
          <p:nvPr/>
        </p:nvSpPr>
        <p:spPr>
          <a:xfrm>
            <a:off x="1523999"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0" name="Shape 5101"/>
          <p:cNvSpPr/>
          <p:nvPr/>
        </p:nvSpPr>
        <p:spPr>
          <a:xfrm>
            <a:off x="2098494"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1" name="Shape 5102"/>
          <p:cNvSpPr/>
          <p:nvPr/>
        </p:nvSpPr>
        <p:spPr>
          <a:xfrm>
            <a:off x="2672989"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2" name="Shape 5103"/>
          <p:cNvSpPr/>
          <p:nvPr/>
        </p:nvSpPr>
        <p:spPr>
          <a:xfrm>
            <a:off x="3247484"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3" name="Shape 5104"/>
          <p:cNvSpPr/>
          <p:nvPr/>
        </p:nvSpPr>
        <p:spPr>
          <a:xfrm>
            <a:off x="3821979"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4" name="Shape 5105"/>
          <p:cNvSpPr/>
          <p:nvPr/>
        </p:nvSpPr>
        <p:spPr>
          <a:xfrm>
            <a:off x="4396474"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5" name="Shape 5106"/>
          <p:cNvSpPr/>
          <p:nvPr/>
        </p:nvSpPr>
        <p:spPr>
          <a:xfrm>
            <a:off x="4970969"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6" name="Shape 5107"/>
          <p:cNvSpPr/>
          <p:nvPr/>
        </p:nvSpPr>
        <p:spPr>
          <a:xfrm>
            <a:off x="5545464"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7" name="Shape 5108"/>
          <p:cNvSpPr/>
          <p:nvPr/>
        </p:nvSpPr>
        <p:spPr>
          <a:xfrm>
            <a:off x="6119959"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8" name="Shape 5109"/>
          <p:cNvSpPr/>
          <p:nvPr/>
        </p:nvSpPr>
        <p:spPr>
          <a:xfrm>
            <a:off x="6694454"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89" name="Shape 5110"/>
          <p:cNvSpPr/>
          <p:nvPr/>
        </p:nvSpPr>
        <p:spPr>
          <a:xfrm>
            <a:off x="7268949"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0" name="Shape 5111"/>
          <p:cNvSpPr/>
          <p:nvPr/>
        </p:nvSpPr>
        <p:spPr>
          <a:xfrm>
            <a:off x="7843444"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1" name="Shape 5112"/>
          <p:cNvSpPr/>
          <p:nvPr/>
        </p:nvSpPr>
        <p:spPr>
          <a:xfrm>
            <a:off x="8417939"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2" name="Shape 5113"/>
          <p:cNvSpPr/>
          <p:nvPr/>
        </p:nvSpPr>
        <p:spPr>
          <a:xfrm>
            <a:off x="8992434"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3" name="Shape 5114"/>
          <p:cNvSpPr/>
          <p:nvPr/>
        </p:nvSpPr>
        <p:spPr>
          <a:xfrm>
            <a:off x="9566929"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4" name="Shape 5115"/>
          <p:cNvSpPr/>
          <p:nvPr/>
        </p:nvSpPr>
        <p:spPr>
          <a:xfrm>
            <a:off x="10141424" y="3462674"/>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5" name="Shape 5116"/>
          <p:cNvSpPr/>
          <p:nvPr/>
        </p:nvSpPr>
        <p:spPr>
          <a:xfrm>
            <a:off x="1523999"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6" name="Shape 5117"/>
          <p:cNvSpPr/>
          <p:nvPr/>
        </p:nvSpPr>
        <p:spPr>
          <a:xfrm>
            <a:off x="2098494"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7" name="Shape 5118"/>
          <p:cNvSpPr/>
          <p:nvPr/>
        </p:nvSpPr>
        <p:spPr>
          <a:xfrm>
            <a:off x="2672989"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8" name="Shape 5119"/>
          <p:cNvSpPr/>
          <p:nvPr/>
        </p:nvSpPr>
        <p:spPr>
          <a:xfrm>
            <a:off x="3247484"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299" name="Shape 5120"/>
          <p:cNvSpPr/>
          <p:nvPr/>
        </p:nvSpPr>
        <p:spPr>
          <a:xfrm>
            <a:off x="3821979"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0" name="Shape 5121"/>
          <p:cNvSpPr/>
          <p:nvPr/>
        </p:nvSpPr>
        <p:spPr>
          <a:xfrm>
            <a:off x="4396475"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1" name="Shape 5122"/>
          <p:cNvSpPr/>
          <p:nvPr/>
        </p:nvSpPr>
        <p:spPr>
          <a:xfrm>
            <a:off x="4970969"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2" name="Shape 5123"/>
          <p:cNvSpPr/>
          <p:nvPr/>
        </p:nvSpPr>
        <p:spPr>
          <a:xfrm>
            <a:off x="5545464"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3" name="Shape 5124"/>
          <p:cNvSpPr/>
          <p:nvPr/>
        </p:nvSpPr>
        <p:spPr>
          <a:xfrm>
            <a:off x="6119959"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4" name="Shape 5125"/>
          <p:cNvSpPr/>
          <p:nvPr/>
        </p:nvSpPr>
        <p:spPr>
          <a:xfrm>
            <a:off x="6694454"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5" name="Shape 5126"/>
          <p:cNvSpPr/>
          <p:nvPr/>
        </p:nvSpPr>
        <p:spPr>
          <a:xfrm>
            <a:off x="7268949"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6" name="Shape 5127"/>
          <p:cNvSpPr/>
          <p:nvPr/>
        </p:nvSpPr>
        <p:spPr>
          <a:xfrm>
            <a:off x="7843444"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7" name="Shape 5128"/>
          <p:cNvSpPr/>
          <p:nvPr/>
        </p:nvSpPr>
        <p:spPr>
          <a:xfrm>
            <a:off x="8417939"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8" name="Shape 5129"/>
          <p:cNvSpPr/>
          <p:nvPr/>
        </p:nvSpPr>
        <p:spPr>
          <a:xfrm>
            <a:off x="8992434"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09" name="Shape 5130"/>
          <p:cNvSpPr/>
          <p:nvPr/>
        </p:nvSpPr>
        <p:spPr>
          <a:xfrm>
            <a:off x="9566929"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0" name="Shape 5131"/>
          <p:cNvSpPr/>
          <p:nvPr/>
        </p:nvSpPr>
        <p:spPr>
          <a:xfrm>
            <a:off x="10141424" y="404508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1" name="Shape 5132"/>
          <p:cNvSpPr/>
          <p:nvPr/>
        </p:nvSpPr>
        <p:spPr>
          <a:xfrm>
            <a:off x="1523999"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2" name="Shape 5133"/>
          <p:cNvSpPr/>
          <p:nvPr/>
        </p:nvSpPr>
        <p:spPr>
          <a:xfrm>
            <a:off x="2098494"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3" name="Shape 5134"/>
          <p:cNvSpPr/>
          <p:nvPr/>
        </p:nvSpPr>
        <p:spPr>
          <a:xfrm>
            <a:off x="2672989"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4" name="Shape 5135"/>
          <p:cNvSpPr/>
          <p:nvPr/>
        </p:nvSpPr>
        <p:spPr>
          <a:xfrm>
            <a:off x="3247484"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5" name="Shape 5136"/>
          <p:cNvSpPr/>
          <p:nvPr/>
        </p:nvSpPr>
        <p:spPr>
          <a:xfrm>
            <a:off x="3821979"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6" name="Shape 5137"/>
          <p:cNvSpPr/>
          <p:nvPr/>
        </p:nvSpPr>
        <p:spPr>
          <a:xfrm>
            <a:off x="4396474"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7" name="Shape 5138"/>
          <p:cNvSpPr/>
          <p:nvPr/>
        </p:nvSpPr>
        <p:spPr>
          <a:xfrm>
            <a:off x="4970969"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8" name="Shape 5139"/>
          <p:cNvSpPr/>
          <p:nvPr/>
        </p:nvSpPr>
        <p:spPr>
          <a:xfrm>
            <a:off x="5545464"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19" name="Shape 5140"/>
          <p:cNvSpPr/>
          <p:nvPr/>
        </p:nvSpPr>
        <p:spPr>
          <a:xfrm>
            <a:off x="6119959"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0" name="Shape 5141"/>
          <p:cNvSpPr/>
          <p:nvPr/>
        </p:nvSpPr>
        <p:spPr>
          <a:xfrm>
            <a:off x="6694454"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1" name="Shape 5142"/>
          <p:cNvSpPr/>
          <p:nvPr/>
        </p:nvSpPr>
        <p:spPr>
          <a:xfrm>
            <a:off x="7268949"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2" name="Shape 5143"/>
          <p:cNvSpPr/>
          <p:nvPr/>
        </p:nvSpPr>
        <p:spPr>
          <a:xfrm>
            <a:off x="7843444"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3" name="Shape 5144"/>
          <p:cNvSpPr/>
          <p:nvPr/>
        </p:nvSpPr>
        <p:spPr>
          <a:xfrm>
            <a:off x="8417939"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4" name="Shape 5145"/>
          <p:cNvSpPr/>
          <p:nvPr/>
        </p:nvSpPr>
        <p:spPr>
          <a:xfrm>
            <a:off x="8992434"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5" name="Shape 5146"/>
          <p:cNvSpPr/>
          <p:nvPr/>
        </p:nvSpPr>
        <p:spPr>
          <a:xfrm>
            <a:off x="9566929"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6" name="Shape 5147"/>
          <p:cNvSpPr/>
          <p:nvPr/>
        </p:nvSpPr>
        <p:spPr>
          <a:xfrm>
            <a:off x="10141424" y="4627490"/>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7" name="Shape 5148"/>
          <p:cNvSpPr/>
          <p:nvPr/>
        </p:nvSpPr>
        <p:spPr>
          <a:xfrm>
            <a:off x="1523999"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8" name="Shape 5149"/>
          <p:cNvSpPr/>
          <p:nvPr/>
        </p:nvSpPr>
        <p:spPr>
          <a:xfrm>
            <a:off x="2098494"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29" name="Shape 5150"/>
          <p:cNvSpPr/>
          <p:nvPr/>
        </p:nvSpPr>
        <p:spPr>
          <a:xfrm>
            <a:off x="2672989"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0" name="Shape 5151"/>
          <p:cNvSpPr/>
          <p:nvPr/>
        </p:nvSpPr>
        <p:spPr>
          <a:xfrm>
            <a:off x="3247484"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1" name="Shape 5152"/>
          <p:cNvSpPr/>
          <p:nvPr/>
        </p:nvSpPr>
        <p:spPr>
          <a:xfrm>
            <a:off x="3821979"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2" name="Shape 5153"/>
          <p:cNvSpPr/>
          <p:nvPr/>
        </p:nvSpPr>
        <p:spPr>
          <a:xfrm>
            <a:off x="4396475"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3" name="Shape 5154"/>
          <p:cNvSpPr/>
          <p:nvPr/>
        </p:nvSpPr>
        <p:spPr>
          <a:xfrm>
            <a:off x="4970969"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4" name="Shape 5155"/>
          <p:cNvSpPr/>
          <p:nvPr/>
        </p:nvSpPr>
        <p:spPr>
          <a:xfrm>
            <a:off x="5545464"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5" name="Shape 5156"/>
          <p:cNvSpPr/>
          <p:nvPr/>
        </p:nvSpPr>
        <p:spPr>
          <a:xfrm>
            <a:off x="6119959"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6" name="Shape 5157"/>
          <p:cNvSpPr/>
          <p:nvPr/>
        </p:nvSpPr>
        <p:spPr>
          <a:xfrm>
            <a:off x="6694454"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7" name="Shape 5158"/>
          <p:cNvSpPr/>
          <p:nvPr/>
        </p:nvSpPr>
        <p:spPr>
          <a:xfrm>
            <a:off x="7268949"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8" name="Shape 5159"/>
          <p:cNvSpPr/>
          <p:nvPr/>
        </p:nvSpPr>
        <p:spPr>
          <a:xfrm>
            <a:off x="7843444"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39" name="Shape 5160"/>
          <p:cNvSpPr/>
          <p:nvPr/>
        </p:nvSpPr>
        <p:spPr>
          <a:xfrm>
            <a:off x="8417939"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40" name="Shape 5161"/>
          <p:cNvSpPr/>
          <p:nvPr/>
        </p:nvSpPr>
        <p:spPr>
          <a:xfrm>
            <a:off x="8992434"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41" name="Shape 5162"/>
          <p:cNvSpPr/>
          <p:nvPr/>
        </p:nvSpPr>
        <p:spPr>
          <a:xfrm>
            <a:off x="9566929"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42" name="Shape 5163"/>
          <p:cNvSpPr/>
          <p:nvPr/>
        </p:nvSpPr>
        <p:spPr>
          <a:xfrm>
            <a:off x="10141424" y="5209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343" name="Shape 5164"/>
          <p:cNvSpPr/>
          <p:nvPr/>
        </p:nvSpPr>
        <p:spPr>
          <a:xfrm>
            <a:off x="1681853" y="1290896"/>
            <a:ext cx="210869" cy="210872"/>
          </a:xfrm>
          <a:custGeom>
            <a:avLst/>
            <a:gdLst/>
            <a:ahLst/>
            <a:cxnLst>
              <a:cxn ang="0">
                <a:pos x="wd2" y="hd2"/>
              </a:cxn>
              <a:cxn ang="5400000">
                <a:pos x="wd2" y="hd2"/>
              </a:cxn>
              <a:cxn ang="10800000">
                <a:pos x="wd2" y="hd2"/>
              </a:cxn>
              <a:cxn ang="16200000">
                <a:pos x="wd2" y="hd2"/>
              </a:cxn>
            </a:cxnLst>
            <a:rect l="0" t="0" r="r" b="b"/>
            <a:pathLst>
              <a:path w="19314" h="19315" extrusionOk="0">
                <a:moveTo>
                  <a:pt x="11140" y="11141"/>
                </a:moveTo>
                <a:cubicBezTo>
                  <a:pt x="9229" y="13052"/>
                  <a:pt x="7015" y="14879"/>
                  <a:pt x="6140" y="14004"/>
                </a:cubicBezTo>
                <a:cubicBezTo>
                  <a:pt x="4888" y="12751"/>
                  <a:pt x="4115" y="11660"/>
                  <a:pt x="1355" y="13880"/>
                </a:cubicBezTo>
                <a:cubicBezTo>
                  <a:pt x="-1407" y="16100"/>
                  <a:pt x="714" y="17579"/>
                  <a:pt x="1927" y="18793"/>
                </a:cubicBezTo>
                <a:cubicBezTo>
                  <a:pt x="3327" y="20193"/>
                  <a:pt x="8547" y="18867"/>
                  <a:pt x="13707" y="13708"/>
                </a:cubicBezTo>
                <a:cubicBezTo>
                  <a:pt x="18866" y="8548"/>
                  <a:pt x="20193" y="3327"/>
                  <a:pt x="18792" y="1927"/>
                </a:cubicBezTo>
                <a:cubicBezTo>
                  <a:pt x="17578" y="713"/>
                  <a:pt x="16098" y="-1407"/>
                  <a:pt x="13880" y="1355"/>
                </a:cubicBezTo>
                <a:cubicBezTo>
                  <a:pt x="11661" y="4115"/>
                  <a:pt x="12751" y="4888"/>
                  <a:pt x="14004" y="6141"/>
                </a:cubicBezTo>
                <a:cubicBezTo>
                  <a:pt x="14879" y="7015"/>
                  <a:pt x="13052" y="9228"/>
                  <a:pt x="11140" y="11141"/>
                </a:cubicBezTo>
                <a:close/>
              </a:path>
            </a:pathLst>
          </a:custGeom>
          <a:solidFill>
            <a:srgbClr val="53585F"/>
          </a:solidFill>
          <a:ln w="12700">
            <a:miter lim="400000"/>
          </a:ln>
        </p:spPr>
        <p:txBody>
          <a:bodyPr lIns="38100" tIns="38100" rIns="38100" bIns="38100" anchor="ctr"/>
          <a:lstStyle/>
          <a:p>
            <a:pPr lvl="0"/>
            <a:endParaRPr/>
          </a:p>
        </p:txBody>
      </p:sp>
      <p:sp>
        <p:nvSpPr>
          <p:cNvPr id="344" name="Shape 5165"/>
          <p:cNvSpPr/>
          <p:nvPr/>
        </p:nvSpPr>
        <p:spPr>
          <a:xfrm>
            <a:off x="3956876" y="1313594"/>
            <a:ext cx="256782" cy="165477"/>
          </a:xfrm>
          <a:custGeom>
            <a:avLst/>
            <a:gdLst/>
            <a:ahLst/>
            <a:cxnLst>
              <a:cxn ang="0">
                <a:pos x="wd2" y="hd2"/>
              </a:cxn>
              <a:cxn ang="5400000">
                <a:pos x="wd2" y="hd2"/>
              </a:cxn>
              <a:cxn ang="10800000">
                <a:pos x="wd2" y="hd2"/>
              </a:cxn>
              <a:cxn ang="16200000">
                <a:pos x="wd2" y="hd2"/>
              </a:cxn>
            </a:cxnLst>
            <a:rect l="0" t="0" r="r" b="b"/>
            <a:pathLst>
              <a:path w="20779" h="21600" extrusionOk="0">
                <a:moveTo>
                  <a:pt x="20331" y="5746"/>
                </a:moveTo>
                <a:cubicBezTo>
                  <a:pt x="19692" y="6285"/>
                  <a:pt x="11827" y="12917"/>
                  <a:pt x="11435" y="13248"/>
                </a:cubicBezTo>
                <a:cubicBezTo>
                  <a:pt x="11043" y="13577"/>
                  <a:pt x="10769" y="13620"/>
                  <a:pt x="10390" y="13620"/>
                </a:cubicBezTo>
                <a:cubicBezTo>
                  <a:pt x="10011" y="13620"/>
                  <a:pt x="9735" y="13577"/>
                  <a:pt x="9343" y="13248"/>
                </a:cubicBezTo>
                <a:cubicBezTo>
                  <a:pt x="8951" y="12917"/>
                  <a:pt x="1088" y="6285"/>
                  <a:pt x="448" y="5746"/>
                </a:cubicBezTo>
                <a:cubicBezTo>
                  <a:pt x="-3" y="5367"/>
                  <a:pt x="0" y="5811"/>
                  <a:pt x="0" y="6155"/>
                </a:cubicBezTo>
                <a:cubicBezTo>
                  <a:pt x="0" y="6498"/>
                  <a:pt x="0" y="19814"/>
                  <a:pt x="0" y="19814"/>
                </a:cubicBezTo>
                <a:cubicBezTo>
                  <a:pt x="0" y="20594"/>
                  <a:pt x="645" y="21600"/>
                  <a:pt x="1145" y="21600"/>
                </a:cubicBezTo>
                <a:lnTo>
                  <a:pt x="19633" y="21600"/>
                </a:lnTo>
                <a:cubicBezTo>
                  <a:pt x="20134" y="21600"/>
                  <a:pt x="20779" y="20594"/>
                  <a:pt x="20779" y="19814"/>
                </a:cubicBezTo>
                <a:cubicBezTo>
                  <a:pt x="20779" y="19814"/>
                  <a:pt x="20779" y="6498"/>
                  <a:pt x="20779" y="6155"/>
                </a:cubicBezTo>
                <a:cubicBezTo>
                  <a:pt x="20779" y="5811"/>
                  <a:pt x="20783" y="5367"/>
                  <a:pt x="20331" y="5746"/>
                </a:cubicBezTo>
                <a:close/>
                <a:moveTo>
                  <a:pt x="687" y="2021"/>
                </a:moveTo>
                <a:cubicBezTo>
                  <a:pt x="1250" y="2510"/>
                  <a:pt x="9053" y="9271"/>
                  <a:pt x="9343" y="9524"/>
                </a:cubicBezTo>
                <a:cubicBezTo>
                  <a:pt x="9634" y="9775"/>
                  <a:pt x="10011" y="9897"/>
                  <a:pt x="10390" y="9897"/>
                </a:cubicBezTo>
                <a:cubicBezTo>
                  <a:pt x="10769" y="9897"/>
                  <a:pt x="11145" y="9775"/>
                  <a:pt x="11435" y="9524"/>
                </a:cubicBezTo>
                <a:cubicBezTo>
                  <a:pt x="11726" y="9271"/>
                  <a:pt x="19529" y="2510"/>
                  <a:pt x="20093" y="2021"/>
                </a:cubicBezTo>
                <a:cubicBezTo>
                  <a:pt x="20656" y="1534"/>
                  <a:pt x="21190" y="0"/>
                  <a:pt x="20154" y="0"/>
                </a:cubicBezTo>
                <a:lnTo>
                  <a:pt x="624" y="0"/>
                </a:lnTo>
                <a:cubicBezTo>
                  <a:pt x="-410" y="0"/>
                  <a:pt x="122" y="1534"/>
                  <a:pt x="687" y="2021"/>
                </a:cubicBezTo>
                <a:close/>
              </a:path>
            </a:pathLst>
          </a:custGeom>
          <a:solidFill>
            <a:srgbClr val="53585F"/>
          </a:solidFill>
          <a:ln w="12700">
            <a:miter lim="400000"/>
          </a:ln>
        </p:spPr>
        <p:txBody>
          <a:bodyPr lIns="38100" tIns="38100" rIns="38100" bIns="38100" anchor="ctr"/>
          <a:lstStyle/>
          <a:p>
            <a:pPr lvl="0"/>
            <a:endParaRPr/>
          </a:p>
        </p:txBody>
      </p:sp>
      <p:sp>
        <p:nvSpPr>
          <p:cNvPr id="345" name="Shape 5166"/>
          <p:cNvSpPr/>
          <p:nvPr/>
        </p:nvSpPr>
        <p:spPr>
          <a:xfrm>
            <a:off x="3382381" y="1280777"/>
            <a:ext cx="256782" cy="231110"/>
          </a:xfrm>
          <a:custGeom>
            <a:avLst/>
            <a:gdLst/>
            <a:ahLst/>
            <a:cxnLst>
              <a:cxn ang="0">
                <a:pos x="wd2" y="hd2"/>
              </a:cxn>
              <a:cxn ang="5400000">
                <a:pos x="wd2" y="hd2"/>
              </a:cxn>
              <a:cxn ang="10800000">
                <a:pos x="wd2" y="hd2"/>
              </a:cxn>
              <a:cxn ang="16200000">
                <a:pos x="wd2" y="hd2"/>
              </a:cxn>
            </a:cxnLst>
            <a:rect l="0" t="0" r="r" b="b"/>
            <a:pathLst>
              <a:path w="21600" h="21600" extrusionOk="0">
                <a:moveTo>
                  <a:pt x="21383" y="4998"/>
                </a:moveTo>
                <a:lnTo>
                  <a:pt x="18817" y="3042"/>
                </a:lnTo>
                <a:cubicBezTo>
                  <a:pt x="18673" y="2931"/>
                  <a:pt x="18467" y="2831"/>
                  <a:pt x="18255" y="2758"/>
                </a:cubicBezTo>
                <a:cubicBezTo>
                  <a:pt x="18042" y="2685"/>
                  <a:pt x="17821" y="2640"/>
                  <a:pt x="17643" y="2640"/>
                </a:cubicBezTo>
                <a:lnTo>
                  <a:pt x="10260" y="2640"/>
                </a:lnTo>
                <a:lnTo>
                  <a:pt x="11124" y="8160"/>
                </a:lnTo>
                <a:lnTo>
                  <a:pt x="17643" y="8160"/>
                </a:lnTo>
                <a:cubicBezTo>
                  <a:pt x="17821" y="8160"/>
                  <a:pt x="18042" y="8115"/>
                  <a:pt x="18255" y="8042"/>
                </a:cubicBezTo>
                <a:cubicBezTo>
                  <a:pt x="18467" y="7969"/>
                  <a:pt x="18673" y="7869"/>
                  <a:pt x="18817" y="7758"/>
                </a:cubicBezTo>
                <a:lnTo>
                  <a:pt x="21383" y="5802"/>
                </a:lnTo>
                <a:cubicBezTo>
                  <a:pt x="21527" y="5691"/>
                  <a:pt x="21600" y="5546"/>
                  <a:pt x="21600" y="5400"/>
                </a:cubicBezTo>
                <a:cubicBezTo>
                  <a:pt x="21600" y="5254"/>
                  <a:pt x="21527" y="5109"/>
                  <a:pt x="21383" y="4998"/>
                </a:cubicBezTo>
                <a:close/>
                <a:moveTo>
                  <a:pt x="9179" y="0"/>
                </a:moveTo>
                <a:lnTo>
                  <a:pt x="8207" y="0"/>
                </a:lnTo>
                <a:cubicBezTo>
                  <a:pt x="7969" y="0"/>
                  <a:pt x="7776" y="216"/>
                  <a:pt x="7776" y="480"/>
                </a:cubicBezTo>
                <a:lnTo>
                  <a:pt x="7776" y="5040"/>
                </a:lnTo>
                <a:lnTo>
                  <a:pt x="3956" y="5040"/>
                </a:lnTo>
                <a:cubicBezTo>
                  <a:pt x="3778" y="5040"/>
                  <a:pt x="3557" y="5085"/>
                  <a:pt x="3345" y="5159"/>
                </a:cubicBezTo>
                <a:cubicBezTo>
                  <a:pt x="3132" y="5231"/>
                  <a:pt x="2926" y="5331"/>
                  <a:pt x="2782" y="5442"/>
                </a:cubicBezTo>
                <a:lnTo>
                  <a:pt x="217" y="7398"/>
                </a:lnTo>
                <a:cubicBezTo>
                  <a:pt x="72" y="7508"/>
                  <a:pt x="0" y="7654"/>
                  <a:pt x="0" y="7800"/>
                </a:cubicBezTo>
                <a:cubicBezTo>
                  <a:pt x="0" y="7946"/>
                  <a:pt x="72" y="8091"/>
                  <a:pt x="217" y="8202"/>
                </a:cubicBezTo>
                <a:lnTo>
                  <a:pt x="2782" y="10158"/>
                </a:lnTo>
                <a:cubicBezTo>
                  <a:pt x="2926" y="10268"/>
                  <a:pt x="3132" y="10369"/>
                  <a:pt x="3345" y="10442"/>
                </a:cubicBezTo>
                <a:cubicBezTo>
                  <a:pt x="3557" y="10515"/>
                  <a:pt x="3778" y="10560"/>
                  <a:pt x="3956" y="10560"/>
                </a:cubicBezTo>
                <a:lnTo>
                  <a:pt x="7776" y="10560"/>
                </a:lnTo>
                <a:lnTo>
                  <a:pt x="7776" y="21120"/>
                </a:lnTo>
                <a:cubicBezTo>
                  <a:pt x="7776" y="21384"/>
                  <a:pt x="7969" y="21600"/>
                  <a:pt x="8207" y="21600"/>
                </a:cubicBezTo>
                <a:lnTo>
                  <a:pt x="9179" y="21600"/>
                </a:lnTo>
                <a:cubicBezTo>
                  <a:pt x="9417" y="21600"/>
                  <a:pt x="9612" y="21384"/>
                  <a:pt x="9612" y="21120"/>
                </a:cubicBezTo>
                <a:lnTo>
                  <a:pt x="9612" y="480"/>
                </a:lnTo>
                <a:cubicBezTo>
                  <a:pt x="9612" y="216"/>
                  <a:pt x="9417" y="0"/>
                  <a:pt x="9179" y="0"/>
                </a:cubicBezTo>
                <a:close/>
              </a:path>
            </a:pathLst>
          </a:custGeom>
          <a:solidFill>
            <a:srgbClr val="53585F"/>
          </a:solidFill>
          <a:ln w="12700">
            <a:miter lim="400000"/>
          </a:ln>
        </p:spPr>
        <p:txBody>
          <a:bodyPr lIns="38100" tIns="38100" rIns="38100" bIns="38100" anchor="ctr"/>
          <a:lstStyle/>
          <a:p>
            <a:pPr lvl="0"/>
            <a:endParaRPr/>
          </a:p>
        </p:txBody>
      </p:sp>
      <p:sp>
        <p:nvSpPr>
          <p:cNvPr id="346" name="Shape 5167"/>
          <p:cNvSpPr/>
          <p:nvPr/>
        </p:nvSpPr>
        <p:spPr>
          <a:xfrm>
            <a:off x="2851066" y="1244171"/>
            <a:ext cx="170422" cy="304323"/>
          </a:xfrm>
          <a:custGeom>
            <a:avLst/>
            <a:gdLst/>
            <a:ahLst/>
            <a:cxnLst>
              <a:cxn ang="0">
                <a:pos x="wd2" y="hd2"/>
              </a:cxn>
              <a:cxn ang="5400000">
                <a:pos x="wd2" y="hd2"/>
              </a:cxn>
              <a:cxn ang="10800000">
                <a:pos x="wd2" y="hd2"/>
              </a:cxn>
              <a:cxn ang="16200000">
                <a:pos x="wd2" y="hd2"/>
              </a:cxn>
            </a:cxnLst>
            <a:rect l="0" t="0" r="r" b="b"/>
            <a:pathLst>
              <a:path w="20049" h="20949" extrusionOk="0">
                <a:moveTo>
                  <a:pt x="8055" y="9346"/>
                </a:moveTo>
                <a:cubicBezTo>
                  <a:pt x="6749" y="9597"/>
                  <a:pt x="5350" y="9166"/>
                  <a:pt x="4932" y="8382"/>
                </a:cubicBezTo>
                <a:cubicBezTo>
                  <a:pt x="4512" y="7599"/>
                  <a:pt x="5231" y="6759"/>
                  <a:pt x="6538" y="6508"/>
                </a:cubicBezTo>
                <a:cubicBezTo>
                  <a:pt x="7844" y="6257"/>
                  <a:pt x="9245" y="6688"/>
                  <a:pt x="9663" y="7472"/>
                </a:cubicBezTo>
                <a:cubicBezTo>
                  <a:pt x="10081" y="8256"/>
                  <a:pt x="9361" y="9094"/>
                  <a:pt x="8055" y="9346"/>
                </a:cubicBezTo>
                <a:close/>
                <a:moveTo>
                  <a:pt x="19695" y="15087"/>
                </a:moveTo>
                <a:lnTo>
                  <a:pt x="14994" y="7192"/>
                </a:lnTo>
                <a:cubicBezTo>
                  <a:pt x="13700" y="5020"/>
                  <a:pt x="9685" y="3820"/>
                  <a:pt x="5880" y="4413"/>
                </a:cubicBezTo>
                <a:lnTo>
                  <a:pt x="2341" y="397"/>
                </a:lnTo>
                <a:cubicBezTo>
                  <a:pt x="2020" y="33"/>
                  <a:pt x="1270" y="-106"/>
                  <a:pt x="662" y="86"/>
                </a:cubicBezTo>
                <a:cubicBezTo>
                  <a:pt x="56" y="278"/>
                  <a:pt x="-177" y="730"/>
                  <a:pt x="145" y="1093"/>
                </a:cubicBezTo>
                <a:lnTo>
                  <a:pt x="3598" y="5013"/>
                </a:lnTo>
                <a:cubicBezTo>
                  <a:pt x="845" y="6081"/>
                  <a:pt x="-584" y="8106"/>
                  <a:pt x="321" y="10013"/>
                </a:cubicBezTo>
                <a:lnTo>
                  <a:pt x="4152" y="18075"/>
                </a:lnTo>
                <a:cubicBezTo>
                  <a:pt x="5229" y="20340"/>
                  <a:pt x="9665" y="21494"/>
                  <a:pt x="14125" y="20697"/>
                </a:cubicBezTo>
                <a:cubicBezTo>
                  <a:pt x="18526" y="19791"/>
                  <a:pt x="21016" y="17305"/>
                  <a:pt x="19695" y="15087"/>
                </a:cubicBezTo>
                <a:close/>
              </a:path>
            </a:pathLst>
          </a:custGeom>
          <a:solidFill>
            <a:srgbClr val="53585F"/>
          </a:solidFill>
          <a:ln w="12700">
            <a:miter lim="400000"/>
          </a:ln>
        </p:spPr>
        <p:txBody>
          <a:bodyPr lIns="38100" tIns="38100" rIns="38100" bIns="38100" anchor="ctr"/>
          <a:lstStyle/>
          <a:p>
            <a:pPr lvl="0"/>
            <a:endParaRPr/>
          </a:p>
        </p:txBody>
      </p:sp>
      <p:sp>
        <p:nvSpPr>
          <p:cNvPr id="347" name="Shape 5168"/>
          <p:cNvSpPr/>
          <p:nvPr/>
        </p:nvSpPr>
        <p:spPr>
          <a:xfrm>
            <a:off x="2293395" y="1280777"/>
            <a:ext cx="136775" cy="231110"/>
          </a:xfrm>
          <a:custGeom>
            <a:avLst/>
            <a:gdLst/>
            <a:ahLst/>
            <a:cxnLst>
              <a:cxn ang="0">
                <a:pos x="wd2" y="hd2"/>
              </a:cxn>
              <a:cxn ang="5400000">
                <a:pos x="wd2" y="hd2"/>
              </a:cxn>
              <a:cxn ang="10800000">
                <a:pos x="wd2" y="hd2"/>
              </a:cxn>
              <a:cxn ang="16200000">
                <a:pos x="wd2" y="hd2"/>
              </a:cxn>
            </a:cxnLst>
            <a:rect l="0" t="0" r="r" b="b"/>
            <a:pathLst>
              <a:path w="21600" h="21600" extrusionOk="0">
                <a:moveTo>
                  <a:pt x="18620" y="17413"/>
                </a:moveTo>
                <a:lnTo>
                  <a:pt x="2980" y="17413"/>
                </a:lnTo>
                <a:lnTo>
                  <a:pt x="2980" y="2866"/>
                </a:lnTo>
                <a:lnTo>
                  <a:pt x="18620" y="2866"/>
                </a:lnTo>
                <a:cubicBezTo>
                  <a:pt x="18620" y="2866"/>
                  <a:pt x="18620" y="17413"/>
                  <a:pt x="18620" y="17413"/>
                </a:cubicBezTo>
                <a:close/>
                <a:moveTo>
                  <a:pt x="10801" y="20719"/>
                </a:moveTo>
                <a:cubicBezTo>
                  <a:pt x="9362" y="20719"/>
                  <a:pt x="8193" y="20225"/>
                  <a:pt x="8193" y="19617"/>
                </a:cubicBezTo>
                <a:cubicBezTo>
                  <a:pt x="8193" y="19008"/>
                  <a:pt x="9362" y="18515"/>
                  <a:pt x="10801" y="18515"/>
                </a:cubicBezTo>
                <a:cubicBezTo>
                  <a:pt x="12238" y="18515"/>
                  <a:pt x="13407" y="19008"/>
                  <a:pt x="13407" y="19617"/>
                </a:cubicBezTo>
                <a:cubicBezTo>
                  <a:pt x="13407" y="20225"/>
                  <a:pt x="12238" y="20719"/>
                  <a:pt x="10801" y="20719"/>
                </a:cubicBezTo>
                <a:close/>
                <a:moveTo>
                  <a:pt x="17876" y="0"/>
                </a:moveTo>
                <a:lnTo>
                  <a:pt x="3724" y="0"/>
                </a:lnTo>
                <a:cubicBezTo>
                  <a:pt x="1675" y="0"/>
                  <a:pt x="0" y="992"/>
                  <a:pt x="0" y="2204"/>
                </a:cubicBezTo>
                <a:lnTo>
                  <a:pt x="0" y="19396"/>
                </a:lnTo>
                <a:cubicBezTo>
                  <a:pt x="0" y="20608"/>
                  <a:pt x="1675" y="21600"/>
                  <a:pt x="3724" y="21600"/>
                </a:cubicBezTo>
                <a:lnTo>
                  <a:pt x="17876" y="21600"/>
                </a:lnTo>
                <a:cubicBezTo>
                  <a:pt x="19925" y="21600"/>
                  <a:pt x="21600" y="20608"/>
                  <a:pt x="21600" y="19396"/>
                </a:cubicBezTo>
                <a:lnTo>
                  <a:pt x="21600" y="2204"/>
                </a:lnTo>
                <a:cubicBezTo>
                  <a:pt x="21600" y="992"/>
                  <a:pt x="19925" y="0"/>
                  <a:pt x="17876" y="0"/>
                </a:cubicBezTo>
                <a:close/>
              </a:path>
            </a:pathLst>
          </a:custGeom>
          <a:solidFill>
            <a:srgbClr val="53585F"/>
          </a:solidFill>
          <a:ln w="12700">
            <a:miter lim="400000"/>
          </a:ln>
        </p:spPr>
        <p:txBody>
          <a:bodyPr lIns="38100" tIns="38100" rIns="38100" bIns="38100" anchor="ctr"/>
          <a:lstStyle/>
          <a:p>
            <a:pPr lvl="0"/>
            <a:endParaRPr/>
          </a:p>
        </p:txBody>
      </p:sp>
      <p:sp>
        <p:nvSpPr>
          <p:cNvPr id="348" name="Shape 5169"/>
          <p:cNvSpPr/>
          <p:nvPr/>
        </p:nvSpPr>
        <p:spPr>
          <a:xfrm>
            <a:off x="5130992" y="1293060"/>
            <a:ext cx="206531" cy="206545"/>
          </a:xfrm>
          <a:custGeom>
            <a:avLst/>
            <a:gdLst/>
            <a:ahLst/>
            <a:cxnLst>
              <a:cxn ang="0">
                <a:pos x="wd2" y="hd2"/>
              </a:cxn>
              <a:cxn ang="5400000">
                <a:pos x="wd2" y="hd2"/>
              </a:cxn>
              <a:cxn ang="10800000">
                <a:pos x="wd2" y="hd2"/>
              </a:cxn>
              <a:cxn ang="16200000">
                <a:pos x="wd2" y="hd2"/>
              </a:cxn>
            </a:cxnLst>
            <a:rect l="0" t="0" r="r" b="b"/>
            <a:pathLst>
              <a:path w="21318" h="21320" extrusionOk="0">
                <a:moveTo>
                  <a:pt x="6122" y="19157"/>
                </a:moveTo>
                <a:lnTo>
                  <a:pt x="3902" y="19634"/>
                </a:lnTo>
                <a:cubicBezTo>
                  <a:pt x="3688" y="19233"/>
                  <a:pt x="3431" y="18833"/>
                  <a:pt x="2957" y="18361"/>
                </a:cubicBezTo>
                <a:cubicBezTo>
                  <a:pt x="2486" y="17889"/>
                  <a:pt x="2085" y="17631"/>
                  <a:pt x="1685" y="17417"/>
                </a:cubicBezTo>
                <a:lnTo>
                  <a:pt x="2162" y="15198"/>
                </a:lnTo>
                <a:lnTo>
                  <a:pt x="2804" y="14556"/>
                </a:lnTo>
                <a:cubicBezTo>
                  <a:pt x="2804" y="14556"/>
                  <a:pt x="4012" y="14580"/>
                  <a:pt x="5374" y="15944"/>
                </a:cubicBezTo>
                <a:cubicBezTo>
                  <a:pt x="6737" y="17307"/>
                  <a:pt x="6762" y="18516"/>
                  <a:pt x="6762" y="18516"/>
                </a:cubicBezTo>
                <a:cubicBezTo>
                  <a:pt x="6762" y="18516"/>
                  <a:pt x="6122" y="19157"/>
                  <a:pt x="6122" y="19157"/>
                </a:cubicBezTo>
                <a:close/>
                <a:moveTo>
                  <a:pt x="19625" y="1692"/>
                </a:moveTo>
                <a:cubicBezTo>
                  <a:pt x="17654" y="-280"/>
                  <a:pt x="16174" y="15"/>
                  <a:pt x="16174" y="15"/>
                </a:cubicBezTo>
                <a:lnTo>
                  <a:pt x="9270" y="6920"/>
                </a:lnTo>
                <a:lnTo>
                  <a:pt x="1379" y="14810"/>
                </a:lnTo>
                <a:lnTo>
                  <a:pt x="0" y="21320"/>
                </a:lnTo>
                <a:lnTo>
                  <a:pt x="6508" y="19939"/>
                </a:lnTo>
                <a:lnTo>
                  <a:pt x="14399" y="12048"/>
                </a:lnTo>
                <a:lnTo>
                  <a:pt x="21302" y="5145"/>
                </a:lnTo>
                <a:cubicBezTo>
                  <a:pt x="21302" y="5145"/>
                  <a:pt x="21600" y="3665"/>
                  <a:pt x="19625" y="1692"/>
                </a:cubicBezTo>
                <a:close/>
              </a:path>
            </a:pathLst>
          </a:custGeom>
          <a:solidFill>
            <a:srgbClr val="53585F"/>
          </a:solidFill>
          <a:ln w="12700">
            <a:miter lim="400000"/>
          </a:ln>
        </p:spPr>
        <p:txBody>
          <a:bodyPr lIns="38100" tIns="38100" rIns="38100" bIns="38100" anchor="ctr"/>
          <a:lstStyle/>
          <a:p>
            <a:pPr lvl="0"/>
            <a:endParaRPr/>
          </a:p>
        </p:txBody>
      </p:sp>
      <p:sp>
        <p:nvSpPr>
          <p:cNvPr id="349" name="Shape 5170"/>
          <p:cNvSpPr/>
          <p:nvPr/>
        </p:nvSpPr>
        <p:spPr>
          <a:xfrm>
            <a:off x="6285078" y="1293060"/>
            <a:ext cx="196338" cy="206545"/>
          </a:xfrm>
          <a:custGeom>
            <a:avLst/>
            <a:gdLst/>
            <a:ahLst/>
            <a:cxnLst>
              <a:cxn ang="0">
                <a:pos x="wd2" y="hd2"/>
              </a:cxn>
              <a:cxn ang="5400000">
                <a:pos x="wd2" y="hd2"/>
              </a:cxn>
              <a:cxn ang="10800000">
                <a:pos x="wd2" y="hd2"/>
              </a:cxn>
              <a:cxn ang="16200000">
                <a:pos x="wd2" y="hd2"/>
              </a:cxn>
            </a:cxnLst>
            <a:rect l="0" t="0" r="r" b="b"/>
            <a:pathLst>
              <a:path w="20689" h="21367" extrusionOk="0">
                <a:moveTo>
                  <a:pt x="5399" y="21367"/>
                </a:moveTo>
                <a:cubicBezTo>
                  <a:pt x="3945" y="21367"/>
                  <a:pt x="2583" y="20761"/>
                  <a:pt x="1600" y="19796"/>
                </a:cubicBezTo>
                <a:cubicBezTo>
                  <a:pt x="-305" y="17926"/>
                  <a:pt x="-835" y="14661"/>
                  <a:pt x="1835" y="12040"/>
                </a:cubicBezTo>
                <a:cubicBezTo>
                  <a:pt x="3400" y="10503"/>
                  <a:pt x="9667" y="4351"/>
                  <a:pt x="12796" y="1279"/>
                </a:cubicBezTo>
                <a:cubicBezTo>
                  <a:pt x="13906" y="188"/>
                  <a:pt x="15321" y="-233"/>
                  <a:pt x="16674" y="123"/>
                </a:cubicBezTo>
                <a:cubicBezTo>
                  <a:pt x="18004" y="473"/>
                  <a:pt x="19093" y="1542"/>
                  <a:pt x="19449" y="2847"/>
                </a:cubicBezTo>
                <a:cubicBezTo>
                  <a:pt x="19811" y="4176"/>
                  <a:pt x="19382" y="5564"/>
                  <a:pt x="18273" y="6654"/>
                </a:cubicBezTo>
                <a:lnTo>
                  <a:pt x="7790" y="16945"/>
                </a:lnTo>
                <a:cubicBezTo>
                  <a:pt x="7191" y="17533"/>
                  <a:pt x="6516" y="17880"/>
                  <a:pt x="5836" y="17951"/>
                </a:cubicBezTo>
                <a:cubicBezTo>
                  <a:pt x="5163" y="18020"/>
                  <a:pt x="4520" y="17808"/>
                  <a:pt x="4071" y="17366"/>
                </a:cubicBezTo>
                <a:cubicBezTo>
                  <a:pt x="3256" y="16566"/>
                  <a:pt x="3140" y="15060"/>
                  <a:pt x="4495" y="13730"/>
                </a:cubicBezTo>
                <a:lnTo>
                  <a:pt x="11857" y="6501"/>
                </a:lnTo>
                <a:cubicBezTo>
                  <a:pt x="12160" y="6204"/>
                  <a:pt x="12650" y="6204"/>
                  <a:pt x="12952" y="6501"/>
                </a:cubicBezTo>
                <a:cubicBezTo>
                  <a:pt x="13255" y="6798"/>
                  <a:pt x="13255" y="7279"/>
                  <a:pt x="12952" y="7576"/>
                </a:cubicBezTo>
                <a:lnTo>
                  <a:pt x="5590" y="14805"/>
                </a:lnTo>
                <a:cubicBezTo>
                  <a:pt x="4953" y="15429"/>
                  <a:pt x="4896" y="16025"/>
                  <a:pt x="5166" y="16291"/>
                </a:cubicBezTo>
                <a:cubicBezTo>
                  <a:pt x="5285" y="16409"/>
                  <a:pt x="5465" y="16461"/>
                  <a:pt x="5672" y="16439"/>
                </a:cubicBezTo>
                <a:cubicBezTo>
                  <a:pt x="5992" y="16406"/>
                  <a:pt x="6354" y="16204"/>
                  <a:pt x="6695" y="15870"/>
                </a:cubicBezTo>
                <a:lnTo>
                  <a:pt x="17178" y="5579"/>
                </a:lnTo>
                <a:cubicBezTo>
                  <a:pt x="17896" y="4873"/>
                  <a:pt x="18171" y="4043"/>
                  <a:pt x="17953" y="3240"/>
                </a:cubicBezTo>
                <a:cubicBezTo>
                  <a:pt x="17737" y="2451"/>
                  <a:pt x="17078" y="1804"/>
                  <a:pt x="16273" y="1592"/>
                </a:cubicBezTo>
                <a:cubicBezTo>
                  <a:pt x="15457" y="1377"/>
                  <a:pt x="14611" y="1648"/>
                  <a:pt x="13891" y="2354"/>
                </a:cubicBezTo>
                <a:cubicBezTo>
                  <a:pt x="10762" y="5426"/>
                  <a:pt x="4495" y="11579"/>
                  <a:pt x="2930" y="13115"/>
                </a:cubicBezTo>
                <a:cubicBezTo>
                  <a:pt x="887" y="15120"/>
                  <a:pt x="1378" y="17427"/>
                  <a:pt x="2695" y="18721"/>
                </a:cubicBezTo>
                <a:cubicBezTo>
                  <a:pt x="4014" y="20015"/>
                  <a:pt x="6364" y="20495"/>
                  <a:pt x="8406" y="18491"/>
                </a:cubicBezTo>
                <a:lnTo>
                  <a:pt x="19368" y="7729"/>
                </a:lnTo>
                <a:cubicBezTo>
                  <a:pt x="19670" y="7433"/>
                  <a:pt x="20160" y="7433"/>
                  <a:pt x="20463" y="7729"/>
                </a:cubicBezTo>
                <a:cubicBezTo>
                  <a:pt x="20765" y="8026"/>
                  <a:pt x="20765" y="8508"/>
                  <a:pt x="20463" y="8804"/>
                </a:cubicBezTo>
                <a:lnTo>
                  <a:pt x="9501" y="19566"/>
                </a:lnTo>
                <a:cubicBezTo>
                  <a:pt x="8209" y="20835"/>
                  <a:pt x="6763" y="21367"/>
                  <a:pt x="5399" y="21367"/>
                </a:cubicBezTo>
                <a:close/>
              </a:path>
            </a:pathLst>
          </a:custGeom>
          <a:solidFill>
            <a:srgbClr val="53585F"/>
          </a:solidFill>
          <a:ln w="12700">
            <a:miter lim="400000"/>
          </a:ln>
        </p:spPr>
        <p:txBody>
          <a:bodyPr lIns="38100" tIns="38100" rIns="38100" bIns="38100" anchor="ctr"/>
          <a:lstStyle/>
          <a:p>
            <a:pPr lvl="0"/>
            <a:endParaRPr/>
          </a:p>
        </p:txBody>
      </p:sp>
      <p:sp>
        <p:nvSpPr>
          <p:cNvPr id="350" name="Shape 5171"/>
          <p:cNvSpPr/>
          <p:nvPr/>
        </p:nvSpPr>
        <p:spPr>
          <a:xfrm>
            <a:off x="6829351" y="1338555"/>
            <a:ext cx="256782" cy="115553"/>
          </a:xfrm>
          <a:custGeom>
            <a:avLst/>
            <a:gdLst/>
            <a:ahLst/>
            <a:cxnLst>
              <a:cxn ang="0">
                <a:pos x="wd2" y="hd2"/>
              </a:cxn>
              <a:cxn ang="5400000">
                <a:pos x="wd2" y="hd2"/>
              </a:cxn>
              <a:cxn ang="10800000">
                <a:pos x="wd2" y="hd2"/>
              </a:cxn>
              <a:cxn ang="16200000">
                <a:pos x="wd2" y="hd2"/>
              </a:cxn>
            </a:cxnLst>
            <a:rect l="0" t="0" r="r" b="b"/>
            <a:pathLst>
              <a:path w="21395" h="21600" extrusionOk="0">
                <a:moveTo>
                  <a:pt x="15028" y="10101"/>
                </a:moveTo>
                <a:cubicBezTo>
                  <a:pt x="14918" y="10101"/>
                  <a:pt x="14820" y="10225"/>
                  <a:pt x="14771" y="10420"/>
                </a:cubicBezTo>
                <a:lnTo>
                  <a:pt x="13897" y="15304"/>
                </a:lnTo>
                <a:lnTo>
                  <a:pt x="7497" y="15304"/>
                </a:lnTo>
                <a:lnTo>
                  <a:pt x="6623" y="10420"/>
                </a:lnTo>
                <a:cubicBezTo>
                  <a:pt x="6574" y="10225"/>
                  <a:pt x="6476" y="10101"/>
                  <a:pt x="6366" y="10101"/>
                </a:cubicBezTo>
                <a:lnTo>
                  <a:pt x="2575" y="10101"/>
                </a:lnTo>
                <a:lnTo>
                  <a:pt x="4757" y="4560"/>
                </a:lnTo>
                <a:lnTo>
                  <a:pt x="16637" y="4560"/>
                </a:lnTo>
                <a:lnTo>
                  <a:pt x="18819" y="10101"/>
                </a:lnTo>
                <a:cubicBezTo>
                  <a:pt x="18819" y="10101"/>
                  <a:pt x="15028" y="10101"/>
                  <a:pt x="15028" y="10101"/>
                </a:cubicBezTo>
                <a:close/>
                <a:moveTo>
                  <a:pt x="20687" y="8502"/>
                </a:moveTo>
                <a:cubicBezTo>
                  <a:pt x="20268" y="7502"/>
                  <a:pt x="18243" y="3050"/>
                  <a:pt x="17318" y="1017"/>
                </a:cubicBezTo>
                <a:cubicBezTo>
                  <a:pt x="17035" y="396"/>
                  <a:pt x="16628" y="0"/>
                  <a:pt x="16203" y="0"/>
                </a:cubicBezTo>
                <a:cubicBezTo>
                  <a:pt x="15779" y="0"/>
                  <a:pt x="10697" y="0"/>
                  <a:pt x="10697" y="0"/>
                </a:cubicBezTo>
                <a:cubicBezTo>
                  <a:pt x="10697" y="0"/>
                  <a:pt x="5615" y="0"/>
                  <a:pt x="5191" y="0"/>
                </a:cubicBezTo>
                <a:cubicBezTo>
                  <a:pt x="4766" y="0"/>
                  <a:pt x="4359" y="396"/>
                  <a:pt x="4076" y="1017"/>
                </a:cubicBezTo>
                <a:cubicBezTo>
                  <a:pt x="3151" y="3050"/>
                  <a:pt x="1126" y="7502"/>
                  <a:pt x="707" y="8502"/>
                </a:cubicBezTo>
                <a:cubicBezTo>
                  <a:pt x="183" y="9749"/>
                  <a:pt x="-103" y="10747"/>
                  <a:pt x="34" y="11981"/>
                </a:cubicBezTo>
                <a:lnTo>
                  <a:pt x="633" y="19357"/>
                </a:lnTo>
                <a:cubicBezTo>
                  <a:pt x="769" y="20591"/>
                  <a:pt x="1372" y="21600"/>
                  <a:pt x="1972" y="21600"/>
                </a:cubicBezTo>
                <a:lnTo>
                  <a:pt x="19422" y="21600"/>
                </a:lnTo>
                <a:cubicBezTo>
                  <a:pt x="20022" y="21600"/>
                  <a:pt x="20625" y="20591"/>
                  <a:pt x="20761" y="19357"/>
                </a:cubicBezTo>
                <a:lnTo>
                  <a:pt x="21360" y="11981"/>
                </a:lnTo>
                <a:cubicBezTo>
                  <a:pt x="21497" y="10747"/>
                  <a:pt x="21211" y="9749"/>
                  <a:pt x="20687" y="8502"/>
                </a:cubicBezTo>
                <a:close/>
              </a:path>
            </a:pathLst>
          </a:custGeom>
          <a:solidFill>
            <a:srgbClr val="53585F"/>
          </a:solidFill>
          <a:ln w="12700">
            <a:miter lim="400000"/>
          </a:ln>
        </p:spPr>
        <p:txBody>
          <a:bodyPr lIns="38100" tIns="38100" rIns="38100" bIns="38100" anchor="ctr"/>
          <a:lstStyle/>
          <a:p>
            <a:pPr lvl="0"/>
            <a:endParaRPr/>
          </a:p>
        </p:txBody>
      </p:sp>
      <p:sp>
        <p:nvSpPr>
          <p:cNvPr id="351" name="Shape 5172"/>
          <p:cNvSpPr/>
          <p:nvPr/>
        </p:nvSpPr>
        <p:spPr>
          <a:xfrm>
            <a:off x="5736462" y="1293060"/>
            <a:ext cx="144582" cy="206545"/>
          </a:xfrm>
          <a:custGeom>
            <a:avLst/>
            <a:gdLst/>
            <a:ahLst/>
            <a:cxnLst>
              <a:cxn ang="0">
                <a:pos x="wd2" y="hd2"/>
              </a:cxn>
              <a:cxn ang="5400000">
                <a:pos x="wd2" y="hd2"/>
              </a:cxn>
              <a:cxn ang="10800000">
                <a:pos x="wd2" y="hd2"/>
              </a:cxn>
              <a:cxn ang="16200000">
                <a:pos x="wd2" y="hd2"/>
              </a:cxn>
            </a:cxnLst>
            <a:rect l="0" t="0" r="r" b="b"/>
            <a:pathLst>
              <a:path w="20957" h="21276" extrusionOk="0">
                <a:moveTo>
                  <a:pt x="1877" y="21023"/>
                </a:moveTo>
                <a:cubicBezTo>
                  <a:pt x="2335" y="19958"/>
                  <a:pt x="3030" y="18458"/>
                  <a:pt x="3960" y="16288"/>
                </a:cubicBezTo>
                <a:cubicBezTo>
                  <a:pt x="8011" y="15823"/>
                  <a:pt x="9689" y="16658"/>
                  <a:pt x="12261" y="13325"/>
                </a:cubicBezTo>
                <a:cubicBezTo>
                  <a:pt x="10172" y="13789"/>
                  <a:pt x="7654" y="12465"/>
                  <a:pt x="7789" y="11892"/>
                </a:cubicBezTo>
                <a:cubicBezTo>
                  <a:pt x="7924" y="11318"/>
                  <a:pt x="13647" y="12306"/>
                  <a:pt x="17393" y="8447"/>
                </a:cubicBezTo>
                <a:cubicBezTo>
                  <a:pt x="12670" y="9202"/>
                  <a:pt x="11160" y="7540"/>
                  <a:pt x="11769" y="7289"/>
                </a:cubicBezTo>
                <a:cubicBezTo>
                  <a:pt x="13175" y="6708"/>
                  <a:pt x="17348" y="7048"/>
                  <a:pt x="19572" y="5477"/>
                </a:cubicBezTo>
                <a:cubicBezTo>
                  <a:pt x="20719" y="4669"/>
                  <a:pt x="21256" y="2702"/>
                  <a:pt x="20789" y="2000"/>
                </a:cubicBezTo>
                <a:cubicBezTo>
                  <a:pt x="20229" y="1153"/>
                  <a:pt x="16813" y="-111"/>
                  <a:pt x="14931" y="7"/>
                </a:cubicBezTo>
                <a:cubicBezTo>
                  <a:pt x="13047" y="126"/>
                  <a:pt x="10093" y="5208"/>
                  <a:pt x="9217" y="5168"/>
                </a:cubicBezTo>
                <a:cubicBezTo>
                  <a:pt x="8341" y="5128"/>
                  <a:pt x="8166" y="2892"/>
                  <a:pt x="9694" y="813"/>
                </a:cubicBezTo>
                <a:cubicBezTo>
                  <a:pt x="8081" y="1330"/>
                  <a:pt x="5127" y="2940"/>
                  <a:pt x="4200" y="4315"/>
                </a:cubicBezTo>
                <a:cubicBezTo>
                  <a:pt x="2475" y="6874"/>
                  <a:pt x="4362" y="12744"/>
                  <a:pt x="3757" y="12953"/>
                </a:cubicBezTo>
                <a:cubicBezTo>
                  <a:pt x="3151" y="13163"/>
                  <a:pt x="1114" y="10259"/>
                  <a:pt x="505" y="8944"/>
                </a:cubicBezTo>
                <a:cubicBezTo>
                  <a:pt x="-324" y="10961"/>
                  <a:pt x="-344" y="12982"/>
                  <a:pt x="2082" y="15667"/>
                </a:cubicBezTo>
                <a:cubicBezTo>
                  <a:pt x="1167" y="17429"/>
                  <a:pt x="667" y="19457"/>
                  <a:pt x="592" y="20487"/>
                </a:cubicBezTo>
                <a:cubicBezTo>
                  <a:pt x="557" y="21312"/>
                  <a:pt x="1675" y="21489"/>
                  <a:pt x="1877" y="21023"/>
                </a:cubicBezTo>
                <a:close/>
              </a:path>
            </a:pathLst>
          </a:custGeom>
          <a:solidFill>
            <a:srgbClr val="53585F"/>
          </a:solidFill>
          <a:ln w="12700">
            <a:miter lim="400000"/>
          </a:ln>
        </p:spPr>
        <p:txBody>
          <a:bodyPr lIns="38100" tIns="38100" rIns="38100" bIns="38100" anchor="ctr"/>
          <a:lstStyle/>
          <a:p>
            <a:pPr lvl="0"/>
            <a:endParaRPr/>
          </a:p>
        </p:txBody>
      </p:sp>
      <p:sp>
        <p:nvSpPr>
          <p:cNvPr id="352" name="Shape 5173"/>
          <p:cNvSpPr/>
          <p:nvPr/>
        </p:nvSpPr>
        <p:spPr>
          <a:xfrm>
            <a:off x="4531371" y="1293060"/>
            <a:ext cx="256782" cy="206545"/>
          </a:xfrm>
          <a:custGeom>
            <a:avLst/>
            <a:gdLst/>
            <a:ahLst/>
            <a:cxnLst>
              <a:cxn ang="0">
                <a:pos x="wd2" y="hd2"/>
              </a:cxn>
              <a:cxn ang="5400000">
                <a:pos x="wd2" y="hd2"/>
              </a:cxn>
              <a:cxn ang="10800000">
                <a:pos x="wd2" y="hd2"/>
              </a:cxn>
              <a:cxn ang="16200000">
                <a:pos x="wd2" y="hd2"/>
              </a:cxn>
            </a:cxnLst>
            <a:rect l="0" t="0" r="r" b="b"/>
            <a:pathLst>
              <a:path w="21400" h="21363" extrusionOk="0">
                <a:moveTo>
                  <a:pt x="7274" y="21020"/>
                </a:moveTo>
                <a:cubicBezTo>
                  <a:pt x="7274" y="21376"/>
                  <a:pt x="7435" y="21475"/>
                  <a:pt x="7659" y="21222"/>
                </a:cubicBezTo>
                <a:cubicBezTo>
                  <a:pt x="7951" y="20894"/>
                  <a:pt x="10973" y="17529"/>
                  <a:pt x="10973" y="17529"/>
                </a:cubicBezTo>
                <a:lnTo>
                  <a:pt x="7274" y="15153"/>
                </a:lnTo>
                <a:cubicBezTo>
                  <a:pt x="7274" y="15153"/>
                  <a:pt x="7274" y="21020"/>
                  <a:pt x="7274" y="21020"/>
                </a:cubicBezTo>
                <a:close/>
                <a:moveTo>
                  <a:pt x="20812" y="50"/>
                </a:moveTo>
                <a:cubicBezTo>
                  <a:pt x="20412" y="224"/>
                  <a:pt x="667" y="8860"/>
                  <a:pt x="277" y="9030"/>
                </a:cubicBezTo>
                <a:cubicBezTo>
                  <a:pt x="-53" y="9174"/>
                  <a:pt x="-126" y="9528"/>
                  <a:pt x="266" y="9723"/>
                </a:cubicBezTo>
                <a:cubicBezTo>
                  <a:pt x="733" y="9955"/>
                  <a:pt x="4681" y="11919"/>
                  <a:pt x="4681" y="11919"/>
                </a:cubicBezTo>
                <a:lnTo>
                  <a:pt x="4681" y="11919"/>
                </a:lnTo>
                <a:lnTo>
                  <a:pt x="7298" y="13221"/>
                </a:lnTo>
                <a:cubicBezTo>
                  <a:pt x="7298" y="13221"/>
                  <a:pt x="19903" y="1732"/>
                  <a:pt x="20073" y="1577"/>
                </a:cubicBezTo>
                <a:cubicBezTo>
                  <a:pt x="20246" y="1420"/>
                  <a:pt x="20443" y="1713"/>
                  <a:pt x="20319" y="1881"/>
                </a:cubicBezTo>
                <a:cubicBezTo>
                  <a:pt x="20194" y="2050"/>
                  <a:pt x="11163" y="14170"/>
                  <a:pt x="11163" y="14170"/>
                </a:cubicBezTo>
                <a:cubicBezTo>
                  <a:pt x="11163" y="14170"/>
                  <a:pt x="11163" y="14170"/>
                  <a:pt x="11163" y="14171"/>
                </a:cubicBezTo>
                <a:lnTo>
                  <a:pt x="10637" y="14898"/>
                </a:lnTo>
                <a:lnTo>
                  <a:pt x="11333" y="15363"/>
                </a:lnTo>
                <a:lnTo>
                  <a:pt x="11333" y="15363"/>
                </a:lnTo>
                <a:cubicBezTo>
                  <a:pt x="11333" y="15363"/>
                  <a:pt x="16742" y="18976"/>
                  <a:pt x="17127" y="19234"/>
                </a:cubicBezTo>
                <a:cubicBezTo>
                  <a:pt x="17464" y="19459"/>
                  <a:pt x="17904" y="19272"/>
                  <a:pt x="18001" y="18750"/>
                </a:cubicBezTo>
                <a:cubicBezTo>
                  <a:pt x="18117" y="18135"/>
                  <a:pt x="21310" y="1052"/>
                  <a:pt x="21382" y="671"/>
                </a:cubicBezTo>
                <a:cubicBezTo>
                  <a:pt x="21474" y="177"/>
                  <a:pt x="21211" y="-125"/>
                  <a:pt x="20812" y="50"/>
                </a:cubicBezTo>
                <a:close/>
              </a:path>
            </a:pathLst>
          </a:custGeom>
          <a:solidFill>
            <a:srgbClr val="53585F"/>
          </a:solidFill>
          <a:ln w="12700">
            <a:miter lim="400000"/>
          </a:ln>
        </p:spPr>
        <p:txBody>
          <a:bodyPr lIns="38100" tIns="38100" rIns="38100" bIns="38100" anchor="ctr"/>
          <a:lstStyle/>
          <a:p>
            <a:pPr lvl="0"/>
            <a:endParaRPr/>
          </a:p>
        </p:txBody>
      </p:sp>
      <p:sp>
        <p:nvSpPr>
          <p:cNvPr id="353" name="Shape 5174"/>
          <p:cNvSpPr/>
          <p:nvPr/>
        </p:nvSpPr>
        <p:spPr>
          <a:xfrm>
            <a:off x="9127331" y="1273398"/>
            <a:ext cx="256782" cy="245868"/>
          </a:xfrm>
          <a:custGeom>
            <a:avLst/>
            <a:gdLst/>
            <a:ahLst/>
            <a:cxnLst>
              <a:cxn ang="0">
                <a:pos x="wd2" y="hd2"/>
              </a:cxn>
              <a:cxn ang="5400000">
                <a:pos x="wd2" y="hd2"/>
              </a:cxn>
              <a:cxn ang="10800000">
                <a:pos x="wd2" y="hd2"/>
              </a:cxn>
              <a:cxn ang="16200000">
                <a:pos x="wd2" y="hd2"/>
              </a:cxn>
            </a:cxnLst>
            <a:rect l="0" t="0" r="r" b="b"/>
            <a:pathLst>
              <a:path w="21600" h="21600" extrusionOk="0">
                <a:moveTo>
                  <a:pt x="16913" y="16137"/>
                </a:moveTo>
                <a:cubicBezTo>
                  <a:pt x="14080" y="15059"/>
                  <a:pt x="13176" y="14150"/>
                  <a:pt x="13176" y="12203"/>
                </a:cubicBezTo>
                <a:cubicBezTo>
                  <a:pt x="13176" y="11034"/>
                  <a:pt x="14040" y="11415"/>
                  <a:pt x="14419" y="9274"/>
                </a:cubicBezTo>
                <a:cubicBezTo>
                  <a:pt x="14577" y="8387"/>
                  <a:pt x="15341" y="9261"/>
                  <a:pt x="15487" y="7233"/>
                </a:cubicBezTo>
                <a:cubicBezTo>
                  <a:pt x="15487" y="6425"/>
                  <a:pt x="15071" y="6224"/>
                  <a:pt x="15071" y="6224"/>
                </a:cubicBezTo>
                <a:cubicBezTo>
                  <a:pt x="15071" y="6224"/>
                  <a:pt x="15283" y="5028"/>
                  <a:pt x="15366" y="4109"/>
                </a:cubicBezTo>
                <a:cubicBezTo>
                  <a:pt x="15468" y="2962"/>
                  <a:pt x="14731" y="0"/>
                  <a:pt x="10800" y="0"/>
                </a:cubicBezTo>
                <a:cubicBezTo>
                  <a:pt x="6869" y="0"/>
                  <a:pt x="6131" y="2962"/>
                  <a:pt x="6234" y="4109"/>
                </a:cubicBezTo>
                <a:cubicBezTo>
                  <a:pt x="6317" y="5028"/>
                  <a:pt x="6529" y="6224"/>
                  <a:pt x="6529" y="6224"/>
                </a:cubicBezTo>
                <a:cubicBezTo>
                  <a:pt x="6529" y="6224"/>
                  <a:pt x="6113" y="6425"/>
                  <a:pt x="6113" y="7233"/>
                </a:cubicBezTo>
                <a:cubicBezTo>
                  <a:pt x="6258" y="9261"/>
                  <a:pt x="7022" y="8387"/>
                  <a:pt x="7179" y="9274"/>
                </a:cubicBezTo>
                <a:cubicBezTo>
                  <a:pt x="7560" y="11415"/>
                  <a:pt x="8424" y="11034"/>
                  <a:pt x="8424" y="12203"/>
                </a:cubicBezTo>
                <a:cubicBezTo>
                  <a:pt x="8424" y="14150"/>
                  <a:pt x="7520" y="15059"/>
                  <a:pt x="4687" y="16137"/>
                </a:cubicBezTo>
                <a:cubicBezTo>
                  <a:pt x="1846" y="17219"/>
                  <a:pt x="0" y="18321"/>
                  <a:pt x="0" y="19073"/>
                </a:cubicBezTo>
                <a:cubicBezTo>
                  <a:pt x="0" y="19825"/>
                  <a:pt x="0" y="21600"/>
                  <a:pt x="0" y="21600"/>
                </a:cubicBezTo>
                <a:lnTo>
                  <a:pt x="10800" y="21600"/>
                </a:lnTo>
                <a:lnTo>
                  <a:pt x="21600" y="21600"/>
                </a:lnTo>
                <a:cubicBezTo>
                  <a:pt x="21600" y="21600"/>
                  <a:pt x="21600" y="19825"/>
                  <a:pt x="21600" y="19073"/>
                </a:cubicBezTo>
                <a:cubicBezTo>
                  <a:pt x="21600" y="18321"/>
                  <a:pt x="19754" y="17219"/>
                  <a:pt x="16913" y="16137"/>
                </a:cubicBezTo>
                <a:close/>
              </a:path>
            </a:pathLst>
          </a:custGeom>
          <a:solidFill>
            <a:srgbClr val="53585F"/>
          </a:solidFill>
          <a:ln w="12700">
            <a:miter lim="400000"/>
          </a:ln>
        </p:spPr>
        <p:txBody>
          <a:bodyPr lIns="38100" tIns="38100" rIns="38100" bIns="38100" anchor="ctr"/>
          <a:lstStyle/>
          <a:p>
            <a:pPr lvl="0"/>
            <a:endParaRPr/>
          </a:p>
        </p:txBody>
      </p:sp>
      <p:sp>
        <p:nvSpPr>
          <p:cNvPr id="354" name="Shape 5175"/>
          <p:cNvSpPr/>
          <p:nvPr/>
        </p:nvSpPr>
        <p:spPr>
          <a:xfrm>
            <a:off x="9690520" y="1273398"/>
            <a:ext cx="279394" cy="245868"/>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rgbClr val="53585F"/>
          </a:solidFill>
          <a:ln w="12700">
            <a:miter lim="400000"/>
          </a:ln>
        </p:spPr>
        <p:txBody>
          <a:bodyPr lIns="38100" tIns="38100" rIns="38100" bIns="38100" anchor="ctr"/>
          <a:lstStyle/>
          <a:p>
            <a:pPr lvl="0"/>
            <a:endParaRPr/>
          </a:p>
        </p:txBody>
      </p:sp>
      <p:sp>
        <p:nvSpPr>
          <p:cNvPr id="355" name="Shape 5176"/>
          <p:cNvSpPr/>
          <p:nvPr/>
        </p:nvSpPr>
        <p:spPr>
          <a:xfrm>
            <a:off x="7403846" y="1299327"/>
            <a:ext cx="256782" cy="19400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19200" y="6141"/>
                  <a:pt x="8669" y="6141"/>
                </a:cubicBezTo>
                <a:lnTo>
                  <a:pt x="8669" y="0"/>
                </a:lnTo>
                <a:lnTo>
                  <a:pt x="0" y="10253"/>
                </a:lnTo>
                <a:lnTo>
                  <a:pt x="8669" y="20879"/>
                </a:lnTo>
                <a:lnTo>
                  <a:pt x="8669" y="13957"/>
                </a:lnTo>
                <a:cubicBezTo>
                  <a:pt x="14386" y="13957"/>
                  <a:pt x="18619" y="14627"/>
                  <a:pt x="21600" y="21600"/>
                </a:cubicBezTo>
                <a:close/>
              </a:path>
            </a:pathLst>
          </a:custGeom>
          <a:solidFill>
            <a:srgbClr val="53585F"/>
          </a:solidFill>
          <a:ln w="12700">
            <a:miter lim="400000"/>
          </a:ln>
        </p:spPr>
        <p:txBody>
          <a:bodyPr lIns="38100" tIns="38100" rIns="38100" bIns="38100" anchor="ctr"/>
          <a:lstStyle/>
          <a:p>
            <a:pPr lvl="0"/>
            <a:endParaRPr/>
          </a:p>
        </p:txBody>
      </p:sp>
      <p:sp>
        <p:nvSpPr>
          <p:cNvPr id="356" name="Shape 5177"/>
          <p:cNvSpPr/>
          <p:nvPr/>
        </p:nvSpPr>
        <p:spPr>
          <a:xfrm>
            <a:off x="8552837" y="1299327"/>
            <a:ext cx="256782" cy="194009"/>
          </a:xfrm>
          <a:custGeom>
            <a:avLst/>
            <a:gdLst/>
            <a:ahLst/>
            <a:cxnLst>
              <a:cxn ang="0">
                <a:pos x="wd2" y="hd2"/>
              </a:cxn>
              <a:cxn ang="5400000">
                <a:pos x="wd2" y="hd2"/>
              </a:cxn>
              <a:cxn ang="10800000">
                <a:pos x="wd2" y="hd2"/>
              </a:cxn>
              <a:cxn ang="16200000">
                <a:pos x="wd2" y="hd2"/>
              </a:cxn>
            </a:cxnLst>
            <a:rect l="0" t="0" r="r" b="b"/>
            <a:pathLst>
              <a:path w="21600" h="21600" extrusionOk="0">
                <a:moveTo>
                  <a:pt x="12929" y="13957"/>
                </a:moveTo>
                <a:lnTo>
                  <a:pt x="12929" y="20878"/>
                </a:lnTo>
                <a:lnTo>
                  <a:pt x="21600" y="10253"/>
                </a:lnTo>
                <a:lnTo>
                  <a:pt x="12929" y="0"/>
                </a:lnTo>
                <a:lnTo>
                  <a:pt x="12929" y="6141"/>
                </a:lnTo>
                <a:cubicBezTo>
                  <a:pt x="2400" y="6141"/>
                  <a:pt x="0" y="21600"/>
                  <a:pt x="0" y="21600"/>
                </a:cubicBezTo>
                <a:cubicBezTo>
                  <a:pt x="2981" y="14627"/>
                  <a:pt x="7214" y="13957"/>
                  <a:pt x="12929" y="13957"/>
                </a:cubicBezTo>
                <a:close/>
              </a:path>
            </a:pathLst>
          </a:custGeom>
          <a:solidFill>
            <a:srgbClr val="53585F"/>
          </a:solidFill>
          <a:ln w="12700">
            <a:miter lim="400000"/>
          </a:ln>
        </p:spPr>
        <p:txBody>
          <a:bodyPr lIns="38100" tIns="38100" rIns="38100" bIns="38100" anchor="ctr"/>
          <a:lstStyle/>
          <a:p>
            <a:pPr lvl="0"/>
            <a:endParaRPr/>
          </a:p>
        </p:txBody>
      </p:sp>
      <p:sp>
        <p:nvSpPr>
          <p:cNvPr id="357" name="Shape 5178"/>
          <p:cNvSpPr/>
          <p:nvPr/>
        </p:nvSpPr>
        <p:spPr>
          <a:xfrm>
            <a:off x="7964076" y="1299327"/>
            <a:ext cx="285314" cy="194009"/>
          </a:xfrm>
          <a:custGeom>
            <a:avLst/>
            <a:gdLst/>
            <a:ahLst/>
            <a:cxnLst>
              <a:cxn ang="0">
                <a:pos x="wd2" y="hd2"/>
              </a:cxn>
              <a:cxn ang="5400000">
                <a:pos x="wd2" y="hd2"/>
              </a:cxn>
              <a:cxn ang="10800000">
                <a:pos x="wd2" y="hd2"/>
              </a:cxn>
              <a:cxn ang="16200000">
                <a:pos x="wd2" y="hd2"/>
              </a:cxn>
            </a:cxnLst>
            <a:rect l="0" t="0" r="r" b="b"/>
            <a:pathLst>
              <a:path w="21600" h="21600" extrusionOk="0">
                <a:moveTo>
                  <a:pt x="13203" y="6141"/>
                </a:moveTo>
                <a:lnTo>
                  <a:pt x="13203" y="0"/>
                </a:lnTo>
                <a:lnTo>
                  <a:pt x="5401" y="10253"/>
                </a:lnTo>
                <a:lnTo>
                  <a:pt x="13203" y="20879"/>
                </a:lnTo>
                <a:lnTo>
                  <a:pt x="13203" y="13958"/>
                </a:lnTo>
                <a:cubicBezTo>
                  <a:pt x="16759" y="13958"/>
                  <a:pt x="18917" y="14627"/>
                  <a:pt x="21600" y="21600"/>
                </a:cubicBezTo>
                <a:cubicBezTo>
                  <a:pt x="21600" y="21600"/>
                  <a:pt x="21202" y="6141"/>
                  <a:pt x="13203" y="6141"/>
                </a:cubicBezTo>
                <a:close/>
                <a:moveTo>
                  <a:pt x="7803" y="4257"/>
                </a:moveTo>
                <a:lnTo>
                  <a:pt x="7803" y="0"/>
                </a:lnTo>
                <a:lnTo>
                  <a:pt x="0" y="10253"/>
                </a:lnTo>
                <a:lnTo>
                  <a:pt x="7803" y="20879"/>
                </a:lnTo>
                <a:lnTo>
                  <a:pt x="7803" y="16466"/>
                </a:lnTo>
                <a:lnTo>
                  <a:pt x="3241" y="10253"/>
                </a:lnTo>
                <a:cubicBezTo>
                  <a:pt x="3241" y="10253"/>
                  <a:pt x="7803" y="4257"/>
                  <a:pt x="7803" y="4257"/>
                </a:cubicBezTo>
                <a:close/>
              </a:path>
            </a:pathLst>
          </a:custGeom>
          <a:solidFill>
            <a:srgbClr val="53585F"/>
          </a:solidFill>
          <a:ln w="12700">
            <a:miter lim="400000"/>
          </a:ln>
        </p:spPr>
        <p:txBody>
          <a:bodyPr lIns="38100" tIns="38100" rIns="38100" bIns="38100" anchor="ctr"/>
          <a:lstStyle/>
          <a:p>
            <a:pPr lvl="0"/>
            <a:endParaRPr/>
          </a:p>
        </p:txBody>
      </p:sp>
      <p:sp>
        <p:nvSpPr>
          <p:cNvPr id="358" name="Shape 5179"/>
          <p:cNvSpPr/>
          <p:nvPr/>
        </p:nvSpPr>
        <p:spPr>
          <a:xfrm>
            <a:off x="2289558" y="1885378"/>
            <a:ext cx="144450" cy="231110"/>
          </a:xfrm>
          <a:custGeom>
            <a:avLst/>
            <a:gdLst/>
            <a:ahLst/>
            <a:cxnLst>
              <a:cxn ang="0">
                <a:pos x="wd2" y="hd2"/>
              </a:cxn>
              <a:cxn ang="5400000">
                <a:pos x="wd2" y="hd2"/>
              </a:cxn>
              <a:cxn ang="10800000">
                <a:pos x="wd2" y="hd2"/>
              </a:cxn>
              <a:cxn ang="16200000">
                <a:pos x="wd2" y="hd2"/>
              </a:cxn>
            </a:cxnLst>
            <a:rect l="0" t="0" r="r" b="b"/>
            <a:pathLst>
              <a:path w="21600" h="21600" extrusionOk="0">
                <a:moveTo>
                  <a:pt x="10801" y="10476"/>
                </a:moveTo>
                <a:cubicBezTo>
                  <a:pt x="7579" y="10476"/>
                  <a:pt x="4968" y="8844"/>
                  <a:pt x="4968" y="6831"/>
                </a:cubicBezTo>
                <a:cubicBezTo>
                  <a:pt x="4968" y="4818"/>
                  <a:pt x="7579" y="3186"/>
                  <a:pt x="10801" y="3186"/>
                </a:cubicBezTo>
                <a:cubicBezTo>
                  <a:pt x="14021" y="3186"/>
                  <a:pt x="16632" y="4818"/>
                  <a:pt x="16632" y="6831"/>
                </a:cubicBezTo>
                <a:cubicBezTo>
                  <a:pt x="16632" y="8844"/>
                  <a:pt x="14021" y="10476"/>
                  <a:pt x="10801" y="10476"/>
                </a:cubicBezTo>
                <a:close/>
                <a:moveTo>
                  <a:pt x="10801" y="0"/>
                </a:moveTo>
                <a:cubicBezTo>
                  <a:pt x="4835" y="0"/>
                  <a:pt x="0" y="3022"/>
                  <a:pt x="0" y="6749"/>
                </a:cubicBezTo>
                <a:cubicBezTo>
                  <a:pt x="0" y="13195"/>
                  <a:pt x="10801" y="21600"/>
                  <a:pt x="10801" y="21600"/>
                </a:cubicBezTo>
                <a:cubicBezTo>
                  <a:pt x="10801" y="21600"/>
                  <a:pt x="21600" y="13195"/>
                  <a:pt x="21600" y="6749"/>
                </a:cubicBezTo>
                <a:cubicBezTo>
                  <a:pt x="21600" y="3022"/>
                  <a:pt x="16765" y="0"/>
                  <a:pt x="10801" y="0"/>
                </a:cubicBezTo>
                <a:close/>
              </a:path>
            </a:pathLst>
          </a:custGeom>
          <a:solidFill>
            <a:srgbClr val="53585F"/>
          </a:solidFill>
          <a:ln w="12700">
            <a:miter lim="400000"/>
          </a:ln>
        </p:spPr>
        <p:txBody>
          <a:bodyPr lIns="38100" tIns="38100" rIns="38100" bIns="38100" anchor="ctr"/>
          <a:lstStyle/>
          <a:p>
            <a:pPr lvl="0"/>
            <a:endParaRPr/>
          </a:p>
        </p:txBody>
      </p:sp>
      <p:sp>
        <p:nvSpPr>
          <p:cNvPr id="359" name="Shape 5180"/>
          <p:cNvSpPr/>
          <p:nvPr/>
        </p:nvSpPr>
        <p:spPr>
          <a:xfrm>
            <a:off x="2791830" y="1885378"/>
            <a:ext cx="288894" cy="231110"/>
          </a:xfrm>
          <a:custGeom>
            <a:avLst/>
            <a:gdLst/>
            <a:ahLst/>
            <a:cxnLst>
              <a:cxn ang="0">
                <a:pos x="wd2" y="hd2"/>
              </a:cxn>
              <a:cxn ang="5400000">
                <a:pos x="wd2" y="hd2"/>
              </a:cxn>
              <a:cxn ang="10800000">
                <a:pos x="wd2" y="hd2"/>
              </a:cxn>
              <a:cxn ang="16200000">
                <a:pos x="wd2" y="hd2"/>
              </a:cxn>
            </a:cxnLst>
            <a:rect l="0" t="0" r="r" b="b"/>
            <a:pathLst>
              <a:path w="21600" h="21514" extrusionOk="0">
                <a:moveTo>
                  <a:pt x="20186" y="18973"/>
                </a:moveTo>
                <a:lnTo>
                  <a:pt x="16553" y="16139"/>
                </a:lnTo>
                <a:lnTo>
                  <a:pt x="16553" y="2539"/>
                </a:lnTo>
                <a:lnTo>
                  <a:pt x="20186" y="5373"/>
                </a:lnTo>
                <a:cubicBezTo>
                  <a:pt x="20186" y="5373"/>
                  <a:pt x="20186" y="18973"/>
                  <a:pt x="20186" y="18973"/>
                </a:cubicBezTo>
                <a:close/>
                <a:moveTo>
                  <a:pt x="15140" y="16139"/>
                </a:moveTo>
                <a:lnTo>
                  <a:pt x="11506" y="18973"/>
                </a:lnTo>
                <a:lnTo>
                  <a:pt x="11506" y="5373"/>
                </a:lnTo>
                <a:lnTo>
                  <a:pt x="15140" y="2539"/>
                </a:lnTo>
                <a:cubicBezTo>
                  <a:pt x="15140" y="2539"/>
                  <a:pt x="15140" y="16139"/>
                  <a:pt x="15140" y="16139"/>
                </a:cubicBezTo>
                <a:close/>
                <a:moveTo>
                  <a:pt x="10094" y="18973"/>
                </a:moveTo>
                <a:lnTo>
                  <a:pt x="6460" y="16139"/>
                </a:lnTo>
                <a:lnTo>
                  <a:pt x="6460" y="2539"/>
                </a:lnTo>
                <a:lnTo>
                  <a:pt x="10094" y="5373"/>
                </a:lnTo>
                <a:cubicBezTo>
                  <a:pt x="10094" y="5373"/>
                  <a:pt x="10094" y="18973"/>
                  <a:pt x="10094" y="18973"/>
                </a:cubicBezTo>
                <a:close/>
                <a:moveTo>
                  <a:pt x="5047" y="16139"/>
                </a:moveTo>
                <a:lnTo>
                  <a:pt x="1414" y="18973"/>
                </a:lnTo>
                <a:lnTo>
                  <a:pt x="1414" y="5373"/>
                </a:lnTo>
                <a:lnTo>
                  <a:pt x="5047" y="2539"/>
                </a:lnTo>
                <a:cubicBezTo>
                  <a:pt x="5047" y="2539"/>
                  <a:pt x="5047" y="16139"/>
                  <a:pt x="5047" y="16139"/>
                </a:cubicBezTo>
                <a:close/>
                <a:moveTo>
                  <a:pt x="21257" y="4065"/>
                </a:moveTo>
                <a:lnTo>
                  <a:pt x="16210" y="130"/>
                </a:lnTo>
                <a:cubicBezTo>
                  <a:pt x="15986" y="-44"/>
                  <a:pt x="15706" y="-44"/>
                  <a:pt x="15483" y="130"/>
                </a:cubicBezTo>
                <a:lnTo>
                  <a:pt x="10800" y="3782"/>
                </a:lnTo>
                <a:lnTo>
                  <a:pt x="6117" y="130"/>
                </a:lnTo>
                <a:cubicBezTo>
                  <a:pt x="5894" y="-44"/>
                  <a:pt x="5614" y="-44"/>
                  <a:pt x="5390" y="130"/>
                </a:cubicBezTo>
                <a:lnTo>
                  <a:pt x="343" y="4065"/>
                </a:lnTo>
                <a:cubicBezTo>
                  <a:pt x="131" y="4231"/>
                  <a:pt x="0" y="4530"/>
                  <a:pt x="0" y="4853"/>
                </a:cubicBezTo>
                <a:lnTo>
                  <a:pt x="0" y="20594"/>
                </a:lnTo>
                <a:cubicBezTo>
                  <a:pt x="0" y="20925"/>
                  <a:pt x="138" y="21231"/>
                  <a:pt x="359" y="21393"/>
                </a:cubicBezTo>
                <a:cubicBezTo>
                  <a:pt x="580" y="21556"/>
                  <a:pt x="852" y="21552"/>
                  <a:pt x="1070" y="21382"/>
                </a:cubicBezTo>
                <a:lnTo>
                  <a:pt x="5753" y="17730"/>
                </a:lnTo>
                <a:lnTo>
                  <a:pt x="10436" y="21382"/>
                </a:lnTo>
                <a:cubicBezTo>
                  <a:pt x="10661" y="21556"/>
                  <a:pt x="10939" y="21556"/>
                  <a:pt x="11164" y="21382"/>
                </a:cubicBezTo>
                <a:lnTo>
                  <a:pt x="15847" y="17730"/>
                </a:lnTo>
                <a:lnTo>
                  <a:pt x="20530" y="21382"/>
                </a:lnTo>
                <a:cubicBezTo>
                  <a:pt x="20642" y="21469"/>
                  <a:pt x="20768" y="21513"/>
                  <a:pt x="20893" y="21513"/>
                </a:cubicBezTo>
                <a:cubicBezTo>
                  <a:pt x="21014" y="21513"/>
                  <a:pt x="21133" y="21473"/>
                  <a:pt x="21241" y="21393"/>
                </a:cubicBezTo>
                <a:cubicBezTo>
                  <a:pt x="21463" y="21231"/>
                  <a:pt x="21600" y="20925"/>
                  <a:pt x="21600" y="20594"/>
                </a:cubicBezTo>
                <a:lnTo>
                  <a:pt x="21600" y="4853"/>
                </a:lnTo>
                <a:cubicBezTo>
                  <a:pt x="21600" y="4530"/>
                  <a:pt x="21469" y="4231"/>
                  <a:pt x="21257" y="4065"/>
                </a:cubicBezTo>
                <a:close/>
              </a:path>
            </a:pathLst>
          </a:custGeom>
          <a:solidFill>
            <a:srgbClr val="53585F"/>
          </a:solidFill>
          <a:ln w="12700">
            <a:miter lim="400000"/>
          </a:ln>
        </p:spPr>
        <p:txBody>
          <a:bodyPr lIns="38100" tIns="38100" rIns="38100" bIns="38100" anchor="ctr"/>
          <a:lstStyle/>
          <a:p>
            <a:pPr lvl="0"/>
            <a:endParaRPr/>
          </a:p>
        </p:txBody>
      </p:sp>
      <p:sp>
        <p:nvSpPr>
          <p:cNvPr id="360" name="Shape 5181"/>
          <p:cNvSpPr/>
          <p:nvPr/>
        </p:nvSpPr>
        <p:spPr>
          <a:xfrm>
            <a:off x="1658896" y="1878594"/>
            <a:ext cx="256782" cy="200290"/>
          </a:xfrm>
          <a:custGeom>
            <a:avLst/>
            <a:gdLst/>
            <a:ahLst/>
            <a:cxnLst>
              <a:cxn ang="0">
                <a:pos x="wd2" y="hd2"/>
              </a:cxn>
              <a:cxn ang="5400000">
                <a:pos x="wd2" y="hd2"/>
              </a:cxn>
              <a:cxn ang="10800000">
                <a:pos x="wd2" y="hd2"/>
              </a:cxn>
              <a:cxn ang="16200000">
                <a:pos x="wd2" y="hd2"/>
              </a:cxn>
            </a:cxnLst>
            <a:rect l="0" t="0" r="r" b="b"/>
            <a:pathLst>
              <a:path w="21600" h="21600" extrusionOk="0">
                <a:moveTo>
                  <a:pt x="14432" y="9208"/>
                </a:moveTo>
                <a:lnTo>
                  <a:pt x="14432" y="14123"/>
                </a:lnTo>
                <a:lnTo>
                  <a:pt x="21600" y="6923"/>
                </a:lnTo>
                <a:lnTo>
                  <a:pt x="14432" y="0"/>
                </a:lnTo>
                <a:lnTo>
                  <a:pt x="14432" y="4335"/>
                </a:lnTo>
                <a:cubicBezTo>
                  <a:pt x="5725" y="4335"/>
                  <a:pt x="5725" y="15369"/>
                  <a:pt x="5725" y="15369"/>
                </a:cubicBezTo>
                <a:cubicBezTo>
                  <a:pt x="8188" y="10180"/>
                  <a:pt x="9706" y="9208"/>
                  <a:pt x="14432" y="9208"/>
                </a:cubicBezTo>
                <a:close/>
                <a:moveTo>
                  <a:pt x="16200" y="18831"/>
                </a:moveTo>
                <a:lnTo>
                  <a:pt x="2160" y="18831"/>
                </a:lnTo>
                <a:lnTo>
                  <a:pt x="2160" y="6369"/>
                </a:lnTo>
                <a:lnTo>
                  <a:pt x="4963" y="6369"/>
                </a:lnTo>
                <a:cubicBezTo>
                  <a:pt x="4963" y="6369"/>
                  <a:pt x="5708" y="5128"/>
                  <a:pt x="7306" y="3600"/>
                </a:cubicBezTo>
                <a:lnTo>
                  <a:pt x="1081" y="3600"/>
                </a:lnTo>
                <a:cubicBezTo>
                  <a:pt x="484" y="3600"/>
                  <a:pt x="0" y="4220"/>
                  <a:pt x="0" y="4984"/>
                </a:cubicBezTo>
                <a:lnTo>
                  <a:pt x="0" y="20216"/>
                </a:lnTo>
                <a:cubicBezTo>
                  <a:pt x="0" y="20981"/>
                  <a:pt x="484" y="21600"/>
                  <a:pt x="1081" y="21600"/>
                </a:cubicBezTo>
                <a:lnTo>
                  <a:pt x="17280" y="21600"/>
                </a:lnTo>
                <a:cubicBezTo>
                  <a:pt x="17877" y="21600"/>
                  <a:pt x="18360" y="20981"/>
                  <a:pt x="18360" y="20216"/>
                </a:cubicBezTo>
                <a:lnTo>
                  <a:pt x="18360" y="15028"/>
                </a:lnTo>
                <a:lnTo>
                  <a:pt x="16200" y="17306"/>
                </a:lnTo>
                <a:cubicBezTo>
                  <a:pt x="16200" y="17306"/>
                  <a:pt x="16200" y="18831"/>
                  <a:pt x="16200" y="18831"/>
                </a:cubicBezTo>
                <a:close/>
              </a:path>
            </a:pathLst>
          </a:custGeom>
          <a:solidFill>
            <a:srgbClr val="53585F"/>
          </a:solidFill>
          <a:ln w="12700">
            <a:miter lim="400000"/>
          </a:ln>
        </p:spPr>
        <p:txBody>
          <a:bodyPr lIns="38100" tIns="38100" rIns="38100" bIns="38100" anchor="ctr"/>
          <a:lstStyle/>
          <a:p>
            <a:pPr lvl="0"/>
            <a:endParaRPr/>
          </a:p>
        </p:txBody>
      </p:sp>
      <p:sp>
        <p:nvSpPr>
          <p:cNvPr id="361" name="Shape 5182"/>
          <p:cNvSpPr/>
          <p:nvPr/>
        </p:nvSpPr>
        <p:spPr>
          <a:xfrm>
            <a:off x="10268122" y="1273398"/>
            <a:ext cx="273180" cy="245868"/>
          </a:xfrm>
          <a:custGeom>
            <a:avLst/>
            <a:gdLst/>
            <a:ahLst/>
            <a:cxnLst>
              <a:cxn ang="0">
                <a:pos x="wd2" y="hd2"/>
              </a:cxn>
              <a:cxn ang="5400000">
                <a:pos x="wd2" y="hd2"/>
              </a:cxn>
              <a:cxn ang="10800000">
                <a:pos x="wd2" y="hd2"/>
              </a:cxn>
              <a:cxn ang="16200000">
                <a:pos x="wd2" y="hd2"/>
              </a:cxn>
            </a:cxnLst>
            <a:rect l="0" t="0" r="r" b="b"/>
            <a:pathLst>
              <a:path w="21600" h="21600" extrusionOk="0">
                <a:moveTo>
                  <a:pt x="18360" y="9600"/>
                </a:moveTo>
                <a:lnTo>
                  <a:pt x="18360" y="6000"/>
                </a:lnTo>
                <a:lnTo>
                  <a:pt x="16200" y="6000"/>
                </a:lnTo>
                <a:lnTo>
                  <a:pt x="16200" y="9600"/>
                </a:lnTo>
                <a:lnTo>
                  <a:pt x="12961" y="9600"/>
                </a:lnTo>
                <a:lnTo>
                  <a:pt x="12961" y="12000"/>
                </a:lnTo>
                <a:lnTo>
                  <a:pt x="16200" y="12000"/>
                </a:lnTo>
                <a:lnTo>
                  <a:pt x="16200" y="15600"/>
                </a:lnTo>
                <a:lnTo>
                  <a:pt x="18360" y="15600"/>
                </a:lnTo>
                <a:lnTo>
                  <a:pt x="18360" y="12000"/>
                </a:lnTo>
                <a:lnTo>
                  <a:pt x="21600" y="12000"/>
                </a:lnTo>
                <a:lnTo>
                  <a:pt x="21600" y="9600"/>
                </a:lnTo>
                <a:cubicBezTo>
                  <a:pt x="21600" y="9600"/>
                  <a:pt x="18360" y="9600"/>
                  <a:pt x="18360" y="9600"/>
                </a:cubicBezTo>
                <a:close/>
                <a:moveTo>
                  <a:pt x="13368" y="16137"/>
                </a:moveTo>
                <a:cubicBezTo>
                  <a:pt x="10677" y="15059"/>
                  <a:pt x="9817" y="14150"/>
                  <a:pt x="9817" y="12203"/>
                </a:cubicBezTo>
                <a:cubicBezTo>
                  <a:pt x="9817" y="11034"/>
                  <a:pt x="10638" y="11415"/>
                  <a:pt x="11000" y="9274"/>
                </a:cubicBezTo>
                <a:cubicBezTo>
                  <a:pt x="11149" y="8387"/>
                  <a:pt x="11875" y="9260"/>
                  <a:pt x="12013" y="7233"/>
                </a:cubicBezTo>
                <a:cubicBezTo>
                  <a:pt x="12013" y="6425"/>
                  <a:pt x="11617" y="6224"/>
                  <a:pt x="11617" y="6224"/>
                </a:cubicBezTo>
                <a:cubicBezTo>
                  <a:pt x="11617" y="6224"/>
                  <a:pt x="11819" y="5028"/>
                  <a:pt x="11897" y="4109"/>
                </a:cubicBezTo>
                <a:cubicBezTo>
                  <a:pt x="11995" y="2962"/>
                  <a:pt x="11295" y="0"/>
                  <a:pt x="7560" y="0"/>
                </a:cubicBezTo>
                <a:cubicBezTo>
                  <a:pt x="3826" y="0"/>
                  <a:pt x="3125" y="2962"/>
                  <a:pt x="3223" y="4109"/>
                </a:cubicBezTo>
                <a:cubicBezTo>
                  <a:pt x="3302" y="5028"/>
                  <a:pt x="3504" y="6224"/>
                  <a:pt x="3504" y="6224"/>
                </a:cubicBezTo>
                <a:cubicBezTo>
                  <a:pt x="3504" y="6224"/>
                  <a:pt x="3107" y="6425"/>
                  <a:pt x="3107" y="7233"/>
                </a:cubicBezTo>
                <a:cubicBezTo>
                  <a:pt x="3246" y="9260"/>
                  <a:pt x="3972" y="8387"/>
                  <a:pt x="4121" y="9274"/>
                </a:cubicBezTo>
                <a:cubicBezTo>
                  <a:pt x="4483" y="11415"/>
                  <a:pt x="5303" y="11034"/>
                  <a:pt x="5303" y="12203"/>
                </a:cubicBezTo>
                <a:cubicBezTo>
                  <a:pt x="5303" y="14150"/>
                  <a:pt x="4444" y="15059"/>
                  <a:pt x="1753" y="16137"/>
                </a:cubicBezTo>
                <a:cubicBezTo>
                  <a:pt x="1429" y="16267"/>
                  <a:pt x="657" y="16469"/>
                  <a:pt x="0" y="16784"/>
                </a:cubicBezTo>
                <a:lnTo>
                  <a:pt x="0" y="21600"/>
                </a:lnTo>
                <a:lnTo>
                  <a:pt x="17281" y="21600"/>
                </a:lnTo>
                <a:cubicBezTo>
                  <a:pt x="17281" y="21600"/>
                  <a:pt x="17281" y="19825"/>
                  <a:pt x="17281" y="19073"/>
                </a:cubicBezTo>
                <a:cubicBezTo>
                  <a:pt x="17281" y="18321"/>
                  <a:pt x="16066" y="17219"/>
                  <a:pt x="13368" y="16137"/>
                </a:cubicBezTo>
                <a:close/>
              </a:path>
            </a:pathLst>
          </a:custGeom>
          <a:solidFill>
            <a:srgbClr val="53585F"/>
          </a:solidFill>
          <a:ln w="12700">
            <a:miter lim="400000"/>
          </a:ln>
        </p:spPr>
        <p:txBody>
          <a:bodyPr lIns="38100" tIns="38100" rIns="38100" bIns="38100" anchor="ctr"/>
          <a:lstStyle/>
          <a:p>
            <a:pPr lvl="0"/>
            <a:endParaRPr/>
          </a:p>
        </p:txBody>
      </p:sp>
      <p:sp>
        <p:nvSpPr>
          <p:cNvPr id="362" name="Shape 5183"/>
          <p:cNvSpPr/>
          <p:nvPr/>
        </p:nvSpPr>
        <p:spPr>
          <a:xfrm>
            <a:off x="5681875" y="1897661"/>
            <a:ext cx="253754" cy="206545"/>
          </a:xfrm>
          <a:custGeom>
            <a:avLst/>
            <a:gdLst/>
            <a:ahLst/>
            <a:cxnLst>
              <a:cxn ang="0">
                <a:pos x="wd2" y="hd2"/>
              </a:cxn>
              <a:cxn ang="5400000">
                <a:pos x="wd2" y="hd2"/>
              </a:cxn>
              <a:cxn ang="10800000">
                <a:pos x="wd2" y="hd2"/>
              </a:cxn>
              <a:cxn ang="16200000">
                <a:pos x="wd2" y="hd2"/>
              </a:cxn>
            </a:cxnLst>
            <a:rect l="0" t="0" r="r" b="b"/>
            <a:pathLst>
              <a:path w="20480" h="21024" extrusionOk="0">
                <a:moveTo>
                  <a:pt x="18800" y="1728"/>
                </a:moveTo>
                <a:cubicBezTo>
                  <a:pt x="16810" y="-576"/>
                  <a:pt x="13583" y="-576"/>
                  <a:pt x="11591" y="1728"/>
                </a:cubicBezTo>
                <a:lnTo>
                  <a:pt x="10239" y="3293"/>
                </a:lnTo>
                <a:lnTo>
                  <a:pt x="8887" y="1728"/>
                </a:lnTo>
                <a:cubicBezTo>
                  <a:pt x="6897" y="-576"/>
                  <a:pt x="3670" y="-576"/>
                  <a:pt x="1680" y="1728"/>
                </a:cubicBezTo>
                <a:cubicBezTo>
                  <a:pt x="-560" y="4320"/>
                  <a:pt x="-560" y="8522"/>
                  <a:pt x="1680" y="11115"/>
                </a:cubicBezTo>
                <a:lnTo>
                  <a:pt x="10239" y="21024"/>
                </a:lnTo>
                <a:lnTo>
                  <a:pt x="18800" y="11115"/>
                </a:lnTo>
                <a:cubicBezTo>
                  <a:pt x="21040" y="8522"/>
                  <a:pt x="21040" y="4320"/>
                  <a:pt x="18800" y="1728"/>
                </a:cubicBezTo>
                <a:close/>
              </a:path>
            </a:pathLst>
          </a:custGeom>
          <a:solidFill>
            <a:srgbClr val="53585F"/>
          </a:solidFill>
          <a:ln w="12700">
            <a:miter lim="400000"/>
          </a:ln>
        </p:spPr>
        <p:txBody>
          <a:bodyPr lIns="38100" tIns="38100" rIns="38100" bIns="38100" anchor="ctr"/>
          <a:lstStyle/>
          <a:p>
            <a:pPr lvl="0"/>
            <a:endParaRPr/>
          </a:p>
        </p:txBody>
      </p:sp>
      <p:sp>
        <p:nvSpPr>
          <p:cNvPr id="363" name="Shape 5184"/>
          <p:cNvSpPr/>
          <p:nvPr/>
        </p:nvSpPr>
        <p:spPr>
          <a:xfrm>
            <a:off x="3382381" y="1872545"/>
            <a:ext cx="256782" cy="256777"/>
          </a:xfrm>
          <a:custGeom>
            <a:avLst/>
            <a:gdLst/>
            <a:ahLst/>
            <a:cxnLst>
              <a:cxn ang="0">
                <a:pos x="wd2" y="hd2"/>
              </a:cxn>
              <a:cxn ang="5400000">
                <a:pos x="wd2" y="hd2"/>
              </a:cxn>
              <a:cxn ang="10800000">
                <a:pos x="wd2" y="hd2"/>
              </a:cxn>
              <a:cxn ang="16200000">
                <a:pos x="wd2" y="hd2"/>
              </a:cxn>
            </a:cxnLst>
            <a:rect l="0" t="0" r="r" b="b"/>
            <a:pathLst>
              <a:path w="21176" h="21176" extrusionOk="0">
                <a:moveTo>
                  <a:pt x="18635" y="2703"/>
                </a:moveTo>
                <a:lnTo>
                  <a:pt x="11841" y="15322"/>
                </a:lnTo>
                <a:lnTo>
                  <a:pt x="11150" y="9587"/>
                </a:lnTo>
                <a:cubicBezTo>
                  <a:pt x="11150" y="9587"/>
                  <a:pt x="18635" y="2703"/>
                  <a:pt x="18635" y="2703"/>
                </a:cubicBezTo>
                <a:close/>
                <a:moveTo>
                  <a:pt x="20880" y="297"/>
                </a:moveTo>
                <a:cubicBezTo>
                  <a:pt x="20158" y="-424"/>
                  <a:pt x="19471" y="257"/>
                  <a:pt x="17135" y="1379"/>
                </a:cubicBezTo>
                <a:cubicBezTo>
                  <a:pt x="10889" y="4382"/>
                  <a:pt x="0" y="10484"/>
                  <a:pt x="0" y="10484"/>
                </a:cubicBezTo>
                <a:lnTo>
                  <a:pt x="9356" y="11821"/>
                </a:lnTo>
                <a:lnTo>
                  <a:pt x="10692" y="21176"/>
                </a:lnTo>
                <a:cubicBezTo>
                  <a:pt x="10692" y="21176"/>
                  <a:pt x="16794" y="10288"/>
                  <a:pt x="19796" y="4041"/>
                </a:cubicBezTo>
                <a:cubicBezTo>
                  <a:pt x="20920" y="1706"/>
                  <a:pt x="21600" y="1018"/>
                  <a:pt x="20880" y="297"/>
                </a:cubicBezTo>
                <a:close/>
              </a:path>
            </a:pathLst>
          </a:custGeom>
          <a:solidFill>
            <a:srgbClr val="53585F"/>
          </a:solidFill>
          <a:ln w="12700">
            <a:miter lim="400000"/>
          </a:ln>
        </p:spPr>
        <p:txBody>
          <a:bodyPr lIns="38100" tIns="38100" rIns="38100" bIns="38100" anchor="ctr"/>
          <a:lstStyle/>
          <a:p>
            <a:pPr lvl="0"/>
            <a:endParaRPr/>
          </a:p>
        </p:txBody>
      </p:sp>
      <p:sp>
        <p:nvSpPr>
          <p:cNvPr id="364" name="Shape 5185"/>
          <p:cNvSpPr/>
          <p:nvPr/>
        </p:nvSpPr>
        <p:spPr>
          <a:xfrm>
            <a:off x="4542943" y="1869507"/>
            <a:ext cx="233639" cy="262854"/>
          </a:xfrm>
          <a:custGeom>
            <a:avLst/>
            <a:gdLst/>
            <a:ahLst/>
            <a:cxnLst>
              <a:cxn ang="0">
                <a:pos x="wd2" y="hd2"/>
              </a:cxn>
              <a:cxn ang="5400000">
                <a:pos x="wd2" y="hd2"/>
              </a:cxn>
              <a:cxn ang="10800000">
                <a:pos x="wd2" y="hd2"/>
              </a:cxn>
              <a:cxn ang="16200000">
                <a:pos x="wd2" y="hd2"/>
              </a:cxn>
            </a:cxnLst>
            <a:rect l="0" t="0" r="r" b="b"/>
            <a:pathLst>
              <a:path w="21600" h="21600" extrusionOk="0">
                <a:moveTo>
                  <a:pt x="17551" y="14400"/>
                </a:moveTo>
                <a:cubicBezTo>
                  <a:pt x="16622" y="14400"/>
                  <a:pt x="15770" y="14680"/>
                  <a:pt x="15088" y="15147"/>
                </a:cubicBezTo>
                <a:lnTo>
                  <a:pt x="8042" y="11389"/>
                </a:lnTo>
                <a:cubicBezTo>
                  <a:pt x="8076" y="11197"/>
                  <a:pt x="8101" y="11000"/>
                  <a:pt x="8101" y="10800"/>
                </a:cubicBezTo>
                <a:cubicBezTo>
                  <a:pt x="8101" y="10599"/>
                  <a:pt x="8076" y="10403"/>
                  <a:pt x="8042" y="10211"/>
                </a:cubicBezTo>
                <a:lnTo>
                  <a:pt x="15088" y="6452"/>
                </a:lnTo>
                <a:cubicBezTo>
                  <a:pt x="15770" y="6920"/>
                  <a:pt x="16622" y="7200"/>
                  <a:pt x="17551" y="7200"/>
                </a:cubicBezTo>
                <a:cubicBezTo>
                  <a:pt x="19787" y="7200"/>
                  <a:pt x="21600" y="5588"/>
                  <a:pt x="21600" y="3600"/>
                </a:cubicBezTo>
                <a:cubicBezTo>
                  <a:pt x="21600" y="1612"/>
                  <a:pt x="19787" y="0"/>
                  <a:pt x="17551" y="0"/>
                </a:cubicBezTo>
                <a:cubicBezTo>
                  <a:pt x="15314" y="0"/>
                  <a:pt x="13499" y="1612"/>
                  <a:pt x="13499" y="3600"/>
                </a:cubicBezTo>
                <a:cubicBezTo>
                  <a:pt x="13499" y="3801"/>
                  <a:pt x="13524" y="3997"/>
                  <a:pt x="13560" y="4189"/>
                </a:cubicBezTo>
                <a:lnTo>
                  <a:pt x="6512" y="7947"/>
                </a:lnTo>
                <a:cubicBezTo>
                  <a:pt x="5830" y="7480"/>
                  <a:pt x="4978" y="7200"/>
                  <a:pt x="4049" y="7200"/>
                </a:cubicBezTo>
                <a:cubicBezTo>
                  <a:pt x="1813" y="7200"/>
                  <a:pt x="0" y="8812"/>
                  <a:pt x="0" y="10800"/>
                </a:cubicBezTo>
                <a:cubicBezTo>
                  <a:pt x="0" y="12788"/>
                  <a:pt x="1813" y="14400"/>
                  <a:pt x="4049" y="14400"/>
                </a:cubicBezTo>
                <a:cubicBezTo>
                  <a:pt x="4978" y="14400"/>
                  <a:pt x="5830" y="14119"/>
                  <a:pt x="6512" y="13653"/>
                </a:cubicBezTo>
                <a:lnTo>
                  <a:pt x="13560" y="17410"/>
                </a:lnTo>
                <a:cubicBezTo>
                  <a:pt x="13524" y="17603"/>
                  <a:pt x="13499" y="17798"/>
                  <a:pt x="13499" y="18000"/>
                </a:cubicBezTo>
                <a:cubicBezTo>
                  <a:pt x="13499" y="19987"/>
                  <a:pt x="15314" y="21600"/>
                  <a:pt x="17551" y="21600"/>
                </a:cubicBezTo>
                <a:cubicBezTo>
                  <a:pt x="19787" y="21600"/>
                  <a:pt x="21600" y="19987"/>
                  <a:pt x="21600" y="18000"/>
                </a:cubicBezTo>
                <a:cubicBezTo>
                  <a:pt x="21600" y="16012"/>
                  <a:pt x="19787" y="14400"/>
                  <a:pt x="17551" y="14400"/>
                </a:cubicBezTo>
                <a:close/>
              </a:path>
            </a:pathLst>
          </a:custGeom>
          <a:solidFill>
            <a:srgbClr val="53585F"/>
          </a:solidFill>
          <a:ln w="12700">
            <a:miter lim="400000"/>
          </a:ln>
        </p:spPr>
        <p:txBody>
          <a:bodyPr lIns="38100" tIns="38100" rIns="38100" bIns="38100" anchor="ctr"/>
          <a:lstStyle/>
          <a:p>
            <a:pPr lvl="0"/>
            <a:endParaRPr/>
          </a:p>
        </p:txBody>
      </p:sp>
      <p:sp>
        <p:nvSpPr>
          <p:cNvPr id="365" name="Shape 5186"/>
          <p:cNvSpPr/>
          <p:nvPr/>
        </p:nvSpPr>
        <p:spPr>
          <a:xfrm>
            <a:off x="3941295" y="1834757"/>
            <a:ext cx="287945" cy="287966"/>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rgbClr val="53585F"/>
          </a:solidFill>
          <a:ln w="12700">
            <a:miter lim="400000"/>
          </a:ln>
        </p:spPr>
        <p:txBody>
          <a:bodyPr lIns="38100" tIns="38100" rIns="38100" bIns="38100" anchor="ctr"/>
          <a:lstStyle/>
          <a:p>
            <a:pPr lvl="0"/>
            <a:endParaRPr/>
          </a:p>
        </p:txBody>
      </p:sp>
      <p:sp>
        <p:nvSpPr>
          <p:cNvPr id="366" name="Shape 5187"/>
          <p:cNvSpPr/>
          <p:nvPr/>
        </p:nvSpPr>
        <p:spPr>
          <a:xfrm>
            <a:off x="5086380" y="1881950"/>
            <a:ext cx="288897" cy="231110"/>
          </a:xfrm>
          <a:custGeom>
            <a:avLst/>
            <a:gdLst/>
            <a:ahLst/>
            <a:cxnLst>
              <a:cxn ang="0">
                <a:pos x="wd2" y="hd2"/>
              </a:cxn>
              <a:cxn ang="5400000">
                <a:pos x="wd2" y="hd2"/>
              </a:cxn>
              <a:cxn ang="10800000">
                <a:pos x="wd2" y="hd2"/>
              </a:cxn>
              <a:cxn ang="16200000">
                <a:pos x="wd2" y="hd2"/>
              </a:cxn>
            </a:cxnLst>
            <a:rect l="0" t="0" r="r" b="b"/>
            <a:pathLst>
              <a:path w="21600" h="21600" extrusionOk="0">
                <a:moveTo>
                  <a:pt x="18143" y="10800"/>
                </a:moveTo>
                <a:cubicBezTo>
                  <a:pt x="17065" y="10800"/>
                  <a:pt x="16800" y="11898"/>
                  <a:pt x="16709" y="12419"/>
                </a:cubicBezTo>
                <a:cubicBezTo>
                  <a:pt x="16115" y="15817"/>
                  <a:pt x="13696" y="18359"/>
                  <a:pt x="10800" y="18359"/>
                </a:cubicBezTo>
                <a:cubicBezTo>
                  <a:pt x="9130" y="18359"/>
                  <a:pt x="7618" y="17514"/>
                  <a:pt x="6524" y="16146"/>
                </a:cubicBezTo>
                <a:cubicBezTo>
                  <a:pt x="6018" y="15513"/>
                  <a:pt x="5198" y="15513"/>
                  <a:pt x="4691" y="16146"/>
                </a:cubicBezTo>
                <a:cubicBezTo>
                  <a:pt x="4185" y="16779"/>
                  <a:pt x="4185" y="17804"/>
                  <a:pt x="4691" y="18437"/>
                </a:cubicBezTo>
                <a:cubicBezTo>
                  <a:pt x="6255" y="20391"/>
                  <a:pt x="8415" y="21600"/>
                  <a:pt x="10800" y="21600"/>
                </a:cubicBezTo>
                <a:cubicBezTo>
                  <a:pt x="14669" y="21600"/>
                  <a:pt x="17943" y="18421"/>
                  <a:pt x="19043" y="14039"/>
                </a:cubicBezTo>
                <a:lnTo>
                  <a:pt x="21600" y="14039"/>
                </a:lnTo>
                <a:lnTo>
                  <a:pt x="21600" y="10800"/>
                </a:lnTo>
                <a:cubicBezTo>
                  <a:pt x="21600" y="10800"/>
                  <a:pt x="18143" y="10800"/>
                  <a:pt x="18143" y="10800"/>
                </a:cubicBezTo>
                <a:close/>
                <a:moveTo>
                  <a:pt x="4891" y="9180"/>
                </a:moveTo>
                <a:cubicBezTo>
                  <a:pt x="5484" y="5783"/>
                  <a:pt x="7904" y="3240"/>
                  <a:pt x="10800" y="3240"/>
                </a:cubicBezTo>
                <a:cubicBezTo>
                  <a:pt x="12470" y="3240"/>
                  <a:pt x="13982" y="4086"/>
                  <a:pt x="15076" y="5454"/>
                </a:cubicBezTo>
                <a:cubicBezTo>
                  <a:pt x="15582" y="6086"/>
                  <a:pt x="16404" y="6086"/>
                  <a:pt x="16909" y="5454"/>
                </a:cubicBezTo>
                <a:cubicBezTo>
                  <a:pt x="17415" y="4821"/>
                  <a:pt x="17415" y="3796"/>
                  <a:pt x="16909" y="3163"/>
                </a:cubicBezTo>
                <a:cubicBezTo>
                  <a:pt x="15346" y="1209"/>
                  <a:pt x="13186" y="0"/>
                  <a:pt x="10800" y="0"/>
                </a:cubicBezTo>
                <a:cubicBezTo>
                  <a:pt x="6931" y="0"/>
                  <a:pt x="3658" y="3178"/>
                  <a:pt x="2557" y="7560"/>
                </a:cubicBezTo>
                <a:lnTo>
                  <a:pt x="0" y="7560"/>
                </a:lnTo>
                <a:lnTo>
                  <a:pt x="0" y="10800"/>
                </a:lnTo>
                <a:lnTo>
                  <a:pt x="3457" y="10800"/>
                </a:lnTo>
                <a:cubicBezTo>
                  <a:pt x="4535" y="10800"/>
                  <a:pt x="4800" y="9702"/>
                  <a:pt x="4891" y="9180"/>
                </a:cubicBezTo>
                <a:close/>
                <a:moveTo>
                  <a:pt x="7343" y="10800"/>
                </a:moveTo>
                <a:cubicBezTo>
                  <a:pt x="7343" y="13185"/>
                  <a:pt x="8891" y="15120"/>
                  <a:pt x="10800" y="15120"/>
                </a:cubicBezTo>
                <a:cubicBezTo>
                  <a:pt x="12709" y="15120"/>
                  <a:pt x="14255" y="13185"/>
                  <a:pt x="14255" y="10800"/>
                </a:cubicBezTo>
                <a:cubicBezTo>
                  <a:pt x="14255" y="8415"/>
                  <a:pt x="12709" y="6480"/>
                  <a:pt x="10800" y="6480"/>
                </a:cubicBezTo>
                <a:cubicBezTo>
                  <a:pt x="8891" y="6480"/>
                  <a:pt x="7343" y="8415"/>
                  <a:pt x="7343" y="10800"/>
                </a:cubicBezTo>
                <a:close/>
              </a:path>
            </a:pathLst>
          </a:custGeom>
          <a:solidFill>
            <a:srgbClr val="53585F"/>
          </a:solidFill>
          <a:ln w="12700">
            <a:miter lim="400000"/>
          </a:ln>
        </p:spPr>
        <p:txBody>
          <a:bodyPr lIns="38100" tIns="38100" rIns="38100" bIns="38100" anchor="ctr"/>
          <a:lstStyle/>
          <a:p>
            <a:pPr lvl="0"/>
            <a:endParaRPr/>
          </a:p>
        </p:txBody>
      </p:sp>
      <p:sp>
        <p:nvSpPr>
          <p:cNvPr id="367" name="Shape 5188"/>
          <p:cNvSpPr/>
          <p:nvPr/>
        </p:nvSpPr>
        <p:spPr>
          <a:xfrm>
            <a:off x="6827818" y="1847312"/>
            <a:ext cx="262872" cy="262854"/>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13730" y="8251"/>
                </a:lnTo>
                <a:lnTo>
                  <a:pt x="21600" y="8251"/>
                </a:lnTo>
                <a:lnTo>
                  <a:pt x="15179" y="13096"/>
                </a:lnTo>
                <a:lnTo>
                  <a:pt x="17474" y="21600"/>
                </a:lnTo>
                <a:lnTo>
                  <a:pt x="10799" y="16501"/>
                </a:lnTo>
                <a:lnTo>
                  <a:pt x="4126" y="21600"/>
                </a:lnTo>
                <a:lnTo>
                  <a:pt x="6421" y="13096"/>
                </a:lnTo>
                <a:lnTo>
                  <a:pt x="0" y="8251"/>
                </a:lnTo>
                <a:lnTo>
                  <a:pt x="7869" y="8251"/>
                </a:lnTo>
                <a:cubicBezTo>
                  <a:pt x="7869" y="8251"/>
                  <a:pt x="10799" y="0"/>
                  <a:pt x="10799" y="0"/>
                </a:cubicBezTo>
                <a:close/>
              </a:path>
            </a:pathLst>
          </a:custGeom>
          <a:solidFill>
            <a:srgbClr val="53585F"/>
          </a:solidFill>
          <a:ln w="12700">
            <a:miter lim="400000"/>
          </a:ln>
        </p:spPr>
        <p:txBody>
          <a:bodyPr lIns="38100" tIns="38100" rIns="38100" bIns="38100" anchor="ctr"/>
          <a:lstStyle/>
          <a:p>
            <a:pPr lvl="0"/>
            <a:endParaRPr/>
          </a:p>
        </p:txBody>
      </p:sp>
      <p:sp>
        <p:nvSpPr>
          <p:cNvPr id="368" name="Shape 5189"/>
          <p:cNvSpPr/>
          <p:nvPr/>
        </p:nvSpPr>
        <p:spPr>
          <a:xfrm>
            <a:off x="7400810" y="1869507"/>
            <a:ext cx="262854" cy="262854"/>
          </a:xfrm>
          <a:custGeom>
            <a:avLst/>
            <a:gdLst/>
            <a:ahLst/>
            <a:cxnLst>
              <a:cxn ang="0">
                <a:pos x="wd2" y="hd2"/>
              </a:cxn>
              <a:cxn ang="5400000">
                <a:pos x="wd2" y="hd2"/>
              </a:cxn>
              <a:cxn ang="10800000">
                <a:pos x="wd2" y="hd2"/>
              </a:cxn>
              <a:cxn ang="16200000">
                <a:pos x="wd2" y="hd2"/>
              </a:cxn>
            </a:cxnLst>
            <a:rect l="0" t="0" r="r" b="b"/>
            <a:pathLst>
              <a:path w="21600" h="21600" extrusionOk="0">
                <a:moveTo>
                  <a:pt x="10800" y="14093"/>
                </a:moveTo>
                <a:lnTo>
                  <a:pt x="7102" y="17164"/>
                </a:lnTo>
                <a:lnTo>
                  <a:pt x="8628" y="12791"/>
                </a:lnTo>
                <a:lnTo>
                  <a:pt x="5128" y="9969"/>
                </a:lnTo>
                <a:lnTo>
                  <a:pt x="9451" y="10091"/>
                </a:lnTo>
                <a:lnTo>
                  <a:pt x="10800" y="5133"/>
                </a:lnTo>
                <a:lnTo>
                  <a:pt x="12149" y="10091"/>
                </a:lnTo>
                <a:lnTo>
                  <a:pt x="16470" y="9969"/>
                </a:lnTo>
                <a:lnTo>
                  <a:pt x="12972" y="12791"/>
                </a:lnTo>
                <a:lnTo>
                  <a:pt x="14498" y="17164"/>
                </a:lnTo>
                <a:cubicBezTo>
                  <a:pt x="14498" y="17164"/>
                  <a:pt x="10800" y="14093"/>
                  <a:pt x="10800" y="14093"/>
                </a:cubicBezTo>
                <a:close/>
                <a:moveTo>
                  <a:pt x="21600" y="8250"/>
                </a:moveTo>
                <a:lnTo>
                  <a:pt x="13731" y="8250"/>
                </a:lnTo>
                <a:lnTo>
                  <a:pt x="10800" y="0"/>
                </a:lnTo>
                <a:lnTo>
                  <a:pt x="7869" y="8250"/>
                </a:lnTo>
                <a:lnTo>
                  <a:pt x="0" y="8250"/>
                </a:lnTo>
                <a:lnTo>
                  <a:pt x="6420" y="13095"/>
                </a:lnTo>
                <a:lnTo>
                  <a:pt x="4125" y="21600"/>
                </a:lnTo>
                <a:lnTo>
                  <a:pt x="10800" y="16501"/>
                </a:lnTo>
                <a:lnTo>
                  <a:pt x="17474" y="21600"/>
                </a:lnTo>
                <a:lnTo>
                  <a:pt x="15179" y="13095"/>
                </a:lnTo>
                <a:cubicBezTo>
                  <a:pt x="15179" y="13095"/>
                  <a:pt x="21600" y="8250"/>
                  <a:pt x="21600" y="8250"/>
                </a:cubicBezTo>
                <a:close/>
              </a:path>
            </a:pathLst>
          </a:custGeom>
          <a:solidFill>
            <a:srgbClr val="53585F"/>
          </a:solidFill>
          <a:ln w="12700">
            <a:miter lim="400000"/>
          </a:ln>
        </p:spPr>
        <p:txBody>
          <a:bodyPr lIns="38100" tIns="38100" rIns="38100" bIns="38100" anchor="ctr"/>
          <a:lstStyle/>
          <a:p>
            <a:pPr lvl="0"/>
            <a:endParaRPr/>
          </a:p>
        </p:txBody>
      </p:sp>
      <p:sp>
        <p:nvSpPr>
          <p:cNvPr id="369" name="Shape 5190"/>
          <p:cNvSpPr/>
          <p:nvPr/>
        </p:nvSpPr>
        <p:spPr>
          <a:xfrm>
            <a:off x="6264069" y="1903929"/>
            <a:ext cx="238358" cy="194009"/>
          </a:xfrm>
          <a:custGeom>
            <a:avLst/>
            <a:gdLst/>
            <a:ahLst/>
            <a:cxnLst>
              <a:cxn ang="0">
                <a:pos x="wd2" y="hd2"/>
              </a:cxn>
              <a:cxn ang="5400000">
                <a:pos x="wd2" y="hd2"/>
              </a:cxn>
              <a:cxn ang="10800000">
                <a:pos x="wd2" y="hd2"/>
              </a:cxn>
              <a:cxn ang="16200000">
                <a:pos x="wd2" y="hd2"/>
              </a:cxn>
            </a:cxnLst>
            <a:rect l="0" t="0" r="r" b="b"/>
            <a:pathLst>
              <a:path w="20481" h="21024" extrusionOk="0">
                <a:moveTo>
                  <a:pt x="17533" y="9574"/>
                </a:moveTo>
                <a:lnTo>
                  <a:pt x="10241" y="18154"/>
                </a:lnTo>
                <a:lnTo>
                  <a:pt x="2948" y="9574"/>
                </a:lnTo>
                <a:cubicBezTo>
                  <a:pt x="2213" y="8723"/>
                  <a:pt x="1928" y="7603"/>
                  <a:pt x="1928" y="6421"/>
                </a:cubicBezTo>
                <a:cubicBezTo>
                  <a:pt x="1928" y="5239"/>
                  <a:pt x="2093" y="4270"/>
                  <a:pt x="2828" y="3419"/>
                </a:cubicBezTo>
                <a:cubicBezTo>
                  <a:pt x="3478" y="2666"/>
                  <a:pt x="4351" y="2252"/>
                  <a:pt x="5284" y="2252"/>
                </a:cubicBezTo>
                <a:cubicBezTo>
                  <a:pt x="6219" y="2252"/>
                  <a:pt x="7091" y="2967"/>
                  <a:pt x="7742" y="3720"/>
                </a:cubicBezTo>
                <a:lnTo>
                  <a:pt x="10241" y="6463"/>
                </a:lnTo>
                <a:lnTo>
                  <a:pt x="12740" y="3720"/>
                </a:lnTo>
                <a:cubicBezTo>
                  <a:pt x="13389" y="2967"/>
                  <a:pt x="14262" y="2252"/>
                  <a:pt x="15197" y="2252"/>
                </a:cubicBezTo>
                <a:cubicBezTo>
                  <a:pt x="16132" y="2252"/>
                  <a:pt x="17004" y="2666"/>
                  <a:pt x="17653" y="3419"/>
                </a:cubicBezTo>
                <a:cubicBezTo>
                  <a:pt x="18389" y="4270"/>
                  <a:pt x="18552" y="5239"/>
                  <a:pt x="18554" y="6421"/>
                </a:cubicBezTo>
                <a:cubicBezTo>
                  <a:pt x="18554" y="7603"/>
                  <a:pt x="18268" y="8723"/>
                  <a:pt x="17533" y="9574"/>
                </a:cubicBezTo>
                <a:close/>
                <a:moveTo>
                  <a:pt x="18802" y="1728"/>
                </a:moveTo>
                <a:cubicBezTo>
                  <a:pt x="16810" y="-576"/>
                  <a:pt x="13583" y="-576"/>
                  <a:pt x="11593" y="1728"/>
                </a:cubicBezTo>
                <a:lnTo>
                  <a:pt x="10241" y="3293"/>
                </a:lnTo>
                <a:lnTo>
                  <a:pt x="8889" y="1728"/>
                </a:lnTo>
                <a:cubicBezTo>
                  <a:pt x="6899" y="-576"/>
                  <a:pt x="3671" y="-576"/>
                  <a:pt x="1680" y="1728"/>
                </a:cubicBezTo>
                <a:cubicBezTo>
                  <a:pt x="-560" y="4320"/>
                  <a:pt x="-560" y="8523"/>
                  <a:pt x="1680" y="11115"/>
                </a:cubicBezTo>
                <a:lnTo>
                  <a:pt x="10241" y="21024"/>
                </a:lnTo>
                <a:lnTo>
                  <a:pt x="18802" y="11115"/>
                </a:lnTo>
                <a:cubicBezTo>
                  <a:pt x="21040" y="8523"/>
                  <a:pt x="21040" y="4320"/>
                  <a:pt x="18802" y="1728"/>
                </a:cubicBezTo>
                <a:close/>
              </a:path>
            </a:pathLst>
          </a:custGeom>
          <a:solidFill>
            <a:srgbClr val="53585F"/>
          </a:solidFill>
          <a:ln w="12700">
            <a:miter lim="400000"/>
          </a:ln>
        </p:spPr>
        <p:txBody>
          <a:bodyPr lIns="38100" tIns="38100" rIns="38100" bIns="38100" anchor="ctr"/>
          <a:lstStyle/>
          <a:p>
            <a:pPr lvl="0"/>
            <a:endParaRPr/>
          </a:p>
        </p:txBody>
      </p:sp>
      <p:sp>
        <p:nvSpPr>
          <p:cNvPr id="370" name="Shape 5191"/>
          <p:cNvSpPr/>
          <p:nvPr/>
        </p:nvSpPr>
        <p:spPr>
          <a:xfrm>
            <a:off x="8001266" y="1850351"/>
            <a:ext cx="228239" cy="256777"/>
          </a:xfrm>
          <a:custGeom>
            <a:avLst/>
            <a:gdLst/>
            <a:ahLst/>
            <a:cxnLst>
              <a:cxn ang="0">
                <a:pos x="wd2" y="hd2"/>
              </a:cxn>
              <a:cxn ang="5400000">
                <a:pos x="wd2" y="hd2"/>
              </a:cxn>
              <a:cxn ang="10800000">
                <a:pos x="wd2" y="hd2"/>
              </a:cxn>
              <a:cxn ang="16200000">
                <a:pos x="wd2" y="hd2"/>
              </a:cxn>
            </a:cxnLst>
            <a:rect l="0" t="0" r="r" b="b"/>
            <a:pathLst>
              <a:path w="21600" h="20959" extrusionOk="0">
                <a:moveTo>
                  <a:pt x="4049" y="7519"/>
                </a:moveTo>
                <a:cubicBezTo>
                  <a:pt x="3162" y="7519"/>
                  <a:pt x="0" y="7985"/>
                  <a:pt x="0" y="11154"/>
                </a:cubicBezTo>
                <a:lnTo>
                  <a:pt x="0" y="16799"/>
                </a:lnTo>
                <a:cubicBezTo>
                  <a:pt x="0" y="19968"/>
                  <a:pt x="3162" y="20318"/>
                  <a:pt x="4049" y="20318"/>
                </a:cubicBezTo>
                <a:cubicBezTo>
                  <a:pt x="4937" y="20318"/>
                  <a:pt x="2699" y="19651"/>
                  <a:pt x="2699" y="17687"/>
                </a:cubicBezTo>
                <a:lnTo>
                  <a:pt x="2699" y="10267"/>
                </a:lnTo>
                <a:cubicBezTo>
                  <a:pt x="2699" y="8207"/>
                  <a:pt x="4937" y="7519"/>
                  <a:pt x="4049" y="7519"/>
                </a:cubicBezTo>
                <a:close/>
                <a:moveTo>
                  <a:pt x="15725" y="7408"/>
                </a:moveTo>
                <a:cubicBezTo>
                  <a:pt x="15548" y="6995"/>
                  <a:pt x="20503" y="3177"/>
                  <a:pt x="17612" y="83"/>
                </a:cubicBezTo>
                <a:cubicBezTo>
                  <a:pt x="16934" y="-641"/>
                  <a:pt x="14641" y="3547"/>
                  <a:pt x="11381" y="5443"/>
                </a:cubicBezTo>
                <a:cubicBezTo>
                  <a:pt x="9583" y="6489"/>
                  <a:pt x="5399" y="8716"/>
                  <a:pt x="5399" y="9946"/>
                </a:cubicBezTo>
                <a:lnTo>
                  <a:pt x="5399" y="17911"/>
                </a:lnTo>
                <a:cubicBezTo>
                  <a:pt x="5399" y="19392"/>
                  <a:pt x="12033" y="20959"/>
                  <a:pt x="17076" y="20959"/>
                </a:cubicBezTo>
                <a:cubicBezTo>
                  <a:pt x="18923" y="20959"/>
                  <a:pt x="21600" y="10974"/>
                  <a:pt x="21600" y="9387"/>
                </a:cubicBezTo>
                <a:cubicBezTo>
                  <a:pt x="21600" y="7795"/>
                  <a:pt x="15902" y="7823"/>
                  <a:pt x="15725" y="7408"/>
                </a:cubicBezTo>
                <a:close/>
              </a:path>
            </a:pathLst>
          </a:custGeom>
          <a:solidFill>
            <a:srgbClr val="53585F"/>
          </a:solidFill>
          <a:ln w="12700">
            <a:miter lim="400000"/>
          </a:ln>
        </p:spPr>
        <p:txBody>
          <a:bodyPr lIns="38100" tIns="38100" rIns="38100" bIns="38100" anchor="ctr"/>
          <a:lstStyle/>
          <a:p>
            <a:pPr lvl="0"/>
            <a:endParaRPr/>
          </a:p>
        </p:txBody>
      </p:sp>
      <p:sp>
        <p:nvSpPr>
          <p:cNvPr id="371" name="Shape 5192"/>
          <p:cNvSpPr/>
          <p:nvPr/>
        </p:nvSpPr>
        <p:spPr>
          <a:xfrm>
            <a:off x="8567107" y="1872545"/>
            <a:ext cx="228240" cy="256777"/>
          </a:xfrm>
          <a:custGeom>
            <a:avLst/>
            <a:gdLst/>
            <a:ahLst/>
            <a:cxnLst>
              <a:cxn ang="0">
                <a:pos x="wd2" y="hd2"/>
              </a:cxn>
              <a:cxn ang="5400000">
                <a:pos x="wd2" y="hd2"/>
              </a:cxn>
              <a:cxn ang="10800000">
                <a:pos x="wd2" y="hd2"/>
              </a:cxn>
              <a:cxn ang="16200000">
                <a:pos x="wd2" y="hd2"/>
              </a:cxn>
            </a:cxnLst>
            <a:rect l="0" t="0" r="r" b="b"/>
            <a:pathLst>
              <a:path w="21600" h="20959" extrusionOk="0">
                <a:moveTo>
                  <a:pt x="17551" y="13439"/>
                </a:moveTo>
                <a:cubicBezTo>
                  <a:pt x="18438" y="13439"/>
                  <a:pt x="21600" y="12974"/>
                  <a:pt x="21600" y="9805"/>
                </a:cubicBezTo>
                <a:lnTo>
                  <a:pt x="21600" y="4160"/>
                </a:lnTo>
                <a:cubicBezTo>
                  <a:pt x="21600" y="991"/>
                  <a:pt x="18438" y="641"/>
                  <a:pt x="17551" y="641"/>
                </a:cubicBezTo>
                <a:cubicBezTo>
                  <a:pt x="16663" y="641"/>
                  <a:pt x="18900" y="1308"/>
                  <a:pt x="18900" y="3272"/>
                </a:cubicBezTo>
                <a:lnTo>
                  <a:pt x="18900" y="10692"/>
                </a:lnTo>
                <a:cubicBezTo>
                  <a:pt x="18900" y="12751"/>
                  <a:pt x="16663" y="13439"/>
                  <a:pt x="17551" y="13439"/>
                </a:cubicBezTo>
                <a:close/>
                <a:moveTo>
                  <a:pt x="5875" y="13550"/>
                </a:moveTo>
                <a:cubicBezTo>
                  <a:pt x="6052" y="13964"/>
                  <a:pt x="1096" y="17782"/>
                  <a:pt x="3988" y="20876"/>
                </a:cubicBezTo>
                <a:cubicBezTo>
                  <a:pt x="4666" y="21600"/>
                  <a:pt x="6959" y="17412"/>
                  <a:pt x="10219" y="15516"/>
                </a:cubicBezTo>
                <a:cubicBezTo>
                  <a:pt x="12017" y="14470"/>
                  <a:pt x="16201" y="12242"/>
                  <a:pt x="16201" y="11013"/>
                </a:cubicBezTo>
                <a:lnTo>
                  <a:pt x="16201" y="3048"/>
                </a:lnTo>
                <a:cubicBezTo>
                  <a:pt x="16201" y="1567"/>
                  <a:pt x="9567" y="0"/>
                  <a:pt x="4524" y="0"/>
                </a:cubicBezTo>
                <a:cubicBezTo>
                  <a:pt x="2677" y="0"/>
                  <a:pt x="0" y="9985"/>
                  <a:pt x="0" y="11572"/>
                </a:cubicBezTo>
                <a:cubicBezTo>
                  <a:pt x="0" y="13164"/>
                  <a:pt x="5698" y="13136"/>
                  <a:pt x="5875" y="13550"/>
                </a:cubicBezTo>
                <a:close/>
              </a:path>
            </a:pathLst>
          </a:custGeom>
          <a:solidFill>
            <a:srgbClr val="53585F"/>
          </a:solidFill>
          <a:ln w="12700">
            <a:miter lim="400000"/>
          </a:ln>
        </p:spPr>
        <p:txBody>
          <a:bodyPr lIns="38100" tIns="38100" rIns="38100" bIns="38100" anchor="ctr"/>
          <a:lstStyle/>
          <a:p>
            <a:pPr lvl="0"/>
            <a:endParaRPr/>
          </a:p>
        </p:txBody>
      </p:sp>
      <p:sp>
        <p:nvSpPr>
          <p:cNvPr id="372" name="Shape 5193"/>
          <p:cNvSpPr/>
          <p:nvPr/>
        </p:nvSpPr>
        <p:spPr>
          <a:xfrm>
            <a:off x="9716097" y="1901083"/>
            <a:ext cx="228240" cy="199701"/>
          </a:xfrm>
          <a:custGeom>
            <a:avLst/>
            <a:gdLst/>
            <a:ahLst/>
            <a:cxnLst>
              <a:cxn ang="0">
                <a:pos x="wd2" y="hd2"/>
              </a:cxn>
              <a:cxn ang="5400000">
                <a:pos x="wd2" y="hd2"/>
              </a:cxn>
              <a:cxn ang="10800000">
                <a:pos x="wd2" y="hd2"/>
              </a:cxn>
              <a:cxn ang="16200000">
                <a:pos x="wd2" y="hd2"/>
              </a:cxn>
            </a:cxnLst>
            <a:rect l="0" t="0" r="r" b="b"/>
            <a:pathLst>
              <a:path w="21600" h="21600" extrusionOk="0">
                <a:moveTo>
                  <a:pt x="18900" y="0"/>
                </a:moveTo>
                <a:lnTo>
                  <a:pt x="2700" y="0"/>
                </a:lnTo>
                <a:cubicBezTo>
                  <a:pt x="1216" y="0"/>
                  <a:pt x="0" y="1389"/>
                  <a:pt x="0" y="3086"/>
                </a:cubicBezTo>
                <a:lnTo>
                  <a:pt x="0" y="13885"/>
                </a:lnTo>
                <a:cubicBezTo>
                  <a:pt x="0" y="15583"/>
                  <a:pt x="1216" y="16971"/>
                  <a:pt x="2700" y="16971"/>
                </a:cubicBezTo>
                <a:lnTo>
                  <a:pt x="8100" y="16971"/>
                </a:lnTo>
                <a:lnTo>
                  <a:pt x="13500" y="21600"/>
                </a:lnTo>
                <a:lnTo>
                  <a:pt x="13500" y="16971"/>
                </a:lnTo>
                <a:lnTo>
                  <a:pt x="18900" y="16971"/>
                </a:lnTo>
                <a:cubicBezTo>
                  <a:pt x="20384" y="16971"/>
                  <a:pt x="21600" y="15583"/>
                  <a:pt x="21600" y="13885"/>
                </a:cubicBezTo>
                <a:lnTo>
                  <a:pt x="21600" y="3086"/>
                </a:lnTo>
                <a:cubicBezTo>
                  <a:pt x="21600" y="1389"/>
                  <a:pt x="20384" y="0"/>
                  <a:pt x="18900" y="0"/>
                </a:cubicBezTo>
                <a:close/>
              </a:path>
            </a:pathLst>
          </a:custGeom>
          <a:solidFill>
            <a:srgbClr val="53585F"/>
          </a:solidFill>
          <a:ln w="12700">
            <a:miter lim="400000"/>
          </a:ln>
        </p:spPr>
        <p:txBody>
          <a:bodyPr lIns="38100" tIns="38100" rIns="38100" bIns="38100" anchor="ctr"/>
          <a:lstStyle/>
          <a:p>
            <a:pPr lvl="0"/>
            <a:endParaRPr/>
          </a:p>
        </p:txBody>
      </p:sp>
      <p:sp>
        <p:nvSpPr>
          <p:cNvPr id="373" name="Shape 5194"/>
          <p:cNvSpPr/>
          <p:nvPr/>
        </p:nvSpPr>
        <p:spPr>
          <a:xfrm>
            <a:off x="9127331" y="1885382"/>
            <a:ext cx="256782" cy="231103"/>
          </a:xfrm>
          <a:custGeom>
            <a:avLst/>
            <a:gdLst/>
            <a:ahLst/>
            <a:cxnLst>
              <a:cxn ang="0">
                <a:pos x="wd2" y="hd2"/>
              </a:cxn>
              <a:cxn ang="5400000">
                <a:pos x="wd2" y="hd2"/>
              </a:cxn>
              <a:cxn ang="10800000">
                <a:pos x="wd2" y="hd2"/>
              </a:cxn>
              <a:cxn ang="16200000">
                <a:pos x="wd2" y="hd2"/>
              </a:cxn>
            </a:cxnLst>
            <a:rect l="0" t="0" r="r" b="b"/>
            <a:pathLst>
              <a:path w="21600" h="21600" extrusionOk="0">
                <a:moveTo>
                  <a:pt x="19440" y="0"/>
                </a:moveTo>
                <a:lnTo>
                  <a:pt x="9720" y="0"/>
                </a:lnTo>
                <a:cubicBezTo>
                  <a:pt x="8533" y="0"/>
                  <a:pt x="7560" y="1080"/>
                  <a:pt x="7560" y="2400"/>
                </a:cubicBezTo>
                <a:lnTo>
                  <a:pt x="7560" y="12000"/>
                </a:lnTo>
                <a:lnTo>
                  <a:pt x="15121" y="12000"/>
                </a:lnTo>
                <a:lnTo>
                  <a:pt x="18360" y="15600"/>
                </a:lnTo>
                <a:lnTo>
                  <a:pt x="18360" y="12000"/>
                </a:lnTo>
                <a:lnTo>
                  <a:pt x="19440" y="12000"/>
                </a:lnTo>
                <a:cubicBezTo>
                  <a:pt x="20629" y="12000"/>
                  <a:pt x="21600" y="10920"/>
                  <a:pt x="21600" y="9600"/>
                </a:cubicBezTo>
                <a:lnTo>
                  <a:pt x="21600" y="2400"/>
                </a:lnTo>
                <a:cubicBezTo>
                  <a:pt x="21600" y="1080"/>
                  <a:pt x="20629" y="0"/>
                  <a:pt x="19440" y="0"/>
                </a:cubicBezTo>
                <a:close/>
                <a:moveTo>
                  <a:pt x="6265" y="13440"/>
                </a:moveTo>
                <a:lnTo>
                  <a:pt x="6265" y="6000"/>
                </a:lnTo>
                <a:lnTo>
                  <a:pt x="2160" y="6000"/>
                </a:lnTo>
                <a:cubicBezTo>
                  <a:pt x="973" y="6000"/>
                  <a:pt x="0" y="7080"/>
                  <a:pt x="0" y="8400"/>
                </a:cubicBezTo>
                <a:lnTo>
                  <a:pt x="0" y="15600"/>
                </a:lnTo>
                <a:cubicBezTo>
                  <a:pt x="0" y="16920"/>
                  <a:pt x="973" y="18000"/>
                  <a:pt x="2160" y="18000"/>
                </a:cubicBezTo>
                <a:lnTo>
                  <a:pt x="3241" y="18000"/>
                </a:lnTo>
                <a:lnTo>
                  <a:pt x="3241" y="21600"/>
                </a:lnTo>
                <a:lnTo>
                  <a:pt x="6480" y="18000"/>
                </a:lnTo>
                <a:lnTo>
                  <a:pt x="11880" y="18000"/>
                </a:lnTo>
                <a:cubicBezTo>
                  <a:pt x="13069" y="18000"/>
                  <a:pt x="14040" y="16920"/>
                  <a:pt x="14040" y="15600"/>
                </a:cubicBezTo>
                <a:lnTo>
                  <a:pt x="14040" y="13415"/>
                </a:lnTo>
                <a:cubicBezTo>
                  <a:pt x="13971" y="13432"/>
                  <a:pt x="13898" y="13440"/>
                  <a:pt x="13824" y="13440"/>
                </a:cubicBezTo>
                <a:cubicBezTo>
                  <a:pt x="13824" y="13440"/>
                  <a:pt x="6265" y="13440"/>
                  <a:pt x="6265" y="13440"/>
                </a:cubicBezTo>
                <a:close/>
              </a:path>
            </a:pathLst>
          </a:custGeom>
          <a:solidFill>
            <a:srgbClr val="53585F"/>
          </a:solidFill>
          <a:ln w="12700">
            <a:miter lim="400000"/>
          </a:ln>
        </p:spPr>
        <p:txBody>
          <a:bodyPr lIns="38100" tIns="38100" rIns="38100" bIns="38100" anchor="ctr"/>
          <a:lstStyle/>
          <a:p>
            <a:pPr lvl="0"/>
            <a:endParaRPr/>
          </a:p>
        </p:txBody>
      </p:sp>
      <p:sp>
        <p:nvSpPr>
          <p:cNvPr id="374" name="Shape 5195"/>
          <p:cNvSpPr/>
          <p:nvPr/>
        </p:nvSpPr>
        <p:spPr>
          <a:xfrm>
            <a:off x="10304160" y="1891419"/>
            <a:ext cx="201104" cy="174642"/>
          </a:xfrm>
          <a:custGeom>
            <a:avLst/>
            <a:gdLst/>
            <a:ahLst/>
            <a:cxnLst>
              <a:cxn ang="0">
                <a:pos x="wd2" y="hd2"/>
              </a:cxn>
              <a:cxn ang="5400000">
                <a:pos x="wd2" y="hd2"/>
              </a:cxn>
              <a:cxn ang="10800000">
                <a:pos x="wd2" y="hd2"/>
              </a:cxn>
              <a:cxn ang="16200000">
                <a:pos x="wd2" y="hd2"/>
              </a:cxn>
            </a:cxnLst>
            <a:rect l="0" t="0" r="r" b="b"/>
            <a:pathLst>
              <a:path w="18182" h="21600" extrusionOk="0">
                <a:moveTo>
                  <a:pt x="13535" y="0"/>
                </a:moveTo>
                <a:cubicBezTo>
                  <a:pt x="11609" y="0"/>
                  <a:pt x="10048" y="2198"/>
                  <a:pt x="10048" y="4909"/>
                </a:cubicBezTo>
                <a:cubicBezTo>
                  <a:pt x="10048" y="7621"/>
                  <a:pt x="11609" y="9819"/>
                  <a:pt x="13535" y="9819"/>
                </a:cubicBezTo>
                <a:cubicBezTo>
                  <a:pt x="17024" y="9819"/>
                  <a:pt x="14698" y="19309"/>
                  <a:pt x="10048" y="19309"/>
                </a:cubicBezTo>
                <a:lnTo>
                  <a:pt x="10048" y="21600"/>
                </a:lnTo>
                <a:cubicBezTo>
                  <a:pt x="18348" y="21600"/>
                  <a:pt x="21600" y="0"/>
                  <a:pt x="13535" y="0"/>
                </a:cubicBezTo>
                <a:close/>
                <a:moveTo>
                  <a:pt x="3489" y="0"/>
                </a:moveTo>
                <a:cubicBezTo>
                  <a:pt x="1561" y="0"/>
                  <a:pt x="0" y="2198"/>
                  <a:pt x="0" y="4909"/>
                </a:cubicBezTo>
                <a:cubicBezTo>
                  <a:pt x="0" y="7621"/>
                  <a:pt x="1561" y="9819"/>
                  <a:pt x="3489" y="9819"/>
                </a:cubicBezTo>
                <a:cubicBezTo>
                  <a:pt x="6976" y="9819"/>
                  <a:pt x="4651" y="19309"/>
                  <a:pt x="0" y="19309"/>
                </a:cubicBezTo>
                <a:lnTo>
                  <a:pt x="0" y="21600"/>
                </a:lnTo>
                <a:cubicBezTo>
                  <a:pt x="8299" y="21600"/>
                  <a:pt x="11552" y="0"/>
                  <a:pt x="3489" y="0"/>
                </a:cubicBezTo>
                <a:close/>
              </a:path>
            </a:pathLst>
          </a:custGeom>
          <a:solidFill>
            <a:srgbClr val="53585F"/>
          </a:solidFill>
          <a:ln w="12700">
            <a:miter lim="400000"/>
          </a:ln>
        </p:spPr>
        <p:txBody>
          <a:bodyPr lIns="38100" tIns="38100" rIns="38100" bIns="38100" anchor="ctr"/>
          <a:lstStyle/>
          <a:p>
            <a:pPr lvl="0"/>
            <a:endParaRPr/>
          </a:p>
        </p:txBody>
      </p:sp>
      <p:grpSp>
        <p:nvGrpSpPr>
          <p:cNvPr id="375" name="Group 5198"/>
          <p:cNvGrpSpPr/>
          <p:nvPr/>
        </p:nvGrpSpPr>
        <p:grpSpPr>
          <a:xfrm>
            <a:off x="2259680" y="2461002"/>
            <a:ext cx="204205" cy="200290"/>
            <a:chOff x="0" y="0"/>
            <a:chExt cx="492503" cy="483061"/>
          </a:xfrm>
        </p:grpSpPr>
        <p:sp>
          <p:nvSpPr>
            <p:cNvPr id="376" name="Shape 5196"/>
            <p:cNvSpPr/>
            <p:nvPr/>
          </p:nvSpPr>
          <p:spPr>
            <a:xfrm>
              <a:off x="116043" y="0"/>
              <a:ext cx="376461" cy="376441"/>
            </a:xfrm>
            <a:custGeom>
              <a:avLst/>
              <a:gdLst/>
              <a:ahLst/>
              <a:cxnLst>
                <a:cxn ang="0">
                  <a:pos x="wd2" y="hd2"/>
                </a:cxn>
                <a:cxn ang="5400000">
                  <a:pos x="wd2" y="hd2"/>
                </a:cxn>
                <a:cxn ang="10800000">
                  <a:pos x="wd2" y="hd2"/>
                </a:cxn>
                <a:cxn ang="16200000">
                  <a:pos x="wd2" y="hd2"/>
                </a:cxn>
              </a:cxnLst>
              <a:rect l="0" t="0" r="r" b="b"/>
              <a:pathLst>
                <a:path w="21600" h="21600" extrusionOk="0">
                  <a:moveTo>
                    <a:pt x="18000" y="0"/>
                  </a:moveTo>
                  <a:lnTo>
                    <a:pt x="3565" y="0"/>
                  </a:lnTo>
                  <a:cubicBezTo>
                    <a:pt x="1584" y="0"/>
                    <a:pt x="0" y="1584"/>
                    <a:pt x="0" y="3564"/>
                  </a:cubicBezTo>
                  <a:lnTo>
                    <a:pt x="0" y="18000"/>
                  </a:lnTo>
                  <a:cubicBezTo>
                    <a:pt x="0" y="19980"/>
                    <a:pt x="1621" y="21600"/>
                    <a:pt x="3600" y="21600"/>
                  </a:cubicBezTo>
                  <a:lnTo>
                    <a:pt x="18000" y="21600"/>
                  </a:lnTo>
                  <a:cubicBezTo>
                    <a:pt x="19979" y="21600"/>
                    <a:pt x="21600" y="19980"/>
                    <a:pt x="21600" y="18000"/>
                  </a:cubicBezTo>
                  <a:lnTo>
                    <a:pt x="21600" y="3600"/>
                  </a:lnTo>
                  <a:cubicBezTo>
                    <a:pt x="21600" y="1620"/>
                    <a:pt x="19979" y="0"/>
                    <a:pt x="18000"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377" name="Shape 5197"/>
            <p:cNvSpPr/>
            <p:nvPr/>
          </p:nvSpPr>
          <p:spPr>
            <a:xfrm>
              <a:off x="0" y="232086"/>
              <a:ext cx="250975" cy="250976"/>
            </a:xfrm>
            <a:custGeom>
              <a:avLst/>
              <a:gdLst/>
              <a:ahLst/>
              <a:cxnLst>
                <a:cxn ang="0">
                  <a:pos x="wd2" y="hd2"/>
                </a:cxn>
                <a:cxn ang="5400000">
                  <a:pos x="wd2" y="hd2"/>
                </a:cxn>
                <a:cxn ang="10800000">
                  <a:pos x="wd2" y="hd2"/>
                </a:cxn>
                <a:cxn ang="16200000">
                  <a:pos x="wd2" y="hd2"/>
                </a:cxn>
              </a:cxnLst>
              <a:rect l="0" t="0" r="r" b="b"/>
              <a:pathLst>
                <a:path w="21600" h="21600" extrusionOk="0">
                  <a:moveTo>
                    <a:pt x="5400" y="0"/>
                  </a:moveTo>
                  <a:lnTo>
                    <a:pt x="0" y="0"/>
                  </a:lnTo>
                  <a:lnTo>
                    <a:pt x="0" y="16200"/>
                  </a:lnTo>
                  <a:cubicBezTo>
                    <a:pt x="0" y="19170"/>
                    <a:pt x="2432" y="21600"/>
                    <a:pt x="5400" y="21600"/>
                  </a:cubicBezTo>
                  <a:lnTo>
                    <a:pt x="21600" y="21600"/>
                  </a:lnTo>
                  <a:lnTo>
                    <a:pt x="21600" y="16200"/>
                  </a:lnTo>
                  <a:lnTo>
                    <a:pt x="5400" y="16200"/>
                  </a:lnTo>
                  <a:cubicBezTo>
                    <a:pt x="5400" y="16200"/>
                    <a:pt x="5400" y="0"/>
                    <a:pt x="5400"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378" name="Shape 5199"/>
          <p:cNvSpPr/>
          <p:nvPr/>
        </p:nvSpPr>
        <p:spPr>
          <a:xfrm>
            <a:off x="1674773" y="2460506"/>
            <a:ext cx="225029" cy="201282"/>
          </a:xfrm>
          <a:custGeom>
            <a:avLst/>
            <a:gdLst/>
            <a:ahLst/>
            <a:cxnLst>
              <a:cxn ang="0">
                <a:pos x="wd2" y="hd2"/>
              </a:cxn>
              <a:cxn ang="5400000">
                <a:pos x="wd2" y="hd2"/>
              </a:cxn>
              <a:cxn ang="10800000">
                <a:pos x="wd2" y="hd2"/>
              </a:cxn>
              <a:cxn ang="16200000">
                <a:pos x="wd2" y="hd2"/>
              </a:cxn>
            </a:cxnLst>
            <a:rect l="0" t="0" r="r" b="b"/>
            <a:pathLst>
              <a:path w="21177" h="21458" extrusionOk="0">
                <a:moveTo>
                  <a:pt x="20906" y="11130"/>
                </a:moveTo>
                <a:lnTo>
                  <a:pt x="11466" y="425"/>
                </a:lnTo>
                <a:cubicBezTo>
                  <a:pt x="10983" y="-142"/>
                  <a:pt x="10193" y="-142"/>
                  <a:pt x="9710" y="425"/>
                </a:cubicBezTo>
                <a:lnTo>
                  <a:pt x="271" y="11130"/>
                </a:lnTo>
                <a:cubicBezTo>
                  <a:pt x="-212" y="11696"/>
                  <a:pt x="-32" y="12160"/>
                  <a:pt x="671" y="12160"/>
                </a:cubicBezTo>
                <a:lnTo>
                  <a:pt x="2638" y="12160"/>
                </a:lnTo>
                <a:lnTo>
                  <a:pt x="2638" y="20381"/>
                </a:lnTo>
                <a:cubicBezTo>
                  <a:pt x="2638" y="20976"/>
                  <a:pt x="2661" y="21458"/>
                  <a:pt x="3609" y="21458"/>
                </a:cubicBezTo>
                <a:lnTo>
                  <a:pt x="8190" y="21458"/>
                </a:lnTo>
                <a:lnTo>
                  <a:pt x="8190" y="13214"/>
                </a:lnTo>
                <a:lnTo>
                  <a:pt x="12986" y="13214"/>
                </a:lnTo>
                <a:lnTo>
                  <a:pt x="12986" y="21458"/>
                </a:lnTo>
                <a:lnTo>
                  <a:pt x="17795" y="21458"/>
                </a:lnTo>
                <a:cubicBezTo>
                  <a:pt x="18518" y="21458"/>
                  <a:pt x="18538" y="20976"/>
                  <a:pt x="18538" y="20381"/>
                </a:cubicBezTo>
                <a:lnTo>
                  <a:pt x="18538" y="12160"/>
                </a:lnTo>
                <a:lnTo>
                  <a:pt x="20505" y="12160"/>
                </a:lnTo>
                <a:cubicBezTo>
                  <a:pt x="21208" y="12160"/>
                  <a:pt x="21388" y="11696"/>
                  <a:pt x="20906" y="11130"/>
                </a:cubicBezTo>
                <a:close/>
              </a:path>
            </a:pathLst>
          </a:custGeom>
          <a:solidFill>
            <a:srgbClr val="53585F"/>
          </a:solidFill>
          <a:ln w="12700">
            <a:miter lim="400000"/>
          </a:ln>
        </p:spPr>
        <p:txBody>
          <a:bodyPr lIns="38100" tIns="38100" rIns="38100" bIns="38100" anchor="ctr"/>
          <a:lstStyle/>
          <a:p>
            <a:pPr lvl="0"/>
            <a:endParaRPr/>
          </a:p>
        </p:txBody>
      </p:sp>
      <p:sp>
        <p:nvSpPr>
          <p:cNvPr id="379" name="Shape 5200"/>
          <p:cNvSpPr/>
          <p:nvPr/>
        </p:nvSpPr>
        <p:spPr>
          <a:xfrm>
            <a:off x="5118699" y="2445592"/>
            <a:ext cx="231116" cy="231110"/>
          </a:xfrm>
          <a:custGeom>
            <a:avLst/>
            <a:gdLst/>
            <a:ahLst/>
            <a:cxnLst>
              <a:cxn ang="0">
                <a:pos x="wd2" y="hd2"/>
              </a:cxn>
              <a:cxn ang="5400000">
                <a:pos x="wd2" y="hd2"/>
              </a:cxn>
              <a:cxn ang="10800000">
                <a:pos x="wd2" y="hd2"/>
              </a:cxn>
              <a:cxn ang="16200000">
                <a:pos x="wd2" y="hd2"/>
              </a:cxn>
            </a:cxnLst>
            <a:rect l="0" t="0" r="r" b="b"/>
            <a:pathLst>
              <a:path w="21600" h="21062" extrusionOk="0">
                <a:moveTo>
                  <a:pt x="20103" y="1592"/>
                </a:moveTo>
                <a:cubicBezTo>
                  <a:pt x="18016" y="-428"/>
                  <a:pt x="15096" y="-538"/>
                  <a:pt x="13165" y="1332"/>
                </a:cubicBezTo>
                <a:lnTo>
                  <a:pt x="11803" y="2650"/>
                </a:lnTo>
                <a:cubicBezTo>
                  <a:pt x="11278" y="3158"/>
                  <a:pt x="11275" y="3984"/>
                  <a:pt x="11796" y="4495"/>
                </a:cubicBezTo>
                <a:cubicBezTo>
                  <a:pt x="12317" y="5007"/>
                  <a:pt x="13164" y="5010"/>
                  <a:pt x="13689" y="4503"/>
                </a:cubicBezTo>
                <a:lnTo>
                  <a:pt x="15051" y="3184"/>
                </a:lnTo>
                <a:cubicBezTo>
                  <a:pt x="16052" y="2215"/>
                  <a:pt x="17362" y="2617"/>
                  <a:pt x="18217" y="3444"/>
                </a:cubicBezTo>
                <a:cubicBezTo>
                  <a:pt x="18672" y="3884"/>
                  <a:pt x="18923" y="4469"/>
                  <a:pt x="18923" y="5091"/>
                </a:cubicBezTo>
                <a:cubicBezTo>
                  <a:pt x="18923" y="5714"/>
                  <a:pt x="18672" y="6298"/>
                  <a:pt x="18217" y="6739"/>
                </a:cubicBezTo>
                <a:lnTo>
                  <a:pt x="13924" y="10890"/>
                </a:lnTo>
                <a:cubicBezTo>
                  <a:pt x="11962" y="12789"/>
                  <a:pt x="11042" y="11899"/>
                  <a:pt x="10649" y="11518"/>
                </a:cubicBezTo>
                <a:cubicBezTo>
                  <a:pt x="10124" y="11010"/>
                  <a:pt x="9277" y="11013"/>
                  <a:pt x="8757" y="11525"/>
                </a:cubicBezTo>
                <a:cubicBezTo>
                  <a:pt x="8235" y="12037"/>
                  <a:pt x="8238" y="12862"/>
                  <a:pt x="8763" y="13370"/>
                </a:cubicBezTo>
                <a:cubicBezTo>
                  <a:pt x="9664" y="14242"/>
                  <a:pt x="10693" y="14674"/>
                  <a:pt x="11770" y="14674"/>
                </a:cubicBezTo>
                <a:cubicBezTo>
                  <a:pt x="13090" y="14674"/>
                  <a:pt x="14485" y="14026"/>
                  <a:pt x="15810" y="12743"/>
                </a:cubicBezTo>
                <a:lnTo>
                  <a:pt x="20103" y="8591"/>
                </a:lnTo>
                <a:cubicBezTo>
                  <a:pt x="21068" y="7657"/>
                  <a:pt x="21600" y="6413"/>
                  <a:pt x="21600" y="5091"/>
                </a:cubicBezTo>
                <a:cubicBezTo>
                  <a:pt x="21600" y="3769"/>
                  <a:pt x="21068" y="2526"/>
                  <a:pt x="20103" y="1592"/>
                </a:cubicBezTo>
                <a:close/>
                <a:moveTo>
                  <a:pt x="7910" y="16710"/>
                </a:moveTo>
                <a:lnTo>
                  <a:pt x="6817" y="17768"/>
                </a:lnTo>
                <a:cubicBezTo>
                  <a:pt x="5870" y="18684"/>
                  <a:pt x="4329" y="18684"/>
                  <a:pt x="3383" y="17768"/>
                </a:cubicBezTo>
                <a:cubicBezTo>
                  <a:pt x="2928" y="17328"/>
                  <a:pt x="2677" y="16743"/>
                  <a:pt x="2677" y="16121"/>
                </a:cubicBezTo>
                <a:cubicBezTo>
                  <a:pt x="2677" y="15499"/>
                  <a:pt x="2928" y="14914"/>
                  <a:pt x="3383" y="14474"/>
                </a:cubicBezTo>
                <a:lnTo>
                  <a:pt x="7406" y="10581"/>
                </a:lnTo>
                <a:cubicBezTo>
                  <a:pt x="8240" y="9775"/>
                  <a:pt x="9807" y="8588"/>
                  <a:pt x="10951" y="9694"/>
                </a:cubicBezTo>
                <a:cubicBezTo>
                  <a:pt x="11475" y="10202"/>
                  <a:pt x="12323" y="10199"/>
                  <a:pt x="12843" y="9687"/>
                </a:cubicBezTo>
                <a:cubicBezTo>
                  <a:pt x="13363" y="9175"/>
                  <a:pt x="13360" y="8350"/>
                  <a:pt x="12837" y="7842"/>
                </a:cubicBezTo>
                <a:cubicBezTo>
                  <a:pt x="10893" y="5962"/>
                  <a:pt x="8022" y="6310"/>
                  <a:pt x="5520" y="8729"/>
                </a:cubicBezTo>
                <a:lnTo>
                  <a:pt x="1497" y="12621"/>
                </a:lnTo>
                <a:cubicBezTo>
                  <a:pt x="532" y="13556"/>
                  <a:pt x="0" y="14799"/>
                  <a:pt x="0" y="16121"/>
                </a:cubicBezTo>
                <a:cubicBezTo>
                  <a:pt x="0" y="17443"/>
                  <a:pt x="532" y="18686"/>
                  <a:pt x="1497" y="19620"/>
                </a:cubicBezTo>
                <a:cubicBezTo>
                  <a:pt x="2490" y="20582"/>
                  <a:pt x="3796" y="21062"/>
                  <a:pt x="5099" y="21062"/>
                </a:cubicBezTo>
                <a:cubicBezTo>
                  <a:pt x="6405" y="21062"/>
                  <a:pt x="7710" y="20582"/>
                  <a:pt x="8703" y="19620"/>
                </a:cubicBezTo>
                <a:lnTo>
                  <a:pt x="9797" y="18562"/>
                </a:lnTo>
                <a:cubicBezTo>
                  <a:pt x="10320" y="18054"/>
                  <a:pt x="10324" y="17228"/>
                  <a:pt x="9804" y="16716"/>
                </a:cubicBezTo>
                <a:cubicBezTo>
                  <a:pt x="9283" y="16205"/>
                  <a:pt x="8435" y="16202"/>
                  <a:pt x="7910" y="16710"/>
                </a:cubicBezTo>
                <a:close/>
              </a:path>
            </a:pathLst>
          </a:custGeom>
          <a:solidFill>
            <a:srgbClr val="53585F"/>
          </a:solidFill>
          <a:ln w="12700">
            <a:miter lim="400000"/>
          </a:ln>
        </p:spPr>
        <p:txBody>
          <a:bodyPr lIns="38100" tIns="38100" rIns="38100" bIns="38100" anchor="ctr"/>
          <a:lstStyle/>
          <a:p>
            <a:pPr lvl="0"/>
            <a:endParaRPr/>
          </a:p>
        </p:txBody>
      </p:sp>
      <p:sp>
        <p:nvSpPr>
          <p:cNvPr id="380" name="Shape 5201"/>
          <p:cNvSpPr/>
          <p:nvPr/>
        </p:nvSpPr>
        <p:spPr>
          <a:xfrm>
            <a:off x="3407499" y="2457875"/>
            <a:ext cx="206545" cy="206545"/>
          </a:xfrm>
          <a:custGeom>
            <a:avLst/>
            <a:gdLst/>
            <a:ahLst/>
            <a:cxnLst>
              <a:cxn ang="0">
                <a:pos x="wd2" y="hd2"/>
              </a:cxn>
              <a:cxn ang="5400000">
                <a:pos x="wd2" y="hd2"/>
              </a:cxn>
              <a:cxn ang="10800000">
                <a:pos x="wd2" y="hd2"/>
              </a:cxn>
              <a:cxn ang="16200000">
                <a:pos x="wd2" y="hd2"/>
              </a:cxn>
            </a:cxnLst>
            <a:rect l="0" t="0" r="r" b="b"/>
            <a:pathLst>
              <a:path w="20814" h="20814" extrusionOk="0">
                <a:moveTo>
                  <a:pt x="16063" y="4751"/>
                </a:moveTo>
                <a:cubicBezTo>
                  <a:pt x="14562" y="3251"/>
                  <a:pt x="14186" y="1270"/>
                  <a:pt x="14318" y="1137"/>
                </a:cubicBezTo>
                <a:cubicBezTo>
                  <a:pt x="14452" y="1003"/>
                  <a:pt x="16354" y="1458"/>
                  <a:pt x="17856" y="2959"/>
                </a:cubicBezTo>
                <a:cubicBezTo>
                  <a:pt x="19356" y="4460"/>
                  <a:pt x="19807" y="6366"/>
                  <a:pt x="19677" y="6496"/>
                </a:cubicBezTo>
                <a:cubicBezTo>
                  <a:pt x="19548" y="6625"/>
                  <a:pt x="17564" y="6252"/>
                  <a:pt x="16063" y="4751"/>
                </a:cubicBezTo>
                <a:close/>
                <a:moveTo>
                  <a:pt x="8257" y="11610"/>
                </a:moveTo>
                <a:cubicBezTo>
                  <a:pt x="7827" y="11179"/>
                  <a:pt x="7967" y="10342"/>
                  <a:pt x="8569" y="9739"/>
                </a:cubicBezTo>
                <a:cubicBezTo>
                  <a:pt x="9172" y="9137"/>
                  <a:pt x="10009" y="8997"/>
                  <a:pt x="10440" y="9428"/>
                </a:cubicBezTo>
                <a:cubicBezTo>
                  <a:pt x="10869" y="9858"/>
                  <a:pt x="10730" y="10696"/>
                  <a:pt x="10128" y="11298"/>
                </a:cubicBezTo>
                <a:cubicBezTo>
                  <a:pt x="9526" y="11900"/>
                  <a:pt x="8687" y="12040"/>
                  <a:pt x="8257" y="11610"/>
                </a:cubicBezTo>
                <a:close/>
                <a:moveTo>
                  <a:pt x="18634" y="2180"/>
                </a:moveTo>
                <a:cubicBezTo>
                  <a:pt x="16698" y="243"/>
                  <a:pt x="14265" y="-466"/>
                  <a:pt x="13491" y="308"/>
                </a:cubicBezTo>
                <a:lnTo>
                  <a:pt x="10372" y="3426"/>
                </a:lnTo>
                <a:cubicBezTo>
                  <a:pt x="9900" y="3899"/>
                  <a:pt x="9488" y="5482"/>
                  <a:pt x="9676" y="7085"/>
                </a:cubicBezTo>
                <a:lnTo>
                  <a:pt x="240" y="16521"/>
                </a:lnTo>
                <a:cubicBezTo>
                  <a:pt x="-320" y="17081"/>
                  <a:pt x="134" y="18442"/>
                  <a:pt x="1253" y="19561"/>
                </a:cubicBezTo>
                <a:cubicBezTo>
                  <a:pt x="2373" y="20681"/>
                  <a:pt x="3733" y="21134"/>
                  <a:pt x="4293" y="20574"/>
                </a:cubicBezTo>
                <a:lnTo>
                  <a:pt x="13729" y="11138"/>
                </a:lnTo>
                <a:cubicBezTo>
                  <a:pt x="15332" y="11327"/>
                  <a:pt x="16915" y="10914"/>
                  <a:pt x="17388" y="10442"/>
                </a:cubicBezTo>
                <a:lnTo>
                  <a:pt x="20506" y="7324"/>
                </a:lnTo>
                <a:cubicBezTo>
                  <a:pt x="21280" y="6549"/>
                  <a:pt x="20573" y="4116"/>
                  <a:pt x="18634" y="2180"/>
                </a:cubicBezTo>
                <a:close/>
              </a:path>
            </a:pathLst>
          </a:custGeom>
          <a:solidFill>
            <a:srgbClr val="53585F"/>
          </a:solidFill>
          <a:ln w="12700">
            <a:miter lim="400000"/>
          </a:ln>
        </p:spPr>
        <p:txBody>
          <a:bodyPr lIns="38100" tIns="38100" rIns="38100" bIns="38100" anchor="ctr"/>
          <a:lstStyle/>
          <a:p>
            <a:pPr lvl="0"/>
            <a:endParaRPr/>
          </a:p>
        </p:txBody>
      </p:sp>
      <p:sp>
        <p:nvSpPr>
          <p:cNvPr id="381" name="Shape 5202"/>
          <p:cNvSpPr/>
          <p:nvPr/>
        </p:nvSpPr>
        <p:spPr>
          <a:xfrm>
            <a:off x="4543722" y="2432759"/>
            <a:ext cx="232081" cy="256777"/>
          </a:xfrm>
          <a:custGeom>
            <a:avLst/>
            <a:gdLst/>
            <a:ahLst/>
            <a:cxnLst>
              <a:cxn ang="0">
                <a:pos x="wd2" y="hd2"/>
              </a:cxn>
              <a:cxn ang="5400000">
                <a:pos x="wd2" y="hd2"/>
              </a:cxn>
              <a:cxn ang="10800000">
                <a:pos x="wd2" y="hd2"/>
              </a:cxn>
              <a:cxn ang="16200000">
                <a:pos x="wd2" y="hd2"/>
              </a:cxn>
            </a:cxnLst>
            <a:rect l="0" t="0" r="r" b="b"/>
            <a:pathLst>
              <a:path w="20177" h="20479" extrusionOk="0">
                <a:moveTo>
                  <a:pt x="15952" y="8520"/>
                </a:moveTo>
                <a:cubicBezTo>
                  <a:pt x="13076" y="2843"/>
                  <a:pt x="11582" y="687"/>
                  <a:pt x="6884" y="777"/>
                </a:cubicBezTo>
                <a:cubicBezTo>
                  <a:pt x="5211" y="808"/>
                  <a:pt x="5613" y="-335"/>
                  <a:pt x="4336" y="99"/>
                </a:cubicBezTo>
                <a:cubicBezTo>
                  <a:pt x="3062" y="533"/>
                  <a:pt x="4155" y="1167"/>
                  <a:pt x="2851" y="2149"/>
                </a:cubicBezTo>
                <a:cubicBezTo>
                  <a:pt x="-810" y="4906"/>
                  <a:pt x="-471" y="7455"/>
                  <a:pt x="1226" y="13532"/>
                </a:cubicBezTo>
                <a:cubicBezTo>
                  <a:pt x="1941" y="16091"/>
                  <a:pt x="-499" y="16217"/>
                  <a:pt x="467" y="18699"/>
                </a:cubicBezTo>
                <a:cubicBezTo>
                  <a:pt x="1172" y="20508"/>
                  <a:pt x="6366" y="21265"/>
                  <a:pt x="11848" y="19399"/>
                </a:cubicBezTo>
                <a:cubicBezTo>
                  <a:pt x="17329" y="17534"/>
                  <a:pt x="20790" y="13831"/>
                  <a:pt x="20085" y="12021"/>
                </a:cubicBezTo>
                <a:cubicBezTo>
                  <a:pt x="19120" y="9540"/>
                  <a:pt x="17164" y="10910"/>
                  <a:pt x="15952" y="8520"/>
                </a:cubicBezTo>
                <a:close/>
              </a:path>
            </a:pathLst>
          </a:custGeom>
          <a:solidFill>
            <a:srgbClr val="53585F"/>
          </a:solidFill>
          <a:ln w="12700">
            <a:miter lim="400000"/>
          </a:ln>
        </p:spPr>
        <p:txBody>
          <a:bodyPr lIns="38100" tIns="38100" rIns="38100" bIns="38100" anchor="ctr"/>
          <a:lstStyle/>
          <a:p>
            <a:pPr lvl="0"/>
            <a:endParaRPr/>
          </a:p>
        </p:txBody>
      </p:sp>
      <p:grpSp>
        <p:nvGrpSpPr>
          <p:cNvPr id="382" name="Group 5205"/>
          <p:cNvGrpSpPr/>
          <p:nvPr/>
        </p:nvGrpSpPr>
        <p:grpSpPr>
          <a:xfrm>
            <a:off x="3964035" y="2457875"/>
            <a:ext cx="242464" cy="206545"/>
            <a:chOff x="11003" y="0"/>
            <a:chExt cx="584775" cy="498145"/>
          </a:xfrm>
        </p:grpSpPr>
        <p:sp>
          <p:nvSpPr>
            <p:cNvPr id="383" name="Shape 5203"/>
            <p:cNvSpPr/>
            <p:nvPr/>
          </p:nvSpPr>
          <p:spPr>
            <a:xfrm>
              <a:off x="36788" y="0"/>
              <a:ext cx="532159" cy="149186"/>
            </a:xfrm>
            <a:custGeom>
              <a:avLst/>
              <a:gdLst/>
              <a:ahLst/>
              <a:cxnLst>
                <a:cxn ang="0">
                  <a:pos x="wd2" y="hd2"/>
                </a:cxn>
                <a:cxn ang="5400000">
                  <a:pos x="wd2" y="hd2"/>
                </a:cxn>
                <a:cxn ang="10800000">
                  <a:pos x="wd2" y="hd2"/>
                </a:cxn>
                <a:cxn ang="16200000">
                  <a:pos x="wd2" y="hd2"/>
                </a:cxn>
              </a:cxnLst>
              <a:rect l="0" t="0" r="r" b="b"/>
              <a:pathLst>
                <a:path w="21238" h="21600" extrusionOk="0">
                  <a:moveTo>
                    <a:pt x="499" y="21600"/>
                  </a:moveTo>
                  <a:lnTo>
                    <a:pt x="20739" y="21600"/>
                  </a:lnTo>
                  <a:cubicBezTo>
                    <a:pt x="21419" y="21600"/>
                    <a:pt x="21309" y="18973"/>
                    <a:pt x="20970" y="18547"/>
                  </a:cubicBezTo>
                  <a:cubicBezTo>
                    <a:pt x="20632" y="18117"/>
                    <a:pt x="16870" y="12960"/>
                    <a:pt x="16216" y="12960"/>
                  </a:cubicBezTo>
                  <a:lnTo>
                    <a:pt x="15143" y="12960"/>
                  </a:lnTo>
                  <a:lnTo>
                    <a:pt x="15143" y="0"/>
                  </a:lnTo>
                  <a:lnTo>
                    <a:pt x="6095" y="0"/>
                  </a:lnTo>
                  <a:lnTo>
                    <a:pt x="6095" y="12960"/>
                  </a:lnTo>
                  <a:lnTo>
                    <a:pt x="5022" y="12960"/>
                  </a:lnTo>
                  <a:cubicBezTo>
                    <a:pt x="4367" y="12960"/>
                    <a:pt x="606" y="18117"/>
                    <a:pt x="268" y="18547"/>
                  </a:cubicBezTo>
                  <a:cubicBezTo>
                    <a:pt x="-71" y="18973"/>
                    <a:pt x="-181" y="21600"/>
                    <a:pt x="499" y="2160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384" name="Shape 5204"/>
            <p:cNvSpPr/>
            <p:nvPr/>
          </p:nvSpPr>
          <p:spPr>
            <a:xfrm>
              <a:off x="11003" y="172940"/>
              <a:ext cx="584776" cy="325206"/>
            </a:xfrm>
            <a:custGeom>
              <a:avLst/>
              <a:gdLst/>
              <a:ahLst/>
              <a:cxnLst>
                <a:cxn ang="0">
                  <a:pos x="wd2" y="hd2"/>
                </a:cxn>
                <a:cxn ang="5400000">
                  <a:pos x="wd2" y="hd2"/>
                </a:cxn>
                <a:cxn ang="10800000">
                  <a:pos x="wd2" y="hd2"/>
                </a:cxn>
                <a:cxn ang="16200000">
                  <a:pos x="wd2" y="hd2"/>
                </a:cxn>
              </a:cxnLst>
              <a:rect l="0" t="0" r="r" b="b"/>
              <a:pathLst>
                <a:path w="21600" h="21600" extrusionOk="0">
                  <a:moveTo>
                    <a:pt x="20388" y="0"/>
                  </a:moveTo>
                  <a:lnTo>
                    <a:pt x="1212" y="0"/>
                  </a:lnTo>
                  <a:cubicBezTo>
                    <a:pt x="606" y="0"/>
                    <a:pt x="0" y="1289"/>
                    <a:pt x="0" y="2378"/>
                  </a:cubicBezTo>
                  <a:lnTo>
                    <a:pt x="0" y="9313"/>
                  </a:lnTo>
                  <a:cubicBezTo>
                    <a:pt x="0" y="10404"/>
                    <a:pt x="606" y="11691"/>
                    <a:pt x="1212" y="11691"/>
                  </a:cubicBezTo>
                  <a:lnTo>
                    <a:pt x="3397" y="11691"/>
                  </a:lnTo>
                  <a:lnTo>
                    <a:pt x="2424" y="21600"/>
                  </a:lnTo>
                  <a:lnTo>
                    <a:pt x="19176" y="21600"/>
                  </a:lnTo>
                  <a:lnTo>
                    <a:pt x="18203" y="11691"/>
                  </a:lnTo>
                  <a:lnTo>
                    <a:pt x="20388" y="11691"/>
                  </a:lnTo>
                  <a:cubicBezTo>
                    <a:pt x="20994" y="11691"/>
                    <a:pt x="21600" y="10404"/>
                    <a:pt x="21600" y="9313"/>
                  </a:cubicBezTo>
                  <a:lnTo>
                    <a:pt x="21600" y="2378"/>
                  </a:lnTo>
                  <a:cubicBezTo>
                    <a:pt x="21600" y="1289"/>
                    <a:pt x="20994" y="0"/>
                    <a:pt x="20388"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385" name="Shape 5206"/>
          <p:cNvSpPr/>
          <p:nvPr/>
        </p:nvSpPr>
        <p:spPr>
          <a:xfrm>
            <a:off x="2833005" y="2457875"/>
            <a:ext cx="206545" cy="206545"/>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rgbClr val="53585F"/>
          </a:solidFill>
          <a:ln w="12700">
            <a:miter lim="400000"/>
          </a:ln>
        </p:spPr>
        <p:txBody>
          <a:bodyPr lIns="38100" tIns="38100" rIns="38100" bIns="38100" anchor="ctr"/>
          <a:lstStyle/>
          <a:p>
            <a:pPr lvl="0"/>
            <a:endParaRPr/>
          </a:p>
        </p:txBody>
      </p:sp>
      <p:sp>
        <p:nvSpPr>
          <p:cNvPr id="386" name="Shape 5207"/>
          <p:cNvSpPr/>
          <p:nvPr/>
        </p:nvSpPr>
        <p:spPr>
          <a:xfrm>
            <a:off x="7998676" y="2448590"/>
            <a:ext cx="216112" cy="225115"/>
          </a:xfrm>
          <a:custGeom>
            <a:avLst/>
            <a:gdLst/>
            <a:ahLst/>
            <a:cxnLst>
              <a:cxn ang="0">
                <a:pos x="wd2" y="hd2"/>
              </a:cxn>
              <a:cxn ang="5400000">
                <a:pos x="wd2" y="hd2"/>
              </a:cxn>
              <a:cxn ang="10800000">
                <a:pos x="wd2" y="hd2"/>
              </a:cxn>
              <a:cxn ang="16200000">
                <a:pos x="wd2" y="hd2"/>
              </a:cxn>
            </a:cxnLst>
            <a:rect l="0" t="0" r="r" b="b"/>
            <a:pathLst>
              <a:path w="20630" h="21387" extrusionOk="0">
                <a:moveTo>
                  <a:pt x="15651" y="10439"/>
                </a:moveTo>
                <a:cubicBezTo>
                  <a:pt x="14876" y="10985"/>
                  <a:pt x="13809" y="10794"/>
                  <a:pt x="13267" y="10015"/>
                </a:cubicBezTo>
                <a:cubicBezTo>
                  <a:pt x="12724" y="9235"/>
                  <a:pt x="12913" y="8160"/>
                  <a:pt x="13688" y="7614"/>
                </a:cubicBezTo>
                <a:cubicBezTo>
                  <a:pt x="14302" y="7180"/>
                  <a:pt x="15100" y="7212"/>
                  <a:pt x="15674" y="7633"/>
                </a:cubicBezTo>
                <a:cubicBezTo>
                  <a:pt x="15386" y="7808"/>
                  <a:pt x="15187" y="7909"/>
                  <a:pt x="15149" y="7927"/>
                </a:cubicBezTo>
                <a:cubicBezTo>
                  <a:pt x="14829" y="8080"/>
                  <a:pt x="14692" y="8465"/>
                  <a:pt x="14842" y="8787"/>
                </a:cubicBezTo>
                <a:cubicBezTo>
                  <a:pt x="14952" y="9021"/>
                  <a:pt x="15183" y="9159"/>
                  <a:pt x="15425" y="9159"/>
                </a:cubicBezTo>
                <a:cubicBezTo>
                  <a:pt x="15515" y="9159"/>
                  <a:pt x="15608" y="9138"/>
                  <a:pt x="15698" y="9096"/>
                </a:cubicBezTo>
                <a:cubicBezTo>
                  <a:pt x="15903" y="8999"/>
                  <a:pt x="16125" y="8881"/>
                  <a:pt x="16356" y="8743"/>
                </a:cubicBezTo>
                <a:cubicBezTo>
                  <a:pt x="16460" y="9377"/>
                  <a:pt x="16209" y="10045"/>
                  <a:pt x="15651" y="10439"/>
                </a:cubicBezTo>
                <a:close/>
                <a:moveTo>
                  <a:pt x="20298" y="434"/>
                </a:moveTo>
                <a:cubicBezTo>
                  <a:pt x="20181" y="97"/>
                  <a:pt x="19814" y="-81"/>
                  <a:pt x="19481" y="36"/>
                </a:cubicBezTo>
                <a:cubicBezTo>
                  <a:pt x="19146" y="153"/>
                  <a:pt x="18970" y="523"/>
                  <a:pt x="19086" y="859"/>
                </a:cubicBezTo>
                <a:cubicBezTo>
                  <a:pt x="20075" y="3715"/>
                  <a:pt x="18112" y="5846"/>
                  <a:pt x="16617" y="6988"/>
                </a:cubicBezTo>
                <a:lnTo>
                  <a:pt x="16012" y="6118"/>
                </a:lnTo>
                <a:cubicBezTo>
                  <a:pt x="15810" y="5827"/>
                  <a:pt x="15355" y="5583"/>
                  <a:pt x="15003" y="5578"/>
                </a:cubicBezTo>
                <a:lnTo>
                  <a:pt x="11612" y="5594"/>
                </a:lnTo>
                <a:cubicBezTo>
                  <a:pt x="11260" y="5588"/>
                  <a:pt x="10735" y="5751"/>
                  <a:pt x="10445" y="5955"/>
                </a:cubicBezTo>
                <a:lnTo>
                  <a:pt x="457" y="13000"/>
                </a:lnTo>
                <a:cubicBezTo>
                  <a:pt x="-27" y="13341"/>
                  <a:pt x="-145" y="14013"/>
                  <a:pt x="194" y="14500"/>
                </a:cubicBezTo>
                <a:lnTo>
                  <a:pt x="4734" y="21032"/>
                </a:lnTo>
                <a:cubicBezTo>
                  <a:pt x="5073" y="21519"/>
                  <a:pt x="5618" y="21461"/>
                  <a:pt x="6101" y="21120"/>
                </a:cubicBezTo>
                <a:lnTo>
                  <a:pt x="16090" y="14075"/>
                </a:lnTo>
                <a:cubicBezTo>
                  <a:pt x="16378" y="13870"/>
                  <a:pt x="16709" y="13429"/>
                  <a:pt x="16826" y="13093"/>
                </a:cubicBezTo>
                <a:lnTo>
                  <a:pt x="17888" y="9729"/>
                </a:lnTo>
                <a:cubicBezTo>
                  <a:pt x="18003" y="9393"/>
                  <a:pt x="17932" y="8880"/>
                  <a:pt x="17730" y="8589"/>
                </a:cubicBezTo>
                <a:lnTo>
                  <a:pt x="17361" y="8058"/>
                </a:lnTo>
                <a:cubicBezTo>
                  <a:pt x="19371" y="6513"/>
                  <a:pt x="21455" y="3778"/>
                  <a:pt x="20298" y="434"/>
                </a:cubicBezTo>
                <a:close/>
              </a:path>
            </a:pathLst>
          </a:custGeom>
          <a:solidFill>
            <a:srgbClr val="53585F"/>
          </a:solidFill>
          <a:ln w="12700">
            <a:miter lim="400000"/>
          </a:ln>
        </p:spPr>
        <p:txBody>
          <a:bodyPr lIns="38100" tIns="38100" rIns="38100" bIns="38100" anchor="ctr"/>
          <a:lstStyle/>
          <a:p>
            <a:pPr lvl="0"/>
            <a:endParaRPr/>
          </a:p>
        </p:txBody>
      </p:sp>
      <p:sp>
        <p:nvSpPr>
          <p:cNvPr id="387" name="Shape 5208"/>
          <p:cNvSpPr/>
          <p:nvPr/>
        </p:nvSpPr>
        <p:spPr>
          <a:xfrm>
            <a:off x="7422133" y="2448590"/>
            <a:ext cx="220209" cy="225115"/>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rgbClr val="53585F"/>
          </a:solidFill>
          <a:ln w="12700">
            <a:miter lim="400000"/>
          </a:ln>
        </p:spPr>
        <p:txBody>
          <a:bodyPr lIns="38100" tIns="38100" rIns="38100" bIns="38100" anchor="ctr"/>
          <a:lstStyle/>
          <a:p>
            <a:pPr lvl="0"/>
            <a:endParaRPr/>
          </a:p>
        </p:txBody>
      </p:sp>
      <p:sp>
        <p:nvSpPr>
          <p:cNvPr id="388" name="Shape 5209"/>
          <p:cNvSpPr/>
          <p:nvPr/>
        </p:nvSpPr>
        <p:spPr>
          <a:xfrm>
            <a:off x="6270681" y="2448590"/>
            <a:ext cx="225131" cy="225115"/>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4"/>
                  <a:pt x="14198" y="0"/>
                </a:cubicBezTo>
                <a:cubicBezTo>
                  <a:pt x="13467" y="1248"/>
                  <a:pt x="12147" y="2078"/>
                  <a:pt x="10800" y="2078"/>
                </a:cubicBezTo>
                <a:cubicBezTo>
                  <a:pt x="9453" y="2078"/>
                  <a:pt x="8134" y="1248"/>
                  <a:pt x="7403" y="0"/>
                </a:cubicBezTo>
                <a:cubicBezTo>
                  <a:pt x="6651" y="224"/>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5"/>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rgbClr val="53585F"/>
          </a:solidFill>
          <a:ln w="12700">
            <a:miter lim="400000"/>
          </a:ln>
        </p:spPr>
        <p:txBody>
          <a:bodyPr lIns="38100" tIns="38100" rIns="38100" bIns="38100" anchor="ctr"/>
          <a:lstStyle/>
          <a:p>
            <a:pPr lvl="0"/>
            <a:endParaRPr/>
          </a:p>
        </p:txBody>
      </p:sp>
      <p:sp>
        <p:nvSpPr>
          <p:cNvPr id="389" name="Shape 5210"/>
          <p:cNvSpPr/>
          <p:nvPr/>
        </p:nvSpPr>
        <p:spPr>
          <a:xfrm>
            <a:off x="5689574" y="2448590"/>
            <a:ext cx="238358" cy="225115"/>
          </a:xfrm>
          <a:custGeom>
            <a:avLst/>
            <a:gdLst/>
            <a:ahLst/>
            <a:cxnLst>
              <a:cxn ang="0">
                <a:pos x="wd2" y="hd2"/>
              </a:cxn>
              <a:cxn ang="5400000">
                <a:pos x="wd2" y="hd2"/>
              </a:cxn>
              <a:cxn ang="10800000">
                <a:pos x="wd2" y="hd2"/>
              </a:cxn>
              <a:cxn ang="16200000">
                <a:pos x="wd2" y="hd2"/>
              </a:cxn>
            </a:cxnLst>
            <a:rect l="0" t="0" r="r" b="b"/>
            <a:pathLst>
              <a:path w="21431" h="16922" extrusionOk="0">
                <a:moveTo>
                  <a:pt x="20819" y="3166"/>
                </a:moveTo>
                <a:cubicBezTo>
                  <a:pt x="7236" y="7712"/>
                  <a:pt x="12737" y="-4524"/>
                  <a:pt x="2202" y="1917"/>
                </a:cubicBezTo>
                <a:lnTo>
                  <a:pt x="0" y="2579"/>
                </a:lnTo>
                <a:lnTo>
                  <a:pt x="4363" y="16923"/>
                </a:lnTo>
                <a:lnTo>
                  <a:pt x="6767" y="16923"/>
                </a:lnTo>
                <a:lnTo>
                  <a:pt x="4629" y="9897"/>
                </a:lnTo>
                <a:cubicBezTo>
                  <a:pt x="14029" y="3309"/>
                  <a:pt x="10224" y="17076"/>
                  <a:pt x="21342" y="3569"/>
                </a:cubicBezTo>
                <a:cubicBezTo>
                  <a:pt x="21600" y="3255"/>
                  <a:pt x="21254" y="3020"/>
                  <a:pt x="20819" y="3166"/>
                </a:cubicBezTo>
                <a:close/>
              </a:path>
            </a:pathLst>
          </a:custGeom>
          <a:solidFill>
            <a:srgbClr val="53585F"/>
          </a:solidFill>
          <a:ln w="12700">
            <a:miter lim="400000"/>
          </a:ln>
        </p:spPr>
        <p:txBody>
          <a:bodyPr lIns="38100" tIns="38100" rIns="38100" bIns="38100" anchor="ctr"/>
          <a:lstStyle/>
          <a:p>
            <a:pPr lvl="0"/>
            <a:endParaRPr/>
          </a:p>
        </p:txBody>
      </p:sp>
      <p:sp>
        <p:nvSpPr>
          <p:cNvPr id="390" name="Shape 5211"/>
          <p:cNvSpPr/>
          <p:nvPr/>
        </p:nvSpPr>
        <p:spPr>
          <a:xfrm>
            <a:off x="6852790" y="2464143"/>
            <a:ext cx="218095" cy="194009"/>
          </a:xfrm>
          <a:custGeom>
            <a:avLst/>
            <a:gdLst/>
            <a:ahLst/>
            <a:cxnLst>
              <a:cxn ang="0">
                <a:pos x="wd2" y="hd2"/>
              </a:cxn>
              <a:cxn ang="5400000">
                <a:pos x="wd2" y="hd2"/>
              </a:cxn>
              <a:cxn ang="10800000">
                <a:pos x="wd2" y="hd2"/>
              </a:cxn>
              <a:cxn ang="16200000">
                <a:pos x="wd2" y="hd2"/>
              </a:cxn>
            </a:cxnLst>
            <a:rect l="0" t="0" r="r" b="b"/>
            <a:pathLst>
              <a:path w="21446" h="21471" extrusionOk="0">
                <a:moveTo>
                  <a:pt x="2906" y="19280"/>
                </a:moveTo>
                <a:cubicBezTo>
                  <a:pt x="2683" y="19534"/>
                  <a:pt x="2683" y="19946"/>
                  <a:pt x="2906" y="20200"/>
                </a:cubicBezTo>
                <a:lnTo>
                  <a:pt x="3930" y="21326"/>
                </a:lnTo>
                <a:cubicBezTo>
                  <a:pt x="4154" y="21580"/>
                  <a:pt x="4510" y="21473"/>
                  <a:pt x="4734" y="21220"/>
                </a:cubicBezTo>
                <a:lnTo>
                  <a:pt x="10017" y="15372"/>
                </a:lnTo>
                <a:lnTo>
                  <a:pt x="8398" y="13299"/>
                </a:lnTo>
                <a:cubicBezTo>
                  <a:pt x="8398" y="13299"/>
                  <a:pt x="2906" y="19280"/>
                  <a:pt x="2906" y="19280"/>
                </a:cubicBezTo>
                <a:close/>
                <a:moveTo>
                  <a:pt x="21387" y="2723"/>
                </a:moveTo>
                <a:cubicBezTo>
                  <a:pt x="21307" y="2125"/>
                  <a:pt x="21031" y="2252"/>
                  <a:pt x="20888" y="2505"/>
                </a:cubicBezTo>
                <a:cubicBezTo>
                  <a:pt x="20746" y="2758"/>
                  <a:pt x="20111" y="3840"/>
                  <a:pt x="19852" y="4329"/>
                </a:cubicBezTo>
                <a:cubicBezTo>
                  <a:pt x="19593" y="4815"/>
                  <a:pt x="18956" y="5772"/>
                  <a:pt x="17770" y="4826"/>
                </a:cubicBezTo>
                <a:cubicBezTo>
                  <a:pt x="16533" y="3843"/>
                  <a:pt x="16963" y="3157"/>
                  <a:pt x="17179" y="2694"/>
                </a:cubicBezTo>
                <a:cubicBezTo>
                  <a:pt x="17395" y="2232"/>
                  <a:pt x="18059" y="931"/>
                  <a:pt x="18155" y="768"/>
                </a:cubicBezTo>
                <a:cubicBezTo>
                  <a:pt x="18251" y="605"/>
                  <a:pt x="18139" y="129"/>
                  <a:pt x="17756" y="329"/>
                </a:cubicBezTo>
                <a:cubicBezTo>
                  <a:pt x="17372" y="527"/>
                  <a:pt x="15039" y="1572"/>
                  <a:pt x="14715" y="3066"/>
                </a:cubicBezTo>
                <a:cubicBezTo>
                  <a:pt x="14386" y="4590"/>
                  <a:pt x="14993" y="5950"/>
                  <a:pt x="13800" y="7301"/>
                </a:cubicBezTo>
                <a:lnTo>
                  <a:pt x="12355" y="8998"/>
                </a:lnTo>
                <a:lnTo>
                  <a:pt x="13806" y="10898"/>
                </a:lnTo>
                <a:lnTo>
                  <a:pt x="15589" y="8995"/>
                </a:lnTo>
                <a:cubicBezTo>
                  <a:pt x="16013" y="8514"/>
                  <a:pt x="16919" y="8048"/>
                  <a:pt x="17740" y="8257"/>
                </a:cubicBezTo>
                <a:cubicBezTo>
                  <a:pt x="19498" y="8705"/>
                  <a:pt x="20456" y="7962"/>
                  <a:pt x="21035" y="6733"/>
                </a:cubicBezTo>
                <a:cubicBezTo>
                  <a:pt x="21552" y="5635"/>
                  <a:pt x="21466" y="3322"/>
                  <a:pt x="21387" y="2723"/>
                </a:cubicBezTo>
                <a:close/>
                <a:moveTo>
                  <a:pt x="9478" y="7592"/>
                </a:moveTo>
                <a:cubicBezTo>
                  <a:pt x="9350" y="7424"/>
                  <a:pt x="9189" y="7421"/>
                  <a:pt x="9050" y="7558"/>
                </a:cubicBezTo>
                <a:lnTo>
                  <a:pt x="7506" y="9074"/>
                </a:lnTo>
                <a:cubicBezTo>
                  <a:pt x="7384" y="9194"/>
                  <a:pt x="7369" y="9419"/>
                  <a:pt x="7477" y="9559"/>
                </a:cubicBezTo>
                <a:lnTo>
                  <a:pt x="16408" y="20996"/>
                </a:lnTo>
                <a:cubicBezTo>
                  <a:pt x="16616" y="21268"/>
                  <a:pt x="16979" y="21295"/>
                  <a:pt x="17217" y="21061"/>
                </a:cubicBezTo>
                <a:lnTo>
                  <a:pt x="18263" y="20076"/>
                </a:lnTo>
                <a:cubicBezTo>
                  <a:pt x="18500" y="19839"/>
                  <a:pt x="18526" y="19429"/>
                  <a:pt x="18317" y="19158"/>
                </a:cubicBezTo>
                <a:cubicBezTo>
                  <a:pt x="18317" y="19158"/>
                  <a:pt x="9478" y="7592"/>
                  <a:pt x="9478" y="7592"/>
                </a:cubicBezTo>
                <a:close/>
                <a:moveTo>
                  <a:pt x="3331" y="6965"/>
                </a:moveTo>
                <a:cubicBezTo>
                  <a:pt x="4336" y="6088"/>
                  <a:pt x="5170" y="6693"/>
                  <a:pt x="6282" y="8142"/>
                </a:cubicBezTo>
                <a:cubicBezTo>
                  <a:pt x="6408" y="8304"/>
                  <a:pt x="6575" y="8114"/>
                  <a:pt x="6671" y="8021"/>
                </a:cubicBezTo>
                <a:cubicBezTo>
                  <a:pt x="6766" y="7926"/>
                  <a:pt x="8233" y="6440"/>
                  <a:pt x="8306" y="6370"/>
                </a:cubicBezTo>
                <a:cubicBezTo>
                  <a:pt x="8377" y="6300"/>
                  <a:pt x="8464" y="6167"/>
                  <a:pt x="8349" y="6018"/>
                </a:cubicBezTo>
                <a:cubicBezTo>
                  <a:pt x="8235" y="5868"/>
                  <a:pt x="7817" y="5261"/>
                  <a:pt x="7550" y="4867"/>
                </a:cubicBezTo>
                <a:cubicBezTo>
                  <a:pt x="5603" y="2001"/>
                  <a:pt x="12876" y="57"/>
                  <a:pt x="11758" y="25"/>
                </a:cubicBezTo>
                <a:cubicBezTo>
                  <a:pt x="11190" y="9"/>
                  <a:pt x="8909" y="-20"/>
                  <a:pt x="8569" y="21"/>
                </a:cubicBezTo>
                <a:cubicBezTo>
                  <a:pt x="7186" y="186"/>
                  <a:pt x="5452" y="1638"/>
                  <a:pt x="4578" y="2313"/>
                </a:cubicBezTo>
                <a:cubicBezTo>
                  <a:pt x="3437" y="3196"/>
                  <a:pt x="3011" y="3711"/>
                  <a:pt x="2939" y="3781"/>
                </a:cubicBezTo>
                <a:cubicBezTo>
                  <a:pt x="2617" y="4099"/>
                  <a:pt x="2887" y="4832"/>
                  <a:pt x="2303" y="5410"/>
                </a:cubicBezTo>
                <a:cubicBezTo>
                  <a:pt x="1683" y="6021"/>
                  <a:pt x="1297" y="5560"/>
                  <a:pt x="939" y="5913"/>
                </a:cubicBezTo>
                <a:cubicBezTo>
                  <a:pt x="761" y="6090"/>
                  <a:pt x="264" y="6509"/>
                  <a:pt x="122" y="6650"/>
                </a:cubicBezTo>
                <a:cubicBezTo>
                  <a:pt x="-22" y="6790"/>
                  <a:pt x="-48" y="7030"/>
                  <a:pt x="99" y="7219"/>
                </a:cubicBezTo>
                <a:cubicBezTo>
                  <a:pt x="99" y="7219"/>
                  <a:pt x="1459" y="8912"/>
                  <a:pt x="1574" y="9061"/>
                </a:cubicBezTo>
                <a:cubicBezTo>
                  <a:pt x="1688" y="9210"/>
                  <a:pt x="1994" y="9337"/>
                  <a:pt x="2185" y="9149"/>
                </a:cubicBezTo>
                <a:cubicBezTo>
                  <a:pt x="2375" y="8960"/>
                  <a:pt x="2864" y="8477"/>
                  <a:pt x="2947" y="8394"/>
                </a:cubicBezTo>
                <a:cubicBezTo>
                  <a:pt x="3031" y="8312"/>
                  <a:pt x="2893" y="7349"/>
                  <a:pt x="3331" y="6965"/>
                </a:cubicBezTo>
                <a:close/>
              </a:path>
            </a:pathLst>
          </a:custGeom>
          <a:solidFill>
            <a:srgbClr val="53585F"/>
          </a:solidFill>
          <a:ln w="12700">
            <a:miter lim="400000"/>
          </a:ln>
        </p:spPr>
        <p:txBody>
          <a:bodyPr lIns="38100" tIns="38100" rIns="38100" bIns="38100" anchor="ctr"/>
          <a:lstStyle/>
          <a:p>
            <a:pPr lvl="0"/>
            <a:endParaRPr/>
          </a:p>
        </p:txBody>
      </p:sp>
      <p:sp>
        <p:nvSpPr>
          <p:cNvPr id="391" name="Shape 5212"/>
          <p:cNvSpPr/>
          <p:nvPr/>
        </p:nvSpPr>
        <p:spPr>
          <a:xfrm>
            <a:off x="10342765" y="2448590"/>
            <a:ext cx="138901" cy="225115"/>
          </a:xfrm>
          <a:custGeom>
            <a:avLst/>
            <a:gdLst/>
            <a:ahLst/>
            <a:cxnLst>
              <a:cxn ang="0">
                <a:pos x="wd2" y="hd2"/>
              </a:cxn>
              <a:cxn ang="5400000">
                <a:pos x="wd2" y="hd2"/>
              </a:cxn>
              <a:cxn ang="10800000">
                <a:pos x="wd2" y="hd2"/>
              </a:cxn>
              <a:cxn ang="16200000">
                <a:pos x="wd2" y="hd2"/>
              </a:cxn>
            </a:cxnLst>
            <a:rect l="0" t="0" r="r" b="b"/>
            <a:pathLst>
              <a:path w="17648" h="21126" extrusionOk="0">
                <a:moveTo>
                  <a:pt x="11560" y="0"/>
                </a:moveTo>
                <a:lnTo>
                  <a:pt x="9120" y="0"/>
                </a:lnTo>
                <a:lnTo>
                  <a:pt x="9120" y="14690"/>
                </a:lnTo>
                <a:cubicBezTo>
                  <a:pt x="7770" y="14305"/>
                  <a:pt x="6024" y="14300"/>
                  <a:pt x="4302" y="14763"/>
                </a:cubicBezTo>
                <a:cubicBezTo>
                  <a:pt x="1215" y="15592"/>
                  <a:pt x="-624" y="17611"/>
                  <a:pt x="195" y="19269"/>
                </a:cubicBezTo>
                <a:cubicBezTo>
                  <a:pt x="1012" y="20929"/>
                  <a:pt x="4176" y="21600"/>
                  <a:pt x="7262" y="20771"/>
                </a:cubicBezTo>
                <a:cubicBezTo>
                  <a:pt x="9884" y="20067"/>
                  <a:pt x="11598" y="18505"/>
                  <a:pt x="11556" y="17035"/>
                </a:cubicBezTo>
                <a:lnTo>
                  <a:pt x="11560" y="5021"/>
                </a:lnTo>
                <a:cubicBezTo>
                  <a:pt x="15816" y="5517"/>
                  <a:pt x="16107" y="9491"/>
                  <a:pt x="15598" y="10604"/>
                </a:cubicBezTo>
                <a:cubicBezTo>
                  <a:pt x="15403" y="11027"/>
                  <a:pt x="15744" y="11343"/>
                  <a:pt x="16387" y="10604"/>
                </a:cubicBezTo>
                <a:cubicBezTo>
                  <a:pt x="20976" y="5333"/>
                  <a:pt x="11560" y="3007"/>
                  <a:pt x="11560" y="0"/>
                </a:cubicBezTo>
                <a:close/>
              </a:path>
            </a:pathLst>
          </a:custGeom>
          <a:solidFill>
            <a:srgbClr val="53585F"/>
          </a:solidFill>
          <a:ln w="12700">
            <a:miter lim="400000"/>
          </a:ln>
        </p:spPr>
        <p:txBody>
          <a:bodyPr lIns="38100" tIns="38100" rIns="38100" bIns="38100" anchor="ctr"/>
          <a:lstStyle/>
          <a:p>
            <a:pPr lvl="0"/>
            <a:endParaRPr/>
          </a:p>
        </p:txBody>
      </p:sp>
      <p:sp>
        <p:nvSpPr>
          <p:cNvPr id="392" name="Shape 5213"/>
          <p:cNvSpPr/>
          <p:nvPr/>
        </p:nvSpPr>
        <p:spPr>
          <a:xfrm>
            <a:off x="9155870" y="2461297"/>
            <a:ext cx="199705" cy="199701"/>
          </a:xfrm>
          <a:custGeom>
            <a:avLst/>
            <a:gdLst/>
            <a:ahLst/>
            <a:cxnLst>
              <a:cxn ang="0">
                <a:pos x="wd2" y="hd2"/>
              </a:cxn>
              <a:cxn ang="5400000">
                <a:pos x="wd2" y="hd2"/>
              </a:cxn>
              <a:cxn ang="10800000">
                <a:pos x="wd2" y="hd2"/>
              </a:cxn>
              <a:cxn ang="16200000">
                <a:pos x="wd2" y="hd2"/>
              </a:cxn>
            </a:cxnLst>
            <a:rect l="0" t="0" r="r" b="b"/>
            <a:pathLst>
              <a:path w="20530" h="20529" extrusionOk="0">
                <a:moveTo>
                  <a:pt x="13105" y="13105"/>
                </a:moveTo>
                <a:cubicBezTo>
                  <a:pt x="9555" y="16656"/>
                  <a:pt x="4175" y="17259"/>
                  <a:pt x="0" y="14920"/>
                </a:cubicBezTo>
                <a:cubicBezTo>
                  <a:pt x="481" y="15779"/>
                  <a:pt x="1084" y="16587"/>
                  <a:pt x="1815" y="17318"/>
                </a:cubicBezTo>
                <a:cubicBezTo>
                  <a:pt x="6096" y="21600"/>
                  <a:pt x="13037" y="21600"/>
                  <a:pt x="17319" y="17318"/>
                </a:cubicBezTo>
                <a:cubicBezTo>
                  <a:pt x="21600" y="13037"/>
                  <a:pt x="21600" y="6096"/>
                  <a:pt x="17319" y="1813"/>
                </a:cubicBezTo>
                <a:cubicBezTo>
                  <a:pt x="16588" y="1084"/>
                  <a:pt x="15779" y="481"/>
                  <a:pt x="14920" y="0"/>
                </a:cubicBezTo>
                <a:cubicBezTo>
                  <a:pt x="17259" y="4175"/>
                  <a:pt x="16656" y="9555"/>
                  <a:pt x="13105" y="13105"/>
                </a:cubicBezTo>
                <a:close/>
              </a:path>
            </a:pathLst>
          </a:custGeom>
          <a:solidFill>
            <a:srgbClr val="53585F"/>
          </a:solidFill>
          <a:ln w="12700">
            <a:miter lim="400000"/>
          </a:ln>
        </p:spPr>
        <p:txBody>
          <a:bodyPr lIns="38100" tIns="38100" rIns="38100" bIns="38100" anchor="ctr"/>
          <a:lstStyle/>
          <a:p>
            <a:pPr lvl="0"/>
            <a:endParaRPr/>
          </a:p>
        </p:txBody>
      </p:sp>
      <p:sp>
        <p:nvSpPr>
          <p:cNvPr id="393" name="Shape 5214"/>
          <p:cNvSpPr/>
          <p:nvPr/>
        </p:nvSpPr>
        <p:spPr>
          <a:xfrm>
            <a:off x="9698753" y="2455224"/>
            <a:ext cx="273180" cy="211846"/>
          </a:xfrm>
          <a:custGeom>
            <a:avLst/>
            <a:gdLst/>
            <a:ahLst/>
            <a:cxnLst>
              <a:cxn ang="0">
                <a:pos x="wd2" y="hd2"/>
              </a:cxn>
              <a:cxn ang="5400000">
                <a:pos x="wd2" y="hd2"/>
              </a:cxn>
              <a:cxn ang="10800000">
                <a:pos x="wd2" y="hd2"/>
              </a:cxn>
              <a:cxn ang="16200000">
                <a:pos x="wd2" y="hd2"/>
              </a:cxn>
            </a:cxnLst>
            <a:rect l="0" t="0" r="r" b="b"/>
            <a:pathLst>
              <a:path w="20580" h="20758" extrusionOk="0">
                <a:moveTo>
                  <a:pt x="11316" y="15681"/>
                </a:moveTo>
                <a:cubicBezTo>
                  <a:pt x="10444" y="15681"/>
                  <a:pt x="9737" y="14763"/>
                  <a:pt x="9737" y="13632"/>
                </a:cubicBezTo>
                <a:cubicBezTo>
                  <a:pt x="9737" y="12501"/>
                  <a:pt x="10444" y="11585"/>
                  <a:pt x="11316" y="11585"/>
                </a:cubicBezTo>
                <a:cubicBezTo>
                  <a:pt x="12189" y="11585"/>
                  <a:pt x="12896" y="12501"/>
                  <a:pt x="12896" y="13632"/>
                </a:cubicBezTo>
                <a:cubicBezTo>
                  <a:pt x="12896" y="14763"/>
                  <a:pt x="12189" y="15681"/>
                  <a:pt x="11316" y="15681"/>
                </a:cubicBezTo>
                <a:close/>
                <a:moveTo>
                  <a:pt x="18009" y="2956"/>
                </a:moveTo>
                <a:cubicBezTo>
                  <a:pt x="14750" y="138"/>
                  <a:pt x="11090" y="-836"/>
                  <a:pt x="6751" y="781"/>
                </a:cubicBezTo>
                <a:cubicBezTo>
                  <a:pt x="3364" y="2045"/>
                  <a:pt x="258" y="7054"/>
                  <a:pt x="18" y="11348"/>
                </a:cubicBezTo>
                <a:cubicBezTo>
                  <a:pt x="-265" y="16419"/>
                  <a:pt x="2772" y="20764"/>
                  <a:pt x="8123" y="20757"/>
                </a:cubicBezTo>
                <a:cubicBezTo>
                  <a:pt x="13892" y="20749"/>
                  <a:pt x="16051" y="17148"/>
                  <a:pt x="16098" y="16053"/>
                </a:cubicBezTo>
                <a:cubicBezTo>
                  <a:pt x="16146" y="14957"/>
                  <a:pt x="13849" y="12933"/>
                  <a:pt x="15327" y="10853"/>
                </a:cubicBezTo>
                <a:cubicBezTo>
                  <a:pt x="17179" y="8245"/>
                  <a:pt x="18829" y="10466"/>
                  <a:pt x="19829" y="10154"/>
                </a:cubicBezTo>
                <a:cubicBezTo>
                  <a:pt x="20829" y="9841"/>
                  <a:pt x="21335" y="5836"/>
                  <a:pt x="18009" y="2956"/>
                </a:cubicBezTo>
                <a:close/>
              </a:path>
            </a:pathLst>
          </a:custGeom>
          <a:solidFill>
            <a:srgbClr val="53585F"/>
          </a:solidFill>
          <a:ln w="12700">
            <a:miter lim="400000"/>
          </a:ln>
        </p:spPr>
        <p:txBody>
          <a:bodyPr lIns="38100" tIns="38100" rIns="38100" bIns="38100" anchor="ctr"/>
          <a:lstStyle/>
          <a:p>
            <a:pPr lvl="0"/>
            <a:endParaRPr/>
          </a:p>
        </p:txBody>
      </p:sp>
      <p:sp>
        <p:nvSpPr>
          <p:cNvPr id="394" name="Shape 5215"/>
          <p:cNvSpPr/>
          <p:nvPr/>
        </p:nvSpPr>
        <p:spPr>
          <a:xfrm>
            <a:off x="9706992" y="3046551"/>
            <a:ext cx="246450" cy="194008"/>
          </a:xfrm>
          <a:custGeom>
            <a:avLst/>
            <a:gdLst/>
            <a:ahLst/>
            <a:cxnLst>
              <a:cxn ang="0">
                <a:pos x="wd2" y="hd2"/>
              </a:cxn>
              <a:cxn ang="5400000">
                <a:pos x="wd2" y="hd2"/>
              </a:cxn>
              <a:cxn ang="10800000">
                <a:pos x="wd2" y="hd2"/>
              </a:cxn>
              <a:cxn ang="16200000">
                <a:pos x="wd2" y="hd2"/>
              </a:cxn>
            </a:cxnLst>
            <a:rect l="0" t="0" r="r" b="b"/>
            <a:pathLst>
              <a:path w="20317" h="19134" extrusionOk="0">
                <a:moveTo>
                  <a:pt x="5102" y="1944"/>
                </a:moveTo>
                <a:cubicBezTo>
                  <a:pt x="971" y="4812"/>
                  <a:pt x="1208" y="9482"/>
                  <a:pt x="1350" y="11210"/>
                </a:cubicBezTo>
                <a:cubicBezTo>
                  <a:pt x="6685" y="3649"/>
                  <a:pt x="14666" y="4016"/>
                  <a:pt x="14666" y="4016"/>
                </a:cubicBezTo>
                <a:cubicBezTo>
                  <a:pt x="14666" y="4016"/>
                  <a:pt x="3354" y="8659"/>
                  <a:pt x="31" y="17966"/>
                </a:cubicBezTo>
                <a:cubicBezTo>
                  <a:pt x="-231" y="18701"/>
                  <a:pt x="1262" y="19657"/>
                  <a:pt x="1603" y="18788"/>
                </a:cubicBezTo>
                <a:cubicBezTo>
                  <a:pt x="2620" y="16199"/>
                  <a:pt x="4039" y="14258"/>
                  <a:pt x="4039" y="14258"/>
                </a:cubicBezTo>
                <a:cubicBezTo>
                  <a:pt x="6130" y="15189"/>
                  <a:pt x="9747" y="16280"/>
                  <a:pt x="12312" y="14121"/>
                </a:cubicBezTo>
                <a:cubicBezTo>
                  <a:pt x="15719" y="11254"/>
                  <a:pt x="15370" y="4897"/>
                  <a:pt x="20233" y="1801"/>
                </a:cubicBezTo>
                <a:cubicBezTo>
                  <a:pt x="21369" y="1079"/>
                  <a:pt x="10701" y="-1943"/>
                  <a:pt x="5102" y="1944"/>
                </a:cubicBezTo>
                <a:close/>
              </a:path>
            </a:pathLst>
          </a:custGeom>
          <a:solidFill>
            <a:srgbClr val="53585F"/>
          </a:solidFill>
          <a:ln w="12700">
            <a:miter lim="400000"/>
          </a:ln>
        </p:spPr>
        <p:txBody>
          <a:bodyPr lIns="38100" tIns="38100" rIns="38100" bIns="38100" anchor="ctr"/>
          <a:lstStyle/>
          <a:p>
            <a:pPr lvl="0"/>
            <a:endParaRPr/>
          </a:p>
        </p:txBody>
      </p:sp>
      <p:sp>
        <p:nvSpPr>
          <p:cNvPr id="395" name="Shape 5216"/>
          <p:cNvSpPr/>
          <p:nvPr/>
        </p:nvSpPr>
        <p:spPr>
          <a:xfrm>
            <a:off x="8573673" y="2448590"/>
            <a:ext cx="215108" cy="225115"/>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rgbClr val="53585F"/>
          </a:solidFill>
          <a:ln w="12700">
            <a:miter lim="400000"/>
          </a:ln>
        </p:spPr>
        <p:txBody>
          <a:bodyPr lIns="38100" tIns="38100" rIns="38100" bIns="38100" anchor="ctr"/>
          <a:lstStyle/>
          <a:p>
            <a:pPr lvl="0"/>
            <a:endParaRPr/>
          </a:p>
        </p:txBody>
      </p:sp>
      <p:sp>
        <p:nvSpPr>
          <p:cNvPr id="396" name="Shape 5217"/>
          <p:cNvSpPr/>
          <p:nvPr/>
        </p:nvSpPr>
        <p:spPr>
          <a:xfrm>
            <a:off x="2815045" y="3051419"/>
            <a:ext cx="242464" cy="184272"/>
          </a:xfrm>
          <a:custGeom>
            <a:avLst/>
            <a:gdLst/>
            <a:ahLst/>
            <a:cxnLst>
              <a:cxn ang="0">
                <a:pos x="wd2" y="hd2"/>
              </a:cxn>
              <a:cxn ang="5400000">
                <a:pos x="wd2" y="hd2"/>
              </a:cxn>
              <a:cxn ang="10800000">
                <a:pos x="wd2" y="hd2"/>
              </a:cxn>
              <a:cxn ang="16200000">
                <a:pos x="wd2" y="hd2"/>
              </a:cxn>
            </a:cxnLst>
            <a:rect l="0" t="0" r="r" b="b"/>
            <a:pathLst>
              <a:path w="21254" h="21471" extrusionOk="0">
                <a:moveTo>
                  <a:pt x="18030" y="19454"/>
                </a:moveTo>
                <a:cubicBezTo>
                  <a:pt x="17963" y="19996"/>
                  <a:pt x="19394" y="20889"/>
                  <a:pt x="19531" y="19301"/>
                </a:cubicBezTo>
                <a:cubicBezTo>
                  <a:pt x="20145" y="12136"/>
                  <a:pt x="19088" y="10075"/>
                  <a:pt x="19088" y="10075"/>
                </a:cubicBezTo>
                <a:lnTo>
                  <a:pt x="17606" y="11177"/>
                </a:lnTo>
                <a:cubicBezTo>
                  <a:pt x="17606" y="11177"/>
                  <a:pt x="18863" y="12767"/>
                  <a:pt x="18030" y="19454"/>
                </a:cubicBezTo>
                <a:close/>
                <a:moveTo>
                  <a:pt x="20733" y="6972"/>
                </a:moveTo>
                <a:lnTo>
                  <a:pt x="11887" y="388"/>
                </a:lnTo>
                <a:cubicBezTo>
                  <a:pt x="11194" y="-129"/>
                  <a:pt x="10060" y="-129"/>
                  <a:pt x="9367" y="388"/>
                </a:cubicBezTo>
                <a:lnTo>
                  <a:pt x="519" y="6972"/>
                </a:lnTo>
                <a:cubicBezTo>
                  <a:pt x="-173" y="7489"/>
                  <a:pt x="-173" y="8333"/>
                  <a:pt x="519" y="8848"/>
                </a:cubicBezTo>
                <a:lnTo>
                  <a:pt x="9367" y="15434"/>
                </a:lnTo>
                <a:cubicBezTo>
                  <a:pt x="10060" y="15950"/>
                  <a:pt x="11194" y="15950"/>
                  <a:pt x="11887" y="15434"/>
                </a:cubicBezTo>
                <a:lnTo>
                  <a:pt x="17606" y="11177"/>
                </a:lnTo>
                <a:lnTo>
                  <a:pt x="11405" y="9246"/>
                </a:lnTo>
                <a:cubicBezTo>
                  <a:pt x="11166" y="9325"/>
                  <a:pt x="10902" y="9369"/>
                  <a:pt x="10627" y="9369"/>
                </a:cubicBezTo>
                <a:cubicBezTo>
                  <a:pt x="9510" y="9369"/>
                  <a:pt x="8604" y="8653"/>
                  <a:pt x="8604" y="7770"/>
                </a:cubicBezTo>
                <a:cubicBezTo>
                  <a:pt x="8604" y="6886"/>
                  <a:pt x="9510" y="6170"/>
                  <a:pt x="10627" y="6170"/>
                </a:cubicBezTo>
                <a:cubicBezTo>
                  <a:pt x="11495" y="6170"/>
                  <a:pt x="12232" y="6603"/>
                  <a:pt x="12520" y="7209"/>
                </a:cubicBezTo>
                <a:lnTo>
                  <a:pt x="19088" y="10075"/>
                </a:lnTo>
                <a:lnTo>
                  <a:pt x="20733" y="8848"/>
                </a:lnTo>
                <a:cubicBezTo>
                  <a:pt x="21427" y="8333"/>
                  <a:pt x="21427" y="7489"/>
                  <a:pt x="20733" y="6972"/>
                </a:cubicBezTo>
                <a:close/>
                <a:moveTo>
                  <a:pt x="3508" y="13898"/>
                </a:moveTo>
                <a:cubicBezTo>
                  <a:pt x="4002" y="16554"/>
                  <a:pt x="4628" y="17714"/>
                  <a:pt x="6720" y="18930"/>
                </a:cubicBezTo>
                <a:cubicBezTo>
                  <a:pt x="8812" y="20144"/>
                  <a:pt x="9807" y="21471"/>
                  <a:pt x="10627" y="21471"/>
                </a:cubicBezTo>
                <a:cubicBezTo>
                  <a:pt x="11447" y="21471"/>
                  <a:pt x="12378" y="20309"/>
                  <a:pt x="14470" y="19093"/>
                </a:cubicBezTo>
                <a:cubicBezTo>
                  <a:pt x="16562" y="17877"/>
                  <a:pt x="16004" y="17508"/>
                  <a:pt x="16497" y="14853"/>
                </a:cubicBezTo>
                <a:lnTo>
                  <a:pt x="10627" y="18646"/>
                </a:lnTo>
                <a:cubicBezTo>
                  <a:pt x="10627" y="18646"/>
                  <a:pt x="3508" y="13898"/>
                  <a:pt x="3508" y="13898"/>
                </a:cubicBezTo>
                <a:close/>
              </a:path>
            </a:pathLst>
          </a:custGeom>
          <a:solidFill>
            <a:srgbClr val="53585F"/>
          </a:solidFill>
          <a:ln w="12700">
            <a:miter lim="400000"/>
          </a:ln>
        </p:spPr>
        <p:txBody>
          <a:bodyPr lIns="38100" tIns="38100" rIns="38100" bIns="38100" anchor="ctr"/>
          <a:lstStyle/>
          <a:p>
            <a:pPr lvl="0"/>
            <a:endParaRPr/>
          </a:p>
        </p:txBody>
      </p:sp>
      <p:sp>
        <p:nvSpPr>
          <p:cNvPr id="397" name="Shape 5218"/>
          <p:cNvSpPr/>
          <p:nvPr/>
        </p:nvSpPr>
        <p:spPr>
          <a:xfrm>
            <a:off x="1707368" y="3040283"/>
            <a:ext cx="159838" cy="206545"/>
          </a:xfrm>
          <a:custGeom>
            <a:avLst/>
            <a:gdLst/>
            <a:ahLst/>
            <a:cxnLst>
              <a:cxn ang="0">
                <a:pos x="wd2" y="hd2"/>
              </a:cxn>
              <a:cxn ang="5400000">
                <a:pos x="wd2" y="hd2"/>
              </a:cxn>
              <a:cxn ang="10800000">
                <a:pos x="wd2" y="hd2"/>
              </a:cxn>
              <a:cxn ang="16200000">
                <a:pos x="wd2" y="hd2"/>
              </a:cxn>
            </a:cxnLst>
            <a:rect l="0" t="0" r="r" b="b"/>
            <a:pathLst>
              <a:path w="21137" h="21205" extrusionOk="0">
                <a:moveTo>
                  <a:pt x="5865" y="2548"/>
                </a:moveTo>
                <a:lnTo>
                  <a:pt x="5867" y="15695"/>
                </a:lnTo>
                <a:cubicBezTo>
                  <a:pt x="4944" y="15546"/>
                  <a:pt x="3872" y="15602"/>
                  <a:pt x="2808" y="15909"/>
                </a:cubicBezTo>
                <a:cubicBezTo>
                  <a:pt x="413" y="16599"/>
                  <a:pt x="-431" y="18279"/>
                  <a:pt x="203" y="19659"/>
                </a:cubicBezTo>
                <a:cubicBezTo>
                  <a:pt x="839" y="21041"/>
                  <a:pt x="2710" y="21600"/>
                  <a:pt x="5104" y="20909"/>
                </a:cubicBezTo>
                <a:cubicBezTo>
                  <a:pt x="7137" y="20323"/>
                  <a:pt x="8468" y="19024"/>
                  <a:pt x="8434" y="17799"/>
                </a:cubicBezTo>
                <a:cubicBezTo>
                  <a:pt x="8434" y="17799"/>
                  <a:pt x="8434" y="10827"/>
                  <a:pt x="8434" y="6940"/>
                </a:cubicBezTo>
                <a:lnTo>
                  <a:pt x="18567" y="5136"/>
                </a:lnTo>
                <a:lnTo>
                  <a:pt x="18567" y="13479"/>
                </a:lnTo>
                <a:cubicBezTo>
                  <a:pt x="17645" y="13330"/>
                  <a:pt x="16572" y="13386"/>
                  <a:pt x="15509" y="13693"/>
                </a:cubicBezTo>
                <a:cubicBezTo>
                  <a:pt x="13115" y="14384"/>
                  <a:pt x="12270" y="16064"/>
                  <a:pt x="12905" y="17443"/>
                </a:cubicBezTo>
                <a:cubicBezTo>
                  <a:pt x="13539" y="18825"/>
                  <a:pt x="15411" y="19384"/>
                  <a:pt x="17806" y="18694"/>
                </a:cubicBezTo>
                <a:cubicBezTo>
                  <a:pt x="19839" y="18107"/>
                  <a:pt x="21169" y="16808"/>
                  <a:pt x="21136" y="15583"/>
                </a:cubicBezTo>
                <a:lnTo>
                  <a:pt x="21136" y="0"/>
                </a:lnTo>
                <a:cubicBezTo>
                  <a:pt x="21136" y="0"/>
                  <a:pt x="5865" y="2548"/>
                  <a:pt x="5865" y="2548"/>
                </a:cubicBezTo>
                <a:close/>
              </a:path>
            </a:pathLst>
          </a:custGeom>
          <a:solidFill>
            <a:srgbClr val="53585F"/>
          </a:solidFill>
          <a:ln w="12700">
            <a:miter lim="400000"/>
          </a:ln>
        </p:spPr>
        <p:txBody>
          <a:bodyPr lIns="38100" tIns="38100" rIns="38100" bIns="38100" anchor="ctr"/>
          <a:lstStyle/>
          <a:p>
            <a:pPr lvl="0"/>
            <a:endParaRPr/>
          </a:p>
        </p:txBody>
      </p:sp>
      <p:sp>
        <p:nvSpPr>
          <p:cNvPr id="398" name="Shape 5219"/>
          <p:cNvSpPr/>
          <p:nvPr/>
        </p:nvSpPr>
        <p:spPr>
          <a:xfrm>
            <a:off x="2259680" y="3034643"/>
            <a:ext cx="204205" cy="217823"/>
          </a:xfrm>
          <a:custGeom>
            <a:avLst/>
            <a:gdLst/>
            <a:ahLst/>
            <a:cxnLst>
              <a:cxn ang="0">
                <a:pos x="wd2" y="hd2"/>
              </a:cxn>
              <a:cxn ang="5400000">
                <a:pos x="wd2" y="hd2"/>
              </a:cxn>
              <a:cxn ang="10800000">
                <a:pos x="wd2" y="hd2"/>
              </a:cxn>
              <a:cxn ang="16200000">
                <a:pos x="wd2" y="hd2"/>
              </a:cxn>
            </a:cxnLst>
            <a:rect l="0" t="0" r="r" b="b"/>
            <a:pathLst>
              <a:path w="21153" h="21260" extrusionOk="0">
                <a:moveTo>
                  <a:pt x="11752" y="11733"/>
                </a:moveTo>
                <a:lnTo>
                  <a:pt x="9401" y="11733"/>
                </a:lnTo>
                <a:lnTo>
                  <a:pt x="9401" y="5975"/>
                </a:lnTo>
                <a:lnTo>
                  <a:pt x="11752" y="5975"/>
                </a:lnTo>
                <a:cubicBezTo>
                  <a:pt x="11752" y="5975"/>
                  <a:pt x="11752" y="11733"/>
                  <a:pt x="11752" y="11733"/>
                </a:cubicBezTo>
                <a:close/>
                <a:moveTo>
                  <a:pt x="11752" y="15276"/>
                </a:moveTo>
                <a:lnTo>
                  <a:pt x="9401" y="15276"/>
                </a:lnTo>
                <a:lnTo>
                  <a:pt x="9401" y="12951"/>
                </a:lnTo>
                <a:lnTo>
                  <a:pt x="11752" y="12951"/>
                </a:lnTo>
                <a:cubicBezTo>
                  <a:pt x="11752" y="12951"/>
                  <a:pt x="11752" y="15276"/>
                  <a:pt x="11752" y="15276"/>
                </a:cubicBezTo>
                <a:close/>
                <a:moveTo>
                  <a:pt x="20789" y="13227"/>
                </a:moveTo>
                <a:lnTo>
                  <a:pt x="18761" y="11523"/>
                </a:lnTo>
                <a:cubicBezTo>
                  <a:pt x="18172" y="11029"/>
                  <a:pt x="18172" y="10223"/>
                  <a:pt x="18761" y="9729"/>
                </a:cubicBezTo>
                <a:lnTo>
                  <a:pt x="20789" y="8025"/>
                </a:lnTo>
                <a:cubicBezTo>
                  <a:pt x="21376" y="7532"/>
                  <a:pt x="21220" y="7072"/>
                  <a:pt x="20441" y="7001"/>
                </a:cubicBezTo>
                <a:lnTo>
                  <a:pt x="17751" y="6761"/>
                </a:lnTo>
                <a:cubicBezTo>
                  <a:pt x="16971" y="6692"/>
                  <a:pt x="16552" y="6061"/>
                  <a:pt x="16819" y="5360"/>
                </a:cubicBezTo>
                <a:lnTo>
                  <a:pt x="18247" y="1615"/>
                </a:lnTo>
                <a:cubicBezTo>
                  <a:pt x="18515" y="912"/>
                  <a:pt x="18188" y="656"/>
                  <a:pt x="17520" y="1047"/>
                </a:cubicBezTo>
                <a:lnTo>
                  <a:pt x="14346" y="2896"/>
                </a:lnTo>
                <a:cubicBezTo>
                  <a:pt x="13678" y="3285"/>
                  <a:pt x="12815" y="3072"/>
                  <a:pt x="12430" y="2423"/>
                </a:cubicBezTo>
                <a:lnTo>
                  <a:pt x="11279" y="489"/>
                </a:lnTo>
                <a:cubicBezTo>
                  <a:pt x="10893" y="-160"/>
                  <a:pt x="10255" y="-164"/>
                  <a:pt x="9860" y="481"/>
                </a:cubicBezTo>
                <a:lnTo>
                  <a:pt x="8793" y="2232"/>
                </a:lnTo>
                <a:cubicBezTo>
                  <a:pt x="8398" y="2877"/>
                  <a:pt x="7493" y="3153"/>
                  <a:pt x="6781" y="2844"/>
                </a:cubicBezTo>
                <a:lnTo>
                  <a:pt x="4900" y="2031"/>
                </a:lnTo>
                <a:cubicBezTo>
                  <a:pt x="4188" y="1723"/>
                  <a:pt x="3639" y="2080"/>
                  <a:pt x="3682" y="2825"/>
                </a:cubicBezTo>
                <a:lnTo>
                  <a:pt x="3784" y="4615"/>
                </a:lnTo>
                <a:cubicBezTo>
                  <a:pt x="3826" y="5360"/>
                  <a:pt x="3242" y="6128"/>
                  <a:pt x="2486" y="6320"/>
                </a:cubicBezTo>
                <a:lnTo>
                  <a:pt x="670" y="6780"/>
                </a:lnTo>
                <a:cubicBezTo>
                  <a:pt x="-85" y="6972"/>
                  <a:pt x="-224" y="7532"/>
                  <a:pt x="365" y="8025"/>
                </a:cubicBezTo>
                <a:lnTo>
                  <a:pt x="2394" y="9729"/>
                </a:lnTo>
                <a:cubicBezTo>
                  <a:pt x="2981" y="10223"/>
                  <a:pt x="2981" y="11029"/>
                  <a:pt x="2394" y="11523"/>
                </a:cubicBezTo>
                <a:lnTo>
                  <a:pt x="365" y="13225"/>
                </a:lnTo>
                <a:cubicBezTo>
                  <a:pt x="-224" y="13720"/>
                  <a:pt x="-68" y="14196"/>
                  <a:pt x="709" y="14285"/>
                </a:cubicBezTo>
                <a:lnTo>
                  <a:pt x="3171" y="14567"/>
                </a:lnTo>
                <a:cubicBezTo>
                  <a:pt x="3948" y="14656"/>
                  <a:pt x="4381" y="15309"/>
                  <a:pt x="4133" y="16017"/>
                </a:cubicBezTo>
                <a:lnTo>
                  <a:pt x="2869" y="19625"/>
                </a:lnTo>
                <a:cubicBezTo>
                  <a:pt x="2622" y="20333"/>
                  <a:pt x="2976" y="20609"/>
                  <a:pt x="3655" y="20240"/>
                </a:cubicBezTo>
                <a:lnTo>
                  <a:pt x="6549" y="18661"/>
                </a:lnTo>
                <a:cubicBezTo>
                  <a:pt x="7229" y="18291"/>
                  <a:pt x="8143" y="18495"/>
                  <a:pt x="8581" y="19113"/>
                </a:cubicBezTo>
                <a:lnTo>
                  <a:pt x="9782" y="20816"/>
                </a:lnTo>
                <a:cubicBezTo>
                  <a:pt x="10219" y="21436"/>
                  <a:pt x="10875" y="21403"/>
                  <a:pt x="11240" y="20741"/>
                </a:cubicBezTo>
                <a:lnTo>
                  <a:pt x="12297" y="18823"/>
                </a:lnTo>
                <a:cubicBezTo>
                  <a:pt x="12660" y="18160"/>
                  <a:pt x="13532" y="17891"/>
                  <a:pt x="14234" y="18221"/>
                </a:cubicBezTo>
                <a:lnTo>
                  <a:pt x="16272" y="19181"/>
                </a:lnTo>
                <a:cubicBezTo>
                  <a:pt x="16974" y="19511"/>
                  <a:pt x="17514" y="19172"/>
                  <a:pt x="17472" y="18427"/>
                </a:cubicBezTo>
                <a:lnTo>
                  <a:pt x="17370" y="16637"/>
                </a:lnTo>
                <a:cubicBezTo>
                  <a:pt x="17327" y="15891"/>
                  <a:pt x="17912" y="15124"/>
                  <a:pt x="18668" y="14932"/>
                </a:cubicBezTo>
                <a:lnTo>
                  <a:pt x="20482" y="14472"/>
                </a:lnTo>
                <a:cubicBezTo>
                  <a:pt x="21239" y="14280"/>
                  <a:pt x="21376" y="13720"/>
                  <a:pt x="20789" y="13227"/>
                </a:cubicBezTo>
                <a:close/>
              </a:path>
            </a:pathLst>
          </a:custGeom>
          <a:solidFill>
            <a:srgbClr val="53585F"/>
          </a:solidFill>
          <a:ln w="12700">
            <a:miter lim="400000"/>
          </a:ln>
        </p:spPr>
        <p:txBody>
          <a:bodyPr lIns="38100" tIns="38100" rIns="38100" bIns="38100" anchor="ctr"/>
          <a:lstStyle/>
          <a:p>
            <a:pPr lvl="0"/>
            <a:endParaRPr/>
          </a:p>
        </p:txBody>
      </p:sp>
      <p:sp>
        <p:nvSpPr>
          <p:cNvPr id="399" name="Shape 5220"/>
          <p:cNvSpPr/>
          <p:nvPr/>
        </p:nvSpPr>
        <p:spPr>
          <a:xfrm>
            <a:off x="3431956" y="3034643"/>
            <a:ext cx="157632" cy="217823"/>
          </a:xfrm>
          <a:custGeom>
            <a:avLst/>
            <a:gdLst/>
            <a:ahLst/>
            <a:cxnLst>
              <a:cxn ang="0">
                <a:pos x="wd2" y="hd2"/>
              </a:cxn>
              <a:cxn ang="5400000">
                <a:pos x="wd2" y="hd2"/>
              </a:cxn>
              <a:cxn ang="10800000">
                <a:pos x="wd2" y="hd2"/>
              </a:cxn>
              <a:cxn ang="16200000">
                <a:pos x="wd2" y="hd2"/>
              </a:cxn>
            </a:cxnLst>
            <a:rect l="0" t="0" r="r" b="b"/>
            <a:pathLst>
              <a:path w="21565" h="21086" extrusionOk="0">
                <a:moveTo>
                  <a:pt x="21023" y="5250"/>
                </a:moveTo>
                <a:lnTo>
                  <a:pt x="7163" y="195"/>
                </a:lnTo>
                <a:cubicBezTo>
                  <a:pt x="5264" y="-514"/>
                  <a:pt x="1521" y="853"/>
                  <a:pt x="445" y="2057"/>
                </a:cubicBezTo>
                <a:cubicBezTo>
                  <a:pt x="-35" y="2595"/>
                  <a:pt x="0" y="2983"/>
                  <a:pt x="0" y="3203"/>
                </a:cubicBezTo>
                <a:lnTo>
                  <a:pt x="173" y="14619"/>
                </a:lnTo>
                <a:cubicBezTo>
                  <a:pt x="184" y="14862"/>
                  <a:pt x="614" y="15188"/>
                  <a:pt x="983" y="15348"/>
                </a:cubicBezTo>
                <a:cubicBezTo>
                  <a:pt x="1753" y="15682"/>
                  <a:pt x="13399" y="20826"/>
                  <a:pt x="13729" y="20972"/>
                </a:cubicBezTo>
                <a:cubicBezTo>
                  <a:pt x="13905" y="21051"/>
                  <a:pt x="14115" y="21086"/>
                  <a:pt x="14322" y="21086"/>
                </a:cubicBezTo>
                <a:cubicBezTo>
                  <a:pt x="14499" y="21086"/>
                  <a:pt x="14675" y="21058"/>
                  <a:pt x="14834" y="21002"/>
                </a:cubicBezTo>
                <a:cubicBezTo>
                  <a:pt x="15185" y="20881"/>
                  <a:pt x="15404" y="20645"/>
                  <a:pt x="15404" y="20388"/>
                </a:cubicBezTo>
                <a:lnTo>
                  <a:pt x="15404" y="8397"/>
                </a:lnTo>
                <a:cubicBezTo>
                  <a:pt x="15404" y="8148"/>
                  <a:pt x="15198" y="7917"/>
                  <a:pt x="14862" y="7792"/>
                </a:cubicBezTo>
                <a:lnTo>
                  <a:pt x="2263" y="2817"/>
                </a:lnTo>
                <a:cubicBezTo>
                  <a:pt x="2408" y="2620"/>
                  <a:pt x="2968" y="2205"/>
                  <a:pt x="3997" y="1825"/>
                </a:cubicBezTo>
                <a:cubicBezTo>
                  <a:pt x="5082" y="1422"/>
                  <a:pt x="5896" y="1574"/>
                  <a:pt x="6082" y="1625"/>
                </a:cubicBezTo>
                <a:cubicBezTo>
                  <a:pt x="6082" y="1625"/>
                  <a:pt x="18173" y="6203"/>
                  <a:pt x="18544" y="6339"/>
                </a:cubicBezTo>
                <a:cubicBezTo>
                  <a:pt x="18911" y="6476"/>
                  <a:pt x="18918" y="6495"/>
                  <a:pt x="18918" y="6729"/>
                </a:cubicBezTo>
                <a:cubicBezTo>
                  <a:pt x="18918" y="6961"/>
                  <a:pt x="18918" y="18107"/>
                  <a:pt x="18918" y="18107"/>
                </a:cubicBezTo>
                <a:cubicBezTo>
                  <a:pt x="18918" y="18674"/>
                  <a:pt x="19733" y="18906"/>
                  <a:pt x="20330" y="18906"/>
                </a:cubicBezTo>
                <a:cubicBezTo>
                  <a:pt x="20927" y="18906"/>
                  <a:pt x="21565" y="18493"/>
                  <a:pt x="21565" y="18107"/>
                </a:cubicBezTo>
                <a:lnTo>
                  <a:pt x="21565" y="5855"/>
                </a:lnTo>
                <a:cubicBezTo>
                  <a:pt x="21565" y="5605"/>
                  <a:pt x="21357" y="5375"/>
                  <a:pt x="21023" y="5250"/>
                </a:cubicBezTo>
                <a:close/>
              </a:path>
            </a:pathLst>
          </a:custGeom>
          <a:solidFill>
            <a:srgbClr val="53585F"/>
          </a:solidFill>
          <a:ln w="12700">
            <a:miter lim="400000"/>
          </a:ln>
        </p:spPr>
        <p:txBody>
          <a:bodyPr lIns="38100" tIns="38100" rIns="38100" bIns="38100" anchor="ctr"/>
          <a:lstStyle/>
          <a:p>
            <a:pPr lvl="0"/>
            <a:endParaRPr/>
          </a:p>
        </p:txBody>
      </p:sp>
      <p:sp>
        <p:nvSpPr>
          <p:cNvPr id="400" name="Shape 5221"/>
          <p:cNvSpPr/>
          <p:nvPr/>
        </p:nvSpPr>
        <p:spPr>
          <a:xfrm>
            <a:off x="5118703" y="3028000"/>
            <a:ext cx="231110" cy="231110"/>
          </a:xfrm>
          <a:custGeom>
            <a:avLst/>
            <a:gdLst/>
            <a:ahLst/>
            <a:cxnLst>
              <a:cxn ang="0">
                <a:pos x="wd2" y="hd2"/>
              </a:cxn>
              <a:cxn ang="5400000">
                <a:pos x="wd2" y="hd2"/>
              </a:cxn>
              <a:cxn ang="10800000">
                <a:pos x="wd2" y="hd2"/>
              </a:cxn>
              <a:cxn ang="16200000">
                <a:pos x="wd2" y="hd2"/>
              </a:cxn>
            </a:cxnLst>
            <a:rect l="0" t="0" r="r" b="b"/>
            <a:pathLst>
              <a:path w="21443" h="21443" extrusionOk="0">
                <a:moveTo>
                  <a:pt x="16588" y="13582"/>
                </a:moveTo>
                <a:cubicBezTo>
                  <a:pt x="17009" y="12718"/>
                  <a:pt x="17248" y="11747"/>
                  <a:pt x="17248" y="10721"/>
                </a:cubicBezTo>
                <a:cubicBezTo>
                  <a:pt x="17248" y="9695"/>
                  <a:pt x="17009" y="8724"/>
                  <a:pt x="16588" y="7861"/>
                </a:cubicBezTo>
                <a:lnTo>
                  <a:pt x="18992" y="6418"/>
                </a:lnTo>
                <a:cubicBezTo>
                  <a:pt x="19643" y="7670"/>
                  <a:pt x="20024" y="9089"/>
                  <a:pt x="20043" y="10596"/>
                </a:cubicBezTo>
                <a:cubicBezTo>
                  <a:pt x="20064" y="12193"/>
                  <a:pt x="19683" y="13702"/>
                  <a:pt x="18992" y="15025"/>
                </a:cubicBezTo>
                <a:cubicBezTo>
                  <a:pt x="18992" y="15025"/>
                  <a:pt x="16588" y="13582"/>
                  <a:pt x="16588" y="13582"/>
                </a:cubicBezTo>
                <a:close/>
                <a:moveTo>
                  <a:pt x="10721" y="15849"/>
                </a:moveTo>
                <a:cubicBezTo>
                  <a:pt x="7889" y="15849"/>
                  <a:pt x="5593" y="13553"/>
                  <a:pt x="5593" y="10721"/>
                </a:cubicBezTo>
                <a:cubicBezTo>
                  <a:pt x="5593" y="7889"/>
                  <a:pt x="7889" y="5593"/>
                  <a:pt x="10721" y="5593"/>
                </a:cubicBezTo>
                <a:cubicBezTo>
                  <a:pt x="13553" y="5593"/>
                  <a:pt x="15849" y="7889"/>
                  <a:pt x="15849" y="10721"/>
                </a:cubicBezTo>
                <a:cubicBezTo>
                  <a:pt x="15849" y="13553"/>
                  <a:pt x="13553" y="15849"/>
                  <a:pt x="10721" y="15849"/>
                </a:cubicBezTo>
                <a:close/>
                <a:moveTo>
                  <a:pt x="10846" y="20043"/>
                </a:moveTo>
                <a:cubicBezTo>
                  <a:pt x="9249" y="20064"/>
                  <a:pt x="7740" y="19683"/>
                  <a:pt x="6417" y="18992"/>
                </a:cubicBezTo>
                <a:lnTo>
                  <a:pt x="7861" y="16587"/>
                </a:lnTo>
                <a:cubicBezTo>
                  <a:pt x="8724" y="17009"/>
                  <a:pt x="9695" y="17248"/>
                  <a:pt x="10721" y="17248"/>
                </a:cubicBezTo>
                <a:cubicBezTo>
                  <a:pt x="11747" y="17248"/>
                  <a:pt x="12718" y="17009"/>
                  <a:pt x="13581" y="16588"/>
                </a:cubicBezTo>
                <a:lnTo>
                  <a:pt x="15024" y="18991"/>
                </a:lnTo>
                <a:cubicBezTo>
                  <a:pt x="13772" y="19643"/>
                  <a:pt x="12354" y="20024"/>
                  <a:pt x="10846" y="20043"/>
                </a:cubicBezTo>
                <a:close/>
                <a:moveTo>
                  <a:pt x="4855" y="13582"/>
                </a:moveTo>
                <a:lnTo>
                  <a:pt x="2451" y="15024"/>
                </a:lnTo>
                <a:cubicBezTo>
                  <a:pt x="1799" y="13772"/>
                  <a:pt x="1418" y="12353"/>
                  <a:pt x="1399" y="10846"/>
                </a:cubicBezTo>
                <a:cubicBezTo>
                  <a:pt x="1378" y="9249"/>
                  <a:pt x="1759" y="7740"/>
                  <a:pt x="2450" y="6417"/>
                </a:cubicBezTo>
                <a:lnTo>
                  <a:pt x="4855" y="7861"/>
                </a:lnTo>
                <a:cubicBezTo>
                  <a:pt x="4433" y="8724"/>
                  <a:pt x="4196" y="9695"/>
                  <a:pt x="4196" y="10721"/>
                </a:cubicBezTo>
                <a:cubicBezTo>
                  <a:pt x="4196" y="11747"/>
                  <a:pt x="4433" y="12718"/>
                  <a:pt x="4855" y="13582"/>
                </a:cubicBezTo>
                <a:close/>
                <a:moveTo>
                  <a:pt x="10596" y="1399"/>
                </a:moveTo>
                <a:cubicBezTo>
                  <a:pt x="12193" y="1378"/>
                  <a:pt x="13702" y="1759"/>
                  <a:pt x="15025" y="2450"/>
                </a:cubicBezTo>
                <a:lnTo>
                  <a:pt x="13582" y="4855"/>
                </a:lnTo>
                <a:cubicBezTo>
                  <a:pt x="12718" y="4433"/>
                  <a:pt x="11747" y="4194"/>
                  <a:pt x="10721" y="4194"/>
                </a:cubicBezTo>
                <a:cubicBezTo>
                  <a:pt x="9695" y="4194"/>
                  <a:pt x="8724" y="4433"/>
                  <a:pt x="7860" y="4855"/>
                </a:cubicBezTo>
                <a:lnTo>
                  <a:pt x="6418" y="2451"/>
                </a:lnTo>
                <a:cubicBezTo>
                  <a:pt x="7670" y="1799"/>
                  <a:pt x="9088" y="1418"/>
                  <a:pt x="10596" y="1399"/>
                </a:cubicBezTo>
                <a:close/>
                <a:moveTo>
                  <a:pt x="10578" y="1"/>
                </a:moveTo>
                <a:cubicBezTo>
                  <a:pt x="4657" y="80"/>
                  <a:pt x="-79" y="4944"/>
                  <a:pt x="1" y="10864"/>
                </a:cubicBezTo>
                <a:cubicBezTo>
                  <a:pt x="80" y="16786"/>
                  <a:pt x="4944" y="21521"/>
                  <a:pt x="10864" y="21442"/>
                </a:cubicBezTo>
                <a:cubicBezTo>
                  <a:pt x="16786" y="21362"/>
                  <a:pt x="21521" y="16498"/>
                  <a:pt x="21442" y="10578"/>
                </a:cubicBezTo>
                <a:cubicBezTo>
                  <a:pt x="21362" y="4656"/>
                  <a:pt x="16498" y="-79"/>
                  <a:pt x="10578" y="1"/>
                </a:cubicBezTo>
                <a:close/>
              </a:path>
            </a:pathLst>
          </a:custGeom>
          <a:solidFill>
            <a:srgbClr val="53585F"/>
          </a:solidFill>
          <a:ln w="12700">
            <a:miter lim="400000"/>
          </a:ln>
        </p:spPr>
        <p:txBody>
          <a:bodyPr lIns="38100" tIns="38100" rIns="38100" bIns="38100" anchor="ctr"/>
          <a:lstStyle/>
          <a:p>
            <a:pPr lvl="0"/>
            <a:endParaRPr/>
          </a:p>
        </p:txBody>
      </p:sp>
      <p:sp>
        <p:nvSpPr>
          <p:cNvPr id="401" name="Shape 5222"/>
          <p:cNvSpPr/>
          <p:nvPr/>
        </p:nvSpPr>
        <p:spPr>
          <a:xfrm>
            <a:off x="3990939" y="3051419"/>
            <a:ext cx="188657" cy="184272"/>
          </a:xfrm>
          <a:custGeom>
            <a:avLst/>
            <a:gdLst/>
            <a:ahLst/>
            <a:cxnLst>
              <a:cxn ang="0">
                <a:pos x="wd2" y="hd2"/>
              </a:cxn>
              <a:cxn ang="5400000">
                <a:pos x="wd2" y="hd2"/>
              </a:cxn>
              <a:cxn ang="10800000">
                <a:pos x="wd2" y="hd2"/>
              </a:cxn>
              <a:cxn ang="16200000">
                <a:pos x="wd2" y="hd2"/>
              </a:cxn>
            </a:cxnLst>
            <a:rect l="0" t="0" r="r" b="b"/>
            <a:pathLst>
              <a:path w="21439" h="21600" extrusionOk="0">
                <a:moveTo>
                  <a:pt x="1949" y="4372"/>
                </a:moveTo>
                <a:lnTo>
                  <a:pt x="4697" y="1415"/>
                </a:lnTo>
                <a:lnTo>
                  <a:pt x="16741" y="1415"/>
                </a:lnTo>
                <a:lnTo>
                  <a:pt x="19491" y="4372"/>
                </a:lnTo>
                <a:cubicBezTo>
                  <a:pt x="19491" y="4372"/>
                  <a:pt x="1949" y="4372"/>
                  <a:pt x="1949" y="4372"/>
                </a:cubicBezTo>
                <a:close/>
                <a:moveTo>
                  <a:pt x="10719" y="13845"/>
                </a:moveTo>
                <a:cubicBezTo>
                  <a:pt x="6671" y="13845"/>
                  <a:pt x="5805" y="7934"/>
                  <a:pt x="5625" y="6717"/>
                </a:cubicBezTo>
                <a:lnTo>
                  <a:pt x="7914" y="6717"/>
                </a:lnTo>
                <a:cubicBezTo>
                  <a:pt x="8259" y="8493"/>
                  <a:pt x="9043" y="11531"/>
                  <a:pt x="10719" y="11531"/>
                </a:cubicBezTo>
                <a:cubicBezTo>
                  <a:pt x="12396" y="11531"/>
                  <a:pt x="13179" y="8493"/>
                  <a:pt x="13526" y="6717"/>
                </a:cubicBezTo>
                <a:lnTo>
                  <a:pt x="15815" y="6717"/>
                </a:lnTo>
                <a:cubicBezTo>
                  <a:pt x="15635" y="7934"/>
                  <a:pt x="14767" y="13845"/>
                  <a:pt x="10719" y="13845"/>
                </a:cubicBezTo>
                <a:close/>
                <a:moveTo>
                  <a:pt x="20843" y="2658"/>
                </a:moveTo>
                <a:cubicBezTo>
                  <a:pt x="20474" y="2330"/>
                  <a:pt x="18467" y="762"/>
                  <a:pt x="18092" y="429"/>
                </a:cubicBezTo>
                <a:cubicBezTo>
                  <a:pt x="17718" y="94"/>
                  <a:pt x="17131" y="0"/>
                  <a:pt x="16718" y="0"/>
                </a:cubicBezTo>
                <a:lnTo>
                  <a:pt x="4722" y="0"/>
                </a:lnTo>
                <a:cubicBezTo>
                  <a:pt x="4309" y="0"/>
                  <a:pt x="3722" y="94"/>
                  <a:pt x="3347" y="429"/>
                </a:cubicBezTo>
                <a:cubicBezTo>
                  <a:pt x="2973" y="762"/>
                  <a:pt x="965" y="2330"/>
                  <a:pt x="597" y="2658"/>
                </a:cubicBezTo>
                <a:cubicBezTo>
                  <a:pt x="228" y="2986"/>
                  <a:pt x="-80" y="3482"/>
                  <a:pt x="19" y="4189"/>
                </a:cubicBezTo>
                <a:cubicBezTo>
                  <a:pt x="118" y="4897"/>
                  <a:pt x="2433" y="20868"/>
                  <a:pt x="2433" y="20868"/>
                </a:cubicBezTo>
                <a:cubicBezTo>
                  <a:pt x="2563" y="21270"/>
                  <a:pt x="3007" y="21600"/>
                  <a:pt x="3420" y="21600"/>
                </a:cubicBezTo>
                <a:lnTo>
                  <a:pt x="18020" y="21600"/>
                </a:lnTo>
                <a:cubicBezTo>
                  <a:pt x="18433" y="21600"/>
                  <a:pt x="18877" y="21270"/>
                  <a:pt x="19007" y="20868"/>
                </a:cubicBezTo>
                <a:cubicBezTo>
                  <a:pt x="19007" y="20868"/>
                  <a:pt x="21322" y="4897"/>
                  <a:pt x="21421" y="4189"/>
                </a:cubicBezTo>
                <a:cubicBezTo>
                  <a:pt x="21520" y="3482"/>
                  <a:pt x="21212" y="2986"/>
                  <a:pt x="20843" y="2658"/>
                </a:cubicBezTo>
                <a:close/>
              </a:path>
            </a:pathLst>
          </a:custGeom>
          <a:solidFill>
            <a:srgbClr val="53585F"/>
          </a:solidFill>
          <a:ln w="12700">
            <a:miter lim="400000"/>
          </a:ln>
        </p:spPr>
        <p:txBody>
          <a:bodyPr lIns="38100" tIns="38100" rIns="38100" bIns="38100" anchor="ctr"/>
          <a:lstStyle/>
          <a:p>
            <a:pPr lvl="0"/>
            <a:endParaRPr/>
          </a:p>
        </p:txBody>
      </p:sp>
      <p:sp>
        <p:nvSpPr>
          <p:cNvPr id="402" name="Shape 5223"/>
          <p:cNvSpPr/>
          <p:nvPr/>
        </p:nvSpPr>
        <p:spPr>
          <a:xfrm>
            <a:off x="4536828" y="3028000"/>
            <a:ext cx="245868" cy="231110"/>
          </a:xfrm>
          <a:custGeom>
            <a:avLst/>
            <a:gdLst/>
            <a:ahLst/>
            <a:cxnLst>
              <a:cxn ang="0">
                <a:pos x="wd2" y="hd2"/>
              </a:cxn>
              <a:cxn ang="5400000">
                <a:pos x="wd2" y="hd2"/>
              </a:cxn>
              <a:cxn ang="10800000">
                <a:pos x="wd2" y="hd2"/>
              </a:cxn>
              <a:cxn ang="16200000">
                <a:pos x="wd2" y="hd2"/>
              </a:cxn>
            </a:cxnLst>
            <a:rect l="0" t="0" r="r" b="b"/>
            <a:pathLst>
              <a:path w="21600" h="21600" extrusionOk="0">
                <a:moveTo>
                  <a:pt x="5778" y="21600"/>
                </a:moveTo>
                <a:lnTo>
                  <a:pt x="7938" y="21600"/>
                </a:lnTo>
                <a:lnTo>
                  <a:pt x="12785" y="12409"/>
                </a:lnTo>
                <a:lnTo>
                  <a:pt x="18360" y="12409"/>
                </a:lnTo>
                <a:cubicBezTo>
                  <a:pt x="18360" y="12409"/>
                  <a:pt x="21600" y="12409"/>
                  <a:pt x="21600" y="10800"/>
                </a:cubicBezTo>
                <a:cubicBezTo>
                  <a:pt x="21600" y="9191"/>
                  <a:pt x="18360" y="9191"/>
                  <a:pt x="18360" y="9191"/>
                </a:cubicBezTo>
                <a:lnTo>
                  <a:pt x="12785" y="9191"/>
                </a:lnTo>
                <a:lnTo>
                  <a:pt x="7938" y="0"/>
                </a:lnTo>
                <a:lnTo>
                  <a:pt x="5778" y="0"/>
                </a:lnTo>
                <a:lnTo>
                  <a:pt x="8465" y="9191"/>
                </a:lnTo>
                <a:lnTo>
                  <a:pt x="4591" y="9191"/>
                </a:lnTo>
                <a:lnTo>
                  <a:pt x="2160" y="6893"/>
                </a:lnTo>
                <a:lnTo>
                  <a:pt x="0" y="6893"/>
                </a:lnTo>
                <a:lnTo>
                  <a:pt x="1728" y="10800"/>
                </a:lnTo>
                <a:lnTo>
                  <a:pt x="0" y="14707"/>
                </a:lnTo>
                <a:lnTo>
                  <a:pt x="2160" y="14707"/>
                </a:lnTo>
                <a:lnTo>
                  <a:pt x="4591" y="12409"/>
                </a:lnTo>
                <a:lnTo>
                  <a:pt x="8465" y="12409"/>
                </a:lnTo>
                <a:cubicBezTo>
                  <a:pt x="8465" y="12409"/>
                  <a:pt x="5778" y="21600"/>
                  <a:pt x="5778" y="21600"/>
                </a:cubicBezTo>
                <a:close/>
              </a:path>
            </a:pathLst>
          </a:custGeom>
          <a:solidFill>
            <a:srgbClr val="53585F"/>
          </a:solidFill>
          <a:ln w="12700">
            <a:miter lim="400000"/>
          </a:ln>
        </p:spPr>
        <p:txBody>
          <a:bodyPr lIns="38100" tIns="38100" rIns="38100" bIns="38100" anchor="ctr"/>
          <a:lstStyle/>
          <a:p>
            <a:pPr lvl="0"/>
            <a:endParaRPr/>
          </a:p>
        </p:txBody>
      </p:sp>
      <p:grpSp>
        <p:nvGrpSpPr>
          <p:cNvPr id="403" name="Group 5226"/>
          <p:cNvGrpSpPr/>
          <p:nvPr/>
        </p:nvGrpSpPr>
        <p:grpSpPr>
          <a:xfrm>
            <a:off x="5699705" y="3034507"/>
            <a:ext cx="218095" cy="218095"/>
            <a:chOff x="0" y="0"/>
            <a:chExt cx="526002" cy="526002"/>
          </a:xfrm>
        </p:grpSpPr>
        <p:sp>
          <p:nvSpPr>
            <p:cNvPr id="404" name="Shape 5224"/>
            <p:cNvSpPr/>
            <p:nvPr/>
          </p:nvSpPr>
          <p:spPr>
            <a:xfrm>
              <a:off x="0" y="0"/>
              <a:ext cx="526003" cy="526003"/>
            </a:xfrm>
            <a:custGeom>
              <a:avLst/>
              <a:gdLst/>
              <a:ahLst/>
              <a:cxnLst>
                <a:cxn ang="0">
                  <a:pos x="wd2" y="hd2"/>
                </a:cxn>
                <a:cxn ang="5400000">
                  <a:pos x="wd2" y="hd2"/>
                </a:cxn>
                <a:cxn ang="10800000">
                  <a:pos x="wd2" y="hd2"/>
                </a:cxn>
                <a:cxn ang="16200000">
                  <a:pos x="wd2" y="hd2"/>
                </a:cxn>
              </a:cxnLst>
              <a:rect l="0" t="0" r="r" b="b"/>
              <a:pathLst>
                <a:path w="21600" h="21600" extrusionOk="0">
                  <a:moveTo>
                    <a:pt x="10800" y="19252"/>
                  </a:moveTo>
                  <a:cubicBezTo>
                    <a:pt x="6132" y="19252"/>
                    <a:pt x="2348" y="15468"/>
                    <a:pt x="2348" y="10800"/>
                  </a:cubicBezTo>
                  <a:cubicBezTo>
                    <a:pt x="2348" y="6132"/>
                    <a:pt x="6132" y="2348"/>
                    <a:pt x="10800" y="2348"/>
                  </a:cubicBezTo>
                  <a:cubicBezTo>
                    <a:pt x="15469" y="2348"/>
                    <a:pt x="19252" y="6132"/>
                    <a:pt x="19252" y="10800"/>
                  </a:cubicBezTo>
                  <a:cubicBezTo>
                    <a:pt x="19252" y="15468"/>
                    <a:pt x="15469" y="19252"/>
                    <a:pt x="10800" y="19252"/>
                  </a:cubicBezTo>
                  <a:close/>
                  <a:moveTo>
                    <a:pt x="10800" y="0"/>
                  </a:moveTo>
                  <a:cubicBezTo>
                    <a:pt x="4836" y="0"/>
                    <a:pt x="0" y="4836"/>
                    <a:pt x="0" y="10800"/>
                  </a:cubicBezTo>
                  <a:cubicBezTo>
                    <a:pt x="0" y="16765"/>
                    <a:pt x="4836" y="21600"/>
                    <a:pt x="10800" y="21600"/>
                  </a:cubicBezTo>
                  <a:cubicBezTo>
                    <a:pt x="16765" y="21600"/>
                    <a:pt x="21600" y="16765"/>
                    <a:pt x="21600" y="10800"/>
                  </a:cubicBezTo>
                  <a:cubicBezTo>
                    <a:pt x="21600" y="4836"/>
                    <a:pt x="16765" y="0"/>
                    <a:pt x="10800"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05" name="Shape 5225"/>
            <p:cNvSpPr/>
            <p:nvPr/>
          </p:nvSpPr>
          <p:spPr>
            <a:xfrm>
              <a:off x="246752" y="105751"/>
              <a:ext cx="125651" cy="254293"/>
            </a:xfrm>
            <a:custGeom>
              <a:avLst/>
              <a:gdLst/>
              <a:ahLst/>
              <a:cxnLst>
                <a:cxn ang="0">
                  <a:pos x="wd2" y="hd2"/>
                </a:cxn>
                <a:cxn ang="5400000">
                  <a:pos x="wd2" y="hd2"/>
                </a:cxn>
                <a:cxn ang="10800000">
                  <a:pos x="wd2" y="hd2"/>
                </a:cxn>
                <a:cxn ang="16200000">
                  <a:pos x="wd2" y="hd2"/>
                </a:cxn>
              </a:cxnLst>
              <a:rect l="0" t="0" r="r" b="b"/>
              <a:pathLst>
                <a:path w="21600" h="21600" extrusionOk="0">
                  <a:moveTo>
                    <a:pt x="6876" y="0"/>
                  </a:moveTo>
                  <a:lnTo>
                    <a:pt x="0" y="0"/>
                  </a:lnTo>
                  <a:lnTo>
                    <a:pt x="0" y="13331"/>
                  </a:lnTo>
                  <a:lnTo>
                    <a:pt x="16736" y="21600"/>
                  </a:lnTo>
                  <a:lnTo>
                    <a:pt x="21600" y="19196"/>
                  </a:lnTo>
                  <a:lnTo>
                    <a:pt x="6876" y="11921"/>
                  </a:lnTo>
                  <a:cubicBezTo>
                    <a:pt x="6876" y="11921"/>
                    <a:pt x="6876" y="0"/>
                    <a:pt x="6876"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grpSp>
        <p:nvGrpSpPr>
          <p:cNvPr id="406" name="Group 5230"/>
          <p:cNvGrpSpPr/>
          <p:nvPr/>
        </p:nvGrpSpPr>
        <p:grpSpPr>
          <a:xfrm>
            <a:off x="6302491" y="3012733"/>
            <a:ext cx="161513" cy="254357"/>
            <a:chOff x="0" y="0"/>
            <a:chExt cx="389537" cy="613459"/>
          </a:xfrm>
        </p:grpSpPr>
        <p:sp>
          <p:nvSpPr>
            <p:cNvPr id="407" name="Shape 5227"/>
            <p:cNvSpPr/>
            <p:nvPr/>
          </p:nvSpPr>
          <p:spPr>
            <a:xfrm>
              <a:off x="0" y="225168"/>
              <a:ext cx="389538" cy="388292"/>
            </a:xfrm>
            <a:custGeom>
              <a:avLst/>
              <a:gdLst/>
              <a:ahLst/>
              <a:cxnLst>
                <a:cxn ang="0">
                  <a:pos x="wd2" y="hd2"/>
                </a:cxn>
                <a:cxn ang="5400000">
                  <a:pos x="wd2" y="hd2"/>
                </a:cxn>
                <a:cxn ang="10800000">
                  <a:pos x="wd2" y="hd2"/>
                </a:cxn>
                <a:cxn ang="16200000">
                  <a:pos x="wd2" y="hd2"/>
                </a:cxn>
              </a:cxnLst>
              <a:rect l="0" t="0" r="r" b="b"/>
              <a:pathLst>
                <a:path w="21600" h="21600" extrusionOk="0">
                  <a:moveTo>
                    <a:pt x="20925" y="0"/>
                  </a:moveTo>
                  <a:lnTo>
                    <a:pt x="19913" y="0"/>
                  </a:lnTo>
                  <a:cubicBezTo>
                    <a:pt x="19541" y="0"/>
                    <a:pt x="19239" y="306"/>
                    <a:pt x="19239" y="679"/>
                  </a:cubicBezTo>
                  <a:lnTo>
                    <a:pt x="19239" y="5345"/>
                  </a:lnTo>
                  <a:cubicBezTo>
                    <a:pt x="19239" y="7610"/>
                    <a:pt x="17460" y="11441"/>
                    <a:pt x="10801" y="11441"/>
                  </a:cubicBezTo>
                  <a:cubicBezTo>
                    <a:pt x="4140" y="11441"/>
                    <a:pt x="2361" y="7610"/>
                    <a:pt x="2361" y="5345"/>
                  </a:cubicBezTo>
                  <a:lnTo>
                    <a:pt x="2361" y="679"/>
                  </a:lnTo>
                  <a:cubicBezTo>
                    <a:pt x="2361" y="306"/>
                    <a:pt x="2059" y="0"/>
                    <a:pt x="1687" y="0"/>
                  </a:cubicBezTo>
                  <a:lnTo>
                    <a:pt x="675" y="0"/>
                  </a:lnTo>
                  <a:cubicBezTo>
                    <a:pt x="303" y="0"/>
                    <a:pt x="0" y="306"/>
                    <a:pt x="0" y="679"/>
                  </a:cubicBezTo>
                  <a:lnTo>
                    <a:pt x="0" y="5345"/>
                  </a:lnTo>
                  <a:cubicBezTo>
                    <a:pt x="0" y="9133"/>
                    <a:pt x="2772" y="13186"/>
                    <a:pt x="9112" y="13743"/>
                  </a:cubicBezTo>
                  <a:lnTo>
                    <a:pt x="9112" y="18214"/>
                  </a:lnTo>
                  <a:lnTo>
                    <a:pt x="4725" y="18214"/>
                  </a:lnTo>
                  <a:cubicBezTo>
                    <a:pt x="4353" y="18214"/>
                    <a:pt x="4050" y="18517"/>
                    <a:pt x="4050" y="18891"/>
                  </a:cubicBezTo>
                  <a:lnTo>
                    <a:pt x="4050" y="20921"/>
                  </a:lnTo>
                  <a:cubicBezTo>
                    <a:pt x="4050" y="21294"/>
                    <a:pt x="4353" y="21600"/>
                    <a:pt x="4725" y="21600"/>
                  </a:cubicBezTo>
                  <a:lnTo>
                    <a:pt x="16875" y="21600"/>
                  </a:lnTo>
                  <a:cubicBezTo>
                    <a:pt x="17247" y="21600"/>
                    <a:pt x="17550" y="21294"/>
                    <a:pt x="17550" y="20921"/>
                  </a:cubicBezTo>
                  <a:lnTo>
                    <a:pt x="17550" y="18891"/>
                  </a:lnTo>
                  <a:cubicBezTo>
                    <a:pt x="17550" y="18517"/>
                    <a:pt x="17247" y="18214"/>
                    <a:pt x="16875" y="18214"/>
                  </a:cubicBezTo>
                  <a:lnTo>
                    <a:pt x="12488" y="18214"/>
                  </a:lnTo>
                  <a:lnTo>
                    <a:pt x="12488" y="13743"/>
                  </a:lnTo>
                  <a:cubicBezTo>
                    <a:pt x="18828" y="13186"/>
                    <a:pt x="21600" y="9133"/>
                    <a:pt x="21600" y="5345"/>
                  </a:cubicBezTo>
                  <a:lnTo>
                    <a:pt x="21600" y="679"/>
                  </a:lnTo>
                  <a:cubicBezTo>
                    <a:pt x="21600" y="306"/>
                    <a:pt x="21297" y="0"/>
                    <a:pt x="20925"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08" name="Shape 5228"/>
            <p:cNvSpPr/>
            <p:nvPr/>
          </p:nvSpPr>
          <p:spPr>
            <a:xfrm>
              <a:off x="104793" y="225168"/>
              <a:ext cx="182620" cy="144799"/>
            </a:xfrm>
            <a:custGeom>
              <a:avLst/>
              <a:gdLst/>
              <a:ahLst/>
              <a:cxnLst>
                <a:cxn ang="0">
                  <a:pos x="wd2" y="hd2"/>
                </a:cxn>
                <a:cxn ang="5400000">
                  <a:pos x="wd2" y="hd2"/>
                </a:cxn>
                <a:cxn ang="10800000">
                  <a:pos x="wd2" y="hd2"/>
                </a:cxn>
                <a:cxn ang="16200000">
                  <a:pos x="wd2" y="hd2"/>
                </a:cxn>
              </a:cxnLst>
              <a:rect l="0" t="0" r="r" b="b"/>
              <a:pathLst>
                <a:path w="21600" h="21600" extrusionOk="0">
                  <a:moveTo>
                    <a:pt x="10802" y="21600"/>
                  </a:moveTo>
                  <a:cubicBezTo>
                    <a:pt x="19246" y="21600"/>
                    <a:pt x="21600" y="17226"/>
                    <a:pt x="21600" y="14334"/>
                  </a:cubicBezTo>
                  <a:lnTo>
                    <a:pt x="21600" y="0"/>
                  </a:lnTo>
                  <a:lnTo>
                    <a:pt x="0" y="0"/>
                  </a:lnTo>
                  <a:lnTo>
                    <a:pt x="0" y="14334"/>
                  </a:lnTo>
                  <a:cubicBezTo>
                    <a:pt x="0" y="17226"/>
                    <a:pt x="2354" y="21600"/>
                    <a:pt x="10802" y="2160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09" name="Shape 5229"/>
            <p:cNvSpPr/>
            <p:nvPr/>
          </p:nvSpPr>
          <p:spPr>
            <a:xfrm>
              <a:off x="104793" y="0"/>
              <a:ext cx="182620" cy="177857"/>
            </a:xfrm>
            <a:custGeom>
              <a:avLst/>
              <a:gdLst/>
              <a:ahLst/>
              <a:cxnLst>
                <a:cxn ang="0">
                  <a:pos x="wd2" y="hd2"/>
                </a:cxn>
                <a:cxn ang="5400000">
                  <a:pos x="wd2" y="hd2"/>
                </a:cxn>
                <a:cxn ang="10800000">
                  <a:pos x="wd2" y="hd2"/>
                </a:cxn>
                <a:cxn ang="16200000">
                  <a:pos x="wd2" y="hd2"/>
                </a:cxn>
              </a:cxnLst>
              <a:rect l="0" t="0" r="r" b="b"/>
              <a:pathLst>
                <a:path w="21600" h="21600" extrusionOk="0">
                  <a:moveTo>
                    <a:pt x="21600" y="5915"/>
                  </a:moveTo>
                  <a:cubicBezTo>
                    <a:pt x="21600" y="3561"/>
                    <a:pt x="19246" y="0"/>
                    <a:pt x="10802" y="0"/>
                  </a:cubicBezTo>
                  <a:cubicBezTo>
                    <a:pt x="2354" y="0"/>
                    <a:pt x="0" y="3561"/>
                    <a:pt x="0" y="5915"/>
                  </a:cubicBezTo>
                  <a:lnTo>
                    <a:pt x="0" y="21600"/>
                  </a:lnTo>
                  <a:lnTo>
                    <a:pt x="21600" y="21600"/>
                  </a:lnTo>
                  <a:cubicBezTo>
                    <a:pt x="21600" y="21600"/>
                    <a:pt x="21600" y="5915"/>
                    <a:pt x="21600" y="5915"/>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410" name="Shape 5231"/>
          <p:cNvSpPr/>
          <p:nvPr/>
        </p:nvSpPr>
        <p:spPr>
          <a:xfrm>
            <a:off x="7473824" y="3012128"/>
            <a:ext cx="116826" cy="262854"/>
          </a:xfrm>
          <a:custGeom>
            <a:avLst/>
            <a:gdLst/>
            <a:ahLst/>
            <a:cxnLst>
              <a:cxn ang="0">
                <a:pos x="wd2" y="hd2"/>
              </a:cxn>
              <a:cxn ang="5400000">
                <a:pos x="wd2" y="hd2"/>
              </a:cxn>
              <a:cxn ang="10800000">
                <a:pos x="wd2" y="hd2"/>
              </a:cxn>
              <a:cxn ang="16200000">
                <a:pos x="wd2" y="hd2"/>
              </a:cxn>
            </a:cxnLst>
            <a:rect l="0" t="0" r="r" b="b"/>
            <a:pathLst>
              <a:path w="20870" h="21269" extrusionOk="0">
                <a:moveTo>
                  <a:pt x="2094" y="21267"/>
                </a:moveTo>
                <a:cubicBezTo>
                  <a:pt x="1588" y="21117"/>
                  <a:pt x="10321" y="12806"/>
                  <a:pt x="10020" y="12442"/>
                </a:cubicBezTo>
                <a:cubicBezTo>
                  <a:pt x="9721" y="12078"/>
                  <a:pt x="461" y="10745"/>
                  <a:pt x="8" y="10103"/>
                </a:cubicBezTo>
                <a:cubicBezTo>
                  <a:pt x="-444" y="9461"/>
                  <a:pt x="18291" y="-184"/>
                  <a:pt x="18781" y="2"/>
                </a:cubicBezTo>
                <a:cubicBezTo>
                  <a:pt x="19274" y="187"/>
                  <a:pt x="10620" y="8555"/>
                  <a:pt x="10855" y="8827"/>
                </a:cubicBezTo>
                <a:cubicBezTo>
                  <a:pt x="11091" y="9099"/>
                  <a:pt x="20581" y="10487"/>
                  <a:pt x="20867" y="11166"/>
                </a:cubicBezTo>
                <a:cubicBezTo>
                  <a:pt x="21156" y="11845"/>
                  <a:pt x="2600" y="21416"/>
                  <a:pt x="2094" y="21267"/>
                </a:cubicBezTo>
                <a:close/>
              </a:path>
            </a:pathLst>
          </a:custGeom>
          <a:solidFill>
            <a:srgbClr val="53585F"/>
          </a:solidFill>
          <a:ln w="12700">
            <a:miter lim="400000"/>
          </a:ln>
        </p:spPr>
        <p:txBody>
          <a:bodyPr lIns="38100" tIns="38100" rIns="38100" bIns="38100" anchor="ctr"/>
          <a:lstStyle/>
          <a:p>
            <a:pPr lvl="0"/>
            <a:endParaRPr/>
          </a:p>
        </p:txBody>
      </p:sp>
      <p:grpSp>
        <p:nvGrpSpPr>
          <p:cNvPr id="411" name="Group 5234"/>
          <p:cNvGrpSpPr/>
          <p:nvPr/>
        </p:nvGrpSpPr>
        <p:grpSpPr>
          <a:xfrm>
            <a:off x="6857076" y="3040283"/>
            <a:ext cx="201333" cy="206545"/>
            <a:chOff x="0" y="0"/>
            <a:chExt cx="485574" cy="498145"/>
          </a:xfrm>
        </p:grpSpPr>
        <p:sp>
          <p:nvSpPr>
            <p:cNvPr id="412" name="Shape 5232"/>
            <p:cNvSpPr/>
            <p:nvPr/>
          </p:nvSpPr>
          <p:spPr>
            <a:xfrm>
              <a:off x="0" y="66527"/>
              <a:ext cx="485575" cy="431619"/>
            </a:xfrm>
            <a:custGeom>
              <a:avLst/>
              <a:gdLst/>
              <a:ahLst/>
              <a:cxnLst>
                <a:cxn ang="0">
                  <a:pos x="wd2" y="hd2"/>
                </a:cxn>
                <a:cxn ang="5400000">
                  <a:pos x="wd2" y="hd2"/>
                </a:cxn>
                <a:cxn ang="10800000">
                  <a:pos x="wd2" y="hd2"/>
                </a:cxn>
                <a:cxn ang="16200000">
                  <a:pos x="wd2" y="hd2"/>
                </a:cxn>
              </a:cxnLst>
              <a:rect l="0" t="0" r="r" b="b"/>
              <a:pathLst>
                <a:path w="21600" h="21600" extrusionOk="0">
                  <a:moveTo>
                    <a:pt x="19200" y="0"/>
                  </a:moveTo>
                  <a:lnTo>
                    <a:pt x="18120" y="0"/>
                  </a:lnTo>
                  <a:lnTo>
                    <a:pt x="18120" y="2700"/>
                  </a:lnTo>
                  <a:lnTo>
                    <a:pt x="14280" y="2700"/>
                  </a:lnTo>
                  <a:lnTo>
                    <a:pt x="14280" y="0"/>
                  </a:lnTo>
                  <a:lnTo>
                    <a:pt x="7320" y="0"/>
                  </a:lnTo>
                  <a:lnTo>
                    <a:pt x="7320" y="2700"/>
                  </a:lnTo>
                  <a:lnTo>
                    <a:pt x="3480" y="2700"/>
                  </a:lnTo>
                  <a:lnTo>
                    <a:pt x="3480" y="0"/>
                  </a:lnTo>
                  <a:lnTo>
                    <a:pt x="2400" y="0"/>
                  </a:lnTo>
                  <a:cubicBezTo>
                    <a:pt x="1079" y="0"/>
                    <a:pt x="0" y="1214"/>
                    <a:pt x="0" y="2700"/>
                  </a:cubicBezTo>
                  <a:lnTo>
                    <a:pt x="0" y="18900"/>
                  </a:lnTo>
                  <a:cubicBezTo>
                    <a:pt x="0" y="20386"/>
                    <a:pt x="1079" y="21600"/>
                    <a:pt x="2400" y="21600"/>
                  </a:cubicBezTo>
                  <a:lnTo>
                    <a:pt x="19200" y="21600"/>
                  </a:lnTo>
                  <a:cubicBezTo>
                    <a:pt x="20521" y="21600"/>
                    <a:pt x="21600" y="20386"/>
                    <a:pt x="21600" y="18900"/>
                  </a:cubicBezTo>
                  <a:lnTo>
                    <a:pt x="21600" y="2700"/>
                  </a:lnTo>
                  <a:cubicBezTo>
                    <a:pt x="21600" y="1214"/>
                    <a:pt x="20521" y="0"/>
                    <a:pt x="19200"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13" name="Shape 5233"/>
            <p:cNvSpPr/>
            <p:nvPr/>
          </p:nvSpPr>
          <p:spPr>
            <a:xfrm>
              <a:off x="99791" y="0"/>
              <a:ext cx="280534" cy="9170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694" y="0"/>
                  </a:lnTo>
                  <a:lnTo>
                    <a:pt x="18694" y="21600"/>
                  </a:lnTo>
                  <a:lnTo>
                    <a:pt x="21600" y="21600"/>
                  </a:lnTo>
                  <a:cubicBezTo>
                    <a:pt x="21600" y="21600"/>
                    <a:pt x="21600" y="0"/>
                    <a:pt x="21600" y="0"/>
                  </a:cubicBezTo>
                  <a:close/>
                  <a:moveTo>
                    <a:pt x="2906" y="0"/>
                  </a:moveTo>
                  <a:lnTo>
                    <a:pt x="0" y="0"/>
                  </a:lnTo>
                  <a:lnTo>
                    <a:pt x="0" y="21600"/>
                  </a:lnTo>
                  <a:lnTo>
                    <a:pt x="2906" y="21600"/>
                  </a:lnTo>
                  <a:cubicBezTo>
                    <a:pt x="2906" y="21600"/>
                    <a:pt x="2906" y="0"/>
                    <a:pt x="2906"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414" name="Shape 5235"/>
          <p:cNvSpPr/>
          <p:nvPr/>
        </p:nvSpPr>
        <p:spPr>
          <a:xfrm>
            <a:off x="9177855" y="3040283"/>
            <a:ext cx="206545" cy="206545"/>
          </a:xfrm>
          <a:custGeom>
            <a:avLst/>
            <a:gdLst/>
            <a:ahLst/>
            <a:cxnLst>
              <a:cxn ang="0">
                <a:pos x="wd2" y="hd2"/>
              </a:cxn>
              <a:cxn ang="5400000">
                <a:pos x="wd2" y="hd2"/>
              </a:cxn>
              <a:cxn ang="10800000">
                <a:pos x="wd2" y="hd2"/>
              </a:cxn>
              <a:cxn ang="16200000">
                <a:pos x="wd2" y="hd2"/>
              </a:cxn>
            </a:cxnLst>
            <a:rect l="0" t="0" r="r" b="b"/>
            <a:pathLst>
              <a:path w="21600" h="21600" extrusionOk="0">
                <a:moveTo>
                  <a:pt x="10800" y="14321"/>
                </a:moveTo>
                <a:cubicBezTo>
                  <a:pt x="8855" y="14321"/>
                  <a:pt x="7279" y="12745"/>
                  <a:pt x="7279" y="10800"/>
                </a:cubicBezTo>
                <a:cubicBezTo>
                  <a:pt x="7279" y="8855"/>
                  <a:pt x="8855" y="7279"/>
                  <a:pt x="10800" y="7279"/>
                </a:cubicBezTo>
                <a:cubicBezTo>
                  <a:pt x="12745" y="7279"/>
                  <a:pt x="14321" y="8855"/>
                  <a:pt x="14321" y="10800"/>
                </a:cubicBezTo>
                <a:cubicBezTo>
                  <a:pt x="14321" y="12745"/>
                  <a:pt x="12745" y="14321"/>
                  <a:pt x="10800" y="14321"/>
                </a:cubicBezTo>
                <a:close/>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close/>
              </a:path>
            </a:pathLst>
          </a:custGeom>
          <a:solidFill>
            <a:srgbClr val="53585F"/>
          </a:solidFill>
          <a:ln w="12700">
            <a:miter lim="400000"/>
          </a:ln>
        </p:spPr>
        <p:txBody>
          <a:bodyPr lIns="38100" tIns="38100" rIns="38100" bIns="38100" anchor="ctr"/>
          <a:lstStyle/>
          <a:p>
            <a:pPr lvl="0"/>
            <a:endParaRPr/>
          </a:p>
        </p:txBody>
      </p:sp>
      <p:sp>
        <p:nvSpPr>
          <p:cNvPr id="415" name="Shape 5236"/>
          <p:cNvSpPr/>
          <p:nvPr/>
        </p:nvSpPr>
        <p:spPr>
          <a:xfrm>
            <a:off x="7968797" y="3053901"/>
            <a:ext cx="275871" cy="179308"/>
          </a:xfrm>
          <a:custGeom>
            <a:avLst/>
            <a:gdLst/>
            <a:ahLst/>
            <a:cxnLst>
              <a:cxn ang="0">
                <a:pos x="wd2" y="hd2"/>
              </a:cxn>
              <a:cxn ang="5400000">
                <a:pos x="wd2" y="hd2"/>
              </a:cxn>
              <a:cxn ang="10800000">
                <a:pos x="wd2" y="hd2"/>
              </a:cxn>
              <a:cxn ang="16200000">
                <a:pos x="wd2" y="hd2"/>
              </a:cxn>
            </a:cxnLst>
            <a:rect l="0" t="0" r="r" b="b"/>
            <a:pathLst>
              <a:path w="21600" h="21600" extrusionOk="0">
                <a:moveTo>
                  <a:pt x="12281" y="13211"/>
                </a:moveTo>
                <a:cubicBezTo>
                  <a:pt x="11747" y="14381"/>
                  <a:pt x="9458" y="18011"/>
                  <a:pt x="9360" y="18165"/>
                </a:cubicBezTo>
                <a:cubicBezTo>
                  <a:pt x="9249" y="18377"/>
                  <a:pt x="8939" y="18735"/>
                  <a:pt x="8644" y="18441"/>
                </a:cubicBezTo>
                <a:cubicBezTo>
                  <a:pt x="8559" y="18357"/>
                  <a:pt x="8459" y="18187"/>
                  <a:pt x="8459" y="17853"/>
                </a:cubicBezTo>
                <a:cubicBezTo>
                  <a:pt x="8459" y="17530"/>
                  <a:pt x="8554" y="17204"/>
                  <a:pt x="8565" y="17168"/>
                </a:cubicBezTo>
                <a:lnTo>
                  <a:pt x="9680" y="13369"/>
                </a:lnTo>
                <a:cubicBezTo>
                  <a:pt x="9471" y="13239"/>
                  <a:pt x="9111" y="13015"/>
                  <a:pt x="8832" y="12829"/>
                </a:cubicBezTo>
                <a:lnTo>
                  <a:pt x="8758" y="12781"/>
                </a:lnTo>
                <a:cubicBezTo>
                  <a:pt x="8476" y="12597"/>
                  <a:pt x="8124" y="12367"/>
                  <a:pt x="8124" y="11770"/>
                </a:cubicBezTo>
                <a:cubicBezTo>
                  <a:pt x="8124" y="11484"/>
                  <a:pt x="8211" y="11152"/>
                  <a:pt x="8393" y="10758"/>
                </a:cubicBezTo>
                <a:cubicBezTo>
                  <a:pt x="8927" y="9588"/>
                  <a:pt x="11216" y="5958"/>
                  <a:pt x="11314" y="5804"/>
                </a:cubicBezTo>
                <a:cubicBezTo>
                  <a:pt x="11426" y="5592"/>
                  <a:pt x="11735" y="5234"/>
                  <a:pt x="12030" y="5528"/>
                </a:cubicBezTo>
                <a:cubicBezTo>
                  <a:pt x="12115" y="5612"/>
                  <a:pt x="12215" y="5782"/>
                  <a:pt x="12215" y="6116"/>
                </a:cubicBezTo>
                <a:cubicBezTo>
                  <a:pt x="12215" y="6438"/>
                  <a:pt x="12120" y="6765"/>
                  <a:pt x="12110" y="6801"/>
                </a:cubicBezTo>
                <a:lnTo>
                  <a:pt x="10992" y="10600"/>
                </a:lnTo>
                <a:cubicBezTo>
                  <a:pt x="11203" y="10730"/>
                  <a:pt x="11563" y="10954"/>
                  <a:pt x="11842" y="11140"/>
                </a:cubicBezTo>
                <a:lnTo>
                  <a:pt x="11916" y="11188"/>
                </a:lnTo>
                <a:cubicBezTo>
                  <a:pt x="12198" y="11372"/>
                  <a:pt x="12550" y="11602"/>
                  <a:pt x="12550" y="12201"/>
                </a:cubicBezTo>
                <a:cubicBezTo>
                  <a:pt x="12550" y="12485"/>
                  <a:pt x="12462" y="12817"/>
                  <a:pt x="12281" y="13211"/>
                </a:cubicBezTo>
                <a:close/>
                <a:moveTo>
                  <a:pt x="16430" y="6048"/>
                </a:moveTo>
                <a:cubicBezTo>
                  <a:pt x="16132" y="6048"/>
                  <a:pt x="15840" y="6088"/>
                  <a:pt x="15557" y="6162"/>
                </a:cubicBezTo>
                <a:cubicBezTo>
                  <a:pt x="14848" y="2597"/>
                  <a:pt x="12653" y="0"/>
                  <a:pt x="10054" y="0"/>
                </a:cubicBezTo>
                <a:cubicBezTo>
                  <a:pt x="6881" y="0"/>
                  <a:pt x="4310" y="3869"/>
                  <a:pt x="4310" y="8641"/>
                </a:cubicBezTo>
                <a:cubicBezTo>
                  <a:pt x="4310" y="9067"/>
                  <a:pt x="4330" y="9486"/>
                  <a:pt x="4369" y="9896"/>
                </a:cubicBezTo>
                <a:cubicBezTo>
                  <a:pt x="4217" y="9868"/>
                  <a:pt x="4064" y="9850"/>
                  <a:pt x="3906" y="9850"/>
                </a:cubicBezTo>
                <a:cubicBezTo>
                  <a:pt x="1749" y="9850"/>
                  <a:pt x="0" y="12481"/>
                  <a:pt x="0" y="15726"/>
                </a:cubicBezTo>
                <a:cubicBezTo>
                  <a:pt x="0" y="18969"/>
                  <a:pt x="1749" y="21600"/>
                  <a:pt x="3906" y="21600"/>
                </a:cubicBezTo>
                <a:lnTo>
                  <a:pt x="16430" y="21600"/>
                </a:lnTo>
                <a:cubicBezTo>
                  <a:pt x="19285" y="21600"/>
                  <a:pt x="21600" y="18119"/>
                  <a:pt x="21600" y="13823"/>
                </a:cubicBezTo>
                <a:cubicBezTo>
                  <a:pt x="21600" y="9530"/>
                  <a:pt x="19285" y="6048"/>
                  <a:pt x="16430" y="6048"/>
                </a:cubicBezTo>
                <a:close/>
              </a:path>
            </a:pathLst>
          </a:custGeom>
          <a:solidFill>
            <a:srgbClr val="53585F"/>
          </a:solidFill>
          <a:ln w="12700">
            <a:miter lim="400000"/>
          </a:ln>
        </p:spPr>
        <p:txBody>
          <a:bodyPr lIns="38100" tIns="38100" rIns="38100" bIns="38100" anchor="ctr"/>
          <a:lstStyle/>
          <a:p>
            <a:pPr lvl="0"/>
            <a:endParaRPr/>
          </a:p>
        </p:txBody>
      </p:sp>
      <p:sp>
        <p:nvSpPr>
          <p:cNvPr id="416" name="Shape 5237"/>
          <p:cNvSpPr/>
          <p:nvPr/>
        </p:nvSpPr>
        <p:spPr>
          <a:xfrm>
            <a:off x="8613821" y="3028003"/>
            <a:ext cx="134811" cy="231103"/>
          </a:xfrm>
          <a:custGeom>
            <a:avLst/>
            <a:gdLst/>
            <a:ahLst/>
            <a:cxnLst>
              <a:cxn ang="0">
                <a:pos x="wd2" y="hd2"/>
              </a:cxn>
              <a:cxn ang="5400000">
                <a:pos x="wd2" y="hd2"/>
              </a:cxn>
              <a:cxn ang="10800000">
                <a:pos x="wd2" y="hd2"/>
              </a:cxn>
              <a:cxn ang="16200000">
                <a:pos x="wd2" y="hd2"/>
              </a:cxn>
            </a:cxnLst>
            <a:rect l="0" t="0" r="r" b="b"/>
            <a:pathLst>
              <a:path w="21600" h="21540" extrusionOk="0">
                <a:moveTo>
                  <a:pt x="9547" y="8995"/>
                </a:moveTo>
                <a:cubicBezTo>
                  <a:pt x="9431" y="9241"/>
                  <a:pt x="9310" y="9495"/>
                  <a:pt x="9182" y="9756"/>
                </a:cubicBezTo>
                <a:cubicBezTo>
                  <a:pt x="8409" y="11354"/>
                  <a:pt x="7531" y="13164"/>
                  <a:pt x="7531" y="15261"/>
                </a:cubicBezTo>
                <a:cubicBezTo>
                  <a:pt x="7531" y="16396"/>
                  <a:pt x="6379" y="16800"/>
                  <a:pt x="5302" y="16800"/>
                </a:cubicBezTo>
                <a:cubicBezTo>
                  <a:pt x="4071" y="16800"/>
                  <a:pt x="3070" y="16212"/>
                  <a:pt x="3070" y="15491"/>
                </a:cubicBezTo>
                <a:cubicBezTo>
                  <a:pt x="3070" y="13016"/>
                  <a:pt x="5121" y="11397"/>
                  <a:pt x="6930" y="9971"/>
                </a:cubicBezTo>
                <a:cubicBezTo>
                  <a:pt x="7496" y="9523"/>
                  <a:pt x="8031" y="9101"/>
                  <a:pt x="8465" y="8681"/>
                </a:cubicBezTo>
                <a:cubicBezTo>
                  <a:pt x="8665" y="8489"/>
                  <a:pt x="9201" y="8497"/>
                  <a:pt x="9443" y="8687"/>
                </a:cubicBezTo>
                <a:cubicBezTo>
                  <a:pt x="9559" y="8776"/>
                  <a:pt x="9596" y="8890"/>
                  <a:pt x="9547" y="8995"/>
                </a:cubicBezTo>
                <a:close/>
                <a:moveTo>
                  <a:pt x="11191" y="180"/>
                </a:moveTo>
                <a:cubicBezTo>
                  <a:pt x="11140" y="-60"/>
                  <a:pt x="10460" y="-60"/>
                  <a:pt x="10409" y="180"/>
                </a:cubicBezTo>
                <a:cubicBezTo>
                  <a:pt x="8706" y="8155"/>
                  <a:pt x="0" y="9798"/>
                  <a:pt x="0" y="15341"/>
                </a:cubicBezTo>
                <a:cubicBezTo>
                  <a:pt x="0" y="18765"/>
                  <a:pt x="4944" y="21540"/>
                  <a:pt x="10801" y="21540"/>
                </a:cubicBezTo>
                <a:cubicBezTo>
                  <a:pt x="16656" y="21540"/>
                  <a:pt x="21600" y="18765"/>
                  <a:pt x="21600" y="15341"/>
                </a:cubicBezTo>
                <a:cubicBezTo>
                  <a:pt x="21600" y="9798"/>
                  <a:pt x="12894" y="8155"/>
                  <a:pt x="11191" y="180"/>
                </a:cubicBezTo>
                <a:close/>
              </a:path>
            </a:pathLst>
          </a:custGeom>
          <a:solidFill>
            <a:srgbClr val="53585F"/>
          </a:solidFill>
          <a:ln w="12700">
            <a:miter lim="400000"/>
          </a:ln>
        </p:spPr>
        <p:txBody>
          <a:bodyPr lIns="38100" tIns="38100" rIns="38100" bIns="38100" anchor="ctr"/>
          <a:lstStyle/>
          <a:p>
            <a:pPr lvl="0"/>
            <a:endParaRPr/>
          </a:p>
        </p:txBody>
      </p:sp>
      <p:sp>
        <p:nvSpPr>
          <p:cNvPr id="417" name="Shape 5238"/>
          <p:cNvSpPr/>
          <p:nvPr/>
        </p:nvSpPr>
        <p:spPr>
          <a:xfrm>
            <a:off x="3401860" y="3617051"/>
            <a:ext cx="217823" cy="217823"/>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5"/>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0"/>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rgbClr val="53585F"/>
          </a:solidFill>
          <a:ln w="12700">
            <a:miter lim="400000"/>
          </a:ln>
        </p:spPr>
        <p:txBody>
          <a:bodyPr lIns="38100" tIns="38100" rIns="38100" bIns="38100" anchor="ctr"/>
          <a:lstStyle/>
          <a:p>
            <a:pPr lvl="0"/>
            <a:endParaRPr/>
          </a:p>
        </p:txBody>
      </p:sp>
      <p:sp>
        <p:nvSpPr>
          <p:cNvPr id="418" name="Shape 5239"/>
          <p:cNvSpPr/>
          <p:nvPr/>
        </p:nvSpPr>
        <p:spPr>
          <a:xfrm>
            <a:off x="10286882" y="3074933"/>
            <a:ext cx="206545" cy="137243"/>
          </a:xfrm>
          <a:custGeom>
            <a:avLst/>
            <a:gdLst/>
            <a:ahLst/>
            <a:cxnLst>
              <a:cxn ang="0">
                <a:pos x="wd2" y="hd2"/>
              </a:cxn>
              <a:cxn ang="5400000">
                <a:pos x="wd2" y="hd2"/>
              </a:cxn>
              <a:cxn ang="10800000">
                <a:pos x="wd2" y="hd2"/>
              </a:cxn>
              <a:cxn ang="16200000">
                <a:pos x="wd2" y="hd2"/>
              </a:cxn>
            </a:cxnLst>
            <a:rect l="0" t="0" r="r" b="b"/>
            <a:pathLst>
              <a:path w="21600" h="21124" extrusionOk="0">
                <a:moveTo>
                  <a:pt x="18596" y="5942"/>
                </a:moveTo>
                <a:cubicBezTo>
                  <a:pt x="18295" y="7132"/>
                  <a:pt x="17976" y="8348"/>
                  <a:pt x="17696" y="9399"/>
                </a:cubicBezTo>
                <a:cubicBezTo>
                  <a:pt x="18794" y="11734"/>
                  <a:pt x="19440" y="14666"/>
                  <a:pt x="19440" y="17887"/>
                </a:cubicBezTo>
                <a:cubicBezTo>
                  <a:pt x="19440" y="18391"/>
                  <a:pt x="19426" y="18896"/>
                  <a:pt x="19394" y="19390"/>
                </a:cubicBezTo>
                <a:cubicBezTo>
                  <a:pt x="19341" y="20265"/>
                  <a:pt x="19778" y="21038"/>
                  <a:pt x="20372" y="21116"/>
                </a:cubicBezTo>
                <a:cubicBezTo>
                  <a:pt x="20405" y="21122"/>
                  <a:pt x="20439" y="21124"/>
                  <a:pt x="20471" y="21124"/>
                </a:cubicBezTo>
                <a:cubicBezTo>
                  <a:pt x="21024" y="21124"/>
                  <a:pt x="21495" y="20502"/>
                  <a:pt x="21545" y="19677"/>
                </a:cubicBezTo>
                <a:cubicBezTo>
                  <a:pt x="21582" y="19089"/>
                  <a:pt x="21600" y="18486"/>
                  <a:pt x="21600" y="17887"/>
                </a:cubicBezTo>
                <a:cubicBezTo>
                  <a:pt x="21600" y="13196"/>
                  <a:pt x="20463" y="9004"/>
                  <a:pt x="18596" y="5942"/>
                </a:cubicBezTo>
                <a:close/>
                <a:moveTo>
                  <a:pt x="10801" y="3957"/>
                </a:moveTo>
                <a:cubicBezTo>
                  <a:pt x="11273" y="3957"/>
                  <a:pt x="11734" y="4016"/>
                  <a:pt x="12183" y="4127"/>
                </a:cubicBezTo>
                <a:cubicBezTo>
                  <a:pt x="12656" y="3256"/>
                  <a:pt x="13186" y="2296"/>
                  <a:pt x="13702" y="1383"/>
                </a:cubicBezTo>
                <a:cubicBezTo>
                  <a:pt x="12781" y="990"/>
                  <a:pt x="11810" y="778"/>
                  <a:pt x="10801" y="778"/>
                </a:cubicBezTo>
                <a:cubicBezTo>
                  <a:pt x="4744" y="778"/>
                  <a:pt x="0" y="8292"/>
                  <a:pt x="0" y="17887"/>
                </a:cubicBezTo>
                <a:cubicBezTo>
                  <a:pt x="0" y="18477"/>
                  <a:pt x="18" y="19068"/>
                  <a:pt x="53" y="19643"/>
                </a:cubicBezTo>
                <a:cubicBezTo>
                  <a:pt x="105" y="20519"/>
                  <a:pt x="636" y="21162"/>
                  <a:pt x="1225" y="21086"/>
                </a:cubicBezTo>
                <a:cubicBezTo>
                  <a:pt x="1818" y="21007"/>
                  <a:pt x="2258" y="20236"/>
                  <a:pt x="2204" y="19361"/>
                </a:cubicBezTo>
                <a:cubicBezTo>
                  <a:pt x="2174" y="18879"/>
                  <a:pt x="2160" y="18383"/>
                  <a:pt x="2160" y="17887"/>
                </a:cubicBezTo>
                <a:cubicBezTo>
                  <a:pt x="2160" y="10076"/>
                  <a:pt x="5955" y="3957"/>
                  <a:pt x="10801" y="3957"/>
                </a:cubicBezTo>
                <a:close/>
                <a:moveTo>
                  <a:pt x="8778" y="16036"/>
                </a:moveTo>
                <a:cubicBezTo>
                  <a:pt x="8032" y="17937"/>
                  <a:pt x="8535" y="19501"/>
                  <a:pt x="9569" y="20379"/>
                </a:cubicBezTo>
                <a:cubicBezTo>
                  <a:pt x="10602" y="21258"/>
                  <a:pt x="11773" y="21116"/>
                  <a:pt x="12519" y="19216"/>
                </a:cubicBezTo>
                <a:cubicBezTo>
                  <a:pt x="13265" y="17315"/>
                  <a:pt x="17970" y="355"/>
                  <a:pt x="17561" y="6"/>
                </a:cubicBezTo>
                <a:cubicBezTo>
                  <a:pt x="17151" y="-342"/>
                  <a:pt x="9524" y="14136"/>
                  <a:pt x="8778" y="16036"/>
                </a:cubicBezTo>
                <a:close/>
              </a:path>
            </a:pathLst>
          </a:custGeom>
          <a:solidFill>
            <a:srgbClr val="53585F"/>
          </a:solidFill>
          <a:ln w="12700">
            <a:miter lim="400000"/>
          </a:ln>
        </p:spPr>
        <p:txBody>
          <a:bodyPr lIns="38100" tIns="38100" rIns="38100" bIns="38100" anchor="ctr"/>
          <a:lstStyle/>
          <a:p>
            <a:pPr lvl="0"/>
            <a:endParaRPr/>
          </a:p>
        </p:txBody>
      </p:sp>
      <p:sp>
        <p:nvSpPr>
          <p:cNvPr id="419" name="Shape 5240"/>
          <p:cNvSpPr/>
          <p:nvPr/>
        </p:nvSpPr>
        <p:spPr>
          <a:xfrm>
            <a:off x="2862215" y="3593472"/>
            <a:ext cx="148380" cy="264982"/>
          </a:xfrm>
          <a:custGeom>
            <a:avLst/>
            <a:gdLst/>
            <a:ahLst/>
            <a:cxnLst>
              <a:cxn ang="0">
                <a:pos x="wd2" y="hd2"/>
              </a:cxn>
              <a:cxn ang="5400000">
                <a:pos x="wd2" y="hd2"/>
              </a:cxn>
              <a:cxn ang="10800000">
                <a:pos x="wd2" y="hd2"/>
              </a:cxn>
              <a:cxn ang="16200000">
                <a:pos x="wd2" y="hd2"/>
              </a:cxn>
            </a:cxnLst>
            <a:rect l="0" t="0" r="r" b="b"/>
            <a:pathLst>
              <a:path w="21600" h="21600" extrusionOk="0">
                <a:moveTo>
                  <a:pt x="11767" y="10800"/>
                </a:moveTo>
                <a:cubicBezTo>
                  <a:pt x="11767" y="12089"/>
                  <a:pt x="13688" y="12918"/>
                  <a:pt x="15722" y="14025"/>
                </a:cubicBezTo>
                <a:cubicBezTo>
                  <a:pt x="17208" y="14834"/>
                  <a:pt x="19243" y="15942"/>
                  <a:pt x="19243" y="16656"/>
                </a:cubicBezTo>
                <a:lnTo>
                  <a:pt x="19243" y="18090"/>
                </a:lnTo>
                <a:cubicBezTo>
                  <a:pt x="17373" y="17569"/>
                  <a:pt x="11777" y="17058"/>
                  <a:pt x="11777" y="15387"/>
                </a:cubicBezTo>
                <a:cubicBezTo>
                  <a:pt x="11777" y="14540"/>
                  <a:pt x="9823" y="14540"/>
                  <a:pt x="9823" y="15387"/>
                </a:cubicBezTo>
                <a:cubicBezTo>
                  <a:pt x="9823" y="17058"/>
                  <a:pt x="4224" y="17569"/>
                  <a:pt x="2357" y="18090"/>
                </a:cubicBezTo>
                <a:lnTo>
                  <a:pt x="2357" y="16656"/>
                </a:lnTo>
                <a:cubicBezTo>
                  <a:pt x="2357" y="15942"/>
                  <a:pt x="4392" y="14834"/>
                  <a:pt x="5878" y="14025"/>
                </a:cubicBezTo>
                <a:cubicBezTo>
                  <a:pt x="7912" y="12918"/>
                  <a:pt x="9833" y="12089"/>
                  <a:pt x="9833" y="10800"/>
                </a:cubicBezTo>
                <a:cubicBezTo>
                  <a:pt x="9833" y="9511"/>
                  <a:pt x="7912" y="8682"/>
                  <a:pt x="5878" y="7575"/>
                </a:cubicBezTo>
                <a:cubicBezTo>
                  <a:pt x="4392" y="6766"/>
                  <a:pt x="2357" y="5658"/>
                  <a:pt x="2357" y="4944"/>
                </a:cubicBezTo>
                <a:lnTo>
                  <a:pt x="2264" y="3865"/>
                </a:lnTo>
                <a:cubicBezTo>
                  <a:pt x="4243" y="4462"/>
                  <a:pt x="7380" y="5030"/>
                  <a:pt x="10799" y="5030"/>
                </a:cubicBezTo>
                <a:cubicBezTo>
                  <a:pt x="14220" y="5030"/>
                  <a:pt x="17371" y="4462"/>
                  <a:pt x="19350" y="3865"/>
                </a:cubicBezTo>
                <a:lnTo>
                  <a:pt x="19243" y="4944"/>
                </a:lnTo>
                <a:cubicBezTo>
                  <a:pt x="19243" y="5658"/>
                  <a:pt x="17208" y="6766"/>
                  <a:pt x="15722" y="7575"/>
                </a:cubicBezTo>
                <a:cubicBezTo>
                  <a:pt x="13688" y="8682"/>
                  <a:pt x="11767" y="9511"/>
                  <a:pt x="11767" y="10800"/>
                </a:cubicBezTo>
                <a:close/>
                <a:moveTo>
                  <a:pt x="2970" y="2515"/>
                </a:moveTo>
                <a:cubicBezTo>
                  <a:pt x="4313" y="2042"/>
                  <a:pt x="6830" y="1346"/>
                  <a:pt x="10906" y="1346"/>
                </a:cubicBezTo>
                <a:cubicBezTo>
                  <a:pt x="14981" y="1346"/>
                  <a:pt x="18632" y="2515"/>
                  <a:pt x="18632" y="2515"/>
                </a:cubicBezTo>
                <a:cubicBezTo>
                  <a:pt x="18904" y="2609"/>
                  <a:pt x="19979" y="2930"/>
                  <a:pt x="19243" y="3173"/>
                </a:cubicBezTo>
                <a:cubicBezTo>
                  <a:pt x="17626" y="3709"/>
                  <a:pt x="14463" y="4274"/>
                  <a:pt x="10799" y="4274"/>
                </a:cubicBezTo>
                <a:cubicBezTo>
                  <a:pt x="7137" y="4274"/>
                  <a:pt x="4080" y="3652"/>
                  <a:pt x="2462" y="3115"/>
                </a:cubicBezTo>
                <a:cubicBezTo>
                  <a:pt x="1728" y="2871"/>
                  <a:pt x="2970" y="2515"/>
                  <a:pt x="2970" y="2515"/>
                </a:cubicBezTo>
                <a:close/>
                <a:moveTo>
                  <a:pt x="21600" y="4944"/>
                </a:moveTo>
                <a:cubicBezTo>
                  <a:pt x="21600" y="2633"/>
                  <a:pt x="21600" y="2407"/>
                  <a:pt x="21600" y="2407"/>
                </a:cubicBezTo>
                <a:cubicBezTo>
                  <a:pt x="21600" y="1555"/>
                  <a:pt x="16765" y="0"/>
                  <a:pt x="10799" y="0"/>
                </a:cubicBezTo>
                <a:cubicBezTo>
                  <a:pt x="4835" y="0"/>
                  <a:pt x="0" y="1555"/>
                  <a:pt x="0" y="2407"/>
                </a:cubicBezTo>
                <a:cubicBezTo>
                  <a:pt x="0" y="2407"/>
                  <a:pt x="0" y="2633"/>
                  <a:pt x="0" y="4944"/>
                </a:cubicBezTo>
                <a:cubicBezTo>
                  <a:pt x="0" y="7255"/>
                  <a:pt x="7476" y="9164"/>
                  <a:pt x="7476" y="10800"/>
                </a:cubicBezTo>
                <a:cubicBezTo>
                  <a:pt x="7476" y="12436"/>
                  <a:pt x="0" y="14345"/>
                  <a:pt x="0" y="16656"/>
                </a:cubicBezTo>
                <a:cubicBezTo>
                  <a:pt x="0" y="18967"/>
                  <a:pt x="0" y="19193"/>
                  <a:pt x="0" y="19193"/>
                </a:cubicBezTo>
                <a:cubicBezTo>
                  <a:pt x="0" y="20045"/>
                  <a:pt x="4835" y="21600"/>
                  <a:pt x="10799" y="21600"/>
                </a:cubicBezTo>
                <a:cubicBezTo>
                  <a:pt x="16765" y="21600"/>
                  <a:pt x="21600" y="20045"/>
                  <a:pt x="21600" y="19193"/>
                </a:cubicBezTo>
                <a:cubicBezTo>
                  <a:pt x="21600" y="19193"/>
                  <a:pt x="21600" y="18967"/>
                  <a:pt x="21600" y="16656"/>
                </a:cubicBezTo>
                <a:cubicBezTo>
                  <a:pt x="21600" y="14345"/>
                  <a:pt x="14122" y="12436"/>
                  <a:pt x="14122" y="10800"/>
                </a:cubicBezTo>
                <a:cubicBezTo>
                  <a:pt x="14122" y="9164"/>
                  <a:pt x="21600" y="7255"/>
                  <a:pt x="21600" y="4944"/>
                </a:cubicBezTo>
                <a:close/>
              </a:path>
            </a:pathLst>
          </a:custGeom>
          <a:solidFill>
            <a:srgbClr val="53585F"/>
          </a:solidFill>
          <a:ln w="12700">
            <a:miter lim="400000"/>
          </a:ln>
        </p:spPr>
        <p:txBody>
          <a:bodyPr lIns="38100" tIns="38100" rIns="38100" bIns="38100" anchor="ctr"/>
          <a:lstStyle/>
          <a:p>
            <a:pPr lvl="0"/>
            <a:endParaRPr/>
          </a:p>
        </p:txBody>
      </p:sp>
      <p:grpSp>
        <p:nvGrpSpPr>
          <p:cNvPr id="420" name="Group 5243"/>
          <p:cNvGrpSpPr/>
          <p:nvPr/>
        </p:nvGrpSpPr>
        <p:grpSpPr>
          <a:xfrm>
            <a:off x="1685184" y="3637488"/>
            <a:ext cx="204206" cy="176948"/>
            <a:chOff x="0" y="0"/>
            <a:chExt cx="492503" cy="426764"/>
          </a:xfrm>
        </p:grpSpPr>
        <p:sp>
          <p:nvSpPr>
            <p:cNvPr id="421" name="Shape 5241"/>
            <p:cNvSpPr/>
            <p:nvPr/>
          </p:nvSpPr>
          <p:spPr>
            <a:xfrm>
              <a:off x="0" y="0"/>
              <a:ext cx="492504" cy="270879"/>
            </a:xfrm>
            <a:custGeom>
              <a:avLst/>
              <a:gdLst/>
              <a:ahLst/>
              <a:cxnLst>
                <a:cxn ang="0">
                  <a:pos x="wd2" y="hd2"/>
                </a:cxn>
                <a:cxn ang="5400000">
                  <a:pos x="wd2" y="hd2"/>
                </a:cxn>
                <a:cxn ang="10800000">
                  <a:pos x="wd2" y="hd2"/>
                </a:cxn>
                <a:cxn ang="16200000">
                  <a:pos x="wd2" y="hd2"/>
                </a:cxn>
              </a:cxnLst>
              <a:rect l="0" t="0" r="r" b="b"/>
              <a:pathLst>
                <a:path w="21600" h="21600" extrusionOk="0">
                  <a:moveTo>
                    <a:pt x="9828" y="17673"/>
                  </a:moveTo>
                  <a:lnTo>
                    <a:pt x="11772" y="17673"/>
                  </a:lnTo>
                  <a:lnTo>
                    <a:pt x="11772" y="21600"/>
                  </a:lnTo>
                  <a:lnTo>
                    <a:pt x="21600" y="21600"/>
                  </a:lnTo>
                  <a:cubicBezTo>
                    <a:pt x="21600" y="21600"/>
                    <a:pt x="21440" y="12847"/>
                    <a:pt x="21384" y="10106"/>
                  </a:cubicBezTo>
                  <a:cubicBezTo>
                    <a:pt x="21331" y="7503"/>
                    <a:pt x="20818" y="5892"/>
                    <a:pt x="19224" y="5892"/>
                  </a:cubicBezTo>
                  <a:lnTo>
                    <a:pt x="15759" y="5892"/>
                  </a:lnTo>
                  <a:cubicBezTo>
                    <a:pt x="15222" y="4050"/>
                    <a:pt x="14645" y="2071"/>
                    <a:pt x="14467" y="1464"/>
                  </a:cubicBezTo>
                  <a:cubicBezTo>
                    <a:pt x="14109" y="239"/>
                    <a:pt x="13988" y="0"/>
                    <a:pt x="13194" y="0"/>
                  </a:cubicBezTo>
                  <a:lnTo>
                    <a:pt x="8406" y="0"/>
                  </a:lnTo>
                  <a:cubicBezTo>
                    <a:pt x="7612" y="0"/>
                    <a:pt x="7491" y="239"/>
                    <a:pt x="7133" y="1464"/>
                  </a:cubicBezTo>
                  <a:cubicBezTo>
                    <a:pt x="6955" y="2071"/>
                    <a:pt x="6378" y="4050"/>
                    <a:pt x="5841" y="5892"/>
                  </a:cubicBezTo>
                  <a:lnTo>
                    <a:pt x="2376" y="5892"/>
                  </a:lnTo>
                  <a:cubicBezTo>
                    <a:pt x="782" y="5892"/>
                    <a:pt x="274" y="7503"/>
                    <a:pt x="216" y="10106"/>
                  </a:cubicBezTo>
                  <a:cubicBezTo>
                    <a:pt x="156" y="12709"/>
                    <a:pt x="0" y="21600"/>
                    <a:pt x="0" y="21600"/>
                  </a:cubicBezTo>
                  <a:lnTo>
                    <a:pt x="9828" y="21600"/>
                  </a:lnTo>
                  <a:cubicBezTo>
                    <a:pt x="9828" y="21600"/>
                    <a:pt x="9828" y="17673"/>
                    <a:pt x="9828" y="17673"/>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22" name="Shape 5242"/>
            <p:cNvSpPr/>
            <p:nvPr/>
          </p:nvSpPr>
          <p:spPr>
            <a:xfrm>
              <a:off x="10108" y="303645"/>
              <a:ext cx="467894" cy="123120"/>
            </a:xfrm>
            <a:custGeom>
              <a:avLst/>
              <a:gdLst/>
              <a:ahLst/>
              <a:cxnLst>
                <a:cxn ang="0">
                  <a:pos x="wd2" y="hd2"/>
                </a:cxn>
                <a:cxn ang="5400000">
                  <a:pos x="wd2" y="hd2"/>
                </a:cxn>
                <a:cxn ang="10800000">
                  <a:pos x="wd2" y="hd2"/>
                </a:cxn>
                <a:cxn ang="16200000">
                  <a:pos x="wd2" y="hd2"/>
                </a:cxn>
              </a:cxnLst>
              <a:rect l="0" t="0" r="r" b="b"/>
              <a:pathLst>
                <a:path w="21600" h="21600" extrusionOk="0">
                  <a:moveTo>
                    <a:pt x="11823" y="8641"/>
                  </a:moveTo>
                  <a:lnTo>
                    <a:pt x="9777" y="8641"/>
                  </a:lnTo>
                  <a:lnTo>
                    <a:pt x="9777" y="0"/>
                  </a:lnTo>
                  <a:lnTo>
                    <a:pt x="0" y="0"/>
                  </a:lnTo>
                  <a:cubicBezTo>
                    <a:pt x="0" y="0"/>
                    <a:pt x="141" y="7767"/>
                    <a:pt x="227" y="14353"/>
                  </a:cubicBezTo>
                  <a:cubicBezTo>
                    <a:pt x="263" y="17084"/>
                    <a:pt x="475" y="21600"/>
                    <a:pt x="2272" y="21600"/>
                  </a:cubicBezTo>
                  <a:lnTo>
                    <a:pt x="19328" y="21600"/>
                  </a:lnTo>
                  <a:cubicBezTo>
                    <a:pt x="21125" y="21600"/>
                    <a:pt x="21332" y="17084"/>
                    <a:pt x="21373" y="14353"/>
                  </a:cubicBezTo>
                  <a:cubicBezTo>
                    <a:pt x="21471" y="7580"/>
                    <a:pt x="21600" y="0"/>
                    <a:pt x="21600" y="0"/>
                  </a:cubicBezTo>
                  <a:lnTo>
                    <a:pt x="11823" y="0"/>
                  </a:lnTo>
                  <a:cubicBezTo>
                    <a:pt x="11823" y="0"/>
                    <a:pt x="11823" y="8641"/>
                    <a:pt x="11823" y="8641"/>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423" name="Shape 5244"/>
          <p:cNvSpPr/>
          <p:nvPr/>
        </p:nvSpPr>
        <p:spPr>
          <a:xfrm>
            <a:off x="2254184" y="3637488"/>
            <a:ext cx="215196" cy="176948"/>
          </a:xfrm>
          <a:custGeom>
            <a:avLst/>
            <a:gdLst/>
            <a:ahLst/>
            <a:cxnLst>
              <a:cxn ang="0">
                <a:pos x="wd2" y="hd2"/>
              </a:cxn>
              <a:cxn ang="5400000">
                <a:pos x="wd2" y="hd2"/>
              </a:cxn>
              <a:cxn ang="10800000">
                <a:pos x="wd2" y="hd2"/>
              </a:cxn>
              <a:cxn ang="16200000">
                <a:pos x="wd2" y="hd2"/>
              </a:cxn>
            </a:cxnLst>
            <a:rect l="0" t="0" r="r" b="b"/>
            <a:pathLst>
              <a:path w="21314" h="19739" extrusionOk="0">
                <a:moveTo>
                  <a:pt x="19367" y="14727"/>
                </a:moveTo>
                <a:cubicBezTo>
                  <a:pt x="17298" y="16728"/>
                  <a:pt x="15664" y="18310"/>
                  <a:pt x="11228" y="15488"/>
                </a:cubicBezTo>
                <a:cubicBezTo>
                  <a:pt x="5371" y="11759"/>
                  <a:pt x="2626" y="14415"/>
                  <a:pt x="422" y="16548"/>
                </a:cubicBezTo>
                <a:cubicBezTo>
                  <a:pt x="-78" y="17033"/>
                  <a:pt x="-144" y="17892"/>
                  <a:pt x="278" y="18467"/>
                </a:cubicBezTo>
                <a:cubicBezTo>
                  <a:pt x="699" y="19042"/>
                  <a:pt x="1446" y="19117"/>
                  <a:pt x="1946" y="18633"/>
                </a:cubicBezTo>
                <a:cubicBezTo>
                  <a:pt x="4015" y="16631"/>
                  <a:pt x="5649" y="15050"/>
                  <a:pt x="10084" y="17871"/>
                </a:cubicBezTo>
                <a:cubicBezTo>
                  <a:pt x="12212" y="19227"/>
                  <a:pt x="13932" y="19739"/>
                  <a:pt x="15362" y="19739"/>
                </a:cubicBezTo>
                <a:cubicBezTo>
                  <a:pt x="17866" y="19739"/>
                  <a:pt x="19488" y="18168"/>
                  <a:pt x="20891" y="16811"/>
                </a:cubicBezTo>
                <a:cubicBezTo>
                  <a:pt x="21392" y="16326"/>
                  <a:pt x="21456" y="15467"/>
                  <a:pt x="21035" y="14892"/>
                </a:cubicBezTo>
                <a:cubicBezTo>
                  <a:pt x="20615" y="14316"/>
                  <a:pt x="19868" y="14242"/>
                  <a:pt x="19367" y="14727"/>
                </a:cubicBezTo>
                <a:close/>
                <a:moveTo>
                  <a:pt x="19367" y="7916"/>
                </a:moveTo>
                <a:cubicBezTo>
                  <a:pt x="17298" y="9917"/>
                  <a:pt x="15664" y="11499"/>
                  <a:pt x="11228" y="8677"/>
                </a:cubicBezTo>
                <a:cubicBezTo>
                  <a:pt x="5371" y="4950"/>
                  <a:pt x="2626" y="7604"/>
                  <a:pt x="422" y="9737"/>
                </a:cubicBezTo>
                <a:cubicBezTo>
                  <a:pt x="-78" y="10222"/>
                  <a:pt x="-144" y="11081"/>
                  <a:pt x="278" y="11656"/>
                </a:cubicBezTo>
                <a:cubicBezTo>
                  <a:pt x="699" y="12233"/>
                  <a:pt x="1446" y="12307"/>
                  <a:pt x="1946" y="11822"/>
                </a:cubicBezTo>
                <a:cubicBezTo>
                  <a:pt x="4015" y="9821"/>
                  <a:pt x="5649" y="8239"/>
                  <a:pt x="10084" y="11060"/>
                </a:cubicBezTo>
                <a:cubicBezTo>
                  <a:pt x="12212" y="12416"/>
                  <a:pt x="13932" y="12928"/>
                  <a:pt x="15362" y="12928"/>
                </a:cubicBezTo>
                <a:cubicBezTo>
                  <a:pt x="17866" y="12928"/>
                  <a:pt x="19488" y="11359"/>
                  <a:pt x="20891" y="10001"/>
                </a:cubicBezTo>
                <a:cubicBezTo>
                  <a:pt x="21392" y="9516"/>
                  <a:pt x="21456" y="8656"/>
                  <a:pt x="21035" y="8081"/>
                </a:cubicBezTo>
                <a:cubicBezTo>
                  <a:pt x="20615" y="7505"/>
                  <a:pt x="19868" y="7431"/>
                  <a:pt x="19367" y="7916"/>
                </a:cubicBezTo>
                <a:close/>
                <a:moveTo>
                  <a:pt x="1946" y="5012"/>
                </a:moveTo>
                <a:cubicBezTo>
                  <a:pt x="4015" y="3011"/>
                  <a:pt x="5649" y="1428"/>
                  <a:pt x="10084" y="4251"/>
                </a:cubicBezTo>
                <a:cubicBezTo>
                  <a:pt x="12212" y="5607"/>
                  <a:pt x="13932" y="6117"/>
                  <a:pt x="15362" y="6117"/>
                </a:cubicBezTo>
                <a:cubicBezTo>
                  <a:pt x="17866" y="6117"/>
                  <a:pt x="19488" y="4548"/>
                  <a:pt x="20891" y="3190"/>
                </a:cubicBezTo>
                <a:cubicBezTo>
                  <a:pt x="21392" y="2706"/>
                  <a:pt x="21456" y="1847"/>
                  <a:pt x="21035" y="1271"/>
                </a:cubicBezTo>
                <a:cubicBezTo>
                  <a:pt x="20615" y="696"/>
                  <a:pt x="19868" y="620"/>
                  <a:pt x="19367" y="1105"/>
                </a:cubicBezTo>
                <a:cubicBezTo>
                  <a:pt x="17298" y="3108"/>
                  <a:pt x="15664" y="4688"/>
                  <a:pt x="11228" y="1866"/>
                </a:cubicBezTo>
                <a:cubicBezTo>
                  <a:pt x="5371" y="-1861"/>
                  <a:pt x="2626" y="794"/>
                  <a:pt x="422" y="2926"/>
                </a:cubicBezTo>
                <a:cubicBezTo>
                  <a:pt x="-78" y="3411"/>
                  <a:pt x="-144" y="4271"/>
                  <a:pt x="278" y="4847"/>
                </a:cubicBezTo>
                <a:cubicBezTo>
                  <a:pt x="699" y="5422"/>
                  <a:pt x="1446" y="5496"/>
                  <a:pt x="1946" y="5012"/>
                </a:cubicBezTo>
                <a:close/>
              </a:path>
            </a:pathLst>
          </a:custGeom>
          <a:solidFill>
            <a:srgbClr val="53585F"/>
          </a:solidFill>
          <a:ln w="12700">
            <a:miter lim="400000"/>
          </a:ln>
        </p:spPr>
        <p:txBody>
          <a:bodyPr lIns="38100" tIns="38100" rIns="38100" bIns="38100" anchor="ctr"/>
          <a:lstStyle/>
          <a:p>
            <a:pPr lvl="0"/>
            <a:endParaRPr/>
          </a:p>
        </p:txBody>
      </p:sp>
      <p:grpSp>
        <p:nvGrpSpPr>
          <p:cNvPr id="424" name="Group 5247"/>
          <p:cNvGrpSpPr/>
          <p:nvPr/>
        </p:nvGrpSpPr>
        <p:grpSpPr>
          <a:xfrm>
            <a:off x="4550715" y="3661319"/>
            <a:ext cx="218095" cy="129287"/>
            <a:chOff x="0" y="0"/>
            <a:chExt cx="526002" cy="311814"/>
          </a:xfrm>
        </p:grpSpPr>
        <p:sp>
          <p:nvSpPr>
            <p:cNvPr id="425" name="Shape 5245"/>
            <p:cNvSpPr/>
            <p:nvPr/>
          </p:nvSpPr>
          <p:spPr>
            <a:xfrm>
              <a:off x="0" y="0"/>
              <a:ext cx="493743" cy="311815"/>
            </a:xfrm>
            <a:custGeom>
              <a:avLst/>
              <a:gdLst/>
              <a:ahLst/>
              <a:cxnLst>
                <a:cxn ang="0">
                  <a:pos x="wd2" y="hd2"/>
                </a:cxn>
                <a:cxn ang="5400000">
                  <a:pos x="wd2" y="hd2"/>
                </a:cxn>
                <a:cxn ang="10800000">
                  <a:pos x="wd2" y="hd2"/>
                </a:cxn>
                <a:cxn ang="16200000">
                  <a:pos x="wd2" y="hd2"/>
                </a:cxn>
              </a:cxnLst>
              <a:rect l="0" t="0" r="r" b="b"/>
              <a:pathLst>
                <a:path w="21600" h="21600" extrusionOk="0">
                  <a:moveTo>
                    <a:pt x="17517" y="10801"/>
                  </a:moveTo>
                  <a:cubicBezTo>
                    <a:pt x="17517" y="5822"/>
                    <a:pt x="18968" y="3024"/>
                    <a:pt x="20105" y="3024"/>
                  </a:cubicBezTo>
                  <a:cubicBezTo>
                    <a:pt x="20520" y="3024"/>
                    <a:pt x="21600" y="3024"/>
                    <a:pt x="21600" y="3024"/>
                  </a:cubicBezTo>
                  <a:cubicBezTo>
                    <a:pt x="20840" y="1116"/>
                    <a:pt x="20212" y="0"/>
                    <a:pt x="17443" y="0"/>
                  </a:cubicBezTo>
                  <a:lnTo>
                    <a:pt x="6064" y="0"/>
                  </a:lnTo>
                  <a:cubicBezTo>
                    <a:pt x="1819" y="0"/>
                    <a:pt x="0" y="6195"/>
                    <a:pt x="0" y="10801"/>
                  </a:cubicBezTo>
                  <a:cubicBezTo>
                    <a:pt x="0" y="15405"/>
                    <a:pt x="1819" y="21600"/>
                    <a:pt x="6064" y="21600"/>
                  </a:cubicBezTo>
                  <a:lnTo>
                    <a:pt x="17443" y="21600"/>
                  </a:lnTo>
                  <a:cubicBezTo>
                    <a:pt x="20212" y="21600"/>
                    <a:pt x="20840" y="20484"/>
                    <a:pt x="21600" y="18576"/>
                  </a:cubicBezTo>
                  <a:cubicBezTo>
                    <a:pt x="21600" y="18576"/>
                    <a:pt x="21241" y="18576"/>
                    <a:pt x="20105" y="18576"/>
                  </a:cubicBezTo>
                  <a:cubicBezTo>
                    <a:pt x="18968" y="18576"/>
                    <a:pt x="17517" y="15778"/>
                    <a:pt x="17517" y="10801"/>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26" name="Shape 5246"/>
            <p:cNvSpPr/>
            <p:nvPr/>
          </p:nvSpPr>
          <p:spPr>
            <a:xfrm>
              <a:off x="448589" y="96126"/>
              <a:ext cx="77414" cy="102917"/>
            </a:xfrm>
            <a:custGeom>
              <a:avLst/>
              <a:gdLst/>
              <a:ahLst/>
              <a:cxnLst>
                <a:cxn ang="0">
                  <a:pos x="wd2" y="hd2"/>
                </a:cxn>
                <a:cxn ang="5400000">
                  <a:pos x="wd2" y="hd2"/>
                </a:cxn>
                <a:cxn ang="10800000">
                  <a:pos x="wd2" y="hd2"/>
                </a:cxn>
                <a:cxn ang="16200000">
                  <a:pos x="wd2" y="hd2"/>
                </a:cxn>
              </a:cxnLst>
              <a:rect l="0" t="0" r="r" b="b"/>
              <a:pathLst>
                <a:path w="21600" h="21600" extrusionOk="0">
                  <a:moveTo>
                    <a:pt x="13437" y="0"/>
                  </a:moveTo>
                  <a:lnTo>
                    <a:pt x="8015" y="0"/>
                  </a:lnTo>
                  <a:cubicBezTo>
                    <a:pt x="3964" y="0"/>
                    <a:pt x="0" y="4118"/>
                    <a:pt x="0" y="10803"/>
                  </a:cubicBezTo>
                  <a:cubicBezTo>
                    <a:pt x="0" y="17482"/>
                    <a:pt x="3964" y="21600"/>
                    <a:pt x="8015" y="21600"/>
                  </a:cubicBezTo>
                  <a:lnTo>
                    <a:pt x="13437" y="21600"/>
                  </a:lnTo>
                  <a:cubicBezTo>
                    <a:pt x="17497" y="21600"/>
                    <a:pt x="21600" y="17482"/>
                    <a:pt x="21600" y="10803"/>
                  </a:cubicBezTo>
                  <a:cubicBezTo>
                    <a:pt x="21600" y="4118"/>
                    <a:pt x="17497" y="0"/>
                    <a:pt x="13437"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427" name="Shape 5248"/>
          <p:cNvSpPr/>
          <p:nvPr/>
        </p:nvSpPr>
        <p:spPr>
          <a:xfrm>
            <a:off x="3998581" y="3617051"/>
            <a:ext cx="173372" cy="217823"/>
          </a:xfrm>
          <a:custGeom>
            <a:avLst/>
            <a:gdLst/>
            <a:ahLst/>
            <a:cxnLst>
              <a:cxn ang="0">
                <a:pos x="wd2" y="hd2"/>
              </a:cxn>
              <a:cxn ang="5400000">
                <a:pos x="wd2" y="hd2"/>
              </a:cxn>
              <a:cxn ang="10800000">
                <a:pos x="wd2" y="hd2"/>
              </a:cxn>
              <a:cxn ang="16200000">
                <a:pos x="wd2" y="hd2"/>
              </a:cxn>
            </a:cxnLst>
            <a:rect l="0" t="0" r="r" b="b"/>
            <a:pathLst>
              <a:path w="21015" h="21072" extrusionOk="0">
                <a:moveTo>
                  <a:pt x="17468" y="6506"/>
                </a:moveTo>
                <a:cubicBezTo>
                  <a:pt x="16410" y="7763"/>
                  <a:pt x="15333" y="6878"/>
                  <a:pt x="13824" y="5996"/>
                </a:cubicBezTo>
                <a:cubicBezTo>
                  <a:pt x="12317" y="5116"/>
                  <a:pt x="10950" y="4575"/>
                  <a:pt x="12006" y="3318"/>
                </a:cubicBezTo>
                <a:cubicBezTo>
                  <a:pt x="13062" y="2059"/>
                  <a:pt x="15140" y="1754"/>
                  <a:pt x="16648" y="2634"/>
                </a:cubicBezTo>
                <a:cubicBezTo>
                  <a:pt x="18155" y="3515"/>
                  <a:pt x="18522" y="5248"/>
                  <a:pt x="17468" y="6506"/>
                </a:cubicBezTo>
                <a:close/>
                <a:moveTo>
                  <a:pt x="20868" y="4865"/>
                </a:moveTo>
                <a:cubicBezTo>
                  <a:pt x="20191" y="1663"/>
                  <a:pt x="16530" y="-474"/>
                  <a:pt x="12691" y="90"/>
                </a:cubicBezTo>
                <a:cubicBezTo>
                  <a:pt x="8853" y="655"/>
                  <a:pt x="5613" y="3118"/>
                  <a:pt x="6290" y="6320"/>
                </a:cubicBezTo>
                <a:cubicBezTo>
                  <a:pt x="6436" y="7009"/>
                  <a:pt x="6840" y="8088"/>
                  <a:pt x="7318" y="8862"/>
                </a:cubicBezTo>
                <a:lnTo>
                  <a:pt x="346" y="17166"/>
                </a:lnTo>
                <a:cubicBezTo>
                  <a:pt x="90" y="17473"/>
                  <a:pt x="-56" y="18024"/>
                  <a:pt x="20" y="18392"/>
                </a:cubicBezTo>
                <a:lnTo>
                  <a:pt x="470" y="20511"/>
                </a:lnTo>
                <a:cubicBezTo>
                  <a:pt x="547" y="20879"/>
                  <a:pt x="971" y="21126"/>
                  <a:pt x="1412" y="21061"/>
                </a:cubicBezTo>
                <a:lnTo>
                  <a:pt x="3454" y="20761"/>
                </a:lnTo>
                <a:cubicBezTo>
                  <a:pt x="3895" y="20696"/>
                  <a:pt x="4457" y="20387"/>
                  <a:pt x="4700" y="20072"/>
                </a:cubicBezTo>
                <a:lnTo>
                  <a:pt x="7456" y="16513"/>
                </a:lnTo>
                <a:lnTo>
                  <a:pt x="7480" y="16490"/>
                </a:lnTo>
                <a:lnTo>
                  <a:pt x="9346" y="16216"/>
                </a:lnTo>
                <a:lnTo>
                  <a:pt x="12566" y="12046"/>
                </a:lnTo>
                <a:cubicBezTo>
                  <a:pt x="13623" y="12195"/>
                  <a:pt x="15142" y="12146"/>
                  <a:pt x="16039" y="12013"/>
                </a:cubicBezTo>
                <a:cubicBezTo>
                  <a:pt x="19878" y="11449"/>
                  <a:pt x="21544" y="8068"/>
                  <a:pt x="20868" y="4865"/>
                </a:cubicBezTo>
                <a:close/>
              </a:path>
            </a:pathLst>
          </a:custGeom>
          <a:solidFill>
            <a:srgbClr val="53585F"/>
          </a:solidFill>
          <a:ln w="12700">
            <a:miter lim="400000"/>
          </a:ln>
        </p:spPr>
        <p:txBody>
          <a:bodyPr lIns="38100" tIns="38100" rIns="38100" bIns="38100" anchor="ctr"/>
          <a:lstStyle/>
          <a:p>
            <a:pPr lvl="0"/>
            <a:endParaRPr/>
          </a:p>
        </p:txBody>
      </p:sp>
      <p:sp>
        <p:nvSpPr>
          <p:cNvPr id="428" name="Shape 5249"/>
          <p:cNvSpPr/>
          <p:nvPr/>
        </p:nvSpPr>
        <p:spPr>
          <a:xfrm>
            <a:off x="5124614" y="3622690"/>
            <a:ext cx="219286" cy="206545"/>
          </a:xfrm>
          <a:custGeom>
            <a:avLst/>
            <a:gdLst/>
            <a:ahLst/>
            <a:cxnLst>
              <a:cxn ang="0">
                <a:pos x="wd2" y="hd2"/>
              </a:cxn>
              <a:cxn ang="5400000">
                <a:pos x="wd2" y="hd2"/>
              </a:cxn>
              <a:cxn ang="10800000">
                <a:pos x="wd2" y="hd2"/>
              </a:cxn>
              <a:cxn ang="16200000">
                <a:pos x="wd2" y="hd2"/>
              </a:cxn>
            </a:cxnLst>
            <a:rect l="0" t="0" r="r" b="b"/>
            <a:pathLst>
              <a:path w="21255" h="21600" extrusionOk="0">
                <a:moveTo>
                  <a:pt x="12176" y="6435"/>
                </a:moveTo>
                <a:cubicBezTo>
                  <a:pt x="7996" y="6432"/>
                  <a:pt x="5032" y="4758"/>
                  <a:pt x="5032" y="4133"/>
                </a:cubicBezTo>
                <a:cubicBezTo>
                  <a:pt x="5030" y="3512"/>
                  <a:pt x="7998" y="1836"/>
                  <a:pt x="12176" y="1839"/>
                </a:cubicBezTo>
                <a:cubicBezTo>
                  <a:pt x="16354" y="1836"/>
                  <a:pt x="19322" y="3512"/>
                  <a:pt x="19320" y="4133"/>
                </a:cubicBezTo>
                <a:cubicBezTo>
                  <a:pt x="19320" y="4758"/>
                  <a:pt x="16356" y="6432"/>
                  <a:pt x="12176" y="6435"/>
                </a:cubicBezTo>
                <a:close/>
                <a:moveTo>
                  <a:pt x="1634" y="11787"/>
                </a:moveTo>
                <a:cubicBezTo>
                  <a:pt x="1569" y="10981"/>
                  <a:pt x="2162" y="9905"/>
                  <a:pt x="3872" y="9099"/>
                </a:cubicBezTo>
                <a:cubicBezTo>
                  <a:pt x="4119" y="10783"/>
                  <a:pt x="4385" y="12612"/>
                  <a:pt x="4621" y="14219"/>
                </a:cubicBezTo>
                <a:cubicBezTo>
                  <a:pt x="2754" y="13822"/>
                  <a:pt x="1712" y="12773"/>
                  <a:pt x="1634" y="11787"/>
                </a:cubicBezTo>
                <a:close/>
                <a:moveTo>
                  <a:pt x="12176" y="0"/>
                </a:moveTo>
                <a:lnTo>
                  <a:pt x="12176" y="0"/>
                </a:lnTo>
                <a:cubicBezTo>
                  <a:pt x="6463" y="0"/>
                  <a:pt x="2866" y="2123"/>
                  <a:pt x="3108" y="3829"/>
                </a:cubicBezTo>
                <a:cubicBezTo>
                  <a:pt x="3177" y="4316"/>
                  <a:pt x="3369" y="5644"/>
                  <a:pt x="3613" y="7313"/>
                </a:cubicBezTo>
                <a:cubicBezTo>
                  <a:pt x="813" y="8485"/>
                  <a:pt x="-114" y="10388"/>
                  <a:pt x="11" y="11938"/>
                </a:cubicBezTo>
                <a:cubicBezTo>
                  <a:pt x="158" y="13772"/>
                  <a:pt x="1687" y="15738"/>
                  <a:pt x="5048" y="16077"/>
                </a:cubicBezTo>
                <a:cubicBezTo>
                  <a:pt x="6967" y="16271"/>
                  <a:pt x="9276" y="15135"/>
                  <a:pt x="10772" y="13196"/>
                </a:cubicBezTo>
                <a:cubicBezTo>
                  <a:pt x="10629" y="12935"/>
                  <a:pt x="10546" y="12632"/>
                  <a:pt x="10546" y="12307"/>
                </a:cubicBezTo>
                <a:cubicBezTo>
                  <a:pt x="10546" y="11336"/>
                  <a:pt x="11275" y="10548"/>
                  <a:pt x="12176" y="10548"/>
                </a:cubicBezTo>
                <a:cubicBezTo>
                  <a:pt x="13076" y="10548"/>
                  <a:pt x="13805" y="11336"/>
                  <a:pt x="13805" y="12307"/>
                </a:cubicBezTo>
                <a:cubicBezTo>
                  <a:pt x="13805" y="13264"/>
                  <a:pt x="13096" y="14042"/>
                  <a:pt x="12212" y="14064"/>
                </a:cubicBezTo>
                <a:cubicBezTo>
                  <a:pt x="10431" y="16541"/>
                  <a:pt x="7721" y="18036"/>
                  <a:pt x="5152" y="17862"/>
                </a:cubicBezTo>
                <a:cubicBezTo>
                  <a:pt x="5212" y="18271"/>
                  <a:pt x="5235" y="18426"/>
                  <a:pt x="5264" y="18631"/>
                </a:cubicBezTo>
                <a:cubicBezTo>
                  <a:pt x="5369" y="19359"/>
                  <a:pt x="7996" y="21597"/>
                  <a:pt x="12176" y="21600"/>
                </a:cubicBezTo>
                <a:lnTo>
                  <a:pt x="12176" y="21600"/>
                </a:lnTo>
                <a:cubicBezTo>
                  <a:pt x="16356" y="21597"/>
                  <a:pt x="18983" y="19359"/>
                  <a:pt x="19086" y="18631"/>
                </a:cubicBezTo>
                <a:cubicBezTo>
                  <a:pt x="19191" y="17910"/>
                  <a:pt x="20998" y="5562"/>
                  <a:pt x="21244" y="3829"/>
                </a:cubicBezTo>
                <a:cubicBezTo>
                  <a:pt x="21486" y="2123"/>
                  <a:pt x="17888" y="0"/>
                  <a:pt x="12176" y="0"/>
                </a:cubicBezTo>
                <a:close/>
              </a:path>
            </a:pathLst>
          </a:custGeom>
          <a:solidFill>
            <a:srgbClr val="53585F"/>
          </a:solidFill>
          <a:ln w="12700">
            <a:miter lim="400000"/>
          </a:ln>
        </p:spPr>
        <p:txBody>
          <a:bodyPr lIns="38100" tIns="38100" rIns="38100" bIns="38100" anchor="ctr"/>
          <a:lstStyle/>
          <a:p>
            <a:pPr lvl="0"/>
            <a:endParaRPr/>
          </a:p>
        </p:txBody>
      </p:sp>
      <p:sp>
        <p:nvSpPr>
          <p:cNvPr id="429" name="Shape 5250"/>
          <p:cNvSpPr/>
          <p:nvPr/>
        </p:nvSpPr>
        <p:spPr>
          <a:xfrm>
            <a:off x="5714702" y="3633827"/>
            <a:ext cx="171691" cy="184272"/>
          </a:xfrm>
          <a:custGeom>
            <a:avLst/>
            <a:gdLst/>
            <a:ahLst/>
            <a:cxnLst>
              <a:cxn ang="0">
                <a:pos x="wd2" y="hd2"/>
              </a:cxn>
              <a:cxn ang="5400000">
                <a:pos x="wd2" y="hd2"/>
              </a:cxn>
              <a:cxn ang="10800000">
                <a:pos x="wd2" y="hd2"/>
              </a:cxn>
              <a:cxn ang="16200000">
                <a:pos x="wd2" y="hd2"/>
              </a:cxn>
            </a:cxnLst>
            <a:rect l="0" t="0" r="r" b="b"/>
            <a:pathLst>
              <a:path w="21600" h="21569" extrusionOk="0">
                <a:moveTo>
                  <a:pt x="40" y="10273"/>
                </a:moveTo>
                <a:lnTo>
                  <a:pt x="463" y="14427"/>
                </a:lnTo>
                <a:lnTo>
                  <a:pt x="7286" y="13905"/>
                </a:lnTo>
                <a:lnTo>
                  <a:pt x="6864" y="9755"/>
                </a:lnTo>
                <a:cubicBezTo>
                  <a:pt x="6853" y="9655"/>
                  <a:pt x="6848" y="9552"/>
                  <a:pt x="6848" y="9450"/>
                </a:cubicBezTo>
                <a:cubicBezTo>
                  <a:pt x="6848" y="7543"/>
                  <a:pt x="8622" y="5992"/>
                  <a:pt x="10801" y="5992"/>
                </a:cubicBezTo>
                <a:cubicBezTo>
                  <a:pt x="12978" y="5992"/>
                  <a:pt x="14752" y="7543"/>
                  <a:pt x="14752" y="9450"/>
                </a:cubicBezTo>
                <a:cubicBezTo>
                  <a:pt x="14752" y="9552"/>
                  <a:pt x="14747" y="9655"/>
                  <a:pt x="14737" y="9755"/>
                </a:cubicBezTo>
                <a:lnTo>
                  <a:pt x="14314" y="13905"/>
                </a:lnTo>
                <a:lnTo>
                  <a:pt x="21137" y="14427"/>
                </a:lnTo>
                <a:lnTo>
                  <a:pt x="21560" y="10273"/>
                </a:lnTo>
                <a:cubicBezTo>
                  <a:pt x="21587" y="9999"/>
                  <a:pt x="21600" y="9723"/>
                  <a:pt x="21600" y="9450"/>
                </a:cubicBezTo>
                <a:cubicBezTo>
                  <a:pt x="21600" y="4239"/>
                  <a:pt x="16755" y="0"/>
                  <a:pt x="10801" y="0"/>
                </a:cubicBezTo>
                <a:cubicBezTo>
                  <a:pt x="4845" y="0"/>
                  <a:pt x="0" y="4239"/>
                  <a:pt x="0" y="9450"/>
                </a:cubicBezTo>
                <a:cubicBezTo>
                  <a:pt x="0" y="9723"/>
                  <a:pt x="13" y="9999"/>
                  <a:pt x="40" y="10273"/>
                </a:cubicBezTo>
                <a:close/>
                <a:moveTo>
                  <a:pt x="717" y="16911"/>
                </a:moveTo>
                <a:lnTo>
                  <a:pt x="1126" y="20937"/>
                </a:lnTo>
                <a:cubicBezTo>
                  <a:pt x="1164" y="21317"/>
                  <a:pt x="1550" y="21600"/>
                  <a:pt x="1983" y="21566"/>
                </a:cubicBezTo>
                <a:lnTo>
                  <a:pt x="7232" y="21165"/>
                </a:lnTo>
                <a:cubicBezTo>
                  <a:pt x="7664" y="21131"/>
                  <a:pt x="7987" y="20794"/>
                  <a:pt x="7949" y="20415"/>
                </a:cubicBezTo>
                <a:lnTo>
                  <a:pt x="7540" y="16388"/>
                </a:lnTo>
                <a:cubicBezTo>
                  <a:pt x="7540" y="16388"/>
                  <a:pt x="717" y="16911"/>
                  <a:pt x="717" y="16911"/>
                </a:cubicBezTo>
                <a:close/>
                <a:moveTo>
                  <a:pt x="13651" y="20415"/>
                </a:moveTo>
                <a:cubicBezTo>
                  <a:pt x="13613" y="20794"/>
                  <a:pt x="13936" y="21131"/>
                  <a:pt x="14369" y="21165"/>
                </a:cubicBezTo>
                <a:lnTo>
                  <a:pt x="19617" y="21566"/>
                </a:lnTo>
                <a:cubicBezTo>
                  <a:pt x="20050" y="21600"/>
                  <a:pt x="20436" y="21317"/>
                  <a:pt x="20474" y="20937"/>
                </a:cubicBezTo>
                <a:lnTo>
                  <a:pt x="20883" y="16911"/>
                </a:lnTo>
                <a:lnTo>
                  <a:pt x="14062" y="16388"/>
                </a:lnTo>
                <a:cubicBezTo>
                  <a:pt x="14062" y="16388"/>
                  <a:pt x="13651" y="20415"/>
                  <a:pt x="13651" y="20415"/>
                </a:cubicBezTo>
                <a:close/>
              </a:path>
            </a:pathLst>
          </a:custGeom>
          <a:solidFill>
            <a:srgbClr val="53585F"/>
          </a:solidFill>
          <a:ln w="12700">
            <a:miter lim="400000"/>
          </a:ln>
        </p:spPr>
        <p:txBody>
          <a:bodyPr lIns="38100" tIns="38100" rIns="38100" bIns="38100" anchor="ctr"/>
          <a:lstStyle/>
          <a:p>
            <a:pPr lvl="0"/>
            <a:endParaRPr/>
          </a:p>
        </p:txBody>
      </p:sp>
      <p:sp>
        <p:nvSpPr>
          <p:cNvPr id="430" name="Shape 5251"/>
          <p:cNvSpPr/>
          <p:nvPr/>
        </p:nvSpPr>
        <p:spPr>
          <a:xfrm>
            <a:off x="6275658" y="3636308"/>
            <a:ext cx="215179" cy="179309"/>
          </a:xfrm>
          <a:custGeom>
            <a:avLst/>
            <a:gdLst/>
            <a:ahLst/>
            <a:cxnLst>
              <a:cxn ang="0">
                <a:pos x="wd2" y="hd2"/>
              </a:cxn>
              <a:cxn ang="5400000">
                <a:pos x="wd2" y="hd2"/>
              </a:cxn>
              <a:cxn ang="10800000">
                <a:pos x="wd2" y="hd2"/>
              </a:cxn>
              <a:cxn ang="16200000">
                <a:pos x="wd2" y="hd2"/>
              </a:cxn>
            </a:cxnLst>
            <a:rect l="0" t="0" r="r" b="b"/>
            <a:pathLst>
              <a:path w="21452" h="21600" extrusionOk="0">
                <a:moveTo>
                  <a:pt x="19451" y="15878"/>
                </a:moveTo>
                <a:lnTo>
                  <a:pt x="19142" y="18042"/>
                </a:lnTo>
                <a:cubicBezTo>
                  <a:pt x="19049" y="18872"/>
                  <a:pt x="18431" y="19552"/>
                  <a:pt x="17766" y="19552"/>
                </a:cubicBezTo>
                <a:lnTo>
                  <a:pt x="3686" y="19552"/>
                </a:lnTo>
                <a:cubicBezTo>
                  <a:pt x="3021" y="19552"/>
                  <a:pt x="2403" y="18872"/>
                  <a:pt x="2310" y="18042"/>
                </a:cubicBezTo>
                <a:lnTo>
                  <a:pt x="2001" y="15878"/>
                </a:lnTo>
                <a:cubicBezTo>
                  <a:pt x="1909" y="15047"/>
                  <a:pt x="2377" y="14368"/>
                  <a:pt x="3041" y="14368"/>
                </a:cubicBezTo>
                <a:lnTo>
                  <a:pt x="18411" y="14368"/>
                </a:lnTo>
                <a:cubicBezTo>
                  <a:pt x="19075" y="14368"/>
                  <a:pt x="19543" y="15047"/>
                  <a:pt x="19451" y="15878"/>
                </a:cubicBezTo>
                <a:close/>
                <a:moveTo>
                  <a:pt x="21075" y="12098"/>
                </a:moveTo>
                <a:lnTo>
                  <a:pt x="17323" y="1309"/>
                </a:lnTo>
                <a:cubicBezTo>
                  <a:pt x="17026" y="590"/>
                  <a:pt x="16239" y="0"/>
                  <a:pt x="15575" y="0"/>
                </a:cubicBezTo>
                <a:lnTo>
                  <a:pt x="5877" y="0"/>
                </a:lnTo>
                <a:cubicBezTo>
                  <a:pt x="5213" y="0"/>
                  <a:pt x="4426" y="590"/>
                  <a:pt x="4129" y="1309"/>
                </a:cubicBezTo>
                <a:lnTo>
                  <a:pt x="378" y="12098"/>
                </a:lnTo>
                <a:cubicBezTo>
                  <a:pt x="80" y="12817"/>
                  <a:pt x="-74" y="14056"/>
                  <a:pt x="35" y="14850"/>
                </a:cubicBezTo>
                <a:lnTo>
                  <a:pt x="846" y="20157"/>
                </a:lnTo>
                <a:cubicBezTo>
                  <a:pt x="956" y="20950"/>
                  <a:pt x="1589" y="21600"/>
                  <a:pt x="2254" y="21600"/>
                </a:cubicBezTo>
                <a:lnTo>
                  <a:pt x="19198" y="21600"/>
                </a:lnTo>
                <a:cubicBezTo>
                  <a:pt x="19863" y="21600"/>
                  <a:pt x="20496" y="20950"/>
                  <a:pt x="20606" y="20157"/>
                </a:cubicBezTo>
                <a:lnTo>
                  <a:pt x="21417" y="14850"/>
                </a:lnTo>
                <a:cubicBezTo>
                  <a:pt x="21526" y="14056"/>
                  <a:pt x="21372" y="12817"/>
                  <a:pt x="21075" y="12098"/>
                </a:cubicBezTo>
                <a:close/>
              </a:path>
            </a:pathLst>
          </a:custGeom>
          <a:solidFill>
            <a:srgbClr val="53585F"/>
          </a:solidFill>
          <a:ln w="12700">
            <a:miter lim="400000"/>
          </a:ln>
        </p:spPr>
        <p:txBody>
          <a:bodyPr lIns="38100" tIns="38100" rIns="38100" bIns="38100" anchor="ctr"/>
          <a:lstStyle/>
          <a:p>
            <a:pPr lvl="0"/>
            <a:endParaRPr/>
          </a:p>
        </p:txBody>
      </p:sp>
      <p:grpSp>
        <p:nvGrpSpPr>
          <p:cNvPr id="431" name="Group 5254"/>
          <p:cNvGrpSpPr/>
          <p:nvPr/>
        </p:nvGrpSpPr>
        <p:grpSpPr>
          <a:xfrm>
            <a:off x="8563155" y="3619659"/>
            <a:ext cx="236144" cy="212606"/>
            <a:chOff x="0" y="-15378"/>
            <a:chExt cx="569534" cy="512764"/>
          </a:xfrm>
        </p:grpSpPr>
        <p:sp>
          <p:nvSpPr>
            <p:cNvPr id="432" name="Shape 5252"/>
            <p:cNvSpPr/>
            <p:nvPr/>
          </p:nvSpPr>
          <p:spPr>
            <a:xfrm>
              <a:off x="0" y="70227"/>
              <a:ext cx="569535" cy="427160"/>
            </a:xfrm>
            <a:custGeom>
              <a:avLst/>
              <a:gdLst/>
              <a:ahLst/>
              <a:cxnLst>
                <a:cxn ang="0">
                  <a:pos x="wd2" y="hd2"/>
                </a:cxn>
                <a:cxn ang="5400000">
                  <a:pos x="wd2" y="hd2"/>
                </a:cxn>
                <a:cxn ang="10800000">
                  <a:pos x="wd2" y="hd2"/>
                </a:cxn>
                <a:cxn ang="16200000">
                  <a:pos x="wd2" y="hd2"/>
                </a:cxn>
              </a:cxnLst>
              <a:rect l="0" t="0" r="r" b="b"/>
              <a:pathLst>
                <a:path w="21600" h="21600" extrusionOk="0">
                  <a:moveTo>
                    <a:pt x="0" y="2880"/>
                  </a:moveTo>
                  <a:lnTo>
                    <a:pt x="0" y="18720"/>
                  </a:lnTo>
                  <a:cubicBezTo>
                    <a:pt x="0" y="20303"/>
                    <a:pt x="973" y="21600"/>
                    <a:pt x="2160" y="21600"/>
                  </a:cubicBezTo>
                  <a:lnTo>
                    <a:pt x="3241" y="21600"/>
                  </a:lnTo>
                  <a:lnTo>
                    <a:pt x="3241" y="0"/>
                  </a:lnTo>
                  <a:lnTo>
                    <a:pt x="2160" y="0"/>
                  </a:lnTo>
                  <a:cubicBezTo>
                    <a:pt x="973" y="0"/>
                    <a:pt x="0" y="1295"/>
                    <a:pt x="0" y="2880"/>
                  </a:cubicBezTo>
                  <a:close/>
                  <a:moveTo>
                    <a:pt x="19441" y="0"/>
                  </a:moveTo>
                  <a:lnTo>
                    <a:pt x="18360" y="0"/>
                  </a:lnTo>
                  <a:lnTo>
                    <a:pt x="18360" y="21600"/>
                  </a:lnTo>
                  <a:lnTo>
                    <a:pt x="19441" y="21600"/>
                  </a:lnTo>
                  <a:cubicBezTo>
                    <a:pt x="20629" y="21600"/>
                    <a:pt x="21600" y="20303"/>
                    <a:pt x="21600" y="18720"/>
                  </a:cubicBezTo>
                  <a:lnTo>
                    <a:pt x="21600" y="2880"/>
                  </a:lnTo>
                  <a:cubicBezTo>
                    <a:pt x="21600" y="1295"/>
                    <a:pt x="20629" y="0"/>
                    <a:pt x="19441"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33" name="Shape 5253"/>
            <p:cNvSpPr/>
            <p:nvPr/>
          </p:nvSpPr>
          <p:spPr>
            <a:xfrm>
              <a:off x="125076" y="-15379"/>
              <a:ext cx="318939" cy="512613"/>
            </a:xfrm>
            <a:custGeom>
              <a:avLst/>
              <a:gdLst/>
              <a:ahLst/>
              <a:cxnLst>
                <a:cxn ang="0">
                  <a:pos x="wd2" y="hd2"/>
                </a:cxn>
                <a:cxn ang="5400000">
                  <a:pos x="wd2" y="hd2"/>
                </a:cxn>
                <a:cxn ang="10800000">
                  <a:pos x="wd2" y="hd2"/>
                </a:cxn>
                <a:cxn ang="16200000">
                  <a:pos x="wd2" y="hd2"/>
                </a:cxn>
              </a:cxnLst>
              <a:rect l="0" t="0" r="r" b="b"/>
              <a:pathLst>
                <a:path w="21600" h="21600" extrusionOk="0">
                  <a:moveTo>
                    <a:pt x="17357" y="1088"/>
                  </a:moveTo>
                  <a:cubicBezTo>
                    <a:pt x="16045" y="708"/>
                    <a:pt x="13948" y="0"/>
                    <a:pt x="10801" y="0"/>
                  </a:cubicBezTo>
                  <a:cubicBezTo>
                    <a:pt x="7654" y="0"/>
                    <a:pt x="5557" y="708"/>
                    <a:pt x="4243" y="1088"/>
                  </a:cubicBezTo>
                  <a:lnTo>
                    <a:pt x="4243" y="3601"/>
                  </a:lnTo>
                  <a:lnTo>
                    <a:pt x="0" y="3601"/>
                  </a:lnTo>
                  <a:lnTo>
                    <a:pt x="0" y="21600"/>
                  </a:lnTo>
                  <a:lnTo>
                    <a:pt x="21600" y="21600"/>
                  </a:lnTo>
                  <a:lnTo>
                    <a:pt x="21600" y="3601"/>
                  </a:lnTo>
                  <a:lnTo>
                    <a:pt x="17357" y="3601"/>
                  </a:lnTo>
                  <a:cubicBezTo>
                    <a:pt x="17357" y="3601"/>
                    <a:pt x="17357" y="1088"/>
                    <a:pt x="17357" y="1088"/>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434" name="Shape 5255"/>
          <p:cNvSpPr/>
          <p:nvPr/>
        </p:nvSpPr>
        <p:spPr>
          <a:xfrm>
            <a:off x="7423673" y="3614866"/>
            <a:ext cx="217129" cy="222192"/>
          </a:xfrm>
          <a:custGeom>
            <a:avLst/>
            <a:gdLst/>
            <a:ahLst/>
            <a:cxnLst>
              <a:cxn ang="0">
                <a:pos x="wd2" y="hd2"/>
              </a:cxn>
              <a:cxn ang="5400000">
                <a:pos x="wd2" y="hd2"/>
              </a:cxn>
              <a:cxn ang="10800000">
                <a:pos x="wd2" y="hd2"/>
              </a:cxn>
              <a:cxn ang="16200000">
                <a:pos x="wd2" y="hd2"/>
              </a:cxn>
            </a:cxnLst>
            <a:rect l="0" t="0" r="r" b="b"/>
            <a:pathLst>
              <a:path w="20431" h="20433" extrusionOk="0">
                <a:moveTo>
                  <a:pt x="14102" y="6331"/>
                </a:moveTo>
                <a:cubicBezTo>
                  <a:pt x="13391" y="5619"/>
                  <a:pt x="13391" y="4469"/>
                  <a:pt x="14102" y="3759"/>
                </a:cubicBezTo>
                <a:cubicBezTo>
                  <a:pt x="14812" y="3049"/>
                  <a:pt x="15965" y="3049"/>
                  <a:pt x="16674" y="3759"/>
                </a:cubicBezTo>
                <a:cubicBezTo>
                  <a:pt x="17385" y="4469"/>
                  <a:pt x="17385" y="5619"/>
                  <a:pt x="16674" y="6331"/>
                </a:cubicBezTo>
                <a:cubicBezTo>
                  <a:pt x="15965" y="7041"/>
                  <a:pt x="14812" y="7041"/>
                  <a:pt x="14102" y="6331"/>
                </a:cubicBezTo>
                <a:close/>
                <a:moveTo>
                  <a:pt x="12904" y="13199"/>
                </a:moveTo>
                <a:cubicBezTo>
                  <a:pt x="12904" y="13199"/>
                  <a:pt x="21289" y="7286"/>
                  <a:pt x="20359" y="518"/>
                </a:cubicBezTo>
                <a:cubicBezTo>
                  <a:pt x="20339" y="369"/>
                  <a:pt x="20289" y="271"/>
                  <a:pt x="20226" y="206"/>
                </a:cubicBezTo>
                <a:cubicBezTo>
                  <a:pt x="20162" y="145"/>
                  <a:pt x="20065" y="93"/>
                  <a:pt x="19914" y="72"/>
                </a:cubicBezTo>
                <a:cubicBezTo>
                  <a:pt x="13147" y="-856"/>
                  <a:pt x="7233" y="7529"/>
                  <a:pt x="7233" y="7529"/>
                </a:cubicBezTo>
                <a:cubicBezTo>
                  <a:pt x="2104" y="6928"/>
                  <a:pt x="2478" y="7929"/>
                  <a:pt x="137" y="13421"/>
                </a:cubicBezTo>
                <a:cubicBezTo>
                  <a:pt x="-311" y="14470"/>
                  <a:pt x="416" y="14829"/>
                  <a:pt x="1211" y="14536"/>
                </a:cubicBezTo>
                <a:cubicBezTo>
                  <a:pt x="2006" y="14242"/>
                  <a:pt x="3764" y="13593"/>
                  <a:pt x="3764" y="13593"/>
                </a:cubicBezTo>
                <a:lnTo>
                  <a:pt x="6840" y="16669"/>
                </a:lnTo>
                <a:cubicBezTo>
                  <a:pt x="6840" y="16669"/>
                  <a:pt x="6192" y="18426"/>
                  <a:pt x="5897" y="19222"/>
                </a:cubicBezTo>
                <a:cubicBezTo>
                  <a:pt x="5604" y="20018"/>
                  <a:pt x="5963" y="20744"/>
                  <a:pt x="7012" y="20297"/>
                </a:cubicBezTo>
                <a:cubicBezTo>
                  <a:pt x="12505" y="17955"/>
                  <a:pt x="13504" y="18328"/>
                  <a:pt x="12904" y="13199"/>
                </a:cubicBezTo>
                <a:close/>
              </a:path>
            </a:pathLst>
          </a:custGeom>
          <a:solidFill>
            <a:srgbClr val="53585F"/>
          </a:solidFill>
          <a:ln w="12700">
            <a:miter lim="400000"/>
          </a:ln>
        </p:spPr>
        <p:txBody>
          <a:bodyPr lIns="38100" tIns="38100" rIns="38100" bIns="38100" anchor="ctr"/>
          <a:lstStyle/>
          <a:p>
            <a:pPr lvl="0"/>
            <a:endParaRPr/>
          </a:p>
        </p:txBody>
      </p:sp>
      <p:sp>
        <p:nvSpPr>
          <p:cNvPr id="435" name="Shape 5256"/>
          <p:cNvSpPr/>
          <p:nvPr/>
        </p:nvSpPr>
        <p:spPr>
          <a:xfrm>
            <a:off x="7998168" y="3619659"/>
            <a:ext cx="217129" cy="212606"/>
          </a:xfrm>
          <a:custGeom>
            <a:avLst/>
            <a:gdLst/>
            <a:ahLst/>
            <a:cxnLst>
              <a:cxn ang="0">
                <a:pos x="wd2" y="hd2"/>
              </a:cxn>
              <a:cxn ang="5400000">
                <a:pos x="wd2" y="hd2"/>
              </a:cxn>
              <a:cxn ang="10800000">
                <a:pos x="wd2" y="hd2"/>
              </a:cxn>
              <a:cxn ang="16200000">
                <a:pos x="wd2" y="hd2"/>
              </a:cxn>
            </a:cxnLst>
            <a:rect l="0" t="0" r="r" b="b"/>
            <a:pathLst>
              <a:path w="20026" h="20334" extrusionOk="0">
                <a:moveTo>
                  <a:pt x="19964" y="64"/>
                </a:moveTo>
                <a:cubicBezTo>
                  <a:pt x="19154" y="-762"/>
                  <a:pt x="10181" y="6693"/>
                  <a:pt x="7510" y="9416"/>
                </a:cubicBezTo>
                <a:cubicBezTo>
                  <a:pt x="6185" y="10767"/>
                  <a:pt x="5743" y="11492"/>
                  <a:pt x="5336" y="12034"/>
                </a:cubicBezTo>
                <a:cubicBezTo>
                  <a:pt x="5160" y="12268"/>
                  <a:pt x="5392" y="12341"/>
                  <a:pt x="5498" y="12397"/>
                </a:cubicBezTo>
                <a:cubicBezTo>
                  <a:pt x="6023" y="12675"/>
                  <a:pt x="6391" y="12933"/>
                  <a:pt x="6864" y="13417"/>
                </a:cubicBezTo>
                <a:cubicBezTo>
                  <a:pt x="7340" y="13900"/>
                  <a:pt x="7594" y="14275"/>
                  <a:pt x="7865" y="14809"/>
                </a:cubicBezTo>
                <a:cubicBezTo>
                  <a:pt x="7919" y="14917"/>
                  <a:pt x="7991" y="15156"/>
                  <a:pt x="8222" y="14975"/>
                </a:cubicBezTo>
                <a:cubicBezTo>
                  <a:pt x="8753" y="14561"/>
                  <a:pt x="9464" y="14110"/>
                  <a:pt x="10789" y="12758"/>
                </a:cubicBezTo>
                <a:cubicBezTo>
                  <a:pt x="13461" y="10036"/>
                  <a:pt x="20774" y="889"/>
                  <a:pt x="19964" y="64"/>
                </a:cubicBezTo>
                <a:close/>
                <a:moveTo>
                  <a:pt x="2465" y="14020"/>
                </a:moveTo>
                <a:cubicBezTo>
                  <a:pt x="886" y="15630"/>
                  <a:pt x="2220" y="17281"/>
                  <a:pt x="121" y="19731"/>
                </a:cubicBezTo>
                <a:cubicBezTo>
                  <a:pt x="-826" y="20838"/>
                  <a:pt x="4021" y="20501"/>
                  <a:pt x="6421" y="18052"/>
                </a:cubicBezTo>
                <a:cubicBezTo>
                  <a:pt x="7439" y="17016"/>
                  <a:pt x="7152" y="15502"/>
                  <a:pt x="6060" y="14389"/>
                </a:cubicBezTo>
                <a:cubicBezTo>
                  <a:pt x="4968" y="13275"/>
                  <a:pt x="3483" y="12982"/>
                  <a:pt x="2465" y="14020"/>
                </a:cubicBezTo>
                <a:close/>
              </a:path>
            </a:pathLst>
          </a:custGeom>
          <a:solidFill>
            <a:srgbClr val="53585F"/>
          </a:solidFill>
          <a:ln w="12700">
            <a:miter lim="400000"/>
          </a:ln>
        </p:spPr>
        <p:txBody>
          <a:bodyPr lIns="38100" tIns="38100" rIns="38100" bIns="38100" anchor="ctr"/>
          <a:lstStyle/>
          <a:p>
            <a:pPr lvl="0"/>
            <a:endParaRPr/>
          </a:p>
        </p:txBody>
      </p:sp>
      <p:sp>
        <p:nvSpPr>
          <p:cNvPr id="436" name="Shape 5257"/>
          <p:cNvSpPr/>
          <p:nvPr/>
        </p:nvSpPr>
        <p:spPr>
          <a:xfrm>
            <a:off x="9145569" y="3622690"/>
            <a:ext cx="220305" cy="206545"/>
          </a:xfrm>
          <a:custGeom>
            <a:avLst/>
            <a:gdLst/>
            <a:ahLst/>
            <a:cxnLst>
              <a:cxn ang="0">
                <a:pos x="wd2" y="hd2"/>
              </a:cxn>
              <a:cxn ang="5400000">
                <a:pos x="wd2" y="hd2"/>
              </a:cxn>
              <a:cxn ang="10800000">
                <a:pos x="wd2" y="hd2"/>
              </a:cxn>
              <a:cxn ang="16200000">
                <a:pos x="wd2" y="hd2"/>
              </a:cxn>
            </a:cxnLst>
            <a:rect l="0" t="0" r="r" b="b"/>
            <a:pathLst>
              <a:path w="20993" h="21440" extrusionOk="0">
                <a:moveTo>
                  <a:pt x="20097" y="14373"/>
                </a:moveTo>
                <a:lnTo>
                  <a:pt x="15990" y="12571"/>
                </a:lnTo>
                <a:lnTo>
                  <a:pt x="16463" y="14008"/>
                </a:lnTo>
                <a:cubicBezTo>
                  <a:pt x="16439" y="15532"/>
                  <a:pt x="13726" y="16745"/>
                  <a:pt x="10496" y="16745"/>
                </a:cubicBezTo>
                <a:cubicBezTo>
                  <a:pt x="7268" y="16745"/>
                  <a:pt x="4553" y="15532"/>
                  <a:pt x="4529" y="14008"/>
                </a:cubicBezTo>
                <a:lnTo>
                  <a:pt x="5002" y="12571"/>
                </a:lnTo>
                <a:lnTo>
                  <a:pt x="895" y="14373"/>
                </a:lnTo>
                <a:cubicBezTo>
                  <a:pt x="-255" y="14878"/>
                  <a:pt x="-304" y="15814"/>
                  <a:pt x="789" y="16451"/>
                </a:cubicBezTo>
                <a:lnTo>
                  <a:pt x="8511" y="20962"/>
                </a:lnTo>
                <a:cubicBezTo>
                  <a:pt x="9602" y="21600"/>
                  <a:pt x="11390" y="21600"/>
                  <a:pt x="12481" y="20962"/>
                </a:cubicBezTo>
                <a:lnTo>
                  <a:pt x="20205" y="16451"/>
                </a:lnTo>
                <a:cubicBezTo>
                  <a:pt x="21296" y="15814"/>
                  <a:pt x="21247" y="14878"/>
                  <a:pt x="20097" y="14373"/>
                </a:cubicBezTo>
                <a:close/>
                <a:moveTo>
                  <a:pt x="10496" y="5209"/>
                </a:moveTo>
                <a:cubicBezTo>
                  <a:pt x="11724" y="5209"/>
                  <a:pt x="12866" y="4796"/>
                  <a:pt x="13199" y="4152"/>
                </a:cubicBezTo>
                <a:cubicBezTo>
                  <a:pt x="12739" y="2744"/>
                  <a:pt x="12343" y="1535"/>
                  <a:pt x="12094" y="773"/>
                </a:cubicBezTo>
                <a:cubicBezTo>
                  <a:pt x="11927" y="264"/>
                  <a:pt x="11175" y="0"/>
                  <a:pt x="10496" y="0"/>
                </a:cubicBezTo>
                <a:cubicBezTo>
                  <a:pt x="9817" y="0"/>
                  <a:pt x="9065" y="264"/>
                  <a:pt x="8898" y="773"/>
                </a:cubicBezTo>
                <a:cubicBezTo>
                  <a:pt x="8649" y="1535"/>
                  <a:pt x="8253" y="2744"/>
                  <a:pt x="7792" y="4152"/>
                </a:cubicBezTo>
                <a:cubicBezTo>
                  <a:pt x="8126" y="4796"/>
                  <a:pt x="9268" y="5209"/>
                  <a:pt x="10496" y="5209"/>
                </a:cubicBezTo>
                <a:close/>
                <a:moveTo>
                  <a:pt x="10496" y="13197"/>
                </a:moveTo>
                <a:cubicBezTo>
                  <a:pt x="13109" y="13197"/>
                  <a:pt x="15296" y="12229"/>
                  <a:pt x="15429" y="10966"/>
                </a:cubicBezTo>
                <a:cubicBezTo>
                  <a:pt x="15041" y="9779"/>
                  <a:pt x="14617" y="8484"/>
                  <a:pt x="14201" y="7211"/>
                </a:cubicBezTo>
                <a:cubicBezTo>
                  <a:pt x="13911" y="8118"/>
                  <a:pt x="12316" y="8759"/>
                  <a:pt x="10496" y="8759"/>
                </a:cubicBezTo>
                <a:cubicBezTo>
                  <a:pt x="8678" y="8759"/>
                  <a:pt x="7081" y="8118"/>
                  <a:pt x="6791" y="7211"/>
                </a:cubicBezTo>
                <a:cubicBezTo>
                  <a:pt x="6375" y="8484"/>
                  <a:pt x="5951" y="9779"/>
                  <a:pt x="5563" y="10966"/>
                </a:cubicBezTo>
                <a:cubicBezTo>
                  <a:pt x="5696" y="12229"/>
                  <a:pt x="7883" y="13197"/>
                  <a:pt x="10496" y="13197"/>
                </a:cubicBezTo>
                <a:close/>
              </a:path>
            </a:pathLst>
          </a:custGeom>
          <a:solidFill>
            <a:srgbClr val="53585F"/>
          </a:solidFill>
          <a:ln w="12700">
            <a:miter lim="400000"/>
          </a:ln>
        </p:spPr>
        <p:txBody>
          <a:bodyPr lIns="38100" tIns="38100" rIns="38100" bIns="38100" anchor="ctr"/>
          <a:lstStyle/>
          <a:p>
            <a:pPr lvl="0"/>
            <a:endParaRPr/>
          </a:p>
        </p:txBody>
      </p:sp>
      <p:sp>
        <p:nvSpPr>
          <p:cNvPr id="437" name="Shape 5258"/>
          <p:cNvSpPr/>
          <p:nvPr/>
        </p:nvSpPr>
        <p:spPr>
          <a:xfrm>
            <a:off x="6865609" y="3614866"/>
            <a:ext cx="184265" cy="222192"/>
          </a:xfrm>
          <a:custGeom>
            <a:avLst/>
            <a:gdLst/>
            <a:ahLst/>
            <a:cxnLst>
              <a:cxn ang="0">
                <a:pos x="wd2" y="hd2"/>
              </a:cxn>
              <a:cxn ang="5400000">
                <a:pos x="wd2" y="hd2"/>
              </a:cxn>
              <a:cxn ang="10800000">
                <a:pos x="wd2" y="hd2"/>
              </a:cxn>
              <a:cxn ang="16200000">
                <a:pos x="wd2" y="hd2"/>
              </a:cxn>
            </a:cxnLst>
            <a:rect l="0" t="0" r="r" b="b"/>
            <a:pathLst>
              <a:path w="21168" h="21600" extrusionOk="0">
                <a:moveTo>
                  <a:pt x="10585" y="5651"/>
                </a:moveTo>
                <a:cubicBezTo>
                  <a:pt x="5710" y="5648"/>
                  <a:pt x="2252" y="4179"/>
                  <a:pt x="2252" y="3629"/>
                </a:cubicBezTo>
                <a:cubicBezTo>
                  <a:pt x="2250" y="3083"/>
                  <a:pt x="5710" y="1611"/>
                  <a:pt x="10585" y="1615"/>
                </a:cubicBezTo>
                <a:cubicBezTo>
                  <a:pt x="15458" y="1611"/>
                  <a:pt x="18918" y="3083"/>
                  <a:pt x="18916" y="3629"/>
                </a:cubicBezTo>
                <a:cubicBezTo>
                  <a:pt x="18916" y="4179"/>
                  <a:pt x="15458" y="5648"/>
                  <a:pt x="10585" y="5651"/>
                </a:cubicBezTo>
                <a:close/>
                <a:moveTo>
                  <a:pt x="10585" y="0"/>
                </a:moveTo>
                <a:cubicBezTo>
                  <a:pt x="3924" y="0"/>
                  <a:pt x="-216" y="1857"/>
                  <a:pt x="9" y="3364"/>
                </a:cubicBezTo>
                <a:lnTo>
                  <a:pt x="2252" y="18994"/>
                </a:lnTo>
                <a:cubicBezTo>
                  <a:pt x="2342" y="19602"/>
                  <a:pt x="5710" y="21597"/>
                  <a:pt x="10585" y="21600"/>
                </a:cubicBezTo>
                <a:cubicBezTo>
                  <a:pt x="15458" y="21597"/>
                  <a:pt x="18826" y="19602"/>
                  <a:pt x="18916" y="18994"/>
                </a:cubicBezTo>
                <a:lnTo>
                  <a:pt x="21159" y="3364"/>
                </a:lnTo>
                <a:cubicBezTo>
                  <a:pt x="21384" y="1857"/>
                  <a:pt x="17246" y="0"/>
                  <a:pt x="10585" y="0"/>
                </a:cubicBezTo>
                <a:close/>
              </a:path>
            </a:pathLst>
          </a:custGeom>
          <a:solidFill>
            <a:srgbClr val="53585F"/>
          </a:solidFill>
          <a:ln w="12700">
            <a:miter lim="400000"/>
          </a:ln>
        </p:spPr>
        <p:txBody>
          <a:bodyPr lIns="38100" tIns="38100" rIns="38100" bIns="38100" anchor="ctr"/>
          <a:lstStyle/>
          <a:p>
            <a:pPr lvl="0"/>
            <a:endParaRPr/>
          </a:p>
        </p:txBody>
      </p:sp>
      <p:sp>
        <p:nvSpPr>
          <p:cNvPr id="438" name="Shape 5259"/>
          <p:cNvSpPr/>
          <p:nvPr/>
        </p:nvSpPr>
        <p:spPr>
          <a:xfrm>
            <a:off x="1678376" y="4199458"/>
            <a:ext cx="217823" cy="217823"/>
          </a:xfrm>
          <a:custGeom>
            <a:avLst/>
            <a:gdLst/>
            <a:ahLst/>
            <a:cxnLst>
              <a:cxn ang="0">
                <a:pos x="wd2" y="hd2"/>
              </a:cxn>
              <a:cxn ang="5400000">
                <a:pos x="wd2" y="hd2"/>
              </a:cxn>
              <a:cxn ang="10800000">
                <a:pos x="wd2" y="hd2"/>
              </a:cxn>
              <a:cxn ang="16200000">
                <a:pos x="wd2" y="hd2"/>
              </a:cxn>
            </a:cxnLst>
            <a:rect l="0" t="0" r="r" b="b"/>
            <a:pathLst>
              <a:path w="21600" h="21600" extrusionOk="0">
                <a:moveTo>
                  <a:pt x="7903" y="19541"/>
                </a:moveTo>
                <a:cubicBezTo>
                  <a:pt x="8456" y="19250"/>
                  <a:pt x="8513" y="18872"/>
                  <a:pt x="9014" y="18851"/>
                </a:cubicBezTo>
                <a:cubicBezTo>
                  <a:pt x="9588" y="18824"/>
                  <a:pt x="10056" y="18627"/>
                  <a:pt x="10702" y="18486"/>
                </a:cubicBezTo>
                <a:cubicBezTo>
                  <a:pt x="11276" y="18360"/>
                  <a:pt x="12303" y="17777"/>
                  <a:pt x="13208" y="17703"/>
                </a:cubicBezTo>
                <a:cubicBezTo>
                  <a:pt x="13969" y="17640"/>
                  <a:pt x="15474" y="17742"/>
                  <a:pt x="15879" y="18479"/>
                </a:cubicBezTo>
                <a:cubicBezTo>
                  <a:pt x="14422" y="19446"/>
                  <a:pt x="12676" y="20011"/>
                  <a:pt x="10801" y="20011"/>
                </a:cubicBezTo>
                <a:cubicBezTo>
                  <a:pt x="9787" y="20011"/>
                  <a:pt x="8815" y="19844"/>
                  <a:pt x="7903" y="19541"/>
                </a:cubicBezTo>
                <a:close/>
                <a:moveTo>
                  <a:pt x="9534" y="1681"/>
                </a:moveTo>
                <a:cubicBezTo>
                  <a:pt x="9315" y="2109"/>
                  <a:pt x="8733" y="2284"/>
                  <a:pt x="8380" y="2606"/>
                </a:cubicBezTo>
                <a:cubicBezTo>
                  <a:pt x="7610" y="3303"/>
                  <a:pt x="7280" y="3206"/>
                  <a:pt x="6865" y="3874"/>
                </a:cubicBezTo>
                <a:cubicBezTo>
                  <a:pt x="6448" y="4542"/>
                  <a:pt x="5103" y="5505"/>
                  <a:pt x="5103" y="5989"/>
                </a:cubicBezTo>
                <a:cubicBezTo>
                  <a:pt x="5103" y="6471"/>
                  <a:pt x="5783" y="7042"/>
                  <a:pt x="6122" y="6930"/>
                </a:cubicBezTo>
                <a:cubicBezTo>
                  <a:pt x="6462" y="6819"/>
                  <a:pt x="7357" y="6825"/>
                  <a:pt x="7884" y="7010"/>
                </a:cubicBezTo>
                <a:cubicBezTo>
                  <a:pt x="8412" y="7196"/>
                  <a:pt x="12288" y="7383"/>
                  <a:pt x="11054" y="10660"/>
                </a:cubicBezTo>
                <a:cubicBezTo>
                  <a:pt x="10663" y="11702"/>
                  <a:pt x="8946" y="11525"/>
                  <a:pt x="8490" y="13251"/>
                </a:cubicBezTo>
                <a:cubicBezTo>
                  <a:pt x="8422" y="13503"/>
                  <a:pt x="8185" y="14586"/>
                  <a:pt x="8169" y="14939"/>
                </a:cubicBezTo>
                <a:cubicBezTo>
                  <a:pt x="8140" y="15485"/>
                  <a:pt x="8555" y="17547"/>
                  <a:pt x="8028" y="17547"/>
                </a:cubicBezTo>
                <a:cubicBezTo>
                  <a:pt x="7498" y="17547"/>
                  <a:pt x="6073" y="15703"/>
                  <a:pt x="6073" y="15369"/>
                </a:cubicBezTo>
                <a:cubicBezTo>
                  <a:pt x="6073" y="15035"/>
                  <a:pt x="5703" y="13864"/>
                  <a:pt x="5703" y="12860"/>
                </a:cubicBezTo>
                <a:cubicBezTo>
                  <a:pt x="5703" y="11857"/>
                  <a:pt x="3996" y="11874"/>
                  <a:pt x="3996" y="10541"/>
                </a:cubicBezTo>
                <a:cubicBezTo>
                  <a:pt x="3996" y="9336"/>
                  <a:pt x="4923" y="8739"/>
                  <a:pt x="4714" y="8162"/>
                </a:cubicBezTo>
                <a:cubicBezTo>
                  <a:pt x="4510" y="7589"/>
                  <a:pt x="2883" y="7567"/>
                  <a:pt x="2205" y="7499"/>
                </a:cubicBezTo>
                <a:cubicBezTo>
                  <a:pt x="3389" y="4426"/>
                  <a:pt x="6176" y="2144"/>
                  <a:pt x="9534" y="1681"/>
                </a:cubicBezTo>
                <a:close/>
                <a:moveTo>
                  <a:pt x="20011" y="10801"/>
                </a:moveTo>
                <a:cubicBezTo>
                  <a:pt x="20011" y="12907"/>
                  <a:pt x="19296" y="14850"/>
                  <a:pt x="18104" y="16404"/>
                </a:cubicBezTo>
                <a:cubicBezTo>
                  <a:pt x="17766" y="16139"/>
                  <a:pt x="17407" y="15428"/>
                  <a:pt x="17745" y="14690"/>
                </a:cubicBezTo>
                <a:cubicBezTo>
                  <a:pt x="18085" y="13946"/>
                  <a:pt x="18174" y="12228"/>
                  <a:pt x="18097" y="11559"/>
                </a:cubicBezTo>
                <a:cubicBezTo>
                  <a:pt x="18021" y="10891"/>
                  <a:pt x="17674" y="9281"/>
                  <a:pt x="16730" y="9264"/>
                </a:cubicBezTo>
                <a:cubicBezTo>
                  <a:pt x="15787" y="9251"/>
                  <a:pt x="15141" y="8939"/>
                  <a:pt x="14580" y="7822"/>
                </a:cubicBezTo>
                <a:cubicBezTo>
                  <a:pt x="13418" y="5494"/>
                  <a:pt x="16763" y="5049"/>
                  <a:pt x="15600" y="3759"/>
                </a:cubicBezTo>
                <a:cubicBezTo>
                  <a:pt x="15275" y="3399"/>
                  <a:pt x="13594" y="5249"/>
                  <a:pt x="13349" y="2782"/>
                </a:cubicBezTo>
                <a:cubicBezTo>
                  <a:pt x="13331" y="2608"/>
                  <a:pt x="13501" y="2344"/>
                  <a:pt x="13725" y="2070"/>
                </a:cubicBezTo>
                <a:cubicBezTo>
                  <a:pt x="17375" y="3296"/>
                  <a:pt x="20011" y="6745"/>
                  <a:pt x="20011" y="10801"/>
                </a:cubicBezTo>
                <a:close/>
                <a:moveTo>
                  <a:pt x="10801" y="0"/>
                </a:moveTo>
                <a:cubicBezTo>
                  <a:pt x="4844" y="0"/>
                  <a:pt x="0" y="4846"/>
                  <a:pt x="0" y="10801"/>
                </a:cubicBezTo>
                <a:cubicBezTo>
                  <a:pt x="0" y="16756"/>
                  <a:pt x="4844" y="21600"/>
                  <a:pt x="10801" y="21600"/>
                </a:cubicBezTo>
                <a:cubicBezTo>
                  <a:pt x="16756" y="21600"/>
                  <a:pt x="21600" y="16756"/>
                  <a:pt x="21600" y="10801"/>
                </a:cubicBezTo>
                <a:cubicBezTo>
                  <a:pt x="21600" y="4846"/>
                  <a:pt x="16756" y="0"/>
                  <a:pt x="10801" y="0"/>
                </a:cubicBezTo>
                <a:close/>
              </a:path>
            </a:pathLst>
          </a:custGeom>
          <a:solidFill>
            <a:srgbClr val="53585F"/>
          </a:solidFill>
          <a:ln w="12700">
            <a:miter lim="400000"/>
          </a:ln>
        </p:spPr>
        <p:txBody>
          <a:bodyPr lIns="38100" tIns="38100" rIns="38100" bIns="38100" anchor="ctr"/>
          <a:lstStyle/>
          <a:p>
            <a:pPr lvl="0"/>
            <a:endParaRPr/>
          </a:p>
        </p:txBody>
      </p:sp>
      <p:sp>
        <p:nvSpPr>
          <p:cNvPr id="439" name="Shape 5260"/>
          <p:cNvSpPr/>
          <p:nvPr/>
        </p:nvSpPr>
        <p:spPr>
          <a:xfrm>
            <a:off x="2242272" y="4236667"/>
            <a:ext cx="239021" cy="143406"/>
          </a:xfrm>
          <a:custGeom>
            <a:avLst/>
            <a:gdLst/>
            <a:ahLst/>
            <a:cxnLst>
              <a:cxn ang="0">
                <a:pos x="wd2" y="hd2"/>
              </a:cxn>
              <a:cxn ang="5400000">
                <a:pos x="wd2" y="hd2"/>
              </a:cxn>
              <a:cxn ang="10800000">
                <a:pos x="wd2" y="hd2"/>
              </a:cxn>
              <a:cxn ang="16200000">
                <a:pos x="wd2" y="hd2"/>
              </a:cxn>
            </a:cxnLst>
            <a:rect l="0" t="0" r="r" b="b"/>
            <a:pathLst>
              <a:path w="21600" h="21600" extrusionOk="0">
                <a:moveTo>
                  <a:pt x="19440" y="7201"/>
                </a:moveTo>
                <a:lnTo>
                  <a:pt x="15120" y="7201"/>
                </a:lnTo>
                <a:lnTo>
                  <a:pt x="15120" y="3600"/>
                </a:lnTo>
                <a:lnTo>
                  <a:pt x="19440" y="3600"/>
                </a:lnTo>
                <a:cubicBezTo>
                  <a:pt x="19440" y="3600"/>
                  <a:pt x="19440" y="7201"/>
                  <a:pt x="19440" y="7201"/>
                </a:cubicBezTo>
                <a:close/>
                <a:moveTo>
                  <a:pt x="16200" y="12600"/>
                </a:moveTo>
                <a:lnTo>
                  <a:pt x="16200" y="9000"/>
                </a:lnTo>
                <a:lnTo>
                  <a:pt x="18359" y="9000"/>
                </a:lnTo>
                <a:lnTo>
                  <a:pt x="18359" y="12600"/>
                </a:lnTo>
                <a:cubicBezTo>
                  <a:pt x="18359" y="12600"/>
                  <a:pt x="16200" y="12600"/>
                  <a:pt x="16200" y="12600"/>
                </a:cubicBezTo>
                <a:close/>
                <a:moveTo>
                  <a:pt x="19440" y="18000"/>
                </a:moveTo>
                <a:lnTo>
                  <a:pt x="17280" y="18000"/>
                </a:lnTo>
                <a:lnTo>
                  <a:pt x="17280" y="14401"/>
                </a:lnTo>
                <a:lnTo>
                  <a:pt x="19440" y="14401"/>
                </a:lnTo>
                <a:cubicBezTo>
                  <a:pt x="19440" y="14401"/>
                  <a:pt x="19440" y="18000"/>
                  <a:pt x="19440" y="18000"/>
                </a:cubicBezTo>
                <a:close/>
                <a:moveTo>
                  <a:pt x="16200" y="18000"/>
                </a:moveTo>
                <a:lnTo>
                  <a:pt x="5400" y="18000"/>
                </a:lnTo>
                <a:lnTo>
                  <a:pt x="5400" y="14401"/>
                </a:lnTo>
                <a:lnTo>
                  <a:pt x="16200" y="14401"/>
                </a:lnTo>
                <a:cubicBezTo>
                  <a:pt x="16200" y="14401"/>
                  <a:pt x="16200" y="18000"/>
                  <a:pt x="16200" y="18000"/>
                </a:cubicBezTo>
                <a:close/>
                <a:moveTo>
                  <a:pt x="4319" y="18000"/>
                </a:moveTo>
                <a:lnTo>
                  <a:pt x="2160" y="18000"/>
                </a:lnTo>
                <a:lnTo>
                  <a:pt x="2160" y="14401"/>
                </a:lnTo>
                <a:lnTo>
                  <a:pt x="4319" y="14401"/>
                </a:lnTo>
                <a:cubicBezTo>
                  <a:pt x="4319" y="14401"/>
                  <a:pt x="4319" y="18000"/>
                  <a:pt x="4319" y="18000"/>
                </a:cubicBezTo>
                <a:close/>
                <a:moveTo>
                  <a:pt x="5400" y="9000"/>
                </a:moveTo>
                <a:lnTo>
                  <a:pt x="5400" y="12600"/>
                </a:lnTo>
                <a:lnTo>
                  <a:pt x="3240" y="12600"/>
                </a:lnTo>
                <a:lnTo>
                  <a:pt x="3240" y="9000"/>
                </a:lnTo>
                <a:cubicBezTo>
                  <a:pt x="3240" y="9000"/>
                  <a:pt x="5400" y="9000"/>
                  <a:pt x="5400" y="9000"/>
                </a:cubicBezTo>
                <a:close/>
                <a:moveTo>
                  <a:pt x="2160" y="3600"/>
                </a:moveTo>
                <a:lnTo>
                  <a:pt x="4319" y="3600"/>
                </a:lnTo>
                <a:lnTo>
                  <a:pt x="4319" y="7201"/>
                </a:lnTo>
                <a:lnTo>
                  <a:pt x="2160" y="7201"/>
                </a:lnTo>
                <a:cubicBezTo>
                  <a:pt x="2160" y="7201"/>
                  <a:pt x="2160" y="3600"/>
                  <a:pt x="2160" y="3600"/>
                </a:cubicBezTo>
                <a:close/>
                <a:moveTo>
                  <a:pt x="8639" y="9000"/>
                </a:moveTo>
                <a:lnTo>
                  <a:pt x="8639" y="12600"/>
                </a:lnTo>
                <a:lnTo>
                  <a:pt x="6479" y="12600"/>
                </a:lnTo>
                <a:lnTo>
                  <a:pt x="6479" y="9000"/>
                </a:lnTo>
                <a:cubicBezTo>
                  <a:pt x="6479" y="9000"/>
                  <a:pt x="8639" y="9000"/>
                  <a:pt x="8639" y="9000"/>
                </a:cubicBezTo>
                <a:close/>
                <a:moveTo>
                  <a:pt x="5400" y="3600"/>
                </a:moveTo>
                <a:lnTo>
                  <a:pt x="7560" y="3600"/>
                </a:lnTo>
                <a:lnTo>
                  <a:pt x="7560" y="7201"/>
                </a:lnTo>
                <a:lnTo>
                  <a:pt x="5400" y="7201"/>
                </a:lnTo>
                <a:cubicBezTo>
                  <a:pt x="5400" y="7201"/>
                  <a:pt x="5400" y="3600"/>
                  <a:pt x="5400" y="3600"/>
                </a:cubicBezTo>
                <a:close/>
                <a:moveTo>
                  <a:pt x="11880" y="9000"/>
                </a:moveTo>
                <a:lnTo>
                  <a:pt x="11880" y="12600"/>
                </a:lnTo>
                <a:lnTo>
                  <a:pt x="9720" y="12600"/>
                </a:lnTo>
                <a:lnTo>
                  <a:pt x="9720" y="9000"/>
                </a:lnTo>
                <a:cubicBezTo>
                  <a:pt x="9720" y="9000"/>
                  <a:pt x="11880" y="9000"/>
                  <a:pt x="11880" y="9000"/>
                </a:cubicBezTo>
                <a:close/>
                <a:moveTo>
                  <a:pt x="8639" y="3600"/>
                </a:moveTo>
                <a:lnTo>
                  <a:pt x="10799" y="3600"/>
                </a:lnTo>
                <a:lnTo>
                  <a:pt x="10799" y="7201"/>
                </a:lnTo>
                <a:lnTo>
                  <a:pt x="8639" y="7201"/>
                </a:lnTo>
                <a:cubicBezTo>
                  <a:pt x="8639" y="7201"/>
                  <a:pt x="8639" y="3600"/>
                  <a:pt x="8639" y="3600"/>
                </a:cubicBezTo>
                <a:close/>
                <a:moveTo>
                  <a:pt x="15120" y="9000"/>
                </a:moveTo>
                <a:lnTo>
                  <a:pt x="15120" y="12600"/>
                </a:lnTo>
                <a:lnTo>
                  <a:pt x="12959" y="12600"/>
                </a:lnTo>
                <a:lnTo>
                  <a:pt x="12959" y="9000"/>
                </a:lnTo>
                <a:cubicBezTo>
                  <a:pt x="12959" y="9000"/>
                  <a:pt x="15120" y="9000"/>
                  <a:pt x="15120" y="9000"/>
                </a:cubicBezTo>
                <a:close/>
                <a:moveTo>
                  <a:pt x="11880" y="3600"/>
                </a:moveTo>
                <a:lnTo>
                  <a:pt x="14040" y="3600"/>
                </a:lnTo>
                <a:lnTo>
                  <a:pt x="14040" y="7201"/>
                </a:lnTo>
                <a:lnTo>
                  <a:pt x="11880" y="7201"/>
                </a:lnTo>
                <a:cubicBezTo>
                  <a:pt x="11880" y="7201"/>
                  <a:pt x="11880" y="3600"/>
                  <a:pt x="11880" y="3600"/>
                </a:cubicBezTo>
                <a:close/>
                <a:moveTo>
                  <a:pt x="20088" y="0"/>
                </a:moveTo>
                <a:lnTo>
                  <a:pt x="1511" y="0"/>
                </a:lnTo>
                <a:cubicBezTo>
                  <a:pt x="680" y="0"/>
                  <a:pt x="0" y="1134"/>
                  <a:pt x="0" y="2519"/>
                </a:cubicBezTo>
                <a:lnTo>
                  <a:pt x="0" y="19081"/>
                </a:lnTo>
                <a:cubicBezTo>
                  <a:pt x="0" y="20466"/>
                  <a:pt x="680" y="21600"/>
                  <a:pt x="1511" y="21600"/>
                </a:cubicBezTo>
                <a:lnTo>
                  <a:pt x="20088" y="21600"/>
                </a:lnTo>
                <a:cubicBezTo>
                  <a:pt x="20920" y="21600"/>
                  <a:pt x="21600" y="20466"/>
                  <a:pt x="21600" y="19081"/>
                </a:cubicBezTo>
                <a:lnTo>
                  <a:pt x="21600" y="2519"/>
                </a:lnTo>
                <a:cubicBezTo>
                  <a:pt x="21600" y="1134"/>
                  <a:pt x="20920" y="0"/>
                  <a:pt x="20088" y="0"/>
                </a:cubicBezTo>
                <a:close/>
              </a:path>
            </a:pathLst>
          </a:custGeom>
          <a:solidFill>
            <a:srgbClr val="53585F"/>
          </a:solidFill>
          <a:ln w="12700">
            <a:miter lim="400000"/>
          </a:ln>
        </p:spPr>
        <p:txBody>
          <a:bodyPr lIns="38100" tIns="38100" rIns="38100" bIns="38100" anchor="ctr"/>
          <a:lstStyle/>
          <a:p>
            <a:pPr lvl="0"/>
            <a:endParaRPr/>
          </a:p>
        </p:txBody>
      </p:sp>
      <p:sp>
        <p:nvSpPr>
          <p:cNvPr id="440" name="Shape 5261"/>
          <p:cNvSpPr/>
          <p:nvPr/>
        </p:nvSpPr>
        <p:spPr>
          <a:xfrm>
            <a:off x="10275127" y="3633935"/>
            <a:ext cx="230053" cy="184055"/>
          </a:xfrm>
          <a:custGeom>
            <a:avLst/>
            <a:gdLst/>
            <a:ahLst/>
            <a:cxnLst>
              <a:cxn ang="0">
                <a:pos x="wd2" y="hd2"/>
              </a:cxn>
              <a:cxn ang="5400000">
                <a:pos x="wd2" y="hd2"/>
              </a:cxn>
              <a:cxn ang="10800000">
                <a:pos x="wd2" y="hd2"/>
              </a:cxn>
              <a:cxn ang="16200000">
                <a:pos x="wd2" y="hd2"/>
              </a:cxn>
            </a:cxnLst>
            <a:rect l="0" t="0" r="r" b="b"/>
            <a:pathLst>
              <a:path w="21600" h="21600" extrusionOk="0">
                <a:moveTo>
                  <a:pt x="19462" y="4321"/>
                </a:moveTo>
                <a:lnTo>
                  <a:pt x="6480" y="4321"/>
                </a:lnTo>
                <a:lnTo>
                  <a:pt x="6480" y="2700"/>
                </a:lnTo>
                <a:lnTo>
                  <a:pt x="19462" y="2700"/>
                </a:lnTo>
                <a:cubicBezTo>
                  <a:pt x="19462" y="2700"/>
                  <a:pt x="19462" y="4321"/>
                  <a:pt x="19462" y="4321"/>
                </a:cubicBezTo>
                <a:close/>
                <a:moveTo>
                  <a:pt x="19462" y="18900"/>
                </a:moveTo>
                <a:lnTo>
                  <a:pt x="2139" y="18900"/>
                </a:lnTo>
                <a:lnTo>
                  <a:pt x="2139" y="6479"/>
                </a:lnTo>
                <a:lnTo>
                  <a:pt x="19462" y="6479"/>
                </a:lnTo>
                <a:cubicBezTo>
                  <a:pt x="19462" y="6479"/>
                  <a:pt x="19462" y="18900"/>
                  <a:pt x="19462" y="18900"/>
                </a:cubicBezTo>
                <a:close/>
                <a:moveTo>
                  <a:pt x="1999" y="3510"/>
                </a:moveTo>
                <a:cubicBezTo>
                  <a:pt x="1999" y="2967"/>
                  <a:pt x="2360" y="2524"/>
                  <a:pt x="2809" y="2524"/>
                </a:cubicBezTo>
                <a:cubicBezTo>
                  <a:pt x="3256" y="2524"/>
                  <a:pt x="3618" y="2967"/>
                  <a:pt x="3618" y="3510"/>
                </a:cubicBezTo>
                <a:cubicBezTo>
                  <a:pt x="3618" y="4054"/>
                  <a:pt x="3256" y="4496"/>
                  <a:pt x="2809" y="4496"/>
                </a:cubicBezTo>
                <a:cubicBezTo>
                  <a:pt x="2360" y="4496"/>
                  <a:pt x="1999" y="4054"/>
                  <a:pt x="1999" y="3510"/>
                </a:cubicBezTo>
                <a:close/>
                <a:moveTo>
                  <a:pt x="4968" y="2524"/>
                </a:moveTo>
                <a:cubicBezTo>
                  <a:pt x="5417" y="2524"/>
                  <a:pt x="5778" y="2967"/>
                  <a:pt x="5778" y="3510"/>
                </a:cubicBezTo>
                <a:cubicBezTo>
                  <a:pt x="5778" y="4054"/>
                  <a:pt x="5417" y="4496"/>
                  <a:pt x="4968" y="4496"/>
                </a:cubicBezTo>
                <a:cubicBezTo>
                  <a:pt x="4521" y="4496"/>
                  <a:pt x="4159" y="4054"/>
                  <a:pt x="4159" y="3510"/>
                </a:cubicBezTo>
                <a:cubicBezTo>
                  <a:pt x="4159" y="2967"/>
                  <a:pt x="4521" y="2524"/>
                  <a:pt x="4968" y="2524"/>
                </a:cubicBezTo>
                <a:close/>
                <a:moveTo>
                  <a:pt x="19440" y="0"/>
                </a:moveTo>
                <a:lnTo>
                  <a:pt x="2160" y="0"/>
                </a:lnTo>
                <a:cubicBezTo>
                  <a:pt x="973" y="0"/>
                  <a:pt x="0" y="1216"/>
                  <a:pt x="0" y="2700"/>
                </a:cubicBezTo>
                <a:lnTo>
                  <a:pt x="0" y="18900"/>
                </a:lnTo>
                <a:cubicBezTo>
                  <a:pt x="0" y="20384"/>
                  <a:pt x="973" y="21600"/>
                  <a:pt x="2160" y="21600"/>
                </a:cubicBezTo>
                <a:lnTo>
                  <a:pt x="19440" y="21600"/>
                </a:lnTo>
                <a:cubicBezTo>
                  <a:pt x="20629" y="21600"/>
                  <a:pt x="21600" y="20384"/>
                  <a:pt x="21600" y="18900"/>
                </a:cubicBezTo>
                <a:lnTo>
                  <a:pt x="21600" y="2700"/>
                </a:lnTo>
                <a:cubicBezTo>
                  <a:pt x="21600" y="1216"/>
                  <a:pt x="20629" y="0"/>
                  <a:pt x="19440" y="0"/>
                </a:cubicBezTo>
                <a:close/>
              </a:path>
            </a:pathLst>
          </a:custGeom>
          <a:solidFill>
            <a:srgbClr val="53585F"/>
          </a:solidFill>
          <a:ln w="12700">
            <a:miter lim="400000"/>
          </a:ln>
        </p:spPr>
        <p:txBody>
          <a:bodyPr lIns="38100" tIns="38100" rIns="38100" bIns="38100" anchor="ctr"/>
          <a:lstStyle/>
          <a:p>
            <a:pPr lvl="0"/>
            <a:endParaRPr/>
          </a:p>
        </p:txBody>
      </p:sp>
      <p:grpSp>
        <p:nvGrpSpPr>
          <p:cNvPr id="441" name="Group 5264"/>
          <p:cNvGrpSpPr/>
          <p:nvPr/>
        </p:nvGrpSpPr>
        <p:grpSpPr>
          <a:xfrm>
            <a:off x="9723766" y="3628958"/>
            <a:ext cx="212902" cy="194008"/>
            <a:chOff x="0" y="0"/>
            <a:chExt cx="513478" cy="467910"/>
          </a:xfrm>
        </p:grpSpPr>
        <p:sp>
          <p:nvSpPr>
            <p:cNvPr id="442" name="Shape 5262"/>
            <p:cNvSpPr/>
            <p:nvPr/>
          </p:nvSpPr>
          <p:spPr>
            <a:xfrm>
              <a:off x="0" y="0"/>
              <a:ext cx="513479" cy="410284"/>
            </a:xfrm>
            <a:custGeom>
              <a:avLst/>
              <a:gdLst/>
              <a:ahLst/>
              <a:cxnLst>
                <a:cxn ang="0">
                  <a:pos x="wd2" y="hd2"/>
                </a:cxn>
                <a:cxn ang="5400000">
                  <a:pos x="wd2" y="hd2"/>
                </a:cxn>
                <a:cxn ang="10800000">
                  <a:pos x="wd2" y="hd2"/>
                </a:cxn>
                <a:cxn ang="16200000">
                  <a:pos x="wd2" y="hd2"/>
                </a:cxn>
              </a:cxnLst>
              <a:rect l="0" t="0" r="r" b="b"/>
              <a:pathLst>
                <a:path w="21600" h="21600" extrusionOk="0">
                  <a:moveTo>
                    <a:pt x="19440" y="0"/>
                  </a:moveTo>
                  <a:lnTo>
                    <a:pt x="2160" y="0"/>
                  </a:lnTo>
                  <a:cubicBezTo>
                    <a:pt x="971" y="0"/>
                    <a:pt x="0" y="1216"/>
                    <a:pt x="0" y="2703"/>
                  </a:cubicBezTo>
                  <a:lnTo>
                    <a:pt x="0" y="18923"/>
                  </a:lnTo>
                  <a:cubicBezTo>
                    <a:pt x="0" y="20410"/>
                    <a:pt x="971" y="21600"/>
                    <a:pt x="2160" y="21600"/>
                  </a:cubicBezTo>
                  <a:lnTo>
                    <a:pt x="6458" y="21600"/>
                  </a:lnTo>
                  <a:lnTo>
                    <a:pt x="6458" y="18950"/>
                  </a:lnTo>
                  <a:lnTo>
                    <a:pt x="2138" y="18950"/>
                  </a:lnTo>
                  <a:lnTo>
                    <a:pt x="2138" y="6488"/>
                  </a:lnTo>
                  <a:lnTo>
                    <a:pt x="19461" y="6488"/>
                  </a:lnTo>
                  <a:lnTo>
                    <a:pt x="19461" y="18950"/>
                  </a:lnTo>
                  <a:lnTo>
                    <a:pt x="15142" y="18950"/>
                  </a:lnTo>
                  <a:lnTo>
                    <a:pt x="15142" y="21600"/>
                  </a:lnTo>
                  <a:lnTo>
                    <a:pt x="19440" y="21600"/>
                  </a:lnTo>
                  <a:cubicBezTo>
                    <a:pt x="20627" y="21600"/>
                    <a:pt x="21600" y="20410"/>
                    <a:pt x="21600" y="18923"/>
                  </a:cubicBezTo>
                  <a:lnTo>
                    <a:pt x="21600" y="2703"/>
                  </a:lnTo>
                  <a:cubicBezTo>
                    <a:pt x="21600" y="1216"/>
                    <a:pt x="20627" y="0"/>
                    <a:pt x="19440"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43" name="Shape 5263"/>
            <p:cNvSpPr/>
            <p:nvPr/>
          </p:nvSpPr>
          <p:spPr>
            <a:xfrm>
              <a:off x="126630" y="189946"/>
              <a:ext cx="249119" cy="27796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0" y="9622"/>
                  </a:lnTo>
                  <a:lnTo>
                    <a:pt x="6677" y="9622"/>
                  </a:lnTo>
                  <a:lnTo>
                    <a:pt x="6677" y="21600"/>
                  </a:lnTo>
                  <a:lnTo>
                    <a:pt x="14923" y="21600"/>
                  </a:lnTo>
                  <a:lnTo>
                    <a:pt x="14923" y="9622"/>
                  </a:lnTo>
                  <a:lnTo>
                    <a:pt x="21600" y="9622"/>
                  </a:lnTo>
                  <a:cubicBezTo>
                    <a:pt x="21600" y="9622"/>
                    <a:pt x="10800" y="0"/>
                    <a:pt x="10800"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grpSp>
        <p:nvGrpSpPr>
          <p:cNvPr id="444" name="Group 5267"/>
          <p:cNvGrpSpPr/>
          <p:nvPr/>
        </p:nvGrpSpPr>
        <p:grpSpPr>
          <a:xfrm>
            <a:off x="2816767" y="4188870"/>
            <a:ext cx="239021" cy="239000"/>
            <a:chOff x="0" y="0"/>
            <a:chExt cx="576471" cy="576420"/>
          </a:xfrm>
        </p:grpSpPr>
        <p:sp>
          <p:nvSpPr>
            <p:cNvPr id="445" name="Shape 5265"/>
            <p:cNvSpPr/>
            <p:nvPr/>
          </p:nvSpPr>
          <p:spPr>
            <a:xfrm>
              <a:off x="157449" y="157449"/>
              <a:ext cx="263519" cy="263519"/>
            </a:xfrm>
            <a:custGeom>
              <a:avLst/>
              <a:gdLst/>
              <a:ahLst/>
              <a:cxnLst>
                <a:cxn ang="0">
                  <a:pos x="wd2" y="hd2"/>
                </a:cxn>
                <a:cxn ang="5400000">
                  <a:pos x="wd2" y="hd2"/>
                </a:cxn>
                <a:cxn ang="10800000">
                  <a:pos x="wd2" y="hd2"/>
                </a:cxn>
                <a:cxn ang="16200000">
                  <a:pos x="wd2" y="hd2"/>
                </a:cxn>
              </a:cxnLst>
              <a:rect l="0" t="0" r="r" b="b"/>
              <a:pathLst>
                <a:path w="21600" h="21600" extrusionOk="0">
                  <a:moveTo>
                    <a:pt x="10802" y="0"/>
                  </a:moveTo>
                  <a:cubicBezTo>
                    <a:pt x="4812" y="0"/>
                    <a:pt x="0" y="4808"/>
                    <a:pt x="0" y="10798"/>
                  </a:cubicBezTo>
                  <a:cubicBezTo>
                    <a:pt x="0" y="16788"/>
                    <a:pt x="4812" y="21600"/>
                    <a:pt x="10802" y="21600"/>
                  </a:cubicBezTo>
                  <a:cubicBezTo>
                    <a:pt x="16788" y="21600"/>
                    <a:pt x="21600" y="16788"/>
                    <a:pt x="21600" y="10798"/>
                  </a:cubicBezTo>
                  <a:cubicBezTo>
                    <a:pt x="21600" y="4808"/>
                    <a:pt x="16788" y="0"/>
                    <a:pt x="10802"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46" name="Shape 5266"/>
            <p:cNvSpPr/>
            <p:nvPr/>
          </p:nvSpPr>
          <p:spPr>
            <a:xfrm>
              <a:off x="0" y="0"/>
              <a:ext cx="576472" cy="576421"/>
            </a:xfrm>
            <a:custGeom>
              <a:avLst/>
              <a:gdLst/>
              <a:ahLst/>
              <a:cxnLst>
                <a:cxn ang="0">
                  <a:pos x="wd2" y="hd2"/>
                </a:cxn>
                <a:cxn ang="5400000">
                  <a:pos x="wd2" y="hd2"/>
                </a:cxn>
                <a:cxn ang="10800000">
                  <a:pos x="wd2" y="hd2"/>
                </a:cxn>
                <a:cxn ang="16200000">
                  <a:pos x="wd2" y="hd2"/>
                </a:cxn>
              </a:cxnLst>
              <a:rect l="0" t="0" r="r" b="b"/>
              <a:pathLst>
                <a:path w="21600" h="21600" extrusionOk="0">
                  <a:moveTo>
                    <a:pt x="10801" y="3086"/>
                  </a:moveTo>
                  <a:cubicBezTo>
                    <a:pt x="11481" y="3086"/>
                    <a:pt x="12034" y="2395"/>
                    <a:pt x="12034" y="1542"/>
                  </a:cubicBezTo>
                  <a:cubicBezTo>
                    <a:pt x="12034" y="689"/>
                    <a:pt x="11481" y="0"/>
                    <a:pt x="10801" y="0"/>
                  </a:cubicBezTo>
                  <a:cubicBezTo>
                    <a:pt x="10119" y="0"/>
                    <a:pt x="9566" y="689"/>
                    <a:pt x="9566" y="1542"/>
                  </a:cubicBezTo>
                  <a:cubicBezTo>
                    <a:pt x="9566" y="2395"/>
                    <a:pt x="10119" y="3086"/>
                    <a:pt x="10801" y="3086"/>
                  </a:cubicBezTo>
                  <a:close/>
                  <a:moveTo>
                    <a:pt x="16486" y="18230"/>
                  </a:moveTo>
                  <a:cubicBezTo>
                    <a:pt x="17088" y="18832"/>
                    <a:pt x="17966" y="18930"/>
                    <a:pt x="18447" y="18449"/>
                  </a:cubicBezTo>
                  <a:cubicBezTo>
                    <a:pt x="18930" y="17966"/>
                    <a:pt x="18832" y="17087"/>
                    <a:pt x="18230" y="16485"/>
                  </a:cubicBezTo>
                  <a:cubicBezTo>
                    <a:pt x="17628" y="15881"/>
                    <a:pt x="16748" y="15785"/>
                    <a:pt x="16266" y="16266"/>
                  </a:cubicBezTo>
                  <a:cubicBezTo>
                    <a:pt x="15785" y="16749"/>
                    <a:pt x="15882" y="17628"/>
                    <a:pt x="16486" y="18230"/>
                  </a:cubicBezTo>
                  <a:close/>
                  <a:moveTo>
                    <a:pt x="3153" y="3305"/>
                  </a:moveTo>
                  <a:cubicBezTo>
                    <a:pt x="2670" y="3788"/>
                    <a:pt x="2768" y="4667"/>
                    <a:pt x="3370" y="5271"/>
                  </a:cubicBezTo>
                  <a:cubicBezTo>
                    <a:pt x="3974" y="5873"/>
                    <a:pt x="4852" y="5969"/>
                    <a:pt x="5335" y="5488"/>
                  </a:cubicBezTo>
                  <a:cubicBezTo>
                    <a:pt x="5817" y="5005"/>
                    <a:pt x="5720" y="4126"/>
                    <a:pt x="5116" y="3524"/>
                  </a:cubicBezTo>
                  <a:cubicBezTo>
                    <a:pt x="4514" y="2922"/>
                    <a:pt x="3634" y="2824"/>
                    <a:pt x="3153" y="3305"/>
                  </a:cubicBezTo>
                  <a:close/>
                  <a:moveTo>
                    <a:pt x="3448" y="16561"/>
                  </a:moveTo>
                  <a:cubicBezTo>
                    <a:pt x="2846" y="17163"/>
                    <a:pt x="2748" y="18044"/>
                    <a:pt x="3229" y="18525"/>
                  </a:cubicBezTo>
                  <a:cubicBezTo>
                    <a:pt x="3712" y="19008"/>
                    <a:pt x="4590" y="18910"/>
                    <a:pt x="5192" y="18308"/>
                  </a:cubicBezTo>
                  <a:cubicBezTo>
                    <a:pt x="5796" y="17704"/>
                    <a:pt x="5893" y="16825"/>
                    <a:pt x="5412" y="16344"/>
                  </a:cubicBezTo>
                  <a:cubicBezTo>
                    <a:pt x="4930" y="15861"/>
                    <a:pt x="4050" y="15959"/>
                    <a:pt x="3448" y="16561"/>
                  </a:cubicBezTo>
                  <a:close/>
                  <a:moveTo>
                    <a:pt x="10801" y="18514"/>
                  </a:moveTo>
                  <a:cubicBezTo>
                    <a:pt x="10119" y="18514"/>
                    <a:pt x="9566" y="19205"/>
                    <a:pt x="9566" y="20058"/>
                  </a:cubicBezTo>
                  <a:cubicBezTo>
                    <a:pt x="9566" y="20911"/>
                    <a:pt x="10119" y="21600"/>
                    <a:pt x="10801" y="21600"/>
                  </a:cubicBezTo>
                  <a:cubicBezTo>
                    <a:pt x="11481" y="21600"/>
                    <a:pt x="12034" y="20911"/>
                    <a:pt x="12034" y="20058"/>
                  </a:cubicBezTo>
                  <a:cubicBezTo>
                    <a:pt x="12034" y="19205"/>
                    <a:pt x="11481" y="18514"/>
                    <a:pt x="10801" y="18514"/>
                  </a:cubicBezTo>
                  <a:close/>
                  <a:moveTo>
                    <a:pt x="20056" y="9566"/>
                  </a:moveTo>
                  <a:cubicBezTo>
                    <a:pt x="19205" y="9566"/>
                    <a:pt x="18544" y="10118"/>
                    <a:pt x="18544" y="10800"/>
                  </a:cubicBezTo>
                  <a:cubicBezTo>
                    <a:pt x="18544" y="11482"/>
                    <a:pt x="19205" y="12034"/>
                    <a:pt x="20056" y="12034"/>
                  </a:cubicBezTo>
                  <a:cubicBezTo>
                    <a:pt x="20909" y="12034"/>
                    <a:pt x="21600" y="11482"/>
                    <a:pt x="21600" y="10800"/>
                  </a:cubicBezTo>
                  <a:cubicBezTo>
                    <a:pt x="21600" y="10118"/>
                    <a:pt x="20909" y="9566"/>
                    <a:pt x="20056" y="9566"/>
                  </a:cubicBezTo>
                  <a:close/>
                  <a:moveTo>
                    <a:pt x="18371" y="3229"/>
                  </a:moveTo>
                  <a:cubicBezTo>
                    <a:pt x="17888" y="2746"/>
                    <a:pt x="17010" y="2844"/>
                    <a:pt x="16408" y="3446"/>
                  </a:cubicBezTo>
                  <a:cubicBezTo>
                    <a:pt x="15806" y="4050"/>
                    <a:pt x="15707" y="4929"/>
                    <a:pt x="16190" y="5410"/>
                  </a:cubicBezTo>
                  <a:cubicBezTo>
                    <a:pt x="16671" y="5893"/>
                    <a:pt x="17550" y="5795"/>
                    <a:pt x="18154" y="5193"/>
                  </a:cubicBezTo>
                  <a:cubicBezTo>
                    <a:pt x="18756" y="4591"/>
                    <a:pt x="18852" y="3710"/>
                    <a:pt x="18371" y="3229"/>
                  </a:cubicBezTo>
                  <a:close/>
                  <a:moveTo>
                    <a:pt x="1544" y="9566"/>
                  </a:moveTo>
                  <a:cubicBezTo>
                    <a:pt x="691" y="9566"/>
                    <a:pt x="0" y="10118"/>
                    <a:pt x="0" y="10800"/>
                  </a:cubicBezTo>
                  <a:cubicBezTo>
                    <a:pt x="0" y="11482"/>
                    <a:pt x="691" y="12034"/>
                    <a:pt x="1544" y="12034"/>
                  </a:cubicBezTo>
                  <a:cubicBezTo>
                    <a:pt x="2396" y="12034"/>
                    <a:pt x="3056" y="11482"/>
                    <a:pt x="3056" y="10800"/>
                  </a:cubicBezTo>
                  <a:cubicBezTo>
                    <a:pt x="3056" y="10118"/>
                    <a:pt x="2396" y="9566"/>
                    <a:pt x="1544" y="9566"/>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grpSp>
        <p:nvGrpSpPr>
          <p:cNvPr id="447" name="Group 5270"/>
          <p:cNvGrpSpPr/>
          <p:nvPr/>
        </p:nvGrpSpPr>
        <p:grpSpPr>
          <a:xfrm>
            <a:off x="3357065" y="4154662"/>
            <a:ext cx="307416" cy="307416"/>
            <a:chOff x="0" y="0"/>
            <a:chExt cx="741427" cy="741427"/>
          </a:xfrm>
        </p:grpSpPr>
        <p:sp>
          <p:nvSpPr>
            <p:cNvPr id="448" name="Shape 5268"/>
            <p:cNvSpPr/>
            <p:nvPr/>
          </p:nvSpPr>
          <p:spPr>
            <a:xfrm>
              <a:off x="166651" y="172046"/>
              <a:ext cx="407810" cy="40776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11" y="0"/>
                    <a:pt x="0" y="4809"/>
                    <a:pt x="0" y="10799"/>
                  </a:cubicBezTo>
                  <a:cubicBezTo>
                    <a:pt x="0" y="16788"/>
                    <a:pt x="4811" y="21600"/>
                    <a:pt x="10800" y="21600"/>
                  </a:cubicBezTo>
                  <a:cubicBezTo>
                    <a:pt x="16789" y="21600"/>
                    <a:pt x="21600" y="16788"/>
                    <a:pt x="21600" y="10799"/>
                  </a:cubicBezTo>
                  <a:cubicBezTo>
                    <a:pt x="21600" y="4809"/>
                    <a:pt x="16789" y="0"/>
                    <a:pt x="10800"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49" name="Shape 5269"/>
            <p:cNvSpPr/>
            <p:nvPr/>
          </p:nvSpPr>
          <p:spPr>
            <a:xfrm>
              <a:off x="0" y="0"/>
              <a:ext cx="741428" cy="741428"/>
            </a:xfrm>
            <a:custGeom>
              <a:avLst/>
              <a:gdLst/>
              <a:ahLst/>
              <a:cxnLst>
                <a:cxn ang="0">
                  <a:pos x="wd2" y="hd2"/>
                </a:cxn>
                <a:cxn ang="5400000">
                  <a:pos x="wd2" y="hd2"/>
                </a:cxn>
                <a:cxn ang="10800000">
                  <a:pos x="wd2" y="hd2"/>
                </a:cxn>
                <a:cxn ang="16200000">
                  <a:pos x="wd2" y="hd2"/>
                </a:cxn>
              </a:cxnLst>
              <a:rect l="0" t="0" r="r" b="b"/>
              <a:pathLst>
                <a:path w="21600" h="21600" extrusionOk="0">
                  <a:moveTo>
                    <a:pt x="16777" y="17999"/>
                  </a:moveTo>
                  <a:cubicBezTo>
                    <a:pt x="16894" y="18115"/>
                    <a:pt x="17417" y="18639"/>
                    <a:pt x="17534" y="18755"/>
                  </a:cubicBezTo>
                  <a:cubicBezTo>
                    <a:pt x="17955" y="19176"/>
                    <a:pt x="18570" y="19245"/>
                    <a:pt x="18908" y="18908"/>
                  </a:cubicBezTo>
                  <a:cubicBezTo>
                    <a:pt x="19245" y="18570"/>
                    <a:pt x="19176" y="17955"/>
                    <a:pt x="18755" y="17534"/>
                  </a:cubicBezTo>
                  <a:cubicBezTo>
                    <a:pt x="18639" y="17417"/>
                    <a:pt x="18115" y="16894"/>
                    <a:pt x="17999" y="16777"/>
                  </a:cubicBezTo>
                  <a:cubicBezTo>
                    <a:pt x="17578" y="16355"/>
                    <a:pt x="16961" y="16286"/>
                    <a:pt x="16625" y="16625"/>
                  </a:cubicBezTo>
                  <a:cubicBezTo>
                    <a:pt x="16286" y="16961"/>
                    <a:pt x="16355" y="17578"/>
                    <a:pt x="16777" y="17999"/>
                  </a:cubicBezTo>
                  <a:close/>
                  <a:moveTo>
                    <a:pt x="4068" y="2845"/>
                  </a:moveTo>
                  <a:cubicBezTo>
                    <a:pt x="3646" y="2424"/>
                    <a:pt x="3030" y="2355"/>
                    <a:pt x="2693" y="2693"/>
                  </a:cubicBezTo>
                  <a:cubicBezTo>
                    <a:pt x="2355" y="3030"/>
                    <a:pt x="2424" y="3645"/>
                    <a:pt x="2845" y="4068"/>
                  </a:cubicBezTo>
                  <a:cubicBezTo>
                    <a:pt x="2962" y="4183"/>
                    <a:pt x="3485" y="4708"/>
                    <a:pt x="3601" y="4823"/>
                  </a:cubicBezTo>
                  <a:cubicBezTo>
                    <a:pt x="4024" y="5245"/>
                    <a:pt x="4639" y="5314"/>
                    <a:pt x="4975" y="4975"/>
                  </a:cubicBezTo>
                  <a:cubicBezTo>
                    <a:pt x="5314" y="4639"/>
                    <a:pt x="5245" y="4024"/>
                    <a:pt x="4823" y="3601"/>
                  </a:cubicBezTo>
                  <a:cubicBezTo>
                    <a:pt x="4708" y="3485"/>
                    <a:pt x="4183" y="2962"/>
                    <a:pt x="4068" y="2845"/>
                  </a:cubicBezTo>
                  <a:close/>
                  <a:moveTo>
                    <a:pt x="3601" y="16777"/>
                  </a:moveTo>
                  <a:cubicBezTo>
                    <a:pt x="3485" y="16894"/>
                    <a:pt x="2961" y="17417"/>
                    <a:pt x="2845" y="17534"/>
                  </a:cubicBezTo>
                  <a:cubicBezTo>
                    <a:pt x="2424" y="17955"/>
                    <a:pt x="2355" y="18570"/>
                    <a:pt x="2692" y="18907"/>
                  </a:cubicBezTo>
                  <a:cubicBezTo>
                    <a:pt x="3030" y="19245"/>
                    <a:pt x="3645" y="19176"/>
                    <a:pt x="4066" y="18755"/>
                  </a:cubicBezTo>
                  <a:cubicBezTo>
                    <a:pt x="4183" y="18639"/>
                    <a:pt x="4706" y="18115"/>
                    <a:pt x="4823" y="17999"/>
                  </a:cubicBezTo>
                  <a:cubicBezTo>
                    <a:pt x="5245" y="17578"/>
                    <a:pt x="5314" y="16961"/>
                    <a:pt x="4975" y="16625"/>
                  </a:cubicBezTo>
                  <a:cubicBezTo>
                    <a:pt x="4639" y="16286"/>
                    <a:pt x="4022" y="16355"/>
                    <a:pt x="3601" y="16777"/>
                  </a:cubicBezTo>
                  <a:close/>
                  <a:moveTo>
                    <a:pt x="18755" y="4068"/>
                  </a:moveTo>
                  <a:cubicBezTo>
                    <a:pt x="19176" y="3646"/>
                    <a:pt x="19245" y="3030"/>
                    <a:pt x="18907" y="2693"/>
                  </a:cubicBezTo>
                  <a:cubicBezTo>
                    <a:pt x="18570" y="2355"/>
                    <a:pt x="17955" y="2424"/>
                    <a:pt x="17532" y="2845"/>
                  </a:cubicBezTo>
                  <a:cubicBezTo>
                    <a:pt x="17417" y="2962"/>
                    <a:pt x="16894" y="3485"/>
                    <a:pt x="16777" y="3601"/>
                  </a:cubicBezTo>
                  <a:cubicBezTo>
                    <a:pt x="16355" y="4024"/>
                    <a:pt x="16286" y="4639"/>
                    <a:pt x="16625" y="4975"/>
                  </a:cubicBezTo>
                  <a:cubicBezTo>
                    <a:pt x="16961" y="5314"/>
                    <a:pt x="17578" y="5245"/>
                    <a:pt x="17999" y="4823"/>
                  </a:cubicBezTo>
                  <a:cubicBezTo>
                    <a:pt x="18115" y="4708"/>
                    <a:pt x="18639" y="4183"/>
                    <a:pt x="18755" y="4068"/>
                  </a:cubicBezTo>
                  <a:close/>
                  <a:moveTo>
                    <a:pt x="10800" y="18359"/>
                  </a:moveTo>
                  <a:cubicBezTo>
                    <a:pt x="10323" y="18359"/>
                    <a:pt x="9937" y="18843"/>
                    <a:pt x="9937" y="19440"/>
                  </a:cubicBezTo>
                  <a:cubicBezTo>
                    <a:pt x="9937" y="19638"/>
                    <a:pt x="9937" y="20322"/>
                    <a:pt x="9937" y="20519"/>
                  </a:cubicBezTo>
                  <a:cubicBezTo>
                    <a:pt x="9937" y="21116"/>
                    <a:pt x="10323" y="21600"/>
                    <a:pt x="10800" y="21600"/>
                  </a:cubicBezTo>
                  <a:cubicBezTo>
                    <a:pt x="11277" y="21600"/>
                    <a:pt x="11663" y="21116"/>
                    <a:pt x="11663" y="20519"/>
                  </a:cubicBezTo>
                  <a:cubicBezTo>
                    <a:pt x="11663" y="20322"/>
                    <a:pt x="11663" y="19638"/>
                    <a:pt x="11663" y="19440"/>
                  </a:cubicBezTo>
                  <a:cubicBezTo>
                    <a:pt x="11663" y="18843"/>
                    <a:pt x="11277" y="18359"/>
                    <a:pt x="10800" y="18359"/>
                  </a:cubicBezTo>
                  <a:close/>
                  <a:moveTo>
                    <a:pt x="10800" y="3241"/>
                  </a:moveTo>
                  <a:cubicBezTo>
                    <a:pt x="11277" y="3241"/>
                    <a:pt x="11663" y="2757"/>
                    <a:pt x="11663" y="2160"/>
                  </a:cubicBezTo>
                  <a:cubicBezTo>
                    <a:pt x="11663" y="1962"/>
                    <a:pt x="11663" y="1278"/>
                    <a:pt x="11663" y="1081"/>
                  </a:cubicBezTo>
                  <a:cubicBezTo>
                    <a:pt x="11663" y="484"/>
                    <a:pt x="11277" y="0"/>
                    <a:pt x="10800" y="0"/>
                  </a:cubicBezTo>
                  <a:cubicBezTo>
                    <a:pt x="10323" y="0"/>
                    <a:pt x="9937" y="484"/>
                    <a:pt x="9937" y="1081"/>
                  </a:cubicBezTo>
                  <a:cubicBezTo>
                    <a:pt x="9937" y="1278"/>
                    <a:pt x="9937" y="1962"/>
                    <a:pt x="9937" y="2160"/>
                  </a:cubicBezTo>
                  <a:cubicBezTo>
                    <a:pt x="9937" y="2757"/>
                    <a:pt x="10323" y="3241"/>
                    <a:pt x="10800" y="3241"/>
                  </a:cubicBezTo>
                  <a:close/>
                  <a:moveTo>
                    <a:pt x="3219" y="10800"/>
                  </a:moveTo>
                  <a:cubicBezTo>
                    <a:pt x="3219" y="10323"/>
                    <a:pt x="2757" y="9937"/>
                    <a:pt x="2160" y="9937"/>
                  </a:cubicBezTo>
                  <a:cubicBezTo>
                    <a:pt x="1961" y="9937"/>
                    <a:pt x="1280" y="9937"/>
                    <a:pt x="1081" y="9937"/>
                  </a:cubicBezTo>
                  <a:cubicBezTo>
                    <a:pt x="484" y="9937"/>
                    <a:pt x="0" y="10323"/>
                    <a:pt x="0" y="10800"/>
                  </a:cubicBezTo>
                  <a:cubicBezTo>
                    <a:pt x="0" y="11277"/>
                    <a:pt x="484" y="11663"/>
                    <a:pt x="1081" y="11663"/>
                  </a:cubicBezTo>
                  <a:cubicBezTo>
                    <a:pt x="1280" y="11663"/>
                    <a:pt x="1961" y="11663"/>
                    <a:pt x="2160" y="11663"/>
                  </a:cubicBezTo>
                  <a:cubicBezTo>
                    <a:pt x="2757" y="11663"/>
                    <a:pt x="3219" y="11277"/>
                    <a:pt x="3219" y="10800"/>
                  </a:cubicBezTo>
                  <a:close/>
                  <a:moveTo>
                    <a:pt x="20519" y="9937"/>
                  </a:moveTo>
                  <a:cubicBezTo>
                    <a:pt x="20324" y="9937"/>
                    <a:pt x="19657" y="9937"/>
                    <a:pt x="19461" y="9937"/>
                  </a:cubicBezTo>
                  <a:cubicBezTo>
                    <a:pt x="18865" y="9937"/>
                    <a:pt x="18381" y="10323"/>
                    <a:pt x="18381" y="10800"/>
                  </a:cubicBezTo>
                  <a:cubicBezTo>
                    <a:pt x="18381" y="11277"/>
                    <a:pt x="18865" y="11663"/>
                    <a:pt x="19461" y="11663"/>
                  </a:cubicBezTo>
                  <a:cubicBezTo>
                    <a:pt x="19657" y="11663"/>
                    <a:pt x="20324" y="11663"/>
                    <a:pt x="20519" y="11663"/>
                  </a:cubicBezTo>
                  <a:cubicBezTo>
                    <a:pt x="21116" y="11663"/>
                    <a:pt x="21600" y="11277"/>
                    <a:pt x="21600" y="10800"/>
                  </a:cubicBezTo>
                  <a:cubicBezTo>
                    <a:pt x="21600" y="10323"/>
                    <a:pt x="21116" y="9937"/>
                    <a:pt x="20519" y="9937"/>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450" name="Shape 5271"/>
          <p:cNvSpPr/>
          <p:nvPr/>
        </p:nvSpPr>
        <p:spPr>
          <a:xfrm>
            <a:off x="3986030" y="4248827"/>
            <a:ext cx="198474" cy="119087"/>
          </a:xfrm>
          <a:custGeom>
            <a:avLst/>
            <a:gdLst/>
            <a:ahLst/>
            <a:cxnLst>
              <a:cxn ang="0">
                <a:pos x="wd2" y="hd2"/>
              </a:cxn>
              <a:cxn ang="5400000">
                <a:pos x="wd2" y="hd2"/>
              </a:cxn>
              <a:cxn ang="10800000">
                <a:pos x="wd2" y="hd2"/>
              </a:cxn>
              <a:cxn ang="16200000">
                <a:pos x="wd2" y="hd2"/>
              </a:cxn>
            </a:cxnLst>
            <a:rect l="0" t="0" r="r" b="b"/>
            <a:pathLst>
              <a:path w="21600" h="21293" extrusionOk="0">
                <a:moveTo>
                  <a:pt x="14708" y="460"/>
                </a:moveTo>
                <a:cubicBezTo>
                  <a:pt x="14311" y="-153"/>
                  <a:pt x="13775" y="-153"/>
                  <a:pt x="13379" y="460"/>
                </a:cubicBezTo>
                <a:cubicBezTo>
                  <a:pt x="12982" y="1075"/>
                  <a:pt x="13003" y="2071"/>
                  <a:pt x="13401" y="2684"/>
                </a:cubicBezTo>
                <a:lnTo>
                  <a:pt x="18729" y="10647"/>
                </a:lnTo>
                <a:lnTo>
                  <a:pt x="13401" y="18610"/>
                </a:lnTo>
                <a:cubicBezTo>
                  <a:pt x="13003" y="19223"/>
                  <a:pt x="12982" y="20219"/>
                  <a:pt x="13379" y="20832"/>
                </a:cubicBezTo>
                <a:cubicBezTo>
                  <a:pt x="13775" y="21447"/>
                  <a:pt x="14311" y="21447"/>
                  <a:pt x="14708" y="20832"/>
                </a:cubicBezTo>
                <a:lnTo>
                  <a:pt x="21600" y="10647"/>
                </a:lnTo>
                <a:cubicBezTo>
                  <a:pt x="21600" y="10647"/>
                  <a:pt x="14708" y="460"/>
                  <a:pt x="14708" y="460"/>
                </a:cubicBezTo>
                <a:close/>
                <a:moveTo>
                  <a:pt x="8221" y="460"/>
                </a:moveTo>
                <a:cubicBezTo>
                  <a:pt x="7825" y="-153"/>
                  <a:pt x="7289" y="-153"/>
                  <a:pt x="6892" y="460"/>
                </a:cubicBezTo>
                <a:lnTo>
                  <a:pt x="0" y="10647"/>
                </a:lnTo>
                <a:lnTo>
                  <a:pt x="6892" y="20832"/>
                </a:lnTo>
                <a:cubicBezTo>
                  <a:pt x="7289" y="21447"/>
                  <a:pt x="7825" y="21447"/>
                  <a:pt x="8221" y="20832"/>
                </a:cubicBezTo>
                <a:cubicBezTo>
                  <a:pt x="8618" y="20219"/>
                  <a:pt x="8618" y="19223"/>
                  <a:pt x="8221" y="18610"/>
                </a:cubicBezTo>
                <a:lnTo>
                  <a:pt x="2871" y="10647"/>
                </a:lnTo>
                <a:lnTo>
                  <a:pt x="8221" y="2684"/>
                </a:lnTo>
                <a:cubicBezTo>
                  <a:pt x="8618" y="2071"/>
                  <a:pt x="8618" y="1075"/>
                  <a:pt x="8221" y="460"/>
                </a:cubicBezTo>
                <a:close/>
              </a:path>
            </a:pathLst>
          </a:custGeom>
          <a:solidFill>
            <a:srgbClr val="53585F"/>
          </a:solidFill>
          <a:ln w="12700">
            <a:miter lim="400000"/>
          </a:ln>
        </p:spPr>
        <p:txBody>
          <a:bodyPr lIns="38100" tIns="38100" rIns="38100" bIns="38100" anchor="ctr"/>
          <a:lstStyle/>
          <a:p>
            <a:pPr lvl="0"/>
            <a:endParaRPr/>
          </a:p>
        </p:txBody>
      </p:sp>
      <p:sp>
        <p:nvSpPr>
          <p:cNvPr id="451" name="Shape 5272"/>
          <p:cNvSpPr/>
          <p:nvPr/>
        </p:nvSpPr>
        <p:spPr>
          <a:xfrm>
            <a:off x="4574368" y="4233222"/>
            <a:ext cx="170789" cy="150295"/>
          </a:xfrm>
          <a:custGeom>
            <a:avLst/>
            <a:gdLst/>
            <a:ahLst/>
            <a:cxnLst>
              <a:cxn ang="0">
                <a:pos x="wd2" y="hd2"/>
              </a:cxn>
              <a:cxn ang="5400000">
                <a:pos x="wd2" y="hd2"/>
              </a:cxn>
              <a:cxn ang="10800000">
                <a:pos x="wd2" y="hd2"/>
              </a:cxn>
              <a:cxn ang="16200000">
                <a:pos x="wd2" y="hd2"/>
              </a:cxn>
            </a:cxnLst>
            <a:rect l="0" t="0" r="r" b="b"/>
            <a:pathLst>
              <a:path w="21600" h="21600" extrusionOk="0">
                <a:moveTo>
                  <a:pt x="19440" y="15832"/>
                </a:moveTo>
                <a:lnTo>
                  <a:pt x="2160" y="15832"/>
                </a:lnTo>
                <a:lnTo>
                  <a:pt x="2160" y="2209"/>
                </a:lnTo>
                <a:lnTo>
                  <a:pt x="19440" y="2209"/>
                </a:lnTo>
                <a:cubicBezTo>
                  <a:pt x="19440" y="2209"/>
                  <a:pt x="19440" y="15832"/>
                  <a:pt x="19440" y="15832"/>
                </a:cubicBezTo>
                <a:close/>
                <a:moveTo>
                  <a:pt x="19440" y="0"/>
                </a:moveTo>
                <a:lnTo>
                  <a:pt x="2160" y="0"/>
                </a:lnTo>
                <a:cubicBezTo>
                  <a:pt x="971" y="0"/>
                  <a:pt x="0" y="1104"/>
                  <a:pt x="0" y="2455"/>
                </a:cubicBezTo>
                <a:lnTo>
                  <a:pt x="0" y="15955"/>
                </a:lnTo>
                <a:cubicBezTo>
                  <a:pt x="0" y="17304"/>
                  <a:pt x="953" y="18627"/>
                  <a:pt x="2119" y="18891"/>
                </a:cubicBezTo>
                <a:lnTo>
                  <a:pt x="6839" y="19964"/>
                </a:lnTo>
                <a:cubicBezTo>
                  <a:pt x="6839" y="19964"/>
                  <a:pt x="2775" y="21600"/>
                  <a:pt x="5400" y="21600"/>
                </a:cubicBezTo>
                <a:lnTo>
                  <a:pt x="16200" y="21600"/>
                </a:lnTo>
                <a:cubicBezTo>
                  <a:pt x="18825" y="21600"/>
                  <a:pt x="14761" y="19964"/>
                  <a:pt x="14761" y="19964"/>
                </a:cubicBezTo>
                <a:lnTo>
                  <a:pt x="19483" y="18891"/>
                </a:lnTo>
                <a:cubicBezTo>
                  <a:pt x="20647" y="18627"/>
                  <a:pt x="21600" y="17304"/>
                  <a:pt x="21600" y="15955"/>
                </a:cubicBezTo>
                <a:lnTo>
                  <a:pt x="21600" y="2455"/>
                </a:lnTo>
                <a:cubicBezTo>
                  <a:pt x="21600" y="1104"/>
                  <a:pt x="20629" y="0"/>
                  <a:pt x="19440" y="0"/>
                </a:cubicBezTo>
                <a:close/>
              </a:path>
            </a:pathLst>
          </a:custGeom>
          <a:solidFill>
            <a:srgbClr val="53585F"/>
          </a:solidFill>
          <a:ln w="12700">
            <a:miter lim="400000"/>
          </a:ln>
        </p:spPr>
        <p:txBody>
          <a:bodyPr lIns="38100" tIns="38100" rIns="38100" bIns="38100" anchor="ctr"/>
          <a:lstStyle/>
          <a:p>
            <a:pPr lvl="0"/>
            <a:endParaRPr/>
          </a:p>
        </p:txBody>
      </p:sp>
      <p:sp>
        <p:nvSpPr>
          <p:cNvPr id="452" name="Shape 5273"/>
          <p:cNvSpPr/>
          <p:nvPr/>
        </p:nvSpPr>
        <p:spPr>
          <a:xfrm>
            <a:off x="5128562" y="4264079"/>
            <a:ext cx="201333" cy="88582"/>
          </a:xfrm>
          <a:custGeom>
            <a:avLst/>
            <a:gdLst/>
            <a:ahLst/>
            <a:cxnLst>
              <a:cxn ang="0">
                <a:pos x="wd2" y="hd2"/>
              </a:cxn>
              <a:cxn ang="5400000">
                <a:pos x="wd2" y="hd2"/>
              </a:cxn>
              <a:cxn ang="10800000">
                <a:pos x="wd2" y="hd2"/>
              </a:cxn>
              <a:cxn ang="16200000">
                <a:pos x="wd2" y="hd2"/>
              </a:cxn>
            </a:cxnLst>
            <a:rect l="0" t="0" r="r" b="b"/>
            <a:pathLst>
              <a:path w="21600" h="21600" extrusionOk="0">
                <a:moveTo>
                  <a:pt x="17175" y="17282"/>
                </a:moveTo>
                <a:cubicBezTo>
                  <a:pt x="15368" y="17282"/>
                  <a:pt x="13271" y="14616"/>
                  <a:pt x="11985" y="10800"/>
                </a:cubicBezTo>
                <a:cubicBezTo>
                  <a:pt x="13271" y="6984"/>
                  <a:pt x="15368" y="4321"/>
                  <a:pt x="17175" y="4321"/>
                </a:cubicBezTo>
                <a:cubicBezTo>
                  <a:pt x="18808" y="4321"/>
                  <a:pt x="19635" y="6500"/>
                  <a:pt x="19635" y="10800"/>
                </a:cubicBezTo>
                <a:cubicBezTo>
                  <a:pt x="19635" y="15100"/>
                  <a:pt x="18808" y="17282"/>
                  <a:pt x="17175" y="17282"/>
                </a:cubicBezTo>
                <a:close/>
                <a:moveTo>
                  <a:pt x="4425" y="17282"/>
                </a:moveTo>
                <a:cubicBezTo>
                  <a:pt x="2792" y="17282"/>
                  <a:pt x="1964" y="15100"/>
                  <a:pt x="1964" y="10800"/>
                </a:cubicBezTo>
                <a:cubicBezTo>
                  <a:pt x="1964" y="6500"/>
                  <a:pt x="2792" y="4321"/>
                  <a:pt x="4425" y="4321"/>
                </a:cubicBezTo>
                <a:cubicBezTo>
                  <a:pt x="6232" y="4321"/>
                  <a:pt x="8328" y="6984"/>
                  <a:pt x="9615" y="10800"/>
                </a:cubicBezTo>
                <a:cubicBezTo>
                  <a:pt x="8328" y="14616"/>
                  <a:pt x="6232" y="17282"/>
                  <a:pt x="4425" y="17282"/>
                </a:cubicBezTo>
                <a:close/>
                <a:moveTo>
                  <a:pt x="17175" y="0"/>
                </a:moveTo>
                <a:cubicBezTo>
                  <a:pt x="14929" y="0"/>
                  <a:pt x="12468" y="2843"/>
                  <a:pt x="10800" y="7156"/>
                </a:cubicBezTo>
                <a:cubicBezTo>
                  <a:pt x="9132" y="2843"/>
                  <a:pt x="6670" y="0"/>
                  <a:pt x="4425" y="0"/>
                </a:cubicBezTo>
                <a:cubicBezTo>
                  <a:pt x="2286" y="0"/>
                  <a:pt x="0" y="2837"/>
                  <a:pt x="0" y="10800"/>
                </a:cubicBezTo>
                <a:cubicBezTo>
                  <a:pt x="0" y="18763"/>
                  <a:pt x="2286" y="21600"/>
                  <a:pt x="4425" y="21600"/>
                </a:cubicBezTo>
                <a:lnTo>
                  <a:pt x="4425" y="21600"/>
                </a:lnTo>
                <a:cubicBezTo>
                  <a:pt x="6671" y="21600"/>
                  <a:pt x="9132" y="18757"/>
                  <a:pt x="10800" y="14444"/>
                </a:cubicBezTo>
                <a:cubicBezTo>
                  <a:pt x="12468" y="18757"/>
                  <a:pt x="14929" y="21600"/>
                  <a:pt x="17175" y="21600"/>
                </a:cubicBezTo>
                <a:cubicBezTo>
                  <a:pt x="19314" y="21600"/>
                  <a:pt x="21600" y="18763"/>
                  <a:pt x="21600" y="10800"/>
                </a:cubicBezTo>
                <a:cubicBezTo>
                  <a:pt x="21600" y="2837"/>
                  <a:pt x="19314" y="0"/>
                  <a:pt x="17175" y="0"/>
                </a:cubicBezTo>
                <a:close/>
              </a:path>
            </a:pathLst>
          </a:custGeom>
          <a:solidFill>
            <a:srgbClr val="53585F"/>
          </a:solidFill>
          <a:ln w="12700">
            <a:miter lim="400000"/>
          </a:ln>
        </p:spPr>
        <p:txBody>
          <a:bodyPr lIns="38100" tIns="38100" rIns="38100" bIns="38100" anchor="ctr"/>
          <a:lstStyle/>
          <a:p>
            <a:pPr lvl="0"/>
            <a:endParaRPr/>
          </a:p>
        </p:txBody>
      </p:sp>
      <p:sp>
        <p:nvSpPr>
          <p:cNvPr id="453" name="Shape 5274"/>
          <p:cNvSpPr/>
          <p:nvPr/>
        </p:nvSpPr>
        <p:spPr>
          <a:xfrm>
            <a:off x="5726599" y="4205098"/>
            <a:ext cx="164307" cy="206545"/>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36" y="0"/>
                  <a:pt x="0" y="1447"/>
                  <a:pt x="0" y="3231"/>
                </a:cubicBezTo>
                <a:lnTo>
                  <a:pt x="0" y="4776"/>
                </a:lnTo>
                <a:cubicBezTo>
                  <a:pt x="0" y="6669"/>
                  <a:pt x="4836" y="8203"/>
                  <a:pt x="10799" y="8203"/>
                </a:cubicBezTo>
                <a:cubicBezTo>
                  <a:pt x="16764" y="8203"/>
                  <a:pt x="21600" y="6669"/>
                  <a:pt x="21600" y="4776"/>
                </a:cubicBezTo>
                <a:lnTo>
                  <a:pt x="21600" y="3231"/>
                </a:lnTo>
                <a:cubicBezTo>
                  <a:pt x="21600" y="1447"/>
                  <a:pt x="16764" y="0"/>
                  <a:pt x="10799" y="0"/>
                </a:cubicBezTo>
                <a:close/>
                <a:moveTo>
                  <a:pt x="21195" y="8008"/>
                </a:moveTo>
                <a:cubicBezTo>
                  <a:pt x="19915" y="9488"/>
                  <a:pt x="15746" y="10572"/>
                  <a:pt x="10799" y="10572"/>
                </a:cubicBezTo>
                <a:cubicBezTo>
                  <a:pt x="5856" y="10572"/>
                  <a:pt x="1685" y="9488"/>
                  <a:pt x="405" y="8008"/>
                </a:cubicBezTo>
                <a:cubicBezTo>
                  <a:pt x="141" y="7702"/>
                  <a:pt x="0" y="7868"/>
                  <a:pt x="0" y="8007"/>
                </a:cubicBezTo>
                <a:cubicBezTo>
                  <a:pt x="0" y="8144"/>
                  <a:pt x="0" y="10898"/>
                  <a:pt x="0" y="10898"/>
                </a:cubicBezTo>
                <a:cubicBezTo>
                  <a:pt x="0" y="13061"/>
                  <a:pt x="4836" y="14814"/>
                  <a:pt x="10799" y="14814"/>
                </a:cubicBezTo>
                <a:cubicBezTo>
                  <a:pt x="16764" y="14814"/>
                  <a:pt x="21600" y="13061"/>
                  <a:pt x="21600" y="10898"/>
                </a:cubicBezTo>
                <a:cubicBezTo>
                  <a:pt x="21600" y="10898"/>
                  <a:pt x="21600" y="8144"/>
                  <a:pt x="21600" y="8007"/>
                </a:cubicBezTo>
                <a:cubicBezTo>
                  <a:pt x="21600" y="7868"/>
                  <a:pt x="21459" y="7702"/>
                  <a:pt x="21195" y="8008"/>
                </a:cubicBezTo>
                <a:close/>
                <a:moveTo>
                  <a:pt x="21176" y="14285"/>
                </a:moveTo>
                <a:cubicBezTo>
                  <a:pt x="19876" y="15959"/>
                  <a:pt x="15722" y="17184"/>
                  <a:pt x="10799" y="17184"/>
                </a:cubicBezTo>
                <a:cubicBezTo>
                  <a:pt x="5878" y="17184"/>
                  <a:pt x="1724" y="15959"/>
                  <a:pt x="424" y="14285"/>
                </a:cubicBezTo>
                <a:cubicBezTo>
                  <a:pt x="147" y="13932"/>
                  <a:pt x="0" y="14121"/>
                  <a:pt x="0" y="14297"/>
                </a:cubicBezTo>
                <a:cubicBezTo>
                  <a:pt x="0" y="14472"/>
                  <a:pt x="0" y="16754"/>
                  <a:pt x="0" y="16754"/>
                </a:cubicBezTo>
                <a:cubicBezTo>
                  <a:pt x="0" y="19133"/>
                  <a:pt x="4836" y="21600"/>
                  <a:pt x="10799" y="21600"/>
                </a:cubicBezTo>
                <a:cubicBezTo>
                  <a:pt x="16764" y="21600"/>
                  <a:pt x="21600" y="19133"/>
                  <a:pt x="21600" y="16754"/>
                </a:cubicBezTo>
                <a:cubicBezTo>
                  <a:pt x="21600" y="16754"/>
                  <a:pt x="21600" y="14472"/>
                  <a:pt x="21600" y="14297"/>
                </a:cubicBezTo>
                <a:cubicBezTo>
                  <a:pt x="21600" y="14121"/>
                  <a:pt x="21453" y="13932"/>
                  <a:pt x="21176" y="14285"/>
                </a:cubicBezTo>
                <a:close/>
              </a:path>
            </a:pathLst>
          </a:custGeom>
          <a:solidFill>
            <a:srgbClr val="53585F"/>
          </a:solidFill>
          <a:ln w="12700">
            <a:miter lim="400000"/>
          </a:ln>
        </p:spPr>
        <p:txBody>
          <a:bodyPr lIns="38100" tIns="38100" rIns="38100" bIns="38100" anchor="ctr"/>
          <a:lstStyle/>
          <a:p>
            <a:pPr lvl="0"/>
            <a:endParaRPr/>
          </a:p>
        </p:txBody>
      </p:sp>
      <p:grpSp>
        <p:nvGrpSpPr>
          <p:cNvPr id="454" name="Group 5277"/>
          <p:cNvGrpSpPr/>
          <p:nvPr/>
        </p:nvGrpSpPr>
        <p:grpSpPr>
          <a:xfrm>
            <a:off x="6303016" y="4192815"/>
            <a:ext cx="160462" cy="231110"/>
            <a:chOff x="0" y="0"/>
            <a:chExt cx="387003" cy="557391"/>
          </a:xfrm>
        </p:grpSpPr>
        <p:sp>
          <p:nvSpPr>
            <p:cNvPr id="455" name="Shape 5275"/>
            <p:cNvSpPr/>
            <p:nvPr/>
          </p:nvSpPr>
          <p:spPr>
            <a:xfrm>
              <a:off x="114961" y="477222"/>
              <a:ext cx="155624" cy="80170"/>
            </a:xfrm>
            <a:custGeom>
              <a:avLst/>
              <a:gdLst/>
              <a:ahLst/>
              <a:cxnLst>
                <a:cxn ang="0">
                  <a:pos x="wd2" y="hd2"/>
                </a:cxn>
                <a:cxn ang="5400000">
                  <a:pos x="wd2" y="hd2"/>
                </a:cxn>
                <a:cxn ang="10800000">
                  <a:pos x="wd2" y="hd2"/>
                </a:cxn>
                <a:cxn ang="16200000">
                  <a:pos x="wd2" y="hd2"/>
                </a:cxn>
              </a:cxnLst>
              <a:rect l="0" t="0" r="r" b="b"/>
              <a:pathLst>
                <a:path w="21600" h="21407" extrusionOk="0">
                  <a:moveTo>
                    <a:pt x="0" y="15280"/>
                  </a:moveTo>
                  <a:cubicBezTo>
                    <a:pt x="3026" y="19049"/>
                    <a:pt x="6533" y="21600"/>
                    <a:pt x="10798" y="21396"/>
                  </a:cubicBezTo>
                  <a:cubicBezTo>
                    <a:pt x="15067" y="21600"/>
                    <a:pt x="18574" y="19049"/>
                    <a:pt x="21600" y="15280"/>
                  </a:cubicBezTo>
                  <a:lnTo>
                    <a:pt x="21600" y="0"/>
                  </a:lnTo>
                  <a:lnTo>
                    <a:pt x="0" y="0"/>
                  </a:lnTo>
                  <a:cubicBezTo>
                    <a:pt x="0" y="0"/>
                    <a:pt x="0" y="15280"/>
                    <a:pt x="0" y="1528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56" name="Shape 5276"/>
            <p:cNvSpPr/>
            <p:nvPr/>
          </p:nvSpPr>
          <p:spPr>
            <a:xfrm>
              <a:off x="-1" y="0"/>
              <a:ext cx="387005" cy="439574"/>
            </a:xfrm>
            <a:custGeom>
              <a:avLst/>
              <a:gdLst/>
              <a:ahLst/>
              <a:cxnLst>
                <a:cxn ang="0">
                  <a:pos x="wd2" y="hd2"/>
                </a:cxn>
                <a:cxn ang="5400000">
                  <a:pos x="wd2" y="hd2"/>
                </a:cxn>
                <a:cxn ang="10800000">
                  <a:pos x="wd2" y="hd2"/>
                </a:cxn>
                <a:cxn ang="16200000">
                  <a:pos x="wd2" y="hd2"/>
                </a:cxn>
              </a:cxnLst>
              <a:rect l="0" t="0" r="r" b="b"/>
              <a:pathLst>
                <a:path w="20632" h="21600" extrusionOk="0">
                  <a:moveTo>
                    <a:pt x="14290" y="21600"/>
                  </a:moveTo>
                  <a:cubicBezTo>
                    <a:pt x="14290" y="15680"/>
                    <a:pt x="21116" y="13789"/>
                    <a:pt x="20605" y="7894"/>
                  </a:cubicBezTo>
                  <a:cubicBezTo>
                    <a:pt x="20282" y="4174"/>
                    <a:pt x="17549" y="0"/>
                    <a:pt x="10315" y="0"/>
                  </a:cubicBezTo>
                  <a:cubicBezTo>
                    <a:pt x="3083" y="0"/>
                    <a:pt x="350" y="4174"/>
                    <a:pt x="27" y="7894"/>
                  </a:cubicBezTo>
                  <a:cubicBezTo>
                    <a:pt x="-484" y="13789"/>
                    <a:pt x="6342" y="15680"/>
                    <a:pt x="6342" y="21600"/>
                  </a:cubicBezTo>
                  <a:cubicBezTo>
                    <a:pt x="6342" y="21600"/>
                    <a:pt x="14290" y="21600"/>
                    <a:pt x="14290" y="2160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457" name="Shape 5278"/>
          <p:cNvSpPr/>
          <p:nvPr/>
        </p:nvSpPr>
        <p:spPr>
          <a:xfrm>
            <a:off x="9732875" y="4228909"/>
            <a:ext cx="194685" cy="158923"/>
          </a:xfrm>
          <a:custGeom>
            <a:avLst/>
            <a:gdLst/>
            <a:ahLst/>
            <a:cxnLst>
              <a:cxn ang="0">
                <a:pos x="wd2" y="hd2"/>
              </a:cxn>
              <a:cxn ang="5400000">
                <a:pos x="wd2" y="hd2"/>
              </a:cxn>
              <a:cxn ang="10800000">
                <a:pos x="wd2" y="hd2"/>
              </a:cxn>
              <a:cxn ang="16200000">
                <a:pos x="wd2" y="hd2"/>
              </a:cxn>
            </a:cxnLst>
            <a:rect l="0" t="0" r="r" b="b"/>
            <a:pathLst>
              <a:path w="21600" h="19900" extrusionOk="0">
                <a:moveTo>
                  <a:pt x="0" y="5100"/>
                </a:moveTo>
                <a:lnTo>
                  <a:pt x="1543" y="6859"/>
                </a:lnTo>
                <a:cubicBezTo>
                  <a:pt x="6655" y="1030"/>
                  <a:pt x="14945" y="1030"/>
                  <a:pt x="20058" y="6859"/>
                </a:cubicBezTo>
                <a:lnTo>
                  <a:pt x="21600" y="5100"/>
                </a:lnTo>
                <a:cubicBezTo>
                  <a:pt x="15636" y="-1700"/>
                  <a:pt x="5965" y="-1700"/>
                  <a:pt x="0" y="5100"/>
                </a:cubicBezTo>
                <a:close/>
                <a:moveTo>
                  <a:pt x="3087" y="8618"/>
                </a:moveTo>
                <a:lnTo>
                  <a:pt x="4629" y="10376"/>
                </a:lnTo>
                <a:cubicBezTo>
                  <a:pt x="8038" y="6491"/>
                  <a:pt x="13564" y="6491"/>
                  <a:pt x="16971" y="10376"/>
                </a:cubicBezTo>
                <a:lnTo>
                  <a:pt x="18515" y="8618"/>
                </a:lnTo>
                <a:cubicBezTo>
                  <a:pt x="14254" y="3761"/>
                  <a:pt x="7346" y="3761"/>
                  <a:pt x="3087" y="8618"/>
                </a:cubicBezTo>
                <a:close/>
                <a:moveTo>
                  <a:pt x="6172" y="12136"/>
                </a:moveTo>
                <a:lnTo>
                  <a:pt x="7715" y="13894"/>
                </a:lnTo>
                <a:cubicBezTo>
                  <a:pt x="9419" y="11952"/>
                  <a:pt x="12182" y="11952"/>
                  <a:pt x="13886" y="13894"/>
                </a:cubicBezTo>
                <a:lnTo>
                  <a:pt x="15429" y="12136"/>
                </a:lnTo>
                <a:cubicBezTo>
                  <a:pt x="12873" y="9221"/>
                  <a:pt x="8728" y="9221"/>
                  <a:pt x="6172" y="12136"/>
                </a:cubicBezTo>
                <a:close/>
                <a:moveTo>
                  <a:pt x="10801" y="14925"/>
                </a:moveTo>
                <a:cubicBezTo>
                  <a:pt x="9596" y="14925"/>
                  <a:pt x="8619" y="16039"/>
                  <a:pt x="8619" y="17412"/>
                </a:cubicBezTo>
                <a:cubicBezTo>
                  <a:pt x="8619" y="18787"/>
                  <a:pt x="9596" y="19900"/>
                  <a:pt x="10801" y="19900"/>
                </a:cubicBezTo>
                <a:cubicBezTo>
                  <a:pt x="12006" y="19900"/>
                  <a:pt x="12982" y="18787"/>
                  <a:pt x="12982" y="17412"/>
                </a:cubicBezTo>
                <a:cubicBezTo>
                  <a:pt x="12982" y="16039"/>
                  <a:pt x="12006" y="14925"/>
                  <a:pt x="10801" y="14925"/>
                </a:cubicBezTo>
                <a:close/>
              </a:path>
            </a:pathLst>
          </a:custGeom>
          <a:solidFill>
            <a:srgbClr val="53585F"/>
          </a:solidFill>
          <a:ln w="12700">
            <a:miter lim="400000"/>
          </a:ln>
        </p:spPr>
        <p:txBody>
          <a:bodyPr lIns="38100" tIns="38100" rIns="38100" bIns="38100" anchor="ctr"/>
          <a:lstStyle/>
          <a:p>
            <a:pPr lvl="0"/>
            <a:endParaRPr/>
          </a:p>
        </p:txBody>
      </p:sp>
      <p:sp>
        <p:nvSpPr>
          <p:cNvPr id="458" name="Shape 5279"/>
          <p:cNvSpPr/>
          <p:nvPr/>
        </p:nvSpPr>
        <p:spPr>
          <a:xfrm>
            <a:off x="9178823" y="4228909"/>
            <a:ext cx="158923" cy="158923"/>
          </a:xfrm>
          <a:custGeom>
            <a:avLst/>
            <a:gdLst/>
            <a:ahLst/>
            <a:cxnLst>
              <a:cxn ang="0">
                <a:pos x="wd2" y="hd2"/>
              </a:cxn>
              <a:cxn ang="5400000">
                <a:pos x="wd2" y="hd2"/>
              </a:cxn>
              <a:cxn ang="10800000">
                <a:pos x="wd2" y="hd2"/>
              </a:cxn>
              <a:cxn ang="16200000">
                <a:pos x="wd2" y="hd2"/>
              </a:cxn>
            </a:cxnLst>
            <a:rect l="0" t="0" r="r" b="b"/>
            <a:pathLst>
              <a:path w="21600" h="21600" extrusionOk="0">
                <a:moveTo>
                  <a:pt x="3226" y="15147"/>
                </a:moveTo>
                <a:cubicBezTo>
                  <a:pt x="1444" y="15147"/>
                  <a:pt x="0" y="16593"/>
                  <a:pt x="0" y="18374"/>
                </a:cubicBezTo>
                <a:cubicBezTo>
                  <a:pt x="0" y="20156"/>
                  <a:pt x="1444" y="21600"/>
                  <a:pt x="3226" y="21600"/>
                </a:cubicBezTo>
                <a:cubicBezTo>
                  <a:pt x="5007" y="21600"/>
                  <a:pt x="6451" y="20156"/>
                  <a:pt x="6451" y="18374"/>
                </a:cubicBezTo>
                <a:cubicBezTo>
                  <a:pt x="6451" y="16593"/>
                  <a:pt x="5007" y="15147"/>
                  <a:pt x="3226" y="15147"/>
                </a:cubicBezTo>
                <a:close/>
                <a:moveTo>
                  <a:pt x="0" y="6732"/>
                </a:moveTo>
                <a:lnTo>
                  <a:pt x="0" y="10099"/>
                </a:lnTo>
                <a:cubicBezTo>
                  <a:pt x="6352" y="10099"/>
                  <a:pt x="11501" y="15248"/>
                  <a:pt x="11501" y="21600"/>
                </a:cubicBezTo>
                <a:lnTo>
                  <a:pt x="14867" y="21600"/>
                </a:lnTo>
                <a:cubicBezTo>
                  <a:pt x="14867" y="13388"/>
                  <a:pt x="8210" y="6732"/>
                  <a:pt x="0" y="6732"/>
                </a:cubicBezTo>
                <a:close/>
                <a:moveTo>
                  <a:pt x="0" y="0"/>
                </a:moveTo>
                <a:lnTo>
                  <a:pt x="0" y="3366"/>
                </a:lnTo>
                <a:cubicBezTo>
                  <a:pt x="10070" y="3366"/>
                  <a:pt x="18232" y="11530"/>
                  <a:pt x="18232" y="21600"/>
                </a:cubicBezTo>
                <a:lnTo>
                  <a:pt x="21600" y="21600"/>
                </a:lnTo>
                <a:cubicBezTo>
                  <a:pt x="21600" y="9671"/>
                  <a:pt x="11929" y="0"/>
                  <a:pt x="0" y="0"/>
                </a:cubicBezTo>
                <a:close/>
              </a:path>
            </a:pathLst>
          </a:custGeom>
          <a:solidFill>
            <a:srgbClr val="53585F"/>
          </a:solidFill>
          <a:ln w="12700">
            <a:miter lim="400000"/>
          </a:ln>
        </p:spPr>
        <p:txBody>
          <a:bodyPr lIns="38100" tIns="38100" rIns="38100" bIns="38100" anchor="ctr"/>
          <a:lstStyle/>
          <a:p>
            <a:pPr lvl="0"/>
            <a:endParaRPr/>
          </a:p>
        </p:txBody>
      </p:sp>
      <p:sp>
        <p:nvSpPr>
          <p:cNvPr id="459" name="Shape 5280"/>
          <p:cNvSpPr/>
          <p:nvPr/>
        </p:nvSpPr>
        <p:spPr>
          <a:xfrm>
            <a:off x="8589094" y="4216231"/>
            <a:ext cx="184265" cy="184277"/>
          </a:xfrm>
          <a:custGeom>
            <a:avLst/>
            <a:gdLst/>
            <a:ahLst/>
            <a:cxnLst>
              <a:cxn ang="0">
                <a:pos x="wd2" y="hd2"/>
              </a:cxn>
              <a:cxn ang="5400000">
                <a:pos x="wd2" y="hd2"/>
              </a:cxn>
              <a:cxn ang="10800000">
                <a:pos x="wd2" y="hd2"/>
              </a:cxn>
              <a:cxn ang="16200000">
                <a:pos x="wd2" y="hd2"/>
              </a:cxn>
            </a:cxnLst>
            <a:rect l="0" t="0" r="r" b="b"/>
            <a:pathLst>
              <a:path w="21376" h="21376" extrusionOk="0">
                <a:moveTo>
                  <a:pt x="21040" y="6895"/>
                </a:moveTo>
                <a:lnTo>
                  <a:pt x="19322" y="5177"/>
                </a:lnTo>
                <a:cubicBezTo>
                  <a:pt x="18995" y="5355"/>
                  <a:pt x="18620" y="5457"/>
                  <a:pt x="18221" y="5457"/>
                </a:cubicBezTo>
                <a:cubicBezTo>
                  <a:pt x="16949" y="5457"/>
                  <a:pt x="15918" y="4427"/>
                  <a:pt x="15918" y="3156"/>
                </a:cubicBezTo>
                <a:cubicBezTo>
                  <a:pt x="15918" y="2756"/>
                  <a:pt x="16021" y="2381"/>
                  <a:pt x="16199" y="2055"/>
                </a:cubicBezTo>
                <a:lnTo>
                  <a:pt x="14481" y="336"/>
                </a:lnTo>
                <a:cubicBezTo>
                  <a:pt x="14033" y="-112"/>
                  <a:pt x="13300" y="-112"/>
                  <a:pt x="12853" y="336"/>
                </a:cubicBezTo>
                <a:lnTo>
                  <a:pt x="336" y="12853"/>
                </a:lnTo>
                <a:cubicBezTo>
                  <a:pt x="-112" y="13301"/>
                  <a:pt x="-112" y="14033"/>
                  <a:pt x="336" y="14481"/>
                </a:cubicBezTo>
                <a:lnTo>
                  <a:pt x="2054" y="16199"/>
                </a:lnTo>
                <a:cubicBezTo>
                  <a:pt x="2381" y="16021"/>
                  <a:pt x="2756" y="15919"/>
                  <a:pt x="3155" y="15919"/>
                </a:cubicBezTo>
                <a:cubicBezTo>
                  <a:pt x="4425" y="15919"/>
                  <a:pt x="5456" y="16949"/>
                  <a:pt x="5456" y="18221"/>
                </a:cubicBezTo>
                <a:cubicBezTo>
                  <a:pt x="5456" y="18620"/>
                  <a:pt x="5355" y="18995"/>
                  <a:pt x="5176" y="19322"/>
                </a:cubicBezTo>
                <a:lnTo>
                  <a:pt x="6894" y="21040"/>
                </a:lnTo>
                <a:cubicBezTo>
                  <a:pt x="7342" y="21488"/>
                  <a:pt x="8074" y="21488"/>
                  <a:pt x="8522" y="21040"/>
                </a:cubicBezTo>
                <a:lnTo>
                  <a:pt x="21040" y="8523"/>
                </a:lnTo>
                <a:cubicBezTo>
                  <a:pt x="21488" y="8075"/>
                  <a:pt x="21488" y="7343"/>
                  <a:pt x="21040" y="6895"/>
                </a:cubicBezTo>
                <a:close/>
              </a:path>
            </a:pathLst>
          </a:custGeom>
          <a:solidFill>
            <a:srgbClr val="53585F"/>
          </a:solidFill>
          <a:ln w="12700">
            <a:miter lim="400000"/>
          </a:ln>
        </p:spPr>
        <p:txBody>
          <a:bodyPr lIns="38100" tIns="38100" rIns="38100" bIns="38100" anchor="ctr"/>
          <a:lstStyle/>
          <a:p>
            <a:pPr lvl="0"/>
            <a:endParaRPr/>
          </a:p>
        </p:txBody>
      </p:sp>
      <p:sp>
        <p:nvSpPr>
          <p:cNvPr id="460" name="Shape 5281"/>
          <p:cNvSpPr/>
          <p:nvPr/>
        </p:nvSpPr>
        <p:spPr>
          <a:xfrm>
            <a:off x="8012810" y="4218716"/>
            <a:ext cx="179309" cy="179308"/>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rgbClr val="53585F"/>
          </a:solidFill>
          <a:ln w="12700">
            <a:miter lim="400000"/>
          </a:ln>
        </p:spPr>
        <p:txBody>
          <a:bodyPr lIns="38100" tIns="38100" rIns="38100" bIns="38100" anchor="ctr"/>
          <a:lstStyle/>
          <a:p>
            <a:pPr lvl="0"/>
            <a:endParaRPr/>
          </a:p>
        </p:txBody>
      </p:sp>
      <p:grpSp>
        <p:nvGrpSpPr>
          <p:cNvPr id="461" name="Group 5284"/>
          <p:cNvGrpSpPr/>
          <p:nvPr/>
        </p:nvGrpSpPr>
        <p:grpSpPr>
          <a:xfrm>
            <a:off x="7461595" y="4205098"/>
            <a:ext cx="141285" cy="206545"/>
            <a:chOff x="0" y="0"/>
            <a:chExt cx="340751" cy="498145"/>
          </a:xfrm>
        </p:grpSpPr>
        <p:sp>
          <p:nvSpPr>
            <p:cNvPr id="462" name="Shape 5282"/>
            <p:cNvSpPr/>
            <p:nvPr/>
          </p:nvSpPr>
          <p:spPr>
            <a:xfrm>
              <a:off x="0" y="60025"/>
              <a:ext cx="340752" cy="438121"/>
            </a:xfrm>
            <a:custGeom>
              <a:avLst/>
              <a:gdLst/>
              <a:ahLst/>
              <a:cxnLst>
                <a:cxn ang="0">
                  <a:pos x="wd2" y="hd2"/>
                </a:cxn>
                <a:cxn ang="5400000">
                  <a:pos x="wd2" y="hd2"/>
                </a:cxn>
                <a:cxn ang="10800000">
                  <a:pos x="wd2" y="hd2"/>
                </a:cxn>
                <a:cxn ang="16200000">
                  <a:pos x="wd2" y="hd2"/>
                </a:cxn>
              </a:cxnLst>
              <a:rect l="0" t="0" r="r" b="b"/>
              <a:pathLst>
                <a:path w="21600" h="21600" extrusionOk="0">
                  <a:moveTo>
                    <a:pt x="19441" y="0"/>
                  </a:moveTo>
                  <a:lnTo>
                    <a:pt x="17589" y="3600"/>
                  </a:lnTo>
                  <a:lnTo>
                    <a:pt x="4011" y="3600"/>
                  </a:lnTo>
                  <a:lnTo>
                    <a:pt x="2159" y="0"/>
                  </a:lnTo>
                  <a:cubicBezTo>
                    <a:pt x="972" y="0"/>
                    <a:pt x="0" y="756"/>
                    <a:pt x="0" y="1679"/>
                  </a:cubicBezTo>
                  <a:lnTo>
                    <a:pt x="0" y="19921"/>
                  </a:lnTo>
                  <a:cubicBezTo>
                    <a:pt x="0" y="20844"/>
                    <a:pt x="972" y="21600"/>
                    <a:pt x="2159" y="21600"/>
                  </a:cubicBezTo>
                  <a:lnTo>
                    <a:pt x="19441" y="21600"/>
                  </a:lnTo>
                  <a:cubicBezTo>
                    <a:pt x="20628" y="21600"/>
                    <a:pt x="21600" y="20844"/>
                    <a:pt x="21600" y="19921"/>
                  </a:cubicBezTo>
                  <a:lnTo>
                    <a:pt x="21600" y="1679"/>
                  </a:lnTo>
                  <a:cubicBezTo>
                    <a:pt x="21600" y="756"/>
                    <a:pt x="20628" y="0"/>
                    <a:pt x="19441"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463" name="Shape 5283"/>
            <p:cNvSpPr/>
            <p:nvPr/>
          </p:nvSpPr>
          <p:spPr>
            <a:xfrm>
              <a:off x="60025" y="0"/>
              <a:ext cx="219060" cy="97365"/>
            </a:xfrm>
            <a:custGeom>
              <a:avLst/>
              <a:gdLst/>
              <a:ahLst/>
              <a:cxnLst>
                <a:cxn ang="0">
                  <a:pos x="wd2" y="hd2"/>
                </a:cxn>
                <a:cxn ang="5400000">
                  <a:pos x="wd2" y="hd2"/>
                </a:cxn>
                <a:cxn ang="10800000">
                  <a:pos x="wd2" y="hd2"/>
                </a:cxn>
                <a:cxn ang="16200000">
                  <a:pos x="wd2" y="hd2"/>
                </a:cxn>
              </a:cxnLst>
              <a:rect l="0" t="0" r="r" b="b"/>
              <a:pathLst>
                <a:path w="21600" h="21600" extrusionOk="0">
                  <a:moveTo>
                    <a:pt x="19441" y="21600"/>
                  </a:moveTo>
                  <a:lnTo>
                    <a:pt x="21600" y="10800"/>
                  </a:lnTo>
                  <a:lnTo>
                    <a:pt x="16369" y="10800"/>
                  </a:lnTo>
                  <a:lnTo>
                    <a:pt x="14641" y="0"/>
                  </a:lnTo>
                  <a:lnTo>
                    <a:pt x="6959" y="0"/>
                  </a:lnTo>
                  <a:lnTo>
                    <a:pt x="5231" y="10800"/>
                  </a:lnTo>
                  <a:lnTo>
                    <a:pt x="0" y="10800"/>
                  </a:lnTo>
                  <a:lnTo>
                    <a:pt x="2159" y="21600"/>
                  </a:lnTo>
                  <a:cubicBezTo>
                    <a:pt x="2159" y="21600"/>
                    <a:pt x="19441" y="21600"/>
                    <a:pt x="19441" y="2160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464" name="Shape 5285"/>
          <p:cNvSpPr/>
          <p:nvPr/>
        </p:nvSpPr>
        <p:spPr>
          <a:xfrm>
            <a:off x="1698044" y="4795840"/>
            <a:ext cx="178486" cy="189874"/>
          </a:xfrm>
          <a:custGeom>
            <a:avLst/>
            <a:gdLst/>
            <a:ahLst/>
            <a:cxnLst>
              <a:cxn ang="0">
                <a:pos x="wd2" y="hd2"/>
              </a:cxn>
              <a:cxn ang="5400000">
                <a:pos x="wd2" y="hd2"/>
              </a:cxn>
              <a:cxn ang="10800000">
                <a:pos x="wd2" y="hd2"/>
              </a:cxn>
              <a:cxn ang="16200000">
                <a:pos x="wd2" y="hd2"/>
              </a:cxn>
            </a:cxnLst>
            <a:rect l="0" t="0" r="r" b="b"/>
            <a:pathLst>
              <a:path w="21600" h="21567" extrusionOk="0">
                <a:moveTo>
                  <a:pt x="10665" y="9681"/>
                </a:moveTo>
                <a:cubicBezTo>
                  <a:pt x="10079" y="14119"/>
                  <a:pt x="7081" y="15033"/>
                  <a:pt x="7081" y="18117"/>
                </a:cubicBezTo>
                <a:cubicBezTo>
                  <a:pt x="7081" y="20023"/>
                  <a:pt x="8782" y="21567"/>
                  <a:pt x="10799" y="21567"/>
                </a:cubicBezTo>
                <a:cubicBezTo>
                  <a:pt x="12818" y="21567"/>
                  <a:pt x="14519" y="20023"/>
                  <a:pt x="14519" y="18117"/>
                </a:cubicBezTo>
                <a:cubicBezTo>
                  <a:pt x="14519" y="15033"/>
                  <a:pt x="11521" y="14119"/>
                  <a:pt x="10935" y="9681"/>
                </a:cubicBezTo>
                <a:cubicBezTo>
                  <a:pt x="10917" y="9547"/>
                  <a:pt x="10683" y="9547"/>
                  <a:pt x="10665" y="9681"/>
                </a:cubicBezTo>
                <a:close/>
                <a:moveTo>
                  <a:pt x="18015" y="101"/>
                </a:moveTo>
                <a:cubicBezTo>
                  <a:pt x="17997" y="-33"/>
                  <a:pt x="17762" y="-33"/>
                  <a:pt x="17744" y="101"/>
                </a:cubicBezTo>
                <a:cubicBezTo>
                  <a:pt x="17159" y="4539"/>
                  <a:pt x="14160" y="5453"/>
                  <a:pt x="14160" y="8537"/>
                </a:cubicBezTo>
                <a:cubicBezTo>
                  <a:pt x="14160" y="10442"/>
                  <a:pt x="15863" y="11987"/>
                  <a:pt x="17880" y="11987"/>
                </a:cubicBezTo>
                <a:cubicBezTo>
                  <a:pt x="19897" y="11987"/>
                  <a:pt x="21600" y="10442"/>
                  <a:pt x="21600" y="8537"/>
                </a:cubicBezTo>
                <a:cubicBezTo>
                  <a:pt x="21600" y="5453"/>
                  <a:pt x="18602" y="4539"/>
                  <a:pt x="18015" y="101"/>
                </a:cubicBezTo>
                <a:close/>
                <a:moveTo>
                  <a:pt x="3856" y="101"/>
                </a:moveTo>
                <a:cubicBezTo>
                  <a:pt x="3838" y="-33"/>
                  <a:pt x="3603" y="-33"/>
                  <a:pt x="3586" y="101"/>
                </a:cubicBezTo>
                <a:cubicBezTo>
                  <a:pt x="2999" y="4539"/>
                  <a:pt x="0" y="5453"/>
                  <a:pt x="0" y="8537"/>
                </a:cubicBezTo>
                <a:cubicBezTo>
                  <a:pt x="0" y="10442"/>
                  <a:pt x="1703" y="11987"/>
                  <a:pt x="3720" y="11987"/>
                </a:cubicBezTo>
                <a:cubicBezTo>
                  <a:pt x="5739" y="11987"/>
                  <a:pt x="7440" y="10442"/>
                  <a:pt x="7440" y="8537"/>
                </a:cubicBezTo>
                <a:cubicBezTo>
                  <a:pt x="7440" y="5453"/>
                  <a:pt x="4442" y="4539"/>
                  <a:pt x="3856" y="101"/>
                </a:cubicBezTo>
                <a:close/>
              </a:path>
            </a:pathLst>
          </a:custGeom>
          <a:solidFill>
            <a:srgbClr val="53585F"/>
          </a:solidFill>
          <a:ln w="12700">
            <a:miter lim="400000"/>
          </a:ln>
        </p:spPr>
        <p:txBody>
          <a:bodyPr lIns="38100" tIns="38100" rIns="38100" bIns="38100" anchor="ctr"/>
          <a:lstStyle/>
          <a:p>
            <a:pPr lvl="0"/>
            <a:endParaRPr/>
          </a:p>
        </p:txBody>
      </p:sp>
      <p:sp>
        <p:nvSpPr>
          <p:cNvPr id="465" name="Shape 5286"/>
          <p:cNvSpPr/>
          <p:nvPr/>
        </p:nvSpPr>
        <p:spPr>
          <a:xfrm>
            <a:off x="10352334" y="4211366"/>
            <a:ext cx="104755" cy="194008"/>
          </a:xfrm>
          <a:custGeom>
            <a:avLst/>
            <a:gdLst/>
            <a:ahLst/>
            <a:cxnLst>
              <a:cxn ang="0">
                <a:pos x="wd2" y="hd2"/>
              </a:cxn>
              <a:cxn ang="5400000">
                <a:pos x="wd2" y="hd2"/>
              </a:cxn>
              <a:cxn ang="10800000">
                <a:pos x="wd2" y="hd2"/>
              </a:cxn>
              <a:cxn ang="16200000">
                <a:pos x="wd2" y="hd2"/>
              </a:cxn>
            </a:cxnLst>
            <a:rect l="0" t="0" r="r" b="b"/>
            <a:pathLst>
              <a:path w="21600" h="21600" extrusionOk="0">
                <a:moveTo>
                  <a:pt x="10800" y="19440"/>
                </a:moveTo>
                <a:cubicBezTo>
                  <a:pt x="7045" y="19440"/>
                  <a:pt x="3998" y="17796"/>
                  <a:pt x="3998" y="15769"/>
                </a:cubicBezTo>
                <a:cubicBezTo>
                  <a:pt x="3998" y="14090"/>
                  <a:pt x="6086" y="12679"/>
                  <a:pt x="8933" y="12239"/>
                </a:cubicBezTo>
                <a:lnTo>
                  <a:pt x="8933" y="4320"/>
                </a:lnTo>
                <a:lnTo>
                  <a:pt x="12934" y="4320"/>
                </a:lnTo>
                <a:lnTo>
                  <a:pt x="12934" y="12283"/>
                </a:lnTo>
                <a:cubicBezTo>
                  <a:pt x="15644" y="12767"/>
                  <a:pt x="17602" y="14143"/>
                  <a:pt x="17602" y="15769"/>
                </a:cubicBezTo>
                <a:cubicBezTo>
                  <a:pt x="17602" y="17796"/>
                  <a:pt x="14555" y="19440"/>
                  <a:pt x="10800" y="19440"/>
                </a:cubicBezTo>
                <a:close/>
                <a:moveTo>
                  <a:pt x="16000" y="10656"/>
                </a:moveTo>
                <a:lnTo>
                  <a:pt x="16000" y="1079"/>
                </a:lnTo>
                <a:cubicBezTo>
                  <a:pt x="16000" y="484"/>
                  <a:pt x="15107" y="0"/>
                  <a:pt x="14001" y="0"/>
                </a:cubicBezTo>
                <a:lnTo>
                  <a:pt x="7199" y="0"/>
                </a:lnTo>
                <a:cubicBezTo>
                  <a:pt x="6094" y="0"/>
                  <a:pt x="5600" y="484"/>
                  <a:pt x="5600" y="1079"/>
                </a:cubicBezTo>
                <a:lnTo>
                  <a:pt x="5600" y="10656"/>
                </a:lnTo>
                <a:cubicBezTo>
                  <a:pt x="2262" y="11649"/>
                  <a:pt x="0" y="13566"/>
                  <a:pt x="0" y="15769"/>
                </a:cubicBezTo>
                <a:cubicBezTo>
                  <a:pt x="0" y="18989"/>
                  <a:pt x="4836" y="21600"/>
                  <a:pt x="10800" y="21600"/>
                </a:cubicBezTo>
                <a:cubicBezTo>
                  <a:pt x="16766" y="21600"/>
                  <a:pt x="21600" y="18989"/>
                  <a:pt x="21600" y="15769"/>
                </a:cubicBezTo>
                <a:cubicBezTo>
                  <a:pt x="21600" y="13566"/>
                  <a:pt x="19338" y="11649"/>
                  <a:pt x="16000" y="10656"/>
                </a:cubicBezTo>
                <a:close/>
              </a:path>
            </a:pathLst>
          </a:custGeom>
          <a:solidFill>
            <a:srgbClr val="53585F"/>
          </a:solidFill>
          <a:ln w="12700">
            <a:miter lim="400000"/>
          </a:ln>
        </p:spPr>
        <p:txBody>
          <a:bodyPr lIns="38100" tIns="38100" rIns="38100" bIns="38100" anchor="ctr"/>
          <a:lstStyle/>
          <a:p>
            <a:pPr lvl="0"/>
            <a:endParaRPr/>
          </a:p>
        </p:txBody>
      </p:sp>
      <p:sp>
        <p:nvSpPr>
          <p:cNvPr id="466" name="Shape 5287"/>
          <p:cNvSpPr/>
          <p:nvPr/>
        </p:nvSpPr>
        <p:spPr>
          <a:xfrm>
            <a:off x="6839670" y="4254050"/>
            <a:ext cx="236144" cy="108639"/>
          </a:xfrm>
          <a:custGeom>
            <a:avLst/>
            <a:gdLst/>
            <a:ahLst/>
            <a:cxnLst>
              <a:cxn ang="0">
                <a:pos x="wd2" y="hd2"/>
              </a:cxn>
              <a:cxn ang="5400000">
                <a:pos x="wd2" y="hd2"/>
              </a:cxn>
              <a:cxn ang="10800000">
                <a:pos x="wd2" y="hd2"/>
              </a:cxn>
              <a:cxn ang="16200000">
                <a:pos x="wd2" y="hd2"/>
              </a:cxn>
            </a:cxnLst>
            <a:rect l="0" t="0" r="r" b="b"/>
            <a:pathLst>
              <a:path w="21600" h="21600" extrusionOk="0">
                <a:moveTo>
                  <a:pt x="16632" y="16905"/>
                </a:moveTo>
                <a:cubicBezTo>
                  <a:pt x="15082" y="16905"/>
                  <a:pt x="13824" y="14171"/>
                  <a:pt x="13824" y="10801"/>
                </a:cubicBezTo>
                <a:cubicBezTo>
                  <a:pt x="13824" y="7429"/>
                  <a:pt x="15082" y="4695"/>
                  <a:pt x="16632" y="4695"/>
                </a:cubicBezTo>
                <a:cubicBezTo>
                  <a:pt x="18184" y="4695"/>
                  <a:pt x="19440" y="7429"/>
                  <a:pt x="19440" y="10801"/>
                </a:cubicBezTo>
                <a:cubicBezTo>
                  <a:pt x="19440" y="14171"/>
                  <a:pt x="18184" y="16905"/>
                  <a:pt x="16632" y="16905"/>
                </a:cubicBezTo>
                <a:close/>
                <a:moveTo>
                  <a:pt x="2160" y="10801"/>
                </a:moveTo>
                <a:cubicBezTo>
                  <a:pt x="2160" y="7429"/>
                  <a:pt x="3418" y="4695"/>
                  <a:pt x="4968" y="4695"/>
                </a:cubicBezTo>
                <a:cubicBezTo>
                  <a:pt x="6519" y="4695"/>
                  <a:pt x="7777" y="7429"/>
                  <a:pt x="7777" y="10801"/>
                </a:cubicBezTo>
                <a:cubicBezTo>
                  <a:pt x="7777" y="14171"/>
                  <a:pt x="6519" y="16905"/>
                  <a:pt x="4968" y="16905"/>
                </a:cubicBezTo>
                <a:cubicBezTo>
                  <a:pt x="3418" y="16905"/>
                  <a:pt x="2160" y="14171"/>
                  <a:pt x="2160" y="10801"/>
                </a:cubicBezTo>
                <a:close/>
                <a:moveTo>
                  <a:pt x="16632" y="0"/>
                </a:moveTo>
                <a:cubicBezTo>
                  <a:pt x="13889" y="0"/>
                  <a:pt x="11664" y="4837"/>
                  <a:pt x="11664" y="10801"/>
                </a:cubicBezTo>
                <a:cubicBezTo>
                  <a:pt x="11664" y="13066"/>
                  <a:pt x="11987" y="15166"/>
                  <a:pt x="12534" y="16905"/>
                </a:cubicBezTo>
                <a:lnTo>
                  <a:pt x="9067" y="16905"/>
                </a:lnTo>
                <a:cubicBezTo>
                  <a:pt x="9615" y="15166"/>
                  <a:pt x="9936" y="13066"/>
                  <a:pt x="9936" y="10801"/>
                </a:cubicBezTo>
                <a:cubicBezTo>
                  <a:pt x="9936" y="4837"/>
                  <a:pt x="7712" y="0"/>
                  <a:pt x="4968" y="0"/>
                </a:cubicBezTo>
                <a:cubicBezTo>
                  <a:pt x="2225" y="0"/>
                  <a:pt x="0" y="4837"/>
                  <a:pt x="0" y="10801"/>
                </a:cubicBezTo>
                <a:cubicBezTo>
                  <a:pt x="0" y="16763"/>
                  <a:pt x="2225" y="21600"/>
                  <a:pt x="4968" y="21600"/>
                </a:cubicBezTo>
                <a:lnTo>
                  <a:pt x="16632" y="21600"/>
                </a:lnTo>
                <a:cubicBezTo>
                  <a:pt x="19376" y="21600"/>
                  <a:pt x="21600" y="16763"/>
                  <a:pt x="21600" y="10801"/>
                </a:cubicBezTo>
                <a:cubicBezTo>
                  <a:pt x="21600" y="4837"/>
                  <a:pt x="19376" y="0"/>
                  <a:pt x="16632" y="0"/>
                </a:cubicBezTo>
                <a:close/>
              </a:path>
            </a:pathLst>
          </a:custGeom>
          <a:solidFill>
            <a:srgbClr val="53585F"/>
          </a:solidFill>
          <a:ln w="12700">
            <a:miter lim="400000"/>
          </a:ln>
        </p:spPr>
        <p:txBody>
          <a:bodyPr lIns="38100" tIns="38100" rIns="38100" bIns="38100" anchor="ctr"/>
          <a:lstStyle/>
          <a:p>
            <a:pPr lvl="0"/>
            <a:endParaRPr/>
          </a:p>
        </p:txBody>
      </p:sp>
      <p:sp>
        <p:nvSpPr>
          <p:cNvPr id="467" name="Shape 5288"/>
          <p:cNvSpPr/>
          <p:nvPr/>
        </p:nvSpPr>
        <p:spPr>
          <a:xfrm>
            <a:off x="9726017" y="4798638"/>
            <a:ext cx="184264" cy="184277"/>
          </a:xfrm>
          <a:custGeom>
            <a:avLst/>
            <a:gdLst/>
            <a:ahLst/>
            <a:cxnLst>
              <a:cxn ang="0">
                <a:pos x="wd2" y="hd2"/>
              </a:cxn>
              <a:cxn ang="5400000">
                <a:pos x="wd2" y="hd2"/>
              </a:cxn>
              <a:cxn ang="10800000">
                <a:pos x="wd2" y="hd2"/>
              </a:cxn>
              <a:cxn ang="16200000">
                <a:pos x="wd2" y="hd2"/>
              </a:cxn>
            </a:cxnLst>
            <a:rect l="0" t="0" r="r" b="b"/>
            <a:pathLst>
              <a:path w="21600" h="21600" extrusionOk="0">
                <a:moveTo>
                  <a:pt x="17293" y="9486"/>
                </a:moveTo>
                <a:lnTo>
                  <a:pt x="17293" y="12114"/>
                </a:lnTo>
                <a:lnTo>
                  <a:pt x="4307" y="12114"/>
                </a:lnTo>
                <a:lnTo>
                  <a:pt x="4307" y="9486"/>
                </a:lnTo>
                <a:cubicBezTo>
                  <a:pt x="4307" y="9486"/>
                  <a:pt x="17293" y="9486"/>
                  <a:pt x="17293" y="9486"/>
                </a:cubicBezTo>
                <a:close/>
                <a:moveTo>
                  <a:pt x="10801" y="0"/>
                </a:moveTo>
                <a:cubicBezTo>
                  <a:pt x="4835" y="0"/>
                  <a:pt x="0" y="4836"/>
                  <a:pt x="0" y="10800"/>
                </a:cubicBezTo>
                <a:cubicBezTo>
                  <a:pt x="0" y="16765"/>
                  <a:pt x="4835" y="21600"/>
                  <a:pt x="10801" y="21600"/>
                </a:cubicBezTo>
                <a:cubicBezTo>
                  <a:pt x="16765" y="21600"/>
                  <a:pt x="21600" y="16765"/>
                  <a:pt x="21600" y="10800"/>
                </a:cubicBezTo>
                <a:cubicBezTo>
                  <a:pt x="21600" y="4836"/>
                  <a:pt x="16765" y="0"/>
                  <a:pt x="10801" y="0"/>
                </a:cubicBezTo>
                <a:close/>
              </a:path>
            </a:pathLst>
          </a:custGeom>
          <a:solidFill>
            <a:srgbClr val="53585F"/>
          </a:solidFill>
          <a:ln w="12700">
            <a:miter lim="400000"/>
          </a:ln>
        </p:spPr>
        <p:txBody>
          <a:bodyPr lIns="38100" tIns="38100" rIns="38100" bIns="38100" anchor="ctr"/>
          <a:lstStyle/>
          <a:p>
            <a:pPr lvl="0"/>
            <a:endParaRPr/>
          </a:p>
        </p:txBody>
      </p:sp>
      <p:sp>
        <p:nvSpPr>
          <p:cNvPr id="468" name="Shape 5289"/>
          <p:cNvSpPr/>
          <p:nvPr/>
        </p:nvSpPr>
        <p:spPr>
          <a:xfrm>
            <a:off x="5138222" y="4798477"/>
            <a:ext cx="179028" cy="18780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rgbClr val="53585F"/>
          </a:solidFill>
          <a:ln w="12700">
            <a:miter lim="400000"/>
          </a:ln>
        </p:spPr>
        <p:txBody>
          <a:bodyPr lIns="38100" tIns="38100" rIns="38100" bIns="38100" anchor="ctr"/>
          <a:lstStyle/>
          <a:p>
            <a:pPr lvl="0"/>
            <a:endParaRPr/>
          </a:p>
        </p:txBody>
      </p:sp>
      <p:sp>
        <p:nvSpPr>
          <p:cNvPr id="469" name="Shape 5290"/>
          <p:cNvSpPr/>
          <p:nvPr/>
        </p:nvSpPr>
        <p:spPr>
          <a:xfrm>
            <a:off x="2856905" y="4796000"/>
            <a:ext cx="158745" cy="192754"/>
          </a:xfrm>
          <a:custGeom>
            <a:avLst/>
            <a:gdLst/>
            <a:ahLst/>
            <a:cxnLst>
              <a:cxn ang="0">
                <a:pos x="wd2" y="hd2"/>
              </a:cxn>
              <a:cxn ang="5400000">
                <a:pos x="wd2" y="hd2"/>
              </a:cxn>
              <a:cxn ang="10800000">
                <a:pos x="wd2" y="hd2"/>
              </a:cxn>
              <a:cxn ang="16200000">
                <a:pos x="wd2" y="hd2"/>
              </a:cxn>
            </a:cxnLst>
            <a:rect l="0" t="0" r="r" b="b"/>
            <a:pathLst>
              <a:path w="21600" h="21600" extrusionOk="0">
                <a:moveTo>
                  <a:pt x="7715" y="5337"/>
                </a:moveTo>
                <a:cubicBezTo>
                  <a:pt x="7715" y="3501"/>
                  <a:pt x="8945" y="2541"/>
                  <a:pt x="10801" y="2541"/>
                </a:cubicBezTo>
                <a:cubicBezTo>
                  <a:pt x="12655" y="2541"/>
                  <a:pt x="13887" y="3501"/>
                  <a:pt x="13887" y="5337"/>
                </a:cubicBezTo>
                <a:lnTo>
                  <a:pt x="13887" y="7624"/>
                </a:lnTo>
                <a:lnTo>
                  <a:pt x="7715" y="7624"/>
                </a:lnTo>
                <a:cubicBezTo>
                  <a:pt x="7715" y="7624"/>
                  <a:pt x="7715" y="5337"/>
                  <a:pt x="7715" y="5337"/>
                </a:cubicBezTo>
                <a:close/>
                <a:moveTo>
                  <a:pt x="19748" y="7624"/>
                </a:moveTo>
                <a:lnTo>
                  <a:pt x="16972" y="7624"/>
                </a:lnTo>
                <a:lnTo>
                  <a:pt x="16972" y="5844"/>
                </a:lnTo>
                <a:cubicBezTo>
                  <a:pt x="16972" y="2163"/>
                  <a:pt x="14912" y="0"/>
                  <a:pt x="10801" y="0"/>
                </a:cubicBezTo>
                <a:cubicBezTo>
                  <a:pt x="6688" y="0"/>
                  <a:pt x="4630" y="2163"/>
                  <a:pt x="4630" y="5844"/>
                </a:cubicBezTo>
                <a:lnTo>
                  <a:pt x="4630" y="7624"/>
                </a:lnTo>
                <a:lnTo>
                  <a:pt x="1544" y="7624"/>
                </a:lnTo>
                <a:cubicBezTo>
                  <a:pt x="691" y="7624"/>
                  <a:pt x="0" y="8447"/>
                  <a:pt x="0" y="9148"/>
                </a:cubicBezTo>
                <a:lnTo>
                  <a:pt x="0" y="19059"/>
                </a:lnTo>
                <a:cubicBezTo>
                  <a:pt x="0" y="19758"/>
                  <a:pt x="661" y="20505"/>
                  <a:pt x="1469" y="20719"/>
                </a:cubicBezTo>
                <a:lnTo>
                  <a:pt x="3314" y="21210"/>
                </a:lnTo>
                <a:cubicBezTo>
                  <a:pt x="4122" y="21424"/>
                  <a:pt x="5478" y="21600"/>
                  <a:pt x="6326" y="21600"/>
                </a:cubicBezTo>
                <a:lnTo>
                  <a:pt x="15274" y="21600"/>
                </a:lnTo>
                <a:cubicBezTo>
                  <a:pt x="16123" y="21600"/>
                  <a:pt x="17478" y="21424"/>
                  <a:pt x="18286" y="21210"/>
                </a:cubicBezTo>
                <a:lnTo>
                  <a:pt x="20132" y="20719"/>
                </a:lnTo>
                <a:cubicBezTo>
                  <a:pt x="20939" y="20505"/>
                  <a:pt x="21600" y="19758"/>
                  <a:pt x="21600" y="19059"/>
                </a:cubicBezTo>
                <a:lnTo>
                  <a:pt x="21600" y="9148"/>
                </a:lnTo>
                <a:cubicBezTo>
                  <a:pt x="21600" y="8447"/>
                  <a:pt x="20601" y="7624"/>
                  <a:pt x="19748" y="7624"/>
                </a:cubicBezTo>
                <a:close/>
              </a:path>
            </a:pathLst>
          </a:custGeom>
          <a:solidFill>
            <a:srgbClr val="53585F"/>
          </a:solidFill>
          <a:ln w="12700">
            <a:miter lim="400000"/>
          </a:ln>
        </p:spPr>
        <p:txBody>
          <a:bodyPr lIns="38100" tIns="38100" rIns="38100" bIns="38100" anchor="ctr"/>
          <a:lstStyle/>
          <a:p>
            <a:pPr lvl="0"/>
            <a:endParaRPr/>
          </a:p>
        </p:txBody>
      </p:sp>
      <p:sp>
        <p:nvSpPr>
          <p:cNvPr id="470" name="Shape 5291"/>
          <p:cNvSpPr/>
          <p:nvPr/>
        </p:nvSpPr>
        <p:spPr>
          <a:xfrm>
            <a:off x="5728522" y="4802007"/>
            <a:ext cx="160462" cy="177540"/>
          </a:xfrm>
          <a:custGeom>
            <a:avLst/>
            <a:gdLst/>
            <a:ahLst/>
            <a:cxnLst>
              <a:cxn ang="0">
                <a:pos x="wd2" y="hd2"/>
              </a:cxn>
              <a:cxn ang="5400000">
                <a:pos x="wd2" y="hd2"/>
              </a:cxn>
              <a:cxn ang="10800000">
                <a:pos x="wd2" y="hd2"/>
              </a:cxn>
              <a:cxn ang="16200000">
                <a:pos x="wd2" y="hd2"/>
              </a:cxn>
            </a:cxnLst>
            <a:rect l="0" t="0" r="r" b="b"/>
            <a:pathLst>
              <a:path w="21075" h="21124" extrusionOk="0">
                <a:moveTo>
                  <a:pt x="20287" y="16962"/>
                </a:moveTo>
                <a:lnTo>
                  <a:pt x="14105" y="10562"/>
                </a:lnTo>
                <a:lnTo>
                  <a:pt x="20287" y="4162"/>
                </a:lnTo>
                <a:cubicBezTo>
                  <a:pt x="21337" y="3210"/>
                  <a:pt x="21337" y="1667"/>
                  <a:pt x="20287" y="713"/>
                </a:cubicBezTo>
                <a:cubicBezTo>
                  <a:pt x="19234" y="-238"/>
                  <a:pt x="17530" y="-238"/>
                  <a:pt x="16480" y="716"/>
                </a:cubicBezTo>
                <a:lnTo>
                  <a:pt x="10536" y="6869"/>
                </a:lnTo>
                <a:lnTo>
                  <a:pt x="4591" y="716"/>
                </a:lnTo>
                <a:cubicBezTo>
                  <a:pt x="3541" y="-238"/>
                  <a:pt x="1837" y="-238"/>
                  <a:pt x="787" y="713"/>
                </a:cubicBezTo>
                <a:cubicBezTo>
                  <a:pt x="-263" y="1667"/>
                  <a:pt x="-263" y="3210"/>
                  <a:pt x="787" y="4162"/>
                </a:cubicBezTo>
                <a:lnTo>
                  <a:pt x="6969" y="10562"/>
                </a:lnTo>
                <a:lnTo>
                  <a:pt x="787" y="16962"/>
                </a:lnTo>
                <a:cubicBezTo>
                  <a:pt x="-263" y="17914"/>
                  <a:pt x="-263" y="19457"/>
                  <a:pt x="787" y="20411"/>
                </a:cubicBezTo>
                <a:cubicBezTo>
                  <a:pt x="1837" y="21362"/>
                  <a:pt x="3541" y="21362"/>
                  <a:pt x="4591" y="20411"/>
                </a:cubicBezTo>
                <a:lnTo>
                  <a:pt x="10536" y="14255"/>
                </a:lnTo>
                <a:lnTo>
                  <a:pt x="16480" y="20411"/>
                </a:lnTo>
                <a:cubicBezTo>
                  <a:pt x="17533" y="21362"/>
                  <a:pt x="19234" y="21362"/>
                  <a:pt x="20287" y="20411"/>
                </a:cubicBezTo>
                <a:cubicBezTo>
                  <a:pt x="21337" y="19457"/>
                  <a:pt x="21337" y="17914"/>
                  <a:pt x="20287" y="16962"/>
                </a:cubicBezTo>
                <a:close/>
              </a:path>
            </a:pathLst>
          </a:custGeom>
          <a:solidFill>
            <a:srgbClr val="53585F"/>
          </a:solidFill>
          <a:ln w="12700">
            <a:miter lim="400000"/>
          </a:ln>
        </p:spPr>
        <p:txBody>
          <a:bodyPr lIns="38100" tIns="38100" rIns="38100" bIns="38100" anchor="ctr"/>
          <a:lstStyle/>
          <a:p>
            <a:pPr lvl="0"/>
            <a:endParaRPr/>
          </a:p>
        </p:txBody>
      </p:sp>
      <p:sp>
        <p:nvSpPr>
          <p:cNvPr id="471" name="Shape 5292"/>
          <p:cNvSpPr/>
          <p:nvPr/>
        </p:nvSpPr>
        <p:spPr>
          <a:xfrm>
            <a:off x="3430584" y="4789284"/>
            <a:ext cx="160377" cy="206186"/>
          </a:xfrm>
          <a:custGeom>
            <a:avLst/>
            <a:gdLst/>
            <a:ahLst/>
            <a:cxnLst>
              <a:cxn ang="0">
                <a:pos x="wd2" y="hd2"/>
              </a:cxn>
              <a:cxn ang="5400000">
                <a:pos x="wd2" y="hd2"/>
              </a:cxn>
              <a:cxn ang="10800000">
                <a:pos x="wd2" y="hd2"/>
              </a:cxn>
              <a:cxn ang="16200000">
                <a:pos x="wd2" y="hd2"/>
              </a:cxn>
            </a:cxnLst>
            <a:rect l="0" t="0" r="r" b="b"/>
            <a:pathLst>
              <a:path w="21600" h="21600" extrusionOk="0">
                <a:moveTo>
                  <a:pt x="19748" y="8400"/>
                </a:moveTo>
                <a:lnTo>
                  <a:pt x="16971" y="8400"/>
                </a:lnTo>
                <a:lnTo>
                  <a:pt x="16971" y="5520"/>
                </a:lnTo>
                <a:cubicBezTo>
                  <a:pt x="16971" y="2043"/>
                  <a:pt x="14912" y="0"/>
                  <a:pt x="10799" y="0"/>
                </a:cubicBezTo>
                <a:cubicBezTo>
                  <a:pt x="6688" y="0"/>
                  <a:pt x="4628" y="2043"/>
                  <a:pt x="4628" y="5520"/>
                </a:cubicBezTo>
                <a:lnTo>
                  <a:pt x="4628" y="6000"/>
                </a:lnTo>
                <a:lnTo>
                  <a:pt x="7713" y="6000"/>
                </a:lnTo>
                <a:lnTo>
                  <a:pt x="7713" y="5040"/>
                </a:lnTo>
                <a:cubicBezTo>
                  <a:pt x="7713" y="3306"/>
                  <a:pt x="8943" y="2400"/>
                  <a:pt x="10799" y="2400"/>
                </a:cubicBezTo>
                <a:cubicBezTo>
                  <a:pt x="12655" y="2400"/>
                  <a:pt x="13885" y="3306"/>
                  <a:pt x="13885" y="5040"/>
                </a:cubicBezTo>
                <a:lnTo>
                  <a:pt x="13885" y="8400"/>
                </a:lnTo>
                <a:lnTo>
                  <a:pt x="1542" y="8400"/>
                </a:lnTo>
                <a:cubicBezTo>
                  <a:pt x="691" y="8400"/>
                  <a:pt x="0" y="9177"/>
                  <a:pt x="0" y="9841"/>
                </a:cubicBezTo>
                <a:lnTo>
                  <a:pt x="0" y="19200"/>
                </a:lnTo>
                <a:cubicBezTo>
                  <a:pt x="0" y="19860"/>
                  <a:pt x="661" y="20565"/>
                  <a:pt x="1468" y="20769"/>
                </a:cubicBezTo>
                <a:lnTo>
                  <a:pt x="3314" y="21232"/>
                </a:lnTo>
                <a:cubicBezTo>
                  <a:pt x="4122" y="21435"/>
                  <a:pt x="5477" y="21600"/>
                  <a:pt x="6326" y="21600"/>
                </a:cubicBezTo>
                <a:lnTo>
                  <a:pt x="15274" y="21600"/>
                </a:lnTo>
                <a:cubicBezTo>
                  <a:pt x="16122" y="21600"/>
                  <a:pt x="17478" y="21435"/>
                  <a:pt x="18284" y="21232"/>
                </a:cubicBezTo>
                <a:lnTo>
                  <a:pt x="20131" y="20769"/>
                </a:lnTo>
                <a:cubicBezTo>
                  <a:pt x="20939" y="20565"/>
                  <a:pt x="21600" y="19860"/>
                  <a:pt x="21600" y="19200"/>
                </a:cubicBezTo>
                <a:lnTo>
                  <a:pt x="21600" y="9841"/>
                </a:lnTo>
                <a:cubicBezTo>
                  <a:pt x="21600" y="9177"/>
                  <a:pt x="20601" y="8400"/>
                  <a:pt x="19748" y="8400"/>
                </a:cubicBezTo>
                <a:close/>
              </a:path>
            </a:pathLst>
          </a:custGeom>
          <a:solidFill>
            <a:srgbClr val="53585F"/>
          </a:solidFill>
          <a:ln w="12700">
            <a:miter lim="400000"/>
          </a:ln>
        </p:spPr>
        <p:txBody>
          <a:bodyPr lIns="38100" tIns="38100" rIns="38100" bIns="38100" anchor="ctr"/>
          <a:lstStyle/>
          <a:p>
            <a:pPr lvl="0"/>
            <a:endParaRPr/>
          </a:p>
        </p:txBody>
      </p:sp>
      <p:sp>
        <p:nvSpPr>
          <p:cNvPr id="472" name="Shape 5293"/>
          <p:cNvSpPr/>
          <p:nvPr/>
        </p:nvSpPr>
        <p:spPr>
          <a:xfrm>
            <a:off x="4563506" y="4799537"/>
            <a:ext cx="185679" cy="185680"/>
          </a:xfrm>
          <a:custGeom>
            <a:avLst/>
            <a:gdLst/>
            <a:ahLst/>
            <a:cxnLst>
              <a:cxn ang="0">
                <a:pos x="wd2" y="hd2"/>
              </a:cxn>
              <a:cxn ang="5400000">
                <a:pos x="wd2" y="hd2"/>
              </a:cxn>
              <a:cxn ang="10800000">
                <a:pos x="wd2" y="hd2"/>
              </a:cxn>
              <a:cxn ang="16200000">
                <a:pos x="wd2" y="hd2"/>
              </a:cxn>
            </a:cxnLst>
            <a:rect l="0" t="0" r="r" b="b"/>
            <a:pathLst>
              <a:path w="21600" h="21600" extrusionOk="0">
                <a:moveTo>
                  <a:pt x="10800" y="16080"/>
                </a:moveTo>
                <a:lnTo>
                  <a:pt x="15600" y="11400"/>
                </a:lnTo>
                <a:lnTo>
                  <a:pt x="10800" y="6719"/>
                </a:lnTo>
                <a:lnTo>
                  <a:pt x="10800" y="9601"/>
                </a:lnTo>
                <a:lnTo>
                  <a:pt x="0" y="9601"/>
                </a:lnTo>
                <a:lnTo>
                  <a:pt x="0" y="13200"/>
                </a:lnTo>
                <a:lnTo>
                  <a:pt x="10800" y="13200"/>
                </a:lnTo>
                <a:cubicBezTo>
                  <a:pt x="10800" y="13200"/>
                  <a:pt x="10800" y="16080"/>
                  <a:pt x="10800" y="16080"/>
                </a:cubicBezTo>
                <a:close/>
                <a:moveTo>
                  <a:pt x="19200" y="0"/>
                </a:moveTo>
                <a:lnTo>
                  <a:pt x="8400" y="0"/>
                </a:lnTo>
                <a:cubicBezTo>
                  <a:pt x="7081" y="0"/>
                  <a:pt x="6024" y="1079"/>
                  <a:pt x="6024" y="2400"/>
                </a:cubicBezTo>
                <a:lnTo>
                  <a:pt x="6024" y="6000"/>
                </a:lnTo>
                <a:lnTo>
                  <a:pt x="8400" y="6000"/>
                </a:lnTo>
                <a:lnTo>
                  <a:pt x="8400" y="2400"/>
                </a:lnTo>
                <a:lnTo>
                  <a:pt x="19200" y="2400"/>
                </a:lnTo>
                <a:lnTo>
                  <a:pt x="19200" y="19200"/>
                </a:lnTo>
                <a:lnTo>
                  <a:pt x="8400" y="19200"/>
                </a:lnTo>
                <a:lnTo>
                  <a:pt x="8400" y="16800"/>
                </a:lnTo>
                <a:lnTo>
                  <a:pt x="6024" y="16800"/>
                </a:lnTo>
                <a:lnTo>
                  <a:pt x="6024" y="19200"/>
                </a:lnTo>
                <a:cubicBezTo>
                  <a:pt x="6024" y="20521"/>
                  <a:pt x="7081" y="21600"/>
                  <a:pt x="8400" y="21600"/>
                </a:cubicBezTo>
                <a:lnTo>
                  <a:pt x="19200" y="21600"/>
                </a:lnTo>
                <a:cubicBezTo>
                  <a:pt x="20521" y="21600"/>
                  <a:pt x="21600" y="20521"/>
                  <a:pt x="21600" y="19200"/>
                </a:cubicBezTo>
                <a:lnTo>
                  <a:pt x="21600" y="2400"/>
                </a:lnTo>
                <a:cubicBezTo>
                  <a:pt x="21600" y="1079"/>
                  <a:pt x="20521" y="0"/>
                  <a:pt x="19200" y="0"/>
                </a:cubicBezTo>
                <a:close/>
              </a:path>
            </a:pathLst>
          </a:custGeom>
          <a:solidFill>
            <a:srgbClr val="53585F"/>
          </a:solidFill>
          <a:ln w="12700">
            <a:miter lim="400000"/>
          </a:ln>
        </p:spPr>
        <p:txBody>
          <a:bodyPr lIns="38100" tIns="38100" rIns="38100" bIns="38100" anchor="ctr"/>
          <a:lstStyle/>
          <a:p>
            <a:pPr lvl="0"/>
            <a:endParaRPr/>
          </a:p>
        </p:txBody>
      </p:sp>
      <p:sp>
        <p:nvSpPr>
          <p:cNvPr id="473" name="Shape 5294"/>
          <p:cNvSpPr/>
          <p:nvPr/>
        </p:nvSpPr>
        <p:spPr>
          <a:xfrm>
            <a:off x="3992422" y="4799537"/>
            <a:ext cx="185691" cy="185680"/>
          </a:xfrm>
          <a:custGeom>
            <a:avLst/>
            <a:gdLst/>
            <a:ahLst/>
            <a:cxnLst>
              <a:cxn ang="0">
                <a:pos x="wd2" y="hd2"/>
              </a:cxn>
              <a:cxn ang="5400000">
                <a:pos x="wd2" y="hd2"/>
              </a:cxn>
              <a:cxn ang="10800000">
                <a:pos x="wd2" y="hd2"/>
              </a:cxn>
              <a:cxn ang="16200000">
                <a:pos x="wd2" y="hd2"/>
              </a:cxn>
            </a:cxnLst>
            <a:rect l="0" t="0" r="r" b="b"/>
            <a:pathLst>
              <a:path w="21600" h="21600" extrusionOk="0">
                <a:moveTo>
                  <a:pt x="21600" y="11400"/>
                </a:moveTo>
                <a:lnTo>
                  <a:pt x="16823" y="6719"/>
                </a:lnTo>
                <a:lnTo>
                  <a:pt x="16823" y="9601"/>
                </a:lnTo>
                <a:lnTo>
                  <a:pt x="6024" y="9601"/>
                </a:lnTo>
                <a:lnTo>
                  <a:pt x="6024" y="13200"/>
                </a:lnTo>
                <a:lnTo>
                  <a:pt x="16823" y="13200"/>
                </a:lnTo>
                <a:lnTo>
                  <a:pt x="16823" y="16080"/>
                </a:lnTo>
                <a:cubicBezTo>
                  <a:pt x="16823" y="16080"/>
                  <a:pt x="21600" y="11400"/>
                  <a:pt x="21600" y="11400"/>
                </a:cubicBezTo>
                <a:close/>
                <a:moveTo>
                  <a:pt x="12025" y="19200"/>
                </a:moveTo>
                <a:lnTo>
                  <a:pt x="2377" y="19200"/>
                </a:lnTo>
                <a:lnTo>
                  <a:pt x="2377" y="2400"/>
                </a:lnTo>
                <a:lnTo>
                  <a:pt x="12025" y="2400"/>
                </a:lnTo>
                <a:lnTo>
                  <a:pt x="12025" y="6000"/>
                </a:lnTo>
                <a:lnTo>
                  <a:pt x="14400" y="6000"/>
                </a:lnTo>
                <a:lnTo>
                  <a:pt x="14400" y="2400"/>
                </a:lnTo>
                <a:cubicBezTo>
                  <a:pt x="14400" y="1079"/>
                  <a:pt x="13321" y="0"/>
                  <a:pt x="12000" y="0"/>
                </a:cubicBezTo>
                <a:lnTo>
                  <a:pt x="2400" y="0"/>
                </a:lnTo>
                <a:cubicBezTo>
                  <a:pt x="1081" y="0"/>
                  <a:pt x="0" y="1079"/>
                  <a:pt x="0" y="2400"/>
                </a:cubicBezTo>
                <a:lnTo>
                  <a:pt x="0" y="19200"/>
                </a:lnTo>
                <a:cubicBezTo>
                  <a:pt x="0" y="20521"/>
                  <a:pt x="1081" y="21600"/>
                  <a:pt x="2400" y="21600"/>
                </a:cubicBezTo>
                <a:lnTo>
                  <a:pt x="12000" y="21600"/>
                </a:lnTo>
                <a:cubicBezTo>
                  <a:pt x="13321" y="21600"/>
                  <a:pt x="14400" y="20521"/>
                  <a:pt x="14400" y="19200"/>
                </a:cubicBezTo>
                <a:lnTo>
                  <a:pt x="14400" y="16800"/>
                </a:lnTo>
                <a:lnTo>
                  <a:pt x="12025" y="16800"/>
                </a:lnTo>
                <a:cubicBezTo>
                  <a:pt x="12025" y="16800"/>
                  <a:pt x="12025" y="19200"/>
                  <a:pt x="12025" y="19200"/>
                </a:cubicBezTo>
                <a:close/>
              </a:path>
            </a:pathLst>
          </a:custGeom>
          <a:solidFill>
            <a:srgbClr val="53585F"/>
          </a:solidFill>
          <a:ln w="12700">
            <a:miter lim="400000"/>
          </a:ln>
        </p:spPr>
        <p:txBody>
          <a:bodyPr lIns="38100" tIns="38100" rIns="38100" bIns="38100" anchor="ctr"/>
          <a:lstStyle/>
          <a:p>
            <a:pPr lvl="0"/>
            <a:endParaRPr/>
          </a:p>
        </p:txBody>
      </p:sp>
      <p:sp>
        <p:nvSpPr>
          <p:cNvPr id="474" name="Shape 5295"/>
          <p:cNvSpPr/>
          <p:nvPr/>
        </p:nvSpPr>
        <p:spPr>
          <a:xfrm>
            <a:off x="8591573" y="4801123"/>
            <a:ext cx="179309" cy="179309"/>
          </a:xfrm>
          <a:custGeom>
            <a:avLst/>
            <a:gdLst/>
            <a:ahLst/>
            <a:cxnLst>
              <a:cxn ang="0">
                <a:pos x="wd2" y="hd2"/>
              </a:cxn>
              <a:cxn ang="5400000">
                <a:pos x="wd2" y="hd2"/>
              </a:cxn>
              <a:cxn ang="10800000">
                <a:pos x="wd2" y="hd2"/>
              </a:cxn>
              <a:cxn ang="16200000">
                <a:pos x="wd2" y="hd2"/>
              </a:cxn>
            </a:cxnLst>
            <a:rect l="0" t="0" r="r" b="b"/>
            <a:pathLst>
              <a:path w="21600" h="21600" extrusionOk="0">
                <a:moveTo>
                  <a:pt x="17549" y="12149"/>
                </a:moveTo>
                <a:lnTo>
                  <a:pt x="12149" y="12149"/>
                </a:lnTo>
                <a:lnTo>
                  <a:pt x="12149" y="17549"/>
                </a:lnTo>
                <a:lnTo>
                  <a:pt x="9451" y="17549"/>
                </a:lnTo>
                <a:lnTo>
                  <a:pt x="9451" y="12149"/>
                </a:lnTo>
                <a:lnTo>
                  <a:pt x="4051" y="12149"/>
                </a:lnTo>
                <a:lnTo>
                  <a:pt x="4051" y="9451"/>
                </a:lnTo>
                <a:lnTo>
                  <a:pt x="9451" y="9451"/>
                </a:lnTo>
                <a:lnTo>
                  <a:pt x="9451" y="4051"/>
                </a:lnTo>
                <a:lnTo>
                  <a:pt x="12149" y="4051"/>
                </a:lnTo>
                <a:lnTo>
                  <a:pt x="12149" y="9451"/>
                </a:lnTo>
                <a:lnTo>
                  <a:pt x="17549" y="9451"/>
                </a:lnTo>
                <a:cubicBezTo>
                  <a:pt x="17549" y="9451"/>
                  <a:pt x="17549" y="12149"/>
                  <a:pt x="17549" y="12149"/>
                </a:cubicBezTo>
                <a:close/>
                <a:moveTo>
                  <a:pt x="18900" y="0"/>
                </a:moveTo>
                <a:lnTo>
                  <a:pt x="2700" y="0"/>
                </a:lnTo>
                <a:cubicBezTo>
                  <a:pt x="1216" y="0"/>
                  <a:pt x="0" y="1216"/>
                  <a:pt x="0" y="2700"/>
                </a:cubicBezTo>
                <a:lnTo>
                  <a:pt x="0" y="18900"/>
                </a:lnTo>
                <a:cubicBezTo>
                  <a:pt x="0" y="20384"/>
                  <a:pt x="1216" y="21600"/>
                  <a:pt x="2700" y="21600"/>
                </a:cubicBezTo>
                <a:lnTo>
                  <a:pt x="18900" y="21600"/>
                </a:lnTo>
                <a:cubicBezTo>
                  <a:pt x="20384" y="21600"/>
                  <a:pt x="21600" y="20384"/>
                  <a:pt x="21600" y="18900"/>
                </a:cubicBezTo>
                <a:lnTo>
                  <a:pt x="21600" y="2700"/>
                </a:lnTo>
                <a:cubicBezTo>
                  <a:pt x="21600" y="1216"/>
                  <a:pt x="20384" y="0"/>
                  <a:pt x="18900" y="0"/>
                </a:cubicBezTo>
                <a:close/>
              </a:path>
            </a:pathLst>
          </a:custGeom>
          <a:solidFill>
            <a:srgbClr val="53585F"/>
          </a:solidFill>
          <a:ln w="12700">
            <a:miter lim="400000"/>
          </a:ln>
        </p:spPr>
        <p:txBody>
          <a:bodyPr lIns="38100" tIns="38100" rIns="38100" bIns="38100" anchor="ctr"/>
          <a:lstStyle/>
          <a:p>
            <a:pPr lvl="0"/>
            <a:endParaRPr/>
          </a:p>
        </p:txBody>
      </p:sp>
      <p:sp>
        <p:nvSpPr>
          <p:cNvPr id="475" name="Shape 5296"/>
          <p:cNvSpPr/>
          <p:nvPr/>
        </p:nvSpPr>
        <p:spPr>
          <a:xfrm>
            <a:off x="8017085" y="4801123"/>
            <a:ext cx="179295" cy="179309"/>
          </a:xfrm>
          <a:custGeom>
            <a:avLst/>
            <a:gdLst/>
            <a:ahLst/>
            <a:cxnLst>
              <a:cxn ang="0">
                <a:pos x="wd2" y="hd2"/>
              </a:cxn>
              <a:cxn ang="5400000">
                <a:pos x="wd2" y="hd2"/>
              </a:cxn>
              <a:cxn ang="10800000">
                <a:pos x="wd2" y="hd2"/>
              </a:cxn>
              <a:cxn ang="16200000">
                <a:pos x="wd2" y="hd2"/>
              </a:cxn>
            </a:cxnLst>
            <a:rect l="0" t="0" r="r" b="b"/>
            <a:pathLst>
              <a:path w="21600" h="21600" extrusionOk="0">
                <a:moveTo>
                  <a:pt x="17551" y="12149"/>
                </a:moveTo>
                <a:lnTo>
                  <a:pt x="4049" y="12149"/>
                </a:lnTo>
                <a:lnTo>
                  <a:pt x="4049" y="9451"/>
                </a:lnTo>
                <a:lnTo>
                  <a:pt x="17551" y="9451"/>
                </a:lnTo>
                <a:cubicBezTo>
                  <a:pt x="17551" y="9451"/>
                  <a:pt x="17551" y="12149"/>
                  <a:pt x="17551" y="12149"/>
                </a:cubicBezTo>
                <a:close/>
                <a:moveTo>
                  <a:pt x="18900" y="0"/>
                </a:moveTo>
                <a:lnTo>
                  <a:pt x="2700" y="0"/>
                </a:lnTo>
                <a:cubicBezTo>
                  <a:pt x="1214" y="0"/>
                  <a:pt x="0" y="1216"/>
                  <a:pt x="0" y="2700"/>
                </a:cubicBezTo>
                <a:lnTo>
                  <a:pt x="0" y="18900"/>
                </a:lnTo>
                <a:cubicBezTo>
                  <a:pt x="0" y="20384"/>
                  <a:pt x="1214" y="21600"/>
                  <a:pt x="2700" y="21600"/>
                </a:cubicBezTo>
                <a:lnTo>
                  <a:pt x="18900" y="21600"/>
                </a:lnTo>
                <a:cubicBezTo>
                  <a:pt x="20386" y="21600"/>
                  <a:pt x="21600" y="20384"/>
                  <a:pt x="21600" y="18900"/>
                </a:cubicBezTo>
                <a:lnTo>
                  <a:pt x="21600" y="2700"/>
                </a:lnTo>
                <a:cubicBezTo>
                  <a:pt x="21600" y="1216"/>
                  <a:pt x="20386" y="0"/>
                  <a:pt x="18900" y="0"/>
                </a:cubicBezTo>
                <a:close/>
              </a:path>
            </a:pathLst>
          </a:custGeom>
          <a:solidFill>
            <a:srgbClr val="53585F"/>
          </a:solidFill>
          <a:ln w="12700">
            <a:miter lim="400000"/>
          </a:ln>
        </p:spPr>
        <p:txBody>
          <a:bodyPr lIns="38100" tIns="38100" rIns="38100" bIns="38100" anchor="ctr"/>
          <a:lstStyle/>
          <a:p>
            <a:pPr lvl="0"/>
            <a:endParaRPr/>
          </a:p>
        </p:txBody>
      </p:sp>
      <p:sp>
        <p:nvSpPr>
          <p:cNvPr id="476" name="Shape 5297"/>
          <p:cNvSpPr/>
          <p:nvPr/>
        </p:nvSpPr>
        <p:spPr>
          <a:xfrm>
            <a:off x="9169401" y="4798638"/>
            <a:ext cx="184263" cy="184277"/>
          </a:xfrm>
          <a:custGeom>
            <a:avLst/>
            <a:gdLst/>
            <a:ahLst/>
            <a:cxnLst>
              <a:cxn ang="0">
                <a:pos x="wd2" y="hd2"/>
              </a:cxn>
              <a:cxn ang="5400000">
                <a:pos x="wd2" y="hd2"/>
              </a:cxn>
              <a:cxn ang="10800000">
                <a:pos x="wd2" y="hd2"/>
              </a:cxn>
              <a:cxn ang="16200000">
                <a:pos x="wd2" y="hd2"/>
              </a:cxn>
            </a:cxnLst>
            <a:rect l="0" t="0" r="r" b="b"/>
            <a:pathLst>
              <a:path w="21600" h="21600" extrusionOk="0">
                <a:moveTo>
                  <a:pt x="14932" y="17265"/>
                </a:moveTo>
                <a:lnTo>
                  <a:pt x="10799" y="13133"/>
                </a:lnTo>
                <a:lnTo>
                  <a:pt x="6668" y="17265"/>
                </a:lnTo>
                <a:lnTo>
                  <a:pt x="4336" y="14932"/>
                </a:lnTo>
                <a:lnTo>
                  <a:pt x="8466" y="10800"/>
                </a:lnTo>
                <a:lnTo>
                  <a:pt x="4336" y="6670"/>
                </a:lnTo>
                <a:lnTo>
                  <a:pt x="6668" y="4335"/>
                </a:lnTo>
                <a:lnTo>
                  <a:pt x="10799" y="8466"/>
                </a:lnTo>
                <a:lnTo>
                  <a:pt x="14932" y="4337"/>
                </a:lnTo>
                <a:lnTo>
                  <a:pt x="17264" y="6670"/>
                </a:lnTo>
                <a:lnTo>
                  <a:pt x="13134" y="10800"/>
                </a:lnTo>
                <a:lnTo>
                  <a:pt x="17264" y="14932"/>
                </a:lnTo>
                <a:cubicBezTo>
                  <a:pt x="17264" y="14932"/>
                  <a:pt x="14932" y="17265"/>
                  <a:pt x="14932" y="17265"/>
                </a:cubicBezTo>
                <a:close/>
                <a:moveTo>
                  <a:pt x="18900" y="0"/>
                </a:moveTo>
                <a:lnTo>
                  <a:pt x="2700" y="0"/>
                </a:lnTo>
                <a:cubicBezTo>
                  <a:pt x="1214" y="0"/>
                  <a:pt x="0" y="1216"/>
                  <a:pt x="0" y="2700"/>
                </a:cubicBezTo>
                <a:lnTo>
                  <a:pt x="0" y="18900"/>
                </a:lnTo>
                <a:cubicBezTo>
                  <a:pt x="0" y="20384"/>
                  <a:pt x="1214" y="21600"/>
                  <a:pt x="2700" y="21600"/>
                </a:cubicBezTo>
                <a:lnTo>
                  <a:pt x="18900" y="21600"/>
                </a:lnTo>
                <a:cubicBezTo>
                  <a:pt x="20386" y="21600"/>
                  <a:pt x="21600" y="20384"/>
                  <a:pt x="21600" y="18900"/>
                </a:cubicBezTo>
                <a:lnTo>
                  <a:pt x="21600" y="2700"/>
                </a:lnTo>
                <a:cubicBezTo>
                  <a:pt x="21600" y="1216"/>
                  <a:pt x="20386" y="0"/>
                  <a:pt x="18900" y="0"/>
                </a:cubicBezTo>
                <a:close/>
              </a:path>
            </a:pathLst>
          </a:custGeom>
          <a:solidFill>
            <a:srgbClr val="53585F"/>
          </a:solidFill>
          <a:ln w="12700">
            <a:miter lim="400000"/>
          </a:ln>
        </p:spPr>
        <p:txBody>
          <a:bodyPr lIns="38100" tIns="38100" rIns="38100" bIns="38100" anchor="ctr"/>
          <a:lstStyle/>
          <a:p>
            <a:pPr lvl="0"/>
            <a:endParaRPr/>
          </a:p>
        </p:txBody>
      </p:sp>
      <p:sp>
        <p:nvSpPr>
          <p:cNvPr id="477" name="Shape 5298"/>
          <p:cNvSpPr/>
          <p:nvPr/>
        </p:nvSpPr>
        <p:spPr>
          <a:xfrm>
            <a:off x="7452550" y="4801123"/>
            <a:ext cx="159374" cy="179309"/>
          </a:xfrm>
          <a:custGeom>
            <a:avLst/>
            <a:gdLst/>
            <a:ahLst/>
            <a:cxnLst>
              <a:cxn ang="0">
                <a:pos x="wd2" y="hd2"/>
              </a:cxn>
              <a:cxn ang="5400000">
                <a:pos x="wd2" y="hd2"/>
              </a:cxn>
              <a:cxn ang="10800000">
                <a:pos x="wd2" y="hd2"/>
              </a:cxn>
              <a:cxn ang="16200000">
                <a:pos x="wd2" y="hd2"/>
              </a:cxn>
            </a:cxnLst>
            <a:rect l="0" t="0" r="r" b="b"/>
            <a:pathLst>
              <a:path w="21600" h="21600" extrusionOk="0">
                <a:moveTo>
                  <a:pt x="4049" y="14400"/>
                </a:moveTo>
                <a:lnTo>
                  <a:pt x="1079" y="14400"/>
                </a:lnTo>
                <a:cubicBezTo>
                  <a:pt x="333" y="14400"/>
                  <a:pt x="0" y="14938"/>
                  <a:pt x="0" y="15599"/>
                </a:cubicBezTo>
                <a:lnTo>
                  <a:pt x="0" y="21600"/>
                </a:lnTo>
                <a:lnTo>
                  <a:pt x="5400" y="21600"/>
                </a:lnTo>
                <a:lnTo>
                  <a:pt x="5400" y="15599"/>
                </a:lnTo>
                <a:cubicBezTo>
                  <a:pt x="5400" y="14938"/>
                  <a:pt x="4796" y="14400"/>
                  <a:pt x="4049" y="14400"/>
                </a:cubicBezTo>
                <a:close/>
                <a:moveTo>
                  <a:pt x="12150" y="7200"/>
                </a:moveTo>
                <a:lnTo>
                  <a:pt x="9180" y="7200"/>
                </a:lnTo>
                <a:cubicBezTo>
                  <a:pt x="8434" y="7200"/>
                  <a:pt x="8099" y="7738"/>
                  <a:pt x="8099" y="8401"/>
                </a:cubicBezTo>
                <a:lnTo>
                  <a:pt x="8099" y="21600"/>
                </a:lnTo>
                <a:lnTo>
                  <a:pt x="13499" y="21600"/>
                </a:lnTo>
                <a:lnTo>
                  <a:pt x="13499" y="8401"/>
                </a:lnTo>
                <a:cubicBezTo>
                  <a:pt x="13499" y="7738"/>
                  <a:pt x="12895" y="7200"/>
                  <a:pt x="12150" y="7200"/>
                </a:cubicBezTo>
                <a:close/>
                <a:moveTo>
                  <a:pt x="20251" y="0"/>
                </a:moveTo>
                <a:lnTo>
                  <a:pt x="17281" y="0"/>
                </a:lnTo>
                <a:cubicBezTo>
                  <a:pt x="16534" y="0"/>
                  <a:pt x="16200" y="538"/>
                  <a:pt x="16200" y="1201"/>
                </a:cubicBezTo>
                <a:lnTo>
                  <a:pt x="16200" y="21600"/>
                </a:lnTo>
                <a:lnTo>
                  <a:pt x="21600" y="21600"/>
                </a:lnTo>
                <a:lnTo>
                  <a:pt x="21600" y="1201"/>
                </a:lnTo>
                <a:cubicBezTo>
                  <a:pt x="21600" y="538"/>
                  <a:pt x="20995" y="0"/>
                  <a:pt x="20251" y="0"/>
                </a:cubicBezTo>
                <a:close/>
              </a:path>
            </a:pathLst>
          </a:custGeom>
          <a:solidFill>
            <a:srgbClr val="53585F"/>
          </a:solidFill>
          <a:ln w="12700">
            <a:miter lim="400000"/>
          </a:ln>
        </p:spPr>
        <p:txBody>
          <a:bodyPr lIns="38100" tIns="38100" rIns="38100" bIns="38100" anchor="ctr"/>
          <a:lstStyle/>
          <a:p>
            <a:pPr lvl="0"/>
            <a:endParaRPr/>
          </a:p>
        </p:txBody>
      </p:sp>
      <p:sp>
        <p:nvSpPr>
          <p:cNvPr id="478" name="Shape 5299"/>
          <p:cNvSpPr/>
          <p:nvPr/>
        </p:nvSpPr>
        <p:spPr>
          <a:xfrm>
            <a:off x="6868082" y="4800090"/>
            <a:ext cx="179321" cy="179309"/>
          </a:xfrm>
          <a:custGeom>
            <a:avLst/>
            <a:gdLst/>
            <a:ahLst/>
            <a:cxnLst>
              <a:cxn ang="0">
                <a:pos x="wd2" y="hd2"/>
              </a:cxn>
              <a:cxn ang="5400000">
                <a:pos x="wd2" y="hd2"/>
              </a:cxn>
              <a:cxn ang="10800000">
                <a:pos x="wd2" y="hd2"/>
              </a:cxn>
              <a:cxn ang="16200000">
                <a:pos x="wd2" y="hd2"/>
              </a:cxn>
            </a:cxnLst>
            <a:rect l="0" t="0" r="r" b="b"/>
            <a:pathLst>
              <a:path w="21600" h="21600" extrusionOk="0">
                <a:moveTo>
                  <a:pt x="12179" y="17"/>
                </a:moveTo>
                <a:lnTo>
                  <a:pt x="12179" y="10889"/>
                </a:lnTo>
                <a:cubicBezTo>
                  <a:pt x="12179" y="11601"/>
                  <a:pt x="11602" y="12179"/>
                  <a:pt x="10888" y="12179"/>
                </a:cubicBezTo>
                <a:lnTo>
                  <a:pt x="19" y="12179"/>
                </a:lnTo>
                <a:cubicBezTo>
                  <a:pt x="714" y="17496"/>
                  <a:pt x="5256" y="21600"/>
                  <a:pt x="10760" y="21600"/>
                </a:cubicBezTo>
                <a:cubicBezTo>
                  <a:pt x="16747" y="21600"/>
                  <a:pt x="21600" y="16748"/>
                  <a:pt x="21600" y="10761"/>
                </a:cubicBezTo>
                <a:cubicBezTo>
                  <a:pt x="21600" y="5256"/>
                  <a:pt x="17494" y="714"/>
                  <a:pt x="12179" y="17"/>
                </a:cubicBezTo>
                <a:close/>
                <a:moveTo>
                  <a:pt x="9470" y="0"/>
                </a:moveTo>
                <a:cubicBezTo>
                  <a:pt x="4516" y="588"/>
                  <a:pt x="588" y="4516"/>
                  <a:pt x="0" y="9469"/>
                </a:cubicBezTo>
                <a:lnTo>
                  <a:pt x="9470" y="9469"/>
                </a:lnTo>
                <a:cubicBezTo>
                  <a:pt x="9470" y="9469"/>
                  <a:pt x="9470" y="0"/>
                  <a:pt x="9470" y="0"/>
                </a:cubicBezTo>
                <a:close/>
              </a:path>
            </a:pathLst>
          </a:custGeom>
          <a:solidFill>
            <a:srgbClr val="53585F"/>
          </a:solidFill>
          <a:ln w="12700">
            <a:miter lim="400000"/>
          </a:ln>
        </p:spPr>
        <p:txBody>
          <a:bodyPr lIns="38100" tIns="38100" rIns="38100" bIns="38100" anchor="ctr"/>
          <a:lstStyle/>
          <a:p>
            <a:pPr lvl="0"/>
            <a:endParaRPr/>
          </a:p>
        </p:txBody>
      </p:sp>
      <p:sp>
        <p:nvSpPr>
          <p:cNvPr id="479" name="Shape 5300"/>
          <p:cNvSpPr/>
          <p:nvPr/>
        </p:nvSpPr>
        <p:spPr>
          <a:xfrm>
            <a:off x="6282660" y="4814060"/>
            <a:ext cx="176006" cy="151369"/>
          </a:xfrm>
          <a:custGeom>
            <a:avLst/>
            <a:gdLst/>
            <a:ahLst/>
            <a:cxnLst>
              <a:cxn ang="0">
                <a:pos x="wd2" y="hd2"/>
              </a:cxn>
              <a:cxn ang="5400000">
                <a:pos x="wd2" y="hd2"/>
              </a:cxn>
              <a:cxn ang="10800000">
                <a:pos x="wd2" y="hd2"/>
              </a:cxn>
              <a:cxn ang="16200000">
                <a:pos x="wd2" y="hd2"/>
              </a:cxn>
            </a:cxnLst>
            <a:rect l="0" t="0" r="r" b="b"/>
            <a:pathLst>
              <a:path w="21332" h="21446" extrusionOk="0">
                <a:moveTo>
                  <a:pt x="9262" y="7207"/>
                </a:moveTo>
                <a:lnTo>
                  <a:pt x="14475" y="11108"/>
                </a:lnTo>
                <a:cubicBezTo>
                  <a:pt x="14915" y="11436"/>
                  <a:pt x="15500" y="11301"/>
                  <a:pt x="15796" y="10800"/>
                </a:cubicBezTo>
                <a:lnTo>
                  <a:pt x="21160" y="1771"/>
                </a:lnTo>
                <a:cubicBezTo>
                  <a:pt x="21464" y="1257"/>
                  <a:pt x="21354" y="555"/>
                  <a:pt x="20913" y="200"/>
                </a:cubicBezTo>
                <a:cubicBezTo>
                  <a:pt x="20472" y="-154"/>
                  <a:pt x="19869" y="-26"/>
                  <a:pt x="19564" y="487"/>
                </a:cubicBezTo>
                <a:lnTo>
                  <a:pt x="14734" y="8618"/>
                </a:lnTo>
                <a:lnTo>
                  <a:pt x="9490" y="4694"/>
                </a:lnTo>
                <a:cubicBezTo>
                  <a:pt x="9273" y="4532"/>
                  <a:pt x="9010" y="4478"/>
                  <a:pt x="8757" y="4541"/>
                </a:cubicBezTo>
                <a:cubicBezTo>
                  <a:pt x="8505" y="4607"/>
                  <a:pt x="8285" y="4785"/>
                  <a:pt x="8147" y="5039"/>
                </a:cubicBezTo>
                <a:lnTo>
                  <a:pt x="152" y="19712"/>
                </a:lnTo>
                <a:cubicBezTo>
                  <a:pt x="-136" y="20237"/>
                  <a:pt x="-2" y="20936"/>
                  <a:pt x="450" y="21269"/>
                </a:cubicBezTo>
                <a:cubicBezTo>
                  <a:pt x="611" y="21389"/>
                  <a:pt x="791" y="21446"/>
                  <a:pt x="969" y="21446"/>
                </a:cubicBezTo>
                <a:cubicBezTo>
                  <a:pt x="1290" y="21446"/>
                  <a:pt x="1604" y="21260"/>
                  <a:pt x="1788" y="20921"/>
                </a:cubicBezTo>
                <a:cubicBezTo>
                  <a:pt x="1788" y="20921"/>
                  <a:pt x="9262" y="7207"/>
                  <a:pt x="9262" y="7207"/>
                </a:cubicBezTo>
                <a:close/>
                <a:moveTo>
                  <a:pt x="19712" y="12707"/>
                </a:moveTo>
                <a:lnTo>
                  <a:pt x="14952" y="17715"/>
                </a:lnTo>
                <a:lnTo>
                  <a:pt x="9355" y="12653"/>
                </a:lnTo>
                <a:cubicBezTo>
                  <a:pt x="9249" y="12556"/>
                  <a:pt x="9125" y="12487"/>
                  <a:pt x="8994" y="12450"/>
                </a:cubicBezTo>
                <a:lnTo>
                  <a:pt x="8249" y="12234"/>
                </a:lnTo>
                <a:lnTo>
                  <a:pt x="7154" y="14242"/>
                </a:lnTo>
                <a:lnTo>
                  <a:pt x="8327" y="14582"/>
                </a:lnTo>
                <a:lnTo>
                  <a:pt x="14404" y="20078"/>
                </a:lnTo>
                <a:cubicBezTo>
                  <a:pt x="14580" y="20237"/>
                  <a:pt x="14789" y="20317"/>
                  <a:pt x="14999" y="20317"/>
                </a:cubicBezTo>
                <a:cubicBezTo>
                  <a:pt x="15232" y="20317"/>
                  <a:pt x="15466" y="20218"/>
                  <a:pt x="15650" y="20026"/>
                </a:cubicBezTo>
                <a:lnTo>
                  <a:pt x="21012" y="14382"/>
                </a:lnTo>
                <a:cubicBezTo>
                  <a:pt x="21410" y="13963"/>
                  <a:pt x="21441" y="13250"/>
                  <a:pt x="21081" y="12788"/>
                </a:cubicBezTo>
                <a:cubicBezTo>
                  <a:pt x="20722" y="12325"/>
                  <a:pt x="20109" y="12289"/>
                  <a:pt x="19712" y="12707"/>
                </a:cubicBezTo>
                <a:close/>
                <a:moveTo>
                  <a:pt x="735" y="12382"/>
                </a:moveTo>
                <a:lnTo>
                  <a:pt x="2190" y="12804"/>
                </a:lnTo>
                <a:lnTo>
                  <a:pt x="3284" y="10795"/>
                </a:lnTo>
                <a:lnTo>
                  <a:pt x="1204" y="10192"/>
                </a:lnTo>
                <a:cubicBezTo>
                  <a:pt x="683" y="10040"/>
                  <a:pt x="158" y="10410"/>
                  <a:pt x="28" y="11015"/>
                </a:cubicBezTo>
                <a:cubicBezTo>
                  <a:pt x="-100" y="11620"/>
                  <a:pt x="216" y="12231"/>
                  <a:pt x="735" y="12382"/>
                </a:cubicBezTo>
                <a:close/>
              </a:path>
            </a:pathLst>
          </a:custGeom>
          <a:solidFill>
            <a:srgbClr val="53585F"/>
          </a:solidFill>
          <a:ln w="12700">
            <a:miter lim="400000"/>
          </a:ln>
        </p:spPr>
        <p:txBody>
          <a:bodyPr lIns="38100" tIns="38100" rIns="38100" bIns="38100" anchor="ctr"/>
          <a:lstStyle/>
          <a:p>
            <a:pPr lvl="0"/>
            <a:endParaRPr/>
          </a:p>
        </p:txBody>
      </p:sp>
      <p:sp>
        <p:nvSpPr>
          <p:cNvPr id="480" name="Shape 5301"/>
          <p:cNvSpPr/>
          <p:nvPr/>
        </p:nvSpPr>
        <p:spPr>
          <a:xfrm>
            <a:off x="2241569" y="4796695"/>
            <a:ext cx="240426" cy="191364"/>
          </a:xfrm>
          <a:custGeom>
            <a:avLst/>
            <a:gdLst/>
            <a:ahLst/>
            <a:cxnLst>
              <a:cxn ang="0">
                <a:pos x="wd2" y="hd2"/>
              </a:cxn>
              <a:cxn ang="5400000">
                <a:pos x="wd2" y="hd2"/>
              </a:cxn>
              <a:cxn ang="10800000">
                <a:pos x="wd2" y="hd2"/>
              </a:cxn>
              <a:cxn ang="16200000">
                <a:pos x="wd2" y="hd2"/>
              </a:cxn>
            </a:cxnLst>
            <a:rect l="0" t="0" r="r" b="b"/>
            <a:pathLst>
              <a:path w="21492" h="21472" extrusionOk="0">
                <a:moveTo>
                  <a:pt x="21150" y="257"/>
                </a:moveTo>
                <a:lnTo>
                  <a:pt x="16075" y="10636"/>
                </a:lnTo>
                <a:cubicBezTo>
                  <a:pt x="15886" y="11021"/>
                  <a:pt x="15517" y="11084"/>
                  <a:pt x="15255" y="10776"/>
                </a:cubicBezTo>
                <a:lnTo>
                  <a:pt x="12800" y="7890"/>
                </a:lnTo>
                <a:cubicBezTo>
                  <a:pt x="12537" y="7582"/>
                  <a:pt x="12160" y="7637"/>
                  <a:pt x="11960" y="8014"/>
                </a:cubicBezTo>
                <a:lnTo>
                  <a:pt x="8514" y="14538"/>
                </a:lnTo>
                <a:cubicBezTo>
                  <a:pt x="8316" y="14916"/>
                  <a:pt x="7936" y="14974"/>
                  <a:pt x="7669" y="14670"/>
                </a:cubicBezTo>
                <a:lnTo>
                  <a:pt x="6063" y="12832"/>
                </a:lnTo>
                <a:cubicBezTo>
                  <a:pt x="5798" y="12529"/>
                  <a:pt x="5397" y="12567"/>
                  <a:pt x="5171" y="12920"/>
                </a:cubicBezTo>
                <a:lnTo>
                  <a:pt x="116" y="20831"/>
                </a:lnTo>
                <a:cubicBezTo>
                  <a:pt x="-108" y="21184"/>
                  <a:pt x="3" y="21472"/>
                  <a:pt x="361" y="21472"/>
                </a:cubicBezTo>
                <a:lnTo>
                  <a:pt x="21492" y="21472"/>
                </a:lnTo>
                <a:lnTo>
                  <a:pt x="21492" y="379"/>
                </a:lnTo>
                <a:cubicBezTo>
                  <a:pt x="21492" y="-73"/>
                  <a:pt x="21338" y="-128"/>
                  <a:pt x="21150" y="257"/>
                </a:cubicBezTo>
                <a:close/>
              </a:path>
            </a:pathLst>
          </a:custGeom>
          <a:solidFill>
            <a:srgbClr val="53585F"/>
          </a:solidFill>
          <a:ln w="12700">
            <a:miter lim="400000"/>
          </a:ln>
        </p:spPr>
        <p:txBody>
          <a:bodyPr lIns="38100" tIns="38100" rIns="38100" bIns="38100" anchor="ctr"/>
          <a:lstStyle/>
          <a:p>
            <a:pPr lvl="0"/>
            <a:endParaRPr/>
          </a:p>
        </p:txBody>
      </p:sp>
      <p:sp>
        <p:nvSpPr>
          <p:cNvPr id="481" name="Shape 5302"/>
          <p:cNvSpPr/>
          <p:nvPr/>
        </p:nvSpPr>
        <p:spPr>
          <a:xfrm>
            <a:off x="2838034" y="5374941"/>
            <a:ext cx="196487" cy="196487"/>
          </a:xfrm>
          <a:custGeom>
            <a:avLst/>
            <a:gdLst/>
            <a:ahLst/>
            <a:cxnLst>
              <a:cxn ang="0">
                <a:pos x="wd2" y="hd2"/>
              </a:cxn>
              <a:cxn ang="5400000">
                <a:pos x="wd2" y="hd2"/>
              </a:cxn>
              <a:cxn ang="10800000">
                <a:pos x="wd2" y="hd2"/>
              </a:cxn>
              <a:cxn ang="16200000">
                <a:pos x="wd2" y="hd2"/>
              </a:cxn>
            </a:cxnLst>
            <a:rect l="0" t="0" r="r" b="b"/>
            <a:pathLst>
              <a:path w="21600" h="21600" extrusionOk="0">
                <a:moveTo>
                  <a:pt x="10799" y="19017"/>
                </a:moveTo>
                <a:cubicBezTo>
                  <a:pt x="8826" y="19017"/>
                  <a:pt x="7016" y="18322"/>
                  <a:pt x="5599" y="17162"/>
                </a:cubicBezTo>
                <a:lnTo>
                  <a:pt x="17162" y="5600"/>
                </a:lnTo>
                <a:cubicBezTo>
                  <a:pt x="18320" y="7017"/>
                  <a:pt x="19017" y="8827"/>
                  <a:pt x="19017" y="10799"/>
                </a:cubicBezTo>
                <a:cubicBezTo>
                  <a:pt x="19017" y="15339"/>
                  <a:pt x="15337" y="19017"/>
                  <a:pt x="10799" y="19017"/>
                </a:cubicBezTo>
                <a:close/>
                <a:moveTo>
                  <a:pt x="4988" y="16609"/>
                </a:moveTo>
                <a:lnTo>
                  <a:pt x="4991" y="16612"/>
                </a:lnTo>
                <a:cubicBezTo>
                  <a:pt x="4989" y="16611"/>
                  <a:pt x="4989" y="16611"/>
                  <a:pt x="4988" y="16609"/>
                </a:cubicBezTo>
                <a:close/>
                <a:moveTo>
                  <a:pt x="2582" y="10799"/>
                </a:moveTo>
                <a:cubicBezTo>
                  <a:pt x="2582" y="6261"/>
                  <a:pt x="6261" y="2582"/>
                  <a:pt x="10799" y="2582"/>
                </a:cubicBezTo>
                <a:cubicBezTo>
                  <a:pt x="12772" y="2582"/>
                  <a:pt x="14583" y="3278"/>
                  <a:pt x="16000" y="4438"/>
                </a:cubicBezTo>
                <a:lnTo>
                  <a:pt x="4438" y="16000"/>
                </a:lnTo>
                <a:cubicBezTo>
                  <a:pt x="3278" y="14583"/>
                  <a:pt x="2582" y="12773"/>
                  <a:pt x="2582" y="10799"/>
                </a:cubicBezTo>
                <a:close/>
                <a:moveTo>
                  <a:pt x="16611" y="4991"/>
                </a:moveTo>
                <a:lnTo>
                  <a:pt x="16608" y="4988"/>
                </a:lnTo>
                <a:cubicBezTo>
                  <a:pt x="16609" y="4989"/>
                  <a:pt x="16611" y="4989"/>
                  <a:pt x="16611" y="4991"/>
                </a:cubicBezTo>
                <a:close/>
                <a:moveTo>
                  <a:pt x="10799" y="0"/>
                </a:moveTo>
                <a:cubicBezTo>
                  <a:pt x="4835" y="0"/>
                  <a:pt x="0" y="4836"/>
                  <a:pt x="0" y="10799"/>
                </a:cubicBezTo>
                <a:cubicBezTo>
                  <a:pt x="0" y="16765"/>
                  <a:pt x="4835" y="21600"/>
                  <a:pt x="10799" y="21600"/>
                </a:cubicBezTo>
                <a:cubicBezTo>
                  <a:pt x="16764" y="21600"/>
                  <a:pt x="21600" y="16765"/>
                  <a:pt x="21600" y="10799"/>
                </a:cubicBezTo>
                <a:cubicBezTo>
                  <a:pt x="21600" y="4836"/>
                  <a:pt x="16764" y="0"/>
                  <a:pt x="10799" y="0"/>
                </a:cubicBezTo>
                <a:close/>
              </a:path>
            </a:pathLst>
          </a:custGeom>
          <a:solidFill>
            <a:srgbClr val="53585F"/>
          </a:solidFill>
          <a:ln w="12700">
            <a:miter lim="400000"/>
          </a:ln>
        </p:spPr>
        <p:txBody>
          <a:bodyPr lIns="38100" tIns="38100" rIns="38100" bIns="38100" anchor="ctr"/>
          <a:lstStyle/>
          <a:p>
            <a:pPr lvl="0"/>
            <a:endParaRPr/>
          </a:p>
        </p:txBody>
      </p:sp>
      <p:sp>
        <p:nvSpPr>
          <p:cNvPr id="482" name="Shape 5303"/>
          <p:cNvSpPr/>
          <p:nvPr/>
        </p:nvSpPr>
        <p:spPr>
          <a:xfrm>
            <a:off x="3991112" y="5367216"/>
            <a:ext cx="188309" cy="188296"/>
          </a:xfrm>
          <a:custGeom>
            <a:avLst/>
            <a:gdLst/>
            <a:ahLst/>
            <a:cxnLst>
              <a:cxn ang="0">
                <a:pos x="wd2" y="hd2"/>
              </a:cxn>
              <a:cxn ang="5400000">
                <a:pos x="wd2" y="hd2"/>
              </a:cxn>
              <a:cxn ang="10800000">
                <a:pos x="wd2" y="hd2"/>
              </a:cxn>
              <a:cxn ang="16200000">
                <a:pos x="wd2" y="hd2"/>
              </a:cxn>
            </a:cxnLst>
            <a:rect l="0" t="0" r="r" b="b"/>
            <a:pathLst>
              <a:path w="21445" h="21445" extrusionOk="0">
                <a:moveTo>
                  <a:pt x="8973" y="17424"/>
                </a:moveTo>
                <a:cubicBezTo>
                  <a:pt x="8228" y="17424"/>
                  <a:pt x="7682" y="16972"/>
                  <a:pt x="8203" y="14983"/>
                </a:cubicBezTo>
                <a:lnTo>
                  <a:pt x="9058" y="11458"/>
                </a:lnTo>
                <a:cubicBezTo>
                  <a:pt x="9206" y="10893"/>
                  <a:pt x="9232" y="10668"/>
                  <a:pt x="9058" y="10668"/>
                </a:cubicBezTo>
                <a:cubicBezTo>
                  <a:pt x="8835" y="10668"/>
                  <a:pt x="7868" y="11058"/>
                  <a:pt x="7296" y="11441"/>
                </a:cubicBezTo>
                <a:lnTo>
                  <a:pt x="6925" y="10832"/>
                </a:lnTo>
                <a:cubicBezTo>
                  <a:pt x="8736" y="9318"/>
                  <a:pt x="10820" y="8431"/>
                  <a:pt x="11713" y="8431"/>
                </a:cubicBezTo>
                <a:cubicBezTo>
                  <a:pt x="12458" y="8431"/>
                  <a:pt x="12581" y="9312"/>
                  <a:pt x="12210" y="10668"/>
                </a:cubicBezTo>
                <a:lnTo>
                  <a:pt x="11231" y="14373"/>
                </a:lnTo>
                <a:cubicBezTo>
                  <a:pt x="11057" y="15028"/>
                  <a:pt x="11132" y="15254"/>
                  <a:pt x="11306" y="15254"/>
                </a:cubicBezTo>
                <a:cubicBezTo>
                  <a:pt x="11529" y="15254"/>
                  <a:pt x="12261" y="14982"/>
                  <a:pt x="12980" y="14418"/>
                </a:cubicBezTo>
                <a:lnTo>
                  <a:pt x="13402" y="14982"/>
                </a:lnTo>
                <a:cubicBezTo>
                  <a:pt x="11640" y="16745"/>
                  <a:pt x="9717" y="17424"/>
                  <a:pt x="8973" y="17424"/>
                </a:cubicBezTo>
                <a:close/>
                <a:moveTo>
                  <a:pt x="11767" y="3574"/>
                </a:moveTo>
                <a:cubicBezTo>
                  <a:pt x="12858" y="3574"/>
                  <a:pt x="13179" y="4207"/>
                  <a:pt x="13179" y="4929"/>
                </a:cubicBezTo>
                <a:cubicBezTo>
                  <a:pt x="13179" y="5833"/>
                  <a:pt x="12455" y="6668"/>
                  <a:pt x="11222" y="6668"/>
                </a:cubicBezTo>
                <a:cubicBezTo>
                  <a:pt x="10189" y="6668"/>
                  <a:pt x="9698" y="6149"/>
                  <a:pt x="9727" y="5290"/>
                </a:cubicBezTo>
                <a:cubicBezTo>
                  <a:pt x="9727" y="4567"/>
                  <a:pt x="10333" y="3574"/>
                  <a:pt x="11767" y="3574"/>
                </a:cubicBezTo>
                <a:close/>
                <a:moveTo>
                  <a:pt x="10579" y="1"/>
                </a:moveTo>
                <a:cubicBezTo>
                  <a:pt x="4658" y="79"/>
                  <a:pt x="-78" y="4945"/>
                  <a:pt x="1" y="10866"/>
                </a:cubicBezTo>
                <a:cubicBezTo>
                  <a:pt x="81" y="16785"/>
                  <a:pt x="4945" y="21522"/>
                  <a:pt x="10865" y="21443"/>
                </a:cubicBezTo>
                <a:cubicBezTo>
                  <a:pt x="16786" y="21363"/>
                  <a:pt x="21522" y="16499"/>
                  <a:pt x="21443" y="10578"/>
                </a:cubicBezTo>
                <a:cubicBezTo>
                  <a:pt x="21363" y="4659"/>
                  <a:pt x="16499" y="-78"/>
                  <a:pt x="10579" y="1"/>
                </a:cubicBezTo>
                <a:close/>
              </a:path>
            </a:pathLst>
          </a:custGeom>
          <a:solidFill>
            <a:srgbClr val="53585F"/>
          </a:solidFill>
          <a:ln w="12700">
            <a:miter lim="400000"/>
          </a:ln>
        </p:spPr>
        <p:txBody>
          <a:bodyPr lIns="38100" tIns="38100" rIns="38100" bIns="38100" anchor="ctr"/>
          <a:lstStyle/>
          <a:p>
            <a:pPr lvl="0"/>
            <a:endParaRPr/>
          </a:p>
        </p:txBody>
      </p:sp>
      <p:sp>
        <p:nvSpPr>
          <p:cNvPr id="483" name="Shape 5304"/>
          <p:cNvSpPr/>
          <p:nvPr/>
        </p:nvSpPr>
        <p:spPr>
          <a:xfrm>
            <a:off x="3463693" y="5382753"/>
            <a:ext cx="94158" cy="204668"/>
          </a:xfrm>
          <a:custGeom>
            <a:avLst/>
            <a:gdLst/>
            <a:ahLst/>
            <a:cxnLst>
              <a:cxn ang="0">
                <a:pos x="wd2" y="hd2"/>
              </a:cxn>
              <a:cxn ang="5400000">
                <a:pos x="wd2" y="hd2"/>
              </a:cxn>
              <a:cxn ang="10800000">
                <a:pos x="wd2" y="hd2"/>
              </a:cxn>
              <a:cxn ang="16200000">
                <a:pos x="wd2" y="hd2"/>
              </a:cxn>
            </a:cxnLst>
            <a:rect l="0" t="0" r="r" b="b"/>
            <a:pathLst>
              <a:path w="21600" h="21600" extrusionOk="0">
                <a:moveTo>
                  <a:pt x="6830" y="21600"/>
                </a:moveTo>
                <a:cubicBezTo>
                  <a:pt x="4348" y="21600"/>
                  <a:pt x="2527" y="20895"/>
                  <a:pt x="4266" y="17795"/>
                </a:cubicBezTo>
                <a:lnTo>
                  <a:pt x="7115" y="12296"/>
                </a:lnTo>
                <a:cubicBezTo>
                  <a:pt x="7610" y="11416"/>
                  <a:pt x="7692" y="11063"/>
                  <a:pt x="7115" y="11063"/>
                </a:cubicBezTo>
                <a:cubicBezTo>
                  <a:pt x="6369" y="11063"/>
                  <a:pt x="3146" y="11672"/>
                  <a:pt x="1241" y="12272"/>
                </a:cubicBezTo>
                <a:lnTo>
                  <a:pt x="0" y="11320"/>
                </a:lnTo>
                <a:cubicBezTo>
                  <a:pt x="6041" y="8959"/>
                  <a:pt x="12989" y="7575"/>
                  <a:pt x="15966" y="7575"/>
                </a:cubicBezTo>
                <a:cubicBezTo>
                  <a:pt x="18448" y="7575"/>
                  <a:pt x="18864" y="8950"/>
                  <a:pt x="17623" y="11063"/>
                </a:cubicBezTo>
                <a:lnTo>
                  <a:pt x="14360" y="16844"/>
                </a:lnTo>
                <a:cubicBezTo>
                  <a:pt x="13781" y="17865"/>
                  <a:pt x="14030" y="18217"/>
                  <a:pt x="14606" y="18217"/>
                </a:cubicBezTo>
                <a:cubicBezTo>
                  <a:pt x="15353" y="18217"/>
                  <a:pt x="17792" y="17793"/>
                  <a:pt x="20192" y="16913"/>
                </a:cubicBezTo>
                <a:lnTo>
                  <a:pt x="21600" y="17793"/>
                </a:lnTo>
                <a:cubicBezTo>
                  <a:pt x="15726" y="20541"/>
                  <a:pt x="9312" y="21600"/>
                  <a:pt x="6830" y="21600"/>
                </a:cubicBezTo>
                <a:close/>
                <a:moveTo>
                  <a:pt x="16512" y="0"/>
                </a:moveTo>
                <a:cubicBezTo>
                  <a:pt x="19655" y="0"/>
                  <a:pt x="21227" y="986"/>
                  <a:pt x="21227" y="2115"/>
                </a:cubicBezTo>
                <a:cubicBezTo>
                  <a:pt x="21227" y="3523"/>
                  <a:pt x="18496" y="4826"/>
                  <a:pt x="14940" y="4826"/>
                </a:cubicBezTo>
                <a:cubicBezTo>
                  <a:pt x="11960" y="4826"/>
                  <a:pt x="10222" y="4016"/>
                  <a:pt x="10304" y="2678"/>
                </a:cubicBezTo>
                <a:cubicBezTo>
                  <a:pt x="10304" y="1550"/>
                  <a:pt x="12373" y="0"/>
                  <a:pt x="16512" y="0"/>
                </a:cubicBezTo>
                <a:close/>
              </a:path>
            </a:pathLst>
          </a:custGeom>
          <a:solidFill>
            <a:srgbClr val="53585F"/>
          </a:solidFill>
          <a:ln w="12700">
            <a:miter lim="400000"/>
          </a:ln>
        </p:spPr>
        <p:txBody>
          <a:bodyPr lIns="38100" tIns="38100" rIns="38100" bIns="38100" anchor="ctr"/>
          <a:lstStyle/>
          <a:p>
            <a:pPr lvl="0"/>
            <a:endParaRPr/>
          </a:p>
        </p:txBody>
      </p:sp>
      <p:sp>
        <p:nvSpPr>
          <p:cNvPr id="484" name="Shape 5305"/>
          <p:cNvSpPr/>
          <p:nvPr/>
        </p:nvSpPr>
        <p:spPr>
          <a:xfrm>
            <a:off x="4600104" y="5357630"/>
            <a:ext cx="118705" cy="184213"/>
          </a:xfrm>
          <a:custGeom>
            <a:avLst/>
            <a:gdLst/>
            <a:ahLst/>
            <a:cxnLst>
              <a:cxn ang="0">
                <a:pos x="wd2" y="hd2"/>
              </a:cxn>
              <a:cxn ang="5400000">
                <a:pos x="wd2" y="hd2"/>
              </a:cxn>
              <a:cxn ang="10800000">
                <a:pos x="wd2" y="hd2"/>
              </a:cxn>
              <a:cxn ang="16200000">
                <a:pos x="wd2" y="hd2"/>
              </a:cxn>
            </a:cxnLst>
            <a:rect l="0" t="0" r="r" b="b"/>
            <a:pathLst>
              <a:path w="21600" h="21560" extrusionOk="0">
                <a:moveTo>
                  <a:pt x="10317" y="16676"/>
                </a:moveTo>
                <a:cubicBezTo>
                  <a:pt x="8196" y="16636"/>
                  <a:pt x="6444" y="17581"/>
                  <a:pt x="6377" y="19060"/>
                </a:cubicBezTo>
                <a:cubicBezTo>
                  <a:pt x="6312" y="20540"/>
                  <a:pt x="7978" y="21518"/>
                  <a:pt x="10099" y="21558"/>
                </a:cubicBezTo>
                <a:cubicBezTo>
                  <a:pt x="12315" y="21600"/>
                  <a:pt x="14019" y="20687"/>
                  <a:pt x="14084" y="19207"/>
                </a:cubicBezTo>
                <a:cubicBezTo>
                  <a:pt x="14151" y="17726"/>
                  <a:pt x="12534" y="16718"/>
                  <a:pt x="10317" y="16676"/>
                </a:cubicBezTo>
                <a:close/>
                <a:moveTo>
                  <a:pt x="18416" y="1478"/>
                </a:moveTo>
                <a:cubicBezTo>
                  <a:pt x="16292" y="493"/>
                  <a:pt x="13626" y="0"/>
                  <a:pt x="10418" y="0"/>
                </a:cubicBezTo>
                <a:cubicBezTo>
                  <a:pt x="7974" y="0"/>
                  <a:pt x="5915" y="348"/>
                  <a:pt x="4238" y="1040"/>
                </a:cubicBezTo>
                <a:cubicBezTo>
                  <a:pt x="1583" y="2126"/>
                  <a:pt x="170" y="3968"/>
                  <a:pt x="0" y="6566"/>
                </a:cubicBezTo>
                <a:lnTo>
                  <a:pt x="6157" y="6566"/>
                </a:lnTo>
                <a:cubicBezTo>
                  <a:pt x="6157" y="5811"/>
                  <a:pt x="6500" y="5081"/>
                  <a:pt x="7187" y="4379"/>
                </a:cubicBezTo>
                <a:cubicBezTo>
                  <a:pt x="7873" y="3676"/>
                  <a:pt x="9039" y="3326"/>
                  <a:pt x="10682" y="3326"/>
                </a:cubicBezTo>
                <a:cubicBezTo>
                  <a:pt x="12355" y="3326"/>
                  <a:pt x="13505" y="3610"/>
                  <a:pt x="14135" y="4180"/>
                </a:cubicBezTo>
                <a:cubicBezTo>
                  <a:pt x="14768" y="4751"/>
                  <a:pt x="15082" y="5382"/>
                  <a:pt x="15082" y="6075"/>
                </a:cubicBezTo>
                <a:cubicBezTo>
                  <a:pt x="15082" y="6676"/>
                  <a:pt x="14611" y="7228"/>
                  <a:pt x="14046" y="7730"/>
                </a:cubicBezTo>
                <a:cubicBezTo>
                  <a:pt x="13734" y="8022"/>
                  <a:pt x="13324" y="8291"/>
                  <a:pt x="12815" y="8536"/>
                </a:cubicBezTo>
                <a:cubicBezTo>
                  <a:pt x="12815" y="8536"/>
                  <a:pt x="9476" y="9914"/>
                  <a:pt x="8009" y="11020"/>
                </a:cubicBezTo>
                <a:cubicBezTo>
                  <a:pt x="7160" y="11663"/>
                  <a:pt x="7083" y="12624"/>
                  <a:pt x="7007" y="14002"/>
                </a:cubicBezTo>
                <a:cubicBezTo>
                  <a:pt x="7003" y="14101"/>
                  <a:pt x="7061" y="14304"/>
                  <a:pt x="7595" y="14304"/>
                </a:cubicBezTo>
                <a:cubicBezTo>
                  <a:pt x="8128" y="14304"/>
                  <a:pt x="11909" y="14304"/>
                  <a:pt x="12384" y="14304"/>
                </a:cubicBezTo>
                <a:cubicBezTo>
                  <a:pt x="12860" y="14304"/>
                  <a:pt x="12958" y="14076"/>
                  <a:pt x="12965" y="13976"/>
                </a:cubicBezTo>
                <a:cubicBezTo>
                  <a:pt x="12996" y="13475"/>
                  <a:pt x="13086" y="13218"/>
                  <a:pt x="13227" y="12928"/>
                </a:cubicBezTo>
                <a:cubicBezTo>
                  <a:pt x="13496" y="12381"/>
                  <a:pt x="14227" y="11903"/>
                  <a:pt x="15050" y="11492"/>
                </a:cubicBezTo>
                <a:lnTo>
                  <a:pt x="16745" y="10740"/>
                </a:lnTo>
                <a:cubicBezTo>
                  <a:pt x="18275" y="9973"/>
                  <a:pt x="19494" y="9344"/>
                  <a:pt x="20033" y="8851"/>
                </a:cubicBezTo>
                <a:cubicBezTo>
                  <a:pt x="20954" y="8040"/>
                  <a:pt x="21600" y="7041"/>
                  <a:pt x="21600" y="5855"/>
                </a:cubicBezTo>
                <a:cubicBezTo>
                  <a:pt x="21600" y="3923"/>
                  <a:pt x="20539" y="2463"/>
                  <a:pt x="18416" y="1478"/>
                </a:cubicBezTo>
                <a:close/>
              </a:path>
            </a:pathLst>
          </a:custGeom>
          <a:solidFill>
            <a:srgbClr val="53585F"/>
          </a:solidFill>
          <a:ln w="12700">
            <a:miter lim="400000"/>
          </a:ln>
        </p:spPr>
        <p:txBody>
          <a:bodyPr lIns="38100" tIns="38100" rIns="38100" bIns="38100" anchor="ctr"/>
          <a:lstStyle/>
          <a:p>
            <a:pPr lvl="0"/>
            <a:endParaRPr/>
          </a:p>
        </p:txBody>
      </p:sp>
      <p:sp>
        <p:nvSpPr>
          <p:cNvPr id="485" name="Shape 5306"/>
          <p:cNvSpPr/>
          <p:nvPr/>
        </p:nvSpPr>
        <p:spPr>
          <a:xfrm>
            <a:off x="5135080" y="5355588"/>
            <a:ext cx="188297" cy="188296"/>
          </a:xfrm>
          <a:custGeom>
            <a:avLst/>
            <a:gdLst/>
            <a:ahLst/>
            <a:cxnLst>
              <a:cxn ang="0">
                <a:pos x="wd2" y="hd2"/>
              </a:cxn>
              <a:cxn ang="5400000">
                <a:pos x="wd2" y="hd2"/>
              </a:cxn>
              <a:cxn ang="10800000">
                <a:pos x="wd2" y="hd2"/>
              </a:cxn>
              <a:cxn ang="16200000">
                <a:pos x="wd2" y="hd2"/>
              </a:cxn>
            </a:cxnLst>
            <a:rect l="0" t="0" r="r" b="b"/>
            <a:pathLst>
              <a:path w="21443" h="21445" extrusionOk="0">
                <a:moveTo>
                  <a:pt x="14382" y="9636"/>
                </a:moveTo>
                <a:cubicBezTo>
                  <a:pt x="14168" y="9941"/>
                  <a:pt x="13696" y="10319"/>
                  <a:pt x="13101" y="10782"/>
                </a:cubicBezTo>
                <a:lnTo>
                  <a:pt x="12447" y="11234"/>
                </a:lnTo>
                <a:cubicBezTo>
                  <a:pt x="12088" y="11513"/>
                  <a:pt x="11872" y="11775"/>
                  <a:pt x="11790" y="12033"/>
                </a:cubicBezTo>
                <a:cubicBezTo>
                  <a:pt x="11726" y="12237"/>
                  <a:pt x="11695" y="12290"/>
                  <a:pt x="11689" y="12706"/>
                </a:cubicBezTo>
                <a:lnTo>
                  <a:pt x="11688" y="12810"/>
                </a:lnTo>
                <a:lnTo>
                  <a:pt x="9190" y="12810"/>
                </a:lnTo>
                <a:lnTo>
                  <a:pt x="9197" y="12599"/>
                </a:lnTo>
                <a:cubicBezTo>
                  <a:pt x="9228" y="11730"/>
                  <a:pt x="9249" y="11218"/>
                  <a:pt x="9608" y="10796"/>
                </a:cubicBezTo>
                <a:cubicBezTo>
                  <a:pt x="10174" y="10133"/>
                  <a:pt x="11420" y="9331"/>
                  <a:pt x="11473" y="9297"/>
                </a:cubicBezTo>
                <a:cubicBezTo>
                  <a:pt x="11651" y="9162"/>
                  <a:pt x="11802" y="9009"/>
                  <a:pt x="11914" y="8845"/>
                </a:cubicBezTo>
                <a:cubicBezTo>
                  <a:pt x="12176" y="8484"/>
                  <a:pt x="12293" y="8199"/>
                  <a:pt x="12293" y="7920"/>
                </a:cubicBezTo>
                <a:cubicBezTo>
                  <a:pt x="12293" y="7531"/>
                  <a:pt x="12178" y="7172"/>
                  <a:pt x="11950" y="6852"/>
                </a:cubicBezTo>
                <a:cubicBezTo>
                  <a:pt x="11730" y="6545"/>
                  <a:pt x="11315" y="6388"/>
                  <a:pt x="10714" y="6388"/>
                </a:cubicBezTo>
                <a:cubicBezTo>
                  <a:pt x="10118" y="6388"/>
                  <a:pt x="9709" y="6577"/>
                  <a:pt x="9465" y="6966"/>
                </a:cubicBezTo>
                <a:cubicBezTo>
                  <a:pt x="9214" y="7364"/>
                  <a:pt x="9086" y="7784"/>
                  <a:pt x="9086" y="8212"/>
                </a:cubicBezTo>
                <a:lnTo>
                  <a:pt x="9086" y="8319"/>
                </a:lnTo>
                <a:lnTo>
                  <a:pt x="6511" y="8319"/>
                </a:lnTo>
                <a:lnTo>
                  <a:pt x="6515" y="8208"/>
                </a:lnTo>
                <a:cubicBezTo>
                  <a:pt x="6581" y="6630"/>
                  <a:pt x="7144" y="5494"/>
                  <a:pt x="8188" y="4831"/>
                </a:cubicBezTo>
                <a:cubicBezTo>
                  <a:pt x="8845" y="4409"/>
                  <a:pt x="9660" y="4195"/>
                  <a:pt x="10612" y="4195"/>
                </a:cubicBezTo>
                <a:cubicBezTo>
                  <a:pt x="11858" y="4195"/>
                  <a:pt x="12910" y="4499"/>
                  <a:pt x="13738" y="5095"/>
                </a:cubicBezTo>
                <a:cubicBezTo>
                  <a:pt x="14577" y="5700"/>
                  <a:pt x="15003" y="6606"/>
                  <a:pt x="15003" y="7788"/>
                </a:cubicBezTo>
                <a:cubicBezTo>
                  <a:pt x="15003" y="8451"/>
                  <a:pt x="14793" y="9071"/>
                  <a:pt x="14382" y="9636"/>
                </a:cubicBezTo>
                <a:close/>
                <a:moveTo>
                  <a:pt x="10546" y="17249"/>
                </a:moveTo>
                <a:lnTo>
                  <a:pt x="10487" y="17247"/>
                </a:lnTo>
                <a:cubicBezTo>
                  <a:pt x="9574" y="17221"/>
                  <a:pt x="8932" y="16548"/>
                  <a:pt x="8958" y="15650"/>
                </a:cubicBezTo>
                <a:cubicBezTo>
                  <a:pt x="8984" y="14767"/>
                  <a:pt x="9642" y="14126"/>
                  <a:pt x="10523" y="14126"/>
                </a:cubicBezTo>
                <a:lnTo>
                  <a:pt x="10576" y="14127"/>
                </a:lnTo>
                <a:cubicBezTo>
                  <a:pt x="11514" y="14155"/>
                  <a:pt x="12150" y="14821"/>
                  <a:pt x="12123" y="15744"/>
                </a:cubicBezTo>
                <a:cubicBezTo>
                  <a:pt x="12098" y="16630"/>
                  <a:pt x="11449" y="17249"/>
                  <a:pt x="10546" y="17249"/>
                </a:cubicBezTo>
                <a:close/>
                <a:moveTo>
                  <a:pt x="10578" y="1"/>
                </a:moveTo>
                <a:cubicBezTo>
                  <a:pt x="4657" y="79"/>
                  <a:pt x="-79" y="4945"/>
                  <a:pt x="1" y="10866"/>
                </a:cubicBezTo>
                <a:cubicBezTo>
                  <a:pt x="80" y="16785"/>
                  <a:pt x="4944" y="21522"/>
                  <a:pt x="10864" y="21443"/>
                </a:cubicBezTo>
                <a:cubicBezTo>
                  <a:pt x="16785" y="21363"/>
                  <a:pt x="21521" y="16499"/>
                  <a:pt x="21442" y="10578"/>
                </a:cubicBezTo>
                <a:cubicBezTo>
                  <a:pt x="21362" y="4659"/>
                  <a:pt x="16498" y="-78"/>
                  <a:pt x="10578" y="1"/>
                </a:cubicBezTo>
                <a:close/>
              </a:path>
            </a:pathLst>
          </a:custGeom>
          <a:solidFill>
            <a:srgbClr val="53585F"/>
          </a:solidFill>
          <a:ln w="12700">
            <a:miter lim="400000"/>
          </a:ln>
        </p:spPr>
        <p:txBody>
          <a:bodyPr lIns="38100" tIns="38100" rIns="38100" bIns="38100" anchor="ctr"/>
          <a:lstStyle/>
          <a:p>
            <a:pPr lvl="0"/>
            <a:endParaRPr/>
          </a:p>
        </p:txBody>
      </p:sp>
      <p:sp>
        <p:nvSpPr>
          <p:cNvPr id="486" name="Shape 5307"/>
          <p:cNvSpPr/>
          <p:nvPr/>
        </p:nvSpPr>
        <p:spPr>
          <a:xfrm>
            <a:off x="2302430" y="5402012"/>
            <a:ext cx="118705" cy="118705"/>
          </a:xfrm>
          <a:custGeom>
            <a:avLst/>
            <a:gdLst/>
            <a:ahLst/>
            <a:cxnLst>
              <a:cxn ang="0">
                <a:pos x="wd2" y="hd2"/>
              </a:cxn>
              <a:cxn ang="5400000">
                <a:pos x="wd2" y="hd2"/>
              </a:cxn>
              <a:cxn ang="10800000">
                <a:pos x="wd2" y="hd2"/>
              </a:cxn>
              <a:cxn ang="16200000">
                <a:pos x="wd2" y="hd2"/>
              </a:cxn>
            </a:cxnLst>
            <a:rect l="0" t="0" r="r" b="b"/>
            <a:pathLst>
              <a:path w="21600" h="21600" extrusionOk="0">
                <a:moveTo>
                  <a:pt x="20483" y="8938"/>
                </a:moveTo>
                <a:lnTo>
                  <a:pt x="12662" y="8938"/>
                </a:lnTo>
                <a:lnTo>
                  <a:pt x="12662" y="1117"/>
                </a:lnTo>
                <a:cubicBezTo>
                  <a:pt x="12662" y="87"/>
                  <a:pt x="11828" y="0"/>
                  <a:pt x="10801" y="0"/>
                </a:cubicBezTo>
                <a:cubicBezTo>
                  <a:pt x="9772" y="0"/>
                  <a:pt x="8938" y="87"/>
                  <a:pt x="8938" y="1117"/>
                </a:cubicBezTo>
                <a:lnTo>
                  <a:pt x="8938" y="8938"/>
                </a:lnTo>
                <a:lnTo>
                  <a:pt x="1117" y="8938"/>
                </a:lnTo>
                <a:cubicBezTo>
                  <a:pt x="90" y="8938"/>
                  <a:pt x="0" y="9772"/>
                  <a:pt x="0" y="10799"/>
                </a:cubicBezTo>
                <a:cubicBezTo>
                  <a:pt x="0" y="11828"/>
                  <a:pt x="90" y="12662"/>
                  <a:pt x="1117" y="12662"/>
                </a:cubicBezTo>
                <a:lnTo>
                  <a:pt x="8938" y="12662"/>
                </a:lnTo>
                <a:lnTo>
                  <a:pt x="8938" y="20483"/>
                </a:lnTo>
                <a:cubicBezTo>
                  <a:pt x="8938" y="21513"/>
                  <a:pt x="9772" y="21600"/>
                  <a:pt x="10801" y="21600"/>
                </a:cubicBezTo>
                <a:cubicBezTo>
                  <a:pt x="11828" y="21600"/>
                  <a:pt x="12662" y="21513"/>
                  <a:pt x="12662" y="20483"/>
                </a:cubicBezTo>
                <a:lnTo>
                  <a:pt x="12662" y="12662"/>
                </a:lnTo>
                <a:lnTo>
                  <a:pt x="20483" y="12662"/>
                </a:lnTo>
                <a:cubicBezTo>
                  <a:pt x="21513" y="12662"/>
                  <a:pt x="21600" y="11828"/>
                  <a:pt x="21600" y="10799"/>
                </a:cubicBezTo>
                <a:cubicBezTo>
                  <a:pt x="21600" y="9772"/>
                  <a:pt x="21513" y="8938"/>
                  <a:pt x="20483" y="8938"/>
                </a:cubicBezTo>
                <a:close/>
              </a:path>
            </a:pathLst>
          </a:custGeom>
          <a:solidFill>
            <a:srgbClr val="53585F"/>
          </a:solidFill>
          <a:ln w="12700">
            <a:miter lim="400000"/>
          </a:ln>
        </p:spPr>
        <p:txBody>
          <a:bodyPr lIns="38100" tIns="38100" rIns="38100" bIns="38100" anchor="ctr"/>
          <a:lstStyle/>
          <a:p>
            <a:pPr lvl="0"/>
            <a:endParaRPr/>
          </a:p>
        </p:txBody>
      </p:sp>
      <p:sp>
        <p:nvSpPr>
          <p:cNvPr id="487" name="Shape 5308"/>
          <p:cNvSpPr/>
          <p:nvPr/>
        </p:nvSpPr>
        <p:spPr>
          <a:xfrm>
            <a:off x="1727935" y="5462950"/>
            <a:ext cx="118705" cy="20469"/>
          </a:xfrm>
          <a:custGeom>
            <a:avLst/>
            <a:gdLst/>
            <a:ahLst/>
            <a:cxnLst>
              <a:cxn ang="0">
                <a:pos x="wd2" y="hd2"/>
              </a:cxn>
              <a:cxn ang="5400000">
                <a:pos x="wd2" y="hd2"/>
              </a:cxn>
              <a:cxn ang="10800000">
                <a:pos x="wd2" y="hd2"/>
              </a:cxn>
              <a:cxn ang="16200000">
                <a:pos x="wd2" y="hd2"/>
              </a:cxn>
            </a:cxnLst>
            <a:rect l="0" t="0" r="r" b="b"/>
            <a:pathLst>
              <a:path w="21600" h="21600" extrusionOk="0">
                <a:moveTo>
                  <a:pt x="20483" y="0"/>
                </a:moveTo>
                <a:lnTo>
                  <a:pt x="1117" y="0"/>
                </a:lnTo>
                <a:cubicBezTo>
                  <a:pt x="87" y="0"/>
                  <a:pt x="0" y="4838"/>
                  <a:pt x="0" y="10793"/>
                </a:cubicBezTo>
                <a:cubicBezTo>
                  <a:pt x="0" y="16762"/>
                  <a:pt x="87" y="21600"/>
                  <a:pt x="1117" y="21600"/>
                </a:cubicBezTo>
                <a:lnTo>
                  <a:pt x="20483" y="21600"/>
                </a:lnTo>
                <a:cubicBezTo>
                  <a:pt x="21510" y="21600"/>
                  <a:pt x="21600" y="16762"/>
                  <a:pt x="21600" y="10793"/>
                </a:cubicBezTo>
                <a:cubicBezTo>
                  <a:pt x="21600" y="4838"/>
                  <a:pt x="21510" y="0"/>
                  <a:pt x="20483" y="0"/>
                </a:cubicBezTo>
                <a:close/>
              </a:path>
            </a:pathLst>
          </a:custGeom>
          <a:solidFill>
            <a:srgbClr val="53585F"/>
          </a:solidFill>
          <a:ln w="12700">
            <a:miter lim="400000"/>
          </a:ln>
        </p:spPr>
        <p:txBody>
          <a:bodyPr lIns="38100" tIns="38100" rIns="38100" bIns="38100" anchor="ctr"/>
          <a:lstStyle/>
          <a:p>
            <a:pPr lvl="0"/>
            <a:endParaRPr/>
          </a:p>
        </p:txBody>
      </p:sp>
      <p:sp>
        <p:nvSpPr>
          <p:cNvPr id="488" name="Shape 5309"/>
          <p:cNvSpPr/>
          <p:nvPr/>
        </p:nvSpPr>
        <p:spPr>
          <a:xfrm>
            <a:off x="7422594" y="5377452"/>
            <a:ext cx="192395" cy="167824"/>
          </a:xfrm>
          <a:custGeom>
            <a:avLst/>
            <a:gdLst/>
            <a:ahLst/>
            <a:cxnLst>
              <a:cxn ang="0">
                <a:pos x="wd2" y="hd2"/>
              </a:cxn>
              <a:cxn ang="5400000">
                <a:pos x="wd2" y="hd2"/>
              </a:cxn>
              <a:cxn ang="10800000">
                <a:pos x="wd2" y="hd2"/>
              </a:cxn>
              <a:cxn ang="16200000">
                <a:pos x="wd2" y="hd2"/>
              </a:cxn>
            </a:cxnLst>
            <a:rect l="0" t="0" r="r" b="b"/>
            <a:pathLst>
              <a:path w="21600" h="21600" extrusionOk="0">
                <a:moveTo>
                  <a:pt x="12209" y="0"/>
                </a:moveTo>
                <a:cubicBezTo>
                  <a:pt x="7101" y="0"/>
                  <a:pt x="2948" y="4690"/>
                  <a:pt x="2824" y="10530"/>
                </a:cubicBezTo>
                <a:lnTo>
                  <a:pt x="0" y="10530"/>
                </a:lnTo>
                <a:lnTo>
                  <a:pt x="4226" y="15930"/>
                </a:lnTo>
                <a:lnTo>
                  <a:pt x="8452" y="10530"/>
                </a:lnTo>
                <a:lnTo>
                  <a:pt x="5171" y="10530"/>
                </a:lnTo>
                <a:cubicBezTo>
                  <a:pt x="5295" y="6181"/>
                  <a:pt x="8398" y="2699"/>
                  <a:pt x="12209" y="2699"/>
                </a:cubicBezTo>
                <a:cubicBezTo>
                  <a:pt x="16099" y="2699"/>
                  <a:pt x="19252" y="6327"/>
                  <a:pt x="19252" y="10799"/>
                </a:cubicBezTo>
                <a:cubicBezTo>
                  <a:pt x="19252" y="15273"/>
                  <a:pt x="16099" y="18901"/>
                  <a:pt x="12209" y="18901"/>
                </a:cubicBezTo>
                <a:cubicBezTo>
                  <a:pt x="10649" y="18901"/>
                  <a:pt x="9208" y="18315"/>
                  <a:pt x="8041" y="17329"/>
                </a:cubicBezTo>
                <a:lnTo>
                  <a:pt x="6426" y="19310"/>
                </a:lnTo>
                <a:cubicBezTo>
                  <a:pt x="8020" y="20745"/>
                  <a:pt x="10027" y="21600"/>
                  <a:pt x="12209" y="21600"/>
                </a:cubicBezTo>
                <a:cubicBezTo>
                  <a:pt x="17396" y="21600"/>
                  <a:pt x="21600" y="16766"/>
                  <a:pt x="21600" y="10799"/>
                </a:cubicBezTo>
                <a:cubicBezTo>
                  <a:pt x="21600" y="4834"/>
                  <a:pt x="17396" y="0"/>
                  <a:pt x="12209" y="0"/>
                </a:cubicBezTo>
                <a:close/>
              </a:path>
            </a:pathLst>
          </a:custGeom>
          <a:solidFill>
            <a:srgbClr val="53585F"/>
          </a:solidFill>
          <a:ln w="12700">
            <a:miter lim="400000"/>
          </a:ln>
        </p:spPr>
        <p:txBody>
          <a:bodyPr lIns="38100" tIns="38100" rIns="38100" bIns="38100" anchor="ctr"/>
          <a:lstStyle/>
          <a:p>
            <a:pPr lvl="0"/>
            <a:endParaRPr/>
          </a:p>
        </p:txBody>
      </p:sp>
      <p:sp>
        <p:nvSpPr>
          <p:cNvPr id="489" name="Shape 5310"/>
          <p:cNvSpPr/>
          <p:nvPr/>
        </p:nvSpPr>
        <p:spPr>
          <a:xfrm>
            <a:off x="6848988" y="5377452"/>
            <a:ext cx="192383" cy="167824"/>
          </a:xfrm>
          <a:custGeom>
            <a:avLst/>
            <a:gdLst/>
            <a:ahLst/>
            <a:cxnLst>
              <a:cxn ang="0">
                <a:pos x="wd2" y="hd2"/>
              </a:cxn>
              <a:cxn ang="5400000">
                <a:pos x="wd2" y="hd2"/>
              </a:cxn>
              <a:cxn ang="10800000">
                <a:pos x="wd2" y="hd2"/>
              </a:cxn>
              <a:cxn ang="16200000">
                <a:pos x="wd2" y="hd2"/>
              </a:cxn>
            </a:cxnLst>
            <a:rect l="0" t="0" r="r" b="b"/>
            <a:pathLst>
              <a:path w="21600" h="21600" extrusionOk="0">
                <a:moveTo>
                  <a:pt x="9392" y="0"/>
                </a:moveTo>
                <a:cubicBezTo>
                  <a:pt x="14500" y="0"/>
                  <a:pt x="18652" y="4690"/>
                  <a:pt x="18776" y="10530"/>
                </a:cubicBezTo>
                <a:lnTo>
                  <a:pt x="21600" y="10530"/>
                </a:lnTo>
                <a:lnTo>
                  <a:pt x="17373" y="15930"/>
                </a:lnTo>
                <a:lnTo>
                  <a:pt x="13148" y="10530"/>
                </a:lnTo>
                <a:lnTo>
                  <a:pt x="16428" y="10530"/>
                </a:lnTo>
                <a:cubicBezTo>
                  <a:pt x="16305" y="6181"/>
                  <a:pt x="13203" y="2699"/>
                  <a:pt x="9392" y="2699"/>
                </a:cubicBezTo>
                <a:cubicBezTo>
                  <a:pt x="5501" y="2699"/>
                  <a:pt x="2348" y="6327"/>
                  <a:pt x="2348" y="10799"/>
                </a:cubicBezTo>
                <a:cubicBezTo>
                  <a:pt x="2348" y="15273"/>
                  <a:pt x="5501" y="18901"/>
                  <a:pt x="9392" y="18901"/>
                </a:cubicBezTo>
                <a:cubicBezTo>
                  <a:pt x="10951" y="18901"/>
                  <a:pt x="12392" y="18315"/>
                  <a:pt x="13559" y="17329"/>
                </a:cubicBezTo>
                <a:lnTo>
                  <a:pt x="15173" y="19310"/>
                </a:lnTo>
                <a:cubicBezTo>
                  <a:pt x="13580" y="20745"/>
                  <a:pt x="11572" y="21600"/>
                  <a:pt x="9392" y="21600"/>
                </a:cubicBezTo>
                <a:cubicBezTo>
                  <a:pt x="4205" y="21600"/>
                  <a:pt x="0" y="16766"/>
                  <a:pt x="0" y="10799"/>
                </a:cubicBezTo>
                <a:cubicBezTo>
                  <a:pt x="0" y="4836"/>
                  <a:pt x="4205" y="0"/>
                  <a:pt x="9392" y="0"/>
                </a:cubicBezTo>
                <a:close/>
              </a:path>
            </a:pathLst>
          </a:custGeom>
          <a:solidFill>
            <a:srgbClr val="53585F"/>
          </a:solidFill>
          <a:ln w="12700">
            <a:miter lim="400000"/>
          </a:ln>
        </p:spPr>
        <p:txBody>
          <a:bodyPr lIns="38100" tIns="38100" rIns="38100" bIns="38100" anchor="ctr"/>
          <a:lstStyle/>
          <a:p>
            <a:pPr lvl="0"/>
            <a:endParaRPr/>
          </a:p>
        </p:txBody>
      </p:sp>
      <p:sp>
        <p:nvSpPr>
          <p:cNvPr id="490" name="Shape 5311"/>
          <p:cNvSpPr/>
          <p:nvPr/>
        </p:nvSpPr>
        <p:spPr>
          <a:xfrm>
            <a:off x="6299333" y="5365825"/>
            <a:ext cx="167828" cy="167824"/>
          </a:xfrm>
          <a:custGeom>
            <a:avLst/>
            <a:gdLst/>
            <a:ahLst/>
            <a:cxnLst>
              <a:cxn ang="0">
                <a:pos x="wd2" y="hd2"/>
              </a:cxn>
              <a:cxn ang="5400000">
                <a:pos x="wd2" y="hd2"/>
              </a:cxn>
              <a:cxn ang="10800000">
                <a:pos x="wd2" y="hd2"/>
              </a:cxn>
              <a:cxn ang="16200000">
                <a:pos x="wd2" y="hd2"/>
              </a:cxn>
            </a:cxnLst>
            <a:rect l="0" t="0" r="r" b="b"/>
            <a:pathLst>
              <a:path w="19691" h="21600" extrusionOk="0">
                <a:moveTo>
                  <a:pt x="12442" y="612"/>
                </a:moveTo>
                <a:lnTo>
                  <a:pt x="12460" y="8296"/>
                </a:lnTo>
                <a:lnTo>
                  <a:pt x="15229" y="5237"/>
                </a:lnTo>
                <a:cubicBezTo>
                  <a:pt x="17944" y="8441"/>
                  <a:pt x="17897" y="13462"/>
                  <a:pt x="15076" y="16579"/>
                </a:cubicBezTo>
                <a:cubicBezTo>
                  <a:pt x="13922" y="17855"/>
                  <a:pt x="12478" y="18615"/>
                  <a:pt x="10976" y="18866"/>
                </a:cubicBezTo>
                <a:lnTo>
                  <a:pt x="11059" y="21600"/>
                </a:lnTo>
                <a:cubicBezTo>
                  <a:pt x="13167" y="21319"/>
                  <a:pt x="15205" y="20288"/>
                  <a:pt x="16819" y="18506"/>
                </a:cubicBezTo>
                <a:cubicBezTo>
                  <a:pt x="20600" y="14328"/>
                  <a:pt x="20645" y="7586"/>
                  <a:pt x="16967" y="3316"/>
                </a:cubicBezTo>
                <a:lnTo>
                  <a:pt x="19058" y="1007"/>
                </a:lnTo>
                <a:cubicBezTo>
                  <a:pt x="19058" y="1007"/>
                  <a:pt x="12442" y="612"/>
                  <a:pt x="12442" y="612"/>
                </a:cubicBezTo>
                <a:close/>
                <a:moveTo>
                  <a:pt x="4462" y="16363"/>
                </a:moveTo>
                <a:cubicBezTo>
                  <a:pt x="1746" y="13159"/>
                  <a:pt x="1795" y="8138"/>
                  <a:pt x="4616" y="5021"/>
                </a:cubicBezTo>
                <a:cubicBezTo>
                  <a:pt x="5769" y="3745"/>
                  <a:pt x="7214" y="2983"/>
                  <a:pt x="8714" y="2734"/>
                </a:cubicBezTo>
                <a:lnTo>
                  <a:pt x="8631" y="0"/>
                </a:lnTo>
                <a:cubicBezTo>
                  <a:pt x="6524" y="281"/>
                  <a:pt x="4487" y="1312"/>
                  <a:pt x="2872" y="3094"/>
                </a:cubicBezTo>
                <a:cubicBezTo>
                  <a:pt x="-909" y="7272"/>
                  <a:pt x="-955" y="14014"/>
                  <a:pt x="2723" y="18282"/>
                </a:cubicBezTo>
                <a:lnTo>
                  <a:pt x="634" y="20591"/>
                </a:lnTo>
                <a:lnTo>
                  <a:pt x="7250" y="20988"/>
                </a:lnTo>
                <a:lnTo>
                  <a:pt x="7231" y="13304"/>
                </a:lnTo>
                <a:cubicBezTo>
                  <a:pt x="7231" y="13304"/>
                  <a:pt x="4462" y="16363"/>
                  <a:pt x="4462" y="16363"/>
                </a:cubicBezTo>
                <a:close/>
              </a:path>
            </a:pathLst>
          </a:custGeom>
          <a:solidFill>
            <a:srgbClr val="53585F"/>
          </a:solidFill>
          <a:ln w="12700">
            <a:miter lim="400000"/>
          </a:ln>
        </p:spPr>
        <p:txBody>
          <a:bodyPr lIns="38100" tIns="38100" rIns="38100" bIns="38100" anchor="ctr"/>
          <a:lstStyle/>
          <a:p>
            <a:pPr lvl="0"/>
            <a:endParaRPr/>
          </a:p>
        </p:txBody>
      </p:sp>
      <p:sp>
        <p:nvSpPr>
          <p:cNvPr id="491" name="Shape 5312"/>
          <p:cNvSpPr/>
          <p:nvPr/>
        </p:nvSpPr>
        <p:spPr>
          <a:xfrm>
            <a:off x="10302376" y="4819139"/>
            <a:ext cx="204672" cy="143277"/>
          </a:xfrm>
          <a:custGeom>
            <a:avLst/>
            <a:gdLst/>
            <a:ahLst/>
            <a:cxnLst>
              <a:cxn ang="0">
                <a:pos x="wd2" y="hd2"/>
              </a:cxn>
              <a:cxn ang="5400000">
                <a:pos x="wd2" y="hd2"/>
              </a:cxn>
              <a:cxn ang="10800000">
                <a:pos x="wd2" y="hd2"/>
              </a:cxn>
              <a:cxn ang="16200000">
                <a:pos x="wd2" y="hd2"/>
              </a:cxn>
            </a:cxnLst>
            <a:rect l="0" t="0" r="r" b="b"/>
            <a:pathLst>
              <a:path w="21511" h="21600" extrusionOk="0">
                <a:moveTo>
                  <a:pt x="16338" y="16971"/>
                </a:moveTo>
                <a:lnTo>
                  <a:pt x="13589" y="13027"/>
                </a:lnTo>
                <a:lnTo>
                  <a:pt x="10841" y="16971"/>
                </a:lnTo>
                <a:lnTo>
                  <a:pt x="9288" y="14743"/>
                </a:lnTo>
                <a:lnTo>
                  <a:pt x="12037" y="10799"/>
                </a:lnTo>
                <a:lnTo>
                  <a:pt x="9288" y="6857"/>
                </a:lnTo>
                <a:lnTo>
                  <a:pt x="10841" y="4628"/>
                </a:lnTo>
                <a:lnTo>
                  <a:pt x="13589" y="8572"/>
                </a:lnTo>
                <a:lnTo>
                  <a:pt x="16338" y="4630"/>
                </a:lnTo>
                <a:lnTo>
                  <a:pt x="17891" y="6857"/>
                </a:lnTo>
                <a:lnTo>
                  <a:pt x="15142" y="10799"/>
                </a:lnTo>
                <a:lnTo>
                  <a:pt x="17891" y="14743"/>
                </a:lnTo>
                <a:cubicBezTo>
                  <a:pt x="17891" y="14743"/>
                  <a:pt x="16338" y="16971"/>
                  <a:pt x="16338" y="16971"/>
                </a:cubicBezTo>
                <a:close/>
                <a:moveTo>
                  <a:pt x="19360" y="0"/>
                </a:moveTo>
                <a:lnTo>
                  <a:pt x="9084" y="0"/>
                </a:lnTo>
                <a:cubicBezTo>
                  <a:pt x="8612" y="0"/>
                  <a:pt x="7933" y="366"/>
                  <a:pt x="7577" y="814"/>
                </a:cubicBezTo>
                <a:lnTo>
                  <a:pt x="267" y="9987"/>
                </a:lnTo>
                <a:cubicBezTo>
                  <a:pt x="-89" y="10435"/>
                  <a:pt x="-89" y="11165"/>
                  <a:pt x="267" y="11613"/>
                </a:cubicBezTo>
                <a:lnTo>
                  <a:pt x="7577" y="20786"/>
                </a:lnTo>
                <a:cubicBezTo>
                  <a:pt x="7933" y="21234"/>
                  <a:pt x="8612" y="21600"/>
                  <a:pt x="9084" y="21600"/>
                </a:cubicBezTo>
                <a:lnTo>
                  <a:pt x="19360" y="21600"/>
                </a:lnTo>
                <a:cubicBezTo>
                  <a:pt x="20544" y="21600"/>
                  <a:pt x="21511" y="20210"/>
                  <a:pt x="21511" y="18514"/>
                </a:cubicBezTo>
                <a:lnTo>
                  <a:pt x="21511" y="3086"/>
                </a:lnTo>
                <a:cubicBezTo>
                  <a:pt x="21511" y="1390"/>
                  <a:pt x="20544" y="0"/>
                  <a:pt x="19360" y="0"/>
                </a:cubicBezTo>
                <a:close/>
              </a:path>
            </a:pathLst>
          </a:custGeom>
          <a:solidFill>
            <a:srgbClr val="53585F"/>
          </a:solidFill>
          <a:ln w="12700">
            <a:miter lim="400000"/>
          </a:ln>
        </p:spPr>
        <p:txBody>
          <a:bodyPr lIns="38100" tIns="38100" rIns="38100" bIns="38100" anchor="ctr"/>
          <a:lstStyle/>
          <a:p>
            <a:pPr lvl="0"/>
            <a:endParaRPr/>
          </a:p>
        </p:txBody>
      </p:sp>
      <p:sp>
        <p:nvSpPr>
          <p:cNvPr id="492" name="Shape 5313"/>
          <p:cNvSpPr/>
          <p:nvPr/>
        </p:nvSpPr>
        <p:spPr>
          <a:xfrm>
            <a:off x="5703376" y="5349650"/>
            <a:ext cx="196487" cy="173960"/>
          </a:xfrm>
          <a:custGeom>
            <a:avLst/>
            <a:gdLst/>
            <a:ahLst/>
            <a:cxnLst>
              <a:cxn ang="0">
                <a:pos x="wd2" y="hd2"/>
              </a:cxn>
              <a:cxn ang="5400000">
                <a:pos x="wd2" y="hd2"/>
              </a:cxn>
              <a:cxn ang="10800000">
                <a:pos x="wd2" y="hd2"/>
              </a:cxn>
              <a:cxn ang="16200000">
                <a:pos x="wd2" y="hd2"/>
              </a:cxn>
            </a:cxnLst>
            <a:rect l="0" t="0" r="r" b="b"/>
            <a:pathLst>
              <a:path w="21530" h="21600" extrusionOk="0">
                <a:moveTo>
                  <a:pt x="11998" y="14612"/>
                </a:moveTo>
                <a:lnTo>
                  <a:pt x="9532" y="14612"/>
                </a:lnTo>
                <a:lnTo>
                  <a:pt x="9532" y="6988"/>
                </a:lnTo>
                <a:lnTo>
                  <a:pt x="11998" y="6988"/>
                </a:lnTo>
                <a:cubicBezTo>
                  <a:pt x="11998" y="6988"/>
                  <a:pt x="11998" y="14612"/>
                  <a:pt x="11998" y="14612"/>
                </a:cubicBezTo>
                <a:close/>
                <a:moveTo>
                  <a:pt x="11998" y="19059"/>
                </a:moveTo>
                <a:lnTo>
                  <a:pt x="9532" y="19059"/>
                </a:lnTo>
                <a:lnTo>
                  <a:pt x="9532" y="16519"/>
                </a:lnTo>
                <a:lnTo>
                  <a:pt x="11998" y="16519"/>
                </a:lnTo>
                <a:cubicBezTo>
                  <a:pt x="11998" y="16519"/>
                  <a:pt x="11998" y="19059"/>
                  <a:pt x="11998" y="19059"/>
                </a:cubicBezTo>
                <a:close/>
                <a:moveTo>
                  <a:pt x="21430" y="20306"/>
                </a:moveTo>
                <a:lnTo>
                  <a:pt x="11442" y="442"/>
                </a:lnTo>
                <a:cubicBezTo>
                  <a:pt x="11304" y="168"/>
                  <a:pt x="11045" y="0"/>
                  <a:pt x="10766" y="0"/>
                </a:cubicBezTo>
                <a:cubicBezTo>
                  <a:pt x="10485" y="0"/>
                  <a:pt x="10226" y="168"/>
                  <a:pt x="10088" y="442"/>
                </a:cubicBezTo>
                <a:lnTo>
                  <a:pt x="100" y="20306"/>
                </a:lnTo>
                <a:cubicBezTo>
                  <a:pt x="-35" y="20575"/>
                  <a:pt x="-34" y="20904"/>
                  <a:pt x="107" y="21170"/>
                </a:cubicBezTo>
                <a:cubicBezTo>
                  <a:pt x="246" y="21436"/>
                  <a:pt x="501" y="21600"/>
                  <a:pt x="777" y="21600"/>
                </a:cubicBezTo>
                <a:lnTo>
                  <a:pt x="20753" y="21600"/>
                </a:lnTo>
                <a:cubicBezTo>
                  <a:pt x="21029" y="21600"/>
                  <a:pt x="21284" y="21436"/>
                  <a:pt x="21423" y="21170"/>
                </a:cubicBezTo>
                <a:cubicBezTo>
                  <a:pt x="21564" y="20904"/>
                  <a:pt x="21565" y="20575"/>
                  <a:pt x="21430" y="20306"/>
                </a:cubicBezTo>
                <a:close/>
              </a:path>
            </a:pathLst>
          </a:custGeom>
          <a:solidFill>
            <a:srgbClr val="53585F"/>
          </a:solidFill>
          <a:ln w="12700">
            <a:miter lim="400000"/>
          </a:ln>
        </p:spPr>
        <p:txBody>
          <a:bodyPr lIns="38100" tIns="38100" rIns="38100" bIns="38100" anchor="ctr"/>
          <a:lstStyle/>
          <a:p>
            <a:pPr lvl="0"/>
            <a:endParaRPr/>
          </a:p>
        </p:txBody>
      </p:sp>
      <p:sp>
        <p:nvSpPr>
          <p:cNvPr id="493" name="Shape 5314"/>
          <p:cNvSpPr/>
          <p:nvPr/>
        </p:nvSpPr>
        <p:spPr>
          <a:xfrm>
            <a:off x="9166771" y="5384421"/>
            <a:ext cx="191057" cy="153884"/>
          </a:xfrm>
          <a:custGeom>
            <a:avLst/>
            <a:gdLst/>
            <a:ahLst/>
            <a:cxnLst>
              <a:cxn ang="0">
                <a:pos x="wd2" y="hd2"/>
              </a:cxn>
              <a:cxn ang="5400000">
                <a:pos x="wd2" y="hd2"/>
              </a:cxn>
              <a:cxn ang="10800000">
                <a:pos x="wd2" y="hd2"/>
              </a:cxn>
              <a:cxn ang="16200000">
                <a:pos x="wd2" y="hd2"/>
              </a:cxn>
            </a:cxnLst>
            <a:rect l="0" t="0" r="r" b="b"/>
            <a:pathLst>
              <a:path w="21600" h="21600" extrusionOk="0">
                <a:moveTo>
                  <a:pt x="2899" y="16199"/>
                </a:moveTo>
                <a:lnTo>
                  <a:pt x="14640" y="16199"/>
                </a:lnTo>
                <a:lnTo>
                  <a:pt x="14640" y="21600"/>
                </a:lnTo>
                <a:lnTo>
                  <a:pt x="21600" y="13681"/>
                </a:lnTo>
                <a:lnTo>
                  <a:pt x="14640" y="5761"/>
                </a:lnTo>
                <a:lnTo>
                  <a:pt x="14640" y="11158"/>
                </a:lnTo>
                <a:lnTo>
                  <a:pt x="4059" y="11158"/>
                </a:lnTo>
                <a:lnTo>
                  <a:pt x="4059" y="0"/>
                </a:lnTo>
                <a:lnTo>
                  <a:pt x="0" y="0"/>
                </a:lnTo>
                <a:lnTo>
                  <a:pt x="0" y="12597"/>
                </a:lnTo>
                <a:cubicBezTo>
                  <a:pt x="0" y="14587"/>
                  <a:pt x="1297" y="16199"/>
                  <a:pt x="2899" y="16199"/>
                </a:cubicBezTo>
                <a:close/>
              </a:path>
            </a:pathLst>
          </a:custGeom>
          <a:solidFill>
            <a:srgbClr val="53585F"/>
          </a:solidFill>
          <a:ln w="12700">
            <a:miter lim="400000"/>
          </a:ln>
        </p:spPr>
        <p:txBody>
          <a:bodyPr lIns="38100" tIns="38100" rIns="38100" bIns="38100" anchor="ctr"/>
          <a:lstStyle/>
          <a:p>
            <a:pPr lvl="0"/>
            <a:endParaRPr/>
          </a:p>
        </p:txBody>
      </p:sp>
      <p:sp>
        <p:nvSpPr>
          <p:cNvPr id="494" name="Shape 5315"/>
          <p:cNvSpPr/>
          <p:nvPr/>
        </p:nvSpPr>
        <p:spPr>
          <a:xfrm>
            <a:off x="8566982" y="5362376"/>
            <a:ext cx="217985" cy="153884"/>
          </a:xfrm>
          <a:custGeom>
            <a:avLst/>
            <a:gdLst/>
            <a:ahLst/>
            <a:cxnLst>
              <a:cxn ang="0">
                <a:pos x="wd2" y="hd2"/>
              </a:cxn>
              <a:cxn ang="5400000">
                <a:pos x="wd2" y="hd2"/>
              </a:cxn>
              <a:cxn ang="10800000">
                <a:pos x="wd2" y="hd2"/>
              </a:cxn>
              <a:cxn ang="16200000">
                <a:pos x="wd2" y="hd2"/>
              </a:cxn>
            </a:cxnLst>
            <a:rect l="0" t="0" r="r" b="b"/>
            <a:pathLst>
              <a:path w="21600" h="21600" extrusionOk="0">
                <a:moveTo>
                  <a:pt x="19059" y="3960"/>
                </a:moveTo>
                <a:lnTo>
                  <a:pt x="5337" y="3960"/>
                </a:lnTo>
                <a:lnTo>
                  <a:pt x="5337" y="0"/>
                </a:lnTo>
                <a:lnTo>
                  <a:pt x="0" y="6480"/>
                </a:lnTo>
                <a:lnTo>
                  <a:pt x="5337" y="12961"/>
                </a:lnTo>
                <a:lnTo>
                  <a:pt x="5337" y="9000"/>
                </a:lnTo>
                <a:lnTo>
                  <a:pt x="18043" y="9000"/>
                </a:lnTo>
                <a:lnTo>
                  <a:pt x="18043" y="16559"/>
                </a:lnTo>
                <a:lnTo>
                  <a:pt x="1525" y="16559"/>
                </a:lnTo>
                <a:lnTo>
                  <a:pt x="1525" y="21600"/>
                </a:lnTo>
                <a:lnTo>
                  <a:pt x="19059" y="21600"/>
                </a:lnTo>
                <a:cubicBezTo>
                  <a:pt x="20463" y="21600"/>
                  <a:pt x="21600" y="19988"/>
                  <a:pt x="21600" y="17998"/>
                </a:cubicBezTo>
                <a:lnTo>
                  <a:pt x="21600" y="7560"/>
                </a:lnTo>
                <a:cubicBezTo>
                  <a:pt x="21600" y="5572"/>
                  <a:pt x="20463" y="3960"/>
                  <a:pt x="19059" y="3960"/>
                </a:cubicBezTo>
                <a:close/>
              </a:path>
            </a:pathLst>
          </a:custGeom>
          <a:solidFill>
            <a:srgbClr val="53585F"/>
          </a:solidFill>
          <a:ln w="12700">
            <a:miter lim="400000"/>
          </a:ln>
        </p:spPr>
        <p:txBody>
          <a:bodyPr lIns="38100" tIns="38100" rIns="38100" bIns="38100" anchor="ctr"/>
          <a:lstStyle/>
          <a:p>
            <a:pPr lvl="0"/>
            <a:endParaRPr/>
          </a:p>
        </p:txBody>
      </p:sp>
      <p:sp>
        <p:nvSpPr>
          <p:cNvPr id="495" name="Shape 5316"/>
          <p:cNvSpPr/>
          <p:nvPr/>
        </p:nvSpPr>
        <p:spPr>
          <a:xfrm>
            <a:off x="7974118" y="5364274"/>
            <a:ext cx="256445" cy="217823"/>
          </a:xfrm>
          <a:custGeom>
            <a:avLst/>
            <a:gdLst/>
            <a:ahLst/>
            <a:cxnLst>
              <a:cxn ang="0">
                <a:pos x="wd2" y="hd2"/>
              </a:cxn>
              <a:cxn ang="5400000">
                <a:pos x="wd2" y="hd2"/>
              </a:cxn>
              <a:cxn ang="10800000">
                <a:pos x="wd2" y="hd2"/>
              </a:cxn>
              <a:cxn ang="16200000">
                <a:pos x="wd2" y="hd2"/>
              </a:cxn>
            </a:cxnLst>
            <a:rect l="0" t="0" r="r" b="b"/>
            <a:pathLst>
              <a:path w="21600" h="21600" extrusionOk="0">
                <a:moveTo>
                  <a:pt x="17064" y="14989"/>
                </a:moveTo>
                <a:lnTo>
                  <a:pt x="16300" y="14989"/>
                </a:lnTo>
                <a:cubicBezTo>
                  <a:pt x="14781" y="14989"/>
                  <a:pt x="13615" y="14098"/>
                  <a:pt x="12532" y="12778"/>
                </a:cubicBezTo>
                <a:cubicBezTo>
                  <a:pt x="12422" y="12943"/>
                  <a:pt x="12313" y="13112"/>
                  <a:pt x="12204" y="13283"/>
                </a:cubicBezTo>
                <a:cubicBezTo>
                  <a:pt x="11728" y="14021"/>
                  <a:pt x="11216" y="14811"/>
                  <a:pt x="10650" y="15592"/>
                </a:cubicBezTo>
                <a:cubicBezTo>
                  <a:pt x="12115" y="17276"/>
                  <a:pt x="13891" y="18547"/>
                  <a:pt x="16300" y="18547"/>
                </a:cubicBezTo>
                <a:lnTo>
                  <a:pt x="17064" y="18547"/>
                </a:lnTo>
                <a:lnTo>
                  <a:pt x="17064" y="21600"/>
                </a:lnTo>
                <a:lnTo>
                  <a:pt x="21600" y="17022"/>
                </a:lnTo>
                <a:lnTo>
                  <a:pt x="17064" y="12444"/>
                </a:lnTo>
                <a:cubicBezTo>
                  <a:pt x="17064" y="12444"/>
                  <a:pt x="17064" y="14989"/>
                  <a:pt x="17064" y="14989"/>
                </a:cubicBezTo>
                <a:close/>
                <a:moveTo>
                  <a:pt x="5844" y="8840"/>
                </a:moveTo>
                <a:cubicBezTo>
                  <a:pt x="6014" y="8580"/>
                  <a:pt x="6185" y="8316"/>
                  <a:pt x="6358" y="8047"/>
                </a:cubicBezTo>
                <a:cubicBezTo>
                  <a:pt x="6781" y="7394"/>
                  <a:pt x="7227" y="6705"/>
                  <a:pt x="7709" y="6019"/>
                </a:cubicBezTo>
                <a:cubicBezTo>
                  <a:pt x="6284" y="4449"/>
                  <a:pt x="4562" y="3290"/>
                  <a:pt x="2260" y="3290"/>
                </a:cubicBezTo>
                <a:lnTo>
                  <a:pt x="0" y="3290"/>
                </a:lnTo>
                <a:lnTo>
                  <a:pt x="0" y="6850"/>
                </a:lnTo>
                <a:lnTo>
                  <a:pt x="2260" y="6850"/>
                </a:lnTo>
                <a:cubicBezTo>
                  <a:pt x="3693" y="6850"/>
                  <a:pt x="4812" y="7643"/>
                  <a:pt x="5844" y="8840"/>
                </a:cubicBezTo>
                <a:close/>
                <a:moveTo>
                  <a:pt x="16300" y="6596"/>
                </a:moveTo>
                <a:lnTo>
                  <a:pt x="17064" y="6596"/>
                </a:lnTo>
                <a:lnTo>
                  <a:pt x="17064" y="9155"/>
                </a:lnTo>
                <a:lnTo>
                  <a:pt x="21600" y="4578"/>
                </a:lnTo>
                <a:lnTo>
                  <a:pt x="17064" y="0"/>
                </a:lnTo>
                <a:lnTo>
                  <a:pt x="17064" y="3036"/>
                </a:lnTo>
                <a:lnTo>
                  <a:pt x="16300" y="3036"/>
                </a:lnTo>
                <a:cubicBezTo>
                  <a:pt x="12312" y="3036"/>
                  <a:pt x="10062" y="6516"/>
                  <a:pt x="8077" y="9587"/>
                </a:cubicBezTo>
                <a:cubicBezTo>
                  <a:pt x="6293" y="12349"/>
                  <a:pt x="4752" y="14735"/>
                  <a:pt x="2260" y="14735"/>
                </a:cubicBezTo>
                <a:lnTo>
                  <a:pt x="0" y="14735"/>
                </a:lnTo>
                <a:lnTo>
                  <a:pt x="0" y="18293"/>
                </a:lnTo>
                <a:lnTo>
                  <a:pt x="2260" y="18293"/>
                </a:lnTo>
                <a:cubicBezTo>
                  <a:pt x="6250" y="18293"/>
                  <a:pt x="8500" y="14814"/>
                  <a:pt x="10485" y="11743"/>
                </a:cubicBezTo>
                <a:cubicBezTo>
                  <a:pt x="12269" y="8981"/>
                  <a:pt x="13810" y="6596"/>
                  <a:pt x="16300" y="6596"/>
                </a:cubicBezTo>
                <a:close/>
              </a:path>
            </a:pathLst>
          </a:custGeom>
          <a:solidFill>
            <a:srgbClr val="53585F"/>
          </a:solidFill>
          <a:ln w="12700">
            <a:miter lim="400000"/>
          </a:ln>
        </p:spPr>
        <p:txBody>
          <a:bodyPr lIns="38100" tIns="38100" rIns="38100" bIns="38100" anchor="ctr"/>
          <a:lstStyle/>
          <a:p>
            <a:pPr lvl="0"/>
            <a:endParaRPr/>
          </a:p>
        </p:txBody>
      </p:sp>
      <p:sp>
        <p:nvSpPr>
          <p:cNvPr id="496" name="Shape 5317"/>
          <p:cNvSpPr/>
          <p:nvPr/>
        </p:nvSpPr>
        <p:spPr>
          <a:xfrm>
            <a:off x="9701994" y="5384421"/>
            <a:ext cx="256446" cy="153884"/>
          </a:xfrm>
          <a:custGeom>
            <a:avLst/>
            <a:gdLst/>
            <a:ahLst/>
            <a:cxnLst>
              <a:cxn ang="0">
                <a:pos x="wd2" y="hd2"/>
              </a:cxn>
              <a:cxn ang="5400000">
                <a:pos x="wd2" y="hd2"/>
              </a:cxn>
              <a:cxn ang="10800000">
                <a:pos x="wd2" y="hd2"/>
              </a:cxn>
              <a:cxn ang="16200000">
                <a:pos x="wd2" y="hd2"/>
              </a:cxn>
            </a:cxnLst>
            <a:rect l="0" t="0" r="r" b="b"/>
            <a:pathLst>
              <a:path w="21600" h="21600" extrusionOk="0">
                <a:moveTo>
                  <a:pt x="19418" y="14435"/>
                </a:moveTo>
                <a:lnTo>
                  <a:pt x="19418" y="3600"/>
                </a:lnTo>
                <a:cubicBezTo>
                  <a:pt x="19418" y="1612"/>
                  <a:pt x="18451" y="0"/>
                  <a:pt x="17258" y="0"/>
                </a:cubicBezTo>
                <a:lnTo>
                  <a:pt x="7560" y="0"/>
                </a:lnTo>
                <a:lnTo>
                  <a:pt x="10326" y="5041"/>
                </a:lnTo>
                <a:lnTo>
                  <a:pt x="16221" y="5041"/>
                </a:lnTo>
                <a:lnTo>
                  <a:pt x="16221" y="14435"/>
                </a:lnTo>
                <a:lnTo>
                  <a:pt x="14040" y="14435"/>
                </a:lnTo>
                <a:lnTo>
                  <a:pt x="17819" y="21600"/>
                </a:lnTo>
                <a:lnTo>
                  <a:pt x="21600" y="14435"/>
                </a:lnTo>
                <a:cubicBezTo>
                  <a:pt x="21600" y="14435"/>
                  <a:pt x="19418" y="14435"/>
                  <a:pt x="19418" y="14435"/>
                </a:cubicBezTo>
                <a:close/>
                <a:moveTo>
                  <a:pt x="5378" y="16559"/>
                </a:moveTo>
                <a:lnTo>
                  <a:pt x="5378" y="7166"/>
                </a:lnTo>
                <a:lnTo>
                  <a:pt x="7560" y="7166"/>
                </a:lnTo>
                <a:lnTo>
                  <a:pt x="3779" y="0"/>
                </a:lnTo>
                <a:lnTo>
                  <a:pt x="0" y="7166"/>
                </a:lnTo>
                <a:lnTo>
                  <a:pt x="2181" y="7166"/>
                </a:lnTo>
                <a:lnTo>
                  <a:pt x="2181" y="17998"/>
                </a:lnTo>
                <a:cubicBezTo>
                  <a:pt x="2181" y="19988"/>
                  <a:pt x="3149" y="21600"/>
                  <a:pt x="4341" y="21600"/>
                </a:cubicBezTo>
                <a:lnTo>
                  <a:pt x="14040" y="21600"/>
                </a:lnTo>
                <a:lnTo>
                  <a:pt x="11274" y="16559"/>
                </a:lnTo>
                <a:cubicBezTo>
                  <a:pt x="11274" y="16559"/>
                  <a:pt x="5378" y="16559"/>
                  <a:pt x="5378" y="16559"/>
                </a:cubicBezTo>
                <a:close/>
              </a:path>
            </a:pathLst>
          </a:custGeom>
          <a:solidFill>
            <a:srgbClr val="53585F"/>
          </a:solidFill>
          <a:ln w="12700">
            <a:miter lim="400000"/>
          </a:ln>
        </p:spPr>
        <p:txBody>
          <a:bodyPr lIns="38100" tIns="38100" rIns="38100" bIns="38100" anchor="ctr"/>
          <a:lstStyle/>
          <a:p>
            <a:pPr lvl="0"/>
            <a:endParaRPr/>
          </a:p>
        </p:txBody>
      </p:sp>
      <p:sp>
        <p:nvSpPr>
          <p:cNvPr id="497" name="Shape 5318"/>
          <p:cNvSpPr/>
          <p:nvPr/>
        </p:nvSpPr>
        <p:spPr>
          <a:xfrm>
            <a:off x="10281938" y="5384711"/>
            <a:ext cx="230815" cy="153885"/>
          </a:xfrm>
          <a:custGeom>
            <a:avLst/>
            <a:gdLst/>
            <a:ahLst/>
            <a:cxnLst>
              <a:cxn ang="0">
                <a:pos x="wd2" y="hd2"/>
              </a:cxn>
              <a:cxn ang="5400000">
                <a:pos x="wd2" y="hd2"/>
              </a:cxn>
              <a:cxn ang="10800000">
                <a:pos x="wd2" y="hd2"/>
              </a:cxn>
              <a:cxn ang="16200000">
                <a:pos x="wd2" y="hd2"/>
              </a:cxn>
            </a:cxnLst>
            <a:rect l="0" t="0" r="r" b="b"/>
            <a:pathLst>
              <a:path w="21600" h="21600" extrusionOk="0">
                <a:moveTo>
                  <a:pt x="19200" y="3960"/>
                </a:moveTo>
                <a:lnTo>
                  <a:pt x="14640" y="3960"/>
                </a:lnTo>
                <a:lnTo>
                  <a:pt x="14640" y="9000"/>
                </a:lnTo>
                <a:lnTo>
                  <a:pt x="18241" y="9000"/>
                </a:lnTo>
                <a:lnTo>
                  <a:pt x="18241" y="16559"/>
                </a:lnTo>
                <a:lnTo>
                  <a:pt x="3361" y="16559"/>
                </a:lnTo>
                <a:lnTo>
                  <a:pt x="3361" y="9000"/>
                </a:lnTo>
                <a:lnTo>
                  <a:pt x="8401" y="9000"/>
                </a:lnTo>
                <a:lnTo>
                  <a:pt x="8401" y="12961"/>
                </a:lnTo>
                <a:lnTo>
                  <a:pt x="13201" y="6480"/>
                </a:lnTo>
                <a:lnTo>
                  <a:pt x="8401" y="0"/>
                </a:lnTo>
                <a:lnTo>
                  <a:pt x="8401" y="3960"/>
                </a:lnTo>
                <a:lnTo>
                  <a:pt x="2400" y="3960"/>
                </a:lnTo>
                <a:cubicBezTo>
                  <a:pt x="1075" y="3960"/>
                  <a:pt x="0" y="5572"/>
                  <a:pt x="0" y="7560"/>
                </a:cubicBezTo>
                <a:lnTo>
                  <a:pt x="0" y="17998"/>
                </a:lnTo>
                <a:cubicBezTo>
                  <a:pt x="0" y="19988"/>
                  <a:pt x="1075" y="21600"/>
                  <a:pt x="2400" y="21600"/>
                </a:cubicBezTo>
                <a:lnTo>
                  <a:pt x="19200" y="21600"/>
                </a:lnTo>
                <a:cubicBezTo>
                  <a:pt x="20525" y="21600"/>
                  <a:pt x="21600" y="19988"/>
                  <a:pt x="21600" y="17998"/>
                </a:cubicBezTo>
                <a:lnTo>
                  <a:pt x="21600" y="7560"/>
                </a:lnTo>
                <a:cubicBezTo>
                  <a:pt x="21600" y="5572"/>
                  <a:pt x="20525" y="3960"/>
                  <a:pt x="19200" y="3960"/>
                </a:cubicBezTo>
                <a:close/>
              </a:path>
            </a:pathLst>
          </a:custGeom>
          <a:solidFill>
            <a:srgbClr val="53585F"/>
          </a:solidFill>
          <a:ln w="12700">
            <a:miter lim="400000"/>
          </a:ln>
        </p:spPr>
        <p:txBody>
          <a:bodyPr lIns="38100" tIns="38100" rIns="38100" bIns="38100" anchor="ctr"/>
          <a:lstStyle/>
          <a:p>
            <a:pPr lvl="0"/>
            <a:endParaRPr/>
          </a:p>
        </p:txBody>
      </p:sp>
    </p:spTree>
    <p:extLst>
      <p:ext uri="{BB962C8B-B14F-4D97-AF65-F5344CB8AC3E}">
        <p14:creationId xmlns:p14="http://schemas.microsoft.com/office/powerpoint/2010/main" val="427053804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ctrTitle"/>
          </p:nvPr>
        </p:nvSpPr>
        <p:spPr/>
        <p:txBody>
          <a:bodyPr/>
          <a:lstStyle/>
          <a:p>
            <a:r>
              <a:rPr lang="en-GB" dirty="0"/>
              <a:t>MISSION IN 2015</a:t>
            </a:r>
          </a:p>
        </p:txBody>
      </p:sp>
      <p:sp>
        <p:nvSpPr>
          <p:cNvPr id="18" name="Subtitle 17"/>
          <p:cNvSpPr>
            <a:spLocks noGrp="1"/>
          </p:cNvSpPr>
          <p:nvPr>
            <p:ph type="subTitle" idx="1"/>
          </p:nvPr>
        </p:nvSpPr>
        <p:spPr/>
        <p:txBody>
          <a:bodyPr/>
          <a:lstStyle/>
          <a:p>
            <a:r>
              <a:rPr lang="en-GB" dirty="0"/>
              <a:t>write your relevant text here</a:t>
            </a:r>
          </a:p>
          <a:p>
            <a:endParaRPr lang="en-GB" dirty="0"/>
          </a:p>
        </p:txBody>
      </p:sp>
      <p:sp>
        <p:nvSpPr>
          <p:cNvPr id="20" name="Text Placeholder 19"/>
          <p:cNvSpPr>
            <a:spLocks noGrp="1"/>
          </p:cNvSpPr>
          <p:nvPr>
            <p:ph type="body" sz="quarter" idx="11"/>
          </p:nvPr>
        </p:nvSpPr>
        <p:spPr>
          <a:xfrm>
            <a:off x="6939537" y="2515335"/>
            <a:ext cx="3335338" cy="391243"/>
          </a:xfrm>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endParaRPr lang="en-GB" dirty="0"/>
          </a:p>
        </p:txBody>
      </p:sp>
      <p:grpSp>
        <p:nvGrpSpPr>
          <p:cNvPr id="59" name="Group 58"/>
          <p:cNvGrpSpPr/>
          <p:nvPr/>
        </p:nvGrpSpPr>
        <p:grpSpPr>
          <a:xfrm>
            <a:off x="1526715" y="1943100"/>
            <a:ext cx="4991076" cy="1073726"/>
            <a:chOff x="1517636" y="1943100"/>
            <a:chExt cx="4991076" cy="1073726"/>
          </a:xfrm>
        </p:grpSpPr>
        <p:sp>
          <p:nvSpPr>
            <p:cNvPr id="60" name="Shape 385"/>
            <p:cNvSpPr/>
            <p:nvPr userDrawn="1"/>
          </p:nvSpPr>
          <p:spPr>
            <a:xfrm rot="5400000">
              <a:off x="3476311" y="-15575"/>
              <a:ext cx="1073726" cy="4991076"/>
            </a:xfrm>
            <a:custGeom>
              <a:avLst/>
              <a:gdLst/>
              <a:ahLst/>
              <a:cxnLst>
                <a:cxn ang="0">
                  <a:pos x="wd2" y="hd2"/>
                </a:cxn>
                <a:cxn ang="5400000">
                  <a:pos x="wd2" y="hd2"/>
                </a:cxn>
                <a:cxn ang="10800000">
                  <a:pos x="wd2" y="hd2"/>
                </a:cxn>
                <a:cxn ang="16200000">
                  <a:pos x="wd2" y="hd2"/>
                </a:cxn>
              </a:cxnLst>
              <a:rect l="0" t="0" r="r" b="b"/>
              <a:pathLst>
                <a:path w="21600" h="21600" extrusionOk="0">
                  <a:moveTo>
                    <a:pt x="21600" y="13078"/>
                  </a:moveTo>
                  <a:lnTo>
                    <a:pt x="21600" y="0"/>
                  </a:lnTo>
                  <a:lnTo>
                    <a:pt x="12326" y="1995"/>
                  </a:lnTo>
                  <a:lnTo>
                    <a:pt x="12342" y="13028"/>
                  </a:lnTo>
                  <a:lnTo>
                    <a:pt x="12326" y="13028"/>
                  </a:lnTo>
                  <a:lnTo>
                    <a:pt x="39" y="14799"/>
                  </a:lnTo>
                  <a:lnTo>
                    <a:pt x="0" y="14799"/>
                  </a:lnTo>
                  <a:lnTo>
                    <a:pt x="0" y="21600"/>
                  </a:lnTo>
                  <a:lnTo>
                    <a:pt x="15442" y="21600"/>
                  </a:lnTo>
                  <a:lnTo>
                    <a:pt x="15442" y="14804"/>
                  </a:lnTo>
                  <a:lnTo>
                    <a:pt x="21425" y="13078"/>
                  </a:lnTo>
                  <a:cubicBezTo>
                    <a:pt x="21425" y="13078"/>
                    <a:pt x="21600" y="13078"/>
                    <a:pt x="21600" y="13078"/>
                  </a:cubicBezTo>
                  <a:close/>
                </a:path>
              </a:pathLst>
            </a:custGeom>
            <a:solidFill>
              <a:schemeClr val="bg1">
                <a:lumMod val="95000"/>
              </a:schemeClr>
            </a:solidFill>
            <a:ln w="12700">
              <a:miter lim="400000"/>
            </a:ln>
          </p:spPr>
          <p:txBody>
            <a:bodyPr lIns="38100" tIns="38100" rIns="38100" bIns="38100" anchor="ctr"/>
            <a:lstStyle/>
            <a:p>
              <a:pPr lvl="0"/>
              <a:endParaRPr/>
            </a:p>
          </p:txBody>
        </p:sp>
        <p:sp>
          <p:nvSpPr>
            <p:cNvPr id="74" name="Shape 389"/>
            <p:cNvSpPr/>
            <p:nvPr userDrawn="1"/>
          </p:nvSpPr>
          <p:spPr>
            <a:xfrm>
              <a:off x="2166490" y="2162654"/>
              <a:ext cx="376751" cy="331543"/>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75" name="Group 74"/>
          <p:cNvGrpSpPr/>
          <p:nvPr/>
        </p:nvGrpSpPr>
        <p:grpSpPr>
          <a:xfrm>
            <a:off x="1528432" y="2866485"/>
            <a:ext cx="5530674" cy="776250"/>
            <a:chOff x="1519353" y="2866485"/>
            <a:chExt cx="5530674" cy="776250"/>
          </a:xfrm>
        </p:grpSpPr>
        <p:sp>
          <p:nvSpPr>
            <p:cNvPr id="76" name="Shape 386"/>
            <p:cNvSpPr/>
            <p:nvPr userDrawn="1"/>
          </p:nvSpPr>
          <p:spPr>
            <a:xfrm rot="5400000">
              <a:off x="3896565" y="489273"/>
              <a:ext cx="776250" cy="5530674"/>
            </a:xfrm>
            <a:custGeom>
              <a:avLst/>
              <a:gdLst/>
              <a:ahLst/>
              <a:cxnLst>
                <a:cxn ang="0">
                  <a:pos x="wd2" y="hd2"/>
                </a:cxn>
                <a:cxn ang="5400000">
                  <a:pos x="wd2" y="hd2"/>
                </a:cxn>
                <a:cxn ang="10800000">
                  <a:pos x="wd2" y="hd2"/>
                </a:cxn>
                <a:cxn ang="16200000">
                  <a:pos x="wd2" y="hd2"/>
                </a:cxn>
              </a:cxnLst>
              <a:rect l="0" t="0" r="r" b="b"/>
              <a:pathLst>
                <a:path w="21600" h="21600" extrusionOk="0">
                  <a:moveTo>
                    <a:pt x="21599" y="15452"/>
                  </a:moveTo>
                  <a:lnTo>
                    <a:pt x="21490" y="13864"/>
                  </a:lnTo>
                  <a:lnTo>
                    <a:pt x="21490" y="0"/>
                  </a:lnTo>
                  <a:lnTo>
                    <a:pt x="8518" y="1799"/>
                  </a:lnTo>
                  <a:lnTo>
                    <a:pt x="8518" y="13864"/>
                  </a:lnTo>
                  <a:lnTo>
                    <a:pt x="8518" y="13864"/>
                  </a:lnTo>
                  <a:lnTo>
                    <a:pt x="81" y="15452"/>
                  </a:lnTo>
                  <a:lnTo>
                    <a:pt x="11" y="15452"/>
                  </a:lnTo>
                  <a:lnTo>
                    <a:pt x="11" y="15465"/>
                  </a:lnTo>
                  <a:lnTo>
                    <a:pt x="0" y="15467"/>
                  </a:lnTo>
                  <a:lnTo>
                    <a:pt x="11" y="15467"/>
                  </a:lnTo>
                  <a:lnTo>
                    <a:pt x="11" y="21600"/>
                  </a:lnTo>
                  <a:lnTo>
                    <a:pt x="21600" y="21600"/>
                  </a:lnTo>
                  <a:lnTo>
                    <a:pt x="21600" y="15452"/>
                  </a:lnTo>
                  <a:lnTo>
                    <a:pt x="21599" y="15452"/>
                  </a:lnTo>
                  <a:close/>
                </a:path>
              </a:pathLst>
            </a:custGeom>
            <a:solidFill>
              <a:schemeClr val="bg1">
                <a:lumMod val="95000"/>
              </a:schemeClr>
            </a:solidFill>
            <a:ln w="12700">
              <a:miter lim="400000"/>
            </a:ln>
          </p:spPr>
          <p:txBody>
            <a:bodyPr lIns="38100" tIns="38100" rIns="38100" bIns="38100" anchor="ctr"/>
            <a:lstStyle/>
            <a:p>
              <a:pPr lvl="0"/>
              <a:endParaRPr/>
            </a:p>
          </p:txBody>
        </p:sp>
        <p:sp>
          <p:nvSpPr>
            <p:cNvPr id="77" name="Shape 392"/>
            <p:cNvSpPr/>
            <p:nvPr userDrawn="1"/>
          </p:nvSpPr>
          <p:spPr>
            <a:xfrm>
              <a:off x="2116257" y="3064820"/>
              <a:ext cx="376751" cy="376779"/>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78" name="Group 77"/>
          <p:cNvGrpSpPr/>
          <p:nvPr/>
        </p:nvGrpSpPr>
        <p:grpSpPr>
          <a:xfrm>
            <a:off x="1528431" y="3789870"/>
            <a:ext cx="5521867" cy="767050"/>
            <a:chOff x="1519352" y="3789870"/>
            <a:chExt cx="5521867" cy="767050"/>
          </a:xfrm>
        </p:grpSpPr>
        <p:sp>
          <p:nvSpPr>
            <p:cNvPr id="79" name="Shape 387"/>
            <p:cNvSpPr/>
            <p:nvPr userDrawn="1"/>
          </p:nvSpPr>
          <p:spPr>
            <a:xfrm rot="5400000">
              <a:off x="3896761" y="1412461"/>
              <a:ext cx="767050" cy="5521867"/>
            </a:xfrm>
            <a:custGeom>
              <a:avLst/>
              <a:gdLst/>
              <a:ahLst/>
              <a:cxnLst>
                <a:cxn ang="0">
                  <a:pos x="wd2" y="hd2"/>
                </a:cxn>
                <a:cxn ang="5400000">
                  <a:pos x="wd2" y="hd2"/>
                </a:cxn>
                <a:cxn ang="10800000">
                  <a:pos x="wd2" y="hd2"/>
                </a:cxn>
                <a:cxn ang="16200000">
                  <a:pos x="wd2" y="hd2"/>
                </a:cxn>
              </a:cxnLst>
              <a:rect l="0" t="0" r="r" b="b"/>
              <a:pathLst>
                <a:path w="21600" h="21600" extrusionOk="0">
                  <a:moveTo>
                    <a:pt x="21532" y="15452"/>
                  </a:moveTo>
                  <a:lnTo>
                    <a:pt x="12874" y="13852"/>
                  </a:lnTo>
                  <a:lnTo>
                    <a:pt x="12874" y="1791"/>
                  </a:lnTo>
                  <a:lnTo>
                    <a:pt x="0" y="0"/>
                  </a:lnTo>
                  <a:lnTo>
                    <a:pt x="0" y="13879"/>
                  </a:lnTo>
                  <a:lnTo>
                    <a:pt x="2" y="13879"/>
                  </a:lnTo>
                  <a:lnTo>
                    <a:pt x="111" y="15452"/>
                  </a:lnTo>
                  <a:lnTo>
                    <a:pt x="2" y="15452"/>
                  </a:lnTo>
                  <a:lnTo>
                    <a:pt x="2" y="21600"/>
                  </a:lnTo>
                  <a:lnTo>
                    <a:pt x="21600" y="21600"/>
                  </a:lnTo>
                  <a:lnTo>
                    <a:pt x="21600" y="15452"/>
                  </a:lnTo>
                  <a:lnTo>
                    <a:pt x="21532" y="15452"/>
                  </a:lnTo>
                  <a:close/>
                </a:path>
              </a:pathLst>
            </a:custGeom>
            <a:solidFill>
              <a:schemeClr val="bg1">
                <a:lumMod val="95000"/>
              </a:schemeClr>
            </a:solidFill>
            <a:ln w="12700">
              <a:miter lim="400000"/>
            </a:ln>
          </p:spPr>
          <p:txBody>
            <a:bodyPr lIns="38100" tIns="38100" rIns="38100" bIns="38100" anchor="ctr"/>
            <a:lstStyle/>
            <a:p>
              <a:pPr lvl="0"/>
              <a:endParaRPr/>
            </a:p>
          </p:txBody>
        </p:sp>
        <p:sp>
          <p:nvSpPr>
            <p:cNvPr id="80" name="Shape 395"/>
            <p:cNvSpPr/>
            <p:nvPr userDrawn="1"/>
          </p:nvSpPr>
          <p:spPr>
            <a:xfrm>
              <a:off x="2124617" y="3983405"/>
              <a:ext cx="360030" cy="376779"/>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81" name="Group 80"/>
          <p:cNvGrpSpPr/>
          <p:nvPr/>
        </p:nvGrpSpPr>
        <p:grpSpPr>
          <a:xfrm>
            <a:off x="1524000" y="4390047"/>
            <a:ext cx="4993792" cy="1081623"/>
            <a:chOff x="1514921" y="4390047"/>
            <a:chExt cx="4993792" cy="1081623"/>
          </a:xfrm>
        </p:grpSpPr>
        <p:sp>
          <p:nvSpPr>
            <p:cNvPr id="82" name="Shape 388"/>
            <p:cNvSpPr/>
            <p:nvPr userDrawn="1"/>
          </p:nvSpPr>
          <p:spPr>
            <a:xfrm rot="5400000">
              <a:off x="3471005" y="2433963"/>
              <a:ext cx="1081623" cy="4993792"/>
            </a:xfrm>
            <a:custGeom>
              <a:avLst/>
              <a:gdLst/>
              <a:ahLst/>
              <a:cxnLst>
                <a:cxn ang="0">
                  <a:pos x="wd2" y="hd2"/>
                </a:cxn>
                <a:cxn ang="5400000">
                  <a:pos x="wd2" y="hd2"/>
                </a:cxn>
                <a:cxn ang="10800000">
                  <a:pos x="wd2" y="hd2"/>
                </a:cxn>
                <a:cxn ang="16200000">
                  <a:pos x="wd2" y="hd2"/>
                </a:cxn>
              </a:cxnLst>
              <a:rect l="0" t="0" r="r" b="b"/>
              <a:pathLst>
                <a:path w="21600" h="21600" extrusionOk="0">
                  <a:moveTo>
                    <a:pt x="21405" y="14802"/>
                  </a:moveTo>
                  <a:lnTo>
                    <a:pt x="9188" y="13032"/>
                  </a:lnTo>
                  <a:lnTo>
                    <a:pt x="9188" y="2006"/>
                  </a:lnTo>
                  <a:lnTo>
                    <a:pt x="22" y="0"/>
                  </a:lnTo>
                  <a:lnTo>
                    <a:pt x="22" y="13032"/>
                  </a:lnTo>
                  <a:lnTo>
                    <a:pt x="0" y="13032"/>
                  </a:lnTo>
                  <a:lnTo>
                    <a:pt x="22" y="13039"/>
                  </a:lnTo>
                  <a:lnTo>
                    <a:pt x="22" y="13062"/>
                  </a:lnTo>
                  <a:lnTo>
                    <a:pt x="104" y="13062"/>
                  </a:lnTo>
                  <a:lnTo>
                    <a:pt x="6144" y="14808"/>
                  </a:lnTo>
                  <a:lnTo>
                    <a:pt x="6271" y="14808"/>
                  </a:lnTo>
                  <a:lnTo>
                    <a:pt x="6271" y="21600"/>
                  </a:lnTo>
                  <a:lnTo>
                    <a:pt x="21600" y="21600"/>
                  </a:lnTo>
                  <a:lnTo>
                    <a:pt x="21600" y="14802"/>
                  </a:lnTo>
                  <a:cubicBezTo>
                    <a:pt x="21600" y="14802"/>
                    <a:pt x="21405" y="14802"/>
                    <a:pt x="21405" y="14802"/>
                  </a:cubicBezTo>
                  <a:close/>
                </a:path>
              </a:pathLst>
            </a:custGeom>
            <a:solidFill>
              <a:schemeClr val="bg1">
                <a:lumMod val="95000"/>
              </a:schemeClr>
            </a:solidFill>
            <a:ln w="12700">
              <a:miter lim="400000"/>
            </a:ln>
          </p:spPr>
          <p:txBody>
            <a:bodyPr lIns="38100" tIns="38100" rIns="38100" bIns="38100" anchor="ctr"/>
            <a:lstStyle/>
            <a:p>
              <a:pPr lvl="0"/>
              <a:endParaRPr/>
            </a:p>
          </p:txBody>
        </p:sp>
        <p:sp>
          <p:nvSpPr>
            <p:cNvPr id="83" name="Shape 398"/>
            <p:cNvSpPr/>
            <p:nvPr userDrawn="1"/>
          </p:nvSpPr>
          <p:spPr>
            <a:xfrm>
              <a:off x="2167377" y="4900589"/>
              <a:ext cx="374977" cy="376779"/>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84" name="Text Placeholder 19"/>
          <p:cNvSpPr>
            <a:spLocks noGrp="1"/>
          </p:cNvSpPr>
          <p:nvPr>
            <p:ph type="body" sz="quarter" idx="11"/>
          </p:nvPr>
        </p:nvSpPr>
        <p:spPr>
          <a:xfrm>
            <a:off x="3882932" y="2676204"/>
            <a:ext cx="1885407" cy="205521"/>
          </a:xfrm>
        </p:spPr>
        <p:txBody>
          <a:bodyPr anchor="ctr"/>
          <a:lstStyle/>
          <a:p>
            <a:r>
              <a:rPr lang="en-GB" dirty="0"/>
              <a:t>More Clients</a:t>
            </a:r>
          </a:p>
        </p:txBody>
      </p:sp>
      <p:sp>
        <p:nvSpPr>
          <p:cNvPr id="85" name="Text Placeholder 19"/>
          <p:cNvSpPr>
            <a:spLocks noGrp="1"/>
          </p:cNvSpPr>
          <p:nvPr>
            <p:ph type="body" sz="quarter" idx="11"/>
          </p:nvPr>
        </p:nvSpPr>
        <p:spPr>
          <a:xfrm>
            <a:off x="3882932" y="3286712"/>
            <a:ext cx="1885407" cy="205521"/>
          </a:xfrm>
        </p:spPr>
        <p:txBody>
          <a:bodyPr anchor="ctr"/>
          <a:lstStyle/>
          <a:p>
            <a:r>
              <a:rPr lang="en-GB" dirty="0"/>
              <a:t>Perfect Marketing Target</a:t>
            </a:r>
          </a:p>
        </p:txBody>
      </p:sp>
      <p:sp>
        <p:nvSpPr>
          <p:cNvPr id="86" name="Text Placeholder 19"/>
          <p:cNvSpPr>
            <a:spLocks noGrp="1"/>
          </p:cNvSpPr>
          <p:nvPr>
            <p:ph type="body" sz="quarter" idx="11"/>
          </p:nvPr>
        </p:nvSpPr>
        <p:spPr>
          <a:xfrm>
            <a:off x="3882932" y="3904642"/>
            <a:ext cx="1885407" cy="205521"/>
          </a:xfrm>
        </p:spPr>
        <p:txBody>
          <a:bodyPr anchor="ctr"/>
          <a:lstStyle/>
          <a:p>
            <a:r>
              <a:rPr lang="en-GB" dirty="0"/>
              <a:t>All Media Promotion</a:t>
            </a:r>
          </a:p>
        </p:txBody>
      </p:sp>
      <p:sp>
        <p:nvSpPr>
          <p:cNvPr id="87" name="Text Placeholder 19"/>
          <p:cNvSpPr>
            <a:spLocks noGrp="1"/>
          </p:cNvSpPr>
          <p:nvPr>
            <p:ph type="body" sz="quarter" idx="11"/>
          </p:nvPr>
        </p:nvSpPr>
        <p:spPr>
          <a:xfrm>
            <a:off x="3882932" y="4500373"/>
            <a:ext cx="1885407" cy="205521"/>
          </a:xfrm>
        </p:spPr>
        <p:txBody>
          <a:bodyPr anchor="ctr"/>
          <a:lstStyle/>
          <a:p>
            <a:r>
              <a:rPr lang="en-GB" dirty="0"/>
              <a:t>Winner of Award</a:t>
            </a:r>
          </a:p>
        </p:txBody>
      </p:sp>
      <p:sp>
        <p:nvSpPr>
          <p:cNvPr id="88" name="Text Placeholder 19"/>
          <p:cNvSpPr>
            <a:spLocks noGrp="1"/>
          </p:cNvSpPr>
          <p:nvPr>
            <p:ph type="body" sz="quarter" idx="11"/>
          </p:nvPr>
        </p:nvSpPr>
        <p:spPr>
          <a:xfrm>
            <a:off x="6939537" y="4457371"/>
            <a:ext cx="3335338" cy="391243"/>
          </a:xfrm>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endParaRPr lang="en-GB" dirty="0"/>
          </a:p>
        </p:txBody>
      </p:sp>
      <p:sp>
        <p:nvSpPr>
          <p:cNvPr id="89" name="Text Placeholder 19"/>
          <p:cNvSpPr>
            <a:spLocks noGrp="1"/>
          </p:cNvSpPr>
          <p:nvPr>
            <p:ph type="body" sz="quarter" idx="11"/>
          </p:nvPr>
        </p:nvSpPr>
        <p:spPr>
          <a:xfrm>
            <a:off x="7345937" y="3174230"/>
            <a:ext cx="3335338" cy="391243"/>
          </a:xfrm>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endParaRPr lang="en-GB" dirty="0"/>
          </a:p>
        </p:txBody>
      </p:sp>
      <p:sp>
        <p:nvSpPr>
          <p:cNvPr id="90" name="Text Placeholder 19"/>
          <p:cNvSpPr>
            <a:spLocks noGrp="1"/>
          </p:cNvSpPr>
          <p:nvPr>
            <p:ph type="body" sz="quarter" idx="11"/>
          </p:nvPr>
        </p:nvSpPr>
        <p:spPr>
          <a:xfrm>
            <a:off x="7345937" y="3875228"/>
            <a:ext cx="3335338" cy="391243"/>
          </a:xfrm>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endParaRPr lang="en-GB" dirty="0"/>
          </a:p>
        </p:txBody>
      </p:sp>
      <p:sp>
        <p:nvSpPr>
          <p:cNvPr id="24" name="TextBox 23"/>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15</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07544503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wipe(left)">
                                      <p:cBhvr>
                                        <p:cTn id="15" dur="500"/>
                                        <p:tgtEl>
                                          <p:spTgt spid="5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4">
                                            <p:txEl>
                                              <p:pRg st="0" end="0"/>
                                            </p:txEl>
                                          </p:spTgt>
                                        </p:tgtEl>
                                        <p:attrNameLst>
                                          <p:attrName>style.visibility</p:attrName>
                                        </p:attrNameLst>
                                      </p:cBhvr>
                                      <p:to>
                                        <p:strVal val="visible"/>
                                      </p:to>
                                    </p:set>
                                    <p:animEffect transition="in" filter="wipe(left)">
                                      <p:cBhvr>
                                        <p:cTn id="19" dur="500"/>
                                        <p:tgtEl>
                                          <p:spTgt spid="8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xEl>
                                              <p:pRg st="0" end="0"/>
                                            </p:txEl>
                                          </p:spTgt>
                                        </p:tgtEl>
                                        <p:attrNameLst>
                                          <p:attrName>style.visibility</p:attrName>
                                        </p:attrNameLst>
                                      </p:cBhvr>
                                      <p:to>
                                        <p:strVal val="visible"/>
                                      </p:to>
                                    </p:set>
                                    <p:animEffect transition="in" filter="fade">
                                      <p:cBhvr>
                                        <p:cTn id="23" dur="500"/>
                                        <p:tgtEl>
                                          <p:spTgt spid="20">
                                            <p:txEl>
                                              <p:pRg st="0" end="0"/>
                                            </p:txEl>
                                          </p:spTgt>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75"/>
                                        </p:tgtEl>
                                        <p:attrNameLst>
                                          <p:attrName>style.visibility</p:attrName>
                                        </p:attrNameLst>
                                      </p:cBhvr>
                                      <p:to>
                                        <p:strVal val="visible"/>
                                      </p:to>
                                    </p:set>
                                    <p:animEffect transition="in" filter="wipe(left)">
                                      <p:cBhvr>
                                        <p:cTn id="27" dur="500"/>
                                        <p:tgtEl>
                                          <p:spTgt spid="75"/>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85">
                                            <p:txEl>
                                              <p:pRg st="0" end="0"/>
                                            </p:txEl>
                                          </p:spTgt>
                                        </p:tgtEl>
                                        <p:attrNameLst>
                                          <p:attrName>style.visibility</p:attrName>
                                        </p:attrNameLst>
                                      </p:cBhvr>
                                      <p:to>
                                        <p:strVal val="visible"/>
                                      </p:to>
                                    </p:set>
                                    <p:animEffect transition="in" filter="wipe(left)">
                                      <p:cBhvr>
                                        <p:cTn id="31" dur="500"/>
                                        <p:tgtEl>
                                          <p:spTgt spid="85">
                                            <p:txEl>
                                              <p:pRg st="0" end="0"/>
                                            </p:txEl>
                                          </p:spTgt>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89">
                                            <p:txEl>
                                              <p:pRg st="0" end="0"/>
                                            </p:txEl>
                                          </p:spTgt>
                                        </p:tgtEl>
                                        <p:attrNameLst>
                                          <p:attrName>style.visibility</p:attrName>
                                        </p:attrNameLst>
                                      </p:cBhvr>
                                      <p:to>
                                        <p:strVal val="visible"/>
                                      </p:to>
                                    </p:set>
                                    <p:animEffect transition="in" filter="fade">
                                      <p:cBhvr>
                                        <p:cTn id="35" dur="500"/>
                                        <p:tgtEl>
                                          <p:spTgt spid="89">
                                            <p:txEl>
                                              <p:pRg st="0" end="0"/>
                                            </p:txEl>
                                          </p:spTgt>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78"/>
                                        </p:tgtEl>
                                        <p:attrNameLst>
                                          <p:attrName>style.visibility</p:attrName>
                                        </p:attrNameLst>
                                      </p:cBhvr>
                                      <p:to>
                                        <p:strVal val="visible"/>
                                      </p:to>
                                    </p:set>
                                    <p:animEffect transition="in" filter="wipe(left)">
                                      <p:cBhvr>
                                        <p:cTn id="39" dur="500"/>
                                        <p:tgtEl>
                                          <p:spTgt spid="78"/>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86">
                                            <p:txEl>
                                              <p:pRg st="0" end="0"/>
                                            </p:txEl>
                                          </p:spTgt>
                                        </p:tgtEl>
                                        <p:attrNameLst>
                                          <p:attrName>style.visibility</p:attrName>
                                        </p:attrNameLst>
                                      </p:cBhvr>
                                      <p:to>
                                        <p:strVal val="visible"/>
                                      </p:to>
                                    </p:set>
                                    <p:animEffect transition="in" filter="wipe(left)">
                                      <p:cBhvr>
                                        <p:cTn id="43" dur="500"/>
                                        <p:tgtEl>
                                          <p:spTgt spid="86">
                                            <p:txEl>
                                              <p:pRg st="0" end="0"/>
                                            </p:txEl>
                                          </p:spTgt>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90">
                                            <p:txEl>
                                              <p:pRg st="0" end="0"/>
                                            </p:txEl>
                                          </p:spTgt>
                                        </p:tgtEl>
                                        <p:attrNameLst>
                                          <p:attrName>style.visibility</p:attrName>
                                        </p:attrNameLst>
                                      </p:cBhvr>
                                      <p:to>
                                        <p:strVal val="visible"/>
                                      </p:to>
                                    </p:set>
                                    <p:animEffect transition="in" filter="fade">
                                      <p:cBhvr>
                                        <p:cTn id="47" dur="500"/>
                                        <p:tgtEl>
                                          <p:spTgt spid="90">
                                            <p:txEl>
                                              <p:pRg st="0" end="0"/>
                                            </p:txEl>
                                          </p:spTgt>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81"/>
                                        </p:tgtEl>
                                        <p:attrNameLst>
                                          <p:attrName>style.visibility</p:attrName>
                                        </p:attrNameLst>
                                      </p:cBhvr>
                                      <p:to>
                                        <p:strVal val="visible"/>
                                      </p:to>
                                    </p:set>
                                    <p:animEffect transition="in" filter="wipe(left)">
                                      <p:cBhvr>
                                        <p:cTn id="51" dur="500"/>
                                        <p:tgtEl>
                                          <p:spTgt spid="81"/>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87">
                                            <p:txEl>
                                              <p:pRg st="0" end="0"/>
                                            </p:txEl>
                                          </p:spTgt>
                                        </p:tgtEl>
                                        <p:attrNameLst>
                                          <p:attrName>style.visibility</p:attrName>
                                        </p:attrNameLst>
                                      </p:cBhvr>
                                      <p:to>
                                        <p:strVal val="visible"/>
                                      </p:to>
                                    </p:set>
                                    <p:animEffect transition="in" filter="wipe(left)">
                                      <p:cBhvr>
                                        <p:cTn id="55" dur="500"/>
                                        <p:tgtEl>
                                          <p:spTgt spid="87">
                                            <p:txEl>
                                              <p:pRg st="0" end="0"/>
                                            </p:txEl>
                                          </p:spTgt>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88">
                                            <p:txEl>
                                              <p:pRg st="0" end="0"/>
                                            </p:txEl>
                                          </p:spTgt>
                                        </p:tgtEl>
                                        <p:attrNameLst>
                                          <p:attrName>style.visibility</p:attrName>
                                        </p:attrNameLst>
                                      </p:cBhvr>
                                      <p:to>
                                        <p:strVal val="visible"/>
                                      </p:to>
                                    </p:set>
                                    <p:animEffect transition="in" filter="fade">
                                      <p:cBhvr>
                                        <p:cTn id="59" dur="500"/>
                                        <p:tgtEl>
                                          <p:spTgt spid="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build="p"/>
      <p:bldP spid="20" grpId="0" build="p"/>
      <p:bldP spid="84" grpId="0" build="p"/>
      <p:bldP spid="85" grpId="0" build="p"/>
      <p:bldP spid="86" grpId="0" build="p"/>
      <p:bldP spid="87" grpId="0" build="p"/>
      <p:bldP spid="88" grpId="0" build="p"/>
      <p:bldP spid="89" grpId="0" build="p"/>
      <p:bldP spid="90"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hape 5320"/>
          <p:cNvSpPr/>
          <p:nvPr/>
        </p:nvSpPr>
        <p:spPr>
          <a:xfrm>
            <a:off x="1524000"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41" name="Shape 5321"/>
          <p:cNvSpPr/>
          <p:nvPr/>
        </p:nvSpPr>
        <p:spPr>
          <a:xfrm>
            <a:off x="2098495"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42" name="Shape 5322"/>
          <p:cNvSpPr/>
          <p:nvPr/>
        </p:nvSpPr>
        <p:spPr>
          <a:xfrm>
            <a:off x="2672990"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43" name="Shape 5323"/>
          <p:cNvSpPr/>
          <p:nvPr/>
        </p:nvSpPr>
        <p:spPr>
          <a:xfrm>
            <a:off x="3247485"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44" name="Shape 5324"/>
          <p:cNvSpPr/>
          <p:nvPr/>
        </p:nvSpPr>
        <p:spPr>
          <a:xfrm>
            <a:off x="3821980"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45" name="Shape 5325"/>
          <p:cNvSpPr/>
          <p:nvPr/>
        </p:nvSpPr>
        <p:spPr>
          <a:xfrm>
            <a:off x="4396475"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46" name="Shape 5326"/>
          <p:cNvSpPr/>
          <p:nvPr/>
        </p:nvSpPr>
        <p:spPr>
          <a:xfrm>
            <a:off x="4970970"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47" name="Shape 5327"/>
          <p:cNvSpPr/>
          <p:nvPr/>
        </p:nvSpPr>
        <p:spPr>
          <a:xfrm>
            <a:off x="5545465"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48" name="Shape 5328"/>
          <p:cNvSpPr/>
          <p:nvPr/>
        </p:nvSpPr>
        <p:spPr>
          <a:xfrm>
            <a:off x="6119960"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49" name="Shape 5329"/>
          <p:cNvSpPr/>
          <p:nvPr/>
        </p:nvSpPr>
        <p:spPr>
          <a:xfrm>
            <a:off x="6694455"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0" name="Shape 5330"/>
          <p:cNvSpPr/>
          <p:nvPr/>
        </p:nvSpPr>
        <p:spPr>
          <a:xfrm>
            <a:off x="7268949"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1" name="Shape 5331"/>
          <p:cNvSpPr/>
          <p:nvPr/>
        </p:nvSpPr>
        <p:spPr>
          <a:xfrm>
            <a:off x="7843444"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2" name="Shape 5332"/>
          <p:cNvSpPr/>
          <p:nvPr/>
        </p:nvSpPr>
        <p:spPr>
          <a:xfrm>
            <a:off x="8417940"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3" name="Shape 5333"/>
          <p:cNvSpPr/>
          <p:nvPr/>
        </p:nvSpPr>
        <p:spPr>
          <a:xfrm>
            <a:off x="8992434"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4" name="Shape 5334"/>
          <p:cNvSpPr/>
          <p:nvPr/>
        </p:nvSpPr>
        <p:spPr>
          <a:xfrm>
            <a:off x="9566929"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5" name="Shape 5335"/>
          <p:cNvSpPr/>
          <p:nvPr/>
        </p:nvSpPr>
        <p:spPr>
          <a:xfrm>
            <a:off x="10141424" y="3423566"/>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6" name="Shape 5336"/>
          <p:cNvSpPr/>
          <p:nvPr/>
        </p:nvSpPr>
        <p:spPr>
          <a:xfrm>
            <a:off x="1524000"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7" name="Shape 5337"/>
          <p:cNvSpPr/>
          <p:nvPr/>
        </p:nvSpPr>
        <p:spPr>
          <a:xfrm>
            <a:off x="2098495"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8" name="Shape 5338"/>
          <p:cNvSpPr/>
          <p:nvPr/>
        </p:nvSpPr>
        <p:spPr>
          <a:xfrm>
            <a:off x="2672990"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59" name="Shape 5339"/>
          <p:cNvSpPr/>
          <p:nvPr/>
        </p:nvSpPr>
        <p:spPr>
          <a:xfrm>
            <a:off x="3247485"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0" name="Shape 5340"/>
          <p:cNvSpPr/>
          <p:nvPr/>
        </p:nvSpPr>
        <p:spPr>
          <a:xfrm>
            <a:off x="3821980"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1" name="Shape 5341"/>
          <p:cNvSpPr/>
          <p:nvPr/>
        </p:nvSpPr>
        <p:spPr>
          <a:xfrm>
            <a:off x="4396475"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2" name="Shape 5342"/>
          <p:cNvSpPr/>
          <p:nvPr/>
        </p:nvSpPr>
        <p:spPr>
          <a:xfrm>
            <a:off x="4970970"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3" name="Shape 5343"/>
          <p:cNvSpPr/>
          <p:nvPr/>
        </p:nvSpPr>
        <p:spPr>
          <a:xfrm>
            <a:off x="5545465"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4" name="Shape 5344"/>
          <p:cNvSpPr/>
          <p:nvPr/>
        </p:nvSpPr>
        <p:spPr>
          <a:xfrm>
            <a:off x="6119959"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5" name="Shape 5345"/>
          <p:cNvSpPr/>
          <p:nvPr/>
        </p:nvSpPr>
        <p:spPr>
          <a:xfrm>
            <a:off x="6694455"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6" name="Shape 5346"/>
          <p:cNvSpPr/>
          <p:nvPr/>
        </p:nvSpPr>
        <p:spPr>
          <a:xfrm>
            <a:off x="7268949"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7" name="Shape 5347"/>
          <p:cNvSpPr/>
          <p:nvPr/>
        </p:nvSpPr>
        <p:spPr>
          <a:xfrm>
            <a:off x="7843444"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8" name="Shape 5348"/>
          <p:cNvSpPr/>
          <p:nvPr/>
        </p:nvSpPr>
        <p:spPr>
          <a:xfrm>
            <a:off x="8417940"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69" name="Shape 5349"/>
          <p:cNvSpPr/>
          <p:nvPr/>
        </p:nvSpPr>
        <p:spPr>
          <a:xfrm>
            <a:off x="8992434"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0" name="Shape 5350"/>
          <p:cNvSpPr/>
          <p:nvPr/>
        </p:nvSpPr>
        <p:spPr>
          <a:xfrm>
            <a:off x="9566929"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1" name="Shape 5351"/>
          <p:cNvSpPr/>
          <p:nvPr/>
        </p:nvSpPr>
        <p:spPr>
          <a:xfrm>
            <a:off x="10141424" y="2832139"/>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2" name="Shape 5352"/>
          <p:cNvSpPr/>
          <p:nvPr/>
        </p:nvSpPr>
        <p:spPr>
          <a:xfrm>
            <a:off x="1524000"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3" name="Shape 5353"/>
          <p:cNvSpPr/>
          <p:nvPr/>
        </p:nvSpPr>
        <p:spPr>
          <a:xfrm>
            <a:off x="2098495"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4" name="Shape 5354"/>
          <p:cNvSpPr/>
          <p:nvPr/>
        </p:nvSpPr>
        <p:spPr>
          <a:xfrm>
            <a:off x="2672990"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5" name="Shape 5355"/>
          <p:cNvSpPr/>
          <p:nvPr/>
        </p:nvSpPr>
        <p:spPr>
          <a:xfrm>
            <a:off x="3247485"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6" name="Shape 5356"/>
          <p:cNvSpPr/>
          <p:nvPr/>
        </p:nvSpPr>
        <p:spPr>
          <a:xfrm>
            <a:off x="3821980"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7" name="Shape 5357"/>
          <p:cNvSpPr/>
          <p:nvPr/>
        </p:nvSpPr>
        <p:spPr>
          <a:xfrm>
            <a:off x="4396475"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8" name="Shape 5358"/>
          <p:cNvSpPr/>
          <p:nvPr/>
        </p:nvSpPr>
        <p:spPr>
          <a:xfrm>
            <a:off x="4970970"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79" name="Shape 5359"/>
          <p:cNvSpPr/>
          <p:nvPr/>
        </p:nvSpPr>
        <p:spPr>
          <a:xfrm>
            <a:off x="5545465"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0" name="Shape 5360"/>
          <p:cNvSpPr/>
          <p:nvPr/>
        </p:nvSpPr>
        <p:spPr>
          <a:xfrm>
            <a:off x="6119959"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1" name="Shape 5361"/>
          <p:cNvSpPr/>
          <p:nvPr/>
        </p:nvSpPr>
        <p:spPr>
          <a:xfrm>
            <a:off x="6694455"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2" name="Shape 5362"/>
          <p:cNvSpPr/>
          <p:nvPr/>
        </p:nvSpPr>
        <p:spPr>
          <a:xfrm>
            <a:off x="7268949"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3" name="Shape 5363"/>
          <p:cNvSpPr/>
          <p:nvPr/>
        </p:nvSpPr>
        <p:spPr>
          <a:xfrm>
            <a:off x="7843444"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4" name="Shape 5364"/>
          <p:cNvSpPr/>
          <p:nvPr/>
        </p:nvSpPr>
        <p:spPr>
          <a:xfrm>
            <a:off x="8417940"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5" name="Shape 5365"/>
          <p:cNvSpPr/>
          <p:nvPr/>
        </p:nvSpPr>
        <p:spPr>
          <a:xfrm>
            <a:off x="8992434"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6" name="Shape 5366"/>
          <p:cNvSpPr/>
          <p:nvPr/>
        </p:nvSpPr>
        <p:spPr>
          <a:xfrm>
            <a:off x="9566929"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7" name="Shape 5367"/>
          <p:cNvSpPr/>
          <p:nvPr/>
        </p:nvSpPr>
        <p:spPr>
          <a:xfrm>
            <a:off x="10141424" y="1075897"/>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8" name="Shape 5368"/>
          <p:cNvSpPr/>
          <p:nvPr/>
        </p:nvSpPr>
        <p:spPr>
          <a:xfrm>
            <a:off x="1524000"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89" name="Shape 5369"/>
          <p:cNvSpPr/>
          <p:nvPr/>
        </p:nvSpPr>
        <p:spPr>
          <a:xfrm>
            <a:off x="2098495"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0" name="Shape 5370"/>
          <p:cNvSpPr/>
          <p:nvPr/>
        </p:nvSpPr>
        <p:spPr>
          <a:xfrm>
            <a:off x="2672990"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1" name="Shape 5371"/>
          <p:cNvSpPr/>
          <p:nvPr/>
        </p:nvSpPr>
        <p:spPr>
          <a:xfrm>
            <a:off x="3247485"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2" name="Shape 5372"/>
          <p:cNvSpPr/>
          <p:nvPr/>
        </p:nvSpPr>
        <p:spPr>
          <a:xfrm>
            <a:off x="3821980"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3" name="Shape 5373"/>
          <p:cNvSpPr/>
          <p:nvPr/>
        </p:nvSpPr>
        <p:spPr>
          <a:xfrm>
            <a:off x="4396475"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4" name="Shape 5374"/>
          <p:cNvSpPr/>
          <p:nvPr/>
        </p:nvSpPr>
        <p:spPr>
          <a:xfrm>
            <a:off x="4970970"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5" name="Shape 5375"/>
          <p:cNvSpPr/>
          <p:nvPr/>
        </p:nvSpPr>
        <p:spPr>
          <a:xfrm>
            <a:off x="5545465"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6" name="Shape 5376"/>
          <p:cNvSpPr/>
          <p:nvPr/>
        </p:nvSpPr>
        <p:spPr>
          <a:xfrm>
            <a:off x="6119960"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7" name="Shape 5377"/>
          <p:cNvSpPr/>
          <p:nvPr/>
        </p:nvSpPr>
        <p:spPr>
          <a:xfrm>
            <a:off x="6694455"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8" name="Shape 5378"/>
          <p:cNvSpPr/>
          <p:nvPr/>
        </p:nvSpPr>
        <p:spPr>
          <a:xfrm>
            <a:off x="7268949"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99" name="Shape 5379"/>
          <p:cNvSpPr/>
          <p:nvPr/>
        </p:nvSpPr>
        <p:spPr>
          <a:xfrm>
            <a:off x="7843444"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0" name="Shape 5380"/>
          <p:cNvSpPr/>
          <p:nvPr/>
        </p:nvSpPr>
        <p:spPr>
          <a:xfrm>
            <a:off x="8417939"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1" name="Shape 5381"/>
          <p:cNvSpPr/>
          <p:nvPr/>
        </p:nvSpPr>
        <p:spPr>
          <a:xfrm>
            <a:off x="8992434"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2" name="Shape 5382"/>
          <p:cNvSpPr/>
          <p:nvPr/>
        </p:nvSpPr>
        <p:spPr>
          <a:xfrm>
            <a:off x="9566929"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3" name="Shape 5383"/>
          <p:cNvSpPr/>
          <p:nvPr/>
        </p:nvSpPr>
        <p:spPr>
          <a:xfrm>
            <a:off x="10141424" y="1658305"/>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4" name="Shape 5384"/>
          <p:cNvSpPr/>
          <p:nvPr/>
        </p:nvSpPr>
        <p:spPr>
          <a:xfrm>
            <a:off x="1524000"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5" name="Shape 5385"/>
          <p:cNvSpPr/>
          <p:nvPr/>
        </p:nvSpPr>
        <p:spPr>
          <a:xfrm>
            <a:off x="2098495"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6" name="Shape 5386"/>
          <p:cNvSpPr/>
          <p:nvPr/>
        </p:nvSpPr>
        <p:spPr>
          <a:xfrm>
            <a:off x="2672990"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7" name="Shape 5387"/>
          <p:cNvSpPr/>
          <p:nvPr/>
        </p:nvSpPr>
        <p:spPr>
          <a:xfrm>
            <a:off x="3247485"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8" name="Shape 5388"/>
          <p:cNvSpPr/>
          <p:nvPr/>
        </p:nvSpPr>
        <p:spPr>
          <a:xfrm>
            <a:off x="3821980"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09" name="Shape 5389"/>
          <p:cNvSpPr/>
          <p:nvPr/>
        </p:nvSpPr>
        <p:spPr>
          <a:xfrm>
            <a:off x="4396475"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0" name="Shape 5390"/>
          <p:cNvSpPr/>
          <p:nvPr/>
        </p:nvSpPr>
        <p:spPr>
          <a:xfrm>
            <a:off x="4970970"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1" name="Shape 5391"/>
          <p:cNvSpPr/>
          <p:nvPr/>
        </p:nvSpPr>
        <p:spPr>
          <a:xfrm>
            <a:off x="5545465"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2" name="Shape 5392"/>
          <p:cNvSpPr/>
          <p:nvPr/>
        </p:nvSpPr>
        <p:spPr>
          <a:xfrm>
            <a:off x="6119959"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3" name="Shape 5393"/>
          <p:cNvSpPr/>
          <p:nvPr/>
        </p:nvSpPr>
        <p:spPr>
          <a:xfrm>
            <a:off x="6694455"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4" name="Shape 5394"/>
          <p:cNvSpPr/>
          <p:nvPr/>
        </p:nvSpPr>
        <p:spPr>
          <a:xfrm>
            <a:off x="7268949"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5" name="Shape 5395"/>
          <p:cNvSpPr/>
          <p:nvPr/>
        </p:nvSpPr>
        <p:spPr>
          <a:xfrm>
            <a:off x="7843444"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6" name="Shape 5396"/>
          <p:cNvSpPr/>
          <p:nvPr/>
        </p:nvSpPr>
        <p:spPr>
          <a:xfrm>
            <a:off x="8417940"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7" name="Shape 5397"/>
          <p:cNvSpPr/>
          <p:nvPr/>
        </p:nvSpPr>
        <p:spPr>
          <a:xfrm>
            <a:off x="8992434"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8" name="Shape 5398"/>
          <p:cNvSpPr/>
          <p:nvPr/>
        </p:nvSpPr>
        <p:spPr>
          <a:xfrm>
            <a:off x="9566929"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19" name="Shape 5399"/>
          <p:cNvSpPr/>
          <p:nvPr/>
        </p:nvSpPr>
        <p:spPr>
          <a:xfrm>
            <a:off x="10141424" y="2240712"/>
            <a:ext cx="526576" cy="526576"/>
          </a:xfrm>
          <a:prstGeom prst="rect">
            <a:avLst/>
          </a:prstGeom>
          <a:solidFill>
            <a:srgbClr val="F5F5F6"/>
          </a:solidFill>
          <a:ln w="12700">
            <a:miter lim="400000"/>
          </a:ln>
        </p:spPr>
        <p:txBody>
          <a:bodyPr lIns="50800" tIns="50800" rIns="50800" bIns="50800" anchor="ctr"/>
          <a:lstStyle/>
          <a:p>
            <a:pPr lvl="0"/>
            <a:endParaRPr/>
          </a:p>
        </p:txBody>
      </p:sp>
      <p:sp>
        <p:nvSpPr>
          <p:cNvPr id="120" name="Shape 5400"/>
          <p:cNvSpPr/>
          <p:nvPr/>
        </p:nvSpPr>
        <p:spPr>
          <a:xfrm>
            <a:off x="1666762" y="1234041"/>
            <a:ext cx="241052" cy="210288"/>
          </a:xfrm>
          <a:custGeom>
            <a:avLst/>
            <a:gdLst/>
            <a:ahLst/>
            <a:cxnLst>
              <a:cxn ang="0">
                <a:pos x="wd2" y="hd2"/>
              </a:cxn>
              <a:cxn ang="5400000">
                <a:pos x="wd2" y="hd2"/>
              </a:cxn>
              <a:cxn ang="10800000">
                <a:pos x="wd2" y="hd2"/>
              </a:cxn>
              <a:cxn ang="16200000">
                <a:pos x="wd2" y="hd2"/>
              </a:cxn>
            </a:cxnLst>
            <a:rect l="0" t="0" r="r" b="b"/>
            <a:pathLst>
              <a:path w="21600" h="21600" extrusionOk="0">
                <a:moveTo>
                  <a:pt x="11374" y="5005"/>
                </a:moveTo>
                <a:lnTo>
                  <a:pt x="11374" y="11183"/>
                </a:lnTo>
                <a:lnTo>
                  <a:pt x="14828" y="15139"/>
                </a:lnTo>
                <a:lnTo>
                  <a:pt x="15965" y="13835"/>
                </a:lnTo>
                <a:lnTo>
                  <a:pt x="12983" y="10419"/>
                </a:lnTo>
                <a:lnTo>
                  <a:pt x="12983" y="5005"/>
                </a:lnTo>
                <a:cubicBezTo>
                  <a:pt x="12983" y="5005"/>
                  <a:pt x="11374" y="5005"/>
                  <a:pt x="11374" y="5005"/>
                </a:cubicBezTo>
                <a:close/>
                <a:moveTo>
                  <a:pt x="12208" y="0"/>
                </a:moveTo>
                <a:cubicBezTo>
                  <a:pt x="7100" y="0"/>
                  <a:pt x="2948" y="4691"/>
                  <a:pt x="2824" y="10530"/>
                </a:cubicBezTo>
                <a:lnTo>
                  <a:pt x="0" y="10530"/>
                </a:lnTo>
                <a:lnTo>
                  <a:pt x="4227" y="15932"/>
                </a:lnTo>
                <a:lnTo>
                  <a:pt x="8452" y="10530"/>
                </a:lnTo>
                <a:lnTo>
                  <a:pt x="5172" y="10530"/>
                </a:lnTo>
                <a:cubicBezTo>
                  <a:pt x="5295" y="6182"/>
                  <a:pt x="8398" y="2701"/>
                  <a:pt x="12208" y="2701"/>
                </a:cubicBezTo>
                <a:cubicBezTo>
                  <a:pt x="16099" y="2701"/>
                  <a:pt x="19252" y="6326"/>
                  <a:pt x="19252" y="10800"/>
                </a:cubicBezTo>
                <a:cubicBezTo>
                  <a:pt x="19252" y="15275"/>
                  <a:pt x="16099" y="18901"/>
                  <a:pt x="12208" y="18901"/>
                </a:cubicBezTo>
                <a:cubicBezTo>
                  <a:pt x="10649" y="18901"/>
                  <a:pt x="9208" y="18317"/>
                  <a:pt x="8041" y="17327"/>
                </a:cubicBezTo>
                <a:lnTo>
                  <a:pt x="6427" y="19310"/>
                </a:lnTo>
                <a:cubicBezTo>
                  <a:pt x="8020" y="20744"/>
                  <a:pt x="10028" y="21600"/>
                  <a:pt x="12208" y="21600"/>
                </a:cubicBezTo>
                <a:cubicBezTo>
                  <a:pt x="17395" y="21600"/>
                  <a:pt x="21600" y="16766"/>
                  <a:pt x="21600" y="10800"/>
                </a:cubicBezTo>
                <a:cubicBezTo>
                  <a:pt x="21600" y="4836"/>
                  <a:pt x="17395" y="0"/>
                  <a:pt x="12208" y="0"/>
                </a:cubicBezTo>
                <a:close/>
              </a:path>
            </a:pathLst>
          </a:custGeom>
          <a:solidFill>
            <a:srgbClr val="53585F"/>
          </a:solidFill>
          <a:ln w="12700">
            <a:miter lim="400000"/>
          </a:ln>
        </p:spPr>
        <p:txBody>
          <a:bodyPr lIns="38100" tIns="38100" rIns="38100" bIns="38100" anchor="ctr"/>
          <a:lstStyle/>
          <a:p>
            <a:pPr lvl="0"/>
            <a:endParaRPr/>
          </a:p>
        </p:txBody>
      </p:sp>
      <p:sp>
        <p:nvSpPr>
          <p:cNvPr id="121" name="Shape 5401"/>
          <p:cNvSpPr/>
          <p:nvPr/>
        </p:nvSpPr>
        <p:spPr>
          <a:xfrm>
            <a:off x="2252799" y="1277644"/>
            <a:ext cx="217968" cy="123082"/>
          </a:xfrm>
          <a:custGeom>
            <a:avLst/>
            <a:gdLst/>
            <a:ahLst/>
            <a:cxnLst>
              <a:cxn ang="0">
                <a:pos x="wd2" y="hd2"/>
              </a:cxn>
              <a:cxn ang="5400000">
                <a:pos x="wd2" y="hd2"/>
              </a:cxn>
              <a:cxn ang="10800000">
                <a:pos x="wd2" y="hd2"/>
              </a:cxn>
              <a:cxn ang="16200000">
                <a:pos x="wd2" y="hd2"/>
              </a:cxn>
            </a:cxnLst>
            <a:rect l="0" t="0" r="r" b="b"/>
            <a:pathLst>
              <a:path w="21600" h="21600" extrusionOk="0">
                <a:moveTo>
                  <a:pt x="5081" y="10799"/>
                </a:moveTo>
                <a:lnTo>
                  <a:pt x="18043" y="10799"/>
                </a:lnTo>
                <a:lnTo>
                  <a:pt x="18043" y="21600"/>
                </a:lnTo>
                <a:lnTo>
                  <a:pt x="21600" y="21600"/>
                </a:lnTo>
                <a:lnTo>
                  <a:pt x="21600" y="9000"/>
                </a:lnTo>
                <a:cubicBezTo>
                  <a:pt x="21600" y="6513"/>
                  <a:pt x="20463" y="4501"/>
                  <a:pt x="19060" y="4501"/>
                </a:cubicBezTo>
                <a:lnTo>
                  <a:pt x="5081" y="4501"/>
                </a:lnTo>
                <a:lnTo>
                  <a:pt x="5081" y="0"/>
                </a:lnTo>
                <a:lnTo>
                  <a:pt x="0" y="7651"/>
                </a:lnTo>
                <a:lnTo>
                  <a:pt x="5081" y="14853"/>
                </a:lnTo>
                <a:cubicBezTo>
                  <a:pt x="5081" y="14853"/>
                  <a:pt x="5081" y="10799"/>
                  <a:pt x="5081" y="10799"/>
                </a:cubicBezTo>
                <a:close/>
              </a:path>
            </a:pathLst>
          </a:custGeom>
          <a:solidFill>
            <a:srgbClr val="53585F"/>
          </a:solidFill>
          <a:ln w="12700">
            <a:miter lim="400000"/>
          </a:ln>
        </p:spPr>
        <p:txBody>
          <a:bodyPr lIns="38100" tIns="38100" rIns="38100" bIns="38100" anchor="ctr"/>
          <a:lstStyle/>
          <a:p>
            <a:pPr lvl="0"/>
            <a:endParaRPr/>
          </a:p>
        </p:txBody>
      </p:sp>
      <p:sp>
        <p:nvSpPr>
          <p:cNvPr id="122" name="Shape 5402"/>
          <p:cNvSpPr/>
          <p:nvPr/>
        </p:nvSpPr>
        <p:spPr>
          <a:xfrm>
            <a:off x="2815752" y="1251990"/>
            <a:ext cx="256461" cy="174389"/>
          </a:xfrm>
          <a:custGeom>
            <a:avLst/>
            <a:gdLst/>
            <a:ahLst/>
            <a:cxnLst>
              <a:cxn ang="0">
                <a:pos x="wd2" y="hd2"/>
              </a:cxn>
              <a:cxn ang="5400000">
                <a:pos x="wd2" y="hd2"/>
              </a:cxn>
              <a:cxn ang="10800000">
                <a:pos x="wd2" y="hd2"/>
              </a:cxn>
              <a:cxn ang="16200000">
                <a:pos x="wd2" y="hd2"/>
              </a:cxn>
            </a:cxnLst>
            <a:rect l="0" t="0" r="r" b="b"/>
            <a:pathLst>
              <a:path w="21600" h="21600" extrusionOk="0">
                <a:moveTo>
                  <a:pt x="21600" y="16517"/>
                </a:moveTo>
                <a:lnTo>
                  <a:pt x="17280" y="11116"/>
                </a:lnTo>
                <a:lnTo>
                  <a:pt x="17280" y="14294"/>
                </a:lnTo>
                <a:lnTo>
                  <a:pt x="6480" y="14294"/>
                </a:lnTo>
                <a:lnTo>
                  <a:pt x="6480" y="18739"/>
                </a:lnTo>
                <a:lnTo>
                  <a:pt x="17280" y="18739"/>
                </a:lnTo>
                <a:lnTo>
                  <a:pt x="17280" y="21600"/>
                </a:lnTo>
                <a:cubicBezTo>
                  <a:pt x="17280" y="21600"/>
                  <a:pt x="21600" y="16517"/>
                  <a:pt x="21600" y="16517"/>
                </a:cubicBezTo>
                <a:close/>
                <a:moveTo>
                  <a:pt x="15120" y="3177"/>
                </a:moveTo>
                <a:lnTo>
                  <a:pt x="4320" y="3177"/>
                </a:lnTo>
                <a:lnTo>
                  <a:pt x="4320" y="0"/>
                </a:lnTo>
                <a:lnTo>
                  <a:pt x="0" y="5399"/>
                </a:lnTo>
                <a:lnTo>
                  <a:pt x="4320" y="10481"/>
                </a:lnTo>
                <a:lnTo>
                  <a:pt x="4320" y="7624"/>
                </a:lnTo>
                <a:lnTo>
                  <a:pt x="15120" y="7624"/>
                </a:lnTo>
                <a:cubicBezTo>
                  <a:pt x="15120" y="7624"/>
                  <a:pt x="15120" y="3177"/>
                  <a:pt x="15120" y="3177"/>
                </a:cubicBezTo>
                <a:close/>
              </a:path>
            </a:pathLst>
          </a:custGeom>
          <a:solidFill>
            <a:srgbClr val="53585F"/>
          </a:solidFill>
          <a:ln w="12700">
            <a:miter lim="400000"/>
          </a:ln>
        </p:spPr>
        <p:txBody>
          <a:bodyPr lIns="38100" tIns="38100" rIns="38100" bIns="38100" anchor="ctr"/>
          <a:lstStyle/>
          <a:p>
            <a:pPr lvl="0"/>
            <a:endParaRPr/>
          </a:p>
        </p:txBody>
      </p:sp>
      <p:sp>
        <p:nvSpPr>
          <p:cNvPr id="123" name="Shape 5403"/>
          <p:cNvSpPr/>
          <p:nvPr/>
        </p:nvSpPr>
        <p:spPr>
          <a:xfrm>
            <a:off x="9145093" y="1267275"/>
            <a:ext cx="221258" cy="143821"/>
          </a:xfrm>
          <a:custGeom>
            <a:avLst/>
            <a:gdLst/>
            <a:ahLst/>
            <a:cxnLst>
              <a:cxn ang="0">
                <a:pos x="wd2" y="hd2"/>
              </a:cxn>
              <a:cxn ang="5400000">
                <a:pos x="wd2" y="hd2"/>
              </a:cxn>
              <a:cxn ang="10800000">
                <a:pos x="wd2" y="hd2"/>
              </a:cxn>
              <a:cxn ang="16200000">
                <a:pos x="wd2" y="hd2"/>
              </a:cxn>
            </a:cxnLst>
            <a:rect l="0" t="0" r="r" b="b"/>
            <a:pathLst>
              <a:path w="21600" h="21600" extrusionOk="0">
                <a:moveTo>
                  <a:pt x="16429" y="6050"/>
                </a:moveTo>
                <a:cubicBezTo>
                  <a:pt x="16131" y="6050"/>
                  <a:pt x="15840" y="6090"/>
                  <a:pt x="15557" y="6162"/>
                </a:cubicBezTo>
                <a:cubicBezTo>
                  <a:pt x="14848" y="2601"/>
                  <a:pt x="12653" y="0"/>
                  <a:pt x="10053" y="0"/>
                </a:cubicBezTo>
                <a:cubicBezTo>
                  <a:pt x="6880" y="0"/>
                  <a:pt x="4309" y="3869"/>
                  <a:pt x="4309" y="8643"/>
                </a:cubicBezTo>
                <a:cubicBezTo>
                  <a:pt x="4309" y="9067"/>
                  <a:pt x="4329" y="9488"/>
                  <a:pt x="4370" y="9896"/>
                </a:cubicBezTo>
                <a:cubicBezTo>
                  <a:pt x="4218" y="9872"/>
                  <a:pt x="4063" y="9852"/>
                  <a:pt x="3907" y="9852"/>
                </a:cubicBezTo>
                <a:cubicBezTo>
                  <a:pt x="1749" y="9852"/>
                  <a:pt x="0" y="12481"/>
                  <a:pt x="0" y="15726"/>
                </a:cubicBezTo>
                <a:cubicBezTo>
                  <a:pt x="0" y="18971"/>
                  <a:pt x="1749" y="21600"/>
                  <a:pt x="3907" y="21600"/>
                </a:cubicBezTo>
                <a:lnTo>
                  <a:pt x="16429" y="21600"/>
                </a:lnTo>
                <a:cubicBezTo>
                  <a:pt x="19285" y="21600"/>
                  <a:pt x="21600" y="18119"/>
                  <a:pt x="21600" y="13825"/>
                </a:cubicBezTo>
                <a:cubicBezTo>
                  <a:pt x="21600" y="9532"/>
                  <a:pt x="19285" y="6050"/>
                  <a:pt x="16429" y="6050"/>
                </a:cubicBezTo>
                <a:close/>
              </a:path>
            </a:pathLst>
          </a:custGeom>
          <a:solidFill>
            <a:srgbClr val="53585F"/>
          </a:solidFill>
          <a:ln w="12700">
            <a:miter lim="400000"/>
          </a:ln>
        </p:spPr>
        <p:txBody>
          <a:bodyPr lIns="38100" tIns="38100" rIns="38100" bIns="38100" anchor="ctr"/>
          <a:lstStyle/>
          <a:p>
            <a:pPr lvl="0"/>
            <a:endParaRPr/>
          </a:p>
        </p:txBody>
      </p:sp>
      <p:sp>
        <p:nvSpPr>
          <p:cNvPr id="124" name="Shape 5404"/>
          <p:cNvSpPr/>
          <p:nvPr/>
        </p:nvSpPr>
        <p:spPr>
          <a:xfrm>
            <a:off x="9719585" y="1267275"/>
            <a:ext cx="221258" cy="143821"/>
          </a:xfrm>
          <a:custGeom>
            <a:avLst/>
            <a:gdLst/>
            <a:ahLst/>
            <a:cxnLst>
              <a:cxn ang="0">
                <a:pos x="wd2" y="hd2"/>
              </a:cxn>
              <a:cxn ang="5400000">
                <a:pos x="wd2" y="hd2"/>
              </a:cxn>
              <a:cxn ang="10800000">
                <a:pos x="wd2" y="hd2"/>
              </a:cxn>
              <a:cxn ang="16200000">
                <a:pos x="wd2" y="hd2"/>
              </a:cxn>
            </a:cxnLst>
            <a:rect l="0" t="0" r="r" b="b"/>
            <a:pathLst>
              <a:path w="21600" h="21600" extrusionOk="0">
                <a:moveTo>
                  <a:pt x="16431" y="6050"/>
                </a:moveTo>
                <a:cubicBezTo>
                  <a:pt x="16133" y="6050"/>
                  <a:pt x="15841" y="6090"/>
                  <a:pt x="15557" y="6162"/>
                </a:cubicBezTo>
                <a:cubicBezTo>
                  <a:pt x="14848" y="2601"/>
                  <a:pt x="12654" y="0"/>
                  <a:pt x="10053" y="0"/>
                </a:cubicBezTo>
                <a:cubicBezTo>
                  <a:pt x="6881" y="0"/>
                  <a:pt x="4309" y="3869"/>
                  <a:pt x="4309" y="8643"/>
                </a:cubicBezTo>
                <a:cubicBezTo>
                  <a:pt x="4309" y="9067"/>
                  <a:pt x="4331" y="9488"/>
                  <a:pt x="4370" y="9896"/>
                </a:cubicBezTo>
                <a:cubicBezTo>
                  <a:pt x="4218" y="9868"/>
                  <a:pt x="4064" y="9852"/>
                  <a:pt x="3907" y="9852"/>
                </a:cubicBezTo>
                <a:cubicBezTo>
                  <a:pt x="1749" y="9852"/>
                  <a:pt x="0" y="12481"/>
                  <a:pt x="0" y="15726"/>
                </a:cubicBezTo>
                <a:cubicBezTo>
                  <a:pt x="0" y="18971"/>
                  <a:pt x="1749" y="21600"/>
                  <a:pt x="3907" y="21600"/>
                </a:cubicBezTo>
                <a:lnTo>
                  <a:pt x="9288" y="21600"/>
                </a:lnTo>
                <a:lnTo>
                  <a:pt x="9288" y="15290"/>
                </a:lnTo>
                <a:lnTo>
                  <a:pt x="7020" y="15290"/>
                </a:lnTo>
                <a:lnTo>
                  <a:pt x="10801" y="7647"/>
                </a:lnTo>
                <a:lnTo>
                  <a:pt x="14580" y="15290"/>
                </a:lnTo>
                <a:lnTo>
                  <a:pt x="12312" y="15290"/>
                </a:lnTo>
                <a:lnTo>
                  <a:pt x="12312" y="21600"/>
                </a:lnTo>
                <a:lnTo>
                  <a:pt x="16431" y="21600"/>
                </a:lnTo>
                <a:cubicBezTo>
                  <a:pt x="19286" y="21600"/>
                  <a:pt x="21600" y="18119"/>
                  <a:pt x="21600" y="13825"/>
                </a:cubicBezTo>
                <a:cubicBezTo>
                  <a:pt x="21600" y="9532"/>
                  <a:pt x="19286" y="6050"/>
                  <a:pt x="16431" y="6050"/>
                </a:cubicBezTo>
                <a:close/>
              </a:path>
            </a:pathLst>
          </a:custGeom>
          <a:solidFill>
            <a:srgbClr val="53585F"/>
          </a:solidFill>
          <a:ln w="12700">
            <a:miter lim="400000"/>
          </a:ln>
        </p:spPr>
        <p:txBody>
          <a:bodyPr lIns="38100" tIns="38100" rIns="38100" bIns="38100" anchor="ctr"/>
          <a:lstStyle/>
          <a:p>
            <a:pPr lvl="0"/>
            <a:endParaRPr/>
          </a:p>
        </p:txBody>
      </p:sp>
      <p:grpSp>
        <p:nvGrpSpPr>
          <p:cNvPr id="125" name="Group 5407"/>
          <p:cNvGrpSpPr/>
          <p:nvPr/>
        </p:nvGrpSpPr>
        <p:grpSpPr>
          <a:xfrm>
            <a:off x="3976337" y="1237275"/>
            <a:ext cx="217861" cy="203820"/>
            <a:chOff x="0" y="0"/>
            <a:chExt cx="525439" cy="491575"/>
          </a:xfrm>
        </p:grpSpPr>
        <p:sp>
          <p:nvSpPr>
            <p:cNvPr id="126" name="Shape 5405"/>
            <p:cNvSpPr/>
            <p:nvPr/>
          </p:nvSpPr>
          <p:spPr>
            <a:xfrm>
              <a:off x="0" y="0"/>
              <a:ext cx="456920" cy="319194"/>
            </a:xfrm>
            <a:custGeom>
              <a:avLst/>
              <a:gdLst/>
              <a:ahLst/>
              <a:cxnLst>
                <a:cxn ang="0">
                  <a:pos x="wd2" y="hd2"/>
                </a:cxn>
                <a:cxn ang="5400000">
                  <a:pos x="wd2" y="hd2"/>
                </a:cxn>
                <a:cxn ang="10800000">
                  <a:pos x="wd2" y="hd2"/>
                </a:cxn>
                <a:cxn ang="16200000">
                  <a:pos x="wd2" y="hd2"/>
                </a:cxn>
              </a:cxnLst>
              <a:rect l="0" t="0" r="r" b="b"/>
              <a:pathLst>
                <a:path w="21474" h="21420" extrusionOk="0">
                  <a:moveTo>
                    <a:pt x="21474" y="11049"/>
                  </a:moveTo>
                  <a:lnTo>
                    <a:pt x="18909" y="958"/>
                  </a:lnTo>
                  <a:cubicBezTo>
                    <a:pt x="18720" y="217"/>
                    <a:pt x="18164" y="-180"/>
                    <a:pt x="17669" y="79"/>
                  </a:cubicBezTo>
                  <a:lnTo>
                    <a:pt x="618" y="8962"/>
                  </a:lnTo>
                  <a:cubicBezTo>
                    <a:pt x="123" y="9221"/>
                    <a:pt x="-126" y="10036"/>
                    <a:pt x="64" y="10782"/>
                  </a:cubicBezTo>
                  <a:lnTo>
                    <a:pt x="2769" y="21420"/>
                  </a:lnTo>
                  <a:lnTo>
                    <a:pt x="2769" y="15715"/>
                  </a:lnTo>
                  <a:cubicBezTo>
                    <a:pt x="2769" y="13145"/>
                    <a:pt x="4209" y="11049"/>
                    <a:pt x="5979" y="11049"/>
                  </a:cubicBezTo>
                  <a:lnTo>
                    <a:pt x="10484" y="11049"/>
                  </a:lnTo>
                  <a:lnTo>
                    <a:pt x="15858" y="5663"/>
                  </a:lnTo>
                  <a:lnTo>
                    <a:pt x="18967" y="11049"/>
                  </a:lnTo>
                  <a:cubicBezTo>
                    <a:pt x="18967" y="11049"/>
                    <a:pt x="21474" y="11049"/>
                    <a:pt x="21474" y="11049"/>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127" name="Shape 5406"/>
            <p:cNvSpPr/>
            <p:nvPr/>
          </p:nvSpPr>
          <p:spPr>
            <a:xfrm>
              <a:off x="98700" y="197401"/>
              <a:ext cx="426740" cy="294175"/>
            </a:xfrm>
            <a:custGeom>
              <a:avLst/>
              <a:gdLst/>
              <a:ahLst/>
              <a:cxnLst>
                <a:cxn ang="0">
                  <a:pos x="wd2" y="hd2"/>
                </a:cxn>
                <a:cxn ang="5400000">
                  <a:pos x="wd2" y="hd2"/>
                </a:cxn>
                <a:cxn ang="10800000">
                  <a:pos x="wd2" y="hd2"/>
                </a:cxn>
                <a:cxn ang="16200000">
                  <a:pos x="wd2" y="hd2"/>
                </a:cxn>
              </a:cxnLst>
              <a:rect l="0" t="0" r="r" b="b"/>
              <a:pathLst>
                <a:path w="21600" h="21600" extrusionOk="0">
                  <a:moveTo>
                    <a:pt x="20571" y="0"/>
                  </a:moveTo>
                  <a:lnTo>
                    <a:pt x="1028" y="0"/>
                  </a:lnTo>
                  <a:cubicBezTo>
                    <a:pt x="460" y="0"/>
                    <a:pt x="0" y="708"/>
                    <a:pt x="0" y="1571"/>
                  </a:cubicBezTo>
                  <a:lnTo>
                    <a:pt x="0" y="20029"/>
                  </a:lnTo>
                  <a:cubicBezTo>
                    <a:pt x="0" y="20897"/>
                    <a:pt x="460" y="21600"/>
                    <a:pt x="1028" y="21600"/>
                  </a:cubicBezTo>
                  <a:lnTo>
                    <a:pt x="20571" y="21600"/>
                  </a:lnTo>
                  <a:cubicBezTo>
                    <a:pt x="21140" y="21600"/>
                    <a:pt x="21600" y="20897"/>
                    <a:pt x="21600" y="20029"/>
                  </a:cubicBezTo>
                  <a:lnTo>
                    <a:pt x="21600" y="1571"/>
                  </a:lnTo>
                  <a:cubicBezTo>
                    <a:pt x="21600" y="708"/>
                    <a:pt x="21140" y="0"/>
                    <a:pt x="20571"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128" name="Shape 5408"/>
          <p:cNvSpPr/>
          <p:nvPr/>
        </p:nvSpPr>
        <p:spPr>
          <a:xfrm>
            <a:off x="5699822" y="1250689"/>
            <a:ext cx="221262" cy="176991"/>
          </a:xfrm>
          <a:custGeom>
            <a:avLst/>
            <a:gdLst/>
            <a:ahLst/>
            <a:cxnLst>
              <a:cxn ang="0">
                <a:pos x="wd2" y="hd2"/>
              </a:cxn>
              <a:cxn ang="5400000">
                <a:pos x="wd2" y="hd2"/>
              </a:cxn>
              <a:cxn ang="10800000">
                <a:pos x="wd2" y="hd2"/>
              </a:cxn>
              <a:cxn ang="16200000">
                <a:pos x="wd2" y="hd2"/>
              </a:cxn>
            </a:cxnLst>
            <a:rect l="0" t="0" r="r" b="b"/>
            <a:pathLst>
              <a:path w="21521" h="21600" extrusionOk="0">
                <a:moveTo>
                  <a:pt x="19804" y="3778"/>
                </a:moveTo>
                <a:cubicBezTo>
                  <a:pt x="19685" y="3187"/>
                  <a:pt x="19099" y="2699"/>
                  <a:pt x="18503" y="2699"/>
                </a:cubicBezTo>
                <a:lnTo>
                  <a:pt x="11171" y="2699"/>
                </a:lnTo>
                <a:cubicBezTo>
                  <a:pt x="10573" y="2699"/>
                  <a:pt x="9740" y="2270"/>
                  <a:pt x="9318" y="1746"/>
                </a:cubicBezTo>
                <a:lnTo>
                  <a:pt x="8676" y="953"/>
                </a:lnTo>
                <a:cubicBezTo>
                  <a:pt x="8254" y="429"/>
                  <a:pt x="7421" y="0"/>
                  <a:pt x="6825" y="0"/>
                </a:cubicBezTo>
                <a:lnTo>
                  <a:pt x="3321" y="0"/>
                </a:lnTo>
                <a:cubicBezTo>
                  <a:pt x="2724" y="0"/>
                  <a:pt x="2182" y="602"/>
                  <a:pt x="2117" y="1340"/>
                </a:cubicBezTo>
                <a:lnTo>
                  <a:pt x="1803" y="4858"/>
                </a:lnTo>
                <a:lnTo>
                  <a:pt x="20021" y="4858"/>
                </a:lnTo>
                <a:cubicBezTo>
                  <a:pt x="20021" y="4858"/>
                  <a:pt x="19804" y="3778"/>
                  <a:pt x="19804" y="3778"/>
                </a:cubicBezTo>
                <a:close/>
                <a:moveTo>
                  <a:pt x="20521" y="6750"/>
                </a:moveTo>
                <a:lnTo>
                  <a:pt x="1000" y="6750"/>
                </a:lnTo>
                <a:cubicBezTo>
                  <a:pt x="11" y="6750"/>
                  <a:pt x="-40" y="7355"/>
                  <a:pt x="14" y="8093"/>
                </a:cubicBezTo>
                <a:lnTo>
                  <a:pt x="902" y="20257"/>
                </a:lnTo>
                <a:cubicBezTo>
                  <a:pt x="956" y="20995"/>
                  <a:pt x="1096" y="21600"/>
                  <a:pt x="2085" y="21600"/>
                </a:cubicBezTo>
                <a:lnTo>
                  <a:pt x="19436" y="21600"/>
                </a:lnTo>
                <a:cubicBezTo>
                  <a:pt x="20444" y="21600"/>
                  <a:pt x="20565" y="20995"/>
                  <a:pt x="20618" y="20257"/>
                </a:cubicBezTo>
                <a:lnTo>
                  <a:pt x="21507" y="8093"/>
                </a:lnTo>
                <a:cubicBezTo>
                  <a:pt x="21560" y="7355"/>
                  <a:pt x="21511" y="6750"/>
                  <a:pt x="20521" y="6750"/>
                </a:cubicBezTo>
                <a:close/>
              </a:path>
            </a:pathLst>
          </a:custGeom>
          <a:solidFill>
            <a:srgbClr val="53585F"/>
          </a:solidFill>
          <a:ln w="12700">
            <a:miter lim="400000"/>
          </a:ln>
        </p:spPr>
        <p:txBody>
          <a:bodyPr lIns="38100" tIns="38100" rIns="38100" bIns="38100" anchor="ctr"/>
          <a:lstStyle/>
          <a:p>
            <a:pPr lvl="0"/>
            <a:endParaRPr/>
          </a:p>
        </p:txBody>
      </p:sp>
      <p:sp>
        <p:nvSpPr>
          <p:cNvPr id="129" name="Shape 5409"/>
          <p:cNvSpPr/>
          <p:nvPr/>
        </p:nvSpPr>
        <p:spPr>
          <a:xfrm>
            <a:off x="4551345" y="1261746"/>
            <a:ext cx="216836" cy="154877"/>
          </a:xfrm>
          <a:custGeom>
            <a:avLst/>
            <a:gdLst/>
            <a:ahLst/>
            <a:cxnLst>
              <a:cxn ang="0">
                <a:pos x="wd2" y="hd2"/>
              </a:cxn>
              <a:cxn ang="5400000">
                <a:pos x="wd2" y="hd2"/>
              </a:cxn>
              <a:cxn ang="10800000">
                <a:pos x="wd2" y="hd2"/>
              </a:cxn>
              <a:cxn ang="16200000">
                <a:pos x="wd2" y="hd2"/>
              </a:cxn>
            </a:cxnLst>
            <a:rect l="0" t="0" r="r" b="b"/>
            <a:pathLst>
              <a:path w="21600" h="21600" extrusionOk="0">
                <a:moveTo>
                  <a:pt x="8376" y="15428"/>
                </a:moveTo>
                <a:lnTo>
                  <a:pt x="8376" y="6172"/>
                </a:lnTo>
                <a:lnTo>
                  <a:pt x="13886" y="10798"/>
                </a:lnTo>
                <a:cubicBezTo>
                  <a:pt x="13886" y="10798"/>
                  <a:pt x="8376" y="15428"/>
                  <a:pt x="8376" y="15428"/>
                </a:cubicBezTo>
                <a:close/>
                <a:moveTo>
                  <a:pt x="21600" y="3084"/>
                </a:moveTo>
                <a:lnTo>
                  <a:pt x="21600" y="1234"/>
                </a:lnTo>
                <a:cubicBezTo>
                  <a:pt x="21600" y="554"/>
                  <a:pt x="21205" y="0"/>
                  <a:pt x="20719" y="0"/>
                </a:cubicBezTo>
                <a:lnTo>
                  <a:pt x="881" y="0"/>
                </a:lnTo>
                <a:cubicBezTo>
                  <a:pt x="394" y="0"/>
                  <a:pt x="0" y="554"/>
                  <a:pt x="0" y="1234"/>
                </a:cubicBezTo>
                <a:lnTo>
                  <a:pt x="0" y="3084"/>
                </a:lnTo>
                <a:lnTo>
                  <a:pt x="2204" y="3084"/>
                </a:lnTo>
                <a:lnTo>
                  <a:pt x="2204" y="6172"/>
                </a:lnTo>
                <a:lnTo>
                  <a:pt x="0" y="6172"/>
                </a:lnTo>
                <a:lnTo>
                  <a:pt x="0" y="9256"/>
                </a:lnTo>
                <a:lnTo>
                  <a:pt x="2204" y="9256"/>
                </a:lnTo>
                <a:lnTo>
                  <a:pt x="2204" y="12344"/>
                </a:lnTo>
                <a:lnTo>
                  <a:pt x="0" y="12344"/>
                </a:lnTo>
                <a:lnTo>
                  <a:pt x="0" y="15428"/>
                </a:lnTo>
                <a:lnTo>
                  <a:pt x="2204" y="15428"/>
                </a:lnTo>
                <a:lnTo>
                  <a:pt x="2204" y="18516"/>
                </a:lnTo>
                <a:lnTo>
                  <a:pt x="0" y="18516"/>
                </a:lnTo>
                <a:lnTo>
                  <a:pt x="0" y="20366"/>
                </a:lnTo>
                <a:cubicBezTo>
                  <a:pt x="0" y="21046"/>
                  <a:pt x="394" y="21600"/>
                  <a:pt x="881" y="21600"/>
                </a:cubicBezTo>
                <a:lnTo>
                  <a:pt x="20719" y="21600"/>
                </a:lnTo>
                <a:cubicBezTo>
                  <a:pt x="21205" y="21600"/>
                  <a:pt x="21600" y="21046"/>
                  <a:pt x="21600" y="20366"/>
                </a:cubicBezTo>
                <a:lnTo>
                  <a:pt x="21600" y="18516"/>
                </a:lnTo>
                <a:lnTo>
                  <a:pt x="19396" y="18516"/>
                </a:lnTo>
                <a:lnTo>
                  <a:pt x="19396" y="15428"/>
                </a:lnTo>
                <a:lnTo>
                  <a:pt x="21600" y="15428"/>
                </a:lnTo>
                <a:lnTo>
                  <a:pt x="21600" y="12344"/>
                </a:lnTo>
                <a:lnTo>
                  <a:pt x="19396" y="12344"/>
                </a:lnTo>
                <a:lnTo>
                  <a:pt x="19396" y="9256"/>
                </a:lnTo>
                <a:lnTo>
                  <a:pt x="21600" y="9256"/>
                </a:lnTo>
                <a:lnTo>
                  <a:pt x="21600" y="6172"/>
                </a:lnTo>
                <a:lnTo>
                  <a:pt x="19396" y="6172"/>
                </a:lnTo>
                <a:lnTo>
                  <a:pt x="19396" y="3084"/>
                </a:lnTo>
                <a:cubicBezTo>
                  <a:pt x="19396" y="3084"/>
                  <a:pt x="21600" y="3084"/>
                  <a:pt x="21600" y="3084"/>
                </a:cubicBezTo>
                <a:close/>
              </a:path>
            </a:pathLst>
          </a:custGeom>
          <a:solidFill>
            <a:srgbClr val="53585F"/>
          </a:solidFill>
          <a:ln w="12700">
            <a:miter lim="400000"/>
          </a:ln>
        </p:spPr>
        <p:txBody>
          <a:bodyPr lIns="38100" tIns="38100" rIns="38100" bIns="38100" anchor="ctr"/>
          <a:lstStyle/>
          <a:p>
            <a:pPr lvl="0"/>
            <a:endParaRPr/>
          </a:p>
        </p:txBody>
      </p:sp>
      <p:grpSp>
        <p:nvGrpSpPr>
          <p:cNvPr id="130" name="Group 5412"/>
          <p:cNvGrpSpPr/>
          <p:nvPr/>
        </p:nvGrpSpPr>
        <p:grpSpPr>
          <a:xfrm>
            <a:off x="6274832" y="1249078"/>
            <a:ext cx="216831" cy="180215"/>
            <a:chOff x="0" y="0"/>
            <a:chExt cx="522953" cy="434641"/>
          </a:xfrm>
        </p:grpSpPr>
        <p:sp>
          <p:nvSpPr>
            <p:cNvPr id="131" name="Shape 5410"/>
            <p:cNvSpPr/>
            <p:nvPr/>
          </p:nvSpPr>
          <p:spPr>
            <a:xfrm>
              <a:off x="65800" y="0"/>
              <a:ext cx="371833" cy="106732"/>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4629" y="0"/>
                  </a:lnTo>
                  <a:cubicBezTo>
                    <a:pt x="4629" y="0"/>
                    <a:pt x="3085" y="0"/>
                    <a:pt x="3085" y="5397"/>
                  </a:cubicBezTo>
                  <a:lnTo>
                    <a:pt x="18515" y="5397"/>
                  </a:lnTo>
                  <a:cubicBezTo>
                    <a:pt x="18515" y="0"/>
                    <a:pt x="16971" y="0"/>
                    <a:pt x="16971" y="0"/>
                  </a:cubicBezTo>
                  <a:close/>
                  <a:moveTo>
                    <a:pt x="21600" y="16190"/>
                  </a:moveTo>
                  <a:cubicBezTo>
                    <a:pt x="21600" y="10793"/>
                    <a:pt x="20058" y="10793"/>
                    <a:pt x="20058" y="10793"/>
                  </a:cubicBezTo>
                  <a:lnTo>
                    <a:pt x="1544" y="10793"/>
                  </a:lnTo>
                  <a:cubicBezTo>
                    <a:pt x="1544" y="10793"/>
                    <a:pt x="0" y="10793"/>
                    <a:pt x="0" y="16190"/>
                  </a:cubicBezTo>
                  <a:lnTo>
                    <a:pt x="0" y="21600"/>
                  </a:lnTo>
                  <a:lnTo>
                    <a:pt x="21600" y="21600"/>
                  </a:lnTo>
                  <a:cubicBezTo>
                    <a:pt x="21600" y="21600"/>
                    <a:pt x="21600" y="16190"/>
                    <a:pt x="21600" y="1619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132" name="Shape 5411"/>
            <p:cNvSpPr/>
            <p:nvPr/>
          </p:nvSpPr>
          <p:spPr>
            <a:xfrm>
              <a:off x="0" y="98700"/>
              <a:ext cx="522954" cy="335942"/>
            </a:xfrm>
            <a:custGeom>
              <a:avLst/>
              <a:gdLst/>
              <a:ahLst/>
              <a:cxnLst>
                <a:cxn ang="0">
                  <a:pos x="wd2" y="hd2"/>
                </a:cxn>
                <a:cxn ang="5400000">
                  <a:pos x="wd2" y="hd2"/>
                </a:cxn>
                <a:cxn ang="10800000">
                  <a:pos x="wd2" y="hd2"/>
                </a:cxn>
                <a:cxn ang="16200000">
                  <a:pos x="wd2" y="hd2"/>
                </a:cxn>
              </a:cxnLst>
              <a:rect l="0" t="0" r="r" b="b"/>
              <a:pathLst>
                <a:path w="21232" h="21575" extrusionOk="0">
                  <a:moveTo>
                    <a:pt x="20320" y="1015"/>
                  </a:moveTo>
                  <a:cubicBezTo>
                    <a:pt x="19682" y="0"/>
                    <a:pt x="19682" y="0"/>
                    <a:pt x="19682" y="0"/>
                  </a:cubicBezTo>
                  <a:lnTo>
                    <a:pt x="19682" y="2728"/>
                  </a:lnTo>
                  <a:lnTo>
                    <a:pt x="1550" y="2728"/>
                  </a:lnTo>
                  <a:lnTo>
                    <a:pt x="1550" y="0"/>
                  </a:lnTo>
                  <a:cubicBezTo>
                    <a:pt x="1550" y="0"/>
                    <a:pt x="1550" y="0"/>
                    <a:pt x="910" y="1015"/>
                  </a:cubicBezTo>
                  <a:cubicBezTo>
                    <a:pt x="273" y="2026"/>
                    <a:pt x="-184" y="2299"/>
                    <a:pt x="73" y="4441"/>
                  </a:cubicBezTo>
                  <a:cubicBezTo>
                    <a:pt x="329" y="6574"/>
                    <a:pt x="1565" y="18278"/>
                    <a:pt x="1749" y="19863"/>
                  </a:cubicBezTo>
                  <a:cubicBezTo>
                    <a:pt x="1951" y="21600"/>
                    <a:pt x="3068" y="21575"/>
                    <a:pt x="3068" y="21575"/>
                  </a:cubicBezTo>
                  <a:lnTo>
                    <a:pt x="18164" y="21575"/>
                  </a:lnTo>
                  <a:cubicBezTo>
                    <a:pt x="18164" y="21575"/>
                    <a:pt x="19281" y="21600"/>
                    <a:pt x="19482" y="19863"/>
                  </a:cubicBezTo>
                  <a:cubicBezTo>
                    <a:pt x="19667" y="18278"/>
                    <a:pt x="20903" y="6574"/>
                    <a:pt x="21159" y="4441"/>
                  </a:cubicBezTo>
                  <a:cubicBezTo>
                    <a:pt x="21416" y="2299"/>
                    <a:pt x="20958" y="2026"/>
                    <a:pt x="20320" y="1015"/>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133" name="Shape 5413"/>
          <p:cNvSpPr/>
          <p:nvPr/>
        </p:nvSpPr>
        <p:spPr>
          <a:xfrm>
            <a:off x="5156819" y="1239606"/>
            <a:ext cx="154877" cy="199158"/>
          </a:xfrm>
          <a:custGeom>
            <a:avLst/>
            <a:gdLst/>
            <a:ahLst/>
            <a:cxnLst>
              <a:cxn ang="0">
                <a:pos x="wd2" y="hd2"/>
              </a:cxn>
              <a:cxn ang="5400000">
                <a:pos x="wd2" y="hd2"/>
              </a:cxn>
              <a:cxn ang="10800000">
                <a:pos x="wd2" y="hd2"/>
              </a:cxn>
              <a:cxn ang="16200000">
                <a:pos x="wd2" y="hd2"/>
              </a:cxn>
            </a:cxnLst>
            <a:rect l="0" t="0" r="r" b="b"/>
            <a:pathLst>
              <a:path w="21600" h="21600" extrusionOk="0">
                <a:moveTo>
                  <a:pt x="15114" y="11426"/>
                </a:moveTo>
                <a:cubicBezTo>
                  <a:pt x="14748" y="11868"/>
                  <a:pt x="14553" y="11680"/>
                  <a:pt x="14663" y="11426"/>
                </a:cubicBezTo>
                <a:cubicBezTo>
                  <a:pt x="14954" y="10755"/>
                  <a:pt x="14941" y="8730"/>
                  <a:pt x="12515" y="8432"/>
                </a:cubicBezTo>
                <a:lnTo>
                  <a:pt x="12515" y="14685"/>
                </a:lnTo>
                <a:cubicBezTo>
                  <a:pt x="12515" y="15853"/>
                  <a:pt x="11653" y="16584"/>
                  <a:pt x="9815" y="17043"/>
                </a:cubicBezTo>
                <a:cubicBezTo>
                  <a:pt x="8032" y="17488"/>
                  <a:pt x="6034" y="17026"/>
                  <a:pt x="5568" y="16029"/>
                </a:cubicBezTo>
                <a:cubicBezTo>
                  <a:pt x="5102" y="15032"/>
                  <a:pt x="6152" y="13821"/>
                  <a:pt x="7911" y="13321"/>
                </a:cubicBezTo>
                <a:cubicBezTo>
                  <a:pt x="8894" y="13044"/>
                  <a:pt x="9890" y="13047"/>
                  <a:pt x="10661" y="13278"/>
                </a:cubicBezTo>
                <a:lnTo>
                  <a:pt x="10661" y="4456"/>
                </a:lnTo>
                <a:lnTo>
                  <a:pt x="12515" y="4456"/>
                </a:lnTo>
                <a:cubicBezTo>
                  <a:pt x="12515" y="5970"/>
                  <a:pt x="17732" y="8259"/>
                  <a:pt x="15114" y="11426"/>
                </a:cubicBezTo>
                <a:close/>
                <a:moveTo>
                  <a:pt x="18514" y="0"/>
                </a:moveTo>
                <a:lnTo>
                  <a:pt x="3086" y="0"/>
                </a:lnTo>
                <a:cubicBezTo>
                  <a:pt x="1388" y="0"/>
                  <a:pt x="0" y="1081"/>
                  <a:pt x="0" y="2401"/>
                </a:cubicBezTo>
                <a:lnTo>
                  <a:pt x="0" y="19199"/>
                </a:lnTo>
                <a:cubicBezTo>
                  <a:pt x="0" y="20519"/>
                  <a:pt x="1388" y="21600"/>
                  <a:pt x="3086" y="21600"/>
                </a:cubicBezTo>
                <a:lnTo>
                  <a:pt x="18514" y="21600"/>
                </a:lnTo>
                <a:cubicBezTo>
                  <a:pt x="20212" y="21600"/>
                  <a:pt x="21600" y="20519"/>
                  <a:pt x="21600" y="19199"/>
                </a:cubicBezTo>
                <a:lnTo>
                  <a:pt x="21600" y="2401"/>
                </a:lnTo>
                <a:cubicBezTo>
                  <a:pt x="21600" y="1081"/>
                  <a:pt x="20212" y="0"/>
                  <a:pt x="18514" y="0"/>
                </a:cubicBezTo>
                <a:close/>
              </a:path>
            </a:pathLst>
          </a:custGeom>
          <a:solidFill>
            <a:srgbClr val="53585F"/>
          </a:solidFill>
          <a:ln w="12700">
            <a:miter lim="400000"/>
          </a:ln>
        </p:spPr>
        <p:txBody>
          <a:bodyPr lIns="38100" tIns="38100" rIns="38100" bIns="38100" anchor="ctr"/>
          <a:lstStyle/>
          <a:p>
            <a:pPr lvl="0"/>
            <a:endParaRPr/>
          </a:p>
        </p:txBody>
      </p:sp>
      <p:sp>
        <p:nvSpPr>
          <p:cNvPr id="134" name="Shape 5414"/>
          <p:cNvSpPr/>
          <p:nvPr/>
        </p:nvSpPr>
        <p:spPr>
          <a:xfrm>
            <a:off x="3400141" y="1228555"/>
            <a:ext cx="221265" cy="221259"/>
          </a:xfrm>
          <a:custGeom>
            <a:avLst/>
            <a:gdLst/>
            <a:ahLst/>
            <a:cxnLst>
              <a:cxn ang="0">
                <a:pos x="wd2" y="hd2"/>
              </a:cxn>
              <a:cxn ang="5400000">
                <a:pos x="wd2" y="hd2"/>
              </a:cxn>
              <a:cxn ang="10800000">
                <a:pos x="wd2" y="hd2"/>
              </a:cxn>
              <a:cxn ang="16200000">
                <a:pos x="wd2" y="hd2"/>
              </a:cxn>
            </a:cxnLst>
            <a:rect l="0" t="0" r="r" b="b"/>
            <a:pathLst>
              <a:path w="21420" h="21418" extrusionOk="0">
                <a:moveTo>
                  <a:pt x="16791" y="19773"/>
                </a:moveTo>
                <a:lnTo>
                  <a:pt x="9492" y="17777"/>
                </a:lnTo>
                <a:lnTo>
                  <a:pt x="10067" y="15631"/>
                </a:lnTo>
                <a:lnTo>
                  <a:pt x="14246" y="14512"/>
                </a:lnTo>
                <a:cubicBezTo>
                  <a:pt x="14703" y="14391"/>
                  <a:pt x="14981" y="13937"/>
                  <a:pt x="14865" y="13501"/>
                </a:cubicBezTo>
                <a:lnTo>
                  <a:pt x="13250" y="7476"/>
                </a:lnTo>
                <a:lnTo>
                  <a:pt x="19618" y="9222"/>
                </a:lnTo>
                <a:cubicBezTo>
                  <a:pt x="19618" y="9222"/>
                  <a:pt x="16791" y="19773"/>
                  <a:pt x="16791" y="19773"/>
                </a:cubicBezTo>
                <a:close/>
                <a:moveTo>
                  <a:pt x="1749" y="3889"/>
                </a:moveTo>
                <a:lnTo>
                  <a:pt x="10134" y="1645"/>
                </a:lnTo>
                <a:lnTo>
                  <a:pt x="13240" y="13230"/>
                </a:lnTo>
                <a:lnTo>
                  <a:pt x="4853" y="15474"/>
                </a:lnTo>
                <a:cubicBezTo>
                  <a:pt x="4853" y="15474"/>
                  <a:pt x="1749" y="3889"/>
                  <a:pt x="1749" y="3889"/>
                </a:cubicBezTo>
                <a:close/>
                <a:moveTo>
                  <a:pt x="20775" y="7940"/>
                </a:moveTo>
                <a:lnTo>
                  <a:pt x="12801" y="5802"/>
                </a:lnTo>
                <a:lnTo>
                  <a:pt x="11406" y="595"/>
                </a:lnTo>
                <a:cubicBezTo>
                  <a:pt x="11290" y="162"/>
                  <a:pt x="10823" y="-91"/>
                  <a:pt x="10365" y="30"/>
                </a:cubicBezTo>
                <a:lnTo>
                  <a:pt x="645" y="2635"/>
                </a:lnTo>
                <a:cubicBezTo>
                  <a:pt x="186" y="2756"/>
                  <a:pt x="-90" y="3210"/>
                  <a:pt x="26" y="3646"/>
                </a:cubicBezTo>
                <a:lnTo>
                  <a:pt x="3485" y="16552"/>
                </a:lnTo>
                <a:cubicBezTo>
                  <a:pt x="3601" y="16988"/>
                  <a:pt x="4068" y="17241"/>
                  <a:pt x="4526" y="17117"/>
                </a:cubicBezTo>
                <a:lnTo>
                  <a:pt x="8394" y="16080"/>
                </a:lnTo>
                <a:lnTo>
                  <a:pt x="7867" y="18050"/>
                </a:lnTo>
                <a:cubicBezTo>
                  <a:pt x="7750" y="18484"/>
                  <a:pt x="8027" y="18938"/>
                  <a:pt x="8485" y="19059"/>
                </a:cubicBezTo>
                <a:lnTo>
                  <a:pt x="17172" y="21388"/>
                </a:lnTo>
                <a:cubicBezTo>
                  <a:pt x="17630" y="21509"/>
                  <a:pt x="18095" y="21256"/>
                  <a:pt x="18212" y="20820"/>
                </a:cubicBezTo>
                <a:lnTo>
                  <a:pt x="21393" y="8949"/>
                </a:lnTo>
                <a:cubicBezTo>
                  <a:pt x="21510" y="8515"/>
                  <a:pt x="21233" y="8062"/>
                  <a:pt x="20775" y="7940"/>
                </a:cubicBezTo>
                <a:close/>
              </a:path>
            </a:pathLst>
          </a:custGeom>
          <a:solidFill>
            <a:srgbClr val="53585F"/>
          </a:solidFill>
          <a:ln w="12700">
            <a:miter lim="400000"/>
          </a:ln>
        </p:spPr>
        <p:txBody>
          <a:bodyPr lIns="38100" tIns="38100" rIns="38100" bIns="38100" anchor="ctr"/>
          <a:lstStyle/>
          <a:p>
            <a:pPr lvl="0"/>
            <a:endParaRPr/>
          </a:p>
        </p:txBody>
      </p:sp>
      <p:grpSp>
        <p:nvGrpSpPr>
          <p:cNvPr id="135" name="Group 5417"/>
          <p:cNvGrpSpPr/>
          <p:nvPr/>
        </p:nvGrpSpPr>
        <p:grpSpPr>
          <a:xfrm>
            <a:off x="6869648" y="1228555"/>
            <a:ext cx="176188" cy="221259"/>
            <a:chOff x="0" y="0"/>
            <a:chExt cx="424931" cy="533633"/>
          </a:xfrm>
        </p:grpSpPr>
        <p:sp>
          <p:nvSpPr>
            <p:cNvPr id="136" name="Shape 5415"/>
            <p:cNvSpPr/>
            <p:nvPr/>
          </p:nvSpPr>
          <p:spPr>
            <a:xfrm>
              <a:off x="28379" y="206828"/>
              <a:ext cx="369657" cy="3268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00" y="17942"/>
                  </a:lnTo>
                  <a:cubicBezTo>
                    <a:pt x="1896" y="18797"/>
                    <a:pt x="5535" y="21596"/>
                    <a:pt x="10801" y="21600"/>
                  </a:cubicBezTo>
                  <a:cubicBezTo>
                    <a:pt x="16067" y="21596"/>
                    <a:pt x="19704" y="18797"/>
                    <a:pt x="19802" y="17942"/>
                  </a:cubicBezTo>
                  <a:lnTo>
                    <a:pt x="21600" y="0"/>
                  </a:lnTo>
                  <a:cubicBezTo>
                    <a:pt x="18850" y="1740"/>
                    <a:pt x="14739" y="2568"/>
                    <a:pt x="10801" y="2568"/>
                  </a:cubicBezTo>
                  <a:cubicBezTo>
                    <a:pt x="6861" y="2568"/>
                    <a:pt x="2750" y="1740"/>
                    <a:pt x="0"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137" name="Shape 5416"/>
            <p:cNvSpPr/>
            <p:nvPr/>
          </p:nvSpPr>
          <p:spPr>
            <a:xfrm>
              <a:off x="0" y="0"/>
              <a:ext cx="424932" cy="195718"/>
            </a:xfrm>
            <a:custGeom>
              <a:avLst/>
              <a:gdLst/>
              <a:ahLst/>
              <a:cxnLst>
                <a:cxn ang="0">
                  <a:pos x="wd2" y="hd2"/>
                </a:cxn>
                <a:cxn ang="5400000">
                  <a:pos x="wd2" y="hd2"/>
                </a:cxn>
                <a:cxn ang="10800000">
                  <a:pos x="wd2" y="hd2"/>
                </a:cxn>
                <a:cxn ang="16200000">
                  <a:pos x="wd2" y="hd2"/>
                </a:cxn>
              </a:cxnLst>
              <a:rect l="0" t="0" r="r" b="b"/>
              <a:pathLst>
                <a:path w="21600" h="21600" extrusionOk="0">
                  <a:moveTo>
                    <a:pt x="15301" y="4666"/>
                  </a:moveTo>
                  <a:lnTo>
                    <a:pt x="14079" y="1724"/>
                  </a:lnTo>
                  <a:cubicBezTo>
                    <a:pt x="13609" y="275"/>
                    <a:pt x="13097" y="0"/>
                    <a:pt x="12101" y="0"/>
                  </a:cubicBezTo>
                  <a:lnTo>
                    <a:pt x="9499" y="0"/>
                  </a:lnTo>
                  <a:cubicBezTo>
                    <a:pt x="8503" y="0"/>
                    <a:pt x="7993" y="275"/>
                    <a:pt x="7522" y="1724"/>
                  </a:cubicBezTo>
                  <a:lnTo>
                    <a:pt x="6300" y="4666"/>
                  </a:lnTo>
                  <a:cubicBezTo>
                    <a:pt x="2649" y="6048"/>
                    <a:pt x="0" y="9726"/>
                    <a:pt x="0" y="12431"/>
                  </a:cubicBezTo>
                  <a:lnTo>
                    <a:pt x="0" y="12959"/>
                  </a:lnTo>
                  <a:cubicBezTo>
                    <a:pt x="0" y="17729"/>
                    <a:pt x="4836" y="21600"/>
                    <a:pt x="10801" y="21600"/>
                  </a:cubicBezTo>
                  <a:cubicBezTo>
                    <a:pt x="16766" y="21600"/>
                    <a:pt x="21600" y="17729"/>
                    <a:pt x="21600" y="12959"/>
                  </a:cubicBezTo>
                  <a:lnTo>
                    <a:pt x="21600" y="12431"/>
                  </a:lnTo>
                  <a:cubicBezTo>
                    <a:pt x="21600" y="9726"/>
                    <a:pt x="18953" y="6048"/>
                    <a:pt x="15301" y="4666"/>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138" name="Shape 5418"/>
          <p:cNvSpPr/>
          <p:nvPr/>
        </p:nvSpPr>
        <p:spPr>
          <a:xfrm>
            <a:off x="7423822" y="1245148"/>
            <a:ext cx="221265" cy="188075"/>
          </a:xfrm>
          <a:custGeom>
            <a:avLst/>
            <a:gdLst/>
            <a:ahLst/>
            <a:cxnLst>
              <a:cxn ang="0">
                <a:pos x="wd2" y="hd2"/>
              </a:cxn>
              <a:cxn ang="5400000">
                <a:pos x="wd2" y="hd2"/>
              </a:cxn>
              <a:cxn ang="10800000">
                <a:pos x="wd2" y="hd2"/>
              </a:cxn>
              <a:cxn ang="16200000">
                <a:pos x="wd2" y="hd2"/>
              </a:cxn>
            </a:cxnLst>
            <a:rect l="0" t="0" r="r" b="b"/>
            <a:pathLst>
              <a:path w="21393" h="21600" extrusionOk="0">
                <a:moveTo>
                  <a:pt x="20687" y="14666"/>
                </a:moveTo>
                <a:lnTo>
                  <a:pt x="17281" y="11943"/>
                </a:lnTo>
                <a:lnTo>
                  <a:pt x="15182" y="11943"/>
                </a:lnTo>
                <a:lnTo>
                  <a:pt x="18819" y="15257"/>
                </a:lnTo>
                <a:lnTo>
                  <a:pt x="15027" y="15257"/>
                </a:lnTo>
                <a:cubicBezTo>
                  <a:pt x="14919" y="15257"/>
                  <a:pt x="14820" y="15324"/>
                  <a:pt x="14771" y="15428"/>
                </a:cubicBezTo>
                <a:lnTo>
                  <a:pt x="13898" y="18268"/>
                </a:lnTo>
                <a:lnTo>
                  <a:pt x="7496" y="18268"/>
                </a:lnTo>
                <a:lnTo>
                  <a:pt x="6622" y="15428"/>
                </a:lnTo>
                <a:cubicBezTo>
                  <a:pt x="6574" y="15324"/>
                  <a:pt x="6475" y="15257"/>
                  <a:pt x="6365" y="15257"/>
                </a:cubicBezTo>
                <a:lnTo>
                  <a:pt x="2575" y="15257"/>
                </a:lnTo>
                <a:lnTo>
                  <a:pt x="6212" y="11943"/>
                </a:lnTo>
                <a:lnTo>
                  <a:pt x="4111" y="11943"/>
                </a:lnTo>
                <a:lnTo>
                  <a:pt x="707" y="14666"/>
                </a:lnTo>
                <a:cubicBezTo>
                  <a:pt x="200" y="15024"/>
                  <a:pt x="-103" y="15853"/>
                  <a:pt x="32" y="16505"/>
                </a:cubicBezTo>
                <a:lnTo>
                  <a:pt x="634" y="20413"/>
                </a:lnTo>
                <a:cubicBezTo>
                  <a:pt x="769" y="21065"/>
                  <a:pt x="1372" y="21600"/>
                  <a:pt x="1972" y="21600"/>
                </a:cubicBezTo>
                <a:lnTo>
                  <a:pt x="19422" y="21600"/>
                </a:lnTo>
                <a:cubicBezTo>
                  <a:pt x="20022" y="21600"/>
                  <a:pt x="20624" y="21065"/>
                  <a:pt x="20760" y="20413"/>
                </a:cubicBezTo>
                <a:lnTo>
                  <a:pt x="21360" y="16505"/>
                </a:lnTo>
                <a:cubicBezTo>
                  <a:pt x="21497" y="15853"/>
                  <a:pt x="21194" y="15024"/>
                  <a:pt x="20687" y="14666"/>
                </a:cubicBezTo>
                <a:close/>
                <a:moveTo>
                  <a:pt x="10697" y="0"/>
                </a:moveTo>
                <a:lnTo>
                  <a:pt x="5135" y="6199"/>
                </a:lnTo>
                <a:lnTo>
                  <a:pt x="8665" y="6199"/>
                </a:lnTo>
                <a:lnTo>
                  <a:pt x="8665" y="12705"/>
                </a:lnTo>
                <a:lnTo>
                  <a:pt x="12729" y="12705"/>
                </a:lnTo>
                <a:lnTo>
                  <a:pt x="12729" y="6199"/>
                </a:lnTo>
                <a:lnTo>
                  <a:pt x="16259" y="6199"/>
                </a:lnTo>
                <a:cubicBezTo>
                  <a:pt x="16259" y="6199"/>
                  <a:pt x="10697" y="0"/>
                  <a:pt x="10697" y="0"/>
                </a:cubicBezTo>
                <a:close/>
              </a:path>
            </a:pathLst>
          </a:custGeom>
          <a:solidFill>
            <a:srgbClr val="53585F"/>
          </a:solidFill>
          <a:ln w="12700">
            <a:miter lim="400000"/>
          </a:ln>
        </p:spPr>
        <p:txBody>
          <a:bodyPr lIns="38100" tIns="38100" rIns="38100" bIns="38100" anchor="ctr"/>
          <a:lstStyle/>
          <a:p>
            <a:pPr lvl="0"/>
            <a:endParaRPr/>
          </a:p>
        </p:txBody>
      </p:sp>
      <p:sp>
        <p:nvSpPr>
          <p:cNvPr id="139" name="Shape 5419"/>
          <p:cNvSpPr/>
          <p:nvPr/>
        </p:nvSpPr>
        <p:spPr>
          <a:xfrm>
            <a:off x="7996104" y="1245148"/>
            <a:ext cx="221257" cy="188075"/>
          </a:xfrm>
          <a:custGeom>
            <a:avLst/>
            <a:gdLst/>
            <a:ahLst/>
            <a:cxnLst>
              <a:cxn ang="0">
                <a:pos x="wd2" y="hd2"/>
              </a:cxn>
              <a:cxn ang="5400000">
                <a:pos x="wd2" y="hd2"/>
              </a:cxn>
              <a:cxn ang="10800000">
                <a:pos x="wd2" y="hd2"/>
              </a:cxn>
              <a:cxn ang="16200000">
                <a:pos x="wd2" y="hd2"/>
              </a:cxn>
            </a:cxnLst>
            <a:rect l="0" t="0" r="r" b="b"/>
            <a:pathLst>
              <a:path w="21392" h="21600" extrusionOk="0">
                <a:moveTo>
                  <a:pt x="16259" y="6505"/>
                </a:moveTo>
                <a:lnTo>
                  <a:pt x="12728" y="6505"/>
                </a:lnTo>
                <a:lnTo>
                  <a:pt x="12728" y="0"/>
                </a:lnTo>
                <a:lnTo>
                  <a:pt x="8664" y="0"/>
                </a:lnTo>
                <a:lnTo>
                  <a:pt x="8664" y="6505"/>
                </a:lnTo>
                <a:lnTo>
                  <a:pt x="5134" y="6505"/>
                </a:lnTo>
                <a:lnTo>
                  <a:pt x="10696" y="12705"/>
                </a:lnTo>
                <a:cubicBezTo>
                  <a:pt x="10696" y="12705"/>
                  <a:pt x="16259" y="6505"/>
                  <a:pt x="16259" y="6505"/>
                </a:cubicBezTo>
                <a:close/>
                <a:moveTo>
                  <a:pt x="20686" y="14666"/>
                </a:moveTo>
                <a:lnTo>
                  <a:pt x="17280" y="11943"/>
                </a:lnTo>
                <a:lnTo>
                  <a:pt x="15181" y="11943"/>
                </a:lnTo>
                <a:lnTo>
                  <a:pt x="18818" y="15257"/>
                </a:lnTo>
                <a:lnTo>
                  <a:pt x="15026" y="15257"/>
                </a:lnTo>
                <a:cubicBezTo>
                  <a:pt x="14918" y="15257"/>
                  <a:pt x="14819" y="15324"/>
                  <a:pt x="14770" y="15428"/>
                </a:cubicBezTo>
                <a:lnTo>
                  <a:pt x="13897" y="18268"/>
                </a:lnTo>
                <a:lnTo>
                  <a:pt x="7495" y="18268"/>
                </a:lnTo>
                <a:lnTo>
                  <a:pt x="6621" y="15428"/>
                </a:lnTo>
                <a:cubicBezTo>
                  <a:pt x="6573" y="15324"/>
                  <a:pt x="6474" y="15257"/>
                  <a:pt x="6364" y="15257"/>
                </a:cubicBezTo>
                <a:lnTo>
                  <a:pt x="2574" y="15257"/>
                </a:lnTo>
                <a:lnTo>
                  <a:pt x="6211" y="11943"/>
                </a:lnTo>
                <a:lnTo>
                  <a:pt x="4110" y="11943"/>
                </a:lnTo>
                <a:lnTo>
                  <a:pt x="706" y="14666"/>
                </a:lnTo>
                <a:cubicBezTo>
                  <a:pt x="199" y="15024"/>
                  <a:pt x="-104" y="15853"/>
                  <a:pt x="33" y="16505"/>
                </a:cubicBezTo>
                <a:lnTo>
                  <a:pt x="633" y="20413"/>
                </a:lnTo>
                <a:cubicBezTo>
                  <a:pt x="768" y="21065"/>
                  <a:pt x="1371" y="21600"/>
                  <a:pt x="1971" y="21600"/>
                </a:cubicBezTo>
                <a:lnTo>
                  <a:pt x="19421" y="21600"/>
                </a:lnTo>
                <a:cubicBezTo>
                  <a:pt x="20021" y="21600"/>
                  <a:pt x="20624" y="21065"/>
                  <a:pt x="20759" y="20413"/>
                </a:cubicBezTo>
                <a:lnTo>
                  <a:pt x="21359" y="16505"/>
                </a:lnTo>
                <a:cubicBezTo>
                  <a:pt x="21496" y="15853"/>
                  <a:pt x="21193" y="15024"/>
                  <a:pt x="20686" y="14666"/>
                </a:cubicBezTo>
                <a:close/>
              </a:path>
            </a:pathLst>
          </a:custGeom>
          <a:solidFill>
            <a:srgbClr val="53585F"/>
          </a:solidFill>
          <a:ln w="12700">
            <a:miter lim="400000"/>
          </a:ln>
        </p:spPr>
        <p:txBody>
          <a:bodyPr lIns="38100" tIns="38100" rIns="38100" bIns="38100" anchor="ctr"/>
          <a:lstStyle/>
          <a:p>
            <a:pPr lvl="0"/>
            <a:endParaRPr/>
          </a:p>
        </p:txBody>
      </p:sp>
      <p:sp>
        <p:nvSpPr>
          <p:cNvPr id="140" name="Shape 5420"/>
          <p:cNvSpPr/>
          <p:nvPr/>
        </p:nvSpPr>
        <p:spPr>
          <a:xfrm>
            <a:off x="8581656" y="1256205"/>
            <a:ext cx="199143" cy="165960"/>
          </a:xfrm>
          <a:custGeom>
            <a:avLst/>
            <a:gdLst/>
            <a:ahLst/>
            <a:cxnLst>
              <a:cxn ang="0">
                <a:pos x="wd2" y="hd2"/>
              </a:cxn>
              <a:cxn ang="5400000">
                <a:pos x="wd2" y="hd2"/>
              </a:cxn>
              <a:cxn ang="10800000">
                <a:pos x="wd2" y="hd2"/>
              </a:cxn>
              <a:cxn ang="16200000">
                <a:pos x="wd2" y="hd2"/>
              </a:cxn>
            </a:cxnLst>
            <a:rect l="0" t="0" r="r" b="b"/>
            <a:pathLst>
              <a:path w="21452" h="21600" extrusionOk="0">
                <a:moveTo>
                  <a:pt x="19451" y="15878"/>
                </a:moveTo>
                <a:lnTo>
                  <a:pt x="19142" y="18042"/>
                </a:lnTo>
                <a:cubicBezTo>
                  <a:pt x="19049" y="18871"/>
                  <a:pt x="18431" y="19551"/>
                  <a:pt x="17766" y="19551"/>
                </a:cubicBezTo>
                <a:lnTo>
                  <a:pt x="3686" y="19551"/>
                </a:lnTo>
                <a:cubicBezTo>
                  <a:pt x="3021" y="19551"/>
                  <a:pt x="2403" y="18871"/>
                  <a:pt x="2310" y="18042"/>
                </a:cubicBezTo>
                <a:lnTo>
                  <a:pt x="2001" y="15878"/>
                </a:lnTo>
                <a:cubicBezTo>
                  <a:pt x="1909" y="15046"/>
                  <a:pt x="2377" y="14366"/>
                  <a:pt x="3041" y="14366"/>
                </a:cubicBezTo>
                <a:lnTo>
                  <a:pt x="18411" y="14366"/>
                </a:lnTo>
                <a:cubicBezTo>
                  <a:pt x="19075" y="14366"/>
                  <a:pt x="19543" y="15046"/>
                  <a:pt x="19451" y="15878"/>
                </a:cubicBezTo>
                <a:close/>
                <a:moveTo>
                  <a:pt x="21075" y="12099"/>
                </a:moveTo>
                <a:lnTo>
                  <a:pt x="17323" y="1311"/>
                </a:lnTo>
                <a:cubicBezTo>
                  <a:pt x="17026" y="590"/>
                  <a:pt x="16239" y="0"/>
                  <a:pt x="15575" y="0"/>
                </a:cubicBezTo>
                <a:lnTo>
                  <a:pt x="13133" y="0"/>
                </a:lnTo>
                <a:lnTo>
                  <a:pt x="13586" y="5853"/>
                </a:lnTo>
                <a:lnTo>
                  <a:pt x="16803" y="5853"/>
                </a:lnTo>
                <a:lnTo>
                  <a:pt x="10726" y="11943"/>
                </a:lnTo>
                <a:lnTo>
                  <a:pt x="4647" y="5853"/>
                </a:lnTo>
                <a:lnTo>
                  <a:pt x="7866" y="5853"/>
                </a:lnTo>
                <a:lnTo>
                  <a:pt x="8318" y="0"/>
                </a:lnTo>
                <a:lnTo>
                  <a:pt x="5877" y="0"/>
                </a:lnTo>
                <a:cubicBezTo>
                  <a:pt x="5213" y="0"/>
                  <a:pt x="4426" y="590"/>
                  <a:pt x="4129" y="1311"/>
                </a:cubicBezTo>
                <a:lnTo>
                  <a:pt x="377" y="12099"/>
                </a:lnTo>
                <a:cubicBezTo>
                  <a:pt x="80" y="12816"/>
                  <a:pt x="-74" y="14054"/>
                  <a:pt x="35" y="14848"/>
                </a:cubicBezTo>
                <a:lnTo>
                  <a:pt x="846" y="20157"/>
                </a:lnTo>
                <a:cubicBezTo>
                  <a:pt x="955" y="20948"/>
                  <a:pt x="1588" y="21600"/>
                  <a:pt x="2252" y="21600"/>
                </a:cubicBezTo>
                <a:lnTo>
                  <a:pt x="19198" y="21600"/>
                </a:lnTo>
                <a:cubicBezTo>
                  <a:pt x="19863" y="21600"/>
                  <a:pt x="20496" y="20948"/>
                  <a:pt x="20605" y="20157"/>
                </a:cubicBezTo>
                <a:lnTo>
                  <a:pt x="21417" y="14848"/>
                </a:lnTo>
                <a:cubicBezTo>
                  <a:pt x="21526" y="14054"/>
                  <a:pt x="21371" y="12816"/>
                  <a:pt x="21075" y="12099"/>
                </a:cubicBezTo>
                <a:close/>
              </a:path>
            </a:pathLst>
          </a:custGeom>
          <a:solidFill>
            <a:srgbClr val="53585F"/>
          </a:solidFill>
          <a:ln w="12700">
            <a:miter lim="400000"/>
          </a:ln>
        </p:spPr>
        <p:txBody>
          <a:bodyPr lIns="38100" tIns="38100" rIns="38100" bIns="38100" anchor="ctr"/>
          <a:lstStyle/>
          <a:p>
            <a:pPr lvl="0"/>
            <a:endParaRPr/>
          </a:p>
        </p:txBody>
      </p:sp>
      <p:sp>
        <p:nvSpPr>
          <p:cNvPr id="141" name="Shape 5421"/>
          <p:cNvSpPr/>
          <p:nvPr/>
        </p:nvSpPr>
        <p:spPr>
          <a:xfrm>
            <a:off x="2832990" y="2417048"/>
            <a:ext cx="206576" cy="198409"/>
          </a:xfrm>
          <a:custGeom>
            <a:avLst/>
            <a:gdLst/>
            <a:ahLst/>
            <a:cxnLst>
              <a:cxn ang="0">
                <a:pos x="wd2" y="hd2"/>
              </a:cxn>
              <a:cxn ang="5400000">
                <a:pos x="wd2" y="hd2"/>
              </a:cxn>
              <a:cxn ang="10800000">
                <a:pos x="wd2" y="hd2"/>
              </a:cxn>
              <a:cxn ang="16200000">
                <a:pos x="wd2" y="hd2"/>
              </a:cxn>
            </a:cxnLst>
            <a:rect l="0" t="0" r="r" b="b"/>
            <a:pathLst>
              <a:path w="21600" h="21600" extrusionOk="0">
                <a:moveTo>
                  <a:pt x="21600" y="10383"/>
                </a:moveTo>
                <a:lnTo>
                  <a:pt x="16162" y="10380"/>
                </a:lnTo>
                <a:lnTo>
                  <a:pt x="16162" y="0"/>
                </a:lnTo>
                <a:lnTo>
                  <a:pt x="5430" y="0"/>
                </a:lnTo>
                <a:lnTo>
                  <a:pt x="5430" y="10383"/>
                </a:lnTo>
                <a:lnTo>
                  <a:pt x="0" y="10380"/>
                </a:lnTo>
                <a:lnTo>
                  <a:pt x="10801" y="21600"/>
                </a:lnTo>
                <a:cubicBezTo>
                  <a:pt x="10801" y="21600"/>
                  <a:pt x="21600" y="10383"/>
                  <a:pt x="21600" y="10383"/>
                </a:cubicBezTo>
                <a:close/>
              </a:path>
            </a:pathLst>
          </a:custGeom>
          <a:solidFill>
            <a:srgbClr val="53585F"/>
          </a:solidFill>
          <a:ln w="12700">
            <a:miter lim="400000"/>
          </a:ln>
        </p:spPr>
        <p:txBody>
          <a:bodyPr lIns="38100" tIns="38100" rIns="38100" bIns="38100" anchor="ctr"/>
          <a:lstStyle/>
          <a:p>
            <a:pPr lvl="0"/>
            <a:endParaRPr/>
          </a:p>
        </p:txBody>
      </p:sp>
      <p:sp>
        <p:nvSpPr>
          <p:cNvPr id="142" name="Shape 5422"/>
          <p:cNvSpPr/>
          <p:nvPr/>
        </p:nvSpPr>
        <p:spPr>
          <a:xfrm>
            <a:off x="3983098" y="2412956"/>
            <a:ext cx="198410" cy="206592"/>
          </a:xfrm>
          <a:custGeom>
            <a:avLst/>
            <a:gdLst/>
            <a:ahLst/>
            <a:cxnLst>
              <a:cxn ang="0">
                <a:pos x="wd2" y="hd2"/>
              </a:cxn>
              <a:cxn ang="5400000">
                <a:pos x="wd2" y="hd2"/>
              </a:cxn>
              <a:cxn ang="10800000">
                <a:pos x="wd2" y="hd2"/>
              </a:cxn>
              <a:cxn ang="16200000">
                <a:pos x="wd2" y="hd2"/>
              </a:cxn>
            </a:cxnLst>
            <a:rect l="0" t="0" r="r" b="b"/>
            <a:pathLst>
              <a:path w="21600" h="21600" extrusionOk="0">
                <a:moveTo>
                  <a:pt x="10381" y="0"/>
                </a:moveTo>
                <a:lnTo>
                  <a:pt x="10380" y="5438"/>
                </a:lnTo>
                <a:lnTo>
                  <a:pt x="0" y="5438"/>
                </a:lnTo>
                <a:lnTo>
                  <a:pt x="0" y="16169"/>
                </a:lnTo>
                <a:lnTo>
                  <a:pt x="10381" y="16169"/>
                </a:lnTo>
                <a:lnTo>
                  <a:pt x="10380" y="21600"/>
                </a:lnTo>
                <a:lnTo>
                  <a:pt x="21600" y="10800"/>
                </a:lnTo>
                <a:cubicBezTo>
                  <a:pt x="21600" y="10800"/>
                  <a:pt x="10381" y="0"/>
                  <a:pt x="10381" y="0"/>
                </a:cubicBezTo>
                <a:close/>
              </a:path>
            </a:pathLst>
          </a:custGeom>
          <a:solidFill>
            <a:srgbClr val="53585F"/>
          </a:solidFill>
          <a:ln w="12700">
            <a:miter lim="400000"/>
          </a:ln>
        </p:spPr>
        <p:txBody>
          <a:bodyPr lIns="38100" tIns="38100" rIns="38100" bIns="38100" anchor="ctr"/>
          <a:lstStyle/>
          <a:p>
            <a:pPr lvl="0"/>
            <a:endParaRPr/>
          </a:p>
        </p:txBody>
      </p:sp>
      <p:sp>
        <p:nvSpPr>
          <p:cNvPr id="143" name="Shape 5423"/>
          <p:cNvSpPr/>
          <p:nvPr/>
        </p:nvSpPr>
        <p:spPr>
          <a:xfrm>
            <a:off x="2262578" y="2412956"/>
            <a:ext cx="198410" cy="206592"/>
          </a:xfrm>
          <a:custGeom>
            <a:avLst/>
            <a:gdLst/>
            <a:ahLst/>
            <a:cxnLst>
              <a:cxn ang="0">
                <a:pos x="wd2" y="hd2"/>
              </a:cxn>
              <a:cxn ang="5400000">
                <a:pos x="wd2" y="hd2"/>
              </a:cxn>
              <a:cxn ang="10800000">
                <a:pos x="wd2" y="hd2"/>
              </a:cxn>
              <a:cxn ang="16200000">
                <a:pos x="wd2" y="hd2"/>
              </a:cxn>
            </a:cxnLst>
            <a:rect l="0" t="0" r="r" b="b"/>
            <a:pathLst>
              <a:path w="21600" h="21600" extrusionOk="0">
                <a:moveTo>
                  <a:pt x="11219" y="0"/>
                </a:moveTo>
                <a:lnTo>
                  <a:pt x="11219" y="5438"/>
                </a:lnTo>
                <a:lnTo>
                  <a:pt x="21600" y="5438"/>
                </a:lnTo>
                <a:lnTo>
                  <a:pt x="21600" y="16169"/>
                </a:lnTo>
                <a:lnTo>
                  <a:pt x="11219" y="16169"/>
                </a:lnTo>
                <a:lnTo>
                  <a:pt x="11219" y="21600"/>
                </a:lnTo>
                <a:lnTo>
                  <a:pt x="0" y="10800"/>
                </a:lnTo>
                <a:cubicBezTo>
                  <a:pt x="0" y="10800"/>
                  <a:pt x="11219" y="0"/>
                  <a:pt x="11219" y="0"/>
                </a:cubicBezTo>
                <a:close/>
              </a:path>
            </a:pathLst>
          </a:custGeom>
          <a:solidFill>
            <a:srgbClr val="53585F"/>
          </a:solidFill>
          <a:ln w="12700">
            <a:miter lim="400000"/>
          </a:ln>
        </p:spPr>
        <p:txBody>
          <a:bodyPr lIns="38100" tIns="38100" rIns="38100" bIns="38100" anchor="ctr"/>
          <a:lstStyle/>
          <a:p>
            <a:pPr lvl="0"/>
            <a:endParaRPr/>
          </a:p>
        </p:txBody>
      </p:sp>
      <p:sp>
        <p:nvSpPr>
          <p:cNvPr id="144" name="Shape 5424"/>
          <p:cNvSpPr/>
          <p:nvPr/>
        </p:nvSpPr>
        <p:spPr>
          <a:xfrm>
            <a:off x="3408044" y="2417048"/>
            <a:ext cx="206576" cy="198409"/>
          </a:xfrm>
          <a:custGeom>
            <a:avLst/>
            <a:gdLst/>
            <a:ahLst/>
            <a:cxnLst>
              <a:cxn ang="0">
                <a:pos x="wd2" y="hd2"/>
              </a:cxn>
              <a:cxn ang="5400000">
                <a:pos x="wd2" y="hd2"/>
              </a:cxn>
              <a:cxn ang="10800000">
                <a:pos x="wd2" y="hd2"/>
              </a:cxn>
              <a:cxn ang="16200000">
                <a:pos x="wd2" y="hd2"/>
              </a:cxn>
            </a:cxnLst>
            <a:rect l="0" t="0" r="r" b="b"/>
            <a:pathLst>
              <a:path w="21600" h="21600" extrusionOk="0">
                <a:moveTo>
                  <a:pt x="21600" y="11217"/>
                </a:moveTo>
                <a:lnTo>
                  <a:pt x="16162" y="11220"/>
                </a:lnTo>
                <a:lnTo>
                  <a:pt x="16162" y="21600"/>
                </a:lnTo>
                <a:lnTo>
                  <a:pt x="5430" y="21600"/>
                </a:lnTo>
                <a:lnTo>
                  <a:pt x="5430" y="11217"/>
                </a:lnTo>
                <a:lnTo>
                  <a:pt x="0" y="11220"/>
                </a:lnTo>
                <a:lnTo>
                  <a:pt x="10801" y="0"/>
                </a:lnTo>
                <a:cubicBezTo>
                  <a:pt x="10801" y="0"/>
                  <a:pt x="21600" y="11217"/>
                  <a:pt x="21600" y="11217"/>
                </a:cubicBezTo>
                <a:close/>
              </a:path>
            </a:pathLst>
          </a:custGeom>
          <a:solidFill>
            <a:srgbClr val="53585F"/>
          </a:solidFill>
          <a:ln w="12700">
            <a:miter lim="400000"/>
          </a:ln>
        </p:spPr>
        <p:txBody>
          <a:bodyPr lIns="38100" tIns="38100" rIns="38100" bIns="38100" anchor="ctr"/>
          <a:lstStyle/>
          <a:p>
            <a:pPr lvl="0"/>
            <a:endParaRPr/>
          </a:p>
        </p:txBody>
      </p:sp>
      <p:sp>
        <p:nvSpPr>
          <p:cNvPr id="145" name="Shape 5425"/>
          <p:cNvSpPr/>
          <p:nvPr/>
        </p:nvSpPr>
        <p:spPr>
          <a:xfrm>
            <a:off x="5147425" y="2417048"/>
            <a:ext cx="179394" cy="198409"/>
          </a:xfrm>
          <a:custGeom>
            <a:avLst/>
            <a:gdLst/>
            <a:ahLst/>
            <a:cxnLst>
              <a:cxn ang="0">
                <a:pos x="wd2" y="hd2"/>
              </a:cxn>
              <a:cxn ang="5400000">
                <a:pos x="wd2" y="hd2"/>
              </a:cxn>
              <a:cxn ang="10800000">
                <a:pos x="wd2" y="hd2"/>
              </a:cxn>
              <a:cxn ang="16200000">
                <a:pos x="wd2" y="hd2"/>
              </a:cxn>
            </a:cxnLst>
            <a:rect l="0" t="0" r="r" b="b"/>
            <a:pathLst>
              <a:path w="21600" h="21600" extrusionOk="0">
                <a:moveTo>
                  <a:pt x="21600" y="10383"/>
                </a:moveTo>
                <a:lnTo>
                  <a:pt x="15338" y="10380"/>
                </a:lnTo>
                <a:lnTo>
                  <a:pt x="15338" y="0"/>
                </a:lnTo>
                <a:lnTo>
                  <a:pt x="6252" y="0"/>
                </a:lnTo>
                <a:lnTo>
                  <a:pt x="6252" y="10383"/>
                </a:lnTo>
                <a:lnTo>
                  <a:pt x="0" y="10380"/>
                </a:lnTo>
                <a:lnTo>
                  <a:pt x="10800" y="21600"/>
                </a:lnTo>
                <a:cubicBezTo>
                  <a:pt x="10800" y="21600"/>
                  <a:pt x="21600" y="10383"/>
                  <a:pt x="21600" y="10383"/>
                </a:cubicBezTo>
                <a:close/>
              </a:path>
            </a:pathLst>
          </a:custGeom>
          <a:solidFill>
            <a:srgbClr val="53585F"/>
          </a:solidFill>
          <a:ln w="12700">
            <a:miter lim="400000"/>
          </a:ln>
        </p:spPr>
        <p:txBody>
          <a:bodyPr lIns="38100" tIns="38100" rIns="38100" bIns="38100" anchor="ctr"/>
          <a:lstStyle/>
          <a:p>
            <a:pPr lvl="0"/>
            <a:endParaRPr/>
          </a:p>
        </p:txBody>
      </p:sp>
      <p:sp>
        <p:nvSpPr>
          <p:cNvPr id="146" name="Shape 5426"/>
          <p:cNvSpPr/>
          <p:nvPr/>
        </p:nvSpPr>
        <p:spPr>
          <a:xfrm>
            <a:off x="4549184" y="2426562"/>
            <a:ext cx="198409" cy="179394"/>
          </a:xfrm>
          <a:custGeom>
            <a:avLst/>
            <a:gdLst/>
            <a:ahLst/>
            <a:cxnLst>
              <a:cxn ang="0">
                <a:pos x="wd2" y="hd2"/>
              </a:cxn>
              <a:cxn ang="5400000">
                <a:pos x="wd2" y="hd2"/>
              </a:cxn>
              <a:cxn ang="10800000">
                <a:pos x="wd2" y="hd2"/>
              </a:cxn>
              <a:cxn ang="16200000">
                <a:pos x="wd2" y="hd2"/>
              </a:cxn>
            </a:cxnLst>
            <a:rect l="0" t="0" r="r" b="b"/>
            <a:pathLst>
              <a:path w="21600" h="21600" extrusionOk="0">
                <a:moveTo>
                  <a:pt x="11219" y="21600"/>
                </a:moveTo>
                <a:lnTo>
                  <a:pt x="11220" y="15338"/>
                </a:lnTo>
                <a:lnTo>
                  <a:pt x="21600" y="15342"/>
                </a:lnTo>
                <a:lnTo>
                  <a:pt x="21600" y="6254"/>
                </a:lnTo>
                <a:lnTo>
                  <a:pt x="11219" y="6254"/>
                </a:lnTo>
                <a:lnTo>
                  <a:pt x="11220" y="0"/>
                </a:lnTo>
                <a:lnTo>
                  <a:pt x="0" y="10802"/>
                </a:lnTo>
                <a:cubicBezTo>
                  <a:pt x="0" y="10802"/>
                  <a:pt x="11219" y="21600"/>
                  <a:pt x="11219" y="21600"/>
                </a:cubicBezTo>
                <a:close/>
              </a:path>
            </a:pathLst>
          </a:custGeom>
          <a:solidFill>
            <a:srgbClr val="53585F"/>
          </a:solidFill>
          <a:ln w="12700">
            <a:miter lim="400000"/>
          </a:ln>
        </p:spPr>
        <p:txBody>
          <a:bodyPr lIns="38100" tIns="38100" rIns="38100" bIns="38100" anchor="ctr"/>
          <a:lstStyle/>
          <a:p>
            <a:pPr lvl="0"/>
            <a:endParaRPr/>
          </a:p>
        </p:txBody>
      </p:sp>
      <p:sp>
        <p:nvSpPr>
          <p:cNvPr id="147" name="Shape 5427"/>
          <p:cNvSpPr/>
          <p:nvPr/>
        </p:nvSpPr>
        <p:spPr>
          <a:xfrm>
            <a:off x="6280710" y="2414303"/>
            <a:ext cx="198410" cy="179394"/>
          </a:xfrm>
          <a:custGeom>
            <a:avLst/>
            <a:gdLst/>
            <a:ahLst/>
            <a:cxnLst>
              <a:cxn ang="0">
                <a:pos x="wd2" y="hd2"/>
              </a:cxn>
              <a:cxn ang="5400000">
                <a:pos x="wd2" y="hd2"/>
              </a:cxn>
              <a:cxn ang="10800000">
                <a:pos x="wd2" y="hd2"/>
              </a:cxn>
              <a:cxn ang="16200000">
                <a:pos x="wd2" y="hd2"/>
              </a:cxn>
            </a:cxnLst>
            <a:rect l="0" t="0" r="r" b="b"/>
            <a:pathLst>
              <a:path w="21600" h="21600" extrusionOk="0">
                <a:moveTo>
                  <a:pt x="10381" y="0"/>
                </a:moveTo>
                <a:lnTo>
                  <a:pt x="10381" y="6262"/>
                </a:lnTo>
                <a:lnTo>
                  <a:pt x="0" y="6262"/>
                </a:lnTo>
                <a:lnTo>
                  <a:pt x="0" y="15346"/>
                </a:lnTo>
                <a:lnTo>
                  <a:pt x="10381" y="15346"/>
                </a:lnTo>
                <a:lnTo>
                  <a:pt x="10381" y="21600"/>
                </a:lnTo>
                <a:lnTo>
                  <a:pt x="21600" y="10798"/>
                </a:lnTo>
                <a:cubicBezTo>
                  <a:pt x="21600" y="10798"/>
                  <a:pt x="10381" y="0"/>
                  <a:pt x="10381" y="0"/>
                </a:cubicBezTo>
                <a:close/>
              </a:path>
            </a:pathLst>
          </a:custGeom>
          <a:solidFill>
            <a:srgbClr val="53585F"/>
          </a:solidFill>
          <a:ln w="12700">
            <a:miter lim="400000"/>
          </a:ln>
        </p:spPr>
        <p:txBody>
          <a:bodyPr lIns="38100" tIns="38100" rIns="38100" bIns="38100" anchor="ctr"/>
          <a:lstStyle/>
          <a:p>
            <a:pPr lvl="0"/>
            <a:endParaRPr/>
          </a:p>
        </p:txBody>
      </p:sp>
      <p:sp>
        <p:nvSpPr>
          <p:cNvPr id="148" name="Shape 5428"/>
          <p:cNvSpPr/>
          <p:nvPr/>
        </p:nvSpPr>
        <p:spPr>
          <a:xfrm>
            <a:off x="5714067" y="2417048"/>
            <a:ext cx="179394" cy="198409"/>
          </a:xfrm>
          <a:custGeom>
            <a:avLst/>
            <a:gdLst/>
            <a:ahLst/>
            <a:cxnLst>
              <a:cxn ang="0">
                <a:pos x="wd2" y="hd2"/>
              </a:cxn>
              <a:cxn ang="5400000">
                <a:pos x="wd2" y="hd2"/>
              </a:cxn>
              <a:cxn ang="10800000">
                <a:pos x="wd2" y="hd2"/>
              </a:cxn>
              <a:cxn ang="16200000">
                <a:pos x="wd2" y="hd2"/>
              </a:cxn>
            </a:cxnLst>
            <a:rect l="0" t="0" r="r" b="b"/>
            <a:pathLst>
              <a:path w="21600" h="21600" extrusionOk="0">
                <a:moveTo>
                  <a:pt x="21600" y="11220"/>
                </a:moveTo>
                <a:lnTo>
                  <a:pt x="15338" y="11220"/>
                </a:lnTo>
                <a:lnTo>
                  <a:pt x="15338" y="21600"/>
                </a:lnTo>
                <a:lnTo>
                  <a:pt x="6252" y="21600"/>
                </a:lnTo>
                <a:lnTo>
                  <a:pt x="6252" y="11220"/>
                </a:lnTo>
                <a:lnTo>
                  <a:pt x="0" y="11220"/>
                </a:lnTo>
                <a:lnTo>
                  <a:pt x="10802" y="0"/>
                </a:lnTo>
                <a:cubicBezTo>
                  <a:pt x="10802" y="0"/>
                  <a:pt x="21600" y="11220"/>
                  <a:pt x="21600" y="11220"/>
                </a:cubicBezTo>
                <a:close/>
              </a:path>
            </a:pathLst>
          </a:custGeom>
          <a:solidFill>
            <a:srgbClr val="53585F"/>
          </a:solidFill>
          <a:ln w="12700">
            <a:miter lim="400000"/>
          </a:ln>
        </p:spPr>
        <p:txBody>
          <a:bodyPr lIns="38100" tIns="38100" rIns="38100" bIns="38100" anchor="ctr"/>
          <a:lstStyle/>
          <a:p>
            <a:pPr lvl="0"/>
            <a:endParaRPr/>
          </a:p>
        </p:txBody>
      </p:sp>
      <p:sp>
        <p:nvSpPr>
          <p:cNvPr id="149" name="Shape 5429"/>
          <p:cNvSpPr/>
          <p:nvPr/>
        </p:nvSpPr>
        <p:spPr>
          <a:xfrm>
            <a:off x="8644849" y="2441486"/>
            <a:ext cx="108713" cy="1250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cubicBezTo>
                  <a:pt x="21600" y="10800"/>
                  <a:pt x="0" y="0"/>
                  <a:pt x="0" y="0"/>
                </a:cubicBezTo>
                <a:close/>
              </a:path>
            </a:pathLst>
          </a:custGeom>
          <a:solidFill>
            <a:srgbClr val="53585F"/>
          </a:solidFill>
          <a:ln w="12700">
            <a:miter lim="400000"/>
          </a:ln>
        </p:spPr>
        <p:txBody>
          <a:bodyPr lIns="38100" tIns="38100" rIns="38100" bIns="38100" anchor="ctr"/>
          <a:lstStyle/>
          <a:p>
            <a:pPr lvl="0"/>
            <a:endParaRPr/>
          </a:p>
        </p:txBody>
      </p:sp>
      <p:sp>
        <p:nvSpPr>
          <p:cNvPr id="150" name="Shape 5430"/>
          <p:cNvSpPr/>
          <p:nvPr/>
        </p:nvSpPr>
        <p:spPr>
          <a:xfrm>
            <a:off x="8044218" y="2461887"/>
            <a:ext cx="125029" cy="10873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0800" y="0"/>
                </a:lnTo>
                <a:cubicBezTo>
                  <a:pt x="10800" y="0"/>
                  <a:pt x="0" y="21600"/>
                  <a:pt x="0" y="21600"/>
                </a:cubicBezTo>
                <a:close/>
              </a:path>
            </a:pathLst>
          </a:custGeom>
          <a:solidFill>
            <a:srgbClr val="53585F"/>
          </a:solidFill>
          <a:ln w="12700">
            <a:miter lim="400000"/>
          </a:ln>
        </p:spPr>
        <p:txBody>
          <a:bodyPr lIns="38100" tIns="38100" rIns="38100" bIns="38100" anchor="ctr"/>
          <a:lstStyle/>
          <a:p>
            <a:pPr lvl="0"/>
            <a:endParaRPr/>
          </a:p>
        </p:txBody>
      </p:sp>
      <p:sp>
        <p:nvSpPr>
          <p:cNvPr id="151" name="Shape 5431"/>
          <p:cNvSpPr/>
          <p:nvPr/>
        </p:nvSpPr>
        <p:spPr>
          <a:xfrm>
            <a:off x="7469723" y="2461887"/>
            <a:ext cx="125029" cy="108730"/>
          </a:xfrm>
          <a:custGeom>
            <a:avLst/>
            <a:gdLst/>
            <a:ahLst/>
            <a:cxnLst>
              <a:cxn ang="0">
                <a:pos x="wd2" y="hd2"/>
              </a:cxn>
              <a:cxn ang="5400000">
                <a:pos x="wd2" y="hd2"/>
              </a:cxn>
              <a:cxn ang="10800000">
                <a:pos x="wd2" y="hd2"/>
              </a:cxn>
              <a:cxn ang="16200000">
                <a:pos x="wd2" y="hd2"/>
              </a:cxn>
            </a:cxnLst>
            <a:rect l="0" t="0" r="r" b="b"/>
            <a:pathLst>
              <a:path w="21600" h="21600" extrusionOk="0">
                <a:moveTo>
                  <a:pt x="21600" y="7"/>
                </a:moveTo>
                <a:lnTo>
                  <a:pt x="0" y="0"/>
                </a:lnTo>
                <a:lnTo>
                  <a:pt x="10800" y="21600"/>
                </a:lnTo>
                <a:cubicBezTo>
                  <a:pt x="10800" y="21600"/>
                  <a:pt x="21600" y="7"/>
                  <a:pt x="21600" y="7"/>
                </a:cubicBezTo>
                <a:close/>
              </a:path>
            </a:pathLst>
          </a:custGeom>
          <a:solidFill>
            <a:srgbClr val="53585F"/>
          </a:solidFill>
          <a:ln w="12700">
            <a:miter lim="400000"/>
          </a:ln>
        </p:spPr>
        <p:txBody>
          <a:bodyPr lIns="38100" tIns="38100" rIns="38100" bIns="38100" anchor="ctr"/>
          <a:lstStyle/>
          <a:p>
            <a:pPr lvl="0"/>
            <a:endParaRPr/>
          </a:p>
        </p:txBody>
      </p:sp>
      <p:sp>
        <p:nvSpPr>
          <p:cNvPr id="152" name="Shape 5432"/>
          <p:cNvSpPr/>
          <p:nvPr/>
        </p:nvSpPr>
        <p:spPr>
          <a:xfrm>
            <a:off x="6868919" y="2453738"/>
            <a:ext cx="108730" cy="125029"/>
          </a:xfrm>
          <a:custGeom>
            <a:avLst/>
            <a:gdLst/>
            <a:ahLst/>
            <a:cxnLst>
              <a:cxn ang="0">
                <a:pos x="wd2" y="hd2"/>
              </a:cxn>
              <a:cxn ang="5400000">
                <a:pos x="wd2" y="hd2"/>
              </a:cxn>
              <a:cxn ang="10800000">
                <a:pos x="wd2" y="hd2"/>
              </a:cxn>
              <a:cxn ang="16200000">
                <a:pos x="wd2" y="hd2"/>
              </a:cxn>
            </a:cxnLst>
            <a:rect l="0" t="0" r="r" b="b"/>
            <a:pathLst>
              <a:path w="21600" h="21600" extrusionOk="0">
                <a:moveTo>
                  <a:pt x="21597" y="0"/>
                </a:moveTo>
                <a:lnTo>
                  <a:pt x="21600" y="21600"/>
                </a:lnTo>
                <a:lnTo>
                  <a:pt x="0" y="10800"/>
                </a:lnTo>
                <a:cubicBezTo>
                  <a:pt x="0" y="10800"/>
                  <a:pt x="21597" y="0"/>
                  <a:pt x="21597" y="0"/>
                </a:cubicBezTo>
                <a:close/>
              </a:path>
            </a:pathLst>
          </a:custGeom>
          <a:solidFill>
            <a:srgbClr val="53585F"/>
          </a:solidFill>
          <a:ln w="12700">
            <a:miter lim="400000"/>
          </a:ln>
        </p:spPr>
        <p:txBody>
          <a:bodyPr lIns="38100" tIns="38100" rIns="38100" bIns="38100" anchor="ctr"/>
          <a:lstStyle/>
          <a:p>
            <a:pPr lvl="0"/>
            <a:endParaRPr/>
          </a:p>
        </p:txBody>
      </p:sp>
      <p:sp>
        <p:nvSpPr>
          <p:cNvPr id="153" name="Shape 5433"/>
          <p:cNvSpPr/>
          <p:nvPr/>
        </p:nvSpPr>
        <p:spPr>
          <a:xfrm>
            <a:off x="10325885" y="2457784"/>
            <a:ext cx="157653" cy="92432"/>
          </a:xfrm>
          <a:custGeom>
            <a:avLst/>
            <a:gdLst/>
            <a:ahLst/>
            <a:cxnLst>
              <a:cxn ang="0">
                <a:pos x="wd2" y="hd2"/>
              </a:cxn>
              <a:cxn ang="5400000">
                <a:pos x="wd2" y="hd2"/>
              </a:cxn>
              <a:cxn ang="10800000">
                <a:pos x="wd2" y="hd2"/>
              </a:cxn>
              <a:cxn ang="16200000">
                <a:pos x="wd2" y="hd2"/>
              </a:cxn>
            </a:cxnLst>
            <a:rect l="0" t="0" r="r" b="b"/>
            <a:pathLst>
              <a:path w="21164" h="21188" extrusionOk="0">
                <a:moveTo>
                  <a:pt x="20587" y="15073"/>
                </a:moveTo>
                <a:cubicBezTo>
                  <a:pt x="19842" y="13767"/>
                  <a:pt x="12019" y="1043"/>
                  <a:pt x="12019" y="1043"/>
                </a:cubicBezTo>
                <a:cubicBezTo>
                  <a:pt x="11623" y="353"/>
                  <a:pt x="11103" y="0"/>
                  <a:pt x="10582" y="0"/>
                </a:cubicBezTo>
                <a:cubicBezTo>
                  <a:pt x="10061" y="0"/>
                  <a:pt x="9541" y="353"/>
                  <a:pt x="9145" y="1043"/>
                </a:cubicBezTo>
                <a:cubicBezTo>
                  <a:pt x="9145" y="1043"/>
                  <a:pt x="1320" y="13767"/>
                  <a:pt x="577" y="15073"/>
                </a:cubicBezTo>
                <a:cubicBezTo>
                  <a:pt x="-167" y="16371"/>
                  <a:pt x="-218" y="18711"/>
                  <a:pt x="577" y="20107"/>
                </a:cubicBezTo>
                <a:cubicBezTo>
                  <a:pt x="1370" y="21495"/>
                  <a:pt x="2478" y="21600"/>
                  <a:pt x="3451" y="20107"/>
                </a:cubicBezTo>
                <a:lnTo>
                  <a:pt x="10582" y="8433"/>
                </a:lnTo>
                <a:lnTo>
                  <a:pt x="17711" y="20107"/>
                </a:lnTo>
                <a:cubicBezTo>
                  <a:pt x="18686" y="21600"/>
                  <a:pt x="19794" y="21495"/>
                  <a:pt x="20587" y="20107"/>
                </a:cubicBezTo>
                <a:cubicBezTo>
                  <a:pt x="21382" y="18711"/>
                  <a:pt x="21329" y="16371"/>
                  <a:pt x="20587" y="15073"/>
                </a:cubicBezTo>
                <a:close/>
              </a:path>
            </a:pathLst>
          </a:custGeom>
          <a:solidFill>
            <a:srgbClr val="53585F"/>
          </a:solidFill>
          <a:ln w="12700">
            <a:miter lim="400000"/>
          </a:ln>
        </p:spPr>
        <p:txBody>
          <a:bodyPr lIns="38100" tIns="38100" rIns="38100" bIns="38100" anchor="ctr"/>
          <a:lstStyle/>
          <a:p>
            <a:pPr lvl="0"/>
            <a:endParaRPr/>
          </a:p>
        </p:txBody>
      </p:sp>
      <p:sp>
        <p:nvSpPr>
          <p:cNvPr id="154" name="Shape 5434"/>
          <p:cNvSpPr/>
          <p:nvPr/>
        </p:nvSpPr>
        <p:spPr>
          <a:xfrm>
            <a:off x="9753887" y="2470047"/>
            <a:ext cx="157651" cy="92411"/>
          </a:xfrm>
          <a:custGeom>
            <a:avLst/>
            <a:gdLst/>
            <a:ahLst/>
            <a:cxnLst>
              <a:cxn ang="0">
                <a:pos x="wd2" y="hd2"/>
              </a:cxn>
              <a:cxn ang="5400000">
                <a:pos x="wd2" y="hd2"/>
              </a:cxn>
              <a:cxn ang="10800000">
                <a:pos x="wd2" y="hd2"/>
              </a:cxn>
              <a:cxn ang="16200000">
                <a:pos x="wd2" y="hd2"/>
              </a:cxn>
            </a:cxnLst>
            <a:rect l="0" t="0" r="r" b="b"/>
            <a:pathLst>
              <a:path w="21166" h="21183" extrusionOk="0">
                <a:moveTo>
                  <a:pt x="20590" y="6118"/>
                </a:moveTo>
                <a:cubicBezTo>
                  <a:pt x="19845" y="7416"/>
                  <a:pt x="12021" y="20140"/>
                  <a:pt x="12021" y="20140"/>
                </a:cubicBezTo>
                <a:cubicBezTo>
                  <a:pt x="11623" y="20838"/>
                  <a:pt x="11103" y="21183"/>
                  <a:pt x="10584" y="21183"/>
                </a:cubicBezTo>
                <a:cubicBezTo>
                  <a:pt x="10063" y="21183"/>
                  <a:pt x="9543" y="20838"/>
                  <a:pt x="9145" y="20140"/>
                </a:cubicBezTo>
                <a:cubicBezTo>
                  <a:pt x="9145" y="20140"/>
                  <a:pt x="1321" y="7416"/>
                  <a:pt x="576" y="6118"/>
                </a:cubicBezTo>
                <a:cubicBezTo>
                  <a:pt x="-166" y="4812"/>
                  <a:pt x="-217" y="2472"/>
                  <a:pt x="576" y="1084"/>
                </a:cubicBezTo>
                <a:cubicBezTo>
                  <a:pt x="1369" y="-304"/>
                  <a:pt x="2479" y="-417"/>
                  <a:pt x="3452" y="1084"/>
                </a:cubicBezTo>
                <a:lnTo>
                  <a:pt x="10584" y="12758"/>
                </a:lnTo>
                <a:lnTo>
                  <a:pt x="17714" y="1084"/>
                </a:lnTo>
                <a:cubicBezTo>
                  <a:pt x="18687" y="-417"/>
                  <a:pt x="19797" y="-304"/>
                  <a:pt x="20590" y="1084"/>
                </a:cubicBezTo>
                <a:cubicBezTo>
                  <a:pt x="21383" y="2472"/>
                  <a:pt x="21332" y="4812"/>
                  <a:pt x="20590" y="6118"/>
                </a:cubicBezTo>
                <a:close/>
              </a:path>
            </a:pathLst>
          </a:custGeom>
          <a:solidFill>
            <a:srgbClr val="53585F"/>
          </a:solidFill>
          <a:ln w="12700">
            <a:miter lim="400000"/>
          </a:ln>
        </p:spPr>
        <p:txBody>
          <a:bodyPr lIns="38100" tIns="38100" rIns="38100" bIns="38100" anchor="ctr"/>
          <a:lstStyle/>
          <a:p>
            <a:pPr lvl="0"/>
            <a:endParaRPr/>
          </a:p>
        </p:txBody>
      </p:sp>
      <p:sp>
        <p:nvSpPr>
          <p:cNvPr id="155" name="Shape 5435"/>
          <p:cNvSpPr/>
          <p:nvPr/>
        </p:nvSpPr>
        <p:spPr>
          <a:xfrm>
            <a:off x="8635022" y="3016598"/>
            <a:ext cx="92411" cy="157659"/>
          </a:xfrm>
          <a:custGeom>
            <a:avLst/>
            <a:gdLst/>
            <a:ahLst/>
            <a:cxnLst>
              <a:cxn ang="0">
                <a:pos x="wd2" y="hd2"/>
              </a:cxn>
              <a:cxn ang="5400000">
                <a:pos x="wd2" y="hd2"/>
              </a:cxn>
              <a:cxn ang="10800000">
                <a:pos x="wd2" y="hd2"/>
              </a:cxn>
              <a:cxn ang="16200000">
                <a:pos x="wd2" y="hd2"/>
              </a:cxn>
            </a:cxnLst>
            <a:rect l="0" t="0" r="r" b="b"/>
            <a:pathLst>
              <a:path w="21183" h="21165" extrusionOk="0">
                <a:moveTo>
                  <a:pt x="6118" y="577"/>
                </a:moveTo>
                <a:cubicBezTo>
                  <a:pt x="7419" y="1320"/>
                  <a:pt x="20144" y="9145"/>
                  <a:pt x="20144" y="9145"/>
                </a:cubicBezTo>
                <a:cubicBezTo>
                  <a:pt x="20838" y="9541"/>
                  <a:pt x="21183" y="10064"/>
                  <a:pt x="21183" y="10582"/>
                </a:cubicBezTo>
                <a:cubicBezTo>
                  <a:pt x="21183" y="11105"/>
                  <a:pt x="20838" y="11623"/>
                  <a:pt x="20144" y="12019"/>
                </a:cubicBezTo>
                <a:cubicBezTo>
                  <a:pt x="20144" y="12019"/>
                  <a:pt x="7419" y="19844"/>
                  <a:pt x="6118" y="20587"/>
                </a:cubicBezTo>
                <a:cubicBezTo>
                  <a:pt x="4816" y="21334"/>
                  <a:pt x="2475" y="21382"/>
                  <a:pt x="1084" y="20587"/>
                </a:cubicBezTo>
                <a:cubicBezTo>
                  <a:pt x="-304" y="19796"/>
                  <a:pt x="-417" y="18689"/>
                  <a:pt x="1084" y="17713"/>
                </a:cubicBezTo>
                <a:lnTo>
                  <a:pt x="12758" y="10582"/>
                </a:lnTo>
                <a:lnTo>
                  <a:pt x="1084" y="3451"/>
                </a:lnTo>
                <a:cubicBezTo>
                  <a:pt x="-417" y="2480"/>
                  <a:pt x="-304" y="1373"/>
                  <a:pt x="1084" y="577"/>
                </a:cubicBezTo>
                <a:cubicBezTo>
                  <a:pt x="2475" y="-218"/>
                  <a:pt x="4816" y="-165"/>
                  <a:pt x="6118" y="577"/>
                </a:cubicBezTo>
                <a:close/>
              </a:path>
            </a:pathLst>
          </a:custGeom>
          <a:solidFill>
            <a:srgbClr val="53585F"/>
          </a:solidFill>
          <a:ln w="12700">
            <a:miter lim="400000"/>
          </a:ln>
        </p:spPr>
        <p:txBody>
          <a:bodyPr lIns="38100" tIns="38100" rIns="38100" bIns="38100" anchor="ctr"/>
          <a:lstStyle/>
          <a:p>
            <a:pPr lvl="0"/>
            <a:endParaRPr/>
          </a:p>
        </p:txBody>
      </p:sp>
      <p:sp>
        <p:nvSpPr>
          <p:cNvPr id="156" name="Shape 5436"/>
          <p:cNvSpPr/>
          <p:nvPr/>
        </p:nvSpPr>
        <p:spPr>
          <a:xfrm>
            <a:off x="9193208" y="2437423"/>
            <a:ext cx="92411" cy="157659"/>
          </a:xfrm>
          <a:custGeom>
            <a:avLst/>
            <a:gdLst/>
            <a:ahLst/>
            <a:cxnLst>
              <a:cxn ang="0">
                <a:pos x="wd2" y="hd2"/>
              </a:cxn>
              <a:cxn ang="5400000">
                <a:pos x="wd2" y="hd2"/>
              </a:cxn>
              <a:cxn ang="10800000">
                <a:pos x="wd2" y="hd2"/>
              </a:cxn>
              <a:cxn ang="16200000">
                <a:pos x="wd2" y="hd2"/>
              </a:cxn>
            </a:cxnLst>
            <a:rect l="0" t="0" r="r" b="b"/>
            <a:pathLst>
              <a:path w="21183" h="21165" extrusionOk="0">
                <a:moveTo>
                  <a:pt x="15065" y="577"/>
                </a:moveTo>
                <a:cubicBezTo>
                  <a:pt x="13764" y="1320"/>
                  <a:pt x="1039" y="9145"/>
                  <a:pt x="1039" y="9145"/>
                </a:cubicBezTo>
                <a:cubicBezTo>
                  <a:pt x="345" y="9541"/>
                  <a:pt x="0" y="10064"/>
                  <a:pt x="0" y="10582"/>
                </a:cubicBezTo>
                <a:cubicBezTo>
                  <a:pt x="0" y="11105"/>
                  <a:pt x="345" y="11623"/>
                  <a:pt x="1039" y="12019"/>
                </a:cubicBezTo>
                <a:cubicBezTo>
                  <a:pt x="1039" y="12019"/>
                  <a:pt x="13764" y="19844"/>
                  <a:pt x="15065" y="20587"/>
                </a:cubicBezTo>
                <a:cubicBezTo>
                  <a:pt x="16367" y="21334"/>
                  <a:pt x="18711" y="21382"/>
                  <a:pt x="20099" y="20587"/>
                </a:cubicBezTo>
                <a:cubicBezTo>
                  <a:pt x="21487" y="19796"/>
                  <a:pt x="21600" y="18689"/>
                  <a:pt x="20099" y="17713"/>
                </a:cubicBezTo>
                <a:lnTo>
                  <a:pt x="8425" y="10582"/>
                </a:lnTo>
                <a:lnTo>
                  <a:pt x="20099" y="3451"/>
                </a:lnTo>
                <a:cubicBezTo>
                  <a:pt x="21600" y="2480"/>
                  <a:pt x="21487" y="1373"/>
                  <a:pt x="20099" y="577"/>
                </a:cubicBezTo>
                <a:cubicBezTo>
                  <a:pt x="18711" y="-218"/>
                  <a:pt x="16367" y="-165"/>
                  <a:pt x="15065" y="577"/>
                </a:cubicBezTo>
                <a:close/>
              </a:path>
            </a:pathLst>
          </a:custGeom>
          <a:solidFill>
            <a:srgbClr val="53585F"/>
          </a:solidFill>
          <a:ln w="12700">
            <a:miter lim="400000"/>
          </a:ln>
        </p:spPr>
        <p:txBody>
          <a:bodyPr lIns="38100" tIns="38100" rIns="38100" bIns="38100" anchor="ctr"/>
          <a:lstStyle/>
          <a:p>
            <a:pPr lvl="0"/>
            <a:endParaRPr/>
          </a:p>
        </p:txBody>
      </p:sp>
      <p:sp>
        <p:nvSpPr>
          <p:cNvPr id="157" name="Shape 5437"/>
          <p:cNvSpPr/>
          <p:nvPr/>
        </p:nvSpPr>
        <p:spPr>
          <a:xfrm>
            <a:off x="7399050" y="3027463"/>
            <a:ext cx="266374" cy="135928"/>
          </a:xfrm>
          <a:custGeom>
            <a:avLst/>
            <a:gdLst/>
            <a:ahLst/>
            <a:cxnLst>
              <a:cxn ang="0">
                <a:pos x="wd2" y="hd2"/>
              </a:cxn>
              <a:cxn ang="5400000">
                <a:pos x="wd2" y="hd2"/>
              </a:cxn>
              <a:cxn ang="10800000">
                <a:pos x="wd2" y="hd2"/>
              </a:cxn>
              <a:cxn ang="16200000">
                <a:pos x="wd2" y="hd2"/>
              </a:cxn>
            </a:cxnLst>
            <a:rect l="0" t="0" r="r" b="b"/>
            <a:pathLst>
              <a:path w="21600" h="21600" extrusionOk="0">
                <a:moveTo>
                  <a:pt x="16329" y="21600"/>
                </a:moveTo>
                <a:lnTo>
                  <a:pt x="16328" y="14631"/>
                </a:lnTo>
                <a:lnTo>
                  <a:pt x="0" y="14631"/>
                </a:lnTo>
                <a:lnTo>
                  <a:pt x="0" y="6954"/>
                </a:lnTo>
                <a:lnTo>
                  <a:pt x="16329" y="6954"/>
                </a:lnTo>
                <a:lnTo>
                  <a:pt x="16328" y="0"/>
                </a:lnTo>
                <a:lnTo>
                  <a:pt x="21600" y="10803"/>
                </a:lnTo>
                <a:cubicBezTo>
                  <a:pt x="21600" y="10803"/>
                  <a:pt x="16329" y="21600"/>
                  <a:pt x="16329" y="21600"/>
                </a:cubicBezTo>
                <a:close/>
              </a:path>
            </a:pathLst>
          </a:custGeom>
          <a:solidFill>
            <a:srgbClr val="53585F"/>
          </a:solidFill>
          <a:ln w="12700">
            <a:miter lim="400000"/>
          </a:ln>
        </p:spPr>
        <p:txBody>
          <a:bodyPr lIns="38100" tIns="38100" rIns="38100" bIns="38100" anchor="ctr"/>
          <a:lstStyle/>
          <a:p>
            <a:pPr lvl="0"/>
            <a:endParaRPr/>
          </a:p>
        </p:txBody>
      </p:sp>
      <p:sp>
        <p:nvSpPr>
          <p:cNvPr id="158" name="Shape 5438"/>
          <p:cNvSpPr/>
          <p:nvPr/>
        </p:nvSpPr>
        <p:spPr>
          <a:xfrm>
            <a:off x="5675566" y="3027463"/>
            <a:ext cx="266374" cy="135928"/>
          </a:xfrm>
          <a:custGeom>
            <a:avLst/>
            <a:gdLst/>
            <a:ahLst/>
            <a:cxnLst>
              <a:cxn ang="0">
                <a:pos x="wd2" y="hd2"/>
              </a:cxn>
              <a:cxn ang="5400000">
                <a:pos x="wd2" y="hd2"/>
              </a:cxn>
              <a:cxn ang="10800000">
                <a:pos x="wd2" y="hd2"/>
              </a:cxn>
              <a:cxn ang="16200000">
                <a:pos x="wd2" y="hd2"/>
              </a:cxn>
            </a:cxnLst>
            <a:rect l="0" t="0" r="r" b="b"/>
            <a:pathLst>
              <a:path w="21600" h="21600" extrusionOk="0">
                <a:moveTo>
                  <a:pt x="5271" y="21600"/>
                </a:moveTo>
                <a:lnTo>
                  <a:pt x="5272" y="14631"/>
                </a:lnTo>
                <a:lnTo>
                  <a:pt x="21600" y="14631"/>
                </a:lnTo>
                <a:lnTo>
                  <a:pt x="21600" y="6954"/>
                </a:lnTo>
                <a:lnTo>
                  <a:pt x="5271" y="6954"/>
                </a:lnTo>
                <a:lnTo>
                  <a:pt x="5272" y="0"/>
                </a:lnTo>
                <a:lnTo>
                  <a:pt x="0" y="10803"/>
                </a:lnTo>
                <a:cubicBezTo>
                  <a:pt x="0" y="10803"/>
                  <a:pt x="5271" y="21600"/>
                  <a:pt x="5271" y="21600"/>
                </a:cubicBezTo>
                <a:close/>
              </a:path>
            </a:pathLst>
          </a:custGeom>
          <a:solidFill>
            <a:srgbClr val="53585F"/>
          </a:solidFill>
          <a:ln w="12700">
            <a:miter lim="400000"/>
          </a:ln>
        </p:spPr>
        <p:txBody>
          <a:bodyPr lIns="38100" tIns="38100" rIns="38100" bIns="38100" anchor="ctr"/>
          <a:lstStyle/>
          <a:p>
            <a:pPr lvl="0"/>
            <a:endParaRPr/>
          </a:p>
        </p:txBody>
      </p:sp>
      <p:sp>
        <p:nvSpPr>
          <p:cNvPr id="159" name="Shape 5439"/>
          <p:cNvSpPr/>
          <p:nvPr/>
        </p:nvSpPr>
        <p:spPr>
          <a:xfrm>
            <a:off x="6296455" y="2962232"/>
            <a:ext cx="135896" cy="266391"/>
          </a:xfrm>
          <a:custGeom>
            <a:avLst/>
            <a:gdLst/>
            <a:ahLst/>
            <a:cxnLst>
              <a:cxn ang="0">
                <a:pos x="wd2" y="hd2"/>
              </a:cxn>
              <a:cxn ang="5400000">
                <a:pos x="wd2" y="hd2"/>
              </a:cxn>
              <a:cxn ang="10800000">
                <a:pos x="wd2" y="hd2"/>
              </a:cxn>
              <a:cxn ang="16200000">
                <a:pos x="wd2" y="hd2"/>
              </a:cxn>
            </a:cxnLst>
            <a:rect l="0" t="0" r="r" b="b"/>
            <a:pathLst>
              <a:path w="21600" h="21600" extrusionOk="0">
                <a:moveTo>
                  <a:pt x="21600" y="16329"/>
                </a:moveTo>
                <a:lnTo>
                  <a:pt x="14629" y="16327"/>
                </a:lnTo>
                <a:lnTo>
                  <a:pt x="14629" y="0"/>
                </a:lnTo>
                <a:lnTo>
                  <a:pt x="6955" y="0"/>
                </a:lnTo>
                <a:lnTo>
                  <a:pt x="6955" y="16329"/>
                </a:lnTo>
                <a:lnTo>
                  <a:pt x="0" y="16327"/>
                </a:lnTo>
                <a:lnTo>
                  <a:pt x="10800" y="21600"/>
                </a:lnTo>
                <a:cubicBezTo>
                  <a:pt x="10800" y="21600"/>
                  <a:pt x="21600" y="16329"/>
                  <a:pt x="21600" y="16329"/>
                </a:cubicBezTo>
                <a:close/>
              </a:path>
            </a:pathLst>
          </a:custGeom>
          <a:solidFill>
            <a:srgbClr val="53585F"/>
          </a:solidFill>
          <a:ln w="12700">
            <a:miter lim="400000"/>
          </a:ln>
        </p:spPr>
        <p:txBody>
          <a:bodyPr lIns="38100" tIns="38100" rIns="38100" bIns="38100" anchor="ctr"/>
          <a:lstStyle/>
          <a:p>
            <a:pPr lvl="0"/>
            <a:endParaRPr/>
          </a:p>
        </p:txBody>
      </p:sp>
      <p:sp>
        <p:nvSpPr>
          <p:cNvPr id="160" name="Shape 5440"/>
          <p:cNvSpPr/>
          <p:nvPr/>
        </p:nvSpPr>
        <p:spPr>
          <a:xfrm>
            <a:off x="6889786" y="2962232"/>
            <a:ext cx="135913" cy="266391"/>
          </a:xfrm>
          <a:custGeom>
            <a:avLst/>
            <a:gdLst/>
            <a:ahLst/>
            <a:cxnLst>
              <a:cxn ang="0">
                <a:pos x="wd2" y="hd2"/>
              </a:cxn>
              <a:cxn ang="5400000">
                <a:pos x="wd2" y="hd2"/>
              </a:cxn>
              <a:cxn ang="10800000">
                <a:pos x="wd2" y="hd2"/>
              </a:cxn>
              <a:cxn ang="16200000">
                <a:pos x="wd2" y="hd2"/>
              </a:cxn>
            </a:cxnLst>
            <a:rect l="0" t="0" r="r" b="b"/>
            <a:pathLst>
              <a:path w="21600" h="21600" extrusionOk="0">
                <a:moveTo>
                  <a:pt x="21600" y="5271"/>
                </a:moveTo>
                <a:lnTo>
                  <a:pt x="14630" y="5271"/>
                </a:lnTo>
                <a:lnTo>
                  <a:pt x="14630" y="21600"/>
                </a:lnTo>
                <a:lnTo>
                  <a:pt x="6957" y="21600"/>
                </a:lnTo>
                <a:lnTo>
                  <a:pt x="6957" y="5271"/>
                </a:lnTo>
                <a:lnTo>
                  <a:pt x="0" y="5271"/>
                </a:lnTo>
                <a:lnTo>
                  <a:pt x="10801" y="0"/>
                </a:lnTo>
                <a:cubicBezTo>
                  <a:pt x="10801" y="0"/>
                  <a:pt x="21600" y="5271"/>
                  <a:pt x="21600" y="5271"/>
                </a:cubicBezTo>
                <a:close/>
              </a:path>
            </a:pathLst>
          </a:custGeom>
          <a:solidFill>
            <a:srgbClr val="53585F"/>
          </a:solidFill>
          <a:ln w="12700">
            <a:miter lim="400000"/>
          </a:ln>
        </p:spPr>
        <p:txBody>
          <a:bodyPr lIns="38100" tIns="38100" rIns="38100" bIns="38100" anchor="ctr"/>
          <a:lstStyle/>
          <a:p>
            <a:pPr lvl="0"/>
            <a:endParaRPr/>
          </a:p>
        </p:txBody>
      </p:sp>
      <p:sp>
        <p:nvSpPr>
          <p:cNvPr id="161" name="Shape 5441"/>
          <p:cNvSpPr/>
          <p:nvPr/>
        </p:nvSpPr>
        <p:spPr>
          <a:xfrm>
            <a:off x="8044218" y="2959515"/>
            <a:ext cx="125029" cy="27182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21600" y="13717"/>
                </a:lnTo>
                <a:lnTo>
                  <a:pt x="0" y="13714"/>
                </a:lnTo>
                <a:cubicBezTo>
                  <a:pt x="0" y="13714"/>
                  <a:pt x="10800" y="21600"/>
                  <a:pt x="10800" y="21600"/>
                </a:cubicBezTo>
                <a:close/>
                <a:moveTo>
                  <a:pt x="10797" y="0"/>
                </a:moveTo>
                <a:lnTo>
                  <a:pt x="0" y="7883"/>
                </a:lnTo>
                <a:lnTo>
                  <a:pt x="21600" y="7883"/>
                </a:lnTo>
                <a:cubicBezTo>
                  <a:pt x="21600" y="7883"/>
                  <a:pt x="10797" y="0"/>
                  <a:pt x="10797" y="0"/>
                </a:cubicBezTo>
                <a:close/>
              </a:path>
            </a:pathLst>
          </a:custGeom>
          <a:solidFill>
            <a:srgbClr val="53585F"/>
          </a:solidFill>
          <a:ln w="12700">
            <a:miter lim="400000"/>
          </a:ln>
        </p:spPr>
        <p:txBody>
          <a:bodyPr lIns="38100" tIns="38100" rIns="38100" bIns="38100" anchor="ctr"/>
          <a:lstStyle/>
          <a:p>
            <a:pPr lvl="0"/>
            <a:endParaRPr/>
          </a:p>
        </p:txBody>
      </p:sp>
      <p:sp>
        <p:nvSpPr>
          <p:cNvPr id="162" name="Shape 5442"/>
          <p:cNvSpPr/>
          <p:nvPr/>
        </p:nvSpPr>
        <p:spPr>
          <a:xfrm>
            <a:off x="9702463" y="1793846"/>
            <a:ext cx="255508" cy="255492"/>
          </a:xfrm>
          <a:custGeom>
            <a:avLst/>
            <a:gdLst/>
            <a:ahLst/>
            <a:cxnLst>
              <a:cxn ang="0">
                <a:pos x="wd2" y="hd2"/>
              </a:cxn>
              <a:cxn ang="5400000">
                <a:pos x="wd2" y="hd2"/>
              </a:cxn>
              <a:cxn ang="10800000">
                <a:pos x="wd2" y="hd2"/>
              </a:cxn>
              <a:cxn ang="16200000">
                <a:pos x="wd2" y="hd2"/>
              </a:cxn>
            </a:cxnLst>
            <a:rect l="0" t="0" r="r" b="b"/>
            <a:pathLst>
              <a:path w="21600" h="21600" extrusionOk="0">
                <a:moveTo>
                  <a:pt x="18843" y="20435"/>
                </a:moveTo>
                <a:cubicBezTo>
                  <a:pt x="17964" y="20435"/>
                  <a:pt x="17252" y="19721"/>
                  <a:pt x="17252" y="18844"/>
                </a:cubicBezTo>
                <a:cubicBezTo>
                  <a:pt x="17252" y="17964"/>
                  <a:pt x="17964" y="17253"/>
                  <a:pt x="18843" y="17253"/>
                </a:cubicBezTo>
                <a:cubicBezTo>
                  <a:pt x="19721" y="17253"/>
                  <a:pt x="20434" y="17964"/>
                  <a:pt x="20434" y="18844"/>
                </a:cubicBezTo>
                <a:cubicBezTo>
                  <a:pt x="20434" y="19721"/>
                  <a:pt x="19721" y="20435"/>
                  <a:pt x="18843" y="20435"/>
                </a:cubicBezTo>
                <a:close/>
                <a:moveTo>
                  <a:pt x="12390" y="18844"/>
                </a:moveTo>
                <a:cubicBezTo>
                  <a:pt x="12390" y="19721"/>
                  <a:pt x="11679" y="20435"/>
                  <a:pt x="10801" y="20435"/>
                </a:cubicBezTo>
                <a:cubicBezTo>
                  <a:pt x="9922" y="20435"/>
                  <a:pt x="9210" y="19721"/>
                  <a:pt x="9210" y="18844"/>
                </a:cubicBezTo>
                <a:cubicBezTo>
                  <a:pt x="9210" y="17964"/>
                  <a:pt x="9922" y="17253"/>
                  <a:pt x="10801" y="17253"/>
                </a:cubicBezTo>
                <a:cubicBezTo>
                  <a:pt x="11679" y="17253"/>
                  <a:pt x="12390" y="17964"/>
                  <a:pt x="12390" y="18844"/>
                </a:cubicBezTo>
                <a:close/>
                <a:moveTo>
                  <a:pt x="9210" y="2756"/>
                </a:moveTo>
                <a:cubicBezTo>
                  <a:pt x="9210" y="1879"/>
                  <a:pt x="9922" y="1165"/>
                  <a:pt x="10801" y="1165"/>
                </a:cubicBezTo>
                <a:cubicBezTo>
                  <a:pt x="11679" y="1165"/>
                  <a:pt x="12390" y="1879"/>
                  <a:pt x="12390" y="2756"/>
                </a:cubicBezTo>
                <a:cubicBezTo>
                  <a:pt x="12390" y="3636"/>
                  <a:pt x="11679" y="4347"/>
                  <a:pt x="10801" y="4347"/>
                </a:cubicBezTo>
                <a:cubicBezTo>
                  <a:pt x="9922" y="4347"/>
                  <a:pt x="9210" y="3636"/>
                  <a:pt x="9210" y="2756"/>
                </a:cubicBezTo>
                <a:close/>
                <a:moveTo>
                  <a:pt x="4348" y="18844"/>
                </a:moveTo>
                <a:cubicBezTo>
                  <a:pt x="4348" y="19721"/>
                  <a:pt x="3636" y="20435"/>
                  <a:pt x="2757" y="20435"/>
                </a:cubicBezTo>
                <a:cubicBezTo>
                  <a:pt x="1879" y="20435"/>
                  <a:pt x="1168" y="19721"/>
                  <a:pt x="1168" y="18844"/>
                </a:cubicBezTo>
                <a:cubicBezTo>
                  <a:pt x="1168" y="17964"/>
                  <a:pt x="1879" y="17253"/>
                  <a:pt x="2757" y="17253"/>
                </a:cubicBezTo>
                <a:cubicBezTo>
                  <a:pt x="3636" y="17253"/>
                  <a:pt x="4348" y="17964"/>
                  <a:pt x="4348" y="18844"/>
                </a:cubicBezTo>
                <a:close/>
                <a:moveTo>
                  <a:pt x="19934" y="16312"/>
                </a:moveTo>
                <a:lnTo>
                  <a:pt x="19934" y="13672"/>
                </a:lnTo>
                <a:cubicBezTo>
                  <a:pt x="19934" y="12078"/>
                  <a:pt x="18879" y="9707"/>
                  <a:pt x="15971" y="9707"/>
                </a:cubicBezTo>
                <a:lnTo>
                  <a:pt x="13673" y="9707"/>
                </a:lnTo>
                <a:cubicBezTo>
                  <a:pt x="12050" y="9707"/>
                  <a:pt x="11899" y="8913"/>
                  <a:pt x="11892" y="8503"/>
                </a:cubicBezTo>
                <a:lnTo>
                  <a:pt x="11892" y="5288"/>
                </a:lnTo>
                <a:cubicBezTo>
                  <a:pt x="12872" y="4867"/>
                  <a:pt x="13558" y="3893"/>
                  <a:pt x="13558" y="2756"/>
                </a:cubicBezTo>
                <a:cubicBezTo>
                  <a:pt x="13558" y="1234"/>
                  <a:pt x="12323" y="0"/>
                  <a:pt x="10801" y="0"/>
                </a:cubicBezTo>
                <a:cubicBezTo>
                  <a:pt x="9277" y="0"/>
                  <a:pt x="8043" y="1234"/>
                  <a:pt x="8043" y="2756"/>
                </a:cubicBezTo>
                <a:cubicBezTo>
                  <a:pt x="8043" y="3893"/>
                  <a:pt x="8730" y="4867"/>
                  <a:pt x="9709" y="5288"/>
                </a:cubicBezTo>
                <a:lnTo>
                  <a:pt x="9709" y="8503"/>
                </a:lnTo>
                <a:cubicBezTo>
                  <a:pt x="9709" y="8799"/>
                  <a:pt x="9623" y="9707"/>
                  <a:pt x="7927" y="9707"/>
                </a:cubicBezTo>
                <a:lnTo>
                  <a:pt x="5631" y="9707"/>
                </a:lnTo>
                <a:cubicBezTo>
                  <a:pt x="2723" y="9707"/>
                  <a:pt x="1666" y="12078"/>
                  <a:pt x="1666" y="13672"/>
                </a:cubicBezTo>
                <a:lnTo>
                  <a:pt x="1666" y="16312"/>
                </a:lnTo>
                <a:cubicBezTo>
                  <a:pt x="686" y="16733"/>
                  <a:pt x="0" y="17707"/>
                  <a:pt x="0" y="18844"/>
                </a:cubicBezTo>
                <a:cubicBezTo>
                  <a:pt x="0" y="20366"/>
                  <a:pt x="1235" y="21600"/>
                  <a:pt x="2757" y="21600"/>
                </a:cubicBezTo>
                <a:cubicBezTo>
                  <a:pt x="4280" y="21600"/>
                  <a:pt x="5516" y="20366"/>
                  <a:pt x="5516" y="18844"/>
                </a:cubicBezTo>
                <a:cubicBezTo>
                  <a:pt x="5516" y="17707"/>
                  <a:pt x="4828" y="16733"/>
                  <a:pt x="3849" y="16312"/>
                </a:cubicBezTo>
                <a:lnTo>
                  <a:pt x="3849" y="13672"/>
                </a:lnTo>
                <a:cubicBezTo>
                  <a:pt x="3849" y="13376"/>
                  <a:pt x="3935" y="11890"/>
                  <a:pt x="5631" y="11890"/>
                </a:cubicBezTo>
                <a:lnTo>
                  <a:pt x="7927" y="11890"/>
                </a:lnTo>
                <a:cubicBezTo>
                  <a:pt x="8626" y="11890"/>
                  <a:pt x="9214" y="11785"/>
                  <a:pt x="9709" y="11608"/>
                </a:cubicBezTo>
                <a:lnTo>
                  <a:pt x="9709" y="16312"/>
                </a:lnTo>
                <a:cubicBezTo>
                  <a:pt x="8730" y="16733"/>
                  <a:pt x="8043" y="17707"/>
                  <a:pt x="8043" y="18844"/>
                </a:cubicBezTo>
                <a:cubicBezTo>
                  <a:pt x="8043" y="20366"/>
                  <a:pt x="9277" y="21600"/>
                  <a:pt x="10801" y="21600"/>
                </a:cubicBezTo>
                <a:cubicBezTo>
                  <a:pt x="12323" y="21600"/>
                  <a:pt x="13558" y="20366"/>
                  <a:pt x="13558" y="18844"/>
                </a:cubicBezTo>
                <a:cubicBezTo>
                  <a:pt x="13558" y="17707"/>
                  <a:pt x="12872" y="16733"/>
                  <a:pt x="11892" y="16312"/>
                </a:cubicBezTo>
                <a:lnTo>
                  <a:pt x="11892" y="11608"/>
                </a:lnTo>
                <a:cubicBezTo>
                  <a:pt x="12388" y="11785"/>
                  <a:pt x="12975" y="11890"/>
                  <a:pt x="13673" y="11890"/>
                </a:cubicBezTo>
                <a:lnTo>
                  <a:pt x="15971" y="11890"/>
                </a:lnTo>
                <a:cubicBezTo>
                  <a:pt x="17592" y="11890"/>
                  <a:pt x="17743" y="13263"/>
                  <a:pt x="17751" y="13672"/>
                </a:cubicBezTo>
                <a:lnTo>
                  <a:pt x="17751" y="16312"/>
                </a:lnTo>
                <a:cubicBezTo>
                  <a:pt x="16772" y="16733"/>
                  <a:pt x="16086" y="17707"/>
                  <a:pt x="16086" y="18844"/>
                </a:cubicBezTo>
                <a:cubicBezTo>
                  <a:pt x="16086" y="20366"/>
                  <a:pt x="17320" y="21600"/>
                  <a:pt x="18843" y="21600"/>
                </a:cubicBezTo>
                <a:cubicBezTo>
                  <a:pt x="20366" y="21600"/>
                  <a:pt x="21600" y="20366"/>
                  <a:pt x="21600" y="18844"/>
                </a:cubicBezTo>
                <a:cubicBezTo>
                  <a:pt x="21600" y="17707"/>
                  <a:pt x="20914" y="16733"/>
                  <a:pt x="19934" y="16312"/>
                </a:cubicBezTo>
                <a:close/>
              </a:path>
            </a:pathLst>
          </a:custGeom>
          <a:solidFill>
            <a:srgbClr val="53585F"/>
          </a:solidFill>
          <a:ln w="12700">
            <a:miter lim="400000"/>
          </a:ln>
        </p:spPr>
        <p:txBody>
          <a:bodyPr lIns="38100" tIns="38100" rIns="38100" bIns="38100" anchor="ctr"/>
          <a:lstStyle/>
          <a:p>
            <a:pPr lvl="0"/>
            <a:endParaRPr/>
          </a:p>
        </p:txBody>
      </p:sp>
      <p:sp>
        <p:nvSpPr>
          <p:cNvPr id="163" name="Shape 5443"/>
          <p:cNvSpPr/>
          <p:nvPr/>
        </p:nvSpPr>
        <p:spPr>
          <a:xfrm>
            <a:off x="9173864" y="1807430"/>
            <a:ext cx="173945" cy="228326"/>
          </a:xfrm>
          <a:custGeom>
            <a:avLst/>
            <a:gdLst/>
            <a:ahLst/>
            <a:cxnLst>
              <a:cxn ang="0">
                <a:pos x="wd2" y="hd2"/>
              </a:cxn>
              <a:cxn ang="5400000">
                <a:pos x="wd2" y="hd2"/>
              </a:cxn>
              <a:cxn ang="10800000">
                <a:pos x="wd2" y="hd2"/>
              </a:cxn>
              <a:cxn ang="16200000">
                <a:pos x="wd2" y="hd2"/>
              </a:cxn>
            </a:cxnLst>
            <a:rect l="0" t="0" r="r" b="b"/>
            <a:pathLst>
              <a:path w="21600" h="21600" extrusionOk="0">
                <a:moveTo>
                  <a:pt x="17550" y="4867"/>
                </a:moveTo>
                <a:cubicBezTo>
                  <a:pt x="16261" y="4867"/>
                  <a:pt x="15213" y="4069"/>
                  <a:pt x="15213" y="3087"/>
                </a:cubicBezTo>
                <a:cubicBezTo>
                  <a:pt x="15213" y="2102"/>
                  <a:pt x="16261" y="1307"/>
                  <a:pt x="17550" y="1307"/>
                </a:cubicBezTo>
                <a:cubicBezTo>
                  <a:pt x="18840" y="1307"/>
                  <a:pt x="19887" y="2102"/>
                  <a:pt x="19887" y="3087"/>
                </a:cubicBezTo>
                <a:cubicBezTo>
                  <a:pt x="19887" y="4069"/>
                  <a:pt x="18840" y="4867"/>
                  <a:pt x="17550" y="4867"/>
                </a:cubicBezTo>
                <a:close/>
                <a:moveTo>
                  <a:pt x="4050" y="20293"/>
                </a:moveTo>
                <a:cubicBezTo>
                  <a:pt x="2760" y="20293"/>
                  <a:pt x="1713" y="19498"/>
                  <a:pt x="1713" y="18513"/>
                </a:cubicBezTo>
                <a:cubicBezTo>
                  <a:pt x="1713" y="17531"/>
                  <a:pt x="2760" y="16736"/>
                  <a:pt x="4050" y="16736"/>
                </a:cubicBezTo>
                <a:cubicBezTo>
                  <a:pt x="5341" y="16736"/>
                  <a:pt x="6385" y="17531"/>
                  <a:pt x="6385" y="18513"/>
                </a:cubicBezTo>
                <a:cubicBezTo>
                  <a:pt x="6385" y="19498"/>
                  <a:pt x="5341" y="20293"/>
                  <a:pt x="4050" y="20293"/>
                </a:cubicBezTo>
                <a:close/>
                <a:moveTo>
                  <a:pt x="1713" y="3087"/>
                </a:moveTo>
                <a:cubicBezTo>
                  <a:pt x="1713" y="2102"/>
                  <a:pt x="2760" y="1307"/>
                  <a:pt x="4050" y="1307"/>
                </a:cubicBezTo>
                <a:cubicBezTo>
                  <a:pt x="5341" y="1307"/>
                  <a:pt x="6385" y="2102"/>
                  <a:pt x="6385" y="3087"/>
                </a:cubicBezTo>
                <a:cubicBezTo>
                  <a:pt x="6385" y="4069"/>
                  <a:pt x="5341" y="4867"/>
                  <a:pt x="4050" y="4867"/>
                </a:cubicBezTo>
                <a:cubicBezTo>
                  <a:pt x="2760" y="4867"/>
                  <a:pt x="1713" y="4069"/>
                  <a:pt x="1713" y="3087"/>
                </a:cubicBezTo>
                <a:close/>
                <a:moveTo>
                  <a:pt x="21600" y="3087"/>
                </a:moveTo>
                <a:cubicBezTo>
                  <a:pt x="21600" y="1381"/>
                  <a:pt x="19787" y="0"/>
                  <a:pt x="17550" y="0"/>
                </a:cubicBezTo>
                <a:cubicBezTo>
                  <a:pt x="15314" y="0"/>
                  <a:pt x="13500" y="1381"/>
                  <a:pt x="13500" y="3087"/>
                </a:cubicBezTo>
                <a:cubicBezTo>
                  <a:pt x="13500" y="4338"/>
                  <a:pt x="14479" y="5412"/>
                  <a:pt x="15883" y="5895"/>
                </a:cubicBezTo>
                <a:cubicBezTo>
                  <a:pt x="15501" y="8400"/>
                  <a:pt x="13380" y="8905"/>
                  <a:pt x="10321" y="9636"/>
                </a:cubicBezTo>
                <a:cubicBezTo>
                  <a:pt x="8838" y="9989"/>
                  <a:pt x="7113" y="10401"/>
                  <a:pt x="5654" y="11199"/>
                </a:cubicBezTo>
                <a:lnTo>
                  <a:pt x="5654" y="5920"/>
                </a:lnTo>
                <a:cubicBezTo>
                  <a:pt x="7092" y="5446"/>
                  <a:pt x="8100" y="4357"/>
                  <a:pt x="8100" y="3087"/>
                </a:cubicBezTo>
                <a:cubicBezTo>
                  <a:pt x="8100" y="1381"/>
                  <a:pt x="6286" y="0"/>
                  <a:pt x="4050" y="0"/>
                </a:cubicBezTo>
                <a:cubicBezTo>
                  <a:pt x="1813" y="0"/>
                  <a:pt x="0" y="1381"/>
                  <a:pt x="0" y="3087"/>
                </a:cubicBezTo>
                <a:cubicBezTo>
                  <a:pt x="0" y="4357"/>
                  <a:pt x="1008" y="5446"/>
                  <a:pt x="2447" y="5920"/>
                </a:cubicBezTo>
                <a:lnTo>
                  <a:pt x="2447" y="15680"/>
                </a:lnTo>
                <a:cubicBezTo>
                  <a:pt x="1008" y="16154"/>
                  <a:pt x="0" y="17243"/>
                  <a:pt x="0" y="18513"/>
                </a:cubicBezTo>
                <a:cubicBezTo>
                  <a:pt x="0" y="20219"/>
                  <a:pt x="1813" y="21600"/>
                  <a:pt x="4050" y="21600"/>
                </a:cubicBezTo>
                <a:cubicBezTo>
                  <a:pt x="6286" y="21600"/>
                  <a:pt x="8100" y="20219"/>
                  <a:pt x="8100" y="18513"/>
                </a:cubicBezTo>
                <a:cubicBezTo>
                  <a:pt x="8100" y="17262"/>
                  <a:pt x="7121" y="16188"/>
                  <a:pt x="5717" y="15705"/>
                </a:cubicBezTo>
                <a:cubicBezTo>
                  <a:pt x="6101" y="13200"/>
                  <a:pt x="8220" y="12695"/>
                  <a:pt x="11279" y="11967"/>
                </a:cubicBezTo>
                <a:cubicBezTo>
                  <a:pt x="14390" y="11224"/>
                  <a:pt x="18578" y="10227"/>
                  <a:pt x="19098" y="5936"/>
                </a:cubicBezTo>
                <a:cubicBezTo>
                  <a:pt x="20568" y="5474"/>
                  <a:pt x="21600" y="4372"/>
                  <a:pt x="21600" y="3087"/>
                </a:cubicBezTo>
                <a:close/>
              </a:path>
            </a:pathLst>
          </a:custGeom>
          <a:solidFill>
            <a:srgbClr val="53585F"/>
          </a:solidFill>
          <a:ln w="12700">
            <a:miter lim="400000"/>
          </a:ln>
        </p:spPr>
        <p:txBody>
          <a:bodyPr lIns="38100" tIns="38100" rIns="38100" bIns="38100" anchor="ctr"/>
          <a:lstStyle/>
          <a:p>
            <a:pPr lvl="0"/>
            <a:endParaRPr/>
          </a:p>
        </p:txBody>
      </p:sp>
      <p:sp>
        <p:nvSpPr>
          <p:cNvPr id="164" name="Shape 5444"/>
          <p:cNvSpPr/>
          <p:nvPr/>
        </p:nvSpPr>
        <p:spPr>
          <a:xfrm>
            <a:off x="8612225" y="1793846"/>
            <a:ext cx="173962" cy="255492"/>
          </a:xfrm>
          <a:custGeom>
            <a:avLst/>
            <a:gdLst/>
            <a:ahLst/>
            <a:cxnLst>
              <a:cxn ang="0">
                <a:pos x="wd2" y="hd2"/>
              </a:cxn>
              <a:cxn ang="5400000">
                <a:pos x="wd2" y="hd2"/>
              </a:cxn>
              <a:cxn ang="10800000">
                <a:pos x="wd2" y="hd2"/>
              </a:cxn>
              <a:cxn ang="16200000">
                <a:pos x="wd2" y="hd2"/>
              </a:cxn>
            </a:cxnLst>
            <a:rect l="0" t="0" r="r" b="b"/>
            <a:pathLst>
              <a:path w="21600" h="21600" extrusionOk="0">
                <a:moveTo>
                  <a:pt x="17550" y="20435"/>
                </a:moveTo>
                <a:cubicBezTo>
                  <a:pt x="16260" y="20435"/>
                  <a:pt x="15213" y="19721"/>
                  <a:pt x="15213" y="18844"/>
                </a:cubicBezTo>
                <a:cubicBezTo>
                  <a:pt x="15213" y="17964"/>
                  <a:pt x="16260" y="17253"/>
                  <a:pt x="17550" y="17253"/>
                </a:cubicBezTo>
                <a:cubicBezTo>
                  <a:pt x="18841" y="17253"/>
                  <a:pt x="19885" y="17964"/>
                  <a:pt x="19885" y="18844"/>
                </a:cubicBezTo>
                <a:cubicBezTo>
                  <a:pt x="19885" y="19721"/>
                  <a:pt x="18841" y="20435"/>
                  <a:pt x="17550" y="20435"/>
                </a:cubicBezTo>
                <a:close/>
                <a:moveTo>
                  <a:pt x="1713" y="2756"/>
                </a:moveTo>
                <a:cubicBezTo>
                  <a:pt x="1713" y="1879"/>
                  <a:pt x="2759" y="1168"/>
                  <a:pt x="4050" y="1168"/>
                </a:cubicBezTo>
                <a:cubicBezTo>
                  <a:pt x="5340" y="1168"/>
                  <a:pt x="6387" y="1879"/>
                  <a:pt x="6387" y="2756"/>
                </a:cubicBezTo>
                <a:cubicBezTo>
                  <a:pt x="6387" y="3636"/>
                  <a:pt x="5340" y="4347"/>
                  <a:pt x="4050" y="4347"/>
                </a:cubicBezTo>
                <a:cubicBezTo>
                  <a:pt x="2759" y="4347"/>
                  <a:pt x="1713" y="3636"/>
                  <a:pt x="1713" y="2756"/>
                </a:cubicBezTo>
                <a:close/>
                <a:moveTo>
                  <a:pt x="17550" y="9209"/>
                </a:moveTo>
                <a:cubicBezTo>
                  <a:pt x="18841" y="9209"/>
                  <a:pt x="19885" y="9923"/>
                  <a:pt x="19885" y="10800"/>
                </a:cubicBezTo>
                <a:cubicBezTo>
                  <a:pt x="19885" y="11680"/>
                  <a:pt x="18841" y="12391"/>
                  <a:pt x="17550" y="12391"/>
                </a:cubicBezTo>
                <a:cubicBezTo>
                  <a:pt x="16260" y="12391"/>
                  <a:pt x="15213" y="11680"/>
                  <a:pt x="15213" y="10800"/>
                </a:cubicBezTo>
                <a:cubicBezTo>
                  <a:pt x="15213" y="9923"/>
                  <a:pt x="16260" y="9209"/>
                  <a:pt x="17550" y="9209"/>
                </a:cubicBezTo>
                <a:close/>
                <a:moveTo>
                  <a:pt x="17550" y="16085"/>
                </a:moveTo>
                <a:cubicBezTo>
                  <a:pt x="15882" y="16085"/>
                  <a:pt x="14451" y="16771"/>
                  <a:pt x="13830" y="17751"/>
                </a:cubicBezTo>
                <a:lnTo>
                  <a:pt x="8268" y="17751"/>
                </a:lnTo>
                <a:cubicBezTo>
                  <a:pt x="5885" y="17751"/>
                  <a:pt x="5663" y="16381"/>
                  <a:pt x="5653" y="15972"/>
                </a:cubicBezTo>
                <a:lnTo>
                  <a:pt x="5653" y="11525"/>
                </a:lnTo>
                <a:cubicBezTo>
                  <a:pt x="6380" y="11755"/>
                  <a:pt x="7244" y="11890"/>
                  <a:pt x="8268" y="11890"/>
                </a:cubicBezTo>
                <a:lnTo>
                  <a:pt x="13830" y="11890"/>
                </a:lnTo>
                <a:cubicBezTo>
                  <a:pt x="14451" y="12873"/>
                  <a:pt x="15882" y="13559"/>
                  <a:pt x="17550" y="13559"/>
                </a:cubicBezTo>
                <a:cubicBezTo>
                  <a:pt x="19785" y="13559"/>
                  <a:pt x="21600" y="12322"/>
                  <a:pt x="21600" y="10800"/>
                </a:cubicBezTo>
                <a:cubicBezTo>
                  <a:pt x="21600" y="9278"/>
                  <a:pt x="19785" y="8041"/>
                  <a:pt x="17550" y="8041"/>
                </a:cubicBezTo>
                <a:cubicBezTo>
                  <a:pt x="15882" y="8041"/>
                  <a:pt x="14451" y="8727"/>
                  <a:pt x="13830" y="9707"/>
                </a:cubicBezTo>
                <a:lnTo>
                  <a:pt x="8268" y="9707"/>
                </a:lnTo>
                <a:cubicBezTo>
                  <a:pt x="5885" y="9707"/>
                  <a:pt x="5663" y="8337"/>
                  <a:pt x="5653" y="7928"/>
                </a:cubicBezTo>
                <a:lnTo>
                  <a:pt x="5653" y="5288"/>
                </a:lnTo>
                <a:cubicBezTo>
                  <a:pt x="7092" y="4867"/>
                  <a:pt x="8099" y="3893"/>
                  <a:pt x="8099" y="2756"/>
                </a:cubicBezTo>
                <a:cubicBezTo>
                  <a:pt x="8099" y="1234"/>
                  <a:pt x="6287" y="0"/>
                  <a:pt x="4050" y="0"/>
                </a:cubicBezTo>
                <a:cubicBezTo>
                  <a:pt x="1813" y="0"/>
                  <a:pt x="0" y="1234"/>
                  <a:pt x="0" y="2756"/>
                </a:cubicBezTo>
                <a:cubicBezTo>
                  <a:pt x="0" y="3893"/>
                  <a:pt x="1008" y="4867"/>
                  <a:pt x="2447" y="5288"/>
                </a:cubicBezTo>
                <a:lnTo>
                  <a:pt x="2447" y="15972"/>
                </a:lnTo>
                <a:cubicBezTo>
                  <a:pt x="2447" y="17563"/>
                  <a:pt x="3997" y="19934"/>
                  <a:pt x="8268" y="19934"/>
                </a:cubicBezTo>
                <a:lnTo>
                  <a:pt x="13830" y="19934"/>
                </a:lnTo>
                <a:cubicBezTo>
                  <a:pt x="14451" y="20914"/>
                  <a:pt x="15882" y="21600"/>
                  <a:pt x="17550" y="21600"/>
                </a:cubicBezTo>
                <a:cubicBezTo>
                  <a:pt x="19785" y="21600"/>
                  <a:pt x="21600" y="20366"/>
                  <a:pt x="21600" y="18844"/>
                </a:cubicBezTo>
                <a:cubicBezTo>
                  <a:pt x="21600" y="17319"/>
                  <a:pt x="19785" y="16085"/>
                  <a:pt x="17550" y="16085"/>
                </a:cubicBezTo>
                <a:close/>
              </a:path>
            </a:pathLst>
          </a:custGeom>
          <a:solidFill>
            <a:srgbClr val="53585F"/>
          </a:solidFill>
          <a:ln w="12700">
            <a:miter lim="400000"/>
          </a:ln>
        </p:spPr>
        <p:txBody>
          <a:bodyPr lIns="38100" tIns="38100" rIns="38100" bIns="38100" anchor="ctr"/>
          <a:lstStyle/>
          <a:p>
            <a:pPr lvl="0"/>
            <a:endParaRPr/>
          </a:p>
        </p:txBody>
      </p:sp>
      <p:sp>
        <p:nvSpPr>
          <p:cNvPr id="165" name="Shape 5445"/>
          <p:cNvSpPr/>
          <p:nvPr/>
        </p:nvSpPr>
        <p:spPr>
          <a:xfrm>
            <a:off x="10372096" y="1807430"/>
            <a:ext cx="65232" cy="228326"/>
          </a:xfrm>
          <a:custGeom>
            <a:avLst/>
            <a:gdLst/>
            <a:ahLst/>
            <a:cxnLst>
              <a:cxn ang="0">
                <a:pos x="wd2" y="hd2"/>
              </a:cxn>
              <a:cxn ang="5400000">
                <a:pos x="wd2" y="hd2"/>
              </a:cxn>
              <a:cxn ang="10800000">
                <a:pos x="wd2" y="hd2"/>
              </a:cxn>
              <a:cxn ang="16200000">
                <a:pos x="wd2" y="hd2"/>
              </a:cxn>
            </a:cxnLst>
            <a:rect l="0" t="0" r="r" b="b"/>
            <a:pathLst>
              <a:path w="21600" h="21600" extrusionOk="0">
                <a:moveTo>
                  <a:pt x="10800" y="20293"/>
                </a:moveTo>
                <a:cubicBezTo>
                  <a:pt x="7359" y="20293"/>
                  <a:pt x="4568" y="19498"/>
                  <a:pt x="4568" y="18513"/>
                </a:cubicBezTo>
                <a:cubicBezTo>
                  <a:pt x="4568" y="17531"/>
                  <a:pt x="7359" y="16733"/>
                  <a:pt x="10800" y="16733"/>
                </a:cubicBezTo>
                <a:cubicBezTo>
                  <a:pt x="14241" y="16733"/>
                  <a:pt x="17032" y="17531"/>
                  <a:pt x="17032" y="18513"/>
                </a:cubicBezTo>
                <a:cubicBezTo>
                  <a:pt x="17032" y="19498"/>
                  <a:pt x="14241" y="20293"/>
                  <a:pt x="10800" y="20293"/>
                </a:cubicBezTo>
                <a:close/>
                <a:moveTo>
                  <a:pt x="4568" y="3087"/>
                </a:moveTo>
                <a:cubicBezTo>
                  <a:pt x="4568" y="2102"/>
                  <a:pt x="7359" y="1307"/>
                  <a:pt x="10800" y="1307"/>
                </a:cubicBezTo>
                <a:cubicBezTo>
                  <a:pt x="14241" y="1307"/>
                  <a:pt x="17032" y="2102"/>
                  <a:pt x="17032" y="3087"/>
                </a:cubicBezTo>
                <a:cubicBezTo>
                  <a:pt x="17032" y="4069"/>
                  <a:pt x="14241" y="4864"/>
                  <a:pt x="10800" y="4864"/>
                </a:cubicBezTo>
                <a:cubicBezTo>
                  <a:pt x="7359" y="4864"/>
                  <a:pt x="4568" y="4069"/>
                  <a:pt x="4568" y="3087"/>
                </a:cubicBezTo>
                <a:close/>
                <a:moveTo>
                  <a:pt x="15076" y="15680"/>
                </a:moveTo>
                <a:lnTo>
                  <a:pt x="15076" y="5920"/>
                </a:lnTo>
                <a:cubicBezTo>
                  <a:pt x="18912" y="5446"/>
                  <a:pt x="21600" y="4357"/>
                  <a:pt x="21600" y="3087"/>
                </a:cubicBezTo>
                <a:cubicBezTo>
                  <a:pt x="21600" y="1381"/>
                  <a:pt x="16766" y="0"/>
                  <a:pt x="10800" y="0"/>
                </a:cubicBezTo>
                <a:cubicBezTo>
                  <a:pt x="4834" y="0"/>
                  <a:pt x="0" y="1381"/>
                  <a:pt x="0" y="3087"/>
                </a:cubicBezTo>
                <a:cubicBezTo>
                  <a:pt x="0" y="4357"/>
                  <a:pt x="2688" y="5446"/>
                  <a:pt x="6524" y="5920"/>
                </a:cubicBezTo>
                <a:lnTo>
                  <a:pt x="6524" y="15680"/>
                </a:lnTo>
                <a:cubicBezTo>
                  <a:pt x="2688" y="16154"/>
                  <a:pt x="0" y="17243"/>
                  <a:pt x="0" y="18513"/>
                </a:cubicBezTo>
                <a:cubicBezTo>
                  <a:pt x="0" y="20219"/>
                  <a:pt x="4834" y="21600"/>
                  <a:pt x="10800" y="21600"/>
                </a:cubicBezTo>
                <a:cubicBezTo>
                  <a:pt x="16766" y="21600"/>
                  <a:pt x="21600" y="20219"/>
                  <a:pt x="21600" y="18513"/>
                </a:cubicBezTo>
                <a:cubicBezTo>
                  <a:pt x="21600" y="17243"/>
                  <a:pt x="18912" y="16154"/>
                  <a:pt x="15076" y="15680"/>
                </a:cubicBezTo>
                <a:close/>
              </a:path>
            </a:pathLst>
          </a:custGeom>
          <a:solidFill>
            <a:srgbClr val="53585F"/>
          </a:solidFill>
          <a:ln w="12700">
            <a:miter lim="400000"/>
          </a:ln>
        </p:spPr>
        <p:txBody>
          <a:bodyPr lIns="38100" tIns="38100" rIns="38100" bIns="38100" anchor="ctr"/>
          <a:lstStyle/>
          <a:p>
            <a:pPr lvl="0"/>
            <a:endParaRPr/>
          </a:p>
        </p:txBody>
      </p:sp>
      <p:grpSp>
        <p:nvGrpSpPr>
          <p:cNvPr id="166" name="Group 5448"/>
          <p:cNvGrpSpPr/>
          <p:nvPr/>
        </p:nvGrpSpPr>
        <p:grpSpPr>
          <a:xfrm>
            <a:off x="1696020" y="2402090"/>
            <a:ext cx="182536" cy="228325"/>
            <a:chOff x="0" y="0"/>
            <a:chExt cx="440242" cy="550676"/>
          </a:xfrm>
        </p:grpSpPr>
        <p:sp>
          <p:nvSpPr>
            <p:cNvPr id="167" name="Shape 5446"/>
            <p:cNvSpPr/>
            <p:nvPr/>
          </p:nvSpPr>
          <p:spPr>
            <a:xfrm>
              <a:off x="0" y="0"/>
              <a:ext cx="157326" cy="550677"/>
            </a:xfrm>
            <a:custGeom>
              <a:avLst/>
              <a:gdLst/>
              <a:ahLst/>
              <a:cxnLst>
                <a:cxn ang="0">
                  <a:pos x="wd2" y="hd2"/>
                </a:cxn>
                <a:cxn ang="5400000">
                  <a:pos x="wd2" y="hd2"/>
                </a:cxn>
                <a:cxn ang="10800000">
                  <a:pos x="wd2" y="hd2"/>
                </a:cxn>
                <a:cxn ang="16200000">
                  <a:pos x="wd2" y="hd2"/>
                </a:cxn>
              </a:cxnLst>
              <a:rect l="0" t="0" r="r" b="b"/>
              <a:pathLst>
                <a:path w="21600" h="21600" extrusionOk="0">
                  <a:moveTo>
                    <a:pt x="21600" y="3087"/>
                  </a:moveTo>
                  <a:cubicBezTo>
                    <a:pt x="21600" y="1381"/>
                    <a:pt x="16766" y="0"/>
                    <a:pt x="10800" y="0"/>
                  </a:cubicBezTo>
                  <a:cubicBezTo>
                    <a:pt x="4834" y="0"/>
                    <a:pt x="0" y="1381"/>
                    <a:pt x="0" y="3087"/>
                  </a:cubicBezTo>
                  <a:cubicBezTo>
                    <a:pt x="0" y="4357"/>
                    <a:pt x="2688" y="5446"/>
                    <a:pt x="6524" y="5920"/>
                  </a:cubicBezTo>
                  <a:lnTo>
                    <a:pt x="6524" y="15680"/>
                  </a:lnTo>
                  <a:cubicBezTo>
                    <a:pt x="2688" y="16154"/>
                    <a:pt x="0" y="17243"/>
                    <a:pt x="0" y="18513"/>
                  </a:cubicBezTo>
                  <a:cubicBezTo>
                    <a:pt x="0" y="20219"/>
                    <a:pt x="4834" y="21600"/>
                    <a:pt x="10800" y="21600"/>
                  </a:cubicBezTo>
                  <a:cubicBezTo>
                    <a:pt x="16766" y="21600"/>
                    <a:pt x="21600" y="20219"/>
                    <a:pt x="21600" y="18513"/>
                  </a:cubicBezTo>
                  <a:cubicBezTo>
                    <a:pt x="21600" y="17243"/>
                    <a:pt x="18912" y="16154"/>
                    <a:pt x="15076" y="15680"/>
                  </a:cubicBezTo>
                  <a:lnTo>
                    <a:pt x="15076" y="5920"/>
                  </a:lnTo>
                  <a:cubicBezTo>
                    <a:pt x="18912" y="5446"/>
                    <a:pt x="21600" y="4357"/>
                    <a:pt x="21600" y="3087"/>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168" name="Shape 5447"/>
            <p:cNvSpPr/>
            <p:nvPr/>
          </p:nvSpPr>
          <p:spPr>
            <a:xfrm>
              <a:off x="282916" y="0"/>
              <a:ext cx="157327" cy="550677"/>
            </a:xfrm>
            <a:custGeom>
              <a:avLst/>
              <a:gdLst/>
              <a:ahLst/>
              <a:cxnLst>
                <a:cxn ang="0">
                  <a:pos x="wd2" y="hd2"/>
                </a:cxn>
                <a:cxn ang="5400000">
                  <a:pos x="wd2" y="hd2"/>
                </a:cxn>
                <a:cxn ang="10800000">
                  <a:pos x="wd2" y="hd2"/>
                </a:cxn>
                <a:cxn ang="16200000">
                  <a:pos x="wd2" y="hd2"/>
                </a:cxn>
              </a:cxnLst>
              <a:rect l="0" t="0" r="r" b="b"/>
              <a:pathLst>
                <a:path w="21600" h="21600" extrusionOk="0">
                  <a:moveTo>
                    <a:pt x="15076" y="15680"/>
                  </a:moveTo>
                  <a:lnTo>
                    <a:pt x="15076" y="5920"/>
                  </a:lnTo>
                  <a:cubicBezTo>
                    <a:pt x="18912" y="5446"/>
                    <a:pt x="21600" y="4357"/>
                    <a:pt x="21600" y="3087"/>
                  </a:cubicBezTo>
                  <a:cubicBezTo>
                    <a:pt x="21600" y="1381"/>
                    <a:pt x="16761" y="0"/>
                    <a:pt x="10800" y="0"/>
                  </a:cubicBezTo>
                  <a:cubicBezTo>
                    <a:pt x="4834" y="0"/>
                    <a:pt x="0" y="1381"/>
                    <a:pt x="0" y="3087"/>
                  </a:cubicBezTo>
                  <a:cubicBezTo>
                    <a:pt x="0" y="4357"/>
                    <a:pt x="2688" y="5446"/>
                    <a:pt x="6524" y="5920"/>
                  </a:cubicBezTo>
                  <a:lnTo>
                    <a:pt x="6524" y="15680"/>
                  </a:lnTo>
                  <a:cubicBezTo>
                    <a:pt x="2688" y="16154"/>
                    <a:pt x="0" y="17243"/>
                    <a:pt x="0" y="18513"/>
                  </a:cubicBezTo>
                  <a:cubicBezTo>
                    <a:pt x="0" y="20219"/>
                    <a:pt x="4834" y="21600"/>
                    <a:pt x="10800" y="21600"/>
                  </a:cubicBezTo>
                  <a:cubicBezTo>
                    <a:pt x="16761" y="21600"/>
                    <a:pt x="21600" y="20219"/>
                    <a:pt x="21600" y="18513"/>
                  </a:cubicBezTo>
                  <a:cubicBezTo>
                    <a:pt x="21600" y="17243"/>
                    <a:pt x="18912" y="16154"/>
                    <a:pt x="15076" y="1568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169" name="Shape 5449"/>
          <p:cNvSpPr/>
          <p:nvPr/>
        </p:nvSpPr>
        <p:spPr>
          <a:xfrm>
            <a:off x="3447097" y="2978552"/>
            <a:ext cx="125029" cy="233750"/>
          </a:xfrm>
          <a:custGeom>
            <a:avLst/>
            <a:gdLst/>
            <a:ahLst/>
            <a:cxnLst>
              <a:cxn ang="0">
                <a:pos x="wd2" y="hd2"/>
              </a:cxn>
              <a:cxn ang="5400000">
                <a:pos x="wd2" y="hd2"/>
              </a:cxn>
              <a:cxn ang="10800000">
                <a:pos x="wd2" y="hd2"/>
              </a:cxn>
              <a:cxn ang="16200000">
                <a:pos x="wd2" y="hd2"/>
              </a:cxn>
            </a:cxnLst>
            <a:rect l="0" t="0" r="r" b="b"/>
            <a:pathLst>
              <a:path w="21291" h="21431" extrusionOk="0">
                <a:moveTo>
                  <a:pt x="20826" y="19961"/>
                </a:moveTo>
                <a:cubicBezTo>
                  <a:pt x="21445" y="20297"/>
                  <a:pt x="21445" y="20843"/>
                  <a:pt x="20826" y="21179"/>
                </a:cubicBezTo>
                <a:cubicBezTo>
                  <a:pt x="20208" y="21515"/>
                  <a:pt x="19204" y="21515"/>
                  <a:pt x="18583" y="21179"/>
                </a:cubicBezTo>
                <a:lnTo>
                  <a:pt x="464" y="11327"/>
                </a:lnTo>
                <a:cubicBezTo>
                  <a:pt x="-155" y="10988"/>
                  <a:pt x="-155" y="10442"/>
                  <a:pt x="464" y="10106"/>
                </a:cubicBezTo>
                <a:lnTo>
                  <a:pt x="18583" y="254"/>
                </a:lnTo>
                <a:cubicBezTo>
                  <a:pt x="19204" y="-85"/>
                  <a:pt x="20208" y="-85"/>
                  <a:pt x="20826" y="254"/>
                </a:cubicBezTo>
                <a:cubicBezTo>
                  <a:pt x="21445" y="590"/>
                  <a:pt x="21445" y="1136"/>
                  <a:pt x="20826" y="1472"/>
                </a:cubicBezTo>
                <a:lnTo>
                  <a:pt x="4301" y="10715"/>
                </a:lnTo>
                <a:cubicBezTo>
                  <a:pt x="4301" y="10715"/>
                  <a:pt x="20826" y="19961"/>
                  <a:pt x="20826" y="19961"/>
                </a:cubicBezTo>
                <a:close/>
              </a:path>
            </a:pathLst>
          </a:custGeom>
          <a:solidFill>
            <a:srgbClr val="53585F"/>
          </a:solidFill>
          <a:ln w="12700">
            <a:miter lim="400000"/>
          </a:ln>
        </p:spPr>
        <p:txBody>
          <a:bodyPr lIns="38100" tIns="38100" rIns="38100" bIns="38100" anchor="ctr"/>
          <a:lstStyle/>
          <a:p>
            <a:pPr lvl="0"/>
            <a:endParaRPr/>
          </a:p>
        </p:txBody>
      </p:sp>
      <p:sp>
        <p:nvSpPr>
          <p:cNvPr id="170" name="Shape 5450"/>
          <p:cNvSpPr/>
          <p:nvPr/>
        </p:nvSpPr>
        <p:spPr>
          <a:xfrm>
            <a:off x="9225495" y="3032912"/>
            <a:ext cx="70681" cy="125029"/>
          </a:xfrm>
          <a:custGeom>
            <a:avLst/>
            <a:gdLst/>
            <a:ahLst/>
            <a:cxnLst>
              <a:cxn ang="0">
                <a:pos x="wd2" y="hd2"/>
              </a:cxn>
              <a:cxn ang="5400000">
                <a:pos x="wd2" y="hd2"/>
              </a:cxn>
              <a:cxn ang="10800000">
                <a:pos x="wd2" y="hd2"/>
              </a:cxn>
              <a:cxn ang="16200000">
                <a:pos x="wd2" y="hd2"/>
              </a:cxn>
            </a:cxnLst>
            <a:rect l="0" t="0" r="r" b="b"/>
            <a:pathLst>
              <a:path w="21059" h="21288" extrusionOk="0">
                <a:moveTo>
                  <a:pt x="20247" y="18557"/>
                </a:moveTo>
                <a:cubicBezTo>
                  <a:pt x="21329" y="19181"/>
                  <a:pt x="21329" y="20196"/>
                  <a:pt x="20247" y="20820"/>
                </a:cubicBezTo>
                <a:cubicBezTo>
                  <a:pt x="19159" y="21444"/>
                  <a:pt x="17404" y="21444"/>
                  <a:pt x="16322" y="20820"/>
                </a:cubicBezTo>
                <a:lnTo>
                  <a:pt x="811" y="11775"/>
                </a:lnTo>
                <a:cubicBezTo>
                  <a:pt x="-271" y="11151"/>
                  <a:pt x="-271" y="10137"/>
                  <a:pt x="811" y="9513"/>
                </a:cubicBezTo>
                <a:lnTo>
                  <a:pt x="16322" y="468"/>
                </a:lnTo>
                <a:cubicBezTo>
                  <a:pt x="17404" y="-156"/>
                  <a:pt x="19159" y="-156"/>
                  <a:pt x="20247" y="468"/>
                </a:cubicBezTo>
                <a:cubicBezTo>
                  <a:pt x="21329" y="1098"/>
                  <a:pt x="21329" y="2107"/>
                  <a:pt x="20247" y="2736"/>
                </a:cubicBezTo>
                <a:lnTo>
                  <a:pt x="7525" y="10644"/>
                </a:lnTo>
                <a:cubicBezTo>
                  <a:pt x="7525" y="10644"/>
                  <a:pt x="20247" y="18557"/>
                  <a:pt x="20247" y="18557"/>
                </a:cubicBezTo>
                <a:close/>
              </a:path>
            </a:pathLst>
          </a:custGeom>
          <a:solidFill>
            <a:srgbClr val="53585F"/>
          </a:solidFill>
          <a:ln w="12700">
            <a:miter lim="400000"/>
          </a:ln>
        </p:spPr>
        <p:txBody>
          <a:bodyPr lIns="38100" tIns="38100" rIns="38100" bIns="38100" anchor="ctr"/>
          <a:lstStyle/>
          <a:p>
            <a:pPr lvl="0"/>
            <a:endParaRPr/>
          </a:p>
        </p:txBody>
      </p:sp>
      <p:sp>
        <p:nvSpPr>
          <p:cNvPr id="171" name="Shape 5451"/>
          <p:cNvSpPr/>
          <p:nvPr/>
        </p:nvSpPr>
        <p:spPr>
          <a:xfrm>
            <a:off x="1724773" y="3060086"/>
            <a:ext cx="125029" cy="70681"/>
          </a:xfrm>
          <a:custGeom>
            <a:avLst/>
            <a:gdLst/>
            <a:ahLst/>
            <a:cxnLst>
              <a:cxn ang="0">
                <a:pos x="wd2" y="hd2"/>
              </a:cxn>
              <a:cxn ang="5400000">
                <a:pos x="wd2" y="hd2"/>
              </a:cxn>
              <a:cxn ang="10800000">
                <a:pos x="wd2" y="hd2"/>
              </a:cxn>
              <a:cxn ang="16200000">
                <a:pos x="wd2" y="hd2"/>
              </a:cxn>
            </a:cxnLst>
            <a:rect l="0" t="0" r="r" b="b"/>
            <a:pathLst>
              <a:path w="21288" h="21059" extrusionOk="0">
                <a:moveTo>
                  <a:pt x="18555" y="811"/>
                </a:moveTo>
                <a:cubicBezTo>
                  <a:pt x="19181" y="-271"/>
                  <a:pt x="20193" y="-271"/>
                  <a:pt x="20820" y="811"/>
                </a:cubicBezTo>
                <a:cubicBezTo>
                  <a:pt x="21444" y="1894"/>
                  <a:pt x="21444" y="3649"/>
                  <a:pt x="20820" y="4732"/>
                </a:cubicBezTo>
                <a:lnTo>
                  <a:pt x="11778" y="20247"/>
                </a:lnTo>
                <a:cubicBezTo>
                  <a:pt x="11151" y="21329"/>
                  <a:pt x="10137" y="21329"/>
                  <a:pt x="9513" y="20247"/>
                </a:cubicBezTo>
                <a:lnTo>
                  <a:pt x="468" y="4732"/>
                </a:lnTo>
                <a:cubicBezTo>
                  <a:pt x="-156" y="3649"/>
                  <a:pt x="-156" y="1894"/>
                  <a:pt x="468" y="811"/>
                </a:cubicBezTo>
                <a:cubicBezTo>
                  <a:pt x="1095" y="-271"/>
                  <a:pt x="2109" y="-271"/>
                  <a:pt x="2733" y="811"/>
                </a:cubicBezTo>
                <a:lnTo>
                  <a:pt x="10644" y="13528"/>
                </a:lnTo>
                <a:cubicBezTo>
                  <a:pt x="10644" y="13528"/>
                  <a:pt x="18555" y="811"/>
                  <a:pt x="18555" y="811"/>
                </a:cubicBezTo>
                <a:close/>
              </a:path>
            </a:pathLst>
          </a:custGeom>
          <a:solidFill>
            <a:srgbClr val="53585F"/>
          </a:solidFill>
          <a:ln w="12700">
            <a:miter lim="400000"/>
          </a:ln>
        </p:spPr>
        <p:txBody>
          <a:bodyPr lIns="38100" tIns="38100" rIns="38100" bIns="38100" anchor="ctr"/>
          <a:lstStyle/>
          <a:p>
            <a:pPr lvl="0"/>
            <a:endParaRPr/>
          </a:p>
        </p:txBody>
      </p:sp>
      <p:sp>
        <p:nvSpPr>
          <p:cNvPr id="172" name="Shape 5452"/>
          <p:cNvSpPr/>
          <p:nvPr/>
        </p:nvSpPr>
        <p:spPr>
          <a:xfrm>
            <a:off x="2299264" y="3060086"/>
            <a:ext cx="125037" cy="70681"/>
          </a:xfrm>
          <a:custGeom>
            <a:avLst/>
            <a:gdLst/>
            <a:ahLst/>
            <a:cxnLst>
              <a:cxn ang="0">
                <a:pos x="wd2" y="hd2"/>
              </a:cxn>
              <a:cxn ang="5400000">
                <a:pos x="wd2" y="hd2"/>
              </a:cxn>
              <a:cxn ang="10800000">
                <a:pos x="wd2" y="hd2"/>
              </a:cxn>
              <a:cxn ang="16200000">
                <a:pos x="wd2" y="hd2"/>
              </a:cxn>
            </a:cxnLst>
            <a:rect l="0" t="0" r="r" b="b"/>
            <a:pathLst>
              <a:path w="21287" h="21059" extrusionOk="0">
                <a:moveTo>
                  <a:pt x="2732" y="20247"/>
                </a:moveTo>
                <a:cubicBezTo>
                  <a:pt x="2108" y="21329"/>
                  <a:pt x="1094" y="21329"/>
                  <a:pt x="470" y="20247"/>
                </a:cubicBezTo>
                <a:cubicBezTo>
                  <a:pt x="-157" y="19164"/>
                  <a:pt x="-157" y="17409"/>
                  <a:pt x="470" y="16317"/>
                </a:cubicBezTo>
                <a:lnTo>
                  <a:pt x="9510" y="811"/>
                </a:lnTo>
                <a:cubicBezTo>
                  <a:pt x="10135" y="-271"/>
                  <a:pt x="11149" y="-271"/>
                  <a:pt x="11776" y="811"/>
                </a:cubicBezTo>
                <a:lnTo>
                  <a:pt x="20816" y="16317"/>
                </a:lnTo>
                <a:cubicBezTo>
                  <a:pt x="21443" y="17409"/>
                  <a:pt x="21443" y="19154"/>
                  <a:pt x="20816" y="20247"/>
                </a:cubicBezTo>
                <a:cubicBezTo>
                  <a:pt x="20189" y="21329"/>
                  <a:pt x="19178" y="21329"/>
                  <a:pt x="18551" y="20247"/>
                </a:cubicBezTo>
                <a:lnTo>
                  <a:pt x="10642" y="7530"/>
                </a:lnTo>
                <a:cubicBezTo>
                  <a:pt x="10642" y="7530"/>
                  <a:pt x="2732" y="20247"/>
                  <a:pt x="2732" y="20247"/>
                </a:cubicBezTo>
                <a:close/>
              </a:path>
            </a:pathLst>
          </a:custGeom>
          <a:solidFill>
            <a:srgbClr val="53585F"/>
          </a:solidFill>
          <a:ln w="12700">
            <a:miter lim="400000"/>
          </a:ln>
        </p:spPr>
        <p:txBody>
          <a:bodyPr lIns="38100" tIns="38100" rIns="38100" bIns="38100" anchor="ctr"/>
          <a:lstStyle/>
          <a:p>
            <a:pPr lvl="0"/>
            <a:endParaRPr/>
          </a:p>
        </p:txBody>
      </p:sp>
      <p:sp>
        <p:nvSpPr>
          <p:cNvPr id="173" name="Shape 5453"/>
          <p:cNvSpPr/>
          <p:nvPr/>
        </p:nvSpPr>
        <p:spPr>
          <a:xfrm>
            <a:off x="2900939" y="3032910"/>
            <a:ext cx="70679" cy="125034"/>
          </a:xfrm>
          <a:custGeom>
            <a:avLst/>
            <a:gdLst/>
            <a:ahLst/>
            <a:cxnLst>
              <a:cxn ang="0">
                <a:pos x="wd2" y="hd2"/>
              </a:cxn>
              <a:cxn ang="5400000">
                <a:pos x="wd2" y="hd2"/>
              </a:cxn>
              <a:cxn ang="10800000">
                <a:pos x="wd2" y="hd2"/>
              </a:cxn>
              <a:cxn ang="16200000">
                <a:pos x="wd2" y="hd2"/>
              </a:cxn>
            </a:cxnLst>
            <a:rect l="0" t="0" r="r" b="b"/>
            <a:pathLst>
              <a:path w="21058" h="21283" extrusionOk="0">
                <a:moveTo>
                  <a:pt x="816" y="18551"/>
                </a:moveTo>
                <a:cubicBezTo>
                  <a:pt x="-271" y="19175"/>
                  <a:pt x="-271" y="20189"/>
                  <a:pt x="816" y="20813"/>
                </a:cubicBezTo>
                <a:cubicBezTo>
                  <a:pt x="1894" y="21437"/>
                  <a:pt x="3654" y="21443"/>
                  <a:pt x="4736" y="20813"/>
                </a:cubicBezTo>
                <a:lnTo>
                  <a:pt x="20247" y="11777"/>
                </a:lnTo>
                <a:cubicBezTo>
                  <a:pt x="21329" y="11147"/>
                  <a:pt x="21329" y="10133"/>
                  <a:pt x="20247" y="9509"/>
                </a:cubicBezTo>
                <a:lnTo>
                  <a:pt x="4736" y="473"/>
                </a:lnTo>
                <a:cubicBezTo>
                  <a:pt x="3654" y="-157"/>
                  <a:pt x="1899" y="-157"/>
                  <a:pt x="816" y="473"/>
                </a:cubicBezTo>
                <a:cubicBezTo>
                  <a:pt x="-271" y="1097"/>
                  <a:pt x="-271" y="2111"/>
                  <a:pt x="811" y="2735"/>
                </a:cubicBezTo>
                <a:lnTo>
                  <a:pt x="13533" y="10640"/>
                </a:lnTo>
                <a:cubicBezTo>
                  <a:pt x="13533" y="10640"/>
                  <a:pt x="816" y="18551"/>
                  <a:pt x="816" y="18551"/>
                </a:cubicBezTo>
                <a:close/>
              </a:path>
            </a:pathLst>
          </a:custGeom>
          <a:solidFill>
            <a:srgbClr val="53585F"/>
          </a:solidFill>
          <a:ln w="12700">
            <a:miter lim="400000"/>
          </a:ln>
        </p:spPr>
        <p:txBody>
          <a:bodyPr lIns="38100" tIns="38100" rIns="38100" bIns="38100" anchor="ctr"/>
          <a:lstStyle/>
          <a:p>
            <a:pPr lvl="0"/>
            <a:endParaRPr/>
          </a:p>
        </p:txBody>
      </p:sp>
      <p:sp>
        <p:nvSpPr>
          <p:cNvPr id="174" name="Shape 5454"/>
          <p:cNvSpPr/>
          <p:nvPr/>
        </p:nvSpPr>
        <p:spPr>
          <a:xfrm>
            <a:off x="5198918" y="2978552"/>
            <a:ext cx="125043" cy="233750"/>
          </a:xfrm>
          <a:custGeom>
            <a:avLst/>
            <a:gdLst/>
            <a:ahLst/>
            <a:cxnLst>
              <a:cxn ang="0">
                <a:pos x="wd2" y="hd2"/>
              </a:cxn>
              <a:cxn ang="5400000">
                <a:pos x="wd2" y="hd2"/>
              </a:cxn>
              <a:cxn ang="10800000">
                <a:pos x="wd2" y="hd2"/>
              </a:cxn>
              <a:cxn ang="16200000">
                <a:pos x="wd2" y="hd2"/>
              </a:cxn>
            </a:cxnLst>
            <a:rect l="0" t="0" r="r" b="b"/>
            <a:pathLst>
              <a:path w="21290" h="21431" extrusionOk="0">
                <a:moveTo>
                  <a:pt x="466" y="19961"/>
                </a:moveTo>
                <a:cubicBezTo>
                  <a:pt x="-155" y="20297"/>
                  <a:pt x="-155" y="20843"/>
                  <a:pt x="466" y="21179"/>
                </a:cubicBezTo>
                <a:cubicBezTo>
                  <a:pt x="1082" y="21515"/>
                  <a:pt x="2088" y="21515"/>
                  <a:pt x="2707" y="21179"/>
                </a:cubicBezTo>
                <a:lnTo>
                  <a:pt x="20826" y="11327"/>
                </a:lnTo>
                <a:cubicBezTo>
                  <a:pt x="21445" y="10988"/>
                  <a:pt x="21445" y="10442"/>
                  <a:pt x="20826" y="10106"/>
                </a:cubicBezTo>
                <a:lnTo>
                  <a:pt x="2707" y="254"/>
                </a:lnTo>
                <a:cubicBezTo>
                  <a:pt x="2088" y="-85"/>
                  <a:pt x="1085" y="-85"/>
                  <a:pt x="466" y="254"/>
                </a:cubicBezTo>
                <a:cubicBezTo>
                  <a:pt x="-155" y="590"/>
                  <a:pt x="-155" y="1136"/>
                  <a:pt x="464" y="1472"/>
                </a:cubicBezTo>
                <a:lnTo>
                  <a:pt x="16987" y="10715"/>
                </a:lnTo>
                <a:cubicBezTo>
                  <a:pt x="16987" y="10715"/>
                  <a:pt x="466" y="19961"/>
                  <a:pt x="466" y="19961"/>
                </a:cubicBezTo>
                <a:close/>
              </a:path>
            </a:pathLst>
          </a:custGeom>
          <a:solidFill>
            <a:srgbClr val="53585F"/>
          </a:solidFill>
          <a:ln w="12700">
            <a:miter lim="400000"/>
          </a:ln>
        </p:spPr>
        <p:txBody>
          <a:bodyPr lIns="38100" tIns="38100" rIns="38100" bIns="38100" anchor="ctr"/>
          <a:lstStyle/>
          <a:p>
            <a:pPr lvl="0"/>
            <a:endParaRPr/>
          </a:p>
        </p:txBody>
      </p:sp>
      <p:sp>
        <p:nvSpPr>
          <p:cNvPr id="175" name="Shape 5455"/>
          <p:cNvSpPr/>
          <p:nvPr/>
        </p:nvSpPr>
        <p:spPr>
          <a:xfrm>
            <a:off x="4542882" y="3032571"/>
            <a:ext cx="233761" cy="125014"/>
          </a:xfrm>
          <a:custGeom>
            <a:avLst/>
            <a:gdLst/>
            <a:ahLst/>
            <a:cxnLst>
              <a:cxn ang="0">
                <a:pos x="wd2" y="hd2"/>
              </a:cxn>
              <a:cxn ang="5400000">
                <a:pos x="wd2" y="hd2"/>
              </a:cxn>
              <a:cxn ang="10800000">
                <a:pos x="wd2" y="hd2"/>
              </a:cxn>
              <a:cxn ang="16200000">
                <a:pos x="wd2" y="hd2"/>
              </a:cxn>
            </a:cxnLst>
            <a:rect l="0" t="0" r="r" b="b"/>
            <a:pathLst>
              <a:path w="21431" h="21291" extrusionOk="0">
                <a:moveTo>
                  <a:pt x="19959" y="20826"/>
                </a:moveTo>
                <a:cubicBezTo>
                  <a:pt x="20295" y="21445"/>
                  <a:pt x="20841" y="21445"/>
                  <a:pt x="21177" y="20826"/>
                </a:cubicBezTo>
                <a:cubicBezTo>
                  <a:pt x="21515" y="20208"/>
                  <a:pt x="21515" y="19204"/>
                  <a:pt x="21177" y="18585"/>
                </a:cubicBezTo>
                <a:lnTo>
                  <a:pt x="11325" y="464"/>
                </a:lnTo>
                <a:cubicBezTo>
                  <a:pt x="10987" y="-155"/>
                  <a:pt x="10443" y="-155"/>
                  <a:pt x="10105" y="464"/>
                </a:cubicBezTo>
                <a:lnTo>
                  <a:pt x="253" y="18585"/>
                </a:lnTo>
                <a:cubicBezTo>
                  <a:pt x="-84" y="19204"/>
                  <a:pt x="-85" y="20208"/>
                  <a:pt x="253" y="20826"/>
                </a:cubicBezTo>
                <a:cubicBezTo>
                  <a:pt x="589" y="21445"/>
                  <a:pt x="1135" y="21445"/>
                  <a:pt x="1472" y="20826"/>
                </a:cubicBezTo>
                <a:lnTo>
                  <a:pt x="10714" y="4299"/>
                </a:lnTo>
                <a:cubicBezTo>
                  <a:pt x="10714" y="4299"/>
                  <a:pt x="19959" y="20826"/>
                  <a:pt x="19959" y="20826"/>
                </a:cubicBezTo>
                <a:close/>
              </a:path>
            </a:pathLst>
          </a:custGeom>
          <a:solidFill>
            <a:srgbClr val="53585F"/>
          </a:solidFill>
          <a:ln w="12700">
            <a:miter lim="400000"/>
          </a:ln>
        </p:spPr>
        <p:txBody>
          <a:bodyPr lIns="38100" tIns="38100" rIns="38100" bIns="38100" anchor="ctr"/>
          <a:lstStyle/>
          <a:p>
            <a:pPr lvl="0"/>
            <a:endParaRPr/>
          </a:p>
        </p:txBody>
      </p:sp>
      <p:sp>
        <p:nvSpPr>
          <p:cNvPr id="176" name="Shape 5456"/>
          <p:cNvSpPr/>
          <p:nvPr/>
        </p:nvSpPr>
        <p:spPr>
          <a:xfrm>
            <a:off x="3968387" y="3033457"/>
            <a:ext cx="233761" cy="125014"/>
          </a:xfrm>
          <a:custGeom>
            <a:avLst/>
            <a:gdLst/>
            <a:ahLst/>
            <a:cxnLst>
              <a:cxn ang="0">
                <a:pos x="wd2" y="hd2"/>
              </a:cxn>
              <a:cxn ang="5400000">
                <a:pos x="wd2" y="hd2"/>
              </a:cxn>
              <a:cxn ang="10800000">
                <a:pos x="wd2" y="hd2"/>
              </a:cxn>
              <a:cxn ang="16200000">
                <a:pos x="wd2" y="hd2"/>
              </a:cxn>
            </a:cxnLst>
            <a:rect l="0" t="0" r="r" b="b"/>
            <a:pathLst>
              <a:path w="21431" h="21291" extrusionOk="0">
                <a:moveTo>
                  <a:pt x="1473" y="464"/>
                </a:moveTo>
                <a:cubicBezTo>
                  <a:pt x="1136" y="-155"/>
                  <a:pt x="590" y="-155"/>
                  <a:pt x="254" y="464"/>
                </a:cubicBezTo>
                <a:cubicBezTo>
                  <a:pt x="-84" y="1082"/>
                  <a:pt x="-84" y="2086"/>
                  <a:pt x="254" y="2705"/>
                </a:cubicBezTo>
                <a:lnTo>
                  <a:pt x="10106" y="20826"/>
                </a:lnTo>
                <a:cubicBezTo>
                  <a:pt x="10442" y="21445"/>
                  <a:pt x="10988" y="21445"/>
                  <a:pt x="11326" y="20826"/>
                </a:cubicBezTo>
                <a:lnTo>
                  <a:pt x="21178" y="2705"/>
                </a:lnTo>
                <a:cubicBezTo>
                  <a:pt x="21514" y="2086"/>
                  <a:pt x="21516" y="1082"/>
                  <a:pt x="21178" y="464"/>
                </a:cubicBezTo>
                <a:cubicBezTo>
                  <a:pt x="20842" y="-155"/>
                  <a:pt x="20296" y="-155"/>
                  <a:pt x="19959" y="464"/>
                </a:cubicBezTo>
                <a:lnTo>
                  <a:pt x="10715" y="16991"/>
                </a:lnTo>
                <a:cubicBezTo>
                  <a:pt x="10715" y="16991"/>
                  <a:pt x="1473" y="464"/>
                  <a:pt x="1473" y="464"/>
                </a:cubicBezTo>
                <a:close/>
              </a:path>
            </a:pathLst>
          </a:custGeom>
          <a:solidFill>
            <a:srgbClr val="53585F"/>
          </a:solidFill>
          <a:ln w="12700">
            <a:miter lim="400000"/>
          </a:ln>
        </p:spPr>
        <p:txBody>
          <a:bodyPr lIns="38100" tIns="38100" rIns="38100" bIns="38100" anchor="ctr"/>
          <a:lstStyle/>
          <a:p>
            <a:pPr lvl="0"/>
            <a:endParaRPr/>
          </a:p>
        </p:txBody>
      </p:sp>
      <p:grpSp>
        <p:nvGrpSpPr>
          <p:cNvPr id="177" name="Group 5459"/>
          <p:cNvGrpSpPr/>
          <p:nvPr/>
        </p:nvGrpSpPr>
        <p:grpSpPr>
          <a:xfrm>
            <a:off x="7412642" y="1798412"/>
            <a:ext cx="244879" cy="246362"/>
            <a:chOff x="0" y="0"/>
            <a:chExt cx="590600" cy="594177"/>
          </a:xfrm>
        </p:grpSpPr>
        <p:sp>
          <p:nvSpPr>
            <p:cNvPr id="178" name="Shape 5457"/>
            <p:cNvSpPr/>
            <p:nvPr/>
          </p:nvSpPr>
          <p:spPr>
            <a:xfrm>
              <a:off x="0" y="121249"/>
              <a:ext cx="472916" cy="472929"/>
            </a:xfrm>
            <a:custGeom>
              <a:avLst/>
              <a:gdLst/>
              <a:ahLst/>
              <a:cxnLst>
                <a:cxn ang="0">
                  <a:pos x="wd2" y="hd2"/>
                </a:cxn>
                <a:cxn ang="5400000">
                  <a:pos x="wd2" y="hd2"/>
                </a:cxn>
                <a:cxn ang="10800000">
                  <a:pos x="wd2" y="hd2"/>
                </a:cxn>
                <a:cxn ang="16200000">
                  <a:pos x="wd2" y="hd2"/>
                </a:cxn>
              </a:cxnLst>
              <a:rect l="0" t="0" r="r" b="b"/>
              <a:pathLst>
                <a:path w="17593" h="17592" extrusionOk="0">
                  <a:moveTo>
                    <a:pt x="4249" y="463"/>
                  </a:moveTo>
                  <a:cubicBezTo>
                    <a:pt x="2881" y="1829"/>
                    <a:pt x="-3101" y="10356"/>
                    <a:pt x="2067" y="15524"/>
                  </a:cubicBezTo>
                  <a:cubicBezTo>
                    <a:pt x="7233" y="20692"/>
                    <a:pt x="15762" y="14711"/>
                    <a:pt x="17131" y="13342"/>
                  </a:cubicBezTo>
                  <a:cubicBezTo>
                    <a:pt x="18499" y="11977"/>
                    <a:pt x="16722" y="7983"/>
                    <a:pt x="13165" y="4424"/>
                  </a:cubicBezTo>
                  <a:cubicBezTo>
                    <a:pt x="9607" y="866"/>
                    <a:pt x="5618" y="-908"/>
                    <a:pt x="4249" y="463"/>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179" name="Shape 5458"/>
            <p:cNvSpPr/>
            <p:nvPr/>
          </p:nvSpPr>
          <p:spPr>
            <a:xfrm>
              <a:off x="282916" y="0"/>
              <a:ext cx="307685" cy="307708"/>
            </a:xfrm>
            <a:custGeom>
              <a:avLst/>
              <a:gdLst/>
              <a:ahLst/>
              <a:cxnLst>
                <a:cxn ang="0">
                  <a:pos x="wd2" y="hd2"/>
                </a:cxn>
                <a:cxn ang="5400000">
                  <a:pos x="wd2" y="hd2"/>
                </a:cxn>
                <a:cxn ang="10800000">
                  <a:pos x="wd2" y="hd2"/>
                </a:cxn>
                <a:cxn ang="16200000">
                  <a:pos x="wd2" y="hd2"/>
                </a:cxn>
              </a:cxnLst>
              <a:rect l="0" t="0" r="r" b="b"/>
              <a:pathLst>
                <a:path w="20964" h="21278" extrusionOk="0">
                  <a:moveTo>
                    <a:pt x="20680" y="15454"/>
                  </a:moveTo>
                  <a:cubicBezTo>
                    <a:pt x="20077" y="14362"/>
                    <a:pt x="18716" y="13974"/>
                    <a:pt x="17641" y="14580"/>
                  </a:cubicBezTo>
                  <a:lnTo>
                    <a:pt x="13330" y="17031"/>
                  </a:lnTo>
                  <a:cubicBezTo>
                    <a:pt x="12254" y="17643"/>
                    <a:pt x="11870" y="19029"/>
                    <a:pt x="12472" y="20115"/>
                  </a:cubicBezTo>
                  <a:cubicBezTo>
                    <a:pt x="12883" y="20858"/>
                    <a:pt x="13642" y="21278"/>
                    <a:pt x="14424" y="21278"/>
                  </a:cubicBezTo>
                  <a:cubicBezTo>
                    <a:pt x="14793" y="21278"/>
                    <a:pt x="15167" y="21185"/>
                    <a:pt x="15514" y="20989"/>
                  </a:cubicBezTo>
                  <a:lnTo>
                    <a:pt x="19822" y="18538"/>
                  </a:lnTo>
                  <a:cubicBezTo>
                    <a:pt x="20897" y="17926"/>
                    <a:pt x="21282" y="16545"/>
                    <a:pt x="20680" y="15454"/>
                  </a:cubicBezTo>
                  <a:close/>
                  <a:moveTo>
                    <a:pt x="1142" y="8619"/>
                  </a:moveTo>
                  <a:cubicBezTo>
                    <a:pt x="1489" y="8816"/>
                    <a:pt x="1863" y="8909"/>
                    <a:pt x="2231" y="8909"/>
                  </a:cubicBezTo>
                  <a:cubicBezTo>
                    <a:pt x="3014" y="8909"/>
                    <a:pt x="3772" y="8494"/>
                    <a:pt x="4184" y="7751"/>
                  </a:cubicBezTo>
                  <a:lnTo>
                    <a:pt x="6596" y="3374"/>
                  </a:lnTo>
                  <a:cubicBezTo>
                    <a:pt x="7201" y="2282"/>
                    <a:pt x="6817" y="901"/>
                    <a:pt x="5741" y="289"/>
                  </a:cubicBezTo>
                  <a:cubicBezTo>
                    <a:pt x="4665" y="-322"/>
                    <a:pt x="3304" y="66"/>
                    <a:pt x="2699" y="1163"/>
                  </a:cubicBezTo>
                  <a:lnTo>
                    <a:pt x="287" y="5535"/>
                  </a:lnTo>
                  <a:cubicBezTo>
                    <a:pt x="-318" y="6627"/>
                    <a:pt x="67" y="8008"/>
                    <a:pt x="1142" y="8619"/>
                  </a:cubicBezTo>
                  <a:close/>
                  <a:moveTo>
                    <a:pt x="9183" y="14225"/>
                  </a:moveTo>
                  <a:cubicBezTo>
                    <a:pt x="9753" y="14225"/>
                    <a:pt x="10326" y="14007"/>
                    <a:pt x="10762" y="13559"/>
                  </a:cubicBezTo>
                  <a:lnTo>
                    <a:pt x="15016" y="9242"/>
                  </a:lnTo>
                  <a:cubicBezTo>
                    <a:pt x="15890" y="8357"/>
                    <a:pt x="15890" y="6922"/>
                    <a:pt x="15016" y="6037"/>
                  </a:cubicBezTo>
                  <a:cubicBezTo>
                    <a:pt x="14145" y="5153"/>
                    <a:pt x="12730" y="5153"/>
                    <a:pt x="11859" y="6037"/>
                  </a:cubicBezTo>
                  <a:lnTo>
                    <a:pt x="7605" y="10355"/>
                  </a:lnTo>
                  <a:cubicBezTo>
                    <a:pt x="6731" y="11239"/>
                    <a:pt x="6731" y="12675"/>
                    <a:pt x="7605" y="13559"/>
                  </a:cubicBezTo>
                  <a:cubicBezTo>
                    <a:pt x="8040" y="14007"/>
                    <a:pt x="8610" y="14225"/>
                    <a:pt x="9183" y="14225"/>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180" name="Shape 5460"/>
          <p:cNvSpPr/>
          <p:nvPr/>
        </p:nvSpPr>
        <p:spPr>
          <a:xfrm>
            <a:off x="7961820" y="1801792"/>
            <a:ext cx="239598" cy="239600"/>
          </a:xfrm>
          <a:custGeom>
            <a:avLst/>
            <a:gdLst/>
            <a:ahLst/>
            <a:cxnLst>
              <a:cxn ang="0">
                <a:pos x="wd2" y="hd2"/>
              </a:cxn>
              <a:cxn ang="5400000">
                <a:pos x="wd2" y="hd2"/>
              </a:cxn>
              <a:cxn ang="10800000">
                <a:pos x="wd2" y="hd2"/>
              </a:cxn>
              <a:cxn ang="16200000">
                <a:pos x="wd2" y="hd2"/>
              </a:cxn>
            </a:cxnLst>
            <a:rect l="0" t="0" r="r" b="b"/>
            <a:pathLst>
              <a:path w="21363" h="21481" extrusionOk="0">
                <a:moveTo>
                  <a:pt x="9066" y="8229"/>
                </a:moveTo>
                <a:cubicBezTo>
                  <a:pt x="7735" y="6210"/>
                  <a:pt x="7332" y="4547"/>
                  <a:pt x="7618" y="4259"/>
                </a:cubicBezTo>
                <a:cubicBezTo>
                  <a:pt x="7902" y="3972"/>
                  <a:pt x="9556" y="4376"/>
                  <a:pt x="11566" y="5717"/>
                </a:cubicBezTo>
                <a:lnTo>
                  <a:pt x="12806" y="4470"/>
                </a:lnTo>
                <a:cubicBezTo>
                  <a:pt x="10063" y="2431"/>
                  <a:pt x="7481" y="1627"/>
                  <a:pt x="6437" y="2677"/>
                </a:cubicBezTo>
                <a:cubicBezTo>
                  <a:pt x="5312" y="3807"/>
                  <a:pt x="1045" y="9840"/>
                  <a:pt x="2520" y="14811"/>
                </a:cubicBezTo>
                <a:cubicBezTo>
                  <a:pt x="2520" y="14811"/>
                  <a:pt x="9066" y="8229"/>
                  <a:pt x="9066" y="8229"/>
                </a:cubicBezTo>
                <a:close/>
                <a:moveTo>
                  <a:pt x="15772" y="9758"/>
                </a:moveTo>
                <a:cubicBezTo>
                  <a:pt x="17456" y="12053"/>
                  <a:pt x="17976" y="14045"/>
                  <a:pt x="17662" y="14362"/>
                </a:cubicBezTo>
                <a:cubicBezTo>
                  <a:pt x="17347" y="14676"/>
                  <a:pt x="15367" y="14154"/>
                  <a:pt x="13083" y="12461"/>
                </a:cubicBezTo>
                <a:lnTo>
                  <a:pt x="6385" y="19195"/>
                </a:lnTo>
                <a:cubicBezTo>
                  <a:pt x="11458" y="21437"/>
                  <a:pt x="18052" y="16739"/>
                  <a:pt x="19238" y="15548"/>
                </a:cubicBezTo>
                <a:cubicBezTo>
                  <a:pt x="20358" y="14424"/>
                  <a:pt x="19355" y="11513"/>
                  <a:pt x="16988" y="8534"/>
                </a:cubicBezTo>
                <a:cubicBezTo>
                  <a:pt x="16988" y="8534"/>
                  <a:pt x="15772" y="9758"/>
                  <a:pt x="15772" y="9758"/>
                </a:cubicBezTo>
                <a:close/>
                <a:moveTo>
                  <a:pt x="21008" y="356"/>
                </a:moveTo>
                <a:cubicBezTo>
                  <a:pt x="20535" y="-119"/>
                  <a:pt x="19767" y="-119"/>
                  <a:pt x="19295" y="356"/>
                </a:cubicBezTo>
                <a:lnTo>
                  <a:pt x="355" y="19401"/>
                </a:lnTo>
                <a:cubicBezTo>
                  <a:pt x="-118" y="19876"/>
                  <a:pt x="-118" y="20648"/>
                  <a:pt x="355" y="21123"/>
                </a:cubicBezTo>
                <a:cubicBezTo>
                  <a:pt x="591" y="21364"/>
                  <a:pt x="902" y="21481"/>
                  <a:pt x="1211" y="21481"/>
                </a:cubicBezTo>
                <a:cubicBezTo>
                  <a:pt x="1522" y="21481"/>
                  <a:pt x="1833" y="21364"/>
                  <a:pt x="2068" y="21123"/>
                </a:cubicBezTo>
                <a:lnTo>
                  <a:pt x="21008" y="2082"/>
                </a:lnTo>
                <a:cubicBezTo>
                  <a:pt x="21482" y="1603"/>
                  <a:pt x="21482" y="832"/>
                  <a:pt x="21008" y="356"/>
                </a:cubicBezTo>
                <a:close/>
              </a:path>
            </a:pathLst>
          </a:custGeom>
          <a:solidFill>
            <a:srgbClr val="53585F"/>
          </a:solidFill>
          <a:ln w="12700">
            <a:miter lim="400000"/>
          </a:ln>
        </p:spPr>
        <p:txBody>
          <a:bodyPr lIns="38100" tIns="38100" rIns="38100" bIns="38100" anchor="ctr"/>
          <a:lstStyle/>
          <a:p>
            <a:pPr lvl="0"/>
            <a:endParaRPr/>
          </a:p>
        </p:txBody>
      </p:sp>
      <p:sp>
        <p:nvSpPr>
          <p:cNvPr id="181" name="Shape 5461"/>
          <p:cNvSpPr/>
          <p:nvPr/>
        </p:nvSpPr>
        <p:spPr>
          <a:xfrm>
            <a:off x="6804637" y="1853116"/>
            <a:ext cx="243727" cy="136954"/>
          </a:xfrm>
          <a:custGeom>
            <a:avLst/>
            <a:gdLst/>
            <a:ahLst/>
            <a:cxnLst>
              <a:cxn ang="0">
                <a:pos x="wd2" y="hd2"/>
              </a:cxn>
              <a:cxn ang="5400000">
                <a:pos x="wd2" y="hd2"/>
              </a:cxn>
              <a:cxn ang="10800000">
                <a:pos x="wd2" y="hd2"/>
              </a:cxn>
              <a:cxn ang="16200000">
                <a:pos x="wd2" y="hd2"/>
              </a:cxn>
            </a:cxnLst>
            <a:rect l="0" t="0" r="r" b="b"/>
            <a:pathLst>
              <a:path w="21304" h="21068" extrusionOk="0">
                <a:moveTo>
                  <a:pt x="21304" y="17720"/>
                </a:moveTo>
                <a:cubicBezTo>
                  <a:pt x="21304" y="19563"/>
                  <a:pt x="20449" y="21068"/>
                  <a:pt x="19403" y="21068"/>
                </a:cubicBezTo>
                <a:lnTo>
                  <a:pt x="871" y="21068"/>
                </a:lnTo>
                <a:cubicBezTo>
                  <a:pt x="-174" y="21068"/>
                  <a:pt x="-296" y="20293"/>
                  <a:pt x="599" y="19346"/>
                </a:cubicBezTo>
                <a:lnTo>
                  <a:pt x="19673" y="415"/>
                </a:lnTo>
                <a:cubicBezTo>
                  <a:pt x="20570" y="-532"/>
                  <a:pt x="21304" y="198"/>
                  <a:pt x="21304" y="2041"/>
                </a:cubicBezTo>
                <a:cubicBezTo>
                  <a:pt x="21304" y="2041"/>
                  <a:pt x="21304" y="17720"/>
                  <a:pt x="21304" y="17720"/>
                </a:cubicBezTo>
                <a:close/>
              </a:path>
            </a:pathLst>
          </a:custGeom>
          <a:solidFill>
            <a:srgbClr val="53585F"/>
          </a:solidFill>
          <a:ln w="12700">
            <a:miter lim="400000"/>
          </a:ln>
        </p:spPr>
        <p:txBody>
          <a:bodyPr lIns="38100" tIns="38100" rIns="38100" bIns="38100" anchor="ctr"/>
          <a:lstStyle/>
          <a:p>
            <a:pPr lvl="0"/>
            <a:endParaRPr/>
          </a:p>
        </p:txBody>
      </p:sp>
      <p:sp>
        <p:nvSpPr>
          <p:cNvPr id="182" name="Shape 5462"/>
          <p:cNvSpPr/>
          <p:nvPr/>
        </p:nvSpPr>
        <p:spPr>
          <a:xfrm>
            <a:off x="10336756" y="1257639"/>
            <a:ext cx="135913" cy="163092"/>
          </a:xfrm>
          <a:custGeom>
            <a:avLst/>
            <a:gdLst/>
            <a:ahLst/>
            <a:cxnLst>
              <a:cxn ang="0">
                <a:pos x="wd2" y="hd2"/>
              </a:cxn>
              <a:cxn ang="5400000">
                <a:pos x="wd2" y="hd2"/>
              </a:cxn>
              <a:cxn ang="10800000">
                <a:pos x="wd2" y="hd2"/>
              </a:cxn>
              <a:cxn ang="16200000">
                <a:pos x="wd2" y="hd2"/>
              </a:cxn>
            </a:cxnLst>
            <a:rect l="0" t="0" r="r" b="b"/>
            <a:pathLst>
              <a:path w="21600" h="20815" extrusionOk="0">
                <a:moveTo>
                  <a:pt x="20942" y="9519"/>
                </a:moveTo>
                <a:lnTo>
                  <a:pt x="2450" y="317"/>
                </a:lnTo>
                <a:cubicBezTo>
                  <a:pt x="1103" y="-393"/>
                  <a:pt x="0" y="129"/>
                  <a:pt x="0" y="1478"/>
                </a:cubicBezTo>
                <a:lnTo>
                  <a:pt x="0" y="19336"/>
                </a:lnTo>
                <a:cubicBezTo>
                  <a:pt x="0" y="20685"/>
                  <a:pt x="1103" y="21207"/>
                  <a:pt x="2450" y="20497"/>
                </a:cubicBezTo>
                <a:lnTo>
                  <a:pt x="20942" y="11299"/>
                </a:lnTo>
                <a:cubicBezTo>
                  <a:pt x="20942" y="11299"/>
                  <a:pt x="21600" y="10927"/>
                  <a:pt x="21600" y="10409"/>
                </a:cubicBezTo>
                <a:cubicBezTo>
                  <a:pt x="21600" y="9891"/>
                  <a:pt x="20942" y="9519"/>
                  <a:pt x="20942" y="9519"/>
                </a:cubicBezTo>
                <a:close/>
              </a:path>
            </a:pathLst>
          </a:custGeom>
          <a:solidFill>
            <a:srgbClr val="53585F"/>
          </a:solidFill>
          <a:ln w="12700">
            <a:miter lim="400000"/>
          </a:ln>
        </p:spPr>
        <p:txBody>
          <a:bodyPr lIns="38100" tIns="38100" rIns="38100" bIns="38100" anchor="ctr"/>
          <a:lstStyle/>
          <a:p>
            <a:pPr lvl="0"/>
            <a:endParaRPr/>
          </a:p>
        </p:txBody>
      </p:sp>
      <p:grpSp>
        <p:nvGrpSpPr>
          <p:cNvPr id="183" name="Group 5465"/>
          <p:cNvGrpSpPr/>
          <p:nvPr/>
        </p:nvGrpSpPr>
        <p:grpSpPr>
          <a:xfrm>
            <a:off x="1712557" y="1826462"/>
            <a:ext cx="149462" cy="190260"/>
            <a:chOff x="0" y="0"/>
            <a:chExt cx="360471" cy="458870"/>
          </a:xfrm>
        </p:grpSpPr>
        <p:sp>
          <p:nvSpPr>
            <p:cNvPr id="184" name="Shape 5463"/>
            <p:cNvSpPr/>
            <p:nvPr/>
          </p:nvSpPr>
          <p:spPr>
            <a:xfrm>
              <a:off x="242499" y="0"/>
              <a:ext cx="117973" cy="458871"/>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4835" y="0"/>
                    <a:pt x="0" y="472"/>
                    <a:pt x="0" y="2007"/>
                  </a:cubicBezTo>
                  <a:lnTo>
                    <a:pt x="0" y="19597"/>
                  </a:lnTo>
                  <a:cubicBezTo>
                    <a:pt x="0" y="21128"/>
                    <a:pt x="4835" y="21600"/>
                    <a:pt x="10804" y="21600"/>
                  </a:cubicBezTo>
                  <a:cubicBezTo>
                    <a:pt x="16765" y="21600"/>
                    <a:pt x="21600" y="21128"/>
                    <a:pt x="21600" y="19597"/>
                  </a:cubicBezTo>
                  <a:lnTo>
                    <a:pt x="21600" y="2007"/>
                  </a:lnTo>
                  <a:cubicBezTo>
                    <a:pt x="21600" y="472"/>
                    <a:pt x="16765" y="0"/>
                    <a:pt x="10804"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185" name="Shape 5464"/>
            <p:cNvSpPr/>
            <p:nvPr/>
          </p:nvSpPr>
          <p:spPr>
            <a:xfrm>
              <a:off x="0" y="0"/>
              <a:ext cx="118013" cy="45887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3" y="0"/>
                    <a:pt x="0" y="472"/>
                    <a:pt x="0" y="2007"/>
                  </a:cubicBezTo>
                  <a:lnTo>
                    <a:pt x="0" y="19597"/>
                  </a:lnTo>
                  <a:cubicBezTo>
                    <a:pt x="0" y="21128"/>
                    <a:pt x="4833" y="21600"/>
                    <a:pt x="10800" y="21600"/>
                  </a:cubicBezTo>
                  <a:cubicBezTo>
                    <a:pt x="16767" y="21600"/>
                    <a:pt x="21600" y="21128"/>
                    <a:pt x="21600" y="19597"/>
                  </a:cubicBezTo>
                  <a:lnTo>
                    <a:pt x="21600" y="2007"/>
                  </a:lnTo>
                  <a:cubicBezTo>
                    <a:pt x="21600" y="472"/>
                    <a:pt x="16767" y="0"/>
                    <a:pt x="10800" y="0"/>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186" name="Shape 5466"/>
          <p:cNvSpPr/>
          <p:nvPr/>
        </p:nvSpPr>
        <p:spPr>
          <a:xfrm>
            <a:off x="2266653" y="1826462"/>
            <a:ext cx="190260" cy="19026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6" y="0"/>
                  <a:pt x="0" y="4838"/>
                  <a:pt x="0" y="10802"/>
                </a:cubicBezTo>
                <a:cubicBezTo>
                  <a:pt x="0" y="16766"/>
                  <a:pt x="4836" y="21600"/>
                  <a:pt x="10800" y="21600"/>
                </a:cubicBezTo>
                <a:cubicBezTo>
                  <a:pt x="16766" y="21600"/>
                  <a:pt x="21600" y="16766"/>
                  <a:pt x="21600" y="10802"/>
                </a:cubicBezTo>
                <a:cubicBezTo>
                  <a:pt x="21600" y="4838"/>
                  <a:pt x="16766" y="0"/>
                  <a:pt x="10800" y="0"/>
                </a:cubicBezTo>
                <a:close/>
              </a:path>
            </a:pathLst>
          </a:custGeom>
          <a:solidFill>
            <a:srgbClr val="53585F"/>
          </a:solidFill>
          <a:ln w="12700">
            <a:miter lim="400000"/>
          </a:ln>
        </p:spPr>
        <p:txBody>
          <a:bodyPr lIns="38100" tIns="38100" rIns="38100" bIns="38100" anchor="ctr"/>
          <a:lstStyle/>
          <a:p>
            <a:pPr lvl="0"/>
            <a:endParaRPr/>
          </a:p>
        </p:txBody>
      </p:sp>
      <p:sp>
        <p:nvSpPr>
          <p:cNvPr id="187" name="Shape 5467"/>
          <p:cNvSpPr/>
          <p:nvPr/>
        </p:nvSpPr>
        <p:spPr>
          <a:xfrm>
            <a:off x="2854740" y="1840045"/>
            <a:ext cx="163077" cy="163094"/>
          </a:xfrm>
          <a:custGeom>
            <a:avLst/>
            <a:gdLst/>
            <a:ahLst/>
            <a:cxnLst>
              <a:cxn ang="0">
                <a:pos x="wd2" y="hd2"/>
              </a:cxn>
              <a:cxn ang="5400000">
                <a:pos x="wd2" y="hd2"/>
              </a:cxn>
              <a:cxn ang="10800000">
                <a:pos x="wd2" y="hd2"/>
              </a:cxn>
              <a:cxn ang="16200000">
                <a:pos x="wd2" y="hd2"/>
              </a:cxn>
            </a:cxnLst>
            <a:rect l="0" t="0" r="r" b="b"/>
            <a:pathLst>
              <a:path w="21600" h="21600" extrusionOk="0">
                <a:moveTo>
                  <a:pt x="18899" y="0"/>
                </a:moveTo>
                <a:lnTo>
                  <a:pt x="2699" y="0"/>
                </a:lnTo>
                <a:cubicBezTo>
                  <a:pt x="910" y="0"/>
                  <a:pt x="0" y="551"/>
                  <a:pt x="0" y="2341"/>
                </a:cubicBezTo>
                <a:lnTo>
                  <a:pt x="0" y="19259"/>
                </a:lnTo>
                <a:cubicBezTo>
                  <a:pt x="0" y="21049"/>
                  <a:pt x="910" y="21600"/>
                  <a:pt x="2699" y="21600"/>
                </a:cubicBezTo>
                <a:lnTo>
                  <a:pt x="18899" y="21600"/>
                </a:lnTo>
                <a:cubicBezTo>
                  <a:pt x="20690" y="21600"/>
                  <a:pt x="21600" y="21049"/>
                  <a:pt x="21600" y="19259"/>
                </a:cubicBezTo>
                <a:lnTo>
                  <a:pt x="21600" y="2341"/>
                </a:lnTo>
                <a:cubicBezTo>
                  <a:pt x="21600" y="551"/>
                  <a:pt x="20690" y="0"/>
                  <a:pt x="18899" y="0"/>
                </a:cubicBezTo>
                <a:close/>
              </a:path>
            </a:pathLst>
          </a:custGeom>
          <a:solidFill>
            <a:srgbClr val="53585F"/>
          </a:solidFill>
          <a:ln w="12700">
            <a:miter lim="400000"/>
          </a:ln>
        </p:spPr>
        <p:txBody>
          <a:bodyPr lIns="38100" tIns="38100" rIns="38100" bIns="38100" anchor="ctr"/>
          <a:lstStyle/>
          <a:p>
            <a:pPr lvl="0"/>
            <a:endParaRPr/>
          </a:p>
        </p:txBody>
      </p:sp>
      <p:sp>
        <p:nvSpPr>
          <p:cNvPr id="188" name="Shape 5468"/>
          <p:cNvSpPr/>
          <p:nvPr/>
        </p:nvSpPr>
        <p:spPr>
          <a:xfrm>
            <a:off x="3416494" y="1845484"/>
            <a:ext cx="239191" cy="152217"/>
          </a:xfrm>
          <a:custGeom>
            <a:avLst/>
            <a:gdLst/>
            <a:ahLst/>
            <a:cxnLst>
              <a:cxn ang="0">
                <a:pos x="wd2" y="hd2"/>
              </a:cxn>
              <a:cxn ang="5400000">
                <a:pos x="wd2" y="hd2"/>
              </a:cxn>
              <a:cxn ang="10800000">
                <a:pos x="wd2" y="hd2"/>
              </a:cxn>
              <a:cxn ang="16200000">
                <a:pos x="wd2" y="hd2"/>
              </a:cxn>
            </a:cxnLst>
            <a:rect l="0" t="0" r="r" b="b"/>
            <a:pathLst>
              <a:path w="21600" h="20815" extrusionOk="0">
                <a:moveTo>
                  <a:pt x="10119" y="9518"/>
                </a:moveTo>
                <a:lnTo>
                  <a:pt x="1278" y="316"/>
                </a:lnTo>
                <a:cubicBezTo>
                  <a:pt x="575" y="-391"/>
                  <a:pt x="0" y="128"/>
                  <a:pt x="0" y="1480"/>
                </a:cubicBezTo>
                <a:lnTo>
                  <a:pt x="0" y="19338"/>
                </a:lnTo>
                <a:cubicBezTo>
                  <a:pt x="0" y="20685"/>
                  <a:pt x="575" y="21209"/>
                  <a:pt x="1278" y="20497"/>
                </a:cubicBezTo>
                <a:lnTo>
                  <a:pt x="10119" y="11300"/>
                </a:lnTo>
                <a:cubicBezTo>
                  <a:pt x="10119" y="11300"/>
                  <a:pt x="10462" y="10928"/>
                  <a:pt x="10462" y="10409"/>
                </a:cubicBezTo>
                <a:cubicBezTo>
                  <a:pt x="10462" y="9890"/>
                  <a:pt x="10119" y="9518"/>
                  <a:pt x="10119" y="9518"/>
                </a:cubicBezTo>
                <a:close/>
                <a:moveTo>
                  <a:pt x="21257" y="9518"/>
                </a:moveTo>
                <a:lnTo>
                  <a:pt x="12099" y="316"/>
                </a:lnTo>
                <a:cubicBezTo>
                  <a:pt x="11396" y="-391"/>
                  <a:pt x="10819" y="128"/>
                  <a:pt x="10819" y="1480"/>
                </a:cubicBezTo>
                <a:lnTo>
                  <a:pt x="10819" y="19338"/>
                </a:lnTo>
                <a:cubicBezTo>
                  <a:pt x="10819" y="20685"/>
                  <a:pt x="11396" y="21209"/>
                  <a:pt x="12099" y="20497"/>
                </a:cubicBezTo>
                <a:lnTo>
                  <a:pt x="21257" y="11300"/>
                </a:lnTo>
                <a:cubicBezTo>
                  <a:pt x="21257" y="11300"/>
                  <a:pt x="21600" y="10928"/>
                  <a:pt x="21600" y="10409"/>
                </a:cubicBezTo>
                <a:cubicBezTo>
                  <a:pt x="21600" y="9890"/>
                  <a:pt x="21257" y="9518"/>
                  <a:pt x="21257" y="9518"/>
                </a:cubicBezTo>
                <a:close/>
              </a:path>
            </a:pathLst>
          </a:custGeom>
          <a:solidFill>
            <a:srgbClr val="53585F"/>
          </a:solidFill>
          <a:ln w="12700">
            <a:miter lim="400000"/>
          </a:ln>
        </p:spPr>
        <p:txBody>
          <a:bodyPr lIns="38100" tIns="38100" rIns="38100" bIns="38100" anchor="ctr"/>
          <a:lstStyle/>
          <a:p>
            <a:pPr lvl="0"/>
            <a:endParaRPr/>
          </a:p>
        </p:txBody>
      </p:sp>
      <p:sp>
        <p:nvSpPr>
          <p:cNvPr id="189" name="Shape 5469"/>
          <p:cNvSpPr/>
          <p:nvPr/>
        </p:nvSpPr>
        <p:spPr>
          <a:xfrm>
            <a:off x="3965672" y="1845484"/>
            <a:ext cx="239191" cy="152217"/>
          </a:xfrm>
          <a:custGeom>
            <a:avLst/>
            <a:gdLst/>
            <a:ahLst/>
            <a:cxnLst>
              <a:cxn ang="0">
                <a:pos x="wd2" y="hd2"/>
              </a:cxn>
              <a:cxn ang="5400000">
                <a:pos x="wd2" y="hd2"/>
              </a:cxn>
              <a:cxn ang="10800000">
                <a:pos x="wd2" y="hd2"/>
              </a:cxn>
              <a:cxn ang="16200000">
                <a:pos x="wd2" y="hd2"/>
              </a:cxn>
            </a:cxnLst>
            <a:rect l="0" t="0" r="r" b="b"/>
            <a:pathLst>
              <a:path w="21600" h="20815" extrusionOk="0">
                <a:moveTo>
                  <a:pt x="11138" y="10409"/>
                </a:moveTo>
                <a:cubicBezTo>
                  <a:pt x="11138" y="10928"/>
                  <a:pt x="11481" y="11300"/>
                  <a:pt x="11481" y="11300"/>
                </a:cubicBezTo>
                <a:lnTo>
                  <a:pt x="20322" y="20497"/>
                </a:lnTo>
                <a:cubicBezTo>
                  <a:pt x="21025" y="21209"/>
                  <a:pt x="21600" y="20685"/>
                  <a:pt x="21600" y="19338"/>
                </a:cubicBezTo>
                <a:lnTo>
                  <a:pt x="21600" y="1480"/>
                </a:lnTo>
                <a:cubicBezTo>
                  <a:pt x="21600" y="128"/>
                  <a:pt x="21025" y="-391"/>
                  <a:pt x="20322" y="316"/>
                </a:cubicBezTo>
                <a:lnTo>
                  <a:pt x="11481" y="9518"/>
                </a:lnTo>
                <a:cubicBezTo>
                  <a:pt x="11481" y="9518"/>
                  <a:pt x="11138" y="9890"/>
                  <a:pt x="11138" y="10409"/>
                </a:cubicBezTo>
                <a:close/>
                <a:moveTo>
                  <a:pt x="0" y="10409"/>
                </a:moveTo>
                <a:cubicBezTo>
                  <a:pt x="0" y="10928"/>
                  <a:pt x="344" y="11300"/>
                  <a:pt x="344" y="11300"/>
                </a:cubicBezTo>
                <a:lnTo>
                  <a:pt x="9502" y="20497"/>
                </a:lnTo>
                <a:cubicBezTo>
                  <a:pt x="10204" y="21209"/>
                  <a:pt x="10781" y="20685"/>
                  <a:pt x="10781" y="19338"/>
                </a:cubicBezTo>
                <a:lnTo>
                  <a:pt x="10781" y="1480"/>
                </a:lnTo>
                <a:cubicBezTo>
                  <a:pt x="10781" y="128"/>
                  <a:pt x="10204" y="-391"/>
                  <a:pt x="9502" y="316"/>
                </a:cubicBezTo>
                <a:lnTo>
                  <a:pt x="344" y="9518"/>
                </a:lnTo>
                <a:cubicBezTo>
                  <a:pt x="344" y="9518"/>
                  <a:pt x="0" y="9890"/>
                  <a:pt x="0" y="10409"/>
                </a:cubicBezTo>
                <a:close/>
              </a:path>
            </a:pathLst>
          </a:custGeom>
          <a:solidFill>
            <a:srgbClr val="53585F"/>
          </a:solidFill>
          <a:ln w="12700">
            <a:miter lim="400000"/>
          </a:ln>
        </p:spPr>
        <p:txBody>
          <a:bodyPr lIns="38100" tIns="38100" rIns="38100" bIns="38100" anchor="ctr"/>
          <a:lstStyle/>
          <a:p>
            <a:pPr lvl="0"/>
            <a:endParaRPr/>
          </a:p>
        </p:txBody>
      </p:sp>
      <p:sp>
        <p:nvSpPr>
          <p:cNvPr id="190" name="Shape 5470"/>
          <p:cNvSpPr/>
          <p:nvPr/>
        </p:nvSpPr>
        <p:spPr>
          <a:xfrm>
            <a:off x="4578224" y="1842712"/>
            <a:ext cx="163077" cy="157760"/>
          </a:xfrm>
          <a:custGeom>
            <a:avLst/>
            <a:gdLst/>
            <a:ahLst/>
            <a:cxnLst>
              <a:cxn ang="0">
                <a:pos x="wd2" y="hd2"/>
              </a:cxn>
              <a:cxn ang="5400000">
                <a:pos x="wd2" y="hd2"/>
              </a:cxn>
              <a:cxn ang="10800000">
                <a:pos x="wd2" y="hd2"/>
              </a:cxn>
              <a:cxn ang="16200000">
                <a:pos x="wd2" y="hd2"/>
              </a:cxn>
            </a:cxnLst>
            <a:rect l="0" t="0" r="r" b="b"/>
            <a:pathLst>
              <a:path w="21600" h="21600" extrusionOk="0">
                <a:moveTo>
                  <a:pt x="0" y="2160"/>
                </a:moveTo>
                <a:lnTo>
                  <a:pt x="0" y="19440"/>
                </a:lnTo>
                <a:cubicBezTo>
                  <a:pt x="0" y="21089"/>
                  <a:pt x="1101" y="21600"/>
                  <a:pt x="2699" y="21600"/>
                </a:cubicBezTo>
                <a:cubicBezTo>
                  <a:pt x="4298" y="21600"/>
                  <a:pt x="5399" y="21089"/>
                  <a:pt x="5399" y="19440"/>
                </a:cubicBezTo>
                <a:lnTo>
                  <a:pt x="5399" y="2160"/>
                </a:lnTo>
                <a:cubicBezTo>
                  <a:pt x="5399" y="506"/>
                  <a:pt x="4298" y="0"/>
                  <a:pt x="2699" y="0"/>
                </a:cubicBezTo>
                <a:cubicBezTo>
                  <a:pt x="1101" y="0"/>
                  <a:pt x="0" y="506"/>
                  <a:pt x="0" y="2160"/>
                </a:cubicBezTo>
                <a:close/>
                <a:moveTo>
                  <a:pt x="6273" y="10800"/>
                </a:moveTo>
                <a:cubicBezTo>
                  <a:pt x="6273" y="11280"/>
                  <a:pt x="6743" y="11620"/>
                  <a:pt x="6743" y="11620"/>
                </a:cubicBezTo>
                <a:lnTo>
                  <a:pt x="19842" y="20126"/>
                </a:lnTo>
                <a:cubicBezTo>
                  <a:pt x="20809" y="20780"/>
                  <a:pt x="21600" y="20296"/>
                  <a:pt x="21600" y="19050"/>
                </a:cubicBezTo>
                <a:lnTo>
                  <a:pt x="21600" y="2545"/>
                </a:lnTo>
                <a:cubicBezTo>
                  <a:pt x="21600" y="1300"/>
                  <a:pt x="20809" y="816"/>
                  <a:pt x="19842" y="1474"/>
                </a:cubicBezTo>
                <a:lnTo>
                  <a:pt x="6743" y="9975"/>
                </a:lnTo>
                <a:cubicBezTo>
                  <a:pt x="6743" y="9975"/>
                  <a:pt x="6273" y="10320"/>
                  <a:pt x="6273" y="10800"/>
                </a:cubicBezTo>
                <a:close/>
              </a:path>
            </a:pathLst>
          </a:custGeom>
          <a:solidFill>
            <a:srgbClr val="53585F"/>
          </a:solidFill>
          <a:ln w="12700">
            <a:miter lim="400000"/>
          </a:ln>
        </p:spPr>
        <p:txBody>
          <a:bodyPr lIns="38100" tIns="38100" rIns="38100" bIns="38100" anchor="ctr"/>
          <a:lstStyle/>
          <a:p>
            <a:pPr lvl="0"/>
            <a:endParaRPr/>
          </a:p>
        </p:txBody>
      </p:sp>
      <p:sp>
        <p:nvSpPr>
          <p:cNvPr id="191" name="Shape 5471"/>
          <p:cNvSpPr/>
          <p:nvPr/>
        </p:nvSpPr>
        <p:spPr>
          <a:xfrm>
            <a:off x="5156822" y="1842712"/>
            <a:ext cx="163077" cy="157760"/>
          </a:xfrm>
          <a:custGeom>
            <a:avLst/>
            <a:gdLst/>
            <a:ahLst/>
            <a:cxnLst>
              <a:cxn ang="0">
                <a:pos x="wd2" y="hd2"/>
              </a:cxn>
              <a:cxn ang="5400000">
                <a:pos x="wd2" y="hd2"/>
              </a:cxn>
              <a:cxn ang="10800000">
                <a:pos x="wd2" y="hd2"/>
              </a:cxn>
              <a:cxn ang="16200000">
                <a:pos x="wd2" y="hd2"/>
              </a:cxn>
            </a:cxnLst>
            <a:rect l="0" t="0" r="r" b="b"/>
            <a:pathLst>
              <a:path w="21600" h="21600" extrusionOk="0">
                <a:moveTo>
                  <a:pt x="18901" y="0"/>
                </a:moveTo>
                <a:cubicBezTo>
                  <a:pt x="17302" y="0"/>
                  <a:pt x="16201" y="506"/>
                  <a:pt x="16201" y="2160"/>
                </a:cubicBezTo>
                <a:lnTo>
                  <a:pt x="16201" y="19440"/>
                </a:lnTo>
                <a:cubicBezTo>
                  <a:pt x="16201" y="21089"/>
                  <a:pt x="17302" y="21600"/>
                  <a:pt x="18901" y="21600"/>
                </a:cubicBezTo>
                <a:cubicBezTo>
                  <a:pt x="20499" y="21600"/>
                  <a:pt x="21600" y="21089"/>
                  <a:pt x="21600" y="19440"/>
                </a:cubicBezTo>
                <a:lnTo>
                  <a:pt x="21600" y="2160"/>
                </a:lnTo>
                <a:cubicBezTo>
                  <a:pt x="21600" y="506"/>
                  <a:pt x="20499" y="0"/>
                  <a:pt x="18901" y="0"/>
                </a:cubicBezTo>
                <a:close/>
                <a:moveTo>
                  <a:pt x="14857" y="9975"/>
                </a:moveTo>
                <a:lnTo>
                  <a:pt x="1758" y="1474"/>
                </a:lnTo>
                <a:cubicBezTo>
                  <a:pt x="791" y="816"/>
                  <a:pt x="0" y="1300"/>
                  <a:pt x="0" y="2545"/>
                </a:cubicBezTo>
                <a:lnTo>
                  <a:pt x="0" y="19050"/>
                </a:lnTo>
                <a:cubicBezTo>
                  <a:pt x="0" y="20296"/>
                  <a:pt x="791" y="20780"/>
                  <a:pt x="1758" y="20126"/>
                </a:cubicBezTo>
                <a:lnTo>
                  <a:pt x="14857" y="11620"/>
                </a:lnTo>
                <a:cubicBezTo>
                  <a:pt x="14857" y="11620"/>
                  <a:pt x="15327" y="11280"/>
                  <a:pt x="15327" y="10800"/>
                </a:cubicBezTo>
                <a:cubicBezTo>
                  <a:pt x="15327" y="10320"/>
                  <a:pt x="14857" y="9975"/>
                  <a:pt x="14857" y="9975"/>
                </a:cubicBezTo>
                <a:close/>
              </a:path>
            </a:pathLst>
          </a:custGeom>
          <a:solidFill>
            <a:srgbClr val="53585F"/>
          </a:solidFill>
          <a:ln w="12700">
            <a:miter lim="400000"/>
          </a:ln>
        </p:spPr>
        <p:txBody>
          <a:bodyPr lIns="38100" tIns="38100" rIns="38100" bIns="38100" anchor="ctr"/>
          <a:lstStyle/>
          <a:p>
            <a:pPr lvl="0"/>
            <a:endParaRPr/>
          </a:p>
        </p:txBody>
      </p:sp>
      <p:sp>
        <p:nvSpPr>
          <p:cNvPr id="192" name="Shape 5472"/>
          <p:cNvSpPr/>
          <p:nvPr/>
        </p:nvSpPr>
        <p:spPr>
          <a:xfrm>
            <a:off x="5701218" y="1814401"/>
            <a:ext cx="215070" cy="214383"/>
          </a:xfrm>
          <a:custGeom>
            <a:avLst/>
            <a:gdLst/>
            <a:ahLst/>
            <a:cxnLst>
              <a:cxn ang="0">
                <a:pos x="wd2" y="hd2"/>
              </a:cxn>
              <a:cxn ang="5400000">
                <a:pos x="wd2" y="hd2"/>
              </a:cxn>
              <a:cxn ang="10800000">
                <a:pos x="wd2" y="hd2"/>
              </a:cxn>
              <a:cxn ang="16200000">
                <a:pos x="wd2" y="hd2"/>
              </a:cxn>
            </a:cxnLst>
            <a:rect l="0" t="0" r="r" b="b"/>
            <a:pathLst>
              <a:path w="21600" h="21600" extrusionOk="0">
                <a:moveTo>
                  <a:pt x="6688" y="12152"/>
                </a:moveTo>
                <a:lnTo>
                  <a:pt x="2687" y="16301"/>
                </a:lnTo>
                <a:lnTo>
                  <a:pt x="0" y="12973"/>
                </a:lnTo>
                <a:lnTo>
                  <a:pt x="0" y="21600"/>
                </a:lnTo>
                <a:lnTo>
                  <a:pt x="8599" y="21600"/>
                </a:lnTo>
                <a:lnTo>
                  <a:pt x="5281" y="18902"/>
                </a:lnTo>
                <a:lnTo>
                  <a:pt x="9418" y="14889"/>
                </a:lnTo>
                <a:cubicBezTo>
                  <a:pt x="9418" y="14889"/>
                  <a:pt x="6688" y="12152"/>
                  <a:pt x="6688" y="12152"/>
                </a:cubicBezTo>
                <a:close/>
                <a:moveTo>
                  <a:pt x="13001" y="0"/>
                </a:moveTo>
                <a:lnTo>
                  <a:pt x="16281" y="2665"/>
                </a:lnTo>
                <a:lnTo>
                  <a:pt x="12148" y="6675"/>
                </a:lnTo>
                <a:lnTo>
                  <a:pt x="14878" y="9412"/>
                </a:lnTo>
                <a:lnTo>
                  <a:pt x="18880" y="5260"/>
                </a:lnTo>
                <a:lnTo>
                  <a:pt x="21600" y="8627"/>
                </a:lnTo>
                <a:lnTo>
                  <a:pt x="21600" y="0"/>
                </a:lnTo>
                <a:cubicBezTo>
                  <a:pt x="21600" y="0"/>
                  <a:pt x="13001" y="0"/>
                  <a:pt x="13001" y="0"/>
                </a:cubicBezTo>
                <a:close/>
              </a:path>
            </a:pathLst>
          </a:custGeom>
          <a:solidFill>
            <a:srgbClr val="53585F"/>
          </a:solidFill>
          <a:ln w="12700">
            <a:miter lim="400000"/>
          </a:ln>
        </p:spPr>
        <p:txBody>
          <a:bodyPr lIns="38100" tIns="38100" rIns="38100" bIns="38100" anchor="ctr"/>
          <a:lstStyle/>
          <a:p>
            <a:pPr lvl="0"/>
            <a:endParaRPr/>
          </a:p>
        </p:txBody>
      </p:sp>
      <p:sp>
        <p:nvSpPr>
          <p:cNvPr id="193" name="Shape 5473"/>
          <p:cNvSpPr/>
          <p:nvPr/>
        </p:nvSpPr>
        <p:spPr>
          <a:xfrm>
            <a:off x="6260934" y="1799280"/>
            <a:ext cx="244626" cy="244626"/>
          </a:xfrm>
          <a:custGeom>
            <a:avLst/>
            <a:gdLst/>
            <a:ahLst/>
            <a:cxnLst>
              <a:cxn ang="0">
                <a:pos x="wd2" y="hd2"/>
              </a:cxn>
              <a:cxn ang="5400000">
                <a:pos x="wd2" y="hd2"/>
              </a:cxn>
              <a:cxn ang="10800000">
                <a:pos x="wd2" y="hd2"/>
              </a:cxn>
              <a:cxn ang="16200000">
                <a:pos x="wd2" y="hd2"/>
              </a:cxn>
            </a:cxnLst>
            <a:rect l="0" t="0" r="r" b="b"/>
            <a:pathLst>
              <a:path w="21600" h="21600" extrusionOk="0">
                <a:moveTo>
                  <a:pt x="21600" y="2399"/>
                </a:moveTo>
                <a:lnTo>
                  <a:pt x="19200" y="0"/>
                </a:lnTo>
                <a:lnTo>
                  <a:pt x="15720" y="3719"/>
                </a:lnTo>
                <a:lnTo>
                  <a:pt x="13320" y="1199"/>
                </a:lnTo>
                <a:lnTo>
                  <a:pt x="13320" y="8280"/>
                </a:lnTo>
                <a:lnTo>
                  <a:pt x="20401" y="8280"/>
                </a:lnTo>
                <a:lnTo>
                  <a:pt x="17881" y="5878"/>
                </a:lnTo>
                <a:cubicBezTo>
                  <a:pt x="17881" y="5878"/>
                  <a:pt x="21600" y="2399"/>
                  <a:pt x="21600" y="2399"/>
                </a:cubicBezTo>
                <a:close/>
                <a:moveTo>
                  <a:pt x="3719" y="15719"/>
                </a:moveTo>
                <a:lnTo>
                  <a:pt x="0" y="19198"/>
                </a:lnTo>
                <a:lnTo>
                  <a:pt x="2400" y="21600"/>
                </a:lnTo>
                <a:lnTo>
                  <a:pt x="5880" y="17881"/>
                </a:lnTo>
                <a:lnTo>
                  <a:pt x="8280" y="20401"/>
                </a:lnTo>
                <a:lnTo>
                  <a:pt x="8280" y="13320"/>
                </a:lnTo>
                <a:lnTo>
                  <a:pt x="1199" y="13320"/>
                </a:lnTo>
                <a:cubicBezTo>
                  <a:pt x="1199" y="13320"/>
                  <a:pt x="3719" y="15719"/>
                  <a:pt x="3719" y="15719"/>
                </a:cubicBezTo>
                <a:close/>
              </a:path>
            </a:pathLst>
          </a:custGeom>
          <a:solidFill>
            <a:srgbClr val="53585F"/>
          </a:solidFill>
          <a:ln w="12700">
            <a:miter lim="400000"/>
          </a:ln>
        </p:spPr>
        <p:txBody>
          <a:bodyPr lIns="38100" tIns="38100" rIns="38100" bIns="38100" anchor="ctr"/>
          <a:lstStyle/>
          <a:p>
            <a:pPr lvl="0"/>
            <a:endParaRPr/>
          </a:p>
        </p:txBody>
      </p:sp>
      <p:sp>
        <p:nvSpPr>
          <p:cNvPr id="194" name="Shape 5474"/>
          <p:cNvSpPr/>
          <p:nvPr/>
        </p:nvSpPr>
        <p:spPr>
          <a:xfrm>
            <a:off x="9713521" y="2995598"/>
            <a:ext cx="224611" cy="199659"/>
          </a:xfrm>
          <a:custGeom>
            <a:avLst/>
            <a:gdLst/>
            <a:ahLst/>
            <a:cxnLst>
              <a:cxn ang="0">
                <a:pos x="wd2" y="hd2"/>
              </a:cxn>
              <a:cxn ang="5400000">
                <a:pos x="wd2" y="hd2"/>
              </a:cxn>
              <a:cxn ang="10800000">
                <a:pos x="wd2" y="hd2"/>
              </a:cxn>
              <a:cxn ang="16200000">
                <a:pos x="wd2" y="hd2"/>
              </a:cxn>
            </a:cxnLst>
            <a:rect l="0" t="0" r="r" b="b"/>
            <a:pathLst>
              <a:path w="20554" h="18517" extrusionOk="0">
                <a:moveTo>
                  <a:pt x="20452" y="4444"/>
                </a:moveTo>
                <a:cubicBezTo>
                  <a:pt x="19302" y="11125"/>
                  <a:pt x="12887" y="16782"/>
                  <a:pt x="10956" y="18073"/>
                </a:cubicBezTo>
                <a:cubicBezTo>
                  <a:pt x="9026" y="19366"/>
                  <a:pt x="7266" y="17557"/>
                  <a:pt x="6626" y="16189"/>
                </a:cubicBezTo>
                <a:cubicBezTo>
                  <a:pt x="5895" y="14628"/>
                  <a:pt x="3704" y="6169"/>
                  <a:pt x="3131" y="5470"/>
                </a:cubicBezTo>
                <a:cubicBezTo>
                  <a:pt x="2556" y="4767"/>
                  <a:pt x="835" y="6169"/>
                  <a:pt x="835" y="6169"/>
                </a:cubicBezTo>
                <a:lnTo>
                  <a:pt x="0" y="5040"/>
                </a:lnTo>
                <a:cubicBezTo>
                  <a:pt x="0" y="5040"/>
                  <a:pt x="3495" y="729"/>
                  <a:pt x="6156" y="191"/>
                </a:cubicBezTo>
                <a:cubicBezTo>
                  <a:pt x="8977" y="-381"/>
                  <a:pt x="8973" y="4661"/>
                  <a:pt x="9651" y="7462"/>
                </a:cubicBezTo>
                <a:cubicBezTo>
                  <a:pt x="10307" y="10169"/>
                  <a:pt x="10748" y="11718"/>
                  <a:pt x="11320" y="11718"/>
                </a:cubicBezTo>
                <a:cubicBezTo>
                  <a:pt x="11895" y="11718"/>
                  <a:pt x="12990" y="10210"/>
                  <a:pt x="14190" y="7894"/>
                </a:cubicBezTo>
                <a:cubicBezTo>
                  <a:pt x="15392" y="5575"/>
                  <a:pt x="14139" y="3530"/>
                  <a:pt x="11791" y="4985"/>
                </a:cubicBezTo>
                <a:cubicBezTo>
                  <a:pt x="12730" y="-835"/>
                  <a:pt x="21600" y="-2234"/>
                  <a:pt x="20452" y="4444"/>
                </a:cubicBezTo>
                <a:close/>
              </a:path>
            </a:pathLst>
          </a:custGeom>
          <a:solidFill>
            <a:srgbClr val="53585F"/>
          </a:solidFill>
          <a:ln w="12700">
            <a:miter lim="400000"/>
          </a:ln>
        </p:spPr>
        <p:txBody>
          <a:bodyPr lIns="38100" tIns="38100" rIns="38100" bIns="38100" anchor="ctr"/>
          <a:lstStyle/>
          <a:p>
            <a:pPr lvl="0"/>
            <a:endParaRPr/>
          </a:p>
        </p:txBody>
      </p:sp>
      <p:sp>
        <p:nvSpPr>
          <p:cNvPr id="195" name="Shape 5475"/>
          <p:cNvSpPr/>
          <p:nvPr/>
        </p:nvSpPr>
        <p:spPr>
          <a:xfrm>
            <a:off x="10284920" y="2975984"/>
            <a:ext cx="239585" cy="239600"/>
          </a:xfrm>
          <a:custGeom>
            <a:avLst/>
            <a:gdLst/>
            <a:ahLst/>
            <a:cxnLst>
              <a:cxn ang="0">
                <a:pos x="wd2" y="hd2"/>
              </a:cxn>
              <a:cxn ang="5400000">
                <a:pos x="wd2" y="hd2"/>
              </a:cxn>
              <a:cxn ang="10800000">
                <a:pos x="wd2" y="hd2"/>
              </a:cxn>
              <a:cxn ang="16200000">
                <a:pos x="wd2" y="hd2"/>
              </a:cxn>
            </a:cxnLst>
            <a:rect l="0" t="0" r="r" b="b"/>
            <a:pathLst>
              <a:path w="21600" h="21600" extrusionOk="0">
                <a:moveTo>
                  <a:pt x="15751" y="8721"/>
                </a:moveTo>
                <a:cubicBezTo>
                  <a:pt x="15179" y="12002"/>
                  <a:pt x="11985" y="14778"/>
                  <a:pt x="11024" y="15415"/>
                </a:cubicBezTo>
                <a:cubicBezTo>
                  <a:pt x="10064" y="16049"/>
                  <a:pt x="9186" y="15160"/>
                  <a:pt x="8869" y="14488"/>
                </a:cubicBezTo>
                <a:cubicBezTo>
                  <a:pt x="8505" y="13722"/>
                  <a:pt x="7414" y="9566"/>
                  <a:pt x="7128" y="9222"/>
                </a:cubicBezTo>
                <a:cubicBezTo>
                  <a:pt x="6842" y="8878"/>
                  <a:pt x="5986" y="9566"/>
                  <a:pt x="5986" y="9566"/>
                </a:cubicBezTo>
                <a:lnTo>
                  <a:pt x="5570" y="9011"/>
                </a:lnTo>
                <a:cubicBezTo>
                  <a:pt x="5570" y="9011"/>
                  <a:pt x="7311" y="6895"/>
                  <a:pt x="8635" y="6629"/>
                </a:cubicBezTo>
                <a:cubicBezTo>
                  <a:pt x="10039" y="6350"/>
                  <a:pt x="10037" y="8826"/>
                  <a:pt x="10374" y="10203"/>
                </a:cubicBezTo>
                <a:cubicBezTo>
                  <a:pt x="10700" y="11533"/>
                  <a:pt x="10921" y="12294"/>
                  <a:pt x="11206" y="12294"/>
                </a:cubicBezTo>
                <a:cubicBezTo>
                  <a:pt x="11492" y="12294"/>
                  <a:pt x="12037" y="11552"/>
                  <a:pt x="12634" y="10414"/>
                </a:cubicBezTo>
                <a:cubicBezTo>
                  <a:pt x="13232" y="9276"/>
                  <a:pt x="12608" y="8271"/>
                  <a:pt x="11440" y="8986"/>
                </a:cubicBezTo>
                <a:cubicBezTo>
                  <a:pt x="11906" y="6128"/>
                  <a:pt x="16322" y="5440"/>
                  <a:pt x="15751" y="8721"/>
                </a:cubicBezTo>
                <a:close/>
                <a:moveTo>
                  <a:pt x="10799" y="0"/>
                </a:moveTo>
                <a:cubicBezTo>
                  <a:pt x="4835" y="0"/>
                  <a:pt x="0" y="4836"/>
                  <a:pt x="0" y="10801"/>
                </a:cubicBezTo>
                <a:cubicBezTo>
                  <a:pt x="0" y="16764"/>
                  <a:pt x="4835" y="21600"/>
                  <a:pt x="10799" y="21600"/>
                </a:cubicBezTo>
                <a:cubicBezTo>
                  <a:pt x="16765" y="21600"/>
                  <a:pt x="21600" y="16764"/>
                  <a:pt x="21600" y="10801"/>
                </a:cubicBezTo>
                <a:cubicBezTo>
                  <a:pt x="21600" y="4836"/>
                  <a:pt x="16765" y="0"/>
                  <a:pt x="10799" y="0"/>
                </a:cubicBezTo>
                <a:close/>
              </a:path>
            </a:pathLst>
          </a:custGeom>
          <a:solidFill>
            <a:srgbClr val="53585F"/>
          </a:solidFill>
          <a:ln w="12700">
            <a:miter lim="400000"/>
          </a:ln>
        </p:spPr>
        <p:txBody>
          <a:bodyPr lIns="38100" tIns="38100" rIns="38100" bIns="38100" anchor="ctr"/>
          <a:lstStyle/>
          <a:p>
            <a:pPr lvl="0"/>
            <a:endParaRPr/>
          </a:p>
        </p:txBody>
      </p:sp>
      <p:sp>
        <p:nvSpPr>
          <p:cNvPr id="196" name="Shape 5476"/>
          <p:cNvSpPr/>
          <p:nvPr/>
        </p:nvSpPr>
        <p:spPr>
          <a:xfrm>
            <a:off x="2873891" y="3574537"/>
            <a:ext cx="124774" cy="224634"/>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rgbClr val="53585F"/>
          </a:solidFill>
          <a:ln w="12700">
            <a:miter lim="400000"/>
          </a:ln>
        </p:spPr>
        <p:txBody>
          <a:bodyPr lIns="38100" tIns="38100" rIns="38100" bIns="38100" anchor="ctr"/>
          <a:lstStyle/>
          <a:p>
            <a:pPr lvl="0"/>
            <a:endParaRPr/>
          </a:p>
        </p:txBody>
      </p:sp>
      <p:sp>
        <p:nvSpPr>
          <p:cNvPr id="197" name="Shape 5477"/>
          <p:cNvSpPr/>
          <p:nvPr/>
        </p:nvSpPr>
        <p:spPr>
          <a:xfrm>
            <a:off x="3416297" y="3567054"/>
            <a:ext cx="239585" cy="239600"/>
          </a:xfrm>
          <a:custGeom>
            <a:avLst/>
            <a:gdLst/>
            <a:ahLst/>
            <a:cxnLst>
              <a:cxn ang="0">
                <a:pos x="wd2" y="hd2"/>
              </a:cxn>
              <a:cxn ang="5400000">
                <a:pos x="wd2" y="hd2"/>
              </a:cxn>
              <a:cxn ang="10800000">
                <a:pos x="wd2" y="hd2"/>
              </a:cxn>
              <a:cxn ang="16200000">
                <a:pos x="wd2" y="hd2"/>
              </a:cxn>
            </a:cxnLst>
            <a:rect l="0" t="0" r="r" b="b"/>
            <a:pathLst>
              <a:path w="21600" h="21600" extrusionOk="0">
                <a:moveTo>
                  <a:pt x="13358" y="7464"/>
                </a:moveTo>
                <a:lnTo>
                  <a:pt x="11734" y="7464"/>
                </a:lnTo>
                <a:cubicBezTo>
                  <a:pt x="11543" y="7464"/>
                  <a:pt x="11329" y="7716"/>
                  <a:pt x="11329" y="8054"/>
                </a:cubicBezTo>
                <a:lnTo>
                  <a:pt x="11329" y="9227"/>
                </a:lnTo>
                <a:lnTo>
                  <a:pt x="13358" y="9227"/>
                </a:lnTo>
                <a:lnTo>
                  <a:pt x="13358" y="10896"/>
                </a:lnTo>
                <a:lnTo>
                  <a:pt x="11329" y="10896"/>
                </a:lnTo>
                <a:lnTo>
                  <a:pt x="11329" y="15916"/>
                </a:lnTo>
                <a:lnTo>
                  <a:pt x="9412" y="15916"/>
                </a:lnTo>
                <a:lnTo>
                  <a:pt x="9412" y="10896"/>
                </a:lnTo>
                <a:lnTo>
                  <a:pt x="7674" y="10896"/>
                </a:lnTo>
                <a:lnTo>
                  <a:pt x="7674" y="9227"/>
                </a:lnTo>
                <a:lnTo>
                  <a:pt x="9412" y="9227"/>
                </a:lnTo>
                <a:lnTo>
                  <a:pt x="9412" y="8241"/>
                </a:lnTo>
                <a:cubicBezTo>
                  <a:pt x="9412" y="6832"/>
                  <a:pt x="10390" y="5684"/>
                  <a:pt x="11734" y="5684"/>
                </a:cubicBezTo>
                <a:lnTo>
                  <a:pt x="13358" y="5684"/>
                </a:lnTo>
                <a:cubicBezTo>
                  <a:pt x="13358" y="5684"/>
                  <a:pt x="13358" y="7464"/>
                  <a:pt x="13358" y="7464"/>
                </a:cubicBezTo>
                <a:close/>
                <a:moveTo>
                  <a:pt x="10801" y="0"/>
                </a:moveTo>
                <a:cubicBezTo>
                  <a:pt x="4836" y="0"/>
                  <a:pt x="0" y="4836"/>
                  <a:pt x="0" y="10801"/>
                </a:cubicBezTo>
                <a:cubicBezTo>
                  <a:pt x="0" y="16764"/>
                  <a:pt x="4836" y="21600"/>
                  <a:pt x="10801" y="21600"/>
                </a:cubicBezTo>
                <a:cubicBezTo>
                  <a:pt x="16765" y="21600"/>
                  <a:pt x="21600" y="16764"/>
                  <a:pt x="21600" y="10801"/>
                </a:cubicBezTo>
                <a:cubicBezTo>
                  <a:pt x="21600" y="4836"/>
                  <a:pt x="16765" y="0"/>
                  <a:pt x="10801" y="0"/>
                </a:cubicBezTo>
                <a:close/>
              </a:path>
            </a:pathLst>
          </a:custGeom>
          <a:solidFill>
            <a:srgbClr val="53585F"/>
          </a:solidFill>
          <a:ln w="12700">
            <a:miter lim="400000"/>
          </a:ln>
        </p:spPr>
        <p:txBody>
          <a:bodyPr lIns="38100" tIns="38100" rIns="38100" bIns="38100" anchor="ctr"/>
          <a:lstStyle/>
          <a:p>
            <a:pPr lvl="0"/>
            <a:endParaRPr/>
          </a:p>
        </p:txBody>
      </p:sp>
      <p:sp>
        <p:nvSpPr>
          <p:cNvPr id="198" name="Shape 5478"/>
          <p:cNvSpPr/>
          <p:nvPr/>
        </p:nvSpPr>
        <p:spPr>
          <a:xfrm>
            <a:off x="1672484" y="3593559"/>
            <a:ext cx="229609" cy="186590"/>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rgbClr val="53585F"/>
          </a:solidFill>
          <a:ln w="12700">
            <a:miter lim="400000"/>
          </a:ln>
        </p:spPr>
        <p:txBody>
          <a:bodyPr lIns="38100" tIns="38100" rIns="38100" bIns="38100" anchor="ctr"/>
          <a:lstStyle/>
          <a:p>
            <a:pPr lvl="0"/>
            <a:endParaRPr/>
          </a:p>
        </p:txBody>
      </p:sp>
      <p:sp>
        <p:nvSpPr>
          <p:cNvPr id="199" name="Shape 5479"/>
          <p:cNvSpPr/>
          <p:nvPr/>
        </p:nvSpPr>
        <p:spPr>
          <a:xfrm>
            <a:off x="2241991" y="3567054"/>
            <a:ext cx="239585" cy="239600"/>
          </a:xfrm>
          <a:custGeom>
            <a:avLst/>
            <a:gdLst/>
            <a:ahLst/>
            <a:cxnLst>
              <a:cxn ang="0">
                <a:pos x="wd2" y="hd2"/>
              </a:cxn>
              <a:cxn ang="5400000">
                <a:pos x="wd2" y="hd2"/>
              </a:cxn>
              <a:cxn ang="10800000">
                <a:pos x="wd2" y="hd2"/>
              </a:cxn>
              <a:cxn ang="16200000">
                <a:pos x="wd2" y="hd2"/>
              </a:cxn>
            </a:cxnLst>
            <a:rect l="0" t="0" r="r" b="b"/>
            <a:pathLst>
              <a:path w="21600" h="21600" extrusionOk="0">
                <a:moveTo>
                  <a:pt x="15192" y="8848"/>
                </a:moveTo>
                <a:cubicBezTo>
                  <a:pt x="15197" y="8940"/>
                  <a:pt x="15199" y="9032"/>
                  <a:pt x="15199" y="9124"/>
                </a:cubicBezTo>
                <a:cubicBezTo>
                  <a:pt x="15199" y="11934"/>
                  <a:pt x="13059" y="15174"/>
                  <a:pt x="9147" y="15174"/>
                </a:cubicBezTo>
                <a:cubicBezTo>
                  <a:pt x="7945" y="15174"/>
                  <a:pt x="6827" y="14822"/>
                  <a:pt x="5886" y="14220"/>
                </a:cubicBezTo>
                <a:cubicBezTo>
                  <a:pt x="6053" y="14239"/>
                  <a:pt x="6222" y="14250"/>
                  <a:pt x="6394" y="14250"/>
                </a:cubicBezTo>
                <a:cubicBezTo>
                  <a:pt x="7390" y="14250"/>
                  <a:pt x="8307" y="13909"/>
                  <a:pt x="9036" y="13337"/>
                </a:cubicBezTo>
                <a:cubicBezTo>
                  <a:pt x="8105" y="13321"/>
                  <a:pt x="7319" y="12706"/>
                  <a:pt x="7048" y="11861"/>
                </a:cubicBezTo>
                <a:cubicBezTo>
                  <a:pt x="7178" y="11885"/>
                  <a:pt x="7311" y="11899"/>
                  <a:pt x="7449" y="11899"/>
                </a:cubicBezTo>
                <a:cubicBezTo>
                  <a:pt x="7643" y="11899"/>
                  <a:pt x="7831" y="11874"/>
                  <a:pt x="8009" y="11825"/>
                </a:cubicBezTo>
                <a:cubicBezTo>
                  <a:pt x="7036" y="11630"/>
                  <a:pt x="6303" y="10769"/>
                  <a:pt x="6303" y="9739"/>
                </a:cubicBezTo>
                <a:cubicBezTo>
                  <a:pt x="6303" y="9731"/>
                  <a:pt x="6303" y="9720"/>
                  <a:pt x="6303" y="9712"/>
                </a:cubicBezTo>
                <a:cubicBezTo>
                  <a:pt x="6589" y="9872"/>
                  <a:pt x="6918" y="9967"/>
                  <a:pt x="7266" y="9978"/>
                </a:cubicBezTo>
                <a:cubicBezTo>
                  <a:pt x="6696" y="9596"/>
                  <a:pt x="6319" y="8946"/>
                  <a:pt x="6319" y="8209"/>
                </a:cubicBezTo>
                <a:cubicBezTo>
                  <a:pt x="6319" y="7819"/>
                  <a:pt x="6425" y="7453"/>
                  <a:pt x="6608" y="7139"/>
                </a:cubicBezTo>
                <a:cubicBezTo>
                  <a:pt x="7657" y="8425"/>
                  <a:pt x="9224" y="9273"/>
                  <a:pt x="10993" y="9360"/>
                </a:cubicBezTo>
                <a:cubicBezTo>
                  <a:pt x="10956" y="9206"/>
                  <a:pt x="10937" y="9043"/>
                  <a:pt x="10937" y="8875"/>
                </a:cubicBezTo>
                <a:cubicBezTo>
                  <a:pt x="10937" y="7702"/>
                  <a:pt x="11890" y="6748"/>
                  <a:pt x="13064" y="6748"/>
                </a:cubicBezTo>
                <a:cubicBezTo>
                  <a:pt x="13677" y="6748"/>
                  <a:pt x="14229" y="7009"/>
                  <a:pt x="14617" y="7420"/>
                </a:cubicBezTo>
                <a:cubicBezTo>
                  <a:pt x="15102" y="7326"/>
                  <a:pt x="15557" y="7149"/>
                  <a:pt x="15967" y="6906"/>
                </a:cubicBezTo>
                <a:cubicBezTo>
                  <a:pt x="15809" y="7401"/>
                  <a:pt x="15472" y="7819"/>
                  <a:pt x="15033" y="8081"/>
                </a:cubicBezTo>
                <a:cubicBezTo>
                  <a:pt x="15463" y="8030"/>
                  <a:pt x="15873" y="7916"/>
                  <a:pt x="16255" y="7748"/>
                </a:cubicBezTo>
                <a:cubicBezTo>
                  <a:pt x="15969" y="8173"/>
                  <a:pt x="15608" y="8547"/>
                  <a:pt x="15192" y="8848"/>
                </a:cubicBezTo>
                <a:close/>
                <a:moveTo>
                  <a:pt x="10801" y="0"/>
                </a:moveTo>
                <a:cubicBezTo>
                  <a:pt x="4835" y="0"/>
                  <a:pt x="0" y="4836"/>
                  <a:pt x="0" y="10801"/>
                </a:cubicBezTo>
                <a:cubicBezTo>
                  <a:pt x="0" y="16764"/>
                  <a:pt x="4835" y="21600"/>
                  <a:pt x="10801" y="21600"/>
                </a:cubicBezTo>
                <a:cubicBezTo>
                  <a:pt x="16765" y="21600"/>
                  <a:pt x="21600" y="16764"/>
                  <a:pt x="21600" y="10801"/>
                </a:cubicBezTo>
                <a:cubicBezTo>
                  <a:pt x="21600" y="4836"/>
                  <a:pt x="16765" y="0"/>
                  <a:pt x="10801" y="0"/>
                </a:cubicBezTo>
                <a:close/>
              </a:path>
            </a:pathLst>
          </a:custGeom>
          <a:solidFill>
            <a:srgbClr val="53585F"/>
          </a:solidFill>
          <a:ln w="12700">
            <a:miter lim="400000"/>
          </a:ln>
        </p:spPr>
        <p:txBody>
          <a:bodyPr lIns="38100" tIns="38100" rIns="38100" bIns="38100" anchor="ctr"/>
          <a:lstStyle/>
          <a:p>
            <a:pPr lvl="0"/>
            <a:endParaRPr/>
          </a:p>
        </p:txBody>
      </p:sp>
      <p:sp>
        <p:nvSpPr>
          <p:cNvPr id="200" name="Shape 5480"/>
          <p:cNvSpPr/>
          <p:nvPr/>
        </p:nvSpPr>
        <p:spPr>
          <a:xfrm>
            <a:off x="3977962" y="3567054"/>
            <a:ext cx="214611" cy="214627"/>
          </a:xfrm>
          <a:custGeom>
            <a:avLst/>
            <a:gdLst/>
            <a:ahLst/>
            <a:cxnLst>
              <a:cxn ang="0">
                <a:pos x="wd2" y="hd2"/>
              </a:cxn>
              <a:cxn ang="5400000">
                <a:pos x="wd2" y="hd2"/>
              </a:cxn>
              <a:cxn ang="10800000">
                <a:pos x="wd2" y="hd2"/>
              </a:cxn>
              <a:cxn ang="16200000">
                <a:pos x="wd2" y="hd2"/>
              </a:cxn>
            </a:cxnLst>
            <a:rect l="0" t="0" r="r" b="b"/>
            <a:pathLst>
              <a:path w="21600" h="21600" extrusionOk="0">
                <a:moveTo>
                  <a:pt x="18901" y="0"/>
                </a:moveTo>
                <a:lnTo>
                  <a:pt x="2699" y="0"/>
                </a:lnTo>
                <a:cubicBezTo>
                  <a:pt x="1214" y="0"/>
                  <a:pt x="0" y="1213"/>
                  <a:pt x="0" y="2698"/>
                </a:cubicBezTo>
                <a:lnTo>
                  <a:pt x="0" y="18899"/>
                </a:lnTo>
                <a:cubicBezTo>
                  <a:pt x="0" y="20384"/>
                  <a:pt x="1214" y="21600"/>
                  <a:pt x="2699" y="21600"/>
                </a:cubicBezTo>
                <a:lnTo>
                  <a:pt x="10893" y="21600"/>
                </a:lnTo>
                <a:lnTo>
                  <a:pt x="10893" y="13855"/>
                </a:lnTo>
                <a:lnTo>
                  <a:pt x="8307" y="13855"/>
                </a:lnTo>
                <a:lnTo>
                  <a:pt x="8307" y="10479"/>
                </a:lnTo>
                <a:lnTo>
                  <a:pt x="10893" y="10479"/>
                </a:lnTo>
                <a:lnTo>
                  <a:pt x="10893" y="8789"/>
                </a:lnTo>
                <a:cubicBezTo>
                  <a:pt x="10893" y="6185"/>
                  <a:pt x="12817" y="4143"/>
                  <a:pt x="15274" y="4143"/>
                </a:cubicBezTo>
                <a:lnTo>
                  <a:pt x="17657" y="4143"/>
                </a:lnTo>
                <a:lnTo>
                  <a:pt x="17657" y="7954"/>
                </a:lnTo>
                <a:lnTo>
                  <a:pt x="15525" y="7954"/>
                </a:lnTo>
                <a:cubicBezTo>
                  <a:pt x="14967" y="7954"/>
                  <a:pt x="14802" y="8275"/>
                  <a:pt x="14802" y="8716"/>
                </a:cubicBezTo>
                <a:lnTo>
                  <a:pt x="14802" y="10479"/>
                </a:lnTo>
                <a:lnTo>
                  <a:pt x="17657" y="10479"/>
                </a:lnTo>
                <a:lnTo>
                  <a:pt x="17657" y="13855"/>
                </a:lnTo>
                <a:lnTo>
                  <a:pt x="14802" y="13855"/>
                </a:lnTo>
                <a:lnTo>
                  <a:pt x="14802" y="21600"/>
                </a:lnTo>
                <a:lnTo>
                  <a:pt x="18901" y="21600"/>
                </a:lnTo>
                <a:cubicBezTo>
                  <a:pt x="20386" y="21600"/>
                  <a:pt x="21600" y="20384"/>
                  <a:pt x="21600" y="18899"/>
                </a:cubicBezTo>
                <a:lnTo>
                  <a:pt x="21600" y="2698"/>
                </a:lnTo>
                <a:cubicBezTo>
                  <a:pt x="21600" y="1213"/>
                  <a:pt x="20386" y="0"/>
                  <a:pt x="18901" y="0"/>
                </a:cubicBezTo>
                <a:close/>
              </a:path>
            </a:pathLst>
          </a:custGeom>
          <a:solidFill>
            <a:srgbClr val="53585F"/>
          </a:solidFill>
          <a:ln w="12700">
            <a:miter lim="400000"/>
          </a:ln>
        </p:spPr>
        <p:txBody>
          <a:bodyPr lIns="38100" tIns="38100" rIns="38100" bIns="38100" anchor="ctr"/>
          <a:lstStyle/>
          <a:p>
            <a:pPr lvl="0"/>
            <a:endParaRPr/>
          </a:p>
        </p:txBody>
      </p:sp>
      <p:grpSp>
        <p:nvGrpSpPr>
          <p:cNvPr id="201" name="Group 5483"/>
          <p:cNvGrpSpPr/>
          <p:nvPr/>
        </p:nvGrpSpPr>
        <p:grpSpPr>
          <a:xfrm>
            <a:off x="5700816" y="3563159"/>
            <a:ext cx="225767" cy="222416"/>
            <a:chOff x="0" y="0"/>
            <a:chExt cx="544505" cy="536424"/>
          </a:xfrm>
        </p:grpSpPr>
        <p:sp>
          <p:nvSpPr>
            <p:cNvPr id="202" name="Shape 5481"/>
            <p:cNvSpPr/>
            <p:nvPr/>
          </p:nvSpPr>
          <p:spPr>
            <a:xfrm>
              <a:off x="0" y="0"/>
              <a:ext cx="123207" cy="536425"/>
            </a:xfrm>
            <a:custGeom>
              <a:avLst/>
              <a:gdLst/>
              <a:ahLst/>
              <a:cxnLst>
                <a:cxn ang="0">
                  <a:pos x="wd2" y="hd2"/>
                </a:cxn>
                <a:cxn ang="5400000">
                  <a:pos x="wd2" y="hd2"/>
                </a:cxn>
                <a:cxn ang="10800000">
                  <a:pos x="wd2" y="hd2"/>
                </a:cxn>
                <a:cxn ang="16200000">
                  <a:pos x="wd2" y="hd2"/>
                </a:cxn>
              </a:cxnLst>
              <a:rect l="0" t="0" r="r" b="b"/>
              <a:pathLst>
                <a:path w="21600" h="21600" extrusionOk="0">
                  <a:moveTo>
                    <a:pt x="536" y="21600"/>
                  </a:moveTo>
                  <a:lnTo>
                    <a:pt x="536" y="6534"/>
                  </a:lnTo>
                  <a:lnTo>
                    <a:pt x="20930" y="6534"/>
                  </a:lnTo>
                  <a:lnTo>
                    <a:pt x="20930" y="21600"/>
                  </a:lnTo>
                  <a:cubicBezTo>
                    <a:pt x="20930" y="21600"/>
                    <a:pt x="536" y="21600"/>
                    <a:pt x="536" y="21600"/>
                  </a:cubicBezTo>
                  <a:close/>
                  <a:moveTo>
                    <a:pt x="21600" y="2342"/>
                  </a:moveTo>
                  <a:cubicBezTo>
                    <a:pt x="21600" y="3638"/>
                    <a:pt x="17440" y="4684"/>
                    <a:pt x="10599" y="4684"/>
                  </a:cubicBezTo>
                  <a:cubicBezTo>
                    <a:pt x="4160" y="4684"/>
                    <a:pt x="0" y="3638"/>
                    <a:pt x="0" y="2342"/>
                  </a:cubicBezTo>
                  <a:cubicBezTo>
                    <a:pt x="0" y="1017"/>
                    <a:pt x="4294" y="0"/>
                    <a:pt x="10867" y="0"/>
                  </a:cubicBezTo>
                  <a:cubicBezTo>
                    <a:pt x="17440" y="0"/>
                    <a:pt x="21466" y="1017"/>
                    <a:pt x="21600" y="2342"/>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sp>
          <p:nvSpPr>
            <p:cNvPr id="203" name="Shape 5482"/>
            <p:cNvSpPr/>
            <p:nvPr/>
          </p:nvSpPr>
          <p:spPr>
            <a:xfrm>
              <a:off x="186354" y="149083"/>
              <a:ext cx="358152" cy="382609"/>
            </a:xfrm>
            <a:custGeom>
              <a:avLst/>
              <a:gdLst/>
              <a:ahLst/>
              <a:cxnLst>
                <a:cxn ang="0">
                  <a:pos x="wd2" y="hd2"/>
                </a:cxn>
                <a:cxn ang="5400000">
                  <a:pos x="wd2" y="hd2"/>
                </a:cxn>
                <a:cxn ang="10800000">
                  <a:pos x="wd2" y="hd2"/>
                </a:cxn>
                <a:cxn ang="16200000">
                  <a:pos x="wd2" y="hd2"/>
                </a:cxn>
              </a:cxnLst>
              <a:rect l="0" t="0" r="r" b="b"/>
              <a:pathLst>
                <a:path w="21600" h="21600" extrusionOk="0">
                  <a:moveTo>
                    <a:pt x="184" y="7216"/>
                  </a:moveTo>
                  <a:cubicBezTo>
                    <a:pt x="184" y="4582"/>
                    <a:pt x="92" y="2375"/>
                    <a:pt x="0" y="477"/>
                  </a:cubicBezTo>
                  <a:lnTo>
                    <a:pt x="6091" y="477"/>
                  </a:lnTo>
                  <a:lnTo>
                    <a:pt x="6414" y="3415"/>
                  </a:lnTo>
                  <a:lnTo>
                    <a:pt x="6552" y="3415"/>
                  </a:lnTo>
                  <a:cubicBezTo>
                    <a:pt x="7477" y="2030"/>
                    <a:pt x="9738" y="0"/>
                    <a:pt x="13522" y="0"/>
                  </a:cubicBezTo>
                  <a:cubicBezTo>
                    <a:pt x="18138" y="0"/>
                    <a:pt x="21600" y="2897"/>
                    <a:pt x="21600" y="9115"/>
                  </a:cubicBezTo>
                  <a:lnTo>
                    <a:pt x="21600" y="21600"/>
                  </a:lnTo>
                  <a:lnTo>
                    <a:pt x="14584" y="21600"/>
                  </a:lnTo>
                  <a:lnTo>
                    <a:pt x="14584" y="9896"/>
                  </a:lnTo>
                  <a:cubicBezTo>
                    <a:pt x="14584" y="7171"/>
                    <a:pt x="13568" y="5314"/>
                    <a:pt x="11028" y="5314"/>
                  </a:cubicBezTo>
                  <a:cubicBezTo>
                    <a:pt x="9092" y="5314"/>
                    <a:pt x="7938" y="6567"/>
                    <a:pt x="7430" y="7775"/>
                  </a:cubicBezTo>
                  <a:cubicBezTo>
                    <a:pt x="7246" y="8207"/>
                    <a:pt x="7200" y="8815"/>
                    <a:pt x="7200" y="9419"/>
                  </a:cubicBezTo>
                  <a:lnTo>
                    <a:pt x="7200" y="21600"/>
                  </a:lnTo>
                  <a:lnTo>
                    <a:pt x="184" y="21600"/>
                  </a:lnTo>
                  <a:cubicBezTo>
                    <a:pt x="184" y="21600"/>
                    <a:pt x="184" y="7216"/>
                    <a:pt x="184" y="7216"/>
                  </a:cubicBezTo>
                  <a:close/>
                </a:path>
              </a:pathLst>
            </a:custGeom>
            <a:solidFill>
              <a:srgbClr val="53585F"/>
            </a:solidFill>
            <a:ln w="12700" cap="flat">
              <a:noFill/>
              <a:miter lim="400000"/>
            </a:ln>
            <a:effectLst/>
          </p:spPr>
          <p:txBody>
            <a:bodyPr wrap="square" lIns="38100" tIns="38100" rIns="38100" bIns="38100" numCol="1" anchor="ctr">
              <a:noAutofit/>
            </a:bodyPr>
            <a:lstStyle/>
            <a:p>
              <a:pPr lvl="0"/>
              <a:endParaRPr/>
            </a:p>
          </p:txBody>
        </p:sp>
      </p:grpSp>
      <p:sp>
        <p:nvSpPr>
          <p:cNvPr id="204" name="Shape 5484"/>
          <p:cNvSpPr/>
          <p:nvPr/>
        </p:nvSpPr>
        <p:spPr>
          <a:xfrm>
            <a:off x="6262932" y="3566546"/>
            <a:ext cx="240631" cy="240616"/>
          </a:xfrm>
          <a:custGeom>
            <a:avLst/>
            <a:gdLst/>
            <a:ahLst/>
            <a:cxnLst>
              <a:cxn ang="0">
                <a:pos x="wd2" y="hd2"/>
              </a:cxn>
              <a:cxn ang="5400000">
                <a:pos x="wd2" y="hd2"/>
              </a:cxn>
              <a:cxn ang="10800000">
                <a:pos x="wd2" y="hd2"/>
              </a:cxn>
              <a:cxn ang="16200000">
                <a:pos x="wd2" y="hd2"/>
              </a:cxn>
            </a:cxnLst>
            <a:rect l="0" t="0" r="r" b="b"/>
            <a:pathLst>
              <a:path w="21600" h="21600" extrusionOk="0">
                <a:moveTo>
                  <a:pt x="16143" y="15276"/>
                </a:moveTo>
                <a:lnTo>
                  <a:pt x="13956" y="15276"/>
                </a:lnTo>
                <a:lnTo>
                  <a:pt x="13956" y="11374"/>
                </a:lnTo>
                <a:cubicBezTo>
                  <a:pt x="13956" y="10469"/>
                  <a:pt x="13639" y="9849"/>
                  <a:pt x="12848" y="9849"/>
                </a:cubicBezTo>
                <a:cubicBezTo>
                  <a:pt x="12243" y="9849"/>
                  <a:pt x="11883" y="10266"/>
                  <a:pt x="11725" y="10670"/>
                </a:cubicBezTo>
                <a:cubicBezTo>
                  <a:pt x="11668" y="10814"/>
                  <a:pt x="11653" y="11017"/>
                  <a:pt x="11653" y="11217"/>
                </a:cubicBezTo>
                <a:lnTo>
                  <a:pt x="11653" y="15276"/>
                </a:lnTo>
                <a:lnTo>
                  <a:pt x="9465" y="15276"/>
                </a:lnTo>
                <a:lnTo>
                  <a:pt x="9465" y="10483"/>
                </a:lnTo>
                <a:cubicBezTo>
                  <a:pt x="9465" y="9605"/>
                  <a:pt x="9437" y="8871"/>
                  <a:pt x="9408" y="8237"/>
                </a:cubicBezTo>
                <a:lnTo>
                  <a:pt x="11307" y="8237"/>
                </a:lnTo>
                <a:lnTo>
                  <a:pt x="11409" y="9218"/>
                </a:lnTo>
                <a:lnTo>
                  <a:pt x="11451" y="9218"/>
                </a:lnTo>
                <a:cubicBezTo>
                  <a:pt x="11739" y="8757"/>
                  <a:pt x="12444" y="8080"/>
                  <a:pt x="13625" y="8080"/>
                </a:cubicBezTo>
                <a:cubicBezTo>
                  <a:pt x="15064" y="8080"/>
                  <a:pt x="16143" y="9044"/>
                  <a:pt x="16143" y="11117"/>
                </a:cubicBezTo>
                <a:cubicBezTo>
                  <a:pt x="16143" y="11117"/>
                  <a:pt x="16143" y="15276"/>
                  <a:pt x="16143" y="15276"/>
                </a:cubicBezTo>
                <a:close/>
                <a:moveTo>
                  <a:pt x="7048" y="7375"/>
                </a:moveTo>
                <a:cubicBezTo>
                  <a:pt x="6357" y="7375"/>
                  <a:pt x="5912" y="6885"/>
                  <a:pt x="5912" y="6281"/>
                </a:cubicBezTo>
                <a:cubicBezTo>
                  <a:pt x="5912" y="5663"/>
                  <a:pt x="6372" y="5186"/>
                  <a:pt x="7077" y="5186"/>
                </a:cubicBezTo>
                <a:cubicBezTo>
                  <a:pt x="7783" y="5186"/>
                  <a:pt x="8215" y="5663"/>
                  <a:pt x="8228" y="6281"/>
                </a:cubicBezTo>
                <a:cubicBezTo>
                  <a:pt x="8228" y="6885"/>
                  <a:pt x="7783" y="7375"/>
                  <a:pt x="7048" y="7375"/>
                </a:cubicBezTo>
                <a:close/>
                <a:moveTo>
                  <a:pt x="8156" y="15276"/>
                </a:moveTo>
                <a:lnTo>
                  <a:pt x="5969" y="15276"/>
                </a:lnTo>
                <a:lnTo>
                  <a:pt x="5969" y="8237"/>
                </a:lnTo>
                <a:lnTo>
                  <a:pt x="8156" y="8237"/>
                </a:lnTo>
                <a:cubicBezTo>
                  <a:pt x="8156" y="8237"/>
                  <a:pt x="8156" y="15276"/>
                  <a:pt x="8156" y="15276"/>
                </a:cubicBezTo>
                <a:close/>
                <a:moveTo>
                  <a:pt x="10799" y="0"/>
                </a:moveTo>
                <a:cubicBezTo>
                  <a:pt x="4835" y="0"/>
                  <a:pt x="0" y="4834"/>
                  <a:pt x="0" y="10800"/>
                </a:cubicBezTo>
                <a:cubicBezTo>
                  <a:pt x="0" y="16764"/>
                  <a:pt x="4835" y="21600"/>
                  <a:pt x="10799" y="21600"/>
                </a:cubicBezTo>
                <a:cubicBezTo>
                  <a:pt x="16765" y="21600"/>
                  <a:pt x="21600" y="16764"/>
                  <a:pt x="21600" y="10800"/>
                </a:cubicBezTo>
                <a:cubicBezTo>
                  <a:pt x="21600" y="4834"/>
                  <a:pt x="16765" y="0"/>
                  <a:pt x="10799" y="0"/>
                </a:cubicBezTo>
                <a:close/>
              </a:path>
            </a:pathLst>
          </a:custGeom>
          <a:solidFill>
            <a:srgbClr val="53585F"/>
          </a:solidFill>
          <a:ln w="12700">
            <a:miter lim="400000"/>
          </a:ln>
        </p:spPr>
        <p:txBody>
          <a:bodyPr lIns="38100" tIns="38100" rIns="38100" bIns="38100" anchor="ctr"/>
          <a:lstStyle/>
          <a:p>
            <a:pPr lvl="0"/>
            <a:endParaRPr/>
          </a:p>
        </p:txBody>
      </p:sp>
      <p:sp>
        <p:nvSpPr>
          <p:cNvPr id="205" name="Shape 5485"/>
          <p:cNvSpPr/>
          <p:nvPr/>
        </p:nvSpPr>
        <p:spPr>
          <a:xfrm>
            <a:off x="9735209" y="3549036"/>
            <a:ext cx="195008" cy="250662"/>
          </a:xfrm>
          <a:custGeom>
            <a:avLst/>
            <a:gdLst/>
            <a:ahLst/>
            <a:cxnLst>
              <a:cxn ang="0">
                <a:pos x="wd2" y="hd2"/>
              </a:cxn>
              <a:cxn ang="5400000">
                <a:pos x="wd2" y="hd2"/>
              </a:cxn>
              <a:cxn ang="10800000">
                <a:pos x="wd2" y="hd2"/>
              </a:cxn>
              <a:cxn ang="16200000">
                <a:pos x="wd2" y="hd2"/>
              </a:cxn>
            </a:cxnLst>
            <a:rect l="0" t="0" r="r" b="b"/>
            <a:pathLst>
              <a:path w="20798" h="21174" extrusionOk="0">
                <a:moveTo>
                  <a:pt x="8549" y="14005"/>
                </a:moveTo>
                <a:cubicBezTo>
                  <a:pt x="7846" y="16919"/>
                  <a:pt x="6990" y="19713"/>
                  <a:pt x="4450" y="21174"/>
                </a:cubicBezTo>
                <a:cubicBezTo>
                  <a:pt x="3666" y="16768"/>
                  <a:pt x="5601" y="13459"/>
                  <a:pt x="6499" y="9946"/>
                </a:cubicBezTo>
                <a:cubicBezTo>
                  <a:pt x="4968" y="7903"/>
                  <a:pt x="6684" y="3794"/>
                  <a:pt x="9916" y="4806"/>
                </a:cubicBezTo>
                <a:cubicBezTo>
                  <a:pt x="13892" y="6052"/>
                  <a:pt x="6472" y="12401"/>
                  <a:pt x="11453" y="13194"/>
                </a:cubicBezTo>
                <a:cubicBezTo>
                  <a:pt x="16654" y="14020"/>
                  <a:pt x="18776" y="6047"/>
                  <a:pt x="15551" y="3454"/>
                </a:cubicBezTo>
                <a:cubicBezTo>
                  <a:pt x="10893" y="-291"/>
                  <a:pt x="1989" y="3368"/>
                  <a:pt x="3083" y="8730"/>
                </a:cubicBezTo>
                <a:cubicBezTo>
                  <a:pt x="3351" y="10040"/>
                  <a:pt x="5060" y="10438"/>
                  <a:pt x="3766" y="12245"/>
                </a:cubicBezTo>
                <a:cubicBezTo>
                  <a:pt x="785" y="11723"/>
                  <a:pt x="-105" y="9859"/>
                  <a:pt x="9" y="7376"/>
                </a:cubicBezTo>
                <a:cubicBezTo>
                  <a:pt x="194" y="3312"/>
                  <a:pt x="4621" y="466"/>
                  <a:pt x="9061" y="71"/>
                </a:cubicBezTo>
                <a:cubicBezTo>
                  <a:pt x="14677" y="-426"/>
                  <a:pt x="19947" y="1705"/>
                  <a:pt x="20676" y="5889"/>
                </a:cubicBezTo>
                <a:cubicBezTo>
                  <a:pt x="21495" y="10611"/>
                  <a:pt x="18141" y="15726"/>
                  <a:pt x="12136" y="15356"/>
                </a:cubicBezTo>
                <a:cubicBezTo>
                  <a:pt x="10508" y="15256"/>
                  <a:pt x="9824" y="14619"/>
                  <a:pt x="8549" y="14005"/>
                </a:cubicBezTo>
                <a:close/>
              </a:path>
            </a:pathLst>
          </a:custGeom>
          <a:solidFill>
            <a:srgbClr val="53585F"/>
          </a:solidFill>
          <a:ln w="12700">
            <a:miter lim="400000"/>
          </a:ln>
        </p:spPr>
        <p:txBody>
          <a:bodyPr lIns="38100" tIns="38100" rIns="38100" bIns="38100" anchor="ctr"/>
          <a:lstStyle/>
          <a:p>
            <a:pPr lvl="0"/>
            <a:endParaRPr/>
          </a:p>
        </p:txBody>
      </p:sp>
      <p:sp>
        <p:nvSpPr>
          <p:cNvPr id="206" name="Shape 5486"/>
          <p:cNvSpPr/>
          <p:nvPr/>
        </p:nvSpPr>
        <p:spPr>
          <a:xfrm>
            <a:off x="10294079" y="3554044"/>
            <a:ext cx="240631" cy="240647"/>
          </a:xfrm>
          <a:custGeom>
            <a:avLst/>
            <a:gdLst/>
            <a:ahLst/>
            <a:cxnLst>
              <a:cxn ang="0">
                <a:pos x="wd2" y="hd2"/>
              </a:cxn>
              <a:cxn ang="5400000">
                <a:pos x="wd2" y="hd2"/>
              </a:cxn>
              <a:cxn ang="10800000">
                <a:pos x="wd2" y="hd2"/>
              </a:cxn>
              <a:cxn ang="16200000">
                <a:pos x="wd2" y="hd2"/>
              </a:cxn>
            </a:cxnLst>
            <a:rect l="0" t="0" r="r" b="b"/>
            <a:pathLst>
              <a:path w="21600" h="21600" extrusionOk="0">
                <a:moveTo>
                  <a:pt x="11538" y="13361"/>
                </a:moveTo>
                <a:cubicBezTo>
                  <a:pt x="10845" y="13307"/>
                  <a:pt x="10555" y="12966"/>
                  <a:pt x="10012" y="12635"/>
                </a:cubicBezTo>
                <a:cubicBezTo>
                  <a:pt x="9714" y="14199"/>
                  <a:pt x="9350" y="15699"/>
                  <a:pt x="8270" y="16485"/>
                </a:cubicBezTo>
                <a:cubicBezTo>
                  <a:pt x="7936" y="14117"/>
                  <a:pt x="8759" y="12343"/>
                  <a:pt x="9141" y="10457"/>
                </a:cubicBezTo>
                <a:cubicBezTo>
                  <a:pt x="8490" y="9360"/>
                  <a:pt x="9220" y="7152"/>
                  <a:pt x="10593" y="7697"/>
                </a:cubicBezTo>
                <a:cubicBezTo>
                  <a:pt x="12284" y="8366"/>
                  <a:pt x="9129" y="11774"/>
                  <a:pt x="11248" y="12199"/>
                </a:cubicBezTo>
                <a:cubicBezTo>
                  <a:pt x="13459" y="12644"/>
                  <a:pt x="14362" y="8363"/>
                  <a:pt x="12991" y="6971"/>
                </a:cubicBezTo>
                <a:cubicBezTo>
                  <a:pt x="11009" y="4960"/>
                  <a:pt x="7223" y="6925"/>
                  <a:pt x="7689" y="9802"/>
                </a:cubicBezTo>
                <a:cubicBezTo>
                  <a:pt x="7801" y="10506"/>
                  <a:pt x="8529" y="10720"/>
                  <a:pt x="7979" y="11690"/>
                </a:cubicBezTo>
                <a:cubicBezTo>
                  <a:pt x="6711" y="11411"/>
                  <a:pt x="6333" y="10411"/>
                  <a:pt x="6382" y="9076"/>
                </a:cubicBezTo>
                <a:cubicBezTo>
                  <a:pt x="6459" y="6895"/>
                  <a:pt x="8343" y="5367"/>
                  <a:pt x="10230" y="5156"/>
                </a:cubicBezTo>
                <a:cubicBezTo>
                  <a:pt x="12619" y="4887"/>
                  <a:pt x="14861" y="6031"/>
                  <a:pt x="15169" y="8276"/>
                </a:cubicBezTo>
                <a:cubicBezTo>
                  <a:pt x="15518" y="10812"/>
                  <a:pt x="14091" y="13559"/>
                  <a:pt x="11538" y="13361"/>
                </a:cubicBezTo>
                <a:close/>
                <a:moveTo>
                  <a:pt x="10799" y="0"/>
                </a:moveTo>
                <a:cubicBezTo>
                  <a:pt x="4835" y="0"/>
                  <a:pt x="0" y="4836"/>
                  <a:pt x="0" y="10801"/>
                </a:cubicBezTo>
                <a:cubicBezTo>
                  <a:pt x="0" y="16764"/>
                  <a:pt x="4835" y="21600"/>
                  <a:pt x="10799" y="21600"/>
                </a:cubicBezTo>
                <a:cubicBezTo>
                  <a:pt x="16764" y="21600"/>
                  <a:pt x="21600" y="16764"/>
                  <a:pt x="21600" y="10801"/>
                </a:cubicBezTo>
                <a:cubicBezTo>
                  <a:pt x="21600" y="4836"/>
                  <a:pt x="16764" y="0"/>
                  <a:pt x="10799" y="0"/>
                </a:cubicBezTo>
                <a:close/>
              </a:path>
            </a:pathLst>
          </a:custGeom>
          <a:solidFill>
            <a:srgbClr val="53585F"/>
          </a:solidFill>
          <a:ln w="12700">
            <a:miter lim="400000"/>
          </a:ln>
        </p:spPr>
        <p:txBody>
          <a:bodyPr lIns="38100" tIns="38100" rIns="38100" bIns="38100" anchor="ctr"/>
          <a:lstStyle/>
          <a:p>
            <a:pPr lvl="0"/>
            <a:endParaRPr/>
          </a:p>
        </p:txBody>
      </p:sp>
      <p:sp>
        <p:nvSpPr>
          <p:cNvPr id="207" name="Shape 5487"/>
          <p:cNvSpPr/>
          <p:nvPr/>
        </p:nvSpPr>
        <p:spPr>
          <a:xfrm>
            <a:off x="6842445" y="3554059"/>
            <a:ext cx="230596" cy="240616"/>
          </a:xfrm>
          <a:custGeom>
            <a:avLst/>
            <a:gdLst/>
            <a:ahLst/>
            <a:cxnLst>
              <a:cxn ang="0">
                <a:pos x="wd2" y="hd2"/>
              </a:cxn>
              <a:cxn ang="5400000">
                <a:pos x="wd2" y="hd2"/>
              </a:cxn>
              <a:cxn ang="10800000">
                <a:pos x="wd2" y="hd2"/>
              </a:cxn>
              <a:cxn ang="16200000">
                <a:pos x="wd2" y="hd2"/>
              </a:cxn>
            </a:cxnLst>
            <a:rect l="0" t="0" r="r" b="b"/>
            <a:pathLst>
              <a:path w="21600" h="21600" extrusionOk="0">
                <a:moveTo>
                  <a:pt x="16199" y="15769"/>
                </a:moveTo>
                <a:cubicBezTo>
                  <a:pt x="15722" y="16433"/>
                  <a:pt x="15018" y="16961"/>
                  <a:pt x="14105" y="17335"/>
                </a:cubicBezTo>
                <a:cubicBezTo>
                  <a:pt x="13202" y="17704"/>
                  <a:pt x="12119" y="17893"/>
                  <a:pt x="10886" y="17893"/>
                </a:cubicBezTo>
                <a:cubicBezTo>
                  <a:pt x="9406" y="17893"/>
                  <a:pt x="8165" y="17636"/>
                  <a:pt x="7198" y="17129"/>
                </a:cubicBezTo>
                <a:cubicBezTo>
                  <a:pt x="6505" y="16761"/>
                  <a:pt x="5934" y="16262"/>
                  <a:pt x="5500" y="15645"/>
                </a:cubicBezTo>
                <a:cubicBezTo>
                  <a:pt x="5064" y="15024"/>
                  <a:pt x="4842" y="14404"/>
                  <a:pt x="4842" y="13810"/>
                </a:cubicBezTo>
                <a:cubicBezTo>
                  <a:pt x="4842" y="13436"/>
                  <a:pt x="4986" y="13114"/>
                  <a:pt x="5271" y="12851"/>
                </a:cubicBezTo>
                <a:cubicBezTo>
                  <a:pt x="5554" y="12588"/>
                  <a:pt x="5915" y="12455"/>
                  <a:pt x="6347" y="12455"/>
                </a:cubicBezTo>
                <a:cubicBezTo>
                  <a:pt x="6701" y="12455"/>
                  <a:pt x="7006" y="12561"/>
                  <a:pt x="7255" y="12767"/>
                </a:cubicBezTo>
                <a:cubicBezTo>
                  <a:pt x="7492" y="12965"/>
                  <a:pt x="7694" y="13260"/>
                  <a:pt x="7858" y="13637"/>
                </a:cubicBezTo>
                <a:cubicBezTo>
                  <a:pt x="8041" y="14051"/>
                  <a:pt x="8240" y="14398"/>
                  <a:pt x="8451" y="14672"/>
                </a:cubicBezTo>
                <a:cubicBezTo>
                  <a:pt x="8651" y="14937"/>
                  <a:pt x="8943" y="15157"/>
                  <a:pt x="9314" y="15330"/>
                </a:cubicBezTo>
                <a:cubicBezTo>
                  <a:pt x="9687" y="15504"/>
                  <a:pt x="10191" y="15593"/>
                  <a:pt x="10810" y="15593"/>
                </a:cubicBezTo>
                <a:cubicBezTo>
                  <a:pt x="11662" y="15593"/>
                  <a:pt x="12361" y="15414"/>
                  <a:pt x="12885" y="15059"/>
                </a:cubicBezTo>
                <a:cubicBezTo>
                  <a:pt x="13398" y="14715"/>
                  <a:pt x="13648" y="14301"/>
                  <a:pt x="13648" y="13794"/>
                </a:cubicBezTo>
                <a:cubicBezTo>
                  <a:pt x="13648" y="13393"/>
                  <a:pt x="13518" y="13076"/>
                  <a:pt x="13250" y="12829"/>
                </a:cubicBezTo>
                <a:cubicBezTo>
                  <a:pt x="12970" y="12572"/>
                  <a:pt x="12600" y="12369"/>
                  <a:pt x="12151" y="12231"/>
                </a:cubicBezTo>
                <a:cubicBezTo>
                  <a:pt x="11682" y="12087"/>
                  <a:pt x="11046" y="11933"/>
                  <a:pt x="10260" y="11770"/>
                </a:cubicBezTo>
                <a:cubicBezTo>
                  <a:pt x="9191" y="11545"/>
                  <a:pt x="8284" y="11277"/>
                  <a:pt x="7560" y="10973"/>
                </a:cubicBezTo>
                <a:cubicBezTo>
                  <a:pt x="6822" y="10665"/>
                  <a:pt x="6227" y="10234"/>
                  <a:pt x="5790" y="9697"/>
                </a:cubicBezTo>
                <a:cubicBezTo>
                  <a:pt x="5349" y="9150"/>
                  <a:pt x="5124" y="8464"/>
                  <a:pt x="5124" y="7660"/>
                </a:cubicBezTo>
                <a:cubicBezTo>
                  <a:pt x="5124" y="6893"/>
                  <a:pt x="5359" y="6202"/>
                  <a:pt x="5824" y="5603"/>
                </a:cubicBezTo>
                <a:cubicBezTo>
                  <a:pt x="6285" y="5013"/>
                  <a:pt x="6956" y="4552"/>
                  <a:pt x="7823" y="4235"/>
                </a:cubicBezTo>
                <a:cubicBezTo>
                  <a:pt x="8678" y="3923"/>
                  <a:pt x="9696" y="3766"/>
                  <a:pt x="10847" y="3766"/>
                </a:cubicBezTo>
                <a:cubicBezTo>
                  <a:pt x="11765" y="3766"/>
                  <a:pt x="12575" y="3872"/>
                  <a:pt x="13251" y="4078"/>
                </a:cubicBezTo>
                <a:cubicBezTo>
                  <a:pt x="13930" y="4286"/>
                  <a:pt x="14502" y="4568"/>
                  <a:pt x="14952" y="4915"/>
                </a:cubicBezTo>
                <a:cubicBezTo>
                  <a:pt x="15406" y="5265"/>
                  <a:pt x="15742" y="5636"/>
                  <a:pt x="15954" y="6023"/>
                </a:cubicBezTo>
                <a:cubicBezTo>
                  <a:pt x="16167" y="6416"/>
                  <a:pt x="16276" y="6806"/>
                  <a:pt x="16276" y="7183"/>
                </a:cubicBezTo>
                <a:cubicBezTo>
                  <a:pt x="16276" y="7546"/>
                  <a:pt x="16134" y="7876"/>
                  <a:pt x="15854" y="8164"/>
                </a:cubicBezTo>
                <a:cubicBezTo>
                  <a:pt x="15571" y="8454"/>
                  <a:pt x="15215" y="8600"/>
                  <a:pt x="14795" y="8600"/>
                </a:cubicBezTo>
                <a:cubicBezTo>
                  <a:pt x="14415" y="8600"/>
                  <a:pt x="14115" y="8508"/>
                  <a:pt x="13907" y="8326"/>
                </a:cubicBezTo>
                <a:cubicBezTo>
                  <a:pt x="13715" y="8158"/>
                  <a:pt x="13514" y="7895"/>
                  <a:pt x="13294" y="7519"/>
                </a:cubicBezTo>
                <a:cubicBezTo>
                  <a:pt x="13036" y="7039"/>
                  <a:pt x="12725" y="6660"/>
                  <a:pt x="12369" y="6392"/>
                </a:cubicBezTo>
                <a:cubicBezTo>
                  <a:pt x="12023" y="6132"/>
                  <a:pt x="11443" y="6002"/>
                  <a:pt x="10649" y="6002"/>
                </a:cubicBezTo>
                <a:cubicBezTo>
                  <a:pt x="9909" y="6002"/>
                  <a:pt x="9309" y="6145"/>
                  <a:pt x="8863" y="6435"/>
                </a:cubicBezTo>
                <a:cubicBezTo>
                  <a:pt x="8434" y="6711"/>
                  <a:pt x="8224" y="7031"/>
                  <a:pt x="8224" y="7408"/>
                </a:cubicBezTo>
                <a:cubicBezTo>
                  <a:pt x="8224" y="7641"/>
                  <a:pt x="8292" y="7833"/>
                  <a:pt x="8431" y="8001"/>
                </a:cubicBezTo>
                <a:cubicBezTo>
                  <a:pt x="8576" y="8177"/>
                  <a:pt x="8783" y="8332"/>
                  <a:pt x="9044" y="8459"/>
                </a:cubicBezTo>
                <a:cubicBezTo>
                  <a:pt x="9316" y="8594"/>
                  <a:pt x="9594" y="8700"/>
                  <a:pt x="9874" y="8776"/>
                </a:cubicBezTo>
                <a:cubicBezTo>
                  <a:pt x="10160" y="8855"/>
                  <a:pt x="10640" y="8971"/>
                  <a:pt x="11299" y="9123"/>
                </a:cubicBezTo>
                <a:cubicBezTo>
                  <a:pt x="12133" y="9299"/>
                  <a:pt x="12899" y="9497"/>
                  <a:pt x="13576" y="9708"/>
                </a:cubicBezTo>
                <a:cubicBezTo>
                  <a:pt x="14262" y="9925"/>
                  <a:pt x="14856" y="10193"/>
                  <a:pt x="15339" y="10502"/>
                </a:cubicBezTo>
                <a:cubicBezTo>
                  <a:pt x="15832" y="10819"/>
                  <a:pt x="16223" y="11225"/>
                  <a:pt x="16500" y="11713"/>
                </a:cubicBezTo>
                <a:cubicBezTo>
                  <a:pt x="16778" y="12201"/>
                  <a:pt x="16920" y="12802"/>
                  <a:pt x="16920" y="13501"/>
                </a:cubicBezTo>
                <a:cubicBezTo>
                  <a:pt x="16920" y="14339"/>
                  <a:pt x="16676" y="15100"/>
                  <a:pt x="16199" y="15769"/>
                </a:cubicBezTo>
                <a:close/>
                <a:moveTo>
                  <a:pt x="20979" y="13092"/>
                </a:moveTo>
                <a:cubicBezTo>
                  <a:pt x="21134" y="12390"/>
                  <a:pt x="21217" y="11662"/>
                  <a:pt x="21217" y="10914"/>
                </a:cubicBezTo>
                <a:cubicBezTo>
                  <a:pt x="21217" y="5302"/>
                  <a:pt x="16604" y="756"/>
                  <a:pt x="10915" y="756"/>
                </a:cubicBezTo>
                <a:cubicBezTo>
                  <a:pt x="10314" y="756"/>
                  <a:pt x="9726" y="807"/>
                  <a:pt x="9153" y="902"/>
                </a:cubicBezTo>
                <a:cubicBezTo>
                  <a:pt x="8231" y="331"/>
                  <a:pt x="7143" y="0"/>
                  <a:pt x="5974" y="0"/>
                </a:cubicBezTo>
                <a:cubicBezTo>
                  <a:pt x="2675" y="0"/>
                  <a:pt x="0" y="2636"/>
                  <a:pt x="0" y="5890"/>
                </a:cubicBezTo>
                <a:cubicBezTo>
                  <a:pt x="0" y="6977"/>
                  <a:pt x="300" y="7996"/>
                  <a:pt x="821" y="8871"/>
                </a:cubicBezTo>
                <a:cubicBezTo>
                  <a:pt x="684" y="9529"/>
                  <a:pt x="612" y="10215"/>
                  <a:pt x="612" y="10914"/>
                </a:cubicBezTo>
                <a:cubicBezTo>
                  <a:pt x="612" y="16522"/>
                  <a:pt x="5225" y="21072"/>
                  <a:pt x="10915" y="21072"/>
                </a:cubicBezTo>
                <a:cubicBezTo>
                  <a:pt x="11559" y="21072"/>
                  <a:pt x="12190" y="21012"/>
                  <a:pt x="12802" y="20901"/>
                </a:cubicBezTo>
                <a:cubicBezTo>
                  <a:pt x="13641" y="21348"/>
                  <a:pt x="14604" y="21600"/>
                  <a:pt x="15626" y="21600"/>
                </a:cubicBezTo>
                <a:cubicBezTo>
                  <a:pt x="18925" y="21600"/>
                  <a:pt x="21600" y="18964"/>
                  <a:pt x="21600" y="15710"/>
                </a:cubicBezTo>
                <a:cubicBezTo>
                  <a:pt x="21600" y="14769"/>
                  <a:pt x="21377" y="13881"/>
                  <a:pt x="20979" y="13092"/>
                </a:cubicBezTo>
                <a:close/>
              </a:path>
            </a:pathLst>
          </a:custGeom>
          <a:solidFill>
            <a:srgbClr val="53585F"/>
          </a:solidFill>
          <a:ln w="12700">
            <a:miter lim="400000"/>
          </a:ln>
        </p:spPr>
        <p:txBody>
          <a:bodyPr lIns="38100" tIns="38100" rIns="38100" bIns="38100" anchor="ctr"/>
          <a:lstStyle/>
          <a:p>
            <a:pPr lvl="0"/>
            <a:endParaRPr/>
          </a:p>
        </p:txBody>
      </p:sp>
      <p:sp>
        <p:nvSpPr>
          <p:cNvPr id="208" name="Shape 5488"/>
          <p:cNvSpPr/>
          <p:nvPr/>
        </p:nvSpPr>
        <p:spPr>
          <a:xfrm>
            <a:off x="8555902" y="3604193"/>
            <a:ext cx="250651" cy="140349"/>
          </a:xfrm>
          <a:custGeom>
            <a:avLst/>
            <a:gdLst/>
            <a:ahLst/>
            <a:cxnLst>
              <a:cxn ang="0">
                <a:pos x="wd2" y="hd2"/>
              </a:cxn>
              <a:cxn ang="5400000">
                <a:pos x="wd2" y="hd2"/>
              </a:cxn>
              <a:cxn ang="10800000">
                <a:pos x="wd2" y="hd2"/>
              </a:cxn>
              <a:cxn ang="16200000">
                <a:pos x="wd2" y="hd2"/>
              </a:cxn>
            </a:cxnLst>
            <a:rect l="0" t="0" r="r" b="b"/>
            <a:pathLst>
              <a:path w="21600" h="21600" extrusionOk="0">
                <a:moveTo>
                  <a:pt x="8503" y="15770"/>
                </a:moveTo>
                <a:cubicBezTo>
                  <a:pt x="8050" y="16495"/>
                  <a:pt x="7181" y="17949"/>
                  <a:pt x="5734" y="17949"/>
                </a:cubicBezTo>
                <a:cubicBezTo>
                  <a:pt x="4026" y="17949"/>
                  <a:pt x="2381" y="15278"/>
                  <a:pt x="2381" y="11000"/>
                </a:cubicBezTo>
                <a:cubicBezTo>
                  <a:pt x="2381" y="5523"/>
                  <a:pt x="4348" y="3753"/>
                  <a:pt x="5857" y="3753"/>
                </a:cubicBezTo>
                <a:cubicBezTo>
                  <a:pt x="8034" y="3753"/>
                  <a:pt x="8512" y="6099"/>
                  <a:pt x="9105" y="9351"/>
                </a:cubicBezTo>
                <a:lnTo>
                  <a:pt x="9897" y="13805"/>
                </a:lnTo>
                <a:cubicBezTo>
                  <a:pt x="10689" y="18125"/>
                  <a:pt x="12173" y="21600"/>
                  <a:pt x="16454" y="21600"/>
                </a:cubicBezTo>
                <a:cubicBezTo>
                  <a:pt x="19522" y="21600"/>
                  <a:pt x="21600" y="19909"/>
                  <a:pt x="21600" y="15454"/>
                </a:cubicBezTo>
                <a:cubicBezTo>
                  <a:pt x="21600" y="11845"/>
                  <a:pt x="20462" y="9978"/>
                  <a:pt x="18334" y="9086"/>
                </a:cubicBezTo>
                <a:lnTo>
                  <a:pt x="16750" y="8459"/>
                </a:lnTo>
                <a:cubicBezTo>
                  <a:pt x="15662" y="8018"/>
                  <a:pt x="15341" y="7214"/>
                  <a:pt x="15341" y="5876"/>
                </a:cubicBezTo>
                <a:cubicBezTo>
                  <a:pt x="15341" y="4362"/>
                  <a:pt x="16008" y="3470"/>
                  <a:pt x="17096" y="3470"/>
                </a:cubicBezTo>
                <a:cubicBezTo>
                  <a:pt x="18285" y="3470"/>
                  <a:pt x="18927" y="4274"/>
                  <a:pt x="19028" y="6187"/>
                </a:cubicBezTo>
                <a:lnTo>
                  <a:pt x="21501" y="5653"/>
                </a:lnTo>
                <a:cubicBezTo>
                  <a:pt x="21303" y="1644"/>
                  <a:pt x="19769" y="0"/>
                  <a:pt x="17246" y="0"/>
                </a:cubicBezTo>
                <a:cubicBezTo>
                  <a:pt x="15018" y="0"/>
                  <a:pt x="12841" y="1514"/>
                  <a:pt x="12841" y="6369"/>
                </a:cubicBezTo>
                <a:cubicBezTo>
                  <a:pt x="12841" y="9397"/>
                  <a:pt x="13658" y="11311"/>
                  <a:pt x="15711" y="12203"/>
                </a:cubicBezTo>
                <a:lnTo>
                  <a:pt x="17394" y="12914"/>
                </a:lnTo>
                <a:cubicBezTo>
                  <a:pt x="18656" y="13448"/>
                  <a:pt x="19076" y="14386"/>
                  <a:pt x="19076" y="15677"/>
                </a:cubicBezTo>
                <a:cubicBezTo>
                  <a:pt x="19076" y="17326"/>
                  <a:pt x="18185" y="17991"/>
                  <a:pt x="16503" y="17991"/>
                </a:cubicBezTo>
                <a:cubicBezTo>
                  <a:pt x="14004" y="17991"/>
                  <a:pt x="12749" y="15631"/>
                  <a:pt x="12154" y="12379"/>
                </a:cubicBezTo>
                <a:lnTo>
                  <a:pt x="11338" y="7925"/>
                </a:lnTo>
                <a:cubicBezTo>
                  <a:pt x="10300" y="2137"/>
                  <a:pt x="9074" y="0"/>
                  <a:pt x="5783" y="0"/>
                </a:cubicBezTo>
                <a:cubicBezTo>
                  <a:pt x="2848" y="0"/>
                  <a:pt x="0" y="4139"/>
                  <a:pt x="0" y="11176"/>
                </a:cubicBezTo>
                <a:cubicBezTo>
                  <a:pt x="0" y="17949"/>
                  <a:pt x="2735" y="21600"/>
                  <a:pt x="5609" y="21600"/>
                </a:cubicBezTo>
                <a:cubicBezTo>
                  <a:pt x="7689" y="21600"/>
                  <a:pt x="8745" y="20295"/>
                  <a:pt x="9260" y="19626"/>
                </a:cubicBezTo>
                <a:cubicBezTo>
                  <a:pt x="9260" y="19626"/>
                  <a:pt x="8503" y="15770"/>
                  <a:pt x="8503" y="15770"/>
                </a:cubicBezTo>
                <a:close/>
              </a:path>
            </a:pathLst>
          </a:custGeom>
          <a:solidFill>
            <a:srgbClr val="53585F"/>
          </a:solidFill>
          <a:ln w="12700">
            <a:miter lim="400000"/>
          </a:ln>
        </p:spPr>
        <p:txBody>
          <a:bodyPr lIns="38100" tIns="38100" rIns="38100" bIns="38100" anchor="ctr"/>
          <a:lstStyle/>
          <a:p>
            <a:pPr lvl="0"/>
            <a:endParaRPr/>
          </a:p>
        </p:txBody>
      </p:sp>
      <p:sp>
        <p:nvSpPr>
          <p:cNvPr id="209" name="Shape 5489"/>
          <p:cNvSpPr/>
          <p:nvPr/>
        </p:nvSpPr>
        <p:spPr>
          <a:xfrm>
            <a:off x="9110614" y="3554059"/>
            <a:ext cx="240631" cy="240616"/>
          </a:xfrm>
          <a:custGeom>
            <a:avLst/>
            <a:gdLst/>
            <a:ahLst/>
            <a:cxnLst>
              <a:cxn ang="0">
                <a:pos x="wd2" y="hd2"/>
              </a:cxn>
              <a:cxn ang="5400000">
                <a:pos x="wd2" y="hd2"/>
              </a:cxn>
              <a:cxn ang="10800000">
                <a:pos x="wd2" y="hd2"/>
              </a:cxn>
              <a:cxn ang="16200000">
                <a:pos x="wd2" y="hd2"/>
              </a:cxn>
            </a:cxnLst>
            <a:rect l="0" t="0" r="r" b="b"/>
            <a:pathLst>
              <a:path w="21600" h="21600" extrusionOk="0">
                <a:moveTo>
                  <a:pt x="13776" y="13984"/>
                </a:moveTo>
                <a:cubicBezTo>
                  <a:pt x="11523" y="13984"/>
                  <a:pt x="10741" y="12959"/>
                  <a:pt x="10325" y="11686"/>
                </a:cubicBezTo>
                <a:lnTo>
                  <a:pt x="9908" y="10372"/>
                </a:lnTo>
                <a:cubicBezTo>
                  <a:pt x="9596" y="9415"/>
                  <a:pt x="9344" y="8722"/>
                  <a:pt x="8198" y="8722"/>
                </a:cubicBezTo>
                <a:cubicBezTo>
                  <a:pt x="7405" y="8722"/>
                  <a:pt x="6370" y="9245"/>
                  <a:pt x="6370" y="10860"/>
                </a:cubicBezTo>
                <a:cubicBezTo>
                  <a:pt x="6370" y="12120"/>
                  <a:pt x="7235" y="12908"/>
                  <a:pt x="8133" y="12908"/>
                </a:cubicBezTo>
                <a:cubicBezTo>
                  <a:pt x="8896" y="12908"/>
                  <a:pt x="9353" y="12477"/>
                  <a:pt x="9591" y="12263"/>
                </a:cubicBezTo>
                <a:lnTo>
                  <a:pt x="9991" y="13401"/>
                </a:lnTo>
                <a:cubicBezTo>
                  <a:pt x="9718" y="13599"/>
                  <a:pt x="9163" y="13984"/>
                  <a:pt x="8068" y="13984"/>
                </a:cubicBezTo>
                <a:cubicBezTo>
                  <a:pt x="6555" y="13984"/>
                  <a:pt x="5117" y="12908"/>
                  <a:pt x="5117" y="10911"/>
                </a:cubicBezTo>
                <a:cubicBezTo>
                  <a:pt x="5117" y="8838"/>
                  <a:pt x="6616" y="7616"/>
                  <a:pt x="8160" y="7616"/>
                </a:cubicBezTo>
                <a:cubicBezTo>
                  <a:pt x="9892" y="7616"/>
                  <a:pt x="10537" y="8248"/>
                  <a:pt x="11084" y="9952"/>
                </a:cubicBezTo>
                <a:lnTo>
                  <a:pt x="11513" y="11266"/>
                </a:lnTo>
                <a:cubicBezTo>
                  <a:pt x="11826" y="12222"/>
                  <a:pt x="12487" y="12919"/>
                  <a:pt x="13801" y="12919"/>
                </a:cubicBezTo>
                <a:cubicBezTo>
                  <a:pt x="14687" y="12919"/>
                  <a:pt x="15156" y="12724"/>
                  <a:pt x="15156" y="12236"/>
                </a:cubicBezTo>
                <a:cubicBezTo>
                  <a:pt x="15156" y="11857"/>
                  <a:pt x="14935" y="11580"/>
                  <a:pt x="14271" y="11423"/>
                </a:cubicBezTo>
                <a:lnTo>
                  <a:pt x="13385" y="11215"/>
                </a:lnTo>
                <a:cubicBezTo>
                  <a:pt x="12304" y="10952"/>
                  <a:pt x="11875" y="10385"/>
                  <a:pt x="11875" y="9494"/>
                </a:cubicBezTo>
                <a:cubicBezTo>
                  <a:pt x="11875" y="8063"/>
                  <a:pt x="13021" y="7616"/>
                  <a:pt x="14193" y="7616"/>
                </a:cubicBezTo>
                <a:cubicBezTo>
                  <a:pt x="15522" y="7616"/>
                  <a:pt x="16328" y="8101"/>
                  <a:pt x="16432" y="9283"/>
                </a:cubicBezTo>
                <a:lnTo>
                  <a:pt x="15130" y="9440"/>
                </a:lnTo>
                <a:cubicBezTo>
                  <a:pt x="15077" y="8876"/>
                  <a:pt x="14740" y="8641"/>
                  <a:pt x="14114" y="8641"/>
                </a:cubicBezTo>
                <a:cubicBezTo>
                  <a:pt x="13541" y="8641"/>
                  <a:pt x="13190" y="8903"/>
                  <a:pt x="13190" y="9348"/>
                </a:cubicBezTo>
                <a:cubicBezTo>
                  <a:pt x="13190" y="9743"/>
                  <a:pt x="13358" y="9979"/>
                  <a:pt x="13933" y="10112"/>
                </a:cubicBezTo>
                <a:lnTo>
                  <a:pt x="14766" y="10293"/>
                </a:lnTo>
                <a:cubicBezTo>
                  <a:pt x="15885" y="10556"/>
                  <a:pt x="16485" y="11109"/>
                  <a:pt x="16485" y="12171"/>
                </a:cubicBezTo>
                <a:cubicBezTo>
                  <a:pt x="16485" y="13485"/>
                  <a:pt x="15390" y="13984"/>
                  <a:pt x="13776" y="13984"/>
                </a:cubicBezTo>
                <a:close/>
                <a:moveTo>
                  <a:pt x="10801" y="0"/>
                </a:moveTo>
                <a:cubicBezTo>
                  <a:pt x="4835" y="0"/>
                  <a:pt x="0" y="4834"/>
                  <a:pt x="0" y="10800"/>
                </a:cubicBezTo>
                <a:cubicBezTo>
                  <a:pt x="0" y="16764"/>
                  <a:pt x="4835" y="21600"/>
                  <a:pt x="10801" y="21600"/>
                </a:cubicBezTo>
                <a:cubicBezTo>
                  <a:pt x="16765" y="21600"/>
                  <a:pt x="21600" y="16764"/>
                  <a:pt x="21600" y="10800"/>
                </a:cubicBezTo>
                <a:cubicBezTo>
                  <a:pt x="21600" y="4834"/>
                  <a:pt x="16765" y="0"/>
                  <a:pt x="10801" y="0"/>
                </a:cubicBezTo>
                <a:close/>
              </a:path>
            </a:pathLst>
          </a:custGeom>
          <a:solidFill>
            <a:srgbClr val="53585F"/>
          </a:solidFill>
          <a:ln w="12700">
            <a:miter lim="400000"/>
          </a:ln>
        </p:spPr>
        <p:txBody>
          <a:bodyPr lIns="38100" tIns="38100" rIns="38100" bIns="38100" anchor="ctr"/>
          <a:lstStyle/>
          <a:p>
            <a:pPr lvl="0"/>
            <a:endParaRPr/>
          </a:p>
        </p:txBody>
      </p:sp>
      <p:sp>
        <p:nvSpPr>
          <p:cNvPr id="210" name="Shape 5490"/>
          <p:cNvSpPr/>
          <p:nvPr/>
        </p:nvSpPr>
        <p:spPr>
          <a:xfrm>
            <a:off x="7406912" y="3591598"/>
            <a:ext cx="250651" cy="190513"/>
          </a:xfrm>
          <a:custGeom>
            <a:avLst/>
            <a:gdLst/>
            <a:ahLst/>
            <a:cxnLst>
              <a:cxn ang="0">
                <a:pos x="wd2" y="hd2"/>
              </a:cxn>
              <a:cxn ang="5400000">
                <a:pos x="wd2" y="hd2"/>
              </a:cxn>
              <a:cxn ang="10800000">
                <a:pos x="wd2" y="hd2"/>
              </a:cxn>
              <a:cxn ang="16200000">
                <a:pos x="wd2" y="hd2"/>
              </a:cxn>
            </a:cxnLst>
            <a:rect l="0" t="0" r="r" b="b"/>
            <a:pathLst>
              <a:path w="21600" h="21600" extrusionOk="0">
                <a:moveTo>
                  <a:pt x="17903" y="11522"/>
                </a:moveTo>
                <a:lnTo>
                  <a:pt x="17903" y="15252"/>
                </a:lnTo>
                <a:cubicBezTo>
                  <a:pt x="17903" y="16077"/>
                  <a:pt x="17394" y="16744"/>
                  <a:pt x="16767" y="16744"/>
                </a:cubicBezTo>
                <a:cubicBezTo>
                  <a:pt x="16142" y="16744"/>
                  <a:pt x="15633" y="16077"/>
                  <a:pt x="15633" y="15252"/>
                </a:cubicBezTo>
                <a:lnTo>
                  <a:pt x="15633" y="11447"/>
                </a:lnTo>
                <a:lnTo>
                  <a:pt x="13409" y="12384"/>
                </a:lnTo>
                <a:lnTo>
                  <a:pt x="11935" y="11447"/>
                </a:lnTo>
                <a:lnTo>
                  <a:pt x="11935" y="15252"/>
                </a:lnTo>
                <a:cubicBezTo>
                  <a:pt x="11935" y="18753"/>
                  <a:pt x="14103" y="21600"/>
                  <a:pt x="16767" y="21600"/>
                </a:cubicBezTo>
                <a:cubicBezTo>
                  <a:pt x="19432" y="21600"/>
                  <a:pt x="21600" y="18753"/>
                  <a:pt x="21600" y="15252"/>
                </a:cubicBezTo>
                <a:lnTo>
                  <a:pt x="21600" y="11522"/>
                </a:lnTo>
                <a:cubicBezTo>
                  <a:pt x="21600" y="11522"/>
                  <a:pt x="17903" y="11522"/>
                  <a:pt x="17903" y="11522"/>
                </a:cubicBezTo>
                <a:close/>
                <a:moveTo>
                  <a:pt x="11935" y="8042"/>
                </a:moveTo>
                <a:lnTo>
                  <a:pt x="13409" y="8979"/>
                </a:lnTo>
                <a:lnTo>
                  <a:pt x="15633" y="8042"/>
                </a:lnTo>
                <a:lnTo>
                  <a:pt x="15633" y="6344"/>
                </a:lnTo>
                <a:cubicBezTo>
                  <a:pt x="15633" y="2847"/>
                  <a:pt x="13464" y="0"/>
                  <a:pt x="10801" y="0"/>
                </a:cubicBezTo>
                <a:cubicBezTo>
                  <a:pt x="8136" y="0"/>
                  <a:pt x="5968" y="2847"/>
                  <a:pt x="5968" y="6344"/>
                </a:cubicBezTo>
                <a:lnTo>
                  <a:pt x="5968" y="15252"/>
                </a:lnTo>
                <a:cubicBezTo>
                  <a:pt x="5968" y="16077"/>
                  <a:pt x="5458" y="16744"/>
                  <a:pt x="4833" y="16744"/>
                </a:cubicBezTo>
                <a:cubicBezTo>
                  <a:pt x="4207" y="16744"/>
                  <a:pt x="3697" y="16077"/>
                  <a:pt x="3697" y="15252"/>
                </a:cubicBezTo>
                <a:lnTo>
                  <a:pt x="3697" y="11522"/>
                </a:lnTo>
                <a:lnTo>
                  <a:pt x="0" y="11522"/>
                </a:lnTo>
                <a:lnTo>
                  <a:pt x="0" y="15252"/>
                </a:lnTo>
                <a:cubicBezTo>
                  <a:pt x="0" y="18753"/>
                  <a:pt x="2168" y="21600"/>
                  <a:pt x="4833" y="21600"/>
                </a:cubicBezTo>
                <a:cubicBezTo>
                  <a:pt x="7497" y="21600"/>
                  <a:pt x="9665" y="18753"/>
                  <a:pt x="9665" y="15252"/>
                </a:cubicBezTo>
                <a:lnTo>
                  <a:pt x="9665" y="6344"/>
                </a:lnTo>
                <a:cubicBezTo>
                  <a:pt x="9665" y="5523"/>
                  <a:pt x="10174" y="4856"/>
                  <a:pt x="10801" y="4856"/>
                </a:cubicBezTo>
                <a:cubicBezTo>
                  <a:pt x="11426" y="4856"/>
                  <a:pt x="11935" y="5523"/>
                  <a:pt x="11935" y="6344"/>
                </a:cubicBezTo>
                <a:cubicBezTo>
                  <a:pt x="11935" y="6344"/>
                  <a:pt x="11935" y="8042"/>
                  <a:pt x="11935" y="8042"/>
                </a:cubicBezTo>
                <a:close/>
              </a:path>
            </a:pathLst>
          </a:custGeom>
          <a:solidFill>
            <a:srgbClr val="53585F"/>
          </a:solidFill>
          <a:ln w="12700">
            <a:miter lim="400000"/>
          </a:ln>
        </p:spPr>
        <p:txBody>
          <a:bodyPr lIns="38100" tIns="38100" rIns="38100" bIns="38100" anchor="ctr"/>
          <a:lstStyle/>
          <a:p>
            <a:pPr lvl="0"/>
            <a:endParaRPr/>
          </a:p>
        </p:txBody>
      </p:sp>
      <p:sp>
        <p:nvSpPr>
          <p:cNvPr id="211" name="Shape 5491"/>
          <p:cNvSpPr/>
          <p:nvPr/>
        </p:nvSpPr>
        <p:spPr>
          <a:xfrm>
            <a:off x="4578207" y="3559069"/>
            <a:ext cx="140364" cy="230596"/>
          </a:xfrm>
          <a:custGeom>
            <a:avLst/>
            <a:gdLst/>
            <a:ahLst/>
            <a:cxnLst>
              <a:cxn ang="0">
                <a:pos x="wd2" y="hd2"/>
              </a:cxn>
              <a:cxn ang="5400000">
                <a:pos x="wd2" y="hd2"/>
              </a:cxn>
              <a:cxn ang="10800000">
                <a:pos x="wd2" y="hd2"/>
              </a:cxn>
              <a:cxn ang="16200000">
                <a:pos x="wd2" y="hd2"/>
              </a:cxn>
            </a:cxnLst>
            <a:rect l="0" t="0" r="r" b="b"/>
            <a:pathLst>
              <a:path w="21600" h="21600" extrusionOk="0">
                <a:moveTo>
                  <a:pt x="21600" y="20421"/>
                </a:moveTo>
                <a:cubicBezTo>
                  <a:pt x="20102" y="20856"/>
                  <a:pt x="18746" y="21162"/>
                  <a:pt x="17534" y="21337"/>
                </a:cubicBezTo>
                <a:cubicBezTo>
                  <a:pt x="16317" y="21512"/>
                  <a:pt x="15002" y="21600"/>
                  <a:pt x="13593" y="21600"/>
                </a:cubicBezTo>
                <a:cubicBezTo>
                  <a:pt x="11990" y="21600"/>
                  <a:pt x="10574" y="21473"/>
                  <a:pt x="9340" y="21227"/>
                </a:cubicBezTo>
                <a:cubicBezTo>
                  <a:pt x="8110" y="20975"/>
                  <a:pt x="7060" y="20619"/>
                  <a:pt x="6189" y="20161"/>
                </a:cubicBezTo>
                <a:cubicBezTo>
                  <a:pt x="5318" y="19697"/>
                  <a:pt x="4714" y="19205"/>
                  <a:pt x="4380" y="18685"/>
                </a:cubicBezTo>
                <a:cubicBezTo>
                  <a:pt x="4043" y="18168"/>
                  <a:pt x="3876" y="17413"/>
                  <a:pt x="3876" y="16426"/>
                </a:cubicBezTo>
                <a:lnTo>
                  <a:pt x="3876" y="8849"/>
                </a:lnTo>
                <a:lnTo>
                  <a:pt x="0" y="8849"/>
                </a:lnTo>
                <a:lnTo>
                  <a:pt x="0" y="5793"/>
                </a:lnTo>
                <a:cubicBezTo>
                  <a:pt x="1377" y="5516"/>
                  <a:pt x="2559" y="5123"/>
                  <a:pt x="3539" y="4608"/>
                </a:cubicBezTo>
                <a:cubicBezTo>
                  <a:pt x="4522" y="4094"/>
                  <a:pt x="5311" y="3475"/>
                  <a:pt x="5906" y="2754"/>
                </a:cubicBezTo>
                <a:cubicBezTo>
                  <a:pt x="6500" y="2033"/>
                  <a:pt x="6907" y="1114"/>
                  <a:pt x="7132" y="0"/>
                </a:cubicBezTo>
                <a:lnTo>
                  <a:pt x="12118" y="0"/>
                </a:lnTo>
                <a:lnTo>
                  <a:pt x="12118" y="5459"/>
                </a:lnTo>
                <a:lnTo>
                  <a:pt x="20439" y="5459"/>
                </a:lnTo>
                <a:lnTo>
                  <a:pt x="20439" y="8849"/>
                </a:lnTo>
                <a:lnTo>
                  <a:pt x="12118" y="8849"/>
                </a:lnTo>
                <a:lnTo>
                  <a:pt x="12118" y="14388"/>
                </a:lnTo>
                <a:cubicBezTo>
                  <a:pt x="12118" y="15640"/>
                  <a:pt x="12225" y="16443"/>
                  <a:pt x="12443" y="16802"/>
                </a:cubicBezTo>
                <a:cubicBezTo>
                  <a:pt x="12657" y="17156"/>
                  <a:pt x="13058" y="17441"/>
                  <a:pt x="13641" y="17653"/>
                </a:cubicBezTo>
                <a:cubicBezTo>
                  <a:pt x="14419" y="17939"/>
                  <a:pt x="15306" y="18083"/>
                  <a:pt x="16305" y="18083"/>
                </a:cubicBezTo>
                <a:cubicBezTo>
                  <a:pt x="18079" y="18083"/>
                  <a:pt x="19844" y="17727"/>
                  <a:pt x="21600" y="17014"/>
                </a:cubicBezTo>
                <a:cubicBezTo>
                  <a:pt x="21600" y="17014"/>
                  <a:pt x="21600" y="20421"/>
                  <a:pt x="21600" y="20421"/>
                </a:cubicBezTo>
                <a:close/>
              </a:path>
            </a:pathLst>
          </a:custGeom>
          <a:solidFill>
            <a:srgbClr val="53585F"/>
          </a:solidFill>
          <a:ln w="12700">
            <a:miter lim="400000"/>
          </a:ln>
        </p:spPr>
        <p:txBody>
          <a:bodyPr lIns="38100" tIns="38100" rIns="38100" bIns="38100" anchor="ctr"/>
          <a:lstStyle/>
          <a:p>
            <a:pPr lvl="0"/>
            <a:endParaRPr/>
          </a:p>
        </p:txBody>
      </p:sp>
      <p:sp>
        <p:nvSpPr>
          <p:cNvPr id="212" name="Shape 5492"/>
          <p:cNvSpPr/>
          <p:nvPr/>
        </p:nvSpPr>
        <p:spPr>
          <a:xfrm>
            <a:off x="5113942" y="3554059"/>
            <a:ext cx="240631" cy="240616"/>
          </a:xfrm>
          <a:custGeom>
            <a:avLst/>
            <a:gdLst/>
            <a:ahLst/>
            <a:cxnLst>
              <a:cxn ang="0">
                <a:pos x="wd2" y="hd2"/>
              </a:cxn>
              <a:cxn ang="5400000">
                <a:pos x="wd2" y="hd2"/>
              </a:cxn>
              <a:cxn ang="10800000">
                <a:pos x="wd2" y="hd2"/>
              </a:cxn>
              <a:cxn ang="16200000">
                <a:pos x="wd2" y="hd2"/>
              </a:cxn>
            </a:cxnLst>
            <a:rect l="0" t="0" r="r" b="b"/>
            <a:pathLst>
              <a:path w="21600" h="21600" extrusionOk="0">
                <a:moveTo>
                  <a:pt x="13698" y="15458"/>
                </a:moveTo>
                <a:cubicBezTo>
                  <a:pt x="13257" y="15669"/>
                  <a:pt x="12857" y="15818"/>
                  <a:pt x="12499" y="15902"/>
                </a:cubicBezTo>
                <a:cubicBezTo>
                  <a:pt x="12140" y="15986"/>
                  <a:pt x="11754" y="16029"/>
                  <a:pt x="11337" y="16029"/>
                </a:cubicBezTo>
                <a:cubicBezTo>
                  <a:pt x="10866" y="16029"/>
                  <a:pt x="10448" y="15970"/>
                  <a:pt x="10084" y="15848"/>
                </a:cubicBezTo>
                <a:cubicBezTo>
                  <a:pt x="9722" y="15726"/>
                  <a:pt x="9412" y="15555"/>
                  <a:pt x="9156" y="15333"/>
                </a:cubicBezTo>
                <a:cubicBezTo>
                  <a:pt x="8899" y="15108"/>
                  <a:pt x="8721" y="14870"/>
                  <a:pt x="8622" y="14618"/>
                </a:cubicBezTo>
                <a:cubicBezTo>
                  <a:pt x="8523" y="14366"/>
                  <a:pt x="8475" y="14003"/>
                  <a:pt x="8475" y="13523"/>
                </a:cubicBezTo>
                <a:lnTo>
                  <a:pt x="8475" y="9854"/>
                </a:lnTo>
                <a:lnTo>
                  <a:pt x="7333" y="9854"/>
                </a:lnTo>
                <a:lnTo>
                  <a:pt x="7333" y="8375"/>
                </a:lnTo>
                <a:cubicBezTo>
                  <a:pt x="7738" y="8242"/>
                  <a:pt x="8086" y="8050"/>
                  <a:pt x="8376" y="7801"/>
                </a:cubicBezTo>
                <a:cubicBezTo>
                  <a:pt x="8664" y="7551"/>
                  <a:pt x="8897" y="7253"/>
                  <a:pt x="9072" y="6904"/>
                </a:cubicBezTo>
                <a:cubicBezTo>
                  <a:pt x="9247" y="6554"/>
                  <a:pt x="9367" y="6110"/>
                  <a:pt x="9434" y="5571"/>
                </a:cubicBezTo>
                <a:lnTo>
                  <a:pt x="10904" y="5571"/>
                </a:lnTo>
                <a:lnTo>
                  <a:pt x="10904" y="8212"/>
                </a:lnTo>
                <a:lnTo>
                  <a:pt x="13356" y="8212"/>
                </a:lnTo>
                <a:lnTo>
                  <a:pt x="13356" y="9854"/>
                </a:lnTo>
                <a:lnTo>
                  <a:pt x="10904" y="9854"/>
                </a:lnTo>
                <a:lnTo>
                  <a:pt x="10904" y="12537"/>
                </a:lnTo>
                <a:cubicBezTo>
                  <a:pt x="10904" y="13144"/>
                  <a:pt x="10935" y="13534"/>
                  <a:pt x="10998" y="13705"/>
                </a:cubicBezTo>
                <a:cubicBezTo>
                  <a:pt x="11062" y="13878"/>
                  <a:pt x="11180" y="14016"/>
                  <a:pt x="11352" y="14119"/>
                </a:cubicBezTo>
                <a:cubicBezTo>
                  <a:pt x="11581" y="14257"/>
                  <a:pt x="11844" y="14325"/>
                  <a:pt x="12138" y="14325"/>
                </a:cubicBezTo>
                <a:cubicBezTo>
                  <a:pt x="12661" y="14325"/>
                  <a:pt x="13181" y="14154"/>
                  <a:pt x="13698" y="13810"/>
                </a:cubicBezTo>
                <a:cubicBezTo>
                  <a:pt x="13698" y="13810"/>
                  <a:pt x="13698" y="15458"/>
                  <a:pt x="13698" y="15458"/>
                </a:cubicBezTo>
                <a:close/>
                <a:moveTo>
                  <a:pt x="10799" y="0"/>
                </a:moveTo>
                <a:cubicBezTo>
                  <a:pt x="4835" y="0"/>
                  <a:pt x="0" y="4834"/>
                  <a:pt x="0" y="10800"/>
                </a:cubicBezTo>
                <a:cubicBezTo>
                  <a:pt x="0" y="16764"/>
                  <a:pt x="4835" y="21600"/>
                  <a:pt x="10799" y="21600"/>
                </a:cubicBezTo>
                <a:cubicBezTo>
                  <a:pt x="16764" y="21600"/>
                  <a:pt x="21600" y="16764"/>
                  <a:pt x="21600" y="10800"/>
                </a:cubicBezTo>
                <a:cubicBezTo>
                  <a:pt x="21600" y="4834"/>
                  <a:pt x="16764" y="0"/>
                  <a:pt x="10799" y="0"/>
                </a:cubicBezTo>
                <a:close/>
              </a:path>
            </a:pathLst>
          </a:custGeom>
          <a:solidFill>
            <a:srgbClr val="53585F"/>
          </a:solidFill>
          <a:ln w="12700">
            <a:miter lim="400000"/>
          </a:ln>
        </p:spPr>
        <p:txBody>
          <a:bodyPr lIns="38100" tIns="38100" rIns="38100" bIns="38100" anchor="ctr"/>
          <a:lstStyle/>
          <a:p>
            <a:pPr lvl="0"/>
            <a:endParaRPr/>
          </a:p>
        </p:txBody>
      </p:sp>
      <p:sp>
        <p:nvSpPr>
          <p:cNvPr id="213" name="Shape 5493"/>
          <p:cNvSpPr/>
          <p:nvPr/>
        </p:nvSpPr>
        <p:spPr>
          <a:xfrm>
            <a:off x="7990037" y="3554059"/>
            <a:ext cx="240631" cy="240616"/>
          </a:xfrm>
          <a:custGeom>
            <a:avLst/>
            <a:gdLst/>
            <a:ahLst/>
            <a:cxnLst>
              <a:cxn ang="0">
                <a:pos x="wd2" y="hd2"/>
              </a:cxn>
              <a:cxn ang="5400000">
                <a:pos x="wd2" y="hd2"/>
              </a:cxn>
              <a:cxn ang="10800000">
                <a:pos x="wd2" y="hd2"/>
              </a:cxn>
              <a:cxn ang="16200000">
                <a:pos x="wd2" y="hd2"/>
              </a:cxn>
            </a:cxnLst>
            <a:rect l="0" t="0" r="r" b="b"/>
            <a:pathLst>
              <a:path w="21600" h="21600" extrusionOk="0">
                <a:moveTo>
                  <a:pt x="16485" y="12469"/>
                </a:moveTo>
                <a:cubicBezTo>
                  <a:pt x="16485" y="13867"/>
                  <a:pt x="15343" y="15005"/>
                  <a:pt x="13941" y="15005"/>
                </a:cubicBezTo>
                <a:cubicBezTo>
                  <a:pt x="12539" y="15005"/>
                  <a:pt x="11397" y="13867"/>
                  <a:pt x="11397" y="12469"/>
                </a:cubicBezTo>
                <a:lnTo>
                  <a:pt x="11397" y="10946"/>
                </a:lnTo>
                <a:lnTo>
                  <a:pt x="12173" y="11320"/>
                </a:lnTo>
                <a:lnTo>
                  <a:pt x="13343" y="10946"/>
                </a:lnTo>
                <a:lnTo>
                  <a:pt x="13343" y="12469"/>
                </a:lnTo>
                <a:cubicBezTo>
                  <a:pt x="13343" y="12797"/>
                  <a:pt x="13612" y="13065"/>
                  <a:pt x="13941" y="13065"/>
                </a:cubicBezTo>
                <a:cubicBezTo>
                  <a:pt x="14270" y="13065"/>
                  <a:pt x="14538" y="12797"/>
                  <a:pt x="14538" y="12469"/>
                </a:cubicBezTo>
                <a:lnTo>
                  <a:pt x="14538" y="10976"/>
                </a:lnTo>
                <a:lnTo>
                  <a:pt x="16485" y="10976"/>
                </a:lnTo>
                <a:cubicBezTo>
                  <a:pt x="16485" y="10976"/>
                  <a:pt x="16485" y="12469"/>
                  <a:pt x="16485" y="12469"/>
                </a:cubicBezTo>
                <a:close/>
                <a:moveTo>
                  <a:pt x="10799" y="8307"/>
                </a:moveTo>
                <a:cubicBezTo>
                  <a:pt x="10470" y="8307"/>
                  <a:pt x="10202" y="8576"/>
                  <a:pt x="10202" y="8903"/>
                </a:cubicBezTo>
                <a:lnTo>
                  <a:pt x="10202" y="12469"/>
                </a:lnTo>
                <a:cubicBezTo>
                  <a:pt x="10202" y="13867"/>
                  <a:pt x="9061" y="15005"/>
                  <a:pt x="7659" y="15005"/>
                </a:cubicBezTo>
                <a:cubicBezTo>
                  <a:pt x="6257" y="15005"/>
                  <a:pt x="5115" y="13867"/>
                  <a:pt x="5115" y="12469"/>
                </a:cubicBezTo>
                <a:lnTo>
                  <a:pt x="5115" y="10976"/>
                </a:lnTo>
                <a:lnTo>
                  <a:pt x="7062" y="10976"/>
                </a:lnTo>
                <a:lnTo>
                  <a:pt x="7062" y="12469"/>
                </a:lnTo>
                <a:cubicBezTo>
                  <a:pt x="7062" y="12797"/>
                  <a:pt x="7330" y="13065"/>
                  <a:pt x="7659" y="13065"/>
                </a:cubicBezTo>
                <a:cubicBezTo>
                  <a:pt x="7988" y="13065"/>
                  <a:pt x="8257" y="12797"/>
                  <a:pt x="8257" y="12469"/>
                </a:cubicBezTo>
                <a:lnTo>
                  <a:pt x="8257" y="8903"/>
                </a:lnTo>
                <a:cubicBezTo>
                  <a:pt x="8257" y="7505"/>
                  <a:pt x="9397" y="6365"/>
                  <a:pt x="10799" y="6365"/>
                </a:cubicBezTo>
                <a:cubicBezTo>
                  <a:pt x="12203" y="6365"/>
                  <a:pt x="13343" y="7505"/>
                  <a:pt x="13343" y="8903"/>
                </a:cubicBezTo>
                <a:lnTo>
                  <a:pt x="13343" y="9583"/>
                </a:lnTo>
                <a:lnTo>
                  <a:pt x="12173" y="9957"/>
                </a:lnTo>
                <a:lnTo>
                  <a:pt x="11397" y="9583"/>
                </a:lnTo>
                <a:lnTo>
                  <a:pt x="11397" y="8903"/>
                </a:lnTo>
                <a:cubicBezTo>
                  <a:pt x="11397" y="8576"/>
                  <a:pt x="11130" y="8307"/>
                  <a:pt x="10799" y="8307"/>
                </a:cubicBezTo>
                <a:close/>
                <a:moveTo>
                  <a:pt x="10799" y="0"/>
                </a:moveTo>
                <a:cubicBezTo>
                  <a:pt x="4835" y="0"/>
                  <a:pt x="0" y="4834"/>
                  <a:pt x="0" y="10800"/>
                </a:cubicBezTo>
                <a:cubicBezTo>
                  <a:pt x="0" y="16764"/>
                  <a:pt x="4835" y="21600"/>
                  <a:pt x="10799" y="21600"/>
                </a:cubicBezTo>
                <a:cubicBezTo>
                  <a:pt x="16765" y="21600"/>
                  <a:pt x="21600" y="16764"/>
                  <a:pt x="21600" y="10800"/>
                </a:cubicBezTo>
                <a:cubicBezTo>
                  <a:pt x="21600" y="4834"/>
                  <a:pt x="16765" y="0"/>
                  <a:pt x="10799" y="0"/>
                </a:cubicBezTo>
                <a:close/>
              </a:path>
            </a:pathLst>
          </a:custGeom>
          <a:solidFill>
            <a:srgbClr val="53585F"/>
          </a:solidFill>
          <a:ln w="12700">
            <a:miter lim="400000"/>
          </a:ln>
        </p:spPr>
        <p:txBody>
          <a:bodyPr lIns="38100" tIns="38100" rIns="38100" bIns="38100" anchor="ctr"/>
          <a:lstStyle/>
          <a:p>
            <a:pPr lvl="0"/>
            <a:endParaRPr/>
          </a:p>
        </p:txBody>
      </p:sp>
      <p:sp>
        <p:nvSpPr>
          <p:cNvPr id="215" name="Shape 39"/>
          <p:cNvSpPr/>
          <p:nvPr/>
        </p:nvSpPr>
        <p:spPr>
          <a:xfrm>
            <a:off x="0" y="5910557"/>
            <a:ext cx="12203912" cy="665385"/>
          </a:xfrm>
          <a:prstGeom prst="rect">
            <a:avLst/>
          </a:prstGeom>
          <a:solidFill>
            <a:schemeClr val="bg1"/>
          </a:solidFill>
          <a:ln w="12700">
            <a:miter lim="400000"/>
          </a:ln>
        </p:spPr>
        <p:txBody>
          <a:bodyPr lIns="0" tIns="0" rIns="0" bIns="0" anchor="ctr"/>
          <a:lstStyle/>
          <a:p>
            <a:pPr lvl="0">
              <a:defRPr sz="3200">
                <a:solidFill>
                  <a:srgbClr val="FFFFFF"/>
                </a:solidFill>
                <a:latin typeface="Helvetica Light"/>
                <a:ea typeface="Helvetica Light"/>
                <a:cs typeface="Helvetica Light"/>
                <a:sym typeface="Helvetica Light"/>
              </a:defRPr>
            </a:pPr>
            <a:endParaRPr>
              <a:latin typeface="Kontrapunkt Bob Light" panose="02000000000000000000" pitchFamily="50" charset="0"/>
            </a:endParaRPr>
          </a:p>
        </p:txBody>
      </p:sp>
    </p:spTree>
    <p:extLst>
      <p:ext uri="{BB962C8B-B14F-4D97-AF65-F5344CB8AC3E}">
        <p14:creationId xmlns:p14="http://schemas.microsoft.com/office/powerpoint/2010/main" val="107897173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ctrTitle"/>
          </p:nvPr>
        </p:nvSpPr>
        <p:spPr/>
        <p:txBody>
          <a:bodyPr/>
          <a:lstStyle/>
          <a:p>
            <a:r>
              <a:rPr lang="id-ID" dirty="0"/>
              <a:t>MISSION IN DESEMBER 2015</a:t>
            </a:r>
          </a:p>
        </p:txBody>
      </p:sp>
      <p:sp>
        <p:nvSpPr>
          <p:cNvPr id="13" name="Subtitle 12"/>
          <p:cNvSpPr>
            <a:spLocks noGrp="1"/>
          </p:cNvSpPr>
          <p:nvPr>
            <p:ph type="subTitle" idx="1"/>
          </p:nvPr>
        </p:nvSpPr>
        <p:spPr/>
        <p:txBody>
          <a:bodyPr/>
          <a:lstStyle/>
          <a:p>
            <a:r>
              <a:rPr lang="en-US" dirty="0"/>
              <a:t>write your relevant text here</a:t>
            </a:r>
          </a:p>
          <a:p>
            <a:endParaRPr lang="en-US" dirty="0"/>
          </a:p>
        </p:txBody>
      </p:sp>
      <p:sp>
        <p:nvSpPr>
          <p:cNvPr id="14" name="Text Placeholder 13"/>
          <p:cNvSpPr>
            <a:spLocks noGrp="1"/>
          </p:cNvSpPr>
          <p:nvPr>
            <p:ph type="body" sz="quarter" idx="10"/>
          </p:nvPr>
        </p:nvSpPr>
        <p:spPr>
          <a:xfrm>
            <a:off x="1528762" y="2593769"/>
            <a:ext cx="2227898" cy="276737"/>
          </a:xfrm>
        </p:spPr>
        <p:txBody>
          <a:bodyPr/>
          <a:lstStyle/>
          <a:p>
            <a:r>
              <a:rPr lang="id-ID" dirty="0"/>
              <a:t>More Clients</a:t>
            </a:r>
          </a:p>
        </p:txBody>
      </p:sp>
      <p:sp>
        <p:nvSpPr>
          <p:cNvPr id="15" name="Text Placeholder 14"/>
          <p:cNvSpPr>
            <a:spLocks noGrp="1"/>
          </p:cNvSpPr>
          <p:nvPr>
            <p:ph type="body" sz="quarter" idx="11"/>
          </p:nvPr>
        </p:nvSpPr>
        <p:spPr>
          <a:xfrm>
            <a:off x="1524000" y="2984249"/>
            <a:ext cx="2383632" cy="561835"/>
          </a:xfrm>
        </p:spPr>
        <p:txBody>
          <a:bodyPr/>
          <a:lstStyle/>
          <a:p>
            <a:r>
              <a:rPr lang="id-ID" dirty="0"/>
              <a:t>conseSed ut perspiciatis unde omnis iste natus error sit voluptatem accusantium doloremque laudantium</a:t>
            </a:r>
          </a:p>
        </p:txBody>
      </p:sp>
      <p:grpSp>
        <p:nvGrpSpPr>
          <p:cNvPr id="4" name="Group 3"/>
          <p:cNvGrpSpPr/>
          <p:nvPr/>
        </p:nvGrpSpPr>
        <p:grpSpPr>
          <a:xfrm>
            <a:off x="4237832" y="2402897"/>
            <a:ext cx="3670115" cy="1965482"/>
            <a:chOff x="4237832" y="2402897"/>
            <a:chExt cx="3670115" cy="1965482"/>
          </a:xfrm>
        </p:grpSpPr>
        <p:sp>
          <p:nvSpPr>
            <p:cNvPr id="43" name="Freeform 20"/>
            <p:cNvSpPr>
              <a:spLocks/>
            </p:cNvSpPr>
            <p:nvPr/>
          </p:nvSpPr>
          <p:spPr bwMode="auto">
            <a:xfrm rot="16200000">
              <a:off x="5148264" y="1492465"/>
              <a:ext cx="1822450" cy="3643313"/>
            </a:xfrm>
            <a:custGeom>
              <a:avLst/>
              <a:gdLst>
                <a:gd name="T0" fmla="*/ 0 w 763"/>
                <a:gd name="T1" fmla="*/ 0 h 1525"/>
                <a:gd name="T2" fmla="*/ 0 w 763"/>
                <a:gd name="T3" fmla="*/ 138 h 1525"/>
                <a:gd name="T4" fmla="*/ 624 w 763"/>
                <a:gd name="T5" fmla="*/ 762 h 1525"/>
                <a:gd name="T6" fmla="*/ 0 w 763"/>
                <a:gd name="T7" fmla="*/ 1386 h 1525"/>
                <a:gd name="T8" fmla="*/ 0 w 763"/>
                <a:gd name="T9" fmla="*/ 1525 h 1525"/>
                <a:gd name="T10" fmla="*/ 763 w 763"/>
                <a:gd name="T11" fmla="*/ 762 h 1525"/>
                <a:gd name="T12" fmla="*/ 0 w 763"/>
                <a:gd name="T13" fmla="*/ 0 h 1525"/>
              </a:gdLst>
              <a:ahLst/>
              <a:cxnLst>
                <a:cxn ang="0">
                  <a:pos x="T0" y="T1"/>
                </a:cxn>
                <a:cxn ang="0">
                  <a:pos x="T2" y="T3"/>
                </a:cxn>
                <a:cxn ang="0">
                  <a:pos x="T4" y="T5"/>
                </a:cxn>
                <a:cxn ang="0">
                  <a:pos x="T6" y="T7"/>
                </a:cxn>
                <a:cxn ang="0">
                  <a:pos x="T8" y="T9"/>
                </a:cxn>
                <a:cxn ang="0">
                  <a:pos x="T10" y="T11"/>
                </a:cxn>
                <a:cxn ang="0">
                  <a:pos x="T12" y="T13"/>
                </a:cxn>
              </a:cxnLst>
              <a:rect l="0" t="0" r="r" b="b"/>
              <a:pathLst>
                <a:path w="763" h="1525">
                  <a:moveTo>
                    <a:pt x="0" y="0"/>
                  </a:moveTo>
                  <a:cubicBezTo>
                    <a:pt x="0" y="138"/>
                    <a:pt x="0" y="138"/>
                    <a:pt x="0" y="138"/>
                  </a:cubicBezTo>
                  <a:cubicBezTo>
                    <a:pt x="345" y="138"/>
                    <a:pt x="624" y="418"/>
                    <a:pt x="624" y="762"/>
                  </a:cubicBezTo>
                  <a:cubicBezTo>
                    <a:pt x="624" y="1107"/>
                    <a:pt x="345" y="1386"/>
                    <a:pt x="0" y="1386"/>
                  </a:cubicBezTo>
                  <a:cubicBezTo>
                    <a:pt x="0" y="1525"/>
                    <a:pt x="0" y="1525"/>
                    <a:pt x="0" y="1525"/>
                  </a:cubicBezTo>
                  <a:cubicBezTo>
                    <a:pt x="421" y="1525"/>
                    <a:pt x="763" y="1183"/>
                    <a:pt x="763" y="762"/>
                  </a:cubicBezTo>
                  <a:cubicBezTo>
                    <a:pt x="763" y="341"/>
                    <a:pt x="421" y="0"/>
                    <a:pt x="0" y="0"/>
                  </a:cubicBezTo>
                  <a:close/>
                </a:path>
              </a:pathLst>
            </a:custGeom>
            <a:solidFill>
              <a:srgbClr val="E7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3" name="Group 2"/>
            <p:cNvGrpSpPr/>
            <p:nvPr/>
          </p:nvGrpSpPr>
          <p:grpSpPr>
            <a:xfrm>
              <a:off x="7549359" y="4009567"/>
              <a:ext cx="358588" cy="358812"/>
              <a:chOff x="8135241" y="4045938"/>
              <a:chExt cx="358588" cy="358812"/>
            </a:xfrm>
          </p:grpSpPr>
          <p:sp>
            <p:nvSpPr>
              <p:cNvPr id="2" name="Oval 1"/>
              <p:cNvSpPr/>
              <p:nvPr/>
            </p:nvSpPr>
            <p:spPr>
              <a:xfrm>
                <a:off x="8135241" y="4045938"/>
                <a:ext cx="358588" cy="3588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Shape 389"/>
              <p:cNvSpPr/>
              <p:nvPr/>
            </p:nvSpPr>
            <p:spPr>
              <a:xfrm>
                <a:off x="8220876" y="4139240"/>
                <a:ext cx="192080" cy="169032"/>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grpSp>
        <p:nvGrpSpPr>
          <p:cNvPr id="10" name="Group 9"/>
          <p:cNvGrpSpPr/>
          <p:nvPr/>
        </p:nvGrpSpPr>
        <p:grpSpPr>
          <a:xfrm>
            <a:off x="4899821" y="3064884"/>
            <a:ext cx="2319338" cy="1299738"/>
            <a:chOff x="4899821" y="3064884"/>
            <a:chExt cx="2319338" cy="1299738"/>
          </a:xfrm>
        </p:grpSpPr>
        <p:sp>
          <p:nvSpPr>
            <p:cNvPr id="41" name="Freeform 18"/>
            <p:cNvSpPr>
              <a:spLocks/>
            </p:cNvSpPr>
            <p:nvPr/>
          </p:nvSpPr>
          <p:spPr bwMode="auto">
            <a:xfrm rot="16200000">
              <a:off x="5479259" y="2485446"/>
              <a:ext cx="1160462" cy="2319338"/>
            </a:xfrm>
            <a:custGeom>
              <a:avLst/>
              <a:gdLst>
                <a:gd name="T0" fmla="*/ 0 w 486"/>
                <a:gd name="T1" fmla="*/ 0 h 971"/>
                <a:gd name="T2" fmla="*/ 0 w 486"/>
                <a:gd name="T3" fmla="*/ 139 h 971"/>
                <a:gd name="T4" fmla="*/ 347 w 486"/>
                <a:gd name="T5" fmla="*/ 485 h 971"/>
                <a:gd name="T6" fmla="*/ 0 w 486"/>
                <a:gd name="T7" fmla="*/ 832 h 971"/>
                <a:gd name="T8" fmla="*/ 0 w 486"/>
                <a:gd name="T9" fmla="*/ 971 h 971"/>
                <a:gd name="T10" fmla="*/ 486 w 486"/>
                <a:gd name="T11" fmla="*/ 485 h 971"/>
                <a:gd name="T12" fmla="*/ 0 w 486"/>
                <a:gd name="T13" fmla="*/ 0 h 971"/>
              </a:gdLst>
              <a:ahLst/>
              <a:cxnLst>
                <a:cxn ang="0">
                  <a:pos x="T0" y="T1"/>
                </a:cxn>
                <a:cxn ang="0">
                  <a:pos x="T2" y="T3"/>
                </a:cxn>
                <a:cxn ang="0">
                  <a:pos x="T4" y="T5"/>
                </a:cxn>
                <a:cxn ang="0">
                  <a:pos x="T6" y="T7"/>
                </a:cxn>
                <a:cxn ang="0">
                  <a:pos x="T8" y="T9"/>
                </a:cxn>
                <a:cxn ang="0">
                  <a:pos x="T10" y="T11"/>
                </a:cxn>
                <a:cxn ang="0">
                  <a:pos x="T12" y="T13"/>
                </a:cxn>
              </a:cxnLst>
              <a:rect l="0" t="0" r="r" b="b"/>
              <a:pathLst>
                <a:path w="486" h="971">
                  <a:moveTo>
                    <a:pt x="0" y="0"/>
                  </a:moveTo>
                  <a:cubicBezTo>
                    <a:pt x="0" y="139"/>
                    <a:pt x="0" y="139"/>
                    <a:pt x="0" y="139"/>
                  </a:cubicBezTo>
                  <a:cubicBezTo>
                    <a:pt x="192" y="139"/>
                    <a:pt x="347" y="294"/>
                    <a:pt x="347" y="485"/>
                  </a:cubicBezTo>
                  <a:cubicBezTo>
                    <a:pt x="347" y="677"/>
                    <a:pt x="192" y="832"/>
                    <a:pt x="0" y="832"/>
                  </a:cubicBezTo>
                  <a:cubicBezTo>
                    <a:pt x="0" y="971"/>
                    <a:pt x="0" y="971"/>
                    <a:pt x="0" y="971"/>
                  </a:cubicBezTo>
                  <a:cubicBezTo>
                    <a:pt x="268" y="971"/>
                    <a:pt x="486" y="753"/>
                    <a:pt x="486" y="485"/>
                  </a:cubicBezTo>
                  <a:cubicBezTo>
                    <a:pt x="486" y="217"/>
                    <a:pt x="268" y="0"/>
                    <a:pt x="0" y="0"/>
                  </a:cubicBezTo>
                  <a:close/>
                </a:path>
              </a:pathLst>
            </a:custGeom>
            <a:solidFill>
              <a:srgbClr val="E7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6856526" y="4005810"/>
              <a:ext cx="358588" cy="358812"/>
              <a:chOff x="10220495" y="3189073"/>
              <a:chExt cx="358588" cy="358812"/>
            </a:xfrm>
          </p:grpSpPr>
          <p:sp>
            <p:nvSpPr>
              <p:cNvPr id="21" name="Oval 20"/>
              <p:cNvSpPr/>
              <p:nvPr/>
            </p:nvSpPr>
            <p:spPr>
              <a:xfrm>
                <a:off x="10220495" y="3189073"/>
                <a:ext cx="358588" cy="3588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Shape 392"/>
              <p:cNvSpPr/>
              <p:nvPr/>
            </p:nvSpPr>
            <p:spPr>
              <a:xfrm>
                <a:off x="10294031" y="3262714"/>
                <a:ext cx="211516" cy="211530"/>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grpSp>
        <p:nvGrpSpPr>
          <p:cNvPr id="9" name="Group 8"/>
          <p:cNvGrpSpPr/>
          <p:nvPr/>
        </p:nvGrpSpPr>
        <p:grpSpPr>
          <a:xfrm>
            <a:off x="5231608" y="4005809"/>
            <a:ext cx="1655763" cy="1046624"/>
            <a:chOff x="5231608" y="4005809"/>
            <a:chExt cx="1655763" cy="1046624"/>
          </a:xfrm>
        </p:grpSpPr>
        <p:sp>
          <p:nvSpPr>
            <p:cNvPr id="40" name="Freeform 17"/>
            <p:cNvSpPr>
              <a:spLocks/>
            </p:cNvSpPr>
            <p:nvPr/>
          </p:nvSpPr>
          <p:spPr bwMode="auto">
            <a:xfrm rot="16200000">
              <a:off x="5645946" y="3811008"/>
              <a:ext cx="827087" cy="1655763"/>
            </a:xfrm>
            <a:custGeom>
              <a:avLst/>
              <a:gdLst>
                <a:gd name="T0" fmla="*/ 346 w 346"/>
                <a:gd name="T1" fmla="*/ 554 h 693"/>
                <a:gd name="T2" fmla="*/ 138 w 346"/>
                <a:gd name="T3" fmla="*/ 346 h 693"/>
                <a:gd name="T4" fmla="*/ 346 w 346"/>
                <a:gd name="T5" fmla="*/ 138 h 693"/>
                <a:gd name="T6" fmla="*/ 346 w 346"/>
                <a:gd name="T7" fmla="*/ 0 h 693"/>
                <a:gd name="T8" fmla="*/ 0 w 346"/>
                <a:gd name="T9" fmla="*/ 346 h 693"/>
                <a:gd name="T10" fmla="*/ 346 w 346"/>
                <a:gd name="T11" fmla="*/ 693 h 693"/>
                <a:gd name="T12" fmla="*/ 346 w 346"/>
                <a:gd name="T13" fmla="*/ 554 h 693"/>
              </a:gdLst>
              <a:ahLst/>
              <a:cxnLst>
                <a:cxn ang="0">
                  <a:pos x="T0" y="T1"/>
                </a:cxn>
                <a:cxn ang="0">
                  <a:pos x="T2" y="T3"/>
                </a:cxn>
                <a:cxn ang="0">
                  <a:pos x="T4" y="T5"/>
                </a:cxn>
                <a:cxn ang="0">
                  <a:pos x="T6" y="T7"/>
                </a:cxn>
                <a:cxn ang="0">
                  <a:pos x="T8" y="T9"/>
                </a:cxn>
                <a:cxn ang="0">
                  <a:pos x="T10" y="T11"/>
                </a:cxn>
                <a:cxn ang="0">
                  <a:pos x="T12" y="T13"/>
                </a:cxn>
              </a:cxnLst>
              <a:rect l="0" t="0" r="r" b="b"/>
              <a:pathLst>
                <a:path w="346" h="693">
                  <a:moveTo>
                    <a:pt x="346" y="554"/>
                  </a:moveTo>
                  <a:cubicBezTo>
                    <a:pt x="231" y="554"/>
                    <a:pt x="138" y="461"/>
                    <a:pt x="138" y="346"/>
                  </a:cubicBezTo>
                  <a:cubicBezTo>
                    <a:pt x="138" y="231"/>
                    <a:pt x="231" y="138"/>
                    <a:pt x="346" y="138"/>
                  </a:cubicBezTo>
                  <a:cubicBezTo>
                    <a:pt x="346" y="0"/>
                    <a:pt x="346" y="0"/>
                    <a:pt x="346" y="0"/>
                  </a:cubicBezTo>
                  <a:cubicBezTo>
                    <a:pt x="155" y="0"/>
                    <a:pt x="0" y="155"/>
                    <a:pt x="0" y="346"/>
                  </a:cubicBezTo>
                  <a:cubicBezTo>
                    <a:pt x="0" y="538"/>
                    <a:pt x="155" y="693"/>
                    <a:pt x="346" y="693"/>
                  </a:cubicBezTo>
                  <a:lnTo>
                    <a:pt x="346" y="554"/>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6519262" y="4005809"/>
              <a:ext cx="358588" cy="358812"/>
              <a:chOff x="7135248" y="4653152"/>
              <a:chExt cx="358588" cy="358812"/>
            </a:xfrm>
          </p:grpSpPr>
          <p:sp>
            <p:nvSpPr>
              <p:cNvPr id="18" name="Oval 17"/>
              <p:cNvSpPr/>
              <p:nvPr/>
            </p:nvSpPr>
            <p:spPr>
              <a:xfrm>
                <a:off x="7135248" y="4653152"/>
                <a:ext cx="358588" cy="3588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Shape 395"/>
              <p:cNvSpPr/>
              <p:nvPr/>
            </p:nvSpPr>
            <p:spPr>
              <a:xfrm>
                <a:off x="7232832" y="4747046"/>
                <a:ext cx="163420" cy="171023"/>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grpSp>
        <p:nvGrpSpPr>
          <p:cNvPr id="11" name="Group 10"/>
          <p:cNvGrpSpPr/>
          <p:nvPr/>
        </p:nvGrpSpPr>
        <p:grpSpPr>
          <a:xfrm>
            <a:off x="4566446" y="4012428"/>
            <a:ext cx="2997391" cy="1701992"/>
            <a:chOff x="4566446" y="4012428"/>
            <a:chExt cx="2997391" cy="1701992"/>
          </a:xfrm>
        </p:grpSpPr>
        <p:sp>
          <p:nvSpPr>
            <p:cNvPr id="42" name="Freeform 19"/>
            <p:cNvSpPr>
              <a:spLocks/>
            </p:cNvSpPr>
            <p:nvPr/>
          </p:nvSpPr>
          <p:spPr bwMode="auto">
            <a:xfrm rot="16200000">
              <a:off x="5313365" y="3478426"/>
              <a:ext cx="1489075" cy="2982913"/>
            </a:xfrm>
            <a:custGeom>
              <a:avLst/>
              <a:gdLst>
                <a:gd name="T0" fmla="*/ 623 w 623"/>
                <a:gd name="T1" fmla="*/ 1110 h 1248"/>
                <a:gd name="T2" fmla="*/ 138 w 623"/>
                <a:gd name="T3" fmla="*/ 624 h 1248"/>
                <a:gd name="T4" fmla="*/ 623 w 623"/>
                <a:gd name="T5" fmla="*/ 139 h 1248"/>
                <a:gd name="T6" fmla="*/ 623 w 623"/>
                <a:gd name="T7" fmla="*/ 0 h 1248"/>
                <a:gd name="T8" fmla="*/ 0 w 623"/>
                <a:gd name="T9" fmla="*/ 624 h 1248"/>
                <a:gd name="T10" fmla="*/ 623 w 623"/>
                <a:gd name="T11" fmla="*/ 1248 h 1248"/>
                <a:gd name="T12" fmla="*/ 623 w 623"/>
                <a:gd name="T13" fmla="*/ 1110 h 1248"/>
              </a:gdLst>
              <a:ahLst/>
              <a:cxnLst>
                <a:cxn ang="0">
                  <a:pos x="T0" y="T1"/>
                </a:cxn>
                <a:cxn ang="0">
                  <a:pos x="T2" y="T3"/>
                </a:cxn>
                <a:cxn ang="0">
                  <a:pos x="T4" y="T5"/>
                </a:cxn>
                <a:cxn ang="0">
                  <a:pos x="T6" y="T7"/>
                </a:cxn>
                <a:cxn ang="0">
                  <a:pos x="T8" y="T9"/>
                </a:cxn>
                <a:cxn ang="0">
                  <a:pos x="T10" y="T11"/>
                </a:cxn>
                <a:cxn ang="0">
                  <a:pos x="T12" y="T13"/>
                </a:cxn>
              </a:cxnLst>
              <a:rect l="0" t="0" r="r" b="b"/>
              <a:pathLst>
                <a:path w="623" h="1248">
                  <a:moveTo>
                    <a:pt x="623" y="1110"/>
                  </a:moveTo>
                  <a:cubicBezTo>
                    <a:pt x="355" y="1110"/>
                    <a:pt x="138" y="892"/>
                    <a:pt x="138" y="624"/>
                  </a:cubicBezTo>
                  <a:cubicBezTo>
                    <a:pt x="138" y="356"/>
                    <a:pt x="355" y="139"/>
                    <a:pt x="623" y="139"/>
                  </a:cubicBezTo>
                  <a:cubicBezTo>
                    <a:pt x="623" y="0"/>
                    <a:pt x="623" y="0"/>
                    <a:pt x="623" y="0"/>
                  </a:cubicBezTo>
                  <a:cubicBezTo>
                    <a:pt x="279" y="0"/>
                    <a:pt x="0" y="280"/>
                    <a:pt x="0" y="624"/>
                  </a:cubicBezTo>
                  <a:cubicBezTo>
                    <a:pt x="0" y="969"/>
                    <a:pt x="279" y="1248"/>
                    <a:pt x="623" y="1248"/>
                  </a:cubicBezTo>
                  <a:lnTo>
                    <a:pt x="623" y="1110"/>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7205249" y="4012428"/>
              <a:ext cx="358588" cy="358812"/>
              <a:chOff x="9892887" y="4102869"/>
              <a:chExt cx="358588" cy="358812"/>
            </a:xfrm>
          </p:grpSpPr>
          <p:sp>
            <p:nvSpPr>
              <p:cNvPr id="22" name="Oval 21"/>
              <p:cNvSpPr/>
              <p:nvPr/>
            </p:nvSpPr>
            <p:spPr>
              <a:xfrm>
                <a:off x="9892887" y="4102869"/>
                <a:ext cx="358588" cy="3588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Shape 398"/>
              <p:cNvSpPr/>
              <p:nvPr/>
            </p:nvSpPr>
            <p:spPr>
              <a:xfrm>
                <a:off x="9973760" y="4192086"/>
                <a:ext cx="196842" cy="197790"/>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sp>
        <p:nvSpPr>
          <p:cNvPr id="31" name="Text Placeholder 13"/>
          <p:cNvSpPr>
            <a:spLocks noGrp="1"/>
          </p:cNvSpPr>
          <p:nvPr>
            <p:ph type="body" sz="quarter" idx="10"/>
          </p:nvPr>
        </p:nvSpPr>
        <p:spPr>
          <a:xfrm>
            <a:off x="8461209" y="2593769"/>
            <a:ext cx="2227898" cy="276737"/>
          </a:xfrm>
        </p:spPr>
        <p:txBody>
          <a:bodyPr/>
          <a:lstStyle/>
          <a:p>
            <a:r>
              <a:rPr lang="id-ID" dirty="0"/>
              <a:t>All Media Promotion</a:t>
            </a:r>
          </a:p>
        </p:txBody>
      </p:sp>
      <p:sp>
        <p:nvSpPr>
          <p:cNvPr id="32" name="Text Placeholder 14"/>
          <p:cNvSpPr>
            <a:spLocks noGrp="1"/>
          </p:cNvSpPr>
          <p:nvPr>
            <p:ph type="body" sz="quarter" idx="11"/>
          </p:nvPr>
        </p:nvSpPr>
        <p:spPr>
          <a:xfrm>
            <a:off x="8456447" y="2984249"/>
            <a:ext cx="2383632" cy="561835"/>
          </a:xfrm>
        </p:spPr>
        <p:txBody>
          <a:bodyPr/>
          <a:lstStyle/>
          <a:p>
            <a:r>
              <a:rPr lang="id-ID" dirty="0"/>
              <a:t>conseSed ut perspiciatis unde omnis iste natus error sit voluptatem accusantium doloremque laudantium</a:t>
            </a:r>
          </a:p>
        </p:txBody>
      </p:sp>
      <p:sp>
        <p:nvSpPr>
          <p:cNvPr id="33" name="Text Placeholder 13"/>
          <p:cNvSpPr>
            <a:spLocks noGrp="1"/>
          </p:cNvSpPr>
          <p:nvPr>
            <p:ph type="body" sz="quarter" idx="10"/>
          </p:nvPr>
        </p:nvSpPr>
        <p:spPr>
          <a:xfrm>
            <a:off x="1528762" y="4180800"/>
            <a:ext cx="2227898" cy="276737"/>
          </a:xfrm>
        </p:spPr>
        <p:txBody>
          <a:bodyPr>
            <a:normAutofit fontScale="85000" lnSpcReduction="10000"/>
          </a:bodyPr>
          <a:lstStyle/>
          <a:p>
            <a:r>
              <a:rPr lang="id-ID" dirty="0"/>
              <a:t>Perfect Marketing Target</a:t>
            </a:r>
          </a:p>
        </p:txBody>
      </p:sp>
      <p:sp>
        <p:nvSpPr>
          <p:cNvPr id="34" name="Text Placeholder 14"/>
          <p:cNvSpPr>
            <a:spLocks noGrp="1"/>
          </p:cNvSpPr>
          <p:nvPr>
            <p:ph type="body" sz="quarter" idx="11"/>
          </p:nvPr>
        </p:nvSpPr>
        <p:spPr>
          <a:xfrm>
            <a:off x="1524000" y="4571280"/>
            <a:ext cx="2383632" cy="561835"/>
          </a:xfrm>
        </p:spPr>
        <p:txBody>
          <a:bodyPr/>
          <a:lstStyle/>
          <a:p>
            <a:r>
              <a:rPr lang="id-ID" dirty="0"/>
              <a:t>conseSed ut perspiciatis unde omnis iste natus error sit voluptatem accusantium doloremque laudantium</a:t>
            </a:r>
          </a:p>
        </p:txBody>
      </p:sp>
      <p:sp>
        <p:nvSpPr>
          <p:cNvPr id="35" name="Text Placeholder 13"/>
          <p:cNvSpPr>
            <a:spLocks noGrp="1"/>
          </p:cNvSpPr>
          <p:nvPr>
            <p:ph type="body" sz="quarter" idx="10"/>
          </p:nvPr>
        </p:nvSpPr>
        <p:spPr>
          <a:xfrm>
            <a:off x="8461209" y="4180800"/>
            <a:ext cx="2227898" cy="276737"/>
          </a:xfrm>
        </p:spPr>
        <p:txBody>
          <a:bodyPr/>
          <a:lstStyle/>
          <a:p>
            <a:r>
              <a:rPr lang="id-ID" dirty="0"/>
              <a:t>Winner of Award</a:t>
            </a:r>
          </a:p>
        </p:txBody>
      </p:sp>
      <p:sp>
        <p:nvSpPr>
          <p:cNvPr id="36" name="Text Placeholder 14"/>
          <p:cNvSpPr>
            <a:spLocks noGrp="1"/>
          </p:cNvSpPr>
          <p:nvPr>
            <p:ph type="body" sz="quarter" idx="11"/>
          </p:nvPr>
        </p:nvSpPr>
        <p:spPr>
          <a:xfrm>
            <a:off x="8456447" y="4571280"/>
            <a:ext cx="2383632" cy="561835"/>
          </a:xfrm>
        </p:spPr>
        <p:txBody>
          <a:bodyPr/>
          <a:lstStyle/>
          <a:p>
            <a:r>
              <a:rPr lang="id-ID" dirty="0"/>
              <a:t>conseSed ut perspiciatis unde omnis iste natus error sit voluptatem accusantium doloremque laudantium</a:t>
            </a:r>
          </a:p>
        </p:txBody>
      </p:sp>
      <p:sp>
        <p:nvSpPr>
          <p:cNvPr id="37" name="TextBox 36"/>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25641075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14">
                                            <p:txEl>
                                              <p:pRg st="0" end="0"/>
                                            </p:txEl>
                                          </p:spTgt>
                                        </p:tgtEl>
                                        <p:attrNameLst>
                                          <p:attrName>style.visibility</p:attrName>
                                        </p:attrNameLst>
                                      </p:cBhvr>
                                      <p:to>
                                        <p:strVal val="visible"/>
                                      </p:to>
                                    </p:set>
                                    <p:animEffect transition="in" filter="dissolve">
                                      <p:cBhvr>
                                        <p:cTn id="21" dur="500"/>
                                        <p:tgtEl>
                                          <p:spTgt spid="14">
                                            <p:txEl>
                                              <p:pRg st="0" end="0"/>
                                            </p:txEl>
                                          </p:spTgt>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Effect transition="in" filter="wipe(left)">
                                      <p:cBhvr>
                                        <p:cTn id="25" dur="500"/>
                                        <p:tgtEl>
                                          <p:spTgt spid="15">
                                            <p:txEl>
                                              <p:pRg st="0" end="0"/>
                                            </p:txEl>
                                          </p:spTgt>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childTnLst>
                          </p:cTn>
                        </p:par>
                        <p:par>
                          <p:cTn id="32" fill="hold">
                            <p:stCondLst>
                              <p:cond delay="3000"/>
                            </p:stCondLst>
                            <p:childTnLst>
                              <p:par>
                                <p:cTn id="33" presetID="9"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dissolve">
                                      <p:cBhvr>
                                        <p:cTn id="35" dur="500"/>
                                        <p:tgtEl>
                                          <p:spTgt spid="33">
                                            <p:txEl>
                                              <p:pRg st="0" end="0"/>
                                            </p:txEl>
                                          </p:spTgt>
                                        </p:tgtEl>
                                      </p:cBhvr>
                                    </p:animEffect>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Effect transition="in" filter="wipe(left)">
                                      <p:cBhvr>
                                        <p:cTn id="39" dur="500"/>
                                        <p:tgtEl>
                                          <p:spTgt spid="34">
                                            <p:txEl>
                                              <p:pRg st="0" end="0"/>
                                            </p:txEl>
                                          </p:spTgt>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4500"/>
                            </p:stCondLst>
                            <p:childTnLst>
                              <p:par>
                                <p:cTn id="47" presetID="9"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dissolve">
                                      <p:cBhvr>
                                        <p:cTn id="49" dur="500"/>
                                        <p:tgtEl>
                                          <p:spTgt spid="31">
                                            <p:txEl>
                                              <p:pRg st="0" end="0"/>
                                            </p:txEl>
                                          </p:spTgt>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32">
                                            <p:txEl>
                                              <p:pRg st="0" end="0"/>
                                            </p:txEl>
                                          </p:spTgt>
                                        </p:tgtEl>
                                        <p:attrNameLst>
                                          <p:attrName>style.visibility</p:attrName>
                                        </p:attrNameLst>
                                      </p:cBhvr>
                                      <p:to>
                                        <p:strVal val="visible"/>
                                      </p:to>
                                    </p:set>
                                    <p:animEffect transition="in" filter="wipe(left)">
                                      <p:cBhvr>
                                        <p:cTn id="53" dur="500"/>
                                        <p:tgtEl>
                                          <p:spTgt spid="32">
                                            <p:txEl>
                                              <p:pRg st="0" end="0"/>
                                            </p:txEl>
                                          </p:spTgt>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p:cTn id="57" dur="500" fill="hold"/>
                                        <p:tgtEl>
                                          <p:spTgt spid="11"/>
                                        </p:tgtEl>
                                        <p:attrNameLst>
                                          <p:attrName>ppt_w</p:attrName>
                                        </p:attrNameLst>
                                      </p:cBhvr>
                                      <p:tavLst>
                                        <p:tav tm="0">
                                          <p:val>
                                            <p:fltVal val="0"/>
                                          </p:val>
                                        </p:tav>
                                        <p:tav tm="100000">
                                          <p:val>
                                            <p:strVal val="#ppt_w"/>
                                          </p:val>
                                        </p:tav>
                                      </p:tavLst>
                                    </p:anim>
                                    <p:anim calcmode="lin" valueType="num">
                                      <p:cBhvr>
                                        <p:cTn id="58" dur="500" fill="hold"/>
                                        <p:tgtEl>
                                          <p:spTgt spid="11"/>
                                        </p:tgtEl>
                                        <p:attrNameLst>
                                          <p:attrName>ppt_h</p:attrName>
                                        </p:attrNameLst>
                                      </p:cBhvr>
                                      <p:tavLst>
                                        <p:tav tm="0">
                                          <p:val>
                                            <p:fltVal val="0"/>
                                          </p:val>
                                        </p:tav>
                                        <p:tav tm="100000">
                                          <p:val>
                                            <p:strVal val="#ppt_h"/>
                                          </p:val>
                                        </p:tav>
                                      </p:tavLst>
                                    </p:anim>
                                    <p:animEffect transition="in" filter="fade">
                                      <p:cBhvr>
                                        <p:cTn id="59" dur="500"/>
                                        <p:tgtEl>
                                          <p:spTgt spid="11"/>
                                        </p:tgtEl>
                                      </p:cBhvr>
                                    </p:animEffect>
                                  </p:childTnLst>
                                </p:cTn>
                              </p:par>
                            </p:childTnLst>
                          </p:cTn>
                        </p:par>
                        <p:par>
                          <p:cTn id="60" fill="hold">
                            <p:stCondLst>
                              <p:cond delay="6000"/>
                            </p:stCondLst>
                            <p:childTnLst>
                              <p:par>
                                <p:cTn id="61" presetID="9" presetClass="entr" presetSubtype="0" fill="hold" grpId="0" nodeType="afterEffect">
                                  <p:stCondLst>
                                    <p:cond delay="0"/>
                                  </p:stCondLst>
                                  <p:childTnLst>
                                    <p:set>
                                      <p:cBhvr>
                                        <p:cTn id="62" dur="1" fill="hold">
                                          <p:stCondLst>
                                            <p:cond delay="0"/>
                                          </p:stCondLst>
                                        </p:cTn>
                                        <p:tgtEl>
                                          <p:spTgt spid="35">
                                            <p:txEl>
                                              <p:pRg st="0" end="0"/>
                                            </p:txEl>
                                          </p:spTgt>
                                        </p:tgtEl>
                                        <p:attrNameLst>
                                          <p:attrName>style.visibility</p:attrName>
                                        </p:attrNameLst>
                                      </p:cBhvr>
                                      <p:to>
                                        <p:strVal val="visible"/>
                                      </p:to>
                                    </p:set>
                                    <p:animEffect transition="in" filter="dissolve">
                                      <p:cBhvr>
                                        <p:cTn id="63" dur="500"/>
                                        <p:tgtEl>
                                          <p:spTgt spid="35">
                                            <p:txEl>
                                              <p:pRg st="0" end="0"/>
                                            </p:txEl>
                                          </p:spTgt>
                                        </p:tgtEl>
                                      </p:cBhvr>
                                    </p:animEffect>
                                  </p:childTnLst>
                                </p:cTn>
                              </p:par>
                            </p:childTnLst>
                          </p:cTn>
                        </p:par>
                        <p:par>
                          <p:cTn id="64" fill="hold">
                            <p:stCondLst>
                              <p:cond delay="6500"/>
                            </p:stCondLst>
                            <p:childTnLst>
                              <p:par>
                                <p:cTn id="65" presetID="22" presetClass="entr" presetSubtype="8" fill="hold" grpId="0" nodeType="after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left)">
                                      <p:cBhvr>
                                        <p:cTn id="67" dur="500"/>
                                        <p:tgtEl>
                                          <p:spTgt spid="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14" grpId="0" build="p"/>
      <p:bldP spid="15" grpId="0" build="p"/>
      <p:bldP spid="31" grpId="0" build="p"/>
      <p:bldP spid="32" grpId="0" build="p"/>
      <p:bldP spid="33" grpId="0" build="p"/>
      <p:bldP spid="34" grpId="0" build="p"/>
      <p:bldP spid="35" grpId="0" build="p"/>
      <p:bldP spid="36"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ctrTitle"/>
          </p:nvPr>
        </p:nvSpPr>
        <p:spPr/>
        <p:txBody>
          <a:bodyPr>
            <a:noAutofit/>
          </a:bodyPr>
          <a:lstStyle/>
          <a:p>
            <a:r>
              <a:rPr lang="en-GB" dirty="0"/>
              <a:t>OUR DEPARTMENTS</a:t>
            </a:r>
          </a:p>
        </p:txBody>
      </p:sp>
      <p:sp>
        <p:nvSpPr>
          <p:cNvPr id="46" name="Subtitle 45"/>
          <p:cNvSpPr>
            <a:spLocks noGrp="1"/>
          </p:cNvSpPr>
          <p:nvPr>
            <p:ph type="subTitle" idx="1"/>
          </p:nvPr>
        </p:nvSpPr>
        <p:spPr/>
        <p:txBody>
          <a:bodyPr/>
          <a:lstStyle/>
          <a:p>
            <a:r>
              <a:rPr lang="en-GB" dirty="0"/>
              <a:t>Write your relevant text here</a:t>
            </a:r>
          </a:p>
        </p:txBody>
      </p:sp>
      <p:sp>
        <p:nvSpPr>
          <p:cNvPr id="7" name="Text Placeholder 6"/>
          <p:cNvSpPr>
            <a:spLocks noGrp="1"/>
          </p:cNvSpPr>
          <p:nvPr>
            <p:ph type="body" sz="quarter" idx="11"/>
          </p:nvPr>
        </p:nvSpPr>
        <p:spPr>
          <a:xfrm>
            <a:off x="4231868" y="4997128"/>
            <a:ext cx="3731032" cy="609924"/>
          </a:xfrm>
        </p:spPr>
        <p:txBody>
          <a:bodyPr>
            <a:normAutofit/>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quasi</a:t>
            </a:r>
          </a:p>
        </p:txBody>
      </p:sp>
      <p:sp>
        <p:nvSpPr>
          <p:cNvPr id="2" name="Text Placeholder 1"/>
          <p:cNvSpPr>
            <a:spLocks noGrp="1"/>
          </p:cNvSpPr>
          <p:nvPr>
            <p:ph type="body" sz="quarter" idx="10"/>
          </p:nvPr>
        </p:nvSpPr>
        <p:spPr>
          <a:xfrm>
            <a:off x="1965204" y="2094411"/>
            <a:ext cx="1546071" cy="269764"/>
          </a:xfrm>
        </p:spPr>
        <p:txBody>
          <a:bodyPr/>
          <a:lstStyle/>
          <a:p>
            <a:pPr algn="ctr"/>
            <a:r>
              <a:rPr lang="en-GB" dirty="0"/>
              <a:t>Advertising</a:t>
            </a:r>
          </a:p>
        </p:txBody>
      </p:sp>
      <p:grpSp>
        <p:nvGrpSpPr>
          <p:cNvPr id="14" name="Group 170"/>
          <p:cNvGrpSpPr/>
          <p:nvPr/>
        </p:nvGrpSpPr>
        <p:grpSpPr>
          <a:xfrm>
            <a:off x="2779425" y="4345254"/>
            <a:ext cx="168365" cy="183891"/>
            <a:chOff x="0" y="0"/>
            <a:chExt cx="364355" cy="397952"/>
          </a:xfrm>
          <a:solidFill>
            <a:schemeClr val="accent1"/>
          </a:solidFill>
        </p:grpSpPr>
        <p:sp>
          <p:nvSpPr>
            <p:cNvPr id="15" name="Shape 168"/>
            <p:cNvSpPr/>
            <p:nvPr/>
          </p:nvSpPr>
          <p:spPr>
            <a:xfrm>
              <a:off x="79406" y="0"/>
              <a:ext cx="198735" cy="198735"/>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6" name="Shape 169"/>
            <p:cNvSpPr/>
            <p:nvPr/>
          </p:nvSpPr>
          <p:spPr>
            <a:xfrm>
              <a:off x="0" y="182635"/>
              <a:ext cx="364356" cy="215318"/>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7" name="Group 179"/>
          <p:cNvGrpSpPr/>
          <p:nvPr/>
        </p:nvGrpSpPr>
        <p:grpSpPr>
          <a:xfrm>
            <a:off x="5034791" y="4345254"/>
            <a:ext cx="168365" cy="183891"/>
            <a:chOff x="0" y="0"/>
            <a:chExt cx="364355" cy="397952"/>
          </a:xfrm>
          <a:solidFill>
            <a:schemeClr val="accent1"/>
          </a:solidFill>
        </p:grpSpPr>
        <p:sp>
          <p:nvSpPr>
            <p:cNvPr id="18" name="Shape 177"/>
            <p:cNvSpPr/>
            <p:nvPr/>
          </p:nvSpPr>
          <p:spPr>
            <a:xfrm>
              <a:off x="79406" y="0"/>
              <a:ext cx="198735" cy="198735"/>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9" name="Shape 178"/>
            <p:cNvSpPr/>
            <p:nvPr/>
          </p:nvSpPr>
          <p:spPr>
            <a:xfrm>
              <a:off x="0" y="182635"/>
              <a:ext cx="364356" cy="215318"/>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20" name="Group 188"/>
          <p:cNvGrpSpPr/>
          <p:nvPr/>
        </p:nvGrpSpPr>
        <p:grpSpPr>
          <a:xfrm>
            <a:off x="7290158" y="4345254"/>
            <a:ext cx="168365" cy="183891"/>
            <a:chOff x="0" y="0"/>
            <a:chExt cx="364355" cy="397952"/>
          </a:xfrm>
          <a:solidFill>
            <a:schemeClr val="accent1"/>
          </a:solidFill>
        </p:grpSpPr>
        <p:sp>
          <p:nvSpPr>
            <p:cNvPr id="21" name="Shape 186"/>
            <p:cNvSpPr/>
            <p:nvPr/>
          </p:nvSpPr>
          <p:spPr>
            <a:xfrm>
              <a:off x="79406" y="0"/>
              <a:ext cx="198735" cy="198735"/>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2" name="Shape 187"/>
            <p:cNvSpPr/>
            <p:nvPr/>
          </p:nvSpPr>
          <p:spPr>
            <a:xfrm>
              <a:off x="0" y="182635"/>
              <a:ext cx="364356" cy="215318"/>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23" name="Group 197"/>
          <p:cNvGrpSpPr/>
          <p:nvPr/>
        </p:nvGrpSpPr>
        <p:grpSpPr>
          <a:xfrm>
            <a:off x="9545523" y="4345254"/>
            <a:ext cx="168365" cy="183891"/>
            <a:chOff x="0" y="0"/>
            <a:chExt cx="364355" cy="397952"/>
          </a:xfrm>
          <a:solidFill>
            <a:schemeClr val="accent1"/>
          </a:solidFill>
        </p:grpSpPr>
        <p:sp>
          <p:nvSpPr>
            <p:cNvPr id="24" name="Shape 195"/>
            <p:cNvSpPr/>
            <p:nvPr/>
          </p:nvSpPr>
          <p:spPr>
            <a:xfrm>
              <a:off x="79406" y="0"/>
              <a:ext cx="198735" cy="198735"/>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5" name="Shape 196"/>
            <p:cNvSpPr/>
            <p:nvPr/>
          </p:nvSpPr>
          <p:spPr>
            <a:xfrm>
              <a:off x="0" y="182635"/>
              <a:ext cx="364356" cy="215318"/>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26" name="Group 25"/>
          <p:cNvGrpSpPr/>
          <p:nvPr/>
        </p:nvGrpSpPr>
        <p:grpSpPr>
          <a:xfrm>
            <a:off x="4181207" y="2516574"/>
            <a:ext cx="1591056" cy="1593251"/>
            <a:chOff x="4181207" y="2245104"/>
            <a:chExt cx="1591056" cy="1593251"/>
          </a:xfrm>
        </p:grpSpPr>
        <p:sp>
          <p:nvSpPr>
            <p:cNvPr id="27" name="Shape 173"/>
            <p:cNvSpPr/>
            <p:nvPr/>
          </p:nvSpPr>
          <p:spPr>
            <a:xfrm>
              <a:off x="4181207" y="2245104"/>
              <a:ext cx="1591056" cy="1593251"/>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8" name="Shape 200"/>
            <p:cNvSpPr/>
            <p:nvPr/>
          </p:nvSpPr>
          <p:spPr>
            <a:xfrm>
              <a:off x="4571323" y="2636085"/>
              <a:ext cx="813816" cy="81128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9" name="Shape 201"/>
            <p:cNvSpPr/>
            <p:nvPr/>
          </p:nvSpPr>
          <p:spPr>
            <a:xfrm>
              <a:off x="4860486" y="2860972"/>
              <a:ext cx="253062" cy="361516"/>
            </a:xfrm>
            <a:custGeom>
              <a:avLst/>
              <a:gdLst/>
              <a:ahLst/>
              <a:cxnLst>
                <a:cxn ang="0">
                  <a:pos x="wd2" y="hd2"/>
                </a:cxn>
                <a:cxn ang="5400000">
                  <a:pos x="wd2" y="hd2"/>
                </a:cxn>
                <a:cxn ang="10800000">
                  <a:pos x="wd2" y="hd2"/>
                </a:cxn>
                <a:cxn ang="16200000">
                  <a:pos x="wd2" y="hd2"/>
                </a:cxn>
              </a:cxnLst>
              <a:rect l="0" t="0" r="r" b="b"/>
              <a:pathLst>
                <a:path w="20957" h="21276" extrusionOk="0">
                  <a:moveTo>
                    <a:pt x="1877" y="21023"/>
                  </a:moveTo>
                  <a:cubicBezTo>
                    <a:pt x="2335" y="19958"/>
                    <a:pt x="3030" y="18458"/>
                    <a:pt x="3960" y="16288"/>
                  </a:cubicBezTo>
                  <a:cubicBezTo>
                    <a:pt x="8011" y="15823"/>
                    <a:pt x="9689" y="16658"/>
                    <a:pt x="12261" y="13325"/>
                  </a:cubicBezTo>
                  <a:cubicBezTo>
                    <a:pt x="10172" y="13789"/>
                    <a:pt x="7654" y="12465"/>
                    <a:pt x="7789" y="11892"/>
                  </a:cubicBezTo>
                  <a:cubicBezTo>
                    <a:pt x="7924" y="11318"/>
                    <a:pt x="13647" y="12306"/>
                    <a:pt x="17393" y="8447"/>
                  </a:cubicBezTo>
                  <a:cubicBezTo>
                    <a:pt x="12670" y="9202"/>
                    <a:pt x="11160" y="7540"/>
                    <a:pt x="11769" y="7289"/>
                  </a:cubicBezTo>
                  <a:cubicBezTo>
                    <a:pt x="13175" y="6708"/>
                    <a:pt x="17348" y="7048"/>
                    <a:pt x="19572" y="5477"/>
                  </a:cubicBezTo>
                  <a:cubicBezTo>
                    <a:pt x="20719" y="4669"/>
                    <a:pt x="21256" y="2702"/>
                    <a:pt x="20789" y="2000"/>
                  </a:cubicBezTo>
                  <a:cubicBezTo>
                    <a:pt x="20229" y="1153"/>
                    <a:pt x="16813" y="-111"/>
                    <a:pt x="14931" y="7"/>
                  </a:cubicBezTo>
                  <a:cubicBezTo>
                    <a:pt x="13047" y="126"/>
                    <a:pt x="10093" y="5208"/>
                    <a:pt x="9217" y="5168"/>
                  </a:cubicBezTo>
                  <a:cubicBezTo>
                    <a:pt x="8341" y="5128"/>
                    <a:pt x="8166" y="2892"/>
                    <a:pt x="9694" y="813"/>
                  </a:cubicBezTo>
                  <a:cubicBezTo>
                    <a:pt x="8081" y="1330"/>
                    <a:pt x="5127" y="2940"/>
                    <a:pt x="4200" y="4315"/>
                  </a:cubicBezTo>
                  <a:cubicBezTo>
                    <a:pt x="2475" y="6874"/>
                    <a:pt x="4362" y="12744"/>
                    <a:pt x="3757" y="12953"/>
                  </a:cubicBezTo>
                  <a:cubicBezTo>
                    <a:pt x="3151" y="13163"/>
                    <a:pt x="1114" y="10259"/>
                    <a:pt x="505" y="8944"/>
                  </a:cubicBezTo>
                  <a:cubicBezTo>
                    <a:pt x="-324" y="10961"/>
                    <a:pt x="-344" y="12982"/>
                    <a:pt x="2082" y="15667"/>
                  </a:cubicBezTo>
                  <a:cubicBezTo>
                    <a:pt x="1167" y="17429"/>
                    <a:pt x="667" y="19457"/>
                    <a:pt x="592" y="20487"/>
                  </a:cubicBezTo>
                  <a:cubicBezTo>
                    <a:pt x="557" y="21312"/>
                    <a:pt x="1675" y="21489"/>
                    <a:pt x="1877" y="2102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0" name="Group 29"/>
          <p:cNvGrpSpPr/>
          <p:nvPr/>
        </p:nvGrpSpPr>
        <p:grpSpPr>
          <a:xfrm>
            <a:off x="6423694" y="2516574"/>
            <a:ext cx="1591056" cy="1593251"/>
            <a:chOff x="6423694" y="2245104"/>
            <a:chExt cx="1591056" cy="1593251"/>
          </a:xfrm>
        </p:grpSpPr>
        <p:sp>
          <p:nvSpPr>
            <p:cNvPr id="31" name="Shape 182"/>
            <p:cNvSpPr/>
            <p:nvPr/>
          </p:nvSpPr>
          <p:spPr>
            <a:xfrm>
              <a:off x="6423694" y="2245104"/>
              <a:ext cx="1591056" cy="1593251"/>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2" name="Shape 203"/>
            <p:cNvSpPr/>
            <p:nvPr/>
          </p:nvSpPr>
          <p:spPr>
            <a:xfrm>
              <a:off x="6803311" y="2636085"/>
              <a:ext cx="813816" cy="81128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3" name="Shape 204"/>
            <p:cNvSpPr/>
            <p:nvPr/>
          </p:nvSpPr>
          <p:spPr>
            <a:xfrm>
              <a:off x="7054749" y="2883161"/>
              <a:ext cx="302755" cy="293427"/>
            </a:xfrm>
            <a:custGeom>
              <a:avLst/>
              <a:gdLst/>
              <a:ahLst/>
              <a:cxnLst>
                <a:cxn ang="0">
                  <a:pos x="wd2" y="hd2"/>
                </a:cxn>
                <a:cxn ang="5400000">
                  <a:pos x="wd2" y="hd2"/>
                </a:cxn>
                <a:cxn ang="10800000">
                  <a:pos x="wd2" y="hd2"/>
                </a:cxn>
                <a:cxn ang="16200000">
                  <a:pos x="wd2" y="hd2"/>
                </a:cxn>
              </a:cxnLst>
              <a:rect l="0" t="0" r="r" b="b"/>
              <a:pathLst>
                <a:path w="21500" h="21600" extrusionOk="0">
                  <a:moveTo>
                    <a:pt x="8400" y="0"/>
                  </a:moveTo>
                  <a:cubicBezTo>
                    <a:pt x="3600" y="0"/>
                    <a:pt x="0" y="3946"/>
                    <a:pt x="0" y="8723"/>
                  </a:cubicBezTo>
                  <a:cubicBezTo>
                    <a:pt x="0" y="13500"/>
                    <a:pt x="3600" y="17238"/>
                    <a:pt x="8400" y="17238"/>
                  </a:cubicBezTo>
                  <a:cubicBezTo>
                    <a:pt x="10400" y="17238"/>
                    <a:pt x="12200" y="16615"/>
                    <a:pt x="13600" y="15369"/>
                  </a:cubicBezTo>
                  <a:cubicBezTo>
                    <a:pt x="13600" y="15369"/>
                    <a:pt x="13800" y="15577"/>
                    <a:pt x="13800" y="15785"/>
                  </a:cubicBezTo>
                  <a:cubicBezTo>
                    <a:pt x="19000" y="20977"/>
                    <a:pt x="19000" y="20977"/>
                    <a:pt x="19000" y="20977"/>
                  </a:cubicBezTo>
                  <a:cubicBezTo>
                    <a:pt x="19400" y="21392"/>
                    <a:pt x="19800" y="21600"/>
                    <a:pt x="20000" y="21600"/>
                  </a:cubicBezTo>
                  <a:cubicBezTo>
                    <a:pt x="20400" y="21600"/>
                    <a:pt x="20800" y="21392"/>
                    <a:pt x="21200" y="20977"/>
                  </a:cubicBezTo>
                  <a:cubicBezTo>
                    <a:pt x="21600" y="20562"/>
                    <a:pt x="21600" y="19523"/>
                    <a:pt x="21200" y="18900"/>
                  </a:cubicBezTo>
                  <a:cubicBezTo>
                    <a:pt x="16000" y="13500"/>
                    <a:pt x="16000" y="13500"/>
                    <a:pt x="16000" y="13500"/>
                  </a:cubicBezTo>
                  <a:cubicBezTo>
                    <a:pt x="15800" y="13500"/>
                    <a:pt x="15600" y="13292"/>
                    <a:pt x="15400" y="13292"/>
                  </a:cubicBezTo>
                  <a:cubicBezTo>
                    <a:pt x="16200" y="11838"/>
                    <a:pt x="16600" y="10385"/>
                    <a:pt x="16600" y="8723"/>
                  </a:cubicBezTo>
                  <a:cubicBezTo>
                    <a:pt x="16600" y="3946"/>
                    <a:pt x="13000" y="0"/>
                    <a:pt x="8400" y="0"/>
                  </a:cubicBezTo>
                  <a:close/>
                  <a:moveTo>
                    <a:pt x="8400" y="2700"/>
                  </a:moveTo>
                  <a:cubicBezTo>
                    <a:pt x="11600" y="2700"/>
                    <a:pt x="14200" y="5400"/>
                    <a:pt x="14200" y="8723"/>
                  </a:cubicBezTo>
                  <a:cubicBezTo>
                    <a:pt x="14200" y="9762"/>
                    <a:pt x="13800" y="10800"/>
                    <a:pt x="13200" y="11838"/>
                  </a:cubicBezTo>
                  <a:cubicBezTo>
                    <a:pt x="12800" y="12669"/>
                    <a:pt x="12800" y="12669"/>
                    <a:pt x="12800" y="12669"/>
                  </a:cubicBezTo>
                  <a:cubicBezTo>
                    <a:pt x="12000" y="13292"/>
                    <a:pt x="12000" y="13292"/>
                    <a:pt x="12000" y="13292"/>
                  </a:cubicBezTo>
                  <a:cubicBezTo>
                    <a:pt x="11000" y="14123"/>
                    <a:pt x="9600" y="14538"/>
                    <a:pt x="8400" y="14538"/>
                  </a:cubicBezTo>
                  <a:cubicBezTo>
                    <a:pt x="5200" y="14538"/>
                    <a:pt x="2600" y="12046"/>
                    <a:pt x="2600" y="8723"/>
                  </a:cubicBezTo>
                  <a:cubicBezTo>
                    <a:pt x="2600" y="5400"/>
                    <a:pt x="5200" y="2700"/>
                    <a:pt x="8400" y="2700"/>
                  </a:cubicBezTo>
                  <a:close/>
                </a:path>
              </a:pathLst>
            </a:custGeom>
            <a:solidFill>
              <a:srgbClr val="FFFFFF"/>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4" name="Group 33"/>
          <p:cNvGrpSpPr/>
          <p:nvPr/>
        </p:nvGrpSpPr>
        <p:grpSpPr>
          <a:xfrm>
            <a:off x="8691939" y="2516574"/>
            <a:ext cx="1591056" cy="1593251"/>
            <a:chOff x="8691939" y="2245104"/>
            <a:chExt cx="1591056" cy="1593251"/>
          </a:xfrm>
        </p:grpSpPr>
        <p:sp>
          <p:nvSpPr>
            <p:cNvPr id="35" name="Shape 191"/>
            <p:cNvSpPr/>
            <p:nvPr/>
          </p:nvSpPr>
          <p:spPr>
            <a:xfrm>
              <a:off x="8691939" y="2245104"/>
              <a:ext cx="1591056" cy="1593251"/>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6" name="Shape 206"/>
            <p:cNvSpPr/>
            <p:nvPr/>
          </p:nvSpPr>
          <p:spPr>
            <a:xfrm>
              <a:off x="9069176" y="2636085"/>
              <a:ext cx="813816" cy="81128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7" name="Shape 207"/>
            <p:cNvSpPr/>
            <p:nvPr/>
          </p:nvSpPr>
          <p:spPr>
            <a:xfrm>
              <a:off x="9287176" y="2901371"/>
              <a:ext cx="395387" cy="257007"/>
            </a:xfrm>
            <a:custGeom>
              <a:avLst/>
              <a:gdLst/>
              <a:ahLst/>
              <a:cxnLst>
                <a:cxn ang="0">
                  <a:pos x="wd2" y="hd2"/>
                </a:cxn>
                <a:cxn ang="5400000">
                  <a:pos x="wd2" y="hd2"/>
                </a:cxn>
                <a:cxn ang="10800000">
                  <a:pos x="wd2" y="hd2"/>
                </a:cxn>
                <a:cxn ang="16200000">
                  <a:pos x="wd2" y="hd2"/>
                </a:cxn>
              </a:cxnLst>
              <a:rect l="0" t="0" r="r" b="b"/>
              <a:pathLst>
                <a:path w="21600" h="21600" extrusionOk="0">
                  <a:moveTo>
                    <a:pt x="16431" y="6050"/>
                  </a:moveTo>
                  <a:cubicBezTo>
                    <a:pt x="16133" y="6050"/>
                    <a:pt x="15841" y="6090"/>
                    <a:pt x="15557" y="6162"/>
                  </a:cubicBezTo>
                  <a:cubicBezTo>
                    <a:pt x="14848" y="2601"/>
                    <a:pt x="12654" y="0"/>
                    <a:pt x="10053" y="0"/>
                  </a:cubicBezTo>
                  <a:cubicBezTo>
                    <a:pt x="6881" y="0"/>
                    <a:pt x="4309" y="3869"/>
                    <a:pt x="4309" y="8643"/>
                  </a:cubicBezTo>
                  <a:cubicBezTo>
                    <a:pt x="4309" y="9067"/>
                    <a:pt x="4331" y="9488"/>
                    <a:pt x="4370" y="9896"/>
                  </a:cubicBezTo>
                  <a:cubicBezTo>
                    <a:pt x="4218" y="9868"/>
                    <a:pt x="4064" y="9852"/>
                    <a:pt x="3907" y="9852"/>
                  </a:cubicBezTo>
                  <a:cubicBezTo>
                    <a:pt x="1749" y="9852"/>
                    <a:pt x="0" y="12481"/>
                    <a:pt x="0" y="15726"/>
                  </a:cubicBezTo>
                  <a:cubicBezTo>
                    <a:pt x="0" y="18971"/>
                    <a:pt x="1749" y="21600"/>
                    <a:pt x="3907" y="21600"/>
                  </a:cubicBezTo>
                  <a:lnTo>
                    <a:pt x="9288" y="21600"/>
                  </a:lnTo>
                  <a:lnTo>
                    <a:pt x="9288" y="15290"/>
                  </a:lnTo>
                  <a:lnTo>
                    <a:pt x="7020" y="15290"/>
                  </a:lnTo>
                  <a:lnTo>
                    <a:pt x="10801" y="7647"/>
                  </a:lnTo>
                  <a:lnTo>
                    <a:pt x="14580" y="15290"/>
                  </a:lnTo>
                  <a:lnTo>
                    <a:pt x="12312" y="15290"/>
                  </a:lnTo>
                  <a:lnTo>
                    <a:pt x="12312" y="21600"/>
                  </a:lnTo>
                  <a:lnTo>
                    <a:pt x="16431" y="21600"/>
                  </a:lnTo>
                  <a:cubicBezTo>
                    <a:pt x="19286" y="21600"/>
                    <a:pt x="21600" y="18119"/>
                    <a:pt x="21600" y="13825"/>
                  </a:cubicBezTo>
                  <a:cubicBezTo>
                    <a:pt x="21600" y="9532"/>
                    <a:pt x="19286" y="6050"/>
                    <a:pt x="16431" y="605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8" name="Group 37"/>
          <p:cNvGrpSpPr/>
          <p:nvPr/>
        </p:nvGrpSpPr>
        <p:grpSpPr>
          <a:xfrm>
            <a:off x="1951599" y="2516574"/>
            <a:ext cx="1591056" cy="1593251"/>
            <a:chOff x="1951599" y="2245104"/>
            <a:chExt cx="1591056" cy="1593251"/>
          </a:xfrm>
        </p:grpSpPr>
        <p:sp>
          <p:nvSpPr>
            <p:cNvPr id="39" name="Shape 164"/>
            <p:cNvSpPr/>
            <p:nvPr/>
          </p:nvSpPr>
          <p:spPr>
            <a:xfrm>
              <a:off x="1951599" y="2245104"/>
              <a:ext cx="1591056" cy="1593251"/>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0" name="Shape 209"/>
            <p:cNvSpPr/>
            <p:nvPr/>
          </p:nvSpPr>
          <p:spPr>
            <a:xfrm>
              <a:off x="2354594" y="2636085"/>
              <a:ext cx="813816" cy="81128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1" name="Shape 210"/>
            <p:cNvSpPr/>
            <p:nvPr/>
          </p:nvSpPr>
          <p:spPr>
            <a:xfrm>
              <a:off x="2606718" y="2883161"/>
              <a:ext cx="280384" cy="293427"/>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42" name="Text Placeholder 1"/>
          <p:cNvSpPr>
            <a:spLocks noGrp="1"/>
          </p:cNvSpPr>
          <p:nvPr>
            <p:ph type="body" sz="quarter" idx="10"/>
          </p:nvPr>
        </p:nvSpPr>
        <p:spPr>
          <a:xfrm>
            <a:off x="2457450" y="4338865"/>
            <a:ext cx="317500" cy="269764"/>
          </a:xfrm>
        </p:spPr>
        <p:txBody>
          <a:bodyPr/>
          <a:lstStyle/>
          <a:p>
            <a:r>
              <a:rPr lang="en-GB" dirty="0"/>
              <a:t>24</a:t>
            </a:r>
          </a:p>
        </p:txBody>
      </p:sp>
      <p:sp>
        <p:nvSpPr>
          <p:cNvPr id="43" name="Text Placeholder 1"/>
          <p:cNvSpPr>
            <a:spLocks noGrp="1"/>
          </p:cNvSpPr>
          <p:nvPr>
            <p:ph type="body" sz="quarter" idx="10"/>
          </p:nvPr>
        </p:nvSpPr>
        <p:spPr>
          <a:xfrm>
            <a:off x="4201101" y="2094411"/>
            <a:ext cx="1546071" cy="269764"/>
          </a:xfrm>
        </p:spPr>
        <p:txBody>
          <a:bodyPr/>
          <a:lstStyle/>
          <a:p>
            <a:pPr algn="ctr"/>
            <a:r>
              <a:rPr lang="en-GB" dirty="0"/>
              <a:t>Art Design</a:t>
            </a:r>
          </a:p>
        </p:txBody>
      </p:sp>
      <p:sp>
        <p:nvSpPr>
          <p:cNvPr id="44" name="Text Placeholder 1"/>
          <p:cNvSpPr>
            <a:spLocks noGrp="1"/>
          </p:cNvSpPr>
          <p:nvPr>
            <p:ph type="body" sz="quarter" idx="10"/>
          </p:nvPr>
        </p:nvSpPr>
        <p:spPr>
          <a:xfrm>
            <a:off x="6456467" y="2094411"/>
            <a:ext cx="1546071" cy="269764"/>
          </a:xfrm>
        </p:spPr>
        <p:txBody>
          <a:bodyPr/>
          <a:lstStyle/>
          <a:p>
            <a:pPr algn="ctr"/>
            <a:r>
              <a:rPr lang="en-GB" dirty="0"/>
              <a:t>SEO Service</a:t>
            </a:r>
          </a:p>
        </p:txBody>
      </p:sp>
      <p:sp>
        <p:nvSpPr>
          <p:cNvPr id="47" name="Text Placeholder 1"/>
          <p:cNvSpPr>
            <a:spLocks noGrp="1"/>
          </p:cNvSpPr>
          <p:nvPr>
            <p:ph type="body" sz="quarter" idx="10"/>
          </p:nvPr>
        </p:nvSpPr>
        <p:spPr>
          <a:xfrm>
            <a:off x="8711833" y="2094411"/>
            <a:ext cx="1546071" cy="269764"/>
          </a:xfrm>
        </p:spPr>
        <p:txBody>
          <a:bodyPr/>
          <a:lstStyle/>
          <a:p>
            <a:pPr algn="ctr"/>
            <a:r>
              <a:rPr lang="en-GB" dirty="0"/>
              <a:t>Data Backup</a:t>
            </a:r>
          </a:p>
        </p:txBody>
      </p:sp>
      <p:sp>
        <p:nvSpPr>
          <p:cNvPr id="48" name="Text Placeholder 1"/>
          <p:cNvSpPr>
            <a:spLocks noGrp="1"/>
          </p:cNvSpPr>
          <p:nvPr>
            <p:ph type="body" sz="quarter" idx="10"/>
          </p:nvPr>
        </p:nvSpPr>
        <p:spPr>
          <a:xfrm>
            <a:off x="4706987" y="4338865"/>
            <a:ext cx="317500" cy="269764"/>
          </a:xfrm>
        </p:spPr>
        <p:txBody>
          <a:bodyPr/>
          <a:lstStyle/>
          <a:p>
            <a:r>
              <a:rPr lang="en-GB" dirty="0"/>
              <a:t>13</a:t>
            </a:r>
          </a:p>
        </p:txBody>
      </p:sp>
      <p:sp>
        <p:nvSpPr>
          <p:cNvPr id="49" name="Text Placeholder 1"/>
          <p:cNvSpPr>
            <a:spLocks noGrp="1"/>
          </p:cNvSpPr>
          <p:nvPr>
            <p:ph type="body" sz="quarter" idx="10"/>
          </p:nvPr>
        </p:nvSpPr>
        <p:spPr>
          <a:xfrm>
            <a:off x="6972691" y="4338865"/>
            <a:ext cx="317500" cy="269764"/>
          </a:xfrm>
        </p:spPr>
        <p:txBody>
          <a:bodyPr/>
          <a:lstStyle/>
          <a:p>
            <a:r>
              <a:rPr lang="en-GB" dirty="0"/>
              <a:t>23</a:t>
            </a:r>
          </a:p>
        </p:txBody>
      </p:sp>
      <p:sp>
        <p:nvSpPr>
          <p:cNvPr id="50" name="Text Placeholder 1"/>
          <p:cNvSpPr>
            <a:spLocks noGrp="1"/>
          </p:cNvSpPr>
          <p:nvPr>
            <p:ph type="body" sz="quarter" idx="10"/>
          </p:nvPr>
        </p:nvSpPr>
        <p:spPr>
          <a:xfrm>
            <a:off x="9222228" y="4338865"/>
            <a:ext cx="317500" cy="269764"/>
          </a:xfrm>
        </p:spPr>
        <p:txBody>
          <a:bodyPr/>
          <a:lstStyle/>
          <a:p>
            <a:r>
              <a:rPr lang="en-GB" dirty="0"/>
              <a:t>41</a:t>
            </a:r>
          </a:p>
        </p:txBody>
      </p:sp>
      <p:sp>
        <p:nvSpPr>
          <p:cNvPr id="51" name="TextBox 50"/>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1</a:t>
            </a:r>
            <a:r>
              <a:rPr lang="id-ID" sz="1200" dirty="0">
                <a:solidFill>
                  <a:schemeClr val="accent1"/>
                </a:solidFill>
                <a:latin typeface="Kontrapunkt Bob Light" panose="02000000000000000000" pitchFamily="50" charset="0"/>
              </a:rPr>
              <a:t>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82206093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
                                            <p:txEl>
                                              <p:pRg st="0" end="0"/>
                                            </p:txEl>
                                          </p:spTgt>
                                        </p:tgtEl>
                                        <p:attrNameLst>
                                          <p:attrName>style.visibility</p:attrName>
                                        </p:attrNameLst>
                                      </p:cBhvr>
                                      <p:to>
                                        <p:strVal val="visible"/>
                                      </p:to>
                                    </p:set>
                                    <p:animEffect transition="in" filter="dissolve">
                                      <p:cBhvr>
                                        <p:cTn id="15" dur="500"/>
                                        <p:tgtEl>
                                          <p:spTgt spid="2">
                                            <p:txEl>
                                              <p:pRg st="0" end="0"/>
                                            </p:txEl>
                                          </p:spTgt>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p:cTn id="19" dur="300" fill="hold"/>
                                        <p:tgtEl>
                                          <p:spTgt spid="38"/>
                                        </p:tgtEl>
                                        <p:attrNameLst>
                                          <p:attrName>ppt_w</p:attrName>
                                        </p:attrNameLst>
                                      </p:cBhvr>
                                      <p:tavLst>
                                        <p:tav tm="0">
                                          <p:val>
                                            <p:fltVal val="0"/>
                                          </p:val>
                                        </p:tav>
                                        <p:tav tm="100000">
                                          <p:val>
                                            <p:strVal val="#ppt_w"/>
                                          </p:val>
                                        </p:tav>
                                      </p:tavLst>
                                    </p:anim>
                                    <p:anim calcmode="lin" valueType="num">
                                      <p:cBhvr>
                                        <p:cTn id="20" dur="300" fill="hold"/>
                                        <p:tgtEl>
                                          <p:spTgt spid="38"/>
                                        </p:tgtEl>
                                        <p:attrNameLst>
                                          <p:attrName>ppt_h</p:attrName>
                                        </p:attrNameLst>
                                      </p:cBhvr>
                                      <p:tavLst>
                                        <p:tav tm="0">
                                          <p:val>
                                            <p:fltVal val="0"/>
                                          </p:val>
                                        </p:tav>
                                        <p:tav tm="100000">
                                          <p:val>
                                            <p:strVal val="#ppt_h"/>
                                          </p:val>
                                        </p:tav>
                                      </p:tavLst>
                                    </p:anim>
                                    <p:animEffect transition="in" filter="fade">
                                      <p:cBhvr>
                                        <p:cTn id="21" dur="300"/>
                                        <p:tgtEl>
                                          <p:spTgt spid="38"/>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fade">
                                      <p:cBhvr>
                                        <p:cTn id="25" dur="500"/>
                                        <p:tgtEl>
                                          <p:spTgt spid="42">
                                            <p:txEl>
                                              <p:pRg st="0" end="0"/>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childTnLst>
                          </p:cTn>
                        </p:par>
                        <p:par>
                          <p:cTn id="29" fill="hold">
                            <p:stCondLst>
                              <p:cond delay="2300"/>
                            </p:stCondLst>
                            <p:childTnLst>
                              <p:par>
                                <p:cTn id="30" presetID="9" presetClass="entr" presetSubtype="0" fill="hold" grpId="0" nodeType="afterEffect">
                                  <p:stCondLst>
                                    <p:cond delay="0"/>
                                  </p:stCondLst>
                                  <p:childTnLst>
                                    <p:set>
                                      <p:cBhvr>
                                        <p:cTn id="31" dur="1" fill="hold">
                                          <p:stCondLst>
                                            <p:cond delay="0"/>
                                          </p:stCondLst>
                                        </p:cTn>
                                        <p:tgtEl>
                                          <p:spTgt spid="43">
                                            <p:txEl>
                                              <p:pRg st="0" end="0"/>
                                            </p:txEl>
                                          </p:spTgt>
                                        </p:tgtEl>
                                        <p:attrNameLst>
                                          <p:attrName>style.visibility</p:attrName>
                                        </p:attrNameLst>
                                      </p:cBhvr>
                                      <p:to>
                                        <p:strVal val="visible"/>
                                      </p:to>
                                    </p:set>
                                    <p:animEffect transition="in" filter="dissolve">
                                      <p:cBhvr>
                                        <p:cTn id="32" dur="500"/>
                                        <p:tgtEl>
                                          <p:spTgt spid="43">
                                            <p:txEl>
                                              <p:pRg st="0" end="0"/>
                                            </p:txEl>
                                          </p:spTgt>
                                        </p:tgtEl>
                                      </p:cBhvr>
                                    </p:animEffect>
                                  </p:childTnLst>
                                </p:cTn>
                              </p:par>
                            </p:childTnLst>
                          </p:cTn>
                        </p:par>
                        <p:par>
                          <p:cTn id="33" fill="hold">
                            <p:stCondLst>
                              <p:cond delay="2800"/>
                            </p:stCondLst>
                            <p:childTnLst>
                              <p:par>
                                <p:cTn id="34" presetID="53" presetClass="entr" presetSubtype="16"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300" fill="hold"/>
                                        <p:tgtEl>
                                          <p:spTgt spid="26"/>
                                        </p:tgtEl>
                                        <p:attrNameLst>
                                          <p:attrName>ppt_w</p:attrName>
                                        </p:attrNameLst>
                                      </p:cBhvr>
                                      <p:tavLst>
                                        <p:tav tm="0">
                                          <p:val>
                                            <p:fltVal val="0"/>
                                          </p:val>
                                        </p:tav>
                                        <p:tav tm="100000">
                                          <p:val>
                                            <p:strVal val="#ppt_w"/>
                                          </p:val>
                                        </p:tav>
                                      </p:tavLst>
                                    </p:anim>
                                    <p:anim calcmode="lin" valueType="num">
                                      <p:cBhvr>
                                        <p:cTn id="37" dur="300" fill="hold"/>
                                        <p:tgtEl>
                                          <p:spTgt spid="26"/>
                                        </p:tgtEl>
                                        <p:attrNameLst>
                                          <p:attrName>ppt_h</p:attrName>
                                        </p:attrNameLst>
                                      </p:cBhvr>
                                      <p:tavLst>
                                        <p:tav tm="0">
                                          <p:val>
                                            <p:fltVal val="0"/>
                                          </p:val>
                                        </p:tav>
                                        <p:tav tm="100000">
                                          <p:val>
                                            <p:strVal val="#ppt_h"/>
                                          </p:val>
                                        </p:tav>
                                      </p:tavLst>
                                    </p:anim>
                                    <p:animEffect transition="in" filter="fade">
                                      <p:cBhvr>
                                        <p:cTn id="38" dur="300"/>
                                        <p:tgtEl>
                                          <p:spTgt spid="26"/>
                                        </p:tgtEl>
                                      </p:cBhvr>
                                    </p:animEffect>
                                  </p:childTnLst>
                                </p:cTn>
                              </p:par>
                            </p:childTnLst>
                          </p:cTn>
                        </p:par>
                        <p:par>
                          <p:cTn id="39" fill="hold">
                            <p:stCondLst>
                              <p:cond delay="3100"/>
                            </p:stCondLst>
                            <p:childTnLst>
                              <p:par>
                                <p:cTn id="40" presetID="10" presetClass="entr" presetSubtype="0" fill="hold" grpId="0" nodeType="afterEffect">
                                  <p:stCondLst>
                                    <p:cond delay="0"/>
                                  </p:stCondLst>
                                  <p:childTnLst>
                                    <p:set>
                                      <p:cBhvr>
                                        <p:cTn id="41" dur="1" fill="hold">
                                          <p:stCondLst>
                                            <p:cond delay="0"/>
                                          </p:stCondLst>
                                        </p:cTn>
                                        <p:tgtEl>
                                          <p:spTgt spid="48">
                                            <p:txEl>
                                              <p:pRg st="0" end="0"/>
                                            </p:txEl>
                                          </p:spTgt>
                                        </p:tgtEl>
                                        <p:attrNameLst>
                                          <p:attrName>style.visibility</p:attrName>
                                        </p:attrNameLst>
                                      </p:cBhvr>
                                      <p:to>
                                        <p:strVal val="visible"/>
                                      </p:to>
                                    </p:set>
                                    <p:animEffect transition="in" filter="fade">
                                      <p:cBhvr>
                                        <p:cTn id="42" dur="500"/>
                                        <p:tgtEl>
                                          <p:spTgt spid="48">
                                            <p:txEl>
                                              <p:pRg st="0" end="0"/>
                                            </p:tx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childTnLst>
                          </p:cTn>
                        </p:par>
                        <p:par>
                          <p:cTn id="46" fill="hold">
                            <p:stCondLst>
                              <p:cond delay="3600"/>
                            </p:stCondLst>
                            <p:childTnLst>
                              <p:par>
                                <p:cTn id="47" presetID="9" presetClass="entr" presetSubtype="0" fill="hold" grpId="0" nodeType="afterEffect">
                                  <p:stCondLst>
                                    <p:cond delay="0"/>
                                  </p:stCondLst>
                                  <p:childTnLst>
                                    <p:set>
                                      <p:cBhvr>
                                        <p:cTn id="48" dur="1" fill="hold">
                                          <p:stCondLst>
                                            <p:cond delay="0"/>
                                          </p:stCondLst>
                                        </p:cTn>
                                        <p:tgtEl>
                                          <p:spTgt spid="44">
                                            <p:txEl>
                                              <p:pRg st="0" end="0"/>
                                            </p:txEl>
                                          </p:spTgt>
                                        </p:tgtEl>
                                        <p:attrNameLst>
                                          <p:attrName>style.visibility</p:attrName>
                                        </p:attrNameLst>
                                      </p:cBhvr>
                                      <p:to>
                                        <p:strVal val="visible"/>
                                      </p:to>
                                    </p:set>
                                    <p:animEffect transition="in" filter="dissolve">
                                      <p:cBhvr>
                                        <p:cTn id="49" dur="500"/>
                                        <p:tgtEl>
                                          <p:spTgt spid="44">
                                            <p:txEl>
                                              <p:pRg st="0" end="0"/>
                                            </p:txEl>
                                          </p:spTgt>
                                        </p:tgtEl>
                                      </p:cBhvr>
                                    </p:animEffect>
                                  </p:childTnLst>
                                </p:cTn>
                              </p:par>
                            </p:childTnLst>
                          </p:cTn>
                        </p:par>
                        <p:par>
                          <p:cTn id="50" fill="hold">
                            <p:stCondLst>
                              <p:cond delay="4100"/>
                            </p:stCondLst>
                            <p:childTnLst>
                              <p:par>
                                <p:cTn id="51" presetID="53" presetClass="entr" presetSubtype="16" fill="hold"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300" fill="hold"/>
                                        <p:tgtEl>
                                          <p:spTgt spid="30"/>
                                        </p:tgtEl>
                                        <p:attrNameLst>
                                          <p:attrName>ppt_w</p:attrName>
                                        </p:attrNameLst>
                                      </p:cBhvr>
                                      <p:tavLst>
                                        <p:tav tm="0">
                                          <p:val>
                                            <p:fltVal val="0"/>
                                          </p:val>
                                        </p:tav>
                                        <p:tav tm="100000">
                                          <p:val>
                                            <p:strVal val="#ppt_w"/>
                                          </p:val>
                                        </p:tav>
                                      </p:tavLst>
                                    </p:anim>
                                    <p:anim calcmode="lin" valueType="num">
                                      <p:cBhvr>
                                        <p:cTn id="54" dur="300" fill="hold"/>
                                        <p:tgtEl>
                                          <p:spTgt spid="30"/>
                                        </p:tgtEl>
                                        <p:attrNameLst>
                                          <p:attrName>ppt_h</p:attrName>
                                        </p:attrNameLst>
                                      </p:cBhvr>
                                      <p:tavLst>
                                        <p:tav tm="0">
                                          <p:val>
                                            <p:fltVal val="0"/>
                                          </p:val>
                                        </p:tav>
                                        <p:tav tm="100000">
                                          <p:val>
                                            <p:strVal val="#ppt_h"/>
                                          </p:val>
                                        </p:tav>
                                      </p:tavLst>
                                    </p:anim>
                                    <p:animEffect transition="in" filter="fade">
                                      <p:cBhvr>
                                        <p:cTn id="55" dur="300"/>
                                        <p:tgtEl>
                                          <p:spTgt spid="30"/>
                                        </p:tgtEl>
                                      </p:cBhvr>
                                    </p:animEffect>
                                  </p:childTnLst>
                                </p:cTn>
                              </p:par>
                            </p:childTnLst>
                          </p:cTn>
                        </p:par>
                        <p:par>
                          <p:cTn id="56" fill="hold">
                            <p:stCondLst>
                              <p:cond delay="4400"/>
                            </p:stCondLst>
                            <p:childTnLst>
                              <p:par>
                                <p:cTn id="57" presetID="10" presetClass="entr" presetSubtype="0" fill="hold" grpId="0" nodeType="afterEffect">
                                  <p:stCondLst>
                                    <p:cond delay="0"/>
                                  </p:stCondLst>
                                  <p:childTnLst>
                                    <p:set>
                                      <p:cBhvr>
                                        <p:cTn id="58" dur="1" fill="hold">
                                          <p:stCondLst>
                                            <p:cond delay="0"/>
                                          </p:stCondLst>
                                        </p:cTn>
                                        <p:tgtEl>
                                          <p:spTgt spid="49">
                                            <p:txEl>
                                              <p:pRg st="0" end="0"/>
                                            </p:txEl>
                                          </p:spTgt>
                                        </p:tgtEl>
                                        <p:attrNameLst>
                                          <p:attrName>style.visibility</p:attrName>
                                        </p:attrNameLst>
                                      </p:cBhvr>
                                      <p:to>
                                        <p:strVal val="visible"/>
                                      </p:to>
                                    </p:set>
                                    <p:animEffect transition="in" filter="fade">
                                      <p:cBhvr>
                                        <p:cTn id="59" dur="500"/>
                                        <p:tgtEl>
                                          <p:spTgt spid="49">
                                            <p:txEl>
                                              <p:pRg st="0" end="0"/>
                                            </p:txEl>
                                          </p:spTgt>
                                        </p:tgtEl>
                                      </p:cBhvr>
                                    </p:animEffect>
                                  </p:childTnLst>
                                </p:cTn>
                              </p:par>
                              <p:par>
                                <p:cTn id="60" presetID="10" presetClass="entr" presetSubtype="0" fill="hold" nodeType="withEffect">
                                  <p:stCondLst>
                                    <p:cond delay="0"/>
                                  </p:stCondLst>
                                  <p:childTnLst>
                                    <p:set>
                                      <p:cBhvr>
                                        <p:cTn id="61" dur="1" fill="hold">
                                          <p:stCondLst>
                                            <p:cond delay="0"/>
                                          </p:stCondLst>
                                        </p:cTn>
                                        <p:tgtEl>
                                          <p:spTgt spid="20"/>
                                        </p:tgtEl>
                                        <p:attrNameLst>
                                          <p:attrName>style.visibility</p:attrName>
                                        </p:attrNameLst>
                                      </p:cBhvr>
                                      <p:to>
                                        <p:strVal val="visible"/>
                                      </p:to>
                                    </p:set>
                                    <p:animEffect transition="in" filter="fade">
                                      <p:cBhvr>
                                        <p:cTn id="62" dur="500"/>
                                        <p:tgtEl>
                                          <p:spTgt spid="20"/>
                                        </p:tgtEl>
                                      </p:cBhvr>
                                    </p:animEffect>
                                  </p:childTnLst>
                                </p:cTn>
                              </p:par>
                            </p:childTnLst>
                          </p:cTn>
                        </p:par>
                        <p:par>
                          <p:cTn id="63" fill="hold">
                            <p:stCondLst>
                              <p:cond delay="4900"/>
                            </p:stCondLst>
                            <p:childTnLst>
                              <p:par>
                                <p:cTn id="64" presetID="9" presetClass="entr" presetSubtype="0" fill="hold" grpId="0" nodeType="afterEffect">
                                  <p:stCondLst>
                                    <p:cond delay="0"/>
                                  </p:stCondLst>
                                  <p:childTnLst>
                                    <p:set>
                                      <p:cBhvr>
                                        <p:cTn id="65" dur="1" fill="hold">
                                          <p:stCondLst>
                                            <p:cond delay="0"/>
                                          </p:stCondLst>
                                        </p:cTn>
                                        <p:tgtEl>
                                          <p:spTgt spid="47">
                                            <p:txEl>
                                              <p:pRg st="0" end="0"/>
                                            </p:txEl>
                                          </p:spTgt>
                                        </p:tgtEl>
                                        <p:attrNameLst>
                                          <p:attrName>style.visibility</p:attrName>
                                        </p:attrNameLst>
                                      </p:cBhvr>
                                      <p:to>
                                        <p:strVal val="visible"/>
                                      </p:to>
                                    </p:set>
                                    <p:animEffect transition="in" filter="dissolve">
                                      <p:cBhvr>
                                        <p:cTn id="66" dur="500"/>
                                        <p:tgtEl>
                                          <p:spTgt spid="47">
                                            <p:txEl>
                                              <p:pRg st="0" end="0"/>
                                            </p:txEl>
                                          </p:spTgt>
                                        </p:tgtEl>
                                      </p:cBhvr>
                                    </p:animEffect>
                                  </p:childTnLst>
                                </p:cTn>
                              </p:par>
                            </p:childTnLst>
                          </p:cTn>
                        </p:par>
                        <p:par>
                          <p:cTn id="67" fill="hold">
                            <p:stCondLst>
                              <p:cond delay="5400"/>
                            </p:stCondLst>
                            <p:childTnLst>
                              <p:par>
                                <p:cTn id="68" presetID="53" presetClass="entr" presetSubtype="16" fill="hold" nodeType="afterEffect">
                                  <p:stCondLst>
                                    <p:cond delay="0"/>
                                  </p:stCondLst>
                                  <p:childTnLst>
                                    <p:set>
                                      <p:cBhvr>
                                        <p:cTn id="69" dur="1" fill="hold">
                                          <p:stCondLst>
                                            <p:cond delay="0"/>
                                          </p:stCondLst>
                                        </p:cTn>
                                        <p:tgtEl>
                                          <p:spTgt spid="34"/>
                                        </p:tgtEl>
                                        <p:attrNameLst>
                                          <p:attrName>style.visibility</p:attrName>
                                        </p:attrNameLst>
                                      </p:cBhvr>
                                      <p:to>
                                        <p:strVal val="visible"/>
                                      </p:to>
                                    </p:set>
                                    <p:anim calcmode="lin" valueType="num">
                                      <p:cBhvr>
                                        <p:cTn id="70" dur="300" fill="hold"/>
                                        <p:tgtEl>
                                          <p:spTgt spid="34"/>
                                        </p:tgtEl>
                                        <p:attrNameLst>
                                          <p:attrName>ppt_w</p:attrName>
                                        </p:attrNameLst>
                                      </p:cBhvr>
                                      <p:tavLst>
                                        <p:tav tm="0">
                                          <p:val>
                                            <p:fltVal val="0"/>
                                          </p:val>
                                        </p:tav>
                                        <p:tav tm="100000">
                                          <p:val>
                                            <p:strVal val="#ppt_w"/>
                                          </p:val>
                                        </p:tav>
                                      </p:tavLst>
                                    </p:anim>
                                    <p:anim calcmode="lin" valueType="num">
                                      <p:cBhvr>
                                        <p:cTn id="71" dur="300" fill="hold"/>
                                        <p:tgtEl>
                                          <p:spTgt spid="34"/>
                                        </p:tgtEl>
                                        <p:attrNameLst>
                                          <p:attrName>ppt_h</p:attrName>
                                        </p:attrNameLst>
                                      </p:cBhvr>
                                      <p:tavLst>
                                        <p:tav tm="0">
                                          <p:val>
                                            <p:fltVal val="0"/>
                                          </p:val>
                                        </p:tav>
                                        <p:tav tm="100000">
                                          <p:val>
                                            <p:strVal val="#ppt_h"/>
                                          </p:val>
                                        </p:tav>
                                      </p:tavLst>
                                    </p:anim>
                                    <p:animEffect transition="in" filter="fade">
                                      <p:cBhvr>
                                        <p:cTn id="72" dur="300"/>
                                        <p:tgtEl>
                                          <p:spTgt spid="34"/>
                                        </p:tgtEl>
                                      </p:cBhvr>
                                    </p:animEffect>
                                  </p:childTnLst>
                                </p:cTn>
                              </p:par>
                            </p:childTnLst>
                          </p:cTn>
                        </p:par>
                        <p:par>
                          <p:cTn id="73" fill="hold">
                            <p:stCondLst>
                              <p:cond delay="5700"/>
                            </p:stCondLst>
                            <p:childTnLst>
                              <p:par>
                                <p:cTn id="74" presetID="10" presetClass="entr" presetSubtype="0" fill="hold" grpId="0" nodeType="afterEffect">
                                  <p:stCondLst>
                                    <p:cond delay="0"/>
                                  </p:stCondLst>
                                  <p:childTnLst>
                                    <p:set>
                                      <p:cBhvr>
                                        <p:cTn id="75" dur="1" fill="hold">
                                          <p:stCondLst>
                                            <p:cond delay="0"/>
                                          </p:stCondLst>
                                        </p:cTn>
                                        <p:tgtEl>
                                          <p:spTgt spid="50">
                                            <p:txEl>
                                              <p:pRg st="0" end="0"/>
                                            </p:txEl>
                                          </p:spTgt>
                                        </p:tgtEl>
                                        <p:attrNameLst>
                                          <p:attrName>style.visibility</p:attrName>
                                        </p:attrNameLst>
                                      </p:cBhvr>
                                      <p:to>
                                        <p:strVal val="visible"/>
                                      </p:to>
                                    </p:set>
                                    <p:animEffect transition="in" filter="fade">
                                      <p:cBhvr>
                                        <p:cTn id="76" dur="500"/>
                                        <p:tgtEl>
                                          <p:spTgt spid="50">
                                            <p:txEl>
                                              <p:pRg st="0" end="0"/>
                                            </p:txEl>
                                          </p:spTgt>
                                        </p:tgtEl>
                                      </p:cBhvr>
                                    </p:animEffect>
                                  </p:childTnLst>
                                </p:cTn>
                              </p:par>
                              <p:par>
                                <p:cTn id="77" presetID="10" presetClass="entr" presetSubtype="0" fill="hold" nodeType="with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fade">
                                      <p:cBhvr>
                                        <p:cTn id="79" dur="500"/>
                                        <p:tgtEl>
                                          <p:spTgt spid="23"/>
                                        </p:tgtEl>
                                      </p:cBhvr>
                                    </p:animEffect>
                                  </p:childTnLst>
                                </p:cTn>
                              </p:par>
                            </p:childTnLst>
                          </p:cTn>
                        </p:par>
                        <p:par>
                          <p:cTn id="80" fill="hold">
                            <p:stCondLst>
                              <p:cond delay="6200"/>
                            </p:stCondLst>
                            <p:childTnLst>
                              <p:par>
                                <p:cTn id="81" presetID="18" presetClass="entr" presetSubtype="6" fill="hold" grpId="0" nodeType="afterEffect">
                                  <p:stCondLst>
                                    <p:cond delay="0"/>
                                  </p:stCondLst>
                                  <p:childTnLst>
                                    <p:set>
                                      <p:cBhvr>
                                        <p:cTn id="82" dur="1" fill="hold">
                                          <p:stCondLst>
                                            <p:cond delay="0"/>
                                          </p:stCondLst>
                                        </p:cTn>
                                        <p:tgtEl>
                                          <p:spTgt spid="7">
                                            <p:txEl>
                                              <p:pRg st="0" end="0"/>
                                            </p:txEl>
                                          </p:spTgt>
                                        </p:tgtEl>
                                        <p:attrNameLst>
                                          <p:attrName>style.visibility</p:attrName>
                                        </p:attrNameLst>
                                      </p:cBhvr>
                                      <p:to>
                                        <p:strVal val="visible"/>
                                      </p:to>
                                    </p:set>
                                    <p:animEffect transition="in" filter="strips(downRight)">
                                      <p:cBhvr>
                                        <p:cTn id="83"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build="p"/>
      <p:bldP spid="7" grpId="0" build="p"/>
      <p:bldP spid="2" grpId="0" build="p"/>
      <p:bldP spid="42" grpId="0" build="p"/>
      <p:bldP spid="43" grpId="0" build="p"/>
      <p:bldP spid="44" grpId="0" build="p"/>
      <p:bldP spid="47" grpId="0" build="p"/>
      <p:bldP spid="48" grpId="0" build="p"/>
      <p:bldP spid="49" grpId="0" build="p"/>
      <p:bldP spid="50"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p:cNvPicPr>
            <a:picLocks noGrp="1" noChangeAspect="1"/>
          </p:cNvPicPr>
          <p:nvPr>
            <p:ph type="pic" sz="quarter" idx="16"/>
          </p:nvPr>
        </p:nvPicPr>
        <p:blipFill>
          <a:blip r:embed="rId3" cstate="screen">
            <a:extLst>
              <a:ext uri="{28A0092B-C50C-407E-A947-70E740481C1C}">
                <a14:useLocalDpi xmlns:a14="http://schemas.microsoft.com/office/drawing/2010/main"/>
              </a:ext>
            </a:extLst>
          </a:blip>
          <a:srcRect/>
          <a:stretch>
            <a:fillRect/>
          </a:stretch>
        </p:blipFill>
        <p:spPr/>
      </p:pic>
      <p:sp>
        <p:nvSpPr>
          <p:cNvPr id="12" name="Title 11"/>
          <p:cNvSpPr>
            <a:spLocks noGrp="1"/>
          </p:cNvSpPr>
          <p:nvPr>
            <p:ph type="ctrTitle"/>
          </p:nvPr>
        </p:nvSpPr>
        <p:spPr>
          <a:xfrm>
            <a:off x="1524000" y="524435"/>
            <a:ext cx="9144000" cy="713519"/>
          </a:xfrm>
        </p:spPr>
        <p:txBody>
          <a:bodyPr>
            <a:normAutofit/>
          </a:bodyPr>
          <a:lstStyle/>
          <a:p>
            <a:r>
              <a:rPr lang="id-ID" dirty="0"/>
              <a:t>OUR DEPARTMENT JOB 2</a:t>
            </a:r>
          </a:p>
        </p:txBody>
      </p:sp>
      <p:sp>
        <p:nvSpPr>
          <p:cNvPr id="13" name="Subtitle 12"/>
          <p:cNvSpPr>
            <a:spLocks noGrp="1"/>
          </p:cNvSpPr>
          <p:nvPr>
            <p:ph type="subTitle" idx="1"/>
          </p:nvPr>
        </p:nvSpPr>
        <p:spPr/>
        <p:txBody>
          <a:bodyPr/>
          <a:lstStyle/>
          <a:p>
            <a:r>
              <a:rPr lang="en-US" dirty="0"/>
              <a:t>Write your relevant text here</a:t>
            </a:r>
          </a:p>
        </p:txBody>
      </p:sp>
      <p:sp>
        <p:nvSpPr>
          <p:cNvPr id="14" name="Text Placeholder 13"/>
          <p:cNvSpPr>
            <a:spLocks noGrp="1"/>
          </p:cNvSpPr>
          <p:nvPr>
            <p:ph type="body" sz="quarter" idx="10"/>
          </p:nvPr>
        </p:nvSpPr>
        <p:spPr/>
        <p:txBody>
          <a:bodyPr/>
          <a:lstStyle/>
          <a:p>
            <a:r>
              <a:rPr lang="id-ID" dirty="0"/>
              <a:t>Advertising</a:t>
            </a:r>
          </a:p>
        </p:txBody>
      </p:sp>
      <p:sp>
        <p:nvSpPr>
          <p:cNvPr id="15" name="Text Placeholder 14"/>
          <p:cNvSpPr>
            <a:spLocks noGrp="1"/>
          </p:cNvSpPr>
          <p:nvPr>
            <p:ph type="body" sz="quarter" idx="11"/>
          </p:nvPr>
        </p:nvSpPr>
        <p:spPr/>
        <p:txBody>
          <a:bodyPr/>
          <a:lstStyle/>
          <a:p>
            <a:r>
              <a:rPr lang="nn-NO" dirty="0"/>
              <a:t>Sconseed utpet</a:t>
            </a:r>
          </a:p>
          <a:p>
            <a:r>
              <a:rPr lang="nn-NO" dirty="0"/>
              <a:t>Sewerta yang</a:t>
            </a:r>
          </a:p>
          <a:p>
            <a:r>
              <a:rPr lang="nn-NO" dirty="0"/>
              <a:t>Cinta sering tuye</a:t>
            </a:r>
          </a:p>
        </p:txBody>
      </p:sp>
      <p:pic>
        <p:nvPicPr>
          <p:cNvPr id="2" name="图片占位符 1"/>
          <p:cNvPicPr>
            <a:picLocks noGrp="1" noChangeAspect="1"/>
          </p:cNvPicPr>
          <p:nvPr>
            <p:ph type="pic" sz="quarter" idx="14"/>
          </p:nvPr>
        </p:nvPicPr>
        <p:blipFill>
          <a:blip r:embed="rId4"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a:stretch>
            <a:fillRect/>
          </a:stretch>
        </p:blipFill>
        <p:spPr/>
      </p:pic>
      <p:pic>
        <p:nvPicPr>
          <p:cNvPr id="5" name="图片占位符 4"/>
          <p:cNvPicPr>
            <a:picLocks noGrp="1" noChangeAspect="1"/>
          </p:cNvPicPr>
          <p:nvPr>
            <p:ph type="pic" sz="quarter" idx="17"/>
          </p:nvPr>
        </p:nvPicPr>
        <p:blipFill>
          <a:blip r:embed="rId6" cstate="screen">
            <a:extLst>
              <a:ext uri="{28A0092B-C50C-407E-A947-70E740481C1C}">
                <a14:useLocalDpi xmlns:a14="http://schemas.microsoft.com/office/drawing/2010/main"/>
              </a:ext>
            </a:extLst>
          </a:blip>
          <a:srcRect/>
          <a:stretch>
            <a:fillRect/>
          </a:stretch>
        </p:blipFill>
        <p:spPr/>
      </p:pic>
      <p:sp>
        <p:nvSpPr>
          <p:cNvPr id="35" name="Text Placeholder 34"/>
          <p:cNvSpPr>
            <a:spLocks noGrp="1"/>
          </p:cNvSpPr>
          <p:nvPr>
            <p:ph type="body" sz="quarter" idx="18"/>
          </p:nvPr>
        </p:nvSpPr>
        <p:spPr/>
        <p:txBody>
          <a:bodyPr/>
          <a:lstStyle/>
          <a:p>
            <a:r>
              <a:rPr lang="id-ID" dirty="0"/>
              <a:t>Tapi hana hai dek</a:t>
            </a:r>
          </a:p>
          <a:p>
            <a:r>
              <a:rPr lang="id-ID" dirty="0"/>
              <a:t>Yang pasrit hure</a:t>
            </a:r>
          </a:p>
          <a:p>
            <a:r>
              <a:rPr lang="id-ID" dirty="0"/>
              <a:t>Awak loeng hana</a:t>
            </a:r>
          </a:p>
        </p:txBody>
      </p:sp>
      <p:sp>
        <p:nvSpPr>
          <p:cNvPr id="36" name="Text Placeholder 35"/>
          <p:cNvSpPr>
            <a:spLocks noGrp="1"/>
          </p:cNvSpPr>
          <p:nvPr>
            <p:ph type="body" sz="quarter" idx="19"/>
          </p:nvPr>
        </p:nvSpPr>
        <p:spPr/>
        <p:txBody>
          <a:bodyPr/>
          <a:lstStyle/>
          <a:p>
            <a:r>
              <a:rPr lang="id-ID" dirty="0"/>
              <a:t>Tapi hana hai dek</a:t>
            </a:r>
          </a:p>
          <a:p>
            <a:r>
              <a:rPr lang="id-ID" dirty="0"/>
              <a:t>Yang pasrit hure</a:t>
            </a:r>
          </a:p>
          <a:p>
            <a:r>
              <a:rPr lang="id-ID" dirty="0"/>
              <a:t>Awak loeng hana</a:t>
            </a:r>
          </a:p>
        </p:txBody>
      </p:sp>
      <p:sp>
        <p:nvSpPr>
          <p:cNvPr id="37" name="Text Placeholder 36"/>
          <p:cNvSpPr>
            <a:spLocks noGrp="1"/>
          </p:cNvSpPr>
          <p:nvPr>
            <p:ph type="body" sz="quarter" idx="20"/>
          </p:nvPr>
        </p:nvSpPr>
        <p:spPr/>
        <p:txBody>
          <a:bodyPr/>
          <a:lstStyle/>
          <a:p>
            <a:r>
              <a:rPr lang="nn-NO" dirty="0"/>
              <a:t>Sconseed utpet</a:t>
            </a:r>
          </a:p>
          <a:p>
            <a:r>
              <a:rPr lang="nn-NO" dirty="0"/>
              <a:t>Sewerta yang</a:t>
            </a:r>
          </a:p>
          <a:p>
            <a:r>
              <a:rPr lang="nn-NO" dirty="0"/>
              <a:t>Cinta sering tuye</a:t>
            </a:r>
          </a:p>
        </p:txBody>
      </p:sp>
      <p:sp>
        <p:nvSpPr>
          <p:cNvPr id="38" name="Text Placeholder 37"/>
          <p:cNvSpPr>
            <a:spLocks noGrp="1"/>
          </p:cNvSpPr>
          <p:nvPr>
            <p:ph type="body" sz="quarter" idx="21"/>
          </p:nvPr>
        </p:nvSpPr>
        <p:spPr/>
        <p:txBody>
          <a:bodyPr/>
          <a:lstStyle/>
          <a:p>
            <a:r>
              <a:rPr lang="id-ID" dirty="0"/>
              <a:t>Art Design</a:t>
            </a:r>
          </a:p>
        </p:txBody>
      </p:sp>
      <p:sp>
        <p:nvSpPr>
          <p:cNvPr id="39" name="Text Placeholder 38"/>
          <p:cNvSpPr>
            <a:spLocks noGrp="1"/>
          </p:cNvSpPr>
          <p:nvPr>
            <p:ph type="body" sz="quarter" idx="22"/>
          </p:nvPr>
        </p:nvSpPr>
        <p:spPr/>
        <p:txBody>
          <a:bodyPr/>
          <a:lstStyle/>
          <a:p>
            <a:r>
              <a:rPr lang="id-ID" dirty="0"/>
              <a:t>SEO Service</a:t>
            </a:r>
          </a:p>
        </p:txBody>
      </p:sp>
      <p:sp>
        <p:nvSpPr>
          <p:cNvPr id="40" name="Text Placeholder 39"/>
          <p:cNvSpPr>
            <a:spLocks noGrp="1"/>
          </p:cNvSpPr>
          <p:nvPr>
            <p:ph type="body" sz="quarter" idx="23"/>
          </p:nvPr>
        </p:nvSpPr>
        <p:spPr/>
        <p:txBody>
          <a:bodyPr/>
          <a:lstStyle/>
          <a:p>
            <a:r>
              <a:rPr lang="id-ID" dirty="0"/>
              <a:t>Data Backup</a:t>
            </a:r>
          </a:p>
        </p:txBody>
      </p:sp>
      <p:sp>
        <p:nvSpPr>
          <p:cNvPr id="16" name="TextBox 1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18</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69416772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ctrTitle"/>
          </p:nvPr>
        </p:nvSpPr>
        <p:spPr>
          <a:xfrm>
            <a:off x="1524000" y="537171"/>
            <a:ext cx="9144000" cy="700783"/>
          </a:xfrm>
        </p:spPr>
        <p:txBody>
          <a:bodyPr>
            <a:normAutofit/>
          </a:bodyPr>
          <a:lstStyle/>
          <a:p>
            <a:r>
              <a:rPr lang="en-GB" dirty="0"/>
              <a:t>WHAT CAN WE DO</a:t>
            </a:r>
          </a:p>
        </p:txBody>
      </p:sp>
      <p:sp>
        <p:nvSpPr>
          <p:cNvPr id="46" name="Subtitle 45"/>
          <p:cNvSpPr>
            <a:spLocks noGrp="1"/>
          </p:cNvSpPr>
          <p:nvPr>
            <p:ph type="subTitle" idx="1"/>
          </p:nvPr>
        </p:nvSpPr>
        <p:spPr/>
        <p:txBody>
          <a:bodyPr/>
          <a:lstStyle/>
          <a:p>
            <a:r>
              <a:rPr lang="en-GB" dirty="0"/>
              <a:t>Write your relevant text here</a:t>
            </a:r>
          </a:p>
        </p:txBody>
      </p:sp>
      <p:grpSp>
        <p:nvGrpSpPr>
          <p:cNvPr id="51" name="Group 224"/>
          <p:cNvGrpSpPr/>
          <p:nvPr/>
        </p:nvGrpSpPr>
        <p:grpSpPr>
          <a:xfrm>
            <a:off x="1524012" y="2134154"/>
            <a:ext cx="640080" cy="636390"/>
            <a:chOff x="97876" y="0"/>
            <a:chExt cx="1469625" cy="1461154"/>
          </a:xfrm>
        </p:grpSpPr>
        <p:sp>
          <p:nvSpPr>
            <p:cNvPr id="52" name="Shape 222"/>
            <p:cNvSpPr/>
            <p:nvPr/>
          </p:nvSpPr>
          <p:spPr>
            <a:xfrm>
              <a:off x="97876" y="0"/>
              <a:ext cx="1469625" cy="1461154"/>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3" name="Shape 223"/>
            <p:cNvSpPr/>
            <p:nvPr/>
          </p:nvSpPr>
          <p:spPr>
            <a:xfrm>
              <a:off x="624962" y="413076"/>
              <a:ext cx="444501" cy="635001"/>
            </a:xfrm>
            <a:custGeom>
              <a:avLst/>
              <a:gdLst/>
              <a:ahLst/>
              <a:cxnLst>
                <a:cxn ang="0">
                  <a:pos x="wd2" y="hd2"/>
                </a:cxn>
                <a:cxn ang="5400000">
                  <a:pos x="wd2" y="hd2"/>
                </a:cxn>
                <a:cxn ang="10800000">
                  <a:pos x="wd2" y="hd2"/>
                </a:cxn>
                <a:cxn ang="16200000">
                  <a:pos x="wd2" y="hd2"/>
                </a:cxn>
              </a:cxnLst>
              <a:rect l="0" t="0" r="r" b="b"/>
              <a:pathLst>
                <a:path w="20957" h="21276" extrusionOk="0">
                  <a:moveTo>
                    <a:pt x="1877" y="21023"/>
                  </a:moveTo>
                  <a:cubicBezTo>
                    <a:pt x="2335" y="19958"/>
                    <a:pt x="3030" y="18458"/>
                    <a:pt x="3960" y="16288"/>
                  </a:cubicBezTo>
                  <a:cubicBezTo>
                    <a:pt x="8011" y="15823"/>
                    <a:pt x="9689" y="16658"/>
                    <a:pt x="12261" y="13325"/>
                  </a:cubicBezTo>
                  <a:cubicBezTo>
                    <a:pt x="10172" y="13789"/>
                    <a:pt x="7654" y="12465"/>
                    <a:pt x="7789" y="11892"/>
                  </a:cubicBezTo>
                  <a:cubicBezTo>
                    <a:pt x="7924" y="11318"/>
                    <a:pt x="13647" y="12306"/>
                    <a:pt x="17393" y="8447"/>
                  </a:cubicBezTo>
                  <a:cubicBezTo>
                    <a:pt x="12670" y="9202"/>
                    <a:pt x="11160" y="7540"/>
                    <a:pt x="11769" y="7289"/>
                  </a:cubicBezTo>
                  <a:cubicBezTo>
                    <a:pt x="13175" y="6708"/>
                    <a:pt x="17348" y="7048"/>
                    <a:pt x="19572" y="5477"/>
                  </a:cubicBezTo>
                  <a:cubicBezTo>
                    <a:pt x="20719" y="4669"/>
                    <a:pt x="21256" y="2702"/>
                    <a:pt x="20789" y="2000"/>
                  </a:cubicBezTo>
                  <a:cubicBezTo>
                    <a:pt x="20229" y="1153"/>
                    <a:pt x="16813" y="-111"/>
                    <a:pt x="14931" y="7"/>
                  </a:cubicBezTo>
                  <a:cubicBezTo>
                    <a:pt x="13047" y="126"/>
                    <a:pt x="10093" y="5208"/>
                    <a:pt x="9217" y="5168"/>
                  </a:cubicBezTo>
                  <a:cubicBezTo>
                    <a:pt x="8341" y="5128"/>
                    <a:pt x="8166" y="2892"/>
                    <a:pt x="9694" y="813"/>
                  </a:cubicBezTo>
                  <a:cubicBezTo>
                    <a:pt x="8081" y="1330"/>
                    <a:pt x="5127" y="2940"/>
                    <a:pt x="4200" y="4315"/>
                  </a:cubicBezTo>
                  <a:cubicBezTo>
                    <a:pt x="2475" y="6874"/>
                    <a:pt x="4362" y="12744"/>
                    <a:pt x="3757" y="12953"/>
                  </a:cubicBezTo>
                  <a:cubicBezTo>
                    <a:pt x="3151" y="13163"/>
                    <a:pt x="1114" y="10259"/>
                    <a:pt x="505" y="8944"/>
                  </a:cubicBezTo>
                  <a:cubicBezTo>
                    <a:pt x="-324" y="10961"/>
                    <a:pt x="-344" y="12982"/>
                    <a:pt x="2082" y="15667"/>
                  </a:cubicBezTo>
                  <a:cubicBezTo>
                    <a:pt x="1167" y="17429"/>
                    <a:pt x="667" y="19457"/>
                    <a:pt x="592" y="20487"/>
                  </a:cubicBezTo>
                  <a:cubicBezTo>
                    <a:pt x="557" y="21312"/>
                    <a:pt x="1675" y="21489"/>
                    <a:pt x="1877" y="2102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4" name="Group 245"/>
          <p:cNvGrpSpPr/>
          <p:nvPr/>
        </p:nvGrpSpPr>
        <p:grpSpPr>
          <a:xfrm>
            <a:off x="6668819" y="2134154"/>
            <a:ext cx="640080" cy="636390"/>
            <a:chOff x="97878" y="0"/>
            <a:chExt cx="1469623" cy="1461154"/>
          </a:xfrm>
        </p:grpSpPr>
        <p:sp>
          <p:nvSpPr>
            <p:cNvPr id="55" name="Shape 243"/>
            <p:cNvSpPr/>
            <p:nvPr/>
          </p:nvSpPr>
          <p:spPr>
            <a:xfrm>
              <a:off x="97878" y="0"/>
              <a:ext cx="1469623" cy="1461154"/>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6" name="Shape 244"/>
            <p:cNvSpPr/>
            <p:nvPr/>
          </p:nvSpPr>
          <p:spPr>
            <a:xfrm>
              <a:off x="522424" y="405787"/>
              <a:ext cx="635002" cy="634999"/>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5"/>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0"/>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7" name="Group 248"/>
          <p:cNvGrpSpPr/>
          <p:nvPr/>
        </p:nvGrpSpPr>
        <p:grpSpPr>
          <a:xfrm>
            <a:off x="1524012" y="4103122"/>
            <a:ext cx="640080" cy="636390"/>
            <a:chOff x="97876" y="0"/>
            <a:chExt cx="1469625" cy="1461154"/>
          </a:xfrm>
        </p:grpSpPr>
        <p:sp>
          <p:nvSpPr>
            <p:cNvPr id="58" name="Shape 246"/>
            <p:cNvSpPr/>
            <p:nvPr/>
          </p:nvSpPr>
          <p:spPr>
            <a:xfrm>
              <a:off x="97876" y="0"/>
              <a:ext cx="1469625" cy="1461154"/>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9" name="Shape 247"/>
            <p:cNvSpPr/>
            <p:nvPr/>
          </p:nvSpPr>
          <p:spPr>
            <a:xfrm flipH="1">
              <a:off x="535336" y="425309"/>
              <a:ext cx="551318" cy="534333"/>
            </a:xfrm>
            <a:custGeom>
              <a:avLst/>
              <a:gdLst/>
              <a:ahLst/>
              <a:cxnLst>
                <a:cxn ang="0">
                  <a:pos x="wd2" y="hd2"/>
                </a:cxn>
                <a:cxn ang="5400000">
                  <a:pos x="wd2" y="hd2"/>
                </a:cxn>
                <a:cxn ang="10800000">
                  <a:pos x="wd2" y="hd2"/>
                </a:cxn>
                <a:cxn ang="16200000">
                  <a:pos x="wd2" y="hd2"/>
                </a:cxn>
              </a:cxnLst>
              <a:rect l="0" t="0" r="r" b="b"/>
              <a:pathLst>
                <a:path w="21500" h="21600" extrusionOk="0">
                  <a:moveTo>
                    <a:pt x="8400" y="0"/>
                  </a:moveTo>
                  <a:cubicBezTo>
                    <a:pt x="3600" y="0"/>
                    <a:pt x="0" y="3946"/>
                    <a:pt x="0" y="8723"/>
                  </a:cubicBezTo>
                  <a:cubicBezTo>
                    <a:pt x="0" y="13500"/>
                    <a:pt x="3600" y="17238"/>
                    <a:pt x="8400" y="17238"/>
                  </a:cubicBezTo>
                  <a:cubicBezTo>
                    <a:pt x="10400" y="17238"/>
                    <a:pt x="12200" y="16615"/>
                    <a:pt x="13600" y="15369"/>
                  </a:cubicBezTo>
                  <a:cubicBezTo>
                    <a:pt x="13600" y="15369"/>
                    <a:pt x="13800" y="15577"/>
                    <a:pt x="13800" y="15785"/>
                  </a:cubicBezTo>
                  <a:cubicBezTo>
                    <a:pt x="19000" y="20977"/>
                    <a:pt x="19000" y="20977"/>
                    <a:pt x="19000" y="20977"/>
                  </a:cubicBezTo>
                  <a:cubicBezTo>
                    <a:pt x="19400" y="21392"/>
                    <a:pt x="19800" y="21600"/>
                    <a:pt x="20000" y="21600"/>
                  </a:cubicBezTo>
                  <a:cubicBezTo>
                    <a:pt x="20400" y="21600"/>
                    <a:pt x="20800" y="21392"/>
                    <a:pt x="21200" y="20977"/>
                  </a:cubicBezTo>
                  <a:cubicBezTo>
                    <a:pt x="21600" y="20562"/>
                    <a:pt x="21600" y="19523"/>
                    <a:pt x="21200" y="18900"/>
                  </a:cubicBezTo>
                  <a:cubicBezTo>
                    <a:pt x="16000" y="13500"/>
                    <a:pt x="16000" y="13500"/>
                    <a:pt x="16000" y="13500"/>
                  </a:cubicBezTo>
                  <a:cubicBezTo>
                    <a:pt x="15800" y="13500"/>
                    <a:pt x="15600" y="13292"/>
                    <a:pt x="15400" y="13292"/>
                  </a:cubicBezTo>
                  <a:cubicBezTo>
                    <a:pt x="16200" y="11838"/>
                    <a:pt x="16600" y="10385"/>
                    <a:pt x="16600" y="8723"/>
                  </a:cubicBezTo>
                  <a:cubicBezTo>
                    <a:pt x="16600" y="3946"/>
                    <a:pt x="13000" y="0"/>
                    <a:pt x="8400" y="0"/>
                  </a:cubicBezTo>
                  <a:close/>
                  <a:moveTo>
                    <a:pt x="8400" y="2700"/>
                  </a:moveTo>
                  <a:cubicBezTo>
                    <a:pt x="11600" y="2700"/>
                    <a:pt x="14200" y="5400"/>
                    <a:pt x="14200" y="8723"/>
                  </a:cubicBezTo>
                  <a:cubicBezTo>
                    <a:pt x="14200" y="9762"/>
                    <a:pt x="13800" y="10800"/>
                    <a:pt x="13200" y="11838"/>
                  </a:cubicBezTo>
                  <a:cubicBezTo>
                    <a:pt x="12800" y="12669"/>
                    <a:pt x="12800" y="12669"/>
                    <a:pt x="12800" y="12669"/>
                  </a:cubicBezTo>
                  <a:cubicBezTo>
                    <a:pt x="12000" y="13292"/>
                    <a:pt x="12000" y="13292"/>
                    <a:pt x="12000" y="13292"/>
                  </a:cubicBezTo>
                  <a:cubicBezTo>
                    <a:pt x="11000" y="14123"/>
                    <a:pt x="9600" y="14538"/>
                    <a:pt x="8400" y="14538"/>
                  </a:cubicBezTo>
                  <a:cubicBezTo>
                    <a:pt x="5200" y="14538"/>
                    <a:pt x="2600" y="12046"/>
                    <a:pt x="2600" y="8723"/>
                  </a:cubicBezTo>
                  <a:cubicBezTo>
                    <a:pt x="2600" y="5400"/>
                    <a:pt x="5200" y="2700"/>
                    <a:pt x="8400" y="2700"/>
                  </a:cubicBezTo>
                  <a:close/>
                </a:path>
              </a:pathLst>
            </a:custGeom>
            <a:solidFill>
              <a:srgbClr val="FFFFFF"/>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60" name="Group 251"/>
          <p:cNvGrpSpPr/>
          <p:nvPr/>
        </p:nvGrpSpPr>
        <p:grpSpPr>
          <a:xfrm>
            <a:off x="6668819" y="4103122"/>
            <a:ext cx="640080" cy="636390"/>
            <a:chOff x="97878" y="0"/>
            <a:chExt cx="1469623" cy="1461154"/>
          </a:xfrm>
        </p:grpSpPr>
        <p:sp>
          <p:nvSpPr>
            <p:cNvPr id="61" name="Shape 249"/>
            <p:cNvSpPr/>
            <p:nvPr/>
          </p:nvSpPr>
          <p:spPr>
            <a:xfrm>
              <a:off x="97878" y="0"/>
              <a:ext cx="1469623" cy="1461154"/>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2" name="Shape 250"/>
            <p:cNvSpPr/>
            <p:nvPr/>
          </p:nvSpPr>
          <p:spPr>
            <a:xfrm>
              <a:off x="534605" y="520086"/>
              <a:ext cx="625219" cy="406402"/>
            </a:xfrm>
            <a:custGeom>
              <a:avLst/>
              <a:gdLst/>
              <a:ahLst/>
              <a:cxnLst>
                <a:cxn ang="0">
                  <a:pos x="wd2" y="hd2"/>
                </a:cxn>
                <a:cxn ang="5400000">
                  <a:pos x="wd2" y="hd2"/>
                </a:cxn>
                <a:cxn ang="10800000">
                  <a:pos x="wd2" y="hd2"/>
                </a:cxn>
                <a:cxn ang="16200000">
                  <a:pos x="wd2" y="hd2"/>
                </a:cxn>
              </a:cxnLst>
              <a:rect l="0" t="0" r="r" b="b"/>
              <a:pathLst>
                <a:path w="21600" h="21600" extrusionOk="0">
                  <a:moveTo>
                    <a:pt x="16431" y="6050"/>
                  </a:moveTo>
                  <a:cubicBezTo>
                    <a:pt x="16133" y="6050"/>
                    <a:pt x="15841" y="6090"/>
                    <a:pt x="15557" y="6162"/>
                  </a:cubicBezTo>
                  <a:cubicBezTo>
                    <a:pt x="14848" y="2601"/>
                    <a:pt x="12654" y="0"/>
                    <a:pt x="10053" y="0"/>
                  </a:cubicBezTo>
                  <a:cubicBezTo>
                    <a:pt x="6881" y="0"/>
                    <a:pt x="4309" y="3869"/>
                    <a:pt x="4309" y="8643"/>
                  </a:cubicBezTo>
                  <a:cubicBezTo>
                    <a:pt x="4309" y="9067"/>
                    <a:pt x="4331" y="9488"/>
                    <a:pt x="4370" y="9896"/>
                  </a:cubicBezTo>
                  <a:cubicBezTo>
                    <a:pt x="4218" y="9868"/>
                    <a:pt x="4064" y="9852"/>
                    <a:pt x="3907" y="9852"/>
                  </a:cubicBezTo>
                  <a:cubicBezTo>
                    <a:pt x="1749" y="9852"/>
                    <a:pt x="0" y="12481"/>
                    <a:pt x="0" y="15726"/>
                  </a:cubicBezTo>
                  <a:cubicBezTo>
                    <a:pt x="0" y="18971"/>
                    <a:pt x="1749" y="21600"/>
                    <a:pt x="3907" y="21600"/>
                  </a:cubicBezTo>
                  <a:lnTo>
                    <a:pt x="9288" y="21600"/>
                  </a:lnTo>
                  <a:lnTo>
                    <a:pt x="9288" y="15290"/>
                  </a:lnTo>
                  <a:lnTo>
                    <a:pt x="7020" y="15290"/>
                  </a:lnTo>
                  <a:lnTo>
                    <a:pt x="10801" y="7647"/>
                  </a:lnTo>
                  <a:lnTo>
                    <a:pt x="14580" y="15290"/>
                  </a:lnTo>
                  <a:lnTo>
                    <a:pt x="12312" y="15290"/>
                  </a:lnTo>
                  <a:lnTo>
                    <a:pt x="12312" y="21600"/>
                  </a:lnTo>
                  <a:lnTo>
                    <a:pt x="16431" y="21600"/>
                  </a:lnTo>
                  <a:cubicBezTo>
                    <a:pt x="19286" y="21600"/>
                    <a:pt x="21600" y="18119"/>
                    <a:pt x="21600" y="13825"/>
                  </a:cubicBezTo>
                  <a:cubicBezTo>
                    <a:pt x="21600" y="9532"/>
                    <a:pt x="19286" y="6050"/>
                    <a:pt x="16431" y="605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1" name="Text Placeholder 10"/>
          <p:cNvSpPr>
            <a:spLocks noGrp="1"/>
          </p:cNvSpPr>
          <p:nvPr>
            <p:ph type="body" sz="quarter" idx="10"/>
          </p:nvPr>
        </p:nvSpPr>
        <p:spPr>
          <a:xfrm>
            <a:off x="2395391" y="2158605"/>
            <a:ext cx="1836477" cy="204373"/>
          </a:xfrm>
        </p:spPr>
        <p:txBody>
          <a:bodyPr>
            <a:normAutofit fontScale="92500" lnSpcReduction="20000"/>
          </a:bodyPr>
          <a:lstStyle/>
          <a:p>
            <a:r>
              <a:rPr lang="en-GB" dirty="0"/>
              <a:t>Graphic Design</a:t>
            </a:r>
          </a:p>
        </p:txBody>
      </p:sp>
      <p:sp>
        <p:nvSpPr>
          <p:cNvPr id="12" name="Text Placeholder 11"/>
          <p:cNvSpPr>
            <a:spLocks noGrp="1"/>
          </p:cNvSpPr>
          <p:nvPr>
            <p:ph type="body" sz="quarter" idx="11"/>
          </p:nvPr>
        </p:nvSpPr>
        <p:spPr>
          <a:xfrm>
            <a:off x="2389644" y="2445574"/>
            <a:ext cx="3060700" cy="39516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endParaRPr lang="en-GB" dirty="0"/>
          </a:p>
        </p:txBody>
      </p:sp>
      <p:sp>
        <p:nvSpPr>
          <p:cNvPr id="63" name="Text Placeholder 10"/>
          <p:cNvSpPr>
            <a:spLocks noGrp="1"/>
          </p:cNvSpPr>
          <p:nvPr>
            <p:ph type="body" sz="quarter" idx="10"/>
          </p:nvPr>
        </p:nvSpPr>
        <p:spPr>
          <a:xfrm>
            <a:off x="2395391" y="4137902"/>
            <a:ext cx="1836477" cy="204373"/>
          </a:xfrm>
        </p:spPr>
        <p:txBody>
          <a:bodyPr>
            <a:normAutofit fontScale="92500" lnSpcReduction="20000"/>
          </a:bodyPr>
          <a:lstStyle/>
          <a:p>
            <a:r>
              <a:rPr lang="en-GB" dirty="0"/>
              <a:t>SEO Service</a:t>
            </a:r>
          </a:p>
        </p:txBody>
      </p:sp>
      <p:sp>
        <p:nvSpPr>
          <p:cNvPr id="64" name="Text Placeholder 11"/>
          <p:cNvSpPr>
            <a:spLocks noGrp="1"/>
          </p:cNvSpPr>
          <p:nvPr>
            <p:ph type="body" sz="quarter" idx="11"/>
          </p:nvPr>
        </p:nvSpPr>
        <p:spPr>
          <a:xfrm>
            <a:off x="2389644" y="4424871"/>
            <a:ext cx="3060700" cy="39516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endParaRPr lang="en-GB" dirty="0"/>
          </a:p>
        </p:txBody>
      </p:sp>
      <p:sp>
        <p:nvSpPr>
          <p:cNvPr id="65" name="Text Placeholder 10"/>
          <p:cNvSpPr>
            <a:spLocks noGrp="1"/>
          </p:cNvSpPr>
          <p:nvPr>
            <p:ph type="body" sz="quarter" idx="10"/>
          </p:nvPr>
        </p:nvSpPr>
        <p:spPr>
          <a:xfrm>
            <a:off x="7549547" y="2158605"/>
            <a:ext cx="1836477" cy="204373"/>
          </a:xfrm>
        </p:spPr>
        <p:txBody>
          <a:bodyPr>
            <a:normAutofit fontScale="92500" lnSpcReduction="20000"/>
          </a:bodyPr>
          <a:lstStyle/>
          <a:p>
            <a:r>
              <a:rPr lang="en-GB" dirty="0"/>
              <a:t>Web Design</a:t>
            </a:r>
          </a:p>
        </p:txBody>
      </p:sp>
      <p:sp>
        <p:nvSpPr>
          <p:cNvPr id="66" name="Text Placeholder 11"/>
          <p:cNvSpPr>
            <a:spLocks noGrp="1"/>
          </p:cNvSpPr>
          <p:nvPr>
            <p:ph type="body" sz="quarter" idx="11"/>
          </p:nvPr>
        </p:nvSpPr>
        <p:spPr>
          <a:xfrm>
            <a:off x="7543800" y="2445574"/>
            <a:ext cx="3060700" cy="39516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endParaRPr lang="en-GB" dirty="0"/>
          </a:p>
        </p:txBody>
      </p:sp>
      <p:sp>
        <p:nvSpPr>
          <p:cNvPr id="67" name="Text Placeholder 10"/>
          <p:cNvSpPr>
            <a:spLocks noGrp="1"/>
          </p:cNvSpPr>
          <p:nvPr>
            <p:ph type="body" sz="quarter" idx="10"/>
          </p:nvPr>
        </p:nvSpPr>
        <p:spPr>
          <a:xfrm>
            <a:off x="7549547" y="4137902"/>
            <a:ext cx="1836477" cy="204373"/>
          </a:xfrm>
        </p:spPr>
        <p:txBody>
          <a:bodyPr>
            <a:normAutofit fontScale="92500" lnSpcReduction="20000"/>
          </a:bodyPr>
          <a:lstStyle/>
          <a:p>
            <a:r>
              <a:rPr lang="en-GB" dirty="0"/>
              <a:t>Cloud Data </a:t>
            </a:r>
            <a:r>
              <a:rPr lang="en-GB" dirty="0" err="1"/>
              <a:t>Sevice</a:t>
            </a:r>
            <a:endParaRPr lang="en-GB" dirty="0"/>
          </a:p>
        </p:txBody>
      </p:sp>
      <p:sp>
        <p:nvSpPr>
          <p:cNvPr id="68" name="Text Placeholder 11"/>
          <p:cNvSpPr>
            <a:spLocks noGrp="1"/>
          </p:cNvSpPr>
          <p:nvPr>
            <p:ph type="body" sz="quarter" idx="11"/>
          </p:nvPr>
        </p:nvSpPr>
        <p:spPr>
          <a:xfrm>
            <a:off x="7543800" y="4424871"/>
            <a:ext cx="3060700" cy="39516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endParaRPr lang="en-GB" dirty="0"/>
          </a:p>
        </p:txBody>
      </p:sp>
      <p:sp>
        <p:nvSpPr>
          <p:cNvPr id="77" name="Text Placeholder 10"/>
          <p:cNvSpPr>
            <a:spLocks noGrp="1"/>
          </p:cNvSpPr>
          <p:nvPr>
            <p:ph type="body" sz="quarter" idx="10"/>
          </p:nvPr>
        </p:nvSpPr>
        <p:spPr>
          <a:xfrm>
            <a:off x="4451605" y="3373591"/>
            <a:ext cx="490738" cy="204373"/>
          </a:xfrm>
        </p:spPr>
        <p:txBody>
          <a:bodyPr>
            <a:normAutofit fontScale="92500" lnSpcReduction="20000"/>
          </a:bodyPr>
          <a:lstStyle/>
          <a:p>
            <a:pPr algn="r"/>
            <a:r>
              <a:rPr lang="en-GB" dirty="0"/>
              <a:t>85%</a:t>
            </a:r>
          </a:p>
        </p:txBody>
      </p:sp>
      <p:sp>
        <p:nvSpPr>
          <p:cNvPr id="78" name="Text Placeholder 10"/>
          <p:cNvSpPr>
            <a:spLocks noGrp="1"/>
          </p:cNvSpPr>
          <p:nvPr>
            <p:ph type="body" sz="quarter" idx="10"/>
          </p:nvPr>
        </p:nvSpPr>
        <p:spPr>
          <a:xfrm>
            <a:off x="8730268" y="3373591"/>
            <a:ext cx="490738" cy="204373"/>
          </a:xfrm>
        </p:spPr>
        <p:txBody>
          <a:bodyPr>
            <a:normAutofit fontScale="92500" lnSpcReduction="20000"/>
          </a:bodyPr>
          <a:lstStyle/>
          <a:p>
            <a:pPr algn="r"/>
            <a:r>
              <a:rPr lang="en-GB" dirty="0"/>
              <a:t>50%</a:t>
            </a:r>
          </a:p>
        </p:txBody>
      </p:sp>
      <p:sp>
        <p:nvSpPr>
          <p:cNvPr id="79" name="Text Placeholder 10"/>
          <p:cNvSpPr>
            <a:spLocks noGrp="1"/>
          </p:cNvSpPr>
          <p:nvPr>
            <p:ph type="body" sz="quarter" idx="10"/>
          </p:nvPr>
        </p:nvSpPr>
        <p:spPr>
          <a:xfrm>
            <a:off x="4003930" y="5318103"/>
            <a:ext cx="490738" cy="204373"/>
          </a:xfrm>
        </p:spPr>
        <p:txBody>
          <a:bodyPr>
            <a:normAutofit fontScale="92500" lnSpcReduction="20000"/>
          </a:bodyPr>
          <a:lstStyle/>
          <a:p>
            <a:pPr algn="r"/>
            <a:r>
              <a:rPr lang="en-GB" dirty="0"/>
              <a:t>70%</a:t>
            </a:r>
          </a:p>
        </p:txBody>
      </p:sp>
      <p:sp>
        <p:nvSpPr>
          <p:cNvPr id="80" name="Text Placeholder 10"/>
          <p:cNvSpPr>
            <a:spLocks noGrp="1"/>
          </p:cNvSpPr>
          <p:nvPr>
            <p:ph type="body" sz="quarter" idx="10"/>
          </p:nvPr>
        </p:nvSpPr>
        <p:spPr>
          <a:xfrm>
            <a:off x="8215918" y="5318103"/>
            <a:ext cx="490738" cy="204373"/>
          </a:xfrm>
        </p:spPr>
        <p:txBody>
          <a:bodyPr>
            <a:normAutofit fontScale="92500" lnSpcReduction="20000"/>
          </a:bodyPr>
          <a:lstStyle/>
          <a:p>
            <a:pPr algn="r"/>
            <a:r>
              <a:rPr lang="en-GB" dirty="0"/>
              <a:t>35%</a:t>
            </a:r>
          </a:p>
        </p:txBody>
      </p:sp>
      <p:sp>
        <p:nvSpPr>
          <p:cNvPr id="36" name="TextBox 3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19</a:t>
            </a:r>
            <a:endParaRPr lang="en-GB" sz="1200" dirty="0">
              <a:solidFill>
                <a:schemeClr val="accent1"/>
              </a:solidFill>
              <a:latin typeface="Kontrapunkt Bob Light" panose="02000000000000000000" pitchFamily="50" charset="0"/>
            </a:endParaRPr>
          </a:p>
        </p:txBody>
      </p:sp>
      <p:sp>
        <p:nvSpPr>
          <p:cNvPr id="2" name="Rectangle 1"/>
          <p:cNvSpPr/>
          <p:nvPr/>
        </p:nvSpPr>
        <p:spPr>
          <a:xfrm>
            <a:off x="2389643" y="3123295"/>
            <a:ext cx="2998331" cy="6519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2389644" y="3122323"/>
            <a:ext cx="2327612" cy="65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2389643" y="5096897"/>
            <a:ext cx="2998331" cy="6519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2389644" y="5095925"/>
            <a:ext cx="1910894" cy="65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7549068" y="3123295"/>
            <a:ext cx="2998331" cy="6519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7549069" y="3122323"/>
            <a:ext cx="1494919" cy="65199"/>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7549068" y="5096897"/>
            <a:ext cx="2998331" cy="6519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549069" y="5095925"/>
            <a:ext cx="937706" cy="65199"/>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54613832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500" fill="hold"/>
                                        <p:tgtEl>
                                          <p:spTgt spid="51"/>
                                        </p:tgtEl>
                                        <p:attrNameLst>
                                          <p:attrName>ppt_w</p:attrName>
                                        </p:attrNameLst>
                                      </p:cBhvr>
                                      <p:tavLst>
                                        <p:tav tm="0">
                                          <p:val>
                                            <p:fltVal val="0"/>
                                          </p:val>
                                        </p:tav>
                                        <p:tav tm="100000">
                                          <p:val>
                                            <p:strVal val="#ppt_w"/>
                                          </p:val>
                                        </p:tav>
                                      </p:tavLst>
                                    </p:anim>
                                    <p:anim calcmode="lin" valueType="num">
                                      <p:cBhvr>
                                        <p:cTn id="16" dur="500" fill="hold"/>
                                        <p:tgtEl>
                                          <p:spTgt spid="51"/>
                                        </p:tgtEl>
                                        <p:attrNameLst>
                                          <p:attrName>ppt_h</p:attrName>
                                        </p:attrNameLst>
                                      </p:cBhvr>
                                      <p:tavLst>
                                        <p:tav tm="0">
                                          <p:val>
                                            <p:fltVal val="0"/>
                                          </p:val>
                                        </p:tav>
                                        <p:tav tm="100000">
                                          <p:val>
                                            <p:strVal val="#ppt_h"/>
                                          </p:val>
                                        </p:tav>
                                      </p:tavLst>
                                    </p:anim>
                                    <p:anim calcmode="lin" valueType="num">
                                      <p:cBhvr>
                                        <p:cTn id="17" dur="500" fill="hold"/>
                                        <p:tgtEl>
                                          <p:spTgt spid="51"/>
                                        </p:tgtEl>
                                        <p:attrNameLst>
                                          <p:attrName>style.rotation</p:attrName>
                                        </p:attrNameLst>
                                      </p:cBhvr>
                                      <p:tavLst>
                                        <p:tav tm="0">
                                          <p:val>
                                            <p:fltVal val="360"/>
                                          </p:val>
                                        </p:tav>
                                        <p:tav tm="100000">
                                          <p:val>
                                            <p:fltVal val="0"/>
                                          </p:val>
                                        </p:tav>
                                      </p:tavLst>
                                    </p:anim>
                                    <p:animEffect transition="in" filter="fade">
                                      <p:cBhvr>
                                        <p:cTn id="18" dur="500"/>
                                        <p:tgtEl>
                                          <p:spTgt spid="51"/>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fade">
                                      <p:cBhvr>
                                        <p:cTn id="22" dur="500"/>
                                        <p:tgtEl>
                                          <p:spTgt spid="11">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xEl>
                                              <p:pRg st="0" end="0"/>
                                            </p:txEl>
                                          </p:spTgt>
                                        </p:tgtEl>
                                        <p:attrNameLst>
                                          <p:attrName>style.visibility</p:attrName>
                                        </p:attrNameLst>
                                      </p:cBhvr>
                                      <p:to>
                                        <p:strVal val="visible"/>
                                      </p:to>
                                    </p:set>
                                    <p:animEffect transition="in" filter="fade">
                                      <p:cBhvr>
                                        <p:cTn id="25" dur="500"/>
                                        <p:tgtEl>
                                          <p:spTgt spid="12">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wipe(left)">
                                      <p:cBhvr>
                                        <p:cTn id="33" dur="500"/>
                                        <p:tgtEl>
                                          <p:spTgt spid="38"/>
                                        </p:tgtEl>
                                      </p:cBhvr>
                                    </p:animEffect>
                                  </p:childTnLst>
                                </p:cTn>
                              </p:par>
                            </p:childTnLst>
                          </p:cTn>
                        </p:par>
                        <p:par>
                          <p:cTn id="34" fill="hold">
                            <p:stCondLst>
                              <p:cond delay="3000"/>
                            </p:stCondLst>
                            <p:childTnLst>
                              <p:par>
                                <p:cTn id="35" presetID="22" presetClass="entr" presetSubtype="1" fill="hold" grpId="0" nodeType="afterEffect">
                                  <p:stCondLst>
                                    <p:cond delay="0"/>
                                  </p:stCondLst>
                                  <p:childTnLst>
                                    <p:set>
                                      <p:cBhvr>
                                        <p:cTn id="36" dur="1" fill="hold">
                                          <p:stCondLst>
                                            <p:cond delay="0"/>
                                          </p:stCondLst>
                                        </p:cTn>
                                        <p:tgtEl>
                                          <p:spTgt spid="77">
                                            <p:txEl>
                                              <p:pRg st="0" end="0"/>
                                            </p:txEl>
                                          </p:spTgt>
                                        </p:tgtEl>
                                        <p:attrNameLst>
                                          <p:attrName>style.visibility</p:attrName>
                                        </p:attrNameLst>
                                      </p:cBhvr>
                                      <p:to>
                                        <p:strVal val="visible"/>
                                      </p:to>
                                    </p:set>
                                    <p:animEffect transition="in" filter="wipe(up)">
                                      <p:cBhvr>
                                        <p:cTn id="37" dur="500"/>
                                        <p:tgtEl>
                                          <p:spTgt spid="77">
                                            <p:txEl>
                                              <p:pRg st="0" end="0"/>
                                            </p:txEl>
                                          </p:spTgt>
                                        </p:tgtEl>
                                      </p:cBhvr>
                                    </p:animEffect>
                                  </p:childTnLst>
                                </p:cTn>
                              </p:par>
                            </p:childTnLst>
                          </p:cTn>
                        </p:par>
                        <p:par>
                          <p:cTn id="38" fill="hold">
                            <p:stCondLst>
                              <p:cond delay="3500"/>
                            </p:stCondLst>
                            <p:childTnLst>
                              <p:par>
                                <p:cTn id="39" presetID="49" presetClass="entr" presetSubtype="0" decel="100000" fill="hold" nodeType="afterEffect">
                                  <p:stCondLst>
                                    <p:cond delay="0"/>
                                  </p:stCondLst>
                                  <p:childTnLst>
                                    <p:set>
                                      <p:cBhvr>
                                        <p:cTn id="40" dur="1" fill="hold">
                                          <p:stCondLst>
                                            <p:cond delay="0"/>
                                          </p:stCondLst>
                                        </p:cTn>
                                        <p:tgtEl>
                                          <p:spTgt spid="54"/>
                                        </p:tgtEl>
                                        <p:attrNameLst>
                                          <p:attrName>style.visibility</p:attrName>
                                        </p:attrNameLst>
                                      </p:cBhvr>
                                      <p:to>
                                        <p:strVal val="visible"/>
                                      </p:to>
                                    </p:set>
                                    <p:anim calcmode="lin" valueType="num">
                                      <p:cBhvr>
                                        <p:cTn id="41" dur="500" fill="hold"/>
                                        <p:tgtEl>
                                          <p:spTgt spid="54"/>
                                        </p:tgtEl>
                                        <p:attrNameLst>
                                          <p:attrName>ppt_w</p:attrName>
                                        </p:attrNameLst>
                                      </p:cBhvr>
                                      <p:tavLst>
                                        <p:tav tm="0">
                                          <p:val>
                                            <p:fltVal val="0"/>
                                          </p:val>
                                        </p:tav>
                                        <p:tav tm="100000">
                                          <p:val>
                                            <p:strVal val="#ppt_w"/>
                                          </p:val>
                                        </p:tav>
                                      </p:tavLst>
                                    </p:anim>
                                    <p:anim calcmode="lin" valueType="num">
                                      <p:cBhvr>
                                        <p:cTn id="42" dur="500" fill="hold"/>
                                        <p:tgtEl>
                                          <p:spTgt spid="54"/>
                                        </p:tgtEl>
                                        <p:attrNameLst>
                                          <p:attrName>ppt_h</p:attrName>
                                        </p:attrNameLst>
                                      </p:cBhvr>
                                      <p:tavLst>
                                        <p:tav tm="0">
                                          <p:val>
                                            <p:fltVal val="0"/>
                                          </p:val>
                                        </p:tav>
                                        <p:tav tm="100000">
                                          <p:val>
                                            <p:strVal val="#ppt_h"/>
                                          </p:val>
                                        </p:tav>
                                      </p:tavLst>
                                    </p:anim>
                                    <p:anim calcmode="lin" valueType="num">
                                      <p:cBhvr>
                                        <p:cTn id="43" dur="500" fill="hold"/>
                                        <p:tgtEl>
                                          <p:spTgt spid="54"/>
                                        </p:tgtEl>
                                        <p:attrNameLst>
                                          <p:attrName>style.rotation</p:attrName>
                                        </p:attrNameLst>
                                      </p:cBhvr>
                                      <p:tavLst>
                                        <p:tav tm="0">
                                          <p:val>
                                            <p:fltVal val="360"/>
                                          </p:val>
                                        </p:tav>
                                        <p:tav tm="100000">
                                          <p:val>
                                            <p:fltVal val="0"/>
                                          </p:val>
                                        </p:tav>
                                      </p:tavLst>
                                    </p:anim>
                                    <p:animEffect transition="in" filter="fade">
                                      <p:cBhvr>
                                        <p:cTn id="44" dur="500"/>
                                        <p:tgtEl>
                                          <p:spTgt spid="54"/>
                                        </p:tgtEl>
                                      </p:cBhvr>
                                    </p:animEffect>
                                  </p:childTnLst>
                                </p:cTn>
                              </p:par>
                            </p:childTnLst>
                          </p:cTn>
                        </p:par>
                        <p:par>
                          <p:cTn id="45" fill="hold">
                            <p:stCondLst>
                              <p:cond delay="4000"/>
                            </p:stCondLst>
                            <p:childTnLst>
                              <p:par>
                                <p:cTn id="46" presetID="10" presetClass="entr" presetSubtype="0" fill="hold" grpId="0" nodeType="afterEffect">
                                  <p:stCondLst>
                                    <p:cond delay="0"/>
                                  </p:stCondLst>
                                  <p:childTnLst>
                                    <p:set>
                                      <p:cBhvr>
                                        <p:cTn id="47" dur="1" fill="hold">
                                          <p:stCondLst>
                                            <p:cond delay="0"/>
                                          </p:stCondLst>
                                        </p:cTn>
                                        <p:tgtEl>
                                          <p:spTgt spid="65">
                                            <p:txEl>
                                              <p:pRg st="0" end="0"/>
                                            </p:txEl>
                                          </p:spTgt>
                                        </p:tgtEl>
                                        <p:attrNameLst>
                                          <p:attrName>style.visibility</p:attrName>
                                        </p:attrNameLst>
                                      </p:cBhvr>
                                      <p:to>
                                        <p:strVal val="visible"/>
                                      </p:to>
                                    </p:set>
                                    <p:animEffect transition="in" filter="fade">
                                      <p:cBhvr>
                                        <p:cTn id="48" dur="500"/>
                                        <p:tgtEl>
                                          <p:spTgt spid="65">
                                            <p:txEl>
                                              <p:pRg st="0" end="0"/>
                                            </p:tx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66">
                                            <p:txEl>
                                              <p:pRg st="0" end="0"/>
                                            </p:txEl>
                                          </p:spTgt>
                                        </p:tgtEl>
                                        <p:attrNameLst>
                                          <p:attrName>style.visibility</p:attrName>
                                        </p:attrNameLst>
                                      </p:cBhvr>
                                      <p:to>
                                        <p:strVal val="visible"/>
                                      </p:to>
                                    </p:set>
                                    <p:animEffect transition="in" filter="fade">
                                      <p:cBhvr>
                                        <p:cTn id="51" dur="500"/>
                                        <p:tgtEl>
                                          <p:spTgt spid="66">
                                            <p:txEl>
                                              <p:pRg st="0" end="0"/>
                                            </p:txEl>
                                          </p:spTgt>
                                        </p:tgtEl>
                                      </p:cBhvr>
                                    </p:animEffect>
                                  </p:childTnLst>
                                </p:cTn>
                              </p:par>
                            </p:childTnLst>
                          </p:cTn>
                        </p:par>
                        <p:par>
                          <p:cTn id="52" fill="hold">
                            <p:stCondLst>
                              <p:cond delay="450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wipe(left)">
                                      <p:cBhvr>
                                        <p:cTn id="59" dur="500"/>
                                        <p:tgtEl>
                                          <p:spTgt spid="42"/>
                                        </p:tgtEl>
                                      </p:cBhvr>
                                    </p:animEffect>
                                  </p:childTnLst>
                                </p:cTn>
                              </p:par>
                            </p:childTnLst>
                          </p:cTn>
                        </p:par>
                        <p:par>
                          <p:cTn id="60" fill="hold">
                            <p:stCondLst>
                              <p:cond delay="5500"/>
                            </p:stCondLst>
                            <p:childTnLst>
                              <p:par>
                                <p:cTn id="61" presetID="22" presetClass="entr" presetSubtype="1" fill="hold" grpId="0" nodeType="afterEffect">
                                  <p:stCondLst>
                                    <p:cond delay="0"/>
                                  </p:stCondLst>
                                  <p:childTnLst>
                                    <p:set>
                                      <p:cBhvr>
                                        <p:cTn id="62" dur="1" fill="hold">
                                          <p:stCondLst>
                                            <p:cond delay="0"/>
                                          </p:stCondLst>
                                        </p:cTn>
                                        <p:tgtEl>
                                          <p:spTgt spid="78">
                                            <p:txEl>
                                              <p:pRg st="0" end="0"/>
                                            </p:txEl>
                                          </p:spTgt>
                                        </p:tgtEl>
                                        <p:attrNameLst>
                                          <p:attrName>style.visibility</p:attrName>
                                        </p:attrNameLst>
                                      </p:cBhvr>
                                      <p:to>
                                        <p:strVal val="visible"/>
                                      </p:to>
                                    </p:set>
                                    <p:animEffect transition="in" filter="wipe(up)">
                                      <p:cBhvr>
                                        <p:cTn id="63" dur="500"/>
                                        <p:tgtEl>
                                          <p:spTgt spid="78">
                                            <p:txEl>
                                              <p:pRg st="0" end="0"/>
                                            </p:txEl>
                                          </p:spTgt>
                                        </p:tgtEl>
                                      </p:cBhvr>
                                    </p:animEffect>
                                  </p:childTnLst>
                                </p:cTn>
                              </p:par>
                            </p:childTnLst>
                          </p:cTn>
                        </p:par>
                        <p:par>
                          <p:cTn id="64" fill="hold">
                            <p:stCondLst>
                              <p:cond delay="6000"/>
                            </p:stCondLst>
                            <p:childTnLst>
                              <p:par>
                                <p:cTn id="65" presetID="49" presetClass="entr" presetSubtype="0" decel="10000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500" fill="hold"/>
                                        <p:tgtEl>
                                          <p:spTgt spid="57"/>
                                        </p:tgtEl>
                                        <p:attrNameLst>
                                          <p:attrName>ppt_w</p:attrName>
                                        </p:attrNameLst>
                                      </p:cBhvr>
                                      <p:tavLst>
                                        <p:tav tm="0">
                                          <p:val>
                                            <p:fltVal val="0"/>
                                          </p:val>
                                        </p:tav>
                                        <p:tav tm="100000">
                                          <p:val>
                                            <p:strVal val="#ppt_w"/>
                                          </p:val>
                                        </p:tav>
                                      </p:tavLst>
                                    </p:anim>
                                    <p:anim calcmode="lin" valueType="num">
                                      <p:cBhvr>
                                        <p:cTn id="68" dur="500" fill="hold"/>
                                        <p:tgtEl>
                                          <p:spTgt spid="57"/>
                                        </p:tgtEl>
                                        <p:attrNameLst>
                                          <p:attrName>ppt_h</p:attrName>
                                        </p:attrNameLst>
                                      </p:cBhvr>
                                      <p:tavLst>
                                        <p:tav tm="0">
                                          <p:val>
                                            <p:fltVal val="0"/>
                                          </p:val>
                                        </p:tav>
                                        <p:tav tm="100000">
                                          <p:val>
                                            <p:strVal val="#ppt_h"/>
                                          </p:val>
                                        </p:tav>
                                      </p:tavLst>
                                    </p:anim>
                                    <p:anim calcmode="lin" valueType="num">
                                      <p:cBhvr>
                                        <p:cTn id="69" dur="500" fill="hold"/>
                                        <p:tgtEl>
                                          <p:spTgt spid="57"/>
                                        </p:tgtEl>
                                        <p:attrNameLst>
                                          <p:attrName>style.rotation</p:attrName>
                                        </p:attrNameLst>
                                      </p:cBhvr>
                                      <p:tavLst>
                                        <p:tav tm="0">
                                          <p:val>
                                            <p:fltVal val="360"/>
                                          </p:val>
                                        </p:tav>
                                        <p:tav tm="100000">
                                          <p:val>
                                            <p:fltVal val="0"/>
                                          </p:val>
                                        </p:tav>
                                      </p:tavLst>
                                    </p:anim>
                                    <p:animEffect transition="in" filter="fade">
                                      <p:cBhvr>
                                        <p:cTn id="70" dur="500"/>
                                        <p:tgtEl>
                                          <p:spTgt spid="57"/>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63">
                                            <p:txEl>
                                              <p:pRg st="0" end="0"/>
                                            </p:txEl>
                                          </p:spTgt>
                                        </p:tgtEl>
                                        <p:attrNameLst>
                                          <p:attrName>style.visibility</p:attrName>
                                        </p:attrNameLst>
                                      </p:cBhvr>
                                      <p:to>
                                        <p:strVal val="visible"/>
                                      </p:to>
                                    </p:set>
                                    <p:animEffect transition="in" filter="fade">
                                      <p:cBhvr>
                                        <p:cTn id="74" dur="500"/>
                                        <p:tgtEl>
                                          <p:spTgt spid="63">
                                            <p:txEl>
                                              <p:pRg st="0" end="0"/>
                                            </p:txEl>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4">
                                            <p:txEl>
                                              <p:pRg st="0" end="0"/>
                                            </p:txEl>
                                          </p:spTgt>
                                        </p:tgtEl>
                                        <p:attrNameLst>
                                          <p:attrName>style.visibility</p:attrName>
                                        </p:attrNameLst>
                                      </p:cBhvr>
                                      <p:to>
                                        <p:strVal val="visible"/>
                                      </p:to>
                                    </p:set>
                                    <p:animEffect transition="in" filter="fade">
                                      <p:cBhvr>
                                        <p:cTn id="77" dur="500"/>
                                        <p:tgtEl>
                                          <p:spTgt spid="64">
                                            <p:txEl>
                                              <p:pRg st="0" end="0"/>
                                            </p:txEl>
                                          </p:spTgt>
                                        </p:tgtEl>
                                      </p:cBhvr>
                                    </p:animEffect>
                                  </p:childTnLst>
                                </p:cTn>
                              </p:par>
                            </p:childTnLst>
                          </p:cTn>
                        </p:par>
                        <p:par>
                          <p:cTn id="78" fill="hold">
                            <p:stCondLst>
                              <p:cond delay="7000"/>
                            </p:stCondLst>
                            <p:childTnLst>
                              <p:par>
                                <p:cTn id="79" presetID="22" presetClass="entr" presetSubtype="8" fill="hold" grpId="0" nodeType="afterEffect">
                                  <p:stCondLst>
                                    <p:cond delay="0"/>
                                  </p:stCondLst>
                                  <p:childTnLst>
                                    <p:set>
                                      <p:cBhvr>
                                        <p:cTn id="80" dur="1" fill="hold">
                                          <p:stCondLst>
                                            <p:cond delay="0"/>
                                          </p:stCondLst>
                                        </p:cTn>
                                        <p:tgtEl>
                                          <p:spTgt spid="39"/>
                                        </p:tgtEl>
                                        <p:attrNameLst>
                                          <p:attrName>style.visibility</p:attrName>
                                        </p:attrNameLst>
                                      </p:cBhvr>
                                      <p:to>
                                        <p:strVal val="visible"/>
                                      </p:to>
                                    </p:set>
                                    <p:animEffect transition="in" filter="wipe(left)">
                                      <p:cBhvr>
                                        <p:cTn id="81" dur="500"/>
                                        <p:tgtEl>
                                          <p:spTgt spid="39"/>
                                        </p:tgtEl>
                                      </p:cBhvr>
                                    </p:animEffect>
                                  </p:childTnLst>
                                </p:cTn>
                              </p:par>
                            </p:childTnLst>
                          </p:cTn>
                        </p:par>
                        <p:par>
                          <p:cTn id="82" fill="hold">
                            <p:stCondLst>
                              <p:cond delay="7500"/>
                            </p:stCondLst>
                            <p:childTnLst>
                              <p:par>
                                <p:cTn id="83" presetID="22" presetClass="entr" presetSubtype="8" fill="hold" grpId="0"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wipe(left)">
                                      <p:cBhvr>
                                        <p:cTn id="85" dur="500"/>
                                        <p:tgtEl>
                                          <p:spTgt spid="40"/>
                                        </p:tgtEl>
                                      </p:cBhvr>
                                    </p:animEffect>
                                  </p:childTnLst>
                                </p:cTn>
                              </p:par>
                            </p:childTnLst>
                          </p:cTn>
                        </p:par>
                        <p:par>
                          <p:cTn id="86" fill="hold">
                            <p:stCondLst>
                              <p:cond delay="8000"/>
                            </p:stCondLst>
                            <p:childTnLst>
                              <p:par>
                                <p:cTn id="87" presetID="22" presetClass="entr" presetSubtype="1" fill="hold" grpId="0" nodeType="afterEffect">
                                  <p:stCondLst>
                                    <p:cond delay="0"/>
                                  </p:stCondLst>
                                  <p:childTnLst>
                                    <p:set>
                                      <p:cBhvr>
                                        <p:cTn id="88" dur="1" fill="hold">
                                          <p:stCondLst>
                                            <p:cond delay="0"/>
                                          </p:stCondLst>
                                        </p:cTn>
                                        <p:tgtEl>
                                          <p:spTgt spid="79">
                                            <p:txEl>
                                              <p:pRg st="0" end="0"/>
                                            </p:txEl>
                                          </p:spTgt>
                                        </p:tgtEl>
                                        <p:attrNameLst>
                                          <p:attrName>style.visibility</p:attrName>
                                        </p:attrNameLst>
                                      </p:cBhvr>
                                      <p:to>
                                        <p:strVal val="visible"/>
                                      </p:to>
                                    </p:set>
                                    <p:animEffect transition="in" filter="wipe(up)">
                                      <p:cBhvr>
                                        <p:cTn id="89" dur="500"/>
                                        <p:tgtEl>
                                          <p:spTgt spid="79">
                                            <p:txEl>
                                              <p:pRg st="0" end="0"/>
                                            </p:txEl>
                                          </p:spTgt>
                                        </p:tgtEl>
                                      </p:cBhvr>
                                    </p:animEffect>
                                  </p:childTnLst>
                                </p:cTn>
                              </p:par>
                            </p:childTnLst>
                          </p:cTn>
                        </p:par>
                        <p:par>
                          <p:cTn id="90" fill="hold">
                            <p:stCondLst>
                              <p:cond delay="8500"/>
                            </p:stCondLst>
                            <p:childTnLst>
                              <p:par>
                                <p:cTn id="91" presetID="49" presetClass="entr" presetSubtype="0" decel="100000" fill="hold" nodeType="afterEffect">
                                  <p:stCondLst>
                                    <p:cond delay="0"/>
                                  </p:stCondLst>
                                  <p:childTnLst>
                                    <p:set>
                                      <p:cBhvr>
                                        <p:cTn id="92" dur="1" fill="hold">
                                          <p:stCondLst>
                                            <p:cond delay="0"/>
                                          </p:stCondLst>
                                        </p:cTn>
                                        <p:tgtEl>
                                          <p:spTgt spid="60"/>
                                        </p:tgtEl>
                                        <p:attrNameLst>
                                          <p:attrName>style.visibility</p:attrName>
                                        </p:attrNameLst>
                                      </p:cBhvr>
                                      <p:to>
                                        <p:strVal val="visible"/>
                                      </p:to>
                                    </p:set>
                                    <p:anim calcmode="lin" valueType="num">
                                      <p:cBhvr>
                                        <p:cTn id="93" dur="500" fill="hold"/>
                                        <p:tgtEl>
                                          <p:spTgt spid="60"/>
                                        </p:tgtEl>
                                        <p:attrNameLst>
                                          <p:attrName>ppt_w</p:attrName>
                                        </p:attrNameLst>
                                      </p:cBhvr>
                                      <p:tavLst>
                                        <p:tav tm="0">
                                          <p:val>
                                            <p:fltVal val="0"/>
                                          </p:val>
                                        </p:tav>
                                        <p:tav tm="100000">
                                          <p:val>
                                            <p:strVal val="#ppt_w"/>
                                          </p:val>
                                        </p:tav>
                                      </p:tavLst>
                                    </p:anim>
                                    <p:anim calcmode="lin" valueType="num">
                                      <p:cBhvr>
                                        <p:cTn id="94" dur="500" fill="hold"/>
                                        <p:tgtEl>
                                          <p:spTgt spid="60"/>
                                        </p:tgtEl>
                                        <p:attrNameLst>
                                          <p:attrName>ppt_h</p:attrName>
                                        </p:attrNameLst>
                                      </p:cBhvr>
                                      <p:tavLst>
                                        <p:tav tm="0">
                                          <p:val>
                                            <p:fltVal val="0"/>
                                          </p:val>
                                        </p:tav>
                                        <p:tav tm="100000">
                                          <p:val>
                                            <p:strVal val="#ppt_h"/>
                                          </p:val>
                                        </p:tav>
                                      </p:tavLst>
                                    </p:anim>
                                    <p:anim calcmode="lin" valueType="num">
                                      <p:cBhvr>
                                        <p:cTn id="95" dur="500" fill="hold"/>
                                        <p:tgtEl>
                                          <p:spTgt spid="60"/>
                                        </p:tgtEl>
                                        <p:attrNameLst>
                                          <p:attrName>style.rotation</p:attrName>
                                        </p:attrNameLst>
                                      </p:cBhvr>
                                      <p:tavLst>
                                        <p:tav tm="0">
                                          <p:val>
                                            <p:fltVal val="360"/>
                                          </p:val>
                                        </p:tav>
                                        <p:tav tm="100000">
                                          <p:val>
                                            <p:fltVal val="0"/>
                                          </p:val>
                                        </p:tav>
                                      </p:tavLst>
                                    </p:anim>
                                    <p:animEffect transition="in" filter="fade">
                                      <p:cBhvr>
                                        <p:cTn id="96" dur="500"/>
                                        <p:tgtEl>
                                          <p:spTgt spid="60"/>
                                        </p:tgtEl>
                                      </p:cBhvr>
                                    </p:animEffect>
                                  </p:childTnLst>
                                </p:cTn>
                              </p:par>
                            </p:childTnLst>
                          </p:cTn>
                        </p:par>
                        <p:par>
                          <p:cTn id="97" fill="hold">
                            <p:stCondLst>
                              <p:cond delay="9000"/>
                            </p:stCondLst>
                            <p:childTnLst>
                              <p:par>
                                <p:cTn id="98" presetID="10" presetClass="entr" presetSubtype="0" fill="hold" grpId="0" nodeType="afterEffect">
                                  <p:stCondLst>
                                    <p:cond delay="0"/>
                                  </p:stCondLst>
                                  <p:childTnLst>
                                    <p:set>
                                      <p:cBhvr>
                                        <p:cTn id="99" dur="1" fill="hold">
                                          <p:stCondLst>
                                            <p:cond delay="0"/>
                                          </p:stCondLst>
                                        </p:cTn>
                                        <p:tgtEl>
                                          <p:spTgt spid="67">
                                            <p:txEl>
                                              <p:pRg st="0" end="0"/>
                                            </p:txEl>
                                          </p:spTgt>
                                        </p:tgtEl>
                                        <p:attrNameLst>
                                          <p:attrName>style.visibility</p:attrName>
                                        </p:attrNameLst>
                                      </p:cBhvr>
                                      <p:to>
                                        <p:strVal val="visible"/>
                                      </p:to>
                                    </p:set>
                                    <p:animEffect transition="in" filter="fade">
                                      <p:cBhvr>
                                        <p:cTn id="100" dur="500"/>
                                        <p:tgtEl>
                                          <p:spTgt spid="67">
                                            <p:txEl>
                                              <p:pRg st="0" end="0"/>
                                            </p:txEl>
                                          </p:spTgt>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68">
                                            <p:txEl>
                                              <p:pRg st="0" end="0"/>
                                            </p:txEl>
                                          </p:spTgt>
                                        </p:tgtEl>
                                        <p:attrNameLst>
                                          <p:attrName>style.visibility</p:attrName>
                                        </p:attrNameLst>
                                      </p:cBhvr>
                                      <p:to>
                                        <p:strVal val="visible"/>
                                      </p:to>
                                    </p:set>
                                    <p:animEffect transition="in" filter="fade">
                                      <p:cBhvr>
                                        <p:cTn id="103" dur="500"/>
                                        <p:tgtEl>
                                          <p:spTgt spid="68">
                                            <p:txEl>
                                              <p:pRg st="0" end="0"/>
                                            </p:txEl>
                                          </p:spTgt>
                                        </p:tgtEl>
                                      </p:cBhvr>
                                    </p:animEffect>
                                  </p:childTnLst>
                                </p:cTn>
                              </p:par>
                            </p:childTnLst>
                          </p:cTn>
                        </p:par>
                        <p:par>
                          <p:cTn id="104" fill="hold">
                            <p:stCondLst>
                              <p:cond delay="9500"/>
                            </p:stCondLst>
                            <p:childTnLst>
                              <p:par>
                                <p:cTn id="105" presetID="22" presetClass="entr" presetSubtype="8" fill="hold" grpId="0" nodeType="afterEffect">
                                  <p:stCondLst>
                                    <p:cond delay="0"/>
                                  </p:stCondLst>
                                  <p:childTnLst>
                                    <p:set>
                                      <p:cBhvr>
                                        <p:cTn id="106" dur="1" fill="hold">
                                          <p:stCondLst>
                                            <p:cond delay="0"/>
                                          </p:stCondLst>
                                        </p:cTn>
                                        <p:tgtEl>
                                          <p:spTgt spid="43"/>
                                        </p:tgtEl>
                                        <p:attrNameLst>
                                          <p:attrName>style.visibility</p:attrName>
                                        </p:attrNameLst>
                                      </p:cBhvr>
                                      <p:to>
                                        <p:strVal val="visible"/>
                                      </p:to>
                                    </p:set>
                                    <p:animEffect transition="in" filter="wipe(left)">
                                      <p:cBhvr>
                                        <p:cTn id="107" dur="500"/>
                                        <p:tgtEl>
                                          <p:spTgt spid="43"/>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44"/>
                                        </p:tgtEl>
                                        <p:attrNameLst>
                                          <p:attrName>style.visibility</p:attrName>
                                        </p:attrNameLst>
                                      </p:cBhvr>
                                      <p:to>
                                        <p:strVal val="visible"/>
                                      </p:to>
                                    </p:set>
                                    <p:animEffect transition="in" filter="wipe(left)">
                                      <p:cBhvr>
                                        <p:cTn id="111" dur="500"/>
                                        <p:tgtEl>
                                          <p:spTgt spid="44"/>
                                        </p:tgtEl>
                                      </p:cBhvr>
                                    </p:animEffect>
                                  </p:childTnLst>
                                </p:cTn>
                              </p:par>
                            </p:childTnLst>
                          </p:cTn>
                        </p:par>
                        <p:par>
                          <p:cTn id="112" fill="hold">
                            <p:stCondLst>
                              <p:cond delay="10500"/>
                            </p:stCondLst>
                            <p:childTnLst>
                              <p:par>
                                <p:cTn id="113" presetID="22" presetClass="entr" presetSubtype="1" fill="hold" grpId="0" nodeType="afterEffect">
                                  <p:stCondLst>
                                    <p:cond delay="0"/>
                                  </p:stCondLst>
                                  <p:childTnLst>
                                    <p:set>
                                      <p:cBhvr>
                                        <p:cTn id="114" dur="1" fill="hold">
                                          <p:stCondLst>
                                            <p:cond delay="0"/>
                                          </p:stCondLst>
                                        </p:cTn>
                                        <p:tgtEl>
                                          <p:spTgt spid="80">
                                            <p:txEl>
                                              <p:pRg st="0" end="0"/>
                                            </p:txEl>
                                          </p:spTgt>
                                        </p:tgtEl>
                                        <p:attrNameLst>
                                          <p:attrName>style.visibility</p:attrName>
                                        </p:attrNameLst>
                                      </p:cBhvr>
                                      <p:to>
                                        <p:strVal val="visible"/>
                                      </p:to>
                                    </p:set>
                                    <p:animEffect transition="in" filter="wipe(up)">
                                      <p:cBhvr>
                                        <p:cTn id="115" dur="500"/>
                                        <p:tgtEl>
                                          <p:spTgt spid="8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build="p"/>
      <p:bldP spid="11" grpId="0" build="p"/>
      <p:bldP spid="12" grpId="0" build="p"/>
      <p:bldP spid="63" grpId="0" build="p"/>
      <p:bldP spid="64" grpId="0" build="p"/>
      <p:bldP spid="65" grpId="0" build="p"/>
      <p:bldP spid="66" grpId="0" build="p"/>
      <p:bldP spid="67" grpId="0" build="p"/>
      <p:bldP spid="68" grpId="0" build="p"/>
      <p:bldP spid="77" grpId="0" build="p"/>
      <p:bldP spid="78" grpId="0" build="p"/>
      <p:bldP spid="79" grpId="0" build="p"/>
      <p:bldP spid="80" grpId="0" build="p"/>
      <p:bldP spid="2" grpId="0" animBg="1"/>
      <p:bldP spid="38" grpId="0" animBg="1"/>
      <p:bldP spid="39" grpId="0" animBg="1"/>
      <p:bldP spid="40" grpId="0" animBg="1"/>
      <p:bldP spid="41" grpId="0" animBg="1"/>
      <p:bldP spid="42" grpId="0" animBg="1"/>
      <p:bldP spid="43" grpId="0" animBg="1"/>
      <p:bldP spid="4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Shape 47"/>
          <p:cNvSpPr/>
          <p:nvPr/>
        </p:nvSpPr>
        <p:spPr>
          <a:xfrm rot="10800000" flipH="1">
            <a:off x="1544164" y="2313166"/>
            <a:ext cx="686286" cy="689380"/>
          </a:xfrm>
          <a:prstGeom prst="flowChartConnector">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latin typeface="Kontrapunkt Bob Light" panose="02000000000000000000" pitchFamily="50" charset="0"/>
            </a:endParaRPr>
          </a:p>
        </p:txBody>
      </p:sp>
      <p:sp>
        <p:nvSpPr>
          <p:cNvPr id="19" name="Shape 53"/>
          <p:cNvSpPr/>
          <p:nvPr/>
        </p:nvSpPr>
        <p:spPr>
          <a:xfrm rot="10800000" flipH="1">
            <a:off x="4707346" y="2291581"/>
            <a:ext cx="685800" cy="685800"/>
          </a:xfrm>
          <a:prstGeom prst="flowChartConnector">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latin typeface="Kontrapunkt Bob Light" panose="02000000000000000000" pitchFamily="50" charset="0"/>
            </a:endParaRPr>
          </a:p>
        </p:txBody>
      </p:sp>
      <p:sp>
        <p:nvSpPr>
          <p:cNvPr id="20" name="Shape 59"/>
          <p:cNvSpPr/>
          <p:nvPr/>
        </p:nvSpPr>
        <p:spPr>
          <a:xfrm rot="10800000" flipH="1">
            <a:off x="7865291" y="2253481"/>
            <a:ext cx="685800" cy="685800"/>
          </a:xfrm>
          <a:prstGeom prst="flowChartConnector">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latin typeface="Kontrapunkt Bob Light" panose="02000000000000000000" pitchFamily="50" charset="0"/>
            </a:endParaRPr>
          </a:p>
        </p:txBody>
      </p:sp>
      <p:sp>
        <p:nvSpPr>
          <p:cNvPr id="21" name="Shape 65"/>
          <p:cNvSpPr/>
          <p:nvPr/>
        </p:nvSpPr>
        <p:spPr>
          <a:xfrm rot="10800000" flipH="1">
            <a:off x="1544163" y="4124101"/>
            <a:ext cx="685800" cy="685800"/>
          </a:xfrm>
          <a:prstGeom prst="flowChartConnector">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latin typeface="Kontrapunkt Bob Light" panose="02000000000000000000" pitchFamily="50" charset="0"/>
            </a:endParaRPr>
          </a:p>
        </p:txBody>
      </p:sp>
      <p:sp>
        <p:nvSpPr>
          <p:cNvPr id="22" name="Shape 71"/>
          <p:cNvSpPr/>
          <p:nvPr/>
        </p:nvSpPr>
        <p:spPr>
          <a:xfrm rot="10800000" flipH="1">
            <a:off x="4707347" y="4124101"/>
            <a:ext cx="685800" cy="685800"/>
          </a:xfrm>
          <a:prstGeom prst="flowChartConnector">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latin typeface="Kontrapunkt Bob Light" panose="02000000000000000000" pitchFamily="50" charset="0"/>
            </a:endParaRPr>
          </a:p>
        </p:txBody>
      </p:sp>
      <p:sp>
        <p:nvSpPr>
          <p:cNvPr id="23" name="Shape 77"/>
          <p:cNvSpPr/>
          <p:nvPr/>
        </p:nvSpPr>
        <p:spPr>
          <a:xfrm rot="10800000" flipH="1">
            <a:off x="7865291" y="4124101"/>
            <a:ext cx="685800" cy="685800"/>
          </a:xfrm>
          <a:prstGeom prst="flowChartConnector">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latin typeface="Kontrapunkt Bob Light" panose="02000000000000000000" pitchFamily="50" charset="0"/>
            </a:endParaRPr>
          </a:p>
        </p:txBody>
      </p:sp>
      <p:sp>
        <p:nvSpPr>
          <p:cNvPr id="2" name="Title 1"/>
          <p:cNvSpPr>
            <a:spLocks noGrp="1"/>
          </p:cNvSpPr>
          <p:nvPr>
            <p:ph type="ctrTitle"/>
          </p:nvPr>
        </p:nvSpPr>
        <p:spPr>
          <a:xfrm>
            <a:off x="1524000" y="558235"/>
            <a:ext cx="9144000" cy="679720"/>
          </a:xfrm>
        </p:spPr>
        <p:txBody>
          <a:bodyPr>
            <a:normAutofit/>
          </a:bodyPr>
          <a:lstStyle/>
          <a:p>
            <a:r>
              <a:rPr lang="en-GB" dirty="0">
                <a:solidFill>
                  <a:schemeClr val="accent1"/>
                </a:solidFill>
              </a:rPr>
              <a:t>TABLE OF AGENDA</a:t>
            </a:r>
          </a:p>
        </p:txBody>
      </p:sp>
      <p:sp>
        <p:nvSpPr>
          <p:cNvPr id="3" name="Subtitle 2"/>
          <p:cNvSpPr>
            <a:spLocks noGrp="1"/>
          </p:cNvSpPr>
          <p:nvPr>
            <p:ph type="subTitle" idx="1"/>
          </p:nvPr>
        </p:nvSpPr>
        <p:spPr/>
        <p:txBody>
          <a:bodyPr/>
          <a:lstStyle/>
          <a:p>
            <a:r>
              <a:rPr lang="en-GB" dirty="0"/>
              <a:t>Write your relevant text here</a:t>
            </a:r>
          </a:p>
        </p:txBody>
      </p:sp>
      <p:sp>
        <p:nvSpPr>
          <p:cNvPr id="15" name="Text Placeholder 14"/>
          <p:cNvSpPr>
            <a:spLocks noGrp="1"/>
          </p:cNvSpPr>
          <p:nvPr>
            <p:ph type="body" sz="quarter" idx="10"/>
          </p:nvPr>
        </p:nvSpPr>
        <p:spPr>
          <a:xfrm>
            <a:off x="2510756" y="2276957"/>
            <a:ext cx="1971675" cy="278694"/>
          </a:xfrm>
        </p:spPr>
        <p:txBody>
          <a:bodyPr/>
          <a:lstStyle/>
          <a:p>
            <a:r>
              <a:rPr lang="en-GB" dirty="0"/>
              <a:t>Introduction</a:t>
            </a:r>
          </a:p>
        </p:txBody>
      </p:sp>
      <p:sp>
        <p:nvSpPr>
          <p:cNvPr id="16" name="Text Placeholder 15"/>
          <p:cNvSpPr>
            <a:spLocks noGrp="1"/>
          </p:cNvSpPr>
          <p:nvPr>
            <p:ph type="body" sz="quarter" idx="11"/>
          </p:nvPr>
        </p:nvSpPr>
        <p:spPr>
          <a:xfrm>
            <a:off x="2561556" y="2682775"/>
            <a:ext cx="1920875" cy="674565"/>
          </a:xfrm>
        </p:spPr>
        <p:txBody>
          <a:bodyPr>
            <a:normAutofit fontScale="77500" lnSpcReduction="20000"/>
          </a:bodyPr>
          <a:lstStyle/>
          <a:p>
            <a:r>
              <a:rPr lang="en-US" dirty="0"/>
              <a:t>Click here to add content, content to match the title, you can copy and paste directly, to select useful keyword entry.</a:t>
            </a:r>
            <a:endParaRPr lang="en-GB" dirty="0"/>
          </a:p>
        </p:txBody>
      </p:sp>
      <p:sp>
        <p:nvSpPr>
          <p:cNvPr id="17" name="Text Placeholder 16"/>
          <p:cNvSpPr>
            <a:spLocks noGrp="1"/>
          </p:cNvSpPr>
          <p:nvPr>
            <p:ph type="body" sz="quarter" idx="12"/>
          </p:nvPr>
        </p:nvSpPr>
        <p:spPr>
          <a:xfrm>
            <a:off x="1538278" y="2407229"/>
            <a:ext cx="691685" cy="478711"/>
          </a:xfrm>
        </p:spPr>
        <p:txBody>
          <a:bodyPr anchor="ctr">
            <a:normAutofit/>
          </a:bodyPr>
          <a:lstStyle/>
          <a:p>
            <a:pPr algn="ctr"/>
            <a:r>
              <a:rPr lang="en-GB" sz="1200" b="1" dirty="0"/>
              <a:t>08 : 00</a:t>
            </a:r>
          </a:p>
        </p:txBody>
      </p:sp>
      <p:sp>
        <p:nvSpPr>
          <p:cNvPr id="26" name="Text Placeholder 14"/>
          <p:cNvSpPr>
            <a:spLocks noGrp="1"/>
          </p:cNvSpPr>
          <p:nvPr>
            <p:ph type="body" sz="quarter" idx="10"/>
          </p:nvPr>
        </p:nvSpPr>
        <p:spPr>
          <a:xfrm>
            <a:off x="5724264" y="2276957"/>
            <a:ext cx="1971675" cy="278694"/>
          </a:xfrm>
        </p:spPr>
        <p:txBody>
          <a:bodyPr/>
          <a:lstStyle/>
          <a:p>
            <a:r>
              <a:rPr lang="en-GB" dirty="0"/>
              <a:t>Expert Team</a:t>
            </a:r>
          </a:p>
        </p:txBody>
      </p:sp>
      <p:sp>
        <p:nvSpPr>
          <p:cNvPr id="27" name="Text Placeholder 15"/>
          <p:cNvSpPr>
            <a:spLocks noGrp="1"/>
          </p:cNvSpPr>
          <p:nvPr>
            <p:ph type="body" sz="quarter" idx="11"/>
          </p:nvPr>
        </p:nvSpPr>
        <p:spPr>
          <a:xfrm>
            <a:off x="5724264" y="2708175"/>
            <a:ext cx="1920875" cy="674565"/>
          </a:xfrm>
        </p:spPr>
        <p:txBody>
          <a:bodyPr>
            <a:normAutofit fontScale="77500" lnSpcReduction="20000"/>
          </a:bodyPr>
          <a:lstStyle/>
          <a:p>
            <a:r>
              <a:rPr lang="en-US" dirty="0"/>
              <a:t>Click here to add content, content to match the title, you can copy and paste directly, to select useful keyword entry.</a:t>
            </a:r>
            <a:endParaRPr lang="en-GB" dirty="0"/>
          </a:p>
        </p:txBody>
      </p:sp>
      <p:sp>
        <p:nvSpPr>
          <p:cNvPr id="28" name="Text Placeholder 16"/>
          <p:cNvSpPr>
            <a:spLocks noGrp="1"/>
          </p:cNvSpPr>
          <p:nvPr>
            <p:ph type="body" sz="quarter" idx="12"/>
          </p:nvPr>
        </p:nvSpPr>
        <p:spPr>
          <a:xfrm>
            <a:off x="4701461" y="2384369"/>
            <a:ext cx="691684" cy="478711"/>
          </a:xfrm>
        </p:spPr>
        <p:txBody>
          <a:bodyPr anchor="ctr">
            <a:normAutofit/>
          </a:bodyPr>
          <a:lstStyle/>
          <a:p>
            <a:pPr algn="ctr"/>
            <a:r>
              <a:rPr lang="en-GB" sz="1200" b="1" dirty="0"/>
              <a:t>09 : 30</a:t>
            </a:r>
          </a:p>
        </p:txBody>
      </p:sp>
      <p:sp>
        <p:nvSpPr>
          <p:cNvPr id="29" name="Text Placeholder 14"/>
          <p:cNvSpPr>
            <a:spLocks noGrp="1"/>
          </p:cNvSpPr>
          <p:nvPr>
            <p:ph type="body" sz="quarter" idx="10"/>
          </p:nvPr>
        </p:nvSpPr>
        <p:spPr>
          <a:xfrm>
            <a:off x="8925072" y="2276957"/>
            <a:ext cx="1971675" cy="278694"/>
          </a:xfrm>
        </p:spPr>
        <p:txBody>
          <a:bodyPr/>
          <a:lstStyle/>
          <a:p>
            <a:r>
              <a:rPr lang="en-GB" dirty="0"/>
              <a:t>Portfolio</a:t>
            </a:r>
          </a:p>
        </p:txBody>
      </p:sp>
      <p:sp>
        <p:nvSpPr>
          <p:cNvPr id="30" name="Text Placeholder 15"/>
          <p:cNvSpPr>
            <a:spLocks noGrp="1"/>
          </p:cNvSpPr>
          <p:nvPr>
            <p:ph type="body" sz="quarter" idx="11"/>
          </p:nvPr>
        </p:nvSpPr>
        <p:spPr>
          <a:xfrm>
            <a:off x="8925072" y="2644675"/>
            <a:ext cx="1920875" cy="674565"/>
          </a:xfrm>
        </p:spPr>
        <p:txBody>
          <a:bodyPr>
            <a:normAutofit fontScale="77500" lnSpcReduction="20000"/>
          </a:bodyPr>
          <a:lstStyle/>
          <a:p>
            <a:r>
              <a:rPr lang="en-US" dirty="0"/>
              <a:t>Click here to add content, content to match the title, you can copy and paste directly, to select useful keyword entry.</a:t>
            </a:r>
            <a:endParaRPr lang="en-GB" dirty="0"/>
          </a:p>
        </p:txBody>
      </p:sp>
      <p:sp>
        <p:nvSpPr>
          <p:cNvPr id="31" name="Text Placeholder 16"/>
          <p:cNvSpPr>
            <a:spLocks noGrp="1"/>
          </p:cNvSpPr>
          <p:nvPr>
            <p:ph type="body" sz="quarter" idx="12"/>
          </p:nvPr>
        </p:nvSpPr>
        <p:spPr>
          <a:xfrm>
            <a:off x="7871176" y="2270068"/>
            <a:ext cx="685800" cy="685800"/>
          </a:xfrm>
        </p:spPr>
        <p:txBody>
          <a:bodyPr anchor="ctr">
            <a:normAutofit/>
          </a:bodyPr>
          <a:lstStyle/>
          <a:p>
            <a:pPr algn="ctr"/>
            <a:r>
              <a:rPr lang="en-GB" sz="1200" b="1" dirty="0"/>
              <a:t>11 : 00</a:t>
            </a:r>
          </a:p>
        </p:txBody>
      </p:sp>
      <p:sp>
        <p:nvSpPr>
          <p:cNvPr id="32" name="Text Placeholder 14"/>
          <p:cNvSpPr>
            <a:spLocks noGrp="1"/>
          </p:cNvSpPr>
          <p:nvPr>
            <p:ph type="body" sz="quarter" idx="10"/>
          </p:nvPr>
        </p:nvSpPr>
        <p:spPr>
          <a:xfrm>
            <a:off x="2510756" y="4246591"/>
            <a:ext cx="1971675" cy="278694"/>
          </a:xfrm>
        </p:spPr>
        <p:txBody>
          <a:bodyPr/>
          <a:lstStyle/>
          <a:p>
            <a:r>
              <a:rPr lang="en-GB" dirty="0"/>
              <a:t>Project</a:t>
            </a:r>
          </a:p>
        </p:txBody>
      </p:sp>
      <p:sp>
        <p:nvSpPr>
          <p:cNvPr id="33" name="Text Placeholder 15"/>
          <p:cNvSpPr>
            <a:spLocks noGrp="1"/>
          </p:cNvSpPr>
          <p:nvPr>
            <p:ph type="body" sz="quarter" idx="11"/>
          </p:nvPr>
        </p:nvSpPr>
        <p:spPr>
          <a:xfrm>
            <a:off x="2561556" y="4632989"/>
            <a:ext cx="1920875" cy="674565"/>
          </a:xfrm>
        </p:spPr>
        <p:txBody>
          <a:bodyPr>
            <a:normAutofit fontScale="77500" lnSpcReduction="20000"/>
          </a:bodyPr>
          <a:lstStyle/>
          <a:p>
            <a:r>
              <a:rPr lang="en-US" dirty="0"/>
              <a:t>Click here to add content, content to match the title, you can copy and paste directly, to select useful keyword entry.</a:t>
            </a:r>
            <a:endParaRPr lang="en-GB" dirty="0"/>
          </a:p>
        </p:txBody>
      </p:sp>
      <p:sp>
        <p:nvSpPr>
          <p:cNvPr id="34" name="Text Placeholder 16"/>
          <p:cNvSpPr>
            <a:spLocks noGrp="1"/>
          </p:cNvSpPr>
          <p:nvPr>
            <p:ph type="body" sz="quarter" idx="12"/>
          </p:nvPr>
        </p:nvSpPr>
        <p:spPr>
          <a:xfrm>
            <a:off x="1538278" y="4239703"/>
            <a:ext cx="691684" cy="478711"/>
          </a:xfrm>
        </p:spPr>
        <p:txBody>
          <a:bodyPr anchor="ctr">
            <a:normAutofit/>
          </a:bodyPr>
          <a:lstStyle/>
          <a:p>
            <a:pPr algn="ctr"/>
            <a:r>
              <a:rPr lang="en-GB" sz="1200" b="1" dirty="0"/>
              <a:t>12 : 00</a:t>
            </a:r>
          </a:p>
        </p:txBody>
      </p:sp>
      <p:sp>
        <p:nvSpPr>
          <p:cNvPr id="35" name="Text Placeholder 14"/>
          <p:cNvSpPr>
            <a:spLocks noGrp="1"/>
          </p:cNvSpPr>
          <p:nvPr>
            <p:ph type="body" sz="quarter" idx="10"/>
          </p:nvPr>
        </p:nvSpPr>
        <p:spPr>
          <a:xfrm>
            <a:off x="5724264" y="4246591"/>
            <a:ext cx="1971675" cy="278694"/>
          </a:xfrm>
        </p:spPr>
        <p:txBody>
          <a:bodyPr/>
          <a:lstStyle/>
          <a:p>
            <a:r>
              <a:rPr lang="en-GB" dirty="0" err="1"/>
              <a:t>Infographics</a:t>
            </a:r>
            <a:endParaRPr lang="en-GB" dirty="0"/>
          </a:p>
        </p:txBody>
      </p:sp>
      <p:sp>
        <p:nvSpPr>
          <p:cNvPr id="36" name="Text Placeholder 15"/>
          <p:cNvSpPr>
            <a:spLocks noGrp="1"/>
          </p:cNvSpPr>
          <p:nvPr>
            <p:ph type="body" sz="quarter" idx="11"/>
          </p:nvPr>
        </p:nvSpPr>
        <p:spPr>
          <a:xfrm>
            <a:off x="5724264" y="4632989"/>
            <a:ext cx="1920875" cy="674565"/>
          </a:xfrm>
        </p:spPr>
        <p:txBody>
          <a:bodyPr>
            <a:normAutofit fontScale="77500" lnSpcReduction="20000"/>
          </a:bodyPr>
          <a:lstStyle/>
          <a:p>
            <a:r>
              <a:rPr lang="en-US" dirty="0"/>
              <a:t>Click here to add content, content to match the title, you can copy and paste directly, to select useful keyword entry.</a:t>
            </a:r>
            <a:endParaRPr lang="en-GB" dirty="0"/>
          </a:p>
        </p:txBody>
      </p:sp>
      <p:sp>
        <p:nvSpPr>
          <p:cNvPr id="37" name="Text Placeholder 16"/>
          <p:cNvSpPr>
            <a:spLocks noGrp="1"/>
          </p:cNvSpPr>
          <p:nvPr>
            <p:ph type="body" sz="quarter" idx="12"/>
          </p:nvPr>
        </p:nvSpPr>
        <p:spPr>
          <a:xfrm>
            <a:off x="4702106" y="4239703"/>
            <a:ext cx="691039" cy="478711"/>
          </a:xfrm>
        </p:spPr>
        <p:txBody>
          <a:bodyPr anchor="ctr">
            <a:normAutofit/>
          </a:bodyPr>
          <a:lstStyle/>
          <a:p>
            <a:pPr algn="ctr"/>
            <a:r>
              <a:rPr lang="en-GB" sz="1200" b="1" dirty="0"/>
              <a:t>14 : 00</a:t>
            </a:r>
          </a:p>
        </p:txBody>
      </p:sp>
      <p:sp>
        <p:nvSpPr>
          <p:cNvPr id="38" name="Text Placeholder 14"/>
          <p:cNvSpPr>
            <a:spLocks noGrp="1"/>
          </p:cNvSpPr>
          <p:nvPr>
            <p:ph type="body" sz="quarter" idx="10"/>
          </p:nvPr>
        </p:nvSpPr>
        <p:spPr>
          <a:xfrm>
            <a:off x="8925072" y="4246591"/>
            <a:ext cx="1971675" cy="278694"/>
          </a:xfrm>
        </p:spPr>
        <p:txBody>
          <a:bodyPr/>
          <a:lstStyle/>
          <a:p>
            <a:r>
              <a:rPr lang="en-GB" dirty="0"/>
              <a:t>Contact Us</a:t>
            </a:r>
          </a:p>
        </p:txBody>
      </p:sp>
      <p:sp>
        <p:nvSpPr>
          <p:cNvPr id="39" name="Text Placeholder 15"/>
          <p:cNvSpPr>
            <a:spLocks noGrp="1"/>
          </p:cNvSpPr>
          <p:nvPr>
            <p:ph type="body" sz="quarter" idx="11"/>
          </p:nvPr>
        </p:nvSpPr>
        <p:spPr>
          <a:xfrm>
            <a:off x="8925072" y="4632989"/>
            <a:ext cx="1920875" cy="674565"/>
          </a:xfrm>
        </p:spPr>
        <p:txBody>
          <a:bodyPr>
            <a:normAutofit fontScale="77500" lnSpcReduction="20000"/>
          </a:bodyPr>
          <a:lstStyle/>
          <a:p>
            <a:r>
              <a:rPr lang="en-US" dirty="0"/>
              <a:t>Click here to add content, content to match the title, you can copy and paste directly, to select useful keyword entry.</a:t>
            </a:r>
            <a:endParaRPr lang="en-GB" dirty="0"/>
          </a:p>
        </p:txBody>
      </p:sp>
      <p:sp>
        <p:nvSpPr>
          <p:cNvPr id="40" name="Text Placeholder 16"/>
          <p:cNvSpPr>
            <a:spLocks noGrp="1"/>
          </p:cNvSpPr>
          <p:nvPr>
            <p:ph type="body" sz="quarter" idx="12"/>
          </p:nvPr>
        </p:nvSpPr>
        <p:spPr>
          <a:xfrm>
            <a:off x="7871176" y="4239703"/>
            <a:ext cx="679915" cy="478711"/>
          </a:xfrm>
        </p:spPr>
        <p:txBody>
          <a:bodyPr anchor="ctr">
            <a:normAutofit/>
          </a:bodyPr>
          <a:lstStyle/>
          <a:p>
            <a:pPr algn="ctr"/>
            <a:r>
              <a:rPr lang="en-GB" sz="1200" b="1" dirty="0"/>
              <a:t>14 : 15</a:t>
            </a:r>
          </a:p>
        </p:txBody>
      </p:sp>
      <p:sp>
        <p:nvSpPr>
          <p:cNvPr id="41" name="TextBox 40"/>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2</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99056984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7">
                                            <p:txEl>
                                              <p:pRg st="0" end="0"/>
                                            </p:txEl>
                                          </p:spTgt>
                                        </p:tgtEl>
                                        <p:attrNameLst>
                                          <p:attrName>style.visibility</p:attrName>
                                        </p:attrNameLst>
                                      </p:cBhvr>
                                      <p:to>
                                        <p:strVal val="visible"/>
                                      </p:to>
                                    </p:set>
                                    <p:anim calcmode="lin" valueType="num">
                                      <p:cBhvr>
                                        <p:cTn id="20"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17">
                                            <p:txEl>
                                              <p:pRg st="0" end="0"/>
                                            </p:txEl>
                                          </p:spTgt>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15">
                                            <p:txEl>
                                              <p:pRg st="0" end="0"/>
                                            </p:txEl>
                                          </p:spTgt>
                                        </p:tgtEl>
                                        <p:attrNameLst>
                                          <p:attrName>style.visibility</p:attrName>
                                        </p:attrNameLst>
                                      </p:cBhvr>
                                      <p:to>
                                        <p:strVal val="visible"/>
                                      </p:to>
                                    </p:set>
                                    <p:animEffect transition="in" filter="fade">
                                      <p:cBhvr>
                                        <p:cTn id="26" dur="500"/>
                                        <p:tgtEl>
                                          <p:spTgt spid="15">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fade">
                                      <p:cBhvr>
                                        <p:cTn id="29" dur="500"/>
                                        <p:tgtEl>
                                          <p:spTgt spid="16">
                                            <p:txEl>
                                              <p:pRg st="0" end="0"/>
                                            </p:txEl>
                                          </p:spTgt>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p:cTn id="38" dur="500" fill="hold"/>
                                        <p:tgtEl>
                                          <p:spTgt spid="2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2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28">
                                            <p:txEl>
                                              <p:pRg st="0" end="0"/>
                                            </p:txEl>
                                          </p:spTgt>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26">
                                            <p:txEl>
                                              <p:pRg st="0" end="0"/>
                                            </p:txEl>
                                          </p:spTgt>
                                        </p:tgtEl>
                                        <p:attrNameLst>
                                          <p:attrName>style.visibility</p:attrName>
                                        </p:attrNameLst>
                                      </p:cBhvr>
                                      <p:to>
                                        <p:strVal val="visible"/>
                                      </p:to>
                                    </p:set>
                                    <p:animEffect transition="in" filter="fade">
                                      <p:cBhvr>
                                        <p:cTn id="44" dur="500"/>
                                        <p:tgtEl>
                                          <p:spTgt spid="26">
                                            <p:txEl>
                                              <p:pRg st="0" end="0"/>
                                            </p:txEl>
                                          </p:spTgt>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7">
                                            <p:txEl>
                                              <p:pRg st="0" end="0"/>
                                            </p:txEl>
                                          </p:spTgt>
                                        </p:tgtEl>
                                        <p:attrNameLst>
                                          <p:attrName>style.visibility</p:attrName>
                                        </p:attrNameLst>
                                      </p:cBhvr>
                                      <p:to>
                                        <p:strVal val="visible"/>
                                      </p:to>
                                    </p:set>
                                    <p:animEffect transition="in" filter="fade">
                                      <p:cBhvr>
                                        <p:cTn id="47" dur="500"/>
                                        <p:tgtEl>
                                          <p:spTgt spid="27">
                                            <p:txEl>
                                              <p:pRg st="0" end="0"/>
                                            </p:txEl>
                                          </p:spTgt>
                                        </p:tgtEl>
                                      </p:cBhvr>
                                    </p:animEffect>
                                  </p:childTnLst>
                                </p:cTn>
                              </p:par>
                            </p:childTnLst>
                          </p:cTn>
                        </p:par>
                        <p:par>
                          <p:cTn id="48" fill="hold">
                            <p:stCondLst>
                              <p:cond delay="3000"/>
                            </p:stCondLst>
                            <p:childTnLst>
                              <p:par>
                                <p:cTn id="49" presetID="53" presetClass="entr" presetSubtype="16" fill="hold" grpId="0" nodeType="afterEffect">
                                  <p:stCondLst>
                                    <p:cond delay="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1">
                                            <p:txEl>
                                              <p:pRg st="0" end="0"/>
                                            </p:txEl>
                                          </p:spTgt>
                                        </p:tgtEl>
                                        <p:attrNameLst>
                                          <p:attrName>style.visibility</p:attrName>
                                        </p:attrNameLst>
                                      </p:cBhvr>
                                      <p:to>
                                        <p:strVal val="visible"/>
                                      </p:to>
                                    </p:set>
                                    <p:anim calcmode="lin" valueType="num">
                                      <p:cBhvr>
                                        <p:cTn id="56"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57"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58" dur="500"/>
                                        <p:tgtEl>
                                          <p:spTgt spid="31">
                                            <p:txEl>
                                              <p:pRg st="0" end="0"/>
                                            </p:txEl>
                                          </p:spTgt>
                                        </p:tgtEl>
                                      </p:cBhvr>
                                    </p:animEffect>
                                  </p:childTnLst>
                                </p:cTn>
                              </p:par>
                            </p:childTnLst>
                          </p:cTn>
                        </p:par>
                        <p:par>
                          <p:cTn id="59" fill="hold">
                            <p:stCondLst>
                              <p:cond delay="3500"/>
                            </p:stCondLst>
                            <p:childTnLst>
                              <p:par>
                                <p:cTn id="60" presetID="10" presetClass="entr" presetSubtype="0" fill="hold" grpId="0" nodeType="afterEffect">
                                  <p:stCondLst>
                                    <p:cond delay="0"/>
                                  </p:stCondLst>
                                  <p:childTnLst>
                                    <p:set>
                                      <p:cBhvr>
                                        <p:cTn id="61" dur="1" fill="hold">
                                          <p:stCondLst>
                                            <p:cond delay="0"/>
                                          </p:stCondLst>
                                        </p:cTn>
                                        <p:tgtEl>
                                          <p:spTgt spid="29">
                                            <p:txEl>
                                              <p:pRg st="0" end="0"/>
                                            </p:txEl>
                                          </p:spTgt>
                                        </p:tgtEl>
                                        <p:attrNameLst>
                                          <p:attrName>style.visibility</p:attrName>
                                        </p:attrNameLst>
                                      </p:cBhvr>
                                      <p:to>
                                        <p:strVal val="visible"/>
                                      </p:to>
                                    </p:set>
                                    <p:animEffect transition="in" filter="fade">
                                      <p:cBhvr>
                                        <p:cTn id="62" dur="500"/>
                                        <p:tgtEl>
                                          <p:spTgt spid="29">
                                            <p:txEl>
                                              <p:pRg st="0" end="0"/>
                                            </p:txEl>
                                          </p:spTgt>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0">
                                            <p:txEl>
                                              <p:pRg st="0" end="0"/>
                                            </p:txEl>
                                          </p:spTgt>
                                        </p:tgtEl>
                                        <p:attrNameLst>
                                          <p:attrName>style.visibility</p:attrName>
                                        </p:attrNameLst>
                                      </p:cBhvr>
                                      <p:to>
                                        <p:strVal val="visible"/>
                                      </p:to>
                                    </p:set>
                                    <p:animEffect transition="in" filter="fade">
                                      <p:cBhvr>
                                        <p:cTn id="65" dur="500"/>
                                        <p:tgtEl>
                                          <p:spTgt spid="30">
                                            <p:txEl>
                                              <p:pRg st="0" end="0"/>
                                            </p:txEl>
                                          </p:spTgt>
                                        </p:tgtEl>
                                      </p:cBhvr>
                                    </p:animEffect>
                                  </p:childTnLst>
                                </p:cTn>
                              </p:par>
                            </p:childTnLst>
                          </p:cTn>
                        </p:par>
                        <p:par>
                          <p:cTn id="66" fill="hold">
                            <p:stCondLst>
                              <p:cond delay="4000"/>
                            </p:stCondLst>
                            <p:childTnLst>
                              <p:par>
                                <p:cTn id="67" presetID="53" presetClass="entr" presetSubtype="16" fill="hold" grpId="0" nodeType="afterEffect">
                                  <p:stCondLst>
                                    <p:cond delay="0"/>
                                  </p:stCondLst>
                                  <p:childTnLst>
                                    <p:set>
                                      <p:cBhvr>
                                        <p:cTn id="68" dur="1" fill="hold">
                                          <p:stCondLst>
                                            <p:cond delay="0"/>
                                          </p:stCondLst>
                                        </p:cTn>
                                        <p:tgtEl>
                                          <p:spTgt spid="21"/>
                                        </p:tgtEl>
                                        <p:attrNameLst>
                                          <p:attrName>style.visibility</p:attrName>
                                        </p:attrNameLst>
                                      </p:cBhvr>
                                      <p:to>
                                        <p:strVal val="visible"/>
                                      </p:to>
                                    </p:set>
                                    <p:anim calcmode="lin" valueType="num">
                                      <p:cBhvr>
                                        <p:cTn id="69" dur="500" fill="hold"/>
                                        <p:tgtEl>
                                          <p:spTgt spid="21"/>
                                        </p:tgtEl>
                                        <p:attrNameLst>
                                          <p:attrName>ppt_w</p:attrName>
                                        </p:attrNameLst>
                                      </p:cBhvr>
                                      <p:tavLst>
                                        <p:tav tm="0">
                                          <p:val>
                                            <p:fltVal val="0"/>
                                          </p:val>
                                        </p:tav>
                                        <p:tav tm="100000">
                                          <p:val>
                                            <p:strVal val="#ppt_w"/>
                                          </p:val>
                                        </p:tav>
                                      </p:tavLst>
                                    </p:anim>
                                    <p:anim calcmode="lin" valueType="num">
                                      <p:cBhvr>
                                        <p:cTn id="70" dur="500" fill="hold"/>
                                        <p:tgtEl>
                                          <p:spTgt spid="21"/>
                                        </p:tgtEl>
                                        <p:attrNameLst>
                                          <p:attrName>ppt_h</p:attrName>
                                        </p:attrNameLst>
                                      </p:cBhvr>
                                      <p:tavLst>
                                        <p:tav tm="0">
                                          <p:val>
                                            <p:fltVal val="0"/>
                                          </p:val>
                                        </p:tav>
                                        <p:tav tm="100000">
                                          <p:val>
                                            <p:strVal val="#ppt_h"/>
                                          </p:val>
                                        </p:tav>
                                      </p:tavLst>
                                    </p:anim>
                                    <p:animEffect transition="in" filter="fade">
                                      <p:cBhvr>
                                        <p:cTn id="71" dur="500"/>
                                        <p:tgtEl>
                                          <p:spTgt spid="21"/>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34">
                                            <p:txEl>
                                              <p:pRg st="0" end="0"/>
                                            </p:txEl>
                                          </p:spTgt>
                                        </p:tgtEl>
                                        <p:attrNameLst>
                                          <p:attrName>style.visibility</p:attrName>
                                        </p:attrNameLst>
                                      </p:cBhvr>
                                      <p:to>
                                        <p:strVal val="visible"/>
                                      </p:to>
                                    </p:set>
                                    <p:anim calcmode="lin" valueType="num">
                                      <p:cBhvr>
                                        <p:cTn id="74" dur="500" fill="hold"/>
                                        <p:tgtEl>
                                          <p:spTgt spid="34">
                                            <p:txEl>
                                              <p:pRg st="0" end="0"/>
                                            </p:txEl>
                                          </p:spTgt>
                                        </p:tgtEl>
                                        <p:attrNameLst>
                                          <p:attrName>ppt_w</p:attrName>
                                        </p:attrNameLst>
                                      </p:cBhvr>
                                      <p:tavLst>
                                        <p:tav tm="0">
                                          <p:val>
                                            <p:fltVal val="0"/>
                                          </p:val>
                                        </p:tav>
                                        <p:tav tm="100000">
                                          <p:val>
                                            <p:strVal val="#ppt_w"/>
                                          </p:val>
                                        </p:tav>
                                      </p:tavLst>
                                    </p:anim>
                                    <p:anim calcmode="lin" valueType="num">
                                      <p:cBhvr>
                                        <p:cTn id="75" dur="500" fill="hold"/>
                                        <p:tgtEl>
                                          <p:spTgt spid="34">
                                            <p:txEl>
                                              <p:pRg st="0" end="0"/>
                                            </p:txEl>
                                          </p:spTgt>
                                        </p:tgtEl>
                                        <p:attrNameLst>
                                          <p:attrName>ppt_h</p:attrName>
                                        </p:attrNameLst>
                                      </p:cBhvr>
                                      <p:tavLst>
                                        <p:tav tm="0">
                                          <p:val>
                                            <p:fltVal val="0"/>
                                          </p:val>
                                        </p:tav>
                                        <p:tav tm="100000">
                                          <p:val>
                                            <p:strVal val="#ppt_h"/>
                                          </p:val>
                                        </p:tav>
                                      </p:tavLst>
                                    </p:anim>
                                    <p:animEffect transition="in" filter="fade">
                                      <p:cBhvr>
                                        <p:cTn id="76" dur="500"/>
                                        <p:tgtEl>
                                          <p:spTgt spid="34">
                                            <p:txEl>
                                              <p:pRg st="0" end="0"/>
                                            </p:txEl>
                                          </p:spTgt>
                                        </p:tgtEl>
                                      </p:cBhvr>
                                    </p:animEffect>
                                  </p:childTnLst>
                                </p:cTn>
                              </p:par>
                            </p:childTnLst>
                          </p:cTn>
                        </p:par>
                        <p:par>
                          <p:cTn id="77" fill="hold">
                            <p:stCondLst>
                              <p:cond delay="4500"/>
                            </p:stCondLst>
                            <p:childTnLst>
                              <p:par>
                                <p:cTn id="78" presetID="10" presetClass="entr" presetSubtype="0" fill="hold" grpId="0" nodeType="afterEffect">
                                  <p:stCondLst>
                                    <p:cond delay="0"/>
                                  </p:stCondLst>
                                  <p:childTnLst>
                                    <p:set>
                                      <p:cBhvr>
                                        <p:cTn id="79" dur="1" fill="hold">
                                          <p:stCondLst>
                                            <p:cond delay="0"/>
                                          </p:stCondLst>
                                        </p:cTn>
                                        <p:tgtEl>
                                          <p:spTgt spid="32">
                                            <p:txEl>
                                              <p:pRg st="0" end="0"/>
                                            </p:txEl>
                                          </p:spTgt>
                                        </p:tgtEl>
                                        <p:attrNameLst>
                                          <p:attrName>style.visibility</p:attrName>
                                        </p:attrNameLst>
                                      </p:cBhvr>
                                      <p:to>
                                        <p:strVal val="visible"/>
                                      </p:to>
                                    </p:set>
                                    <p:animEffect transition="in" filter="fade">
                                      <p:cBhvr>
                                        <p:cTn id="80" dur="500"/>
                                        <p:tgtEl>
                                          <p:spTgt spid="32">
                                            <p:txEl>
                                              <p:pRg st="0" end="0"/>
                                            </p:tx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3">
                                            <p:txEl>
                                              <p:pRg st="0" end="0"/>
                                            </p:txEl>
                                          </p:spTgt>
                                        </p:tgtEl>
                                        <p:attrNameLst>
                                          <p:attrName>style.visibility</p:attrName>
                                        </p:attrNameLst>
                                      </p:cBhvr>
                                      <p:to>
                                        <p:strVal val="visible"/>
                                      </p:to>
                                    </p:set>
                                    <p:animEffect transition="in" filter="fade">
                                      <p:cBhvr>
                                        <p:cTn id="83" dur="500"/>
                                        <p:tgtEl>
                                          <p:spTgt spid="33">
                                            <p:txEl>
                                              <p:pRg st="0" end="0"/>
                                            </p:txEl>
                                          </p:spTgt>
                                        </p:tgtEl>
                                      </p:cBhvr>
                                    </p:animEffect>
                                  </p:childTnLst>
                                </p:cTn>
                              </p:par>
                            </p:childTnLst>
                          </p:cTn>
                        </p:par>
                        <p:par>
                          <p:cTn id="84" fill="hold">
                            <p:stCondLst>
                              <p:cond delay="5000"/>
                            </p:stCondLst>
                            <p:childTnLst>
                              <p:par>
                                <p:cTn id="85" presetID="53" presetClass="entr" presetSubtype="16" fill="hold" grpId="0" nodeType="afterEffect">
                                  <p:stCondLst>
                                    <p:cond delay="0"/>
                                  </p:stCondLst>
                                  <p:childTnLst>
                                    <p:set>
                                      <p:cBhvr>
                                        <p:cTn id="86" dur="1" fill="hold">
                                          <p:stCondLst>
                                            <p:cond delay="0"/>
                                          </p:stCondLst>
                                        </p:cTn>
                                        <p:tgtEl>
                                          <p:spTgt spid="22"/>
                                        </p:tgtEl>
                                        <p:attrNameLst>
                                          <p:attrName>style.visibility</p:attrName>
                                        </p:attrNameLst>
                                      </p:cBhvr>
                                      <p:to>
                                        <p:strVal val="visible"/>
                                      </p:to>
                                    </p:set>
                                    <p:anim calcmode="lin" valueType="num">
                                      <p:cBhvr>
                                        <p:cTn id="87" dur="500" fill="hold"/>
                                        <p:tgtEl>
                                          <p:spTgt spid="22"/>
                                        </p:tgtEl>
                                        <p:attrNameLst>
                                          <p:attrName>ppt_w</p:attrName>
                                        </p:attrNameLst>
                                      </p:cBhvr>
                                      <p:tavLst>
                                        <p:tav tm="0">
                                          <p:val>
                                            <p:fltVal val="0"/>
                                          </p:val>
                                        </p:tav>
                                        <p:tav tm="100000">
                                          <p:val>
                                            <p:strVal val="#ppt_w"/>
                                          </p:val>
                                        </p:tav>
                                      </p:tavLst>
                                    </p:anim>
                                    <p:anim calcmode="lin" valueType="num">
                                      <p:cBhvr>
                                        <p:cTn id="88" dur="500" fill="hold"/>
                                        <p:tgtEl>
                                          <p:spTgt spid="22"/>
                                        </p:tgtEl>
                                        <p:attrNameLst>
                                          <p:attrName>ppt_h</p:attrName>
                                        </p:attrNameLst>
                                      </p:cBhvr>
                                      <p:tavLst>
                                        <p:tav tm="0">
                                          <p:val>
                                            <p:fltVal val="0"/>
                                          </p:val>
                                        </p:tav>
                                        <p:tav tm="100000">
                                          <p:val>
                                            <p:strVal val="#ppt_h"/>
                                          </p:val>
                                        </p:tav>
                                      </p:tavLst>
                                    </p:anim>
                                    <p:animEffect transition="in" filter="fade">
                                      <p:cBhvr>
                                        <p:cTn id="89" dur="500"/>
                                        <p:tgtEl>
                                          <p:spTgt spid="2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7">
                                            <p:txEl>
                                              <p:pRg st="0" end="0"/>
                                            </p:txEl>
                                          </p:spTgt>
                                        </p:tgtEl>
                                        <p:attrNameLst>
                                          <p:attrName>style.visibility</p:attrName>
                                        </p:attrNameLst>
                                      </p:cBhvr>
                                      <p:to>
                                        <p:strVal val="visible"/>
                                      </p:to>
                                    </p:set>
                                    <p:anim calcmode="lin" valueType="num">
                                      <p:cBhvr>
                                        <p:cTn id="92" dur="500" fill="hold"/>
                                        <p:tgtEl>
                                          <p:spTgt spid="37">
                                            <p:txEl>
                                              <p:pRg st="0" end="0"/>
                                            </p:txEl>
                                          </p:spTgt>
                                        </p:tgtEl>
                                        <p:attrNameLst>
                                          <p:attrName>ppt_w</p:attrName>
                                        </p:attrNameLst>
                                      </p:cBhvr>
                                      <p:tavLst>
                                        <p:tav tm="0">
                                          <p:val>
                                            <p:fltVal val="0"/>
                                          </p:val>
                                        </p:tav>
                                        <p:tav tm="100000">
                                          <p:val>
                                            <p:strVal val="#ppt_w"/>
                                          </p:val>
                                        </p:tav>
                                      </p:tavLst>
                                    </p:anim>
                                    <p:anim calcmode="lin" valueType="num">
                                      <p:cBhvr>
                                        <p:cTn id="93" dur="500" fill="hold"/>
                                        <p:tgtEl>
                                          <p:spTgt spid="37">
                                            <p:txEl>
                                              <p:pRg st="0" end="0"/>
                                            </p:txEl>
                                          </p:spTgt>
                                        </p:tgtEl>
                                        <p:attrNameLst>
                                          <p:attrName>ppt_h</p:attrName>
                                        </p:attrNameLst>
                                      </p:cBhvr>
                                      <p:tavLst>
                                        <p:tav tm="0">
                                          <p:val>
                                            <p:fltVal val="0"/>
                                          </p:val>
                                        </p:tav>
                                        <p:tav tm="100000">
                                          <p:val>
                                            <p:strVal val="#ppt_h"/>
                                          </p:val>
                                        </p:tav>
                                      </p:tavLst>
                                    </p:anim>
                                    <p:animEffect transition="in" filter="fade">
                                      <p:cBhvr>
                                        <p:cTn id="94" dur="500"/>
                                        <p:tgtEl>
                                          <p:spTgt spid="37">
                                            <p:txEl>
                                              <p:pRg st="0" end="0"/>
                                            </p:txEl>
                                          </p:spTgt>
                                        </p:tgtEl>
                                      </p:cBhvr>
                                    </p:animEffect>
                                  </p:childTnLst>
                                </p:cTn>
                              </p:par>
                            </p:childTnLst>
                          </p:cTn>
                        </p:par>
                        <p:par>
                          <p:cTn id="95" fill="hold">
                            <p:stCondLst>
                              <p:cond delay="5500"/>
                            </p:stCondLst>
                            <p:childTnLst>
                              <p:par>
                                <p:cTn id="96" presetID="10" presetClass="entr" presetSubtype="0" fill="hold" grpId="0" nodeType="afterEffect">
                                  <p:stCondLst>
                                    <p:cond delay="0"/>
                                  </p:stCondLst>
                                  <p:childTnLst>
                                    <p:set>
                                      <p:cBhvr>
                                        <p:cTn id="97" dur="1" fill="hold">
                                          <p:stCondLst>
                                            <p:cond delay="0"/>
                                          </p:stCondLst>
                                        </p:cTn>
                                        <p:tgtEl>
                                          <p:spTgt spid="35">
                                            <p:txEl>
                                              <p:pRg st="0" end="0"/>
                                            </p:txEl>
                                          </p:spTgt>
                                        </p:tgtEl>
                                        <p:attrNameLst>
                                          <p:attrName>style.visibility</p:attrName>
                                        </p:attrNameLst>
                                      </p:cBhvr>
                                      <p:to>
                                        <p:strVal val="visible"/>
                                      </p:to>
                                    </p:set>
                                    <p:animEffect transition="in" filter="fade">
                                      <p:cBhvr>
                                        <p:cTn id="98" dur="500"/>
                                        <p:tgtEl>
                                          <p:spTgt spid="35">
                                            <p:txEl>
                                              <p:pRg st="0" end="0"/>
                                            </p:txEl>
                                          </p:spTgt>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36">
                                            <p:txEl>
                                              <p:pRg st="0" end="0"/>
                                            </p:txEl>
                                          </p:spTgt>
                                        </p:tgtEl>
                                        <p:attrNameLst>
                                          <p:attrName>style.visibility</p:attrName>
                                        </p:attrNameLst>
                                      </p:cBhvr>
                                      <p:to>
                                        <p:strVal val="visible"/>
                                      </p:to>
                                    </p:set>
                                    <p:animEffect transition="in" filter="fade">
                                      <p:cBhvr>
                                        <p:cTn id="101" dur="500"/>
                                        <p:tgtEl>
                                          <p:spTgt spid="36">
                                            <p:txEl>
                                              <p:pRg st="0" end="0"/>
                                            </p:txEl>
                                          </p:spTgt>
                                        </p:tgtEl>
                                      </p:cBhvr>
                                    </p:animEffect>
                                  </p:childTnLst>
                                </p:cTn>
                              </p:par>
                            </p:childTnLst>
                          </p:cTn>
                        </p:par>
                        <p:par>
                          <p:cTn id="102" fill="hold">
                            <p:stCondLst>
                              <p:cond delay="6000"/>
                            </p:stCondLst>
                            <p:childTnLst>
                              <p:par>
                                <p:cTn id="103" presetID="53" presetClass="entr" presetSubtype="16" fill="hold" grpId="0" nodeType="after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p:cTn id="105" dur="500" fill="hold"/>
                                        <p:tgtEl>
                                          <p:spTgt spid="23"/>
                                        </p:tgtEl>
                                        <p:attrNameLst>
                                          <p:attrName>ppt_w</p:attrName>
                                        </p:attrNameLst>
                                      </p:cBhvr>
                                      <p:tavLst>
                                        <p:tav tm="0">
                                          <p:val>
                                            <p:fltVal val="0"/>
                                          </p:val>
                                        </p:tav>
                                        <p:tav tm="100000">
                                          <p:val>
                                            <p:strVal val="#ppt_w"/>
                                          </p:val>
                                        </p:tav>
                                      </p:tavLst>
                                    </p:anim>
                                    <p:anim calcmode="lin" valueType="num">
                                      <p:cBhvr>
                                        <p:cTn id="106" dur="500" fill="hold"/>
                                        <p:tgtEl>
                                          <p:spTgt spid="23"/>
                                        </p:tgtEl>
                                        <p:attrNameLst>
                                          <p:attrName>ppt_h</p:attrName>
                                        </p:attrNameLst>
                                      </p:cBhvr>
                                      <p:tavLst>
                                        <p:tav tm="0">
                                          <p:val>
                                            <p:fltVal val="0"/>
                                          </p:val>
                                        </p:tav>
                                        <p:tav tm="100000">
                                          <p:val>
                                            <p:strVal val="#ppt_h"/>
                                          </p:val>
                                        </p:tav>
                                      </p:tavLst>
                                    </p:anim>
                                    <p:animEffect transition="in" filter="fade">
                                      <p:cBhvr>
                                        <p:cTn id="107" dur="500"/>
                                        <p:tgtEl>
                                          <p:spTgt spid="23"/>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40">
                                            <p:txEl>
                                              <p:pRg st="0" end="0"/>
                                            </p:txEl>
                                          </p:spTgt>
                                        </p:tgtEl>
                                        <p:attrNameLst>
                                          <p:attrName>style.visibility</p:attrName>
                                        </p:attrNameLst>
                                      </p:cBhvr>
                                      <p:to>
                                        <p:strVal val="visible"/>
                                      </p:to>
                                    </p:set>
                                    <p:anim calcmode="lin" valueType="num">
                                      <p:cBhvr>
                                        <p:cTn id="110" dur="500" fill="hold"/>
                                        <p:tgtEl>
                                          <p:spTgt spid="40">
                                            <p:txEl>
                                              <p:pRg st="0" end="0"/>
                                            </p:txEl>
                                          </p:spTgt>
                                        </p:tgtEl>
                                        <p:attrNameLst>
                                          <p:attrName>ppt_w</p:attrName>
                                        </p:attrNameLst>
                                      </p:cBhvr>
                                      <p:tavLst>
                                        <p:tav tm="0">
                                          <p:val>
                                            <p:fltVal val="0"/>
                                          </p:val>
                                        </p:tav>
                                        <p:tav tm="100000">
                                          <p:val>
                                            <p:strVal val="#ppt_w"/>
                                          </p:val>
                                        </p:tav>
                                      </p:tavLst>
                                    </p:anim>
                                    <p:anim calcmode="lin" valueType="num">
                                      <p:cBhvr>
                                        <p:cTn id="111" dur="500" fill="hold"/>
                                        <p:tgtEl>
                                          <p:spTgt spid="40">
                                            <p:txEl>
                                              <p:pRg st="0" end="0"/>
                                            </p:txEl>
                                          </p:spTgt>
                                        </p:tgtEl>
                                        <p:attrNameLst>
                                          <p:attrName>ppt_h</p:attrName>
                                        </p:attrNameLst>
                                      </p:cBhvr>
                                      <p:tavLst>
                                        <p:tav tm="0">
                                          <p:val>
                                            <p:fltVal val="0"/>
                                          </p:val>
                                        </p:tav>
                                        <p:tav tm="100000">
                                          <p:val>
                                            <p:strVal val="#ppt_h"/>
                                          </p:val>
                                        </p:tav>
                                      </p:tavLst>
                                    </p:anim>
                                    <p:animEffect transition="in" filter="fade">
                                      <p:cBhvr>
                                        <p:cTn id="112" dur="500"/>
                                        <p:tgtEl>
                                          <p:spTgt spid="40">
                                            <p:txEl>
                                              <p:pRg st="0" end="0"/>
                                            </p:txEl>
                                          </p:spTgt>
                                        </p:tgtEl>
                                      </p:cBhvr>
                                    </p:animEffect>
                                  </p:childTnLst>
                                </p:cTn>
                              </p:par>
                            </p:childTnLst>
                          </p:cTn>
                        </p:par>
                        <p:par>
                          <p:cTn id="113" fill="hold">
                            <p:stCondLst>
                              <p:cond delay="6500"/>
                            </p:stCondLst>
                            <p:childTnLst>
                              <p:par>
                                <p:cTn id="114" presetID="10" presetClass="entr" presetSubtype="0" fill="hold" grpId="0" nodeType="afterEffect">
                                  <p:stCondLst>
                                    <p:cond delay="0"/>
                                  </p:stCondLst>
                                  <p:childTnLst>
                                    <p:set>
                                      <p:cBhvr>
                                        <p:cTn id="115" dur="1" fill="hold">
                                          <p:stCondLst>
                                            <p:cond delay="0"/>
                                          </p:stCondLst>
                                        </p:cTn>
                                        <p:tgtEl>
                                          <p:spTgt spid="38">
                                            <p:txEl>
                                              <p:pRg st="0" end="0"/>
                                            </p:txEl>
                                          </p:spTgt>
                                        </p:tgtEl>
                                        <p:attrNameLst>
                                          <p:attrName>style.visibility</p:attrName>
                                        </p:attrNameLst>
                                      </p:cBhvr>
                                      <p:to>
                                        <p:strVal val="visible"/>
                                      </p:to>
                                    </p:set>
                                    <p:animEffect transition="in" filter="fade">
                                      <p:cBhvr>
                                        <p:cTn id="116" dur="500"/>
                                        <p:tgtEl>
                                          <p:spTgt spid="38">
                                            <p:txEl>
                                              <p:pRg st="0" end="0"/>
                                            </p:txEl>
                                          </p:spTgt>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39">
                                            <p:txEl>
                                              <p:pRg st="0" end="0"/>
                                            </p:txEl>
                                          </p:spTgt>
                                        </p:tgtEl>
                                        <p:attrNameLst>
                                          <p:attrName>style.visibility</p:attrName>
                                        </p:attrNameLst>
                                      </p:cBhvr>
                                      <p:to>
                                        <p:strVal val="visible"/>
                                      </p:to>
                                    </p:set>
                                    <p:animEffect transition="in" filter="fade">
                                      <p:cBhvr>
                                        <p:cTn id="119"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2" grpId="0"/>
      <p:bldP spid="3" grpId="0" build="p"/>
      <p:bldP spid="15" grpId="0" build="p"/>
      <p:bldP spid="16" grpId="0" build="p"/>
      <p:bldP spid="17" grpId="0" build="p"/>
      <p:bldP spid="26" grpId="0" build="p"/>
      <p:bldP spid="27" grpId="0" build="p"/>
      <p:bldP spid="28" grpId="0" build="p"/>
      <p:bldP spid="29" grpId="0" build="p"/>
      <p:bldP spid="30" grpId="0" build="p"/>
      <p:bldP spid="31" grpId="0" build="p"/>
      <p:bldP spid="32" grpId="0" build="p"/>
      <p:bldP spid="33" grpId="0" build="p"/>
      <p:bldP spid="34" grpId="0" build="p"/>
      <p:bldP spid="35" grpId="0" build="p"/>
      <p:bldP spid="36" grpId="0" build="p"/>
      <p:bldP spid="37" grpId="0" build="p"/>
      <p:bldP spid="38" grpId="0" build="p"/>
      <p:bldP spid="39" grpId="0" build="p"/>
      <p:bldP spid="4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hape 113"/>
          <p:cNvSpPr/>
          <p:nvPr/>
        </p:nvSpPr>
        <p:spPr>
          <a:xfrm>
            <a:off x="6065348" y="2911012"/>
            <a:ext cx="0" cy="144680"/>
          </a:xfrm>
          <a:prstGeom prst="line">
            <a:avLst/>
          </a:prstGeom>
          <a:ln w="12700">
            <a:solidFill>
              <a:srgbClr val="DCDEE0"/>
            </a:solidFill>
            <a:miter lim="400000"/>
          </a:ln>
        </p:spPr>
        <p:txBody>
          <a:bodyPr lIns="50800" tIns="50800" rIns="50800" bIns="50800" anchor="ctr"/>
          <a:lstStyle/>
          <a:p>
            <a:pPr lvl="0"/>
            <a:endParaRPr/>
          </a:p>
        </p:txBody>
      </p:sp>
      <p:sp>
        <p:nvSpPr>
          <p:cNvPr id="38" name="Shape 125"/>
          <p:cNvSpPr/>
          <p:nvPr/>
        </p:nvSpPr>
        <p:spPr>
          <a:xfrm flipV="1">
            <a:off x="2787510" y="2710533"/>
            <a:ext cx="3017520" cy="0"/>
          </a:xfrm>
          <a:prstGeom prst="line">
            <a:avLst/>
          </a:prstGeom>
          <a:ln w="12700">
            <a:solidFill>
              <a:srgbClr val="DCDEE0"/>
            </a:solidFill>
            <a:miter lim="400000"/>
          </a:ln>
        </p:spPr>
        <p:txBody>
          <a:bodyPr lIns="50800" tIns="50800" rIns="50800" bIns="50800" anchor="ctr"/>
          <a:lstStyle/>
          <a:p>
            <a:pPr lvl="0"/>
            <a:endParaRPr/>
          </a:p>
        </p:txBody>
      </p:sp>
      <p:sp>
        <p:nvSpPr>
          <p:cNvPr id="40" name="Shape 128"/>
          <p:cNvSpPr/>
          <p:nvPr/>
        </p:nvSpPr>
        <p:spPr>
          <a:xfrm>
            <a:off x="6345003" y="2710533"/>
            <a:ext cx="2926080" cy="0"/>
          </a:xfrm>
          <a:prstGeom prst="rect">
            <a:avLst/>
          </a:prstGeom>
          <a:ln w="12700">
            <a:solidFill>
              <a:srgbClr val="DCDEE0"/>
            </a:solidFill>
            <a:miter lim="400000"/>
          </a:ln>
        </p:spPr>
        <p:txBody>
          <a:bodyPr lIns="50800" tIns="50800" rIns="50800" bIns="50800" anchor="ctr"/>
          <a:lstStyle/>
          <a:p>
            <a:pPr lvl="0"/>
            <a:endParaRPr/>
          </a:p>
        </p:txBody>
      </p:sp>
      <p:sp>
        <p:nvSpPr>
          <p:cNvPr id="36" name="Shape 312"/>
          <p:cNvSpPr/>
          <p:nvPr/>
        </p:nvSpPr>
        <p:spPr>
          <a:xfrm rot="16200000">
            <a:off x="7935535" y="3456295"/>
            <a:ext cx="2830682" cy="2143926"/>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5" name="Shape 312"/>
          <p:cNvSpPr/>
          <p:nvPr/>
        </p:nvSpPr>
        <p:spPr>
          <a:xfrm rot="16200000">
            <a:off x="4617159" y="3456295"/>
            <a:ext cx="2830682" cy="2143926"/>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4" name="Shape 312"/>
          <p:cNvSpPr/>
          <p:nvPr/>
        </p:nvSpPr>
        <p:spPr>
          <a:xfrm rot="16200000">
            <a:off x="1437000" y="3456295"/>
            <a:ext cx="2830682" cy="2143926"/>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81" name="Group 267"/>
          <p:cNvGrpSpPr/>
          <p:nvPr/>
        </p:nvGrpSpPr>
        <p:grpSpPr>
          <a:xfrm>
            <a:off x="9099642" y="3516372"/>
            <a:ext cx="548640" cy="552430"/>
            <a:chOff x="-8701" y="0"/>
            <a:chExt cx="1118438" cy="1126163"/>
          </a:xfrm>
        </p:grpSpPr>
        <p:sp>
          <p:nvSpPr>
            <p:cNvPr id="82" name="Shape 265"/>
            <p:cNvSpPr/>
            <p:nvPr/>
          </p:nvSpPr>
          <p:spPr>
            <a:xfrm>
              <a:off x="-8701" y="0"/>
              <a:ext cx="1118438" cy="1126163"/>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3" name="Shape 266"/>
            <p:cNvSpPr/>
            <p:nvPr/>
          </p:nvSpPr>
          <p:spPr>
            <a:xfrm>
              <a:off x="403802" y="335540"/>
              <a:ext cx="318560" cy="455084"/>
            </a:xfrm>
            <a:custGeom>
              <a:avLst/>
              <a:gdLst/>
              <a:ahLst/>
              <a:cxnLst>
                <a:cxn ang="0">
                  <a:pos x="wd2" y="hd2"/>
                </a:cxn>
                <a:cxn ang="5400000">
                  <a:pos x="wd2" y="hd2"/>
                </a:cxn>
                <a:cxn ang="10800000">
                  <a:pos x="wd2" y="hd2"/>
                </a:cxn>
                <a:cxn ang="16200000">
                  <a:pos x="wd2" y="hd2"/>
                </a:cxn>
              </a:cxnLst>
              <a:rect l="0" t="0" r="r" b="b"/>
              <a:pathLst>
                <a:path w="20957" h="21276" extrusionOk="0">
                  <a:moveTo>
                    <a:pt x="1877" y="21023"/>
                  </a:moveTo>
                  <a:cubicBezTo>
                    <a:pt x="2335" y="19958"/>
                    <a:pt x="3030" y="18458"/>
                    <a:pt x="3960" y="16288"/>
                  </a:cubicBezTo>
                  <a:cubicBezTo>
                    <a:pt x="8011" y="15823"/>
                    <a:pt x="9689" y="16658"/>
                    <a:pt x="12261" y="13325"/>
                  </a:cubicBezTo>
                  <a:cubicBezTo>
                    <a:pt x="10172" y="13789"/>
                    <a:pt x="7654" y="12465"/>
                    <a:pt x="7789" y="11892"/>
                  </a:cubicBezTo>
                  <a:cubicBezTo>
                    <a:pt x="7924" y="11318"/>
                    <a:pt x="13647" y="12306"/>
                    <a:pt x="17393" y="8447"/>
                  </a:cubicBezTo>
                  <a:cubicBezTo>
                    <a:pt x="12670" y="9202"/>
                    <a:pt x="11160" y="7540"/>
                    <a:pt x="11769" y="7289"/>
                  </a:cubicBezTo>
                  <a:cubicBezTo>
                    <a:pt x="13175" y="6708"/>
                    <a:pt x="17348" y="7048"/>
                    <a:pt x="19572" y="5477"/>
                  </a:cubicBezTo>
                  <a:cubicBezTo>
                    <a:pt x="20719" y="4669"/>
                    <a:pt x="21256" y="2702"/>
                    <a:pt x="20789" y="2000"/>
                  </a:cubicBezTo>
                  <a:cubicBezTo>
                    <a:pt x="20229" y="1153"/>
                    <a:pt x="16813" y="-111"/>
                    <a:pt x="14931" y="7"/>
                  </a:cubicBezTo>
                  <a:cubicBezTo>
                    <a:pt x="13047" y="126"/>
                    <a:pt x="10093" y="5208"/>
                    <a:pt x="9217" y="5168"/>
                  </a:cubicBezTo>
                  <a:cubicBezTo>
                    <a:pt x="8341" y="5128"/>
                    <a:pt x="8166" y="2892"/>
                    <a:pt x="9694" y="813"/>
                  </a:cubicBezTo>
                  <a:cubicBezTo>
                    <a:pt x="8081" y="1330"/>
                    <a:pt x="5127" y="2940"/>
                    <a:pt x="4200" y="4315"/>
                  </a:cubicBezTo>
                  <a:cubicBezTo>
                    <a:pt x="2475" y="6874"/>
                    <a:pt x="4362" y="12744"/>
                    <a:pt x="3757" y="12953"/>
                  </a:cubicBezTo>
                  <a:cubicBezTo>
                    <a:pt x="3151" y="13163"/>
                    <a:pt x="1114" y="10259"/>
                    <a:pt x="505" y="8944"/>
                  </a:cubicBezTo>
                  <a:cubicBezTo>
                    <a:pt x="-324" y="10961"/>
                    <a:pt x="-344" y="12982"/>
                    <a:pt x="2082" y="15667"/>
                  </a:cubicBezTo>
                  <a:cubicBezTo>
                    <a:pt x="1167" y="17429"/>
                    <a:pt x="667" y="19457"/>
                    <a:pt x="592" y="20487"/>
                  </a:cubicBezTo>
                  <a:cubicBezTo>
                    <a:pt x="557" y="21312"/>
                    <a:pt x="1675" y="21489"/>
                    <a:pt x="1877" y="2102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86" name="Group 273"/>
          <p:cNvGrpSpPr/>
          <p:nvPr/>
        </p:nvGrpSpPr>
        <p:grpSpPr>
          <a:xfrm>
            <a:off x="2551604" y="3516373"/>
            <a:ext cx="548640" cy="552429"/>
            <a:chOff x="10713" y="0"/>
            <a:chExt cx="1118438" cy="1126163"/>
          </a:xfrm>
        </p:grpSpPr>
        <p:sp>
          <p:nvSpPr>
            <p:cNvPr id="87" name="Shape 271"/>
            <p:cNvSpPr/>
            <p:nvPr/>
          </p:nvSpPr>
          <p:spPr>
            <a:xfrm>
              <a:off x="10713" y="0"/>
              <a:ext cx="1118438" cy="1126163"/>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8" name="Shape 272"/>
            <p:cNvSpPr/>
            <p:nvPr/>
          </p:nvSpPr>
          <p:spPr>
            <a:xfrm>
              <a:off x="353814" y="383240"/>
              <a:ext cx="418535" cy="368313"/>
            </a:xfrm>
            <a:custGeom>
              <a:avLst/>
              <a:gdLst/>
              <a:ahLst/>
              <a:cxnLst>
                <a:cxn ang="0">
                  <a:pos x="wd2" y="hd2"/>
                </a:cxn>
                <a:cxn ang="5400000">
                  <a:pos x="wd2" y="hd2"/>
                </a:cxn>
                <a:cxn ang="10800000">
                  <a:pos x="wd2" y="hd2"/>
                </a:cxn>
                <a:cxn ang="16200000">
                  <a:pos x="wd2" y="hd2"/>
                </a:cxn>
              </a:cxnLst>
              <a:rect l="0" t="0" r="r" b="b"/>
              <a:pathLst>
                <a:path w="21600" h="21600" extrusionOk="0">
                  <a:moveTo>
                    <a:pt x="19440" y="15832"/>
                  </a:moveTo>
                  <a:lnTo>
                    <a:pt x="2160" y="15832"/>
                  </a:lnTo>
                  <a:lnTo>
                    <a:pt x="2160" y="2209"/>
                  </a:lnTo>
                  <a:lnTo>
                    <a:pt x="19440" y="2209"/>
                  </a:lnTo>
                  <a:cubicBezTo>
                    <a:pt x="19440" y="2209"/>
                    <a:pt x="19440" y="15832"/>
                    <a:pt x="19440" y="15832"/>
                  </a:cubicBezTo>
                  <a:close/>
                  <a:moveTo>
                    <a:pt x="19440" y="0"/>
                  </a:moveTo>
                  <a:lnTo>
                    <a:pt x="2160" y="0"/>
                  </a:lnTo>
                  <a:cubicBezTo>
                    <a:pt x="971" y="0"/>
                    <a:pt x="0" y="1104"/>
                    <a:pt x="0" y="2455"/>
                  </a:cubicBezTo>
                  <a:lnTo>
                    <a:pt x="0" y="15955"/>
                  </a:lnTo>
                  <a:cubicBezTo>
                    <a:pt x="0" y="17304"/>
                    <a:pt x="953" y="18627"/>
                    <a:pt x="2119" y="18891"/>
                  </a:cubicBezTo>
                  <a:lnTo>
                    <a:pt x="6839" y="19964"/>
                  </a:lnTo>
                  <a:cubicBezTo>
                    <a:pt x="6839" y="19964"/>
                    <a:pt x="2775" y="21600"/>
                    <a:pt x="5400" y="21600"/>
                  </a:cubicBezTo>
                  <a:lnTo>
                    <a:pt x="16200" y="21600"/>
                  </a:lnTo>
                  <a:cubicBezTo>
                    <a:pt x="18825" y="21600"/>
                    <a:pt x="14761" y="19964"/>
                    <a:pt x="14761" y="19964"/>
                  </a:cubicBezTo>
                  <a:lnTo>
                    <a:pt x="19483" y="18891"/>
                  </a:lnTo>
                  <a:cubicBezTo>
                    <a:pt x="20647" y="18627"/>
                    <a:pt x="21600" y="17304"/>
                    <a:pt x="21600" y="15955"/>
                  </a:cubicBezTo>
                  <a:lnTo>
                    <a:pt x="21600" y="2455"/>
                  </a:lnTo>
                  <a:cubicBezTo>
                    <a:pt x="21600" y="1104"/>
                    <a:pt x="20629" y="0"/>
                    <a:pt x="19440"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91" name="Group 278"/>
          <p:cNvGrpSpPr/>
          <p:nvPr/>
        </p:nvGrpSpPr>
        <p:grpSpPr>
          <a:xfrm>
            <a:off x="5720761" y="3408209"/>
            <a:ext cx="722376" cy="725802"/>
            <a:chOff x="89393" y="0"/>
            <a:chExt cx="1472611" cy="1479595"/>
          </a:xfrm>
        </p:grpSpPr>
        <p:sp>
          <p:nvSpPr>
            <p:cNvPr id="92" name="Shape 276"/>
            <p:cNvSpPr/>
            <p:nvPr/>
          </p:nvSpPr>
          <p:spPr>
            <a:xfrm>
              <a:off x="89393" y="0"/>
              <a:ext cx="1472611" cy="1479595"/>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3" name="Shape 277"/>
            <p:cNvSpPr/>
            <p:nvPr/>
          </p:nvSpPr>
          <p:spPr>
            <a:xfrm>
              <a:off x="572931" y="462899"/>
              <a:ext cx="553797" cy="553797"/>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5"/>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1"/>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94" name="Group 283"/>
          <p:cNvGrpSpPr/>
          <p:nvPr/>
        </p:nvGrpSpPr>
        <p:grpSpPr>
          <a:xfrm>
            <a:off x="5784261" y="2317574"/>
            <a:ext cx="593288" cy="593438"/>
            <a:chOff x="131143" y="0"/>
            <a:chExt cx="1957269" cy="1957767"/>
          </a:xfrm>
        </p:grpSpPr>
        <p:sp>
          <p:nvSpPr>
            <p:cNvPr id="95" name="Shape 281"/>
            <p:cNvSpPr/>
            <p:nvPr/>
          </p:nvSpPr>
          <p:spPr>
            <a:xfrm>
              <a:off x="131143" y="0"/>
              <a:ext cx="1957269" cy="1957767"/>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96" name="Shape 282"/>
            <p:cNvSpPr/>
            <p:nvPr/>
          </p:nvSpPr>
          <p:spPr>
            <a:xfrm>
              <a:off x="737443" y="661382"/>
              <a:ext cx="634961" cy="635001"/>
            </a:xfrm>
            <a:custGeom>
              <a:avLst/>
              <a:gdLst/>
              <a:ahLst/>
              <a:cxnLst>
                <a:cxn ang="0">
                  <a:pos x="wd2" y="hd2"/>
                </a:cxn>
                <a:cxn ang="5400000">
                  <a:pos x="wd2" y="hd2"/>
                </a:cxn>
                <a:cxn ang="10800000">
                  <a:pos x="wd2" y="hd2"/>
                </a:cxn>
                <a:cxn ang="16200000">
                  <a:pos x="wd2" y="hd2"/>
                </a:cxn>
              </a:cxnLst>
              <a:rect l="0" t="0" r="r" b="b"/>
              <a:pathLst>
                <a:path w="21318" h="21320" extrusionOk="0">
                  <a:moveTo>
                    <a:pt x="6122" y="19157"/>
                  </a:moveTo>
                  <a:lnTo>
                    <a:pt x="3902" y="19634"/>
                  </a:lnTo>
                  <a:cubicBezTo>
                    <a:pt x="3688" y="19233"/>
                    <a:pt x="3431" y="18833"/>
                    <a:pt x="2957" y="18361"/>
                  </a:cubicBezTo>
                  <a:cubicBezTo>
                    <a:pt x="2486" y="17889"/>
                    <a:pt x="2085" y="17631"/>
                    <a:pt x="1685" y="17417"/>
                  </a:cubicBezTo>
                  <a:lnTo>
                    <a:pt x="2162" y="15198"/>
                  </a:lnTo>
                  <a:lnTo>
                    <a:pt x="2804" y="14556"/>
                  </a:lnTo>
                  <a:cubicBezTo>
                    <a:pt x="2804" y="14556"/>
                    <a:pt x="4012" y="14580"/>
                    <a:pt x="5374" y="15944"/>
                  </a:cubicBezTo>
                  <a:cubicBezTo>
                    <a:pt x="6737" y="17307"/>
                    <a:pt x="6762" y="18516"/>
                    <a:pt x="6762" y="18516"/>
                  </a:cubicBezTo>
                  <a:cubicBezTo>
                    <a:pt x="6762" y="18516"/>
                    <a:pt x="6122" y="19157"/>
                    <a:pt x="6122" y="19157"/>
                  </a:cubicBezTo>
                  <a:close/>
                  <a:moveTo>
                    <a:pt x="19625" y="1692"/>
                  </a:moveTo>
                  <a:cubicBezTo>
                    <a:pt x="17654" y="-280"/>
                    <a:pt x="16174" y="15"/>
                    <a:pt x="16174" y="15"/>
                  </a:cubicBezTo>
                  <a:lnTo>
                    <a:pt x="9270" y="6920"/>
                  </a:lnTo>
                  <a:lnTo>
                    <a:pt x="1379" y="14810"/>
                  </a:lnTo>
                  <a:lnTo>
                    <a:pt x="0" y="21320"/>
                  </a:lnTo>
                  <a:lnTo>
                    <a:pt x="6508" y="19939"/>
                  </a:lnTo>
                  <a:lnTo>
                    <a:pt x="14399" y="12048"/>
                  </a:lnTo>
                  <a:lnTo>
                    <a:pt x="21302" y="5145"/>
                  </a:lnTo>
                  <a:cubicBezTo>
                    <a:pt x="21302" y="5145"/>
                    <a:pt x="21600" y="3665"/>
                    <a:pt x="19625" y="169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45" name="Title 44"/>
          <p:cNvSpPr>
            <a:spLocks noGrp="1"/>
          </p:cNvSpPr>
          <p:nvPr>
            <p:ph type="ctrTitle"/>
          </p:nvPr>
        </p:nvSpPr>
        <p:spPr>
          <a:xfrm>
            <a:off x="1524000" y="507541"/>
            <a:ext cx="9144000" cy="730414"/>
          </a:xfrm>
        </p:spPr>
        <p:txBody>
          <a:bodyPr>
            <a:normAutofit/>
          </a:bodyPr>
          <a:lstStyle/>
          <a:p>
            <a:r>
              <a:rPr lang="en-GB" dirty="0">
                <a:latin typeface="Lato" panose="020F0502020204030203" pitchFamily="34" charset="0"/>
              </a:rPr>
              <a:t>SINGLE SERVICE DETAIL</a:t>
            </a:r>
          </a:p>
        </p:txBody>
      </p:sp>
      <p:sp>
        <p:nvSpPr>
          <p:cNvPr id="46" name="Subtitle 45"/>
          <p:cNvSpPr>
            <a:spLocks noGrp="1"/>
          </p:cNvSpPr>
          <p:nvPr>
            <p:ph type="subTitle" idx="1"/>
          </p:nvPr>
        </p:nvSpPr>
        <p:spPr/>
        <p:txBody>
          <a:bodyPr/>
          <a:lstStyle/>
          <a:p>
            <a:r>
              <a:rPr lang="en-GB" dirty="0"/>
              <a:t>Write your relevant text here</a:t>
            </a:r>
          </a:p>
        </p:txBody>
      </p:sp>
      <p:sp>
        <p:nvSpPr>
          <p:cNvPr id="65" name="Text Placeholder 10"/>
          <p:cNvSpPr>
            <a:spLocks noGrp="1"/>
          </p:cNvSpPr>
          <p:nvPr>
            <p:ph type="body" sz="quarter" idx="10"/>
          </p:nvPr>
        </p:nvSpPr>
        <p:spPr>
          <a:xfrm>
            <a:off x="5169978" y="1824297"/>
            <a:ext cx="1836477" cy="257176"/>
          </a:xfrm>
        </p:spPr>
        <p:txBody>
          <a:bodyPr>
            <a:normAutofit/>
          </a:bodyPr>
          <a:lstStyle/>
          <a:p>
            <a:pPr algn="ctr"/>
            <a:r>
              <a:rPr lang="en-GB" dirty="0"/>
              <a:t>Design</a:t>
            </a:r>
          </a:p>
        </p:txBody>
      </p:sp>
      <p:sp>
        <p:nvSpPr>
          <p:cNvPr id="66" name="Text Placeholder 11"/>
          <p:cNvSpPr>
            <a:spLocks noGrp="1"/>
          </p:cNvSpPr>
          <p:nvPr>
            <p:ph type="body" sz="quarter" idx="11"/>
          </p:nvPr>
        </p:nvSpPr>
        <p:spPr>
          <a:xfrm>
            <a:off x="1552576" y="4387135"/>
            <a:ext cx="2545227" cy="1676366"/>
          </a:xfrm>
        </p:spPr>
        <p:txBody>
          <a:bodyPr anchor="ctr">
            <a:normAutofit/>
          </a:bodyPr>
          <a:lstStyle/>
          <a:p>
            <a:pPr algn="ctr"/>
            <a:r>
              <a:rPr lang="en-GB" sz="1300" dirty="0"/>
              <a:t>1. PowerPoint</a:t>
            </a:r>
          </a:p>
          <a:p>
            <a:pPr algn="ctr"/>
            <a:r>
              <a:rPr lang="en-GB" sz="1300" dirty="0"/>
              <a:t>2. Keynote</a:t>
            </a:r>
          </a:p>
          <a:p>
            <a:pPr algn="ctr"/>
            <a:r>
              <a:rPr lang="en-GB" sz="1300" dirty="0"/>
              <a:t>3. </a:t>
            </a:r>
            <a:r>
              <a:rPr lang="en-GB" sz="1300" dirty="0" err="1"/>
              <a:t>Prezi</a:t>
            </a:r>
            <a:endParaRPr lang="en-GB" sz="1300" dirty="0"/>
          </a:p>
        </p:txBody>
      </p:sp>
      <p:sp>
        <p:nvSpPr>
          <p:cNvPr id="97" name="Text Placeholder 11"/>
          <p:cNvSpPr>
            <a:spLocks noGrp="1"/>
          </p:cNvSpPr>
          <p:nvPr>
            <p:ph type="body" sz="quarter" idx="11"/>
          </p:nvPr>
        </p:nvSpPr>
        <p:spPr>
          <a:xfrm>
            <a:off x="4509641" y="4364909"/>
            <a:ext cx="3090964" cy="1676366"/>
          </a:xfrm>
        </p:spPr>
        <p:txBody>
          <a:bodyPr anchor="ctr">
            <a:normAutofit/>
          </a:bodyPr>
          <a:lstStyle/>
          <a:p>
            <a:pPr algn="ctr"/>
            <a:r>
              <a:rPr lang="en-GB" sz="1300" dirty="0"/>
              <a:t>1. WP Themes</a:t>
            </a:r>
          </a:p>
          <a:p>
            <a:pPr algn="ctr"/>
            <a:r>
              <a:rPr lang="en-GB" sz="1300" dirty="0"/>
              <a:t>2. Joomla</a:t>
            </a:r>
          </a:p>
          <a:p>
            <a:pPr algn="ctr"/>
            <a:r>
              <a:rPr lang="en-GB" sz="1300" dirty="0"/>
              <a:t>3. PSD Design</a:t>
            </a:r>
          </a:p>
        </p:txBody>
      </p:sp>
      <p:sp>
        <p:nvSpPr>
          <p:cNvPr id="98" name="Text Placeholder 11"/>
          <p:cNvSpPr>
            <a:spLocks noGrp="1"/>
          </p:cNvSpPr>
          <p:nvPr>
            <p:ph type="body" sz="quarter" idx="11"/>
          </p:nvPr>
        </p:nvSpPr>
        <p:spPr>
          <a:xfrm>
            <a:off x="8104885" y="4387135"/>
            <a:ext cx="2545227" cy="1676366"/>
          </a:xfrm>
        </p:spPr>
        <p:txBody>
          <a:bodyPr anchor="ctr">
            <a:normAutofit/>
          </a:bodyPr>
          <a:lstStyle/>
          <a:p>
            <a:pPr algn="ctr"/>
            <a:r>
              <a:rPr lang="pt-BR" sz="1300" dirty="0"/>
              <a:t>1. Logo Design</a:t>
            </a:r>
          </a:p>
          <a:p>
            <a:pPr algn="ctr"/>
            <a:r>
              <a:rPr lang="pt-BR" sz="1300" dirty="0"/>
              <a:t>2. Signage &amp; Pos</a:t>
            </a:r>
          </a:p>
          <a:p>
            <a:pPr algn="ctr"/>
            <a:r>
              <a:rPr lang="pt-BR" sz="1300" dirty="0"/>
              <a:t>3. Printing Design</a:t>
            </a:r>
          </a:p>
        </p:txBody>
      </p:sp>
      <p:sp>
        <p:nvSpPr>
          <p:cNvPr id="99" name="Text Placeholder 10"/>
          <p:cNvSpPr>
            <a:spLocks noGrp="1"/>
          </p:cNvSpPr>
          <p:nvPr>
            <p:ph type="body" sz="quarter" idx="10"/>
          </p:nvPr>
        </p:nvSpPr>
        <p:spPr>
          <a:xfrm>
            <a:off x="5575345" y="4369666"/>
            <a:ext cx="918239" cy="257176"/>
          </a:xfrm>
        </p:spPr>
        <p:txBody>
          <a:bodyPr>
            <a:normAutofit/>
          </a:bodyPr>
          <a:lstStyle/>
          <a:p>
            <a:pPr algn="ctr"/>
            <a:r>
              <a:rPr lang="en-GB" dirty="0"/>
              <a:t>Web</a:t>
            </a:r>
          </a:p>
        </p:txBody>
      </p:sp>
      <p:sp>
        <p:nvSpPr>
          <p:cNvPr id="100" name="Text Placeholder 10"/>
          <p:cNvSpPr>
            <a:spLocks noGrp="1"/>
          </p:cNvSpPr>
          <p:nvPr>
            <p:ph type="body" sz="quarter" idx="10"/>
          </p:nvPr>
        </p:nvSpPr>
        <p:spPr>
          <a:xfrm>
            <a:off x="1915568" y="4397374"/>
            <a:ext cx="1836477" cy="257176"/>
          </a:xfrm>
        </p:spPr>
        <p:txBody>
          <a:bodyPr>
            <a:normAutofit/>
          </a:bodyPr>
          <a:lstStyle/>
          <a:p>
            <a:pPr algn="ctr"/>
            <a:r>
              <a:rPr lang="en-GB" dirty="0"/>
              <a:t>Presentation</a:t>
            </a:r>
          </a:p>
        </p:txBody>
      </p:sp>
      <p:sp>
        <p:nvSpPr>
          <p:cNvPr id="101" name="Text Placeholder 10"/>
          <p:cNvSpPr>
            <a:spLocks noGrp="1"/>
          </p:cNvSpPr>
          <p:nvPr>
            <p:ph type="body" sz="quarter" idx="10"/>
          </p:nvPr>
        </p:nvSpPr>
        <p:spPr>
          <a:xfrm>
            <a:off x="8451278" y="4397374"/>
            <a:ext cx="1836477" cy="257176"/>
          </a:xfrm>
        </p:spPr>
        <p:txBody>
          <a:bodyPr>
            <a:normAutofit/>
          </a:bodyPr>
          <a:lstStyle/>
          <a:p>
            <a:pPr algn="ctr"/>
            <a:r>
              <a:rPr lang="en-GB" dirty="0"/>
              <a:t>Graphic</a:t>
            </a:r>
          </a:p>
        </p:txBody>
      </p:sp>
      <p:sp>
        <p:nvSpPr>
          <p:cNvPr id="31" name="TextBox 30"/>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20</a:t>
            </a:r>
            <a:endParaRPr lang="en-GB" sz="1200" dirty="0">
              <a:solidFill>
                <a:schemeClr val="accent1"/>
              </a:solidFill>
              <a:latin typeface="Kontrapunkt Bob Light" panose="02000000000000000000" pitchFamily="50" charset="0"/>
            </a:endParaRPr>
          </a:p>
        </p:txBody>
      </p:sp>
      <p:sp>
        <p:nvSpPr>
          <p:cNvPr id="39" name="Shape 126"/>
          <p:cNvSpPr/>
          <p:nvPr/>
        </p:nvSpPr>
        <p:spPr>
          <a:xfrm>
            <a:off x="2789642" y="2704966"/>
            <a:ext cx="0" cy="150388"/>
          </a:xfrm>
          <a:prstGeom prst="line">
            <a:avLst/>
          </a:prstGeom>
          <a:ln w="12700">
            <a:solidFill>
              <a:srgbClr val="DCDEE0"/>
            </a:solidFill>
            <a:miter lim="400000"/>
          </a:ln>
        </p:spPr>
        <p:txBody>
          <a:bodyPr lIns="50800" tIns="50800" rIns="50800" bIns="50800" anchor="ctr"/>
          <a:lstStyle/>
          <a:p>
            <a:pPr lvl="0"/>
            <a:endParaRPr/>
          </a:p>
        </p:txBody>
      </p:sp>
      <p:sp>
        <p:nvSpPr>
          <p:cNvPr id="41" name="Shape 129"/>
          <p:cNvSpPr/>
          <p:nvPr/>
        </p:nvSpPr>
        <p:spPr>
          <a:xfrm>
            <a:off x="9273500" y="2704966"/>
            <a:ext cx="0" cy="150388"/>
          </a:xfrm>
          <a:prstGeom prst="line">
            <a:avLst/>
          </a:prstGeom>
          <a:ln w="12700">
            <a:solidFill>
              <a:srgbClr val="DCDEE0"/>
            </a:solidFill>
            <a:miter lim="400000"/>
          </a:ln>
        </p:spPr>
        <p:txBody>
          <a:bodyPr lIns="50800" tIns="50800" rIns="50800" bIns="50800" anchor="ctr"/>
          <a:lstStyle/>
          <a:p>
            <a:pPr lvl="0"/>
            <a:endParaRPr/>
          </a:p>
        </p:txBody>
      </p:sp>
    </p:spTree>
    <p:extLst>
      <p:ext uri="{BB962C8B-B14F-4D97-AF65-F5344CB8AC3E}">
        <p14:creationId xmlns:p14="http://schemas.microsoft.com/office/powerpoint/2010/main" val="303825146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65">
                                            <p:txEl>
                                              <p:pRg st="0" end="0"/>
                                            </p:txEl>
                                          </p:spTgt>
                                        </p:tgtEl>
                                        <p:attrNameLst>
                                          <p:attrName>style.visibility</p:attrName>
                                        </p:attrNameLst>
                                      </p:cBhvr>
                                      <p:to>
                                        <p:strVal val="visible"/>
                                      </p:to>
                                    </p:set>
                                    <p:animEffect transition="in" filter="dissolve">
                                      <p:cBhvr>
                                        <p:cTn id="15" dur="500"/>
                                        <p:tgtEl>
                                          <p:spTgt spid="65">
                                            <p:txEl>
                                              <p:pRg st="0" end="0"/>
                                            </p:txEl>
                                          </p:spTgt>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94"/>
                                        </p:tgtEl>
                                        <p:attrNameLst>
                                          <p:attrName>style.visibility</p:attrName>
                                        </p:attrNameLst>
                                      </p:cBhvr>
                                      <p:to>
                                        <p:strVal val="visible"/>
                                      </p:to>
                                    </p:set>
                                    <p:anim calcmode="lin" valueType="num">
                                      <p:cBhvr>
                                        <p:cTn id="19" dur="500" fill="hold"/>
                                        <p:tgtEl>
                                          <p:spTgt spid="94"/>
                                        </p:tgtEl>
                                        <p:attrNameLst>
                                          <p:attrName>ppt_w</p:attrName>
                                        </p:attrNameLst>
                                      </p:cBhvr>
                                      <p:tavLst>
                                        <p:tav tm="0">
                                          <p:val>
                                            <p:fltVal val="0"/>
                                          </p:val>
                                        </p:tav>
                                        <p:tav tm="100000">
                                          <p:val>
                                            <p:strVal val="#ppt_w"/>
                                          </p:val>
                                        </p:tav>
                                      </p:tavLst>
                                    </p:anim>
                                    <p:anim calcmode="lin" valueType="num">
                                      <p:cBhvr>
                                        <p:cTn id="20" dur="500" fill="hold"/>
                                        <p:tgtEl>
                                          <p:spTgt spid="94"/>
                                        </p:tgtEl>
                                        <p:attrNameLst>
                                          <p:attrName>ppt_h</p:attrName>
                                        </p:attrNameLst>
                                      </p:cBhvr>
                                      <p:tavLst>
                                        <p:tav tm="0">
                                          <p:val>
                                            <p:fltVal val="0"/>
                                          </p:val>
                                        </p:tav>
                                        <p:tav tm="100000">
                                          <p:val>
                                            <p:strVal val="#ppt_h"/>
                                          </p:val>
                                        </p:tav>
                                      </p:tavLst>
                                    </p:anim>
                                    <p:animEffect transition="in" filter="fade">
                                      <p:cBhvr>
                                        <p:cTn id="21" dur="500"/>
                                        <p:tgtEl>
                                          <p:spTgt spid="94"/>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up)">
                                      <p:cBhvr>
                                        <p:cTn id="29" dur="500"/>
                                        <p:tgtEl>
                                          <p:spTgt spid="35"/>
                                        </p:tgtEl>
                                      </p:cBhvr>
                                    </p:animEffect>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 calcmode="lin" valueType="num">
                                      <p:cBhvr>
                                        <p:cTn id="33" dur="500" fill="hold"/>
                                        <p:tgtEl>
                                          <p:spTgt spid="91"/>
                                        </p:tgtEl>
                                        <p:attrNameLst>
                                          <p:attrName>ppt_w</p:attrName>
                                        </p:attrNameLst>
                                      </p:cBhvr>
                                      <p:tavLst>
                                        <p:tav tm="0">
                                          <p:val>
                                            <p:fltVal val="0"/>
                                          </p:val>
                                        </p:tav>
                                        <p:tav tm="100000">
                                          <p:val>
                                            <p:strVal val="#ppt_w"/>
                                          </p:val>
                                        </p:tav>
                                      </p:tavLst>
                                    </p:anim>
                                    <p:anim calcmode="lin" valueType="num">
                                      <p:cBhvr>
                                        <p:cTn id="34" dur="500" fill="hold"/>
                                        <p:tgtEl>
                                          <p:spTgt spid="91"/>
                                        </p:tgtEl>
                                        <p:attrNameLst>
                                          <p:attrName>ppt_h</p:attrName>
                                        </p:attrNameLst>
                                      </p:cBhvr>
                                      <p:tavLst>
                                        <p:tav tm="0">
                                          <p:val>
                                            <p:fltVal val="0"/>
                                          </p:val>
                                        </p:tav>
                                        <p:tav tm="100000">
                                          <p:val>
                                            <p:strVal val="#ppt_h"/>
                                          </p:val>
                                        </p:tav>
                                      </p:tavLst>
                                    </p:anim>
                                    <p:animEffect transition="in" filter="fade">
                                      <p:cBhvr>
                                        <p:cTn id="35" dur="500"/>
                                        <p:tgtEl>
                                          <p:spTgt spid="91"/>
                                        </p:tgtEl>
                                      </p:cBhvr>
                                    </p:animEffect>
                                  </p:childTnLst>
                                </p:cTn>
                              </p:par>
                            </p:childTnLst>
                          </p:cTn>
                        </p:par>
                        <p:par>
                          <p:cTn id="36" fill="hold">
                            <p:stCondLst>
                              <p:cond delay="3500"/>
                            </p:stCondLst>
                            <p:childTnLst>
                              <p:par>
                                <p:cTn id="37" presetID="9" presetClass="entr" presetSubtype="0" fill="hold" grpId="0" nodeType="afterEffect">
                                  <p:stCondLst>
                                    <p:cond delay="0"/>
                                  </p:stCondLst>
                                  <p:childTnLst>
                                    <p:set>
                                      <p:cBhvr>
                                        <p:cTn id="38" dur="1" fill="hold">
                                          <p:stCondLst>
                                            <p:cond delay="0"/>
                                          </p:stCondLst>
                                        </p:cTn>
                                        <p:tgtEl>
                                          <p:spTgt spid="99">
                                            <p:txEl>
                                              <p:pRg st="0" end="0"/>
                                            </p:txEl>
                                          </p:spTgt>
                                        </p:tgtEl>
                                        <p:attrNameLst>
                                          <p:attrName>style.visibility</p:attrName>
                                        </p:attrNameLst>
                                      </p:cBhvr>
                                      <p:to>
                                        <p:strVal val="visible"/>
                                      </p:to>
                                    </p:set>
                                    <p:animEffect transition="in" filter="dissolve">
                                      <p:cBhvr>
                                        <p:cTn id="39" dur="500"/>
                                        <p:tgtEl>
                                          <p:spTgt spid="99">
                                            <p:txEl>
                                              <p:pRg st="0" end="0"/>
                                            </p:txEl>
                                          </p:spTgt>
                                        </p:tgtEl>
                                      </p:cBhvr>
                                    </p:animEffect>
                                  </p:childTnLst>
                                </p:cTn>
                              </p:par>
                            </p:childTnLst>
                          </p:cTn>
                        </p:par>
                        <p:par>
                          <p:cTn id="40" fill="hold">
                            <p:stCondLst>
                              <p:cond delay="4000"/>
                            </p:stCondLst>
                            <p:childTnLst>
                              <p:par>
                                <p:cTn id="41" presetID="22" presetClass="entr" presetSubtype="1" fill="hold" grpId="0" nodeType="afterEffect">
                                  <p:stCondLst>
                                    <p:cond delay="0"/>
                                  </p:stCondLst>
                                  <p:childTnLst>
                                    <p:set>
                                      <p:cBhvr>
                                        <p:cTn id="42" dur="1" fill="hold">
                                          <p:stCondLst>
                                            <p:cond delay="0"/>
                                          </p:stCondLst>
                                        </p:cTn>
                                        <p:tgtEl>
                                          <p:spTgt spid="97">
                                            <p:txEl>
                                              <p:pRg st="0" end="0"/>
                                            </p:txEl>
                                          </p:spTgt>
                                        </p:tgtEl>
                                        <p:attrNameLst>
                                          <p:attrName>style.visibility</p:attrName>
                                        </p:attrNameLst>
                                      </p:cBhvr>
                                      <p:to>
                                        <p:strVal val="visible"/>
                                      </p:to>
                                    </p:set>
                                    <p:animEffect transition="in" filter="wipe(up)">
                                      <p:cBhvr>
                                        <p:cTn id="43" dur="300"/>
                                        <p:tgtEl>
                                          <p:spTgt spid="97">
                                            <p:txEl>
                                              <p:pRg st="0" end="0"/>
                                            </p:txEl>
                                          </p:spTgt>
                                        </p:tgtEl>
                                      </p:cBhvr>
                                    </p:animEffect>
                                  </p:childTnLst>
                                </p:cTn>
                              </p:par>
                            </p:childTnLst>
                          </p:cTn>
                        </p:par>
                        <p:par>
                          <p:cTn id="44" fill="hold">
                            <p:stCondLst>
                              <p:cond delay="4300"/>
                            </p:stCondLst>
                            <p:childTnLst>
                              <p:par>
                                <p:cTn id="45" presetID="22" presetClass="entr" presetSubtype="1" fill="hold" grpId="0" nodeType="afterEffect">
                                  <p:stCondLst>
                                    <p:cond delay="0"/>
                                  </p:stCondLst>
                                  <p:childTnLst>
                                    <p:set>
                                      <p:cBhvr>
                                        <p:cTn id="46" dur="1" fill="hold">
                                          <p:stCondLst>
                                            <p:cond delay="0"/>
                                          </p:stCondLst>
                                        </p:cTn>
                                        <p:tgtEl>
                                          <p:spTgt spid="97">
                                            <p:txEl>
                                              <p:pRg st="1" end="1"/>
                                            </p:txEl>
                                          </p:spTgt>
                                        </p:tgtEl>
                                        <p:attrNameLst>
                                          <p:attrName>style.visibility</p:attrName>
                                        </p:attrNameLst>
                                      </p:cBhvr>
                                      <p:to>
                                        <p:strVal val="visible"/>
                                      </p:to>
                                    </p:set>
                                    <p:animEffect transition="in" filter="wipe(up)">
                                      <p:cBhvr>
                                        <p:cTn id="47" dur="300"/>
                                        <p:tgtEl>
                                          <p:spTgt spid="97">
                                            <p:txEl>
                                              <p:pRg st="1" end="1"/>
                                            </p:txEl>
                                          </p:spTgt>
                                        </p:tgtEl>
                                      </p:cBhvr>
                                    </p:animEffect>
                                  </p:childTnLst>
                                </p:cTn>
                              </p:par>
                            </p:childTnLst>
                          </p:cTn>
                        </p:par>
                        <p:par>
                          <p:cTn id="48" fill="hold">
                            <p:stCondLst>
                              <p:cond delay="4600"/>
                            </p:stCondLst>
                            <p:childTnLst>
                              <p:par>
                                <p:cTn id="49" presetID="22" presetClass="entr" presetSubtype="1" fill="hold" grpId="0" nodeType="afterEffect">
                                  <p:stCondLst>
                                    <p:cond delay="0"/>
                                  </p:stCondLst>
                                  <p:childTnLst>
                                    <p:set>
                                      <p:cBhvr>
                                        <p:cTn id="50" dur="1" fill="hold">
                                          <p:stCondLst>
                                            <p:cond delay="0"/>
                                          </p:stCondLst>
                                        </p:cTn>
                                        <p:tgtEl>
                                          <p:spTgt spid="97">
                                            <p:txEl>
                                              <p:pRg st="2" end="2"/>
                                            </p:txEl>
                                          </p:spTgt>
                                        </p:tgtEl>
                                        <p:attrNameLst>
                                          <p:attrName>style.visibility</p:attrName>
                                        </p:attrNameLst>
                                      </p:cBhvr>
                                      <p:to>
                                        <p:strVal val="visible"/>
                                      </p:to>
                                    </p:set>
                                    <p:animEffect transition="in" filter="wipe(up)">
                                      <p:cBhvr>
                                        <p:cTn id="51" dur="300"/>
                                        <p:tgtEl>
                                          <p:spTgt spid="97">
                                            <p:txEl>
                                              <p:pRg st="2" end="2"/>
                                            </p:txEl>
                                          </p:spTgt>
                                        </p:tgtEl>
                                      </p:cBhvr>
                                    </p:animEffect>
                                  </p:childTnLst>
                                </p:cTn>
                              </p:par>
                            </p:childTnLst>
                          </p:cTn>
                        </p:par>
                        <p:par>
                          <p:cTn id="52" fill="hold">
                            <p:stCondLst>
                              <p:cond delay="4900"/>
                            </p:stCondLst>
                            <p:childTnLst>
                              <p:par>
                                <p:cTn id="53" presetID="22" presetClass="entr" presetSubtype="2"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wipe(right)">
                                      <p:cBhvr>
                                        <p:cTn id="55" dur="500"/>
                                        <p:tgtEl>
                                          <p:spTgt spid="38"/>
                                        </p:tgtEl>
                                      </p:cBhvr>
                                    </p:animEffect>
                                  </p:childTnLst>
                                </p:cTn>
                              </p:par>
                            </p:childTnLst>
                          </p:cTn>
                        </p:par>
                        <p:par>
                          <p:cTn id="56" fill="hold">
                            <p:stCondLst>
                              <p:cond delay="5400"/>
                            </p:stCondLst>
                            <p:childTnLst>
                              <p:par>
                                <p:cTn id="57" presetID="22" presetClass="entr" presetSubtype="1" fill="hold" grpId="0" nodeType="after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wipe(up)">
                                      <p:cBhvr>
                                        <p:cTn id="59" dur="500"/>
                                        <p:tgtEl>
                                          <p:spTgt spid="39"/>
                                        </p:tgtEl>
                                      </p:cBhvr>
                                    </p:animEffect>
                                  </p:childTnLst>
                                </p:cTn>
                              </p:par>
                            </p:childTnLst>
                          </p:cTn>
                        </p:par>
                        <p:par>
                          <p:cTn id="60" fill="hold">
                            <p:stCondLst>
                              <p:cond delay="5900"/>
                            </p:stCondLst>
                            <p:childTnLst>
                              <p:par>
                                <p:cTn id="61" presetID="22" presetClass="entr" presetSubtype="1"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wipe(up)">
                                      <p:cBhvr>
                                        <p:cTn id="63" dur="500"/>
                                        <p:tgtEl>
                                          <p:spTgt spid="34"/>
                                        </p:tgtEl>
                                      </p:cBhvr>
                                    </p:animEffect>
                                  </p:childTnLst>
                                </p:cTn>
                              </p:par>
                            </p:childTnLst>
                          </p:cTn>
                        </p:par>
                        <p:par>
                          <p:cTn id="64" fill="hold">
                            <p:stCondLst>
                              <p:cond delay="6400"/>
                            </p:stCondLst>
                            <p:childTnLst>
                              <p:par>
                                <p:cTn id="65" presetID="53" presetClass="entr" presetSubtype="16" fill="hold" nodeType="afterEffect">
                                  <p:stCondLst>
                                    <p:cond delay="0"/>
                                  </p:stCondLst>
                                  <p:childTnLst>
                                    <p:set>
                                      <p:cBhvr>
                                        <p:cTn id="66" dur="1" fill="hold">
                                          <p:stCondLst>
                                            <p:cond delay="0"/>
                                          </p:stCondLst>
                                        </p:cTn>
                                        <p:tgtEl>
                                          <p:spTgt spid="86"/>
                                        </p:tgtEl>
                                        <p:attrNameLst>
                                          <p:attrName>style.visibility</p:attrName>
                                        </p:attrNameLst>
                                      </p:cBhvr>
                                      <p:to>
                                        <p:strVal val="visible"/>
                                      </p:to>
                                    </p:set>
                                    <p:anim calcmode="lin" valueType="num">
                                      <p:cBhvr>
                                        <p:cTn id="67" dur="500" fill="hold"/>
                                        <p:tgtEl>
                                          <p:spTgt spid="86"/>
                                        </p:tgtEl>
                                        <p:attrNameLst>
                                          <p:attrName>ppt_w</p:attrName>
                                        </p:attrNameLst>
                                      </p:cBhvr>
                                      <p:tavLst>
                                        <p:tav tm="0">
                                          <p:val>
                                            <p:fltVal val="0"/>
                                          </p:val>
                                        </p:tav>
                                        <p:tav tm="100000">
                                          <p:val>
                                            <p:strVal val="#ppt_w"/>
                                          </p:val>
                                        </p:tav>
                                      </p:tavLst>
                                    </p:anim>
                                    <p:anim calcmode="lin" valueType="num">
                                      <p:cBhvr>
                                        <p:cTn id="68" dur="500" fill="hold"/>
                                        <p:tgtEl>
                                          <p:spTgt spid="86"/>
                                        </p:tgtEl>
                                        <p:attrNameLst>
                                          <p:attrName>ppt_h</p:attrName>
                                        </p:attrNameLst>
                                      </p:cBhvr>
                                      <p:tavLst>
                                        <p:tav tm="0">
                                          <p:val>
                                            <p:fltVal val="0"/>
                                          </p:val>
                                        </p:tav>
                                        <p:tav tm="100000">
                                          <p:val>
                                            <p:strVal val="#ppt_h"/>
                                          </p:val>
                                        </p:tav>
                                      </p:tavLst>
                                    </p:anim>
                                    <p:animEffect transition="in" filter="fade">
                                      <p:cBhvr>
                                        <p:cTn id="69" dur="500"/>
                                        <p:tgtEl>
                                          <p:spTgt spid="86"/>
                                        </p:tgtEl>
                                      </p:cBhvr>
                                    </p:animEffect>
                                  </p:childTnLst>
                                </p:cTn>
                              </p:par>
                            </p:childTnLst>
                          </p:cTn>
                        </p:par>
                        <p:par>
                          <p:cTn id="70" fill="hold">
                            <p:stCondLst>
                              <p:cond delay="6900"/>
                            </p:stCondLst>
                            <p:childTnLst>
                              <p:par>
                                <p:cTn id="71" presetID="9" presetClass="entr" presetSubtype="0" fill="hold" grpId="0" nodeType="afterEffect">
                                  <p:stCondLst>
                                    <p:cond delay="0"/>
                                  </p:stCondLst>
                                  <p:childTnLst>
                                    <p:set>
                                      <p:cBhvr>
                                        <p:cTn id="72" dur="1" fill="hold">
                                          <p:stCondLst>
                                            <p:cond delay="0"/>
                                          </p:stCondLst>
                                        </p:cTn>
                                        <p:tgtEl>
                                          <p:spTgt spid="100">
                                            <p:txEl>
                                              <p:pRg st="0" end="0"/>
                                            </p:txEl>
                                          </p:spTgt>
                                        </p:tgtEl>
                                        <p:attrNameLst>
                                          <p:attrName>style.visibility</p:attrName>
                                        </p:attrNameLst>
                                      </p:cBhvr>
                                      <p:to>
                                        <p:strVal val="visible"/>
                                      </p:to>
                                    </p:set>
                                    <p:animEffect transition="in" filter="dissolve">
                                      <p:cBhvr>
                                        <p:cTn id="73" dur="500"/>
                                        <p:tgtEl>
                                          <p:spTgt spid="100">
                                            <p:txEl>
                                              <p:pRg st="0" end="0"/>
                                            </p:txEl>
                                          </p:spTgt>
                                        </p:tgtEl>
                                      </p:cBhvr>
                                    </p:animEffect>
                                  </p:childTnLst>
                                </p:cTn>
                              </p:par>
                            </p:childTnLst>
                          </p:cTn>
                        </p:par>
                        <p:par>
                          <p:cTn id="74" fill="hold">
                            <p:stCondLst>
                              <p:cond delay="7400"/>
                            </p:stCondLst>
                            <p:childTnLst>
                              <p:par>
                                <p:cTn id="75" presetID="22" presetClass="entr" presetSubtype="1" fill="hold" grpId="0" nodeType="afterEffect">
                                  <p:stCondLst>
                                    <p:cond delay="0"/>
                                  </p:stCondLst>
                                  <p:childTnLst>
                                    <p:set>
                                      <p:cBhvr>
                                        <p:cTn id="76" dur="1" fill="hold">
                                          <p:stCondLst>
                                            <p:cond delay="0"/>
                                          </p:stCondLst>
                                        </p:cTn>
                                        <p:tgtEl>
                                          <p:spTgt spid="66">
                                            <p:txEl>
                                              <p:pRg st="0" end="0"/>
                                            </p:txEl>
                                          </p:spTgt>
                                        </p:tgtEl>
                                        <p:attrNameLst>
                                          <p:attrName>style.visibility</p:attrName>
                                        </p:attrNameLst>
                                      </p:cBhvr>
                                      <p:to>
                                        <p:strVal val="visible"/>
                                      </p:to>
                                    </p:set>
                                    <p:animEffect transition="in" filter="wipe(up)">
                                      <p:cBhvr>
                                        <p:cTn id="77" dur="300"/>
                                        <p:tgtEl>
                                          <p:spTgt spid="66">
                                            <p:txEl>
                                              <p:pRg st="0" end="0"/>
                                            </p:txEl>
                                          </p:spTgt>
                                        </p:tgtEl>
                                      </p:cBhvr>
                                    </p:animEffect>
                                  </p:childTnLst>
                                </p:cTn>
                              </p:par>
                            </p:childTnLst>
                          </p:cTn>
                        </p:par>
                        <p:par>
                          <p:cTn id="78" fill="hold">
                            <p:stCondLst>
                              <p:cond delay="7700"/>
                            </p:stCondLst>
                            <p:childTnLst>
                              <p:par>
                                <p:cTn id="79" presetID="22" presetClass="entr" presetSubtype="1" fill="hold" grpId="0" nodeType="afterEffect">
                                  <p:stCondLst>
                                    <p:cond delay="0"/>
                                  </p:stCondLst>
                                  <p:childTnLst>
                                    <p:set>
                                      <p:cBhvr>
                                        <p:cTn id="80" dur="1" fill="hold">
                                          <p:stCondLst>
                                            <p:cond delay="0"/>
                                          </p:stCondLst>
                                        </p:cTn>
                                        <p:tgtEl>
                                          <p:spTgt spid="66">
                                            <p:txEl>
                                              <p:pRg st="1" end="1"/>
                                            </p:txEl>
                                          </p:spTgt>
                                        </p:tgtEl>
                                        <p:attrNameLst>
                                          <p:attrName>style.visibility</p:attrName>
                                        </p:attrNameLst>
                                      </p:cBhvr>
                                      <p:to>
                                        <p:strVal val="visible"/>
                                      </p:to>
                                    </p:set>
                                    <p:animEffect transition="in" filter="wipe(up)">
                                      <p:cBhvr>
                                        <p:cTn id="81" dur="300"/>
                                        <p:tgtEl>
                                          <p:spTgt spid="66">
                                            <p:txEl>
                                              <p:pRg st="1" end="1"/>
                                            </p:txEl>
                                          </p:spTgt>
                                        </p:tgtEl>
                                      </p:cBhvr>
                                    </p:animEffect>
                                  </p:childTnLst>
                                </p:cTn>
                              </p:par>
                            </p:childTnLst>
                          </p:cTn>
                        </p:par>
                        <p:par>
                          <p:cTn id="82" fill="hold">
                            <p:stCondLst>
                              <p:cond delay="8000"/>
                            </p:stCondLst>
                            <p:childTnLst>
                              <p:par>
                                <p:cTn id="83" presetID="22" presetClass="entr" presetSubtype="1" fill="hold" grpId="0" nodeType="afterEffect">
                                  <p:stCondLst>
                                    <p:cond delay="0"/>
                                  </p:stCondLst>
                                  <p:childTnLst>
                                    <p:set>
                                      <p:cBhvr>
                                        <p:cTn id="84" dur="1" fill="hold">
                                          <p:stCondLst>
                                            <p:cond delay="0"/>
                                          </p:stCondLst>
                                        </p:cTn>
                                        <p:tgtEl>
                                          <p:spTgt spid="66">
                                            <p:txEl>
                                              <p:pRg st="2" end="2"/>
                                            </p:txEl>
                                          </p:spTgt>
                                        </p:tgtEl>
                                        <p:attrNameLst>
                                          <p:attrName>style.visibility</p:attrName>
                                        </p:attrNameLst>
                                      </p:cBhvr>
                                      <p:to>
                                        <p:strVal val="visible"/>
                                      </p:to>
                                    </p:set>
                                    <p:animEffect transition="in" filter="wipe(up)">
                                      <p:cBhvr>
                                        <p:cTn id="85" dur="300"/>
                                        <p:tgtEl>
                                          <p:spTgt spid="66">
                                            <p:txEl>
                                              <p:pRg st="2" end="2"/>
                                            </p:txEl>
                                          </p:spTgt>
                                        </p:tgtEl>
                                      </p:cBhvr>
                                    </p:animEffect>
                                  </p:childTnLst>
                                </p:cTn>
                              </p:par>
                            </p:childTnLst>
                          </p:cTn>
                        </p:par>
                        <p:par>
                          <p:cTn id="86" fill="hold">
                            <p:stCondLst>
                              <p:cond delay="8300"/>
                            </p:stCondLst>
                            <p:childTnLst>
                              <p:par>
                                <p:cTn id="87" presetID="22" presetClass="entr" presetSubtype="8" fill="hold" grpId="0" nodeType="afterEffect">
                                  <p:stCondLst>
                                    <p:cond delay="0"/>
                                  </p:stCondLst>
                                  <p:childTnLst>
                                    <p:set>
                                      <p:cBhvr>
                                        <p:cTn id="88" dur="1" fill="hold">
                                          <p:stCondLst>
                                            <p:cond delay="0"/>
                                          </p:stCondLst>
                                        </p:cTn>
                                        <p:tgtEl>
                                          <p:spTgt spid="40"/>
                                        </p:tgtEl>
                                        <p:attrNameLst>
                                          <p:attrName>style.visibility</p:attrName>
                                        </p:attrNameLst>
                                      </p:cBhvr>
                                      <p:to>
                                        <p:strVal val="visible"/>
                                      </p:to>
                                    </p:set>
                                    <p:animEffect transition="in" filter="wipe(left)">
                                      <p:cBhvr>
                                        <p:cTn id="89" dur="500"/>
                                        <p:tgtEl>
                                          <p:spTgt spid="40"/>
                                        </p:tgtEl>
                                      </p:cBhvr>
                                    </p:animEffect>
                                  </p:childTnLst>
                                </p:cTn>
                              </p:par>
                            </p:childTnLst>
                          </p:cTn>
                        </p:par>
                        <p:par>
                          <p:cTn id="90" fill="hold">
                            <p:stCondLst>
                              <p:cond delay="8800"/>
                            </p:stCondLst>
                            <p:childTnLst>
                              <p:par>
                                <p:cTn id="91" presetID="22" presetClass="entr" presetSubtype="1" fill="hold" grpId="0" nodeType="afterEffect">
                                  <p:stCondLst>
                                    <p:cond delay="0"/>
                                  </p:stCondLst>
                                  <p:childTnLst>
                                    <p:set>
                                      <p:cBhvr>
                                        <p:cTn id="92" dur="1" fill="hold">
                                          <p:stCondLst>
                                            <p:cond delay="0"/>
                                          </p:stCondLst>
                                        </p:cTn>
                                        <p:tgtEl>
                                          <p:spTgt spid="41"/>
                                        </p:tgtEl>
                                        <p:attrNameLst>
                                          <p:attrName>style.visibility</p:attrName>
                                        </p:attrNameLst>
                                      </p:cBhvr>
                                      <p:to>
                                        <p:strVal val="visible"/>
                                      </p:to>
                                    </p:set>
                                    <p:animEffect transition="in" filter="wipe(up)">
                                      <p:cBhvr>
                                        <p:cTn id="93" dur="500"/>
                                        <p:tgtEl>
                                          <p:spTgt spid="41"/>
                                        </p:tgtEl>
                                      </p:cBhvr>
                                    </p:animEffect>
                                  </p:childTnLst>
                                </p:cTn>
                              </p:par>
                            </p:childTnLst>
                          </p:cTn>
                        </p:par>
                        <p:par>
                          <p:cTn id="94" fill="hold">
                            <p:stCondLst>
                              <p:cond delay="9300"/>
                            </p:stCondLst>
                            <p:childTnLst>
                              <p:par>
                                <p:cTn id="95" presetID="22" presetClass="entr" presetSubtype="1" fill="hold" grpId="0" nodeType="after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wipe(up)">
                                      <p:cBhvr>
                                        <p:cTn id="97" dur="500"/>
                                        <p:tgtEl>
                                          <p:spTgt spid="36"/>
                                        </p:tgtEl>
                                      </p:cBhvr>
                                    </p:animEffect>
                                  </p:childTnLst>
                                </p:cTn>
                              </p:par>
                            </p:childTnLst>
                          </p:cTn>
                        </p:par>
                        <p:par>
                          <p:cTn id="98" fill="hold">
                            <p:stCondLst>
                              <p:cond delay="9800"/>
                            </p:stCondLst>
                            <p:childTnLst>
                              <p:par>
                                <p:cTn id="99" presetID="53" presetClass="entr" presetSubtype="16" fill="hold" nodeType="afterEffect">
                                  <p:stCondLst>
                                    <p:cond delay="0"/>
                                  </p:stCondLst>
                                  <p:childTnLst>
                                    <p:set>
                                      <p:cBhvr>
                                        <p:cTn id="100" dur="1" fill="hold">
                                          <p:stCondLst>
                                            <p:cond delay="0"/>
                                          </p:stCondLst>
                                        </p:cTn>
                                        <p:tgtEl>
                                          <p:spTgt spid="81"/>
                                        </p:tgtEl>
                                        <p:attrNameLst>
                                          <p:attrName>style.visibility</p:attrName>
                                        </p:attrNameLst>
                                      </p:cBhvr>
                                      <p:to>
                                        <p:strVal val="visible"/>
                                      </p:to>
                                    </p:set>
                                    <p:anim calcmode="lin" valueType="num">
                                      <p:cBhvr>
                                        <p:cTn id="101" dur="500" fill="hold"/>
                                        <p:tgtEl>
                                          <p:spTgt spid="81"/>
                                        </p:tgtEl>
                                        <p:attrNameLst>
                                          <p:attrName>ppt_w</p:attrName>
                                        </p:attrNameLst>
                                      </p:cBhvr>
                                      <p:tavLst>
                                        <p:tav tm="0">
                                          <p:val>
                                            <p:fltVal val="0"/>
                                          </p:val>
                                        </p:tav>
                                        <p:tav tm="100000">
                                          <p:val>
                                            <p:strVal val="#ppt_w"/>
                                          </p:val>
                                        </p:tav>
                                      </p:tavLst>
                                    </p:anim>
                                    <p:anim calcmode="lin" valueType="num">
                                      <p:cBhvr>
                                        <p:cTn id="102" dur="500" fill="hold"/>
                                        <p:tgtEl>
                                          <p:spTgt spid="81"/>
                                        </p:tgtEl>
                                        <p:attrNameLst>
                                          <p:attrName>ppt_h</p:attrName>
                                        </p:attrNameLst>
                                      </p:cBhvr>
                                      <p:tavLst>
                                        <p:tav tm="0">
                                          <p:val>
                                            <p:fltVal val="0"/>
                                          </p:val>
                                        </p:tav>
                                        <p:tav tm="100000">
                                          <p:val>
                                            <p:strVal val="#ppt_h"/>
                                          </p:val>
                                        </p:tav>
                                      </p:tavLst>
                                    </p:anim>
                                    <p:animEffect transition="in" filter="fade">
                                      <p:cBhvr>
                                        <p:cTn id="103" dur="500"/>
                                        <p:tgtEl>
                                          <p:spTgt spid="81"/>
                                        </p:tgtEl>
                                      </p:cBhvr>
                                    </p:animEffect>
                                  </p:childTnLst>
                                </p:cTn>
                              </p:par>
                            </p:childTnLst>
                          </p:cTn>
                        </p:par>
                        <p:par>
                          <p:cTn id="104" fill="hold">
                            <p:stCondLst>
                              <p:cond delay="10300"/>
                            </p:stCondLst>
                            <p:childTnLst>
                              <p:par>
                                <p:cTn id="105" presetID="9" presetClass="entr" presetSubtype="0" fill="hold" grpId="0" nodeType="afterEffect">
                                  <p:stCondLst>
                                    <p:cond delay="0"/>
                                  </p:stCondLst>
                                  <p:childTnLst>
                                    <p:set>
                                      <p:cBhvr>
                                        <p:cTn id="106" dur="1" fill="hold">
                                          <p:stCondLst>
                                            <p:cond delay="0"/>
                                          </p:stCondLst>
                                        </p:cTn>
                                        <p:tgtEl>
                                          <p:spTgt spid="101">
                                            <p:txEl>
                                              <p:pRg st="0" end="0"/>
                                            </p:txEl>
                                          </p:spTgt>
                                        </p:tgtEl>
                                        <p:attrNameLst>
                                          <p:attrName>style.visibility</p:attrName>
                                        </p:attrNameLst>
                                      </p:cBhvr>
                                      <p:to>
                                        <p:strVal val="visible"/>
                                      </p:to>
                                    </p:set>
                                    <p:animEffect transition="in" filter="dissolve">
                                      <p:cBhvr>
                                        <p:cTn id="107" dur="500"/>
                                        <p:tgtEl>
                                          <p:spTgt spid="101">
                                            <p:txEl>
                                              <p:pRg st="0" end="0"/>
                                            </p:txEl>
                                          </p:spTgt>
                                        </p:tgtEl>
                                      </p:cBhvr>
                                    </p:animEffect>
                                  </p:childTnLst>
                                </p:cTn>
                              </p:par>
                            </p:childTnLst>
                          </p:cTn>
                        </p:par>
                        <p:par>
                          <p:cTn id="108" fill="hold">
                            <p:stCondLst>
                              <p:cond delay="10800"/>
                            </p:stCondLst>
                            <p:childTnLst>
                              <p:par>
                                <p:cTn id="109" presetID="22" presetClass="entr" presetSubtype="1" fill="hold" grpId="0" nodeType="afterEffect">
                                  <p:stCondLst>
                                    <p:cond delay="0"/>
                                  </p:stCondLst>
                                  <p:childTnLst>
                                    <p:set>
                                      <p:cBhvr>
                                        <p:cTn id="110" dur="1" fill="hold">
                                          <p:stCondLst>
                                            <p:cond delay="0"/>
                                          </p:stCondLst>
                                        </p:cTn>
                                        <p:tgtEl>
                                          <p:spTgt spid="98">
                                            <p:txEl>
                                              <p:pRg st="0" end="0"/>
                                            </p:txEl>
                                          </p:spTgt>
                                        </p:tgtEl>
                                        <p:attrNameLst>
                                          <p:attrName>style.visibility</p:attrName>
                                        </p:attrNameLst>
                                      </p:cBhvr>
                                      <p:to>
                                        <p:strVal val="visible"/>
                                      </p:to>
                                    </p:set>
                                    <p:animEffect transition="in" filter="wipe(up)">
                                      <p:cBhvr>
                                        <p:cTn id="111" dur="300"/>
                                        <p:tgtEl>
                                          <p:spTgt spid="98">
                                            <p:txEl>
                                              <p:pRg st="0" end="0"/>
                                            </p:txEl>
                                          </p:spTgt>
                                        </p:tgtEl>
                                      </p:cBhvr>
                                    </p:animEffect>
                                  </p:childTnLst>
                                </p:cTn>
                              </p:par>
                            </p:childTnLst>
                          </p:cTn>
                        </p:par>
                        <p:par>
                          <p:cTn id="112" fill="hold">
                            <p:stCondLst>
                              <p:cond delay="11100"/>
                            </p:stCondLst>
                            <p:childTnLst>
                              <p:par>
                                <p:cTn id="113" presetID="22" presetClass="entr" presetSubtype="1" fill="hold" grpId="0" nodeType="afterEffect">
                                  <p:stCondLst>
                                    <p:cond delay="0"/>
                                  </p:stCondLst>
                                  <p:childTnLst>
                                    <p:set>
                                      <p:cBhvr>
                                        <p:cTn id="114" dur="1" fill="hold">
                                          <p:stCondLst>
                                            <p:cond delay="0"/>
                                          </p:stCondLst>
                                        </p:cTn>
                                        <p:tgtEl>
                                          <p:spTgt spid="98">
                                            <p:txEl>
                                              <p:pRg st="1" end="1"/>
                                            </p:txEl>
                                          </p:spTgt>
                                        </p:tgtEl>
                                        <p:attrNameLst>
                                          <p:attrName>style.visibility</p:attrName>
                                        </p:attrNameLst>
                                      </p:cBhvr>
                                      <p:to>
                                        <p:strVal val="visible"/>
                                      </p:to>
                                    </p:set>
                                    <p:animEffect transition="in" filter="wipe(up)">
                                      <p:cBhvr>
                                        <p:cTn id="115" dur="300"/>
                                        <p:tgtEl>
                                          <p:spTgt spid="98">
                                            <p:txEl>
                                              <p:pRg st="1" end="1"/>
                                            </p:txEl>
                                          </p:spTgt>
                                        </p:tgtEl>
                                      </p:cBhvr>
                                    </p:animEffect>
                                  </p:childTnLst>
                                </p:cTn>
                              </p:par>
                            </p:childTnLst>
                          </p:cTn>
                        </p:par>
                        <p:par>
                          <p:cTn id="116" fill="hold">
                            <p:stCondLst>
                              <p:cond delay="11400"/>
                            </p:stCondLst>
                            <p:childTnLst>
                              <p:par>
                                <p:cTn id="117" presetID="22" presetClass="entr" presetSubtype="1" fill="hold" grpId="0" nodeType="afterEffect">
                                  <p:stCondLst>
                                    <p:cond delay="0"/>
                                  </p:stCondLst>
                                  <p:childTnLst>
                                    <p:set>
                                      <p:cBhvr>
                                        <p:cTn id="118" dur="1" fill="hold">
                                          <p:stCondLst>
                                            <p:cond delay="0"/>
                                          </p:stCondLst>
                                        </p:cTn>
                                        <p:tgtEl>
                                          <p:spTgt spid="98">
                                            <p:txEl>
                                              <p:pRg st="2" end="2"/>
                                            </p:txEl>
                                          </p:spTgt>
                                        </p:tgtEl>
                                        <p:attrNameLst>
                                          <p:attrName>style.visibility</p:attrName>
                                        </p:attrNameLst>
                                      </p:cBhvr>
                                      <p:to>
                                        <p:strVal val="visible"/>
                                      </p:to>
                                    </p:set>
                                    <p:animEffect transition="in" filter="wipe(up)">
                                      <p:cBhvr>
                                        <p:cTn id="119" dur="300"/>
                                        <p:tgtEl>
                                          <p:spTgt spid="9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40" grpId="0" animBg="1"/>
      <p:bldP spid="36" grpId="0" animBg="1"/>
      <p:bldP spid="35" grpId="0" animBg="1"/>
      <p:bldP spid="34" grpId="0" animBg="1"/>
      <p:bldP spid="45" grpId="0"/>
      <p:bldP spid="46" grpId="0" build="p"/>
      <p:bldP spid="65" grpId="0" build="p"/>
      <p:bldP spid="66" grpId="0" build="p"/>
      <p:bldP spid="97" grpId="0" build="p"/>
      <p:bldP spid="98" grpId="0" build="p"/>
      <p:bldP spid="99" grpId="0" build="p"/>
      <p:bldP spid="100" grpId="0" build="p"/>
      <p:bldP spid="101" grpId="0" build="p"/>
      <p:bldP spid="39" grpId="0" animBg="1"/>
      <p:bldP spid="4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p:cNvPicPr>
            <a:picLocks noGrp="1" noChangeAspect="1"/>
          </p:cNvPicPr>
          <p:nvPr>
            <p:ph type="pic" sz="quarter" idx="15"/>
          </p:nvPr>
        </p:nvPicPr>
        <p:blipFill>
          <a:blip r:embed="rId3" cstate="screen">
            <a:extLst>
              <a:ext uri="{28A0092B-C50C-407E-A947-70E740481C1C}">
                <a14:useLocalDpi xmlns:a14="http://schemas.microsoft.com/office/drawing/2010/main"/>
              </a:ext>
            </a:extLst>
          </a:blip>
          <a:srcRect/>
          <a:stretch>
            <a:fillRect/>
          </a:stretch>
        </p:blipFill>
        <p:spPr/>
      </p:pic>
      <p:pic>
        <p:nvPicPr>
          <p:cNvPr id="6" name="图片占位符 5"/>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a:stretch>
            <a:fillRect/>
          </a:stretch>
        </p:blipFill>
        <p:spPr/>
      </p:pic>
      <p:pic>
        <p:nvPicPr>
          <p:cNvPr id="7" name="图片占位符 6"/>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a:stretch>
            <a:fillRect/>
          </a:stretch>
        </p:blipFill>
        <p:spPr/>
      </p:pic>
      <p:sp>
        <p:nvSpPr>
          <p:cNvPr id="12" name="Title 11"/>
          <p:cNvSpPr>
            <a:spLocks noGrp="1"/>
          </p:cNvSpPr>
          <p:nvPr>
            <p:ph type="ctrTitle"/>
          </p:nvPr>
        </p:nvSpPr>
        <p:spPr/>
        <p:txBody>
          <a:bodyPr>
            <a:noAutofit/>
          </a:bodyPr>
          <a:lstStyle/>
          <a:p>
            <a:r>
              <a:rPr lang="en-GB" dirty="0"/>
              <a:t>SKILLS WITH IMAGE</a:t>
            </a:r>
          </a:p>
        </p:txBody>
      </p:sp>
      <p:sp>
        <p:nvSpPr>
          <p:cNvPr id="13" name="Subtitle 12"/>
          <p:cNvSpPr>
            <a:spLocks noGrp="1"/>
          </p:cNvSpPr>
          <p:nvPr>
            <p:ph type="subTitle" idx="1"/>
          </p:nvPr>
        </p:nvSpPr>
        <p:spPr/>
        <p:txBody>
          <a:bodyPr/>
          <a:lstStyle/>
          <a:p>
            <a:r>
              <a:rPr lang="en-GB" dirty="0"/>
              <a:t>Write your relevant text here</a:t>
            </a:r>
          </a:p>
        </p:txBody>
      </p:sp>
      <p:sp>
        <p:nvSpPr>
          <p:cNvPr id="14" name="Text Placeholder 13"/>
          <p:cNvSpPr>
            <a:spLocks noGrp="1"/>
          </p:cNvSpPr>
          <p:nvPr>
            <p:ph type="body" sz="quarter" idx="10"/>
          </p:nvPr>
        </p:nvSpPr>
        <p:spPr/>
        <p:txBody>
          <a:bodyPr/>
          <a:lstStyle/>
          <a:p>
            <a:r>
              <a:rPr lang="en-GB" dirty="0"/>
              <a:t>Projection</a:t>
            </a:r>
          </a:p>
        </p:txBody>
      </p:sp>
      <p:sp>
        <p:nvSpPr>
          <p:cNvPr id="15" name="Text Placeholder 14"/>
          <p:cNvSpPr>
            <a:spLocks noGrp="1"/>
          </p:cNvSpPr>
          <p:nvPr>
            <p:ph type="body" sz="quarter" idx="11"/>
          </p:nvPr>
        </p:nvSpPr>
        <p:spPr>
          <a:xfrm>
            <a:off x="1543050" y="5138614"/>
            <a:ext cx="1942588" cy="682205"/>
          </a:xfrm>
        </p:spPr>
        <p:txBody>
          <a:bodyPr/>
          <a:lstStyle/>
          <a:p>
            <a:r>
              <a:rPr lang="en-GB" dirty="0" err="1"/>
              <a:t>Sed</a:t>
            </a:r>
            <a:r>
              <a:rPr lang="en-GB" dirty="0"/>
              <a:t> </a:t>
            </a:r>
            <a:r>
              <a:rPr lang="en-GB" dirty="0" err="1"/>
              <a:t>ut</a:t>
            </a:r>
            <a:r>
              <a:rPr lang="en-GB" dirty="0"/>
              <a:t> </a:t>
            </a:r>
            <a:r>
              <a:rPr lang="en-GB" dirty="0" err="1"/>
              <a:t>erspiciatisunomnis</a:t>
            </a:r>
            <a:r>
              <a:rPr lang="en-GB" dirty="0"/>
              <a:t> </a:t>
            </a:r>
            <a:r>
              <a:rPr lang="en-GB" dirty="0" err="1"/>
              <a:t>iste</a:t>
            </a:r>
            <a:r>
              <a:rPr lang="en-GB" dirty="0"/>
              <a:t> </a:t>
            </a:r>
            <a:r>
              <a:rPr lang="en-GB" dirty="0" err="1"/>
              <a:t>natus</a:t>
            </a:r>
            <a:r>
              <a:rPr lang="en-GB" dirty="0"/>
              <a:t> </a:t>
            </a:r>
            <a:r>
              <a:rPr lang="en-GB" dirty="0" err="1"/>
              <a:t>erroroluptatem</a:t>
            </a:r>
            <a:r>
              <a:rPr lang="en-GB" dirty="0"/>
              <a:t> </a:t>
            </a:r>
            <a:r>
              <a:rPr lang="en-GB" dirty="0" err="1"/>
              <a:t>accusantium</a:t>
            </a:r>
            <a:r>
              <a:rPr lang="en-GB" dirty="0"/>
              <a:t> </a:t>
            </a:r>
            <a:r>
              <a:rPr lang="en-GB" dirty="0" err="1"/>
              <a:t>nyan</a:t>
            </a:r>
            <a:endParaRPr lang="en-GB" dirty="0"/>
          </a:p>
        </p:txBody>
      </p:sp>
      <p:sp>
        <p:nvSpPr>
          <p:cNvPr id="24" name="Text Placeholder 23"/>
          <p:cNvSpPr>
            <a:spLocks noGrp="1"/>
          </p:cNvSpPr>
          <p:nvPr>
            <p:ph type="body" sz="quarter" idx="18"/>
          </p:nvPr>
        </p:nvSpPr>
        <p:spPr>
          <a:xfrm>
            <a:off x="3913980" y="5138614"/>
            <a:ext cx="1942588" cy="682205"/>
          </a:xfrm>
        </p:spPr>
        <p:txBody>
          <a:bodyPr/>
          <a:lstStyle/>
          <a:p>
            <a:r>
              <a:rPr lang="en-GB" dirty="0" err="1"/>
              <a:t>Sed</a:t>
            </a:r>
            <a:r>
              <a:rPr lang="en-GB" dirty="0"/>
              <a:t> </a:t>
            </a:r>
            <a:r>
              <a:rPr lang="en-GB" dirty="0" err="1"/>
              <a:t>ut</a:t>
            </a:r>
            <a:r>
              <a:rPr lang="en-GB" dirty="0"/>
              <a:t> </a:t>
            </a:r>
            <a:r>
              <a:rPr lang="en-GB" dirty="0" err="1"/>
              <a:t>erspiciatisunomnis</a:t>
            </a:r>
            <a:r>
              <a:rPr lang="en-GB" dirty="0"/>
              <a:t> </a:t>
            </a:r>
            <a:r>
              <a:rPr lang="en-GB" dirty="0" err="1"/>
              <a:t>iste</a:t>
            </a:r>
            <a:r>
              <a:rPr lang="en-GB" dirty="0"/>
              <a:t> </a:t>
            </a:r>
            <a:r>
              <a:rPr lang="en-GB" dirty="0" err="1"/>
              <a:t>natus</a:t>
            </a:r>
            <a:r>
              <a:rPr lang="en-GB" dirty="0"/>
              <a:t> </a:t>
            </a:r>
            <a:r>
              <a:rPr lang="en-GB" dirty="0" err="1"/>
              <a:t>erroroluptatem</a:t>
            </a:r>
            <a:r>
              <a:rPr lang="en-GB" dirty="0"/>
              <a:t> </a:t>
            </a:r>
            <a:r>
              <a:rPr lang="en-GB" dirty="0" err="1"/>
              <a:t>accusantium</a:t>
            </a:r>
            <a:r>
              <a:rPr lang="en-GB" dirty="0"/>
              <a:t> </a:t>
            </a:r>
            <a:r>
              <a:rPr lang="en-GB" dirty="0" err="1"/>
              <a:t>nyan</a:t>
            </a:r>
            <a:endParaRPr lang="en-GB" dirty="0"/>
          </a:p>
        </p:txBody>
      </p:sp>
      <p:sp>
        <p:nvSpPr>
          <p:cNvPr id="25" name="Text Placeholder 24"/>
          <p:cNvSpPr>
            <a:spLocks noGrp="1"/>
          </p:cNvSpPr>
          <p:nvPr>
            <p:ph type="body" sz="quarter" idx="19"/>
          </p:nvPr>
        </p:nvSpPr>
        <p:spPr/>
        <p:txBody>
          <a:bodyPr/>
          <a:lstStyle/>
          <a:p>
            <a:r>
              <a:rPr lang="en-GB" dirty="0"/>
              <a:t>Production</a:t>
            </a:r>
          </a:p>
        </p:txBody>
      </p:sp>
      <p:sp>
        <p:nvSpPr>
          <p:cNvPr id="31" name="Text Placeholder 30"/>
          <p:cNvSpPr>
            <a:spLocks noGrp="1"/>
          </p:cNvSpPr>
          <p:nvPr>
            <p:ph type="body" sz="quarter" idx="20"/>
          </p:nvPr>
        </p:nvSpPr>
        <p:spPr>
          <a:xfrm>
            <a:off x="6329624" y="5138614"/>
            <a:ext cx="1942588" cy="682205"/>
          </a:xfrm>
        </p:spPr>
        <p:txBody>
          <a:bodyPr/>
          <a:lstStyle/>
          <a:p>
            <a:r>
              <a:rPr lang="en-GB" dirty="0" err="1"/>
              <a:t>Sed</a:t>
            </a:r>
            <a:r>
              <a:rPr lang="en-GB" dirty="0"/>
              <a:t> </a:t>
            </a:r>
            <a:r>
              <a:rPr lang="en-GB" dirty="0" err="1"/>
              <a:t>ut</a:t>
            </a:r>
            <a:r>
              <a:rPr lang="en-GB" dirty="0"/>
              <a:t> </a:t>
            </a:r>
            <a:r>
              <a:rPr lang="en-GB" dirty="0" err="1"/>
              <a:t>erspiciatisunomnis</a:t>
            </a:r>
            <a:r>
              <a:rPr lang="en-GB" dirty="0"/>
              <a:t> </a:t>
            </a:r>
            <a:r>
              <a:rPr lang="en-GB" dirty="0" err="1"/>
              <a:t>iste</a:t>
            </a:r>
            <a:r>
              <a:rPr lang="en-GB" dirty="0"/>
              <a:t> </a:t>
            </a:r>
            <a:r>
              <a:rPr lang="en-GB" dirty="0" err="1"/>
              <a:t>natus</a:t>
            </a:r>
            <a:r>
              <a:rPr lang="en-GB" dirty="0"/>
              <a:t> </a:t>
            </a:r>
            <a:r>
              <a:rPr lang="en-GB" dirty="0" err="1"/>
              <a:t>erroroluptatem</a:t>
            </a:r>
            <a:r>
              <a:rPr lang="en-GB" dirty="0"/>
              <a:t> </a:t>
            </a:r>
            <a:r>
              <a:rPr lang="en-GB" dirty="0" err="1"/>
              <a:t>accusantium</a:t>
            </a:r>
            <a:r>
              <a:rPr lang="en-GB" dirty="0"/>
              <a:t> </a:t>
            </a:r>
            <a:r>
              <a:rPr lang="en-GB" dirty="0" err="1"/>
              <a:t>nyan</a:t>
            </a:r>
            <a:endParaRPr lang="en-GB" dirty="0"/>
          </a:p>
        </p:txBody>
      </p:sp>
      <p:sp>
        <p:nvSpPr>
          <p:cNvPr id="64" name="Text Placeholder 63"/>
          <p:cNvSpPr>
            <a:spLocks noGrp="1"/>
          </p:cNvSpPr>
          <p:nvPr>
            <p:ph type="body" sz="quarter" idx="21"/>
          </p:nvPr>
        </p:nvSpPr>
        <p:spPr/>
        <p:txBody>
          <a:bodyPr/>
          <a:lstStyle/>
          <a:p>
            <a:r>
              <a:rPr lang="en-GB" dirty="0"/>
              <a:t>Promotion</a:t>
            </a:r>
          </a:p>
        </p:txBody>
      </p:sp>
      <p:sp>
        <p:nvSpPr>
          <p:cNvPr id="65" name="Text Placeholder 64"/>
          <p:cNvSpPr>
            <a:spLocks noGrp="1"/>
          </p:cNvSpPr>
          <p:nvPr>
            <p:ph type="body" sz="quarter" idx="22"/>
          </p:nvPr>
        </p:nvSpPr>
        <p:spPr>
          <a:xfrm>
            <a:off x="8722892" y="5138614"/>
            <a:ext cx="1942588" cy="682205"/>
          </a:xfrm>
        </p:spPr>
        <p:txBody>
          <a:bodyPr/>
          <a:lstStyle/>
          <a:p>
            <a:r>
              <a:rPr lang="en-GB" dirty="0" err="1"/>
              <a:t>Sed</a:t>
            </a:r>
            <a:r>
              <a:rPr lang="en-GB" dirty="0"/>
              <a:t> </a:t>
            </a:r>
            <a:r>
              <a:rPr lang="en-GB" dirty="0" err="1"/>
              <a:t>ut</a:t>
            </a:r>
            <a:r>
              <a:rPr lang="en-GB" dirty="0"/>
              <a:t> </a:t>
            </a:r>
            <a:r>
              <a:rPr lang="en-GB" dirty="0" err="1"/>
              <a:t>erspiciatisunomnis</a:t>
            </a:r>
            <a:r>
              <a:rPr lang="en-GB" dirty="0"/>
              <a:t> </a:t>
            </a:r>
            <a:r>
              <a:rPr lang="en-GB" dirty="0" err="1"/>
              <a:t>iste</a:t>
            </a:r>
            <a:r>
              <a:rPr lang="en-GB" dirty="0"/>
              <a:t> </a:t>
            </a:r>
            <a:r>
              <a:rPr lang="en-GB" dirty="0" err="1"/>
              <a:t>natus</a:t>
            </a:r>
            <a:r>
              <a:rPr lang="en-GB" dirty="0"/>
              <a:t> </a:t>
            </a:r>
            <a:r>
              <a:rPr lang="en-GB" dirty="0" err="1"/>
              <a:t>erroroluptatem</a:t>
            </a:r>
            <a:r>
              <a:rPr lang="en-GB" dirty="0"/>
              <a:t> </a:t>
            </a:r>
            <a:r>
              <a:rPr lang="en-GB" dirty="0" err="1"/>
              <a:t>accusantium</a:t>
            </a:r>
            <a:r>
              <a:rPr lang="en-GB" dirty="0"/>
              <a:t> </a:t>
            </a:r>
            <a:r>
              <a:rPr lang="en-GB" dirty="0" err="1"/>
              <a:t>nyan</a:t>
            </a:r>
            <a:endParaRPr lang="en-GB" dirty="0"/>
          </a:p>
        </p:txBody>
      </p:sp>
      <p:sp>
        <p:nvSpPr>
          <p:cNvPr id="66" name="Text Placeholder 65"/>
          <p:cNvSpPr>
            <a:spLocks noGrp="1"/>
          </p:cNvSpPr>
          <p:nvPr>
            <p:ph type="body" sz="quarter" idx="23"/>
          </p:nvPr>
        </p:nvSpPr>
        <p:spPr/>
        <p:txBody>
          <a:bodyPr/>
          <a:lstStyle/>
          <a:p>
            <a:r>
              <a:rPr lang="en-GB" dirty="0"/>
              <a:t>Support</a:t>
            </a:r>
          </a:p>
        </p:txBody>
      </p:sp>
      <p:sp>
        <p:nvSpPr>
          <p:cNvPr id="28" name="TextBox 27"/>
          <p:cNvSpPr txBox="1"/>
          <p:nvPr/>
        </p:nvSpPr>
        <p:spPr>
          <a:xfrm>
            <a:off x="10226040" y="6269653"/>
            <a:ext cx="527685"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2</a:t>
            </a:r>
            <a:r>
              <a:rPr lang="id-ID" sz="1200" dirty="0">
                <a:solidFill>
                  <a:schemeClr val="accent1"/>
                </a:solidFill>
                <a:latin typeface="Kontrapunkt Bob Light" panose="02000000000000000000" pitchFamily="50" charset="0"/>
              </a:rPr>
              <a:t>1</a:t>
            </a:r>
            <a:endParaRPr lang="en-GB" sz="1200" dirty="0">
              <a:solidFill>
                <a:schemeClr val="accent1"/>
              </a:solidFill>
              <a:latin typeface="Kontrapunkt Bob Light" panose="02000000000000000000" pitchFamily="50" charset="0"/>
            </a:endParaRPr>
          </a:p>
        </p:txBody>
      </p:sp>
      <p:grpSp>
        <p:nvGrpSpPr>
          <p:cNvPr id="29" name="Group 433"/>
          <p:cNvGrpSpPr/>
          <p:nvPr/>
        </p:nvGrpSpPr>
        <p:grpSpPr>
          <a:xfrm>
            <a:off x="4528673" y="3684446"/>
            <a:ext cx="722376" cy="725594"/>
            <a:chOff x="21008" y="0"/>
            <a:chExt cx="1444751" cy="1451186"/>
          </a:xfrm>
        </p:grpSpPr>
        <p:sp>
          <p:nvSpPr>
            <p:cNvPr id="30" name="Shape 431"/>
            <p:cNvSpPr/>
            <p:nvPr/>
          </p:nvSpPr>
          <p:spPr>
            <a:xfrm>
              <a:off x="21008" y="0"/>
              <a:ext cx="1444751" cy="1451186"/>
            </a:xfrm>
            <a:prstGeom prst="ellipse">
              <a:avLst/>
            </a:prstGeom>
            <a:solidFill>
              <a:schemeClr val="accent1"/>
            </a:solidFill>
            <a:ln w="19050" cap="flat">
              <a:no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2" name="Shape 432"/>
            <p:cNvSpPr/>
            <p:nvPr/>
          </p:nvSpPr>
          <p:spPr>
            <a:xfrm>
              <a:off x="504077" y="497549"/>
              <a:ext cx="445692" cy="456087"/>
            </a:xfrm>
            <a:custGeom>
              <a:avLst/>
              <a:gdLst/>
              <a:ahLst/>
              <a:cxnLst>
                <a:cxn ang="0">
                  <a:pos x="wd2" y="hd2"/>
                </a:cxn>
                <a:cxn ang="5400000">
                  <a:pos x="wd2" y="hd2"/>
                </a:cxn>
                <a:cxn ang="10800000">
                  <a:pos x="wd2" y="hd2"/>
                </a:cxn>
                <a:cxn ang="16200000">
                  <a:pos x="wd2" y="hd2"/>
                </a:cxn>
              </a:cxnLst>
              <a:rect l="0" t="0" r="r" b="b"/>
              <a:pathLst>
                <a:path w="20431" h="20433" extrusionOk="0">
                  <a:moveTo>
                    <a:pt x="14102" y="6331"/>
                  </a:moveTo>
                  <a:cubicBezTo>
                    <a:pt x="13391" y="5619"/>
                    <a:pt x="13391" y="4469"/>
                    <a:pt x="14102" y="3759"/>
                  </a:cubicBezTo>
                  <a:cubicBezTo>
                    <a:pt x="14812" y="3049"/>
                    <a:pt x="15965" y="3049"/>
                    <a:pt x="16674" y="3759"/>
                  </a:cubicBezTo>
                  <a:cubicBezTo>
                    <a:pt x="17385" y="4469"/>
                    <a:pt x="17385" y="5619"/>
                    <a:pt x="16674" y="6331"/>
                  </a:cubicBezTo>
                  <a:cubicBezTo>
                    <a:pt x="15965" y="7041"/>
                    <a:pt x="14812" y="7041"/>
                    <a:pt x="14102" y="6331"/>
                  </a:cubicBezTo>
                  <a:close/>
                  <a:moveTo>
                    <a:pt x="12904" y="13199"/>
                  </a:moveTo>
                  <a:cubicBezTo>
                    <a:pt x="12904" y="13199"/>
                    <a:pt x="21289" y="7286"/>
                    <a:pt x="20359" y="518"/>
                  </a:cubicBezTo>
                  <a:cubicBezTo>
                    <a:pt x="20339" y="369"/>
                    <a:pt x="20289" y="271"/>
                    <a:pt x="20226" y="206"/>
                  </a:cubicBezTo>
                  <a:cubicBezTo>
                    <a:pt x="20162" y="145"/>
                    <a:pt x="20065" y="93"/>
                    <a:pt x="19914" y="72"/>
                  </a:cubicBezTo>
                  <a:cubicBezTo>
                    <a:pt x="13147" y="-856"/>
                    <a:pt x="7233" y="7529"/>
                    <a:pt x="7233" y="7529"/>
                  </a:cubicBezTo>
                  <a:cubicBezTo>
                    <a:pt x="2104" y="6928"/>
                    <a:pt x="2478" y="7929"/>
                    <a:pt x="137" y="13421"/>
                  </a:cubicBezTo>
                  <a:cubicBezTo>
                    <a:pt x="-311" y="14470"/>
                    <a:pt x="416" y="14829"/>
                    <a:pt x="1211" y="14536"/>
                  </a:cubicBezTo>
                  <a:cubicBezTo>
                    <a:pt x="2006" y="14242"/>
                    <a:pt x="3764" y="13593"/>
                    <a:pt x="3764" y="13593"/>
                  </a:cubicBezTo>
                  <a:lnTo>
                    <a:pt x="6840" y="16669"/>
                  </a:lnTo>
                  <a:cubicBezTo>
                    <a:pt x="6840" y="16669"/>
                    <a:pt x="6192" y="18426"/>
                    <a:pt x="5897" y="19222"/>
                  </a:cubicBezTo>
                  <a:cubicBezTo>
                    <a:pt x="5604" y="20018"/>
                    <a:pt x="5963" y="20744"/>
                    <a:pt x="7012" y="20297"/>
                  </a:cubicBezTo>
                  <a:cubicBezTo>
                    <a:pt x="12505" y="17955"/>
                    <a:pt x="13504" y="18328"/>
                    <a:pt x="12904" y="13199"/>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l">
                <a:lnSpc>
                  <a:spcPct val="100000"/>
                </a:lnSpc>
                <a:spcBef>
                  <a:spcPts val="2000"/>
                </a:spcBef>
                <a:defRPr sz="2000">
                  <a:solidFill>
                    <a:srgbClr val="A6AAA9"/>
                  </a:solidFill>
                </a:defRPr>
              </a:pPr>
              <a:endParaRPr/>
            </a:p>
          </p:txBody>
        </p:sp>
      </p:grpSp>
      <p:grpSp>
        <p:nvGrpSpPr>
          <p:cNvPr id="33" name="Group 440"/>
          <p:cNvGrpSpPr/>
          <p:nvPr/>
        </p:nvGrpSpPr>
        <p:grpSpPr>
          <a:xfrm>
            <a:off x="6933491" y="3684446"/>
            <a:ext cx="722376" cy="725594"/>
            <a:chOff x="33708" y="0"/>
            <a:chExt cx="1444751" cy="1451186"/>
          </a:xfrm>
        </p:grpSpPr>
        <p:sp>
          <p:nvSpPr>
            <p:cNvPr id="34" name="Shape 438"/>
            <p:cNvSpPr/>
            <p:nvPr/>
          </p:nvSpPr>
          <p:spPr>
            <a:xfrm>
              <a:off x="33708" y="0"/>
              <a:ext cx="1444751" cy="1451186"/>
            </a:xfrm>
            <a:prstGeom prst="ellipse">
              <a:avLst/>
            </a:prstGeom>
            <a:solidFill>
              <a:schemeClr val="accent1">
                <a:alpha val="75000"/>
              </a:schemeClr>
            </a:solidFill>
            <a:ln w="19050" cap="flat">
              <a:no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5" name="Shape 439"/>
            <p:cNvSpPr/>
            <p:nvPr/>
          </p:nvSpPr>
          <p:spPr>
            <a:xfrm>
              <a:off x="501472" y="491046"/>
              <a:ext cx="448241" cy="469093"/>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l">
                <a:lnSpc>
                  <a:spcPct val="100000"/>
                </a:lnSpc>
                <a:spcBef>
                  <a:spcPts val="2000"/>
                </a:spcBef>
                <a:defRPr sz="2000">
                  <a:solidFill>
                    <a:srgbClr val="A6AAA9"/>
                  </a:solidFill>
                </a:defRPr>
              </a:pPr>
              <a:endParaRPr/>
            </a:p>
          </p:txBody>
        </p:sp>
      </p:grpSp>
      <p:grpSp>
        <p:nvGrpSpPr>
          <p:cNvPr id="36" name="Group 447"/>
          <p:cNvGrpSpPr/>
          <p:nvPr/>
        </p:nvGrpSpPr>
        <p:grpSpPr>
          <a:xfrm>
            <a:off x="9309736" y="3684446"/>
            <a:ext cx="722376" cy="725594"/>
            <a:chOff x="8308" y="0"/>
            <a:chExt cx="1444751" cy="1451186"/>
          </a:xfrm>
        </p:grpSpPr>
        <p:sp>
          <p:nvSpPr>
            <p:cNvPr id="37" name="Shape 445"/>
            <p:cNvSpPr/>
            <p:nvPr/>
          </p:nvSpPr>
          <p:spPr>
            <a:xfrm>
              <a:off x="8308" y="0"/>
              <a:ext cx="1444751" cy="1451186"/>
            </a:xfrm>
            <a:prstGeom prst="ellipse">
              <a:avLst/>
            </a:prstGeom>
            <a:solidFill>
              <a:schemeClr val="accent1">
                <a:alpha val="75000"/>
              </a:schemeClr>
            </a:solidFill>
            <a:ln w="19050" cap="flat">
              <a:no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8" name="Shape 446"/>
            <p:cNvSpPr/>
            <p:nvPr/>
          </p:nvSpPr>
          <p:spPr>
            <a:xfrm>
              <a:off x="502830" y="529561"/>
              <a:ext cx="445525" cy="392063"/>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l">
                <a:lnSpc>
                  <a:spcPct val="100000"/>
                </a:lnSpc>
                <a:spcBef>
                  <a:spcPts val="2000"/>
                </a:spcBef>
                <a:defRPr sz="2000">
                  <a:solidFill>
                    <a:srgbClr val="A6AAA9"/>
                  </a:solidFill>
                </a:defRPr>
              </a:pPr>
              <a:endParaRPr/>
            </a:p>
          </p:txBody>
        </p:sp>
      </p:grpSp>
      <p:grpSp>
        <p:nvGrpSpPr>
          <p:cNvPr id="39" name="Group 455"/>
          <p:cNvGrpSpPr/>
          <p:nvPr/>
        </p:nvGrpSpPr>
        <p:grpSpPr>
          <a:xfrm>
            <a:off x="2144490" y="3684446"/>
            <a:ext cx="722376" cy="725594"/>
            <a:chOff x="11482" y="0"/>
            <a:chExt cx="1444747" cy="1451185"/>
          </a:xfrm>
        </p:grpSpPr>
        <p:sp>
          <p:nvSpPr>
            <p:cNvPr id="40" name="Shape 453"/>
            <p:cNvSpPr/>
            <p:nvPr/>
          </p:nvSpPr>
          <p:spPr>
            <a:xfrm>
              <a:off x="11482" y="0"/>
              <a:ext cx="1444747" cy="1451185"/>
            </a:xfrm>
            <a:prstGeom prst="ellipse">
              <a:avLst/>
            </a:prstGeom>
            <a:solidFill>
              <a:schemeClr val="accent1"/>
            </a:solidFill>
            <a:ln w="19050" cap="flat">
              <a:noFill/>
              <a:prstDash val="solid"/>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1" name="Shape 454"/>
            <p:cNvSpPr/>
            <p:nvPr/>
          </p:nvSpPr>
          <p:spPr>
            <a:xfrm>
              <a:off x="502130" y="524471"/>
              <a:ext cx="446925" cy="402243"/>
            </a:xfrm>
            <a:custGeom>
              <a:avLst/>
              <a:gdLst/>
              <a:ahLst/>
              <a:cxnLst>
                <a:cxn ang="0">
                  <a:pos x="wd2" y="hd2"/>
                </a:cxn>
                <a:cxn ang="5400000">
                  <a:pos x="wd2" y="hd2"/>
                </a:cxn>
                <a:cxn ang="10800000">
                  <a:pos x="wd2" y="hd2"/>
                </a:cxn>
                <a:cxn ang="16200000">
                  <a:pos x="wd2" y="hd2"/>
                </a:cxn>
              </a:cxnLst>
              <a:rect l="0" t="0" r="r" b="b"/>
              <a:pathLst>
                <a:path w="21600" h="21600" extrusionOk="0">
                  <a:moveTo>
                    <a:pt x="19440" y="15832"/>
                  </a:moveTo>
                  <a:lnTo>
                    <a:pt x="2160" y="15832"/>
                  </a:lnTo>
                  <a:lnTo>
                    <a:pt x="2160" y="2209"/>
                  </a:lnTo>
                  <a:lnTo>
                    <a:pt x="19440" y="2209"/>
                  </a:lnTo>
                  <a:cubicBezTo>
                    <a:pt x="19440" y="2209"/>
                    <a:pt x="19440" y="15832"/>
                    <a:pt x="19440" y="15832"/>
                  </a:cubicBezTo>
                  <a:close/>
                  <a:moveTo>
                    <a:pt x="19440" y="0"/>
                  </a:moveTo>
                  <a:lnTo>
                    <a:pt x="2160" y="0"/>
                  </a:lnTo>
                  <a:cubicBezTo>
                    <a:pt x="971" y="0"/>
                    <a:pt x="0" y="1104"/>
                    <a:pt x="0" y="2455"/>
                  </a:cubicBezTo>
                  <a:lnTo>
                    <a:pt x="0" y="15955"/>
                  </a:lnTo>
                  <a:cubicBezTo>
                    <a:pt x="0" y="17304"/>
                    <a:pt x="953" y="18627"/>
                    <a:pt x="2119" y="18891"/>
                  </a:cubicBezTo>
                  <a:lnTo>
                    <a:pt x="6839" y="19964"/>
                  </a:lnTo>
                  <a:cubicBezTo>
                    <a:pt x="6839" y="19964"/>
                    <a:pt x="2775" y="21600"/>
                    <a:pt x="5400" y="21600"/>
                  </a:cubicBezTo>
                  <a:lnTo>
                    <a:pt x="16200" y="21600"/>
                  </a:lnTo>
                  <a:cubicBezTo>
                    <a:pt x="18825" y="21600"/>
                    <a:pt x="14761" y="19964"/>
                    <a:pt x="14761" y="19964"/>
                  </a:cubicBezTo>
                  <a:lnTo>
                    <a:pt x="19483" y="18891"/>
                  </a:lnTo>
                  <a:cubicBezTo>
                    <a:pt x="20647" y="18627"/>
                    <a:pt x="21600" y="17304"/>
                    <a:pt x="21600" y="15955"/>
                  </a:cubicBezTo>
                  <a:lnTo>
                    <a:pt x="21600" y="2455"/>
                  </a:lnTo>
                  <a:cubicBezTo>
                    <a:pt x="21600" y="1104"/>
                    <a:pt x="20629" y="0"/>
                    <a:pt x="19440"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l">
                <a:lnSpc>
                  <a:spcPct val="100000"/>
                </a:lnSpc>
                <a:spcBef>
                  <a:spcPts val="2000"/>
                </a:spcBef>
                <a:defRPr sz="2000">
                  <a:solidFill>
                    <a:srgbClr val="A6AAA9"/>
                  </a:solidFill>
                </a:defRPr>
              </a:pPr>
              <a:endParaRPr/>
            </a:p>
          </p:txBody>
        </p:sp>
      </p:grpSp>
      <p:pic>
        <p:nvPicPr>
          <p:cNvPr id="4" name="图片占位符 3"/>
          <p:cNvPicPr>
            <a:picLocks noGrp="1" noChangeAspect="1"/>
          </p:cNvPicPr>
          <p:nvPr>
            <p:ph type="pic" sz="quarter" idx="14"/>
          </p:nvPr>
        </p:nvPicPr>
        <p:blipFill>
          <a:blip r:embed="rId6"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32328615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ppt_w</p:attrName>
                                        </p:attrNameLst>
                                      </p:cBhvr>
                                      <p:tavLst>
                                        <p:tav tm="0">
                                          <p:val>
                                            <p:fltVal val="0"/>
                                          </p:val>
                                        </p:tav>
                                        <p:tav tm="100000">
                                          <p:val>
                                            <p:strVal val="#ppt_w"/>
                                          </p:val>
                                        </p:tav>
                                      </p:tavLst>
                                    </p:anim>
                                    <p:anim calcmode="lin" valueType="num">
                                      <p:cBhvr>
                                        <p:cTn id="8" dur="500" fill="hold"/>
                                        <p:tgtEl>
                                          <p:spTgt spid="39"/>
                                        </p:tgtEl>
                                        <p:attrNameLst>
                                          <p:attrName>ppt_h</p:attrName>
                                        </p:attrNameLst>
                                      </p:cBhvr>
                                      <p:tavLst>
                                        <p:tav tm="0">
                                          <p:val>
                                            <p:fltVal val="0"/>
                                          </p:val>
                                        </p:tav>
                                        <p:tav tm="100000">
                                          <p:val>
                                            <p:strVal val="#ppt_h"/>
                                          </p:val>
                                        </p:tav>
                                      </p:tavLst>
                                    </p:anim>
                                    <p:anim calcmode="lin" valueType="num">
                                      <p:cBhvr>
                                        <p:cTn id="9" dur="500" fill="hold"/>
                                        <p:tgtEl>
                                          <p:spTgt spid="39"/>
                                        </p:tgtEl>
                                        <p:attrNameLst>
                                          <p:attrName>style.rotation</p:attrName>
                                        </p:attrNameLst>
                                      </p:cBhvr>
                                      <p:tavLst>
                                        <p:tav tm="0">
                                          <p:val>
                                            <p:fltVal val="360"/>
                                          </p:val>
                                        </p:tav>
                                        <p:tav tm="100000">
                                          <p:val>
                                            <p:fltVal val="0"/>
                                          </p:val>
                                        </p:tav>
                                      </p:tavLst>
                                    </p:anim>
                                    <p:animEffect transition="in" filter="fade">
                                      <p:cBhvr>
                                        <p:cTn id="10" dur="500"/>
                                        <p:tgtEl>
                                          <p:spTgt spid="39"/>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animEffect transition="in" filter="fade">
                                      <p:cBhvr>
                                        <p:cTn id="14" dur="500"/>
                                        <p:tgtEl>
                                          <p:spTgt spid="14">
                                            <p:txEl>
                                              <p:pRg st="0" end="0"/>
                                            </p:txEl>
                                          </p:spTgt>
                                        </p:tgtEl>
                                      </p:cBhvr>
                                    </p:animEffect>
                                  </p:childTnLst>
                                </p:cTn>
                              </p:par>
                            </p:childTnLst>
                          </p:cTn>
                        </p:par>
                        <p:par>
                          <p:cTn id="15" fill="hold">
                            <p:stCondLst>
                              <p:cond delay="1000"/>
                            </p:stCondLst>
                            <p:childTnLst>
                              <p:par>
                                <p:cTn id="16" presetID="18" presetClass="entr" presetSubtype="6" fill="hold" grpId="0" nodeType="afterEffect">
                                  <p:stCondLst>
                                    <p:cond delay="0"/>
                                  </p:stCondLst>
                                  <p:childTnLst>
                                    <p:set>
                                      <p:cBhvr>
                                        <p:cTn id="17" dur="1" fill="hold">
                                          <p:stCondLst>
                                            <p:cond delay="0"/>
                                          </p:stCondLst>
                                        </p:cTn>
                                        <p:tgtEl>
                                          <p:spTgt spid="15">
                                            <p:txEl>
                                              <p:pRg st="0" end="0"/>
                                            </p:txEl>
                                          </p:spTgt>
                                        </p:tgtEl>
                                        <p:attrNameLst>
                                          <p:attrName>style.visibility</p:attrName>
                                        </p:attrNameLst>
                                      </p:cBhvr>
                                      <p:to>
                                        <p:strVal val="visible"/>
                                      </p:to>
                                    </p:set>
                                    <p:animEffect transition="in" filter="strips(downRight)">
                                      <p:cBhvr>
                                        <p:cTn id="18" dur="500"/>
                                        <p:tgtEl>
                                          <p:spTgt spid="15">
                                            <p:txEl>
                                              <p:pRg st="0" end="0"/>
                                            </p:txEl>
                                          </p:spTgt>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anim calcmode="lin" valueType="num">
                                      <p:cBhvr>
                                        <p:cTn id="24" dur="500" fill="hold"/>
                                        <p:tgtEl>
                                          <p:spTgt spid="29"/>
                                        </p:tgtEl>
                                        <p:attrNameLst>
                                          <p:attrName>style.rotation</p:attrName>
                                        </p:attrNameLst>
                                      </p:cBhvr>
                                      <p:tavLst>
                                        <p:tav tm="0">
                                          <p:val>
                                            <p:fltVal val="360"/>
                                          </p:val>
                                        </p:tav>
                                        <p:tav tm="100000">
                                          <p:val>
                                            <p:fltVal val="0"/>
                                          </p:val>
                                        </p:tav>
                                      </p:tavLst>
                                    </p:anim>
                                    <p:animEffect transition="in" filter="fade">
                                      <p:cBhvr>
                                        <p:cTn id="25" dur="500"/>
                                        <p:tgtEl>
                                          <p:spTgt spid="29"/>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5">
                                            <p:txEl>
                                              <p:pRg st="0" end="0"/>
                                            </p:txEl>
                                          </p:spTgt>
                                        </p:tgtEl>
                                        <p:attrNameLst>
                                          <p:attrName>style.visibility</p:attrName>
                                        </p:attrNameLst>
                                      </p:cBhvr>
                                      <p:to>
                                        <p:strVal val="visible"/>
                                      </p:to>
                                    </p:set>
                                    <p:animEffect transition="in" filter="fade">
                                      <p:cBhvr>
                                        <p:cTn id="29" dur="500"/>
                                        <p:tgtEl>
                                          <p:spTgt spid="25">
                                            <p:txEl>
                                              <p:pRg st="0" end="0"/>
                                            </p:txEl>
                                          </p:spTgt>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24">
                                            <p:txEl>
                                              <p:pRg st="0" end="0"/>
                                            </p:txEl>
                                          </p:spTgt>
                                        </p:tgtEl>
                                        <p:attrNameLst>
                                          <p:attrName>style.visibility</p:attrName>
                                        </p:attrNameLst>
                                      </p:cBhvr>
                                      <p:to>
                                        <p:strVal val="visible"/>
                                      </p:to>
                                    </p:set>
                                    <p:animEffect transition="in" filter="strips(downRight)">
                                      <p:cBhvr>
                                        <p:cTn id="33" dur="500"/>
                                        <p:tgtEl>
                                          <p:spTgt spid="24">
                                            <p:txEl>
                                              <p:pRg st="0" end="0"/>
                                            </p:txEl>
                                          </p:spTgt>
                                        </p:tgtEl>
                                      </p:cBhvr>
                                    </p:animEffect>
                                  </p:childTnLst>
                                </p:cTn>
                              </p:par>
                            </p:childTnLst>
                          </p:cTn>
                        </p:par>
                        <p:par>
                          <p:cTn id="34" fill="hold">
                            <p:stCondLst>
                              <p:cond delay="3000"/>
                            </p:stCondLst>
                            <p:childTnLst>
                              <p:par>
                                <p:cTn id="35" presetID="49" presetClass="entr" presetSubtype="0" decel="100000"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 calcmode="lin" valueType="num">
                                      <p:cBhvr>
                                        <p:cTn id="39" dur="500" fill="hold"/>
                                        <p:tgtEl>
                                          <p:spTgt spid="33"/>
                                        </p:tgtEl>
                                        <p:attrNameLst>
                                          <p:attrName>style.rotation</p:attrName>
                                        </p:attrNameLst>
                                      </p:cBhvr>
                                      <p:tavLst>
                                        <p:tav tm="0">
                                          <p:val>
                                            <p:fltVal val="360"/>
                                          </p:val>
                                        </p:tav>
                                        <p:tav tm="100000">
                                          <p:val>
                                            <p:fltVal val="0"/>
                                          </p:val>
                                        </p:tav>
                                      </p:tavLst>
                                    </p:anim>
                                    <p:animEffect transition="in" filter="fade">
                                      <p:cBhvr>
                                        <p:cTn id="40" dur="500"/>
                                        <p:tgtEl>
                                          <p:spTgt spid="33"/>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64">
                                            <p:txEl>
                                              <p:pRg st="0" end="0"/>
                                            </p:txEl>
                                          </p:spTgt>
                                        </p:tgtEl>
                                        <p:attrNameLst>
                                          <p:attrName>style.visibility</p:attrName>
                                        </p:attrNameLst>
                                      </p:cBhvr>
                                      <p:to>
                                        <p:strVal val="visible"/>
                                      </p:to>
                                    </p:set>
                                    <p:animEffect transition="in" filter="fade">
                                      <p:cBhvr>
                                        <p:cTn id="44" dur="500"/>
                                        <p:tgtEl>
                                          <p:spTgt spid="64">
                                            <p:txEl>
                                              <p:pRg st="0" end="0"/>
                                            </p:txEl>
                                          </p:spTgt>
                                        </p:tgtEl>
                                      </p:cBhvr>
                                    </p:animEffect>
                                  </p:childTnLst>
                                </p:cTn>
                              </p:par>
                            </p:childTnLst>
                          </p:cTn>
                        </p:par>
                        <p:par>
                          <p:cTn id="45" fill="hold">
                            <p:stCondLst>
                              <p:cond delay="4000"/>
                            </p:stCondLst>
                            <p:childTnLst>
                              <p:par>
                                <p:cTn id="46" presetID="18" presetClass="entr" presetSubtype="6" fill="hold" grpId="0" nodeType="afterEffect">
                                  <p:stCondLst>
                                    <p:cond delay="0"/>
                                  </p:stCondLst>
                                  <p:childTnLst>
                                    <p:set>
                                      <p:cBhvr>
                                        <p:cTn id="47" dur="1" fill="hold">
                                          <p:stCondLst>
                                            <p:cond delay="0"/>
                                          </p:stCondLst>
                                        </p:cTn>
                                        <p:tgtEl>
                                          <p:spTgt spid="31">
                                            <p:txEl>
                                              <p:pRg st="0" end="0"/>
                                            </p:txEl>
                                          </p:spTgt>
                                        </p:tgtEl>
                                        <p:attrNameLst>
                                          <p:attrName>style.visibility</p:attrName>
                                        </p:attrNameLst>
                                      </p:cBhvr>
                                      <p:to>
                                        <p:strVal val="visible"/>
                                      </p:to>
                                    </p:set>
                                    <p:animEffect transition="in" filter="strips(downRight)">
                                      <p:cBhvr>
                                        <p:cTn id="48" dur="500"/>
                                        <p:tgtEl>
                                          <p:spTgt spid="31">
                                            <p:txEl>
                                              <p:pRg st="0" end="0"/>
                                            </p:txEl>
                                          </p:spTgt>
                                        </p:tgtEl>
                                      </p:cBhvr>
                                    </p:animEffect>
                                  </p:childTnLst>
                                </p:cTn>
                              </p:par>
                            </p:childTnLst>
                          </p:cTn>
                        </p:par>
                        <p:par>
                          <p:cTn id="49" fill="hold">
                            <p:stCondLst>
                              <p:cond delay="4500"/>
                            </p:stCondLst>
                            <p:childTnLst>
                              <p:par>
                                <p:cTn id="50" presetID="49" presetClass="entr" presetSubtype="0" decel="100000" fill="hold" nodeType="afterEffect">
                                  <p:stCondLst>
                                    <p:cond delay="0"/>
                                  </p:stCondLst>
                                  <p:childTnLst>
                                    <p:set>
                                      <p:cBhvr>
                                        <p:cTn id="51" dur="1" fill="hold">
                                          <p:stCondLst>
                                            <p:cond delay="0"/>
                                          </p:stCondLst>
                                        </p:cTn>
                                        <p:tgtEl>
                                          <p:spTgt spid="36"/>
                                        </p:tgtEl>
                                        <p:attrNameLst>
                                          <p:attrName>style.visibility</p:attrName>
                                        </p:attrNameLst>
                                      </p:cBhvr>
                                      <p:to>
                                        <p:strVal val="visible"/>
                                      </p:to>
                                    </p:set>
                                    <p:anim calcmode="lin" valueType="num">
                                      <p:cBhvr>
                                        <p:cTn id="52" dur="500" fill="hold"/>
                                        <p:tgtEl>
                                          <p:spTgt spid="36"/>
                                        </p:tgtEl>
                                        <p:attrNameLst>
                                          <p:attrName>ppt_w</p:attrName>
                                        </p:attrNameLst>
                                      </p:cBhvr>
                                      <p:tavLst>
                                        <p:tav tm="0">
                                          <p:val>
                                            <p:fltVal val="0"/>
                                          </p:val>
                                        </p:tav>
                                        <p:tav tm="100000">
                                          <p:val>
                                            <p:strVal val="#ppt_w"/>
                                          </p:val>
                                        </p:tav>
                                      </p:tavLst>
                                    </p:anim>
                                    <p:anim calcmode="lin" valueType="num">
                                      <p:cBhvr>
                                        <p:cTn id="53" dur="500" fill="hold"/>
                                        <p:tgtEl>
                                          <p:spTgt spid="36"/>
                                        </p:tgtEl>
                                        <p:attrNameLst>
                                          <p:attrName>ppt_h</p:attrName>
                                        </p:attrNameLst>
                                      </p:cBhvr>
                                      <p:tavLst>
                                        <p:tav tm="0">
                                          <p:val>
                                            <p:fltVal val="0"/>
                                          </p:val>
                                        </p:tav>
                                        <p:tav tm="100000">
                                          <p:val>
                                            <p:strVal val="#ppt_h"/>
                                          </p:val>
                                        </p:tav>
                                      </p:tavLst>
                                    </p:anim>
                                    <p:anim calcmode="lin" valueType="num">
                                      <p:cBhvr>
                                        <p:cTn id="54" dur="500" fill="hold"/>
                                        <p:tgtEl>
                                          <p:spTgt spid="36"/>
                                        </p:tgtEl>
                                        <p:attrNameLst>
                                          <p:attrName>style.rotation</p:attrName>
                                        </p:attrNameLst>
                                      </p:cBhvr>
                                      <p:tavLst>
                                        <p:tav tm="0">
                                          <p:val>
                                            <p:fltVal val="360"/>
                                          </p:val>
                                        </p:tav>
                                        <p:tav tm="100000">
                                          <p:val>
                                            <p:fltVal val="0"/>
                                          </p:val>
                                        </p:tav>
                                      </p:tavLst>
                                    </p:anim>
                                    <p:animEffect transition="in" filter="fade">
                                      <p:cBhvr>
                                        <p:cTn id="55" dur="500"/>
                                        <p:tgtEl>
                                          <p:spTgt spid="36"/>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66">
                                            <p:txEl>
                                              <p:pRg st="0" end="0"/>
                                            </p:txEl>
                                          </p:spTgt>
                                        </p:tgtEl>
                                        <p:attrNameLst>
                                          <p:attrName>style.visibility</p:attrName>
                                        </p:attrNameLst>
                                      </p:cBhvr>
                                      <p:to>
                                        <p:strVal val="visible"/>
                                      </p:to>
                                    </p:set>
                                    <p:animEffect transition="in" filter="fade">
                                      <p:cBhvr>
                                        <p:cTn id="59" dur="500"/>
                                        <p:tgtEl>
                                          <p:spTgt spid="66">
                                            <p:txEl>
                                              <p:pRg st="0" end="0"/>
                                            </p:txEl>
                                          </p:spTgt>
                                        </p:tgtEl>
                                      </p:cBhvr>
                                    </p:animEffect>
                                  </p:childTnLst>
                                </p:cTn>
                              </p:par>
                            </p:childTnLst>
                          </p:cTn>
                        </p:par>
                        <p:par>
                          <p:cTn id="60" fill="hold">
                            <p:stCondLst>
                              <p:cond delay="5500"/>
                            </p:stCondLst>
                            <p:childTnLst>
                              <p:par>
                                <p:cTn id="61" presetID="18" presetClass="entr" presetSubtype="6" fill="hold" grpId="0" nodeType="afterEffect">
                                  <p:stCondLst>
                                    <p:cond delay="0"/>
                                  </p:stCondLst>
                                  <p:childTnLst>
                                    <p:set>
                                      <p:cBhvr>
                                        <p:cTn id="62" dur="1" fill="hold">
                                          <p:stCondLst>
                                            <p:cond delay="0"/>
                                          </p:stCondLst>
                                        </p:cTn>
                                        <p:tgtEl>
                                          <p:spTgt spid="65">
                                            <p:txEl>
                                              <p:pRg st="0" end="0"/>
                                            </p:txEl>
                                          </p:spTgt>
                                        </p:tgtEl>
                                        <p:attrNameLst>
                                          <p:attrName>style.visibility</p:attrName>
                                        </p:attrNameLst>
                                      </p:cBhvr>
                                      <p:to>
                                        <p:strVal val="visible"/>
                                      </p:to>
                                    </p:set>
                                    <p:animEffect transition="in" filter="strips(downRight)">
                                      <p:cBhvr>
                                        <p:cTn id="63" dur="500"/>
                                        <p:tgtEl>
                                          <p:spTgt spid="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build="p"/>
      <p:bldP spid="24" grpId="0" build="p"/>
      <p:bldP spid="25" grpId="0" build="p"/>
      <p:bldP spid="31" grpId="0" build="p"/>
      <p:bldP spid="64" grpId="0" build="p"/>
      <p:bldP spid="65" grpId="0" build="p"/>
      <p:bldP spid="66"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ctrTitle"/>
          </p:nvPr>
        </p:nvSpPr>
        <p:spPr>
          <a:xfrm>
            <a:off x="1524000" y="513379"/>
            <a:ext cx="9144000" cy="724576"/>
          </a:xfrm>
        </p:spPr>
        <p:txBody>
          <a:bodyPr>
            <a:normAutofit/>
          </a:bodyPr>
          <a:lstStyle/>
          <a:p>
            <a:r>
              <a:rPr lang="en-GB" dirty="0"/>
              <a:t>OUR MAIN FOCUS</a:t>
            </a:r>
          </a:p>
        </p:txBody>
      </p:sp>
      <p:sp>
        <p:nvSpPr>
          <p:cNvPr id="46" name="Subtitle 45"/>
          <p:cNvSpPr>
            <a:spLocks noGrp="1"/>
          </p:cNvSpPr>
          <p:nvPr>
            <p:ph type="subTitle" idx="1"/>
          </p:nvPr>
        </p:nvSpPr>
        <p:spPr/>
        <p:txBody>
          <a:bodyPr/>
          <a:lstStyle/>
          <a:p>
            <a:r>
              <a:rPr lang="en-GB" dirty="0"/>
              <a:t>Write your relevant text here</a:t>
            </a:r>
          </a:p>
        </p:txBody>
      </p:sp>
      <p:sp>
        <p:nvSpPr>
          <p:cNvPr id="65" name="Text Placeholder 10"/>
          <p:cNvSpPr>
            <a:spLocks noGrp="1"/>
          </p:cNvSpPr>
          <p:nvPr>
            <p:ph type="body" sz="quarter" idx="10"/>
          </p:nvPr>
        </p:nvSpPr>
        <p:spPr>
          <a:xfrm>
            <a:off x="2967445" y="4256123"/>
            <a:ext cx="2445383" cy="253541"/>
          </a:xfrm>
        </p:spPr>
        <p:txBody>
          <a:bodyPr>
            <a:normAutofit/>
          </a:bodyPr>
          <a:lstStyle/>
          <a:p>
            <a:r>
              <a:rPr lang="en-GB" dirty="0"/>
              <a:t>Product Marketing</a:t>
            </a:r>
          </a:p>
        </p:txBody>
      </p:sp>
      <p:sp>
        <p:nvSpPr>
          <p:cNvPr id="66" name="Text Placeholder 11"/>
          <p:cNvSpPr>
            <a:spLocks noGrp="1"/>
          </p:cNvSpPr>
          <p:nvPr>
            <p:ph type="body" sz="quarter" idx="11"/>
          </p:nvPr>
        </p:nvSpPr>
        <p:spPr>
          <a:xfrm>
            <a:off x="2967445" y="4568344"/>
            <a:ext cx="2513055" cy="689376"/>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p>
        </p:txBody>
      </p:sp>
      <p:grpSp>
        <p:nvGrpSpPr>
          <p:cNvPr id="47" name="Group 291"/>
          <p:cNvGrpSpPr/>
          <p:nvPr/>
        </p:nvGrpSpPr>
        <p:grpSpPr>
          <a:xfrm>
            <a:off x="1698171" y="2314924"/>
            <a:ext cx="886098" cy="883414"/>
            <a:chOff x="188608" y="0"/>
            <a:chExt cx="2824166" cy="2815616"/>
          </a:xfrm>
        </p:grpSpPr>
        <p:sp>
          <p:nvSpPr>
            <p:cNvPr id="48" name="Shape 289"/>
            <p:cNvSpPr/>
            <p:nvPr/>
          </p:nvSpPr>
          <p:spPr>
            <a:xfrm>
              <a:off x="188608" y="0"/>
              <a:ext cx="2824166" cy="2815616"/>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9" name="Shape 290"/>
            <p:cNvSpPr/>
            <p:nvPr/>
          </p:nvSpPr>
          <p:spPr>
            <a:xfrm>
              <a:off x="1125254" y="964999"/>
              <a:ext cx="913770" cy="885619"/>
            </a:xfrm>
            <a:custGeom>
              <a:avLst/>
              <a:gdLst/>
              <a:ahLst/>
              <a:cxnLst>
                <a:cxn ang="0">
                  <a:pos x="wd2" y="hd2"/>
                </a:cxn>
                <a:cxn ang="5400000">
                  <a:pos x="wd2" y="hd2"/>
                </a:cxn>
                <a:cxn ang="10800000">
                  <a:pos x="wd2" y="hd2"/>
                </a:cxn>
                <a:cxn ang="16200000">
                  <a:pos x="wd2" y="hd2"/>
                </a:cxn>
              </a:cxnLst>
              <a:rect l="0" t="0" r="r" b="b"/>
              <a:pathLst>
                <a:path w="21500" h="21600" extrusionOk="0">
                  <a:moveTo>
                    <a:pt x="8400" y="0"/>
                  </a:moveTo>
                  <a:cubicBezTo>
                    <a:pt x="3600" y="0"/>
                    <a:pt x="0" y="3946"/>
                    <a:pt x="0" y="8723"/>
                  </a:cubicBezTo>
                  <a:cubicBezTo>
                    <a:pt x="0" y="13500"/>
                    <a:pt x="3600" y="17238"/>
                    <a:pt x="8400" y="17238"/>
                  </a:cubicBezTo>
                  <a:cubicBezTo>
                    <a:pt x="10400" y="17238"/>
                    <a:pt x="12200" y="16615"/>
                    <a:pt x="13600" y="15369"/>
                  </a:cubicBezTo>
                  <a:cubicBezTo>
                    <a:pt x="13600" y="15369"/>
                    <a:pt x="13800" y="15577"/>
                    <a:pt x="13800" y="15785"/>
                  </a:cubicBezTo>
                  <a:cubicBezTo>
                    <a:pt x="19000" y="20977"/>
                    <a:pt x="19000" y="20977"/>
                    <a:pt x="19000" y="20977"/>
                  </a:cubicBezTo>
                  <a:cubicBezTo>
                    <a:pt x="19400" y="21392"/>
                    <a:pt x="19800" y="21600"/>
                    <a:pt x="20000" y="21600"/>
                  </a:cubicBezTo>
                  <a:cubicBezTo>
                    <a:pt x="20400" y="21600"/>
                    <a:pt x="20800" y="21392"/>
                    <a:pt x="21200" y="20977"/>
                  </a:cubicBezTo>
                  <a:cubicBezTo>
                    <a:pt x="21600" y="20562"/>
                    <a:pt x="21600" y="19523"/>
                    <a:pt x="21200" y="18900"/>
                  </a:cubicBezTo>
                  <a:cubicBezTo>
                    <a:pt x="16000" y="13500"/>
                    <a:pt x="16000" y="13500"/>
                    <a:pt x="16000" y="13500"/>
                  </a:cubicBezTo>
                  <a:cubicBezTo>
                    <a:pt x="15800" y="13500"/>
                    <a:pt x="15600" y="13292"/>
                    <a:pt x="15400" y="13292"/>
                  </a:cubicBezTo>
                  <a:cubicBezTo>
                    <a:pt x="16200" y="11838"/>
                    <a:pt x="16600" y="10385"/>
                    <a:pt x="16600" y="8723"/>
                  </a:cubicBezTo>
                  <a:cubicBezTo>
                    <a:pt x="16600" y="3946"/>
                    <a:pt x="13000" y="0"/>
                    <a:pt x="8400" y="0"/>
                  </a:cubicBezTo>
                  <a:close/>
                  <a:moveTo>
                    <a:pt x="8400" y="2700"/>
                  </a:moveTo>
                  <a:cubicBezTo>
                    <a:pt x="11600" y="2700"/>
                    <a:pt x="14200" y="5400"/>
                    <a:pt x="14200" y="8723"/>
                  </a:cubicBezTo>
                  <a:cubicBezTo>
                    <a:pt x="14200" y="9762"/>
                    <a:pt x="13800" y="10800"/>
                    <a:pt x="13200" y="11838"/>
                  </a:cubicBezTo>
                  <a:cubicBezTo>
                    <a:pt x="12800" y="12669"/>
                    <a:pt x="12800" y="12669"/>
                    <a:pt x="12800" y="12669"/>
                  </a:cubicBezTo>
                  <a:cubicBezTo>
                    <a:pt x="12000" y="13292"/>
                    <a:pt x="12000" y="13292"/>
                    <a:pt x="12000" y="13292"/>
                  </a:cubicBezTo>
                  <a:cubicBezTo>
                    <a:pt x="11000" y="14123"/>
                    <a:pt x="9600" y="14538"/>
                    <a:pt x="8400" y="14538"/>
                  </a:cubicBezTo>
                  <a:cubicBezTo>
                    <a:pt x="5200" y="14538"/>
                    <a:pt x="2600" y="12046"/>
                    <a:pt x="2600" y="8723"/>
                  </a:cubicBezTo>
                  <a:cubicBezTo>
                    <a:pt x="2600" y="5400"/>
                    <a:pt x="5200" y="2700"/>
                    <a:pt x="8400" y="2700"/>
                  </a:cubicBezTo>
                  <a:close/>
                </a:path>
              </a:pathLst>
            </a:custGeom>
            <a:solidFill>
              <a:srgbClr val="FFFFFF"/>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0" name="Group 294"/>
          <p:cNvGrpSpPr/>
          <p:nvPr/>
        </p:nvGrpSpPr>
        <p:grpSpPr>
          <a:xfrm>
            <a:off x="1683342" y="4067957"/>
            <a:ext cx="886098" cy="883414"/>
            <a:chOff x="188608" y="0"/>
            <a:chExt cx="2824166" cy="2815616"/>
          </a:xfrm>
        </p:grpSpPr>
        <p:sp>
          <p:nvSpPr>
            <p:cNvPr id="81" name="Shape 292"/>
            <p:cNvSpPr/>
            <p:nvPr/>
          </p:nvSpPr>
          <p:spPr>
            <a:xfrm>
              <a:off x="188608" y="0"/>
              <a:ext cx="2824166" cy="2815616"/>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2" name="Shape 293"/>
            <p:cNvSpPr/>
            <p:nvPr/>
          </p:nvSpPr>
          <p:spPr>
            <a:xfrm>
              <a:off x="1203429" y="1029099"/>
              <a:ext cx="757421" cy="757421"/>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83" name="Group 297"/>
          <p:cNvGrpSpPr/>
          <p:nvPr/>
        </p:nvGrpSpPr>
        <p:grpSpPr>
          <a:xfrm>
            <a:off x="9607731" y="2314924"/>
            <a:ext cx="886098" cy="883414"/>
            <a:chOff x="188608" y="0"/>
            <a:chExt cx="2824166" cy="2815616"/>
          </a:xfrm>
        </p:grpSpPr>
        <p:sp>
          <p:nvSpPr>
            <p:cNvPr id="84" name="Shape 295"/>
            <p:cNvSpPr/>
            <p:nvPr/>
          </p:nvSpPr>
          <p:spPr>
            <a:xfrm>
              <a:off x="188608" y="0"/>
              <a:ext cx="2824166" cy="2815616"/>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5" name="Shape 296"/>
            <p:cNvSpPr/>
            <p:nvPr/>
          </p:nvSpPr>
          <p:spPr>
            <a:xfrm>
              <a:off x="1179894" y="1029099"/>
              <a:ext cx="723754" cy="757421"/>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86" name="Text Placeholder 10"/>
          <p:cNvSpPr>
            <a:spLocks noGrp="1"/>
          </p:cNvSpPr>
          <p:nvPr>
            <p:ph type="body" sz="quarter" idx="10"/>
          </p:nvPr>
        </p:nvSpPr>
        <p:spPr>
          <a:xfrm>
            <a:off x="6246995" y="2424224"/>
            <a:ext cx="2955928" cy="204373"/>
          </a:xfrm>
        </p:spPr>
        <p:txBody>
          <a:bodyPr>
            <a:normAutofit fontScale="92500" lnSpcReduction="20000"/>
          </a:bodyPr>
          <a:lstStyle/>
          <a:p>
            <a:pPr algn="r"/>
            <a:r>
              <a:rPr lang="en-GB" dirty="0"/>
              <a:t>Product Promotion</a:t>
            </a:r>
          </a:p>
        </p:txBody>
      </p:sp>
      <p:sp>
        <p:nvSpPr>
          <p:cNvPr id="87" name="Text Placeholder 11"/>
          <p:cNvSpPr>
            <a:spLocks noGrp="1"/>
          </p:cNvSpPr>
          <p:nvPr>
            <p:ph type="body" sz="quarter" idx="11"/>
          </p:nvPr>
        </p:nvSpPr>
        <p:spPr>
          <a:xfrm>
            <a:off x="6720113" y="2725377"/>
            <a:ext cx="2482809" cy="603911"/>
          </a:xfrm>
        </p:spPr>
        <p:txBody>
          <a:bodyPr>
            <a:normAutofit/>
          </a:bodyPr>
          <a:lstStyle/>
          <a:p>
            <a:pPr algn="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p>
        </p:txBody>
      </p:sp>
      <p:sp>
        <p:nvSpPr>
          <p:cNvPr id="88" name="Text Placeholder 10"/>
          <p:cNvSpPr>
            <a:spLocks noGrp="1"/>
          </p:cNvSpPr>
          <p:nvPr>
            <p:ph type="body" sz="quarter" idx="10"/>
          </p:nvPr>
        </p:nvSpPr>
        <p:spPr>
          <a:xfrm>
            <a:off x="3060431" y="2424224"/>
            <a:ext cx="2955928" cy="337621"/>
          </a:xfrm>
        </p:spPr>
        <p:txBody>
          <a:bodyPr>
            <a:normAutofit/>
          </a:bodyPr>
          <a:lstStyle/>
          <a:p>
            <a:r>
              <a:rPr lang="en-GB" dirty="0"/>
              <a:t>Market Analyst</a:t>
            </a:r>
          </a:p>
        </p:txBody>
      </p:sp>
      <p:sp>
        <p:nvSpPr>
          <p:cNvPr id="89" name="Text Placeholder 11"/>
          <p:cNvSpPr>
            <a:spLocks noGrp="1"/>
          </p:cNvSpPr>
          <p:nvPr>
            <p:ph type="body" sz="quarter" idx="11"/>
          </p:nvPr>
        </p:nvSpPr>
        <p:spPr>
          <a:xfrm>
            <a:off x="3060431" y="2736445"/>
            <a:ext cx="2513055" cy="603911"/>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p>
        </p:txBody>
      </p:sp>
      <p:sp>
        <p:nvSpPr>
          <p:cNvPr id="19" name="TextBox 18"/>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22</a:t>
            </a:r>
            <a:endParaRPr lang="en-GB" sz="1200" dirty="0">
              <a:solidFill>
                <a:schemeClr val="accent1"/>
              </a:solidFill>
              <a:latin typeface="Kontrapunkt Bob Light" panose="02000000000000000000" pitchFamily="50" charset="0"/>
            </a:endParaRPr>
          </a:p>
        </p:txBody>
      </p:sp>
      <p:sp>
        <p:nvSpPr>
          <p:cNvPr id="23" name="Text Placeholder 10"/>
          <p:cNvSpPr>
            <a:spLocks noGrp="1"/>
          </p:cNvSpPr>
          <p:nvPr>
            <p:ph type="body" sz="quarter" idx="10"/>
          </p:nvPr>
        </p:nvSpPr>
        <p:spPr>
          <a:xfrm>
            <a:off x="6246995" y="4177257"/>
            <a:ext cx="2955928" cy="204373"/>
          </a:xfrm>
        </p:spPr>
        <p:txBody>
          <a:bodyPr>
            <a:normAutofit fontScale="92500" lnSpcReduction="20000"/>
          </a:bodyPr>
          <a:lstStyle/>
          <a:p>
            <a:pPr algn="r"/>
            <a:r>
              <a:rPr lang="en-GB" dirty="0"/>
              <a:t>Product </a:t>
            </a:r>
            <a:r>
              <a:rPr lang="en-GB" dirty="0" err="1"/>
              <a:t>Supportations</a:t>
            </a:r>
            <a:endParaRPr lang="en-GB" dirty="0"/>
          </a:p>
        </p:txBody>
      </p:sp>
      <p:sp>
        <p:nvSpPr>
          <p:cNvPr id="24" name="Text Placeholder 11"/>
          <p:cNvSpPr>
            <a:spLocks noGrp="1"/>
          </p:cNvSpPr>
          <p:nvPr>
            <p:ph type="body" sz="quarter" idx="11"/>
          </p:nvPr>
        </p:nvSpPr>
        <p:spPr>
          <a:xfrm>
            <a:off x="6720113" y="4478410"/>
            <a:ext cx="2482809" cy="603911"/>
          </a:xfrm>
        </p:spPr>
        <p:txBody>
          <a:bodyPr>
            <a:normAutofit/>
          </a:bodyPr>
          <a:lstStyle/>
          <a:p>
            <a:pPr algn="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p>
        </p:txBody>
      </p:sp>
      <p:grpSp>
        <p:nvGrpSpPr>
          <p:cNvPr id="2" name="Group 1"/>
          <p:cNvGrpSpPr/>
          <p:nvPr/>
        </p:nvGrpSpPr>
        <p:grpSpPr>
          <a:xfrm>
            <a:off x="9607731" y="4067957"/>
            <a:ext cx="886098" cy="883414"/>
            <a:chOff x="9607731" y="4067957"/>
            <a:chExt cx="886098" cy="883414"/>
          </a:xfrm>
        </p:grpSpPr>
        <p:sp>
          <p:nvSpPr>
            <p:cNvPr id="21" name="Shape 295"/>
            <p:cNvSpPr/>
            <p:nvPr/>
          </p:nvSpPr>
          <p:spPr>
            <a:xfrm>
              <a:off x="9607731" y="4067957"/>
              <a:ext cx="886098" cy="883414"/>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5" name="Shape 446"/>
            <p:cNvSpPr/>
            <p:nvPr/>
          </p:nvSpPr>
          <p:spPr>
            <a:xfrm>
              <a:off x="9939962" y="4399444"/>
              <a:ext cx="222763" cy="196032"/>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gn="l">
                <a:lnSpc>
                  <a:spcPct val="100000"/>
                </a:lnSpc>
                <a:spcBef>
                  <a:spcPts val="2000"/>
                </a:spcBef>
                <a:defRPr sz="2000">
                  <a:solidFill>
                    <a:srgbClr val="A6AAA9"/>
                  </a:solidFill>
                </a:defRPr>
              </a:pPr>
              <a:endParaRPr/>
            </a:p>
          </p:txBody>
        </p:sp>
      </p:grpSp>
    </p:spTree>
    <p:extLst>
      <p:ext uri="{BB962C8B-B14F-4D97-AF65-F5344CB8AC3E}">
        <p14:creationId xmlns:p14="http://schemas.microsoft.com/office/powerpoint/2010/main" val="97299988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 calcmode="lin" valueType="num">
                                      <p:cBhvr>
                                        <p:cTn id="15" dur="500" fill="hold"/>
                                        <p:tgtEl>
                                          <p:spTgt spid="47"/>
                                        </p:tgtEl>
                                        <p:attrNameLst>
                                          <p:attrName>ppt_w</p:attrName>
                                        </p:attrNameLst>
                                      </p:cBhvr>
                                      <p:tavLst>
                                        <p:tav tm="0">
                                          <p:val>
                                            <p:fltVal val="0"/>
                                          </p:val>
                                        </p:tav>
                                        <p:tav tm="100000">
                                          <p:val>
                                            <p:strVal val="#ppt_w"/>
                                          </p:val>
                                        </p:tav>
                                      </p:tavLst>
                                    </p:anim>
                                    <p:anim calcmode="lin" valueType="num">
                                      <p:cBhvr>
                                        <p:cTn id="16" dur="500" fill="hold"/>
                                        <p:tgtEl>
                                          <p:spTgt spid="47"/>
                                        </p:tgtEl>
                                        <p:attrNameLst>
                                          <p:attrName>ppt_h</p:attrName>
                                        </p:attrNameLst>
                                      </p:cBhvr>
                                      <p:tavLst>
                                        <p:tav tm="0">
                                          <p:val>
                                            <p:fltVal val="0"/>
                                          </p:val>
                                        </p:tav>
                                        <p:tav tm="100000">
                                          <p:val>
                                            <p:strVal val="#ppt_h"/>
                                          </p:val>
                                        </p:tav>
                                      </p:tavLst>
                                    </p:anim>
                                    <p:animEffect transition="in" filter="fade">
                                      <p:cBhvr>
                                        <p:cTn id="17" dur="500"/>
                                        <p:tgtEl>
                                          <p:spTgt spid="47"/>
                                        </p:tgtEl>
                                      </p:cBhvr>
                                    </p:animEffect>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88">
                                            <p:txEl>
                                              <p:pRg st="0" end="0"/>
                                            </p:txEl>
                                          </p:spTgt>
                                        </p:tgtEl>
                                        <p:attrNameLst>
                                          <p:attrName>style.visibility</p:attrName>
                                        </p:attrNameLst>
                                      </p:cBhvr>
                                      <p:to>
                                        <p:strVal val="visible"/>
                                      </p:to>
                                    </p:set>
                                    <p:animEffect transition="in" filter="dissolve">
                                      <p:cBhvr>
                                        <p:cTn id="21" dur="500"/>
                                        <p:tgtEl>
                                          <p:spTgt spid="88">
                                            <p:txEl>
                                              <p:pRg st="0" end="0"/>
                                            </p:txEl>
                                          </p:spTgt>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89">
                                            <p:txEl>
                                              <p:pRg st="0" end="0"/>
                                            </p:txEl>
                                          </p:spTgt>
                                        </p:tgtEl>
                                        <p:attrNameLst>
                                          <p:attrName>style.visibility</p:attrName>
                                        </p:attrNameLst>
                                      </p:cBhvr>
                                      <p:to>
                                        <p:strVal val="visible"/>
                                      </p:to>
                                    </p:set>
                                    <p:animEffect transition="in" filter="strips(downRight)">
                                      <p:cBhvr>
                                        <p:cTn id="25" dur="500"/>
                                        <p:tgtEl>
                                          <p:spTgt spid="89">
                                            <p:txEl>
                                              <p:pRg st="0" end="0"/>
                                            </p:txEl>
                                          </p:spTgt>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50"/>
                                        </p:tgtEl>
                                        <p:attrNameLst>
                                          <p:attrName>style.visibility</p:attrName>
                                        </p:attrNameLst>
                                      </p:cBhvr>
                                      <p:to>
                                        <p:strVal val="visible"/>
                                      </p:to>
                                    </p:set>
                                    <p:anim calcmode="lin" valueType="num">
                                      <p:cBhvr>
                                        <p:cTn id="29" dur="500" fill="hold"/>
                                        <p:tgtEl>
                                          <p:spTgt spid="50"/>
                                        </p:tgtEl>
                                        <p:attrNameLst>
                                          <p:attrName>ppt_w</p:attrName>
                                        </p:attrNameLst>
                                      </p:cBhvr>
                                      <p:tavLst>
                                        <p:tav tm="0">
                                          <p:val>
                                            <p:fltVal val="0"/>
                                          </p:val>
                                        </p:tav>
                                        <p:tav tm="100000">
                                          <p:val>
                                            <p:strVal val="#ppt_w"/>
                                          </p:val>
                                        </p:tav>
                                      </p:tavLst>
                                    </p:anim>
                                    <p:anim calcmode="lin" valueType="num">
                                      <p:cBhvr>
                                        <p:cTn id="30" dur="500" fill="hold"/>
                                        <p:tgtEl>
                                          <p:spTgt spid="50"/>
                                        </p:tgtEl>
                                        <p:attrNameLst>
                                          <p:attrName>ppt_h</p:attrName>
                                        </p:attrNameLst>
                                      </p:cBhvr>
                                      <p:tavLst>
                                        <p:tav tm="0">
                                          <p:val>
                                            <p:fltVal val="0"/>
                                          </p:val>
                                        </p:tav>
                                        <p:tav tm="100000">
                                          <p:val>
                                            <p:strVal val="#ppt_h"/>
                                          </p:val>
                                        </p:tav>
                                      </p:tavLst>
                                    </p:anim>
                                    <p:animEffect transition="in" filter="fade">
                                      <p:cBhvr>
                                        <p:cTn id="31" dur="500"/>
                                        <p:tgtEl>
                                          <p:spTgt spid="50"/>
                                        </p:tgtEl>
                                      </p:cBhvr>
                                    </p:animEffect>
                                  </p:childTnLst>
                                </p:cTn>
                              </p:par>
                            </p:childTnLst>
                          </p:cTn>
                        </p:par>
                        <p:par>
                          <p:cTn id="32" fill="hold">
                            <p:stCondLst>
                              <p:cond delay="3000"/>
                            </p:stCondLst>
                            <p:childTnLst>
                              <p:par>
                                <p:cTn id="33" presetID="9" presetClass="entr" presetSubtype="0" fill="hold" grpId="0" nodeType="afterEffect">
                                  <p:stCondLst>
                                    <p:cond delay="0"/>
                                  </p:stCondLst>
                                  <p:childTnLst>
                                    <p:set>
                                      <p:cBhvr>
                                        <p:cTn id="34" dur="1" fill="hold">
                                          <p:stCondLst>
                                            <p:cond delay="0"/>
                                          </p:stCondLst>
                                        </p:cTn>
                                        <p:tgtEl>
                                          <p:spTgt spid="65">
                                            <p:txEl>
                                              <p:pRg st="0" end="0"/>
                                            </p:txEl>
                                          </p:spTgt>
                                        </p:tgtEl>
                                        <p:attrNameLst>
                                          <p:attrName>style.visibility</p:attrName>
                                        </p:attrNameLst>
                                      </p:cBhvr>
                                      <p:to>
                                        <p:strVal val="visible"/>
                                      </p:to>
                                    </p:set>
                                    <p:animEffect transition="in" filter="dissolve">
                                      <p:cBhvr>
                                        <p:cTn id="35" dur="500"/>
                                        <p:tgtEl>
                                          <p:spTgt spid="65">
                                            <p:txEl>
                                              <p:pRg st="0" end="0"/>
                                            </p:txEl>
                                          </p:spTgt>
                                        </p:tgtEl>
                                      </p:cBhvr>
                                    </p:animEffect>
                                  </p:childTnLst>
                                </p:cTn>
                              </p:par>
                            </p:childTnLst>
                          </p:cTn>
                        </p:par>
                        <p:par>
                          <p:cTn id="36" fill="hold">
                            <p:stCondLst>
                              <p:cond delay="3500"/>
                            </p:stCondLst>
                            <p:childTnLst>
                              <p:par>
                                <p:cTn id="37" presetID="18" presetClass="entr" presetSubtype="6" fill="hold" grpId="0" nodeType="afterEffect">
                                  <p:stCondLst>
                                    <p:cond delay="0"/>
                                  </p:stCondLst>
                                  <p:childTnLst>
                                    <p:set>
                                      <p:cBhvr>
                                        <p:cTn id="38" dur="1" fill="hold">
                                          <p:stCondLst>
                                            <p:cond delay="0"/>
                                          </p:stCondLst>
                                        </p:cTn>
                                        <p:tgtEl>
                                          <p:spTgt spid="66">
                                            <p:txEl>
                                              <p:pRg st="0" end="0"/>
                                            </p:txEl>
                                          </p:spTgt>
                                        </p:tgtEl>
                                        <p:attrNameLst>
                                          <p:attrName>style.visibility</p:attrName>
                                        </p:attrNameLst>
                                      </p:cBhvr>
                                      <p:to>
                                        <p:strVal val="visible"/>
                                      </p:to>
                                    </p:set>
                                    <p:animEffect transition="in" filter="strips(downRight)">
                                      <p:cBhvr>
                                        <p:cTn id="39" dur="500"/>
                                        <p:tgtEl>
                                          <p:spTgt spid="66">
                                            <p:txEl>
                                              <p:pRg st="0" end="0"/>
                                            </p:txEl>
                                          </p:spTgt>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83"/>
                                        </p:tgtEl>
                                        <p:attrNameLst>
                                          <p:attrName>style.visibility</p:attrName>
                                        </p:attrNameLst>
                                      </p:cBhvr>
                                      <p:to>
                                        <p:strVal val="visible"/>
                                      </p:to>
                                    </p:set>
                                    <p:anim calcmode="lin" valueType="num">
                                      <p:cBhvr>
                                        <p:cTn id="43" dur="500" fill="hold"/>
                                        <p:tgtEl>
                                          <p:spTgt spid="83"/>
                                        </p:tgtEl>
                                        <p:attrNameLst>
                                          <p:attrName>ppt_w</p:attrName>
                                        </p:attrNameLst>
                                      </p:cBhvr>
                                      <p:tavLst>
                                        <p:tav tm="0">
                                          <p:val>
                                            <p:fltVal val="0"/>
                                          </p:val>
                                        </p:tav>
                                        <p:tav tm="100000">
                                          <p:val>
                                            <p:strVal val="#ppt_w"/>
                                          </p:val>
                                        </p:tav>
                                      </p:tavLst>
                                    </p:anim>
                                    <p:anim calcmode="lin" valueType="num">
                                      <p:cBhvr>
                                        <p:cTn id="44" dur="500" fill="hold"/>
                                        <p:tgtEl>
                                          <p:spTgt spid="83"/>
                                        </p:tgtEl>
                                        <p:attrNameLst>
                                          <p:attrName>ppt_h</p:attrName>
                                        </p:attrNameLst>
                                      </p:cBhvr>
                                      <p:tavLst>
                                        <p:tav tm="0">
                                          <p:val>
                                            <p:fltVal val="0"/>
                                          </p:val>
                                        </p:tav>
                                        <p:tav tm="100000">
                                          <p:val>
                                            <p:strVal val="#ppt_h"/>
                                          </p:val>
                                        </p:tav>
                                      </p:tavLst>
                                    </p:anim>
                                    <p:animEffect transition="in" filter="fade">
                                      <p:cBhvr>
                                        <p:cTn id="45" dur="500"/>
                                        <p:tgtEl>
                                          <p:spTgt spid="83"/>
                                        </p:tgtEl>
                                      </p:cBhvr>
                                    </p:animEffect>
                                  </p:childTnLst>
                                </p:cTn>
                              </p:par>
                            </p:childTnLst>
                          </p:cTn>
                        </p:par>
                        <p:par>
                          <p:cTn id="46" fill="hold">
                            <p:stCondLst>
                              <p:cond delay="4500"/>
                            </p:stCondLst>
                            <p:childTnLst>
                              <p:par>
                                <p:cTn id="47" presetID="9" presetClass="entr" presetSubtype="0" fill="hold" grpId="0" nodeType="afterEffect">
                                  <p:stCondLst>
                                    <p:cond delay="0"/>
                                  </p:stCondLst>
                                  <p:childTnLst>
                                    <p:set>
                                      <p:cBhvr>
                                        <p:cTn id="48" dur="1" fill="hold">
                                          <p:stCondLst>
                                            <p:cond delay="0"/>
                                          </p:stCondLst>
                                        </p:cTn>
                                        <p:tgtEl>
                                          <p:spTgt spid="86">
                                            <p:txEl>
                                              <p:pRg st="0" end="0"/>
                                            </p:txEl>
                                          </p:spTgt>
                                        </p:tgtEl>
                                        <p:attrNameLst>
                                          <p:attrName>style.visibility</p:attrName>
                                        </p:attrNameLst>
                                      </p:cBhvr>
                                      <p:to>
                                        <p:strVal val="visible"/>
                                      </p:to>
                                    </p:set>
                                    <p:animEffect transition="in" filter="dissolve">
                                      <p:cBhvr>
                                        <p:cTn id="49" dur="500"/>
                                        <p:tgtEl>
                                          <p:spTgt spid="86">
                                            <p:txEl>
                                              <p:pRg st="0" end="0"/>
                                            </p:txEl>
                                          </p:spTgt>
                                        </p:tgtEl>
                                      </p:cBhvr>
                                    </p:animEffect>
                                  </p:childTnLst>
                                </p:cTn>
                              </p:par>
                            </p:childTnLst>
                          </p:cTn>
                        </p:par>
                        <p:par>
                          <p:cTn id="50" fill="hold">
                            <p:stCondLst>
                              <p:cond delay="5000"/>
                            </p:stCondLst>
                            <p:childTnLst>
                              <p:par>
                                <p:cTn id="51" presetID="18" presetClass="entr" presetSubtype="12" fill="hold" grpId="0" nodeType="afterEffect">
                                  <p:stCondLst>
                                    <p:cond delay="0"/>
                                  </p:stCondLst>
                                  <p:childTnLst>
                                    <p:set>
                                      <p:cBhvr>
                                        <p:cTn id="52" dur="1" fill="hold">
                                          <p:stCondLst>
                                            <p:cond delay="0"/>
                                          </p:stCondLst>
                                        </p:cTn>
                                        <p:tgtEl>
                                          <p:spTgt spid="87">
                                            <p:txEl>
                                              <p:pRg st="0" end="0"/>
                                            </p:txEl>
                                          </p:spTgt>
                                        </p:tgtEl>
                                        <p:attrNameLst>
                                          <p:attrName>style.visibility</p:attrName>
                                        </p:attrNameLst>
                                      </p:cBhvr>
                                      <p:to>
                                        <p:strVal val="visible"/>
                                      </p:to>
                                    </p:set>
                                    <p:animEffect transition="in" filter="strips(downLeft)">
                                      <p:cBhvr>
                                        <p:cTn id="53" dur="500"/>
                                        <p:tgtEl>
                                          <p:spTgt spid="87">
                                            <p:txEl>
                                              <p:pRg st="0" end="0"/>
                                            </p:txEl>
                                          </p:spTgt>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childTnLst>
                          </p:cTn>
                        </p:par>
                        <p:par>
                          <p:cTn id="60" fill="hold">
                            <p:stCondLst>
                              <p:cond delay="6000"/>
                            </p:stCondLst>
                            <p:childTnLst>
                              <p:par>
                                <p:cTn id="61" presetID="9" presetClass="entr" presetSubtype="0" fill="hold" grpId="0" nodeType="afterEffect">
                                  <p:stCondLst>
                                    <p:cond delay="0"/>
                                  </p:stCondLst>
                                  <p:childTnLst>
                                    <p:set>
                                      <p:cBhvr>
                                        <p:cTn id="62" dur="1" fill="hold">
                                          <p:stCondLst>
                                            <p:cond delay="0"/>
                                          </p:stCondLst>
                                        </p:cTn>
                                        <p:tgtEl>
                                          <p:spTgt spid="23">
                                            <p:txEl>
                                              <p:pRg st="0" end="0"/>
                                            </p:txEl>
                                          </p:spTgt>
                                        </p:tgtEl>
                                        <p:attrNameLst>
                                          <p:attrName>style.visibility</p:attrName>
                                        </p:attrNameLst>
                                      </p:cBhvr>
                                      <p:to>
                                        <p:strVal val="visible"/>
                                      </p:to>
                                    </p:set>
                                    <p:animEffect transition="in" filter="dissolve">
                                      <p:cBhvr>
                                        <p:cTn id="63" dur="500"/>
                                        <p:tgtEl>
                                          <p:spTgt spid="23">
                                            <p:txEl>
                                              <p:pRg st="0" end="0"/>
                                            </p:txEl>
                                          </p:spTgt>
                                        </p:tgtEl>
                                      </p:cBhvr>
                                    </p:animEffect>
                                  </p:childTnLst>
                                </p:cTn>
                              </p:par>
                            </p:childTnLst>
                          </p:cTn>
                        </p:par>
                        <p:par>
                          <p:cTn id="64" fill="hold">
                            <p:stCondLst>
                              <p:cond delay="6500"/>
                            </p:stCondLst>
                            <p:childTnLst>
                              <p:par>
                                <p:cTn id="65" presetID="18" presetClass="entr" presetSubtype="12" fill="hold" grpId="0" nodeType="afterEffect">
                                  <p:stCondLst>
                                    <p:cond delay="0"/>
                                  </p:stCondLst>
                                  <p:childTnLst>
                                    <p:set>
                                      <p:cBhvr>
                                        <p:cTn id="66" dur="1" fill="hold">
                                          <p:stCondLst>
                                            <p:cond delay="0"/>
                                          </p:stCondLst>
                                        </p:cTn>
                                        <p:tgtEl>
                                          <p:spTgt spid="24">
                                            <p:txEl>
                                              <p:pRg st="0" end="0"/>
                                            </p:txEl>
                                          </p:spTgt>
                                        </p:tgtEl>
                                        <p:attrNameLst>
                                          <p:attrName>style.visibility</p:attrName>
                                        </p:attrNameLst>
                                      </p:cBhvr>
                                      <p:to>
                                        <p:strVal val="visible"/>
                                      </p:to>
                                    </p:set>
                                    <p:animEffect transition="in" filter="strips(downLeft)">
                                      <p:cBhvr>
                                        <p:cTn id="6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build="p"/>
      <p:bldP spid="65" grpId="0" build="p"/>
      <p:bldP spid="66" grpId="0" build="p"/>
      <p:bldP spid="86" grpId="0" build="p"/>
      <p:bldP spid="87" grpId="0" build="p"/>
      <p:bldP spid="88" grpId="0" build="p"/>
      <p:bldP spid="89" grpId="0" build="p"/>
      <p:bldP spid="23" grpId="0" build="p"/>
      <p:bldP spid="24"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ctrTitle"/>
          </p:nvPr>
        </p:nvSpPr>
        <p:spPr/>
        <p:txBody>
          <a:bodyPr/>
          <a:lstStyle/>
          <a:p>
            <a:r>
              <a:rPr lang="id-ID" dirty="0"/>
              <a:t>AWESOME GOALS</a:t>
            </a:r>
          </a:p>
        </p:txBody>
      </p:sp>
      <p:sp>
        <p:nvSpPr>
          <p:cNvPr id="17" name="Subtitle 16"/>
          <p:cNvSpPr>
            <a:spLocks noGrp="1"/>
          </p:cNvSpPr>
          <p:nvPr>
            <p:ph type="subTitle" idx="1"/>
          </p:nvPr>
        </p:nvSpPr>
        <p:spPr/>
        <p:txBody>
          <a:bodyPr/>
          <a:lstStyle/>
          <a:p>
            <a:r>
              <a:rPr lang="en-US" dirty="0"/>
              <a:t>Write your relevant text here</a:t>
            </a:r>
          </a:p>
        </p:txBody>
      </p:sp>
      <p:sp>
        <p:nvSpPr>
          <p:cNvPr id="18" name="Text Placeholder 17"/>
          <p:cNvSpPr>
            <a:spLocks noGrp="1"/>
          </p:cNvSpPr>
          <p:nvPr>
            <p:ph type="body" sz="quarter" idx="10"/>
          </p:nvPr>
        </p:nvSpPr>
        <p:spPr>
          <a:xfrm>
            <a:off x="8893033" y="2161547"/>
            <a:ext cx="1767497" cy="233171"/>
          </a:xfrm>
        </p:spPr>
        <p:txBody>
          <a:bodyPr anchor="ctr">
            <a:normAutofit lnSpcReduction="10000"/>
          </a:bodyPr>
          <a:lstStyle/>
          <a:p>
            <a:r>
              <a:rPr lang="id-ID" dirty="0"/>
              <a:t>More Investor</a:t>
            </a:r>
          </a:p>
        </p:txBody>
      </p:sp>
      <p:sp>
        <p:nvSpPr>
          <p:cNvPr id="19" name="Text Placeholder 18"/>
          <p:cNvSpPr>
            <a:spLocks noGrp="1"/>
          </p:cNvSpPr>
          <p:nvPr>
            <p:ph type="body" sz="quarter" idx="11"/>
          </p:nvPr>
        </p:nvSpPr>
        <p:spPr>
          <a:xfrm>
            <a:off x="8893034" y="2429005"/>
            <a:ext cx="1632092" cy="589265"/>
          </a:xfrm>
        </p:spPr>
        <p:txBody>
          <a:bodyPr>
            <a:normAutofit/>
          </a:bodyPr>
          <a:lstStyle/>
          <a:p>
            <a:r>
              <a:rPr lang="id-ID" dirty="0"/>
              <a:t>conseSed ut perspiciatis unde omnis iste natus error sit volupueerror sit volu</a:t>
            </a:r>
          </a:p>
        </p:txBody>
      </p:sp>
      <p:sp>
        <p:nvSpPr>
          <p:cNvPr id="131" name="Text Placeholder 17"/>
          <p:cNvSpPr>
            <a:spLocks noGrp="1"/>
          </p:cNvSpPr>
          <p:nvPr>
            <p:ph type="body" sz="quarter" idx="10"/>
          </p:nvPr>
        </p:nvSpPr>
        <p:spPr>
          <a:xfrm>
            <a:off x="8893033" y="3176871"/>
            <a:ext cx="1767497" cy="233171"/>
          </a:xfrm>
        </p:spPr>
        <p:txBody>
          <a:bodyPr anchor="ctr">
            <a:normAutofit lnSpcReduction="10000"/>
          </a:bodyPr>
          <a:lstStyle/>
          <a:p>
            <a:r>
              <a:rPr lang="id-ID" dirty="0"/>
              <a:t>Insurance</a:t>
            </a:r>
          </a:p>
        </p:txBody>
      </p:sp>
      <p:sp>
        <p:nvSpPr>
          <p:cNvPr id="132" name="Text Placeholder 18"/>
          <p:cNvSpPr>
            <a:spLocks noGrp="1"/>
          </p:cNvSpPr>
          <p:nvPr>
            <p:ph type="body" sz="quarter" idx="11"/>
          </p:nvPr>
        </p:nvSpPr>
        <p:spPr>
          <a:xfrm>
            <a:off x="8893034" y="3444329"/>
            <a:ext cx="1632092" cy="589265"/>
          </a:xfrm>
        </p:spPr>
        <p:txBody>
          <a:bodyPr>
            <a:normAutofit/>
          </a:bodyPr>
          <a:lstStyle/>
          <a:p>
            <a:r>
              <a:rPr lang="id-ID" dirty="0"/>
              <a:t>conseSed ut perspiciatis unde omnis iste natuerror sit volus error sit volupue</a:t>
            </a:r>
          </a:p>
        </p:txBody>
      </p:sp>
      <p:sp>
        <p:nvSpPr>
          <p:cNvPr id="133" name="Text Placeholder 17"/>
          <p:cNvSpPr>
            <a:spLocks noGrp="1"/>
          </p:cNvSpPr>
          <p:nvPr>
            <p:ph type="body" sz="quarter" idx="10"/>
          </p:nvPr>
        </p:nvSpPr>
        <p:spPr>
          <a:xfrm>
            <a:off x="8893033" y="4359800"/>
            <a:ext cx="1767497" cy="233171"/>
          </a:xfrm>
        </p:spPr>
        <p:txBody>
          <a:bodyPr anchor="ctr">
            <a:normAutofit lnSpcReduction="10000"/>
          </a:bodyPr>
          <a:lstStyle/>
          <a:p>
            <a:r>
              <a:rPr lang="id-ID" dirty="0"/>
              <a:t>Charity</a:t>
            </a:r>
          </a:p>
        </p:txBody>
      </p:sp>
      <p:sp>
        <p:nvSpPr>
          <p:cNvPr id="134" name="Text Placeholder 18"/>
          <p:cNvSpPr>
            <a:spLocks noGrp="1"/>
          </p:cNvSpPr>
          <p:nvPr>
            <p:ph type="body" sz="quarter" idx="11"/>
          </p:nvPr>
        </p:nvSpPr>
        <p:spPr>
          <a:xfrm>
            <a:off x="8893034" y="4627258"/>
            <a:ext cx="1632092" cy="589265"/>
          </a:xfrm>
        </p:spPr>
        <p:txBody>
          <a:bodyPr>
            <a:normAutofit/>
          </a:bodyPr>
          <a:lstStyle/>
          <a:p>
            <a:r>
              <a:rPr lang="id-ID" dirty="0"/>
              <a:t>conseSed ut perspiciatis unde omnis iste natus error sit volupueerror sit volu</a:t>
            </a:r>
          </a:p>
        </p:txBody>
      </p:sp>
      <p:sp>
        <p:nvSpPr>
          <p:cNvPr id="145" name="Text Placeholder 17"/>
          <p:cNvSpPr>
            <a:spLocks noGrp="1"/>
          </p:cNvSpPr>
          <p:nvPr>
            <p:ph type="body" sz="quarter" idx="10"/>
          </p:nvPr>
        </p:nvSpPr>
        <p:spPr>
          <a:xfrm>
            <a:off x="1563922" y="2093346"/>
            <a:ext cx="1767497" cy="233171"/>
          </a:xfrm>
        </p:spPr>
        <p:txBody>
          <a:bodyPr anchor="ctr">
            <a:normAutofit lnSpcReduction="10000"/>
          </a:bodyPr>
          <a:lstStyle/>
          <a:p>
            <a:r>
              <a:rPr lang="id-ID" dirty="0"/>
              <a:t>Research</a:t>
            </a:r>
          </a:p>
        </p:txBody>
      </p:sp>
      <p:sp>
        <p:nvSpPr>
          <p:cNvPr id="146" name="Text Placeholder 18"/>
          <p:cNvSpPr>
            <a:spLocks noGrp="1"/>
          </p:cNvSpPr>
          <p:nvPr>
            <p:ph type="body" sz="quarter" idx="11"/>
          </p:nvPr>
        </p:nvSpPr>
        <p:spPr>
          <a:xfrm>
            <a:off x="1563923" y="2360804"/>
            <a:ext cx="1637400" cy="663965"/>
          </a:xfrm>
        </p:spPr>
        <p:txBody>
          <a:bodyPr>
            <a:normAutofit fontScale="85000" lnSpcReduction="10000"/>
          </a:bodyPr>
          <a:lstStyle/>
          <a:p>
            <a:r>
              <a:rPr lang="id-ID" dirty="0"/>
              <a:t>conseSed ut perspiciatis unde omnis iste natus error sit volupuenatus error sit volu</a:t>
            </a:r>
          </a:p>
        </p:txBody>
      </p:sp>
      <p:sp>
        <p:nvSpPr>
          <p:cNvPr id="147" name="Text Placeholder 17"/>
          <p:cNvSpPr>
            <a:spLocks noGrp="1"/>
          </p:cNvSpPr>
          <p:nvPr>
            <p:ph type="body" sz="quarter" idx="10"/>
          </p:nvPr>
        </p:nvSpPr>
        <p:spPr>
          <a:xfrm>
            <a:off x="1545021" y="3213913"/>
            <a:ext cx="1767497" cy="233171"/>
          </a:xfrm>
        </p:spPr>
        <p:txBody>
          <a:bodyPr anchor="ctr">
            <a:normAutofit lnSpcReduction="10000"/>
          </a:bodyPr>
          <a:lstStyle/>
          <a:p>
            <a:r>
              <a:rPr lang="id-ID" dirty="0"/>
              <a:t>More Earn</a:t>
            </a:r>
          </a:p>
        </p:txBody>
      </p:sp>
      <p:sp>
        <p:nvSpPr>
          <p:cNvPr id="148" name="Text Placeholder 18"/>
          <p:cNvSpPr>
            <a:spLocks noGrp="1"/>
          </p:cNvSpPr>
          <p:nvPr>
            <p:ph type="body" sz="quarter" idx="11"/>
          </p:nvPr>
        </p:nvSpPr>
        <p:spPr>
          <a:xfrm>
            <a:off x="1545022" y="3481371"/>
            <a:ext cx="1637400" cy="663965"/>
          </a:xfrm>
        </p:spPr>
        <p:txBody>
          <a:bodyPr>
            <a:normAutofit/>
          </a:bodyPr>
          <a:lstStyle/>
          <a:p>
            <a:r>
              <a:rPr lang="id-ID" dirty="0"/>
              <a:t>conseSed ut perspiciatis unde omnis iste natus error sit volupueerror sit volu</a:t>
            </a:r>
          </a:p>
        </p:txBody>
      </p:sp>
      <p:sp>
        <p:nvSpPr>
          <p:cNvPr id="151" name="Text Placeholder 17"/>
          <p:cNvSpPr>
            <a:spLocks noGrp="1"/>
          </p:cNvSpPr>
          <p:nvPr>
            <p:ph type="body" sz="quarter" idx="10"/>
          </p:nvPr>
        </p:nvSpPr>
        <p:spPr>
          <a:xfrm>
            <a:off x="1545021" y="4323201"/>
            <a:ext cx="1767497" cy="233171"/>
          </a:xfrm>
        </p:spPr>
        <p:txBody>
          <a:bodyPr anchor="ctr">
            <a:normAutofit lnSpcReduction="10000"/>
          </a:bodyPr>
          <a:lstStyle/>
          <a:p>
            <a:r>
              <a:rPr lang="id-ID" dirty="0"/>
              <a:t>More Target</a:t>
            </a:r>
          </a:p>
        </p:txBody>
      </p:sp>
      <p:sp>
        <p:nvSpPr>
          <p:cNvPr id="152" name="Text Placeholder 18"/>
          <p:cNvSpPr>
            <a:spLocks noGrp="1"/>
          </p:cNvSpPr>
          <p:nvPr>
            <p:ph type="body" sz="quarter" idx="11"/>
          </p:nvPr>
        </p:nvSpPr>
        <p:spPr>
          <a:xfrm>
            <a:off x="1545022" y="4590659"/>
            <a:ext cx="1637400" cy="663965"/>
          </a:xfrm>
        </p:spPr>
        <p:txBody>
          <a:bodyPr>
            <a:normAutofit/>
          </a:bodyPr>
          <a:lstStyle/>
          <a:p>
            <a:r>
              <a:rPr lang="id-ID" dirty="0"/>
              <a:t>conseSed ut perspiciatis unde omnis iste natus error sit volupueerror sit volu</a:t>
            </a:r>
          </a:p>
        </p:txBody>
      </p:sp>
      <p:sp>
        <p:nvSpPr>
          <p:cNvPr id="163" name="Text Placeholder 18"/>
          <p:cNvSpPr>
            <a:spLocks noGrp="1"/>
          </p:cNvSpPr>
          <p:nvPr>
            <p:ph type="body" sz="quarter" idx="11"/>
          </p:nvPr>
        </p:nvSpPr>
        <p:spPr>
          <a:xfrm>
            <a:off x="3580370" y="5382813"/>
            <a:ext cx="4965236" cy="461989"/>
          </a:xfrm>
        </p:spPr>
        <p:txBody>
          <a:bodyPr>
            <a:normAutofit/>
          </a:bodyPr>
          <a:lstStyle/>
          <a:p>
            <a:pPr algn="ctr"/>
            <a:r>
              <a:rPr lang="id-ID" dirty="0"/>
              <a:t>conseSed ut perspiciatis unde omnis iste natus error sit volupconseSed ut perspiciatis unde omnis iste natus error sit volupueerror sit voluueerror sit volu</a:t>
            </a:r>
          </a:p>
        </p:txBody>
      </p:sp>
      <p:grpSp>
        <p:nvGrpSpPr>
          <p:cNvPr id="2" name="Group 1"/>
          <p:cNvGrpSpPr/>
          <p:nvPr/>
        </p:nvGrpSpPr>
        <p:grpSpPr>
          <a:xfrm>
            <a:off x="3529849" y="2148103"/>
            <a:ext cx="1030302" cy="553523"/>
            <a:chOff x="3529849" y="2148103"/>
            <a:chExt cx="1030302" cy="553523"/>
          </a:xfrm>
        </p:grpSpPr>
        <p:sp>
          <p:nvSpPr>
            <p:cNvPr id="154" name="Rectangle 5"/>
            <p:cNvSpPr>
              <a:spLocks noChangeArrowheads="1"/>
            </p:cNvSpPr>
            <p:nvPr/>
          </p:nvSpPr>
          <p:spPr bwMode="auto">
            <a:xfrm rot="10800000" flipH="1" flipV="1">
              <a:off x="3529849" y="2148103"/>
              <a:ext cx="1030302" cy="553523"/>
            </a:xfrm>
            <a:prstGeom prst="rect">
              <a:avLst/>
            </a:prstGeom>
            <a:solidFill>
              <a:srgbClr val="ECECEC"/>
            </a:solidFill>
            <a:ln w="793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4" name="Shape 313"/>
            <p:cNvSpPr/>
            <p:nvPr/>
          </p:nvSpPr>
          <p:spPr>
            <a:xfrm>
              <a:off x="3890864" y="2277845"/>
              <a:ext cx="298499" cy="289302"/>
            </a:xfrm>
            <a:custGeom>
              <a:avLst/>
              <a:gdLst/>
              <a:ahLst/>
              <a:cxnLst>
                <a:cxn ang="0">
                  <a:pos x="wd2" y="hd2"/>
                </a:cxn>
                <a:cxn ang="5400000">
                  <a:pos x="wd2" y="hd2"/>
                </a:cxn>
                <a:cxn ang="10800000">
                  <a:pos x="wd2" y="hd2"/>
                </a:cxn>
                <a:cxn ang="16200000">
                  <a:pos x="wd2" y="hd2"/>
                </a:cxn>
              </a:cxnLst>
              <a:rect l="0" t="0" r="r" b="b"/>
              <a:pathLst>
                <a:path w="21500" h="21600" extrusionOk="0">
                  <a:moveTo>
                    <a:pt x="8400" y="0"/>
                  </a:moveTo>
                  <a:cubicBezTo>
                    <a:pt x="3600" y="0"/>
                    <a:pt x="0" y="3946"/>
                    <a:pt x="0" y="8723"/>
                  </a:cubicBezTo>
                  <a:cubicBezTo>
                    <a:pt x="0" y="13500"/>
                    <a:pt x="3600" y="17238"/>
                    <a:pt x="8400" y="17238"/>
                  </a:cubicBezTo>
                  <a:cubicBezTo>
                    <a:pt x="10400" y="17238"/>
                    <a:pt x="12200" y="16615"/>
                    <a:pt x="13600" y="15369"/>
                  </a:cubicBezTo>
                  <a:cubicBezTo>
                    <a:pt x="13600" y="15369"/>
                    <a:pt x="13800" y="15577"/>
                    <a:pt x="13800" y="15785"/>
                  </a:cubicBezTo>
                  <a:cubicBezTo>
                    <a:pt x="19000" y="20977"/>
                    <a:pt x="19000" y="20977"/>
                    <a:pt x="19000" y="20977"/>
                  </a:cubicBezTo>
                  <a:cubicBezTo>
                    <a:pt x="19400" y="21392"/>
                    <a:pt x="19800" y="21600"/>
                    <a:pt x="20000" y="21600"/>
                  </a:cubicBezTo>
                  <a:cubicBezTo>
                    <a:pt x="20400" y="21600"/>
                    <a:pt x="20800" y="21392"/>
                    <a:pt x="21200" y="20977"/>
                  </a:cubicBezTo>
                  <a:cubicBezTo>
                    <a:pt x="21600" y="20562"/>
                    <a:pt x="21600" y="19523"/>
                    <a:pt x="21200" y="18900"/>
                  </a:cubicBezTo>
                  <a:cubicBezTo>
                    <a:pt x="16000" y="13500"/>
                    <a:pt x="16000" y="13500"/>
                    <a:pt x="16000" y="13500"/>
                  </a:cubicBezTo>
                  <a:cubicBezTo>
                    <a:pt x="15800" y="13500"/>
                    <a:pt x="15600" y="13292"/>
                    <a:pt x="15400" y="13292"/>
                  </a:cubicBezTo>
                  <a:cubicBezTo>
                    <a:pt x="16200" y="11838"/>
                    <a:pt x="16600" y="10385"/>
                    <a:pt x="16600" y="8723"/>
                  </a:cubicBezTo>
                  <a:cubicBezTo>
                    <a:pt x="16600" y="3946"/>
                    <a:pt x="13000" y="0"/>
                    <a:pt x="8400" y="0"/>
                  </a:cubicBezTo>
                  <a:close/>
                  <a:moveTo>
                    <a:pt x="8400" y="2700"/>
                  </a:moveTo>
                  <a:cubicBezTo>
                    <a:pt x="11600" y="2700"/>
                    <a:pt x="14200" y="5400"/>
                    <a:pt x="14200" y="8723"/>
                  </a:cubicBezTo>
                  <a:cubicBezTo>
                    <a:pt x="14200" y="9762"/>
                    <a:pt x="13800" y="10800"/>
                    <a:pt x="13200" y="11838"/>
                  </a:cubicBezTo>
                  <a:cubicBezTo>
                    <a:pt x="12800" y="12669"/>
                    <a:pt x="12800" y="12669"/>
                    <a:pt x="12800" y="12669"/>
                  </a:cubicBezTo>
                  <a:cubicBezTo>
                    <a:pt x="12000" y="13292"/>
                    <a:pt x="12000" y="13292"/>
                    <a:pt x="12000" y="13292"/>
                  </a:cubicBezTo>
                  <a:cubicBezTo>
                    <a:pt x="11000" y="14123"/>
                    <a:pt x="9600" y="14538"/>
                    <a:pt x="8400" y="14538"/>
                  </a:cubicBezTo>
                  <a:cubicBezTo>
                    <a:pt x="5200" y="14538"/>
                    <a:pt x="2600" y="12046"/>
                    <a:pt x="2600" y="8723"/>
                  </a:cubicBezTo>
                  <a:cubicBezTo>
                    <a:pt x="2600" y="5400"/>
                    <a:pt x="5200" y="2700"/>
                    <a:pt x="8400" y="2700"/>
                  </a:cubicBezTo>
                  <a:close/>
                </a:path>
              </a:pathLst>
            </a:custGeom>
            <a:solidFill>
              <a:schemeClr val="accent1"/>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 name="Group 2"/>
          <p:cNvGrpSpPr/>
          <p:nvPr/>
        </p:nvGrpSpPr>
        <p:grpSpPr>
          <a:xfrm>
            <a:off x="3529849" y="3172836"/>
            <a:ext cx="1030302" cy="553523"/>
            <a:chOff x="3529849" y="3172836"/>
            <a:chExt cx="1030302" cy="553523"/>
          </a:xfrm>
        </p:grpSpPr>
        <p:sp>
          <p:nvSpPr>
            <p:cNvPr id="157" name="Rectangle 11"/>
            <p:cNvSpPr>
              <a:spLocks noChangeArrowheads="1"/>
            </p:cNvSpPr>
            <p:nvPr/>
          </p:nvSpPr>
          <p:spPr bwMode="auto">
            <a:xfrm rot="10800000" flipH="1" flipV="1">
              <a:off x="3529849" y="3172836"/>
              <a:ext cx="1030302" cy="553523"/>
            </a:xfrm>
            <a:prstGeom prst="rect">
              <a:avLst/>
            </a:prstGeom>
            <a:solidFill>
              <a:srgbClr val="ECECEC"/>
            </a:solidFill>
            <a:ln w="793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5" name="Shape 335"/>
            <p:cNvSpPr/>
            <p:nvPr/>
          </p:nvSpPr>
          <p:spPr>
            <a:xfrm>
              <a:off x="3874330" y="3327788"/>
              <a:ext cx="298499" cy="317544"/>
            </a:xfrm>
            <a:custGeom>
              <a:avLst/>
              <a:gdLst/>
              <a:ahLst/>
              <a:cxnLst>
                <a:cxn ang="0">
                  <a:pos x="wd2" y="hd2"/>
                </a:cxn>
                <a:cxn ang="5400000">
                  <a:pos x="wd2" y="hd2"/>
                </a:cxn>
                <a:cxn ang="10800000">
                  <a:pos x="wd2" y="hd2"/>
                </a:cxn>
                <a:cxn ang="16200000">
                  <a:pos x="wd2" y="hd2"/>
                </a:cxn>
              </a:cxnLst>
              <a:rect l="0" t="0" r="r" b="b"/>
              <a:pathLst>
                <a:path w="21600" h="21567" extrusionOk="0">
                  <a:moveTo>
                    <a:pt x="10665" y="9681"/>
                  </a:moveTo>
                  <a:cubicBezTo>
                    <a:pt x="10079" y="14119"/>
                    <a:pt x="7081" y="15033"/>
                    <a:pt x="7081" y="18117"/>
                  </a:cubicBezTo>
                  <a:cubicBezTo>
                    <a:pt x="7081" y="20023"/>
                    <a:pt x="8782" y="21567"/>
                    <a:pt x="10799" y="21567"/>
                  </a:cubicBezTo>
                  <a:cubicBezTo>
                    <a:pt x="12818" y="21567"/>
                    <a:pt x="14519" y="20023"/>
                    <a:pt x="14519" y="18117"/>
                  </a:cubicBezTo>
                  <a:cubicBezTo>
                    <a:pt x="14519" y="15033"/>
                    <a:pt x="11521" y="14119"/>
                    <a:pt x="10935" y="9681"/>
                  </a:cubicBezTo>
                  <a:cubicBezTo>
                    <a:pt x="10917" y="9547"/>
                    <a:pt x="10683" y="9547"/>
                    <a:pt x="10665" y="9681"/>
                  </a:cubicBezTo>
                  <a:close/>
                  <a:moveTo>
                    <a:pt x="18015" y="101"/>
                  </a:moveTo>
                  <a:cubicBezTo>
                    <a:pt x="17997" y="-33"/>
                    <a:pt x="17762" y="-33"/>
                    <a:pt x="17744" y="101"/>
                  </a:cubicBezTo>
                  <a:cubicBezTo>
                    <a:pt x="17159" y="4539"/>
                    <a:pt x="14160" y="5453"/>
                    <a:pt x="14160" y="8537"/>
                  </a:cubicBezTo>
                  <a:cubicBezTo>
                    <a:pt x="14160" y="10442"/>
                    <a:pt x="15863" y="11987"/>
                    <a:pt x="17880" y="11987"/>
                  </a:cubicBezTo>
                  <a:cubicBezTo>
                    <a:pt x="19897" y="11987"/>
                    <a:pt x="21600" y="10442"/>
                    <a:pt x="21600" y="8537"/>
                  </a:cubicBezTo>
                  <a:cubicBezTo>
                    <a:pt x="21600" y="5453"/>
                    <a:pt x="18602" y="4539"/>
                    <a:pt x="18015" y="101"/>
                  </a:cubicBezTo>
                  <a:close/>
                  <a:moveTo>
                    <a:pt x="3856" y="101"/>
                  </a:moveTo>
                  <a:cubicBezTo>
                    <a:pt x="3838" y="-33"/>
                    <a:pt x="3603" y="-33"/>
                    <a:pt x="3586" y="101"/>
                  </a:cubicBezTo>
                  <a:cubicBezTo>
                    <a:pt x="2999" y="4539"/>
                    <a:pt x="0" y="5453"/>
                    <a:pt x="0" y="8537"/>
                  </a:cubicBezTo>
                  <a:cubicBezTo>
                    <a:pt x="0" y="10442"/>
                    <a:pt x="1703" y="11987"/>
                    <a:pt x="3720" y="11987"/>
                  </a:cubicBezTo>
                  <a:cubicBezTo>
                    <a:pt x="5739" y="11987"/>
                    <a:pt x="7440" y="10442"/>
                    <a:pt x="7440" y="8537"/>
                  </a:cubicBezTo>
                  <a:cubicBezTo>
                    <a:pt x="7440" y="5453"/>
                    <a:pt x="4442" y="4539"/>
                    <a:pt x="3856" y="101"/>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 name="Group 3"/>
          <p:cNvGrpSpPr/>
          <p:nvPr/>
        </p:nvGrpSpPr>
        <p:grpSpPr>
          <a:xfrm>
            <a:off x="3529849" y="4381671"/>
            <a:ext cx="1030302" cy="553523"/>
            <a:chOff x="3529849" y="4381671"/>
            <a:chExt cx="1030302" cy="553523"/>
          </a:xfrm>
        </p:grpSpPr>
        <p:sp>
          <p:nvSpPr>
            <p:cNvPr id="160" name="Rectangle 18"/>
            <p:cNvSpPr>
              <a:spLocks noChangeArrowheads="1"/>
            </p:cNvSpPr>
            <p:nvPr/>
          </p:nvSpPr>
          <p:spPr bwMode="auto">
            <a:xfrm rot="10800000" flipH="1" flipV="1">
              <a:off x="3529849" y="4381671"/>
              <a:ext cx="1030302" cy="553523"/>
            </a:xfrm>
            <a:prstGeom prst="rect">
              <a:avLst/>
            </a:prstGeom>
            <a:solidFill>
              <a:srgbClr val="ECECEC"/>
            </a:solidFill>
            <a:ln w="793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6" name="Shape 339"/>
            <p:cNvSpPr/>
            <p:nvPr/>
          </p:nvSpPr>
          <p:spPr>
            <a:xfrm>
              <a:off x="3904375" y="4546077"/>
              <a:ext cx="251107" cy="262463"/>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6" name="Group 5"/>
          <p:cNvGrpSpPr/>
          <p:nvPr/>
        </p:nvGrpSpPr>
        <p:grpSpPr>
          <a:xfrm>
            <a:off x="7515305" y="2179848"/>
            <a:ext cx="1030302" cy="548792"/>
            <a:chOff x="7515305" y="2179848"/>
            <a:chExt cx="1030302" cy="548792"/>
          </a:xfrm>
        </p:grpSpPr>
        <p:sp>
          <p:nvSpPr>
            <p:cNvPr id="101" name="Rectangle 5"/>
            <p:cNvSpPr>
              <a:spLocks noChangeArrowheads="1"/>
            </p:cNvSpPr>
            <p:nvPr/>
          </p:nvSpPr>
          <p:spPr bwMode="auto">
            <a:xfrm flipH="1">
              <a:off x="7515305" y="2179848"/>
              <a:ext cx="1030302" cy="548792"/>
            </a:xfrm>
            <a:prstGeom prst="rect">
              <a:avLst/>
            </a:prstGeom>
            <a:solidFill>
              <a:srgbClr val="ECECEC"/>
            </a:solidFill>
            <a:ln w="793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grpSp>
          <p:nvGrpSpPr>
            <p:cNvPr id="175" name="Group 174"/>
            <p:cNvGrpSpPr/>
            <p:nvPr/>
          </p:nvGrpSpPr>
          <p:grpSpPr>
            <a:xfrm>
              <a:off x="7918280" y="2334860"/>
              <a:ext cx="256060" cy="238768"/>
              <a:chOff x="7908311" y="2282136"/>
              <a:chExt cx="295275" cy="275336"/>
            </a:xfrm>
            <a:solidFill>
              <a:schemeClr val="accent1"/>
            </a:solidFill>
          </p:grpSpPr>
          <p:sp>
            <p:nvSpPr>
              <p:cNvPr id="167" name="Shape 343"/>
              <p:cNvSpPr/>
              <p:nvPr/>
            </p:nvSpPr>
            <p:spPr>
              <a:xfrm>
                <a:off x="7927261" y="2282136"/>
                <a:ext cx="79052" cy="79052"/>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13782" y="21600"/>
                      <a:pt x="16326" y="20546"/>
                      <a:pt x="18434" y="18437"/>
                    </a:cubicBezTo>
                    <a:cubicBezTo>
                      <a:pt x="20546" y="16328"/>
                      <a:pt x="21600" y="13782"/>
                      <a:pt x="21600" y="10801"/>
                    </a:cubicBezTo>
                    <a:cubicBezTo>
                      <a:pt x="21600" y="7820"/>
                      <a:pt x="20546" y="5274"/>
                      <a:pt x="18434" y="3166"/>
                    </a:cubicBezTo>
                    <a:cubicBezTo>
                      <a:pt x="16326" y="1054"/>
                      <a:pt x="13782" y="0"/>
                      <a:pt x="10799" y="0"/>
                    </a:cubicBezTo>
                    <a:cubicBezTo>
                      <a:pt x="7818" y="0"/>
                      <a:pt x="5274" y="1054"/>
                      <a:pt x="3163" y="3166"/>
                    </a:cubicBezTo>
                    <a:cubicBezTo>
                      <a:pt x="1054" y="5274"/>
                      <a:pt x="0" y="7818"/>
                      <a:pt x="0" y="10801"/>
                    </a:cubicBezTo>
                    <a:cubicBezTo>
                      <a:pt x="0" y="13782"/>
                      <a:pt x="1054" y="16328"/>
                      <a:pt x="3163" y="18437"/>
                    </a:cubicBezTo>
                    <a:cubicBezTo>
                      <a:pt x="5274" y="20546"/>
                      <a:pt x="7818" y="21600"/>
                      <a:pt x="10799" y="21600"/>
                    </a:cubicBezTo>
                    <a:cubicBezTo>
                      <a:pt x="10799" y="21600"/>
                      <a:pt x="10799" y="21600"/>
                      <a:pt x="10799" y="21600"/>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68" name="Shape 344"/>
              <p:cNvSpPr/>
              <p:nvPr/>
            </p:nvSpPr>
            <p:spPr>
              <a:xfrm>
                <a:off x="7995959" y="2320037"/>
                <a:ext cx="118573" cy="118573"/>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69" name="Shape 345"/>
              <p:cNvSpPr/>
              <p:nvPr/>
            </p:nvSpPr>
            <p:spPr>
              <a:xfrm>
                <a:off x="8104926" y="2282136"/>
                <a:ext cx="79052" cy="79052"/>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13780" y="21600"/>
                      <a:pt x="16326" y="20546"/>
                      <a:pt x="18434" y="18437"/>
                    </a:cubicBezTo>
                    <a:cubicBezTo>
                      <a:pt x="20546" y="16328"/>
                      <a:pt x="21600" y="13782"/>
                      <a:pt x="21600" y="10801"/>
                    </a:cubicBezTo>
                    <a:cubicBezTo>
                      <a:pt x="21600" y="7820"/>
                      <a:pt x="20546" y="5274"/>
                      <a:pt x="18434" y="3166"/>
                    </a:cubicBezTo>
                    <a:cubicBezTo>
                      <a:pt x="16326" y="1054"/>
                      <a:pt x="13780" y="0"/>
                      <a:pt x="10799" y="0"/>
                    </a:cubicBezTo>
                    <a:cubicBezTo>
                      <a:pt x="7818" y="0"/>
                      <a:pt x="5272" y="1054"/>
                      <a:pt x="3163" y="3166"/>
                    </a:cubicBezTo>
                    <a:cubicBezTo>
                      <a:pt x="1054" y="5274"/>
                      <a:pt x="0" y="7818"/>
                      <a:pt x="0" y="10801"/>
                    </a:cubicBezTo>
                    <a:cubicBezTo>
                      <a:pt x="0" y="13782"/>
                      <a:pt x="1054" y="16328"/>
                      <a:pt x="3163" y="18437"/>
                    </a:cubicBezTo>
                    <a:cubicBezTo>
                      <a:pt x="5272" y="20546"/>
                      <a:pt x="7818" y="21600"/>
                      <a:pt x="10799" y="21600"/>
                    </a:cubicBezTo>
                    <a:cubicBezTo>
                      <a:pt x="10799" y="21600"/>
                      <a:pt x="10799" y="21600"/>
                      <a:pt x="10799" y="21600"/>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70" name="Shape 346"/>
              <p:cNvSpPr/>
              <p:nvPr/>
            </p:nvSpPr>
            <p:spPr>
              <a:xfrm>
                <a:off x="8112033" y="2360308"/>
                <a:ext cx="91553" cy="79061"/>
              </a:xfrm>
              <a:custGeom>
                <a:avLst/>
                <a:gdLst/>
                <a:ahLst/>
                <a:cxnLst>
                  <a:cxn ang="0">
                    <a:pos x="wd2" y="hd2"/>
                  </a:cxn>
                  <a:cxn ang="5400000">
                    <a:pos x="wd2" y="hd2"/>
                  </a:cxn>
                  <a:cxn ang="10800000">
                    <a:pos x="wd2" y="hd2"/>
                  </a:cxn>
                  <a:cxn ang="16200000">
                    <a:pos x="wd2" y="hd2"/>
                  </a:cxn>
                </a:cxnLst>
                <a:rect l="0" t="0" r="r" b="b"/>
                <a:pathLst>
                  <a:path w="21598" h="21600" extrusionOk="0">
                    <a:moveTo>
                      <a:pt x="17081" y="0"/>
                    </a:moveTo>
                    <a:cubicBezTo>
                      <a:pt x="16937" y="0"/>
                      <a:pt x="16409" y="296"/>
                      <a:pt x="15499" y="887"/>
                    </a:cubicBezTo>
                    <a:cubicBezTo>
                      <a:pt x="14588" y="1479"/>
                      <a:pt x="13403" y="2076"/>
                      <a:pt x="11947" y="2680"/>
                    </a:cubicBezTo>
                    <a:cubicBezTo>
                      <a:pt x="10491" y="3284"/>
                      <a:pt x="9046" y="3587"/>
                      <a:pt x="7612" y="3587"/>
                    </a:cubicBezTo>
                    <a:cubicBezTo>
                      <a:pt x="5986" y="3587"/>
                      <a:pt x="4372" y="3264"/>
                      <a:pt x="2768" y="2617"/>
                    </a:cubicBezTo>
                    <a:cubicBezTo>
                      <a:pt x="2890" y="3656"/>
                      <a:pt x="2951" y="4586"/>
                      <a:pt x="2951" y="5400"/>
                    </a:cubicBezTo>
                    <a:cubicBezTo>
                      <a:pt x="2951" y="9308"/>
                      <a:pt x="1967" y="12908"/>
                      <a:pt x="0" y="16200"/>
                    </a:cubicBezTo>
                    <a:cubicBezTo>
                      <a:pt x="3934" y="16339"/>
                      <a:pt x="7151" y="18138"/>
                      <a:pt x="9653" y="21600"/>
                    </a:cubicBezTo>
                    <a:lnTo>
                      <a:pt x="14534" y="21600"/>
                    </a:lnTo>
                    <a:cubicBezTo>
                      <a:pt x="16525" y="21600"/>
                      <a:pt x="18199" y="21028"/>
                      <a:pt x="19559" y="19890"/>
                    </a:cubicBezTo>
                    <a:cubicBezTo>
                      <a:pt x="20919" y="18751"/>
                      <a:pt x="21598" y="17085"/>
                      <a:pt x="21598" y="14890"/>
                    </a:cubicBezTo>
                    <a:cubicBezTo>
                      <a:pt x="21600" y="4965"/>
                      <a:pt x="20094" y="0"/>
                      <a:pt x="17081" y="0"/>
                    </a:cubicBezTo>
                    <a:cubicBezTo>
                      <a:pt x="17081" y="0"/>
                      <a:pt x="17081" y="0"/>
                      <a:pt x="17081" y="0"/>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71" name="Shape 347"/>
              <p:cNvSpPr/>
              <p:nvPr/>
            </p:nvSpPr>
            <p:spPr>
              <a:xfrm>
                <a:off x="7948582" y="2429005"/>
                <a:ext cx="217390" cy="128467"/>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72" name="Shape 348"/>
              <p:cNvSpPr/>
              <p:nvPr/>
            </p:nvSpPr>
            <p:spPr>
              <a:xfrm>
                <a:off x="7908311" y="2360308"/>
                <a:ext cx="91562" cy="79052"/>
              </a:xfrm>
              <a:custGeom>
                <a:avLst/>
                <a:gdLst/>
                <a:ahLst/>
                <a:cxnLst>
                  <a:cxn ang="0">
                    <a:pos x="wd2" y="hd2"/>
                  </a:cxn>
                  <a:cxn ang="5400000">
                    <a:pos x="wd2" y="hd2"/>
                  </a:cxn>
                  <a:cxn ang="10800000">
                    <a:pos x="wd2" y="hd2"/>
                  </a:cxn>
                  <a:cxn ang="16200000">
                    <a:pos x="wd2" y="hd2"/>
                  </a:cxn>
                </a:cxnLst>
                <a:rect l="0" t="0" r="r" b="b"/>
                <a:pathLst>
                  <a:path w="21600" h="21600" extrusionOk="0">
                    <a:moveTo>
                      <a:pt x="21600" y="16202"/>
                    </a:moveTo>
                    <a:cubicBezTo>
                      <a:pt x="19631" y="12910"/>
                      <a:pt x="18649" y="9310"/>
                      <a:pt x="18649" y="5401"/>
                    </a:cubicBezTo>
                    <a:cubicBezTo>
                      <a:pt x="18649" y="4586"/>
                      <a:pt x="18710" y="3659"/>
                      <a:pt x="18832" y="2617"/>
                    </a:cubicBezTo>
                    <a:cubicBezTo>
                      <a:pt x="17228" y="3264"/>
                      <a:pt x="15614" y="3588"/>
                      <a:pt x="13986" y="3588"/>
                    </a:cubicBezTo>
                    <a:cubicBezTo>
                      <a:pt x="12554" y="3588"/>
                      <a:pt x="11109" y="3284"/>
                      <a:pt x="9653" y="2680"/>
                    </a:cubicBezTo>
                    <a:cubicBezTo>
                      <a:pt x="8197" y="2076"/>
                      <a:pt x="7012" y="1479"/>
                      <a:pt x="6101" y="887"/>
                    </a:cubicBezTo>
                    <a:cubicBezTo>
                      <a:pt x="5191" y="296"/>
                      <a:pt x="4663" y="0"/>
                      <a:pt x="4516" y="0"/>
                    </a:cubicBezTo>
                    <a:cubicBezTo>
                      <a:pt x="1506" y="0"/>
                      <a:pt x="0" y="4966"/>
                      <a:pt x="0" y="14892"/>
                    </a:cubicBezTo>
                    <a:cubicBezTo>
                      <a:pt x="0" y="17087"/>
                      <a:pt x="681" y="18753"/>
                      <a:pt x="2039" y="19893"/>
                    </a:cubicBezTo>
                    <a:cubicBezTo>
                      <a:pt x="3399" y="21030"/>
                      <a:pt x="5075" y="21600"/>
                      <a:pt x="7066" y="21600"/>
                    </a:cubicBezTo>
                    <a:lnTo>
                      <a:pt x="11947" y="21600"/>
                    </a:lnTo>
                    <a:cubicBezTo>
                      <a:pt x="14449" y="18141"/>
                      <a:pt x="17664" y="16341"/>
                      <a:pt x="21600" y="16202"/>
                    </a:cubicBezTo>
                    <a:cubicBezTo>
                      <a:pt x="21600" y="16202"/>
                      <a:pt x="21600" y="16202"/>
                      <a:pt x="21600" y="16202"/>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grpSp>
        <p:nvGrpSpPr>
          <p:cNvPr id="7" name="Group 6"/>
          <p:cNvGrpSpPr/>
          <p:nvPr/>
        </p:nvGrpSpPr>
        <p:grpSpPr>
          <a:xfrm>
            <a:off x="7515304" y="3172836"/>
            <a:ext cx="1030302" cy="548793"/>
            <a:chOff x="7515304" y="3172836"/>
            <a:chExt cx="1030302" cy="548793"/>
          </a:xfrm>
        </p:grpSpPr>
        <p:sp>
          <p:nvSpPr>
            <p:cNvPr id="105" name="Rectangle 11"/>
            <p:cNvSpPr>
              <a:spLocks noChangeArrowheads="1"/>
            </p:cNvSpPr>
            <p:nvPr/>
          </p:nvSpPr>
          <p:spPr bwMode="auto">
            <a:xfrm flipH="1">
              <a:off x="7515304" y="3172836"/>
              <a:ext cx="1030302" cy="548793"/>
            </a:xfrm>
            <a:prstGeom prst="rect">
              <a:avLst/>
            </a:prstGeom>
            <a:solidFill>
              <a:srgbClr val="ECECEC"/>
            </a:solidFill>
            <a:ln w="793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73" name="Shape 353"/>
            <p:cNvSpPr/>
            <p:nvPr/>
          </p:nvSpPr>
          <p:spPr>
            <a:xfrm>
              <a:off x="7908642" y="3347084"/>
              <a:ext cx="275336" cy="275336"/>
            </a:xfrm>
            <a:custGeom>
              <a:avLst/>
              <a:gdLst/>
              <a:ahLst/>
              <a:cxnLst>
                <a:cxn ang="0">
                  <a:pos x="wd2" y="hd2"/>
                </a:cxn>
                <a:cxn ang="5400000">
                  <a:pos x="wd2" y="hd2"/>
                </a:cxn>
                <a:cxn ang="10800000">
                  <a:pos x="wd2" y="hd2"/>
                </a:cxn>
                <a:cxn ang="16200000">
                  <a:pos x="wd2" y="hd2"/>
                </a:cxn>
              </a:cxnLst>
              <a:rect l="0" t="0" r="r" b="b"/>
              <a:pathLst>
                <a:path w="21600" h="21600" extrusionOk="0">
                  <a:moveTo>
                    <a:pt x="18689" y="16769"/>
                  </a:moveTo>
                  <a:lnTo>
                    <a:pt x="16743" y="18701"/>
                  </a:lnTo>
                  <a:cubicBezTo>
                    <a:pt x="16496" y="18931"/>
                    <a:pt x="16196" y="19045"/>
                    <a:pt x="15843" y="19045"/>
                  </a:cubicBezTo>
                  <a:cubicBezTo>
                    <a:pt x="15481" y="19045"/>
                    <a:pt x="15181" y="18926"/>
                    <a:pt x="14943" y="18688"/>
                  </a:cubicBezTo>
                  <a:lnTo>
                    <a:pt x="12217" y="15948"/>
                  </a:lnTo>
                  <a:cubicBezTo>
                    <a:pt x="11970" y="15702"/>
                    <a:pt x="11847" y="15401"/>
                    <a:pt x="11847" y="15049"/>
                  </a:cubicBezTo>
                  <a:cubicBezTo>
                    <a:pt x="11847" y="14678"/>
                    <a:pt x="11992" y="14356"/>
                    <a:pt x="12283" y="14082"/>
                  </a:cubicBezTo>
                  <a:cubicBezTo>
                    <a:pt x="12310" y="14109"/>
                    <a:pt x="12392" y="14193"/>
                    <a:pt x="12528" y="14334"/>
                  </a:cubicBezTo>
                  <a:cubicBezTo>
                    <a:pt x="12664" y="14475"/>
                    <a:pt x="12760" y="14570"/>
                    <a:pt x="12813" y="14618"/>
                  </a:cubicBezTo>
                  <a:cubicBezTo>
                    <a:pt x="12866" y="14667"/>
                    <a:pt x="12949" y="14733"/>
                    <a:pt x="13064" y="14817"/>
                  </a:cubicBezTo>
                  <a:cubicBezTo>
                    <a:pt x="13178" y="14901"/>
                    <a:pt x="13291" y="14958"/>
                    <a:pt x="13401" y="14989"/>
                  </a:cubicBezTo>
                  <a:cubicBezTo>
                    <a:pt x="13512" y="15020"/>
                    <a:pt x="13633" y="15035"/>
                    <a:pt x="13765" y="15035"/>
                  </a:cubicBezTo>
                  <a:cubicBezTo>
                    <a:pt x="14118" y="15035"/>
                    <a:pt x="14418" y="14911"/>
                    <a:pt x="14666" y="14665"/>
                  </a:cubicBezTo>
                  <a:cubicBezTo>
                    <a:pt x="14912" y="14418"/>
                    <a:pt x="15036" y="14118"/>
                    <a:pt x="15036" y="13765"/>
                  </a:cubicBezTo>
                  <a:cubicBezTo>
                    <a:pt x="15036" y="13633"/>
                    <a:pt x="15020" y="13512"/>
                    <a:pt x="14990" y="13401"/>
                  </a:cubicBezTo>
                  <a:cubicBezTo>
                    <a:pt x="14958" y="13291"/>
                    <a:pt x="14901" y="13178"/>
                    <a:pt x="14817" y="13063"/>
                  </a:cubicBezTo>
                  <a:cubicBezTo>
                    <a:pt x="14733" y="12949"/>
                    <a:pt x="14667" y="12865"/>
                    <a:pt x="14619" y="12812"/>
                  </a:cubicBezTo>
                  <a:cubicBezTo>
                    <a:pt x="14571" y="12760"/>
                    <a:pt x="14475" y="12664"/>
                    <a:pt x="14334" y="12527"/>
                  </a:cubicBezTo>
                  <a:cubicBezTo>
                    <a:pt x="14193" y="12391"/>
                    <a:pt x="14109" y="12309"/>
                    <a:pt x="14083" y="12283"/>
                  </a:cubicBezTo>
                  <a:cubicBezTo>
                    <a:pt x="14348" y="12000"/>
                    <a:pt x="14665" y="11859"/>
                    <a:pt x="15035" y="11859"/>
                  </a:cubicBezTo>
                  <a:cubicBezTo>
                    <a:pt x="15388" y="11859"/>
                    <a:pt x="15689" y="11982"/>
                    <a:pt x="15936" y="12230"/>
                  </a:cubicBezTo>
                  <a:lnTo>
                    <a:pt x="18688" y="14982"/>
                  </a:lnTo>
                  <a:cubicBezTo>
                    <a:pt x="18936" y="15230"/>
                    <a:pt x="19059" y="15530"/>
                    <a:pt x="19059" y="15883"/>
                  </a:cubicBezTo>
                  <a:cubicBezTo>
                    <a:pt x="19059" y="16227"/>
                    <a:pt x="18936" y="16523"/>
                    <a:pt x="18689" y="16769"/>
                  </a:cubicBezTo>
                  <a:cubicBezTo>
                    <a:pt x="18689" y="16769"/>
                    <a:pt x="18689" y="16769"/>
                    <a:pt x="18689" y="16769"/>
                  </a:cubicBezTo>
                  <a:close/>
                  <a:moveTo>
                    <a:pt x="9318" y="7518"/>
                  </a:moveTo>
                  <a:cubicBezTo>
                    <a:pt x="9292" y="7492"/>
                    <a:pt x="9210" y="7408"/>
                    <a:pt x="9073" y="7267"/>
                  </a:cubicBezTo>
                  <a:cubicBezTo>
                    <a:pt x="8936" y="7125"/>
                    <a:pt x="8841" y="7030"/>
                    <a:pt x="8789" y="6982"/>
                  </a:cubicBezTo>
                  <a:cubicBezTo>
                    <a:pt x="8736" y="6933"/>
                    <a:pt x="8652" y="6868"/>
                    <a:pt x="8537" y="6784"/>
                  </a:cubicBezTo>
                  <a:cubicBezTo>
                    <a:pt x="8422" y="6699"/>
                    <a:pt x="8310" y="6642"/>
                    <a:pt x="8199" y="6611"/>
                  </a:cubicBezTo>
                  <a:cubicBezTo>
                    <a:pt x="8089" y="6581"/>
                    <a:pt x="7968" y="6565"/>
                    <a:pt x="7835" y="6565"/>
                  </a:cubicBezTo>
                  <a:cubicBezTo>
                    <a:pt x="7482" y="6565"/>
                    <a:pt x="7183" y="6688"/>
                    <a:pt x="6936" y="6936"/>
                  </a:cubicBezTo>
                  <a:cubicBezTo>
                    <a:pt x="6688" y="7183"/>
                    <a:pt x="6565" y="7482"/>
                    <a:pt x="6565" y="7835"/>
                  </a:cubicBezTo>
                  <a:cubicBezTo>
                    <a:pt x="6565" y="7968"/>
                    <a:pt x="6581" y="8089"/>
                    <a:pt x="6611" y="8199"/>
                  </a:cubicBezTo>
                  <a:cubicBezTo>
                    <a:pt x="6642" y="8310"/>
                    <a:pt x="6699" y="8422"/>
                    <a:pt x="6784" y="8537"/>
                  </a:cubicBezTo>
                  <a:cubicBezTo>
                    <a:pt x="6867" y="8652"/>
                    <a:pt x="6933" y="8736"/>
                    <a:pt x="6982" y="8788"/>
                  </a:cubicBezTo>
                  <a:cubicBezTo>
                    <a:pt x="7030" y="8841"/>
                    <a:pt x="7125" y="8936"/>
                    <a:pt x="7266" y="9073"/>
                  </a:cubicBezTo>
                  <a:cubicBezTo>
                    <a:pt x="7407" y="9210"/>
                    <a:pt x="7491" y="9292"/>
                    <a:pt x="7518" y="9318"/>
                  </a:cubicBezTo>
                  <a:cubicBezTo>
                    <a:pt x="7253" y="9592"/>
                    <a:pt x="6935" y="9728"/>
                    <a:pt x="6565" y="9728"/>
                  </a:cubicBezTo>
                  <a:cubicBezTo>
                    <a:pt x="6203" y="9728"/>
                    <a:pt x="5903" y="9609"/>
                    <a:pt x="5665" y="9371"/>
                  </a:cubicBezTo>
                  <a:lnTo>
                    <a:pt x="2912" y="6618"/>
                  </a:lnTo>
                  <a:cubicBezTo>
                    <a:pt x="2665" y="6371"/>
                    <a:pt x="2541" y="6070"/>
                    <a:pt x="2541" y="5717"/>
                  </a:cubicBezTo>
                  <a:cubicBezTo>
                    <a:pt x="2541" y="5374"/>
                    <a:pt x="2664" y="5078"/>
                    <a:pt x="2912" y="4831"/>
                  </a:cubicBezTo>
                  <a:lnTo>
                    <a:pt x="4858" y="2898"/>
                  </a:lnTo>
                  <a:cubicBezTo>
                    <a:pt x="5113" y="2660"/>
                    <a:pt x="5414" y="2541"/>
                    <a:pt x="5758" y="2541"/>
                  </a:cubicBezTo>
                  <a:cubicBezTo>
                    <a:pt x="6110" y="2541"/>
                    <a:pt x="6411" y="2665"/>
                    <a:pt x="6657" y="2912"/>
                  </a:cubicBezTo>
                  <a:lnTo>
                    <a:pt x="9384" y="5652"/>
                  </a:lnTo>
                  <a:cubicBezTo>
                    <a:pt x="9631" y="5898"/>
                    <a:pt x="9754" y="6199"/>
                    <a:pt x="9754" y="6551"/>
                  </a:cubicBezTo>
                  <a:cubicBezTo>
                    <a:pt x="9754" y="6922"/>
                    <a:pt x="9609" y="7244"/>
                    <a:pt x="9318" y="7518"/>
                  </a:cubicBezTo>
                  <a:cubicBezTo>
                    <a:pt x="9318" y="7518"/>
                    <a:pt x="9318" y="7518"/>
                    <a:pt x="9318" y="7518"/>
                  </a:cubicBezTo>
                  <a:close/>
                  <a:moveTo>
                    <a:pt x="20488" y="13182"/>
                  </a:moveTo>
                  <a:lnTo>
                    <a:pt x="17735" y="10429"/>
                  </a:lnTo>
                  <a:cubicBezTo>
                    <a:pt x="16994" y="9688"/>
                    <a:pt x="16094" y="9318"/>
                    <a:pt x="15035" y="9318"/>
                  </a:cubicBezTo>
                  <a:cubicBezTo>
                    <a:pt x="13959" y="9318"/>
                    <a:pt x="13041" y="9706"/>
                    <a:pt x="12283" y="10482"/>
                  </a:cubicBezTo>
                  <a:lnTo>
                    <a:pt x="11118" y="9318"/>
                  </a:lnTo>
                  <a:cubicBezTo>
                    <a:pt x="11894" y="8559"/>
                    <a:pt x="12283" y="7637"/>
                    <a:pt x="12283" y="6551"/>
                  </a:cubicBezTo>
                  <a:cubicBezTo>
                    <a:pt x="12283" y="5492"/>
                    <a:pt x="11916" y="4597"/>
                    <a:pt x="11184" y="3865"/>
                  </a:cubicBezTo>
                  <a:lnTo>
                    <a:pt x="8457" y="1125"/>
                  </a:lnTo>
                  <a:cubicBezTo>
                    <a:pt x="7725" y="375"/>
                    <a:pt x="6825" y="0"/>
                    <a:pt x="5757" y="0"/>
                  </a:cubicBezTo>
                  <a:cubicBezTo>
                    <a:pt x="4698" y="0"/>
                    <a:pt x="3803" y="366"/>
                    <a:pt x="3071" y="1099"/>
                  </a:cubicBezTo>
                  <a:lnTo>
                    <a:pt x="1125" y="3031"/>
                  </a:lnTo>
                  <a:cubicBezTo>
                    <a:pt x="375" y="3764"/>
                    <a:pt x="0" y="4659"/>
                    <a:pt x="0" y="5717"/>
                  </a:cubicBezTo>
                  <a:cubicBezTo>
                    <a:pt x="0" y="6776"/>
                    <a:pt x="370" y="7677"/>
                    <a:pt x="1112" y="8418"/>
                  </a:cubicBezTo>
                  <a:lnTo>
                    <a:pt x="3865" y="11171"/>
                  </a:lnTo>
                  <a:cubicBezTo>
                    <a:pt x="4606" y="11912"/>
                    <a:pt x="5506" y="12283"/>
                    <a:pt x="6565" y="12283"/>
                  </a:cubicBezTo>
                  <a:cubicBezTo>
                    <a:pt x="7641" y="12283"/>
                    <a:pt x="8559" y="11894"/>
                    <a:pt x="9318" y="11118"/>
                  </a:cubicBezTo>
                  <a:lnTo>
                    <a:pt x="10482" y="12283"/>
                  </a:lnTo>
                  <a:cubicBezTo>
                    <a:pt x="9706" y="13041"/>
                    <a:pt x="9318" y="13963"/>
                    <a:pt x="9318" y="15049"/>
                  </a:cubicBezTo>
                  <a:cubicBezTo>
                    <a:pt x="9318" y="16108"/>
                    <a:pt x="9684" y="17003"/>
                    <a:pt x="10416" y="17735"/>
                  </a:cubicBezTo>
                  <a:lnTo>
                    <a:pt x="13143" y="20475"/>
                  </a:lnTo>
                  <a:cubicBezTo>
                    <a:pt x="13876" y="21225"/>
                    <a:pt x="14775" y="21600"/>
                    <a:pt x="15843" y="21600"/>
                  </a:cubicBezTo>
                  <a:cubicBezTo>
                    <a:pt x="16902" y="21600"/>
                    <a:pt x="17797" y="21234"/>
                    <a:pt x="18529" y="20501"/>
                  </a:cubicBezTo>
                  <a:lnTo>
                    <a:pt x="20475" y="18569"/>
                  </a:lnTo>
                  <a:cubicBezTo>
                    <a:pt x="21225" y="17836"/>
                    <a:pt x="21600" y="16941"/>
                    <a:pt x="21600" y="15883"/>
                  </a:cubicBezTo>
                  <a:cubicBezTo>
                    <a:pt x="21600" y="14824"/>
                    <a:pt x="21230" y="13924"/>
                    <a:pt x="20488" y="13182"/>
                  </a:cubicBezTo>
                  <a:cubicBezTo>
                    <a:pt x="20488" y="13182"/>
                    <a:pt x="20488" y="13182"/>
                    <a:pt x="20488" y="1318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8" name="Group 7"/>
          <p:cNvGrpSpPr/>
          <p:nvPr/>
        </p:nvGrpSpPr>
        <p:grpSpPr>
          <a:xfrm>
            <a:off x="7515304" y="4378679"/>
            <a:ext cx="1030302" cy="548793"/>
            <a:chOff x="7515304" y="4378679"/>
            <a:chExt cx="1030302" cy="548793"/>
          </a:xfrm>
        </p:grpSpPr>
        <p:sp>
          <p:nvSpPr>
            <p:cNvPr id="109" name="Rectangle 18"/>
            <p:cNvSpPr>
              <a:spLocks noChangeArrowheads="1"/>
            </p:cNvSpPr>
            <p:nvPr/>
          </p:nvSpPr>
          <p:spPr bwMode="auto">
            <a:xfrm flipH="1">
              <a:off x="7515304" y="4378679"/>
              <a:ext cx="1030302" cy="548793"/>
            </a:xfrm>
            <a:prstGeom prst="rect">
              <a:avLst/>
            </a:prstGeom>
            <a:solidFill>
              <a:srgbClr val="ECECEC"/>
            </a:solidFill>
            <a:ln w="793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74" name="Shape 357"/>
            <p:cNvSpPr/>
            <p:nvPr/>
          </p:nvSpPr>
          <p:spPr>
            <a:xfrm>
              <a:off x="7908319" y="4546077"/>
              <a:ext cx="256717" cy="237859"/>
            </a:xfrm>
            <a:custGeom>
              <a:avLst/>
              <a:gdLst/>
              <a:ahLst/>
              <a:cxnLst>
                <a:cxn ang="0">
                  <a:pos x="wd2" y="hd2"/>
                </a:cxn>
                <a:cxn ang="5400000">
                  <a:pos x="wd2" y="hd2"/>
                </a:cxn>
                <a:cxn ang="10800000">
                  <a:pos x="wd2" y="hd2"/>
                </a:cxn>
                <a:cxn ang="16200000">
                  <a:pos x="wd2" y="hd2"/>
                </a:cxn>
              </a:cxnLst>
              <a:rect l="0" t="0" r="r" b="b"/>
              <a:pathLst>
                <a:path w="20480" h="21024" extrusionOk="0">
                  <a:moveTo>
                    <a:pt x="18800" y="1728"/>
                  </a:moveTo>
                  <a:cubicBezTo>
                    <a:pt x="16810" y="-576"/>
                    <a:pt x="13583" y="-576"/>
                    <a:pt x="11591" y="1728"/>
                  </a:cubicBezTo>
                  <a:lnTo>
                    <a:pt x="10239" y="3293"/>
                  </a:lnTo>
                  <a:lnTo>
                    <a:pt x="8887" y="1728"/>
                  </a:lnTo>
                  <a:cubicBezTo>
                    <a:pt x="6897" y="-576"/>
                    <a:pt x="3670" y="-576"/>
                    <a:pt x="1680" y="1728"/>
                  </a:cubicBezTo>
                  <a:cubicBezTo>
                    <a:pt x="-560" y="4320"/>
                    <a:pt x="-560" y="8522"/>
                    <a:pt x="1680" y="11115"/>
                  </a:cubicBezTo>
                  <a:lnTo>
                    <a:pt x="10239" y="21024"/>
                  </a:lnTo>
                  <a:lnTo>
                    <a:pt x="18800" y="11115"/>
                  </a:lnTo>
                  <a:cubicBezTo>
                    <a:pt x="21040" y="8522"/>
                    <a:pt x="21040" y="4320"/>
                    <a:pt x="18800" y="1728"/>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 name="Group 4"/>
          <p:cNvGrpSpPr/>
          <p:nvPr/>
        </p:nvGrpSpPr>
        <p:grpSpPr>
          <a:xfrm>
            <a:off x="5405132" y="2405146"/>
            <a:ext cx="1200070" cy="2187401"/>
            <a:chOff x="4864066" y="2627928"/>
            <a:chExt cx="1200070" cy="2187401"/>
          </a:xfrm>
        </p:grpSpPr>
        <p:sp>
          <p:nvSpPr>
            <p:cNvPr id="56" name="Freeform 19"/>
            <p:cNvSpPr>
              <a:spLocks/>
            </p:cNvSpPr>
            <p:nvPr/>
          </p:nvSpPr>
          <p:spPr bwMode="auto">
            <a:xfrm rot="2138875">
              <a:off x="4864066" y="2627928"/>
              <a:ext cx="1139684" cy="2187401"/>
            </a:xfrm>
            <a:custGeom>
              <a:avLst/>
              <a:gdLst/>
              <a:ahLst/>
              <a:cxnLst>
                <a:cxn ang="0">
                  <a:pos x="1334" y="5376"/>
                </a:cxn>
                <a:cxn ang="0">
                  <a:pos x="1446" y="5654"/>
                </a:cxn>
                <a:cxn ang="0">
                  <a:pos x="1491" y="5711"/>
                </a:cxn>
                <a:cxn ang="0">
                  <a:pos x="1523" y="5784"/>
                </a:cxn>
                <a:cxn ang="0">
                  <a:pos x="1540" y="5864"/>
                </a:cxn>
                <a:cxn ang="0">
                  <a:pos x="1536" y="5943"/>
                </a:cxn>
                <a:cxn ang="0">
                  <a:pos x="1511" y="6015"/>
                </a:cxn>
                <a:cxn ang="0">
                  <a:pos x="1461" y="6071"/>
                </a:cxn>
                <a:cxn ang="0">
                  <a:pos x="1384" y="6103"/>
                </a:cxn>
                <a:cxn ang="0">
                  <a:pos x="1334" y="6927"/>
                </a:cxn>
                <a:cxn ang="0">
                  <a:pos x="2277" y="6946"/>
                </a:cxn>
                <a:cxn ang="0">
                  <a:pos x="2226" y="6893"/>
                </a:cxn>
                <a:cxn ang="0">
                  <a:pos x="2195" y="6838"/>
                </a:cxn>
                <a:cxn ang="0">
                  <a:pos x="2185" y="6782"/>
                </a:cxn>
                <a:cxn ang="0">
                  <a:pos x="2192" y="6728"/>
                </a:cxn>
                <a:cxn ang="0">
                  <a:pos x="2214" y="6678"/>
                </a:cxn>
                <a:cxn ang="0">
                  <a:pos x="2251" y="6634"/>
                </a:cxn>
                <a:cxn ang="0">
                  <a:pos x="2298" y="6597"/>
                </a:cxn>
                <a:cxn ang="0">
                  <a:pos x="2305" y="6151"/>
                </a:cxn>
                <a:cxn ang="0">
                  <a:pos x="2226" y="6127"/>
                </a:cxn>
                <a:cxn ang="0">
                  <a:pos x="2168" y="6079"/>
                </a:cxn>
                <a:cxn ang="0">
                  <a:pos x="2129" y="6014"/>
                </a:cxn>
                <a:cxn ang="0">
                  <a:pos x="2114" y="5940"/>
                </a:cxn>
                <a:cxn ang="0">
                  <a:pos x="2121" y="5866"/>
                </a:cxn>
                <a:cxn ang="0">
                  <a:pos x="2156" y="5797"/>
                </a:cxn>
                <a:cxn ang="0">
                  <a:pos x="2217" y="5746"/>
                </a:cxn>
                <a:cxn ang="0">
                  <a:pos x="2291" y="4775"/>
                </a:cxn>
                <a:cxn ang="0">
                  <a:pos x="2674" y="3734"/>
                </a:cxn>
                <a:cxn ang="0">
                  <a:pos x="2946" y="3597"/>
                </a:cxn>
                <a:cxn ang="0">
                  <a:pos x="3190" y="3422"/>
                </a:cxn>
                <a:cxn ang="0">
                  <a:pos x="3404" y="3211"/>
                </a:cxn>
                <a:cxn ang="0">
                  <a:pos x="3583" y="2968"/>
                </a:cxn>
                <a:cxn ang="0">
                  <a:pos x="3724" y="2700"/>
                </a:cxn>
                <a:cxn ang="0">
                  <a:pos x="3821" y="2409"/>
                </a:cxn>
                <a:cxn ang="0">
                  <a:pos x="3873" y="2100"/>
                </a:cxn>
                <a:cxn ang="0">
                  <a:pos x="3869" y="1741"/>
                </a:cxn>
                <a:cxn ang="0">
                  <a:pos x="3791" y="1363"/>
                </a:cxn>
                <a:cxn ang="0">
                  <a:pos x="3645" y="1015"/>
                </a:cxn>
                <a:cxn ang="0">
                  <a:pos x="3436" y="706"/>
                </a:cxn>
                <a:cxn ang="0">
                  <a:pos x="3173" y="442"/>
                </a:cxn>
                <a:cxn ang="0">
                  <a:pos x="2864" y="234"/>
                </a:cxn>
                <a:cxn ang="0">
                  <a:pos x="2517" y="87"/>
                </a:cxn>
                <a:cxn ang="0">
                  <a:pos x="2138" y="10"/>
                </a:cxn>
                <a:cxn ang="0">
                  <a:pos x="1741" y="10"/>
                </a:cxn>
                <a:cxn ang="0">
                  <a:pos x="1363" y="87"/>
                </a:cxn>
                <a:cxn ang="0">
                  <a:pos x="1015" y="234"/>
                </a:cxn>
                <a:cxn ang="0">
                  <a:pos x="705" y="442"/>
                </a:cxn>
                <a:cxn ang="0">
                  <a:pos x="443" y="706"/>
                </a:cxn>
                <a:cxn ang="0">
                  <a:pos x="234" y="1015"/>
                </a:cxn>
                <a:cxn ang="0">
                  <a:pos x="87" y="1363"/>
                </a:cxn>
                <a:cxn ang="0">
                  <a:pos x="10" y="1741"/>
                </a:cxn>
                <a:cxn ang="0">
                  <a:pos x="6" y="2090"/>
                </a:cxn>
                <a:cxn ang="0">
                  <a:pos x="51" y="2381"/>
                </a:cxn>
                <a:cxn ang="0">
                  <a:pos x="137" y="2657"/>
                </a:cxn>
                <a:cxn ang="0">
                  <a:pos x="262" y="2913"/>
                </a:cxn>
                <a:cxn ang="0">
                  <a:pos x="422" y="3146"/>
                </a:cxn>
                <a:cxn ang="0">
                  <a:pos x="613" y="3353"/>
                </a:cxn>
                <a:cxn ang="0">
                  <a:pos x="831" y="3531"/>
                </a:cxn>
                <a:cxn ang="0">
                  <a:pos x="1075" y="3676"/>
                </a:cxn>
              </a:cxnLst>
              <a:rect l="0" t="0" r="r" b="b"/>
              <a:pathLst>
                <a:path w="3879" h="7445">
                  <a:moveTo>
                    <a:pt x="1205" y="3735"/>
                  </a:moveTo>
                  <a:lnTo>
                    <a:pt x="1205" y="4556"/>
                  </a:lnTo>
                  <a:lnTo>
                    <a:pt x="1334" y="4739"/>
                  </a:lnTo>
                  <a:lnTo>
                    <a:pt x="1334" y="5376"/>
                  </a:lnTo>
                  <a:lnTo>
                    <a:pt x="1411" y="5426"/>
                  </a:lnTo>
                  <a:lnTo>
                    <a:pt x="1418" y="5634"/>
                  </a:lnTo>
                  <a:lnTo>
                    <a:pt x="1433" y="5643"/>
                  </a:lnTo>
                  <a:lnTo>
                    <a:pt x="1446" y="5654"/>
                  </a:lnTo>
                  <a:lnTo>
                    <a:pt x="1458" y="5667"/>
                  </a:lnTo>
                  <a:lnTo>
                    <a:pt x="1470" y="5680"/>
                  </a:lnTo>
                  <a:lnTo>
                    <a:pt x="1481" y="5695"/>
                  </a:lnTo>
                  <a:lnTo>
                    <a:pt x="1491" y="5711"/>
                  </a:lnTo>
                  <a:lnTo>
                    <a:pt x="1501" y="5728"/>
                  </a:lnTo>
                  <a:lnTo>
                    <a:pt x="1509" y="5746"/>
                  </a:lnTo>
                  <a:lnTo>
                    <a:pt x="1517" y="5764"/>
                  </a:lnTo>
                  <a:lnTo>
                    <a:pt x="1523" y="5784"/>
                  </a:lnTo>
                  <a:lnTo>
                    <a:pt x="1529" y="5803"/>
                  </a:lnTo>
                  <a:lnTo>
                    <a:pt x="1533" y="5823"/>
                  </a:lnTo>
                  <a:lnTo>
                    <a:pt x="1536" y="5844"/>
                  </a:lnTo>
                  <a:lnTo>
                    <a:pt x="1540" y="5864"/>
                  </a:lnTo>
                  <a:lnTo>
                    <a:pt x="1541" y="5884"/>
                  </a:lnTo>
                  <a:lnTo>
                    <a:pt x="1540" y="5903"/>
                  </a:lnTo>
                  <a:lnTo>
                    <a:pt x="1539" y="5923"/>
                  </a:lnTo>
                  <a:lnTo>
                    <a:pt x="1536" y="5943"/>
                  </a:lnTo>
                  <a:lnTo>
                    <a:pt x="1532" y="5962"/>
                  </a:lnTo>
                  <a:lnTo>
                    <a:pt x="1527" y="5981"/>
                  </a:lnTo>
                  <a:lnTo>
                    <a:pt x="1519" y="5998"/>
                  </a:lnTo>
                  <a:lnTo>
                    <a:pt x="1511" y="6015"/>
                  </a:lnTo>
                  <a:lnTo>
                    <a:pt x="1501" y="6030"/>
                  </a:lnTo>
                  <a:lnTo>
                    <a:pt x="1489" y="6046"/>
                  </a:lnTo>
                  <a:lnTo>
                    <a:pt x="1476" y="6059"/>
                  </a:lnTo>
                  <a:lnTo>
                    <a:pt x="1461" y="6071"/>
                  </a:lnTo>
                  <a:lnTo>
                    <a:pt x="1445" y="6081"/>
                  </a:lnTo>
                  <a:lnTo>
                    <a:pt x="1426" y="6091"/>
                  </a:lnTo>
                  <a:lnTo>
                    <a:pt x="1406" y="6098"/>
                  </a:lnTo>
                  <a:lnTo>
                    <a:pt x="1384" y="6103"/>
                  </a:lnTo>
                  <a:lnTo>
                    <a:pt x="1361" y="6106"/>
                  </a:lnTo>
                  <a:lnTo>
                    <a:pt x="1334" y="6109"/>
                  </a:lnTo>
                  <a:lnTo>
                    <a:pt x="1334" y="6367"/>
                  </a:lnTo>
                  <a:lnTo>
                    <a:pt x="1334" y="6927"/>
                  </a:lnTo>
                  <a:lnTo>
                    <a:pt x="1852" y="7445"/>
                  </a:lnTo>
                  <a:lnTo>
                    <a:pt x="2311" y="6970"/>
                  </a:lnTo>
                  <a:lnTo>
                    <a:pt x="2294" y="6958"/>
                  </a:lnTo>
                  <a:lnTo>
                    <a:pt x="2277" y="6946"/>
                  </a:lnTo>
                  <a:lnTo>
                    <a:pt x="2263" y="6933"/>
                  </a:lnTo>
                  <a:lnTo>
                    <a:pt x="2249" y="6920"/>
                  </a:lnTo>
                  <a:lnTo>
                    <a:pt x="2237" y="6906"/>
                  </a:lnTo>
                  <a:lnTo>
                    <a:pt x="2226" y="6893"/>
                  </a:lnTo>
                  <a:lnTo>
                    <a:pt x="2216" y="6879"/>
                  </a:lnTo>
                  <a:lnTo>
                    <a:pt x="2209" y="6866"/>
                  </a:lnTo>
                  <a:lnTo>
                    <a:pt x="2201" y="6851"/>
                  </a:lnTo>
                  <a:lnTo>
                    <a:pt x="2195" y="6838"/>
                  </a:lnTo>
                  <a:lnTo>
                    <a:pt x="2191" y="6824"/>
                  </a:lnTo>
                  <a:lnTo>
                    <a:pt x="2188" y="6809"/>
                  </a:lnTo>
                  <a:lnTo>
                    <a:pt x="2185" y="6796"/>
                  </a:lnTo>
                  <a:lnTo>
                    <a:pt x="2185" y="6782"/>
                  </a:lnTo>
                  <a:lnTo>
                    <a:pt x="2185" y="6768"/>
                  </a:lnTo>
                  <a:lnTo>
                    <a:pt x="2187" y="6754"/>
                  </a:lnTo>
                  <a:lnTo>
                    <a:pt x="2189" y="6741"/>
                  </a:lnTo>
                  <a:lnTo>
                    <a:pt x="2192" y="6728"/>
                  </a:lnTo>
                  <a:lnTo>
                    <a:pt x="2195" y="6714"/>
                  </a:lnTo>
                  <a:lnTo>
                    <a:pt x="2201" y="6702"/>
                  </a:lnTo>
                  <a:lnTo>
                    <a:pt x="2208" y="6690"/>
                  </a:lnTo>
                  <a:lnTo>
                    <a:pt x="2214" y="6678"/>
                  </a:lnTo>
                  <a:lnTo>
                    <a:pt x="2222" y="6666"/>
                  </a:lnTo>
                  <a:lnTo>
                    <a:pt x="2231" y="6655"/>
                  </a:lnTo>
                  <a:lnTo>
                    <a:pt x="2240" y="6644"/>
                  </a:lnTo>
                  <a:lnTo>
                    <a:pt x="2251" y="6634"/>
                  </a:lnTo>
                  <a:lnTo>
                    <a:pt x="2262" y="6624"/>
                  </a:lnTo>
                  <a:lnTo>
                    <a:pt x="2273" y="6614"/>
                  </a:lnTo>
                  <a:lnTo>
                    <a:pt x="2286" y="6605"/>
                  </a:lnTo>
                  <a:lnTo>
                    <a:pt x="2298" y="6597"/>
                  </a:lnTo>
                  <a:lnTo>
                    <a:pt x="2312" y="6590"/>
                  </a:lnTo>
                  <a:lnTo>
                    <a:pt x="2327" y="6582"/>
                  </a:lnTo>
                  <a:lnTo>
                    <a:pt x="2327" y="6152"/>
                  </a:lnTo>
                  <a:lnTo>
                    <a:pt x="2305" y="6151"/>
                  </a:lnTo>
                  <a:lnTo>
                    <a:pt x="2284" y="6147"/>
                  </a:lnTo>
                  <a:lnTo>
                    <a:pt x="2264" y="6142"/>
                  </a:lnTo>
                  <a:lnTo>
                    <a:pt x="2245" y="6135"/>
                  </a:lnTo>
                  <a:lnTo>
                    <a:pt x="2226" y="6127"/>
                  </a:lnTo>
                  <a:lnTo>
                    <a:pt x="2210" y="6117"/>
                  </a:lnTo>
                  <a:lnTo>
                    <a:pt x="2195" y="6105"/>
                  </a:lnTo>
                  <a:lnTo>
                    <a:pt x="2181" y="6093"/>
                  </a:lnTo>
                  <a:lnTo>
                    <a:pt x="2168" y="6079"/>
                  </a:lnTo>
                  <a:lnTo>
                    <a:pt x="2157" y="6063"/>
                  </a:lnTo>
                  <a:lnTo>
                    <a:pt x="2146" y="6048"/>
                  </a:lnTo>
                  <a:lnTo>
                    <a:pt x="2137" y="6031"/>
                  </a:lnTo>
                  <a:lnTo>
                    <a:pt x="2129" y="6014"/>
                  </a:lnTo>
                  <a:lnTo>
                    <a:pt x="2124" y="5996"/>
                  </a:lnTo>
                  <a:lnTo>
                    <a:pt x="2118" y="5977"/>
                  </a:lnTo>
                  <a:lnTo>
                    <a:pt x="2116" y="5959"/>
                  </a:lnTo>
                  <a:lnTo>
                    <a:pt x="2114" y="5940"/>
                  </a:lnTo>
                  <a:lnTo>
                    <a:pt x="2114" y="5921"/>
                  </a:lnTo>
                  <a:lnTo>
                    <a:pt x="2115" y="5902"/>
                  </a:lnTo>
                  <a:lnTo>
                    <a:pt x="2117" y="5884"/>
                  </a:lnTo>
                  <a:lnTo>
                    <a:pt x="2121" y="5866"/>
                  </a:lnTo>
                  <a:lnTo>
                    <a:pt x="2128" y="5847"/>
                  </a:lnTo>
                  <a:lnTo>
                    <a:pt x="2136" y="5831"/>
                  </a:lnTo>
                  <a:lnTo>
                    <a:pt x="2145" y="5814"/>
                  </a:lnTo>
                  <a:lnTo>
                    <a:pt x="2156" y="5797"/>
                  </a:lnTo>
                  <a:lnTo>
                    <a:pt x="2169" y="5783"/>
                  </a:lnTo>
                  <a:lnTo>
                    <a:pt x="2183" y="5769"/>
                  </a:lnTo>
                  <a:lnTo>
                    <a:pt x="2200" y="5757"/>
                  </a:lnTo>
                  <a:lnTo>
                    <a:pt x="2217" y="5746"/>
                  </a:lnTo>
                  <a:lnTo>
                    <a:pt x="2238" y="5736"/>
                  </a:lnTo>
                  <a:lnTo>
                    <a:pt x="2259" y="5727"/>
                  </a:lnTo>
                  <a:lnTo>
                    <a:pt x="2284" y="5720"/>
                  </a:lnTo>
                  <a:lnTo>
                    <a:pt x="2291" y="4775"/>
                  </a:lnTo>
                  <a:lnTo>
                    <a:pt x="2499" y="4577"/>
                  </a:lnTo>
                  <a:lnTo>
                    <a:pt x="2531" y="3786"/>
                  </a:lnTo>
                  <a:lnTo>
                    <a:pt x="2604" y="3762"/>
                  </a:lnTo>
                  <a:lnTo>
                    <a:pt x="2674" y="3734"/>
                  </a:lnTo>
                  <a:lnTo>
                    <a:pt x="2745" y="3703"/>
                  </a:lnTo>
                  <a:lnTo>
                    <a:pt x="2813" y="3671"/>
                  </a:lnTo>
                  <a:lnTo>
                    <a:pt x="2881" y="3635"/>
                  </a:lnTo>
                  <a:lnTo>
                    <a:pt x="2946" y="3597"/>
                  </a:lnTo>
                  <a:lnTo>
                    <a:pt x="3010" y="3556"/>
                  </a:lnTo>
                  <a:lnTo>
                    <a:pt x="3072" y="3513"/>
                  </a:lnTo>
                  <a:lnTo>
                    <a:pt x="3131" y="3469"/>
                  </a:lnTo>
                  <a:lnTo>
                    <a:pt x="3190" y="3422"/>
                  </a:lnTo>
                  <a:lnTo>
                    <a:pt x="3246" y="3372"/>
                  </a:lnTo>
                  <a:lnTo>
                    <a:pt x="3301" y="3320"/>
                  </a:lnTo>
                  <a:lnTo>
                    <a:pt x="3353" y="3266"/>
                  </a:lnTo>
                  <a:lnTo>
                    <a:pt x="3404" y="3211"/>
                  </a:lnTo>
                  <a:lnTo>
                    <a:pt x="3453" y="3153"/>
                  </a:lnTo>
                  <a:lnTo>
                    <a:pt x="3498" y="3093"/>
                  </a:lnTo>
                  <a:lnTo>
                    <a:pt x="3542" y="3032"/>
                  </a:lnTo>
                  <a:lnTo>
                    <a:pt x="3583" y="2968"/>
                  </a:lnTo>
                  <a:lnTo>
                    <a:pt x="3623" y="2904"/>
                  </a:lnTo>
                  <a:lnTo>
                    <a:pt x="3659" y="2838"/>
                  </a:lnTo>
                  <a:lnTo>
                    <a:pt x="3693" y="2770"/>
                  </a:lnTo>
                  <a:lnTo>
                    <a:pt x="3724" y="2700"/>
                  </a:lnTo>
                  <a:lnTo>
                    <a:pt x="3753" y="2629"/>
                  </a:lnTo>
                  <a:lnTo>
                    <a:pt x="3778" y="2558"/>
                  </a:lnTo>
                  <a:lnTo>
                    <a:pt x="3801" y="2484"/>
                  </a:lnTo>
                  <a:lnTo>
                    <a:pt x="3821" y="2409"/>
                  </a:lnTo>
                  <a:lnTo>
                    <a:pt x="3839" y="2334"/>
                  </a:lnTo>
                  <a:lnTo>
                    <a:pt x="3853" y="2257"/>
                  </a:lnTo>
                  <a:lnTo>
                    <a:pt x="3864" y="2178"/>
                  </a:lnTo>
                  <a:lnTo>
                    <a:pt x="3873" y="2100"/>
                  </a:lnTo>
                  <a:lnTo>
                    <a:pt x="3877" y="2020"/>
                  </a:lnTo>
                  <a:lnTo>
                    <a:pt x="3879" y="1939"/>
                  </a:lnTo>
                  <a:lnTo>
                    <a:pt x="3876" y="1839"/>
                  </a:lnTo>
                  <a:lnTo>
                    <a:pt x="3869" y="1741"/>
                  </a:lnTo>
                  <a:lnTo>
                    <a:pt x="3856" y="1644"/>
                  </a:lnTo>
                  <a:lnTo>
                    <a:pt x="3840" y="1548"/>
                  </a:lnTo>
                  <a:lnTo>
                    <a:pt x="3818" y="1454"/>
                  </a:lnTo>
                  <a:lnTo>
                    <a:pt x="3791" y="1363"/>
                  </a:lnTo>
                  <a:lnTo>
                    <a:pt x="3762" y="1272"/>
                  </a:lnTo>
                  <a:lnTo>
                    <a:pt x="3726" y="1184"/>
                  </a:lnTo>
                  <a:lnTo>
                    <a:pt x="3688" y="1099"/>
                  </a:lnTo>
                  <a:lnTo>
                    <a:pt x="3645" y="1015"/>
                  </a:lnTo>
                  <a:lnTo>
                    <a:pt x="3598" y="934"/>
                  </a:lnTo>
                  <a:lnTo>
                    <a:pt x="3547" y="855"/>
                  </a:lnTo>
                  <a:lnTo>
                    <a:pt x="3493" y="779"/>
                  </a:lnTo>
                  <a:lnTo>
                    <a:pt x="3436" y="706"/>
                  </a:lnTo>
                  <a:lnTo>
                    <a:pt x="3375" y="636"/>
                  </a:lnTo>
                  <a:lnTo>
                    <a:pt x="3311" y="568"/>
                  </a:lnTo>
                  <a:lnTo>
                    <a:pt x="3244" y="504"/>
                  </a:lnTo>
                  <a:lnTo>
                    <a:pt x="3173" y="442"/>
                  </a:lnTo>
                  <a:lnTo>
                    <a:pt x="3100" y="385"/>
                  </a:lnTo>
                  <a:lnTo>
                    <a:pt x="3024" y="331"/>
                  </a:lnTo>
                  <a:lnTo>
                    <a:pt x="2945" y="280"/>
                  </a:lnTo>
                  <a:lnTo>
                    <a:pt x="2864" y="234"/>
                  </a:lnTo>
                  <a:lnTo>
                    <a:pt x="2780" y="191"/>
                  </a:lnTo>
                  <a:lnTo>
                    <a:pt x="2694" y="152"/>
                  </a:lnTo>
                  <a:lnTo>
                    <a:pt x="2606" y="118"/>
                  </a:lnTo>
                  <a:lnTo>
                    <a:pt x="2517" y="87"/>
                  </a:lnTo>
                  <a:lnTo>
                    <a:pt x="2424" y="61"/>
                  </a:lnTo>
                  <a:lnTo>
                    <a:pt x="2330" y="40"/>
                  </a:lnTo>
                  <a:lnTo>
                    <a:pt x="2235" y="22"/>
                  </a:lnTo>
                  <a:lnTo>
                    <a:pt x="2138" y="10"/>
                  </a:lnTo>
                  <a:lnTo>
                    <a:pt x="2040" y="2"/>
                  </a:lnTo>
                  <a:lnTo>
                    <a:pt x="1939" y="0"/>
                  </a:lnTo>
                  <a:lnTo>
                    <a:pt x="1840" y="2"/>
                  </a:lnTo>
                  <a:lnTo>
                    <a:pt x="1741" y="10"/>
                  </a:lnTo>
                  <a:lnTo>
                    <a:pt x="1645" y="22"/>
                  </a:lnTo>
                  <a:lnTo>
                    <a:pt x="1549" y="40"/>
                  </a:lnTo>
                  <a:lnTo>
                    <a:pt x="1455" y="61"/>
                  </a:lnTo>
                  <a:lnTo>
                    <a:pt x="1363" y="87"/>
                  </a:lnTo>
                  <a:lnTo>
                    <a:pt x="1273" y="118"/>
                  </a:lnTo>
                  <a:lnTo>
                    <a:pt x="1184" y="152"/>
                  </a:lnTo>
                  <a:lnTo>
                    <a:pt x="1098" y="191"/>
                  </a:lnTo>
                  <a:lnTo>
                    <a:pt x="1015" y="234"/>
                  </a:lnTo>
                  <a:lnTo>
                    <a:pt x="934" y="280"/>
                  </a:lnTo>
                  <a:lnTo>
                    <a:pt x="855" y="331"/>
                  </a:lnTo>
                  <a:lnTo>
                    <a:pt x="779" y="385"/>
                  </a:lnTo>
                  <a:lnTo>
                    <a:pt x="705" y="442"/>
                  </a:lnTo>
                  <a:lnTo>
                    <a:pt x="636" y="504"/>
                  </a:lnTo>
                  <a:lnTo>
                    <a:pt x="568" y="568"/>
                  </a:lnTo>
                  <a:lnTo>
                    <a:pt x="503" y="636"/>
                  </a:lnTo>
                  <a:lnTo>
                    <a:pt x="443" y="706"/>
                  </a:lnTo>
                  <a:lnTo>
                    <a:pt x="385" y="779"/>
                  </a:lnTo>
                  <a:lnTo>
                    <a:pt x="331" y="855"/>
                  </a:lnTo>
                  <a:lnTo>
                    <a:pt x="280" y="934"/>
                  </a:lnTo>
                  <a:lnTo>
                    <a:pt x="234" y="1015"/>
                  </a:lnTo>
                  <a:lnTo>
                    <a:pt x="191" y="1099"/>
                  </a:lnTo>
                  <a:lnTo>
                    <a:pt x="152" y="1184"/>
                  </a:lnTo>
                  <a:lnTo>
                    <a:pt x="117" y="1272"/>
                  </a:lnTo>
                  <a:lnTo>
                    <a:pt x="87" y="1363"/>
                  </a:lnTo>
                  <a:lnTo>
                    <a:pt x="61" y="1454"/>
                  </a:lnTo>
                  <a:lnTo>
                    <a:pt x="39" y="1548"/>
                  </a:lnTo>
                  <a:lnTo>
                    <a:pt x="22" y="1644"/>
                  </a:lnTo>
                  <a:lnTo>
                    <a:pt x="10" y="1741"/>
                  </a:lnTo>
                  <a:lnTo>
                    <a:pt x="2" y="1839"/>
                  </a:lnTo>
                  <a:lnTo>
                    <a:pt x="0" y="1939"/>
                  </a:lnTo>
                  <a:lnTo>
                    <a:pt x="1" y="2015"/>
                  </a:lnTo>
                  <a:lnTo>
                    <a:pt x="6" y="2090"/>
                  </a:lnTo>
                  <a:lnTo>
                    <a:pt x="12" y="2164"/>
                  </a:lnTo>
                  <a:lnTo>
                    <a:pt x="22" y="2238"/>
                  </a:lnTo>
                  <a:lnTo>
                    <a:pt x="35" y="2309"/>
                  </a:lnTo>
                  <a:lnTo>
                    <a:pt x="51" y="2381"/>
                  </a:lnTo>
                  <a:lnTo>
                    <a:pt x="68" y="2452"/>
                  </a:lnTo>
                  <a:lnTo>
                    <a:pt x="88" y="2521"/>
                  </a:lnTo>
                  <a:lnTo>
                    <a:pt x="112" y="2590"/>
                  </a:lnTo>
                  <a:lnTo>
                    <a:pt x="137" y="2657"/>
                  </a:lnTo>
                  <a:lnTo>
                    <a:pt x="165" y="2722"/>
                  </a:lnTo>
                  <a:lnTo>
                    <a:pt x="194" y="2787"/>
                  </a:lnTo>
                  <a:lnTo>
                    <a:pt x="227" y="2851"/>
                  </a:lnTo>
                  <a:lnTo>
                    <a:pt x="262" y="2913"/>
                  </a:lnTo>
                  <a:lnTo>
                    <a:pt x="298" y="2974"/>
                  </a:lnTo>
                  <a:lnTo>
                    <a:pt x="338" y="3032"/>
                  </a:lnTo>
                  <a:lnTo>
                    <a:pt x="379" y="3090"/>
                  </a:lnTo>
                  <a:lnTo>
                    <a:pt x="422" y="3146"/>
                  </a:lnTo>
                  <a:lnTo>
                    <a:pt x="467" y="3201"/>
                  </a:lnTo>
                  <a:lnTo>
                    <a:pt x="513" y="3253"/>
                  </a:lnTo>
                  <a:lnTo>
                    <a:pt x="562" y="3304"/>
                  </a:lnTo>
                  <a:lnTo>
                    <a:pt x="613" y="3353"/>
                  </a:lnTo>
                  <a:lnTo>
                    <a:pt x="665" y="3401"/>
                  </a:lnTo>
                  <a:lnTo>
                    <a:pt x="719" y="3446"/>
                  </a:lnTo>
                  <a:lnTo>
                    <a:pt x="775" y="3489"/>
                  </a:lnTo>
                  <a:lnTo>
                    <a:pt x="831" y="3531"/>
                  </a:lnTo>
                  <a:lnTo>
                    <a:pt x="891" y="3571"/>
                  </a:lnTo>
                  <a:lnTo>
                    <a:pt x="950" y="3607"/>
                  </a:lnTo>
                  <a:lnTo>
                    <a:pt x="1012" y="3642"/>
                  </a:lnTo>
                  <a:lnTo>
                    <a:pt x="1075" y="3676"/>
                  </a:lnTo>
                  <a:lnTo>
                    <a:pt x="1140" y="3706"/>
                  </a:lnTo>
                  <a:lnTo>
                    <a:pt x="1205" y="3735"/>
                  </a:lnTo>
                  <a:close/>
                </a:path>
              </a:pathLst>
            </a:cu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57" name="Freeform 20"/>
            <p:cNvSpPr>
              <a:spLocks/>
            </p:cNvSpPr>
            <p:nvPr/>
          </p:nvSpPr>
          <p:spPr bwMode="auto">
            <a:xfrm rot="1560975">
              <a:off x="5754247" y="2966958"/>
              <a:ext cx="309889" cy="308498"/>
            </a:xfrm>
            <a:custGeom>
              <a:avLst/>
              <a:gdLst/>
              <a:ahLst/>
              <a:cxnLst>
                <a:cxn ang="0">
                  <a:pos x="579" y="3"/>
                </a:cxn>
                <a:cxn ang="0">
                  <a:pos x="657" y="17"/>
                </a:cxn>
                <a:cxn ang="0">
                  <a:pos x="730" y="42"/>
                </a:cxn>
                <a:cxn ang="0">
                  <a:pos x="797" y="76"/>
                </a:cxn>
                <a:cxn ang="0">
                  <a:pos x="859" y="120"/>
                </a:cxn>
                <a:cxn ang="0">
                  <a:pos x="914" y="172"/>
                </a:cxn>
                <a:cxn ang="0">
                  <a:pos x="961" y="232"/>
                </a:cxn>
                <a:cxn ang="0">
                  <a:pos x="999" y="298"/>
                </a:cxn>
                <a:cxn ang="0">
                  <a:pos x="1027" y="370"/>
                </a:cxn>
                <a:cxn ang="0">
                  <a:pos x="1044" y="446"/>
                </a:cxn>
                <a:cxn ang="0">
                  <a:pos x="1051" y="525"/>
                </a:cxn>
                <a:cxn ang="0">
                  <a:pos x="1044" y="606"/>
                </a:cxn>
                <a:cxn ang="0">
                  <a:pos x="1027" y="682"/>
                </a:cxn>
                <a:cxn ang="0">
                  <a:pos x="999" y="753"/>
                </a:cxn>
                <a:cxn ang="0">
                  <a:pos x="961" y="819"/>
                </a:cxn>
                <a:cxn ang="0">
                  <a:pos x="914" y="878"/>
                </a:cxn>
                <a:cxn ang="0">
                  <a:pos x="859" y="930"/>
                </a:cxn>
                <a:cxn ang="0">
                  <a:pos x="797" y="974"/>
                </a:cxn>
                <a:cxn ang="0">
                  <a:pos x="730" y="1010"/>
                </a:cxn>
                <a:cxn ang="0">
                  <a:pos x="657" y="1034"/>
                </a:cxn>
                <a:cxn ang="0">
                  <a:pos x="579" y="1048"/>
                </a:cxn>
                <a:cxn ang="0">
                  <a:pos x="498" y="1049"/>
                </a:cxn>
                <a:cxn ang="0">
                  <a:pos x="420" y="1040"/>
                </a:cxn>
                <a:cxn ang="0">
                  <a:pos x="345" y="1019"/>
                </a:cxn>
                <a:cxn ang="0">
                  <a:pos x="275" y="988"/>
                </a:cxn>
                <a:cxn ang="0">
                  <a:pos x="211" y="946"/>
                </a:cxn>
                <a:cxn ang="0">
                  <a:pos x="154" y="897"/>
                </a:cxn>
                <a:cxn ang="0">
                  <a:pos x="104" y="840"/>
                </a:cxn>
                <a:cxn ang="0">
                  <a:pos x="63" y="776"/>
                </a:cxn>
                <a:cxn ang="0">
                  <a:pos x="32" y="706"/>
                </a:cxn>
                <a:cxn ang="0">
                  <a:pos x="10" y="631"/>
                </a:cxn>
                <a:cxn ang="0">
                  <a:pos x="0" y="553"/>
                </a:cxn>
                <a:cxn ang="0">
                  <a:pos x="3" y="471"/>
                </a:cxn>
                <a:cxn ang="0">
                  <a:pos x="17" y="394"/>
                </a:cxn>
                <a:cxn ang="0">
                  <a:pos x="41" y="321"/>
                </a:cxn>
                <a:cxn ang="0">
                  <a:pos x="77" y="253"/>
                </a:cxn>
                <a:cxn ang="0">
                  <a:pos x="120" y="191"/>
                </a:cxn>
                <a:cxn ang="0">
                  <a:pos x="173" y="137"/>
                </a:cxn>
                <a:cxn ang="0">
                  <a:pos x="232" y="89"/>
                </a:cxn>
                <a:cxn ang="0">
                  <a:pos x="297" y="52"/>
                </a:cxn>
                <a:cxn ang="0">
                  <a:pos x="369" y="24"/>
                </a:cxn>
                <a:cxn ang="0">
                  <a:pos x="445" y="7"/>
                </a:cxn>
                <a:cxn ang="0">
                  <a:pos x="526" y="0"/>
                </a:cxn>
              </a:cxnLst>
              <a:rect l="0" t="0" r="r" b="b"/>
              <a:pathLst>
                <a:path w="1051" h="1051">
                  <a:moveTo>
                    <a:pt x="526" y="0"/>
                  </a:moveTo>
                  <a:lnTo>
                    <a:pt x="552" y="1"/>
                  </a:lnTo>
                  <a:lnTo>
                    <a:pt x="579" y="3"/>
                  </a:lnTo>
                  <a:lnTo>
                    <a:pt x="605" y="7"/>
                  </a:lnTo>
                  <a:lnTo>
                    <a:pt x="632" y="11"/>
                  </a:lnTo>
                  <a:lnTo>
                    <a:pt x="657" y="17"/>
                  </a:lnTo>
                  <a:lnTo>
                    <a:pt x="681" y="24"/>
                  </a:lnTo>
                  <a:lnTo>
                    <a:pt x="706" y="32"/>
                  </a:lnTo>
                  <a:lnTo>
                    <a:pt x="730" y="42"/>
                  </a:lnTo>
                  <a:lnTo>
                    <a:pt x="753" y="52"/>
                  </a:lnTo>
                  <a:lnTo>
                    <a:pt x="775" y="64"/>
                  </a:lnTo>
                  <a:lnTo>
                    <a:pt x="797" y="76"/>
                  </a:lnTo>
                  <a:lnTo>
                    <a:pt x="819" y="89"/>
                  </a:lnTo>
                  <a:lnTo>
                    <a:pt x="839" y="105"/>
                  </a:lnTo>
                  <a:lnTo>
                    <a:pt x="859" y="120"/>
                  </a:lnTo>
                  <a:lnTo>
                    <a:pt x="879" y="137"/>
                  </a:lnTo>
                  <a:lnTo>
                    <a:pt x="897" y="155"/>
                  </a:lnTo>
                  <a:lnTo>
                    <a:pt x="914" y="172"/>
                  </a:lnTo>
                  <a:lnTo>
                    <a:pt x="931" y="191"/>
                  </a:lnTo>
                  <a:lnTo>
                    <a:pt x="946" y="211"/>
                  </a:lnTo>
                  <a:lnTo>
                    <a:pt x="961" y="232"/>
                  </a:lnTo>
                  <a:lnTo>
                    <a:pt x="975" y="253"/>
                  </a:lnTo>
                  <a:lnTo>
                    <a:pt x="987" y="275"/>
                  </a:lnTo>
                  <a:lnTo>
                    <a:pt x="999" y="298"/>
                  </a:lnTo>
                  <a:lnTo>
                    <a:pt x="1009" y="321"/>
                  </a:lnTo>
                  <a:lnTo>
                    <a:pt x="1019" y="344"/>
                  </a:lnTo>
                  <a:lnTo>
                    <a:pt x="1027" y="370"/>
                  </a:lnTo>
                  <a:lnTo>
                    <a:pt x="1035" y="394"/>
                  </a:lnTo>
                  <a:lnTo>
                    <a:pt x="1040" y="419"/>
                  </a:lnTo>
                  <a:lnTo>
                    <a:pt x="1044" y="446"/>
                  </a:lnTo>
                  <a:lnTo>
                    <a:pt x="1048" y="471"/>
                  </a:lnTo>
                  <a:lnTo>
                    <a:pt x="1050" y="499"/>
                  </a:lnTo>
                  <a:lnTo>
                    <a:pt x="1051" y="525"/>
                  </a:lnTo>
                  <a:lnTo>
                    <a:pt x="1050" y="553"/>
                  </a:lnTo>
                  <a:lnTo>
                    <a:pt x="1048" y="579"/>
                  </a:lnTo>
                  <a:lnTo>
                    <a:pt x="1044" y="606"/>
                  </a:lnTo>
                  <a:lnTo>
                    <a:pt x="1040" y="631"/>
                  </a:lnTo>
                  <a:lnTo>
                    <a:pt x="1035" y="657"/>
                  </a:lnTo>
                  <a:lnTo>
                    <a:pt x="1027" y="682"/>
                  </a:lnTo>
                  <a:lnTo>
                    <a:pt x="1019" y="706"/>
                  </a:lnTo>
                  <a:lnTo>
                    <a:pt x="1009" y="729"/>
                  </a:lnTo>
                  <a:lnTo>
                    <a:pt x="999" y="753"/>
                  </a:lnTo>
                  <a:lnTo>
                    <a:pt x="987" y="776"/>
                  </a:lnTo>
                  <a:lnTo>
                    <a:pt x="975" y="798"/>
                  </a:lnTo>
                  <a:lnTo>
                    <a:pt x="961" y="819"/>
                  </a:lnTo>
                  <a:lnTo>
                    <a:pt x="946" y="840"/>
                  </a:lnTo>
                  <a:lnTo>
                    <a:pt x="931" y="860"/>
                  </a:lnTo>
                  <a:lnTo>
                    <a:pt x="914" y="878"/>
                  </a:lnTo>
                  <a:lnTo>
                    <a:pt x="897" y="897"/>
                  </a:lnTo>
                  <a:lnTo>
                    <a:pt x="879" y="914"/>
                  </a:lnTo>
                  <a:lnTo>
                    <a:pt x="859" y="930"/>
                  </a:lnTo>
                  <a:lnTo>
                    <a:pt x="839" y="946"/>
                  </a:lnTo>
                  <a:lnTo>
                    <a:pt x="819" y="961"/>
                  </a:lnTo>
                  <a:lnTo>
                    <a:pt x="797" y="974"/>
                  </a:lnTo>
                  <a:lnTo>
                    <a:pt x="775" y="988"/>
                  </a:lnTo>
                  <a:lnTo>
                    <a:pt x="753" y="999"/>
                  </a:lnTo>
                  <a:lnTo>
                    <a:pt x="730" y="1010"/>
                  </a:lnTo>
                  <a:lnTo>
                    <a:pt x="706" y="1019"/>
                  </a:lnTo>
                  <a:lnTo>
                    <a:pt x="681" y="1027"/>
                  </a:lnTo>
                  <a:lnTo>
                    <a:pt x="657" y="1034"/>
                  </a:lnTo>
                  <a:lnTo>
                    <a:pt x="632" y="1040"/>
                  </a:lnTo>
                  <a:lnTo>
                    <a:pt x="605" y="1045"/>
                  </a:lnTo>
                  <a:lnTo>
                    <a:pt x="579" y="1048"/>
                  </a:lnTo>
                  <a:lnTo>
                    <a:pt x="552" y="1049"/>
                  </a:lnTo>
                  <a:lnTo>
                    <a:pt x="526" y="1051"/>
                  </a:lnTo>
                  <a:lnTo>
                    <a:pt x="498" y="1049"/>
                  </a:lnTo>
                  <a:lnTo>
                    <a:pt x="472" y="1048"/>
                  </a:lnTo>
                  <a:lnTo>
                    <a:pt x="445" y="1045"/>
                  </a:lnTo>
                  <a:lnTo>
                    <a:pt x="420" y="1040"/>
                  </a:lnTo>
                  <a:lnTo>
                    <a:pt x="394" y="1034"/>
                  </a:lnTo>
                  <a:lnTo>
                    <a:pt x="369" y="1027"/>
                  </a:lnTo>
                  <a:lnTo>
                    <a:pt x="345" y="1019"/>
                  </a:lnTo>
                  <a:lnTo>
                    <a:pt x="320" y="1010"/>
                  </a:lnTo>
                  <a:lnTo>
                    <a:pt x="297" y="999"/>
                  </a:lnTo>
                  <a:lnTo>
                    <a:pt x="275" y="988"/>
                  </a:lnTo>
                  <a:lnTo>
                    <a:pt x="253" y="974"/>
                  </a:lnTo>
                  <a:lnTo>
                    <a:pt x="232" y="961"/>
                  </a:lnTo>
                  <a:lnTo>
                    <a:pt x="211" y="946"/>
                  </a:lnTo>
                  <a:lnTo>
                    <a:pt x="191" y="930"/>
                  </a:lnTo>
                  <a:lnTo>
                    <a:pt x="173" y="914"/>
                  </a:lnTo>
                  <a:lnTo>
                    <a:pt x="154" y="897"/>
                  </a:lnTo>
                  <a:lnTo>
                    <a:pt x="136" y="878"/>
                  </a:lnTo>
                  <a:lnTo>
                    <a:pt x="120" y="860"/>
                  </a:lnTo>
                  <a:lnTo>
                    <a:pt x="104" y="840"/>
                  </a:lnTo>
                  <a:lnTo>
                    <a:pt x="90" y="819"/>
                  </a:lnTo>
                  <a:lnTo>
                    <a:pt x="77" y="798"/>
                  </a:lnTo>
                  <a:lnTo>
                    <a:pt x="63" y="776"/>
                  </a:lnTo>
                  <a:lnTo>
                    <a:pt x="52" y="753"/>
                  </a:lnTo>
                  <a:lnTo>
                    <a:pt x="41" y="729"/>
                  </a:lnTo>
                  <a:lnTo>
                    <a:pt x="32" y="706"/>
                  </a:lnTo>
                  <a:lnTo>
                    <a:pt x="24" y="682"/>
                  </a:lnTo>
                  <a:lnTo>
                    <a:pt x="17" y="657"/>
                  </a:lnTo>
                  <a:lnTo>
                    <a:pt x="10" y="631"/>
                  </a:lnTo>
                  <a:lnTo>
                    <a:pt x="6" y="606"/>
                  </a:lnTo>
                  <a:lnTo>
                    <a:pt x="3" y="579"/>
                  </a:lnTo>
                  <a:lnTo>
                    <a:pt x="0" y="553"/>
                  </a:lnTo>
                  <a:lnTo>
                    <a:pt x="0" y="525"/>
                  </a:lnTo>
                  <a:lnTo>
                    <a:pt x="0" y="499"/>
                  </a:lnTo>
                  <a:lnTo>
                    <a:pt x="3" y="471"/>
                  </a:lnTo>
                  <a:lnTo>
                    <a:pt x="6" y="446"/>
                  </a:lnTo>
                  <a:lnTo>
                    <a:pt x="10" y="419"/>
                  </a:lnTo>
                  <a:lnTo>
                    <a:pt x="17" y="394"/>
                  </a:lnTo>
                  <a:lnTo>
                    <a:pt x="24" y="370"/>
                  </a:lnTo>
                  <a:lnTo>
                    <a:pt x="32" y="344"/>
                  </a:lnTo>
                  <a:lnTo>
                    <a:pt x="41" y="321"/>
                  </a:lnTo>
                  <a:lnTo>
                    <a:pt x="52" y="298"/>
                  </a:lnTo>
                  <a:lnTo>
                    <a:pt x="63" y="275"/>
                  </a:lnTo>
                  <a:lnTo>
                    <a:pt x="77" y="253"/>
                  </a:lnTo>
                  <a:lnTo>
                    <a:pt x="90" y="232"/>
                  </a:lnTo>
                  <a:lnTo>
                    <a:pt x="104" y="211"/>
                  </a:lnTo>
                  <a:lnTo>
                    <a:pt x="120" y="191"/>
                  </a:lnTo>
                  <a:lnTo>
                    <a:pt x="136" y="172"/>
                  </a:lnTo>
                  <a:lnTo>
                    <a:pt x="154" y="155"/>
                  </a:lnTo>
                  <a:lnTo>
                    <a:pt x="173" y="137"/>
                  </a:lnTo>
                  <a:lnTo>
                    <a:pt x="191" y="120"/>
                  </a:lnTo>
                  <a:lnTo>
                    <a:pt x="211" y="105"/>
                  </a:lnTo>
                  <a:lnTo>
                    <a:pt x="232" y="89"/>
                  </a:lnTo>
                  <a:lnTo>
                    <a:pt x="253" y="76"/>
                  </a:lnTo>
                  <a:lnTo>
                    <a:pt x="275" y="64"/>
                  </a:lnTo>
                  <a:lnTo>
                    <a:pt x="297" y="52"/>
                  </a:lnTo>
                  <a:lnTo>
                    <a:pt x="320" y="42"/>
                  </a:lnTo>
                  <a:lnTo>
                    <a:pt x="345" y="32"/>
                  </a:lnTo>
                  <a:lnTo>
                    <a:pt x="369" y="24"/>
                  </a:lnTo>
                  <a:lnTo>
                    <a:pt x="394" y="17"/>
                  </a:lnTo>
                  <a:lnTo>
                    <a:pt x="420" y="11"/>
                  </a:lnTo>
                  <a:lnTo>
                    <a:pt x="445" y="7"/>
                  </a:lnTo>
                  <a:lnTo>
                    <a:pt x="472" y="3"/>
                  </a:lnTo>
                  <a:lnTo>
                    <a:pt x="498" y="1"/>
                  </a:lnTo>
                  <a:lnTo>
                    <a:pt x="526" y="0"/>
                  </a:lnTo>
                  <a:close/>
                </a:path>
              </a:pathLst>
            </a:custGeom>
            <a:solidFill>
              <a:schemeClr val="bg1"/>
            </a:solidFill>
            <a:ln w="9525">
              <a:noFill/>
              <a:round/>
              <a:headEnd/>
              <a:tailEnd/>
            </a:ln>
            <a:effectLst/>
          </p:spPr>
          <p:txBody>
            <a:bodyPr/>
            <a:lstStyle/>
            <a:p>
              <a:pPr eaLnBrk="1" fontAlgn="auto" hangingPunct="1">
                <a:spcBef>
                  <a:spcPts val="0"/>
                </a:spcBef>
                <a:spcAft>
                  <a:spcPts val="0"/>
                </a:spcAft>
                <a:defRPr/>
              </a:pPr>
              <a:endParaRPr lang="en-US">
                <a:latin typeface="+mn-lt"/>
              </a:endParaRPr>
            </a:p>
          </p:txBody>
        </p:sp>
      </p:grpSp>
      <p:sp>
        <p:nvSpPr>
          <p:cNvPr id="44" name="TextBox 43"/>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2</a:t>
            </a:r>
            <a:r>
              <a:rPr lang="en-US" sz="1200" dirty="0">
                <a:solidFill>
                  <a:schemeClr val="accent1"/>
                </a:solidFill>
                <a:latin typeface="Kontrapunkt Bob Light" panose="02000000000000000000" pitchFamily="50" charset="0"/>
              </a:rPr>
              <a:t>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35155079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fade">
                                      <p:cBhvr>
                                        <p:cTn id="11" dur="500"/>
                                        <p:tgtEl>
                                          <p:spTgt spid="17">
                                            <p:txEl>
                                              <p:pRg st="0" end="0"/>
                                            </p:txEl>
                                          </p:spTgt>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dissolve">
                                      <p:cBhvr>
                                        <p:cTn id="15" dur="500"/>
                                        <p:tgtEl>
                                          <p:spTgt spid="5"/>
                                        </p:tgtEl>
                                      </p:cBhvr>
                                    </p:animEffect>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45">
                                            <p:txEl>
                                              <p:pRg st="0" end="0"/>
                                            </p:txEl>
                                          </p:spTgt>
                                        </p:tgtEl>
                                        <p:attrNameLst>
                                          <p:attrName>style.visibility</p:attrName>
                                        </p:attrNameLst>
                                      </p:cBhvr>
                                      <p:to>
                                        <p:strVal val="visible"/>
                                      </p:to>
                                    </p:set>
                                    <p:animEffect transition="in" filter="fade">
                                      <p:cBhvr>
                                        <p:cTn id="24" dur="500"/>
                                        <p:tgtEl>
                                          <p:spTgt spid="145">
                                            <p:txEl>
                                              <p:pRg st="0" end="0"/>
                                            </p:txEl>
                                          </p:spTgt>
                                        </p:tgtEl>
                                      </p:cBhvr>
                                    </p:animEffect>
                                  </p:childTnLst>
                                </p:cTn>
                              </p:par>
                            </p:childTnLst>
                          </p:cTn>
                        </p:par>
                        <p:par>
                          <p:cTn id="25" fill="hold">
                            <p:stCondLst>
                              <p:cond delay="2500"/>
                            </p:stCondLst>
                            <p:childTnLst>
                              <p:par>
                                <p:cTn id="26" presetID="18" presetClass="entr" presetSubtype="6" fill="hold" grpId="0" nodeType="afterEffect">
                                  <p:stCondLst>
                                    <p:cond delay="0"/>
                                  </p:stCondLst>
                                  <p:childTnLst>
                                    <p:set>
                                      <p:cBhvr>
                                        <p:cTn id="27" dur="1" fill="hold">
                                          <p:stCondLst>
                                            <p:cond delay="0"/>
                                          </p:stCondLst>
                                        </p:cTn>
                                        <p:tgtEl>
                                          <p:spTgt spid="146">
                                            <p:txEl>
                                              <p:pRg st="0" end="0"/>
                                            </p:txEl>
                                          </p:spTgt>
                                        </p:tgtEl>
                                        <p:attrNameLst>
                                          <p:attrName>style.visibility</p:attrName>
                                        </p:attrNameLst>
                                      </p:cBhvr>
                                      <p:to>
                                        <p:strVal val="visible"/>
                                      </p:to>
                                    </p:set>
                                    <p:animEffect transition="in" filter="strips(downRight)">
                                      <p:cBhvr>
                                        <p:cTn id="28" dur="500"/>
                                        <p:tgtEl>
                                          <p:spTgt spid="146">
                                            <p:txEl>
                                              <p:pRg st="0" end="0"/>
                                            </p:txEl>
                                          </p:spTgt>
                                        </p:tgtEl>
                                      </p:cBhvr>
                                    </p:animEffect>
                                  </p:childTnLst>
                                </p:cTn>
                              </p:par>
                            </p:childTnLst>
                          </p:cTn>
                        </p:par>
                        <p:par>
                          <p:cTn id="29" fill="hold">
                            <p:stCondLst>
                              <p:cond delay="3000"/>
                            </p:stCondLst>
                            <p:childTnLst>
                              <p:par>
                                <p:cTn id="30" presetID="23" presetClass="entr" presetSubtype="16"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fade">
                                      <p:cBhvr>
                                        <p:cTn id="37" dur="500"/>
                                        <p:tgtEl>
                                          <p:spTgt spid="18">
                                            <p:txEl>
                                              <p:pRg st="0" end="0"/>
                                            </p:txEl>
                                          </p:spTgt>
                                        </p:tgtEl>
                                      </p:cBhvr>
                                    </p:animEffect>
                                  </p:childTnLst>
                                </p:cTn>
                              </p:par>
                            </p:childTnLst>
                          </p:cTn>
                        </p:par>
                        <p:par>
                          <p:cTn id="38" fill="hold">
                            <p:stCondLst>
                              <p:cond delay="4000"/>
                            </p:stCondLst>
                            <p:childTnLst>
                              <p:par>
                                <p:cTn id="39" presetID="18" presetClass="entr" presetSubtype="6" fill="hold" grpId="0" nodeType="afterEffect">
                                  <p:stCondLst>
                                    <p:cond delay="0"/>
                                  </p:stCondLst>
                                  <p:childTnLst>
                                    <p:set>
                                      <p:cBhvr>
                                        <p:cTn id="40" dur="1" fill="hold">
                                          <p:stCondLst>
                                            <p:cond delay="0"/>
                                          </p:stCondLst>
                                        </p:cTn>
                                        <p:tgtEl>
                                          <p:spTgt spid="19">
                                            <p:txEl>
                                              <p:pRg st="0" end="0"/>
                                            </p:txEl>
                                          </p:spTgt>
                                        </p:tgtEl>
                                        <p:attrNameLst>
                                          <p:attrName>style.visibility</p:attrName>
                                        </p:attrNameLst>
                                      </p:cBhvr>
                                      <p:to>
                                        <p:strVal val="visible"/>
                                      </p:to>
                                    </p:set>
                                    <p:animEffect transition="in" filter="strips(downRight)">
                                      <p:cBhvr>
                                        <p:cTn id="41" dur="500"/>
                                        <p:tgtEl>
                                          <p:spTgt spid="19">
                                            <p:txEl>
                                              <p:pRg st="0" end="0"/>
                                            </p:txEl>
                                          </p:spTgt>
                                        </p:tgtEl>
                                      </p:cBhvr>
                                    </p:animEffect>
                                  </p:childTnLst>
                                </p:cTn>
                              </p:par>
                            </p:childTnLst>
                          </p:cTn>
                        </p:par>
                        <p:par>
                          <p:cTn id="42" fill="hold">
                            <p:stCondLst>
                              <p:cond delay="4500"/>
                            </p:stCondLst>
                            <p:childTnLst>
                              <p:par>
                                <p:cTn id="43" presetID="23" presetClass="entr" presetSubtype="16" fill="hold" nodeType="afterEffect">
                                  <p:stCondLst>
                                    <p:cond delay="0"/>
                                  </p:stCondLst>
                                  <p:childTnLst>
                                    <p:set>
                                      <p:cBhvr>
                                        <p:cTn id="44" dur="1" fill="hold">
                                          <p:stCondLst>
                                            <p:cond delay="0"/>
                                          </p:stCondLst>
                                        </p:cTn>
                                        <p:tgtEl>
                                          <p:spTgt spid="3"/>
                                        </p:tgtEl>
                                        <p:attrNameLst>
                                          <p:attrName>style.visibility</p:attrName>
                                        </p:attrNameLst>
                                      </p:cBhvr>
                                      <p:to>
                                        <p:strVal val="visible"/>
                                      </p:to>
                                    </p:set>
                                    <p:anim calcmode="lin" valueType="num">
                                      <p:cBhvr>
                                        <p:cTn id="45" dur="500" fill="hold"/>
                                        <p:tgtEl>
                                          <p:spTgt spid="3"/>
                                        </p:tgtEl>
                                        <p:attrNameLst>
                                          <p:attrName>ppt_w</p:attrName>
                                        </p:attrNameLst>
                                      </p:cBhvr>
                                      <p:tavLst>
                                        <p:tav tm="0">
                                          <p:val>
                                            <p:fltVal val="0"/>
                                          </p:val>
                                        </p:tav>
                                        <p:tav tm="100000">
                                          <p:val>
                                            <p:strVal val="#ppt_w"/>
                                          </p:val>
                                        </p:tav>
                                      </p:tavLst>
                                    </p:anim>
                                    <p:anim calcmode="lin" valueType="num">
                                      <p:cBhvr>
                                        <p:cTn id="46" dur="500" fill="hold"/>
                                        <p:tgtEl>
                                          <p:spTgt spid="3"/>
                                        </p:tgtEl>
                                        <p:attrNameLst>
                                          <p:attrName>ppt_h</p:attrName>
                                        </p:attrNameLst>
                                      </p:cBhvr>
                                      <p:tavLst>
                                        <p:tav tm="0">
                                          <p:val>
                                            <p:fltVal val="0"/>
                                          </p:val>
                                        </p:tav>
                                        <p:tav tm="100000">
                                          <p:val>
                                            <p:strVal val="#ppt_h"/>
                                          </p:val>
                                        </p:tav>
                                      </p:tavLst>
                                    </p:anim>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47">
                                            <p:txEl>
                                              <p:pRg st="0" end="0"/>
                                            </p:txEl>
                                          </p:spTgt>
                                        </p:tgtEl>
                                        <p:attrNameLst>
                                          <p:attrName>style.visibility</p:attrName>
                                        </p:attrNameLst>
                                      </p:cBhvr>
                                      <p:to>
                                        <p:strVal val="visible"/>
                                      </p:to>
                                    </p:set>
                                    <p:animEffect transition="in" filter="fade">
                                      <p:cBhvr>
                                        <p:cTn id="50" dur="500"/>
                                        <p:tgtEl>
                                          <p:spTgt spid="147">
                                            <p:txEl>
                                              <p:pRg st="0" end="0"/>
                                            </p:txEl>
                                          </p:spTgt>
                                        </p:tgtEl>
                                      </p:cBhvr>
                                    </p:animEffect>
                                  </p:childTnLst>
                                </p:cTn>
                              </p:par>
                            </p:childTnLst>
                          </p:cTn>
                        </p:par>
                        <p:par>
                          <p:cTn id="51" fill="hold">
                            <p:stCondLst>
                              <p:cond delay="5500"/>
                            </p:stCondLst>
                            <p:childTnLst>
                              <p:par>
                                <p:cTn id="52" presetID="18" presetClass="entr" presetSubtype="6" fill="hold" grpId="0" nodeType="afterEffect">
                                  <p:stCondLst>
                                    <p:cond delay="0"/>
                                  </p:stCondLst>
                                  <p:childTnLst>
                                    <p:set>
                                      <p:cBhvr>
                                        <p:cTn id="53" dur="1" fill="hold">
                                          <p:stCondLst>
                                            <p:cond delay="0"/>
                                          </p:stCondLst>
                                        </p:cTn>
                                        <p:tgtEl>
                                          <p:spTgt spid="148">
                                            <p:txEl>
                                              <p:pRg st="0" end="0"/>
                                            </p:txEl>
                                          </p:spTgt>
                                        </p:tgtEl>
                                        <p:attrNameLst>
                                          <p:attrName>style.visibility</p:attrName>
                                        </p:attrNameLst>
                                      </p:cBhvr>
                                      <p:to>
                                        <p:strVal val="visible"/>
                                      </p:to>
                                    </p:set>
                                    <p:animEffect transition="in" filter="strips(downRight)">
                                      <p:cBhvr>
                                        <p:cTn id="54" dur="500"/>
                                        <p:tgtEl>
                                          <p:spTgt spid="148">
                                            <p:txEl>
                                              <p:pRg st="0" end="0"/>
                                            </p:txEl>
                                          </p:spTgt>
                                        </p:tgtEl>
                                      </p:cBhvr>
                                    </p:animEffect>
                                  </p:childTnLst>
                                </p:cTn>
                              </p:par>
                            </p:childTnLst>
                          </p:cTn>
                        </p:par>
                        <p:par>
                          <p:cTn id="55" fill="hold">
                            <p:stCondLst>
                              <p:cond delay="6000"/>
                            </p:stCondLst>
                            <p:childTnLst>
                              <p:par>
                                <p:cTn id="56" presetID="23" presetClass="entr" presetSubtype="16" fill="hold" nodeType="afterEffect">
                                  <p:stCondLst>
                                    <p:cond delay="0"/>
                                  </p:stCondLst>
                                  <p:childTnLst>
                                    <p:set>
                                      <p:cBhvr>
                                        <p:cTn id="57" dur="1" fill="hold">
                                          <p:stCondLst>
                                            <p:cond delay="0"/>
                                          </p:stCondLst>
                                        </p:cTn>
                                        <p:tgtEl>
                                          <p:spTgt spid="7"/>
                                        </p:tgtEl>
                                        <p:attrNameLst>
                                          <p:attrName>style.visibility</p:attrName>
                                        </p:attrNameLst>
                                      </p:cBhvr>
                                      <p:to>
                                        <p:strVal val="visible"/>
                                      </p:to>
                                    </p:set>
                                    <p:anim calcmode="lin" valueType="num">
                                      <p:cBhvr>
                                        <p:cTn id="58" dur="500" fill="hold"/>
                                        <p:tgtEl>
                                          <p:spTgt spid="7"/>
                                        </p:tgtEl>
                                        <p:attrNameLst>
                                          <p:attrName>ppt_w</p:attrName>
                                        </p:attrNameLst>
                                      </p:cBhvr>
                                      <p:tavLst>
                                        <p:tav tm="0">
                                          <p:val>
                                            <p:fltVal val="0"/>
                                          </p:val>
                                        </p:tav>
                                        <p:tav tm="100000">
                                          <p:val>
                                            <p:strVal val="#ppt_w"/>
                                          </p:val>
                                        </p:tav>
                                      </p:tavLst>
                                    </p:anim>
                                    <p:anim calcmode="lin" valueType="num">
                                      <p:cBhvr>
                                        <p:cTn id="59" dur="500" fill="hold"/>
                                        <p:tgtEl>
                                          <p:spTgt spid="7"/>
                                        </p:tgtEl>
                                        <p:attrNameLst>
                                          <p:attrName>ppt_h</p:attrName>
                                        </p:attrNameLst>
                                      </p:cBhvr>
                                      <p:tavLst>
                                        <p:tav tm="0">
                                          <p:val>
                                            <p:fltVal val="0"/>
                                          </p:val>
                                        </p:tav>
                                        <p:tav tm="100000">
                                          <p:val>
                                            <p:strVal val="#ppt_h"/>
                                          </p:val>
                                        </p:tav>
                                      </p:tavLst>
                                    </p:anim>
                                  </p:childTnLst>
                                </p:cTn>
                              </p:par>
                            </p:childTnLst>
                          </p:cTn>
                        </p:par>
                        <p:par>
                          <p:cTn id="60" fill="hold">
                            <p:stCondLst>
                              <p:cond delay="6500"/>
                            </p:stCondLst>
                            <p:childTnLst>
                              <p:par>
                                <p:cTn id="61" presetID="10" presetClass="entr" presetSubtype="0" fill="hold" grpId="0" nodeType="afterEffect">
                                  <p:stCondLst>
                                    <p:cond delay="0"/>
                                  </p:stCondLst>
                                  <p:childTnLst>
                                    <p:set>
                                      <p:cBhvr>
                                        <p:cTn id="62" dur="1" fill="hold">
                                          <p:stCondLst>
                                            <p:cond delay="0"/>
                                          </p:stCondLst>
                                        </p:cTn>
                                        <p:tgtEl>
                                          <p:spTgt spid="131">
                                            <p:txEl>
                                              <p:pRg st="0" end="0"/>
                                            </p:txEl>
                                          </p:spTgt>
                                        </p:tgtEl>
                                        <p:attrNameLst>
                                          <p:attrName>style.visibility</p:attrName>
                                        </p:attrNameLst>
                                      </p:cBhvr>
                                      <p:to>
                                        <p:strVal val="visible"/>
                                      </p:to>
                                    </p:set>
                                    <p:animEffect transition="in" filter="fade">
                                      <p:cBhvr>
                                        <p:cTn id="63" dur="500"/>
                                        <p:tgtEl>
                                          <p:spTgt spid="131">
                                            <p:txEl>
                                              <p:pRg st="0" end="0"/>
                                            </p:txEl>
                                          </p:spTgt>
                                        </p:tgtEl>
                                      </p:cBhvr>
                                    </p:animEffect>
                                  </p:childTnLst>
                                </p:cTn>
                              </p:par>
                            </p:childTnLst>
                          </p:cTn>
                        </p:par>
                        <p:par>
                          <p:cTn id="64" fill="hold">
                            <p:stCondLst>
                              <p:cond delay="7000"/>
                            </p:stCondLst>
                            <p:childTnLst>
                              <p:par>
                                <p:cTn id="65" presetID="18" presetClass="entr" presetSubtype="6" fill="hold" grpId="0" nodeType="afterEffect">
                                  <p:stCondLst>
                                    <p:cond delay="0"/>
                                  </p:stCondLst>
                                  <p:childTnLst>
                                    <p:set>
                                      <p:cBhvr>
                                        <p:cTn id="66" dur="1" fill="hold">
                                          <p:stCondLst>
                                            <p:cond delay="0"/>
                                          </p:stCondLst>
                                        </p:cTn>
                                        <p:tgtEl>
                                          <p:spTgt spid="132">
                                            <p:txEl>
                                              <p:pRg st="0" end="0"/>
                                            </p:txEl>
                                          </p:spTgt>
                                        </p:tgtEl>
                                        <p:attrNameLst>
                                          <p:attrName>style.visibility</p:attrName>
                                        </p:attrNameLst>
                                      </p:cBhvr>
                                      <p:to>
                                        <p:strVal val="visible"/>
                                      </p:to>
                                    </p:set>
                                    <p:animEffect transition="in" filter="strips(downRight)">
                                      <p:cBhvr>
                                        <p:cTn id="67" dur="500"/>
                                        <p:tgtEl>
                                          <p:spTgt spid="132">
                                            <p:txEl>
                                              <p:pRg st="0" end="0"/>
                                            </p:txEl>
                                          </p:spTgt>
                                        </p:tgtEl>
                                      </p:cBhvr>
                                    </p:animEffect>
                                  </p:childTnLst>
                                </p:cTn>
                              </p:par>
                            </p:childTnLst>
                          </p:cTn>
                        </p:par>
                        <p:par>
                          <p:cTn id="68" fill="hold">
                            <p:stCondLst>
                              <p:cond delay="7500"/>
                            </p:stCondLst>
                            <p:childTnLst>
                              <p:par>
                                <p:cTn id="69" presetID="23" presetClass="entr" presetSubtype="1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p:cTn id="71" dur="500" fill="hold"/>
                                        <p:tgtEl>
                                          <p:spTgt spid="4"/>
                                        </p:tgtEl>
                                        <p:attrNameLst>
                                          <p:attrName>ppt_w</p:attrName>
                                        </p:attrNameLst>
                                      </p:cBhvr>
                                      <p:tavLst>
                                        <p:tav tm="0">
                                          <p:val>
                                            <p:fltVal val="0"/>
                                          </p:val>
                                        </p:tav>
                                        <p:tav tm="100000">
                                          <p:val>
                                            <p:strVal val="#ppt_w"/>
                                          </p:val>
                                        </p:tav>
                                      </p:tavLst>
                                    </p:anim>
                                    <p:anim calcmode="lin" valueType="num">
                                      <p:cBhvr>
                                        <p:cTn id="72" dur="500" fill="hold"/>
                                        <p:tgtEl>
                                          <p:spTgt spid="4"/>
                                        </p:tgtEl>
                                        <p:attrNameLst>
                                          <p:attrName>ppt_h</p:attrName>
                                        </p:attrNameLst>
                                      </p:cBhvr>
                                      <p:tavLst>
                                        <p:tav tm="0">
                                          <p:val>
                                            <p:fltVal val="0"/>
                                          </p:val>
                                        </p:tav>
                                        <p:tav tm="100000">
                                          <p:val>
                                            <p:strVal val="#ppt_h"/>
                                          </p:val>
                                        </p:tav>
                                      </p:tavLst>
                                    </p:anim>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151">
                                            <p:txEl>
                                              <p:pRg st="0" end="0"/>
                                            </p:txEl>
                                          </p:spTgt>
                                        </p:tgtEl>
                                        <p:attrNameLst>
                                          <p:attrName>style.visibility</p:attrName>
                                        </p:attrNameLst>
                                      </p:cBhvr>
                                      <p:to>
                                        <p:strVal val="visible"/>
                                      </p:to>
                                    </p:set>
                                    <p:animEffect transition="in" filter="fade">
                                      <p:cBhvr>
                                        <p:cTn id="76" dur="500"/>
                                        <p:tgtEl>
                                          <p:spTgt spid="151">
                                            <p:txEl>
                                              <p:pRg st="0" end="0"/>
                                            </p:txEl>
                                          </p:spTgt>
                                        </p:tgtEl>
                                      </p:cBhvr>
                                    </p:animEffect>
                                  </p:childTnLst>
                                </p:cTn>
                              </p:par>
                            </p:childTnLst>
                          </p:cTn>
                        </p:par>
                        <p:par>
                          <p:cTn id="77" fill="hold">
                            <p:stCondLst>
                              <p:cond delay="8500"/>
                            </p:stCondLst>
                            <p:childTnLst>
                              <p:par>
                                <p:cTn id="78" presetID="18" presetClass="entr" presetSubtype="6" fill="hold" grpId="0" nodeType="afterEffect">
                                  <p:stCondLst>
                                    <p:cond delay="0"/>
                                  </p:stCondLst>
                                  <p:childTnLst>
                                    <p:set>
                                      <p:cBhvr>
                                        <p:cTn id="79" dur="1" fill="hold">
                                          <p:stCondLst>
                                            <p:cond delay="0"/>
                                          </p:stCondLst>
                                        </p:cTn>
                                        <p:tgtEl>
                                          <p:spTgt spid="152">
                                            <p:txEl>
                                              <p:pRg st="0" end="0"/>
                                            </p:txEl>
                                          </p:spTgt>
                                        </p:tgtEl>
                                        <p:attrNameLst>
                                          <p:attrName>style.visibility</p:attrName>
                                        </p:attrNameLst>
                                      </p:cBhvr>
                                      <p:to>
                                        <p:strVal val="visible"/>
                                      </p:to>
                                    </p:set>
                                    <p:animEffect transition="in" filter="strips(downRight)">
                                      <p:cBhvr>
                                        <p:cTn id="80" dur="500"/>
                                        <p:tgtEl>
                                          <p:spTgt spid="152">
                                            <p:txEl>
                                              <p:pRg st="0" end="0"/>
                                            </p:txEl>
                                          </p:spTgt>
                                        </p:tgtEl>
                                      </p:cBhvr>
                                    </p:animEffect>
                                  </p:childTnLst>
                                </p:cTn>
                              </p:par>
                            </p:childTnLst>
                          </p:cTn>
                        </p:par>
                        <p:par>
                          <p:cTn id="81" fill="hold">
                            <p:stCondLst>
                              <p:cond delay="9000"/>
                            </p:stCondLst>
                            <p:childTnLst>
                              <p:par>
                                <p:cTn id="82" presetID="23" presetClass="entr" presetSubtype="16" fill="hold" nodeType="afterEffect">
                                  <p:stCondLst>
                                    <p:cond delay="0"/>
                                  </p:stCondLst>
                                  <p:childTnLst>
                                    <p:set>
                                      <p:cBhvr>
                                        <p:cTn id="83" dur="1" fill="hold">
                                          <p:stCondLst>
                                            <p:cond delay="0"/>
                                          </p:stCondLst>
                                        </p:cTn>
                                        <p:tgtEl>
                                          <p:spTgt spid="8"/>
                                        </p:tgtEl>
                                        <p:attrNameLst>
                                          <p:attrName>style.visibility</p:attrName>
                                        </p:attrNameLst>
                                      </p:cBhvr>
                                      <p:to>
                                        <p:strVal val="visible"/>
                                      </p:to>
                                    </p:set>
                                    <p:anim calcmode="lin" valueType="num">
                                      <p:cBhvr>
                                        <p:cTn id="84" dur="500" fill="hold"/>
                                        <p:tgtEl>
                                          <p:spTgt spid="8"/>
                                        </p:tgtEl>
                                        <p:attrNameLst>
                                          <p:attrName>ppt_w</p:attrName>
                                        </p:attrNameLst>
                                      </p:cBhvr>
                                      <p:tavLst>
                                        <p:tav tm="0">
                                          <p:val>
                                            <p:fltVal val="0"/>
                                          </p:val>
                                        </p:tav>
                                        <p:tav tm="100000">
                                          <p:val>
                                            <p:strVal val="#ppt_w"/>
                                          </p:val>
                                        </p:tav>
                                      </p:tavLst>
                                    </p:anim>
                                    <p:anim calcmode="lin" valueType="num">
                                      <p:cBhvr>
                                        <p:cTn id="85" dur="500" fill="hold"/>
                                        <p:tgtEl>
                                          <p:spTgt spid="8"/>
                                        </p:tgtEl>
                                        <p:attrNameLst>
                                          <p:attrName>ppt_h</p:attrName>
                                        </p:attrNameLst>
                                      </p:cBhvr>
                                      <p:tavLst>
                                        <p:tav tm="0">
                                          <p:val>
                                            <p:fltVal val="0"/>
                                          </p:val>
                                        </p:tav>
                                        <p:tav tm="100000">
                                          <p:val>
                                            <p:strVal val="#ppt_h"/>
                                          </p:val>
                                        </p:tav>
                                      </p:tavLst>
                                    </p:anim>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133">
                                            <p:txEl>
                                              <p:pRg st="0" end="0"/>
                                            </p:txEl>
                                          </p:spTgt>
                                        </p:tgtEl>
                                        <p:attrNameLst>
                                          <p:attrName>style.visibility</p:attrName>
                                        </p:attrNameLst>
                                      </p:cBhvr>
                                      <p:to>
                                        <p:strVal val="visible"/>
                                      </p:to>
                                    </p:set>
                                    <p:animEffect transition="in" filter="fade">
                                      <p:cBhvr>
                                        <p:cTn id="89" dur="500"/>
                                        <p:tgtEl>
                                          <p:spTgt spid="133">
                                            <p:txEl>
                                              <p:pRg st="0" end="0"/>
                                            </p:txEl>
                                          </p:spTgt>
                                        </p:tgtEl>
                                      </p:cBhvr>
                                    </p:animEffect>
                                  </p:childTnLst>
                                </p:cTn>
                              </p:par>
                            </p:childTnLst>
                          </p:cTn>
                        </p:par>
                        <p:par>
                          <p:cTn id="90" fill="hold">
                            <p:stCondLst>
                              <p:cond delay="10000"/>
                            </p:stCondLst>
                            <p:childTnLst>
                              <p:par>
                                <p:cTn id="91" presetID="18" presetClass="entr" presetSubtype="6" fill="hold" grpId="0" nodeType="afterEffect">
                                  <p:stCondLst>
                                    <p:cond delay="0"/>
                                  </p:stCondLst>
                                  <p:childTnLst>
                                    <p:set>
                                      <p:cBhvr>
                                        <p:cTn id="92" dur="1" fill="hold">
                                          <p:stCondLst>
                                            <p:cond delay="0"/>
                                          </p:stCondLst>
                                        </p:cTn>
                                        <p:tgtEl>
                                          <p:spTgt spid="134">
                                            <p:txEl>
                                              <p:pRg st="0" end="0"/>
                                            </p:txEl>
                                          </p:spTgt>
                                        </p:tgtEl>
                                        <p:attrNameLst>
                                          <p:attrName>style.visibility</p:attrName>
                                        </p:attrNameLst>
                                      </p:cBhvr>
                                      <p:to>
                                        <p:strVal val="visible"/>
                                      </p:to>
                                    </p:set>
                                    <p:animEffect transition="in" filter="strips(downRight)">
                                      <p:cBhvr>
                                        <p:cTn id="93" dur="500"/>
                                        <p:tgtEl>
                                          <p:spTgt spid="134">
                                            <p:txEl>
                                              <p:pRg st="0" end="0"/>
                                            </p:txEl>
                                          </p:spTgt>
                                        </p:tgtEl>
                                      </p:cBhvr>
                                    </p:animEffect>
                                  </p:childTnLst>
                                </p:cTn>
                              </p:par>
                            </p:childTnLst>
                          </p:cTn>
                        </p:par>
                        <p:par>
                          <p:cTn id="94" fill="hold">
                            <p:stCondLst>
                              <p:cond delay="10500"/>
                            </p:stCondLst>
                            <p:childTnLst>
                              <p:par>
                                <p:cTn id="95" presetID="18" presetClass="entr" presetSubtype="6" fill="hold" grpId="0" nodeType="afterEffect">
                                  <p:stCondLst>
                                    <p:cond delay="0"/>
                                  </p:stCondLst>
                                  <p:childTnLst>
                                    <p:set>
                                      <p:cBhvr>
                                        <p:cTn id="96" dur="1" fill="hold">
                                          <p:stCondLst>
                                            <p:cond delay="0"/>
                                          </p:stCondLst>
                                        </p:cTn>
                                        <p:tgtEl>
                                          <p:spTgt spid="163">
                                            <p:txEl>
                                              <p:pRg st="0" end="0"/>
                                            </p:txEl>
                                          </p:spTgt>
                                        </p:tgtEl>
                                        <p:attrNameLst>
                                          <p:attrName>style.visibility</p:attrName>
                                        </p:attrNameLst>
                                      </p:cBhvr>
                                      <p:to>
                                        <p:strVal val="visible"/>
                                      </p:to>
                                    </p:set>
                                    <p:animEffect transition="in" filter="strips(downRight)">
                                      <p:cBhvr>
                                        <p:cTn id="97" dur="500"/>
                                        <p:tgtEl>
                                          <p:spTgt spid="16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build="p"/>
      <p:bldP spid="18" grpId="0" build="p"/>
      <p:bldP spid="19" grpId="0" build="p"/>
      <p:bldP spid="131" grpId="0" build="p"/>
      <p:bldP spid="132" grpId="0" build="p"/>
      <p:bldP spid="133" grpId="0" build="p"/>
      <p:bldP spid="134" grpId="0" build="p"/>
      <p:bldP spid="145" grpId="0" build="p"/>
      <p:bldP spid="146" grpId="0" build="p"/>
      <p:bldP spid="147" grpId="0" build="p"/>
      <p:bldP spid="148" grpId="0" build="p"/>
      <p:bldP spid="151" grpId="0" build="p"/>
      <p:bldP spid="152" grpId="0" build="p"/>
      <p:bldP spid="163"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ctrTitle"/>
          </p:nvPr>
        </p:nvSpPr>
        <p:spPr>
          <a:xfrm>
            <a:off x="1524000" y="472493"/>
            <a:ext cx="9144000" cy="765462"/>
          </a:xfrm>
        </p:spPr>
        <p:txBody>
          <a:bodyPr>
            <a:normAutofit/>
          </a:bodyPr>
          <a:lstStyle/>
          <a:p>
            <a:r>
              <a:rPr lang="en-GB" dirty="0"/>
              <a:t>AWESOME GOALS</a:t>
            </a:r>
            <a:r>
              <a:rPr lang="id-ID" dirty="0"/>
              <a:t> 2</a:t>
            </a:r>
            <a:endParaRPr lang="en-GB" dirty="0"/>
          </a:p>
        </p:txBody>
      </p:sp>
      <p:sp>
        <p:nvSpPr>
          <p:cNvPr id="46" name="Subtitle 45"/>
          <p:cNvSpPr>
            <a:spLocks noGrp="1"/>
          </p:cNvSpPr>
          <p:nvPr>
            <p:ph type="subTitle" idx="1"/>
          </p:nvPr>
        </p:nvSpPr>
        <p:spPr/>
        <p:txBody>
          <a:bodyPr/>
          <a:lstStyle/>
          <a:p>
            <a:r>
              <a:rPr lang="en-GB" dirty="0"/>
              <a:t>Write your relevant text here</a:t>
            </a:r>
          </a:p>
        </p:txBody>
      </p:sp>
      <p:sp>
        <p:nvSpPr>
          <p:cNvPr id="65" name="Text Placeholder 10"/>
          <p:cNvSpPr>
            <a:spLocks noGrp="1"/>
          </p:cNvSpPr>
          <p:nvPr>
            <p:ph type="body" sz="quarter" idx="10"/>
          </p:nvPr>
        </p:nvSpPr>
        <p:spPr>
          <a:xfrm>
            <a:off x="7559677" y="2206692"/>
            <a:ext cx="1836477" cy="204373"/>
          </a:xfrm>
        </p:spPr>
        <p:txBody>
          <a:bodyPr>
            <a:normAutofit fontScale="92500" lnSpcReduction="20000"/>
          </a:bodyPr>
          <a:lstStyle/>
          <a:p>
            <a:r>
              <a:rPr lang="en-GB" dirty="0"/>
              <a:t>More Investor</a:t>
            </a:r>
          </a:p>
        </p:txBody>
      </p:sp>
      <p:grpSp>
        <p:nvGrpSpPr>
          <p:cNvPr id="23" name="Group 314"/>
          <p:cNvGrpSpPr/>
          <p:nvPr/>
        </p:nvGrpSpPr>
        <p:grpSpPr>
          <a:xfrm>
            <a:off x="1655305" y="2209799"/>
            <a:ext cx="849771" cy="567032"/>
            <a:chOff x="288203" y="-3"/>
            <a:chExt cx="1865194" cy="1244601"/>
          </a:xfrm>
        </p:grpSpPr>
        <p:sp>
          <p:nvSpPr>
            <p:cNvPr id="25" name="Shape 312"/>
            <p:cNvSpPr/>
            <p:nvPr/>
          </p:nvSpPr>
          <p:spPr>
            <a:xfrm rot="16200000">
              <a:off x="598499" y="-310299"/>
              <a:ext cx="1244601" cy="1865194"/>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6" name="Shape 313"/>
            <p:cNvSpPr/>
            <p:nvPr/>
          </p:nvSpPr>
          <p:spPr>
            <a:xfrm>
              <a:off x="893145" y="304799"/>
              <a:ext cx="655187" cy="635000"/>
            </a:xfrm>
            <a:custGeom>
              <a:avLst/>
              <a:gdLst/>
              <a:ahLst/>
              <a:cxnLst>
                <a:cxn ang="0">
                  <a:pos x="wd2" y="hd2"/>
                </a:cxn>
                <a:cxn ang="5400000">
                  <a:pos x="wd2" y="hd2"/>
                </a:cxn>
                <a:cxn ang="10800000">
                  <a:pos x="wd2" y="hd2"/>
                </a:cxn>
                <a:cxn ang="16200000">
                  <a:pos x="wd2" y="hd2"/>
                </a:cxn>
              </a:cxnLst>
              <a:rect l="0" t="0" r="r" b="b"/>
              <a:pathLst>
                <a:path w="21500" h="21600" extrusionOk="0">
                  <a:moveTo>
                    <a:pt x="8400" y="0"/>
                  </a:moveTo>
                  <a:cubicBezTo>
                    <a:pt x="3600" y="0"/>
                    <a:pt x="0" y="3946"/>
                    <a:pt x="0" y="8723"/>
                  </a:cubicBezTo>
                  <a:cubicBezTo>
                    <a:pt x="0" y="13500"/>
                    <a:pt x="3600" y="17238"/>
                    <a:pt x="8400" y="17238"/>
                  </a:cubicBezTo>
                  <a:cubicBezTo>
                    <a:pt x="10400" y="17238"/>
                    <a:pt x="12200" y="16615"/>
                    <a:pt x="13600" y="15369"/>
                  </a:cubicBezTo>
                  <a:cubicBezTo>
                    <a:pt x="13600" y="15369"/>
                    <a:pt x="13800" y="15577"/>
                    <a:pt x="13800" y="15785"/>
                  </a:cubicBezTo>
                  <a:cubicBezTo>
                    <a:pt x="19000" y="20977"/>
                    <a:pt x="19000" y="20977"/>
                    <a:pt x="19000" y="20977"/>
                  </a:cubicBezTo>
                  <a:cubicBezTo>
                    <a:pt x="19400" y="21392"/>
                    <a:pt x="19800" y="21600"/>
                    <a:pt x="20000" y="21600"/>
                  </a:cubicBezTo>
                  <a:cubicBezTo>
                    <a:pt x="20400" y="21600"/>
                    <a:pt x="20800" y="21392"/>
                    <a:pt x="21200" y="20977"/>
                  </a:cubicBezTo>
                  <a:cubicBezTo>
                    <a:pt x="21600" y="20562"/>
                    <a:pt x="21600" y="19523"/>
                    <a:pt x="21200" y="18900"/>
                  </a:cubicBezTo>
                  <a:cubicBezTo>
                    <a:pt x="16000" y="13500"/>
                    <a:pt x="16000" y="13500"/>
                    <a:pt x="16000" y="13500"/>
                  </a:cubicBezTo>
                  <a:cubicBezTo>
                    <a:pt x="15800" y="13500"/>
                    <a:pt x="15600" y="13292"/>
                    <a:pt x="15400" y="13292"/>
                  </a:cubicBezTo>
                  <a:cubicBezTo>
                    <a:pt x="16200" y="11838"/>
                    <a:pt x="16600" y="10385"/>
                    <a:pt x="16600" y="8723"/>
                  </a:cubicBezTo>
                  <a:cubicBezTo>
                    <a:pt x="16600" y="3946"/>
                    <a:pt x="13000" y="0"/>
                    <a:pt x="8400" y="0"/>
                  </a:cubicBezTo>
                  <a:close/>
                  <a:moveTo>
                    <a:pt x="8400" y="2700"/>
                  </a:moveTo>
                  <a:cubicBezTo>
                    <a:pt x="11600" y="2700"/>
                    <a:pt x="14200" y="5400"/>
                    <a:pt x="14200" y="8723"/>
                  </a:cubicBezTo>
                  <a:cubicBezTo>
                    <a:pt x="14200" y="9762"/>
                    <a:pt x="13800" y="10800"/>
                    <a:pt x="13200" y="11838"/>
                  </a:cubicBezTo>
                  <a:cubicBezTo>
                    <a:pt x="12800" y="12669"/>
                    <a:pt x="12800" y="12669"/>
                    <a:pt x="12800" y="12669"/>
                  </a:cubicBezTo>
                  <a:cubicBezTo>
                    <a:pt x="12000" y="13292"/>
                    <a:pt x="12000" y="13292"/>
                    <a:pt x="12000" y="13292"/>
                  </a:cubicBezTo>
                  <a:cubicBezTo>
                    <a:pt x="11000" y="14123"/>
                    <a:pt x="9600" y="14538"/>
                    <a:pt x="8400" y="14538"/>
                  </a:cubicBezTo>
                  <a:cubicBezTo>
                    <a:pt x="5200" y="14538"/>
                    <a:pt x="2600" y="12046"/>
                    <a:pt x="2600" y="8723"/>
                  </a:cubicBezTo>
                  <a:cubicBezTo>
                    <a:pt x="2600" y="5400"/>
                    <a:pt x="5200" y="2700"/>
                    <a:pt x="8400" y="2700"/>
                  </a:cubicBezTo>
                  <a:close/>
                </a:path>
              </a:pathLst>
            </a:custGeom>
            <a:solidFill>
              <a:schemeClr val="accent1"/>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27" name="Group 336"/>
          <p:cNvGrpSpPr/>
          <p:nvPr/>
        </p:nvGrpSpPr>
        <p:grpSpPr>
          <a:xfrm>
            <a:off x="1655304" y="3469335"/>
            <a:ext cx="849772" cy="567032"/>
            <a:chOff x="288202" y="-1"/>
            <a:chExt cx="1865197" cy="1244601"/>
          </a:xfrm>
        </p:grpSpPr>
        <p:sp>
          <p:nvSpPr>
            <p:cNvPr id="29" name="Shape 334"/>
            <p:cNvSpPr/>
            <p:nvPr/>
          </p:nvSpPr>
          <p:spPr>
            <a:xfrm rot="16200000">
              <a:off x="598500" y="-310299"/>
              <a:ext cx="1244601" cy="1865197"/>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0" name="Shape 335"/>
            <p:cNvSpPr/>
            <p:nvPr/>
          </p:nvSpPr>
          <p:spPr>
            <a:xfrm>
              <a:off x="888684" y="273805"/>
              <a:ext cx="655187" cy="696990"/>
            </a:xfrm>
            <a:custGeom>
              <a:avLst/>
              <a:gdLst/>
              <a:ahLst/>
              <a:cxnLst>
                <a:cxn ang="0">
                  <a:pos x="wd2" y="hd2"/>
                </a:cxn>
                <a:cxn ang="5400000">
                  <a:pos x="wd2" y="hd2"/>
                </a:cxn>
                <a:cxn ang="10800000">
                  <a:pos x="wd2" y="hd2"/>
                </a:cxn>
                <a:cxn ang="16200000">
                  <a:pos x="wd2" y="hd2"/>
                </a:cxn>
              </a:cxnLst>
              <a:rect l="0" t="0" r="r" b="b"/>
              <a:pathLst>
                <a:path w="21600" h="21567" extrusionOk="0">
                  <a:moveTo>
                    <a:pt x="10665" y="9681"/>
                  </a:moveTo>
                  <a:cubicBezTo>
                    <a:pt x="10079" y="14119"/>
                    <a:pt x="7081" y="15033"/>
                    <a:pt x="7081" y="18117"/>
                  </a:cubicBezTo>
                  <a:cubicBezTo>
                    <a:pt x="7081" y="20023"/>
                    <a:pt x="8782" y="21567"/>
                    <a:pt x="10799" y="21567"/>
                  </a:cubicBezTo>
                  <a:cubicBezTo>
                    <a:pt x="12818" y="21567"/>
                    <a:pt x="14519" y="20023"/>
                    <a:pt x="14519" y="18117"/>
                  </a:cubicBezTo>
                  <a:cubicBezTo>
                    <a:pt x="14519" y="15033"/>
                    <a:pt x="11521" y="14119"/>
                    <a:pt x="10935" y="9681"/>
                  </a:cubicBezTo>
                  <a:cubicBezTo>
                    <a:pt x="10917" y="9547"/>
                    <a:pt x="10683" y="9547"/>
                    <a:pt x="10665" y="9681"/>
                  </a:cubicBezTo>
                  <a:close/>
                  <a:moveTo>
                    <a:pt x="18015" y="101"/>
                  </a:moveTo>
                  <a:cubicBezTo>
                    <a:pt x="17997" y="-33"/>
                    <a:pt x="17762" y="-33"/>
                    <a:pt x="17744" y="101"/>
                  </a:cubicBezTo>
                  <a:cubicBezTo>
                    <a:pt x="17159" y="4539"/>
                    <a:pt x="14160" y="5453"/>
                    <a:pt x="14160" y="8537"/>
                  </a:cubicBezTo>
                  <a:cubicBezTo>
                    <a:pt x="14160" y="10442"/>
                    <a:pt x="15863" y="11987"/>
                    <a:pt x="17880" y="11987"/>
                  </a:cubicBezTo>
                  <a:cubicBezTo>
                    <a:pt x="19897" y="11987"/>
                    <a:pt x="21600" y="10442"/>
                    <a:pt x="21600" y="8537"/>
                  </a:cubicBezTo>
                  <a:cubicBezTo>
                    <a:pt x="21600" y="5453"/>
                    <a:pt x="18602" y="4539"/>
                    <a:pt x="18015" y="101"/>
                  </a:cubicBezTo>
                  <a:close/>
                  <a:moveTo>
                    <a:pt x="3856" y="101"/>
                  </a:moveTo>
                  <a:cubicBezTo>
                    <a:pt x="3838" y="-33"/>
                    <a:pt x="3603" y="-33"/>
                    <a:pt x="3586" y="101"/>
                  </a:cubicBezTo>
                  <a:cubicBezTo>
                    <a:pt x="2999" y="4539"/>
                    <a:pt x="0" y="5453"/>
                    <a:pt x="0" y="8537"/>
                  </a:cubicBezTo>
                  <a:cubicBezTo>
                    <a:pt x="0" y="10442"/>
                    <a:pt x="1703" y="11987"/>
                    <a:pt x="3720" y="11987"/>
                  </a:cubicBezTo>
                  <a:cubicBezTo>
                    <a:pt x="5739" y="11987"/>
                    <a:pt x="7440" y="10442"/>
                    <a:pt x="7440" y="8537"/>
                  </a:cubicBezTo>
                  <a:cubicBezTo>
                    <a:pt x="7440" y="5453"/>
                    <a:pt x="4442" y="4539"/>
                    <a:pt x="3856" y="101"/>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1" name="Group 340"/>
          <p:cNvGrpSpPr/>
          <p:nvPr/>
        </p:nvGrpSpPr>
        <p:grpSpPr>
          <a:xfrm>
            <a:off x="1655304" y="4728868"/>
            <a:ext cx="849772" cy="567032"/>
            <a:chOff x="288202" y="-1"/>
            <a:chExt cx="2260044" cy="1244601"/>
          </a:xfrm>
        </p:grpSpPr>
        <p:sp>
          <p:nvSpPr>
            <p:cNvPr id="33" name="Shape 338"/>
            <p:cNvSpPr/>
            <p:nvPr/>
          </p:nvSpPr>
          <p:spPr>
            <a:xfrm rot="16200000">
              <a:off x="795923" y="-507722"/>
              <a:ext cx="1244601" cy="2260044"/>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4" name="Shape 339"/>
            <p:cNvSpPr/>
            <p:nvPr/>
          </p:nvSpPr>
          <p:spPr>
            <a:xfrm>
              <a:off x="1057092" y="334255"/>
              <a:ext cx="667841" cy="576090"/>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5" name="Group 350"/>
          <p:cNvGrpSpPr/>
          <p:nvPr/>
        </p:nvGrpSpPr>
        <p:grpSpPr>
          <a:xfrm>
            <a:off x="6205570" y="2209800"/>
            <a:ext cx="842930" cy="567032"/>
            <a:chOff x="288201" y="-1"/>
            <a:chExt cx="1850179" cy="1244601"/>
          </a:xfrm>
        </p:grpSpPr>
        <p:sp>
          <p:nvSpPr>
            <p:cNvPr id="37" name="Shape 342"/>
            <p:cNvSpPr/>
            <p:nvPr/>
          </p:nvSpPr>
          <p:spPr>
            <a:xfrm rot="16200000">
              <a:off x="590990" y="-302790"/>
              <a:ext cx="1244601" cy="1850179"/>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38" name="Group 349"/>
            <p:cNvGrpSpPr/>
            <p:nvPr/>
          </p:nvGrpSpPr>
          <p:grpSpPr>
            <a:xfrm>
              <a:off x="875776" y="292674"/>
              <a:ext cx="648110" cy="604345"/>
              <a:chOff x="0" y="0"/>
              <a:chExt cx="648108" cy="604344"/>
            </a:xfrm>
          </p:grpSpPr>
          <p:sp>
            <p:nvSpPr>
              <p:cNvPr id="39" name="Shape 343"/>
              <p:cNvSpPr/>
              <p:nvPr/>
            </p:nvSpPr>
            <p:spPr>
              <a:xfrm>
                <a:off x="41595" y="0"/>
                <a:ext cx="173514" cy="173513"/>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13782" y="21600"/>
                      <a:pt x="16326" y="20546"/>
                      <a:pt x="18434" y="18437"/>
                    </a:cubicBezTo>
                    <a:cubicBezTo>
                      <a:pt x="20546" y="16328"/>
                      <a:pt x="21600" y="13782"/>
                      <a:pt x="21600" y="10801"/>
                    </a:cubicBezTo>
                    <a:cubicBezTo>
                      <a:pt x="21600" y="7820"/>
                      <a:pt x="20546" y="5274"/>
                      <a:pt x="18434" y="3166"/>
                    </a:cubicBezTo>
                    <a:cubicBezTo>
                      <a:pt x="16326" y="1054"/>
                      <a:pt x="13782" y="0"/>
                      <a:pt x="10799" y="0"/>
                    </a:cubicBezTo>
                    <a:cubicBezTo>
                      <a:pt x="7818" y="0"/>
                      <a:pt x="5274" y="1054"/>
                      <a:pt x="3163" y="3166"/>
                    </a:cubicBezTo>
                    <a:cubicBezTo>
                      <a:pt x="1054" y="5274"/>
                      <a:pt x="0" y="7818"/>
                      <a:pt x="0" y="10801"/>
                    </a:cubicBezTo>
                    <a:cubicBezTo>
                      <a:pt x="0" y="13782"/>
                      <a:pt x="1054" y="16328"/>
                      <a:pt x="3163" y="18437"/>
                    </a:cubicBezTo>
                    <a:cubicBezTo>
                      <a:pt x="5274" y="20546"/>
                      <a:pt x="7818" y="21600"/>
                      <a:pt x="10799" y="21600"/>
                    </a:cubicBezTo>
                    <a:cubicBezTo>
                      <a:pt x="10799" y="21600"/>
                      <a:pt x="10799" y="21600"/>
                      <a:pt x="10799"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0" name="Shape 344"/>
              <p:cNvSpPr/>
              <p:nvPr/>
            </p:nvSpPr>
            <p:spPr>
              <a:xfrm>
                <a:off x="192381" y="83191"/>
                <a:ext cx="260260" cy="260260"/>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1" name="Shape 345"/>
              <p:cNvSpPr/>
              <p:nvPr/>
            </p:nvSpPr>
            <p:spPr>
              <a:xfrm>
                <a:off x="431557" y="0"/>
                <a:ext cx="173514" cy="173513"/>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13780" y="21600"/>
                      <a:pt x="16326" y="20546"/>
                      <a:pt x="18434" y="18437"/>
                    </a:cubicBezTo>
                    <a:cubicBezTo>
                      <a:pt x="20546" y="16328"/>
                      <a:pt x="21600" y="13782"/>
                      <a:pt x="21600" y="10801"/>
                    </a:cubicBezTo>
                    <a:cubicBezTo>
                      <a:pt x="21600" y="7820"/>
                      <a:pt x="20546" y="5274"/>
                      <a:pt x="18434" y="3166"/>
                    </a:cubicBezTo>
                    <a:cubicBezTo>
                      <a:pt x="16326" y="1054"/>
                      <a:pt x="13780" y="0"/>
                      <a:pt x="10799" y="0"/>
                    </a:cubicBezTo>
                    <a:cubicBezTo>
                      <a:pt x="7818" y="0"/>
                      <a:pt x="5272" y="1054"/>
                      <a:pt x="3163" y="3166"/>
                    </a:cubicBezTo>
                    <a:cubicBezTo>
                      <a:pt x="1054" y="5274"/>
                      <a:pt x="0" y="7818"/>
                      <a:pt x="0" y="10801"/>
                    </a:cubicBezTo>
                    <a:cubicBezTo>
                      <a:pt x="0" y="13782"/>
                      <a:pt x="1054" y="16328"/>
                      <a:pt x="3163" y="18437"/>
                    </a:cubicBezTo>
                    <a:cubicBezTo>
                      <a:pt x="5272" y="20546"/>
                      <a:pt x="7818" y="21600"/>
                      <a:pt x="10799" y="21600"/>
                    </a:cubicBezTo>
                    <a:cubicBezTo>
                      <a:pt x="10799" y="21600"/>
                      <a:pt x="10799" y="21600"/>
                      <a:pt x="10799"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2" name="Shape 346"/>
              <p:cNvSpPr/>
              <p:nvPr/>
            </p:nvSpPr>
            <p:spPr>
              <a:xfrm>
                <a:off x="447156" y="171583"/>
                <a:ext cx="200953" cy="173534"/>
              </a:xfrm>
              <a:custGeom>
                <a:avLst/>
                <a:gdLst/>
                <a:ahLst/>
                <a:cxnLst>
                  <a:cxn ang="0">
                    <a:pos x="wd2" y="hd2"/>
                  </a:cxn>
                  <a:cxn ang="5400000">
                    <a:pos x="wd2" y="hd2"/>
                  </a:cxn>
                  <a:cxn ang="10800000">
                    <a:pos x="wd2" y="hd2"/>
                  </a:cxn>
                  <a:cxn ang="16200000">
                    <a:pos x="wd2" y="hd2"/>
                  </a:cxn>
                </a:cxnLst>
                <a:rect l="0" t="0" r="r" b="b"/>
                <a:pathLst>
                  <a:path w="21598" h="21600" extrusionOk="0">
                    <a:moveTo>
                      <a:pt x="17081" y="0"/>
                    </a:moveTo>
                    <a:cubicBezTo>
                      <a:pt x="16937" y="0"/>
                      <a:pt x="16409" y="296"/>
                      <a:pt x="15499" y="887"/>
                    </a:cubicBezTo>
                    <a:cubicBezTo>
                      <a:pt x="14588" y="1479"/>
                      <a:pt x="13403" y="2076"/>
                      <a:pt x="11947" y="2680"/>
                    </a:cubicBezTo>
                    <a:cubicBezTo>
                      <a:pt x="10491" y="3284"/>
                      <a:pt x="9046" y="3587"/>
                      <a:pt x="7612" y="3587"/>
                    </a:cubicBezTo>
                    <a:cubicBezTo>
                      <a:pt x="5986" y="3587"/>
                      <a:pt x="4372" y="3264"/>
                      <a:pt x="2768" y="2617"/>
                    </a:cubicBezTo>
                    <a:cubicBezTo>
                      <a:pt x="2890" y="3656"/>
                      <a:pt x="2951" y="4586"/>
                      <a:pt x="2951" y="5400"/>
                    </a:cubicBezTo>
                    <a:cubicBezTo>
                      <a:pt x="2951" y="9308"/>
                      <a:pt x="1967" y="12908"/>
                      <a:pt x="0" y="16200"/>
                    </a:cubicBezTo>
                    <a:cubicBezTo>
                      <a:pt x="3934" y="16339"/>
                      <a:pt x="7151" y="18138"/>
                      <a:pt x="9653" y="21600"/>
                    </a:cubicBezTo>
                    <a:lnTo>
                      <a:pt x="14534" y="21600"/>
                    </a:lnTo>
                    <a:cubicBezTo>
                      <a:pt x="16525" y="21600"/>
                      <a:pt x="18199" y="21028"/>
                      <a:pt x="19559" y="19890"/>
                    </a:cubicBezTo>
                    <a:cubicBezTo>
                      <a:pt x="20919" y="18751"/>
                      <a:pt x="21598" y="17085"/>
                      <a:pt x="21598" y="14890"/>
                    </a:cubicBezTo>
                    <a:cubicBezTo>
                      <a:pt x="21600" y="4965"/>
                      <a:pt x="20094" y="0"/>
                      <a:pt x="17081" y="0"/>
                    </a:cubicBezTo>
                    <a:cubicBezTo>
                      <a:pt x="17081" y="0"/>
                      <a:pt x="17081" y="0"/>
                      <a:pt x="17081"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3" name="Shape 347"/>
              <p:cNvSpPr/>
              <p:nvPr/>
            </p:nvSpPr>
            <p:spPr>
              <a:xfrm>
                <a:off x="88391" y="322368"/>
                <a:ext cx="477156" cy="281977"/>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4" name="Shape 348"/>
              <p:cNvSpPr/>
              <p:nvPr/>
            </p:nvSpPr>
            <p:spPr>
              <a:xfrm>
                <a:off x="0" y="171583"/>
                <a:ext cx="200973" cy="173514"/>
              </a:xfrm>
              <a:custGeom>
                <a:avLst/>
                <a:gdLst/>
                <a:ahLst/>
                <a:cxnLst>
                  <a:cxn ang="0">
                    <a:pos x="wd2" y="hd2"/>
                  </a:cxn>
                  <a:cxn ang="5400000">
                    <a:pos x="wd2" y="hd2"/>
                  </a:cxn>
                  <a:cxn ang="10800000">
                    <a:pos x="wd2" y="hd2"/>
                  </a:cxn>
                  <a:cxn ang="16200000">
                    <a:pos x="wd2" y="hd2"/>
                  </a:cxn>
                </a:cxnLst>
                <a:rect l="0" t="0" r="r" b="b"/>
                <a:pathLst>
                  <a:path w="21600" h="21600" extrusionOk="0">
                    <a:moveTo>
                      <a:pt x="21600" y="16202"/>
                    </a:moveTo>
                    <a:cubicBezTo>
                      <a:pt x="19631" y="12910"/>
                      <a:pt x="18649" y="9310"/>
                      <a:pt x="18649" y="5401"/>
                    </a:cubicBezTo>
                    <a:cubicBezTo>
                      <a:pt x="18649" y="4586"/>
                      <a:pt x="18710" y="3659"/>
                      <a:pt x="18832" y="2617"/>
                    </a:cubicBezTo>
                    <a:cubicBezTo>
                      <a:pt x="17228" y="3264"/>
                      <a:pt x="15614" y="3588"/>
                      <a:pt x="13986" y="3588"/>
                    </a:cubicBezTo>
                    <a:cubicBezTo>
                      <a:pt x="12554" y="3588"/>
                      <a:pt x="11109" y="3284"/>
                      <a:pt x="9653" y="2680"/>
                    </a:cubicBezTo>
                    <a:cubicBezTo>
                      <a:pt x="8197" y="2076"/>
                      <a:pt x="7012" y="1479"/>
                      <a:pt x="6101" y="887"/>
                    </a:cubicBezTo>
                    <a:cubicBezTo>
                      <a:pt x="5191" y="296"/>
                      <a:pt x="4663" y="0"/>
                      <a:pt x="4516" y="0"/>
                    </a:cubicBezTo>
                    <a:cubicBezTo>
                      <a:pt x="1506" y="0"/>
                      <a:pt x="0" y="4966"/>
                      <a:pt x="0" y="14892"/>
                    </a:cubicBezTo>
                    <a:cubicBezTo>
                      <a:pt x="0" y="17087"/>
                      <a:pt x="681" y="18753"/>
                      <a:pt x="2039" y="19893"/>
                    </a:cubicBezTo>
                    <a:cubicBezTo>
                      <a:pt x="3399" y="21030"/>
                      <a:pt x="5075" y="21600"/>
                      <a:pt x="7066" y="21600"/>
                    </a:cubicBezTo>
                    <a:lnTo>
                      <a:pt x="11947" y="21600"/>
                    </a:lnTo>
                    <a:cubicBezTo>
                      <a:pt x="14449" y="18141"/>
                      <a:pt x="17664" y="16341"/>
                      <a:pt x="21600" y="16202"/>
                    </a:cubicBezTo>
                    <a:cubicBezTo>
                      <a:pt x="21600" y="16202"/>
                      <a:pt x="21600" y="16202"/>
                      <a:pt x="21600" y="162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grpSp>
        <p:nvGrpSpPr>
          <p:cNvPr id="51" name="Group 354"/>
          <p:cNvGrpSpPr/>
          <p:nvPr/>
        </p:nvGrpSpPr>
        <p:grpSpPr>
          <a:xfrm>
            <a:off x="6205570" y="3469335"/>
            <a:ext cx="842930" cy="567032"/>
            <a:chOff x="288202" y="-1"/>
            <a:chExt cx="1850179" cy="1244601"/>
          </a:xfrm>
        </p:grpSpPr>
        <p:sp>
          <p:nvSpPr>
            <p:cNvPr id="53" name="Shape 352"/>
            <p:cNvSpPr/>
            <p:nvPr/>
          </p:nvSpPr>
          <p:spPr>
            <a:xfrm rot="16200000">
              <a:off x="590991" y="-302790"/>
              <a:ext cx="1244601" cy="1850179"/>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353"/>
            <p:cNvSpPr/>
            <p:nvPr/>
          </p:nvSpPr>
          <p:spPr>
            <a:xfrm>
              <a:off x="897659" y="320128"/>
              <a:ext cx="604346" cy="604345"/>
            </a:xfrm>
            <a:custGeom>
              <a:avLst/>
              <a:gdLst/>
              <a:ahLst/>
              <a:cxnLst>
                <a:cxn ang="0">
                  <a:pos x="wd2" y="hd2"/>
                </a:cxn>
                <a:cxn ang="5400000">
                  <a:pos x="wd2" y="hd2"/>
                </a:cxn>
                <a:cxn ang="10800000">
                  <a:pos x="wd2" y="hd2"/>
                </a:cxn>
                <a:cxn ang="16200000">
                  <a:pos x="wd2" y="hd2"/>
                </a:cxn>
              </a:cxnLst>
              <a:rect l="0" t="0" r="r" b="b"/>
              <a:pathLst>
                <a:path w="21600" h="21600" extrusionOk="0">
                  <a:moveTo>
                    <a:pt x="18689" y="16769"/>
                  </a:moveTo>
                  <a:lnTo>
                    <a:pt x="16743" y="18701"/>
                  </a:lnTo>
                  <a:cubicBezTo>
                    <a:pt x="16496" y="18931"/>
                    <a:pt x="16196" y="19045"/>
                    <a:pt x="15843" y="19045"/>
                  </a:cubicBezTo>
                  <a:cubicBezTo>
                    <a:pt x="15481" y="19045"/>
                    <a:pt x="15181" y="18926"/>
                    <a:pt x="14943" y="18688"/>
                  </a:cubicBezTo>
                  <a:lnTo>
                    <a:pt x="12217" y="15948"/>
                  </a:lnTo>
                  <a:cubicBezTo>
                    <a:pt x="11970" y="15702"/>
                    <a:pt x="11847" y="15401"/>
                    <a:pt x="11847" y="15049"/>
                  </a:cubicBezTo>
                  <a:cubicBezTo>
                    <a:pt x="11847" y="14678"/>
                    <a:pt x="11992" y="14356"/>
                    <a:pt x="12283" y="14082"/>
                  </a:cubicBezTo>
                  <a:cubicBezTo>
                    <a:pt x="12310" y="14109"/>
                    <a:pt x="12392" y="14193"/>
                    <a:pt x="12528" y="14334"/>
                  </a:cubicBezTo>
                  <a:cubicBezTo>
                    <a:pt x="12664" y="14475"/>
                    <a:pt x="12760" y="14570"/>
                    <a:pt x="12813" y="14618"/>
                  </a:cubicBezTo>
                  <a:cubicBezTo>
                    <a:pt x="12866" y="14667"/>
                    <a:pt x="12949" y="14733"/>
                    <a:pt x="13064" y="14817"/>
                  </a:cubicBezTo>
                  <a:cubicBezTo>
                    <a:pt x="13178" y="14901"/>
                    <a:pt x="13291" y="14958"/>
                    <a:pt x="13401" y="14989"/>
                  </a:cubicBezTo>
                  <a:cubicBezTo>
                    <a:pt x="13512" y="15020"/>
                    <a:pt x="13633" y="15035"/>
                    <a:pt x="13765" y="15035"/>
                  </a:cubicBezTo>
                  <a:cubicBezTo>
                    <a:pt x="14118" y="15035"/>
                    <a:pt x="14418" y="14911"/>
                    <a:pt x="14666" y="14665"/>
                  </a:cubicBezTo>
                  <a:cubicBezTo>
                    <a:pt x="14912" y="14418"/>
                    <a:pt x="15036" y="14118"/>
                    <a:pt x="15036" y="13765"/>
                  </a:cubicBezTo>
                  <a:cubicBezTo>
                    <a:pt x="15036" y="13633"/>
                    <a:pt x="15020" y="13512"/>
                    <a:pt x="14990" y="13401"/>
                  </a:cubicBezTo>
                  <a:cubicBezTo>
                    <a:pt x="14958" y="13291"/>
                    <a:pt x="14901" y="13178"/>
                    <a:pt x="14817" y="13063"/>
                  </a:cubicBezTo>
                  <a:cubicBezTo>
                    <a:pt x="14733" y="12949"/>
                    <a:pt x="14667" y="12865"/>
                    <a:pt x="14619" y="12812"/>
                  </a:cubicBezTo>
                  <a:cubicBezTo>
                    <a:pt x="14571" y="12760"/>
                    <a:pt x="14475" y="12664"/>
                    <a:pt x="14334" y="12527"/>
                  </a:cubicBezTo>
                  <a:cubicBezTo>
                    <a:pt x="14193" y="12391"/>
                    <a:pt x="14109" y="12309"/>
                    <a:pt x="14083" y="12283"/>
                  </a:cubicBezTo>
                  <a:cubicBezTo>
                    <a:pt x="14348" y="12000"/>
                    <a:pt x="14665" y="11859"/>
                    <a:pt x="15035" y="11859"/>
                  </a:cubicBezTo>
                  <a:cubicBezTo>
                    <a:pt x="15388" y="11859"/>
                    <a:pt x="15689" y="11982"/>
                    <a:pt x="15936" y="12230"/>
                  </a:cubicBezTo>
                  <a:lnTo>
                    <a:pt x="18688" y="14982"/>
                  </a:lnTo>
                  <a:cubicBezTo>
                    <a:pt x="18936" y="15230"/>
                    <a:pt x="19059" y="15530"/>
                    <a:pt x="19059" y="15883"/>
                  </a:cubicBezTo>
                  <a:cubicBezTo>
                    <a:pt x="19059" y="16227"/>
                    <a:pt x="18936" y="16523"/>
                    <a:pt x="18689" y="16769"/>
                  </a:cubicBezTo>
                  <a:cubicBezTo>
                    <a:pt x="18689" y="16769"/>
                    <a:pt x="18689" y="16769"/>
                    <a:pt x="18689" y="16769"/>
                  </a:cubicBezTo>
                  <a:close/>
                  <a:moveTo>
                    <a:pt x="9318" y="7518"/>
                  </a:moveTo>
                  <a:cubicBezTo>
                    <a:pt x="9292" y="7492"/>
                    <a:pt x="9210" y="7408"/>
                    <a:pt x="9073" y="7267"/>
                  </a:cubicBezTo>
                  <a:cubicBezTo>
                    <a:pt x="8936" y="7125"/>
                    <a:pt x="8841" y="7030"/>
                    <a:pt x="8789" y="6982"/>
                  </a:cubicBezTo>
                  <a:cubicBezTo>
                    <a:pt x="8736" y="6933"/>
                    <a:pt x="8652" y="6868"/>
                    <a:pt x="8537" y="6784"/>
                  </a:cubicBezTo>
                  <a:cubicBezTo>
                    <a:pt x="8422" y="6699"/>
                    <a:pt x="8310" y="6642"/>
                    <a:pt x="8199" y="6611"/>
                  </a:cubicBezTo>
                  <a:cubicBezTo>
                    <a:pt x="8089" y="6581"/>
                    <a:pt x="7968" y="6565"/>
                    <a:pt x="7835" y="6565"/>
                  </a:cubicBezTo>
                  <a:cubicBezTo>
                    <a:pt x="7482" y="6565"/>
                    <a:pt x="7183" y="6688"/>
                    <a:pt x="6936" y="6936"/>
                  </a:cubicBezTo>
                  <a:cubicBezTo>
                    <a:pt x="6688" y="7183"/>
                    <a:pt x="6565" y="7482"/>
                    <a:pt x="6565" y="7835"/>
                  </a:cubicBezTo>
                  <a:cubicBezTo>
                    <a:pt x="6565" y="7968"/>
                    <a:pt x="6581" y="8089"/>
                    <a:pt x="6611" y="8199"/>
                  </a:cubicBezTo>
                  <a:cubicBezTo>
                    <a:pt x="6642" y="8310"/>
                    <a:pt x="6699" y="8422"/>
                    <a:pt x="6784" y="8537"/>
                  </a:cubicBezTo>
                  <a:cubicBezTo>
                    <a:pt x="6867" y="8652"/>
                    <a:pt x="6933" y="8736"/>
                    <a:pt x="6982" y="8788"/>
                  </a:cubicBezTo>
                  <a:cubicBezTo>
                    <a:pt x="7030" y="8841"/>
                    <a:pt x="7125" y="8936"/>
                    <a:pt x="7266" y="9073"/>
                  </a:cubicBezTo>
                  <a:cubicBezTo>
                    <a:pt x="7407" y="9210"/>
                    <a:pt x="7491" y="9292"/>
                    <a:pt x="7518" y="9318"/>
                  </a:cubicBezTo>
                  <a:cubicBezTo>
                    <a:pt x="7253" y="9592"/>
                    <a:pt x="6935" y="9728"/>
                    <a:pt x="6565" y="9728"/>
                  </a:cubicBezTo>
                  <a:cubicBezTo>
                    <a:pt x="6203" y="9728"/>
                    <a:pt x="5903" y="9609"/>
                    <a:pt x="5665" y="9371"/>
                  </a:cubicBezTo>
                  <a:lnTo>
                    <a:pt x="2912" y="6618"/>
                  </a:lnTo>
                  <a:cubicBezTo>
                    <a:pt x="2665" y="6371"/>
                    <a:pt x="2541" y="6070"/>
                    <a:pt x="2541" y="5717"/>
                  </a:cubicBezTo>
                  <a:cubicBezTo>
                    <a:pt x="2541" y="5374"/>
                    <a:pt x="2664" y="5078"/>
                    <a:pt x="2912" y="4831"/>
                  </a:cubicBezTo>
                  <a:lnTo>
                    <a:pt x="4858" y="2898"/>
                  </a:lnTo>
                  <a:cubicBezTo>
                    <a:pt x="5113" y="2660"/>
                    <a:pt x="5414" y="2541"/>
                    <a:pt x="5758" y="2541"/>
                  </a:cubicBezTo>
                  <a:cubicBezTo>
                    <a:pt x="6110" y="2541"/>
                    <a:pt x="6411" y="2665"/>
                    <a:pt x="6657" y="2912"/>
                  </a:cubicBezTo>
                  <a:lnTo>
                    <a:pt x="9384" y="5652"/>
                  </a:lnTo>
                  <a:cubicBezTo>
                    <a:pt x="9631" y="5898"/>
                    <a:pt x="9754" y="6199"/>
                    <a:pt x="9754" y="6551"/>
                  </a:cubicBezTo>
                  <a:cubicBezTo>
                    <a:pt x="9754" y="6922"/>
                    <a:pt x="9609" y="7244"/>
                    <a:pt x="9318" y="7518"/>
                  </a:cubicBezTo>
                  <a:cubicBezTo>
                    <a:pt x="9318" y="7518"/>
                    <a:pt x="9318" y="7518"/>
                    <a:pt x="9318" y="7518"/>
                  </a:cubicBezTo>
                  <a:close/>
                  <a:moveTo>
                    <a:pt x="20488" y="13182"/>
                  </a:moveTo>
                  <a:lnTo>
                    <a:pt x="17735" y="10429"/>
                  </a:lnTo>
                  <a:cubicBezTo>
                    <a:pt x="16994" y="9688"/>
                    <a:pt x="16094" y="9318"/>
                    <a:pt x="15035" y="9318"/>
                  </a:cubicBezTo>
                  <a:cubicBezTo>
                    <a:pt x="13959" y="9318"/>
                    <a:pt x="13041" y="9706"/>
                    <a:pt x="12283" y="10482"/>
                  </a:cubicBezTo>
                  <a:lnTo>
                    <a:pt x="11118" y="9318"/>
                  </a:lnTo>
                  <a:cubicBezTo>
                    <a:pt x="11894" y="8559"/>
                    <a:pt x="12283" y="7637"/>
                    <a:pt x="12283" y="6551"/>
                  </a:cubicBezTo>
                  <a:cubicBezTo>
                    <a:pt x="12283" y="5492"/>
                    <a:pt x="11916" y="4597"/>
                    <a:pt x="11184" y="3865"/>
                  </a:cubicBezTo>
                  <a:lnTo>
                    <a:pt x="8457" y="1125"/>
                  </a:lnTo>
                  <a:cubicBezTo>
                    <a:pt x="7725" y="375"/>
                    <a:pt x="6825" y="0"/>
                    <a:pt x="5757" y="0"/>
                  </a:cubicBezTo>
                  <a:cubicBezTo>
                    <a:pt x="4698" y="0"/>
                    <a:pt x="3803" y="366"/>
                    <a:pt x="3071" y="1099"/>
                  </a:cubicBezTo>
                  <a:lnTo>
                    <a:pt x="1125" y="3031"/>
                  </a:lnTo>
                  <a:cubicBezTo>
                    <a:pt x="375" y="3764"/>
                    <a:pt x="0" y="4659"/>
                    <a:pt x="0" y="5717"/>
                  </a:cubicBezTo>
                  <a:cubicBezTo>
                    <a:pt x="0" y="6776"/>
                    <a:pt x="370" y="7677"/>
                    <a:pt x="1112" y="8418"/>
                  </a:cubicBezTo>
                  <a:lnTo>
                    <a:pt x="3865" y="11171"/>
                  </a:lnTo>
                  <a:cubicBezTo>
                    <a:pt x="4606" y="11912"/>
                    <a:pt x="5506" y="12283"/>
                    <a:pt x="6565" y="12283"/>
                  </a:cubicBezTo>
                  <a:cubicBezTo>
                    <a:pt x="7641" y="12283"/>
                    <a:pt x="8559" y="11894"/>
                    <a:pt x="9318" y="11118"/>
                  </a:cubicBezTo>
                  <a:lnTo>
                    <a:pt x="10482" y="12283"/>
                  </a:lnTo>
                  <a:cubicBezTo>
                    <a:pt x="9706" y="13041"/>
                    <a:pt x="9318" y="13963"/>
                    <a:pt x="9318" y="15049"/>
                  </a:cubicBezTo>
                  <a:cubicBezTo>
                    <a:pt x="9318" y="16108"/>
                    <a:pt x="9684" y="17003"/>
                    <a:pt x="10416" y="17735"/>
                  </a:cubicBezTo>
                  <a:lnTo>
                    <a:pt x="13143" y="20475"/>
                  </a:lnTo>
                  <a:cubicBezTo>
                    <a:pt x="13876" y="21225"/>
                    <a:pt x="14775" y="21600"/>
                    <a:pt x="15843" y="21600"/>
                  </a:cubicBezTo>
                  <a:cubicBezTo>
                    <a:pt x="16902" y="21600"/>
                    <a:pt x="17797" y="21234"/>
                    <a:pt x="18529" y="20501"/>
                  </a:cubicBezTo>
                  <a:lnTo>
                    <a:pt x="20475" y="18569"/>
                  </a:lnTo>
                  <a:cubicBezTo>
                    <a:pt x="21225" y="17836"/>
                    <a:pt x="21600" y="16941"/>
                    <a:pt x="21600" y="15883"/>
                  </a:cubicBezTo>
                  <a:cubicBezTo>
                    <a:pt x="21600" y="14824"/>
                    <a:pt x="21230" y="13924"/>
                    <a:pt x="20488" y="13182"/>
                  </a:cubicBezTo>
                  <a:cubicBezTo>
                    <a:pt x="20488" y="13182"/>
                    <a:pt x="20488" y="13182"/>
                    <a:pt x="20488" y="1318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5" name="Group 358"/>
          <p:cNvGrpSpPr/>
          <p:nvPr/>
        </p:nvGrpSpPr>
        <p:grpSpPr>
          <a:xfrm>
            <a:off x="6205570" y="4728868"/>
            <a:ext cx="842930" cy="567032"/>
            <a:chOff x="288202" y="-1"/>
            <a:chExt cx="1850179" cy="1244601"/>
          </a:xfrm>
        </p:grpSpPr>
        <p:sp>
          <p:nvSpPr>
            <p:cNvPr id="57" name="Shape 356"/>
            <p:cNvSpPr/>
            <p:nvPr/>
          </p:nvSpPr>
          <p:spPr>
            <a:xfrm rot="16200000">
              <a:off x="590991" y="-302790"/>
              <a:ext cx="1244601" cy="1850179"/>
            </a:xfrm>
            <a:prstGeom prst="rect">
              <a:avLst/>
            </a:prstGeom>
            <a:solidFill>
              <a:schemeClr val="bg1">
                <a:lumMod val="9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8" name="Shape 357"/>
            <p:cNvSpPr/>
            <p:nvPr/>
          </p:nvSpPr>
          <p:spPr>
            <a:xfrm>
              <a:off x="870409" y="320129"/>
              <a:ext cx="652259" cy="604346"/>
            </a:xfrm>
            <a:custGeom>
              <a:avLst/>
              <a:gdLst/>
              <a:ahLst/>
              <a:cxnLst>
                <a:cxn ang="0">
                  <a:pos x="wd2" y="hd2"/>
                </a:cxn>
                <a:cxn ang="5400000">
                  <a:pos x="wd2" y="hd2"/>
                </a:cxn>
                <a:cxn ang="10800000">
                  <a:pos x="wd2" y="hd2"/>
                </a:cxn>
                <a:cxn ang="16200000">
                  <a:pos x="wd2" y="hd2"/>
                </a:cxn>
              </a:cxnLst>
              <a:rect l="0" t="0" r="r" b="b"/>
              <a:pathLst>
                <a:path w="20480" h="21024" extrusionOk="0">
                  <a:moveTo>
                    <a:pt x="18800" y="1728"/>
                  </a:moveTo>
                  <a:cubicBezTo>
                    <a:pt x="16810" y="-576"/>
                    <a:pt x="13583" y="-576"/>
                    <a:pt x="11591" y="1728"/>
                  </a:cubicBezTo>
                  <a:lnTo>
                    <a:pt x="10239" y="3293"/>
                  </a:lnTo>
                  <a:lnTo>
                    <a:pt x="8887" y="1728"/>
                  </a:lnTo>
                  <a:cubicBezTo>
                    <a:pt x="6897" y="-576"/>
                    <a:pt x="3670" y="-576"/>
                    <a:pt x="1680" y="1728"/>
                  </a:cubicBezTo>
                  <a:cubicBezTo>
                    <a:pt x="-560" y="4320"/>
                    <a:pt x="-560" y="8522"/>
                    <a:pt x="1680" y="11115"/>
                  </a:cubicBezTo>
                  <a:lnTo>
                    <a:pt x="10239" y="21024"/>
                  </a:lnTo>
                  <a:lnTo>
                    <a:pt x="18800" y="11115"/>
                  </a:lnTo>
                  <a:cubicBezTo>
                    <a:pt x="21040" y="8522"/>
                    <a:pt x="21040" y="4320"/>
                    <a:pt x="18800" y="1728"/>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59" name="Text Placeholder 10"/>
          <p:cNvSpPr>
            <a:spLocks noGrp="1"/>
          </p:cNvSpPr>
          <p:nvPr>
            <p:ph type="body" sz="quarter" idx="10"/>
          </p:nvPr>
        </p:nvSpPr>
        <p:spPr>
          <a:xfrm>
            <a:off x="7559677" y="3469334"/>
            <a:ext cx="1836477" cy="204373"/>
          </a:xfrm>
        </p:spPr>
        <p:txBody>
          <a:bodyPr>
            <a:normAutofit fontScale="92500" lnSpcReduction="20000"/>
          </a:bodyPr>
          <a:lstStyle/>
          <a:p>
            <a:r>
              <a:rPr lang="en-GB" dirty="0"/>
              <a:t>Insurance</a:t>
            </a:r>
          </a:p>
        </p:txBody>
      </p:sp>
      <p:sp>
        <p:nvSpPr>
          <p:cNvPr id="61" name="Text Placeholder 10"/>
          <p:cNvSpPr>
            <a:spLocks noGrp="1"/>
          </p:cNvSpPr>
          <p:nvPr>
            <p:ph type="body" sz="quarter" idx="10"/>
          </p:nvPr>
        </p:nvSpPr>
        <p:spPr>
          <a:xfrm>
            <a:off x="7559677" y="4731976"/>
            <a:ext cx="1836477" cy="204373"/>
          </a:xfrm>
        </p:spPr>
        <p:txBody>
          <a:bodyPr>
            <a:normAutofit fontScale="92500" lnSpcReduction="20000"/>
          </a:bodyPr>
          <a:lstStyle/>
          <a:p>
            <a:r>
              <a:rPr lang="en-GB" dirty="0"/>
              <a:t>Charity</a:t>
            </a:r>
          </a:p>
        </p:txBody>
      </p:sp>
      <p:sp>
        <p:nvSpPr>
          <p:cNvPr id="71" name="Text Placeholder 10"/>
          <p:cNvSpPr>
            <a:spLocks noGrp="1"/>
          </p:cNvSpPr>
          <p:nvPr>
            <p:ph type="body" sz="quarter" idx="10"/>
          </p:nvPr>
        </p:nvSpPr>
        <p:spPr>
          <a:xfrm>
            <a:off x="2964113" y="2206692"/>
            <a:ext cx="1836477" cy="204373"/>
          </a:xfrm>
        </p:spPr>
        <p:txBody>
          <a:bodyPr>
            <a:normAutofit fontScale="92500" lnSpcReduction="20000"/>
          </a:bodyPr>
          <a:lstStyle/>
          <a:p>
            <a:r>
              <a:rPr lang="en-GB" dirty="0"/>
              <a:t>Research</a:t>
            </a:r>
          </a:p>
        </p:txBody>
      </p:sp>
      <p:sp>
        <p:nvSpPr>
          <p:cNvPr id="72" name="Text Placeholder 11"/>
          <p:cNvSpPr>
            <a:spLocks noGrp="1"/>
          </p:cNvSpPr>
          <p:nvPr>
            <p:ph type="body" sz="quarter" idx="11"/>
          </p:nvPr>
        </p:nvSpPr>
        <p:spPr>
          <a:xfrm>
            <a:off x="2964113" y="2482445"/>
            <a:ext cx="2536823" cy="44109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endParaRPr lang="en-GB" dirty="0"/>
          </a:p>
        </p:txBody>
      </p:sp>
      <p:sp>
        <p:nvSpPr>
          <p:cNvPr id="73" name="Text Placeholder 10"/>
          <p:cNvSpPr>
            <a:spLocks noGrp="1"/>
          </p:cNvSpPr>
          <p:nvPr>
            <p:ph type="body" sz="quarter" idx="10"/>
          </p:nvPr>
        </p:nvSpPr>
        <p:spPr>
          <a:xfrm>
            <a:off x="2964113" y="3469334"/>
            <a:ext cx="1836477" cy="204373"/>
          </a:xfrm>
        </p:spPr>
        <p:txBody>
          <a:bodyPr>
            <a:normAutofit fontScale="92500" lnSpcReduction="20000"/>
          </a:bodyPr>
          <a:lstStyle/>
          <a:p>
            <a:r>
              <a:rPr lang="en-GB" dirty="0"/>
              <a:t>More Earn</a:t>
            </a:r>
          </a:p>
        </p:txBody>
      </p:sp>
      <p:sp>
        <p:nvSpPr>
          <p:cNvPr id="75" name="Text Placeholder 10"/>
          <p:cNvSpPr>
            <a:spLocks noGrp="1"/>
          </p:cNvSpPr>
          <p:nvPr>
            <p:ph type="body" sz="quarter" idx="10"/>
          </p:nvPr>
        </p:nvSpPr>
        <p:spPr>
          <a:xfrm>
            <a:off x="2964113" y="4731976"/>
            <a:ext cx="1836477" cy="204373"/>
          </a:xfrm>
        </p:spPr>
        <p:txBody>
          <a:bodyPr>
            <a:normAutofit fontScale="92500" lnSpcReduction="20000"/>
          </a:bodyPr>
          <a:lstStyle/>
          <a:p>
            <a:r>
              <a:rPr lang="en-GB" dirty="0"/>
              <a:t>More Target</a:t>
            </a:r>
          </a:p>
        </p:txBody>
      </p:sp>
      <p:sp>
        <p:nvSpPr>
          <p:cNvPr id="63" name="Text Placeholder 11"/>
          <p:cNvSpPr>
            <a:spLocks noGrp="1"/>
          </p:cNvSpPr>
          <p:nvPr>
            <p:ph type="body" sz="quarter" idx="11"/>
          </p:nvPr>
        </p:nvSpPr>
        <p:spPr>
          <a:xfrm>
            <a:off x="2964113" y="3703775"/>
            <a:ext cx="2536823" cy="44109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endParaRPr lang="en-GB" dirty="0"/>
          </a:p>
        </p:txBody>
      </p:sp>
      <p:sp>
        <p:nvSpPr>
          <p:cNvPr id="64" name="Text Placeholder 11"/>
          <p:cNvSpPr>
            <a:spLocks noGrp="1"/>
          </p:cNvSpPr>
          <p:nvPr>
            <p:ph type="body" sz="quarter" idx="11"/>
          </p:nvPr>
        </p:nvSpPr>
        <p:spPr>
          <a:xfrm>
            <a:off x="2964113" y="4987149"/>
            <a:ext cx="2536823" cy="44109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endParaRPr lang="en-GB" dirty="0"/>
          </a:p>
        </p:txBody>
      </p:sp>
      <p:sp>
        <p:nvSpPr>
          <p:cNvPr id="67" name="Text Placeholder 11"/>
          <p:cNvSpPr>
            <a:spLocks noGrp="1"/>
          </p:cNvSpPr>
          <p:nvPr>
            <p:ph type="body" sz="quarter" idx="11"/>
          </p:nvPr>
        </p:nvSpPr>
        <p:spPr>
          <a:xfrm>
            <a:off x="7559677" y="2482445"/>
            <a:ext cx="2536823" cy="44109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endParaRPr lang="en-GB" dirty="0"/>
          </a:p>
        </p:txBody>
      </p:sp>
      <p:sp>
        <p:nvSpPr>
          <p:cNvPr id="68" name="Text Placeholder 11"/>
          <p:cNvSpPr>
            <a:spLocks noGrp="1"/>
          </p:cNvSpPr>
          <p:nvPr>
            <p:ph type="body" sz="quarter" idx="11"/>
          </p:nvPr>
        </p:nvSpPr>
        <p:spPr>
          <a:xfrm>
            <a:off x="7559677" y="3703775"/>
            <a:ext cx="2536823" cy="44109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endParaRPr lang="en-GB" dirty="0"/>
          </a:p>
        </p:txBody>
      </p:sp>
      <p:sp>
        <p:nvSpPr>
          <p:cNvPr id="69" name="Text Placeholder 11"/>
          <p:cNvSpPr>
            <a:spLocks noGrp="1"/>
          </p:cNvSpPr>
          <p:nvPr>
            <p:ph type="body" sz="quarter" idx="11"/>
          </p:nvPr>
        </p:nvSpPr>
        <p:spPr>
          <a:xfrm>
            <a:off x="7559677" y="4987149"/>
            <a:ext cx="2536823" cy="44109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endParaRPr lang="en-GB" dirty="0"/>
          </a:p>
        </p:txBody>
      </p:sp>
      <p:sp>
        <p:nvSpPr>
          <p:cNvPr id="47" name="TextBox 46"/>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2</a:t>
            </a:r>
            <a:r>
              <a:rPr lang="id-ID" sz="1200" dirty="0">
                <a:solidFill>
                  <a:schemeClr val="accent1"/>
                </a:solidFill>
                <a:latin typeface="Kontrapunkt Bob Light" panose="02000000000000000000" pitchFamily="50" charset="0"/>
              </a:rPr>
              <a:t>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50336390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p:cTn id="15" dur="500" fill="hold"/>
                                        <p:tgtEl>
                                          <p:spTgt spid="23"/>
                                        </p:tgtEl>
                                        <p:attrNameLst>
                                          <p:attrName>ppt_w</p:attrName>
                                        </p:attrNameLst>
                                      </p:cBhvr>
                                      <p:tavLst>
                                        <p:tav tm="0">
                                          <p:val>
                                            <p:fltVal val="0"/>
                                          </p:val>
                                        </p:tav>
                                        <p:tav tm="100000">
                                          <p:val>
                                            <p:strVal val="#ppt_w"/>
                                          </p:val>
                                        </p:tav>
                                      </p:tavLst>
                                    </p:anim>
                                    <p:anim calcmode="lin" valueType="num">
                                      <p:cBhvr>
                                        <p:cTn id="16" dur="500" fill="hold"/>
                                        <p:tgtEl>
                                          <p:spTgt spid="23"/>
                                        </p:tgtEl>
                                        <p:attrNameLst>
                                          <p:attrName>ppt_h</p:attrName>
                                        </p:attrNameLst>
                                      </p:cBhvr>
                                      <p:tavLst>
                                        <p:tav tm="0">
                                          <p:val>
                                            <p:fltVal val="0"/>
                                          </p:val>
                                        </p:tav>
                                        <p:tav tm="100000">
                                          <p:val>
                                            <p:strVal val="#ppt_h"/>
                                          </p:val>
                                        </p:tav>
                                      </p:tavLst>
                                    </p:anim>
                                    <p:animEffect transition="in" filter="fade">
                                      <p:cBhvr>
                                        <p:cTn id="17" dur="500"/>
                                        <p:tgtEl>
                                          <p:spTgt spid="23"/>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1">
                                            <p:txEl>
                                              <p:pRg st="0" end="0"/>
                                            </p:txEl>
                                          </p:spTgt>
                                        </p:tgtEl>
                                        <p:attrNameLst>
                                          <p:attrName>style.visibility</p:attrName>
                                        </p:attrNameLst>
                                      </p:cBhvr>
                                      <p:to>
                                        <p:strVal val="visible"/>
                                      </p:to>
                                    </p:set>
                                    <p:animEffect transition="in" filter="fade">
                                      <p:cBhvr>
                                        <p:cTn id="21" dur="500"/>
                                        <p:tgtEl>
                                          <p:spTgt spid="71">
                                            <p:txEl>
                                              <p:pRg st="0" end="0"/>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2">
                                            <p:txEl>
                                              <p:pRg st="0" end="0"/>
                                            </p:txEl>
                                          </p:spTgt>
                                        </p:tgtEl>
                                        <p:attrNameLst>
                                          <p:attrName>style.visibility</p:attrName>
                                        </p:attrNameLst>
                                      </p:cBhvr>
                                      <p:to>
                                        <p:strVal val="visible"/>
                                      </p:to>
                                    </p:set>
                                    <p:animEffect transition="in" filter="fade">
                                      <p:cBhvr>
                                        <p:cTn id="24" dur="500"/>
                                        <p:tgtEl>
                                          <p:spTgt spid="72">
                                            <p:txEl>
                                              <p:pRg st="0" end="0"/>
                                            </p:txEl>
                                          </p:spTgt>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73">
                                            <p:txEl>
                                              <p:pRg st="0" end="0"/>
                                            </p:txEl>
                                          </p:spTgt>
                                        </p:tgtEl>
                                        <p:attrNameLst>
                                          <p:attrName>style.visibility</p:attrName>
                                        </p:attrNameLst>
                                      </p:cBhvr>
                                      <p:to>
                                        <p:strVal val="visible"/>
                                      </p:to>
                                    </p:set>
                                    <p:animEffect transition="in" filter="fade">
                                      <p:cBhvr>
                                        <p:cTn id="34" dur="500"/>
                                        <p:tgtEl>
                                          <p:spTgt spid="73">
                                            <p:txEl>
                                              <p:pRg st="0" end="0"/>
                                            </p:tx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3">
                                            <p:txEl>
                                              <p:pRg st="0" end="0"/>
                                            </p:txEl>
                                          </p:spTgt>
                                        </p:tgtEl>
                                        <p:attrNameLst>
                                          <p:attrName>style.visibility</p:attrName>
                                        </p:attrNameLst>
                                      </p:cBhvr>
                                      <p:to>
                                        <p:strVal val="visible"/>
                                      </p:to>
                                    </p:set>
                                    <p:animEffect transition="in" filter="fade">
                                      <p:cBhvr>
                                        <p:cTn id="37" dur="500"/>
                                        <p:tgtEl>
                                          <p:spTgt spid="63">
                                            <p:txEl>
                                              <p:pRg st="0" end="0"/>
                                            </p:txEl>
                                          </p:spTgt>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p:cTn id="41" dur="500" fill="hold"/>
                                        <p:tgtEl>
                                          <p:spTgt spid="31"/>
                                        </p:tgtEl>
                                        <p:attrNameLst>
                                          <p:attrName>ppt_w</p:attrName>
                                        </p:attrNameLst>
                                      </p:cBhvr>
                                      <p:tavLst>
                                        <p:tav tm="0">
                                          <p:val>
                                            <p:fltVal val="0"/>
                                          </p:val>
                                        </p:tav>
                                        <p:tav tm="100000">
                                          <p:val>
                                            <p:strVal val="#ppt_w"/>
                                          </p:val>
                                        </p:tav>
                                      </p:tavLst>
                                    </p:anim>
                                    <p:anim calcmode="lin" valueType="num">
                                      <p:cBhvr>
                                        <p:cTn id="42" dur="500" fill="hold"/>
                                        <p:tgtEl>
                                          <p:spTgt spid="31"/>
                                        </p:tgtEl>
                                        <p:attrNameLst>
                                          <p:attrName>ppt_h</p:attrName>
                                        </p:attrNameLst>
                                      </p:cBhvr>
                                      <p:tavLst>
                                        <p:tav tm="0">
                                          <p:val>
                                            <p:fltVal val="0"/>
                                          </p:val>
                                        </p:tav>
                                        <p:tav tm="100000">
                                          <p:val>
                                            <p:strVal val="#ppt_h"/>
                                          </p:val>
                                        </p:tav>
                                      </p:tavLst>
                                    </p:anim>
                                    <p:animEffect transition="in" filter="fade">
                                      <p:cBhvr>
                                        <p:cTn id="43" dur="500"/>
                                        <p:tgtEl>
                                          <p:spTgt spid="31"/>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75">
                                            <p:txEl>
                                              <p:pRg st="0" end="0"/>
                                            </p:txEl>
                                          </p:spTgt>
                                        </p:tgtEl>
                                        <p:attrNameLst>
                                          <p:attrName>style.visibility</p:attrName>
                                        </p:attrNameLst>
                                      </p:cBhvr>
                                      <p:to>
                                        <p:strVal val="visible"/>
                                      </p:to>
                                    </p:set>
                                    <p:animEffect transition="in" filter="fade">
                                      <p:cBhvr>
                                        <p:cTn id="47" dur="500"/>
                                        <p:tgtEl>
                                          <p:spTgt spid="75">
                                            <p:txEl>
                                              <p:pRg st="0" end="0"/>
                                            </p:txEl>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4">
                                            <p:txEl>
                                              <p:pRg st="0" end="0"/>
                                            </p:txEl>
                                          </p:spTgt>
                                        </p:tgtEl>
                                        <p:attrNameLst>
                                          <p:attrName>style.visibility</p:attrName>
                                        </p:attrNameLst>
                                      </p:cBhvr>
                                      <p:to>
                                        <p:strVal val="visible"/>
                                      </p:to>
                                    </p:set>
                                    <p:animEffect transition="in" filter="fade">
                                      <p:cBhvr>
                                        <p:cTn id="50" dur="500"/>
                                        <p:tgtEl>
                                          <p:spTgt spid="64">
                                            <p:txEl>
                                              <p:pRg st="0" end="0"/>
                                            </p:txEl>
                                          </p:spTgt>
                                        </p:tgtEl>
                                      </p:cBhvr>
                                    </p:animEffect>
                                  </p:childTnLst>
                                </p:cTn>
                              </p:par>
                            </p:childTnLst>
                          </p:cTn>
                        </p:par>
                        <p:par>
                          <p:cTn id="51" fill="hold">
                            <p:stCondLst>
                              <p:cond delay="4000"/>
                            </p:stCondLst>
                            <p:childTnLst>
                              <p:par>
                                <p:cTn id="52" presetID="53" presetClass="entr" presetSubtype="16" fill="hold" nodeType="afterEffect">
                                  <p:stCondLst>
                                    <p:cond delay="0"/>
                                  </p:stCondLst>
                                  <p:childTnLst>
                                    <p:set>
                                      <p:cBhvr>
                                        <p:cTn id="53" dur="1" fill="hold">
                                          <p:stCondLst>
                                            <p:cond delay="0"/>
                                          </p:stCondLst>
                                        </p:cTn>
                                        <p:tgtEl>
                                          <p:spTgt spid="35"/>
                                        </p:tgtEl>
                                        <p:attrNameLst>
                                          <p:attrName>style.visibility</p:attrName>
                                        </p:attrNameLst>
                                      </p:cBhvr>
                                      <p:to>
                                        <p:strVal val="visible"/>
                                      </p:to>
                                    </p:set>
                                    <p:anim calcmode="lin" valueType="num">
                                      <p:cBhvr>
                                        <p:cTn id="54" dur="500" fill="hold"/>
                                        <p:tgtEl>
                                          <p:spTgt spid="35"/>
                                        </p:tgtEl>
                                        <p:attrNameLst>
                                          <p:attrName>ppt_w</p:attrName>
                                        </p:attrNameLst>
                                      </p:cBhvr>
                                      <p:tavLst>
                                        <p:tav tm="0">
                                          <p:val>
                                            <p:fltVal val="0"/>
                                          </p:val>
                                        </p:tav>
                                        <p:tav tm="100000">
                                          <p:val>
                                            <p:strVal val="#ppt_w"/>
                                          </p:val>
                                        </p:tav>
                                      </p:tavLst>
                                    </p:anim>
                                    <p:anim calcmode="lin" valueType="num">
                                      <p:cBhvr>
                                        <p:cTn id="55" dur="500" fill="hold"/>
                                        <p:tgtEl>
                                          <p:spTgt spid="35"/>
                                        </p:tgtEl>
                                        <p:attrNameLst>
                                          <p:attrName>ppt_h</p:attrName>
                                        </p:attrNameLst>
                                      </p:cBhvr>
                                      <p:tavLst>
                                        <p:tav tm="0">
                                          <p:val>
                                            <p:fltVal val="0"/>
                                          </p:val>
                                        </p:tav>
                                        <p:tav tm="100000">
                                          <p:val>
                                            <p:strVal val="#ppt_h"/>
                                          </p:val>
                                        </p:tav>
                                      </p:tavLst>
                                    </p:anim>
                                    <p:animEffect transition="in" filter="fade">
                                      <p:cBhvr>
                                        <p:cTn id="56" dur="500"/>
                                        <p:tgtEl>
                                          <p:spTgt spid="35"/>
                                        </p:tgtEl>
                                      </p:cBhvr>
                                    </p:animEffect>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65">
                                            <p:txEl>
                                              <p:pRg st="0" end="0"/>
                                            </p:txEl>
                                          </p:spTgt>
                                        </p:tgtEl>
                                        <p:attrNameLst>
                                          <p:attrName>style.visibility</p:attrName>
                                        </p:attrNameLst>
                                      </p:cBhvr>
                                      <p:to>
                                        <p:strVal val="visible"/>
                                      </p:to>
                                    </p:set>
                                    <p:animEffect transition="in" filter="fade">
                                      <p:cBhvr>
                                        <p:cTn id="60" dur="500"/>
                                        <p:tgtEl>
                                          <p:spTgt spid="65">
                                            <p:txEl>
                                              <p:pRg st="0" end="0"/>
                                            </p:txEl>
                                          </p:spTgt>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7">
                                            <p:txEl>
                                              <p:pRg st="0" end="0"/>
                                            </p:txEl>
                                          </p:spTgt>
                                        </p:tgtEl>
                                        <p:attrNameLst>
                                          <p:attrName>style.visibility</p:attrName>
                                        </p:attrNameLst>
                                      </p:cBhvr>
                                      <p:to>
                                        <p:strVal val="visible"/>
                                      </p:to>
                                    </p:set>
                                    <p:animEffect transition="in" filter="fade">
                                      <p:cBhvr>
                                        <p:cTn id="63" dur="500"/>
                                        <p:tgtEl>
                                          <p:spTgt spid="67">
                                            <p:txEl>
                                              <p:pRg st="0" end="0"/>
                                            </p:txEl>
                                          </p:spTgt>
                                        </p:tgtEl>
                                      </p:cBhvr>
                                    </p:animEffect>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500" fill="hold"/>
                                        <p:tgtEl>
                                          <p:spTgt spid="51"/>
                                        </p:tgtEl>
                                        <p:attrNameLst>
                                          <p:attrName>ppt_w</p:attrName>
                                        </p:attrNameLst>
                                      </p:cBhvr>
                                      <p:tavLst>
                                        <p:tav tm="0">
                                          <p:val>
                                            <p:fltVal val="0"/>
                                          </p:val>
                                        </p:tav>
                                        <p:tav tm="100000">
                                          <p:val>
                                            <p:strVal val="#ppt_w"/>
                                          </p:val>
                                        </p:tav>
                                      </p:tavLst>
                                    </p:anim>
                                    <p:anim calcmode="lin" valueType="num">
                                      <p:cBhvr>
                                        <p:cTn id="68" dur="500" fill="hold"/>
                                        <p:tgtEl>
                                          <p:spTgt spid="51"/>
                                        </p:tgtEl>
                                        <p:attrNameLst>
                                          <p:attrName>ppt_h</p:attrName>
                                        </p:attrNameLst>
                                      </p:cBhvr>
                                      <p:tavLst>
                                        <p:tav tm="0">
                                          <p:val>
                                            <p:fltVal val="0"/>
                                          </p:val>
                                        </p:tav>
                                        <p:tav tm="100000">
                                          <p:val>
                                            <p:strVal val="#ppt_h"/>
                                          </p:val>
                                        </p:tav>
                                      </p:tavLst>
                                    </p:anim>
                                    <p:animEffect transition="in" filter="fade">
                                      <p:cBhvr>
                                        <p:cTn id="69" dur="500"/>
                                        <p:tgtEl>
                                          <p:spTgt spid="51"/>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59">
                                            <p:txEl>
                                              <p:pRg st="0" end="0"/>
                                            </p:txEl>
                                          </p:spTgt>
                                        </p:tgtEl>
                                        <p:attrNameLst>
                                          <p:attrName>style.visibility</p:attrName>
                                        </p:attrNameLst>
                                      </p:cBhvr>
                                      <p:to>
                                        <p:strVal val="visible"/>
                                      </p:to>
                                    </p:set>
                                    <p:animEffect transition="in" filter="fade">
                                      <p:cBhvr>
                                        <p:cTn id="73" dur="500"/>
                                        <p:tgtEl>
                                          <p:spTgt spid="59">
                                            <p:txEl>
                                              <p:pRg st="0" end="0"/>
                                            </p:tx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8">
                                            <p:txEl>
                                              <p:pRg st="0" end="0"/>
                                            </p:txEl>
                                          </p:spTgt>
                                        </p:tgtEl>
                                        <p:attrNameLst>
                                          <p:attrName>style.visibility</p:attrName>
                                        </p:attrNameLst>
                                      </p:cBhvr>
                                      <p:to>
                                        <p:strVal val="visible"/>
                                      </p:to>
                                    </p:set>
                                    <p:animEffect transition="in" filter="fade">
                                      <p:cBhvr>
                                        <p:cTn id="76" dur="500"/>
                                        <p:tgtEl>
                                          <p:spTgt spid="68">
                                            <p:txEl>
                                              <p:pRg st="0" end="0"/>
                                            </p:txEl>
                                          </p:spTgt>
                                        </p:tgtEl>
                                      </p:cBhvr>
                                    </p:animEffect>
                                  </p:childTnLst>
                                </p:cTn>
                              </p:par>
                            </p:childTnLst>
                          </p:cTn>
                        </p:par>
                        <p:par>
                          <p:cTn id="77" fill="hold">
                            <p:stCondLst>
                              <p:cond delay="6000"/>
                            </p:stCondLst>
                            <p:childTnLst>
                              <p:par>
                                <p:cTn id="78" presetID="53" presetClass="entr" presetSubtype="16" fill="hold" nodeType="afterEffect">
                                  <p:stCondLst>
                                    <p:cond delay="0"/>
                                  </p:stCondLst>
                                  <p:childTnLst>
                                    <p:set>
                                      <p:cBhvr>
                                        <p:cTn id="79" dur="1" fill="hold">
                                          <p:stCondLst>
                                            <p:cond delay="0"/>
                                          </p:stCondLst>
                                        </p:cTn>
                                        <p:tgtEl>
                                          <p:spTgt spid="55"/>
                                        </p:tgtEl>
                                        <p:attrNameLst>
                                          <p:attrName>style.visibility</p:attrName>
                                        </p:attrNameLst>
                                      </p:cBhvr>
                                      <p:to>
                                        <p:strVal val="visible"/>
                                      </p:to>
                                    </p:set>
                                    <p:anim calcmode="lin" valueType="num">
                                      <p:cBhvr>
                                        <p:cTn id="80" dur="500" fill="hold"/>
                                        <p:tgtEl>
                                          <p:spTgt spid="55"/>
                                        </p:tgtEl>
                                        <p:attrNameLst>
                                          <p:attrName>ppt_w</p:attrName>
                                        </p:attrNameLst>
                                      </p:cBhvr>
                                      <p:tavLst>
                                        <p:tav tm="0">
                                          <p:val>
                                            <p:fltVal val="0"/>
                                          </p:val>
                                        </p:tav>
                                        <p:tav tm="100000">
                                          <p:val>
                                            <p:strVal val="#ppt_w"/>
                                          </p:val>
                                        </p:tav>
                                      </p:tavLst>
                                    </p:anim>
                                    <p:anim calcmode="lin" valueType="num">
                                      <p:cBhvr>
                                        <p:cTn id="81" dur="500" fill="hold"/>
                                        <p:tgtEl>
                                          <p:spTgt spid="55"/>
                                        </p:tgtEl>
                                        <p:attrNameLst>
                                          <p:attrName>ppt_h</p:attrName>
                                        </p:attrNameLst>
                                      </p:cBhvr>
                                      <p:tavLst>
                                        <p:tav tm="0">
                                          <p:val>
                                            <p:fltVal val="0"/>
                                          </p:val>
                                        </p:tav>
                                        <p:tav tm="100000">
                                          <p:val>
                                            <p:strVal val="#ppt_h"/>
                                          </p:val>
                                        </p:tav>
                                      </p:tavLst>
                                    </p:anim>
                                    <p:animEffect transition="in" filter="fade">
                                      <p:cBhvr>
                                        <p:cTn id="82" dur="500"/>
                                        <p:tgtEl>
                                          <p:spTgt spid="55"/>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61">
                                            <p:txEl>
                                              <p:pRg st="0" end="0"/>
                                            </p:txEl>
                                          </p:spTgt>
                                        </p:tgtEl>
                                        <p:attrNameLst>
                                          <p:attrName>style.visibility</p:attrName>
                                        </p:attrNameLst>
                                      </p:cBhvr>
                                      <p:to>
                                        <p:strVal val="visible"/>
                                      </p:to>
                                    </p:set>
                                    <p:animEffect transition="in" filter="fade">
                                      <p:cBhvr>
                                        <p:cTn id="86" dur="500"/>
                                        <p:tgtEl>
                                          <p:spTgt spid="61">
                                            <p:txEl>
                                              <p:pRg st="0" end="0"/>
                                            </p:txEl>
                                          </p:spTgt>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69">
                                            <p:txEl>
                                              <p:pRg st="0" end="0"/>
                                            </p:txEl>
                                          </p:spTgt>
                                        </p:tgtEl>
                                        <p:attrNameLst>
                                          <p:attrName>style.visibility</p:attrName>
                                        </p:attrNameLst>
                                      </p:cBhvr>
                                      <p:to>
                                        <p:strVal val="visible"/>
                                      </p:to>
                                    </p:set>
                                    <p:animEffect transition="in" filter="fade">
                                      <p:cBhvr>
                                        <p:cTn id="89" dur="500"/>
                                        <p:tgtEl>
                                          <p:spTgt spid="6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build="p"/>
      <p:bldP spid="65" grpId="0" build="p"/>
      <p:bldP spid="59" grpId="0" build="p"/>
      <p:bldP spid="61" grpId="0" build="p"/>
      <p:bldP spid="71" grpId="0" build="p"/>
      <p:bldP spid="72" grpId="0" build="p"/>
      <p:bldP spid="73" grpId="0" build="p"/>
      <p:bldP spid="75" grpId="0" build="p"/>
      <p:bldP spid="63" grpId="0" build="p"/>
      <p:bldP spid="64" grpId="0" build="p"/>
      <p:bldP spid="67" grpId="0" build="p"/>
      <p:bldP spid="68" grpId="0" build="p"/>
      <p:bldP spid="69"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ctrTitle"/>
          </p:nvPr>
        </p:nvSpPr>
        <p:spPr>
          <a:xfrm>
            <a:off x="1524000" y="533401"/>
            <a:ext cx="9144000" cy="704554"/>
          </a:xfrm>
        </p:spPr>
        <p:txBody>
          <a:bodyPr>
            <a:normAutofit/>
          </a:bodyPr>
          <a:lstStyle/>
          <a:p>
            <a:r>
              <a:rPr lang="id-ID" dirty="0"/>
              <a:t>COMPANY HISTORY</a:t>
            </a:r>
          </a:p>
        </p:txBody>
      </p:sp>
      <p:sp>
        <p:nvSpPr>
          <p:cNvPr id="14" name="Subtitle 13"/>
          <p:cNvSpPr>
            <a:spLocks noGrp="1"/>
          </p:cNvSpPr>
          <p:nvPr>
            <p:ph type="subTitle" idx="1"/>
          </p:nvPr>
        </p:nvSpPr>
        <p:spPr/>
        <p:txBody>
          <a:bodyPr/>
          <a:lstStyle/>
          <a:p>
            <a:r>
              <a:rPr lang="en-US" dirty="0"/>
              <a:t>Write your relevant text here</a:t>
            </a:r>
          </a:p>
        </p:txBody>
      </p:sp>
      <p:sp>
        <p:nvSpPr>
          <p:cNvPr id="15" name="Text Placeholder 14"/>
          <p:cNvSpPr>
            <a:spLocks noGrp="1"/>
          </p:cNvSpPr>
          <p:nvPr>
            <p:ph type="body" sz="quarter" idx="10"/>
          </p:nvPr>
        </p:nvSpPr>
        <p:spPr/>
        <p:txBody>
          <a:bodyPr/>
          <a:lstStyle/>
          <a:p>
            <a:r>
              <a:rPr lang="id-ID" dirty="0"/>
              <a:t>Born</a:t>
            </a:r>
          </a:p>
        </p:txBody>
      </p:sp>
      <p:sp>
        <p:nvSpPr>
          <p:cNvPr id="23" name="Text Placeholder 22"/>
          <p:cNvSpPr>
            <a:spLocks noGrp="1"/>
          </p:cNvSpPr>
          <p:nvPr>
            <p:ph type="body" sz="quarter" idx="11"/>
          </p:nvPr>
        </p:nvSpPr>
        <p:spPr/>
        <p:txBody>
          <a:bodyPr>
            <a:normAutofit fontScale="92500"/>
          </a:bodyPr>
          <a:lstStyle/>
          <a:p>
            <a:r>
              <a:rPr lang="id-ID" dirty="0"/>
              <a:t>conseSed ut perspiciatis unde omnis iste natus error sit volupue laudantium, totam rem aperiam, eaque ipsa error </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18"/>
          </p:nvPr>
        </p:nvPicPr>
        <p:blipFill>
          <a:blip r:embed="rId4" cstate="screen">
            <a:extLst>
              <a:ext uri="{28A0092B-C50C-407E-A947-70E740481C1C}">
                <a14:useLocalDpi xmlns:a14="http://schemas.microsoft.com/office/drawing/2010/main"/>
              </a:ext>
            </a:extLst>
          </a:blip>
          <a:srcRect/>
          <a:stretch>
            <a:fillRect/>
          </a:stretch>
        </p:blipFill>
        <p:spPr/>
      </p:pic>
      <p:pic>
        <p:nvPicPr>
          <p:cNvPr id="4" name="图片占位符 3"/>
          <p:cNvPicPr>
            <a:picLocks noGrp="1" noChangeAspect="1"/>
          </p:cNvPicPr>
          <p:nvPr>
            <p:ph type="pic" sz="quarter" idx="20"/>
          </p:nvPr>
        </p:nvPicPr>
        <p:blipFill>
          <a:blip r:embed="rId5" cstate="screen">
            <a:extLst>
              <a:ext uri="{28A0092B-C50C-407E-A947-70E740481C1C}">
                <a14:useLocalDpi xmlns:a14="http://schemas.microsoft.com/office/drawing/2010/main"/>
              </a:ext>
            </a:extLst>
          </a:blip>
          <a:srcRect/>
          <a:stretch>
            <a:fillRect/>
          </a:stretch>
        </p:blipFill>
        <p:spPr/>
      </p:pic>
      <p:sp>
        <p:nvSpPr>
          <p:cNvPr id="29" name="Text Placeholder 28"/>
          <p:cNvSpPr>
            <a:spLocks noGrp="1"/>
          </p:cNvSpPr>
          <p:nvPr>
            <p:ph type="body" sz="quarter" idx="21"/>
          </p:nvPr>
        </p:nvSpPr>
        <p:spPr/>
        <p:txBody>
          <a:bodyPr/>
          <a:lstStyle/>
          <a:p>
            <a:r>
              <a:rPr lang="id-ID" dirty="0"/>
              <a:t>2008</a:t>
            </a:r>
          </a:p>
        </p:txBody>
      </p:sp>
      <p:sp>
        <p:nvSpPr>
          <p:cNvPr id="30" name="Text Placeholder 29"/>
          <p:cNvSpPr>
            <a:spLocks noGrp="1"/>
          </p:cNvSpPr>
          <p:nvPr>
            <p:ph type="body" sz="quarter" idx="24"/>
          </p:nvPr>
        </p:nvSpPr>
        <p:spPr/>
        <p:txBody>
          <a:bodyPr/>
          <a:lstStyle/>
          <a:p>
            <a:r>
              <a:rPr lang="id-ID" dirty="0"/>
              <a:t>Growth</a:t>
            </a:r>
          </a:p>
        </p:txBody>
      </p:sp>
      <p:sp>
        <p:nvSpPr>
          <p:cNvPr id="31" name="Text Placeholder 30"/>
          <p:cNvSpPr>
            <a:spLocks noGrp="1"/>
          </p:cNvSpPr>
          <p:nvPr>
            <p:ph type="body" sz="quarter" idx="25"/>
          </p:nvPr>
        </p:nvSpPr>
        <p:spPr/>
        <p:txBody>
          <a:bodyPr>
            <a:normAutofit fontScale="92500"/>
          </a:bodyPr>
          <a:lstStyle/>
          <a:p>
            <a:r>
              <a:rPr lang="id-ID" dirty="0"/>
              <a:t>conseSed ut perspiciatis unde omnis iste natus error sit volupue laudantium, totam rem aperiam, eaque ipsa error </a:t>
            </a:r>
          </a:p>
        </p:txBody>
      </p:sp>
      <p:sp>
        <p:nvSpPr>
          <p:cNvPr id="32" name="Text Placeholder 31"/>
          <p:cNvSpPr>
            <a:spLocks noGrp="1"/>
          </p:cNvSpPr>
          <p:nvPr>
            <p:ph type="body" sz="quarter" idx="26"/>
          </p:nvPr>
        </p:nvSpPr>
        <p:spPr/>
        <p:txBody>
          <a:bodyPr/>
          <a:lstStyle/>
          <a:p>
            <a:r>
              <a:rPr lang="id-ID" dirty="0"/>
              <a:t>Joint Patner</a:t>
            </a:r>
          </a:p>
        </p:txBody>
      </p:sp>
      <p:sp>
        <p:nvSpPr>
          <p:cNvPr id="33" name="Text Placeholder 32"/>
          <p:cNvSpPr>
            <a:spLocks noGrp="1"/>
          </p:cNvSpPr>
          <p:nvPr>
            <p:ph type="body" sz="quarter" idx="27"/>
          </p:nvPr>
        </p:nvSpPr>
        <p:spPr/>
        <p:txBody>
          <a:bodyPr>
            <a:normAutofit fontScale="92500"/>
          </a:bodyPr>
          <a:lstStyle/>
          <a:p>
            <a:r>
              <a:rPr lang="id-ID" dirty="0"/>
              <a:t>conseSed ut perspiciatis unde omnis iste natus error sit volupue laudantium, totam rem aperiam, eaque ipsa error </a:t>
            </a:r>
          </a:p>
        </p:txBody>
      </p:sp>
      <p:sp>
        <p:nvSpPr>
          <p:cNvPr id="39" name="Text Placeholder 38"/>
          <p:cNvSpPr>
            <a:spLocks noGrp="1"/>
          </p:cNvSpPr>
          <p:nvPr>
            <p:ph type="body" sz="quarter" idx="28"/>
          </p:nvPr>
        </p:nvSpPr>
        <p:spPr/>
        <p:txBody>
          <a:bodyPr/>
          <a:lstStyle/>
          <a:p>
            <a:r>
              <a:rPr lang="id-ID" dirty="0"/>
              <a:t>2009</a:t>
            </a:r>
          </a:p>
        </p:txBody>
      </p:sp>
      <p:sp>
        <p:nvSpPr>
          <p:cNvPr id="40" name="Text Placeholder 39"/>
          <p:cNvSpPr>
            <a:spLocks noGrp="1"/>
          </p:cNvSpPr>
          <p:nvPr>
            <p:ph type="body" sz="quarter" idx="29"/>
          </p:nvPr>
        </p:nvSpPr>
        <p:spPr/>
        <p:txBody>
          <a:bodyPr/>
          <a:lstStyle/>
          <a:p>
            <a:r>
              <a:rPr lang="id-ID" dirty="0"/>
              <a:t>2010</a:t>
            </a:r>
          </a:p>
        </p:txBody>
      </p:sp>
      <p:sp>
        <p:nvSpPr>
          <p:cNvPr id="16" name="TextBox 1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25</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14797072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p:cNvSpPr>
            <a:spLocks noGrp="1"/>
          </p:cNvSpPr>
          <p:nvPr>
            <p:ph type="body" sz="quarter" idx="10"/>
          </p:nvPr>
        </p:nvSpPr>
        <p:spPr/>
        <p:txBody>
          <a:bodyPr/>
          <a:lstStyle/>
          <a:p>
            <a:r>
              <a:rPr lang="id-ID" dirty="0"/>
              <a:t>Invest</a:t>
            </a:r>
          </a:p>
        </p:txBody>
      </p:sp>
      <p:sp>
        <p:nvSpPr>
          <p:cNvPr id="12" name="Text Placeholder 11"/>
          <p:cNvSpPr>
            <a:spLocks noGrp="1"/>
          </p:cNvSpPr>
          <p:nvPr>
            <p:ph type="body" sz="quarter" idx="11"/>
          </p:nvPr>
        </p:nvSpPr>
        <p:spPr/>
        <p:txBody>
          <a:bodyPr>
            <a:normAutofit fontScale="92500"/>
          </a:bodyPr>
          <a:lstStyle/>
          <a:p>
            <a:r>
              <a:rPr lang="id-ID" dirty="0"/>
              <a:t>conseSed ut perspiciatis unde omnis iste natus error sit volupue laudantium, totam rem aperiam, eaque ipsa error </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18"/>
          </p:nvPr>
        </p:nvPicPr>
        <p:blipFill>
          <a:blip r:embed="rId4" cstate="screen">
            <a:extLst>
              <a:ext uri="{28A0092B-C50C-407E-A947-70E740481C1C}">
                <a14:useLocalDpi xmlns:a14="http://schemas.microsoft.com/office/drawing/2010/main"/>
              </a:ext>
            </a:extLst>
          </a:blip>
          <a:srcRect/>
          <a:stretch>
            <a:fillRect/>
          </a:stretch>
        </p:blipFill>
        <p:spPr/>
      </p:pic>
      <p:pic>
        <p:nvPicPr>
          <p:cNvPr id="4" name="图片占位符 3"/>
          <p:cNvPicPr>
            <a:picLocks noGrp="1" noChangeAspect="1"/>
          </p:cNvPicPr>
          <p:nvPr>
            <p:ph type="pic" sz="quarter" idx="20"/>
          </p:nvPr>
        </p:nvPicPr>
        <p:blipFill>
          <a:blip r:embed="rId5" cstate="screen">
            <a:extLst>
              <a:ext uri="{28A0092B-C50C-407E-A947-70E740481C1C}">
                <a14:useLocalDpi xmlns:a14="http://schemas.microsoft.com/office/drawing/2010/main"/>
              </a:ext>
            </a:extLst>
          </a:blip>
          <a:srcRect/>
          <a:stretch>
            <a:fillRect/>
          </a:stretch>
        </p:blipFill>
        <p:spPr/>
      </p:pic>
      <p:sp>
        <p:nvSpPr>
          <p:cNvPr id="18" name="Text Placeholder 17"/>
          <p:cNvSpPr>
            <a:spLocks noGrp="1"/>
          </p:cNvSpPr>
          <p:nvPr>
            <p:ph type="body" sz="quarter" idx="21"/>
          </p:nvPr>
        </p:nvSpPr>
        <p:spPr/>
        <p:txBody>
          <a:bodyPr/>
          <a:lstStyle/>
          <a:p>
            <a:r>
              <a:rPr lang="id-ID" dirty="0"/>
              <a:t>2011</a:t>
            </a:r>
          </a:p>
        </p:txBody>
      </p:sp>
      <p:sp>
        <p:nvSpPr>
          <p:cNvPr id="19" name="Text Placeholder 18"/>
          <p:cNvSpPr>
            <a:spLocks noGrp="1"/>
          </p:cNvSpPr>
          <p:nvPr>
            <p:ph type="body" sz="quarter" idx="24"/>
          </p:nvPr>
        </p:nvSpPr>
        <p:spPr/>
        <p:txBody>
          <a:bodyPr/>
          <a:lstStyle/>
          <a:p>
            <a:r>
              <a:rPr lang="id-ID" dirty="0"/>
              <a:t>Joint</a:t>
            </a:r>
          </a:p>
        </p:txBody>
      </p:sp>
      <p:sp>
        <p:nvSpPr>
          <p:cNvPr id="22" name="Text Placeholder 21"/>
          <p:cNvSpPr>
            <a:spLocks noGrp="1"/>
          </p:cNvSpPr>
          <p:nvPr>
            <p:ph type="body" sz="quarter" idx="25"/>
          </p:nvPr>
        </p:nvSpPr>
        <p:spPr/>
        <p:txBody>
          <a:bodyPr>
            <a:normAutofit fontScale="92500"/>
          </a:bodyPr>
          <a:lstStyle/>
          <a:p>
            <a:r>
              <a:rPr lang="id-ID" dirty="0"/>
              <a:t>conseSed ut perspiciatis unde omnis iste natus error sit volupue laudantium, totam rem aperiam, eaque ipsa error </a:t>
            </a:r>
          </a:p>
        </p:txBody>
      </p:sp>
      <p:sp>
        <p:nvSpPr>
          <p:cNvPr id="23" name="Text Placeholder 22"/>
          <p:cNvSpPr>
            <a:spLocks noGrp="1"/>
          </p:cNvSpPr>
          <p:nvPr>
            <p:ph type="body" sz="quarter" idx="26"/>
          </p:nvPr>
        </p:nvSpPr>
        <p:spPr/>
        <p:txBody>
          <a:bodyPr/>
          <a:lstStyle/>
          <a:p>
            <a:r>
              <a:rPr lang="id-ID" dirty="0"/>
              <a:t>Go Global</a:t>
            </a:r>
          </a:p>
        </p:txBody>
      </p:sp>
      <p:sp>
        <p:nvSpPr>
          <p:cNvPr id="29" name="Text Placeholder 28"/>
          <p:cNvSpPr>
            <a:spLocks noGrp="1"/>
          </p:cNvSpPr>
          <p:nvPr>
            <p:ph type="body" sz="quarter" idx="27"/>
          </p:nvPr>
        </p:nvSpPr>
        <p:spPr/>
        <p:txBody>
          <a:bodyPr>
            <a:normAutofit fontScale="92500"/>
          </a:bodyPr>
          <a:lstStyle/>
          <a:p>
            <a:r>
              <a:rPr lang="id-ID" dirty="0"/>
              <a:t>conseSed ut perspiciatis unde omnis iste natus error sit volupue laudantium, totam rem aperiam, eaque ipsa error </a:t>
            </a:r>
          </a:p>
        </p:txBody>
      </p:sp>
      <p:sp>
        <p:nvSpPr>
          <p:cNvPr id="30" name="Text Placeholder 29"/>
          <p:cNvSpPr>
            <a:spLocks noGrp="1"/>
          </p:cNvSpPr>
          <p:nvPr>
            <p:ph type="body" sz="quarter" idx="28"/>
          </p:nvPr>
        </p:nvSpPr>
        <p:spPr/>
        <p:txBody>
          <a:bodyPr/>
          <a:lstStyle/>
          <a:p>
            <a:r>
              <a:rPr lang="id-ID" dirty="0"/>
              <a:t>2012</a:t>
            </a:r>
          </a:p>
        </p:txBody>
      </p:sp>
      <p:sp>
        <p:nvSpPr>
          <p:cNvPr id="31" name="Text Placeholder 30"/>
          <p:cNvSpPr>
            <a:spLocks noGrp="1"/>
          </p:cNvSpPr>
          <p:nvPr>
            <p:ph type="body" sz="quarter" idx="29"/>
          </p:nvPr>
        </p:nvSpPr>
        <p:spPr/>
        <p:txBody>
          <a:bodyPr/>
          <a:lstStyle/>
          <a:p>
            <a:r>
              <a:rPr lang="id-ID" dirty="0"/>
              <a:t>NOW</a:t>
            </a:r>
          </a:p>
        </p:txBody>
      </p:sp>
      <p:sp>
        <p:nvSpPr>
          <p:cNvPr id="16" name="TextBox 1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26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57870609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Shape 590"/>
          <p:cNvSpPr/>
          <p:nvPr/>
        </p:nvSpPr>
        <p:spPr>
          <a:xfrm rot="17968380" flipH="1">
            <a:off x="4705985" y="-1823216"/>
            <a:ext cx="98883" cy="12279798"/>
          </a:xfrm>
          <a:prstGeom prst="rect">
            <a:avLst/>
          </a:prstGeom>
          <a:solidFill>
            <a:srgbClr val="ECECEC"/>
          </a:solidFill>
          <a:ln w="12700">
            <a:miter lim="400000"/>
          </a:ln>
        </p:spPr>
        <p:txBody>
          <a:bodyPr lIns="0" tIns="0" rIns="0" bIns="0" anchor="ctr"/>
          <a:lstStyle/>
          <a:p>
            <a:pPr lvl="0">
              <a:lnSpc>
                <a:spcPct val="100000"/>
              </a:lnSpc>
              <a:defRPr sz="3200">
                <a:solidFill>
                  <a:srgbClr val="FFFFFF"/>
                </a:solidFill>
                <a:latin typeface="+mn-lt"/>
                <a:ea typeface="+mn-ea"/>
                <a:cs typeface="+mn-cs"/>
                <a:sym typeface="Helvetica Light"/>
              </a:defRPr>
            </a:pPr>
            <a:endParaRPr dirty="0"/>
          </a:p>
        </p:txBody>
      </p:sp>
      <p:sp>
        <p:nvSpPr>
          <p:cNvPr id="14" name="Title 13"/>
          <p:cNvSpPr>
            <a:spLocks noGrp="1"/>
          </p:cNvSpPr>
          <p:nvPr>
            <p:ph type="ctrTitle"/>
          </p:nvPr>
        </p:nvSpPr>
        <p:spPr/>
        <p:txBody>
          <a:bodyPr/>
          <a:lstStyle/>
          <a:p>
            <a:r>
              <a:rPr lang="en-GB" dirty="0"/>
              <a:t>ROAD TIMELINE SAMPLE</a:t>
            </a:r>
          </a:p>
        </p:txBody>
      </p:sp>
      <p:sp>
        <p:nvSpPr>
          <p:cNvPr id="15" name="Subtitle 14"/>
          <p:cNvSpPr>
            <a:spLocks noGrp="1"/>
          </p:cNvSpPr>
          <p:nvPr>
            <p:ph type="subTitle" idx="1"/>
          </p:nvPr>
        </p:nvSpPr>
        <p:spPr/>
        <p:txBody>
          <a:bodyPr/>
          <a:lstStyle/>
          <a:p>
            <a:r>
              <a:rPr lang="en-GB" dirty="0"/>
              <a:t>Write your relevant text here</a:t>
            </a:r>
          </a:p>
        </p:txBody>
      </p:sp>
      <p:sp>
        <p:nvSpPr>
          <p:cNvPr id="16" name="Text Placeholder 15"/>
          <p:cNvSpPr>
            <a:spLocks noGrp="1"/>
          </p:cNvSpPr>
          <p:nvPr>
            <p:ph type="body" sz="quarter" idx="10"/>
          </p:nvPr>
        </p:nvSpPr>
        <p:spPr>
          <a:xfrm>
            <a:off x="6905795" y="4153708"/>
            <a:ext cx="1140288" cy="408745"/>
          </a:xfrm>
        </p:spPr>
        <p:txBody>
          <a:bodyPr>
            <a:normAutofit/>
          </a:bodyPr>
          <a:lstStyle/>
          <a:p>
            <a:r>
              <a:rPr lang="en-GB" sz="2000" dirty="0"/>
              <a:t>Success</a:t>
            </a:r>
          </a:p>
        </p:txBody>
      </p:sp>
      <p:sp>
        <p:nvSpPr>
          <p:cNvPr id="52" name="Text Placeholder 15"/>
          <p:cNvSpPr>
            <a:spLocks noGrp="1"/>
          </p:cNvSpPr>
          <p:nvPr>
            <p:ph type="body" sz="quarter" idx="10"/>
          </p:nvPr>
        </p:nvSpPr>
        <p:spPr>
          <a:xfrm>
            <a:off x="4576511" y="3056974"/>
            <a:ext cx="1412623" cy="408745"/>
          </a:xfrm>
        </p:spPr>
        <p:txBody>
          <a:bodyPr>
            <a:normAutofit/>
          </a:bodyPr>
          <a:lstStyle/>
          <a:p>
            <a:r>
              <a:rPr lang="en-GB" dirty="0"/>
              <a:t>Join Partner</a:t>
            </a:r>
          </a:p>
        </p:txBody>
      </p:sp>
      <p:sp>
        <p:nvSpPr>
          <p:cNvPr id="58" name="Text Placeholder 15"/>
          <p:cNvSpPr>
            <a:spLocks noGrp="1"/>
          </p:cNvSpPr>
          <p:nvPr>
            <p:ph type="body" sz="quarter" idx="10"/>
          </p:nvPr>
        </p:nvSpPr>
        <p:spPr>
          <a:xfrm>
            <a:off x="912717" y="1262017"/>
            <a:ext cx="1140288" cy="264169"/>
          </a:xfrm>
        </p:spPr>
        <p:txBody>
          <a:bodyPr>
            <a:normAutofit/>
          </a:bodyPr>
          <a:lstStyle/>
          <a:p>
            <a:r>
              <a:rPr lang="en-GB" sz="1600" dirty="0"/>
              <a:t>Born</a:t>
            </a:r>
          </a:p>
        </p:txBody>
      </p:sp>
      <p:sp>
        <p:nvSpPr>
          <p:cNvPr id="63" name="Text Placeholder 15"/>
          <p:cNvSpPr>
            <a:spLocks noGrp="1"/>
          </p:cNvSpPr>
          <p:nvPr>
            <p:ph type="body" sz="quarter" idx="10"/>
          </p:nvPr>
        </p:nvSpPr>
        <p:spPr>
          <a:xfrm>
            <a:off x="2736781" y="2196764"/>
            <a:ext cx="1140288" cy="264169"/>
          </a:xfrm>
        </p:spPr>
        <p:txBody>
          <a:bodyPr>
            <a:normAutofit/>
          </a:bodyPr>
          <a:lstStyle/>
          <a:p>
            <a:r>
              <a:rPr lang="en-GB" sz="1600" dirty="0"/>
              <a:t>Growth</a:t>
            </a:r>
          </a:p>
        </p:txBody>
      </p:sp>
      <p:sp>
        <p:nvSpPr>
          <p:cNvPr id="68" name="Freeform 47"/>
          <p:cNvSpPr>
            <a:spLocks/>
          </p:cNvSpPr>
          <p:nvPr/>
        </p:nvSpPr>
        <p:spPr bwMode="auto">
          <a:xfrm>
            <a:off x="918871" y="1526026"/>
            <a:ext cx="1235075" cy="819150"/>
          </a:xfrm>
          <a:custGeom>
            <a:avLst/>
            <a:gdLst>
              <a:gd name="T0" fmla="*/ 778 w 778"/>
              <a:gd name="T1" fmla="*/ 306 h 516"/>
              <a:gd name="T2" fmla="*/ 507 w 778"/>
              <a:gd name="T3" fmla="*/ 306 h 516"/>
              <a:gd name="T4" fmla="*/ 332 w 778"/>
              <a:gd name="T5" fmla="*/ 516 h 516"/>
              <a:gd name="T6" fmla="*/ 331 w 778"/>
              <a:gd name="T7" fmla="*/ 306 h 516"/>
              <a:gd name="T8" fmla="*/ 0 w 778"/>
              <a:gd name="T9" fmla="*/ 306 h 516"/>
              <a:gd name="T10" fmla="*/ 0 w 778"/>
              <a:gd name="T11" fmla="*/ 0 h 516"/>
              <a:gd name="T12" fmla="*/ 778 w 778"/>
              <a:gd name="T13" fmla="*/ 0 h 516"/>
              <a:gd name="T14" fmla="*/ 778 w 778"/>
              <a:gd name="T15" fmla="*/ 306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8" h="516">
                <a:moveTo>
                  <a:pt x="778" y="306"/>
                </a:moveTo>
                <a:lnTo>
                  <a:pt x="507" y="306"/>
                </a:lnTo>
                <a:lnTo>
                  <a:pt x="332" y="516"/>
                </a:lnTo>
                <a:lnTo>
                  <a:pt x="331" y="306"/>
                </a:lnTo>
                <a:lnTo>
                  <a:pt x="0" y="306"/>
                </a:lnTo>
                <a:lnTo>
                  <a:pt x="0" y="0"/>
                </a:lnTo>
                <a:lnTo>
                  <a:pt x="778" y="0"/>
                </a:lnTo>
                <a:lnTo>
                  <a:pt x="778" y="306"/>
                </a:lnTo>
                <a:close/>
              </a:path>
            </a:pathLst>
          </a:custGeom>
          <a:solidFill>
            <a:schemeClr val="accent1"/>
          </a:solidFill>
          <a:ln w="793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Text Placeholder 18"/>
          <p:cNvSpPr>
            <a:spLocks noGrp="1"/>
          </p:cNvSpPr>
          <p:nvPr>
            <p:ph type="body" sz="quarter" idx="13"/>
          </p:nvPr>
        </p:nvSpPr>
        <p:spPr>
          <a:xfrm>
            <a:off x="1047293" y="1659705"/>
            <a:ext cx="953414" cy="295674"/>
          </a:xfrm>
        </p:spPr>
        <p:txBody>
          <a:bodyPr>
            <a:normAutofit/>
          </a:bodyPr>
          <a:lstStyle/>
          <a:p>
            <a:pPr algn="ctr"/>
            <a:r>
              <a:rPr lang="en-GB" sz="1600" dirty="0"/>
              <a:t>2010</a:t>
            </a:r>
          </a:p>
        </p:txBody>
      </p:sp>
      <p:sp>
        <p:nvSpPr>
          <p:cNvPr id="71" name="Freeform 51"/>
          <p:cNvSpPr>
            <a:spLocks/>
          </p:cNvSpPr>
          <p:nvPr/>
        </p:nvSpPr>
        <p:spPr bwMode="auto">
          <a:xfrm>
            <a:off x="2743653" y="2490310"/>
            <a:ext cx="1419225" cy="939800"/>
          </a:xfrm>
          <a:custGeom>
            <a:avLst/>
            <a:gdLst>
              <a:gd name="T0" fmla="*/ 894 w 894"/>
              <a:gd name="T1" fmla="*/ 351 h 592"/>
              <a:gd name="T2" fmla="*/ 583 w 894"/>
              <a:gd name="T3" fmla="*/ 351 h 592"/>
              <a:gd name="T4" fmla="*/ 382 w 894"/>
              <a:gd name="T5" fmla="*/ 592 h 592"/>
              <a:gd name="T6" fmla="*/ 380 w 894"/>
              <a:gd name="T7" fmla="*/ 351 h 592"/>
              <a:gd name="T8" fmla="*/ 0 w 894"/>
              <a:gd name="T9" fmla="*/ 351 h 592"/>
              <a:gd name="T10" fmla="*/ 0 w 894"/>
              <a:gd name="T11" fmla="*/ 0 h 592"/>
              <a:gd name="T12" fmla="*/ 894 w 894"/>
              <a:gd name="T13" fmla="*/ 0 h 592"/>
              <a:gd name="T14" fmla="*/ 894 w 894"/>
              <a:gd name="T15" fmla="*/ 351 h 5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4" h="592">
                <a:moveTo>
                  <a:pt x="894" y="351"/>
                </a:moveTo>
                <a:lnTo>
                  <a:pt x="583" y="351"/>
                </a:lnTo>
                <a:lnTo>
                  <a:pt x="382" y="592"/>
                </a:lnTo>
                <a:lnTo>
                  <a:pt x="380" y="351"/>
                </a:lnTo>
                <a:lnTo>
                  <a:pt x="0" y="351"/>
                </a:lnTo>
                <a:lnTo>
                  <a:pt x="0" y="0"/>
                </a:lnTo>
                <a:lnTo>
                  <a:pt x="894" y="0"/>
                </a:lnTo>
                <a:lnTo>
                  <a:pt x="894" y="351"/>
                </a:lnTo>
                <a:close/>
              </a:path>
            </a:pathLst>
          </a:custGeom>
          <a:solidFill>
            <a:schemeClr val="accent1"/>
          </a:solidFill>
          <a:ln w="7938"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Text Placeholder 18"/>
          <p:cNvSpPr>
            <a:spLocks noGrp="1"/>
          </p:cNvSpPr>
          <p:nvPr>
            <p:ph type="body" sz="quarter" idx="13"/>
          </p:nvPr>
        </p:nvSpPr>
        <p:spPr>
          <a:xfrm>
            <a:off x="2978037" y="2632552"/>
            <a:ext cx="953414" cy="295674"/>
          </a:xfrm>
        </p:spPr>
        <p:txBody>
          <a:bodyPr>
            <a:normAutofit/>
          </a:bodyPr>
          <a:lstStyle/>
          <a:p>
            <a:pPr algn="ctr"/>
            <a:r>
              <a:rPr lang="en-GB" dirty="0"/>
              <a:t>2012</a:t>
            </a:r>
          </a:p>
        </p:txBody>
      </p:sp>
      <p:sp>
        <p:nvSpPr>
          <p:cNvPr id="74" name="Freeform 55"/>
          <p:cNvSpPr>
            <a:spLocks/>
          </p:cNvSpPr>
          <p:nvPr/>
        </p:nvSpPr>
        <p:spPr bwMode="auto">
          <a:xfrm>
            <a:off x="4577848" y="3395140"/>
            <a:ext cx="1743075" cy="1152525"/>
          </a:xfrm>
          <a:custGeom>
            <a:avLst/>
            <a:gdLst>
              <a:gd name="T0" fmla="*/ 1098 w 1098"/>
              <a:gd name="T1" fmla="*/ 430 h 726"/>
              <a:gd name="T2" fmla="*/ 716 w 1098"/>
              <a:gd name="T3" fmla="*/ 430 h 726"/>
              <a:gd name="T4" fmla="*/ 469 w 1098"/>
              <a:gd name="T5" fmla="*/ 726 h 726"/>
              <a:gd name="T6" fmla="*/ 467 w 1098"/>
              <a:gd name="T7" fmla="*/ 430 h 726"/>
              <a:gd name="T8" fmla="*/ 0 w 1098"/>
              <a:gd name="T9" fmla="*/ 430 h 726"/>
              <a:gd name="T10" fmla="*/ 0 w 1098"/>
              <a:gd name="T11" fmla="*/ 0 h 726"/>
              <a:gd name="T12" fmla="*/ 1098 w 1098"/>
              <a:gd name="T13" fmla="*/ 0 h 726"/>
              <a:gd name="T14" fmla="*/ 1098 w 1098"/>
              <a:gd name="T15" fmla="*/ 430 h 7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8" h="726">
                <a:moveTo>
                  <a:pt x="1098" y="430"/>
                </a:moveTo>
                <a:lnTo>
                  <a:pt x="716" y="430"/>
                </a:lnTo>
                <a:lnTo>
                  <a:pt x="469" y="726"/>
                </a:lnTo>
                <a:lnTo>
                  <a:pt x="467" y="430"/>
                </a:lnTo>
                <a:lnTo>
                  <a:pt x="0" y="430"/>
                </a:lnTo>
                <a:lnTo>
                  <a:pt x="0" y="0"/>
                </a:lnTo>
                <a:lnTo>
                  <a:pt x="1098" y="0"/>
                </a:lnTo>
                <a:lnTo>
                  <a:pt x="1098" y="430"/>
                </a:lnTo>
                <a:close/>
              </a:path>
            </a:pathLst>
          </a:custGeom>
          <a:solidFill>
            <a:schemeClr val="accent1">
              <a:alpha val="75000"/>
            </a:schemeClr>
          </a:solidFill>
          <a:ln w="111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Text Placeholder 18"/>
          <p:cNvSpPr>
            <a:spLocks noGrp="1"/>
          </p:cNvSpPr>
          <p:nvPr>
            <p:ph type="body" sz="quarter" idx="13"/>
          </p:nvPr>
        </p:nvSpPr>
        <p:spPr>
          <a:xfrm>
            <a:off x="4772553" y="3582495"/>
            <a:ext cx="1318016" cy="408745"/>
          </a:xfrm>
        </p:spPr>
        <p:txBody>
          <a:bodyPr>
            <a:normAutofit/>
          </a:bodyPr>
          <a:lstStyle/>
          <a:p>
            <a:pPr algn="ctr"/>
            <a:r>
              <a:rPr lang="en-GB" sz="2100" dirty="0"/>
              <a:t>2014</a:t>
            </a:r>
          </a:p>
        </p:txBody>
      </p:sp>
      <p:sp>
        <p:nvSpPr>
          <p:cNvPr id="77" name="Freeform 59"/>
          <p:cNvSpPr>
            <a:spLocks/>
          </p:cNvSpPr>
          <p:nvPr/>
        </p:nvSpPr>
        <p:spPr bwMode="auto">
          <a:xfrm>
            <a:off x="6908035" y="4547665"/>
            <a:ext cx="1962150" cy="1298575"/>
          </a:xfrm>
          <a:custGeom>
            <a:avLst/>
            <a:gdLst>
              <a:gd name="T0" fmla="*/ 1236 w 1236"/>
              <a:gd name="T1" fmla="*/ 485 h 818"/>
              <a:gd name="T2" fmla="*/ 806 w 1236"/>
              <a:gd name="T3" fmla="*/ 485 h 818"/>
              <a:gd name="T4" fmla="*/ 527 w 1236"/>
              <a:gd name="T5" fmla="*/ 818 h 818"/>
              <a:gd name="T6" fmla="*/ 525 w 1236"/>
              <a:gd name="T7" fmla="*/ 485 h 818"/>
              <a:gd name="T8" fmla="*/ 0 w 1236"/>
              <a:gd name="T9" fmla="*/ 485 h 818"/>
              <a:gd name="T10" fmla="*/ 0 w 1236"/>
              <a:gd name="T11" fmla="*/ 0 h 818"/>
              <a:gd name="T12" fmla="*/ 1236 w 1236"/>
              <a:gd name="T13" fmla="*/ 0 h 818"/>
              <a:gd name="T14" fmla="*/ 1236 w 1236"/>
              <a:gd name="T15" fmla="*/ 485 h 8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6" h="818">
                <a:moveTo>
                  <a:pt x="1236" y="485"/>
                </a:moveTo>
                <a:lnTo>
                  <a:pt x="806" y="485"/>
                </a:lnTo>
                <a:lnTo>
                  <a:pt x="527" y="818"/>
                </a:lnTo>
                <a:lnTo>
                  <a:pt x="525" y="485"/>
                </a:lnTo>
                <a:lnTo>
                  <a:pt x="0" y="485"/>
                </a:lnTo>
                <a:lnTo>
                  <a:pt x="0" y="0"/>
                </a:lnTo>
                <a:lnTo>
                  <a:pt x="1236" y="0"/>
                </a:lnTo>
                <a:lnTo>
                  <a:pt x="1236" y="485"/>
                </a:lnTo>
                <a:close/>
              </a:path>
            </a:pathLst>
          </a:custGeom>
          <a:solidFill>
            <a:schemeClr val="accent1">
              <a:alpha val="75000"/>
            </a:schemeClr>
          </a:solidFill>
          <a:ln w="127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Text Placeholder 18"/>
          <p:cNvSpPr>
            <a:spLocks noGrp="1"/>
          </p:cNvSpPr>
          <p:nvPr>
            <p:ph type="body" sz="quarter" idx="13"/>
          </p:nvPr>
        </p:nvSpPr>
        <p:spPr>
          <a:xfrm>
            <a:off x="7231376" y="4737649"/>
            <a:ext cx="1318016" cy="408745"/>
          </a:xfrm>
        </p:spPr>
        <p:txBody>
          <a:bodyPr>
            <a:normAutofit/>
          </a:bodyPr>
          <a:lstStyle/>
          <a:p>
            <a:pPr algn="ctr"/>
            <a:r>
              <a:rPr lang="en-GB" sz="2400" dirty="0"/>
              <a:t>2016</a:t>
            </a:r>
          </a:p>
        </p:txBody>
      </p:sp>
      <p:sp>
        <p:nvSpPr>
          <p:cNvPr id="17" name="TextBox 16"/>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27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76666430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fade">
                                      <p:cBhvr>
                                        <p:cTn id="11" dur="500"/>
                                        <p:tgtEl>
                                          <p:spTgt spid="15">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wipe(left)">
                                      <p:cBhvr>
                                        <p:cTn id="15" dur="500"/>
                                        <p:tgtEl>
                                          <p:spTgt spid="4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down)">
                                      <p:cBhvr>
                                        <p:cTn id="19" dur="500"/>
                                        <p:tgtEl>
                                          <p:spTgt spid="68"/>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60">
                                            <p:txEl>
                                              <p:pRg st="0" end="0"/>
                                            </p:txEl>
                                          </p:spTgt>
                                        </p:tgtEl>
                                        <p:attrNameLst>
                                          <p:attrName>style.visibility</p:attrName>
                                        </p:attrNameLst>
                                      </p:cBhvr>
                                      <p:to>
                                        <p:strVal val="visible"/>
                                      </p:to>
                                    </p:set>
                                    <p:anim calcmode="lin" valueType="num">
                                      <p:cBhvr>
                                        <p:cTn id="23" dur="500" fill="hold"/>
                                        <p:tgtEl>
                                          <p:spTgt spid="6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0">
                                            <p:txEl>
                                              <p:pRg st="0" end="0"/>
                                            </p:txEl>
                                          </p:spTgt>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8">
                                            <p:txEl>
                                              <p:pRg st="0" end="0"/>
                                            </p:txEl>
                                          </p:spTgt>
                                        </p:tgtEl>
                                        <p:attrNameLst>
                                          <p:attrName>style.visibility</p:attrName>
                                        </p:attrNameLst>
                                      </p:cBhvr>
                                      <p:to>
                                        <p:strVal val="visible"/>
                                      </p:to>
                                    </p:set>
                                    <p:animEffect transition="in" filter="fade">
                                      <p:cBhvr>
                                        <p:cTn id="29" dur="500"/>
                                        <p:tgtEl>
                                          <p:spTgt spid="58">
                                            <p:txEl>
                                              <p:pRg st="0" end="0"/>
                                            </p:txEl>
                                          </p:spTgt>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1"/>
                                        </p:tgtEl>
                                        <p:attrNameLst>
                                          <p:attrName>style.visibility</p:attrName>
                                        </p:attrNameLst>
                                      </p:cBhvr>
                                      <p:to>
                                        <p:strVal val="visible"/>
                                      </p:to>
                                    </p:set>
                                    <p:animEffect transition="in" filter="wipe(down)">
                                      <p:cBhvr>
                                        <p:cTn id="33" dur="500"/>
                                        <p:tgtEl>
                                          <p:spTgt spid="71"/>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66">
                                            <p:txEl>
                                              <p:pRg st="0" end="0"/>
                                            </p:txEl>
                                          </p:spTgt>
                                        </p:tgtEl>
                                        <p:attrNameLst>
                                          <p:attrName>style.visibility</p:attrName>
                                        </p:attrNameLst>
                                      </p:cBhvr>
                                      <p:to>
                                        <p:strVal val="visible"/>
                                      </p:to>
                                    </p:set>
                                    <p:anim calcmode="lin" valueType="num">
                                      <p:cBhvr>
                                        <p:cTn id="37" dur="500" fill="hold"/>
                                        <p:tgtEl>
                                          <p:spTgt spid="66">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66">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66">
                                            <p:txEl>
                                              <p:pRg st="0" end="0"/>
                                            </p:txEl>
                                          </p:spTgt>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63">
                                            <p:txEl>
                                              <p:pRg st="0" end="0"/>
                                            </p:txEl>
                                          </p:spTgt>
                                        </p:tgtEl>
                                        <p:attrNameLst>
                                          <p:attrName>style.visibility</p:attrName>
                                        </p:attrNameLst>
                                      </p:cBhvr>
                                      <p:to>
                                        <p:strVal val="visible"/>
                                      </p:to>
                                    </p:set>
                                    <p:animEffect transition="in" filter="fade">
                                      <p:cBhvr>
                                        <p:cTn id="43" dur="500"/>
                                        <p:tgtEl>
                                          <p:spTgt spid="63">
                                            <p:txEl>
                                              <p:pRg st="0" end="0"/>
                                            </p:txEl>
                                          </p:spTgt>
                                        </p:tgtEl>
                                      </p:cBhvr>
                                    </p:animEffect>
                                  </p:childTnLst>
                                </p:cTn>
                              </p:par>
                            </p:childTnLst>
                          </p:cTn>
                        </p:par>
                        <p:par>
                          <p:cTn id="44" fill="hold">
                            <p:stCondLst>
                              <p:cond delay="4500"/>
                            </p:stCondLst>
                            <p:childTnLst>
                              <p:par>
                                <p:cTn id="45" presetID="22" presetClass="entr" presetSubtype="4" fill="hold" grpId="0" nodeType="afterEffect">
                                  <p:stCondLst>
                                    <p:cond delay="0"/>
                                  </p:stCondLst>
                                  <p:childTnLst>
                                    <p:set>
                                      <p:cBhvr>
                                        <p:cTn id="46" dur="1" fill="hold">
                                          <p:stCondLst>
                                            <p:cond delay="0"/>
                                          </p:stCondLst>
                                        </p:cTn>
                                        <p:tgtEl>
                                          <p:spTgt spid="74"/>
                                        </p:tgtEl>
                                        <p:attrNameLst>
                                          <p:attrName>style.visibility</p:attrName>
                                        </p:attrNameLst>
                                      </p:cBhvr>
                                      <p:to>
                                        <p:strVal val="visible"/>
                                      </p:to>
                                    </p:set>
                                    <p:animEffect transition="in" filter="wipe(down)">
                                      <p:cBhvr>
                                        <p:cTn id="47" dur="500"/>
                                        <p:tgtEl>
                                          <p:spTgt spid="74"/>
                                        </p:tgtEl>
                                      </p:cBhvr>
                                    </p:animEffect>
                                  </p:childTnLst>
                                </p:cTn>
                              </p:par>
                            </p:childTnLst>
                          </p:cTn>
                        </p:par>
                        <p:par>
                          <p:cTn id="48" fill="hold">
                            <p:stCondLst>
                              <p:cond delay="5000"/>
                            </p:stCondLst>
                            <p:childTnLst>
                              <p:par>
                                <p:cTn id="49" presetID="53" presetClass="entr" presetSubtype="16" fill="hold" grpId="0" nodeType="afterEffect">
                                  <p:stCondLst>
                                    <p:cond delay="0"/>
                                  </p:stCondLst>
                                  <p:childTnLst>
                                    <p:set>
                                      <p:cBhvr>
                                        <p:cTn id="50" dur="1" fill="hold">
                                          <p:stCondLst>
                                            <p:cond delay="0"/>
                                          </p:stCondLst>
                                        </p:cTn>
                                        <p:tgtEl>
                                          <p:spTgt spid="54">
                                            <p:txEl>
                                              <p:pRg st="0" end="0"/>
                                            </p:txEl>
                                          </p:spTgt>
                                        </p:tgtEl>
                                        <p:attrNameLst>
                                          <p:attrName>style.visibility</p:attrName>
                                        </p:attrNameLst>
                                      </p:cBhvr>
                                      <p:to>
                                        <p:strVal val="visible"/>
                                      </p:to>
                                    </p:set>
                                    <p:anim calcmode="lin" valueType="num">
                                      <p:cBhvr>
                                        <p:cTn id="51" dur="500" fill="hold"/>
                                        <p:tgtEl>
                                          <p:spTgt spid="54">
                                            <p:txEl>
                                              <p:pRg st="0" end="0"/>
                                            </p:txEl>
                                          </p:spTgt>
                                        </p:tgtEl>
                                        <p:attrNameLst>
                                          <p:attrName>ppt_w</p:attrName>
                                        </p:attrNameLst>
                                      </p:cBhvr>
                                      <p:tavLst>
                                        <p:tav tm="0">
                                          <p:val>
                                            <p:fltVal val="0"/>
                                          </p:val>
                                        </p:tav>
                                        <p:tav tm="100000">
                                          <p:val>
                                            <p:strVal val="#ppt_w"/>
                                          </p:val>
                                        </p:tav>
                                      </p:tavLst>
                                    </p:anim>
                                    <p:anim calcmode="lin" valueType="num">
                                      <p:cBhvr>
                                        <p:cTn id="52" dur="500" fill="hold"/>
                                        <p:tgtEl>
                                          <p:spTgt spid="54">
                                            <p:txEl>
                                              <p:pRg st="0" end="0"/>
                                            </p:txEl>
                                          </p:spTgt>
                                        </p:tgtEl>
                                        <p:attrNameLst>
                                          <p:attrName>ppt_h</p:attrName>
                                        </p:attrNameLst>
                                      </p:cBhvr>
                                      <p:tavLst>
                                        <p:tav tm="0">
                                          <p:val>
                                            <p:fltVal val="0"/>
                                          </p:val>
                                        </p:tav>
                                        <p:tav tm="100000">
                                          <p:val>
                                            <p:strVal val="#ppt_h"/>
                                          </p:val>
                                        </p:tav>
                                      </p:tavLst>
                                    </p:anim>
                                    <p:animEffect transition="in" filter="fade">
                                      <p:cBhvr>
                                        <p:cTn id="53" dur="500"/>
                                        <p:tgtEl>
                                          <p:spTgt spid="54">
                                            <p:txEl>
                                              <p:pRg st="0" end="0"/>
                                            </p:txEl>
                                          </p:spTgt>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52">
                                            <p:txEl>
                                              <p:pRg st="0" end="0"/>
                                            </p:txEl>
                                          </p:spTgt>
                                        </p:tgtEl>
                                        <p:attrNameLst>
                                          <p:attrName>style.visibility</p:attrName>
                                        </p:attrNameLst>
                                      </p:cBhvr>
                                      <p:to>
                                        <p:strVal val="visible"/>
                                      </p:to>
                                    </p:set>
                                    <p:animEffect transition="in" filter="fade">
                                      <p:cBhvr>
                                        <p:cTn id="57" dur="500"/>
                                        <p:tgtEl>
                                          <p:spTgt spid="52">
                                            <p:txEl>
                                              <p:pRg st="0" end="0"/>
                                            </p:txEl>
                                          </p:spTgt>
                                        </p:tgtEl>
                                      </p:cBhvr>
                                    </p:animEffect>
                                  </p:childTnLst>
                                </p:cTn>
                              </p:par>
                            </p:childTnLst>
                          </p:cTn>
                        </p:par>
                        <p:par>
                          <p:cTn id="58" fill="hold">
                            <p:stCondLst>
                              <p:cond delay="6000"/>
                            </p:stCondLst>
                            <p:childTnLst>
                              <p:par>
                                <p:cTn id="59" presetID="22" presetClass="entr" presetSubtype="4" fill="hold" grpId="0" nodeType="afterEffect">
                                  <p:stCondLst>
                                    <p:cond delay="0"/>
                                  </p:stCondLst>
                                  <p:childTnLst>
                                    <p:set>
                                      <p:cBhvr>
                                        <p:cTn id="60" dur="1" fill="hold">
                                          <p:stCondLst>
                                            <p:cond delay="0"/>
                                          </p:stCondLst>
                                        </p:cTn>
                                        <p:tgtEl>
                                          <p:spTgt spid="77"/>
                                        </p:tgtEl>
                                        <p:attrNameLst>
                                          <p:attrName>style.visibility</p:attrName>
                                        </p:attrNameLst>
                                      </p:cBhvr>
                                      <p:to>
                                        <p:strVal val="visible"/>
                                      </p:to>
                                    </p:set>
                                    <p:animEffect transition="in" filter="wipe(down)">
                                      <p:cBhvr>
                                        <p:cTn id="61" dur="500"/>
                                        <p:tgtEl>
                                          <p:spTgt spid="77"/>
                                        </p:tgtEl>
                                      </p:cBhvr>
                                    </p:animEffect>
                                  </p:childTnLst>
                                </p:cTn>
                              </p:par>
                            </p:childTnLst>
                          </p:cTn>
                        </p:par>
                        <p:par>
                          <p:cTn id="62" fill="hold">
                            <p:stCondLst>
                              <p:cond delay="6500"/>
                            </p:stCondLst>
                            <p:childTnLst>
                              <p:par>
                                <p:cTn id="63" presetID="53" presetClass="entr" presetSubtype="16" fill="hold" grpId="0" nodeType="afterEffect">
                                  <p:stCondLst>
                                    <p:cond delay="0"/>
                                  </p:stCondLst>
                                  <p:childTnLst>
                                    <p:set>
                                      <p:cBhvr>
                                        <p:cTn id="64" dur="1" fill="hold">
                                          <p:stCondLst>
                                            <p:cond delay="0"/>
                                          </p:stCondLst>
                                        </p:cTn>
                                        <p:tgtEl>
                                          <p:spTgt spid="19">
                                            <p:txEl>
                                              <p:pRg st="0" end="0"/>
                                            </p:txEl>
                                          </p:spTgt>
                                        </p:tgtEl>
                                        <p:attrNameLst>
                                          <p:attrName>style.visibility</p:attrName>
                                        </p:attrNameLst>
                                      </p:cBhvr>
                                      <p:to>
                                        <p:strVal val="visible"/>
                                      </p:to>
                                    </p:set>
                                    <p:anim calcmode="lin" valueType="num">
                                      <p:cBhvr>
                                        <p:cTn id="65"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66"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67" dur="500"/>
                                        <p:tgtEl>
                                          <p:spTgt spid="19">
                                            <p:txEl>
                                              <p:pRg st="0" end="0"/>
                                            </p:txEl>
                                          </p:spTgt>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animEffect transition="in" filter="fade">
                                      <p:cBhvr>
                                        <p:cTn id="71"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14" grpId="0"/>
      <p:bldP spid="15" grpId="0" build="p"/>
      <p:bldP spid="16" grpId="0" build="p"/>
      <p:bldP spid="52" grpId="0" build="p"/>
      <p:bldP spid="58" grpId="0" build="p"/>
      <p:bldP spid="63" grpId="0" build="p"/>
      <p:bldP spid="68" grpId="0" animBg="1"/>
      <p:bldP spid="60" grpId="0" build="p"/>
      <p:bldP spid="71" grpId="0" animBg="1"/>
      <p:bldP spid="66" grpId="0" build="p"/>
      <p:bldP spid="74" grpId="0" animBg="1"/>
      <p:bldP spid="54" grpId="0" build="p"/>
      <p:bldP spid="77" grpId="0" animBg="1"/>
      <p:bldP spid="19"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ctrTitle"/>
          </p:nvPr>
        </p:nvSpPr>
        <p:spPr/>
        <p:txBody>
          <a:bodyPr/>
          <a:lstStyle/>
          <a:p>
            <a:r>
              <a:rPr lang="id-ID" dirty="0"/>
              <a:t>ROAD TIMELINE SAMPLE 2</a:t>
            </a:r>
          </a:p>
        </p:txBody>
      </p:sp>
      <p:sp>
        <p:nvSpPr>
          <p:cNvPr id="13" name="Subtitle 12"/>
          <p:cNvSpPr>
            <a:spLocks noGrp="1"/>
          </p:cNvSpPr>
          <p:nvPr>
            <p:ph type="subTitle" idx="1"/>
          </p:nvPr>
        </p:nvSpPr>
        <p:spPr/>
        <p:txBody>
          <a:bodyPr/>
          <a:lstStyle/>
          <a:p>
            <a:r>
              <a:rPr lang="en-US" dirty="0"/>
              <a:t>Write your relevant text here</a:t>
            </a:r>
          </a:p>
        </p:txBody>
      </p:sp>
      <p:sp>
        <p:nvSpPr>
          <p:cNvPr id="17" name="Text Placeholder 16"/>
          <p:cNvSpPr>
            <a:spLocks noGrp="1"/>
          </p:cNvSpPr>
          <p:nvPr>
            <p:ph type="body" sz="quarter" idx="10"/>
          </p:nvPr>
        </p:nvSpPr>
        <p:spPr>
          <a:xfrm>
            <a:off x="2032000" y="4166818"/>
            <a:ext cx="1340810" cy="266647"/>
          </a:xfrm>
        </p:spPr>
        <p:txBody>
          <a:bodyPr/>
          <a:lstStyle/>
          <a:p>
            <a:r>
              <a:rPr lang="id-ID" dirty="0"/>
              <a:t>Born</a:t>
            </a:r>
          </a:p>
        </p:txBody>
      </p:sp>
      <p:sp>
        <p:nvSpPr>
          <p:cNvPr id="18" name="Text Placeholder 17"/>
          <p:cNvSpPr>
            <a:spLocks noGrp="1"/>
          </p:cNvSpPr>
          <p:nvPr>
            <p:ph type="body" sz="quarter" idx="11"/>
          </p:nvPr>
        </p:nvSpPr>
        <p:spPr>
          <a:xfrm>
            <a:off x="2032000" y="4559054"/>
            <a:ext cx="1707605" cy="697403"/>
          </a:xfrm>
        </p:spPr>
        <p:txBody>
          <a:bodyPr>
            <a:normAutofit/>
          </a:bodyPr>
          <a:lstStyle/>
          <a:p>
            <a:r>
              <a:rPr lang="id-ID" dirty="0"/>
              <a:t>conseSed ut perspiciatis unde omnis iste natus error sit volupue laudantium, totam</a:t>
            </a:r>
          </a:p>
        </p:txBody>
      </p:sp>
      <p:grpSp>
        <p:nvGrpSpPr>
          <p:cNvPr id="2" name="Group 1"/>
          <p:cNvGrpSpPr/>
          <p:nvPr/>
        </p:nvGrpSpPr>
        <p:grpSpPr>
          <a:xfrm>
            <a:off x="2048194" y="2661903"/>
            <a:ext cx="1793392" cy="1143205"/>
            <a:chOff x="2048194" y="2661903"/>
            <a:chExt cx="1793392" cy="1143205"/>
          </a:xfrm>
        </p:grpSpPr>
        <p:sp>
          <p:nvSpPr>
            <p:cNvPr id="34" name="Oval 33"/>
            <p:cNvSpPr>
              <a:spLocks noChangeArrowheads="1"/>
            </p:cNvSpPr>
            <p:nvPr/>
          </p:nvSpPr>
          <p:spPr bwMode="auto">
            <a:xfrm rot="5566472">
              <a:off x="3097657" y="2987120"/>
              <a:ext cx="132659" cy="165740"/>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35" name="Oval 34"/>
            <p:cNvSpPr>
              <a:spLocks noChangeArrowheads="1"/>
            </p:cNvSpPr>
            <p:nvPr/>
          </p:nvSpPr>
          <p:spPr bwMode="auto">
            <a:xfrm rot="5566472">
              <a:off x="3074703" y="2891170"/>
              <a:ext cx="92980" cy="112251"/>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36" name="Oval 35"/>
            <p:cNvSpPr>
              <a:spLocks noChangeArrowheads="1"/>
            </p:cNvSpPr>
            <p:nvPr/>
          </p:nvSpPr>
          <p:spPr bwMode="auto">
            <a:xfrm rot="5566472">
              <a:off x="3017097" y="2803437"/>
              <a:ext cx="81100" cy="97909"/>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37" name="Oval 36"/>
            <p:cNvSpPr>
              <a:spLocks noChangeArrowheads="1"/>
            </p:cNvSpPr>
            <p:nvPr/>
          </p:nvSpPr>
          <p:spPr bwMode="auto">
            <a:xfrm rot="5566472">
              <a:off x="2966656" y="2736627"/>
              <a:ext cx="65432" cy="82248"/>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38" name="Oval 37"/>
            <p:cNvSpPr>
              <a:spLocks noChangeArrowheads="1"/>
            </p:cNvSpPr>
            <p:nvPr/>
          </p:nvSpPr>
          <p:spPr bwMode="auto">
            <a:xfrm rot="5566472">
              <a:off x="2888908" y="2662701"/>
              <a:ext cx="65432" cy="82248"/>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39" name="Freeform 38"/>
            <p:cNvSpPr>
              <a:spLocks noChangeArrowheads="1"/>
            </p:cNvSpPr>
            <p:nvPr/>
          </p:nvSpPr>
          <p:spPr bwMode="auto">
            <a:xfrm rot="6300000">
              <a:off x="2231122" y="2478975"/>
              <a:ext cx="638619" cy="1004476"/>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41" name="Oval 40"/>
            <p:cNvSpPr>
              <a:spLocks noChangeArrowheads="1"/>
            </p:cNvSpPr>
            <p:nvPr/>
          </p:nvSpPr>
          <p:spPr bwMode="auto">
            <a:xfrm rot="16033528" flipV="1">
              <a:off x="3692386" y="3314152"/>
              <a:ext cx="132659" cy="165740"/>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42" name="Oval 41"/>
            <p:cNvSpPr>
              <a:spLocks noChangeArrowheads="1"/>
            </p:cNvSpPr>
            <p:nvPr/>
          </p:nvSpPr>
          <p:spPr bwMode="auto">
            <a:xfrm rot="16033528" flipV="1">
              <a:off x="3669432" y="3463592"/>
              <a:ext cx="92980" cy="112251"/>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43" name="Oval 42"/>
            <p:cNvSpPr>
              <a:spLocks noChangeArrowheads="1"/>
            </p:cNvSpPr>
            <p:nvPr/>
          </p:nvSpPr>
          <p:spPr bwMode="auto">
            <a:xfrm rot="16033528" flipV="1">
              <a:off x="3611826" y="3565666"/>
              <a:ext cx="81100" cy="97909"/>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44" name="Oval 43"/>
            <p:cNvSpPr>
              <a:spLocks noChangeArrowheads="1"/>
            </p:cNvSpPr>
            <p:nvPr/>
          </p:nvSpPr>
          <p:spPr bwMode="auto">
            <a:xfrm rot="16033528" flipV="1">
              <a:off x="3561385" y="3648136"/>
              <a:ext cx="65432" cy="82248"/>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45" name="Oval 44"/>
            <p:cNvSpPr>
              <a:spLocks noChangeArrowheads="1"/>
            </p:cNvSpPr>
            <p:nvPr/>
          </p:nvSpPr>
          <p:spPr bwMode="auto">
            <a:xfrm rot="16033528" flipV="1">
              <a:off x="3483637" y="3722062"/>
              <a:ext cx="65432" cy="82248"/>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46" name="Freeform 45"/>
            <p:cNvSpPr>
              <a:spLocks noChangeArrowheads="1"/>
            </p:cNvSpPr>
            <p:nvPr/>
          </p:nvSpPr>
          <p:spPr bwMode="auto">
            <a:xfrm rot="15300000" flipV="1">
              <a:off x="2825851" y="2983561"/>
              <a:ext cx="638619" cy="1004476"/>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grpSp>
      <p:grpSp>
        <p:nvGrpSpPr>
          <p:cNvPr id="3" name="Group 2"/>
          <p:cNvGrpSpPr/>
          <p:nvPr/>
        </p:nvGrpSpPr>
        <p:grpSpPr>
          <a:xfrm>
            <a:off x="3919253" y="2666482"/>
            <a:ext cx="1900435" cy="1162352"/>
            <a:chOff x="3919253" y="2666482"/>
            <a:chExt cx="1900435" cy="1162352"/>
          </a:xfrm>
        </p:grpSpPr>
        <p:sp>
          <p:nvSpPr>
            <p:cNvPr id="48" name="Oval 47"/>
            <p:cNvSpPr>
              <a:spLocks noChangeArrowheads="1"/>
            </p:cNvSpPr>
            <p:nvPr/>
          </p:nvSpPr>
          <p:spPr bwMode="auto">
            <a:xfrm rot="5566472">
              <a:off x="5064315" y="3021189"/>
              <a:ext cx="144673" cy="180834"/>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50" name="Oval 49"/>
            <p:cNvSpPr>
              <a:spLocks noChangeArrowheads="1"/>
            </p:cNvSpPr>
            <p:nvPr/>
          </p:nvSpPr>
          <p:spPr bwMode="auto">
            <a:xfrm rot="5566472">
              <a:off x="5039247" y="2916554"/>
              <a:ext cx="101400" cy="122473"/>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51" name="Oval 50"/>
            <p:cNvSpPr>
              <a:spLocks noChangeArrowheads="1"/>
            </p:cNvSpPr>
            <p:nvPr/>
          </p:nvSpPr>
          <p:spPr bwMode="auto">
            <a:xfrm rot="5566472">
              <a:off x="4976381" y="2820868"/>
              <a:ext cx="88445" cy="106826"/>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53" name="Oval 52"/>
            <p:cNvSpPr>
              <a:spLocks noChangeArrowheads="1"/>
            </p:cNvSpPr>
            <p:nvPr/>
          </p:nvSpPr>
          <p:spPr bwMode="auto">
            <a:xfrm rot="5566472">
              <a:off x="4921336" y="2748002"/>
              <a:ext cx="71358" cy="89739"/>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55" name="Oval 54"/>
            <p:cNvSpPr>
              <a:spLocks noChangeArrowheads="1"/>
            </p:cNvSpPr>
            <p:nvPr/>
          </p:nvSpPr>
          <p:spPr bwMode="auto">
            <a:xfrm rot="5566472">
              <a:off x="4836500" y="2667369"/>
              <a:ext cx="71358" cy="89739"/>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56" name="Freeform 55"/>
            <p:cNvSpPr>
              <a:spLocks noChangeArrowheads="1"/>
            </p:cNvSpPr>
            <p:nvPr/>
          </p:nvSpPr>
          <p:spPr bwMode="auto">
            <a:xfrm rot="6300000">
              <a:off x="4119003" y="2466732"/>
              <a:ext cx="696453" cy="1095954"/>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59" name="Oval 58"/>
            <p:cNvSpPr>
              <a:spLocks noChangeArrowheads="1"/>
            </p:cNvSpPr>
            <p:nvPr/>
          </p:nvSpPr>
          <p:spPr bwMode="auto">
            <a:xfrm rot="16033528" flipV="1">
              <a:off x="5656934" y="3293294"/>
              <a:ext cx="144673" cy="180834"/>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61" name="Oval 60"/>
            <p:cNvSpPr>
              <a:spLocks noChangeArrowheads="1"/>
            </p:cNvSpPr>
            <p:nvPr/>
          </p:nvSpPr>
          <p:spPr bwMode="auto">
            <a:xfrm rot="16033528" flipV="1">
              <a:off x="5631866" y="3456290"/>
              <a:ext cx="101400" cy="122473"/>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62" name="Oval 61"/>
            <p:cNvSpPr>
              <a:spLocks noChangeArrowheads="1"/>
            </p:cNvSpPr>
            <p:nvPr/>
          </p:nvSpPr>
          <p:spPr bwMode="auto">
            <a:xfrm rot="16033528" flipV="1">
              <a:off x="5569000" y="3567623"/>
              <a:ext cx="88445" cy="106826"/>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64" name="Oval 63"/>
            <p:cNvSpPr>
              <a:spLocks noChangeArrowheads="1"/>
            </p:cNvSpPr>
            <p:nvPr/>
          </p:nvSpPr>
          <p:spPr bwMode="auto">
            <a:xfrm rot="16033528" flipV="1">
              <a:off x="5513955" y="3657576"/>
              <a:ext cx="71358" cy="89739"/>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65" name="Oval 64"/>
            <p:cNvSpPr>
              <a:spLocks noChangeArrowheads="1"/>
            </p:cNvSpPr>
            <p:nvPr/>
          </p:nvSpPr>
          <p:spPr bwMode="auto">
            <a:xfrm rot="16033528" flipV="1">
              <a:off x="5429119" y="3738210"/>
              <a:ext cx="71358" cy="89739"/>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67" name="Freeform 66"/>
            <p:cNvSpPr>
              <a:spLocks noChangeArrowheads="1"/>
            </p:cNvSpPr>
            <p:nvPr/>
          </p:nvSpPr>
          <p:spPr bwMode="auto">
            <a:xfrm rot="15300000" flipV="1">
              <a:off x="4711622" y="2932631"/>
              <a:ext cx="696453" cy="1095954"/>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grpSp>
      <p:grpSp>
        <p:nvGrpSpPr>
          <p:cNvPr id="4" name="Group 3"/>
          <p:cNvGrpSpPr/>
          <p:nvPr/>
        </p:nvGrpSpPr>
        <p:grpSpPr>
          <a:xfrm>
            <a:off x="5642418" y="2512670"/>
            <a:ext cx="2188208" cy="1394048"/>
            <a:chOff x="5642418" y="2512670"/>
            <a:chExt cx="2188208" cy="1394048"/>
          </a:xfrm>
        </p:grpSpPr>
        <p:sp>
          <p:nvSpPr>
            <p:cNvPr id="70" name="Oval 69"/>
            <p:cNvSpPr>
              <a:spLocks noChangeArrowheads="1"/>
            </p:cNvSpPr>
            <p:nvPr/>
          </p:nvSpPr>
          <p:spPr bwMode="auto">
            <a:xfrm rot="5566472">
              <a:off x="6922967" y="2909294"/>
              <a:ext cx="161762" cy="202229"/>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72" name="Oval 71"/>
            <p:cNvSpPr>
              <a:spLocks noChangeArrowheads="1"/>
            </p:cNvSpPr>
            <p:nvPr/>
          </p:nvSpPr>
          <p:spPr bwMode="auto">
            <a:xfrm rot="5566472">
              <a:off x="6894924" y="2792299"/>
              <a:ext cx="113378" cy="136964"/>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73" name="Oval 72"/>
            <p:cNvSpPr>
              <a:spLocks noChangeArrowheads="1"/>
            </p:cNvSpPr>
            <p:nvPr/>
          </p:nvSpPr>
          <p:spPr bwMode="auto">
            <a:xfrm rot="5566472">
              <a:off x="6824615" y="2685307"/>
              <a:ext cx="98893" cy="119465"/>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75" name="Oval 74"/>
            <p:cNvSpPr>
              <a:spLocks noChangeArrowheads="1"/>
            </p:cNvSpPr>
            <p:nvPr/>
          </p:nvSpPr>
          <p:spPr bwMode="auto">
            <a:xfrm rot="5566472">
              <a:off x="6763052" y="2603831"/>
              <a:ext cx="79787" cy="100356"/>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76" name="Oval 75"/>
            <p:cNvSpPr>
              <a:spLocks noChangeArrowheads="1"/>
            </p:cNvSpPr>
            <p:nvPr/>
          </p:nvSpPr>
          <p:spPr bwMode="auto">
            <a:xfrm rot="5566472">
              <a:off x="6668177" y="2513668"/>
              <a:ext cx="79787" cy="100356"/>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78" name="Freeform 77"/>
            <p:cNvSpPr>
              <a:spLocks noChangeArrowheads="1"/>
            </p:cNvSpPr>
            <p:nvPr/>
          </p:nvSpPr>
          <p:spPr bwMode="auto">
            <a:xfrm rot="6300000">
              <a:off x="5865867" y="2289221"/>
              <a:ext cx="778723" cy="1225621"/>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80" name="Oval 79"/>
            <p:cNvSpPr>
              <a:spLocks noChangeArrowheads="1"/>
            </p:cNvSpPr>
            <p:nvPr/>
          </p:nvSpPr>
          <p:spPr bwMode="auto">
            <a:xfrm rot="16033528" flipV="1">
              <a:off x="7648631" y="3307866"/>
              <a:ext cx="161762" cy="202229"/>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81" name="Oval 80"/>
            <p:cNvSpPr>
              <a:spLocks noChangeArrowheads="1"/>
            </p:cNvSpPr>
            <p:nvPr/>
          </p:nvSpPr>
          <p:spPr bwMode="auto">
            <a:xfrm rot="16033528" flipV="1">
              <a:off x="7620588" y="3490125"/>
              <a:ext cx="113378" cy="136964"/>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82" name="Oval 81"/>
            <p:cNvSpPr>
              <a:spLocks noChangeArrowheads="1"/>
            </p:cNvSpPr>
            <p:nvPr/>
          </p:nvSpPr>
          <p:spPr bwMode="auto">
            <a:xfrm rot="16033528" flipV="1">
              <a:off x="7550279" y="3614616"/>
              <a:ext cx="98893" cy="119465"/>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83" name="Oval 82"/>
            <p:cNvSpPr>
              <a:spLocks noChangeArrowheads="1"/>
            </p:cNvSpPr>
            <p:nvPr/>
          </p:nvSpPr>
          <p:spPr bwMode="auto">
            <a:xfrm rot="16033528" flipV="1">
              <a:off x="7488716" y="3715201"/>
              <a:ext cx="79787" cy="100356"/>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84" name="Oval 83"/>
            <p:cNvSpPr>
              <a:spLocks noChangeArrowheads="1"/>
            </p:cNvSpPr>
            <p:nvPr/>
          </p:nvSpPr>
          <p:spPr bwMode="auto">
            <a:xfrm rot="16033528" flipV="1">
              <a:off x="7393841" y="3805364"/>
              <a:ext cx="79787" cy="100356"/>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85" name="Freeform 84"/>
            <p:cNvSpPr>
              <a:spLocks noChangeArrowheads="1"/>
            </p:cNvSpPr>
            <p:nvPr/>
          </p:nvSpPr>
          <p:spPr bwMode="auto">
            <a:xfrm rot="15300000" flipV="1">
              <a:off x="6591531" y="2904546"/>
              <a:ext cx="778723" cy="1225621"/>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grpSp>
      <p:grpSp>
        <p:nvGrpSpPr>
          <p:cNvPr id="5" name="Group 4"/>
          <p:cNvGrpSpPr/>
          <p:nvPr/>
        </p:nvGrpSpPr>
        <p:grpSpPr>
          <a:xfrm>
            <a:off x="7666985" y="2447884"/>
            <a:ext cx="2476820" cy="1579181"/>
            <a:chOff x="7666985" y="2447884"/>
            <a:chExt cx="2476820" cy="1579181"/>
          </a:xfrm>
        </p:grpSpPr>
        <p:sp>
          <p:nvSpPr>
            <p:cNvPr id="87" name="Oval 86"/>
            <p:cNvSpPr>
              <a:spLocks noChangeArrowheads="1"/>
            </p:cNvSpPr>
            <p:nvPr/>
          </p:nvSpPr>
          <p:spPr bwMode="auto">
            <a:xfrm rot="5566472">
              <a:off x="9116361" y="2897108"/>
              <a:ext cx="183252" cy="228900"/>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88" name="Oval 87"/>
            <p:cNvSpPr>
              <a:spLocks noChangeArrowheads="1"/>
            </p:cNvSpPr>
            <p:nvPr/>
          </p:nvSpPr>
          <p:spPr bwMode="auto">
            <a:xfrm rot="5566472">
              <a:off x="9084675" y="2764562"/>
              <a:ext cx="128440" cy="155027"/>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89" name="Oval 88"/>
            <p:cNvSpPr>
              <a:spLocks noChangeArrowheads="1"/>
            </p:cNvSpPr>
            <p:nvPr/>
          </p:nvSpPr>
          <p:spPr bwMode="auto">
            <a:xfrm rot="5566472">
              <a:off x="9005123" y="2643374"/>
              <a:ext cx="112030" cy="135220"/>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90" name="Oval 89"/>
            <p:cNvSpPr>
              <a:spLocks noChangeArrowheads="1"/>
            </p:cNvSpPr>
            <p:nvPr/>
          </p:nvSpPr>
          <p:spPr bwMode="auto">
            <a:xfrm rot="5566472">
              <a:off x="8935468" y="2551089"/>
              <a:ext cx="90386" cy="113591"/>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91" name="Oval 90"/>
            <p:cNvSpPr>
              <a:spLocks noChangeArrowheads="1"/>
            </p:cNvSpPr>
            <p:nvPr/>
          </p:nvSpPr>
          <p:spPr bwMode="auto">
            <a:xfrm rot="5566472">
              <a:off x="8828096" y="2448976"/>
              <a:ext cx="90386" cy="113591"/>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92" name="Freeform 91"/>
            <p:cNvSpPr>
              <a:spLocks noChangeArrowheads="1"/>
            </p:cNvSpPr>
            <p:nvPr/>
          </p:nvSpPr>
          <p:spPr bwMode="auto">
            <a:xfrm rot="6300000">
              <a:off x="7919528" y="2195341"/>
              <a:ext cx="882173" cy="1387260"/>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94" name="Oval 93"/>
            <p:cNvSpPr>
              <a:spLocks noChangeArrowheads="1"/>
            </p:cNvSpPr>
            <p:nvPr/>
          </p:nvSpPr>
          <p:spPr bwMode="auto">
            <a:xfrm rot="16033528" flipV="1">
              <a:off x="9937729" y="3348943"/>
              <a:ext cx="183252" cy="228900"/>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95" name="Oval 94"/>
            <p:cNvSpPr>
              <a:spLocks noChangeArrowheads="1"/>
            </p:cNvSpPr>
            <p:nvPr/>
          </p:nvSpPr>
          <p:spPr bwMode="auto">
            <a:xfrm rot="16033528" flipV="1">
              <a:off x="9906043" y="3555361"/>
              <a:ext cx="128440" cy="155027"/>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96" name="Oval 95"/>
            <p:cNvSpPr>
              <a:spLocks noChangeArrowheads="1"/>
            </p:cNvSpPr>
            <p:nvPr/>
          </p:nvSpPr>
          <p:spPr bwMode="auto">
            <a:xfrm rot="16033528" flipV="1">
              <a:off x="9826491" y="3696356"/>
              <a:ext cx="112030" cy="135220"/>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97" name="Oval 96"/>
            <p:cNvSpPr>
              <a:spLocks noChangeArrowheads="1"/>
            </p:cNvSpPr>
            <p:nvPr/>
          </p:nvSpPr>
          <p:spPr bwMode="auto">
            <a:xfrm rot="16033528" flipV="1">
              <a:off x="9756836" y="3810270"/>
              <a:ext cx="90386" cy="113591"/>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98" name="Oval 97"/>
            <p:cNvSpPr>
              <a:spLocks noChangeArrowheads="1"/>
            </p:cNvSpPr>
            <p:nvPr/>
          </p:nvSpPr>
          <p:spPr bwMode="auto">
            <a:xfrm rot="16033528" flipV="1">
              <a:off x="9649464" y="3912382"/>
              <a:ext cx="90386" cy="113591"/>
            </a:xfrm>
            <a:prstGeom prst="ellipse">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sp>
          <p:nvSpPr>
            <p:cNvPr id="99" name="Freeform 98"/>
            <p:cNvSpPr>
              <a:spLocks noChangeArrowheads="1"/>
            </p:cNvSpPr>
            <p:nvPr/>
          </p:nvSpPr>
          <p:spPr bwMode="auto">
            <a:xfrm rot="15300000" flipV="1">
              <a:off x="8740896" y="2892349"/>
              <a:ext cx="882173" cy="1387260"/>
            </a:xfrm>
            <a:custGeom>
              <a:avLst/>
              <a:gdLst>
                <a:gd name="T0" fmla="*/ 631801 w 1467305"/>
                <a:gd name="T1" fmla="*/ 891166 h 2309075"/>
                <a:gd name="T2" fmla="*/ 669995 w 1467305"/>
                <a:gd name="T3" fmla="*/ 757491 h 2309075"/>
                <a:gd name="T4" fmla="*/ 860968 w 1467305"/>
                <a:gd name="T5" fmla="*/ 547430 h 2309075"/>
                <a:gd name="T6" fmla="*/ 899162 w 1467305"/>
                <a:gd name="T7" fmla="*/ 289629 h 2309075"/>
                <a:gd name="T8" fmla="*/ 794128 w 1467305"/>
                <a:gd name="T9" fmla="*/ 89116 h 2309075"/>
                <a:gd name="T10" fmla="*/ 555412 w 1467305"/>
                <a:gd name="T11" fmla="*/ 60472 h 2309075"/>
                <a:gd name="T12" fmla="*/ 106627 w 1467305"/>
                <a:gd name="T13" fmla="*/ 451948 h 2309075"/>
                <a:gd name="T14" fmla="*/ 20689 w 1467305"/>
                <a:gd name="T15" fmla="*/ 805232 h 2309075"/>
                <a:gd name="T16" fmla="*/ 230759 w 1467305"/>
                <a:gd name="T17" fmla="*/ 1320835 h 2309075"/>
                <a:gd name="T18" fmla="*/ 679544 w 1467305"/>
                <a:gd name="T19" fmla="*/ 2017854 h 2309075"/>
                <a:gd name="T20" fmla="*/ 946906 w 1467305"/>
                <a:gd name="T21" fmla="*/ 2266108 h 2309075"/>
                <a:gd name="T22" fmla="*/ 1204718 w 1467305"/>
                <a:gd name="T23" fmla="*/ 2275656 h 2309075"/>
                <a:gd name="T24" fmla="*/ 1405239 w 1467305"/>
                <a:gd name="T25" fmla="*/ 2103788 h 2309075"/>
                <a:gd name="T26" fmla="*/ 1462531 w 1467305"/>
                <a:gd name="T27" fmla="*/ 1884179 h 2309075"/>
                <a:gd name="T28" fmla="*/ 1376594 w 1467305"/>
                <a:gd name="T29" fmla="*/ 1655022 h 2309075"/>
                <a:gd name="T30" fmla="*/ 1166524 w 1467305"/>
                <a:gd name="T31" fmla="*/ 1530896 h 2309075"/>
                <a:gd name="T32" fmla="*/ 946906 w 1467305"/>
                <a:gd name="T33" fmla="*/ 1483155 h 2309075"/>
                <a:gd name="T34" fmla="*/ 765482 w 1467305"/>
                <a:gd name="T35" fmla="*/ 1349480 h 2309075"/>
                <a:gd name="T36" fmla="*/ 631801 w 1467305"/>
                <a:gd name="T37" fmla="*/ 1063034 h 2309075"/>
                <a:gd name="T38" fmla="*/ 631801 w 1467305"/>
                <a:gd name="T39" fmla="*/ 891166 h 23090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67305"/>
                <a:gd name="T61" fmla="*/ 0 h 2309075"/>
                <a:gd name="T62" fmla="*/ 1467305 w 1467305"/>
                <a:gd name="T63" fmla="*/ 2309075 h 23090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67305" h="2309075">
                  <a:moveTo>
                    <a:pt x="631801" y="891166"/>
                  </a:moveTo>
                  <a:cubicBezTo>
                    <a:pt x="641342" y="827542"/>
                    <a:pt x="644500" y="814780"/>
                    <a:pt x="669995" y="757491"/>
                  </a:cubicBezTo>
                  <a:cubicBezTo>
                    <a:pt x="708190" y="700202"/>
                    <a:pt x="822774" y="625407"/>
                    <a:pt x="860968" y="547430"/>
                  </a:cubicBezTo>
                  <a:cubicBezTo>
                    <a:pt x="899162" y="469453"/>
                    <a:pt x="910302" y="366015"/>
                    <a:pt x="899162" y="289629"/>
                  </a:cubicBezTo>
                  <a:cubicBezTo>
                    <a:pt x="888022" y="213243"/>
                    <a:pt x="851420" y="127309"/>
                    <a:pt x="794128" y="89116"/>
                  </a:cubicBezTo>
                  <a:cubicBezTo>
                    <a:pt x="736836" y="50923"/>
                    <a:pt x="669995" y="0"/>
                    <a:pt x="555412" y="60472"/>
                  </a:cubicBezTo>
                  <a:cubicBezTo>
                    <a:pt x="440829" y="120944"/>
                    <a:pt x="195748" y="327821"/>
                    <a:pt x="106627" y="451948"/>
                  </a:cubicBezTo>
                  <a:cubicBezTo>
                    <a:pt x="17507" y="576075"/>
                    <a:pt x="0" y="660418"/>
                    <a:pt x="20689" y="805232"/>
                  </a:cubicBezTo>
                  <a:cubicBezTo>
                    <a:pt x="41378" y="950046"/>
                    <a:pt x="120950" y="1118731"/>
                    <a:pt x="230759" y="1320835"/>
                  </a:cubicBezTo>
                  <a:cubicBezTo>
                    <a:pt x="340568" y="1522939"/>
                    <a:pt x="560186" y="1860309"/>
                    <a:pt x="679544" y="2017854"/>
                  </a:cubicBezTo>
                  <a:cubicBezTo>
                    <a:pt x="798902" y="2175399"/>
                    <a:pt x="859377" y="2223141"/>
                    <a:pt x="946906" y="2266108"/>
                  </a:cubicBezTo>
                  <a:cubicBezTo>
                    <a:pt x="1034435" y="2309075"/>
                    <a:pt x="1128329" y="2302709"/>
                    <a:pt x="1204718" y="2275656"/>
                  </a:cubicBezTo>
                  <a:cubicBezTo>
                    <a:pt x="1281107" y="2248603"/>
                    <a:pt x="1362270" y="2169034"/>
                    <a:pt x="1405239" y="2103788"/>
                  </a:cubicBezTo>
                  <a:cubicBezTo>
                    <a:pt x="1448208" y="2038542"/>
                    <a:pt x="1467305" y="1958973"/>
                    <a:pt x="1462531" y="1884179"/>
                  </a:cubicBezTo>
                  <a:cubicBezTo>
                    <a:pt x="1457757" y="1809385"/>
                    <a:pt x="1425928" y="1713902"/>
                    <a:pt x="1376594" y="1655022"/>
                  </a:cubicBezTo>
                  <a:cubicBezTo>
                    <a:pt x="1327260" y="1596142"/>
                    <a:pt x="1238139" y="1559541"/>
                    <a:pt x="1166524" y="1530896"/>
                  </a:cubicBezTo>
                  <a:cubicBezTo>
                    <a:pt x="1094909" y="1502251"/>
                    <a:pt x="1013746" y="1513391"/>
                    <a:pt x="946906" y="1483155"/>
                  </a:cubicBezTo>
                  <a:cubicBezTo>
                    <a:pt x="880066" y="1452919"/>
                    <a:pt x="817999" y="1419500"/>
                    <a:pt x="765482" y="1349480"/>
                  </a:cubicBezTo>
                  <a:cubicBezTo>
                    <a:pt x="712965" y="1279460"/>
                    <a:pt x="654081" y="1139420"/>
                    <a:pt x="631801" y="1063034"/>
                  </a:cubicBezTo>
                  <a:cubicBezTo>
                    <a:pt x="615871" y="945373"/>
                    <a:pt x="625435" y="942090"/>
                    <a:pt x="631801" y="891166"/>
                  </a:cubicBezTo>
                  <a:close/>
                </a:path>
              </a:pathLst>
            </a:cu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id-ID" altLang="id-ID">
                <a:solidFill>
                  <a:srgbClr val="FFFFFF"/>
                </a:solidFill>
                <a:latin typeface="+mn-lt"/>
              </a:endParaRPr>
            </a:p>
          </p:txBody>
        </p:sp>
      </p:grpSp>
      <p:sp>
        <p:nvSpPr>
          <p:cNvPr id="100" name="Text Placeholder 16"/>
          <p:cNvSpPr>
            <a:spLocks noGrp="1"/>
          </p:cNvSpPr>
          <p:nvPr>
            <p:ph type="body" sz="quarter" idx="10"/>
          </p:nvPr>
        </p:nvSpPr>
        <p:spPr>
          <a:xfrm>
            <a:off x="4285193" y="4166818"/>
            <a:ext cx="1340810" cy="266647"/>
          </a:xfrm>
        </p:spPr>
        <p:txBody>
          <a:bodyPr/>
          <a:lstStyle/>
          <a:p>
            <a:r>
              <a:rPr lang="id-ID" dirty="0"/>
              <a:t>Growth</a:t>
            </a:r>
          </a:p>
        </p:txBody>
      </p:sp>
      <p:sp>
        <p:nvSpPr>
          <p:cNvPr id="101" name="Text Placeholder 17"/>
          <p:cNvSpPr>
            <a:spLocks noGrp="1"/>
          </p:cNvSpPr>
          <p:nvPr>
            <p:ph type="body" sz="quarter" idx="11"/>
          </p:nvPr>
        </p:nvSpPr>
        <p:spPr>
          <a:xfrm>
            <a:off x="4285193" y="4559054"/>
            <a:ext cx="1707605" cy="907212"/>
          </a:xfrm>
        </p:spPr>
        <p:txBody>
          <a:bodyPr/>
          <a:lstStyle/>
          <a:p>
            <a:r>
              <a:rPr lang="id-ID" dirty="0"/>
              <a:t>conseSed ut perspiciatis unde omnis iste natus error sit volupue laudantium, totam</a:t>
            </a:r>
          </a:p>
        </p:txBody>
      </p:sp>
      <p:sp>
        <p:nvSpPr>
          <p:cNvPr id="102" name="Text Placeholder 16"/>
          <p:cNvSpPr>
            <a:spLocks noGrp="1"/>
          </p:cNvSpPr>
          <p:nvPr>
            <p:ph type="body" sz="quarter" idx="10"/>
          </p:nvPr>
        </p:nvSpPr>
        <p:spPr>
          <a:xfrm>
            <a:off x="6364388" y="4166818"/>
            <a:ext cx="1340810" cy="266647"/>
          </a:xfrm>
        </p:spPr>
        <p:txBody>
          <a:bodyPr/>
          <a:lstStyle/>
          <a:p>
            <a:r>
              <a:rPr lang="id-ID" dirty="0"/>
              <a:t>Join Partner</a:t>
            </a:r>
          </a:p>
        </p:txBody>
      </p:sp>
      <p:sp>
        <p:nvSpPr>
          <p:cNvPr id="103" name="Text Placeholder 17"/>
          <p:cNvSpPr>
            <a:spLocks noGrp="1"/>
          </p:cNvSpPr>
          <p:nvPr>
            <p:ph type="body" sz="quarter" idx="11"/>
          </p:nvPr>
        </p:nvSpPr>
        <p:spPr>
          <a:xfrm>
            <a:off x="6364388" y="4559054"/>
            <a:ext cx="1707605" cy="907212"/>
          </a:xfrm>
        </p:spPr>
        <p:txBody>
          <a:bodyPr/>
          <a:lstStyle/>
          <a:p>
            <a:r>
              <a:rPr lang="id-ID" dirty="0"/>
              <a:t>conseSed ut perspiciatis unde omnis iste natus error sit volupue laudantium, totam</a:t>
            </a:r>
          </a:p>
        </p:txBody>
      </p:sp>
      <p:sp>
        <p:nvSpPr>
          <p:cNvPr id="104" name="Text Placeholder 16"/>
          <p:cNvSpPr>
            <a:spLocks noGrp="1"/>
          </p:cNvSpPr>
          <p:nvPr>
            <p:ph type="body" sz="quarter" idx="10"/>
          </p:nvPr>
        </p:nvSpPr>
        <p:spPr>
          <a:xfrm>
            <a:off x="8491302" y="4166818"/>
            <a:ext cx="1340810" cy="266647"/>
          </a:xfrm>
        </p:spPr>
        <p:txBody>
          <a:bodyPr/>
          <a:lstStyle/>
          <a:p>
            <a:r>
              <a:rPr lang="id-ID" dirty="0"/>
              <a:t>Success</a:t>
            </a:r>
          </a:p>
        </p:txBody>
      </p:sp>
      <p:sp>
        <p:nvSpPr>
          <p:cNvPr id="105" name="Text Placeholder 17"/>
          <p:cNvSpPr>
            <a:spLocks noGrp="1"/>
          </p:cNvSpPr>
          <p:nvPr>
            <p:ph type="body" sz="quarter" idx="11"/>
          </p:nvPr>
        </p:nvSpPr>
        <p:spPr>
          <a:xfrm>
            <a:off x="8491302" y="4559054"/>
            <a:ext cx="1707605" cy="907212"/>
          </a:xfrm>
        </p:spPr>
        <p:txBody>
          <a:bodyPr/>
          <a:lstStyle/>
          <a:p>
            <a:r>
              <a:rPr lang="id-ID" dirty="0"/>
              <a:t>conseSed ut perspiciatis unde omnis iste natus error sit volupue laudantiumor</a:t>
            </a:r>
          </a:p>
        </p:txBody>
      </p:sp>
      <p:sp>
        <p:nvSpPr>
          <p:cNvPr id="66" name="TextBox 6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28</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60553930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7">
                                            <p:txEl>
                                              <p:pRg st="0" end="0"/>
                                            </p:txEl>
                                          </p:spTgt>
                                        </p:tgtEl>
                                        <p:attrNameLst>
                                          <p:attrName>style.visibility</p:attrName>
                                        </p:attrNameLst>
                                      </p:cBhvr>
                                      <p:to>
                                        <p:strVal val="visible"/>
                                      </p:to>
                                    </p:set>
                                    <p:animEffect transition="in" filter="wipe(left)">
                                      <p:cBhvr>
                                        <p:cTn id="19" dur="500"/>
                                        <p:tgtEl>
                                          <p:spTgt spid="17">
                                            <p:txEl>
                                              <p:pRg st="0" end="0"/>
                                            </p:txEl>
                                          </p:spTgt>
                                        </p:tgtEl>
                                      </p:cBhvr>
                                    </p:animEffect>
                                  </p:childTnLst>
                                </p:cTn>
                              </p:par>
                            </p:childTnLst>
                          </p:cTn>
                        </p:par>
                        <p:par>
                          <p:cTn id="20" fill="hold">
                            <p:stCondLst>
                              <p:cond delay="2000"/>
                            </p:stCondLst>
                            <p:childTnLst>
                              <p:par>
                                <p:cTn id="21" presetID="18" presetClass="entr" presetSubtype="6" fill="hold" grpId="0" nodeType="afterEffect">
                                  <p:stCondLst>
                                    <p:cond delay="0"/>
                                  </p:stCondLst>
                                  <p:childTnLst>
                                    <p:set>
                                      <p:cBhvr>
                                        <p:cTn id="22" dur="1" fill="hold">
                                          <p:stCondLst>
                                            <p:cond delay="0"/>
                                          </p:stCondLst>
                                        </p:cTn>
                                        <p:tgtEl>
                                          <p:spTgt spid="18">
                                            <p:txEl>
                                              <p:pRg st="0" end="0"/>
                                            </p:txEl>
                                          </p:spTgt>
                                        </p:tgtEl>
                                        <p:attrNameLst>
                                          <p:attrName>style.visibility</p:attrName>
                                        </p:attrNameLst>
                                      </p:cBhvr>
                                      <p:to>
                                        <p:strVal val="visible"/>
                                      </p:to>
                                    </p:set>
                                    <p:animEffect transition="in" filter="strips(downRight)">
                                      <p:cBhvr>
                                        <p:cTn id="23" dur="500"/>
                                        <p:tgtEl>
                                          <p:spTgt spid="18">
                                            <p:txEl>
                                              <p:pRg st="0" end="0"/>
                                            </p:txEl>
                                          </p:spTgt>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00">
                                            <p:txEl>
                                              <p:pRg st="0" end="0"/>
                                            </p:txEl>
                                          </p:spTgt>
                                        </p:tgtEl>
                                        <p:attrNameLst>
                                          <p:attrName>style.visibility</p:attrName>
                                        </p:attrNameLst>
                                      </p:cBhvr>
                                      <p:to>
                                        <p:strVal val="visible"/>
                                      </p:to>
                                    </p:set>
                                    <p:animEffect transition="in" filter="wipe(left)">
                                      <p:cBhvr>
                                        <p:cTn id="31" dur="500"/>
                                        <p:tgtEl>
                                          <p:spTgt spid="100">
                                            <p:txEl>
                                              <p:pRg st="0" end="0"/>
                                            </p:txEl>
                                          </p:spTgt>
                                        </p:tgtEl>
                                      </p:cBhvr>
                                    </p:animEffect>
                                  </p:childTnLst>
                                </p:cTn>
                              </p:par>
                            </p:childTnLst>
                          </p:cTn>
                        </p:par>
                        <p:par>
                          <p:cTn id="32" fill="hold">
                            <p:stCondLst>
                              <p:cond delay="3500"/>
                            </p:stCondLst>
                            <p:childTnLst>
                              <p:par>
                                <p:cTn id="33" presetID="18" presetClass="entr" presetSubtype="6" fill="hold" grpId="0" nodeType="afterEffect">
                                  <p:stCondLst>
                                    <p:cond delay="0"/>
                                  </p:stCondLst>
                                  <p:childTnLst>
                                    <p:set>
                                      <p:cBhvr>
                                        <p:cTn id="34" dur="1" fill="hold">
                                          <p:stCondLst>
                                            <p:cond delay="0"/>
                                          </p:stCondLst>
                                        </p:cTn>
                                        <p:tgtEl>
                                          <p:spTgt spid="101">
                                            <p:txEl>
                                              <p:pRg st="0" end="0"/>
                                            </p:txEl>
                                          </p:spTgt>
                                        </p:tgtEl>
                                        <p:attrNameLst>
                                          <p:attrName>style.visibility</p:attrName>
                                        </p:attrNameLst>
                                      </p:cBhvr>
                                      <p:to>
                                        <p:strVal val="visible"/>
                                      </p:to>
                                    </p:set>
                                    <p:animEffect transition="in" filter="strips(downRight)">
                                      <p:cBhvr>
                                        <p:cTn id="35" dur="500"/>
                                        <p:tgtEl>
                                          <p:spTgt spid="101">
                                            <p:txEl>
                                              <p:pRg st="0" end="0"/>
                                            </p:txEl>
                                          </p:spTgt>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02">
                                            <p:txEl>
                                              <p:pRg st="0" end="0"/>
                                            </p:txEl>
                                          </p:spTgt>
                                        </p:tgtEl>
                                        <p:attrNameLst>
                                          <p:attrName>style.visibility</p:attrName>
                                        </p:attrNameLst>
                                      </p:cBhvr>
                                      <p:to>
                                        <p:strVal val="visible"/>
                                      </p:to>
                                    </p:set>
                                    <p:animEffect transition="in" filter="wipe(left)">
                                      <p:cBhvr>
                                        <p:cTn id="43" dur="500"/>
                                        <p:tgtEl>
                                          <p:spTgt spid="102">
                                            <p:txEl>
                                              <p:pRg st="0" end="0"/>
                                            </p:txEl>
                                          </p:spTgt>
                                        </p:tgtEl>
                                      </p:cBhvr>
                                    </p:animEffect>
                                  </p:childTnLst>
                                </p:cTn>
                              </p:par>
                            </p:childTnLst>
                          </p:cTn>
                        </p:par>
                        <p:par>
                          <p:cTn id="44" fill="hold">
                            <p:stCondLst>
                              <p:cond delay="5000"/>
                            </p:stCondLst>
                            <p:childTnLst>
                              <p:par>
                                <p:cTn id="45" presetID="18" presetClass="entr" presetSubtype="6" fill="hold" grpId="0" nodeType="afterEffect">
                                  <p:stCondLst>
                                    <p:cond delay="0"/>
                                  </p:stCondLst>
                                  <p:childTnLst>
                                    <p:set>
                                      <p:cBhvr>
                                        <p:cTn id="46" dur="1" fill="hold">
                                          <p:stCondLst>
                                            <p:cond delay="0"/>
                                          </p:stCondLst>
                                        </p:cTn>
                                        <p:tgtEl>
                                          <p:spTgt spid="103">
                                            <p:txEl>
                                              <p:pRg st="0" end="0"/>
                                            </p:txEl>
                                          </p:spTgt>
                                        </p:tgtEl>
                                        <p:attrNameLst>
                                          <p:attrName>style.visibility</p:attrName>
                                        </p:attrNameLst>
                                      </p:cBhvr>
                                      <p:to>
                                        <p:strVal val="visible"/>
                                      </p:to>
                                    </p:set>
                                    <p:animEffect transition="in" filter="strips(downRight)">
                                      <p:cBhvr>
                                        <p:cTn id="47" dur="500"/>
                                        <p:tgtEl>
                                          <p:spTgt spid="103">
                                            <p:txEl>
                                              <p:pRg st="0" end="0"/>
                                            </p:txEl>
                                          </p:spTgt>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500"/>
                                        <p:tgtEl>
                                          <p:spTgt spid="5"/>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04">
                                            <p:txEl>
                                              <p:pRg st="0" end="0"/>
                                            </p:txEl>
                                          </p:spTgt>
                                        </p:tgtEl>
                                        <p:attrNameLst>
                                          <p:attrName>style.visibility</p:attrName>
                                        </p:attrNameLst>
                                      </p:cBhvr>
                                      <p:to>
                                        <p:strVal val="visible"/>
                                      </p:to>
                                    </p:set>
                                    <p:animEffect transition="in" filter="wipe(left)">
                                      <p:cBhvr>
                                        <p:cTn id="55" dur="500"/>
                                        <p:tgtEl>
                                          <p:spTgt spid="104">
                                            <p:txEl>
                                              <p:pRg st="0" end="0"/>
                                            </p:txEl>
                                          </p:spTgt>
                                        </p:tgtEl>
                                      </p:cBhvr>
                                    </p:animEffect>
                                  </p:childTnLst>
                                </p:cTn>
                              </p:par>
                            </p:childTnLst>
                          </p:cTn>
                        </p:par>
                        <p:par>
                          <p:cTn id="56" fill="hold">
                            <p:stCondLst>
                              <p:cond delay="6500"/>
                            </p:stCondLst>
                            <p:childTnLst>
                              <p:par>
                                <p:cTn id="57" presetID="18" presetClass="entr" presetSubtype="6" fill="hold" grpId="0" nodeType="afterEffect">
                                  <p:stCondLst>
                                    <p:cond delay="0"/>
                                  </p:stCondLst>
                                  <p:childTnLst>
                                    <p:set>
                                      <p:cBhvr>
                                        <p:cTn id="58" dur="1" fill="hold">
                                          <p:stCondLst>
                                            <p:cond delay="0"/>
                                          </p:stCondLst>
                                        </p:cTn>
                                        <p:tgtEl>
                                          <p:spTgt spid="105">
                                            <p:txEl>
                                              <p:pRg st="0" end="0"/>
                                            </p:txEl>
                                          </p:spTgt>
                                        </p:tgtEl>
                                        <p:attrNameLst>
                                          <p:attrName>style.visibility</p:attrName>
                                        </p:attrNameLst>
                                      </p:cBhvr>
                                      <p:to>
                                        <p:strVal val="visible"/>
                                      </p:to>
                                    </p:set>
                                    <p:animEffect transition="in" filter="strips(downRight)">
                                      <p:cBhvr>
                                        <p:cTn id="59" dur="500"/>
                                        <p:tgtEl>
                                          <p:spTgt spid="10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17" grpId="0" build="p"/>
      <p:bldP spid="18" grpId="0" build="p"/>
      <p:bldP spid="100" grpId="0" build="p"/>
      <p:bldP spid="101" grpId="0" build="p"/>
      <p:bldP spid="102" grpId="0" build="p"/>
      <p:bldP spid="103" grpId="0" build="p"/>
      <p:bldP spid="104" grpId="0" build="p"/>
      <p:bldP spid="105"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ctrTitle"/>
          </p:nvPr>
        </p:nvSpPr>
        <p:spPr/>
        <p:txBody>
          <a:bodyPr/>
          <a:lstStyle/>
          <a:p>
            <a:r>
              <a:rPr lang="id-ID" dirty="0"/>
              <a:t>ICON LIST SAMPLE</a:t>
            </a:r>
          </a:p>
        </p:txBody>
      </p:sp>
      <p:sp>
        <p:nvSpPr>
          <p:cNvPr id="13" name="Subtitle 12"/>
          <p:cNvSpPr>
            <a:spLocks noGrp="1"/>
          </p:cNvSpPr>
          <p:nvPr>
            <p:ph type="subTitle" idx="1"/>
          </p:nvPr>
        </p:nvSpPr>
        <p:spPr/>
        <p:txBody>
          <a:bodyPr/>
          <a:lstStyle/>
          <a:p>
            <a:r>
              <a:rPr lang="en-US" dirty="0"/>
              <a:t>Write your relevant text here</a:t>
            </a:r>
          </a:p>
        </p:txBody>
      </p:sp>
      <p:sp>
        <p:nvSpPr>
          <p:cNvPr id="17" name="Text Placeholder 16"/>
          <p:cNvSpPr>
            <a:spLocks noGrp="1"/>
          </p:cNvSpPr>
          <p:nvPr>
            <p:ph type="body" sz="quarter" idx="10"/>
          </p:nvPr>
        </p:nvSpPr>
        <p:spPr>
          <a:xfrm>
            <a:off x="2250889" y="2616432"/>
            <a:ext cx="2173941" cy="267447"/>
          </a:xfrm>
        </p:spPr>
        <p:txBody>
          <a:bodyPr/>
          <a:lstStyle/>
          <a:p>
            <a:r>
              <a:rPr lang="id-ID" dirty="0"/>
              <a:t>Sample One</a:t>
            </a:r>
          </a:p>
        </p:txBody>
      </p:sp>
      <p:sp>
        <p:nvSpPr>
          <p:cNvPr id="18" name="Text Placeholder 17"/>
          <p:cNvSpPr>
            <a:spLocks noGrp="1"/>
          </p:cNvSpPr>
          <p:nvPr>
            <p:ph type="body" sz="quarter" idx="11"/>
          </p:nvPr>
        </p:nvSpPr>
        <p:spPr>
          <a:xfrm>
            <a:off x="2250889" y="2946664"/>
            <a:ext cx="2173941" cy="561834"/>
          </a:xfrm>
        </p:spPr>
        <p:txBody>
          <a:bodyPr/>
          <a:lstStyle/>
          <a:p>
            <a:r>
              <a:rPr lang="id-ID" dirty="0"/>
              <a:t>conseSed ut perspiciatis unde omnis iste natus error sit volupue laudantium, totam rem aperiam, </a:t>
            </a:r>
          </a:p>
        </p:txBody>
      </p:sp>
      <p:grpSp>
        <p:nvGrpSpPr>
          <p:cNvPr id="70" name="Group 69"/>
          <p:cNvGrpSpPr/>
          <p:nvPr/>
        </p:nvGrpSpPr>
        <p:grpSpPr>
          <a:xfrm>
            <a:off x="5311775" y="2644775"/>
            <a:ext cx="2843213" cy="4256088"/>
            <a:chOff x="5311775" y="2644775"/>
            <a:chExt cx="2843213" cy="4256088"/>
          </a:xfrm>
        </p:grpSpPr>
        <p:grpSp>
          <p:nvGrpSpPr>
            <p:cNvPr id="69" name="Group 68"/>
            <p:cNvGrpSpPr/>
            <p:nvPr/>
          </p:nvGrpSpPr>
          <p:grpSpPr>
            <a:xfrm>
              <a:off x="5840413" y="4697413"/>
              <a:ext cx="2314575" cy="2203450"/>
              <a:chOff x="5840413" y="4697413"/>
              <a:chExt cx="2314575" cy="2203450"/>
            </a:xfrm>
          </p:grpSpPr>
          <p:sp>
            <p:nvSpPr>
              <p:cNvPr id="26" name="Freeform 5"/>
              <p:cNvSpPr>
                <a:spLocks/>
              </p:cNvSpPr>
              <p:nvPr/>
            </p:nvSpPr>
            <p:spPr bwMode="auto">
              <a:xfrm>
                <a:off x="5840413" y="4697413"/>
                <a:ext cx="2314575" cy="2203450"/>
              </a:xfrm>
              <a:custGeom>
                <a:avLst/>
                <a:gdLst>
                  <a:gd name="T0" fmla="*/ 415 w 741"/>
                  <a:gd name="T1" fmla="*/ 706 h 706"/>
                  <a:gd name="T2" fmla="*/ 312 w 741"/>
                  <a:gd name="T3" fmla="*/ 575 h 706"/>
                  <a:gd name="T4" fmla="*/ 281 w 741"/>
                  <a:gd name="T5" fmla="*/ 471 h 706"/>
                  <a:gd name="T6" fmla="*/ 241 w 741"/>
                  <a:gd name="T7" fmla="*/ 485 h 706"/>
                  <a:gd name="T8" fmla="*/ 209 w 741"/>
                  <a:gd name="T9" fmla="*/ 421 h 706"/>
                  <a:gd name="T10" fmla="*/ 160 w 741"/>
                  <a:gd name="T11" fmla="*/ 412 h 706"/>
                  <a:gd name="T12" fmla="*/ 150 w 741"/>
                  <a:gd name="T13" fmla="*/ 318 h 706"/>
                  <a:gd name="T14" fmla="*/ 84 w 741"/>
                  <a:gd name="T15" fmla="*/ 249 h 706"/>
                  <a:gd name="T16" fmla="*/ 52 w 741"/>
                  <a:gd name="T17" fmla="*/ 207 h 706"/>
                  <a:gd name="T18" fmla="*/ 43 w 741"/>
                  <a:gd name="T19" fmla="*/ 193 h 706"/>
                  <a:gd name="T20" fmla="*/ 3 w 741"/>
                  <a:gd name="T21" fmla="*/ 159 h 706"/>
                  <a:gd name="T22" fmla="*/ 26 w 741"/>
                  <a:gd name="T23" fmla="*/ 129 h 706"/>
                  <a:gd name="T24" fmla="*/ 41 w 741"/>
                  <a:gd name="T25" fmla="*/ 108 h 706"/>
                  <a:gd name="T26" fmla="*/ 67 w 741"/>
                  <a:gd name="T27" fmla="*/ 100 h 706"/>
                  <a:gd name="T28" fmla="*/ 73 w 741"/>
                  <a:gd name="T29" fmla="*/ 95 h 706"/>
                  <a:gd name="T30" fmla="*/ 185 w 741"/>
                  <a:gd name="T31" fmla="*/ 43 h 706"/>
                  <a:gd name="T32" fmla="*/ 305 w 741"/>
                  <a:gd name="T33" fmla="*/ 5 h 706"/>
                  <a:gd name="T34" fmla="*/ 442 w 741"/>
                  <a:gd name="T35" fmla="*/ 58 h 706"/>
                  <a:gd name="T36" fmla="*/ 613 w 741"/>
                  <a:gd name="T37" fmla="*/ 127 h 706"/>
                  <a:gd name="T38" fmla="*/ 647 w 741"/>
                  <a:gd name="T39" fmla="*/ 227 h 706"/>
                  <a:gd name="T40" fmla="*/ 687 w 741"/>
                  <a:gd name="T41" fmla="*/ 581 h 706"/>
                  <a:gd name="T42" fmla="*/ 741 w 741"/>
                  <a:gd name="T43" fmla="*/ 706 h 706"/>
                  <a:gd name="T44" fmla="*/ 415 w 741"/>
                  <a:gd name="T45"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1" h="706">
                    <a:moveTo>
                      <a:pt x="415" y="706"/>
                    </a:moveTo>
                    <a:cubicBezTo>
                      <a:pt x="383" y="667"/>
                      <a:pt x="349" y="628"/>
                      <a:pt x="312" y="575"/>
                    </a:cubicBezTo>
                    <a:cubicBezTo>
                      <a:pt x="292" y="547"/>
                      <a:pt x="281" y="471"/>
                      <a:pt x="281" y="471"/>
                    </a:cubicBezTo>
                    <a:cubicBezTo>
                      <a:pt x="281" y="471"/>
                      <a:pt x="267" y="502"/>
                      <a:pt x="241" y="485"/>
                    </a:cubicBezTo>
                    <a:cubicBezTo>
                      <a:pt x="215" y="467"/>
                      <a:pt x="209" y="421"/>
                      <a:pt x="209" y="421"/>
                    </a:cubicBezTo>
                    <a:cubicBezTo>
                      <a:pt x="209" y="421"/>
                      <a:pt x="173" y="438"/>
                      <a:pt x="160" y="412"/>
                    </a:cubicBezTo>
                    <a:cubicBezTo>
                      <a:pt x="146" y="386"/>
                      <a:pt x="150" y="318"/>
                      <a:pt x="150" y="318"/>
                    </a:cubicBezTo>
                    <a:cubicBezTo>
                      <a:pt x="150" y="318"/>
                      <a:pt x="113" y="283"/>
                      <a:pt x="84" y="249"/>
                    </a:cubicBezTo>
                    <a:cubicBezTo>
                      <a:pt x="68" y="231"/>
                      <a:pt x="58" y="217"/>
                      <a:pt x="52" y="207"/>
                    </a:cubicBezTo>
                    <a:cubicBezTo>
                      <a:pt x="49" y="203"/>
                      <a:pt x="46" y="198"/>
                      <a:pt x="43" y="193"/>
                    </a:cubicBezTo>
                    <a:cubicBezTo>
                      <a:pt x="36" y="191"/>
                      <a:pt x="0" y="180"/>
                      <a:pt x="3" y="159"/>
                    </a:cubicBezTo>
                    <a:cubicBezTo>
                      <a:pt x="4" y="148"/>
                      <a:pt x="14" y="138"/>
                      <a:pt x="26" y="129"/>
                    </a:cubicBezTo>
                    <a:cubicBezTo>
                      <a:pt x="28" y="121"/>
                      <a:pt x="33" y="114"/>
                      <a:pt x="41" y="108"/>
                    </a:cubicBezTo>
                    <a:cubicBezTo>
                      <a:pt x="48" y="102"/>
                      <a:pt x="57" y="100"/>
                      <a:pt x="67" y="100"/>
                    </a:cubicBezTo>
                    <a:cubicBezTo>
                      <a:pt x="69" y="98"/>
                      <a:pt x="71" y="96"/>
                      <a:pt x="73" y="95"/>
                    </a:cubicBezTo>
                    <a:cubicBezTo>
                      <a:pt x="96" y="76"/>
                      <a:pt x="136" y="56"/>
                      <a:pt x="185" y="43"/>
                    </a:cubicBezTo>
                    <a:cubicBezTo>
                      <a:pt x="234" y="31"/>
                      <a:pt x="282" y="0"/>
                      <a:pt x="305" y="5"/>
                    </a:cubicBezTo>
                    <a:cubicBezTo>
                      <a:pt x="329" y="10"/>
                      <a:pt x="405" y="42"/>
                      <a:pt x="442" y="58"/>
                    </a:cubicBezTo>
                    <a:cubicBezTo>
                      <a:pt x="479" y="74"/>
                      <a:pt x="596" y="102"/>
                      <a:pt x="613" y="127"/>
                    </a:cubicBezTo>
                    <a:cubicBezTo>
                      <a:pt x="630" y="153"/>
                      <a:pt x="644" y="164"/>
                      <a:pt x="647" y="227"/>
                    </a:cubicBezTo>
                    <a:cubicBezTo>
                      <a:pt x="651" y="290"/>
                      <a:pt x="657" y="472"/>
                      <a:pt x="687" y="581"/>
                    </a:cubicBezTo>
                    <a:cubicBezTo>
                      <a:pt x="695" y="609"/>
                      <a:pt x="715" y="654"/>
                      <a:pt x="741" y="706"/>
                    </a:cubicBezTo>
                    <a:lnTo>
                      <a:pt x="415" y="706"/>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6067425" y="4903788"/>
                <a:ext cx="1509713" cy="927100"/>
              </a:xfrm>
              <a:custGeom>
                <a:avLst/>
                <a:gdLst>
                  <a:gd name="T0" fmla="*/ 332 w 483"/>
                  <a:gd name="T1" fmla="*/ 297 h 297"/>
                  <a:gd name="T2" fmla="*/ 369 w 483"/>
                  <a:gd name="T3" fmla="*/ 272 h 297"/>
                  <a:gd name="T4" fmla="*/ 373 w 483"/>
                  <a:gd name="T5" fmla="*/ 257 h 297"/>
                  <a:gd name="T6" fmla="*/ 324 w 483"/>
                  <a:gd name="T7" fmla="*/ 248 h 297"/>
                  <a:gd name="T8" fmla="*/ 446 w 483"/>
                  <a:gd name="T9" fmla="*/ 158 h 297"/>
                  <a:gd name="T10" fmla="*/ 349 w 483"/>
                  <a:gd name="T11" fmla="*/ 175 h 297"/>
                  <a:gd name="T12" fmla="*/ 370 w 483"/>
                  <a:gd name="T13" fmla="*/ 98 h 297"/>
                  <a:gd name="T14" fmla="*/ 347 w 483"/>
                  <a:gd name="T15" fmla="*/ 93 h 297"/>
                  <a:gd name="T16" fmla="*/ 246 w 483"/>
                  <a:gd name="T17" fmla="*/ 72 h 297"/>
                  <a:gd name="T18" fmla="*/ 223 w 483"/>
                  <a:gd name="T19" fmla="*/ 15 h 297"/>
                  <a:gd name="T20" fmla="*/ 194 w 483"/>
                  <a:gd name="T21" fmla="*/ 52 h 297"/>
                  <a:gd name="T22" fmla="*/ 120 w 483"/>
                  <a:gd name="T23" fmla="*/ 63 h 297"/>
                  <a:gd name="T24" fmla="*/ 92 w 483"/>
                  <a:gd name="T25" fmla="*/ 40 h 297"/>
                  <a:gd name="T26" fmla="*/ 79 w 483"/>
                  <a:gd name="T27" fmla="*/ 55 h 297"/>
                  <a:gd name="T28" fmla="*/ 0 w 483"/>
                  <a:gd name="T29" fmla="*/ 29 h 297"/>
                  <a:gd name="T30" fmla="*/ 153 w 483"/>
                  <a:gd name="T31" fmla="*/ 134 h 297"/>
                  <a:gd name="T32" fmla="*/ 239 w 483"/>
                  <a:gd name="T33" fmla="*/ 221 h 297"/>
                  <a:gd name="T34" fmla="*/ 332 w 483"/>
                  <a:gd name="T35"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3" h="297">
                    <a:moveTo>
                      <a:pt x="332" y="297"/>
                    </a:moveTo>
                    <a:cubicBezTo>
                      <a:pt x="323" y="275"/>
                      <a:pt x="337" y="267"/>
                      <a:pt x="369" y="272"/>
                    </a:cubicBezTo>
                    <a:cubicBezTo>
                      <a:pt x="400" y="278"/>
                      <a:pt x="401" y="268"/>
                      <a:pt x="373" y="257"/>
                    </a:cubicBezTo>
                    <a:cubicBezTo>
                      <a:pt x="345" y="247"/>
                      <a:pt x="292" y="271"/>
                      <a:pt x="324" y="248"/>
                    </a:cubicBezTo>
                    <a:cubicBezTo>
                      <a:pt x="357" y="226"/>
                      <a:pt x="483" y="145"/>
                      <a:pt x="446" y="158"/>
                    </a:cubicBezTo>
                    <a:cubicBezTo>
                      <a:pt x="409" y="172"/>
                      <a:pt x="376" y="207"/>
                      <a:pt x="349" y="175"/>
                    </a:cubicBezTo>
                    <a:cubicBezTo>
                      <a:pt x="321" y="144"/>
                      <a:pt x="344" y="114"/>
                      <a:pt x="370" y="98"/>
                    </a:cubicBezTo>
                    <a:cubicBezTo>
                      <a:pt x="395" y="82"/>
                      <a:pt x="378" y="84"/>
                      <a:pt x="347" y="93"/>
                    </a:cubicBezTo>
                    <a:cubicBezTo>
                      <a:pt x="317" y="101"/>
                      <a:pt x="267" y="84"/>
                      <a:pt x="246" y="72"/>
                    </a:cubicBezTo>
                    <a:cubicBezTo>
                      <a:pt x="225" y="59"/>
                      <a:pt x="233" y="0"/>
                      <a:pt x="223" y="15"/>
                    </a:cubicBezTo>
                    <a:cubicBezTo>
                      <a:pt x="213" y="29"/>
                      <a:pt x="215" y="45"/>
                      <a:pt x="194" y="52"/>
                    </a:cubicBezTo>
                    <a:cubicBezTo>
                      <a:pt x="173" y="60"/>
                      <a:pt x="137" y="65"/>
                      <a:pt x="120" y="63"/>
                    </a:cubicBezTo>
                    <a:cubicBezTo>
                      <a:pt x="102" y="61"/>
                      <a:pt x="103" y="60"/>
                      <a:pt x="92" y="40"/>
                    </a:cubicBezTo>
                    <a:cubicBezTo>
                      <a:pt x="81" y="21"/>
                      <a:pt x="100" y="68"/>
                      <a:pt x="79" y="55"/>
                    </a:cubicBezTo>
                    <a:cubicBezTo>
                      <a:pt x="57" y="43"/>
                      <a:pt x="20" y="32"/>
                      <a:pt x="0" y="29"/>
                    </a:cubicBezTo>
                    <a:cubicBezTo>
                      <a:pt x="30" y="44"/>
                      <a:pt x="60" y="49"/>
                      <a:pt x="153" y="134"/>
                    </a:cubicBezTo>
                    <a:cubicBezTo>
                      <a:pt x="190" y="169"/>
                      <a:pt x="216" y="201"/>
                      <a:pt x="239" y="221"/>
                    </a:cubicBezTo>
                    <a:cubicBezTo>
                      <a:pt x="277" y="253"/>
                      <a:pt x="303" y="266"/>
                      <a:pt x="332" y="297"/>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 name="Freeform 7"/>
            <p:cNvSpPr>
              <a:spLocks/>
            </p:cNvSpPr>
            <p:nvPr/>
          </p:nvSpPr>
          <p:spPr bwMode="auto">
            <a:xfrm>
              <a:off x="5840413" y="5097463"/>
              <a:ext cx="133350" cy="203200"/>
            </a:xfrm>
            <a:custGeom>
              <a:avLst/>
              <a:gdLst>
                <a:gd name="T0" fmla="*/ 43 w 43"/>
                <a:gd name="T1" fmla="*/ 65 h 65"/>
                <a:gd name="T2" fmla="*/ 3 w 43"/>
                <a:gd name="T3" fmla="*/ 31 h 65"/>
                <a:gd name="T4" fmla="*/ 27 w 43"/>
                <a:gd name="T5" fmla="*/ 0 h 65"/>
                <a:gd name="T6" fmla="*/ 43 w 43"/>
                <a:gd name="T7" fmla="*/ 65 h 65"/>
              </a:gdLst>
              <a:ahLst/>
              <a:cxnLst>
                <a:cxn ang="0">
                  <a:pos x="T0" y="T1"/>
                </a:cxn>
                <a:cxn ang="0">
                  <a:pos x="T2" y="T3"/>
                </a:cxn>
                <a:cxn ang="0">
                  <a:pos x="T4" y="T5"/>
                </a:cxn>
                <a:cxn ang="0">
                  <a:pos x="T6" y="T7"/>
                </a:cxn>
              </a:cxnLst>
              <a:rect l="0" t="0" r="r" b="b"/>
              <a:pathLst>
                <a:path w="43" h="65">
                  <a:moveTo>
                    <a:pt x="43" y="65"/>
                  </a:moveTo>
                  <a:cubicBezTo>
                    <a:pt x="37" y="64"/>
                    <a:pt x="0" y="53"/>
                    <a:pt x="3" y="31"/>
                  </a:cubicBezTo>
                  <a:cubicBezTo>
                    <a:pt x="4" y="20"/>
                    <a:pt x="14" y="10"/>
                    <a:pt x="27" y="0"/>
                  </a:cubicBezTo>
                  <a:cubicBezTo>
                    <a:pt x="18" y="26"/>
                    <a:pt x="33" y="50"/>
                    <a:pt x="43" y="65"/>
                  </a:cubicBezTo>
                  <a:close/>
                </a:path>
              </a:pathLst>
            </a:custGeom>
            <a:solidFill>
              <a:srgbClr val="AB82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8"/>
            <p:cNvSpPr>
              <a:spLocks/>
            </p:cNvSpPr>
            <p:nvPr/>
          </p:nvSpPr>
          <p:spPr bwMode="auto">
            <a:xfrm>
              <a:off x="5883275" y="4978400"/>
              <a:ext cx="403225" cy="396875"/>
            </a:xfrm>
            <a:custGeom>
              <a:avLst/>
              <a:gdLst>
                <a:gd name="T0" fmla="*/ 94 w 129"/>
                <a:gd name="T1" fmla="*/ 105 h 127"/>
                <a:gd name="T2" fmla="*/ 117 w 129"/>
                <a:gd name="T3" fmla="*/ 53 h 127"/>
                <a:gd name="T4" fmla="*/ 31 w 129"/>
                <a:gd name="T5" fmla="*/ 25 h 127"/>
                <a:gd name="T6" fmla="*/ 47 w 129"/>
                <a:gd name="T7" fmla="*/ 107 h 127"/>
                <a:gd name="T8" fmla="*/ 94 w 129"/>
                <a:gd name="T9" fmla="*/ 105 h 127"/>
              </a:gdLst>
              <a:ahLst/>
              <a:cxnLst>
                <a:cxn ang="0">
                  <a:pos x="T0" y="T1"/>
                </a:cxn>
                <a:cxn ang="0">
                  <a:pos x="T2" y="T3"/>
                </a:cxn>
                <a:cxn ang="0">
                  <a:pos x="T4" y="T5"/>
                </a:cxn>
                <a:cxn ang="0">
                  <a:pos x="T6" y="T7"/>
                </a:cxn>
                <a:cxn ang="0">
                  <a:pos x="T8" y="T9"/>
                </a:cxn>
              </a:cxnLst>
              <a:rect l="0" t="0" r="r" b="b"/>
              <a:pathLst>
                <a:path w="129" h="127">
                  <a:moveTo>
                    <a:pt x="94" y="105"/>
                  </a:moveTo>
                  <a:cubicBezTo>
                    <a:pt x="111" y="86"/>
                    <a:pt x="129" y="67"/>
                    <a:pt x="117" y="53"/>
                  </a:cubicBezTo>
                  <a:cubicBezTo>
                    <a:pt x="104" y="38"/>
                    <a:pt x="63" y="0"/>
                    <a:pt x="31" y="25"/>
                  </a:cubicBezTo>
                  <a:cubicBezTo>
                    <a:pt x="0" y="50"/>
                    <a:pt x="24" y="87"/>
                    <a:pt x="47" y="107"/>
                  </a:cubicBezTo>
                  <a:cubicBezTo>
                    <a:pt x="71" y="127"/>
                    <a:pt x="77" y="123"/>
                    <a:pt x="94" y="105"/>
                  </a:cubicBezTo>
                  <a:close/>
                </a:path>
              </a:pathLst>
            </a:custGeom>
            <a:solidFill>
              <a:srgbClr val="DBBC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0"/>
            <p:cNvSpPr>
              <a:spLocks noEditPoints="1"/>
            </p:cNvSpPr>
            <p:nvPr/>
          </p:nvSpPr>
          <p:spPr bwMode="auto">
            <a:xfrm>
              <a:off x="6254750" y="5343525"/>
              <a:ext cx="273050" cy="290513"/>
            </a:xfrm>
            <a:custGeom>
              <a:avLst/>
              <a:gdLst>
                <a:gd name="T0" fmla="*/ 87 w 87"/>
                <a:gd name="T1" fmla="*/ 32 h 93"/>
                <a:gd name="T2" fmla="*/ 48 w 87"/>
                <a:gd name="T3" fmla="*/ 83 h 93"/>
                <a:gd name="T4" fmla="*/ 48 w 87"/>
                <a:gd name="T5" fmla="*/ 76 h 93"/>
                <a:gd name="T6" fmla="*/ 87 w 87"/>
                <a:gd name="T7" fmla="*/ 32 h 93"/>
                <a:gd name="T8" fmla="*/ 48 w 87"/>
                <a:gd name="T9" fmla="*/ 14 h 93"/>
                <a:gd name="T10" fmla="*/ 48 w 87"/>
                <a:gd name="T11" fmla="*/ 8 h 93"/>
                <a:gd name="T12" fmla="*/ 64 w 87"/>
                <a:gd name="T13" fmla="*/ 0 h 93"/>
                <a:gd name="T14" fmla="*/ 48 w 87"/>
                <a:gd name="T15" fmla="*/ 14 h 93"/>
                <a:gd name="T16" fmla="*/ 48 w 87"/>
                <a:gd name="T17" fmla="*/ 83 h 93"/>
                <a:gd name="T18" fmla="*/ 32 w 87"/>
                <a:gd name="T19" fmla="*/ 93 h 93"/>
                <a:gd name="T20" fmla="*/ 48 w 87"/>
                <a:gd name="T21" fmla="*/ 76 h 93"/>
                <a:gd name="T22" fmla="*/ 48 w 87"/>
                <a:gd name="T23" fmla="*/ 83 h 93"/>
                <a:gd name="T24" fmla="*/ 48 w 87"/>
                <a:gd name="T25" fmla="*/ 8 h 93"/>
                <a:gd name="T26" fmla="*/ 48 w 87"/>
                <a:gd name="T27" fmla="*/ 14 h 93"/>
                <a:gd name="T28" fmla="*/ 0 w 87"/>
                <a:gd name="T29" fmla="*/ 64 h 93"/>
                <a:gd name="T30" fmla="*/ 48 w 87"/>
                <a:gd name="T31" fmla="*/ 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3">
                  <a:moveTo>
                    <a:pt x="87" y="32"/>
                  </a:moveTo>
                  <a:cubicBezTo>
                    <a:pt x="80" y="51"/>
                    <a:pt x="64" y="70"/>
                    <a:pt x="48" y="83"/>
                  </a:cubicBezTo>
                  <a:cubicBezTo>
                    <a:pt x="48" y="76"/>
                    <a:pt x="48" y="76"/>
                    <a:pt x="48" y="76"/>
                  </a:cubicBezTo>
                  <a:cubicBezTo>
                    <a:pt x="61" y="63"/>
                    <a:pt x="76" y="46"/>
                    <a:pt x="87" y="32"/>
                  </a:cubicBezTo>
                  <a:close/>
                  <a:moveTo>
                    <a:pt x="48" y="14"/>
                  </a:moveTo>
                  <a:cubicBezTo>
                    <a:pt x="48" y="8"/>
                    <a:pt x="48" y="8"/>
                    <a:pt x="48" y="8"/>
                  </a:cubicBezTo>
                  <a:cubicBezTo>
                    <a:pt x="53" y="4"/>
                    <a:pt x="59" y="1"/>
                    <a:pt x="64" y="0"/>
                  </a:cubicBezTo>
                  <a:cubicBezTo>
                    <a:pt x="59" y="3"/>
                    <a:pt x="54" y="8"/>
                    <a:pt x="48" y="14"/>
                  </a:cubicBezTo>
                  <a:close/>
                  <a:moveTo>
                    <a:pt x="48" y="83"/>
                  </a:moveTo>
                  <a:cubicBezTo>
                    <a:pt x="42" y="87"/>
                    <a:pt x="37" y="91"/>
                    <a:pt x="32" y="93"/>
                  </a:cubicBezTo>
                  <a:cubicBezTo>
                    <a:pt x="36" y="89"/>
                    <a:pt x="41" y="83"/>
                    <a:pt x="48" y="76"/>
                  </a:cubicBezTo>
                  <a:cubicBezTo>
                    <a:pt x="48" y="83"/>
                    <a:pt x="48" y="83"/>
                    <a:pt x="48" y="83"/>
                  </a:cubicBezTo>
                  <a:close/>
                  <a:moveTo>
                    <a:pt x="48" y="8"/>
                  </a:moveTo>
                  <a:cubicBezTo>
                    <a:pt x="48" y="14"/>
                    <a:pt x="48" y="14"/>
                    <a:pt x="48" y="14"/>
                  </a:cubicBezTo>
                  <a:cubicBezTo>
                    <a:pt x="33" y="28"/>
                    <a:pt x="15" y="47"/>
                    <a:pt x="0" y="64"/>
                  </a:cubicBezTo>
                  <a:cubicBezTo>
                    <a:pt x="10" y="42"/>
                    <a:pt x="29" y="21"/>
                    <a:pt x="48" y="8"/>
                  </a:cubicBezTo>
                  <a:close/>
                </a:path>
              </a:pathLst>
            </a:custGeom>
            <a:solidFill>
              <a:srgbClr val="AB82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11"/>
            <p:cNvSpPr>
              <a:spLocks/>
            </p:cNvSpPr>
            <p:nvPr/>
          </p:nvSpPr>
          <p:spPr bwMode="auto">
            <a:xfrm>
              <a:off x="5311775" y="2644775"/>
              <a:ext cx="1609725" cy="3167063"/>
            </a:xfrm>
            <a:custGeom>
              <a:avLst/>
              <a:gdLst>
                <a:gd name="T0" fmla="*/ 106 w 515"/>
                <a:gd name="T1" fmla="*/ 0 h 1015"/>
                <a:gd name="T2" fmla="*/ 408 w 515"/>
                <a:gd name="T3" fmla="*/ 0 h 1015"/>
                <a:gd name="T4" fmla="*/ 515 w 515"/>
                <a:gd name="T5" fmla="*/ 106 h 1015"/>
                <a:gd name="T6" fmla="*/ 515 w 515"/>
                <a:gd name="T7" fmla="*/ 908 h 1015"/>
                <a:gd name="T8" fmla="*/ 408 w 515"/>
                <a:gd name="T9" fmla="*/ 1015 h 1015"/>
                <a:gd name="T10" fmla="*/ 106 w 515"/>
                <a:gd name="T11" fmla="*/ 1015 h 1015"/>
                <a:gd name="T12" fmla="*/ 0 w 515"/>
                <a:gd name="T13" fmla="*/ 908 h 1015"/>
                <a:gd name="T14" fmla="*/ 0 w 515"/>
                <a:gd name="T15" fmla="*/ 106 h 1015"/>
                <a:gd name="T16" fmla="*/ 106 w 515"/>
                <a:gd name="T17" fmla="*/ 0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5" h="1015">
                  <a:moveTo>
                    <a:pt x="106" y="0"/>
                  </a:moveTo>
                  <a:cubicBezTo>
                    <a:pt x="408" y="0"/>
                    <a:pt x="408" y="0"/>
                    <a:pt x="408" y="0"/>
                  </a:cubicBezTo>
                  <a:cubicBezTo>
                    <a:pt x="467" y="0"/>
                    <a:pt x="515" y="48"/>
                    <a:pt x="515" y="106"/>
                  </a:cubicBezTo>
                  <a:cubicBezTo>
                    <a:pt x="515" y="908"/>
                    <a:pt x="515" y="908"/>
                    <a:pt x="515" y="908"/>
                  </a:cubicBezTo>
                  <a:cubicBezTo>
                    <a:pt x="515" y="967"/>
                    <a:pt x="467" y="1015"/>
                    <a:pt x="408" y="1015"/>
                  </a:cubicBezTo>
                  <a:cubicBezTo>
                    <a:pt x="106" y="1015"/>
                    <a:pt x="106" y="1015"/>
                    <a:pt x="106" y="1015"/>
                  </a:cubicBezTo>
                  <a:cubicBezTo>
                    <a:pt x="48" y="1015"/>
                    <a:pt x="0" y="967"/>
                    <a:pt x="0" y="908"/>
                  </a:cubicBezTo>
                  <a:cubicBezTo>
                    <a:pt x="0" y="106"/>
                    <a:pt x="0" y="106"/>
                    <a:pt x="0" y="106"/>
                  </a:cubicBezTo>
                  <a:cubicBezTo>
                    <a:pt x="0" y="48"/>
                    <a:pt x="48" y="0"/>
                    <a:pt x="10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12"/>
            <p:cNvSpPr>
              <a:spLocks/>
            </p:cNvSpPr>
            <p:nvPr/>
          </p:nvSpPr>
          <p:spPr bwMode="auto">
            <a:xfrm>
              <a:off x="5453063" y="2909888"/>
              <a:ext cx="1323975" cy="2608263"/>
            </a:xfrm>
            <a:custGeom>
              <a:avLst/>
              <a:gdLst>
                <a:gd name="T0" fmla="*/ 2 w 424"/>
                <a:gd name="T1" fmla="*/ 0 h 836"/>
                <a:gd name="T2" fmla="*/ 423 w 424"/>
                <a:gd name="T3" fmla="*/ 0 h 836"/>
                <a:gd name="T4" fmla="*/ 424 w 424"/>
                <a:gd name="T5" fmla="*/ 1 h 836"/>
                <a:gd name="T6" fmla="*/ 424 w 424"/>
                <a:gd name="T7" fmla="*/ 834 h 836"/>
                <a:gd name="T8" fmla="*/ 423 w 424"/>
                <a:gd name="T9" fmla="*/ 836 h 836"/>
                <a:gd name="T10" fmla="*/ 2 w 424"/>
                <a:gd name="T11" fmla="*/ 836 h 836"/>
                <a:gd name="T12" fmla="*/ 0 w 424"/>
                <a:gd name="T13" fmla="*/ 834 h 836"/>
                <a:gd name="T14" fmla="*/ 0 w 424"/>
                <a:gd name="T15" fmla="*/ 1 h 836"/>
                <a:gd name="T16" fmla="*/ 2 w 424"/>
                <a:gd name="T17"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4" h="836">
                  <a:moveTo>
                    <a:pt x="2" y="0"/>
                  </a:moveTo>
                  <a:cubicBezTo>
                    <a:pt x="423" y="0"/>
                    <a:pt x="423" y="0"/>
                    <a:pt x="423" y="0"/>
                  </a:cubicBezTo>
                  <a:cubicBezTo>
                    <a:pt x="424" y="0"/>
                    <a:pt x="424" y="1"/>
                    <a:pt x="424" y="1"/>
                  </a:cubicBezTo>
                  <a:cubicBezTo>
                    <a:pt x="424" y="834"/>
                    <a:pt x="424" y="834"/>
                    <a:pt x="424" y="834"/>
                  </a:cubicBezTo>
                  <a:cubicBezTo>
                    <a:pt x="424" y="835"/>
                    <a:pt x="424" y="836"/>
                    <a:pt x="423" y="836"/>
                  </a:cubicBezTo>
                  <a:cubicBezTo>
                    <a:pt x="2" y="836"/>
                    <a:pt x="2" y="836"/>
                    <a:pt x="2" y="836"/>
                  </a:cubicBezTo>
                  <a:cubicBezTo>
                    <a:pt x="1" y="836"/>
                    <a:pt x="0" y="835"/>
                    <a:pt x="0" y="834"/>
                  </a:cubicBezTo>
                  <a:cubicBezTo>
                    <a:pt x="0" y="1"/>
                    <a:pt x="0" y="1"/>
                    <a:pt x="0" y="1"/>
                  </a:cubicBezTo>
                  <a:cubicBezTo>
                    <a:pt x="0" y="1"/>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Oval 13"/>
            <p:cNvSpPr>
              <a:spLocks noChangeArrowheads="1"/>
            </p:cNvSpPr>
            <p:nvPr/>
          </p:nvSpPr>
          <p:spPr bwMode="auto">
            <a:xfrm>
              <a:off x="6034088" y="5578475"/>
              <a:ext cx="161925" cy="1619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Rectangle 14"/>
            <p:cNvSpPr>
              <a:spLocks noChangeArrowheads="1"/>
            </p:cNvSpPr>
            <p:nvPr/>
          </p:nvSpPr>
          <p:spPr bwMode="auto">
            <a:xfrm>
              <a:off x="5453063" y="2903538"/>
              <a:ext cx="649288" cy="873125"/>
            </a:xfrm>
            <a:prstGeom prst="rect">
              <a:avLst/>
            </a:pr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Rectangle 15"/>
            <p:cNvSpPr>
              <a:spLocks noChangeArrowheads="1"/>
            </p:cNvSpPr>
            <p:nvPr/>
          </p:nvSpPr>
          <p:spPr bwMode="auto">
            <a:xfrm>
              <a:off x="6102350" y="2903538"/>
              <a:ext cx="674688" cy="873125"/>
            </a:xfrm>
            <a:prstGeom prst="rect">
              <a:avLst/>
            </a:pr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Rectangle 16"/>
            <p:cNvSpPr>
              <a:spLocks noChangeArrowheads="1"/>
            </p:cNvSpPr>
            <p:nvPr/>
          </p:nvSpPr>
          <p:spPr bwMode="auto">
            <a:xfrm>
              <a:off x="5453063" y="3776663"/>
              <a:ext cx="649288" cy="9001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Rectangle 17"/>
            <p:cNvSpPr>
              <a:spLocks noChangeArrowheads="1"/>
            </p:cNvSpPr>
            <p:nvPr/>
          </p:nvSpPr>
          <p:spPr bwMode="auto">
            <a:xfrm>
              <a:off x="6102350" y="3776663"/>
              <a:ext cx="674688" cy="900113"/>
            </a:xfrm>
            <a:prstGeom prst="rect">
              <a:avLst/>
            </a:pr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Rectangle 18"/>
            <p:cNvSpPr>
              <a:spLocks noChangeArrowheads="1"/>
            </p:cNvSpPr>
            <p:nvPr/>
          </p:nvSpPr>
          <p:spPr bwMode="auto">
            <a:xfrm>
              <a:off x="5453063" y="4676775"/>
              <a:ext cx="649288" cy="847725"/>
            </a:xfrm>
            <a:prstGeom prst="rect">
              <a:avLst/>
            </a:pr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Rectangle 19"/>
            <p:cNvSpPr>
              <a:spLocks noChangeArrowheads="1"/>
            </p:cNvSpPr>
            <p:nvPr/>
          </p:nvSpPr>
          <p:spPr bwMode="auto">
            <a:xfrm>
              <a:off x="6102350" y="4676775"/>
              <a:ext cx="674688" cy="847725"/>
            </a:xfrm>
            <a:prstGeom prst="rect">
              <a:avLst/>
            </a:pr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6296025" y="5689600"/>
              <a:ext cx="422275" cy="574675"/>
            </a:xfrm>
            <a:custGeom>
              <a:avLst/>
              <a:gdLst>
                <a:gd name="T0" fmla="*/ 135 w 135"/>
                <a:gd name="T1" fmla="*/ 153 h 184"/>
                <a:gd name="T2" fmla="*/ 95 w 135"/>
                <a:gd name="T3" fmla="*/ 167 h 184"/>
                <a:gd name="T4" fmla="*/ 63 w 135"/>
                <a:gd name="T5" fmla="*/ 103 h 184"/>
                <a:gd name="T6" fmla="*/ 14 w 135"/>
                <a:gd name="T7" fmla="*/ 94 h 184"/>
                <a:gd name="T8" fmla="*/ 4 w 135"/>
                <a:gd name="T9" fmla="*/ 0 h 184"/>
                <a:gd name="T10" fmla="*/ 135 w 135"/>
                <a:gd name="T11" fmla="*/ 153 h 184"/>
              </a:gdLst>
              <a:ahLst/>
              <a:cxnLst>
                <a:cxn ang="0">
                  <a:pos x="T0" y="T1"/>
                </a:cxn>
                <a:cxn ang="0">
                  <a:pos x="T2" y="T3"/>
                </a:cxn>
                <a:cxn ang="0">
                  <a:pos x="T4" y="T5"/>
                </a:cxn>
                <a:cxn ang="0">
                  <a:pos x="T6" y="T7"/>
                </a:cxn>
                <a:cxn ang="0">
                  <a:pos x="T8" y="T9"/>
                </a:cxn>
                <a:cxn ang="0">
                  <a:pos x="T10" y="T11"/>
                </a:cxn>
              </a:cxnLst>
              <a:rect l="0" t="0" r="r" b="b"/>
              <a:pathLst>
                <a:path w="135" h="184">
                  <a:moveTo>
                    <a:pt x="135" y="153"/>
                  </a:moveTo>
                  <a:cubicBezTo>
                    <a:pt x="135" y="153"/>
                    <a:pt x="121" y="184"/>
                    <a:pt x="95" y="167"/>
                  </a:cubicBezTo>
                  <a:cubicBezTo>
                    <a:pt x="69" y="149"/>
                    <a:pt x="63" y="103"/>
                    <a:pt x="63" y="103"/>
                  </a:cubicBezTo>
                  <a:cubicBezTo>
                    <a:pt x="63" y="103"/>
                    <a:pt x="27" y="120"/>
                    <a:pt x="14" y="94"/>
                  </a:cubicBezTo>
                  <a:cubicBezTo>
                    <a:pt x="0" y="68"/>
                    <a:pt x="4" y="0"/>
                    <a:pt x="4" y="0"/>
                  </a:cubicBezTo>
                  <a:cubicBezTo>
                    <a:pt x="31" y="26"/>
                    <a:pt x="112" y="104"/>
                    <a:pt x="135" y="153"/>
                  </a:cubicBezTo>
                  <a:close/>
                </a:path>
              </a:pathLst>
            </a:custGeom>
            <a:solidFill>
              <a:srgbClr val="DCD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36"/>
            <p:cNvSpPr>
              <a:spLocks/>
            </p:cNvSpPr>
            <p:nvPr/>
          </p:nvSpPr>
          <p:spPr bwMode="auto">
            <a:xfrm>
              <a:off x="5899150" y="4978400"/>
              <a:ext cx="1103313" cy="1089025"/>
            </a:xfrm>
            <a:custGeom>
              <a:avLst/>
              <a:gdLst>
                <a:gd name="T0" fmla="*/ 65 w 353"/>
                <a:gd name="T1" fmla="*/ 159 h 349"/>
                <a:gd name="T2" fmla="*/ 33 w 353"/>
                <a:gd name="T3" fmla="*/ 117 h 349"/>
                <a:gd name="T4" fmla="*/ 7 w 353"/>
                <a:gd name="T5" fmla="*/ 37 h 349"/>
                <a:gd name="T6" fmla="*/ 22 w 353"/>
                <a:gd name="T7" fmla="*/ 18 h 349"/>
                <a:gd name="T8" fmla="*/ 99 w 353"/>
                <a:gd name="T9" fmla="*/ 19 h 349"/>
                <a:gd name="T10" fmla="*/ 231 w 353"/>
                <a:gd name="T11" fmla="*/ 127 h 349"/>
                <a:gd name="T12" fmla="*/ 353 w 353"/>
                <a:gd name="T13" fmla="*/ 243 h 349"/>
                <a:gd name="T14" fmla="*/ 242 w 353"/>
                <a:gd name="T15" fmla="*/ 349 h 349"/>
                <a:gd name="T16" fmla="*/ 185 w 353"/>
                <a:gd name="T17" fmla="*/ 288 h 349"/>
                <a:gd name="T18" fmla="*/ 65 w 353"/>
                <a:gd name="T19" fmla="*/ 15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3" h="349">
                  <a:moveTo>
                    <a:pt x="65" y="159"/>
                  </a:moveTo>
                  <a:cubicBezTo>
                    <a:pt x="49" y="141"/>
                    <a:pt x="39" y="127"/>
                    <a:pt x="33" y="117"/>
                  </a:cubicBezTo>
                  <a:cubicBezTo>
                    <a:pt x="17" y="94"/>
                    <a:pt x="0" y="70"/>
                    <a:pt x="7" y="37"/>
                  </a:cubicBezTo>
                  <a:cubicBezTo>
                    <a:pt x="10" y="30"/>
                    <a:pt x="15" y="23"/>
                    <a:pt x="22" y="18"/>
                  </a:cubicBezTo>
                  <a:cubicBezTo>
                    <a:pt x="44" y="0"/>
                    <a:pt x="76" y="10"/>
                    <a:pt x="99" y="19"/>
                  </a:cubicBezTo>
                  <a:cubicBezTo>
                    <a:pt x="157" y="40"/>
                    <a:pt x="212" y="108"/>
                    <a:pt x="231" y="127"/>
                  </a:cubicBezTo>
                  <a:cubicBezTo>
                    <a:pt x="256" y="151"/>
                    <a:pt x="332" y="227"/>
                    <a:pt x="353" y="243"/>
                  </a:cubicBezTo>
                  <a:cubicBezTo>
                    <a:pt x="242" y="349"/>
                    <a:pt x="242" y="349"/>
                    <a:pt x="242" y="349"/>
                  </a:cubicBezTo>
                  <a:cubicBezTo>
                    <a:pt x="242" y="349"/>
                    <a:pt x="206" y="309"/>
                    <a:pt x="185" y="288"/>
                  </a:cubicBezTo>
                  <a:cubicBezTo>
                    <a:pt x="148" y="251"/>
                    <a:pt x="99" y="198"/>
                    <a:pt x="65" y="159"/>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37"/>
            <p:cNvSpPr>
              <a:spLocks/>
            </p:cNvSpPr>
            <p:nvPr/>
          </p:nvSpPr>
          <p:spPr bwMode="auto">
            <a:xfrm>
              <a:off x="5883275" y="4978400"/>
              <a:ext cx="403225" cy="396875"/>
            </a:xfrm>
            <a:custGeom>
              <a:avLst/>
              <a:gdLst>
                <a:gd name="T0" fmla="*/ 94 w 129"/>
                <a:gd name="T1" fmla="*/ 105 h 127"/>
                <a:gd name="T2" fmla="*/ 117 w 129"/>
                <a:gd name="T3" fmla="*/ 53 h 127"/>
                <a:gd name="T4" fmla="*/ 31 w 129"/>
                <a:gd name="T5" fmla="*/ 25 h 127"/>
                <a:gd name="T6" fmla="*/ 47 w 129"/>
                <a:gd name="T7" fmla="*/ 107 h 127"/>
                <a:gd name="T8" fmla="*/ 94 w 129"/>
                <a:gd name="T9" fmla="*/ 105 h 127"/>
              </a:gdLst>
              <a:ahLst/>
              <a:cxnLst>
                <a:cxn ang="0">
                  <a:pos x="T0" y="T1"/>
                </a:cxn>
                <a:cxn ang="0">
                  <a:pos x="T2" y="T3"/>
                </a:cxn>
                <a:cxn ang="0">
                  <a:pos x="T4" y="T5"/>
                </a:cxn>
                <a:cxn ang="0">
                  <a:pos x="T6" y="T7"/>
                </a:cxn>
                <a:cxn ang="0">
                  <a:pos x="T8" y="T9"/>
                </a:cxn>
              </a:cxnLst>
              <a:rect l="0" t="0" r="r" b="b"/>
              <a:pathLst>
                <a:path w="129" h="127">
                  <a:moveTo>
                    <a:pt x="94" y="105"/>
                  </a:moveTo>
                  <a:cubicBezTo>
                    <a:pt x="111" y="86"/>
                    <a:pt x="129" y="67"/>
                    <a:pt x="117" y="53"/>
                  </a:cubicBezTo>
                  <a:cubicBezTo>
                    <a:pt x="104" y="38"/>
                    <a:pt x="63" y="0"/>
                    <a:pt x="31" y="25"/>
                  </a:cubicBezTo>
                  <a:cubicBezTo>
                    <a:pt x="0" y="50"/>
                    <a:pt x="24" y="87"/>
                    <a:pt x="47" y="107"/>
                  </a:cubicBezTo>
                  <a:cubicBezTo>
                    <a:pt x="71" y="127"/>
                    <a:pt x="77" y="123"/>
                    <a:pt x="94"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38"/>
            <p:cNvSpPr>
              <a:spLocks noEditPoints="1"/>
            </p:cNvSpPr>
            <p:nvPr/>
          </p:nvSpPr>
          <p:spPr bwMode="auto">
            <a:xfrm>
              <a:off x="6254750" y="5343525"/>
              <a:ext cx="273050" cy="290513"/>
            </a:xfrm>
            <a:custGeom>
              <a:avLst/>
              <a:gdLst>
                <a:gd name="T0" fmla="*/ 87 w 87"/>
                <a:gd name="T1" fmla="*/ 32 h 93"/>
                <a:gd name="T2" fmla="*/ 48 w 87"/>
                <a:gd name="T3" fmla="*/ 83 h 93"/>
                <a:gd name="T4" fmla="*/ 48 w 87"/>
                <a:gd name="T5" fmla="*/ 76 h 93"/>
                <a:gd name="T6" fmla="*/ 87 w 87"/>
                <a:gd name="T7" fmla="*/ 32 h 93"/>
                <a:gd name="T8" fmla="*/ 48 w 87"/>
                <a:gd name="T9" fmla="*/ 14 h 93"/>
                <a:gd name="T10" fmla="*/ 48 w 87"/>
                <a:gd name="T11" fmla="*/ 8 h 93"/>
                <a:gd name="T12" fmla="*/ 64 w 87"/>
                <a:gd name="T13" fmla="*/ 0 h 93"/>
                <a:gd name="T14" fmla="*/ 48 w 87"/>
                <a:gd name="T15" fmla="*/ 14 h 93"/>
                <a:gd name="T16" fmla="*/ 48 w 87"/>
                <a:gd name="T17" fmla="*/ 83 h 93"/>
                <a:gd name="T18" fmla="*/ 32 w 87"/>
                <a:gd name="T19" fmla="*/ 93 h 93"/>
                <a:gd name="T20" fmla="*/ 48 w 87"/>
                <a:gd name="T21" fmla="*/ 76 h 93"/>
                <a:gd name="T22" fmla="*/ 48 w 87"/>
                <a:gd name="T23" fmla="*/ 83 h 93"/>
                <a:gd name="T24" fmla="*/ 48 w 87"/>
                <a:gd name="T25" fmla="*/ 8 h 93"/>
                <a:gd name="T26" fmla="*/ 48 w 87"/>
                <a:gd name="T27" fmla="*/ 14 h 93"/>
                <a:gd name="T28" fmla="*/ 0 w 87"/>
                <a:gd name="T29" fmla="*/ 64 h 93"/>
                <a:gd name="T30" fmla="*/ 48 w 87"/>
                <a:gd name="T31" fmla="*/ 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3">
                  <a:moveTo>
                    <a:pt x="87" y="32"/>
                  </a:moveTo>
                  <a:cubicBezTo>
                    <a:pt x="80" y="51"/>
                    <a:pt x="64" y="70"/>
                    <a:pt x="48" y="83"/>
                  </a:cubicBezTo>
                  <a:cubicBezTo>
                    <a:pt x="48" y="76"/>
                    <a:pt x="48" y="76"/>
                    <a:pt x="48" y="76"/>
                  </a:cubicBezTo>
                  <a:cubicBezTo>
                    <a:pt x="61" y="63"/>
                    <a:pt x="76" y="46"/>
                    <a:pt x="87" y="32"/>
                  </a:cubicBezTo>
                  <a:close/>
                  <a:moveTo>
                    <a:pt x="48" y="14"/>
                  </a:moveTo>
                  <a:cubicBezTo>
                    <a:pt x="48" y="8"/>
                    <a:pt x="48" y="8"/>
                    <a:pt x="48" y="8"/>
                  </a:cubicBezTo>
                  <a:cubicBezTo>
                    <a:pt x="53" y="4"/>
                    <a:pt x="59" y="1"/>
                    <a:pt x="64" y="0"/>
                  </a:cubicBezTo>
                  <a:cubicBezTo>
                    <a:pt x="59" y="3"/>
                    <a:pt x="54" y="8"/>
                    <a:pt x="48" y="14"/>
                  </a:cubicBezTo>
                  <a:close/>
                  <a:moveTo>
                    <a:pt x="48" y="83"/>
                  </a:moveTo>
                  <a:cubicBezTo>
                    <a:pt x="42" y="87"/>
                    <a:pt x="37" y="91"/>
                    <a:pt x="32" y="93"/>
                  </a:cubicBezTo>
                  <a:cubicBezTo>
                    <a:pt x="36" y="89"/>
                    <a:pt x="41" y="83"/>
                    <a:pt x="48" y="76"/>
                  </a:cubicBezTo>
                  <a:cubicBezTo>
                    <a:pt x="48" y="83"/>
                    <a:pt x="48" y="83"/>
                    <a:pt x="48" y="83"/>
                  </a:cubicBezTo>
                  <a:close/>
                  <a:moveTo>
                    <a:pt x="48" y="8"/>
                  </a:moveTo>
                  <a:cubicBezTo>
                    <a:pt x="48" y="14"/>
                    <a:pt x="48" y="14"/>
                    <a:pt x="48" y="14"/>
                  </a:cubicBezTo>
                  <a:cubicBezTo>
                    <a:pt x="33" y="28"/>
                    <a:pt x="15" y="47"/>
                    <a:pt x="0" y="64"/>
                  </a:cubicBezTo>
                  <a:cubicBezTo>
                    <a:pt x="10" y="42"/>
                    <a:pt x="29" y="21"/>
                    <a:pt x="48" y="8"/>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 Placeholder 16"/>
          <p:cNvSpPr>
            <a:spLocks noGrp="1"/>
          </p:cNvSpPr>
          <p:nvPr>
            <p:ph type="body" sz="quarter" idx="10"/>
          </p:nvPr>
        </p:nvSpPr>
        <p:spPr>
          <a:xfrm>
            <a:off x="2250889" y="4025285"/>
            <a:ext cx="2173941" cy="267447"/>
          </a:xfrm>
        </p:spPr>
        <p:txBody>
          <a:bodyPr/>
          <a:lstStyle/>
          <a:p>
            <a:r>
              <a:rPr lang="id-ID" dirty="0"/>
              <a:t>Sample Two</a:t>
            </a:r>
          </a:p>
        </p:txBody>
      </p:sp>
      <p:sp>
        <p:nvSpPr>
          <p:cNvPr id="76" name="Text Placeholder 17"/>
          <p:cNvSpPr>
            <a:spLocks noGrp="1"/>
          </p:cNvSpPr>
          <p:nvPr>
            <p:ph type="body" sz="quarter" idx="11"/>
          </p:nvPr>
        </p:nvSpPr>
        <p:spPr>
          <a:xfrm>
            <a:off x="2250889" y="4355517"/>
            <a:ext cx="2173941" cy="561834"/>
          </a:xfrm>
        </p:spPr>
        <p:txBody>
          <a:bodyPr/>
          <a:lstStyle/>
          <a:p>
            <a:r>
              <a:rPr lang="id-ID" dirty="0"/>
              <a:t>conseSed ut perspiciatis unde omnis iste natus error sit volupue laudantium, totam rem aperiam, </a:t>
            </a:r>
          </a:p>
        </p:txBody>
      </p:sp>
      <p:sp>
        <p:nvSpPr>
          <p:cNvPr id="78" name="Text Placeholder 16"/>
          <p:cNvSpPr>
            <a:spLocks noGrp="1"/>
          </p:cNvSpPr>
          <p:nvPr>
            <p:ph type="body" sz="quarter" idx="10"/>
          </p:nvPr>
        </p:nvSpPr>
        <p:spPr>
          <a:xfrm>
            <a:off x="7974012" y="2616432"/>
            <a:ext cx="2173941" cy="267447"/>
          </a:xfrm>
        </p:spPr>
        <p:txBody>
          <a:bodyPr/>
          <a:lstStyle/>
          <a:p>
            <a:pPr algn="r"/>
            <a:r>
              <a:rPr lang="id-ID" dirty="0"/>
              <a:t>Sample Three</a:t>
            </a:r>
          </a:p>
        </p:txBody>
      </p:sp>
      <p:sp>
        <p:nvSpPr>
          <p:cNvPr id="79" name="Text Placeholder 17"/>
          <p:cNvSpPr>
            <a:spLocks noGrp="1"/>
          </p:cNvSpPr>
          <p:nvPr>
            <p:ph type="body" sz="quarter" idx="11"/>
          </p:nvPr>
        </p:nvSpPr>
        <p:spPr>
          <a:xfrm>
            <a:off x="7974012" y="2946664"/>
            <a:ext cx="2173941" cy="561834"/>
          </a:xfrm>
        </p:spPr>
        <p:txBody>
          <a:bodyPr/>
          <a:lstStyle/>
          <a:p>
            <a:pPr algn="r"/>
            <a:r>
              <a:rPr lang="id-ID" dirty="0"/>
              <a:t>conseSed ut perspiciatis unde omnis iste natus error sit volupue laudantium, totam rem aperiam, </a:t>
            </a:r>
          </a:p>
        </p:txBody>
      </p:sp>
      <p:sp>
        <p:nvSpPr>
          <p:cNvPr id="80" name="Text Placeholder 16"/>
          <p:cNvSpPr>
            <a:spLocks noGrp="1"/>
          </p:cNvSpPr>
          <p:nvPr>
            <p:ph type="body" sz="quarter" idx="10"/>
          </p:nvPr>
        </p:nvSpPr>
        <p:spPr>
          <a:xfrm>
            <a:off x="7974012" y="4025285"/>
            <a:ext cx="2173941" cy="267447"/>
          </a:xfrm>
        </p:spPr>
        <p:txBody>
          <a:bodyPr/>
          <a:lstStyle/>
          <a:p>
            <a:pPr algn="r"/>
            <a:r>
              <a:rPr lang="id-ID" dirty="0"/>
              <a:t>Sample Four</a:t>
            </a:r>
          </a:p>
        </p:txBody>
      </p:sp>
      <p:sp>
        <p:nvSpPr>
          <p:cNvPr id="81" name="Text Placeholder 17"/>
          <p:cNvSpPr>
            <a:spLocks noGrp="1"/>
          </p:cNvSpPr>
          <p:nvPr>
            <p:ph type="body" sz="quarter" idx="11"/>
          </p:nvPr>
        </p:nvSpPr>
        <p:spPr>
          <a:xfrm>
            <a:off x="7974012" y="4355517"/>
            <a:ext cx="2173941" cy="561834"/>
          </a:xfrm>
        </p:spPr>
        <p:txBody>
          <a:bodyPr/>
          <a:lstStyle/>
          <a:p>
            <a:pPr algn="r"/>
            <a:r>
              <a:rPr lang="id-ID" dirty="0"/>
              <a:t>conseSed ut perspiciatis unde omnis iste natus error sit volupue laudantium, totam rem aperiam, </a:t>
            </a:r>
          </a:p>
        </p:txBody>
      </p:sp>
      <p:sp>
        <p:nvSpPr>
          <p:cNvPr id="45" name="Shape 353"/>
          <p:cNvSpPr/>
          <p:nvPr/>
        </p:nvSpPr>
        <p:spPr>
          <a:xfrm>
            <a:off x="6289326" y="4097922"/>
            <a:ext cx="329616" cy="329616"/>
          </a:xfrm>
          <a:custGeom>
            <a:avLst/>
            <a:gdLst/>
            <a:ahLst/>
            <a:cxnLst>
              <a:cxn ang="0">
                <a:pos x="wd2" y="hd2"/>
              </a:cxn>
              <a:cxn ang="5400000">
                <a:pos x="wd2" y="hd2"/>
              </a:cxn>
              <a:cxn ang="10800000">
                <a:pos x="wd2" y="hd2"/>
              </a:cxn>
              <a:cxn ang="16200000">
                <a:pos x="wd2" y="hd2"/>
              </a:cxn>
            </a:cxnLst>
            <a:rect l="0" t="0" r="r" b="b"/>
            <a:pathLst>
              <a:path w="21600" h="21600" extrusionOk="0">
                <a:moveTo>
                  <a:pt x="18689" y="16769"/>
                </a:moveTo>
                <a:lnTo>
                  <a:pt x="16743" y="18701"/>
                </a:lnTo>
                <a:cubicBezTo>
                  <a:pt x="16496" y="18931"/>
                  <a:pt x="16196" y="19045"/>
                  <a:pt x="15843" y="19045"/>
                </a:cubicBezTo>
                <a:cubicBezTo>
                  <a:pt x="15481" y="19045"/>
                  <a:pt x="15181" y="18926"/>
                  <a:pt x="14943" y="18688"/>
                </a:cubicBezTo>
                <a:lnTo>
                  <a:pt x="12217" y="15948"/>
                </a:lnTo>
                <a:cubicBezTo>
                  <a:pt x="11970" y="15702"/>
                  <a:pt x="11847" y="15401"/>
                  <a:pt x="11847" y="15049"/>
                </a:cubicBezTo>
                <a:cubicBezTo>
                  <a:pt x="11847" y="14678"/>
                  <a:pt x="11992" y="14356"/>
                  <a:pt x="12283" y="14082"/>
                </a:cubicBezTo>
                <a:cubicBezTo>
                  <a:pt x="12310" y="14109"/>
                  <a:pt x="12392" y="14193"/>
                  <a:pt x="12528" y="14334"/>
                </a:cubicBezTo>
                <a:cubicBezTo>
                  <a:pt x="12664" y="14475"/>
                  <a:pt x="12760" y="14570"/>
                  <a:pt x="12813" y="14618"/>
                </a:cubicBezTo>
                <a:cubicBezTo>
                  <a:pt x="12866" y="14667"/>
                  <a:pt x="12949" y="14733"/>
                  <a:pt x="13064" y="14817"/>
                </a:cubicBezTo>
                <a:cubicBezTo>
                  <a:pt x="13178" y="14901"/>
                  <a:pt x="13291" y="14958"/>
                  <a:pt x="13401" y="14989"/>
                </a:cubicBezTo>
                <a:cubicBezTo>
                  <a:pt x="13512" y="15020"/>
                  <a:pt x="13633" y="15035"/>
                  <a:pt x="13765" y="15035"/>
                </a:cubicBezTo>
                <a:cubicBezTo>
                  <a:pt x="14118" y="15035"/>
                  <a:pt x="14418" y="14911"/>
                  <a:pt x="14666" y="14665"/>
                </a:cubicBezTo>
                <a:cubicBezTo>
                  <a:pt x="14912" y="14418"/>
                  <a:pt x="15036" y="14118"/>
                  <a:pt x="15036" y="13765"/>
                </a:cubicBezTo>
                <a:cubicBezTo>
                  <a:pt x="15036" y="13633"/>
                  <a:pt x="15020" y="13512"/>
                  <a:pt x="14990" y="13401"/>
                </a:cubicBezTo>
                <a:cubicBezTo>
                  <a:pt x="14958" y="13291"/>
                  <a:pt x="14901" y="13178"/>
                  <a:pt x="14817" y="13063"/>
                </a:cubicBezTo>
                <a:cubicBezTo>
                  <a:pt x="14733" y="12949"/>
                  <a:pt x="14667" y="12865"/>
                  <a:pt x="14619" y="12812"/>
                </a:cubicBezTo>
                <a:cubicBezTo>
                  <a:pt x="14571" y="12760"/>
                  <a:pt x="14475" y="12664"/>
                  <a:pt x="14334" y="12527"/>
                </a:cubicBezTo>
                <a:cubicBezTo>
                  <a:pt x="14193" y="12391"/>
                  <a:pt x="14109" y="12309"/>
                  <a:pt x="14083" y="12283"/>
                </a:cubicBezTo>
                <a:cubicBezTo>
                  <a:pt x="14348" y="12000"/>
                  <a:pt x="14665" y="11859"/>
                  <a:pt x="15035" y="11859"/>
                </a:cubicBezTo>
                <a:cubicBezTo>
                  <a:pt x="15388" y="11859"/>
                  <a:pt x="15689" y="11982"/>
                  <a:pt x="15936" y="12230"/>
                </a:cubicBezTo>
                <a:lnTo>
                  <a:pt x="18688" y="14982"/>
                </a:lnTo>
                <a:cubicBezTo>
                  <a:pt x="18936" y="15230"/>
                  <a:pt x="19059" y="15530"/>
                  <a:pt x="19059" y="15883"/>
                </a:cubicBezTo>
                <a:cubicBezTo>
                  <a:pt x="19059" y="16227"/>
                  <a:pt x="18936" y="16523"/>
                  <a:pt x="18689" y="16769"/>
                </a:cubicBezTo>
                <a:cubicBezTo>
                  <a:pt x="18689" y="16769"/>
                  <a:pt x="18689" y="16769"/>
                  <a:pt x="18689" y="16769"/>
                </a:cubicBezTo>
                <a:close/>
                <a:moveTo>
                  <a:pt x="9318" y="7518"/>
                </a:moveTo>
                <a:cubicBezTo>
                  <a:pt x="9292" y="7492"/>
                  <a:pt x="9210" y="7408"/>
                  <a:pt x="9073" y="7267"/>
                </a:cubicBezTo>
                <a:cubicBezTo>
                  <a:pt x="8936" y="7125"/>
                  <a:pt x="8841" y="7030"/>
                  <a:pt x="8789" y="6982"/>
                </a:cubicBezTo>
                <a:cubicBezTo>
                  <a:pt x="8736" y="6933"/>
                  <a:pt x="8652" y="6868"/>
                  <a:pt x="8537" y="6784"/>
                </a:cubicBezTo>
                <a:cubicBezTo>
                  <a:pt x="8422" y="6699"/>
                  <a:pt x="8310" y="6642"/>
                  <a:pt x="8199" y="6611"/>
                </a:cubicBezTo>
                <a:cubicBezTo>
                  <a:pt x="8089" y="6581"/>
                  <a:pt x="7968" y="6565"/>
                  <a:pt x="7835" y="6565"/>
                </a:cubicBezTo>
                <a:cubicBezTo>
                  <a:pt x="7482" y="6565"/>
                  <a:pt x="7183" y="6688"/>
                  <a:pt x="6936" y="6936"/>
                </a:cubicBezTo>
                <a:cubicBezTo>
                  <a:pt x="6688" y="7183"/>
                  <a:pt x="6565" y="7482"/>
                  <a:pt x="6565" y="7835"/>
                </a:cubicBezTo>
                <a:cubicBezTo>
                  <a:pt x="6565" y="7968"/>
                  <a:pt x="6581" y="8089"/>
                  <a:pt x="6611" y="8199"/>
                </a:cubicBezTo>
                <a:cubicBezTo>
                  <a:pt x="6642" y="8310"/>
                  <a:pt x="6699" y="8422"/>
                  <a:pt x="6784" y="8537"/>
                </a:cubicBezTo>
                <a:cubicBezTo>
                  <a:pt x="6867" y="8652"/>
                  <a:pt x="6933" y="8736"/>
                  <a:pt x="6982" y="8788"/>
                </a:cubicBezTo>
                <a:cubicBezTo>
                  <a:pt x="7030" y="8841"/>
                  <a:pt x="7125" y="8936"/>
                  <a:pt x="7266" y="9073"/>
                </a:cubicBezTo>
                <a:cubicBezTo>
                  <a:pt x="7407" y="9210"/>
                  <a:pt x="7491" y="9292"/>
                  <a:pt x="7518" y="9318"/>
                </a:cubicBezTo>
                <a:cubicBezTo>
                  <a:pt x="7253" y="9592"/>
                  <a:pt x="6935" y="9728"/>
                  <a:pt x="6565" y="9728"/>
                </a:cubicBezTo>
                <a:cubicBezTo>
                  <a:pt x="6203" y="9728"/>
                  <a:pt x="5903" y="9609"/>
                  <a:pt x="5665" y="9371"/>
                </a:cubicBezTo>
                <a:lnTo>
                  <a:pt x="2912" y="6618"/>
                </a:lnTo>
                <a:cubicBezTo>
                  <a:pt x="2665" y="6371"/>
                  <a:pt x="2541" y="6070"/>
                  <a:pt x="2541" y="5717"/>
                </a:cubicBezTo>
                <a:cubicBezTo>
                  <a:pt x="2541" y="5374"/>
                  <a:pt x="2664" y="5078"/>
                  <a:pt x="2912" y="4831"/>
                </a:cubicBezTo>
                <a:lnTo>
                  <a:pt x="4858" y="2898"/>
                </a:lnTo>
                <a:cubicBezTo>
                  <a:pt x="5113" y="2660"/>
                  <a:pt x="5414" y="2541"/>
                  <a:pt x="5758" y="2541"/>
                </a:cubicBezTo>
                <a:cubicBezTo>
                  <a:pt x="6110" y="2541"/>
                  <a:pt x="6411" y="2665"/>
                  <a:pt x="6657" y="2912"/>
                </a:cubicBezTo>
                <a:lnTo>
                  <a:pt x="9384" y="5652"/>
                </a:lnTo>
                <a:cubicBezTo>
                  <a:pt x="9631" y="5898"/>
                  <a:pt x="9754" y="6199"/>
                  <a:pt x="9754" y="6551"/>
                </a:cubicBezTo>
                <a:cubicBezTo>
                  <a:pt x="9754" y="6922"/>
                  <a:pt x="9609" y="7244"/>
                  <a:pt x="9318" y="7518"/>
                </a:cubicBezTo>
                <a:cubicBezTo>
                  <a:pt x="9318" y="7518"/>
                  <a:pt x="9318" y="7518"/>
                  <a:pt x="9318" y="7518"/>
                </a:cubicBezTo>
                <a:close/>
                <a:moveTo>
                  <a:pt x="20488" y="13182"/>
                </a:moveTo>
                <a:lnTo>
                  <a:pt x="17735" y="10429"/>
                </a:lnTo>
                <a:cubicBezTo>
                  <a:pt x="16994" y="9688"/>
                  <a:pt x="16094" y="9318"/>
                  <a:pt x="15035" y="9318"/>
                </a:cubicBezTo>
                <a:cubicBezTo>
                  <a:pt x="13959" y="9318"/>
                  <a:pt x="13041" y="9706"/>
                  <a:pt x="12283" y="10482"/>
                </a:cubicBezTo>
                <a:lnTo>
                  <a:pt x="11118" y="9318"/>
                </a:lnTo>
                <a:cubicBezTo>
                  <a:pt x="11894" y="8559"/>
                  <a:pt x="12283" y="7637"/>
                  <a:pt x="12283" y="6551"/>
                </a:cubicBezTo>
                <a:cubicBezTo>
                  <a:pt x="12283" y="5492"/>
                  <a:pt x="11916" y="4597"/>
                  <a:pt x="11184" y="3865"/>
                </a:cubicBezTo>
                <a:lnTo>
                  <a:pt x="8457" y="1125"/>
                </a:lnTo>
                <a:cubicBezTo>
                  <a:pt x="7725" y="375"/>
                  <a:pt x="6825" y="0"/>
                  <a:pt x="5757" y="0"/>
                </a:cubicBezTo>
                <a:cubicBezTo>
                  <a:pt x="4698" y="0"/>
                  <a:pt x="3803" y="366"/>
                  <a:pt x="3071" y="1099"/>
                </a:cubicBezTo>
                <a:lnTo>
                  <a:pt x="1125" y="3031"/>
                </a:lnTo>
                <a:cubicBezTo>
                  <a:pt x="375" y="3764"/>
                  <a:pt x="0" y="4659"/>
                  <a:pt x="0" y="5717"/>
                </a:cubicBezTo>
                <a:cubicBezTo>
                  <a:pt x="0" y="6776"/>
                  <a:pt x="370" y="7677"/>
                  <a:pt x="1112" y="8418"/>
                </a:cubicBezTo>
                <a:lnTo>
                  <a:pt x="3865" y="11171"/>
                </a:lnTo>
                <a:cubicBezTo>
                  <a:pt x="4606" y="11912"/>
                  <a:pt x="5506" y="12283"/>
                  <a:pt x="6565" y="12283"/>
                </a:cubicBezTo>
                <a:cubicBezTo>
                  <a:pt x="7641" y="12283"/>
                  <a:pt x="8559" y="11894"/>
                  <a:pt x="9318" y="11118"/>
                </a:cubicBezTo>
                <a:lnTo>
                  <a:pt x="10482" y="12283"/>
                </a:lnTo>
                <a:cubicBezTo>
                  <a:pt x="9706" y="13041"/>
                  <a:pt x="9318" y="13963"/>
                  <a:pt x="9318" y="15049"/>
                </a:cubicBezTo>
                <a:cubicBezTo>
                  <a:pt x="9318" y="16108"/>
                  <a:pt x="9684" y="17003"/>
                  <a:pt x="10416" y="17735"/>
                </a:cubicBezTo>
                <a:lnTo>
                  <a:pt x="13143" y="20475"/>
                </a:lnTo>
                <a:cubicBezTo>
                  <a:pt x="13876" y="21225"/>
                  <a:pt x="14775" y="21600"/>
                  <a:pt x="15843" y="21600"/>
                </a:cubicBezTo>
                <a:cubicBezTo>
                  <a:pt x="16902" y="21600"/>
                  <a:pt x="17797" y="21234"/>
                  <a:pt x="18529" y="20501"/>
                </a:cubicBezTo>
                <a:lnTo>
                  <a:pt x="20475" y="18569"/>
                </a:lnTo>
                <a:cubicBezTo>
                  <a:pt x="21225" y="17836"/>
                  <a:pt x="21600" y="16941"/>
                  <a:pt x="21600" y="15883"/>
                </a:cubicBezTo>
                <a:cubicBezTo>
                  <a:pt x="21600" y="14824"/>
                  <a:pt x="21230" y="13924"/>
                  <a:pt x="20488" y="13182"/>
                </a:cubicBezTo>
                <a:cubicBezTo>
                  <a:pt x="20488" y="13182"/>
                  <a:pt x="20488" y="13182"/>
                  <a:pt x="20488" y="1318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6" name="Freeform 23"/>
          <p:cNvSpPr>
            <a:spLocks noEditPoints="1"/>
          </p:cNvSpPr>
          <p:nvPr/>
        </p:nvSpPr>
        <p:spPr bwMode="auto">
          <a:xfrm>
            <a:off x="5588000" y="4064926"/>
            <a:ext cx="300038" cy="303213"/>
          </a:xfrm>
          <a:custGeom>
            <a:avLst/>
            <a:gdLst>
              <a:gd name="T0" fmla="*/ 48 w 96"/>
              <a:gd name="T1" fmla="*/ 20 h 97"/>
              <a:gd name="T2" fmla="*/ 76 w 96"/>
              <a:gd name="T3" fmla="*/ 49 h 97"/>
              <a:gd name="T4" fmla="*/ 48 w 96"/>
              <a:gd name="T5" fmla="*/ 77 h 97"/>
              <a:gd name="T6" fmla="*/ 19 w 96"/>
              <a:gd name="T7" fmla="*/ 49 h 97"/>
              <a:gd name="T8" fmla="*/ 48 w 96"/>
              <a:gd name="T9" fmla="*/ 20 h 97"/>
              <a:gd name="T10" fmla="*/ 56 w 96"/>
              <a:gd name="T11" fmla="*/ 0 h 97"/>
              <a:gd name="T12" fmla="*/ 48 w 96"/>
              <a:gd name="T13" fmla="*/ 0 h 97"/>
              <a:gd name="T14" fmla="*/ 40 w 96"/>
              <a:gd name="T15" fmla="*/ 0 h 97"/>
              <a:gd name="T16" fmla="*/ 37 w 96"/>
              <a:gd name="T17" fmla="*/ 15 h 97"/>
              <a:gd name="T18" fmla="*/ 26 w 96"/>
              <a:gd name="T19" fmla="*/ 5 h 97"/>
              <a:gd name="T20" fmla="*/ 13 w 96"/>
              <a:gd name="T21" fmla="*/ 14 h 97"/>
              <a:gd name="T22" fmla="*/ 19 w 96"/>
              <a:gd name="T23" fmla="*/ 28 h 97"/>
              <a:gd name="T24" fmla="*/ 4 w 96"/>
              <a:gd name="T25" fmla="*/ 26 h 97"/>
              <a:gd name="T26" fmla="*/ 0 w 96"/>
              <a:gd name="T27" fmla="*/ 41 h 97"/>
              <a:gd name="T28" fmla="*/ 12 w 96"/>
              <a:gd name="T29" fmla="*/ 49 h 97"/>
              <a:gd name="T30" fmla="*/ 0 w 96"/>
              <a:gd name="T31" fmla="*/ 56 h 97"/>
              <a:gd name="T32" fmla="*/ 4 w 96"/>
              <a:gd name="T33" fmla="*/ 71 h 97"/>
              <a:gd name="T34" fmla="*/ 19 w 96"/>
              <a:gd name="T35" fmla="*/ 70 h 97"/>
              <a:gd name="T36" fmla="*/ 13 w 96"/>
              <a:gd name="T37" fmla="*/ 83 h 97"/>
              <a:gd name="T38" fmla="*/ 26 w 96"/>
              <a:gd name="T39" fmla="*/ 92 h 97"/>
              <a:gd name="T40" fmla="*/ 37 w 96"/>
              <a:gd name="T41" fmla="*/ 83 h 97"/>
              <a:gd name="T42" fmla="*/ 40 w 96"/>
              <a:gd name="T43" fmla="*/ 97 h 97"/>
              <a:gd name="T44" fmla="*/ 48 w 96"/>
              <a:gd name="T45" fmla="*/ 97 h 97"/>
              <a:gd name="T46" fmla="*/ 56 w 96"/>
              <a:gd name="T47" fmla="*/ 97 h 97"/>
              <a:gd name="T48" fmla="*/ 59 w 96"/>
              <a:gd name="T49" fmla="*/ 83 h 97"/>
              <a:gd name="T50" fmla="*/ 70 w 96"/>
              <a:gd name="T51" fmla="*/ 92 h 97"/>
              <a:gd name="T52" fmla="*/ 82 w 96"/>
              <a:gd name="T53" fmla="*/ 83 h 97"/>
              <a:gd name="T54" fmla="*/ 77 w 96"/>
              <a:gd name="T55" fmla="*/ 70 h 97"/>
              <a:gd name="T56" fmla="*/ 91 w 96"/>
              <a:gd name="T57" fmla="*/ 71 h 97"/>
              <a:gd name="T58" fmla="*/ 96 w 96"/>
              <a:gd name="T59" fmla="*/ 56 h 97"/>
              <a:gd name="T60" fmla="*/ 84 w 96"/>
              <a:gd name="T61" fmla="*/ 49 h 97"/>
              <a:gd name="T62" fmla="*/ 96 w 96"/>
              <a:gd name="T63" fmla="*/ 41 h 97"/>
              <a:gd name="T64" fmla="*/ 91 w 96"/>
              <a:gd name="T65" fmla="*/ 26 h 97"/>
              <a:gd name="T66" fmla="*/ 77 w 96"/>
              <a:gd name="T67" fmla="*/ 28 h 97"/>
              <a:gd name="T68" fmla="*/ 82 w 96"/>
              <a:gd name="T69" fmla="*/ 14 h 97"/>
              <a:gd name="T70" fmla="*/ 70 w 96"/>
              <a:gd name="T71" fmla="*/ 5 h 97"/>
              <a:gd name="T72" fmla="*/ 59 w 96"/>
              <a:gd name="T73" fmla="*/ 15 h 97"/>
              <a:gd name="T74" fmla="*/ 56 w 96"/>
              <a:gd name="T7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7">
                <a:moveTo>
                  <a:pt x="48" y="20"/>
                </a:moveTo>
                <a:cubicBezTo>
                  <a:pt x="64" y="20"/>
                  <a:pt x="76" y="33"/>
                  <a:pt x="76" y="49"/>
                </a:cubicBezTo>
                <a:cubicBezTo>
                  <a:pt x="76" y="64"/>
                  <a:pt x="64" y="77"/>
                  <a:pt x="48" y="77"/>
                </a:cubicBezTo>
                <a:cubicBezTo>
                  <a:pt x="32" y="77"/>
                  <a:pt x="19" y="64"/>
                  <a:pt x="19" y="49"/>
                </a:cubicBezTo>
                <a:cubicBezTo>
                  <a:pt x="19" y="33"/>
                  <a:pt x="32" y="20"/>
                  <a:pt x="48" y="20"/>
                </a:cubicBezTo>
                <a:close/>
                <a:moveTo>
                  <a:pt x="56" y="0"/>
                </a:moveTo>
                <a:cubicBezTo>
                  <a:pt x="53" y="0"/>
                  <a:pt x="50" y="0"/>
                  <a:pt x="48" y="0"/>
                </a:cubicBezTo>
                <a:cubicBezTo>
                  <a:pt x="45" y="0"/>
                  <a:pt x="43" y="0"/>
                  <a:pt x="40" y="0"/>
                </a:cubicBezTo>
                <a:cubicBezTo>
                  <a:pt x="37" y="15"/>
                  <a:pt x="37" y="15"/>
                  <a:pt x="37" y="15"/>
                </a:cubicBezTo>
                <a:cubicBezTo>
                  <a:pt x="26" y="5"/>
                  <a:pt x="26" y="5"/>
                  <a:pt x="26" y="5"/>
                </a:cubicBezTo>
                <a:cubicBezTo>
                  <a:pt x="21" y="7"/>
                  <a:pt x="17" y="11"/>
                  <a:pt x="13" y="14"/>
                </a:cubicBezTo>
                <a:cubicBezTo>
                  <a:pt x="19" y="28"/>
                  <a:pt x="19" y="28"/>
                  <a:pt x="19" y="28"/>
                </a:cubicBezTo>
                <a:cubicBezTo>
                  <a:pt x="4" y="26"/>
                  <a:pt x="4" y="26"/>
                  <a:pt x="4" y="26"/>
                </a:cubicBezTo>
                <a:cubicBezTo>
                  <a:pt x="2" y="31"/>
                  <a:pt x="1" y="36"/>
                  <a:pt x="0" y="41"/>
                </a:cubicBezTo>
                <a:cubicBezTo>
                  <a:pt x="12" y="49"/>
                  <a:pt x="12" y="49"/>
                  <a:pt x="12" y="49"/>
                </a:cubicBezTo>
                <a:cubicBezTo>
                  <a:pt x="0" y="56"/>
                  <a:pt x="0" y="56"/>
                  <a:pt x="0" y="56"/>
                </a:cubicBezTo>
                <a:cubicBezTo>
                  <a:pt x="1" y="61"/>
                  <a:pt x="2" y="66"/>
                  <a:pt x="4" y="71"/>
                </a:cubicBezTo>
                <a:cubicBezTo>
                  <a:pt x="19" y="70"/>
                  <a:pt x="19" y="70"/>
                  <a:pt x="19" y="70"/>
                </a:cubicBezTo>
                <a:cubicBezTo>
                  <a:pt x="13" y="83"/>
                  <a:pt x="13" y="83"/>
                  <a:pt x="13" y="83"/>
                </a:cubicBezTo>
                <a:cubicBezTo>
                  <a:pt x="17" y="87"/>
                  <a:pt x="21" y="90"/>
                  <a:pt x="26" y="92"/>
                </a:cubicBezTo>
                <a:cubicBezTo>
                  <a:pt x="37" y="83"/>
                  <a:pt x="37" y="83"/>
                  <a:pt x="37" y="83"/>
                </a:cubicBezTo>
                <a:cubicBezTo>
                  <a:pt x="40" y="97"/>
                  <a:pt x="40" y="97"/>
                  <a:pt x="40" y="97"/>
                </a:cubicBezTo>
                <a:cubicBezTo>
                  <a:pt x="43" y="97"/>
                  <a:pt x="45" y="97"/>
                  <a:pt x="48" y="97"/>
                </a:cubicBezTo>
                <a:cubicBezTo>
                  <a:pt x="50" y="97"/>
                  <a:pt x="53" y="97"/>
                  <a:pt x="56" y="97"/>
                </a:cubicBezTo>
                <a:cubicBezTo>
                  <a:pt x="59" y="83"/>
                  <a:pt x="59" y="83"/>
                  <a:pt x="59" y="83"/>
                </a:cubicBezTo>
                <a:cubicBezTo>
                  <a:pt x="70" y="92"/>
                  <a:pt x="70" y="92"/>
                  <a:pt x="70" y="92"/>
                </a:cubicBezTo>
                <a:cubicBezTo>
                  <a:pt x="74" y="90"/>
                  <a:pt x="79" y="87"/>
                  <a:pt x="82" y="83"/>
                </a:cubicBezTo>
                <a:cubicBezTo>
                  <a:pt x="77" y="70"/>
                  <a:pt x="77" y="70"/>
                  <a:pt x="77" y="70"/>
                </a:cubicBezTo>
                <a:cubicBezTo>
                  <a:pt x="91" y="71"/>
                  <a:pt x="91" y="71"/>
                  <a:pt x="91" y="71"/>
                </a:cubicBezTo>
                <a:cubicBezTo>
                  <a:pt x="94" y="66"/>
                  <a:pt x="95" y="61"/>
                  <a:pt x="96" y="56"/>
                </a:cubicBezTo>
                <a:cubicBezTo>
                  <a:pt x="84" y="49"/>
                  <a:pt x="84" y="49"/>
                  <a:pt x="84" y="49"/>
                </a:cubicBezTo>
                <a:cubicBezTo>
                  <a:pt x="96" y="41"/>
                  <a:pt x="96" y="41"/>
                  <a:pt x="96" y="41"/>
                </a:cubicBezTo>
                <a:cubicBezTo>
                  <a:pt x="95" y="36"/>
                  <a:pt x="94" y="31"/>
                  <a:pt x="91" y="26"/>
                </a:cubicBezTo>
                <a:cubicBezTo>
                  <a:pt x="77" y="28"/>
                  <a:pt x="77" y="28"/>
                  <a:pt x="77" y="28"/>
                </a:cubicBezTo>
                <a:cubicBezTo>
                  <a:pt x="82" y="14"/>
                  <a:pt x="82" y="14"/>
                  <a:pt x="82" y="14"/>
                </a:cubicBezTo>
                <a:cubicBezTo>
                  <a:pt x="79" y="11"/>
                  <a:pt x="74" y="7"/>
                  <a:pt x="70" y="5"/>
                </a:cubicBezTo>
                <a:cubicBezTo>
                  <a:pt x="59" y="15"/>
                  <a:pt x="59" y="15"/>
                  <a:pt x="59" y="15"/>
                </a:cubicBez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0"/>
          <p:cNvSpPr>
            <a:spLocks noEditPoints="1"/>
          </p:cNvSpPr>
          <p:nvPr/>
        </p:nvSpPr>
        <p:spPr bwMode="auto">
          <a:xfrm>
            <a:off x="5592763" y="3223532"/>
            <a:ext cx="290513" cy="255588"/>
          </a:xfrm>
          <a:custGeom>
            <a:avLst/>
            <a:gdLst>
              <a:gd name="T0" fmla="*/ 69 w 183"/>
              <a:gd name="T1" fmla="*/ 57 h 161"/>
              <a:gd name="T2" fmla="*/ 97 w 183"/>
              <a:gd name="T3" fmla="*/ 67 h 161"/>
              <a:gd name="T4" fmla="*/ 124 w 183"/>
              <a:gd name="T5" fmla="*/ 35 h 161"/>
              <a:gd name="T6" fmla="*/ 128 w 183"/>
              <a:gd name="T7" fmla="*/ 32 h 161"/>
              <a:gd name="T8" fmla="*/ 148 w 183"/>
              <a:gd name="T9" fmla="*/ 47 h 161"/>
              <a:gd name="T10" fmla="*/ 148 w 183"/>
              <a:gd name="T11" fmla="*/ 24 h 161"/>
              <a:gd name="T12" fmla="*/ 148 w 183"/>
              <a:gd name="T13" fmla="*/ 0 h 161"/>
              <a:gd name="T14" fmla="*/ 124 w 183"/>
              <a:gd name="T15" fmla="*/ 4 h 161"/>
              <a:gd name="T16" fmla="*/ 101 w 183"/>
              <a:gd name="T17" fmla="*/ 10 h 161"/>
              <a:gd name="T18" fmla="*/ 118 w 183"/>
              <a:gd name="T19" fmla="*/ 24 h 161"/>
              <a:gd name="T20" fmla="*/ 93 w 183"/>
              <a:gd name="T21" fmla="*/ 55 h 161"/>
              <a:gd name="T22" fmla="*/ 65 w 183"/>
              <a:gd name="T23" fmla="*/ 45 h 161"/>
              <a:gd name="T24" fmla="*/ 48 w 183"/>
              <a:gd name="T25" fmla="*/ 77 h 161"/>
              <a:gd name="T26" fmla="*/ 16 w 183"/>
              <a:gd name="T27" fmla="*/ 71 h 161"/>
              <a:gd name="T28" fmla="*/ 2 w 183"/>
              <a:gd name="T29" fmla="*/ 112 h 161"/>
              <a:gd name="T30" fmla="*/ 0 w 183"/>
              <a:gd name="T31" fmla="*/ 120 h 161"/>
              <a:gd name="T32" fmla="*/ 6 w 183"/>
              <a:gd name="T33" fmla="*/ 122 h 161"/>
              <a:gd name="T34" fmla="*/ 20 w 183"/>
              <a:gd name="T35" fmla="*/ 81 h 161"/>
              <a:gd name="T36" fmla="*/ 52 w 183"/>
              <a:gd name="T37" fmla="*/ 89 h 161"/>
              <a:gd name="T38" fmla="*/ 69 w 183"/>
              <a:gd name="T39" fmla="*/ 57 h 161"/>
              <a:gd name="T40" fmla="*/ 69 w 183"/>
              <a:gd name="T41" fmla="*/ 57 h 161"/>
              <a:gd name="T42" fmla="*/ 57 w 183"/>
              <a:gd name="T43" fmla="*/ 161 h 161"/>
              <a:gd name="T44" fmla="*/ 57 w 183"/>
              <a:gd name="T45" fmla="*/ 126 h 161"/>
              <a:gd name="T46" fmla="*/ 34 w 183"/>
              <a:gd name="T47" fmla="*/ 126 h 161"/>
              <a:gd name="T48" fmla="*/ 34 w 183"/>
              <a:gd name="T49" fmla="*/ 161 h 161"/>
              <a:gd name="T50" fmla="*/ 57 w 183"/>
              <a:gd name="T51" fmla="*/ 161 h 161"/>
              <a:gd name="T52" fmla="*/ 57 w 183"/>
              <a:gd name="T53" fmla="*/ 161 h 161"/>
              <a:gd name="T54" fmla="*/ 87 w 183"/>
              <a:gd name="T55" fmla="*/ 161 h 161"/>
              <a:gd name="T56" fmla="*/ 63 w 183"/>
              <a:gd name="T57" fmla="*/ 161 h 161"/>
              <a:gd name="T58" fmla="*/ 63 w 183"/>
              <a:gd name="T59" fmla="*/ 108 h 161"/>
              <a:gd name="T60" fmla="*/ 87 w 183"/>
              <a:gd name="T61" fmla="*/ 108 h 161"/>
              <a:gd name="T62" fmla="*/ 87 w 183"/>
              <a:gd name="T63" fmla="*/ 161 h 161"/>
              <a:gd name="T64" fmla="*/ 87 w 183"/>
              <a:gd name="T65" fmla="*/ 161 h 161"/>
              <a:gd name="T66" fmla="*/ 118 w 183"/>
              <a:gd name="T67" fmla="*/ 161 h 161"/>
              <a:gd name="T68" fmla="*/ 95 w 183"/>
              <a:gd name="T69" fmla="*/ 161 h 161"/>
              <a:gd name="T70" fmla="*/ 95 w 183"/>
              <a:gd name="T71" fmla="*/ 92 h 161"/>
              <a:gd name="T72" fmla="*/ 118 w 183"/>
              <a:gd name="T73" fmla="*/ 92 h 161"/>
              <a:gd name="T74" fmla="*/ 118 w 183"/>
              <a:gd name="T75" fmla="*/ 161 h 161"/>
              <a:gd name="T76" fmla="*/ 118 w 183"/>
              <a:gd name="T77" fmla="*/ 161 h 161"/>
              <a:gd name="T78" fmla="*/ 152 w 183"/>
              <a:gd name="T79" fmla="*/ 161 h 161"/>
              <a:gd name="T80" fmla="*/ 126 w 183"/>
              <a:gd name="T81" fmla="*/ 161 h 161"/>
              <a:gd name="T82" fmla="*/ 126 w 183"/>
              <a:gd name="T83" fmla="*/ 73 h 161"/>
              <a:gd name="T84" fmla="*/ 152 w 183"/>
              <a:gd name="T85" fmla="*/ 73 h 161"/>
              <a:gd name="T86" fmla="*/ 152 w 183"/>
              <a:gd name="T87" fmla="*/ 161 h 161"/>
              <a:gd name="T88" fmla="*/ 152 w 183"/>
              <a:gd name="T89" fmla="*/ 161 h 161"/>
              <a:gd name="T90" fmla="*/ 160 w 183"/>
              <a:gd name="T91" fmla="*/ 49 h 161"/>
              <a:gd name="T92" fmla="*/ 160 w 183"/>
              <a:gd name="T93" fmla="*/ 161 h 161"/>
              <a:gd name="T94" fmla="*/ 183 w 183"/>
              <a:gd name="T95" fmla="*/ 161 h 161"/>
              <a:gd name="T96" fmla="*/ 183 w 183"/>
              <a:gd name="T97" fmla="*/ 49 h 161"/>
              <a:gd name="T98" fmla="*/ 160 w 183"/>
              <a:gd name="T99" fmla="*/ 4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 h="161">
                <a:moveTo>
                  <a:pt x="69" y="57"/>
                </a:moveTo>
                <a:lnTo>
                  <a:pt x="97" y="67"/>
                </a:lnTo>
                <a:lnTo>
                  <a:pt x="124" y="35"/>
                </a:lnTo>
                <a:lnTo>
                  <a:pt x="128" y="32"/>
                </a:lnTo>
                <a:lnTo>
                  <a:pt x="148" y="47"/>
                </a:lnTo>
                <a:lnTo>
                  <a:pt x="148" y="24"/>
                </a:lnTo>
                <a:lnTo>
                  <a:pt x="148" y="0"/>
                </a:lnTo>
                <a:lnTo>
                  <a:pt x="124" y="4"/>
                </a:lnTo>
                <a:lnTo>
                  <a:pt x="101" y="10"/>
                </a:lnTo>
                <a:lnTo>
                  <a:pt x="118" y="24"/>
                </a:lnTo>
                <a:lnTo>
                  <a:pt x="93" y="55"/>
                </a:lnTo>
                <a:lnTo>
                  <a:pt x="65" y="45"/>
                </a:lnTo>
                <a:lnTo>
                  <a:pt x="48" y="77"/>
                </a:lnTo>
                <a:lnTo>
                  <a:pt x="16" y="71"/>
                </a:lnTo>
                <a:lnTo>
                  <a:pt x="2" y="112"/>
                </a:lnTo>
                <a:lnTo>
                  <a:pt x="0" y="120"/>
                </a:lnTo>
                <a:lnTo>
                  <a:pt x="6" y="122"/>
                </a:lnTo>
                <a:lnTo>
                  <a:pt x="20" y="81"/>
                </a:lnTo>
                <a:lnTo>
                  <a:pt x="52" y="89"/>
                </a:lnTo>
                <a:lnTo>
                  <a:pt x="69" y="57"/>
                </a:lnTo>
                <a:lnTo>
                  <a:pt x="69" y="57"/>
                </a:lnTo>
                <a:close/>
                <a:moveTo>
                  <a:pt x="57" y="161"/>
                </a:moveTo>
                <a:lnTo>
                  <a:pt x="57" y="126"/>
                </a:lnTo>
                <a:lnTo>
                  <a:pt x="34" y="126"/>
                </a:lnTo>
                <a:lnTo>
                  <a:pt x="34" y="161"/>
                </a:lnTo>
                <a:lnTo>
                  <a:pt x="57" y="161"/>
                </a:lnTo>
                <a:lnTo>
                  <a:pt x="57" y="161"/>
                </a:lnTo>
                <a:close/>
                <a:moveTo>
                  <a:pt x="87" y="161"/>
                </a:moveTo>
                <a:lnTo>
                  <a:pt x="63" y="161"/>
                </a:lnTo>
                <a:lnTo>
                  <a:pt x="63" y="108"/>
                </a:lnTo>
                <a:lnTo>
                  <a:pt x="87" y="108"/>
                </a:lnTo>
                <a:lnTo>
                  <a:pt x="87" y="161"/>
                </a:lnTo>
                <a:lnTo>
                  <a:pt x="87" y="161"/>
                </a:lnTo>
                <a:close/>
                <a:moveTo>
                  <a:pt x="118" y="161"/>
                </a:moveTo>
                <a:lnTo>
                  <a:pt x="95" y="161"/>
                </a:lnTo>
                <a:lnTo>
                  <a:pt x="95" y="92"/>
                </a:lnTo>
                <a:lnTo>
                  <a:pt x="118" y="92"/>
                </a:lnTo>
                <a:lnTo>
                  <a:pt x="118" y="161"/>
                </a:lnTo>
                <a:lnTo>
                  <a:pt x="118" y="161"/>
                </a:lnTo>
                <a:close/>
                <a:moveTo>
                  <a:pt x="152" y="161"/>
                </a:moveTo>
                <a:lnTo>
                  <a:pt x="126" y="161"/>
                </a:lnTo>
                <a:lnTo>
                  <a:pt x="126" y="73"/>
                </a:lnTo>
                <a:lnTo>
                  <a:pt x="152" y="73"/>
                </a:lnTo>
                <a:lnTo>
                  <a:pt x="152" y="161"/>
                </a:lnTo>
                <a:lnTo>
                  <a:pt x="152" y="161"/>
                </a:lnTo>
                <a:close/>
                <a:moveTo>
                  <a:pt x="160" y="49"/>
                </a:moveTo>
                <a:lnTo>
                  <a:pt x="160" y="161"/>
                </a:lnTo>
                <a:lnTo>
                  <a:pt x="183" y="161"/>
                </a:lnTo>
                <a:lnTo>
                  <a:pt x="183" y="49"/>
                </a:lnTo>
                <a:lnTo>
                  <a:pt x="160" y="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21"/>
          <p:cNvSpPr>
            <a:spLocks noEditPoints="1"/>
          </p:cNvSpPr>
          <p:nvPr/>
        </p:nvSpPr>
        <p:spPr bwMode="auto">
          <a:xfrm>
            <a:off x="6318249" y="3249613"/>
            <a:ext cx="265113" cy="187325"/>
          </a:xfrm>
          <a:custGeom>
            <a:avLst/>
            <a:gdLst>
              <a:gd name="T0" fmla="*/ 9 w 85"/>
              <a:gd name="T1" fmla="*/ 7 h 60"/>
              <a:gd name="T2" fmla="*/ 50 w 85"/>
              <a:gd name="T3" fmla="*/ 7 h 60"/>
              <a:gd name="T4" fmla="*/ 50 w 85"/>
              <a:gd name="T5" fmla="*/ 7 h 60"/>
              <a:gd name="T6" fmla="*/ 50 w 85"/>
              <a:gd name="T7" fmla="*/ 3 h 60"/>
              <a:gd name="T8" fmla="*/ 54 w 85"/>
              <a:gd name="T9" fmla="*/ 0 h 60"/>
              <a:gd name="T10" fmla="*/ 70 w 85"/>
              <a:gd name="T11" fmla="*/ 0 h 60"/>
              <a:gd name="T12" fmla="*/ 73 w 85"/>
              <a:gd name="T13" fmla="*/ 3 h 60"/>
              <a:gd name="T14" fmla="*/ 73 w 85"/>
              <a:gd name="T15" fmla="*/ 7 h 60"/>
              <a:gd name="T16" fmla="*/ 73 w 85"/>
              <a:gd name="T17" fmla="*/ 7 h 60"/>
              <a:gd name="T18" fmla="*/ 75 w 85"/>
              <a:gd name="T19" fmla="*/ 7 h 60"/>
              <a:gd name="T20" fmla="*/ 85 w 85"/>
              <a:gd name="T21" fmla="*/ 16 h 60"/>
              <a:gd name="T22" fmla="*/ 85 w 85"/>
              <a:gd name="T23" fmla="*/ 51 h 60"/>
              <a:gd name="T24" fmla="*/ 75 w 85"/>
              <a:gd name="T25" fmla="*/ 60 h 60"/>
              <a:gd name="T26" fmla="*/ 9 w 85"/>
              <a:gd name="T27" fmla="*/ 60 h 60"/>
              <a:gd name="T28" fmla="*/ 0 w 85"/>
              <a:gd name="T29" fmla="*/ 51 h 60"/>
              <a:gd name="T30" fmla="*/ 0 w 85"/>
              <a:gd name="T31" fmla="*/ 16 h 60"/>
              <a:gd name="T32" fmla="*/ 9 w 85"/>
              <a:gd name="T33" fmla="*/ 7 h 60"/>
              <a:gd name="T34" fmla="*/ 55 w 85"/>
              <a:gd name="T35" fmla="*/ 7 h 60"/>
              <a:gd name="T36" fmla="*/ 68 w 85"/>
              <a:gd name="T37" fmla="*/ 7 h 60"/>
              <a:gd name="T38" fmla="*/ 68 w 85"/>
              <a:gd name="T39" fmla="*/ 2 h 60"/>
              <a:gd name="T40" fmla="*/ 55 w 85"/>
              <a:gd name="T41" fmla="*/ 2 h 60"/>
              <a:gd name="T42" fmla="*/ 55 w 85"/>
              <a:gd name="T43" fmla="*/ 7 h 60"/>
              <a:gd name="T44" fmla="*/ 43 w 85"/>
              <a:gd name="T45" fmla="*/ 13 h 60"/>
              <a:gd name="T46" fmla="*/ 23 w 85"/>
              <a:gd name="T47" fmla="*/ 34 h 60"/>
              <a:gd name="T48" fmla="*/ 43 w 85"/>
              <a:gd name="T49" fmla="*/ 54 h 60"/>
              <a:gd name="T50" fmla="*/ 64 w 85"/>
              <a:gd name="T51" fmla="*/ 34 h 60"/>
              <a:gd name="T52" fmla="*/ 43 w 85"/>
              <a:gd name="T53" fmla="*/ 13 h 60"/>
              <a:gd name="T54" fmla="*/ 57 w 85"/>
              <a:gd name="T55" fmla="*/ 34 h 60"/>
              <a:gd name="T56" fmla="*/ 43 w 85"/>
              <a:gd name="T57" fmla="*/ 20 h 60"/>
              <a:gd name="T58" fmla="*/ 29 w 85"/>
              <a:gd name="T59" fmla="*/ 34 h 60"/>
              <a:gd name="T60" fmla="*/ 43 w 85"/>
              <a:gd name="T61" fmla="*/ 47 h 60"/>
              <a:gd name="T62" fmla="*/ 57 w 85"/>
              <a:gd name="T63" fmla="*/ 34 h 60"/>
              <a:gd name="T64" fmla="*/ 43 w 85"/>
              <a:gd name="T65" fmla="*/ 17 h 60"/>
              <a:gd name="T66" fmla="*/ 26 w 85"/>
              <a:gd name="T67" fmla="*/ 34 h 60"/>
              <a:gd name="T68" fmla="*/ 43 w 85"/>
              <a:gd name="T69" fmla="*/ 50 h 60"/>
              <a:gd name="T70" fmla="*/ 60 w 85"/>
              <a:gd name="T71" fmla="*/ 34 h 60"/>
              <a:gd name="T72" fmla="*/ 43 w 85"/>
              <a:gd name="T73" fmla="*/ 1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60">
                <a:moveTo>
                  <a:pt x="9" y="7"/>
                </a:moveTo>
                <a:cubicBezTo>
                  <a:pt x="50" y="7"/>
                  <a:pt x="50" y="7"/>
                  <a:pt x="50" y="7"/>
                </a:cubicBezTo>
                <a:cubicBezTo>
                  <a:pt x="50" y="7"/>
                  <a:pt x="50" y="7"/>
                  <a:pt x="50" y="7"/>
                </a:cubicBezTo>
                <a:cubicBezTo>
                  <a:pt x="50" y="3"/>
                  <a:pt x="50" y="3"/>
                  <a:pt x="50" y="3"/>
                </a:cubicBezTo>
                <a:cubicBezTo>
                  <a:pt x="50" y="1"/>
                  <a:pt x="52" y="0"/>
                  <a:pt x="54" y="0"/>
                </a:cubicBezTo>
                <a:cubicBezTo>
                  <a:pt x="70" y="0"/>
                  <a:pt x="70" y="0"/>
                  <a:pt x="70" y="0"/>
                </a:cubicBezTo>
                <a:cubicBezTo>
                  <a:pt x="72" y="0"/>
                  <a:pt x="73" y="1"/>
                  <a:pt x="73" y="3"/>
                </a:cubicBezTo>
                <a:cubicBezTo>
                  <a:pt x="73" y="7"/>
                  <a:pt x="73" y="7"/>
                  <a:pt x="73" y="7"/>
                </a:cubicBezTo>
                <a:cubicBezTo>
                  <a:pt x="73" y="7"/>
                  <a:pt x="73" y="7"/>
                  <a:pt x="73" y="7"/>
                </a:cubicBezTo>
                <a:cubicBezTo>
                  <a:pt x="75" y="7"/>
                  <a:pt x="75" y="7"/>
                  <a:pt x="75" y="7"/>
                </a:cubicBezTo>
                <a:cubicBezTo>
                  <a:pt x="80" y="7"/>
                  <a:pt x="85" y="11"/>
                  <a:pt x="85" y="16"/>
                </a:cubicBezTo>
                <a:cubicBezTo>
                  <a:pt x="85" y="51"/>
                  <a:pt x="85" y="51"/>
                  <a:pt x="85" y="51"/>
                </a:cubicBezTo>
                <a:cubicBezTo>
                  <a:pt x="85" y="56"/>
                  <a:pt x="80" y="60"/>
                  <a:pt x="75" y="60"/>
                </a:cubicBezTo>
                <a:cubicBezTo>
                  <a:pt x="9" y="60"/>
                  <a:pt x="9" y="60"/>
                  <a:pt x="9" y="60"/>
                </a:cubicBezTo>
                <a:cubicBezTo>
                  <a:pt x="4" y="60"/>
                  <a:pt x="0" y="56"/>
                  <a:pt x="0" y="51"/>
                </a:cubicBezTo>
                <a:cubicBezTo>
                  <a:pt x="0" y="16"/>
                  <a:pt x="0" y="16"/>
                  <a:pt x="0" y="16"/>
                </a:cubicBezTo>
                <a:cubicBezTo>
                  <a:pt x="0" y="11"/>
                  <a:pt x="4" y="7"/>
                  <a:pt x="9" y="7"/>
                </a:cubicBezTo>
                <a:close/>
                <a:moveTo>
                  <a:pt x="55" y="7"/>
                </a:moveTo>
                <a:cubicBezTo>
                  <a:pt x="68" y="7"/>
                  <a:pt x="68" y="7"/>
                  <a:pt x="68" y="7"/>
                </a:cubicBezTo>
                <a:cubicBezTo>
                  <a:pt x="68" y="2"/>
                  <a:pt x="68" y="2"/>
                  <a:pt x="68" y="2"/>
                </a:cubicBezTo>
                <a:cubicBezTo>
                  <a:pt x="55" y="2"/>
                  <a:pt x="55" y="2"/>
                  <a:pt x="55" y="2"/>
                </a:cubicBezTo>
                <a:cubicBezTo>
                  <a:pt x="55" y="7"/>
                  <a:pt x="55" y="7"/>
                  <a:pt x="55" y="7"/>
                </a:cubicBezTo>
                <a:close/>
                <a:moveTo>
                  <a:pt x="43" y="13"/>
                </a:moveTo>
                <a:cubicBezTo>
                  <a:pt x="32" y="13"/>
                  <a:pt x="23" y="22"/>
                  <a:pt x="23" y="34"/>
                </a:cubicBezTo>
                <a:cubicBezTo>
                  <a:pt x="23" y="45"/>
                  <a:pt x="32" y="54"/>
                  <a:pt x="43" y="54"/>
                </a:cubicBezTo>
                <a:cubicBezTo>
                  <a:pt x="55" y="54"/>
                  <a:pt x="64" y="45"/>
                  <a:pt x="64" y="34"/>
                </a:cubicBezTo>
                <a:cubicBezTo>
                  <a:pt x="64" y="22"/>
                  <a:pt x="55" y="13"/>
                  <a:pt x="43" y="13"/>
                </a:cubicBezTo>
                <a:close/>
                <a:moveTo>
                  <a:pt x="57" y="34"/>
                </a:moveTo>
                <a:cubicBezTo>
                  <a:pt x="57" y="26"/>
                  <a:pt x="51" y="20"/>
                  <a:pt x="43" y="20"/>
                </a:cubicBezTo>
                <a:cubicBezTo>
                  <a:pt x="36" y="20"/>
                  <a:pt x="29" y="26"/>
                  <a:pt x="29" y="34"/>
                </a:cubicBezTo>
                <a:cubicBezTo>
                  <a:pt x="29" y="41"/>
                  <a:pt x="36" y="47"/>
                  <a:pt x="43" y="47"/>
                </a:cubicBezTo>
                <a:cubicBezTo>
                  <a:pt x="51" y="47"/>
                  <a:pt x="57" y="41"/>
                  <a:pt x="57" y="34"/>
                </a:cubicBezTo>
                <a:close/>
                <a:moveTo>
                  <a:pt x="43" y="17"/>
                </a:moveTo>
                <a:cubicBezTo>
                  <a:pt x="34" y="17"/>
                  <a:pt x="26" y="24"/>
                  <a:pt x="26" y="34"/>
                </a:cubicBezTo>
                <a:cubicBezTo>
                  <a:pt x="26" y="43"/>
                  <a:pt x="34" y="50"/>
                  <a:pt x="43" y="50"/>
                </a:cubicBezTo>
                <a:cubicBezTo>
                  <a:pt x="52" y="50"/>
                  <a:pt x="60" y="43"/>
                  <a:pt x="60" y="34"/>
                </a:cubicBezTo>
                <a:cubicBezTo>
                  <a:pt x="60" y="24"/>
                  <a:pt x="52" y="17"/>
                  <a:pt x="4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TextBox 40"/>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29</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57830143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 calcmode="lin" valueType="num">
                                      <p:cBhvr additive="base">
                                        <p:cTn id="15" dur="500" fill="hold"/>
                                        <p:tgtEl>
                                          <p:spTgt spid="70"/>
                                        </p:tgtEl>
                                        <p:attrNameLst>
                                          <p:attrName>ppt_x</p:attrName>
                                        </p:attrNameLst>
                                      </p:cBhvr>
                                      <p:tavLst>
                                        <p:tav tm="0">
                                          <p:val>
                                            <p:strVal val="#ppt_x"/>
                                          </p:val>
                                        </p:tav>
                                        <p:tav tm="100000">
                                          <p:val>
                                            <p:strVal val="#ppt_x"/>
                                          </p:val>
                                        </p:tav>
                                      </p:tavLst>
                                    </p:anim>
                                    <p:anim calcmode="lin" valueType="num">
                                      <p:cBhvr additive="base">
                                        <p:cTn id="16" dur="500" fill="hold"/>
                                        <p:tgtEl>
                                          <p:spTgt spid="70"/>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7"/>
                                        </p:tgtEl>
                                        <p:attrNameLst>
                                          <p:attrName>style.visibility</p:attrName>
                                        </p:attrNameLst>
                                      </p:cBhvr>
                                      <p:to>
                                        <p:strVal val="visible"/>
                                      </p:to>
                                    </p:set>
                                    <p:animEffect transition="in" filter="fade">
                                      <p:cBhvr>
                                        <p:cTn id="20" dur="500"/>
                                        <p:tgtEl>
                                          <p:spTgt spid="47"/>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7">
                                            <p:txEl>
                                              <p:pRg st="0" end="0"/>
                                            </p:txEl>
                                          </p:spTgt>
                                        </p:tgtEl>
                                        <p:attrNameLst>
                                          <p:attrName>style.visibility</p:attrName>
                                        </p:attrNameLst>
                                      </p:cBhvr>
                                      <p:to>
                                        <p:strVal val="visible"/>
                                      </p:to>
                                    </p:set>
                                    <p:anim calcmode="lin" valueType="num">
                                      <p:cBhvr>
                                        <p:cTn id="2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7">
                                            <p:txEl>
                                              <p:pRg st="0" end="0"/>
                                            </p:txEl>
                                          </p:spTgt>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8">
                                            <p:txEl>
                                              <p:pRg st="0" end="0"/>
                                            </p:txEl>
                                          </p:spTgt>
                                        </p:tgtEl>
                                        <p:attrNameLst>
                                          <p:attrName>style.visibility</p:attrName>
                                        </p:attrNameLst>
                                      </p:cBhvr>
                                      <p:to>
                                        <p:strVal val="visible"/>
                                      </p:to>
                                    </p:set>
                                    <p:animEffect transition="in" filter="wipe(left)">
                                      <p:cBhvr>
                                        <p:cTn id="30" dur="500"/>
                                        <p:tgtEl>
                                          <p:spTgt spid="18">
                                            <p:txEl>
                                              <p:pRg st="0" end="0"/>
                                            </p:txEl>
                                          </p:spTgt>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500"/>
                                        <p:tgtEl>
                                          <p:spTgt spid="46"/>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75">
                                            <p:txEl>
                                              <p:pRg st="0" end="0"/>
                                            </p:txEl>
                                          </p:spTgt>
                                        </p:tgtEl>
                                        <p:attrNameLst>
                                          <p:attrName>style.visibility</p:attrName>
                                        </p:attrNameLst>
                                      </p:cBhvr>
                                      <p:to>
                                        <p:strVal val="visible"/>
                                      </p:to>
                                    </p:set>
                                    <p:anim calcmode="lin" valueType="num">
                                      <p:cBhvr>
                                        <p:cTn id="38" dur="500" fill="hold"/>
                                        <p:tgtEl>
                                          <p:spTgt spid="75">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75">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75">
                                            <p:txEl>
                                              <p:pRg st="0" end="0"/>
                                            </p:txEl>
                                          </p:spTgt>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76">
                                            <p:txEl>
                                              <p:pRg st="0" end="0"/>
                                            </p:txEl>
                                          </p:spTgt>
                                        </p:tgtEl>
                                        <p:attrNameLst>
                                          <p:attrName>style.visibility</p:attrName>
                                        </p:attrNameLst>
                                      </p:cBhvr>
                                      <p:to>
                                        <p:strVal val="visible"/>
                                      </p:to>
                                    </p:set>
                                    <p:animEffect transition="in" filter="wipe(left)">
                                      <p:cBhvr>
                                        <p:cTn id="44" dur="500"/>
                                        <p:tgtEl>
                                          <p:spTgt spid="76">
                                            <p:txEl>
                                              <p:pRg st="0" end="0"/>
                                            </p:txEl>
                                          </p:spTgt>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500"/>
                                        <p:tgtEl>
                                          <p:spTgt spid="48"/>
                                        </p:tgtEl>
                                      </p:cBhvr>
                                    </p:animEffect>
                                  </p:childTnLst>
                                </p:cTn>
                              </p:par>
                            </p:childTnLst>
                          </p:cTn>
                        </p:par>
                        <p:par>
                          <p:cTn id="49" fill="hold">
                            <p:stCondLst>
                              <p:cond delay="5000"/>
                            </p:stCondLst>
                            <p:childTnLst>
                              <p:par>
                                <p:cTn id="50" presetID="53" presetClass="entr" presetSubtype="16" fill="hold" grpId="0" nodeType="afterEffect">
                                  <p:stCondLst>
                                    <p:cond delay="0"/>
                                  </p:stCondLst>
                                  <p:childTnLst>
                                    <p:set>
                                      <p:cBhvr>
                                        <p:cTn id="51" dur="1" fill="hold">
                                          <p:stCondLst>
                                            <p:cond delay="0"/>
                                          </p:stCondLst>
                                        </p:cTn>
                                        <p:tgtEl>
                                          <p:spTgt spid="78">
                                            <p:txEl>
                                              <p:pRg st="0" end="0"/>
                                            </p:txEl>
                                          </p:spTgt>
                                        </p:tgtEl>
                                        <p:attrNameLst>
                                          <p:attrName>style.visibility</p:attrName>
                                        </p:attrNameLst>
                                      </p:cBhvr>
                                      <p:to>
                                        <p:strVal val="visible"/>
                                      </p:to>
                                    </p:set>
                                    <p:anim calcmode="lin" valueType="num">
                                      <p:cBhvr>
                                        <p:cTn id="52" dur="500" fill="hold"/>
                                        <p:tgtEl>
                                          <p:spTgt spid="78">
                                            <p:txEl>
                                              <p:pRg st="0" end="0"/>
                                            </p:txEl>
                                          </p:spTgt>
                                        </p:tgtEl>
                                        <p:attrNameLst>
                                          <p:attrName>ppt_w</p:attrName>
                                        </p:attrNameLst>
                                      </p:cBhvr>
                                      <p:tavLst>
                                        <p:tav tm="0">
                                          <p:val>
                                            <p:fltVal val="0"/>
                                          </p:val>
                                        </p:tav>
                                        <p:tav tm="100000">
                                          <p:val>
                                            <p:strVal val="#ppt_w"/>
                                          </p:val>
                                        </p:tav>
                                      </p:tavLst>
                                    </p:anim>
                                    <p:anim calcmode="lin" valueType="num">
                                      <p:cBhvr>
                                        <p:cTn id="53" dur="500" fill="hold"/>
                                        <p:tgtEl>
                                          <p:spTgt spid="78">
                                            <p:txEl>
                                              <p:pRg st="0" end="0"/>
                                            </p:txEl>
                                          </p:spTgt>
                                        </p:tgtEl>
                                        <p:attrNameLst>
                                          <p:attrName>ppt_h</p:attrName>
                                        </p:attrNameLst>
                                      </p:cBhvr>
                                      <p:tavLst>
                                        <p:tav tm="0">
                                          <p:val>
                                            <p:fltVal val="0"/>
                                          </p:val>
                                        </p:tav>
                                        <p:tav tm="100000">
                                          <p:val>
                                            <p:strVal val="#ppt_h"/>
                                          </p:val>
                                        </p:tav>
                                      </p:tavLst>
                                    </p:anim>
                                    <p:animEffect transition="in" filter="fade">
                                      <p:cBhvr>
                                        <p:cTn id="54" dur="500"/>
                                        <p:tgtEl>
                                          <p:spTgt spid="78">
                                            <p:txEl>
                                              <p:pRg st="0" end="0"/>
                                            </p:txEl>
                                          </p:spTgt>
                                        </p:tgtEl>
                                      </p:cBhvr>
                                    </p:animEffect>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79">
                                            <p:txEl>
                                              <p:pRg st="0" end="0"/>
                                            </p:txEl>
                                          </p:spTgt>
                                        </p:tgtEl>
                                        <p:attrNameLst>
                                          <p:attrName>style.visibility</p:attrName>
                                        </p:attrNameLst>
                                      </p:cBhvr>
                                      <p:to>
                                        <p:strVal val="visible"/>
                                      </p:to>
                                    </p:set>
                                    <p:animEffect transition="in" filter="wipe(right)">
                                      <p:cBhvr>
                                        <p:cTn id="58" dur="500"/>
                                        <p:tgtEl>
                                          <p:spTgt spid="79">
                                            <p:txEl>
                                              <p:pRg st="0" end="0"/>
                                            </p:txEl>
                                          </p:spTgt>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500"/>
                                        <p:tgtEl>
                                          <p:spTgt spid="45"/>
                                        </p:tgtEl>
                                      </p:cBhvr>
                                    </p:animEffect>
                                  </p:childTnLst>
                                </p:cTn>
                              </p:par>
                            </p:childTnLst>
                          </p:cTn>
                        </p:par>
                        <p:par>
                          <p:cTn id="63" fill="hold">
                            <p:stCondLst>
                              <p:cond delay="6500"/>
                            </p:stCondLst>
                            <p:childTnLst>
                              <p:par>
                                <p:cTn id="64" presetID="53" presetClass="entr" presetSubtype="16" fill="hold" grpId="0" nodeType="afterEffect">
                                  <p:stCondLst>
                                    <p:cond delay="0"/>
                                  </p:stCondLst>
                                  <p:childTnLst>
                                    <p:set>
                                      <p:cBhvr>
                                        <p:cTn id="65" dur="1" fill="hold">
                                          <p:stCondLst>
                                            <p:cond delay="0"/>
                                          </p:stCondLst>
                                        </p:cTn>
                                        <p:tgtEl>
                                          <p:spTgt spid="80">
                                            <p:txEl>
                                              <p:pRg st="0" end="0"/>
                                            </p:txEl>
                                          </p:spTgt>
                                        </p:tgtEl>
                                        <p:attrNameLst>
                                          <p:attrName>style.visibility</p:attrName>
                                        </p:attrNameLst>
                                      </p:cBhvr>
                                      <p:to>
                                        <p:strVal val="visible"/>
                                      </p:to>
                                    </p:set>
                                    <p:anim calcmode="lin" valueType="num">
                                      <p:cBhvr>
                                        <p:cTn id="66" dur="500" fill="hold"/>
                                        <p:tgtEl>
                                          <p:spTgt spid="80">
                                            <p:txEl>
                                              <p:pRg st="0" end="0"/>
                                            </p:txEl>
                                          </p:spTgt>
                                        </p:tgtEl>
                                        <p:attrNameLst>
                                          <p:attrName>ppt_w</p:attrName>
                                        </p:attrNameLst>
                                      </p:cBhvr>
                                      <p:tavLst>
                                        <p:tav tm="0">
                                          <p:val>
                                            <p:fltVal val="0"/>
                                          </p:val>
                                        </p:tav>
                                        <p:tav tm="100000">
                                          <p:val>
                                            <p:strVal val="#ppt_w"/>
                                          </p:val>
                                        </p:tav>
                                      </p:tavLst>
                                    </p:anim>
                                    <p:anim calcmode="lin" valueType="num">
                                      <p:cBhvr>
                                        <p:cTn id="67" dur="500" fill="hold"/>
                                        <p:tgtEl>
                                          <p:spTgt spid="80">
                                            <p:txEl>
                                              <p:pRg st="0" end="0"/>
                                            </p:txEl>
                                          </p:spTgt>
                                        </p:tgtEl>
                                        <p:attrNameLst>
                                          <p:attrName>ppt_h</p:attrName>
                                        </p:attrNameLst>
                                      </p:cBhvr>
                                      <p:tavLst>
                                        <p:tav tm="0">
                                          <p:val>
                                            <p:fltVal val="0"/>
                                          </p:val>
                                        </p:tav>
                                        <p:tav tm="100000">
                                          <p:val>
                                            <p:strVal val="#ppt_h"/>
                                          </p:val>
                                        </p:tav>
                                      </p:tavLst>
                                    </p:anim>
                                    <p:animEffect transition="in" filter="fade">
                                      <p:cBhvr>
                                        <p:cTn id="68" dur="500"/>
                                        <p:tgtEl>
                                          <p:spTgt spid="80">
                                            <p:txEl>
                                              <p:pRg st="0" end="0"/>
                                            </p:txEl>
                                          </p:spTgt>
                                        </p:tgtEl>
                                      </p:cBhvr>
                                    </p:animEffect>
                                  </p:childTnLst>
                                </p:cTn>
                              </p:par>
                            </p:childTnLst>
                          </p:cTn>
                        </p:par>
                        <p:par>
                          <p:cTn id="69" fill="hold">
                            <p:stCondLst>
                              <p:cond delay="7000"/>
                            </p:stCondLst>
                            <p:childTnLst>
                              <p:par>
                                <p:cTn id="70" presetID="22" presetClass="entr" presetSubtype="2" fill="hold" grpId="0" nodeType="afterEffect">
                                  <p:stCondLst>
                                    <p:cond delay="0"/>
                                  </p:stCondLst>
                                  <p:childTnLst>
                                    <p:set>
                                      <p:cBhvr>
                                        <p:cTn id="71" dur="1" fill="hold">
                                          <p:stCondLst>
                                            <p:cond delay="0"/>
                                          </p:stCondLst>
                                        </p:cTn>
                                        <p:tgtEl>
                                          <p:spTgt spid="81">
                                            <p:txEl>
                                              <p:pRg st="0" end="0"/>
                                            </p:txEl>
                                          </p:spTgt>
                                        </p:tgtEl>
                                        <p:attrNameLst>
                                          <p:attrName>style.visibility</p:attrName>
                                        </p:attrNameLst>
                                      </p:cBhvr>
                                      <p:to>
                                        <p:strVal val="visible"/>
                                      </p:to>
                                    </p:set>
                                    <p:animEffect transition="in" filter="wipe(right)">
                                      <p:cBhvr>
                                        <p:cTn id="72" dur="500"/>
                                        <p:tgtEl>
                                          <p:spTgt spid="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17" grpId="0" build="p"/>
      <p:bldP spid="18" grpId="0" build="p"/>
      <p:bldP spid="75" grpId="0" build="p"/>
      <p:bldP spid="76" grpId="0" build="p"/>
      <p:bldP spid="78" grpId="0" build="p"/>
      <p:bldP spid="79" grpId="0" build="p"/>
      <p:bldP spid="80" grpId="0" build="p"/>
      <p:bldP spid="81" grpId="0" build="p"/>
      <p:bldP spid="45" grpId="0" animBg="1"/>
      <p:bldP spid="46" grpId="0" animBg="1"/>
      <p:bldP spid="47" grpId="0" animBg="1"/>
      <p:bldP spid="4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hape 1138"/>
          <p:cNvSpPr/>
          <p:nvPr/>
        </p:nvSpPr>
        <p:spPr>
          <a:xfrm>
            <a:off x="0" y="1"/>
            <a:ext cx="12192000" cy="4598822"/>
          </a:xfrm>
          <a:prstGeom prst="rect">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nvGrpSpPr>
          <p:cNvPr id="48" name="Group 1150"/>
          <p:cNvGrpSpPr/>
          <p:nvPr/>
        </p:nvGrpSpPr>
        <p:grpSpPr>
          <a:xfrm>
            <a:off x="5406411" y="3900169"/>
            <a:ext cx="1354820" cy="1353600"/>
            <a:chOff x="-296250" y="-200170"/>
            <a:chExt cx="2754270" cy="2751791"/>
          </a:xfrm>
        </p:grpSpPr>
        <p:sp>
          <p:nvSpPr>
            <p:cNvPr id="49" name="Shape 1142"/>
            <p:cNvSpPr/>
            <p:nvPr/>
          </p:nvSpPr>
          <p:spPr>
            <a:xfrm>
              <a:off x="-296250" y="-200170"/>
              <a:ext cx="2754270" cy="2751791"/>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50" name="Group 1149"/>
            <p:cNvGrpSpPr/>
            <p:nvPr/>
          </p:nvGrpSpPr>
          <p:grpSpPr>
            <a:xfrm>
              <a:off x="657942" y="699159"/>
              <a:ext cx="885689" cy="825882"/>
              <a:chOff x="0" y="0"/>
              <a:chExt cx="885687" cy="825880"/>
            </a:xfrm>
          </p:grpSpPr>
          <p:sp>
            <p:nvSpPr>
              <p:cNvPr id="51" name="Shape 1143"/>
              <p:cNvSpPr/>
              <p:nvPr/>
            </p:nvSpPr>
            <p:spPr>
              <a:xfrm>
                <a:off x="56843" y="0"/>
                <a:ext cx="237119" cy="237118"/>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13782" y="21600"/>
                      <a:pt x="16326" y="20546"/>
                      <a:pt x="18434" y="18437"/>
                    </a:cubicBezTo>
                    <a:cubicBezTo>
                      <a:pt x="20546" y="16328"/>
                      <a:pt x="21600" y="13782"/>
                      <a:pt x="21600" y="10801"/>
                    </a:cubicBezTo>
                    <a:cubicBezTo>
                      <a:pt x="21600" y="7820"/>
                      <a:pt x="20546" y="5274"/>
                      <a:pt x="18434" y="3166"/>
                    </a:cubicBezTo>
                    <a:cubicBezTo>
                      <a:pt x="16326" y="1054"/>
                      <a:pt x="13782" y="0"/>
                      <a:pt x="10799" y="0"/>
                    </a:cubicBezTo>
                    <a:cubicBezTo>
                      <a:pt x="7818" y="0"/>
                      <a:pt x="5274" y="1054"/>
                      <a:pt x="3163" y="3166"/>
                    </a:cubicBezTo>
                    <a:cubicBezTo>
                      <a:pt x="1054" y="5274"/>
                      <a:pt x="0" y="7818"/>
                      <a:pt x="0" y="10801"/>
                    </a:cubicBezTo>
                    <a:cubicBezTo>
                      <a:pt x="0" y="13782"/>
                      <a:pt x="1054" y="16328"/>
                      <a:pt x="3163" y="18437"/>
                    </a:cubicBezTo>
                    <a:cubicBezTo>
                      <a:pt x="5274" y="20546"/>
                      <a:pt x="7818" y="21600"/>
                      <a:pt x="10799" y="21600"/>
                    </a:cubicBezTo>
                    <a:cubicBezTo>
                      <a:pt x="10799" y="21600"/>
                      <a:pt x="10799" y="21600"/>
                      <a:pt x="10799"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2" name="Shape 1144"/>
              <p:cNvSpPr/>
              <p:nvPr/>
            </p:nvSpPr>
            <p:spPr>
              <a:xfrm>
                <a:off x="262903" y="113687"/>
                <a:ext cx="355664" cy="355664"/>
              </a:xfrm>
              <a:custGeom>
                <a:avLst/>
                <a:gdLst/>
                <a:ahLst/>
                <a:cxnLst>
                  <a:cxn ang="0">
                    <a:pos x="wd2" y="hd2"/>
                  </a:cxn>
                  <a:cxn ang="5400000">
                    <a:pos x="wd2" y="hd2"/>
                  </a:cxn>
                  <a:cxn ang="10800000">
                    <a:pos x="wd2" y="hd2"/>
                  </a:cxn>
                  <a:cxn ang="16200000">
                    <a:pos x="wd2" y="hd2"/>
                  </a:cxn>
                </a:cxnLst>
                <a:rect l="0" t="0" r="r" b="b"/>
                <a:pathLst>
                  <a:path w="21600" h="21600" extrusionOk="0">
                    <a:moveTo>
                      <a:pt x="3164" y="18436"/>
                    </a:moveTo>
                    <a:cubicBezTo>
                      <a:pt x="5273" y="20546"/>
                      <a:pt x="7818" y="21600"/>
                      <a:pt x="10800" y="21600"/>
                    </a:cubicBezTo>
                    <a:cubicBezTo>
                      <a:pt x="13782" y="21600"/>
                      <a:pt x="16327" y="20546"/>
                      <a:pt x="18436" y="18436"/>
                    </a:cubicBezTo>
                    <a:cubicBezTo>
                      <a:pt x="20546" y="16327"/>
                      <a:pt x="21600" y="13782"/>
                      <a:pt x="21600" y="10800"/>
                    </a:cubicBezTo>
                    <a:cubicBezTo>
                      <a:pt x="21600" y="7818"/>
                      <a:pt x="20546" y="5273"/>
                      <a:pt x="18436" y="3164"/>
                    </a:cubicBezTo>
                    <a:cubicBezTo>
                      <a:pt x="16327" y="1054"/>
                      <a:pt x="13782" y="0"/>
                      <a:pt x="10800" y="0"/>
                    </a:cubicBezTo>
                    <a:cubicBezTo>
                      <a:pt x="7818" y="0"/>
                      <a:pt x="5273" y="1055"/>
                      <a:pt x="3164" y="3164"/>
                    </a:cubicBezTo>
                    <a:cubicBezTo>
                      <a:pt x="1055" y="5273"/>
                      <a:pt x="0" y="7818"/>
                      <a:pt x="0" y="10800"/>
                    </a:cubicBezTo>
                    <a:cubicBezTo>
                      <a:pt x="0" y="13782"/>
                      <a:pt x="1055" y="16327"/>
                      <a:pt x="3164" y="18436"/>
                    </a:cubicBezTo>
                    <a:cubicBezTo>
                      <a:pt x="3164" y="18436"/>
                      <a:pt x="3164" y="18436"/>
                      <a:pt x="3164" y="1843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3" name="Shape 1145"/>
              <p:cNvSpPr/>
              <p:nvPr/>
            </p:nvSpPr>
            <p:spPr>
              <a:xfrm>
                <a:off x="589755" y="0"/>
                <a:ext cx="237119" cy="237118"/>
              </a:xfrm>
              <a:custGeom>
                <a:avLst/>
                <a:gdLst/>
                <a:ahLst/>
                <a:cxnLst>
                  <a:cxn ang="0">
                    <a:pos x="wd2" y="hd2"/>
                  </a:cxn>
                  <a:cxn ang="5400000">
                    <a:pos x="wd2" y="hd2"/>
                  </a:cxn>
                  <a:cxn ang="10800000">
                    <a:pos x="wd2" y="hd2"/>
                  </a:cxn>
                  <a:cxn ang="16200000">
                    <a:pos x="wd2" y="hd2"/>
                  </a:cxn>
                </a:cxnLst>
                <a:rect l="0" t="0" r="r" b="b"/>
                <a:pathLst>
                  <a:path w="21600" h="21600" extrusionOk="0">
                    <a:moveTo>
                      <a:pt x="10799" y="21600"/>
                    </a:moveTo>
                    <a:cubicBezTo>
                      <a:pt x="13780" y="21600"/>
                      <a:pt x="16326" y="20546"/>
                      <a:pt x="18434" y="18437"/>
                    </a:cubicBezTo>
                    <a:cubicBezTo>
                      <a:pt x="20546" y="16328"/>
                      <a:pt x="21600" y="13782"/>
                      <a:pt x="21600" y="10801"/>
                    </a:cubicBezTo>
                    <a:cubicBezTo>
                      <a:pt x="21600" y="7820"/>
                      <a:pt x="20546" y="5274"/>
                      <a:pt x="18434" y="3166"/>
                    </a:cubicBezTo>
                    <a:cubicBezTo>
                      <a:pt x="16326" y="1054"/>
                      <a:pt x="13780" y="0"/>
                      <a:pt x="10799" y="0"/>
                    </a:cubicBezTo>
                    <a:cubicBezTo>
                      <a:pt x="7818" y="0"/>
                      <a:pt x="5272" y="1054"/>
                      <a:pt x="3163" y="3166"/>
                    </a:cubicBezTo>
                    <a:cubicBezTo>
                      <a:pt x="1054" y="5274"/>
                      <a:pt x="0" y="7818"/>
                      <a:pt x="0" y="10801"/>
                    </a:cubicBezTo>
                    <a:cubicBezTo>
                      <a:pt x="0" y="13782"/>
                      <a:pt x="1054" y="16328"/>
                      <a:pt x="3163" y="18437"/>
                    </a:cubicBezTo>
                    <a:cubicBezTo>
                      <a:pt x="5272" y="20546"/>
                      <a:pt x="7818" y="21600"/>
                      <a:pt x="10799" y="21600"/>
                    </a:cubicBezTo>
                    <a:cubicBezTo>
                      <a:pt x="10799" y="21600"/>
                      <a:pt x="10799" y="21600"/>
                      <a:pt x="10799"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1146"/>
              <p:cNvSpPr/>
              <p:nvPr/>
            </p:nvSpPr>
            <p:spPr>
              <a:xfrm>
                <a:off x="611072" y="234481"/>
                <a:ext cx="274616" cy="237146"/>
              </a:xfrm>
              <a:custGeom>
                <a:avLst/>
                <a:gdLst/>
                <a:ahLst/>
                <a:cxnLst>
                  <a:cxn ang="0">
                    <a:pos x="wd2" y="hd2"/>
                  </a:cxn>
                  <a:cxn ang="5400000">
                    <a:pos x="wd2" y="hd2"/>
                  </a:cxn>
                  <a:cxn ang="10800000">
                    <a:pos x="wd2" y="hd2"/>
                  </a:cxn>
                  <a:cxn ang="16200000">
                    <a:pos x="wd2" y="hd2"/>
                  </a:cxn>
                </a:cxnLst>
                <a:rect l="0" t="0" r="r" b="b"/>
                <a:pathLst>
                  <a:path w="21598" h="21600" extrusionOk="0">
                    <a:moveTo>
                      <a:pt x="17081" y="0"/>
                    </a:moveTo>
                    <a:cubicBezTo>
                      <a:pt x="16937" y="0"/>
                      <a:pt x="16409" y="296"/>
                      <a:pt x="15499" y="887"/>
                    </a:cubicBezTo>
                    <a:cubicBezTo>
                      <a:pt x="14588" y="1479"/>
                      <a:pt x="13403" y="2076"/>
                      <a:pt x="11947" y="2680"/>
                    </a:cubicBezTo>
                    <a:cubicBezTo>
                      <a:pt x="10491" y="3284"/>
                      <a:pt x="9046" y="3587"/>
                      <a:pt x="7612" y="3587"/>
                    </a:cubicBezTo>
                    <a:cubicBezTo>
                      <a:pt x="5986" y="3587"/>
                      <a:pt x="4372" y="3264"/>
                      <a:pt x="2768" y="2617"/>
                    </a:cubicBezTo>
                    <a:cubicBezTo>
                      <a:pt x="2890" y="3656"/>
                      <a:pt x="2951" y="4586"/>
                      <a:pt x="2951" y="5400"/>
                    </a:cubicBezTo>
                    <a:cubicBezTo>
                      <a:pt x="2951" y="9308"/>
                      <a:pt x="1967" y="12908"/>
                      <a:pt x="0" y="16200"/>
                    </a:cubicBezTo>
                    <a:cubicBezTo>
                      <a:pt x="3934" y="16339"/>
                      <a:pt x="7151" y="18138"/>
                      <a:pt x="9653" y="21600"/>
                    </a:cubicBezTo>
                    <a:lnTo>
                      <a:pt x="14534" y="21600"/>
                    </a:lnTo>
                    <a:cubicBezTo>
                      <a:pt x="16525" y="21600"/>
                      <a:pt x="18199" y="21028"/>
                      <a:pt x="19559" y="19890"/>
                    </a:cubicBezTo>
                    <a:cubicBezTo>
                      <a:pt x="20919" y="18751"/>
                      <a:pt x="21598" y="17085"/>
                      <a:pt x="21598" y="14890"/>
                    </a:cubicBezTo>
                    <a:cubicBezTo>
                      <a:pt x="21600" y="4965"/>
                      <a:pt x="20094" y="0"/>
                      <a:pt x="17081" y="0"/>
                    </a:cubicBezTo>
                    <a:cubicBezTo>
                      <a:pt x="17081" y="0"/>
                      <a:pt x="17081" y="0"/>
                      <a:pt x="17081"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5" name="Shape 1147"/>
              <p:cNvSpPr/>
              <p:nvPr/>
            </p:nvSpPr>
            <p:spPr>
              <a:xfrm>
                <a:off x="120793" y="440540"/>
                <a:ext cx="652068" cy="385341"/>
              </a:xfrm>
              <a:custGeom>
                <a:avLst/>
                <a:gdLst/>
                <a:ahLst/>
                <a:cxnLst>
                  <a:cxn ang="0">
                    <a:pos x="wd2" y="hd2"/>
                  </a:cxn>
                  <a:cxn ang="5400000">
                    <a:pos x="wd2" y="hd2"/>
                  </a:cxn>
                  <a:cxn ang="10800000">
                    <a:pos x="wd2" y="hd2"/>
                  </a:cxn>
                  <a:cxn ang="16200000">
                    <a:pos x="wd2" y="hd2"/>
                  </a:cxn>
                </a:cxnLst>
                <a:rect l="0" t="0" r="r" b="b"/>
                <a:pathLst>
                  <a:path w="21600" h="21600" extrusionOk="0">
                    <a:moveTo>
                      <a:pt x="21332" y="9360"/>
                    </a:moveTo>
                    <a:cubicBezTo>
                      <a:pt x="21225" y="8347"/>
                      <a:pt x="21089" y="7408"/>
                      <a:pt x="20925" y="6543"/>
                    </a:cubicBezTo>
                    <a:cubicBezTo>
                      <a:pt x="20761" y="5678"/>
                      <a:pt x="20542" y="4834"/>
                      <a:pt x="20266" y="4011"/>
                    </a:cubicBezTo>
                    <a:cubicBezTo>
                      <a:pt x="19989" y="3190"/>
                      <a:pt x="19673" y="2489"/>
                      <a:pt x="19314" y="1909"/>
                    </a:cubicBezTo>
                    <a:cubicBezTo>
                      <a:pt x="18957" y="1329"/>
                      <a:pt x="18519" y="867"/>
                      <a:pt x="18002" y="520"/>
                    </a:cubicBezTo>
                    <a:cubicBezTo>
                      <a:pt x="17487" y="175"/>
                      <a:pt x="16916" y="0"/>
                      <a:pt x="16292" y="0"/>
                    </a:cubicBezTo>
                    <a:cubicBezTo>
                      <a:pt x="16190" y="0"/>
                      <a:pt x="15970" y="187"/>
                      <a:pt x="15632" y="559"/>
                    </a:cubicBezTo>
                    <a:cubicBezTo>
                      <a:pt x="15295" y="931"/>
                      <a:pt x="14922" y="1348"/>
                      <a:pt x="14512" y="1805"/>
                    </a:cubicBezTo>
                    <a:cubicBezTo>
                      <a:pt x="14103" y="2264"/>
                      <a:pt x="13557" y="2680"/>
                      <a:pt x="12871" y="3051"/>
                    </a:cubicBezTo>
                    <a:cubicBezTo>
                      <a:pt x="12185" y="3423"/>
                      <a:pt x="11496" y="3610"/>
                      <a:pt x="10800" y="3610"/>
                    </a:cubicBezTo>
                    <a:cubicBezTo>
                      <a:pt x="10104" y="3610"/>
                      <a:pt x="9414" y="3423"/>
                      <a:pt x="8729" y="3051"/>
                    </a:cubicBezTo>
                    <a:cubicBezTo>
                      <a:pt x="8043" y="2680"/>
                      <a:pt x="7496" y="2264"/>
                      <a:pt x="7087" y="1805"/>
                    </a:cubicBezTo>
                    <a:cubicBezTo>
                      <a:pt x="6678" y="1348"/>
                      <a:pt x="6304" y="931"/>
                      <a:pt x="5967" y="559"/>
                    </a:cubicBezTo>
                    <a:cubicBezTo>
                      <a:pt x="5630" y="187"/>
                      <a:pt x="5410" y="0"/>
                      <a:pt x="5308" y="0"/>
                    </a:cubicBezTo>
                    <a:cubicBezTo>
                      <a:pt x="4684" y="0"/>
                      <a:pt x="4113" y="175"/>
                      <a:pt x="3597" y="520"/>
                    </a:cubicBezTo>
                    <a:cubicBezTo>
                      <a:pt x="3081" y="867"/>
                      <a:pt x="2643" y="1329"/>
                      <a:pt x="2286" y="1909"/>
                    </a:cubicBezTo>
                    <a:cubicBezTo>
                      <a:pt x="1927" y="2488"/>
                      <a:pt x="1611" y="3190"/>
                      <a:pt x="1334" y="4011"/>
                    </a:cubicBezTo>
                    <a:cubicBezTo>
                      <a:pt x="1058" y="4834"/>
                      <a:pt x="839" y="5678"/>
                      <a:pt x="675" y="6543"/>
                    </a:cubicBezTo>
                    <a:cubicBezTo>
                      <a:pt x="511" y="7408"/>
                      <a:pt x="375" y="8347"/>
                      <a:pt x="268" y="9360"/>
                    </a:cubicBezTo>
                    <a:cubicBezTo>
                      <a:pt x="161" y="10371"/>
                      <a:pt x="89" y="11314"/>
                      <a:pt x="53" y="12189"/>
                    </a:cubicBezTo>
                    <a:cubicBezTo>
                      <a:pt x="17" y="13063"/>
                      <a:pt x="0" y="13959"/>
                      <a:pt x="0" y="14877"/>
                    </a:cubicBezTo>
                    <a:cubicBezTo>
                      <a:pt x="0" y="16953"/>
                      <a:pt x="372" y="18593"/>
                      <a:pt x="1119" y="19795"/>
                    </a:cubicBezTo>
                    <a:cubicBezTo>
                      <a:pt x="1866" y="20998"/>
                      <a:pt x="2858" y="21600"/>
                      <a:pt x="4096" y="21600"/>
                    </a:cubicBezTo>
                    <a:lnTo>
                      <a:pt x="17504" y="21600"/>
                    </a:lnTo>
                    <a:cubicBezTo>
                      <a:pt x="18741" y="21600"/>
                      <a:pt x="19734" y="20998"/>
                      <a:pt x="20480" y="19795"/>
                    </a:cubicBezTo>
                    <a:cubicBezTo>
                      <a:pt x="21227" y="18593"/>
                      <a:pt x="21600" y="16953"/>
                      <a:pt x="21600" y="14877"/>
                    </a:cubicBezTo>
                    <a:cubicBezTo>
                      <a:pt x="21600" y="13959"/>
                      <a:pt x="21582" y="13063"/>
                      <a:pt x="21547" y="12189"/>
                    </a:cubicBezTo>
                    <a:cubicBezTo>
                      <a:pt x="21511" y="11314"/>
                      <a:pt x="21439" y="10371"/>
                      <a:pt x="21332" y="9360"/>
                    </a:cubicBezTo>
                    <a:cubicBezTo>
                      <a:pt x="21332" y="9360"/>
                      <a:pt x="21332" y="9360"/>
                      <a:pt x="21332" y="936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6" name="Shape 1148"/>
              <p:cNvSpPr/>
              <p:nvPr/>
            </p:nvSpPr>
            <p:spPr>
              <a:xfrm>
                <a:off x="0" y="234481"/>
                <a:ext cx="274644" cy="237119"/>
              </a:xfrm>
              <a:custGeom>
                <a:avLst/>
                <a:gdLst/>
                <a:ahLst/>
                <a:cxnLst>
                  <a:cxn ang="0">
                    <a:pos x="wd2" y="hd2"/>
                  </a:cxn>
                  <a:cxn ang="5400000">
                    <a:pos x="wd2" y="hd2"/>
                  </a:cxn>
                  <a:cxn ang="10800000">
                    <a:pos x="wd2" y="hd2"/>
                  </a:cxn>
                  <a:cxn ang="16200000">
                    <a:pos x="wd2" y="hd2"/>
                  </a:cxn>
                </a:cxnLst>
                <a:rect l="0" t="0" r="r" b="b"/>
                <a:pathLst>
                  <a:path w="21600" h="21600" extrusionOk="0">
                    <a:moveTo>
                      <a:pt x="21600" y="16202"/>
                    </a:moveTo>
                    <a:cubicBezTo>
                      <a:pt x="19631" y="12910"/>
                      <a:pt x="18649" y="9310"/>
                      <a:pt x="18649" y="5401"/>
                    </a:cubicBezTo>
                    <a:cubicBezTo>
                      <a:pt x="18649" y="4586"/>
                      <a:pt x="18710" y="3659"/>
                      <a:pt x="18832" y="2617"/>
                    </a:cubicBezTo>
                    <a:cubicBezTo>
                      <a:pt x="17228" y="3264"/>
                      <a:pt x="15614" y="3588"/>
                      <a:pt x="13986" y="3588"/>
                    </a:cubicBezTo>
                    <a:cubicBezTo>
                      <a:pt x="12554" y="3588"/>
                      <a:pt x="11109" y="3284"/>
                      <a:pt x="9653" y="2680"/>
                    </a:cubicBezTo>
                    <a:cubicBezTo>
                      <a:pt x="8197" y="2076"/>
                      <a:pt x="7012" y="1479"/>
                      <a:pt x="6101" y="887"/>
                    </a:cubicBezTo>
                    <a:cubicBezTo>
                      <a:pt x="5191" y="296"/>
                      <a:pt x="4663" y="0"/>
                      <a:pt x="4516" y="0"/>
                    </a:cubicBezTo>
                    <a:cubicBezTo>
                      <a:pt x="1506" y="0"/>
                      <a:pt x="0" y="4966"/>
                      <a:pt x="0" y="14892"/>
                    </a:cubicBezTo>
                    <a:cubicBezTo>
                      <a:pt x="0" y="17087"/>
                      <a:pt x="681" y="18753"/>
                      <a:pt x="2039" y="19893"/>
                    </a:cubicBezTo>
                    <a:cubicBezTo>
                      <a:pt x="3399" y="21030"/>
                      <a:pt x="5075" y="21600"/>
                      <a:pt x="7066" y="21600"/>
                    </a:cubicBezTo>
                    <a:lnTo>
                      <a:pt x="11947" y="21600"/>
                    </a:lnTo>
                    <a:cubicBezTo>
                      <a:pt x="14449" y="18141"/>
                      <a:pt x="17664" y="16341"/>
                      <a:pt x="21600" y="16202"/>
                    </a:cubicBezTo>
                    <a:cubicBezTo>
                      <a:pt x="21600" y="16202"/>
                      <a:pt x="21600" y="16202"/>
                      <a:pt x="21600" y="1620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sp>
        <p:nvSpPr>
          <p:cNvPr id="2" name="Title 1"/>
          <p:cNvSpPr>
            <a:spLocks noGrp="1"/>
          </p:cNvSpPr>
          <p:nvPr>
            <p:ph type="ctrTitle"/>
          </p:nvPr>
        </p:nvSpPr>
        <p:spPr>
          <a:xfrm>
            <a:off x="1524000" y="2273300"/>
            <a:ext cx="9144000" cy="1122679"/>
          </a:xfrm>
        </p:spPr>
        <p:txBody>
          <a:bodyPr>
            <a:normAutofit fontScale="90000"/>
          </a:bodyPr>
          <a:lstStyle/>
          <a:p>
            <a:r>
              <a:rPr lang="en-GB" dirty="0"/>
              <a:t>INTRODUCTION </a:t>
            </a:r>
            <a:br>
              <a:rPr lang="en-GB" dirty="0"/>
            </a:br>
            <a:r>
              <a:rPr lang="en-GB" dirty="0"/>
              <a:t>ABOUT US</a:t>
            </a:r>
            <a:endParaRPr lang="en-GB" dirty="0">
              <a:solidFill>
                <a:schemeClr val="accent1"/>
              </a:solidFill>
            </a:endParaRPr>
          </a:p>
        </p:txBody>
      </p:sp>
      <p:sp>
        <p:nvSpPr>
          <p:cNvPr id="43" name="Text Placeholder 42"/>
          <p:cNvSpPr>
            <a:spLocks noGrp="1"/>
          </p:cNvSpPr>
          <p:nvPr>
            <p:ph type="body" sz="quarter" idx="10"/>
          </p:nvPr>
        </p:nvSpPr>
        <p:spPr>
          <a:xfrm>
            <a:off x="3823932" y="1157165"/>
            <a:ext cx="4567238" cy="408745"/>
          </a:xfrm>
        </p:spPr>
        <p:txBody>
          <a:bodyPr/>
          <a:lstStyle/>
          <a:p>
            <a:pPr algn="ctr"/>
            <a:r>
              <a:rPr lang="en-GB" dirty="0"/>
              <a:t>Now… Let’s talk about</a:t>
            </a:r>
          </a:p>
        </p:txBody>
      </p:sp>
      <p:sp>
        <p:nvSpPr>
          <p:cNvPr id="14" name="TextBox 13"/>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7887949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up)">
                                      <p:cBhvr>
                                        <p:cTn id="7" dur="500"/>
                                        <p:tgtEl>
                                          <p:spTgt spid="4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43">
                                            <p:txEl>
                                              <p:pRg st="0" end="0"/>
                                            </p:txEl>
                                          </p:spTgt>
                                        </p:tgtEl>
                                        <p:attrNameLst>
                                          <p:attrName>style.visibility</p:attrName>
                                        </p:attrNameLst>
                                      </p:cBhvr>
                                      <p:to>
                                        <p:strVal val="visible"/>
                                      </p:to>
                                    </p:set>
                                    <p:animEffect transition="in" filter="fade">
                                      <p:cBhvr>
                                        <p:cTn id="17" dur="500"/>
                                        <p:tgtEl>
                                          <p:spTgt spid="43">
                                            <p:txEl>
                                              <p:pRg st="0" end="0"/>
                                            </p:txEl>
                                          </p:spTgt>
                                        </p:tgtEl>
                                      </p:cBhvr>
                                    </p:animEffect>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dissolve">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 grpId="0"/>
      <p:bldP spid="43"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Freeform 5"/>
          <p:cNvSpPr>
            <a:spLocks/>
          </p:cNvSpPr>
          <p:nvPr/>
        </p:nvSpPr>
        <p:spPr bwMode="auto">
          <a:xfrm flipV="1">
            <a:off x="2758004" y="4119133"/>
            <a:ext cx="2602897" cy="1869954"/>
          </a:xfrm>
          <a:custGeom>
            <a:avLst/>
            <a:gdLst>
              <a:gd name="T0" fmla="*/ 489 w 699"/>
              <a:gd name="T1" fmla="*/ 0 h 562"/>
              <a:gd name="T2" fmla="*/ 212 w 699"/>
              <a:gd name="T3" fmla="*/ 0 h 562"/>
              <a:gd name="T4" fmla="*/ 211 w 699"/>
              <a:gd name="T5" fmla="*/ 0 h 562"/>
              <a:gd name="T6" fmla="*/ 211 w 699"/>
              <a:gd name="T7" fmla="*/ 0 h 562"/>
              <a:gd name="T8" fmla="*/ 2 w 699"/>
              <a:gd name="T9" fmla="*/ 209 h 562"/>
              <a:gd name="T10" fmla="*/ 0 w 699"/>
              <a:gd name="T11" fmla="*/ 562 h 562"/>
              <a:gd name="T12" fmla="*/ 181 w 699"/>
              <a:gd name="T13" fmla="*/ 427 h 562"/>
              <a:gd name="T14" fmla="*/ 489 w 699"/>
              <a:gd name="T15" fmla="*/ 421 h 562"/>
              <a:gd name="T16" fmla="*/ 699 w 699"/>
              <a:gd name="T17" fmla="*/ 210 h 562"/>
              <a:gd name="T18" fmla="*/ 489 w 699"/>
              <a:gd name="T1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9" h="562">
                <a:moveTo>
                  <a:pt x="489" y="0"/>
                </a:moveTo>
                <a:cubicBezTo>
                  <a:pt x="212" y="0"/>
                  <a:pt x="212" y="0"/>
                  <a:pt x="212" y="0"/>
                </a:cubicBezTo>
                <a:cubicBezTo>
                  <a:pt x="212" y="0"/>
                  <a:pt x="212" y="0"/>
                  <a:pt x="211" y="0"/>
                </a:cubicBezTo>
                <a:cubicBezTo>
                  <a:pt x="211" y="0"/>
                  <a:pt x="211" y="0"/>
                  <a:pt x="211" y="0"/>
                </a:cubicBezTo>
                <a:cubicBezTo>
                  <a:pt x="95" y="0"/>
                  <a:pt x="2" y="93"/>
                  <a:pt x="2" y="209"/>
                </a:cubicBezTo>
                <a:cubicBezTo>
                  <a:pt x="2" y="325"/>
                  <a:pt x="0" y="562"/>
                  <a:pt x="0" y="562"/>
                </a:cubicBezTo>
                <a:cubicBezTo>
                  <a:pt x="0" y="562"/>
                  <a:pt x="53" y="446"/>
                  <a:pt x="181" y="427"/>
                </a:cubicBezTo>
                <a:cubicBezTo>
                  <a:pt x="197" y="424"/>
                  <a:pt x="489" y="421"/>
                  <a:pt x="489" y="421"/>
                </a:cubicBezTo>
                <a:cubicBezTo>
                  <a:pt x="605" y="421"/>
                  <a:pt x="699" y="327"/>
                  <a:pt x="699" y="210"/>
                </a:cubicBezTo>
                <a:cubicBezTo>
                  <a:pt x="699" y="94"/>
                  <a:pt x="605" y="0"/>
                  <a:pt x="489" y="0"/>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71" name="Shape 624"/>
          <p:cNvSpPr/>
          <p:nvPr/>
        </p:nvSpPr>
        <p:spPr>
          <a:xfrm>
            <a:off x="1454247" y="3912779"/>
            <a:ext cx="1695305" cy="443208"/>
          </a:xfrm>
          <a:prstGeom prst="rect">
            <a:avLst/>
          </a:prstGeom>
          <a:solidFill>
            <a:srgbClr val="ECECEC"/>
          </a:solidFill>
          <a:ln w="25400">
            <a:noFill/>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dirty="0"/>
          </a:p>
        </p:txBody>
      </p:sp>
      <p:sp>
        <p:nvSpPr>
          <p:cNvPr id="68" name="Freeform 5"/>
          <p:cNvSpPr>
            <a:spLocks/>
          </p:cNvSpPr>
          <p:nvPr/>
        </p:nvSpPr>
        <p:spPr bwMode="auto">
          <a:xfrm>
            <a:off x="1351637" y="2017209"/>
            <a:ext cx="2365894" cy="2076450"/>
          </a:xfrm>
          <a:custGeom>
            <a:avLst/>
            <a:gdLst>
              <a:gd name="T0" fmla="*/ 489 w 699"/>
              <a:gd name="T1" fmla="*/ 0 h 562"/>
              <a:gd name="T2" fmla="*/ 212 w 699"/>
              <a:gd name="T3" fmla="*/ 0 h 562"/>
              <a:gd name="T4" fmla="*/ 211 w 699"/>
              <a:gd name="T5" fmla="*/ 0 h 562"/>
              <a:gd name="T6" fmla="*/ 211 w 699"/>
              <a:gd name="T7" fmla="*/ 0 h 562"/>
              <a:gd name="T8" fmla="*/ 2 w 699"/>
              <a:gd name="T9" fmla="*/ 209 h 562"/>
              <a:gd name="T10" fmla="*/ 0 w 699"/>
              <a:gd name="T11" fmla="*/ 562 h 562"/>
              <a:gd name="T12" fmla="*/ 181 w 699"/>
              <a:gd name="T13" fmla="*/ 427 h 562"/>
              <a:gd name="T14" fmla="*/ 489 w 699"/>
              <a:gd name="T15" fmla="*/ 421 h 562"/>
              <a:gd name="T16" fmla="*/ 699 w 699"/>
              <a:gd name="T17" fmla="*/ 210 h 562"/>
              <a:gd name="T18" fmla="*/ 489 w 699"/>
              <a:gd name="T1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9" h="562">
                <a:moveTo>
                  <a:pt x="489" y="0"/>
                </a:moveTo>
                <a:cubicBezTo>
                  <a:pt x="212" y="0"/>
                  <a:pt x="212" y="0"/>
                  <a:pt x="212" y="0"/>
                </a:cubicBezTo>
                <a:cubicBezTo>
                  <a:pt x="212" y="0"/>
                  <a:pt x="212" y="0"/>
                  <a:pt x="211" y="0"/>
                </a:cubicBezTo>
                <a:cubicBezTo>
                  <a:pt x="211" y="0"/>
                  <a:pt x="211" y="0"/>
                  <a:pt x="211" y="0"/>
                </a:cubicBezTo>
                <a:cubicBezTo>
                  <a:pt x="95" y="0"/>
                  <a:pt x="2" y="93"/>
                  <a:pt x="2" y="209"/>
                </a:cubicBezTo>
                <a:cubicBezTo>
                  <a:pt x="2" y="325"/>
                  <a:pt x="0" y="562"/>
                  <a:pt x="0" y="562"/>
                </a:cubicBezTo>
                <a:cubicBezTo>
                  <a:pt x="0" y="562"/>
                  <a:pt x="53" y="446"/>
                  <a:pt x="181" y="427"/>
                </a:cubicBezTo>
                <a:cubicBezTo>
                  <a:pt x="197" y="424"/>
                  <a:pt x="489" y="421"/>
                  <a:pt x="489" y="421"/>
                </a:cubicBezTo>
                <a:cubicBezTo>
                  <a:pt x="605" y="421"/>
                  <a:pt x="699" y="327"/>
                  <a:pt x="699" y="210"/>
                </a:cubicBezTo>
                <a:cubicBezTo>
                  <a:pt x="699" y="94"/>
                  <a:pt x="605" y="0"/>
                  <a:pt x="489"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7" name="Freeform 5"/>
          <p:cNvSpPr>
            <a:spLocks/>
          </p:cNvSpPr>
          <p:nvPr/>
        </p:nvSpPr>
        <p:spPr bwMode="auto">
          <a:xfrm flipV="1">
            <a:off x="6561062" y="4119133"/>
            <a:ext cx="2602897" cy="1869954"/>
          </a:xfrm>
          <a:custGeom>
            <a:avLst/>
            <a:gdLst>
              <a:gd name="T0" fmla="*/ 489 w 699"/>
              <a:gd name="T1" fmla="*/ 0 h 562"/>
              <a:gd name="T2" fmla="*/ 212 w 699"/>
              <a:gd name="T3" fmla="*/ 0 h 562"/>
              <a:gd name="T4" fmla="*/ 211 w 699"/>
              <a:gd name="T5" fmla="*/ 0 h 562"/>
              <a:gd name="T6" fmla="*/ 211 w 699"/>
              <a:gd name="T7" fmla="*/ 0 h 562"/>
              <a:gd name="T8" fmla="*/ 2 w 699"/>
              <a:gd name="T9" fmla="*/ 209 h 562"/>
              <a:gd name="T10" fmla="*/ 0 w 699"/>
              <a:gd name="T11" fmla="*/ 562 h 562"/>
              <a:gd name="T12" fmla="*/ 181 w 699"/>
              <a:gd name="T13" fmla="*/ 427 h 562"/>
              <a:gd name="T14" fmla="*/ 489 w 699"/>
              <a:gd name="T15" fmla="*/ 421 h 562"/>
              <a:gd name="T16" fmla="*/ 699 w 699"/>
              <a:gd name="T17" fmla="*/ 210 h 562"/>
              <a:gd name="T18" fmla="*/ 489 w 699"/>
              <a:gd name="T1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9" h="562">
                <a:moveTo>
                  <a:pt x="489" y="0"/>
                </a:moveTo>
                <a:cubicBezTo>
                  <a:pt x="212" y="0"/>
                  <a:pt x="212" y="0"/>
                  <a:pt x="212" y="0"/>
                </a:cubicBezTo>
                <a:cubicBezTo>
                  <a:pt x="212" y="0"/>
                  <a:pt x="212" y="0"/>
                  <a:pt x="211" y="0"/>
                </a:cubicBezTo>
                <a:cubicBezTo>
                  <a:pt x="211" y="0"/>
                  <a:pt x="211" y="0"/>
                  <a:pt x="211" y="0"/>
                </a:cubicBezTo>
                <a:cubicBezTo>
                  <a:pt x="95" y="0"/>
                  <a:pt x="2" y="93"/>
                  <a:pt x="2" y="209"/>
                </a:cubicBezTo>
                <a:cubicBezTo>
                  <a:pt x="2" y="325"/>
                  <a:pt x="0" y="562"/>
                  <a:pt x="0" y="562"/>
                </a:cubicBezTo>
                <a:cubicBezTo>
                  <a:pt x="0" y="562"/>
                  <a:pt x="53" y="446"/>
                  <a:pt x="181" y="427"/>
                </a:cubicBezTo>
                <a:cubicBezTo>
                  <a:pt x="197" y="424"/>
                  <a:pt x="489" y="421"/>
                  <a:pt x="489" y="421"/>
                </a:cubicBezTo>
                <a:cubicBezTo>
                  <a:pt x="605" y="421"/>
                  <a:pt x="699" y="327"/>
                  <a:pt x="699" y="210"/>
                </a:cubicBezTo>
                <a:cubicBezTo>
                  <a:pt x="699" y="94"/>
                  <a:pt x="605" y="0"/>
                  <a:pt x="489" y="0"/>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5" name="Freeform 5"/>
          <p:cNvSpPr>
            <a:spLocks/>
          </p:cNvSpPr>
          <p:nvPr/>
        </p:nvSpPr>
        <p:spPr bwMode="auto">
          <a:xfrm>
            <a:off x="8671435" y="2017209"/>
            <a:ext cx="2365894" cy="2076450"/>
          </a:xfrm>
          <a:custGeom>
            <a:avLst/>
            <a:gdLst>
              <a:gd name="T0" fmla="*/ 489 w 699"/>
              <a:gd name="T1" fmla="*/ 0 h 562"/>
              <a:gd name="T2" fmla="*/ 212 w 699"/>
              <a:gd name="T3" fmla="*/ 0 h 562"/>
              <a:gd name="T4" fmla="*/ 211 w 699"/>
              <a:gd name="T5" fmla="*/ 0 h 562"/>
              <a:gd name="T6" fmla="*/ 211 w 699"/>
              <a:gd name="T7" fmla="*/ 0 h 562"/>
              <a:gd name="T8" fmla="*/ 2 w 699"/>
              <a:gd name="T9" fmla="*/ 209 h 562"/>
              <a:gd name="T10" fmla="*/ 0 w 699"/>
              <a:gd name="T11" fmla="*/ 562 h 562"/>
              <a:gd name="T12" fmla="*/ 181 w 699"/>
              <a:gd name="T13" fmla="*/ 427 h 562"/>
              <a:gd name="T14" fmla="*/ 489 w 699"/>
              <a:gd name="T15" fmla="*/ 421 h 562"/>
              <a:gd name="T16" fmla="*/ 699 w 699"/>
              <a:gd name="T17" fmla="*/ 210 h 562"/>
              <a:gd name="T18" fmla="*/ 489 w 699"/>
              <a:gd name="T1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9" h="562">
                <a:moveTo>
                  <a:pt x="489" y="0"/>
                </a:moveTo>
                <a:cubicBezTo>
                  <a:pt x="212" y="0"/>
                  <a:pt x="212" y="0"/>
                  <a:pt x="212" y="0"/>
                </a:cubicBezTo>
                <a:cubicBezTo>
                  <a:pt x="212" y="0"/>
                  <a:pt x="212" y="0"/>
                  <a:pt x="211" y="0"/>
                </a:cubicBezTo>
                <a:cubicBezTo>
                  <a:pt x="211" y="0"/>
                  <a:pt x="211" y="0"/>
                  <a:pt x="211" y="0"/>
                </a:cubicBezTo>
                <a:cubicBezTo>
                  <a:pt x="95" y="0"/>
                  <a:pt x="2" y="93"/>
                  <a:pt x="2" y="209"/>
                </a:cubicBezTo>
                <a:cubicBezTo>
                  <a:pt x="2" y="325"/>
                  <a:pt x="0" y="562"/>
                  <a:pt x="0" y="562"/>
                </a:cubicBezTo>
                <a:cubicBezTo>
                  <a:pt x="0" y="562"/>
                  <a:pt x="53" y="446"/>
                  <a:pt x="181" y="427"/>
                </a:cubicBezTo>
                <a:cubicBezTo>
                  <a:pt x="197" y="424"/>
                  <a:pt x="489" y="421"/>
                  <a:pt x="489" y="421"/>
                </a:cubicBezTo>
                <a:cubicBezTo>
                  <a:pt x="605" y="421"/>
                  <a:pt x="699" y="327"/>
                  <a:pt x="699" y="210"/>
                </a:cubicBezTo>
                <a:cubicBezTo>
                  <a:pt x="699" y="94"/>
                  <a:pt x="605" y="0"/>
                  <a:pt x="489"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4" name="Freeform 5"/>
          <p:cNvSpPr>
            <a:spLocks/>
          </p:cNvSpPr>
          <p:nvPr/>
        </p:nvSpPr>
        <p:spPr bwMode="auto">
          <a:xfrm>
            <a:off x="4964914" y="2017209"/>
            <a:ext cx="2365894" cy="2076450"/>
          </a:xfrm>
          <a:custGeom>
            <a:avLst/>
            <a:gdLst>
              <a:gd name="T0" fmla="*/ 489 w 699"/>
              <a:gd name="T1" fmla="*/ 0 h 562"/>
              <a:gd name="T2" fmla="*/ 212 w 699"/>
              <a:gd name="T3" fmla="*/ 0 h 562"/>
              <a:gd name="T4" fmla="*/ 211 w 699"/>
              <a:gd name="T5" fmla="*/ 0 h 562"/>
              <a:gd name="T6" fmla="*/ 211 w 699"/>
              <a:gd name="T7" fmla="*/ 0 h 562"/>
              <a:gd name="T8" fmla="*/ 2 w 699"/>
              <a:gd name="T9" fmla="*/ 209 h 562"/>
              <a:gd name="T10" fmla="*/ 0 w 699"/>
              <a:gd name="T11" fmla="*/ 562 h 562"/>
              <a:gd name="T12" fmla="*/ 181 w 699"/>
              <a:gd name="T13" fmla="*/ 427 h 562"/>
              <a:gd name="T14" fmla="*/ 489 w 699"/>
              <a:gd name="T15" fmla="*/ 421 h 562"/>
              <a:gd name="T16" fmla="*/ 699 w 699"/>
              <a:gd name="T17" fmla="*/ 210 h 562"/>
              <a:gd name="T18" fmla="*/ 489 w 699"/>
              <a:gd name="T1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9" h="562">
                <a:moveTo>
                  <a:pt x="489" y="0"/>
                </a:moveTo>
                <a:cubicBezTo>
                  <a:pt x="212" y="0"/>
                  <a:pt x="212" y="0"/>
                  <a:pt x="212" y="0"/>
                </a:cubicBezTo>
                <a:cubicBezTo>
                  <a:pt x="212" y="0"/>
                  <a:pt x="212" y="0"/>
                  <a:pt x="211" y="0"/>
                </a:cubicBezTo>
                <a:cubicBezTo>
                  <a:pt x="211" y="0"/>
                  <a:pt x="211" y="0"/>
                  <a:pt x="211" y="0"/>
                </a:cubicBezTo>
                <a:cubicBezTo>
                  <a:pt x="95" y="0"/>
                  <a:pt x="2" y="93"/>
                  <a:pt x="2" y="209"/>
                </a:cubicBezTo>
                <a:cubicBezTo>
                  <a:pt x="2" y="325"/>
                  <a:pt x="0" y="562"/>
                  <a:pt x="0" y="562"/>
                </a:cubicBezTo>
                <a:cubicBezTo>
                  <a:pt x="0" y="562"/>
                  <a:pt x="53" y="446"/>
                  <a:pt x="181" y="427"/>
                </a:cubicBezTo>
                <a:cubicBezTo>
                  <a:pt x="197" y="424"/>
                  <a:pt x="489" y="421"/>
                  <a:pt x="489" y="421"/>
                </a:cubicBezTo>
                <a:cubicBezTo>
                  <a:pt x="605" y="421"/>
                  <a:pt x="699" y="327"/>
                  <a:pt x="699" y="210"/>
                </a:cubicBezTo>
                <a:cubicBezTo>
                  <a:pt x="699" y="94"/>
                  <a:pt x="605" y="0"/>
                  <a:pt x="489" y="0"/>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45" name="Title 44"/>
          <p:cNvSpPr>
            <a:spLocks noGrp="1"/>
          </p:cNvSpPr>
          <p:nvPr>
            <p:ph type="ctrTitle"/>
          </p:nvPr>
        </p:nvSpPr>
        <p:spPr>
          <a:xfrm>
            <a:off x="1524000" y="523473"/>
            <a:ext cx="9144000" cy="714481"/>
          </a:xfrm>
        </p:spPr>
        <p:txBody>
          <a:bodyPr>
            <a:normAutofit/>
          </a:bodyPr>
          <a:lstStyle/>
          <a:p>
            <a:r>
              <a:rPr lang="en-GB" dirty="0"/>
              <a:t>CLEAN TIMELINE SAMPLE</a:t>
            </a:r>
          </a:p>
        </p:txBody>
      </p:sp>
      <p:sp>
        <p:nvSpPr>
          <p:cNvPr id="46" name="Subtitle 45"/>
          <p:cNvSpPr>
            <a:spLocks noGrp="1"/>
          </p:cNvSpPr>
          <p:nvPr>
            <p:ph type="subTitle" idx="1"/>
          </p:nvPr>
        </p:nvSpPr>
        <p:spPr/>
        <p:txBody>
          <a:bodyPr/>
          <a:lstStyle/>
          <a:p>
            <a:r>
              <a:rPr lang="en-GB" dirty="0"/>
              <a:t>Write your relevant text here</a:t>
            </a:r>
          </a:p>
        </p:txBody>
      </p:sp>
      <p:sp>
        <p:nvSpPr>
          <p:cNvPr id="42" name="Shape 624"/>
          <p:cNvSpPr/>
          <p:nvPr/>
        </p:nvSpPr>
        <p:spPr>
          <a:xfrm>
            <a:off x="0" y="3912779"/>
            <a:ext cx="1503424" cy="443208"/>
          </a:xfrm>
          <a:prstGeom prst="rect">
            <a:avLst/>
          </a:prstGeom>
          <a:solidFill>
            <a:srgbClr val="ECECEC"/>
          </a:solidFill>
          <a:ln w="25400">
            <a:noFill/>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dirty="0"/>
          </a:p>
        </p:txBody>
      </p:sp>
      <p:sp>
        <p:nvSpPr>
          <p:cNvPr id="43" name="Shape 626"/>
          <p:cNvSpPr/>
          <p:nvPr/>
        </p:nvSpPr>
        <p:spPr>
          <a:xfrm>
            <a:off x="3111017" y="3912779"/>
            <a:ext cx="2035132" cy="443208"/>
          </a:xfrm>
          <a:prstGeom prst="rect">
            <a:avLst/>
          </a:prstGeom>
          <a:solidFill>
            <a:srgbClr val="ECECEC"/>
          </a:solidFill>
          <a:ln w="25400">
            <a:noFill/>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dirty="0"/>
          </a:p>
        </p:txBody>
      </p:sp>
      <p:sp>
        <p:nvSpPr>
          <p:cNvPr id="44" name="Shape 628"/>
          <p:cNvSpPr/>
          <p:nvPr/>
        </p:nvSpPr>
        <p:spPr>
          <a:xfrm>
            <a:off x="5142959" y="3912779"/>
            <a:ext cx="1840618" cy="443208"/>
          </a:xfrm>
          <a:prstGeom prst="rect">
            <a:avLst/>
          </a:prstGeom>
          <a:solidFill>
            <a:srgbClr val="ECECEC"/>
          </a:solidFill>
          <a:ln w="25400">
            <a:noFill/>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dirty="0"/>
          </a:p>
        </p:txBody>
      </p:sp>
      <p:sp>
        <p:nvSpPr>
          <p:cNvPr id="47" name="Shape 630"/>
          <p:cNvSpPr/>
          <p:nvPr/>
        </p:nvSpPr>
        <p:spPr>
          <a:xfrm>
            <a:off x="6979844" y="3912779"/>
            <a:ext cx="1840618" cy="443208"/>
          </a:xfrm>
          <a:prstGeom prst="rect">
            <a:avLst/>
          </a:prstGeom>
          <a:solidFill>
            <a:srgbClr val="ECECEC"/>
          </a:solidFill>
          <a:ln w="25400">
            <a:noFill/>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dirty="0"/>
          </a:p>
        </p:txBody>
      </p:sp>
      <p:sp>
        <p:nvSpPr>
          <p:cNvPr id="48" name="Shape 632"/>
          <p:cNvSpPr/>
          <p:nvPr/>
        </p:nvSpPr>
        <p:spPr>
          <a:xfrm>
            <a:off x="8816729" y="3912779"/>
            <a:ext cx="3375271" cy="443208"/>
          </a:xfrm>
          <a:prstGeom prst="rect">
            <a:avLst/>
          </a:prstGeom>
          <a:solidFill>
            <a:srgbClr val="ECECEC"/>
          </a:solidFill>
          <a:ln w="25400">
            <a:noFill/>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dirty="0"/>
          </a:p>
        </p:txBody>
      </p:sp>
      <p:sp>
        <p:nvSpPr>
          <p:cNvPr id="49" name="Text Placeholder 10"/>
          <p:cNvSpPr>
            <a:spLocks noGrp="1"/>
          </p:cNvSpPr>
          <p:nvPr>
            <p:ph type="body" sz="quarter" idx="10"/>
          </p:nvPr>
        </p:nvSpPr>
        <p:spPr>
          <a:xfrm>
            <a:off x="477435" y="4076646"/>
            <a:ext cx="1368360" cy="204373"/>
          </a:xfrm>
        </p:spPr>
        <p:txBody>
          <a:bodyPr>
            <a:normAutofit fontScale="92500" lnSpcReduction="20000"/>
          </a:bodyPr>
          <a:lstStyle/>
          <a:p>
            <a:pPr algn="ctr"/>
            <a:r>
              <a:rPr lang="en-GB" dirty="0"/>
              <a:t>2006</a:t>
            </a:r>
          </a:p>
        </p:txBody>
      </p:sp>
      <p:sp>
        <p:nvSpPr>
          <p:cNvPr id="50" name="Text Placeholder 10"/>
          <p:cNvSpPr>
            <a:spLocks noGrp="1"/>
          </p:cNvSpPr>
          <p:nvPr>
            <p:ph type="body" sz="quarter" idx="10"/>
          </p:nvPr>
        </p:nvSpPr>
        <p:spPr>
          <a:xfrm>
            <a:off x="2117829" y="4076646"/>
            <a:ext cx="1368360" cy="204373"/>
          </a:xfrm>
        </p:spPr>
        <p:txBody>
          <a:bodyPr>
            <a:normAutofit fontScale="92500" lnSpcReduction="20000"/>
          </a:bodyPr>
          <a:lstStyle/>
          <a:p>
            <a:pPr algn="ctr"/>
            <a:r>
              <a:rPr lang="en-GB" dirty="0"/>
              <a:t>2008</a:t>
            </a:r>
          </a:p>
        </p:txBody>
      </p:sp>
      <p:sp>
        <p:nvSpPr>
          <p:cNvPr id="51" name="Text Placeholder 10"/>
          <p:cNvSpPr>
            <a:spLocks noGrp="1"/>
          </p:cNvSpPr>
          <p:nvPr>
            <p:ph type="body" sz="quarter" idx="10"/>
          </p:nvPr>
        </p:nvSpPr>
        <p:spPr>
          <a:xfrm>
            <a:off x="4149771" y="4076646"/>
            <a:ext cx="1368360" cy="204373"/>
          </a:xfrm>
        </p:spPr>
        <p:txBody>
          <a:bodyPr>
            <a:normAutofit fontScale="92500" lnSpcReduction="20000"/>
          </a:bodyPr>
          <a:lstStyle/>
          <a:p>
            <a:pPr algn="ctr"/>
            <a:r>
              <a:rPr lang="en-GB" dirty="0"/>
              <a:t>2010</a:t>
            </a:r>
          </a:p>
        </p:txBody>
      </p:sp>
      <p:sp>
        <p:nvSpPr>
          <p:cNvPr id="52" name="Text Placeholder 10"/>
          <p:cNvSpPr>
            <a:spLocks noGrp="1"/>
          </p:cNvSpPr>
          <p:nvPr>
            <p:ph type="body" sz="quarter" idx="10"/>
          </p:nvPr>
        </p:nvSpPr>
        <p:spPr>
          <a:xfrm>
            <a:off x="5962448" y="4076646"/>
            <a:ext cx="1368360" cy="204373"/>
          </a:xfrm>
        </p:spPr>
        <p:txBody>
          <a:bodyPr>
            <a:normAutofit fontScale="92500" lnSpcReduction="20000"/>
          </a:bodyPr>
          <a:lstStyle/>
          <a:p>
            <a:pPr algn="ctr"/>
            <a:r>
              <a:rPr lang="en-GB" dirty="0"/>
              <a:t>2012</a:t>
            </a:r>
          </a:p>
        </p:txBody>
      </p:sp>
      <p:sp>
        <p:nvSpPr>
          <p:cNvPr id="53" name="Text Placeholder 10"/>
          <p:cNvSpPr>
            <a:spLocks noGrp="1"/>
          </p:cNvSpPr>
          <p:nvPr>
            <p:ph type="body" sz="quarter" idx="10"/>
          </p:nvPr>
        </p:nvSpPr>
        <p:spPr>
          <a:xfrm>
            <a:off x="7817397" y="4076646"/>
            <a:ext cx="1368360" cy="204373"/>
          </a:xfrm>
        </p:spPr>
        <p:txBody>
          <a:bodyPr>
            <a:normAutofit fontScale="92500" lnSpcReduction="20000"/>
          </a:bodyPr>
          <a:lstStyle/>
          <a:p>
            <a:pPr algn="ctr"/>
            <a:r>
              <a:rPr lang="en-GB" dirty="0"/>
              <a:t>2014</a:t>
            </a:r>
          </a:p>
        </p:txBody>
      </p:sp>
      <p:sp>
        <p:nvSpPr>
          <p:cNvPr id="54" name="Text Placeholder 10"/>
          <p:cNvSpPr>
            <a:spLocks noGrp="1"/>
          </p:cNvSpPr>
          <p:nvPr>
            <p:ph type="body" sz="quarter" idx="10"/>
          </p:nvPr>
        </p:nvSpPr>
        <p:spPr>
          <a:xfrm>
            <a:off x="5263982" y="2437139"/>
            <a:ext cx="1834384" cy="204373"/>
          </a:xfrm>
        </p:spPr>
        <p:txBody>
          <a:bodyPr>
            <a:normAutofit fontScale="92500" lnSpcReduction="20000"/>
          </a:bodyPr>
          <a:lstStyle/>
          <a:p>
            <a:r>
              <a:rPr lang="en-GB" dirty="0">
                <a:solidFill>
                  <a:schemeClr val="bg1"/>
                </a:solidFill>
              </a:rPr>
              <a:t>New Partner</a:t>
            </a:r>
          </a:p>
        </p:txBody>
      </p:sp>
      <p:sp>
        <p:nvSpPr>
          <p:cNvPr id="55" name="Text Placeholder 11"/>
          <p:cNvSpPr>
            <a:spLocks noGrp="1"/>
          </p:cNvSpPr>
          <p:nvPr>
            <p:ph type="body" sz="quarter" idx="11"/>
          </p:nvPr>
        </p:nvSpPr>
        <p:spPr>
          <a:xfrm>
            <a:off x="5264541" y="2725591"/>
            <a:ext cx="1833825" cy="821959"/>
          </a:xfrm>
        </p:spPr>
        <p:txBody>
          <a:bodyPr>
            <a:normAutofit/>
          </a:bodyPr>
          <a:lstStyle/>
          <a:p>
            <a:r>
              <a:rPr lang="en-GB" dirty="0" err="1">
                <a:solidFill>
                  <a:schemeClr val="bg1"/>
                </a:solidFill>
              </a:rPr>
              <a:t>conseSed</a:t>
            </a:r>
            <a:r>
              <a:rPr lang="en-GB" dirty="0">
                <a:solidFill>
                  <a:schemeClr val="bg1"/>
                </a:solidFill>
              </a:rPr>
              <a:t> </a:t>
            </a:r>
            <a:r>
              <a:rPr lang="en-GB" dirty="0" err="1">
                <a:solidFill>
                  <a:schemeClr val="bg1"/>
                </a:solidFill>
              </a:rPr>
              <a:t>ut</a:t>
            </a:r>
            <a:r>
              <a:rPr lang="en-GB" dirty="0">
                <a:solidFill>
                  <a:schemeClr val="bg1"/>
                </a:solidFill>
              </a:rPr>
              <a:t> </a:t>
            </a:r>
            <a:r>
              <a:rPr lang="en-GB" dirty="0" err="1">
                <a:solidFill>
                  <a:schemeClr val="bg1"/>
                </a:solidFill>
              </a:rPr>
              <a:t>perspiciatis</a:t>
            </a:r>
            <a:r>
              <a:rPr lang="en-GB" dirty="0">
                <a:solidFill>
                  <a:schemeClr val="bg1"/>
                </a:solidFill>
              </a:rPr>
              <a:t> </a:t>
            </a:r>
            <a:r>
              <a:rPr lang="en-GB" dirty="0" err="1">
                <a:solidFill>
                  <a:schemeClr val="bg1"/>
                </a:solidFill>
              </a:rPr>
              <a:t>unde</a:t>
            </a:r>
            <a:r>
              <a:rPr lang="en-GB" dirty="0">
                <a:solidFill>
                  <a:schemeClr val="bg1"/>
                </a:solidFill>
              </a:rPr>
              <a:t> </a:t>
            </a:r>
            <a:r>
              <a:rPr lang="en-GB" dirty="0" err="1">
                <a:solidFill>
                  <a:schemeClr val="bg1"/>
                </a:solidFill>
              </a:rPr>
              <a:t>omnis</a:t>
            </a:r>
            <a:r>
              <a:rPr lang="en-GB" dirty="0">
                <a:solidFill>
                  <a:schemeClr val="bg1"/>
                </a:solidFill>
              </a:rPr>
              <a:t> </a:t>
            </a:r>
            <a:r>
              <a:rPr lang="en-GB" dirty="0" err="1">
                <a:solidFill>
                  <a:schemeClr val="bg1"/>
                </a:solidFill>
              </a:rPr>
              <a:t>iste</a:t>
            </a:r>
            <a:r>
              <a:rPr lang="en-GB" dirty="0">
                <a:solidFill>
                  <a:schemeClr val="bg1"/>
                </a:solidFill>
              </a:rPr>
              <a:t> </a:t>
            </a:r>
            <a:r>
              <a:rPr lang="en-GB" dirty="0" err="1">
                <a:solidFill>
                  <a:schemeClr val="bg1"/>
                </a:solidFill>
              </a:rPr>
              <a:t>natus</a:t>
            </a:r>
            <a:r>
              <a:rPr lang="en-GB" dirty="0">
                <a:solidFill>
                  <a:schemeClr val="bg1"/>
                </a:solidFill>
              </a:rPr>
              <a:t> error sit </a:t>
            </a:r>
            <a:r>
              <a:rPr lang="en-GB" dirty="0" err="1">
                <a:solidFill>
                  <a:schemeClr val="bg1"/>
                </a:solidFill>
              </a:rPr>
              <a:t>volupue</a:t>
            </a:r>
            <a:r>
              <a:rPr lang="en-GB" dirty="0">
                <a:solidFill>
                  <a:schemeClr val="bg1"/>
                </a:solidFill>
              </a:rPr>
              <a:t> </a:t>
            </a:r>
            <a:r>
              <a:rPr lang="en-GB" dirty="0" err="1">
                <a:solidFill>
                  <a:schemeClr val="bg1"/>
                </a:solidFill>
              </a:rPr>
              <a:t>laudantium</a:t>
            </a:r>
            <a:r>
              <a:rPr lang="en-GB" dirty="0">
                <a:solidFill>
                  <a:schemeClr val="bg1"/>
                </a:solidFill>
              </a:rPr>
              <a:t>, </a:t>
            </a:r>
            <a:r>
              <a:rPr lang="en-GB" dirty="0" err="1">
                <a:solidFill>
                  <a:schemeClr val="bg1"/>
                </a:solidFill>
              </a:rPr>
              <a:t>totam</a:t>
            </a:r>
            <a:endParaRPr lang="en-GB" dirty="0">
              <a:solidFill>
                <a:schemeClr val="bg1"/>
              </a:solidFill>
            </a:endParaRPr>
          </a:p>
        </p:txBody>
      </p:sp>
      <p:sp>
        <p:nvSpPr>
          <p:cNvPr id="56" name="Text Placeholder 10"/>
          <p:cNvSpPr>
            <a:spLocks noGrp="1"/>
          </p:cNvSpPr>
          <p:nvPr>
            <p:ph type="body" sz="quarter" idx="10"/>
          </p:nvPr>
        </p:nvSpPr>
        <p:spPr>
          <a:xfrm>
            <a:off x="8937752" y="2437139"/>
            <a:ext cx="1834384" cy="204373"/>
          </a:xfrm>
        </p:spPr>
        <p:txBody>
          <a:bodyPr>
            <a:normAutofit fontScale="92500" lnSpcReduction="20000"/>
          </a:bodyPr>
          <a:lstStyle/>
          <a:p>
            <a:r>
              <a:rPr lang="en-GB" dirty="0">
                <a:solidFill>
                  <a:schemeClr val="bg1"/>
                </a:solidFill>
              </a:rPr>
              <a:t>Go Global</a:t>
            </a:r>
          </a:p>
        </p:txBody>
      </p:sp>
      <p:sp>
        <p:nvSpPr>
          <p:cNvPr id="57" name="Text Placeholder 11"/>
          <p:cNvSpPr>
            <a:spLocks noGrp="1"/>
          </p:cNvSpPr>
          <p:nvPr>
            <p:ph type="body" sz="quarter" idx="11"/>
          </p:nvPr>
        </p:nvSpPr>
        <p:spPr>
          <a:xfrm>
            <a:off x="8938311" y="2725591"/>
            <a:ext cx="1729689" cy="821959"/>
          </a:xfrm>
        </p:spPr>
        <p:txBody>
          <a:bodyPr>
            <a:normAutofit/>
          </a:bodyPr>
          <a:lstStyle/>
          <a:p>
            <a:r>
              <a:rPr lang="en-GB" dirty="0" err="1">
                <a:solidFill>
                  <a:schemeClr val="bg1"/>
                </a:solidFill>
              </a:rPr>
              <a:t>conseSed</a:t>
            </a:r>
            <a:r>
              <a:rPr lang="en-GB" dirty="0">
                <a:solidFill>
                  <a:schemeClr val="bg1"/>
                </a:solidFill>
              </a:rPr>
              <a:t> </a:t>
            </a:r>
            <a:r>
              <a:rPr lang="en-GB" dirty="0" err="1">
                <a:solidFill>
                  <a:schemeClr val="bg1"/>
                </a:solidFill>
              </a:rPr>
              <a:t>ut</a:t>
            </a:r>
            <a:r>
              <a:rPr lang="en-GB" dirty="0">
                <a:solidFill>
                  <a:schemeClr val="bg1"/>
                </a:solidFill>
              </a:rPr>
              <a:t> </a:t>
            </a:r>
            <a:r>
              <a:rPr lang="en-GB" dirty="0" err="1">
                <a:solidFill>
                  <a:schemeClr val="bg1"/>
                </a:solidFill>
              </a:rPr>
              <a:t>perspiciatis</a:t>
            </a:r>
            <a:r>
              <a:rPr lang="en-GB" dirty="0">
                <a:solidFill>
                  <a:schemeClr val="bg1"/>
                </a:solidFill>
              </a:rPr>
              <a:t> </a:t>
            </a:r>
            <a:r>
              <a:rPr lang="en-GB" dirty="0" err="1">
                <a:solidFill>
                  <a:schemeClr val="bg1"/>
                </a:solidFill>
              </a:rPr>
              <a:t>unde</a:t>
            </a:r>
            <a:r>
              <a:rPr lang="en-GB" dirty="0">
                <a:solidFill>
                  <a:schemeClr val="bg1"/>
                </a:solidFill>
              </a:rPr>
              <a:t> </a:t>
            </a:r>
            <a:r>
              <a:rPr lang="en-GB" dirty="0" err="1">
                <a:solidFill>
                  <a:schemeClr val="bg1"/>
                </a:solidFill>
              </a:rPr>
              <a:t>omnis</a:t>
            </a:r>
            <a:r>
              <a:rPr lang="en-GB" dirty="0">
                <a:solidFill>
                  <a:schemeClr val="bg1"/>
                </a:solidFill>
              </a:rPr>
              <a:t> </a:t>
            </a:r>
            <a:r>
              <a:rPr lang="en-GB" dirty="0" err="1">
                <a:solidFill>
                  <a:schemeClr val="bg1"/>
                </a:solidFill>
              </a:rPr>
              <a:t>iste</a:t>
            </a:r>
            <a:r>
              <a:rPr lang="en-GB" dirty="0">
                <a:solidFill>
                  <a:schemeClr val="bg1"/>
                </a:solidFill>
              </a:rPr>
              <a:t> </a:t>
            </a:r>
            <a:r>
              <a:rPr lang="en-GB" dirty="0" err="1">
                <a:solidFill>
                  <a:schemeClr val="bg1"/>
                </a:solidFill>
              </a:rPr>
              <a:t>natus</a:t>
            </a:r>
            <a:r>
              <a:rPr lang="en-GB" dirty="0">
                <a:solidFill>
                  <a:schemeClr val="bg1"/>
                </a:solidFill>
              </a:rPr>
              <a:t> error sit </a:t>
            </a:r>
            <a:r>
              <a:rPr lang="en-GB" dirty="0" err="1">
                <a:solidFill>
                  <a:schemeClr val="bg1"/>
                </a:solidFill>
              </a:rPr>
              <a:t>volupue</a:t>
            </a:r>
            <a:r>
              <a:rPr lang="en-GB" dirty="0">
                <a:solidFill>
                  <a:schemeClr val="bg1"/>
                </a:solidFill>
              </a:rPr>
              <a:t> </a:t>
            </a:r>
            <a:r>
              <a:rPr lang="en-GB" dirty="0" err="1">
                <a:solidFill>
                  <a:schemeClr val="bg1"/>
                </a:solidFill>
              </a:rPr>
              <a:t>laudantium</a:t>
            </a:r>
            <a:r>
              <a:rPr lang="en-GB" dirty="0">
                <a:solidFill>
                  <a:schemeClr val="bg1"/>
                </a:solidFill>
              </a:rPr>
              <a:t>, </a:t>
            </a:r>
            <a:r>
              <a:rPr lang="en-GB" dirty="0" err="1">
                <a:solidFill>
                  <a:schemeClr val="bg1"/>
                </a:solidFill>
              </a:rPr>
              <a:t>totam</a:t>
            </a:r>
            <a:endParaRPr lang="en-GB" dirty="0">
              <a:solidFill>
                <a:schemeClr val="bg1"/>
              </a:solidFill>
            </a:endParaRPr>
          </a:p>
        </p:txBody>
      </p:sp>
      <p:sp>
        <p:nvSpPr>
          <p:cNvPr id="58" name="Text Placeholder 10"/>
          <p:cNvSpPr>
            <a:spLocks noGrp="1"/>
          </p:cNvSpPr>
          <p:nvPr>
            <p:ph type="body" sz="quarter" idx="10"/>
          </p:nvPr>
        </p:nvSpPr>
        <p:spPr>
          <a:xfrm>
            <a:off x="6976784" y="4912490"/>
            <a:ext cx="1834384" cy="204373"/>
          </a:xfrm>
        </p:spPr>
        <p:txBody>
          <a:bodyPr>
            <a:normAutofit fontScale="92500" lnSpcReduction="20000"/>
          </a:bodyPr>
          <a:lstStyle/>
          <a:p>
            <a:r>
              <a:rPr lang="en-GB" dirty="0">
                <a:solidFill>
                  <a:schemeClr val="bg1"/>
                </a:solidFill>
              </a:rPr>
              <a:t>Award</a:t>
            </a:r>
          </a:p>
        </p:txBody>
      </p:sp>
      <p:sp>
        <p:nvSpPr>
          <p:cNvPr id="59" name="Text Placeholder 11"/>
          <p:cNvSpPr>
            <a:spLocks noGrp="1"/>
          </p:cNvSpPr>
          <p:nvPr>
            <p:ph type="body" sz="quarter" idx="11"/>
          </p:nvPr>
        </p:nvSpPr>
        <p:spPr>
          <a:xfrm>
            <a:off x="6977344" y="5200942"/>
            <a:ext cx="1694092" cy="821959"/>
          </a:xfrm>
        </p:spPr>
        <p:txBody>
          <a:bodyPr>
            <a:normAutofit/>
          </a:bodyPr>
          <a:lstStyle/>
          <a:p>
            <a:r>
              <a:rPr lang="en-GB" dirty="0" err="1">
                <a:solidFill>
                  <a:schemeClr val="bg1"/>
                </a:solidFill>
              </a:rPr>
              <a:t>conseSed</a:t>
            </a:r>
            <a:r>
              <a:rPr lang="en-GB" dirty="0">
                <a:solidFill>
                  <a:schemeClr val="bg1"/>
                </a:solidFill>
              </a:rPr>
              <a:t> </a:t>
            </a:r>
            <a:r>
              <a:rPr lang="en-GB" dirty="0" err="1">
                <a:solidFill>
                  <a:schemeClr val="bg1"/>
                </a:solidFill>
              </a:rPr>
              <a:t>ut</a:t>
            </a:r>
            <a:r>
              <a:rPr lang="en-GB" dirty="0">
                <a:solidFill>
                  <a:schemeClr val="bg1"/>
                </a:solidFill>
              </a:rPr>
              <a:t> </a:t>
            </a:r>
            <a:r>
              <a:rPr lang="en-GB" dirty="0" err="1">
                <a:solidFill>
                  <a:schemeClr val="bg1"/>
                </a:solidFill>
              </a:rPr>
              <a:t>perspiciatis</a:t>
            </a:r>
            <a:r>
              <a:rPr lang="en-GB" dirty="0">
                <a:solidFill>
                  <a:schemeClr val="bg1"/>
                </a:solidFill>
              </a:rPr>
              <a:t> </a:t>
            </a:r>
            <a:r>
              <a:rPr lang="en-GB" dirty="0" err="1">
                <a:solidFill>
                  <a:schemeClr val="bg1"/>
                </a:solidFill>
              </a:rPr>
              <a:t>unde</a:t>
            </a:r>
            <a:r>
              <a:rPr lang="en-GB" dirty="0">
                <a:solidFill>
                  <a:schemeClr val="bg1"/>
                </a:solidFill>
              </a:rPr>
              <a:t> </a:t>
            </a:r>
            <a:r>
              <a:rPr lang="en-GB" dirty="0" err="1">
                <a:solidFill>
                  <a:schemeClr val="bg1"/>
                </a:solidFill>
              </a:rPr>
              <a:t>omnis</a:t>
            </a:r>
            <a:r>
              <a:rPr lang="en-GB" dirty="0">
                <a:solidFill>
                  <a:schemeClr val="bg1"/>
                </a:solidFill>
              </a:rPr>
              <a:t> </a:t>
            </a:r>
            <a:r>
              <a:rPr lang="en-GB" dirty="0" err="1">
                <a:solidFill>
                  <a:schemeClr val="bg1"/>
                </a:solidFill>
              </a:rPr>
              <a:t>iste</a:t>
            </a:r>
            <a:r>
              <a:rPr lang="en-GB" dirty="0">
                <a:solidFill>
                  <a:schemeClr val="bg1"/>
                </a:solidFill>
              </a:rPr>
              <a:t> </a:t>
            </a:r>
            <a:r>
              <a:rPr lang="en-GB" dirty="0" err="1">
                <a:solidFill>
                  <a:schemeClr val="bg1"/>
                </a:solidFill>
              </a:rPr>
              <a:t>natus</a:t>
            </a:r>
            <a:r>
              <a:rPr lang="en-GB" dirty="0">
                <a:solidFill>
                  <a:schemeClr val="bg1"/>
                </a:solidFill>
              </a:rPr>
              <a:t> error sit </a:t>
            </a:r>
            <a:r>
              <a:rPr lang="en-GB" dirty="0" err="1">
                <a:solidFill>
                  <a:schemeClr val="bg1"/>
                </a:solidFill>
              </a:rPr>
              <a:t>volupue</a:t>
            </a:r>
            <a:r>
              <a:rPr lang="en-GB" dirty="0">
                <a:solidFill>
                  <a:schemeClr val="bg1"/>
                </a:solidFill>
              </a:rPr>
              <a:t> </a:t>
            </a:r>
            <a:r>
              <a:rPr lang="en-GB" dirty="0" err="1">
                <a:solidFill>
                  <a:schemeClr val="bg1"/>
                </a:solidFill>
              </a:rPr>
              <a:t>laudantium</a:t>
            </a:r>
            <a:r>
              <a:rPr lang="en-GB" dirty="0">
                <a:solidFill>
                  <a:schemeClr val="bg1"/>
                </a:solidFill>
              </a:rPr>
              <a:t>, </a:t>
            </a:r>
            <a:r>
              <a:rPr lang="en-GB" dirty="0" err="1">
                <a:solidFill>
                  <a:schemeClr val="bg1"/>
                </a:solidFill>
              </a:rPr>
              <a:t>totam</a:t>
            </a:r>
            <a:endParaRPr lang="en-GB" dirty="0">
              <a:solidFill>
                <a:schemeClr val="bg1"/>
              </a:solidFill>
            </a:endParaRPr>
          </a:p>
        </p:txBody>
      </p:sp>
      <p:sp>
        <p:nvSpPr>
          <p:cNvPr id="60" name="Text Placeholder 10"/>
          <p:cNvSpPr>
            <a:spLocks noGrp="1"/>
          </p:cNvSpPr>
          <p:nvPr>
            <p:ph type="body" sz="quarter" idx="10"/>
          </p:nvPr>
        </p:nvSpPr>
        <p:spPr>
          <a:xfrm>
            <a:off x="3186263" y="4912490"/>
            <a:ext cx="1834384" cy="204373"/>
          </a:xfrm>
        </p:spPr>
        <p:txBody>
          <a:bodyPr>
            <a:normAutofit fontScale="92500" lnSpcReduction="20000"/>
          </a:bodyPr>
          <a:lstStyle/>
          <a:p>
            <a:r>
              <a:rPr lang="en-GB" dirty="0">
                <a:solidFill>
                  <a:schemeClr val="bg1"/>
                </a:solidFill>
              </a:rPr>
              <a:t>Growth</a:t>
            </a:r>
          </a:p>
        </p:txBody>
      </p:sp>
      <p:sp>
        <p:nvSpPr>
          <p:cNvPr id="61" name="Text Placeholder 11"/>
          <p:cNvSpPr>
            <a:spLocks noGrp="1"/>
          </p:cNvSpPr>
          <p:nvPr>
            <p:ph type="body" sz="quarter" idx="11"/>
          </p:nvPr>
        </p:nvSpPr>
        <p:spPr>
          <a:xfrm>
            <a:off x="3186823" y="5200942"/>
            <a:ext cx="1694092" cy="821959"/>
          </a:xfrm>
        </p:spPr>
        <p:txBody>
          <a:bodyPr>
            <a:normAutofit/>
          </a:bodyPr>
          <a:lstStyle/>
          <a:p>
            <a:r>
              <a:rPr lang="en-GB" dirty="0" err="1">
                <a:solidFill>
                  <a:schemeClr val="bg1"/>
                </a:solidFill>
              </a:rPr>
              <a:t>conseSed</a:t>
            </a:r>
            <a:r>
              <a:rPr lang="en-GB" dirty="0">
                <a:solidFill>
                  <a:schemeClr val="bg1"/>
                </a:solidFill>
              </a:rPr>
              <a:t> </a:t>
            </a:r>
            <a:r>
              <a:rPr lang="en-GB" dirty="0" err="1">
                <a:solidFill>
                  <a:schemeClr val="bg1"/>
                </a:solidFill>
              </a:rPr>
              <a:t>ut</a:t>
            </a:r>
            <a:r>
              <a:rPr lang="en-GB" dirty="0">
                <a:solidFill>
                  <a:schemeClr val="bg1"/>
                </a:solidFill>
              </a:rPr>
              <a:t> </a:t>
            </a:r>
            <a:r>
              <a:rPr lang="en-GB" dirty="0" err="1">
                <a:solidFill>
                  <a:schemeClr val="bg1"/>
                </a:solidFill>
              </a:rPr>
              <a:t>perspiciatis</a:t>
            </a:r>
            <a:r>
              <a:rPr lang="en-GB" dirty="0">
                <a:solidFill>
                  <a:schemeClr val="bg1"/>
                </a:solidFill>
              </a:rPr>
              <a:t> </a:t>
            </a:r>
            <a:r>
              <a:rPr lang="en-GB" dirty="0" err="1">
                <a:solidFill>
                  <a:schemeClr val="bg1"/>
                </a:solidFill>
              </a:rPr>
              <a:t>unde</a:t>
            </a:r>
            <a:r>
              <a:rPr lang="en-GB" dirty="0">
                <a:solidFill>
                  <a:schemeClr val="bg1"/>
                </a:solidFill>
              </a:rPr>
              <a:t> </a:t>
            </a:r>
            <a:r>
              <a:rPr lang="en-GB" dirty="0" err="1">
                <a:solidFill>
                  <a:schemeClr val="bg1"/>
                </a:solidFill>
              </a:rPr>
              <a:t>omnis</a:t>
            </a:r>
            <a:r>
              <a:rPr lang="en-GB" dirty="0">
                <a:solidFill>
                  <a:schemeClr val="bg1"/>
                </a:solidFill>
              </a:rPr>
              <a:t> </a:t>
            </a:r>
            <a:r>
              <a:rPr lang="en-GB" dirty="0" err="1">
                <a:solidFill>
                  <a:schemeClr val="bg1"/>
                </a:solidFill>
              </a:rPr>
              <a:t>iste</a:t>
            </a:r>
            <a:r>
              <a:rPr lang="en-GB" dirty="0">
                <a:solidFill>
                  <a:schemeClr val="bg1"/>
                </a:solidFill>
              </a:rPr>
              <a:t> </a:t>
            </a:r>
            <a:r>
              <a:rPr lang="en-GB" dirty="0" err="1">
                <a:solidFill>
                  <a:schemeClr val="bg1"/>
                </a:solidFill>
              </a:rPr>
              <a:t>natus</a:t>
            </a:r>
            <a:r>
              <a:rPr lang="en-GB" dirty="0">
                <a:solidFill>
                  <a:schemeClr val="bg1"/>
                </a:solidFill>
              </a:rPr>
              <a:t> error sit </a:t>
            </a:r>
            <a:r>
              <a:rPr lang="en-GB" dirty="0" err="1">
                <a:solidFill>
                  <a:schemeClr val="bg1"/>
                </a:solidFill>
              </a:rPr>
              <a:t>volupue</a:t>
            </a:r>
            <a:r>
              <a:rPr lang="en-GB" dirty="0">
                <a:solidFill>
                  <a:schemeClr val="bg1"/>
                </a:solidFill>
              </a:rPr>
              <a:t> </a:t>
            </a:r>
            <a:r>
              <a:rPr lang="en-GB" dirty="0" err="1">
                <a:solidFill>
                  <a:schemeClr val="bg1"/>
                </a:solidFill>
              </a:rPr>
              <a:t>laudantium</a:t>
            </a:r>
            <a:r>
              <a:rPr lang="en-GB" dirty="0">
                <a:solidFill>
                  <a:schemeClr val="bg1"/>
                </a:solidFill>
              </a:rPr>
              <a:t>, </a:t>
            </a:r>
            <a:r>
              <a:rPr lang="en-GB" dirty="0" err="1">
                <a:solidFill>
                  <a:schemeClr val="bg1"/>
                </a:solidFill>
              </a:rPr>
              <a:t>totam</a:t>
            </a:r>
            <a:endParaRPr lang="en-GB" dirty="0">
              <a:solidFill>
                <a:schemeClr val="bg1"/>
              </a:solidFill>
            </a:endParaRPr>
          </a:p>
        </p:txBody>
      </p:sp>
      <p:sp>
        <p:nvSpPr>
          <p:cNvPr id="30" name="TextBox 29"/>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30</a:t>
            </a:r>
            <a:endParaRPr lang="en-GB" sz="1200" dirty="0">
              <a:solidFill>
                <a:schemeClr val="accent1"/>
              </a:solidFill>
              <a:latin typeface="Kontrapunkt Bob Light" panose="02000000000000000000" pitchFamily="50" charset="0"/>
            </a:endParaRPr>
          </a:p>
        </p:txBody>
      </p:sp>
      <p:sp>
        <p:nvSpPr>
          <p:cNvPr id="69" name="Text Placeholder 10"/>
          <p:cNvSpPr>
            <a:spLocks noGrp="1"/>
          </p:cNvSpPr>
          <p:nvPr>
            <p:ph type="body" sz="quarter" idx="10"/>
          </p:nvPr>
        </p:nvSpPr>
        <p:spPr>
          <a:xfrm>
            <a:off x="1650705" y="2437139"/>
            <a:ext cx="1834384" cy="204373"/>
          </a:xfrm>
        </p:spPr>
        <p:txBody>
          <a:bodyPr>
            <a:normAutofit fontScale="92500" lnSpcReduction="20000"/>
          </a:bodyPr>
          <a:lstStyle/>
          <a:p>
            <a:r>
              <a:rPr lang="en-GB" dirty="0">
                <a:solidFill>
                  <a:schemeClr val="bg1"/>
                </a:solidFill>
              </a:rPr>
              <a:t>Start</a:t>
            </a:r>
          </a:p>
        </p:txBody>
      </p:sp>
      <p:sp>
        <p:nvSpPr>
          <p:cNvPr id="70" name="Text Placeholder 11"/>
          <p:cNvSpPr>
            <a:spLocks noGrp="1"/>
          </p:cNvSpPr>
          <p:nvPr>
            <p:ph type="body" sz="quarter" idx="11"/>
          </p:nvPr>
        </p:nvSpPr>
        <p:spPr>
          <a:xfrm>
            <a:off x="1651264" y="2725591"/>
            <a:ext cx="1833825" cy="821959"/>
          </a:xfrm>
        </p:spPr>
        <p:txBody>
          <a:bodyPr>
            <a:normAutofit/>
          </a:bodyPr>
          <a:lstStyle/>
          <a:p>
            <a:r>
              <a:rPr lang="en-GB" dirty="0" err="1">
                <a:solidFill>
                  <a:schemeClr val="bg1"/>
                </a:solidFill>
              </a:rPr>
              <a:t>conseSed</a:t>
            </a:r>
            <a:r>
              <a:rPr lang="en-GB" dirty="0">
                <a:solidFill>
                  <a:schemeClr val="bg1"/>
                </a:solidFill>
              </a:rPr>
              <a:t> </a:t>
            </a:r>
            <a:r>
              <a:rPr lang="en-GB" dirty="0" err="1">
                <a:solidFill>
                  <a:schemeClr val="bg1"/>
                </a:solidFill>
              </a:rPr>
              <a:t>ut</a:t>
            </a:r>
            <a:r>
              <a:rPr lang="en-GB" dirty="0">
                <a:solidFill>
                  <a:schemeClr val="bg1"/>
                </a:solidFill>
              </a:rPr>
              <a:t> </a:t>
            </a:r>
            <a:r>
              <a:rPr lang="en-GB" dirty="0" err="1">
                <a:solidFill>
                  <a:schemeClr val="bg1"/>
                </a:solidFill>
              </a:rPr>
              <a:t>perspiciatis</a:t>
            </a:r>
            <a:r>
              <a:rPr lang="en-GB" dirty="0">
                <a:solidFill>
                  <a:schemeClr val="bg1"/>
                </a:solidFill>
              </a:rPr>
              <a:t> </a:t>
            </a:r>
            <a:r>
              <a:rPr lang="en-GB" dirty="0" err="1">
                <a:solidFill>
                  <a:schemeClr val="bg1"/>
                </a:solidFill>
              </a:rPr>
              <a:t>unde</a:t>
            </a:r>
            <a:r>
              <a:rPr lang="en-GB" dirty="0">
                <a:solidFill>
                  <a:schemeClr val="bg1"/>
                </a:solidFill>
              </a:rPr>
              <a:t> </a:t>
            </a:r>
            <a:r>
              <a:rPr lang="en-GB" dirty="0" err="1">
                <a:solidFill>
                  <a:schemeClr val="bg1"/>
                </a:solidFill>
              </a:rPr>
              <a:t>omnis</a:t>
            </a:r>
            <a:r>
              <a:rPr lang="en-GB" dirty="0">
                <a:solidFill>
                  <a:schemeClr val="bg1"/>
                </a:solidFill>
              </a:rPr>
              <a:t> </a:t>
            </a:r>
            <a:r>
              <a:rPr lang="en-GB" dirty="0" err="1">
                <a:solidFill>
                  <a:schemeClr val="bg1"/>
                </a:solidFill>
              </a:rPr>
              <a:t>iste</a:t>
            </a:r>
            <a:r>
              <a:rPr lang="en-GB" dirty="0">
                <a:solidFill>
                  <a:schemeClr val="bg1"/>
                </a:solidFill>
              </a:rPr>
              <a:t> </a:t>
            </a:r>
            <a:r>
              <a:rPr lang="en-GB" dirty="0" err="1">
                <a:solidFill>
                  <a:schemeClr val="bg1"/>
                </a:solidFill>
              </a:rPr>
              <a:t>natus</a:t>
            </a:r>
            <a:r>
              <a:rPr lang="en-GB" dirty="0">
                <a:solidFill>
                  <a:schemeClr val="bg1"/>
                </a:solidFill>
              </a:rPr>
              <a:t> error sit </a:t>
            </a:r>
            <a:r>
              <a:rPr lang="en-GB" dirty="0" err="1">
                <a:solidFill>
                  <a:schemeClr val="bg1"/>
                </a:solidFill>
              </a:rPr>
              <a:t>volupue</a:t>
            </a:r>
            <a:r>
              <a:rPr lang="en-GB" dirty="0">
                <a:solidFill>
                  <a:schemeClr val="bg1"/>
                </a:solidFill>
              </a:rPr>
              <a:t> </a:t>
            </a:r>
            <a:r>
              <a:rPr lang="en-GB" dirty="0" err="1">
                <a:solidFill>
                  <a:schemeClr val="bg1"/>
                </a:solidFill>
              </a:rPr>
              <a:t>laudantium</a:t>
            </a:r>
            <a:r>
              <a:rPr lang="en-GB" dirty="0">
                <a:solidFill>
                  <a:schemeClr val="bg1"/>
                </a:solidFill>
              </a:rPr>
              <a:t>, </a:t>
            </a:r>
            <a:r>
              <a:rPr lang="en-GB" dirty="0" err="1">
                <a:solidFill>
                  <a:schemeClr val="bg1"/>
                </a:solidFill>
              </a:rPr>
              <a:t>totam</a:t>
            </a:r>
            <a:endParaRPr lang="en-GB" dirty="0">
              <a:solidFill>
                <a:schemeClr val="bg1"/>
              </a:solidFill>
            </a:endParaRPr>
          </a:p>
        </p:txBody>
      </p:sp>
    </p:spTree>
    <p:extLst>
      <p:ext uri="{BB962C8B-B14F-4D97-AF65-F5344CB8AC3E}">
        <p14:creationId xmlns:p14="http://schemas.microsoft.com/office/powerpoint/2010/main" val="6188653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left)">
                                      <p:cBhvr>
                                        <p:cTn id="15" dur="500"/>
                                        <p:tgtEl>
                                          <p:spTgt spid="4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9">
                                            <p:txEl>
                                              <p:pRg st="0" end="0"/>
                                            </p:txEl>
                                          </p:spTgt>
                                        </p:tgtEl>
                                        <p:attrNameLst>
                                          <p:attrName>style.visibility</p:attrName>
                                        </p:attrNameLst>
                                      </p:cBhvr>
                                      <p:to>
                                        <p:strVal val="visible"/>
                                      </p:to>
                                    </p:set>
                                    <p:animEffect transition="in" filter="fade">
                                      <p:cBhvr>
                                        <p:cTn id="19" dur="500"/>
                                        <p:tgtEl>
                                          <p:spTgt spid="49">
                                            <p:txEl>
                                              <p:pRg st="0" end="0"/>
                                            </p:tx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down)">
                                      <p:cBhvr>
                                        <p:cTn id="23" dur="500"/>
                                        <p:tgtEl>
                                          <p:spTgt spid="6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9">
                                            <p:txEl>
                                              <p:pRg st="0" end="0"/>
                                            </p:txEl>
                                          </p:spTgt>
                                        </p:tgtEl>
                                        <p:attrNameLst>
                                          <p:attrName>style.visibility</p:attrName>
                                        </p:attrNameLst>
                                      </p:cBhvr>
                                      <p:to>
                                        <p:strVal val="visible"/>
                                      </p:to>
                                    </p:set>
                                    <p:animEffect transition="in" filter="fade">
                                      <p:cBhvr>
                                        <p:cTn id="27" dur="500"/>
                                        <p:tgtEl>
                                          <p:spTgt spid="69">
                                            <p:txEl>
                                              <p:pRg st="0" end="0"/>
                                            </p:txEl>
                                          </p:spTgt>
                                        </p:tgtEl>
                                      </p:cBhvr>
                                    </p:animEffect>
                                  </p:childTnLst>
                                </p:cTn>
                              </p:par>
                            </p:childTnLst>
                          </p:cTn>
                        </p:par>
                        <p:par>
                          <p:cTn id="28" fill="hold">
                            <p:stCondLst>
                              <p:cond delay="3000"/>
                            </p:stCondLst>
                            <p:childTnLst>
                              <p:par>
                                <p:cTn id="29" presetID="18" presetClass="entr" presetSubtype="6" fill="hold" grpId="0" nodeType="afterEffect">
                                  <p:stCondLst>
                                    <p:cond delay="0"/>
                                  </p:stCondLst>
                                  <p:childTnLst>
                                    <p:set>
                                      <p:cBhvr>
                                        <p:cTn id="30" dur="1" fill="hold">
                                          <p:stCondLst>
                                            <p:cond delay="0"/>
                                          </p:stCondLst>
                                        </p:cTn>
                                        <p:tgtEl>
                                          <p:spTgt spid="70">
                                            <p:txEl>
                                              <p:pRg st="0" end="0"/>
                                            </p:txEl>
                                          </p:spTgt>
                                        </p:tgtEl>
                                        <p:attrNameLst>
                                          <p:attrName>style.visibility</p:attrName>
                                        </p:attrNameLst>
                                      </p:cBhvr>
                                      <p:to>
                                        <p:strVal val="visible"/>
                                      </p:to>
                                    </p:set>
                                    <p:animEffect transition="in" filter="strips(downRight)">
                                      <p:cBhvr>
                                        <p:cTn id="31" dur="500"/>
                                        <p:tgtEl>
                                          <p:spTgt spid="70">
                                            <p:txEl>
                                              <p:pRg st="0" end="0"/>
                                            </p:tx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71"/>
                                        </p:tgtEl>
                                        <p:attrNameLst>
                                          <p:attrName>style.visibility</p:attrName>
                                        </p:attrNameLst>
                                      </p:cBhvr>
                                      <p:to>
                                        <p:strVal val="visible"/>
                                      </p:to>
                                    </p:set>
                                    <p:animEffect transition="in" filter="wipe(left)">
                                      <p:cBhvr>
                                        <p:cTn id="35" dur="500"/>
                                        <p:tgtEl>
                                          <p:spTgt spid="7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0">
                                            <p:txEl>
                                              <p:pRg st="0" end="0"/>
                                            </p:txEl>
                                          </p:spTgt>
                                        </p:tgtEl>
                                        <p:attrNameLst>
                                          <p:attrName>style.visibility</p:attrName>
                                        </p:attrNameLst>
                                      </p:cBhvr>
                                      <p:to>
                                        <p:strVal val="visible"/>
                                      </p:to>
                                    </p:set>
                                    <p:animEffect transition="in" filter="fade">
                                      <p:cBhvr>
                                        <p:cTn id="39" dur="500"/>
                                        <p:tgtEl>
                                          <p:spTgt spid="50">
                                            <p:txEl>
                                              <p:pRg st="0" end="0"/>
                                            </p:txEl>
                                          </p:spTgt>
                                        </p:tgtEl>
                                      </p:cBhvr>
                                    </p:animEffect>
                                  </p:childTnLst>
                                </p:cTn>
                              </p:par>
                            </p:childTnLst>
                          </p:cTn>
                        </p:par>
                        <p:par>
                          <p:cTn id="40" fill="hold">
                            <p:stCondLst>
                              <p:cond delay="4500"/>
                            </p:stCondLst>
                            <p:childTnLst>
                              <p:par>
                                <p:cTn id="41" presetID="22" presetClass="entr" presetSubtype="1" fill="hold" grpId="0"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wipe(up)">
                                      <p:cBhvr>
                                        <p:cTn id="43" dur="500"/>
                                        <p:tgtEl>
                                          <p:spTgt spid="36"/>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60">
                                            <p:txEl>
                                              <p:pRg st="0" end="0"/>
                                            </p:txEl>
                                          </p:spTgt>
                                        </p:tgtEl>
                                        <p:attrNameLst>
                                          <p:attrName>style.visibility</p:attrName>
                                        </p:attrNameLst>
                                      </p:cBhvr>
                                      <p:to>
                                        <p:strVal val="visible"/>
                                      </p:to>
                                    </p:set>
                                    <p:animEffect transition="in" filter="fade">
                                      <p:cBhvr>
                                        <p:cTn id="47" dur="500"/>
                                        <p:tgtEl>
                                          <p:spTgt spid="60">
                                            <p:txEl>
                                              <p:pRg st="0" end="0"/>
                                            </p:txEl>
                                          </p:spTgt>
                                        </p:tgtEl>
                                      </p:cBhvr>
                                    </p:animEffect>
                                  </p:childTnLst>
                                </p:cTn>
                              </p:par>
                            </p:childTnLst>
                          </p:cTn>
                        </p:par>
                        <p:par>
                          <p:cTn id="48" fill="hold">
                            <p:stCondLst>
                              <p:cond delay="5500"/>
                            </p:stCondLst>
                            <p:childTnLst>
                              <p:par>
                                <p:cTn id="49" presetID="18" presetClass="entr" presetSubtype="6" fill="hold" grpId="0" nodeType="afterEffect">
                                  <p:stCondLst>
                                    <p:cond delay="0"/>
                                  </p:stCondLst>
                                  <p:childTnLst>
                                    <p:set>
                                      <p:cBhvr>
                                        <p:cTn id="50" dur="1" fill="hold">
                                          <p:stCondLst>
                                            <p:cond delay="0"/>
                                          </p:stCondLst>
                                        </p:cTn>
                                        <p:tgtEl>
                                          <p:spTgt spid="61">
                                            <p:txEl>
                                              <p:pRg st="0" end="0"/>
                                            </p:txEl>
                                          </p:spTgt>
                                        </p:tgtEl>
                                        <p:attrNameLst>
                                          <p:attrName>style.visibility</p:attrName>
                                        </p:attrNameLst>
                                      </p:cBhvr>
                                      <p:to>
                                        <p:strVal val="visible"/>
                                      </p:to>
                                    </p:set>
                                    <p:animEffect transition="in" filter="strips(downRight)">
                                      <p:cBhvr>
                                        <p:cTn id="51" dur="500"/>
                                        <p:tgtEl>
                                          <p:spTgt spid="61">
                                            <p:txEl>
                                              <p:pRg st="0" end="0"/>
                                            </p:txEl>
                                          </p:spTgt>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500"/>
                                        <p:tgtEl>
                                          <p:spTgt spid="43"/>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51">
                                            <p:txEl>
                                              <p:pRg st="0" end="0"/>
                                            </p:txEl>
                                          </p:spTgt>
                                        </p:tgtEl>
                                        <p:attrNameLst>
                                          <p:attrName>style.visibility</p:attrName>
                                        </p:attrNameLst>
                                      </p:cBhvr>
                                      <p:to>
                                        <p:strVal val="visible"/>
                                      </p:to>
                                    </p:set>
                                    <p:animEffect transition="in" filter="fade">
                                      <p:cBhvr>
                                        <p:cTn id="59" dur="500"/>
                                        <p:tgtEl>
                                          <p:spTgt spid="51">
                                            <p:txEl>
                                              <p:pRg st="0" end="0"/>
                                            </p:txEl>
                                          </p:spTgt>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wipe(down)">
                                      <p:cBhvr>
                                        <p:cTn id="63" dur="500"/>
                                        <p:tgtEl>
                                          <p:spTgt spid="34"/>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54">
                                            <p:txEl>
                                              <p:pRg st="0" end="0"/>
                                            </p:txEl>
                                          </p:spTgt>
                                        </p:tgtEl>
                                        <p:attrNameLst>
                                          <p:attrName>style.visibility</p:attrName>
                                        </p:attrNameLst>
                                      </p:cBhvr>
                                      <p:to>
                                        <p:strVal val="visible"/>
                                      </p:to>
                                    </p:set>
                                    <p:animEffect transition="in" filter="fade">
                                      <p:cBhvr>
                                        <p:cTn id="67" dur="500"/>
                                        <p:tgtEl>
                                          <p:spTgt spid="54">
                                            <p:txEl>
                                              <p:pRg st="0" end="0"/>
                                            </p:txEl>
                                          </p:spTgt>
                                        </p:tgtEl>
                                      </p:cBhvr>
                                    </p:animEffect>
                                  </p:childTnLst>
                                </p:cTn>
                              </p:par>
                            </p:childTnLst>
                          </p:cTn>
                        </p:par>
                        <p:par>
                          <p:cTn id="68" fill="hold">
                            <p:stCondLst>
                              <p:cond delay="8000"/>
                            </p:stCondLst>
                            <p:childTnLst>
                              <p:par>
                                <p:cTn id="69" presetID="18" presetClass="entr" presetSubtype="6" fill="hold" grpId="0" nodeType="afterEffect">
                                  <p:stCondLst>
                                    <p:cond delay="0"/>
                                  </p:stCondLst>
                                  <p:childTnLst>
                                    <p:set>
                                      <p:cBhvr>
                                        <p:cTn id="70" dur="1" fill="hold">
                                          <p:stCondLst>
                                            <p:cond delay="0"/>
                                          </p:stCondLst>
                                        </p:cTn>
                                        <p:tgtEl>
                                          <p:spTgt spid="55">
                                            <p:txEl>
                                              <p:pRg st="0" end="0"/>
                                            </p:txEl>
                                          </p:spTgt>
                                        </p:tgtEl>
                                        <p:attrNameLst>
                                          <p:attrName>style.visibility</p:attrName>
                                        </p:attrNameLst>
                                      </p:cBhvr>
                                      <p:to>
                                        <p:strVal val="visible"/>
                                      </p:to>
                                    </p:set>
                                    <p:animEffect transition="in" filter="strips(downRight)">
                                      <p:cBhvr>
                                        <p:cTn id="71" dur="500"/>
                                        <p:tgtEl>
                                          <p:spTgt spid="55">
                                            <p:txEl>
                                              <p:pRg st="0" end="0"/>
                                            </p:txEl>
                                          </p:spTgt>
                                        </p:tgtEl>
                                      </p:cBhvr>
                                    </p:animEffect>
                                  </p:childTnLst>
                                </p:cTn>
                              </p:par>
                            </p:childTnLst>
                          </p:cTn>
                        </p:par>
                        <p:par>
                          <p:cTn id="72" fill="hold">
                            <p:stCondLst>
                              <p:cond delay="8500"/>
                            </p:stCondLst>
                            <p:childTnLst>
                              <p:par>
                                <p:cTn id="73" presetID="22" presetClass="entr" presetSubtype="8" fill="hold" grpId="0" nodeType="afterEffect">
                                  <p:stCondLst>
                                    <p:cond delay="0"/>
                                  </p:stCondLst>
                                  <p:childTnLst>
                                    <p:set>
                                      <p:cBhvr>
                                        <p:cTn id="74" dur="1" fill="hold">
                                          <p:stCondLst>
                                            <p:cond delay="0"/>
                                          </p:stCondLst>
                                        </p:cTn>
                                        <p:tgtEl>
                                          <p:spTgt spid="44"/>
                                        </p:tgtEl>
                                        <p:attrNameLst>
                                          <p:attrName>style.visibility</p:attrName>
                                        </p:attrNameLst>
                                      </p:cBhvr>
                                      <p:to>
                                        <p:strVal val="visible"/>
                                      </p:to>
                                    </p:set>
                                    <p:animEffect transition="in" filter="wipe(left)">
                                      <p:cBhvr>
                                        <p:cTn id="75" dur="500"/>
                                        <p:tgtEl>
                                          <p:spTgt spid="44"/>
                                        </p:tgtEl>
                                      </p:cBhvr>
                                    </p:animEffect>
                                  </p:childTnLst>
                                </p:cTn>
                              </p:par>
                            </p:childTnLst>
                          </p:cTn>
                        </p:par>
                        <p:par>
                          <p:cTn id="76" fill="hold">
                            <p:stCondLst>
                              <p:cond delay="9000"/>
                            </p:stCondLst>
                            <p:childTnLst>
                              <p:par>
                                <p:cTn id="77" presetID="10" presetClass="entr" presetSubtype="0" fill="hold" grpId="0" nodeType="afterEffect">
                                  <p:stCondLst>
                                    <p:cond delay="0"/>
                                  </p:stCondLst>
                                  <p:childTnLst>
                                    <p:set>
                                      <p:cBhvr>
                                        <p:cTn id="78" dur="1" fill="hold">
                                          <p:stCondLst>
                                            <p:cond delay="0"/>
                                          </p:stCondLst>
                                        </p:cTn>
                                        <p:tgtEl>
                                          <p:spTgt spid="52">
                                            <p:txEl>
                                              <p:pRg st="0" end="0"/>
                                            </p:txEl>
                                          </p:spTgt>
                                        </p:tgtEl>
                                        <p:attrNameLst>
                                          <p:attrName>style.visibility</p:attrName>
                                        </p:attrNameLst>
                                      </p:cBhvr>
                                      <p:to>
                                        <p:strVal val="visible"/>
                                      </p:to>
                                    </p:set>
                                    <p:animEffect transition="in" filter="fade">
                                      <p:cBhvr>
                                        <p:cTn id="79" dur="500"/>
                                        <p:tgtEl>
                                          <p:spTgt spid="52">
                                            <p:txEl>
                                              <p:pRg st="0" end="0"/>
                                            </p:txEl>
                                          </p:spTgt>
                                        </p:tgtEl>
                                      </p:cBhvr>
                                    </p:animEffect>
                                  </p:childTnLst>
                                </p:cTn>
                              </p:par>
                            </p:childTnLst>
                          </p:cTn>
                        </p:par>
                        <p:par>
                          <p:cTn id="80" fill="hold">
                            <p:stCondLst>
                              <p:cond delay="9500"/>
                            </p:stCondLst>
                            <p:childTnLst>
                              <p:par>
                                <p:cTn id="81" presetID="22" presetClass="entr" presetSubtype="1" fill="hold" grpId="0" nodeType="afterEffect">
                                  <p:stCondLst>
                                    <p:cond delay="0"/>
                                  </p:stCondLst>
                                  <p:childTnLst>
                                    <p:set>
                                      <p:cBhvr>
                                        <p:cTn id="82" dur="1" fill="hold">
                                          <p:stCondLst>
                                            <p:cond delay="0"/>
                                          </p:stCondLst>
                                        </p:cTn>
                                        <p:tgtEl>
                                          <p:spTgt spid="67"/>
                                        </p:tgtEl>
                                        <p:attrNameLst>
                                          <p:attrName>style.visibility</p:attrName>
                                        </p:attrNameLst>
                                      </p:cBhvr>
                                      <p:to>
                                        <p:strVal val="visible"/>
                                      </p:to>
                                    </p:set>
                                    <p:animEffect transition="in" filter="wipe(up)">
                                      <p:cBhvr>
                                        <p:cTn id="83" dur="500"/>
                                        <p:tgtEl>
                                          <p:spTgt spid="67"/>
                                        </p:tgtEl>
                                      </p:cBhvr>
                                    </p:animEffect>
                                  </p:childTnLst>
                                </p:cTn>
                              </p:par>
                            </p:childTnLst>
                          </p:cTn>
                        </p:par>
                        <p:par>
                          <p:cTn id="84" fill="hold">
                            <p:stCondLst>
                              <p:cond delay="10000"/>
                            </p:stCondLst>
                            <p:childTnLst>
                              <p:par>
                                <p:cTn id="85" presetID="10" presetClass="entr" presetSubtype="0" fill="hold" grpId="0" nodeType="afterEffect">
                                  <p:stCondLst>
                                    <p:cond delay="0"/>
                                  </p:stCondLst>
                                  <p:childTnLst>
                                    <p:set>
                                      <p:cBhvr>
                                        <p:cTn id="86" dur="1" fill="hold">
                                          <p:stCondLst>
                                            <p:cond delay="0"/>
                                          </p:stCondLst>
                                        </p:cTn>
                                        <p:tgtEl>
                                          <p:spTgt spid="58">
                                            <p:txEl>
                                              <p:pRg st="0" end="0"/>
                                            </p:txEl>
                                          </p:spTgt>
                                        </p:tgtEl>
                                        <p:attrNameLst>
                                          <p:attrName>style.visibility</p:attrName>
                                        </p:attrNameLst>
                                      </p:cBhvr>
                                      <p:to>
                                        <p:strVal val="visible"/>
                                      </p:to>
                                    </p:set>
                                    <p:animEffect transition="in" filter="fade">
                                      <p:cBhvr>
                                        <p:cTn id="87" dur="500"/>
                                        <p:tgtEl>
                                          <p:spTgt spid="58">
                                            <p:txEl>
                                              <p:pRg st="0" end="0"/>
                                            </p:txEl>
                                          </p:spTgt>
                                        </p:tgtEl>
                                      </p:cBhvr>
                                    </p:animEffect>
                                  </p:childTnLst>
                                </p:cTn>
                              </p:par>
                            </p:childTnLst>
                          </p:cTn>
                        </p:par>
                        <p:par>
                          <p:cTn id="88" fill="hold">
                            <p:stCondLst>
                              <p:cond delay="10500"/>
                            </p:stCondLst>
                            <p:childTnLst>
                              <p:par>
                                <p:cTn id="89" presetID="18" presetClass="entr" presetSubtype="6" fill="hold" grpId="0" nodeType="afterEffect">
                                  <p:stCondLst>
                                    <p:cond delay="0"/>
                                  </p:stCondLst>
                                  <p:childTnLst>
                                    <p:set>
                                      <p:cBhvr>
                                        <p:cTn id="90" dur="1" fill="hold">
                                          <p:stCondLst>
                                            <p:cond delay="0"/>
                                          </p:stCondLst>
                                        </p:cTn>
                                        <p:tgtEl>
                                          <p:spTgt spid="59">
                                            <p:txEl>
                                              <p:pRg st="0" end="0"/>
                                            </p:txEl>
                                          </p:spTgt>
                                        </p:tgtEl>
                                        <p:attrNameLst>
                                          <p:attrName>style.visibility</p:attrName>
                                        </p:attrNameLst>
                                      </p:cBhvr>
                                      <p:to>
                                        <p:strVal val="visible"/>
                                      </p:to>
                                    </p:set>
                                    <p:animEffect transition="in" filter="strips(downRight)">
                                      <p:cBhvr>
                                        <p:cTn id="91" dur="500"/>
                                        <p:tgtEl>
                                          <p:spTgt spid="59">
                                            <p:txEl>
                                              <p:pRg st="0" end="0"/>
                                            </p:txEl>
                                          </p:spTgt>
                                        </p:tgtEl>
                                      </p:cBhvr>
                                    </p:animEffect>
                                  </p:childTnLst>
                                </p:cTn>
                              </p:par>
                            </p:childTnLst>
                          </p:cTn>
                        </p:par>
                        <p:par>
                          <p:cTn id="92" fill="hold">
                            <p:stCondLst>
                              <p:cond delay="11000"/>
                            </p:stCondLst>
                            <p:childTnLst>
                              <p:par>
                                <p:cTn id="93" presetID="22" presetClass="entr" presetSubtype="8" fill="hold" grpId="0" nodeType="afterEffect">
                                  <p:stCondLst>
                                    <p:cond delay="0"/>
                                  </p:stCondLst>
                                  <p:childTnLst>
                                    <p:set>
                                      <p:cBhvr>
                                        <p:cTn id="94" dur="1" fill="hold">
                                          <p:stCondLst>
                                            <p:cond delay="0"/>
                                          </p:stCondLst>
                                        </p:cTn>
                                        <p:tgtEl>
                                          <p:spTgt spid="47"/>
                                        </p:tgtEl>
                                        <p:attrNameLst>
                                          <p:attrName>style.visibility</p:attrName>
                                        </p:attrNameLst>
                                      </p:cBhvr>
                                      <p:to>
                                        <p:strVal val="visible"/>
                                      </p:to>
                                    </p:set>
                                    <p:animEffect transition="in" filter="wipe(left)">
                                      <p:cBhvr>
                                        <p:cTn id="95" dur="500"/>
                                        <p:tgtEl>
                                          <p:spTgt spid="47"/>
                                        </p:tgtEl>
                                      </p:cBhvr>
                                    </p:animEffect>
                                  </p:childTnLst>
                                </p:cTn>
                              </p:par>
                            </p:childTnLst>
                          </p:cTn>
                        </p:par>
                        <p:par>
                          <p:cTn id="96" fill="hold">
                            <p:stCondLst>
                              <p:cond delay="11500"/>
                            </p:stCondLst>
                            <p:childTnLst>
                              <p:par>
                                <p:cTn id="97" presetID="10" presetClass="entr" presetSubtype="0" fill="hold" grpId="0" nodeType="afterEffect">
                                  <p:stCondLst>
                                    <p:cond delay="0"/>
                                  </p:stCondLst>
                                  <p:childTnLst>
                                    <p:set>
                                      <p:cBhvr>
                                        <p:cTn id="98" dur="1" fill="hold">
                                          <p:stCondLst>
                                            <p:cond delay="0"/>
                                          </p:stCondLst>
                                        </p:cTn>
                                        <p:tgtEl>
                                          <p:spTgt spid="53">
                                            <p:txEl>
                                              <p:pRg st="0" end="0"/>
                                            </p:txEl>
                                          </p:spTgt>
                                        </p:tgtEl>
                                        <p:attrNameLst>
                                          <p:attrName>style.visibility</p:attrName>
                                        </p:attrNameLst>
                                      </p:cBhvr>
                                      <p:to>
                                        <p:strVal val="visible"/>
                                      </p:to>
                                    </p:set>
                                    <p:animEffect transition="in" filter="fade">
                                      <p:cBhvr>
                                        <p:cTn id="99" dur="500"/>
                                        <p:tgtEl>
                                          <p:spTgt spid="53">
                                            <p:txEl>
                                              <p:pRg st="0" end="0"/>
                                            </p:txEl>
                                          </p:spTgt>
                                        </p:tgtEl>
                                      </p:cBhvr>
                                    </p:animEffect>
                                  </p:childTnLst>
                                </p:cTn>
                              </p:par>
                            </p:childTnLst>
                          </p:cTn>
                        </p:par>
                        <p:par>
                          <p:cTn id="100" fill="hold">
                            <p:stCondLst>
                              <p:cond delay="12000"/>
                            </p:stCondLst>
                            <p:childTnLst>
                              <p:par>
                                <p:cTn id="101" presetID="22" presetClass="entr" presetSubtype="4"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wipe(down)">
                                      <p:cBhvr>
                                        <p:cTn id="103" dur="500"/>
                                        <p:tgtEl>
                                          <p:spTgt spid="35"/>
                                        </p:tgtEl>
                                      </p:cBhvr>
                                    </p:animEffect>
                                  </p:childTnLst>
                                </p:cTn>
                              </p:par>
                            </p:childTnLst>
                          </p:cTn>
                        </p:par>
                        <p:par>
                          <p:cTn id="104" fill="hold">
                            <p:stCondLst>
                              <p:cond delay="12500"/>
                            </p:stCondLst>
                            <p:childTnLst>
                              <p:par>
                                <p:cTn id="105" presetID="10" presetClass="entr" presetSubtype="0" fill="hold" grpId="0" nodeType="afterEffect">
                                  <p:stCondLst>
                                    <p:cond delay="0"/>
                                  </p:stCondLst>
                                  <p:childTnLst>
                                    <p:set>
                                      <p:cBhvr>
                                        <p:cTn id="106" dur="1" fill="hold">
                                          <p:stCondLst>
                                            <p:cond delay="0"/>
                                          </p:stCondLst>
                                        </p:cTn>
                                        <p:tgtEl>
                                          <p:spTgt spid="56">
                                            <p:txEl>
                                              <p:pRg st="0" end="0"/>
                                            </p:txEl>
                                          </p:spTgt>
                                        </p:tgtEl>
                                        <p:attrNameLst>
                                          <p:attrName>style.visibility</p:attrName>
                                        </p:attrNameLst>
                                      </p:cBhvr>
                                      <p:to>
                                        <p:strVal val="visible"/>
                                      </p:to>
                                    </p:set>
                                    <p:animEffect transition="in" filter="fade">
                                      <p:cBhvr>
                                        <p:cTn id="107" dur="500"/>
                                        <p:tgtEl>
                                          <p:spTgt spid="56">
                                            <p:txEl>
                                              <p:pRg st="0" end="0"/>
                                            </p:txEl>
                                          </p:spTgt>
                                        </p:tgtEl>
                                      </p:cBhvr>
                                    </p:animEffect>
                                  </p:childTnLst>
                                </p:cTn>
                              </p:par>
                            </p:childTnLst>
                          </p:cTn>
                        </p:par>
                        <p:par>
                          <p:cTn id="108" fill="hold">
                            <p:stCondLst>
                              <p:cond delay="13000"/>
                            </p:stCondLst>
                            <p:childTnLst>
                              <p:par>
                                <p:cTn id="109" presetID="18" presetClass="entr" presetSubtype="6" fill="hold" grpId="0" nodeType="afterEffect">
                                  <p:stCondLst>
                                    <p:cond delay="0"/>
                                  </p:stCondLst>
                                  <p:childTnLst>
                                    <p:set>
                                      <p:cBhvr>
                                        <p:cTn id="110" dur="1" fill="hold">
                                          <p:stCondLst>
                                            <p:cond delay="0"/>
                                          </p:stCondLst>
                                        </p:cTn>
                                        <p:tgtEl>
                                          <p:spTgt spid="57">
                                            <p:txEl>
                                              <p:pRg st="0" end="0"/>
                                            </p:txEl>
                                          </p:spTgt>
                                        </p:tgtEl>
                                        <p:attrNameLst>
                                          <p:attrName>style.visibility</p:attrName>
                                        </p:attrNameLst>
                                      </p:cBhvr>
                                      <p:to>
                                        <p:strVal val="visible"/>
                                      </p:to>
                                    </p:set>
                                    <p:animEffect transition="in" filter="strips(downRight)">
                                      <p:cBhvr>
                                        <p:cTn id="111" dur="500"/>
                                        <p:tgtEl>
                                          <p:spTgt spid="57">
                                            <p:txEl>
                                              <p:pRg st="0" end="0"/>
                                            </p:txEl>
                                          </p:spTgt>
                                        </p:tgtEl>
                                      </p:cBhvr>
                                    </p:animEffect>
                                  </p:childTnLst>
                                </p:cTn>
                              </p:par>
                            </p:childTnLst>
                          </p:cTn>
                        </p:par>
                        <p:par>
                          <p:cTn id="112" fill="hold">
                            <p:stCondLst>
                              <p:cond delay="13500"/>
                            </p:stCondLst>
                            <p:childTnLst>
                              <p:par>
                                <p:cTn id="113" presetID="22" presetClass="entr" presetSubtype="8" fill="hold" grpId="0" nodeType="afterEffect">
                                  <p:stCondLst>
                                    <p:cond delay="0"/>
                                  </p:stCondLst>
                                  <p:childTnLst>
                                    <p:set>
                                      <p:cBhvr>
                                        <p:cTn id="114" dur="1" fill="hold">
                                          <p:stCondLst>
                                            <p:cond delay="0"/>
                                          </p:stCondLst>
                                        </p:cTn>
                                        <p:tgtEl>
                                          <p:spTgt spid="48"/>
                                        </p:tgtEl>
                                        <p:attrNameLst>
                                          <p:attrName>style.visibility</p:attrName>
                                        </p:attrNameLst>
                                      </p:cBhvr>
                                      <p:to>
                                        <p:strVal val="visible"/>
                                      </p:to>
                                    </p:set>
                                    <p:animEffect transition="in" filter="wipe(left)">
                                      <p:cBhvr>
                                        <p:cTn id="11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71" grpId="0" animBg="1"/>
      <p:bldP spid="68" grpId="0" animBg="1"/>
      <p:bldP spid="67" grpId="0" animBg="1"/>
      <p:bldP spid="35" grpId="0" animBg="1"/>
      <p:bldP spid="34" grpId="0" animBg="1"/>
      <p:bldP spid="45" grpId="0"/>
      <p:bldP spid="46" grpId="0" build="p"/>
      <p:bldP spid="42" grpId="0" animBg="1"/>
      <p:bldP spid="43" grpId="0" animBg="1"/>
      <p:bldP spid="44" grpId="0" animBg="1"/>
      <p:bldP spid="47" grpId="0" animBg="1"/>
      <p:bldP spid="48" grpId="0" animBg="1"/>
      <p:bldP spid="49" grpId="0" build="p"/>
      <p:bldP spid="50" grpId="0" build="p"/>
      <p:bldP spid="51" grpId="0" build="p"/>
      <p:bldP spid="52" grpId="0" build="p"/>
      <p:bldP spid="53" grpId="0" build="p"/>
      <p:bldP spid="54" grpId="0" build="p"/>
      <p:bldP spid="55" grpId="0" build="p"/>
      <p:bldP spid="56" grpId="0" build="p"/>
      <p:bldP spid="57" grpId="0" build="p"/>
      <p:bldP spid="58" grpId="0" build="p"/>
      <p:bldP spid="59" grpId="0" build="p"/>
      <p:bldP spid="60" grpId="0" build="p"/>
      <p:bldP spid="61" grpId="0" build="p"/>
      <p:bldP spid="69" grpId="0" build="p"/>
      <p:bldP spid="70"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ctrTitle"/>
          </p:nvPr>
        </p:nvSpPr>
        <p:spPr>
          <a:xfrm>
            <a:off x="1524000" y="426721"/>
            <a:ext cx="9144000" cy="811234"/>
          </a:xfrm>
        </p:spPr>
        <p:txBody>
          <a:bodyPr>
            <a:normAutofit/>
          </a:bodyPr>
          <a:lstStyle/>
          <a:p>
            <a:r>
              <a:rPr lang="en-GB" dirty="0"/>
              <a:t>OUR AWARDS</a:t>
            </a:r>
          </a:p>
        </p:txBody>
      </p:sp>
      <p:sp>
        <p:nvSpPr>
          <p:cNvPr id="20" name="Subtitle 19"/>
          <p:cNvSpPr>
            <a:spLocks noGrp="1"/>
          </p:cNvSpPr>
          <p:nvPr>
            <p:ph type="subTitle" idx="1"/>
          </p:nvPr>
        </p:nvSpPr>
        <p:spPr/>
        <p:txBody>
          <a:bodyPr/>
          <a:lstStyle/>
          <a:p>
            <a:r>
              <a:rPr lang="en-GB" dirty="0"/>
              <a:t>Write your relevant text here</a:t>
            </a:r>
          </a:p>
        </p:txBody>
      </p:sp>
      <p:sp>
        <p:nvSpPr>
          <p:cNvPr id="23" name="Text Placeholder 22"/>
          <p:cNvSpPr>
            <a:spLocks noGrp="1"/>
          </p:cNvSpPr>
          <p:nvPr>
            <p:ph type="body" sz="quarter" idx="10"/>
          </p:nvPr>
        </p:nvSpPr>
        <p:spPr/>
        <p:txBody>
          <a:bodyPr/>
          <a:lstStyle/>
          <a:p>
            <a:r>
              <a:rPr lang="en-GB" dirty="0"/>
              <a:t>Award Name</a:t>
            </a:r>
          </a:p>
        </p:txBody>
      </p:sp>
      <p:sp>
        <p:nvSpPr>
          <p:cNvPr id="43" name="Text Placeholder 42"/>
          <p:cNvSpPr>
            <a:spLocks noGrp="1"/>
          </p:cNvSpPr>
          <p:nvPr>
            <p:ph type="body" sz="quarter" idx="11"/>
          </p:nvPr>
        </p:nvSpPr>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 </a:t>
            </a:r>
            <a:r>
              <a:rPr lang="en-GB" dirty="0" err="1"/>
              <a:t>aperiam</a:t>
            </a:r>
            <a:r>
              <a:rPr lang="en-GB" dirty="0"/>
              <a:t>, </a:t>
            </a:r>
          </a:p>
        </p:txBody>
      </p:sp>
      <p:pic>
        <p:nvPicPr>
          <p:cNvPr id="2" name="图片占位符 1"/>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a:stretch>
            <a:fillRect/>
          </a:stretch>
        </p:blipFill>
        <p:spPr/>
      </p:pic>
      <p:pic>
        <p:nvPicPr>
          <p:cNvPr id="4" name="图片占位符 3"/>
          <p:cNvPicPr>
            <a:picLocks noGrp="1" noChangeAspect="1"/>
          </p:cNvPicPr>
          <p:nvPr>
            <p:ph type="pic" sz="quarter" idx="20"/>
          </p:nvPr>
        </p:nvPicPr>
        <p:blipFill>
          <a:blip r:embed="rId5" cstate="screen">
            <a:extLst>
              <a:ext uri="{28A0092B-C50C-407E-A947-70E740481C1C}">
                <a14:useLocalDpi xmlns:a14="http://schemas.microsoft.com/office/drawing/2010/main"/>
              </a:ext>
            </a:extLst>
          </a:blip>
          <a:srcRect/>
          <a:stretch>
            <a:fillRect/>
          </a:stretch>
        </p:blipFill>
        <p:spPr/>
      </p:pic>
      <p:sp>
        <p:nvSpPr>
          <p:cNvPr id="47" name="Text Placeholder 46"/>
          <p:cNvSpPr>
            <a:spLocks noGrp="1"/>
          </p:cNvSpPr>
          <p:nvPr>
            <p:ph type="body" sz="quarter" idx="21"/>
          </p:nvPr>
        </p:nvSpPr>
        <p:spPr/>
        <p:txBody>
          <a:bodyPr/>
          <a:lstStyle/>
          <a:p>
            <a:r>
              <a:rPr lang="en-GB" dirty="0"/>
              <a:t>2012</a:t>
            </a:r>
          </a:p>
        </p:txBody>
      </p:sp>
      <p:sp>
        <p:nvSpPr>
          <p:cNvPr id="48" name="Text Placeholder 47"/>
          <p:cNvSpPr>
            <a:spLocks noGrp="1"/>
          </p:cNvSpPr>
          <p:nvPr>
            <p:ph type="body" sz="quarter" idx="22"/>
          </p:nvPr>
        </p:nvSpPr>
        <p:spPr/>
        <p:txBody>
          <a:bodyPr/>
          <a:lstStyle/>
          <a:p>
            <a:r>
              <a:rPr lang="en-GB" dirty="0"/>
              <a:t>2013</a:t>
            </a:r>
          </a:p>
        </p:txBody>
      </p:sp>
      <p:sp>
        <p:nvSpPr>
          <p:cNvPr id="49" name="Text Placeholder 48"/>
          <p:cNvSpPr>
            <a:spLocks noGrp="1"/>
          </p:cNvSpPr>
          <p:nvPr>
            <p:ph type="body" sz="quarter" idx="23"/>
          </p:nvPr>
        </p:nvSpPr>
        <p:spPr/>
        <p:txBody>
          <a:bodyPr/>
          <a:lstStyle/>
          <a:p>
            <a:r>
              <a:rPr lang="en-GB" dirty="0"/>
              <a:t>2014</a:t>
            </a:r>
          </a:p>
        </p:txBody>
      </p:sp>
      <p:sp>
        <p:nvSpPr>
          <p:cNvPr id="50" name="Text Placeholder 49"/>
          <p:cNvSpPr>
            <a:spLocks noGrp="1"/>
          </p:cNvSpPr>
          <p:nvPr>
            <p:ph type="body" sz="quarter" idx="24"/>
          </p:nvPr>
        </p:nvSpPr>
        <p:spPr/>
        <p:txBody>
          <a:bodyPr/>
          <a:lstStyle/>
          <a:p>
            <a:r>
              <a:rPr lang="en-GB" dirty="0"/>
              <a:t>Award Name</a:t>
            </a:r>
          </a:p>
        </p:txBody>
      </p:sp>
      <p:sp>
        <p:nvSpPr>
          <p:cNvPr id="51" name="Text Placeholder 50"/>
          <p:cNvSpPr>
            <a:spLocks noGrp="1"/>
          </p:cNvSpPr>
          <p:nvPr>
            <p:ph type="body" sz="quarter" idx="25"/>
          </p:nvPr>
        </p:nvSpPr>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 </a:t>
            </a:r>
            <a:r>
              <a:rPr lang="en-GB" dirty="0" err="1"/>
              <a:t>aperiam</a:t>
            </a:r>
            <a:r>
              <a:rPr lang="en-GB" dirty="0"/>
              <a:t>, </a:t>
            </a:r>
          </a:p>
        </p:txBody>
      </p:sp>
      <p:sp>
        <p:nvSpPr>
          <p:cNvPr id="52" name="Text Placeholder 51"/>
          <p:cNvSpPr>
            <a:spLocks noGrp="1"/>
          </p:cNvSpPr>
          <p:nvPr>
            <p:ph type="body" sz="quarter" idx="26"/>
          </p:nvPr>
        </p:nvSpPr>
        <p:spPr/>
        <p:txBody>
          <a:bodyPr/>
          <a:lstStyle/>
          <a:p>
            <a:r>
              <a:rPr lang="en-GB" dirty="0"/>
              <a:t>Award Name</a:t>
            </a:r>
          </a:p>
        </p:txBody>
      </p:sp>
      <p:sp>
        <p:nvSpPr>
          <p:cNvPr id="53" name="Text Placeholder 52"/>
          <p:cNvSpPr>
            <a:spLocks noGrp="1"/>
          </p:cNvSpPr>
          <p:nvPr>
            <p:ph type="body" sz="quarter" idx="27"/>
          </p:nvPr>
        </p:nvSpPr>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 </a:t>
            </a:r>
            <a:r>
              <a:rPr lang="en-GB" dirty="0" err="1"/>
              <a:t>aperiam</a:t>
            </a:r>
            <a:r>
              <a:rPr lang="en-GB" dirty="0"/>
              <a:t>, </a:t>
            </a:r>
          </a:p>
        </p:txBody>
      </p:sp>
      <p:sp>
        <p:nvSpPr>
          <p:cNvPr id="16" name="TextBox 15"/>
          <p:cNvSpPr txBox="1"/>
          <p:nvPr/>
        </p:nvSpPr>
        <p:spPr>
          <a:xfrm>
            <a:off x="10226040" y="6269653"/>
            <a:ext cx="527685"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31</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40996130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1524000" y="518161"/>
            <a:ext cx="9144000" cy="719794"/>
          </a:xfrm>
        </p:spPr>
        <p:txBody>
          <a:bodyPr>
            <a:normAutofit/>
          </a:bodyPr>
          <a:lstStyle/>
          <a:p>
            <a:r>
              <a:rPr lang="en-GB" dirty="0"/>
              <a:t>ALL OF OUR TEAM</a:t>
            </a:r>
          </a:p>
        </p:txBody>
      </p:sp>
      <p:sp>
        <p:nvSpPr>
          <p:cNvPr id="7" name="Text Placeholder 6"/>
          <p:cNvSpPr>
            <a:spLocks noGrp="1"/>
          </p:cNvSpPr>
          <p:nvPr>
            <p:ph type="body" sz="quarter" idx="11"/>
          </p:nvPr>
        </p:nvSpPr>
        <p:spPr/>
        <p:txBody>
          <a:bodyPr/>
          <a:lstStyle/>
          <a:p>
            <a:r>
              <a:rPr lang="en-GB" dirty="0" err="1"/>
              <a:t>Mr.</a:t>
            </a:r>
            <a:r>
              <a:rPr lang="en-GB" dirty="0"/>
              <a:t> Banda</a:t>
            </a:r>
          </a:p>
          <a:p>
            <a:r>
              <a:rPr lang="en-GB" dirty="0"/>
              <a:t>Graphic Designer</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15"/>
          </p:nvPr>
        </p:nvPicPr>
        <p:blipFill>
          <a:blip r:embed="rId4" cstate="screen">
            <a:extLst>
              <a:ext uri="{28A0092B-C50C-407E-A947-70E740481C1C}">
                <a14:useLocalDpi xmlns:a14="http://schemas.microsoft.com/office/drawing/2010/main"/>
              </a:ext>
            </a:extLst>
          </a:blip>
          <a:srcRect/>
          <a:stretch>
            <a:fillRect/>
          </a:stretch>
        </p:blipFill>
        <p:spPr/>
      </p:pic>
      <p:pic>
        <p:nvPicPr>
          <p:cNvPr id="4" name="图片占位符 3"/>
          <p:cNvPicPr>
            <a:picLocks noGrp="1" noChangeAspect="1"/>
          </p:cNvPicPr>
          <p:nvPr>
            <p:ph type="pic" sz="quarter" idx="16"/>
          </p:nvPr>
        </p:nvPicPr>
        <p:blipFill>
          <a:blip r:embed="rId5" cstate="screen">
            <a:extLst>
              <a:ext uri="{28A0092B-C50C-407E-A947-70E740481C1C}">
                <a14:useLocalDpi xmlns:a14="http://schemas.microsoft.com/office/drawing/2010/main"/>
              </a:ext>
            </a:extLst>
          </a:blip>
          <a:srcRect/>
          <a:stretch>
            <a:fillRect/>
          </a:stretch>
        </p:blipFill>
        <p:spPr/>
      </p:pic>
      <p:pic>
        <p:nvPicPr>
          <p:cNvPr id="5" name="图片占位符 4"/>
          <p:cNvPicPr>
            <a:picLocks noGrp="1" noChangeAspect="1"/>
          </p:cNvPicPr>
          <p:nvPr>
            <p:ph type="pic" sz="quarter" idx="17"/>
          </p:nvPr>
        </p:nvPicPr>
        <p:blipFill>
          <a:blip r:embed="rId6" cstate="screen">
            <a:extLst>
              <a:ext uri="{28A0092B-C50C-407E-A947-70E740481C1C}">
                <a14:useLocalDpi xmlns:a14="http://schemas.microsoft.com/office/drawing/2010/main"/>
              </a:ext>
            </a:extLst>
          </a:blip>
          <a:srcRect/>
          <a:stretch>
            <a:fillRect/>
          </a:stretch>
        </p:blipFill>
        <p:spPr/>
      </p:pic>
      <p:pic>
        <p:nvPicPr>
          <p:cNvPr id="10" name="图片占位符 9"/>
          <p:cNvPicPr>
            <a:picLocks noGrp="1" noChangeAspect="1"/>
          </p:cNvPicPr>
          <p:nvPr>
            <p:ph type="pic" sz="quarter" idx="18"/>
          </p:nvPr>
        </p:nvPicPr>
        <p:blipFill>
          <a:blip r:embed="rId7" cstate="screen">
            <a:extLst>
              <a:ext uri="{28A0092B-C50C-407E-A947-70E740481C1C}">
                <a14:useLocalDpi xmlns:a14="http://schemas.microsoft.com/office/drawing/2010/main"/>
              </a:ext>
            </a:extLst>
          </a:blip>
          <a:srcRect/>
          <a:stretch>
            <a:fillRect/>
          </a:stretch>
        </p:blipFill>
        <p:spPr/>
      </p:pic>
      <p:pic>
        <p:nvPicPr>
          <p:cNvPr id="11" name="图片占位符 10"/>
          <p:cNvPicPr>
            <a:picLocks noGrp="1" noChangeAspect="1"/>
          </p:cNvPicPr>
          <p:nvPr>
            <p:ph type="pic" sz="quarter" idx="19"/>
          </p:nvPr>
        </p:nvPicPr>
        <p:blipFill>
          <a:blip r:embed="rId8" cstate="screen">
            <a:extLst>
              <a:ext uri="{28A0092B-C50C-407E-A947-70E740481C1C}">
                <a14:useLocalDpi xmlns:a14="http://schemas.microsoft.com/office/drawing/2010/main"/>
              </a:ext>
            </a:extLst>
          </a:blip>
          <a:srcRect/>
          <a:stretch>
            <a:fillRect/>
          </a:stretch>
        </p:blipFill>
        <p:spPr/>
      </p:pic>
      <p:pic>
        <p:nvPicPr>
          <p:cNvPr id="12" name="图片占位符 11"/>
          <p:cNvPicPr>
            <a:picLocks noGrp="1" noChangeAspect="1"/>
          </p:cNvPicPr>
          <p:nvPr>
            <p:ph type="pic" sz="quarter" idx="20"/>
          </p:nvPr>
        </p:nvPicPr>
        <p:blipFill>
          <a:blip r:embed="rId9" cstate="screen">
            <a:extLst>
              <a:ext uri="{28A0092B-C50C-407E-A947-70E740481C1C}">
                <a14:useLocalDpi xmlns:a14="http://schemas.microsoft.com/office/drawing/2010/main"/>
              </a:ext>
            </a:extLst>
          </a:blip>
          <a:srcRect/>
          <a:stretch>
            <a:fillRect/>
          </a:stretch>
        </p:blipFill>
        <p:spPr/>
      </p:pic>
      <p:pic>
        <p:nvPicPr>
          <p:cNvPr id="13" name="图片占位符 12"/>
          <p:cNvPicPr>
            <a:picLocks noGrp="1" noChangeAspect="1"/>
          </p:cNvPicPr>
          <p:nvPr>
            <p:ph type="pic" sz="quarter" idx="21"/>
          </p:nvPr>
        </p:nvPicPr>
        <p:blipFill>
          <a:blip r:embed="rId10" cstate="screen">
            <a:extLst>
              <a:ext uri="{28A0092B-C50C-407E-A947-70E740481C1C}">
                <a14:useLocalDpi xmlns:a14="http://schemas.microsoft.com/office/drawing/2010/main"/>
              </a:ext>
            </a:extLst>
          </a:blip>
          <a:srcRect/>
          <a:stretch>
            <a:fillRect/>
          </a:stretch>
        </p:blipFill>
        <p:spPr/>
      </p:pic>
      <p:pic>
        <p:nvPicPr>
          <p:cNvPr id="20" name="图片占位符 19"/>
          <p:cNvPicPr>
            <a:picLocks noGrp="1" noChangeAspect="1"/>
          </p:cNvPicPr>
          <p:nvPr>
            <p:ph type="pic" sz="quarter" idx="22"/>
          </p:nvPr>
        </p:nvPicPr>
        <p:blipFill>
          <a:blip r:embed="rId11" cstate="screen">
            <a:extLst>
              <a:ext uri="{28A0092B-C50C-407E-A947-70E740481C1C}">
                <a14:useLocalDpi xmlns:a14="http://schemas.microsoft.com/office/drawing/2010/main"/>
              </a:ext>
            </a:extLst>
          </a:blip>
          <a:srcRect/>
          <a:stretch>
            <a:fillRect/>
          </a:stretch>
        </p:blipFill>
        <p:spPr/>
      </p:pic>
      <p:pic>
        <p:nvPicPr>
          <p:cNvPr id="23" name="图片占位符 22"/>
          <p:cNvPicPr>
            <a:picLocks noGrp="1" noChangeAspect="1"/>
          </p:cNvPicPr>
          <p:nvPr>
            <p:ph type="pic" sz="quarter" idx="23"/>
          </p:nvPr>
        </p:nvPicPr>
        <p:blipFill>
          <a:blip r:embed="rId12" cstate="screen">
            <a:extLst>
              <a:ext uri="{28A0092B-C50C-407E-A947-70E740481C1C}">
                <a14:useLocalDpi xmlns:a14="http://schemas.microsoft.com/office/drawing/2010/main"/>
              </a:ext>
            </a:extLst>
          </a:blip>
          <a:srcRect/>
          <a:stretch>
            <a:fillRect/>
          </a:stretch>
        </p:blipFill>
        <p:spPr/>
      </p:pic>
      <p:pic>
        <p:nvPicPr>
          <p:cNvPr id="36" name="图片占位符 35"/>
          <p:cNvPicPr>
            <a:picLocks noGrp="1" noChangeAspect="1"/>
          </p:cNvPicPr>
          <p:nvPr>
            <p:ph type="pic" sz="quarter" idx="24"/>
          </p:nvPr>
        </p:nvPicPr>
        <p:blipFill>
          <a:blip r:embed="rId13" cstate="screen">
            <a:extLst>
              <a:ext uri="{28A0092B-C50C-407E-A947-70E740481C1C}">
                <a14:useLocalDpi xmlns:a14="http://schemas.microsoft.com/office/drawing/2010/main"/>
              </a:ext>
            </a:extLst>
          </a:blip>
          <a:srcRect/>
          <a:stretch>
            <a:fillRect/>
          </a:stretch>
        </p:blipFill>
        <p:spPr/>
      </p:pic>
      <p:sp>
        <p:nvSpPr>
          <p:cNvPr id="26" name="Text Placeholder 25"/>
          <p:cNvSpPr>
            <a:spLocks noGrp="1"/>
          </p:cNvSpPr>
          <p:nvPr>
            <p:ph type="body" sz="quarter" idx="26"/>
          </p:nvPr>
        </p:nvSpPr>
        <p:spPr/>
        <p:txBody>
          <a:bodyPr/>
          <a:lstStyle/>
          <a:p>
            <a:r>
              <a:rPr lang="en-GB" dirty="0" err="1"/>
              <a:t>Mr.</a:t>
            </a:r>
            <a:r>
              <a:rPr lang="en-GB" dirty="0"/>
              <a:t> </a:t>
            </a:r>
            <a:r>
              <a:rPr lang="en-GB" dirty="0" err="1"/>
              <a:t>Perlak</a:t>
            </a:r>
            <a:endParaRPr lang="en-GB" dirty="0"/>
          </a:p>
          <a:p>
            <a:r>
              <a:rPr lang="en-GB" dirty="0"/>
              <a:t>Web Designer</a:t>
            </a:r>
          </a:p>
        </p:txBody>
      </p:sp>
      <p:sp>
        <p:nvSpPr>
          <p:cNvPr id="28" name="Text Placeholder 27"/>
          <p:cNvSpPr>
            <a:spLocks noGrp="1"/>
          </p:cNvSpPr>
          <p:nvPr>
            <p:ph type="body" sz="quarter" idx="27"/>
          </p:nvPr>
        </p:nvSpPr>
        <p:spPr/>
        <p:txBody>
          <a:bodyPr/>
          <a:lstStyle/>
          <a:p>
            <a:r>
              <a:rPr lang="en-GB" dirty="0" err="1"/>
              <a:t>Mrs.</a:t>
            </a:r>
            <a:r>
              <a:rPr lang="en-GB" dirty="0"/>
              <a:t> </a:t>
            </a:r>
            <a:r>
              <a:rPr lang="en-GB" dirty="0" err="1"/>
              <a:t>Langsa</a:t>
            </a:r>
            <a:endParaRPr lang="en-GB" dirty="0"/>
          </a:p>
          <a:p>
            <a:r>
              <a:rPr lang="en-GB" dirty="0"/>
              <a:t>Graphic Designer</a:t>
            </a:r>
          </a:p>
        </p:txBody>
      </p:sp>
      <p:sp>
        <p:nvSpPr>
          <p:cNvPr id="29" name="Text Placeholder 28"/>
          <p:cNvSpPr>
            <a:spLocks noGrp="1"/>
          </p:cNvSpPr>
          <p:nvPr>
            <p:ph type="body" sz="quarter" idx="28"/>
          </p:nvPr>
        </p:nvSpPr>
        <p:spPr/>
        <p:txBody>
          <a:bodyPr/>
          <a:lstStyle/>
          <a:p>
            <a:r>
              <a:rPr lang="en-GB" dirty="0" err="1"/>
              <a:t>Mr.</a:t>
            </a:r>
            <a:r>
              <a:rPr lang="en-GB" dirty="0"/>
              <a:t> </a:t>
            </a:r>
            <a:r>
              <a:rPr lang="en-GB" dirty="0" err="1"/>
              <a:t>Lhok</a:t>
            </a:r>
            <a:endParaRPr lang="en-GB" dirty="0"/>
          </a:p>
          <a:p>
            <a:r>
              <a:rPr lang="en-GB" dirty="0" err="1"/>
              <a:t>Manteinece</a:t>
            </a:r>
            <a:endParaRPr lang="en-GB" dirty="0"/>
          </a:p>
        </p:txBody>
      </p:sp>
      <p:sp>
        <p:nvSpPr>
          <p:cNvPr id="30" name="Text Placeholder 29"/>
          <p:cNvSpPr>
            <a:spLocks noGrp="1"/>
          </p:cNvSpPr>
          <p:nvPr>
            <p:ph type="body" sz="quarter" idx="29"/>
          </p:nvPr>
        </p:nvSpPr>
        <p:spPr/>
        <p:txBody>
          <a:bodyPr/>
          <a:lstStyle/>
          <a:p>
            <a:r>
              <a:rPr lang="en-GB" dirty="0" err="1"/>
              <a:t>Mr.</a:t>
            </a:r>
            <a:r>
              <a:rPr lang="en-GB" dirty="0"/>
              <a:t> </a:t>
            </a:r>
            <a:r>
              <a:rPr lang="en-GB" dirty="0" err="1"/>
              <a:t>Jamuan</a:t>
            </a:r>
            <a:endParaRPr lang="en-GB" dirty="0"/>
          </a:p>
          <a:p>
            <a:r>
              <a:rPr lang="en-GB" dirty="0"/>
              <a:t>Graphic Designer</a:t>
            </a:r>
          </a:p>
        </p:txBody>
      </p:sp>
      <p:sp>
        <p:nvSpPr>
          <p:cNvPr id="31" name="Text Placeholder 30"/>
          <p:cNvSpPr>
            <a:spLocks noGrp="1"/>
          </p:cNvSpPr>
          <p:nvPr>
            <p:ph type="body" sz="quarter" idx="30"/>
          </p:nvPr>
        </p:nvSpPr>
        <p:spPr/>
        <p:txBody>
          <a:bodyPr/>
          <a:lstStyle/>
          <a:p>
            <a:r>
              <a:rPr lang="en-GB" dirty="0" err="1"/>
              <a:t>Mrs.</a:t>
            </a:r>
            <a:r>
              <a:rPr lang="en-GB" dirty="0"/>
              <a:t> </a:t>
            </a:r>
            <a:r>
              <a:rPr lang="en-GB" dirty="0" err="1"/>
              <a:t>Grugok</a:t>
            </a:r>
            <a:endParaRPr lang="en-GB" dirty="0"/>
          </a:p>
          <a:p>
            <a:r>
              <a:rPr lang="en-GB" dirty="0"/>
              <a:t>Graphic Designer</a:t>
            </a:r>
          </a:p>
        </p:txBody>
      </p:sp>
      <p:sp>
        <p:nvSpPr>
          <p:cNvPr id="32" name="Text Placeholder 31"/>
          <p:cNvSpPr>
            <a:spLocks noGrp="1"/>
          </p:cNvSpPr>
          <p:nvPr>
            <p:ph type="body" sz="quarter" idx="31"/>
          </p:nvPr>
        </p:nvSpPr>
        <p:spPr/>
        <p:txBody>
          <a:bodyPr/>
          <a:lstStyle/>
          <a:p>
            <a:r>
              <a:rPr lang="en-GB" dirty="0" err="1"/>
              <a:t>Mr.</a:t>
            </a:r>
            <a:r>
              <a:rPr lang="en-GB" dirty="0"/>
              <a:t> </a:t>
            </a:r>
            <a:r>
              <a:rPr lang="en-GB" dirty="0" err="1"/>
              <a:t>Nisam</a:t>
            </a:r>
            <a:r>
              <a:rPr lang="en-GB" dirty="0"/>
              <a:t> CT</a:t>
            </a:r>
          </a:p>
          <a:p>
            <a:r>
              <a:rPr lang="en-GB" dirty="0"/>
              <a:t>Photoshop</a:t>
            </a:r>
          </a:p>
        </p:txBody>
      </p:sp>
      <p:sp>
        <p:nvSpPr>
          <p:cNvPr id="33" name="Text Placeholder 32"/>
          <p:cNvSpPr>
            <a:spLocks noGrp="1"/>
          </p:cNvSpPr>
          <p:nvPr>
            <p:ph type="body" sz="quarter" idx="32"/>
          </p:nvPr>
        </p:nvSpPr>
        <p:spPr/>
        <p:txBody>
          <a:bodyPr/>
          <a:lstStyle/>
          <a:p>
            <a:r>
              <a:rPr lang="en-GB" dirty="0" err="1"/>
              <a:t>Mrs.</a:t>
            </a:r>
            <a:r>
              <a:rPr lang="en-GB" dirty="0"/>
              <a:t> </a:t>
            </a:r>
            <a:r>
              <a:rPr lang="en-GB" dirty="0" err="1"/>
              <a:t>Aluepapeun</a:t>
            </a:r>
            <a:endParaRPr lang="en-GB" dirty="0"/>
          </a:p>
          <a:p>
            <a:r>
              <a:rPr lang="en-GB" dirty="0" err="1"/>
              <a:t>Powerpoint</a:t>
            </a:r>
            <a:endParaRPr lang="en-GB" dirty="0"/>
          </a:p>
        </p:txBody>
      </p:sp>
      <p:sp>
        <p:nvSpPr>
          <p:cNvPr id="34" name="Text Placeholder 33"/>
          <p:cNvSpPr>
            <a:spLocks noGrp="1"/>
          </p:cNvSpPr>
          <p:nvPr>
            <p:ph type="body" sz="quarter" idx="33"/>
          </p:nvPr>
        </p:nvSpPr>
        <p:spPr/>
        <p:txBody>
          <a:bodyPr/>
          <a:lstStyle/>
          <a:p>
            <a:r>
              <a:rPr lang="en-GB" dirty="0" err="1"/>
              <a:t>Mr.</a:t>
            </a:r>
            <a:r>
              <a:rPr lang="en-GB" dirty="0"/>
              <a:t> Lung </a:t>
            </a:r>
            <a:r>
              <a:rPr lang="en-GB" dirty="0" err="1"/>
              <a:t>Putu</a:t>
            </a:r>
            <a:endParaRPr lang="en-GB" dirty="0"/>
          </a:p>
          <a:p>
            <a:r>
              <a:rPr lang="en-GB" dirty="0" err="1"/>
              <a:t>Cervice</a:t>
            </a:r>
            <a:endParaRPr lang="en-GB" dirty="0"/>
          </a:p>
        </p:txBody>
      </p:sp>
      <p:sp>
        <p:nvSpPr>
          <p:cNvPr id="35" name="Text Placeholder 34"/>
          <p:cNvSpPr>
            <a:spLocks noGrp="1"/>
          </p:cNvSpPr>
          <p:nvPr>
            <p:ph type="body" sz="quarter" idx="34"/>
          </p:nvPr>
        </p:nvSpPr>
        <p:spPr/>
        <p:txBody>
          <a:bodyPr/>
          <a:lstStyle/>
          <a:p>
            <a:r>
              <a:rPr lang="en-GB" dirty="0" err="1"/>
              <a:t>Mr.</a:t>
            </a:r>
            <a:r>
              <a:rPr lang="en-GB" dirty="0"/>
              <a:t> Banda</a:t>
            </a:r>
          </a:p>
          <a:p>
            <a:r>
              <a:rPr lang="en-GB" dirty="0"/>
              <a:t>Graphic Designer</a:t>
            </a:r>
          </a:p>
        </p:txBody>
      </p:sp>
      <p:sp>
        <p:nvSpPr>
          <p:cNvPr id="37" name="Text Placeholder 36"/>
          <p:cNvSpPr>
            <a:spLocks noGrp="1"/>
          </p:cNvSpPr>
          <p:nvPr>
            <p:ph type="body" sz="quarter" idx="35"/>
          </p:nvPr>
        </p:nvSpPr>
        <p:spPr/>
        <p:txBody>
          <a:bodyPr/>
          <a:lstStyle/>
          <a:p>
            <a:r>
              <a:rPr lang="en-GB" dirty="0" err="1"/>
              <a:t>Mr.</a:t>
            </a:r>
            <a:r>
              <a:rPr lang="en-GB" dirty="0"/>
              <a:t> </a:t>
            </a:r>
            <a:r>
              <a:rPr lang="en-GB" dirty="0" err="1"/>
              <a:t>Bungkaih</a:t>
            </a:r>
            <a:endParaRPr lang="en-GB" dirty="0"/>
          </a:p>
          <a:p>
            <a:r>
              <a:rPr lang="en-GB" dirty="0" err="1"/>
              <a:t>Webc</a:t>
            </a:r>
            <a:r>
              <a:rPr lang="en-GB" dirty="0"/>
              <a:t> Designer</a:t>
            </a:r>
          </a:p>
        </p:txBody>
      </p:sp>
      <p:sp>
        <p:nvSpPr>
          <p:cNvPr id="38" name="Text Placeholder 37"/>
          <p:cNvSpPr>
            <a:spLocks noGrp="1"/>
          </p:cNvSpPr>
          <p:nvPr>
            <p:ph type="body" sz="quarter" idx="36"/>
          </p:nvPr>
        </p:nvSpPr>
        <p:spPr/>
        <p:txBody>
          <a:bodyPr/>
          <a:lstStyle/>
          <a:p>
            <a:r>
              <a:rPr lang="en-GB" dirty="0" err="1"/>
              <a:t>Mrs.</a:t>
            </a:r>
            <a:r>
              <a:rPr lang="en-GB" dirty="0"/>
              <a:t> </a:t>
            </a:r>
            <a:r>
              <a:rPr lang="en-GB" dirty="0" err="1"/>
              <a:t>Perlak</a:t>
            </a:r>
            <a:endParaRPr lang="en-GB" dirty="0"/>
          </a:p>
          <a:p>
            <a:r>
              <a:rPr lang="en-GB" dirty="0"/>
              <a:t>Graphic Designer</a:t>
            </a:r>
          </a:p>
        </p:txBody>
      </p:sp>
      <p:sp>
        <p:nvSpPr>
          <p:cNvPr id="27" name="TextBox 26"/>
          <p:cNvSpPr txBox="1"/>
          <p:nvPr/>
        </p:nvSpPr>
        <p:spPr>
          <a:xfrm>
            <a:off x="10226040" y="6269653"/>
            <a:ext cx="527685"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32</a:t>
            </a:r>
            <a:endParaRPr lang="en-GB" sz="1200" dirty="0">
              <a:solidFill>
                <a:schemeClr val="accent1"/>
              </a:solidFill>
              <a:latin typeface="Kontrapunkt Bob Light" panose="02000000000000000000" pitchFamily="50" charset="0"/>
            </a:endParaRPr>
          </a:p>
        </p:txBody>
      </p:sp>
      <p:pic>
        <p:nvPicPr>
          <p:cNvPr id="41" name="图片占位符 40"/>
          <p:cNvPicPr>
            <a:picLocks noGrp="1" noChangeAspect="1"/>
          </p:cNvPicPr>
          <p:nvPr>
            <p:ph type="pic" sz="quarter" idx="25"/>
          </p:nvPr>
        </p:nvPicPr>
        <p:blipFill>
          <a:blip r:embed="rId1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60451654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p:cNvSpPr>
            <a:spLocks noGrp="1"/>
          </p:cNvSpPr>
          <p:nvPr>
            <p:ph type="ctrTitle"/>
          </p:nvPr>
        </p:nvSpPr>
        <p:spPr>
          <a:xfrm>
            <a:off x="1524000" y="473980"/>
            <a:ext cx="9144000" cy="763975"/>
          </a:xfrm>
        </p:spPr>
        <p:txBody>
          <a:bodyPr>
            <a:normAutofit/>
          </a:bodyPr>
          <a:lstStyle/>
          <a:p>
            <a:r>
              <a:rPr lang="en-GB" dirty="0"/>
              <a:t>EXPERT TEAM</a:t>
            </a:r>
          </a:p>
        </p:txBody>
      </p:sp>
      <p:sp>
        <p:nvSpPr>
          <p:cNvPr id="26" name="Subtitle 25"/>
          <p:cNvSpPr>
            <a:spLocks noGrp="1"/>
          </p:cNvSpPr>
          <p:nvPr>
            <p:ph type="subTitle" idx="1"/>
          </p:nvPr>
        </p:nvSpPr>
        <p:spPr/>
        <p:txBody>
          <a:bodyPr/>
          <a:lstStyle/>
          <a:p>
            <a:r>
              <a:rPr lang="en-GB" dirty="0"/>
              <a:t>Write your relevant text here</a:t>
            </a:r>
          </a:p>
        </p:txBody>
      </p:sp>
      <p:sp>
        <p:nvSpPr>
          <p:cNvPr id="27" name="Text Placeholder 26"/>
          <p:cNvSpPr>
            <a:spLocks noGrp="1"/>
          </p:cNvSpPr>
          <p:nvPr>
            <p:ph type="body" sz="quarter" idx="10"/>
          </p:nvPr>
        </p:nvSpPr>
        <p:spPr/>
        <p:txBody>
          <a:bodyPr/>
          <a:lstStyle/>
          <a:p>
            <a:r>
              <a:rPr lang="en-GB" dirty="0" err="1"/>
              <a:t>Mr.</a:t>
            </a:r>
            <a:r>
              <a:rPr lang="en-GB" dirty="0"/>
              <a:t> </a:t>
            </a:r>
            <a:r>
              <a:rPr lang="en-GB" dirty="0" err="1"/>
              <a:t>Rivaldo</a:t>
            </a:r>
            <a:endParaRPr lang="en-GB" dirty="0"/>
          </a:p>
        </p:txBody>
      </p:sp>
      <p:sp>
        <p:nvSpPr>
          <p:cNvPr id="28" name="Text Placeholder 27"/>
          <p:cNvSpPr>
            <a:spLocks noGrp="1"/>
          </p:cNvSpPr>
          <p:nvPr>
            <p:ph type="body" sz="quarter" idx="11"/>
          </p:nvPr>
        </p:nvSpPr>
        <p:spPr/>
        <p:txBody>
          <a:bodyPr/>
          <a:lstStyle/>
          <a:p>
            <a:r>
              <a:rPr lang="en-GB" dirty="0" err="1"/>
              <a:t>conseSeduperspiciatis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a:t>
            </a:r>
            <a:r>
              <a:rPr lang="en-GB" dirty="0" err="1"/>
              <a:t>deerror</a:t>
            </a:r>
            <a:r>
              <a:rPr lang="en-GB" dirty="0"/>
              <a:t> sit </a:t>
            </a:r>
            <a:r>
              <a:rPr lang="en-GB" dirty="0" err="1"/>
              <a:t>volupue</a:t>
            </a:r>
            <a:endParaRPr lang="en-GB" dirty="0"/>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15"/>
          </p:nvPr>
        </p:nvPicPr>
        <p:blipFill>
          <a:blip r:embed="rId4" cstate="screen">
            <a:extLst>
              <a:ext uri="{28A0092B-C50C-407E-A947-70E740481C1C}">
                <a14:useLocalDpi xmlns:a14="http://schemas.microsoft.com/office/drawing/2010/main"/>
              </a:ext>
            </a:extLst>
          </a:blip>
          <a:srcRect/>
          <a:stretch>
            <a:fillRect/>
          </a:stretch>
        </p:blipFill>
        <p:spPr/>
      </p:pic>
      <p:pic>
        <p:nvPicPr>
          <p:cNvPr id="4" name="图片占位符 3"/>
          <p:cNvPicPr>
            <a:picLocks noGrp="1" noChangeAspect="1"/>
          </p:cNvPicPr>
          <p:nvPr>
            <p:ph type="pic" sz="quarter" idx="16"/>
          </p:nvPr>
        </p:nvPicPr>
        <p:blipFill>
          <a:blip r:embed="rId5" cstate="screen">
            <a:extLst>
              <a:ext uri="{28A0092B-C50C-407E-A947-70E740481C1C}">
                <a14:useLocalDpi xmlns:a14="http://schemas.microsoft.com/office/drawing/2010/main"/>
              </a:ext>
            </a:extLst>
          </a:blip>
          <a:srcRect/>
          <a:stretch>
            <a:fillRect/>
          </a:stretch>
        </p:blipFill>
        <p:spPr/>
      </p:pic>
      <p:pic>
        <p:nvPicPr>
          <p:cNvPr id="5" name="图片占位符 4"/>
          <p:cNvPicPr>
            <a:picLocks noGrp="1" noChangeAspect="1"/>
          </p:cNvPicPr>
          <p:nvPr>
            <p:ph type="pic" sz="quarter" idx="17"/>
          </p:nvPr>
        </p:nvPicPr>
        <p:blipFill>
          <a:blip r:embed="rId6" cstate="screen">
            <a:extLst>
              <a:ext uri="{28A0092B-C50C-407E-A947-70E740481C1C}">
                <a14:useLocalDpi xmlns:a14="http://schemas.microsoft.com/office/drawing/2010/main"/>
              </a:ext>
            </a:extLst>
          </a:blip>
          <a:srcRect/>
          <a:stretch>
            <a:fillRect/>
          </a:stretch>
        </p:blipFill>
        <p:spPr/>
      </p:pic>
      <p:sp>
        <p:nvSpPr>
          <p:cNvPr id="33" name="Text Placeholder 32"/>
          <p:cNvSpPr>
            <a:spLocks noGrp="1"/>
          </p:cNvSpPr>
          <p:nvPr>
            <p:ph type="body" sz="quarter" idx="18"/>
          </p:nvPr>
        </p:nvSpPr>
        <p:spPr/>
        <p:txBody>
          <a:bodyPr/>
          <a:lstStyle/>
          <a:p>
            <a:r>
              <a:rPr lang="en-GB" dirty="0" err="1"/>
              <a:t>Mrs.</a:t>
            </a:r>
            <a:r>
              <a:rPr lang="en-GB" dirty="0"/>
              <a:t> Regina</a:t>
            </a:r>
          </a:p>
        </p:txBody>
      </p:sp>
      <p:sp>
        <p:nvSpPr>
          <p:cNvPr id="34" name="Text Placeholder 33"/>
          <p:cNvSpPr>
            <a:spLocks noGrp="1"/>
          </p:cNvSpPr>
          <p:nvPr>
            <p:ph type="body" sz="quarter" idx="19"/>
          </p:nvPr>
        </p:nvSpPr>
        <p:spPr/>
        <p:txBody>
          <a:bodyPr/>
          <a:lstStyle/>
          <a:p>
            <a:r>
              <a:rPr lang="en-GB" dirty="0" err="1"/>
              <a:t>conseSeduperspiciatis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a:t>
            </a:r>
            <a:r>
              <a:rPr lang="en-GB" dirty="0" err="1"/>
              <a:t>deerror</a:t>
            </a:r>
            <a:r>
              <a:rPr lang="en-GB" dirty="0"/>
              <a:t> sit </a:t>
            </a:r>
            <a:r>
              <a:rPr lang="en-GB" dirty="0" err="1"/>
              <a:t>volupue</a:t>
            </a:r>
            <a:endParaRPr lang="en-GB" dirty="0"/>
          </a:p>
        </p:txBody>
      </p:sp>
      <p:sp>
        <p:nvSpPr>
          <p:cNvPr id="35" name="Text Placeholder 34"/>
          <p:cNvSpPr>
            <a:spLocks noGrp="1"/>
          </p:cNvSpPr>
          <p:nvPr>
            <p:ph type="body" sz="quarter" idx="20"/>
          </p:nvPr>
        </p:nvSpPr>
        <p:spPr/>
        <p:txBody>
          <a:bodyPr/>
          <a:lstStyle/>
          <a:p>
            <a:r>
              <a:rPr lang="en-GB" dirty="0" err="1"/>
              <a:t>Mr.</a:t>
            </a:r>
            <a:r>
              <a:rPr lang="en-GB" dirty="0"/>
              <a:t> John</a:t>
            </a:r>
          </a:p>
        </p:txBody>
      </p:sp>
      <p:sp>
        <p:nvSpPr>
          <p:cNvPr id="36" name="Text Placeholder 35"/>
          <p:cNvSpPr>
            <a:spLocks noGrp="1"/>
          </p:cNvSpPr>
          <p:nvPr>
            <p:ph type="body" sz="quarter" idx="21"/>
          </p:nvPr>
        </p:nvSpPr>
        <p:spPr/>
        <p:txBody>
          <a:bodyPr/>
          <a:lstStyle/>
          <a:p>
            <a:r>
              <a:rPr lang="en-GB" dirty="0" err="1"/>
              <a:t>conseSeduperspiciatis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a:t>
            </a:r>
            <a:r>
              <a:rPr lang="en-GB" dirty="0" err="1"/>
              <a:t>deerror</a:t>
            </a:r>
            <a:r>
              <a:rPr lang="en-GB" dirty="0"/>
              <a:t> sit </a:t>
            </a:r>
            <a:r>
              <a:rPr lang="en-GB" dirty="0" err="1"/>
              <a:t>volupue</a:t>
            </a:r>
            <a:endParaRPr lang="en-GB" dirty="0"/>
          </a:p>
        </p:txBody>
      </p:sp>
      <p:sp>
        <p:nvSpPr>
          <p:cNvPr id="37" name="Text Placeholder 36"/>
          <p:cNvSpPr>
            <a:spLocks noGrp="1"/>
          </p:cNvSpPr>
          <p:nvPr>
            <p:ph type="body" sz="quarter" idx="22"/>
          </p:nvPr>
        </p:nvSpPr>
        <p:spPr/>
        <p:txBody>
          <a:bodyPr/>
          <a:lstStyle/>
          <a:p>
            <a:r>
              <a:rPr lang="en-GB" dirty="0" err="1"/>
              <a:t>Mrs.</a:t>
            </a:r>
            <a:r>
              <a:rPr lang="en-GB" dirty="0"/>
              <a:t> </a:t>
            </a:r>
            <a:r>
              <a:rPr lang="en-GB" dirty="0" err="1"/>
              <a:t>Sisca</a:t>
            </a:r>
            <a:endParaRPr lang="en-GB" dirty="0"/>
          </a:p>
        </p:txBody>
      </p:sp>
      <p:sp>
        <p:nvSpPr>
          <p:cNvPr id="38" name="Text Placeholder 37"/>
          <p:cNvSpPr>
            <a:spLocks noGrp="1"/>
          </p:cNvSpPr>
          <p:nvPr>
            <p:ph type="body" sz="quarter" idx="23"/>
          </p:nvPr>
        </p:nvSpPr>
        <p:spPr/>
        <p:txBody>
          <a:bodyPr/>
          <a:lstStyle/>
          <a:p>
            <a:r>
              <a:rPr lang="en-GB" dirty="0" err="1"/>
              <a:t>conseSeduperspiciatis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a:t>
            </a:r>
            <a:r>
              <a:rPr lang="en-GB" dirty="0" err="1"/>
              <a:t>deerror</a:t>
            </a:r>
            <a:r>
              <a:rPr lang="en-GB" dirty="0"/>
              <a:t> sit </a:t>
            </a:r>
            <a:r>
              <a:rPr lang="en-GB" dirty="0" err="1"/>
              <a:t>volupue</a:t>
            </a:r>
            <a:endParaRPr lang="en-GB" dirty="0"/>
          </a:p>
        </p:txBody>
      </p:sp>
      <p:sp>
        <p:nvSpPr>
          <p:cNvPr id="39" name="Text Placeholder 38"/>
          <p:cNvSpPr>
            <a:spLocks noGrp="1"/>
          </p:cNvSpPr>
          <p:nvPr>
            <p:ph type="body" sz="quarter" idx="24"/>
          </p:nvPr>
        </p:nvSpPr>
        <p:spPr/>
        <p:txBody>
          <a:bodyPr/>
          <a:lstStyle/>
          <a:p>
            <a:r>
              <a:rPr lang="en-GB" dirty="0"/>
              <a:t>Web Designer</a:t>
            </a:r>
          </a:p>
        </p:txBody>
      </p:sp>
      <p:sp>
        <p:nvSpPr>
          <p:cNvPr id="40" name="Text Placeholder 39"/>
          <p:cNvSpPr>
            <a:spLocks noGrp="1"/>
          </p:cNvSpPr>
          <p:nvPr>
            <p:ph type="body" sz="quarter" idx="25"/>
          </p:nvPr>
        </p:nvSpPr>
        <p:spPr/>
        <p:txBody>
          <a:bodyPr/>
          <a:lstStyle/>
          <a:p>
            <a:r>
              <a:rPr lang="en-GB" dirty="0"/>
              <a:t>Graphic Designer</a:t>
            </a:r>
          </a:p>
        </p:txBody>
      </p:sp>
      <p:sp>
        <p:nvSpPr>
          <p:cNvPr id="41" name="Text Placeholder 40"/>
          <p:cNvSpPr>
            <a:spLocks noGrp="1"/>
          </p:cNvSpPr>
          <p:nvPr>
            <p:ph type="body" sz="quarter" idx="26"/>
          </p:nvPr>
        </p:nvSpPr>
        <p:spPr/>
        <p:txBody>
          <a:bodyPr/>
          <a:lstStyle/>
          <a:p>
            <a:r>
              <a:rPr lang="en-GB" dirty="0"/>
              <a:t>Interior Designer</a:t>
            </a:r>
          </a:p>
        </p:txBody>
      </p:sp>
      <p:sp>
        <p:nvSpPr>
          <p:cNvPr id="42" name="Text Placeholder 41"/>
          <p:cNvSpPr>
            <a:spLocks noGrp="1"/>
          </p:cNvSpPr>
          <p:nvPr>
            <p:ph type="body" sz="quarter" idx="27"/>
          </p:nvPr>
        </p:nvSpPr>
        <p:spPr/>
        <p:txBody>
          <a:bodyPr/>
          <a:lstStyle/>
          <a:p>
            <a:r>
              <a:rPr lang="en-GB" dirty="0"/>
              <a:t>Marketing Manager</a:t>
            </a:r>
          </a:p>
        </p:txBody>
      </p:sp>
      <p:sp>
        <p:nvSpPr>
          <p:cNvPr id="20" name="TextBox 19"/>
          <p:cNvSpPr txBox="1"/>
          <p:nvPr/>
        </p:nvSpPr>
        <p:spPr>
          <a:xfrm>
            <a:off x="10226040" y="6269653"/>
            <a:ext cx="527685"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33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91667122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ctrTitle"/>
          </p:nvPr>
        </p:nvSpPr>
        <p:spPr>
          <a:xfrm>
            <a:off x="1524000" y="474477"/>
            <a:ext cx="9144000" cy="763477"/>
          </a:xfrm>
        </p:spPr>
        <p:txBody>
          <a:bodyPr>
            <a:normAutofit/>
          </a:bodyPr>
          <a:lstStyle/>
          <a:p>
            <a:r>
              <a:rPr lang="en-GB" dirty="0"/>
              <a:t>MR. BANDA INFO</a:t>
            </a:r>
          </a:p>
        </p:txBody>
      </p:sp>
      <p:sp>
        <p:nvSpPr>
          <p:cNvPr id="16" name="Subtitle 15"/>
          <p:cNvSpPr>
            <a:spLocks noGrp="1"/>
          </p:cNvSpPr>
          <p:nvPr>
            <p:ph type="subTitle" idx="1"/>
          </p:nvPr>
        </p:nvSpPr>
        <p:spPr/>
        <p:txBody>
          <a:bodyPr/>
          <a:lstStyle/>
          <a:p>
            <a:r>
              <a:rPr lang="en-GB" dirty="0"/>
              <a:t>Write your relevant text here</a:t>
            </a:r>
          </a:p>
        </p:txBody>
      </p:sp>
      <p:sp>
        <p:nvSpPr>
          <p:cNvPr id="17" name="Text Placeholder 16"/>
          <p:cNvSpPr>
            <a:spLocks noGrp="1"/>
          </p:cNvSpPr>
          <p:nvPr>
            <p:ph type="body" sz="quarter" idx="10"/>
          </p:nvPr>
        </p:nvSpPr>
        <p:spPr/>
        <p:txBody>
          <a:bodyPr/>
          <a:lstStyle/>
          <a:p>
            <a:r>
              <a:rPr lang="en-GB" dirty="0"/>
              <a:t>Graphic Designer</a:t>
            </a:r>
          </a:p>
        </p:txBody>
      </p:sp>
      <p:sp>
        <p:nvSpPr>
          <p:cNvPr id="18" name="Text Placeholder 17"/>
          <p:cNvSpPr>
            <a:spLocks noGrp="1"/>
          </p:cNvSpPr>
          <p:nvPr>
            <p:ph type="body" sz="quarter" idx="11"/>
          </p:nvPr>
        </p:nvSpPr>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a:t>
            </a:r>
            <a:endParaRPr lang="en-GB" dirty="0"/>
          </a:p>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20" name="Text Placeholder 19"/>
          <p:cNvSpPr>
            <a:spLocks noGrp="1"/>
          </p:cNvSpPr>
          <p:nvPr>
            <p:ph type="body" sz="quarter" idx="15"/>
          </p:nvPr>
        </p:nvSpPr>
        <p:spPr/>
        <p:txBody>
          <a:bodyPr>
            <a:normAutofit lnSpcReduction="10000"/>
          </a:bodyPr>
          <a:lstStyle/>
          <a:p>
            <a:r>
              <a:rPr lang="en-GB" dirty="0"/>
              <a:t>Skills</a:t>
            </a:r>
          </a:p>
        </p:txBody>
      </p:sp>
      <p:sp>
        <p:nvSpPr>
          <p:cNvPr id="21" name="Text Placeholder 20"/>
          <p:cNvSpPr>
            <a:spLocks noGrp="1"/>
          </p:cNvSpPr>
          <p:nvPr>
            <p:ph type="body" sz="quarter" idx="16"/>
          </p:nvPr>
        </p:nvSpPr>
        <p:spPr/>
        <p:txBody>
          <a:bodyPr/>
          <a:lstStyle/>
          <a:p>
            <a:r>
              <a:rPr lang="en-GB" dirty="0"/>
              <a:t>Adobe Photoshop</a:t>
            </a:r>
          </a:p>
        </p:txBody>
      </p:sp>
      <p:sp>
        <p:nvSpPr>
          <p:cNvPr id="22" name="Text Placeholder 21"/>
          <p:cNvSpPr>
            <a:spLocks noGrp="1"/>
          </p:cNvSpPr>
          <p:nvPr>
            <p:ph type="body" sz="quarter" idx="17"/>
          </p:nvPr>
        </p:nvSpPr>
        <p:spPr/>
        <p:txBody>
          <a:bodyPr/>
          <a:lstStyle/>
          <a:p>
            <a:r>
              <a:rPr lang="en-GB" dirty="0"/>
              <a:t>52%</a:t>
            </a:r>
          </a:p>
        </p:txBody>
      </p:sp>
      <p:sp>
        <p:nvSpPr>
          <p:cNvPr id="23" name="Text Placeholder 22"/>
          <p:cNvSpPr>
            <a:spLocks noGrp="1"/>
          </p:cNvSpPr>
          <p:nvPr>
            <p:ph type="body" sz="quarter" idx="24"/>
          </p:nvPr>
        </p:nvSpPr>
        <p:spPr/>
        <p:txBody>
          <a:bodyPr/>
          <a:lstStyle/>
          <a:p>
            <a:r>
              <a:rPr lang="en-GB" dirty="0"/>
              <a:t>agam_banda90</a:t>
            </a:r>
          </a:p>
        </p:txBody>
      </p:sp>
      <p:sp>
        <p:nvSpPr>
          <p:cNvPr id="24" name="Text Placeholder 23"/>
          <p:cNvSpPr>
            <a:spLocks noGrp="1"/>
          </p:cNvSpPr>
          <p:nvPr>
            <p:ph type="body" sz="quarter" idx="25"/>
          </p:nvPr>
        </p:nvSpPr>
        <p:spPr/>
        <p:txBody>
          <a:bodyPr/>
          <a:lstStyle/>
          <a:p>
            <a:r>
              <a:rPr lang="en-GB" dirty="0"/>
              <a:t>banda_keren1990</a:t>
            </a:r>
          </a:p>
        </p:txBody>
      </p:sp>
      <p:sp>
        <p:nvSpPr>
          <p:cNvPr id="25" name="Text Placeholder 24"/>
          <p:cNvSpPr>
            <a:spLocks noGrp="1"/>
          </p:cNvSpPr>
          <p:nvPr>
            <p:ph type="body" sz="quarter" idx="27"/>
          </p:nvPr>
        </p:nvSpPr>
        <p:spPr/>
        <p:txBody>
          <a:bodyPr/>
          <a:lstStyle/>
          <a:p>
            <a:r>
              <a:rPr lang="en-GB" dirty="0"/>
              <a:t>Adobe </a:t>
            </a:r>
            <a:r>
              <a:rPr lang="en-GB" dirty="0" err="1"/>
              <a:t>Indesign</a:t>
            </a:r>
            <a:endParaRPr lang="en-GB" dirty="0"/>
          </a:p>
        </p:txBody>
      </p:sp>
      <p:sp>
        <p:nvSpPr>
          <p:cNvPr id="26" name="Text Placeholder 25"/>
          <p:cNvSpPr>
            <a:spLocks noGrp="1"/>
          </p:cNvSpPr>
          <p:nvPr>
            <p:ph type="body" sz="quarter" idx="28"/>
          </p:nvPr>
        </p:nvSpPr>
        <p:spPr/>
        <p:txBody>
          <a:bodyPr/>
          <a:lstStyle/>
          <a:p>
            <a:r>
              <a:rPr lang="en-GB" dirty="0"/>
              <a:t>85%</a:t>
            </a:r>
          </a:p>
        </p:txBody>
      </p:sp>
      <p:sp>
        <p:nvSpPr>
          <p:cNvPr id="27" name="Text Placeholder 26"/>
          <p:cNvSpPr>
            <a:spLocks noGrp="1"/>
          </p:cNvSpPr>
          <p:nvPr>
            <p:ph type="body" sz="quarter" idx="29"/>
          </p:nvPr>
        </p:nvSpPr>
        <p:spPr>
          <a:xfrm>
            <a:off x="4908780" y="4023409"/>
            <a:ext cx="1636799" cy="211548"/>
          </a:xfrm>
        </p:spPr>
        <p:txBody>
          <a:bodyPr>
            <a:normAutofit/>
          </a:bodyPr>
          <a:lstStyle/>
          <a:p>
            <a:r>
              <a:rPr lang="en-GB" dirty="0"/>
              <a:t>Adobe Flash Professional</a:t>
            </a:r>
          </a:p>
        </p:txBody>
      </p:sp>
      <p:sp>
        <p:nvSpPr>
          <p:cNvPr id="28" name="Text Placeholder 27"/>
          <p:cNvSpPr>
            <a:spLocks noGrp="1"/>
          </p:cNvSpPr>
          <p:nvPr>
            <p:ph type="body" sz="quarter" idx="30"/>
          </p:nvPr>
        </p:nvSpPr>
        <p:spPr/>
        <p:txBody>
          <a:bodyPr/>
          <a:lstStyle/>
          <a:p>
            <a:r>
              <a:rPr lang="en-GB" dirty="0"/>
              <a:t>35%</a:t>
            </a:r>
          </a:p>
        </p:txBody>
      </p:sp>
      <p:sp>
        <p:nvSpPr>
          <p:cNvPr id="29" name="Text Placeholder 28"/>
          <p:cNvSpPr>
            <a:spLocks noGrp="1"/>
          </p:cNvSpPr>
          <p:nvPr>
            <p:ph type="body" sz="quarter" idx="31"/>
          </p:nvPr>
        </p:nvSpPr>
        <p:spPr/>
        <p:txBody>
          <a:bodyPr/>
          <a:lstStyle/>
          <a:p>
            <a:r>
              <a:rPr lang="en-GB" dirty="0" err="1"/>
              <a:t>banda_kerenfrens</a:t>
            </a:r>
            <a:endParaRPr lang="en-GB" dirty="0"/>
          </a:p>
        </p:txBody>
      </p:sp>
      <p:sp>
        <p:nvSpPr>
          <p:cNvPr id="30" name="Text Placeholder 29"/>
          <p:cNvSpPr>
            <a:spLocks noGrp="1"/>
          </p:cNvSpPr>
          <p:nvPr>
            <p:ph type="body" sz="quarter" idx="32"/>
          </p:nvPr>
        </p:nvSpPr>
        <p:spPr/>
        <p:txBody>
          <a:bodyPr/>
          <a:lstStyle/>
          <a:p>
            <a:r>
              <a:rPr lang="en-US" dirty="0" err="1"/>
              <a:t>bannwer</a:t>
            </a:r>
            <a:r>
              <a:rPr lang="en-US" dirty="0"/>
              <a:t>__@</a:t>
            </a:r>
            <a:r>
              <a:rPr lang="en-US" dirty="0" err="1"/>
              <a:t>wer</a:t>
            </a:r>
            <a:endParaRPr lang="en-GB" dirty="0"/>
          </a:p>
        </p:txBody>
      </p:sp>
      <p:sp>
        <p:nvSpPr>
          <p:cNvPr id="31" name="TextBox 30"/>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3</a:t>
            </a:r>
            <a:r>
              <a:rPr lang="id-ID" sz="1200" dirty="0">
                <a:solidFill>
                  <a:schemeClr val="accent1"/>
                </a:solidFill>
                <a:latin typeface="Kontrapunkt Bob Light" panose="02000000000000000000" pitchFamily="50" charset="0"/>
              </a:rPr>
              <a:t>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74421486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hape 1138"/>
          <p:cNvSpPr/>
          <p:nvPr/>
        </p:nvSpPr>
        <p:spPr>
          <a:xfrm>
            <a:off x="0" y="1"/>
            <a:ext cx="12192000" cy="4598822"/>
          </a:xfrm>
          <a:prstGeom prst="rect">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2" name="Title 1"/>
          <p:cNvSpPr>
            <a:spLocks noGrp="1"/>
          </p:cNvSpPr>
          <p:nvPr>
            <p:ph type="ctrTitle"/>
          </p:nvPr>
        </p:nvSpPr>
        <p:spPr>
          <a:xfrm>
            <a:off x="1524000" y="2273300"/>
            <a:ext cx="9144000" cy="1122679"/>
          </a:xfrm>
        </p:spPr>
        <p:txBody>
          <a:bodyPr>
            <a:normAutofit fontScale="90000"/>
          </a:bodyPr>
          <a:lstStyle/>
          <a:p>
            <a:r>
              <a:rPr lang="en-GB" dirty="0"/>
              <a:t>GREAT</a:t>
            </a:r>
            <a:br>
              <a:rPr lang="en-GB" dirty="0"/>
            </a:br>
            <a:r>
              <a:rPr lang="en-GB" dirty="0"/>
              <a:t>PORTFOLIOS</a:t>
            </a:r>
            <a:endParaRPr lang="en-GB" dirty="0">
              <a:solidFill>
                <a:schemeClr val="accent1"/>
              </a:solidFill>
            </a:endParaRPr>
          </a:p>
        </p:txBody>
      </p:sp>
      <p:sp>
        <p:nvSpPr>
          <p:cNvPr id="43" name="Text Placeholder 42"/>
          <p:cNvSpPr>
            <a:spLocks noGrp="1"/>
          </p:cNvSpPr>
          <p:nvPr>
            <p:ph type="body" sz="quarter" idx="10"/>
          </p:nvPr>
        </p:nvSpPr>
        <p:spPr>
          <a:xfrm>
            <a:off x="3823932" y="1157165"/>
            <a:ext cx="4567238" cy="408745"/>
          </a:xfrm>
        </p:spPr>
        <p:txBody>
          <a:bodyPr/>
          <a:lstStyle/>
          <a:p>
            <a:pPr algn="ctr"/>
            <a:r>
              <a:rPr lang="en-GB" dirty="0"/>
              <a:t>Now… Let’s talk about</a:t>
            </a:r>
          </a:p>
        </p:txBody>
      </p:sp>
      <p:sp>
        <p:nvSpPr>
          <p:cNvPr id="14" name="TextBox 13"/>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35</a:t>
            </a:r>
            <a:endParaRPr lang="en-GB" sz="1200" dirty="0">
              <a:solidFill>
                <a:schemeClr val="accent1"/>
              </a:solidFill>
              <a:latin typeface="Kontrapunkt Bob Light" panose="02000000000000000000" pitchFamily="50" charset="0"/>
            </a:endParaRPr>
          </a:p>
        </p:txBody>
      </p:sp>
      <p:grpSp>
        <p:nvGrpSpPr>
          <p:cNvPr id="3" name="Group 2"/>
          <p:cNvGrpSpPr/>
          <p:nvPr/>
        </p:nvGrpSpPr>
        <p:grpSpPr>
          <a:xfrm>
            <a:off x="5393711" y="3900169"/>
            <a:ext cx="1354820" cy="1353600"/>
            <a:chOff x="5393711" y="3950969"/>
            <a:chExt cx="1354820" cy="1353600"/>
          </a:xfrm>
        </p:grpSpPr>
        <p:sp>
          <p:nvSpPr>
            <p:cNvPr id="49" name="Shape 1142"/>
            <p:cNvSpPr/>
            <p:nvPr/>
          </p:nvSpPr>
          <p:spPr>
            <a:xfrm>
              <a:off x="5393711" y="3950969"/>
              <a:ext cx="1354820" cy="135360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5" name="Shape 1001"/>
            <p:cNvSpPr/>
            <p:nvPr/>
          </p:nvSpPr>
          <p:spPr>
            <a:xfrm>
              <a:off x="5901016" y="4376350"/>
              <a:ext cx="365659" cy="104960"/>
            </a:xfrm>
            <a:custGeom>
              <a:avLst/>
              <a:gdLst/>
              <a:ahLst/>
              <a:cxnLst>
                <a:cxn ang="0">
                  <a:pos x="wd2" y="hd2"/>
                </a:cxn>
                <a:cxn ang="5400000">
                  <a:pos x="wd2" y="hd2"/>
                </a:cxn>
                <a:cxn ang="10800000">
                  <a:pos x="wd2" y="hd2"/>
                </a:cxn>
                <a:cxn ang="16200000">
                  <a:pos x="wd2" y="hd2"/>
                </a:cxn>
              </a:cxnLst>
              <a:rect l="0" t="0" r="r" b="b"/>
              <a:pathLst>
                <a:path w="21600" h="21600" extrusionOk="0">
                  <a:moveTo>
                    <a:pt x="16971" y="0"/>
                  </a:moveTo>
                  <a:lnTo>
                    <a:pt x="4629" y="0"/>
                  </a:lnTo>
                  <a:cubicBezTo>
                    <a:pt x="4629" y="0"/>
                    <a:pt x="3085" y="0"/>
                    <a:pt x="3085" y="5397"/>
                  </a:cubicBezTo>
                  <a:lnTo>
                    <a:pt x="18515" y="5397"/>
                  </a:lnTo>
                  <a:cubicBezTo>
                    <a:pt x="18515" y="0"/>
                    <a:pt x="16971" y="0"/>
                    <a:pt x="16971" y="0"/>
                  </a:cubicBezTo>
                  <a:close/>
                  <a:moveTo>
                    <a:pt x="21600" y="16190"/>
                  </a:moveTo>
                  <a:cubicBezTo>
                    <a:pt x="21600" y="10793"/>
                    <a:pt x="20058" y="10793"/>
                    <a:pt x="20058" y="10793"/>
                  </a:cubicBezTo>
                  <a:lnTo>
                    <a:pt x="1544" y="10793"/>
                  </a:lnTo>
                  <a:cubicBezTo>
                    <a:pt x="1544" y="10793"/>
                    <a:pt x="0" y="10793"/>
                    <a:pt x="0" y="16190"/>
                  </a:cubicBezTo>
                  <a:lnTo>
                    <a:pt x="0" y="21600"/>
                  </a:lnTo>
                  <a:lnTo>
                    <a:pt x="21600" y="21600"/>
                  </a:lnTo>
                  <a:cubicBezTo>
                    <a:pt x="21600" y="21600"/>
                    <a:pt x="21600" y="16190"/>
                    <a:pt x="21600" y="1619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16" name="Shape 1002"/>
            <p:cNvSpPr/>
            <p:nvPr/>
          </p:nvSpPr>
          <p:spPr>
            <a:xfrm>
              <a:off x="5836309" y="4473412"/>
              <a:ext cx="514271" cy="330364"/>
            </a:xfrm>
            <a:custGeom>
              <a:avLst/>
              <a:gdLst/>
              <a:ahLst/>
              <a:cxnLst>
                <a:cxn ang="0">
                  <a:pos x="wd2" y="hd2"/>
                </a:cxn>
                <a:cxn ang="5400000">
                  <a:pos x="wd2" y="hd2"/>
                </a:cxn>
                <a:cxn ang="10800000">
                  <a:pos x="wd2" y="hd2"/>
                </a:cxn>
                <a:cxn ang="16200000">
                  <a:pos x="wd2" y="hd2"/>
                </a:cxn>
              </a:cxnLst>
              <a:rect l="0" t="0" r="r" b="b"/>
              <a:pathLst>
                <a:path w="21232" h="21575" extrusionOk="0">
                  <a:moveTo>
                    <a:pt x="20320" y="1015"/>
                  </a:moveTo>
                  <a:cubicBezTo>
                    <a:pt x="19682" y="0"/>
                    <a:pt x="19682" y="0"/>
                    <a:pt x="19682" y="0"/>
                  </a:cubicBezTo>
                  <a:lnTo>
                    <a:pt x="19682" y="2728"/>
                  </a:lnTo>
                  <a:lnTo>
                    <a:pt x="1550" y="2728"/>
                  </a:lnTo>
                  <a:lnTo>
                    <a:pt x="1550" y="0"/>
                  </a:lnTo>
                  <a:cubicBezTo>
                    <a:pt x="1550" y="0"/>
                    <a:pt x="1550" y="0"/>
                    <a:pt x="910" y="1015"/>
                  </a:cubicBezTo>
                  <a:cubicBezTo>
                    <a:pt x="273" y="2026"/>
                    <a:pt x="-184" y="2299"/>
                    <a:pt x="73" y="4441"/>
                  </a:cubicBezTo>
                  <a:cubicBezTo>
                    <a:pt x="329" y="6574"/>
                    <a:pt x="1565" y="18278"/>
                    <a:pt x="1749" y="19863"/>
                  </a:cubicBezTo>
                  <a:cubicBezTo>
                    <a:pt x="1951" y="21600"/>
                    <a:pt x="3068" y="21575"/>
                    <a:pt x="3068" y="21575"/>
                  </a:cubicBezTo>
                  <a:lnTo>
                    <a:pt x="18164" y="21575"/>
                  </a:lnTo>
                  <a:cubicBezTo>
                    <a:pt x="18164" y="21575"/>
                    <a:pt x="19281" y="21600"/>
                    <a:pt x="19482" y="19863"/>
                  </a:cubicBezTo>
                  <a:cubicBezTo>
                    <a:pt x="19667" y="18278"/>
                    <a:pt x="20903" y="6574"/>
                    <a:pt x="21159" y="4441"/>
                  </a:cubicBezTo>
                  <a:cubicBezTo>
                    <a:pt x="21416" y="2299"/>
                    <a:pt x="20958" y="2026"/>
                    <a:pt x="20320" y="101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Tree>
    <p:extLst>
      <p:ext uri="{BB962C8B-B14F-4D97-AF65-F5344CB8AC3E}">
        <p14:creationId xmlns:p14="http://schemas.microsoft.com/office/powerpoint/2010/main" val="213986011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up)">
                                      <p:cBhvr>
                                        <p:cTn id="7" dur="500"/>
                                        <p:tgtEl>
                                          <p:spTgt spid="4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43">
                                            <p:txEl>
                                              <p:pRg st="0" end="0"/>
                                            </p:txEl>
                                          </p:spTgt>
                                        </p:tgtEl>
                                        <p:attrNameLst>
                                          <p:attrName>style.visibility</p:attrName>
                                        </p:attrNameLst>
                                      </p:cBhvr>
                                      <p:to>
                                        <p:strVal val="visible"/>
                                      </p:to>
                                    </p:set>
                                    <p:animEffect transition="in" filter="fade">
                                      <p:cBhvr>
                                        <p:cTn id="17" dur="500"/>
                                        <p:tgtEl>
                                          <p:spTgt spid="43">
                                            <p:txEl>
                                              <p:pRg st="0" end="0"/>
                                            </p:txEl>
                                          </p:spTgt>
                                        </p:tgtEl>
                                      </p:cBhvr>
                                    </p:animEffect>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dissolve">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 grpId="0"/>
      <p:bldP spid="43"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36</a:t>
            </a:r>
            <a:endParaRPr lang="en-GB" sz="1200" dirty="0">
              <a:solidFill>
                <a:schemeClr val="accent1"/>
              </a:solidFill>
              <a:latin typeface="Kontrapunkt Bob Light" panose="02000000000000000000" pitchFamily="50" charset="0"/>
            </a:endParaRPr>
          </a:p>
        </p:txBody>
      </p:sp>
      <p:sp>
        <p:nvSpPr>
          <p:cNvPr id="30" name="Title 29"/>
          <p:cNvSpPr>
            <a:spLocks noGrp="1"/>
          </p:cNvSpPr>
          <p:nvPr>
            <p:ph type="ctrTitle"/>
          </p:nvPr>
        </p:nvSpPr>
        <p:spPr/>
        <p:txBody>
          <a:bodyPr>
            <a:normAutofit fontScale="90000"/>
          </a:bodyPr>
          <a:lstStyle/>
          <a:p>
            <a:r>
              <a:rPr lang="id-ID" dirty="0"/>
              <a:t>GREAT PORTFOLIO</a:t>
            </a:r>
          </a:p>
        </p:txBody>
      </p:sp>
      <p:sp>
        <p:nvSpPr>
          <p:cNvPr id="31" name="Subtitle 30"/>
          <p:cNvSpPr>
            <a:spLocks noGrp="1"/>
          </p:cNvSpPr>
          <p:nvPr>
            <p:ph type="subTitle" idx="1"/>
          </p:nvPr>
        </p:nvSpPr>
        <p:spPr/>
        <p:txBody>
          <a:bodyPr/>
          <a:lstStyle/>
          <a:p>
            <a:r>
              <a:rPr lang="en-US" dirty="0"/>
              <a:t>write your relevant text here</a:t>
            </a:r>
          </a:p>
          <a:p>
            <a:endParaRPr lang="id-ID" dirty="0"/>
          </a:p>
        </p:txBody>
      </p:sp>
      <p:pic>
        <p:nvPicPr>
          <p:cNvPr id="3" name="图片占位符 2"/>
          <p:cNvPicPr>
            <a:picLocks noGrp="1" noChangeAspect="1"/>
          </p:cNvPicPr>
          <p:nvPr>
            <p:ph type="pic" sz="quarter" idx="34"/>
          </p:nvPr>
        </p:nvPicPr>
        <p:blipFill>
          <a:blip r:embed="rId3" cstate="screen">
            <a:extLst>
              <a:ext uri="{28A0092B-C50C-407E-A947-70E740481C1C}">
                <a14:useLocalDpi xmlns:a14="http://schemas.microsoft.com/office/drawing/2010/main"/>
              </a:ext>
            </a:extLst>
          </a:blip>
          <a:srcRect/>
          <a:stretch>
            <a:fillRect/>
          </a:stretch>
        </p:blipFill>
        <p:spPr>
          <a:xfrm>
            <a:off x="8145463" y="1735138"/>
            <a:ext cx="4038600" cy="2560637"/>
          </a:xfrm>
        </p:spPr>
      </p:pic>
      <p:sp>
        <p:nvSpPr>
          <p:cNvPr id="33" name="Text Placeholder 32"/>
          <p:cNvSpPr>
            <a:spLocks noGrp="1"/>
          </p:cNvSpPr>
          <p:nvPr>
            <p:ph type="body" sz="quarter" idx="35"/>
          </p:nvPr>
        </p:nvSpPr>
        <p:spPr>
          <a:xfrm>
            <a:off x="8145345" y="3979472"/>
            <a:ext cx="4048022" cy="323172"/>
          </a:xfrm>
        </p:spPr>
        <p:txBody>
          <a:bodyPr/>
          <a:lstStyle/>
          <a:p>
            <a:r>
              <a:rPr lang="id-ID" dirty="0"/>
              <a:t>Portfolio Name 02</a:t>
            </a:r>
          </a:p>
        </p:txBody>
      </p:sp>
      <p:pic>
        <p:nvPicPr>
          <p:cNvPr id="2" name="图片占位符 1"/>
          <p:cNvPicPr>
            <a:picLocks noGrp="1" noChangeAspect="1"/>
          </p:cNvPicPr>
          <p:nvPr>
            <p:ph type="pic" sz="quarter" idx="36"/>
          </p:nvPr>
        </p:nvPicPr>
        <p:blipFill>
          <a:blip r:embed="rId4" cstate="screen">
            <a:extLst>
              <a:ext uri="{28A0092B-C50C-407E-A947-70E740481C1C}">
                <a14:useLocalDpi xmlns:a14="http://schemas.microsoft.com/office/drawing/2010/main"/>
              </a:ext>
            </a:extLst>
          </a:blip>
          <a:srcRect/>
          <a:stretch>
            <a:fillRect/>
          </a:stretch>
        </p:blipFill>
        <p:spPr>
          <a:xfrm>
            <a:off x="0" y="1735138"/>
            <a:ext cx="8145463" cy="5130800"/>
          </a:xfrm>
        </p:spPr>
      </p:pic>
      <p:sp>
        <p:nvSpPr>
          <p:cNvPr id="39" name="Text Placeholder 38"/>
          <p:cNvSpPr>
            <a:spLocks noGrp="1"/>
          </p:cNvSpPr>
          <p:nvPr>
            <p:ph type="body" sz="quarter" idx="37"/>
          </p:nvPr>
        </p:nvSpPr>
        <p:spPr>
          <a:xfrm>
            <a:off x="0" y="1749305"/>
            <a:ext cx="8144934" cy="323172"/>
          </a:xfrm>
        </p:spPr>
        <p:txBody>
          <a:bodyPr/>
          <a:lstStyle/>
          <a:p>
            <a:r>
              <a:rPr lang="id-ID" dirty="0"/>
              <a:t>Portfolio Name 01</a:t>
            </a:r>
          </a:p>
        </p:txBody>
      </p:sp>
      <p:pic>
        <p:nvPicPr>
          <p:cNvPr id="4" name="图片占位符 3"/>
          <p:cNvPicPr>
            <a:picLocks noGrp="1" noChangeAspect="1"/>
          </p:cNvPicPr>
          <p:nvPr>
            <p:ph type="pic" sz="quarter" idx="40"/>
          </p:nvPr>
        </p:nvPicPr>
        <p:blipFill>
          <a:blip r:embed="rId5" cstate="screen">
            <a:extLst>
              <a:ext uri="{28A0092B-C50C-407E-A947-70E740481C1C}">
                <a14:useLocalDpi xmlns:a14="http://schemas.microsoft.com/office/drawing/2010/main"/>
              </a:ext>
            </a:extLst>
          </a:blip>
          <a:srcRect/>
          <a:stretch>
            <a:fillRect/>
          </a:stretch>
        </p:blipFill>
        <p:spPr>
          <a:xfrm>
            <a:off x="8145463" y="4284663"/>
            <a:ext cx="4038600" cy="2573337"/>
          </a:xfrm>
        </p:spPr>
      </p:pic>
      <p:sp>
        <p:nvSpPr>
          <p:cNvPr id="41" name="Text Placeholder 40"/>
          <p:cNvSpPr>
            <a:spLocks noGrp="1"/>
          </p:cNvSpPr>
          <p:nvPr>
            <p:ph type="body" sz="quarter" idx="41"/>
          </p:nvPr>
        </p:nvSpPr>
        <p:spPr>
          <a:xfrm>
            <a:off x="8145345" y="6528980"/>
            <a:ext cx="4048022" cy="323172"/>
          </a:xfrm>
        </p:spPr>
        <p:txBody>
          <a:bodyPr/>
          <a:lstStyle/>
          <a:p>
            <a:r>
              <a:rPr lang="id-ID" dirty="0"/>
              <a:t>Portfolio Name 03</a:t>
            </a:r>
          </a:p>
        </p:txBody>
      </p:sp>
    </p:spTree>
    <p:extLst>
      <p:ext uri="{BB962C8B-B14F-4D97-AF65-F5344CB8AC3E}">
        <p14:creationId xmlns:p14="http://schemas.microsoft.com/office/powerpoint/2010/main" val="283207973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itle 32"/>
          <p:cNvSpPr>
            <a:spLocks noGrp="1"/>
          </p:cNvSpPr>
          <p:nvPr>
            <p:ph type="ctrTitle"/>
          </p:nvPr>
        </p:nvSpPr>
        <p:spPr>
          <a:xfrm>
            <a:off x="1524000" y="514417"/>
            <a:ext cx="9144000" cy="723537"/>
          </a:xfrm>
        </p:spPr>
        <p:txBody>
          <a:bodyPr>
            <a:normAutofit/>
          </a:bodyPr>
          <a:lstStyle/>
          <a:p>
            <a:r>
              <a:rPr lang="en-GB" dirty="0"/>
              <a:t>SINGLE PORTFOLIO INFO</a:t>
            </a:r>
          </a:p>
        </p:txBody>
      </p:sp>
      <p:sp>
        <p:nvSpPr>
          <p:cNvPr id="34" name="Subtitle 33"/>
          <p:cNvSpPr>
            <a:spLocks noGrp="1"/>
          </p:cNvSpPr>
          <p:nvPr>
            <p:ph type="subTitle" idx="1"/>
          </p:nvPr>
        </p:nvSpPr>
        <p:spPr/>
        <p:txBody>
          <a:bodyPr/>
          <a:lstStyle/>
          <a:p>
            <a:r>
              <a:rPr lang="en-GB" dirty="0"/>
              <a:t>write your relevant text here</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36" name="Text Placeholder 35"/>
          <p:cNvSpPr>
            <a:spLocks noGrp="1"/>
          </p:cNvSpPr>
          <p:nvPr>
            <p:ph type="body" sz="quarter" idx="20"/>
          </p:nvPr>
        </p:nvSpPr>
        <p:spPr>
          <a:xfrm>
            <a:off x="5387495" y="2244409"/>
            <a:ext cx="2083927" cy="231444"/>
          </a:xfrm>
        </p:spPr>
        <p:txBody>
          <a:bodyPr/>
          <a:lstStyle/>
          <a:p>
            <a:r>
              <a:rPr lang="en-GB" dirty="0"/>
              <a:t>Product Detail</a:t>
            </a:r>
          </a:p>
        </p:txBody>
      </p:sp>
      <p:sp>
        <p:nvSpPr>
          <p:cNvPr id="37" name="Text Placeholder 36"/>
          <p:cNvSpPr>
            <a:spLocks noGrp="1"/>
          </p:cNvSpPr>
          <p:nvPr>
            <p:ph type="body" sz="quarter" idx="21"/>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a:t>
            </a:r>
            <a:r>
              <a:rPr lang="en-GB" dirty="0" err="1"/>
              <a:t>bu</a:t>
            </a:r>
            <a:r>
              <a:rPr lang="en-GB" dirty="0"/>
              <a:t> </a:t>
            </a:r>
            <a:r>
              <a:rPr lang="en-GB" dirty="0" err="1"/>
              <a:t>leumak</a:t>
            </a:r>
            <a:r>
              <a:rPr lang="en-GB" dirty="0"/>
              <a:t> </a:t>
            </a:r>
            <a:r>
              <a:rPr lang="en-GB" dirty="0" err="1"/>
              <a:t>ngon</a:t>
            </a:r>
            <a:r>
              <a:rPr lang="en-GB" dirty="0"/>
              <a:t> error sit </a:t>
            </a:r>
            <a:r>
              <a:rPr lang="en-GB" dirty="0" err="1"/>
              <a:t>voluptatem</a:t>
            </a:r>
            <a:r>
              <a:rPr lang="en-GB" dirty="0"/>
              <a:t> </a:t>
            </a:r>
            <a:r>
              <a:rPr lang="en-GB" dirty="0" err="1"/>
              <a:t>accusantium</a:t>
            </a:r>
            <a:r>
              <a:rPr lang="en-GB" dirty="0"/>
              <a:t> yang </a:t>
            </a:r>
            <a:r>
              <a:rPr lang="en-GB" dirty="0" err="1"/>
              <a:t>dolor</a:t>
            </a:r>
            <a:endParaRPr lang="en-GB" dirty="0"/>
          </a:p>
        </p:txBody>
      </p:sp>
      <p:sp>
        <p:nvSpPr>
          <p:cNvPr id="38" name="Text Placeholder 37"/>
          <p:cNvSpPr>
            <a:spLocks noGrp="1"/>
          </p:cNvSpPr>
          <p:nvPr>
            <p:ph type="body" sz="quarter" idx="22"/>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a:t>
            </a:r>
            <a:r>
              <a:rPr lang="en-GB" dirty="0" err="1"/>
              <a:t>bu</a:t>
            </a:r>
            <a:r>
              <a:rPr lang="en-GB" dirty="0"/>
              <a:t> </a:t>
            </a:r>
            <a:r>
              <a:rPr lang="en-GB" dirty="0" err="1"/>
              <a:t>leumak</a:t>
            </a:r>
            <a:r>
              <a:rPr lang="en-GB" dirty="0"/>
              <a:t> </a:t>
            </a:r>
            <a:r>
              <a:rPr lang="en-GB" dirty="0" err="1"/>
              <a:t>ngon</a:t>
            </a:r>
            <a:r>
              <a:rPr lang="en-GB" dirty="0"/>
              <a:t> error sit </a:t>
            </a:r>
            <a:r>
              <a:rPr lang="en-GB" dirty="0" err="1"/>
              <a:t>voluptatem</a:t>
            </a:r>
            <a:r>
              <a:rPr lang="en-GB" dirty="0"/>
              <a:t> </a:t>
            </a:r>
            <a:r>
              <a:rPr lang="en-GB" dirty="0" err="1"/>
              <a:t>accusantium</a:t>
            </a:r>
            <a:r>
              <a:rPr lang="en-GB" dirty="0"/>
              <a:t> yang </a:t>
            </a:r>
            <a:r>
              <a:rPr lang="en-GB" dirty="0" err="1"/>
              <a:t>dolor</a:t>
            </a:r>
            <a:endParaRPr lang="en-GB" dirty="0"/>
          </a:p>
        </p:txBody>
      </p:sp>
      <p:sp>
        <p:nvSpPr>
          <p:cNvPr id="39" name="Text Placeholder 38"/>
          <p:cNvSpPr>
            <a:spLocks noGrp="1"/>
          </p:cNvSpPr>
          <p:nvPr>
            <p:ph type="body" sz="quarter" idx="23"/>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a:t>
            </a:r>
            <a:r>
              <a:rPr lang="en-GB" dirty="0" err="1"/>
              <a:t>bu</a:t>
            </a:r>
            <a:r>
              <a:rPr lang="en-GB" dirty="0"/>
              <a:t> </a:t>
            </a:r>
            <a:r>
              <a:rPr lang="en-GB" dirty="0" err="1"/>
              <a:t>leumak</a:t>
            </a:r>
            <a:r>
              <a:rPr lang="en-GB" dirty="0"/>
              <a:t> </a:t>
            </a:r>
            <a:r>
              <a:rPr lang="en-GB" dirty="0" err="1"/>
              <a:t>ngon</a:t>
            </a:r>
            <a:r>
              <a:rPr lang="en-GB" dirty="0"/>
              <a:t> error sit </a:t>
            </a:r>
            <a:r>
              <a:rPr lang="en-GB" dirty="0" err="1"/>
              <a:t>voluptatem</a:t>
            </a:r>
            <a:r>
              <a:rPr lang="en-GB" dirty="0"/>
              <a:t> </a:t>
            </a:r>
            <a:r>
              <a:rPr lang="en-GB" dirty="0" err="1"/>
              <a:t>accusantium</a:t>
            </a:r>
            <a:r>
              <a:rPr lang="en-GB" dirty="0"/>
              <a:t> yang </a:t>
            </a:r>
            <a:r>
              <a:rPr lang="en-GB" dirty="0" err="1"/>
              <a:t>dolor</a:t>
            </a:r>
            <a:endParaRPr lang="en-GB" dirty="0"/>
          </a:p>
        </p:txBody>
      </p:sp>
      <p:pic>
        <p:nvPicPr>
          <p:cNvPr id="3" name="图片占位符 2"/>
          <p:cNvPicPr>
            <a:picLocks noGrp="1" noChangeAspect="1"/>
          </p:cNvPicPr>
          <p:nvPr>
            <p:ph type="pic" sz="quarter" idx="26"/>
          </p:nvPr>
        </p:nvPicPr>
        <p:blipFill>
          <a:blip r:embed="rId4" cstate="screen">
            <a:extLst>
              <a:ext uri="{28A0092B-C50C-407E-A947-70E740481C1C}">
                <a14:useLocalDpi xmlns:a14="http://schemas.microsoft.com/office/drawing/2010/main"/>
              </a:ext>
            </a:extLst>
          </a:blip>
          <a:srcRect/>
          <a:stretch>
            <a:fillRect/>
          </a:stretch>
        </p:blipFill>
        <p:spPr/>
      </p:pic>
      <p:sp>
        <p:nvSpPr>
          <p:cNvPr id="43" name="Text Placeholder 42"/>
          <p:cNvSpPr>
            <a:spLocks noGrp="1"/>
          </p:cNvSpPr>
          <p:nvPr>
            <p:ph type="body" sz="quarter" idx="30"/>
          </p:nvPr>
        </p:nvSpPr>
        <p:spPr>
          <a:xfrm>
            <a:off x="5387495" y="2690587"/>
            <a:ext cx="5280504" cy="1002872"/>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abhan</a:t>
            </a:r>
            <a:r>
              <a:rPr lang="en-GB" dirty="0"/>
              <a:t> </a:t>
            </a:r>
            <a:r>
              <a:rPr lang="en-GB" dirty="0" err="1"/>
              <a:t>ekle</a:t>
            </a:r>
            <a:r>
              <a:rPr lang="en-GB" dirty="0"/>
              <a:t> </a:t>
            </a:r>
            <a:r>
              <a:rPr lang="en-GB" dirty="0" err="1"/>
              <a:t>geupikele</a:t>
            </a:r>
            <a:r>
              <a:rPr lang="en-GB" dirty="0"/>
              <a:t> </a:t>
            </a:r>
            <a:r>
              <a:rPr lang="en-GB" dirty="0" err="1"/>
              <a:t>bangsa</a:t>
            </a:r>
            <a:r>
              <a:rPr lang="en-GB" dirty="0"/>
              <a:t> </a:t>
            </a:r>
            <a:r>
              <a:rPr lang="en-GB" dirty="0" err="1"/>
              <a:t>aceh</a:t>
            </a:r>
            <a:r>
              <a:rPr lang="en-GB" dirty="0"/>
              <a:t> </a:t>
            </a:r>
            <a:r>
              <a:rPr lang="en-GB" dirty="0" err="1"/>
              <a:t>illo</a:t>
            </a:r>
            <a:r>
              <a:rPr lang="en-GB" dirty="0"/>
              <a:t> </a:t>
            </a:r>
            <a:r>
              <a:rPr lang="en-GB" dirty="0" err="1"/>
              <a:t>nSed</a:t>
            </a:r>
            <a:r>
              <a:rPr lang="en-GB" dirty="0"/>
              <a:t> </a:t>
            </a:r>
            <a:r>
              <a:rPr lang="en-GB" dirty="0" err="1"/>
              <a:t>accusantium</a:t>
            </a:r>
            <a:r>
              <a:rPr lang="en-GB" dirty="0"/>
              <a:t> </a:t>
            </a:r>
            <a:r>
              <a:rPr lang="en-GB" dirty="0" err="1"/>
              <a:t>doloremque</a:t>
            </a:r>
            <a:r>
              <a:rPr lang="en-GB" dirty="0"/>
              <a:t> </a:t>
            </a:r>
            <a:r>
              <a:rPr lang="en-GB" dirty="0" err="1"/>
              <a:t>laudaut</a:t>
            </a:r>
            <a:r>
              <a:rPr lang="en-GB" dirty="0"/>
              <a:t> </a:t>
            </a:r>
            <a:r>
              <a:rPr lang="en-GB" dirty="0" err="1"/>
              <a:t>perspiciatis</a:t>
            </a:r>
            <a:r>
              <a:rPr lang="en-GB" dirty="0"/>
              <a:t> </a:t>
            </a:r>
            <a:r>
              <a:rPr lang="en-GB" dirty="0" err="1"/>
              <a:t>unde</a:t>
            </a:r>
            <a:r>
              <a:rPr lang="en-GB" dirty="0"/>
              <a:t> </a:t>
            </a:r>
            <a:r>
              <a:rPr lang="en-GB" dirty="0" err="1"/>
              <a:t>omnise</a:t>
            </a:r>
            <a:r>
              <a:rPr lang="en-GB" dirty="0"/>
              <a:t> </a:t>
            </a:r>
            <a:r>
              <a:rPr lang="en-GB" dirty="0" err="1"/>
              <a:t>natus</a:t>
            </a:r>
            <a:r>
              <a:rPr lang="en-GB" dirty="0"/>
              <a:t> error sit </a:t>
            </a:r>
            <a:r>
              <a:rPr lang="en-GB" dirty="0" err="1"/>
              <a:t>voluptatem</a:t>
            </a:r>
            <a:r>
              <a:rPr lang="en-GB" dirty="0"/>
              <a:t> </a:t>
            </a:r>
            <a:r>
              <a:rPr lang="en-GB" dirty="0" err="1"/>
              <a:t>ntium</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tpikele</a:t>
            </a:r>
            <a:r>
              <a:rPr lang="en-GB" dirty="0"/>
              <a:t> </a:t>
            </a:r>
            <a:r>
              <a:rPr lang="en-GB" dirty="0" err="1"/>
              <a:t>bangsa</a:t>
            </a:r>
            <a:r>
              <a:rPr lang="en-GB" dirty="0"/>
              <a:t> </a:t>
            </a:r>
            <a:r>
              <a:rPr lang="en-GB" dirty="0" err="1"/>
              <a:t>aceh</a:t>
            </a:r>
            <a:r>
              <a:rPr lang="en-GB" dirty="0"/>
              <a:t> </a:t>
            </a:r>
            <a:r>
              <a:rPr lang="en-GB" dirty="0" err="1"/>
              <a:t>illo</a:t>
            </a:r>
            <a:r>
              <a:rPr lang="en-GB" dirty="0"/>
              <a:t> </a:t>
            </a:r>
            <a:r>
              <a:rPr lang="en-GB" dirty="0" err="1"/>
              <a:t>invenut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a:t>
            </a:r>
            <a:endParaRPr lang="en-GB" dirty="0"/>
          </a:p>
        </p:txBody>
      </p:sp>
      <p:pic>
        <p:nvPicPr>
          <p:cNvPr id="5" name="图片占位符 4"/>
          <p:cNvPicPr>
            <a:picLocks noGrp="1" noChangeAspect="1"/>
          </p:cNvPicPr>
          <p:nvPr>
            <p:ph type="pic" sz="quarter" idx="31"/>
          </p:nvPr>
        </p:nvPicPr>
        <p:blipFill>
          <a:blip r:embed="rId5" cstate="screen">
            <a:extLst>
              <a:ext uri="{28A0092B-C50C-407E-A947-70E740481C1C}">
                <a14:useLocalDpi xmlns:a14="http://schemas.microsoft.com/office/drawing/2010/main"/>
              </a:ext>
            </a:extLst>
          </a:blip>
          <a:srcRect/>
          <a:stretch>
            <a:fillRect/>
          </a:stretch>
        </p:blipFill>
        <p:spPr/>
      </p:pic>
      <p:sp>
        <p:nvSpPr>
          <p:cNvPr id="13" name="TextBox 12"/>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37</a:t>
            </a:r>
            <a:endParaRPr lang="en-GB" sz="1200" dirty="0">
              <a:solidFill>
                <a:schemeClr val="accent1"/>
              </a:solidFill>
              <a:latin typeface="Kontrapunkt Bob Light" panose="02000000000000000000" pitchFamily="50" charset="0"/>
            </a:endParaRPr>
          </a:p>
        </p:txBody>
      </p:sp>
      <p:pic>
        <p:nvPicPr>
          <p:cNvPr id="7" name="图片占位符 6"/>
          <p:cNvPicPr>
            <a:picLocks noGrp="1" noChangeAspect="1"/>
          </p:cNvPicPr>
          <p:nvPr>
            <p:ph type="pic" sz="quarter" idx="32"/>
          </p:nvPr>
        </p:nvPicPr>
        <p:blipFill>
          <a:blip r:embed="rId6"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2745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7"/>
          <p:cNvSpPr>
            <a:spLocks noGrp="1"/>
          </p:cNvSpPr>
          <p:nvPr>
            <p:ph type="ctrTitle"/>
          </p:nvPr>
        </p:nvSpPr>
        <p:spPr>
          <a:xfrm>
            <a:off x="1524000" y="520701"/>
            <a:ext cx="9144000" cy="717254"/>
          </a:xfrm>
        </p:spPr>
        <p:txBody>
          <a:bodyPr>
            <a:normAutofit/>
          </a:bodyPr>
          <a:lstStyle/>
          <a:p>
            <a:r>
              <a:rPr lang="en-GB" dirty="0"/>
              <a:t>PROS &amp; CONS COMPARISON</a:t>
            </a:r>
          </a:p>
        </p:txBody>
      </p:sp>
      <p:sp>
        <p:nvSpPr>
          <p:cNvPr id="19" name="Subtitle 18"/>
          <p:cNvSpPr>
            <a:spLocks noGrp="1"/>
          </p:cNvSpPr>
          <p:nvPr>
            <p:ph type="subTitle" idx="1"/>
          </p:nvPr>
        </p:nvSpPr>
        <p:spPr/>
        <p:txBody>
          <a:bodyPr/>
          <a:lstStyle/>
          <a:p>
            <a:r>
              <a:rPr lang="en-GB" dirty="0"/>
              <a:t>Write your relevant text here</a:t>
            </a:r>
          </a:p>
        </p:txBody>
      </p:sp>
      <p:sp>
        <p:nvSpPr>
          <p:cNvPr id="23" name="Text Placeholder 22"/>
          <p:cNvSpPr>
            <a:spLocks noGrp="1"/>
          </p:cNvSpPr>
          <p:nvPr>
            <p:ph type="body" sz="quarter" idx="35"/>
          </p:nvPr>
        </p:nvSpPr>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p>
          <a:p>
            <a:r>
              <a:rPr lang="en-GB" dirty="0" err="1"/>
              <a:t>voluptatemaccusantiumdoloremque</a:t>
            </a:r>
            <a:r>
              <a:rPr lang="en-GB" dirty="0"/>
              <a:t> </a:t>
            </a:r>
            <a:r>
              <a:rPr lang="en-GB" dirty="0" err="1"/>
              <a:t>laudantium</a:t>
            </a:r>
            <a:r>
              <a:rPr lang="en-GB" dirty="0"/>
              <a:t>, </a:t>
            </a:r>
          </a:p>
          <a:p>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endParaRPr lang="en-GB" dirty="0"/>
          </a:p>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p>
          <a:p>
            <a:endParaRPr lang="en-GB" dirty="0"/>
          </a:p>
        </p:txBody>
      </p:sp>
      <p:sp>
        <p:nvSpPr>
          <p:cNvPr id="24" name="Text Placeholder 23"/>
          <p:cNvSpPr>
            <a:spLocks noGrp="1"/>
          </p:cNvSpPr>
          <p:nvPr>
            <p:ph type="body" sz="quarter" idx="36"/>
          </p:nvPr>
        </p:nvSpPr>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p>
          <a:p>
            <a:r>
              <a:rPr lang="en-GB" dirty="0" err="1"/>
              <a:t>voluptatemaccusantiumdoloremque</a:t>
            </a:r>
            <a:r>
              <a:rPr lang="en-GB" dirty="0"/>
              <a:t> </a:t>
            </a:r>
            <a:r>
              <a:rPr lang="en-GB" dirty="0" err="1"/>
              <a:t>laudantium</a:t>
            </a:r>
            <a:r>
              <a:rPr lang="en-GB" dirty="0"/>
              <a:t>, </a:t>
            </a:r>
          </a:p>
          <a:p>
            <a:r>
              <a:rPr lang="en-GB" dirty="0" err="1"/>
              <a:t>totam</a:t>
            </a:r>
            <a:r>
              <a:rPr lang="en-GB" dirty="0"/>
              <a:t> rem </a:t>
            </a:r>
            <a:r>
              <a:rPr lang="en-GB" dirty="0" err="1"/>
              <a:t>aperiam</a:t>
            </a:r>
            <a:r>
              <a:rPr lang="en-GB" dirty="0"/>
              <a:t>, </a:t>
            </a:r>
            <a:r>
              <a:rPr lang="en-GB" dirty="0" err="1"/>
              <a:t>eaSed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p>
          <a:p>
            <a:r>
              <a:rPr lang="en-GB" dirty="0" err="1"/>
              <a:t>voluptatemaccusantiumdoloremque</a:t>
            </a:r>
            <a:r>
              <a:rPr lang="en-GB" dirty="0"/>
              <a:t> </a:t>
            </a:r>
            <a:r>
              <a:rPr lang="en-GB" dirty="0" err="1"/>
              <a:t>laudantium</a:t>
            </a:r>
            <a:r>
              <a:rPr lang="en-GB" dirty="0"/>
              <a:t>, </a:t>
            </a:r>
          </a:p>
          <a:p>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endParaRPr lang="en-GB" dirty="0"/>
          </a:p>
        </p:txBody>
      </p:sp>
      <p:sp>
        <p:nvSpPr>
          <p:cNvPr id="25" name="Text Placeholder 24"/>
          <p:cNvSpPr>
            <a:spLocks noGrp="1"/>
          </p:cNvSpPr>
          <p:nvPr>
            <p:ph type="body" sz="quarter" idx="37"/>
          </p:nvPr>
        </p:nvSpPr>
        <p:spPr/>
        <p:txBody>
          <a:bodyPr/>
          <a:lstStyle/>
          <a:p>
            <a:r>
              <a:rPr lang="en-US" dirty="0"/>
              <a:t>Pros List :</a:t>
            </a:r>
            <a:endParaRPr lang="en-GB" dirty="0"/>
          </a:p>
        </p:txBody>
      </p:sp>
      <p:sp>
        <p:nvSpPr>
          <p:cNvPr id="26" name="Text Placeholder 25"/>
          <p:cNvSpPr>
            <a:spLocks noGrp="1"/>
          </p:cNvSpPr>
          <p:nvPr>
            <p:ph type="body" sz="quarter" idx="38"/>
          </p:nvPr>
        </p:nvSpPr>
        <p:spPr/>
        <p:txBody>
          <a:bodyPr/>
          <a:lstStyle/>
          <a:p>
            <a:r>
              <a:rPr lang="en-GB" dirty="0"/>
              <a:t>Cons List :</a:t>
            </a:r>
          </a:p>
        </p:txBody>
      </p:sp>
      <p:sp>
        <p:nvSpPr>
          <p:cNvPr id="10" name="TextBox 9"/>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3</a:t>
            </a:r>
            <a:r>
              <a:rPr lang="id-ID" sz="1200" dirty="0">
                <a:solidFill>
                  <a:schemeClr val="accent1"/>
                </a:solidFill>
                <a:latin typeface="Kontrapunkt Bob Light" panose="02000000000000000000" pitchFamily="50" charset="0"/>
              </a:rPr>
              <a:t>8</a:t>
            </a:r>
            <a:endParaRPr lang="en-GB" sz="1200" dirty="0">
              <a:solidFill>
                <a:schemeClr val="accent1"/>
              </a:solidFill>
              <a:latin typeface="Kontrapunkt Bob Light" panose="02000000000000000000" pitchFamily="50" charset="0"/>
            </a:endParaRPr>
          </a:p>
        </p:txBody>
      </p:sp>
      <p:pic>
        <p:nvPicPr>
          <p:cNvPr id="13" name="图片占位符 12"/>
          <p:cNvPicPr>
            <a:picLocks noGrp="1" noChangeAspect="1"/>
          </p:cNvPicPr>
          <p:nvPr>
            <p:ph type="pic" sz="quarter" idx="22"/>
          </p:nvPr>
        </p:nvPicPr>
        <p:blipFill>
          <a:blip r:embed="rId3" cstate="screen">
            <a:extLst>
              <a:ext uri="{28A0092B-C50C-407E-A947-70E740481C1C}">
                <a14:useLocalDpi xmlns:a14="http://schemas.microsoft.com/office/drawing/2010/main"/>
              </a:ext>
            </a:extLst>
          </a:blip>
          <a:srcRect/>
          <a:stretch>
            <a:fillRect/>
          </a:stretch>
        </p:blipFill>
        <p:spPr/>
      </p:pic>
      <p:pic>
        <p:nvPicPr>
          <p:cNvPr id="14" name="图片占位符 13"/>
          <p:cNvPicPr>
            <a:picLocks noGrp="1" noChangeAspect="1"/>
          </p:cNvPicPr>
          <p:nvPr>
            <p:ph type="pic" sz="quarter" idx="34"/>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45094150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p:cNvPicPr>
            <a:picLocks noGrp="1" noChangeAspect="1"/>
          </p:cNvPicPr>
          <p:nvPr>
            <p:ph type="pic" sz="quarter" idx="16"/>
          </p:nvPr>
        </p:nvPicPr>
        <p:blipFill>
          <a:blip r:embed="rId3" cstate="screen">
            <a:extLst>
              <a:ext uri="{28A0092B-C50C-407E-A947-70E740481C1C}">
                <a14:useLocalDpi xmlns:a14="http://schemas.microsoft.com/office/drawing/2010/main"/>
              </a:ext>
            </a:extLst>
          </a:blip>
          <a:srcRect/>
          <a:stretch>
            <a:fillRect/>
          </a:stretch>
        </p:blipFill>
        <p:spPr/>
      </p:pic>
      <p:pic>
        <p:nvPicPr>
          <p:cNvPr id="4" name="图片占位符 3"/>
          <p:cNvPicPr>
            <a:picLocks noGrp="1" noChangeAspect="1"/>
          </p:cNvPicPr>
          <p:nvPr>
            <p:ph type="pic" sz="quarter" idx="17"/>
          </p:nvPr>
        </p:nvPicPr>
        <p:blipFill>
          <a:blip r:embed="rId4"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15"/>
          </p:nvPr>
        </p:nvPicPr>
        <p:blipFill>
          <a:blip r:embed="rId5" cstate="screen">
            <a:extLst>
              <a:ext uri="{28A0092B-C50C-407E-A947-70E740481C1C}">
                <a14:useLocalDpi xmlns:a14="http://schemas.microsoft.com/office/drawing/2010/main"/>
              </a:ext>
            </a:extLst>
          </a:blip>
          <a:srcRect/>
          <a:stretch>
            <a:fillRect/>
          </a:stretch>
        </p:blipFill>
        <p:spPr/>
      </p:pic>
      <p:sp>
        <p:nvSpPr>
          <p:cNvPr id="17" name="Title 16"/>
          <p:cNvSpPr>
            <a:spLocks noGrp="1"/>
          </p:cNvSpPr>
          <p:nvPr>
            <p:ph type="ctrTitle"/>
          </p:nvPr>
        </p:nvSpPr>
        <p:spPr>
          <a:xfrm>
            <a:off x="1524000" y="552499"/>
            <a:ext cx="9144000" cy="685455"/>
          </a:xfrm>
        </p:spPr>
        <p:txBody>
          <a:bodyPr>
            <a:normAutofit/>
          </a:bodyPr>
          <a:lstStyle/>
          <a:p>
            <a:r>
              <a:rPr lang="en-GB" dirty="0"/>
              <a:t>OUR POPULAR PRODUCT 2015</a:t>
            </a:r>
          </a:p>
        </p:txBody>
      </p:sp>
      <p:sp>
        <p:nvSpPr>
          <p:cNvPr id="18" name="Subtitle 17"/>
          <p:cNvSpPr>
            <a:spLocks noGrp="1"/>
          </p:cNvSpPr>
          <p:nvPr>
            <p:ph type="subTitle" idx="1"/>
          </p:nvPr>
        </p:nvSpPr>
        <p:spPr/>
        <p:txBody>
          <a:bodyPr/>
          <a:lstStyle/>
          <a:p>
            <a:r>
              <a:rPr lang="en-GB" dirty="0"/>
              <a:t>Write your relevant text here</a:t>
            </a:r>
          </a:p>
        </p:txBody>
      </p:sp>
      <p:sp>
        <p:nvSpPr>
          <p:cNvPr id="19" name="Text Placeholder 18"/>
          <p:cNvSpPr>
            <a:spLocks noGrp="1"/>
          </p:cNvSpPr>
          <p:nvPr>
            <p:ph type="body" sz="quarter" idx="10"/>
          </p:nvPr>
        </p:nvSpPr>
        <p:spPr/>
        <p:txBody>
          <a:bodyPr/>
          <a:lstStyle/>
          <a:p>
            <a:r>
              <a:rPr lang="en-GB" dirty="0"/>
              <a:t>Product 1</a:t>
            </a:r>
          </a:p>
        </p:txBody>
      </p:sp>
      <p:sp>
        <p:nvSpPr>
          <p:cNvPr id="20" name="Text Placeholder 19"/>
          <p:cNvSpPr>
            <a:spLocks noGrp="1"/>
          </p:cNvSpPr>
          <p:nvPr>
            <p:ph type="body" sz="quarter" idx="11"/>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baraleh</a:t>
            </a:r>
            <a:endParaRPr lang="en-GB" dirty="0"/>
          </a:p>
        </p:txBody>
      </p:sp>
      <p:pic>
        <p:nvPicPr>
          <p:cNvPr id="2" name="图片占位符 1"/>
          <p:cNvPicPr>
            <a:picLocks noGrp="1" noChangeAspect="1"/>
          </p:cNvPicPr>
          <p:nvPr>
            <p:ph type="pic" sz="quarter" idx="14"/>
          </p:nvPr>
        </p:nvPicPr>
        <p:blipFill>
          <a:blip r:embed="rId6" cstate="screen">
            <a:extLst>
              <a:ext uri="{28A0092B-C50C-407E-A947-70E740481C1C}">
                <a14:useLocalDpi xmlns:a14="http://schemas.microsoft.com/office/drawing/2010/main"/>
              </a:ext>
            </a:extLst>
          </a:blip>
          <a:srcRect/>
          <a:stretch>
            <a:fillRect/>
          </a:stretch>
        </p:blipFill>
        <p:spPr/>
      </p:pic>
      <p:sp>
        <p:nvSpPr>
          <p:cNvPr id="29" name="Text Placeholder 28"/>
          <p:cNvSpPr>
            <a:spLocks noGrp="1"/>
          </p:cNvSpPr>
          <p:nvPr>
            <p:ph type="body" sz="quarter" idx="18"/>
          </p:nvPr>
        </p:nvSpPr>
        <p:spPr>
          <a:xfrm>
            <a:off x="3300206" y="3048623"/>
            <a:ext cx="482409" cy="482400"/>
          </a:xfrm>
          <a:prstGeom prst="ellipse">
            <a:avLst/>
          </a:prstGeom>
        </p:spPr>
        <p:txBody>
          <a:bodyPr/>
          <a:lstStyle/>
          <a:p>
            <a:r>
              <a:rPr lang="en-US" dirty="0"/>
              <a:t>1</a:t>
            </a:r>
            <a:endParaRPr lang="en-GB" dirty="0"/>
          </a:p>
        </p:txBody>
      </p:sp>
      <p:sp>
        <p:nvSpPr>
          <p:cNvPr id="30" name="Text Placeholder 29"/>
          <p:cNvSpPr>
            <a:spLocks noGrp="1"/>
          </p:cNvSpPr>
          <p:nvPr>
            <p:ph type="body" sz="quarter" idx="19"/>
          </p:nvPr>
        </p:nvSpPr>
        <p:spPr>
          <a:xfrm>
            <a:off x="7851432" y="3048623"/>
            <a:ext cx="482409" cy="482400"/>
          </a:xfrm>
          <a:prstGeom prst="ellipse">
            <a:avLst/>
          </a:prstGeom>
        </p:spPr>
        <p:txBody>
          <a:bodyPr/>
          <a:lstStyle/>
          <a:p>
            <a:r>
              <a:rPr lang="en-US" dirty="0"/>
              <a:t>3</a:t>
            </a:r>
            <a:endParaRPr lang="en-GB" dirty="0"/>
          </a:p>
        </p:txBody>
      </p:sp>
      <p:sp>
        <p:nvSpPr>
          <p:cNvPr id="31" name="Text Placeholder 30"/>
          <p:cNvSpPr>
            <a:spLocks noGrp="1"/>
          </p:cNvSpPr>
          <p:nvPr>
            <p:ph type="body" sz="quarter" idx="20"/>
          </p:nvPr>
        </p:nvSpPr>
        <p:spPr>
          <a:xfrm>
            <a:off x="3300206" y="5053063"/>
            <a:ext cx="482409" cy="482400"/>
          </a:xfrm>
          <a:prstGeom prst="ellipse">
            <a:avLst/>
          </a:prstGeom>
        </p:spPr>
        <p:txBody>
          <a:bodyPr/>
          <a:lstStyle/>
          <a:p>
            <a:r>
              <a:rPr lang="en-US" dirty="0"/>
              <a:t>2</a:t>
            </a:r>
            <a:endParaRPr lang="en-GB" dirty="0"/>
          </a:p>
        </p:txBody>
      </p:sp>
      <p:sp>
        <p:nvSpPr>
          <p:cNvPr id="32" name="Text Placeholder 31"/>
          <p:cNvSpPr>
            <a:spLocks noGrp="1"/>
          </p:cNvSpPr>
          <p:nvPr>
            <p:ph type="body" sz="quarter" idx="21"/>
          </p:nvPr>
        </p:nvSpPr>
        <p:spPr>
          <a:xfrm>
            <a:off x="7851432" y="5053063"/>
            <a:ext cx="482409" cy="482400"/>
          </a:xfrm>
          <a:prstGeom prst="ellipse">
            <a:avLst/>
          </a:prstGeom>
        </p:spPr>
        <p:txBody>
          <a:bodyPr/>
          <a:lstStyle/>
          <a:p>
            <a:r>
              <a:rPr lang="en-US" dirty="0"/>
              <a:t>4</a:t>
            </a:r>
            <a:endParaRPr lang="en-GB" dirty="0"/>
          </a:p>
        </p:txBody>
      </p:sp>
      <p:sp>
        <p:nvSpPr>
          <p:cNvPr id="33" name="Text Placeholder 32"/>
          <p:cNvSpPr>
            <a:spLocks noGrp="1"/>
          </p:cNvSpPr>
          <p:nvPr>
            <p:ph type="body" sz="quarter" idx="22"/>
          </p:nvPr>
        </p:nvSpPr>
        <p:spPr/>
        <p:txBody>
          <a:bodyPr/>
          <a:lstStyle/>
          <a:p>
            <a:r>
              <a:rPr lang="en-GB" dirty="0"/>
              <a:t>Product 3</a:t>
            </a:r>
          </a:p>
        </p:txBody>
      </p:sp>
      <p:sp>
        <p:nvSpPr>
          <p:cNvPr id="34" name="Text Placeholder 33"/>
          <p:cNvSpPr>
            <a:spLocks noGrp="1"/>
          </p:cNvSpPr>
          <p:nvPr>
            <p:ph type="body" sz="quarter" idx="23"/>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baraleh</a:t>
            </a:r>
            <a:endParaRPr lang="en-GB" dirty="0"/>
          </a:p>
        </p:txBody>
      </p:sp>
      <p:sp>
        <p:nvSpPr>
          <p:cNvPr id="35" name="Text Placeholder 34"/>
          <p:cNvSpPr>
            <a:spLocks noGrp="1"/>
          </p:cNvSpPr>
          <p:nvPr>
            <p:ph type="body" sz="quarter" idx="24"/>
          </p:nvPr>
        </p:nvSpPr>
        <p:spPr/>
        <p:txBody>
          <a:bodyPr/>
          <a:lstStyle/>
          <a:p>
            <a:r>
              <a:rPr lang="en-GB" dirty="0"/>
              <a:t>Product 2</a:t>
            </a:r>
          </a:p>
        </p:txBody>
      </p:sp>
      <p:sp>
        <p:nvSpPr>
          <p:cNvPr id="36" name="Text Placeholder 35"/>
          <p:cNvSpPr>
            <a:spLocks noGrp="1"/>
          </p:cNvSpPr>
          <p:nvPr>
            <p:ph type="body" sz="quarter" idx="25"/>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baraleh</a:t>
            </a:r>
            <a:endParaRPr lang="en-GB" dirty="0"/>
          </a:p>
        </p:txBody>
      </p:sp>
      <p:sp>
        <p:nvSpPr>
          <p:cNvPr id="37" name="Text Placeholder 36"/>
          <p:cNvSpPr>
            <a:spLocks noGrp="1"/>
          </p:cNvSpPr>
          <p:nvPr>
            <p:ph type="body" sz="quarter" idx="26"/>
          </p:nvPr>
        </p:nvSpPr>
        <p:spPr/>
        <p:txBody>
          <a:bodyPr/>
          <a:lstStyle/>
          <a:p>
            <a:r>
              <a:rPr lang="en-GB" dirty="0"/>
              <a:t>Product 4</a:t>
            </a:r>
          </a:p>
        </p:txBody>
      </p:sp>
      <p:sp>
        <p:nvSpPr>
          <p:cNvPr id="38" name="Text Placeholder 37"/>
          <p:cNvSpPr>
            <a:spLocks noGrp="1"/>
          </p:cNvSpPr>
          <p:nvPr>
            <p:ph type="body" sz="quarter" idx="27"/>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baraleh</a:t>
            </a:r>
            <a:endParaRPr lang="en-GB" dirty="0"/>
          </a:p>
        </p:txBody>
      </p:sp>
      <p:sp>
        <p:nvSpPr>
          <p:cNvPr id="23" name="TextBox 22"/>
          <p:cNvSpPr txBox="1"/>
          <p:nvPr/>
        </p:nvSpPr>
        <p:spPr>
          <a:xfrm>
            <a:off x="10226040" y="6269653"/>
            <a:ext cx="527685"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3</a:t>
            </a:r>
            <a:r>
              <a:rPr lang="id-ID" sz="1200" dirty="0">
                <a:solidFill>
                  <a:schemeClr val="accent1"/>
                </a:solidFill>
                <a:latin typeface="Kontrapunkt Bob Light" panose="02000000000000000000" pitchFamily="50" charset="0"/>
              </a:rPr>
              <a:t>9</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04024152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1524000" y="460071"/>
            <a:ext cx="9144000" cy="777884"/>
          </a:xfrm>
        </p:spPr>
        <p:txBody>
          <a:bodyPr>
            <a:normAutofit/>
          </a:bodyPr>
          <a:lstStyle/>
          <a:p>
            <a:r>
              <a:rPr lang="en-GB" dirty="0"/>
              <a:t>INTRODUCTION</a:t>
            </a:r>
          </a:p>
        </p:txBody>
      </p:sp>
      <p:sp>
        <p:nvSpPr>
          <p:cNvPr id="7" name="Subtitle 6"/>
          <p:cNvSpPr>
            <a:spLocks noGrp="1"/>
          </p:cNvSpPr>
          <p:nvPr>
            <p:ph type="subTitle" idx="1"/>
          </p:nvPr>
        </p:nvSpPr>
        <p:spPr/>
        <p:txBody>
          <a:bodyPr/>
          <a:lstStyle/>
          <a:p>
            <a:r>
              <a:rPr lang="en-GB" dirty="0"/>
              <a:t>Write your relevant text here</a:t>
            </a:r>
          </a:p>
          <a:p>
            <a:endParaRPr lang="en-GB" dirty="0"/>
          </a:p>
        </p:txBody>
      </p:sp>
      <p:sp>
        <p:nvSpPr>
          <p:cNvPr id="8" name="Text Placeholder 7"/>
          <p:cNvSpPr>
            <a:spLocks noGrp="1"/>
          </p:cNvSpPr>
          <p:nvPr>
            <p:ph type="body" sz="quarter" idx="10"/>
          </p:nvPr>
        </p:nvSpPr>
        <p:spPr/>
        <p:txBody>
          <a:bodyPr/>
          <a:lstStyle/>
          <a:p>
            <a:r>
              <a:rPr lang="en-GB" dirty="0"/>
              <a:t>Just Welcome</a:t>
            </a:r>
          </a:p>
        </p:txBody>
      </p:sp>
      <p:sp>
        <p:nvSpPr>
          <p:cNvPr id="9" name="Text Placeholder 8"/>
          <p:cNvSpPr>
            <a:spLocks noGrp="1"/>
          </p:cNvSpPr>
          <p:nvPr>
            <p:ph type="body" sz="quarter" idx="11"/>
          </p:nvPr>
        </p:nvSpPr>
        <p:spPr>
          <a:xfrm>
            <a:off x="5969387" y="2892859"/>
            <a:ext cx="4698613" cy="2475911"/>
          </a:xfrm>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architecto</a:t>
            </a:r>
            <a:r>
              <a:rPr lang="en-GB" dirty="0"/>
              <a:t> </a:t>
            </a:r>
            <a:r>
              <a:rPr lang="en-GB" dirty="0" err="1"/>
              <a:t>beatae</a:t>
            </a:r>
            <a:r>
              <a:rPr lang="en-GB" dirty="0"/>
              <a:t> vitae dicta </a:t>
            </a:r>
            <a:r>
              <a:rPr lang="en-GB" dirty="0" err="1"/>
              <a:t>sunt</a:t>
            </a:r>
            <a:r>
              <a:rPr lang="en-GB" dirty="0"/>
              <a:t> </a:t>
            </a:r>
            <a:r>
              <a:rPr lang="en-GB" dirty="0" err="1"/>
              <a:t>explicabo</a:t>
            </a:r>
            <a:r>
              <a:rPr lang="en-GB" dirty="0"/>
              <a:t>. </a:t>
            </a:r>
            <a:r>
              <a:rPr lang="en-GB" dirty="0" err="1"/>
              <a:t>Nemo</a:t>
            </a:r>
            <a:r>
              <a:rPr lang="en-GB" dirty="0"/>
              <a:t> </a:t>
            </a:r>
            <a:r>
              <a:rPr lang="en-GB" dirty="0" err="1"/>
              <a:t>enim</a:t>
            </a:r>
            <a:r>
              <a:rPr lang="en-GB" dirty="0"/>
              <a:t> </a:t>
            </a:r>
            <a:r>
              <a:rPr lang="en-GB" dirty="0" err="1"/>
              <a:t>ipsam</a:t>
            </a:r>
            <a:r>
              <a:rPr lang="en-GB" dirty="0"/>
              <a:t> </a:t>
            </a:r>
            <a:r>
              <a:rPr lang="en-GB" dirty="0" err="1"/>
              <a:t>voluptatem</a:t>
            </a:r>
            <a:r>
              <a:rPr lang="en-GB" dirty="0"/>
              <a:t> </a:t>
            </a:r>
            <a:r>
              <a:rPr lang="en-GB" dirty="0" err="1"/>
              <a:t>quia</a:t>
            </a:r>
            <a:r>
              <a:rPr lang="en-GB" dirty="0"/>
              <a:t> </a:t>
            </a:r>
            <a:r>
              <a:rPr lang="en-GB" dirty="0" err="1"/>
              <a:t>voluptas</a:t>
            </a:r>
            <a:r>
              <a:rPr lang="en-GB" dirty="0"/>
              <a:t> sit </a:t>
            </a:r>
            <a:r>
              <a:rPr lang="en-GB" dirty="0" err="1"/>
              <a:t>aspernatur</a:t>
            </a:r>
            <a:r>
              <a:rPr lang="en-GB" dirty="0"/>
              <a:t> </a:t>
            </a:r>
            <a:r>
              <a:rPr lang="en-GB" dirty="0" err="1"/>
              <a:t>aut</a:t>
            </a:r>
            <a:r>
              <a:rPr lang="en-GB" dirty="0"/>
              <a:t> </a:t>
            </a:r>
            <a:r>
              <a:rPr lang="en-GB" dirty="0" err="1"/>
              <a:t>odit</a:t>
            </a:r>
            <a:r>
              <a:rPr lang="en-GB" dirty="0"/>
              <a:t> au</a:t>
            </a:r>
          </a:p>
          <a:p>
            <a:r>
              <a:rPr lang="en-GB" dirty="0"/>
              <a:t>fugit, </a:t>
            </a:r>
            <a:r>
              <a:rPr lang="en-GB" dirty="0" err="1"/>
              <a:t>sed</a:t>
            </a:r>
            <a:r>
              <a:rPr lang="en-GB" dirty="0"/>
              <a:t> </a:t>
            </a:r>
            <a:r>
              <a:rPr lang="en-GB" dirty="0" err="1"/>
              <a:t>quia</a:t>
            </a:r>
            <a:r>
              <a:rPr lang="en-GB" dirty="0"/>
              <a:t> </a:t>
            </a:r>
            <a:r>
              <a:rPr lang="en-GB" dirty="0" err="1"/>
              <a:t>consequuntur</a:t>
            </a:r>
            <a:r>
              <a:rPr lang="en-GB" dirty="0"/>
              <a:t> </a:t>
            </a:r>
            <a:r>
              <a:rPr lang="en-GB" dirty="0" err="1"/>
              <a:t>magni</a:t>
            </a:r>
            <a:r>
              <a:rPr lang="en-GB" dirty="0"/>
              <a:t> </a:t>
            </a:r>
            <a:r>
              <a:rPr lang="en-GB" dirty="0" err="1"/>
              <a:t>dolores</a:t>
            </a:r>
            <a:r>
              <a:rPr lang="en-GB" dirty="0"/>
              <a:t> </a:t>
            </a:r>
            <a:r>
              <a:rPr lang="en-GB" dirty="0" err="1"/>
              <a:t>eos</a:t>
            </a:r>
            <a:r>
              <a:rPr lang="en-GB" dirty="0"/>
              <a:t> qui </a:t>
            </a:r>
            <a:r>
              <a:rPr lang="en-GB" dirty="0" err="1"/>
              <a:t>ratione</a:t>
            </a:r>
            <a:r>
              <a:rPr lang="en-GB" dirty="0"/>
              <a:t> </a:t>
            </a:r>
            <a:r>
              <a:rPr lang="en-GB" dirty="0" err="1"/>
              <a:t>voluptatem</a:t>
            </a:r>
            <a:r>
              <a:rPr lang="en-GB" dirty="0"/>
              <a:t> </a:t>
            </a:r>
            <a:r>
              <a:rPr lang="en-GB" dirty="0" err="1"/>
              <a:t>sequi</a:t>
            </a:r>
            <a:r>
              <a:rPr lang="en-GB" dirty="0"/>
              <a:t> </a:t>
            </a:r>
            <a:r>
              <a:rPr lang="en-GB" dirty="0" err="1"/>
              <a:t>nesciunt</a:t>
            </a:r>
            <a:r>
              <a:rPr lang="en-GB" dirty="0"/>
              <a:t>. </a:t>
            </a:r>
            <a:r>
              <a:rPr lang="en-GB" dirty="0" err="1"/>
              <a:t>Neque</a:t>
            </a:r>
            <a:r>
              <a:rPr lang="en-GB" dirty="0"/>
              <a:t> </a:t>
            </a:r>
            <a:r>
              <a:rPr lang="en-GB" dirty="0" err="1"/>
              <a:t>porro</a:t>
            </a:r>
            <a:r>
              <a:rPr lang="en-GB" dirty="0"/>
              <a:t> </a:t>
            </a:r>
            <a:r>
              <a:rPr lang="en-GB" dirty="0" err="1"/>
              <a:t>quisquam</a:t>
            </a:r>
            <a:r>
              <a:rPr lang="en-GB" dirty="0"/>
              <a:t> </a:t>
            </a:r>
            <a:r>
              <a:rPr lang="en-GB" dirty="0" err="1"/>
              <a:t>est</a:t>
            </a:r>
            <a:r>
              <a:rPr lang="en-GB" dirty="0"/>
              <a:t>, </a:t>
            </a:r>
            <a:r>
              <a:rPr lang="en-GB" dirty="0" err="1"/>
              <a:t>ui</a:t>
            </a:r>
            <a:r>
              <a:rPr lang="en-GB" dirty="0"/>
              <a:t> </a:t>
            </a:r>
            <a:r>
              <a:rPr lang="en-GB" dirty="0" err="1"/>
              <a:t>dolorem</a:t>
            </a:r>
            <a:r>
              <a:rPr lang="en-GB" dirty="0"/>
              <a:t> </a:t>
            </a:r>
            <a:r>
              <a:rPr lang="en-GB" dirty="0" err="1"/>
              <a:t>ipsum</a:t>
            </a:r>
            <a:r>
              <a:rPr lang="en-GB" dirty="0"/>
              <a:t> </a:t>
            </a:r>
            <a:r>
              <a:rPr lang="en-GB" dirty="0" err="1"/>
              <a:t>quia</a:t>
            </a:r>
            <a:r>
              <a:rPr lang="en-GB" dirty="0"/>
              <a:t> </a:t>
            </a:r>
            <a:r>
              <a:rPr lang="en-GB" dirty="0" err="1"/>
              <a:t>dolor</a:t>
            </a:r>
            <a:r>
              <a:rPr lang="en-GB" dirty="0"/>
              <a:t> sit </a:t>
            </a:r>
            <a:r>
              <a:rPr lang="en-GB" dirty="0" err="1"/>
              <a:t>amet</a:t>
            </a:r>
            <a:r>
              <a:rPr lang="en-GB" dirty="0"/>
              <a:t>, </a:t>
            </a:r>
            <a:r>
              <a:rPr lang="en-GB" dirty="0" err="1"/>
              <a:t>consectetudolores</a:t>
            </a:r>
            <a:r>
              <a:rPr lang="en-GB" dirty="0"/>
              <a:t> </a:t>
            </a:r>
            <a:r>
              <a:rPr lang="en-GB" dirty="0" err="1"/>
              <a:t>eos</a:t>
            </a:r>
            <a:r>
              <a:rPr lang="en-GB" dirty="0"/>
              <a:t> qui </a:t>
            </a:r>
            <a:r>
              <a:rPr lang="en-GB" dirty="0" err="1"/>
              <a:t>ratione</a:t>
            </a:r>
            <a:r>
              <a:rPr lang="en-GB" dirty="0"/>
              <a:t> </a:t>
            </a:r>
            <a:r>
              <a:rPr lang="en-GB" dirty="0" err="1"/>
              <a:t>voluptatem</a:t>
            </a:r>
            <a:r>
              <a:rPr lang="en-GB" dirty="0"/>
              <a:t> </a:t>
            </a:r>
            <a:r>
              <a:rPr lang="en-GB" dirty="0" err="1"/>
              <a:t>sequi</a:t>
            </a:r>
            <a:r>
              <a:rPr lang="en-GB" dirty="0"/>
              <a:t> </a:t>
            </a:r>
            <a:r>
              <a:rPr lang="en-GB" dirty="0" err="1"/>
              <a:t>nesciunt</a:t>
            </a:r>
            <a:r>
              <a:rPr lang="en-GB" dirty="0"/>
              <a:t>. </a:t>
            </a:r>
            <a:r>
              <a:rPr lang="en-GB" dirty="0" err="1"/>
              <a:t>Neque</a:t>
            </a:r>
            <a:r>
              <a:rPr lang="en-GB" dirty="0"/>
              <a:t> </a:t>
            </a:r>
            <a:r>
              <a:rPr lang="en-GB" dirty="0" err="1"/>
              <a:t>porro</a:t>
            </a:r>
            <a:r>
              <a:rPr lang="en-GB" dirty="0"/>
              <a:t> </a:t>
            </a:r>
            <a:r>
              <a:rPr lang="en-GB" dirty="0" err="1"/>
              <a:t>quisquam</a:t>
            </a:r>
            <a:r>
              <a:rPr lang="en-GB" dirty="0"/>
              <a:t> r, </a:t>
            </a:r>
            <a:r>
              <a:rPr lang="en-GB" dirty="0" err="1"/>
              <a:t>adipisci</a:t>
            </a:r>
            <a:r>
              <a:rPr lang="en-GB" dirty="0"/>
              <a:t> </a:t>
            </a:r>
            <a:r>
              <a:rPr lang="en-GB" dirty="0" err="1"/>
              <a:t>velit</a:t>
            </a:r>
            <a:r>
              <a:rPr lang="en-GB" dirty="0"/>
              <a:t>, </a:t>
            </a:r>
            <a:r>
              <a:rPr lang="en-GB" dirty="0" err="1"/>
              <a:t>sed</a:t>
            </a:r>
            <a:r>
              <a:rPr lang="en-GB" dirty="0"/>
              <a:t> </a:t>
            </a:r>
            <a:r>
              <a:rPr lang="en-GB" dirty="0" err="1"/>
              <a:t>quia</a:t>
            </a:r>
            <a:r>
              <a:rPr lang="en-GB" dirty="0"/>
              <a:t> non </a:t>
            </a:r>
            <a:r>
              <a:rPr lang="en-GB" dirty="0" err="1"/>
              <a:t>numquam</a:t>
            </a:r>
            <a:r>
              <a:rPr lang="en-GB" dirty="0"/>
              <a:t> </a:t>
            </a:r>
            <a:r>
              <a:rPr lang="en-GB" dirty="0" err="1"/>
              <a:t>eius</a:t>
            </a:r>
            <a:r>
              <a:rPr lang="en-GB" dirty="0"/>
              <a:t> </a:t>
            </a:r>
            <a:r>
              <a:rPr lang="en-GB" dirty="0" err="1"/>
              <a:t>muoidi</a:t>
            </a:r>
            <a:r>
              <a:rPr lang="en-GB" dirty="0"/>
              <a:t> </a:t>
            </a:r>
            <a:r>
              <a:rPr lang="en-GB" dirty="0" err="1"/>
              <a:t>tempora</a:t>
            </a:r>
            <a:r>
              <a:rPr lang="en-GB" dirty="0"/>
              <a:t> </a:t>
            </a:r>
            <a:r>
              <a:rPr lang="en-GB" dirty="0" err="1"/>
              <a:t>incidunt</a:t>
            </a:r>
            <a:r>
              <a:rPr lang="en-GB" dirty="0"/>
              <a:t> </a:t>
            </a:r>
            <a:r>
              <a:rPr lang="en-GB" dirty="0" err="1"/>
              <a:t>ut</a:t>
            </a:r>
            <a:r>
              <a:rPr lang="en-GB" dirty="0"/>
              <a:t> </a:t>
            </a:r>
            <a:r>
              <a:rPr lang="en-GB" dirty="0" err="1"/>
              <a:t>labore</a:t>
            </a:r>
            <a:r>
              <a:rPr lang="en-GB" dirty="0"/>
              <a:t> et </a:t>
            </a:r>
            <a:r>
              <a:rPr lang="en-GB" dirty="0" err="1"/>
              <a:t>dolore</a:t>
            </a:r>
            <a:r>
              <a:rPr lang="en-GB" dirty="0"/>
              <a:t> </a:t>
            </a:r>
            <a:r>
              <a:rPr lang="en-GB" dirty="0" err="1"/>
              <a:t>magnam</a:t>
            </a:r>
            <a:r>
              <a:rPr lang="en-GB" dirty="0"/>
              <a:t> </a:t>
            </a:r>
            <a:r>
              <a:rPr lang="en-GB" dirty="0" err="1"/>
              <a:t>aliquam</a:t>
            </a:r>
            <a:r>
              <a:rPr lang="en-GB" dirty="0"/>
              <a:t> </a:t>
            </a:r>
            <a:r>
              <a:rPr lang="en-GB" dirty="0" err="1"/>
              <a:t>quaerat</a:t>
            </a:r>
            <a:r>
              <a:rPr lang="en-GB" dirty="0"/>
              <a:t> </a:t>
            </a:r>
            <a:r>
              <a:rPr lang="en-GB" dirty="0" err="1"/>
              <a:t>voluptatem</a:t>
            </a:r>
            <a:r>
              <a:rPr lang="en-GB" dirty="0"/>
              <a:t>. </a:t>
            </a:r>
            <a:r>
              <a:rPr lang="en-GB" dirty="0" err="1"/>
              <a:t>Ut</a:t>
            </a:r>
            <a:r>
              <a:rPr lang="en-GB" dirty="0"/>
              <a:t> </a:t>
            </a:r>
            <a:r>
              <a:rPr lang="en-GB" dirty="0" err="1"/>
              <a:t>equae</a:t>
            </a:r>
            <a:r>
              <a:rPr lang="en-GB" dirty="0"/>
              <a:t>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architecto</a:t>
            </a:r>
            <a:r>
              <a:rPr lang="en-GB" dirty="0"/>
              <a:t> </a:t>
            </a:r>
            <a:r>
              <a:rPr lang="en-GB" dirty="0" err="1"/>
              <a:t>beatae</a:t>
            </a:r>
            <a:r>
              <a:rPr lang="en-GB" dirty="0"/>
              <a:t> vitae dicta </a:t>
            </a:r>
            <a:r>
              <a:rPr lang="en-GB" dirty="0" err="1"/>
              <a:t>suntyand</a:t>
            </a:r>
            <a:r>
              <a:rPr lang="en-GB" dirty="0"/>
              <a:t> </a:t>
            </a:r>
            <a:r>
              <a:rPr lang="en-GB" dirty="0" err="1"/>
              <a:t>terjadi</a:t>
            </a:r>
            <a:r>
              <a:rPr lang="en-GB" dirty="0"/>
              <a:t> </a:t>
            </a:r>
            <a:r>
              <a:rPr lang="en-GB" dirty="0" err="1"/>
              <a:t>biar</a:t>
            </a:r>
            <a:r>
              <a:rPr lang="en-GB" dirty="0"/>
              <a:t> </a:t>
            </a:r>
            <a:r>
              <a:rPr lang="en-GB" dirty="0" err="1"/>
              <a:t>terjadilah</a:t>
            </a:r>
            <a:r>
              <a:rPr lang="en-GB" dirty="0"/>
              <a:t> </a:t>
            </a:r>
            <a:r>
              <a:rPr lang="en-GB" dirty="0" err="1"/>
              <a:t>sayangam</a:t>
            </a:r>
            <a:r>
              <a:rPr lang="en-GB" dirty="0"/>
              <a:t> </a:t>
            </a:r>
            <a:r>
              <a:rPr lang="en-GB" dirty="0" err="1"/>
              <a:t>aliquam</a:t>
            </a:r>
            <a:r>
              <a:rPr lang="en-GB" dirty="0"/>
              <a:t> </a:t>
            </a:r>
            <a:r>
              <a:rPr lang="en-GB" dirty="0" err="1"/>
              <a:t>quaerat</a:t>
            </a:r>
            <a:r>
              <a:rPr lang="en-GB" dirty="0"/>
              <a:t> </a:t>
            </a:r>
            <a:r>
              <a:rPr lang="en-GB" dirty="0" err="1"/>
              <a:t>voluptatem</a:t>
            </a:r>
            <a:r>
              <a:rPr lang="en-GB" dirty="0"/>
              <a:t>. </a:t>
            </a:r>
            <a:r>
              <a:rPr lang="en-GB" dirty="0" err="1"/>
              <a:t>Ut</a:t>
            </a:r>
            <a:r>
              <a:rPr lang="en-GB" dirty="0"/>
              <a:t> </a:t>
            </a:r>
            <a:r>
              <a:rPr lang="en-GB" dirty="0" err="1"/>
              <a:t>equae</a:t>
            </a:r>
            <a:r>
              <a:rPr lang="en-GB" dirty="0"/>
              <a:t>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et quasi </a:t>
            </a:r>
            <a:r>
              <a:rPr lang="en-GB" dirty="0" err="1"/>
              <a:t>architecto</a:t>
            </a:r>
            <a:r>
              <a:rPr lang="en-GB" dirty="0"/>
              <a:t> </a:t>
            </a:r>
            <a:r>
              <a:rPr lang="en-GB" dirty="0" err="1"/>
              <a:t>beatae</a:t>
            </a:r>
            <a:r>
              <a:rPr lang="en-GB" dirty="0"/>
              <a:t> vitae dicta </a:t>
            </a:r>
            <a:r>
              <a:rPr lang="en-GB" dirty="0" err="1"/>
              <a:t>suntyand</a:t>
            </a:r>
            <a:r>
              <a:rPr lang="en-GB" dirty="0"/>
              <a:t> </a:t>
            </a:r>
            <a:r>
              <a:rPr lang="en-GB" dirty="0" err="1"/>
              <a:t>terjadi</a:t>
            </a:r>
            <a:r>
              <a:rPr lang="en-GB" dirty="0"/>
              <a:t> </a:t>
            </a:r>
            <a:r>
              <a:rPr lang="en-GB" dirty="0" err="1"/>
              <a:t>biar</a:t>
            </a:r>
            <a:r>
              <a:rPr lang="en-GB" dirty="0"/>
              <a:t> </a:t>
            </a:r>
            <a:r>
              <a:rPr lang="en-GB" dirty="0" err="1"/>
              <a:t>terjadilah</a:t>
            </a:r>
            <a:r>
              <a:rPr lang="en-GB" dirty="0"/>
              <a:t> </a:t>
            </a:r>
            <a:r>
              <a:rPr lang="en-GB" dirty="0" err="1"/>
              <a:t>sayang</a:t>
            </a:r>
            <a:endParaRPr lang="en-GB" dirty="0"/>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11" name="TextBox 10"/>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56890460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1524000" y="540513"/>
            <a:ext cx="9144000" cy="697442"/>
          </a:xfrm>
        </p:spPr>
        <p:txBody>
          <a:bodyPr>
            <a:normAutofit/>
          </a:bodyPr>
          <a:lstStyle/>
          <a:p>
            <a:r>
              <a:rPr lang="en-GB" dirty="0"/>
              <a:t>MOST POPULAR SERVICE 2015</a:t>
            </a:r>
          </a:p>
        </p:txBody>
      </p:sp>
      <p:sp>
        <p:nvSpPr>
          <p:cNvPr id="5" name="Subtitle 4"/>
          <p:cNvSpPr>
            <a:spLocks noGrp="1"/>
          </p:cNvSpPr>
          <p:nvPr>
            <p:ph type="subTitle" idx="1"/>
          </p:nvPr>
        </p:nvSpPr>
        <p:spPr/>
        <p:txBody>
          <a:bodyPr/>
          <a:lstStyle/>
          <a:p>
            <a:r>
              <a:rPr lang="en-GB" dirty="0"/>
              <a:t>write your relevant text here</a:t>
            </a:r>
          </a:p>
        </p:txBody>
      </p:sp>
      <p:sp>
        <p:nvSpPr>
          <p:cNvPr id="19" name="Text Placeholder 18"/>
          <p:cNvSpPr>
            <a:spLocks noGrp="1"/>
          </p:cNvSpPr>
          <p:nvPr>
            <p:ph type="body" sz="quarter" idx="10"/>
          </p:nvPr>
        </p:nvSpPr>
        <p:spPr>
          <a:xfrm>
            <a:off x="1573307" y="2387557"/>
            <a:ext cx="2132675" cy="213533"/>
          </a:xfrm>
        </p:spPr>
        <p:txBody>
          <a:bodyPr>
            <a:normAutofit lnSpcReduction="10000"/>
          </a:bodyPr>
          <a:lstStyle/>
          <a:p>
            <a:r>
              <a:rPr lang="en-GB" sz="1600" dirty="0"/>
              <a:t>1. Web Design</a:t>
            </a:r>
          </a:p>
        </p:txBody>
      </p:sp>
      <p:sp>
        <p:nvSpPr>
          <p:cNvPr id="53" name="TextBox 52"/>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40</a:t>
            </a:r>
            <a:endParaRPr lang="en-GB" sz="1200" dirty="0">
              <a:solidFill>
                <a:schemeClr val="accent1"/>
              </a:solidFill>
              <a:latin typeface="Kontrapunkt Bob Light" panose="02000000000000000000" pitchFamily="50" charset="0"/>
            </a:endParaRPr>
          </a:p>
        </p:txBody>
      </p:sp>
      <p:sp>
        <p:nvSpPr>
          <p:cNvPr id="95" name="Text Placeholder 18"/>
          <p:cNvSpPr>
            <a:spLocks noGrp="1"/>
          </p:cNvSpPr>
          <p:nvPr>
            <p:ph type="body" sz="quarter" idx="10"/>
          </p:nvPr>
        </p:nvSpPr>
        <p:spPr>
          <a:xfrm>
            <a:off x="2989357" y="2908073"/>
            <a:ext cx="576925" cy="213533"/>
          </a:xfrm>
        </p:spPr>
        <p:txBody>
          <a:bodyPr>
            <a:normAutofit/>
          </a:bodyPr>
          <a:lstStyle/>
          <a:p>
            <a:pPr algn="ctr"/>
            <a:r>
              <a:rPr lang="en-GB" sz="1300" dirty="0"/>
              <a:t>90%</a:t>
            </a:r>
          </a:p>
        </p:txBody>
      </p:sp>
      <p:sp>
        <p:nvSpPr>
          <p:cNvPr id="96" name="Text Placeholder 18"/>
          <p:cNvSpPr>
            <a:spLocks noGrp="1"/>
          </p:cNvSpPr>
          <p:nvPr>
            <p:ph type="body" sz="quarter" idx="10"/>
          </p:nvPr>
        </p:nvSpPr>
        <p:spPr>
          <a:xfrm>
            <a:off x="8396351" y="2387557"/>
            <a:ext cx="2132675" cy="213533"/>
          </a:xfrm>
        </p:spPr>
        <p:txBody>
          <a:bodyPr>
            <a:normAutofit lnSpcReduction="10000"/>
          </a:bodyPr>
          <a:lstStyle/>
          <a:p>
            <a:r>
              <a:rPr lang="en-GB" sz="1600" dirty="0"/>
              <a:t>4. Interior Design</a:t>
            </a:r>
          </a:p>
        </p:txBody>
      </p:sp>
      <p:sp>
        <p:nvSpPr>
          <p:cNvPr id="97" name="Text Placeholder 18"/>
          <p:cNvSpPr>
            <a:spLocks noGrp="1"/>
          </p:cNvSpPr>
          <p:nvPr>
            <p:ph type="body" sz="quarter" idx="10"/>
          </p:nvPr>
        </p:nvSpPr>
        <p:spPr>
          <a:xfrm>
            <a:off x="9202801" y="2908073"/>
            <a:ext cx="576925" cy="213533"/>
          </a:xfrm>
        </p:spPr>
        <p:txBody>
          <a:bodyPr>
            <a:normAutofit/>
          </a:bodyPr>
          <a:lstStyle/>
          <a:p>
            <a:pPr algn="ctr"/>
            <a:r>
              <a:rPr lang="en-GB" sz="1300" dirty="0"/>
              <a:t>60%</a:t>
            </a:r>
          </a:p>
        </p:txBody>
      </p:sp>
      <p:sp>
        <p:nvSpPr>
          <p:cNvPr id="106" name="Text Placeholder 18"/>
          <p:cNvSpPr>
            <a:spLocks noGrp="1"/>
          </p:cNvSpPr>
          <p:nvPr>
            <p:ph type="body" sz="quarter" idx="10"/>
          </p:nvPr>
        </p:nvSpPr>
        <p:spPr>
          <a:xfrm>
            <a:off x="1573307" y="3469751"/>
            <a:ext cx="2132675" cy="213533"/>
          </a:xfrm>
        </p:spPr>
        <p:txBody>
          <a:bodyPr>
            <a:normAutofit lnSpcReduction="10000"/>
          </a:bodyPr>
          <a:lstStyle/>
          <a:p>
            <a:r>
              <a:rPr lang="en-GB" sz="1600" dirty="0"/>
              <a:t>2. Graphic Design</a:t>
            </a:r>
          </a:p>
        </p:txBody>
      </p:sp>
      <p:sp>
        <p:nvSpPr>
          <p:cNvPr id="107" name="Text Placeholder 18"/>
          <p:cNvSpPr>
            <a:spLocks noGrp="1"/>
          </p:cNvSpPr>
          <p:nvPr>
            <p:ph type="body" sz="quarter" idx="10"/>
          </p:nvPr>
        </p:nvSpPr>
        <p:spPr>
          <a:xfrm>
            <a:off x="2824257" y="3990267"/>
            <a:ext cx="576925" cy="213533"/>
          </a:xfrm>
        </p:spPr>
        <p:txBody>
          <a:bodyPr>
            <a:normAutofit/>
          </a:bodyPr>
          <a:lstStyle/>
          <a:p>
            <a:pPr algn="ctr"/>
            <a:r>
              <a:rPr lang="en-GB" sz="1300" dirty="0"/>
              <a:t>80%</a:t>
            </a:r>
          </a:p>
        </p:txBody>
      </p:sp>
      <p:sp>
        <p:nvSpPr>
          <p:cNvPr id="108" name="Text Placeholder 18"/>
          <p:cNvSpPr>
            <a:spLocks noGrp="1"/>
          </p:cNvSpPr>
          <p:nvPr>
            <p:ph type="body" sz="quarter" idx="10"/>
          </p:nvPr>
        </p:nvSpPr>
        <p:spPr>
          <a:xfrm>
            <a:off x="8396351" y="3469751"/>
            <a:ext cx="2132675" cy="213533"/>
          </a:xfrm>
        </p:spPr>
        <p:txBody>
          <a:bodyPr>
            <a:normAutofit lnSpcReduction="10000"/>
          </a:bodyPr>
          <a:lstStyle/>
          <a:p>
            <a:r>
              <a:rPr lang="en-GB" sz="1600" dirty="0"/>
              <a:t>5. Digital Printing</a:t>
            </a:r>
          </a:p>
        </p:txBody>
      </p:sp>
      <p:sp>
        <p:nvSpPr>
          <p:cNvPr id="109" name="Text Placeholder 18"/>
          <p:cNvSpPr>
            <a:spLocks noGrp="1"/>
          </p:cNvSpPr>
          <p:nvPr>
            <p:ph type="body" sz="quarter" idx="10"/>
          </p:nvPr>
        </p:nvSpPr>
        <p:spPr>
          <a:xfrm>
            <a:off x="9073416" y="3990267"/>
            <a:ext cx="576925" cy="213533"/>
          </a:xfrm>
        </p:spPr>
        <p:txBody>
          <a:bodyPr>
            <a:normAutofit/>
          </a:bodyPr>
          <a:lstStyle/>
          <a:p>
            <a:pPr algn="ctr"/>
            <a:r>
              <a:rPr lang="en-GB" sz="1300" dirty="0"/>
              <a:t>50%</a:t>
            </a:r>
          </a:p>
        </p:txBody>
      </p:sp>
      <p:sp>
        <p:nvSpPr>
          <p:cNvPr id="110" name="Text Placeholder 18"/>
          <p:cNvSpPr>
            <a:spLocks noGrp="1"/>
          </p:cNvSpPr>
          <p:nvPr>
            <p:ph type="body" sz="quarter" idx="10"/>
          </p:nvPr>
        </p:nvSpPr>
        <p:spPr>
          <a:xfrm>
            <a:off x="1573307" y="4600627"/>
            <a:ext cx="2132675" cy="213533"/>
          </a:xfrm>
        </p:spPr>
        <p:txBody>
          <a:bodyPr>
            <a:noAutofit/>
          </a:bodyPr>
          <a:lstStyle/>
          <a:p>
            <a:r>
              <a:rPr lang="en-GB" sz="1600" dirty="0"/>
              <a:t>3. SEO Marketing</a:t>
            </a:r>
          </a:p>
        </p:txBody>
      </p:sp>
      <p:sp>
        <p:nvSpPr>
          <p:cNvPr id="111" name="Text Placeholder 18"/>
          <p:cNvSpPr>
            <a:spLocks noGrp="1"/>
          </p:cNvSpPr>
          <p:nvPr>
            <p:ph type="body" sz="quarter" idx="10"/>
          </p:nvPr>
        </p:nvSpPr>
        <p:spPr>
          <a:xfrm>
            <a:off x="2582957" y="5121143"/>
            <a:ext cx="576925" cy="213533"/>
          </a:xfrm>
        </p:spPr>
        <p:txBody>
          <a:bodyPr>
            <a:normAutofit/>
          </a:bodyPr>
          <a:lstStyle/>
          <a:p>
            <a:pPr algn="ctr"/>
            <a:r>
              <a:rPr lang="en-GB" sz="1300" dirty="0"/>
              <a:t>70%</a:t>
            </a:r>
          </a:p>
        </p:txBody>
      </p:sp>
      <p:sp>
        <p:nvSpPr>
          <p:cNvPr id="112" name="Text Placeholder 18"/>
          <p:cNvSpPr>
            <a:spLocks noGrp="1"/>
          </p:cNvSpPr>
          <p:nvPr>
            <p:ph type="body" sz="quarter" idx="10"/>
          </p:nvPr>
        </p:nvSpPr>
        <p:spPr>
          <a:xfrm>
            <a:off x="8396351" y="4600627"/>
            <a:ext cx="2132675" cy="213533"/>
          </a:xfrm>
        </p:spPr>
        <p:txBody>
          <a:bodyPr>
            <a:noAutofit/>
          </a:bodyPr>
          <a:lstStyle/>
          <a:p>
            <a:r>
              <a:rPr lang="en-GB" sz="1600" dirty="0"/>
              <a:t>6. Design Course</a:t>
            </a:r>
          </a:p>
        </p:txBody>
      </p:sp>
      <p:sp>
        <p:nvSpPr>
          <p:cNvPr id="113" name="Text Placeholder 18"/>
          <p:cNvSpPr>
            <a:spLocks noGrp="1"/>
          </p:cNvSpPr>
          <p:nvPr>
            <p:ph type="body" sz="quarter" idx="10"/>
          </p:nvPr>
        </p:nvSpPr>
        <p:spPr>
          <a:xfrm>
            <a:off x="8859901" y="5121143"/>
            <a:ext cx="576925" cy="213533"/>
          </a:xfrm>
        </p:spPr>
        <p:txBody>
          <a:bodyPr>
            <a:normAutofit/>
          </a:bodyPr>
          <a:lstStyle/>
          <a:p>
            <a:pPr algn="ctr"/>
            <a:r>
              <a:rPr lang="en-GB" sz="1300" dirty="0"/>
              <a:t>40%</a:t>
            </a:r>
          </a:p>
        </p:txBody>
      </p:sp>
      <p:sp>
        <p:nvSpPr>
          <p:cNvPr id="20" name="Freeform 5"/>
          <p:cNvSpPr>
            <a:spLocks/>
          </p:cNvSpPr>
          <p:nvPr/>
        </p:nvSpPr>
        <p:spPr bwMode="auto">
          <a:xfrm>
            <a:off x="5447449" y="3649865"/>
            <a:ext cx="933450" cy="1897063"/>
          </a:xfrm>
          <a:custGeom>
            <a:avLst/>
            <a:gdLst>
              <a:gd name="T0" fmla="*/ 203 w 248"/>
              <a:gd name="T1" fmla="*/ 450 h 504"/>
              <a:gd name="T2" fmla="*/ 189 w 248"/>
              <a:gd name="T3" fmla="*/ 200 h 504"/>
              <a:gd name="T4" fmla="*/ 245 w 248"/>
              <a:gd name="T5" fmla="*/ 70 h 504"/>
              <a:gd name="T6" fmla="*/ 217 w 248"/>
              <a:gd name="T7" fmla="*/ 76 h 504"/>
              <a:gd name="T8" fmla="*/ 165 w 248"/>
              <a:gd name="T9" fmla="*/ 113 h 504"/>
              <a:gd name="T10" fmla="*/ 121 w 248"/>
              <a:gd name="T11" fmla="*/ 9 h 504"/>
              <a:gd name="T12" fmla="*/ 116 w 248"/>
              <a:gd name="T13" fmla="*/ 78 h 504"/>
              <a:gd name="T14" fmla="*/ 72 w 248"/>
              <a:gd name="T15" fmla="*/ 51 h 504"/>
              <a:gd name="T16" fmla="*/ 40 w 248"/>
              <a:gd name="T17" fmla="*/ 26 h 504"/>
              <a:gd name="T18" fmla="*/ 79 w 248"/>
              <a:gd name="T19" fmla="*/ 114 h 504"/>
              <a:gd name="T20" fmla="*/ 14 w 248"/>
              <a:gd name="T21" fmla="*/ 55 h 504"/>
              <a:gd name="T22" fmla="*/ 13 w 248"/>
              <a:gd name="T23" fmla="*/ 82 h 504"/>
              <a:gd name="T24" fmla="*/ 66 w 248"/>
              <a:gd name="T25" fmla="*/ 142 h 504"/>
              <a:gd name="T26" fmla="*/ 16 w 248"/>
              <a:gd name="T27" fmla="*/ 116 h 504"/>
              <a:gd name="T28" fmla="*/ 31 w 248"/>
              <a:gd name="T29" fmla="*/ 149 h 504"/>
              <a:gd name="T30" fmla="*/ 111 w 248"/>
              <a:gd name="T31" fmla="*/ 245 h 504"/>
              <a:gd name="T32" fmla="*/ 96 w 248"/>
              <a:gd name="T33" fmla="*/ 450 h 504"/>
              <a:gd name="T34" fmla="*/ 203 w 248"/>
              <a:gd name="T35" fmla="*/ 45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8" h="504">
                <a:moveTo>
                  <a:pt x="203" y="450"/>
                </a:moveTo>
                <a:cubicBezTo>
                  <a:pt x="203" y="450"/>
                  <a:pt x="166" y="295"/>
                  <a:pt x="189" y="200"/>
                </a:cubicBezTo>
                <a:cubicBezTo>
                  <a:pt x="212" y="104"/>
                  <a:pt x="248" y="84"/>
                  <a:pt x="245" y="70"/>
                </a:cubicBezTo>
                <a:cubicBezTo>
                  <a:pt x="241" y="55"/>
                  <a:pt x="223" y="62"/>
                  <a:pt x="217" y="76"/>
                </a:cubicBezTo>
                <a:cubicBezTo>
                  <a:pt x="211" y="89"/>
                  <a:pt x="187" y="118"/>
                  <a:pt x="165" y="113"/>
                </a:cubicBezTo>
                <a:cubicBezTo>
                  <a:pt x="143" y="109"/>
                  <a:pt x="137" y="18"/>
                  <a:pt x="121" y="9"/>
                </a:cubicBezTo>
                <a:cubicBezTo>
                  <a:pt x="105" y="0"/>
                  <a:pt x="110" y="42"/>
                  <a:pt x="116" y="78"/>
                </a:cubicBezTo>
                <a:cubicBezTo>
                  <a:pt x="123" y="114"/>
                  <a:pt x="92" y="94"/>
                  <a:pt x="72" y="51"/>
                </a:cubicBezTo>
                <a:cubicBezTo>
                  <a:pt x="53" y="7"/>
                  <a:pt x="42" y="20"/>
                  <a:pt x="40" y="26"/>
                </a:cubicBezTo>
                <a:cubicBezTo>
                  <a:pt x="38" y="32"/>
                  <a:pt x="82" y="110"/>
                  <a:pt x="79" y="114"/>
                </a:cubicBezTo>
                <a:cubicBezTo>
                  <a:pt x="76" y="117"/>
                  <a:pt x="20" y="53"/>
                  <a:pt x="14" y="55"/>
                </a:cubicBezTo>
                <a:cubicBezTo>
                  <a:pt x="9" y="57"/>
                  <a:pt x="0" y="62"/>
                  <a:pt x="13" y="82"/>
                </a:cubicBezTo>
                <a:cubicBezTo>
                  <a:pt x="26" y="102"/>
                  <a:pt x="68" y="136"/>
                  <a:pt x="66" y="142"/>
                </a:cubicBezTo>
                <a:cubicBezTo>
                  <a:pt x="63" y="148"/>
                  <a:pt x="28" y="117"/>
                  <a:pt x="16" y="116"/>
                </a:cubicBezTo>
                <a:cubicBezTo>
                  <a:pt x="3" y="115"/>
                  <a:pt x="8" y="133"/>
                  <a:pt x="31" y="149"/>
                </a:cubicBezTo>
                <a:cubicBezTo>
                  <a:pt x="53" y="166"/>
                  <a:pt x="109" y="183"/>
                  <a:pt x="111" y="245"/>
                </a:cubicBezTo>
                <a:cubicBezTo>
                  <a:pt x="112" y="306"/>
                  <a:pt x="96" y="450"/>
                  <a:pt x="96" y="450"/>
                </a:cubicBezTo>
                <a:cubicBezTo>
                  <a:pt x="96" y="450"/>
                  <a:pt x="136" y="504"/>
                  <a:pt x="203" y="45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1" name="Freeform 6"/>
          <p:cNvSpPr>
            <a:spLocks/>
          </p:cNvSpPr>
          <p:nvPr/>
        </p:nvSpPr>
        <p:spPr bwMode="auto">
          <a:xfrm>
            <a:off x="5541112" y="2162378"/>
            <a:ext cx="1738313" cy="1646238"/>
          </a:xfrm>
          <a:custGeom>
            <a:avLst/>
            <a:gdLst>
              <a:gd name="T0" fmla="*/ 142 w 462"/>
              <a:gd name="T1" fmla="*/ 434 h 437"/>
              <a:gd name="T2" fmla="*/ 242 w 462"/>
              <a:gd name="T3" fmla="*/ 0 h 437"/>
              <a:gd name="T4" fmla="*/ 180 w 462"/>
              <a:gd name="T5" fmla="*/ 437 h 437"/>
              <a:gd name="T6" fmla="*/ 218 w 462"/>
              <a:gd name="T7" fmla="*/ 201 h 437"/>
              <a:gd name="T8" fmla="*/ 142 w 462"/>
              <a:gd name="T9" fmla="*/ 434 h 437"/>
            </a:gdLst>
            <a:ahLst/>
            <a:cxnLst>
              <a:cxn ang="0">
                <a:pos x="T0" y="T1"/>
              </a:cxn>
              <a:cxn ang="0">
                <a:pos x="T2" y="T3"/>
              </a:cxn>
              <a:cxn ang="0">
                <a:pos x="T4" y="T5"/>
              </a:cxn>
              <a:cxn ang="0">
                <a:pos x="T6" y="T7"/>
              </a:cxn>
              <a:cxn ang="0">
                <a:pos x="T8" y="T9"/>
              </a:cxn>
            </a:cxnLst>
            <a:rect l="0" t="0" r="r" b="b"/>
            <a:pathLst>
              <a:path w="462" h="437">
                <a:moveTo>
                  <a:pt x="142" y="434"/>
                </a:moveTo>
                <a:cubicBezTo>
                  <a:pt x="142" y="434"/>
                  <a:pt x="0" y="225"/>
                  <a:pt x="242" y="0"/>
                </a:cubicBezTo>
                <a:cubicBezTo>
                  <a:pt x="242" y="0"/>
                  <a:pt x="462" y="260"/>
                  <a:pt x="180" y="437"/>
                </a:cubicBezTo>
                <a:cubicBezTo>
                  <a:pt x="180" y="437"/>
                  <a:pt x="186" y="269"/>
                  <a:pt x="218" y="201"/>
                </a:cubicBezTo>
                <a:cubicBezTo>
                  <a:pt x="218" y="201"/>
                  <a:pt x="133" y="349"/>
                  <a:pt x="142" y="43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en-GB"/>
          </a:p>
        </p:txBody>
      </p:sp>
      <p:sp>
        <p:nvSpPr>
          <p:cNvPr id="22" name="Freeform 7"/>
          <p:cNvSpPr>
            <a:spLocks/>
          </p:cNvSpPr>
          <p:nvPr/>
        </p:nvSpPr>
        <p:spPr bwMode="auto">
          <a:xfrm>
            <a:off x="6436462" y="3179965"/>
            <a:ext cx="1290638" cy="1265238"/>
          </a:xfrm>
          <a:custGeom>
            <a:avLst/>
            <a:gdLst>
              <a:gd name="T0" fmla="*/ 0 w 343"/>
              <a:gd name="T1" fmla="*/ 184 h 336"/>
              <a:gd name="T2" fmla="*/ 343 w 343"/>
              <a:gd name="T3" fmla="*/ 76 h 336"/>
              <a:gd name="T4" fmla="*/ 14 w 343"/>
              <a:gd name="T5" fmla="*/ 211 h 336"/>
              <a:gd name="T6" fmla="*/ 194 w 343"/>
              <a:gd name="T7" fmla="*/ 142 h 336"/>
              <a:gd name="T8" fmla="*/ 0 w 343"/>
              <a:gd name="T9" fmla="*/ 184 h 336"/>
            </a:gdLst>
            <a:ahLst/>
            <a:cxnLst>
              <a:cxn ang="0">
                <a:pos x="T0" y="T1"/>
              </a:cxn>
              <a:cxn ang="0">
                <a:pos x="T2" y="T3"/>
              </a:cxn>
              <a:cxn ang="0">
                <a:pos x="T4" y="T5"/>
              </a:cxn>
              <a:cxn ang="0">
                <a:pos x="T6" y="T7"/>
              </a:cxn>
              <a:cxn ang="0">
                <a:pos x="T8" y="T9"/>
              </a:cxn>
            </a:cxnLst>
            <a:rect l="0" t="0" r="r" b="b"/>
            <a:pathLst>
              <a:path w="343" h="336">
                <a:moveTo>
                  <a:pt x="0" y="184"/>
                </a:moveTo>
                <a:cubicBezTo>
                  <a:pt x="0" y="184"/>
                  <a:pt x="88" y="0"/>
                  <a:pt x="343" y="76"/>
                </a:cubicBezTo>
                <a:cubicBezTo>
                  <a:pt x="343" y="76"/>
                  <a:pt x="252" y="336"/>
                  <a:pt x="14" y="211"/>
                </a:cubicBezTo>
                <a:cubicBezTo>
                  <a:pt x="14" y="211"/>
                  <a:pt x="133" y="148"/>
                  <a:pt x="194" y="142"/>
                </a:cubicBezTo>
                <a:cubicBezTo>
                  <a:pt x="194" y="142"/>
                  <a:pt x="56" y="143"/>
                  <a:pt x="0" y="184"/>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en-GB"/>
          </a:p>
        </p:txBody>
      </p:sp>
      <p:sp>
        <p:nvSpPr>
          <p:cNvPr id="23" name="Freeform 8"/>
          <p:cNvSpPr>
            <a:spLocks/>
          </p:cNvSpPr>
          <p:nvPr/>
        </p:nvSpPr>
        <p:spPr bwMode="auto">
          <a:xfrm>
            <a:off x="4107599" y="2916440"/>
            <a:ext cx="1336675" cy="1414463"/>
          </a:xfrm>
          <a:custGeom>
            <a:avLst/>
            <a:gdLst>
              <a:gd name="T0" fmla="*/ 354 w 355"/>
              <a:gd name="T1" fmla="*/ 258 h 376"/>
              <a:gd name="T2" fmla="*/ 0 w 355"/>
              <a:gd name="T3" fmla="*/ 183 h 376"/>
              <a:gd name="T4" fmla="*/ 355 w 355"/>
              <a:gd name="T5" fmla="*/ 228 h 376"/>
              <a:gd name="T6" fmla="*/ 163 w 355"/>
              <a:gd name="T7" fmla="*/ 199 h 376"/>
              <a:gd name="T8" fmla="*/ 354 w 355"/>
              <a:gd name="T9" fmla="*/ 258 h 376"/>
            </a:gdLst>
            <a:ahLst/>
            <a:cxnLst>
              <a:cxn ang="0">
                <a:pos x="T0" y="T1"/>
              </a:cxn>
              <a:cxn ang="0">
                <a:pos x="T2" y="T3"/>
              </a:cxn>
              <a:cxn ang="0">
                <a:pos x="T4" y="T5"/>
              </a:cxn>
              <a:cxn ang="0">
                <a:pos x="T6" y="T7"/>
              </a:cxn>
              <a:cxn ang="0">
                <a:pos x="T8" y="T9"/>
              </a:cxn>
            </a:cxnLst>
            <a:rect l="0" t="0" r="r" b="b"/>
            <a:pathLst>
              <a:path w="355" h="376">
                <a:moveTo>
                  <a:pt x="354" y="258"/>
                </a:moveTo>
                <a:cubicBezTo>
                  <a:pt x="354" y="258"/>
                  <a:pt x="186" y="376"/>
                  <a:pt x="0" y="183"/>
                </a:cubicBezTo>
                <a:cubicBezTo>
                  <a:pt x="0" y="183"/>
                  <a:pt x="208" y="0"/>
                  <a:pt x="355" y="228"/>
                </a:cubicBezTo>
                <a:cubicBezTo>
                  <a:pt x="355" y="228"/>
                  <a:pt x="219" y="224"/>
                  <a:pt x="163" y="199"/>
                </a:cubicBezTo>
                <a:cubicBezTo>
                  <a:pt x="163" y="199"/>
                  <a:pt x="285" y="267"/>
                  <a:pt x="354" y="25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en-GB"/>
          </a:p>
        </p:txBody>
      </p:sp>
      <p:sp>
        <p:nvSpPr>
          <p:cNvPr id="24" name="Freeform 9"/>
          <p:cNvSpPr>
            <a:spLocks/>
          </p:cNvSpPr>
          <p:nvPr/>
        </p:nvSpPr>
        <p:spPr bwMode="auto">
          <a:xfrm>
            <a:off x="4777524" y="2287790"/>
            <a:ext cx="1335088" cy="1392238"/>
          </a:xfrm>
          <a:custGeom>
            <a:avLst/>
            <a:gdLst>
              <a:gd name="T0" fmla="*/ 218 w 355"/>
              <a:gd name="T1" fmla="*/ 370 h 370"/>
              <a:gd name="T2" fmla="*/ 53 w 355"/>
              <a:gd name="T3" fmla="*/ 0 h 370"/>
              <a:gd name="T4" fmla="*/ 246 w 355"/>
              <a:gd name="T5" fmla="*/ 351 h 370"/>
              <a:gd name="T6" fmla="*/ 145 w 355"/>
              <a:gd name="T7" fmla="*/ 158 h 370"/>
              <a:gd name="T8" fmla="*/ 218 w 355"/>
              <a:gd name="T9" fmla="*/ 370 h 370"/>
            </a:gdLst>
            <a:ahLst/>
            <a:cxnLst>
              <a:cxn ang="0">
                <a:pos x="T0" y="T1"/>
              </a:cxn>
              <a:cxn ang="0">
                <a:pos x="T2" y="T3"/>
              </a:cxn>
              <a:cxn ang="0">
                <a:pos x="T4" y="T5"/>
              </a:cxn>
              <a:cxn ang="0">
                <a:pos x="T6" y="T7"/>
              </a:cxn>
              <a:cxn ang="0">
                <a:pos x="T8" y="T9"/>
              </a:cxn>
            </a:cxnLst>
            <a:rect l="0" t="0" r="r" b="b"/>
            <a:pathLst>
              <a:path w="355" h="370">
                <a:moveTo>
                  <a:pt x="218" y="370"/>
                </a:moveTo>
                <a:cubicBezTo>
                  <a:pt x="218" y="370"/>
                  <a:pt x="0" y="295"/>
                  <a:pt x="53" y="0"/>
                </a:cubicBezTo>
                <a:cubicBezTo>
                  <a:pt x="53" y="0"/>
                  <a:pt x="355" y="68"/>
                  <a:pt x="246" y="351"/>
                </a:cubicBezTo>
                <a:cubicBezTo>
                  <a:pt x="246" y="351"/>
                  <a:pt x="160" y="225"/>
                  <a:pt x="145" y="158"/>
                </a:cubicBezTo>
                <a:cubicBezTo>
                  <a:pt x="145" y="158"/>
                  <a:pt x="165" y="313"/>
                  <a:pt x="218" y="370"/>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en-GB"/>
          </a:p>
        </p:txBody>
      </p:sp>
      <p:sp>
        <p:nvSpPr>
          <p:cNvPr id="25" name="Freeform 10"/>
          <p:cNvSpPr>
            <a:spLocks/>
          </p:cNvSpPr>
          <p:nvPr/>
        </p:nvSpPr>
        <p:spPr bwMode="auto">
          <a:xfrm>
            <a:off x="6436462" y="4030865"/>
            <a:ext cx="820738" cy="884238"/>
          </a:xfrm>
          <a:custGeom>
            <a:avLst/>
            <a:gdLst>
              <a:gd name="T0" fmla="*/ 7 w 218"/>
              <a:gd name="T1" fmla="*/ 42 h 235"/>
              <a:gd name="T2" fmla="*/ 218 w 218"/>
              <a:gd name="T3" fmla="*/ 159 h 235"/>
              <a:gd name="T4" fmla="*/ 0 w 218"/>
              <a:gd name="T5" fmla="*/ 62 h 235"/>
              <a:gd name="T6" fmla="*/ 117 w 218"/>
              <a:gd name="T7" fmla="*/ 117 h 235"/>
              <a:gd name="T8" fmla="*/ 7 w 218"/>
              <a:gd name="T9" fmla="*/ 42 h 235"/>
            </a:gdLst>
            <a:ahLst/>
            <a:cxnLst>
              <a:cxn ang="0">
                <a:pos x="T0" y="T1"/>
              </a:cxn>
              <a:cxn ang="0">
                <a:pos x="T2" y="T3"/>
              </a:cxn>
              <a:cxn ang="0">
                <a:pos x="T4" y="T5"/>
              </a:cxn>
              <a:cxn ang="0">
                <a:pos x="T6" y="T7"/>
              </a:cxn>
              <a:cxn ang="0">
                <a:pos x="T8" y="T9"/>
              </a:cxn>
            </a:cxnLst>
            <a:rect l="0" t="0" r="r" b="b"/>
            <a:pathLst>
              <a:path w="218" h="235">
                <a:moveTo>
                  <a:pt x="7" y="42"/>
                </a:moveTo>
                <a:cubicBezTo>
                  <a:pt x="7" y="42"/>
                  <a:pt x="137" y="0"/>
                  <a:pt x="218" y="159"/>
                </a:cubicBezTo>
                <a:cubicBezTo>
                  <a:pt x="218" y="159"/>
                  <a:pt x="50" y="235"/>
                  <a:pt x="0" y="62"/>
                </a:cubicBezTo>
                <a:cubicBezTo>
                  <a:pt x="0" y="62"/>
                  <a:pt x="86" y="90"/>
                  <a:pt x="117" y="117"/>
                </a:cubicBezTo>
                <a:cubicBezTo>
                  <a:pt x="117" y="117"/>
                  <a:pt x="52" y="50"/>
                  <a:pt x="7" y="42"/>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en-GB"/>
          </a:p>
        </p:txBody>
      </p:sp>
      <p:sp>
        <p:nvSpPr>
          <p:cNvPr id="26" name="Freeform 11"/>
          <p:cNvSpPr>
            <a:spLocks/>
          </p:cNvSpPr>
          <p:nvPr/>
        </p:nvSpPr>
        <p:spPr bwMode="auto">
          <a:xfrm>
            <a:off x="4577499" y="3935615"/>
            <a:ext cx="884238" cy="855663"/>
          </a:xfrm>
          <a:custGeom>
            <a:avLst/>
            <a:gdLst>
              <a:gd name="T0" fmla="*/ 235 w 235"/>
              <a:gd name="T1" fmla="*/ 92 h 227"/>
              <a:gd name="T2" fmla="*/ 0 w 235"/>
              <a:gd name="T3" fmla="*/ 188 h 227"/>
              <a:gd name="T4" fmla="*/ 224 w 235"/>
              <a:gd name="T5" fmla="*/ 74 h 227"/>
              <a:gd name="T6" fmla="*/ 101 w 235"/>
              <a:gd name="T7" fmla="*/ 134 h 227"/>
              <a:gd name="T8" fmla="*/ 235 w 235"/>
              <a:gd name="T9" fmla="*/ 92 h 227"/>
            </a:gdLst>
            <a:ahLst/>
            <a:cxnLst>
              <a:cxn ang="0">
                <a:pos x="T0" y="T1"/>
              </a:cxn>
              <a:cxn ang="0">
                <a:pos x="T2" y="T3"/>
              </a:cxn>
              <a:cxn ang="0">
                <a:pos x="T4" y="T5"/>
              </a:cxn>
              <a:cxn ang="0">
                <a:pos x="T6" y="T7"/>
              </a:cxn>
              <a:cxn ang="0">
                <a:pos x="T8" y="T9"/>
              </a:cxn>
            </a:cxnLst>
            <a:rect l="0" t="0" r="r" b="b"/>
            <a:pathLst>
              <a:path w="235" h="227">
                <a:moveTo>
                  <a:pt x="235" y="92"/>
                </a:moveTo>
                <a:cubicBezTo>
                  <a:pt x="235" y="92"/>
                  <a:pt x="184" y="227"/>
                  <a:pt x="0" y="188"/>
                </a:cubicBezTo>
                <a:cubicBezTo>
                  <a:pt x="0" y="188"/>
                  <a:pt x="49" y="0"/>
                  <a:pt x="224" y="74"/>
                </a:cubicBezTo>
                <a:cubicBezTo>
                  <a:pt x="224" y="74"/>
                  <a:pt x="144" y="126"/>
                  <a:pt x="101" y="134"/>
                </a:cubicBezTo>
                <a:cubicBezTo>
                  <a:pt x="101" y="134"/>
                  <a:pt x="198" y="124"/>
                  <a:pt x="235" y="92"/>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en-GB"/>
          </a:p>
        </p:txBody>
      </p:sp>
      <p:sp>
        <p:nvSpPr>
          <p:cNvPr id="71" name="Text Placeholder 18"/>
          <p:cNvSpPr>
            <a:spLocks noGrp="1"/>
          </p:cNvSpPr>
          <p:nvPr>
            <p:ph type="body" sz="quarter" idx="10"/>
          </p:nvPr>
        </p:nvSpPr>
        <p:spPr>
          <a:xfrm>
            <a:off x="4654986" y="4413453"/>
            <a:ext cx="325638" cy="213533"/>
          </a:xfrm>
        </p:spPr>
        <p:txBody>
          <a:bodyPr>
            <a:normAutofit fontScale="92500" lnSpcReduction="10000"/>
          </a:bodyPr>
          <a:lstStyle/>
          <a:p>
            <a:pPr algn="ctr"/>
            <a:r>
              <a:rPr lang="en-GB" dirty="0"/>
              <a:t>1</a:t>
            </a:r>
          </a:p>
        </p:txBody>
      </p:sp>
      <p:sp>
        <p:nvSpPr>
          <p:cNvPr id="72" name="Text Placeholder 18"/>
          <p:cNvSpPr>
            <a:spLocks noGrp="1"/>
          </p:cNvSpPr>
          <p:nvPr>
            <p:ph type="body" sz="quarter" idx="10"/>
          </p:nvPr>
        </p:nvSpPr>
        <p:spPr>
          <a:xfrm>
            <a:off x="6805024" y="4436927"/>
            <a:ext cx="325638" cy="213533"/>
          </a:xfrm>
        </p:spPr>
        <p:txBody>
          <a:bodyPr>
            <a:normAutofit fontScale="92500" lnSpcReduction="10000"/>
          </a:bodyPr>
          <a:lstStyle/>
          <a:p>
            <a:pPr algn="ctr"/>
            <a:r>
              <a:rPr lang="en-GB" dirty="0"/>
              <a:t>6</a:t>
            </a:r>
          </a:p>
        </p:txBody>
      </p:sp>
      <p:sp>
        <p:nvSpPr>
          <p:cNvPr id="73" name="Text Placeholder 18"/>
          <p:cNvSpPr>
            <a:spLocks noGrp="1"/>
          </p:cNvSpPr>
          <p:nvPr>
            <p:ph type="body" sz="quarter" idx="10"/>
          </p:nvPr>
        </p:nvSpPr>
        <p:spPr>
          <a:xfrm>
            <a:off x="7245454" y="3548924"/>
            <a:ext cx="325638" cy="213533"/>
          </a:xfrm>
        </p:spPr>
        <p:txBody>
          <a:bodyPr>
            <a:normAutofit fontScale="92500" lnSpcReduction="10000"/>
          </a:bodyPr>
          <a:lstStyle/>
          <a:p>
            <a:pPr algn="ctr"/>
            <a:r>
              <a:rPr lang="en-GB" dirty="0"/>
              <a:t>5</a:t>
            </a:r>
          </a:p>
        </p:txBody>
      </p:sp>
      <p:sp>
        <p:nvSpPr>
          <p:cNvPr id="74" name="Text Placeholder 18"/>
          <p:cNvSpPr>
            <a:spLocks noGrp="1"/>
          </p:cNvSpPr>
          <p:nvPr>
            <p:ph type="body" sz="quarter" idx="10"/>
          </p:nvPr>
        </p:nvSpPr>
        <p:spPr>
          <a:xfrm>
            <a:off x="6261189" y="2337373"/>
            <a:ext cx="325638" cy="213533"/>
          </a:xfrm>
        </p:spPr>
        <p:txBody>
          <a:bodyPr>
            <a:normAutofit fontScale="92500" lnSpcReduction="10000"/>
          </a:bodyPr>
          <a:lstStyle/>
          <a:p>
            <a:pPr algn="ctr"/>
            <a:r>
              <a:rPr lang="en-GB" dirty="0"/>
              <a:t>4</a:t>
            </a:r>
          </a:p>
        </p:txBody>
      </p:sp>
      <p:sp>
        <p:nvSpPr>
          <p:cNvPr id="75" name="Text Placeholder 18"/>
          <p:cNvSpPr>
            <a:spLocks noGrp="1"/>
          </p:cNvSpPr>
          <p:nvPr>
            <p:ph type="body" sz="quarter" idx="10"/>
          </p:nvPr>
        </p:nvSpPr>
        <p:spPr>
          <a:xfrm>
            <a:off x="4260693" y="3529604"/>
            <a:ext cx="325638" cy="213533"/>
          </a:xfrm>
        </p:spPr>
        <p:txBody>
          <a:bodyPr>
            <a:normAutofit fontScale="92500" lnSpcReduction="10000"/>
          </a:bodyPr>
          <a:lstStyle/>
          <a:p>
            <a:pPr algn="ctr"/>
            <a:r>
              <a:rPr lang="en-GB" dirty="0"/>
              <a:t>2</a:t>
            </a:r>
          </a:p>
        </p:txBody>
      </p:sp>
      <p:sp>
        <p:nvSpPr>
          <p:cNvPr id="76" name="Text Placeholder 18"/>
          <p:cNvSpPr>
            <a:spLocks noGrp="1"/>
          </p:cNvSpPr>
          <p:nvPr>
            <p:ph type="body" sz="quarter" idx="10"/>
          </p:nvPr>
        </p:nvSpPr>
        <p:spPr>
          <a:xfrm>
            <a:off x="4947187" y="2456031"/>
            <a:ext cx="325638" cy="213533"/>
          </a:xfrm>
        </p:spPr>
        <p:txBody>
          <a:bodyPr>
            <a:normAutofit fontScale="92500" lnSpcReduction="10000"/>
          </a:bodyPr>
          <a:lstStyle/>
          <a:p>
            <a:pPr algn="ctr"/>
            <a:r>
              <a:rPr lang="en-GB" dirty="0"/>
              <a:t>3</a:t>
            </a:r>
          </a:p>
        </p:txBody>
      </p:sp>
      <p:sp>
        <p:nvSpPr>
          <p:cNvPr id="42" name="Rectangle 41"/>
          <p:cNvSpPr/>
          <p:nvPr/>
        </p:nvSpPr>
        <p:spPr>
          <a:xfrm>
            <a:off x="1573307" y="2689660"/>
            <a:ext cx="1865949" cy="3657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p:cNvSpPr/>
          <p:nvPr/>
        </p:nvSpPr>
        <p:spPr>
          <a:xfrm>
            <a:off x="1573306" y="2688688"/>
            <a:ext cx="1686153" cy="365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8395444" y="2689660"/>
            <a:ext cx="1865949" cy="3657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8395444" y="2688688"/>
            <a:ext cx="1089076" cy="365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1652879" y="3790343"/>
            <a:ext cx="1865949" cy="3657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1652878" y="3789371"/>
            <a:ext cx="1469231" cy="365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8475016" y="3790343"/>
            <a:ext cx="1865949" cy="3657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8475016" y="3789371"/>
            <a:ext cx="895203" cy="365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1652879" y="4917206"/>
            <a:ext cx="1865949" cy="3657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1652878" y="4916234"/>
            <a:ext cx="1223963" cy="365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8475016" y="4917206"/>
            <a:ext cx="1865949" cy="3657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8475016" y="4916234"/>
            <a:ext cx="666603" cy="365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57763518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Effect transition="in" filter="fade">
                                      <p:cBhvr>
                                        <p:cTn id="11" dur="500"/>
                                        <p:tgtEl>
                                          <p:spTgt spid="5">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dissolve">
                                      <p:cBhvr>
                                        <p:cTn id="15" dur="500"/>
                                        <p:tgtEl>
                                          <p:spTgt spid="20"/>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wipe(right)">
                                      <p:cBhvr>
                                        <p:cTn id="19" dur="500"/>
                                        <p:tgtEl>
                                          <p:spTgt spid="26"/>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71">
                                            <p:txEl>
                                              <p:pRg st="0" end="0"/>
                                            </p:txEl>
                                          </p:spTgt>
                                        </p:tgtEl>
                                        <p:attrNameLst>
                                          <p:attrName>style.visibility</p:attrName>
                                        </p:attrNameLst>
                                      </p:cBhvr>
                                      <p:to>
                                        <p:strVal val="visible"/>
                                      </p:to>
                                    </p:set>
                                    <p:animEffect transition="in" filter="dissolve">
                                      <p:cBhvr>
                                        <p:cTn id="23" dur="500"/>
                                        <p:tgtEl>
                                          <p:spTgt spid="71">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dissolve">
                                      <p:cBhvr>
                                        <p:cTn id="27" dur="500"/>
                                        <p:tgtEl>
                                          <p:spTgt spid="19">
                                            <p:txEl>
                                              <p:pRg st="0" end="0"/>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ipe(left)">
                                      <p:cBhvr>
                                        <p:cTn id="31" dur="500"/>
                                        <p:tgtEl>
                                          <p:spTgt spid="42"/>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wipe(left)">
                                      <p:cBhvr>
                                        <p:cTn id="35" dur="500"/>
                                        <p:tgtEl>
                                          <p:spTgt spid="43"/>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95">
                                            <p:txEl>
                                              <p:pRg st="0" end="0"/>
                                            </p:txEl>
                                          </p:spTgt>
                                        </p:tgtEl>
                                        <p:attrNameLst>
                                          <p:attrName>style.visibility</p:attrName>
                                        </p:attrNameLst>
                                      </p:cBhvr>
                                      <p:to>
                                        <p:strVal val="visible"/>
                                      </p:to>
                                    </p:set>
                                    <p:animEffect transition="in" filter="fade">
                                      <p:cBhvr>
                                        <p:cTn id="39" dur="500"/>
                                        <p:tgtEl>
                                          <p:spTgt spid="95">
                                            <p:txEl>
                                              <p:pRg st="0" end="0"/>
                                            </p:txEl>
                                          </p:spTgt>
                                        </p:tgtEl>
                                      </p:cBhvr>
                                    </p:animEffect>
                                  </p:childTnLst>
                                </p:cTn>
                              </p:par>
                            </p:childTnLst>
                          </p:cTn>
                        </p:par>
                        <p:par>
                          <p:cTn id="40" fill="hold">
                            <p:stCondLst>
                              <p:cond delay="4500"/>
                            </p:stCondLst>
                            <p:childTnLst>
                              <p:par>
                                <p:cTn id="41" presetID="22" presetClass="entr" presetSubtype="2" fill="hold" grpId="0"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500"/>
                                        <p:tgtEl>
                                          <p:spTgt spid="23"/>
                                        </p:tgtEl>
                                      </p:cBhvr>
                                    </p:animEffect>
                                  </p:childTnLst>
                                </p:cTn>
                              </p:par>
                            </p:childTnLst>
                          </p:cTn>
                        </p:par>
                        <p:par>
                          <p:cTn id="44" fill="hold">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75">
                                            <p:txEl>
                                              <p:pRg st="0" end="0"/>
                                            </p:txEl>
                                          </p:spTgt>
                                        </p:tgtEl>
                                        <p:attrNameLst>
                                          <p:attrName>style.visibility</p:attrName>
                                        </p:attrNameLst>
                                      </p:cBhvr>
                                      <p:to>
                                        <p:strVal val="visible"/>
                                      </p:to>
                                    </p:set>
                                    <p:animEffect transition="in" filter="dissolve">
                                      <p:cBhvr>
                                        <p:cTn id="47" dur="500"/>
                                        <p:tgtEl>
                                          <p:spTgt spid="75">
                                            <p:txEl>
                                              <p:pRg st="0" end="0"/>
                                            </p:txEl>
                                          </p:spTgt>
                                        </p:tgtEl>
                                      </p:cBhvr>
                                    </p:animEffect>
                                  </p:childTnLst>
                                </p:cTn>
                              </p:par>
                            </p:childTnLst>
                          </p:cTn>
                        </p:par>
                        <p:par>
                          <p:cTn id="48" fill="hold">
                            <p:stCondLst>
                              <p:cond delay="5500"/>
                            </p:stCondLst>
                            <p:childTnLst>
                              <p:par>
                                <p:cTn id="49" presetID="9" presetClass="entr" presetSubtype="0" fill="hold" grpId="0" nodeType="afterEffect">
                                  <p:stCondLst>
                                    <p:cond delay="0"/>
                                  </p:stCondLst>
                                  <p:childTnLst>
                                    <p:set>
                                      <p:cBhvr>
                                        <p:cTn id="50" dur="1" fill="hold">
                                          <p:stCondLst>
                                            <p:cond delay="0"/>
                                          </p:stCondLst>
                                        </p:cTn>
                                        <p:tgtEl>
                                          <p:spTgt spid="106">
                                            <p:txEl>
                                              <p:pRg st="0" end="0"/>
                                            </p:txEl>
                                          </p:spTgt>
                                        </p:tgtEl>
                                        <p:attrNameLst>
                                          <p:attrName>style.visibility</p:attrName>
                                        </p:attrNameLst>
                                      </p:cBhvr>
                                      <p:to>
                                        <p:strVal val="visible"/>
                                      </p:to>
                                    </p:set>
                                    <p:animEffect transition="in" filter="dissolve">
                                      <p:cBhvr>
                                        <p:cTn id="51" dur="500"/>
                                        <p:tgtEl>
                                          <p:spTgt spid="106">
                                            <p:txEl>
                                              <p:pRg st="0" end="0"/>
                                            </p:txEl>
                                          </p:spTgt>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wipe(left)">
                                      <p:cBhvr>
                                        <p:cTn id="55" dur="500"/>
                                        <p:tgtEl>
                                          <p:spTgt spid="46"/>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47"/>
                                        </p:tgtEl>
                                        <p:attrNameLst>
                                          <p:attrName>style.visibility</p:attrName>
                                        </p:attrNameLst>
                                      </p:cBhvr>
                                      <p:to>
                                        <p:strVal val="visible"/>
                                      </p:to>
                                    </p:set>
                                    <p:animEffect transition="in" filter="wipe(left)">
                                      <p:cBhvr>
                                        <p:cTn id="59" dur="500"/>
                                        <p:tgtEl>
                                          <p:spTgt spid="47"/>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107">
                                            <p:txEl>
                                              <p:pRg st="0" end="0"/>
                                            </p:txEl>
                                          </p:spTgt>
                                        </p:tgtEl>
                                        <p:attrNameLst>
                                          <p:attrName>style.visibility</p:attrName>
                                        </p:attrNameLst>
                                      </p:cBhvr>
                                      <p:to>
                                        <p:strVal val="visible"/>
                                      </p:to>
                                    </p:set>
                                    <p:animEffect transition="in" filter="fade">
                                      <p:cBhvr>
                                        <p:cTn id="63" dur="500"/>
                                        <p:tgtEl>
                                          <p:spTgt spid="10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down)">
                                      <p:cBhvr>
                                        <p:cTn id="67" dur="500"/>
                                        <p:tgtEl>
                                          <p:spTgt spid="24"/>
                                        </p:tgtEl>
                                      </p:cBhvr>
                                    </p:animEffect>
                                  </p:childTnLst>
                                </p:cTn>
                              </p:par>
                            </p:childTnLst>
                          </p:cTn>
                        </p:par>
                        <p:par>
                          <p:cTn id="68" fill="hold">
                            <p:stCondLst>
                              <p:cond delay="8000"/>
                            </p:stCondLst>
                            <p:childTnLst>
                              <p:par>
                                <p:cTn id="69" presetID="9" presetClass="entr" presetSubtype="0" fill="hold" grpId="0" nodeType="afterEffect">
                                  <p:stCondLst>
                                    <p:cond delay="0"/>
                                  </p:stCondLst>
                                  <p:childTnLst>
                                    <p:set>
                                      <p:cBhvr>
                                        <p:cTn id="70" dur="1" fill="hold">
                                          <p:stCondLst>
                                            <p:cond delay="0"/>
                                          </p:stCondLst>
                                        </p:cTn>
                                        <p:tgtEl>
                                          <p:spTgt spid="76">
                                            <p:txEl>
                                              <p:pRg st="0" end="0"/>
                                            </p:txEl>
                                          </p:spTgt>
                                        </p:tgtEl>
                                        <p:attrNameLst>
                                          <p:attrName>style.visibility</p:attrName>
                                        </p:attrNameLst>
                                      </p:cBhvr>
                                      <p:to>
                                        <p:strVal val="visible"/>
                                      </p:to>
                                    </p:set>
                                    <p:animEffect transition="in" filter="dissolve">
                                      <p:cBhvr>
                                        <p:cTn id="71" dur="500"/>
                                        <p:tgtEl>
                                          <p:spTgt spid="76">
                                            <p:txEl>
                                              <p:pRg st="0" end="0"/>
                                            </p:txEl>
                                          </p:spTgt>
                                        </p:tgtEl>
                                      </p:cBhvr>
                                    </p:animEffect>
                                  </p:childTnLst>
                                </p:cTn>
                              </p:par>
                            </p:childTnLst>
                          </p:cTn>
                        </p:par>
                        <p:par>
                          <p:cTn id="72" fill="hold">
                            <p:stCondLst>
                              <p:cond delay="8500"/>
                            </p:stCondLst>
                            <p:childTnLst>
                              <p:par>
                                <p:cTn id="73" presetID="9" presetClass="entr" presetSubtype="0" fill="hold" grpId="0" nodeType="afterEffect">
                                  <p:stCondLst>
                                    <p:cond delay="0"/>
                                  </p:stCondLst>
                                  <p:childTnLst>
                                    <p:set>
                                      <p:cBhvr>
                                        <p:cTn id="74" dur="1" fill="hold">
                                          <p:stCondLst>
                                            <p:cond delay="0"/>
                                          </p:stCondLst>
                                        </p:cTn>
                                        <p:tgtEl>
                                          <p:spTgt spid="110">
                                            <p:txEl>
                                              <p:pRg st="0" end="0"/>
                                            </p:txEl>
                                          </p:spTgt>
                                        </p:tgtEl>
                                        <p:attrNameLst>
                                          <p:attrName>style.visibility</p:attrName>
                                        </p:attrNameLst>
                                      </p:cBhvr>
                                      <p:to>
                                        <p:strVal val="visible"/>
                                      </p:to>
                                    </p:set>
                                    <p:animEffect transition="in" filter="dissolve">
                                      <p:cBhvr>
                                        <p:cTn id="75" dur="500"/>
                                        <p:tgtEl>
                                          <p:spTgt spid="110">
                                            <p:txEl>
                                              <p:pRg st="0" end="0"/>
                                            </p:txEl>
                                          </p:spTgt>
                                        </p:tgtEl>
                                      </p:cBhvr>
                                    </p:animEffect>
                                  </p:childTnLst>
                                </p:cTn>
                              </p:par>
                            </p:childTnLst>
                          </p:cTn>
                        </p:par>
                        <p:par>
                          <p:cTn id="76" fill="hold">
                            <p:stCondLst>
                              <p:cond delay="9000"/>
                            </p:stCondLst>
                            <p:childTnLst>
                              <p:par>
                                <p:cTn id="77" presetID="22" presetClass="entr" presetSubtype="8" fill="hold" grpId="0" nodeType="afterEffect">
                                  <p:stCondLst>
                                    <p:cond delay="0"/>
                                  </p:stCondLst>
                                  <p:childTnLst>
                                    <p:set>
                                      <p:cBhvr>
                                        <p:cTn id="78" dur="1" fill="hold">
                                          <p:stCondLst>
                                            <p:cond delay="0"/>
                                          </p:stCondLst>
                                        </p:cTn>
                                        <p:tgtEl>
                                          <p:spTgt spid="50"/>
                                        </p:tgtEl>
                                        <p:attrNameLst>
                                          <p:attrName>style.visibility</p:attrName>
                                        </p:attrNameLst>
                                      </p:cBhvr>
                                      <p:to>
                                        <p:strVal val="visible"/>
                                      </p:to>
                                    </p:set>
                                    <p:animEffect transition="in" filter="wipe(left)">
                                      <p:cBhvr>
                                        <p:cTn id="79" dur="500"/>
                                        <p:tgtEl>
                                          <p:spTgt spid="50"/>
                                        </p:tgtEl>
                                      </p:cBhvr>
                                    </p:animEffect>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51"/>
                                        </p:tgtEl>
                                        <p:attrNameLst>
                                          <p:attrName>style.visibility</p:attrName>
                                        </p:attrNameLst>
                                      </p:cBhvr>
                                      <p:to>
                                        <p:strVal val="visible"/>
                                      </p:to>
                                    </p:set>
                                    <p:animEffect transition="in" filter="wipe(left)">
                                      <p:cBhvr>
                                        <p:cTn id="83" dur="500"/>
                                        <p:tgtEl>
                                          <p:spTgt spid="51"/>
                                        </p:tgtEl>
                                      </p:cBhvr>
                                    </p:animEffect>
                                  </p:childTnLst>
                                </p:cTn>
                              </p:par>
                            </p:childTnLst>
                          </p:cTn>
                        </p:par>
                        <p:par>
                          <p:cTn id="84" fill="hold">
                            <p:stCondLst>
                              <p:cond delay="10000"/>
                            </p:stCondLst>
                            <p:childTnLst>
                              <p:par>
                                <p:cTn id="85" presetID="10" presetClass="entr" presetSubtype="0" fill="hold" grpId="0" nodeType="afterEffect">
                                  <p:stCondLst>
                                    <p:cond delay="0"/>
                                  </p:stCondLst>
                                  <p:childTnLst>
                                    <p:set>
                                      <p:cBhvr>
                                        <p:cTn id="86" dur="1" fill="hold">
                                          <p:stCondLst>
                                            <p:cond delay="0"/>
                                          </p:stCondLst>
                                        </p:cTn>
                                        <p:tgtEl>
                                          <p:spTgt spid="111">
                                            <p:txEl>
                                              <p:pRg st="0" end="0"/>
                                            </p:txEl>
                                          </p:spTgt>
                                        </p:tgtEl>
                                        <p:attrNameLst>
                                          <p:attrName>style.visibility</p:attrName>
                                        </p:attrNameLst>
                                      </p:cBhvr>
                                      <p:to>
                                        <p:strVal val="visible"/>
                                      </p:to>
                                    </p:set>
                                    <p:animEffect transition="in" filter="fade">
                                      <p:cBhvr>
                                        <p:cTn id="87" dur="500"/>
                                        <p:tgtEl>
                                          <p:spTgt spid="111">
                                            <p:txEl>
                                              <p:pRg st="0" end="0"/>
                                            </p:txEl>
                                          </p:spTgt>
                                        </p:tgtEl>
                                      </p:cBhvr>
                                    </p:animEffect>
                                  </p:childTnLst>
                                </p:cTn>
                              </p:par>
                            </p:childTnLst>
                          </p:cTn>
                        </p:par>
                        <p:par>
                          <p:cTn id="88" fill="hold">
                            <p:stCondLst>
                              <p:cond delay="10500"/>
                            </p:stCondLst>
                            <p:childTnLst>
                              <p:par>
                                <p:cTn id="89" presetID="22" presetClass="entr" presetSubtype="4" fill="hold" grpId="0" nodeType="afterEffect">
                                  <p:stCondLst>
                                    <p:cond delay="0"/>
                                  </p:stCondLst>
                                  <p:childTnLst>
                                    <p:set>
                                      <p:cBhvr>
                                        <p:cTn id="90" dur="1" fill="hold">
                                          <p:stCondLst>
                                            <p:cond delay="0"/>
                                          </p:stCondLst>
                                        </p:cTn>
                                        <p:tgtEl>
                                          <p:spTgt spid="21"/>
                                        </p:tgtEl>
                                        <p:attrNameLst>
                                          <p:attrName>style.visibility</p:attrName>
                                        </p:attrNameLst>
                                      </p:cBhvr>
                                      <p:to>
                                        <p:strVal val="visible"/>
                                      </p:to>
                                    </p:set>
                                    <p:animEffect transition="in" filter="wipe(down)">
                                      <p:cBhvr>
                                        <p:cTn id="91" dur="500"/>
                                        <p:tgtEl>
                                          <p:spTgt spid="21"/>
                                        </p:tgtEl>
                                      </p:cBhvr>
                                    </p:animEffect>
                                  </p:childTnLst>
                                </p:cTn>
                              </p:par>
                            </p:childTnLst>
                          </p:cTn>
                        </p:par>
                        <p:par>
                          <p:cTn id="92" fill="hold">
                            <p:stCondLst>
                              <p:cond delay="11000"/>
                            </p:stCondLst>
                            <p:childTnLst>
                              <p:par>
                                <p:cTn id="93" presetID="9" presetClass="entr" presetSubtype="0" fill="hold" grpId="0" nodeType="afterEffect">
                                  <p:stCondLst>
                                    <p:cond delay="0"/>
                                  </p:stCondLst>
                                  <p:childTnLst>
                                    <p:set>
                                      <p:cBhvr>
                                        <p:cTn id="94" dur="1" fill="hold">
                                          <p:stCondLst>
                                            <p:cond delay="0"/>
                                          </p:stCondLst>
                                        </p:cTn>
                                        <p:tgtEl>
                                          <p:spTgt spid="74">
                                            <p:txEl>
                                              <p:pRg st="0" end="0"/>
                                            </p:txEl>
                                          </p:spTgt>
                                        </p:tgtEl>
                                        <p:attrNameLst>
                                          <p:attrName>style.visibility</p:attrName>
                                        </p:attrNameLst>
                                      </p:cBhvr>
                                      <p:to>
                                        <p:strVal val="visible"/>
                                      </p:to>
                                    </p:set>
                                    <p:animEffect transition="in" filter="dissolve">
                                      <p:cBhvr>
                                        <p:cTn id="95" dur="500"/>
                                        <p:tgtEl>
                                          <p:spTgt spid="74">
                                            <p:txEl>
                                              <p:pRg st="0" end="0"/>
                                            </p:txEl>
                                          </p:spTgt>
                                        </p:tgtEl>
                                      </p:cBhvr>
                                    </p:animEffect>
                                  </p:childTnLst>
                                </p:cTn>
                              </p:par>
                            </p:childTnLst>
                          </p:cTn>
                        </p:par>
                        <p:par>
                          <p:cTn id="96" fill="hold">
                            <p:stCondLst>
                              <p:cond delay="11500"/>
                            </p:stCondLst>
                            <p:childTnLst>
                              <p:par>
                                <p:cTn id="97" presetID="9" presetClass="entr" presetSubtype="0" fill="hold" grpId="0" nodeType="afterEffect">
                                  <p:stCondLst>
                                    <p:cond delay="0"/>
                                  </p:stCondLst>
                                  <p:childTnLst>
                                    <p:set>
                                      <p:cBhvr>
                                        <p:cTn id="98" dur="1" fill="hold">
                                          <p:stCondLst>
                                            <p:cond delay="0"/>
                                          </p:stCondLst>
                                        </p:cTn>
                                        <p:tgtEl>
                                          <p:spTgt spid="96">
                                            <p:txEl>
                                              <p:pRg st="0" end="0"/>
                                            </p:txEl>
                                          </p:spTgt>
                                        </p:tgtEl>
                                        <p:attrNameLst>
                                          <p:attrName>style.visibility</p:attrName>
                                        </p:attrNameLst>
                                      </p:cBhvr>
                                      <p:to>
                                        <p:strVal val="visible"/>
                                      </p:to>
                                    </p:set>
                                    <p:animEffect transition="in" filter="dissolve">
                                      <p:cBhvr>
                                        <p:cTn id="99" dur="500"/>
                                        <p:tgtEl>
                                          <p:spTgt spid="96">
                                            <p:txEl>
                                              <p:pRg st="0" end="0"/>
                                            </p:txEl>
                                          </p:spTgt>
                                        </p:tgtEl>
                                      </p:cBhvr>
                                    </p:animEffect>
                                  </p:childTnLst>
                                </p:cTn>
                              </p:par>
                            </p:childTnLst>
                          </p:cTn>
                        </p:par>
                        <p:par>
                          <p:cTn id="100" fill="hold">
                            <p:stCondLst>
                              <p:cond delay="12000"/>
                            </p:stCondLst>
                            <p:childTnLst>
                              <p:par>
                                <p:cTn id="101" presetID="22" presetClass="entr" presetSubtype="8" fill="hold" grpId="0" nodeType="after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left)">
                                      <p:cBhvr>
                                        <p:cTn id="103" dur="500"/>
                                        <p:tgtEl>
                                          <p:spTgt spid="44"/>
                                        </p:tgtEl>
                                      </p:cBhvr>
                                    </p:animEffect>
                                  </p:childTnLst>
                                </p:cTn>
                              </p:par>
                            </p:childTnLst>
                          </p:cTn>
                        </p:par>
                        <p:par>
                          <p:cTn id="104" fill="hold">
                            <p:stCondLst>
                              <p:cond delay="12500"/>
                            </p:stCondLst>
                            <p:childTnLst>
                              <p:par>
                                <p:cTn id="105" presetID="22" presetClass="entr" presetSubtype="8" fill="hold" grpId="0" nodeType="afterEffect">
                                  <p:stCondLst>
                                    <p:cond delay="0"/>
                                  </p:stCondLst>
                                  <p:childTnLst>
                                    <p:set>
                                      <p:cBhvr>
                                        <p:cTn id="106" dur="1" fill="hold">
                                          <p:stCondLst>
                                            <p:cond delay="0"/>
                                          </p:stCondLst>
                                        </p:cTn>
                                        <p:tgtEl>
                                          <p:spTgt spid="45"/>
                                        </p:tgtEl>
                                        <p:attrNameLst>
                                          <p:attrName>style.visibility</p:attrName>
                                        </p:attrNameLst>
                                      </p:cBhvr>
                                      <p:to>
                                        <p:strVal val="visible"/>
                                      </p:to>
                                    </p:set>
                                    <p:animEffect transition="in" filter="wipe(left)">
                                      <p:cBhvr>
                                        <p:cTn id="107" dur="500"/>
                                        <p:tgtEl>
                                          <p:spTgt spid="45"/>
                                        </p:tgtEl>
                                      </p:cBhvr>
                                    </p:animEffect>
                                  </p:childTnLst>
                                </p:cTn>
                              </p:par>
                            </p:childTnLst>
                          </p:cTn>
                        </p:par>
                        <p:par>
                          <p:cTn id="108" fill="hold">
                            <p:stCondLst>
                              <p:cond delay="13000"/>
                            </p:stCondLst>
                            <p:childTnLst>
                              <p:par>
                                <p:cTn id="109" presetID="10" presetClass="entr" presetSubtype="0" fill="hold" grpId="0" nodeType="afterEffect">
                                  <p:stCondLst>
                                    <p:cond delay="0"/>
                                  </p:stCondLst>
                                  <p:childTnLst>
                                    <p:set>
                                      <p:cBhvr>
                                        <p:cTn id="110" dur="1" fill="hold">
                                          <p:stCondLst>
                                            <p:cond delay="0"/>
                                          </p:stCondLst>
                                        </p:cTn>
                                        <p:tgtEl>
                                          <p:spTgt spid="97">
                                            <p:txEl>
                                              <p:pRg st="0" end="0"/>
                                            </p:txEl>
                                          </p:spTgt>
                                        </p:tgtEl>
                                        <p:attrNameLst>
                                          <p:attrName>style.visibility</p:attrName>
                                        </p:attrNameLst>
                                      </p:cBhvr>
                                      <p:to>
                                        <p:strVal val="visible"/>
                                      </p:to>
                                    </p:set>
                                    <p:animEffect transition="in" filter="fade">
                                      <p:cBhvr>
                                        <p:cTn id="111" dur="500"/>
                                        <p:tgtEl>
                                          <p:spTgt spid="97">
                                            <p:txEl>
                                              <p:pRg st="0" end="0"/>
                                            </p:txEl>
                                          </p:spTgt>
                                        </p:tgtEl>
                                      </p:cBhvr>
                                    </p:animEffect>
                                  </p:childTnLst>
                                </p:cTn>
                              </p:par>
                            </p:childTnLst>
                          </p:cTn>
                        </p:par>
                        <p:par>
                          <p:cTn id="112" fill="hold">
                            <p:stCondLst>
                              <p:cond delay="13500"/>
                            </p:stCondLst>
                            <p:childTnLst>
                              <p:par>
                                <p:cTn id="113" presetID="22" presetClass="entr" presetSubtype="8" fill="hold" grpId="0" nodeType="afterEffect">
                                  <p:stCondLst>
                                    <p:cond delay="0"/>
                                  </p:stCondLst>
                                  <p:childTnLst>
                                    <p:set>
                                      <p:cBhvr>
                                        <p:cTn id="114" dur="1" fill="hold">
                                          <p:stCondLst>
                                            <p:cond delay="0"/>
                                          </p:stCondLst>
                                        </p:cTn>
                                        <p:tgtEl>
                                          <p:spTgt spid="22"/>
                                        </p:tgtEl>
                                        <p:attrNameLst>
                                          <p:attrName>style.visibility</p:attrName>
                                        </p:attrNameLst>
                                      </p:cBhvr>
                                      <p:to>
                                        <p:strVal val="visible"/>
                                      </p:to>
                                    </p:set>
                                    <p:animEffect transition="in" filter="wipe(left)">
                                      <p:cBhvr>
                                        <p:cTn id="115" dur="500"/>
                                        <p:tgtEl>
                                          <p:spTgt spid="22"/>
                                        </p:tgtEl>
                                      </p:cBhvr>
                                    </p:animEffect>
                                  </p:childTnLst>
                                </p:cTn>
                              </p:par>
                            </p:childTnLst>
                          </p:cTn>
                        </p:par>
                        <p:par>
                          <p:cTn id="116" fill="hold">
                            <p:stCondLst>
                              <p:cond delay="14000"/>
                            </p:stCondLst>
                            <p:childTnLst>
                              <p:par>
                                <p:cTn id="117" presetID="9" presetClass="entr" presetSubtype="0" fill="hold" grpId="0" nodeType="afterEffect">
                                  <p:stCondLst>
                                    <p:cond delay="0"/>
                                  </p:stCondLst>
                                  <p:childTnLst>
                                    <p:set>
                                      <p:cBhvr>
                                        <p:cTn id="118" dur="1" fill="hold">
                                          <p:stCondLst>
                                            <p:cond delay="0"/>
                                          </p:stCondLst>
                                        </p:cTn>
                                        <p:tgtEl>
                                          <p:spTgt spid="73">
                                            <p:txEl>
                                              <p:pRg st="0" end="0"/>
                                            </p:txEl>
                                          </p:spTgt>
                                        </p:tgtEl>
                                        <p:attrNameLst>
                                          <p:attrName>style.visibility</p:attrName>
                                        </p:attrNameLst>
                                      </p:cBhvr>
                                      <p:to>
                                        <p:strVal val="visible"/>
                                      </p:to>
                                    </p:set>
                                    <p:animEffect transition="in" filter="dissolve">
                                      <p:cBhvr>
                                        <p:cTn id="119" dur="500"/>
                                        <p:tgtEl>
                                          <p:spTgt spid="73">
                                            <p:txEl>
                                              <p:pRg st="0" end="0"/>
                                            </p:txEl>
                                          </p:spTgt>
                                        </p:tgtEl>
                                      </p:cBhvr>
                                    </p:animEffect>
                                  </p:childTnLst>
                                </p:cTn>
                              </p:par>
                            </p:childTnLst>
                          </p:cTn>
                        </p:par>
                        <p:par>
                          <p:cTn id="120" fill="hold">
                            <p:stCondLst>
                              <p:cond delay="14500"/>
                            </p:stCondLst>
                            <p:childTnLst>
                              <p:par>
                                <p:cTn id="121" presetID="9" presetClass="entr" presetSubtype="0" fill="hold" grpId="0" nodeType="afterEffect">
                                  <p:stCondLst>
                                    <p:cond delay="0"/>
                                  </p:stCondLst>
                                  <p:childTnLst>
                                    <p:set>
                                      <p:cBhvr>
                                        <p:cTn id="122" dur="1" fill="hold">
                                          <p:stCondLst>
                                            <p:cond delay="0"/>
                                          </p:stCondLst>
                                        </p:cTn>
                                        <p:tgtEl>
                                          <p:spTgt spid="108">
                                            <p:txEl>
                                              <p:pRg st="0" end="0"/>
                                            </p:txEl>
                                          </p:spTgt>
                                        </p:tgtEl>
                                        <p:attrNameLst>
                                          <p:attrName>style.visibility</p:attrName>
                                        </p:attrNameLst>
                                      </p:cBhvr>
                                      <p:to>
                                        <p:strVal val="visible"/>
                                      </p:to>
                                    </p:set>
                                    <p:animEffect transition="in" filter="dissolve">
                                      <p:cBhvr>
                                        <p:cTn id="123" dur="500"/>
                                        <p:tgtEl>
                                          <p:spTgt spid="108">
                                            <p:txEl>
                                              <p:pRg st="0" end="0"/>
                                            </p:txEl>
                                          </p:spTgt>
                                        </p:tgtEl>
                                      </p:cBhvr>
                                    </p:animEffect>
                                  </p:childTnLst>
                                </p:cTn>
                              </p:par>
                            </p:childTnLst>
                          </p:cTn>
                        </p:par>
                        <p:par>
                          <p:cTn id="124" fill="hold">
                            <p:stCondLst>
                              <p:cond delay="15000"/>
                            </p:stCondLst>
                            <p:childTnLst>
                              <p:par>
                                <p:cTn id="125" presetID="22" presetClass="entr" presetSubtype="8" fill="hold" grpId="0" nodeType="after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wipe(left)">
                                      <p:cBhvr>
                                        <p:cTn id="127" dur="500"/>
                                        <p:tgtEl>
                                          <p:spTgt spid="48"/>
                                        </p:tgtEl>
                                      </p:cBhvr>
                                    </p:animEffect>
                                  </p:childTnLst>
                                </p:cTn>
                              </p:par>
                            </p:childTnLst>
                          </p:cTn>
                        </p:par>
                        <p:par>
                          <p:cTn id="128" fill="hold">
                            <p:stCondLst>
                              <p:cond delay="15500"/>
                            </p:stCondLst>
                            <p:childTnLst>
                              <p:par>
                                <p:cTn id="129" presetID="22" presetClass="entr" presetSubtype="8" fill="hold" grpId="0" nodeType="afterEffect">
                                  <p:stCondLst>
                                    <p:cond delay="0"/>
                                  </p:stCondLst>
                                  <p:childTnLst>
                                    <p:set>
                                      <p:cBhvr>
                                        <p:cTn id="130" dur="1" fill="hold">
                                          <p:stCondLst>
                                            <p:cond delay="0"/>
                                          </p:stCondLst>
                                        </p:cTn>
                                        <p:tgtEl>
                                          <p:spTgt spid="49"/>
                                        </p:tgtEl>
                                        <p:attrNameLst>
                                          <p:attrName>style.visibility</p:attrName>
                                        </p:attrNameLst>
                                      </p:cBhvr>
                                      <p:to>
                                        <p:strVal val="visible"/>
                                      </p:to>
                                    </p:set>
                                    <p:animEffect transition="in" filter="wipe(left)">
                                      <p:cBhvr>
                                        <p:cTn id="131" dur="500"/>
                                        <p:tgtEl>
                                          <p:spTgt spid="49"/>
                                        </p:tgtEl>
                                      </p:cBhvr>
                                    </p:animEffect>
                                  </p:childTnLst>
                                </p:cTn>
                              </p:par>
                            </p:childTnLst>
                          </p:cTn>
                        </p:par>
                        <p:par>
                          <p:cTn id="132" fill="hold">
                            <p:stCondLst>
                              <p:cond delay="16000"/>
                            </p:stCondLst>
                            <p:childTnLst>
                              <p:par>
                                <p:cTn id="133" presetID="10" presetClass="entr" presetSubtype="0" fill="hold" grpId="0" nodeType="afterEffect">
                                  <p:stCondLst>
                                    <p:cond delay="0"/>
                                  </p:stCondLst>
                                  <p:childTnLst>
                                    <p:set>
                                      <p:cBhvr>
                                        <p:cTn id="134" dur="1" fill="hold">
                                          <p:stCondLst>
                                            <p:cond delay="0"/>
                                          </p:stCondLst>
                                        </p:cTn>
                                        <p:tgtEl>
                                          <p:spTgt spid="109">
                                            <p:txEl>
                                              <p:pRg st="0" end="0"/>
                                            </p:txEl>
                                          </p:spTgt>
                                        </p:tgtEl>
                                        <p:attrNameLst>
                                          <p:attrName>style.visibility</p:attrName>
                                        </p:attrNameLst>
                                      </p:cBhvr>
                                      <p:to>
                                        <p:strVal val="visible"/>
                                      </p:to>
                                    </p:set>
                                    <p:animEffect transition="in" filter="fade">
                                      <p:cBhvr>
                                        <p:cTn id="135" dur="500"/>
                                        <p:tgtEl>
                                          <p:spTgt spid="109">
                                            <p:txEl>
                                              <p:pRg st="0" end="0"/>
                                            </p:txEl>
                                          </p:spTgt>
                                        </p:tgtEl>
                                      </p:cBhvr>
                                    </p:animEffect>
                                  </p:childTnLst>
                                </p:cTn>
                              </p:par>
                            </p:childTnLst>
                          </p:cTn>
                        </p:par>
                        <p:par>
                          <p:cTn id="136" fill="hold">
                            <p:stCondLst>
                              <p:cond delay="16500"/>
                            </p:stCondLst>
                            <p:childTnLst>
                              <p:par>
                                <p:cTn id="137" presetID="22" presetClass="entr" presetSubtype="8" fill="hold" grpId="0" nodeType="afterEffect">
                                  <p:stCondLst>
                                    <p:cond delay="0"/>
                                  </p:stCondLst>
                                  <p:childTnLst>
                                    <p:set>
                                      <p:cBhvr>
                                        <p:cTn id="138" dur="1" fill="hold">
                                          <p:stCondLst>
                                            <p:cond delay="0"/>
                                          </p:stCondLst>
                                        </p:cTn>
                                        <p:tgtEl>
                                          <p:spTgt spid="25"/>
                                        </p:tgtEl>
                                        <p:attrNameLst>
                                          <p:attrName>style.visibility</p:attrName>
                                        </p:attrNameLst>
                                      </p:cBhvr>
                                      <p:to>
                                        <p:strVal val="visible"/>
                                      </p:to>
                                    </p:set>
                                    <p:animEffect transition="in" filter="wipe(left)">
                                      <p:cBhvr>
                                        <p:cTn id="139" dur="500"/>
                                        <p:tgtEl>
                                          <p:spTgt spid="25"/>
                                        </p:tgtEl>
                                      </p:cBhvr>
                                    </p:animEffect>
                                  </p:childTnLst>
                                </p:cTn>
                              </p:par>
                            </p:childTnLst>
                          </p:cTn>
                        </p:par>
                        <p:par>
                          <p:cTn id="140" fill="hold">
                            <p:stCondLst>
                              <p:cond delay="17000"/>
                            </p:stCondLst>
                            <p:childTnLst>
                              <p:par>
                                <p:cTn id="141" presetID="9" presetClass="entr" presetSubtype="0" fill="hold" grpId="0" nodeType="afterEffect">
                                  <p:stCondLst>
                                    <p:cond delay="0"/>
                                  </p:stCondLst>
                                  <p:childTnLst>
                                    <p:set>
                                      <p:cBhvr>
                                        <p:cTn id="142" dur="1" fill="hold">
                                          <p:stCondLst>
                                            <p:cond delay="0"/>
                                          </p:stCondLst>
                                        </p:cTn>
                                        <p:tgtEl>
                                          <p:spTgt spid="72">
                                            <p:txEl>
                                              <p:pRg st="0" end="0"/>
                                            </p:txEl>
                                          </p:spTgt>
                                        </p:tgtEl>
                                        <p:attrNameLst>
                                          <p:attrName>style.visibility</p:attrName>
                                        </p:attrNameLst>
                                      </p:cBhvr>
                                      <p:to>
                                        <p:strVal val="visible"/>
                                      </p:to>
                                    </p:set>
                                    <p:animEffect transition="in" filter="dissolve">
                                      <p:cBhvr>
                                        <p:cTn id="143" dur="500"/>
                                        <p:tgtEl>
                                          <p:spTgt spid="72">
                                            <p:txEl>
                                              <p:pRg st="0" end="0"/>
                                            </p:txEl>
                                          </p:spTgt>
                                        </p:tgtEl>
                                      </p:cBhvr>
                                    </p:animEffect>
                                  </p:childTnLst>
                                </p:cTn>
                              </p:par>
                            </p:childTnLst>
                          </p:cTn>
                        </p:par>
                        <p:par>
                          <p:cTn id="144" fill="hold">
                            <p:stCondLst>
                              <p:cond delay="17500"/>
                            </p:stCondLst>
                            <p:childTnLst>
                              <p:par>
                                <p:cTn id="145" presetID="9" presetClass="entr" presetSubtype="0" fill="hold" grpId="0" nodeType="afterEffect">
                                  <p:stCondLst>
                                    <p:cond delay="0"/>
                                  </p:stCondLst>
                                  <p:childTnLst>
                                    <p:set>
                                      <p:cBhvr>
                                        <p:cTn id="146" dur="1" fill="hold">
                                          <p:stCondLst>
                                            <p:cond delay="0"/>
                                          </p:stCondLst>
                                        </p:cTn>
                                        <p:tgtEl>
                                          <p:spTgt spid="112">
                                            <p:txEl>
                                              <p:pRg st="0" end="0"/>
                                            </p:txEl>
                                          </p:spTgt>
                                        </p:tgtEl>
                                        <p:attrNameLst>
                                          <p:attrName>style.visibility</p:attrName>
                                        </p:attrNameLst>
                                      </p:cBhvr>
                                      <p:to>
                                        <p:strVal val="visible"/>
                                      </p:to>
                                    </p:set>
                                    <p:animEffect transition="in" filter="dissolve">
                                      <p:cBhvr>
                                        <p:cTn id="147" dur="500"/>
                                        <p:tgtEl>
                                          <p:spTgt spid="112">
                                            <p:txEl>
                                              <p:pRg st="0" end="0"/>
                                            </p:txEl>
                                          </p:spTgt>
                                        </p:tgtEl>
                                      </p:cBhvr>
                                    </p:animEffect>
                                  </p:childTnLst>
                                </p:cTn>
                              </p:par>
                            </p:childTnLst>
                          </p:cTn>
                        </p:par>
                        <p:par>
                          <p:cTn id="148" fill="hold">
                            <p:stCondLst>
                              <p:cond delay="18000"/>
                            </p:stCondLst>
                            <p:childTnLst>
                              <p:par>
                                <p:cTn id="149" presetID="22" presetClass="entr" presetSubtype="8" fill="hold" grpId="0" nodeType="afterEffect">
                                  <p:stCondLst>
                                    <p:cond delay="0"/>
                                  </p:stCondLst>
                                  <p:childTnLst>
                                    <p:set>
                                      <p:cBhvr>
                                        <p:cTn id="150" dur="1" fill="hold">
                                          <p:stCondLst>
                                            <p:cond delay="0"/>
                                          </p:stCondLst>
                                        </p:cTn>
                                        <p:tgtEl>
                                          <p:spTgt spid="52"/>
                                        </p:tgtEl>
                                        <p:attrNameLst>
                                          <p:attrName>style.visibility</p:attrName>
                                        </p:attrNameLst>
                                      </p:cBhvr>
                                      <p:to>
                                        <p:strVal val="visible"/>
                                      </p:to>
                                    </p:set>
                                    <p:animEffect transition="in" filter="wipe(left)">
                                      <p:cBhvr>
                                        <p:cTn id="151" dur="500"/>
                                        <p:tgtEl>
                                          <p:spTgt spid="52"/>
                                        </p:tgtEl>
                                      </p:cBhvr>
                                    </p:animEffect>
                                  </p:childTnLst>
                                </p:cTn>
                              </p:par>
                            </p:childTnLst>
                          </p:cTn>
                        </p:par>
                        <p:par>
                          <p:cTn id="152" fill="hold">
                            <p:stCondLst>
                              <p:cond delay="18500"/>
                            </p:stCondLst>
                            <p:childTnLst>
                              <p:par>
                                <p:cTn id="153" presetID="22" presetClass="entr" presetSubtype="8" fill="hold" grpId="0" nodeType="afterEffect">
                                  <p:stCondLst>
                                    <p:cond delay="0"/>
                                  </p:stCondLst>
                                  <p:childTnLst>
                                    <p:set>
                                      <p:cBhvr>
                                        <p:cTn id="154" dur="1" fill="hold">
                                          <p:stCondLst>
                                            <p:cond delay="0"/>
                                          </p:stCondLst>
                                        </p:cTn>
                                        <p:tgtEl>
                                          <p:spTgt spid="54"/>
                                        </p:tgtEl>
                                        <p:attrNameLst>
                                          <p:attrName>style.visibility</p:attrName>
                                        </p:attrNameLst>
                                      </p:cBhvr>
                                      <p:to>
                                        <p:strVal val="visible"/>
                                      </p:to>
                                    </p:set>
                                    <p:animEffect transition="in" filter="wipe(left)">
                                      <p:cBhvr>
                                        <p:cTn id="155" dur="500"/>
                                        <p:tgtEl>
                                          <p:spTgt spid="54"/>
                                        </p:tgtEl>
                                      </p:cBhvr>
                                    </p:animEffect>
                                  </p:childTnLst>
                                </p:cTn>
                              </p:par>
                            </p:childTnLst>
                          </p:cTn>
                        </p:par>
                        <p:par>
                          <p:cTn id="156" fill="hold">
                            <p:stCondLst>
                              <p:cond delay="19000"/>
                            </p:stCondLst>
                            <p:childTnLst>
                              <p:par>
                                <p:cTn id="157" presetID="10" presetClass="entr" presetSubtype="0" fill="hold" grpId="0" nodeType="afterEffect">
                                  <p:stCondLst>
                                    <p:cond delay="0"/>
                                  </p:stCondLst>
                                  <p:childTnLst>
                                    <p:set>
                                      <p:cBhvr>
                                        <p:cTn id="158" dur="1" fill="hold">
                                          <p:stCondLst>
                                            <p:cond delay="0"/>
                                          </p:stCondLst>
                                        </p:cTn>
                                        <p:tgtEl>
                                          <p:spTgt spid="113">
                                            <p:txEl>
                                              <p:pRg st="0" end="0"/>
                                            </p:txEl>
                                          </p:spTgt>
                                        </p:tgtEl>
                                        <p:attrNameLst>
                                          <p:attrName>style.visibility</p:attrName>
                                        </p:attrNameLst>
                                      </p:cBhvr>
                                      <p:to>
                                        <p:strVal val="visible"/>
                                      </p:to>
                                    </p:set>
                                    <p:animEffect transition="in" filter="fade">
                                      <p:cBhvr>
                                        <p:cTn id="159" dur="500"/>
                                        <p:tgtEl>
                                          <p:spTgt spid="1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19" grpId="0" build="p"/>
      <p:bldP spid="95" grpId="0" build="p"/>
      <p:bldP spid="96" grpId="0" build="p"/>
      <p:bldP spid="97" grpId="0" build="p"/>
      <p:bldP spid="106" grpId="0" build="p"/>
      <p:bldP spid="107" grpId="0" build="p"/>
      <p:bldP spid="108" grpId="0" build="p"/>
      <p:bldP spid="109" grpId="0" build="p"/>
      <p:bldP spid="110" grpId="0" build="p"/>
      <p:bldP spid="111" grpId="0" build="p"/>
      <p:bldP spid="112" grpId="0" build="p"/>
      <p:bldP spid="113" grpId="0" build="p"/>
      <p:bldP spid="20" grpId="0" animBg="1"/>
      <p:bldP spid="21" grpId="0" animBg="1"/>
      <p:bldP spid="22" grpId="0" animBg="1"/>
      <p:bldP spid="23" grpId="0" animBg="1"/>
      <p:bldP spid="24" grpId="0" animBg="1"/>
      <p:bldP spid="25" grpId="0" animBg="1"/>
      <p:bldP spid="26" grpId="0" animBg="1"/>
      <p:bldP spid="71" grpId="0" build="p"/>
      <p:bldP spid="72" grpId="0" build="p"/>
      <p:bldP spid="73" grpId="0" build="p"/>
      <p:bldP spid="74" grpId="0" build="p"/>
      <p:bldP spid="75" grpId="0" build="p"/>
      <p:bldP spid="76" grpId="0" build="p"/>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itle 79"/>
          <p:cNvSpPr>
            <a:spLocks noGrp="1"/>
          </p:cNvSpPr>
          <p:nvPr>
            <p:ph type="ctrTitle"/>
          </p:nvPr>
        </p:nvSpPr>
        <p:spPr>
          <a:xfrm>
            <a:off x="1524000" y="594771"/>
            <a:ext cx="9144000" cy="643184"/>
          </a:xfrm>
        </p:spPr>
        <p:txBody>
          <a:bodyPr>
            <a:normAutofit/>
          </a:bodyPr>
          <a:lstStyle/>
          <a:p>
            <a:r>
              <a:rPr lang="en-GB" dirty="0"/>
              <a:t>OUR CURRENT PROJECTS</a:t>
            </a:r>
          </a:p>
        </p:txBody>
      </p:sp>
      <p:sp>
        <p:nvSpPr>
          <p:cNvPr id="81" name="Subtitle 80"/>
          <p:cNvSpPr>
            <a:spLocks noGrp="1"/>
          </p:cNvSpPr>
          <p:nvPr>
            <p:ph type="subTitle" idx="1"/>
          </p:nvPr>
        </p:nvSpPr>
        <p:spPr/>
        <p:txBody>
          <a:bodyPr/>
          <a:lstStyle/>
          <a:p>
            <a:r>
              <a:rPr lang="en-GB" dirty="0"/>
              <a:t>Write your relevant text here</a:t>
            </a:r>
          </a:p>
        </p:txBody>
      </p:sp>
      <p:sp>
        <p:nvSpPr>
          <p:cNvPr id="82" name="Text Placeholder 81"/>
          <p:cNvSpPr>
            <a:spLocks noGrp="1"/>
          </p:cNvSpPr>
          <p:nvPr>
            <p:ph type="body" sz="quarter" idx="10"/>
          </p:nvPr>
        </p:nvSpPr>
        <p:spPr/>
        <p:txBody>
          <a:bodyPr/>
          <a:lstStyle/>
          <a:p>
            <a:r>
              <a:rPr lang="en-GB" dirty="0"/>
              <a:t>01. Progress Completed</a:t>
            </a:r>
          </a:p>
        </p:txBody>
      </p:sp>
      <p:sp>
        <p:nvSpPr>
          <p:cNvPr id="83" name="Text Placeholder 82"/>
          <p:cNvSpPr>
            <a:spLocks noGrp="1"/>
          </p:cNvSpPr>
          <p:nvPr>
            <p:ph type="body" sz="quarter" idx="11"/>
          </p:nvPr>
        </p:nvSpPr>
        <p:spPr/>
        <p:txBody>
          <a:bodyPr/>
          <a:lstStyle/>
          <a:p>
            <a:r>
              <a:rPr lang="en-GB" dirty="0" err="1"/>
              <a:t>Sed</a:t>
            </a:r>
            <a:r>
              <a:rPr lang="en-GB" dirty="0"/>
              <a:t> </a:t>
            </a:r>
            <a:r>
              <a:rPr lang="en-GB" dirty="0" err="1"/>
              <a:t>ut</a:t>
            </a:r>
            <a:r>
              <a:rPr lang="en-GB" dirty="0"/>
              <a:t> </a:t>
            </a:r>
            <a:r>
              <a:rPr lang="en-GB" dirty="0" err="1"/>
              <a:t>perspiciasit</a:t>
            </a:r>
            <a:r>
              <a:rPr lang="en-GB" dirty="0"/>
              <a:t> </a:t>
            </a:r>
            <a:r>
              <a:rPr lang="en-GB" dirty="0" err="1"/>
              <a:t>accusantium</a:t>
            </a:r>
            <a:r>
              <a:rPr lang="en-GB" dirty="0"/>
              <a:t> </a:t>
            </a:r>
            <a:r>
              <a:rPr lang="en-GB" dirty="0" err="1"/>
              <a:t>doloremque</a:t>
            </a:r>
            <a:r>
              <a:rPr lang="en-GB" dirty="0"/>
              <a:t> </a:t>
            </a:r>
            <a:r>
              <a:rPr lang="en-GB" dirty="0" err="1"/>
              <a:t>hom</a:t>
            </a:r>
            <a:r>
              <a:rPr lang="en-GB" dirty="0"/>
              <a:t> </a:t>
            </a:r>
            <a:r>
              <a:rPr lang="en-GB" dirty="0" err="1"/>
              <a:t>lahit</a:t>
            </a:r>
            <a:r>
              <a:rPr lang="en-GB" dirty="0"/>
              <a:t> </a:t>
            </a:r>
            <a:r>
              <a:rPr lang="en-GB" dirty="0" err="1"/>
              <a:t>accusantium</a:t>
            </a:r>
            <a:r>
              <a:rPr lang="en-GB" dirty="0"/>
              <a:t> </a:t>
            </a:r>
            <a:r>
              <a:rPr lang="en-GB" dirty="0" err="1"/>
              <a:t>doloremque</a:t>
            </a:r>
            <a:r>
              <a:rPr lang="en-GB" dirty="0"/>
              <a:t> </a:t>
            </a:r>
            <a:r>
              <a:rPr lang="en-GB" dirty="0" err="1"/>
              <a:t>hom</a:t>
            </a:r>
            <a:endParaRPr lang="en-GB" dirty="0"/>
          </a:p>
        </p:txBody>
      </p:sp>
      <p:pic>
        <p:nvPicPr>
          <p:cNvPr id="2" name="图片占位符 1"/>
          <p:cNvPicPr>
            <a:picLocks noGrp="1" noChangeAspect="1"/>
          </p:cNvPicPr>
          <p:nvPr>
            <p:ph type="pic" sz="quarter" idx="19"/>
          </p:nvPr>
        </p:nvPicPr>
        <p:blipFill>
          <a:blip r:embed="rId3"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20"/>
          </p:nvPr>
        </p:nvPicPr>
        <p:blipFill>
          <a:blip r:embed="rId4" cstate="screen">
            <a:extLst>
              <a:ext uri="{28A0092B-C50C-407E-A947-70E740481C1C}">
                <a14:useLocalDpi xmlns:a14="http://schemas.microsoft.com/office/drawing/2010/main"/>
              </a:ext>
            </a:extLst>
          </a:blip>
          <a:srcRect/>
          <a:stretch>
            <a:fillRect/>
          </a:stretch>
        </p:blipFill>
        <p:spPr/>
      </p:pic>
      <p:pic>
        <p:nvPicPr>
          <p:cNvPr id="4" name="图片占位符 3"/>
          <p:cNvPicPr>
            <a:picLocks noGrp="1" noChangeAspect="1"/>
          </p:cNvPicPr>
          <p:nvPr>
            <p:ph type="pic" sz="quarter" idx="21"/>
          </p:nvPr>
        </p:nvPicPr>
        <p:blipFill>
          <a:blip r:embed="rId5" cstate="screen">
            <a:extLst>
              <a:ext uri="{28A0092B-C50C-407E-A947-70E740481C1C}">
                <a14:useLocalDpi xmlns:a14="http://schemas.microsoft.com/office/drawing/2010/main"/>
              </a:ext>
            </a:extLst>
          </a:blip>
          <a:srcRect/>
          <a:stretch>
            <a:fillRect/>
          </a:stretch>
        </p:blipFill>
        <p:spPr/>
      </p:pic>
      <p:sp>
        <p:nvSpPr>
          <p:cNvPr id="88" name="Text Placeholder 87"/>
          <p:cNvSpPr>
            <a:spLocks noGrp="1"/>
          </p:cNvSpPr>
          <p:nvPr>
            <p:ph type="body" sz="quarter" idx="25"/>
          </p:nvPr>
        </p:nvSpPr>
        <p:spPr>
          <a:xfrm>
            <a:off x="3602337" y="5464194"/>
            <a:ext cx="512464" cy="262018"/>
          </a:xfrm>
        </p:spPr>
        <p:txBody>
          <a:bodyPr/>
          <a:lstStyle/>
          <a:p>
            <a:r>
              <a:rPr lang="en-GB" dirty="0"/>
              <a:t>85%</a:t>
            </a:r>
          </a:p>
        </p:txBody>
      </p:sp>
      <p:sp>
        <p:nvSpPr>
          <p:cNvPr id="89" name="Text Placeholder 88"/>
          <p:cNvSpPr>
            <a:spLocks noGrp="1"/>
          </p:cNvSpPr>
          <p:nvPr>
            <p:ph type="body" sz="quarter" idx="26"/>
          </p:nvPr>
        </p:nvSpPr>
        <p:spPr>
          <a:xfrm>
            <a:off x="5853806" y="5464194"/>
            <a:ext cx="512464" cy="262018"/>
          </a:xfrm>
        </p:spPr>
        <p:txBody>
          <a:bodyPr/>
          <a:lstStyle/>
          <a:p>
            <a:pPr algn="ctr"/>
            <a:r>
              <a:rPr lang="en-GB" dirty="0"/>
              <a:t>50%</a:t>
            </a:r>
          </a:p>
        </p:txBody>
      </p:sp>
      <p:sp>
        <p:nvSpPr>
          <p:cNvPr id="90" name="Text Placeholder 89"/>
          <p:cNvSpPr>
            <a:spLocks noGrp="1"/>
          </p:cNvSpPr>
          <p:nvPr>
            <p:ph type="body" sz="quarter" idx="27"/>
          </p:nvPr>
        </p:nvSpPr>
        <p:spPr>
          <a:xfrm>
            <a:off x="9291714" y="5464194"/>
            <a:ext cx="512464" cy="262018"/>
          </a:xfrm>
        </p:spPr>
        <p:txBody>
          <a:bodyPr/>
          <a:lstStyle/>
          <a:p>
            <a:r>
              <a:rPr lang="en-GB" dirty="0"/>
              <a:t>60%</a:t>
            </a:r>
          </a:p>
        </p:txBody>
      </p:sp>
      <p:sp>
        <p:nvSpPr>
          <p:cNvPr id="91" name="Text Placeholder 90"/>
          <p:cNvSpPr>
            <a:spLocks noGrp="1"/>
          </p:cNvSpPr>
          <p:nvPr>
            <p:ph type="body" sz="quarter" idx="28"/>
          </p:nvPr>
        </p:nvSpPr>
        <p:spPr/>
        <p:txBody>
          <a:bodyPr/>
          <a:lstStyle/>
          <a:p>
            <a:r>
              <a:rPr lang="en-GB" dirty="0"/>
              <a:t>02. Progress Completed</a:t>
            </a:r>
          </a:p>
        </p:txBody>
      </p:sp>
      <p:sp>
        <p:nvSpPr>
          <p:cNvPr id="92" name="Text Placeholder 91"/>
          <p:cNvSpPr>
            <a:spLocks noGrp="1"/>
          </p:cNvSpPr>
          <p:nvPr>
            <p:ph type="body" sz="quarter" idx="29"/>
          </p:nvPr>
        </p:nvSpPr>
        <p:spPr/>
        <p:txBody>
          <a:bodyPr/>
          <a:lstStyle/>
          <a:p>
            <a:r>
              <a:rPr lang="en-GB" dirty="0" err="1"/>
              <a:t>Sed</a:t>
            </a:r>
            <a:r>
              <a:rPr lang="en-GB" dirty="0"/>
              <a:t> </a:t>
            </a:r>
            <a:r>
              <a:rPr lang="en-GB" dirty="0" err="1"/>
              <a:t>ut</a:t>
            </a:r>
            <a:r>
              <a:rPr lang="en-GB" dirty="0"/>
              <a:t> </a:t>
            </a:r>
            <a:r>
              <a:rPr lang="en-GB" dirty="0" err="1"/>
              <a:t>perspiciasit</a:t>
            </a:r>
            <a:r>
              <a:rPr lang="en-GB" dirty="0"/>
              <a:t> </a:t>
            </a:r>
            <a:r>
              <a:rPr lang="en-GB" dirty="0" err="1"/>
              <a:t>accusantium</a:t>
            </a:r>
            <a:r>
              <a:rPr lang="en-GB" dirty="0"/>
              <a:t> </a:t>
            </a:r>
            <a:r>
              <a:rPr lang="en-GB" dirty="0" err="1"/>
              <a:t>doloremque</a:t>
            </a:r>
            <a:r>
              <a:rPr lang="en-GB" dirty="0"/>
              <a:t> </a:t>
            </a:r>
            <a:r>
              <a:rPr lang="en-GB" dirty="0" err="1"/>
              <a:t>hom</a:t>
            </a:r>
            <a:r>
              <a:rPr lang="en-GB" dirty="0"/>
              <a:t> </a:t>
            </a:r>
            <a:r>
              <a:rPr lang="en-GB" dirty="0" err="1"/>
              <a:t>lahit</a:t>
            </a:r>
            <a:r>
              <a:rPr lang="en-GB" dirty="0"/>
              <a:t> </a:t>
            </a:r>
            <a:r>
              <a:rPr lang="en-GB" dirty="0" err="1"/>
              <a:t>accusantium</a:t>
            </a:r>
            <a:r>
              <a:rPr lang="en-GB" dirty="0"/>
              <a:t> </a:t>
            </a:r>
            <a:r>
              <a:rPr lang="en-GB" dirty="0" err="1"/>
              <a:t>doloremque</a:t>
            </a:r>
            <a:r>
              <a:rPr lang="en-GB" dirty="0"/>
              <a:t> </a:t>
            </a:r>
            <a:r>
              <a:rPr lang="en-GB" dirty="0" err="1"/>
              <a:t>hom</a:t>
            </a:r>
            <a:endParaRPr lang="en-GB" dirty="0"/>
          </a:p>
        </p:txBody>
      </p:sp>
      <p:sp>
        <p:nvSpPr>
          <p:cNvPr id="93" name="Text Placeholder 92"/>
          <p:cNvSpPr>
            <a:spLocks noGrp="1"/>
          </p:cNvSpPr>
          <p:nvPr>
            <p:ph type="body" sz="quarter" idx="30"/>
          </p:nvPr>
        </p:nvSpPr>
        <p:spPr/>
        <p:txBody>
          <a:bodyPr/>
          <a:lstStyle/>
          <a:p>
            <a:r>
              <a:rPr lang="en-GB" dirty="0"/>
              <a:t>03. Progress Completed</a:t>
            </a:r>
          </a:p>
        </p:txBody>
      </p:sp>
      <p:sp>
        <p:nvSpPr>
          <p:cNvPr id="94" name="Text Placeholder 93"/>
          <p:cNvSpPr>
            <a:spLocks noGrp="1"/>
          </p:cNvSpPr>
          <p:nvPr>
            <p:ph type="body" sz="quarter" idx="31"/>
          </p:nvPr>
        </p:nvSpPr>
        <p:spPr/>
        <p:txBody>
          <a:bodyPr/>
          <a:lstStyle/>
          <a:p>
            <a:r>
              <a:rPr lang="en-GB" dirty="0" err="1"/>
              <a:t>Sed</a:t>
            </a:r>
            <a:r>
              <a:rPr lang="en-GB" dirty="0"/>
              <a:t> </a:t>
            </a:r>
            <a:r>
              <a:rPr lang="en-GB" dirty="0" err="1"/>
              <a:t>ut</a:t>
            </a:r>
            <a:r>
              <a:rPr lang="en-GB" dirty="0"/>
              <a:t> </a:t>
            </a:r>
            <a:r>
              <a:rPr lang="en-GB" dirty="0" err="1"/>
              <a:t>perspiciasit</a:t>
            </a:r>
            <a:r>
              <a:rPr lang="en-GB" dirty="0"/>
              <a:t> </a:t>
            </a:r>
            <a:r>
              <a:rPr lang="en-GB" dirty="0" err="1"/>
              <a:t>accusantium</a:t>
            </a:r>
            <a:r>
              <a:rPr lang="en-GB" dirty="0"/>
              <a:t> </a:t>
            </a:r>
            <a:r>
              <a:rPr lang="en-GB" dirty="0" err="1"/>
              <a:t>doloremque</a:t>
            </a:r>
            <a:r>
              <a:rPr lang="en-GB" dirty="0"/>
              <a:t> </a:t>
            </a:r>
            <a:r>
              <a:rPr lang="en-GB" dirty="0" err="1"/>
              <a:t>hom</a:t>
            </a:r>
            <a:r>
              <a:rPr lang="en-GB" dirty="0"/>
              <a:t> </a:t>
            </a:r>
            <a:r>
              <a:rPr lang="en-GB" dirty="0" err="1"/>
              <a:t>lahit</a:t>
            </a:r>
            <a:r>
              <a:rPr lang="en-GB" dirty="0"/>
              <a:t> </a:t>
            </a:r>
            <a:r>
              <a:rPr lang="en-GB" dirty="0" err="1"/>
              <a:t>accusantium</a:t>
            </a:r>
            <a:r>
              <a:rPr lang="en-GB" dirty="0"/>
              <a:t> </a:t>
            </a:r>
            <a:r>
              <a:rPr lang="en-GB" dirty="0" err="1"/>
              <a:t>doloremque</a:t>
            </a:r>
            <a:endParaRPr lang="en-GB" dirty="0"/>
          </a:p>
        </p:txBody>
      </p:sp>
      <p:sp>
        <p:nvSpPr>
          <p:cNvPr id="19" name="TextBox 18"/>
          <p:cNvSpPr txBox="1"/>
          <p:nvPr/>
        </p:nvSpPr>
        <p:spPr>
          <a:xfrm>
            <a:off x="10226040" y="6269653"/>
            <a:ext cx="527685"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41</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21377693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Shape 1087"/>
          <p:cNvSpPr/>
          <p:nvPr/>
        </p:nvSpPr>
        <p:spPr>
          <a:xfrm flipV="1">
            <a:off x="3137886" y="5186075"/>
            <a:ext cx="7557299" cy="277"/>
          </a:xfrm>
          <a:prstGeom prst="line">
            <a:avLst/>
          </a:prstGeom>
          <a:noFill/>
          <a:ln w="12700" cap="flat">
            <a:solidFill>
              <a:srgbClr val="DCDEE0"/>
            </a:solidFill>
            <a:prstDash val="solid"/>
            <a:miter lim="400000"/>
          </a:ln>
          <a:effectLst/>
        </p:spPr>
        <p:txBody>
          <a:bodyPr wrap="square" lIns="50800" tIns="50800" rIns="50800" bIns="50800" numCol="1" anchor="ctr">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71" name="Shape 1090"/>
          <p:cNvSpPr/>
          <p:nvPr/>
        </p:nvSpPr>
        <p:spPr>
          <a:xfrm flipV="1">
            <a:off x="3137886" y="4497650"/>
            <a:ext cx="7557299" cy="277"/>
          </a:xfrm>
          <a:prstGeom prst="line">
            <a:avLst/>
          </a:prstGeom>
          <a:noFill/>
          <a:ln w="12700" cap="flat">
            <a:solidFill>
              <a:srgbClr val="DCDEE0"/>
            </a:solidFill>
            <a:prstDash val="solid"/>
            <a:miter lim="400000"/>
          </a:ln>
          <a:effectLst/>
        </p:spPr>
        <p:txBody>
          <a:bodyPr wrap="square" lIns="50800" tIns="50800" rIns="50800" bIns="50800" numCol="1" anchor="ctr">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72" name="Shape 1093"/>
          <p:cNvSpPr/>
          <p:nvPr/>
        </p:nvSpPr>
        <p:spPr>
          <a:xfrm flipV="1">
            <a:off x="3137886" y="3809225"/>
            <a:ext cx="7557299" cy="277"/>
          </a:xfrm>
          <a:prstGeom prst="line">
            <a:avLst/>
          </a:prstGeom>
          <a:noFill/>
          <a:ln w="12700" cap="flat">
            <a:solidFill>
              <a:srgbClr val="DCDEE0"/>
            </a:solidFill>
            <a:prstDash val="solid"/>
            <a:miter lim="400000"/>
          </a:ln>
          <a:effectLst/>
        </p:spPr>
        <p:txBody>
          <a:bodyPr wrap="square" lIns="50800" tIns="50800" rIns="50800" bIns="50800" numCol="1" anchor="ctr">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73" name="Shape 1096"/>
          <p:cNvSpPr/>
          <p:nvPr/>
        </p:nvSpPr>
        <p:spPr>
          <a:xfrm flipV="1">
            <a:off x="3137886" y="3120799"/>
            <a:ext cx="7557299" cy="277"/>
          </a:xfrm>
          <a:prstGeom prst="line">
            <a:avLst/>
          </a:prstGeom>
          <a:noFill/>
          <a:ln w="12700" cap="flat">
            <a:solidFill>
              <a:srgbClr val="DCDEE0"/>
            </a:solidFill>
            <a:prstDash val="solid"/>
            <a:miter lim="400000"/>
          </a:ln>
          <a:effectLst/>
        </p:spPr>
        <p:txBody>
          <a:bodyPr wrap="square" lIns="50800" tIns="50800" rIns="50800" bIns="50800" numCol="1" anchor="ctr">
            <a:noAutofit/>
          </a:bodyPr>
          <a:lstStyle/>
          <a:p>
            <a:pPr lvl="0" algn="l" defTabSz="457200">
              <a:lnSpc>
                <a:spcPct val="100000"/>
              </a:lnSpc>
              <a:defRPr sz="1200">
                <a:solidFill>
                  <a:srgbClr val="000000"/>
                </a:solidFill>
                <a:latin typeface="Helvetica"/>
                <a:ea typeface="Helvetica"/>
                <a:cs typeface="Helvetica"/>
                <a:sym typeface="Helvetica"/>
              </a:defRPr>
            </a:pPr>
            <a:endParaRPr/>
          </a:p>
        </p:txBody>
      </p:sp>
      <p:sp>
        <p:nvSpPr>
          <p:cNvPr id="7" name="Title 6"/>
          <p:cNvSpPr>
            <a:spLocks noGrp="1"/>
          </p:cNvSpPr>
          <p:nvPr>
            <p:ph type="ctrTitle"/>
          </p:nvPr>
        </p:nvSpPr>
        <p:spPr>
          <a:xfrm>
            <a:off x="1524000" y="564579"/>
            <a:ext cx="9144000" cy="673376"/>
          </a:xfrm>
        </p:spPr>
        <p:txBody>
          <a:bodyPr>
            <a:normAutofit/>
          </a:bodyPr>
          <a:lstStyle/>
          <a:p>
            <a:r>
              <a:rPr lang="en-GB" dirty="0"/>
              <a:t>PROJECT TIMELINE</a:t>
            </a:r>
          </a:p>
        </p:txBody>
      </p:sp>
      <p:sp>
        <p:nvSpPr>
          <p:cNvPr id="8" name="Subtitle 7"/>
          <p:cNvSpPr>
            <a:spLocks noGrp="1"/>
          </p:cNvSpPr>
          <p:nvPr>
            <p:ph type="subTitle" idx="1"/>
          </p:nvPr>
        </p:nvSpPr>
        <p:spPr/>
        <p:txBody>
          <a:bodyPr/>
          <a:lstStyle/>
          <a:p>
            <a:r>
              <a:rPr lang="en-GB" dirty="0"/>
              <a:t>write your relevant text here</a:t>
            </a:r>
          </a:p>
        </p:txBody>
      </p:sp>
      <p:sp>
        <p:nvSpPr>
          <p:cNvPr id="41" name="TextBox 40"/>
          <p:cNvSpPr txBox="1"/>
          <p:nvPr/>
        </p:nvSpPr>
        <p:spPr>
          <a:xfrm>
            <a:off x="10319657" y="6269653"/>
            <a:ext cx="434068"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4</a:t>
            </a:r>
            <a:r>
              <a:rPr lang="id-ID" sz="1200" dirty="0">
                <a:solidFill>
                  <a:schemeClr val="accent1"/>
                </a:solidFill>
                <a:latin typeface="Kontrapunkt Bob Light" panose="02000000000000000000" pitchFamily="50" charset="0"/>
              </a:rPr>
              <a:t>2</a:t>
            </a:r>
            <a:endParaRPr lang="en-GB" sz="1200" dirty="0">
              <a:solidFill>
                <a:schemeClr val="accent1"/>
              </a:solidFill>
              <a:latin typeface="Kontrapunkt Bob Light" panose="02000000000000000000" pitchFamily="50" charset="0"/>
            </a:endParaRPr>
          </a:p>
        </p:txBody>
      </p:sp>
      <p:sp>
        <p:nvSpPr>
          <p:cNvPr id="3" name="Text Placeholder 2"/>
          <p:cNvSpPr>
            <a:spLocks noGrp="1"/>
          </p:cNvSpPr>
          <p:nvPr>
            <p:ph type="body" sz="quarter" idx="11"/>
          </p:nvPr>
        </p:nvSpPr>
        <p:spPr>
          <a:xfrm>
            <a:off x="3119647" y="3258029"/>
            <a:ext cx="6319628" cy="191363"/>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tamah</a:t>
            </a:r>
            <a:r>
              <a:rPr lang="en-GB" dirty="0"/>
              <a:t> </a:t>
            </a:r>
            <a:r>
              <a:rPr lang="en-GB" dirty="0" err="1"/>
              <a:t>ata</a:t>
            </a:r>
            <a:r>
              <a:rPr lang="en-GB" dirty="0"/>
              <a:t> </a:t>
            </a:r>
            <a:r>
              <a:rPr lang="en-GB" dirty="0" err="1"/>
              <a:t>si</a:t>
            </a:r>
            <a:r>
              <a:rPr lang="en-GB" dirty="0"/>
              <a:t> </a:t>
            </a:r>
            <a:r>
              <a:rPr lang="en-GB" dirty="0" err="1"/>
              <a:t>memet</a:t>
            </a:r>
            <a:r>
              <a:rPr lang="en-GB" dirty="0"/>
              <a:t> </a:t>
            </a:r>
            <a:r>
              <a:rPr lang="en-GB" dirty="0" err="1"/>
              <a:t>bacut</a:t>
            </a:r>
            <a:r>
              <a:rPr lang="en-GB" dirty="0"/>
              <a:t> </a:t>
            </a:r>
            <a:r>
              <a:rPr lang="en-GB" dirty="0" err="1"/>
              <a:t>nyang</a:t>
            </a:r>
            <a:endParaRPr lang="en-GB" dirty="0"/>
          </a:p>
        </p:txBody>
      </p:sp>
      <p:sp>
        <p:nvSpPr>
          <p:cNvPr id="25" name="Text Placeholder 24"/>
          <p:cNvSpPr>
            <a:spLocks noGrp="1"/>
          </p:cNvSpPr>
          <p:nvPr>
            <p:ph type="body" sz="quarter" idx="10"/>
          </p:nvPr>
        </p:nvSpPr>
        <p:spPr>
          <a:xfrm>
            <a:off x="1759443" y="2112316"/>
            <a:ext cx="1009650" cy="408745"/>
          </a:xfrm>
        </p:spPr>
        <p:txBody>
          <a:bodyPr anchor="ctr"/>
          <a:lstStyle/>
          <a:p>
            <a:r>
              <a:rPr lang="en-GB" dirty="0"/>
              <a:t>Week</a:t>
            </a:r>
          </a:p>
        </p:txBody>
      </p:sp>
      <p:sp>
        <p:nvSpPr>
          <p:cNvPr id="35" name="Text Placeholder 24"/>
          <p:cNvSpPr>
            <a:spLocks noGrp="1"/>
          </p:cNvSpPr>
          <p:nvPr>
            <p:ph type="body" sz="quarter" idx="10"/>
          </p:nvPr>
        </p:nvSpPr>
        <p:spPr>
          <a:xfrm>
            <a:off x="3119647" y="2121841"/>
            <a:ext cx="1220836" cy="408745"/>
          </a:xfrm>
        </p:spPr>
        <p:txBody>
          <a:bodyPr anchor="ctr"/>
          <a:lstStyle/>
          <a:p>
            <a:pPr algn="ctr"/>
            <a:r>
              <a:rPr lang="en-GB" dirty="0"/>
              <a:t>01</a:t>
            </a:r>
          </a:p>
        </p:txBody>
      </p:sp>
      <p:sp>
        <p:nvSpPr>
          <p:cNvPr id="36" name="Text Placeholder 24"/>
          <p:cNvSpPr>
            <a:spLocks noGrp="1"/>
          </p:cNvSpPr>
          <p:nvPr>
            <p:ph type="body" sz="quarter" idx="10"/>
          </p:nvPr>
        </p:nvSpPr>
        <p:spPr>
          <a:xfrm>
            <a:off x="4376215" y="2121841"/>
            <a:ext cx="1220836" cy="408745"/>
          </a:xfrm>
        </p:spPr>
        <p:txBody>
          <a:bodyPr anchor="ctr"/>
          <a:lstStyle/>
          <a:p>
            <a:pPr algn="ctr"/>
            <a:r>
              <a:rPr lang="en-GB" dirty="0"/>
              <a:t>02</a:t>
            </a:r>
          </a:p>
        </p:txBody>
      </p:sp>
      <p:sp>
        <p:nvSpPr>
          <p:cNvPr id="37" name="Text Placeholder 24"/>
          <p:cNvSpPr>
            <a:spLocks noGrp="1"/>
          </p:cNvSpPr>
          <p:nvPr>
            <p:ph type="body" sz="quarter" idx="10"/>
          </p:nvPr>
        </p:nvSpPr>
        <p:spPr>
          <a:xfrm>
            <a:off x="5666502" y="2121841"/>
            <a:ext cx="1220836" cy="408745"/>
          </a:xfrm>
        </p:spPr>
        <p:txBody>
          <a:bodyPr anchor="ctr"/>
          <a:lstStyle/>
          <a:p>
            <a:pPr algn="ctr"/>
            <a:r>
              <a:rPr lang="en-GB" dirty="0"/>
              <a:t>03</a:t>
            </a:r>
          </a:p>
        </p:txBody>
      </p:sp>
      <p:sp>
        <p:nvSpPr>
          <p:cNvPr id="38" name="Text Placeholder 24"/>
          <p:cNvSpPr>
            <a:spLocks noGrp="1"/>
          </p:cNvSpPr>
          <p:nvPr>
            <p:ph type="body" sz="quarter" idx="10"/>
          </p:nvPr>
        </p:nvSpPr>
        <p:spPr>
          <a:xfrm>
            <a:off x="6908786" y="2121841"/>
            <a:ext cx="1220836" cy="408745"/>
          </a:xfrm>
        </p:spPr>
        <p:txBody>
          <a:bodyPr anchor="ctr"/>
          <a:lstStyle/>
          <a:p>
            <a:pPr algn="ctr"/>
            <a:r>
              <a:rPr lang="en-GB" dirty="0"/>
              <a:t>04</a:t>
            </a:r>
          </a:p>
        </p:txBody>
      </p:sp>
      <p:sp>
        <p:nvSpPr>
          <p:cNvPr id="39" name="Text Placeholder 24"/>
          <p:cNvSpPr>
            <a:spLocks noGrp="1"/>
          </p:cNvSpPr>
          <p:nvPr>
            <p:ph type="body" sz="quarter" idx="10"/>
          </p:nvPr>
        </p:nvSpPr>
        <p:spPr>
          <a:xfrm>
            <a:off x="8155829" y="2121841"/>
            <a:ext cx="1220836" cy="408745"/>
          </a:xfrm>
        </p:spPr>
        <p:txBody>
          <a:bodyPr anchor="ctr"/>
          <a:lstStyle/>
          <a:p>
            <a:pPr algn="ctr"/>
            <a:r>
              <a:rPr lang="en-GB" dirty="0"/>
              <a:t>05</a:t>
            </a:r>
          </a:p>
        </p:txBody>
      </p:sp>
      <p:sp>
        <p:nvSpPr>
          <p:cNvPr id="40" name="Text Placeholder 24"/>
          <p:cNvSpPr>
            <a:spLocks noGrp="1"/>
          </p:cNvSpPr>
          <p:nvPr>
            <p:ph type="body" sz="quarter" idx="10"/>
          </p:nvPr>
        </p:nvSpPr>
        <p:spPr>
          <a:xfrm>
            <a:off x="9425473" y="2121841"/>
            <a:ext cx="1220836" cy="408745"/>
          </a:xfrm>
        </p:spPr>
        <p:txBody>
          <a:bodyPr anchor="ctr"/>
          <a:lstStyle/>
          <a:p>
            <a:pPr algn="ctr"/>
            <a:r>
              <a:rPr lang="en-GB" dirty="0"/>
              <a:t>06</a:t>
            </a:r>
          </a:p>
        </p:txBody>
      </p:sp>
      <p:sp>
        <p:nvSpPr>
          <p:cNvPr id="42" name="Text Placeholder 24"/>
          <p:cNvSpPr>
            <a:spLocks noGrp="1"/>
          </p:cNvSpPr>
          <p:nvPr>
            <p:ph type="body" sz="quarter" idx="10"/>
          </p:nvPr>
        </p:nvSpPr>
        <p:spPr>
          <a:xfrm>
            <a:off x="1759443" y="2921127"/>
            <a:ext cx="1009650" cy="408745"/>
          </a:xfrm>
        </p:spPr>
        <p:txBody>
          <a:bodyPr anchor="ctr"/>
          <a:lstStyle/>
          <a:p>
            <a:r>
              <a:rPr lang="en-GB" sz="1400" dirty="0"/>
              <a:t>Survey</a:t>
            </a:r>
          </a:p>
        </p:txBody>
      </p:sp>
      <p:sp>
        <p:nvSpPr>
          <p:cNvPr id="43" name="Text Placeholder 24"/>
          <p:cNvSpPr>
            <a:spLocks noGrp="1"/>
          </p:cNvSpPr>
          <p:nvPr>
            <p:ph type="body" sz="quarter" idx="10"/>
          </p:nvPr>
        </p:nvSpPr>
        <p:spPr>
          <a:xfrm>
            <a:off x="1759442" y="3587172"/>
            <a:ext cx="1302243" cy="408745"/>
          </a:xfrm>
        </p:spPr>
        <p:txBody>
          <a:bodyPr anchor="ctr">
            <a:normAutofit/>
          </a:bodyPr>
          <a:lstStyle/>
          <a:p>
            <a:r>
              <a:rPr lang="en-GB" sz="1400" dirty="0"/>
              <a:t>Preparation</a:t>
            </a:r>
          </a:p>
        </p:txBody>
      </p:sp>
      <p:sp>
        <p:nvSpPr>
          <p:cNvPr id="44" name="Text Placeholder 24"/>
          <p:cNvSpPr>
            <a:spLocks noGrp="1"/>
          </p:cNvSpPr>
          <p:nvPr>
            <p:ph type="body" sz="quarter" idx="10"/>
          </p:nvPr>
        </p:nvSpPr>
        <p:spPr>
          <a:xfrm>
            <a:off x="1759443" y="4253217"/>
            <a:ext cx="1318962" cy="408745"/>
          </a:xfrm>
        </p:spPr>
        <p:txBody>
          <a:bodyPr anchor="ctr">
            <a:normAutofit/>
          </a:bodyPr>
          <a:lstStyle/>
          <a:p>
            <a:r>
              <a:rPr lang="en-GB" sz="1400" dirty="0"/>
              <a:t>Designing</a:t>
            </a:r>
          </a:p>
        </p:txBody>
      </p:sp>
      <p:sp>
        <p:nvSpPr>
          <p:cNvPr id="45" name="Text Placeholder 24"/>
          <p:cNvSpPr>
            <a:spLocks noGrp="1"/>
          </p:cNvSpPr>
          <p:nvPr>
            <p:ph type="body" sz="quarter" idx="10"/>
          </p:nvPr>
        </p:nvSpPr>
        <p:spPr>
          <a:xfrm>
            <a:off x="1759443" y="4964804"/>
            <a:ext cx="1318962" cy="408745"/>
          </a:xfrm>
        </p:spPr>
        <p:txBody>
          <a:bodyPr anchor="ctr">
            <a:normAutofit/>
          </a:bodyPr>
          <a:lstStyle/>
          <a:p>
            <a:r>
              <a:rPr lang="en-GB" sz="1400" dirty="0"/>
              <a:t>Finishing</a:t>
            </a:r>
          </a:p>
        </p:txBody>
      </p:sp>
      <p:sp>
        <p:nvSpPr>
          <p:cNvPr id="46" name="Text Placeholder 2"/>
          <p:cNvSpPr>
            <a:spLocks noGrp="1"/>
          </p:cNvSpPr>
          <p:nvPr>
            <p:ph type="body" sz="quarter" idx="11"/>
          </p:nvPr>
        </p:nvSpPr>
        <p:spPr>
          <a:xfrm>
            <a:off x="4376947" y="3928483"/>
            <a:ext cx="6319628" cy="191363"/>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tamah</a:t>
            </a:r>
            <a:r>
              <a:rPr lang="en-GB" dirty="0"/>
              <a:t> </a:t>
            </a:r>
            <a:r>
              <a:rPr lang="en-GB" dirty="0" err="1"/>
              <a:t>ata</a:t>
            </a:r>
            <a:r>
              <a:rPr lang="en-GB" dirty="0"/>
              <a:t> </a:t>
            </a:r>
            <a:r>
              <a:rPr lang="en-GB" dirty="0" err="1"/>
              <a:t>si</a:t>
            </a:r>
            <a:r>
              <a:rPr lang="en-GB" dirty="0"/>
              <a:t> </a:t>
            </a:r>
            <a:r>
              <a:rPr lang="en-GB" dirty="0" err="1"/>
              <a:t>memet</a:t>
            </a:r>
            <a:r>
              <a:rPr lang="en-GB" dirty="0"/>
              <a:t> </a:t>
            </a:r>
            <a:r>
              <a:rPr lang="en-GB" dirty="0" err="1"/>
              <a:t>bacut</a:t>
            </a:r>
            <a:r>
              <a:rPr lang="en-GB" dirty="0"/>
              <a:t> </a:t>
            </a:r>
            <a:r>
              <a:rPr lang="en-GB" dirty="0" err="1"/>
              <a:t>nyang</a:t>
            </a:r>
            <a:endParaRPr lang="en-GB" dirty="0"/>
          </a:p>
        </p:txBody>
      </p:sp>
      <p:sp>
        <p:nvSpPr>
          <p:cNvPr id="47" name="Text Placeholder 2"/>
          <p:cNvSpPr>
            <a:spLocks noGrp="1"/>
          </p:cNvSpPr>
          <p:nvPr>
            <p:ph type="body" sz="quarter" idx="11"/>
          </p:nvPr>
        </p:nvSpPr>
        <p:spPr>
          <a:xfrm>
            <a:off x="6904247" y="4611241"/>
            <a:ext cx="3742062" cy="466791"/>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r>
              <a:rPr lang="en-GB" dirty="0"/>
              <a:t> </a:t>
            </a:r>
            <a:r>
              <a:rPr lang="en-GB" dirty="0" err="1"/>
              <a:t>tamah</a:t>
            </a:r>
            <a:r>
              <a:rPr lang="en-GB" dirty="0"/>
              <a:t> </a:t>
            </a:r>
            <a:r>
              <a:rPr lang="en-GB" dirty="0" err="1"/>
              <a:t>ata</a:t>
            </a:r>
            <a:r>
              <a:rPr lang="en-GB" dirty="0"/>
              <a:t> </a:t>
            </a:r>
            <a:r>
              <a:rPr lang="en-GB" dirty="0" err="1"/>
              <a:t>si</a:t>
            </a:r>
            <a:r>
              <a:rPr lang="en-GB" dirty="0"/>
              <a:t> </a:t>
            </a:r>
            <a:r>
              <a:rPr lang="en-GB" dirty="0" err="1"/>
              <a:t>memet</a:t>
            </a:r>
            <a:r>
              <a:rPr lang="en-GB" dirty="0"/>
              <a:t> </a:t>
            </a:r>
            <a:r>
              <a:rPr lang="en-GB" dirty="0" err="1"/>
              <a:t>bacut</a:t>
            </a:r>
            <a:r>
              <a:rPr lang="en-GB" dirty="0"/>
              <a:t> </a:t>
            </a:r>
            <a:r>
              <a:rPr lang="en-GB" dirty="0" err="1"/>
              <a:t>nyang</a:t>
            </a:r>
            <a:endParaRPr lang="en-GB" dirty="0"/>
          </a:p>
        </p:txBody>
      </p:sp>
      <p:sp>
        <p:nvSpPr>
          <p:cNvPr id="48" name="Text Placeholder 2"/>
          <p:cNvSpPr>
            <a:spLocks noGrp="1"/>
          </p:cNvSpPr>
          <p:nvPr>
            <p:ph type="body" sz="quarter" idx="11"/>
          </p:nvPr>
        </p:nvSpPr>
        <p:spPr>
          <a:xfrm>
            <a:off x="9418847" y="5323423"/>
            <a:ext cx="1334878" cy="663719"/>
          </a:xfrm>
        </p:spPr>
        <p:txBody>
          <a:bodyPr/>
          <a:lstStyle/>
          <a:p>
            <a:r>
              <a:rPr lang="en-GB" dirty="0"/>
              <a:t>Body text here or </a:t>
            </a:r>
            <a:r>
              <a:rPr lang="en-GB" dirty="0" err="1"/>
              <a:t>lorem</a:t>
            </a:r>
            <a:r>
              <a:rPr lang="en-GB" dirty="0"/>
              <a:t> </a:t>
            </a:r>
            <a:r>
              <a:rPr lang="en-GB" dirty="0" err="1"/>
              <a:t>ipsum</a:t>
            </a:r>
            <a:r>
              <a:rPr lang="en-GB" dirty="0"/>
              <a:t> </a:t>
            </a:r>
            <a:r>
              <a:rPr lang="en-GB" dirty="0" err="1"/>
              <a:t>dolor</a:t>
            </a:r>
            <a:r>
              <a:rPr lang="en-GB" dirty="0"/>
              <a:t> sit </a:t>
            </a:r>
            <a:r>
              <a:rPr lang="en-GB" dirty="0" err="1"/>
              <a:t>amet</a:t>
            </a:r>
            <a:r>
              <a:rPr lang="en-GB" dirty="0"/>
              <a:t>, </a:t>
            </a:r>
            <a:r>
              <a:rPr lang="en-GB" dirty="0" err="1"/>
              <a:t>lorem</a:t>
            </a:r>
            <a:endParaRPr lang="en-GB" dirty="0"/>
          </a:p>
        </p:txBody>
      </p:sp>
      <p:sp>
        <p:nvSpPr>
          <p:cNvPr id="4" name="Rectangle 3"/>
          <p:cNvSpPr/>
          <p:nvPr/>
        </p:nvSpPr>
        <p:spPr>
          <a:xfrm>
            <a:off x="3137886" y="3026434"/>
            <a:ext cx="4825014" cy="1008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4376215" y="3710259"/>
            <a:ext cx="4843984" cy="1008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6887338" y="4402356"/>
            <a:ext cx="3704462" cy="100865"/>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9418847" y="5088881"/>
            <a:ext cx="1249152" cy="100865"/>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94859272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500"/>
                                        <p:tgtEl>
                                          <p:spTgt spid="8">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5">
                                            <p:txEl>
                                              <p:pRg st="0" end="0"/>
                                            </p:txEl>
                                          </p:spTgt>
                                        </p:tgtEl>
                                        <p:attrNameLst>
                                          <p:attrName>style.visibility</p:attrName>
                                        </p:attrNameLst>
                                      </p:cBhvr>
                                      <p:to>
                                        <p:strVal val="visible"/>
                                      </p:to>
                                    </p:set>
                                    <p:animEffect transition="in" filter="dissolve">
                                      <p:cBhvr>
                                        <p:cTn id="15" dur="500"/>
                                        <p:tgtEl>
                                          <p:spTgt spid="25">
                                            <p:txEl>
                                              <p:pRg st="0" end="0"/>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5">
                                            <p:txEl>
                                              <p:pRg st="0" end="0"/>
                                            </p:txEl>
                                          </p:spTgt>
                                        </p:tgtEl>
                                        <p:attrNameLst>
                                          <p:attrName>style.visibility</p:attrName>
                                        </p:attrNameLst>
                                      </p:cBhvr>
                                      <p:to>
                                        <p:strVal val="visible"/>
                                      </p:to>
                                    </p:set>
                                    <p:animEffect transition="in" filter="dissolve">
                                      <p:cBhvr>
                                        <p:cTn id="18" dur="500"/>
                                        <p:tgtEl>
                                          <p:spTgt spid="35">
                                            <p:txEl>
                                              <p:pRg st="0" end="0"/>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6">
                                            <p:txEl>
                                              <p:pRg st="0" end="0"/>
                                            </p:txEl>
                                          </p:spTgt>
                                        </p:tgtEl>
                                        <p:attrNameLst>
                                          <p:attrName>style.visibility</p:attrName>
                                        </p:attrNameLst>
                                      </p:cBhvr>
                                      <p:to>
                                        <p:strVal val="visible"/>
                                      </p:to>
                                    </p:set>
                                    <p:animEffect transition="in" filter="dissolve">
                                      <p:cBhvr>
                                        <p:cTn id="21" dur="500"/>
                                        <p:tgtEl>
                                          <p:spTgt spid="36">
                                            <p:txEl>
                                              <p:pRg st="0" end="0"/>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37">
                                            <p:txEl>
                                              <p:pRg st="0" end="0"/>
                                            </p:txEl>
                                          </p:spTgt>
                                        </p:tgtEl>
                                        <p:attrNameLst>
                                          <p:attrName>style.visibility</p:attrName>
                                        </p:attrNameLst>
                                      </p:cBhvr>
                                      <p:to>
                                        <p:strVal val="visible"/>
                                      </p:to>
                                    </p:set>
                                    <p:animEffect transition="in" filter="dissolve">
                                      <p:cBhvr>
                                        <p:cTn id="24" dur="500"/>
                                        <p:tgtEl>
                                          <p:spTgt spid="37">
                                            <p:txEl>
                                              <p:pRg st="0" end="0"/>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dissolve">
                                      <p:cBhvr>
                                        <p:cTn id="27" dur="500"/>
                                        <p:tgtEl>
                                          <p:spTgt spid="38">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xEl>
                                              <p:pRg st="0" end="0"/>
                                            </p:txEl>
                                          </p:spTgt>
                                        </p:tgtEl>
                                        <p:attrNameLst>
                                          <p:attrName>style.visibility</p:attrName>
                                        </p:attrNameLst>
                                      </p:cBhvr>
                                      <p:to>
                                        <p:strVal val="visible"/>
                                      </p:to>
                                    </p:set>
                                    <p:animEffect transition="in" filter="dissolve">
                                      <p:cBhvr>
                                        <p:cTn id="30" dur="500"/>
                                        <p:tgtEl>
                                          <p:spTgt spid="39">
                                            <p:txEl>
                                              <p:pRg st="0" end="0"/>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0">
                                            <p:txEl>
                                              <p:pRg st="0" end="0"/>
                                            </p:txEl>
                                          </p:spTgt>
                                        </p:tgtEl>
                                        <p:attrNameLst>
                                          <p:attrName>style.visibility</p:attrName>
                                        </p:attrNameLst>
                                      </p:cBhvr>
                                      <p:to>
                                        <p:strVal val="visible"/>
                                      </p:to>
                                    </p:set>
                                    <p:animEffect transition="in" filter="dissolve">
                                      <p:cBhvr>
                                        <p:cTn id="33" dur="500"/>
                                        <p:tgtEl>
                                          <p:spTgt spid="40">
                                            <p:txEl>
                                              <p:pRg st="0" end="0"/>
                                            </p:txEl>
                                          </p:spTgt>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42">
                                            <p:txEl>
                                              <p:pRg st="0" end="0"/>
                                            </p:txEl>
                                          </p:spTgt>
                                        </p:tgtEl>
                                        <p:attrNameLst>
                                          <p:attrName>style.visibility</p:attrName>
                                        </p:attrNameLst>
                                      </p:cBhvr>
                                      <p:to>
                                        <p:strVal val="visible"/>
                                      </p:to>
                                    </p:set>
                                    <p:animEffect transition="in" filter="fade">
                                      <p:cBhvr>
                                        <p:cTn id="37" dur="500"/>
                                        <p:tgtEl>
                                          <p:spTgt spid="42">
                                            <p:txEl>
                                              <p:pRg st="0" end="0"/>
                                            </p:txEl>
                                          </p:spTgt>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500"/>
                                        <p:tgtEl>
                                          <p:spTgt spid="73"/>
                                        </p:tgtEl>
                                      </p:cBhvr>
                                    </p:animEffect>
                                  </p:childTnLst>
                                </p:cTn>
                              </p:par>
                            </p:childTnLst>
                          </p:cTn>
                        </p:par>
                        <p:par>
                          <p:cTn id="42" fill="hold">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3">
                                            <p:txEl>
                                              <p:pRg st="0" end="0"/>
                                            </p:txEl>
                                          </p:spTgt>
                                        </p:tgtEl>
                                        <p:attrNameLst>
                                          <p:attrName>style.visibility</p:attrName>
                                        </p:attrNameLst>
                                      </p:cBhvr>
                                      <p:to>
                                        <p:strVal val="visible"/>
                                      </p:to>
                                    </p:set>
                                    <p:animEffect transition="in" filter="wipe(left)">
                                      <p:cBhvr>
                                        <p:cTn id="49" dur="500"/>
                                        <p:tgtEl>
                                          <p:spTgt spid="3">
                                            <p:txEl>
                                              <p:pRg st="0" end="0"/>
                                            </p:txEl>
                                          </p:spTgt>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43">
                                            <p:txEl>
                                              <p:pRg st="0" end="0"/>
                                            </p:txEl>
                                          </p:spTgt>
                                        </p:tgtEl>
                                        <p:attrNameLst>
                                          <p:attrName>style.visibility</p:attrName>
                                        </p:attrNameLst>
                                      </p:cBhvr>
                                      <p:to>
                                        <p:strVal val="visible"/>
                                      </p:to>
                                    </p:set>
                                    <p:animEffect transition="in" filter="fade">
                                      <p:cBhvr>
                                        <p:cTn id="53" dur="500"/>
                                        <p:tgtEl>
                                          <p:spTgt spid="43">
                                            <p:txEl>
                                              <p:pRg st="0" end="0"/>
                                            </p:txEl>
                                          </p:spTgt>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fade">
                                      <p:cBhvr>
                                        <p:cTn id="57" dur="500"/>
                                        <p:tgtEl>
                                          <p:spTgt spid="72"/>
                                        </p:tgtEl>
                                      </p:cBhvr>
                                    </p:animEffect>
                                  </p:childTnLst>
                                </p:cTn>
                              </p:par>
                            </p:childTnLst>
                          </p:cTn>
                        </p:par>
                        <p:par>
                          <p:cTn id="58" fill="hold">
                            <p:stCondLst>
                              <p:cond delay="45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animEffect transition="in" filter="wipe(left)">
                                      <p:cBhvr>
                                        <p:cTn id="65" dur="500"/>
                                        <p:tgtEl>
                                          <p:spTgt spid="46">
                                            <p:txEl>
                                              <p:pRg st="0" end="0"/>
                                            </p:txEl>
                                          </p:spTgt>
                                        </p:tgtEl>
                                      </p:cBhvr>
                                    </p:animEffect>
                                  </p:childTnLst>
                                </p:cTn>
                              </p:par>
                            </p:childTnLst>
                          </p:cTn>
                        </p:par>
                        <p:par>
                          <p:cTn id="66" fill="hold">
                            <p:stCondLst>
                              <p:cond delay="5500"/>
                            </p:stCondLst>
                            <p:childTnLst>
                              <p:par>
                                <p:cTn id="67" presetID="10" presetClass="entr" presetSubtype="0" fill="hold" grpId="0" nodeType="afterEffect">
                                  <p:stCondLst>
                                    <p:cond delay="0"/>
                                  </p:stCondLst>
                                  <p:childTnLst>
                                    <p:set>
                                      <p:cBhvr>
                                        <p:cTn id="68" dur="1" fill="hold">
                                          <p:stCondLst>
                                            <p:cond delay="0"/>
                                          </p:stCondLst>
                                        </p:cTn>
                                        <p:tgtEl>
                                          <p:spTgt spid="44">
                                            <p:txEl>
                                              <p:pRg st="0" end="0"/>
                                            </p:txEl>
                                          </p:spTgt>
                                        </p:tgtEl>
                                        <p:attrNameLst>
                                          <p:attrName>style.visibility</p:attrName>
                                        </p:attrNameLst>
                                      </p:cBhvr>
                                      <p:to>
                                        <p:strVal val="visible"/>
                                      </p:to>
                                    </p:set>
                                    <p:animEffect transition="in" filter="fade">
                                      <p:cBhvr>
                                        <p:cTn id="69" dur="500"/>
                                        <p:tgtEl>
                                          <p:spTgt spid="44">
                                            <p:txEl>
                                              <p:pRg st="0" end="0"/>
                                            </p:txEl>
                                          </p:spTgt>
                                        </p:tgtEl>
                                      </p:cBhvr>
                                    </p:animEffect>
                                  </p:childTnLst>
                                </p:cTn>
                              </p:par>
                            </p:childTnLst>
                          </p:cTn>
                        </p:par>
                        <p:par>
                          <p:cTn id="70" fill="hold">
                            <p:stCondLst>
                              <p:cond delay="6000"/>
                            </p:stCondLst>
                            <p:childTnLst>
                              <p:par>
                                <p:cTn id="71" presetID="10" presetClass="entr" presetSubtype="0" fill="hold" grpId="0"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fade">
                                      <p:cBhvr>
                                        <p:cTn id="73" dur="500"/>
                                        <p:tgtEl>
                                          <p:spTgt spid="71"/>
                                        </p:tgtEl>
                                      </p:cBhvr>
                                    </p:animEffect>
                                  </p:childTnLst>
                                </p:cTn>
                              </p:par>
                            </p:childTnLst>
                          </p:cTn>
                        </p:par>
                        <p:par>
                          <p:cTn id="74" fill="hold">
                            <p:stCondLst>
                              <p:cond delay="6500"/>
                            </p:stCondLst>
                            <p:childTnLst>
                              <p:par>
                                <p:cTn id="75" presetID="22" presetClass="entr" presetSubtype="8"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Effect transition="in" filter="wipe(left)">
                                      <p:cBhvr>
                                        <p:cTn id="77" dur="500"/>
                                        <p:tgtEl>
                                          <p:spTgt spid="50"/>
                                        </p:tgtEl>
                                      </p:cBhvr>
                                    </p:animEffect>
                                  </p:childTnLst>
                                </p:cTn>
                              </p:par>
                            </p:childTnLst>
                          </p:cTn>
                        </p:par>
                        <p:par>
                          <p:cTn id="78" fill="hold">
                            <p:stCondLst>
                              <p:cond delay="7000"/>
                            </p:stCondLst>
                            <p:childTnLst>
                              <p:par>
                                <p:cTn id="79" presetID="22" presetClass="entr" presetSubtype="8" fill="hold" grpId="0" nodeType="afterEffect">
                                  <p:stCondLst>
                                    <p:cond delay="0"/>
                                  </p:stCondLst>
                                  <p:childTnLst>
                                    <p:set>
                                      <p:cBhvr>
                                        <p:cTn id="80" dur="1" fill="hold">
                                          <p:stCondLst>
                                            <p:cond delay="0"/>
                                          </p:stCondLst>
                                        </p:cTn>
                                        <p:tgtEl>
                                          <p:spTgt spid="47">
                                            <p:txEl>
                                              <p:pRg st="0" end="0"/>
                                            </p:txEl>
                                          </p:spTgt>
                                        </p:tgtEl>
                                        <p:attrNameLst>
                                          <p:attrName>style.visibility</p:attrName>
                                        </p:attrNameLst>
                                      </p:cBhvr>
                                      <p:to>
                                        <p:strVal val="visible"/>
                                      </p:to>
                                    </p:set>
                                    <p:animEffect transition="in" filter="wipe(left)">
                                      <p:cBhvr>
                                        <p:cTn id="81" dur="500"/>
                                        <p:tgtEl>
                                          <p:spTgt spid="47">
                                            <p:txEl>
                                              <p:pRg st="0" end="0"/>
                                            </p:txEl>
                                          </p:spTgt>
                                        </p:tgtEl>
                                      </p:cBhvr>
                                    </p:animEffect>
                                  </p:childTnLst>
                                </p:cTn>
                              </p:par>
                            </p:childTnLst>
                          </p:cTn>
                        </p:par>
                        <p:par>
                          <p:cTn id="82" fill="hold">
                            <p:stCondLst>
                              <p:cond delay="7500"/>
                            </p:stCondLst>
                            <p:childTnLst>
                              <p:par>
                                <p:cTn id="83" presetID="10" presetClass="entr" presetSubtype="0" fill="hold" grpId="0" nodeType="afterEffect">
                                  <p:stCondLst>
                                    <p:cond delay="0"/>
                                  </p:stCondLst>
                                  <p:childTnLst>
                                    <p:set>
                                      <p:cBhvr>
                                        <p:cTn id="84" dur="1" fill="hold">
                                          <p:stCondLst>
                                            <p:cond delay="0"/>
                                          </p:stCondLst>
                                        </p:cTn>
                                        <p:tgtEl>
                                          <p:spTgt spid="45">
                                            <p:txEl>
                                              <p:pRg st="0" end="0"/>
                                            </p:txEl>
                                          </p:spTgt>
                                        </p:tgtEl>
                                        <p:attrNameLst>
                                          <p:attrName>style.visibility</p:attrName>
                                        </p:attrNameLst>
                                      </p:cBhvr>
                                      <p:to>
                                        <p:strVal val="visible"/>
                                      </p:to>
                                    </p:set>
                                    <p:animEffect transition="in" filter="fade">
                                      <p:cBhvr>
                                        <p:cTn id="85" dur="500"/>
                                        <p:tgtEl>
                                          <p:spTgt spid="45">
                                            <p:txEl>
                                              <p:pRg st="0" end="0"/>
                                            </p:txEl>
                                          </p:spTgt>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70"/>
                                        </p:tgtEl>
                                        <p:attrNameLst>
                                          <p:attrName>style.visibility</p:attrName>
                                        </p:attrNameLst>
                                      </p:cBhvr>
                                      <p:to>
                                        <p:strVal val="visible"/>
                                      </p:to>
                                    </p:set>
                                    <p:animEffect transition="in" filter="fade">
                                      <p:cBhvr>
                                        <p:cTn id="89" dur="500"/>
                                        <p:tgtEl>
                                          <p:spTgt spid="70"/>
                                        </p:tgtEl>
                                      </p:cBhvr>
                                    </p:animEffect>
                                  </p:childTnLst>
                                </p:cTn>
                              </p:par>
                            </p:childTnLst>
                          </p:cTn>
                        </p:par>
                        <p:par>
                          <p:cTn id="90" fill="hold">
                            <p:stCondLst>
                              <p:cond delay="8500"/>
                            </p:stCondLst>
                            <p:childTnLst>
                              <p:par>
                                <p:cTn id="91" presetID="22" presetClass="entr" presetSubtype="8"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wipe(left)">
                                      <p:cBhvr>
                                        <p:cTn id="93" dur="500"/>
                                        <p:tgtEl>
                                          <p:spTgt spid="51"/>
                                        </p:tgtEl>
                                      </p:cBhvr>
                                    </p:animEffect>
                                  </p:childTnLst>
                                </p:cTn>
                              </p:par>
                            </p:childTnLst>
                          </p:cTn>
                        </p:par>
                        <p:par>
                          <p:cTn id="94" fill="hold">
                            <p:stCondLst>
                              <p:cond delay="9000"/>
                            </p:stCondLst>
                            <p:childTnLst>
                              <p:par>
                                <p:cTn id="95" presetID="22" presetClass="entr" presetSubtype="8" fill="hold" grpId="0" nodeType="afterEffect">
                                  <p:stCondLst>
                                    <p:cond delay="0"/>
                                  </p:stCondLst>
                                  <p:childTnLst>
                                    <p:set>
                                      <p:cBhvr>
                                        <p:cTn id="96" dur="1" fill="hold">
                                          <p:stCondLst>
                                            <p:cond delay="0"/>
                                          </p:stCondLst>
                                        </p:cTn>
                                        <p:tgtEl>
                                          <p:spTgt spid="48">
                                            <p:txEl>
                                              <p:pRg st="0" end="0"/>
                                            </p:txEl>
                                          </p:spTgt>
                                        </p:tgtEl>
                                        <p:attrNameLst>
                                          <p:attrName>style.visibility</p:attrName>
                                        </p:attrNameLst>
                                      </p:cBhvr>
                                      <p:to>
                                        <p:strVal val="visible"/>
                                      </p:to>
                                    </p:set>
                                    <p:animEffect transition="in" filter="wipe(left)">
                                      <p:cBhvr>
                                        <p:cTn id="97"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3" grpId="0" animBg="1"/>
      <p:bldP spid="7" grpId="0"/>
      <p:bldP spid="8" grpId="0" build="p"/>
      <p:bldP spid="3" grpId="0" build="p"/>
      <p:bldP spid="25" grpId="0" build="p"/>
      <p:bldP spid="35" grpId="0" build="p"/>
      <p:bldP spid="36" grpId="0" build="p"/>
      <p:bldP spid="37" grpId="0" build="p"/>
      <p:bldP spid="38" grpId="0" build="p"/>
      <p:bldP spid="39" grpId="0" build="p"/>
      <p:bldP spid="40" grpId="0" build="p"/>
      <p:bldP spid="42" grpId="0" build="p"/>
      <p:bldP spid="43" grpId="0" build="p"/>
      <p:bldP spid="44" grpId="0" build="p"/>
      <p:bldP spid="45" grpId="0" build="p"/>
      <p:bldP spid="46" grpId="0" build="p"/>
      <p:bldP spid="47" grpId="0" build="p"/>
      <p:bldP spid="48" grpId="0" build="p"/>
      <p:bldP spid="4" grpId="0" animBg="1"/>
      <p:bldP spid="49" grpId="0" animBg="1"/>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ctrTitle"/>
          </p:nvPr>
        </p:nvSpPr>
        <p:spPr>
          <a:xfrm>
            <a:off x="1524000" y="551883"/>
            <a:ext cx="9144000" cy="686071"/>
          </a:xfrm>
        </p:spPr>
        <p:txBody>
          <a:bodyPr>
            <a:normAutofit/>
          </a:bodyPr>
          <a:lstStyle/>
          <a:p>
            <a:r>
              <a:rPr lang="en-GB" dirty="0"/>
              <a:t>TESTIMONIAL FROM CLIENTS</a:t>
            </a:r>
          </a:p>
        </p:txBody>
      </p:sp>
      <p:sp>
        <p:nvSpPr>
          <p:cNvPr id="18" name="Subtitle 17"/>
          <p:cNvSpPr>
            <a:spLocks noGrp="1"/>
          </p:cNvSpPr>
          <p:nvPr>
            <p:ph type="subTitle" idx="1"/>
          </p:nvPr>
        </p:nvSpPr>
        <p:spPr/>
        <p:txBody>
          <a:bodyPr/>
          <a:lstStyle/>
          <a:p>
            <a:r>
              <a:rPr lang="en-GB" dirty="0"/>
              <a:t>write your relevant text here</a:t>
            </a:r>
          </a:p>
        </p:txBody>
      </p:sp>
      <p:sp>
        <p:nvSpPr>
          <p:cNvPr id="19" name="Text Placeholder 18"/>
          <p:cNvSpPr>
            <a:spLocks noGrp="1"/>
          </p:cNvSpPr>
          <p:nvPr>
            <p:ph type="body" sz="quarter" idx="10"/>
          </p:nvPr>
        </p:nvSpPr>
        <p:spPr/>
        <p:txBody>
          <a:bodyPr/>
          <a:lstStyle/>
          <a:p>
            <a:r>
              <a:rPr lang="en-GB" dirty="0" err="1"/>
              <a:t>Mr.</a:t>
            </a:r>
            <a:r>
              <a:rPr lang="en-GB" dirty="0"/>
              <a:t> </a:t>
            </a:r>
            <a:r>
              <a:rPr lang="en-GB" dirty="0" err="1"/>
              <a:t>Simanjuntak</a:t>
            </a:r>
            <a:endParaRPr lang="en-GB" dirty="0"/>
          </a:p>
        </p:txBody>
      </p:sp>
      <p:sp>
        <p:nvSpPr>
          <p:cNvPr id="20" name="Text Placeholder 19"/>
          <p:cNvSpPr>
            <a:spLocks noGrp="1"/>
          </p:cNvSpPr>
          <p:nvPr>
            <p:ph type="body" sz="quarter" idx="11"/>
          </p:nvPr>
        </p:nvSpPr>
        <p:spPr/>
        <p:txBody>
          <a:bodyPr/>
          <a:lstStyle/>
          <a:p>
            <a:r>
              <a:rPr lang="en-GB" dirty="0"/>
              <a:t>“ </a:t>
            </a: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bereh</a:t>
            </a:r>
            <a:r>
              <a:rPr lang="en-GB" dirty="0"/>
              <a:t> </a:t>
            </a:r>
            <a:r>
              <a:rPr lang="en-GB" dirty="0" err="1"/>
              <a:t>lagoeina</a:t>
            </a:r>
            <a:r>
              <a:rPr lang="en-GB" dirty="0"/>
              <a:t> yang </a:t>
            </a:r>
            <a:r>
              <a:rPr lang="en-GB" dirty="0" err="1"/>
              <a:t>peuting</a:t>
            </a:r>
            <a:r>
              <a:rPr lang="en-GB" dirty="0"/>
              <a:t>  </a:t>
            </a:r>
            <a:r>
              <a:rPr lang="en-GB" dirty="0" err="1"/>
              <a:t>tanpa</a:t>
            </a:r>
            <a:r>
              <a:rPr lang="en-GB" dirty="0"/>
              <a:t> </a:t>
            </a:r>
            <a:r>
              <a:rPr lang="en-GB" dirty="0" err="1"/>
              <a:t>kabarola</a:t>
            </a:r>
            <a:r>
              <a:rPr lang="en-GB" dirty="0"/>
              <a:t> “</a:t>
            </a:r>
          </a:p>
        </p:txBody>
      </p:sp>
      <p:pic>
        <p:nvPicPr>
          <p:cNvPr id="2" name="图片占位符 1"/>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a:stretch>
            <a:fillRect/>
          </a:stretch>
        </p:blipFill>
        <p:spPr/>
      </p:pic>
      <p:pic>
        <p:nvPicPr>
          <p:cNvPr id="4" name="图片占位符 3"/>
          <p:cNvPicPr>
            <a:picLocks noGrp="1" noChangeAspect="1"/>
          </p:cNvPicPr>
          <p:nvPr>
            <p:ph type="pic" sz="quarter" idx="20"/>
          </p:nvPr>
        </p:nvPicPr>
        <p:blipFill>
          <a:blip r:embed="rId5" cstate="screen">
            <a:extLst>
              <a:ext uri="{28A0092B-C50C-407E-A947-70E740481C1C}">
                <a14:useLocalDpi xmlns:a14="http://schemas.microsoft.com/office/drawing/2010/main"/>
              </a:ext>
            </a:extLst>
          </a:blip>
          <a:srcRect/>
          <a:stretch>
            <a:fillRect/>
          </a:stretch>
        </p:blipFill>
        <p:spPr/>
      </p:pic>
      <p:pic>
        <p:nvPicPr>
          <p:cNvPr id="5" name="图片占位符 4"/>
          <p:cNvPicPr>
            <a:picLocks noGrp="1" noChangeAspect="1"/>
          </p:cNvPicPr>
          <p:nvPr>
            <p:ph type="pic" sz="quarter" idx="21"/>
          </p:nvPr>
        </p:nvPicPr>
        <p:blipFill>
          <a:blip r:embed="rId6" cstate="screen">
            <a:extLst>
              <a:ext uri="{28A0092B-C50C-407E-A947-70E740481C1C}">
                <a14:useLocalDpi xmlns:a14="http://schemas.microsoft.com/office/drawing/2010/main"/>
              </a:ext>
            </a:extLst>
          </a:blip>
          <a:srcRect/>
          <a:stretch>
            <a:fillRect/>
          </a:stretch>
        </p:blipFill>
        <p:spPr/>
      </p:pic>
      <p:sp>
        <p:nvSpPr>
          <p:cNvPr id="26" name="Text Placeholder 25"/>
          <p:cNvSpPr>
            <a:spLocks noGrp="1"/>
          </p:cNvSpPr>
          <p:nvPr>
            <p:ph type="body" sz="quarter" idx="22"/>
          </p:nvPr>
        </p:nvSpPr>
        <p:spPr/>
        <p:txBody>
          <a:bodyPr/>
          <a:lstStyle/>
          <a:p>
            <a:r>
              <a:rPr lang="en-GB" dirty="0" err="1"/>
              <a:t>Lagak</a:t>
            </a:r>
            <a:r>
              <a:rPr lang="en-GB" dirty="0"/>
              <a:t> Company</a:t>
            </a:r>
          </a:p>
        </p:txBody>
      </p:sp>
      <p:sp>
        <p:nvSpPr>
          <p:cNvPr id="27" name="Text Placeholder 26"/>
          <p:cNvSpPr>
            <a:spLocks noGrp="1"/>
          </p:cNvSpPr>
          <p:nvPr>
            <p:ph type="body" sz="quarter" idx="23"/>
          </p:nvPr>
        </p:nvSpPr>
        <p:spPr/>
        <p:txBody>
          <a:bodyPr/>
          <a:lstStyle/>
          <a:p>
            <a:r>
              <a:rPr lang="en-GB" dirty="0" err="1"/>
              <a:t>Mrs.</a:t>
            </a:r>
            <a:r>
              <a:rPr lang="en-GB" dirty="0"/>
              <a:t> </a:t>
            </a:r>
            <a:r>
              <a:rPr lang="en-GB" dirty="0" err="1"/>
              <a:t>Merdu</a:t>
            </a:r>
            <a:endParaRPr lang="en-GB" dirty="0"/>
          </a:p>
        </p:txBody>
      </p:sp>
      <p:sp>
        <p:nvSpPr>
          <p:cNvPr id="28" name="Text Placeholder 27"/>
          <p:cNvSpPr>
            <a:spLocks noGrp="1"/>
          </p:cNvSpPr>
          <p:nvPr>
            <p:ph type="body" sz="quarter" idx="24"/>
          </p:nvPr>
        </p:nvSpPr>
        <p:spPr/>
        <p:txBody>
          <a:bodyPr/>
          <a:lstStyle/>
          <a:p>
            <a:r>
              <a:rPr lang="en-GB" dirty="0"/>
              <a:t>“ </a:t>
            </a: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bereh</a:t>
            </a:r>
            <a:r>
              <a:rPr lang="en-GB" dirty="0"/>
              <a:t> </a:t>
            </a:r>
            <a:r>
              <a:rPr lang="en-GB" dirty="0" err="1"/>
              <a:t>lagoeina</a:t>
            </a:r>
            <a:r>
              <a:rPr lang="en-GB" dirty="0"/>
              <a:t> yang </a:t>
            </a:r>
            <a:r>
              <a:rPr lang="en-GB" dirty="0" err="1"/>
              <a:t>peuting</a:t>
            </a:r>
            <a:r>
              <a:rPr lang="en-GB" dirty="0"/>
              <a:t>  </a:t>
            </a:r>
            <a:r>
              <a:rPr lang="en-GB" dirty="0" err="1"/>
              <a:t>tanpa</a:t>
            </a:r>
            <a:r>
              <a:rPr lang="en-GB" dirty="0"/>
              <a:t> </a:t>
            </a:r>
            <a:r>
              <a:rPr lang="en-GB" dirty="0" err="1"/>
              <a:t>kabarola</a:t>
            </a:r>
            <a:r>
              <a:rPr lang="en-GB" dirty="0"/>
              <a:t> “</a:t>
            </a:r>
          </a:p>
        </p:txBody>
      </p:sp>
      <p:sp>
        <p:nvSpPr>
          <p:cNvPr id="29" name="Text Placeholder 28"/>
          <p:cNvSpPr>
            <a:spLocks noGrp="1"/>
          </p:cNvSpPr>
          <p:nvPr>
            <p:ph type="body" sz="quarter" idx="25"/>
          </p:nvPr>
        </p:nvSpPr>
        <p:spPr/>
        <p:txBody>
          <a:bodyPr/>
          <a:lstStyle/>
          <a:p>
            <a:r>
              <a:rPr lang="en-GB" dirty="0" err="1"/>
              <a:t>Bereh</a:t>
            </a:r>
            <a:r>
              <a:rPr lang="en-GB" dirty="0"/>
              <a:t> Company</a:t>
            </a:r>
          </a:p>
        </p:txBody>
      </p:sp>
      <p:sp>
        <p:nvSpPr>
          <p:cNvPr id="30" name="Text Placeholder 29"/>
          <p:cNvSpPr>
            <a:spLocks noGrp="1"/>
          </p:cNvSpPr>
          <p:nvPr>
            <p:ph type="body" sz="quarter" idx="26"/>
          </p:nvPr>
        </p:nvSpPr>
        <p:spPr/>
        <p:txBody>
          <a:bodyPr/>
          <a:lstStyle/>
          <a:p>
            <a:r>
              <a:rPr lang="en-GB" dirty="0" err="1"/>
              <a:t>Mr.</a:t>
            </a:r>
            <a:r>
              <a:rPr lang="en-GB" dirty="0"/>
              <a:t> </a:t>
            </a:r>
            <a:r>
              <a:rPr lang="en-GB" dirty="0" err="1"/>
              <a:t>Simalakama</a:t>
            </a:r>
            <a:endParaRPr lang="en-GB" dirty="0"/>
          </a:p>
        </p:txBody>
      </p:sp>
      <p:sp>
        <p:nvSpPr>
          <p:cNvPr id="31" name="Text Placeholder 30"/>
          <p:cNvSpPr>
            <a:spLocks noGrp="1"/>
          </p:cNvSpPr>
          <p:nvPr>
            <p:ph type="body" sz="quarter" idx="27"/>
          </p:nvPr>
        </p:nvSpPr>
        <p:spPr/>
        <p:txBody>
          <a:bodyPr/>
          <a:lstStyle/>
          <a:p>
            <a:r>
              <a:rPr lang="en-GB" dirty="0"/>
              <a:t>“ </a:t>
            </a: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bereh</a:t>
            </a:r>
            <a:r>
              <a:rPr lang="en-GB" dirty="0"/>
              <a:t> </a:t>
            </a:r>
            <a:r>
              <a:rPr lang="en-GB" dirty="0" err="1"/>
              <a:t>lagoeina</a:t>
            </a:r>
            <a:r>
              <a:rPr lang="en-GB" dirty="0"/>
              <a:t> yang </a:t>
            </a:r>
            <a:r>
              <a:rPr lang="en-GB" dirty="0" err="1"/>
              <a:t>peuting</a:t>
            </a:r>
            <a:r>
              <a:rPr lang="en-GB" dirty="0"/>
              <a:t>  </a:t>
            </a:r>
            <a:r>
              <a:rPr lang="en-GB" dirty="0" err="1"/>
              <a:t>tanpa</a:t>
            </a:r>
            <a:r>
              <a:rPr lang="en-GB" dirty="0"/>
              <a:t> </a:t>
            </a:r>
            <a:r>
              <a:rPr lang="en-GB" dirty="0" err="1"/>
              <a:t>kabarola</a:t>
            </a:r>
            <a:r>
              <a:rPr lang="en-GB" dirty="0"/>
              <a:t> “</a:t>
            </a:r>
          </a:p>
        </p:txBody>
      </p:sp>
      <p:sp>
        <p:nvSpPr>
          <p:cNvPr id="32" name="Text Placeholder 31"/>
          <p:cNvSpPr>
            <a:spLocks noGrp="1"/>
          </p:cNvSpPr>
          <p:nvPr>
            <p:ph type="body" sz="quarter" idx="28"/>
          </p:nvPr>
        </p:nvSpPr>
        <p:spPr/>
        <p:txBody>
          <a:bodyPr/>
          <a:lstStyle/>
          <a:p>
            <a:r>
              <a:rPr lang="en-GB" dirty="0" err="1"/>
              <a:t>Ceudah</a:t>
            </a:r>
            <a:r>
              <a:rPr lang="en-GB" dirty="0"/>
              <a:t> Company</a:t>
            </a:r>
          </a:p>
        </p:txBody>
      </p:sp>
      <p:sp>
        <p:nvSpPr>
          <p:cNvPr id="33" name="Text Placeholder 32"/>
          <p:cNvSpPr>
            <a:spLocks noGrp="1"/>
          </p:cNvSpPr>
          <p:nvPr>
            <p:ph type="body" sz="quarter" idx="29"/>
          </p:nvPr>
        </p:nvSpPr>
        <p:spPr/>
        <p:txBody>
          <a:bodyPr/>
          <a:lstStyle/>
          <a:p>
            <a:r>
              <a:rPr lang="en-GB" dirty="0" err="1"/>
              <a:t>Mrs.</a:t>
            </a:r>
            <a:r>
              <a:rPr lang="en-GB" dirty="0"/>
              <a:t> Derma</a:t>
            </a:r>
          </a:p>
        </p:txBody>
      </p:sp>
      <p:sp>
        <p:nvSpPr>
          <p:cNvPr id="34" name="Text Placeholder 33"/>
          <p:cNvSpPr>
            <a:spLocks noGrp="1"/>
          </p:cNvSpPr>
          <p:nvPr>
            <p:ph type="body" sz="quarter" idx="30"/>
          </p:nvPr>
        </p:nvSpPr>
        <p:spPr/>
        <p:txBody>
          <a:bodyPr/>
          <a:lstStyle/>
          <a:p>
            <a:r>
              <a:rPr lang="en-GB" dirty="0"/>
              <a:t>“ </a:t>
            </a: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bereh</a:t>
            </a:r>
            <a:r>
              <a:rPr lang="en-GB" dirty="0"/>
              <a:t> </a:t>
            </a:r>
            <a:r>
              <a:rPr lang="en-GB" dirty="0" err="1"/>
              <a:t>lagoeina</a:t>
            </a:r>
            <a:r>
              <a:rPr lang="en-GB" dirty="0"/>
              <a:t> yang </a:t>
            </a:r>
            <a:r>
              <a:rPr lang="en-GB" dirty="0" err="1"/>
              <a:t>peuting</a:t>
            </a:r>
            <a:r>
              <a:rPr lang="en-GB" dirty="0"/>
              <a:t>  </a:t>
            </a:r>
            <a:r>
              <a:rPr lang="en-GB" dirty="0" err="1"/>
              <a:t>tanpa</a:t>
            </a:r>
            <a:r>
              <a:rPr lang="en-GB" dirty="0"/>
              <a:t> </a:t>
            </a:r>
            <a:r>
              <a:rPr lang="en-GB" dirty="0" err="1"/>
              <a:t>kabarola</a:t>
            </a:r>
            <a:r>
              <a:rPr lang="en-GB" dirty="0"/>
              <a:t> “</a:t>
            </a:r>
          </a:p>
        </p:txBody>
      </p:sp>
      <p:sp>
        <p:nvSpPr>
          <p:cNvPr id="35" name="Text Placeholder 34"/>
          <p:cNvSpPr>
            <a:spLocks noGrp="1"/>
          </p:cNvSpPr>
          <p:nvPr>
            <p:ph type="body" sz="quarter" idx="31"/>
          </p:nvPr>
        </p:nvSpPr>
        <p:spPr/>
        <p:txBody>
          <a:bodyPr/>
          <a:lstStyle/>
          <a:p>
            <a:r>
              <a:rPr lang="en-GB" dirty="0" err="1"/>
              <a:t>Jroh</a:t>
            </a:r>
            <a:r>
              <a:rPr lang="en-GB" dirty="0"/>
              <a:t> Company</a:t>
            </a:r>
          </a:p>
        </p:txBody>
      </p:sp>
      <p:sp>
        <p:nvSpPr>
          <p:cNvPr id="24" name="TextBox 23"/>
          <p:cNvSpPr txBox="1"/>
          <p:nvPr/>
        </p:nvSpPr>
        <p:spPr>
          <a:xfrm>
            <a:off x="10226040" y="6269653"/>
            <a:ext cx="527685"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4</a:t>
            </a:r>
            <a:r>
              <a:rPr lang="id-ID" sz="1200" dirty="0">
                <a:solidFill>
                  <a:schemeClr val="accent1"/>
                </a:solidFill>
                <a:latin typeface="Kontrapunkt Bob Light" panose="02000000000000000000" pitchFamily="50" charset="0"/>
              </a:rPr>
              <a:t>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37508999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flipH="1">
            <a:off x="246738" y="3116580"/>
            <a:ext cx="3375252" cy="4108451"/>
            <a:chOff x="9456737" y="3127375"/>
            <a:chExt cx="3278188" cy="4108451"/>
          </a:xfrm>
          <a:solidFill>
            <a:srgbClr val="ECECEC"/>
          </a:solidFill>
        </p:grpSpPr>
        <p:sp>
          <p:nvSpPr>
            <p:cNvPr id="6" name="Freeform 5"/>
            <p:cNvSpPr>
              <a:spLocks noEditPoints="1"/>
            </p:cNvSpPr>
            <p:nvPr/>
          </p:nvSpPr>
          <p:spPr bwMode="auto">
            <a:xfrm>
              <a:off x="9456737" y="3127375"/>
              <a:ext cx="3278188" cy="4108451"/>
            </a:xfrm>
            <a:custGeom>
              <a:avLst/>
              <a:gdLst>
                <a:gd name="T0" fmla="*/ 733 w 871"/>
                <a:gd name="T1" fmla="*/ 315 h 1092"/>
                <a:gd name="T2" fmla="*/ 809 w 871"/>
                <a:gd name="T3" fmla="*/ 417 h 1092"/>
                <a:gd name="T4" fmla="*/ 842 w 871"/>
                <a:gd name="T5" fmla="*/ 574 h 1092"/>
                <a:gd name="T6" fmla="*/ 717 w 871"/>
                <a:gd name="T7" fmla="*/ 701 h 1092"/>
                <a:gd name="T8" fmla="*/ 764 w 871"/>
                <a:gd name="T9" fmla="*/ 565 h 1092"/>
                <a:gd name="T10" fmla="*/ 717 w 871"/>
                <a:gd name="T11" fmla="*/ 441 h 1092"/>
                <a:gd name="T12" fmla="*/ 451 w 871"/>
                <a:gd name="T13" fmla="*/ 101 h 1092"/>
                <a:gd name="T14" fmla="*/ 553 w 871"/>
                <a:gd name="T15" fmla="*/ 6 h 1092"/>
                <a:gd name="T16" fmla="*/ 607 w 871"/>
                <a:gd name="T17" fmla="*/ 216 h 1092"/>
                <a:gd name="T18" fmla="*/ 717 w 871"/>
                <a:gd name="T19" fmla="*/ 291 h 1092"/>
                <a:gd name="T20" fmla="*/ 707 w 871"/>
                <a:gd name="T21" fmla="*/ 434 h 1092"/>
                <a:gd name="T22" fmla="*/ 649 w 871"/>
                <a:gd name="T23" fmla="*/ 573 h 1092"/>
                <a:gd name="T24" fmla="*/ 707 w 871"/>
                <a:gd name="T25" fmla="*/ 656 h 1092"/>
                <a:gd name="T26" fmla="*/ 717 w 871"/>
                <a:gd name="T27" fmla="*/ 701 h 1092"/>
                <a:gd name="T28" fmla="*/ 668 w 871"/>
                <a:gd name="T29" fmla="*/ 696 h 1092"/>
                <a:gd name="T30" fmla="*/ 633 w 871"/>
                <a:gd name="T31" fmla="*/ 983 h 1092"/>
                <a:gd name="T32" fmla="*/ 512 w 871"/>
                <a:gd name="T33" fmla="*/ 873 h 1092"/>
                <a:gd name="T34" fmla="*/ 311 w 871"/>
                <a:gd name="T35" fmla="*/ 1004 h 1092"/>
                <a:gd name="T36" fmla="*/ 442 w 871"/>
                <a:gd name="T37" fmla="*/ 568 h 1092"/>
                <a:gd name="T38" fmla="*/ 420 w 871"/>
                <a:gd name="T39" fmla="*/ 383 h 1092"/>
                <a:gd name="T40" fmla="*/ 237 w 871"/>
                <a:gd name="T41" fmla="*/ 250 h 1092"/>
                <a:gd name="T42" fmla="*/ 94 w 871"/>
                <a:gd name="T43" fmla="*/ 113 h 1092"/>
                <a:gd name="T44" fmla="*/ 60 w 871"/>
                <a:gd name="T45" fmla="*/ 116 h 1092"/>
                <a:gd name="T46" fmla="*/ 43 w 871"/>
                <a:gd name="T47" fmla="*/ 110 h 1092"/>
                <a:gd name="T48" fmla="*/ 16 w 871"/>
                <a:gd name="T49" fmla="*/ 98 h 1092"/>
                <a:gd name="T50" fmla="*/ 31 w 871"/>
                <a:gd name="T51" fmla="*/ 73 h 1092"/>
                <a:gd name="T52" fmla="*/ 21 w 871"/>
                <a:gd name="T53" fmla="*/ 10 h 1092"/>
                <a:gd name="T54" fmla="*/ 58 w 871"/>
                <a:gd name="T55" fmla="*/ 47 h 1092"/>
                <a:gd name="T56" fmla="*/ 144 w 871"/>
                <a:gd name="T57" fmla="*/ 107 h 1092"/>
                <a:gd name="T58" fmla="*/ 327 w 871"/>
                <a:gd name="T59" fmla="*/ 211 h 1092"/>
                <a:gd name="T60" fmla="*/ 420 w 871"/>
                <a:gd name="T61" fmla="*/ 236 h 1092"/>
                <a:gd name="T62" fmla="*/ 499 w 871"/>
                <a:gd name="T63" fmla="*/ 233 h 1092"/>
                <a:gd name="T64" fmla="*/ 455 w 871"/>
                <a:gd name="T65" fmla="*/ 203 h 1092"/>
                <a:gd name="T66" fmla="*/ 453 w 871"/>
                <a:gd name="T67" fmla="*/ 171 h 1092"/>
                <a:gd name="T68" fmla="*/ 448 w 871"/>
                <a:gd name="T69" fmla="*/ 149 h 1092"/>
                <a:gd name="T70" fmla="*/ 447 w 871"/>
                <a:gd name="T71" fmla="*/ 122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1" h="1092">
                  <a:moveTo>
                    <a:pt x="717" y="291"/>
                  </a:moveTo>
                  <a:cubicBezTo>
                    <a:pt x="727" y="301"/>
                    <a:pt x="733" y="311"/>
                    <a:pt x="733" y="315"/>
                  </a:cubicBezTo>
                  <a:cubicBezTo>
                    <a:pt x="732" y="326"/>
                    <a:pt x="769" y="352"/>
                    <a:pt x="769" y="368"/>
                  </a:cubicBezTo>
                  <a:cubicBezTo>
                    <a:pt x="769" y="384"/>
                    <a:pt x="808" y="398"/>
                    <a:pt x="809" y="417"/>
                  </a:cubicBezTo>
                  <a:cubicBezTo>
                    <a:pt x="810" y="436"/>
                    <a:pt x="861" y="484"/>
                    <a:pt x="866" y="494"/>
                  </a:cubicBezTo>
                  <a:cubicBezTo>
                    <a:pt x="871" y="504"/>
                    <a:pt x="852" y="559"/>
                    <a:pt x="842" y="574"/>
                  </a:cubicBezTo>
                  <a:cubicBezTo>
                    <a:pt x="832" y="589"/>
                    <a:pt x="810" y="604"/>
                    <a:pt x="799" y="619"/>
                  </a:cubicBezTo>
                  <a:cubicBezTo>
                    <a:pt x="788" y="634"/>
                    <a:pt x="742" y="706"/>
                    <a:pt x="717" y="701"/>
                  </a:cubicBezTo>
                  <a:cubicBezTo>
                    <a:pt x="717" y="648"/>
                    <a:pt x="717" y="648"/>
                    <a:pt x="717" y="648"/>
                  </a:cubicBezTo>
                  <a:cubicBezTo>
                    <a:pt x="734" y="629"/>
                    <a:pt x="760" y="578"/>
                    <a:pt x="764" y="565"/>
                  </a:cubicBezTo>
                  <a:cubicBezTo>
                    <a:pt x="769" y="548"/>
                    <a:pt x="797" y="505"/>
                    <a:pt x="784" y="500"/>
                  </a:cubicBezTo>
                  <a:cubicBezTo>
                    <a:pt x="772" y="496"/>
                    <a:pt x="739" y="458"/>
                    <a:pt x="717" y="441"/>
                  </a:cubicBezTo>
                  <a:lnTo>
                    <a:pt x="717" y="291"/>
                  </a:lnTo>
                  <a:close/>
                  <a:moveTo>
                    <a:pt x="451" y="101"/>
                  </a:moveTo>
                  <a:cubicBezTo>
                    <a:pt x="448" y="90"/>
                    <a:pt x="453" y="64"/>
                    <a:pt x="462" y="48"/>
                  </a:cubicBezTo>
                  <a:cubicBezTo>
                    <a:pt x="471" y="31"/>
                    <a:pt x="508" y="0"/>
                    <a:pt x="553" y="6"/>
                  </a:cubicBezTo>
                  <a:cubicBezTo>
                    <a:pt x="599" y="12"/>
                    <a:pt x="620" y="35"/>
                    <a:pt x="624" y="91"/>
                  </a:cubicBezTo>
                  <a:cubicBezTo>
                    <a:pt x="628" y="147"/>
                    <a:pt x="614" y="195"/>
                    <a:pt x="607" y="216"/>
                  </a:cubicBezTo>
                  <a:cubicBezTo>
                    <a:pt x="594" y="256"/>
                    <a:pt x="658" y="257"/>
                    <a:pt x="677" y="259"/>
                  </a:cubicBezTo>
                  <a:cubicBezTo>
                    <a:pt x="686" y="260"/>
                    <a:pt x="704" y="276"/>
                    <a:pt x="717" y="291"/>
                  </a:cubicBezTo>
                  <a:cubicBezTo>
                    <a:pt x="717" y="441"/>
                    <a:pt x="717" y="441"/>
                    <a:pt x="717" y="441"/>
                  </a:cubicBezTo>
                  <a:cubicBezTo>
                    <a:pt x="714" y="438"/>
                    <a:pt x="710" y="435"/>
                    <a:pt x="707" y="434"/>
                  </a:cubicBezTo>
                  <a:cubicBezTo>
                    <a:pt x="682" y="404"/>
                    <a:pt x="677" y="448"/>
                    <a:pt x="666" y="474"/>
                  </a:cubicBezTo>
                  <a:cubicBezTo>
                    <a:pt x="656" y="500"/>
                    <a:pt x="644" y="547"/>
                    <a:pt x="649" y="573"/>
                  </a:cubicBezTo>
                  <a:cubicBezTo>
                    <a:pt x="653" y="599"/>
                    <a:pt x="647" y="629"/>
                    <a:pt x="663" y="639"/>
                  </a:cubicBezTo>
                  <a:cubicBezTo>
                    <a:pt x="679" y="649"/>
                    <a:pt x="693" y="658"/>
                    <a:pt x="707" y="656"/>
                  </a:cubicBezTo>
                  <a:cubicBezTo>
                    <a:pt x="710" y="656"/>
                    <a:pt x="713" y="653"/>
                    <a:pt x="717" y="648"/>
                  </a:cubicBezTo>
                  <a:cubicBezTo>
                    <a:pt x="717" y="701"/>
                    <a:pt x="717" y="701"/>
                    <a:pt x="717" y="701"/>
                  </a:cubicBezTo>
                  <a:cubicBezTo>
                    <a:pt x="717" y="701"/>
                    <a:pt x="717" y="701"/>
                    <a:pt x="717" y="701"/>
                  </a:cubicBezTo>
                  <a:cubicBezTo>
                    <a:pt x="692" y="695"/>
                    <a:pt x="669" y="687"/>
                    <a:pt x="668" y="696"/>
                  </a:cubicBezTo>
                  <a:cubicBezTo>
                    <a:pt x="667" y="705"/>
                    <a:pt x="675" y="754"/>
                    <a:pt x="675" y="785"/>
                  </a:cubicBezTo>
                  <a:cubicBezTo>
                    <a:pt x="675" y="817"/>
                    <a:pt x="633" y="933"/>
                    <a:pt x="633" y="983"/>
                  </a:cubicBezTo>
                  <a:cubicBezTo>
                    <a:pt x="633" y="1033"/>
                    <a:pt x="534" y="1092"/>
                    <a:pt x="525" y="1017"/>
                  </a:cubicBezTo>
                  <a:cubicBezTo>
                    <a:pt x="516" y="942"/>
                    <a:pt x="511" y="885"/>
                    <a:pt x="512" y="873"/>
                  </a:cubicBezTo>
                  <a:cubicBezTo>
                    <a:pt x="513" y="860"/>
                    <a:pt x="448" y="971"/>
                    <a:pt x="441" y="1004"/>
                  </a:cubicBezTo>
                  <a:cubicBezTo>
                    <a:pt x="434" y="1038"/>
                    <a:pt x="286" y="1064"/>
                    <a:pt x="311" y="1004"/>
                  </a:cubicBezTo>
                  <a:cubicBezTo>
                    <a:pt x="336" y="945"/>
                    <a:pt x="413" y="774"/>
                    <a:pt x="414" y="722"/>
                  </a:cubicBezTo>
                  <a:cubicBezTo>
                    <a:pt x="415" y="669"/>
                    <a:pt x="433" y="614"/>
                    <a:pt x="442" y="568"/>
                  </a:cubicBezTo>
                  <a:cubicBezTo>
                    <a:pt x="451" y="523"/>
                    <a:pt x="451" y="508"/>
                    <a:pt x="434" y="482"/>
                  </a:cubicBezTo>
                  <a:cubicBezTo>
                    <a:pt x="417" y="457"/>
                    <a:pt x="418" y="430"/>
                    <a:pt x="420" y="383"/>
                  </a:cubicBezTo>
                  <a:cubicBezTo>
                    <a:pt x="422" y="335"/>
                    <a:pt x="429" y="335"/>
                    <a:pt x="401" y="322"/>
                  </a:cubicBezTo>
                  <a:cubicBezTo>
                    <a:pt x="374" y="310"/>
                    <a:pt x="260" y="275"/>
                    <a:pt x="237" y="250"/>
                  </a:cubicBezTo>
                  <a:cubicBezTo>
                    <a:pt x="214" y="226"/>
                    <a:pt x="201" y="211"/>
                    <a:pt x="178" y="188"/>
                  </a:cubicBezTo>
                  <a:cubicBezTo>
                    <a:pt x="155" y="165"/>
                    <a:pt x="106" y="121"/>
                    <a:pt x="94" y="113"/>
                  </a:cubicBezTo>
                  <a:cubicBezTo>
                    <a:pt x="83" y="104"/>
                    <a:pt x="64" y="103"/>
                    <a:pt x="64" y="108"/>
                  </a:cubicBezTo>
                  <a:cubicBezTo>
                    <a:pt x="65" y="112"/>
                    <a:pt x="64" y="120"/>
                    <a:pt x="60" y="116"/>
                  </a:cubicBezTo>
                  <a:cubicBezTo>
                    <a:pt x="55" y="113"/>
                    <a:pt x="58" y="124"/>
                    <a:pt x="53" y="124"/>
                  </a:cubicBezTo>
                  <a:cubicBezTo>
                    <a:pt x="48" y="124"/>
                    <a:pt x="43" y="103"/>
                    <a:pt x="43" y="110"/>
                  </a:cubicBezTo>
                  <a:cubicBezTo>
                    <a:pt x="42" y="118"/>
                    <a:pt x="32" y="118"/>
                    <a:pt x="29" y="110"/>
                  </a:cubicBezTo>
                  <a:cubicBezTo>
                    <a:pt x="25" y="102"/>
                    <a:pt x="26" y="98"/>
                    <a:pt x="16" y="98"/>
                  </a:cubicBezTo>
                  <a:cubicBezTo>
                    <a:pt x="5" y="98"/>
                    <a:pt x="0" y="84"/>
                    <a:pt x="15" y="84"/>
                  </a:cubicBezTo>
                  <a:cubicBezTo>
                    <a:pt x="30" y="83"/>
                    <a:pt x="25" y="80"/>
                    <a:pt x="31" y="73"/>
                  </a:cubicBezTo>
                  <a:cubicBezTo>
                    <a:pt x="36" y="67"/>
                    <a:pt x="41" y="67"/>
                    <a:pt x="35" y="56"/>
                  </a:cubicBezTo>
                  <a:cubicBezTo>
                    <a:pt x="28" y="46"/>
                    <a:pt x="11" y="11"/>
                    <a:pt x="21" y="10"/>
                  </a:cubicBezTo>
                  <a:cubicBezTo>
                    <a:pt x="31" y="9"/>
                    <a:pt x="32" y="28"/>
                    <a:pt x="40" y="37"/>
                  </a:cubicBezTo>
                  <a:cubicBezTo>
                    <a:pt x="47" y="46"/>
                    <a:pt x="53" y="48"/>
                    <a:pt x="58" y="47"/>
                  </a:cubicBezTo>
                  <a:cubicBezTo>
                    <a:pt x="62" y="45"/>
                    <a:pt x="96" y="73"/>
                    <a:pt x="105" y="79"/>
                  </a:cubicBezTo>
                  <a:cubicBezTo>
                    <a:pt x="115" y="84"/>
                    <a:pt x="123" y="95"/>
                    <a:pt x="144" y="107"/>
                  </a:cubicBezTo>
                  <a:cubicBezTo>
                    <a:pt x="165" y="118"/>
                    <a:pt x="235" y="160"/>
                    <a:pt x="264" y="175"/>
                  </a:cubicBezTo>
                  <a:cubicBezTo>
                    <a:pt x="292" y="190"/>
                    <a:pt x="309" y="207"/>
                    <a:pt x="327" y="211"/>
                  </a:cubicBezTo>
                  <a:cubicBezTo>
                    <a:pt x="344" y="215"/>
                    <a:pt x="369" y="227"/>
                    <a:pt x="380" y="227"/>
                  </a:cubicBezTo>
                  <a:cubicBezTo>
                    <a:pt x="392" y="227"/>
                    <a:pt x="409" y="233"/>
                    <a:pt x="420" y="236"/>
                  </a:cubicBezTo>
                  <a:cubicBezTo>
                    <a:pt x="432" y="239"/>
                    <a:pt x="436" y="241"/>
                    <a:pt x="451" y="243"/>
                  </a:cubicBezTo>
                  <a:cubicBezTo>
                    <a:pt x="459" y="244"/>
                    <a:pt x="500" y="253"/>
                    <a:pt x="499" y="233"/>
                  </a:cubicBezTo>
                  <a:cubicBezTo>
                    <a:pt x="499" y="227"/>
                    <a:pt x="501" y="201"/>
                    <a:pt x="496" y="205"/>
                  </a:cubicBezTo>
                  <a:cubicBezTo>
                    <a:pt x="491" y="209"/>
                    <a:pt x="461" y="213"/>
                    <a:pt x="455" y="203"/>
                  </a:cubicBezTo>
                  <a:cubicBezTo>
                    <a:pt x="448" y="192"/>
                    <a:pt x="456" y="187"/>
                    <a:pt x="452" y="182"/>
                  </a:cubicBezTo>
                  <a:cubicBezTo>
                    <a:pt x="449" y="178"/>
                    <a:pt x="447" y="171"/>
                    <a:pt x="453" y="171"/>
                  </a:cubicBezTo>
                  <a:cubicBezTo>
                    <a:pt x="459" y="171"/>
                    <a:pt x="453" y="163"/>
                    <a:pt x="448" y="160"/>
                  </a:cubicBezTo>
                  <a:cubicBezTo>
                    <a:pt x="444" y="157"/>
                    <a:pt x="445" y="153"/>
                    <a:pt x="448" y="149"/>
                  </a:cubicBezTo>
                  <a:cubicBezTo>
                    <a:pt x="452" y="146"/>
                    <a:pt x="445" y="143"/>
                    <a:pt x="443" y="140"/>
                  </a:cubicBezTo>
                  <a:cubicBezTo>
                    <a:pt x="440" y="138"/>
                    <a:pt x="439" y="130"/>
                    <a:pt x="447" y="122"/>
                  </a:cubicBezTo>
                  <a:cubicBezTo>
                    <a:pt x="455" y="113"/>
                    <a:pt x="452" y="106"/>
                    <a:pt x="451"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11098213" y="3176588"/>
              <a:ext cx="488950" cy="436563"/>
            </a:xfrm>
            <a:custGeom>
              <a:avLst/>
              <a:gdLst>
                <a:gd name="T0" fmla="*/ 14 w 130"/>
                <a:gd name="T1" fmla="*/ 81 h 116"/>
                <a:gd name="T2" fmla="*/ 71 w 130"/>
                <a:gd name="T3" fmla="*/ 59 h 116"/>
                <a:gd name="T4" fmla="*/ 104 w 130"/>
                <a:gd name="T5" fmla="*/ 98 h 116"/>
                <a:gd name="T6" fmla="*/ 121 w 130"/>
                <a:gd name="T7" fmla="*/ 13 h 116"/>
                <a:gd name="T8" fmla="*/ 14 w 130"/>
                <a:gd name="T9" fmla="*/ 81 h 116"/>
              </a:gdLst>
              <a:ahLst/>
              <a:cxnLst>
                <a:cxn ang="0">
                  <a:pos x="T0" y="T1"/>
                </a:cxn>
                <a:cxn ang="0">
                  <a:pos x="T2" y="T3"/>
                </a:cxn>
                <a:cxn ang="0">
                  <a:pos x="T4" y="T5"/>
                </a:cxn>
                <a:cxn ang="0">
                  <a:pos x="T6" y="T7"/>
                </a:cxn>
                <a:cxn ang="0">
                  <a:pos x="T8" y="T9"/>
                </a:cxn>
              </a:cxnLst>
              <a:rect l="0" t="0" r="r" b="b"/>
              <a:pathLst>
                <a:path w="130" h="116">
                  <a:moveTo>
                    <a:pt x="14" y="81"/>
                  </a:moveTo>
                  <a:cubicBezTo>
                    <a:pt x="14" y="65"/>
                    <a:pt x="29" y="47"/>
                    <a:pt x="71" y="59"/>
                  </a:cubicBezTo>
                  <a:cubicBezTo>
                    <a:pt x="82" y="62"/>
                    <a:pt x="77" y="80"/>
                    <a:pt x="104" y="98"/>
                  </a:cubicBezTo>
                  <a:cubicBezTo>
                    <a:pt x="130" y="116"/>
                    <a:pt x="121" y="13"/>
                    <a:pt x="121" y="13"/>
                  </a:cubicBezTo>
                  <a:cubicBezTo>
                    <a:pt x="121" y="13"/>
                    <a:pt x="0" y="0"/>
                    <a:pt x="14"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1158538" y="3646488"/>
              <a:ext cx="557213" cy="771525"/>
            </a:xfrm>
            <a:custGeom>
              <a:avLst/>
              <a:gdLst>
                <a:gd name="T0" fmla="*/ 26 w 148"/>
                <a:gd name="T1" fmla="*/ 108 h 205"/>
                <a:gd name="T2" fmla="*/ 47 w 148"/>
                <a:gd name="T3" fmla="*/ 95 h 205"/>
                <a:gd name="T4" fmla="*/ 44 w 148"/>
                <a:gd name="T5" fmla="*/ 67 h 205"/>
                <a:gd name="T6" fmla="*/ 3 w 148"/>
                <a:gd name="T7" fmla="*/ 65 h 205"/>
                <a:gd name="T8" fmla="*/ 0 w 148"/>
                <a:gd name="T9" fmla="*/ 58 h 205"/>
                <a:gd name="T10" fmla="*/ 42 w 148"/>
                <a:gd name="T11" fmla="*/ 63 h 205"/>
                <a:gd name="T12" fmla="*/ 98 w 148"/>
                <a:gd name="T13" fmla="*/ 29 h 205"/>
                <a:gd name="T14" fmla="*/ 101 w 148"/>
                <a:gd name="T15" fmla="*/ 0 h 205"/>
                <a:gd name="T16" fmla="*/ 102 w 148"/>
                <a:gd name="T17" fmla="*/ 0 h 205"/>
                <a:gd name="T18" fmla="*/ 103 w 148"/>
                <a:gd name="T19" fmla="*/ 3 h 205"/>
                <a:gd name="T20" fmla="*/ 112 w 148"/>
                <a:gd name="T21" fmla="*/ 13 h 205"/>
                <a:gd name="T22" fmla="*/ 103 w 148"/>
                <a:gd name="T23" fmla="*/ 41 h 205"/>
                <a:gd name="T24" fmla="*/ 116 w 148"/>
                <a:gd name="T25" fmla="*/ 108 h 205"/>
                <a:gd name="T26" fmla="*/ 148 w 148"/>
                <a:gd name="T27" fmla="*/ 105 h 205"/>
                <a:gd name="T28" fmla="*/ 148 w 148"/>
                <a:gd name="T29" fmla="*/ 106 h 205"/>
                <a:gd name="T30" fmla="*/ 80 w 148"/>
                <a:gd name="T31" fmla="*/ 203 h 205"/>
                <a:gd name="T32" fmla="*/ 26 w 148"/>
                <a:gd name="T33" fmla="*/ 10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205">
                  <a:moveTo>
                    <a:pt x="26" y="108"/>
                  </a:moveTo>
                  <a:cubicBezTo>
                    <a:pt x="37" y="108"/>
                    <a:pt x="48" y="105"/>
                    <a:pt x="47" y="95"/>
                  </a:cubicBezTo>
                  <a:cubicBezTo>
                    <a:pt x="47" y="89"/>
                    <a:pt x="49" y="63"/>
                    <a:pt x="44" y="67"/>
                  </a:cubicBezTo>
                  <a:cubicBezTo>
                    <a:pt x="39" y="71"/>
                    <a:pt x="9" y="75"/>
                    <a:pt x="3" y="65"/>
                  </a:cubicBezTo>
                  <a:cubicBezTo>
                    <a:pt x="1" y="62"/>
                    <a:pt x="0" y="60"/>
                    <a:pt x="0" y="58"/>
                  </a:cubicBezTo>
                  <a:cubicBezTo>
                    <a:pt x="2" y="68"/>
                    <a:pt x="8" y="70"/>
                    <a:pt x="42" y="63"/>
                  </a:cubicBezTo>
                  <a:cubicBezTo>
                    <a:pt x="75" y="56"/>
                    <a:pt x="97" y="45"/>
                    <a:pt x="98" y="29"/>
                  </a:cubicBezTo>
                  <a:cubicBezTo>
                    <a:pt x="98" y="13"/>
                    <a:pt x="100" y="5"/>
                    <a:pt x="101" y="0"/>
                  </a:cubicBezTo>
                  <a:cubicBezTo>
                    <a:pt x="101" y="0"/>
                    <a:pt x="101" y="0"/>
                    <a:pt x="102" y="0"/>
                  </a:cubicBezTo>
                  <a:cubicBezTo>
                    <a:pt x="102" y="1"/>
                    <a:pt x="102" y="2"/>
                    <a:pt x="103" y="3"/>
                  </a:cubicBezTo>
                  <a:cubicBezTo>
                    <a:pt x="105" y="9"/>
                    <a:pt x="108" y="12"/>
                    <a:pt x="112" y="13"/>
                  </a:cubicBezTo>
                  <a:cubicBezTo>
                    <a:pt x="104" y="15"/>
                    <a:pt x="100" y="29"/>
                    <a:pt x="103" y="41"/>
                  </a:cubicBezTo>
                  <a:cubicBezTo>
                    <a:pt x="109" y="65"/>
                    <a:pt x="127" y="95"/>
                    <a:pt x="116" y="108"/>
                  </a:cubicBezTo>
                  <a:cubicBezTo>
                    <a:pt x="91" y="137"/>
                    <a:pt x="128" y="133"/>
                    <a:pt x="148" y="105"/>
                  </a:cubicBezTo>
                  <a:cubicBezTo>
                    <a:pt x="148" y="106"/>
                    <a:pt x="148" y="106"/>
                    <a:pt x="148" y="106"/>
                  </a:cubicBezTo>
                  <a:cubicBezTo>
                    <a:pt x="128" y="138"/>
                    <a:pt x="86" y="202"/>
                    <a:pt x="80" y="203"/>
                  </a:cubicBezTo>
                  <a:cubicBezTo>
                    <a:pt x="58" y="205"/>
                    <a:pt x="22" y="134"/>
                    <a:pt x="26"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8"/>
            <p:cNvSpPr>
              <a:spLocks/>
            </p:cNvSpPr>
            <p:nvPr/>
          </p:nvSpPr>
          <p:spPr bwMode="auto">
            <a:xfrm>
              <a:off x="10233025" y="3744913"/>
              <a:ext cx="2501900" cy="1985963"/>
            </a:xfrm>
            <a:custGeom>
              <a:avLst/>
              <a:gdLst>
                <a:gd name="T0" fmla="*/ 454 w 665"/>
                <a:gd name="T1" fmla="*/ 93 h 528"/>
                <a:gd name="T2" fmla="*/ 460 w 665"/>
                <a:gd name="T3" fmla="*/ 94 h 528"/>
                <a:gd name="T4" fmla="*/ 469 w 665"/>
                <a:gd name="T5" fmla="*/ 95 h 528"/>
                <a:gd name="T6" fmla="*/ 471 w 665"/>
                <a:gd name="T7" fmla="*/ 95 h 528"/>
                <a:gd name="T8" fmla="*/ 563 w 665"/>
                <a:gd name="T9" fmla="*/ 204 h 528"/>
                <a:gd name="T10" fmla="*/ 660 w 665"/>
                <a:gd name="T11" fmla="*/ 330 h 528"/>
                <a:gd name="T12" fmla="*/ 635 w 665"/>
                <a:gd name="T13" fmla="*/ 411 h 528"/>
                <a:gd name="T14" fmla="*/ 634 w 665"/>
                <a:gd name="T15" fmla="*/ 412 h 528"/>
                <a:gd name="T16" fmla="*/ 633 w 665"/>
                <a:gd name="T17" fmla="*/ 414 h 528"/>
                <a:gd name="T18" fmla="*/ 632 w 665"/>
                <a:gd name="T19" fmla="*/ 415 h 528"/>
                <a:gd name="T20" fmla="*/ 631 w 665"/>
                <a:gd name="T21" fmla="*/ 417 h 528"/>
                <a:gd name="T22" fmla="*/ 630 w 665"/>
                <a:gd name="T23" fmla="*/ 418 h 528"/>
                <a:gd name="T24" fmla="*/ 628 w 665"/>
                <a:gd name="T25" fmla="*/ 419 h 528"/>
                <a:gd name="T26" fmla="*/ 627 w 665"/>
                <a:gd name="T27" fmla="*/ 421 h 528"/>
                <a:gd name="T28" fmla="*/ 626 w 665"/>
                <a:gd name="T29" fmla="*/ 422 h 528"/>
                <a:gd name="T30" fmla="*/ 625 w 665"/>
                <a:gd name="T31" fmla="*/ 423 h 528"/>
                <a:gd name="T32" fmla="*/ 623 w 665"/>
                <a:gd name="T33" fmla="*/ 424 h 528"/>
                <a:gd name="T34" fmla="*/ 621 w 665"/>
                <a:gd name="T35" fmla="*/ 426 h 528"/>
                <a:gd name="T36" fmla="*/ 619 w 665"/>
                <a:gd name="T37" fmla="*/ 428 h 528"/>
                <a:gd name="T38" fmla="*/ 611 w 665"/>
                <a:gd name="T39" fmla="*/ 436 h 528"/>
                <a:gd name="T40" fmla="*/ 558 w 665"/>
                <a:gd name="T41" fmla="*/ 401 h 528"/>
                <a:gd name="T42" fmla="*/ 501 w 665"/>
                <a:gd name="T43" fmla="*/ 270 h 528"/>
                <a:gd name="T44" fmla="*/ 443 w 665"/>
                <a:gd name="T45" fmla="*/ 409 h 528"/>
                <a:gd name="T46" fmla="*/ 211 w 665"/>
                <a:gd name="T47" fmla="*/ 504 h 528"/>
                <a:gd name="T48" fmla="*/ 228 w 665"/>
                <a:gd name="T49" fmla="*/ 318 h 528"/>
                <a:gd name="T50" fmla="*/ 195 w 665"/>
                <a:gd name="T51" fmla="*/ 158 h 528"/>
                <a:gd name="T52" fmla="*/ 28 w 665"/>
                <a:gd name="T53" fmla="*/ 83 h 528"/>
                <a:gd name="T54" fmla="*/ 15 w 665"/>
                <a:gd name="T55" fmla="*/ 69 h 528"/>
                <a:gd name="T56" fmla="*/ 37 w 665"/>
                <a:gd name="T57" fmla="*/ 0 h 528"/>
                <a:gd name="T58" fmla="*/ 53 w 665"/>
                <a:gd name="T59" fmla="*/ 9 h 528"/>
                <a:gd name="T60" fmla="*/ 58 w 665"/>
                <a:gd name="T61" fmla="*/ 11 h 528"/>
                <a:gd name="T62" fmla="*/ 174 w 665"/>
                <a:gd name="T63" fmla="*/ 63 h 528"/>
                <a:gd name="T64" fmla="*/ 245 w 665"/>
                <a:gd name="T65" fmla="*/ 79 h 528"/>
                <a:gd name="T66" fmla="*/ 250 w 665"/>
                <a:gd name="T67" fmla="*/ 80 h 528"/>
                <a:gd name="T68" fmla="*/ 255 w 665"/>
                <a:gd name="T69" fmla="*/ 81 h 528"/>
                <a:gd name="T70" fmla="*/ 258 w 665"/>
                <a:gd name="T71" fmla="*/ 81 h 528"/>
                <a:gd name="T72" fmla="*/ 260 w 665"/>
                <a:gd name="T73" fmla="*/ 81 h 528"/>
                <a:gd name="T74" fmla="*/ 262 w 665"/>
                <a:gd name="T75" fmla="*/ 81 h 528"/>
                <a:gd name="T76" fmla="*/ 264 w 665"/>
                <a:gd name="T77" fmla="*/ 82 h 528"/>
                <a:gd name="T78" fmla="*/ 265 w 665"/>
                <a:gd name="T79" fmla="*/ 82 h 528"/>
                <a:gd name="T80" fmla="*/ 267 w 665"/>
                <a:gd name="T81" fmla="*/ 82 h 528"/>
                <a:gd name="T82" fmla="*/ 268 w 665"/>
                <a:gd name="T83" fmla="*/ 82 h 528"/>
                <a:gd name="T84" fmla="*/ 270 w 665"/>
                <a:gd name="T85" fmla="*/ 82 h 528"/>
                <a:gd name="T86" fmla="*/ 271 w 665"/>
                <a:gd name="T87" fmla="*/ 82 h 528"/>
                <a:gd name="T88" fmla="*/ 272 w 665"/>
                <a:gd name="T89" fmla="*/ 82 h 528"/>
                <a:gd name="T90" fmla="*/ 399 w 665"/>
                <a:gd name="T91" fmla="*/ 7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5" h="528">
                  <a:moveTo>
                    <a:pt x="453" y="93"/>
                  </a:moveTo>
                  <a:cubicBezTo>
                    <a:pt x="454" y="93"/>
                    <a:pt x="454" y="93"/>
                    <a:pt x="454" y="93"/>
                  </a:cubicBezTo>
                  <a:cubicBezTo>
                    <a:pt x="455" y="94"/>
                    <a:pt x="457" y="94"/>
                    <a:pt x="458" y="94"/>
                  </a:cubicBezTo>
                  <a:cubicBezTo>
                    <a:pt x="460" y="94"/>
                    <a:pt x="460" y="94"/>
                    <a:pt x="460" y="94"/>
                  </a:cubicBezTo>
                  <a:cubicBezTo>
                    <a:pt x="467" y="95"/>
                    <a:pt x="467" y="95"/>
                    <a:pt x="467" y="95"/>
                  </a:cubicBezTo>
                  <a:cubicBezTo>
                    <a:pt x="469" y="95"/>
                    <a:pt x="469" y="95"/>
                    <a:pt x="469" y="95"/>
                  </a:cubicBezTo>
                  <a:cubicBezTo>
                    <a:pt x="470" y="95"/>
                    <a:pt x="470" y="95"/>
                    <a:pt x="470" y="95"/>
                  </a:cubicBezTo>
                  <a:cubicBezTo>
                    <a:pt x="471" y="95"/>
                    <a:pt x="471" y="95"/>
                    <a:pt x="471" y="95"/>
                  </a:cubicBezTo>
                  <a:cubicBezTo>
                    <a:pt x="486" y="97"/>
                    <a:pt x="528" y="141"/>
                    <a:pt x="527" y="151"/>
                  </a:cubicBezTo>
                  <a:cubicBezTo>
                    <a:pt x="526" y="162"/>
                    <a:pt x="563" y="188"/>
                    <a:pt x="563" y="204"/>
                  </a:cubicBezTo>
                  <a:cubicBezTo>
                    <a:pt x="563" y="220"/>
                    <a:pt x="602" y="234"/>
                    <a:pt x="603" y="253"/>
                  </a:cubicBezTo>
                  <a:cubicBezTo>
                    <a:pt x="604" y="272"/>
                    <a:pt x="655" y="320"/>
                    <a:pt x="660" y="330"/>
                  </a:cubicBezTo>
                  <a:cubicBezTo>
                    <a:pt x="665" y="340"/>
                    <a:pt x="646" y="395"/>
                    <a:pt x="636" y="410"/>
                  </a:cubicBezTo>
                  <a:cubicBezTo>
                    <a:pt x="635" y="411"/>
                    <a:pt x="635" y="411"/>
                    <a:pt x="635" y="411"/>
                  </a:cubicBezTo>
                  <a:cubicBezTo>
                    <a:pt x="635" y="412"/>
                    <a:pt x="635" y="412"/>
                    <a:pt x="635" y="412"/>
                  </a:cubicBezTo>
                  <a:cubicBezTo>
                    <a:pt x="634" y="412"/>
                    <a:pt x="634" y="412"/>
                    <a:pt x="634" y="412"/>
                  </a:cubicBezTo>
                  <a:cubicBezTo>
                    <a:pt x="634" y="413"/>
                    <a:pt x="634" y="413"/>
                    <a:pt x="634" y="413"/>
                  </a:cubicBezTo>
                  <a:cubicBezTo>
                    <a:pt x="633" y="414"/>
                    <a:pt x="633" y="414"/>
                    <a:pt x="633" y="414"/>
                  </a:cubicBezTo>
                  <a:cubicBezTo>
                    <a:pt x="632" y="415"/>
                    <a:pt x="632" y="415"/>
                    <a:pt x="632" y="415"/>
                  </a:cubicBezTo>
                  <a:cubicBezTo>
                    <a:pt x="632" y="415"/>
                    <a:pt x="632" y="415"/>
                    <a:pt x="632" y="415"/>
                  </a:cubicBezTo>
                  <a:cubicBezTo>
                    <a:pt x="631" y="416"/>
                    <a:pt x="631" y="416"/>
                    <a:pt x="631" y="416"/>
                  </a:cubicBezTo>
                  <a:cubicBezTo>
                    <a:pt x="631" y="417"/>
                    <a:pt x="631" y="417"/>
                    <a:pt x="631" y="417"/>
                  </a:cubicBezTo>
                  <a:cubicBezTo>
                    <a:pt x="630" y="417"/>
                    <a:pt x="630" y="417"/>
                    <a:pt x="630" y="417"/>
                  </a:cubicBezTo>
                  <a:cubicBezTo>
                    <a:pt x="630" y="418"/>
                    <a:pt x="630" y="418"/>
                    <a:pt x="630" y="418"/>
                  </a:cubicBezTo>
                  <a:cubicBezTo>
                    <a:pt x="629" y="419"/>
                    <a:pt x="629" y="419"/>
                    <a:pt x="629" y="419"/>
                  </a:cubicBezTo>
                  <a:cubicBezTo>
                    <a:pt x="628" y="419"/>
                    <a:pt x="628" y="419"/>
                    <a:pt x="628" y="419"/>
                  </a:cubicBezTo>
                  <a:cubicBezTo>
                    <a:pt x="628" y="420"/>
                    <a:pt x="628" y="420"/>
                    <a:pt x="628" y="420"/>
                  </a:cubicBezTo>
                  <a:cubicBezTo>
                    <a:pt x="627" y="421"/>
                    <a:pt x="627" y="421"/>
                    <a:pt x="627" y="421"/>
                  </a:cubicBezTo>
                  <a:cubicBezTo>
                    <a:pt x="626" y="422"/>
                    <a:pt x="626" y="422"/>
                    <a:pt x="626" y="422"/>
                  </a:cubicBezTo>
                  <a:cubicBezTo>
                    <a:pt x="626" y="422"/>
                    <a:pt x="626" y="422"/>
                    <a:pt x="626" y="422"/>
                  </a:cubicBezTo>
                  <a:cubicBezTo>
                    <a:pt x="625" y="422"/>
                    <a:pt x="625" y="422"/>
                    <a:pt x="625" y="422"/>
                  </a:cubicBezTo>
                  <a:cubicBezTo>
                    <a:pt x="625" y="423"/>
                    <a:pt x="625" y="423"/>
                    <a:pt x="625" y="423"/>
                  </a:cubicBezTo>
                  <a:cubicBezTo>
                    <a:pt x="624" y="424"/>
                    <a:pt x="624" y="424"/>
                    <a:pt x="624" y="424"/>
                  </a:cubicBezTo>
                  <a:cubicBezTo>
                    <a:pt x="623" y="424"/>
                    <a:pt x="623" y="424"/>
                    <a:pt x="623" y="424"/>
                  </a:cubicBezTo>
                  <a:cubicBezTo>
                    <a:pt x="623" y="425"/>
                    <a:pt x="623" y="425"/>
                    <a:pt x="623" y="425"/>
                  </a:cubicBezTo>
                  <a:cubicBezTo>
                    <a:pt x="621" y="426"/>
                    <a:pt x="621" y="426"/>
                    <a:pt x="621" y="426"/>
                  </a:cubicBezTo>
                  <a:cubicBezTo>
                    <a:pt x="620" y="427"/>
                    <a:pt x="620" y="427"/>
                    <a:pt x="620" y="427"/>
                  </a:cubicBezTo>
                  <a:cubicBezTo>
                    <a:pt x="619" y="428"/>
                    <a:pt x="619" y="428"/>
                    <a:pt x="619" y="428"/>
                  </a:cubicBezTo>
                  <a:cubicBezTo>
                    <a:pt x="615" y="432"/>
                    <a:pt x="615" y="432"/>
                    <a:pt x="615" y="432"/>
                  </a:cubicBezTo>
                  <a:cubicBezTo>
                    <a:pt x="611" y="436"/>
                    <a:pt x="611" y="436"/>
                    <a:pt x="611" y="436"/>
                  </a:cubicBezTo>
                  <a:cubicBezTo>
                    <a:pt x="596" y="419"/>
                    <a:pt x="572" y="415"/>
                    <a:pt x="554" y="410"/>
                  </a:cubicBezTo>
                  <a:cubicBezTo>
                    <a:pt x="556" y="406"/>
                    <a:pt x="557" y="403"/>
                    <a:pt x="558" y="401"/>
                  </a:cubicBezTo>
                  <a:cubicBezTo>
                    <a:pt x="563" y="384"/>
                    <a:pt x="591" y="341"/>
                    <a:pt x="578" y="336"/>
                  </a:cubicBezTo>
                  <a:cubicBezTo>
                    <a:pt x="565" y="331"/>
                    <a:pt x="521" y="280"/>
                    <a:pt x="501" y="270"/>
                  </a:cubicBezTo>
                  <a:cubicBezTo>
                    <a:pt x="476" y="240"/>
                    <a:pt x="471" y="284"/>
                    <a:pt x="460" y="310"/>
                  </a:cubicBezTo>
                  <a:cubicBezTo>
                    <a:pt x="450" y="336"/>
                    <a:pt x="438" y="383"/>
                    <a:pt x="443" y="409"/>
                  </a:cubicBezTo>
                  <a:cubicBezTo>
                    <a:pt x="447" y="434"/>
                    <a:pt x="442" y="461"/>
                    <a:pt x="454" y="473"/>
                  </a:cubicBezTo>
                  <a:cubicBezTo>
                    <a:pt x="384" y="504"/>
                    <a:pt x="246" y="528"/>
                    <a:pt x="211" y="504"/>
                  </a:cubicBezTo>
                  <a:cubicBezTo>
                    <a:pt x="213" y="475"/>
                    <a:pt x="225" y="433"/>
                    <a:pt x="231" y="404"/>
                  </a:cubicBezTo>
                  <a:cubicBezTo>
                    <a:pt x="240" y="359"/>
                    <a:pt x="245" y="344"/>
                    <a:pt x="228" y="318"/>
                  </a:cubicBezTo>
                  <a:cubicBezTo>
                    <a:pt x="211" y="293"/>
                    <a:pt x="212" y="266"/>
                    <a:pt x="214" y="219"/>
                  </a:cubicBezTo>
                  <a:cubicBezTo>
                    <a:pt x="216" y="171"/>
                    <a:pt x="223" y="171"/>
                    <a:pt x="195" y="158"/>
                  </a:cubicBezTo>
                  <a:cubicBezTo>
                    <a:pt x="168" y="146"/>
                    <a:pt x="54" y="111"/>
                    <a:pt x="31" y="86"/>
                  </a:cubicBezTo>
                  <a:cubicBezTo>
                    <a:pt x="28" y="83"/>
                    <a:pt x="28" y="83"/>
                    <a:pt x="28" y="83"/>
                  </a:cubicBezTo>
                  <a:cubicBezTo>
                    <a:pt x="22" y="77"/>
                    <a:pt x="22" y="77"/>
                    <a:pt x="22" y="77"/>
                  </a:cubicBezTo>
                  <a:cubicBezTo>
                    <a:pt x="15" y="69"/>
                    <a:pt x="15" y="69"/>
                    <a:pt x="15" y="69"/>
                  </a:cubicBezTo>
                  <a:cubicBezTo>
                    <a:pt x="0" y="53"/>
                    <a:pt x="0" y="53"/>
                    <a:pt x="0" y="53"/>
                  </a:cubicBezTo>
                  <a:cubicBezTo>
                    <a:pt x="10" y="34"/>
                    <a:pt x="29" y="11"/>
                    <a:pt x="37" y="0"/>
                  </a:cubicBezTo>
                  <a:cubicBezTo>
                    <a:pt x="46" y="5"/>
                    <a:pt x="46" y="5"/>
                    <a:pt x="46" y="5"/>
                  </a:cubicBezTo>
                  <a:cubicBezTo>
                    <a:pt x="53" y="9"/>
                    <a:pt x="53" y="9"/>
                    <a:pt x="53" y="9"/>
                  </a:cubicBezTo>
                  <a:cubicBezTo>
                    <a:pt x="57" y="11"/>
                    <a:pt x="57" y="11"/>
                    <a:pt x="57" y="11"/>
                  </a:cubicBezTo>
                  <a:cubicBezTo>
                    <a:pt x="58" y="11"/>
                    <a:pt x="58" y="11"/>
                    <a:pt x="58" y="11"/>
                  </a:cubicBezTo>
                  <a:cubicBezTo>
                    <a:pt x="86" y="26"/>
                    <a:pt x="103" y="43"/>
                    <a:pt x="121" y="47"/>
                  </a:cubicBezTo>
                  <a:cubicBezTo>
                    <a:pt x="138" y="51"/>
                    <a:pt x="163" y="63"/>
                    <a:pt x="174" y="63"/>
                  </a:cubicBezTo>
                  <a:cubicBezTo>
                    <a:pt x="186" y="63"/>
                    <a:pt x="203" y="69"/>
                    <a:pt x="214" y="72"/>
                  </a:cubicBezTo>
                  <a:cubicBezTo>
                    <a:pt x="226" y="75"/>
                    <a:pt x="230" y="77"/>
                    <a:pt x="245" y="79"/>
                  </a:cubicBezTo>
                  <a:cubicBezTo>
                    <a:pt x="248" y="80"/>
                    <a:pt x="248" y="80"/>
                    <a:pt x="248" y="80"/>
                  </a:cubicBezTo>
                  <a:cubicBezTo>
                    <a:pt x="250" y="80"/>
                    <a:pt x="250" y="80"/>
                    <a:pt x="250" y="80"/>
                  </a:cubicBezTo>
                  <a:cubicBezTo>
                    <a:pt x="253" y="80"/>
                    <a:pt x="253" y="80"/>
                    <a:pt x="253" y="80"/>
                  </a:cubicBezTo>
                  <a:cubicBezTo>
                    <a:pt x="255" y="81"/>
                    <a:pt x="255" y="81"/>
                    <a:pt x="255" y="81"/>
                  </a:cubicBezTo>
                  <a:cubicBezTo>
                    <a:pt x="256" y="81"/>
                    <a:pt x="256" y="81"/>
                    <a:pt x="256" y="81"/>
                  </a:cubicBezTo>
                  <a:cubicBezTo>
                    <a:pt x="258" y="81"/>
                    <a:pt x="258" y="81"/>
                    <a:pt x="258" y="81"/>
                  </a:cubicBezTo>
                  <a:cubicBezTo>
                    <a:pt x="259" y="81"/>
                    <a:pt x="259" y="81"/>
                    <a:pt x="259" y="81"/>
                  </a:cubicBezTo>
                  <a:cubicBezTo>
                    <a:pt x="260" y="81"/>
                    <a:pt x="260" y="81"/>
                    <a:pt x="260" y="81"/>
                  </a:cubicBezTo>
                  <a:cubicBezTo>
                    <a:pt x="262" y="81"/>
                    <a:pt x="262" y="81"/>
                    <a:pt x="262" y="81"/>
                  </a:cubicBezTo>
                  <a:cubicBezTo>
                    <a:pt x="262" y="81"/>
                    <a:pt x="262" y="81"/>
                    <a:pt x="262" y="81"/>
                  </a:cubicBezTo>
                  <a:cubicBezTo>
                    <a:pt x="263" y="82"/>
                    <a:pt x="263" y="82"/>
                    <a:pt x="263" y="82"/>
                  </a:cubicBezTo>
                  <a:cubicBezTo>
                    <a:pt x="264" y="82"/>
                    <a:pt x="264" y="82"/>
                    <a:pt x="264" y="82"/>
                  </a:cubicBezTo>
                  <a:cubicBezTo>
                    <a:pt x="264" y="82"/>
                    <a:pt x="264" y="82"/>
                    <a:pt x="264" y="82"/>
                  </a:cubicBezTo>
                  <a:cubicBezTo>
                    <a:pt x="265" y="82"/>
                    <a:pt x="265" y="82"/>
                    <a:pt x="265" y="82"/>
                  </a:cubicBezTo>
                  <a:cubicBezTo>
                    <a:pt x="266" y="82"/>
                    <a:pt x="266" y="82"/>
                    <a:pt x="266" y="82"/>
                  </a:cubicBezTo>
                  <a:cubicBezTo>
                    <a:pt x="267" y="82"/>
                    <a:pt x="267" y="82"/>
                    <a:pt x="267" y="82"/>
                  </a:cubicBezTo>
                  <a:cubicBezTo>
                    <a:pt x="268" y="82"/>
                    <a:pt x="268" y="82"/>
                    <a:pt x="268" y="82"/>
                  </a:cubicBezTo>
                  <a:cubicBezTo>
                    <a:pt x="268" y="82"/>
                    <a:pt x="268" y="82"/>
                    <a:pt x="268" y="82"/>
                  </a:cubicBezTo>
                  <a:cubicBezTo>
                    <a:pt x="269" y="82"/>
                    <a:pt x="269" y="82"/>
                    <a:pt x="269" y="82"/>
                  </a:cubicBezTo>
                  <a:cubicBezTo>
                    <a:pt x="270" y="82"/>
                    <a:pt x="270" y="82"/>
                    <a:pt x="270" y="82"/>
                  </a:cubicBezTo>
                  <a:cubicBezTo>
                    <a:pt x="270" y="82"/>
                    <a:pt x="270" y="82"/>
                    <a:pt x="270" y="82"/>
                  </a:cubicBezTo>
                  <a:cubicBezTo>
                    <a:pt x="271" y="82"/>
                    <a:pt x="271" y="82"/>
                    <a:pt x="271" y="82"/>
                  </a:cubicBezTo>
                  <a:cubicBezTo>
                    <a:pt x="271" y="82"/>
                    <a:pt x="271" y="82"/>
                    <a:pt x="271" y="82"/>
                  </a:cubicBezTo>
                  <a:cubicBezTo>
                    <a:pt x="272" y="82"/>
                    <a:pt x="272" y="82"/>
                    <a:pt x="272" y="82"/>
                  </a:cubicBezTo>
                  <a:cubicBezTo>
                    <a:pt x="268" y="108"/>
                    <a:pt x="304" y="179"/>
                    <a:pt x="326" y="177"/>
                  </a:cubicBezTo>
                  <a:cubicBezTo>
                    <a:pt x="332" y="175"/>
                    <a:pt x="382" y="101"/>
                    <a:pt x="399" y="73"/>
                  </a:cubicBezTo>
                  <a:cubicBezTo>
                    <a:pt x="407" y="76"/>
                    <a:pt x="425" y="90"/>
                    <a:pt x="453"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9"/>
            <p:cNvSpPr>
              <a:spLocks/>
            </p:cNvSpPr>
            <p:nvPr/>
          </p:nvSpPr>
          <p:spPr bwMode="auto">
            <a:xfrm>
              <a:off x="10988675" y="4106863"/>
              <a:ext cx="76200" cy="341313"/>
            </a:xfrm>
            <a:custGeom>
              <a:avLst/>
              <a:gdLst>
                <a:gd name="T0" fmla="*/ 20 w 20"/>
                <a:gd name="T1" fmla="*/ 91 h 91"/>
                <a:gd name="T2" fmla="*/ 2 w 20"/>
                <a:gd name="T3" fmla="*/ 24 h 91"/>
                <a:gd name="T4" fmla="*/ 20 w 20"/>
                <a:gd name="T5" fmla="*/ 91 h 91"/>
              </a:gdLst>
              <a:ahLst/>
              <a:cxnLst>
                <a:cxn ang="0">
                  <a:pos x="T0" y="T1"/>
                </a:cxn>
                <a:cxn ang="0">
                  <a:pos x="T2" y="T3"/>
                </a:cxn>
                <a:cxn ang="0">
                  <a:pos x="T4" y="T5"/>
                </a:cxn>
              </a:cxnLst>
              <a:rect l="0" t="0" r="r" b="b"/>
              <a:pathLst>
                <a:path w="20" h="91">
                  <a:moveTo>
                    <a:pt x="20" y="91"/>
                  </a:moveTo>
                  <a:cubicBezTo>
                    <a:pt x="18" y="72"/>
                    <a:pt x="3" y="0"/>
                    <a:pt x="2" y="24"/>
                  </a:cubicBezTo>
                  <a:cubicBezTo>
                    <a:pt x="0" y="48"/>
                    <a:pt x="13" y="59"/>
                    <a:pt x="20"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
            <p:cNvSpPr>
              <a:spLocks/>
            </p:cNvSpPr>
            <p:nvPr/>
          </p:nvSpPr>
          <p:spPr bwMode="auto">
            <a:xfrm>
              <a:off x="10788650" y="4057650"/>
              <a:ext cx="177800" cy="280988"/>
            </a:xfrm>
            <a:custGeom>
              <a:avLst/>
              <a:gdLst>
                <a:gd name="T0" fmla="*/ 47 w 47"/>
                <a:gd name="T1" fmla="*/ 75 h 75"/>
                <a:gd name="T2" fmla="*/ 15 w 47"/>
                <a:gd name="T3" fmla="*/ 4 h 75"/>
                <a:gd name="T4" fmla="*/ 47 w 47"/>
                <a:gd name="T5" fmla="*/ 75 h 75"/>
              </a:gdLst>
              <a:ahLst/>
              <a:cxnLst>
                <a:cxn ang="0">
                  <a:pos x="T0" y="T1"/>
                </a:cxn>
                <a:cxn ang="0">
                  <a:pos x="T2" y="T3"/>
                </a:cxn>
                <a:cxn ang="0">
                  <a:pos x="T4" y="T5"/>
                </a:cxn>
              </a:cxnLst>
              <a:rect l="0" t="0" r="r" b="b"/>
              <a:pathLst>
                <a:path w="47" h="75">
                  <a:moveTo>
                    <a:pt x="47" y="75"/>
                  </a:moveTo>
                  <a:cubicBezTo>
                    <a:pt x="28" y="55"/>
                    <a:pt x="29" y="7"/>
                    <a:pt x="15" y="4"/>
                  </a:cubicBezTo>
                  <a:cubicBezTo>
                    <a:pt x="0" y="0"/>
                    <a:pt x="19" y="56"/>
                    <a:pt x="47"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1"/>
            <p:cNvSpPr>
              <a:spLocks/>
            </p:cNvSpPr>
            <p:nvPr/>
          </p:nvSpPr>
          <p:spPr bwMode="auto">
            <a:xfrm>
              <a:off x="10653713" y="4000500"/>
              <a:ext cx="165100" cy="225425"/>
            </a:xfrm>
            <a:custGeom>
              <a:avLst/>
              <a:gdLst>
                <a:gd name="T0" fmla="*/ 44 w 44"/>
                <a:gd name="T1" fmla="*/ 60 h 60"/>
                <a:gd name="T2" fmla="*/ 19 w 44"/>
                <a:gd name="T3" fmla="*/ 4 h 60"/>
                <a:gd name="T4" fmla="*/ 44 w 44"/>
                <a:gd name="T5" fmla="*/ 60 h 60"/>
              </a:gdLst>
              <a:ahLst/>
              <a:cxnLst>
                <a:cxn ang="0">
                  <a:pos x="T0" y="T1"/>
                </a:cxn>
                <a:cxn ang="0">
                  <a:pos x="T2" y="T3"/>
                </a:cxn>
                <a:cxn ang="0">
                  <a:pos x="T4" y="T5"/>
                </a:cxn>
              </a:cxnLst>
              <a:rect l="0" t="0" r="r" b="b"/>
              <a:pathLst>
                <a:path w="44" h="60">
                  <a:moveTo>
                    <a:pt x="44" y="60"/>
                  </a:moveTo>
                  <a:cubicBezTo>
                    <a:pt x="31" y="41"/>
                    <a:pt x="37" y="7"/>
                    <a:pt x="19" y="4"/>
                  </a:cubicBezTo>
                  <a:cubicBezTo>
                    <a:pt x="0" y="0"/>
                    <a:pt x="24" y="50"/>
                    <a:pt x="44"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2"/>
            <p:cNvSpPr>
              <a:spLocks/>
            </p:cNvSpPr>
            <p:nvPr/>
          </p:nvSpPr>
          <p:spPr bwMode="auto">
            <a:xfrm>
              <a:off x="11463338" y="3981450"/>
              <a:ext cx="354013" cy="433388"/>
            </a:xfrm>
            <a:custGeom>
              <a:avLst/>
              <a:gdLst>
                <a:gd name="T0" fmla="*/ 69 w 94"/>
                <a:gd name="T1" fmla="*/ 0 h 115"/>
                <a:gd name="T2" fmla="*/ 45 w 94"/>
                <a:gd name="T3" fmla="*/ 47 h 115"/>
                <a:gd name="T4" fmla="*/ 30 w 94"/>
                <a:gd name="T5" fmla="*/ 72 h 115"/>
                <a:gd name="T6" fmla="*/ 0 w 94"/>
                <a:gd name="T7" fmla="*/ 115 h 115"/>
                <a:gd name="T8" fmla="*/ 44 w 94"/>
                <a:gd name="T9" fmla="*/ 74 h 115"/>
                <a:gd name="T10" fmla="*/ 81 w 94"/>
                <a:gd name="T11" fmla="*/ 84 h 115"/>
                <a:gd name="T12" fmla="*/ 88 w 94"/>
                <a:gd name="T13" fmla="*/ 37 h 115"/>
                <a:gd name="T14" fmla="*/ 94 w 94"/>
                <a:gd name="T15" fmla="*/ 14 h 115"/>
                <a:gd name="T16" fmla="*/ 69 w 94"/>
                <a:gd name="T1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15">
                  <a:moveTo>
                    <a:pt x="69" y="0"/>
                  </a:moveTo>
                  <a:cubicBezTo>
                    <a:pt x="69" y="0"/>
                    <a:pt x="57" y="31"/>
                    <a:pt x="45" y="47"/>
                  </a:cubicBezTo>
                  <a:cubicBezTo>
                    <a:pt x="32" y="62"/>
                    <a:pt x="30" y="72"/>
                    <a:pt x="30" y="72"/>
                  </a:cubicBezTo>
                  <a:cubicBezTo>
                    <a:pt x="0" y="115"/>
                    <a:pt x="0" y="115"/>
                    <a:pt x="0" y="115"/>
                  </a:cubicBezTo>
                  <a:cubicBezTo>
                    <a:pt x="0" y="115"/>
                    <a:pt x="33" y="77"/>
                    <a:pt x="44" y="74"/>
                  </a:cubicBezTo>
                  <a:cubicBezTo>
                    <a:pt x="55" y="70"/>
                    <a:pt x="81" y="84"/>
                    <a:pt x="81" y="84"/>
                  </a:cubicBezTo>
                  <a:cubicBezTo>
                    <a:pt x="81" y="84"/>
                    <a:pt x="84" y="50"/>
                    <a:pt x="88" y="37"/>
                  </a:cubicBezTo>
                  <a:cubicBezTo>
                    <a:pt x="93" y="25"/>
                    <a:pt x="94" y="14"/>
                    <a:pt x="94" y="14"/>
                  </a:cubicBezTo>
                  <a:cubicBezTo>
                    <a:pt x="94" y="14"/>
                    <a:pt x="81" y="1"/>
                    <a:pt x="6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3"/>
            <p:cNvSpPr>
              <a:spLocks/>
            </p:cNvSpPr>
            <p:nvPr/>
          </p:nvSpPr>
          <p:spPr bwMode="auto">
            <a:xfrm>
              <a:off x="11183938" y="4019550"/>
              <a:ext cx="268288" cy="395288"/>
            </a:xfrm>
            <a:custGeom>
              <a:avLst/>
              <a:gdLst>
                <a:gd name="T0" fmla="*/ 71 w 71"/>
                <a:gd name="T1" fmla="*/ 105 h 105"/>
                <a:gd name="T2" fmla="*/ 43 w 71"/>
                <a:gd name="T3" fmla="*/ 66 h 105"/>
                <a:gd name="T4" fmla="*/ 39 w 71"/>
                <a:gd name="T5" fmla="*/ 0 h 105"/>
                <a:gd name="T6" fmla="*/ 16 w 71"/>
                <a:gd name="T7" fmla="*/ 9 h 105"/>
                <a:gd name="T8" fmla="*/ 6 w 71"/>
                <a:gd name="T9" fmla="*/ 74 h 105"/>
                <a:gd name="T10" fmla="*/ 28 w 71"/>
                <a:gd name="T11" fmla="*/ 61 h 105"/>
                <a:gd name="T12" fmla="*/ 71 w 71"/>
                <a:gd name="T13" fmla="*/ 105 h 105"/>
              </a:gdLst>
              <a:ahLst/>
              <a:cxnLst>
                <a:cxn ang="0">
                  <a:pos x="T0" y="T1"/>
                </a:cxn>
                <a:cxn ang="0">
                  <a:pos x="T2" y="T3"/>
                </a:cxn>
                <a:cxn ang="0">
                  <a:pos x="T4" y="T5"/>
                </a:cxn>
                <a:cxn ang="0">
                  <a:pos x="T6" y="T7"/>
                </a:cxn>
                <a:cxn ang="0">
                  <a:pos x="T8" y="T9"/>
                </a:cxn>
                <a:cxn ang="0">
                  <a:pos x="T10" y="T11"/>
                </a:cxn>
                <a:cxn ang="0">
                  <a:pos x="T12" y="T13"/>
                </a:cxn>
              </a:cxnLst>
              <a:rect l="0" t="0" r="r" b="b"/>
              <a:pathLst>
                <a:path w="71" h="105">
                  <a:moveTo>
                    <a:pt x="71" y="105"/>
                  </a:moveTo>
                  <a:cubicBezTo>
                    <a:pt x="71" y="105"/>
                    <a:pt x="48" y="95"/>
                    <a:pt x="43" y="66"/>
                  </a:cubicBezTo>
                  <a:cubicBezTo>
                    <a:pt x="37" y="38"/>
                    <a:pt x="39" y="0"/>
                    <a:pt x="39" y="0"/>
                  </a:cubicBezTo>
                  <a:cubicBezTo>
                    <a:pt x="16" y="9"/>
                    <a:pt x="16" y="9"/>
                    <a:pt x="16" y="9"/>
                  </a:cubicBezTo>
                  <a:cubicBezTo>
                    <a:pt x="16" y="9"/>
                    <a:pt x="11" y="64"/>
                    <a:pt x="6" y="74"/>
                  </a:cubicBezTo>
                  <a:cubicBezTo>
                    <a:pt x="0" y="85"/>
                    <a:pt x="17" y="49"/>
                    <a:pt x="28" y="61"/>
                  </a:cubicBezTo>
                  <a:cubicBezTo>
                    <a:pt x="39" y="73"/>
                    <a:pt x="42" y="94"/>
                    <a:pt x="71"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4"/>
            <p:cNvSpPr>
              <a:spLocks/>
            </p:cNvSpPr>
            <p:nvPr/>
          </p:nvSpPr>
          <p:spPr bwMode="auto">
            <a:xfrm>
              <a:off x="11120438" y="3127375"/>
              <a:ext cx="738188" cy="1035050"/>
            </a:xfrm>
            <a:custGeom>
              <a:avLst/>
              <a:gdLst>
                <a:gd name="T0" fmla="*/ 8 w 196"/>
                <a:gd name="T1" fmla="*/ 93 h 275"/>
                <a:gd name="T2" fmla="*/ 9 w 196"/>
                <a:gd name="T3" fmla="*/ 44 h 275"/>
                <a:gd name="T4" fmla="*/ 111 w 196"/>
                <a:gd name="T5" fmla="*/ 6 h 275"/>
                <a:gd name="T6" fmla="*/ 188 w 196"/>
                <a:gd name="T7" fmla="*/ 89 h 275"/>
                <a:gd name="T8" fmla="*/ 159 w 196"/>
                <a:gd name="T9" fmla="*/ 243 h 275"/>
                <a:gd name="T10" fmla="*/ 126 w 196"/>
                <a:gd name="T11" fmla="*/ 246 h 275"/>
                <a:gd name="T12" fmla="*/ 113 w 196"/>
                <a:gd name="T13" fmla="*/ 179 h 275"/>
                <a:gd name="T14" fmla="*/ 123 w 196"/>
                <a:gd name="T15" fmla="*/ 150 h 275"/>
                <a:gd name="T16" fmla="*/ 124 w 196"/>
                <a:gd name="T17" fmla="*/ 106 h 275"/>
                <a:gd name="T18" fmla="*/ 112 w 196"/>
                <a:gd name="T19" fmla="*/ 138 h 275"/>
                <a:gd name="T20" fmla="*/ 99 w 196"/>
                <a:gd name="T21" fmla="*/ 114 h 275"/>
                <a:gd name="T22" fmla="*/ 73 w 196"/>
                <a:gd name="T23" fmla="*/ 65 h 275"/>
                <a:gd name="T24" fmla="*/ 8 w 196"/>
                <a:gd name="T25" fmla="*/ 9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275">
                  <a:moveTo>
                    <a:pt x="8" y="93"/>
                  </a:moveTo>
                  <a:cubicBezTo>
                    <a:pt x="2" y="81"/>
                    <a:pt x="0" y="63"/>
                    <a:pt x="9" y="44"/>
                  </a:cubicBezTo>
                  <a:cubicBezTo>
                    <a:pt x="18" y="25"/>
                    <a:pt x="66" y="0"/>
                    <a:pt x="111" y="6"/>
                  </a:cubicBezTo>
                  <a:cubicBezTo>
                    <a:pt x="157" y="12"/>
                    <a:pt x="182" y="33"/>
                    <a:pt x="188" y="89"/>
                  </a:cubicBezTo>
                  <a:cubicBezTo>
                    <a:pt x="194" y="138"/>
                    <a:pt x="196" y="194"/>
                    <a:pt x="159" y="243"/>
                  </a:cubicBezTo>
                  <a:cubicBezTo>
                    <a:pt x="138" y="271"/>
                    <a:pt x="101" y="275"/>
                    <a:pt x="126" y="246"/>
                  </a:cubicBezTo>
                  <a:cubicBezTo>
                    <a:pt x="137" y="233"/>
                    <a:pt x="119" y="203"/>
                    <a:pt x="113" y="179"/>
                  </a:cubicBezTo>
                  <a:cubicBezTo>
                    <a:pt x="109" y="166"/>
                    <a:pt x="115" y="152"/>
                    <a:pt x="123" y="150"/>
                  </a:cubicBezTo>
                  <a:cubicBezTo>
                    <a:pt x="131" y="149"/>
                    <a:pt x="141" y="109"/>
                    <a:pt x="124" y="106"/>
                  </a:cubicBezTo>
                  <a:cubicBezTo>
                    <a:pt x="108" y="103"/>
                    <a:pt x="116" y="139"/>
                    <a:pt x="112" y="138"/>
                  </a:cubicBezTo>
                  <a:cubicBezTo>
                    <a:pt x="108" y="138"/>
                    <a:pt x="110" y="131"/>
                    <a:pt x="99" y="114"/>
                  </a:cubicBezTo>
                  <a:cubicBezTo>
                    <a:pt x="87" y="97"/>
                    <a:pt x="78" y="70"/>
                    <a:pt x="73" y="65"/>
                  </a:cubicBezTo>
                  <a:cubicBezTo>
                    <a:pt x="44" y="40"/>
                    <a:pt x="5" y="53"/>
                    <a:pt x="8"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Title 9"/>
          <p:cNvSpPr>
            <a:spLocks noGrp="1"/>
          </p:cNvSpPr>
          <p:nvPr>
            <p:ph type="ctrTitle"/>
          </p:nvPr>
        </p:nvSpPr>
        <p:spPr>
          <a:xfrm>
            <a:off x="1524000" y="571501"/>
            <a:ext cx="9144000" cy="666454"/>
          </a:xfrm>
        </p:spPr>
        <p:txBody>
          <a:bodyPr>
            <a:normAutofit/>
          </a:bodyPr>
          <a:lstStyle/>
          <a:p>
            <a:r>
              <a:rPr lang="en-GB" dirty="0"/>
              <a:t>GREAT COMMENT</a:t>
            </a:r>
          </a:p>
        </p:txBody>
      </p:sp>
      <p:sp>
        <p:nvSpPr>
          <p:cNvPr id="11" name="Subtitle 10"/>
          <p:cNvSpPr>
            <a:spLocks noGrp="1"/>
          </p:cNvSpPr>
          <p:nvPr>
            <p:ph type="subTitle" idx="1"/>
          </p:nvPr>
        </p:nvSpPr>
        <p:spPr/>
        <p:txBody>
          <a:bodyPr/>
          <a:lstStyle/>
          <a:p>
            <a:r>
              <a:rPr lang="en-GB" dirty="0"/>
              <a:t>write your relevant text here</a:t>
            </a:r>
          </a:p>
        </p:txBody>
      </p:sp>
      <p:sp>
        <p:nvSpPr>
          <p:cNvPr id="12" name="Text Placeholder 11"/>
          <p:cNvSpPr>
            <a:spLocks noGrp="1"/>
          </p:cNvSpPr>
          <p:nvPr>
            <p:ph type="body" sz="quarter" idx="11"/>
          </p:nvPr>
        </p:nvSpPr>
        <p:spPr>
          <a:xfrm>
            <a:off x="4186605" y="2131981"/>
            <a:ext cx="6229870" cy="2424363"/>
          </a:xfrm>
        </p:spPr>
        <p:txBody>
          <a:bodyPr>
            <a:normAutofit/>
          </a:bodyPr>
          <a:lstStyle/>
          <a:p>
            <a:pPr>
              <a:lnSpc>
                <a:spcPts val="4000"/>
              </a:lnSpc>
            </a:pPr>
            <a:r>
              <a:rPr lang="en-GB" sz="2800" dirty="0"/>
              <a:t>In the last two years, my life has </a:t>
            </a:r>
          </a:p>
          <a:p>
            <a:pPr>
              <a:lnSpc>
                <a:spcPts val="4000"/>
              </a:lnSpc>
            </a:pPr>
            <a:r>
              <a:rPr lang="en-GB" sz="2800" dirty="0"/>
              <a:t>completely changed. I always think I am </a:t>
            </a:r>
          </a:p>
          <a:p>
            <a:pPr>
              <a:lnSpc>
                <a:spcPts val="4000"/>
              </a:lnSpc>
            </a:pPr>
            <a:r>
              <a:rPr lang="en-GB" sz="2800" dirty="0"/>
              <a:t>very lucky to have joined this great company. Thanks</a:t>
            </a:r>
          </a:p>
        </p:txBody>
      </p:sp>
      <p:sp>
        <p:nvSpPr>
          <p:cNvPr id="5" name="Text Placeholder 11"/>
          <p:cNvSpPr txBox="1">
            <a:spLocks/>
          </p:cNvSpPr>
          <p:nvPr/>
        </p:nvSpPr>
        <p:spPr>
          <a:xfrm>
            <a:off x="4186605" y="4799346"/>
            <a:ext cx="1957388" cy="626806"/>
          </a:xfrm>
          <a:prstGeom prst="rect">
            <a:avLst/>
          </a:prstGeom>
        </p:spPr>
        <p:txBody>
          <a:bodyPr vert="horz" lIns="0" tIns="0" rIns="0" bIns="0" rtlCol="0" anchor="ctr">
            <a:normAutofit/>
          </a:bodyPr>
          <a:lstStyle>
            <a:lvl1pPr marL="0" indent="0" algn="l" defTabSz="914400" rtl="0" eaLnBrk="1" latinLnBrk="0" hangingPunct="1">
              <a:lnSpc>
                <a:spcPts val="1400"/>
              </a:lnSpc>
              <a:spcBef>
                <a:spcPts val="1000"/>
              </a:spcBef>
              <a:buFont typeface="Arial" panose="020B0604020202020204" pitchFamily="34" charset="0"/>
              <a:buNone/>
              <a:defRPr sz="1050" kern="1200">
                <a:solidFill>
                  <a:schemeClr val="bg1">
                    <a:lumMod val="50000"/>
                  </a:schemeClr>
                </a:solidFill>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4000"/>
              </a:lnSpc>
            </a:pPr>
            <a:r>
              <a:rPr lang="id-ID" sz="1600" dirty="0">
                <a:solidFill>
                  <a:schemeClr val="accent1"/>
                </a:solidFill>
              </a:rPr>
              <a:t>By : Mirna terry</a:t>
            </a:r>
            <a:endParaRPr lang="en-GB" sz="1600" dirty="0">
              <a:solidFill>
                <a:schemeClr val="accent1"/>
              </a:solidFill>
            </a:endParaRPr>
          </a:p>
        </p:txBody>
      </p:sp>
      <p:grpSp>
        <p:nvGrpSpPr>
          <p:cNvPr id="9" name="Group 1127"/>
          <p:cNvGrpSpPr/>
          <p:nvPr/>
        </p:nvGrpSpPr>
        <p:grpSpPr>
          <a:xfrm>
            <a:off x="3432461" y="2187324"/>
            <a:ext cx="405414" cy="344307"/>
            <a:chOff x="0" y="0"/>
            <a:chExt cx="292639" cy="248535"/>
          </a:xfrm>
          <a:solidFill>
            <a:schemeClr val="accent1"/>
          </a:solidFill>
        </p:grpSpPr>
        <p:sp>
          <p:nvSpPr>
            <p:cNvPr id="13" name="Shape 1125"/>
            <p:cNvSpPr/>
            <p:nvPr/>
          </p:nvSpPr>
          <p:spPr>
            <a:xfrm>
              <a:off x="0" y="0"/>
              <a:ext cx="135572" cy="248536"/>
            </a:xfrm>
            <a:custGeom>
              <a:avLst/>
              <a:gdLst/>
              <a:ahLst/>
              <a:cxnLst>
                <a:cxn ang="0">
                  <a:pos x="wd2" y="hd2"/>
                </a:cxn>
                <a:cxn ang="5400000">
                  <a:pos x="wd2" y="hd2"/>
                </a:cxn>
                <a:cxn ang="10800000">
                  <a:pos x="wd2" y="hd2"/>
                </a:cxn>
                <a:cxn ang="16200000">
                  <a:pos x="wd2" y="hd2"/>
                </a:cxn>
              </a:cxnLst>
              <a:rect l="0" t="0" r="r" b="b"/>
              <a:pathLst>
                <a:path w="21600" h="21600" extrusionOk="0">
                  <a:moveTo>
                    <a:pt x="16200" y="9819"/>
                  </a:moveTo>
                  <a:lnTo>
                    <a:pt x="9899" y="9819"/>
                  </a:lnTo>
                  <a:cubicBezTo>
                    <a:pt x="9149" y="9819"/>
                    <a:pt x="8512" y="9675"/>
                    <a:pt x="7986" y="9389"/>
                  </a:cubicBezTo>
                  <a:cubicBezTo>
                    <a:pt x="7462" y="9102"/>
                    <a:pt x="7199" y="8755"/>
                    <a:pt x="7199" y="8346"/>
                  </a:cubicBezTo>
                  <a:lnTo>
                    <a:pt x="7199" y="7855"/>
                  </a:lnTo>
                  <a:cubicBezTo>
                    <a:pt x="7199" y="6771"/>
                    <a:pt x="7902" y="5845"/>
                    <a:pt x="9309" y="5078"/>
                  </a:cubicBezTo>
                  <a:cubicBezTo>
                    <a:pt x="10715" y="4311"/>
                    <a:pt x="12412" y="3928"/>
                    <a:pt x="14399" y="3928"/>
                  </a:cubicBezTo>
                  <a:lnTo>
                    <a:pt x="16200" y="3928"/>
                  </a:lnTo>
                  <a:cubicBezTo>
                    <a:pt x="16687" y="3928"/>
                    <a:pt x="17108" y="3830"/>
                    <a:pt x="17465" y="3636"/>
                  </a:cubicBezTo>
                  <a:cubicBezTo>
                    <a:pt x="17821" y="3441"/>
                    <a:pt x="18000" y="3212"/>
                    <a:pt x="18000" y="2946"/>
                  </a:cubicBezTo>
                  <a:lnTo>
                    <a:pt x="18000" y="982"/>
                  </a:lnTo>
                  <a:cubicBezTo>
                    <a:pt x="18000" y="716"/>
                    <a:pt x="17821" y="485"/>
                    <a:pt x="17465" y="291"/>
                  </a:cubicBezTo>
                  <a:cubicBezTo>
                    <a:pt x="17108" y="97"/>
                    <a:pt x="16687" y="0"/>
                    <a:pt x="16200" y="0"/>
                  </a:cubicBezTo>
                  <a:lnTo>
                    <a:pt x="14399" y="0"/>
                  </a:lnTo>
                  <a:cubicBezTo>
                    <a:pt x="12449" y="0"/>
                    <a:pt x="10588" y="207"/>
                    <a:pt x="8817" y="622"/>
                  </a:cubicBezTo>
                  <a:cubicBezTo>
                    <a:pt x="7045" y="1035"/>
                    <a:pt x="5512" y="1595"/>
                    <a:pt x="4219" y="2301"/>
                  </a:cubicBezTo>
                  <a:cubicBezTo>
                    <a:pt x="2924" y="3007"/>
                    <a:pt x="1898" y="3843"/>
                    <a:pt x="1139" y="4810"/>
                  </a:cubicBezTo>
                  <a:cubicBezTo>
                    <a:pt x="379" y="5776"/>
                    <a:pt x="0" y="6791"/>
                    <a:pt x="0" y="7855"/>
                  </a:cubicBezTo>
                  <a:lnTo>
                    <a:pt x="0" y="18655"/>
                  </a:lnTo>
                  <a:cubicBezTo>
                    <a:pt x="0" y="19473"/>
                    <a:pt x="524" y="20168"/>
                    <a:pt x="1574" y="20741"/>
                  </a:cubicBezTo>
                  <a:cubicBezTo>
                    <a:pt x="2624" y="21314"/>
                    <a:pt x="3900" y="21600"/>
                    <a:pt x="5400" y="21600"/>
                  </a:cubicBezTo>
                  <a:lnTo>
                    <a:pt x="16200" y="21600"/>
                  </a:lnTo>
                  <a:cubicBezTo>
                    <a:pt x="17700" y="21600"/>
                    <a:pt x="18974" y="21314"/>
                    <a:pt x="20024" y="20741"/>
                  </a:cubicBezTo>
                  <a:cubicBezTo>
                    <a:pt x="21074" y="20168"/>
                    <a:pt x="21600" y="19473"/>
                    <a:pt x="21600" y="18655"/>
                  </a:cubicBezTo>
                  <a:lnTo>
                    <a:pt x="21600" y="12764"/>
                  </a:lnTo>
                  <a:cubicBezTo>
                    <a:pt x="21600" y="11946"/>
                    <a:pt x="21074" y="11250"/>
                    <a:pt x="20024" y="10677"/>
                  </a:cubicBezTo>
                  <a:cubicBezTo>
                    <a:pt x="18974" y="10104"/>
                    <a:pt x="17700" y="9819"/>
                    <a:pt x="16200" y="9819"/>
                  </a:cubicBezTo>
                  <a:cubicBezTo>
                    <a:pt x="16200" y="9819"/>
                    <a:pt x="16200" y="9819"/>
                    <a:pt x="16200" y="9819"/>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4" name="Shape 1126"/>
            <p:cNvSpPr/>
            <p:nvPr/>
          </p:nvSpPr>
          <p:spPr>
            <a:xfrm>
              <a:off x="157078" y="0"/>
              <a:ext cx="135562" cy="248536"/>
            </a:xfrm>
            <a:custGeom>
              <a:avLst/>
              <a:gdLst/>
              <a:ahLst/>
              <a:cxnLst>
                <a:cxn ang="0">
                  <a:pos x="wd2" y="hd2"/>
                </a:cxn>
                <a:cxn ang="5400000">
                  <a:pos x="wd2" y="hd2"/>
                </a:cxn>
                <a:cxn ang="10800000">
                  <a:pos x="wd2" y="hd2"/>
                </a:cxn>
                <a:cxn ang="16200000">
                  <a:pos x="wd2" y="hd2"/>
                </a:cxn>
              </a:cxnLst>
              <a:rect l="0" t="0" r="r" b="b"/>
              <a:pathLst>
                <a:path w="21600" h="21600" extrusionOk="0">
                  <a:moveTo>
                    <a:pt x="20026" y="10677"/>
                  </a:moveTo>
                  <a:cubicBezTo>
                    <a:pt x="18975" y="10104"/>
                    <a:pt x="17701" y="9819"/>
                    <a:pt x="16201" y="9819"/>
                  </a:cubicBezTo>
                  <a:lnTo>
                    <a:pt x="9900" y="9819"/>
                  </a:lnTo>
                  <a:cubicBezTo>
                    <a:pt x="9150" y="9819"/>
                    <a:pt x="8513" y="9675"/>
                    <a:pt x="7988" y="9389"/>
                  </a:cubicBezTo>
                  <a:cubicBezTo>
                    <a:pt x="7462" y="9102"/>
                    <a:pt x="7201" y="8755"/>
                    <a:pt x="7201" y="8346"/>
                  </a:cubicBezTo>
                  <a:lnTo>
                    <a:pt x="7201" y="7855"/>
                  </a:lnTo>
                  <a:cubicBezTo>
                    <a:pt x="7201" y="6771"/>
                    <a:pt x="7904" y="5845"/>
                    <a:pt x="9310" y="5078"/>
                  </a:cubicBezTo>
                  <a:cubicBezTo>
                    <a:pt x="10716" y="4311"/>
                    <a:pt x="12413" y="3928"/>
                    <a:pt x="14401" y="3928"/>
                  </a:cubicBezTo>
                  <a:lnTo>
                    <a:pt x="16201" y="3928"/>
                  </a:lnTo>
                  <a:cubicBezTo>
                    <a:pt x="16688" y="3928"/>
                    <a:pt x="17111" y="3830"/>
                    <a:pt x="17467" y="3636"/>
                  </a:cubicBezTo>
                  <a:cubicBezTo>
                    <a:pt x="17822" y="3441"/>
                    <a:pt x="18001" y="3212"/>
                    <a:pt x="18001" y="2946"/>
                  </a:cubicBezTo>
                  <a:lnTo>
                    <a:pt x="18001" y="982"/>
                  </a:lnTo>
                  <a:cubicBezTo>
                    <a:pt x="18001" y="716"/>
                    <a:pt x="17822" y="485"/>
                    <a:pt x="17467" y="291"/>
                  </a:cubicBezTo>
                  <a:cubicBezTo>
                    <a:pt x="17111" y="97"/>
                    <a:pt x="16688" y="0"/>
                    <a:pt x="16201" y="0"/>
                  </a:cubicBezTo>
                  <a:lnTo>
                    <a:pt x="14401" y="0"/>
                  </a:lnTo>
                  <a:cubicBezTo>
                    <a:pt x="12450" y="0"/>
                    <a:pt x="10589" y="207"/>
                    <a:pt x="8818" y="622"/>
                  </a:cubicBezTo>
                  <a:cubicBezTo>
                    <a:pt x="7046" y="1035"/>
                    <a:pt x="5512" y="1595"/>
                    <a:pt x="4219" y="2301"/>
                  </a:cubicBezTo>
                  <a:cubicBezTo>
                    <a:pt x="2925" y="3007"/>
                    <a:pt x="1898" y="3843"/>
                    <a:pt x="1140" y="4810"/>
                  </a:cubicBezTo>
                  <a:cubicBezTo>
                    <a:pt x="379" y="5776"/>
                    <a:pt x="0" y="6791"/>
                    <a:pt x="0" y="7855"/>
                  </a:cubicBezTo>
                  <a:lnTo>
                    <a:pt x="0" y="18655"/>
                  </a:lnTo>
                  <a:cubicBezTo>
                    <a:pt x="0" y="19473"/>
                    <a:pt x="524" y="20168"/>
                    <a:pt x="1574" y="20741"/>
                  </a:cubicBezTo>
                  <a:cubicBezTo>
                    <a:pt x="2625" y="21314"/>
                    <a:pt x="3899" y="21600"/>
                    <a:pt x="5399" y="21600"/>
                  </a:cubicBezTo>
                  <a:lnTo>
                    <a:pt x="16199" y="21600"/>
                  </a:lnTo>
                  <a:cubicBezTo>
                    <a:pt x="17701" y="21600"/>
                    <a:pt x="18975" y="21314"/>
                    <a:pt x="20026" y="20741"/>
                  </a:cubicBezTo>
                  <a:cubicBezTo>
                    <a:pt x="21076" y="20168"/>
                    <a:pt x="21600" y="19473"/>
                    <a:pt x="21600" y="18655"/>
                  </a:cubicBezTo>
                  <a:lnTo>
                    <a:pt x="21600" y="12764"/>
                  </a:lnTo>
                  <a:cubicBezTo>
                    <a:pt x="21600" y="11946"/>
                    <a:pt x="21076" y="11250"/>
                    <a:pt x="20026" y="10677"/>
                  </a:cubicBezTo>
                  <a:cubicBezTo>
                    <a:pt x="20026" y="10677"/>
                    <a:pt x="20026" y="10677"/>
                    <a:pt x="20026" y="10677"/>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5" name="Group 1132"/>
          <p:cNvGrpSpPr/>
          <p:nvPr/>
        </p:nvGrpSpPr>
        <p:grpSpPr>
          <a:xfrm rot="10800000">
            <a:off x="6997726" y="4078134"/>
            <a:ext cx="405412" cy="344314"/>
            <a:chOff x="0" y="0"/>
            <a:chExt cx="292639" cy="248535"/>
          </a:xfrm>
          <a:solidFill>
            <a:schemeClr val="accent1"/>
          </a:solidFill>
        </p:grpSpPr>
        <p:sp>
          <p:nvSpPr>
            <p:cNvPr id="16" name="Shape 1130"/>
            <p:cNvSpPr/>
            <p:nvPr/>
          </p:nvSpPr>
          <p:spPr>
            <a:xfrm>
              <a:off x="0" y="0"/>
              <a:ext cx="135572" cy="248536"/>
            </a:xfrm>
            <a:custGeom>
              <a:avLst/>
              <a:gdLst/>
              <a:ahLst/>
              <a:cxnLst>
                <a:cxn ang="0">
                  <a:pos x="wd2" y="hd2"/>
                </a:cxn>
                <a:cxn ang="5400000">
                  <a:pos x="wd2" y="hd2"/>
                </a:cxn>
                <a:cxn ang="10800000">
                  <a:pos x="wd2" y="hd2"/>
                </a:cxn>
                <a:cxn ang="16200000">
                  <a:pos x="wd2" y="hd2"/>
                </a:cxn>
              </a:cxnLst>
              <a:rect l="0" t="0" r="r" b="b"/>
              <a:pathLst>
                <a:path w="21600" h="21600" extrusionOk="0">
                  <a:moveTo>
                    <a:pt x="16200" y="9819"/>
                  </a:moveTo>
                  <a:lnTo>
                    <a:pt x="9899" y="9819"/>
                  </a:lnTo>
                  <a:cubicBezTo>
                    <a:pt x="9149" y="9819"/>
                    <a:pt x="8512" y="9675"/>
                    <a:pt x="7986" y="9389"/>
                  </a:cubicBezTo>
                  <a:cubicBezTo>
                    <a:pt x="7462" y="9102"/>
                    <a:pt x="7199" y="8755"/>
                    <a:pt x="7199" y="8346"/>
                  </a:cubicBezTo>
                  <a:lnTo>
                    <a:pt x="7199" y="7855"/>
                  </a:lnTo>
                  <a:cubicBezTo>
                    <a:pt x="7199" y="6771"/>
                    <a:pt x="7902" y="5845"/>
                    <a:pt x="9309" y="5078"/>
                  </a:cubicBezTo>
                  <a:cubicBezTo>
                    <a:pt x="10715" y="4311"/>
                    <a:pt x="12412" y="3928"/>
                    <a:pt x="14399" y="3928"/>
                  </a:cubicBezTo>
                  <a:lnTo>
                    <a:pt x="16200" y="3928"/>
                  </a:lnTo>
                  <a:cubicBezTo>
                    <a:pt x="16687" y="3928"/>
                    <a:pt x="17108" y="3830"/>
                    <a:pt x="17465" y="3636"/>
                  </a:cubicBezTo>
                  <a:cubicBezTo>
                    <a:pt x="17821" y="3441"/>
                    <a:pt x="18000" y="3212"/>
                    <a:pt x="18000" y="2946"/>
                  </a:cubicBezTo>
                  <a:lnTo>
                    <a:pt x="18000" y="982"/>
                  </a:lnTo>
                  <a:cubicBezTo>
                    <a:pt x="18000" y="716"/>
                    <a:pt x="17821" y="485"/>
                    <a:pt x="17465" y="291"/>
                  </a:cubicBezTo>
                  <a:cubicBezTo>
                    <a:pt x="17108" y="97"/>
                    <a:pt x="16687" y="0"/>
                    <a:pt x="16200" y="0"/>
                  </a:cubicBezTo>
                  <a:lnTo>
                    <a:pt x="14399" y="0"/>
                  </a:lnTo>
                  <a:cubicBezTo>
                    <a:pt x="12449" y="0"/>
                    <a:pt x="10588" y="207"/>
                    <a:pt x="8817" y="622"/>
                  </a:cubicBezTo>
                  <a:cubicBezTo>
                    <a:pt x="7045" y="1035"/>
                    <a:pt x="5512" y="1595"/>
                    <a:pt x="4219" y="2301"/>
                  </a:cubicBezTo>
                  <a:cubicBezTo>
                    <a:pt x="2924" y="3007"/>
                    <a:pt x="1898" y="3843"/>
                    <a:pt x="1139" y="4810"/>
                  </a:cubicBezTo>
                  <a:cubicBezTo>
                    <a:pt x="379" y="5776"/>
                    <a:pt x="0" y="6791"/>
                    <a:pt x="0" y="7855"/>
                  </a:cubicBezTo>
                  <a:lnTo>
                    <a:pt x="0" y="18655"/>
                  </a:lnTo>
                  <a:cubicBezTo>
                    <a:pt x="0" y="19473"/>
                    <a:pt x="524" y="20168"/>
                    <a:pt x="1574" y="20741"/>
                  </a:cubicBezTo>
                  <a:cubicBezTo>
                    <a:pt x="2624" y="21314"/>
                    <a:pt x="3900" y="21600"/>
                    <a:pt x="5400" y="21600"/>
                  </a:cubicBezTo>
                  <a:lnTo>
                    <a:pt x="16200" y="21600"/>
                  </a:lnTo>
                  <a:cubicBezTo>
                    <a:pt x="17700" y="21600"/>
                    <a:pt x="18974" y="21314"/>
                    <a:pt x="20024" y="20741"/>
                  </a:cubicBezTo>
                  <a:cubicBezTo>
                    <a:pt x="21074" y="20168"/>
                    <a:pt x="21600" y="19473"/>
                    <a:pt x="21600" y="18655"/>
                  </a:cubicBezTo>
                  <a:lnTo>
                    <a:pt x="21600" y="12764"/>
                  </a:lnTo>
                  <a:cubicBezTo>
                    <a:pt x="21600" y="11946"/>
                    <a:pt x="21074" y="11250"/>
                    <a:pt x="20024" y="10677"/>
                  </a:cubicBezTo>
                  <a:cubicBezTo>
                    <a:pt x="18974" y="10104"/>
                    <a:pt x="17700" y="9819"/>
                    <a:pt x="16200" y="9819"/>
                  </a:cubicBezTo>
                  <a:cubicBezTo>
                    <a:pt x="16200" y="9819"/>
                    <a:pt x="16200" y="9819"/>
                    <a:pt x="16200" y="9819"/>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7" name="Shape 1131"/>
            <p:cNvSpPr/>
            <p:nvPr/>
          </p:nvSpPr>
          <p:spPr>
            <a:xfrm>
              <a:off x="157078" y="0"/>
              <a:ext cx="135562" cy="248536"/>
            </a:xfrm>
            <a:custGeom>
              <a:avLst/>
              <a:gdLst/>
              <a:ahLst/>
              <a:cxnLst>
                <a:cxn ang="0">
                  <a:pos x="wd2" y="hd2"/>
                </a:cxn>
                <a:cxn ang="5400000">
                  <a:pos x="wd2" y="hd2"/>
                </a:cxn>
                <a:cxn ang="10800000">
                  <a:pos x="wd2" y="hd2"/>
                </a:cxn>
                <a:cxn ang="16200000">
                  <a:pos x="wd2" y="hd2"/>
                </a:cxn>
              </a:cxnLst>
              <a:rect l="0" t="0" r="r" b="b"/>
              <a:pathLst>
                <a:path w="21600" h="21600" extrusionOk="0">
                  <a:moveTo>
                    <a:pt x="20026" y="10677"/>
                  </a:moveTo>
                  <a:cubicBezTo>
                    <a:pt x="18975" y="10104"/>
                    <a:pt x="17701" y="9819"/>
                    <a:pt x="16201" y="9819"/>
                  </a:cubicBezTo>
                  <a:lnTo>
                    <a:pt x="9900" y="9819"/>
                  </a:lnTo>
                  <a:cubicBezTo>
                    <a:pt x="9150" y="9819"/>
                    <a:pt x="8513" y="9675"/>
                    <a:pt x="7988" y="9389"/>
                  </a:cubicBezTo>
                  <a:cubicBezTo>
                    <a:pt x="7462" y="9102"/>
                    <a:pt x="7201" y="8755"/>
                    <a:pt x="7201" y="8346"/>
                  </a:cubicBezTo>
                  <a:lnTo>
                    <a:pt x="7201" y="7855"/>
                  </a:lnTo>
                  <a:cubicBezTo>
                    <a:pt x="7201" y="6771"/>
                    <a:pt x="7904" y="5845"/>
                    <a:pt x="9310" y="5078"/>
                  </a:cubicBezTo>
                  <a:cubicBezTo>
                    <a:pt x="10716" y="4311"/>
                    <a:pt x="12413" y="3928"/>
                    <a:pt x="14401" y="3928"/>
                  </a:cubicBezTo>
                  <a:lnTo>
                    <a:pt x="16201" y="3928"/>
                  </a:lnTo>
                  <a:cubicBezTo>
                    <a:pt x="16688" y="3928"/>
                    <a:pt x="17111" y="3830"/>
                    <a:pt x="17467" y="3636"/>
                  </a:cubicBezTo>
                  <a:cubicBezTo>
                    <a:pt x="17822" y="3441"/>
                    <a:pt x="18001" y="3212"/>
                    <a:pt x="18001" y="2946"/>
                  </a:cubicBezTo>
                  <a:lnTo>
                    <a:pt x="18001" y="982"/>
                  </a:lnTo>
                  <a:cubicBezTo>
                    <a:pt x="18001" y="716"/>
                    <a:pt x="17822" y="485"/>
                    <a:pt x="17467" y="291"/>
                  </a:cubicBezTo>
                  <a:cubicBezTo>
                    <a:pt x="17111" y="97"/>
                    <a:pt x="16688" y="0"/>
                    <a:pt x="16201" y="0"/>
                  </a:cubicBezTo>
                  <a:lnTo>
                    <a:pt x="14401" y="0"/>
                  </a:lnTo>
                  <a:cubicBezTo>
                    <a:pt x="12450" y="0"/>
                    <a:pt x="10589" y="207"/>
                    <a:pt x="8818" y="622"/>
                  </a:cubicBezTo>
                  <a:cubicBezTo>
                    <a:pt x="7046" y="1035"/>
                    <a:pt x="5512" y="1595"/>
                    <a:pt x="4219" y="2301"/>
                  </a:cubicBezTo>
                  <a:cubicBezTo>
                    <a:pt x="2925" y="3007"/>
                    <a:pt x="1898" y="3843"/>
                    <a:pt x="1140" y="4810"/>
                  </a:cubicBezTo>
                  <a:cubicBezTo>
                    <a:pt x="379" y="5776"/>
                    <a:pt x="0" y="6791"/>
                    <a:pt x="0" y="7855"/>
                  </a:cubicBezTo>
                  <a:lnTo>
                    <a:pt x="0" y="18655"/>
                  </a:lnTo>
                  <a:cubicBezTo>
                    <a:pt x="0" y="19473"/>
                    <a:pt x="524" y="20168"/>
                    <a:pt x="1574" y="20741"/>
                  </a:cubicBezTo>
                  <a:cubicBezTo>
                    <a:pt x="2625" y="21314"/>
                    <a:pt x="3899" y="21600"/>
                    <a:pt x="5399" y="21600"/>
                  </a:cubicBezTo>
                  <a:lnTo>
                    <a:pt x="16199" y="21600"/>
                  </a:lnTo>
                  <a:cubicBezTo>
                    <a:pt x="17701" y="21600"/>
                    <a:pt x="18975" y="21314"/>
                    <a:pt x="20026" y="20741"/>
                  </a:cubicBezTo>
                  <a:cubicBezTo>
                    <a:pt x="21076" y="20168"/>
                    <a:pt x="21600" y="19473"/>
                    <a:pt x="21600" y="18655"/>
                  </a:cubicBezTo>
                  <a:lnTo>
                    <a:pt x="21600" y="12764"/>
                  </a:lnTo>
                  <a:cubicBezTo>
                    <a:pt x="21600" y="11946"/>
                    <a:pt x="21076" y="11250"/>
                    <a:pt x="20026" y="10677"/>
                  </a:cubicBezTo>
                  <a:cubicBezTo>
                    <a:pt x="20026" y="10677"/>
                    <a:pt x="20026" y="10677"/>
                    <a:pt x="20026" y="10677"/>
                  </a:cubicBezTo>
                  <a:close/>
                </a:path>
              </a:pathLst>
            </a:custGeom>
            <a:grp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26" name="Subtitle 10"/>
          <p:cNvSpPr txBox="1">
            <a:spLocks/>
          </p:cNvSpPr>
          <p:nvPr/>
        </p:nvSpPr>
        <p:spPr>
          <a:xfrm>
            <a:off x="4092719" y="5352723"/>
            <a:ext cx="1180321" cy="207818"/>
          </a:xfrm>
          <a:prstGeom prst="rect">
            <a:avLst/>
          </a:prstGeom>
        </p:spPr>
        <p:txBody>
          <a:bodyPr vert="horz" lIns="91440" tIns="45720" rIns="91440" bIns="45720" rtlCol="0">
            <a:normAutofit fontScale="92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1100" kern="1200">
                <a:solidFill>
                  <a:schemeClr val="tx1">
                    <a:lumMod val="50000"/>
                    <a:lumOff val="50000"/>
                  </a:schemeClr>
                </a:solidFill>
                <a:latin typeface="Lato" panose="020F0502020204030203" pitchFamily="34"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Lato" panose="020F0502020204030203" pitchFamily="34"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Lato" panose="020F0502020204030203" pitchFamily="34"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Lato" panose="020F0502020204030203" pitchFamily="34"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Lato" panose="020F0502020204030203" pitchFamily="34"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dirty="0"/>
              <a:t>Jendral Manager</a:t>
            </a:r>
            <a:endParaRPr lang="en-GB" dirty="0"/>
          </a:p>
        </p:txBody>
      </p:sp>
      <p:sp>
        <p:nvSpPr>
          <p:cNvPr id="27" name="TextBox 26"/>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44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89551144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0-#ppt_w/2"/>
                                          </p:val>
                                        </p:tav>
                                        <p:tav tm="100000">
                                          <p:val>
                                            <p:strVal val="#ppt_x"/>
                                          </p:val>
                                        </p:tav>
                                      </p:tavLst>
                                    </p:anim>
                                    <p:anim calcmode="lin" valueType="num">
                                      <p:cBhvr additive="base">
                                        <p:cTn id="16" dur="50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Effect transition="in" filter="wipe(left)">
                                      <p:cBhvr>
                                        <p:cTn id="24" dur="500"/>
                                        <p:tgtEl>
                                          <p:spTgt spid="12">
                                            <p:txEl>
                                              <p:pRg st="0" end="0"/>
                                            </p:txEl>
                                          </p:spTgt>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2">
                                            <p:txEl>
                                              <p:pRg st="1" end="1"/>
                                            </p:txEl>
                                          </p:spTgt>
                                        </p:tgtEl>
                                        <p:attrNameLst>
                                          <p:attrName>style.visibility</p:attrName>
                                        </p:attrNameLst>
                                      </p:cBhvr>
                                      <p:to>
                                        <p:strVal val="visible"/>
                                      </p:to>
                                    </p:set>
                                    <p:animEffect transition="in" filter="wipe(left)">
                                      <p:cBhvr>
                                        <p:cTn id="27" dur="500"/>
                                        <p:tgtEl>
                                          <p:spTgt spid="12">
                                            <p:txEl>
                                              <p:pRg st="1" end="1"/>
                                            </p:txEl>
                                          </p:spTgt>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12">
                                            <p:txEl>
                                              <p:pRg st="2" end="2"/>
                                            </p:txEl>
                                          </p:spTgt>
                                        </p:tgtEl>
                                        <p:attrNameLst>
                                          <p:attrName>style.visibility</p:attrName>
                                        </p:attrNameLst>
                                      </p:cBhvr>
                                      <p:to>
                                        <p:strVal val="visible"/>
                                      </p:to>
                                    </p:set>
                                    <p:animEffect transition="in" filter="wipe(left)">
                                      <p:cBhvr>
                                        <p:cTn id="30" dur="500"/>
                                        <p:tgtEl>
                                          <p:spTgt spid="12">
                                            <p:txEl>
                                              <p:pRg st="2" end="2"/>
                                            </p:txEl>
                                          </p:spTgt>
                                        </p:tgtEl>
                                      </p:cBhvr>
                                    </p:animEffect>
                                  </p:childTnLst>
                                </p:cTn>
                              </p:par>
                            </p:childTnLst>
                          </p:cTn>
                        </p:par>
                        <p:par>
                          <p:cTn id="31" fill="hold">
                            <p:stCondLst>
                              <p:cond delay="2500"/>
                            </p:stCondLst>
                            <p:childTnLst>
                              <p:par>
                                <p:cTn id="32" presetID="1" presetClass="entr" presetSubtype="0"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ppt_w</p:attrName>
                                        </p:attrNameLst>
                                      </p:cBhvr>
                                      <p:tavLst>
                                        <p:tav tm="0">
                                          <p:val>
                                            <p:fltVal val="0"/>
                                          </p:val>
                                        </p:tav>
                                        <p:tav tm="100000">
                                          <p:val>
                                            <p:strVal val="#ppt_w"/>
                                          </p:val>
                                        </p:tav>
                                      </p:tavLst>
                                    </p:anim>
                                    <p:anim calcmode="lin" valueType="num">
                                      <p:cBhvr>
                                        <p:cTn id="38" dur="500" fill="hold"/>
                                        <p:tgtEl>
                                          <p:spTgt spid="5"/>
                                        </p:tgtEl>
                                        <p:attrNameLst>
                                          <p:attrName>ppt_h</p:attrName>
                                        </p:attrNameLst>
                                      </p:cBhvr>
                                      <p:tavLst>
                                        <p:tav tm="0">
                                          <p:val>
                                            <p:fltVal val="0"/>
                                          </p:val>
                                        </p:tav>
                                        <p:tav tm="100000">
                                          <p:val>
                                            <p:strVal val="#ppt_h"/>
                                          </p:val>
                                        </p:tav>
                                      </p:tavLst>
                                    </p:anim>
                                    <p:animEffect transition="in" filter="fade">
                                      <p:cBhvr>
                                        <p:cTn id="39" dur="500"/>
                                        <p:tgtEl>
                                          <p:spTgt spid="5"/>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26">
                                            <p:txEl>
                                              <p:pRg st="0" end="0"/>
                                            </p:txEl>
                                          </p:spTgt>
                                        </p:tgtEl>
                                        <p:attrNameLst>
                                          <p:attrName>style.visibility</p:attrName>
                                        </p:attrNameLst>
                                      </p:cBhvr>
                                      <p:to>
                                        <p:strVal val="visible"/>
                                      </p:to>
                                    </p:set>
                                    <p:animEffect transition="in" filter="fade">
                                      <p:cBhvr>
                                        <p:cTn id="43" dur="500"/>
                                        <p:tgtEl>
                                          <p:spTgt spid="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P spid="12" grpId="0" uiExpand="1" build="p"/>
      <p:bldP spid="5" grpId="0"/>
      <p:bldP spid="26"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a:xfrm>
            <a:off x="1524000" y="545487"/>
            <a:ext cx="9144000" cy="692468"/>
          </a:xfrm>
        </p:spPr>
        <p:txBody>
          <a:bodyPr>
            <a:normAutofit/>
          </a:bodyPr>
          <a:lstStyle/>
          <a:p>
            <a:r>
              <a:rPr lang="en-GB" dirty="0"/>
              <a:t>GREAT CLIENTS</a:t>
            </a:r>
          </a:p>
        </p:txBody>
      </p:sp>
      <p:sp>
        <p:nvSpPr>
          <p:cNvPr id="8" name="Subtitle 7"/>
          <p:cNvSpPr>
            <a:spLocks noGrp="1"/>
          </p:cNvSpPr>
          <p:nvPr>
            <p:ph type="subTitle" idx="1"/>
          </p:nvPr>
        </p:nvSpPr>
        <p:spPr/>
        <p:txBody>
          <a:bodyPr/>
          <a:lstStyle/>
          <a:p>
            <a:r>
              <a:rPr lang="en-GB" dirty="0"/>
              <a:t>write your relevant text here</a:t>
            </a:r>
          </a:p>
        </p:txBody>
      </p:sp>
      <p:sp>
        <p:nvSpPr>
          <p:cNvPr id="9" name="Text Placeholder 8"/>
          <p:cNvSpPr>
            <a:spLocks noGrp="1"/>
          </p:cNvSpPr>
          <p:nvPr>
            <p:ph type="body" sz="quarter" idx="10"/>
          </p:nvPr>
        </p:nvSpPr>
        <p:spPr>
          <a:xfrm>
            <a:off x="1790700" y="3048689"/>
            <a:ext cx="1790700" cy="270770"/>
          </a:xfrm>
        </p:spPr>
        <p:txBody>
          <a:bodyPr>
            <a:normAutofit/>
          </a:bodyPr>
          <a:lstStyle/>
          <a:p>
            <a:pPr algn="ctr"/>
            <a:r>
              <a:rPr lang="en-GB" sz="1400" dirty="0"/>
              <a:t>Comp Name 01</a:t>
            </a:r>
          </a:p>
        </p:txBody>
      </p:sp>
      <p:sp>
        <p:nvSpPr>
          <p:cNvPr id="10" name="Text Placeholder 9"/>
          <p:cNvSpPr>
            <a:spLocks noGrp="1"/>
          </p:cNvSpPr>
          <p:nvPr>
            <p:ph type="body" sz="quarter" idx="11"/>
          </p:nvPr>
        </p:nvSpPr>
        <p:spPr>
          <a:xfrm>
            <a:off x="1790700" y="3287713"/>
            <a:ext cx="1790700" cy="239713"/>
          </a:xfrm>
        </p:spPr>
        <p:txBody>
          <a:bodyPr>
            <a:normAutofit/>
          </a:bodyPr>
          <a:lstStyle/>
          <a:p>
            <a:pPr algn="ctr"/>
            <a:r>
              <a:rPr lang="en-GB" sz="1000" dirty="0"/>
              <a:t>write tagline here</a:t>
            </a:r>
          </a:p>
        </p:txBody>
      </p:sp>
      <p:grpSp>
        <p:nvGrpSpPr>
          <p:cNvPr id="14" name="Group 13"/>
          <p:cNvGrpSpPr/>
          <p:nvPr/>
        </p:nvGrpSpPr>
        <p:grpSpPr>
          <a:xfrm>
            <a:off x="2311400" y="2234894"/>
            <a:ext cx="675026" cy="676656"/>
            <a:chOff x="2057400" y="2028518"/>
            <a:chExt cx="675026" cy="676656"/>
          </a:xfrm>
        </p:grpSpPr>
        <p:sp>
          <p:nvSpPr>
            <p:cNvPr id="31" name="Shape 1139"/>
            <p:cNvSpPr/>
            <p:nvPr/>
          </p:nvSpPr>
          <p:spPr>
            <a:xfrm>
              <a:off x="2057400" y="2028518"/>
              <a:ext cx="675026" cy="676656"/>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2" name="Shape 1146"/>
            <p:cNvSpPr/>
            <p:nvPr/>
          </p:nvSpPr>
          <p:spPr>
            <a:xfrm>
              <a:off x="2241110" y="2230727"/>
              <a:ext cx="307604" cy="273431"/>
            </a:xfrm>
            <a:custGeom>
              <a:avLst/>
              <a:gdLst/>
              <a:ahLst/>
              <a:cxnLst>
                <a:cxn ang="0">
                  <a:pos x="wd2" y="hd2"/>
                </a:cxn>
                <a:cxn ang="5400000">
                  <a:pos x="wd2" y="hd2"/>
                </a:cxn>
                <a:cxn ang="10800000">
                  <a:pos x="wd2" y="hd2"/>
                </a:cxn>
                <a:cxn ang="16200000">
                  <a:pos x="wd2" y="hd2"/>
                </a:cxn>
              </a:cxnLst>
              <a:rect l="0" t="0" r="r" b="b"/>
              <a:pathLst>
                <a:path w="20554" h="18517" extrusionOk="0">
                  <a:moveTo>
                    <a:pt x="20452" y="4444"/>
                  </a:moveTo>
                  <a:cubicBezTo>
                    <a:pt x="19302" y="11125"/>
                    <a:pt x="12887" y="16782"/>
                    <a:pt x="10956" y="18073"/>
                  </a:cubicBezTo>
                  <a:cubicBezTo>
                    <a:pt x="9026" y="19366"/>
                    <a:pt x="7266" y="17557"/>
                    <a:pt x="6626" y="16189"/>
                  </a:cubicBezTo>
                  <a:cubicBezTo>
                    <a:pt x="5895" y="14628"/>
                    <a:pt x="3704" y="6169"/>
                    <a:pt x="3131" y="5470"/>
                  </a:cubicBezTo>
                  <a:cubicBezTo>
                    <a:pt x="2556" y="4767"/>
                    <a:pt x="835" y="6169"/>
                    <a:pt x="835" y="6169"/>
                  </a:cubicBezTo>
                  <a:lnTo>
                    <a:pt x="0" y="5040"/>
                  </a:lnTo>
                  <a:cubicBezTo>
                    <a:pt x="0" y="5040"/>
                    <a:pt x="3495" y="729"/>
                    <a:pt x="6156" y="191"/>
                  </a:cubicBezTo>
                  <a:cubicBezTo>
                    <a:pt x="8977" y="-381"/>
                    <a:pt x="8973" y="4661"/>
                    <a:pt x="9651" y="7462"/>
                  </a:cubicBezTo>
                  <a:cubicBezTo>
                    <a:pt x="10307" y="10169"/>
                    <a:pt x="10748" y="11718"/>
                    <a:pt x="11320" y="11718"/>
                  </a:cubicBezTo>
                  <a:cubicBezTo>
                    <a:pt x="11895" y="11718"/>
                    <a:pt x="12990" y="10210"/>
                    <a:pt x="14190" y="7894"/>
                  </a:cubicBezTo>
                  <a:cubicBezTo>
                    <a:pt x="15392" y="5575"/>
                    <a:pt x="14139" y="3530"/>
                    <a:pt x="11791" y="4985"/>
                  </a:cubicBezTo>
                  <a:cubicBezTo>
                    <a:pt x="12730" y="-835"/>
                    <a:pt x="21600" y="-2234"/>
                    <a:pt x="20452" y="4444"/>
                  </a:cubicBezTo>
                  <a:close/>
                </a:path>
              </a:pathLst>
            </a:custGeom>
            <a:solidFill>
              <a:srgbClr val="FFFFFF"/>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grpSp>
      <p:grpSp>
        <p:nvGrpSpPr>
          <p:cNvPr id="15" name="Group 14"/>
          <p:cNvGrpSpPr/>
          <p:nvPr/>
        </p:nvGrpSpPr>
        <p:grpSpPr>
          <a:xfrm>
            <a:off x="4646160" y="2234894"/>
            <a:ext cx="675026" cy="676656"/>
            <a:chOff x="4544560" y="2028518"/>
            <a:chExt cx="675026" cy="676656"/>
          </a:xfrm>
        </p:grpSpPr>
        <p:sp>
          <p:nvSpPr>
            <p:cNvPr id="30" name="Shape 1135"/>
            <p:cNvSpPr/>
            <p:nvPr/>
          </p:nvSpPr>
          <p:spPr>
            <a:xfrm>
              <a:off x="4544560" y="2028518"/>
              <a:ext cx="675026" cy="676656"/>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3" name="Shape 1147"/>
            <p:cNvSpPr/>
            <p:nvPr/>
          </p:nvSpPr>
          <p:spPr>
            <a:xfrm>
              <a:off x="4737795" y="2248013"/>
              <a:ext cx="307603" cy="249972"/>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rgbClr val="FFFFFF"/>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grpSp>
      <p:grpSp>
        <p:nvGrpSpPr>
          <p:cNvPr id="16" name="Group 15"/>
          <p:cNvGrpSpPr/>
          <p:nvPr/>
        </p:nvGrpSpPr>
        <p:grpSpPr>
          <a:xfrm>
            <a:off x="7031720" y="2234894"/>
            <a:ext cx="675026" cy="676656"/>
            <a:chOff x="7031720" y="2028518"/>
            <a:chExt cx="675026" cy="676656"/>
          </a:xfrm>
        </p:grpSpPr>
        <p:sp>
          <p:nvSpPr>
            <p:cNvPr id="44" name="Shape 1148"/>
            <p:cNvSpPr/>
            <p:nvPr/>
          </p:nvSpPr>
          <p:spPr>
            <a:xfrm>
              <a:off x="7031720" y="2028518"/>
              <a:ext cx="675026" cy="676656"/>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6" name="Shape 1156"/>
            <p:cNvSpPr/>
            <p:nvPr/>
          </p:nvSpPr>
          <p:spPr>
            <a:xfrm>
              <a:off x="7287492" y="2204319"/>
              <a:ext cx="173005" cy="311466"/>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rgbClr val="FFFFFF"/>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grpSp>
      <p:grpSp>
        <p:nvGrpSpPr>
          <p:cNvPr id="17" name="Group 16"/>
          <p:cNvGrpSpPr/>
          <p:nvPr/>
        </p:nvGrpSpPr>
        <p:grpSpPr>
          <a:xfrm>
            <a:off x="9264880" y="2234894"/>
            <a:ext cx="675026" cy="676656"/>
            <a:chOff x="9518880" y="2028518"/>
            <a:chExt cx="675026" cy="676656"/>
          </a:xfrm>
        </p:grpSpPr>
        <p:sp>
          <p:nvSpPr>
            <p:cNvPr id="45" name="Shape 1152"/>
            <p:cNvSpPr/>
            <p:nvPr/>
          </p:nvSpPr>
          <p:spPr>
            <a:xfrm>
              <a:off x="9518880" y="2028518"/>
              <a:ext cx="675026" cy="676656"/>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9" name="Shape 1157"/>
            <p:cNvSpPr/>
            <p:nvPr/>
          </p:nvSpPr>
          <p:spPr>
            <a:xfrm>
              <a:off x="9685182" y="2289784"/>
              <a:ext cx="342421" cy="152151"/>
            </a:xfrm>
            <a:custGeom>
              <a:avLst/>
              <a:gdLst/>
              <a:ahLst/>
              <a:cxnLst>
                <a:cxn ang="0">
                  <a:pos x="wd2" y="hd2"/>
                </a:cxn>
                <a:cxn ang="5400000">
                  <a:pos x="wd2" y="hd2"/>
                </a:cxn>
                <a:cxn ang="10800000">
                  <a:pos x="wd2" y="hd2"/>
                </a:cxn>
                <a:cxn ang="16200000">
                  <a:pos x="wd2" y="hd2"/>
                </a:cxn>
              </a:cxnLst>
              <a:rect l="0" t="0" r="r" b="b"/>
              <a:pathLst>
                <a:path w="21600" h="21600" extrusionOk="0">
                  <a:moveTo>
                    <a:pt x="16891" y="21600"/>
                  </a:moveTo>
                  <a:cubicBezTo>
                    <a:pt x="14290" y="21600"/>
                    <a:pt x="12180" y="16774"/>
                    <a:pt x="12180" y="10803"/>
                  </a:cubicBezTo>
                  <a:cubicBezTo>
                    <a:pt x="12180" y="4833"/>
                    <a:pt x="14290" y="0"/>
                    <a:pt x="16891" y="0"/>
                  </a:cubicBezTo>
                  <a:cubicBezTo>
                    <a:pt x="19490" y="0"/>
                    <a:pt x="21600" y="4833"/>
                    <a:pt x="21600" y="10803"/>
                  </a:cubicBezTo>
                  <a:cubicBezTo>
                    <a:pt x="21600" y="16774"/>
                    <a:pt x="19490" y="21600"/>
                    <a:pt x="16891" y="21600"/>
                  </a:cubicBezTo>
                  <a:close/>
                  <a:moveTo>
                    <a:pt x="4708" y="21600"/>
                  </a:moveTo>
                  <a:cubicBezTo>
                    <a:pt x="2107" y="21600"/>
                    <a:pt x="0" y="16774"/>
                    <a:pt x="0" y="10803"/>
                  </a:cubicBezTo>
                  <a:cubicBezTo>
                    <a:pt x="0" y="4833"/>
                    <a:pt x="2107" y="0"/>
                    <a:pt x="4708" y="0"/>
                  </a:cubicBezTo>
                  <a:cubicBezTo>
                    <a:pt x="7307" y="0"/>
                    <a:pt x="9417" y="4833"/>
                    <a:pt x="9417" y="10803"/>
                  </a:cubicBezTo>
                  <a:cubicBezTo>
                    <a:pt x="9417" y="16774"/>
                    <a:pt x="7307" y="21600"/>
                    <a:pt x="4708" y="21600"/>
                  </a:cubicBezTo>
                  <a:close/>
                </a:path>
              </a:pathLst>
            </a:custGeom>
            <a:solidFill>
              <a:srgbClr val="FFFFFF"/>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grpSp>
      <p:grpSp>
        <p:nvGrpSpPr>
          <p:cNvPr id="20" name="Group 19"/>
          <p:cNvGrpSpPr/>
          <p:nvPr/>
        </p:nvGrpSpPr>
        <p:grpSpPr>
          <a:xfrm>
            <a:off x="3571886" y="4227524"/>
            <a:ext cx="675026" cy="636471"/>
            <a:chOff x="3317886" y="4173548"/>
            <a:chExt cx="675026" cy="636471"/>
          </a:xfrm>
        </p:grpSpPr>
        <p:sp>
          <p:nvSpPr>
            <p:cNvPr id="50" name="Shape 1158"/>
            <p:cNvSpPr/>
            <p:nvPr/>
          </p:nvSpPr>
          <p:spPr>
            <a:xfrm>
              <a:off x="3317886" y="4173548"/>
              <a:ext cx="675026" cy="636471"/>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3" name="Shape 1170"/>
            <p:cNvSpPr/>
            <p:nvPr/>
          </p:nvSpPr>
          <p:spPr>
            <a:xfrm>
              <a:off x="3536623" y="4333722"/>
              <a:ext cx="242311" cy="311466"/>
            </a:xfrm>
            <a:custGeom>
              <a:avLst/>
              <a:gdLst/>
              <a:ahLst/>
              <a:cxnLst>
                <a:cxn ang="0">
                  <a:pos x="wd2" y="hd2"/>
                </a:cxn>
                <a:cxn ang="5400000">
                  <a:pos x="wd2" y="hd2"/>
                </a:cxn>
                <a:cxn ang="10800000">
                  <a:pos x="wd2" y="hd2"/>
                </a:cxn>
                <a:cxn ang="16200000">
                  <a:pos x="wd2" y="hd2"/>
                </a:cxn>
              </a:cxnLst>
              <a:rect l="0" t="0" r="r" b="b"/>
              <a:pathLst>
                <a:path w="20798" h="21174" extrusionOk="0">
                  <a:moveTo>
                    <a:pt x="8549" y="14005"/>
                  </a:moveTo>
                  <a:cubicBezTo>
                    <a:pt x="7846" y="16919"/>
                    <a:pt x="6990" y="19713"/>
                    <a:pt x="4450" y="21174"/>
                  </a:cubicBezTo>
                  <a:cubicBezTo>
                    <a:pt x="3666" y="16768"/>
                    <a:pt x="5601" y="13459"/>
                    <a:pt x="6499" y="9946"/>
                  </a:cubicBezTo>
                  <a:cubicBezTo>
                    <a:pt x="4968" y="7903"/>
                    <a:pt x="6684" y="3794"/>
                    <a:pt x="9916" y="4806"/>
                  </a:cubicBezTo>
                  <a:cubicBezTo>
                    <a:pt x="13892" y="6052"/>
                    <a:pt x="6472" y="12401"/>
                    <a:pt x="11453" y="13194"/>
                  </a:cubicBezTo>
                  <a:cubicBezTo>
                    <a:pt x="16654" y="14020"/>
                    <a:pt x="18776" y="6047"/>
                    <a:pt x="15551" y="3454"/>
                  </a:cubicBezTo>
                  <a:cubicBezTo>
                    <a:pt x="10893" y="-291"/>
                    <a:pt x="1989" y="3368"/>
                    <a:pt x="3083" y="8730"/>
                  </a:cubicBezTo>
                  <a:cubicBezTo>
                    <a:pt x="3351" y="10040"/>
                    <a:pt x="5060" y="10438"/>
                    <a:pt x="3766" y="12245"/>
                  </a:cubicBezTo>
                  <a:cubicBezTo>
                    <a:pt x="785" y="11723"/>
                    <a:pt x="-105" y="9859"/>
                    <a:pt x="9" y="7376"/>
                  </a:cubicBezTo>
                  <a:cubicBezTo>
                    <a:pt x="194" y="3312"/>
                    <a:pt x="4621" y="466"/>
                    <a:pt x="9061" y="71"/>
                  </a:cubicBezTo>
                  <a:cubicBezTo>
                    <a:pt x="14677" y="-426"/>
                    <a:pt x="19947" y="1705"/>
                    <a:pt x="20676" y="5889"/>
                  </a:cubicBezTo>
                  <a:cubicBezTo>
                    <a:pt x="21495" y="10611"/>
                    <a:pt x="18141" y="15726"/>
                    <a:pt x="12136" y="15356"/>
                  </a:cubicBezTo>
                  <a:cubicBezTo>
                    <a:pt x="10508" y="15256"/>
                    <a:pt x="9824" y="14619"/>
                    <a:pt x="8549" y="14005"/>
                  </a:cubicBezTo>
                  <a:close/>
                </a:path>
              </a:pathLst>
            </a:custGeom>
            <a:solidFill>
              <a:srgbClr val="FFFFFF"/>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grpSp>
      <p:grpSp>
        <p:nvGrpSpPr>
          <p:cNvPr id="19" name="Group 18"/>
          <p:cNvGrpSpPr/>
          <p:nvPr/>
        </p:nvGrpSpPr>
        <p:grpSpPr>
          <a:xfrm>
            <a:off x="5843146" y="4227524"/>
            <a:ext cx="675026" cy="636471"/>
            <a:chOff x="5805046" y="4173548"/>
            <a:chExt cx="675026" cy="636471"/>
          </a:xfrm>
        </p:grpSpPr>
        <p:sp>
          <p:nvSpPr>
            <p:cNvPr id="51" name="Shape 1162"/>
            <p:cNvSpPr/>
            <p:nvPr/>
          </p:nvSpPr>
          <p:spPr>
            <a:xfrm>
              <a:off x="5805046" y="4173548"/>
              <a:ext cx="675026" cy="636471"/>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1171"/>
            <p:cNvSpPr/>
            <p:nvPr/>
          </p:nvSpPr>
          <p:spPr>
            <a:xfrm>
              <a:off x="5992966" y="4405015"/>
              <a:ext cx="149430" cy="178459"/>
            </a:xfrm>
            <a:custGeom>
              <a:avLst/>
              <a:gdLst/>
              <a:ahLst/>
              <a:cxnLst>
                <a:cxn ang="0">
                  <a:pos x="wd2" y="hd2"/>
                </a:cxn>
                <a:cxn ang="5400000">
                  <a:pos x="wd2" y="hd2"/>
                </a:cxn>
                <a:cxn ang="10800000">
                  <a:pos x="wd2" y="hd2"/>
                </a:cxn>
                <a:cxn ang="16200000">
                  <a:pos x="wd2" y="hd2"/>
                </a:cxn>
              </a:cxnLst>
              <a:rect l="0" t="0" r="r" b="b"/>
              <a:pathLst>
                <a:path w="21196" h="21426" extrusionOk="0">
                  <a:moveTo>
                    <a:pt x="16457" y="9755"/>
                  </a:moveTo>
                  <a:cubicBezTo>
                    <a:pt x="16457" y="9755"/>
                    <a:pt x="20366" y="9581"/>
                    <a:pt x="20366" y="5748"/>
                  </a:cubicBezTo>
                  <a:cubicBezTo>
                    <a:pt x="20366" y="1742"/>
                    <a:pt x="17074" y="0"/>
                    <a:pt x="13166" y="0"/>
                  </a:cubicBezTo>
                  <a:cubicBezTo>
                    <a:pt x="5760" y="0"/>
                    <a:pt x="5760" y="0"/>
                    <a:pt x="5760" y="0"/>
                  </a:cubicBezTo>
                  <a:cubicBezTo>
                    <a:pt x="5554" y="0"/>
                    <a:pt x="5554" y="0"/>
                    <a:pt x="5554" y="0"/>
                  </a:cubicBezTo>
                  <a:cubicBezTo>
                    <a:pt x="0" y="0"/>
                    <a:pt x="0" y="0"/>
                    <a:pt x="0" y="0"/>
                  </a:cubicBezTo>
                  <a:cubicBezTo>
                    <a:pt x="0" y="21426"/>
                    <a:pt x="0" y="21426"/>
                    <a:pt x="0" y="21426"/>
                  </a:cubicBezTo>
                  <a:cubicBezTo>
                    <a:pt x="5554" y="21426"/>
                    <a:pt x="5554" y="21426"/>
                    <a:pt x="5554" y="21426"/>
                  </a:cubicBezTo>
                  <a:cubicBezTo>
                    <a:pt x="5760" y="21426"/>
                    <a:pt x="5760" y="21426"/>
                    <a:pt x="5760" y="21426"/>
                  </a:cubicBezTo>
                  <a:cubicBezTo>
                    <a:pt x="13166" y="21426"/>
                    <a:pt x="13166" y="21426"/>
                    <a:pt x="13166" y="21426"/>
                  </a:cubicBezTo>
                  <a:cubicBezTo>
                    <a:pt x="13166" y="21426"/>
                    <a:pt x="21189" y="21600"/>
                    <a:pt x="21189" y="15155"/>
                  </a:cubicBezTo>
                  <a:cubicBezTo>
                    <a:pt x="21189" y="15155"/>
                    <a:pt x="21600" y="9755"/>
                    <a:pt x="16457" y="9755"/>
                  </a:cubicBezTo>
                  <a:close/>
                  <a:moveTo>
                    <a:pt x="5760" y="3832"/>
                  </a:moveTo>
                  <a:cubicBezTo>
                    <a:pt x="12137" y="3832"/>
                    <a:pt x="12137" y="3832"/>
                    <a:pt x="12137" y="3832"/>
                  </a:cubicBezTo>
                  <a:cubicBezTo>
                    <a:pt x="13166" y="3832"/>
                    <a:pt x="13166" y="3832"/>
                    <a:pt x="13166" y="3832"/>
                  </a:cubicBezTo>
                  <a:cubicBezTo>
                    <a:pt x="13166" y="3832"/>
                    <a:pt x="15017" y="3832"/>
                    <a:pt x="15017" y="5923"/>
                  </a:cubicBezTo>
                  <a:cubicBezTo>
                    <a:pt x="15017" y="8187"/>
                    <a:pt x="13783" y="8535"/>
                    <a:pt x="12754" y="8535"/>
                  </a:cubicBezTo>
                  <a:cubicBezTo>
                    <a:pt x="5760" y="8535"/>
                    <a:pt x="5760" y="8535"/>
                    <a:pt x="5760" y="8535"/>
                  </a:cubicBezTo>
                  <a:lnTo>
                    <a:pt x="5760" y="3832"/>
                  </a:lnTo>
                  <a:close/>
                  <a:moveTo>
                    <a:pt x="12754" y="17594"/>
                  </a:moveTo>
                  <a:cubicBezTo>
                    <a:pt x="12549" y="17594"/>
                    <a:pt x="12343" y="17594"/>
                    <a:pt x="12343" y="17594"/>
                  </a:cubicBezTo>
                  <a:cubicBezTo>
                    <a:pt x="5760" y="17594"/>
                    <a:pt x="5760" y="17594"/>
                    <a:pt x="5760" y="17594"/>
                  </a:cubicBezTo>
                  <a:cubicBezTo>
                    <a:pt x="5760" y="11845"/>
                    <a:pt x="5760" y="11845"/>
                    <a:pt x="5760" y="11845"/>
                  </a:cubicBezTo>
                  <a:cubicBezTo>
                    <a:pt x="13166" y="11845"/>
                    <a:pt x="13166" y="11845"/>
                    <a:pt x="13166" y="11845"/>
                  </a:cubicBezTo>
                  <a:cubicBezTo>
                    <a:pt x="13166" y="11845"/>
                    <a:pt x="15840" y="11845"/>
                    <a:pt x="15840" y="14806"/>
                  </a:cubicBezTo>
                  <a:cubicBezTo>
                    <a:pt x="15840" y="17245"/>
                    <a:pt x="13783" y="17594"/>
                    <a:pt x="12754" y="17594"/>
                  </a:cubicBezTo>
                  <a:close/>
                </a:path>
              </a:pathLst>
            </a:custGeom>
            <a:solidFill>
              <a:srgbClr val="FFFFFF"/>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55" name="Shape 1172"/>
            <p:cNvSpPr/>
            <p:nvPr/>
          </p:nvSpPr>
          <p:spPr>
            <a:xfrm>
              <a:off x="6149538" y="4449838"/>
              <a:ext cx="130951" cy="138343"/>
            </a:xfrm>
            <a:custGeom>
              <a:avLst/>
              <a:gdLst/>
              <a:ahLst/>
              <a:cxnLst>
                <a:cxn ang="0">
                  <a:pos x="wd2" y="hd2"/>
                </a:cxn>
                <a:cxn ang="5400000">
                  <a:pos x="wd2" y="hd2"/>
                </a:cxn>
                <a:cxn ang="10800000">
                  <a:pos x="wd2" y="hd2"/>
                </a:cxn>
                <a:cxn ang="16200000">
                  <a:pos x="wd2" y="hd2"/>
                </a:cxn>
              </a:cxnLst>
              <a:rect l="0" t="0" r="r" b="b"/>
              <a:pathLst>
                <a:path w="19520" h="21159" extrusionOk="0">
                  <a:moveTo>
                    <a:pt x="10159" y="0"/>
                  </a:moveTo>
                  <a:cubicBezTo>
                    <a:pt x="7" y="0"/>
                    <a:pt x="7" y="10466"/>
                    <a:pt x="7" y="10466"/>
                  </a:cubicBezTo>
                  <a:cubicBezTo>
                    <a:pt x="7" y="10466"/>
                    <a:pt x="-641" y="21155"/>
                    <a:pt x="10159" y="21155"/>
                  </a:cubicBezTo>
                  <a:cubicBezTo>
                    <a:pt x="10159" y="21155"/>
                    <a:pt x="19231" y="21600"/>
                    <a:pt x="19231" y="13806"/>
                  </a:cubicBezTo>
                  <a:cubicBezTo>
                    <a:pt x="14695" y="13806"/>
                    <a:pt x="14695" y="13806"/>
                    <a:pt x="14695" y="13806"/>
                  </a:cubicBezTo>
                  <a:cubicBezTo>
                    <a:pt x="14695" y="13806"/>
                    <a:pt x="14695" y="16701"/>
                    <a:pt x="10375" y="16701"/>
                  </a:cubicBezTo>
                  <a:cubicBezTo>
                    <a:pt x="10375" y="16701"/>
                    <a:pt x="5623" y="16924"/>
                    <a:pt x="5623" y="12025"/>
                  </a:cubicBezTo>
                  <a:cubicBezTo>
                    <a:pt x="19447" y="12025"/>
                    <a:pt x="19447" y="12025"/>
                    <a:pt x="19447" y="12025"/>
                  </a:cubicBezTo>
                  <a:cubicBezTo>
                    <a:pt x="19447" y="12025"/>
                    <a:pt x="20959" y="0"/>
                    <a:pt x="10159" y="0"/>
                  </a:cubicBezTo>
                  <a:close/>
                  <a:moveTo>
                    <a:pt x="5623" y="8239"/>
                  </a:moveTo>
                  <a:cubicBezTo>
                    <a:pt x="5623" y="8239"/>
                    <a:pt x="6271" y="4008"/>
                    <a:pt x="10375" y="4008"/>
                  </a:cubicBezTo>
                  <a:cubicBezTo>
                    <a:pt x="14479" y="4008"/>
                    <a:pt x="14479" y="8239"/>
                    <a:pt x="14479" y="8239"/>
                  </a:cubicBezTo>
                  <a:lnTo>
                    <a:pt x="5623" y="8239"/>
                  </a:lnTo>
                  <a:close/>
                </a:path>
              </a:pathLst>
            </a:custGeom>
            <a:solidFill>
              <a:srgbClr val="FFFFFF"/>
            </a:solidFill>
            <a:ln w="12700" cap="flat">
              <a:noFill/>
              <a:miter lim="400000"/>
            </a:ln>
            <a:effectLst/>
          </p:spPr>
          <p:txBody>
            <a:bodyPr wrap="square" lIns="0" tIns="0" rIns="0" bIns="0" numCol="1" anchor="t">
              <a:noAutofit/>
            </a:bodyPr>
            <a:lstStyle/>
            <a:p>
              <a:pPr lvl="0">
                <a:lnSpc>
                  <a:spcPct val="100000"/>
                </a:lnSpc>
                <a:defRPr sz="3200">
                  <a:solidFill>
                    <a:srgbClr val="FFFFFF"/>
                  </a:solidFill>
                  <a:latin typeface="+mn-lt"/>
                  <a:ea typeface="+mn-ea"/>
                  <a:cs typeface="+mn-cs"/>
                  <a:sym typeface="Helvetica Light"/>
                </a:defRPr>
              </a:pPr>
              <a:endParaRPr/>
            </a:p>
          </p:txBody>
        </p:sp>
        <p:sp>
          <p:nvSpPr>
            <p:cNvPr id="56" name="Shape 1173"/>
            <p:cNvSpPr/>
            <p:nvPr/>
          </p:nvSpPr>
          <p:spPr>
            <a:xfrm>
              <a:off x="6180239" y="4415453"/>
              <a:ext cx="88503" cy="21490"/>
            </a:xfrm>
            <a:prstGeom prst="rect">
              <a:avLst/>
            </a:prstGeom>
            <a:solidFill>
              <a:srgbClr val="FFFFFF"/>
            </a:solidFill>
            <a:ln w="12700" cap="flat">
              <a:noFill/>
              <a:miter lim="400000"/>
            </a:ln>
            <a:effectLst/>
          </p:spPr>
          <p:txBody>
            <a:bodyPr wrap="square" lIns="38100" tIns="38100" rIns="38100" bIns="38100" numCol="1" anchor="t">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18" name="Group 17"/>
          <p:cNvGrpSpPr/>
          <p:nvPr/>
        </p:nvGrpSpPr>
        <p:grpSpPr>
          <a:xfrm>
            <a:off x="8165205" y="4227524"/>
            <a:ext cx="675025" cy="636471"/>
            <a:chOff x="8292205" y="4173548"/>
            <a:chExt cx="675025" cy="636471"/>
          </a:xfrm>
        </p:grpSpPr>
        <p:sp>
          <p:nvSpPr>
            <p:cNvPr id="52" name="Shape 1166"/>
            <p:cNvSpPr/>
            <p:nvPr/>
          </p:nvSpPr>
          <p:spPr>
            <a:xfrm>
              <a:off x="8292205" y="4173548"/>
              <a:ext cx="675025" cy="636471"/>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7" name="Shape 1175"/>
            <p:cNvSpPr/>
            <p:nvPr/>
          </p:nvSpPr>
          <p:spPr>
            <a:xfrm>
              <a:off x="8443788" y="4379965"/>
              <a:ext cx="381384" cy="209449"/>
            </a:xfrm>
            <a:custGeom>
              <a:avLst/>
              <a:gdLst/>
              <a:ahLst/>
              <a:cxnLst>
                <a:cxn ang="0">
                  <a:pos x="wd2" y="hd2"/>
                </a:cxn>
                <a:cxn ang="5400000">
                  <a:pos x="wd2" y="hd2"/>
                </a:cxn>
                <a:cxn ang="10800000">
                  <a:pos x="wd2" y="hd2"/>
                </a:cxn>
                <a:cxn ang="16200000">
                  <a:pos x="wd2" y="hd2"/>
                </a:cxn>
              </a:cxnLst>
              <a:rect l="0" t="0" r="r" b="b"/>
              <a:pathLst>
                <a:path w="19589" h="21600" extrusionOk="0">
                  <a:moveTo>
                    <a:pt x="7105" y="6341"/>
                  </a:moveTo>
                  <a:cubicBezTo>
                    <a:pt x="11563" y="3963"/>
                    <a:pt x="15229" y="9116"/>
                    <a:pt x="15229" y="9116"/>
                  </a:cubicBezTo>
                  <a:cubicBezTo>
                    <a:pt x="12158" y="10701"/>
                    <a:pt x="12158" y="10701"/>
                    <a:pt x="12158" y="10701"/>
                  </a:cubicBezTo>
                  <a:cubicBezTo>
                    <a:pt x="11365" y="7530"/>
                    <a:pt x="11365" y="7530"/>
                    <a:pt x="11365" y="7530"/>
                  </a:cubicBezTo>
                  <a:cubicBezTo>
                    <a:pt x="10473" y="7134"/>
                    <a:pt x="9582" y="7134"/>
                    <a:pt x="8591" y="7332"/>
                  </a:cubicBezTo>
                  <a:cubicBezTo>
                    <a:pt x="10672" y="15853"/>
                    <a:pt x="10672" y="15853"/>
                    <a:pt x="10672" y="15853"/>
                  </a:cubicBezTo>
                  <a:cubicBezTo>
                    <a:pt x="19589" y="10701"/>
                    <a:pt x="19589" y="10701"/>
                    <a:pt x="19589" y="10701"/>
                  </a:cubicBezTo>
                  <a:cubicBezTo>
                    <a:pt x="19589" y="10701"/>
                    <a:pt x="16319" y="396"/>
                    <a:pt x="6609" y="3765"/>
                  </a:cubicBezTo>
                  <a:cubicBezTo>
                    <a:pt x="6609" y="3765"/>
                    <a:pt x="6510" y="3765"/>
                    <a:pt x="6510" y="3765"/>
                  </a:cubicBezTo>
                  <a:cubicBezTo>
                    <a:pt x="5519" y="0"/>
                    <a:pt x="5519" y="0"/>
                    <a:pt x="5519" y="0"/>
                  </a:cubicBezTo>
                  <a:cubicBezTo>
                    <a:pt x="2745" y="594"/>
                    <a:pt x="2745" y="594"/>
                    <a:pt x="2745" y="594"/>
                  </a:cubicBezTo>
                  <a:cubicBezTo>
                    <a:pt x="3835" y="5350"/>
                    <a:pt x="3835" y="5350"/>
                    <a:pt x="3835" y="5350"/>
                  </a:cubicBezTo>
                  <a:cubicBezTo>
                    <a:pt x="-2011" y="10106"/>
                    <a:pt x="565" y="21600"/>
                    <a:pt x="565" y="21600"/>
                  </a:cubicBezTo>
                  <a:cubicBezTo>
                    <a:pt x="9582" y="16448"/>
                    <a:pt x="9582" y="16448"/>
                    <a:pt x="9582" y="16448"/>
                  </a:cubicBezTo>
                  <a:lnTo>
                    <a:pt x="7105" y="6341"/>
                  </a:lnTo>
                  <a:close/>
                  <a:moveTo>
                    <a:pt x="3042" y="15655"/>
                  </a:moveTo>
                  <a:cubicBezTo>
                    <a:pt x="3042" y="15655"/>
                    <a:pt x="2150" y="11890"/>
                    <a:pt x="4628" y="8521"/>
                  </a:cubicBezTo>
                  <a:cubicBezTo>
                    <a:pt x="6015" y="14070"/>
                    <a:pt x="6015" y="14070"/>
                    <a:pt x="6015" y="14070"/>
                  </a:cubicBezTo>
                  <a:lnTo>
                    <a:pt x="3042" y="15655"/>
                  </a:lnTo>
                  <a:close/>
                </a:path>
              </a:pathLst>
            </a:custGeom>
            <a:solidFill>
              <a:srgbClr val="FFFFFF"/>
            </a:solidFill>
            <a:ln w="12700">
              <a:miter lim="400000"/>
            </a:ln>
          </p:spPr>
          <p:txBody>
            <a:bodyPr lIns="0" tIns="0" rIns="0" bIns="0"/>
            <a:lstStyle/>
            <a:p>
              <a:pPr lvl="0">
                <a:lnSpc>
                  <a:spcPct val="100000"/>
                </a:lnSpc>
                <a:defRPr sz="3200">
                  <a:solidFill>
                    <a:srgbClr val="FFFFFF"/>
                  </a:solidFill>
                  <a:latin typeface="+mn-lt"/>
                  <a:ea typeface="+mn-ea"/>
                  <a:cs typeface="+mn-cs"/>
                  <a:sym typeface="Helvetica Light"/>
                </a:defRPr>
              </a:pPr>
              <a:endParaRPr/>
            </a:p>
          </p:txBody>
        </p:sp>
      </p:grpSp>
      <p:sp>
        <p:nvSpPr>
          <p:cNvPr id="58" name="Text Placeholder 8"/>
          <p:cNvSpPr>
            <a:spLocks noGrp="1"/>
          </p:cNvSpPr>
          <p:nvPr>
            <p:ph type="body" sz="quarter" idx="10"/>
          </p:nvPr>
        </p:nvSpPr>
        <p:spPr>
          <a:xfrm>
            <a:off x="4094512" y="3048689"/>
            <a:ext cx="1790700" cy="270770"/>
          </a:xfrm>
        </p:spPr>
        <p:txBody>
          <a:bodyPr>
            <a:normAutofit/>
          </a:bodyPr>
          <a:lstStyle/>
          <a:p>
            <a:pPr algn="ctr"/>
            <a:r>
              <a:rPr lang="en-GB" sz="1400" dirty="0"/>
              <a:t>Comp Name 02</a:t>
            </a:r>
          </a:p>
        </p:txBody>
      </p:sp>
      <p:sp>
        <p:nvSpPr>
          <p:cNvPr id="59" name="Text Placeholder 9"/>
          <p:cNvSpPr>
            <a:spLocks noGrp="1"/>
          </p:cNvSpPr>
          <p:nvPr>
            <p:ph type="body" sz="quarter" idx="11"/>
          </p:nvPr>
        </p:nvSpPr>
        <p:spPr>
          <a:xfrm>
            <a:off x="4094512" y="3287713"/>
            <a:ext cx="1790700" cy="239713"/>
          </a:xfrm>
        </p:spPr>
        <p:txBody>
          <a:bodyPr>
            <a:normAutofit/>
          </a:bodyPr>
          <a:lstStyle/>
          <a:p>
            <a:pPr algn="ctr"/>
            <a:r>
              <a:rPr lang="en-GB" sz="1000" dirty="0"/>
              <a:t>write tagline here</a:t>
            </a:r>
          </a:p>
        </p:txBody>
      </p:sp>
      <p:sp>
        <p:nvSpPr>
          <p:cNvPr id="60" name="Text Placeholder 8"/>
          <p:cNvSpPr>
            <a:spLocks noGrp="1"/>
          </p:cNvSpPr>
          <p:nvPr>
            <p:ph type="body" sz="quarter" idx="10"/>
          </p:nvPr>
        </p:nvSpPr>
        <p:spPr>
          <a:xfrm>
            <a:off x="6501505" y="3048689"/>
            <a:ext cx="1790700" cy="270770"/>
          </a:xfrm>
        </p:spPr>
        <p:txBody>
          <a:bodyPr>
            <a:normAutofit/>
          </a:bodyPr>
          <a:lstStyle/>
          <a:p>
            <a:pPr algn="ctr"/>
            <a:r>
              <a:rPr lang="en-GB" sz="1400" dirty="0"/>
              <a:t>Comp Name 03</a:t>
            </a:r>
          </a:p>
        </p:txBody>
      </p:sp>
      <p:sp>
        <p:nvSpPr>
          <p:cNvPr id="61" name="Text Placeholder 9"/>
          <p:cNvSpPr>
            <a:spLocks noGrp="1"/>
          </p:cNvSpPr>
          <p:nvPr>
            <p:ph type="body" sz="quarter" idx="11"/>
          </p:nvPr>
        </p:nvSpPr>
        <p:spPr>
          <a:xfrm>
            <a:off x="6501505" y="3287713"/>
            <a:ext cx="1790700" cy="239713"/>
          </a:xfrm>
        </p:spPr>
        <p:txBody>
          <a:bodyPr>
            <a:normAutofit/>
          </a:bodyPr>
          <a:lstStyle/>
          <a:p>
            <a:pPr algn="ctr"/>
            <a:r>
              <a:rPr lang="en-GB" sz="1000" dirty="0"/>
              <a:t>write tagline here</a:t>
            </a:r>
          </a:p>
        </p:txBody>
      </p:sp>
      <p:sp>
        <p:nvSpPr>
          <p:cNvPr id="62" name="Text Placeholder 8"/>
          <p:cNvSpPr>
            <a:spLocks noGrp="1"/>
          </p:cNvSpPr>
          <p:nvPr>
            <p:ph type="body" sz="quarter" idx="10"/>
          </p:nvPr>
        </p:nvSpPr>
        <p:spPr>
          <a:xfrm>
            <a:off x="8713230" y="3048689"/>
            <a:ext cx="1790700" cy="270770"/>
          </a:xfrm>
        </p:spPr>
        <p:txBody>
          <a:bodyPr>
            <a:normAutofit/>
          </a:bodyPr>
          <a:lstStyle/>
          <a:p>
            <a:pPr algn="ctr"/>
            <a:r>
              <a:rPr lang="en-GB" sz="1400" dirty="0"/>
              <a:t>Comp Name 04</a:t>
            </a:r>
          </a:p>
        </p:txBody>
      </p:sp>
      <p:sp>
        <p:nvSpPr>
          <p:cNvPr id="63" name="Text Placeholder 9"/>
          <p:cNvSpPr>
            <a:spLocks noGrp="1"/>
          </p:cNvSpPr>
          <p:nvPr>
            <p:ph type="body" sz="quarter" idx="11"/>
          </p:nvPr>
        </p:nvSpPr>
        <p:spPr>
          <a:xfrm>
            <a:off x="8713230" y="3287713"/>
            <a:ext cx="1790700" cy="239713"/>
          </a:xfrm>
        </p:spPr>
        <p:txBody>
          <a:bodyPr>
            <a:normAutofit/>
          </a:bodyPr>
          <a:lstStyle/>
          <a:p>
            <a:pPr algn="ctr"/>
            <a:r>
              <a:rPr lang="en-GB" sz="1000" dirty="0"/>
              <a:t>write tagline here</a:t>
            </a:r>
          </a:p>
        </p:txBody>
      </p:sp>
      <p:sp>
        <p:nvSpPr>
          <p:cNvPr id="64" name="Text Placeholder 8"/>
          <p:cNvSpPr>
            <a:spLocks noGrp="1"/>
          </p:cNvSpPr>
          <p:nvPr>
            <p:ph type="body" sz="quarter" idx="10"/>
          </p:nvPr>
        </p:nvSpPr>
        <p:spPr>
          <a:xfrm>
            <a:off x="2976912" y="5035072"/>
            <a:ext cx="1790700" cy="270770"/>
          </a:xfrm>
        </p:spPr>
        <p:txBody>
          <a:bodyPr>
            <a:normAutofit/>
          </a:bodyPr>
          <a:lstStyle/>
          <a:p>
            <a:pPr algn="ctr"/>
            <a:r>
              <a:rPr lang="en-GB" sz="1400" dirty="0"/>
              <a:t>Comp Name 05</a:t>
            </a:r>
          </a:p>
        </p:txBody>
      </p:sp>
      <p:sp>
        <p:nvSpPr>
          <p:cNvPr id="65" name="Text Placeholder 9"/>
          <p:cNvSpPr>
            <a:spLocks noGrp="1"/>
          </p:cNvSpPr>
          <p:nvPr>
            <p:ph type="body" sz="quarter" idx="11"/>
          </p:nvPr>
        </p:nvSpPr>
        <p:spPr>
          <a:xfrm>
            <a:off x="2976912" y="5274096"/>
            <a:ext cx="1790700" cy="239713"/>
          </a:xfrm>
        </p:spPr>
        <p:txBody>
          <a:bodyPr>
            <a:normAutofit/>
          </a:bodyPr>
          <a:lstStyle/>
          <a:p>
            <a:pPr algn="ctr"/>
            <a:r>
              <a:rPr lang="en-GB" sz="1000" dirty="0"/>
              <a:t>write tagline here</a:t>
            </a:r>
          </a:p>
        </p:txBody>
      </p:sp>
      <p:sp>
        <p:nvSpPr>
          <p:cNvPr id="66" name="Text Placeholder 8"/>
          <p:cNvSpPr>
            <a:spLocks noGrp="1"/>
          </p:cNvSpPr>
          <p:nvPr>
            <p:ph type="body" sz="quarter" idx="10"/>
          </p:nvPr>
        </p:nvSpPr>
        <p:spPr>
          <a:xfrm>
            <a:off x="5269605" y="5035072"/>
            <a:ext cx="1790700" cy="270770"/>
          </a:xfrm>
        </p:spPr>
        <p:txBody>
          <a:bodyPr>
            <a:normAutofit/>
          </a:bodyPr>
          <a:lstStyle/>
          <a:p>
            <a:pPr algn="ctr"/>
            <a:r>
              <a:rPr lang="en-GB" sz="1400" dirty="0"/>
              <a:t>Comp Name 06</a:t>
            </a:r>
          </a:p>
        </p:txBody>
      </p:sp>
      <p:sp>
        <p:nvSpPr>
          <p:cNvPr id="67" name="Text Placeholder 9"/>
          <p:cNvSpPr>
            <a:spLocks noGrp="1"/>
          </p:cNvSpPr>
          <p:nvPr>
            <p:ph type="body" sz="quarter" idx="11"/>
          </p:nvPr>
        </p:nvSpPr>
        <p:spPr>
          <a:xfrm>
            <a:off x="5269605" y="5274096"/>
            <a:ext cx="1790700" cy="239713"/>
          </a:xfrm>
        </p:spPr>
        <p:txBody>
          <a:bodyPr>
            <a:normAutofit/>
          </a:bodyPr>
          <a:lstStyle/>
          <a:p>
            <a:pPr algn="ctr"/>
            <a:r>
              <a:rPr lang="en-GB" sz="1000" dirty="0"/>
              <a:t>write tagline here</a:t>
            </a:r>
          </a:p>
        </p:txBody>
      </p:sp>
      <p:sp>
        <p:nvSpPr>
          <p:cNvPr id="68" name="Text Placeholder 8"/>
          <p:cNvSpPr>
            <a:spLocks noGrp="1"/>
          </p:cNvSpPr>
          <p:nvPr>
            <p:ph type="body" sz="quarter" idx="10"/>
          </p:nvPr>
        </p:nvSpPr>
        <p:spPr>
          <a:xfrm>
            <a:off x="7570230" y="5035072"/>
            <a:ext cx="1790700" cy="270770"/>
          </a:xfrm>
        </p:spPr>
        <p:txBody>
          <a:bodyPr>
            <a:normAutofit/>
          </a:bodyPr>
          <a:lstStyle/>
          <a:p>
            <a:pPr algn="ctr"/>
            <a:r>
              <a:rPr lang="en-GB" sz="1400" dirty="0"/>
              <a:t>Comp Name 07</a:t>
            </a:r>
          </a:p>
        </p:txBody>
      </p:sp>
      <p:sp>
        <p:nvSpPr>
          <p:cNvPr id="69" name="Text Placeholder 9"/>
          <p:cNvSpPr>
            <a:spLocks noGrp="1"/>
          </p:cNvSpPr>
          <p:nvPr>
            <p:ph type="body" sz="quarter" idx="11"/>
          </p:nvPr>
        </p:nvSpPr>
        <p:spPr>
          <a:xfrm>
            <a:off x="7570230" y="5274096"/>
            <a:ext cx="1790700" cy="239713"/>
          </a:xfrm>
        </p:spPr>
        <p:txBody>
          <a:bodyPr>
            <a:normAutofit/>
          </a:bodyPr>
          <a:lstStyle/>
          <a:p>
            <a:pPr algn="ctr"/>
            <a:r>
              <a:rPr lang="en-GB" sz="1000" dirty="0"/>
              <a:t>write tagline here</a:t>
            </a:r>
          </a:p>
        </p:txBody>
      </p:sp>
      <p:sp>
        <p:nvSpPr>
          <p:cNvPr id="41" name="TextBox 40"/>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4</a:t>
            </a:r>
            <a:r>
              <a:rPr lang="id-ID" sz="1200" dirty="0">
                <a:solidFill>
                  <a:schemeClr val="accent1"/>
                </a:solidFill>
                <a:latin typeface="Kontrapunkt Bob Light" panose="02000000000000000000" pitchFamily="50" charset="0"/>
              </a:rPr>
              <a:t>5</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22513091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500"/>
                                        <p:tgtEl>
                                          <p:spTgt spid="8">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500"/>
                                        <p:tgtEl>
                                          <p:spTgt spid="9">
                                            <p:txEl>
                                              <p:pRg st="0" end="0"/>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
                                            <p:txEl>
                                              <p:pRg st="0" end="0"/>
                                            </p:txEl>
                                          </p:spTgt>
                                        </p:tgtEl>
                                        <p:attrNameLst>
                                          <p:attrName>style.visibility</p:attrName>
                                        </p:attrNameLst>
                                      </p:cBhvr>
                                      <p:to>
                                        <p:strVal val="visible"/>
                                      </p:to>
                                    </p:set>
                                    <p:animEffect transition="in" filter="fade">
                                      <p:cBhvr>
                                        <p:cTn id="24" dur="500"/>
                                        <p:tgtEl>
                                          <p:spTgt spid="10">
                                            <p:txEl>
                                              <p:pRg st="0" end="0"/>
                                            </p:txEl>
                                          </p:spTgt>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p:cTn id="28" dur="500" fill="hold"/>
                                        <p:tgtEl>
                                          <p:spTgt spid="15"/>
                                        </p:tgtEl>
                                        <p:attrNameLst>
                                          <p:attrName>ppt_w</p:attrName>
                                        </p:attrNameLst>
                                      </p:cBhvr>
                                      <p:tavLst>
                                        <p:tav tm="0">
                                          <p:val>
                                            <p:fltVal val="0"/>
                                          </p:val>
                                        </p:tav>
                                        <p:tav tm="100000">
                                          <p:val>
                                            <p:strVal val="#ppt_w"/>
                                          </p:val>
                                        </p:tav>
                                      </p:tavLst>
                                    </p:anim>
                                    <p:anim calcmode="lin" valueType="num">
                                      <p:cBhvr>
                                        <p:cTn id="29" dur="500" fill="hold"/>
                                        <p:tgtEl>
                                          <p:spTgt spid="15"/>
                                        </p:tgtEl>
                                        <p:attrNameLst>
                                          <p:attrName>ppt_h</p:attrName>
                                        </p:attrNameLst>
                                      </p:cBhvr>
                                      <p:tavLst>
                                        <p:tav tm="0">
                                          <p:val>
                                            <p:fltVal val="0"/>
                                          </p:val>
                                        </p:tav>
                                        <p:tav tm="100000">
                                          <p:val>
                                            <p:strVal val="#ppt_h"/>
                                          </p:val>
                                        </p:tav>
                                      </p:tavLst>
                                    </p:anim>
                                    <p:animEffect transition="in" filter="fade">
                                      <p:cBhvr>
                                        <p:cTn id="30" dur="500"/>
                                        <p:tgtEl>
                                          <p:spTgt spid="1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58">
                                            <p:txEl>
                                              <p:pRg st="0" end="0"/>
                                            </p:txEl>
                                          </p:spTgt>
                                        </p:tgtEl>
                                        <p:attrNameLst>
                                          <p:attrName>style.visibility</p:attrName>
                                        </p:attrNameLst>
                                      </p:cBhvr>
                                      <p:to>
                                        <p:strVal val="visible"/>
                                      </p:to>
                                    </p:set>
                                    <p:animEffect transition="in" filter="fade">
                                      <p:cBhvr>
                                        <p:cTn id="34" dur="500"/>
                                        <p:tgtEl>
                                          <p:spTgt spid="58">
                                            <p:txEl>
                                              <p:pRg st="0" end="0"/>
                                            </p:tx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9">
                                            <p:txEl>
                                              <p:pRg st="0" end="0"/>
                                            </p:txEl>
                                          </p:spTgt>
                                        </p:tgtEl>
                                        <p:attrNameLst>
                                          <p:attrName>style.visibility</p:attrName>
                                        </p:attrNameLst>
                                      </p:cBhvr>
                                      <p:to>
                                        <p:strVal val="visible"/>
                                      </p:to>
                                    </p:set>
                                    <p:animEffect transition="in" filter="fade">
                                      <p:cBhvr>
                                        <p:cTn id="37" dur="500"/>
                                        <p:tgtEl>
                                          <p:spTgt spid="59">
                                            <p:txEl>
                                              <p:pRg st="0" end="0"/>
                                            </p:txEl>
                                          </p:spTgt>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p:cTn id="41" dur="500" fill="hold"/>
                                        <p:tgtEl>
                                          <p:spTgt spid="16"/>
                                        </p:tgtEl>
                                        <p:attrNameLst>
                                          <p:attrName>ppt_w</p:attrName>
                                        </p:attrNameLst>
                                      </p:cBhvr>
                                      <p:tavLst>
                                        <p:tav tm="0">
                                          <p:val>
                                            <p:fltVal val="0"/>
                                          </p:val>
                                        </p:tav>
                                        <p:tav tm="100000">
                                          <p:val>
                                            <p:strVal val="#ppt_w"/>
                                          </p:val>
                                        </p:tav>
                                      </p:tavLst>
                                    </p:anim>
                                    <p:anim calcmode="lin" valueType="num">
                                      <p:cBhvr>
                                        <p:cTn id="42" dur="500" fill="hold"/>
                                        <p:tgtEl>
                                          <p:spTgt spid="16"/>
                                        </p:tgtEl>
                                        <p:attrNameLst>
                                          <p:attrName>ppt_h</p:attrName>
                                        </p:attrNameLst>
                                      </p:cBhvr>
                                      <p:tavLst>
                                        <p:tav tm="0">
                                          <p:val>
                                            <p:fltVal val="0"/>
                                          </p:val>
                                        </p:tav>
                                        <p:tav tm="100000">
                                          <p:val>
                                            <p:strVal val="#ppt_h"/>
                                          </p:val>
                                        </p:tav>
                                      </p:tavLst>
                                    </p:anim>
                                    <p:animEffect transition="in" filter="fade">
                                      <p:cBhvr>
                                        <p:cTn id="43" dur="500"/>
                                        <p:tgtEl>
                                          <p:spTgt spid="16"/>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60">
                                            <p:txEl>
                                              <p:pRg st="0" end="0"/>
                                            </p:txEl>
                                          </p:spTgt>
                                        </p:tgtEl>
                                        <p:attrNameLst>
                                          <p:attrName>style.visibility</p:attrName>
                                        </p:attrNameLst>
                                      </p:cBhvr>
                                      <p:to>
                                        <p:strVal val="visible"/>
                                      </p:to>
                                    </p:set>
                                    <p:animEffect transition="in" filter="fade">
                                      <p:cBhvr>
                                        <p:cTn id="47" dur="500"/>
                                        <p:tgtEl>
                                          <p:spTgt spid="60">
                                            <p:txEl>
                                              <p:pRg st="0" end="0"/>
                                            </p:txEl>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1">
                                            <p:txEl>
                                              <p:pRg st="0" end="0"/>
                                            </p:txEl>
                                          </p:spTgt>
                                        </p:tgtEl>
                                        <p:attrNameLst>
                                          <p:attrName>style.visibility</p:attrName>
                                        </p:attrNameLst>
                                      </p:cBhvr>
                                      <p:to>
                                        <p:strVal val="visible"/>
                                      </p:to>
                                    </p:set>
                                    <p:animEffect transition="in" filter="fade">
                                      <p:cBhvr>
                                        <p:cTn id="50" dur="500"/>
                                        <p:tgtEl>
                                          <p:spTgt spid="61">
                                            <p:txEl>
                                              <p:pRg st="0" end="0"/>
                                            </p:txEl>
                                          </p:spTgt>
                                        </p:tgtEl>
                                      </p:cBhvr>
                                    </p:animEffect>
                                  </p:childTnLst>
                                </p:cTn>
                              </p:par>
                            </p:childTnLst>
                          </p:cTn>
                        </p:par>
                        <p:par>
                          <p:cTn id="51" fill="hold">
                            <p:stCondLst>
                              <p:cond delay="4000"/>
                            </p:stCondLst>
                            <p:childTnLst>
                              <p:par>
                                <p:cTn id="52" presetID="53" presetClass="entr" presetSubtype="16"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p:cTn id="54" dur="500" fill="hold"/>
                                        <p:tgtEl>
                                          <p:spTgt spid="17"/>
                                        </p:tgtEl>
                                        <p:attrNameLst>
                                          <p:attrName>ppt_w</p:attrName>
                                        </p:attrNameLst>
                                      </p:cBhvr>
                                      <p:tavLst>
                                        <p:tav tm="0">
                                          <p:val>
                                            <p:fltVal val="0"/>
                                          </p:val>
                                        </p:tav>
                                        <p:tav tm="100000">
                                          <p:val>
                                            <p:strVal val="#ppt_w"/>
                                          </p:val>
                                        </p:tav>
                                      </p:tavLst>
                                    </p:anim>
                                    <p:anim calcmode="lin" valueType="num">
                                      <p:cBhvr>
                                        <p:cTn id="55" dur="500" fill="hold"/>
                                        <p:tgtEl>
                                          <p:spTgt spid="17"/>
                                        </p:tgtEl>
                                        <p:attrNameLst>
                                          <p:attrName>ppt_h</p:attrName>
                                        </p:attrNameLst>
                                      </p:cBhvr>
                                      <p:tavLst>
                                        <p:tav tm="0">
                                          <p:val>
                                            <p:fltVal val="0"/>
                                          </p:val>
                                        </p:tav>
                                        <p:tav tm="100000">
                                          <p:val>
                                            <p:strVal val="#ppt_h"/>
                                          </p:val>
                                        </p:tav>
                                      </p:tavLst>
                                    </p:anim>
                                    <p:animEffect transition="in" filter="fade">
                                      <p:cBhvr>
                                        <p:cTn id="56" dur="500"/>
                                        <p:tgtEl>
                                          <p:spTgt spid="17"/>
                                        </p:tgtEl>
                                      </p:cBhvr>
                                    </p:animEffect>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62">
                                            <p:txEl>
                                              <p:pRg st="0" end="0"/>
                                            </p:txEl>
                                          </p:spTgt>
                                        </p:tgtEl>
                                        <p:attrNameLst>
                                          <p:attrName>style.visibility</p:attrName>
                                        </p:attrNameLst>
                                      </p:cBhvr>
                                      <p:to>
                                        <p:strVal val="visible"/>
                                      </p:to>
                                    </p:set>
                                    <p:animEffect transition="in" filter="fade">
                                      <p:cBhvr>
                                        <p:cTn id="60" dur="500"/>
                                        <p:tgtEl>
                                          <p:spTgt spid="62">
                                            <p:txEl>
                                              <p:pRg st="0" end="0"/>
                                            </p:txEl>
                                          </p:spTgt>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3">
                                            <p:txEl>
                                              <p:pRg st="0" end="0"/>
                                            </p:txEl>
                                          </p:spTgt>
                                        </p:tgtEl>
                                        <p:attrNameLst>
                                          <p:attrName>style.visibility</p:attrName>
                                        </p:attrNameLst>
                                      </p:cBhvr>
                                      <p:to>
                                        <p:strVal val="visible"/>
                                      </p:to>
                                    </p:set>
                                    <p:animEffect transition="in" filter="fade">
                                      <p:cBhvr>
                                        <p:cTn id="63" dur="500"/>
                                        <p:tgtEl>
                                          <p:spTgt spid="63">
                                            <p:txEl>
                                              <p:pRg st="0" end="0"/>
                                            </p:txEl>
                                          </p:spTgt>
                                        </p:tgtEl>
                                      </p:cBhvr>
                                    </p:animEffect>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p:cTn id="67" dur="500" fill="hold"/>
                                        <p:tgtEl>
                                          <p:spTgt spid="20"/>
                                        </p:tgtEl>
                                        <p:attrNameLst>
                                          <p:attrName>ppt_w</p:attrName>
                                        </p:attrNameLst>
                                      </p:cBhvr>
                                      <p:tavLst>
                                        <p:tav tm="0">
                                          <p:val>
                                            <p:fltVal val="0"/>
                                          </p:val>
                                        </p:tav>
                                        <p:tav tm="100000">
                                          <p:val>
                                            <p:strVal val="#ppt_w"/>
                                          </p:val>
                                        </p:tav>
                                      </p:tavLst>
                                    </p:anim>
                                    <p:anim calcmode="lin" valueType="num">
                                      <p:cBhvr>
                                        <p:cTn id="68" dur="500" fill="hold"/>
                                        <p:tgtEl>
                                          <p:spTgt spid="20"/>
                                        </p:tgtEl>
                                        <p:attrNameLst>
                                          <p:attrName>ppt_h</p:attrName>
                                        </p:attrNameLst>
                                      </p:cBhvr>
                                      <p:tavLst>
                                        <p:tav tm="0">
                                          <p:val>
                                            <p:fltVal val="0"/>
                                          </p:val>
                                        </p:tav>
                                        <p:tav tm="100000">
                                          <p:val>
                                            <p:strVal val="#ppt_h"/>
                                          </p:val>
                                        </p:tav>
                                      </p:tavLst>
                                    </p:anim>
                                    <p:animEffect transition="in" filter="fade">
                                      <p:cBhvr>
                                        <p:cTn id="69" dur="500"/>
                                        <p:tgtEl>
                                          <p:spTgt spid="20"/>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64">
                                            <p:txEl>
                                              <p:pRg st="0" end="0"/>
                                            </p:txEl>
                                          </p:spTgt>
                                        </p:tgtEl>
                                        <p:attrNameLst>
                                          <p:attrName>style.visibility</p:attrName>
                                        </p:attrNameLst>
                                      </p:cBhvr>
                                      <p:to>
                                        <p:strVal val="visible"/>
                                      </p:to>
                                    </p:set>
                                    <p:animEffect transition="in" filter="fade">
                                      <p:cBhvr>
                                        <p:cTn id="73" dur="500"/>
                                        <p:tgtEl>
                                          <p:spTgt spid="64">
                                            <p:txEl>
                                              <p:pRg st="0" end="0"/>
                                            </p:tx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5">
                                            <p:txEl>
                                              <p:pRg st="0" end="0"/>
                                            </p:txEl>
                                          </p:spTgt>
                                        </p:tgtEl>
                                        <p:attrNameLst>
                                          <p:attrName>style.visibility</p:attrName>
                                        </p:attrNameLst>
                                      </p:cBhvr>
                                      <p:to>
                                        <p:strVal val="visible"/>
                                      </p:to>
                                    </p:set>
                                    <p:animEffect transition="in" filter="fade">
                                      <p:cBhvr>
                                        <p:cTn id="76" dur="500"/>
                                        <p:tgtEl>
                                          <p:spTgt spid="65">
                                            <p:txEl>
                                              <p:pRg st="0" end="0"/>
                                            </p:txEl>
                                          </p:spTgt>
                                        </p:tgtEl>
                                      </p:cBhvr>
                                    </p:animEffect>
                                  </p:childTnLst>
                                </p:cTn>
                              </p:par>
                            </p:childTnLst>
                          </p:cTn>
                        </p:par>
                        <p:par>
                          <p:cTn id="77" fill="hold">
                            <p:stCondLst>
                              <p:cond delay="6000"/>
                            </p:stCondLst>
                            <p:childTnLst>
                              <p:par>
                                <p:cTn id="78" presetID="53" presetClass="entr" presetSubtype="16" fill="hold" nodeType="afterEffect">
                                  <p:stCondLst>
                                    <p:cond delay="0"/>
                                  </p:stCondLst>
                                  <p:childTnLst>
                                    <p:set>
                                      <p:cBhvr>
                                        <p:cTn id="79" dur="1" fill="hold">
                                          <p:stCondLst>
                                            <p:cond delay="0"/>
                                          </p:stCondLst>
                                        </p:cTn>
                                        <p:tgtEl>
                                          <p:spTgt spid="19"/>
                                        </p:tgtEl>
                                        <p:attrNameLst>
                                          <p:attrName>style.visibility</p:attrName>
                                        </p:attrNameLst>
                                      </p:cBhvr>
                                      <p:to>
                                        <p:strVal val="visible"/>
                                      </p:to>
                                    </p:set>
                                    <p:anim calcmode="lin" valueType="num">
                                      <p:cBhvr>
                                        <p:cTn id="80" dur="500" fill="hold"/>
                                        <p:tgtEl>
                                          <p:spTgt spid="19"/>
                                        </p:tgtEl>
                                        <p:attrNameLst>
                                          <p:attrName>ppt_w</p:attrName>
                                        </p:attrNameLst>
                                      </p:cBhvr>
                                      <p:tavLst>
                                        <p:tav tm="0">
                                          <p:val>
                                            <p:fltVal val="0"/>
                                          </p:val>
                                        </p:tav>
                                        <p:tav tm="100000">
                                          <p:val>
                                            <p:strVal val="#ppt_w"/>
                                          </p:val>
                                        </p:tav>
                                      </p:tavLst>
                                    </p:anim>
                                    <p:anim calcmode="lin" valueType="num">
                                      <p:cBhvr>
                                        <p:cTn id="81" dur="500" fill="hold"/>
                                        <p:tgtEl>
                                          <p:spTgt spid="19"/>
                                        </p:tgtEl>
                                        <p:attrNameLst>
                                          <p:attrName>ppt_h</p:attrName>
                                        </p:attrNameLst>
                                      </p:cBhvr>
                                      <p:tavLst>
                                        <p:tav tm="0">
                                          <p:val>
                                            <p:fltVal val="0"/>
                                          </p:val>
                                        </p:tav>
                                        <p:tav tm="100000">
                                          <p:val>
                                            <p:strVal val="#ppt_h"/>
                                          </p:val>
                                        </p:tav>
                                      </p:tavLst>
                                    </p:anim>
                                    <p:animEffect transition="in" filter="fade">
                                      <p:cBhvr>
                                        <p:cTn id="82" dur="500"/>
                                        <p:tgtEl>
                                          <p:spTgt spid="19"/>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66">
                                            <p:txEl>
                                              <p:pRg st="0" end="0"/>
                                            </p:txEl>
                                          </p:spTgt>
                                        </p:tgtEl>
                                        <p:attrNameLst>
                                          <p:attrName>style.visibility</p:attrName>
                                        </p:attrNameLst>
                                      </p:cBhvr>
                                      <p:to>
                                        <p:strVal val="visible"/>
                                      </p:to>
                                    </p:set>
                                    <p:animEffect transition="in" filter="fade">
                                      <p:cBhvr>
                                        <p:cTn id="86" dur="500"/>
                                        <p:tgtEl>
                                          <p:spTgt spid="66">
                                            <p:txEl>
                                              <p:pRg st="0" end="0"/>
                                            </p:txEl>
                                          </p:spTgt>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67">
                                            <p:txEl>
                                              <p:pRg st="0" end="0"/>
                                            </p:txEl>
                                          </p:spTgt>
                                        </p:tgtEl>
                                        <p:attrNameLst>
                                          <p:attrName>style.visibility</p:attrName>
                                        </p:attrNameLst>
                                      </p:cBhvr>
                                      <p:to>
                                        <p:strVal val="visible"/>
                                      </p:to>
                                    </p:set>
                                    <p:animEffect transition="in" filter="fade">
                                      <p:cBhvr>
                                        <p:cTn id="89" dur="500"/>
                                        <p:tgtEl>
                                          <p:spTgt spid="67">
                                            <p:txEl>
                                              <p:pRg st="0" end="0"/>
                                            </p:txEl>
                                          </p:spTgt>
                                        </p:tgtEl>
                                      </p:cBhvr>
                                    </p:animEffect>
                                  </p:childTnLst>
                                </p:cTn>
                              </p:par>
                            </p:childTnLst>
                          </p:cTn>
                        </p:par>
                        <p:par>
                          <p:cTn id="90" fill="hold">
                            <p:stCondLst>
                              <p:cond delay="7000"/>
                            </p:stCondLst>
                            <p:childTnLst>
                              <p:par>
                                <p:cTn id="91" presetID="53" presetClass="entr" presetSubtype="16" fill="hold" nodeType="afterEffect">
                                  <p:stCondLst>
                                    <p:cond delay="0"/>
                                  </p:stCondLst>
                                  <p:childTnLst>
                                    <p:set>
                                      <p:cBhvr>
                                        <p:cTn id="92" dur="1" fill="hold">
                                          <p:stCondLst>
                                            <p:cond delay="0"/>
                                          </p:stCondLst>
                                        </p:cTn>
                                        <p:tgtEl>
                                          <p:spTgt spid="18"/>
                                        </p:tgtEl>
                                        <p:attrNameLst>
                                          <p:attrName>style.visibility</p:attrName>
                                        </p:attrNameLst>
                                      </p:cBhvr>
                                      <p:to>
                                        <p:strVal val="visible"/>
                                      </p:to>
                                    </p:set>
                                    <p:anim calcmode="lin" valueType="num">
                                      <p:cBhvr>
                                        <p:cTn id="93" dur="500" fill="hold"/>
                                        <p:tgtEl>
                                          <p:spTgt spid="18"/>
                                        </p:tgtEl>
                                        <p:attrNameLst>
                                          <p:attrName>ppt_w</p:attrName>
                                        </p:attrNameLst>
                                      </p:cBhvr>
                                      <p:tavLst>
                                        <p:tav tm="0">
                                          <p:val>
                                            <p:fltVal val="0"/>
                                          </p:val>
                                        </p:tav>
                                        <p:tav tm="100000">
                                          <p:val>
                                            <p:strVal val="#ppt_w"/>
                                          </p:val>
                                        </p:tav>
                                      </p:tavLst>
                                    </p:anim>
                                    <p:anim calcmode="lin" valueType="num">
                                      <p:cBhvr>
                                        <p:cTn id="94" dur="500" fill="hold"/>
                                        <p:tgtEl>
                                          <p:spTgt spid="18"/>
                                        </p:tgtEl>
                                        <p:attrNameLst>
                                          <p:attrName>ppt_h</p:attrName>
                                        </p:attrNameLst>
                                      </p:cBhvr>
                                      <p:tavLst>
                                        <p:tav tm="0">
                                          <p:val>
                                            <p:fltVal val="0"/>
                                          </p:val>
                                        </p:tav>
                                        <p:tav tm="100000">
                                          <p:val>
                                            <p:strVal val="#ppt_h"/>
                                          </p:val>
                                        </p:tav>
                                      </p:tavLst>
                                    </p:anim>
                                    <p:animEffect transition="in" filter="fade">
                                      <p:cBhvr>
                                        <p:cTn id="95" dur="500"/>
                                        <p:tgtEl>
                                          <p:spTgt spid="18"/>
                                        </p:tgtEl>
                                      </p:cBhvr>
                                    </p:animEffect>
                                  </p:childTnLst>
                                </p:cTn>
                              </p:par>
                            </p:childTnLst>
                          </p:cTn>
                        </p:par>
                        <p:par>
                          <p:cTn id="96" fill="hold">
                            <p:stCondLst>
                              <p:cond delay="7500"/>
                            </p:stCondLst>
                            <p:childTnLst>
                              <p:par>
                                <p:cTn id="97" presetID="10" presetClass="entr" presetSubtype="0" fill="hold" grpId="0" nodeType="afterEffect">
                                  <p:stCondLst>
                                    <p:cond delay="0"/>
                                  </p:stCondLst>
                                  <p:childTnLst>
                                    <p:set>
                                      <p:cBhvr>
                                        <p:cTn id="98" dur="1" fill="hold">
                                          <p:stCondLst>
                                            <p:cond delay="0"/>
                                          </p:stCondLst>
                                        </p:cTn>
                                        <p:tgtEl>
                                          <p:spTgt spid="68">
                                            <p:txEl>
                                              <p:pRg st="0" end="0"/>
                                            </p:txEl>
                                          </p:spTgt>
                                        </p:tgtEl>
                                        <p:attrNameLst>
                                          <p:attrName>style.visibility</p:attrName>
                                        </p:attrNameLst>
                                      </p:cBhvr>
                                      <p:to>
                                        <p:strVal val="visible"/>
                                      </p:to>
                                    </p:set>
                                    <p:animEffect transition="in" filter="fade">
                                      <p:cBhvr>
                                        <p:cTn id="99" dur="500"/>
                                        <p:tgtEl>
                                          <p:spTgt spid="68">
                                            <p:txEl>
                                              <p:pRg st="0" end="0"/>
                                            </p:txEl>
                                          </p:spTgt>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69">
                                            <p:txEl>
                                              <p:pRg st="0" end="0"/>
                                            </p:txEl>
                                          </p:spTgt>
                                        </p:tgtEl>
                                        <p:attrNameLst>
                                          <p:attrName>style.visibility</p:attrName>
                                        </p:attrNameLst>
                                      </p:cBhvr>
                                      <p:to>
                                        <p:strVal val="visible"/>
                                      </p:to>
                                    </p:set>
                                    <p:animEffect transition="in" filter="fade">
                                      <p:cBhvr>
                                        <p:cTn id="102" dur="500"/>
                                        <p:tgtEl>
                                          <p:spTgt spid="6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bldP spid="9" grpId="0" build="p"/>
      <p:bldP spid="10" grpId="0" build="p"/>
      <p:bldP spid="58" grpId="0" build="p"/>
      <p:bldP spid="59" grpId="0" build="p"/>
      <p:bldP spid="60" grpId="0" build="p"/>
      <p:bldP spid="61" grpId="0" build="p"/>
      <p:bldP spid="62" grpId="0" build="p"/>
      <p:bldP spid="63" grpId="0" build="p"/>
      <p:bldP spid="64" grpId="0" build="p"/>
      <p:bldP spid="65" grpId="0" build="p"/>
      <p:bldP spid="66" grpId="0" build="p"/>
      <p:bldP spid="67" grpId="0" build="p"/>
      <p:bldP spid="68" grpId="0" build="p"/>
      <p:bldP spid="69"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ctrTitle"/>
          </p:nvPr>
        </p:nvSpPr>
        <p:spPr/>
        <p:txBody>
          <a:bodyPr/>
          <a:lstStyle/>
          <a:p>
            <a:r>
              <a:rPr lang="id-ID" dirty="0"/>
              <a:t>GREAT CLIENTS 2</a:t>
            </a:r>
          </a:p>
        </p:txBody>
      </p:sp>
      <p:sp>
        <p:nvSpPr>
          <p:cNvPr id="33" name="Subtitle 32"/>
          <p:cNvSpPr>
            <a:spLocks noGrp="1"/>
          </p:cNvSpPr>
          <p:nvPr>
            <p:ph type="subTitle" idx="1"/>
          </p:nvPr>
        </p:nvSpPr>
        <p:spPr/>
        <p:txBody>
          <a:bodyPr/>
          <a:lstStyle/>
          <a:p>
            <a:r>
              <a:rPr lang="en-US" dirty="0"/>
              <a:t>write your relevant text here</a:t>
            </a:r>
          </a:p>
        </p:txBody>
      </p:sp>
      <p:sp>
        <p:nvSpPr>
          <p:cNvPr id="34" name="Text Placeholder 33"/>
          <p:cNvSpPr>
            <a:spLocks noGrp="1"/>
          </p:cNvSpPr>
          <p:nvPr>
            <p:ph type="body" sz="quarter" idx="10"/>
          </p:nvPr>
        </p:nvSpPr>
        <p:spPr>
          <a:xfrm>
            <a:off x="7579352" y="2615090"/>
            <a:ext cx="2496089" cy="408745"/>
          </a:xfrm>
        </p:spPr>
        <p:txBody>
          <a:bodyPr/>
          <a:lstStyle/>
          <a:p>
            <a:r>
              <a:rPr lang="id-ID" dirty="0"/>
              <a:t>Comp Name 02</a:t>
            </a:r>
          </a:p>
        </p:txBody>
      </p:sp>
      <p:sp>
        <p:nvSpPr>
          <p:cNvPr id="35" name="Text Placeholder 34"/>
          <p:cNvSpPr>
            <a:spLocks noGrp="1"/>
          </p:cNvSpPr>
          <p:nvPr>
            <p:ph type="body" sz="quarter" idx="11"/>
          </p:nvPr>
        </p:nvSpPr>
        <p:spPr>
          <a:xfrm>
            <a:off x="7579352" y="2934814"/>
            <a:ext cx="2496089" cy="424052"/>
          </a:xfrm>
        </p:spPr>
        <p:txBody>
          <a:bodyPr>
            <a:normAutofit fontScale="92500"/>
          </a:bodyPr>
          <a:lstStyle/>
          <a:p>
            <a:r>
              <a:rPr lang="id-ID" dirty="0"/>
              <a:t>Sed ut perspiciasit accusantium doloremque hom lahit accusantium doloremque hom</a:t>
            </a:r>
          </a:p>
        </p:txBody>
      </p:sp>
      <p:sp>
        <p:nvSpPr>
          <p:cNvPr id="42" name="Freeform 5"/>
          <p:cNvSpPr>
            <a:spLocks/>
          </p:cNvSpPr>
          <p:nvPr/>
        </p:nvSpPr>
        <p:spPr bwMode="auto">
          <a:xfrm>
            <a:off x="5512853" y="2634346"/>
            <a:ext cx="1047728" cy="510638"/>
          </a:xfrm>
          <a:custGeom>
            <a:avLst/>
            <a:gdLst>
              <a:gd name="T0" fmla="*/ 15 w 598"/>
              <a:gd name="T1" fmla="*/ 25 h 291"/>
              <a:gd name="T2" fmla="*/ 25 w 598"/>
              <a:gd name="T3" fmla="*/ 0 h 291"/>
              <a:gd name="T4" fmla="*/ 561 w 598"/>
              <a:gd name="T5" fmla="*/ 0 h 291"/>
              <a:gd name="T6" fmla="*/ 598 w 598"/>
              <a:gd name="T7" fmla="*/ 37 h 291"/>
              <a:gd name="T8" fmla="*/ 598 w 598"/>
              <a:gd name="T9" fmla="*/ 254 h 291"/>
              <a:gd name="T10" fmla="*/ 561 w 598"/>
              <a:gd name="T11" fmla="*/ 291 h 291"/>
              <a:gd name="T12" fmla="*/ 344 w 598"/>
              <a:gd name="T13" fmla="*/ 291 h 291"/>
              <a:gd name="T14" fmla="*/ 279 w 598"/>
              <a:gd name="T15" fmla="*/ 266 h 291"/>
              <a:gd name="T16" fmla="*/ 15 w 598"/>
              <a:gd name="T17" fmla="*/ 25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8" h="291">
                <a:moveTo>
                  <a:pt x="15" y="25"/>
                </a:moveTo>
                <a:cubicBezTo>
                  <a:pt x="0" y="11"/>
                  <a:pt x="5" y="0"/>
                  <a:pt x="25" y="0"/>
                </a:cubicBezTo>
                <a:cubicBezTo>
                  <a:pt x="561" y="0"/>
                  <a:pt x="561" y="0"/>
                  <a:pt x="561" y="0"/>
                </a:cubicBezTo>
                <a:cubicBezTo>
                  <a:pt x="581" y="0"/>
                  <a:pt x="598" y="17"/>
                  <a:pt x="598" y="37"/>
                </a:cubicBezTo>
                <a:cubicBezTo>
                  <a:pt x="598" y="254"/>
                  <a:pt x="598" y="254"/>
                  <a:pt x="598" y="254"/>
                </a:cubicBezTo>
                <a:cubicBezTo>
                  <a:pt x="598" y="274"/>
                  <a:pt x="581" y="291"/>
                  <a:pt x="561" y="291"/>
                </a:cubicBezTo>
                <a:cubicBezTo>
                  <a:pt x="344" y="291"/>
                  <a:pt x="344" y="291"/>
                  <a:pt x="344" y="291"/>
                </a:cubicBezTo>
                <a:cubicBezTo>
                  <a:pt x="324" y="291"/>
                  <a:pt x="294" y="280"/>
                  <a:pt x="279" y="266"/>
                </a:cubicBezTo>
                <a:lnTo>
                  <a:pt x="15" y="25"/>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6"/>
          <p:cNvSpPr>
            <a:spLocks/>
          </p:cNvSpPr>
          <p:nvPr/>
        </p:nvSpPr>
        <p:spPr bwMode="auto">
          <a:xfrm>
            <a:off x="4743446" y="2706801"/>
            <a:ext cx="1030476" cy="813110"/>
          </a:xfrm>
          <a:custGeom>
            <a:avLst/>
            <a:gdLst>
              <a:gd name="T0" fmla="*/ 26 w 588"/>
              <a:gd name="T1" fmla="*/ 461 h 464"/>
              <a:gd name="T2" fmla="*/ 13 w 588"/>
              <a:gd name="T3" fmla="*/ 438 h 464"/>
              <a:gd name="T4" fmla="*/ 347 w 588"/>
              <a:gd name="T5" fmla="*/ 19 h 464"/>
              <a:gd name="T6" fmla="*/ 400 w 588"/>
              <a:gd name="T7" fmla="*/ 13 h 464"/>
              <a:gd name="T8" fmla="*/ 569 w 588"/>
              <a:gd name="T9" fmla="*/ 148 h 464"/>
              <a:gd name="T10" fmla="*/ 575 w 588"/>
              <a:gd name="T11" fmla="*/ 201 h 464"/>
              <a:gd name="T12" fmla="*/ 440 w 588"/>
              <a:gd name="T13" fmla="*/ 370 h 464"/>
              <a:gd name="T14" fmla="*/ 379 w 588"/>
              <a:gd name="T15" fmla="*/ 406 h 464"/>
              <a:gd name="T16" fmla="*/ 26 w 588"/>
              <a:gd name="T17" fmla="*/ 46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8" h="464">
                <a:moveTo>
                  <a:pt x="26" y="461"/>
                </a:moveTo>
                <a:cubicBezTo>
                  <a:pt x="6" y="464"/>
                  <a:pt x="0" y="454"/>
                  <a:pt x="13" y="438"/>
                </a:cubicBezTo>
                <a:cubicBezTo>
                  <a:pt x="347" y="19"/>
                  <a:pt x="347" y="19"/>
                  <a:pt x="347" y="19"/>
                </a:cubicBezTo>
                <a:cubicBezTo>
                  <a:pt x="360" y="3"/>
                  <a:pt x="383" y="0"/>
                  <a:pt x="400" y="13"/>
                </a:cubicBezTo>
                <a:cubicBezTo>
                  <a:pt x="569" y="148"/>
                  <a:pt x="569" y="148"/>
                  <a:pt x="569" y="148"/>
                </a:cubicBezTo>
                <a:cubicBezTo>
                  <a:pt x="585" y="161"/>
                  <a:pt x="588" y="185"/>
                  <a:pt x="575" y="201"/>
                </a:cubicBezTo>
                <a:cubicBezTo>
                  <a:pt x="440" y="370"/>
                  <a:pt x="440" y="370"/>
                  <a:pt x="440" y="370"/>
                </a:cubicBezTo>
                <a:cubicBezTo>
                  <a:pt x="427" y="386"/>
                  <a:pt x="400" y="402"/>
                  <a:pt x="379" y="406"/>
                </a:cubicBezTo>
                <a:lnTo>
                  <a:pt x="26" y="46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7"/>
          <p:cNvSpPr>
            <a:spLocks/>
          </p:cNvSpPr>
          <p:nvPr/>
        </p:nvSpPr>
        <p:spPr bwMode="auto">
          <a:xfrm>
            <a:off x="4711244" y="3531412"/>
            <a:ext cx="600344" cy="1123633"/>
          </a:xfrm>
          <a:custGeom>
            <a:avLst/>
            <a:gdLst>
              <a:gd name="T0" fmla="*/ 150 w 342"/>
              <a:gd name="T1" fmla="*/ 623 h 641"/>
              <a:gd name="T2" fmla="*/ 123 w 342"/>
              <a:gd name="T3" fmla="*/ 619 h 641"/>
              <a:gd name="T4" fmla="*/ 5 w 342"/>
              <a:gd name="T5" fmla="*/ 97 h 641"/>
              <a:gd name="T6" fmla="*/ 33 w 342"/>
              <a:gd name="T7" fmla="*/ 52 h 641"/>
              <a:gd name="T8" fmla="*/ 244 w 342"/>
              <a:gd name="T9" fmla="*/ 4 h 641"/>
              <a:gd name="T10" fmla="*/ 289 w 342"/>
              <a:gd name="T11" fmla="*/ 33 h 641"/>
              <a:gd name="T12" fmla="*/ 337 w 342"/>
              <a:gd name="T13" fmla="*/ 244 h 641"/>
              <a:gd name="T14" fmla="*/ 327 w 342"/>
              <a:gd name="T15" fmla="*/ 313 h 641"/>
              <a:gd name="T16" fmla="*/ 150 w 342"/>
              <a:gd name="T17" fmla="*/ 623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641">
                <a:moveTo>
                  <a:pt x="150" y="623"/>
                </a:moveTo>
                <a:cubicBezTo>
                  <a:pt x="140" y="641"/>
                  <a:pt x="128" y="639"/>
                  <a:pt x="123" y="619"/>
                </a:cubicBezTo>
                <a:cubicBezTo>
                  <a:pt x="5" y="97"/>
                  <a:pt x="5" y="97"/>
                  <a:pt x="5" y="97"/>
                </a:cubicBezTo>
                <a:cubicBezTo>
                  <a:pt x="0" y="77"/>
                  <a:pt x="13" y="57"/>
                  <a:pt x="33" y="52"/>
                </a:cubicBezTo>
                <a:cubicBezTo>
                  <a:pt x="244" y="4"/>
                  <a:pt x="244" y="4"/>
                  <a:pt x="244" y="4"/>
                </a:cubicBezTo>
                <a:cubicBezTo>
                  <a:pt x="264" y="0"/>
                  <a:pt x="284" y="12"/>
                  <a:pt x="289" y="33"/>
                </a:cubicBezTo>
                <a:cubicBezTo>
                  <a:pt x="337" y="244"/>
                  <a:pt x="337" y="244"/>
                  <a:pt x="337" y="244"/>
                </a:cubicBezTo>
                <a:cubicBezTo>
                  <a:pt x="342" y="264"/>
                  <a:pt x="337" y="295"/>
                  <a:pt x="327" y="313"/>
                </a:cubicBezTo>
                <a:lnTo>
                  <a:pt x="150" y="62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8"/>
          <p:cNvSpPr>
            <a:spLocks/>
          </p:cNvSpPr>
          <p:nvPr/>
        </p:nvSpPr>
        <p:spPr bwMode="auto">
          <a:xfrm>
            <a:off x="5030968" y="4318070"/>
            <a:ext cx="939620" cy="901667"/>
          </a:xfrm>
          <a:custGeom>
            <a:avLst/>
            <a:gdLst>
              <a:gd name="T0" fmla="*/ 528 w 536"/>
              <a:gd name="T1" fmla="*/ 486 h 514"/>
              <a:gd name="T2" fmla="*/ 508 w 536"/>
              <a:gd name="T3" fmla="*/ 505 h 514"/>
              <a:gd name="T4" fmla="*/ 26 w 536"/>
              <a:gd name="T5" fmla="*/ 271 h 514"/>
              <a:gd name="T6" fmla="*/ 9 w 536"/>
              <a:gd name="T7" fmla="*/ 221 h 514"/>
              <a:gd name="T8" fmla="*/ 103 w 536"/>
              <a:gd name="T9" fmla="*/ 26 h 514"/>
              <a:gd name="T10" fmla="*/ 153 w 536"/>
              <a:gd name="T11" fmla="*/ 9 h 514"/>
              <a:gd name="T12" fmla="*/ 348 w 536"/>
              <a:gd name="T13" fmla="*/ 103 h 514"/>
              <a:gd name="T14" fmla="*/ 396 w 536"/>
              <a:gd name="T15" fmla="*/ 154 h 514"/>
              <a:gd name="T16" fmla="*/ 528 w 536"/>
              <a:gd name="T17" fmla="*/ 48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6" h="514">
                <a:moveTo>
                  <a:pt x="528" y="486"/>
                </a:moveTo>
                <a:cubicBezTo>
                  <a:pt x="536" y="505"/>
                  <a:pt x="527" y="514"/>
                  <a:pt x="508" y="505"/>
                </a:cubicBezTo>
                <a:cubicBezTo>
                  <a:pt x="26" y="271"/>
                  <a:pt x="26" y="271"/>
                  <a:pt x="26" y="271"/>
                </a:cubicBezTo>
                <a:cubicBezTo>
                  <a:pt x="8" y="262"/>
                  <a:pt x="0" y="240"/>
                  <a:pt x="9" y="221"/>
                </a:cubicBezTo>
                <a:cubicBezTo>
                  <a:pt x="103" y="26"/>
                  <a:pt x="103" y="26"/>
                  <a:pt x="103" y="26"/>
                </a:cubicBezTo>
                <a:cubicBezTo>
                  <a:pt x="112" y="8"/>
                  <a:pt x="134" y="0"/>
                  <a:pt x="153" y="9"/>
                </a:cubicBezTo>
                <a:cubicBezTo>
                  <a:pt x="348" y="103"/>
                  <a:pt x="348" y="103"/>
                  <a:pt x="348" y="103"/>
                </a:cubicBezTo>
                <a:cubicBezTo>
                  <a:pt x="367" y="112"/>
                  <a:pt x="388" y="135"/>
                  <a:pt x="396" y="154"/>
                </a:cubicBezTo>
                <a:lnTo>
                  <a:pt x="528" y="48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9"/>
          <p:cNvSpPr>
            <a:spLocks/>
          </p:cNvSpPr>
          <p:nvPr/>
        </p:nvSpPr>
        <p:spPr bwMode="auto">
          <a:xfrm>
            <a:off x="5886631" y="4551537"/>
            <a:ext cx="1146635" cy="661299"/>
          </a:xfrm>
          <a:custGeom>
            <a:avLst/>
            <a:gdLst>
              <a:gd name="T0" fmla="*/ 633 w 654"/>
              <a:gd name="T1" fmla="*/ 110 h 377"/>
              <a:gd name="T2" fmla="*/ 635 w 654"/>
              <a:gd name="T3" fmla="*/ 137 h 377"/>
              <a:gd name="T4" fmla="*/ 152 w 654"/>
              <a:gd name="T5" fmla="*/ 368 h 377"/>
              <a:gd name="T6" fmla="*/ 102 w 654"/>
              <a:gd name="T7" fmla="*/ 351 h 377"/>
              <a:gd name="T8" fmla="*/ 9 w 654"/>
              <a:gd name="T9" fmla="*/ 155 h 377"/>
              <a:gd name="T10" fmla="*/ 26 w 654"/>
              <a:gd name="T11" fmla="*/ 105 h 377"/>
              <a:gd name="T12" fmla="*/ 222 w 654"/>
              <a:gd name="T13" fmla="*/ 12 h 377"/>
              <a:gd name="T14" fmla="*/ 291 w 654"/>
              <a:gd name="T15" fmla="*/ 6 h 377"/>
              <a:gd name="T16" fmla="*/ 633 w 654"/>
              <a:gd name="T17" fmla="*/ 11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4" h="377">
                <a:moveTo>
                  <a:pt x="633" y="110"/>
                </a:moveTo>
                <a:cubicBezTo>
                  <a:pt x="653" y="116"/>
                  <a:pt x="654" y="128"/>
                  <a:pt x="635" y="137"/>
                </a:cubicBezTo>
                <a:cubicBezTo>
                  <a:pt x="152" y="368"/>
                  <a:pt x="152" y="368"/>
                  <a:pt x="152" y="368"/>
                </a:cubicBezTo>
                <a:cubicBezTo>
                  <a:pt x="134" y="377"/>
                  <a:pt x="111" y="369"/>
                  <a:pt x="102" y="351"/>
                </a:cubicBezTo>
                <a:cubicBezTo>
                  <a:pt x="9" y="155"/>
                  <a:pt x="9" y="155"/>
                  <a:pt x="9" y="155"/>
                </a:cubicBezTo>
                <a:cubicBezTo>
                  <a:pt x="0" y="137"/>
                  <a:pt x="8" y="114"/>
                  <a:pt x="26" y="105"/>
                </a:cubicBezTo>
                <a:cubicBezTo>
                  <a:pt x="222" y="12"/>
                  <a:pt x="222" y="12"/>
                  <a:pt x="222" y="12"/>
                </a:cubicBezTo>
                <a:cubicBezTo>
                  <a:pt x="240" y="3"/>
                  <a:pt x="272" y="0"/>
                  <a:pt x="291" y="6"/>
                </a:cubicBezTo>
                <a:lnTo>
                  <a:pt x="633" y="110"/>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10"/>
          <p:cNvSpPr>
            <a:spLocks/>
          </p:cNvSpPr>
          <p:nvPr/>
        </p:nvSpPr>
        <p:spPr bwMode="auto">
          <a:xfrm>
            <a:off x="6633036" y="3645270"/>
            <a:ext cx="725704" cy="1017826"/>
          </a:xfrm>
          <a:custGeom>
            <a:avLst/>
            <a:gdLst>
              <a:gd name="T0" fmla="*/ 387 w 414"/>
              <a:gd name="T1" fmla="*/ 12 h 581"/>
              <a:gd name="T2" fmla="*/ 410 w 414"/>
              <a:gd name="T3" fmla="*/ 27 h 581"/>
              <a:gd name="T4" fmla="*/ 289 w 414"/>
              <a:gd name="T5" fmla="*/ 549 h 581"/>
              <a:gd name="T6" fmla="*/ 244 w 414"/>
              <a:gd name="T7" fmla="*/ 577 h 581"/>
              <a:gd name="T8" fmla="*/ 33 w 414"/>
              <a:gd name="T9" fmla="*/ 528 h 581"/>
              <a:gd name="T10" fmla="*/ 5 w 414"/>
              <a:gd name="T11" fmla="*/ 483 h 581"/>
              <a:gd name="T12" fmla="*/ 54 w 414"/>
              <a:gd name="T13" fmla="*/ 272 h 581"/>
              <a:gd name="T14" fmla="*/ 93 w 414"/>
              <a:gd name="T15" fmla="*/ 214 h 581"/>
              <a:gd name="T16" fmla="*/ 387 w 414"/>
              <a:gd name="T17" fmla="*/ 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581">
                <a:moveTo>
                  <a:pt x="387" y="12"/>
                </a:moveTo>
                <a:cubicBezTo>
                  <a:pt x="404" y="0"/>
                  <a:pt x="414" y="7"/>
                  <a:pt x="410" y="27"/>
                </a:cubicBezTo>
                <a:cubicBezTo>
                  <a:pt x="289" y="549"/>
                  <a:pt x="289" y="549"/>
                  <a:pt x="289" y="549"/>
                </a:cubicBezTo>
                <a:cubicBezTo>
                  <a:pt x="284" y="569"/>
                  <a:pt x="264" y="581"/>
                  <a:pt x="244" y="577"/>
                </a:cubicBezTo>
                <a:cubicBezTo>
                  <a:pt x="33" y="528"/>
                  <a:pt x="33" y="528"/>
                  <a:pt x="33" y="528"/>
                </a:cubicBezTo>
                <a:cubicBezTo>
                  <a:pt x="13" y="524"/>
                  <a:pt x="0" y="503"/>
                  <a:pt x="5" y="483"/>
                </a:cubicBezTo>
                <a:cubicBezTo>
                  <a:pt x="54" y="272"/>
                  <a:pt x="54" y="272"/>
                  <a:pt x="54" y="272"/>
                </a:cubicBezTo>
                <a:cubicBezTo>
                  <a:pt x="58" y="252"/>
                  <a:pt x="76" y="226"/>
                  <a:pt x="93" y="214"/>
                </a:cubicBezTo>
                <a:lnTo>
                  <a:pt x="387" y="12"/>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11"/>
          <p:cNvSpPr>
            <a:spLocks/>
          </p:cNvSpPr>
          <p:nvPr/>
        </p:nvSpPr>
        <p:spPr bwMode="auto">
          <a:xfrm>
            <a:off x="6619235" y="2703351"/>
            <a:ext cx="696951" cy="1115582"/>
          </a:xfrm>
          <a:custGeom>
            <a:avLst/>
            <a:gdLst>
              <a:gd name="T0" fmla="*/ 26 w 398"/>
              <a:gd name="T1" fmla="*/ 24 h 636"/>
              <a:gd name="T2" fmla="*/ 52 w 398"/>
              <a:gd name="T3" fmla="*/ 16 h 636"/>
              <a:gd name="T4" fmla="*/ 385 w 398"/>
              <a:gd name="T5" fmla="*/ 436 h 636"/>
              <a:gd name="T6" fmla="*/ 379 w 398"/>
              <a:gd name="T7" fmla="*/ 489 h 636"/>
              <a:gd name="T8" fmla="*/ 209 w 398"/>
              <a:gd name="T9" fmla="*/ 623 h 636"/>
              <a:gd name="T10" fmla="*/ 157 w 398"/>
              <a:gd name="T11" fmla="*/ 617 h 636"/>
              <a:gd name="T12" fmla="*/ 22 w 398"/>
              <a:gd name="T13" fmla="*/ 447 h 636"/>
              <a:gd name="T14" fmla="*/ 1 w 398"/>
              <a:gd name="T15" fmla="*/ 380 h 636"/>
              <a:gd name="T16" fmla="*/ 26 w 398"/>
              <a:gd name="T17" fmla="*/ 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8" h="636">
                <a:moveTo>
                  <a:pt x="26" y="24"/>
                </a:moveTo>
                <a:cubicBezTo>
                  <a:pt x="28" y="4"/>
                  <a:pt x="40" y="0"/>
                  <a:pt x="52" y="16"/>
                </a:cubicBezTo>
                <a:cubicBezTo>
                  <a:pt x="385" y="436"/>
                  <a:pt x="385" y="436"/>
                  <a:pt x="385" y="436"/>
                </a:cubicBezTo>
                <a:cubicBezTo>
                  <a:pt x="398" y="452"/>
                  <a:pt x="395" y="476"/>
                  <a:pt x="379" y="489"/>
                </a:cubicBezTo>
                <a:cubicBezTo>
                  <a:pt x="209" y="623"/>
                  <a:pt x="209" y="623"/>
                  <a:pt x="209" y="623"/>
                </a:cubicBezTo>
                <a:cubicBezTo>
                  <a:pt x="193" y="636"/>
                  <a:pt x="169" y="633"/>
                  <a:pt x="157" y="617"/>
                </a:cubicBezTo>
                <a:cubicBezTo>
                  <a:pt x="22" y="447"/>
                  <a:pt x="22" y="447"/>
                  <a:pt x="22" y="447"/>
                </a:cubicBezTo>
                <a:cubicBezTo>
                  <a:pt x="9" y="431"/>
                  <a:pt x="0" y="401"/>
                  <a:pt x="1" y="380"/>
                </a:cubicBezTo>
                <a:lnTo>
                  <a:pt x="26" y="24"/>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Oval 12"/>
          <p:cNvSpPr>
            <a:spLocks noChangeArrowheads="1"/>
          </p:cNvSpPr>
          <p:nvPr/>
        </p:nvSpPr>
        <p:spPr bwMode="auto">
          <a:xfrm>
            <a:off x="5108024" y="2954070"/>
            <a:ext cx="1870038" cy="18711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Text Placeholder 33"/>
          <p:cNvSpPr>
            <a:spLocks noGrp="1"/>
          </p:cNvSpPr>
          <p:nvPr>
            <p:ph type="body" sz="quarter" idx="10"/>
          </p:nvPr>
        </p:nvSpPr>
        <p:spPr>
          <a:xfrm>
            <a:off x="7579352" y="3911269"/>
            <a:ext cx="2496089" cy="408745"/>
          </a:xfrm>
        </p:spPr>
        <p:txBody>
          <a:bodyPr/>
          <a:lstStyle/>
          <a:p>
            <a:r>
              <a:rPr lang="id-ID" dirty="0"/>
              <a:t>Comp Name 03</a:t>
            </a:r>
          </a:p>
        </p:txBody>
      </p:sp>
      <p:sp>
        <p:nvSpPr>
          <p:cNvPr id="77" name="Text Placeholder 34"/>
          <p:cNvSpPr>
            <a:spLocks noGrp="1"/>
          </p:cNvSpPr>
          <p:nvPr>
            <p:ph type="body" sz="quarter" idx="11"/>
          </p:nvPr>
        </p:nvSpPr>
        <p:spPr>
          <a:xfrm>
            <a:off x="7579352" y="4230993"/>
            <a:ext cx="2496089" cy="424052"/>
          </a:xfrm>
        </p:spPr>
        <p:txBody>
          <a:bodyPr>
            <a:normAutofit fontScale="92500"/>
          </a:bodyPr>
          <a:lstStyle/>
          <a:p>
            <a:r>
              <a:rPr lang="id-ID" dirty="0"/>
              <a:t>Sed ut perspiciasit accusantium doloremque hom lahit accusantium doloremque hom</a:t>
            </a:r>
          </a:p>
        </p:txBody>
      </p:sp>
      <p:sp>
        <p:nvSpPr>
          <p:cNvPr id="78" name="Text Placeholder 33"/>
          <p:cNvSpPr>
            <a:spLocks noGrp="1"/>
          </p:cNvSpPr>
          <p:nvPr>
            <p:ph type="body" sz="quarter" idx="10"/>
          </p:nvPr>
        </p:nvSpPr>
        <p:spPr>
          <a:xfrm>
            <a:off x="6749195" y="5184175"/>
            <a:ext cx="2496089" cy="408745"/>
          </a:xfrm>
        </p:spPr>
        <p:txBody>
          <a:bodyPr/>
          <a:lstStyle/>
          <a:p>
            <a:r>
              <a:rPr lang="id-ID" dirty="0"/>
              <a:t>Comp Name 04</a:t>
            </a:r>
          </a:p>
        </p:txBody>
      </p:sp>
      <p:sp>
        <p:nvSpPr>
          <p:cNvPr id="79" name="Text Placeholder 34"/>
          <p:cNvSpPr>
            <a:spLocks noGrp="1"/>
          </p:cNvSpPr>
          <p:nvPr>
            <p:ph type="body" sz="quarter" idx="11"/>
          </p:nvPr>
        </p:nvSpPr>
        <p:spPr>
          <a:xfrm>
            <a:off x="6749195" y="5503899"/>
            <a:ext cx="2496089" cy="424052"/>
          </a:xfrm>
        </p:spPr>
        <p:txBody>
          <a:bodyPr>
            <a:normAutofit fontScale="92500"/>
          </a:bodyPr>
          <a:lstStyle/>
          <a:p>
            <a:r>
              <a:rPr lang="id-ID" dirty="0"/>
              <a:t>Sed ut perspiciasit accusantium doloremque hom lahit accusantium doloremque hom</a:t>
            </a:r>
          </a:p>
        </p:txBody>
      </p:sp>
      <p:sp>
        <p:nvSpPr>
          <p:cNvPr id="80" name="Text Placeholder 33"/>
          <p:cNvSpPr>
            <a:spLocks noGrp="1"/>
          </p:cNvSpPr>
          <p:nvPr>
            <p:ph type="body" sz="quarter" idx="10"/>
          </p:nvPr>
        </p:nvSpPr>
        <p:spPr>
          <a:xfrm>
            <a:off x="2833505" y="5184175"/>
            <a:ext cx="2496089" cy="408745"/>
          </a:xfrm>
        </p:spPr>
        <p:txBody>
          <a:bodyPr/>
          <a:lstStyle/>
          <a:p>
            <a:pPr algn="r"/>
            <a:r>
              <a:rPr lang="id-ID" dirty="0"/>
              <a:t>Comp Name 05</a:t>
            </a:r>
          </a:p>
        </p:txBody>
      </p:sp>
      <p:sp>
        <p:nvSpPr>
          <p:cNvPr id="81" name="Text Placeholder 34"/>
          <p:cNvSpPr>
            <a:spLocks noGrp="1"/>
          </p:cNvSpPr>
          <p:nvPr>
            <p:ph type="body" sz="quarter" idx="11"/>
          </p:nvPr>
        </p:nvSpPr>
        <p:spPr>
          <a:xfrm>
            <a:off x="2833505" y="5503899"/>
            <a:ext cx="2496089" cy="424052"/>
          </a:xfrm>
        </p:spPr>
        <p:txBody>
          <a:bodyPr>
            <a:normAutofit fontScale="92500"/>
          </a:bodyPr>
          <a:lstStyle/>
          <a:p>
            <a:pPr algn="r"/>
            <a:r>
              <a:rPr lang="id-ID" dirty="0"/>
              <a:t>Sed ut perspiciasit accusantium doloremque hom lahit accusantium doloremque hom</a:t>
            </a:r>
          </a:p>
        </p:txBody>
      </p:sp>
      <p:sp>
        <p:nvSpPr>
          <p:cNvPr id="82" name="Text Placeholder 33"/>
          <p:cNvSpPr>
            <a:spLocks noGrp="1"/>
          </p:cNvSpPr>
          <p:nvPr>
            <p:ph type="body" sz="quarter" idx="10"/>
          </p:nvPr>
        </p:nvSpPr>
        <p:spPr>
          <a:xfrm>
            <a:off x="1909233" y="2615090"/>
            <a:ext cx="2496089" cy="408745"/>
          </a:xfrm>
        </p:spPr>
        <p:txBody>
          <a:bodyPr/>
          <a:lstStyle/>
          <a:p>
            <a:pPr algn="r"/>
            <a:r>
              <a:rPr lang="id-ID" dirty="0"/>
              <a:t>Comp Name 07</a:t>
            </a:r>
          </a:p>
        </p:txBody>
      </p:sp>
      <p:sp>
        <p:nvSpPr>
          <p:cNvPr id="83" name="Text Placeholder 34"/>
          <p:cNvSpPr>
            <a:spLocks noGrp="1"/>
          </p:cNvSpPr>
          <p:nvPr>
            <p:ph type="body" sz="quarter" idx="11"/>
          </p:nvPr>
        </p:nvSpPr>
        <p:spPr>
          <a:xfrm>
            <a:off x="1909233" y="2934814"/>
            <a:ext cx="2496089" cy="424052"/>
          </a:xfrm>
        </p:spPr>
        <p:txBody>
          <a:bodyPr>
            <a:normAutofit fontScale="92500"/>
          </a:bodyPr>
          <a:lstStyle/>
          <a:p>
            <a:pPr algn="r"/>
            <a:r>
              <a:rPr lang="id-ID" dirty="0"/>
              <a:t>Sed ut perspiciasit accusantium doloremque hom lahit accusantium doloremque hom</a:t>
            </a:r>
          </a:p>
        </p:txBody>
      </p:sp>
      <p:sp>
        <p:nvSpPr>
          <p:cNvPr id="84" name="Text Placeholder 33"/>
          <p:cNvSpPr>
            <a:spLocks noGrp="1"/>
          </p:cNvSpPr>
          <p:nvPr>
            <p:ph type="body" sz="quarter" idx="10"/>
          </p:nvPr>
        </p:nvSpPr>
        <p:spPr>
          <a:xfrm>
            <a:off x="1909233" y="3908649"/>
            <a:ext cx="2496089" cy="408745"/>
          </a:xfrm>
        </p:spPr>
        <p:txBody>
          <a:bodyPr/>
          <a:lstStyle/>
          <a:p>
            <a:pPr algn="r"/>
            <a:r>
              <a:rPr lang="id-ID" dirty="0"/>
              <a:t>Comp Name 06</a:t>
            </a:r>
          </a:p>
        </p:txBody>
      </p:sp>
      <p:sp>
        <p:nvSpPr>
          <p:cNvPr id="85" name="Text Placeholder 34"/>
          <p:cNvSpPr>
            <a:spLocks noGrp="1"/>
          </p:cNvSpPr>
          <p:nvPr>
            <p:ph type="body" sz="quarter" idx="11"/>
          </p:nvPr>
        </p:nvSpPr>
        <p:spPr>
          <a:xfrm>
            <a:off x="1909233" y="4228373"/>
            <a:ext cx="2496089" cy="424052"/>
          </a:xfrm>
        </p:spPr>
        <p:txBody>
          <a:bodyPr>
            <a:normAutofit fontScale="92500"/>
          </a:bodyPr>
          <a:lstStyle/>
          <a:p>
            <a:pPr algn="r"/>
            <a:r>
              <a:rPr lang="id-ID" dirty="0"/>
              <a:t>Sed ut perspiciasit accusantium doloremque hom lahit accusantium doloremque hom</a:t>
            </a:r>
          </a:p>
        </p:txBody>
      </p:sp>
      <p:sp>
        <p:nvSpPr>
          <p:cNvPr id="86" name="Text Placeholder 33"/>
          <p:cNvSpPr>
            <a:spLocks noGrp="1"/>
          </p:cNvSpPr>
          <p:nvPr>
            <p:ph type="body" sz="quarter" idx="10"/>
          </p:nvPr>
        </p:nvSpPr>
        <p:spPr>
          <a:xfrm>
            <a:off x="4862651" y="1835463"/>
            <a:ext cx="2496089" cy="408745"/>
          </a:xfrm>
        </p:spPr>
        <p:txBody>
          <a:bodyPr/>
          <a:lstStyle/>
          <a:p>
            <a:pPr algn="ctr"/>
            <a:r>
              <a:rPr lang="id-ID" dirty="0"/>
              <a:t>Comp Name 01</a:t>
            </a:r>
          </a:p>
        </p:txBody>
      </p:sp>
      <p:sp>
        <p:nvSpPr>
          <p:cNvPr id="87" name="Text Placeholder 34"/>
          <p:cNvSpPr>
            <a:spLocks noGrp="1"/>
          </p:cNvSpPr>
          <p:nvPr>
            <p:ph type="body" sz="quarter" idx="11"/>
          </p:nvPr>
        </p:nvSpPr>
        <p:spPr>
          <a:xfrm>
            <a:off x="4862651" y="2155187"/>
            <a:ext cx="2496089" cy="424052"/>
          </a:xfrm>
        </p:spPr>
        <p:txBody>
          <a:bodyPr>
            <a:normAutofit fontScale="92500"/>
          </a:bodyPr>
          <a:lstStyle/>
          <a:p>
            <a:pPr algn="ctr"/>
            <a:r>
              <a:rPr lang="id-ID" dirty="0"/>
              <a:t>Sed ut perspiciasit accusantium doloremque hom lahit accusantium doloremque hom</a:t>
            </a:r>
          </a:p>
        </p:txBody>
      </p:sp>
      <p:sp>
        <p:nvSpPr>
          <p:cNvPr id="26" name="TextBox 2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46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10408199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Effect transition="in" filter="fade">
                                      <p:cBhvr>
                                        <p:cTn id="11" dur="500"/>
                                        <p:tgtEl>
                                          <p:spTgt spid="33">
                                            <p:txEl>
                                              <p:pRg st="0" end="0"/>
                                            </p:txEl>
                                          </p:spTgt>
                                        </p:tgtEl>
                                      </p:cBhvr>
                                    </p:animEffect>
                                  </p:childTnLst>
                                </p:cTn>
                              </p:par>
                            </p:childTnLst>
                          </p:cTn>
                        </p:par>
                        <p:par>
                          <p:cTn id="12" fill="hold">
                            <p:stCondLst>
                              <p:cond delay="1000"/>
                            </p:stCondLst>
                            <p:childTnLst>
                              <p:par>
                                <p:cTn id="13" presetID="49" presetClass="entr" presetSubtype="0" decel="100000" fill="hold" grpId="0" nodeType="afterEffect">
                                  <p:stCondLst>
                                    <p:cond delay="0"/>
                                  </p:stCondLst>
                                  <p:childTnLst>
                                    <p:set>
                                      <p:cBhvr>
                                        <p:cTn id="14" dur="1" fill="hold">
                                          <p:stCondLst>
                                            <p:cond delay="0"/>
                                          </p:stCondLst>
                                        </p:cTn>
                                        <p:tgtEl>
                                          <p:spTgt spid="42"/>
                                        </p:tgtEl>
                                        <p:attrNameLst>
                                          <p:attrName>style.visibility</p:attrName>
                                        </p:attrNameLst>
                                      </p:cBhvr>
                                      <p:to>
                                        <p:strVal val="visible"/>
                                      </p:to>
                                    </p:set>
                                    <p:anim calcmode="lin" valueType="num">
                                      <p:cBhvr>
                                        <p:cTn id="15" dur="500" fill="hold"/>
                                        <p:tgtEl>
                                          <p:spTgt spid="42"/>
                                        </p:tgtEl>
                                        <p:attrNameLst>
                                          <p:attrName>ppt_w</p:attrName>
                                        </p:attrNameLst>
                                      </p:cBhvr>
                                      <p:tavLst>
                                        <p:tav tm="0">
                                          <p:val>
                                            <p:fltVal val="0"/>
                                          </p:val>
                                        </p:tav>
                                        <p:tav tm="100000">
                                          <p:val>
                                            <p:strVal val="#ppt_w"/>
                                          </p:val>
                                        </p:tav>
                                      </p:tavLst>
                                    </p:anim>
                                    <p:anim calcmode="lin" valueType="num">
                                      <p:cBhvr>
                                        <p:cTn id="16" dur="500" fill="hold"/>
                                        <p:tgtEl>
                                          <p:spTgt spid="42"/>
                                        </p:tgtEl>
                                        <p:attrNameLst>
                                          <p:attrName>ppt_h</p:attrName>
                                        </p:attrNameLst>
                                      </p:cBhvr>
                                      <p:tavLst>
                                        <p:tav tm="0">
                                          <p:val>
                                            <p:fltVal val="0"/>
                                          </p:val>
                                        </p:tav>
                                        <p:tav tm="100000">
                                          <p:val>
                                            <p:strVal val="#ppt_h"/>
                                          </p:val>
                                        </p:tav>
                                      </p:tavLst>
                                    </p:anim>
                                    <p:anim calcmode="lin" valueType="num">
                                      <p:cBhvr>
                                        <p:cTn id="17" dur="500" fill="hold"/>
                                        <p:tgtEl>
                                          <p:spTgt spid="42"/>
                                        </p:tgtEl>
                                        <p:attrNameLst>
                                          <p:attrName>style.rotation</p:attrName>
                                        </p:attrNameLst>
                                      </p:cBhvr>
                                      <p:tavLst>
                                        <p:tav tm="0">
                                          <p:val>
                                            <p:fltVal val="360"/>
                                          </p:val>
                                        </p:tav>
                                        <p:tav tm="100000">
                                          <p:val>
                                            <p:fltVal val="0"/>
                                          </p:val>
                                        </p:tav>
                                      </p:tavLst>
                                    </p:anim>
                                    <p:animEffect transition="in" filter="fade">
                                      <p:cBhvr>
                                        <p:cTn id="18" dur="500"/>
                                        <p:tgtEl>
                                          <p:spTgt spid="42"/>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86">
                                            <p:txEl>
                                              <p:pRg st="0" end="0"/>
                                            </p:txEl>
                                          </p:spTgt>
                                        </p:tgtEl>
                                        <p:attrNameLst>
                                          <p:attrName>style.visibility</p:attrName>
                                        </p:attrNameLst>
                                      </p:cBhvr>
                                      <p:to>
                                        <p:strVal val="visible"/>
                                      </p:to>
                                    </p:set>
                                    <p:animEffect transition="in" filter="fade">
                                      <p:cBhvr>
                                        <p:cTn id="22" dur="500"/>
                                        <p:tgtEl>
                                          <p:spTgt spid="86">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7">
                                            <p:txEl>
                                              <p:pRg st="0" end="0"/>
                                            </p:txEl>
                                          </p:spTgt>
                                        </p:tgtEl>
                                        <p:attrNameLst>
                                          <p:attrName>style.visibility</p:attrName>
                                        </p:attrNameLst>
                                      </p:cBhvr>
                                      <p:to>
                                        <p:strVal val="visible"/>
                                      </p:to>
                                    </p:set>
                                    <p:animEffect transition="in" filter="fade">
                                      <p:cBhvr>
                                        <p:cTn id="25" dur="500"/>
                                        <p:tgtEl>
                                          <p:spTgt spid="87">
                                            <p:txEl>
                                              <p:pRg st="0" end="0"/>
                                            </p:txEl>
                                          </p:spTgt>
                                        </p:tgtEl>
                                      </p:cBhvr>
                                    </p:animEffect>
                                  </p:childTnLst>
                                </p:cTn>
                              </p:par>
                            </p:childTnLst>
                          </p:cTn>
                        </p:par>
                        <p:par>
                          <p:cTn id="26" fill="hold">
                            <p:stCondLst>
                              <p:cond delay="2000"/>
                            </p:stCondLst>
                            <p:childTnLst>
                              <p:par>
                                <p:cTn id="27" presetID="49" presetClass="entr" presetSubtype="0" decel="100000" fill="hold" grpId="0" nodeType="afterEffect">
                                  <p:stCondLst>
                                    <p:cond delay="0"/>
                                  </p:stCondLst>
                                  <p:childTnLst>
                                    <p:set>
                                      <p:cBhvr>
                                        <p:cTn id="28" dur="1" fill="hold">
                                          <p:stCondLst>
                                            <p:cond delay="0"/>
                                          </p:stCondLst>
                                        </p:cTn>
                                        <p:tgtEl>
                                          <p:spTgt spid="73"/>
                                        </p:tgtEl>
                                        <p:attrNameLst>
                                          <p:attrName>style.visibility</p:attrName>
                                        </p:attrNameLst>
                                      </p:cBhvr>
                                      <p:to>
                                        <p:strVal val="visible"/>
                                      </p:to>
                                    </p:set>
                                    <p:anim calcmode="lin" valueType="num">
                                      <p:cBhvr>
                                        <p:cTn id="29" dur="500" fill="hold"/>
                                        <p:tgtEl>
                                          <p:spTgt spid="73"/>
                                        </p:tgtEl>
                                        <p:attrNameLst>
                                          <p:attrName>ppt_w</p:attrName>
                                        </p:attrNameLst>
                                      </p:cBhvr>
                                      <p:tavLst>
                                        <p:tav tm="0">
                                          <p:val>
                                            <p:fltVal val="0"/>
                                          </p:val>
                                        </p:tav>
                                        <p:tav tm="100000">
                                          <p:val>
                                            <p:strVal val="#ppt_w"/>
                                          </p:val>
                                        </p:tav>
                                      </p:tavLst>
                                    </p:anim>
                                    <p:anim calcmode="lin" valueType="num">
                                      <p:cBhvr>
                                        <p:cTn id="30" dur="500" fill="hold"/>
                                        <p:tgtEl>
                                          <p:spTgt spid="73"/>
                                        </p:tgtEl>
                                        <p:attrNameLst>
                                          <p:attrName>ppt_h</p:attrName>
                                        </p:attrNameLst>
                                      </p:cBhvr>
                                      <p:tavLst>
                                        <p:tav tm="0">
                                          <p:val>
                                            <p:fltVal val="0"/>
                                          </p:val>
                                        </p:tav>
                                        <p:tav tm="100000">
                                          <p:val>
                                            <p:strVal val="#ppt_h"/>
                                          </p:val>
                                        </p:tav>
                                      </p:tavLst>
                                    </p:anim>
                                    <p:anim calcmode="lin" valueType="num">
                                      <p:cBhvr>
                                        <p:cTn id="31" dur="500" fill="hold"/>
                                        <p:tgtEl>
                                          <p:spTgt spid="73"/>
                                        </p:tgtEl>
                                        <p:attrNameLst>
                                          <p:attrName>style.rotation</p:attrName>
                                        </p:attrNameLst>
                                      </p:cBhvr>
                                      <p:tavLst>
                                        <p:tav tm="0">
                                          <p:val>
                                            <p:fltVal val="360"/>
                                          </p:val>
                                        </p:tav>
                                        <p:tav tm="100000">
                                          <p:val>
                                            <p:fltVal val="0"/>
                                          </p:val>
                                        </p:tav>
                                      </p:tavLst>
                                    </p:anim>
                                    <p:animEffect transition="in" filter="fade">
                                      <p:cBhvr>
                                        <p:cTn id="32" dur="500"/>
                                        <p:tgtEl>
                                          <p:spTgt spid="73"/>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4">
                                            <p:txEl>
                                              <p:pRg st="0" end="0"/>
                                            </p:txEl>
                                          </p:spTgt>
                                        </p:tgtEl>
                                        <p:attrNameLst>
                                          <p:attrName>style.visibility</p:attrName>
                                        </p:attrNameLst>
                                      </p:cBhvr>
                                      <p:to>
                                        <p:strVal val="visible"/>
                                      </p:to>
                                    </p:set>
                                    <p:animEffect transition="in" filter="fade">
                                      <p:cBhvr>
                                        <p:cTn id="36" dur="500"/>
                                        <p:tgtEl>
                                          <p:spTgt spid="34">
                                            <p:txEl>
                                              <p:pRg st="0" end="0"/>
                                            </p:txEl>
                                          </p:spTgt>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animEffect transition="in" filter="fade">
                                      <p:cBhvr>
                                        <p:cTn id="39" dur="500"/>
                                        <p:tgtEl>
                                          <p:spTgt spid="35">
                                            <p:txEl>
                                              <p:pRg st="0" end="0"/>
                                            </p:txEl>
                                          </p:spTgt>
                                        </p:tgtEl>
                                      </p:cBhvr>
                                    </p:animEffect>
                                  </p:childTnLst>
                                </p:cTn>
                              </p:par>
                            </p:childTnLst>
                          </p:cTn>
                        </p:par>
                        <p:par>
                          <p:cTn id="40" fill="hold">
                            <p:stCondLst>
                              <p:cond delay="3000"/>
                            </p:stCondLst>
                            <p:childTnLst>
                              <p:par>
                                <p:cTn id="41" presetID="49" presetClass="entr" presetSubtype="0" decel="100000" fill="hold" grpId="0" nodeType="afterEffect">
                                  <p:stCondLst>
                                    <p:cond delay="0"/>
                                  </p:stCondLst>
                                  <p:childTnLst>
                                    <p:set>
                                      <p:cBhvr>
                                        <p:cTn id="42" dur="1" fill="hold">
                                          <p:stCondLst>
                                            <p:cond delay="0"/>
                                          </p:stCondLst>
                                        </p:cTn>
                                        <p:tgtEl>
                                          <p:spTgt spid="72"/>
                                        </p:tgtEl>
                                        <p:attrNameLst>
                                          <p:attrName>style.visibility</p:attrName>
                                        </p:attrNameLst>
                                      </p:cBhvr>
                                      <p:to>
                                        <p:strVal val="visible"/>
                                      </p:to>
                                    </p:set>
                                    <p:anim calcmode="lin" valueType="num">
                                      <p:cBhvr>
                                        <p:cTn id="43" dur="500" fill="hold"/>
                                        <p:tgtEl>
                                          <p:spTgt spid="72"/>
                                        </p:tgtEl>
                                        <p:attrNameLst>
                                          <p:attrName>ppt_w</p:attrName>
                                        </p:attrNameLst>
                                      </p:cBhvr>
                                      <p:tavLst>
                                        <p:tav tm="0">
                                          <p:val>
                                            <p:fltVal val="0"/>
                                          </p:val>
                                        </p:tav>
                                        <p:tav tm="100000">
                                          <p:val>
                                            <p:strVal val="#ppt_w"/>
                                          </p:val>
                                        </p:tav>
                                      </p:tavLst>
                                    </p:anim>
                                    <p:anim calcmode="lin" valueType="num">
                                      <p:cBhvr>
                                        <p:cTn id="44" dur="500" fill="hold"/>
                                        <p:tgtEl>
                                          <p:spTgt spid="72"/>
                                        </p:tgtEl>
                                        <p:attrNameLst>
                                          <p:attrName>ppt_h</p:attrName>
                                        </p:attrNameLst>
                                      </p:cBhvr>
                                      <p:tavLst>
                                        <p:tav tm="0">
                                          <p:val>
                                            <p:fltVal val="0"/>
                                          </p:val>
                                        </p:tav>
                                        <p:tav tm="100000">
                                          <p:val>
                                            <p:strVal val="#ppt_h"/>
                                          </p:val>
                                        </p:tav>
                                      </p:tavLst>
                                    </p:anim>
                                    <p:anim calcmode="lin" valueType="num">
                                      <p:cBhvr>
                                        <p:cTn id="45" dur="500" fill="hold"/>
                                        <p:tgtEl>
                                          <p:spTgt spid="72"/>
                                        </p:tgtEl>
                                        <p:attrNameLst>
                                          <p:attrName>style.rotation</p:attrName>
                                        </p:attrNameLst>
                                      </p:cBhvr>
                                      <p:tavLst>
                                        <p:tav tm="0">
                                          <p:val>
                                            <p:fltVal val="360"/>
                                          </p:val>
                                        </p:tav>
                                        <p:tav tm="100000">
                                          <p:val>
                                            <p:fltVal val="0"/>
                                          </p:val>
                                        </p:tav>
                                      </p:tavLst>
                                    </p:anim>
                                    <p:animEffect transition="in" filter="fade">
                                      <p:cBhvr>
                                        <p:cTn id="46" dur="500"/>
                                        <p:tgtEl>
                                          <p:spTgt spid="72"/>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76">
                                            <p:txEl>
                                              <p:pRg st="0" end="0"/>
                                            </p:txEl>
                                          </p:spTgt>
                                        </p:tgtEl>
                                        <p:attrNameLst>
                                          <p:attrName>style.visibility</p:attrName>
                                        </p:attrNameLst>
                                      </p:cBhvr>
                                      <p:to>
                                        <p:strVal val="visible"/>
                                      </p:to>
                                    </p:set>
                                    <p:animEffect transition="in" filter="fade">
                                      <p:cBhvr>
                                        <p:cTn id="50" dur="500"/>
                                        <p:tgtEl>
                                          <p:spTgt spid="76">
                                            <p:txEl>
                                              <p:pRg st="0" end="0"/>
                                            </p:txEl>
                                          </p:spTgt>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77">
                                            <p:txEl>
                                              <p:pRg st="0" end="0"/>
                                            </p:txEl>
                                          </p:spTgt>
                                        </p:tgtEl>
                                        <p:attrNameLst>
                                          <p:attrName>style.visibility</p:attrName>
                                        </p:attrNameLst>
                                      </p:cBhvr>
                                      <p:to>
                                        <p:strVal val="visible"/>
                                      </p:to>
                                    </p:set>
                                    <p:animEffect transition="in" filter="fade">
                                      <p:cBhvr>
                                        <p:cTn id="53" dur="500"/>
                                        <p:tgtEl>
                                          <p:spTgt spid="77">
                                            <p:txEl>
                                              <p:pRg st="0" end="0"/>
                                            </p:txEl>
                                          </p:spTgt>
                                        </p:tgtEl>
                                      </p:cBhvr>
                                    </p:animEffect>
                                  </p:childTnLst>
                                </p:cTn>
                              </p:par>
                            </p:childTnLst>
                          </p:cTn>
                        </p:par>
                        <p:par>
                          <p:cTn id="54" fill="hold">
                            <p:stCondLst>
                              <p:cond delay="4000"/>
                            </p:stCondLst>
                            <p:childTnLst>
                              <p:par>
                                <p:cTn id="55" presetID="49" presetClass="entr" presetSubtype="0" decel="100000" fill="hold" grpId="0" nodeType="after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p:cTn id="57" dur="500" fill="hold"/>
                                        <p:tgtEl>
                                          <p:spTgt spid="71"/>
                                        </p:tgtEl>
                                        <p:attrNameLst>
                                          <p:attrName>ppt_w</p:attrName>
                                        </p:attrNameLst>
                                      </p:cBhvr>
                                      <p:tavLst>
                                        <p:tav tm="0">
                                          <p:val>
                                            <p:fltVal val="0"/>
                                          </p:val>
                                        </p:tav>
                                        <p:tav tm="100000">
                                          <p:val>
                                            <p:strVal val="#ppt_w"/>
                                          </p:val>
                                        </p:tav>
                                      </p:tavLst>
                                    </p:anim>
                                    <p:anim calcmode="lin" valueType="num">
                                      <p:cBhvr>
                                        <p:cTn id="58" dur="500" fill="hold"/>
                                        <p:tgtEl>
                                          <p:spTgt spid="71"/>
                                        </p:tgtEl>
                                        <p:attrNameLst>
                                          <p:attrName>ppt_h</p:attrName>
                                        </p:attrNameLst>
                                      </p:cBhvr>
                                      <p:tavLst>
                                        <p:tav tm="0">
                                          <p:val>
                                            <p:fltVal val="0"/>
                                          </p:val>
                                        </p:tav>
                                        <p:tav tm="100000">
                                          <p:val>
                                            <p:strVal val="#ppt_h"/>
                                          </p:val>
                                        </p:tav>
                                      </p:tavLst>
                                    </p:anim>
                                    <p:anim calcmode="lin" valueType="num">
                                      <p:cBhvr>
                                        <p:cTn id="59" dur="500" fill="hold"/>
                                        <p:tgtEl>
                                          <p:spTgt spid="71"/>
                                        </p:tgtEl>
                                        <p:attrNameLst>
                                          <p:attrName>style.rotation</p:attrName>
                                        </p:attrNameLst>
                                      </p:cBhvr>
                                      <p:tavLst>
                                        <p:tav tm="0">
                                          <p:val>
                                            <p:fltVal val="360"/>
                                          </p:val>
                                        </p:tav>
                                        <p:tav tm="100000">
                                          <p:val>
                                            <p:fltVal val="0"/>
                                          </p:val>
                                        </p:tav>
                                      </p:tavLst>
                                    </p:anim>
                                    <p:animEffect transition="in" filter="fade">
                                      <p:cBhvr>
                                        <p:cTn id="60" dur="500"/>
                                        <p:tgtEl>
                                          <p:spTgt spid="71"/>
                                        </p:tgtEl>
                                      </p:cBhvr>
                                    </p:animEffect>
                                  </p:childTnLst>
                                </p:cTn>
                              </p:par>
                            </p:childTnLst>
                          </p:cTn>
                        </p:par>
                        <p:par>
                          <p:cTn id="61" fill="hold">
                            <p:stCondLst>
                              <p:cond delay="4500"/>
                            </p:stCondLst>
                            <p:childTnLst>
                              <p:par>
                                <p:cTn id="62" presetID="10" presetClass="entr" presetSubtype="0" fill="hold" grpId="0" nodeType="afterEffect">
                                  <p:stCondLst>
                                    <p:cond delay="0"/>
                                  </p:stCondLst>
                                  <p:childTnLst>
                                    <p:set>
                                      <p:cBhvr>
                                        <p:cTn id="63" dur="1" fill="hold">
                                          <p:stCondLst>
                                            <p:cond delay="0"/>
                                          </p:stCondLst>
                                        </p:cTn>
                                        <p:tgtEl>
                                          <p:spTgt spid="78">
                                            <p:txEl>
                                              <p:pRg st="0" end="0"/>
                                            </p:txEl>
                                          </p:spTgt>
                                        </p:tgtEl>
                                        <p:attrNameLst>
                                          <p:attrName>style.visibility</p:attrName>
                                        </p:attrNameLst>
                                      </p:cBhvr>
                                      <p:to>
                                        <p:strVal val="visible"/>
                                      </p:to>
                                    </p:set>
                                    <p:animEffect transition="in" filter="fade">
                                      <p:cBhvr>
                                        <p:cTn id="64" dur="500"/>
                                        <p:tgtEl>
                                          <p:spTgt spid="78">
                                            <p:txEl>
                                              <p:pRg st="0" end="0"/>
                                            </p:txEl>
                                          </p:spTgt>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79">
                                            <p:txEl>
                                              <p:pRg st="0" end="0"/>
                                            </p:txEl>
                                          </p:spTgt>
                                        </p:tgtEl>
                                        <p:attrNameLst>
                                          <p:attrName>style.visibility</p:attrName>
                                        </p:attrNameLst>
                                      </p:cBhvr>
                                      <p:to>
                                        <p:strVal val="visible"/>
                                      </p:to>
                                    </p:set>
                                    <p:animEffect transition="in" filter="fade">
                                      <p:cBhvr>
                                        <p:cTn id="67" dur="500"/>
                                        <p:tgtEl>
                                          <p:spTgt spid="79">
                                            <p:txEl>
                                              <p:pRg st="0" end="0"/>
                                            </p:txEl>
                                          </p:spTgt>
                                        </p:tgtEl>
                                      </p:cBhvr>
                                    </p:animEffect>
                                  </p:childTnLst>
                                </p:cTn>
                              </p:par>
                            </p:childTnLst>
                          </p:cTn>
                        </p:par>
                        <p:par>
                          <p:cTn id="68" fill="hold">
                            <p:stCondLst>
                              <p:cond delay="5000"/>
                            </p:stCondLst>
                            <p:childTnLst>
                              <p:par>
                                <p:cTn id="69" presetID="49" presetClass="entr" presetSubtype="0" decel="10000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 calcmode="lin" valueType="num">
                                      <p:cBhvr>
                                        <p:cTn id="71" dur="500" fill="hold"/>
                                        <p:tgtEl>
                                          <p:spTgt spid="70"/>
                                        </p:tgtEl>
                                        <p:attrNameLst>
                                          <p:attrName>ppt_w</p:attrName>
                                        </p:attrNameLst>
                                      </p:cBhvr>
                                      <p:tavLst>
                                        <p:tav tm="0">
                                          <p:val>
                                            <p:fltVal val="0"/>
                                          </p:val>
                                        </p:tav>
                                        <p:tav tm="100000">
                                          <p:val>
                                            <p:strVal val="#ppt_w"/>
                                          </p:val>
                                        </p:tav>
                                      </p:tavLst>
                                    </p:anim>
                                    <p:anim calcmode="lin" valueType="num">
                                      <p:cBhvr>
                                        <p:cTn id="72" dur="500" fill="hold"/>
                                        <p:tgtEl>
                                          <p:spTgt spid="70"/>
                                        </p:tgtEl>
                                        <p:attrNameLst>
                                          <p:attrName>ppt_h</p:attrName>
                                        </p:attrNameLst>
                                      </p:cBhvr>
                                      <p:tavLst>
                                        <p:tav tm="0">
                                          <p:val>
                                            <p:fltVal val="0"/>
                                          </p:val>
                                        </p:tav>
                                        <p:tav tm="100000">
                                          <p:val>
                                            <p:strVal val="#ppt_h"/>
                                          </p:val>
                                        </p:tav>
                                      </p:tavLst>
                                    </p:anim>
                                    <p:anim calcmode="lin" valueType="num">
                                      <p:cBhvr>
                                        <p:cTn id="73" dur="500" fill="hold"/>
                                        <p:tgtEl>
                                          <p:spTgt spid="70"/>
                                        </p:tgtEl>
                                        <p:attrNameLst>
                                          <p:attrName>style.rotation</p:attrName>
                                        </p:attrNameLst>
                                      </p:cBhvr>
                                      <p:tavLst>
                                        <p:tav tm="0">
                                          <p:val>
                                            <p:fltVal val="360"/>
                                          </p:val>
                                        </p:tav>
                                        <p:tav tm="100000">
                                          <p:val>
                                            <p:fltVal val="0"/>
                                          </p:val>
                                        </p:tav>
                                      </p:tavLst>
                                    </p:anim>
                                    <p:animEffect transition="in" filter="fade">
                                      <p:cBhvr>
                                        <p:cTn id="74" dur="500"/>
                                        <p:tgtEl>
                                          <p:spTgt spid="70"/>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80">
                                            <p:txEl>
                                              <p:pRg st="0" end="0"/>
                                            </p:txEl>
                                          </p:spTgt>
                                        </p:tgtEl>
                                        <p:attrNameLst>
                                          <p:attrName>style.visibility</p:attrName>
                                        </p:attrNameLst>
                                      </p:cBhvr>
                                      <p:to>
                                        <p:strVal val="visible"/>
                                      </p:to>
                                    </p:set>
                                    <p:animEffect transition="in" filter="fade">
                                      <p:cBhvr>
                                        <p:cTn id="78" dur="500"/>
                                        <p:tgtEl>
                                          <p:spTgt spid="80">
                                            <p:txEl>
                                              <p:pRg st="0" end="0"/>
                                            </p:txEl>
                                          </p:spTgt>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1">
                                            <p:txEl>
                                              <p:pRg st="0" end="0"/>
                                            </p:txEl>
                                          </p:spTgt>
                                        </p:tgtEl>
                                        <p:attrNameLst>
                                          <p:attrName>style.visibility</p:attrName>
                                        </p:attrNameLst>
                                      </p:cBhvr>
                                      <p:to>
                                        <p:strVal val="visible"/>
                                      </p:to>
                                    </p:set>
                                    <p:animEffect transition="in" filter="fade">
                                      <p:cBhvr>
                                        <p:cTn id="81" dur="500"/>
                                        <p:tgtEl>
                                          <p:spTgt spid="81">
                                            <p:txEl>
                                              <p:pRg st="0" end="0"/>
                                            </p:txEl>
                                          </p:spTgt>
                                        </p:tgtEl>
                                      </p:cBhvr>
                                    </p:animEffect>
                                  </p:childTnLst>
                                </p:cTn>
                              </p:par>
                            </p:childTnLst>
                          </p:cTn>
                        </p:par>
                        <p:par>
                          <p:cTn id="82" fill="hold">
                            <p:stCondLst>
                              <p:cond delay="6000"/>
                            </p:stCondLst>
                            <p:childTnLst>
                              <p:par>
                                <p:cTn id="83" presetID="49" presetClass="entr" presetSubtype="0" decel="100000" fill="hold" grpId="0" nodeType="afterEffect">
                                  <p:stCondLst>
                                    <p:cond delay="0"/>
                                  </p:stCondLst>
                                  <p:childTnLst>
                                    <p:set>
                                      <p:cBhvr>
                                        <p:cTn id="84" dur="1" fill="hold">
                                          <p:stCondLst>
                                            <p:cond delay="0"/>
                                          </p:stCondLst>
                                        </p:cTn>
                                        <p:tgtEl>
                                          <p:spTgt spid="48"/>
                                        </p:tgtEl>
                                        <p:attrNameLst>
                                          <p:attrName>style.visibility</p:attrName>
                                        </p:attrNameLst>
                                      </p:cBhvr>
                                      <p:to>
                                        <p:strVal val="visible"/>
                                      </p:to>
                                    </p:set>
                                    <p:anim calcmode="lin" valueType="num">
                                      <p:cBhvr>
                                        <p:cTn id="85" dur="500" fill="hold"/>
                                        <p:tgtEl>
                                          <p:spTgt spid="48"/>
                                        </p:tgtEl>
                                        <p:attrNameLst>
                                          <p:attrName>ppt_w</p:attrName>
                                        </p:attrNameLst>
                                      </p:cBhvr>
                                      <p:tavLst>
                                        <p:tav tm="0">
                                          <p:val>
                                            <p:fltVal val="0"/>
                                          </p:val>
                                        </p:tav>
                                        <p:tav tm="100000">
                                          <p:val>
                                            <p:strVal val="#ppt_w"/>
                                          </p:val>
                                        </p:tav>
                                      </p:tavLst>
                                    </p:anim>
                                    <p:anim calcmode="lin" valueType="num">
                                      <p:cBhvr>
                                        <p:cTn id="86" dur="500" fill="hold"/>
                                        <p:tgtEl>
                                          <p:spTgt spid="48"/>
                                        </p:tgtEl>
                                        <p:attrNameLst>
                                          <p:attrName>ppt_h</p:attrName>
                                        </p:attrNameLst>
                                      </p:cBhvr>
                                      <p:tavLst>
                                        <p:tav tm="0">
                                          <p:val>
                                            <p:fltVal val="0"/>
                                          </p:val>
                                        </p:tav>
                                        <p:tav tm="100000">
                                          <p:val>
                                            <p:strVal val="#ppt_h"/>
                                          </p:val>
                                        </p:tav>
                                      </p:tavLst>
                                    </p:anim>
                                    <p:anim calcmode="lin" valueType="num">
                                      <p:cBhvr>
                                        <p:cTn id="87" dur="500" fill="hold"/>
                                        <p:tgtEl>
                                          <p:spTgt spid="48"/>
                                        </p:tgtEl>
                                        <p:attrNameLst>
                                          <p:attrName>style.rotation</p:attrName>
                                        </p:attrNameLst>
                                      </p:cBhvr>
                                      <p:tavLst>
                                        <p:tav tm="0">
                                          <p:val>
                                            <p:fltVal val="360"/>
                                          </p:val>
                                        </p:tav>
                                        <p:tav tm="100000">
                                          <p:val>
                                            <p:fltVal val="0"/>
                                          </p:val>
                                        </p:tav>
                                      </p:tavLst>
                                    </p:anim>
                                    <p:animEffect transition="in" filter="fade">
                                      <p:cBhvr>
                                        <p:cTn id="88" dur="500"/>
                                        <p:tgtEl>
                                          <p:spTgt spid="48"/>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84">
                                            <p:txEl>
                                              <p:pRg st="0" end="0"/>
                                            </p:txEl>
                                          </p:spTgt>
                                        </p:tgtEl>
                                        <p:attrNameLst>
                                          <p:attrName>style.visibility</p:attrName>
                                        </p:attrNameLst>
                                      </p:cBhvr>
                                      <p:to>
                                        <p:strVal val="visible"/>
                                      </p:to>
                                    </p:set>
                                    <p:animEffect transition="in" filter="fade">
                                      <p:cBhvr>
                                        <p:cTn id="92" dur="500"/>
                                        <p:tgtEl>
                                          <p:spTgt spid="84">
                                            <p:txEl>
                                              <p:pRg st="0" end="0"/>
                                            </p:txEl>
                                          </p:spTgt>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85">
                                            <p:txEl>
                                              <p:pRg st="0" end="0"/>
                                            </p:txEl>
                                          </p:spTgt>
                                        </p:tgtEl>
                                        <p:attrNameLst>
                                          <p:attrName>style.visibility</p:attrName>
                                        </p:attrNameLst>
                                      </p:cBhvr>
                                      <p:to>
                                        <p:strVal val="visible"/>
                                      </p:to>
                                    </p:set>
                                    <p:animEffect transition="in" filter="fade">
                                      <p:cBhvr>
                                        <p:cTn id="95" dur="500"/>
                                        <p:tgtEl>
                                          <p:spTgt spid="85">
                                            <p:txEl>
                                              <p:pRg st="0" end="0"/>
                                            </p:txEl>
                                          </p:spTgt>
                                        </p:tgtEl>
                                      </p:cBhvr>
                                    </p:animEffect>
                                  </p:childTnLst>
                                </p:cTn>
                              </p:par>
                            </p:childTnLst>
                          </p:cTn>
                        </p:par>
                        <p:par>
                          <p:cTn id="96" fill="hold">
                            <p:stCondLst>
                              <p:cond delay="7000"/>
                            </p:stCondLst>
                            <p:childTnLst>
                              <p:par>
                                <p:cTn id="97" presetID="49" presetClass="entr" presetSubtype="0" decel="100000"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 calcmode="lin" valueType="num">
                                      <p:cBhvr>
                                        <p:cTn id="101" dur="500" fill="hold"/>
                                        <p:tgtEl>
                                          <p:spTgt spid="47"/>
                                        </p:tgtEl>
                                        <p:attrNameLst>
                                          <p:attrName>style.rotation</p:attrName>
                                        </p:attrNameLst>
                                      </p:cBhvr>
                                      <p:tavLst>
                                        <p:tav tm="0">
                                          <p:val>
                                            <p:fltVal val="360"/>
                                          </p:val>
                                        </p:tav>
                                        <p:tav tm="100000">
                                          <p:val>
                                            <p:fltVal val="0"/>
                                          </p:val>
                                        </p:tav>
                                      </p:tavLst>
                                    </p:anim>
                                    <p:animEffect transition="in" filter="fade">
                                      <p:cBhvr>
                                        <p:cTn id="102" dur="500"/>
                                        <p:tgtEl>
                                          <p:spTgt spid="47"/>
                                        </p:tgtEl>
                                      </p:cBhvr>
                                    </p:animEffect>
                                  </p:childTnLst>
                                </p:cTn>
                              </p:par>
                            </p:childTnLst>
                          </p:cTn>
                        </p:par>
                        <p:par>
                          <p:cTn id="103" fill="hold">
                            <p:stCondLst>
                              <p:cond delay="7500"/>
                            </p:stCondLst>
                            <p:childTnLst>
                              <p:par>
                                <p:cTn id="104" presetID="10" presetClass="entr" presetSubtype="0" fill="hold" grpId="0" nodeType="afterEffect">
                                  <p:stCondLst>
                                    <p:cond delay="0"/>
                                  </p:stCondLst>
                                  <p:childTnLst>
                                    <p:set>
                                      <p:cBhvr>
                                        <p:cTn id="105" dur="1" fill="hold">
                                          <p:stCondLst>
                                            <p:cond delay="0"/>
                                          </p:stCondLst>
                                        </p:cTn>
                                        <p:tgtEl>
                                          <p:spTgt spid="82">
                                            <p:txEl>
                                              <p:pRg st="0" end="0"/>
                                            </p:txEl>
                                          </p:spTgt>
                                        </p:tgtEl>
                                        <p:attrNameLst>
                                          <p:attrName>style.visibility</p:attrName>
                                        </p:attrNameLst>
                                      </p:cBhvr>
                                      <p:to>
                                        <p:strVal val="visible"/>
                                      </p:to>
                                    </p:set>
                                    <p:animEffect transition="in" filter="fade">
                                      <p:cBhvr>
                                        <p:cTn id="106" dur="500"/>
                                        <p:tgtEl>
                                          <p:spTgt spid="82">
                                            <p:txEl>
                                              <p:pRg st="0" end="0"/>
                                            </p:txEl>
                                          </p:spTgt>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83">
                                            <p:txEl>
                                              <p:pRg st="0" end="0"/>
                                            </p:txEl>
                                          </p:spTgt>
                                        </p:tgtEl>
                                        <p:attrNameLst>
                                          <p:attrName>style.visibility</p:attrName>
                                        </p:attrNameLst>
                                      </p:cBhvr>
                                      <p:to>
                                        <p:strVal val="visible"/>
                                      </p:to>
                                    </p:set>
                                    <p:animEffect transition="in" filter="fade">
                                      <p:cBhvr>
                                        <p:cTn id="109" dur="500"/>
                                        <p:tgtEl>
                                          <p:spTgt spid="8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3" grpId="0" build="p"/>
      <p:bldP spid="34" grpId="0" build="p"/>
      <p:bldP spid="35" grpId="0" build="p"/>
      <p:bldP spid="42" grpId="0" animBg="1"/>
      <p:bldP spid="47" grpId="0" animBg="1"/>
      <p:bldP spid="48" grpId="0" animBg="1"/>
      <p:bldP spid="70" grpId="0" animBg="1"/>
      <p:bldP spid="71" grpId="0" animBg="1"/>
      <p:bldP spid="72" grpId="0" animBg="1"/>
      <p:bldP spid="73" grpId="0" animBg="1"/>
      <p:bldP spid="76" grpId="0" build="p"/>
      <p:bldP spid="77" grpId="0" build="p"/>
      <p:bldP spid="78" grpId="0" build="p"/>
      <p:bldP spid="79" grpId="0" build="p"/>
      <p:bldP spid="80" grpId="0" build="p"/>
      <p:bldP spid="81" grpId="0" build="p"/>
      <p:bldP spid="82" grpId="0" build="p"/>
      <p:bldP spid="83" grpId="0" build="p"/>
      <p:bldP spid="84" grpId="0" build="p"/>
      <p:bldP spid="85" grpId="0" build="p"/>
      <p:bldP spid="86" grpId="0" build="p"/>
      <p:bldP spid="87"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hape 1138"/>
          <p:cNvSpPr/>
          <p:nvPr/>
        </p:nvSpPr>
        <p:spPr>
          <a:xfrm>
            <a:off x="0" y="1"/>
            <a:ext cx="12192000" cy="4598822"/>
          </a:xfrm>
          <a:prstGeom prst="rect">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2" name="Title 1"/>
          <p:cNvSpPr>
            <a:spLocks noGrp="1"/>
          </p:cNvSpPr>
          <p:nvPr>
            <p:ph type="ctrTitle"/>
          </p:nvPr>
        </p:nvSpPr>
        <p:spPr>
          <a:xfrm>
            <a:off x="1524000" y="2273300"/>
            <a:ext cx="9144000" cy="1122679"/>
          </a:xfrm>
        </p:spPr>
        <p:txBody>
          <a:bodyPr>
            <a:normAutofit fontScale="90000"/>
          </a:bodyPr>
          <a:lstStyle/>
          <a:p>
            <a:r>
              <a:rPr lang="en-GB" dirty="0"/>
              <a:t>SMART ART &amp;</a:t>
            </a:r>
            <a:br>
              <a:rPr lang="en-GB" dirty="0"/>
            </a:br>
            <a:r>
              <a:rPr lang="en-GB" dirty="0"/>
              <a:t>INFOGRAPHICS</a:t>
            </a:r>
            <a:endParaRPr lang="en-GB" dirty="0">
              <a:solidFill>
                <a:schemeClr val="accent1"/>
              </a:solidFill>
            </a:endParaRPr>
          </a:p>
        </p:txBody>
      </p:sp>
      <p:sp>
        <p:nvSpPr>
          <p:cNvPr id="43" name="Text Placeholder 42"/>
          <p:cNvSpPr>
            <a:spLocks noGrp="1"/>
          </p:cNvSpPr>
          <p:nvPr>
            <p:ph type="body" sz="quarter" idx="10"/>
          </p:nvPr>
        </p:nvSpPr>
        <p:spPr>
          <a:xfrm>
            <a:off x="3823932" y="1157165"/>
            <a:ext cx="4567238" cy="408745"/>
          </a:xfrm>
        </p:spPr>
        <p:txBody>
          <a:bodyPr/>
          <a:lstStyle/>
          <a:p>
            <a:pPr algn="ctr"/>
            <a:r>
              <a:rPr lang="en-GB" dirty="0"/>
              <a:t>Now… Let’s talk about</a:t>
            </a:r>
          </a:p>
        </p:txBody>
      </p:sp>
      <p:sp>
        <p:nvSpPr>
          <p:cNvPr id="14" name="TextBox 13"/>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4</a:t>
            </a:r>
            <a:r>
              <a:rPr lang="id-ID" sz="1200" dirty="0">
                <a:solidFill>
                  <a:schemeClr val="accent1"/>
                </a:solidFill>
                <a:latin typeface="Kontrapunkt Bob Light" panose="02000000000000000000" pitchFamily="50" charset="0"/>
              </a:rPr>
              <a:t>7</a:t>
            </a:r>
            <a:endParaRPr lang="en-GB" sz="1200" dirty="0">
              <a:solidFill>
                <a:schemeClr val="accent1"/>
              </a:solidFill>
              <a:latin typeface="Kontrapunkt Bob Light" panose="02000000000000000000" pitchFamily="50" charset="0"/>
            </a:endParaRPr>
          </a:p>
        </p:txBody>
      </p:sp>
      <p:grpSp>
        <p:nvGrpSpPr>
          <p:cNvPr id="3" name="Group 2"/>
          <p:cNvGrpSpPr/>
          <p:nvPr/>
        </p:nvGrpSpPr>
        <p:grpSpPr>
          <a:xfrm>
            <a:off x="5419111" y="3912869"/>
            <a:ext cx="1353600" cy="1353600"/>
            <a:chOff x="5419111" y="3938269"/>
            <a:chExt cx="1353600" cy="1353600"/>
          </a:xfrm>
        </p:grpSpPr>
        <p:sp>
          <p:nvSpPr>
            <p:cNvPr id="49" name="Shape 1142"/>
            <p:cNvSpPr/>
            <p:nvPr/>
          </p:nvSpPr>
          <p:spPr>
            <a:xfrm>
              <a:off x="5419111" y="3938269"/>
              <a:ext cx="1353600" cy="135360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5" name="Shape 1443"/>
            <p:cNvSpPr/>
            <p:nvPr/>
          </p:nvSpPr>
          <p:spPr>
            <a:xfrm>
              <a:off x="5876001" y="4383729"/>
              <a:ext cx="429602" cy="429571"/>
            </a:xfrm>
            <a:custGeom>
              <a:avLst/>
              <a:gdLst/>
              <a:ahLst/>
              <a:cxnLst>
                <a:cxn ang="0">
                  <a:pos x="wd2" y="hd2"/>
                </a:cxn>
                <a:cxn ang="5400000">
                  <a:pos x="wd2" y="hd2"/>
                </a:cxn>
                <a:cxn ang="10800000">
                  <a:pos x="wd2" y="hd2"/>
                </a:cxn>
                <a:cxn ang="16200000">
                  <a:pos x="wd2" y="hd2"/>
                </a:cxn>
              </a:cxnLst>
              <a:rect l="0" t="0" r="r" b="b"/>
              <a:pathLst>
                <a:path w="21600" h="21600" extrusionOk="0">
                  <a:moveTo>
                    <a:pt x="12179" y="17"/>
                  </a:moveTo>
                  <a:lnTo>
                    <a:pt x="12179" y="10889"/>
                  </a:lnTo>
                  <a:cubicBezTo>
                    <a:pt x="12179" y="11601"/>
                    <a:pt x="11602" y="12179"/>
                    <a:pt x="10888" y="12179"/>
                  </a:cubicBezTo>
                  <a:lnTo>
                    <a:pt x="19" y="12179"/>
                  </a:lnTo>
                  <a:cubicBezTo>
                    <a:pt x="714" y="17496"/>
                    <a:pt x="5256" y="21600"/>
                    <a:pt x="10760" y="21600"/>
                  </a:cubicBezTo>
                  <a:cubicBezTo>
                    <a:pt x="16747" y="21600"/>
                    <a:pt x="21600" y="16748"/>
                    <a:pt x="21600" y="10761"/>
                  </a:cubicBezTo>
                  <a:cubicBezTo>
                    <a:pt x="21600" y="5256"/>
                    <a:pt x="17494" y="714"/>
                    <a:pt x="12179" y="17"/>
                  </a:cubicBezTo>
                  <a:close/>
                  <a:moveTo>
                    <a:pt x="9470" y="0"/>
                  </a:moveTo>
                  <a:cubicBezTo>
                    <a:pt x="4516" y="588"/>
                    <a:pt x="588" y="4516"/>
                    <a:pt x="0" y="9469"/>
                  </a:cubicBezTo>
                  <a:lnTo>
                    <a:pt x="9470" y="9469"/>
                  </a:lnTo>
                  <a:cubicBezTo>
                    <a:pt x="9470" y="9469"/>
                    <a:pt x="9470" y="0"/>
                    <a:pt x="9470"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Tree>
    <p:extLst>
      <p:ext uri="{BB962C8B-B14F-4D97-AF65-F5344CB8AC3E}">
        <p14:creationId xmlns:p14="http://schemas.microsoft.com/office/powerpoint/2010/main" val="7008960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up)">
                                      <p:cBhvr>
                                        <p:cTn id="7" dur="500"/>
                                        <p:tgtEl>
                                          <p:spTgt spid="4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43">
                                            <p:txEl>
                                              <p:pRg st="0" end="0"/>
                                            </p:txEl>
                                          </p:spTgt>
                                        </p:tgtEl>
                                        <p:attrNameLst>
                                          <p:attrName>style.visibility</p:attrName>
                                        </p:attrNameLst>
                                      </p:cBhvr>
                                      <p:to>
                                        <p:strVal val="visible"/>
                                      </p:to>
                                    </p:set>
                                    <p:animEffect transition="in" filter="fade">
                                      <p:cBhvr>
                                        <p:cTn id="17" dur="500"/>
                                        <p:tgtEl>
                                          <p:spTgt spid="43">
                                            <p:txEl>
                                              <p:pRg st="0" end="0"/>
                                            </p:txEl>
                                          </p:spTgt>
                                        </p:tgtEl>
                                      </p:cBhvr>
                                    </p:animEffect>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dissolve">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 grpId="0"/>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8"/>
          <p:cNvSpPr>
            <a:spLocks noGrp="1"/>
          </p:cNvSpPr>
          <p:nvPr>
            <p:ph type="ctrTitle"/>
          </p:nvPr>
        </p:nvSpPr>
        <p:spPr>
          <a:xfrm>
            <a:off x="1524000" y="411007"/>
            <a:ext cx="9144000" cy="826947"/>
          </a:xfrm>
        </p:spPr>
        <p:txBody>
          <a:bodyPr>
            <a:normAutofit/>
          </a:bodyPr>
          <a:lstStyle/>
          <a:p>
            <a:r>
              <a:rPr lang="en-GB" dirty="0"/>
              <a:t>HOW TO MAKE CLIENT HAPPY</a:t>
            </a:r>
          </a:p>
        </p:txBody>
      </p:sp>
      <p:sp>
        <p:nvSpPr>
          <p:cNvPr id="20" name="Subtitle 19"/>
          <p:cNvSpPr>
            <a:spLocks noGrp="1"/>
          </p:cNvSpPr>
          <p:nvPr>
            <p:ph type="subTitle" idx="1"/>
          </p:nvPr>
        </p:nvSpPr>
        <p:spPr/>
        <p:txBody>
          <a:bodyPr/>
          <a:lstStyle/>
          <a:p>
            <a:r>
              <a:rPr lang="en-GB" dirty="0"/>
              <a:t>write your relevant text here</a:t>
            </a:r>
          </a:p>
        </p:txBody>
      </p:sp>
      <p:sp>
        <p:nvSpPr>
          <p:cNvPr id="21" name="Text Placeholder 20"/>
          <p:cNvSpPr>
            <a:spLocks noGrp="1"/>
          </p:cNvSpPr>
          <p:nvPr>
            <p:ph type="body" sz="quarter" idx="10"/>
          </p:nvPr>
        </p:nvSpPr>
        <p:spPr/>
        <p:txBody>
          <a:bodyPr/>
          <a:lstStyle/>
          <a:p>
            <a:r>
              <a:rPr lang="en-GB" dirty="0"/>
              <a:t>Friendly</a:t>
            </a:r>
          </a:p>
        </p:txBody>
      </p:sp>
      <p:sp>
        <p:nvSpPr>
          <p:cNvPr id="22" name="Text Placeholder 21"/>
          <p:cNvSpPr>
            <a:spLocks noGrp="1"/>
          </p:cNvSpPr>
          <p:nvPr>
            <p:ph type="body" sz="quarter" idx="11"/>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volm</a:t>
            </a:r>
            <a:endParaRPr lang="en-GB" dirty="0"/>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24" name="Text Placeholder 23"/>
          <p:cNvSpPr>
            <a:spLocks noGrp="1"/>
          </p:cNvSpPr>
          <p:nvPr>
            <p:ph type="body" sz="quarter" idx="15"/>
          </p:nvPr>
        </p:nvSpPr>
        <p:spPr/>
        <p:txBody>
          <a:bodyPr/>
          <a:lstStyle/>
          <a:p>
            <a:r>
              <a:rPr lang="en-GB" dirty="0"/>
              <a:t>Honest</a:t>
            </a:r>
          </a:p>
        </p:txBody>
      </p:sp>
      <p:sp>
        <p:nvSpPr>
          <p:cNvPr id="25" name="Text Placeholder 24"/>
          <p:cNvSpPr>
            <a:spLocks noGrp="1"/>
          </p:cNvSpPr>
          <p:nvPr>
            <p:ph type="body" sz="quarter" idx="16"/>
          </p:nvPr>
        </p:nvSpPr>
        <p:spPr/>
        <p:txBody>
          <a:bodyPr/>
          <a:lstStyle/>
          <a:p>
            <a:r>
              <a:rPr lang="en-GB" dirty="0"/>
              <a:t>Speed</a:t>
            </a:r>
          </a:p>
        </p:txBody>
      </p:sp>
      <p:sp>
        <p:nvSpPr>
          <p:cNvPr id="26" name="Text Placeholder 25"/>
          <p:cNvSpPr>
            <a:spLocks noGrp="1"/>
          </p:cNvSpPr>
          <p:nvPr>
            <p:ph type="body" sz="quarter" idx="17"/>
          </p:nvPr>
        </p:nvSpPr>
        <p:spPr/>
        <p:txBody>
          <a:bodyPr/>
          <a:lstStyle/>
          <a:p>
            <a:r>
              <a:rPr lang="en-GB" dirty="0"/>
              <a:t>Guarantee</a:t>
            </a:r>
          </a:p>
        </p:txBody>
      </p:sp>
      <p:sp>
        <p:nvSpPr>
          <p:cNvPr id="27" name="Text Placeholder 26"/>
          <p:cNvSpPr>
            <a:spLocks noGrp="1"/>
          </p:cNvSpPr>
          <p:nvPr>
            <p:ph type="body" sz="quarter" idx="18"/>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volm</a:t>
            </a:r>
            <a:endParaRPr lang="en-GB" dirty="0"/>
          </a:p>
        </p:txBody>
      </p:sp>
      <p:sp>
        <p:nvSpPr>
          <p:cNvPr id="28" name="Text Placeholder 27"/>
          <p:cNvSpPr>
            <a:spLocks noGrp="1"/>
          </p:cNvSpPr>
          <p:nvPr>
            <p:ph type="body" sz="quarter" idx="19"/>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volm</a:t>
            </a:r>
            <a:endParaRPr lang="en-GB" dirty="0"/>
          </a:p>
        </p:txBody>
      </p:sp>
      <p:sp>
        <p:nvSpPr>
          <p:cNvPr id="30" name="Text Placeholder 29"/>
          <p:cNvSpPr>
            <a:spLocks noGrp="1"/>
          </p:cNvSpPr>
          <p:nvPr>
            <p:ph type="body" sz="quarter" idx="20"/>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volm</a:t>
            </a:r>
            <a:endParaRPr lang="en-GB" dirty="0"/>
          </a:p>
        </p:txBody>
      </p:sp>
      <p:sp>
        <p:nvSpPr>
          <p:cNvPr id="13" name="TextBox 12"/>
          <p:cNvSpPr txBox="1"/>
          <p:nvPr/>
        </p:nvSpPr>
        <p:spPr>
          <a:xfrm>
            <a:off x="10226040" y="6269653"/>
            <a:ext cx="527685"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4</a:t>
            </a:r>
            <a:r>
              <a:rPr lang="id-ID" sz="1200" dirty="0">
                <a:solidFill>
                  <a:schemeClr val="accent1"/>
                </a:solidFill>
                <a:latin typeface="Kontrapunkt Bob Light" panose="02000000000000000000" pitchFamily="50" charset="0"/>
              </a:rPr>
              <a:t>8</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63686907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Shape 1223"/>
          <p:cNvSpPr/>
          <p:nvPr/>
        </p:nvSpPr>
        <p:spPr>
          <a:xfrm>
            <a:off x="1524001" y="2504730"/>
            <a:ext cx="2142324" cy="1436974"/>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5" name="Shape 1237"/>
          <p:cNvSpPr/>
          <p:nvPr/>
        </p:nvSpPr>
        <p:spPr>
          <a:xfrm>
            <a:off x="3857894" y="2504730"/>
            <a:ext cx="2142324" cy="1436974"/>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0" name="Shape 1251"/>
          <p:cNvSpPr/>
          <p:nvPr/>
        </p:nvSpPr>
        <p:spPr>
          <a:xfrm>
            <a:off x="6191786" y="2504730"/>
            <a:ext cx="2142324" cy="1436974"/>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2" name="Shape 1258"/>
          <p:cNvSpPr/>
          <p:nvPr/>
        </p:nvSpPr>
        <p:spPr>
          <a:xfrm>
            <a:off x="8525677" y="2504730"/>
            <a:ext cx="2142324" cy="1436974"/>
          </a:xfrm>
          <a:prstGeom prst="rect">
            <a:avLst/>
          </a:prstGeom>
          <a:solidFill>
            <a:srgbClr val="ECECEC"/>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9" name="Shape 1220"/>
          <p:cNvSpPr/>
          <p:nvPr/>
        </p:nvSpPr>
        <p:spPr>
          <a:xfrm>
            <a:off x="1524001" y="1993063"/>
            <a:ext cx="2147624" cy="51500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1" name="Shape 1228"/>
          <p:cNvSpPr/>
          <p:nvPr/>
        </p:nvSpPr>
        <p:spPr>
          <a:xfrm>
            <a:off x="1875220" y="4629065"/>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2" name="Shape 1230"/>
          <p:cNvSpPr/>
          <p:nvPr/>
        </p:nvSpPr>
        <p:spPr>
          <a:xfrm>
            <a:off x="1597931" y="4901840"/>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3" name="Shape 1232"/>
          <p:cNvSpPr/>
          <p:nvPr/>
        </p:nvSpPr>
        <p:spPr>
          <a:xfrm>
            <a:off x="1683237" y="5174616"/>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1234"/>
          <p:cNvSpPr/>
          <p:nvPr/>
        </p:nvSpPr>
        <p:spPr>
          <a:xfrm>
            <a:off x="3860306" y="1993063"/>
            <a:ext cx="2144200" cy="51500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6" name="Shape 1242"/>
          <p:cNvSpPr/>
          <p:nvPr/>
        </p:nvSpPr>
        <p:spPr>
          <a:xfrm>
            <a:off x="4209111" y="4629065"/>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7" name="Shape 1244"/>
          <p:cNvSpPr/>
          <p:nvPr/>
        </p:nvSpPr>
        <p:spPr>
          <a:xfrm>
            <a:off x="3938097" y="4901840"/>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8" name="Shape 1246"/>
          <p:cNvSpPr/>
          <p:nvPr/>
        </p:nvSpPr>
        <p:spPr>
          <a:xfrm>
            <a:off x="4023403" y="5174616"/>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9" name="Shape 1248"/>
          <p:cNvSpPr/>
          <p:nvPr/>
        </p:nvSpPr>
        <p:spPr>
          <a:xfrm>
            <a:off x="6185949" y="1993063"/>
            <a:ext cx="2142326" cy="51500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1" name="Shape 1255"/>
          <p:cNvSpPr/>
          <p:nvPr/>
        </p:nvSpPr>
        <p:spPr>
          <a:xfrm>
            <a:off x="8531513" y="1993063"/>
            <a:ext cx="2130653" cy="51500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3" name="Shape 1263"/>
          <p:cNvSpPr/>
          <p:nvPr/>
        </p:nvSpPr>
        <p:spPr>
          <a:xfrm>
            <a:off x="8876896" y="4629065"/>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4" name="Shape 1265"/>
          <p:cNvSpPr/>
          <p:nvPr/>
        </p:nvSpPr>
        <p:spPr>
          <a:xfrm>
            <a:off x="8605881" y="4901840"/>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5" name="Shape 1267"/>
          <p:cNvSpPr/>
          <p:nvPr/>
        </p:nvSpPr>
        <p:spPr>
          <a:xfrm>
            <a:off x="8691187" y="5174616"/>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6" name="Shape 1269"/>
          <p:cNvSpPr/>
          <p:nvPr/>
        </p:nvSpPr>
        <p:spPr>
          <a:xfrm>
            <a:off x="8929723" y="5441204"/>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7" name="Shape 1272"/>
          <p:cNvSpPr/>
          <p:nvPr/>
        </p:nvSpPr>
        <p:spPr>
          <a:xfrm>
            <a:off x="6549278" y="4629065"/>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8" name="Shape 1274"/>
          <p:cNvSpPr/>
          <p:nvPr/>
        </p:nvSpPr>
        <p:spPr>
          <a:xfrm>
            <a:off x="6271989" y="4901840"/>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9" name="Shape 1276"/>
          <p:cNvSpPr/>
          <p:nvPr/>
        </p:nvSpPr>
        <p:spPr>
          <a:xfrm>
            <a:off x="6357295" y="5174616"/>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89" name="Shape 1278"/>
          <p:cNvSpPr/>
          <p:nvPr/>
        </p:nvSpPr>
        <p:spPr>
          <a:xfrm>
            <a:off x="6490514" y="5441204"/>
            <a:ext cx="121802" cy="12777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2" name="Title 11"/>
          <p:cNvSpPr>
            <a:spLocks noGrp="1"/>
          </p:cNvSpPr>
          <p:nvPr>
            <p:ph type="ctrTitle"/>
          </p:nvPr>
        </p:nvSpPr>
        <p:spPr>
          <a:xfrm>
            <a:off x="1524000" y="520905"/>
            <a:ext cx="9144000" cy="717049"/>
          </a:xfrm>
        </p:spPr>
        <p:txBody>
          <a:bodyPr>
            <a:normAutofit/>
          </a:bodyPr>
          <a:lstStyle/>
          <a:p>
            <a:r>
              <a:rPr lang="en-GB" dirty="0"/>
              <a:t>YOU HAVE GOOD OPTION</a:t>
            </a:r>
          </a:p>
        </p:txBody>
      </p:sp>
      <p:sp>
        <p:nvSpPr>
          <p:cNvPr id="13" name="Subtitle 12"/>
          <p:cNvSpPr>
            <a:spLocks noGrp="1"/>
          </p:cNvSpPr>
          <p:nvPr>
            <p:ph type="subTitle" idx="1"/>
          </p:nvPr>
        </p:nvSpPr>
        <p:spPr/>
        <p:txBody>
          <a:bodyPr/>
          <a:lstStyle/>
          <a:p>
            <a:r>
              <a:rPr lang="en-GB" dirty="0"/>
              <a:t>write your relevant text here</a:t>
            </a:r>
          </a:p>
        </p:txBody>
      </p:sp>
      <p:sp>
        <p:nvSpPr>
          <p:cNvPr id="14" name="Text Placeholder 13"/>
          <p:cNvSpPr>
            <a:spLocks noGrp="1"/>
          </p:cNvSpPr>
          <p:nvPr>
            <p:ph type="body" sz="quarter" idx="10"/>
          </p:nvPr>
        </p:nvSpPr>
        <p:spPr>
          <a:xfrm>
            <a:off x="1524000" y="2861314"/>
            <a:ext cx="2130654" cy="525581"/>
          </a:xfrm>
        </p:spPr>
        <p:txBody>
          <a:bodyPr anchor="ctr">
            <a:noAutofit/>
          </a:bodyPr>
          <a:lstStyle/>
          <a:p>
            <a:pPr algn="ctr"/>
            <a:r>
              <a:rPr lang="en-GB" sz="3200" dirty="0"/>
              <a:t>$230</a:t>
            </a:r>
          </a:p>
        </p:txBody>
      </p:sp>
      <p:sp>
        <p:nvSpPr>
          <p:cNvPr id="15" name="Text Placeholder 14"/>
          <p:cNvSpPr>
            <a:spLocks noGrp="1"/>
          </p:cNvSpPr>
          <p:nvPr>
            <p:ph type="body" sz="quarter" idx="11"/>
          </p:nvPr>
        </p:nvSpPr>
        <p:spPr>
          <a:xfrm>
            <a:off x="1524000" y="3388166"/>
            <a:ext cx="2130654" cy="190060"/>
          </a:xfrm>
        </p:spPr>
        <p:txBody>
          <a:bodyPr/>
          <a:lstStyle/>
          <a:p>
            <a:pPr algn="ctr"/>
            <a:r>
              <a:rPr lang="en-GB" dirty="0"/>
              <a:t>Per Month</a:t>
            </a:r>
          </a:p>
        </p:txBody>
      </p:sp>
      <p:sp>
        <p:nvSpPr>
          <p:cNvPr id="17" name="Text Placeholder 16"/>
          <p:cNvSpPr>
            <a:spLocks noGrp="1"/>
          </p:cNvSpPr>
          <p:nvPr>
            <p:ph type="body" sz="quarter" idx="13"/>
          </p:nvPr>
        </p:nvSpPr>
        <p:spPr>
          <a:xfrm>
            <a:off x="1524000" y="1993062"/>
            <a:ext cx="2142323" cy="511667"/>
          </a:xfrm>
        </p:spPr>
        <p:txBody>
          <a:bodyPr anchor="ctr">
            <a:normAutofit/>
          </a:bodyPr>
          <a:lstStyle/>
          <a:p>
            <a:pPr algn="ctr"/>
            <a:r>
              <a:rPr lang="en-GB" sz="1500" dirty="0"/>
              <a:t>Option 01</a:t>
            </a:r>
          </a:p>
        </p:txBody>
      </p:sp>
      <p:sp>
        <p:nvSpPr>
          <p:cNvPr id="18" name="Text Placeholder 17"/>
          <p:cNvSpPr>
            <a:spLocks noGrp="1"/>
          </p:cNvSpPr>
          <p:nvPr>
            <p:ph type="body" sz="quarter" idx="11"/>
          </p:nvPr>
        </p:nvSpPr>
        <p:spPr>
          <a:xfrm>
            <a:off x="2157413" y="4603076"/>
            <a:ext cx="1497242" cy="211877"/>
          </a:xfrm>
        </p:spPr>
        <p:txBody>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97" name="Text Placeholder 17"/>
          <p:cNvSpPr>
            <a:spLocks noGrp="1"/>
          </p:cNvSpPr>
          <p:nvPr>
            <p:ph type="body" sz="quarter" idx="11"/>
          </p:nvPr>
        </p:nvSpPr>
        <p:spPr>
          <a:xfrm>
            <a:off x="1875220" y="4874191"/>
            <a:ext cx="1791103" cy="211877"/>
          </a:xfrm>
        </p:spPr>
        <p:txBody>
          <a:bodyPr>
            <a:normAutofit/>
          </a:bodyPr>
          <a:lstStyle/>
          <a:p>
            <a:r>
              <a:rPr lang="da-DK" dirty="0"/>
              <a:t>Lorem ipsum dolor amet</a:t>
            </a:r>
          </a:p>
        </p:txBody>
      </p:sp>
      <p:sp>
        <p:nvSpPr>
          <p:cNvPr id="98" name="Text Placeholder 17"/>
          <p:cNvSpPr>
            <a:spLocks noGrp="1"/>
          </p:cNvSpPr>
          <p:nvPr>
            <p:ph type="body" sz="quarter" idx="11"/>
          </p:nvPr>
        </p:nvSpPr>
        <p:spPr>
          <a:xfrm>
            <a:off x="1963738" y="5158280"/>
            <a:ext cx="1702585" cy="211877"/>
          </a:xfrm>
        </p:spPr>
        <p:txBody>
          <a:bodyPr/>
          <a:lstStyle/>
          <a:p>
            <a:r>
              <a:rPr lang="da-DK" dirty="0"/>
              <a:t>Sit amet lorem ipsul</a:t>
            </a:r>
          </a:p>
        </p:txBody>
      </p:sp>
      <p:sp>
        <p:nvSpPr>
          <p:cNvPr id="99" name="Text Placeholder 17"/>
          <p:cNvSpPr>
            <a:spLocks noGrp="1"/>
          </p:cNvSpPr>
          <p:nvPr>
            <p:ph type="body" sz="quarter" idx="11"/>
          </p:nvPr>
        </p:nvSpPr>
        <p:spPr>
          <a:xfrm>
            <a:off x="4479980" y="4603076"/>
            <a:ext cx="1497242" cy="211877"/>
          </a:xfrm>
        </p:spPr>
        <p:txBody>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100" name="Text Placeholder 17"/>
          <p:cNvSpPr>
            <a:spLocks noGrp="1"/>
          </p:cNvSpPr>
          <p:nvPr>
            <p:ph type="body" sz="quarter" idx="11"/>
          </p:nvPr>
        </p:nvSpPr>
        <p:spPr>
          <a:xfrm>
            <a:off x="4197787" y="4874191"/>
            <a:ext cx="1791103" cy="211877"/>
          </a:xfrm>
        </p:spPr>
        <p:txBody>
          <a:bodyPr>
            <a:normAutofit/>
          </a:bodyPr>
          <a:lstStyle/>
          <a:p>
            <a:r>
              <a:rPr lang="da-DK" dirty="0"/>
              <a:t>Lorem ipsum dolor amet</a:t>
            </a:r>
          </a:p>
        </p:txBody>
      </p:sp>
      <p:sp>
        <p:nvSpPr>
          <p:cNvPr id="101" name="Text Placeholder 17"/>
          <p:cNvSpPr>
            <a:spLocks noGrp="1"/>
          </p:cNvSpPr>
          <p:nvPr>
            <p:ph type="body" sz="quarter" idx="11"/>
          </p:nvPr>
        </p:nvSpPr>
        <p:spPr>
          <a:xfrm>
            <a:off x="4286305" y="5158280"/>
            <a:ext cx="1702585" cy="211877"/>
          </a:xfrm>
        </p:spPr>
        <p:txBody>
          <a:bodyPr/>
          <a:lstStyle/>
          <a:p>
            <a:r>
              <a:rPr lang="da-DK" dirty="0"/>
              <a:t>Sit amet lorem ipsul</a:t>
            </a:r>
          </a:p>
        </p:txBody>
      </p:sp>
      <p:sp>
        <p:nvSpPr>
          <p:cNvPr id="102" name="Text Placeholder 17"/>
          <p:cNvSpPr>
            <a:spLocks noGrp="1"/>
          </p:cNvSpPr>
          <p:nvPr>
            <p:ph type="body" sz="quarter" idx="11"/>
          </p:nvPr>
        </p:nvSpPr>
        <p:spPr>
          <a:xfrm>
            <a:off x="6813700" y="4603076"/>
            <a:ext cx="1497242" cy="211877"/>
          </a:xfrm>
        </p:spPr>
        <p:txBody>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103" name="Text Placeholder 17"/>
          <p:cNvSpPr>
            <a:spLocks noGrp="1"/>
          </p:cNvSpPr>
          <p:nvPr>
            <p:ph type="body" sz="quarter" idx="11"/>
          </p:nvPr>
        </p:nvSpPr>
        <p:spPr>
          <a:xfrm>
            <a:off x="6531507" y="4874191"/>
            <a:ext cx="1791103" cy="211877"/>
          </a:xfrm>
        </p:spPr>
        <p:txBody>
          <a:bodyPr>
            <a:normAutofit/>
          </a:bodyPr>
          <a:lstStyle/>
          <a:p>
            <a:r>
              <a:rPr lang="da-DK" dirty="0"/>
              <a:t>Lorem ipsum dolor amet</a:t>
            </a:r>
          </a:p>
        </p:txBody>
      </p:sp>
      <p:sp>
        <p:nvSpPr>
          <p:cNvPr id="104" name="Text Placeholder 17"/>
          <p:cNvSpPr>
            <a:spLocks noGrp="1"/>
          </p:cNvSpPr>
          <p:nvPr>
            <p:ph type="body" sz="quarter" idx="11"/>
          </p:nvPr>
        </p:nvSpPr>
        <p:spPr>
          <a:xfrm>
            <a:off x="6620025" y="5158280"/>
            <a:ext cx="1702585" cy="211877"/>
          </a:xfrm>
        </p:spPr>
        <p:txBody>
          <a:bodyPr/>
          <a:lstStyle/>
          <a:p>
            <a:r>
              <a:rPr lang="da-DK" dirty="0"/>
              <a:t>Sit amet lorem ipsul</a:t>
            </a:r>
          </a:p>
        </p:txBody>
      </p:sp>
      <p:sp>
        <p:nvSpPr>
          <p:cNvPr id="105" name="Text Placeholder 17"/>
          <p:cNvSpPr>
            <a:spLocks noGrp="1"/>
          </p:cNvSpPr>
          <p:nvPr>
            <p:ph type="body" sz="quarter" idx="11"/>
          </p:nvPr>
        </p:nvSpPr>
        <p:spPr>
          <a:xfrm>
            <a:off x="9170757" y="4603076"/>
            <a:ext cx="1497242" cy="211877"/>
          </a:xfrm>
        </p:spPr>
        <p:txBody>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106" name="Text Placeholder 17"/>
          <p:cNvSpPr>
            <a:spLocks noGrp="1"/>
          </p:cNvSpPr>
          <p:nvPr>
            <p:ph type="body" sz="quarter" idx="11"/>
          </p:nvPr>
        </p:nvSpPr>
        <p:spPr>
          <a:xfrm>
            <a:off x="8888564" y="4874191"/>
            <a:ext cx="1791103" cy="211877"/>
          </a:xfrm>
        </p:spPr>
        <p:txBody>
          <a:bodyPr>
            <a:normAutofit/>
          </a:bodyPr>
          <a:lstStyle/>
          <a:p>
            <a:r>
              <a:rPr lang="da-DK" dirty="0"/>
              <a:t>Lorem ipsum dolor amet</a:t>
            </a:r>
          </a:p>
        </p:txBody>
      </p:sp>
      <p:sp>
        <p:nvSpPr>
          <p:cNvPr id="107" name="Text Placeholder 17"/>
          <p:cNvSpPr>
            <a:spLocks noGrp="1"/>
          </p:cNvSpPr>
          <p:nvPr>
            <p:ph type="body" sz="quarter" idx="11"/>
          </p:nvPr>
        </p:nvSpPr>
        <p:spPr>
          <a:xfrm>
            <a:off x="8977082" y="5158280"/>
            <a:ext cx="1702585" cy="211877"/>
          </a:xfrm>
        </p:spPr>
        <p:txBody>
          <a:bodyPr/>
          <a:lstStyle/>
          <a:p>
            <a:r>
              <a:rPr lang="da-DK" dirty="0"/>
              <a:t>Sit amet lorem ipsul</a:t>
            </a:r>
          </a:p>
        </p:txBody>
      </p:sp>
      <p:sp>
        <p:nvSpPr>
          <p:cNvPr id="108" name="Text Placeholder 17"/>
          <p:cNvSpPr>
            <a:spLocks noGrp="1"/>
          </p:cNvSpPr>
          <p:nvPr>
            <p:ph type="body" sz="quarter" idx="11"/>
          </p:nvPr>
        </p:nvSpPr>
        <p:spPr>
          <a:xfrm>
            <a:off x="6776228" y="5437132"/>
            <a:ext cx="1546382" cy="211877"/>
          </a:xfrm>
        </p:spPr>
        <p:txBody>
          <a:bodyPr/>
          <a:lstStyle/>
          <a:p>
            <a:r>
              <a:rPr lang="da-DK" dirty="0"/>
              <a:t>Sed ut perspiciatis</a:t>
            </a:r>
          </a:p>
        </p:txBody>
      </p:sp>
      <p:sp>
        <p:nvSpPr>
          <p:cNvPr id="109" name="Text Placeholder 17"/>
          <p:cNvSpPr>
            <a:spLocks noGrp="1"/>
          </p:cNvSpPr>
          <p:nvPr>
            <p:ph type="body" sz="quarter" idx="11"/>
          </p:nvPr>
        </p:nvSpPr>
        <p:spPr>
          <a:xfrm>
            <a:off x="9215437" y="5437132"/>
            <a:ext cx="1464229" cy="211877"/>
          </a:xfrm>
        </p:spPr>
        <p:txBody>
          <a:bodyPr/>
          <a:lstStyle/>
          <a:p>
            <a:r>
              <a:rPr lang="da-DK" dirty="0"/>
              <a:t>Sed ut perspiciatis</a:t>
            </a:r>
          </a:p>
        </p:txBody>
      </p:sp>
      <p:sp>
        <p:nvSpPr>
          <p:cNvPr id="110" name="Text Placeholder 13"/>
          <p:cNvSpPr>
            <a:spLocks noGrp="1"/>
          </p:cNvSpPr>
          <p:nvPr>
            <p:ph type="body" sz="quarter" idx="10"/>
          </p:nvPr>
        </p:nvSpPr>
        <p:spPr>
          <a:xfrm>
            <a:off x="3857625" y="2861314"/>
            <a:ext cx="2130654" cy="525581"/>
          </a:xfrm>
        </p:spPr>
        <p:txBody>
          <a:bodyPr anchor="ctr">
            <a:noAutofit/>
          </a:bodyPr>
          <a:lstStyle/>
          <a:p>
            <a:pPr algn="ctr"/>
            <a:r>
              <a:rPr lang="en-GB" sz="3200" dirty="0"/>
              <a:t>$320</a:t>
            </a:r>
          </a:p>
        </p:txBody>
      </p:sp>
      <p:sp>
        <p:nvSpPr>
          <p:cNvPr id="111" name="Text Placeholder 14"/>
          <p:cNvSpPr>
            <a:spLocks noGrp="1"/>
          </p:cNvSpPr>
          <p:nvPr>
            <p:ph type="body" sz="quarter" idx="11"/>
          </p:nvPr>
        </p:nvSpPr>
        <p:spPr>
          <a:xfrm>
            <a:off x="3857625" y="3388166"/>
            <a:ext cx="2130654" cy="190060"/>
          </a:xfrm>
        </p:spPr>
        <p:txBody>
          <a:bodyPr/>
          <a:lstStyle/>
          <a:p>
            <a:pPr algn="ctr"/>
            <a:r>
              <a:rPr lang="en-GB" dirty="0"/>
              <a:t>Per Month</a:t>
            </a:r>
          </a:p>
        </p:txBody>
      </p:sp>
      <p:sp>
        <p:nvSpPr>
          <p:cNvPr id="112" name="Text Placeholder 16"/>
          <p:cNvSpPr>
            <a:spLocks noGrp="1"/>
          </p:cNvSpPr>
          <p:nvPr>
            <p:ph type="body" sz="quarter" idx="13"/>
          </p:nvPr>
        </p:nvSpPr>
        <p:spPr>
          <a:xfrm>
            <a:off x="3857625" y="1993062"/>
            <a:ext cx="2142323" cy="511667"/>
          </a:xfrm>
        </p:spPr>
        <p:txBody>
          <a:bodyPr anchor="ctr">
            <a:normAutofit/>
          </a:bodyPr>
          <a:lstStyle/>
          <a:p>
            <a:pPr algn="ctr"/>
            <a:r>
              <a:rPr lang="en-GB" sz="1500" dirty="0"/>
              <a:t>Option 02</a:t>
            </a:r>
          </a:p>
        </p:txBody>
      </p:sp>
      <p:sp>
        <p:nvSpPr>
          <p:cNvPr id="113" name="Text Placeholder 13"/>
          <p:cNvSpPr>
            <a:spLocks noGrp="1"/>
          </p:cNvSpPr>
          <p:nvPr>
            <p:ph type="body" sz="quarter" idx="10"/>
          </p:nvPr>
        </p:nvSpPr>
        <p:spPr>
          <a:xfrm>
            <a:off x="6193930" y="2861314"/>
            <a:ext cx="2130654" cy="525581"/>
          </a:xfrm>
        </p:spPr>
        <p:txBody>
          <a:bodyPr anchor="ctr">
            <a:noAutofit/>
          </a:bodyPr>
          <a:lstStyle/>
          <a:p>
            <a:pPr algn="ctr"/>
            <a:r>
              <a:rPr lang="en-GB" sz="3200" dirty="0"/>
              <a:t>$480</a:t>
            </a:r>
          </a:p>
        </p:txBody>
      </p:sp>
      <p:sp>
        <p:nvSpPr>
          <p:cNvPr id="114" name="Text Placeholder 14"/>
          <p:cNvSpPr>
            <a:spLocks noGrp="1"/>
          </p:cNvSpPr>
          <p:nvPr>
            <p:ph type="body" sz="quarter" idx="11"/>
          </p:nvPr>
        </p:nvSpPr>
        <p:spPr>
          <a:xfrm>
            <a:off x="6193930" y="3388166"/>
            <a:ext cx="2130654" cy="190060"/>
          </a:xfrm>
        </p:spPr>
        <p:txBody>
          <a:bodyPr/>
          <a:lstStyle/>
          <a:p>
            <a:pPr algn="ctr"/>
            <a:r>
              <a:rPr lang="en-GB" dirty="0"/>
              <a:t>Per Month</a:t>
            </a:r>
          </a:p>
        </p:txBody>
      </p:sp>
      <p:sp>
        <p:nvSpPr>
          <p:cNvPr id="115" name="Text Placeholder 16"/>
          <p:cNvSpPr>
            <a:spLocks noGrp="1"/>
          </p:cNvSpPr>
          <p:nvPr>
            <p:ph type="body" sz="quarter" idx="13"/>
          </p:nvPr>
        </p:nvSpPr>
        <p:spPr>
          <a:xfrm>
            <a:off x="6193930" y="1993062"/>
            <a:ext cx="2142323" cy="511667"/>
          </a:xfrm>
        </p:spPr>
        <p:txBody>
          <a:bodyPr anchor="ctr">
            <a:normAutofit/>
          </a:bodyPr>
          <a:lstStyle/>
          <a:p>
            <a:pPr algn="ctr"/>
            <a:r>
              <a:rPr lang="en-GB" sz="1500" dirty="0"/>
              <a:t>Option 03</a:t>
            </a:r>
          </a:p>
        </p:txBody>
      </p:sp>
      <p:sp>
        <p:nvSpPr>
          <p:cNvPr id="116" name="Text Placeholder 13"/>
          <p:cNvSpPr>
            <a:spLocks noGrp="1"/>
          </p:cNvSpPr>
          <p:nvPr>
            <p:ph type="body" sz="quarter" idx="10"/>
          </p:nvPr>
        </p:nvSpPr>
        <p:spPr>
          <a:xfrm>
            <a:off x="8533658" y="2861314"/>
            <a:ext cx="2130654" cy="525581"/>
          </a:xfrm>
        </p:spPr>
        <p:txBody>
          <a:bodyPr anchor="ctr">
            <a:noAutofit/>
          </a:bodyPr>
          <a:lstStyle/>
          <a:p>
            <a:pPr algn="ctr"/>
            <a:r>
              <a:rPr lang="en-GB" sz="3200" dirty="0"/>
              <a:t>$550</a:t>
            </a:r>
          </a:p>
        </p:txBody>
      </p:sp>
      <p:sp>
        <p:nvSpPr>
          <p:cNvPr id="117" name="Text Placeholder 14"/>
          <p:cNvSpPr>
            <a:spLocks noGrp="1"/>
          </p:cNvSpPr>
          <p:nvPr>
            <p:ph type="body" sz="quarter" idx="11"/>
          </p:nvPr>
        </p:nvSpPr>
        <p:spPr>
          <a:xfrm>
            <a:off x="8533658" y="3388166"/>
            <a:ext cx="2130654" cy="190060"/>
          </a:xfrm>
        </p:spPr>
        <p:txBody>
          <a:bodyPr/>
          <a:lstStyle/>
          <a:p>
            <a:pPr algn="ctr"/>
            <a:r>
              <a:rPr lang="en-GB" dirty="0"/>
              <a:t>Per Month</a:t>
            </a:r>
          </a:p>
        </p:txBody>
      </p:sp>
      <p:sp>
        <p:nvSpPr>
          <p:cNvPr id="118" name="Text Placeholder 16"/>
          <p:cNvSpPr>
            <a:spLocks noGrp="1"/>
          </p:cNvSpPr>
          <p:nvPr>
            <p:ph type="body" sz="quarter" idx="13"/>
          </p:nvPr>
        </p:nvSpPr>
        <p:spPr>
          <a:xfrm>
            <a:off x="8533658" y="1993062"/>
            <a:ext cx="2142323" cy="511667"/>
          </a:xfrm>
        </p:spPr>
        <p:txBody>
          <a:bodyPr anchor="ctr">
            <a:normAutofit/>
          </a:bodyPr>
          <a:lstStyle/>
          <a:p>
            <a:pPr algn="ctr"/>
            <a:r>
              <a:rPr lang="en-GB" sz="1500" dirty="0"/>
              <a:t>Option 04</a:t>
            </a:r>
          </a:p>
        </p:txBody>
      </p:sp>
      <p:sp>
        <p:nvSpPr>
          <p:cNvPr id="70" name="TextBox 69"/>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4</a:t>
            </a:r>
            <a:r>
              <a:rPr lang="id-ID" sz="1200" dirty="0">
                <a:solidFill>
                  <a:schemeClr val="accent1"/>
                </a:solidFill>
                <a:latin typeface="Kontrapunkt Bob Light" panose="02000000000000000000" pitchFamily="50" charset="0"/>
              </a:rPr>
              <a:t>9</a:t>
            </a:r>
            <a:endParaRPr lang="en-GB" sz="1200" dirty="0">
              <a:solidFill>
                <a:schemeClr val="accent1"/>
              </a:solidFill>
              <a:latin typeface="Kontrapunkt Bob Light" panose="02000000000000000000" pitchFamily="50" charset="0"/>
            </a:endParaRPr>
          </a:p>
        </p:txBody>
      </p:sp>
      <p:sp>
        <p:nvSpPr>
          <p:cNvPr id="71" name="Shape 1223"/>
          <p:cNvSpPr/>
          <p:nvPr/>
        </p:nvSpPr>
        <p:spPr>
          <a:xfrm>
            <a:off x="1519281" y="3941615"/>
            <a:ext cx="2148840" cy="27432"/>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2" name="Shape 1237"/>
          <p:cNvSpPr/>
          <p:nvPr/>
        </p:nvSpPr>
        <p:spPr>
          <a:xfrm>
            <a:off x="3853174" y="3941615"/>
            <a:ext cx="2148840" cy="27432"/>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3" name="Shape 1251"/>
          <p:cNvSpPr/>
          <p:nvPr/>
        </p:nvSpPr>
        <p:spPr>
          <a:xfrm>
            <a:off x="6187066" y="3941615"/>
            <a:ext cx="2148840" cy="2743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4" name="Shape 1258"/>
          <p:cNvSpPr/>
          <p:nvPr/>
        </p:nvSpPr>
        <p:spPr>
          <a:xfrm>
            <a:off x="8520957" y="3941615"/>
            <a:ext cx="2148840" cy="2743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Tree>
    <p:extLst>
      <p:ext uri="{BB962C8B-B14F-4D97-AF65-F5344CB8AC3E}">
        <p14:creationId xmlns:p14="http://schemas.microsoft.com/office/powerpoint/2010/main" val="109435628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fade">
                                      <p:cBhvr>
                                        <p:cTn id="15" dur="500"/>
                                        <p:tgtEl>
                                          <p:spTgt spid="4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7">
                                            <p:txEl>
                                              <p:pRg st="0" end="0"/>
                                            </p:txEl>
                                          </p:spTgt>
                                        </p:tgtEl>
                                        <p:attrNameLst>
                                          <p:attrName>style.visibility</p:attrName>
                                        </p:attrNameLst>
                                      </p:cBhvr>
                                      <p:to>
                                        <p:strVal val="visible"/>
                                      </p:to>
                                    </p:set>
                                    <p:animEffect transition="in" filter="fade">
                                      <p:cBhvr>
                                        <p:cTn id="18" dur="500"/>
                                        <p:tgtEl>
                                          <p:spTgt spid="17">
                                            <p:txEl>
                                              <p:pRg st="0" end="0"/>
                                            </p:txEl>
                                          </p:spTgt>
                                        </p:tgtEl>
                                      </p:cBhvr>
                                    </p:animEffect>
                                  </p:childTnLst>
                                </p:cTn>
                              </p:par>
                            </p:childTnLst>
                          </p:cTn>
                        </p:par>
                        <p:par>
                          <p:cTn id="19" fill="hold">
                            <p:stCondLst>
                              <p:cond delay="1500"/>
                            </p:stCondLst>
                            <p:childTnLst>
                              <p:par>
                                <p:cTn id="20" presetID="47" presetClass="entr" presetSubtype="0" fill="hold" grpId="0" nodeType="after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500"/>
                                        <p:tgtEl>
                                          <p:spTgt spid="50"/>
                                        </p:tgtEl>
                                      </p:cBhvr>
                                    </p:animEffect>
                                    <p:anim calcmode="lin" valueType="num">
                                      <p:cBhvr>
                                        <p:cTn id="23" dur="500" fill="hold"/>
                                        <p:tgtEl>
                                          <p:spTgt spid="50"/>
                                        </p:tgtEl>
                                        <p:attrNameLst>
                                          <p:attrName>ppt_x</p:attrName>
                                        </p:attrNameLst>
                                      </p:cBhvr>
                                      <p:tavLst>
                                        <p:tav tm="0">
                                          <p:val>
                                            <p:strVal val="#ppt_x"/>
                                          </p:val>
                                        </p:tav>
                                        <p:tav tm="100000">
                                          <p:val>
                                            <p:strVal val="#ppt_x"/>
                                          </p:val>
                                        </p:tav>
                                      </p:tavLst>
                                    </p:anim>
                                    <p:anim calcmode="lin" valueType="num">
                                      <p:cBhvr>
                                        <p:cTn id="24" dur="500" fill="hold"/>
                                        <p:tgtEl>
                                          <p:spTgt spid="50"/>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71"/>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14">
                                            <p:txEl>
                                              <p:pRg st="0" end="0"/>
                                            </p:txEl>
                                          </p:spTgt>
                                        </p:tgtEl>
                                        <p:attrNameLst>
                                          <p:attrName>style.visibility</p:attrName>
                                        </p:attrNameLst>
                                      </p:cBhvr>
                                      <p:to>
                                        <p:strVal val="visible"/>
                                      </p:to>
                                    </p:set>
                                    <p:anim calcmode="lin" valueType="num">
                                      <p:cBhvr>
                                        <p:cTn id="31"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14">
                                            <p:txEl>
                                              <p:pRg st="0" end="0"/>
                                            </p:txEl>
                                          </p:spTgt>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xEl>
                                              <p:pRg st="0" end="0"/>
                                            </p:txEl>
                                          </p:spTgt>
                                        </p:tgtEl>
                                        <p:attrNameLst>
                                          <p:attrName>style.visibility</p:attrName>
                                        </p:attrNameLst>
                                      </p:cBhvr>
                                      <p:to>
                                        <p:strVal val="visible"/>
                                      </p:to>
                                    </p:set>
                                    <p:anim calcmode="lin" valueType="num">
                                      <p:cBhvr>
                                        <p:cTn id="36"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37"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38" dur="500"/>
                                        <p:tgtEl>
                                          <p:spTgt spid="15">
                                            <p:txEl>
                                              <p:pRg st="0" end="0"/>
                                            </p:txEl>
                                          </p:spTgt>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fade">
                                      <p:cBhvr>
                                        <p:cTn id="42" dur="500"/>
                                        <p:tgtEl>
                                          <p:spTgt spid="51"/>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8">
                                            <p:txEl>
                                              <p:pRg st="0" end="0"/>
                                            </p:txEl>
                                          </p:spTgt>
                                        </p:tgtEl>
                                        <p:attrNameLst>
                                          <p:attrName>style.visibility</p:attrName>
                                        </p:attrNameLst>
                                      </p:cBhvr>
                                      <p:to>
                                        <p:strVal val="visible"/>
                                      </p:to>
                                    </p:set>
                                    <p:animEffect transition="in" filter="wipe(left)">
                                      <p:cBhvr>
                                        <p:cTn id="45" dur="500"/>
                                        <p:tgtEl>
                                          <p:spTgt spid="18">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2"/>
                                        </p:tgtEl>
                                        <p:attrNameLst>
                                          <p:attrName>style.visibility</p:attrName>
                                        </p:attrNameLst>
                                      </p:cBhvr>
                                      <p:to>
                                        <p:strVal val="visible"/>
                                      </p:to>
                                    </p:set>
                                    <p:animEffect transition="in" filter="fade">
                                      <p:cBhvr>
                                        <p:cTn id="48" dur="500"/>
                                        <p:tgtEl>
                                          <p:spTgt spid="52"/>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97">
                                            <p:txEl>
                                              <p:pRg st="0" end="0"/>
                                            </p:txEl>
                                          </p:spTgt>
                                        </p:tgtEl>
                                        <p:attrNameLst>
                                          <p:attrName>style.visibility</p:attrName>
                                        </p:attrNameLst>
                                      </p:cBhvr>
                                      <p:to>
                                        <p:strVal val="visible"/>
                                      </p:to>
                                    </p:set>
                                    <p:animEffect transition="in" filter="wipe(left)">
                                      <p:cBhvr>
                                        <p:cTn id="51" dur="500"/>
                                        <p:tgtEl>
                                          <p:spTgt spid="97">
                                            <p:txEl>
                                              <p:pRg st="0" end="0"/>
                                            </p:tx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3"/>
                                        </p:tgtEl>
                                        <p:attrNameLst>
                                          <p:attrName>style.visibility</p:attrName>
                                        </p:attrNameLst>
                                      </p:cBhvr>
                                      <p:to>
                                        <p:strVal val="visible"/>
                                      </p:to>
                                    </p:set>
                                    <p:animEffect transition="in" filter="fade">
                                      <p:cBhvr>
                                        <p:cTn id="54" dur="500"/>
                                        <p:tgtEl>
                                          <p:spTgt spid="53"/>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98">
                                            <p:txEl>
                                              <p:pRg st="0" end="0"/>
                                            </p:txEl>
                                          </p:spTgt>
                                        </p:tgtEl>
                                        <p:attrNameLst>
                                          <p:attrName>style.visibility</p:attrName>
                                        </p:attrNameLst>
                                      </p:cBhvr>
                                      <p:to>
                                        <p:strVal val="visible"/>
                                      </p:to>
                                    </p:set>
                                    <p:animEffect transition="in" filter="wipe(left)">
                                      <p:cBhvr>
                                        <p:cTn id="57" dur="500"/>
                                        <p:tgtEl>
                                          <p:spTgt spid="98">
                                            <p:txEl>
                                              <p:pRg st="0" end="0"/>
                                            </p:txEl>
                                          </p:spTgt>
                                        </p:tgtEl>
                                      </p:cBhvr>
                                    </p:animEffect>
                                  </p:childTnLst>
                                </p:cTn>
                              </p:par>
                            </p:childTnLst>
                          </p:cTn>
                        </p:par>
                        <p:par>
                          <p:cTn id="58" fill="hold">
                            <p:stCondLst>
                              <p:cond delay="3000"/>
                            </p:stCondLst>
                            <p:childTnLst>
                              <p:par>
                                <p:cTn id="59" presetID="10" presetClass="entr" presetSubtype="0" fill="hold" grpId="0"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fade">
                                      <p:cBhvr>
                                        <p:cTn id="61" dur="500"/>
                                        <p:tgtEl>
                                          <p:spTgt spid="5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2">
                                            <p:txEl>
                                              <p:pRg st="0" end="0"/>
                                            </p:txEl>
                                          </p:spTgt>
                                        </p:tgtEl>
                                        <p:attrNameLst>
                                          <p:attrName>style.visibility</p:attrName>
                                        </p:attrNameLst>
                                      </p:cBhvr>
                                      <p:to>
                                        <p:strVal val="visible"/>
                                      </p:to>
                                    </p:set>
                                    <p:animEffect transition="in" filter="fade">
                                      <p:cBhvr>
                                        <p:cTn id="64" dur="500"/>
                                        <p:tgtEl>
                                          <p:spTgt spid="112">
                                            <p:txEl>
                                              <p:pRg st="0" end="0"/>
                                            </p:txEl>
                                          </p:spTgt>
                                        </p:tgtEl>
                                      </p:cBhvr>
                                    </p:animEffect>
                                  </p:childTnLst>
                                </p:cTn>
                              </p:par>
                            </p:childTnLst>
                          </p:cTn>
                        </p:par>
                        <p:par>
                          <p:cTn id="65" fill="hold">
                            <p:stCondLst>
                              <p:cond delay="3500"/>
                            </p:stCondLst>
                            <p:childTnLst>
                              <p:par>
                                <p:cTn id="66" presetID="47" presetClass="entr" presetSubtype="0" fill="hold" grpId="0" nodeType="afterEffect">
                                  <p:stCondLst>
                                    <p:cond delay="0"/>
                                  </p:stCondLst>
                                  <p:childTnLst>
                                    <p:set>
                                      <p:cBhvr>
                                        <p:cTn id="67" dur="1" fill="hold">
                                          <p:stCondLst>
                                            <p:cond delay="0"/>
                                          </p:stCondLst>
                                        </p:cTn>
                                        <p:tgtEl>
                                          <p:spTgt spid="55"/>
                                        </p:tgtEl>
                                        <p:attrNameLst>
                                          <p:attrName>style.visibility</p:attrName>
                                        </p:attrNameLst>
                                      </p:cBhvr>
                                      <p:to>
                                        <p:strVal val="visible"/>
                                      </p:to>
                                    </p:set>
                                    <p:animEffect transition="in" filter="fade">
                                      <p:cBhvr>
                                        <p:cTn id="68" dur="500"/>
                                        <p:tgtEl>
                                          <p:spTgt spid="55"/>
                                        </p:tgtEl>
                                      </p:cBhvr>
                                    </p:animEffect>
                                    <p:anim calcmode="lin" valueType="num">
                                      <p:cBhvr>
                                        <p:cTn id="69" dur="500" fill="hold"/>
                                        <p:tgtEl>
                                          <p:spTgt spid="55"/>
                                        </p:tgtEl>
                                        <p:attrNameLst>
                                          <p:attrName>ppt_x</p:attrName>
                                        </p:attrNameLst>
                                      </p:cBhvr>
                                      <p:tavLst>
                                        <p:tav tm="0">
                                          <p:val>
                                            <p:strVal val="#ppt_x"/>
                                          </p:val>
                                        </p:tav>
                                        <p:tav tm="100000">
                                          <p:val>
                                            <p:strVal val="#ppt_x"/>
                                          </p:val>
                                        </p:tav>
                                      </p:tavLst>
                                    </p:anim>
                                    <p:anim calcmode="lin" valueType="num">
                                      <p:cBhvr>
                                        <p:cTn id="70" dur="500" fill="hold"/>
                                        <p:tgtEl>
                                          <p:spTgt spid="55"/>
                                        </p:tgtEl>
                                        <p:attrNameLst>
                                          <p:attrName>ppt_y</p:attrName>
                                        </p:attrNameLst>
                                      </p:cBhvr>
                                      <p:tavLst>
                                        <p:tav tm="0">
                                          <p:val>
                                            <p:strVal val="#ppt_y-.1"/>
                                          </p:val>
                                        </p:tav>
                                        <p:tav tm="100000">
                                          <p:val>
                                            <p:strVal val="#ppt_y"/>
                                          </p:val>
                                        </p:tav>
                                      </p:tavLst>
                                    </p:anim>
                                  </p:childTnLst>
                                </p:cTn>
                              </p:par>
                            </p:childTnLst>
                          </p:cTn>
                        </p:par>
                        <p:par>
                          <p:cTn id="71" fill="hold">
                            <p:stCondLst>
                              <p:cond delay="4000"/>
                            </p:stCondLst>
                            <p:childTnLst>
                              <p:par>
                                <p:cTn id="72" presetID="1" presetClass="entr" presetSubtype="0" fill="hold" grpId="0" nodeType="afterEffect">
                                  <p:stCondLst>
                                    <p:cond delay="0"/>
                                  </p:stCondLst>
                                  <p:childTnLst>
                                    <p:set>
                                      <p:cBhvr>
                                        <p:cTn id="73" dur="1" fill="hold">
                                          <p:stCondLst>
                                            <p:cond delay="0"/>
                                          </p:stCondLst>
                                        </p:cTn>
                                        <p:tgtEl>
                                          <p:spTgt spid="72"/>
                                        </p:tgtEl>
                                        <p:attrNameLst>
                                          <p:attrName>style.visibility</p:attrName>
                                        </p:attrNameLst>
                                      </p:cBhvr>
                                      <p:to>
                                        <p:strVal val="visible"/>
                                      </p:to>
                                    </p:set>
                                  </p:childTnLst>
                                </p:cTn>
                              </p:par>
                            </p:childTnLst>
                          </p:cTn>
                        </p:par>
                        <p:par>
                          <p:cTn id="74" fill="hold">
                            <p:stCondLst>
                              <p:cond delay="4000"/>
                            </p:stCondLst>
                            <p:childTnLst>
                              <p:par>
                                <p:cTn id="75" presetID="53" presetClass="entr" presetSubtype="16" fill="hold" grpId="0" nodeType="afterEffect">
                                  <p:stCondLst>
                                    <p:cond delay="0"/>
                                  </p:stCondLst>
                                  <p:childTnLst>
                                    <p:set>
                                      <p:cBhvr>
                                        <p:cTn id="76" dur="1" fill="hold">
                                          <p:stCondLst>
                                            <p:cond delay="0"/>
                                          </p:stCondLst>
                                        </p:cTn>
                                        <p:tgtEl>
                                          <p:spTgt spid="110">
                                            <p:txEl>
                                              <p:pRg st="0" end="0"/>
                                            </p:txEl>
                                          </p:spTgt>
                                        </p:tgtEl>
                                        <p:attrNameLst>
                                          <p:attrName>style.visibility</p:attrName>
                                        </p:attrNameLst>
                                      </p:cBhvr>
                                      <p:to>
                                        <p:strVal val="visible"/>
                                      </p:to>
                                    </p:set>
                                    <p:anim calcmode="lin" valueType="num">
                                      <p:cBhvr>
                                        <p:cTn id="77" dur="500" fill="hold"/>
                                        <p:tgtEl>
                                          <p:spTgt spid="110">
                                            <p:txEl>
                                              <p:pRg st="0" end="0"/>
                                            </p:txEl>
                                          </p:spTgt>
                                        </p:tgtEl>
                                        <p:attrNameLst>
                                          <p:attrName>ppt_w</p:attrName>
                                        </p:attrNameLst>
                                      </p:cBhvr>
                                      <p:tavLst>
                                        <p:tav tm="0">
                                          <p:val>
                                            <p:fltVal val="0"/>
                                          </p:val>
                                        </p:tav>
                                        <p:tav tm="100000">
                                          <p:val>
                                            <p:strVal val="#ppt_w"/>
                                          </p:val>
                                        </p:tav>
                                      </p:tavLst>
                                    </p:anim>
                                    <p:anim calcmode="lin" valueType="num">
                                      <p:cBhvr>
                                        <p:cTn id="78" dur="500" fill="hold"/>
                                        <p:tgtEl>
                                          <p:spTgt spid="110">
                                            <p:txEl>
                                              <p:pRg st="0" end="0"/>
                                            </p:txEl>
                                          </p:spTgt>
                                        </p:tgtEl>
                                        <p:attrNameLst>
                                          <p:attrName>ppt_h</p:attrName>
                                        </p:attrNameLst>
                                      </p:cBhvr>
                                      <p:tavLst>
                                        <p:tav tm="0">
                                          <p:val>
                                            <p:fltVal val="0"/>
                                          </p:val>
                                        </p:tav>
                                        <p:tav tm="100000">
                                          <p:val>
                                            <p:strVal val="#ppt_h"/>
                                          </p:val>
                                        </p:tav>
                                      </p:tavLst>
                                    </p:anim>
                                    <p:animEffect transition="in" filter="fade">
                                      <p:cBhvr>
                                        <p:cTn id="79" dur="500"/>
                                        <p:tgtEl>
                                          <p:spTgt spid="110">
                                            <p:txEl>
                                              <p:pRg st="0" end="0"/>
                                            </p:txEl>
                                          </p:spTgt>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11">
                                            <p:txEl>
                                              <p:pRg st="0" end="0"/>
                                            </p:txEl>
                                          </p:spTgt>
                                        </p:tgtEl>
                                        <p:attrNameLst>
                                          <p:attrName>style.visibility</p:attrName>
                                        </p:attrNameLst>
                                      </p:cBhvr>
                                      <p:to>
                                        <p:strVal val="visible"/>
                                      </p:to>
                                    </p:set>
                                    <p:anim calcmode="lin" valueType="num">
                                      <p:cBhvr>
                                        <p:cTn id="82" dur="500" fill="hold"/>
                                        <p:tgtEl>
                                          <p:spTgt spid="111">
                                            <p:txEl>
                                              <p:pRg st="0" end="0"/>
                                            </p:txEl>
                                          </p:spTgt>
                                        </p:tgtEl>
                                        <p:attrNameLst>
                                          <p:attrName>ppt_w</p:attrName>
                                        </p:attrNameLst>
                                      </p:cBhvr>
                                      <p:tavLst>
                                        <p:tav tm="0">
                                          <p:val>
                                            <p:fltVal val="0"/>
                                          </p:val>
                                        </p:tav>
                                        <p:tav tm="100000">
                                          <p:val>
                                            <p:strVal val="#ppt_w"/>
                                          </p:val>
                                        </p:tav>
                                      </p:tavLst>
                                    </p:anim>
                                    <p:anim calcmode="lin" valueType="num">
                                      <p:cBhvr>
                                        <p:cTn id="83" dur="500" fill="hold"/>
                                        <p:tgtEl>
                                          <p:spTgt spid="111">
                                            <p:txEl>
                                              <p:pRg st="0" end="0"/>
                                            </p:txEl>
                                          </p:spTgt>
                                        </p:tgtEl>
                                        <p:attrNameLst>
                                          <p:attrName>ppt_h</p:attrName>
                                        </p:attrNameLst>
                                      </p:cBhvr>
                                      <p:tavLst>
                                        <p:tav tm="0">
                                          <p:val>
                                            <p:fltVal val="0"/>
                                          </p:val>
                                        </p:tav>
                                        <p:tav tm="100000">
                                          <p:val>
                                            <p:strVal val="#ppt_h"/>
                                          </p:val>
                                        </p:tav>
                                      </p:tavLst>
                                    </p:anim>
                                    <p:animEffect transition="in" filter="fade">
                                      <p:cBhvr>
                                        <p:cTn id="84" dur="500"/>
                                        <p:tgtEl>
                                          <p:spTgt spid="111">
                                            <p:txEl>
                                              <p:pRg st="0" end="0"/>
                                            </p:txEl>
                                          </p:spTgt>
                                        </p:tgtEl>
                                      </p:cBhvr>
                                    </p:animEffect>
                                  </p:childTnLst>
                                </p:cTn>
                              </p:par>
                            </p:childTnLst>
                          </p:cTn>
                        </p:par>
                        <p:par>
                          <p:cTn id="85" fill="hold">
                            <p:stCondLst>
                              <p:cond delay="4500"/>
                            </p:stCondLst>
                            <p:childTnLst>
                              <p:par>
                                <p:cTn id="86" presetID="10" presetClass="entr" presetSubtype="0" fill="hold" grpId="0" nodeType="after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fade">
                                      <p:cBhvr>
                                        <p:cTn id="88" dur="500"/>
                                        <p:tgtEl>
                                          <p:spTgt spid="56"/>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99">
                                            <p:txEl>
                                              <p:pRg st="0" end="0"/>
                                            </p:txEl>
                                          </p:spTgt>
                                        </p:tgtEl>
                                        <p:attrNameLst>
                                          <p:attrName>style.visibility</p:attrName>
                                        </p:attrNameLst>
                                      </p:cBhvr>
                                      <p:to>
                                        <p:strVal val="visible"/>
                                      </p:to>
                                    </p:set>
                                    <p:animEffect transition="in" filter="wipe(left)">
                                      <p:cBhvr>
                                        <p:cTn id="91" dur="500"/>
                                        <p:tgtEl>
                                          <p:spTgt spid="99">
                                            <p:txEl>
                                              <p:pRg st="0" end="0"/>
                                            </p:txEl>
                                          </p:spTgt>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57"/>
                                        </p:tgtEl>
                                        <p:attrNameLst>
                                          <p:attrName>style.visibility</p:attrName>
                                        </p:attrNameLst>
                                      </p:cBhvr>
                                      <p:to>
                                        <p:strVal val="visible"/>
                                      </p:to>
                                    </p:set>
                                    <p:animEffect transition="in" filter="fade">
                                      <p:cBhvr>
                                        <p:cTn id="94" dur="500"/>
                                        <p:tgtEl>
                                          <p:spTgt spid="57"/>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100">
                                            <p:txEl>
                                              <p:pRg st="0" end="0"/>
                                            </p:txEl>
                                          </p:spTgt>
                                        </p:tgtEl>
                                        <p:attrNameLst>
                                          <p:attrName>style.visibility</p:attrName>
                                        </p:attrNameLst>
                                      </p:cBhvr>
                                      <p:to>
                                        <p:strVal val="visible"/>
                                      </p:to>
                                    </p:set>
                                    <p:animEffect transition="in" filter="wipe(left)">
                                      <p:cBhvr>
                                        <p:cTn id="97" dur="500"/>
                                        <p:tgtEl>
                                          <p:spTgt spid="100">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500"/>
                                        <p:tgtEl>
                                          <p:spTgt spid="58"/>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101">
                                            <p:txEl>
                                              <p:pRg st="0" end="0"/>
                                            </p:txEl>
                                          </p:spTgt>
                                        </p:tgtEl>
                                        <p:attrNameLst>
                                          <p:attrName>style.visibility</p:attrName>
                                        </p:attrNameLst>
                                      </p:cBhvr>
                                      <p:to>
                                        <p:strVal val="visible"/>
                                      </p:to>
                                    </p:set>
                                    <p:animEffect transition="in" filter="wipe(left)">
                                      <p:cBhvr>
                                        <p:cTn id="103" dur="500"/>
                                        <p:tgtEl>
                                          <p:spTgt spid="101">
                                            <p:txEl>
                                              <p:pRg st="0" end="0"/>
                                            </p:txEl>
                                          </p:spTgt>
                                        </p:tgtEl>
                                      </p:cBhvr>
                                    </p:animEffect>
                                  </p:childTnLst>
                                </p:cTn>
                              </p:par>
                            </p:childTnLst>
                          </p:cTn>
                        </p:par>
                        <p:par>
                          <p:cTn id="104" fill="hold">
                            <p:stCondLst>
                              <p:cond delay="5000"/>
                            </p:stCondLst>
                            <p:childTnLst>
                              <p:par>
                                <p:cTn id="105" presetID="10" presetClass="entr" presetSubtype="0" fill="hold" grpId="0" nodeType="afterEffect">
                                  <p:stCondLst>
                                    <p:cond delay="0"/>
                                  </p:stCondLst>
                                  <p:childTnLst>
                                    <p:set>
                                      <p:cBhvr>
                                        <p:cTn id="106" dur="1" fill="hold">
                                          <p:stCondLst>
                                            <p:cond delay="0"/>
                                          </p:stCondLst>
                                        </p:cTn>
                                        <p:tgtEl>
                                          <p:spTgt spid="59"/>
                                        </p:tgtEl>
                                        <p:attrNameLst>
                                          <p:attrName>style.visibility</p:attrName>
                                        </p:attrNameLst>
                                      </p:cBhvr>
                                      <p:to>
                                        <p:strVal val="visible"/>
                                      </p:to>
                                    </p:set>
                                    <p:animEffect transition="in" filter="fade">
                                      <p:cBhvr>
                                        <p:cTn id="107" dur="500"/>
                                        <p:tgtEl>
                                          <p:spTgt spid="59"/>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15">
                                            <p:txEl>
                                              <p:pRg st="0" end="0"/>
                                            </p:txEl>
                                          </p:spTgt>
                                        </p:tgtEl>
                                        <p:attrNameLst>
                                          <p:attrName>style.visibility</p:attrName>
                                        </p:attrNameLst>
                                      </p:cBhvr>
                                      <p:to>
                                        <p:strVal val="visible"/>
                                      </p:to>
                                    </p:set>
                                    <p:animEffect transition="in" filter="fade">
                                      <p:cBhvr>
                                        <p:cTn id="110" dur="500"/>
                                        <p:tgtEl>
                                          <p:spTgt spid="115">
                                            <p:txEl>
                                              <p:pRg st="0" end="0"/>
                                            </p:txEl>
                                          </p:spTgt>
                                        </p:tgtEl>
                                      </p:cBhvr>
                                    </p:animEffect>
                                  </p:childTnLst>
                                </p:cTn>
                              </p:par>
                            </p:childTnLst>
                          </p:cTn>
                        </p:par>
                        <p:par>
                          <p:cTn id="111" fill="hold">
                            <p:stCondLst>
                              <p:cond delay="5500"/>
                            </p:stCondLst>
                            <p:childTnLst>
                              <p:par>
                                <p:cTn id="112" presetID="47" presetClass="entr" presetSubtype="0" fill="hold" grpId="0" nodeType="afterEffect">
                                  <p:stCondLst>
                                    <p:cond delay="0"/>
                                  </p:stCondLst>
                                  <p:childTnLst>
                                    <p:set>
                                      <p:cBhvr>
                                        <p:cTn id="113" dur="1" fill="hold">
                                          <p:stCondLst>
                                            <p:cond delay="0"/>
                                          </p:stCondLst>
                                        </p:cTn>
                                        <p:tgtEl>
                                          <p:spTgt spid="60"/>
                                        </p:tgtEl>
                                        <p:attrNameLst>
                                          <p:attrName>style.visibility</p:attrName>
                                        </p:attrNameLst>
                                      </p:cBhvr>
                                      <p:to>
                                        <p:strVal val="visible"/>
                                      </p:to>
                                    </p:set>
                                    <p:animEffect transition="in" filter="fade">
                                      <p:cBhvr>
                                        <p:cTn id="114" dur="500"/>
                                        <p:tgtEl>
                                          <p:spTgt spid="60"/>
                                        </p:tgtEl>
                                      </p:cBhvr>
                                    </p:animEffect>
                                    <p:anim calcmode="lin" valueType="num">
                                      <p:cBhvr>
                                        <p:cTn id="115" dur="500" fill="hold"/>
                                        <p:tgtEl>
                                          <p:spTgt spid="60"/>
                                        </p:tgtEl>
                                        <p:attrNameLst>
                                          <p:attrName>ppt_x</p:attrName>
                                        </p:attrNameLst>
                                      </p:cBhvr>
                                      <p:tavLst>
                                        <p:tav tm="0">
                                          <p:val>
                                            <p:strVal val="#ppt_x"/>
                                          </p:val>
                                        </p:tav>
                                        <p:tav tm="100000">
                                          <p:val>
                                            <p:strVal val="#ppt_x"/>
                                          </p:val>
                                        </p:tav>
                                      </p:tavLst>
                                    </p:anim>
                                    <p:anim calcmode="lin" valueType="num">
                                      <p:cBhvr>
                                        <p:cTn id="116" dur="500" fill="hold"/>
                                        <p:tgtEl>
                                          <p:spTgt spid="60"/>
                                        </p:tgtEl>
                                        <p:attrNameLst>
                                          <p:attrName>ppt_y</p:attrName>
                                        </p:attrNameLst>
                                      </p:cBhvr>
                                      <p:tavLst>
                                        <p:tav tm="0">
                                          <p:val>
                                            <p:strVal val="#ppt_y-.1"/>
                                          </p:val>
                                        </p:tav>
                                        <p:tav tm="100000">
                                          <p:val>
                                            <p:strVal val="#ppt_y"/>
                                          </p:val>
                                        </p:tav>
                                      </p:tavLst>
                                    </p:anim>
                                  </p:childTnLst>
                                </p:cTn>
                              </p:par>
                            </p:childTnLst>
                          </p:cTn>
                        </p:par>
                        <p:par>
                          <p:cTn id="117" fill="hold">
                            <p:stCondLst>
                              <p:cond delay="6000"/>
                            </p:stCondLst>
                            <p:childTnLst>
                              <p:par>
                                <p:cTn id="118" presetID="1" presetClass="entr" presetSubtype="0" fill="hold" grpId="0" nodeType="afterEffect">
                                  <p:stCondLst>
                                    <p:cond delay="0"/>
                                  </p:stCondLst>
                                  <p:childTnLst>
                                    <p:set>
                                      <p:cBhvr>
                                        <p:cTn id="119" dur="1" fill="hold">
                                          <p:stCondLst>
                                            <p:cond delay="0"/>
                                          </p:stCondLst>
                                        </p:cTn>
                                        <p:tgtEl>
                                          <p:spTgt spid="73"/>
                                        </p:tgtEl>
                                        <p:attrNameLst>
                                          <p:attrName>style.visibility</p:attrName>
                                        </p:attrNameLst>
                                      </p:cBhvr>
                                      <p:to>
                                        <p:strVal val="visible"/>
                                      </p:to>
                                    </p:set>
                                  </p:childTnLst>
                                </p:cTn>
                              </p:par>
                            </p:childTnLst>
                          </p:cTn>
                        </p:par>
                        <p:par>
                          <p:cTn id="120" fill="hold">
                            <p:stCondLst>
                              <p:cond delay="6000"/>
                            </p:stCondLst>
                            <p:childTnLst>
                              <p:par>
                                <p:cTn id="121" presetID="53" presetClass="entr" presetSubtype="16" fill="hold" grpId="0" nodeType="afterEffect">
                                  <p:stCondLst>
                                    <p:cond delay="0"/>
                                  </p:stCondLst>
                                  <p:childTnLst>
                                    <p:set>
                                      <p:cBhvr>
                                        <p:cTn id="122" dur="1" fill="hold">
                                          <p:stCondLst>
                                            <p:cond delay="0"/>
                                          </p:stCondLst>
                                        </p:cTn>
                                        <p:tgtEl>
                                          <p:spTgt spid="113">
                                            <p:txEl>
                                              <p:pRg st="0" end="0"/>
                                            </p:txEl>
                                          </p:spTgt>
                                        </p:tgtEl>
                                        <p:attrNameLst>
                                          <p:attrName>style.visibility</p:attrName>
                                        </p:attrNameLst>
                                      </p:cBhvr>
                                      <p:to>
                                        <p:strVal val="visible"/>
                                      </p:to>
                                    </p:set>
                                    <p:anim calcmode="lin" valueType="num">
                                      <p:cBhvr>
                                        <p:cTn id="123" dur="500" fill="hold"/>
                                        <p:tgtEl>
                                          <p:spTgt spid="113">
                                            <p:txEl>
                                              <p:pRg st="0" end="0"/>
                                            </p:txEl>
                                          </p:spTgt>
                                        </p:tgtEl>
                                        <p:attrNameLst>
                                          <p:attrName>ppt_w</p:attrName>
                                        </p:attrNameLst>
                                      </p:cBhvr>
                                      <p:tavLst>
                                        <p:tav tm="0">
                                          <p:val>
                                            <p:fltVal val="0"/>
                                          </p:val>
                                        </p:tav>
                                        <p:tav tm="100000">
                                          <p:val>
                                            <p:strVal val="#ppt_w"/>
                                          </p:val>
                                        </p:tav>
                                      </p:tavLst>
                                    </p:anim>
                                    <p:anim calcmode="lin" valueType="num">
                                      <p:cBhvr>
                                        <p:cTn id="124" dur="500" fill="hold"/>
                                        <p:tgtEl>
                                          <p:spTgt spid="113">
                                            <p:txEl>
                                              <p:pRg st="0" end="0"/>
                                            </p:txEl>
                                          </p:spTgt>
                                        </p:tgtEl>
                                        <p:attrNameLst>
                                          <p:attrName>ppt_h</p:attrName>
                                        </p:attrNameLst>
                                      </p:cBhvr>
                                      <p:tavLst>
                                        <p:tav tm="0">
                                          <p:val>
                                            <p:fltVal val="0"/>
                                          </p:val>
                                        </p:tav>
                                        <p:tav tm="100000">
                                          <p:val>
                                            <p:strVal val="#ppt_h"/>
                                          </p:val>
                                        </p:tav>
                                      </p:tavLst>
                                    </p:anim>
                                    <p:animEffect transition="in" filter="fade">
                                      <p:cBhvr>
                                        <p:cTn id="125" dur="500"/>
                                        <p:tgtEl>
                                          <p:spTgt spid="113">
                                            <p:txEl>
                                              <p:pRg st="0" end="0"/>
                                            </p:txEl>
                                          </p:spTgt>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14">
                                            <p:txEl>
                                              <p:pRg st="0" end="0"/>
                                            </p:txEl>
                                          </p:spTgt>
                                        </p:tgtEl>
                                        <p:attrNameLst>
                                          <p:attrName>style.visibility</p:attrName>
                                        </p:attrNameLst>
                                      </p:cBhvr>
                                      <p:to>
                                        <p:strVal val="visible"/>
                                      </p:to>
                                    </p:set>
                                    <p:anim calcmode="lin" valueType="num">
                                      <p:cBhvr>
                                        <p:cTn id="128" dur="500" fill="hold"/>
                                        <p:tgtEl>
                                          <p:spTgt spid="114">
                                            <p:txEl>
                                              <p:pRg st="0" end="0"/>
                                            </p:txEl>
                                          </p:spTgt>
                                        </p:tgtEl>
                                        <p:attrNameLst>
                                          <p:attrName>ppt_w</p:attrName>
                                        </p:attrNameLst>
                                      </p:cBhvr>
                                      <p:tavLst>
                                        <p:tav tm="0">
                                          <p:val>
                                            <p:fltVal val="0"/>
                                          </p:val>
                                        </p:tav>
                                        <p:tav tm="100000">
                                          <p:val>
                                            <p:strVal val="#ppt_w"/>
                                          </p:val>
                                        </p:tav>
                                      </p:tavLst>
                                    </p:anim>
                                    <p:anim calcmode="lin" valueType="num">
                                      <p:cBhvr>
                                        <p:cTn id="129" dur="500" fill="hold"/>
                                        <p:tgtEl>
                                          <p:spTgt spid="114">
                                            <p:txEl>
                                              <p:pRg st="0" end="0"/>
                                            </p:txEl>
                                          </p:spTgt>
                                        </p:tgtEl>
                                        <p:attrNameLst>
                                          <p:attrName>ppt_h</p:attrName>
                                        </p:attrNameLst>
                                      </p:cBhvr>
                                      <p:tavLst>
                                        <p:tav tm="0">
                                          <p:val>
                                            <p:fltVal val="0"/>
                                          </p:val>
                                        </p:tav>
                                        <p:tav tm="100000">
                                          <p:val>
                                            <p:strVal val="#ppt_h"/>
                                          </p:val>
                                        </p:tav>
                                      </p:tavLst>
                                    </p:anim>
                                    <p:animEffect transition="in" filter="fade">
                                      <p:cBhvr>
                                        <p:cTn id="130" dur="500"/>
                                        <p:tgtEl>
                                          <p:spTgt spid="114">
                                            <p:txEl>
                                              <p:pRg st="0" end="0"/>
                                            </p:txEl>
                                          </p:spTgt>
                                        </p:tgtEl>
                                      </p:cBhvr>
                                    </p:animEffect>
                                  </p:childTnLst>
                                </p:cTn>
                              </p:par>
                            </p:childTnLst>
                          </p:cTn>
                        </p:par>
                        <p:par>
                          <p:cTn id="131" fill="hold">
                            <p:stCondLst>
                              <p:cond delay="6500"/>
                            </p:stCondLst>
                            <p:childTnLst>
                              <p:par>
                                <p:cTn id="132" presetID="10" presetClass="entr" presetSubtype="0" fill="hold" grpId="0" nodeType="afterEffect">
                                  <p:stCondLst>
                                    <p:cond delay="0"/>
                                  </p:stCondLst>
                                  <p:childTnLst>
                                    <p:set>
                                      <p:cBhvr>
                                        <p:cTn id="133" dur="1" fill="hold">
                                          <p:stCondLst>
                                            <p:cond delay="0"/>
                                          </p:stCondLst>
                                        </p:cTn>
                                        <p:tgtEl>
                                          <p:spTgt spid="67"/>
                                        </p:tgtEl>
                                        <p:attrNameLst>
                                          <p:attrName>style.visibility</p:attrName>
                                        </p:attrNameLst>
                                      </p:cBhvr>
                                      <p:to>
                                        <p:strVal val="visible"/>
                                      </p:to>
                                    </p:set>
                                    <p:animEffect transition="in" filter="fade">
                                      <p:cBhvr>
                                        <p:cTn id="134" dur="500"/>
                                        <p:tgtEl>
                                          <p:spTgt spid="67"/>
                                        </p:tgtEl>
                                      </p:cBhvr>
                                    </p:animEffect>
                                  </p:childTnLst>
                                </p:cTn>
                              </p:par>
                              <p:par>
                                <p:cTn id="135" presetID="22" presetClass="entr" presetSubtype="8" fill="hold" grpId="0" nodeType="withEffect">
                                  <p:stCondLst>
                                    <p:cond delay="0"/>
                                  </p:stCondLst>
                                  <p:childTnLst>
                                    <p:set>
                                      <p:cBhvr>
                                        <p:cTn id="136" dur="1" fill="hold">
                                          <p:stCondLst>
                                            <p:cond delay="0"/>
                                          </p:stCondLst>
                                        </p:cTn>
                                        <p:tgtEl>
                                          <p:spTgt spid="102">
                                            <p:txEl>
                                              <p:pRg st="0" end="0"/>
                                            </p:txEl>
                                          </p:spTgt>
                                        </p:tgtEl>
                                        <p:attrNameLst>
                                          <p:attrName>style.visibility</p:attrName>
                                        </p:attrNameLst>
                                      </p:cBhvr>
                                      <p:to>
                                        <p:strVal val="visible"/>
                                      </p:to>
                                    </p:set>
                                    <p:animEffect transition="in" filter="wipe(left)">
                                      <p:cBhvr>
                                        <p:cTn id="137" dur="500"/>
                                        <p:tgtEl>
                                          <p:spTgt spid="102">
                                            <p:txEl>
                                              <p:pRg st="0" end="0"/>
                                            </p:txEl>
                                          </p:spTgt>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68"/>
                                        </p:tgtEl>
                                        <p:attrNameLst>
                                          <p:attrName>style.visibility</p:attrName>
                                        </p:attrNameLst>
                                      </p:cBhvr>
                                      <p:to>
                                        <p:strVal val="visible"/>
                                      </p:to>
                                    </p:set>
                                    <p:animEffect transition="in" filter="fade">
                                      <p:cBhvr>
                                        <p:cTn id="140" dur="500"/>
                                        <p:tgtEl>
                                          <p:spTgt spid="68"/>
                                        </p:tgtEl>
                                      </p:cBhvr>
                                    </p:animEffect>
                                  </p:childTnLst>
                                </p:cTn>
                              </p:par>
                              <p:par>
                                <p:cTn id="141" presetID="22" presetClass="entr" presetSubtype="8" fill="hold" grpId="0" nodeType="withEffect">
                                  <p:stCondLst>
                                    <p:cond delay="0"/>
                                  </p:stCondLst>
                                  <p:childTnLst>
                                    <p:set>
                                      <p:cBhvr>
                                        <p:cTn id="142" dur="1" fill="hold">
                                          <p:stCondLst>
                                            <p:cond delay="0"/>
                                          </p:stCondLst>
                                        </p:cTn>
                                        <p:tgtEl>
                                          <p:spTgt spid="103">
                                            <p:txEl>
                                              <p:pRg st="0" end="0"/>
                                            </p:txEl>
                                          </p:spTgt>
                                        </p:tgtEl>
                                        <p:attrNameLst>
                                          <p:attrName>style.visibility</p:attrName>
                                        </p:attrNameLst>
                                      </p:cBhvr>
                                      <p:to>
                                        <p:strVal val="visible"/>
                                      </p:to>
                                    </p:set>
                                    <p:animEffect transition="in" filter="wipe(left)">
                                      <p:cBhvr>
                                        <p:cTn id="143" dur="500"/>
                                        <p:tgtEl>
                                          <p:spTgt spid="103">
                                            <p:txEl>
                                              <p:pRg st="0" end="0"/>
                                            </p:txEl>
                                          </p:spTgt>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69"/>
                                        </p:tgtEl>
                                        <p:attrNameLst>
                                          <p:attrName>style.visibility</p:attrName>
                                        </p:attrNameLst>
                                      </p:cBhvr>
                                      <p:to>
                                        <p:strVal val="visible"/>
                                      </p:to>
                                    </p:set>
                                    <p:animEffect transition="in" filter="fade">
                                      <p:cBhvr>
                                        <p:cTn id="146" dur="500"/>
                                        <p:tgtEl>
                                          <p:spTgt spid="69"/>
                                        </p:tgtEl>
                                      </p:cBhvr>
                                    </p:animEffect>
                                  </p:childTnLst>
                                </p:cTn>
                              </p:par>
                              <p:par>
                                <p:cTn id="147" presetID="22" presetClass="entr" presetSubtype="8" fill="hold" grpId="0" nodeType="withEffect">
                                  <p:stCondLst>
                                    <p:cond delay="0"/>
                                  </p:stCondLst>
                                  <p:childTnLst>
                                    <p:set>
                                      <p:cBhvr>
                                        <p:cTn id="148" dur="1" fill="hold">
                                          <p:stCondLst>
                                            <p:cond delay="0"/>
                                          </p:stCondLst>
                                        </p:cTn>
                                        <p:tgtEl>
                                          <p:spTgt spid="104">
                                            <p:txEl>
                                              <p:pRg st="0" end="0"/>
                                            </p:txEl>
                                          </p:spTgt>
                                        </p:tgtEl>
                                        <p:attrNameLst>
                                          <p:attrName>style.visibility</p:attrName>
                                        </p:attrNameLst>
                                      </p:cBhvr>
                                      <p:to>
                                        <p:strVal val="visible"/>
                                      </p:to>
                                    </p:set>
                                    <p:animEffect transition="in" filter="wipe(left)">
                                      <p:cBhvr>
                                        <p:cTn id="149" dur="500"/>
                                        <p:tgtEl>
                                          <p:spTgt spid="104">
                                            <p:txEl>
                                              <p:pRg st="0" end="0"/>
                                            </p:txEl>
                                          </p:spTgt>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89"/>
                                        </p:tgtEl>
                                        <p:attrNameLst>
                                          <p:attrName>style.visibility</p:attrName>
                                        </p:attrNameLst>
                                      </p:cBhvr>
                                      <p:to>
                                        <p:strVal val="visible"/>
                                      </p:to>
                                    </p:set>
                                    <p:animEffect transition="in" filter="fade">
                                      <p:cBhvr>
                                        <p:cTn id="152" dur="500"/>
                                        <p:tgtEl>
                                          <p:spTgt spid="89"/>
                                        </p:tgtEl>
                                      </p:cBhvr>
                                    </p:animEffect>
                                  </p:childTnLst>
                                </p:cTn>
                              </p:par>
                              <p:par>
                                <p:cTn id="153" presetID="22" presetClass="entr" presetSubtype="8" fill="hold" grpId="0" nodeType="withEffect">
                                  <p:stCondLst>
                                    <p:cond delay="0"/>
                                  </p:stCondLst>
                                  <p:childTnLst>
                                    <p:set>
                                      <p:cBhvr>
                                        <p:cTn id="154" dur="1" fill="hold">
                                          <p:stCondLst>
                                            <p:cond delay="0"/>
                                          </p:stCondLst>
                                        </p:cTn>
                                        <p:tgtEl>
                                          <p:spTgt spid="108">
                                            <p:txEl>
                                              <p:pRg st="0" end="0"/>
                                            </p:txEl>
                                          </p:spTgt>
                                        </p:tgtEl>
                                        <p:attrNameLst>
                                          <p:attrName>style.visibility</p:attrName>
                                        </p:attrNameLst>
                                      </p:cBhvr>
                                      <p:to>
                                        <p:strVal val="visible"/>
                                      </p:to>
                                    </p:set>
                                    <p:animEffect transition="in" filter="wipe(left)">
                                      <p:cBhvr>
                                        <p:cTn id="155" dur="500"/>
                                        <p:tgtEl>
                                          <p:spTgt spid="108">
                                            <p:txEl>
                                              <p:pRg st="0" end="0"/>
                                            </p:txEl>
                                          </p:spTgt>
                                        </p:tgtEl>
                                      </p:cBhvr>
                                    </p:animEffect>
                                  </p:childTnLst>
                                </p:cTn>
                              </p:par>
                            </p:childTnLst>
                          </p:cTn>
                        </p:par>
                        <p:par>
                          <p:cTn id="156" fill="hold">
                            <p:stCondLst>
                              <p:cond delay="7000"/>
                            </p:stCondLst>
                            <p:childTnLst>
                              <p:par>
                                <p:cTn id="157" presetID="10" presetClass="entr" presetSubtype="0" fill="hold" grpId="0" nodeType="afterEffect">
                                  <p:stCondLst>
                                    <p:cond delay="0"/>
                                  </p:stCondLst>
                                  <p:childTnLst>
                                    <p:set>
                                      <p:cBhvr>
                                        <p:cTn id="158" dur="1" fill="hold">
                                          <p:stCondLst>
                                            <p:cond delay="0"/>
                                          </p:stCondLst>
                                        </p:cTn>
                                        <p:tgtEl>
                                          <p:spTgt spid="61"/>
                                        </p:tgtEl>
                                        <p:attrNameLst>
                                          <p:attrName>style.visibility</p:attrName>
                                        </p:attrNameLst>
                                      </p:cBhvr>
                                      <p:to>
                                        <p:strVal val="visible"/>
                                      </p:to>
                                    </p:set>
                                    <p:animEffect transition="in" filter="fade">
                                      <p:cBhvr>
                                        <p:cTn id="159" dur="500"/>
                                        <p:tgtEl>
                                          <p:spTgt spid="61"/>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118">
                                            <p:txEl>
                                              <p:pRg st="0" end="0"/>
                                            </p:txEl>
                                          </p:spTgt>
                                        </p:tgtEl>
                                        <p:attrNameLst>
                                          <p:attrName>style.visibility</p:attrName>
                                        </p:attrNameLst>
                                      </p:cBhvr>
                                      <p:to>
                                        <p:strVal val="visible"/>
                                      </p:to>
                                    </p:set>
                                    <p:animEffect transition="in" filter="fade">
                                      <p:cBhvr>
                                        <p:cTn id="162" dur="500"/>
                                        <p:tgtEl>
                                          <p:spTgt spid="118">
                                            <p:txEl>
                                              <p:pRg st="0" end="0"/>
                                            </p:txEl>
                                          </p:spTgt>
                                        </p:tgtEl>
                                      </p:cBhvr>
                                    </p:animEffect>
                                  </p:childTnLst>
                                </p:cTn>
                              </p:par>
                            </p:childTnLst>
                          </p:cTn>
                        </p:par>
                        <p:par>
                          <p:cTn id="163" fill="hold">
                            <p:stCondLst>
                              <p:cond delay="7500"/>
                            </p:stCondLst>
                            <p:childTnLst>
                              <p:par>
                                <p:cTn id="164" presetID="47" presetClass="entr" presetSubtype="0" fill="hold" grpId="0" nodeType="afterEffect">
                                  <p:stCondLst>
                                    <p:cond delay="0"/>
                                  </p:stCondLst>
                                  <p:childTnLst>
                                    <p:set>
                                      <p:cBhvr>
                                        <p:cTn id="165" dur="1" fill="hold">
                                          <p:stCondLst>
                                            <p:cond delay="0"/>
                                          </p:stCondLst>
                                        </p:cTn>
                                        <p:tgtEl>
                                          <p:spTgt spid="62"/>
                                        </p:tgtEl>
                                        <p:attrNameLst>
                                          <p:attrName>style.visibility</p:attrName>
                                        </p:attrNameLst>
                                      </p:cBhvr>
                                      <p:to>
                                        <p:strVal val="visible"/>
                                      </p:to>
                                    </p:set>
                                    <p:animEffect transition="in" filter="fade">
                                      <p:cBhvr>
                                        <p:cTn id="166" dur="500"/>
                                        <p:tgtEl>
                                          <p:spTgt spid="62"/>
                                        </p:tgtEl>
                                      </p:cBhvr>
                                    </p:animEffect>
                                    <p:anim calcmode="lin" valueType="num">
                                      <p:cBhvr>
                                        <p:cTn id="167" dur="500" fill="hold"/>
                                        <p:tgtEl>
                                          <p:spTgt spid="62"/>
                                        </p:tgtEl>
                                        <p:attrNameLst>
                                          <p:attrName>ppt_x</p:attrName>
                                        </p:attrNameLst>
                                      </p:cBhvr>
                                      <p:tavLst>
                                        <p:tav tm="0">
                                          <p:val>
                                            <p:strVal val="#ppt_x"/>
                                          </p:val>
                                        </p:tav>
                                        <p:tav tm="100000">
                                          <p:val>
                                            <p:strVal val="#ppt_x"/>
                                          </p:val>
                                        </p:tav>
                                      </p:tavLst>
                                    </p:anim>
                                    <p:anim calcmode="lin" valueType="num">
                                      <p:cBhvr>
                                        <p:cTn id="168" dur="500" fill="hold"/>
                                        <p:tgtEl>
                                          <p:spTgt spid="62"/>
                                        </p:tgtEl>
                                        <p:attrNameLst>
                                          <p:attrName>ppt_y</p:attrName>
                                        </p:attrNameLst>
                                      </p:cBhvr>
                                      <p:tavLst>
                                        <p:tav tm="0">
                                          <p:val>
                                            <p:strVal val="#ppt_y-.1"/>
                                          </p:val>
                                        </p:tav>
                                        <p:tav tm="100000">
                                          <p:val>
                                            <p:strVal val="#ppt_y"/>
                                          </p:val>
                                        </p:tav>
                                      </p:tavLst>
                                    </p:anim>
                                  </p:childTnLst>
                                </p:cTn>
                              </p:par>
                            </p:childTnLst>
                          </p:cTn>
                        </p:par>
                        <p:par>
                          <p:cTn id="169" fill="hold">
                            <p:stCondLst>
                              <p:cond delay="8000"/>
                            </p:stCondLst>
                            <p:childTnLst>
                              <p:par>
                                <p:cTn id="170" presetID="1" presetClass="entr" presetSubtype="0" fill="hold" grpId="0" nodeType="afterEffect">
                                  <p:stCondLst>
                                    <p:cond delay="0"/>
                                  </p:stCondLst>
                                  <p:childTnLst>
                                    <p:set>
                                      <p:cBhvr>
                                        <p:cTn id="171" dur="1" fill="hold">
                                          <p:stCondLst>
                                            <p:cond delay="0"/>
                                          </p:stCondLst>
                                        </p:cTn>
                                        <p:tgtEl>
                                          <p:spTgt spid="74"/>
                                        </p:tgtEl>
                                        <p:attrNameLst>
                                          <p:attrName>style.visibility</p:attrName>
                                        </p:attrNameLst>
                                      </p:cBhvr>
                                      <p:to>
                                        <p:strVal val="visible"/>
                                      </p:to>
                                    </p:set>
                                  </p:childTnLst>
                                </p:cTn>
                              </p:par>
                            </p:childTnLst>
                          </p:cTn>
                        </p:par>
                        <p:par>
                          <p:cTn id="172" fill="hold">
                            <p:stCondLst>
                              <p:cond delay="8000"/>
                            </p:stCondLst>
                            <p:childTnLst>
                              <p:par>
                                <p:cTn id="173" presetID="53" presetClass="entr" presetSubtype="16" fill="hold" grpId="0" nodeType="afterEffect">
                                  <p:stCondLst>
                                    <p:cond delay="0"/>
                                  </p:stCondLst>
                                  <p:childTnLst>
                                    <p:set>
                                      <p:cBhvr>
                                        <p:cTn id="174" dur="1" fill="hold">
                                          <p:stCondLst>
                                            <p:cond delay="0"/>
                                          </p:stCondLst>
                                        </p:cTn>
                                        <p:tgtEl>
                                          <p:spTgt spid="116">
                                            <p:txEl>
                                              <p:pRg st="0" end="0"/>
                                            </p:txEl>
                                          </p:spTgt>
                                        </p:tgtEl>
                                        <p:attrNameLst>
                                          <p:attrName>style.visibility</p:attrName>
                                        </p:attrNameLst>
                                      </p:cBhvr>
                                      <p:to>
                                        <p:strVal val="visible"/>
                                      </p:to>
                                    </p:set>
                                    <p:anim calcmode="lin" valueType="num">
                                      <p:cBhvr>
                                        <p:cTn id="175" dur="500" fill="hold"/>
                                        <p:tgtEl>
                                          <p:spTgt spid="116">
                                            <p:txEl>
                                              <p:pRg st="0" end="0"/>
                                            </p:txEl>
                                          </p:spTgt>
                                        </p:tgtEl>
                                        <p:attrNameLst>
                                          <p:attrName>ppt_w</p:attrName>
                                        </p:attrNameLst>
                                      </p:cBhvr>
                                      <p:tavLst>
                                        <p:tav tm="0">
                                          <p:val>
                                            <p:fltVal val="0"/>
                                          </p:val>
                                        </p:tav>
                                        <p:tav tm="100000">
                                          <p:val>
                                            <p:strVal val="#ppt_w"/>
                                          </p:val>
                                        </p:tav>
                                      </p:tavLst>
                                    </p:anim>
                                    <p:anim calcmode="lin" valueType="num">
                                      <p:cBhvr>
                                        <p:cTn id="176" dur="500" fill="hold"/>
                                        <p:tgtEl>
                                          <p:spTgt spid="116">
                                            <p:txEl>
                                              <p:pRg st="0" end="0"/>
                                            </p:txEl>
                                          </p:spTgt>
                                        </p:tgtEl>
                                        <p:attrNameLst>
                                          <p:attrName>ppt_h</p:attrName>
                                        </p:attrNameLst>
                                      </p:cBhvr>
                                      <p:tavLst>
                                        <p:tav tm="0">
                                          <p:val>
                                            <p:fltVal val="0"/>
                                          </p:val>
                                        </p:tav>
                                        <p:tav tm="100000">
                                          <p:val>
                                            <p:strVal val="#ppt_h"/>
                                          </p:val>
                                        </p:tav>
                                      </p:tavLst>
                                    </p:anim>
                                    <p:animEffect transition="in" filter="fade">
                                      <p:cBhvr>
                                        <p:cTn id="177" dur="500"/>
                                        <p:tgtEl>
                                          <p:spTgt spid="116">
                                            <p:txEl>
                                              <p:pRg st="0" end="0"/>
                                            </p:txEl>
                                          </p:spTgt>
                                        </p:tgtEl>
                                      </p:cBhvr>
                                    </p:animEffect>
                                  </p:childTnLst>
                                </p:cTn>
                              </p:par>
                              <p:par>
                                <p:cTn id="178" presetID="53" presetClass="entr" presetSubtype="16" fill="hold" grpId="0" nodeType="withEffect">
                                  <p:stCondLst>
                                    <p:cond delay="0"/>
                                  </p:stCondLst>
                                  <p:childTnLst>
                                    <p:set>
                                      <p:cBhvr>
                                        <p:cTn id="179" dur="1" fill="hold">
                                          <p:stCondLst>
                                            <p:cond delay="0"/>
                                          </p:stCondLst>
                                        </p:cTn>
                                        <p:tgtEl>
                                          <p:spTgt spid="117">
                                            <p:txEl>
                                              <p:pRg st="0" end="0"/>
                                            </p:txEl>
                                          </p:spTgt>
                                        </p:tgtEl>
                                        <p:attrNameLst>
                                          <p:attrName>style.visibility</p:attrName>
                                        </p:attrNameLst>
                                      </p:cBhvr>
                                      <p:to>
                                        <p:strVal val="visible"/>
                                      </p:to>
                                    </p:set>
                                    <p:anim calcmode="lin" valueType="num">
                                      <p:cBhvr>
                                        <p:cTn id="180" dur="500" fill="hold"/>
                                        <p:tgtEl>
                                          <p:spTgt spid="117">
                                            <p:txEl>
                                              <p:pRg st="0" end="0"/>
                                            </p:txEl>
                                          </p:spTgt>
                                        </p:tgtEl>
                                        <p:attrNameLst>
                                          <p:attrName>ppt_w</p:attrName>
                                        </p:attrNameLst>
                                      </p:cBhvr>
                                      <p:tavLst>
                                        <p:tav tm="0">
                                          <p:val>
                                            <p:fltVal val="0"/>
                                          </p:val>
                                        </p:tav>
                                        <p:tav tm="100000">
                                          <p:val>
                                            <p:strVal val="#ppt_w"/>
                                          </p:val>
                                        </p:tav>
                                      </p:tavLst>
                                    </p:anim>
                                    <p:anim calcmode="lin" valueType="num">
                                      <p:cBhvr>
                                        <p:cTn id="181" dur="500" fill="hold"/>
                                        <p:tgtEl>
                                          <p:spTgt spid="117">
                                            <p:txEl>
                                              <p:pRg st="0" end="0"/>
                                            </p:txEl>
                                          </p:spTgt>
                                        </p:tgtEl>
                                        <p:attrNameLst>
                                          <p:attrName>ppt_h</p:attrName>
                                        </p:attrNameLst>
                                      </p:cBhvr>
                                      <p:tavLst>
                                        <p:tav tm="0">
                                          <p:val>
                                            <p:fltVal val="0"/>
                                          </p:val>
                                        </p:tav>
                                        <p:tav tm="100000">
                                          <p:val>
                                            <p:strVal val="#ppt_h"/>
                                          </p:val>
                                        </p:tav>
                                      </p:tavLst>
                                    </p:anim>
                                    <p:animEffect transition="in" filter="fade">
                                      <p:cBhvr>
                                        <p:cTn id="182" dur="500"/>
                                        <p:tgtEl>
                                          <p:spTgt spid="117">
                                            <p:txEl>
                                              <p:pRg st="0" end="0"/>
                                            </p:txEl>
                                          </p:spTgt>
                                        </p:tgtEl>
                                      </p:cBhvr>
                                    </p:animEffect>
                                  </p:childTnLst>
                                </p:cTn>
                              </p:par>
                            </p:childTnLst>
                          </p:cTn>
                        </p:par>
                        <p:par>
                          <p:cTn id="183" fill="hold">
                            <p:stCondLst>
                              <p:cond delay="8500"/>
                            </p:stCondLst>
                            <p:childTnLst>
                              <p:par>
                                <p:cTn id="184" presetID="10" presetClass="entr" presetSubtype="0" fill="hold" grpId="0" nodeType="afterEffect">
                                  <p:stCondLst>
                                    <p:cond delay="0"/>
                                  </p:stCondLst>
                                  <p:childTnLst>
                                    <p:set>
                                      <p:cBhvr>
                                        <p:cTn id="185" dur="1" fill="hold">
                                          <p:stCondLst>
                                            <p:cond delay="0"/>
                                          </p:stCondLst>
                                        </p:cTn>
                                        <p:tgtEl>
                                          <p:spTgt spid="63"/>
                                        </p:tgtEl>
                                        <p:attrNameLst>
                                          <p:attrName>style.visibility</p:attrName>
                                        </p:attrNameLst>
                                      </p:cBhvr>
                                      <p:to>
                                        <p:strVal val="visible"/>
                                      </p:to>
                                    </p:set>
                                    <p:animEffect transition="in" filter="fade">
                                      <p:cBhvr>
                                        <p:cTn id="186" dur="500"/>
                                        <p:tgtEl>
                                          <p:spTgt spid="63"/>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105">
                                            <p:txEl>
                                              <p:pRg st="0" end="0"/>
                                            </p:txEl>
                                          </p:spTgt>
                                        </p:tgtEl>
                                        <p:attrNameLst>
                                          <p:attrName>style.visibility</p:attrName>
                                        </p:attrNameLst>
                                      </p:cBhvr>
                                      <p:to>
                                        <p:strVal val="visible"/>
                                      </p:to>
                                    </p:set>
                                    <p:animEffect transition="in" filter="wipe(left)">
                                      <p:cBhvr>
                                        <p:cTn id="189" dur="500"/>
                                        <p:tgtEl>
                                          <p:spTgt spid="105">
                                            <p:txEl>
                                              <p:pRg st="0" end="0"/>
                                            </p:txEl>
                                          </p:spTgt>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64"/>
                                        </p:tgtEl>
                                        <p:attrNameLst>
                                          <p:attrName>style.visibility</p:attrName>
                                        </p:attrNameLst>
                                      </p:cBhvr>
                                      <p:to>
                                        <p:strVal val="visible"/>
                                      </p:to>
                                    </p:set>
                                    <p:animEffect transition="in" filter="fade">
                                      <p:cBhvr>
                                        <p:cTn id="192" dur="500"/>
                                        <p:tgtEl>
                                          <p:spTgt spid="64"/>
                                        </p:tgtEl>
                                      </p:cBhvr>
                                    </p:animEffect>
                                  </p:childTnLst>
                                </p:cTn>
                              </p:par>
                              <p:par>
                                <p:cTn id="193" presetID="22" presetClass="entr" presetSubtype="8" fill="hold" grpId="0" nodeType="withEffect">
                                  <p:stCondLst>
                                    <p:cond delay="0"/>
                                  </p:stCondLst>
                                  <p:childTnLst>
                                    <p:set>
                                      <p:cBhvr>
                                        <p:cTn id="194" dur="1" fill="hold">
                                          <p:stCondLst>
                                            <p:cond delay="0"/>
                                          </p:stCondLst>
                                        </p:cTn>
                                        <p:tgtEl>
                                          <p:spTgt spid="106">
                                            <p:txEl>
                                              <p:pRg st="0" end="0"/>
                                            </p:txEl>
                                          </p:spTgt>
                                        </p:tgtEl>
                                        <p:attrNameLst>
                                          <p:attrName>style.visibility</p:attrName>
                                        </p:attrNameLst>
                                      </p:cBhvr>
                                      <p:to>
                                        <p:strVal val="visible"/>
                                      </p:to>
                                    </p:set>
                                    <p:animEffect transition="in" filter="wipe(left)">
                                      <p:cBhvr>
                                        <p:cTn id="195" dur="500"/>
                                        <p:tgtEl>
                                          <p:spTgt spid="106">
                                            <p:txEl>
                                              <p:pRg st="0" end="0"/>
                                            </p:txEl>
                                          </p:spTgt>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65"/>
                                        </p:tgtEl>
                                        <p:attrNameLst>
                                          <p:attrName>style.visibility</p:attrName>
                                        </p:attrNameLst>
                                      </p:cBhvr>
                                      <p:to>
                                        <p:strVal val="visible"/>
                                      </p:to>
                                    </p:set>
                                    <p:animEffect transition="in" filter="fade">
                                      <p:cBhvr>
                                        <p:cTn id="198" dur="500"/>
                                        <p:tgtEl>
                                          <p:spTgt spid="65"/>
                                        </p:tgtEl>
                                      </p:cBhvr>
                                    </p:animEffect>
                                  </p:childTnLst>
                                </p:cTn>
                              </p:par>
                              <p:par>
                                <p:cTn id="199" presetID="22" presetClass="entr" presetSubtype="8" fill="hold" grpId="0" nodeType="withEffect">
                                  <p:stCondLst>
                                    <p:cond delay="0"/>
                                  </p:stCondLst>
                                  <p:childTnLst>
                                    <p:set>
                                      <p:cBhvr>
                                        <p:cTn id="200" dur="1" fill="hold">
                                          <p:stCondLst>
                                            <p:cond delay="0"/>
                                          </p:stCondLst>
                                        </p:cTn>
                                        <p:tgtEl>
                                          <p:spTgt spid="107">
                                            <p:txEl>
                                              <p:pRg st="0" end="0"/>
                                            </p:txEl>
                                          </p:spTgt>
                                        </p:tgtEl>
                                        <p:attrNameLst>
                                          <p:attrName>style.visibility</p:attrName>
                                        </p:attrNameLst>
                                      </p:cBhvr>
                                      <p:to>
                                        <p:strVal val="visible"/>
                                      </p:to>
                                    </p:set>
                                    <p:animEffect transition="in" filter="wipe(left)">
                                      <p:cBhvr>
                                        <p:cTn id="201" dur="500"/>
                                        <p:tgtEl>
                                          <p:spTgt spid="107">
                                            <p:txEl>
                                              <p:pRg st="0" end="0"/>
                                            </p:txEl>
                                          </p:spTgt>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66"/>
                                        </p:tgtEl>
                                        <p:attrNameLst>
                                          <p:attrName>style.visibility</p:attrName>
                                        </p:attrNameLst>
                                      </p:cBhvr>
                                      <p:to>
                                        <p:strVal val="visible"/>
                                      </p:to>
                                    </p:set>
                                    <p:animEffect transition="in" filter="fade">
                                      <p:cBhvr>
                                        <p:cTn id="204" dur="500"/>
                                        <p:tgtEl>
                                          <p:spTgt spid="66"/>
                                        </p:tgtEl>
                                      </p:cBhvr>
                                    </p:animEffect>
                                  </p:childTnLst>
                                </p:cTn>
                              </p:par>
                              <p:par>
                                <p:cTn id="205" presetID="22" presetClass="entr" presetSubtype="8" fill="hold" grpId="0" nodeType="withEffect">
                                  <p:stCondLst>
                                    <p:cond delay="0"/>
                                  </p:stCondLst>
                                  <p:childTnLst>
                                    <p:set>
                                      <p:cBhvr>
                                        <p:cTn id="206" dur="1" fill="hold">
                                          <p:stCondLst>
                                            <p:cond delay="0"/>
                                          </p:stCondLst>
                                        </p:cTn>
                                        <p:tgtEl>
                                          <p:spTgt spid="109">
                                            <p:txEl>
                                              <p:pRg st="0" end="0"/>
                                            </p:txEl>
                                          </p:spTgt>
                                        </p:tgtEl>
                                        <p:attrNameLst>
                                          <p:attrName>style.visibility</p:attrName>
                                        </p:attrNameLst>
                                      </p:cBhvr>
                                      <p:to>
                                        <p:strVal val="visible"/>
                                      </p:to>
                                    </p:set>
                                    <p:animEffect transition="in" filter="wipe(left)">
                                      <p:cBhvr>
                                        <p:cTn id="207" dur="500"/>
                                        <p:tgtEl>
                                          <p:spTgt spid="1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5" grpId="0" animBg="1"/>
      <p:bldP spid="60" grpId="0" animBg="1"/>
      <p:bldP spid="62" grpId="0" animBg="1"/>
      <p:bldP spid="49" grpId="0" animBg="1"/>
      <p:bldP spid="51" grpId="0" animBg="1"/>
      <p:bldP spid="52" grpId="0" animBg="1"/>
      <p:bldP spid="53" grpId="0" animBg="1"/>
      <p:bldP spid="54" grpId="0" animBg="1"/>
      <p:bldP spid="56" grpId="0" animBg="1"/>
      <p:bldP spid="57" grpId="0" animBg="1"/>
      <p:bldP spid="58" grpId="0" animBg="1"/>
      <p:bldP spid="59" grpId="0" animBg="1"/>
      <p:bldP spid="61" grpId="0" animBg="1"/>
      <p:bldP spid="63" grpId="0" animBg="1"/>
      <p:bldP spid="64" grpId="0" animBg="1"/>
      <p:bldP spid="65" grpId="0" animBg="1"/>
      <p:bldP spid="66" grpId="0" animBg="1"/>
      <p:bldP spid="67" grpId="0" animBg="1"/>
      <p:bldP spid="68" grpId="0" animBg="1"/>
      <p:bldP spid="69" grpId="0" animBg="1"/>
      <p:bldP spid="89" grpId="0" animBg="1"/>
      <p:bldP spid="12" grpId="0"/>
      <p:bldP spid="13" grpId="0" build="p"/>
      <p:bldP spid="14" grpId="0" build="p"/>
      <p:bldP spid="15" grpId="0" build="p"/>
      <p:bldP spid="17" grpId="0" build="p"/>
      <p:bldP spid="18" grpId="0" build="p"/>
      <p:bldP spid="97" grpId="0" build="p"/>
      <p:bldP spid="98" grpId="0" build="p"/>
      <p:bldP spid="99" grpId="0" build="p"/>
      <p:bldP spid="100" grpId="0" build="p"/>
      <p:bldP spid="101" grpId="0" build="p"/>
      <p:bldP spid="102" grpId="0" build="p"/>
      <p:bldP spid="103" grpId="0" build="p"/>
      <p:bldP spid="104" grpId="0" build="p"/>
      <p:bldP spid="105" grpId="0" build="p"/>
      <p:bldP spid="106" grpId="0" build="p"/>
      <p:bldP spid="107" grpId="0" build="p"/>
      <p:bldP spid="108" grpId="0" build="p"/>
      <p:bldP spid="109" grpId="0" build="p"/>
      <p:bldP spid="110" grpId="0" build="p"/>
      <p:bldP spid="111" grpId="0" build="p"/>
      <p:bldP spid="112" grpId="0" build="p"/>
      <p:bldP spid="113" grpId="0" build="p"/>
      <p:bldP spid="114" grpId="0" build="p"/>
      <p:bldP spid="115" grpId="0" build="p"/>
      <p:bldP spid="116" grpId="0" build="p"/>
      <p:bldP spid="117" grpId="0" build="p"/>
      <p:bldP spid="118" grpId="0" build="p"/>
      <p:bldP spid="71" grpId="0" animBg="1"/>
      <p:bldP spid="72" grpId="0" animBg="1"/>
      <p:bldP spid="73" grpId="0" animBg="1"/>
      <p:bldP spid="7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a:xfrm>
            <a:off x="0" y="0"/>
            <a:ext cx="12192000" cy="6858000"/>
          </a:xfrm>
        </p:spPr>
      </p:pic>
      <p:sp>
        <p:nvSpPr>
          <p:cNvPr id="9" name="TextBox 8"/>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5</a:t>
            </a:r>
            <a:endParaRPr lang="en-GB" sz="1200" dirty="0">
              <a:solidFill>
                <a:schemeClr val="accent1"/>
              </a:solidFill>
              <a:latin typeface="Kontrapunkt Bob Light" panose="02000000000000000000" pitchFamily="50" charset="0"/>
            </a:endParaRPr>
          </a:p>
        </p:txBody>
      </p:sp>
      <p:sp>
        <p:nvSpPr>
          <p:cNvPr id="19" name="Shape 92"/>
          <p:cNvSpPr/>
          <p:nvPr/>
        </p:nvSpPr>
        <p:spPr>
          <a:xfrm>
            <a:off x="3001868" y="369470"/>
            <a:ext cx="6117336" cy="6119059"/>
          </a:xfrm>
          <a:prstGeom prst="ellipse">
            <a:avLst/>
          </a:prstGeom>
          <a:solidFill>
            <a:srgbClr val="FFFFFF">
              <a:alpha val="80000"/>
            </a:srgbClr>
          </a:solidFill>
          <a:ln w="12700">
            <a:miter lim="400000"/>
          </a:ln>
        </p:spPr>
        <p:txBody>
          <a:bodyPr lIns="0" tIns="0" rIns="0" bIns="0" anchor="ctr"/>
          <a:lstStyle/>
          <a:p>
            <a:pPr lvl="0">
              <a:lnSpc>
                <a:spcPct val="100000"/>
              </a:lnSpc>
              <a:defRPr sz="3200">
                <a:solidFill>
                  <a:srgbClr val="FFFFFF"/>
                </a:solidFill>
                <a:latin typeface="+mn-lt"/>
                <a:ea typeface="+mn-ea"/>
                <a:cs typeface="+mn-cs"/>
                <a:sym typeface="Helvetica Light"/>
              </a:defRPr>
            </a:pPr>
            <a:endParaRPr>
              <a:latin typeface="Kontrapunkt Bob Light" panose="02000000000000000000" pitchFamily="50" charset="0"/>
            </a:endParaRPr>
          </a:p>
        </p:txBody>
      </p:sp>
      <p:sp>
        <p:nvSpPr>
          <p:cNvPr id="14" name="Text Placeholder 13"/>
          <p:cNvSpPr>
            <a:spLocks noGrp="1"/>
          </p:cNvSpPr>
          <p:nvPr>
            <p:ph type="body" sz="quarter" idx="10"/>
          </p:nvPr>
        </p:nvSpPr>
        <p:spPr/>
        <p:txBody>
          <a:bodyPr/>
          <a:lstStyle/>
          <a:p>
            <a:r>
              <a:rPr lang="en-GB" sz="4400" dirty="0">
                <a:latin typeface="Lato" panose="020F0502020204030203" pitchFamily="34" charset="0"/>
              </a:rPr>
              <a:t>OUR SLOGAN</a:t>
            </a:r>
          </a:p>
        </p:txBody>
      </p:sp>
      <p:sp>
        <p:nvSpPr>
          <p:cNvPr id="15" name="Text Placeholder 14"/>
          <p:cNvSpPr>
            <a:spLocks noGrp="1"/>
          </p:cNvSpPr>
          <p:nvPr>
            <p:ph type="body" sz="quarter" idx="11"/>
          </p:nvPr>
        </p:nvSpPr>
        <p:spPr>
          <a:xfrm>
            <a:off x="3995020" y="3291594"/>
            <a:ext cx="4195944" cy="1609725"/>
          </a:xfrm>
        </p:spPr>
        <p:txBody>
          <a:bodyPr>
            <a:normAutofit/>
          </a:bodyPr>
          <a:lstStyle/>
          <a:p>
            <a:r>
              <a:rPr lang="en-GB" sz="1400" dirty="0" err="1"/>
              <a:t>consecttctturka</a:t>
            </a:r>
            <a:r>
              <a:rPr lang="en-GB" sz="1400" dirty="0"/>
              <a:t> </a:t>
            </a:r>
            <a:r>
              <a:rPr lang="en-GB" sz="1400" dirty="0" err="1"/>
              <a:t>simanuk</a:t>
            </a:r>
            <a:r>
              <a:rPr lang="en-GB" sz="1400" dirty="0"/>
              <a:t> hem </a:t>
            </a:r>
            <a:r>
              <a:rPr lang="en-GB" sz="1400" dirty="0" err="1"/>
              <a:t>barakaectturraka</a:t>
            </a:r>
            <a:r>
              <a:rPr lang="en-GB" sz="1400" dirty="0"/>
              <a:t> </a:t>
            </a:r>
            <a:r>
              <a:rPr lang="en-GB" sz="1400" dirty="0" err="1"/>
              <a:t>simanukrakachem</a:t>
            </a:r>
            <a:r>
              <a:rPr lang="en-GB" sz="1400" dirty="0"/>
              <a:t> tom </a:t>
            </a:r>
            <a:r>
              <a:rPr lang="en-GB" sz="1400" dirty="0" err="1"/>
              <a:t>exercitationem</a:t>
            </a:r>
            <a:r>
              <a:rPr lang="en-GB" sz="1400" dirty="0"/>
              <a:t> </a:t>
            </a:r>
            <a:r>
              <a:rPr lang="en-GB" sz="1400" dirty="0" err="1"/>
              <a:t>ullam</a:t>
            </a:r>
            <a:r>
              <a:rPr lang="en-GB" sz="1400" dirty="0"/>
              <a:t> </a:t>
            </a:r>
            <a:r>
              <a:rPr lang="en-GB" sz="1400" dirty="0" err="1"/>
              <a:t>corporis</a:t>
            </a:r>
            <a:r>
              <a:rPr lang="en-GB" sz="1400" dirty="0"/>
              <a:t> </a:t>
            </a:r>
            <a:r>
              <a:rPr lang="en-GB" sz="1400" dirty="0" err="1"/>
              <a:t>suscipit</a:t>
            </a:r>
            <a:r>
              <a:rPr lang="en-GB" sz="1400" dirty="0"/>
              <a:t> </a:t>
            </a:r>
            <a:r>
              <a:rPr lang="en-GB" sz="1400" dirty="0" err="1"/>
              <a:t>laboriosam</a:t>
            </a:r>
            <a:r>
              <a:rPr lang="en-GB" sz="1400" dirty="0"/>
              <a:t>, </a:t>
            </a:r>
            <a:r>
              <a:rPr lang="fr-FR" sz="1400" dirty="0" err="1"/>
              <a:t>isi</a:t>
            </a:r>
            <a:r>
              <a:rPr lang="fr-FR" sz="1400" dirty="0"/>
              <a:t> ut </a:t>
            </a:r>
            <a:r>
              <a:rPr lang="fr-FR" sz="1400" dirty="0" err="1"/>
              <a:t>aliquid</a:t>
            </a:r>
            <a:r>
              <a:rPr lang="fr-FR" sz="1400" dirty="0"/>
              <a:t> ex </a:t>
            </a:r>
            <a:r>
              <a:rPr lang="fr-FR" sz="1400" dirty="0" err="1"/>
              <a:t>ea</a:t>
            </a:r>
            <a:r>
              <a:rPr lang="fr-FR" sz="1400" dirty="0"/>
              <a:t> </a:t>
            </a:r>
            <a:r>
              <a:rPr lang="fr-FR" sz="1400" dirty="0" err="1"/>
              <a:t>commodi</a:t>
            </a:r>
            <a:r>
              <a:rPr lang="fr-FR" sz="1400" dirty="0"/>
              <a:t> </a:t>
            </a:r>
            <a:r>
              <a:rPr lang="fr-FR" sz="1400" dirty="0" err="1"/>
              <a:t>consequatur</a:t>
            </a:r>
            <a:r>
              <a:rPr lang="fr-FR" sz="1400" dirty="0"/>
              <a:t> </a:t>
            </a:r>
            <a:r>
              <a:rPr lang="fr-FR" sz="1400" dirty="0" err="1"/>
              <a:t>Quis</a:t>
            </a:r>
            <a:r>
              <a:rPr lang="fr-FR" sz="1400" dirty="0"/>
              <a:t> au </a:t>
            </a:r>
            <a:r>
              <a:rPr lang="fr-FR" sz="1400" dirty="0" err="1"/>
              <a:t>vela</a:t>
            </a:r>
            <a:r>
              <a:rPr lang="fr-FR" sz="1400" dirty="0"/>
              <a:t> </a:t>
            </a:r>
            <a:r>
              <a:rPr lang="fr-FR" sz="1400" dirty="0" err="1"/>
              <a:t>voluptate</a:t>
            </a:r>
            <a:r>
              <a:rPr lang="fr-FR" sz="1400" dirty="0"/>
              <a:t> </a:t>
            </a:r>
            <a:r>
              <a:rPr lang="fr-FR" sz="1400" dirty="0" err="1"/>
              <a:t>akutidak</a:t>
            </a:r>
            <a:r>
              <a:rPr lang="fr-FR" sz="1400" dirty="0"/>
              <a:t> </a:t>
            </a:r>
            <a:r>
              <a:rPr lang="en-GB" sz="1400" dirty="0"/>
              <a:t>nisi </a:t>
            </a:r>
            <a:r>
              <a:rPr lang="en-GB" sz="1400" dirty="0" err="1"/>
              <a:t>ut</a:t>
            </a:r>
            <a:r>
              <a:rPr lang="en-GB" sz="1400" dirty="0"/>
              <a:t> </a:t>
            </a:r>
            <a:r>
              <a:rPr lang="en-GB" sz="1400" dirty="0" err="1"/>
              <a:t>aliquid</a:t>
            </a:r>
            <a:r>
              <a:rPr lang="en-GB" sz="1400" dirty="0"/>
              <a:t> ex </a:t>
            </a:r>
            <a:r>
              <a:rPr lang="en-GB" sz="1400" dirty="0" err="1"/>
              <a:t>ea</a:t>
            </a:r>
            <a:r>
              <a:rPr lang="en-GB" sz="1400" dirty="0"/>
              <a:t> </a:t>
            </a:r>
            <a:r>
              <a:rPr lang="en-GB" sz="1400" dirty="0" err="1"/>
              <a:t>commodi</a:t>
            </a:r>
            <a:r>
              <a:rPr lang="en-GB" sz="1400" dirty="0"/>
              <a:t> </a:t>
            </a:r>
            <a:r>
              <a:rPr lang="en-GB" sz="1400" dirty="0" err="1"/>
              <a:t>consequatur</a:t>
            </a:r>
            <a:r>
              <a:rPr lang="en-GB" sz="1400" dirty="0"/>
              <a:t> </a:t>
            </a:r>
            <a:r>
              <a:rPr lang="en-GB" sz="1400" dirty="0" err="1"/>
              <a:t>Quis</a:t>
            </a:r>
            <a:r>
              <a:rPr lang="en-GB" sz="1400" dirty="0"/>
              <a:t> au vela </a:t>
            </a:r>
            <a:r>
              <a:rPr lang="en-GB" sz="1400" dirty="0" err="1"/>
              <a:t>voluptate</a:t>
            </a:r>
            <a:r>
              <a:rPr lang="en-GB" sz="1400" dirty="0"/>
              <a:t> </a:t>
            </a:r>
            <a:r>
              <a:rPr lang="en-GB" sz="1400" dirty="0" err="1"/>
              <a:t>akutidak</a:t>
            </a:r>
            <a:r>
              <a:rPr lang="en-GB" sz="1400" dirty="0"/>
              <a:t> </a:t>
            </a:r>
          </a:p>
        </p:txBody>
      </p:sp>
    </p:spTree>
    <p:extLst>
      <p:ext uri="{BB962C8B-B14F-4D97-AF65-F5344CB8AC3E}">
        <p14:creationId xmlns:p14="http://schemas.microsoft.com/office/powerpoint/2010/main" val="153752739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4">
                                            <p:txEl>
                                              <p:pRg st="0" end="0"/>
                                            </p:txEl>
                                          </p:spTgt>
                                        </p:tgtEl>
                                        <p:attrNameLst>
                                          <p:attrName>style.visibility</p:attrName>
                                        </p:attrNameLst>
                                      </p:cBhvr>
                                      <p:to>
                                        <p:strVal val="visible"/>
                                      </p:to>
                                    </p:set>
                                    <p:animEffect transition="in" filter="fade">
                                      <p:cBhvr>
                                        <p:cTn id="13" dur="500"/>
                                        <p:tgtEl>
                                          <p:spTgt spid="14">
                                            <p:txEl>
                                              <p:pRg st="0" end="0"/>
                                            </p:txEl>
                                          </p:spTgt>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5">
                                            <p:txEl>
                                              <p:pRg st="0" end="0"/>
                                            </p:txEl>
                                          </p:spTgt>
                                        </p:tgtEl>
                                        <p:attrNameLst>
                                          <p:attrName>style.visibility</p:attrName>
                                        </p:attrNameLst>
                                      </p:cBhvr>
                                      <p:to>
                                        <p:strVal val="visible"/>
                                      </p:to>
                                    </p:set>
                                    <p:animEffect transition="in" filter="dissolve">
                                      <p:cBhvr>
                                        <p:cTn id="17"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4" grpId="0" build="p"/>
      <p:bldP spid="15"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p:cNvSpPr>
            <a:spLocks noGrp="1"/>
          </p:cNvSpPr>
          <p:nvPr>
            <p:ph type="ctrTitle"/>
          </p:nvPr>
        </p:nvSpPr>
        <p:spPr/>
        <p:txBody>
          <a:bodyPr/>
          <a:lstStyle/>
          <a:p>
            <a:r>
              <a:rPr lang="id-ID" dirty="0"/>
              <a:t>5 APPLICATIONS POPULER THIS WEEKEND</a:t>
            </a:r>
          </a:p>
        </p:txBody>
      </p:sp>
      <p:sp>
        <p:nvSpPr>
          <p:cNvPr id="37" name="Subtitle 36"/>
          <p:cNvSpPr>
            <a:spLocks noGrp="1"/>
          </p:cNvSpPr>
          <p:nvPr>
            <p:ph type="subTitle" idx="1"/>
          </p:nvPr>
        </p:nvSpPr>
        <p:spPr/>
        <p:txBody>
          <a:bodyPr/>
          <a:lstStyle/>
          <a:p>
            <a:r>
              <a:rPr lang="en-US" dirty="0"/>
              <a:t>write your relevant text here</a:t>
            </a:r>
          </a:p>
          <a:p>
            <a:endParaRPr lang="id-ID" dirty="0"/>
          </a:p>
        </p:txBody>
      </p:sp>
      <p:sp>
        <p:nvSpPr>
          <p:cNvPr id="39" name="Text Placeholder 38"/>
          <p:cNvSpPr>
            <a:spLocks noGrp="1"/>
          </p:cNvSpPr>
          <p:nvPr>
            <p:ph type="body" sz="quarter" idx="11"/>
          </p:nvPr>
        </p:nvSpPr>
        <p:spPr>
          <a:xfrm>
            <a:off x="6110514" y="2811485"/>
            <a:ext cx="3881718" cy="956078"/>
          </a:xfrm>
        </p:spPr>
        <p:txBody>
          <a:bodyPr>
            <a:normAutofit/>
          </a:bodyPr>
          <a:lstStyle/>
          <a:p>
            <a:r>
              <a:rPr lang="id-ID" dirty="0"/>
              <a:t>Sed ut perspiciasit accusantium doloremque hom lahit accusantium doloremque homium doloremque hom lahit accusantium doloremque hommium doloremque hom lahit accusantium doloremque homloremque hommium doloremque hom lahit accusantium doloremque hom</a:t>
            </a:r>
          </a:p>
          <a:p>
            <a:endParaRPr lang="id-ID" dirty="0"/>
          </a:p>
        </p:txBody>
      </p:sp>
      <p:grpSp>
        <p:nvGrpSpPr>
          <p:cNvPr id="4" name="Group 3"/>
          <p:cNvGrpSpPr/>
          <p:nvPr/>
        </p:nvGrpSpPr>
        <p:grpSpPr>
          <a:xfrm>
            <a:off x="0" y="1776704"/>
            <a:ext cx="5668433" cy="1276351"/>
            <a:chOff x="0" y="1776704"/>
            <a:chExt cx="5668433" cy="1276351"/>
          </a:xfrm>
        </p:grpSpPr>
        <p:grpSp>
          <p:nvGrpSpPr>
            <p:cNvPr id="2" name="Group 1"/>
            <p:cNvGrpSpPr/>
            <p:nvPr/>
          </p:nvGrpSpPr>
          <p:grpSpPr>
            <a:xfrm>
              <a:off x="0" y="1776704"/>
              <a:ext cx="5668433" cy="1276351"/>
              <a:chOff x="0" y="1776704"/>
              <a:chExt cx="5668433" cy="1276351"/>
            </a:xfrm>
          </p:grpSpPr>
          <p:sp>
            <p:nvSpPr>
              <p:cNvPr id="95" name="Freeform 94"/>
              <p:cNvSpPr>
                <a:spLocks/>
              </p:cNvSpPr>
              <p:nvPr/>
            </p:nvSpPr>
            <p:spPr bwMode="auto">
              <a:xfrm>
                <a:off x="891116" y="1776704"/>
                <a:ext cx="687917" cy="1276351"/>
              </a:xfrm>
              <a:custGeom>
                <a:avLst/>
                <a:gdLst>
                  <a:gd name="T0" fmla="*/ 0 w 325"/>
                  <a:gd name="T1" fmla="*/ 0 h 603"/>
                  <a:gd name="T2" fmla="*/ 325 w 325"/>
                  <a:gd name="T3" fmla="*/ 316 h 603"/>
                  <a:gd name="T4" fmla="*/ 325 w 325"/>
                  <a:gd name="T5" fmla="*/ 603 h 603"/>
                  <a:gd name="T6" fmla="*/ 0 w 325"/>
                  <a:gd name="T7" fmla="*/ 397 h 603"/>
                  <a:gd name="T8" fmla="*/ 0 w 325"/>
                  <a:gd name="T9" fmla="*/ 0 h 603"/>
                </a:gdLst>
                <a:ahLst/>
                <a:cxnLst>
                  <a:cxn ang="0">
                    <a:pos x="T0" y="T1"/>
                  </a:cxn>
                  <a:cxn ang="0">
                    <a:pos x="T2" y="T3"/>
                  </a:cxn>
                  <a:cxn ang="0">
                    <a:pos x="T4" y="T5"/>
                  </a:cxn>
                  <a:cxn ang="0">
                    <a:pos x="T6" y="T7"/>
                  </a:cxn>
                  <a:cxn ang="0">
                    <a:pos x="T8" y="T9"/>
                  </a:cxn>
                </a:cxnLst>
                <a:rect l="0" t="0" r="r" b="b"/>
                <a:pathLst>
                  <a:path w="325" h="603">
                    <a:moveTo>
                      <a:pt x="0" y="0"/>
                    </a:moveTo>
                    <a:lnTo>
                      <a:pt x="325" y="316"/>
                    </a:lnTo>
                    <a:lnTo>
                      <a:pt x="325" y="603"/>
                    </a:lnTo>
                    <a:lnTo>
                      <a:pt x="0" y="397"/>
                    </a:lnTo>
                    <a:lnTo>
                      <a:pt x="0" y="0"/>
                    </a:lnTo>
                    <a:close/>
                  </a:path>
                </a:pathLst>
              </a:custGeom>
              <a:solidFill>
                <a:srgbClr val="ECECEC"/>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6" name="Freeform 15"/>
              <p:cNvSpPr>
                <a:spLocks/>
              </p:cNvSpPr>
              <p:nvPr/>
            </p:nvSpPr>
            <p:spPr bwMode="auto">
              <a:xfrm>
                <a:off x="1579033" y="2445571"/>
                <a:ext cx="4089400" cy="607484"/>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4" name="Rectangle 123"/>
              <p:cNvSpPr>
                <a:spLocks noChangeArrowheads="1"/>
              </p:cNvSpPr>
              <p:nvPr/>
            </p:nvSpPr>
            <p:spPr bwMode="auto">
              <a:xfrm>
                <a:off x="0" y="1776704"/>
                <a:ext cx="891117" cy="840317"/>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grpSp>
        <p:sp>
          <p:nvSpPr>
            <p:cNvPr id="125" name="Freeform 84"/>
            <p:cNvSpPr>
              <a:spLocks noEditPoints="1"/>
            </p:cNvSpPr>
            <p:nvPr/>
          </p:nvSpPr>
          <p:spPr bwMode="auto">
            <a:xfrm>
              <a:off x="321475" y="1980340"/>
              <a:ext cx="226720" cy="405542"/>
            </a:xfrm>
            <a:custGeom>
              <a:avLst/>
              <a:gdLst>
                <a:gd name="T0" fmla="*/ 52 w 60"/>
                <a:gd name="T1" fmla="*/ 0 h 107"/>
                <a:gd name="T2" fmla="*/ 8 w 60"/>
                <a:gd name="T3" fmla="*/ 0 h 107"/>
                <a:gd name="T4" fmla="*/ 0 w 60"/>
                <a:gd name="T5" fmla="*/ 8 h 107"/>
                <a:gd name="T6" fmla="*/ 0 w 60"/>
                <a:gd name="T7" fmla="*/ 99 h 107"/>
                <a:gd name="T8" fmla="*/ 8 w 60"/>
                <a:gd name="T9" fmla="*/ 107 h 107"/>
                <a:gd name="T10" fmla="*/ 52 w 60"/>
                <a:gd name="T11" fmla="*/ 107 h 107"/>
                <a:gd name="T12" fmla="*/ 60 w 60"/>
                <a:gd name="T13" fmla="*/ 99 h 107"/>
                <a:gd name="T14" fmla="*/ 60 w 60"/>
                <a:gd name="T15" fmla="*/ 8 h 107"/>
                <a:gd name="T16" fmla="*/ 52 w 60"/>
                <a:gd name="T17" fmla="*/ 0 h 107"/>
                <a:gd name="T18" fmla="*/ 30 w 60"/>
                <a:gd name="T19" fmla="*/ 99 h 107"/>
                <a:gd name="T20" fmla="*/ 25 w 60"/>
                <a:gd name="T21" fmla="*/ 94 h 107"/>
                <a:gd name="T22" fmla="*/ 30 w 60"/>
                <a:gd name="T23" fmla="*/ 89 h 107"/>
                <a:gd name="T24" fmla="*/ 35 w 60"/>
                <a:gd name="T25" fmla="*/ 94 h 107"/>
                <a:gd name="T26" fmla="*/ 30 w 60"/>
                <a:gd name="T27" fmla="*/ 99 h 107"/>
                <a:gd name="T28" fmla="*/ 54 w 60"/>
                <a:gd name="T29" fmla="*/ 82 h 107"/>
                <a:gd name="T30" fmla="*/ 6 w 60"/>
                <a:gd name="T31" fmla="*/ 82 h 107"/>
                <a:gd name="T32" fmla="*/ 6 w 60"/>
                <a:gd name="T33" fmla="*/ 13 h 107"/>
                <a:gd name="T34" fmla="*/ 54 w 60"/>
                <a:gd name="T35" fmla="*/ 13 h 107"/>
                <a:gd name="T36" fmla="*/ 54 w 60"/>
                <a:gd name="T37" fmla="*/ 82 h 107"/>
                <a:gd name="T38" fmla="*/ 54 w 60"/>
                <a:gd name="T39" fmla="*/ 82 h 107"/>
                <a:gd name="T40" fmla="*/ 41 w 60"/>
                <a:gd name="T41" fmla="*/ 8 h 107"/>
                <a:gd name="T42" fmla="*/ 19 w 60"/>
                <a:gd name="T43" fmla="*/ 8 h 107"/>
                <a:gd name="T44" fmla="*/ 19 w 60"/>
                <a:gd name="T45" fmla="*/ 6 h 107"/>
                <a:gd name="T46" fmla="*/ 41 w 60"/>
                <a:gd name="T47" fmla="*/ 6 h 107"/>
                <a:gd name="T48" fmla="*/ 41 w 60"/>
                <a:gd name="T49" fmla="*/ 8 h 107"/>
                <a:gd name="T50" fmla="*/ 41 w 60"/>
                <a:gd name="T51" fmla="*/ 8 h 107"/>
                <a:gd name="T52" fmla="*/ 49 w 60"/>
                <a:gd name="T53" fmla="*/ 7 h 107"/>
                <a:gd name="T54" fmla="*/ 47 w 60"/>
                <a:gd name="T55" fmla="*/ 9 h 107"/>
                <a:gd name="T56" fmla="*/ 45 w 60"/>
                <a:gd name="T57" fmla="*/ 7 h 107"/>
                <a:gd name="T58" fmla="*/ 47 w 60"/>
                <a:gd name="T59" fmla="*/ 5 h 107"/>
                <a:gd name="T60" fmla="*/ 49 w 60"/>
                <a:gd name="T61" fmla="*/ 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107">
                  <a:moveTo>
                    <a:pt x="52" y="0"/>
                  </a:moveTo>
                  <a:cubicBezTo>
                    <a:pt x="8" y="0"/>
                    <a:pt x="8" y="0"/>
                    <a:pt x="8" y="0"/>
                  </a:cubicBezTo>
                  <a:cubicBezTo>
                    <a:pt x="4" y="0"/>
                    <a:pt x="0" y="3"/>
                    <a:pt x="0" y="8"/>
                  </a:cubicBezTo>
                  <a:cubicBezTo>
                    <a:pt x="0" y="99"/>
                    <a:pt x="0" y="99"/>
                    <a:pt x="0" y="99"/>
                  </a:cubicBezTo>
                  <a:cubicBezTo>
                    <a:pt x="0" y="103"/>
                    <a:pt x="4" y="107"/>
                    <a:pt x="8" y="107"/>
                  </a:cubicBezTo>
                  <a:cubicBezTo>
                    <a:pt x="52" y="107"/>
                    <a:pt x="52" y="107"/>
                    <a:pt x="52" y="107"/>
                  </a:cubicBezTo>
                  <a:cubicBezTo>
                    <a:pt x="56" y="107"/>
                    <a:pt x="60" y="103"/>
                    <a:pt x="60" y="99"/>
                  </a:cubicBezTo>
                  <a:cubicBezTo>
                    <a:pt x="60" y="8"/>
                    <a:pt x="60" y="8"/>
                    <a:pt x="60" y="8"/>
                  </a:cubicBezTo>
                  <a:cubicBezTo>
                    <a:pt x="60" y="3"/>
                    <a:pt x="56" y="0"/>
                    <a:pt x="52" y="0"/>
                  </a:cubicBezTo>
                  <a:close/>
                  <a:moveTo>
                    <a:pt x="30" y="99"/>
                  </a:moveTo>
                  <a:cubicBezTo>
                    <a:pt x="27" y="99"/>
                    <a:pt x="25" y="97"/>
                    <a:pt x="25" y="94"/>
                  </a:cubicBezTo>
                  <a:cubicBezTo>
                    <a:pt x="25" y="91"/>
                    <a:pt x="27" y="89"/>
                    <a:pt x="30" y="89"/>
                  </a:cubicBezTo>
                  <a:cubicBezTo>
                    <a:pt x="32" y="89"/>
                    <a:pt x="35" y="91"/>
                    <a:pt x="35" y="94"/>
                  </a:cubicBezTo>
                  <a:cubicBezTo>
                    <a:pt x="35" y="97"/>
                    <a:pt x="32" y="99"/>
                    <a:pt x="30" y="99"/>
                  </a:cubicBezTo>
                  <a:close/>
                  <a:moveTo>
                    <a:pt x="54" y="82"/>
                  </a:moveTo>
                  <a:cubicBezTo>
                    <a:pt x="6" y="82"/>
                    <a:pt x="6" y="82"/>
                    <a:pt x="6" y="82"/>
                  </a:cubicBezTo>
                  <a:cubicBezTo>
                    <a:pt x="6" y="13"/>
                    <a:pt x="6" y="13"/>
                    <a:pt x="6" y="13"/>
                  </a:cubicBezTo>
                  <a:cubicBezTo>
                    <a:pt x="54" y="13"/>
                    <a:pt x="54" y="13"/>
                    <a:pt x="54" y="13"/>
                  </a:cubicBezTo>
                  <a:cubicBezTo>
                    <a:pt x="54" y="82"/>
                    <a:pt x="54" y="82"/>
                    <a:pt x="54" y="82"/>
                  </a:cubicBezTo>
                  <a:cubicBezTo>
                    <a:pt x="54" y="82"/>
                    <a:pt x="54" y="82"/>
                    <a:pt x="54" y="82"/>
                  </a:cubicBezTo>
                  <a:close/>
                  <a:moveTo>
                    <a:pt x="41" y="8"/>
                  </a:moveTo>
                  <a:cubicBezTo>
                    <a:pt x="19" y="8"/>
                    <a:pt x="19" y="8"/>
                    <a:pt x="19" y="8"/>
                  </a:cubicBezTo>
                  <a:cubicBezTo>
                    <a:pt x="19" y="6"/>
                    <a:pt x="19" y="6"/>
                    <a:pt x="19" y="6"/>
                  </a:cubicBezTo>
                  <a:cubicBezTo>
                    <a:pt x="41" y="6"/>
                    <a:pt x="41" y="6"/>
                    <a:pt x="41" y="6"/>
                  </a:cubicBezTo>
                  <a:cubicBezTo>
                    <a:pt x="41" y="8"/>
                    <a:pt x="41" y="8"/>
                    <a:pt x="41" y="8"/>
                  </a:cubicBezTo>
                  <a:cubicBezTo>
                    <a:pt x="41" y="8"/>
                    <a:pt x="41" y="8"/>
                    <a:pt x="41" y="8"/>
                  </a:cubicBezTo>
                  <a:close/>
                  <a:moveTo>
                    <a:pt x="49" y="7"/>
                  </a:moveTo>
                  <a:cubicBezTo>
                    <a:pt x="49" y="8"/>
                    <a:pt x="48" y="9"/>
                    <a:pt x="47" y="9"/>
                  </a:cubicBezTo>
                  <a:cubicBezTo>
                    <a:pt x="47" y="9"/>
                    <a:pt x="45" y="8"/>
                    <a:pt x="45" y="7"/>
                  </a:cubicBezTo>
                  <a:cubicBezTo>
                    <a:pt x="45" y="6"/>
                    <a:pt x="47" y="5"/>
                    <a:pt x="47" y="5"/>
                  </a:cubicBezTo>
                  <a:cubicBezTo>
                    <a:pt x="48" y="5"/>
                    <a:pt x="49" y="6"/>
                    <a:pt x="49"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 name="Group 4"/>
          <p:cNvGrpSpPr/>
          <p:nvPr/>
        </p:nvGrpSpPr>
        <p:grpSpPr>
          <a:xfrm>
            <a:off x="0" y="3459453"/>
            <a:ext cx="5668433" cy="840317"/>
            <a:chOff x="0" y="3459453"/>
            <a:chExt cx="5668433" cy="840317"/>
          </a:xfrm>
        </p:grpSpPr>
        <p:sp>
          <p:nvSpPr>
            <p:cNvPr id="93" name="Freeform 92"/>
            <p:cNvSpPr>
              <a:spLocks/>
            </p:cNvSpPr>
            <p:nvPr/>
          </p:nvSpPr>
          <p:spPr bwMode="auto">
            <a:xfrm>
              <a:off x="891116" y="3459453"/>
              <a:ext cx="687917" cy="840317"/>
            </a:xfrm>
            <a:custGeom>
              <a:avLst/>
              <a:gdLst>
                <a:gd name="T0" fmla="*/ 0 w 325"/>
                <a:gd name="T1" fmla="*/ 0 h 397"/>
                <a:gd name="T2" fmla="*/ 325 w 325"/>
                <a:gd name="T3" fmla="*/ 100 h 397"/>
                <a:gd name="T4" fmla="*/ 325 w 325"/>
                <a:gd name="T5" fmla="*/ 397 h 397"/>
                <a:gd name="T6" fmla="*/ 0 w 325"/>
                <a:gd name="T7" fmla="*/ 397 h 397"/>
                <a:gd name="T8" fmla="*/ 0 w 325"/>
                <a:gd name="T9" fmla="*/ 0 h 397"/>
              </a:gdLst>
              <a:ahLst/>
              <a:cxnLst>
                <a:cxn ang="0">
                  <a:pos x="T0" y="T1"/>
                </a:cxn>
                <a:cxn ang="0">
                  <a:pos x="T2" y="T3"/>
                </a:cxn>
                <a:cxn ang="0">
                  <a:pos x="T4" y="T5"/>
                </a:cxn>
                <a:cxn ang="0">
                  <a:pos x="T6" y="T7"/>
                </a:cxn>
                <a:cxn ang="0">
                  <a:pos x="T8" y="T9"/>
                </a:cxn>
              </a:cxnLst>
              <a:rect l="0" t="0" r="r" b="b"/>
              <a:pathLst>
                <a:path w="325" h="397">
                  <a:moveTo>
                    <a:pt x="0" y="0"/>
                  </a:moveTo>
                  <a:lnTo>
                    <a:pt x="325" y="100"/>
                  </a:lnTo>
                  <a:lnTo>
                    <a:pt x="325" y="397"/>
                  </a:lnTo>
                  <a:lnTo>
                    <a:pt x="0" y="397"/>
                  </a:lnTo>
                  <a:lnTo>
                    <a:pt x="0" y="0"/>
                  </a:lnTo>
                  <a:close/>
                </a:path>
              </a:pathLst>
            </a:custGeom>
            <a:solidFill>
              <a:srgbClr val="ECECEC"/>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0" name="Freeform 18"/>
            <p:cNvSpPr>
              <a:spLocks/>
            </p:cNvSpPr>
            <p:nvPr/>
          </p:nvSpPr>
          <p:spPr bwMode="auto">
            <a:xfrm>
              <a:off x="1579033" y="3671120"/>
              <a:ext cx="4089400" cy="620184"/>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7" name="Rectangle 126"/>
            <p:cNvSpPr>
              <a:spLocks noChangeArrowheads="1"/>
            </p:cNvSpPr>
            <p:nvPr/>
          </p:nvSpPr>
          <p:spPr bwMode="auto">
            <a:xfrm>
              <a:off x="0" y="3459453"/>
              <a:ext cx="891117" cy="840317"/>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8" name="Freeform 94"/>
            <p:cNvSpPr>
              <a:spLocks/>
            </p:cNvSpPr>
            <p:nvPr/>
          </p:nvSpPr>
          <p:spPr bwMode="auto">
            <a:xfrm>
              <a:off x="224630" y="3655013"/>
              <a:ext cx="437121" cy="401779"/>
            </a:xfrm>
            <a:custGeom>
              <a:avLst/>
              <a:gdLst>
                <a:gd name="T0" fmla="*/ 97 w 99"/>
                <a:gd name="T1" fmla="*/ 10 h 91"/>
                <a:gd name="T2" fmla="*/ 75 w 99"/>
                <a:gd name="T3" fmla="*/ 14 h 91"/>
                <a:gd name="T4" fmla="*/ 53 w 99"/>
                <a:gd name="T5" fmla="*/ 29 h 91"/>
                <a:gd name="T6" fmla="*/ 37 w 99"/>
                <a:gd name="T7" fmla="*/ 15 h 91"/>
                <a:gd name="T8" fmla="*/ 41 w 99"/>
                <a:gd name="T9" fmla="*/ 12 h 91"/>
                <a:gd name="T10" fmla="*/ 41 w 99"/>
                <a:gd name="T11" fmla="*/ 11 h 91"/>
                <a:gd name="T12" fmla="*/ 40 w 99"/>
                <a:gd name="T13" fmla="*/ 10 h 91"/>
                <a:gd name="T14" fmla="*/ 35 w 99"/>
                <a:gd name="T15" fmla="*/ 14 h 91"/>
                <a:gd name="T16" fmla="*/ 25 w 99"/>
                <a:gd name="T17" fmla="*/ 5 h 91"/>
                <a:gd name="T18" fmla="*/ 15 w 99"/>
                <a:gd name="T19" fmla="*/ 3 h 91"/>
                <a:gd name="T20" fmla="*/ 11 w 99"/>
                <a:gd name="T21" fmla="*/ 5 h 91"/>
                <a:gd name="T22" fmla="*/ 26 w 99"/>
                <a:gd name="T23" fmla="*/ 19 h 91"/>
                <a:gd name="T24" fmla="*/ 19 w 99"/>
                <a:gd name="T25" fmla="*/ 24 h 91"/>
                <a:gd name="T26" fmla="*/ 20 w 99"/>
                <a:gd name="T27" fmla="*/ 25 h 91"/>
                <a:gd name="T28" fmla="*/ 21 w 99"/>
                <a:gd name="T29" fmla="*/ 26 h 91"/>
                <a:gd name="T30" fmla="*/ 28 w 99"/>
                <a:gd name="T31" fmla="*/ 21 h 91"/>
                <a:gd name="T32" fmla="*/ 42 w 99"/>
                <a:gd name="T33" fmla="*/ 36 h 91"/>
                <a:gd name="T34" fmla="*/ 13 w 99"/>
                <a:gd name="T35" fmla="*/ 55 h 91"/>
                <a:gd name="T36" fmla="*/ 2 w 99"/>
                <a:gd name="T37" fmla="*/ 48 h 91"/>
                <a:gd name="T38" fmla="*/ 0 w 99"/>
                <a:gd name="T39" fmla="*/ 48 h 91"/>
                <a:gd name="T40" fmla="*/ 5 w 99"/>
                <a:gd name="T41" fmla="*/ 56 h 91"/>
                <a:gd name="T42" fmla="*/ 8 w 99"/>
                <a:gd name="T43" fmla="*/ 60 h 91"/>
                <a:gd name="T44" fmla="*/ 8 w 99"/>
                <a:gd name="T45" fmla="*/ 60 h 91"/>
                <a:gd name="T46" fmla="*/ 9 w 99"/>
                <a:gd name="T47" fmla="*/ 62 h 91"/>
                <a:gd name="T48" fmla="*/ 11 w 99"/>
                <a:gd name="T49" fmla="*/ 64 h 91"/>
                <a:gd name="T50" fmla="*/ 11 w 99"/>
                <a:gd name="T51" fmla="*/ 64 h 91"/>
                <a:gd name="T52" fmla="*/ 14 w 99"/>
                <a:gd name="T53" fmla="*/ 70 h 91"/>
                <a:gd name="T54" fmla="*/ 17 w 99"/>
                <a:gd name="T55" fmla="*/ 74 h 91"/>
                <a:gd name="T56" fmla="*/ 24 w 99"/>
                <a:gd name="T57" fmla="*/ 85 h 91"/>
                <a:gd name="T58" fmla="*/ 25 w 99"/>
                <a:gd name="T59" fmla="*/ 82 h 91"/>
                <a:gd name="T60" fmla="*/ 22 w 99"/>
                <a:gd name="T61" fmla="*/ 69 h 91"/>
                <a:gd name="T62" fmla="*/ 52 w 99"/>
                <a:gd name="T63" fmla="*/ 50 h 91"/>
                <a:gd name="T64" fmla="*/ 59 w 99"/>
                <a:gd name="T65" fmla="*/ 69 h 91"/>
                <a:gd name="T66" fmla="*/ 52 w 99"/>
                <a:gd name="T67" fmla="*/ 73 h 91"/>
                <a:gd name="T68" fmla="*/ 52 w 99"/>
                <a:gd name="T69" fmla="*/ 75 h 91"/>
                <a:gd name="T70" fmla="*/ 53 w 99"/>
                <a:gd name="T71" fmla="*/ 75 h 91"/>
                <a:gd name="T72" fmla="*/ 60 w 99"/>
                <a:gd name="T73" fmla="*/ 71 h 91"/>
                <a:gd name="T74" fmla="*/ 68 w 99"/>
                <a:gd name="T75" fmla="*/ 91 h 91"/>
                <a:gd name="T76" fmla="*/ 71 w 99"/>
                <a:gd name="T77" fmla="*/ 89 h 91"/>
                <a:gd name="T78" fmla="*/ 73 w 99"/>
                <a:gd name="T79" fmla="*/ 79 h 91"/>
                <a:gd name="T80" fmla="*/ 69 w 99"/>
                <a:gd name="T81" fmla="*/ 65 h 91"/>
                <a:gd name="T82" fmla="*/ 74 w 99"/>
                <a:gd name="T83" fmla="*/ 62 h 91"/>
                <a:gd name="T84" fmla="*/ 74 w 99"/>
                <a:gd name="T85" fmla="*/ 61 h 91"/>
                <a:gd name="T86" fmla="*/ 72 w 99"/>
                <a:gd name="T87" fmla="*/ 60 h 91"/>
                <a:gd name="T88" fmla="*/ 68 w 99"/>
                <a:gd name="T89" fmla="*/ 63 h 91"/>
                <a:gd name="T90" fmla="*/ 63 w 99"/>
                <a:gd name="T91" fmla="*/ 43 h 91"/>
                <a:gd name="T92" fmla="*/ 85 w 99"/>
                <a:gd name="T93" fmla="*/ 29 h 91"/>
                <a:gd name="T94" fmla="*/ 97 w 99"/>
                <a:gd name="T95" fmla="*/ 1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91">
                  <a:moveTo>
                    <a:pt x="97" y="10"/>
                  </a:moveTo>
                  <a:cubicBezTo>
                    <a:pt x="97" y="10"/>
                    <a:pt x="90" y="5"/>
                    <a:pt x="75" y="14"/>
                  </a:cubicBezTo>
                  <a:cubicBezTo>
                    <a:pt x="61" y="24"/>
                    <a:pt x="53" y="29"/>
                    <a:pt x="53" y="29"/>
                  </a:cubicBezTo>
                  <a:cubicBezTo>
                    <a:pt x="37" y="15"/>
                    <a:pt x="37" y="15"/>
                    <a:pt x="37" y="15"/>
                  </a:cubicBezTo>
                  <a:cubicBezTo>
                    <a:pt x="41" y="12"/>
                    <a:pt x="41" y="12"/>
                    <a:pt x="41" y="12"/>
                  </a:cubicBezTo>
                  <a:cubicBezTo>
                    <a:pt x="41" y="12"/>
                    <a:pt x="41" y="12"/>
                    <a:pt x="41" y="11"/>
                  </a:cubicBezTo>
                  <a:cubicBezTo>
                    <a:pt x="41" y="10"/>
                    <a:pt x="40" y="10"/>
                    <a:pt x="40" y="10"/>
                  </a:cubicBezTo>
                  <a:cubicBezTo>
                    <a:pt x="35" y="14"/>
                    <a:pt x="35" y="14"/>
                    <a:pt x="35" y="14"/>
                  </a:cubicBezTo>
                  <a:cubicBezTo>
                    <a:pt x="25" y="5"/>
                    <a:pt x="25" y="5"/>
                    <a:pt x="25" y="5"/>
                  </a:cubicBezTo>
                  <a:cubicBezTo>
                    <a:pt x="25" y="5"/>
                    <a:pt x="19" y="0"/>
                    <a:pt x="15" y="3"/>
                  </a:cubicBezTo>
                  <a:cubicBezTo>
                    <a:pt x="11" y="5"/>
                    <a:pt x="11" y="5"/>
                    <a:pt x="11" y="5"/>
                  </a:cubicBezTo>
                  <a:cubicBezTo>
                    <a:pt x="26" y="19"/>
                    <a:pt x="26" y="19"/>
                    <a:pt x="26" y="19"/>
                  </a:cubicBezTo>
                  <a:cubicBezTo>
                    <a:pt x="19" y="24"/>
                    <a:pt x="19" y="24"/>
                    <a:pt x="19" y="24"/>
                  </a:cubicBezTo>
                  <a:cubicBezTo>
                    <a:pt x="19" y="24"/>
                    <a:pt x="19" y="24"/>
                    <a:pt x="20" y="25"/>
                  </a:cubicBezTo>
                  <a:cubicBezTo>
                    <a:pt x="20" y="26"/>
                    <a:pt x="20" y="26"/>
                    <a:pt x="21" y="26"/>
                  </a:cubicBezTo>
                  <a:cubicBezTo>
                    <a:pt x="28" y="21"/>
                    <a:pt x="28" y="21"/>
                    <a:pt x="28" y="21"/>
                  </a:cubicBezTo>
                  <a:cubicBezTo>
                    <a:pt x="42" y="36"/>
                    <a:pt x="42" y="36"/>
                    <a:pt x="42" y="36"/>
                  </a:cubicBezTo>
                  <a:cubicBezTo>
                    <a:pt x="13" y="55"/>
                    <a:pt x="13" y="55"/>
                    <a:pt x="13" y="55"/>
                  </a:cubicBezTo>
                  <a:cubicBezTo>
                    <a:pt x="2" y="48"/>
                    <a:pt x="2" y="48"/>
                    <a:pt x="2" y="48"/>
                  </a:cubicBezTo>
                  <a:cubicBezTo>
                    <a:pt x="2" y="48"/>
                    <a:pt x="1" y="48"/>
                    <a:pt x="0" y="48"/>
                  </a:cubicBezTo>
                  <a:cubicBezTo>
                    <a:pt x="5" y="56"/>
                    <a:pt x="5" y="56"/>
                    <a:pt x="5" y="56"/>
                  </a:cubicBezTo>
                  <a:cubicBezTo>
                    <a:pt x="8" y="60"/>
                    <a:pt x="8" y="60"/>
                    <a:pt x="8" y="60"/>
                  </a:cubicBezTo>
                  <a:cubicBezTo>
                    <a:pt x="8" y="60"/>
                    <a:pt x="8" y="60"/>
                    <a:pt x="8" y="60"/>
                  </a:cubicBezTo>
                  <a:cubicBezTo>
                    <a:pt x="9" y="62"/>
                    <a:pt x="9" y="62"/>
                    <a:pt x="9" y="62"/>
                  </a:cubicBezTo>
                  <a:cubicBezTo>
                    <a:pt x="11" y="64"/>
                    <a:pt x="11" y="64"/>
                    <a:pt x="11" y="64"/>
                  </a:cubicBezTo>
                  <a:cubicBezTo>
                    <a:pt x="11" y="64"/>
                    <a:pt x="11" y="64"/>
                    <a:pt x="11" y="64"/>
                  </a:cubicBezTo>
                  <a:cubicBezTo>
                    <a:pt x="14" y="70"/>
                    <a:pt x="14" y="70"/>
                    <a:pt x="14" y="70"/>
                  </a:cubicBezTo>
                  <a:cubicBezTo>
                    <a:pt x="17" y="74"/>
                    <a:pt x="17" y="74"/>
                    <a:pt x="17" y="74"/>
                  </a:cubicBezTo>
                  <a:cubicBezTo>
                    <a:pt x="24" y="85"/>
                    <a:pt x="24" y="85"/>
                    <a:pt x="24" y="85"/>
                  </a:cubicBezTo>
                  <a:cubicBezTo>
                    <a:pt x="24" y="83"/>
                    <a:pt x="25" y="82"/>
                    <a:pt x="25" y="82"/>
                  </a:cubicBezTo>
                  <a:cubicBezTo>
                    <a:pt x="22" y="69"/>
                    <a:pt x="22" y="69"/>
                    <a:pt x="22" y="69"/>
                  </a:cubicBezTo>
                  <a:cubicBezTo>
                    <a:pt x="52" y="50"/>
                    <a:pt x="52" y="50"/>
                    <a:pt x="52" y="50"/>
                  </a:cubicBezTo>
                  <a:cubicBezTo>
                    <a:pt x="59" y="69"/>
                    <a:pt x="59" y="69"/>
                    <a:pt x="59" y="69"/>
                  </a:cubicBezTo>
                  <a:cubicBezTo>
                    <a:pt x="52" y="73"/>
                    <a:pt x="52" y="73"/>
                    <a:pt x="52" y="73"/>
                  </a:cubicBezTo>
                  <a:cubicBezTo>
                    <a:pt x="52" y="74"/>
                    <a:pt x="52" y="74"/>
                    <a:pt x="52" y="75"/>
                  </a:cubicBezTo>
                  <a:cubicBezTo>
                    <a:pt x="52" y="75"/>
                    <a:pt x="53" y="76"/>
                    <a:pt x="53" y="75"/>
                  </a:cubicBezTo>
                  <a:cubicBezTo>
                    <a:pt x="60" y="71"/>
                    <a:pt x="60" y="71"/>
                    <a:pt x="60" y="71"/>
                  </a:cubicBezTo>
                  <a:cubicBezTo>
                    <a:pt x="68" y="91"/>
                    <a:pt x="68" y="91"/>
                    <a:pt x="68" y="91"/>
                  </a:cubicBezTo>
                  <a:cubicBezTo>
                    <a:pt x="71" y="89"/>
                    <a:pt x="71" y="89"/>
                    <a:pt x="71" y="89"/>
                  </a:cubicBezTo>
                  <a:cubicBezTo>
                    <a:pt x="75" y="86"/>
                    <a:pt x="73" y="79"/>
                    <a:pt x="73" y="79"/>
                  </a:cubicBezTo>
                  <a:cubicBezTo>
                    <a:pt x="69" y="65"/>
                    <a:pt x="69" y="65"/>
                    <a:pt x="69" y="65"/>
                  </a:cubicBezTo>
                  <a:cubicBezTo>
                    <a:pt x="74" y="62"/>
                    <a:pt x="74" y="62"/>
                    <a:pt x="74" y="62"/>
                  </a:cubicBezTo>
                  <a:cubicBezTo>
                    <a:pt x="74" y="62"/>
                    <a:pt x="74" y="61"/>
                    <a:pt x="74" y="61"/>
                  </a:cubicBezTo>
                  <a:cubicBezTo>
                    <a:pt x="73" y="60"/>
                    <a:pt x="73" y="60"/>
                    <a:pt x="72" y="60"/>
                  </a:cubicBezTo>
                  <a:cubicBezTo>
                    <a:pt x="68" y="63"/>
                    <a:pt x="68" y="63"/>
                    <a:pt x="68" y="63"/>
                  </a:cubicBezTo>
                  <a:cubicBezTo>
                    <a:pt x="63" y="43"/>
                    <a:pt x="63" y="43"/>
                    <a:pt x="63" y="43"/>
                  </a:cubicBezTo>
                  <a:cubicBezTo>
                    <a:pt x="63" y="43"/>
                    <a:pt x="70" y="38"/>
                    <a:pt x="85" y="29"/>
                  </a:cubicBezTo>
                  <a:cubicBezTo>
                    <a:pt x="99" y="19"/>
                    <a:pt x="97" y="10"/>
                    <a:pt x="97" y="1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 name="Group 2"/>
          <p:cNvGrpSpPr/>
          <p:nvPr/>
        </p:nvGrpSpPr>
        <p:grpSpPr>
          <a:xfrm>
            <a:off x="0" y="2617020"/>
            <a:ext cx="5668433" cy="1054100"/>
            <a:chOff x="0" y="2617020"/>
            <a:chExt cx="5668433" cy="1054100"/>
          </a:xfrm>
        </p:grpSpPr>
        <p:sp>
          <p:nvSpPr>
            <p:cNvPr id="91" name="Freeform 90"/>
            <p:cNvSpPr>
              <a:spLocks/>
            </p:cNvSpPr>
            <p:nvPr/>
          </p:nvSpPr>
          <p:spPr bwMode="auto">
            <a:xfrm>
              <a:off x="891116" y="2617020"/>
              <a:ext cx="687917" cy="1054100"/>
            </a:xfrm>
            <a:custGeom>
              <a:avLst/>
              <a:gdLst>
                <a:gd name="T0" fmla="*/ 0 w 325"/>
                <a:gd name="T1" fmla="*/ 0 h 498"/>
                <a:gd name="T2" fmla="*/ 325 w 325"/>
                <a:gd name="T3" fmla="*/ 206 h 498"/>
                <a:gd name="T4" fmla="*/ 325 w 325"/>
                <a:gd name="T5" fmla="*/ 498 h 498"/>
                <a:gd name="T6" fmla="*/ 0 w 325"/>
                <a:gd name="T7" fmla="*/ 398 h 498"/>
                <a:gd name="T8" fmla="*/ 0 w 325"/>
                <a:gd name="T9" fmla="*/ 0 h 498"/>
              </a:gdLst>
              <a:ahLst/>
              <a:cxnLst>
                <a:cxn ang="0">
                  <a:pos x="T0" y="T1"/>
                </a:cxn>
                <a:cxn ang="0">
                  <a:pos x="T2" y="T3"/>
                </a:cxn>
                <a:cxn ang="0">
                  <a:pos x="T4" y="T5"/>
                </a:cxn>
                <a:cxn ang="0">
                  <a:pos x="T6" y="T7"/>
                </a:cxn>
                <a:cxn ang="0">
                  <a:pos x="T8" y="T9"/>
                </a:cxn>
              </a:cxnLst>
              <a:rect l="0" t="0" r="r" b="b"/>
              <a:pathLst>
                <a:path w="325" h="498">
                  <a:moveTo>
                    <a:pt x="0" y="0"/>
                  </a:moveTo>
                  <a:lnTo>
                    <a:pt x="325" y="206"/>
                  </a:lnTo>
                  <a:lnTo>
                    <a:pt x="325" y="498"/>
                  </a:lnTo>
                  <a:lnTo>
                    <a:pt x="0" y="398"/>
                  </a:lnTo>
                  <a:lnTo>
                    <a:pt x="0" y="0"/>
                  </a:lnTo>
                  <a:close/>
                </a:path>
              </a:pathLst>
            </a:custGeom>
            <a:solidFill>
              <a:srgbClr val="ECECEC"/>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9" name="Freeform 16"/>
            <p:cNvSpPr>
              <a:spLocks/>
            </p:cNvSpPr>
            <p:nvPr/>
          </p:nvSpPr>
          <p:spPr bwMode="auto">
            <a:xfrm>
              <a:off x="1579033" y="3053053"/>
              <a:ext cx="4089400" cy="618067"/>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0" name="Rectangle 129"/>
            <p:cNvSpPr>
              <a:spLocks noChangeArrowheads="1"/>
            </p:cNvSpPr>
            <p:nvPr/>
          </p:nvSpPr>
          <p:spPr bwMode="auto">
            <a:xfrm>
              <a:off x="0" y="2617021"/>
              <a:ext cx="891117" cy="842433"/>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grpSp>
          <p:nvGrpSpPr>
            <p:cNvPr id="131" name="Group 130"/>
            <p:cNvGrpSpPr/>
            <p:nvPr/>
          </p:nvGrpSpPr>
          <p:grpSpPr>
            <a:xfrm>
              <a:off x="224630" y="2815689"/>
              <a:ext cx="454330" cy="376497"/>
              <a:chOff x="7964488" y="4356101"/>
              <a:chExt cx="398463" cy="330200"/>
            </a:xfrm>
            <a:solidFill>
              <a:schemeClr val="bg1"/>
            </a:solidFill>
          </p:grpSpPr>
          <p:sp>
            <p:nvSpPr>
              <p:cNvPr id="132" name="Freeform 95"/>
              <p:cNvSpPr>
                <a:spLocks/>
              </p:cNvSpPr>
              <p:nvPr/>
            </p:nvSpPr>
            <p:spPr bwMode="auto">
              <a:xfrm>
                <a:off x="8085138" y="4356101"/>
                <a:ext cx="277813" cy="307975"/>
              </a:xfrm>
              <a:custGeom>
                <a:avLst/>
                <a:gdLst>
                  <a:gd name="T0" fmla="*/ 33 w 74"/>
                  <a:gd name="T1" fmla="*/ 0 h 82"/>
                  <a:gd name="T2" fmla="*/ 0 w 74"/>
                  <a:gd name="T3" fmla="*/ 14 h 82"/>
                  <a:gd name="T4" fmla="*/ 3 w 74"/>
                  <a:gd name="T5" fmla="*/ 14 h 82"/>
                  <a:gd name="T6" fmla="*/ 6 w 74"/>
                  <a:gd name="T7" fmla="*/ 14 h 82"/>
                  <a:gd name="T8" fmla="*/ 33 w 74"/>
                  <a:gd name="T9" fmla="*/ 4 h 82"/>
                  <a:gd name="T10" fmla="*/ 69 w 74"/>
                  <a:gd name="T11" fmla="*/ 32 h 82"/>
                  <a:gd name="T12" fmla="*/ 43 w 74"/>
                  <a:gd name="T13" fmla="*/ 60 h 82"/>
                  <a:gd name="T14" fmla="*/ 40 w 74"/>
                  <a:gd name="T15" fmla="*/ 64 h 82"/>
                  <a:gd name="T16" fmla="*/ 47 w 74"/>
                  <a:gd name="T17" fmla="*/ 63 h 82"/>
                  <a:gd name="T18" fmla="*/ 55 w 74"/>
                  <a:gd name="T19" fmla="*/ 82 h 82"/>
                  <a:gd name="T20" fmla="*/ 59 w 74"/>
                  <a:gd name="T21" fmla="*/ 82 h 82"/>
                  <a:gd name="T22" fmla="*/ 59 w 74"/>
                  <a:gd name="T23" fmla="*/ 58 h 82"/>
                  <a:gd name="T24" fmla="*/ 74 w 74"/>
                  <a:gd name="T25" fmla="*/ 32 h 82"/>
                  <a:gd name="T26" fmla="*/ 33 w 74"/>
                  <a:gd name="T2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82">
                    <a:moveTo>
                      <a:pt x="33" y="0"/>
                    </a:moveTo>
                    <a:cubicBezTo>
                      <a:pt x="19" y="0"/>
                      <a:pt x="7" y="6"/>
                      <a:pt x="0" y="14"/>
                    </a:cubicBezTo>
                    <a:cubicBezTo>
                      <a:pt x="1" y="14"/>
                      <a:pt x="2" y="14"/>
                      <a:pt x="3" y="14"/>
                    </a:cubicBezTo>
                    <a:cubicBezTo>
                      <a:pt x="4" y="14"/>
                      <a:pt x="5" y="14"/>
                      <a:pt x="6" y="14"/>
                    </a:cubicBezTo>
                    <a:cubicBezTo>
                      <a:pt x="13" y="8"/>
                      <a:pt x="22" y="4"/>
                      <a:pt x="33" y="4"/>
                    </a:cubicBezTo>
                    <a:cubicBezTo>
                      <a:pt x="53" y="4"/>
                      <a:pt x="69" y="17"/>
                      <a:pt x="69" y="32"/>
                    </a:cubicBezTo>
                    <a:cubicBezTo>
                      <a:pt x="69" y="46"/>
                      <a:pt x="58" y="57"/>
                      <a:pt x="43" y="60"/>
                    </a:cubicBezTo>
                    <a:cubicBezTo>
                      <a:pt x="42" y="61"/>
                      <a:pt x="41" y="63"/>
                      <a:pt x="40" y="64"/>
                    </a:cubicBezTo>
                    <a:cubicBezTo>
                      <a:pt x="42" y="64"/>
                      <a:pt x="45" y="64"/>
                      <a:pt x="47" y="63"/>
                    </a:cubicBezTo>
                    <a:cubicBezTo>
                      <a:pt x="55" y="82"/>
                      <a:pt x="55" y="82"/>
                      <a:pt x="55" y="82"/>
                    </a:cubicBezTo>
                    <a:cubicBezTo>
                      <a:pt x="59" y="82"/>
                      <a:pt x="59" y="82"/>
                      <a:pt x="59" y="82"/>
                    </a:cubicBezTo>
                    <a:cubicBezTo>
                      <a:pt x="59" y="58"/>
                      <a:pt x="59" y="58"/>
                      <a:pt x="59" y="58"/>
                    </a:cubicBezTo>
                    <a:cubicBezTo>
                      <a:pt x="68" y="52"/>
                      <a:pt x="74" y="43"/>
                      <a:pt x="74" y="32"/>
                    </a:cubicBezTo>
                    <a:cubicBezTo>
                      <a:pt x="74" y="15"/>
                      <a:pt x="56" y="0"/>
                      <a:pt x="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96"/>
              <p:cNvSpPr>
                <a:spLocks/>
              </p:cNvSpPr>
              <p:nvPr/>
            </p:nvSpPr>
            <p:spPr bwMode="auto">
              <a:xfrm>
                <a:off x="7964488" y="4427538"/>
                <a:ext cx="271463" cy="258763"/>
              </a:xfrm>
              <a:custGeom>
                <a:avLst/>
                <a:gdLst>
                  <a:gd name="T0" fmla="*/ 36 w 72"/>
                  <a:gd name="T1" fmla="*/ 0 h 69"/>
                  <a:gd name="T2" fmla="*/ 0 w 72"/>
                  <a:gd name="T3" fmla="*/ 28 h 69"/>
                  <a:gd name="T4" fmla="*/ 12 w 72"/>
                  <a:gd name="T5" fmla="*/ 50 h 69"/>
                  <a:gd name="T6" fmla="*/ 9 w 72"/>
                  <a:gd name="T7" fmla="*/ 69 h 69"/>
                  <a:gd name="T8" fmla="*/ 12 w 72"/>
                  <a:gd name="T9" fmla="*/ 69 h 69"/>
                  <a:gd name="T10" fmla="*/ 23 w 72"/>
                  <a:gd name="T11" fmla="*/ 55 h 69"/>
                  <a:gd name="T12" fmla="*/ 36 w 72"/>
                  <a:gd name="T13" fmla="*/ 57 h 69"/>
                  <a:gd name="T14" fmla="*/ 72 w 72"/>
                  <a:gd name="T15" fmla="*/ 28 h 69"/>
                  <a:gd name="T16" fmla="*/ 36 w 72"/>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9">
                    <a:moveTo>
                      <a:pt x="36" y="0"/>
                    </a:moveTo>
                    <a:cubicBezTo>
                      <a:pt x="16" y="0"/>
                      <a:pt x="0" y="13"/>
                      <a:pt x="0" y="28"/>
                    </a:cubicBezTo>
                    <a:cubicBezTo>
                      <a:pt x="0" y="37"/>
                      <a:pt x="5" y="45"/>
                      <a:pt x="12" y="50"/>
                    </a:cubicBezTo>
                    <a:cubicBezTo>
                      <a:pt x="9" y="69"/>
                      <a:pt x="9" y="69"/>
                      <a:pt x="9" y="69"/>
                    </a:cubicBezTo>
                    <a:cubicBezTo>
                      <a:pt x="12" y="69"/>
                      <a:pt x="12" y="69"/>
                      <a:pt x="12" y="69"/>
                    </a:cubicBezTo>
                    <a:cubicBezTo>
                      <a:pt x="23" y="55"/>
                      <a:pt x="23" y="55"/>
                      <a:pt x="23" y="55"/>
                    </a:cubicBezTo>
                    <a:cubicBezTo>
                      <a:pt x="27" y="57"/>
                      <a:pt x="31" y="57"/>
                      <a:pt x="36" y="57"/>
                    </a:cubicBezTo>
                    <a:cubicBezTo>
                      <a:pt x="56" y="57"/>
                      <a:pt x="72" y="44"/>
                      <a:pt x="72" y="28"/>
                    </a:cubicBezTo>
                    <a:cubicBezTo>
                      <a:pt x="72" y="13"/>
                      <a:pt x="56" y="0"/>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 name="Group 6"/>
          <p:cNvGrpSpPr/>
          <p:nvPr/>
        </p:nvGrpSpPr>
        <p:grpSpPr>
          <a:xfrm>
            <a:off x="0" y="4919953"/>
            <a:ext cx="5668433" cy="1054101"/>
            <a:chOff x="0" y="4919953"/>
            <a:chExt cx="5668433" cy="1054101"/>
          </a:xfrm>
        </p:grpSpPr>
        <p:sp>
          <p:nvSpPr>
            <p:cNvPr id="92" name="Freeform 91"/>
            <p:cNvSpPr>
              <a:spLocks/>
            </p:cNvSpPr>
            <p:nvPr/>
          </p:nvSpPr>
          <p:spPr bwMode="auto">
            <a:xfrm>
              <a:off x="891116" y="4919954"/>
              <a:ext cx="687917" cy="1054100"/>
            </a:xfrm>
            <a:custGeom>
              <a:avLst/>
              <a:gdLst>
                <a:gd name="T0" fmla="*/ 0 w 325"/>
                <a:gd name="T1" fmla="*/ 498 h 498"/>
                <a:gd name="T2" fmla="*/ 325 w 325"/>
                <a:gd name="T3" fmla="*/ 292 h 498"/>
                <a:gd name="T4" fmla="*/ 325 w 325"/>
                <a:gd name="T5" fmla="*/ 0 h 498"/>
                <a:gd name="T6" fmla="*/ 0 w 325"/>
                <a:gd name="T7" fmla="*/ 100 h 498"/>
                <a:gd name="T8" fmla="*/ 0 w 325"/>
                <a:gd name="T9" fmla="*/ 498 h 498"/>
              </a:gdLst>
              <a:ahLst/>
              <a:cxnLst>
                <a:cxn ang="0">
                  <a:pos x="T0" y="T1"/>
                </a:cxn>
                <a:cxn ang="0">
                  <a:pos x="T2" y="T3"/>
                </a:cxn>
                <a:cxn ang="0">
                  <a:pos x="T4" y="T5"/>
                </a:cxn>
                <a:cxn ang="0">
                  <a:pos x="T6" y="T7"/>
                </a:cxn>
                <a:cxn ang="0">
                  <a:pos x="T8" y="T9"/>
                </a:cxn>
              </a:cxnLst>
              <a:rect l="0" t="0" r="r" b="b"/>
              <a:pathLst>
                <a:path w="325" h="498">
                  <a:moveTo>
                    <a:pt x="0" y="498"/>
                  </a:moveTo>
                  <a:lnTo>
                    <a:pt x="325" y="292"/>
                  </a:lnTo>
                  <a:lnTo>
                    <a:pt x="325" y="0"/>
                  </a:lnTo>
                  <a:lnTo>
                    <a:pt x="0" y="100"/>
                  </a:lnTo>
                  <a:lnTo>
                    <a:pt x="0" y="498"/>
                  </a:lnTo>
                  <a:close/>
                </a:path>
              </a:pathLst>
            </a:custGeom>
            <a:solidFill>
              <a:srgbClr val="ECECEC"/>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122" name="Freeform 17"/>
            <p:cNvSpPr>
              <a:spLocks/>
            </p:cNvSpPr>
            <p:nvPr/>
          </p:nvSpPr>
          <p:spPr bwMode="auto">
            <a:xfrm>
              <a:off x="1579033" y="4919953"/>
              <a:ext cx="4089400" cy="618067"/>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5" name="Rectangle 134"/>
            <p:cNvSpPr>
              <a:spLocks noChangeArrowheads="1"/>
            </p:cNvSpPr>
            <p:nvPr/>
          </p:nvSpPr>
          <p:spPr bwMode="auto">
            <a:xfrm>
              <a:off x="0" y="5131621"/>
              <a:ext cx="891117" cy="842433"/>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grpSp>
          <p:nvGrpSpPr>
            <p:cNvPr id="136" name="Group 135"/>
            <p:cNvGrpSpPr/>
            <p:nvPr/>
          </p:nvGrpSpPr>
          <p:grpSpPr>
            <a:xfrm>
              <a:off x="265812" y="5374599"/>
              <a:ext cx="387445" cy="291584"/>
              <a:chOff x="6010190" y="880203"/>
              <a:chExt cx="307975" cy="231776"/>
            </a:xfrm>
            <a:solidFill>
              <a:schemeClr val="bg1"/>
            </a:solidFill>
          </p:grpSpPr>
          <p:sp>
            <p:nvSpPr>
              <p:cNvPr id="137" name="Freeform 70"/>
              <p:cNvSpPr>
                <a:spLocks/>
              </p:cNvSpPr>
              <p:nvPr/>
            </p:nvSpPr>
            <p:spPr bwMode="auto">
              <a:xfrm>
                <a:off x="6048290" y="880203"/>
                <a:ext cx="269875" cy="193676"/>
              </a:xfrm>
              <a:custGeom>
                <a:avLst/>
                <a:gdLst>
                  <a:gd name="T0" fmla="*/ 111 w 170"/>
                  <a:gd name="T1" fmla="*/ 0 h 122"/>
                  <a:gd name="T2" fmla="*/ 134 w 170"/>
                  <a:gd name="T3" fmla="*/ 14 h 122"/>
                  <a:gd name="T4" fmla="*/ 56 w 170"/>
                  <a:gd name="T5" fmla="*/ 83 h 122"/>
                  <a:gd name="T6" fmla="*/ 28 w 170"/>
                  <a:gd name="T7" fmla="*/ 67 h 122"/>
                  <a:gd name="T8" fmla="*/ 0 w 170"/>
                  <a:gd name="T9" fmla="*/ 122 h 122"/>
                  <a:gd name="T10" fmla="*/ 30 w 170"/>
                  <a:gd name="T11" fmla="*/ 91 h 122"/>
                  <a:gd name="T12" fmla="*/ 56 w 170"/>
                  <a:gd name="T13" fmla="*/ 105 h 122"/>
                  <a:gd name="T14" fmla="*/ 146 w 170"/>
                  <a:gd name="T15" fmla="*/ 29 h 122"/>
                  <a:gd name="T16" fmla="*/ 161 w 170"/>
                  <a:gd name="T17" fmla="*/ 52 h 122"/>
                  <a:gd name="T18" fmla="*/ 170 w 170"/>
                  <a:gd name="T19" fmla="*/ 0 h 122"/>
                  <a:gd name="T20" fmla="*/ 111 w 170"/>
                  <a:gd name="T2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22">
                    <a:moveTo>
                      <a:pt x="111" y="0"/>
                    </a:moveTo>
                    <a:lnTo>
                      <a:pt x="134" y="14"/>
                    </a:lnTo>
                    <a:lnTo>
                      <a:pt x="56" y="83"/>
                    </a:lnTo>
                    <a:lnTo>
                      <a:pt x="28" y="67"/>
                    </a:lnTo>
                    <a:lnTo>
                      <a:pt x="0" y="122"/>
                    </a:lnTo>
                    <a:lnTo>
                      <a:pt x="30" y="91"/>
                    </a:lnTo>
                    <a:lnTo>
                      <a:pt x="56" y="105"/>
                    </a:lnTo>
                    <a:lnTo>
                      <a:pt x="146" y="29"/>
                    </a:lnTo>
                    <a:lnTo>
                      <a:pt x="161" y="52"/>
                    </a:lnTo>
                    <a:lnTo>
                      <a:pt x="170" y="0"/>
                    </a:lnTo>
                    <a:lnTo>
                      <a:pt x="1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71"/>
              <p:cNvSpPr>
                <a:spLocks/>
              </p:cNvSpPr>
              <p:nvPr/>
            </p:nvSpPr>
            <p:spPr bwMode="auto">
              <a:xfrm>
                <a:off x="6010190" y="907191"/>
                <a:ext cx="274638" cy="204788"/>
              </a:xfrm>
              <a:custGeom>
                <a:avLst/>
                <a:gdLst>
                  <a:gd name="T0" fmla="*/ 158 w 173"/>
                  <a:gd name="T1" fmla="*/ 117 h 129"/>
                  <a:gd name="T2" fmla="*/ 14 w 173"/>
                  <a:gd name="T3" fmla="*/ 117 h 129"/>
                  <a:gd name="T4" fmla="*/ 14 w 173"/>
                  <a:gd name="T5" fmla="*/ 12 h 129"/>
                  <a:gd name="T6" fmla="*/ 125 w 173"/>
                  <a:gd name="T7" fmla="*/ 12 h 129"/>
                  <a:gd name="T8" fmla="*/ 135 w 173"/>
                  <a:gd name="T9" fmla="*/ 0 h 129"/>
                  <a:gd name="T10" fmla="*/ 0 w 173"/>
                  <a:gd name="T11" fmla="*/ 0 h 129"/>
                  <a:gd name="T12" fmla="*/ 0 w 173"/>
                  <a:gd name="T13" fmla="*/ 129 h 129"/>
                  <a:gd name="T14" fmla="*/ 173 w 173"/>
                  <a:gd name="T15" fmla="*/ 129 h 129"/>
                  <a:gd name="T16" fmla="*/ 173 w 173"/>
                  <a:gd name="T17" fmla="*/ 33 h 129"/>
                  <a:gd name="T18" fmla="*/ 158 w 173"/>
                  <a:gd name="T19" fmla="*/ 43 h 129"/>
                  <a:gd name="T20" fmla="*/ 158 w 173"/>
                  <a:gd name="T21"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29">
                    <a:moveTo>
                      <a:pt x="158" y="117"/>
                    </a:moveTo>
                    <a:lnTo>
                      <a:pt x="14" y="117"/>
                    </a:lnTo>
                    <a:lnTo>
                      <a:pt x="14" y="12"/>
                    </a:lnTo>
                    <a:lnTo>
                      <a:pt x="125" y="12"/>
                    </a:lnTo>
                    <a:lnTo>
                      <a:pt x="135" y="0"/>
                    </a:lnTo>
                    <a:lnTo>
                      <a:pt x="0" y="0"/>
                    </a:lnTo>
                    <a:lnTo>
                      <a:pt x="0" y="129"/>
                    </a:lnTo>
                    <a:lnTo>
                      <a:pt x="173" y="129"/>
                    </a:lnTo>
                    <a:lnTo>
                      <a:pt x="173" y="33"/>
                    </a:lnTo>
                    <a:lnTo>
                      <a:pt x="158" y="43"/>
                    </a:lnTo>
                    <a:lnTo>
                      <a:pt x="158"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p:cNvGrpSpPr/>
          <p:nvPr/>
        </p:nvGrpSpPr>
        <p:grpSpPr>
          <a:xfrm>
            <a:off x="0" y="4299769"/>
            <a:ext cx="5668433" cy="831852"/>
            <a:chOff x="0" y="4299769"/>
            <a:chExt cx="5668433" cy="831852"/>
          </a:xfrm>
        </p:grpSpPr>
        <p:sp>
          <p:nvSpPr>
            <p:cNvPr id="94" name="Freeform 93"/>
            <p:cNvSpPr>
              <a:spLocks/>
            </p:cNvSpPr>
            <p:nvPr/>
          </p:nvSpPr>
          <p:spPr bwMode="auto">
            <a:xfrm>
              <a:off x="891116" y="4299770"/>
              <a:ext cx="687917" cy="831851"/>
            </a:xfrm>
            <a:custGeom>
              <a:avLst/>
              <a:gdLst>
                <a:gd name="T0" fmla="*/ 0 w 325"/>
                <a:gd name="T1" fmla="*/ 393 h 393"/>
                <a:gd name="T2" fmla="*/ 325 w 325"/>
                <a:gd name="T3" fmla="*/ 293 h 393"/>
                <a:gd name="T4" fmla="*/ 325 w 325"/>
                <a:gd name="T5" fmla="*/ 0 h 393"/>
                <a:gd name="T6" fmla="*/ 0 w 325"/>
                <a:gd name="T7" fmla="*/ 0 h 393"/>
                <a:gd name="T8" fmla="*/ 0 w 325"/>
                <a:gd name="T9" fmla="*/ 393 h 393"/>
              </a:gdLst>
              <a:ahLst/>
              <a:cxnLst>
                <a:cxn ang="0">
                  <a:pos x="T0" y="T1"/>
                </a:cxn>
                <a:cxn ang="0">
                  <a:pos x="T2" y="T3"/>
                </a:cxn>
                <a:cxn ang="0">
                  <a:pos x="T4" y="T5"/>
                </a:cxn>
                <a:cxn ang="0">
                  <a:pos x="T6" y="T7"/>
                </a:cxn>
                <a:cxn ang="0">
                  <a:pos x="T8" y="T9"/>
                </a:cxn>
              </a:cxnLst>
              <a:rect l="0" t="0" r="r" b="b"/>
              <a:pathLst>
                <a:path w="325" h="393">
                  <a:moveTo>
                    <a:pt x="0" y="393"/>
                  </a:moveTo>
                  <a:lnTo>
                    <a:pt x="325" y="293"/>
                  </a:lnTo>
                  <a:lnTo>
                    <a:pt x="325" y="0"/>
                  </a:lnTo>
                  <a:lnTo>
                    <a:pt x="0" y="0"/>
                  </a:lnTo>
                  <a:lnTo>
                    <a:pt x="0" y="393"/>
                  </a:lnTo>
                  <a:close/>
                </a:path>
              </a:pathLst>
            </a:custGeom>
            <a:solidFill>
              <a:srgbClr val="ECECEC"/>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1" name="Freeform 19"/>
            <p:cNvSpPr>
              <a:spLocks/>
            </p:cNvSpPr>
            <p:nvPr/>
          </p:nvSpPr>
          <p:spPr bwMode="auto">
            <a:xfrm>
              <a:off x="1579033" y="4299769"/>
              <a:ext cx="4089400" cy="618065"/>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solidFill>
                  <a:srgbClr val="3CBD9C"/>
                </a:solidFill>
              </a:endParaRPr>
            </a:p>
          </p:txBody>
        </p:sp>
        <p:sp>
          <p:nvSpPr>
            <p:cNvPr id="140" name="Rectangle 139"/>
            <p:cNvSpPr>
              <a:spLocks noChangeArrowheads="1"/>
            </p:cNvSpPr>
            <p:nvPr/>
          </p:nvSpPr>
          <p:spPr bwMode="auto">
            <a:xfrm>
              <a:off x="0" y="4299770"/>
              <a:ext cx="891117" cy="831851"/>
            </a:xfrm>
            <a:prstGeom prst="rect">
              <a:avLst/>
            </a:prstGeom>
            <a:solidFill>
              <a:schemeClr val="accent1">
                <a:alpha val="75000"/>
              </a:schemeClr>
            </a:solidFill>
            <a:ln>
              <a:solidFill>
                <a:schemeClr val="bg1"/>
              </a:solidFill>
            </a:ln>
          </p:spPr>
          <p:txBody>
            <a:bodyPr vert="horz" wrap="square" lIns="121920" tIns="60960" rIns="121920" bIns="60960" numCol="1" anchor="t" anchorCtr="0" compatLnSpc="1">
              <a:prstTxWarp prst="textNoShape">
                <a:avLst/>
              </a:prstTxWarp>
            </a:bodyPr>
            <a:lstStyle/>
            <a:p>
              <a:endParaRPr lang="en-US" sz="2400">
                <a:solidFill>
                  <a:srgbClr val="3CBD9C"/>
                </a:solidFill>
              </a:endParaRPr>
            </a:p>
          </p:txBody>
        </p:sp>
        <p:grpSp>
          <p:nvGrpSpPr>
            <p:cNvPr id="141" name="Group 140"/>
            <p:cNvGrpSpPr/>
            <p:nvPr/>
          </p:nvGrpSpPr>
          <p:grpSpPr>
            <a:xfrm>
              <a:off x="235470" y="4525320"/>
              <a:ext cx="434472" cy="347989"/>
              <a:chOff x="3701960" y="800828"/>
              <a:chExt cx="334963" cy="268288"/>
            </a:xfrm>
            <a:solidFill>
              <a:schemeClr val="bg1"/>
            </a:solidFill>
          </p:grpSpPr>
          <p:sp>
            <p:nvSpPr>
              <p:cNvPr id="142" name="Freeform 89"/>
              <p:cNvSpPr>
                <a:spLocks noEditPoints="1"/>
              </p:cNvSpPr>
              <p:nvPr/>
            </p:nvSpPr>
            <p:spPr bwMode="auto">
              <a:xfrm>
                <a:off x="3701960" y="800828"/>
                <a:ext cx="334963" cy="139700"/>
              </a:xfrm>
              <a:custGeom>
                <a:avLst/>
                <a:gdLst>
                  <a:gd name="T0" fmla="*/ 84 w 89"/>
                  <a:gd name="T1" fmla="*/ 12 h 37"/>
                  <a:gd name="T2" fmla="*/ 58 w 89"/>
                  <a:gd name="T3" fmla="*/ 12 h 37"/>
                  <a:gd name="T4" fmla="*/ 58 w 89"/>
                  <a:gd name="T5" fmla="*/ 4 h 37"/>
                  <a:gd name="T6" fmla="*/ 54 w 89"/>
                  <a:gd name="T7" fmla="*/ 0 h 37"/>
                  <a:gd name="T8" fmla="*/ 35 w 89"/>
                  <a:gd name="T9" fmla="*/ 0 h 37"/>
                  <a:gd name="T10" fmla="*/ 31 w 89"/>
                  <a:gd name="T11" fmla="*/ 4 h 37"/>
                  <a:gd name="T12" fmla="*/ 31 w 89"/>
                  <a:gd name="T13" fmla="*/ 12 h 37"/>
                  <a:gd name="T14" fmla="*/ 5 w 89"/>
                  <a:gd name="T15" fmla="*/ 12 h 37"/>
                  <a:gd name="T16" fmla="*/ 0 w 89"/>
                  <a:gd name="T17" fmla="*/ 17 h 37"/>
                  <a:gd name="T18" fmla="*/ 0 w 89"/>
                  <a:gd name="T19" fmla="*/ 37 h 37"/>
                  <a:gd name="T20" fmla="*/ 89 w 89"/>
                  <a:gd name="T21" fmla="*/ 37 h 37"/>
                  <a:gd name="T22" fmla="*/ 89 w 89"/>
                  <a:gd name="T23" fmla="*/ 17 h 37"/>
                  <a:gd name="T24" fmla="*/ 84 w 89"/>
                  <a:gd name="T25" fmla="*/ 12 h 37"/>
                  <a:gd name="T26" fmla="*/ 54 w 89"/>
                  <a:gd name="T27" fmla="*/ 12 h 37"/>
                  <a:gd name="T28" fmla="*/ 36 w 89"/>
                  <a:gd name="T29" fmla="*/ 12 h 37"/>
                  <a:gd name="T30" fmla="*/ 36 w 89"/>
                  <a:gd name="T31" fmla="*/ 8 h 37"/>
                  <a:gd name="T32" fmla="*/ 38 w 89"/>
                  <a:gd name="T33" fmla="*/ 5 h 37"/>
                  <a:gd name="T34" fmla="*/ 51 w 89"/>
                  <a:gd name="T35" fmla="*/ 5 h 37"/>
                  <a:gd name="T36" fmla="*/ 54 w 89"/>
                  <a:gd name="T37" fmla="*/ 8 h 37"/>
                  <a:gd name="T38" fmla="*/ 54 w 89"/>
                  <a:gd name="T39"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37">
                    <a:moveTo>
                      <a:pt x="84" y="12"/>
                    </a:moveTo>
                    <a:cubicBezTo>
                      <a:pt x="58" y="12"/>
                      <a:pt x="58" y="12"/>
                      <a:pt x="58" y="12"/>
                    </a:cubicBezTo>
                    <a:cubicBezTo>
                      <a:pt x="58" y="4"/>
                      <a:pt x="58" y="4"/>
                      <a:pt x="58" y="4"/>
                    </a:cubicBezTo>
                    <a:cubicBezTo>
                      <a:pt x="58" y="2"/>
                      <a:pt x="56" y="0"/>
                      <a:pt x="54" y="0"/>
                    </a:cubicBezTo>
                    <a:cubicBezTo>
                      <a:pt x="35" y="0"/>
                      <a:pt x="35" y="0"/>
                      <a:pt x="35" y="0"/>
                    </a:cubicBezTo>
                    <a:cubicBezTo>
                      <a:pt x="33" y="0"/>
                      <a:pt x="31" y="2"/>
                      <a:pt x="31" y="4"/>
                    </a:cubicBezTo>
                    <a:cubicBezTo>
                      <a:pt x="31" y="12"/>
                      <a:pt x="31" y="12"/>
                      <a:pt x="31" y="12"/>
                    </a:cubicBezTo>
                    <a:cubicBezTo>
                      <a:pt x="5" y="12"/>
                      <a:pt x="5" y="12"/>
                      <a:pt x="5" y="12"/>
                    </a:cubicBezTo>
                    <a:cubicBezTo>
                      <a:pt x="2" y="12"/>
                      <a:pt x="0" y="14"/>
                      <a:pt x="0" y="17"/>
                    </a:cubicBezTo>
                    <a:cubicBezTo>
                      <a:pt x="0" y="37"/>
                      <a:pt x="0" y="37"/>
                      <a:pt x="0" y="37"/>
                    </a:cubicBezTo>
                    <a:cubicBezTo>
                      <a:pt x="89" y="37"/>
                      <a:pt x="89" y="37"/>
                      <a:pt x="89" y="37"/>
                    </a:cubicBezTo>
                    <a:cubicBezTo>
                      <a:pt x="89" y="17"/>
                      <a:pt x="89" y="17"/>
                      <a:pt x="89" y="17"/>
                    </a:cubicBezTo>
                    <a:cubicBezTo>
                      <a:pt x="89" y="14"/>
                      <a:pt x="87" y="12"/>
                      <a:pt x="84" y="12"/>
                    </a:cubicBezTo>
                    <a:close/>
                    <a:moveTo>
                      <a:pt x="54" y="12"/>
                    </a:moveTo>
                    <a:cubicBezTo>
                      <a:pt x="36" y="12"/>
                      <a:pt x="36" y="12"/>
                      <a:pt x="36" y="12"/>
                    </a:cubicBezTo>
                    <a:cubicBezTo>
                      <a:pt x="36" y="8"/>
                      <a:pt x="36" y="8"/>
                      <a:pt x="36" y="8"/>
                    </a:cubicBezTo>
                    <a:cubicBezTo>
                      <a:pt x="36" y="7"/>
                      <a:pt x="37" y="5"/>
                      <a:pt x="38" y="5"/>
                    </a:cubicBezTo>
                    <a:cubicBezTo>
                      <a:pt x="51" y="5"/>
                      <a:pt x="51" y="5"/>
                      <a:pt x="51" y="5"/>
                    </a:cubicBezTo>
                    <a:cubicBezTo>
                      <a:pt x="53" y="5"/>
                      <a:pt x="54" y="7"/>
                      <a:pt x="54" y="8"/>
                    </a:cubicBezTo>
                    <a:lnTo>
                      <a:pt x="5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90"/>
              <p:cNvSpPr>
                <a:spLocks/>
              </p:cNvSpPr>
              <p:nvPr/>
            </p:nvSpPr>
            <p:spPr bwMode="auto">
              <a:xfrm>
                <a:off x="3713073" y="948466"/>
                <a:ext cx="315913" cy="120650"/>
              </a:xfrm>
              <a:custGeom>
                <a:avLst/>
                <a:gdLst>
                  <a:gd name="T0" fmla="*/ 7 w 84"/>
                  <a:gd name="T1" fmla="*/ 0 h 32"/>
                  <a:gd name="T2" fmla="*/ 0 w 84"/>
                  <a:gd name="T3" fmla="*/ 0 h 32"/>
                  <a:gd name="T4" fmla="*/ 0 w 84"/>
                  <a:gd name="T5" fmla="*/ 27 h 32"/>
                  <a:gd name="T6" fmla="*/ 5 w 84"/>
                  <a:gd name="T7" fmla="*/ 32 h 32"/>
                  <a:gd name="T8" fmla="*/ 79 w 84"/>
                  <a:gd name="T9" fmla="*/ 32 h 32"/>
                  <a:gd name="T10" fmla="*/ 84 w 84"/>
                  <a:gd name="T11" fmla="*/ 27 h 32"/>
                  <a:gd name="T12" fmla="*/ 84 w 84"/>
                  <a:gd name="T13" fmla="*/ 0 h 32"/>
                  <a:gd name="T14" fmla="*/ 76 w 84"/>
                  <a:gd name="T15" fmla="*/ 0 h 32"/>
                  <a:gd name="T16" fmla="*/ 7 w 8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32">
                    <a:moveTo>
                      <a:pt x="7" y="0"/>
                    </a:moveTo>
                    <a:cubicBezTo>
                      <a:pt x="0" y="0"/>
                      <a:pt x="0" y="0"/>
                      <a:pt x="0" y="0"/>
                    </a:cubicBezTo>
                    <a:cubicBezTo>
                      <a:pt x="0" y="27"/>
                      <a:pt x="0" y="27"/>
                      <a:pt x="0" y="27"/>
                    </a:cubicBezTo>
                    <a:cubicBezTo>
                      <a:pt x="0" y="30"/>
                      <a:pt x="2" y="32"/>
                      <a:pt x="5" y="32"/>
                    </a:cubicBezTo>
                    <a:cubicBezTo>
                      <a:pt x="79" y="32"/>
                      <a:pt x="79" y="32"/>
                      <a:pt x="79" y="32"/>
                    </a:cubicBezTo>
                    <a:cubicBezTo>
                      <a:pt x="81" y="32"/>
                      <a:pt x="84" y="30"/>
                      <a:pt x="84" y="27"/>
                    </a:cubicBezTo>
                    <a:cubicBezTo>
                      <a:pt x="84" y="0"/>
                      <a:pt x="84" y="0"/>
                      <a:pt x="84" y="0"/>
                    </a:cubicBezTo>
                    <a:cubicBezTo>
                      <a:pt x="76" y="0"/>
                      <a:pt x="76" y="0"/>
                      <a:pt x="76" y="0"/>
                    </a:cubicBez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1" name="Text Placeholder 40"/>
          <p:cNvSpPr>
            <a:spLocks noGrp="1"/>
          </p:cNvSpPr>
          <p:nvPr>
            <p:ph type="body" sz="quarter" idx="13"/>
          </p:nvPr>
        </p:nvSpPr>
        <p:spPr>
          <a:xfrm>
            <a:off x="2118231" y="2546764"/>
            <a:ext cx="2952697" cy="408745"/>
          </a:xfrm>
        </p:spPr>
        <p:txBody>
          <a:bodyPr anchor="ctr"/>
          <a:lstStyle/>
          <a:p>
            <a:pPr algn="ctr"/>
            <a:r>
              <a:rPr lang="id-ID" b="1" dirty="0"/>
              <a:t>01 Handphond</a:t>
            </a:r>
          </a:p>
        </p:txBody>
      </p:sp>
      <p:sp>
        <p:nvSpPr>
          <p:cNvPr id="144" name="Text Placeholder 40"/>
          <p:cNvSpPr txBox="1">
            <a:spLocks/>
          </p:cNvSpPr>
          <p:nvPr/>
        </p:nvSpPr>
        <p:spPr>
          <a:xfrm>
            <a:off x="2118231" y="3154246"/>
            <a:ext cx="2952697" cy="408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95000"/>
                  </a:schemeClr>
                </a:solidFill>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id-ID" b="1" dirty="0"/>
              <a:t>02 We Chats</a:t>
            </a:r>
          </a:p>
        </p:txBody>
      </p:sp>
      <p:sp>
        <p:nvSpPr>
          <p:cNvPr id="145" name="Text Placeholder 40"/>
          <p:cNvSpPr txBox="1">
            <a:spLocks/>
          </p:cNvSpPr>
          <p:nvPr/>
        </p:nvSpPr>
        <p:spPr>
          <a:xfrm>
            <a:off x="2118231" y="3756676"/>
            <a:ext cx="2952697" cy="408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95000"/>
                  </a:schemeClr>
                </a:solidFill>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id-ID" b="1" dirty="0"/>
              <a:t>03 Air Plane Mode</a:t>
            </a:r>
          </a:p>
        </p:txBody>
      </p:sp>
      <p:sp>
        <p:nvSpPr>
          <p:cNvPr id="146" name="Text Placeholder 40"/>
          <p:cNvSpPr txBox="1">
            <a:spLocks/>
          </p:cNvSpPr>
          <p:nvPr/>
        </p:nvSpPr>
        <p:spPr>
          <a:xfrm>
            <a:off x="2118231" y="4364158"/>
            <a:ext cx="2952697" cy="408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95000"/>
                  </a:schemeClr>
                </a:solidFill>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id-ID" b="1" dirty="0"/>
              <a:t>04 Mantenaince</a:t>
            </a:r>
          </a:p>
        </p:txBody>
      </p:sp>
      <p:sp>
        <p:nvSpPr>
          <p:cNvPr id="147" name="Text Placeholder 40"/>
          <p:cNvSpPr txBox="1">
            <a:spLocks/>
          </p:cNvSpPr>
          <p:nvPr/>
        </p:nvSpPr>
        <p:spPr>
          <a:xfrm>
            <a:off x="2118231" y="5011182"/>
            <a:ext cx="2952697" cy="408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lumMod val="95000"/>
                  </a:schemeClr>
                </a:solidFill>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id-ID" b="1" dirty="0"/>
              <a:t>05 Attentions</a:t>
            </a:r>
          </a:p>
        </p:txBody>
      </p:sp>
      <p:sp>
        <p:nvSpPr>
          <p:cNvPr id="45" name="Text Placeholder 44"/>
          <p:cNvSpPr>
            <a:spLocks noGrp="1"/>
          </p:cNvSpPr>
          <p:nvPr>
            <p:ph type="body" sz="quarter" idx="10"/>
          </p:nvPr>
        </p:nvSpPr>
        <p:spPr>
          <a:xfrm>
            <a:off x="6110514" y="2424316"/>
            <a:ext cx="2026024" cy="408745"/>
          </a:xfrm>
        </p:spPr>
        <p:txBody>
          <a:bodyPr>
            <a:normAutofit fontScale="92500"/>
          </a:bodyPr>
          <a:lstStyle/>
          <a:p>
            <a:r>
              <a:rPr lang="id-ID" dirty="0"/>
              <a:t>Positive Applications </a:t>
            </a:r>
          </a:p>
        </p:txBody>
      </p:sp>
      <p:sp>
        <p:nvSpPr>
          <p:cNvPr id="153" name="Text Placeholder 38"/>
          <p:cNvSpPr>
            <a:spLocks noGrp="1"/>
          </p:cNvSpPr>
          <p:nvPr>
            <p:ph type="body" sz="quarter" idx="11"/>
          </p:nvPr>
        </p:nvSpPr>
        <p:spPr>
          <a:xfrm>
            <a:off x="6110514" y="4619294"/>
            <a:ext cx="3881718" cy="956078"/>
          </a:xfrm>
        </p:spPr>
        <p:txBody>
          <a:bodyPr>
            <a:normAutofit/>
          </a:bodyPr>
          <a:lstStyle/>
          <a:p>
            <a:r>
              <a:rPr lang="id-ID" dirty="0"/>
              <a:t>Sed ut perspiciasit accusantium doloremque hom lahit accusantium doloremque homium doloremque hom lahit accusantium doloremque hommium doloremque hom lahit accusantium doloremque homloremque hommium doloremque hom lahit accusantium doloremque hom</a:t>
            </a:r>
          </a:p>
          <a:p>
            <a:endParaRPr lang="id-ID" dirty="0"/>
          </a:p>
        </p:txBody>
      </p:sp>
      <p:sp>
        <p:nvSpPr>
          <p:cNvPr id="154" name="Text Placeholder 44"/>
          <p:cNvSpPr>
            <a:spLocks noGrp="1"/>
          </p:cNvSpPr>
          <p:nvPr>
            <p:ph type="body" sz="quarter" idx="10"/>
          </p:nvPr>
        </p:nvSpPr>
        <p:spPr>
          <a:xfrm>
            <a:off x="6110514" y="4232125"/>
            <a:ext cx="2120153" cy="408745"/>
          </a:xfrm>
        </p:spPr>
        <p:txBody>
          <a:bodyPr>
            <a:normAutofit fontScale="92500"/>
          </a:bodyPr>
          <a:lstStyle/>
          <a:p>
            <a:r>
              <a:rPr lang="id-ID" dirty="0"/>
              <a:t>Negative Applications</a:t>
            </a:r>
          </a:p>
        </p:txBody>
      </p:sp>
      <p:sp>
        <p:nvSpPr>
          <p:cNvPr id="46" name="TextBox 4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50</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39096907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500"/>
                                        <p:tgtEl>
                                          <p:spTgt spid="37">
                                            <p:txEl>
                                              <p:pRg st="0" end="0"/>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41">
                                            <p:txEl>
                                              <p:pRg st="0" end="0"/>
                                            </p:txEl>
                                          </p:spTgt>
                                        </p:tgtEl>
                                        <p:attrNameLst>
                                          <p:attrName>style.visibility</p:attrName>
                                        </p:attrNameLst>
                                      </p:cBhvr>
                                      <p:to>
                                        <p:strVal val="visible"/>
                                      </p:to>
                                    </p:set>
                                    <p:animEffect transition="in" filter="wipe(left)">
                                      <p:cBhvr>
                                        <p:cTn id="19" dur="500"/>
                                        <p:tgtEl>
                                          <p:spTgt spid="41">
                                            <p:txEl>
                                              <p:pRg st="0" end="0"/>
                                            </p:txEl>
                                          </p:spTgt>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44"/>
                                        </p:tgtEl>
                                        <p:attrNameLst>
                                          <p:attrName>style.visibility</p:attrName>
                                        </p:attrNameLst>
                                      </p:cBhvr>
                                      <p:to>
                                        <p:strVal val="visible"/>
                                      </p:to>
                                    </p:set>
                                    <p:animEffect transition="in" filter="wipe(left)">
                                      <p:cBhvr>
                                        <p:cTn id="27" dur="500"/>
                                        <p:tgtEl>
                                          <p:spTgt spid="144"/>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45"/>
                                        </p:tgtEl>
                                        <p:attrNameLst>
                                          <p:attrName>style.visibility</p:attrName>
                                        </p:attrNameLst>
                                      </p:cBhvr>
                                      <p:to>
                                        <p:strVal val="visible"/>
                                      </p:to>
                                    </p:set>
                                    <p:animEffect transition="in" filter="wipe(left)">
                                      <p:cBhvr>
                                        <p:cTn id="35" dur="500"/>
                                        <p:tgtEl>
                                          <p:spTgt spid="145"/>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left)">
                                      <p:cBhvr>
                                        <p:cTn id="39" dur="500"/>
                                        <p:tgtEl>
                                          <p:spTgt spid="6"/>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46"/>
                                        </p:tgtEl>
                                        <p:attrNameLst>
                                          <p:attrName>style.visibility</p:attrName>
                                        </p:attrNameLst>
                                      </p:cBhvr>
                                      <p:to>
                                        <p:strVal val="visible"/>
                                      </p:to>
                                    </p:set>
                                    <p:animEffect transition="in" filter="wipe(left)">
                                      <p:cBhvr>
                                        <p:cTn id="43" dur="500"/>
                                        <p:tgtEl>
                                          <p:spTgt spid="146"/>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500"/>
                                        <p:tgtEl>
                                          <p:spTgt spid="7"/>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147"/>
                                        </p:tgtEl>
                                        <p:attrNameLst>
                                          <p:attrName>style.visibility</p:attrName>
                                        </p:attrNameLst>
                                      </p:cBhvr>
                                      <p:to>
                                        <p:strVal val="visible"/>
                                      </p:to>
                                    </p:set>
                                    <p:animEffect transition="in" filter="wipe(left)">
                                      <p:cBhvr>
                                        <p:cTn id="51" dur="500"/>
                                        <p:tgtEl>
                                          <p:spTgt spid="147"/>
                                        </p:tgtEl>
                                      </p:cBhvr>
                                    </p:animEffect>
                                  </p:childTnLst>
                                </p:cTn>
                              </p:par>
                            </p:childTnLst>
                          </p:cTn>
                        </p:par>
                        <p:par>
                          <p:cTn id="52" fill="hold">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45">
                                            <p:txEl>
                                              <p:pRg st="0" end="0"/>
                                            </p:txEl>
                                          </p:spTgt>
                                        </p:tgtEl>
                                        <p:attrNameLst>
                                          <p:attrName>style.visibility</p:attrName>
                                        </p:attrNameLst>
                                      </p:cBhvr>
                                      <p:to>
                                        <p:strVal val="visible"/>
                                      </p:to>
                                    </p:set>
                                    <p:animEffect transition="in" filter="dissolve">
                                      <p:cBhvr>
                                        <p:cTn id="55" dur="500"/>
                                        <p:tgtEl>
                                          <p:spTgt spid="45">
                                            <p:txEl>
                                              <p:pRg st="0" end="0"/>
                                            </p:txEl>
                                          </p:spTgt>
                                        </p:tgtEl>
                                      </p:cBhvr>
                                    </p:animEffect>
                                  </p:childTnLst>
                                </p:cTn>
                              </p:par>
                            </p:childTnLst>
                          </p:cTn>
                        </p:par>
                        <p:par>
                          <p:cTn id="56" fill="hold">
                            <p:stCondLst>
                              <p:cond delay="6500"/>
                            </p:stCondLst>
                            <p:childTnLst>
                              <p:par>
                                <p:cTn id="57" presetID="18" presetClass="entr" presetSubtype="6" fill="hold" grpId="0" nodeType="afterEffect">
                                  <p:stCondLst>
                                    <p:cond delay="0"/>
                                  </p:stCondLst>
                                  <p:childTnLst>
                                    <p:set>
                                      <p:cBhvr>
                                        <p:cTn id="58" dur="1" fill="hold">
                                          <p:stCondLst>
                                            <p:cond delay="0"/>
                                          </p:stCondLst>
                                        </p:cTn>
                                        <p:tgtEl>
                                          <p:spTgt spid="39">
                                            <p:txEl>
                                              <p:pRg st="0" end="0"/>
                                            </p:txEl>
                                          </p:spTgt>
                                        </p:tgtEl>
                                        <p:attrNameLst>
                                          <p:attrName>style.visibility</p:attrName>
                                        </p:attrNameLst>
                                      </p:cBhvr>
                                      <p:to>
                                        <p:strVal val="visible"/>
                                      </p:to>
                                    </p:set>
                                    <p:animEffect transition="in" filter="strips(downRight)">
                                      <p:cBhvr>
                                        <p:cTn id="59" dur="500"/>
                                        <p:tgtEl>
                                          <p:spTgt spid="39">
                                            <p:txEl>
                                              <p:pRg st="0" end="0"/>
                                            </p:txEl>
                                          </p:spTgt>
                                        </p:tgtEl>
                                      </p:cBhvr>
                                    </p:animEffect>
                                  </p:childTnLst>
                                </p:cTn>
                              </p:par>
                            </p:childTnLst>
                          </p:cTn>
                        </p:par>
                        <p:par>
                          <p:cTn id="60" fill="hold">
                            <p:stCondLst>
                              <p:cond delay="7000"/>
                            </p:stCondLst>
                            <p:childTnLst>
                              <p:par>
                                <p:cTn id="61" presetID="9" presetClass="entr" presetSubtype="0" fill="hold" grpId="0" nodeType="afterEffect">
                                  <p:stCondLst>
                                    <p:cond delay="0"/>
                                  </p:stCondLst>
                                  <p:childTnLst>
                                    <p:set>
                                      <p:cBhvr>
                                        <p:cTn id="62" dur="1" fill="hold">
                                          <p:stCondLst>
                                            <p:cond delay="0"/>
                                          </p:stCondLst>
                                        </p:cTn>
                                        <p:tgtEl>
                                          <p:spTgt spid="154">
                                            <p:txEl>
                                              <p:pRg st="0" end="0"/>
                                            </p:txEl>
                                          </p:spTgt>
                                        </p:tgtEl>
                                        <p:attrNameLst>
                                          <p:attrName>style.visibility</p:attrName>
                                        </p:attrNameLst>
                                      </p:cBhvr>
                                      <p:to>
                                        <p:strVal val="visible"/>
                                      </p:to>
                                    </p:set>
                                    <p:animEffect transition="in" filter="dissolve">
                                      <p:cBhvr>
                                        <p:cTn id="63" dur="500"/>
                                        <p:tgtEl>
                                          <p:spTgt spid="154">
                                            <p:txEl>
                                              <p:pRg st="0" end="0"/>
                                            </p:txEl>
                                          </p:spTgt>
                                        </p:tgtEl>
                                      </p:cBhvr>
                                    </p:animEffect>
                                  </p:childTnLst>
                                </p:cTn>
                              </p:par>
                            </p:childTnLst>
                          </p:cTn>
                        </p:par>
                        <p:par>
                          <p:cTn id="64" fill="hold">
                            <p:stCondLst>
                              <p:cond delay="7500"/>
                            </p:stCondLst>
                            <p:childTnLst>
                              <p:par>
                                <p:cTn id="65" presetID="18" presetClass="entr" presetSubtype="6" fill="hold" grpId="0" nodeType="afterEffect">
                                  <p:stCondLst>
                                    <p:cond delay="0"/>
                                  </p:stCondLst>
                                  <p:childTnLst>
                                    <p:set>
                                      <p:cBhvr>
                                        <p:cTn id="66" dur="1" fill="hold">
                                          <p:stCondLst>
                                            <p:cond delay="0"/>
                                          </p:stCondLst>
                                        </p:cTn>
                                        <p:tgtEl>
                                          <p:spTgt spid="153">
                                            <p:txEl>
                                              <p:pRg st="0" end="0"/>
                                            </p:txEl>
                                          </p:spTgt>
                                        </p:tgtEl>
                                        <p:attrNameLst>
                                          <p:attrName>style.visibility</p:attrName>
                                        </p:attrNameLst>
                                      </p:cBhvr>
                                      <p:to>
                                        <p:strVal val="visible"/>
                                      </p:to>
                                    </p:set>
                                    <p:animEffect transition="in" filter="strips(downRight)">
                                      <p:cBhvr>
                                        <p:cTn id="67" dur="500"/>
                                        <p:tgtEl>
                                          <p:spTgt spid="15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build="p"/>
      <p:bldP spid="39" grpId="0" build="p"/>
      <p:bldP spid="41" grpId="0" build="p"/>
      <p:bldP spid="144" grpId="0"/>
      <p:bldP spid="145" grpId="0"/>
      <p:bldP spid="146" grpId="0"/>
      <p:bldP spid="147" grpId="0"/>
      <p:bldP spid="45" grpId="0" build="p"/>
      <p:bldP spid="153" grpId="0" build="p"/>
      <p:bldP spid="154"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954124" y="3382845"/>
            <a:ext cx="6538806" cy="1966494"/>
            <a:chOff x="3954124" y="3382845"/>
            <a:chExt cx="6538806" cy="1966494"/>
          </a:xfrm>
          <a:solidFill>
            <a:srgbClr val="ECECEC"/>
          </a:solidFill>
        </p:grpSpPr>
        <p:sp>
          <p:nvSpPr>
            <p:cNvPr id="43" name="Shape 1294"/>
            <p:cNvSpPr/>
            <p:nvPr/>
          </p:nvSpPr>
          <p:spPr>
            <a:xfrm>
              <a:off x="3954124" y="4240187"/>
              <a:ext cx="6538806" cy="342029"/>
            </a:xfrm>
            <a:prstGeom prst="rect">
              <a:avLst/>
            </a:prstGeom>
            <a:grp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44" name="Shape 1294"/>
            <p:cNvSpPr/>
            <p:nvPr/>
          </p:nvSpPr>
          <p:spPr>
            <a:xfrm>
              <a:off x="3954124" y="5007310"/>
              <a:ext cx="6538806" cy="342029"/>
            </a:xfrm>
            <a:prstGeom prst="rect">
              <a:avLst/>
            </a:prstGeom>
            <a:grp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42" name="Shape 1294"/>
            <p:cNvSpPr/>
            <p:nvPr/>
          </p:nvSpPr>
          <p:spPr>
            <a:xfrm>
              <a:off x="3954124" y="3382845"/>
              <a:ext cx="6538806" cy="342029"/>
            </a:xfrm>
            <a:prstGeom prst="rect">
              <a:avLst/>
            </a:prstGeom>
            <a:grp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sp>
        <p:nvSpPr>
          <p:cNvPr id="12" name="Title 11"/>
          <p:cNvSpPr>
            <a:spLocks noGrp="1"/>
          </p:cNvSpPr>
          <p:nvPr>
            <p:ph type="ctrTitle"/>
          </p:nvPr>
        </p:nvSpPr>
        <p:spPr>
          <a:xfrm>
            <a:off x="1524000" y="490521"/>
            <a:ext cx="9144000" cy="747433"/>
          </a:xfrm>
        </p:spPr>
        <p:txBody>
          <a:bodyPr>
            <a:normAutofit/>
          </a:bodyPr>
          <a:lstStyle/>
          <a:p>
            <a:r>
              <a:rPr lang="en-GB" dirty="0"/>
              <a:t>WE HAVE GOOD PRICE</a:t>
            </a:r>
          </a:p>
        </p:txBody>
      </p:sp>
      <p:sp>
        <p:nvSpPr>
          <p:cNvPr id="13" name="Subtitle 12"/>
          <p:cNvSpPr>
            <a:spLocks noGrp="1"/>
          </p:cNvSpPr>
          <p:nvPr>
            <p:ph type="subTitle" idx="1"/>
          </p:nvPr>
        </p:nvSpPr>
        <p:spPr/>
        <p:txBody>
          <a:bodyPr/>
          <a:lstStyle/>
          <a:p>
            <a:r>
              <a:rPr lang="en-GB" dirty="0"/>
              <a:t>write your relevant text here</a:t>
            </a:r>
          </a:p>
        </p:txBody>
      </p:sp>
      <p:sp>
        <p:nvSpPr>
          <p:cNvPr id="19" name="Text Placeholder 18"/>
          <p:cNvSpPr>
            <a:spLocks noGrp="1"/>
          </p:cNvSpPr>
          <p:nvPr>
            <p:ph type="body" sz="quarter" idx="10"/>
          </p:nvPr>
        </p:nvSpPr>
        <p:spPr>
          <a:xfrm>
            <a:off x="1562100" y="2653929"/>
            <a:ext cx="2160035" cy="273307"/>
          </a:xfrm>
        </p:spPr>
        <p:txBody>
          <a:bodyPr/>
          <a:lstStyle/>
          <a:p>
            <a:pPr algn="ctr"/>
            <a:r>
              <a:rPr lang="en-GB" b="1" dirty="0"/>
              <a:t>Pricing Plans</a:t>
            </a:r>
          </a:p>
        </p:txBody>
      </p:sp>
      <p:sp>
        <p:nvSpPr>
          <p:cNvPr id="20" name="Text Placeholder 19"/>
          <p:cNvSpPr>
            <a:spLocks noGrp="1"/>
          </p:cNvSpPr>
          <p:nvPr>
            <p:ph type="body" sz="quarter" idx="11"/>
          </p:nvPr>
        </p:nvSpPr>
        <p:spPr>
          <a:xfrm>
            <a:off x="1689099" y="3477225"/>
            <a:ext cx="1905001" cy="180376"/>
          </a:xfrm>
        </p:spPr>
        <p:txBody>
          <a:bodyPr anchor="ctr"/>
          <a:lstStyle/>
          <a:p>
            <a:pPr algn="ctr"/>
            <a:r>
              <a:rPr lang="en-GB" b="1" dirty="0"/>
              <a:t>Internet Access</a:t>
            </a:r>
          </a:p>
        </p:txBody>
      </p:sp>
      <p:sp>
        <p:nvSpPr>
          <p:cNvPr id="133" name="Text Placeholder 19"/>
          <p:cNvSpPr>
            <a:spLocks noGrp="1"/>
          </p:cNvSpPr>
          <p:nvPr>
            <p:ph type="body" sz="quarter" idx="11"/>
          </p:nvPr>
        </p:nvSpPr>
        <p:spPr>
          <a:xfrm>
            <a:off x="1689099" y="3922775"/>
            <a:ext cx="1905001" cy="180376"/>
          </a:xfrm>
        </p:spPr>
        <p:txBody>
          <a:bodyPr anchor="ctr"/>
          <a:lstStyle/>
          <a:p>
            <a:pPr algn="ctr"/>
            <a:r>
              <a:rPr lang="en-GB" b="1" dirty="0"/>
              <a:t>Design Course</a:t>
            </a:r>
          </a:p>
        </p:txBody>
      </p:sp>
      <p:sp>
        <p:nvSpPr>
          <p:cNvPr id="134" name="Text Placeholder 19"/>
          <p:cNvSpPr>
            <a:spLocks noGrp="1"/>
          </p:cNvSpPr>
          <p:nvPr>
            <p:ph type="body" sz="quarter" idx="11"/>
          </p:nvPr>
        </p:nvSpPr>
        <p:spPr>
          <a:xfrm>
            <a:off x="1689099" y="4321014"/>
            <a:ext cx="1905001" cy="180376"/>
          </a:xfrm>
        </p:spPr>
        <p:txBody>
          <a:bodyPr anchor="ctr"/>
          <a:lstStyle/>
          <a:p>
            <a:pPr algn="ctr"/>
            <a:r>
              <a:rPr lang="en-GB" b="1" dirty="0"/>
              <a:t>System Maintenance</a:t>
            </a:r>
          </a:p>
        </p:txBody>
      </p:sp>
      <p:sp>
        <p:nvSpPr>
          <p:cNvPr id="135" name="Text Placeholder 19"/>
          <p:cNvSpPr>
            <a:spLocks noGrp="1"/>
          </p:cNvSpPr>
          <p:nvPr>
            <p:ph type="body" sz="quarter" idx="11"/>
          </p:nvPr>
        </p:nvSpPr>
        <p:spPr>
          <a:xfrm>
            <a:off x="1689099" y="4718939"/>
            <a:ext cx="1905001" cy="180376"/>
          </a:xfrm>
        </p:spPr>
        <p:txBody>
          <a:bodyPr anchor="ctr"/>
          <a:lstStyle/>
          <a:p>
            <a:pPr algn="ctr"/>
            <a:r>
              <a:rPr lang="en-GB" b="1" dirty="0"/>
              <a:t>24 H Support</a:t>
            </a:r>
          </a:p>
        </p:txBody>
      </p:sp>
      <p:sp>
        <p:nvSpPr>
          <p:cNvPr id="136" name="Text Placeholder 19"/>
          <p:cNvSpPr>
            <a:spLocks noGrp="1"/>
          </p:cNvSpPr>
          <p:nvPr>
            <p:ph type="body" sz="quarter" idx="11"/>
          </p:nvPr>
        </p:nvSpPr>
        <p:spPr>
          <a:xfrm>
            <a:off x="1689099" y="5112081"/>
            <a:ext cx="1905001" cy="180376"/>
          </a:xfrm>
        </p:spPr>
        <p:txBody>
          <a:bodyPr anchor="ctr"/>
          <a:lstStyle/>
          <a:p>
            <a:pPr algn="ctr"/>
            <a:r>
              <a:rPr lang="en-GB" b="1" dirty="0"/>
              <a:t>Certificate</a:t>
            </a:r>
          </a:p>
        </p:txBody>
      </p:sp>
      <p:sp>
        <p:nvSpPr>
          <p:cNvPr id="137" name="Text Placeholder 19"/>
          <p:cNvSpPr>
            <a:spLocks noGrp="1"/>
          </p:cNvSpPr>
          <p:nvPr>
            <p:ph type="body" sz="quarter" idx="11"/>
          </p:nvPr>
        </p:nvSpPr>
        <p:spPr>
          <a:xfrm>
            <a:off x="3954124" y="3477225"/>
            <a:ext cx="1905001" cy="180376"/>
          </a:xfrm>
        </p:spPr>
        <p:txBody>
          <a:bodyPr anchor="ctr"/>
          <a:lstStyle/>
          <a:p>
            <a:pPr algn="ctr"/>
            <a:r>
              <a:rPr lang="en-GB" dirty="0"/>
              <a:t>5H / Day</a:t>
            </a:r>
          </a:p>
        </p:txBody>
      </p:sp>
      <p:sp>
        <p:nvSpPr>
          <p:cNvPr id="138" name="Text Placeholder 19"/>
          <p:cNvSpPr>
            <a:spLocks noGrp="1"/>
          </p:cNvSpPr>
          <p:nvPr>
            <p:ph type="body" sz="quarter" idx="11"/>
          </p:nvPr>
        </p:nvSpPr>
        <p:spPr>
          <a:xfrm>
            <a:off x="3954124" y="3922775"/>
            <a:ext cx="1905001" cy="180376"/>
          </a:xfrm>
        </p:spPr>
        <p:txBody>
          <a:bodyPr anchor="ctr"/>
          <a:lstStyle/>
          <a:p>
            <a:pPr algn="ctr"/>
            <a:r>
              <a:rPr lang="en-GB" dirty="0"/>
              <a:t>3 Times / Week</a:t>
            </a:r>
          </a:p>
        </p:txBody>
      </p:sp>
      <p:sp>
        <p:nvSpPr>
          <p:cNvPr id="139" name="Text Placeholder 19"/>
          <p:cNvSpPr>
            <a:spLocks noGrp="1"/>
          </p:cNvSpPr>
          <p:nvPr>
            <p:ph type="body" sz="quarter" idx="11"/>
          </p:nvPr>
        </p:nvSpPr>
        <p:spPr>
          <a:xfrm>
            <a:off x="3954124" y="4321014"/>
            <a:ext cx="1905001" cy="180376"/>
          </a:xfrm>
        </p:spPr>
        <p:txBody>
          <a:bodyPr anchor="ctr"/>
          <a:lstStyle/>
          <a:p>
            <a:pPr algn="ctr"/>
            <a:r>
              <a:rPr lang="en-GB" dirty="0"/>
              <a:t>1 Time / Month</a:t>
            </a:r>
          </a:p>
        </p:txBody>
      </p:sp>
      <p:sp>
        <p:nvSpPr>
          <p:cNvPr id="140" name="Text Placeholder 19"/>
          <p:cNvSpPr>
            <a:spLocks noGrp="1"/>
          </p:cNvSpPr>
          <p:nvPr>
            <p:ph type="body" sz="quarter" idx="11"/>
          </p:nvPr>
        </p:nvSpPr>
        <p:spPr>
          <a:xfrm>
            <a:off x="6190574" y="3477225"/>
            <a:ext cx="1905001" cy="180376"/>
          </a:xfrm>
        </p:spPr>
        <p:txBody>
          <a:bodyPr anchor="ctr"/>
          <a:lstStyle/>
          <a:p>
            <a:pPr algn="ctr"/>
            <a:r>
              <a:rPr lang="en-GB" dirty="0"/>
              <a:t>7H / Day</a:t>
            </a:r>
          </a:p>
        </p:txBody>
      </p:sp>
      <p:sp>
        <p:nvSpPr>
          <p:cNvPr id="141" name="Text Placeholder 19"/>
          <p:cNvSpPr>
            <a:spLocks noGrp="1"/>
          </p:cNvSpPr>
          <p:nvPr>
            <p:ph type="body" sz="quarter" idx="11"/>
          </p:nvPr>
        </p:nvSpPr>
        <p:spPr>
          <a:xfrm>
            <a:off x="6190574" y="3922775"/>
            <a:ext cx="1905001" cy="180376"/>
          </a:xfrm>
        </p:spPr>
        <p:txBody>
          <a:bodyPr anchor="ctr"/>
          <a:lstStyle/>
          <a:p>
            <a:pPr algn="ctr"/>
            <a:r>
              <a:rPr lang="en-GB" dirty="0"/>
              <a:t>4 Times / Week</a:t>
            </a:r>
          </a:p>
        </p:txBody>
      </p:sp>
      <p:sp>
        <p:nvSpPr>
          <p:cNvPr id="142" name="Text Placeholder 19"/>
          <p:cNvSpPr>
            <a:spLocks noGrp="1"/>
          </p:cNvSpPr>
          <p:nvPr>
            <p:ph type="body" sz="quarter" idx="11"/>
          </p:nvPr>
        </p:nvSpPr>
        <p:spPr>
          <a:xfrm>
            <a:off x="6190574" y="4321014"/>
            <a:ext cx="1905001" cy="180376"/>
          </a:xfrm>
        </p:spPr>
        <p:txBody>
          <a:bodyPr anchor="ctr"/>
          <a:lstStyle/>
          <a:p>
            <a:pPr algn="ctr"/>
            <a:r>
              <a:rPr lang="en-GB" dirty="0"/>
              <a:t>2 Times / Month</a:t>
            </a:r>
          </a:p>
        </p:txBody>
      </p:sp>
      <p:sp>
        <p:nvSpPr>
          <p:cNvPr id="143" name="Text Placeholder 19"/>
          <p:cNvSpPr>
            <a:spLocks noGrp="1"/>
          </p:cNvSpPr>
          <p:nvPr>
            <p:ph type="body" sz="quarter" idx="11"/>
          </p:nvPr>
        </p:nvSpPr>
        <p:spPr>
          <a:xfrm>
            <a:off x="8448399" y="3477225"/>
            <a:ext cx="1905001" cy="180376"/>
          </a:xfrm>
        </p:spPr>
        <p:txBody>
          <a:bodyPr anchor="ctr"/>
          <a:lstStyle/>
          <a:p>
            <a:pPr algn="ctr"/>
            <a:r>
              <a:rPr lang="en-GB" dirty="0"/>
              <a:t>10H / Day</a:t>
            </a:r>
          </a:p>
        </p:txBody>
      </p:sp>
      <p:sp>
        <p:nvSpPr>
          <p:cNvPr id="144" name="Text Placeholder 19"/>
          <p:cNvSpPr>
            <a:spLocks noGrp="1"/>
          </p:cNvSpPr>
          <p:nvPr>
            <p:ph type="body" sz="quarter" idx="11"/>
          </p:nvPr>
        </p:nvSpPr>
        <p:spPr>
          <a:xfrm>
            <a:off x="8448399" y="3922775"/>
            <a:ext cx="1905001" cy="180376"/>
          </a:xfrm>
        </p:spPr>
        <p:txBody>
          <a:bodyPr anchor="ctr"/>
          <a:lstStyle/>
          <a:p>
            <a:pPr algn="ctr"/>
            <a:r>
              <a:rPr lang="en-GB" dirty="0"/>
              <a:t>6 Times / Week</a:t>
            </a:r>
          </a:p>
        </p:txBody>
      </p:sp>
      <p:sp>
        <p:nvSpPr>
          <p:cNvPr id="145" name="Text Placeholder 19"/>
          <p:cNvSpPr>
            <a:spLocks noGrp="1"/>
          </p:cNvSpPr>
          <p:nvPr>
            <p:ph type="body" sz="quarter" idx="11"/>
          </p:nvPr>
        </p:nvSpPr>
        <p:spPr>
          <a:xfrm>
            <a:off x="8448399" y="4321014"/>
            <a:ext cx="1905001" cy="180376"/>
          </a:xfrm>
        </p:spPr>
        <p:txBody>
          <a:bodyPr anchor="ctr"/>
          <a:lstStyle/>
          <a:p>
            <a:pPr algn="ctr"/>
            <a:r>
              <a:rPr lang="en-GB" dirty="0"/>
              <a:t>4 Times / Month</a:t>
            </a:r>
          </a:p>
        </p:txBody>
      </p:sp>
      <p:sp>
        <p:nvSpPr>
          <p:cNvPr id="146" name="Text Placeholder 18"/>
          <p:cNvSpPr>
            <a:spLocks noGrp="1"/>
          </p:cNvSpPr>
          <p:nvPr>
            <p:ph type="body" sz="quarter" idx="10"/>
          </p:nvPr>
        </p:nvSpPr>
        <p:spPr>
          <a:xfrm>
            <a:off x="3805770" y="2387601"/>
            <a:ext cx="2160035" cy="827400"/>
          </a:xfrm>
        </p:spPr>
        <p:txBody>
          <a:bodyPr anchor="ctr">
            <a:normAutofit/>
          </a:bodyPr>
          <a:lstStyle/>
          <a:p>
            <a:pPr algn="ctr"/>
            <a:r>
              <a:rPr lang="en-GB" dirty="0"/>
              <a:t>Beginner</a:t>
            </a:r>
          </a:p>
          <a:p>
            <a:pPr algn="ctr"/>
            <a:r>
              <a:rPr lang="en-GB" dirty="0"/>
              <a:t>$100 / Year </a:t>
            </a:r>
          </a:p>
        </p:txBody>
      </p:sp>
      <p:sp>
        <p:nvSpPr>
          <p:cNvPr id="147" name="Text Placeholder 18"/>
          <p:cNvSpPr>
            <a:spLocks noGrp="1"/>
          </p:cNvSpPr>
          <p:nvPr>
            <p:ph type="body" sz="quarter" idx="10"/>
          </p:nvPr>
        </p:nvSpPr>
        <p:spPr>
          <a:xfrm>
            <a:off x="6046883" y="2387601"/>
            <a:ext cx="2160035" cy="827400"/>
          </a:xfrm>
        </p:spPr>
        <p:txBody>
          <a:bodyPr anchor="ctr">
            <a:normAutofit/>
          </a:bodyPr>
          <a:lstStyle/>
          <a:p>
            <a:pPr algn="ctr"/>
            <a:r>
              <a:rPr lang="en-GB" dirty="0"/>
              <a:t>Standard</a:t>
            </a:r>
          </a:p>
          <a:p>
            <a:pPr algn="ctr"/>
            <a:r>
              <a:rPr lang="en-GB" dirty="0"/>
              <a:t>$200 / Year </a:t>
            </a:r>
          </a:p>
        </p:txBody>
      </p:sp>
      <p:sp>
        <p:nvSpPr>
          <p:cNvPr id="148" name="Text Placeholder 18"/>
          <p:cNvSpPr>
            <a:spLocks noGrp="1"/>
          </p:cNvSpPr>
          <p:nvPr>
            <p:ph type="body" sz="quarter" idx="10"/>
          </p:nvPr>
        </p:nvSpPr>
        <p:spPr>
          <a:xfrm>
            <a:off x="8332895" y="2387601"/>
            <a:ext cx="2160035" cy="827400"/>
          </a:xfrm>
        </p:spPr>
        <p:txBody>
          <a:bodyPr anchor="ctr">
            <a:normAutofit/>
          </a:bodyPr>
          <a:lstStyle/>
          <a:p>
            <a:pPr algn="ctr"/>
            <a:r>
              <a:rPr lang="en-GB" dirty="0"/>
              <a:t>Professional</a:t>
            </a:r>
          </a:p>
          <a:p>
            <a:pPr algn="ctr"/>
            <a:r>
              <a:rPr lang="en-GB" dirty="0"/>
              <a:t>$300 / Year </a:t>
            </a:r>
          </a:p>
        </p:txBody>
      </p:sp>
      <p:sp>
        <p:nvSpPr>
          <p:cNvPr id="34" name="TextBox 33"/>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51</a:t>
            </a:r>
            <a:endParaRPr lang="en-GB" sz="1200" dirty="0">
              <a:solidFill>
                <a:schemeClr val="accent1"/>
              </a:solidFill>
              <a:latin typeface="Kontrapunkt Bob Light" panose="02000000000000000000" pitchFamily="50" charset="0"/>
            </a:endParaRPr>
          </a:p>
        </p:txBody>
      </p:sp>
      <p:sp>
        <p:nvSpPr>
          <p:cNvPr id="36" name="Text Placeholder 19"/>
          <p:cNvSpPr>
            <a:spLocks noGrp="1"/>
          </p:cNvSpPr>
          <p:nvPr>
            <p:ph type="body" sz="quarter" idx="11"/>
          </p:nvPr>
        </p:nvSpPr>
        <p:spPr>
          <a:xfrm>
            <a:off x="3954124" y="4713842"/>
            <a:ext cx="1905001" cy="180376"/>
          </a:xfrm>
        </p:spPr>
        <p:txBody>
          <a:bodyPr anchor="ctr"/>
          <a:lstStyle/>
          <a:p>
            <a:pPr algn="ctr"/>
            <a:r>
              <a:rPr lang="en-GB" dirty="0"/>
              <a:t>16Times / Week</a:t>
            </a:r>
          </a:p>
        </p:txBody>
      </p:sp>
      <p:sp>
        <p:nvSpPr>
          <p:cNvPr id="37" name="Text Placeholder 19"/>
          <p:cNvSpPr>
            <a:spLocks noGrp="1"/>
          </p:cNvSpPr>
          <p:nvPr>
            <p:ph type="body" sz="quarter" idx="11"/>
          </p:nvPr>
        </p:nvSpPr>
        <p:spPr>
          <a:xfrm>
            <a:off x="3954124" y="5112081"/>
            <a:ext cx="1905001" cy="180376"/>
          </a:xfrm>
        </p:spPr>
        <p:txBody>
          <a:bodyPr anchor="ctr"/>
          <a:lstStyle/>
          <a:p>
            <a:pPr algn="ctr"/>
            <a:r>
              <a:rPr lang="en-GB" dirty="0"/>
              <a:t>2 Time / Month</a:t>
            </a:r>
          </a:p>
        </p:txBody>
      </p:sp>
      <p:sp>
        <p:nvSpPr>
          <p:cNvPr id="38" name="Text Placeholder 19"/>
          <p:cNvSpPr>
            <a:spLocks noGrp="1"/>
          </p:cNvSpPr>
          <p:nvPr>
            <p:ph type="body" sz="quarter" idx="11"/>
          </p:nvPr>
        </p:nvSpPr>
        <p:spPr>
          <a:xfrm>
            <a:off x="6190574" y="4713842"/>
            <a:ext cx="1905001" cy="180376"/>
          </a:xfrm>
        </p:spPr>
        <p:txBody>
          <a:bodyPr anchor="ctr"/>
          <a:lstStyle/>
          <a:p>
            <a:pPr algn="ctr"/>
            <a:r>
              <a:rPr lang="en-GB" dirty="0"/>
              <a:t>8 Times / Week</a:t>
            </a:r>
          </a:p>
        </p:txBody>
      </p:sp>
      <p:sp>
        <p:nvSpPr>
          <p:cNvPr id="39" name="Text Placeholder 19"/>
          <p:cNvSpPr>
            <a:spLocks noGrp="1"/>
          </p:cNvSpPr>
          <p:nvPr>
            <p:ph type="body" sz="quarter" idx="11"/>
          </p:nvPr>
        </p:nvSpPr>
        <p:spPr>
          <a:xfrm>
            <a:off x="6190574" y="5112081"/>
            <a:ext cx="1905001" cy="180376"/>
          </a:xfrm>
        </p:spPr>
        <p:txBody>
          <a:bodyPr anchor="ctr"/>
          <a:lstStyle/>
          <a:p>
            <a:pPr algn="ctr"/>
            <a:r>
              <a:rPr lang="en-GB" dirty="0"/>
              <a:t>5 Times / Month</a:t>
            </a:r>
          </a:p>
        </p:txBody>
      </p:sp>
      <p:sp>
        <p:nvSpPr>
          <p:cNvPr id="40" name="Text Placeholder 19"/>
          <p:cNvSpPr>
            <a:spLocks noGrp="1"/>
          </p:cNvSpPr>
          <p:nvPr>
            <p:ph type="body" sz="quarter" idx="11"/>
          </p:nvPr>
        </p:nvSpPr>
        <p:spPr>
          <a:xfrm>
            <a:off x="8448399" y="4713842"/>
            <a:ext cx="1905001" cy="180376"/>
          </a:xfrm>
        </p:spPr>
        <p:txBody>
          <a:bodyPr anchor="ctr"/>
          <a:lstStyle/>
          <a:p>
            <a:pPr algn="ctr"/>
            <a:r>
              <a:rPr lang="en-GB" dirty="0"/>
              <a:t>6 Times / Week</a:t>
            </a:r>
          </a:p>
        </p:txBody>
      </p:sp>
      <p:sp>
        <p:nvSpPr>
          <p:cNvPr id="41" name="Text Placeholder 19"/>
          <p:cNvSpPr>
            <a:spLocks noGrp="1"/>
          </p:cNvSpPr>
          <p:nvPr>
            <p:ph type="body" sz="quarter" idx="11"/>
          </p:nvPr>
        </p:nvSpPr>
        <p:spPr>
          <a:xfrm>
            <a:off x="8448399" y="5112081"/>
            <a:ext cx="1905001" cy="180376"/>
          </a:xfrm>
        </p:spPr>
        <p:txBody>
          <a:bodyPr anchor="ctr"/>
          <a:lstStyle/>
          <a:p>
            <a:pPr algn="ctr"/>
            <a:r>
              <a:rPr lang="en-GB" dirty="0"/>
              <a:t>3Times / Month</a:t>
            </a:r>
          </a:p>
        </p:txBody>
      </p:sp>
    </p:spTree>
    <p:extLst>
      <p:ext uri="{BB962C8B-B14F-4D97-AF65-F5344CB8AC3E}">
        <p14:creationId xmlns:p14="http://schemas.microsoft.com/office/powerpoint/2010/main" val="390370232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fade">
                                      <p:cBhvr>
                                        <p:cTn id="15" dur="500"/>
                                        <p:tgtEl>
                                          <p:spTgt spid="19">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46">
                                            <p:txEl>
                                              <p:pRg st="0" end="0"/>
                                            </p:txEl>
                                          </p:spTgt>
                                        </p:tgtEl>
                                        <p:attrNameLst>
                                          <p:attrName>style.visibility</p:attrName>
                                        </p:attrNameLst>
                                      </p:cBhvr>
                                      <p:to>
                                        <p:strVal val="visible"/>
                                      </p:to>
                                    </p:set>
                                    <p:animEffect transition="in" filter="fade">
                                      <p:cBhvr>
                                        <p:cTn id="19" dur="500"/>
                                        <p:tgtEl>
                                          <p:spTgt spid="146">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6">
                                            <p:txEl>
                                              <p:pRg st="1" end="1"/>
                                            </p:txEl>
                                          </p:spTgt>
                                        </p:tgtEl>
                                        <p:attrNameLst>
                                          <p:attrName>style.visibility</p:attrName>
                                        </p:attrNameLst>
                                      </p:cBhvr>
                                      <p:to>
                                        <p:strVal val="visible"/>
                                      </p:to>
                                    </p:set>
                                    <p:animEffect transition="in" filter="fade">
                                      <p:cBhvr>
                                        <p:cTn id="22" dur="500"/>
                                        <p:tgtEl>
                                          <p:spTgt spid="146">
                                            <p:txEl>
                                              <p:pRg st="1" end="1"/>
                                            </p:txEl>
                                          </p:spTgt>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47">
                                            <p:txEl>
                                              <p:pRg st="0" end="0"/>
                                            </p:txEl>
                                          </p:spTgt>
                                        </p:tgtEl>
                                        <p:attrNameLst>
                                          <p:attrName>style.visibility</p:attrName>
                                        </p:attrNameLst>
                                      </p:cBhvr>
                                      <p:to>
                                        <p:strVal val="visible"/>
                                      </p:to>
                                    </p:set>
                                    <p:animEffect transition="in" filter="fade">
                                      <p:cBhvr>
                                        <p:cTn id="26" dur="500"/>
                                        <p:tgtEl>
                                          <p:spTgt spid="147">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47">
                                            <p:txEl>
                                              <p:pRg st="1" end="1"/>
                                            </p:txEl>
                                          </p:spTgt>
                                        </p:tgtEl>
                                        <p:attrNameLst>
                                          <p:attrName>style.visibility</p:attrName>
                                        </p:attrNameLst>
                                      </p:cBhvr>
                                      <p:to>
                                        <p:strVal val="visible"/>
                                      </p:to>
                                    </p:set>
                                    <p:animEffect transition="in" filter="fade">
                                      <p:cBhvr>
                                        <p:cTn id="29" dur="500"/>
                                        <p:tgtEl>
                                          <p:spTgt spid="147">
                                            <p:txEl>
                                              <p:pRg st="1" end="1"/>
                                            </p:txEl>
                                          </p:spTgt>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48">
                                            <p:txEl>
                                              <p:pRg st="0" end="0"/>
                                            </p:txEl>
                                          </p:spTgt>
                                        </p:tgtEl>
                                        <p:attrNameLst>
                                          <p:attrName>style.visibility</p:attrName>
                                        </p:attrNameLst>
                                      </p:cBhvr>
                                      <p:to>
                                        <p:strVal val="visible"/>
                                      </p:to>
                                    </p:set>
                                    <p:animEffect transition="in" filter="fade">
                                      <p:cBhvr>
                                        <p:cTn id="33" dur="500"/>
                                        <p:tgtEl>
                                          <p:spTgt spid="148">
                                            <p:txEl>
                                              <p:pRg st="0" end="0"/>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8">
                                            <p:txEl>
                                              <p:pRg st="1" end="1"/>
                                            </p:txEl>
                                          </p:spTgt>
                                        </p:tgtEl>
                                        <p:attrNameLst>
                                          <p:attrName>style.visibility</p:attrName>
                                        </p:attrNameLst>
                                      </p:cBhvr>
                                      <p:to>
                                        <p:strVal val="visible"/>
                                      </p:to>
                                    </p:set>
                                    <p:animEffect transition="in" filter="fade">
                                      <p:cBhvr>
                                        <p:cTn id="36" dur="500"/>
                                        <p:tgtEl>
                                          <p:spTgt spid="148">
                                            <p:txEl>
                                              <p:pRg st="1" end="1"/>
                                            </p:txEl>
                                          </p:spTgt>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20">
                                            <p:txEl>
                                              <p:pRg st="0" end="0"/>
                                            </p:txEl>
                                          </p:spTgt>
                                        </p:tgtEl>
                                        <p:attrNameLst>
                                          <p:attrName>style.visibility</p:attrName>
                                        </p:attrNameLst>
                                      </p:cBhvr>
                                      <p:to>
                                        <p:strVal val="visible"/>
                                      </p:to>
                                    </p:set>
                                    <p:animEffect transition="in" filter="fade">
                                      <p:cBhvr>
                                        <p:cTn id="40" dur="500"/>
                                        <p:tgtEl>
                                          <p:spTgt spid="20">
                                            <p:txEl>
                                              <p:pRg st="0" end="0"/>
                                            </p:txEl>
                                          </p:spTgt>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3">
                                            <p:txEl>
                                              <p:pRg st="0" end="0"/>
                                            </p:txEl>
                                          </p:spTgt>
                                        </p:tgtEl>
                                        <p:attrNameLst>
                                          <p:attrName>style.visibility</p:attrName>
                                        </p:attrNameLst>
                                      </p:cBhvr>
                                      <p:to>
                                        <p:strVal val="visible"/>
                                      </p:to>
                                    </p:set>
                                    <p:animEffect transition="in" filter="fade">
                                      <p:cBhvr>
                                        <p:cTn id="43" dur="500"/>
                                        <p:tgtEl>
                                          <p:spTgt spid="133">
                                            <p:txEl>
                                              <p:pRg st="0" end="0"/>
                                            </p:txEl>
                                          </p:spTgt>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4">
                                            <p:txEl>
                                              <p:pRg st="0" end="0"/>
                                            </p:txEl>
                                          </p:spTgt>
                                        </p:tgtEl>
                                        <p:attrNameLst>
                                          <p:attrName>style.visibility</p:attrName>
                                        </p:attrNameLst>
                                      </p:cBhvr>
                                      <p:to>
                                        <p:strVal val="visible"/>
                                      </p:to>
                                    </p:set>
                                    <p:animEffect transition="in" filter="fade">
                                      <p:cBhvr>
                                        <p:cTn id="46" dur="500"/>
                                        <p:tgtEl>
                                          <p:spTgt spid="134">
                                            <p:txEl>
                                              <p:pRg st="0" end="0"/>
                                            </p:txEl>
                                          </p:spTgt>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5">
                                            <p:txEl>
                                              <p:pRg st="0" end="0"/>
                                            </p:txEl>
                                          </p:spTgt>
                                        </p:tgtEl>
                                        <p:attrNameLst>
                                          <p:attrName>style.visibility</p:attrName>
                                        </p:attrNameLst>
                                      </p:cBhvr>
                                      <p:to>
                                        <p:strVal val="visible"/>
                                      </p:to>
                                    </p:set>
                                    <p:animEffect transition="in" filter="fade">
                                      <p:cBhvr>
                                        <p:cTn id="49" dur="500"/>
                                        <p:tgtEl>
                                          <p:spTgt spid="135">
                                            <p:txEl>
                                              <p:pRg st="0" end="0"/>
                                            </p:txEl>
                                          </p:spTgt>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6">
                                            <p:txEl>
                                              <p:pRg st="0" end="0"/>
                                            </p:txEl>
                                          </p:spTgt>
                                        </p:tgtEl>
                                        <p:attrNameLst>
                                          <p:attrName>style.visibility</p:attrName>
                                        </p:attrNameLst>
                                      </p:cBhvr>
                                      <p:to>
                                        <p:strVal val="visible"/>
                                      </p:to>
                                    </p:set>
                                    <p:animEffect transition="in" filter="fade">
                                      <p:cBhvr>
                                        <p:cTn id="52" dur="500"/>
                                        <p:tgtEl>
                                          <p:spTgt spid="136">
                                            <p:txEl>
                                              <p:pRg st="0" end="0"/>
                                            </p:txEl>
                                          </p:spTgt>
                                        </p:tgtEl>
                                      </p:cBhvr>
                                    </p:animEffect>
                                  </p:childTnLst>
                                </p:cTn>
                              </p:par>
                            </p:childTnLst>
                          </p:cTn>
                        </p:par>
                        <p:par>
                          <p:cTn id="53" fill="hold">
                            <p:stCondLst>
                              <p:cond delay="3500"/>
                            </p:stCondLst>
                            <p:childTnLst>
                              <p:par>
                                <p:cTn id="54" presetID="16" presetClass="entr" presetSubtype="37" fill="hold"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barn(outVertical)">
                                      <p:cBhvr>
                                        <p:cTn id="56" dur="500"/>
                                        <p:tgtEl>
                                          <p:spTgt spid="2"/>
                                        </p:tgtEl>
                                      </p:cBhvr>
                                    </p:animEffect>
                                  </p:childTnLst>
                                </p:cTn>
                              </p:par>
                            </p:childTnLst>
                          </p:cTn>
                        </p:par>
                        <p:par>
                          <p:cTn id="57" fill="hold">
                            <p:stCondLst>
                              <p:cond delay="4000"/>
                            </p:stCondLst>
                            <p:childTnLst>
                              <p:par>
                                <p:cTn id="58" presetID="22" presetClass="entr" presetSubtype="8" fill="hold" grpId="0" nodeType="afterEffect">
                                  <p:stCondLst>
                                    <p:cond delay="0"/>
                                  </p:stCondLst>
                                  <p:childTnLst>
                                    <p:set>
                                      <p:cBhvr>
                                        <p:cTn id="59" dur="1" fill="hold">
                                          <p:stCondLst>
                                            <p:cond delay="0"/>
                                          </p:stCondLst>
                                        </p:cTn>
                                        <p:tgtEl>
                                          <p:spTgt spid="137">
                                            <p:txEl>
                                              <p:pRg st="0" end="0"/>
                                            </p:txEl>
                                          </p:spTgt>
                                        </p:tgtEl>
                                        <p:attrNameLst>
                                          <p:attrName>style.visibility</p:attrName>
                                        </p:attrNameLst>
                                      </p:cBhvr>
                                      <p:to>
                                        <p:strVal val="visible"/>
                                      </p:to>
                                    </p:set>
                                    <p:animEffect transition="in" filter="wipe(left)">
                                      <p:cBhvr>
                                        <p:cTn id="60" dur="500"/>
                                        <p:tgtEl>
                                          <p:spTgt spid="137">
                                            <p:txEl>
                                              <p:pRg st="0" end="0"/>
                                            </p:txEl>
                                          </p:spTgt>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38">
                                            <p:txEl>
                                              <p:pRg st="0" end="0"/>
                                            </p:txEl>
                                          </p:spTgt>
                                        </p:tgtEl>
                                        <p:attrNameLst>
                                          <p:attrName>style.visibility</p:attrName>
                                        </p:attrNameLst>
                                      </p:cBhvr>
                                      <p:to>
                                        <p:strVal val="visible"/>
                                      </p:to>
                                    </p:set>
                                    <p:animEffect transition="in" filter="wipe(left)">
                                      <p:cBhvr>
                                        <p:cTn id="63" dur="500"/>
                                        <p:tgtEl>
                                          <p:spTgt spid="138">
                                            <p:txEl>
                                              <p:pRg st="0" end="0"/>
                                            </p:txEl>
                                          </p:spTgt>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39">
                                            <p:txEl>
                                              <p:pRg st="0" end="0"/>
                                            </p:txEl>
                                          </p:spTgt>
                                        </p:tgtEl>
                                        <p:attrNameLst>
                                          <p:attrName>style.visibility</p:attrName>
                                        </p:attrNameLst>
                                      </p:cBhvr>
                                      <p:to>
                                        <p:strVal val="visible"/>
                                      </p:to>
                                    </p:set>
                                    <p:animEffect transition="in" filter="wipe(left)">
                                      <p:cBhvr>
                                        <p:cTn id="66" dur="500"/>
                                        <p:tgtEl>
                                          <p:spTgt spid="139">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36">
                                            <p:txEl>
                                              <p:pRg st="0" end="0"/>
                                            </p:txEl>
                                          </p:spTgt>
                                        </p:tgtEl>
                                        <p:attrNameLst>
                                          <p:attrName>style.visibility</p:attrName>
                                        </p:attrNameLst>
                                      </p:cBhvr>
                                      <p:to>
                                        <p:strVal val="visible"/>
                                      </p:to>
                                    </p:set>
                                    <p:animEffect transition="in" filter="wipe(left)">
                                      <p:cBhvr>
                                        <p:cTn id="69" dur="500"/>
                                        <p:tgtEl>
                                          <p:spTgt spid="36">
                                            <p:txEl>
                                              <p:pRg st="0" end="0"/>
                                            </p:txEl>
                                          </p:spTgt>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37">
                                            <p:txEl>
                                              <p:pRg st="0" end="0"/>
                                            </p:txEl>
                                          </p:spTgt>
                                        </p:tgtEl>
                                        <p:attrNameLst>
                                          <p:attrName>style.visibility</p:attrName>
                                        </p:attrNameLst>
                                      </p:cBhvr>
                                      <p:to>
                                        <p:strVal val="visible"/>
                                      </p:to>
                                    </p:set>
                                    <p:animEffect transition="in" filter="wipe(left)">
                                      <p:cBhvr>
                                        <p:cTn id="72" dur="500"/>
                                        <p:tgtEl>
                                          <p:spTgt spid="37">
                                            <p:txEl>
                                              <p:pRg st="0" end="0"/>
                                            </p:txEl>
                                          </p:spTgt>
                                        </p:tgtEl>
                                      </p:cBhvr>
                                    </p:animEffect>
                                  </p:childTnLst>
                                </p:cTn>
                              </p:par>
                            </p:childTnLst>
                          </p:cTn>
                        </p:par>
                        <p:par>
                          <p:cTn id="73" fill="hold">
                            <p:stCondLst>
                              <p:cond delay="4500"/>
                            </p:stCondLst>
                            <p:childTnLst>
                              <p:par>
                                <p:cTn id="74" presetID="22" presetClass="entr" presetSubtype="8" fill="hold" grpId="0" nodeType="afterEffect">
                                  <p:stCondLst>
                                    <p:cond delay="0"/>
                                  </p:stCondLst>
                                  <p:childTnLst>
                                    <p:set>
                                      <p:cBhvr>
                                        <p:cTn id="75" dur="1" fill="hold">
                                          <p:stCondLst>
                                            <p:cond delay="0"/>
                                          </p:stCondLst>
                                        </p:cTn>
                                        <p:tgtEl>
                                          <p:spTgt spid="140">
                                            <p:txEl>
                                              <p:pRg st="0" end="0"/>
                                            </p:txEl>
                                          </p:spTgt>
                                        </p:tgtEl>
                                        <p:attrNameLst>
                                          <p:attrName>style.visibility</p:attrName>
                                        </p:attrNameLst>
                                      </p:cBhvr>
                                      <p:to>
                                        <p:strVal val="visible"/>
                                      </p:to>
                                    </p:set>
                                    <p:animEffect transition="in" filter="wipe(left)">
                                      <p:cBhvr>
                                        <p:cTn id="76" dur="500"/>
                                        <p:tgtEl>
                                          <p:spTgt spid="140">
                                            <p:txEl>
                                              <p:pRg st="0" end="0"/>
                                            </p:txEl>
                                          </p:spTgt>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141">
                                            <p:txEl>
                                              <p:pRg st="0" end="0"/>
                                            </p:txEl>
                                          </p:spTgt>
                                        </p:tgtEl>
                                        <p:attrNameLst>
                                          <p:attrName>style.visibility</p:attrName>
                                        </p:attrNameLst>
                                      </p:cBhvr>
                                      <p:to>
                                        <p:strVal val="visible"/>
                                      </p:to>
                                    </p:set>
                                    <p:animEffect transition="in" filter="wipe(left)">
                                      <p:cBhvr>
                                        <p:cTn id="79" dur="500"/>
                                        <p:tgtEl>
                                          <p:spTgt spid="141">
                                            <p:txEl>
                                              <p:pRg st="0" end="0"/>
                                            </p:txEl>
                                          </p:spTgt>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142">
                                            <p:txEl>
                                              <p:pRg st="0" end="0"/>
                                            </p:txEl>
                                          </p:spTgt>
                                        </p:tgtEl>
                                        <p:attrNameLst>
                                          <p:attrName>style.visibility</p:attrName>
                                        </p:attrNameLst>
                                      </p:cBhvr>
                                      <p:to>
                                        <p:strVal val="visible"/>
                                      </p:to>
                                    </p:set>
                                    <p:animEffect transition="in" filter="wipe(left)">
                                      <p:cBhvr>
                                        <p:cTn id="82" dur="500"/>
                                        <p:tgtEl>
                                          <p:spTgt spid="142">
                                            <p:txEl>
                                              <p:pRg st="0" end="0"/>
                                            </p:txEl>
                                          </p:spTgt>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38">
                                            <p:txEl>
                                              <p:pRg st="0" end="0"/>
                                            </p:txEl>
                                          </p:spTgt>
                                        </p:tgtEl>
                                        <p:attrNameLst>
                                          <p:attrName>style.visibility</p:attrName>
                                        </p:attrNameLst>
                                      </p:cBhvr>
                                      <p:to>
                                        <p:strVal val="visible"/>
                                      </p:to>
                                    </p:set>
                                    <p:animEffect transition="in" filter="wipe(left)">
                                      <p:cBhvr>
                                        <p:cTn id="85" dur="500"/>
                                        <p:tgtEl>
                                          <p:spTgt spid="38">
                                            <p:txEl>
                                              <p:pRg st="0" end="0"/>
                                            </p:txEl>
                                          </p:spTgt>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39">
                                            <p:txEl>
                                              <p:pRg st="0" end="0"/>
                                            </p:txEl>
                                          </p:spTgt>
                                        </p:tgtEl>
                                        <p:attrNameLst>
                                          <p:attrName>style.visibility</p:attrName>
                                        </p:attrNameLst>
                                      </p:cBhvr>
                                      <p:to>
                                        <p:strVal val="visible"/>
                                      </p:to>
                                    </p:set>
                                    <p:animEffect transition="in" filter="wipe(left)">
                                      <p:cBhvr>
                                        <p:cTn id="88" dur="500"/>
                                        <p:tgtEl>
                                          <p:spTgt spid="39">
                                            <p:txEl>
                                              <p:pRg st="0" end="0"/>
                                            </p:txEl>
                                          </p:spTgt>
                                        </p:tgtEl>
                                      </p:cBhvr>
                                    </p:animEffect>
                                  </p:childTnLst>
                                </p:cTn>
                              </p:par>
                            </p:childTnLst>
                          </p:cTn>
                        </p:par>
                        <p:par>
                          <p:cTn id="89" fill="hold">
                            <p:stCondLst>
                              <p:cond delay="5000"/>
                            </p:stCondLst>
                            <p:childTnLst>
                              <p:par>
                                <p:cTn id="90" presetID="22" presetClass="entr" presetSubtype="8" fill="hold" grpId="0" nodeType="afterEffect">
                                  <p:stCondLst>
                                    <p:cond delay="0"/>
                                  </p:stCondLst>
                                  <p:childTnLst>
                                    <p:set>
                                      <p:cBhvr>
                                        <p:cTn id="91" dur="1" fill="hold">
                                          <p:stCondLst>
                                            <p:cond delay="0"/>
                                          </p:stCondLst>
                                        </p:cTn>
                                        <p:tgtEl>
                                          <p:spTgt spid="143">
                                            <p:txEl>
                                              <p:pRg st="0" end="0"/>
                                            </p:txEl>
                                          </p:spTgt>
                                        </p:tgtEl>
                                        <p:attrNameLst>
                                          <p:attrName>style.visibility</p:attrName>
                                        </p:attrNameLst>
                                      </p:cBhvr>
                                      <p:to>
                                        <p:strVal val="visible"/>
                                      </p:to>
                                    </p:set>
                                    <p:animEffect transition="in" filter="wipe(left)">
                                      <p:cBhvr>
                                        <p:cTn id="92" dur="500"/>
                                        <p:tgtEl>
                                          <p:spTgt spid="143">
                                            <p:txEl>
                                              <p:pRg st="0" end="0"/>
                                            </p:txEl>
                                          </p:spTgt>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144">
                                            <p:txEl>
                                              <p:pRg st="0" end="0"/>
                                            </p:txEl>
                                          </p:spTgt>
                                        </p:tgtEl>
                                        <p:attrNameLst>
                                          <p:attrName>style.visibility</p:attrName>
                                        </p:attrNameLst>
                                      </p:cBhvr>
                                      <p:to>
                                        <p:strVal val="visible"/>
                                      </p:to>
                                    </p:set>
                                    <p:animEffect transition="in" filter="wipe(left)">
                                      <p:cBhvr>
                                        <p:cTn id="95" dur="500"/>
                                        <p:tgtEl>
                                          <p:spTgt spid="144">
                                            <p:txEl>
                                              <p:pRg st="0" end="0"/>
                                            </p:txEl>
                                          </p:spTgt>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145">
                                            <p:txEl>
                                              <p:pRg st="0" end="0"/>
                                            </p:txEl>
                                          </p:spTgt>
                                        </p:tgtEl>
                                        <p:attrNameLst>
                                          <p:attrName>style.visibility</p:attrName>
                                        </p:attrNameLst>
                                      </p:cBhvr>
                                      <p:to>
                                        <p:strVal val="visible"/>
                                      </p:to>
                                    </p:set>
                                    <p:animEffect transition="in" filter="wipe(left)">
                                      <p:cBhvr>
                                        <p:cTn id="98" dur="500"/>
                                        <p:tgtEl>
                                          <p:spTgt spid="145">
                                            <p:txEl>
                                              <p:pRg st="0" end="0"/>
                                            </p:txEl>
                                          </p:spTgt>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40">
                                            <p:txEl>
                                              <p:pRg st="0" end="0"/>
                                            </p:txEl>
                                          </p:spTgt>
                                        </p:tgtEl>
                                        <p:attrNameLst>
                                          <p:attrName>style.visibility</p:attrName>
                                        </p:attrNameLst>
                                      </p:cBhvr>
                                      <p:to>
                                        <p:strVal val="visible"/>
                                      </p:to>
                                    </p:set>
                                    <p:animEffect transition="in" filter="wipe(left)">
                                      <p:cBhvr>
                                        <p:cTn id="101" dur="500"/>
                                        <p:tgtEl>
                                          <p:spTgt spid="40">
                                            <p:txEl>
                                              <p:pRg st="0" end="0"/>
                                            </p:txEl>
                                          </p:spTgt>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41">
                                            <p:txEl>
                                              <p:pRg st="0" end="0"/>
                                            </p:txEl>
                                          </p:spTgt>
                                        </p:tgtEl>
                                        <p:attrNameLst>
                                          <p:attrName>style.visibility</p:attrName>
                                        </p:attrNameLst>
                                      </p:cBhvr>
                                      <p:to>
                                        <p:strVal val="visible"/>
                                      </p:to>
                                    </p:set>
                                    <p:animEffect transition="in" filter="wipe(left)">
                                      <p:cBhvr>
                                        <p:cTn id="104" dur="500"/>
                                        <p:tgtEl>
                                          <p:spTgt spid="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19" grpId="0" build="p"/>
      <p:bldP spid="20" grpId="0" build="p"/>
      <p:bldP spid="133" grpId="0" build="p"/>
      <p:bldP spid="134" grpId="0" build="p"/>
      <p:bldP spid="135" grpId="0" build="p"/>
      <p:bldP spid="136" grpId="0" build="p"/>
      <p:bldP spid="137" grpId="0" build="p"/>
      <p:bldP spid="138" grpId="0" build="p"/>
      <p:bldP spid="139" grpId="0" build="p"/>
      <p:bldP spid="140" grpId="0" build="p"/>
      <p:bldP spid="141" grpId="0" build="p"/>
      <p:bldP spid="142" grpId="0" build="p"/>
      <p:bldP spid="143" grpId="0" build="p"/>
      <p:bldP spid="144" grpId="0" build="p"/>
      <p:bldP spid="145" grpId="0" build="p"/>
      <p:bldP spid="146" grpId="0" uiExpand="1" build="p"/>
      <p:bldP spid="147" grpId="0" uiExpand="1" build="p"/>
      <p:bldP spid="148" grpId="0" uiExpand="1" build="p"/>
      <p:bldP spid="36" grpId="0" build="p"/>
      <p:bldP spid="37" grpId="0" build="p"/>
      <p:bldP spid="38" grpId="0" build="p"/>
      <p:bldP spid="39" grpId="0" build="p"/>
      <p:bldP spid="40" grpId="0" build="p"/>
      <p:bldP spid="41"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ctrTitle"/>
          </p:nvPr>
        </p:nvSpPr>
        <p:spPr>
          <a:xfrm>
            <a:off x="1524000" y="532871"/>
            <a:ext cx="9144000" cy="705083"/>
          </a:xfrm>
        </p:spPr>
        <p:txBody>
          <a:bodyPr>
            <a:normAutofit/>
          </a:bodyPr>
          <a:lstStyle/>
          <a:p>
            <a:r>
              <a:rPr lang="en-GB" dirty="0"/>
              <a:t>GENDER ACTIVITY</a:t>
            </a:r>
          </a:p>
        </p:txBody>
      </p:sp>
      <p:sp>
        <p:nvSpPr>
          <p:cNvPr id="13" name="Subtitle 12"/>
          <p:cNvSpPr>
            <a:spLocks noGrp="1"/>
          </p:cNvSpPr>
          <p:nvPr>
            <p:ph type="subTitle" idx="1"/>
          </p:nvPr>
        </p:nvSpPr>
        <p:spPr/>
        <p:txBody>
          <a:bodyPr/>
          <a:lstStyle/>
          <a:p>
            <a:r>
              <a:rPr lang="en-GB" dirty="0"/>
              <a:t>write your relevant text here</a:t>
            </a:r>
          </a:p>
        </p:txBody>
      </p:sp>
      <p:sp>
        <p:nvSpPr>
          <p:cNvPr id="18" name="Text Placeholder 17"/>
          <p:cNvSpPr>
            <a:spLocks noGrp="1"/>
          </p:cNvSpPr>
          <p:nvPr>
            <p:ph type="body" sz="quarter" idx="11"/>
          </p:nvPr>
        </p:nvSpPr>
        <p:spPr>
          <a:xfrm>
            <a:off x="2636240" y="5052391"/>
            <a:ext cx="1745257" cy="225908"/>
          </a:xfrm>
        </p:spPr>
        <p:txBody>
          <a:bodyPr/>
          <a:lstStyle/>
          <a:p>
            <a:r>
              <a:rPr lang="en-GB" dirty="0"/>
              <a:t>Male Activity</a:t>
            </a:r>
          </a:p>
        </p:txBody>
      </p:sp>
      <p:sp>
        <p:nvSpPr>
          <p:cNvPr id="23" name="Text Placeholder 22"/>
          <p:cNvSpPr>
            <a:spLocks noGrp="1"/>
          </p:cNvSpPr>
          <p:nvPr>
            <p:ph type="body" sz="quarter" idx="10"/>
          </p:nvPr>
        </p:nvSpPr>
        <p:spPr>
          <a:xfrm>
            <a:off x="4560942" y="5482004"/>
            <a:ext cx="445814" cy="209208"/>
          </a:xfrm>
        </p:spPr>
        <p:txBody>
          <a:bodyPr>
            <a:noAutofit/>
          </a:bodyPr>
          <a:lstStyle/>
          <a:p>
            <a:r>
              <a:rPr lang="en-GB" sz="1400" dirty="0"/>
              <a:t>95%</a:t>
            </a:r>
          </a:p>
        </p:txBody>
      </p:sp>
      <p:grpSp>
        <p:nvGrpSpPr>
          <p:cNvPr id="2" name="Group 1"/>
          <p:cNvGrpSpPr/>
          <p:nvPr/>
        </p:nvGrpSpPr>
        <p:grpSpPr>
          <a:xfrm>
            <a:off x="4001762" y="3230199"/>
            <a:ext cx="91440" cy="1212942"/>
            <a:chOff x="4001762" y="3230199"/>
            <a:chExt cx="91440" cy="1212942"/>
          </a:xfrm>
        </p:grpSpPr>
        <p:sp>
          <p:nvSpPr>
            <p:cNvPr id="66" name="Shape 1340"/>
            <p:cNvSpPr/>
            <p:nvPr/>
          </p:nvSpPr>
          <p:spPr>
            <a:xfrm>
              <a:off x="4001762" y="3230199"/>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7" name="Shape 1342"/>
            <p:cNvSpPr/>
            <p:nvPr/>
          </p:nvSpPr>
          <p:spPr>
            <a:xfrm>
              <a:off x="4001762" y="3505124"/>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8" name="Shape 1344"/>
            <p:cNvSpPr/>
            <p:nvPr/>
          </p:nvSpPr>
          <p:spPr>
            <a:xfrm>
              <a:off x="4001762" y="3780048"/>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9" name="Shape 1346"/>
            <p:cNvSpPr/>
            <p:nvPr/>
          </p:nvSpPr>
          <p:spPr>
            <a:xfrm>
              <a:off x="4001762" y="4048738"/>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0" name="Shape 1348"/>
            <p:cNvSpPr/>
            <p:nvPr/>
          </p:nvSpPr>
          <p:spPr>
            <a:xfrm>
              <a:off x="4001762" y="4351701"/>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 name="Group 2"/>
          <p:cNvGrpSpPr/>
          <p:nvPr/>
        </p:nvGrpSpPr>
        <p:grpSpPr>
          <a:xfrm>
            <a:off x="8595400" y="3230199"/>
            <a:ext cx="91440" cy="1212943"/>
            <a:chOff x="8595400" y="3230199"/>
            <a:chExt cx="91440" cy="1212943"/>
          </a:xfrm>
        </p:grpSpPr>
        <p:sp>
          <p:nvSpPr>
            <p:cNvPr id="71" name="Shape 1352"/>
            <p:cNvSpPr/>
            <p:nvPr/>
          </p:nvSpPr>
          <p:spPr>
            <a:xfrm>
              <a:off x="8595400" y="3230199"/>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2" name="Shape 1354"/>
            <p:cNvSpPr/>
            <p:nvPr/>
          </p:nvSpPr>
          <p:spPr>
            <a:xfrm>
              <a:off x="8595400" y="3505124"/>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3" name="Shape 1356"/>
            <p:cNvSpPr/>
            <p:nvPr/>
          </p:nvSpPr>
          <p:spPr>
            <a:xfrm>
              <a:off x="8595400" y="3780049"/>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4" name="Shape 1358"/>
            <p:cNvSpPr/>
            <p:nvPr/>
          </p:nvSpPr>
          <p:spPr>
            <a:xfrm>
              <a:off x="8595400" y="4048738"/>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5" name="Shape 1360"/>
            <p:cNvSpPr/>
            <p:nvPr/>
          </p:nvSpPr>
          <p:spPr>
            <a:xfrm>
              <a:off x="8595400" y="4351702"/>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77" name="Text Placeholder 17"/>
          <p:cNvSpPr>
            <a:spLocks noGrp="1"/>
          </p:cNvSpPr>
          <p:nvPr>
            <p:ph type="body" sz="quarter" idx="11"/>
          </p:nvPr>
        </p:nvSpPr>
        <p:spPr>
          <a:xfrm>
            <a:off x="7236875" y="5052391"/>
            <a:ext cx="1745257" cy="225908"/>
          </a:xfrm>
        </p:spPr>
        <p:txBody>
          <a:bodyPr/>
          <a:lstStyle/>
          <a:p>
            <a:r>
              <a:rPr lang="en-GB" dirty="0"/>
              <a:t>Female Activity</a:t>
            </a:r>
          </a:p>
        </p:txBody>
      </p:sp>
      <p:sp>
        <p:nvSpPr>
          <p:cNvPr id="78" name="Text Placeholder 22"/>
          <p:cNvSpPr>
            <a:spLocks noGrp="1"/>
          </p:cNvSpPr>
          <p:nvPr>
            <p:ph type="body" sz="quarter" idx="10"/>
          </p:nvPr>
        </p:nvSpPr>
        <p:spPr>
          <a:xfrm>
            <a:off x="8675560" y="5482004"/>
            <a:ext cx="445814" cy="209208"/>
          </a:xfrm>
        </p:spPr>
        <p:txBody>
          <a:bodyPr>
            <a:noAutofit/>
          </a:bodyPr>
          <a:lstStyle/>
          <a:p>
            <a:r>
              <a:rPr lang="en-GB" sz="1400" dirty="0"/>
              <a:t>80%</a:t>
            </a:r>
          </a:p>
        </p:txBody>
      </p:sp>
      <p:sp>
        <p:nvSpPr>
          <p:cNvPr id="80" name="Text Placeholder 17"/>
          <p:cNvSpPr>
            <a:spLocks noGrp="1"/>
          </p:cNvSpPr>
          <p:nvPr>
            <p:ph type="body" sz="quarter" idx="11"/>
          </p:nvPr>
        </p:nvSpPr>
        <p:spPr>
          <a:xfrm>
            <a:off x="2053770" y="2148079"/>
            <a:ext cx="8084459" cy="422486"/>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abhan</a:t>
            </a:r>
            <a:r>
              <a:rPr lang="en-GB" dirty="0"/>
              <a:t> </a:t>
            </a:r>
            <a:r>
              <a:rPr lang="en-GB" dirty="0" err="1"/>
              <a:t>ekle</a:t>
            </a:r>
            <a:r>
              <a:rPr lang="en-GB" dirty="0"/>
              <a:t> </a:t>
            </a:r>
            <a:r>
              <a:rPr lang="en-GB" dirty="0" err="1"/>
              <a:t>geupikele</a:t>
            </a:r>
            <a:r>
              <a:rPr lang="en-GB" dirty="0"/>
              <a:t> </a:t>
            </a:r>
            <a:r>
              <a:rPr lang="en-GB" dirty="0" err="1"/>
              <a:t>bangsa</a:t>
            </a:r>
            <a:r>
              <a:rPr lang="en-GB" dirty="0"/>
              <a:t> </a:t>
            </a:r>
            <a:r>
              <a:rPr lang="en-GB" dirty="0" err="1"/>
              <a:t>aceh</a:t>
            </a:r>
            <a:r>
              <a:rPr lang="en-GB" dirty="0"/>
              <a:t> </a:t>
            </a:r>
            <a:r>
              <a:rPr lang="en-GB" dirty="0" err="1"/>
              <a:t>illo</a:t>
            </a:r>
            <a:r>
              <a:rPr lang="en-GB" dirty="0"/>
              <a:t> </a:t>
            </a:r>
            <a:r>
              <a:rPr lang="en-GB" dirty="0" err="1"/>
              <a:t>nSed</a:t>
            </a:r>
            <a:r>
              <a:rPr lang="en-GB" dirty="0"/>
              <a:t> </a:t>
            </a:r>
            <a:r>
              <a:rPr lang="en-GB" dirty="0" err="1"/>
              <a:t>accusantium</a:t>
            </a:r>
            <a:r>
              <a:rPr lang="en-GB" dirty="0"/>
              <a:t> </a:t>
            </a:r>
            <a:r>
              <a:rPr lang="en-GB" dirty="0" err="1"/>
              <a:t>doloremque</a:t>
            </a:r>
            <a:r>
              <a:rPr lang="en-GB" dirty="0"/>
              <a:t> </a:t>
            </a:r>
            <a:r>
              <a:rPr lang="en-GB" dirty="0" err="1"/>
              <a:t>laudaut</a:t>
            </a:r>
            <a:r>
              <a:rPr lang="en-GB" dirty="0"/>
              <a:t> </a:t>
            </a:r>
            <a:r>
              <a:rPr lang="en-GB" dirty="0" err="1"/>
              <a:t>perspiciatis</a:t>
            </a:r>
            <a:r>
              <a:rPr lang="en-GB" dirty="0"/>
              <a:t> </a:t>
            </a:r>
            <a:r>
              <a:rPr lang="en-GB" dirty="0" err="1"/>
              <a:t>unde</a:t>
            </a:r>
            <a:r>
              <a:rPr lang="en-GB" dirty="0"/>
              <a:t> </a:t>
            </a:r>
            <a:r>
              <a:rPr lang="en-GB" dirty="0" err="1"/>
              <a:t>omnise</a:t>
            </a:r>
            <a:r>
              <a:rPr lang="en-GB" dirty="0"/>
              <a:t> </a:t>
            </a:r>
            <a:r>
              <a:rPr lang="en-GB" dirty="0" err="1"/>
              <a:t>natus</a:t>
            </a:r>
            <a:r>
              <a:rPr lang="en-GB" dirty="0"/>
              <a:t> error</a:t>
            </a:r>
          </a:p>
        </p:txBody>
      </p:sp>
      <p:sp>
        <p:nvSpPr>
          <p:cNvPr id="83" name="Text Placeholder 17"/>
          <p:cNvSpPr>
            <a:spLocks noGrp="1"/>
          </p:cNvSpPr>
          <p:nvPr>
            <p:ph type="body" sz="quarter" idx="11"/>
          </p:nvPr>
        </p:nvSpPr>
        <p:spPr>
          <a:xfrm>
            <a:off x="4298323" y="3183721"/>
            <a:ext cx="1599574" cy="187956"/>
          </a:xfrm>
        </p:spPr>
        <p:txBody>
          <a:bodyPr>
            <a:normAutofit/>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84" name="Text Placeholder 17"/>
          <p:cNvSpPr>
            <a:spLocks noGrp="1"/>
          </p:cNvSpPr>
          <p:nvPr>
            <p:ph type="body" sz="quarter" idx="11"/>
          </p:nvPr>
        </p:nvSpPr>
        <p:spPr>
          <a:xfrm>
            <a:off x="4298322" y="3468113"/>
            <a:ext cx="1599575" cy="187956"/>
          </a:xfrm>
        </p:spPr>
        <p:txBody>
          <a:bodyPr>
            <a:normAutofit/>
          </a:bodyPr>
          <a:lstStyle/>
          <a:p>
            <a:r>
              <a:rPr lang="da-DK" dirty="0"/>
              <a:t>Lorem dolor sit amet</a:t>
            </a:r>
          </a:p>
        </p:txBody>
      </p:sp>
      <p:sp>
        <p:nvSpPr>
          <p:cNvPr id="85" name="Text Placeholder 17"/>
          <p:cNvSpPr>
            <a:spLocks noGrp="1"/>
          </p:cNvSpPr>
          <p:nvPr>
            <p:ph type="body" sz="quarter" idx="11"/>
          </p:nvPr>
        </p:nvSpPr>
        <p:spPr>
          <a:xfrm>
            <a:off x="4298323" y="3742898"/>
            <a:ext cx="1599574" cy="187956"/>
          </a:xfrm>
        </p:spPr>
        <p:txBody>
          <a:bodyPr>
            <a:normAutofit/>
          </a:bodyPr>
          <a:lstStyle/>
          <a:p>
            <a:r>
              <a:rPr lang="en-GB" dirty="0" err="1"/>
              <a:t>Sekolah</a:t>
            </a:r>
            <a:r>
              <a:rPr lang="en-GB" dirty="0"/>
              <a:t> </a:t>
            </a:r>
            <a:r>
              <a:rPr lang="en-GB" dirty="0" err="1"/>
              <a:t>si</a:t>
            </a:r>
            <a:r>
              <a:rPr lang="en-GB" dirty="0"/>
              <a:t> </a:t>
            </a:r>
            <a:r>
              <a:rPr lang="en-GB" dirty="0" err="1"/>
              <a:t>maun</a:t>
            </a:r>
            <a:endParaRPr lang="en-GB" dirty="0"/>
          </a:p>
        </p:txBody>
      </p:sp>
      <p:sp>
        <p:nvSpPr>
          <p:cNvPr id="86" name="Text Placeholder 17"/>
          <p:cNvSpPr>
            <a:spLocks noGrp="1"/>
          </p:cNvSpPr>
          <p:nvPr>
            <p:ph type="body" sz="quarter" idx="11"/>
          </p:nvPr>
        </p:nvSpPr>
        <p:spPr>
          <a:xfrm>
            <a:off x="4298322" y="4027290"/>
            <a:ext cx="1599575" cy="187956"/>
          </a:xfrm>
        </p:spPr>
        <p:txBody>
          <a:bodyPr>
            <a:normAutofit/>
          </a:bodyPr>
          <a:lstStyle/>
          <a:p>
            <a:r>
              <a:rPr lang="da-DK" dirty="0"/>
              <a:t>Lorem dolor sit amet</a:t>
            </a:r>
          </a:p>
        </p:txBody>
      </p:sp>
      <p:sp>
        <p:nvSpPr>
          <p:cNvPr id="87" name="Text Placeholder 17"/>
          <p:cNvSpPr>
            <a:spLocks noGrp="1"/>
          </p:cNvSpPr>
          <p:nvPr>
            <p:ph type="body" sz="quarter" idx="11"/>
          </p:nvPr>
        </p:nvSpPr>
        <p:spPr>
          <a:xfrm>
            <a:off x="4298322" y="4312969"/>
            <a:ext cx="1599575" cy="187956"/>
          </a:xfrm>
        </p:spPr>
        <p:txBody>
          <a:bodyPr>
            <a:normAutofit/>
          </a:bodyPr>
          <a:lstStyle/>
          <a:p>
            <a:r>
              <a:rPr lang="da-DK" dirty="0"/>
              <a:t>Jak lom u manda ateh</a:t>
            </a:r>
          </a:p>
        </p:txBody>
      </p:sp>
      <p:sp>
        <p:nvSpPr>
          <p:cNvPr id="88" name="Text Placeholder 17"/>
          <p:cNvSpPr>
            <a:spLocks noGrp="1"/>
          </p:cNvSpPr>
          <p:nvPr>
            <p:ph type="body" sz="quarter" idx="11"/>
          </p:nvPr>
        </p:nvSpPr>
        <p:spPr>
          <a:xfrm>
            <a:off x="8876163" y="3183721"/>
            <a:ext cx="1599574" cy="187956"/>
          </a:xfrm>
        </p:spPr>
        <p:txBody>
          <a:bodyPr>
            <a:normAutofit/>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89" name="Text Placeholder 17"/>
          <p:cNvSpPr>
            <a:spLocks noGrp="1"/>
          </p:cNvSpPr>
          <p:nvPr>
            <p:ph type="body" sz="quarter" idx="11"/>
          </p:nvPr>
        </p:nvSpPr>
        <p:spPr>
          <a:xfrm>
            <a:off x="8876162" y="3468113"/>
            <a:ext cx="1599575" cy="187956"/>
          </a:xfrm>
        </p:spPr>
        <p:txBody>
          <a:bodyPr>
            <a:normAutofit/>
          </a:bodyPr>
          <a:lstStyle/>
          <a:p>
            <a:r>
              <a:rPr lang="da-DK" dirty="0"/>
              <a:t>Lorem dolor sit amet</a:t>
            </a:r>
          </a:p>
        </p:txBody>
      </p:sp>
      <p:sp>
        <p:nvSpPr>
          <p:cNvPr id="90" name="Text Placeholder 17"/>
          <p:cNvSpPr>
            <a:spLocks noGrp="1"/>
          </p:cNvSpPr>
          <p:nvPr>
            <p:ph type="body" sz="quarter" idx="11"/>
          </p:nvPr>
        </p:nvSpPr>
        <p:spPr>
          <a:xfrm>
            <a:off x="8876163" y="3742898"/>
            <a:ext cx="1599574" cy="187956"/>
          </a:xfrm>
        </p:spPr>
        <p:txBody>
          <a:bodyPr>
            <a:normAutofit/>
          </a:bodyPr>
          <a:lstStyle/>
          <a:p>
            <a:r>
              <a:rPr lang="en-GB" dirty="0" err="1"/>
              <a:t>Sekolah</a:t>
            </a:r>
            <a:r>
              <a:rPr lang="en-GB" dirty="0"/>
              <a:t> </a:t>
            </a:r>
            <a:r>
              <a:rPr lang="en-GB" dirty="0" err="1"/>
              <a:t>si</a:t>
            </a:r>
            <a:r>
              <a:rPr lang="en-GB" dirty="0"/>
              <a:t> </a:t>
            </a:r>
            <a:r>
              <a:rPr lang="en-GB" dirty="0" err="1"/>
              <a:t>maun</a:t>
            </a:r>
            <a:endParaRPr lang="en-GB" dirty="0"/>
          </a:p>
        </p:txBody>
      </p:sp>
      <p:sp>
        <p:nvSpPr>
          <p:cNvPr id="91" name="Text Placeholder 17"/>
          <p:cNvSpPr>
            <a:spLocks noGrp="1"/>
          </p:cNvSpPr>
          <p:nvPr>
            <p:ph type="body" sz="quarter" idx="11"/>
          </p:nvPr>
        </p:nvSpPr>
        <p:spPr>
          <a:xfrm>
            <a:off x="8876162" y="4027290"/>
            <a:ext cx="1599575" cy="187956"/>
          </a:xfrm>
        </p:spPr>
        <p:txBody>
          <a:bodyPr>
            <a:normAutofit/>
          </a:bodyPr>
          <a:lstStyle/>
          <a:p>
            <a:r>
              <a:rPr lang="da-DK" dirty="0"/>
              <a:t>Lorem dolor sit amet</a:t>
            </a:r>
          </a:p>
        </p:txBody>
      </p:sp>
      <p:sp>
        <p:nvSpPr>
          <p:cNvPr id="92" name="Text Placeholder 17"/>
          <p:cNvSpPr>
            <a:spLocks noGrp="1"/>
          </p:cNvSpPr>
          <p:nvPr>
            <p:ph type="body" sz="quarter" idx="11"/>
          </p:nvPr>
        </p:nvSpPr>
        <p:spPr>
          <a:xfrm>
            <a:off x="8876162" y="4312969"/>
            <a:ext cx="1599575" cy="187956"/>
          </a:xfrm>
        </p:spPr>
        <p:txBody>
          <a:bodyPr>
            <a:normAutofit/>
          </a:bodyPr>
          <a:lstStyle/>
          <a:p>
            <a:r>
              <a:rPr lang="da-DK" dirty="0"/>
              <a:t>Jak lom u manda ateh</a:t>
            </a:r>
          </a:p>
        </p:txBody>
      </p:sp>
      <p:sp>
        <p:nvSpPr>
          <p:cNvPr id="44" name="TextBox 43"/>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52</a:t>
            </a:r>
            <a:endParaRPr lang="en-GB" sz="1200" dirty="0">
              <a:solidFill>
                <a:schemeClr val="accent1"/>
              </a:solidFill>
              <a:latin typeface="Kontrapunkt Bob Light" panose="02000000000000000000" pitchFamily="50" charset="0"/>
            </a:endParaRPr>
          </a:p>
        </p:txBody>
      </p:sp>
      <p:sp>
        <p:nvSpPr>
          <p:cNvPr id="45" name="Rectangle 44"/>
          <p:cNvSpPr/>
          <p:nvPr/>
        </p:nvSpPr>
        <p:spPr>
          <a:xfrm>
            <a:off x="2636240" y="5299105"/>
            <a:ext cx="2183551" cy="6519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2636239" y="5298133"/>
            <a:ext cx="2111179" cy="65199"/>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7247198" y="5299105"/>
            <a:ext cx="2183551" cy="6519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7247198" y="5298133"/>
            <a:ext cx="1628964" cy="65199"/>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13"/>
          <p:cNvGrpSpPr/>
          <p:nvPr/>
        </p:nvGrpSpPr>
        <p:grpSpPr>
          <a:xfrm>
            <a:off x="2542731" y="2825836"/>
            <a:ext cx="649877" cy="2182228"/>
            <a:chOff x="4023903" y="2979863"/>
            <a:chExt cx="649877" cy="2182228"/>
          </a:xfrm>
          <a:solidFill>
            <a:srgbClr val="ECECEC"/>
          </a:solidFill>
        </p:grpSpPr>
        <p:sp>
          <p:nvSpPr>
            <p:cNvPr id="5" name="Freeform 5"/>
            <p:cNvSpPr>
              <a:spLocks/>
            </p:cNvSpPr>
            <p:nvPr/>
          </p:nvSpPr>
          <p:spPr bwMode="auto">
            <a:xfrm>
              <a:off x="4274470" y="2979863"/>
              <a:ext cx="219620" cy="335420"/>
            </a:xfrm>
            <a:custGeom>
              <a:avLst/>
              <a:gdLst>
                <a:gd name="T0" fmla="*/ 47 w 93"/>
                <a:gd name="T1" fmla="*/ 136 h 142"/>
                <a:gd name="T2" fmla="*/ 78 w 93"/>
                <a:gd name="T3" fmla="*/ 110 h 142"/>
                <a:gd name="T4" fmla="*/ 78 w 93"/>
                <a:gd name="T5" fmla="*/ 106 h 142"/>
                <a:gd name="T6" fmla="*/ 80 w 93"/>
                <a:gd name="T7" fmla="*/ 103 h 142"/>
                <a:gd name="T8" fmla="*/ 81 w 93"/>
                <a:gd name="T9" fmla="*/ 89 h 142"/>
                <a:gd name="T10" fmla="*/ 89 w 93"/>
                <a:gd name="T11" fmla="*/ 83 h 142"/>
                <a:gd name="T12" fmla="*/ 91 w 93"/>
                <a:gd name="T13" fmla="*/ 73 h 142"/>
                <a:gd name="T14" fmla="*/ 92 w 93"/>
                <a:gd name="T15" fmla="*/ 64 h 142"/>
                <a:gd name="T16" fmla="*/ 85 w 93"/>
                <a:gd name="T17" fmla="*/ 58 h 142"/>
                <a:gd name="T18" fmla="*/ 85 w 93"/>
                <a:gd name="T19" fmla="*/ 52 h 142"/>
                <a:gd name="T20" fmla="*/ 85 w 93"/>
                <a:gd name="T21" fmla="*/ 45 h 142"/>
                <a:gd name="T22" fmla="*/ 85 w 93"/>
                <a:gd name="T23" fmla="*/ 36 h 142"/>
                <a:gd name="T24" fmla="*/ 83 w 93"/>
                <a:gd name="T25" fmla="*/ 23 h 142"/>
                <a:gd name="T26" fmla="*/ 76 w 93"/>
                <a:gd name="T27" fmla="*/ 15 h 142"/>
                <a:gd name="T28" fmla="*/ 64 w 93"/>
                <a:gd name="T29" fmla="*/ 7 h 142"/>
                <a:gd name="T30" fmla="*/ 43 w 93"/>
                <a:gd name="T31" fmla="*/ 1 h 142"/>
                <a:gd name="T32" fmla="*/ 28 w 93"/>
                <a:gd name="T33" fmla="*/ 6 h 142"/>
                <a:gd name="T34" fmla="*/ 17 w 93"/>
                <a:gd name="T35" fmla="*/ 13 h 142"/>
                <a:gd name="T36" fmla="*/ 12 w 93"/>
                <a:gd name="T37" fmla="*/ 20 h 142"/>
                <a:gd name="T38" fmla="*/ 5 w 93"/>
                <a:gd name="T39" fmla="*/ 27 h 142"/>
                <a:gd name="T40" fmla="*/ 1 w 93"/>
                <a:gd name="T41" fmla="*/ 40 h 142"/>
                <a:gd name="T42" fmla="*/ 7 w 93"/>
                <a:gd name="T43" fmla="*/ 64 h 142"/>
                <a:gd name="T44" fmla="*/ 7 w 93"/>
                <a:gd name="T45" fmla="*/ 65 h 142"/>
                <a:gd name="T46" fmla="*/ 3 w 93"/>
                <a:gd name="T47" fmla="*/ 67 h 142"/>
                <a:gd name="T48" fmla="*/ 3 w 93"/>
                <a:gd name="T49" fmla="*/ 74 h 142"/>
                <a:gd name="T50" fmla="*/ 4 w 93"/>
                <a:gd name="T51" fmla="*/ 78 h 142"/>
                <a:gd name="T52" fmla="*/ 5 w 93"/>
                <a:gd name="T53" fmla="*/ 87 h 142"/>
                <a:gd name="T54" fmla="*/ 8 w 93"/>
                <a:gd name="T55" fmla="*/ 92 h 142"/>
                <a:gd name="T56" fmla="*/ 11 w 93"/>
                <a:gd name="T57" fmla="*/ 95 h 142"/>
                <a:gd name="T58" fmla="*/ 13 w 93"/>
                <a:gd name="T59" fmla="*/ 108 h 142"/>
                <a:gd name="T60" fmla="*/ 18 w 93"/>
                <a:gd name="T61" fmla="*/ 115 h 142"/>
                <a:gd name="T62" fmla="*/ 18 w 93"/>
                <a:gd name="T63" fmla="*/ 123 h 142"/>
                <a:gd name="T64" fmla="*/ 17 w 93"/>
                <a:gd name="T65" fmla="*/ 125 h 142"/>
                <a:gd name="T66" fmla="*/ 47 w 93"/>
                <a:gd name="T67"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142">
                  <a:moveTo>
                    <a:pt x="47" y="136"/>
                  </a:moveTo>
                  <a:cubicBezTo>
                    <a:pt x="61" y="132"/>
                    <a:pt x="76" y="113"/>
                    <a:pt x="78" y="110"/>
                  </a:cubicBezTo>
                  <a:cubicBezTo>
                    <a:pt x="78" y="108"/>
                    <a:pt x="78" y="106"/>
                    <a:pt x="78" y="106"/>
                  </a:cubicBezTo>
                  <a:cubicBezTo>
                    <a:pt x="78" y="106"/>
                    <a:pt x="78" y="104"/>
                    <a:pt x="80" y="103"/>
                  </a:cubicBezTo>
                  <a:cubicBezTo>
                    <a:pt x="81" y="101"/>
                    <a:pt x="81" y="89"/>
                    <a:pt x="81" y="89"/>
                  </a:cubicBezTo>
                  <a:cubicBezTo>
                    <a:pt x="87" y="89"/>
                    <a:pt x="89" y="85"/>
                    <a:pt x="89" y="83"/>
                  </a:cubicBezTo>
                  <a:cubicBezTo>
                    <a:pt x="89" y="80"/>
                    <a:pt x="91" y="75"/>
                    <a:pt x="91" y="73"/>
                  </a:cubicBezTo>
                  <a:cubicBezTo>
                    <a:pt x="91" y="72"/>
                    <a:pt x="93" y="68"/>
                    <a:pt x="92" y="64"/>
                  </a:cubicBezTo>
                  <a:cubicBezTo>
                    <a:pt x="92" y="59"/>
                    <a:pt x="85" y="58"/>
                    <a:pt x="85" y="58"/>
                  </a:cubicBezTo>
                  <a:cubicBezTo>
                    <a:pt x="85" y="52"/>
                    <a:pt x="85" y="52"/>
                    <a:pt x="85" y="52"/>
                  </a:cubicBezTo>
                  <a:cubicBezTo>
                    <a:pt x="85" y="45"/>
                    <a:pt x="85" y="45"/>
                    <a:pt x="85" y="45"/>
                  </a:cubicBezTo>
                  <a:cubicBezTo>
                    <a:pt x="85" y="36"/>
                    <a:pt x="85" y="36"/>
                    <a:pt x="85" y="36"/>
                  </a:cubicBezTo>
                  <a:cubicBezTo>
                    <a:pt x="85" y="36"/>
                    <a:pt x="84" y="24"/>
                    <a:pt x="83" y="23"/>
                  </a:cubicBezTo>
                  <a:cubicBezTo>
                    <a:pt x="83" y="22"/>
                    <a:pt x="76" y="15"/>
                    <a:pt x="76" y="15"/>
                  </a:cubicBezTo>
                  <a:cubicBezTo>
                    <a:pt x="76" y="15"/>
                    <a:pt x="64" y="8"/>
                    <a:pt x="64" y="7"/>
                  </a:cubicBezTo>
                  <a:cubicBezTo>
                    <a:pt x="63" y="7"/>
                    <a:pt x="51" y="1"/>
                    <a:pt x="43" y="1"/>
                  </a:cubicBezTo>
                  <a:cubicBezTo>
                    <a:pt x="34" y="0"/>
                    <a:pt x="31" y="6"/>
                    <a:pt x="28" y="6"/>
                  </a:cubicBezTo>
                  <a:cubicBezTo>
                    <a:pt x="26" y="6"/>
                    <a:pt x="17" y="13"/>
                    <a:pt x="17" y="13"/>
                  </a:cubicBezTo>
                  <a:cubicBezTo>
                    <a:pt x="12" y="13"/>
                    <a:pt x="13" y="20"/>
                    <a:pt x="12" y="20"/>
                  </a:cubicBezTo>
                  <a:cubicBezTo>
                    <a:pt x="11" y="20"/>
                    <a:pt x="5" y="27"/>
                    <a:pt x="5" y="27"/>
                  </a:cubicBezTo>
                  <a:cubicBezTo>
                    <a:pt x="5" y="27"/>
                    <a:pt x="3" y="33"/>
                    <a:pt x="1" y="40"/>
                  </a:cubicBezTo>
                  <a:cubicBezTo>
                    <a:pt x="0" y="47"/>
                    <a:pt x="7" y="64"/>
                    <a:pt x="7" y="64"/>
                  </a:cubicBezTo>
                  <a:cubicBezTo>
                    <a:pt x="7" y="65"/>
                    <a:pt x="7" y="65"/>
                    <a:pt x="7" y="65"/>
                  </a:cubicBezTo>
                  <a:cubicBezTo>
                    <a:pt x="5" y="63"/>
                    <a:pt x="4" y="66"/>
                    <a:pt x="3" y="67"/>
                  </a:cubicBezTo>
                  <a:cubicBezTo>
                    <a:pt x="2" y="68"/>
                    <a:pt x="3" y="74"/>
                    <a:pt x="3" y="74"/>
                  </a:cubicBezTo>
                  <a:cubicBezTo>
                    <a:pt x="3" y="74"/>
                    <a:pt x="4" y="76"/>
                    <a:pt x="4" y="78"/>
                  </a:cubicBezTo>
                  <a:cubicBezTo>
                    <a:pt x="5" y="79"/>
                    <a:pt x="5" y="84"/>
                    <a:pt x="5" y="87"/>
                  </a:cubicBezTo>
                  <a:cubicBezTo>
                    <a:pt x="5" y="89"/>
                    <a:pt x="8" y="92"/>
                    <a:pt x="8" y="92"/>
                  </a:cubicBezTo>
                  <a:cubicBezTo>
                    <a:pt x="8" y="92"/>
                    <a:pt x="11" y="92"/>
                    <a:pt x="11" y="95"/>
                  </a:cubicBezTo>
                  <a:cubicBezTo>
                    <a:pt x="12" y="99"/>
                    <a:pt x="13" y="106"/>
                    <a:pt x="13" y="108"/>
                  </a:cubicBezTo>
                  <a:cubicBezTo>
                    <a:pt x="13" y="109"/>
                    <a:pt x="18" y="115"/>
                    <a:pt x="18" y="115"/>
                  </a:cubicBezTo>
                  <a:cubicBezTo>
                    <a:pt x="18" y="123"/>
                    <a:pt x="18" y="123"/>
                    <a:pt x="18" y="123"/>
                  </a:cubicBezTo>
                  <a:cubicBezTo>
                    <a:pt x="17" y="125"/>
                    <a:pt x="17" y="125"/>
                    <a:pt x="17" y="125"/>
                  </a:cubicBezTo>
                  <a:cubicBezTo>
                    <a:pt x="25" y="133"/>
                    <a:pt x="38" y="142"/>
                    <a:pt x="47" y="13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noEditPoints="1"/>
            </p:cNvSpPr>
            <p:nvPr/>
          </p:nvSpPr>
          <p:spPr bwMode="auto">
            <a:xfrm>
              <a:off x="4023903" y="3289328"/>
              <a:ext cx="649877" cy="1872763"/>
            </a:xfrm>
            <a:custGeom>
              <a:avLst/>
              <a:gdLst>
                <a:gd name="T0" fmla="*/ 273 w 275"/>
                <a:gd name="T1" fmla="*/ 216 h 792"/>
                <a:gd name="T2" fmla="*/ 268 w 275"/>
                <a:gd name="T3" fmla="*/ 111 h 792"/>
                <a:gd name="T4" fmla="*/ 253 w 275"/>
                <a:gd name="T5" fmla="*/ 44 h 792"/>
                <a:gd name="T6" fmla="*/ 203 w 275"/>
                <a:gd name="T7" fmla="*/ 15 h 792"/>
                <a:gd name="T8" fmla="*/ 167 w 275"/>
                <a:gd name="T9" fmla="*/ 52 h 792"/>
                <a:gd name="T10" fmla="*/ 116 w 275"/>
                <a:gd name="T11" fmla="*/ 2 h 792"/>
                <a:gd name="T12" fmla="*/ 46 w 275"/>
                <a:gd name="T13" fmla="*/ 30 h 792"/>
                <a:gd name="T14" fmla="*/ 14 w 275"/>
                <a:gd name="T15" fmla="*/ 141 h 792"/>
                <a:gd name="T16" fmla="*/ 7 w 275"/>
                <a:gd name="T17" fmla="*/ 208 h 792"/>
                <a:gd name="T18" fmla="*/ 17 w 275"/>
                <a:gd name="T19" fmla="*/ 279 h 792"/>
                <a:gd name="T20" fmla="*/ 33 w 275"/>
                <a:gd name="T21" fmla="*/ 331 h 792"/>
                <a:gd name="T22" fmla="*/ 37 w 275"/>
                <a:gd name="T23" fmla="*/ 372 h 792"/>
                <a:gd name="T24" fmla="*/ 40 w 275"/>
                <a:gd name="T25" fmla="*/ 473 h 792"/>
                <a:gd name="T26" fmla="*/ 49 w 275"/>
                <a:gd name="T27" fmla="*/ 561 h 792"/>
                <a:gd name="T28" fmla="*/ 75 w 275"/>
                <a:gd name="T29" fmla="*/ 690 h 792"/>
                <a:gd name="T30" fmla="*/ 37 w 275"/>
                <a:gd name="T31" fmla="*/ 759 h 792"/>
                <a:gd name="T32" fmla="*/ 102 w 275"/>
                <a:gd name="T33" fmla="*/ 744 h 792"/>
                <a:gd name="T34" fmla="*/ 119 w 275"/>
                <a:gd name="T35" fmla="*/ 732 h 792"/>
                <a:gd name="T36" fmla="*/ 139 w 275"/>
                <a:gd name="T37" fmla="*/ 732 h 792"/>
                <a:gd name="T38" fmla="*/ 138 w 275"/>
                <a:gd name="T39" fmla="*/ 790 h 792"/>
                <a:gd name="T40" fmla="*/ 178 w 275"/>
                <a:gd name="T41" fmla="*/ 751 h 792"/>
                <a:gd name="T42" fmla="*/ 178 w 275"/>
                <a:gd name="T43" fmla="*/ 720 h 792"/>
                <a:gd name="T44" fmla="*/ 196 w 275"/>
                <a:gd name="T45" fmla="*/ 670 h 792"/>
                <a:gd name="T46" fmla="*/ 207 w 275"/>
                <a:gd name="T47" fmla="*/ 545 h 792"/>
                <a:gd name="T48" fmla="*/ 209 w 275"/>
                <a:gd name="T49" fmla="*/ 469 h 792"/>
                <a:gd name="T50" fmla="*/ 235 w 275"/>
                <a:gd name="T51" fmla="*/ 417 h 792"/>
                <a:gd name="T52" fmla="*/ 249 w 275"/>
                <a:gd name="T53" fmla="*/ 367 h 792"/>
                <a:gd name="T54" fmla="*/ 260 w 275"/>
                <a:gd name="T55" fmla="*/ 361 h 792"/>
                <a:gd name="T56" fmla="*/ 270 w 275"/>
                <a:gd name="T57" fmla="*/ 273 h 792"/>
                <a:gd name="T58" fmla="*/ 272 w 275"/>
                <a:gd name="T59" fmla="*/ 251 h 792"/>
                <a:gd name="T60" fmla="*/ 55 w 275"/>
                <a:gd name="T61" fmla="*/ 222 h 792"/>
                <a:gd name="T62" fmla="*/ 49 w 275"/>
                <a:gd name="T63" fmla="*/ 242 h 792"/>
                <a:gd name="T64" fmla="*/ 62 w 275"/>
                <a:gd name="T65" fmla="*/ 145 h 792"/>
                <a:gd name="T66" fmla="*/ 61 w 275"/>
                <a:gd name="T67" fmla="*/ 177 h 792"/>
                <a:gd name="T68" fmla="*/ 146 w 275"/>
                <a:gd name="T69" fmla="*/ 617 h 792"/>
                <a:gd name="T70" fmla="*/ 127 w 275"/>
                <a:gd name="T71" fmla="*/ 671 h 792"/>
                <a:gd name="T72" fmla="*/ 114 w 275"/>
                <a:gd name="T73" fmla="*/ 599 h 792"/>
                <a:gd name="T74" fmla="*/ 118 w 275"/>
                <a:gd name="T75" fmla="*/ 436 h 792"/>
                <a:gd name="T76" fmla="*/ 136 w 275"/>
                <a:gd name="T77" fmla="*/ 414 h 792"/>
                <a:gd name="T78" fmla="*/ 152 w 275"/>
                <a:gd name="T79" fmla="*/ 511 h 792"/>
                <a:gd name="T80" fmla="*/ 151 w 275"/>
                <a:gd name="T81" fmla="*/ 529 h 792"/>
                <a:gd name="T82" fmla="*/ 224 w 275"/>
                <a:gd name="T83" fmla="*/ 294 h 792"/>
                <a:gd name="T84" fmla="*/ 223 w 275"/>
                <a:gd name="T85" fmla="*/ 183 h 792"/>
                <a:gd name="T86" fmla="*/ 227 w 275"/>
                <a:gd name="T87" fmla="*/ 248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5" h="792">
                  <a:moveTo>
                    <a:pt x="272" y="251"/>
                  </a:moveTo>
                  <a:cubicBezTo>
                    <a:pt x="269" y="240"/>
                    <a:pt x="275" y="227"/>
                    <a:pt x="273" y="216"/>
                  </a:cubicBezTo>
                  <a:cubicBezTo>
                    <a:pt x="271" y="207"/>
                    <a:pt x="271" y="137"/>
                    <a:pt x="271" y="134"/>
                  </a:cubicBezTo>
                  <a:cubicBezTo>
                    <a:pt x="269" y="126"/>
                    <a:pt x="269" y="118"/>
                    <a:pt x="268" y="111"/>
                  </a:cubicBezTo>
                  <a:cubicBezTo>
                    <a:pt x="266" y="99"/>
                    <a:pt x="263" y="91"/>
                    <a:pt x="263" y="80"/>
                  </a:cubicBezTo>
                  <a:cubicBezTo>
                    <a:pt x="263" y="65"/>
                    <a:pt x="266" y="54"/>
                    <a:pt x="253" y="44"/>
                  </a:cubicBezTo>
                  <a:cubicBezTo>
                    <a:pt x="245" y="38"/>
                    <a:pt x="234" y="33"/>
                    <a:pt x="225" y="28"/>
                  </a:cubicBezTo>
                  <a:cubicBezTo>
                    <a:pt x="219" y="25"/>
                    <a:pt x="207" y="20"/>
                    <a:pt x="203" y="15"/>
                  </a:cubicBezTo>
                  <a:cubicBezTo>
                    <a:pt x="198" y="10"/>
                    <a:pt x="193" y="5"/>
                    <a:pt x="188" y="0"/>
                  </a:cubicBezTo>
                  <a:cubicBezTo>
                    <a:pt x="181" y="17"/>
                    <a:pt x="174" y="35"/>
                    <a:pt x="167" y="52"/>
                  </a:cubicBezTo>
                  <a:cubicBezTo>
                    <a:pt x="161" y="67"/>
                    <a:pt x="152" y="85"/>
                    <a:pt x="152" y="101"/>
                  </a:cubicBezTo>
                  <a:cubicBezTo>
                    <a:pt x="134" y="74"/>
                    <a:pt x="122" y="34"/>
                    <a:pt x="116" y="2"/>
                  </a:cubicBezTo>
                  <a:cubicBezTo>
                    <a:pt x="106" y="12"/>
                    <a:pt x="88" y="15"/>
                    <a:pt x="74" y="21"/>
                  </a:cubicBezTo>
                  <a:cubicBezTo>
                    <a:pt x="68" y="24"/>
                    <a:pt x="53" y="31"/>
                    <a:pt x="46" y="30"/>
                  </a:cubicBezTo>
                  <a:cubicBezTo>
                    <a:pt x="43" y="29"/>
                    <a:pt x="36" y="51"/>
                    <a:pt x="35" y="53"/>
                  </a:cubicBezTo>
                  <a:cubicBezTo>
                    <a:pt x="25" y="81"/>
                    <a:pt x="20" y="112"/>
                    <a:pt x="14" y="141"/>
                  </a:cubicBezTo>
                  <a:cubicBezTo>
                    <a:pt x="11" y="154"/>
                    <a:pt x="11" y="176"/>
                    <a:pt x="3" y="185"/>
                  </a:cubicBezTo>
                  <a:cubicBezTo>
                    <a:pt x="0" y="188"/>
                    <a:pt x="7" y="203"/>
                    <a:pt x="7" y="208"/>
                  </a:cubicBezTo>
                  <a:cubicBezTo>
                    <a:pt x="8" y="215"/>
                    <a:pt x="6" y="226"/>
                    <a:pt x="6" y="234"/>
                  </a:cubicBezTo>
                  <a:cubicBezTo>
                    <a:pt x="8" y="250"/>
                    <a:pt x="12" y="264"/>
                    <a:pt x="17" y="279"/>
                  </a:cubicBezTo>
                  <a:cubicBezTo>
                    <a:pt x="21" y="290"/>
                    <a:pt x="20" y="302"/>
                    <a:pt x="20" y="315"/>
                  </a:cubicBezTo>
                  <a:cubicBezTo>
                    <a:pt x="30" y="311"/>
                    <a:pt x="31" y="325"/>
                    <a:pt x="33" y="331"/>
                  </a:cubicBezTo>
                  <a:cubicBezTo>
                    <a:pt x="34" y="336"/>
                    <a:pt x="34" y="342"/>
                    <a:pt x="35" y="347"/>
                  </a:cubicBezTo>
                  <a:cubicBezTo>
                    <a:pt x="38" y="356"/>
                    <a:pt x="35" y="363"/>
                    <a:pt x="37" y="372"/>
                  </a:cubicBezTo>
                  <a:cubicBezTo>
                    <a:pt x="40" y="383"/>
                    <a:pt x="38" y="396"/>
                    <a:pt x="39" y="408"/>
                  </a:cubicBezTo>
                  <a:cubicBezTo>
                    <a:pt x="39" y="417"/>
                    <a:pt x="40" y="464"/>
                    <a:pt x="40" y="473"/>
                  </a:cubicBezTo>
                  <a:cubicBezTo>
                    <a:pt x="41" y="483"/>
                    <a:pt x="40" y="492"/>
                    <a:pt x="41" y="502"/>
                  </a:cubicBezTo>
                  <a:cubicBezTo>
                    <a:pt x="43" y="522"/>
                    <a:pt x="46" y="541"/>
                    <a:pt x="49" y="561"/>
                  </a:cubicBezTo>
                  <a:cubicBezTo>
                    <a:pt x="53" y="581"/>
                    <a:pt x="62" y="599"/>
                    <a:pt x="64" y="619"/>
                  </a:cubicBezTo>
                  <a:cubicBezTo>
                    <a:pt x="68" y="642"/>
                    <a:pt x="71" y="666"/>
                    <a:pt x="75" y="690"/>
                  </a:cubicBezTo>
                  <a:cubicBezTo>
                    <a:pt x="77" y="706"/>
                    <a:pt x="78" y="726"/>
                    <a:pt x="63" y="737"/>
                  </a:cubicBezTo>
                  <a:cubicBezTo>
                    <a:pt x="55" y="743"/>
                    <a:pt x="39" y="747"/>
                    <a:pt x="37" y="759"/>
                  </a:cubicBezTo>
                  <a:cubicBezTo>
                    <a:pt x="34" y="772"/>
                    <a:pt x="50" y="768"/>
                    <a:pt x="60" y="767"/>
                  </a:cubicBezTo>
                  <a:cubicBezTo>
                    <a:pt x="73" y="766"/>
                    <a:pt x="102" y="762"/>
                    <a:pt x="102" y="744"/>
                  </a:cubicBezTo>
                  <a:cubicBezTo>
                    <a:pt x="102" y="740"/>
                    <a:pt x="108" y="736"/>
                    <a:pt x="110" y="733"/>
                  </a:cubicBezTo>
                  <a:cubicBezTo>
                    <a:pt x="115" y="728"/>
                    <a:pt x="116" y="733"/>
                    <a:pt x="119" y="732"/>
                  </a:cubicBezTo>
                  <a:cubicBezTo>
                    <a:pt x="127" y="730"/>
                    <a:pt x="133" y="725"/>
                    <a:pt x="141" y="720"/>
                  </a:cubicBezTo>
                  <a:cubicBezTo>
                    <a:pt x="139" y="724"/>
                    <a:pt x="139" y="728"/>
                    <a:pt x="139" y="732"/>
                  </a:cubicBezTo>
                  <a:cubicBezTo>
                    <a:pt x="140" y="742"/>
                    <a:pt x="135" y="750"/>
                    <a:pt x="132" y="760"/>
                  </a:cubicBezTo>
                  <a:cubicBezTo>
                    <a:pt x="128" y="770"/>
                    <a:pt x="123" y="786"/>
                    <a:pt x="138" y="790"/>
                  </a:cubicBezTo>
                  <a:cubicBezTo>
                    <a:pt x="149" y="792"/>
                    <a:pt x="159" y="792"/>
                    <a:pt x="168" y="785"/>
                  </a:cubicBezTo>
                  <a:cubicBezTo>
                    <a:pt x="182" y="773"/>
                    <a:pt x="182" y="769"/>
                    <a:pt x="178" y="751"/>
                  </a:cubicBezTo>
                  <a:cubicBezTo>
                    <a:pt x="175" y="742"/>
                    <a:pt x="182" y="737"/>
                    <a:pt x="179" y="728"/>
                  </a:cubicBezTo>
                  <a:cubicBezTo>
                    <a:pt x="177" y="724"/>
                    <a:pt x="173" y="723"/>
                    <a:pt x="178" y="720"/>
                  </a:cubicBezTo>
                  <a:cubicBezTo>
                    <a:pt x="181" y="719"/>
                    <a:pt x="184" y="711"/>
                    <a:pt x="184" y="708"/>
                  </a:cubicBezTo>
                  <a:cubicBezTo>
                    <a:pt x="184" y="698"/>
                    <a:pt x="192" y="680"/>
                    <a:pt x="196" y="670"/>
                  </a:cubicBezTo>
                  <a:cubicBezTo>
                    <a:pt x="201" y="655"/>
                    <a:pt x="204" y="637"/>
                    <a:pt x="204" y="621"/>
                  </a:cubicBezTo>
                  <a:cubicBezTo>
                    <a:pt x="204" y="608"/>
                    <a:pt x="208" y="557"/>
                    <a:pt x="207" y="545"/>
                  </a:cubicBezTo>
                  <a:cubicBezTo>
                    <a:pt x="206" y="533"/>
                    <a:pt x="209" y="520"/>
                    <a:pt x="208" y="508"/>
                  </a:cubicBezTo>
                  <a:cubicBezTo>
                    <a:pt x="208" y="494"/>
                    <a:pt x="207" y="483"/>
                    <a:pt x="209" y="469"/>
                  </a:cubicBezTo>
                  <a:cubicBezTo>
                    <a:pt x="210" y="455"/>
                    <a:pt x="212" y="441"/>
                    <a:pt x="212" y="427"/>
                  </a:cubicBezTo>
                  <a:cubicBezTo>
                    <a:pt x="212" y="426"/>
                    <a:pt x="233" y="417"/>
                    <a:pt x="235" y="417"/>
                  </a:cubicBezTo>
                  <a:cubicBezTo>
                    <a:pt x="242" y="416"/>
                    <a:pt x="247" y="400"/>
                    <a:pt x="248" y="394"/>
                  </a:cubicBezTo>
                  <a:cubicBezTo>
                    <a:pt x="250" y="386"/>
                    <a:pt x="249" y="376"/>
                    <a:pt x="249" y="367"/>
                  </a:cubicBezTo>
                  <a:cubicBezTo>
                    <a:pt x="256" y="368"/>
                    <a:pt x="259" y="366"/>
                    <a:pt x="258" y="359"/>
                  </a:cubicBezTo>
                  <a:cubicBezTo>
                    <a:pt x="259" y="360"/>
                    <a:pt x="259" y="360"/>
                    <a:pt x="260" y="361"/>
                  </a:cubicBezTo>
                  <a:cubicBezTo>
                    <a:pt x="270" y="352"/>
                    <a:pt x="267" y="317"/>
                    <a:pt x="268" y="305"/>
                  </a:cubicBezTo>
                  <a:cubicBezTo>
                    <a:pt x="269" y="294"/>
                    <a:pt x="271" y="284"/>
                    <a:pt x="270" y="273"/>
                  </a:cubicBezTo>
                  <a:cubicBezTo>
                    <a:pt x="270" y="266"/>
                    <a:pt x="273" y="257"/>
                    <a:pt x="272" y="251"/>
                  </a:cubicBezTo>
                  <a:cubicBezTo>
                    <a:pt x="272" y="250"/>
                    <a:pt x="272" y="252"/>
                    <a:pt x="272" y="251"/>
                  </a:cubicBezTo>
                  <a:close/>
                  <a:moveTo>
                    <a:pt x="61" y="177"/>
                  </a:moveTo>
                  <a:cubicBezTo>
                    <a:pt x="64" y="184"/>
                    <a:pt x="59" y="219"/>
                    <a:pt x="55" y="222"/>
                  </a:cubicBezTo>
                  <a:cubicBezTo>
                    <a:pt x="55" y="221"/>
                    <a:pt x="55" y="221"/>
                    <a:pt x="55" y="221"/>
                  </a:cubicBezTo>
                  <a:cubicBezTo>
                    <a:pt x="55" y="228"/>
                    <a:pt x="52" y="235"/>
                    <a:pt x="49" y="242"/>
                  </a:cubicBezTo>
                  <a:cubicBezTo>
                    <a:pt x="48" y="225"/>
                    <a:pt x="47" y="213"/>
                    <a:pt x="52" y="197"/>
                  </a:cubicBezTo>
                  <a:cubicBezTo>
                    <a:pt x="57" y="182"/>
                    <a:pt x="51" y="161"/>
                    <a:pt x="62" y="145"/>
                  </a:cubicBezTo>
                  <a:cubicBezTo>
                    <a:pt x="62" y="154"/>
                    <a:pt x="56" y="170"/>
                    <a:pt x="61" y="177"/>
                  </a:cubicBezTo>
                  <a:cubicBezTo>
                    <a:pt x="61" y="179"/>
                    <a:pt x="60" y="176"/>
                    <a:pt x="61" y="177"/>
                  </a:cubicBezTo>
                  <a:close/>
                  <a:moveTo>
                    <a:pt x="151" y="529"/>
                  </a:moveTo>
                  <a:cubicBezTo>
                    <a:pt x="156" y="558"/>
                    <a:pt x="146" y="589"/>
                    <a:pt x="146" y="617"/>
                  </a:cubicBezTo>
                  <a:cubicBezTo>
                    <a:pt x="146" y="641"/>
                    <a:pt x="137" y="665"/>
                    <a:pt x="137" y="688"/>
                  </a:cubicBezTo>
                  <a:cubicBezTo>
                    <a:pt x="137" y="683"/>
                    <a:pt x="128" y="676"/>
                    <a:pt x="127" y="671"/>
                  </a:cubicBezTo>
                  <a:cubicBezTo>
                    <a:pt x="125" y="663"/>
                    <a:pt x="124" y="655"/>
                    <a:pt x="122" y="647"/>
                  </a:cubicBezTo>
                  <a:cubicBezTo>
                    <a:pt x="119" y="631"/>
                    <a:pt x="114" y="615"/>
                    <a:pt x="114" y="599"/>
                  </a:cubicBezTo>
                  <a:cubicBezTo>
                    <a:pt x="114" y="562"/>
                    <a:pt x="96" y="525"/>
                    <a:pt x="104" y="488"/>
                  </a:cubicBezTo>
                  <a:cubicBezTo>
                    <a:pt x="108" y="472"/>
                    <a:pt x="110" y="451"/>
                    <a:pt x="118" y="436"/>
                  </a:cubicBezTo>
                  <a:cubicBezTo>
                    <a:pt x="121" y="427"/>
                    <a:pt x="125" y="418"/>
                    <a:pt x="127" y="409"/>
                  </a:cubicBezTo>
                  <a:cubicBezTo>
                    <a:pt x="129" y="397"/>
                    <a:pt x="133" y="403"/>
                    <a:pt x="136" y="414"/>
                  </a:cubicBezTo>
                  <a:cubicBezTo>
                    <a:pt x="141" y="430"/>
                    <a:pt x="143" y="444"/>
                    <a:pt x="145" y="461"/>
                  </a:cubicBezTo>
                  <a:cubicBezTo>
                    <a:pt x="146" y="475"/>
                    <a:pt x="147" y="502"/>
                    <a:pt x="152" y="511"/>
                  </a:cubicBezTo>
                  <a:cubicBezTo>
                    <a:pt x="155" y="518"/>
                    <a:pt x="150" y="522"/>
                    <a:pt x="151" y="529"/>
                  </a:cubicBezTo>
                  <a:cubicBezTo>
                    <a:pt x="152" y="532"/>
                    <a:pt x="151" y="526"/>
                    <a:pt x="151" y="529"/>
                  </a:cubicBezTo>
                  <a:close/>
                  <a:moveTo>
                    <a:pt x="227" y="248"/>
                  </a:moveTo>
                  <a:cubicBezTo>
                    <a:pt x="227" y="263"/>
                    <a:pt x="225" y="279"/>
                    <a:pt x="224" y="294"/>
                  </a:cubicBezTo>
                  <a:cubicBezTo>
                    <a:pt x="223" y="279"/>
                    <a:pt x="223" y="262"/>
                    <a:pt x="221" y="246"/>
                  </a:cubicBezTo>
                  <a:cubicBezTo>
                    <a:pt x="216" y="224"/>
                    <a:pt x="214" y="205"/>
                    <a:pt x="223" y="183"/>
                  </a:cubicBezTo>
                  <a:cubicBezTo>
                    <a:pt x="224" y="191"/>
                    <a:pt x="228" y="220"/>
                    <a:pt x="225" y="224"/>
                  </a:cubicBezTo>
                  <a:cubicBezTo>
                    <a:pt x="217" y="231"/>
                    <a:pt x="229" y="239"/>
                    <a:pt x="227" y="248"/>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4338360" y="3318278"/>
              <a:ext cx="89845" cy="228605"/>
            </a:xfrm>
            <a:custGeom>
              <a:avLst/>
              <a:gdLst>
                <a:gd name="T0" fmla="*/ 0 w 38"/>
                <a:gd name="T1" fmla="*/ 58 h 97"/>
                <a:gd name="T2" fmla="*/ 11 w 38"/>
                <a:gd name="T3" fmla="*/ 17 h 97"/>
                <a:gd name="T4" fmla="*/ 4 w 38"/>
                <a:gd name="T5" fmla="*/ 15 h 97"/>
                <a:gd name="T6" fmla="*/ 11 w 38"/>
                <a:gd name="T7" fmla="*/ 0 h 97"/>
                <a:gd name="T8" fmla="*/ 25 w 38"/>
                <a:gd name="T9" fmla="*/ 9 h 97"/>
                <a:gd name="T10" fmla="*/ 20 w 38"/>
                <a:gd name="T11" fmla="*/ 17 h 97"/>
                <a:gd name="T12" fmla="*/ 38 w 38"/>
                <a:gd name="T13" fmla="*/ 44 h 97"/>
                <a:gd name="T14" fmla="*/ 17 w 38"/>
                <a:gd name="T15" fmla="*/ 97 h 97"/>
                <a:gd name="T16" fmla="*/ 0 w 38"/>
                <a:gd name="T17"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7">
                  <a:moveTo>
                    <a:pt x="0" y="58"/>
                  </a:moveTo>
                  <a:cubicBezTo>
                    <a:pt x="11" y="17"/>
                    <a:pt x="11" y="17"/>
                    <a:pt x="11" y="17"/>
                  </a:cubicBezTo>
                  <a:cubicBezTo>
                    <a:pt x="11" y="17"/>
                    <a:pt x="5" y="19"/>
                    <a:pt x="4" y="15"/>
                  </a:cubicBezTo>
                  <a:cubicBezTo>
                    <a:pt x="3" y="12"/>
                    <a:pt x="9" y="0"/>
                    <a:pt x="11" y="0"/>
                  </a:cubicBezTo>
                  <a:cubicBezTo>
                    <a:pt x="13" y="0"/>
                    <a:pt x="22" y="2"/>
                    <a:pt x="25" y="9"/>
                  </a:cubicBezTo>
                  <a:cubicBezTo>
                    <a:pt x="25" y="17"/>
                    <a:pt x="20" y="17"/>
                    <a:pt x="20" y="17"/>
                  </a:cubicBezTo>
                  <a:cubicBezTo>
                    <a:pt x="38" y="44"/>
                    <a:pt x="38" y="44"/>
                    <a:pt x="38" y="44"/>
                  </a:cubicBezTo>
                  <a:cubicBezTo>
                    <a:pt x="17" y="97"/>
                    <a:pt x="17" y="97"/>
                    <a:pt x="17" y="97"/>
                  </a:cubicBezTo>
                  <a:lnTo>
                    <a:pt x="0" y="58"/>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5" name="Group 14"/>
          <p:cNvGrpSpPr/>
          <p:nvPr/>
        </p:nvGrpSpPr>
        <p:grpSpPr>
          <a:xfrm>
            <a:off x="7071467" y="2784866"/>
            <a:ext cx="537072" cy="2173244"/>
            <a:chOff x="6092328" y="3000827"/>
            <a:chExt cx="537072" cy="2173244"/>
          </a:xfrm>
          <a:solidFill>
            <a:srgbClr val="ECECEC"/>
          </a:solidFill>
        </p:grpSpPr>
        <p:sp>
          <p:nvSpPr>
            <p:cNvPr id="9" name="Freeform 9"/>
            <p:cNvSpPr>
              <a:spLocks/>
            </p:cNvSpPr>
            <p:nvPr/>
          </p:nvSpPr>
          <p:spPr bwMode="auto">
            <a:xfrm>
              <a:off x="6092328" y="3000827"/>
              <a:ext cx="537072" cy="2173244"/>
            </a:xfrm>
            <a:custGeom>
              <a:avLst/>
              <a:gdLst>
                <a:gd name="T0" fmla="*/ 107 w 227"/>
                <a:gd name="T1" fmla="*/ 13 h 919"/>
                <a:gd name="T2" fmla="*/ 84 w 227"/>
                <a:gd name="T3" fmla="*/ 18 h 919"/>
                <a:gd name="T4" fmla="*/ 67 w 227"/>
                <a:gd name="T5" fmla="*/ 62 h 919"/>
                <a:gd name="T6" fmla="*/ 58 w 227"/>
                <a:gd name="T7" fmla="*/ 107 h 919"/>
                <a:gd name="T8" fmla="*/ 49 w 227"/>
                <a:gd name="T9" fmla="*/ 133 h 919"/>
                <a:gd name="T10" fmla="*/ 32 w 227"/>
                <a:gd name="T11" fmla="*/ 149 h 919"/>
                <a:gd name="T12" fmla="*/ 4 w 227"/>
                <a:gd name="T13" fmla="*/ 157 h 919"/>
                <a:gd name="T14" fmla="*/ 5 w 227"/>
                <a:gd name="T15" fmla="*/ 215 h 919"/>
                <a:gd name="T16" fmla="*/ 21 w 227"/>
                <a:gd name="T17" fmla="*/ 293 h 919"/>
                <a:gd name="T18" fmla="*/ 48 w 227"/>
                <a:gd name="T19" fmla="*/ 312 h 919"/>
                <a:gd name="T20" fmla="*/ 12 w 227"/>
                <a:gd name="T21" fmla="*/ 404 h 919"/>
                <a:gd name="T22" fmla="*/ 17 w 227"/>
                <a:gd name="T23" fmla="*/ 424 h 919"/>
                <a:gd name="T24" fmla="*/ 31 w 227"/>
                <a:gd name="T25" fmla="*/ 449 h 919"/>
                <a:gd name="T26" fmla="*/ 28 w 227"/>
                <a:gd name="T27" fmla="*/ 571 h 919"/>
                <a:gd name="T28" fmla="*/ 35 w 227"/>
                <a:gd name="T29" fmla="*/ 613 h 919"/>
                <a:gd name="T30" fmla="*/ 42 w 227"/>
                <a:gd name="T31" fmla="*/ 613 h 919"/>
                <a:gd name="T32" fmla="*/ 49 w 227"/>
                <a:gd name="T33" fmla="*/ 751 h 919"/>
                <a:gd name="T34" fmla="*/ 67 w 227"/>
                <a:gd name="T35" fmla="*/ 827 h 919"/>
                <a:gd name="T36" fmla="*/ 66 w 227"/>
                <a:gd name="T37" fmla="*/ 847 h 919"/>
                <a:gd name="T38" fmla="*/ 65 w 227"/>
                <a:gd name="T39" fmla="*/ 875 h 919"/>
                <a:gd name="T40" fmla="*/ 72 w 227"/>
                <a:gd name="T41" fmla="*/ 904 h 919"/>
                <a:gd name="T42" fmla="*/ 110 w 227"/>
                <a:gd name="T43" fmla="*/ 919 h 919"/>
                <a:gd name="T44" fmla="*/ 121 w 227"/>
                <a:gd name="T45" fmla="*/ 899 h 919"/>
                <a:gd name="T46" fmla="*/ 105 w 227"/>
                <a:gd name="T47" fmla="*/ 869 h 919"/>
                <a:gd name="T48" fmla="*/ 100 w 227"/>
                <a:gd name="T49" fmla="*/ 833 h 919"/>
                <a:gd name="T50" fmla="*/ 94 w 227"/>
                <a:gd name="T51" fmla="*/ 774 h 919"/>
                <a:gd name="T52" fmla="*/ 94 w 227"/>
                <a:gd name="T53" fmla="*/ 705 h 919"/>
                <a:gd name="T54" fmla="*/ 107 w 227"/>
                <a:gd name="T55" fmla="*/ 611 h 919"/>
                <a:gd name="T56" fmla="*/ 130 w 227"/>
                <a:gd name="T57" fmla="*/ 609 h 919"/>
                <a:gd name="T58" fmla="*/ 136 w 227"/>
                <a:gd name="T59" fmla="*/ 701 h 919"/>
                <a:gd name="T60" fmla="*/ 136 w 227"/>
                <a:gd name="T61" fmla="*/ 772 h 919"/>
                <a:gd name="T62" fmla="*/ 134 w 227"/>
                <a:gd name="T63" fmla="*/ 833 h 919"/>
                <a:gd name="T64" fmla="*/ 126 w 227"/>
                <a:gd name="T65" fmla="*/ 865 h 919"/>
                <a:gd name="T66" fmla="*/ 133 w 227"/>
                <a:gd name="T67" fmla="*/ 897 h 919"/>
                <a:gd name="T68" fmla="*/ 134 w 227"/>
                <a:gd name="T69" fmla="*/ 905 h 919"/>
                <a:gd name="T70" fmla="*/ 142 w 227"/>
                <a:gd name="T71" fmla="*/ 905 h 919"/>
                <a:gd name="T72" fmla="*/ 140 w 227"/>
                <a:gd name="T73" fmla="*/ 886 h 919"/>
                <a:gd name="T74" fmla="*/ 142 w 227"/>
                <a:gd name="T75" fmla="*/ 878 h 919"/>
                <a:gd name="T76" fmla="*/ 153 w 227"/>
                <a:gd name="T77" fmla="*/ 897 h 919"/>
                <a:gd name="T78" fmla="*/ 172 w 227"/>
                <a:gd name="T79" fmla="*/ 916 h 919"/>
                <a:gd name="T80" fmla="*/ 205 w 227"/>
                <a:gd name="T81" fmla="*/ 911 h 919"/>
                <a:gd name="T82" fmla="*/ 193 w 227"/>
                <a:gd name="T83" fmla="*/ 894 h 919"/>
                <a:gd name="T84" fmla="*/ 172 w 227"/>
                <a:gd name="T85" fmla="*/ 865 h 919"/>
                <a:gd name="T86" fmla="*/ 168 w 227"/>
                <a:gd name="T87" fmla="*/ 822 h 919"/>
                <a:gd name="T88" fmla="*/ 191 w 227"/>
                <a:gd name="T89" fmla="*/ 709 h 919"/>
                <a:gd name="T90" fmla="*/ 190 w 227"/>
                <a:gd name="T91" fmla="*/ 605 h 919"/>
                <a:gd name="T92" fmla="*/ 206 w 227"/>
                <a:gd name="T93" fmla="*/ 604 h 919"/>
                <a:gd name="T94" fmla="*/ 206 w 227"/>
                <a:gd name="T95" fmla="*/ 602 h 919"/>
                <a:gd name="T96" fmla="*/ 202 w 227"/>
                <a:gd name="T97" fmla="*/ 458 h 919"/>
                <a:gd name="T98" fmla="*/ 199 w 227"/>
                <a:gd name="T99" fmla="*/ 433 h 919"/>
                <a:gd name="T100" fmla="*/ 205 w 227"/>
                <a:gd name="T101" fmla="*/ 427 h 919"/>
                <a:gd name="T102" fmla="*/ 189 w 227"/>
                <a:gd name="T103" fmla="*/ 337 h 919"/>
                <a:gd name="T104" fmla="*/ 224 w 227"/>
                <a:gd name="T105" fmla="*/ 307 h 919"/>
                <a:gd name="T106" fmla="*/ 224 w 227"/>
                <a:gd name="T107" fmla="*/ 291 h 919"/>
                <a:gd name="T108" fmla="*/ 210 w 227"/>
                <a:gd name="T109" fmla="*/ 249 h 919"/>
                <a:gd name="T110" fmla="*/ 196 w 227"/>
                <a:gd name="T111" fmla="*/ 188 h 919"/>
                <a:gd name="T112" fmla="*/ 180 w 227"/>
                <a:gd name="T113" fmla="*/ 170 h 919"/>
                <a:gd name="T114" fmla="*/ 167 w 227"/>
                <a:gd name="T115" fmla="*/ 149 h 919"/>
                <a:gd name="T116" fmla="*/ 166 w 227"/>
                <a:gd name="T117" fmla="*/ 111 h 919"/>
                <a:gd name="T118" fmla="*/ 162 w 227"/>
                <a:gd name="T119" fmla="*/ 45 h 919"/>
                <a:gd name="T120" fmla="*/ 107 w 227"/>
                <a:gd name="T121" fmla="*/ 13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919">
                  <a:moveTo>
                    <a:pt x="107" y="13"/>
                  </a:moveTo>
                  <a:cubicBezTo>
                    <a:pt x="107" y="13"/>
                    <a:pt x="92" y="8"/>
                    <a:pt x="84" y="18"/>
                  </a:cubicBezTo>
                  <a:cubicBezTo>
                    <a:pt x="77" y="28"/>
                    <a:pt x="70" y="51"/>
                    <a:pt x="67" y="62"/>
                  </a:cubicBezTo>
                  <a:cubicBezTo>
                    <a:pt x="64" y="73"/>
                    <a:pt x="67" y="102"/>
                    <a:pt x="58" y="107"/>
                  </a:cubicBezTo>
                  <a:cubicBezTo>
                    <a:pt x="45" y="115"/>
                    <a:pt x="60" y="130"/>
                    <a:pt x="49" y="133"/>
                  </a:cubicBezTo>
                  <a:cubicBezTo>
                    <a:pt x="37" y="137"/>
                    <a:pt x="32" y="149"/>
                    <a:pt x="32" y="149"/>
                  </a:cubicBezTo>
                  <a:cubicBezTo>
                    <a:pt x="32" y="149"/>
                    <a:pt x="8" y="145"/>
                    <a:pt x="4" y="157"/>
                  </a:cubicBezTo>
                  <a:cubicBezTo>
                    <a:pt x="0" y="170"/>
                    <a:pt x="5" y="204"/>
                    <a:pt x="5" y="215"/>
                  </a:cubicBezTo>
                  <a:cubicBezTo>
                    <a:pt x="6" y="226"/>
                    <a:pt x="20" y="284"/>
                    <a:pt x="21" y="293"/>
                  </a:cubicBezTo>
                  <a:cubicBezTo>
                    <a:pt x="22" y="303"/>
                    <a:pt x="48" y="312"/>
                    <a:pt x="48" y="312"/>
                  </a:cubicBezTo>
                  <a:cubicBezTo>
                    <a:pt x="48" y="312"/>
                    <a:pt x="16" y="390"/>
                    <a:pt x="12" y="404"/>
                  </a:cubicBezTo>
                  <a:cubicBezTo>
                    <a:pt x="8" y="419"/>
                    <a:pt x="9" y="420"/>
                    <a:pt x="17" y="424"/>
                  </a:cubicBezTo>
                  <a:cubicBezTo>
                    <a:pt x="25" y="427"/>
                    <a:pt x="35" y="434"/>
                    <a:pt x="31" y="449"/>
                  </a:cubicBezTo>
                  <a:cubicBezTo>
                    <a:pt x="23" y="474"/>
                    <a:pt x="22" y="518"/>
                    <a:pt x="28" y="571"/>
                  </a:cubicBezTo>
                  <a:cubicBezTo>
                    <a:pt x="34" y="624"/>
                    <a:pt x="35" y="613"/>
                    <a:pt x="35" y="613"/>
                  </a:cubicBezTo>
                  <a:cubicBezTo>
                    <a:pt x="42" y="613"/>
                    <a:pt x="42" y="613"/>
                    <a:pt x="42" y="613"/>
                  </a:cubicBezTo>
                  <a:cubicBezTo>
                    <a:pt x="42" y="613"/>
                    <a:pt x="39" y="716"/>
                    <a:pt x="49" y="751"/>
                  </a:cubicBezTo>
                  <a:cubicBezTo>
                    <a:pt x="59" y="786"/>
                    <a:pt x="67" y="817"/>
                    <a:pt x="67" y="827"/>
                  </a:cubicBezTo>
                  <a:cubicBezTo>
                    <a:pt x="67" y="836"/>
                    <a:pt x="68" y="842"/>
                    <a:pt x="66" y="847"/>
                  </a:cubicBezTo>
                  <a:cubicBezTo>
                    <a:pt x="64" y="852"/>
                    <a:pt x="59" y="862"/>
                    <a:pt x="65" y="875"/>
                  </a:cubicBezTo>
                  <a:cubicBezTo>
                    <a:pt x="70" y="887"/>
                    <a:pt x="72" y="897"/>
                    <a:pt x="72" y="904"/>
                  </a:cubicBezTo>
                  <a:cubicBezTo>
                    <a:pt x="72" y="911"/>
                    <a:pt x="93" y="919"/>
                    <a:pt x="110" y="919"/>
                  </a:cubicBezTo>
                  <a:cubicBezTo>
                    <a:pt x="126" y="918"/>
                    <a:pt x="125" y="906"/>
                    <a:pt x="121" y="899"/>
                  </a:cubicBezTo>
                  <a:cubicBezTo>
                    <a:pt x="116" y="892"/>
                    <a:pt x="109" y="882"/>
                    <a:pt x="105" y="869"/>
                  </a:cubicBezTo>
                  <a:cubicBezTo>
                    <a:pt x="102" y="856"/>
                    <a:pt x="104" y="846"/>
                    <a:pt x="100" y="833"/>
                  </a:cubicBezTo>
                  <a:cubicBezTo>
                    <a:pt x="97" y="820"/>
                    <a:pt x="94" y="808"/>
                    <a:pt x="94" y="774"/>
                  </a:cubicBezTo>
                  <a:cubicBezTo>
                    <a:pt x="94" y="741"/>
                    <a:pt x="97" y="726"/>
                    <a:pt x="94" y="705"/>
                  </a:cubicBezTo>
                  <a:cubicBezTo>
                    <a:pt x="89" y="675"/>
                    <a:pt x="107" y="611"/>
                    <a:pt x="107" y="611"/>
                  </a:cubicBezTo>
                  <a:cubicBezTo>
                    <a:pt x="130" y="609"/>
                    <a:pt x="130" y="609"/>
                    <a:pt x="130" y="609"/>
                  </a:cubicBezTo>
                  <a:cubicBezTo>
                    <a:pt x="130" y="609"/>
                    <a:pt x="147" y="679"/>
                    <a:pt x="136" y="701"/>
                  </a:cubicBezTo>
                  <a:cubicBezTo>
                    <a:pt x="130" y="714"/>
                    <a:pt x="134" y="744"/>
                    <a:pt x="136" y="772"/>
                  </a:cubicBezTo>
                  <a:cubicBezTo>
                    <a:pt x="137" y="800"/>
                    <a:pt x="139" y="827"/>
                    <a:pt x="134" y="833"/>
                  </a:cubicBezTo>
                  <a:cubicBezTo>
                    <a:pt x="130" y="838"/>
                    <a:pt x="123" y="852"/>
                    <a:pt x="126" y="865"/>
                  </a:cubicBezTo>
                  <a:cubicBezTo>
                    <a:pt x="130" y="877"/>
                    <a:pt x="134" y="891"/>
                    <a:pt x="133" y="897"/>
                  </a:cubicBezTo>
                  <a:cubicBezTo>
                    <a:pt x="132" y="904"/>
                    <a:pt x="134" y="905"/>
                    <a:pt x="134" y="905"/>
                  </a:cubicBezTo>
                  <a:cubicBezTo>
                    <a:pt x="142" y="905"/>
                    <a:pt x="142" y="905"/>
                    <a:pt x="142" y="905"/>
                  </a:cubicBezTo>
                  <a:cubicBezTo>
                    <a:pt x="142" y="905"/>
                    <a:pt x="140" y="893"/>
                    <a:pt x="140" y="886"/>
                  </a:cubicBezTo>
                  <a:cubicBezTo>
                    <a:pt x="140" y="880"/>
                    <a:pt x="142" y="878"/>
                    <a:pt x="142" y="878"/>
                  </a:cubicBezTo>
                  <a:cubicBezTo>
                    <a:pt x="142" y="878"/>
                    <a:pt x="151" y="892"/>
                    <a:pt x="153" y="897"/>
                  </a:cubicBezTo>
                  <a:cubicBezTo>
                    <a:pt x="155" y="903"/>
                    <a:pt x="153" y="915"/>
                    <a:pt x="172" y="916"/>
                  </a:cubicBezTo>
                  <a:cubicBezTo>
                    <a:pt x="191" y="916"/>
                    <a:pt x="204" y="918"/>
                    <a:pt x="205" y="911"/>
                  </a:cubicBezTo>
                  <a:cubicBezTo>
                    <a:pt x="207" y="905"/>
                    <a:pt x="203" y="901"/>
                    <a:pt x="193" y="894"/>
                  </a:cubicBezTo>
                  <a:cubicBezTo>
                    <a:pt x="183" y="886"/>
                    <a:pt x="177" y="874"/>
                    <a:pt x="172" y="865"/>
                  </a:cubicBezTo>
                  <a:cubicBezTo>
                    <a:pt x="166" y="855"/>
                    <a:pt x="164" y="839"/>
                    <a:pt x="168" y="822"/>
                  </a:cubicBezTo>
                  <a:cubicBezTo>
                    <a:pt x="172" y="804"/>
                    <a:pt x="190" y="732"/>
                    <a:pt x="191" y="709"/>
                  </a:cubicBezTo>
                  <a:cubicBezTo>
                    <a:pt x="191" y="687"/>
                    <a:pt x="190" y="605"/>
                    <a:pt x="190" y="605"/>
                  </a:cubicBezTo>
                  <a:cubicBezTo>
                    <a:pt x="190" y="605"/>
                    <a:pt x="202" y="604"/>
                    <a:pt x="206" y="604"/>
                  </a:cubicBezTo>
                  <a:cubicBezTo>
                    <a:pt x="210" y="604"/>
                    <a:pt x="206" y="629"/>
                    <a:pt x="206" y="602"/>
                  </a:cubicBezTo>
                  <a:cubicBezTo>
                    <a:pt x="206" y="574"/>
                    <a:pt x="204" y="473"/>
                    <a:pt x="202" y="458"/>
                  </a:cubicBezTo>
                  <a:cubicBezTo>
                    <a:pt x="199" y="443"/>
                    <a:pt x="199" y="433"/>
                    <a:pt x="199" y="433"/>
                  </a:cubicBezTo>
                  <a:cubicBezTo>
                    <a:pt x="199" y="433"/>
                    <a:pt x="207" y="436"/>
                    <a:pt x="205" y="427"/>
                  </a:cubicBezTo>
                  <a:cubicBezTo>
                    <a:pt x="204" y="417"/>
                    <a:pt x="189" y="337"/>
                    <a:pt x="189" y="337"/>
                  </a:cubicBezTo>
                  <a:cubicBezTo>
                    <a:pt x="189" y="337"/>
                    <a:pt x="218" y="331"/>
                    <a:pt x="224" y="307"/>
                  </a:cubicBezTo>
                  <a:cubicBezTo>
                    <a:pt x="225" y="303"/>
                    <a:pt x="227" y="299"/>
                    <a:pt x="224" y="291"/>
                  </a:cubicBezTo>
                  <a:cubicBezTo>
                    <a:pt x="221" y="282"/>
                    <a:pt x="215" y="273"/>
                    <a:pt x="210" y="249"/>
                  </a:cubicBezTo>
                  <a:cubicBezTo>
                    <a:pt x="205" y="225"/>
                    <a:pt x="196" y="198"/>
                    <a:pt x="196" y="188"/>
                  </a:cubicBezTo>
                  <a:cubicBezTo>
                    <a:pt x="196" y="178"/>
                    <a:pt x="192" y="175"/>
                    <a:pt x="180" y="170"/>
                  </a:cubicBezTo>
                  <a:cubicBezTo>
                    <a:pt x="169" y="165"/>
                    <a:pt x="179" y="161"/>
                    <a:pt x="167" y="149"/>
                  </a:cubicBezTo>
                  <a:cubicBezTo>
                    <a:pt x="155" y="138"/>
                    <a:pt x="175" y="131"/>
                    <a:pt x="166" y="111"/>
                  </a:cubicBezTo>
                  <a:cubicBezTo>
                    <a:pt x="157" y="91"/>
                    <a:pt x="165" y="61"/>
                    <a:pt x="162" y="45"/>
                  </a:cubicBezTo>
                  <a:cubicBezTo>
                    <a:pt x="159" y="29"/>
                    <a:pt x="142" y="0"/>
                    <a:pt x="10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6277009" y="3308295"/>
              <a:ext cx="162719" cy="336419"/>
            </a:xfrm>
            <a:custGeom>
              <a:avLst/>
              <a:gdLst>
                <a:gd name="T0" fmla="*/ 51 w 69"/>
                <a:gd name="T1" fmla="*/ 9 h 142"/>
                <a:gd name="T2" fmla="*/ 69 w 69"/>
                <a:gd name="T3" fmla="*/ 32 h 142"/>
                <a:gd name="T4" fmla="*/ 61 w 69"/>
                <a:gd name="T5" fmla="*/ 43 h 142"/>
                <a:gd name="T6" fmla="*/ 59 w 69"/>
                <a:gd name="T7" fmla="*/ 74 h 142"/>
                <a:gd name="T8" fmla="*/ 58 w 69"/>
                <a:gd name="T9" fmla="*/ 131 h 142"/>
                <a:gd name="T10" fmla="*/ 56 w 69"/>
                <a:gd name="T11" fmla="*/ 142 h 142"/>
                <a:gd name="T12" fmla="*/ 43 w 69"/>
                <a:gd name="T13" fmla="*/ 96 h 142"/>
                <a:gd name="T14" fmla="*/ 16 w 69"/>
                <a:gd name="T15" fmla="*/ 39 h 142"/>
                <a:gd name="T16" fmla="*/ 0 w 69"/>
                <a:gd name="T17" fmla="*/ 10 h 142"/>
                <a:gd name="T18" fmla="*/ 5 w 69"/>
                <a:gd name="T19" fmla="*/ 0 h 142"/>
                <a:gd name="T20" fmla="*/ 23 w 69"/>
                <a:gd name="T21" fmla="*/ 16 h 142"/>
                <a:gd name="T22" fmla="*/ 39 w 69"/>
                <a:gd name="T23" fmla="*/ 26 h 142"/>
                <a:gd name="T24" fmla="*/ 29 w 69"/>
                <a:gd name="T25" fmla="*/ 46 h 142"/>
                <a:gd name="T26" fmla="*/ 42 w 69"/>
                <a:gd name="T27" fmla="*/ 71 h 142"/>
                <a:gd name="T28" fmla="*/ 43 w 69"/>
                <a:gd name="T29" fmla="*/ 47 h 142"/>
                <a:gd name="T30" fmla="*/ 51 w 69"/>
                <a:gd name="T31"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142">
                  <a:moveTo>
                    <a:pt x="51" y="9"/>
                  </a:moveTo>
                  <a:cubicBezTo>
                    <a:pt x="69" y="32"/>
                    <a:pt x="69" y="32"/>
                    <a:pt x="69" y="32"/>
                  </a:cubicBezTo>
                  <a:cubicBezTo>
                    <a:pt x="69" y="32"/>
                    <a:pt x="64" y="42"/>
                    <a:pt x="61" y="43"/>
                  </a:cubicBezTo>
                  <a:cubicBezTo>
                    <a:pt x="58" y="45"/>
                    <a:pt x="59" y="58"/>
                    <a:pt x="59" y="74"/>
                  </a:cubicBezTo>
                  <a:cubicBezTo>
                    <a:pt x="59" y="90"/>
                    <a:pt x="59" y="123"/>
                    <a:pt x="58" y="131"/>
                  </a:cubicBezTo>
                  <a:cubicBezTo>
                    <a:pt x="57" y="138"/>
                    <a:pt x="56" y="142"/>
                    <a:pt x="56" y="142"/>
                  </a:cubicBezTo>
                  <a:cubicBezTo>
                    <a:pt x="56" y="142"/>
                    <a:pt x="48" y="115"/>
                    <a:pt x="43" y="96"/>
                  </a:cubicBezTo>
                  <a:cubicBezTo>
                    <a:pt x="38" y="76"/>
                    <a:pt x="24" y="52"/>
                    <a:pt x="16" y="39"/>
                  </a:cubicBezTo>
                  <a:cubicBezTo>
                    <a:pt x="8" y="26"/>
                    <a:pt x="0" y="10"/>
                    <a:pt x="0" y="10"/>
                  </a:cubicBezTo>
                  <a:cubicBezTo>
                    <a:pt x="5" y="0"/>
                    <a:pt x="5" y="0"/>
                    <a:pt x="5" y="0"/>
                  </a:cubicBezTo>
                  <a:cubicBezTo>
                    <a:pt x="5" y="0"/>
                    <a:pt x="16" y="9"/>
                    <a:pt x="23" y="16"/>
                  </a:cubicBezTo>
                  <a:cubicBezTo>
                    <a:pt x="30" y="22"/>
                    <a:pt x="39" y="26"/>
                    <a:pt x="39" y="26"/>
                  </a:cubicBezTo>
                  <a:cubicBezTo>
                    <a:pt x="39" y="26"/>
                    <a:pt x="24" y="34"/>
                    <a:pt x="29" y="46"/>
                  </a:cubicBezTo>
                  <a:cubicBezTo>
                    <a:pt x="34" y="58"/>
                    <a:pt x="40" y="59"/>
                    <a:pt x="42" y="71"/>
                  </a:cubicBezTo>
                  <a:cubicBezTo>
                    <a:pt x="44" y="83"/>
                    <a:pt x="40" y="57"/>
                    <a:pt x="43" y="47"/>
                  </a:cubicBezTo>
                  <a:cubicBezTo>
                    <a:pt x="47" y="37"/>
                    <a:pt x="56" y="42"/>
                    <a:pt x="5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Freeform 11"/>
          <p:cNvSpPr>
            <a:spLocks/>
          </p:cNvSpPr>
          <p:nvPr/>
        </p:nvSpPr>
        <p:spPr bwMode="auto">
          <a:xfrm>
            <a:off x="6416768" y="3814421"/>
            <a:ext cx="22960" cy="32943"/>
          </a:xfrm>
          <a:custGeom>
            <a:avLst/>
            <a:gdLst>
              <a:gd name="T0" fmla="*/ 7 w 23"/>
              <a:gd name="T1" fmla="*/ 0 h 33"/>
              <a:gd name="T2" fmla="*/ 23 w 23"/>
              <a:gd name="T3" fmla="*/ 33 h 33"/>
              <a:gd name="T4" fmla="*/ 0 w 23"/>
              <a:gd name="T5" fmla="*/ 33 h 33"/>
              <a:gd name="T6" fmla="*/ 7 w 23"/>
              <a:gd name="T7" fmla="*/ 0 h 33"/>
            </a:gdLst>
            <a:ahLst/>
            <a:cxnLst>
              <a:cxn ang="0">
                <a:pos x="T0" y="T1"/>
              </a:cxn>
              <a:cxn ang="0">
                <a:pos x="T2" y="T3"/>
              </a:cxn>
              <a:cxn ang="0">
                <a:pos x="T4" y="T5"/>
              </a:cxn>
              <a:cxn ang="0">
                <a:pos x="T6" y="T7"/>
              </a:cxn>
            </a:cxnLst>
            <a:rect l="0" t="0" r="r" b="b"/>
            <a:pathLst>
              <a:path w="23" h="33">
                <a:moveTo>
                  <a:pt x="7" y="0"/>
                </a:moveTo>
                <a:lnTo>
                  <a:pt x="23" y="33"/>
                </a:lnTo>
                <a:lnTo>
                  <a:pt x="0" y="33"/>
                </a:lnTo>
                <a:lnTo>
                  <a:pt x="7" y="0"/>
                </a:lnTo>
                <a:close/>
              </a:path>
            </a:pathLst>
          </a:custGeom>
          <a:solidFill>
            <a:srgbClr val="F9FC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36561022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80">
                                            <p:txEl>
                                              <p:pRg st="0" end="0"/>
                                            </p:txEl>
                                          </p:spTgt>
                                        </p:tgtEl>
                                        <p:attrNameLst>
                                          <p:attrName>style.visibility</p:attrName>
                                        </p:attrNameLst>
                                      </p:cBhvr>
                                      <p:to>
                                        <p:strVal val="visible"/>
                                      </p:to>
                                    </p:set>
                                    <p:animEffect transition="in" filter="strips(downRight)">
                                      <p:cBhvr>
                                        <p:cTn id="15" dur="500"/>
                                        <p:tgtEl>
                                          <p:spTgt spid="80">
                                            <p:txEl>
                                              <p:pRg st="0" end="0"/>
                                            </p:txEl>
                                          </p:spTgt>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8">
                                            <p:txEl>
                                              <p:pRg st="0" end="0"/>
                                            </p:txEl>
                                          </p:spTgt>
                                        </p:tgtEl>
                                        <p:attrNameLst>
                                          <p:attrName>style.visibility</p:attrName>
                                        </p:attrNameLst>
                                      </p:cBhvr>
                                      <p:to>
                                        <p:strVal val="visible"/>
                                      </p:to>
                                    </p:set>
                                    <p:animEffect transition="in" filter="fade">
                                      <p:cBhvr>
                                        <p:cTn id="25" dur="500"/>
                                        <p:tgtEl>
                                          <p:spTgt spid="18">
                                            <p:txEl>
                                              <p:pRg st="0" end="0"/>
                                            </p:txEl>
                                          </p:spTgt>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left)">
                                      <p:cBhvr>
                                        <p:cTn id="29" dur="500"/>
                                        <p:tgtEl>
                                          <p:spTgt spid="45"/>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left)">
                                      <p:cBhvr>
                                        <p:cTn id="33" dur="500"/>
                                        <p:tgtEl>
                                          <p:spTgt spid="46"/>
                                        </p:tgtEl>
                                      </p:cBhvr>
                                    </p:animEffect>
                                  </p:childTnLst>
                                </p:cTn>
                              </p:par>
                            </p:childTnLst>
                          </p:cTn>
                        </p:par>
                        <p:par>
                          <p:cTn id="34" fill="hold">
                            <p:stCondLst>
                              <p:cond delay="3500"/>
                            </p:stCondLst>
                            <p:childTnLst>
                              <p:par>
                                <p:cTn id="35" presetID="18" presetClass="entr" presetSubtype="6" fill="hold" grpId="0" nodeType="after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animEffect transition="in" filter="strips(downRight)">
                                      <p:cBhvr>
                                        <p:cTn id="37" dur="500"/>
                                        <p:tgtEl>
                                          <p:spTgt spid="23">
                                            <p:txEl>
                                              <p:pRg st="0" end="0"/>
                                            </p:txEl>
                                          </p:spTgt>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fade">
                                      <p:cBhvr>
                                        <p:cTn id="41" dur="500"/>
                                        <p:tgtEl>
                                          <p:spTgt spid="2"/>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83">
                                            <p:txEl>
                                              <p:pRg st="0" end="0"/>
                                            </p:txEl>
                                          </p:spTgt>
                                        </p:tgtEl>
                                        <p:attrNameLst>
                                          <p:attrName>style.visibility</p:attrName>
                                        </p:attrNameLst>
                                      </p:cBhvr>
                                      <p:to>
                                        <p:strVal val="visible"/>
                                      </p:to>
                                    </p:set>
                                    <p:animEffect transition="in" filter="wipe(left)">
                                      <p:cBhvr>
                                        <p:cTn id="45" dur="500"/>
                                        <p:tgtEl>
                                          <p:spTgt spid="83">
                                            <p:txEl>
                                              <p:pRg st="0" end="0"/>
                                            </p:txEl>
                                          </p:spTgt>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84">
                                            <p:txEl>
                                              <p:pRg st="0" end="0"/>
                                            </p:txEl>
                                          </p:spTgt>
                                        </p:tgtEl>
                                        <p:attrNameLst>
                                          <p:attrName>style.visibility</p:attrName>
                                        </p:attrNameLst>
                                      </p:cBhvr>
                                      <p:to>
                                        <p:strVal val="visible"/>
                                      </p:to>
                                    </p:set>
                                    <p:animEffect transition="in" filter="wipe(left)">
                                      <p:cBhvr>
                                        <p:cTn id="48" dur="500"/>
                                        <p:tgtEl>
                                          <p:spTgt spid="84">
                                            <p:txEl>
                                              <p:pRg st="0" end="0"/>
                                            </p:txEl>
                                          </p:spTgt>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85">
                                            <p:txEl>
                                              <p:pRg st="0" end="0"/>
                                            </p:txEl>
                                          </p:spTgt>
                                        </p:tgtEl>
                                        <p:attrNameLst>
                                          <p:attrName>style.visibility</p:attrName>
                                        </p:attrNameLst>
                                      </p:cBhvr>
                                      <p:to>
                                        <p:strVal val="visible"/>
                                      </p:to>
                                    </p:set>
                                    <p:animEffect transition="in" filter="wipe(left)">
                                      <p:cBhvr>
                                        <p:cTn id="51" dur="500"/>
                                        <p:tgtEl>
                                          <p:spTgt spid="85">
                                            <p:txEl>
                                              <p:pRg st="0" end="0"/>
                                            </p:txEl>
                                          </p:spTgt>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86">
                                            <p:txEl>
                                              <p:pRg st="0" end="0"/>
                                            </p:txEl>
                                          </p:spTgt>
                                        </p:tgtEl>
                                        <p:attrNameLst>
                                          <p:attrName>style.visibility</p:attrName>
                                        </p:attrNameLst>
                                      </p:cBhvr>
                                      <p:to>
                                        <p:strVal val="visible"/>
                                      </p:to>
                                    </p:set>
                                    <p:animEffect transition="in" filter="wipe(left)">
                                      <p:cBhvr>
                                        <p:cTn id="54" dur="500"/>
                                        <p:tgtEl>
                                          <p:spTgt spid="86">
                                            <p:txEl>
                                              <p:pRg st="0" end="0"/>
                                            </p:txEl>
                                          </p:spTgt>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87">
                                            <p:txEl>
                                              <p:pRg st="0" end="0"/>
                                            </p:txEl>
                                          </p:spTgt>
                                        </p:tgtEl>
                                        <p:attrNameLst>
                                          <p:attrName>style.visibility</p:attrName>
                                        </p:attrNameLst>
                                      </p:cBhvr>
                                      <p:to>
                                        <p:strVal val="visible"/>
                                      </p:to>
                                    </p:set>
                                    <p:animEffect transition="in" filter="wipe(left)">
                                      <p:cBhvr>
                                        <p:cTn id="57" dur="500"/>
                                        <p:tgtEl>
                                          <p:spTgt spid="87">
                                            <p:txEl>
                                              <p:pRg st="0" end="0"/>
                                            </p:txEl>
                                          </p:spTgt>
                                        </p:tgtEl>
                                      </p:cBhvr>
                                    </p:animEffect>
                                  </p:childTnLst>
                                </p:cTn>
                              </p:par>
                            </p:childTnLst>
                          </p:cTn>
                        </p:par>
                        <p:par>
                          <p:cTn id="58" fill="hold">
                            <p:stCondLst>
                              <p:cond delay="5000"/>
                            </p:stCondLst>
                            <p:childTnLst>
                              <p:par>
                                <p:cTn id="59" presetID="53" presetClass="entr" presetSubtype="16" fill="hold"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77">
                                            <p:txEl>
                                              <p:pRg st="0" end="0"/>
                                            </p:txEl>
                                          </p:spTgt>
                                        </p:tgtEl>
                                        <p:attrNameLst>
                                          <p:attrName>style.visibility</p:attrName>
                                        </p:attrNameLst>
                                      </p:cBhvr>
                                      <p:to>
                                        <p:strVal val="visible"/>
                                      </p:to>
                                    </p:set>
                                    <p:animEffect transition="in" filter="fade">
                                      <p:cBhvr>
                                        <p:cTn id="67" dur="500"/>
                                        <p:tgtEl>
                                          <p:spTgt spid="77">
                                            <p:txEl>
                                              <p:pRg st="0" end="0"/>
                                            </p:txEl>
                                          </p:spTgt>
                                        </p:tgtEl>
                                      </p:cBhvr>
                                    </p:animEffect>
                                  </p:childTnLst>
                                </p:cTn>
                              </p:par>
                            </p:childTnLst>
                          </p:cTn>
                        </p:par>
                        <p:par>
                          <p:cTn id="68" fill="hold">
                            <p:stCondLst>
                              <p:cond delay="6000"/>
                            </p:stCondLst>
                            <p:childTnLst>
                              <p:par>
                                <p:cTn id="69" presetID="22" presetClass="entr" presetSubtype="8" fill="hold" grpId="0" nodeType="afterEffect">
                                  <p:stCondLst>
                                    <p:cond delay="0"/>
                                  </p:stCondLst>
                                  <p:childTnLst>
                                    <p:set>
                                      <p:cBhvr>
                                        <p:cTn id="70" dur="1" fill="hold">
                                          <p:stCondLst>
                                            <p:cond delay="0"/>
                                          </p:stCondLst>
                                        </p:cTn>
                                        <p:tgtEl>
                                          <p:spTgt spid="47"/>
                                        </p:tgtEl>
                                        <p:attrNameLst>
                                          <p:attrName>style.visibility</p:attrName>
                                        </p:attrNameLst>
                                      </p:cBhvr>
                                      <p:to>
                                        <p:strVal val="visible"/>
                                      </p:to>
                                    </p:set>
                                    <p:animEffect transition="in" filter="wipe(left)">
                                      <p:cBhvr>
                                        <p:cTn id="71" dur="500"/>
                                        <p:tgtEl>
                                          <p:spTgt spid="47"/>
                                        </p:tgtEl>
                                      </p:cBhvr>
                                    </p:animEffect>
                                  </p:childTnLst>
                                </p:cTn>
                              </p:par>
                            </p:childTnLst>
                          </p:cTn>
                        </p:par>
                        <p:par>
                          <p:cTn id="72" fill="hold">
                            <p:stCondLst>
                              <p:cond delay="6500"/>
                            </p:stCondLst>
                            <p:childTnLst>
                              <p:par>
                                <p:cTn id="73" presetID="22" presetClass="entr" presetSubtype="8" fill="hold" grpId="0" nodeType="after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wipe(left)">
                                      <p:cBhvr>
                                        <p:cTn id="75" dur="500"/>
                                        <p:tgtEl>
                                          <p:spTgt spid="48"/>
                                        </p:tgtEl>
                                      </p:cBhvr>
                                    </p:animEffect>
                                  </p:childTnLst>
                                </p:cTn>
                              </p:par>
                            </p:childTnLst>
                          </p:cTn>
                        </p:par>
                        <p:par>
                          <p:cTn id="76" fill="hold">
                            <p:stCondLst>
                              <p:cond delay="7000"/>
                            </p:stCondLst>
                            <p:childTnLst>
                              <p:par>
                                <p:cTn id="77" presetID="18" presetClass="entr" presetSubtype="6" fill="hold" grpId="0" nodeType="afterEffect">
                                  <p:stCondLst>
                                    <p:cond delay="0"/>
                                  </p:stCondLst>
                                  <p:childTnLst>
                                    <p:set>
                                      <p:cBhvr>
                                        <p:cTn id="78" dur="1" fill="hold">
                                          <p:stCondLst>
                                            <p:cond delay="0"/>
                                          </p:stCondLst>
                                        </p:cTn>
                                        <p:tgtEl>
                                          <p:spTgt spid="78">
                                            <p:txEl>
                                              <p:pRg st="0" end="0"/>
                                            </p:txEl>
                                          </p:spTgt>
                                        </p:tgtEl>
                                        <p:attrNameLst>
                                          <p:attrName>style.visibility</p:attrName>
                                        </p:attrNameLst>
                                      </p:cBhvr>
                                      <p:to>
                                        <p:strVal val="visible"/>
                                      </p:to>
                                    </p:set>
                                    <p:animEffect transition="in" filter="strips(downRight)">
                                      <p:cBhvr>
                                        <p:cTn id="79" dur="500"/>
                                        <p:tgtEl>
                                          <p:spTgt spid="78">
                                            <p:txEl>
                                              <p:pRg st="0" end="0"/>
                                            </p:txEl>
                                          </p:spTgt>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3"/>
                                        </p:tgtEl>
                                        <p:attrNameLst>
                                          <p:attrName>style.visibility</p:attrName>
                                        </p:attrNameLst>
                                      </p:cBhvr>
                                      <p:to>
                                        <p:strVal val="visible"/>
                                      </p:to>
                                    </p:set>
                                    <p:animEffect transition="in" filter="fade">
                                      <p:cBhvr>
                                        <p:cTn id="83" dur="500"/>
                                        <p:tgtEl>
                                          <p:spTgt spid="3"/>
                                        </p:tgtEl>
                                      </p:cBhvr>
                                    </p:animEffect>
                                  </p:childTnLst>
                                </p:cTn>
                              </p:par>
                            </p:childTnLst>
                          </p:cTn>
                        </p:par>
                        <p:par>
                          <p:cTn id="84" fill="hold">
                            <p:stCondLst>
                              <p:cond delay="8000"/>
                            </p:stCondLst>
                            <p:childTnLst>
                              <p:par>
                                <p:cTn id="85" presetID="22" presetClass="entr" presetSubtype="8" fill="hold" grpId="0" nodeType="afterEffect">
                                  <p:stCondLst>
                                    <p:cond delay="0"/>
                                  </p:stCondLst>
                                  <p:childTnLst>
                                    <p:set>
                                      <p:cBhvr>
                                        <p:cTn id="86" dur="1" fill="hold">
                                          <p:stCondLst>
                                            <p:cond delay="0"/>
                                          </p:stCondLst>
                                        </p:cTn>
                                        <p:tgtEl>
                                          <p:spTgt spid="88">
                                            <p:txEl>
                                              <p:pRg st="0" end="0"/>
                                            </p:txEl>
                                          </p:spTgt>
                                        </p:tgtEl>
                                        <p:attrNameLst>
                                          <p:attrName>style.visibility</p:attrName>
                                        </p:attrNameLst>
                                      </p:cBhvr>
                                      <p:to>
                                        <p:strVal val="visible"/>
                                      </p:to>
                                    </p:set>
                                    <p:animEffect transition="in" filter="wipe(left)">
                                      <p:cBhvr>
                                        <p:cTn id="87" dur="500"/>
                                        <p:tgtEl>
                                          <p:spTgt spid="88">
                                            <p:txEl>
                                              <p:pRg st="0" end="0"/>
                                            </p:txEl>
                                          </p:spTgt>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9">
                                            <p:txEl>
                                              <p:pRg st="0" end="0"/>
                                            </p:txEl>
                                          </p:spTgt>
                                        </p:tgtEl>
                                        <p:attrNameLst>
                                          <p:attrName>style.visibility</p:attrName>
                                        </p:attrNameLst>
                                      </p:cBhvr>
                                      <p:to>
                                        <p:strVal val="visible"/>
                                      </p:to>
                                    </p:set>
                                    <p:animEffect transition="in" filter="wipe(left)">
                                      <p:cBhvr>
                                        <p:cTn id="90" dur="500"/>
                                        <p:tgtEl>
                                          <p:spTgt spid="89">
                                            <p:txEl>
                                              <p:pRg st="0" end="0"/>
                                            </p:txEl>
                                          </p:spTgt>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90">
                                            <p:txEl>
                                              <p:pRg st="0" end="0"/>
                                            </p:txEl>
                                          </p:spTgt>
                                        </p:tgtEl>
                                        <p:attrNameLst>
                                          <p:attrName>style.visibility</p:attrName>
                                        </p:attrNameLst>
                                      </p:cBhvr>
                                      <p:to>
                                        <p:strVal val="visible"/>
                                      </p:to>
                                    </p:set>
                                    <p:animEffect transition="in" filter="wipe(left)">
                                      <p:cBhvr>
                                        <p:cTn id="93" dur="500"/>
                                        <p:tgtEl>
                                          <p:spTgt spid="90">
                                            <p:txEl>
                                              <p:pRg st="0" end="0"/>
                                            </p:txEl>
                                          </p:spTgt>
                                        </p:tgtEl>
                                      </p:cBhvr>
                                    </p:animEffect>
                                  </p:childTnLst>
                                </p:cTn>
                              </p:par>
                              <p:par>
                                <p:cTn id="94" presetID="22" presetClass="entr" presetSubtype="8" fill="hold" grpId="0" nodeType="withEffect">
                                  <p:stCondLst>
                                    <p:cond delay="0"/>
                                  </p:stCondLst>
                                  <p:childTnLst>
                                    <p:set>
                                      <p:cBhvr>
                                        <p:cTn id="95" dur="1" fill="hold">
                                          <p:stCondLst>
                                            <p:cond delay="0"/>
                                          </p:stCondLst>
                                        </p:cTn>
                                        <p:tgtEl>
                                          <p:spTgt spid="91">
                                            <p:txEl>
                                              <p:pRg st="0" end="0"/>
                                            </p:txEl>
                                          </p:spTgt>
                                        </p:tgtEl>
                                        <p:attrNameLst>
                                          <p:attrName>style.visibility</p:attrName>
                                        </p:attrNameLst>
                                      </p:cBhvr>
                                      <p:to>
                                        <p:strVal val="visible"/>
                                      </p:to>
                                    </p:set>
                                    <p:animEffect transition="in" filter="wipe(left)">
                                      <p:cBhvr>
                                        <p:cTn id="96" dur="500"/>
                                        <p:tgtEl>
                                          <p:spTgt spid="91">
                                            <p:txEl>
                                              <p:pRg st="0" end="0"/>
                                            </p:txEl>
                                          </p:spTgt>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92">
                                            <p:txEl>
                                              <p:pRg st="0" end="0"/>
                                            </p:txEl>
                                          </p:spTgt>
                                        </p:tgtEl>
                                        <p:attrNameLst>
                                          <p:attrName>style.visibility</p:attrName>
                                        </p:attrNameLst>
                                      </p:cBhvr>
                                      <p:to>
                                        <p:strVal val="visible"/>
                                      </p:to>
                                    </p:set>
                                    <p:animEffect transition="in" filter="wipe(left)">
                                      <p:cBhvr>
                                        <p:cTn id="99" dur="500"/>
                                        <p:tgtEl>
                                          <p:spTgt spid="9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18" grpId="0" build="p"/>
      <p:bldP spid="23" grpId="0" build="p"/>
      <p:bldP spid="77" grpId="0" build="p"/>
      <p:bldP spid="78" grpId="0" build="p"/>
      <p:bldP spid="80" grpId="0" build="p"/>
      <p:bldP spid="83" grpId="0" build="p"/>
      <p:bldP spid="84" grpId="0" build="p"/>
      <p:bldP spid="85" grpId="0" build="p"/>
      <p:bldP spid="86" grpId="0" build="p"/>
      <p:bldP spid="87" grpId="0" build="p"/>
      <p:bldP spid="88" grpId="0" build="p"/>
      <p:bldP spid="89" grpId="0" build="p"/>
      <p:bldP spid="90" grpId="0" build="p"/>
      <p:bldP spid="91" grpId="0" build="p"/>
      <p:bldP spid="92" grpId="0" build="p"/>
      <p:bldP spid="45" grpId="0" animBg="1"/>
      <p:bldP spid="46" grpId="0" animBg="1"/>
      <p:bldP spid="47" grpId="0" animBg="1"/>
      <p:bldP spid="4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0"/>
          <p:cNvSpPr>
            <a:spLocks noGrp="1"/>
          </p:cNvSpPr>
          <p:nvPr>
            <p:ph type="ctrTitle"/>
          </p:nvPr>
        </p:nvSpPr>
        <p:spPr/>
        <p:txBody>
          <a:bodyPr/>
          <a:lstStyle/>
          <a:p>
            <a:r>
              <a:rPr lang="id-ID" dirty="0"/>
              <a:t>INFOGAPHIC DOLARS</a:t>
            </a:r>
          </a:p>
        </p:txBody>
      </p:sp>
      <p:sp>
        <p:nvSpPr>
          <p:cNvPr id="32" name="Subtitle 31"/>
          <p:cNvSpPr>
            <a:spLocks noGrp="1"/>
          </p:cNvSpPr>
          <p:nvPr>
            <p:ph type="subTitle" idx="1"/>
          </p:nvPr>
        </p:nvSpPr>
        <p:spPr/>
        <p:txBody>
          <a:bodyPr/>
          <a:lstStyle/>
          <a:p>
            <a:r>
              <a:rPr lang="en-US" dirty="0"/>
              <a:t>write your relevant text here</a:t>
            </a:r>
          </a:p>
        </p:txBody>
      </p:sp>
      <p:sp>
        <p:nvSpPr>
          <p:cNvPr id="33" name="Text Placeholder 32"/>
          <p:cNvSpPr>
            <a:spLocks noGrp="1"/>
          </p:cNvSpPr>
          <p:nvPr>
            <p:ph type="body" sz="quarter" idx="10"/>
          </p:nvPr>
        </p:nvSpPr>
        <p:spPr>
          <a:xfrm>
            <a:off x="1524000" y="2489200"/>
            <a:ext cx="1988457" cy="408745"/>
          </a:xfrm>
        </p:spPr>
        <p:txBody>
          <a:bodyPr/>
          <a:lstStyle/>
          <a:p>
            <a:r>
              <a:rPr lang="id-ID" dirty="0"/>
              <a:t>Product Name</a:t>
            </a:r>
          </a:p>
        </p:txBody>
      </p:sp>
      <p:sp>
        <p:nvSpPr>
          <p:cNvPr id="34" name="Text Placeholder 33"/>
          <p:cNvSpPr>
            <a:spLocks noGrp="1"/>
          </p:cNvSpPr>
          <p:nvPr>
            <p:ph type="body" sz="quarter" idx="11"/>
          </p:nvPr>
        </p:nvSpPr>
        <p:spPr>
          <a:xfrm>
            <a:off x="1524000" y="2873870"/>
            <a:ext cx="2612045" cy="1779516"/>
          </a:xfrm>
        </p:spPr>
        <p:txBody>
          <a:bodyPr>
            <a:normAutofit/>
          </a:bodyPr>
          <a:lstStyle/>
          <a:p>
            <a:r>
              <a:rPr lang="id-ID" dirty="0"/>
              <a:t>Sed ut perspiciatis unde omnis iste natus error sit voluptatem accusantium doloremque laudantium, totam rem aperiam, eaque ipsa quae abhan ekle geupikele bangsa aceh illo nSed accusantium doloremquebangsa aceh illo nSed accusantium doloremque laudaut perspiciatis unde omnise natus erraudaut perspiciatis unde omnise natus error</a:t>
            </a:r>
          </a:p>
        </p:txBody>
      </p:sp>
      <p:grpSp>
        <p:nvGrpSpPr>
          <p:cNvPr id="37" name="Group 36"/>
          <p:cNvGrpSpPr/>
          <p:nvPr/>
        </p:nvGrpSpPr>
        <p:grpSpPr>
          <a:xfrm>
            <a:off x="6454719" y="3109962"/>
            <a:ext cx="1135046" cy="1145757"/>
            <a:chOff x="6492928" y="3047800"/>
            <a:chExt cx="1255948" cy="1267799"/>
          </a:xfrm>
          <a:solidFill>
            <a:srgbClr val="ECECEC"/>
          </a:solidFill>
        </p:grpSpPr>
        <p:sp>
          <p:nvSpPr>
            <p:cNvPr id="76" name="Freeform 78"/>
            <p:cNvSpPr>
              <a:spLocks/>
            </p:cNvSpPr>
            <p:nvPr/>
          </p:nvSpPr>
          <p:spPr bwMode="auto">
            <a:xfrm>
              <a:off x="6741744" y="3047800"/>
              <a:ext cx="758308" cy="592428"/>
            </a:xfrm>
            <a:custGeom>
              <a:avLst/>
              <a:gdLst>
                <a:gd name="T0" fmla="*/ 13 w 27"/>
                <a:gd name="T1" fmla="*/ 0 h 21"/>
                <a:gd name="T2" fmla="*/ 12 w 27"/>
                <a:gd name="T3" fmla="*/ 1 h 21"/>
                <a:gd name="T4" fmla="*/ 0 w 27"/>
                <a:gd name="T5" fmla="*/ 21 h 21"/>
                <a:gd name="T6" fmla="*/ 3 w 27"/>
                <a:gd name="T7" fmla="*/ 21 h 21"/>
                <a:gd name="T8" fmla="*/ 13 w 27"/>
                <a:gd name="T9" fmla="*/ 4 h 21"/>
                <a:gd name="T10" fmla="*/ 23 w 27"/>
                <a:gd name="T11" fmla="*/ 21 h 21"/>
                <a:gd name="T12" fmla="*/ 27 w 27"/>
                <a:gd name="T13" fmla="*/ 21 h 21"/>
                <a:gd name="T14" fmla="*/ 15 w 27"/>
                <a:gd name="T15" fmla="*/ 1 h 21"/>
                <a:gd name="T16" fmla="*/ 13 w 2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1">
                  <a:moveTo>
                    <a:pt x="13" y="0"/>
                  </a:moveTo>
                  <a:cubicBezTo>
                    <a:pt x="13" y="0"/>
                    <a:pt x="12" y="1"/>
                    <a:pt x="12" y="1"/>
                  </a:cubicBezTo>
                  <a:cubicBezTo>
                    <a:pt x="0" y="21"/>
                    <a:pt x="0" y="21"/>
                    <a:pt x="0" y="21"/>
                  </a:cubicBezTo>
                  <a:cubicBezTo>
                    <a:pt x="3" y="21"/>
                    <a:pt x="3" y="21"/>
                    <a:pt x="3" y="21"/>
                  </a:cubicBezTo>
                  <a:cubicBezTo>
                    <a:pt x="13" y="4"/>
                    <a:pt x="13" y="4"/>
                    <a:pt x="13" y="4"/>
                  </a:cubicBezTo>
                  <a:cubicBezTo>
                    <a:pt x="23" y="21"/>
                    <a:pt x="23" y="21"/>
                    <a:pt x="23" y="21"/>
                  </a:cubicBezTo>
                  <a:cubicBezTo>
                    <a:pt x="27" y="21"/>
                    <a:pt x="27" y="21"/>
                    <a:pt x="27" y="21"/>
                  </a:cubicBezTo>
                  <a:cubicBezTo>
                    <a:pt x="15" y="1"/>
                    <a:pt x="15" y="1"/>
                    <a:pt x="15" y="1"/>
                  </a:cubicBezTo>
                  <a:cubicBezTo>
                    <a:pt x="15" y="1"/>
                    <a:pt x="14"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9"/>
            <p:cNvSpPr>
              <a:spLocks/>
            </p:cNvSpPr>
            <p:nvPr/>
          </p:nvSpPr>
          <p:spPr bwMode="auto">
            <a:xfrm>
              <a:off x="6492928" y="3699474"/>
              <a:ext cx="1255948" cy="616125"/>
            </a:xfrm>
            <a:custGeom>
              <a:avLst/>
              <a:gdLst>
                <a:gd name="T0" fmla="*/ 0 w 45"/>
                <a:gd name="T1" fmla="*/ 0 h 22"/>
                <a:gd name="T2" fmla="*/ 22 w 45"/>
                <a:gd name="T3" fmla="*/ 22 h 22"/>
                <a:gd name="T4" fmla="*/ 45 w 45"/>
                <a:gd name="T5" fmla="*/ 0 h 22"/>
                <a:gd name="T6" fmla="*/ 0 w 45"/>
                <a:gd name="T7" fmla="*/ 0 h 22"/>
              </a:gdLst>
              <a:ahLst/>
              <a:cxnLst>
                <a:cxn ang="0">
                  <a:pos x="T0" y="T1"/>
                </a:cxn>
                <a:cxn ang="0">
                  <a:pos x="T2" y="T3"/>
                </a:cxn>
                <a:cxn ang="0">
                  <a:pos x="T4" y="T5"/>
                </a:cxn>
                <a:cxn ang="0">
                  <a:pos x="T6" y="T7"/>
                </a:cxn>
              </a:cxnLst>
              <a:rect l="0" t="0" r="r" b="b"/>
              <a:pathLst>
                <a:path w="45" h="22">
                  <a:moveTo>
                    <a:pt x="0" y="0"/>
                  </a:moveTo>
                  <a:cubicBezTo>
                    <a:pt x="0" y="12"/>
                    <a:pt x="10" y="22"/>
                    <a:pt x="22" y="22"/>
                  </a:cubicBezTo>
                  <a:cubicBezTo>
                    <a:pt x="35" y="22"/>
                    <a:pt x="44" y="12"/>
                    <a:pt x="45"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4602235" y="3109962"/>
            <a:ext cx="1113630" cy="1145757"/>
            <a:chOff x="4443123" y="3047800"/>
            <a:chExt cx="1232251" cy="1267799"/>
          </a:xfrm>
          <a:solidFill>
            <a:srgbClr val="ECECEC"/>
          </a:solidFill>
        </p:grpSpPr>
        <p:sp>
          <p:nvSpPr>
            <p:cNvPr id="82" name="Freeform 81"/>
            <p:cNvSpPr>
              <a:spLocks/>
            </p:cNvSpPr>
            <p:nvPr/>
          </p:nvSpPr>
          <p:spPr bwMode="auto">
            <a:xfrm>
              <a:off x="4668242" y="3047800"/>
              <a:ext cx="782005" cy="568731"/>
            </a:xfrm>
            <a:custGeom>
              <a:avLst/>
              <a:gdLst>
                <a:gd name="T0" fmla="*/ 24 w 28"/>
                <a:gd name="T1" fmla="*/ 20 h 20"/>
                <a:gd name="T2" fmla="*/ 28 w 28"/>
                <a:gd name="T3" fmla="*/ 20 h 20"/>
                <a:gd name="T4" fmla="*/ 16 w 28"/>
                <a:gd name="T5" fmla="*/ 1 h 20"/>
                <a:gd name="T6" fmla="*/ 14 w 28"/>
                <a:gd name="T7" fmla="*/ 0 h 20"/>
                <a:gd name="T8" fmla="*/ 12 w 28"/>
                <a:gd name="T9" fmla="*/ 1 h 20"/>
                <a:gd name="T10" fmla="*/ 0 w 28"/>
                <a:gd name="T11" fmla="*/ 20 h 20"/>
                <a:gd name="T12" fmla="*/ 4 w 28"/>
                <a:gd name="T13" fmla="*/ 20 h 20"/>
                <a:gd name="T14" fmla="*/ 14 w 28"/>
                <a:gd name="T15" fmla="*/ 4 h 20"/>
                <a:gd name="T16" fmla="*/ 24 w 28"/>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0">
                  <a:moveTo>
                    <a:pt x="24" y="20"/>
                  </a:moveTo>
                  <a:cubicBezTo>
                    <a:pt x="28" y="20"/>
                    <a:pt x="28" y="20"/>
                    <a:pt x="28" y="20"/>
                  </a:cubicBezTo>
                  <a:cubicBezTo>
                    <a:pt x="16" y="1"/>
                    <a:pt x="16" y="1"/>
                    <a:pt x="16" y="1"/>
                  </a:cubicBezTo>
                  <a:cubicBezTo>
                    <a:pt x="15" y="0"/>
                    <a:pt x="15" y="0"/>
                    <a:pt x="14" y="0"/>
                  </a:cubicBezTo>
                  <a:cubicBezTo>
                    <a:pt x="13" y="0"/>
                    <a:pt x="13" y="0"/>
                    <a:pt x="12" y="1"/>
                  </a:cubicBezTo>
                  <a:cubicBezTo>
                    <a:pt x="0" y="20"/>
                    <a:pt x="0" y="20"/>
                    <a:pt x="0" y="20"/>
                  </a:cubicBezTo>
                  <a:cubicBezTo>
                    <a:pt x="4" y="20"/>
                    <a:pt x="4" y="20"/>
                    <a:pt x="4" y="20"/>
                  </a:cubicBezTo>
                  <a:cubicBezTo>
                    <a:pt x="14" y="4"/>
                    <a:pt x="14" y="4"/>
                    <a:pt x="14" y="4"/>
                  </a:cubicBezTo>
                  <a:lnTo>
                    <a:pt x="2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2"/>
            <p:cNvSpPr>
              <a:spLocks/>
            </p:cNvSpPr>
            <p:nvPr/>
          </p:nvSpPr>
          <p:spPr bwMode="auto">
            <a:xfrm>
              <a:off x="4443123" y="3675777"/>
              <a:ext cx="1232251" cy="639822"/>
            </a:xfrm>
            <a:custGeom>
              <a:avLst/>
              <a:gdLst>
                <a:gd name="T0" fmla="*/ 0 w 44"/>
                <a:gd name="T1" fmla="*/ 0 h 23"/>
                <a:gd name="T2" fmla="*/ 22 w 44"/>
                <a:gd name="T3" fmla="*/ 23 h 23"/>
                <a:gd name="T4" fmla="*/ 44 w 44"/>
                <a:gd name="T5" fmla="*/ 0 h 23"/>
                <a:gd name="T6" fmla="*/ 0 w 44"/>
                <a:gd name="T7" fmla="*/ 0 h 23"/>
              </a:gdLst>
              <a:ahLst/>
              <a:cxnLst>
                <a:cxn ang="0">
                  <a:pos x="T0" y="T1"/>
                </a:cxn>
                <a:cxn ang="0">
                  <a:pos x="T2" y="T3"/>
                </a:cxn>
                <a:cxn ang="0">
                  <a:pos x="T4" y="T5"/>
                </a:cxn>
                <a:cxn ang="0">
                  <a:pos x="T6" y="T7"/>
                </a:cxn>
              </a:cxnLst>
              <a:rect l="0" t="0" r="r" b="b"/>
              <a:pathLst>
                <a:path w="44" h="23">
                  <a:moveTo>
                    <a:pt x="0" y="0"/>
                  </a:moveTo>
                  <a:cubicBezTo>
                    <a:pt x="0" y="13"/>
                    <a:pt x="10" y="23"/>
                    <a:pt x="22" y="23"/>
                  </a:cubicBezTo>
                  <a:cubicBezTo>
                    <a:pt x="34" y="23"/>
                    <a:pt x="44" y="13"/>
                    <a:pt x="4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5030555" y="2670931"/>
            <a:ext cx="2184434" cy="2045228"/>
            <a:chOff x="4917066" y="2562005"/>
            <a:chExt cx="2417114" cy="2263079"/>
          </a:xfrm>
        </p:grpSpPr>
        <p:sp>
          <p:nvSpPr>
            <p:cNvPr id="81" name="Freeform 80"/>
            <p:cNvSpPr>
              <a:spLocks/>
            </p:cNvSpPr>
            <p:nvPr/>
          </p:nvSpPr>
          <p:spPr bwMode="auto">
            <a:xfrm>
              <a:off x="4917066" y="2562005"/>
              <a:ext cx="2417114" cy="2263079"/>
            </a:xfrm>
            <a:custGeom>
              <a:avLst/>
              <a:gdLst>
                <a:gd name="T0" fmla="*/ 57 w 86"/>
                <a:gd name="T1" fmla="*/ 70 h 80"/>
                <a:gd name="T2" fmla="*/ 47 w 86"/>
                <a:gd name="T3" fmla="*/ 70 h 80"/>
                <a:gd name="T4" fmla="*/ 47 w 86"/>
                <a:gd name="T5" fmla="*/ 14 h 80"/>
                <a:gd name="T6" fmla="*/ 51 w 86"/>
                <a:gd name="T7" fmla="*/ 14 h 80"/>
                <a:gd name="T8" fmla="*/ 81 w 86"/>
                <a:gd name="T9" fmla="*/ 14 h 80"/>
                <a:gd name="T10" fmla="*/ 82 w 86"/>
                <a:gd name="T11" fmla="*/ 14 h 80"/>
                <a:gd name="T12" fmla="*/ 82 w 86"/>
                <a:gd name="T13" fmla="*/ 14 h 80"/>
                <a:gd name="T14" fmla="*/ 86 w 86"/>
                <a:gd name="T15" fmla="*/ 9 h 80"/>
                <a:gd name="T16" fmla="*/ 82 w 86"/>
                <a:gd name="T17" fmla="*/ 5 h 80"/>
                <a:gd name="T18" fmla="*/ 82 w 86"/>
                <a:gd name="T19" fmla="*/ 5 h 80"/>
                <a:gd name="T20" fmla="*/ 81 w 86"/>
                <a:gd name="T21" fmla="*/ 5 h 80"/>
                <a:gd name="T22" fmla="*/ 51 w 86"/>
                <a:gd name="T23" fmla="*/ 5 h 80"/>
                <a:gd name="T24" fmla="*/ 47 w 86"/>
                <a:gd name="T25" fmla="*/ 5 h 80"/>
                <a:gd name="T26" fmla="*/ 47 w 86"/>
                <a:gd name="T27" fmla="*/ 4 h 80"/>
                <a:gd name="T28" fmla="*/ 43 w 86"/>
                <a:gd name="T29" fmla="*/ 0 h 80"/>
                <a:gd name="T30" fmla="*/ 38 w 86"/>
                <a:gd name="T31" fmla="*/ 4 h 80"/>
                <a:gd name="T32" fmla="*/ 38 w 86"/>
                <a:gd name="T33" fmla="*/ 5 h 80"/>
                <a:gd name="T34" fmla="*/ 34 w 86"/>
                <a:gd name="T35" fmla="*/ 5 h 80"/>
                <a:gd name="T36" fmla="*/ 4 w 86"/>
                <a:gd name="T37" fmla="*/ 5 h 80"/>
                <a:gd name="T38" fmla="*/ 3 w 86"/>
                <a:gd name="T39" fmla="*/ 5 h 80"/>
                <a:gd name="T40" fmla="*/ 3 w 86"/>
                <a:gd name="T41" fmla="*/ 5 h 80"/>
                <a:gd name="T42" fmla="*/ 0 w 86"/>
                <a:gd name="T43" fmla="*/ 9 h 80"/>
                <a:gd name="T44" fmla="*/ 3 w 86"/>
                <a:gd name="T45" fmla="*/ 13 h 80"/>
                <a:gd name="T46" fmla="*/ 3 w 86"/>
                <a:gd name="T47" fmla="*/ 14 h 80"/>
                <a:gd name="T48" fmla="*/ 4 w 86"/>
                <a:gd name="T49" fmla="*/ 14 h 80"/>
                <a:gd name="T50" fmla="*/ 34 w 86"/>
                <a:gd name="T51" fmla="*/ 14 h 80"/>
                <a:gd name="T52" fmla="*/ 38 w 86"/>
                <a:gd name="T53" fmla="*/ 14 h 80"/>
                <a:gd name="T54" fmla="*/ 38 w 86"/>
                <a:gd name="T55" fmla="*/ 70 h 80"/>
                <a:gd name="T56" fmla="*/ 29 w 86"/>
                <a:gd name="T57" fmla="*/ 70 h 80"/>
                <a:gd name="T58" fmla="*/ 24 w 86"/>
                <a:gd name="T59" fmla="*/ 75 h 80"/>
                <a:gd name="T60" fmla="*/ 29 w 86"/>
                <a:gd name="T61" fmla="*/ 80 h 80"/>
                <a:gd name="T62" fmla="*/ 57 w 86"/>
                <a:gd name="T63" fmla="*/ 80 h 80"/>
                <a:gd name="T64" fmla="*/ 62 w 86"/>
                <a:gd name="T65" fmla="*/ 75 h 80"/>
                <a:gd name="T66" fmla="*/ 57 w 86"/>
                <a:gd name="T67" fmla="*/ 7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80">
                  <a:moveTo>
                    <a:pt x="57" y="70"/>
                  </a:moveTo>
                  <a:cubicBezTo>
                    <a:pt x="47" y="70"/>
                    <a:pt x="47" y="70"/>
                    <a:pt x="47" y="70"/>
                  </a:cubicBezTo>
                  <a:cubicBezTo>
                    <a:pt x="47" y="14"/>
                    <a:pt x="47" y="14"/>
                    <a:pt x="47" y="14"/>
                  </a:cubicBezTo>
                  <a:cubicBezTo>
                    <a:pt x="51" y="14"/>
                    <a:pt x="51" y="14"/>
                    <a:pt x="51" y="14"/>
                  </a:cubicBezTo>
                  <a:cubicBezTo>
                    <a:pt x="81" y="14"/>
                    <a:pt x="81" y="14"/>
                    <a:pt x="81" y="14"/>
                  </a:cubicBezTo>
                  <a:cubicBezTo>
                    <a:pt x="82" y="14"/>
                    <a:pt x="82" y="14"/>
                    <a:pt x="82" y="14"/>
                  </a:cubicBezTo>
                  <a:cubicBezTo>
                    <a:pt x="82" y="14"/>
                    <a:pt x="82" y="14"/>
                    <a:pt x="82" y="14"/>
                  </a:cubicBezTo>
                  <a:cubicBezTo>
                    <a:pt x="84" y="13"/>
                    <a:pt x="86" y="12"/>
                    <a:pt x="86" y="9"/>
                  </a:cubicBezTo>
                  <a:cubicBezTo>
                    <a:pt x="86" y="7"/>
                    <a:pt x="84" y="6"/>
                    <a:pt x="82" y="5"/>
                  </a:cubicBezTo>
                  <a:cubicBezTo>
                    <a:pt x="82" y="5"/>
                    <a:pt x="82" y="5"/>
                    <a:pt x="82" y="5"/>
                  </a:cubicBezTo>
                  <a:cubicBezTo>
                    <a:pt x="81" y="5"/>
                    <a:pt x="81" y="5"/>
                    <a:pt x="81" y="5"/>
                  </a:cubicBezTo>
                  <a:cubicBezTo>
                    <a:pt x="51" y="5"/>
                    <a:pt x="51" y="5"/>
                    <a:pt x="51" y="5"/>
                  </a:cubicBezTo>
                  <a:cubicBezTo>
                    <a:pt x="47" y="5"/>
                    <a:pt x="47" y="5"/>
                    <a:pt x="47" y="5"/>
                  </a:cubicBezTo>
                  <a:cubicBezTo>
                    <a:pt x="47" y="4"/>
                    <a:pt x="47" y="4"/>
                    <a:pt x="47" y="4"/>
                  </a:cubicBezTo>
                  <a:cubicBezTo>
                    <a:pt x="47" y="2"/>
                    <a:pt x="45" y="0"/>
                    <a:pt x="43" y="0"/>
                  </a:cubicBezTo>
                  <a:cubicBezTo>
                    <a:pt x="40" y="0"/>
                    <a:pt x="38" y="2"/>
                    <a:pt x="38" y="4"/>
                  </a:cubicBezTo>
                  <a:cubicBezTo>
                    <a:pt x="38" y="5"/>
                    <a:pt x="38" y="5"/>
                    <a:pt x="38" y="5"/>
                  </a:cubicBezTo>
                  <a:cubicBezTo>
                    <a:pt x="34" y="5"/>
                    <a:pt x="34" y="5"/>
                    <a:pt x="34" y="5"/>
                  </a:cubicBezTo>
                  <a:cubicBezTo>
                    <a:pt x="4" y="5"/>
                    <a:pt x="4" y="5"/>
                    <a:pt x="4" y="5"/>
                  </a:cubicBezTo>
                  <a:cubicBezTo>
                    <a:pt x="3" y="5"/>
                    <a:pt x="3" y="5"/>
                    <a:pt x="3" y="5"/>
                  </a:cubicBezTo>
                  <a:cubicBezTo>
                    <a:pt x="3" y="5"/>
                    <a:pt x="3" y="5"/>
                    <a:pt x="3" y="5"/>
                  </a:cubicBezTo>
                  <a:cubicBezTo>
                    <a:pt x="1" y="6"/>
                    <a:pt x="0" y="7"/>
                    <a:pt x="0" y="9"/>
                  </a:cubicBezTo>
                  <a:cubicBezTo>
                    <a:pt x="0" y="11"/>
                    <a:pt x="1" y="13"/>
                    <a:pt x="3" y="13"/>
                  </a:cubicBezTo>
                  <a:cubicBezTo>
                    <a:pt x="3" y="14"/>
                    <a:pt x="3" y="14"/>
                    <a:pt x="3" y="14"/>
                  </a:cubicBezTo>
                  <a:cubicBezTo>
                    <a:pt x="4" y="14"/>
                    <a:pt x="4" y="14"/>
                    <a:pt x="4" y="14"/>
                  </a:cubicBezTo>
                  <a:cubicBezTo>
                    <a:pt x="34" y="14"/>
                    <a:pt x="34" y="14"/>
                    <a:pt x="34" y="14"/>
                  </a:cubicBezTo>
                  <a:cubicBezTo>
                    <a:pt x="38" y="14"/>
                    <a:pt x="38" y="14"/>
                    <a:pt x="38" y="14"/>
                  </a:cubicBezTo>
                  <a:cubicBezTo>
                    <a:pt x="38" y="70"/>
                    <a:pt x="38" y="70"/>
                    <a:pt x="38" y="70"/>
                  </a:cubicBezTo>
                  <a:cubicBezTo>
                    <a:pt x="29" y="70"/>
                    <a:pt x="29" y="70"/>
                    <a:pt x="29" y="70"/>
                  </a:cubicBezTo>
                  <a:cubicBezTo>
                    <a:pt x="26" y="70"/>
                    <a:pt x="24" y="72"/>
                    <a:pt x="24" y="75"/>
                  </a:cubicBezTo>
                  <a:cubicBezTo>
                    <a:pt x="24" y="78"/>
                    <a:pt x="26" y="80"/>
                    <a:pt x="29" y="80"/>
                  </a:cubicBezTo>
                  <a:cubicBezTo>
                    <a:pt x="57" y="80"/>
                    <a:pt x="57" y="80"/>
                    <a:pt x="57" y="80"/>
                  </a:cubicBezTo>
                  <a:cubicBezTo>
                    <a:pt x="59" y="80"/>
                    <a:pt x="62" y="78"/>
                    <a:pt x="62" y="75"/>
                  </a:cubicBezTo>
                  <a:cubicBezTo>
                    <a:pt x="62" y="72"/>
                    <a:pt x="59" y="70"/>
                    <a:pt x="57" y="7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p:cNvSpPr>
            <p:nvPr/>
          </p:nvSpPr>
          <p:spPr bwMode="auto">
            <a:xfrm rot="10800000">
              <a:off x="5725212" y="2958016"/>
              <a:ext cx="782005" cy="568731"/>
            </a:xfrm>
            <a:custGeom>
              <a:avLst/>
              <a:gdLst>
                <a:gd name="T0" fmla="*/ 24 w 28"/>
                <a:gd name="T1" fmla="*/ 20 h 20"/>
                <a:gd name="T2" fmla="*/ 28 w 28"/>
                <a:gd name="T3" fmla="*/ 20 h 20"/>
                <a:gd name="T4" fmla="*/ 16 w 28"/>
                <a:gd name="T5" fmla="*/ 1 h 20"/>
                <a:gd name="T6" fmla="*/ 14 w 28"/>
                <a:gd name="T7" fmla="*/ 0 h 20"/>
                <a:gd name="T8" fmla="*/ 12 w 28"/>
                <a:gd name="T9" fmla="*/ 1 h 20"/>
                <a:gd name="T10" fmla="*/ 0 w 28"/>
                <a:gd name="T11" fmla="*/ 20 h 20"/>
                <a:gd name="T12" fmla="*/ 4 w 28"/>
                <a:gd name="T13" fmla="*/ 20 h 20"/>
                <a:gd name="T14" fmla="*/ 14 w 28"/>
                <a:gd name="T15" fmla="*/ 4 h 20"/>
                <a:gd name="T16" fmla="*/ 24 w 28"/>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0">
                  <a:moveTo>
                    <a:pt x="24" y="20"/>
                  </a:moveTo>
                  <a:cubicBezTo>
                    <a:pt x="28" y="20"/>
                    <a:pt x="28" y="20"/>
                    <a:pt x="28" y="20"/>
                  </a:cubicBezTo>
                  <a:cubicBezTo>
                    <a:pt x="16" y="1"/>
                    <a:pt x="16" y="1"/>
                    <a:pt x="16" y="1"/>
                  </a:cubicBezTo>
                  <a:cubicBezTo>
                    <a:pt x="15" y="0"/>
                    <a:pt x="15" y="0"/>
                    <a:pt x="14" y="0"/>
                  </a:cubicBezTo>
                  <a:cubicBezTo>
                    <a:pt x="13" y="0"/>
                    <a:pt x="13" y="0"/>
                    <a:pt x="12" y="1"/>
                  </a:cubicBezTo>
                  <a:cubicBezTo>
                    <a:pt x="0" y="20"/>
                    <a:pt x="0" y="20"/>
                    <a:pt x="0" y="20"/>
                  </a:cubicBezTo>
                  <a:cubicBezTo>
                    <a:pt x="4" y="20"/>
                    <a:pt x="4" y="20"/>
                    <a:pt x="4" y="20"/>
                  </a:cubicBezTo>
                  <a:cubicBezTo>
                    <a:pt x="14" y="4"/>
                    <a:pt x="14" y="4"/>
                    <a:pt x="14" y="4"/>
                  </a:cubicBezTo>
                  <a:lnTo>
                    <a:pt x="24" y="2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6853245" y="4452288"/>
            <a:ext cx="1027271" cy="570840"/>
            <a:chOff x="7745412" y="3990975"/>
            <a:chExt cx="3013964" cy="1674813"/>
          </a:xfrm>
        </p:grpSpPr>
        <p:sp>
          <p:nvSpPr>
            <p:cNvPr id="50" name="Freeform 7"/>
            <p:cNvSpPr>
              <a:spLocks noEditPoints="1"/>
            </p:cNvSpPr>
            <p:nvPr/>
          </p:nvSpPr>
          <p:spPr bwMode="auto">
            <a:xfrm>
              <a:off x="9336975" y="4392614"/>
              <a:ext cx="1117601" cy="1257301"/>
            </a:xfrm>
            <a:custGeom>
              <a:avLst/>
              <a:gdLst>
                <a:gd name="T0" fmla="*/ 197 w 297"/>
                <a:gd name="T1" fmla="*/ 67 h 333"/>
                <a:gd name="T2" fmla="*/ 213 w 297"/>
                <a:gd name="T3" fmla="*/ 49 h 333"/>
                <a:gd name="T4" fmla="*/ 212 w 297"/>
                <a:gd name="T5" fmla="*/ 26 h 333"/>
                <a:gd name="T6" fmla="*/ 199 w 297"/>
                <a:gd name="T7" fmla="*/ 11 h 333"/>
                <a:gd name="T8" fmla="*/ 163 w 297"/>
                <a:gd name="T9" fmla="*/ 17 h 333"/>
                <a:gd name="T10" fmla="*/ 129 w 297"/>
                <a:gd name="T11" fmla="*/ 14 h 333"/>
                <a:gd name="T12" fmla="*/ 123 w 297"/>
                <a:gd name="T13" fmla="*/ 26 h 333"/>
                <a:gd name="T14" fmla="*/ 150 w 297"/>
                <a:gd name="T15" fmla="*/ 59 h 333"/>
                <a:gd name="T16" fmla="*/ 12 w 297"/>
                <a:gd name="T17" fmla="*/ 188 h 333"/>
                <a:gd name="T18" fmla="*/ 132 w 297"/>
                <a:gd name="T19" fmla="*/ 321 h 333"/>
                <a:gd name="T20" fmla="*/ 287 w 297"/>
                <a:gd name="T21" fmla="*/ 232 h 333"/>
                <a:gd name="T22" fmla="*/ 197 w 297"/>
                <a:gd name="T23" fmla="*/ 67 h 333"/>
                <a:gd name="T24" fmla="*/ 183 w 297"/>
                <a:gd name="T25" fmla="*/ 224 h 333"/>
                <a:gd name="T26" fmla="*/ 173 w 297"/>
                <a:gd name="T27" fmla="*/ 233 h 333"/>
                <a:gd name="T28" fmla="*/ 157 w 297"/>
                <a:gd name="T29" fmla="*/ 237 h 333"/>
                <a:gd name="T30" fmla="*/ 153 w 297"/>
                <a:gd name="T31" fmla="*/ 257 h 333"/>
                <a:gd name="T32" fmla="*/ 140 w 297"/>
                <a:gd name="T33" fmla="*/ 255 h 333"/>
                <a:gd name="T34" fmla="*/ 143 w 297"/>
                <a:gd name="T35" fmla="*/ 235 h 333"/>
                <a:gd name="T36" fmla="*/ 129 w 297"/>
                <a:gd name="T37" fmla="*/ 228 h 333"/>
                <a:gd name="T38" fmla="*/ 114 w 297"/>
                <a:gd name="T39" fmla="*/ 212 h 333"/>
                <a:gd name="T40" fmla="*/ 130 w 297"/>
                <a:gd name="T41" fmla="*/ 201 h 333"/>
                <a:gd name="T42" fmla="*/ 152 w 297"/>
                <a:gd name="T43" fmla="*/ 218 h 333"/>
                <a:gd name="T44" fmla="*/ 163 w 297"/>
                <a:gd name="T45" fmla="*/ 216 h 333"/>
                <a:gd name="T46" fmla="*/ 169 w 297"/>
                <a:gd name="T47" fmla="*/ 206 h 333"/>
                <a:gd name="T48" fmla="*/ 168 w 297"/>
                <a:gd name="T49" fmla="*/ 197 h 333"/>
                <a:gd name="T50" fmla="*/ 158 w 297"/>
                <a:gd name="T51" fmla="*/ 188 h 333"/>
                <a:gd name="T52" fmla="*/ 138 w 297"/>
                <a:gd name="T53" fmla="*/ 172 h 333"/>
                <a:gd name="T54" fmla="*/ 130 w 297"/>
                <a:gd name="T55" fmla="*/ 161 h 333"/>
                <a:gd name="T56" fmla="*/ 129 w 297"/>
                <a:gd name="T57" fmla="*/ 148 h 333"/>
                <a:gd name="T58" fmla="*/ 140 w 297"/>
                <a:gd name="T59" fmla="*/ 131 h 333"/>
                <a:gd name="T60" fmla="*/ 161 w 297"/>
                <a:gd name="T61" fmla="*/ 127 h 333"/>
                <a:gd name="T62" fmla="*/ 164 w 297"/>
                <a:gd name="T63" fmla="*/ 107 h 333"/>
                <a:gd name="T64" fmla="*/ 177 w 297"/>
                <a:gd name="T65" fmla="*/ 109 h 333"/>
                <a:gd name="T66" fmla="*/ 174 w 297"/>
                <a:gd name="T67" fmla="*/ 130 h 333"/>
                <a:gd name="T68" fmla="*/ 185 w 297"/>
                <a:gd name="T69" fmla="*/ 136 h 333"/>
                <a:gd name="T70" fmla="*/ 194 w 297"/>
                <a:gd name="T71" fmla="*/ 147 h 333"/>
                <a:gd name="T72" fmla="*/ 179 w 297"/>
                <a:gd name="T73" fmla="*/ 158 h 333"/>
                <a:gd name="T74" fmla="*/ 162 w 297"/>
                <a:gd name="T75" fmla="*/ 145 h 333"/>
                <a:gd name="T76" fmla="*/ 153 w 297"/>
                <a:gd name="T77" fmla="*/ 147 h 333"/>
                <a:gd name="T78" fmla="*/ 148 w 297"/>
                <a:gd name="T79" fmla="*/ 153 h 333"/>
                <a:gd name="T80" fmla="*/ 150 w 297"/>
                <a:gd name="T81" fmla="*/ 159 h 333"/>
                <a:gd name="T82" fmla="*/ 161 w 297"/>
                <a:gd name="T83" fmla="*/ 168 h 333"/>
                <a:gd name="T84" fmla="*/ 180 w 297"/>
                <a:gd name="T85" fmla="*/ 182 h 333"/>
                <a:gd name="T86" fmla="*/ 188 w 297"/>
                <a:gd name="T87" fmla="*/ 195 h 333"/>
                <a:gd name="T88" fmla="*/ 188 w 297"/>
                <a:gd name="T89" fmla="*/ 210 h 333"/>
                <a:gd name="T90" fmla="*/ 183 w 297"/>
                <a:gd name="T91" fmla="*/ 22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7" h="333">
                  <a:moveTo>
                    <a:pt x="197" y="67"/>
                  </a:moveTo>
                  <a:cubicBezTo>
                    <a:pt x="202" y="62"/>
                    <a:pt x="208" y="56"/>
                    <a:pt x="213" y="49"/>
                  </a:cubicBezTo>
                  <a:cubicBezTo>
                    <a:pt x="229" y="27"/>
                    <a:pt x="226" y="13"/>
                    <a:pt x="212" y="26"/>
                  </a:cubicBezTo>
                  <a:cubicBezTo>
                    <a:pt x="199" y="40"/>
                    <a:pt x="229" y="0"/>
                    <a:pt x="199" y="11"/>
                  </a:cubicBezTo>
                  <a:cubicBezTo>
                    <a:pt x="170" y="22"/>
                    <a:pt x="174" y="5"/>
                    <a:pt x="163" y="17"/>
                  </a:cubicBezTo>
                  <a:cubicBezTo>
                    <a:pt x="163" y="17"/>
                    <a:pt x="157" y="30"/>
                    <a:pt x="129" y="14"/>
                  </a:cubicBezTo>
                  <a:cubicBezTo>
                    <a:pt x="109" y="1"/>
                    <a:pt x="109" y="17"/>
                    <a:pt x="123" y="26"/>
                  </a:cubicBezTo>
                  <a:cubicBezTo>
                    <a:pt x="133" y="33"/>
                    <a:pt x="144" y="44"/>
                    <a:pt x="150" y="59"/>
                  </a:cubicBezTo>
                  <a:cubicBezTo>
                    <a:pt x="104" y="71"/>
                    <a:pt x="22" y="126"/>
                    <a:pt x="12" y="188"/>
                  </a:cubicBezTo>
                  <a:cubicBezTo>
                    <a:pt x="0" y="258"/>
                    <a:pt x="56" y="309"/>
                    <a:pt x="132" y="321"/>
                  </a:cubicBezTo>
                  <a:cubicBezTo>
                    <a:pt x="208" y="333"/>
                    <a:pt x="276" y="302"/>
                    <a:pt x="287" y="232"/>
                  </a:cubicBezTo>
                  <a:cubicBezTo>
                    <a:pt x="297" y="171"/>
                    <a:pt x="233" y="96"/>
                    <a:pt x="197" y="67"/>
                  </a:cubicBezTo>
                  <a:close/>
                  <a:moveTo>
                    <a:pt x="183" y="224"/>
                  </a:moveTo>
                  <a:cubicBezTo>
                    <a:pt x="180" y="228"/>
                    <a:pt x="176" y="231"/>
                    <a:pt x="173" y="233"/>
                  </a:cubicBezTo>
                  <a:cubicBezTo>
                    <a:pt x="169" y="235"/>
                    <a:pt x="163" y="236"/>
                    <a:pt x="157" y="237"/>
                  </a:cubicBezTo>
                  <a:cubicBezTo>
                    <a:pt x="153" y="257"/>
                    <a:pt x="153" y="257"/>
                    <a:pt x="153" y="257"/>
                  </a:cubicBezTo>
                  <a:cubicBezTo>
                    <a:pt x="140" y="255"/>
                    <a:pt x="140" y="255"/>
                    <a:pt x="140" y="255"/>
                  </a:cubicBezTo>
                  <a:cubicBezTo>
                    <a:pt x="143" y="235"/>
                    <a:pt x="143" y="235"/>
                    <a:pt x="143" y="235"/>
                  </a:cubicBezTo>
                  <a:cubicBezTo>
                    <a:pt x="137" y="233"/>
                    <a:pt x="132" y="231"/>
                    <a:pt x="129" y="228"/>
                  </a:cubicBezTo>
                  <a:cubicBezTo>
                    <a:pt x="123" y="224"/>
                    <a:pt x="118" y="218"/>
                    <a:pt x="114" y="212"/>
                  </a:cubicBezTo>
                  <a:cubicBezTo>
                    <a:pt x="130" y="201"/>
                    <a:pt x="130" y="201"/>
                    <a:pt x="130" y="201"/>
                  </a:cubicBezTo>
                  <a:cubicBezTo>
                    <a:pt x="137" y="211"/>
                    <a:pt x="144" y="217"/>
                    <a:pt x="152" y="218"/>
                  </a:cubicBezTo>
                  <a:cubicBezTo>
                    <a:pt x="156" y="219"/>
                    <a:pt x="160" y="218"/>
                    <a:pt x="163" y="216"/>
                  </a:cubicBezTo>
                  <a:cubicBezTo>
                    <a:pt x="167" y="213"/>
                    <a:pt x="169" y="210"/>
                    <a:pt x="169" y="206"/>
                  </a:cubicBezTo>
                  <a:cubicBezTo>
                    <a:pt x="170" y="203"/>
                    <a:pt x="169" y="200"/>
                    <a:pt x="168" y="197"/>
                  </a:cubicBezTo>
                  <a:cubicBezTo>
                    <a:pt x="166" y="195"/>
                    <a:pt x="163" y="192"/>
                    <a:pt x="158" y="188"/>
                  </a:cubicBezTo>
                  <a:cubicBezTo>
                    <a:pt x="148" y="181"/>
                    <a:pt x="141" y="176"/>
                    <a:pt x="138" y="172"/>
                  </a:cubicBezTo>
                  <a:cubicBezTo>
                    <a:pt x="134" y="169"/>
                    <a:pt x="132" y="165"/>
                    <a:pt x="130" y="161"/>
                  </a:cubicBezTo>
                  <a:cubicBezTo>
                    <a:pt x="129" y="157"/>
                    <a:pt x="129" y="153"/>
                    <a:pt x="129" y="148"/>
                  </a:cubicBezTo>
                  <a:cubicBezTo>
                    <a:pt x="131" y="141"/>
                    <a:pt x="134" y="136"/>
                    <a:pt x="140" y="131"/>
                  </a:cubicBezTo>
                  <a:cubicBezTo>
                    <a:pt x="146" y="127"/>
                    <a:pt x="153" y="126"/>
                    <a:pt x="161" y="127"/>
                  </a:cubicBezTo>
                  <a:cubicBezTo>
                    <a:pt x="164" y="107"/>
                    <a:pt x="164" y="107"/>
                    <a:pt x="164" y="107"/>
                  </a:cubicBezTo>
                  <a:cubicBezTo>
                    <a:pt x="177" y="109"/>
                    <a:pt x="177" y="109"/>
                    <a:pt x="177" y="109"/>
                  </a:cubicBezTo>
                  <a:cubicBezTo>
                    <a:pt x="174" y="130"/>
                    <a:pt x="174" y="130"/>
                    <a:pt x="174" y="130"/>
                  </a:cubicBezTo>
                  <a:cubicBezTo>
                    <a:pt x="178" y="131"/>
                    <a:pt x="182" y="133"/>
                    <a:pt x="185" y="136"/>
                  </a:cubicBezTo>
                  <a:cubicBezTo>
                    <a:pt x="187" y="138"/>
                    <a:pt x="191" y="142"/>
                    <a:pt x="194" y="147"/>
                  </a:cubicBezTo>
                  <a:cubicBezTo>
                    <a:pt x="179" y="158"/>
                    <a:pt x="179" y="158"/>
                    <a:pt x="179" y="158"/>
                  </a:cubicBezTo>
                  <a:cubicBezTo>
                    <a:pt x="174" y="150"/>
                    <a:pt x="168" y="146"/>
                    <a:pt x="162" y="145"/>
                  </a:cubicBezTo>
                  <a:cubicBezTo>
                    <a:pt x="158" y="145"/>
                    <a:pt x="155" y="145"/>
                    <a:pt x="153" y="147"/>
                  </a:cubicBezTo>
                  <a:cubicBezTo>
                    <a:pt x="150" y="148"/>
                    <a:pt x="149" y="150"/>
                    <a:pt x="148" y="153"/>
                  </a:cubicBezTo>
                  <a:cubicBezTo>
                    <a:pt x="148" y="155"/>
                    <a:pt x="149" y="157"/>
                    <a:pt x="150" y="159"/>
                  </a:cubicBezTo>
                  <a:cubicBezTo>
                    <a:pt x="152" y="162"/>
                    <a:pt x="155" y="165"/>
                    <a:pt x="161" y="168"/>
                  </a:cubicBezTo>
                  <a:cubicBezTo>
                    <a:pt x="171" y="174"/>
                    <a:pt x="177" y="179"/>
                    <a:pt x="180" y="182"/>
                  </a:cubicBezTo>
                  <a:cubicBezTo>
                    <a:pt x="184" y="186"/>
                    <a:pt x="186" y="190"/>
                    <a:pt x="188" y="195"/>
                  </a:cubicBezTo>
                  <a:cubicBezTo>
                    <a:pt x="189" y="199"/>
                    <a:pt x="189" y="204"/>
                    <a:pt x="188" y="210"/>
                  </a:cubicBezTo>
                  <a:cubicBezTo>
                    <a:pt x="187" y="215"/>
                    <a:pt x="186" y="220"/>
                    <a:pt x="183" y="224"/>
                  </a:cubicBezTo>
                  <a:close/>
                </a:path>
              </a:pathLst>
            </a:custGeom>
            <a:solidFill>
              <a:schemeClr val="accent1"/>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6"/>
            <p:cNvSpPr>
              <a:spLocks noEditPoints="1"/>
            </p:cNvSpPr>
            <p:nvPr/>
          </p:nvSpPr>
          <p:spPr bwMode="auto">
            <a:xfrm>
              <a:off x="7745412" y="4332288"/>
              <a:ext cx="1143000" cy="1333500"/>
            </a:xfrm>
            <a:custGeom>
              <a:avLst/>
              <a:gdLst>
                <a:gd name="T0" fmla="*/ 138 w 304"/>
                <a:gd name="T1" fmla="*/ 75 h 353"/>
                <a:gd name="T2" fmla="*/ 145 w 304"/>
                <a:gd name="T3" fmla="*/ 52 h 353"/>
                <a:gd name="T4" fmla="*/ 135 w 304"/>
                <a:gd name="T5" fmla="*/ 31 h 353"/>
                <a:gd name="T6" fmla="*/ 117 w 304"/>
                <a:gd name="T7" fmla="*/ 23 h 353"/>
                <a:gd name="T8" fmla="*/ 86 w 304"/>
                <a:gd name="T9" fmla="*/ 42 h 353"/>
                <a:gd name="T10" fmla="*/ 54 w 304"/>
                <a:gd name="T11" fmla="*/ 53 h 353"/>
                <a:gd name="T12" fmla="*/ 52 w 304"/>
                <a:gd name="T13" fmla="*/ 67 h 353"/>
                <a:gd name="T14" fmla="*/ 91 w 304"/>
                <a:gd name="T15" fmla="*/ 86 h 353"/>
                <a:gd name="T16" fmla="*/ 16 w 304"/>
                <a:gd name="T17" fmla="*/ 260 h 353"/>
                <a:gd name="T18" fmla="*/ 179 w 304"/>
                <a:gd name="T19" fmla="*/ 334 h 353"/>
                <a:gd name="T20" fmla="*/ 286 w 304"/>
                <a:gd name="T21" fmla="*/ 190 h 353"/>
                <a:gd name="T22" fmla="*/ 138 w 304"/>
                <a:gd name="T23" fmla="*/ 75 h 353"/>
                <a:gd name="T24" fmla="*/ 187 w 304"/>
                <a:gd name="T25" fmla="*/ 224 h 353"/>
                <a:gd name="T26" fmla="*/ 182 w 304"/>
                <a:gd name="T27" fmla="*/ 237 h 353"/>
                <a:gd name="T28" fmla="*/ 168 w 304"/>
                <a:gd name="T29" fmla="*/ 246 h 353"/>
                <a:gd name="T30" fmla="*/ 174 w 304"/>
                <a:gd name="T31" fmla="*/ 266 h 353"/>
                <a:gd name="T32" fmla="*/ 161 w 304"/>
                <a:gd name="T33" fmla="*/ 270 h 353"/>
                <a:gd name="T34" fmla="*/ 156 w 304"/>
                <a:gd name="T35" fmla="*/ 250 h 353"/>
                <a:gd name="T36" fmla="*/ 139 w 304"/>
                <a:gd name="T37" fmla="*/ 250 h 353"/>
                <a:gd name="T38" fmla="*/ 120 w 304"/>
                <a:gd name="T39" fmla="*/ 241 h 353"/>
                <a:gd name="T40" fmla="*/ 129 w 304"/>
                <a:gd name="T41" fmla="*/ 224 h 353"/>
                <a:gd name="T42" fmla="*/ 157 w 304"/>
                <a:gd name="T43" fmla="*/ 231 h 353"/>
                <a:gd name="T44" fmla="*/ 166 w 304"/>
                <a:gd name="T45" fmla="*/ 224 h 353"/>
                <a:gd name="T46" fmla="*/ 168 w 304"/>
                <a:gd name="T47" fmla="*/ 214 h 353"/>
                <a:gd name="T48" fmla="*/ 163 w 304"/>
                <a:gd name="T49" fmla="*/ 206 h 353"/>
                <a:gd name="T50" fmla="*/ 150 w 304"/>
                <a:gd name="T51" fmla="*/ 202 h 353"/>
                <a:gd name="T52" fmla="*/ 125 w 304"/>
                <a:gd name="T53" fmla="*/ 195 h 353"/>
                <a:gd name="T54" fmla="*/ 114 w 304"/>
                <a:gd name="T55" fmla="*/ 188 h 353"/>
                <a:gd name="T56" fmla="*/ 108 w 304"/>
                <a:gd name="T57" fmla="*/ 177 h 353"/>
                <a:gd name="T58" fmla="*/ 111 w 304"/>
                <a:gd name="T59" fmla="*/ 157 h 353"/>
                <a:gd name="T60" fmla="*/ 128 w 304"/>
                <a:gd name="T61" fmla="*/ 144 h 353"/>
                <a:gd name="T62" fmla="*/ 123 w 304"/>
                <a:gd name="T63" fmla="*/ 125 h 353"/>
                <a:gd name="T64" fmla="*/ 136 w 304"/>
                <a:gd name="T65" fmla="*/ 122 h 353"/>
                <a:gd name="T66" fmla="*/ 141 w 304"/>
                <a:gd name="T67" fmla="*/ 142 h 353"/>
                <a:gd name="T68" fmla="*/ 153 w 304"/>
                <a:gd name="T69" fmla="*/ 143 h 353"/>
                <a:gd name="T70" fmla="*/ 167 w 304"/>
                <a:gd name="T71" fmla="*/ 149 h 353"/>
                <a:gd name="T72" fmla="*/ 157 w 304"/>
                <a:gd name="T73" fmla="*/ 165 h 353"/>
                <a:gd name="T74" fmla="*/ 137 w 304"/>
                <a:gd name="T75" fmla="*/ 161 h 353"/>
                <a:gd name="T76" fmla="*/ 129 w 304"/>
                <a:gd name="T77" fmla="*/ 166 h 353"/>
                <a:gd name="T78" fmla="*/ 127 w 304"/>
                <a:gd name="T79" fmla="*/ 173 h 353"/>
                <a:gd name="T80" fmla="*/ 132 w 304"/>
                <a:gd name="T81" fmla="*/ 178 h 353"/>
                <a:gd name="T82" fmla="*/ 145 w 304"/>
                <a:gd name="T83" fmla="*/ 182 h 353"/>
                <a:gd name="T84" fmla="*/ 168 w 304"/>
                <a:gd name="T85" fmla="*/ 187 h 353"/>
                <a:gd name="T86" fmla="*/ 180 w 304"/>
                <a:gd name="T87" fmla="*/ 196 h 353"/>
                <a:gd name="T88" fmla="*/ 187 w 304"/>
                <a:gd name="T89" fmla="*/ 209 h 353"/>
                <a:gd name="T90" fmla="*/ 187 w 304"/>
                <a:gd name="T91" fmla="*/ 22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4" h="353">
                  <a:moveTo>
                    <a:pt x="138" y="75"/>
                  </a:moveTo>
                  <a:cubicBezTo>
                    <a:pt x="140" y="68"/>
                    <a:pt x="143" y="61"/>
                    <a:pt x="145" y="52"/>
                  </a:cubicBezTo>
                  <a:cubicBezTo>
                    <a:pt x="150" y="26"/>
                    <a:pt x="142" y="14"/>
                    <a:pt x="135" y="31"/>
                  </a:cubicBezTo>
                  <a:cubicBezTo>
                    <a:pt x="127" y="49"/>
                    <a:pt x="140" y="0"/>
                    <a:pt x="117" y="23"/>
                  </a:cubicBezTo>
                  <a:cubicBezTo>
                    <a:pt x="94" y="45"/>
                    <a:pt x="92" y="28"/>
                    <a:pt x="86" y="42"/>
                  </a:cubicBezTo>
                  <a:cubicBezTo>
                    <a:pt x="86" y="42"/>
                    <a:pt x="86" y="57"/>
                    <a:pt x="54" y="53"/>
                  </a:cubicBezTo>
                  <a:cubicBezTo>
                    <a:pt x="30" y="50"/>
                    <a:pt x="36" y="64"/>
                    <a:pt x="52" y="67"/>
                  </a:cubicBezTo>
                  <a:cubicBezTo>
                    <a:pt x="65" y="70"/>
                    <a:pt x="79" y="75"/>
                    <a:pt x="91" y="86"/>
                  </a:cubicBezTo>
                  <a:cubicBezTo>
                    <a:pt x="53" y="116"/>
                    <a:pt x="0" y="200"/>
                    <a:pt x="16" y="260"/>
                  </a:cubicBezTo>
                  <a:cubicBezTo>
                    <a:pt x="34" y="329"/>
                    <a:pt x="105" y="353"/>
                    <a:pt x="179" y="334"/>
                  </a:cubicBezTo>
                  <a:cubicBezTo>
                    <a:pt x="254" y="314"/>
                    <a:pt x="304" y="258"/>
                    <a:pt x="286" y="190"/>
                  </a:cubicBezTo>
                  <a:cubicBezTo>
                    <a:pt x="270" y="130"/>
                    <a:pt x="181" y="87"/>
                    <a:pt x="138" y="75"/>
                  </a:cubicBezTo>
                  <a:close/>
                  <a:moveTo>
                    <a:pt x="187" y="224"/>
                  </a:moveTo>
                  <a:cubicBezTo>
                    <a:pt x="186" y="229"/>
                    <a:pt x="184" y="233"/>
                    <a:pt x="182" y="237"/>
                  </a:cubicBezTo>
                  <a:cubicBezTo>
                    <a:pt x="179" y="240"/>
                    <a:pt x="174" y="243"/>
                    <a:pt x="168" y="246"/>
                  </a:cubicBezTo>
                  <a:cubicBezTo>
                    <a:pt x="174" y="266"/>
                    <a:pt x="174" y="266"/>
                    <a:pt x="174" y="266"/>
                  </a:cubicBezTo>
                  <a:cubicBezTo>
                    <a:pt x="161" y="270"/>
                    <a:pt x="161" y="270"/>
                    <a:pt x="161" y="270"/>
                  </a:cubicBezTo>
                  <a:cubicBezTo>
                    <a:pt x="156" y="250"/>
                    <a:pt x="156" y="250"/>
                    <a:pt x="156" y="250"/>
                  </a:cubicBezTo>
                  <a:cubicBezTo>
                    <a:pt x="149" y="251"/>
                    <a:pt x="144" y="251"/>
                    <a:pt x="139" y="250"/>
                  </a:cubicBezTo>
                  <a:cubicBezTo>
                    <a:pt x="133" y="248"/>
                    <a:pt x="126" y="245"/>
                    <a:pt x="120" y="241"/>
                  </a:cubicBezTo>
                  <a:cubicBezTo>
                    <a:pt x="129" y="224"/>
                    <a:pt x="129" y="224"/>
                    <a:pt x="129" y="224"/>
                  </a:cubicBezTo>
                  <a:cubicBezTo>
                    <a:pt x="140" y="231"/>
                    <a:pt x="149" y="233"/>
                    <a:pt x="157" y="231"/>
                  </a:cubicBezTo>
                  <a:cubicBezTo>
                    <a:pt x="161" y="230"/>
                    <a:pt x="164" y="228"/>
                    <a:pt x="166" y="224"/>
                  </a:cubicBezTo>
                  <a:cubicBezTo>
                    <a:pt x="168" y="221"/>
                    <a:pt x="169" y="217"/>
                    <a:pt x="168" y="214"/>
                  </a:cubicBezTo>
                  <a:cubicBezTo>
                    <a:pt x="167" y="210"/>
                    <a:pt x="166" y="208"/>
                    <a:pt x="163" y="206"/>
                  </a:cubicBezTo>
                  <a:cubicBezTo>
                    <a:pt x="161" y="204"/>
                    <a:pt x="156" y="203"/>
                    <a:pt x="150" y="202"/>
                  </a:cubicBezTo>
                  <a:cubicBezTo>
                    <a:pt x="138" y="199"/>
                    <a:pt x="130" y="197"/>
                    <a:pt x="125" y="195"/>
                  </a:cubicBezTo>
                  <a:cubicBezTo>
                    <a:pt x="121" y="193"/>
                    <a:pt x="117" y="191"/>
                    <a:pt x="114" y="188"/>
                  </a:cubicBezTo>
                  <a:cubicBezTo>
                    <a:pt x="111" y="184"/>
                    <a:pt x="109" y="181"/>
                    <a:pt x="108" y="177"/>
                  </a:cubicBezTo>
                  <a:cubicBezTo>
                    <a:pt x="106" y="170"/>
                    <a:pt x="107" y="163"/>
                    <a:pt x="111" y="157"/>
                  </a:cubicBezTo>
                  <a:cubicBezTo>
                    <a:pt x="115" y="151"/>
                    <a:pt x="120" y="146"/>
                    <a:pt x="128" y="144"/>
                  </a:cubicBezTo>
                  <a:cubicBezTo>
                    <a:pt x="123" y="125"/>
                    <a:pt x="123" y="125"/>
                    <a:pt x="123" y="125"/>
                  </a:cubicBezTo>
                  <a:cubicBezTo>
                    <a:pt x="136" y="122"/>
                    <a:pt x="136" y="122"/>
                    <a:pt x="136" y="122"/>
                  </a:cubicBezTo>
                  <a:cubicBezTo>
                    <a:pt x="141" y="142"/>
                    <a:pt x="141" y="142"/>
                    <a:pt x="141" y="142"/>
                  </a:cubicBezTo>
                  <a:cubicBezTo>
                    <a:pt x="146" y="141"/>
                    <a:pt x="150" y="142"/>
                    <a:pt x="153" y="143"/>
                  </a:cubicBezTo>
                  <a:cubicBezTo>
                    <a:pt x="157" y="144"/>
                    <a:pt x="161" y="146"/>
                    <a:pt x="167" y="149"/>
                  </a:cubicBezTo>
                  <a:cubicBezTo>
                    <a:pt x="157" y="165"/>
                    <a:pt x="157" y="165"/>
                    <a:pt x="157" y="165"/>
                  </a:cubicBezTo>
                  <a:cubicBezTo>
                    <a:pt x="149" y="161"/>
                    <a:pt x="142" y="159"/>
                    <a:pt x="137" y="161"/>
                  </a:cubicBezTo>
                  <a:cubicBezTo>
                    <a:pt x="133" y="162"/>
                    <a:pt x="130" y="163"/>
                    <a:pt x="129" y="166"/>
                  </a:cubicBezTo>
                  <a:cubicBezTo>
                    <a:pt x="127" y="168"/>
                    <a:pt x="127" y="171"/>
                    <a:pt x="127" y="173"/>
                  </a:cubicBezTo>
                  <a:cubicBezTo>
                    <a:pt x="128" y="175"/>
                    <a:pt x="129" y="177"/>
                    <a:pt x="132" y="178"/>
                  </a:cubicBezTo>
                  <a:cubicBezTo>
                    <a:pt x="134" y="180"/>
                    <a:pt x="138" y="181"/>
                    <a:pt x="145" y="182"/>
                  </a:cubicBezTo>
                  <a:cubicBezTo>
                    <a:pt x="156" y="184"/>
                    <a:pt x="164" y="185"/>
                    <a:pt x="168" y="187"/>
                  </a:cubicBezTo>
                  <a:cubicBezTo>
                    <a:pt x="173" y="189"/>
                    <a:pt x="177" y="192"/>
                    <a:pt x="180" y="196"/>
                  </a:cubicBezTo>
                  <a:cubicBezTo>
                    <a:pt x="183" y="199"/>
                    <a:pt x="185" y="204"/>
                    <a:pt x="187" y="209"/>
                  </a:cubicBezTo>
                  <a:cubicBezTo>
                    <a:pt x="188" y="214"/>
                    <a:pt x="188" y="219"/>
                    <a:pt x="187" y="224"/>
                  </a:cubicBezTo>
                  <a:close/>
                </a:path>
              </a:pathLst>
            </a:custGeom>
            <a:solidFill>
              <a:schemeClr val="accent1"/>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8"/>
            <p:cNvSpPr>
              <a:spLocks noEditPoints="1"/>
            </p:cNvSpPr>
            <p:nvPr/>
          </p:nvSpPr>
          <p:spPr bwMode="auto">
            <a:xfrm>
              <a:off x="10149777" y="4924427"/>
              <a:ext cx="609599" cy="725488"/>
            </a:xfrm>
            <a:custGeom>
              <a:avLst/>
              <a:gdLst>
                <a:gd name="T0" fmla="*/ 86 w 162"/>
                <a:gd name="T1" fmla="*/ 41 h 192"/>
                <a:gd name="T2" fmla="*/ 91 w 162"/>
                <a:gd name="T3" fmla="*/ 29 h 192"/>
                <a:gd name="T4" fmla="*/ 88 w 162"/>
                <a:gd name="T5" fmla="*/ 17 h 192"/>
                <a:gd name="T6" fmla="*/ 78 w 162"/>
                <a:gd name="T7" fmla="*/ 11 h 192"/>
                <a:gd name="T8" fmla="*/ 60 w 162"/>
                <a:gd name="T9" fmla="*/ 19 h 192"/>
                <a:gd name="T10" fmla="*/ 41 w 162"/>
                <a:gd name="T11" fmla="*/ 22 h 192"/>
                <a:gd name="T12" fmla="*/ 39 w 162"/>
                <a:gd name="T13" fmla="*/ 30 h 192"/>
                <a:gd name="T14" fmla="*/ 59 w 162"/>
                <a:gd name="T15" fmla="*/ 44 h 192"/>
                <a:gd name="T16" fmla="*/ 4 w 162"/>
                <a:gd name="T17" fmla="*/ 133 h 192"/>
                <a:gd name="T18" fmla="*/ 88 w 162"/>
                <a:gd name="T19" fmla="*/ 187 h 192"/>
                <a:gd name="T20" fmla="*/ 158 w 162"/>
                <a:gd name="T21" fmla="*/ 116 h 192"/>
                <a:gd name="T22" fmla="*/ 86 w 162"/>
                <a:gd name="T23" fmla="*/ 41 h 192"/>
                <a:gd name="T24" fmla="*/ 101 w 162"/>
                <a:gd name="T25" fmla="*/ 127 h 192"/>
                <a:gd name="T26" fmla="*/ 97 w 162"/>
                <a:gd name="T27" fmla="*/ 134 h 192"/>
                <a:gd name="T28" fmla="*/ 89 w 162"/>
                <a:gd name="T29" fmla="*/ 138 h 192"/>
                <a:gd name="T30" fmla="*/ 90 w 162"/>
                <a:gd name="T31" fmla="*/ 149 h 192"/>
                <a:gd name="T32" fmla="*/ 83 w 162"/>
                <a:gd name="T33" fmla="*/ 150 h 192"/>
                <a:gd name="T34" fmla="*/ 81 w 162"/>
                <a:gd name="T35" fmla="*/ 139 h 192"/>
                <a:gd name="T36" fmla="*/ 72 w 162"/>
                <a:gd name="T37" fmla="*/ 137 h 192"/>
                <a:gd name="T38" fmla="*/ 62 w 162"/>
                <a:gd name="T39" fmla="*/ 131 h 192"/>
                <a:gd name="T40" fmla="*/ 69 w 162"/>
                <a:gd name="T41" fmla="*/ 123 h 192"/>
                <a:gd name="T42" fmla="*/ 84 w 162"/>
                <a:gd name="T43" fmla="*/ 129 h 192"/>
                <a:gd name="T44" fmla="*/ 89 w 162"/>
                <a:gd name="T45" fmla="*/ 126 h 192"/>
                <a:gd name="T46" fmla="*/ 91 w 162"/>
                <a:gd name="T47" fmla="*/ 120 h 192"/>
                <a:gd name="T48" fmla="*/ 89 w 162"/>
                <a:gd name="T49" fmla="*/ 115 h 192"/>
                <a:gd name="T50" fmla="*/ 82 w 162"/>
                <a:gd name="T51" fmla="*/ 112 h 192"/>
                <a:gd name="T52" fmla="*/ 69 w 162"/>
                <a:gd name="T53" fmla="*/ 106 h 192"/>
                <a:gd name="T54" fmla="*/ 63 w 162"/>
                <a:gd name="T55" fmla="*/ 101 h 192"/>
                <a:gd name="T56" fmla="*/ 61 w 162"/>
                <a:gd name="T57" fmla="*/ 95 h 192"/>
                <a:gd name="T58" fmla="*/ 64 w 162"/>
                <a:gd name="T59" fmla="*/ 84 h 192"/>
                <a:gd name="T60" fmla="*/ 75 w 162"/>
                <a:gd name="T61" fmla="*/ 78 h 192"/>
                <a:gd name="T62" fmla="*/ 73 w 162"/>
                <a:gd name="T63" fmla="*/ 67 h 192"/>
                <a:gd name="T64" fmla="*/ 81 w 162"/>
                <a:gd name="T65" fmla="*/ 67 h 192"/>
                <a:gd name="T66" fmla="*/ 82 w 162"/>
                <a:gd name="T67" fmla="*/ 78 h 192"/>
                <a:gd name="T68" fmla="*/ 89 w 162"/>
                <a:gd name="T69" fmla="*/ 80 h 192"/>
                <a:gd name="T70" fmla="*/ 96 w 162"/>
                <a:gd name="T71" fmla="*/ 84 h 192"/>
                <a:gd name="T72" fmla="*/ 89 w 162"/>
                <a:gd name="T73" fmla="*/ 92 h 192"/>
                <a:gd name="T74" fmla="*/ 78 w 162"/>
                <a:gd name="T75" fmla="*/ 88 h 192"/>
                <a:gd name="T76" fmla="*/ 73 w 162"/>
                <a:gd name="T77" fmla="*/ 90 h 192"/>
                <a:gd name="T78" fmla="*/ 72 w 162"/>
                <a:gd name="T79" fmla="*/ 94 h 192"/>
                <a:gd name="T80" fmla="*/ 74 w 162"/>
                <a:gd name="T81" fmla="*/ 97 h 192"/>
                <a:gd name="T82" fmla="*/ 81 w 162"/>
                <a:gd name="T83" fmla="*/ 101 h 192"/>
                <a:gd name="T84" fmla="*/ 93 w 162"/>
                <a:gd name="T85" fmla="*/ 105 h 192"/>
                <a:gd name="T86" fmla="*/ 99 w 162"/>
                <a:gd name="T87" fmla="*/ 111 h 192"/>
                <a:gd name="T88" fmla="*/ 102 w 162"/>
                <a:gd name="T89" fmla="*/ 119 h 192"/>
                <a:gd name="T90" fmla="*/ 101 w 162"/>
                <a:gd name="T91" fmla="*/ 12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92">
                  <a:moveTo>
                    <a:pt x="86" y="41"/>
                  </a:moveTo>
                  <a:cubicBezTo>
                    <a:pt x="87" y="37"/>
                    <a:pt x="89" y="34"/>
                    <a:pt x="91" y="29"/>
                  </a:cubicBezTo>
                  <a:cubicBezTo>
                    <a:pt x="96" y="15"/>
                    <a:pt x="93" y="8"/>
                    <a:pt x="88" y="17"/>
                  </a:cubicBezTo>
                  <a:cubicBezTo>
                    <a:pt x="82" y="26"/>
                    <a:pt x="93" y="0"/>
                    <a:pt x="78" y="11"/>
                  </a:cubicBezTo>
                  <a:cubicBezTo>
                    <a:pt x="64" y="21"/>
                    <a:pt x="64" y="11"/>
                    <a:pt x="60" y="19"/>
                  </a:cubicBezTo>
                  <a:cubicBezTo>
                    <a:pt x="60" y="19"/>
                    <a:pt x="59" y="27"/>
                    <a:pt x="41" y="22"/>
                  </a:cubicBezTo>
                  <a:cubicBezTo>
                    <a:pt x="28" y="19"/>
                    <a:pt x="30" y="27"/>
                    <a:pt x="39" y="30"/>
                  </a:cubicBezTo>
                  <a:cubicBezTo>
                    <a:pt x="46" y="32"/>
                    <a:pt x="53" y="36"/>
                    <a:pt x="59" y="44"/>
                  </a:cubicBezTo>
                  <a:cubicBezTo>
                    <a:pt x="36" y="57"/>
                    <a:pt x="0" y="98"/>
                    <a:pt x="4" y="133"/>
                  </a:cubicBezTo>
                  <a:cubicBezTo>
                    <a:pt x="8" y="172"/>
                    <a:pt x="45" y="192"/>
                    <a:pt x="88" y="187"/>
                  </a:cubicBezTo>
                  <a:cubicBezTo>
                    <a:pt x="130" y="182"/>
                    <a:pt x="162" y="155"/>
                    <a:pt x="158" y="116"/>
                  </a:cubicBezTo>
                  <a:cubicBezTo>
                    <a:pt x="154" y="82"/>
                    <a:pt x="109" y="51"/>
                    <a:pt x="86" y="41"/>
                  </a:cubicBezTo>
                  <a:close/>
                  <a:moveTo>
                    <a:pt x="101" y="127"/>
                  </a:moveTo>
                  <a:cubicBezTo>
                    <a:pt x="100" y="130"/>
                    <a:pt x="98" y="132"/>
                    <a:pt x="97" y="134"/>
                  </a:cubicBezTo>
                  <a:cubicBezTo>
                    <a:pt x="95" y="135"/>
                    <a:pt x="92" y="137"/>
                    <a:pt x="89" y="138"/>
                  </a:cubicBezTo>
                  <a:cubicBezTo>
                    <a:pt x="90" y="149"/>
                    <a:pt x="90" y="149"/>
                    <a:pt x="90" y="149"/>
                  </a:cubicBezTo>
                  <a:cubicBezTo>
                    <a:pt x="83" y="150"/>
                    <a:pt x="83" y="150"/>
                    <a:pt x="83" y="150"/>
                  </a:cubicBezTo>
                  <a:cubicBezTo>
                    <a:pt x="81" y="139"/>
                    <a:pt x="81" y="139"/>
                    <a:pt x="81" y="139"/>
                  </a:cubicBezTo>
                  <a:cubicBezTo>
                    <a:pt x="78" y="139"/>
                    <a:pt x="75" y="138"/>
                    <a:pt x="72" y="137"/>
                  </a:cubicBezTo>
                  <a:cubicBezTo>
                    <a:pt x="69" y="136"/>
                    <a:pt x="65" y="134"/>
                    <a:pt x="62" y="131"/>
                  </a:cubicBezTo>
                  <a:cubicBezTo>
                    <a:pt x="69" y="123"/>
                    <a:pt x="69" y="123"/>
                    <a:pt x="69" y="123"/>
                  </a:cubicBezTo>
                  <a:cubicBezTo>
                    <a:pt x="74" y="127"/>
                    <a:pt x="79" y="129"/>
                    <a:pt x="84" y="129"/>
                  </a:cubicBezTo>
                  <a:cubicBezTo>
                    <a:pt x="86" y="128"/>
                    <a:pt x="88" y="127"/>
                    <a:pt x="89" y="126"/>
                  </a:cubicBezTo>
                  <a:cubicBezTo>
                    <a:pt x="91" y="124"/>
                    <a:pt x="91" y="122"/>
                    <a:pt x="91" y="120"/>
                  </a:cubicBezTo>
                  <a:cubicBezTo>
                    <a:pt x="91" y="118"/>
                    <a:pt x="90" y="116"/>
                    <a:pt x="89" y="115"/>
                  </a:cubicBezTo>
                  <a:cubicBezTo>
                    <a:pt x="88" y="114"/>
                    <a:pt x="86" y="113"/>
                    <a:pt x="82" y="112"/>
                  </a:cubicBezTo>
                  <a:cubicBezTo>
                    <a:pt x="76" y="110"/>
                    <a:pt x="71" y="108"/>
                    <a:pt x="69" y="106"/>
                  </a:cubicBezTo>
                  <a:cubicBezTo>
                    <a:pt x="67" y="105"/>
                    <a:pt x="65" y="103"/>
                    <a:pt x="63" y="101"/>
                  </a:cubicBezTo>
                  <a:cubicBezTo>
                    <a:pt x="62" y="99"/>
                    <a:pt x="61" y="97"/>
                    <a:pt x="61" y="95"/>
                  </a:cubicBezTo>
                  <a:cubicBezTo>
                    <a:pt x="61" y="91"/>
                    <a:pt x="62" y="87"/>
                    <a:pt x="64" y="84"/>
                  </a:cubicBezTo>
                  <a:cubicBezTo>
                    <a:pt x="67" y="81"/>
                    <a:pt x="70" y="79"/>
                    <a:pt x="75" y="78"/>
                  </a:cubicBezTo>
                  <a:cubicBezTo>
                    <a:pt x="73" y="67"/>
                    <a:pt x="73" y="67"/>
                    <a:pt x="73" y="67"/>
                  </a:cubicBezTo>
                  <a:cubicBezTo>
                    <a:pt x="81" y="67"/>
                    <a:pt x="81" y="67"/>
                    <a:pt x="81" y="67"/>
                  </a:cubicBezTo>
                  <a:cubicBezTo>
                    <a:pt x="82" y="78"/>
                    <a:pt x="82" y="78"/>
                    <a:pt x="82" y="78"/>
                  </a:cubicBezTo>
                  <a:cubicBezTo>
                    <a:pt x="85" y="78"/>
                    <a:pt x="87" y="79"/>
                    <a:pt x="89" y="80"/>
                  </a:cubicBezTo>
                  <a:cubicBezTo>
                    <a:pt x="91" y="80"/>
                    <a:pt x="93" y="82"/>
                    <a:pt x="96" y="84"/>
                  </a:cubicBezTo>
                  <a:cubicBezTo>
                    <a:pt x="89" y="92"/>
                    <a:pt x="89" y="92"/>
                    <a:pt x="89" y="92"/>
                  </a:cubicBezTo>
                  <a:cubicBezTo>
                    <a:pt x="85" y="89"/>
                    <a:pt x="81" y="88"/>
                    <a:pt x="78" y="88"/>
                  </a:cubicBezTo>
                  <a:cubicBezTo>
                    <a:pt x="76" y="88"/>
                    <a:pt x="74" y="89"/>
                    <a:pt x="73" y="90"/>
                  </a:cubicBezTo>
                  <a:cubicBezTo>
                    <a:pt x="72" y="91"/>
                    <a:pt x="72" y="93"/>
                    <a:pt x="72" y="94"/>
                  </a:cubicBezTo>
                  <a:cubicBezTo>
                    <a:pt x="72" y="95"/>
                    <a:pt x="73" y="96"/>
                    <a:pt x="74" y="97"/>
                  </a:cubicBezTo>
                  <a:cubicBezTo>
                    <a:pt x="75" y="99"/>
                    <a:pt x="77" y="100"/>
                    <a:pt x="81" y="101"/>
                  </a:cubicBezTo>
                  <a:cubicBezTo>
                    <a:pt x="87" y="102"/>
                    <a:pt x="91" y="104"/>
                    <a:pt x="93" y="105"/>
                  </a:cubicBezTo>
                  <a:cubicBezTo>
                    <a:pt x="96" y="107"/>
                    <a:pt x="98" y="109"/>
                    <a:pt x="99" y="111"/>
                  </a:cubicBezTo>
                  <a:cubicBezTo>
                    <a:pt x="100" y="113"/>
                    <a:pt x="101" y="116"/>
                    <a:pt x="102" y="119"/>
                  </a:cubicBezTo>
                  <a:cubicBezTo>
                    <a:pt x="102" y="122"/>
                    <a:pt x="102" y="124"/>
                    <a:pt x="101" y="127"/>
                  </a:cubicBezTo>
                  <a:close/>
                </a:path>
              </a:pathLst>
            </a:custGeom>
            <a:solidFill>
              <a:schemeClr val="accent1"/>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5"/>
            <p:cNvSpPr>
              <a:spLocks noEditPoints="1"/>
            </p:cNvSpPr>
            <p:nvPr/>
          </p:nvSpPr>
          <p:spPr bwMode="auto">
            <a:xfrm>
              <a:off x="8421688" y="3990975"/>
              <a:ext cx="1404938" cy="1573213"/>
            </a:xfrm>
            <a:custGeom>
              <a:avLst/>
              <a:gdLst>
                <a:gd name="T0" fmla="*/ 252 w 373"/>
                <a:gd name="T1" fmla="*/ 84 h 416"/>
                <a:gd name="T2" fmla="*/ 272 w 373"/>
                <a:gd name="T3" fmla="*/ 62 h 416"/>
                <a:gd name="T4" fmla="*/ 272 w 373"/>
                <a:gd name="T5" fmla="*/ 34 h 416"/>
                <a:gd name="T6" fmla="*/ 256 w 373"/>
                <a:gd name="T7" fmla="*/ 14 h 416"/>
                <a:gd name="T8" fmla="*/ 211 w 373"/>
                <a:gd name="T9" fmla="*/ 20 h 416"/>
                <a:gd name="T10" fmla="*/ 169 w 373"/>
                <a:gd name="T11" fmla="*/ 15 h 416"/>
                <a:gd name="T12" fmla="*/ 160 w 373"/>
                <a:gd name="T13" fmla="*/ 31 h 416"/>
                <a:gd name="T14" fmla="*/ 193 w 373"/>
                <a:gd name="T15" fmla="*/ 72 h 416"/>
                <a:gd name="T16" fmla="*/ 16 w 373"/>
                <a:gd name="T17" fmla="*/ 229 h 416"/>
                <a:gd name="T18" fmla="*/ 162 w 373"/>
                <a:gd name="T19" fmla="*/ 399 h 416"/>
                <a:gd name="T20" fmla="*/ 359 w 373"/>
                <a:gd name="T21" fmla="*/ 293 h 416"/>
                <a:gd name="T22" fmla="*/ 252 w 373"/>
                <a:gd name="T23" fmla="*/ 84 h 416"/>
                <a:gd name="T24" fmla="*/ 229 w 373"/>
                <a:gd name="T25" fmla="*/ 279 h 416"/>
                <a:gd name="T26" fmla="*/ 216 w 373"/>
                <a:gd name="T27" fmla="*/ 290 h 416"/>
                <a:gd name="T28" fmla="*/ 196 w 373"/>
                <a:gd name="T29" fmla="*/ 294 h 416"/>
                <a:gd name="T30" fmla="*/ 191 w 373"/>
                <a:gd name="T31" fmla="*/ 320 h 416"/>
                <a:gd name="T32" fmla="*/ 175 w 373"/>
                <a:gd name="T33" fmla="*/ 317 h 416"/>
                <a:gd name="T34" fmla="*/ 179 w 373"/>
                <a:gd name="T35" fmla="*/ 292 h 416"/>
                <a:gd name="T36" fmla="*/ 161 w 373"/>
                <a:gd name="T37" fmla="*/ 282 h 416"/>
                <a:gd name="T38" fmla="*/ 144 w 373"/>
                <a:gd name="T39" fmla="*/ 262 h 416"/>
                <a:gd name="T40" fmla="*/ 163 w 373"/>
                <a:gd name="T41" fmla="*/ 249 h 416"/>
                <a:gd name="T42" fmla="*/ 191 w 373"/>
                <a:gd name="T43" fmla="*/ 271 h 416"/>
                <a:gd name="T44" fmla="*/ 205 w 373"/>
                <a:gd name="T45" fmla="*/ 268 h 416"/>
                <a:gd name="T46" fmla="*/ 213 w 373"/>
                <a:gd name="T47" fmla="*/ 257 h 416"/>
                <a:gd name="T48" fmla="*/ 211 w 373"/>
                <a:gd name="T49" fmla="*/ 246 h 416"/>
                <a:gd name="T50" fmla="*/ 199 w 373"/>
                <a:gd name="T51" fmla="*/ 234 h 416"/>
                <a:gd name="T52" fmla="*/ 174 w 373"/>
                <a:gd name="T53" fmla="*/ 214 h 416"/>
                <a:gd name="T54" fmla="*/ 165 w 373"/>
                <a:gd name="T55" fmla="*/ 199 h 416"/>
                <a:gd name="T56" fmla="*/ 165 w 373"/>
                <a:gd name="T57" fmla="*/ 183 h 416"/>
                <a:gd name="T58" fmla="*/ 178 w 373"/>
                <a:gd name="T59" fmla="*/ 163 h 416"/>
                <a:gd name="T60" fmla="*/ 204 w 373"/>
                <a:gd name="T61" fmla="*/ 157 h 416"/>
                <a:gd name="T62" fmla="*/ 209 w 373"/>
                <a:gd name="T63" fmla="*/ 133 h 416"/>
                <a:gd name="T64" fmla="*/ 225 w 373"/>
                <a:gd name="T65" fmla="*/ 136 h 416"/>
                <a:gd name="T66" fmla="*/ 220 w 373"/>
                <a:gd name="T67" fmla="*/ 161 h 416"/>
                <a:gd name="T68" fmla="*/ 234 w 373"/>
                <a:gd name="T69" fmla="*/ 169 h 416"/>
                <a:gd name="T70" fmla="*/ 246 w 373"/>
                <a:gd name="T71" fmla="*/ 183 h 416"/>
                <a:gd name="T72" fmla="*/ 226 w 373"/>
                <a:gd name="T73" fmla="*/ 197 h 416"/>
                <a:gd name="T74" fmla="*/ 205 w 373"/>
                <a:gd name="T75" fmla="*/ 181 h 416"/>
                <a:gd name="T76" fmla="*/ 194 w 373"/>
                <a:gd name="T77" fmla="*/ 182 h 416"/>
                <a:gd name="T78" fmla="*/ 188 w 373"/>
                <a:gd name="T79" fmla="*/ 190 h 416"/>
                <a:gd name="T80" fmla="*/ 190 w 373"/>
                <a:gd name="T81" fmla="*/ 198 h 416"/>
                <a:gd name="T82" fmla="*/ 203 w 373"/>
                <a:gd name="T83" fmla="*/ 209 h 416"/>
                <a:gd name="T84" fmla="*/ 227 w 373"/>
                <a:gd name="T85" fmla="*/ 228 h 416"/>
                <a:gd name="T86" fmla="*/ 236 w 373"/>
                <a:gd name="T87" fmla="*/ 243 h 416"/>
                <a:gd name="T88" fmla="*/ 236 w 373"/>
                <a:gd name="T89" fmla="*/ 262 h 416"/>
                <a:gd name="T90" fmla="*/ 229 w 373"/>
                <a:gd name="T91" fmla="*/ 279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3" h="416">
                  <a:moveTo>
                    <a:pt x="252" y="84"/>
                  </a:moveTo>
                  <a:cubicBezTo>
                    <a:pt x="258" y="78"/>
                    <a:pt x="265" y="71"/>
                    <a:pt x="272" y="62"/>
                  </a:cubicBezTo>
                  <a:cubicBezTo>
                    <a:pt x="292" y="36"/>
                    <a:pt x="290" y="18"/>
                    <a:pt x="272" y="34"/>
                  </a:cubicBezTo>
                  <a:cubicBezTo>
                    <a:pt x="254" y="50"/>
                    <a:pt x="294" y="1"/>
                    <a:pt x="256" y="14"/>
                  </a:cubicBezTo>
                  <a:cubicBezTo>
                    <a:pt x="218" y="28"/>
                    <a:pt x="225" y="7"/>
                    <a:pt x="211" y="20"/>
                  </a:cubicBezTo>
                  <a:cubicBezTo>
                    <a:pt x="211" y="20"/>
                    <a:pt x="203" y="37"/>
                    <a:pt x="169" y="15"/>
                  </a:cubicBezTo>
                  <a:cubicBezTo>
                    <a:pt x="143" y="0"/>
                    <a:pt x="143" y="18"/>
                    <a:pt x="160" y="31"/>
                  </a:cubicBezTo>
                  <a:cubicBezTo>
                    <a:pt x="173" y="40"/>
                    <a:pt x="186" y="53"/>
                    <a:pt x="193" y="72"/>
                  </a:cubicBezTo>
                  <a:cubicBezTo>
                    <a:pt x="135" y="86"/>
                    <a:pt x="31" y="152"/>
                    <a:pt x="16" y="229"/>
                  </a:cubicBezTo>
                  <a:cubicBezTo>
                    <a:pt x="0" y="316"/>
                    <a:pt x="67" y="381"/>
                    <a:pt x="162" y="399"/>
                  </a:cubicBezTo>
                  <a:cubicBezTo>
                    <a:pt x="256" y="416"/>
                    <a:pt x="343" y="379"/>
                    <a:pt x="359" y="293"/>
                  </a:cubicBezTo>
                  <a:cubicBezTo>
                    <a:pt x="373" y="217"/>
                    <a:pt x="295" y="121"/>
                    <a:pt x="252" y="84"/>
                  </a:cubicBezTo>
                  <a:close/>
                  <a:moveTo>
                    <a:pt x="229" y="279"/>
                  </a:moveTo>
                  <a:cubicBezTo>
                    <a:pt x="225" y="284"/>
                    <a:pt x="221" y="288"/>
                    <a:pt x="216" y="290"/>
                  </a:cubicBezTo>
                  <a:cubicBezTo>
                    <a:pt x="211" y="293"/>
                    <a:pt x="204" y="294"/>
                    <a:pt x="196" y="294"/>
                  </a:cubicBezTo>
                  <a:cubicBezTo>
                    <a:pt x="191" y="320"/>
                    <a:pt x="191" y="320"/>
                    <a:pt x="191" y="320"/>
                  </a:cubicBezTo>
                  <a:cubicBezTo>
                    <a:pt x="175" y="317"/>
                    <a:pt x="175" y="317"/>
                    <a:pt x="175" y="317"/>
                  </a:cubicBezTo>
                  <a:cubicBezTo>
                    <a:pt x="179" y="292"/>
                    <a:pt x="179" y="292"/>
                    <a:pt x="179" y="292"/>
                  </a:cubicBezTo>
                  <a:cubicBezTo>
                    <a:pt x="172" y="290"/>
                    <a:pt x="166" y="286"/>
                    <a:pt x="161" y="282"/>
                  </a:cubicBezTo>
                  <a:cubicBezTo>
                    <a:pt x="154" y="277"/>
                    <a:pt x="149" y="270"/>
                    <a:pt x="144" y="262"/>
                  </a:cubicBezTo>
                  <a:cubicBezTo>
                    <a:pt x="163" y="249"/>
                    <a:pt x="163" y="249"/>
                    <a:pt x="163" y="249"/>
                  </a:cubicBezTo>
                  <a:cubicBezTo>
                    <a:pt x="172" y="262"/>
                    <a:pt x="181" y="269"/>
                    <a:pt x="191" y="271"/>
                  </a:cubicBezTo>
                  <a:cubicBezTo>
                    <a:pt x="196" y="272"/>
                    <a:pt x="201" y="271"/>
                    <a:pt x="205" y="268"/>
                  </a:cubicBezTo>
                  <a:cubicBezTo>
                    <a:pt x="209" y="266"/>
                    <a:pt x="212" y="262"/>
                    <a:pt x="213" y="257"/>
                  </a:cubicBezTo>
                  <a:cubicBezTo>
                    <a:pt x="213" y="253"/>
                    <a:pt x="213" y="249"/>
                    <a:pt x="211" y="246"/>
                  </a:cubicBezTo>
                  <a:cubicBezTo>
                    <a:pt x="209" y="242"/>
                    <a:pt x="205" y="238"/>
                    <a:pt x="199" y="234"/>
                  </a:cubicBezTo>
                  <a:cubicBezTo>
                    <a:pt x="187" y="225"/>
                    <a:pt x="178" y="218"/>
                    <a:pt x="174" y="214"/>
                  </a:cubicBezTo>
                  <a:cubicBezTo>
                    <a:pt x="170" y="209"/>
                    <a:pt x="167" y="204"/>
                    <a:pt x="165" y="199"/>
                  </a:cubicBezTo>
                  <a:cubicBezTo>
                    <a:pt x="164" y="194"/>
                    <a:pt x="164" y="189"/>
                    <a:pt x="165" y="183"/>
                  </a:cubicBezTo>
                  <a:cubicBezTo>
                    <a:pt x="166" y="175"/>
                    <a:pt x="171" y="168"/>
                    <a:pt x="178" y="163"/>
                  </a:cubicBezTo>
                  <a:cubicBezTo>
                    <a:pt x="186" y="158"/>
                    <a:pt x="195" y="156"/>
                    <a:pt x="204" y="157"/>
                  </a:cubicBezTo>
                  <a:cubicBezTo>
                    <a:pt x="209" y="133"/>
                    <a:pt x="209" y="133"/>
                    <a:pt x="209" y="133"/>
                  </a:cubicBezTo>
                  <a:cubicBezTo>
                    <a:pt x="225" y="136"/>
                    <a:pt x="225" y="136"/>
                    <a:pt x="225" y="136"/>
                  </a:cubicBezTo>
                  <a:cubicBezTo>
                    <a:pt x="220" y="161"/>
                    <a:pt x="220" y="161"/>
                    <a:pt x="220" y="161"/>
                  </a:cubicBezTo>
                  <a:cubicBezTo>
                    <a:pt x="226" y="164"/>
                    <a:pt x="230" y="166"/>
                    <a:pt x="234" y="169"/>
                  </a:cubicBezTo>
                  <a:cubicBezTo>
                    <a:pt x="237" y="172"/>
                    <a:pt x="241" y="177"/>
                    <a:pt x="246" y="183"/>
                  </a:cubicBezTo>
                  <a:cubicBezTo>
                    <a:pt x="226" y="197"/>
                    <a:pt x="226" y="197"/>
                    <a:pt x="226" y="197"/>
                  </a:cubicBezTo>
                  <a:cubicBezTo>
                    <a:pt x="220" y="187"/>
                    <a:pt x="213" y="182"/>
                    <a:pt x="205" y="181"/>
                  </a:cubicBezTo>
                  <a:cubicBezTo>
                    <a:pt x="201" y="180"/>
                    <a:pt x="197" y="180"/>
                    <a:pt x="194" y="182"/>
                  </a:cubicBezTo>
                  <a:cubicBezTo>
                    <a:pt x="191" y="184"/>
                    <a:pt x="189" y="186"/>
                    <a:pt x="188" y="190"/>
                  </a:cubicBezTo>
                  <a:cubicBezTo>
                    <a:pt x="188" y="192"/>
                    <a:pt x="188" y="195"/>
                    <a:pt x="190" y="198"/>
                  </a:cubicBezTo>
                  <a:cubicBezTo>
                    <a:pt x="192" y="201"/>
                    <a:pt x="197" y="205"/>
                    <a:pt x="203" y="209"/>
                  </a:cubicBezTo>
                  <a:cubicBezTo>
                    <a:pt x="215" y="217"/>
                    <a:pt x="223" y="223"/>
                    <a:pt x="227" y="228"/>
                  </a:cubicBezTo>
                  <a:cubicBezTo>
                    <a:pt x="231" y="232"/>
                    <a:pt x="234" y="237"/>
                    <a:pt x="236" y="243"/>
                  </a:cubicBezTo>
                  <a:cubicBezTo>
                    <a:pt x="237" y="249"/>
                    <a:pt x="237" y="255"/>
                    <a:pt x="236" y="262"/>
                  </a:cubicBezTo>
                  <a:cubicBezTo>
                    <a:pt x="235" y="268"/>
                    <a:pt x="232" y="274"/>
                    <a:pt x="229" y="279"/>
                  </a:cubicBezTo>
                  <a:close/>
                </a:path>
              </a:pathLst>
            </a:custGeom>
            <a:solidFill>
              <a:schemeClr val="accent1"/>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95" name="Group 94"/>
          <p:cNvGrpSpPr/>
          <p:nvPr/>
        </p:nvGrpSpPr>
        <p:grpSpPr>
          <a:xfrm>
            <a:off x="4503273" y="4452288"/>
            <a:ext cx="968532" cy="570840"/>
            <a:chOff x="7745412" y="3990975"/>
            <a:chExt cx="2841626" cy="1674813"/>
          </a:xfrm>
        </p:grpSpPr>
        <p:sp>
          <p:nvSpPr>
            <p:cNvPr id="96" name="Freeform 5"/>
            <p:cNvSpPr>
              <a:spLocks noEditPoints="1"/>
            </p:cNvSpPr>
            <p:nvPr/>
          </p:nvSpPr>
          <p:spPr bwMode="auto">
            <a:xfrm>
              <a:off x="8421688" y="3990975"/>
              <a:ext cx="1404938" cy="1573213"/>
            </a:xfrm>
            <a:custGeom>
              <a:avLst/>
              <a:gdLst>
                <a:gd name="T0" fmla="*/ 252 w 373"/>
                <a:gd name="T1" fmla="*/ 84 h 416"/>
                <a:gd name="T2" fmla="*/ 272 w 373"/>
                <a:gd name="T3" fmla="*/ 62 h 416"/>
                <a:gd name="T4" fmla="*/ 272 w 373"/>
                <a:gd name="T5" fmla="*/ 34 h 416"/>
                <a:gd name="T6" fmla="*/ 256 w 373"/>
                <a:gd name="T7" fmla="*/ 14 h 416"/>
                <a:gd name="T8" fmla="*/ 211 w 373"/>
                <a:gd name="T9" fmla="*/ 20 h 416"/>
                <a:gd name="T10" fmla="*/ 169 w 373"/>
                <a:gd name="T11" fmla="*/ 15 h 416"/>
                <a:gd name="T12" fmla="*/ 160 w 373"/>
                <a:gd name="T13" fmla="*/ 31 h 416"/>
                <a:gd name="T14" fmla="*/ 193 w 373"/>
                <a:gd name="T15" fmla="*/ 72 h 416"/>
                <a:gd name="T16" fmla="*/ 16 w 373"/>
                <a:gd name="T17" fmla="*/ 229 h 416"/>
                <a:gd name="T18" fmla="*/ 162 w 373"/>
                <a:gd name="T19" fmla="*/ 399 h 416"/>
                <a:gd name="T20" fmla="*/ 359 w 373"/>
                <a:gd name="T21" fmla="*/ 293 h 416"/>
                <a:gd name="T22" fmla="*/ 252 w 373"/>
                <a:gd name="T23" fmla="*/ 84 h 416"/>
                <a:gd name="T24" fmla="*/ 229 w 373"/>
                <a:gd name="T25" fmla="*/ 279 h 416"/>
                <a:gd name="T26" fmla="*/ 216 w 373"/>
                <a:gd name="T27" fmla="*/ 290 h 416"/>
                <a:gd name="T28" fmla="*/ 196 w 373"/>
                <a:gd name="T29" fmla="*/ 294 h 416"/>
                <a:gd name="T30" fmla="*/ 191 w 373"/>
                <a:gd name="T31" fmla="*/ 320 h 416"/>
                <a:gd name="T32" fmla="*/ 175 w 373"/>
                <a:gd name="T33" fmla="*/ 317 h 416"/>
                <a:gd name="T34" fmla="*/ 179 w 373"/>
                <a:gd name="T35" fmla="*/ 292 h 416"/>
                <a:gd name="T36" fmla="*/ 161 w 373"/>
                <a:gd name="T37" fmla="*/ 282 h 416"/>
                <a:gd name="T38" fmla="*/ 144 w 373"/>
                <a:gd name="T39" fmla="*/ 262 h 416"/>
                <a:gd name="T40" fmla="*/ 163 w 373"/>
                <a:gd name="T41" fmla="*/ 249 h 416"/>
                <a:gd name="T42" fmla="*/ 191 w 373"/>
                <a:gd name="T43" fmla="*/ 271 h 416"/>
                <a:gd name="T44" fmla="*/ 205 w 373"/>
                <a:gd name="T45" fmla="*/ 268 h 416"/>
                <a:gd name="T46" fmla="*/ 213 w 373"/>
                <a:gd name="T47" fmla="*/ 257 h 416"/>
                <a:gd name="T48" fmla="*/ 211 w 373"/>
                <a:gd name="T49" fmla="*/ 246 h 416"/>
                <a:gd name="T50" fmla="*/ 199 w 373"/>
                <a:gd name="T51" fmla="*/ 234 h 416"/>
                <a:gd name="T52" fmla="*/ 174 w 373"/>
                <a:gd name="T53" fmla="*/ 214 h 416"/>
                <a:gd name="T54" fmla="*/ 165 w 373"/>
                <a:gd name="T55" fmla="*/ 199 h 416"/>
                <a:gd name="T56" fmla="*/ 165 w 373"/>
                <a:gd name="T57" fmla="*/ 183 h 416"/>
                <a:gd name="T58" fmla="*/ 178 w 373"/>
                <a:gd name="T59" fmla="*/ 163 h 416"/>
                <a:gd name="T60" fmla="*/ 204 w 373"/>
                <a:gd name="T61" fmla="*/ 157 h 416"/>
                <a:gd name="T62" fmla="*/ 209 w 373"/>
                <a:gd name="T63" fmla="*/ 133 h 416"/>
                <a:gd name="T64" fmla="*/ 225 w 373"/>
                <a:gd name="T65" fmla="*/ 136 h 416"/>
                <a:gd name="T66" fmla="*/ 220 w 373"/>
                <a:gd name="T67" fmla="*/ 161 h 416"/>
                <a:gd name="T68" fmla="*/ 234 w 373"/>
                <a:gd name="T69" fmla="*/ 169 h 416"/>
                <a:gd name="T70" fmla="*/ 246 w 373"/>
                <a:gd name="T71" fmla="*/ 183 h 416"/>
                <a:gd name="T72" fmla="*/ 226 w 373"/>
                <a:gd name="T73" fmla="*/ 197 h 416"/>
                <a:gd name="T74" fmla="*/ 205 w 373"/>
                <a:gd name="T75" fmla="*/ 181 h 416"/>
                <a:gd name="T76" fmla="*/ 194 w 373"/>
                <a:gd name="T77" fmla="*/ 182 h 416"/>
                <a:gd name="T78" fmla="*/ 188 w 373"/>
                <a:gd name="T79" fmla="*/ 190 h 416"/>
                <a:gd name="T80" fmla="*/ 190 w 373"/>
                <a:gd name="T81" fmla="*/ 198 h 416"/>
                <a:gd name="T82" fmla="*/ 203 w 373"/>
                <a:gd name="T83" fmla="*/ 209 h 416"/>
                <a:gd name="T84" fmla="*/ 227 w 373"/>
                <a:gd name="T85" fmla="*/ 228 h 416"/>
                <a:gd name="T86" fmla="*/ 236 w 373"/>
                <a:gd name="T87" fmla="*/ 243 h 416"/>
                <a:gd name="T88" fmla="*/ 236 w 373"/>
                <a:gd name="T89" fmla="*/ 262 h 416"/>
                <a:gd name="T90" fmla="*/ 229 w 373"/>
                <a:gd name="T91" fmla="*/ 279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3" h="416">
                  <a:moveTo>
                    <a:pt x="252" y="84"/>
                  </a:moveTo>
                  <a:cubicBezTo>
                    <a:pt x="258" y="78"/>
                    <a:pt x="265" y="71"/>
                    <a:pt x="272" y="62"/>
                  </a:cubicBezTo>
                  <a:cubicBezTo>
                    <a:pt x="292" y="36"/>
                    <a:pt x="290" y="18"/>
                    <a:pt x="272" y="34"/>
                  </a:cubicBezTo>
                  <a:cubicBezTo>
                    <a:pt x="254" y="50"/>
                    <a:pt x="294" y="1"/>
                    <a:pt x="256" y="14"/>
                  </a:cubicBezTo>
                  <a:cubicBezTo>
                    <a:pt x="218" y="28"/>
                    <a:pt x="225" y="7"/>
                    <a:pt x="211" y="20"/>
                  </a:cubicBezTo>
                  <a:cubicBezTo>
                    <a:pt x="211" y="20"/>
                    <a:pt x="203" y="37"/>
                    <a:pt x="169" y="15"/>
                  </a:cubicBezTo>
                  <a:cubicBezTo>
                    <a:pt x="143" y="0"/>
                    <a:pt x="143" y="18"/>
                    <a:pt x="160" y="31"/>
                  </a:cubicBezTo>
                  <a:cubicBezTo>
                    <a:pt x="173" y="40"/>
                    <a:pt x="186" y="53"/>
                    <a:pt x="193" y="72"/>
                  </a:cubicBezTo>
                  <a:cubicBezTo>
                    <a:pt x="135" y="86"/>
                    <a:pt x="31" y="152"/>
                    <a:pt x="16" y="229"/>
                  </a:cubicBezTo>
                  <a:cubicBezTo>
                    <a:pt x="0" y="316"/>
                    <a:pt x="67" y="381"/>
                    <a:pt x="162" y="399"/>
                  </a:cubicBezTo>
                  <a:cubicBezTo>
                    <a:pt x="256" y="416"/>
                    <a:pt x="343" y="379"/>
                    <a:pt x="359" y="293"/>
                  </a:cubicBezTo>
                  <a:cubicBezTo>
                    <a:pt x="373" y="217"/>
                    <a:pt x="295" y="121"/>
                    <a:pt x="252" y="84"/>
                  </a:cubicBezTo>
                  <a:close/>
                  <a:moveTo>
                    <a:pt x="229" y="279"/>
                  </a:moveTo>
                  <a:cubicBezTo>
                    <a:pt x="225" y="284"/>
                    <a:pt x="221" y="288"/>
                    <a:pt x="216" y="290"/>
                  </a:cubicBezTo>
                  <a:cubicBezTo>
                    <a:pt x="211" y="293"/>
                    <a:pt x="204" y="294"/>
                    <a:pt x="196" y="294"/>
                  </a:cubicBezTo>
                  <a:cubicBezTo>
                    <a:pt x="191" y="320"/>
                    <a:pt x="191" y="320"/>
                    <a:pt x="191" y="320"/>
                  </a:cubicBezTo>
                  <a:cubicBezTo>
                    <a:pt x="175" y="317"/>
                    <a:pt x="175" y="317"/>
                    <a:pt x="175" y="317"/>
                  </a:cubicBezTo>
                  <a:cubicBezTo>
                    <a:pt x="179" y="292"/>
                    <a:pt x="179" y="292"/>
                    <a:pt x="179" y="292"/>
                  </a:cubicBezTo>
                  <a:cubicBezTo>
                    <a:pt x="172" y="290"/>
                    <a:pt x="166" y="286"/>
                    <a:pt x="161" y="282"/>
                  </a:cubicBezTo>
                  <a:cubicBezTo>
                    <a:pt x="154" y="277"/>
                    <a:pt x="149" y="270"/>
                    <a:pt x="144" y="262"/>
                  </a:cubicBezTo>
                  <a:cubicBezTo>
                    <a:pt x="163" y="249"/>
                    <a:pt x="163" y="249"/>
                    <a:pt x="163" y="249"/>
                  </a:cubicBezTo>
                  <a:cubicBezTo>
                    <a:pt x="172" y="262"/>
                    <a:pt x="181" y="269"/>
                    <a:pt x="191" y="271"/>
                  </a:cubicBezTo>
                  <a:cubicBezTo>
                    <a:pt x="196" y="272"/>
                    <a:pt x="201" y="271"/>
                    <a:pt x="205" y="268"/>
                  </a:cubicBezTo>
                  <a:cubicBezTo>
                    <a:pt x="209" y="266"/>
                    <a:pt x="212" y="262"/>
                    <a:pt x="213" y="257"/>
                  </a:cubicBezTo>
                  <a:cubicBezTo>
                    <a:pt x="213" y="253"/>
                    <a:pt x="213" y="249"/>
                    <a:pt x="211" y="246"/>
                  </a:cubicBezTo>
                  <a:cubicBezTo>
                    <a:pt x="209" y="242"/>
                    <a:pt x="205" y="238"/>
                    <a:pt x="199" y="234"/>
                  </a:cubicBezTo>
                  <a:cubicBezTo>
                    <a:pt x="187" y="225"/>
                    <a:pt x="178" y="218"/>
                    <a:pt x="174" y="214"/>
                  </a:cubicBezTo>
                  <a:cubicBezTo>
                    <a:pt x="170" y="209"/>
                    <a:pt x="167" y="204"/>
                    <a:pt x="165" y="199"/>
                  </a:cubicBezTo>
                  <a:cubicBezTo>
                    <a:pt x="164" y="194"/>
                    <a:pt x="164" y="189"/>
                    <a:pt x="165" y="183"/>
                  </a:cubicBezTo>
                  <a:cubicBezTo>
                    <a:pt x="166" y="175"/>
                    <a:pt x="171" y="168"/>
                    <a:pt x="178" y="163"/>
                  </a:cubicBezTo>
                  <a:cubicBezTo>
                    <a:pt x="186" y="158"/>
                    <a:pt x="195" y="156"/>
                    <a:pt x="204" y="157"/>
                  </a:cubicBezTo>
                  <a:cubicBezTo>
                    <a:pt x="209" y="133"/>
                    <a:pt x="209" y="133"/>
                    <a:pt x="209" y="133"/>
                  </a:cubicBezTo>
                  <a:cubicBezTo>
                    <a:pt x="225" y="136"/>
                    <a:pt x="225" y="136"/>
                    <a:pt x="225" y="136"/>
                  </a:cubicBezTo>
                  <a:cubicBezTo>
                    <a:pt x="220" y="161"/>
                    <a:pt x="220" y="161"/>
                    <a:pt x="220" y="161"/>
                  </a:cubicBezTo>
                  <a:cubicBezTo>
                    <a:pt x="226" y="164"/>
                    <a:pt x="230" y="166"/>
                    <a:pt x="234" y="169"/>
                  </a:cubicBezTo>
                  <a:cubicBezTo>
                    <a:pt x="237" y="172"/>
                    <a:pt x="241" y="177"/>
                    <a:pt x="246" y="183"/>
                  </a:cubicBezTo>
                  <a:cubicBezTo>
                    <a:pt x="226" y="197"/>
                    <a:pt x="226" y="197"/>
                    <a:pt x="226" y="197"/>
                  </a:cubicBezTo>
                  <a:cubicBezTo>
                    <a:pt x="220" y="187"/>
                    <a:pt x="213" y="182"/>
                    <a:pt x="205" y="181"/>
                  </a:cubicBezTo>
                  <a:cubicBezTo>
                    <a:pt x="201" y="180"/>
                    <a:pt x="197" y="180"/>
                    <a:pt x="194" y="182"/>
                  </a:cubicBezTo>
                  <a:cubicBezTo>
                    <a:pt x="191" y="184"/>
                    <a:pt x="189" y="186"/>
                    <a:pt x="188" y="190"/>
                  </a:cubicBezTo>
                  <a:cubicBezTo>
                    <a:pt x="188" y="192"/>
                    <a:pt x="188" y="195"/>
                    <a:pt x="190" y="198"/>
                  </a:cubicBezTo>
                  <a:cubicBezTo>
                    <a:pt x="192" y="201"/>
                    <a:pt x="197" y="205"/>
                    <a:pt x="203" y="209"/>
                  </a:cubicBezTo>
                  <a:cubicBezTo>
                    <a:pt x="215" y="217"/>
                    <a:pt x="223" y="223"/>
                    <a:pt x="227" y="228"/>
                  </a:cubicBezTo>
                  <a:cubicBezTo>
                    <a:pt x="231" y="232"/>
                    <a:pt x="234" y="237"/>
                    <a:pt x="236" y="243"/>
                  </a:cubicBezTo>
                  <a:cubicBezTo>
                    <a:pt x="237" y="249"/>
                    <a:pt x="237" y="255"/>
                    <a:pt x="236" y="262"/>
                  </a:cubicBezTo>
                  <a:cubicBezTo>
                    <a:pt x="235" y="268"/>
                    <a:pt x="232" y="274"/>
                    <a:pt x="229" y="279"/>
                  </a:cubicBezTo>
                  <a:close/>
                </a:path>
              </a:pathLst>
            </a:custGeom>
            <a:solidFill>
              <a:schemeClr val="accent1"/>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7" name="Freeform 6"/>
            <p:cNvSpPr>
              <a:spLocks noEditPoints="1"/>
            </p:cNvSpPr>
            <p:nvPr/>
          </p:nvSpPr>
          <p:spPr bwMode="auto">
            <a:xfrm>
              <a:off x="7745412" y="4332288"/>
              <a:ext cx="1143000" cy="1333500"/>
            </a:xfrm>
            <a:custGeom>
              <a:avLst/>
              <a:gdLst>
                <a:gd name="T0" fmla="*/ 138 w 304"/>
                <a:gd name="T1" fmla="*/ 75 h 353"/>
                <a:gd name="T2" fmla="*/ 145 w 304"/>
                <a:gd name="T3" fmla="*/ 52 h 353"/>
                <a:gd name="T4" fmla="*/ 135 w 304"/>
                <a:gd name="T5" fmla="*/ 31 h 353"/>
                <a:gd name="T6" fmla="*/ 117 w 304"/>
                <a:gd name="T7" fmla="*/ 23 h 353"/>
                <a:gd name="T8" fmla="*/ 86 w 304"/>
                <a:gd name="T9" fmla="*/ 42 h 353"/>
                <a:gd name="T10" fmla="*/ 54 w 304"/>
                <a:gd name="T11" fmla="*/ 53 h 353"/>
                <a:gd name="T12" fmla="*/ 52 w 304"/>
                <a:gd name="T13" fmla="*/ 67 h 353"/>
                <a:gd name="T14" fmla="*/ 91 w 304"/>
                <a:gd name="T15" fmla="*/ 86 h 353"/>
                <a:gd name="T16" fmla="*/ 16 w 304"/>
                <a:gd name="T17" fmla="*/ 260 h 353"/>
                <a:gd name="T18" fmla="*/ 179 w 304"/>
                <a:gd name="T19" fmla="*/ 334 h 353"/>
                <a:gd name="T20" fmla="*/ 286 w 304"/>
                <a:gd name="T21" fmla="*/ 190 h 353"/>
                <a:gd name="T22" fmla="*/ 138 w 304"/>
                <a:gd name="T23" fmla="*/ 75 h 353"/>
                <a:gd name="T24" fmla="*/ 187 w 304"/>
                <a:gd name="T25" fmla="*/ 224 h 353"/>
                <a:gd name="T26" fmla="*/ 182 w 304"/>
                <a:gd name="T27" fmla="*/ 237 h 353"/>
                <a:gd name="T28" fmla="*/ 168 w 304"/>
                <a:gd name="T29" fmla="*/ 246 h 353"/>
                <a:gd name="T30" fmla="*/ 174 w 304"/>
                <a:gd name="T31" fmla="*/ 266 h 353"/>
                <a:gd name="T32" fmla="*/ 161 w 304"/>
                <a:gd name="T33" fmla="*/ 270 h 353"/>
                <a:gd name="T34" fmla="*/ 156 w 304"/>
                <a:gd name="T35" fmla="*/ 250 h 353"/>
                <a:gd name="T36" fmla="*/ 139 w 304"/>
                <a:gd name="T37" fmla="*/ 250 h 353"/>
                <a:gd name="T38" fmla="*/ 120 w 304"/>
                <a:gd name="T39" fmla="*/ 241 h 353"/>
                <a:gd name="T40" fmla="*/ 129 w 304"/>
                <a:gd name="T41" fmla="*/ 224 h 353"/>
                <a:gd name="T42" fmla="*/ 157 w 304"/>
                <a:gd name="T43" fmla="*/ 231 h 353"/>
                <a:gd name="T44" fmla="*/ 166 w 304"/>
                <a:gd name="T45" fmla="*/ 224 h 353"/>
                <a:gd name="T46" fmla="*/ 168 w 304"/>
                <a:gd name="T47" fmla="*/ 214 h 353"/>
                <a:gd name="T48" fmla="*/ 163 w 304"/>
                <a:gd name="T49" fmla="*/ 206 h 353"/>
                <a:gd name="T50" fmla="*/ 150 w 304"/>
                <a:gd name="T51" fmla="*/ 202 h 353"/>
                <a:gd name="T52" fmla="*/ 125 w 304"/>
                <a:gd name="T53" fmla="*/ 195 h 353"/>
                <a:gd name="T54" fmla="*/ 114 w 304"/>
                <a:gd name="T55" fmla="*/ 188 h 353"/>
                <a:gd name="T56" fmla="*/ 108 w 304"/>
                <a:gd name="T57" fmla="*/ 177 h 353"/>
                <a:gd name="T58" fmla="*/ 111 w 304"/>
                <a:gd name="T59" fmla="*/ 157 h 353"/>
                <a:gd name="T60" fmla="*/ 128 w 304"/>
                <a:gd name="T61" fmla="*/ 144 h 353"/>
                <a:gd name="T62" fmla="*/ 123 w 304"/>
                <a:gd name="T63" fmla="*/ 125 h 353"/>
                <a:gd name="T64" fmla="*/ 136 w 304"/>
                <a:gd name="T65" fmla="*/ 122 h 353"/>
                <a:gd name="T66" fmla="*/ 141 w 304"/>
                <a:gd name="T67" fmla="*/ 142 h 353"/>
                <a:gd name="T68" fmla="*/ 153 w 304"/>
                <a:gd name="T69" fmla="*/ 143 h 353"/>
                <a:gd name="T70" fmla="*/ 167 w 304"/>
                <a:gd name="T71" fmla="*/ 149 h 353"/>
                <a:gd name="T72" fmla="*/ 157 w 304"/>
                <a:gd name="T73" fmla="*/ 165 h 353"/>
                <a:gd name="T74" fmla="*/ 137 w 304"/>
                <a:gd name="T75" fmla="*/ 161 h 353"/>
                <a:gd name="T76" fmla="*/ 129 w 304"/>
                <a:gd name="T77" fmla="*/ 166 h 353"/>
                <a:gd name="T78" fmla="*/ 127 w 304"/>
                <a:gd name="T79" fmla="*/ 173 h 353"/>
                <a:gd name="T80" fmla="*/ 132 w 304"/>
                <a:gd name="T81" fmla="*/ 178 h 353"/>
                <a:gd name="T82" fmla="*/ 145 w 304"/>
                <a:gd name="T83" fmla="*/ 182 h 353"/>
                <a:gd name="T84" fmla="*/ 168 w 304"/>
                <a:gd name="T85" fmla="*/ 187 h 353"/>
                <a:gd name="T86" fmla="*/ 180 w 304"/>
                <a:gd name="T87" fmla="*/ 196 h 353"/>
                <a:gd name="T88" fmla="*/ 187 w 304"/>
                <a:gd name="T89" fmla="*/ 209 h 353"/>
                <a:gd name="T90" fmla="*/ 187 w 304"/>
                <a:gd name="T91" fmla="*/ 22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4" h="353">
                  <a:moveTo>
                    <a:pt x="138" y="75"/>
                  </a:moveTo>
                  <a:cubicBezTo>
                    <a:pt x="140" y="68"/>
                    <a:pt x="143" y="61"/>
                    <a:pt x="145" y="52"/>
                  </a:cubicBezTo>
                  <a:cubicBezTo>
                    <a:pt x="150" y="26"/>
                    <a:pt x="142" y="14"/>
                    <a:pt x="135" y="31"/>
                  </a:cubicBezTo>
                  <a:cubicBezTo>
                    <a:pt x="127" y="49"/>
                    <a:pt x="140" y="0"/>
                    <a:pt x="117" y="23"/>
                  </a:cubicBezTo>
                  <a:cubicBezTo>
                    <a:pt x="94" y="45"/>
                    <a:pt x="92" y="28"/>
                    <a:pt x="86" y="42"/>
                  </a:cubicBezTo>
                  <a:cubicBezTo>
                    <a:pt x="86" y="42"/>
                    <a:pt x="86" y="57"/>
                    <a:pt x="54" y="53"/>
                  </a:cubicBezTo>
                  <a:cubicBezTo>
                    <a:pt x="30" y="50"/>
                    <a:pt x="36" y="64"/>
                    <a:pt x="52" y="67"/>
                  </a:cubicBezTo>
                  <a:cubicBezTo>
                    <a:pt x="65" y="70"/>
                    <a:pt x="79" y="75"/>
                    <a:pt x="91" y="86"/>
                  </a:cubicBezTo>
                  <a:cubicBezTo>
                    <a:pt x="53" y="116"/>
                    <a:pt x="0" y="200"/>
                    <a:pt x="16" y="260"/>
                  </a:cubicBezTo>
                  <a:cubicBezTo>
                    <a:pt x="34" y="329"/>
                    <a:pt x="105" y="353"/>
                    <a:pt x="179" y="334"/>
                  </a:cubicBezTo>
                  <a:cubicBezTo>
                    <a:pt x="254" y="314"/>
                    <a:pt x="304" y="258"/>
                    <a:pt x="286" y="190"/>
                  </a:cubicBezTo>
                  <a:cubicBezTo>
                    <a:pt x="270" y="130"/>
                    <a:pt x="181" y="87"/>
                    <a:pt x="138" y="75"/>
                  </a:cubicBezTo>
                  <a:close/>
                  <a:moveTo>
                    <a:pt x="187" y="224"/>
                  </a:moveTo>
                  <a:cubicBezTo>
                    <a:pt x="186" y="229"/>
                    <a:pt x="184" y="233"/>
                    <a:pt x="182" y="237"/>
                  </a:cubicBezTo>
                  <a:cubicBezTo>
                    <a:pt x="179" y="240"/>
                    <a:pt x="174" y="243"/>
                    <a:pt x="168" y="246"/>
                  </a:cubicBezTo>
                  <a:cubicBezTo>
                    <a:pt x="174" y="266"/>
                    <a:pt x="174" y="266"/>
                    <a:pt x="174" y="266"/>
                  </a:cubicBezTo>
                  <a:cubicBezTo>
                    <a:pt x="161" y="270"/>
                    <a:pt x="161" y="270"/>
                    <a:pt x="161" y="270"/>
                  </a:cubicBezTo>
                  <a:cubicBezTo>
                    <a:pt x="156" y="250"/>
                    <a:pt x="156" y="250"/>
                    <a:pt x="156" y="250"/>
                  </a:cubicBezTo>
                  <a:cubicBezTo>
                    <a:pt x="149" y="251"/>
                    <a:pt x="144" y="251"/>
                    <a:pt x="139" y="250"/>
                  </a:cubicBezTo>
                  <a:cubicBezTo>
                    <a:pt x="133" y="248"/>
                    <a:pt x="126" y="245"/>
                    <a:pt x="120" y="241"/>
                  </a:cubicBezTo>
                  <a:cubicBezTo>
                    <a:pt x="129" y="224"/>
                    <a:pt x="129" y="224"/>
                    <a:pt x="129" y="224"/>
                  </a:cubicBezTo>
                  <a:cubicBezTo>
                    <a:pt x="140" y="231"/>
                    <a:pt x="149" y="233"/>
                    <a:pt x="157" y="231"/>
                  </a:cubicBezTo>
                  <a:cubicBezTo>
                    <a:pt x="161" y="230"/>
                    <a:pt x="164" y="228"/>
                    <a:pt x="166" y="224"/>
                  </a:cubicBezTo>
                  <a:cubicBezTo>
                    <a:pt x="168" y="221"/>
                    <a:pt x="169" y="217"/>
                    <a:pt x="168" y="214"/>
                  </a:cubicBezTo>
                  <a:cubicBezTo>
                    <a:pt x="167" y="210"/>
                    <a:pt x="166" y="208"/>
                    <a:pt x="163" y="206"/>
                  </a:cubicBezTo>
                  <a:cubicBezTo>
                    <a:pt x="161" y="204"/>
                    <a:pt x="156" y="203"/>
                    <a:pt x="150" y="202"/>
                  </a:cubicBezTo>
                  <a:cubicBezTo>
                    <a:pt x="138" y="199"/>
                    <a:pt x="130" y="197"/>
                    <a:pt x="125" y="195"/>
                  </a:cubicBezTo>
                  <a:cubicBezTo>
                    <a:pt x="121" y="193"/>
                    <a:pt x="117" y="191"/>
                    <a:pt x="114" y="188"/>
                  </a:cubicBezTo>
                  <a:cubicBezTo>
                    <a:pt x="111" y="184"/>
                    <a:pt x="109" y="181"/>
                    <a:pt x="108" y="177"/>
                  </a:cubicBezTo>
                  <a:cubicBezTo>
                    <a:pt x="106" y="170"/>
                    <a:pt x="107" y="163"/>
                    <a:pt x="111" y="157"/>
                  </a:cubicBezTo>
                  <a:cubicBezTo>
                    <a:pt x="115" y="151"/>
                    <a:pt x="120" y="146"/>
                    <a:pt x="128" y="144"/>
                  </a:cubicBezTo>
                  <a:cubicBezTo>
                    <a:pt x="123" y="125"/>
                    <a:pt x="123" y="125"/>
                    <a:pt x="123" y="125"/>
                  </a:cubicBezTo>
                  <a:cubicBezTo>
                    <a:pt x="136" y="122"/>
                    <a:pt x="136" y="122"/>
                    <a:pt x="136" y="122"/>
                  </a:cubicBezTo>
                  <a:cubicBezTo>
                    <a:pt x="141" y="142"/>
                    <a:pt x="141" y="142"/>
                    <a:pt x="141" y="142"/>
                  </a:cubicBezTo>
                  <a:cubicBezTo>
                    <a:pt x="146" y="141"/>
                    <a:pt x="150" y="142"/>
                    <a:pt x="153" y="143"/>
                  </a:cubicBezTo>
                  <a:cubicBezTo>
                    <a:pt x="157" y="144"/>
                    <a:pt x="161" y="146"/>
                    <a:pt x="167" y="149"/>
                  </a:cubicBezTo>
                  <a:cubicBezTo>
                    <a:pt x="157" y="165"/>
                    <a:pt x="157" y="165"/>
                    <a:pt x="157" y="165"/>
                  </a:cubicBezTo>
                  <a:cubicBezTo>
                    <a:pt x="149" y="161"/>
                    <a:pt x="142" y="159"/>
                    <a:pt x="137" y="161"/>
                  </a:cubicBezTo>
                  <a:cubicBezTo>
                    <a:pt x="133" y="162"/>
                    <a:pt x="130" y="163"/>
                    <a:pt x="129" y="166"/>
                  </a:cubicBezTo>
                  <a:cubicBezTo>
                    <a:pt x="127" y="168"/>
                    <a:pt x="127" y="171"/>
                    <a:pt x="127" y="173"/>
                  </a:cubicBezTo>
                  <a:cubicBezTo>
                    <a:pt x="128" y="175"/>
                    <a:pt x="129" y="177"/>
                    <a:pt x="132" y="178"/>
                  </a:cubicBezTo>
                  <a:cubicBezTo>
                    <a:pt x="134" y="180"/>
                    <a:pt x="138" y="181"/>
                    <a:pt x="145" y="182"/>
                  </a:cubicBezTo>
                  <a:cubicBezTo>
                    <a:pt x="156" y="184"/>
                    <a:pt x="164" y="185"/>
                    <a:pt x="168" y="187"/>
                  </a:cubicBezTo>
                  <a:cubicBezTo>
                    <a:pt x="173" y="189"/>
                    <a:pt x="177" y="192"/>
                    <a:pt x="180" y="196"/>
                  </a:cubicBezTo>
                  <a:cubicBezTo>
                    <a:pt x="183" y="199"/>
                    <a:pt x="185" y="204"/>
                    <a:pt x="187" y="209"/>
                  </a:cubicBezTo>
                  <a:cubicBezTo>
                    <a:pt x="188" y="214"/>
                    <a:pt x="188" y="219"/>
                    <a:pt x="187" y="224"/>
                  </a:cubicBezTo>
                  <a:close/>
                </a:path>
              </a:pathLst>
            </a:custGeom>
            <a:solidFill>
              <a:schemeClr val="accent1"/>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8" name="Freeform 7"/>
            <p:cNvSpPr>
              <a:spLocks noEditPoints="1"/>
            </p:cNvSpPr>
            <p:nvPr/>
          </p:nvSpPr>
          <p:spPr bwMode="auto">
            <a:xfrm>
              <a:off x="9140825" y="4392613"/>
              <a:ext cx="1117600" cy="1257300"/>
            </a:xfrm>
            <a:custGeom>
              <a:avLst/>
              <a:gdLst>
                <a:gd name="T0" fmla="*/ 197 w 297"/>
                <a:gd name="T1" fmla="*/ 67 h 333"/>
                <a:gd name="T2" fmla="*/ 213 w 297"/>
                <a:gd name="T3" fmla="*/ 49 h 333"/>
                <a:gd name="T4" fmla="*/ 212 w 297"/>
                <a:gd name="T5" fmla="*/ 26 h 333"/>
                <a:gd name="T6" fmla="*/ 199 w 297"/>
                <a:gd name="T7" fmla="*/ 11 h 333"/>
                <a:gd name="T8" fmla="*/ 163 w 297"/>
                <a:gd name="T9" fmla="*/ 17 h 333"/>
                <a:gd name="T10" fmla="*/ 129 w 297"/>
                <a:gd name="T11" fmla="*/ 14 h 333"/>
                <a:gd name="T12" fmla="*/ 123 w 297"/>
                <a:gd name="T13" fmla="*/ 26 h 333"/>
                <a:gd name="T14" fmla="*/ 150 w 297"/>
                <a:gd name="T15" fmla="*/ 59 h 333"/>
                <a:gd name="T16" fmla="*/ 12 w 297"/>
                <a:gd name="T17" fmla="*/ 188 h 333"/>
                <a:gd name="T18" fmla="*/ 132 w 297"/>
                <a:gd name="T19" fmla="*/ 321 h 333"/>
                <a:gd name="T20" fmla="*/ 287 w 297"/>
                <a:gd name="T21" fmla="*/ 232 h 333"/>
                <a:gd name="T22" fmla="*/ 197 w 297"/>
                <a:gd name="T23" fmla="*/ 67 h 333"/>
                <a:gd name="T24" fmla="*/ 183 w 297"/>
                <a:gd name="T25" fmla="*/ 224 h 333"/>
                <a:gd name="T26" fmla="*/ 173 w 297"/>
                <a:gd name="T27" fmla="*/ 233 h 333"/>
                <a:gd name="T28" fmla="*/ 157 w 297"/>
                <a:gd name="T29" fmla="*/ 237 h 333"/>
                <a:gd name="T30" fmla="*/ 153 w 297"/>
                <a:gd name="T31" fmla="*/ 257 h 333"/>
                <a:gd name="T32" fmla="*/ 140 w 297"/>
                <a:gd name="T33" fmla="*/ 255 h 333"/>
                <a:gd name="T34" fmla="*/ 143 w 297"/>
                <a:gd name="T35" fmla="*/ 235 h 333"/>
                <a:gd name="T36" fmla="*/ 129 w 297"/>
                <a:gd name="T37" fmla="*/ 228 h 333"/>
                <a:gd name="T38" fmla="*/ 114 w 297"/>
                <a:gd name="T39" fmla="*/ 212 h 333"/>
                <a:gd name="T40" fmla="*/ 130 w 297"/>
                <a:gd name="T41" fmla="*/ 201 h 333"/>
                <a:gd name="T42" fmla="*/ 152 w 297"/>
                <a:gd name="T43" fmla="*/ 218 h 333"/>
                <a:gd name="T44" fmla="*/ 163 w 297"/>
                <a:gd name="T45" fmla="*/ 216 h 333"/>
                <a:gd name="T46" fmla="*/ 169 w 297"/>
                <a:gd name="T47" fmla="*/ 206 h 333"/>
                <a:gd name="T48" fmla="*/ 168 w 297"/>
                <a:gd name="T49" fmla="*/ 197 h 333"/>
                <a:gd name="T50" fmla="*/ 158 w 297"/>
                <a:gd name="T51" fmla="*/ 188 h 333"/>
                <a:gd name="T52" fmla="*/ 138 w 297"/>
                <a:gd name="T53" fmla="*/ 172 h 333"/>
                <a:gd name="T54" fmla="*/ 130 w 297"/>
                <a:gd name="T55" fmla="*/ 161 h 333"/>
                <a:gd name="T56" fmla="*/ 129 w 297"/>
                <a:gd name="T57" fmla="*/ 148 h 333"/>
                <a:gd name="T58" fmla="*/ 140 w 297"/>
                <a:gd name="T59" fmla="*/ 131 h 333"/>
                <a:gd name="T60" fmla="*/ 161 w 297"/>
                <a:gd name="T61" fmla="*/ 127 h 333"/>
                <a:gd name="T62" fmla="*/ 164 w 297"/>
                <a:gd name="T63" fmla="*/ 107 h 333"/>
                <a:gd name="T64" fmla="*/ 177 w 297"/>
                <a:gd name="T65" fmla="*/ 109 h 333"/>
                <a:gd name="T66" fmla="*/ 174 w 297"/>
                <a:gd name="T67" fmla="*/ 130 h 333"/>
                <a:gd name="T68" fmla="*/ 185 w 297"/>
                <a:gd name="T69" fmla="*/ 136 h 333"/>
                <a:gd name="T70" fmla="*/ 194 w 297"/>
                <a:gd name="T71" fmla="*/ 147 h 333"/>
                <a:gd name="T72" fmla="*/ 179 w 297"/>
                <a:gd name="T73" fmla="*/ 158 h 333"/>
                <a:gd name="T74" fmla="*/ 162 w 297"/>
                <a:gd name="T75" fmla="*/ 145 h 333"/>
                <a:gd name="T76" fmla="*/ 153 w 297"/>
                <a:gd name="T77" fmla="*/ 147 h 333"/>
                <a:gd name="T78" fmla="*/ 148 w 297"/>
                <a:gd name="T79" fmla="*/ 153 h 333"/>
                <a:gd name="T80" fmla="*/ 150 w 297"/>
                <a:gd name="T81" fmla="*/ 159 h 333"/>
                <a:gd name="T82" fmla="*/ 161 w 297"/>
                <a:gd name="T83" fmla="*/ 168 h 333"/>
                <a:gd name="T84" fmla="*/ 180 w 297"/>
                <a:gd name="T85" fmla="*/ 182 h 333"/>
                <a:gd name="T86" fmla="*/ 188 w 297"/>
                <a:gd name="T87" fmla="*/ 195 h 333"/>
                <a:gd name="T88" fmla="*/ 188 w 297"/>
                <a:gd name="T89" fmla="*/ 210 h 333"/>
                <a:gd name="T90" fmla="*/ 183 w 297"/>
                <a:gd name="T91" fmla="*/ 22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7" h="333">
                  <a:moveTo>
                    <a:pt x="197" y="67"/>
                  </a:moveTo>
                  <a:cubicBezTo>
                    <a:pt x="202" y="62"/>
                    <a:pt x="208" y="56"/>
                    <a:pt x="213" y="49"/>
                  </a:cubicBezTo>
                  <a:cubicBezTo>
                    <a:pt x="229" y="27"/>
                    <a:pt x="226" y="13"/>
                    <a:pt x="212" y="26"/>
                  </a:cubicBezTo>
                  <a:cubicBezTo>
                    <a:pt x="199" y="40"/>
                    <a:pt x="229" y="0"/>
                    <a:pt x="199" y="11"/>
                  </a:cubicBezTo>
                  <a:cubicBezTo>
                    <a:pt x="170" y="22"/>
                    <a:pt x="174" y="5"/>
                    <a:pt x="163" y="17"/>
                  </a:cubicBezTo>
                  <a:cubicBezTo>
                    <a:pt x="163" y="17"/>
                    <a:pt x="157" y="30"/>
                    <a:pt x="129" y="14"/>
                  </a:cubicBezTo>
                  <a:cubicBezTo>
                    <a:pt x="109" y="1"/>
                    <a:pt x="109" y="17"/>
                    <a:pt x="123" y="26"/>
                  </a:cubicBezTo>
                  <a:cubicBezTo>
                    <a:pt x="133" y="33"/>
                    <a:pt x="144" y="44"/>
                    <a:pt x="150" y="59"/>
                  </a:cubicBezTo>
                  <a:cubicBezTo>
                    <a:pt x="104" y="71"/>
                    <a:pt x="22" y="126"/>
                    <a:pt x="12" y="188"/>
                  </a:cubicBezTo>
                  <a:cubicBezTo>
                    <a:pt x="0" y="258"/>
                    <a:pt x="56" y="309"/>
                    <a:pt x="132" y="321"/>
                  </a:cubicBezTo>
                  <a:cubicBezTo>
                    <a:pt x="208" y="333"/>
                    <a:pt x="276" y="302"/>
                    <a:pt x="287" y="232"/>
                  </a:cubicBezTo>
                  <a:cubicBezTo>
                    <a:pt x="297" y="171"/>
                    <a:pt x="233" y="96"/>
                    <a:pt x="197" y="67"/>
                  </a:cubicBezTo>
                  <a:close/>
                  <a:moveTo>
                    <a:pt x="183" y="224"/>
                  </a:moveTo>
                  <a:cubicBezTo>
                    <a:pt x="180" y="228"/>
                    <a:pt x="176" y="231"/>
                    <a:pt x="173" y="233"/>
                  </a:cubicBezTo>
                  <a:cubicBezTo>
                    <a:pt x="169" y="235"/>
                    <a:pt x="163" y="236"/>
                    <a:pt x="157" y="237"/>
                  </a:cubicBezTo>
                  <a:cubicBezTo>
                    <a:pt x="153" y="257"/>
                    <a:pt x="153" y="257"/>
                    <a:pt x="153" y="257"/>
                  </a:cubicBezTo>
                  <a:cubicBezTo>
                    <a:pt x="140" y="255"/>
                    <a:pt x="140" y="255"/>
                    <a:pt x="140" y="255"/>
                  </a:cubicBezTo>
                  <a:cubicBezTo>
                    <a:pt x="143" y="235"/>
                    <a:pt x="143" y="235"/>
                    <a:pt x="143" y="235"/>
                  </a:cubicBezTo>
                  <a:cubicBezTo>
                    <a:pt x="137" y="233"/>
                    <a:pt x="132" y="231"/>
                    <a:pt x="129" y="228"/>
                  </a:cubicBezTo>
                  <a:cubicBezTo>
                    <a:pt x="123" y="224"/>
                    <a:pt x="118" y="218"/>
                    <a:pt x="114" y="212"/>
                  </a:cubicBezTo>
                  <a:cubicBezTo>
                    <a:pt x="130" y="201"/>
                    <a:pt x="130" y="201"/>
                    <a:pt x="130" y="201"/>
                  </a:cubicBezTo>
                  <a:cubicBezTo>
                    <a:pt x="137" y="211"/>
                    <a:pt x="144" y="217"/>
                    <a:pt x="152" y="218"/>
                  </a:cubicBezTo>
                  <a:cubicBezTo>
                    <a:pt x="156" y="219"/>
                    <a:pt x="160" y="218"/>
                    <a:pt x="163" y="216"/>
                  </a:cubicBezTo>
                  <a:cubicBezTo>
                    <a:pt x="167" y="213"/>
                    <a:pt x="169" y="210"/>
                    <a:pt x="169" y="206"/>
                  </a:cubicBezTo>
                  <a:cubicBezTo>
                    <a:pt x="170" y="203"/>
                    <a:pt x="169" y="200"/>
                    <a:pt x="168" y="197"/>
                  </a:cubicBezTo>
                  <a:cubicBezTo>
                    <a:pt x="166" y="195"/>
                    <a:pt x="163" y="192"/>
                    <a:pt x="158" y="188"/>
                  </a:cubicBezTo>
                  <a:cubicBezTo>
                    <a:pt x="148" y="181"/>
                    <a:pt x="141" y="176"/>
                    <a:pt x="138" y="172"/>
                  </a:cubicBezTo>
                  <a:cubicBezTo>
                    <a:pt x="134" y="169"/>
                    <a:pt x="132" y="165"/>
                    <a:pt x="130" y="161"/>
                  </a:cubicBezTo>
                  <a:cubicBezTo>
                    <a:pt x="129" y="157"/>
                    <a:pt x="129" y="153"/>
                    <a:pt x="129" y="148"/>
                  </a:cubicBezTo>
                  <a:cubicBezTo>
                    <a:pt x="131" y="141"/>
                    <a:pt x="134" y="136"/>
                    <a:pt x="140" y="131"/>
                  </a:cubicBezTo>
                  <a:cubicBezTo>
                    <a:pt x="146" y="127"/>
                    <a:pt x="153" y="126"/>
                    <a:pt x="161" y="127"/>
                  </a:cubicBezTo>
                  <a:cubicBezTo>
                    <a:pt x="164" y="107"/>
                    <a:pt x="164" y="107"/>
                    <a:pt x="164" y="107"/>
                  </a:cubicBezTo>
                  <a:cubicBezTo>
                    <a:pt x="177" y="109"/>
                    <a:pt x="177" y="109"/>
                    <a:pt x="177" y="109"/>
                  </a:cubicBezTo>
                  <a:cubicBezTo>
                    <a:pt x="174" y="130"/>
                    <a:pt x="174" y="130"/>
                    <a:pt x="174" y="130"/>
                  </a:cubicBezTo>
                  <a:cubicBezTo>
                    <a:pt x="178" y="131"/>
                    <a:pt x="182" y="133"/>
                    <a:pt x="185" y="136"/>
                  </a:cubicBezTo>
                  <a:cubicBezTo>
                    <a:pt x="187" y="138"/>
                    <a:pt x="191" y="142"/>
                    <a:pt x="194" y="147"/>
                  </a:cubicBezTo>
                  <a:cubicBezTo>
                    <a:pt x="179" y="158"/>
                    <a:pt x="179" y="158"/>
                    <a:pt x="179" y="158"/>
                  </a:cubicBezTo>
                  <a:cubicBezTo>
                    <a:pt x="174" y="150"/>
                    <a:pt x="168" y="146"/>
                    <a:pt x="162" y="145"/>
                  </a:cubicBezTo>
                  <a:cubicBezTo>
                    <a:pt x="158" y="145"/>
                    <a:pt x="155" y="145"/>
                    <a:pt x="153" y="147"/>
                  </a:cubicBezTo>
                  <a:cubicBezTo>
                    <a:pt x="150" y="148"/>
                    <a:pt x="149" y="150"/>
                    <a:pt x="148" y="153"/>
                  </a:cubicBezTo>
                  <a:cubicBezTo>
                    <a:pt x="148" y="155"/>
                    <a:pt x="149" y="157"/>
                    <a:pt x="150" y="159"/>
                  </a:cubicBezTo>
                  <a:cubicBezTo>
                    <a:pt x="152" y="162"/>
                    <a:pt x="155" y="165"/>
                    <a:pt x="161" y="168"/>
                  </a:cubicBezTo>
                  <a:cubicBezTo>
                    <a:pt x="171" y="174"/>
                    <a:pt x="177" y="179"/>
                    <a:pt x="180" y="182"/>
                  </a:cubicBezTo>
                  <a:cubicBezTo>
                    <a:pt x="184" y="186"/>
                    <a:pt x="186" y="190"/>
                    <a:pt x="188" y="195"/>
                  </a:cubicBezTo>
                  <a:cubicBezTo>
                    <a:pt x="189" y="199"/>
                    <a:pt x="189" y="204"/>
                    <a:pt x="188" y="210"/>
                  </a:cubicBezTo>
                  <a:cubicBezTo>
                    <a:pt x="187" y="215"/>
                    <a:pt x="186" y="220"/>
                    <a:pt x="183" y="224"/>
                  </a:cubicBezTo>
                  <a:close/>
                </a:path>
              </a:pathLst>
            </a:custGeom>
            <a:solidFill>
              <a:schemeClr val="accent1"/>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9" name="Freeform 8"/>
            <p:cNvSpPr>
              <a:spLocks noEditPoints="1"/>
            </p:cNvSpPr>
            <p:nvPr/>
          </p:nvSpPr>
          <p:spPr bwMode="auto">
            <a:xfrm>
              <a:off x="9977438" y="4864100"/>
              <a:ext cx="609600" cy="725488"/>
            </a:xfrm>
            <a:custGeom>
              <a:avLst/>
              <a:gdLst>
                <a:gd name="T0" fmla="*/ 86 w 162"/>
                <a:gd name="T1" fmla="*/ 41 h 192"/>
                <a:gd name="T2" fmla="*/ 91 w 162"/>
                <a:gd name="T3" fmla="*/ 29 h 192"/>
                <a:gd name="T4" fmla="*/ 88 w 162"/>
                <a:gd name="T5" fmla="*/ 17 h 192"/>
                <a:gd name="T6" fmla="*/ 78 w 162"/>
                <a:gd name="T7" fmla="*/ 11 h 192"/>
                <a:gd name="T8" fmla="*/ 60 w 162"/>
                <a:gd name="T9" fmla="*/ 19 h 192"/>
                <a:gd name="T10" fmla="*/ 41 w 162"/>
                <a:gd name="T11" fmla="*/ 22 h 192"/>
                <a:gd name="T12" fmla="*/ 39 w 162"/>
                <a:gd name="T13" fmla="*/ 30 h 192"/>
                <a:gd name="T14" fmla="*/ 59 w 162"/>
                <a:gd name="T15" fmla="*/ 44 h 192"/>
                <a:gd name="T16" fmla="*/ 4 w 162"/>
                <a:gd name="T17" fmla="*/ 133 h 192"/>
                <a:gd name="T18" fmla="*/ 88 w 162"/>
                <a:gd name="T19" fmla="*/ 187 h 192"/>
                <a:gd name="T20" fmla="*/ 158 w 162"/>
                <a:gd name="T21" fmla="*/ 116 h 192"/>
                <a:gd name="T22" fmla="*/ 86 w 162"/>
                <a:gd name="T23" fmla="*/ 41 h 192"/>
                <a:gd name="T24" fmla="*/ 101 w 162"/>
                <a:gd name="T25" fmla="*/ 127 h 192"/>
                <a:gd name="T26" fmla="*/ 97 w 162"/>
                <a:gd name="T27" fmla="*/ 134 h 192"/>
                <a:gd name="T28" fmla="*/ 89 w 162"/>
                <a:gd name="T29" fmla="*/ 138 h 192"/>
                <a:gd name="T30" fmla="*/ 90 w 162"/>
                <a:gd name="T31" fmla="*/ 149 h 192"/>
                <a:gd name="T32" fmla="*/ 83 w 162"/>
                <a:gd name="T33" fmla="*/ 150 h 192"/>
                <a:gd name="T34" fmla="*/ 81 w 162"/>
                <a:gd name="T35" fmla="*/ 139 h 192"/>
                <a:gd name="T36" fmla="*/ 72 w 162"/>
                <a:gd name="T37" fmla="*/ 137 h 192"/>
                <a:gd name="T38" fmla="*/ 62 w 162"/>
                <a:gd name="T39" fmla="*/ 131 h 192"/>
                <a:gd name="T40" fmla="*/ 69 w 162"/>
                <a:gd name="T41" fmla="*/ 123 h 192"/>
                <a:gd name="T42" fmla="*/ 84 w 162"/>
                <a:gd name="T43" fmla="*/ 129 h 192"/>
                <a:gd name="T44" fmla="*/ 89 w 162"/>
                <a:gd name="T45" fmla="*/ 126 h 192"/>
                <a:gd name="T46" fmla="*/ 91 w 162"/>
                <a:gd name="T47" fmla="*/ 120 h 192"/>
                <a:gd name="T48" fmla="*/ 89 w 162"/>
                <a:gd name="T49" fmla="*/ 115 h 192"/>
                <a:gd name="T50" fmla="*/ 82 w 162"/>
                <a:gd name="T51" fmla="*/ 112 h 192"/>
                <a:gd name="T52" fmla="*/ 69 w 162"/>
                <a:gd name="T53" fmla="*/ 106 h 192"/>
                <a:gd name="T54" fmla="*/ 63 w 162"/>
                <a:gd name="T55" fmla="*/ 101 h 192"/>
                <a:gd name="T56" fmla="*/ 61 w 162"/>
                <a:gd name="T57" fmla="*/ 95 h 192"/>
                <a:gd name="T58" fmla="*/ 64 w 162"/>
                <a:gd name="T59" fmla="*/ 84 h 192"/>
                <a:gd name="T60" fmla="*/ 75 w 162"/>
                <a:gd name="T61" fmla="*/ 78 h 192"/>
                <a:gd name="T62" fmla="*/ 73 w 162"/>
                <a:gd name="T63" fmla="*/ 67 h 192"/>
                <a:gd name="T64" fmla="*/ 81 w 162"/>
                <a:gd name="T65" fmla="*/ 67 h 192"/>
                <a:gd name="T66" fmla="*/ 82 w 162"/>
                <a:gd name="T67" fmla="*/ 78 h 192"/>
                <a:gd name="T68" fmla="*/ 89 w 162"/>
                <a:gd name="T69" fmla="*/ 80 h 192"/>
                <a:gd name="T70" fmla="*/ 96 w 162"/>
                <a:gd name="T71" fmla="*/ 84 h 192"/>
                <a:gd name="T72" fmla="*/ 89 w 162"/>
                <a:gd name="T73" fmla="*/ 92 h 192"/>
                <a:gd name="T74" fmla="*/ 78 w 162"/>
                <a:gd name="T75" fmla="*/ 88 h 192"/>
                <a:gd name="T76" fmla="*/ 73 w 162"/>
                <a:gd name="T77" fmla="*/ 90 h 192"/>
                <a:gd name="T78" fmla="*/ 72 w 162"/>
                <a:gd name="T79" fmla="*/ 94 h 192"/>
                <a:gd name="T80" fmla="*/ 74 w 162"/>
                <a:gd name="T81" fmla="*/ 97 h 192"/>
                <a:gd name="T82" fmla="*/ 81 w 162"/>
                <a:gd name="T83" fmla="*/ 101 h 192"/>
                <a:gd name="T84" fmla="*/ 93 w 162"/>
                <a:gd name="T85" fmla="*/ 105 h 192"/>
                <a:gd name="T86" fmla="*/ 99 w 162"/>
                <a:gd name="T87" fmla="*/ 111 h 192"/>
                <a:gd name="T88" fmla="*/ 102 w 162"/>
                <a:gd name="T89" fmla="*/ 119 h 192"/>
                <a:gd name="T90" fmla="*/ 101 w 162"/>
                <a:gd name="T91" fmla="*/ 12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92">
                  <a:moveTo>
                    <a:pt x="86" y="41"/>
                  </a:moveTo>
                  <a:cubicBezTo>
                    <a:pt x="87" y="37"/>
                    <a:pt x="89" y="34"/>
                    <a:pt x="91" y="29"/>
                  </a:cubicBezTo>
                  <a:cubicBezTo>
                    <a:pt x="96" y="15"/>
                    <a:pt x="93" y="8"/>
                    <a:pt x="88" y="17"/>
                  </a:cubicBezTo>
                  <a:cubicBezTo>
                    <a:pt x="82" y="26"/>
                    <a:pt x="93" y="0"/>
                    <a:pt x="78" y="11"/>
                  </a:cubicBezTo>
                  <a:cubicBezTo>
                    <a:pt x="64" y="21"/>
                    <a:pt x="64" y="11"/>
                    <a:pt x="60" y="19"/>
                  </a:cubicBezTo>
                  <a:cubicBezTo>
                    <a:pt x="60" y="19"/>
                    <a:pt x="59" y="27"/>
                    <a:pt x="41" y="22"/>
                  </a:cubicBezTo>
                  <a:cubicBezTo>
                    <a:pt x="28" y="19"/>
                    <a:pt x="30" y="27"/>
                    <a:pt x="39" y="30"/>
                  </a:cubicBezTo>
                  <a:cubicBezTo>
                    <a:pt x="46" y="32"/>
                    <a:pt x="53" y="36"/>
                    <a:pt x="59" y="44"/>
                  </a:cubicBezTo>
                  <a:cubicBezTo>
                    <a:pt x="36" y="57"/>
                    <a:pt x="0" y="98"/>
                    <a:pt x="4" y="133"/>
                  </a:cubicBezTo>
                  <a:cubicBezTo>
                    <a:pt x="8" y="172"/>
                    <a:pt x="45" y="192"/>
                    <a:pt x="88" y="187"/>
                  </a:cubicBezTo>
                  <a:cubicBezTo>
                    <a:pt x="130" y="182"/>
                    <a:pt x="162" y="155"/>
                    <a:pt x="158" y="116"/>
                  </a:cubicBezTo>
                  <a:cubicBezTo>
                    <a:pt x="154" y="82"/>
                    <a:pt x="109" y="51"/>
                    <a:pt x="86" y="41"/>
                  </a:cubicBezTo>
                  <a:close/>
                  <a:moveTo>
                    <a:pt x="101" y="127"/>
                  </a:moveTo>
                  <a:cubicBezTo>
                    <a:pt x="100" y="130"/>
                    <a:pt x="98" y="132"/>
                    <a:pt x="97" y="134"/>
                  </a:cubicBezTo>
                  <a:cubicBezTo>
                    <a:pt x="95" y="135"/>
                    <a:pt x="92" y="137"/>
                    <a:pt x="89" y="138"/>
                  </a:cubicBezTo>
                  <a:cubicBezTo>
                    <a:pt x="90" y="149"/>
                    <a:pt x="90" y="149"/>
                    <a:pt x="90" y="149"/>
                  </a:cubicBezTo>
                  <a:cubicBezTo>
                    <a:pt x="83" y="150"/>
                    <a:pt x="83" y="150"/>
                    <a:pt x="83" y="150"/>
                  </a:cubicBezTo>
                  <a:cubicBezTo>
                    <a:pt x="81" y="139"/>
                    <a:pt x="81" y="139"/>
                    <a:pt x="81" y="139"/>
                  </a:cubicBezTo>
                  <a:cubicBezTo>
                    <a:pt x="78" y="139"/>
                    <a:pt x="75" y="138"/>
                    <a:pt x="72" y="137"/>
                  </a:cubicBezTo>
                  <a:cubicBezTo>
                    <a:pt x="69" y="136"/>
                    <a:pt x="65" y="134"/>
                    <a:pt x="62" y="131"/>
                  </a:cubicBezTo>
                  <a:cubicBezTo>
                    <a:pt x="69" y="123"/>
                    <a:pt x="69" y="123"/>
                    <a:pt x="69" y="123"/>
                  </a:cubicBezTo>
                  <a:cubicBezTo>
                    <a:pt x="74" y="127"/>
                    <a:pt x="79" y="129"/>
                    <a:pt x="84" y="129"/>
                  </a:cubicBezTo>
                  <a:cubicBezTo>
                    <a:pt x="86" y="128"/>
                    <a:pt x="88" y="127"/>
                    <a:pt x="89" y="126"/>
                  </a:cubicBezTo>
                  <a:cubicBezTo>
                    <a:pt x="91" y="124"/>
                    <a:pt x="91" y="122"/>
                    <a:pt x="91" y="120"/>
                  </a:cubicBezTo>
                  <a:cubicBezTo>
                    <a:pt x="91" y="118"/>
                    <a:pt x="90" y="116"/>
                    <a:pt x="89" y="115"/>
                  </a:cubicBezTo>
                  <a:cubicBezTo>
                    <a:pt x="88" y="114"/>
                    <a:pt x="86" y="113"/>
                    <a:pt x="82" y="112"/>
                  </a:cubicBezTo>
                  <a:cubicBezTo>
                    <a:pt x="76" y="110"/>
                    <a:pt x="71" y="108"/>
                    <a:pt x="69" y="106"/>
                  </a:cubicBezTo>
                  <a:cubicBezTo>
                    <a:pt x="67" y="105"/>
                    <a:pt x="65" y="103"/>
                    <a:pt x="63" y="101"/>
                  </a:cubicBezTo>
                  <a:cubicBezTo>
                    <a:pt x="62" y="99"/>
                    <a:pt x="61" y="97"/>
                    <a:pt x="61" y="95"/>
                  </a:cubicBezTo>
                  <a:cubicBezTo>
                    <a:pt x="61" y="91"/>
                    <a:pt x="62" y="87"/>
                    <a:pt x="64" y="84"/>
                  </a:cubicBezTo>
                  <a:cubicBezTo>
                    <a:pt x="67" y="81"/>
                    <a:pt x="70" y="79"/>
                    <a:pt x="75" y="78"/>
                  </a:cubicBezTo>
                  <a:cubicBezTo>
                    <a:pt x="73" y="67"/>
                    <a:pt x="73" y="67"/>
                    <a:pt x="73" y="67"/>
                  </a:cubicBezTo>
                  <a:cubicBezTo>
                    <a:pt x="81" y="67"/>
                    <a:pt x="81" y="67"/>
                    <a:pt x="81" y="67"/>
                  </a:cubicBezTo>
                  <a:cubicBezTo>
                    <a:pt x="82" y="78"/>
                    <a:pt x="82" y="78"/>
                    <a:pt x="82" y="78"/>
                  </a:cubicBezTo>
                  <a:cubicBezTo>
                    <a:pt x="85" y="78"/>
                    <a:pt x="87" y="79"/>
                    <a:pt x="89" y="80"/>
                  </a:cubicBezTo>
                  <a:cubicBezTo>
                    <a:pt x="91" y="80"/>
                    <a:pt x="93" y="82"/>
                    <a:pt x="96" y="84"/>
                  </a:cubicBezTo>
                  <a:cubicBezTo>
                    <a:pt x="89" y="92"/>
                    <a:pt x="89" y="92"/>
                    <a:pt x="89" y="92"/>
                  </a:cubicBezTo>
                  <a:cubicBezTo>
                    <a:pt x="85" y="89"/>
                    <a:pt x="81" y="88"/>
                    <a:pt x="78" y="88"/>
                  </a:cubicBezTo>
                  <a:cubicBezTo>
                    <a:pt x="76" y="88"/>
                    <a:pt x="74" y="89"/>
                    <a:pt x="73" y="90"/>
                  </a:cubicBezTo>
                  <a:cubicBezTo>
                    <a:pt x="72" y="91"/>
                    <a:pt x="72" y="93"/>
                    <a:pt x="72" y="94"/>
                  </a:cubicBezTo>
                  <a:cubicBezTo>
                    <a:pt x="72" y="95"/>
                    <a:pt x="73" y="96"/>
                    <a:pt x="74" y="97"/>
                  </a:cubicBezTo>
                  <a:cubicBezTo>
                    <a:pt x="75" y="99"/>
                    <a:pt x="77" y="100"/>
                    <a:pt x="81" y="101"/>
                  </a:cubicBezTo>
                  <a:cubicBezTo>
                    <a:pt x="87" y="102"/>
                    <a:pt x="91" y="104"/>
                    <a:pt x="93" y="105"/>
                  </a:cubicBezTo>
                  <a:cubicBezTo>
                    <a:pt x="96" y="107"/>
                    <a:pt x="98" y="109"/>
                    <a:pt x="99" y="111"/>
                  </a:cubicBezTo>
                  <a:cubicBezTo>
                    <a:pt x="100" y="113"/>
                    <a:pt x="101" y="116"/>
                    <a:pt x="102" y="119"/>
                  </a:cubicBezTo>
                  <a:cubicBezTo>
                    <a:pt x="102" y="122"/>
                    <a:pt x="102" y="124"/>
                    <a:pt x="101" y="127"/>
                  </a:cubicBezTo>
                  <a:close/>
                </a:path>
              </a:pathLst>
            </a:custGeom>
            <a:solidFill>
              <a:schemeClr val="accent1"/>
            </a:solid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grpSp>
      <p:sp>
        <p:nvSpPr>
          <p:cNvPr id="100" name="Text Placeholder 32"/>
          <p:cNvSpPr>
            <a:spLocks noGrp="1"/>
          </p:cNvSpPr>
          <p:nvPr>
            <p:ph type="body" sz="quarter" idx="10"/>
          </p:nvPr>
        </p:nvSpPr>
        <p:spPr>
          <a:xfrm>
            <a:off x="1524000" y="4926861"/>
            <a:ext cx="876299" cy="254826"/>
          </a:xfrm>
        </p:spPr>
        <p:txBody>
          <a:bodyPr>
            <a:normAutofit/>
          </a:bodyPr>
          <a:lstStyle/>
          <a:p>
            <a:r>
              <a:rPr lang="id-ID" sz="1400" dirty="0"/>
              <a:t>$ : 20.500</a:t>
            </a:r>
          </a:p>
        </p:txBody>
      </p:sp>
      <p:sp>
        <p:nvSpPr>
          <p:cNvPr id="101" name="Text Placeholder 32"/>
          <p:cNvSpPr>
            <a:spLocks noGrp="1"/>
          </p:cNvSpPr>
          <p:nvPr>
            <p:ph type="body" sz="quarter" idx="10"/>
          </p:nvPr>
        </p:nvSpPr>
        <p:spPr>
          <a:xfrm>
            <a:off x="8128280" y="2489200"/>
            <a:ext cx="2539719" cy="408745"/>
          </a:xfrm>
        </p:spPr>
        <p:txBody>
          <a:bodyPr/>
          <a:lstStyle/>
          <a:p>
            <a:pPr algn="r"/>
            <a:r>
              <a:rPr lang="id-ID" dirty="0"/>
              <a:t>Product Name</a:t>
            </a:r>
          </a:p>
        </p:txBody>
      </p:sp>
      <p:sp>
        <p:nvSpPr>
          <p:cNvPr id="102" name="Text Placeholder 33"/>
          <p:cNvSpPr>
            <a:spLocks noGrp="1"/>
          </p:cNvSpPr>
          <p:nvPr>
            <p:ph type="body" sz="quarter" idx="11"/>
          </p:nvPr>
        </p:nvSpPr>
        <p:spPr>
          <a:xfrm>
            <a:off x="8128280" y="2873870"/>
            <a:ext cx="2550783" cy="1779516"/>
          </a:xfrm>
        </p:spPr>
        <p:txBody>
          <a:bodyPr>
            <a:normAutofit/>
          </a:bodyPr>
          <a:lstStyle/>
          <a:p>
            <a:pPr algn="r"/>
            <a:r>
              <a:rPr lang="id-ID" dirty="0"/>
              <a:t>Sed ut perspiciatis unde omnis iste natus error sit voluptatem accusantium doloremque laudantium, totam rem aperiam, eaque ipsa quae abhan ekle geupikele bangsa aceh illo nSed accusantium doloremquebangsa aceh illo nSed accusantium doloremque laudaut perspiciatis unde omnise natus erraudaut perspiciatis unde omnise natus error</a:t>
            </a:r>
          </a:p>
        </p:txBody>
      </p:sp>
      <p:sp>
        <p:nvSpPr>
          <p:cNvPr id="103" name="Text Placeholder 32"/>
          <p:cNvSpPr>
            <a:spLocks noGrp="1"/>
          </p:cNvSpPr>
          <p:nvPr>
            <p:ph type="body" sz="quarter" idx="10"/>
          </p:nvPr>
        </p:nvSpPr>
        <p:spPr>
          <a:xfrm>
            <a:off x="9782174" y="4926861"/>
            <a:ext cx="885825" cy="254826"/>
          </a:xfrm>
        </p:spPr>
        <p:txBody>
          <a:bodyPr>
            <a:normAutofit/>
          </a:bodyPr>
          <a:lstStyle/>
          <a:p>
            <a:pPr algn="r"/>
            <a:r>
              <a:rPr lang="id-ID" sz="1400" dirty="0"/>
              <a:t>$ : 20,310</a:t>
            </a:r>
          </a:p>
        </p:txBody>
      </p:sp>
      <p:sp>
        <p:nvSpPr>
          <p:cNvPr id="29" name="TextBox 28"/>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5</a:t>
            </a:r>
            <a:r>
              <a:rPr lang="id-ID" sz="1200" dirty="0">
                <a:solidFill>
                  <a:schemeClr val="accent1"/>
                </a:solidFill>
                <a:latin typeface="Kontrapunkt Bob Light" panose="02000000000000000000" pitchFamily="50" charset="0"/>
              </a:rPr>
              <a:t>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29998438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xEl>
                                              <p:pRg st="0" end="0"/>
                                            </p:txEl>
                                          </p:spTgt>
                                        </p:tgtEl>
                                        <p:attrNameLst>
                                          <p:attrName>style.visibility</p:attrName>
                                        </p:attrNameLst>
                                      </p:cBhvr>
                                      <p:to>
                                        <p:strVal val="visible"/>
                                      </p:to>
                                    </p:set>
                                    <p:animEffect transition="in" filter="fade">
                                      <p:cBhvr>
                                        <p:cTn id="11" dur="500"/>
                                        <p:tgtEl>
                                          <p:spTgt spid="32">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p:cTn id="15" dur="500" fill="hold"/>
                                        <p:tgtEl>
                                          <p:spTgt spid="39"/>
                                        </p:tgtEl>
                                        <p:attrNameLst>
                                          <p:attrName>ppt_w</p:attrName>
                                        </p:attrNameLst>
                                      </p:cBhvr>
                                      <p:tavLst>
                                        <p:tav tm="0">
                                          <p:val>
                                            <p:fltVal val="0"/>
                                          </p:val>
                                        </p:tav>
                                        <p:tav tm="100000">
                                          <p:val>
                                            <p:strVal val="#ppt_w"/>
                                          </p:val>
                                        </p:tav>
                                      </p:tavLst>
                                    </p:anim>
                                    <p:anim calcmode="lin" valueType="num">
                                      <p:cBhvr>
                                        <p:cTn id="16" dur="500" fill="hold"/>
                                        <p:tgtEl>
                                          <p:spTgt spid="39"/>
                                        </p:tgtEl>
                                        <p:attrNameLst>
                                          <p:attrName>ppt_h</p:attrName>
                                        </p:attrNameLst>
                                      </p:cBhvr>
                                      <p:tavLst>
                                        <p:tav tm="0">
                                          <p:val>
                                            <p:fltVal val="0"/>
                                          </p:val>
                                        </p:tav>
                                        <p:tav tm="100000">
                                          <p:val>
                                            <p:strVal val="#ppt_h"/>
                                          </p:val>
                                        </p:tav>
                                      </p:tavLst>
                                    </p:anim>
                                    <p:anim calcmode="lin" valueType="num">
                                      <p:cBhvr>
                                        <p:cTn id="17" dur="500" fill="hold"/>
                                        <p:tgtEl>
                                          <p:spTgt spid="39"/>
                                        </p:tgtEl>
                                        <p:attrNameLst>
                                          <p:attrName>style.rotation</p:attrName>
                                        </p:attrNameLst>
                                      </p:cBhvr>
                                      <p:tavLst>
                                        <p:tav tm="0">
                                          <p:val>
                                            <p:fltVal val="360"/>
                                          </p:val>
                                        </p:tav>
                                        <p:tav tm="100000">
                                          <p:val>
                                            <p:fltVal val="0"/>
                                          </p:val>
                                        </p:tav>
                                      </p:tavLst>
                                    </p:anim>
                                    <p:animEffect transition="in" filter="fade">
                                      <p:cBhvr>
                                        <p:cTn id="18" dur="500"/>
                                        <p:tgtEl>
                                          <p:spTgt spid="39"/>
                                        </p:tgtEl>
                                      </p:cBhvr>
                                    </p:animEffect>
                                  </p:childTnLst>
                                </p:cTn>
                              </p:par>
                            </p:childTnLst>
                          </p:cTn>
                        </p:par>
                        <p:par>
                          <p:cTn id="19" fill="hold">
                            <p:stCondLst>
                              <p:cond delay="1500"/>
                            </p:stCondLst>
                            <p:childTnLst>
                              <p:par>
                                <p:cTn id="20" presetID="47" presetClass="entr" presetSubtype="0"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1000"/>
                                        <p:tgtEl>
                                          <p:spTgt spid="38"/>
                                        </p:tgtEl>
                                      </p:cBhvr>
                                    </p:animEffect>
                                    <p:anim calcmode="lin" valueType="num">
                                      <p:cBhvr>
                                        <p:cTn id="23" dur="1000" fill="hold"/>
                                        <p:tgtEl>
                                          <p:spTgt spid="38"/>
                                        </p:tgtEl>
                                        <p:attrNameLst>
                                          <p:attrName>ppt_x</p:attrName>
                                        </p:attrNameLst>
                                      </p:cBhvr>
                                      <p:tavLst>
                                        <p:tav tm="0">
                                          <p:val>
                                            <p:strVal val="#ppt_x"/>
                                          </p:val>
                                        </p:tav>
                                        <p:tav tm="100000">
                                          <p:val>
                                            <p:strVal val="#ppt_x"/>
                                          </p:val>
                                        </p:tav>
                                      </p:tavLst>
                                    </p:anim>
                                    <p:anim calcmode="lin" valueType="num">
                                      <p:cBhvr>
                                        <p:cTn id="24" dur="1000" fill="hold"/>
                                        <p:tgtEl>
                                          <p:spTgt spid="38"/>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9" presetClass="entr" presetSubtype="0" fill="hold" grpId="0" nodeType="afterEffect">
                                  <p:stCondLst>
                                    <p:cond delay="0"/>
                                  </p:stCondLst>
                                  <p:childTnLst>
                                    <p:set>
                                      <p:cBhvr>
                                        <p:cTn id="27" dur="1" fill="hold">
                                          <p:stCondLst>
                                            <p:cond delay="0"/>
                                          </p:stCondLst>
                                        </p:cTn>
                                        <p:tgtEl>
                                          <p:spTgt spid="33">
                                            <p:txEl>
                                              <p:pRg st="0" end="0"/>
                                            </p:txEl>
                                          </p:spTgt>
                                        </p:tgtEl>
                                        <p:attrNameLst>
                                          <p:attrName>style.visibility</p:attrName>
                                        </p:attrNameLst>
                                      </p:cBhvr>
                                      <p:to>
                                        <p:strVal val="visible"/>
                                      </p:to>
                                    </p:set>
                                    <p:animEffect transition="in" filter="dissolve">
                                      <p:cBhvr>
                                        <p:cTn id="28" dur="500"/>
                                        <p:tgtEl>
                                          <p:spTgt spid="33">
                                            <p:txEl>
                                              <p:pRg st="0" end="0"/>
                                            </p:txEl>
                                          </p:spTgt>
                                        </p:tgtEl>
                                      </p:cBhvr>
                                    </p:animEffect>
                                  </p:childTnLst>
                                </p:cTn>
                              </p:par>
                            </p:childTnLst>
                          </p:cTn>
                        </p:par>
                        <p:par>
                          <p:cTn id="29" fill="hold">
                            <p:stCondLst>
                              <p:cond delay="3000"/>
                            </p:stCondLst>
                            <p:childTnLst>
                              <p:par>
                                <p:cTn id="30" presetID="18" presetClass="entr" presetSubtype="6" fill="hold" grpId="0" nodeType="afterEffect">
                                  <p:stCondLst>
                                    <p:cond delay="0"/>
                                  </p:stCondLst>
                                  <p:childTnLst>
                                    <p:set>
                                      <p:cBhvr>
                                        <p:cTn id="31" dur="1" fill="hold">
                                          <p:stCondLst>
                                            <p:cond delay="0"/>
                                          </p:stCondLst>
                                        </p:cTn>
                                        <p:tgtEl>
                                          <p:spTgt spid="34">
                                            <p:txEl>
                                              <p:pRg st="0" end="0"/>
                                            </p:txEl>
                                          </p:spTgt>
                                        </p:tgtEl>
                                        <p:attrNameLst>
                                          <p:attrName>style.visibility</p:attrName>
                                        </p:attrNameLst>
                                      </p:cBhvr>
                                      <p:to>
                                        <p:strVal val="visible"/>
                                      </p:to>
                                    </p:set>
                                    <p:animEffect transition="in" filter="strips(downRight)">
                                      <p:cBhvr>
                                        <p:cTn id="32" dur="500"/>
                                        <p:tgtEl>
                                          <p:spTgt spid="34">
                                            <p:txEl>
                                              <p:pRg st="0" end="0"/>
                                            </p:txEl>
                                          </p:spTgt>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95"/>
                                        </p:tgtEl>
                                        <p:attrNameLst>
                                          <p:attrName>style.visibility</p:attrName>
                                        </p:attrNameLst>
                                      </p:cBhvr>
                                      <p:to>
                                        <p:strVal val="visible"/>
                                      </p:to>
                                    </p:set>
                                    <p:animEffect transition="in" filter="fade">
                                      <p:cBhvr>
                                        <p:cTn id="36" dur="500"/>
                                        <p:tgtEl>
                                          <p:spTgt spid="95"/>
                                        </p:tgtEl>
                                      </p:cBhvr>
                                    </p:animEffect>
                                  </p:childTnLst>
                                </p:cTn>
                              </p:par>
                            </p:childTnLst>
                          </p:cTn>
                        </p:par>
                        <p:par>
                          <p:cTn id="37" fill="hold">
                            <p:stCondLst>
                              <p:cond delay="4000"/>
                            </p:stCondLst>
                            <p:childTnLst>
                              <p:par>
                                <p:cTn id="38" presetID="9" presetClass="entr" presetSubtype="0" fill="hold" grpId="0" nodeType="afterEffect">
                                  <p:stCondLst>
                                    <p:cond delay="0"/>
                                  </p:stCondLst>
                                  <p:childTnLst>
                                    <p:set>
                                      <p:cBhvr>
                                        <p:cTn id="39" dur="1" fill="hold">
                                          <p:stCondLst>
                                            <p:cond delay="0"/>
                                          </p:stCondLst>
                                        </p:cTn>
                                        <p:tgtEl>
                                          <p:spTgt spid="100">
                                            <p:txEl>
                                              <p:pRg st="0" end="0"/>
                                            </p:txEl>
                                          </p:spTgt>
                                        </p:tgtEl>
                                        <p:attrNameLst>
                                          <p:attrName>style.visibility</p:attrName>
                                        </p:attrNameLst>
                                      </p:cBhvr>
                                      <p:to>
                                        <p:strVal val="visible"/>
                                      </p:to>
                                    </p:set>
                                    <p:animEffect transition="in" filter="dissolve">
                                      <p:cBhvr>
                                        <p:cTn id="40" dur="500"/>
                                        <p:tgtEl>
                                          <p:spTgt spid="100">
                                            <p:txEl>
                                              <p:pRg st="0" end="0"/>
                                            </p:txEl>
                                          </p:spTgt>
                                        </p:tgtEl>
                                      </p:cBhvr>
                                    </p:animEffect>
                                  </p:childTnLst>
                                </p:cTn>
                              </p:par>
                            </p:childTnLst>
                          </p:cTn>
                        </p:par>
                        <p:par>
                          <p:cTn id="41" fill="hold">
                            <p:stCondLst>
                              <p:cond delay="4500"/>
                            </p:stCondLst>
                            <p:childTnLst>
                              <p:par>
                                <p:cTn id="42" presetID="47" presetClass="entr" presetSubtype="0" fill="hold"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1000"/>
                                        <p:tgtEl>
                                          <p:spTgt spid="37"/>
                                        </p:tgtEl>
                                      </p:cBhvr>
                                    </p:animEffect>
                                    <p:anim calcmode="lin" valueType="num">
                                      <p:cBhvr>
                                        <p:cTn id="45" dur="1000" fill="hold"/>
                                        <p:tgtEl>
                                          <p:spTgt spid="37"/>
                                        </p:tgtEl>
                                        <p:attrNameLst>
                                          <p:attrName>ppt_x</p:attrName>
                                        </p:attrNameLst>
                                      </p:cBhvr>
                                      <p:tavLst>
                                        <p:tav tm="0">
                                          <p:val>
                                            <p:strVal val="#ppt_x"/>
                                          </p:val>
                                        </p:tav>
                                        <p:tav tm="100000">
                                          <p:val>
                                            <p:strVal val="#ppt_x"/>
                                          </p:val>
                                        </p:tav>
                                      </p:tavLst>
                                    </p:anim>
                                    <p:anim calcmode="lin" valueType="num">
                                      <p:cBhvr>
                                        <p:cTn id="46" dur="1000" fill="hold"/>
                                        <p:tgtEl>
                                          <p:spTgt spid="37"/>
                                        </p:tgtEl>
                                        <p:attrNameLst>
                                          <p:attrName>ppt_y</p:attrName>
                                        </p:attrNameLst>
                                      </p:cBhvr>
                                      <p:tavLst>
                                        <p:tav tm="0">
                                          <p:val>
                                            <p:strVal val="#ppt_y-.1"/>
                                          </p:val>
                                        </p:tav>
                                        <p:tav tm="100000">
                                          <p:val>
                                            <p:strVal val="#ppt_y"/>
                                          </p:val>
                                        </p:tav>
                                      </p:tavLst>
                                    </p:anim>
                                  </p:childTnLst>
                                </p:cTn>
                              </p:par>
                            </p:childTnLst>
                          </p:cTn>
                        </p:par>
                        <p:par>
                          <p:cTn id="47" fill="hold">
                            <p:stCondLst>
                              <p:cond delay="5500"/>
                            </p:stCondLst>
                            <p:childTnLst>
                              <p:par>
                                <p:cTn id="48" presetID="9" presetClass="entr" presetSubtype="0" fill="hold" grpId="0" nodeType="afterEffect">
                                  <p:stCondLst>
                                    <p:cond delay="0"/>
                                  </p:stCondLst>
                                  <p:childTnLst>
                                    <p:set>
                                      <p:cBhvr>
                                        <p:cTn id="49" dur="1" fill="hold">
                                          <p:stCondLst>
                                            <p:cond delay="0"/>
                                          </p:stCondLst>
                                        </p:cTn>
                                        <p:tgtEl>
                                          <p:spTgt spid="101">
                                            <p:txEl>
                                              <p:pRg st="0" end="0"/>
                                            </p:txEl>
                                          </p:spTgt>
                                        </p:tgtEl>
                                        <p:attrNameLst>
                                          <p:attrName>style.visibility</p:attrName>
                                        </p:attrNameLst>
                                      </p:cBhvr>
                                      <p:to>
                                        <p:strVal val="visible"/>
                                      </p:to>
                                    </p:set>
                                    <p:animEffect transition="in" filter="dissolve">
                                      <p:cBhvr>
                                        <p:cTn id="50" dur="500"/>
                                        <p:tgtEl>
                                          <p:spTgt spid="101">
                                            <p:txEl>
                                              <p:pRg st="0" end="0"/>
                                            </p:txEl>
                                          </p:spTgt>
                                        </p:tgtEl>
                                      </p:cBhvr>
                                    </p:animEffect>
                                  </p:childTnLst>
                                </p:cTn>
                              </p:par>
                            </p:childTnLst>
                          </p:cTn>
                        </p:par>
                        <p:par>
                          <p:cTn id="51" fill="hold">
                            <p:stCondLst>
                              <p:cond delay="6000"/>
                            </p:stCondLst>
                            <p:childTnLst>
                              <p:par>
                                <p:cTn id="52" presetID="18" presetClass="entr" presetSubtype="12" fill="hold" grpId="0" nodeType="afterEffect">
                                  <p:stCondLst>
                                    <p:cond delay="0"/>
                                  </p:stCondLst>
                                  <p:childTnLst>
                                    <p:set>
                                      <p:cBhvr>
                                        <p:cTn id="53" dur="1" fill="hold">
                                          <p:stCondLst>
                                            <p:cond delay="0"/>
                                          </p:stCondLst>
                                        </p:cTn>
                                        <p:tgtEl>
                                          <p:spTgt spid="102">
                                            <p:txEl>
                                              <p:pRg st="0" end="0"/>
                                            </p:txEl>
                                          </p:spTgt>
                                        </p:tgtEl>
                                        <p:attrNameLst>
                                          <p:attrName>style.visibility</p:attrName>
                                        </p:attrNameLst>
                                      </p:cBhvr>
                                      <p:to>
                                        <p:strVal val="visible"/>
                                      </p:to>
                                    </p:set>
                                    <p:animEffect transition="in" filter="strips(downLeft)">
                                      <p:cBhvr>
                                        <p:cTn id="54" dur="500"/>
                                        <p:tgtEl>
                                          <p:spTgt spid="102">
                                            <p:txEl>
                                              <p:pRg st="0" end="0"/>
                                            </p:txEl>
                                          </p:spTgt>
                                        </p:tgtEl>
                                      </p:cBhvr>
                                    </p:animEffect>
                                  </p:childTnLst>
                                </p:cTn>
                              </p:par>
                            </p:childTnLst>
                          </p:cTn>
                        </p:par>
                        <p:par>
                          <p:cTn id="55" fill="hold">
                            <p:stCondLst>
                              <p:cond delay="6500"/>
                            </p:stCondLst>
                            <p:childTnLst>
                              <p:par>
                                <p:cTn id="56" presetID="10" presetClass="entr" presetSubtype="0"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fade">
                                      <p:cBhvr>
                                        <p:cTn id="58" dur="500"/>
                                        <p:tgtEl>
                                          <p:spTgt spid="52"/>
                                        </p:tgtEl>
                                      </p:cBhvr>
                                    </p:animEffect>
                                  </p:childTnLst>
                                </p:cTn>
                              </p:par>
                            </p:childTnLst>
                          </p:cTn>
                        </p:par>
                        <p:par>
                          <p:cTn id="59" fill="hold">
                            <p:stCondLst>
                              <p:cond delay="7000"/>
                            </p:stCondLst>
                            <p:childTnLst>
                              <p:par>
                                <p:cTn id="60" presetID="9" presetClass="entr" presetSubtype="0" fill="hold" grpId="0" nodeType="afterEffect">
                                  <p:stCondLst>
                                    <p:cond delay="0"/>
                                  </p:stCondLst>
                                  <p:childTnLst>
                                    <p:set>
                                      <p:cBhvr>
                                        <p:cTn id="61" dur="1" fill="hold">
                                          <p:stCondLst>
                                            <p:cond delay="0"/>
                                          </p:stCondLst>
                                        </p:cTn>
                                        <p:tgtEl>
                                          <p:spTgt spid="103">
                                            <p:txEl>
                                              <p:pRg st="0" end="0"/>
                                            </p:txEl>
                                          </p:spTgt>
                                        </p:tgtEl>
                                        <p:attrNameLst>
                                          <p:attrName>style.visibility</p:attrName>
                                        </p:attrNameLst>
                                      </p:cBhvr>
                                      <p:to>
                                        <p:strVal val="visible"/>
                                      </p:to>
                                    </p:set>
                                    <p:animEffect transition="in" filter="dissolve">
                                      <p:cBhvr>
                                        <p:cTn id="62" dur="500"/>
                                        <p:tgtEl>
                                          <p:spTgt spid="1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build="p"/>
      <p:bldP spid="33" grpId="0" build="p"/>
      <p:bldP spid="34" grpId="0" build="p"/>
      <p:bldP spid="100" grpId="0" build="p"/>
      <p:bldP spid="101" grpId="0" build="p"/>
      <p:bldP spid="102" grpId="0" build="p"/>
      <p:bldP spid="103"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021805" y="2890075"/>
            <a:ext cx="6203158" cy="1891165"/>
            <a:chOff x="3021805" y="3035215"/>
            <a:chExt cx="6203158" cy="1891165"/>
          </a:xfrm>
          <a:solidFill>
            <a:srgbClr val="ECECEC"/>
          </a:solidFill>
        </p:grpSpPr>
        <p:sp>
          <p:nvSpPr>
            <p:cNvPr id="45" name="Rectangle 44"/>
            <p:cNvSpPr/>
            <p:nvPr/>
          </p:nvSpPr>
          <p:spPr>
            <a:xfrm>
              <a:off x="6457950" y="3035215"/>
              <a:ext cx="2767013" cy="651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3021805" y="3035215"/>
              <a:ext cx="2767013" cy="651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6457950" y="3633492"/>
              <a:ext cx="2767013" cy="651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3021805" y="3633492"/>
              <a:ext cx="2767013" cy="651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6457950" y="4258411"/>
              <a:ext cx="2767013" cy="651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3021805" y="4258411"/>
              <a:ext cx="2767013" cy="651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p:cNvSpPr/>
            <p:nvPr/>
          </p:nvSpPr>
          <p:spPr>
            <a:xfrm>
              <a:off x="6457950" y="4861181"/>
              <a:ext cx="2767013" cy="651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3021805" y="4861181"/>
              <a:ext cx="2767013" cy="651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Title 11"/>
          <p:cNvSpPr>
            <a:spLocks noGrp="1"/>
          </p:cNvSpPr>
          <p:nvPr>
            <p:ph type="ctrTitle"/>
          </p:nvPr>
        </p:nvSpPr>
        <p:spPr>
          <a:xfrm>
            <a:off x="1524000" y="521867"/>
            <a:ext cx="9144000" cy="716087"/>
          </a:xfrm>
        </p:spPr>
        <p:txBody>
          <a:bodyPr>
            <a:normAutofit/>
          </a:bodyPr>
          <a:lstStyle/>
          <a:p>
            <a:r>
              <a:rPr lang="en-GB" dirty="0"/>
              <a:t>POPULAR PRODUCTS</a:t>
            </a:r>
          </a:p>
        </p:txBody>
      </p:sp>
      <p:sp>
        <p:nvSpPr>
          <p:cNvPr id="13" name="Subtitle 12"/>
          <p:cNvSpPr>
            <a:spLocks noGrp="1"/>
          </p:cNvSpPr>
          <p:nvPr>
            <p:ph type="subTitle" idx="1"/>
          </p:nvPr>
        </p:nvSpPr>
        <p:spPr/>
        <p:txBody>
          <a:bodyPr/>
          <a:lstStyle/>
          <a:p>
            <a:r>
              <a:rPr lang="en-GB" dirty="0"/>
              <a:t>write your relevant text here</a:t>
            </a:r>
          </a:p>
        </p:txBody>
      </p:sp>
      <p:sp>
        <p:nvSpPr>
          <p:cNvPr id="78" name="Text Placeholder 22"/>
          <p:cNvSpPr>
            <a:spLocks noGrp="1"/>
          </p:cNvSpPr>
          <p:nvPr>
            <p:ph type="body" sz="quarter" idx="10"/>
          </p:nvPr>
        </p:nvSpPr>
        <p:spPr>
          <a:xfrm>
            <a:off x="4719795" y="2306435"/>
            <a:ext cx="2836990" cy="209208"/>
          </a:xfrm>
        </p:spPr>
        <p:txBody>
          <a:bodyPr>
            <a:normAutofit fontScale="92500" lnSpcReduction="10000"/>
          </a:bodyPr>
          <a:lstStyle/>
          <a:p>
            <a:pPr algn="ctr"/>
            <a:r>
              <a:rPr lang="en-GB" dirty="0"/>
              <a:t>PRODUCT NAME</a:t>
            </a:r>
          </a:p>
        </p:txBody>
      </p:sp>
      <p:sp>
        <p:nvSpPr>
          <p:cNvPr id="80" name="Text Placeholder 17"/>
          <p:cNvSpPr>
            <a:spLocks noGrp="1"/>
          </p:cNvSpPr>
          <p:nvPr>
            <p:ph type="body" sz="quarter" idx="11"/>
          </p:nvPr>
        </p:nvSpPr>
        <p:spPr>
          <a:xfrm>
            <a:off x="4625376" y="3112619"/>
            <a:ext cx="2947310" cy="261247"/>
          </a:xfrm>
        </p:spPr>
        <p:txBody>
          <a:bodyPr>
            <a:normAutofit/>
          </a:bodyPr>
          <a:lstStyle/>
          <a:p>
            <a:pPr algn="ctr"/>
            <a:r>
              <a:rPr lang="en-GB" dirty="0"/>
              <a:t>Presentation Template</a:t>
            </a:r>
          </a:p>
        </p:txBody>
      </p:sp>
      <p:sp>
        <p:nvSpPr>
          <p:cNvPr id="32" name="Text Placeholder 17"/>
          <p:cNvSpPr>
            <a:spLocks noGrp="1"/>
          </p:cNvSpPr>
          <p:nvPr>
            <p:ph type="body" sz="quarter" idx="11"/>
          </p:nvPr>
        </p:nvSpPr>
        <p:spPr>
          <a:xfrm>
            <a:off x="4625376" y="3724546"/>
            <a:ext cx="2947310" cy="261247"/>
          </a:xfrm>
        </p:spPr>
        <p:txBody>
          <a:bodyPr>
            <a:normAutofit/>
          </a:bodyPr>
          <a:lstStyle/>
          <a:p>
            <a:pPr algn="ctr"/>
            <a:r>
              <a:rPr lang="en-GB" dirty="0"/>
              <a:t>Editorial / Magazine Template</a:t>
            </a:r>
          </a:p>
        </p:txBody>
      </p:sp>
      <p:sp>
        <p:nvSpPr>
          <p:cNvPr id="33" name="Text Placeholder 17"/>
          <p:cNvSpPr>
            <a:spLocks noGrp="1"/>
          </p:cNvSpPr>
          <p:nvPr>
            <p:ph type="body" sz="quarter" idx="11"/>
          </p:nvPr>
        </p:nvSpPr>
        <p:spPr>
          <a:xfrm>
            <a:off x="4625376" y="4345836"/>
            <a:ext cx="2947310" cy="261247"/>
          </a:xfrm>
        </p:spPr>
        <p:txBody>
          <a:bodyPr>
            <a:normAutofit/>
          </a:bodyPr>
          <a:lstStyle/>
          <a:p>
            <a:pPr algn="ctr"/>
            <a:r>
              <a:rPr lang="en-GB" dirty="0"/>
              <a:t>Product </a:t>
            </a:r>
            <a:r>
              <a:rPr lang="en-GB" dirty="0" err="1"/>
              <a:t>Mockup</a:t>
            </a:r>
            <a:endParaRPr lang="en-GB" dirty="0"/>
          </a:p>
        </p:txBody>
      </p:sp>
      <p:sp>
        <p:nvSpPr>
          <p:cNvPr id="34" name="Text Placeholder 17"/>
          <p:cNvSpPr>
            <a:spLocks noGrp="1"/>
          </p:cNvSpPr>
          <p:nvPr>
            <p:ph type="body" sz="quarter" idx="11"/>
          </p:nvPr>
        </p:nvSpPr>
        <p:spPr>
          <a:xfrm>
            <a:off x="4625376" y="4957763"/>
            <a:ext cx="2947310" cy="261247"/>
          </a:xfrm>
        </p:spPr>
        <p:txBody>
          <a:bodyPr>
            <a:normAutofit/>
          </a:bodyPr>
          <a:lstStyle/>
          <a:p>
            <a:pPr algn="ctr"/>
            <a:r>
              <a:rPr lang="en-GB" dirty="0" err="1"/>
              <a:t>Wordpress</a:t>
            </a:r>
            <a:r>
              <a:rPr lang="en-GB" dirty="0"/>
              <a:t> / Joomla / HTML theme</a:t>
            </a:r>
          </a:p>
        </p:txBody>
      </p:sp>
      <p:sp>
        <p:nvSpPr>
          <p:cNvPr id="35" name="Text Placeholder 22"/>
          <p:cNvSpPr>
            <a:spLocks noGrp="1"/>
          </p:cNvSpPr>
          <p:nvPr>
            <p:ph type="body" sz="quarter" idx="10"/>
          </p:nvPr>
        </p:nvSpPr>
        <p:spPr>
          <a:xfrm>
            <a:off x="2314725" y="2838857"/>
            <a:ext cx="702582" cy="209208"/>
          </a:xfrm>
        </p:spPr>
        <p:txBody>
          <a:bodyPr anchor="ctr">
            <a:noAutofit/>
          </a:bodyPr>
          <a:lstStyle/>
          <a:p>
            <a:r>
              <a:rPr lang="en-GB" sz="1400" dirty="0"/>
              <a:t>85%</a:t>
            </a:r>
          </a:p>
        </p:txBody>
      </p:sp>
      <p:sp>
        <p:nvSpPr>
          <p:cNvPr id="36" name="Text Placeholder 22"/>
          <p:cNvSpPr>
            <a:spLocks noGrp="1"/>
          </p:cNvSpPr>
          <p:nvPr>
            <p:ph type="body" sz="quarter" idx="10"/>
          </p:nvPr>
        </p:nvSpPr>
        <p:spPr>
          <a:xfrm>
            <a:off x="2314725" y="3460821"/>
            <a:ext cx="702582" cy="209208"/>
          </a:xfrm>
        </p:spPr>
        <p:txBody>
          <a:bodyPr anchor="ctr">
            <a:noAutofit/>
          </a:bodyPr>
          <a:lstStyle/>
          <a:p>
            <a:r>
              <a:rPr lang="en-GB" sz="1400" dirty="0"/>
              <a:t>65%</a:t>
            </a:r>
          </a:p>
        </p:txBody>
      </p:sp>
      <p:sp>
        <p:nvSpPr>
          <p:cNvPr id="37" name="Text Placeholder 22"/>
          <p:cNvSpPr>
            <a:spLocks noGrp="1"/>
          </p:cNvSpPr>
          <p:nvPr>
            <p:ph type="body" sz="quarter" idx="10"/>
          </p:nvPr>
        </p:nvSpPr>
        <p:spPr>
          <a:xfrm>
            <a:off x="2314725" y="4072750"/>
            <a:ext cx="702582" cy="209208"/>
          </a:xfrm>
        </p:spPr>
        <p:txBody>
          <a:bodyPr anchor="ctr">
            <a:noAutofit/>
          </a:bodyPr>
          <a:lstStyle/>
          <a:p>
            <a:r>
              <a:rPr lang="en-GB" sz="1400" dirty="0"/>
              <a:t>45%</a:t>
            </a:r>
          </a:p>
        </p:txBody>
      </p:sp>
      <p:sp>
        <p:nvSpPr>
          <p:cNvPr id="38" name="Text Placeholder 22"/>
          <p:cNvSpPr>
            <a:spLocks noGrp="1"/>
          </p:cNvSpPr>
          <p:nvPr>
            <p:ph type="body" sz="quarter" idx="10"/>
          </p:nvPr>
        </p:nvSpPr>
        <p:spPr>
          <a:xfrm>
            <a:off x="2314725" y="4694714"/>
            <a:ext cx="702582" cy="209208"/>
          </a:xfrm>
        </p:spPr>
        <p:txBody>
          <a:bodyPr anchor="ctr">
            <a:noAutofit/>
          </a:bodyPr>
          <a:lstStyle/>
          <a:p>
            <a:r>
              <a:rPr lang="en-GB" sz="1400" dirty="0"/>
              <a:t>97%</a:t>
            </a:r>
          </a:p>
        </p:txBody>
      </p:sp>
      <p:sp>
        <p:nvSpPr>
          <p:cNvPr id="39" name="Text Placeholder 22"/>
          <p:cNvSpPr>
            <a:spLocks noGrp="1"/>
          </p:cNvSpPr>
          <p:nvPr>
            <p:ph type="body" sz="quarter" idx="10"/>
          </p:nvPr>
        </p:nvSpPr>
        <p:spPr>
          <a:xfrm>
            <a:off x="9239709" y="2838857"/>
            <a:ext cx="702582" cy="209208"/>
          </a:xfrm>
        </p:spPr>
        <p:txBody>
          <a:bodyPr anchor="ctr">
            <a:noAutofit/>
          </a:bodyPr>
          <a:lstStyle/>
          <a:p>
            <a:pPr algn="r"/>
            <a:r>
              <a:rPr lang="en-GB" sz="1400" dirty="0"/>
              <a:t>30%</a:t>
            </a:r>
          </a:p>
        </p:txBody>
      </p:sp>
      <p:sp>
        <p:nvSpPr>
          <p:cNvPr id="40" name="Text Placeholder 22"/>
          <p:cNvSpPr>
            <a:spLocks noGrp="1"/>
          </p:cNvSpPr>
          <p:nvPr>
            <p:ph type="body" sz="quarter" idx="10"/>
          </p:nvPr>
        </p:nvSpPr>
        <p:spPr>
          <a:xfrm>
            <a:off x="9239709" y="3460821"/>
            <a:ext cx="702582" cy="209208"/>
          </a:xfrm>
        </p:spPr>
        <p:txBody>
          <a:bodyPr anchor="ctr">
            <a:noAutofit/>
          </a:bodyPr>
          <a:lstStyle/>
          <a:p>
            <a:pPr algn="r"/>
            <a:r>
              <a:rPr lang="en-GB" sz="1400" dirty="0"/>
              <a:t>55%</a:t>
            </a:r>
          </a:p>
        </p:txBody>
      </p:sp>
      <p:sp>
        <p:nvSpPr>
          <p:cNvPr id="41" name="Text Placeholder 22"/>
          <p:cNvSpPr>
            <a:spLocks noGrp="1"/>
          </p:cNvSpPr>
          <p:nvPr>
            <p:ph type="body" sz="quarter" idx="10"/>
          </p:nvPr>
        </p:nvSpPr>
        <p:spPr>
          <a:xfrm>
            <a:off x="9239709" y="4072750"/>
            <a:ext cx="702582" cy="209208"/>
          </a:xfrm>
        </p:spPr>
        <p:txBody>
          <a:bodyPr anchor="ctr">
            <a:noAutofit/>
          </a:bodyPr>
          <a:lstStyle/>
          <a:p>
            <a:pPr algn="r"/>
            <a:r>
              <a:rPr lang="en-GB" sz="1400" dirty="0"/>
              <a:t>85%</a:t>
            </a:r>
          </a:p>
        </p:txBody>
      </p:sp>
      <p:sp>
        <p:nvSpPr>
          <p:cNvPr id="42" name="Text Placeholder 22"/>
          <p:cNvSpPr>
            <a:spLocks noGrp="1"/>
          </p:cNvSpPr>
          <p:nvPr>
            <p:ph type="body" sz="quarter" idx="10"/>
          </p:nvPr>
        </p:nvSpPr>
        <p:spPr>
          <a:xfrm>
            <a:off x="9239709" y="4694714"/>
            <a:ext cx="702582" cy="209208"/>
          </a:xfrm>
        </p:spPr>
        <p:txBody>
          <a:bodyPr anchor="ctr">
            <a:noAutofit/>
          </a:bodyPr>
          <a:lstStyle/>
          <a:p>
            <a:pPr algn="r"/>
            <a:r>
              <a:rPr lang="en-GB" sz="1400" dirty="0"/>
              <a:t>50%</a:t>
            </a:r>
          </a:p>
        </p:txBody>
      </p:sp>
      <p:sp>
        <p:nvSpPr>
          <p:cNvPr id="43" name="TextBox 42"/>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54</a:t>
            </a:r>
            <a:endParaRPr lang="en-GB" sz="1200" dirty="0">
              <a:solidFill>
                <a:schemeClr val="accent1"/>
              </a:solidFill>
              <a:latin typeface="Kontrapunkt Bob Light" panose="02000000000000000000" pitchFamily="50" charset="0"/>
            </a:endParaRPr>
          </a:p>
        </p:txBody>
      </p:sp>
      <p:sp>
        <p:nvSpPr>
          <p:cNvPr id="46" name="Rectangle 45"/>
          <p:cNvSpPr/>
          <p:nvPr/>
        </p:nvSpPr>
        <p:spPr>
          <a:xfrm>
            <a:off x="6457950" y="2889103"/>
            <a:ext cx="2673095" cy="65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3115724" y="2889103"/>
            <a:ext cx="2673095" cy="65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Shape 1340"/>
          <p:cNvSpPr/>
          <p:nvPr/>
        </p:nvSpPr>
        <p:spPr>
          <a:xfrm>
            <a:off x="6072250" y="2883810"/>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2" name="Rectangle 51"/>
          <p:cNvSpPr/>
          <p:nvPr/>
        </p:nvSpPr>
        <p:spPr>
          <a:xfrm>
            <a:off x="6457950" y="3487380"/>
            <a:ext cx="2673095" cy="65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3115724" y="3487380"/>
            <a:ext cx="2673095" cy="65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Shape 1340"/>
          <p:cNvSpPr/>
          <p:nvPr/>
        </p:nvSpPr>
        <p:spPr>
          <a:xfrm>
            <a:off x="6072250" y="3482087"/>
            <a:ext cx="91440" cy="91440"/>
          </a:xfrm>
          <a:prstGeom prst="ellipse">
            <a:avLst/>
          </a:prstGeom>
          <a:solidFill>
            <a:schemeClr val="accent1"/>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7" name="Rectangle 56"/>
          <p:cNvSpPr/>
          <p:nvPr/>
        </p:nvSpPr>
        <p:spPr>
          <a:xfrm>
            <a:off x="6457950" y="4112299"/>
            <a:ext cx="2673095" cy="65199"/>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3115724" y="4112299"/>
            <a:ext cx="2673095" cy="65199"/>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Shape 1340"/>
          <p:cNvSpPr/>
          <p:nvPr/>
        </p:nvSpPr>
        <p:spPr>
          <a:xfrm>
            <a:off x="6072250" y="4107006"/>
            <a:ext cx="91440" cy="91440"/>
          </a:xfrm>
          <a:prstGeom prst="ellipse">
            <a:avLst/>
          </a:prstGeom>
          <a:solidFill>
            <a:schemeClr val="accent1">
              <a:alpha val="75000"/>
            </a:schemeClr>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2" name="Rectangle 61"/>
          <p:cNvSpPr/>
          <p:nvPr/>
        </p:nvSpPr>
        <p:spPr>
          <a:xfrm>
            <a:off x="6457950" y="4715069"/>
            <a:ext cx="2673095" cy="65199"/>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3115724" y="4715069"/>
            <a:ext cx="2673095" cy="65199"/>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Shape 1340"/>
          <p:cNvSpPr/>
          <p:nvPr/>
        </p:nvSpPr>
        <p:spPr>
          <a:xfrm>
            <a:off x="6072250" y="4709776"/>
            <a:ext cx="91440" cy="91440"/>
          </a:xfrm>
          <a:prstGeom prst="ellipse">
            <a:avLst/>
          </a:prstGeom>
          <a:solidFill>
            <a:schemeClr val="accent1">
              <a:alpha val="75000"/>
            </a:schemeClr>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nvGrpSpPr>
          <p:cNvPr id="5" name="Group 4"/>
          <p:cNvGrpSpPr/>
          <p:nvPr/>
        </p:nvGrpSpPr>
        <p:grpSpPr>
          <a:xfrm>
            <a:off x="679371" y="1302074"/>
            <a:ext cx="1233977" cy="4143583"/>
            <a:chOff x="-74430" y="1133456"/>
            <a:chExt cx="1233977" cy="4143583"/>
          </a:xfrm>
          <a:solidFill>
            <a:srgbClr val="ECECEC"/>
          </a:solidFill>
        </p:grpSpPr>
        <p:sp>
          <p:nvSpPr>
            <p:cNvPr id="66" name="Freeform 5"/>
            <p:cNvSpPr>
              <a:spLocks/>
            </p:cNvSpPr>
            <p:nvPr/>
          </p:nvSpPr>
          <p:spPr bwMode="auto">
            <a:xfrm>
              <a:off x="401343" y="1133456"/>
              <a:ext cx="417011" cy="636891"/>
            </a:xfrm>
            <a:custGeom>
              <a:avLst/>
              <a:gdLst>
                <a:gd name="T0" fmla="*/ 47 w 93"/>
                <a:gd name="T1" fmla="*/ 136 h 142"/>
                <a:gd name="T2" fmla="*/ 78 w 93"/>
                <a:gd name="T3" fmla="*/ 110 h 142"/>
                <a:gd name="T4" fmla="*/ 78 w 93"/>
                <a:gd name="T5" fmla="*/ 106 h 142"/>
                <a:gd name="T6" fmla="*/ 80 w 93"/>
                <a:gd name="T7" fmla="*/ 103 h 142"/>
                <a:gd name="T8" fmla="*/ 81 w 93"/>
                <a:gd name="T9" fmla="*/ 89 h 142"/>
                <a:gd name="T10" fmla="*/ 89 w 93"/>
                <a:gd name="T11" fmla="*/ 83 h 142"/>
                <a:gd name="T12" fmla="*/ 91 w 93"/>
                <a:gd name="T13" fmla="*/ 73 h 142"/>
                <a:gd name="T14" fmla="*/ 92 w 93"/>
                <a:gd name="T15" fmla="*/ 64 h 142"/>
                <a:gd name="T16" fmla="*/ 85 w 93"/>
                <a:gd name="T17" fmla="*/ 58 h 142"/>
                <a:gd name="T18" fmla="*/ 85 w 93"/>
                <a:gd name="T19" fmla="*/ 52 h 142"/>
                <a:gd name="T20" fmla="*/ 85 w 93"/>
                <a:gd name="T21" fmla="*/ 45 h 142"/>
                <a:gd name="T22" fmla="*/ 85 w 93"/>
                <a:gd name="T23" fmla="*/ 36 h 142"/>
                <a:gd name="T24" fmla="*/ 83 w 93"/>
                <a:gd name="T25" fmla="*/ 23 h 142"/>
                <a:gd name="T26" fmla="*/ 76 w 93"/>
                <a:gd name="T27" fmla="*/ 15 h 142"/>
                <a:gd name="T28" fmla="*/ 64 w 93"/>
                <a:gd name="T29" fmla="*/ 7 h 142"/>
                <a:gd name="T30" fmla="*/ 43 w 93"/>
                <a:gd name="T31" fmla="*/ 1 h 142"/>
                <a:gd name="T32" fmla="*/ 28 w 93"/>
                <a:gd name="T33" fmla="*/ 6 h 142"/>
                <a:gd name="T34" fmla="*/ 17 w 93"/>
                <a:gd name="T35" fmla="*/ 13 h 142"/>
                <a:gd name="T36" fmla="*/ 12 w 93"/>
                <a:gd name="T37" fmla="*/ 20 h 142"/>
                <a:gd name="T38" fmla="*/ 5 w 93"/>
                <a:gd name="T39" fmla="*/ 27 h 142"/>
                <a:gd name="T40" fmla="*/ 1 w 93"/>
                <a:gd name="T41" fmla="*/ 40 h 142"/>
                <a:gd name="T42" fmla="*/ 7 w 93"/>
                <a:gd name="T43" fmla="*/ 64 h 142"/>
                <a:gd name="T44" fmla="*/ 7 w 93"/>
                <a:gd name="T45" fmla="*/ 65 h 142"/>
                <a:gd name="T46" fmla="*/ 3 w 93"/>
                <a:gd name="T47" fmla="*/ 67 h 142"/>
                <a:gd name="T48" fmla="*/ 3 w 93"/>
                <a:gd name="T49" fmla="*/ 74 h 142"/>
                <a:gd name="T50" fmla="*/ 4 w 93"/>
                <a:gd name="T51" fmla="*/ 78 h 142"/>
                <a:gd name="T52" fmla="*/ 5 w 93"/>
                <a:gd name="T53" fmla="*/ 87 h 142"/>
                <a:gd name="T54" fmla="*/ 8 w 93"/>
                <a:gd name="T55" fmla="*/ 92 h 142"/>
                <a:gd name="T56" fmla="*/ 11 w 93"/>
                <a:gd name="T57" fmla="*/ 95 h 142"/>
                <a:gd name="T58" fmla="*/ 13 w 93"/>
                <a:gd name="T59" fmla="*/ 108 h 142"/>
                <a:gd name="T60" fmla="*/ 18 w 93"/>
                <a:gd name="T61" fmla="*/ 115 h 142"/>
                <a:gd name="T62" fmla="*/ 18 w 93"/>
                <a:gd name="T63" fmla="*/ 123 h 142"/>
                <a:gd name="T64" fmla="*/ 17 w 93"/>
                <a:gd name="T65" fmla="*/ 125 h 142"/>
                <a:gd name="T66" fmla="*/ 47 w 93"/>
                <a:gd name="T67"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142">
                  <a:moveTo>
                    <a:pt x="47" y="136"/>
                  </a:moveTo>
                  <a:cubicBezTo>
                    <a:pt x="61" y="132"/>
                    <a:pt x="76" y="113"/>
                    <a:pt x="78" y="110"/>
                  </a:cubicBezTo>
                  <a:cubicBezTo>
                    <a:pt x="78" y="108"/>
                    <a:pt x="78" y="106"/>
                    <a:pt x="78" y="106"/>
                  </a:cubicBezTo>
                  <a:cubicBezTo>
                    <a:pt x="78" y="106"/>
                    <a:pt x="78" y="104"/>
                    <a:pt x="80" y="103"/>
                  </a:cubicBezTo>
                  <a:cubicBezTo>
                    <a:pt x="81" y="101"/>
                    <a:pt x="81" y="89"/>
                    <a:pt x="81" y="89"/>
                  </a:cubicBezTo>
                  <a:cubicBezTo>
                    <a:pt x="87" y="89"/>
                    <a:pt x="89" y="85"/>
                    <a:pt x="89" y="83"/>
                  </a:cubicBezTo>
                  <a:cubicBezTo>
                    <a:pt x="89" y="80"/>
                    <a:pt x="91" y="75"/>
                    <a:pt x="91" y="73"/>
                  </a:cubicBezTo>
                  <a:cubicBezTo>
                    <a:pt x="91" y="72"/>
                    <a:pt x="93" y="68"/>
                    <a:pt x="92" y="64"/>
                  </a:cubicBezTo>
                  <a:cubicBezTo>
                    <a:pt x="92" y="59"/>
                    <a:pt x="85" y="58"/>
                    <a:pt x="85" y="58"/>
                  </a:cubicBezTo>
                  <a:cubicBezTo>
                    <a:pt x="85" y="52"/>
                    <a:pt x="85" y="52"/>
                    <a:pt x="85" y="52"/>
                  </a:cubicBezTo>
                  <a:cubicBezTo>
                    <a:pt x="85" y="45"/>
                    <a:pt x="85" y="45"/>
                    <a:pt x="85" y="45"/>
                  </a:cubicBezTo>
                  <a:cubicBezTo>
                    <a:pt x="85" y="36"/>
                    <a:pt x="85" y="36"/>
                    <a:pt x="85" y="36"/>
                  </a:cubicBezTo>
                  <a:cubicBezTo>
                    <a:pt x="85" y="36"/>
                    <a:pt x="84" y="24"/>
                    <a:pt x="83" y="23"/>
                  </a:cubicBezTo>
                  <a:cubicBezTo>
                    <a:pt x="83" y="22"/>
                    <a:pt x="76" y="15"/>
                    <a:pt x="76" y="15"/>
                  </a:cubicBezTo>
                  <a:cubicBezTo>
                    <a:pt x="76" y="15"/>
                    <a:pt x="64" y="8"/>
                    <a:pt x="64" y="7"/>
                  </a:cubicBezTo>
                  <a:cubicBezTo>
                    <a:pt x="63" y="7"/>
                    <a:pt x="51" y="1"/>
                    <a:pt x="43" y="1"/>
                  </a:cubicBezTo>
                  <a:cubicBezTo>
                    <a:pt x="34" y="0"/>
                    <a:pt x="31" y="6"/>
                    <a:pt x="28" y="6"/>
                  </a:cubicBezTo>
                  <a:cubicBezTo>
                    <a:pt x="26" y="6"/>
                    <a:pt x="17" y="13"/>
                    <a:pt x="17" y="13"/>
                  </a:cubicBezTo>
                  <a:cubicBezTo>
                    <a:pt x="12" y="13"/>
                    <a:pt x="13" y="20"/>
                    <a:pt x="12" y="20"/>
                  </a:cubicBezTo>
                  <a:cubicBezTo>
                    <a:pt x="11" y="20"/>
                    <a:pt x="5" y="27"/>
                    <a:pt x="5" y="27"/>
                  </a:cubicBezTo>
                  <a:cubicBezTo>
                    <a:pt x="5" y="27"/>
                    <a:pt x="3" y="33"/>
                    <a:pt x="1" y="40"/>
                  </a:cubicBezTo>
                  <a:cubicBezTo>
                    <a:pt x="0" y="47"/>
                    <a:pt x="7" y="64"/>
                    <a:pt x="7" y="64"/>
                  </a:cubicBezTo>
                  <a:cubicBezTo>
                    <a:pt x="7" y="65"/>
                    <a:pt x="7" y="65"/>
                    <a:pt x="7" y="65"/>
                  </a:cubicBezTo>
                  <a:cubicBezTo>
                    <a:pt x="5" y="63"/>
                    <a:pt x="4" y="66"/>
                    <a:pt x="3" y="67"/>
                  </a:cubicBezTo>
                  <a:cubicBezTo>
                    <a:pt x="2" y="68"/>
                    <a:pt x="3" y="74"/>
                    <a:pt x="3" y="74"/>
                  </a:cubicBezTo>
                  <a:cubicBezTo>
                    <a:pt x="3" y="74"/>
                    <a:pt x="4" y="76"/>
                    <a:pt x="4" y="78"/>
                  </a:cubicBezTo>
                  <a:cubicBezTo>
                    <a:pt x="5" y="79"/>
                    <a:pt x="5" y="84"/>
                    <a:pt x="5" y="87"/>
                  </a:cubicBezTo>
                  <a:cubicBezTo>
                    <a:pt x="5" y="89"/>
                    <a:pt x="8" y="92"/>
                    <a:pt x="8" y="92"/>
                  </a:cubicBezTo>
                  <a:cubicBezTo>
                    <a:pt x="8" y="92"/>
                    <a:pt x="11" y="92"/>
                    <a:pt x="11" y="95"/>
                  </a:cubicBezTo>
                  <a:cubicBezTo>
                    <a:pt x="12" y="99"/>
                    <a:pt x="13" y="106"/>
                    <a:pt x="13" y="108"/>
                  </a:cubicBezTo>
                  <a:cubicBezTo>
                    <a:pt x="13" y="109"/>
                    <a:pt x="18" y="115"/>
                    <a:pt x="18" y="115"/>
                  </a:cubicBezTo>
                  <a:cubicBezTo>
                    <a:pt x="18" y="123"/>
                    <a:pt x="18" y="123"/>
                    <a:pt x="18" y="123"/>
                  </a:cubicBezTo>
                  <a:cubicBezTo>
                    <a:pt x="17" y="125"/>
                    <a:pt x="17" y="125"/>
                    <a:pt x="17" y="125"/>
                  </a:cubicBezTo>
                  <a:cubicBezTo>
                    <a:pt x="25" y="133"/>
                    <a:pt x="38" y="142"/>
                    <a:pt x="47" y="13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3" name="Group 2"/>
            <p:cNvGrpSpPr/>
            <p:nvPr/>
          </p:nvGrpSpPr>
          <p:grpSpPr>
            <a:xfrm>
              <a:off x="-74430" y="1721064"/>
              <a:ext cx="1233977" cy="3555975"/>
              <a:chOff x="-74430" y="1721064"/>
              <a:chExt cx="1233977" cy="3555975"/>
            </a:xfrm>
            <a:grpFill/>
          </p:grpSpPr>
          <p:sp>
            <p:nvSpPr>
              <p:cNvPr id="67" name="Freeform 6"/>
              <p:cNvSpPr>
                <a:spLocks noEditPoints="1"/>
              </p:cNvSpPr>
              <p:nvPr/>
            </p:nvSpPr>
            <p:spPr bwMode="auto">
              <a:xfrm>
                <a:off x="-74430" y="1721064"/>
                <a:ext cx="1233977" cy="3555975"/>
              </a:xfrm>
              <a:custGeom>
                <a:avLst/>
                <a:gdLst>
                  <a:gd name="T0" fmla="*/ 273 w 275"/>
                  <a:gd name="T1" fmla="*/ 216 h 792"/>
                  <a:gd name="T2" fmla="*/ 268 w 275"/>
                  <a:gd name="T3" fmla="*/ 111 h 792"/>
                  <a:gd name="T4" fmla="*/ 253 w 275"/>
                  <a:gd name="T5" fmla="*/ 44 h 792"/>
                  <a:gd name="T6" fmla="*/ 203 w 275"/>
                  <a:gd name="T7" fmla="*/ 15 h 792"/>
                  <a:gd name="T8" fmla="*/ 167 w 275"/>
                  <a:gd name="T9" fmla="*/ 52 h 792"/>
                  <a:gd name="T10" fmla="*/ 116 w 275"/>
                  <a:gd name="T11" fmla="*/ 2 h 792"/>
                  <a:gd name="T12" fmla="*/ 46 w 275"/>
                  <a:gd name="T13" fmla="*/ 30 h 792"/>
                  <a:gd name="T14" fmla="*/ 14 w 275"/>
                  <a:gd name="T15" fmla="*/ 141 h 792"/>
                  <a:gd name="T16" fmla="*/ 7 w 275"/>
                  <a:gd name="T17" fmla="*/ 208 h 792"/>
                  <a:gd name="T18" fmla="*/ 17 w 275"/>
                  <a:gd name="T19" fmla="*/ 279 h 792"/>
                  <a:gd name="T20" fmla="*/ 33 w 275"/>
                  <a:gd name="T21" fmla="*/ 331 h 792"/>
                  <a:gd name="T22" fmla="*/ 37 w 275"/>
                  <a:gd name="T23" fmla="*/ 372 h 792"/>
                  <a:gd name="T24" fmla="*/ 40 w 275"/>
                  <a:gd name="T25" fmla="*/ 473 h 792"/>
                  <a:gd name="T26" fmla="*/ 49 w 275"/>
                  <a:gd name="T27" fmla="*/ 561 h 792"/>
                  <a:gd name="T28" fmla="*/ 75 w 275"/>
                  <a:gd name="T29" fmla="*/ 690 h 792"/>
                  <a:gd name="T30" fmla="*/ 37 w 275"/>
                  <a:gd name="T31" fmla="*/ 759 h 792"/>
                  <a:gd name="T32" fmla="*/ 102 w 275"/>
                  <a:gd name="T33" fmla="*/ 744 h 792"/>
                  <a:gd name="T34" fmla="*/ 119 w 275"/>
                  <a:gd name="T35" fmla="*/ 732 h 792"/>
                  <a:gd name="T36" fmla="*/ 139 w 275"/>
                  <a:gd name="T37" fmla="*/ 732 h 792"/>
                  <a:gd name="T38" fmla="*/ 138 w 275"/>
                  <a:gd name="T39" fmla="*/ 790 h 792"/>
                  <a:gd name="T40" fmla="*/ 178 w 275"/>
                  <a:gd name="T41" fmla="*/ 751 h 792"/>
                  <a:gd name="T42" fmla="*/ 178 w 275"/>
                  <a:gd name="T43" fmla="*/ 720 h 792"/>
                  <a:gd name="T44" fmla="*/ 196 w 275"/>
                  <a:gd name="T45" fmla="*/ 670 h 792"/>
                  <a:gd name="T46" fmla="*/ 207 w 275"/>
                  <a:gd name="T47" fmla="*/ 545 h 792"/>
                  <a:gd name="T48" fmla="*/ 209 w 275"/>
                  <a:gd name="T49" fmla="*/ 469 h 792"/>
                  <a:gd name="T50" fmla="*/ 235 w 275"/>
                  <a:gd name="T51" fmla="*/ 417 h 792"/>
                  <a:gd name="T52" fmla="*/ 249 w 275"/>
                  <a:gd name="T53" fmla="*/ 367 h 792"/>
                  <a:gd name="T54" fmla="*/ 260 w 275"/>
                  <a:gd name="T55" fmla="*/ 361 h 792"/>
                  <a:gd name="T56" fmla="*/ 270 w 275"/>
                  <a:gd name="T57" fmla="*/ 273 h 792"/>
                  <a:gd name="T58" fmla="*/ 272 w 275"/>
                  <a:gd name="T59" fmla="*/ 251 h 792"/>
                  <a:gd name="T60" fmla="*/ 55 w 275"/>
                  <a:gd name="T61" fmla="*/ 222 h 792"/>
                  <a:gd name="T62" fmla="*/ 49 w 275"/>
                  <a:gd name="T63" fmla="*/ 242 h 792"/>
                  <a:gd name="T64" fmla="*/ 62 w 275"/>
                  <a:gd name="T65" fmla="*/ 145 h 792"/>
                  <a:gd name="T66" fmla="*/ 61 w 275"/>
                  <a:gd name="T67" fmla="*/ 177 h 792"/>
                  <a:gd name="T68" fmla="*/ 146 w 275"/>
                  <a:gd name="T69" fmla="*/ 617 h 792"/>
                  <a:gd name="T70" fmla="*/ 127 w 275"/>
                  <a:gd name="T71" fmla="*/ 671 h 792"/>
                  <a:gd name="T72" fmla="*/ 114 w 275"/>
                  <a:gd name="T73" fmla="*/ 599 h 792"/>
                  <a:gd name="T74" fmla="*/ 118 w 275"/>
                  <a:gd name="T75" fmla="*/ 436 h 792"/>
                  <a:gd name="T76" fmla="*/ 136 w 275"/>
                  <a:gd name="T77" fmla="*/ 414 h 792"/>
                  <a:gd name="T78" fmla="*/ 152 w 275"/>
                  <a:gd name="T79" fmla="*/ 511 h 792"/>
                  <a:gd name="T80" fmla="*/ 151 w 275"/>
                  <a:gd name="T81" fmla="*/ 529 h 792"/>
                  <a:gd name="T82" fmla="*/ 224 w 275"/>
                  <a:gd name="T83" fmla="*/ 294 h 792"/>
                  <a:gd name="T84" fmla="*/ 223 w 275"/>
                  <a:gd name="T85" fmla="*/ 183 h 792"/>
                  <a:gd name="T86" fmla="*/ 227 w 275"/>
                  <a:gd name="T87" fmla="*/ 248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5" h="792">
                    <a:moveTo>
                      <a:pt x="272" y="251"/>
                    </a:moveTo>
                    <a:cubicBezTo>
                      <a:pt x="269" y="240"/>
                      <a:pt x="275" y="227"/>
                      <a:pt x="273" y="216"/>
                    </a:cubicBezTo>
                    <a:cubicBezTo>
                      <a:pt x="271" y="207"/>
                      <a:pt x="271" y="137"/>
                      <a:pt x="271" y="134"/>
                    </a:cubicBezTo>
                    <a:cubicBezTo>
                      <a:pt x="269" y="126"/>
                      <a:pt x="269" y="118"/>
                      <a:pt x="268" y="111"/>
                    </a:cubicBezTo>
                    <a:cubicBezTo>
                      <a:pt x="266" y="99"/>
                      <a:pt x="263" y="91"/>
                      <a:pt x="263" y="80"/>
                    </a:cubicBezTo>
                    <a:cubicBezTo>
                      <a:pt x="263" y="65"/>
                      <a:pt x="266" y="54"/>
                      <a:pt x="253" y="44"/>
                    </a:cubicBezTo>
                    <a:cubicBezTo>
                      <a:pt x="245" y="38"/>
                      <a:pt x="234" y="33"/>
                      <a:pt x="225" y="28"/>
                    </a:cubicBezTo>
                    <a:cubicBezTo>
                      <a:pt x="219" y="25"/>
                      <a:pt x="207" y="20"/>
                      <a:pt x="203" y="15"/>
                    </a:cubicBezTo>
                    <a:cubicBezTo>
                      <a:pt x="198" y="10"/>
                      <a:pt x="193" y="5"/>
                      <a:pt x="188" y="0"/>
                    </a:cubicBezTo>
                    <a:cubicBezTo>
                      <a:pt x="181" y="17"/>
                      <a:pt x="174" y="35"/>
                      <a:pt x="167" y="52"/>
                    </a:cubicBezTo>
                    <a:cubicBezTo>
                      <a:pt x="161" y="67"/>
                      <a:pt x="152" y="85"/>
                      <a:pt x="152" y="101"/>
                    </a:cubicBezTo>
                    <a:cubicBezTo>
                      <a:pt x="134" y="74"/>
                      <a:pt x="122" y="34"/>
                      <a:pt x="116" y="2"/>
                    </a:cubicBezTo>
                    <a:cubicBezTo>
                      <a:pt x="106" y="12"/>
                      <a:pt x="88" y="15"/>
                      <a:pt x="74" y="21"/>
                    </a:cubicBezTo>
                    <a:cubicBezTo>
                      <a:pt x="68" y="24"/>
                      <a:pt x="53" y="31"/>
                      <a:pt x="46" y="30"/>
                    </a:cubicBezTo>
                    <a:cubicBezTo>
                      <a:pt x="43" y="29"/>
                      <a:pt x="36" y="51"/>
                      <a:pt x="35" y="53"/>
                    </a:cubicBezTo>
                    <a:cubicBezTo>
                      <a:pt x="25" y="81"/>
                      <a:pt x="20" y="112"/>
                      <a:pt x="14" y="141"/>
                    </a:cubicBezTo>
                    <a:cubicBezTo>
                      <a:pt x="11" y="154"/>
                      <a:pt x="11" y="176"/>
                      <a:pt x="3" y="185"/>
                    </a:cubicBezTo>
                    <a:cubicBezTo>
                      <a:pt x="0" y="188"/>
                      <a:pt x="7" y="203"/>
                      <a:pt x="7" y="208"/>
                    </a:cubicBezTo>
                    <a:cubicBezTo>
                      <a:pt x="8" y="215"/>
                      <a:pt x="6" y="226"/>
                      <a:pt x="6" y="234"/>
                    </a:cubicBezTo>
                    <a:cubicBezTo>
                      <a:pt x="8" y="250"/>
                      <a:pt x="12" y="264"/>
                      <a:pt x="17" y="279"/>
                    </a:cubicBezTo>
                    <a:cubicBezTo>
                      <a:pt x="21" y="290"/>
                      <a:pt x="20" y="302"/>
                      <a:pt x="20" y="315"/>
                    </a:cubicBezTo>
                    <a:cubicBezTo>
                      <a:pt x="30" y="311"/>
                      <a:pt x="31" y="325"/>
                      <a:pt x="33" y="331"/>
                    </a:cubicBezTo>
                    <a:cubicBezTo>
                      <a:pt x="34" y="336"/>
                      <a:pt x="34" y="342"/>
                      <a:pt x="35" y="347"/>
                    </a:cubicBezTo>
                    <a:cubicBezTo>
                      <a:pt x="38" y="356"/>
                      <a:pt x="35" y="363"/>
                      <a:pt x="37" y="372"/>
                    </a:cubicBezTo>
                    <a:cubicBezTo>
                      <a:pt x="40" y="383"/>
                      <a:pt x="38" y="396"/>
                      <a:pt x="39" y="408"/>
                    </a:cubicBezTo>
                    <a:cubicBezTo>
                      <a:pt x="39" y="417"/>
                      <a:pt x="40" y="464"/>
                      <a:pt x="40" y="473"/>
                    </a:cubicBezTo>
                    <a:cubicBezTo>
                      <a:pt x="41" y="483"/>
                      <a:pt x="40" y="492"/>
                      <a:pt x="41" y="502"/>
                    </a:cubicBezTo>
                    <a:cubicBezTo>
                      <a:pt x="43" y="522"/>
                      <a:pt x="46" y="541"/>
                      <a:pt x="49" y="561"/>
                    </a:cubicBezTo>
                    <a:cubicBezTo>
                      <a:pt x="53" y="581"/>
                      <a:pt x="62" y="599"/>
                      <a:pt x="64" y="619"/>
                    </a:cubicBezTo>
                    <a:cubicBezTo>
                      <a:pt x="68" y="642"/>
                      <a:pt x="71" y="666"/>
                      <a:pt x="75" y="690"/>
                    </a:cubicBezTo>
                    <a:cubicBezTo>
                      <a:pt x="77" y="706"/>
                      <a:pt x="78" y="726"/>
                      <a:pt x="63" y="737"/>
                    </a:cubicBezTo>
                    <a:cubicBezTo>
                      <a:pt x="55" y="743"/>
                      <a:pt x="39" y="747"/>
                      <a:pt x="37" y="759"/>
                    </a:cubicBezTo>
                    <a:cubicBezTo>
                      <a:pt x="34" y="772"/>
                      <a:pt x="50" y="768"/>
                      <a:pt x="60" y="767"/>
                    </a:cubicBezTo>
                    <a:cubicBezTo>
                      <a:pt x="73" y="766"/>
                      <a:pt x="102" y="762"/>
                      <a:pt x="102" y="744"/>
                    </a:cubicBezTo>
                    <a:cubicBezTo>
                      <a:pt x="102" y="740"/>
                      <a:pt x="108" y="736"/>
                      <a:pt x="110" y="733"/>
                    </a:cubicBezTo>
                    <a:cubicBezTo>
                      <a:pt x="115" y="728"/>
                      <a:pt x="116" y="733"/>
                      <a:pt x="119" y="732"/>
                    </a:cubicBezTo>
                    <a:cubicBezTo>
                      <a:pt x="127" y="730"/>
                      <a:pt x="133" y="725"/>
                      <a:pt x="141" y="720"/>
                    </a:cubicBezTo>
                    <a:cubicBezTo>
                      <a:pt x="139" y="724"/>
                      <a:pt x="139" y="728"/>
                      <a:pt x="139" y="732"/>
                    </a:cubicBezTo>
                    <a:cubicBezTo>
                      <a:pt x="140" y="742"/>
                      <a:pt x="135" y="750"/>
                      <a:pt x="132" y="760"/>
                    </a:cubicBezTo>
                    <a:cubicBezTo>
                      <a:pt x="128" y="770"/>
                      <a:pt x="123" y="786"/>
                      <a:pt x="138" y="790"/>
                    </a:cubicBezTo>
                    <a:cubicBezTo>
                      <a:pt x="149" y="792"/>
                      <a:pt x="159" y="792"/>
                      <a:pt x="168" y="785"/>
                    </a:cubicBezTo>
                    <a:cubicBezTo>
                      <a:pt x="182" y="773"/>
                      <a:pt x="182" y="769"/>
                      <a:pt x="178" y="751"/>
                    </a:cubicBezTo>
                    <a:cubicBezTo>
                      <a:pt x="175" y="742"/>
                      <a:pt x="182" y="737"/>
                      <a:pt x="179" y="728"/>
                    </a:cubicBezTo>
                    <a:cubicBezTo>
                      <a:pt x="177" y="724"/>
                      <a:pt x="173" y="723"/>
                      <a:pt x="178" y="720"/>
                    </a:cubicBezTo>
                    <a:cubicBezTo>
                      <a:pt x="181" y="719"/>
                      <a:pt x="184" y="711"/>
                      <a:pt x="184" y="708"/>
                    </a:cubicBezTo>
                    <a:cubicBezTo>
                      <a:pt x="184" y="698"/>
                      <a:pt x="192" y="680"/>
                      <a:pt x="196" y="670"/>
                    </a:cubicBezTo>
                    <a:cubicBezTo>
                      <a:pt x="201" y="655"/>
                      <a:pt x="204" y="637"/>
                      <a:pt x="204" y="621"/>
                    </a:cubicBezTo>
                    <a:cubicBezTo>
                      <a:pt x="204" y="608"/>
                      <a:pt x="208" y="557"/>
                      <a:pt x="207" y="545"/>
                    </a:cubicBezTo>
                    <a:cubicBezTo>
                      <a:pt x="206" y="533"/>
                      <a:pt x="209" y="520"/>
                      <a:pt x="208" y="508"/>
                    </a:cubicBezTo>
                    <a:cubicBezTo>
                      <a:pt x="208" y="494"/>
                      <a:pt x="207" y="483"/>
                      <a:pt x="209" y="469"/>
                    </a:cubicBezTo>
                    <a:cubicBezTo>
                      <a:pt x="210" y="455"/>
                      <a:pt x="212" y="441"/>
                      <a:pt x="212" y="427"/>
                    </a:cubicBezTo>
                    <a:cubicBezTo>
                      <a:pt x="212" y="426"/>
                      <a:pt x="233" y="417"/>
                      <a:pt x="235" y="417"/>
                    </a:cubicBezTo>
                    <a:cubicBezTo>
                      <a:pt x="242" y="416"/>
                      <a:pt x="247" y="400"/>
                      <a:pt x="248" y="394"/>
                    </a:cubicBezTo>
                    <a:cubicBezTo>
                      <a:pt x="250" y="386"/>
                      <a:pt x="249" y="376"/>
                      <a:pt x="249" y="367"/>
                    </a:cubicBezTo>
                    <a:cubicBezTo>
                      <a:pt x="256" y="368"/>
                      <a:pt x="259" y="366"/>
                      <a:pt x="258" y="359"/>
                    </a:cubicBezTo>
                    <a:cubicBezTo>
                      <a:pt x="259" y="360"/>
                      <a:pt x="259" y="360"/>
                      <a:pt x="260" y="361"/>
                    </a:cubicBezTo>
                    <a:cubicBezTo>
                      <a:pt x="270" y="352"/>
                      <a:pt x="267" y="317"/>
                      <a:pt x="268" y="305"/>
                    </a:cubicBezTo>
                    <a:cubicBezTo>
                      <a:pt x="269" y="294"/>
                      <a:pt x="271" y="284"/>
                      <a:pt x="270" y="273"/>
                    </a:cubicBezTo>
                    <a:cubicBezTo>
                      <a:pt x="270" y="266"/>
                      <a:pt x="273" y="257"/>
                      <a:pt x="272" y="251"/>
                    </a:cubicBezTo>
                    <a:cubicBezTo>
                      <a:pt x="272" y="250"/>
                      <a:pt x="272" y="252"/>
                      <a:pt x="272" y="251"/>
                    </a:cubicBezTo>
                    <a:close/>
                    <a:moveTo>
                      <a:pt x="61" y="177"/>
                    </a:moveTo>
                    <a:cubicBezTo>
                      <a:pt x="64" y="184"/>
                      <a:pt x="59" y="219"/>
                      <a:pt x="55" y="222"/>
                    </a:cubicBezTo>
                    <a:cubicBezTo>
                      <a:pt x="55" y="221"/>
                      <a:pt x="55" y="221"/>
                      <a:pt x="55" y="221"/>
                    </a:cubicBezTo>
                    <a:cubicBezTo>
                      <a:pt x="55" y="228"/>
                      <a:pt x="52" y="235"/>
                      <a:pt x="49" y="242"/>
                    </a:cubicBezTo>
                    <a:cubicBezTo>
                      <a:pt x="48" y="225"/>
                      <a:pt x="47" y="213"/>
                      <a:pt x="52" y="197"/>
                    </a:cubicBezTo>
                    <a:cubicBezTo>
                      <a:pt x="57" y="182"/>
                      <a:pt x="51" y="161"/>
                      <a:pt x="62" y="145"/>
                    </a:cubicBezTo>
                    <a:cubicBezTo>
                      <a:pt x="62" y="154"/>
                      <a:pt x="56" y="170"/>
                      <a:pt x="61" y="177"/>
                    </a:cubicBezTo>
                    <a:cubicBezTo>
                      <a:pt x="61" y="179"/>
                      <a:pt x="60" y="176"/>
                      <a:pt x="61" y="177"/>
                    </a:cubicBezTo>
                    <a:close/>
                    <a:moveTo>
                      <a:pt x="151" y="529"/>
                    </a:moveTo>
                    <a:cubicBezTo>
                      <a:pt x="156" y="558"/>
                      <a:pt x="146" y="589"/>
                      <a:pt x="146" y="617"/>
                    </a:cubicBezTo>
                    <a:cubicBezTo>
                      <a:pt x="146" y="641"/>
                      <a:pt x="137" y="665"/>
                      <a:pt x="137" y="688"/>
                    </a:cubicBezTo>
                    <a:cubicBezTo>
                      <a:pt x="137" y="683"/>
                      <a:pt x="128" y="676"/>
                      <a:pt x="127" y="671"/>
                    </a:cubicBezTo>
                    <a:cubicBezTo>
                      <a:pt x="125" y="663"/>
                      <a:pt x="124" y="655"/>
                      <a:pt x="122" y="647"/>
                    </a:cubicBezTo>
                    <a:cubicBezTo>
                      <a:pt x="119" y="631"/>
                      <a:pt x="114" y="615"/>
                      <a:pt x="114" y="599"/>
                    </a:cubicBezTo>
                    <a:cubicBezTo>
                      <a:pt x="114" y="562"/>
                      <a:pt x="96" y="525"/>
                      <a:pt x="104" y="488"/>
                    </a:cubicBezTo>
                    <a:cubicBezTo>
                      <a:pt x="108" y="472"/>
                      <a:pt x="110" y="451"/>
                      <a:pt x="118" y="436"/>
                    </a:cubicBezTo>
                    <a:cubicBezTo>
                      <a:pt x="121" y="427"/>
                      <a:pt x="125" y="418"/>
                      <a:pt x="127" y="409"/>
                    </a:cubicBezTo>
                    <a:cubicBezTo>
                      <a:pt x="129" y="397"/>
                      <a:pt x="133" y="403"/>
                      <a:pt x="136" y="414"/>
                    </a:cubicBezTo>
                    <a:cubicBezTo>
                      <a:pt x="141" y="430"/>
                      <a:pt x="143" y="444"/>
                      <a:pt x="145" y="461"/>
                    </a:cubicBezTo>
                    <a:cubicBezTo>
                      <a:pt x="146" y="475"/>
                      <a:pt x="147" y="502"/>
                      <a:pt x="152" y="511"/>
                    </a:cubicBezTo>
                    <a:cubicBezTo>
                      <a:pt x="155" y="518"/>
                      <a:pt x="150" y="522"/>
                      <a:pt x="151" y="529"/>
                    </a:cubicBezTo>
                    <a:cubicBezTo>
                      <a:pt x="152" y="532"/>
                      <a:pt x="151" y="526"/>
                      <a:pt x="151" y="529"/>
                    </a:cubicBezTo>
                    <a:close/>
                    <a:moveTo>
                      <a:pt x="227" y="248"/>
                    </a:moveTo>
                    <a:cubicBezTo>
                      <a:pt x="227" y="263"/>
                      <a:pt x="225" y="279"/>
                      <a:pt x="224" y="294"/>
                    </a:cubicBezTo>
                    <a:cubicBezTo>
                      <a:pt x="223" y="279"/>
                      <a:pt x="223" y="262"/>
                      <a:pt x="221" y="246"/>
                    </a:cubicBezTo>
                    <a:cubicBezTo>
                      <a:pt x="216" y="224"/>
                      <a:pt x="214" y="205"/>
                      <a:pt x="223" y="183"/>
                    </a:cubicBezTo>
                    <a:cubicBezTo>
                      <a:pt x="224" y="191"/>
                      <a:pt x="228" y="220"/>
                      <a:pt x="225" y="224"/>
                    </a:cubicBezTo>
                    <a:cubicBezTo>
                      <a:pt x="217" y="231"/>
                      <a:pt x="229" y="239"/>
                      <a:pt x="227" y="248"/>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8"/>
              <p:cNvSpPr>
                <a:spLocks/>
              </p:cNvSpPr>
              <p:nvPr/>
            </p:nvSpPr>
            <p:spPr bwMode="auto">
              <a:xfrm>
                <a:off x="522656" y="1776034"/>
                <a:ext cx="170596" cy="434072"/>
              </a:xfrm>
              <a:custGeom>
                <a:avLst/>
                <a:gdLst>
                  <a:gd name="T0" fmla="*/ 0 w 38"/>
                  <a:gd name="T1" fmla="*/ 58 h 97"/>
                  <a:gd name="T2" fmla="*/ 11 w 38"/>
                  <a:gd name="T3" fmla="*/ 17 h 97"/>
                  <a:gd name="T4" fmla="*/ 4 w 38"/>
                  <a:gd name="T5" fmla="*/ 15 h 97"/>
                  <a:gd name="T6" fmla="*/ 11 w 38"/>
                  <a:gd name="T7" fmla="*/ 0 h 97"/>
                  <a:gd name="T8" fmla="*/ 25 w 38"/>
                  <a:gd name="T9" fmla="*/ 9 h 97"/>
                  <a:gd name="T10" fmla="*/ 20 w 38"/>
                  <a:gd name="T11" fmla="*/ 17 h 97"/>
                  <a:gd name="T12" fmla="*/ 38 w 38"/>
                  <a:gd name="T13" fmla="*/ 44 h 97"/>
                  <a:gd name="T14" fmla="*/ 17 w 38"/>
                  <a:gd name="T15" fmla="*/ 97 h 97"/>
                  <a:gd name="T16" fmla="*/ 0 w 38"/>
                  <a:gd name="T17"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7">
                    <a:moveTo>
                      <a:pt x="0" y="58"/>
                    </a:moveTo>
                    <a:cubicBezTo>
                      <a:pt x="11" y="17"/>
                      <a:pt x="11" y="17"/>
                      <a:pt x="11" y="17"/>
                    </a:cubicBezTo>
                    <a:cubicBezTo>
                      <a:pt x="11" y="17"/>
                      <a:pt x="5" y="19"/>
                      <a:pt x="4" y="15"/>
                    </a:cubicBezTo>
                    <a:cubicBezTo>
                      <a:pt x="3" y="12"/>
                      <a:pt x="9" y="0"/>
                      <a:pt x="11" y="0"/>
                    </a:cubicBezTo>
                    <a:cubicBezTo>
                      <a:pt x="13" y="0"/>
                      <a:pt x="22" y="2"/>
                      <a:pt x="25" y="9"/>
                    </a:cubicBezTo>
                    <a:cubicBezTo>
                      <a:pt x="25" y="17"/>
                      <a:pt x="20" y="17"/>
                      <a:pt x="20" y="17"/>
                    </a:cubicBezTo>
                    <a:cubicBezTo>
                      <a:pt x="38" y="44"/>
                      <a:pt x="38" y="44"/>
                      <a:pt x="38" y="44"/>
                    </a:cubicBezTo>
                    <a:cubicBezTo>
                      <a:pt x="17" y="97"/>
                      <a:pt x="17" y="97"/>
                      <a:pt x="17" y="97"/>
                    </a:cubicBezTo>
                    <a:lnTo>
                      <a:pt x="0" y="58"/>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10266771" y="1334937"/>
            <a:ext cx="1019785" cy="4126525"/>
            <a:chOff x="4454305" y="1092485"/>
            <a:chExt cx="1019785" cy="4126525"/>
          </a:xfrm>
          <a:solidFill>
            <a:srgbClr val="ECECEC"/>
          </a:solidFill>
        </p:grpSpPr>
        <p:sp>
          <p:nvSpPr>
            <p:cNvPr id="70" name="Freeform 9"/>
            <p:cNvSpPr>
              <a:spLocks/>
            </p:cNvSpPr>
            <p:nvPr/>
          </p:nvSpPr>
          <p:spPr bwMode="auto">
            <a:xfrm>
              <a:off x="4454305" y="1092485"/>
              <a:ext cx="1019785" cy="4126525"/>
            </a:xfrm>
            <a:custGeom>
              <a:avLst/>
              <a:gdLst>
                <a:gd name="T0" fmla="*/ 107 w 227"/>
                <a:gd name="T1" fmla="*/ 13 h 919"/>
                <a:gd name="T2" fmla="*/ 84 w 227"/>
                <a:gd name="T3" fmla="*/ 18 h 919"/>
                <a:gd name="T4" fmla="*/ 67 w 227"/>
                <a:gd name="T5" fmla="*/ 62 h 919"/>
                <a:gd name="T6" fmla="*/ 58 w 227"/>
                <a:gd name="T7" fmla="*/ 107 h 919"/>
                <a:gd name="T8" fmla="*/ 49 w 227"/>
                <a:gd name="T9" fmla="*/ 133 h 919"/>
                <a:gd name="T10" fmla="*/ 32 w 227"/>
                <a:gd name="T11" fmla="*/ 149 h 919"/>
                <a:gd name="T12" fmla="*/ 4 w 227"/>
                <a:gd name="T13" fmla="*/ 157 h 919"/>
                <a:gd name="T14" fmla="*/ 5 w 227"/>
                <a:gd name="T15" fmla="*/ 215 h 919"/>
                <a:gd name="T16" fmla="*/ 21 w 227"/>
                <a:gd name="T17" fmla="*/ 293 h 919"/>
                <a:gd name="T18" fmla="*/ 48 w 227"/>
                <a:gd name="T19" fmla="*/ 312 h 919"/>
                <a:gd name="T20" fmla="*/ 12 w 227"/>
                <a:gd name="T21" fmla="*/ 404 h 919"/>
                <a:gd name="T22" fmla="*/ 17 w 227"/>
                <a:gd name="T23" fmla="*/ 424 h 919"/>
                <a:gd name="T24" fmla="*/ 31 w 227"/>
                <a:gd name="T25" fmla="*/ 449 h 919"/>
                <a:gd name="T26" fmla="*/ 28 w 227"/>
                <a:gd name="T27" fmla="*/ 571 h 919"/>
                <a:gd name="T28" fmla="*/ 35 w 227"/>
                <a:gd name="T29" fmla="*/ 613 h 919"/>
                <a:gd name="T30" fmla="*/ 42 w 227"/>
                <a:gd name="T31" fmla="*/ 613 h 919"/>
                <a:gd name="T32" fmla="*/ 49 w 227"/>
                <a:gd name="T33" fmla="*/ 751 h 919"/>
                <a:gd name="T34" fmla="*/ 67 w 227"/>
                <a:gd name="T35" fmla="*/ 827 h 919"/>
                <a:gd name="T36" fmla="*/ 66 w 227"/>
                <a:gd name="T37" fmla="*/ 847 h 919"/>
                <a:gd name="T38" fmla="*/ 65 w 227"/>
                <a:gd name="T39" fmla="*/ 875 h 919"/>
                <a:gd name="T40" fmla="*/ 72 w 227"/>
                <a:gd name="T41" fmla="*/ 904 h 919"/>
                <a:gd name="T42" fmla="*/ 110 w 227"/>
                <a:gd name="T43" fmla="*/ 919 h 919"/>
                <a:gd name="T44" fmla="*/ 121 w 227"/>
                <a:gd name="T45" fmla="*/ 899 h 919"/>
                <a:gd name="T46" fmla="*/ 105 w 227"/>
                <a:gd name="T47" fmla="*/ 869 h 919"/>
                <a:gd name="T48" fmla="*/ 100 w 227"/>
                <a:gd name="T49" fmla="*/ 833 h 919"/>
                <a:gd name="T50" fmla="*/ 94 w 227"/>
                <a:gd name="T51" fmla="*/ 774 h 919"/>
                <a:gd name="T52" fmla="*/ 94 w 227"/>
                <a:gd name="T53" fmla="*/ 705 h 919"/>
                <a:gd name="T54" fmla="*/ 107 w 227"/>
                <a:gd name="T55" fmla="*/ 611 h 919"/>
                <a:gd name="T56" fmla="*/ 130 w 227"/>
                <a:gd name="T57" fmla="*/ 609 h 919"/>
                <a:gd name="T58" fmla="*/ 136 w 227"/>
                <a:gd name="T59" fmla="*/ 701 h 919"/>
                <a:gd name="T60" fmla="*/ 136 w 227"/>
                <a:gd name="T61" fmla="*/ 772 h 919"/>
                <a:gd name="T62" fmla="*/ 134 w 227"/>
                <a:gd name="T63" fmla="*/ 833 h 919"/>
                <a:gd name="T64" fmla="*/ 126 w 227"/>
                <a:gd name="T65" fmla="*/ 865 h 919"/>
                <a:gd name="T66" fmla="*/ 133 w 227"/>
                <a:gd name="T67" fmla="*/ 897 h 919"/>
                <a:gd name="T68" fmla="*/ 134 w 227"/>
                <a:gd name="T69" fmla="*/ 905 h 919"/>
                <a:gd name="T70" fmla="*/ 142 w 227"/>
                <a:gd name="T71" fmla="*/ 905 h 919"/>
                <a:gd name="T72" fmla="*/ 140 w 227"/>
                <a:gd name="T73" fmla="*/ 886 h 919"/>
                <a:gd name="T74" fmla="*/ 142 w 227"/>
                <a:gd name="T75" fmla="*/ 878 h 919"/>
                <a:gd name="T76" fmla="*/ 153 w 227"/>
                <a:gd name="T77" fmla="*/ 897 h 919"/>
                <a:gd name="T78" fmla="*/ 172 w 227"/>
                <a:gd name="T79" fmla="*/ 916 h 919"/>
                <a:gd name="T80" fmla="*/ 205 w 227"/>
                <a:gd name="T81" fmla="*/ 911 h 919"/>
                <a:gd name="T82" fmla="*/ 193 w 227"/>
                <a:gd name="T83" fmla="*/ 894 h 919"/>
                <a:gd name="T84" fmla="*/ 172 w 227"/>
                <a:gd name="T85" fmla="*/ 865 h 919"/>
                <a:gd name="T86" fmla="*/ 168 w 227"/>
                <a:gd name="T87" fmla="*/ 822 h 919"/>
                <a:gd name="T88" fmla="*/ 191 w 227"/>
                <a:gd name="T89" fmla="*/ 709 h 919"/>
                <a:gd name="T90" fmla="*/ 190 w 227"/>
                <a:gd name="T91" fmla="*/ 605 h 919"/>
                <a:gd name="T92" fmla="*/ 206 w 227"/>
                <a:gd name="T93" fmla="*/ 604 h 919"/>
                <a:gd name="T94" fmla="*/ 206 w 227"/>
                <a:gd name="T95" fmla="*/ 602 h 919"/>
                <a:gd name="T96" fmla="*/ 202 w 227"/>
                <a:gd name="T97" fmla="*/ 458 h 919"/>
                <a:gd name="T98" fmla="*/ 199 w 227"/>
                <a:gd name="T99" fmla="*/ 433 h 919"/>
                <a:gd name="T100" fmla="*/ 205 w 227"/>
                <a:gd name="T101" fmla="*/ 427 h 919"/>
                <a:gd name="T102" fmla="*/ 189 w 227"/>
                <a:gd name="T103" fmla="*/ 337 h 919"/>
                <a:gd name="T104" fmla="*/ 224 w 227"/>
                <a:gd name="T105" fmla="*/ 307 h 919"/>
                <a:gd name="T106" fmla="*/ 224 w 227"/>
                <a:gd name="T107" fmla="*/ 291 h 919"/>
                <a:gd name="T108" fmla="*/ 210 w 227"/>
                <a:gd name="T109" fmla="*/ 249 h 919"/>
                <a:gd name="T110" fmla="*/ 196 w 227"/>
                <a:gd name="T111" fmla="*/ 188 h 919"/>
                <a:gd name="T112" fmla="*/ 180 w 227"/>
                <a:gd name="T113" fmla="*/ 170 h 919"/>
                <a:gd name="T114" fmla="*/ 167 w 227"/>
                <a:gd name="T115" fmla="*/ 149 h 919"/>
                <a:gd name="T116" fmla="*/ 166 w 227"/>
                <a:gd name="T117" fmla="*/ 111 h 919"/>
                <a:gd name="T118" fmla="*/ 162 w 227"/>
                <a:gd name="T119" fmla="*/ 45 h 919"/>
                <a:gd name="T120" fmla="*/ 107 w 227"/>
                <a:gd name="T121" fmla="*/ 13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919">
                  <a:moveTo>
                    <a:pt x="107" y="13"/>
                  </a:moveTo>
                  <a:cubicBezTo>
                    <a:pt x="107" y="13"/>
                    <a:pt x="92" y="8"/>
                    <a:pt x="84" y="18"/>
                  </a:cubicBezTo>
                  <a:cubicBezTo>
                    <a:pt x="77" y="28"/>
                    <a:pt x="70" y="51"/>
                    <a:pt x="67" y="62"/>
                  </a:cubicBezTo>
                  <a:cubicBezTo>
                    <a:pt x="64" y="73"/>
                    <a:pt x="67" y="102"/>
                    <a:pt x="58" y="107"/>
                  </a:cubicBezTo>
                  <a:cubicBezTo>
                    <a:pt x="45" y="115"/>
                    <a:pt x="60" y="130"/>
                    <a:pt x="49" y="133"/>
                  </a:cubicBezTo>
                  <a:cubicBezTo>
                    <a:pt x="37" y="137"/>
                    <a:pt x="32" y="149"/>
                    <a:pt x="32" y="149"/>
                  </a:cubicBezTo>
                  <a:cubicBezTo>
                    <a:pt x="32" y="149"/>
                    <a:pt x="8" y="145"/>
                    <a:pt x="4" y="157"/>
                  </a:cubicBezTo>
                  <a:cubicBezTo>
                    <a:pt x="0" y="170"/>
                    <a:pt x="5" y="204"/>
                    <a:pt x="5" y="215"/>
                  </a:cubicBezTo>
                  <a:cubicBezTo>
                    <a:pt x="6" y="226"/>
                    <a:pt x="20" y="284"/>
                    <a:pt x="21" y="293"/>
                  </a:cubicBezTo>
                  <a:cubicBezTo>
                    <a:pt x="22" y="303"/>
                    <a:pt x="48" y="312"/>
                    <a:pt x="48" y="312"/>
                  </a:cubicBezTo>
                  <a:cubicBezTo>
                    <a:pt x="48" y="312"/>
                    <a:pt x="16" y="390"/>
                    <a:pt x="12" y="404"/>
                  </a:cubicBezTo>
                  <a:cubicBezTo>
                    <a:pt x="8" y="419"/>
                    <a:pt x="9" y="420"/>
                    <a:pt x="17" y="424"/>
                  </a:cubicBezTo>
                  <a:cubicBezTo>
                    <a:pt x="25" y="427"/>
                    <a:pt x="35" y="434"/>
                    <a:pt x="31" y="449"/>
                  </a:cubicBezTo>
                  <a:cubicBezTo>
                    <a:pt x="23" y="474"/>
                    <a:pt x="22" y="518"/>
                    <a:pt x="28" y="571"/>
                  </a:cubicBezTo>
                  <a:cubicBezTo>
                    <a:pt x="34" y="624"/>
                    <a:pt x="35" y="613"/>
                    <a:pt x="35" y="613"/>
                  </a:cubicBezTo>
                  <a:cubicBezTo>
                    <a:pt x="42" y="613"/>
                    <a:pt x="42" y="613"/>
                    <a:pt x="42" y="613"/>
                  </a:cubicBezTo>
                  <a:cubicBezTo>
                    <a:pt x="42" y="613"/>
                    <a:pt x="39" y="716"/>
                    <a:pt x="49" y="751"/>
                  </a:cubicBezTo>
                  <a:cubicBezTo>
                    <a:pt x="59" y="786"/>
                    <a:pt x="67" y="817"/>
                    <a:pt x="67" y="827"/>
                  </a:cubicBezTo>
                  <a:cubicBezTo>
                    <a:pt x="67" y="836"/>
                    <a:pt x="68" y="842"/>
                    <a:pt x="66" y="847"/>
                  </a:cubicBezTo>
                  <a:cubicBezTo>
                    <a:pt x="64" y="852"/>
                    <a:pt x="59" y="862"/>
                    <a:pt x="65" y="875"/>
                  </a:cubicBezTo>
                  <a:cubicBezTo>
                    <a:pt x="70" y="887"/>
                    <a:pt x="72" y="897"/>
                    <a:pt x="72" y="904"/>
                  </a:cubicBezTo>
                  <a:cubicBezTo>
                    <a:pt x="72" y="911"/>
                    <a:pt x="93" y="919"/>
                    <a:pt x="110" y="919"/>
                  </a:cubicBezTo>
                  <a:cubicBezTo>
                    <a:pt x="126" y="918"/>
                    <a:pt x="125" y="906"/>
                    <a:pt x="121" y="899"/>
                  </a:cubicBezTo>
                  <a:cubicBezTo>
                    <a:pt x="116" y="892"/>
                    <a:pt x="109" y="882"/>
                    <a:pt x="105" y="869"/>
                  </a:cubicBezTo>
                  <a:cubicBezTo>
                    <a:pt x="102" y="856"/>
                    <a:pt x="104" y="846"/>
                    <a:pt x="100" y="833"/>
                  </a:cubicBezTo>
                  <a:cubicBezTo>
                    <a:pt x="97" y="820"/>
                    <a:pt x="94" y="808"/>
                    <a:pt x="94" y="774"/>
                  </a:cubicBezTo>
                  <a:cubicBezTo>
                    <a:pt x="94" y="741"/>
                    <a:pt x="97" y="726"/>
                    <a:pt x="94" y="705"/>
                  </a:cubicBezTo>
                  <a:cubicBezTo>
                    <a:pt x="89" y="675"/>
                    <a:pt x="107" y="611"/>
                    <a:pt x="107" y="611"/>
                  </a:cubicBezTo>
                  <a:cubicBezTo>
                    <a:pt x="130" y="609"/>
                    <a:pt x="130" y="609"/>
                    <a:pt x="130" y="609"/>
                  </a:cubicBezTo>
                  <a:cubicBezTo>
                    <a:pt x="130" y="609"/>
                    <a:pt x="147" y="679"/>
                    <a:pt x="136" y="701"/>
                  </a:cubicBezTo>
                  <a:cubicBezTo>
                    <a:pt x="130" y="714"/>
                    <a:pt x="134" y="744"/>
                    <a:pt x="136" y="772"/>
                  </a:cubicBezTo>
                  <a:cubicBezTo>
                    <a:pt x="137" y="800"/>
                    <a:pt x="139" y="827"/>
                    <a:pt x="134" y="833"/>
                  </a:cubicBezTo>
                  <a:cubicBezTo>
                    <a:pt x="130" y="838"/>
                    <a:pt x="123" y="852"/>
                    <a:pt x="126" y="865"/>
                  </a:cubicBezTo>
                  <a:cubicBezTo>
                    <a:pt x="130" y="877"/>
                    <a:pt x="134" y="891"/>
                    <a:pt x="133" y="897"/>
                  </a:cubicBezTo>
                  <a:cubicBezTo>
                    <a:pt x="132" y="904"/>
                    <a:pt x="134" y="905"/>
                    <a:pt x="134" y="905"/>
                  </a:cubicBezTo>
                  <a:cubicBezTo>
                    <a:pt x="142" y="905"/>
                    <a:pt x="142" y="905"/>
                    <a:pt x="142" y="905"/>
                  </a:cubicBezTo>
                  <a:cubicBezTo>
                    <a:pt x="142" y="905"/>
                    <a:pt x="140" y="893"/>
                    <a:pt x="140" y="886"/>
                  </a:cubicBezTo>
                  <a:cubicBezTo>
                    <a:pt x="140" y="880"/>
                    <a:pt x="142" y="878"/>
                    <a:pt x="142" y="878"/>
                  </a:cubicBezTo>
                  <a:cubicBezTo>
                    <a:pt x="142" y="878"/>
                    <a:pt x="151" y="892"/>
                    <a:pt x="153" y="897"/>
                  </a:cubicBezTo>
                  <a:cubicBezTo>
                    <a:pt x="155" y="903"/>
                    <a:pt x="153" y="915"/>
                    <a:pt x="172" y="916"/>
                  </a:cubicBezTo>
                  <a:cubicBezTo>
                    <a:pt x="191" y="916"/>
                    <a:pt x="204" y="918"/>
                    <a:pt x="205" y="911"/>
                  </a:cubicBezTo>
                  <a:cubicBezTo>
                    <a:pt x="207" y="905"/>
                    <a:pt x="203" y="901"/>
                    <a:pt x="193" y="894"/>
                  </a:cubicBezTo>
                  <a:cubicBezTo>
                    <a:pt x="183" y="886"/>
                    <a:pt x="177" y="874"/>
                    <a:pt x="172" y="865"/>
                  </a:cubicBezTo>
                  <a:cubicBezTo>
                    <a:pt x="166" y="855"/>
                    <a:pt x="164" y="839"/>
                    <a:pt x="168" y="822"/>
                  </a:cubicBezTo>
                  <a:cubicBezTo>
                    <a:pt x="172" y="804"/>
                    <a:pt x="190" y="732"/>
                    <a:pt x="191" y="709"/>
                  </a:cubicBezTo>
                  <a:cubicBezTo>
                    <a:pt x="191" y="687"/>
                    <a:pt x="190" y="605"/>
                    <a:pt x="190" y="605"/>
                  </a:cubicBezTo>
                  <a:cubicBezTo>
                    <a:pt x="190" y="605"/>
                    <a:pt x="202" y="604"/>
                    <a:pt x="206" y="604"/>
                  </a:cubicBezTo>
                  <a:cubicBezTo>
                    <a:pt x="210" y="604"/>
                    <a:pt x="206" y="629"/>
                    <a:pt x="206" y="602"/>
                  </a:cubicBezTo>
                  <a:cubicBezTo>
                    <a:pt x="206" y="574"/>
                    <a:pt x="204" y="473"/>
                    <a:pt x="202" y="458"/>
                  </a:cubicBezTo>
                  <a:cubicBezTo>
                    <a:pt x="199" y="443"/>
                    <a:pt x="199" y="433"/>
                    <a:pt x="199" y="433"/>
                  </a:cubicBezTo>
                  <a:cubicBezTo>
                    <a:pt x="199" y="433"/>
                    <a:pt x="207" y="436"/>
                    <a:pt x="205" y="427"/>
                  </a:cubicBezTo>
                  <a:cubicBezTo>
                    <a:pt x="204" y="417"/>
                    <a:pt x="189" y="337"/>
                    <a:pt x="189" y="337"/>
                  </a:cubicBezTo>
                  <a:cubicBezTo>
                    <a:pt x="189" y="337"/>
                    <a:pt x="218" y="331"/>
                    <a:pt x="224" y="307"/>
                  </a:cubicBezTo>
                  <a:cubicBezTo>
                    <a:pt x="225" y="303"/>
                    <a:pt x="227" y="299"/>
                    <a:pt x="224" y="291"/>
                  </a:cubicBezTo>
                  <a:cubicBezTo>
                    <a:pt x="221" y="282"/>
                    <a:pt x="215" y="273"/>
                    <a:pt x="210" y="249"/>
                  </a:cubicBezTo>
                  <a:cubicBezTo>
                    <a:pt x="205" y="225"/>
                    <a:pt x="196" y="198"/>
                    <a:pt x="196" y="188"/>
                  </a:cubicBezTo>
                  <a:cubicBezTo>
                    <a:pt x="196" y="178"/>
                    <a:pt x="192" y="175"/>
                    <a:pt x="180" y="170"/>
                  </a:cubicBezTo>
                  <a:cubicBezTo>
                    <a:pt x="169" y="165"/>
                    <a:pt x="179" y="161"/>
                    <a:pt x="167" y="149"/>
                  </a:cubicBezTo>
                  <a:cubicBezTo>
                    <a:pt x="155" y="138"/>
                    <a:pt x="175" y="131"/>
                    <a:pt x="166" y="111"/>
                  </a:cubicBezTo>
                  <a:cubicBezTo>
                    <a:pt x="157" y="91"/>
                    <a:pt x="165" y="61"/>
                    <a:pt x="162" y="45"/>
                  </a:cubicBezTo>
                  <a:cubicBezTo>
                    <a:pt x="159" y="29"/>
                    <a:pt x="142" y="0"/>
                    <a:pt x="10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10"/>
            <p:cNvSpPr>
              <a:spLocks/>
            </p:cNvSpPr>
            <p:nvPr/>
          </p:nvSpPr>
          <p:spPr bwMode="auto">
            <a:xfrm>
              <a:off x="4804975" y="1676301"/>
              <a:ext cx="308969" cy="638788"/>
            </a:xfrm>
            <a:custGeom>
              <a:avLst/>
              <a:gdLst>
                <a:gd name="T0" fmla="*/ 51 w 69"/>
                <a:gd name="T1" fmla="*/ 9 h 142"/>
                <a:gd name="T2" fmla="*/ 69 w 69"/>
                <a:gd name="T3" fmla="*/ 32 h 142"/>
                <a:gd name="T4" fmla="*/ 61 w 69"/>
                <a:gd name="T5" fmla="*/ 43 h 142"/>
                <a:gd name="T6" fmla="*/ 59 w 69"/>
                <a:gd name="T7" fmla="*/ 74 h 142"/>
                <a:gd name="T8" fmla="*/ 58 w 69"/>
                <a:gd name="T9" fmla="*/ 131 h 142"/>
                <a:gd name="T10" fmla="*/ 56 w 69"/>
                <a:gd name="T11" fmla="*/ 142 h 142"/>
                <a:gd name="T12" fmla="*/ 43 w 69"/>
                <a:gd name="T13" fmla="*/ 96 h 142"/>
                <a:gd name="T14" fmla="*/ 16 w 69"/>
                <a:gd name="T15" fmla="*/ 39 h 142"/>
                <a:gd name="T16" fmla="*/ 0 w 69"/>
                <a:gd name="T17" fmla="*/ 10 h 142"/>
                <a:gd name="T18" fmla="*/ 5 w 69"/>
                <a:gd name="T19" fmla="*/ 0 h 142"/>
                <a:gd name="T20" fmla="*/ 23 w 69"/>
                <a:gd name="T21" fmla="*/ 16 h 142"/>
                <a:gd name="T22" fmla="*/ 39 w 69"/>
                <a:gd name="T23" fmla="*/ 26 h 142"/>
                <a:gd name="T24" fmla="*/ 29 w 69"/>
                <a:gd name="T25" fmla="*/ 46 h 142"/>
                <a:gd name="T26" fmla="*/ 42 w 69"/>
                <a:gd name="T27" fmla="*/ 71 h 142"/>
                <a:gd name="T28" fmla="*/ 43 w 69"/>
                <a:gd name="T29" fmla="*/ 47 h 142"/>
                <a:gd name="T30" fmla="*/ 51 w 69"/>
                <a:gd name="T31"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142">
                  <a:moveTo>
                    <a:pt x="51" y="9"/>
                  </a:moveTo>
                  <a:cubicBezTo>
                    <a:pt x="69" y="32"/>
                    <a:pt x="69" y="32"/>
                    <a:pt x="69" y="32"/>
                  </a:cubicBezTo>
                  <a:cubicBezTo>
                    <a:pt x="69" y="32"/>
                    <a:pt x="64" y="42"/>
                    <a:pt x="61" y="43"/>
                  </a:cubicBezTo>
                  <a:cubicBezTo>
                    <a:pt x="58" y="45"/>
                    <a:pt x="59" y="58"/>
                    <a:pt x="59" y="74"/>
                  </a:cubicBezTo>
                  <a:cubicBezTo>
                    <a:pt x="59" y="90"/>
                    <a:pt x="59" y="123"/>
                    <a:pt x="58" y="131"/>
                  </a:cubicBezTo>
                  <a:cubicBezTo>
                    <a:pt x="57" y="138"/>
                    <a:pt x="56" y="142"/>
                    <a:pt x="56" y="142"/>
                  </a:cubicBezTo>
                  <a:cubicBezTo>
                    <a:pt x="56" y="142"/>
                    <a:pt x="48" y="115"/>
                    <a:pt x="43" y="96"/>
                  </a:cubicBezTo>
                  <a:cubicBezTo>
                    <a:pt x="38" y="76"/>
                    <a:pt x="24" y="52"/>
                    <a:pt x="16" y="39"/>
                  </a:cubicBezTo>
                  <a:cubicBezTo>
                    <a:pt x="8" y="26"/>
                    <a:pt x="0" y="10"/>
                    <a:pt x="0" y="10"/>
                  </a:cubicBezTo>
                  <a:cubicBezTo>
                    <a:pt x="5" y="0"/>
                    <a:pt x="5" y="0"/>
                    <a:pt x="5" y="0"/>
                  </a:cubicBezTo>
                  <a:cubicBezTo>
                    <a:pt x="5" y="0"/>
                    <a:pt x="16" y="9"/>
                    <a:pt x="23" y="16"/>
                  </a:cubicBezTo>
                  <a:cubicBezTo>
                    <a:pt x="30" y="22"/>
                    <a:pt x="39" y="26"/>
                    <a:pt x="39" y="26"/>
                  </a:cubicBezTo>
                  <a:cubicBezTo>
                    <a:pt x="39" y="26"/>
                    <a:pt x="24" y="34"/>
                    <a:pt x="29" y="46"/>
                  </a:cubicBezTo>
                  <a:cubicBezTo>
                    <a:pt x="34" y="58"/>
                    <a:pt x="40" y="59"/>
                    <a:pt x="42" y="71"/>
                  </a:cubicBezTo>
                  <a:cubicBezTo>
                    <a:pt x="44" y="83"/>
                    <a:pt x="40" y="57"/>
                    <a:pt x="43" y="47"/>
                  </a:cubicBezTo>
                  <a:cubicBezTo>
                    <a:pt x="47" y="37"/>
                    <a:pt x="56" y="42"/>
                    <a:pt x="5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26231167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8">
                                            <p:txEl>
                                              <p:pRg st="0" end="0"/>
                                            </p:txEl>
                                          </p:spTgt>
                                        </p:tgtEl>
                                        <p:attrNameLst>
                                          <p:attrName>style.visibility</p:attrName>
                                        </p:attrNameLst>
                                      </p:cBhvr>
                                      <p:to>
                                        <p:strVal val="visible"/>
                                      </p:to>
                                    </p:set>
                                    <p:animEffect transition="in" filter="fade">
                                      <p:cBhvr>
                                        <p:cTn id="15" dur="500"/>
                                        <p:tgtEl>
                                          <p:spTgt spid="78">
                                            <p:txEl>
                                              <p:pRg st="0" end="0"/>
                                            </p:txEl>
                                          </p:spTgt>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outVertical)">
                                      <p:cBhvr>
                                        <p:cTn id="19" dur="500"/>
                                        <p:tgtEl>
                                          <p:spTgt spid="4"/>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p:cTn id="29" dur="500" fill="hold"/>
                                        <p:tgtEl>
                                          <p:spTgt spid="2"/>
                                        </p:tgtEl>
                                        <p:attrNameLst>
                                          <p:attrName>ppt_w</p:attrName>
                                        </p:attrNameLst>
                                      </p:cBhvr>
                                      <p:tavLst>
                                        <p:tav tm="0">
                                          <p:val>
                                            <p:fltVal val="0"/>
                                          </p:val>
                                        </p:tav>
                                        <p:tav tm="100000">
                                          <p:val>
                                            <p:strVal val="#ppt_w"/>
                                          </p:val>
                                        </p:tav>
                                      </p:tavLst>
                                    </p:anim>
                                    <p:anim calcmode="lin" valueType="num">
                                      <p:cBhvr>
                                        <p:cTn id="30" dur="500" fill="hold"/>
                                        <p:tgtEl>
                                          <p:spTgt spid="2"/>
                                        </p:tgtEl>
                                        <p:attrNameLst>
                                          <p:attrName>ppt_h</p:attrName>
                                        </p:attrNameLst>
                                      </p:cBhvr>
                                      <p:tavLst>
                                        <p:tav tm="0">
                                          <p:val>
                                            <p:fltVal val="0"/>
                                          </p:val>
                                        </p:tav>
                                        <p:tav tm="100000">
                                          <p:val>
                                            <p:strVal val="#ppt_h"/>
                                          </p:val>
                                        </p:tav>
                                      </p:tavLst>
                                    </p:anim>
                                    <p:animEffect transition="in" filter="fade">
                                      <p:cBhvr>
                                        <p:cTn id="31" dur="500"/>
                                        <p:tgtEl>
                                          <p:spTgt spid="2"/>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fade">
                                      <p:cBhvr>
                                        <p:cTn id="35" dur="500"/>
                                        <p:tgtEl>
                                          <p:spTgt spid="49"/>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80">
                                            <p:txEl>
                                              <p:pRg st="0" end="0"/>
                                            </p:txEl>
                                          </p:spTgt>
                                        </p:tgtEl>
                                        <p:attrNameLst>
                                          <p:attrName>style.visibility</p:attrName>
                                        </p:attrNameLst>
                                      </p:cBhvr>
                                      <p:to>
                                        <p:strVal val="visible"/>
                                      </p:to>
                                    </p:set>
                                    <p:animEffect transition="in" filter="dissolve">
                                      <p:cBhvr>
                                        <p:cTn id="38" dur="500"/>
                                        <p:tgtEl>
                                          <p:spTgt spid="80">
                                            <p:txEl>
                                              <p:pRg st="0" end="0"/>
                                            </p:txEl>
                                          </p:spTgt>
                                        </p:tgtEl>
                                      </p:cBhvr>
                                    </p:animEffect>
                                  </p:childTnLst>
                                </p:cTn>
                              </p:par>
                            </p:childTnLst>
                          </p:cTn>
                        </p:par>
                        <p:par>
                          <p:cTn id="39" fill="hold">
                            <p:stCondLst>
                              <p:cond delay="3500"/>
                            </p:stCondLst>
                            <p:childTnLst>
                              <p:par>
                                <p:cTn id="40" presetID="22" presetClass="entr" presetSubtype="2"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right)">
                                      <p:cBhvr>
                                        <p:cTn id="42" dur="500"/>
                                        <p:tgtEl>
                                          <p:spTgt spid="48"/>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Effect transition="in" filter="fade">
                                      <p:cBhvr>
                                        <p:cTn id="46" dur="500"/>
                                        <p:tgtEl>
                                          <p:spTgt spid="35">
                                            <p:txEl>
                                              <p:pRg st="0" end="0"/>
                                            </p:txEl>
                                          </p:spTgt>
                                        </p:tgtEl>
                                      </p:cBhvr>
                                    </p:animEffect>
                                  </p:childTnLst>
                                </p:cTn>
                              </p:par>
                            </p:childTnLst>
                          </p:cTn>
                        </p:par>
                        <p:par>
                          <p:cTn id="47" fill="hold">
                            <p:stCondLst>
                              <p:cond delay="4500"/>
                            </p:stCondLst>
                            <p:childTnLst>
                              <p:par>
                                <p:cTn id="48" presetID="22" presetClass="entr" presetSubtype="8"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wipe(left)">
                                      <p:cBhvr>
                                        <p:cTn id="50" dur="500"/>
                                        <p:tgtEl>
                                          <p:spTgt spid="46"/>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39">
                                            <p:txEl>
                                              <p:pRg st="0" end="0"/>
                                            </p:txEl>
                                          </p:spTgt>
                                        </p:tgtEl>
                                        <p:attrNameLst>
                                          <p:attrName>style.visibility</p:attrName>
                                        </p:attrNameLst>
                                      </p:cBhvr>
                                      <p:to>
                                        <p:strVal val="visible"/>
                                      </p:to>
                                    </p:set>
                                    <p:animEffect transition="in" filter="fade">
                                      <p:cBhvr>
                                        <p:cTn id="54" dur="500"/>
                                        <p:tgtEl>
                                          <p:spTgt spid="39">
                                            <p:txEl>
                                              <p:pRg st="0" end="0"/>
                                            </p:txEl>
                                          </p:spTgt>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55"/>
                                        </p:tgtEl>
                                        <p:attrNameLst>
                                          <p:attrName>style.visibility</p:attrName>
                                        </p:attrNameLst>
                                      </p:cBhvr>
                                      <p:to>
                                        <p:strVal val="visible"/>
                                      </p:to>
                                    </p:set>
                                    <p:animEffect transition="in" filter="fade">
                                      <p:cBhvr>
                                        <p:cTn id="58" dur="500"/>
                                        <p:tgtEl>
                                          <p:spTgt spid="55"/>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32">
                                            <p:txEl>
                                              <p:pRg st="0" end="0"/>
                                            </p:txEl>
                                          </p:spTgt>
                                        </p:tgtEl>
                                        <p:attrNameLst>
                                          <p:attrName>style.visibility</p:attrName>
                                        </p:attrNameLst>
                                      </p:cBhvr>
                                      <p:to>
                                        <p:strVal val="visible"/>
                                      </p:to>
                                    </p:set>
                                    <p:animEffect transition="in" filter="dissolve">
                                      <p:cBhvr>
                                        <p:cTn id="61" dur="500"/>
                                        <p:tgtEl>
                                          <p:spTgt spid="32">
                                            <p:txEl>
                                              <p:pRg st="0" end="0"/>
                                            </p:txEl>
                                          </p:spTgt>
                                        </p:tgtEl>
                                      </p:cBhvr>
                                    </p:animEffect>
                                  </p:childTnLst>
                                </p:cTn>
                              </p:par>
                            </p:childTnLst>
                          </p:cTn>
                        </p:par>
                        <p:par>
                          <p:cTn id="62" fill="hold">
                            <p:stCondLst>
                              <p:cond delay="6000"/>
                            </p:stCondLst>
                            <p:childTnLst>
                              <p:par>
                                <p:cTn id="63" presetID="22" presetClass="entr" presetSubtype="2" fill="hold" grpId="0" nodeType="after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wipe(right)">
                                      <p:cBhvr>
                                        <p:cTn id="65" dur="500"/>
                                        <p:tgtEl>
                                          <p:spTgt spid="54"/>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36">
                                            <p:txEl>
                                              <p:pRg st="0" end="0"/>
                                            </p:txEl>
                                          </p:spTgt>
                                        </p:tgtEl>
                                        <p:attrNameLst>
                                          <p:attrName>style.visibility</p:attrName>
                                        </p:attrNameLst>
                                      </p:cBhvr>
                                      <p:to>
                                        <p:strVal val="visible"/>
                                      </p:to>
                                    </p:set>
                                    <p:animEffect transition="in" filter="fade">
                                      <p:cBhvr>
                                        <p:cTn id="69" dur="500"/>
                                        <p:tgtEl>
                                          <p:spTgt spid="36">
                                            <p:txEl>
                                              <p:pRg st="0" end="0"/>
                                            </p:txEl>
                                          </p:spTgt>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2"/>
                                        </p:tgtEl>
                                        <p:attrNameLst>
                                          <p:attrName>style.visibility</p:attrName>
                                        </p:attrNameLst>
                                      </p:cBhvr>
                                      <p:to>
                                        <p:strVal val="visible"/>
                                      </p:to>
                                    </p:set>
                                    <p:animEffect transition="in" filter="wipe(left)">
                                      <p:cBhvr>
                                        <p:cTn id="73" dur="500"/>
                                        <p:tgtEl>
                                          <p:spTgt spid="52"/>
                                        </p:tgtEl>
                                      </p:cBhvr>
                                    </p:animEffect>
                                  </p:childTnLst>
                                </p:cTn>
                              </p:par>
                            </p:childTnLst>
                          </p:cTn>
                        </p:par>
                        <p:par>
                          <p:cTn id="74" fill="hold">
                            <p:stCondLst>
                              <p:cond delay="7500"/>
                            </p:stCondLst>
                            <p:childTnLst>
                              <p:par>
                                <p:cTn id="75" presetID="10" presetClass="entr" presetSubtype="0" fill="hold" grpId="0" nodeType="afterEffect">
                                  <p:stCondLst>
                                    <p:cond delay="0"/>
                                  </p:stCondLst>
                                  <p:childTnLst>
                                    <p:set>
                                      <p:cBhvr>
                                        <p:cTn id="76" dur="1" fill="hold">
                                          <p:stCondLst>
                                            <p:cond delay="0"/>
                                          </p:stCondLst>
                                        </p:cTn>
                                        <p:tgtEl>
                                          <p:spTgt spid="40">
                                            <p:txEl>
                                              <p:pRg st="0" end="0"/>
                                            </p:txEl>
                                          </p:spTgt>
                                        </p:tgtEl>
                                        <p:attrNameLst>
                                          <p:attrName>style.visibility</p:attrName>
                                        </p:attrNameLst>
                                      </p:cBhvr>
                                      <p:to>
                                        <p:strVal val="visible"/>
                                      </p:to>
                                    </p:set>
                                    <p:animEffect transition="in" filter="fade">
                                      <p:cBhvr>
                                        <p:cTn id="77" dur="500"/>
                                        <p:tgtEl>
                                          <p:spTgt spid="40">
                                            <p:txEl>
                                              <p:pRg st="0" end="0"/>
                                            </p:txEl>
                                          </p:spTgt>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fade">
                                      <p:cBhvr>
                                        <p:cTn id="81" dur="500"/>
                                        <p:tgtEl>
                                          <p:spTgt spid="60"/>
                                        </p:tgtEl>
                                      </p:cBhvr>
                                    </p:animEffect>
                                  </p:childTnLst>
                                </p:cTn>
                              </p:par>
                              <p:par>
                                <p:cTn id="82" presetID="9" presetClass="entr" presetSubtype="0" fill="hold" grpId="0" nodeType="withEffect">
                                  <p:stCondLst>
                                    <p:cond delay="0"/>
                                  </p:stCondLst>
                                  <p:childTnLst>
                                    <p:set>
                                      <p:cBhvr>
                                        <p:cTn id="83" dur="1" fill="hold">
                                          <p:stCondLst>
                                            <p:cond delay="0"/>
                                          </p:stCondLst>
                                        </p:cTn>
                                        <p:tgtEl>
                                          <p:spTgt spid="33">
                                            <p:txEl>
                                              <p:pRg st="0" end="0"/>
                                            </p:txEl>
                                          </p:spTgt>
                                        </p:tgtEl>
                                        <p:attrNameLst>
                                          <p:attrName>style.visibility</p:attrName>
                                        </p:attrNameLst>
                                      </p:cBhvr>
                                      <p:to>
                                        <p:strVal val="visible"/>
                                      </p:to>
                                    </p:set>
                                    <p:animEffect transition="in" filter="dissolve">
                                      <p:cBhvr>
                                        <p:cTn id="84" dur="500"/>
                                        <p:tgtEl>
                                          <p:spTgt spid="33">
                                            <p:txEl>
                                              <p:pRg st="0" end="0"/>
                                            </p:txEl>
                                          </p:spTgt>
                                        </p:tgtEl>
                                      </p:cBhvr>
                                    </p:animEffect>
                                  </p:childTnLst>
                                </p:cTn>
                              </p:par>
                            </p:childTnLst>
                          </p:cTn>
                        </p:par>
                        <p:par>
                          <p:cTn id="85" fill="hold">
                            <p:stCondLst>
                              <p:cond delay="8500"/>
                            </p:stCondLst>
                            <p:childTnLst>
                              <p:par>
                                <p:cTn id="86" presetID="22" presetClass="entr" presetSubtype="2" fill="hold" grpId="0" nodeType="afterEffect">
                                  <p:stCondLst>
                                    <p:cond delay="0"/>
                                  </p:stCondLst>
                                  <p:childTnLst>
                                    <p:set>
                                      <p:cBhvr>
                                        <p:cTn id="87" dur="1" fill="hold">
                                          <p:stCondLst>
                                            <p:cond delay="0"/>
                                          </p:stCondLst>
                                        </p:cTn>
                                        <p:tgtEl>
                                          <p:spTgt spid="59"/>
                                        </p:tgtEl>
                                        <p:attrNameLst>
                                          <p:attrName>style.visibility</p:attrName>
                                        </p:attrNameLst>
                                      </p:cBhvr>
                                      <p:to>
                                        <p:strVal val="visible"/>
                                      </p:to>
                                    </p:set>
                                    <p:animEffect transition="in" filter="wipe(right)">
                                      <p:cBhvr>
                                        <p:cTn id="88" dur="500"/>
                                        <p:tgtEl>
                                          <p:spTgt spid="59"/>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37">
                                            <p:txEl>
                                              <p:pRg st="0" end="0"/>
                                            </p:txEl>
                                          </p:spTgt>
                                        </p:tgtEl>
                                        <p:attrNameLst>
                                          <p:attrName>style.visibility</p:attrName>
                                        </p:attrNameLst>
                                      </p:cBhvr>
                                      <p:to>
                                        <p:strVal val="visible"/>
                                      </p:to>
                                    </p:set>
                                    <p:animEffect transition="in" filter="fade">
                                      <p:cBhvr>
                                        <p:cTn id="92" dur="500"/>
                                        <p:tgtEl>
                                          <p:spTgt spid="37">
                                            <p:txEl>
                                              <p:pRg st="0" end="0"/>
                                            </p:txEl>
                                          </p:spTgt>
                                        </p:tgtEl>
                                      </p:cBhvr>
                                    </p:animEffect>
                                  </p:childTnLst>
                                </p:cTn>
                              </p:par>
                            </p:childTnLst>
                          </p:cTn>
                        </p:par>
                        <p:par>
                          <p:cTn id="93" fill="hold">
                            <p:stCondLst>
                              <p:cond delay="9500"/>
                            </p:stCondLst>
                            <p:childTnLst>
                              <p:par>
                                <p:cTn id="94" presetID="22" presetClass="entr" presetSubtype="8" fill="hold" grpId="0" nodeType="after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wipe(left)">
                                      <p:cBhvr>
                                        <p:cTn id="96" dur="500"/>
                                        <p:tgtEl>
                                          <p:spTgt spid="57"/>
                                        </p:tgtEl>
                                      </p:cBhvr>
                                    </p:animEffect>
                                  </p:childTnLst>
                                </p:cTn>
                              </p:par>
                            </p:childTnLst>
                          </p:cTn>
                        </p:par>
                        <p:par>
                          <p:cTn id="97" fill="hold">
                            <p:stCondLst>
                              <p:cond delay="10000"/>
                            </p:stCondLst>
                            <p:childTnLst>
                              <p:par>
                                <p:cTn id="98" presetID="10" presetClass="entr" presetSubtype="0" fill="hold" grpId="0" nodeType="afterEffect">
                                  <p:stCondLst>
                                    <p:cond delay="0"/>
                                  </p:stCondLst>
                                  <p:childTnLst>
                                    <p:set>
                                      <p:cBhvr>
                                        <p:cTn id="99" dur="1" fill="hold">
                                          <p:stCondLst>
                                            <p:cond delay="0"/>
                                          </p:stCondLst>
                                        </p:cTn>
                                        <p:tgtEl>
                                          <p:spTgt spid="41">
                                            <p:txEl>
                                              <p:pRg st="0" end="0"/>
                                            </p:txEl>
                                          </p:spTgt>
                                        </p:tgtEl>
                                        <p:attrNameLst>
                                          <p:attrName>style.visibility</p:attrName>
                                        </p:attrNameLst>
                                      </p:cBhvr>
                                      <p:to>
                                        <p:strVal val="visible"/>
                                      </p:to>
                                    </p:set>
                                    <p:animEffect transition="in" filter="fade">
                                      <p:cBhvr>
                                        <p:cTn id="100" dur="500"/>
                                        <p:tgtEl>
                                          <p:spTgt spid="41">
                                            <p:txEl>
                                              <p:pRg st="0" end="0"/>
                                            </p:txEl>
                                          </p:spTgt>
                                        </p:tgtEl>
                                      </p:cBhvr>
                                    </p:animEffect>
                                  </p:childTnLst>
                                </p:cTn>
                              </p:par>
                            </p:childTnLst>
                          </p:cTn>
                        </p:par>
                        <p:par>
                          <p:cTn id="101" fill="hold">
                            <p:stCondLst>
                              <p:cond delay="10500"/>
                            </p:stCondLst>
                            <p:childTnLst>
                              <p:par>
                                <p:cTn id="102" presetID="10" presetClass="entr" presetSubtype="0" fill="hold" grpId="0" nodeType="afterEffect">
                                  <p:stCondLst>
                                    <p:cond delay="0"/>
                                  </p:stCondLst>
                                  <p:childTnLst>
                                    <p:set>
                                      <p:cBhvr>
                                        <p:cTn id="103" dur="1" fill="hold">
                                          <p:stCondLst>
                                            <p:cond delay="0"/>
                                          </p:stCondLst>
                                        </p:cTn>
                                        <p:tgtEl>
                                          <p:spTgt spid="65"/>
                                        </p:tgtEl>
                                        <p:attrNameLst>
                                          <p:attrName>style.visibility</p:attrName>
                                        </p:attrNameLst>
                                      </p:cBhvr>
                                      <p:to>
                                        <p:strVal val="visible"/>
                                      </p:to>
                                    </p:set>
                                    <p:animEffect transition="in" filter="fade">
                                      <p:cBhvr>
                                        <p:cTn id="104" dur="500"/>
                                        <p:tgtEl>
                                          <p:spTgt spid="65"/>
                                        </p:tgtEl>
                                      </p:cBhvr>
                                    </p:animEffect>
                                  </p:childTnLst>
                                </p:cTn>
                              </p:par>
                              <p:par>
                                <p:cTn id="105" presetID="9" presetClass="entr" presetSubtype="0" fill="hold" grpId="0" nodeType="withEffect">
                                  <p:stCondLst>
                                    <p:cond delay="0"/>
                                  </p:stCondLst>
                                  <p:childTnLst>
                                    <p:set>
                                      <p:cBhvr>
                                        <p:cTn id="106" dur="1" fill="hold">
                                          <p:stCondLst>
                                            <p:cond delay="0"/>
                                          </p:stCondLst>
                                        </p:cTn>
                                        <p:tgtEl>
                                          <p:spTgt spid="34">
                                            <p:txEl>
                                              <p:pRg st="0" end="0"/>
                                            </p:txEl>
                                          </p:spTgt>
                                        </p:tgtEl>
                                        <p:attrNameLst>
                                          <p:attrName>style.visibility</p:attrName>
                                        </p:attrNameLst>
                                      </p:cBhvr>
                                      <p:to>
                                        <p:strVal val="visible"/>
                                      </p:to>
                                    </p:set>
                                    <p:animEffect transition="in" filter="dissolve">
                                      <p:cBhvr>
                                        <p:cTn id="107" dur="500"/>
                                        <p:tgtEl>
                                          <p:spTgt spid="34">
                                            <p:txEl>
                                              <p:pRg st="0" end="0"/>
                                            </p:txEl>
                                          </p:spTgt>
                                        </p:tgtEl>
                                      </p:cBhvr>
                                    </p:animEffect>
                                  </p:childTnLst>
                                </p:cTn>
                              </p:par>
                            </p:childTnLst>
                          </p:cTn>
                        </p:par>
                        <p:par>
                          <p:cTn id="108" fill="hold">
                            <p:stCondLst>
                              <p:cond delay="11000"/>
                            </p:stCondLst>
                            <p:childTnLst>
                              <p:par>
                                <p:cTn id="109" presetID="22" presetClass="entr" presetSubtype="2" fill="hold" grpId="0" nodeType="afterEffect">
                                  <p:stCondLst>
                                    <p:cond delay="0"/>
                                  </p:stCondLst>
                                  <p:childTnLst>
                                    <p:set>
                                      <p:cBhvr>
                                        <p:cTn id="110" dur="1" fill="hold">
                                          <p:stCondLst>
                                            <p:cond delay="0"/>
                                          </p:stCondLst>
                                        </p:cTn>
                                        <p:tgtEl>
                                          <p:spTgt spid="64"/>
                                        </p:tgtEl>
                                        <p:attrNameLst>
                                          <p:attrName>style.visibility</p:attrName>
                                        </p:attrNameLst>
                                      </p:cBhvr>
                                      <p:to>
                                        <p:strVal val="visible"/>
                                      </p:to>
                                    </p:set>
                                    <p:animEffect transition="in" filter="wipe(right)">
                                      <p:cBhvr>
                                        <p:cTn id="111" dur="500"/>
                                        <p:tgtEl>
                                          <p:spTgt spid="64"/>
                                        </p:tgtEl>
                                      </p:cBhvr>
                                    </p:animEffect>
                                  </p:childTnLst>
                                </p:cTn>
                              </p:par>
                            </p:childTnLst>
                          </p:cTn>
                        </p:par>
                        <p:par>
                          <p:cTn id="112" fill="hold">
                            <p:stCondLst>
                              <p:cond delay="11500"/>
                            </p:stCondLst>
                            <p:childTnLst>
                              <p:par>
                                <p:cTn id="113" presetID="10" presetClass="entr" presetSubtype="0" fill="hold" grpId="0" nodeType="afterEffect">
                                  <p:stCondLst>
                                    <p:cond delay="0"/>
                                  </p:stCondLst>
                                  <p:childTnLst>
                                    <p:set>
                                      <p:cBhvr>
                                        <p:cTn id="114" dur="1" fill="hold">
                                          <p:stCondLst>
                                            <p:cond delay="0"/>
                                          </p:stCondLst>
                                        </p:cTn>
                                        <p:tgtEl>
                                          <p:spTgt spid="38">
                                            <p:txEl>
                                              <p:pRg st="0" end="0"/>
                                            </p:txEl>
                                          </p:spTgt>
                                        </p:tgtEl>
                                        <p:attrNameLst>
                                          <p:attrName>style.visibility</p:attrName>
                                        </p:attrNameLst>
                                      </p:cBhvr>
                                      <p:to>
                                        <p:strVal val="visible"/>
                                      </p:to>
                                    </p:set>
                                    <p:animEffect transition="in" filter="fade">
                                      <p:cBhvr>
                                        <p:cTn id="115" dur="500"/>
                                        <p:tgtEl>
                                          <p:spTgt spid="38">
                                            <p:txEl>
                                              <p:pRg st="0" end="0"/>
                                            </p:txEl>
                                          </p:spTgt>
                                        </p:tgtEl>
                                      </p:cBhvr>
                                    </p:animEffect>
                                  </p:childTnLst>
                                </p:cTn>
                              </p:par>
                            </p:childTnLst>
                          </p:cTn>
                        </p:par>
                        <p:par>
                          <p:cTn id="116" fill="hold">
                            <p:stCondLst>
                              <p:cond delay="12000"/>
                            </p:stCondLst>
                            <p:childTnLst>
                              <p:par>
                                <p:cTn id="117" presetID="22" presetClass="entr" presetSubtype="8" fill="hold" grpId="0" nodeType="afterEffect">
                                  <p:stCondLst>
                                    <p:cond delay="0"/>
                                  </p:stCondLst>
                                  <p:childTnLst>
                                    <p:set>
                                      <p:cBhvr>
                                        <p:cTn id="118" dur="1" fill="hold">
                                          <p:stCondLst>
                                            <p:cond delay="0"/>
                                          </p:stCondLst>
                                        </p:cTn>
                                        <p:tgtEl>
                                          <p:spTgt spid="62"/>
                                        </p:tgtEl>
                                        <p:attrNameLst>
                                          <p:attrName>style.visibility</p:attrName>
                                        </p:attrNameLst>
                                      </p:cBhvr>
                                      <p:to>
                                        <p:strVal val="visible"/>
                                      </p:to>
                                    </p:set>
                                    <p:animEffect transition="in" filter="wipe(left)">
                                      <p:cBhvr>
                                        <p:cTn id="119" dur="500"/>
                                        <p:tgtEl>
                                          <p:spTgt spid="62"/>
                                        </p:tgtEl>
                                      </p:cBhvr>
                                    </p:animEffect>
                                  </p:childTnLst>
                                </p:cTn>
                              </p:par>
                            </p:childTnLst>
                          </p:cTn>
                        </p:par>
                        <p:par>
                          <p:cTn id="120" fill="hold">
                            <p:stCondLst>
                              <p:cond delay="12500"/>
                            </p:stCondLst>
                            <p:childTnLst>
                              <p:par>
                                <p:cTn id="121" presetID="10" presetClass="entr" presetSubtype="0" fill="hold" grpId="0" nodeType="afterEffect">
                                  <p:stCondLst>
                                    <p:cond delay="0"/>
                                  </p:stCondLst>
                                  <p:childTnLst>
                                    <p:set>
                                      <p:cBhvr>
                                        <p:cTn id="122" dur="1" fill="hold">
                                          <p:stCondLst>
                                            <p:cond delay="0"/>
                                          </p:stCondLst>
                                        </p:cTn>
                                        <p:tgtEl>
                                          <p:spTgt spid="42">
                                            <p:txEl>
                                              <p:pRg st="0" end="0"/>
                                            </p:txEl>
                                          </p:spTgt>
                                        </p:tgtEl>
                                        <p:attrNameLst>
                                          <p:attrName>style.visibility</p:attrName>
                                        </p:attrNameLst>
                                      </p:cBhvr>
                                      <p:to>
                                        <p:strVal val="visible"/>
                                      </p:to>
                                    </p:set>
                                    <p:animEffect transition="in" filter="fade">
                                      <p:cBhvr>
                                        <p:cTn id="123" dur="500"/>
                                        <p:tgtEl>
                                          <p:spTgt spid="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78" grpId="0" build="p"/>
      <p:bldP spid="80" grpId="0" build="p"/>
      <p:bldP spid="32" grpId="0" build="p"/>
      <p:bldP spid="33" grpId="0" build="p"/>
      <p:bldP spid="34" grpId="0" build="p"/>
      <p:bldP spid="35" grpId="0" build="p"/>
      <p:bldP spid="36" grpId="0" build="p"/>
      <p:bldP spid="37" grpId="0" build="p"/>
      <p:bldP spid="38" grpId="0" build="p"/>
      <p:bldP spid="39" grpId="0" build="p"/>
      <p:bldP spid="40" grpId="0" build="p"/>
      <p:bldP spid="41" grpId="0" build="p"/>
      <p:bldP spid="42" grpId="0" build="p"/>
      <p:bldP spid="46" grpId="0" animBg="1"/>
      <p:bldP spid="48" grpId="0" animBg="1"/>
      <p:bldP spid="49" grpId="0" animBg="1"/>
      <p:bldP spid="52" grpId="0" animBg="1"/>
      <p:bldP spid="54" grpId="0" animBg="1"/>
      <p:bldP spid="55" grpId="0" animBg="1"/>
      <p:bldP spid="57" grpId="0" animBg="1"/>
      <p:bldP spid="59" grpId="0" animBg="1"/>
      <p:bldP spid="60" grpId="0" animBg="1"/>
      <p:bldP spid="62" grpId="0" animBg="1"/>
      <p:bldP spid="64" grpId="0" animBg="1"/>
      <p:bldP spid="6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ctrTitle"/>
          </p:nvPr>
        </p:nvSpPr>
        <p:spPr>
          <a:xfrm>
            <a:off x="1524000" y="542999"/>
            <a:ext cx="9144000" cy="694955"/>
          </a:xfrm>
        </p:spPr>
        <p:txBody>
          <a:bodyPr>
            <a:normAutofit/>
          </a:bodyPr>
          <a:lstStyle/>
          <a:p>
            <a:r>
              <a:rPr lang="en-GB" dirty="0"/>
              <a:t>GLOBAL TRENDS 2015</a:t>
            </a:r>
          </a:p>
        </p:txBody>
      </p:sp>
      <p:sp>
        <p:nvSpPr>
          <p:cNvPr id="13" name="Subtitle 12"/>
          <p:cNvSpPr>
            <a:spLocks noGrp="1"/>
          </p:cNvSpPr>
          <p:nvPr>
            <p:ph type="subTitle" idx="1"/>
          </p:nvPr>
        </p:nvSpPr>
        <p:spPr/>
        <p:txBody>
          <a:bodyPr/>
          <a:lstStyle/>
          <a:p>
            <a:r>
              <a:rPr lang="en-GB" dirty="0"/>
              <a:t>write your relevant text here</a:t>
            </a:r>
          </a:p>
        </p:txBody>
      </p:sp>
      <p:sp>
        <p:nvSpPr>
          <p:cNvPr id="78" name="Text Placeholder 22"/>
          <p:cNvSpPr>
            <a:spLocks noGrp="1"/>
          </p:cNvSpPr>
          <p:nvPr>
            <p:ph type="body" sz="quarter" idx="10"/>
          </p:nvPr>
        </p:nvSpPr>
        <p:spPr>
          <a:xfrm>
            <a:off x="4719795" y="1925636"/>
            <a:ext cx="2836990" cy="209208"/>
          </a:xfrm>
        </p:spPr>
        <p:txBody>
          <a:bodyPr>
            <a:normAutofit fontScale="92500" lnSpcReduction="10000"/>
          </a:bodyPr>
          <a:lstStyle/>
          <a:p>
            <a:pPr algn="ctr"/>
            <a:r>
              <a:rPr lang="en-GB" dirty="0"/>
              <a:t>Mobile</a:t>
            </a:r>
          </a:p>
        </p:txBody>
      </p:sp>
      <p:sp>
        <p:nvSpPr>
          <p:cNvPr id="80" name="Text Placeholder 17"/>
          <p:cNvSpPr>
            <a:spLocks noGrp="1"/>
          </p:cNvSpPr>
          <p:nvPr>
            <p:ph type="body" sz="quarter" idx="11"/>
          </p:nvPr>
        </p:nvSpPr>
        <p:spPr>
          <a:xfrm>
            <a:off x="4631477" y="2169392"/>
            <a:ext cx="2947310" cy="261247"/>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endParaRPr lang="en-GB" dirty="0"/>
          </a:p>
        </p:txBody>
      </p:sp>
      <p:sp>
        <p:nvSpPr>
          <p:cNvPr id="26" name="Shape 913"/>
          <p:cNvSpPr/>
          <p:nvPr/>
        </p:nvSpPr>
        <p:spPr>
          <a:xfrm>
            <a:off x="4886326" y="2671976"/>
            <a:ext cx="2419348" cy="2450287"/>
          </a:xfrm>
          <a:prstGeom prst="rect">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nvGrpSpPr>
          <p:cNvPr id="27" name="Group 916"/>
          <p:cNvGrpSpPr/>
          <p:nvPr/>
        </p:nvGrpSpPr>
        <p:grpSpPr>
          <a:xfrm>
            <a:off x="5819271" y="2672730"/>
            <a:ext cx="553458" cy="557784"/>
            <a:chOff x="84565" y="0"/>
            <a:chExt cx="1093285" cy="1101832"/>
          </a:xfrm>
        </p:grpSpPr>
        <p:sp>
          <p:nvSpPr>
            <p:cNvPr id="28" name="Shape 914"/>
            <p:cNvSpPr/>
            <p:nvPr/>
          </p:nvSpPr>
          <p:spPr>
            <a:xfrm>
              <a:off x="84565" y="0"/>
              <a:ext cx="1093285" cy="1101832"/>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9" name="Shape 915"/>
            <p:cNvSpPr/>
            <p:nvPr/>
          </p:nvSpPr>
          <p:spPr>
            <a:xfrm>
              <a:off x="471759" y="315041"/>
              <a:ext cx="296268" cy="500611"/>
            </a:xfrm>
            <a:custGeom>
              <a:avLst/>
              <a:gdLst/>
              <a:ahLst/>
              <a:cxnLst>
                <a:cxn ang="0">
                  <a:pos x="wd2" y="hd2"/>
                </a:cxn>
                <a:cxn ang="5400000">
                  <a:pos x="wd2" y="hd2"/>
                </a:cxn>
                <a:cxn ang="10800000">
                  <a:pos x="wd2" y="hd2"/>
                </a:cxn>
                <a:cxn ang="16200000">
                  <a:pos x="wd2" y="hd2"/>
                </a:cxn>
              </a:cxnLst>
              <a:rect l="0" t="0" r="r" b="b"/>
              <a:pathLst>
                <a:path w="21600" h="21600" extrusionOk="0">
                  <a:moveTo>
                    <a:pt x="18620" y="17413"/>
                  </a:moveTo>
                  <a:lnTo>
                    <a:pt x="2980" y="17413"/>
                  </a:lnTo>
                  <a:lnTo>
                    <a:pt x="2980" y="2866"/>
                  </a:lnTo>
                  <a:lnTo>
                    <a:pt x="18620" y="2866"/>
                  </a:lnTo>
                  <a:cubicBezTo>
                    <a:pt x="18620" y="2866"/>
                    <a:pt x="18620" y="17413"/>
                    <a:pt x="18620" y="17413"/>
                  </a:cubicBezTo>
                  <a:close/>
                  <a:moveTo>
                    <a:pt x="10801" y="20719"/>
                  </a:moveTo>
                  <a:cubicBezTo>
                    <a:pt x="9362" y="20719"/>
                    <a:pt x="8193" y="20225"/>
                    <a:pt x="8193" y="19617"/>
                  </a:cubicBezTo>
                  <a:cubicBezTo>
                    <a:pt x="8193" y="19008"/>
                    <a:pt x="9362" y="18515"/>
                    <a:pt x="10801" y="18515"/>
                  </a:cubicBezTo>
                  <a:cubicBezTo>
                    <a:pt x="12238" y="18515"/>
                    <a:pt x="13407" y="19008"/>
                    <a:pt x="13407" y="19617"/>
                  </a:cubicBezTo>
                  <a:cubicBezTo>
                    <a:pt x="13407" y="20225"/>
                    <a:pt x="12238" y="20719"/>
                    <a:pt x="10801" y="20719"/>
                  </a:cubicBezTo>
                  <a:close/>
                  <a:moveTo>
                    <a:pt x="17876" y="0"/>
                  </a:moveTo>
                  <a:lnTo>
                    <a:pt x="3724" y="0"/>
                  </a:lnTo>
                  <a:cubicBezTo>
                    <a:pt x="1675" y="0"/>
                    <a:pt x="0" y="992"/>
                    <a:pt x="0" y="2204"/>
                  </a:cubicBezTo>
                  <a:lnTo>
                    <a:pt x="0" y="19396"/>
                  </a:lnTo>
                  <a:cubicBezTo>
                    <a:pt x="0" y="20608"/>
                    <a:pt x="1675" y="21600"/>
                    <a:pt x="3724" y="21600"/>
                  </a:cubicBezTo>
                  <a:lnTo>
                    <a:pt x="17876" y="21600"/>
                  </a:lnTo>
                  <a:cubicBezTo>
                    <a:pt x="19925" y="21600"/>
                    <a:pt x="21600" y="20608"/>
                    <a:pt x="21600" y="19396"/>
                  </a:cubicBezTo>
                  <a:lnTo>
                    <a:pt x="21600" y="2204"/>
                  </a:lnTo>
                  <a:cubicBezTo>
                    <a:pt x="21600" y="992"/>
                    <a:pt x="19925" y="0"/>
                    <a:pt x="17876"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0" name="Group 919"/>
          <p:cNvGrpSpPr/>
          <p:nvPr/>
        </p:nvGrpSpPr>
        <p:grpSpPr>
          <a:xfrm>
            <a:off x="6745603" y="3176969"/>
            <a:ext cx="553457" cy="557784"/>
            <a:chOff x="84565" y="0"/>
            <a:chExt cx="1093285" cy="1101830"/>
          </a:xfrm>
        </p:grpSpPr>
        <p:sp>
          <p:nvSpPr>
            <p:cNvPr id="31" name="Shape 917"/>
            <p:cNvSpPr/>
            <p:nvPr/>
          </p:nvSpPr>
          <p:spPr>
            <a:xfrm>
              <a:off x="84565" y="0"/>
              <a:ext cx="1093285" cy="110183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1" name="Shape 918"/>
            <p:cNvSpPr/>
            <p:nvPr/>
          </p:nvSpPr>
          <p:spPr>
            <a:xfrm>
              <a:off x="407373" y="315042"/>
              <a:ext cx="387407" cy="500610"/>
            </a:xfrm>
            <a:custGeom>
              <a:avLst/>
              <a:gdLst/>
              <a:ahLst/>
              <a:cxnLst>
                <a:cxn ang="0">
                  <a:pos x="wd2" y="hd2"/>
                </a:cxn>
                <a:cxn ang="5400000">
                  <a:pos x="wd2" y="hd2"/>
                </a:cxn>
                <a:cxn ang="10800000">
                  <a:pos x="wd2" y="hd2"/>
                </a:cxn>
                <a:cxn ang="16200000">
                  <a:pos x="wd2" y="hd2"/>
                </a:cxn>
              </a:cxnLst>
              <a:rect l="0" t="0" r="r" b="b"/>
              <a:pathLst>
                <a:path w="21137" h="21205" extrusionOk="0">
                  <a:moveTo>
                    <a:pt x="5865" y="2548"/>
                  </a:moveTo>
                  <a:lnTo>
                    <a:pt x="5867" y="15695"/>
                  </a:lnTo>
                  <a:cubicBezTo>
                    <a:pt x="4944" y="15546"/>
                    <a:pt x="3872" y="15602"/>
                    <a:pt x="2808" y="15909"/>
                  </a:cubicBezTo>
                  <a:cubicBezTo>
                    <a:pt x="413" y="16599"/>
                    <a:pt x="-431" y="18279"/>
                    <a:pt x="203" y="19659"/>
                  </a:cubicBezTo>
                  <a:cubicBezTo>
                    <a:pt x="839" y="21041"/>
                    <a:pt x="2710" y="21600"/>
                    <a:pt x="5104" y="20909"/>
                  </a:cubicBezTo>
                  <a:cubicBezTo>
                    <a:pt x="7137" y="20323"/>
                    <a:pt x="8468" y="19024"/>
                    <a:pt x="8434" y="17799"/>
                  </a:cubicBezTo>
                  <a:cubicBezTo>
                    <a:pt x="8434" y="17799"/>
                    <a:pt x="8434" y="10827"/>
                    <a:pt x="8434" y="6940"/>
                  </a:cubicBezTo>
                  <a:lnTo>
                    <a:pt x="18567" y="5136"/>
                  </a:lnTo>
                  <a:lnTo>
                    <a:pt x="18567" y="13479"/>
                  </a:lnTo>
                  <a:cubicBezTo>
                    <a:pt x="17645" y="13330"/>
                    <a:pt x="16572" y="13386"/>
                    <a:pt x="15509" y="13693"/>
                  </a:cubicBezTo>
                  <a:cubicBezTo>
                    <a:pt x="13115" y="14384"/>
                    <a:pt x="12270" y="16064"/>
                    <a:pt x="12905" y="17443"/>
                  </a:cubicBezTo>
                  <a:cubicBezTo>
                    <a:pt x="13539" y="18825"/>
                    <a:pt x="15411" y="19384"/>
                    <a:pt x="17806" y="18694"/>
                  </a:cubicBezTo>
                  <a:cubicBezTo>
                    <a:pt x="19839" y="18107"/>
                    <a:pt x="21169" y="16808"/>
                    <a:pt x="21136" y="15583"/>
                  </a:cubicBezTo>
                  <a:lnTo>
                    <a:pt x="21136" y="0"/>
                  </a:lnTo>
                  <a:cubicBezTo>
                    <a:pt x="21136" y="0"/>
                    <a:pt x="5865" y="2548"/>
                    <a:pt x="5865" y="2548"/>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2" name="Group 937"/>
          <p:cNvGrpSpPr/>
          <p:nvPr/>
        </p:nvGrpSpPr>
        <p:grpSpPr>
          <a:xfrm>
            <a:off x="6745603" y="4080853"/>
            <a:ext cx="553457" cy="557784"/>
            <a:chOff x="84565" y="0"/>
            <a:chExt cx="1093285" cy="1101830"/>
          </a:xfrm>
        </p:grpSpPr>
        <p:sp>
          <p:nvSpPr>
            <p:cNvPr id="53" name="Shape 935"/>
            <p:cNvSpPr/>
            <p:nvPr/>
          </p:nvSpPr>
          <p:spPr>
            <a:xfrm>
              <a:off x="84565" y="0"/>
              <a:ext cx="1093285" cy="110183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936"/>
            <p:cNvSpPr/>
            <p:nvPr/>
          </p:nvSpPr>
          <p:spPr>
            <a:xfrm>
              <a:off x="473356" y="321140"/>
              <a:ext cx="278068" cy="500610"/>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5" name="Group 940"/>
          <p:cNvGrpSpPr/>
          <p:nvPr/>
        </p:nvGrpSpPr>
        <p:grpSpPr>
          <a:xfrm>
            <a:off x="5819271" y="4557802"/>
            <a:ext cx="553458" cy="557784"/>
            <a:chOff x="84565" y="0"/>
            <a:chExt cx="1093285" cy="1101830"/>
          </a:xfrm>
        </p:grpSpPr>
        <p:sp>
          <p:nvSpPr>
            <p:cNvPr id="56" name="Shape 938"/>
            <p:cNvSpPr/>
            <p:nvPr/>
          </p:nvSpPr>
          <p:spPr>
            <a:xfrm>
              <a:off x="84565" y="0"/>
              <a:ext cx="1093285" cy="110183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7" name="Shape 939"/>
            <p:cNvSpPr/>
            <p:nvPr/>
          </p:nvSpPr>
          <p:spPr>
            <a:xfrm>
              <a:off x="374326" y="324451"/>
              <a:ext cx="532580" cy="500610"/>
            </a:xfrm>
            <a:custGeom>
              <a:avLst/>
              <a:gdLst/>
              <a:ahLst/>
              <a:cxnLst>
                <a:cxn ang="0">
                  <a:pos x="wd2" y="hd2"/>
                </a:cxn>
                <a:cxn ang="5400000">
                  <a:pos x="wd2" y="hd2"/>
                </a:cxn>
                <a:cxn ang="10800000">
                  <a:pos x="wd2" y="hd2"/>
                </a:cxn>
                <a:cxn ang="16200000">
                  <a:pos x="wd2" y="hd2"/>
                </a:cxn>
              </a:cxnLst>
              <a:rect l="0" t="0" r="r" b="b"/>
              <a:pathLst>
                <a:path w="21600" h="21600" extrusionOk="0">
                  <a:moveTo>
                    <a:pt x="5778" y="21600"/>
                  </a:moveTo>
                  <a:lnTo>
                    <a:pt x="7938" y="21600"/>
                  </a:lnTo>
                  <a:lnTo>
                    <a:pt x="12785" y="12409"/>
                  </a:lnTo>
                  <a:lnTo>
                    <a:pt x="18360" y="12409"/>
                  </a:lnTo>
                  <a:cubicBezTo>
                    <a:pt x="18360" y="12409"/>
                    <a:pt x="21600" y="12409"/>
                    <a:pt x="21600" y="10800"/>
                  </a:cubicBezTo>
                  <a:cubicBezTo>
                    <a:pt x="21600" y="9191"/>
                    <a:pt x="18360" y="9191"/>
                    <a:pt x="18360" y="9191"/>
                  </a:cubicBezTo>
                  <a:lnTo>
                    <a:pt x="12785" y="9191"/>
                  </a:lnTo>
                  <a:lnTo>
                    <a:pt x="7938" y="0"/>
                  </a:lnTo>
                  <a:lnTo>
                    <a:pt x="5778" y="0"/>
                  </a:lnTo>
                  <a:lnTo>
                    <a:pt x="8465" y="9191"/>
                  </a:lnTo>
                  <a:lnTo>
                    <a:pt x="4591" y="9191"/>
                  </a:lnTo>
                  <a:lnTo>
                    <a:pt x="2160" y="6893"/>
                  </a:lnTo>
                  <a:lnTo>
                    <a:pt x="0" y="6893"/>
                  </a:lnTo>
                  <a:lnTo>
                    <a:pt x="1728" y="10800"/>
                  </a:lnTo>
                  <a:lnTo>
                    <a:pt x="0" y="14707"/>
                  </a:lnTo>
                  <a:lnTo>
                    <a:pt x="2160" y="14707"/>
                  </a:lnTo>
                  <a:lnTo>
                    <a:pt x="4591" y="12409"/>
                  </a:lnTo>
                  <a:lnTo>
                    <a:pt x="8465" y="12409"/>
                  </a:lnTo>
                  <a:cubicBezTo>
                    <a:pt x="8465" y="12409"/>
                    <a:pt x="5778" y="21600"/>
                    <a:pt x="5778"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58" name="Group 943"/>
          <p:cNvGrpSpPr/>
          <p:nvPr/>
        </p:nvGrpSpPr>
        <p:grpSpPr>
          <a:xfrm>
            <a:off x="4892939" y="4080853"/>
            <a:ext cx="553457" cy="557784"/>
            <a:chOff x="84565" y="0"/>
            <a:chExt cx="1093285" cy="1101830"/>
          </a:xfrm>
        </p:grpSpPr>
        <p:sp>
          <p:nvSpPr>
            <p:cNvPr id="59" name="Shape 941"/>
            <p:cNvSpPr/>
            <p:nvPr/>
          </p:nvSpPr>
          <p:spPr>
            <a:xfrm>
              <a:off x="84565" y="0"/>
              <a:ext cx="1093285" cy="110183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0" name="Shape 942"/>
            <p:cNvSpPr/>
            <p:nvPr/>
          </p:nvSpPr>
          <p:spPr>
            <a:xfrm>
              <a:off x="407284" y="377655"/>
              <a:ext cx="406402" cy="406401"/>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61" name="Group 946"/>
          <p:cNvGrpSpPr/>
          <p:nvPr/>
        </p:nvGrpSpPr>
        <p:grpSpPr>
          <a:xfrm>
            <a:off x="4892939" y="3176969"/>
            <a:ext cx="553457" cy="557784"/>
            <a:chOff x="84565" y="0"/>
            <a:chExt cx="1093285" cy="1101830"/>
          </a:xfrm>
        </p:grpSpPr>
        <p:sp>
          <p:nvSpPr>
            <p:cNvPr id="62" name="Shape 944"/>
            <p:cNvSpPr/>
            <p:nvPr/>
          </p:nvSpPr>
          <p:spPr>
            <a:xfrm>
              <a:off x="84565" y="0"/>
              <a:ext cx="1093285" cy="110183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3" name="Shape 945"/>
            <p:cNvSpPr/>
            <p:nvPr/>
          </p:nvSpPr>
          <p:spPr>
            <a:xfrm>
              <a:off x="400299" y="362149"/>
              <a:ext cx="461817" cy="406401"/>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64" name="Text Placeholder 22"/>
          <p:cNvSpPr>
            <a:spLocks noGrp="1"/>
          </p:cNvSpPr>
          <p:nvPr>
            <p:ph type="body" sz="quarter" idx="10"/>
          </p:nvPr>
        </p:nvSpPr>
        <p:spPr>
          <a:xfrm>
            <a:off x="4629945" y="5447716"/>
            <a:ext cx="2836990" cy="209208"/>
          </a:xfrm>
        </p:spPr>
        <p:txBody>
          <a:bodyPr>
            <a:normAutofit fontScale="92500" lnSpcReduction="10000"/>
          </a:bodyPr>
          <a:lstStyle/>
          <a:p>
            <a:pPr algn="ctr"/>
            <a:r>
              <a:rPr lang="en-GB" dirty="0"/>
              <a:t>Travelling</a:t>
            </a:r>
          </a:p>
        </p:txBody>
      </p:sp>
      <p:sp>
        <p:nvSpPr>
          <p:cNvPr id="65" name="Text Placeholder 17"/>
          <p:cNvSpPr>
            <a:spLocks noGrp="1"/>
          </p:cNvSpPr>
          <p:nvPr>
            <p:ph type="body" sz="quarter" idx="11"/>
          </p:nvPr>
        </p:nvSpPr>
        <p:spPr>
          <a:xfrm>
            <a:off x="4541627" y="5691472"/>
            <a:ext cx="2947310" cy="261247"/>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endParaRPr lang="en-GB" dirty="0"/>
          </a:p>
        </p:txBody>
      </p:sp>
      <p:sp>
        <p:nvSpPr>
          <p:cNvPr id="66" name="Text Placeholder 22"/>
          <p:cNvSpPr>
            <a:spLocks noGrp="1"/>
          </p:cNvSpPr>
          <p:nvPr>
            <p:ph type="body" sz="quarter" idx="10"/>
          </p:nvPr>
        </p:nvSpPr>
        <p:spPr>
          <a:xfrm>
            <a:off x="7737050" y="3285289"/>
            <a:ext cx="2904838" cy="209208"/>
          </a:xfrm>
        </p:spPr>
        <p:txBody>
          <a:bodyPr>
            <a:normAutofit fontScale="92500" lnSpcReduction="10000"/>
          </a:bodyPr>
          <a:lstStyle/>
          <a:p>
            <a:r>
              <a:rPr lang="en-GB" dirty="0"/>
              <a:t>Music</a:t>
            </a:r>
          </a:p>
        </p:txBody>
      </p:sp>
      <p:sp>
        <p:nvSpPr>
          <p:cNvPr id="67" name="Text Placeholder 17"/>
          <p:cNvSpPr>
            <a:spLocks noGrp="1"/>
          </p:cNvSpPr>
          <p:nvPr>
            <p:ph type="body" sz="quarter" idx="11"/>
          </p:nvPr>
        </p:nvSpPr>
        <p:spPr>
          <a:xfrm>
            <a:off x="7716580" y="3529045"/>
            <a:ext cx="2947310" cy="261247"/>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endParaRPr lang="en-GB" dirty="0"/>
          </a:p>
        </p:txBody>
      </p:sp>
      <p:sp>
        <p:nvSpPr>
          <p:cNvPr id="68" name="Text Placeholder 22"/>
          <p:cNvSpPr>
            <a:spLocks noGrp="1"/>
          </p:cNvSpPr>
          <p:nvPr>
            <p:ph type="body" sz="quarter" idx="10"/>
          </p:nvPr>
        </p:nvSpPr>
        <p:spPr>
          <a:xfrm>
            <a:off x="7737050" y="4256264"/>
            <a:ext cx="2904838" cy="209208"/>
          </a:xfrm>
        </p:spPr>
        <p:txBody>
          <a:bodyPr>
            <a:normAutofit fontScale="92500" lnSpcReduction="10000"/>
          </a:bodyPr>
          <a:lstStyle/>
          <a:p>
            <a:r>
              <a:rPr lang="en-GB" dirty="0"/>
              <a:t>Social Media</a:t>
            </a:r>
          </a:p>
        </p:txBody>
      </p:sp>
      <p:sp>
        <p:nvSpPr>
          <p:cNvPr id="69" name="Text Placeholder 17"/>
          <p:cNvSpPr>
            <a:spLocks noGrp="1"/>
          </p:cNvSpPr>
          <p:nvPr>
            <p:ph type="body" sz="quarter" idx="11"/>
          </p:nvPr>
        </p:nvSpPr>
        <p:spPr>
          <a:xfrm>
            <a:off x="7716580" y="4500020"/>
            <a:ext cx="2947310" cy="261247"/>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endParaRPr lang="en-GB" dirty="0"/>
          </a:p>
        </p:txBody>
      </p:sp>
      <p:sp>
        <p:nvSpPr>
          <p:cNvPr id="70" name="Text Placeholder 22"/>
          <p:cNvSpPr>
            <a:spLocks noGrp="1"/>
          </p:cNvSpPr>
          <p:nvPr>
            <p:ph type="body" sz="quarter" idx="10"/>
          </p:nvPr>
        </p:nvSpPr>
        <p:spPr>
          <a:xfrm>
            <a:off x="1537097" y="3285289"/>
            <a:ext cx="2926840" cy="209208"/>
          </a:xfrm>
        </p:spPr>
        <p:txBody>
          <a:bodyPr>
            <a:normAutofit fontScale="92500" lnSpcReduction="10000"/>
          </a:bodyPr>
          <a:lstStyle/>
          <a:p>
            <a:pPr algn="r"/>
            <a:r>
              <a:rPr lang="en-GB" dirty="0"/>
              <a:t>Relationship</a:t>
            </a:r>
          </a:p>
        </p:txBody>
      </p:sp>
      <p:sp>
        <p:nvSpPr>
          <p:cNvPr id="71" name="Text Placeholder 17"/>
          <p:cNvSpPr>
            <a:spLocks noGrp="1"/>
          </p:cNvSpPr>
          <p:nvPr>
            <p:ph type="body" sz="quarter" idx="11"/>
          </p:nvPr>
        </p:nvSpPr>
        <p:spPr>
          <a:xfrm>
            <a:off x="1516627" y="3529045"/>
            <a:ext cx="2947310" cy="261247"/>
          </a:xfrm>
        </p:spPr>
        <p:txBody>
          <a:bodyPr>
            <a:normAutofit/>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endParaRPr lang="en-GB" dirty="0"/>
          </a:p>
        </p:txBody>
      </p:sp>
      <p:sp>
        <p:nvSpPr>
          <p:cNvPr id="72" name="Text Placeholder 22"/>
          <p:cNvSpPr>
            <a:spLocks noGrp="1"/>
          </p:cNvSpPr>
          <p:nvPr>
            <p:ph type="body" sz="quarter" idx="10"/>
          </p:nvPr>
        </p:nvSpPr>
        <p:spPr>
          <a:xfrm>
            <a:off x="1537097" y="4256264"/>
            <a:ext cx="2926840" cy="209208"/>
          </a:xfrm>
        </p:spPr>
        <p:txBody>
          <a:bodyPr>
            <a:normAutofit fontScale="92500" lnSpcReduction="10000"/>
          </a:bodyPr>
          <a:lstStyle/>
          <a:p>
            <a:pPr algn="r"/>
            <a:r>
              <a:rPr lang="en-GB" dirty="0"/>
              <a:t>Shopping</a:t>
            </a:r>
          </a:p>
        </p:txBody>
      </p:sp>
      <p:sp>
        <p:nvSpPr>
          <p:cNvPr id="73" name="Text Placeholder 17"/>
          <p:cNvSpPr>
            <a:spLocks noGrp="1"/>
          </p:cNvSpPr>
          <p:nvPr>
            <p:ph type="body" sz="quarter" idx="11"/>
          </p:nvPr>
        </p:nvSpPr>
        <p:spPr>
          <a:xfrm>
            <a:off x="1516627" y="4500020"/>
            <a:ext cx="2947310" cy="261247"/>
          </a:xfrm>
        </p:spPr>
        <p:txBody>
          <a:bodyPr>
            <a:normAutofit/>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endParaRPr lang="en-GB" dirty="0"/>
          </a:p>
        </p:txBody>
      </p:sp>
      <p:sp>
        <p:nvSpPr>
          <p:cNvPr id="35" name="TextBox 34"/>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5</a:t>
            </a:r>
            <a:r>
              <a:rPr lang="id-ID" sz="1200" dirty="0">
                <a:solidFill>
                  <a:schemeClr val="accent1"/>
                </a:solidFill>
                <a:latin typeface="Kontrapunkt Bob Light" panose="02000000000000000000" pitchFamily="50" charset="0"/>
              </a:rPr>
              <a:t>5</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65325314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Effect transition="in" filter="fade">
                                      <p:cBhvr>
                                        <p:cTn id="11" dur="500"/>
                                        <p:tgtEl>
                                          <p:spTgt spid="1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500"/>
                                        <p:tgtEl>
                                          <p:spTgt spid="2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78">
                                            <p:txEl>
                                              <p:pRg st="0" end="0"/>
                                            </p:txEl>
                                          </p:spTgt>
                                        </p:tgtEl>
                                        <p:attrNameLst>
                                          <p:attrName>style.visibility</p:attrName>
                                        </p:attrNameLst>
                                      </p:cBhvr>
                                      <p:to>
                                        <p:strVal val="visible"/>
                                      </p:to>
                                    </p:set>
                                    <p:animEffect transition="in" filter="fade">
                                      <p:cBhvr>
                                        <p:cTn id="25" dur="500"/>
                                        <p:tgtEl>
                                          <p:spTgt spid="78">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0">
                                            <p:txEl>
                                              <p:pRg st="0" end="0"/>
                                            </p:txEl>
                                          </p:spTgt>
                                        </p:tgtEl>
                                        <p:attrNameLst>
                                          <p:attrName>style.visibility</p:attrName>
                                        </p:attrNameLst>
                                      </p:cBhvr>
                                      <p:to>
                                        <p:strVal val="visible"/>
                                      </p:to>
                                    </p:set>
                                    <p:animEffect transition="in" filter="fade">
                                      <p:cBhvr>
                                        <p:cTn id="28" dur="500"/>
                                        <p:tgtEl>
                                          <p:spTgt spid="80">
                                            <p:txEl>
                                              <p:pRg st="0" end="0"/>
                                            </p:txEl>
                                          </p:spTgt>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500"/>
                                        <p:tgtEl>
                                          <p:spTgt spid="30"/>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66">
                                            <p:txEl>
                                              <p:pRg st="0" end="0"/>
                                            </p:txEl>
                                          </p:spTgt>
                                        </p:tgtEl>
                                        <p:attrNameLst>
                                          <p:attrName>style.visibility</p:attrName>
                                        </p:attrNameLst>
                                      </p:cBhvr>
                                      <p:to>
                                        <p:strVal val="visible"/>
                                      </p:to>
                                    </p:set>
                                    <p:animEffect transition="in" filter="fade">
                                      <p:cBhvr>
                                        <p:cTn id="36" dur="500"/>
                                        <p:tgtEl>
                                          <p:spTgt spid="66">
                                            <p:txEl>
                                              <p:pRg st="0" end="0"/>
                                            </p:txEl>
                                          </p:spTgt>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7">
                                            <p:txEl>
                                              <p:pRg st="0" end="0"/>
                                            </p:txEl>
                                          </p:spTgt>
                                        </p:tgtEl>
                                        <p:attrNameLst>
                                          <p:attrName>style.visibility</p:attrName>
                                        </p:attrNameLst>
                                      </p:cBhvr>
                                      <p:to>
                                        <p:strVal val="visible"/>
                                      </p:to>
                                    </p:set>
                                    <p:animEffect transition="in" filter="fade">
                                      <p:cBhvr>
                                        <p:cTn id="39" dur="500"/>
                                        <p:tgtEl>
                                          <p:spTgt spid="67">
                                            <p:txEl>
                                              <p:pRg st="0" end="0"/>
                                            </p:txEl>
                                          </p:spTgt>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fade">
                                      <p:cBhvr>
                                        <p:cTn id="43" dur="500"/>
                                        <p:tgtEl>
                                          <p:spTgt spid="52"/>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68">
                                            <p:txEl>
                                              <p:pRg st="0" end="0"/>
                                            </p:txEl>
                                          </p:spTgt>
                                        </p:tgtEl>
                                        <p:attrNameLst>
                                          <p:attrName>style.visibility</p:attrName>
                                        </p:attrNameLst>
                                      </p:cBhvr>
                                      <p:to>
                                        <p:strVal val="visible"/>
                                      </p:to>
                                    </p:set>
                                    <p:animEffect transition="in" filter="fade">
                                      <p:cBhvr>
                                        <p:cTn id="47" dur="500"/>
                                        <p:tgtEl>
                                          <p:spTgt spid="68">
                                            <p:txEl>
                                              <p:pRg st="0" end="0"/>
                                            </p:txEl>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9">
                                            <p:txEl>
                                              <p:pRg st="0" end="0"/>
                                            </p:txEl>
                                          </p:spTgt>
                                        </p:tgtEl>
                                        <p:attrNameLst>
                                          <p:attrName>style.visibility</p:attrName>
                                        </p:attrNameLst>
                                      </p:cBhvr>
                                      <p:to>
                                        <p:strVal val="visible"/>
                                      </p:to>
                                    </p:set>
                                    <p:animEffect transition="in" filter="fade">
                                      <p:cBhvr>
                                        <p:cTn id="50" dur="500"/>
                                        <p:tgtEl>
                                          <p:spTgt spid="69">
                                            <p:txEl>
                                              <p:pRg st="0" end="0"/>
                                            </p:txEl>
                                          </p:spTgt>
                                        </p:tgtEl>
                                      </p:cBhvr>
                                    </p:animEffect>
                                  </p:childTnLst>
                                </p:cTn>
                              </p:par>
                            </p:childTnLst>
                          </p:cTn>
                        </p:par>
                        <p:par>
                          <p:cTn id="51" fill="hold">
                            <p:stCondLst>
                              <p:cond delay="4500"/>
                            </p:stCondLst>
                            <p:childTnLst>
                              <p:par>
                                <p:cTn id="52" presetID="10" presetClass="entr" presetSubtype="0" fill="hold" nodeType="after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childTnLst>
                          </p:cTn>
                        </p:par>
                        <p:par>
                          <p:cTn id="55" fill="hold">
                            <p:stCondLst>
                              <p:cond delay="5000"/>
                            </p:stCondLst>
                            <p:childTnLst>
                              <p:par>
                                <p:cTn id="56" presetID="10" presetClass="entr" presetSubtype="0" fill="hold" grpId="0" nodeType="afterEffect">
                                  <p:stCondLst>
                                    <p:cond delay="0"/>
                                  </p:stCondLst>
                                  <p:childTnLst>
                                    <p:set>
                                      <p:cBhvr>
                                        <p:cTn id="57" dur="1" fill="hold">
                                          <p:stCondLst>
                                            <p:cond delay="0"/>
                                          </p:stCondLst>
                                        </p:cTn>
                                        <p:tgtEl>
                                          <p:spTgt spid="64">
                                            <p:txEl>
                                              <p:pRg st="0" end="0"/>
                                            </p:txEl>
                                          </p:spTgt>
                                        </p:tgtEl>
                                        <p:attrNameLst>
                                          <p:attrName>style.visibility</p:attrName>
                                        </p:attrNameLst>
                                      </p:cBhvr>
                                      <p:to>
                                        <p:strVal val="visible"/>
                                      </p:to>
                                    </p:set>
                                    <p:animEffect transition="in" filter="fade">
                                      <p:cBhvr>
                                        <p:cTn id="58" dur="500"/>
                                        <p:tgtEl>
                                          <p:spTgt spid="64">
                                            <p:txEl>
                                              <p:pRg st="0" end="0"/>
                                            </p:txEl>
                                          </p:spTgt>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5">
                                            <p:txEl>
                                              <p:pRg st="0" end="0"/>
                                            </p:txEl>
                                          </p:spTgt>
                                        </p:tgtEl>
                                        <p:attrNameLst>
                                          <p:attrName>style.visibility</p:attrName>
                                        </p:attrNameLst>
                                      </p:cBhvr>
                                      <p:to>
                                        <p:strVal val="visible"/>
                                      </p:to>
                                    </p:set>
                                    <p:animEffect transition="in" filter="fade">
                                      <p:cBhvr>
                                        <p:cTn id="61" dur="500"/>
                                        <p:tgtEl>
                                          <p:spTgt spid="65">
                                            <p:txEl>
                                              <p:pRg st="0" end="0"/>
                                            </p:txEl>
                                          </p:spTgt>
                                        </p:tgtEl>
                                      </p:cBhvr>
                                    </p:animEffect>
                                  </p:childTnLst>
                                </p:cTn>
                              </p:par>
                            </p:childTnLst>
                          </p:cTn>
                        </p:par>
                        <p:par>
                          <p:cTn id="62" fill="hold">
                            <p:stCondLst>
                              <p:cond delay="5500"/>
                            </p:stCondLst>
                            <p:childTnLst>
                              <p:par>
                                <p:cTn id="63" presetID="10" presetClass="entr" presetSubtype="0" fill="hold" nodeType="after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fade">
                                      <p:cBhvr>
                                        <p:cTn id="65" dur="500"/>
                                        <p:tgtEl>
                                          <p:spTgt spid="58"/>
                                        </p:tgtEl>
                                      </p:cBhvr>
                                    </p:animEffect>
                                  </p:childTnLst>
                                </p:cTn>
                              </p:par>
                            </p:childTnLst>
                          </p:cTn>
                        </p:par>
                        <p:par>
                          <p:cTn id="66" fill="hold">
                            <p:stCondLst>
                              <p:cond delay="6000"/>
                            </p:stCondLst>
                            <p:childTnLst>
                              <p:par>
                                <p:cTn id="67" presetID="10" presetClass="entr" presetSubtype="0" fill="hold" grpId="0" nodeType="afterEffect">
                                  <p:stCondLst>
                                    <p:cond delay="0"/>
                                  </p:stCondLst>
                                  <p:childTnLst>
                                    <p:set>
                                      <p:cBhvr>
                                        <p:cTn id="68" dur="1" fill="hold">
                                          <p:stCondLst>
                                            <p:cond delay="0"/>
                                          </p:stCondLst>
                                        </p:cTn>
                                        <p:tgtEl>
                                          <p:spTgt spid="72">
                                            <p:txEl>
                                              <p:pRg st="0" end="0"/>
                                            </p:txEl>
                                          </p:spTgt>
                                        </p:tgtEl>
                                        <p:attrNameLst>
                                          <p:attrName>style.visibility</p:attrName>
                                        </p:attrNameLst>
                                      </p:cBhvr>
                                      <p:to>
                                        <p:strVal val="visible"/>
                                      </p:to>
                                    </p:set>
                                    <p:animEffect transition="in" filter="fade">
                                      <p:cBhvr>
                                        <p:cTn id="69" dur="500"/>
                                        <p:tgtEl>
                                          <p:spTgt spid="72">
                                            <p:txEl>
                                              <p:pRg st="0" end="0"/>
                                            </p:txEl>
                                          </p:spTgt>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73">
                                            <p:txEl>
                                              <p:pRg st="0" end="0"/>
                                            </p:txEl>
                                          </p:spTgt>
                                        </p:tgtEl>
                                        <p:attrNameLst>
                                          <p:attrName>style.visibility</p:attrName>
                                        </p:attrNameLst>
                                      </p:cBhvr>
                                      <p:to>
                                        <p:strVal val="visible"/>
                                      </p:to>
                                    </p:set>
                                    <p:animEffect transition="in" filter="fade">
                                      <p:cBhvr>
                                        <p:cTn id="72" dur="500"/>
                                        <p:tgtEl>
                                          <p:spTgt spid="73">
                                            <p:txEl>
                                              <p:pRg st="0" end="0"/>
                                            </p:txEl>
                                          </p:spTgt>
                                        </p:tgtEl>
                                      </p:cBhvr>
                                    </p:animEffect>
                                  </p:childTnLst>
                                </p:cTn>
                              </p:par>
                            </p:childTnLst>
                          </p:cTn>
                        </p:par>
                        <p:par>
                          <p:cTn id="73" fill="hold">
                            <p:stCondLst>
                              <p:cond delay="6500"/>
                            </p:stCondLst>
                            <p:childTnLst>
                              <p:par>
                                <p:cTn id="74" presetID="10" presetClass="entr" presetSubtype="0" fill="hold" nodeType="afterEffect">
                                  <p:stCondLst>
                                    <p:cond delay="0"/>
                                  </p:stCondLst>
                                  <p:childTnLst>
                                    <p:set>
                                      <p:cBhvr>
                                        <p:cTn id="75" dur="1" fill="hold">
                                          <p:stCondLst>
                                            <p:cond delay="0"/>
                                          </p:stCondLst>
                                        </p:cTn>
                                        <p:tgtEl>
                                          <p:spTgt spid="61"/>
                                        </p:tgtEl>
                                        <p:attrNameLst>
                                          <p:attrName>style.visibility</p:attrName>
                                        </p:attrNameLst>
                                      </p:cBhvr>
                                      <p:to>
                                        <p:strVal val="visible"/>
                                      </p:to>
                                    </p:set>
                                    <p:animEffect transition="in" filter="fade">
                                      <p:cBhvr>
                                        <p:cTn id="76" dur="500"/>
                                        <p:tgtEl>
                                          <p:spTgt spid="61"/>
                                        </p:tgtEl>
                                      </p:cBhvr>
                                    </p:animEffect>
                                  </p:childTnLst>
                                </p:cTn>
                              </p:par>
                            </p:childTnLst>
                          </p:cTn>
                        </p:par>
                        <p:par>
                          <p:cTn id="77" fill="hold">
                            <p:stCondLst>
                              <p:cond delay="7000"/>
                            </p:stCondLst>
                            <p:childTnLst>
                              <p:par>
                                <p:cTn id="78" presetID="10" presetClass="entr" presetSubtype="0" fill="hold" grpId="0" nodeType="afterEffect">
                                  <p:stCondLst>
                                    <p:cond delay="0"/>
                                  </p:stCondLst>
                                  <p:childTnLst>
                                    <p:set>
                                      <p:cBhvr>
                                        <p:cTn id="79" dur="1" fill="hold">
                                          <p:stCondLst>
                                            <p:cond delay="0"/>
                                          </p:stCondLst>
                                        </p:cTn>
                                        <p:tgtEl>
                                          <p:spTgt spid="70">
                                            <p:txEl>
                                              <p:pRg st="0" end="0"/>
                                            </p:txEl>
                                          </p:spTgt>
                                        </p:tgtEl>
                                        <p:attrNameLst>
                                          <p:attrName>style.visibility</p:attrName>
                                        </p:attrNameLst>
                                      </p:cBhvr>
                                      <p:to>
                                        <p:strVal val="visible"/>
                                      </p:to>
                                    </p:set>
                                    <p:animEffect transition="in" filter="fade">
                                      <p:cBhvr>
                                        <p:cTn id="80" dur="500"/>
                                        <p:tgtEl>
                                          <p:spTgt spid="70">
                                            <p:txEl>
                                              <p:pRg st="0" end="0"/>
                                            </p:tx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71">
                                            <p:txEl>
                                              <p:pRg st="0" end="0"/>
                                            </p:txEl>
                                          </p:spTgt>
                                        </p:tgtEl>
                                        <p:attrNameLst>
                                          <p:attrName>style.visibility</p:attrName>
                                        </p:attrNameLst>
                                      </p:cBhvr>
                                      <p:to>
                                        <p:strVal val="visible"/>
                                      </p:to>
                                    </p:set>
                                    <p:animEffect transition="in" filter="fade">
                                      <p:cBhvr>
                                        <p:cTn id="83" dur="500"/>
                                        <p:tgtEl>
                                          <p:spTgt spid="7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78" grpId="0" build="p"/>
      <p:bldP spid="80" grpId="0" build="p"/>
      <p:bldP spid="26" grpId="0" animBg="1"/>
      <p:bldP spid="64" grpId="0" build="p"/>
      <p:bldP spid="65" grpId="0" build="p"/>
      <p:bldP spid="66" grpId="0" build="p"/>
      <p:bldP spid="67" grpId="0" build="p"/>
      <p:bldP spid="68" grpId="0" build="p"/>
      <p:bldP spid="69" grpId="0" build="p"/>
      <p:bldP spid="70" grpId="0" build="p"/>
      <p:bldP spid="71" grpId="0" build="p"/>
      <p:bldP spid="72" grpId="0" build="p"/>
      <p:bldP spid="73"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ctrTitle"/>
          </p:nvPr>
        </p:nvSpPr>
        <p:spPr>
          <a:xfrm>
            <a:off x="1524000" y="459141"/>
            <a:ext cx="9144000" cy="778814"/>
          </a:xfrm>
        </p:spPr>
        <p:txBody>
          <a:bodyPr>
            <a:normAutofit/>
          </a:bodyPr>
          <a:lstStyle/>
          <a:p>
            <a:r>
              <a:rPr lang="en-GB" dirty="0"/>
              <a:t>MOBILE APP DEVELOPMENT</a:t>
            </a:r>
          </a:p>
        </p:txBody>
      </p:sp>
      <p:sp>
        <p:nvSpPr>
          <p:cNvPr id="17" name="Subtitle 16"/>
          <p:cNvSpPr>
            <a:spLocks noGrp="1"/>
          </p:cNvSpPr>
          <p:nvPr>
            <p:ph type="subTitle" idx="1"/>
          </p:nvPr>
        </p:nvSpPr>
        <p:spPr/>
        <p:txBody>
          <a:bodyPr/>
          <a:lstStyle/>
          <a:p>
            <a:r>
              <a:rPr lang="en-GB" dirty="0"/>
              <a:t>Write your relevant text here</a:t>
            </a:r>
          </a:p>
        </p:txBody>
      </p:sp>
      <p:sp>
        <p:nvSpPr>
          <p:cNvPr id="18" name="Text Placeholder 17"/>
          <p:cNvSpPr>
            <a:spLocks noGrp="1"/>
          </p:cNvSpPr>
          <p:nvPr>
            <p:ph type="body" sz="quarter" idx="10"/>
          </p:nvPr>
        </p:nvSpPr>
        <p:spPr/>
        <p:txBody>
          <a:bodyPr/>
          <a:lstStyle/>
          <a:p>
            <a:r>
              <a:rPr lang="en-GB" dirty="0"/>
              <a:t>Awesome Applications</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20" name="Text Placeholder 19"/>
          <p:cNvSpPr>
            <a:spLocks noGrp="1"/>
          </p:cNvSpPr>
          <p:nvPr>
            <p:ph type="body" sz="quarter" idx="15"/>
          </p:nvPr>
        </p:nvSpPr>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veritatis</a:t>
            </a:r>
            <a:r>
              <a:rPr lang="en-GB" dirty="0"/>
              <a:t>  </a:t>
            </a:r>
          </a:p>
        </p:txBody>
      </p:sp>
      <p:sp>
        <p:nvSpPr>
          <p:cNvPr id="21" name="Text Placeholder 20"/>
          <p:cNvSpPr>
            <a:spLocks noGrp="1"/>
          </p:cNvSpPr>
          <p:nvPr>
            <p:ph type="body" sz="quarter" idx="16"/>
          </p:nvPr>
        </p:nvSpPr>
        <p:spPr/>
        <p:txBody>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22" name="Text Placeholder 21"/>
          <p:cNvSpPr>
            <a:spLocks noGrp="1"/>
          </p:cNvSpPr>
          <p:nvPr>
            <p:ph type="body" sz="quarter" idx="17"/>
          </p:nvPr>
        </p:nvSpPr>
        <p:spPr/>
        <p:txBody>
          <a:bodyPr/>
          <a:lstStyle/>
          <a:p>
            <a:r>
              <a:rPr lang="da-DK" dirty="0"/>
              <a:t>Sit amet lorem ipsum dal</a:t>
            </a:r>
          </a:p>
          <a:p>
            <a:endParaRPr lang="en-GB" dirty="0"/>
          </a:p>
        </p:txBody>
      </p:sp>
      <p:sp>
        <p:nvSpPr>
          <p:cNvPr id="24" name="Text Placeholder 23"/>
          <p:cNvSpPr>
            <a:spLocks noGrp="1"/>
          </p:cNvSpPr>
          <p:nvPr>
            <p:ph type="body" sz="quarter" idx="18"/>
          </p:nvPr>
        </p:nvSpPr>
        <p:spPr/>
        <p:txBody>
          <a:bodyPr/>
          <a:lstStyle/>
          <a:p>
            <a:r>
              <a:rPr lang="en-GB" dirty="0" err="1"/>
              <a:t>Sekolah</a:t>
            </a:r>
            <a:r>
              <a:rPr lang="en-GB" dirty="0"/>
              <a:t> </a:t>
            </a:r>
            <a:r>
              <a:rPr lang="en-GB" dirty="0" err="1"/>
              <a:t>si</a:t>
            </a:r>
            <a:r>
              <a:rPr lang="en-GB" dirty="0"/>
              <a:t> </a:t>
            </a:r>
            <a:r>
              <a:rPr lang="en-GB" dirty="0" err="1"/>
              <a:t>maun</a:t>
            </a:r>
            <a:endParaRPr lang="en-GB" dirty="0"/>
          </a:p>
        </p:txBody>
      </p:sp>
      <p:sp>
        <p:nvSpPr>
          <p:cNvPr id="25" name="Text Placeholder 24"/>
          <p:cNvSpPr>
            <a:spLocks noGrp="1"/>
          </p:cNvSpPr>
          <p:nvPr>
            <p:ph type="body" sz="quarter" idx="19"/>
          </p:nvPr>
        </p:nvSpPr>
        <p:spPr/>
        <p:txBody>
          <a:bodyPr/>
          <a:lstStyle/>
          <a:p>
            <a:r>
              <a:rPr lang="da-DK" dirty="0"/>
              <a:t>Lorem ipsum dolor sit amet</a:t>
            </a:r>
          </a:p>
        </p:txBody>
      </p:sp>
      <p:sp>
        <p:nvSpPr>
          <p:cNvPr id="26" name="Text Placeholder 25"/>
          <p:cNvSpPr>
            <a:spLocks noGrp="1"/>
          </p:cNvSpPr>
          <p:nvPr>
            <p:ph type="body" sz="quarter" idx="20"/>
          </p:nvPr>
        </p:nvSpPr>
        <p:spPr/>
        <p:txBody>
          <a:bodyPr/>
          <a:lstStyle/>
          <a:p>
            <a:r>
              <a:rPr lang="en-GB" dirty="0" err="1"/>
              <a:t>Sekolah</a:t>
            </a:r>
            <a:r>
              <a:rPr lang="en-GB" dirty="0"/>
              <a:t> </a:t>
            </a:r>
            <a:r>
              <a:rPr lang="en-GB" dirty="0" err="1"/>
              <a:t>si</a:t>
            </a:r>
            <a:r>
              <a:rPr lang="en-GB" dirty="0"/>
              <a:t> </a:t>
            </a:r>
            <a:r>
              <a:rPr lang="en-GB" dirty="0" err="1"/>
              <a:t>maun</a:t>
            </a:r>
            <a:endParaRPr lang="en-GB" dirty="0"/>
          </a:p>
        </p:txBody>
      </p:sp>
      <p:sp>
        <p:nvSpPr>
          <p:cNvPr id="39" name="Text Placeholder 38"/>
          <p:cNvSpPr>
            <a:spLocks noGrp="1"/>
          </p:cNvSpPr>
          <p:nvPr>
            <p:ph type="body" sz="quarter" idx="21"/>
          </p:nvPr>
        </p:nvSpPr>
        <p:spPr/>
        <p:txBody>
          <a:bodyPr/>
          <a:lstStyle/>
          <a:p>
            <a:r>
              <a:rPr lang="en-GB" dirty="0" err="1"/>
              <a:t>Sekolah</a:t>
            </a:r>
            <a:r>
              <a:rPr lang="en-GB" dirty="0"/>
              <a:t> </a:t>
            </a:r>
            <a:r>
              <a:rPr lang="en-GB" dirty="0" err="1"/>
              <a:t>si</a:t>
            </a:r>
            <a:r>
              <a:rPr lang="en-GB" dirty="0"/>
              <a:t> </a:t>
            </a:r>
            <a:r>
              <a:rPr lang="en-GB" dirty="0" err="1"/>
              <a:t>maun</a:t>
            </a:r>
            <a:endParaRPr lang="en-GB" dirty="0"/>
          </a:p>
        </p:txBody>
      </p:sp>
      <p:sp>
        <p:nvSpPr>
          <p:cNvPr id="49" name="Text Placeholder 48"/>
          <p:cNvSpPr>
            <a:spLocks noGrp="1"/>
          </p:cNvSpPr>
          <p:nvPr>
            <p:ph type="body" sz="quarter" idx="22"/>
          </p:nvPr>
        </p:nvSpPr>
        <p:spPr/>
        <p:txBody>
          <a:bodyPr/>
          <a:lstStyle/>
          <a:p>
            <a:r>
              <a:rPr lang="da-DK" dirty="0"/>
              <a:t>Lorem ipsum dolor sit amet</a:t>
            </a:r>
          </a:p>
        </p:txBody>
      </p:sp>
      <p:sp>
        <p:nvSpPr>
          <p:cNvPr id="50" name="Text Placeholder 49"/>
          <p:cNvSpPr>
            <a:spLocks noGrp="1"/>
          </p:cNvSpPr>
          <p:nvPr>
            <p:ph type="body" sz="quarter" idx="23"/>
          </p:nvPr>
        </p:nvSpPr>
        <p:spPr/>
        <p:txBody>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51" name="Text Placeholder 50"/>
          <p:cNvSpPr>
            <a:spLocks noGrp="1"/>
          </p:cNvSpPr>
          <p:nvPr>
            <p:ph type="body" sz="quarter" idx="24"/>
          </p:nvPr>
        </p:nvSpPr>
        <p:spPr/>
        <p:txBody>
          <a:bodyPr/>
          <a:lstStyle/>
          <a:p>
            <a:r>
              <a:rPr lang="da-DK" dirty="0"/>
              <a:t>Sit amet lorem ipsum dal</a:t>
            </a:r>
          </a:p>
        </p:txBody>
      </p:sp>
      <p:sp>
        <p:nvSpPr>
          <p:cNvPr id="52" name="Text Placeholder 51"/>
          <p:cNvSpPr>
            <a:spLocks noGrp="1"/>
          </p:cNvSpPr>
          <p:nvPr>
            <p:ph type="body" sz="quarter" idx="25"/>
          </p:nvPr>
        </p:nvSpPr>
        <p:spPr/>
        <p:txBody>
          <a:bodyPr/>
          <a:lstStyle/>
          <a:p>
            <a:r>
              <a:rPr lang="en-GB" dirty="0" err="1"/>
              <a:t>Sekolah</a:t>
            </a:r>
            <a:r>
              <a:rPr lang="en-GB" dirty="0"/>
              <a:t> </a:t>
            </a:r>
            <a:r>
              <a:rPr lang="en-GB" dirty="0" err="1"/>
              <a:t>si</a:t>
            </a:r>
            <a:r>
              <a:rPr lang="en-GB" dirty="0"/>
              <a:t> </a:t>
            </a:r>
            <a:r>
              <a:rPr lang="en-GB" dirty="0" err="1"/>
              <a:t>maun</a:t>
            </a:r>
            <a:endParaRPr lang="en-GB" dirty="0"/>
          </a:p>
        </p:txBody>
      </p:sp>
      <p:sp>
        <p:nvSpPr>
          <p:cNvPr id="53" name="Text Placeholder 52"/>
          <p:cNvSpPr>
            <a:spLocks noGrp="1"/>
          </p:cNvSpPr>
          <p:nvPr>
            <p:ph type="body" sz="quarter" idx="26"/>
          </p:nvPr>
        </p:nvSpPr>
        <p:spPr/>
        <p:txBody>
          <a:bodyPr/>
          <a:lstStyle/>
          <a:p>
            <a:r>
              <a:rPr lang="en-GB" dirty="0"/>
              <a:t>Perfect Applications</a:t>
            </a:r>
          </a:p>
        </p:txBody>
      </p:sp>
      <p:sp>
        <p:nvSpPr>
          <p:cNvPr id="23" name="TextBox 22"/>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56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25040117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ctrTitle"/>
          </p:nvPr>
        </p:nvSpPr>
        <p:spPr>
          <a:xfrm>
            <a:off x="1524000" y="539691"/>
            <a:ext cx="9144000" cy="698264"/>
          </a:xfrm>
        </p:spPr>
        <p:txBody>
          <a:bodyPr>
            <a:normAutofit/>
          </a:bodyPr>
          <a:lstStyle/>
          <a:p>
            <a:r>
              <a:rPr lang="id-ID" dirty="0"/>
              <a:t>DESKTOP APP DEVELOPMENT</a:t>
            </a:r>
          </a:p>
        </p:txBody>
      </p:sp>
      <p:sp>
        <p:nvSpPr>
          <p:cNvPr id="18" name="Subtitle 17"/>
          <p:cNvSpPr>
            <a:spLocks noGrp="1"/>
          </p:cNvSpPr>
          <p:nvPr>
            <p:ph type="subTitle" idx="1"/>
          </p:nvPr>
        </p:nvSpPr>
        <p:spPr/>
        <p:txBody>
          <a:bodyPr/>
          <a:lstStyle/>
          <a:p>
            <a:r>
              <a:rPr lang="en-US" dirty="0"/>
              <a:t>write your relevant text here</a:t>
            </a:r>
          </a:p>
        </p:txBody>
      </p:sp>
      <p:sp>
        <p:nvSpPr>
          <p:cNvPr id="19" name="Text Placeholder 18"/>
          <p:cNvSpPr>
            <a:spLocks noGrp="1"/>
          </p:cNvSpPr>
          <p:nvPr>
            <p:ph type="body" sz="quarter" idx="10"/>
          </p:nvPr>
        </p:nvSpPr>
        <p:spPr/>
        <p:txBody>
          <a:bodyPr/>
          <a:lstStyle/>
          <a:p>
            <a:r>
              <a:rPr lang="id-ID" dirty="0"/>
              <a:t>App Detail :</a:t>
            </a:r>
          </a:p>
        </p:txBody>
      </p:sp>
      <p:sp>
        <p:nvSpPr>
          <p:cNvPr id="20" name="Text Placeholder 19"/>
          <p:cNvSpPr>
            <a:spLocks noGrp="1"/>
          </p:cNvSpPr>
          <p:nvPr>
            <p:ph type="body" sz="quarter" idx="11"/>
          </p:nvPr>
        </p:nvSpPr>
        <p:spPr/>
        <p:txBody>
          <a:bodyPr/>
          <a:lstStyle/>
          <a:p>
            <a:r>
              <a:rPr lang="id-ID" dirty="0"/>
              <a:t>Sed ut perspiciatis unde omnis iste baca berita  natus error sit voluptatem accusantium</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22" name="Text Placeholder 21"/>
          <p:cNvSpPr>
            <a:spLocks noGrp="1"/>
          </p:cNvSpPr>
          <p:nvPr>
            <p:ph type="body" sz="quarter" idx="15"/>
          </p:nvPr>
        </p:nvSpPr>
        <p:spPr/>
        <p:txBody>
          <a:bodyPr/>
          <a:lstStyle/>
          <a:p>
            <a:r>
              <a:rPr lang="id-ID" dirty="0"/>
              <a:t>Sed ut perspiciatis unde omnis iste baca berita  natus error sit voluptatem accusantium</a:t>
            </a:r>
          </a:p>
        </p:txBody>
      </p:sp>
      <p:sp>
        <p:nvSpPr>
          <p:cNvPr id="23" name="Text Placeholder 22"/>
          <p:cNvSpPr>
            <a:spLocks noGrp="1"/>
          </p:cNvSpPr>
          <p:nvPr>
            <p:ph type="body" sz="quarter" idx="18"/>
          </p:nvPr>
        </p:nvSpPr>
        <p:spPr/>
        <p:txBody>
          <a:bodyPr/>
          <a:lstStyle/>
          <a:p>
            <a:r>
              <a:rPr lang="id-ID" dirty="0"/>
              <a:t>Sed ut perspiciatis unde omnis iste baca berita  natus error sit voluptatem accusantium</a:t>
            </a:r>
          </a:p>
        </p:txBody>
      </p:sp>
      <p:sp>
        <p:nvSpPr>
          <p:cNvPr id="24" name="Text Placeholder 23"/>
          <p:cNvSpPr>
            <a:spLocks noGrp="1"/>
          </p:cNvSpPr>
          <p:nvPr>
            <p:ph type="body" sz="quarter" idx="19"/>
          </p:nvPr>
        </p:nvSpPr>
        <p:spPr/>
        <p:txBody>
          <a:bodyPr/>
          <a:lstStyle/>
          <a:p>
            <a:r>
              <a:rPr lang="id-ID" dirty="0"/>
              <a:t>Sed ut perspiciatis unde omnis iste baca berita  natus error sit voluptatem accusantium</a:t>
            </a:r>
          </a:p>
        </p:txBody>
      </p:sp>
      <p:pic>
        <p:nvPicPr>
          <p:cNvPr id="4" name="图片占位符 3"/>
          <p:cNvPicPr>
            <a:picLocks noGrp="1" noChangeAspect="1"/>
          </p:cNvPicPr>
          <p:nvPr>
            <p:ph type="pic" sz="quarter" idx="20"/>
          </p:nvPr>
        </p:nvPicPr>
        <p:blipFill>
          <a:blip r:embed="rId4" cstate="screen">
            <a:extLst>
              <a:ext uri="{28A0092B-C50C-407E-A947-70E740481C1C}">
                <a14:useLocalDpi xmlns:a14="http://schemas.microsoft.com/office/drawing/2010/main"/>
              </a:ext>
            </a:extLst>
          </a:blip>
          <a:srcRect/>
          <a:stretch>
            <a:fillRect/>
          </a:stretch>
        </p:blipFill>
        <p:spPr>
          <a:xfrm>
            <a:off x="7778750" y="2700338"/>
            <a:ext cx="1903413" cy="1098550"/>
          </a:xfrm>
        </p:spPr>
      </p:pic>
      <p:pic>
        <p:nvPicPr>
          <p:cNvPr id="3" name="图片占位符 2"/>
          <p:cNvPicPr>
            <a:picLocks noGrp="1" noChangeAspect="1"/>
          </p:cNvPicPr>
          <p:nvPr>
            <p:ph type="pic" sz="quarter" idx="21"/>
          </p:nvPr>
        </p:nvPicPr>
        <p:blipFill>
          <a:blip r:embed="rId5" cstate="screen">
            <a:extLst>
              <a:ext uri="{28A0092B-C50C-407E-A947-70E740481C1C}">
                <a14:useLocalDpi xmlns:a14="http://schemas.microsoft.com/office/drawing/2010/main"/>
              </a:ext>
            </a:extLst>
          </a:blip>
          <a:srcRect/>
          <a:stretch>
            <a:fillRect/>
          </a:stretch>
        </p:blipFill>
        <p:spPr>
          <a:xfrm>
            <a:off x="2536825" y="2700338"/>
            <a:ext cx="1901825" cy="1098550"/>
          </a:xfrm>
        </p:spPr>
      </p:pic>
      <p:sp>
        <p:nvSpPr>
          <p:cNvPr id="12" name="TextBox 11"/>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57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62852402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Shape 1763"/>
          <p:cNvSpPr/>
          <p:nvPr/>
        </p:nvSpPr>
        <p:spPr>
          <a:xfrm>
            <a:off x="5245172" y="3205574"/>
            <a:ext cx="1735250" cy="995845"/>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grpSp>
        <p:nvGrpSpPr>
          <p:cNvPr id="72" name="Group 1773"/>
          <p:cNvGrpSpPr/>
          <p:nvPr/>
        </p:nvGrpSpPr>
        <p:grpSpPr>
          <a:xfrm>
            <a:off x="4277023" y="2697396"/>
            <a:ext cx="699460" cy="704088"/>
            <a:chOff x="107979" y="0"/>
            <a:chExt cx="1395981" cy="1405217"/>
          </a:xfrm>
        </p:grpSpPr>
        <p:sp>
          <p:nvSpPr>
            <p:cNvPr id="73" name="Shape 1771"/>
            <p:cNvSpPr/>
            <p:nvPr/>
          </p:nvSpPr>
          <p:spPr>
            <a:xfrm>
              <a:off x="107979" y="0"/>
              <a:ext cx="1395981" cy="140521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74" name="Shape 1772"/>
            <p:cNvSpPr/>
            <p:nvPr/>
          </p:nvSpPr>
          <p:spPr>
            <a:xfrm>
              <a:off x="504045" y="454022"/>
              <a:ext cx="555489" cy="488264"/>
            </a:xfrm>
            <a:custGeom>
              <a:avLst/>
              <a:gdLst/>
              <a:ahLst/>
              <a:cxnLst>
                <a:cxn ang="0">
                  <a:pos x="wd2" y="hd2"/>
                </a:cxn>
                <a:cxn ang="5400000">
                  <a:pos x="wd2" y="hd2"/>
                </a:cxn>
                <a:cxn ang="10800000">
                  <a:pos x="wd2" y="hd2"/>
                </a:cxn>
                <a:cxn ang="16200000">
                  <a:pos x="wd2" y="hd2"/>
                </a:cxn>
              </a:cxnLst>
              <a:rect l="0" t="0" r="r" b="b"/>
              <a:pathLst>
                <a:path w="21600" h="21600" extrusionOk="0">
                  <a:moveTo>
                    <a:pt x="8071" y="8035"/>
                  </a:moveTo>
                  <a:lnTo>
                    <a:pt x="11327" y="9235"/>
                  </a:lnTo>
                  <a:lnTo>
                    <a:pt x="14583" y="4904"/>
                  </a:lnTo>
                  <a:lnTo>
                    <a:pt x="15088" y="4330"/>
                  </a:lnTo>
                  <a:lnTo>
                    <a:pt x="17289" y="6157"/>
                  </a:lnTo>
                  <a:lnTo>
                    <a:pt x="17289" y="3078"/>
                  </a:lnTo>
                  <a:lnTo>
                    <a:pt x="17289" y="0"/>
                  </a:lnTo>
                  <a:lnTo>
                    <a:pt x="14583" y="626"/>
                  </a:lnTo>
                  <a:lnTo>
                    <a:pt x="11878" y="1200"/>
                  </a:lnTo>
                  <a:lnTo>
                    <a:pt x="14033" y="3704"/>
                  </a:lnTo>
                  <a:lnTo>
                    <a:pt x="10777" y="7409"/>
                  </a:lnTo>
                  <a:lnTo>
                    <a:pt x="7567" y="6157"/>
                  </a:lnTo>
                  <a:lnTo>
                    <a:pt x="5411" y="10487"/>
                  </a:lnTo>
                  <a:lnTo>
                    <a:pt x="2155" y="9235"/>
                  </a:lnTo>
                  <a:lnTo>
                    <a:pt x="550" y="14817"/>
                  </a:lnTo>
                  <a:lnTo>
                    <a:pt x="0" y="16017"/>
                  </a:lnTo>
                  <a:lnTo>
                    <a:pt x="1055" y="16643"/>
                  </a:lnTo>
                  <a:lnTo>
                    <a:pt x="2706" y="11113"/>
                  </a:lnTo>
                  <a:lnTo>
                    <a:pt x="5916" y="12313"/>
                  </a:lnTo>
                  <a:lnTo>
                    <a:pt x="8071" y="8035"/>
                  </a:lnTo>
                  <a:lnTo>
                    <a:pt x="8071" y="8035"/>
                  </a:lnTo>
                  <a:close/>
                  <a:moveTo>
                    <a:pt x="6466" y="21600"/>
                  </a:moveTo>
                  <a:lnTo>
                    <a:pt x="6466" y="16643"/>
                  </a:lnTo>
                  <a:lnTo>
                    <a:pt x="3761" y="16643"/>
                  </a:lnTo>
                  <a:lnTo>
                    <a:pt x="3761" y="21600"/>
                  </a:lnTo>
                  <a:lnTo>
                    <a:pt x="6466" y="21600"/>
                  </a:lnTo>
                  <a:lnTo>
                    <a:pt x="6466" y="21600"/>
                  </a:lnTo>
                  <a:close/>
                  <a:moveTo>
                    <a:pt x="10227" y="21600"/>
                  </a:moveTo>
                  <a:lnTo>
                    <a:pt x="7567" y="21600"/>
                  </a:lnTo>
                  <a:lnTo>
                    <a:pt x="7567" y="14817"/>
                  </a:lnTo>
                  <a:lnTo>
                    <a:pt x="10227" y="14817"/>
                  </a:lnTo>
                  <a:lnTo>
                    <a:pt x="10227" y="21600"/>
                  </a:lnTo>
                  <a:lnTo>
                    <a:pt x="10227" y="21600"/>
                  </a:lnTo>
                  <a:close/>
                  <a:moveTo>
                    <a:pt x="14033" y="21600"/>
                  </a:moveTo>
                  <a:lnTo>
                    <a:pt x="11327" y="21600"/>
                  </a:lnTo>
                  <a:lnTo>
                    <a:pt x="11327" y="12313"/>
                  </a:lnTo>
                  <a:lnTo>
                    <a:pt x="14033" y="12313"/>
                  </a:lnTo>
                  <a:lnTo>
                    <a:pt x="14033" y="21600"/>
                  </a:lnTo>
                  <a:lnTo>
                    <a:pt x="14033" y="21600"/>
                  </a:lnTo>
                  <a:close/>
                  <a:moveTo>
                    <a:pt x="17794" y="21600"/>
                  </a:moveTo>
                  <a:lnTo>
                    <a:pt x="15088" y="21600"/>
                  </a:lnTo>
                  <a:lnTo>
                    <a:pt x="15088" y="9861"/>
                  </a:lnTo>
                  <a:lnTo>
                    <a:pt x="17794" y="9861"/>
                  </a:lnTo>
                  <a:lnTo>
                    <a:pt x="17794" y="21600"/>
                  </a:lnTo>
                  <a:lnTo>
                    <a:pt x="17794" y="21600"/>
                  </a:lnTo>
                  <a:close/>
                  <a:moveTo>
                    <a:pt x="18894" y="6783"/>
                  </a:moveTo>
                  <a:lnTo>
                    <a:pt x="18894" y="21600"/>
                  </a:lnTo>
                  <a:lnTo>
                    <a:pt x="21600" y="21600"/>
                  </a:lnTo>
                  <a:lnTo>
                    <a:pt x="21600" y="6783"/>
                  </a:lnTo>
                  <a:lnTo>
                    <a:pt x="18894" y="6783"/>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nvGrpSpPr>
          <p:cNvPr id="75" name="Group 1776"/>
          <p:cNvGrpSpPr/>
          <p:nvPr/>
        </p:nvGrpSpPr>
        <p:grpSpPr>
          <a:xfrm>
            <a:off x="4277023" y="3995817"/>
            <a:ext cx="699460" cy="704088"/>
            <a:chOff x="107979" y="0"/>
            <a:chExt cx="1395981" cy="1405217"/>
          </a:xfrm>
        </p:grpSpPr>
        <p:sp>
          <p:nvSpPr>
            <p:cNvPr id="76" name="Shape 1774"/>
            <p:cNvSpPr/>
            <p:nvPr/>
          </p:nvSpPr>
          <p:spPr>
            <a:xfrm>
              <a:off x="107979" y="0"/>
              <a:ext cx="1395981" cy="140521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77" name="Shape 1775"/>
            <p:cNvSpPr/>
            <p:nvPr/>
          </p:nvSpPr>
          <p:spPr>
            <a:xfrm rot="10800000" flipH="1">
              <a:off x="501560" y="455086"/>
              <a:ext cx="560458" cy="492633"/>
            </a:xfrm>
            <a:custGeom>
              <a:avLst/>
              <a:gdLst/>
              <a:ahLst/>
              <a:cxnLst>
                <a:cxn ang="0">
                  <a:pos x="wd2" y="hd2"/>
                </a:cxn>
                <a:cxn ang="5400000">
                  <a:pos x="wd2" y="hd2"/>
                </a:cxn>
                <a:cxn ang="10800000">
                  <a:pos x="wd2" y="hd2"/>
                </a:cxn>
                <a:cxn ang="16200000">
                  <a:pos x="wd2" y="hd2"/>
                </a:cxn>
              </a:cxnLst>
              <a:rect l="0" t="0" r="r" b="b"/>
              <a:pathLst>
                <a:path w="21600" h="21600" extrusionOk="0">
                  <a:moveTo>
                    <a:pt x="8071" y="8035"/>
                  </a:moveTo>
                  <a:lnTo>
                    <a:pt x="11327" y="9235"/>
                  </a:lnTo>
                  <a:lnTo>
                    <a:pt x="14583" y="4904"/>
                  </a:lnTo>
                  <a:lnTo>
                    <a:pt x="15088" y="4330"/>
                  </a:lnTo>
                  <a:lnTo>
                    <a:pt x="17289" y="6157"/>
                  </a:lnTo>
                  <a:lnTo>
                    <a:pt x="17289" y="3078"/>
                  </a:lnTo>
                  <a:lnTo>
                    <a:pt x="17289" y="0"/>
                  </a:lnTo>
                  <a:lnTo>
                    <a:pt x="14583" y="626"/>
                  </a:lnTo>
                  <a:lnTo>
                    <a:pt x="11878" y="1200"/>
                  </a:lnTo>
                  <a:lnTo>
                    <a:pt x="14033" y="3704"/>
                  </a:lnTo>
                  <a:lnTo>
                    <a:pt x="10777" y="7409"/>
                  </a:lnTo>
                  <a:lnTo>
                    <a:pt x="7567" y="6157"/>
                  </a:lnTo>
                  <a:lnTo>
                    <a:pt x="5411" y="10487"/>
                  </a:lnTo>
                  <a:lnTo>
                    <a:pt x="2155" y="9235"/>
                  </a:lnTo>
                  <a:lnTo>
                    <a:pt x="550" y="14817"/>
                  </a:lnTo>
                  <a:lnTo>
                    <a:pt x="0" y="16017"/>
                  </a:lnTo>
                  <a:lnTo>
                    <a:pt x="1055" y="16643"/>
                  </a:lnTo>
                  <a:lnTo>
                    <a:pt x="2706" y="11113"/>
                  </a:lnTo>
                  <a:lnTo>
                    <a:pt x="5916" y="12313"/>
                  </a:lnTo>
                  <a:lnTo>
                    <a:pt x="8071" y="8035"/>
                  </a:lnTo>
                  <a:lnTo>
                    <a:pt x="8071" y="8035"/>
                  </a:lnTo>
                  <a:close/>
                  <a:moveTo>
                    <a:pt x="6466" y="21600"/>
                  </a:moveTo>
                  <a:lnTo>
                    <a:pt x="6466" y="16643"/>
                  </a:lnTo>
                  <a:lnTo>
                    <a:pt x="3761" y="16643"/>
                  </a:lnTo>
                  <a:lnTo>
                    <a:pt x="3761" y="21600"/>
                  </a:lnTo>
                  <a:lnTo>
                    <a:pt x="6466" y="21600"/>
                  </a:lnTo>
                  <a:lnTo>
                    <a:pt x="6466" y="21600"/>
                  </a:lnTo>
                  <a:close/>
                  <a:moveTo>
                    <a:pt x="10227" y="21600"/>
                  </a:moveTo>
                  <a:lnTo>
                    <a:pt x="7567" y="21600"/>
                  </a:lnTo>
                  <a:lnTo>
                    <a:pt x="7567" y="14817"/>
                  </a:lnTo>
                  <a:lnTo>
                    <a:pt x="10227" y="14817"/>
                  </a:lnTo>
                  <a:lnTo>
                    <a:pt x="10227" y="21600"/>
                  </a:lnTo>
                  <a:lnTo>
                    <a:pt x="10227" y="21600"/>
                  </a:lnTo>
                  <a:close/>
                  <a:moveTo>
                    <a:pt x="14033" y="21600"/>
                  </a:moveTo>
                  <a:lnTo>
                    <a:pt x="11327" y="21600"/>
                  </a:lnTo>
                  <a:lnTo>
                    <a:pt x="11327" y="12313"/>
                  </a:lnTo>
                  <a:lnTo>
                    <a:pt x="14033" y="12313"/>
                  </a:lnTo>
                  <a:lnTo>
                    <a:pt x="14033" y="21600"/>
                  </a:lnTo>
                  <a:lnTo>
                    <a:pt x="14033" y="21600"/>
                  </a:lnTo>
                  <a:close/>
                  <a:moveTo>
                    <a:pt x="17794" y="21600"/>
                  </a:moveTo>
                  <a:lnTo>
                    <a:pt x="15088" y="21600"/>
                  </a:lnTo>
                  <a:lnTo>
                    <a:pt x="15088" y="9861"/>
                  </a:lnTo>
                  <a:lnTo>
                    <a:pt x="17794" y="9861"/>
                  </a:lnTo>
                  <a:lnTo>
                    <a:pt x="17794" y="21600"/>
                  </a:lnTo>
                  <a:lnTo>
                    <a:pt x="17794" y="21600"/>
                  </a:lnTo>
                  <a:close/>
                  <a:moveTo>
                    <a:pt x="18894" y="6783"/>
                  </a:moveTo>
                  <a:lnTo>
                    <a:pt x="18894" y="21600"/>
                  </a:lnTo>
                  <a:lnTo>
                    <a:pt x="21600" y="21600"/>
                  </a:lnTo>
                  <a:lnTo>
                    <a:pt x="21600" y="6783"/>
                  </a:lnTo>
                  <a:lnTo>
                    <a:pt x="18894" y="6783"/>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nvGrpSpPr>
          <p:cNvPr id="78" name="Group 1779"/>
          <p:cNvGrpSpPr/>
          <p:nvPr/>
        </p:nvGrpSpPr>
        <p:grpSpPr>
          <a:xfrm>
            <a:off x="7232956" y="2702171"/>
            <a:ext cx="699460" cy="704088"/>
            <a:chOff x="107979" y="0"/>
            <a:chExt cx="1395981" cy="1405217"/>
          </a:xfrm>
        </p:grpSpPr>
        <p:sp>
          <p:nvSpPr>
            <p:cNvPr id="79" name="Shape 1777"/>
            <p:cNvSpPr/>
            <p:nvPr/>
          </p:nvSpPr>
          <p:spPr>
            <a:xfrm>
              <a:off x="107979" y="0"/>
              <a:ext cx="1395981" cy="140521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80" name="Shape 1778"/>
            <p:cNvSpPr/>
            <p:nvPr/>
          </p:nvSpPr>
          <p:spPr>
            <a:xfrm>
              <a:off x="566428" y="384993"/>
              <a:ext cx="478479" cy="601158"/>
            </a:xfrm>
            <a:custGeom>
              <a:avLst/>
              <a:gdLst/>
              <a:ahLst/>
              <a:cxnLst>
                <a:cxn ang="0">
                  <a:pos x="wd2" y="hd2"/>
                </a:cxn>
                <a:cxn ang="5400000">
                  <a:pos x="wd2" y="hd2"/>
                </a:cxn>
                <a:cxn ang="10800000">
                  <a:pos x="wd2" y="hd2"/>
                </a:cxn>
                <a:cxn ang="16200000">
                  <a:pos x="wd2" y="hd2"/>
                </a:cxn>
              </a:cxnLst>
              <a:rect l="0" t="0" r="r" b="b"/>
              <a:pathLst>
                <a:path w="21015" h="21072" extrusionOk="0">
                  <a:moveTo>
                    <a:pt x="17468" y="6506"/>
                  </a:moveTo>
                  <a:cubicBezTo>
                    <a:pt x="16410" y="7763"/>
                    <a:pt x="15333" y="6878"/>
                    <a:pt x="13824" y="5996"/>
                  </a:cubicBezTo>
                  <a:cubicBezTo>
                    <a:pt x="12317" y="5116"/>
                    <a:pt x="10950" y="4575"/>
                    <a:pt x="12006" y="3318"/>
                  </a:cubicBezTo>
                  <a:cubicBezTo>
                    <a:pt x="13062" y="2059"/>
                    <a:pt x="15140" y="1754"/>
                    <a:pt x="16648" y="2634"/>
                  </a:cubicBezTo>
                  <a:cubicBezTo>
                    <a:pt x="18155" y="3515"/>
                    <a:pt x="18522" y="5248"/>
                    <a:pt x="17468" y="6506"/>
                  </a:cubicBezTo>
                  <a:close/>
                  <a:moveTo>
                    <a:pt x="20868" y="4865"/>
                  </a:moveTo>
                  <a:cubicBezTo>
                    <a:pt x="20191" y="1663"/>
                    <a:pt x="16530" y="-474"/>
                    <a:pt x="12691" y="90"/>
                  </a:cubicBezTo>
                  <a:cubicBezTo>
                    <a:pt x="8853" y="655"/>
                    <a:pt x="5613" y="3118"/>
                    <a:pt x="6290" y="6320"/>
                  </a:cubicBezTo>
                  <a:cubicBezTo>
                    <a:pt x="6436" y="7009"/>
                    <a:pt x="6840" y="8088"/>
                    <a:pt x="7318" y="8862"/>
                  </a:cubicBezTo>
                  <a:lnTo>
                    <a:pt x="346" y="17166"/>
                  </a:lnTo>
                  <a:cubicBezTo>
                    <a:pt x="90" y="17473"/>
                    <a:pt x="-56" y="18024"/>
                    <a:pt x="20" y="18392"/>
                  </a:cubicBezTo>
                  <a:lnTo>
                    <a:pt x="470" y="20511"/>
                  </a:lnTo>
                  <a:cubicBezTo>
                    <a:pt x="547" y="20879"/>
                    <a:pt x="971" y="21126"/>
                    <a:pt x="1412" y="21061"/>
                  </a:cubicBezTo>
                  <a:lnTo>
                    <a:pt x="3454" y="20761"/>
                  </a:lnTo>
                  <a:cubicBezTo>
                    <a:pt x="3895" y="20696"/>
                    <a:pt x="4457" y="20387"/>
                    <a:pt x="4700" y="20072"/>
                  </a:cubicBezTo>
                  <a:lnTo>
                    <a:pt x="7456" y="16513"/>
                  </a:lnTo>
                  <a:lnTo>
                    <a:pt x="7480" y="16490"/>
                  </a:lnTo>
                  <a:lnTo>
                    <a:pt x="9346" y="16216"/>
                  </a:lnTo>
                  <a:lnTo>
                    <a:pt x="12566" y="12046"/>
                  </a:lnTo>
                  <a:cubicBezTo>
                    <a:pt x="13623" y="12195"/>
                    <a:pt x="15142" y="12146"/>
                    <a:pt x="16039" y="12013"/>
                  </a:cubicBezTo>
                  <a:cubicBezTo>
                    <a:pt x="19878" y="11449"/>
                    <a:pt x="21544" y="8068"/>
                    <a:pt x="20868" y="48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81" name="Group 1782"/>
          <p:cNvGrpSpPr/>
          <p:nvPr/>
        </p:nvGrpSpPr>
        <p:grpSpPr>
          <a:xfrm>
            <a:off x="7232956" y="3995817"/>
            <a:ext cx="699460" cy="704088"/>
            <a:chOff x="107979" y="0"/>
            <a:chExt cx="1395981" cy="1405217"/>
          </a:xfrm>
        </p:grpSpPr>
        <p:sp>
          <p:nvSpPr>
            <p:cNvPr id="82" name="Shape 1780"/>
            <p:cNvSpPr/>
            <p:nvPr/>
          </p:nvSpPr>
          <p:spPr>
            <a:xfrm>
              <a:off x="107979" y="0"/>
              <a:ext cx="1395981" cy="140521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83" name="Shape 1781"/>
            <p:cNvSpPr/>
            <p:nvPr/>
          </p:nvSpPr>
          <p:spPr>
            <a:xfrm>
              <a:off x="523879" y="410340"/>
              <a:ext cx="563575" cy="601158"/>
            </a:xfrm>
            <a:custGeom>
              <a:avLst/>
              <a:gdLst/>
              <a:ahLst/>
              <a:cxnLst>
                <a:cxn ang="0">
                  <a:pos x="wd2" y="hd2"/>
                </a:cxn>
                <a:cxn ang="5400000">
                  <a:pos x="wd2" y="hd2"/>
                </a:cxn>
                <a:cxn ang="10800000">
                  <a:pos x="wd2" y="hd2"/>
                </a:cxn>
                <a:cxn ang="16200000">
                  <a:pos x="wd2" y="hd2"/>
                </a:cxn>
              </a:cxnLst>
              <a:rect l="0" t="0" r="r" b="b"/>
              <a:pathLst>
                <a:path w="21153" h="21260" extrusionOk="0">
                  <a:moveTo>
                    <a:pt x="11752" y="11733"/>
                  </a:moveTo>
                  <a:lnTo>
                    <a:pt x="9401" y="11733"/>
                  </a:lnTo>
                  <a:lnTo>
                    <a:pt x="9401" y="5975"/>
                  </a:lnTo>
                  <a:lnTo>
                    <a:pt x="11752" y="5975"/>
                  </a:lnTo>
                  <a:cubicBezTo>
                    <a:pt x="11752" y="5975"/>
                    <a:pt x="11752" y="11733"/>
                    <a:pt x="11752" y="11733"/>
                  </a:cubicBezTo>
                  <a:close/>
                  <a:moveTo>
                    <a:pt x="11752" y="15276"/>
                  </a:moveTo>
                  <a:lnTo>
                    <a:pt x="9401" y="15276"/>
                  </a:lnTo>
                  <a:lnTo>
                    <a:pt x="9401" y="12951"/>
                  </a:lnTo>
                  <a:lnTo>
                    <a:pt x="11752" y="12951"/>
                  </a:lnTo>
                  <a:cubicBezTo>
                    <a:pt x="11752" y="12951"/>
                    <a:pt x="11752" y="15276"/>
                    <a:pt x="11752" y="15276"/>
                  </a:cubicBezTo>
                  <a:close/>
                  <a:moveTo>
                    <a:pt x="20789" y="13227"/>
                  </a:moveTo>
                  <a:lnTo>
                    <a:pt x="18761" y="11523"/>
                  </a:lnTo>
                  <a:cubicBezTo>
                    <a:pt x="18172" y="11029"/>
                    <a:pt x="18172" y="10223"/>
                    <a:pt x="18761" y="9729"/>
                  </a:cubicBezTo>
                  <a:lnTo>
                    <a:pt x="20789" y="8025"/>
                  </a:lnTo>
                  <a:cubicBezTo>
                    <a:pt x="21376" y="7532"/>
                    <a:pt x="21220" y="7072"/>
                    <a:pt x="20441" y="7001"/>
                  </a:cubicBezTo>
                  <a:lnTo>
                    <a:pt x="17751" y="6761"/>
                  </a:lnTo>
                  <a:cubicBezTo>
                    <a:pt x="16971" y="6692"/>
                    <a:pt x="16552" y="6061"/>
                    <a:pt x="16819" y="5360"/>
                  </a:cubicBezTo>
                  <a:lnTo>
                    <a:pt x="18247" y="1615"/>
                  </a:lnTo>
                  <a:cubicBezTo>
                    <a:pt x="18515" y="912"/>
                    <a:pt x="18188" y="656"/>
                    <a:pt x="17520" y="1047"/>
                  </a:cubicBezTo>
                  <a:lnTo>
                    <a:pt x="14346" y="2896"/>
                  </a:lnTo>
                  <a:cubicBezTo>
                    <a:pt x="13678" y="3285"/>
                    <a:pt x="12815" y="3072"/>
                    <a:pt x="12430" y="2423"/>
                  </a:cubicBezTo>
                  <a:lnTo>
                    <a:pt x="11279" y="489"/>
                  </a:lnTo>
                  <a:cubicBezTo>
                    <a:pt x="10893" y="-160"/>
                    <a:pt x="10255" y="-164"/>
                    <a:pt x="9860" y="481"/>
                  </a:cubicBezTo>
                  <a:lnTo>
                    <a:pt x="8793" y="2232"/>
                  </a:lnTo>
                  <a:cubicBezTo>
                    <a:pt x="8398" y="2877"/>
                    <a:pt x="7493" y="3153"/>
                    <a:pt x="6781" y="2844"/>
                  </a:cubicBezTo>
                  <a:lnTo>
                    <a:pt x="4900" y="2031"/>
                  </a:lnTo>
                  <a:cubicBezTo>
                    <a:pt x="4188" y="1723"/>
                    <a:pt x="3639" y="2080"/>
                    <a:pt x="3682" y="2825"/>
                  </a:cubicBezTo>
                  <a:lnTo>
                    <a:pt x="3784" y="4615"/>
                  </a:lnTo>
                  <a:cubicBezTo>
                    <a:pt x="3826" y="5360"/>
                    <a:pt x="3242" y="6128"/>
                    <a:pt x="2486" y="6320"/>
                  </a:cubicBezTo>
                  <a:lnTo>
                    <a:pt x="670" y="6780"/>
                  </a:lnTo>
                  <a:cubicBezTo>
                    <a:pt x="-85" y="6972"/>
                    <a:pt x="-224" y="7532"/>
                    <a:pt x="365" y="8025"/>
                  </a:cubicBezTo>
                  <a:lnTo>
                    <a:pt x="2394" y="9729"/>
                  </a:lnTo>
                  <a:cubicBezTo>
                    <a:pt x="2981" y="10223"/>
                    <a:pt x="2981" y="11029"/>
                    <a:pt x="2394" y="11523"/>
                  </a:cubicBezTo>
                  <a:lnTo>
                    <a:pt x="365" y="13225"/>
                  </a:lnTo>
                  <a:cubicBezTo>
                    <a:pt x="-224" y="13720"/>
                    <a:pt x="-68" y="14196"/>
                    <a:pt x="709" y="14285"/>
                  </a:cubicBezTo>
                  <a:lnTo>
                    <a:pt x="3171" y="14567"/>
                  </a:lnTo>
                  <a:cubicBezTo>
                    <a:pt x="3948" y="14656"/>
                    <a:pt x="4381" y="15309"/>
                    <a:pt x="4133" y="16017"/>
                  </a:cubicBezTo>
                  <a:lnTo>
                    <a:pt x="2869" y="19625"/>
                  </a:lnTo>
                  <a:cubicBezTo>
                    <a:pt x="2622" y="20333"/>
                    <a:pt x="2976" y="20609"/>
                    <a:pt x="3655" y="20240"/>
                  </a:cubicBezTo>
                  <a:lnTo>
                    <a:pt x="6549" y="18661"/>
                  </a:lnTo>
                  <a:cubicBezTo>
                    <a:pt x="7229" y="18291"/>
                    <a:pt x="8143" y="18495"/>
                    <a:pt x="8581" y="19113"/>
                  </a:cubicBezTo>
                  <a:lnTo>
                    <a:pt x="9782" y="20816"/>
                  </a:lnTo>
                  <a:cubicBezTo>
                    <a:pt x="10219" y="21436"/>
                    <a:pt x="10875" y="21403"/>
                    <a:pt x="11240" y="20741"/>
                  </a:cubicBezTo>
                  <a:lnTo>
                    <a:pt x="12297" y="18823"/>
                  </a:lnTo>
                  <a:cubicBezTo>
                    <a:pt x="12660" y="18160"/>
                    <a:pt x="13532" y="17891"/>
                    <a:pt x="14234" y="18221"/>
                  </a:cubicBezTo>
                  <a:lnTo>
                    <a:pt x="16272" y="19181"/>
                  </a:lnTo>
                  <a:cubicBezTo>
                    <a:pt x="16974" y="19511"/>
                    <a:pt x="17514" y="19172"/>
                    <a:pt x="17472" y="18427"/>
                  </a:cubicBezTo>
                  <a:lnTo>
                    <a:pt x="17370" y="16637"/>
                  </a:lnTo>
                  <a:cubicBezTo>
                    <a:pt x="17327" y="15891"/>
                    <a:pt x="17912" y="15124"/>
                    <a:pt x="18668" y="14932"/>
                  </a:cubicBezTo>
                  <a:lnTo>
                    <a:pt x="20482" y="14472"/>
                  </a:lnTo>
                  <a:cubicBezTo>
                    <a:pt x="21239" y="14280"/>
                    <a:pt x="21376" y="13720"/>
                    <a:pt x="20789" y="1322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16" name="Title 15"/>
          <p:cNvSpPr>
            <a:spLocks noGrp="1"/>
          </p:cNvSpPr>
          <p:nvPr>
            <p:ph type="ctrTitle"/>
          </p:nvPr>
        </p:nvSpPr>
        <p:spPr>
          <a:xfrm>
            <a:off x="1524000" y="501715"/>
            <a:ext cx="9144000" cy="736239"/>
          </a:xfrm>
        </p:spPr>
        <p:txBody>
          <a:bodyPr>
            <a:normAutofit/>
          </a:bodyPr>
          <a:lstStyle/>
          <a:p>
            <a:r>
              <a:rPr lang="en-GB" dirty="0"/>
              <a:t>SWOT ANALYSIS 1</a:t>
            </a:r>
          </a:p>
        </p:txBody>
      </p:sp>
      <p:sp>
        <p:nvSpPr>
          <p:cNvPr id="17" name="Subtitle 16"/>
          <p:cNvSpPr>
            <a:spLocks noGrp="1"/>
          </p:cNvSpPr>
          <p:nvPr>
            <p:ph type="subTitle" idx="1"/>
          </p:nvPr>
        </p:nvSpPr>
        <p:spPr/>
        <p:txBody>
          <a:bodyPr/>
          <a:lstStyle/>
          <a:p>
            <a:r>
              <a:rPr lang="en-GB" dirty="0"/>
              <a:t>write your relevant text here</a:t>
            </a:r>
          </a:p>
        </p:txBody>
      </p:sp>
      <p:sp>
        <p:nvSpPr>
          <p:cNvPr id="36" name="TextBox 35"/>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5</a:t>
            </a:r>
            <a:r>
              <a:rPr lang="id-ID" sz="1200" dirty="0">
                <a:solidFill>
                  <a:schemeClr val="accent1"/>
                </a:solidFill>
                <a:latin typeface="Kontrapunkt Bob Light" panose="02000000000000000000" pitchFamily="50" charset="0"/>
              </a:rPr>
              <a:t>8</a:t>
            </a:r>
            <a:endParaRPr lang="en-GB" sz="1200" dirty="0">
              <a:solidFill>
                <a:schemeClr val="accent1"/>
              </a:solidFill>
              <a:latin typeface="Kontrapunkt Bob Light" panose="02000000000000000000" pitchFamily="50" charset="0"/>
            </a:endParaRPr>
          </a:p>
        </p:txBody>
      </p:sp>
      <p:sp>
        <p:nvSpPr>
          <p:cNvPr id="9" name="Text Placeholder 8"/>
          <p:cNvSpPr>
            <a:spLocks noGrp="1"/>
          </p:cNvSpPr>
          <p:nvPr>
            <p:ph type="body" sz="quarter" idx="10"/>
          </p:nvPr>
        </p:nvSpPr>
        <p:spPr>
          <a:xfrm>
            <a:off x="1527151" y="2326587"/>
            <a:ext cx="2318631" cy="304602"/>
          </a:xfrm>
        </p:spPr>
        <p:txBody>
          <a:bodyPr/>
          <a:lstStyle/>
          <a:p>
            <a:pPr algn="r"/>
            <a:r>
              <a:rPr lang="en-GB" dirty="0"/>
              <a:t>Strength</a:t>
            </a:r>
          </a:p>
        </p:txBody>
      </p:sp>
      <p:sp>
        <p:nvSpPr>
          <p:cNvPr id="10" name="Text Placeholder 9"/>
          <p:cNvSpPr>
            <a:spLocks noGrp="1"/>
          </p:cNvSpPr>
          <p:nvPr>
            <p:ph type="body" sz="quarter" idx="11"/>
          </p:nvPr>
        </p:nvSpPr>
        <p:spPr>
          <a:xfrm>
            <a:off x="1524001" y="2669453"/>
            <a:ext cx="2321781" cy="650165"/>
          </a:xfrm>
        </p:spPr>
        <p:txBody>
          <a:bodyPr/>
          <a:lstStyle/>
          <a:p>
            <a:pPr algn="r"/>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a:t>
            </a:r>
            <a:r>
              <a:rPr lang="en-GB" dirty="0" err="1"/>
              <a:t>aleh</a:t>
            </a:r>
            <a:r>
              <a:rPr lang="en-GB" dirty="0"/>
              <a:t> </a:t>
            </a:r>
            <a:r>
              <a:rPr lang="en-GB" dirty="0" err="1"/>
              <a:t>pue</a:t>
            </a:r>
            <a:r>
              <a:rPr lang="en-GB" dirty="0"/>
              <a:t> </a:t>
            </a:r>
            <a:r>
              <a:rPr lang="en-GB" dirty="0" err="1"/>
              <a:t>hom</a:t>
            </a:r>
            <a:r>
              <a:rPr lang="en-GB" dirty="0"/>
              <a:t> </a:t>
            </a:r>
            <a:r>
              <a:rPr lang="en-GB" dirty="0" err="1"/>
              <a:t>dum</a:t>
            </a:r>
            <a:r>
              <a:rPr lang="en-GB" dirty="0"/>
              <a:t> </a:t>
            </a:r>
            <a:r>
              <a:rPr lang="en-GB" dirty="0" err="1"/>
              <a:t>hai</a:t>
            </a:r>
            <a:r>
              <a:rPr lang="en-GB" dirty="0"/>
              <a:t> </a:t>
            </a:r>
            <a:r>
              <a:rPr lang="en-GB" dirty="0" err="1"/>
              <a:t>nyang</a:t>
            </a:r>
            <a:endParaRPr lang="en-GB" dirty="0"/>
          </a:p>
        </p:txBody>
      </p:sp>
      <p:sp>
        <p:nvSpPr>
          <p:cNvPr id="13" name="Text Placeholder 12"/>
          <p:cNvSpPr>
            <a:spLocks noGrp="1"/>
          </p:cNvSpPr>
          <p:nvPr>
            <p:ph type="body" sz="quarter" idx="13"/>
          </p:nvPr>
        </p:nvSpPr>
        <p:spPr>
          <a:xfrm>
            <a:off x="5427310" y="3558762"/>
            <a:ext cx="335315" cy="280012"/>
          </a:xfrm>
        </p:spPr>
        <p:txBody>
          <a:bodyPr anchor="ctr">
            <a:noAutofit/>
          </a:bodyPr>
          <a:lstStyle/>
          <a:p>
            <a:pPr algn="ctr"/>
            <a:r>
              <a:rPr lang="en-US" sz="2800" dirty="0"/>
              <a:t>S</a:t>
            </a:r>
            <a:endParaRPr lang="en-GB" sz="2800" dirty="0"/>
          </a:p>
        </p:txBody>
      </p:sp>
      <p:sp>
        <p:nvSpPr>
          <p:cNvPr id="86" name="Text Placeholder 12"/>
          <p:cNvSpPr>
            <a:spLocks noGrp="1"/>
          </p:cNvSpPr>
          <p:nvPr>
            <p:ph type="body" sz="quarter" idx="13"/>
          </p:nvPr>
        </p:nvSpPr>
        <p:spPr>
          <a:xfrm>
            <a:off x="5762625" y="3558762"/>
            <a:ext cx="335315" cy="280012"/>
          </a:xfrm>
        </p:spPr>
        <p:txBody>
          <a:bodyPr anchor="ctr">
            <a:noAutofit/>
          </a:bodyPr>
          <a:lstStyle/>
          <a:p>
            <a:pPr algn="ctr"/>
            <a:r>
              <a:rPr lang="en-US" sz="2800" dirty="0"/>
              <a:t>W</a:t>
            </a:r>
            <a:endParaRPr lang="en-GB" sz="2800" dirty="0"/>
          </a:p>
        </p:txBody>
      </p:sp>
      <p:sp>
        <p:nvSpPr>
          <p:cNvPr id="87" name="Text Placeholder 12"/>
          <p:cNvSpPr>
            <a:spLocks noGrp="1"/>
          </p:cNvSpPr>
          <p:nvPr>
            <p:ph type="body" sz="quarter" idx="13"/>
          </p:nvPr>
        </p:nvSpPr>
        <p:spPr>
          <a:xfrm>
            <a:off x="6116736" y="3558762"/>
            <a:ext cx="335315" cy="280012"/>
          </a:xfrm>
        </p:spPr>
        <p:txBody>
          <a:bodyPr anchor="ctr">
            <a:noAutofit/>
          </a:bodyPr>
          <a:lstStyle/>
          <a:p>
            <a:pPr algn="ctr"/>
            <a:r>
              <a:rPr lang="en-US" sz="2800" dirty="0"/>
              <a:t>O</a:t>
            </a:r>
            <a:endParaRPr lang="en-GB" sz="2800" dirty="0"/>
          </a:p>
        </p:txBody>
      </p:sp>
      <p:sp>
        <p:nvSpPr>
          <p:cNvPr id="88" name="Text Placeholder 12"/>
          <p:cNvSpPr>
            <a:spLocks noGrp="1"/>
          </p:cNvSpPr>
          <p:nvPr>
            <p:ph type="body" sz="quarter" idx="13"/>
          </p:nvPr>
        </p:nvSpPr>
        <p:spPr>
          <a:xfrm>
            <a:off x="6470847" y="3558762"/>
            <a:ext cx="335315" cy="280012"/>
          </a:xfrm>
        </p:spPr>
        <p:txBody>
          <a:bodyPr anchor="ctr">
            <a:noAutofit/>
          </a:bodyPr>
          <a:lstStyle/>
          <a:p>
            <a:pPr algn="ctr"/>
            <a:r>
              <a:rPr lang="en-US" sz="2800" dirty="0"/>
              <a:t>T</a:t>
            </a:r>
            <a:endParaRPr lang="en-GB" sz="2800" dirty="0"/>
          </a:p>
        </p:txBody>
      </p:sp>
      <p:sp>
        <p:nvSpPr>
          <p:cNvPr id="89" name="Text Placeholder 8"/>
          <p:cNvSpPr>
            <a:spLocks noGrp="1"/>
          </p:cNvSpPr>
          <p:nvPr>
            <p:ph type="body" sz="quarter" idx="10"/>
          </p:nvPr>
        </p:nvSpPr>
        <p:spPr>
          <a:xfrm>
            <a:off x="1527151" y="4346989"/>
            <a:ext cx="2318631" cy="304602"/>
          </a:xfrm>
        </p:spPr>
        <p:txBody>
          <a:bodyPr/>
          <a:lstStyle/>
          <a:p>
            <a:pPr algn="r"/>
            <a:r>
              <a:rPr lang="en-GB" dirty="0"/>
              <a:t>Weakness</a:t>
            </a:r>
          </a:p>
        </p:txBody>
      </p:sp>
      <p:sp>
        <p:nvSpPr>
          <p:cNvPr id="90" name="Text Placeholder 9"/>
          <p:cNvSpPr>
            <a:spLocks noGrp="1"/>
          </p:cNvSpPr>
          <p:nvPr>
            <p:ph type="body" sz="quarter" idx="11"/>
          </p:nvPr>
        </p:nvSpPr>
        <p:spPr>
          <a:xfrm>
            <a:off x="1524001" y="4689855"/>
            <a:ext cx="2321781" cy="650165"/>
          </a:xfrm>
        </p:spPr>
        <p:txBody>
          <a:bodyPr/>
          <a:lstStyle/>
          <a:p>
            <a:pPr algn="r"/>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a:t>
            </a:r>
            <a:r>
              <a:rPr lang="en-GB" dirty="0" err="1"/>
              <a:t>aleh</a:t>
            </a:r>
            <a:r>
              <a:rPr lang="en-GB" dirty="0"/>
              <a:t> </a:t>
            </a:r>
            <a:r>
              <a:rPr lang="en-GB" dirty="0" err="1"/>
              <a:t>pue</a:t>
            </a:r>
            <a:r>
              <a:rPr lang="en-GB" dirty="0"/>
              <a:t> </a:t>
            </a:r>
            <a:r>
              <a:rPr lang="en-GB" dirty="0" err="1"/>
              <a:t>hom</a:t>
            </a:r>
            <a:r>
              <a:rPr lang="en-GB" dirty="0"/>
              <a:t> </a:t>
            </a:r>
            <a:r>
              <a:rPr lang="en-GB" dirty="0" err="1"/>
              <a:t>dum</a:t>
            </a:r>
            <a:r>
              <a:rPr lang="en-GB" dirty="0"/>
              <a:t> </a:t>
            </a:r>
            <a:r>
              <a:rPr lang="en-GB" dirty="0" err="1"/>
              <a:t>hai</a:t>
            </a:r>
            <a:r>
              <a:rPr lang="en-GB" dirty="0"/>
              <a:t> </a:t>
            </a:r>
            <a:r>
              <a:rPr lang="en-GB" dirty="0" err="1"/>
              <a:t>nyang</a:t>
            </a:r>
            <a:endParaRPr lang="en-GB" dirty="0"/>
          </a:p>
        </p:txBody>
      </p:sp>
      <p:sp>
        <p:nvSpPr>
          <p:cNvPr id="91" name="Text Placeholder 8"/>
          <p:cNvSpPr>
            <a:spLocks noGrp="1"/>
          </p:cNvSpPr>
          <p:nvPr>
            <p:ph type="body" sz="quarter" idx="10"/>
          </p:nvPr>
        </p:nvSpPr>
        <p:spPr>
          <a:xfrm>
            <a:off x="8334825" y="2326587"/>
            <a:ext cx="2082800" cy="304602"/>
          </a:xfrm>
        </p:spPr>
        <p:txBody>
          <a:bodyPr/>
          <a:lstStyle/>
          <a:p>
            <a:r>
              <a:rPr lang="en-GB" dirty="0"/>
              <a:t>Opportunity</a:t>
            </a:r>
          </a:p>
        </p:txBody>
      </p:sp>
      <p:sp>
        <p:nvSpPr>
          <p:cNvPr id="92" name="Text Placeholder 9"/>
          <p:cNvSpPr>
            <a:spLocks noGrp="1"/>
          </p:cNvSpPr>
          <p:nvPr>
            <p:ph type="body" sz="quarter" idx="11"/>
          </p:nvPr>
        </p:nvSpPr>
        <p:spPr>
          <a:xfrm>
            <a:off x="8334825" y="2669453"/>
            <a:ext cx="2082800" cy="650165"/>
          </a:xfrm>
        </p:spPr>
        <p:txBody>
          <a:bodyPr>
            <a:normAutofit/>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a:t>
            </a:r>
            <a:r>
              <a:rPr lang="en-GB" dirty="0" err="1"/>
              <a:t>aleh</a:t>
            </a:r>
            <a:r>
              <a:rPr lang="en-GB" dirty="0"/>
              <a:t> </a:t>
            </a:r>
            <a:r>
              <a:rPr lang="en-GB" dirty="0" err="1"/>
              <a:t>pue</a:t>
            </a:r>
            <a:r>
              <a:rPr lang="en-GB" dirty="0"/>
              <a:t> </a:t>
            </a:r>
            <a:r>
              <a:rPr lang="en-GB" dirty="0" err="1"/>
              <a:t>hom</a:t>
            </a:r>
            <a:r>
              <a:rPr lang="en-GB" dirty="0"/>
              <a:t> </a:t>
            </a:r>
            <a:r>
              <a:rPr lang="en-GB" dirty="0" err="1"/>
              <a:t>dum</a:t>
            </a:r>
            <a:r>
              <a:rPr lang="en-GB" dirty="0"/>
              <a:t> </a:t>
            </a:r>
            <a:r>
              <a:rPr lang="en-GB" dirty="0" err="1"/>
              <a:t>hai</a:t>
            </a:r>
            <a:r>
              <a:rPr lang="en-GB" dirty="0"/>
              <a:t> </a:t>
            </a:r>
            <a:r>
              <a:rPr lang="en-GB" dirty="0" err="1"/>
              <a:t>nyang</a:t>
            </a:r>
            <a:endParaRPr lang="en-GB" dirty="0"/>
          </a:p>
        </p:txBody>
      </p:sp>
      <p:sp>
        <p:nvSpPr>
          <p:cNvPr id="93" name="Text Placeholder 8"/>
          <p:cNvSpPr>
            <a:spLocks noGrp="1"/>
          </p:cNvSpPr>
          <p:nvPr>
            <p:ph type="body" sz="quarter" idx="10"/>
          </p:nvPr>
        </p:nvSpPr>
        <p:spPr>
          <a:xfrm>
            <a:off x="8334825" y="4346989"/>
            <a:ext cx="2082800" cy="304602"/>
          </a:xfrm>
        </p:spPr>
        <p:txBody>
          <a:bodyPr/>
          <a:lstStyle/>
          <a:p>
            <a:r>
              <a:rPr lang="en-GB" dirty="0"/>
              <a:t>Threat</a:t>
            </a:r>
          </a:p>
        </p:txBody>
      </p:sp>
      <p:sp>
        <p:nvSpPr>
          <p:cNvPr id="94" name="Text Placeholder 9"/>
          <p:cNvSpPr>
            <a:spLocks noGrp="1"/>
          </p:cNvSpPr>
          <p:nvPr>
            <p:ph type="body" sz="quarter" idx="11"/>
          </p:nvPr>
        </p:nvSpPr>
        <p:spPr>
          <a:xfrm>
            <a:off x="8334825" y="4689855"/>
            <a:ext cx="2082800" cy="650165"/>
          </a:xfrm>
        </p:spPr>
        <p:txBody>
          <a:bodyPr>
            <a:normAutofit/>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a:t>
            </a:r>
            <a:r>
              <a:rPr lang="en-GB" dirty="0" err="1"/>
              <a:t>aleh</a:t>
            </a:r>
            <a:r>
              <a:rPr lang="en-GB" dirty="0"/>
              <a:t> </a:t>
            </a:r>
            <a:r>
              <a:rPr lang="en-GB" dirty="0" err="1"/>
              <a:t>pue</a:t>
            </a:r>
            <a:r>
              <a:rPr lang="en-GB" dirty="0"/>
              <a:t> </a:t>
            </a:r>
            <a:r>
              <a:rPr lang="en-GB" dirty="0" err="1"/>
              <a:t>hom</a:t>
            </a:r>
            <a:r>
              <a:rPr lang="en-GB" dirty="0"/>
              <a:t> </a:t>
            </a:r>
            <a:r>
              <a:rPr lang="en-GB" dirty="0" err="1"/>
              <a:t>dum</a:t>
            </a:r>
            <a:r>
              <a:rPr lang="en-GB" dirty="0"/>
              <a:t> </a:t>
            </a:r>
            <a:r>
              <a:rPr lang="en-GB" dirty="0" err="1"/>
              <a:t>hai</a:t>
            </a:r>
            <a:r>
              <a:rPr lang="en-GB" dirty="0"/>
              <a:t> </a:t>
            </a:r>
            <a:r>
              <a:rPr lang="en-GB" dirty="0" err="1"/>
              <a:t>nyang</a:t>
            </a:r>
            <a:endParaRPr lang="en-GB" dirty="0"/>
          </a:p>
        </p:txBody>
      </p:sp>
    </p:spTree>
    <p:extLst>
      <p:ext uri="{BB962C8B-B14F-4D97-AF65-F5344CB8AC3E}">
        <p14:creationId xmlns:p14="http://schemas.microsoft.com/office/powerpoint/2010/main" val="360122583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fade">
                                      <p:cBhvr>
                                        <p:cTn id="11" dur="500"/>
                                        <p:tgtEl>
                                          <p:spTgt spid="17">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2"/>
                                        </p:tgtEl>
                                        <p:attrNameLst>
                                          <p:attrName>style.visibility</p:attrName>
                                        </p:attrNameLst>
                                      </p:cBhvr>
                                      <p:to>
                                        <p:strVal val="visible"/>
                                      </p:to>
                                    </p:set>
                                    <p:anim calcmode="lin" valueType="num">
                                      <p:cBhvr>
                                        <p:cTn id="23" dur="500" fill="hold"/>
                                        <p:tgtEl>
                                          <p:spTgt spid="72"/>
                                        </p:tgtEl>
                                        <p:attrNameLst>
                                          <p:attrName>ppt_w</p:attrName>
                                        </p:attrNameLst>
                                      </p:cBhvr>
                                      <p:tavLst>
                                        <p:tav tm="0">
                                          <p:val>
                                            <p:fltVal val="0"/>
                                          </p:val>
                                        </p:tav>
                                        <p:tav tm="100000">
                                          <p:val>
                                            <p:strVal val="#ppt_w"/>
                                          </p:val>
                                        </p:tav>
                                      </p:tavLst>
                                    </p:anim>
                                    <p:anim calcmode="lin" valueType="num">
                                      <p:cBhvr>
                                        <p:cTn id="24" dur="500" fill="hold"/>
                                        <p:tgtEl>
                                          <p:spTgt spid="72"/>
                                        </p:tgtEl>
                                        <p:attrNameLst>
                                          <p:attrName>ppt_h</p:attrName>
                                        </p:attrNameLst>
                                      </p:cBhvr>
                                      <p:tavLst>
                                        <p:tav tm="0">
                                          <p:val>
                                            <p:fltVal val="0"/>
                                          </p:val>
                                        </p:tav>
                                        <p:tav tm="100000">
                                          <p:val>
                                            <p:strVal val="#ppt_h"/>
                                          </p:val>
                                        </p:tav>
                                      </p:tavLst>
                                    </p:anim>
                                    <p:animEffect transition="in" filter="fade">
                                      <p:cBhvr>
                                        <p:cTn id="25" dur="500"/>
                                        <p:tgtEl>
                                          <p:spTgt spid="72"/>
                                        </p:tgtEl>
                                      </p:cBhvr>
                                    </p:animEffect>
                                  </p:childTnLst>
                                </p:cTn>
                              </p:par>
                            </p:childTnLst>
                          </p:cTn>
                        </p:par>
                        <p:par>
                          <p:cTn id="26" fill="hold">
                            <p:stCondLst>
                              <p:cond delay="2500"/>
                            </p:stCondLst>
                            <p:childTnLst>
                              <p:par>
                                <p:cTn id="27" presetID="22" presetClass="entr" presetSubtype="2" fill="hold" grpId="0" nodeType="after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Effect transition="in" filter="wipe(right)">
                                      <p:cBhvr>
                                        <p:cTn id="29" dur="500"/>
                                        <p:tgtEl>
                                          <p:spTgt spid="9">
                                            <p:txEl>
                                              <p:pRg st="0" end="0"/>
                                            </p:txEl>
                                          </p:spTgt>
                                        </p:tgtEl>
                                      </p:cBhvr>
                                    </p:animEffect>
                                  </p:childTnLst>
                                </p:cTn>
                              </p:par>
                            </p:childTnLst>
                          </p:cTn>
                        </p:par>
                        <p:par>
                          <p:cTn id="30" fill="hold">
                            <p:stCondLst>
                              <p:cond delay="3000"/>
                            </p:stCondLst>
                            <p:childTnLst>
                              <p:par>
                                <p:cTn id="31" presetID="9" presetClass="entr" presetSubtype="0" fill="hold" grpId="0" nodeType="after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dissolve">
                                      <p:cBhvr>
                                        <p:cTn id="33" dur="500"/>
                                        <p:tgtEl>
                                          <p:spTgt spid="10">
                                            <p:txEl>
                                              <p:pRg st="0" end="0"/>
                                            </p:txEl>
                                          </p:spTgt>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86">
                                            <p:txEl>
                                              <p:pRg st="0" end="0"/>
                                            </p:txEl>
                                          </p:spTgt>
                                        </p:tgtEl>
                                        <p:attrNameLst>
                                          <p:attrName>style.visibility</p:attrName>
                                        </p:attrNameLst>
                                      </p:cBhvr>
                                      <p:to>
                                        <p:strVal val="visible"/>
                                      </p:to>
                                    </p:set>
                                    <p:animEffect transition="in" filter="fade">
                                      <p:cBhvr>
                                        <p:cTn id="37" dur="500"/>
                                        <p:tgtEl>
                                          <p:spTgt spid="86">
                                            <p:txEl>
                                              <p:pRg st="0" end="0"/>
                                            </p:txEl>
                                          </p:spTgt>
                                        </p:tgtEl>
                                      </p:cBhvr>
                                    </p:animEffect>
                                  </p:childTnLst>
                                </p:cTn>
                              </p:par>
                            </p:childTnLst>
                          </p:cTn>
                        </p:par>
                        <p:par>
                          <p:cTn id="38" fill="hold">
                            <p:stCondLst>
                              <p:cond delay="4000"/>
                            </p:stCondLst>
                            <p:childTnLst>
                              <p:par>
                                <p:cTn id="39" presetID="53" presetClass="entr" presetSubtype="16" fill="hold" nodeType="afterEffect">
                                  <p:stCondLst>
                                    <p:cond delay="0"/>
                                  </p:stCondLst>
                                  <p:childTnLst>
                                    <p:set>
                                      <p:cBhvr>
                                        <p:cTn id="40" dur="1" fill="hold">
                                          <p:stCondLst>
                                            <p:cond delay="0"/>
                                          </p:stCondLst>
                                        </p:cTn>
                                        <p:tgtEl>
                                          <p:spTgt spid="75"/>
                                        </p:tgtEl>
                                        <p:attrNameLst>
                                          <p:attrName>style.visibility</p:attrName>
                                        </p:attrNameLst>
                                      </p:cBhvr>
                                      <p:to>
                                        <p:strVal val="visible"/>
                                      </p:to>
                                    </p:set>
                                    <p:anim calcmode="lin" valueType="num">
                                      <p:cBhvr>
                                        <p:cTn id="41" dur="500" fill="hold"/>
                                        <p:tgtEl>
                                          <p:spTgt spid="75"/>
                                        </p:tgtEl>
                                        <p:attrNameLst>
                                          <p:attrName>ppt_w</p:attrName>
                                        </p:attrNameLst>
                                      </p:cBhvr>
                                      <p:tavLst>
                                        <p:tav tm="0">
                                          <p:val>
                                            <p:fltVal val="0"/>
                                          </p:val>
                                        </p:tav>
                                        <p:tav tm="100000">
                                          <p:val>
                                            <p:strVal val="#ppt_w"/>
                                          </p:val>
                                        </p:tav>
                                      </p:tavLst>
                                    </p:anim>
                                    <p:anim calcmode="lin" valueType="num">
                                      <p:cBhvr>
                                        <p:cTn id="42" dur="500" fill="hold"/>
                                        <p:tgtEl>
                                          <p:spTgt spid="75"/>
                                        </p:tgtEl>
                                        <p:attrNameLst>
                                          <p:attrName>ppt_h</p:attrName>
                                        </p:attrNameLst>
                                      </p:cBhvr>
                                      <p:tavLst>
                                        <p:tav tm="0">
                                          <p:val>
                                            <p:fltVal val="0"/>
                                          </p:val>
                                        </p:tav>
                                        <p:tav tm="100000">
                                          <p:val>
                                            <p:strVal val="#ppt_h"/>
                                          </p:val>
                                        </p:tav>
                                      </p:tavLst>
                                    </p:anim>
                                    <p:animEffect transition="in" filter="fade">
                                      <p:cBhvr>
                                        <p:cTn id="43" dur="500"/>
                                        <p:tgtEl>
                                          <p:spTgt spid="75"/>
                                        </p:tgtEl>
                                      </p:cBhvr>
                                    </p:animEffect>
                                  </p:childTnLst>
                                </p:cTn>
                              </p:par>
                            </p:childTnLst>
                          </p:cTn>
                        </p:par>
                        <p:par>
                          <p:cTn id="44" fill="hold">
                            <p:stCondLst>
                              <p:cond delay="4500"/>
                            </p:stCondLst>
                            <p:childTnLst>
                              <p:par>
                                <p:cTn id="45" presetID="22" presetClass="entr" presetSubtype="2" fill="hold" grpId="0" nodeType="afterEffect">
                                  <p:stCondLst>
                                    <p:cond delay="0"/>
                                  </p:stCondLst>
                                  <p:childTnLst>
                                    <p:set>
                                      <p:cBhvr>
                                        <p:cTn id="46" dur="1" fill="hold">
                                          <p:stCondLst>
                                            <p:cond delay="0"/>
                                          </p:stCondLst>
                                        </p:cTn>
                                        <p:tgtEl>
                                          <p:spTgt spid="89">
                                            <p:txEl>
                                              <p:pRg st="0" end="0"/>
                                            </p:txEl>
                                          </p:spTgt>
                                        </p:tgtEl>
                                        <p:attrNameLst>
                                          <p:attrName>style.visibility</p:attrName>
                                        </p:attrNameLst>
                                      </p:cBhvr>
                                      <p:to>
                                        <p:strVal val="visible"/>
                                      </p:to>
                                    </p:set>
                                    <p:animEffect transition="in" filter="wipe(right)">
                                      <p:cBhvr>
                                        <p:cTn id="47" dur="500"/>
                                        <p:tgtEl>
                                          <p:spTgt spid="89">
                                            <p:txEl>
                                              <p:pRg st="0" end="0"/>
                                            </p:txEl>
                                          </p:spTgt>
                                        </p:tgtEl>
                                      </p:cBhvr>
                                    </p:animEffect>
                                  </p:childTnLst>
                                </p:cTn>
                              </p:par>
                            </p:childTnLst>
                          </p:cTn>
                        </p:par>
                        <p:par>
                          <p:cTn id="48" fill="hold">
                            <p:stCondLst>
                              <p:cond delay="5000"/>
                            </p:stCondLst>
                            <p:childTnLst>
                              <p:par>
                                <p:cTn id="49" presetID="9" presetClass="entr" presetSubtype="0" fill="hold" grpId="0" nodeType="afterEffect">
                                  <p:stCondLst>
                                    <p:cond delay="0"/>
                                  </p:stCondLst>
                                  <p:childTnLst>
                                    <p:set>
                                      <p:cBhvr>
                                        <p:cTn id="50" dur="1" fill="hold">
                                          <p:stCondLst>
                                            <p:cond delay="0"/>
                                          </p:stCondLst>
                                        </p:cTn>
                                        <p:tgtEl>
                                          <p:spTgt spid="90">
                                            <p:txEl>
                                              <p:pRg st="0" end="0"/>
                                            </p:txEl>
                                          </p:spTgt>
                                        </p:tgtEl>
                                        <p:attrNameLst>
                                          <p:attrName>style.visibility</p:attrName>
                                        </p:attrNameLst>
                                      </p:cBhvr>
                                      <p:to>
                                        <p:strVal val="visible"/>
                                      </p:to>
                                    </p:set>
                                    <p:animEffect transition="in" filter="dissolve">
                                      <p:cBhvr>
                                        <p:cTn id="51" dur="500"/>
                                        <p:tgtEl>
                                          <p:spTgt spid="90">
                                            <p:txEl>
                                              <p:pRg st="0" end="0"/>
                                            </p:txEl>
                                          </p:spTgt>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87">
                                            <p:txEl>
                                              <p:pRg st="0" end="0"/>
                                            </p:txEl>
                                          </p:spTgt>
                                        </p:tgtEl>
                                        <p:attrNameLst>
                                          <p:attrName>style.visibility</p:attrName>
                                        </p:attrNameLst>
                                      </p:cBhvr>
                                      <p:to>
                                        <p:strVal val="visible"/>
                                      </p:to>
                                    </p:set>
                                    <p:animEffect transition="in" filter="fade">
                                      <p:cBhvr>
                                        <p:cTn id="55" dur="500"/>
                                        <p:tgtEl>
                                          <p:spTgt spid="87">
                                            <p:txEl>
                                              <p:pRg st="0" end="0"/>
                                            </p:txEl>
                                          </p:spTgt>
                                        </p:tgtEl>
                                      </p:cBhvr>
                                    </p:animEffect>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par>
                          <p:cTn id="62" fill="hold">
                            <p:stCondLst>
                              <p:cond delay="6500"/>
                            </p:stCondLst>
                            <p:childTnLst>
                              <p:par>
                                <p:cTn id="63" presetID="22" presetClass="entr" presetSubtype="8" fill="hold" grpId="0" nodeType="afterEffect">
                                  <p:stCondLst>
                                    <p:cond delay="0"/>
                                  </p:stCondLst>
                                  <p:childTnLst>
                                    <p:set>
                                      <p:cBhvr>
                                        <p:cTn id="64" dur="1" fill="hold">
                                          <p:stCondLst>
                                            <p:cond delay="0"/>
                                          </p:stCondLst>
                                        </p:cTn>
                                        <p:tgtEl>
                                          <p:spTgt spid="91">
                                            <p:txEl>
                                              <p:pRg st="0" end="0"/>
                                            </p:txEl>
                                          </p:spTgt>
                                        </p:tgtEl>
                                        <p:attrNameLst>
                                          <p:attrName>style.visibility</p:attrName>
                                        </p:attrNameLst>
                                      </p:cBhvr>
                                      <p:to>
                                        <p:strVal val="visible"/>
                                      </p:to>
                                    </p:set>
                                    <p:animEffect transition="in" filter="wipe(left)">
                                      <p:cBhvr>
                                        <p:cTn id="65" dur="500"/>
                                        <p:tgtEl>
                                          <p:spTgt spid="91">
                                            <p:txEl>
                                              <p:pRg st="0" end="0"/>
                                            </p:txEl>
                                          </p:spTgt>
                                        </p:tgtEl>
                                      </p:cBhvr>
                                    </p:animEffect>
                                  </p:childTnLst>
                                </p:cTn>
                              </p:par>
                            </p:childTnLst>
                          </p:cTn>
                        </p:par>
                        <p:par>
                          <p:cTn id="66" fill="hold">
                            <p:stCondLst>
                              <p:cond delay="7000"/>
                            </p:stCondLst>
                            <p:childTnLst>
                              <p:par>
                                <p:cTn id="67" presetID="9" presetClass="entr" presetSubtype="0" fill="hold" grpId="0" nodeType="afterEffect">
                                  <p:stCondLst>
                                    <p:cond delay="0"/>
                                  </p:stCondLst>
                                  <p:childTnLst>
                                    <p:set>
                                      <p:cBhvr>
                                        <p:cTn id="68" dur="1" fill="hold">
                                          <p:stCondLst>
                                            <p:cond delay="0"/>
                                          </p:stCondLst>
                                        </p:cTn>
                                        <p:tgtEl>
                                          <p:spTgt spid="92">
                                            <p:txEl>
                                              <p:pRg st="0" end="0"/>
                                            </p:txEl>
                                          </p:spTgt>
                                        </p:tgtEl>
                                        <p:attrNameLst>
                                          <p:attrName>style.visibility</p:attrName>
                                        </p:attrNameLst>
                                      </p:cBhvr>
                                      <p:to>
                                        <p:strVal val="visible"/>
                                      </p:to>
                                    </p:set>
                                    <p:animEffect transition="in" filter="dissolve">
                                      <p:cBhvr>
                                        <p:cTn id="69" dur="500"/>
                                        <p:tgtEl>
                                          <p:spTgt spid="92">
                                            <p:txEl>
                                              <p:pRg st="0" end="0"/>
                                            </p:txEl>
                                          </p:spTgt>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88">
                                            <p:txEl>
                                              <p:pRg st="0" end="0"/>
                                            </p:txEl>
                                          </p:spTgt>
                                        </p:tgtEl>
                                        <p:attrNameLst>
                                          <p:attrName>style.visibility</p:attrName>
                                        </p:attrNameLst>
                                      </p:cBhvr>
                                      <p:to>
                                        <p:strVal val="visible"/>
                                      </p:to>
                                    </p:set>
                                    <p:animEffect transition="in" filter="fade">
                                      <p:cBhvr>
                                        <p:cTn id="73" dur="500"/>
                                        <p:tgtEl>
                                          <p:spTgt spid="88">
                                            <p:txEl>
                                              <p:pRg st="0" end="0"/>
                                            </p:txEl>
                                          </p:spTgt>
                                        </p:tgtEl>
                                      </p:cBhvr>
                                    </p:animEffect>
                                  </p:childTnLst>
                                </p:cTn>
                              </p:par>
                            </p:childTnLst>
                          </p:cTn>
                        </p:par>
                        <p:par>
                          <p:cTn id="74" fill="hold">
                            <p:stCondLst>
                              <p:cond delay="8000"/>
                            </p:stCondLst>
                            <p:childTnLst>
                              <p:par>
                                <p:cTn id="75" presetID="53" presetClass="entr" presetSubtype="16" fill="hold" nodeType="after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p:cTn id="77" dur="500" fill="hold"/>
                                        <p:tgtEl>
                                          <p:spTgt spid="81"/>
                                        </p:tgtEl>
                                        <p:attrNameLst>
                                          <p:attrName>ppt_w</p:attrName>
                                        </p:attrNameLst>
                                      </p:cBhvr>
                                      <p:tavLst>
                                        <p:tav tm="0">
                                          <p:val>
                                            <p:fltVal val="0"/>
                                          </p:val>
                                        </p:tav>
                                        <p:tav tm="100000">
                                          <p:val>
                                            <p:strVal val="#ppt_w"/>
                                          </p:val>
                                        </p:tav>
                                      </p:tavLst>
                                    </p:anim>
                                    <p:anim calcmode="lin" valueType="num">
                                      <p:cBhvr>
                                        <p:cTn id="78" dur="500" fill="hold"/>
                                        <p:tgtEl>
                                          <p:spTgt spid="81"/>
                                        </p:tgtEl>
                                        <p:attrNameLst>
                                          <p:attrName>ppt_h</p:attrName>
                                        </p:attrNameLst>
                                      </p:cBhvr>
                                      <p:tavLst>
                                        <p:tav tm="0">
                                          <p:val>
                                            <p:fltVal val="0"/>
                                          </p:val>
                                        </p:tav>
                                        <p:tav tm="100000">
                                          <p:val>
                                            <p:strVal val="#ppt_h"/>
                                          </p:val>
                                        </p:tav>
                                      </p:tavLst>
                                    </p:anim>
                                    <p:animEffect transition="in" filter="fade">
                                      <p:cBhvr>
                                        <p:cTn id="79" dur="500"/>
                                        <p:tgtEl>
                                          <p:spTgt spid="81"/>
                                        </p:tgtEl>
                                      </p:cBhvr>
                                    </p:animEffect>
                                  </p:childTnLst>
                                </p:cTn>
                              </p:par>
                            </p:childTnLst>
                          </p:cTn>
                        </p:par>
                        <p:par>
                          <p:cTn id="80" fill="hold">
                            <p:stCondLst>
                              <p:cond delay="8500"/>
                            </p:stCondLst>
                            <p:childTnLst>
                              <p:par>
                                <p:cTn id="81" presetID="22" presetClass="entr" presetSubtype="8" fill="hold" grpId="0" nodeType="afterEffect">
                                  <p:stCondLst>
                                    <p:cond delay="0"/>
                                  </p:stCondLst>
                                  <p:childTnLst>
                                    <p:set>
                                      <p:cBhvr>
                                        <p:cTn id="82" dur="1" fill="hold">
                                          <p:stCondLst>
                                            <p:cond delay="0"/>
                                          </p:stCondLst>
                                        </p:cTn>
                                        <p:tgtEl>
                                          <p:spTgt spid="93">
                                            <p:txEl>
                                              <p:pRg st="0" end="0"/>
                                            </p:txEl>
                                          </p:spTgt>
                                        </p:tgtEl>
                                        <p:attrNameLst>
                                          <p:attrName>style.visibility</p:attrName>
                                        </p:attrNameLst>
                                      </p:cBhvr>
                                      <p:to>
                                        <p:strVal val="visible"/>
                                      </p:to>
                                    </p:set>
                                    <p:animEffect transition="in" filter="wipe(left)">
                                      <p:cBhvr>
                                        <p:cTn id="83" dur="500"/>
                                        <p:tgtEl>
                                          <p:spTgt spid="93">
                                            <p:txEl>
                                              <p:pRg st="0" end="0"/>
                                            </p:txEl>
                                          </p:spTgt>
                                        </p:tgtEl>
                                      </p:cBhvr>
                                    </p:animEffect>
                                  </p:childTnLst>
                                </p:cTn>
                              </p:par>
                            </p:childTnLst>
                          </p:cTn>
                        </p:par>
                        <p:par>
                          <p:cTn id="84" fill="hold">
                            <p:stCondLst>
                              <p:cond delay="9000"/>
                            </p:stCondLst>
                            <p:childTnLst>
                              <p:par>
                                <p:cTn id="85" presetID="9" presetClass="entr" presetSubtype="0" fill="hold" grpId="0" nodeType="afterEffect">
                                  <p:stCondLst>
                                    <p:cond delay="0"/>
                                  </p:stCondLst>
                                  <p:childTnLst>
                                    <p:set>
                                      <p:cBhvr>
                                        <p:cTn id="86" dur="1" fill="hold">
                                          <p:stCondLst>
                                            <p:cond delay="0"/>
                                          </p:stCondLst>
                                        </p:cTn>
                                        <p:tgtEl>
                                          <p:spTgt spid="94">
                                            <p:txEl>
                                              <p:pRg st="0" end="0"/>
                                            </p:txEl>
                                          </p:spTgt>
                                        </p:tgtEl>
                                        <p:attrNameLst>
                                          <p:attrName>style.visibility</p:attrName>
                                        </p:attrNameLst>
                                      </p:cBhvr>
                                      <p:to>
                                        <p:strVal val="visible"/>
                                      </p:to>
                                    </p:set>
                                    <p:animEffect transition="in" filter="dissolve">
                                      <p:cBhvr>
                                        <p:cTn id="87" dur="500"/>
                                        <p:tgtEl>
                                          <p:spTgt spid="9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6" grpId="0"/>
      <p:bldP spid="17" grpId="0" build="p"/>
      <p:bldP spid="9" grpId="0" build="p"/>
      <p:bldP spid="10" grpId="0" build="p"/>
      <p:bldP spid="13" grpId="0" build="p"/>
      <p:bldP spid="86" grpId="0" build="p"/>
      <p:bldP spid="87" grpId="0" build="p"/>
      <p:bldP spid="88" grpId="0" build="p"/>
      <p:bldP spid="89" grpId="0" build="p"/>
      <p:bldP spid="90" grpId="0" build="p"/>
      <p:bldP spid="91" grpId="0" build="p"/>
      <p:bldP spid="92" grpId="0" build="p"/>
      <p:bldP spid="93" grpId="0" build="p"/>
      <p:bldP spid="94" grpId="0"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Shape 1810"/>
          <p:cNvSpPr/>
          <p:nvPr/>
        </p:nvSpPr>
        <p:spPr>
          <a:xfrm>
            <a:off x="5346554" y="2930084"/>
            <a:ext cx="692541" cy="694944"/>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113" name="Shape 1813"/>
          <p:cNvSpPr/>
          <p:nvPr/>
        </p:nvSpPr>
        <p:spPr>
          <a:xfrm>
            <a:off x="6176889" y="2930084"/>
            <a:ext cx="692541" cy="694944"/>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14" name="Shape 1816"/>
          <p:cNvSpPr/>
          <p:nvPr/>
        </p:nvSpPr>
        <p:spPr>
          <a:xfrm>
            <a:off x="6176889" y="3764309"/>
            <a:ext cx="692541" cy="694944"/>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15" name="Shape 1819"/>
          <p:cNvSpPr/>
          <p:nvPr/>
        </p:nvSpPr>
        <p:spPr>
          <a:xfrm>
            <a:off x="5346555" y="3764309"/>
            <a:ext cx="692541" cy="694944"/>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nvGrpSpPr>
          <p:cNvPr id="116" name="Group 1824"/>
          <p:cNvGrpSpPr/>
          <p:nvPr/>
        </p:nvGrpSpPr>
        <p:grpSpPr>
          <a:xfrm>
            <a:off x="1765837" y="1990204"/>
            <a:ext cx="603504" cy="599758"/>
            <a:chOff x="105607" y="105611"/>
            <a:chExt cx="1216506" cy="1208953"/>
          </a:xfrm>
        </p:grpSpPr>
        <p:sp>
          <p:nvSpPr>
            <p:cNvPr id="117" name="Shape 1822"/>
            <p:cNvSpPr/>
            <p:nvPr/>
          </p:nvSpPr>
          <p:spPr>
            <a:xfrm>
              <a:off x="105607" y="105611"/>
              <a:ext cx="1216506" cy="1208953"/>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118" name="Shape 1823"/>
            <p:cNvSpPr/>
            <p:nvPr/>
          </p:nvSpPr>
          <p:spPr>
            <a:xfrm>
              <a:off x="472550" y="439327"/>
              <a:ext cx="450880" cy="396316"/>
            </a:xfrm>
            <a:custGeom>
              <a:avLst/>
              <a:gdLst/>
              <a:ahLst/>
              <a:cxnLst>
                <a:cxn ang="0">
                  <a:pos x="wd2" y="hd2"/>
                </a:cxn>
                <a:cxn ang="5400000">
                  <a:pos x="wd2" y="hd2"/>
                </a:cxn>
                <a:cxn ang="10800000">
                  <a:pos x="wd2" y="hd2"/>
                </a:cxn>
                <a:cxn ang="16200000">
                  <a:pos x="wd2" y="hd2"/>
                </a:cxn>
              </a:cxnLst>
              <a:rect l="0" t="0" r="r" b="b"/>
              <a:pathLst>
                <a:path w="21600" h="21600" extrusionOk="0">
                  <a:moveTo>
                    <a:pt x="8071" y="8035"/>
                  </a:moveTo>
                  <a:lnTo>
                    <a:pt x="11327" y="9235"/>
                  </a:lnTo>
                  <a:lnTo>
                    <a:pt x="14583" y="4904"/>
                  </a:lnTo>
                  <a:lnTo>
                    <a:pt x="15088" y="4330"/>
                  </a:lnTo>
                  <a:lnTo>
                    <a:pt x="17289" y="6157"/>
                  </a:lnTo>
                  <a:lnTo>
                    <a:pt x="17289" y="3078"/>
                  </a:lnTo>
                  <a:lnTo>
                    <a:pt x="17289" y="0"/>
                  </a:lnTo>
                  <a:lnTo>
                    <a:pt x="14583" y="626"/>
                  </a:lnTo>
                  <a:lnTo>
                    <a:pt x="11878" y="1200"/>
                  </a:lnTo>
                  <a:lnTo>
                    <a:pt x="14033" y="3704"/>
                  </a:lnTo>
                  <a:lnTo>
                    <a:pt x="10777" y="7409"/>
                  </a:lnTo>
                  <a:lnTo>
                    <a:pt x="7567" y="6157"/>
                  </a:lnTo>
                  <a:lnTo>
                    <a:pt x="5411" y="10487"/>
                  </a:lnTo>
                  <a:lnTo>
                    <a:pt x="2155" y="9235"/>
                  </a:lnTo>
                  <a:lnTo>
                    <a:pt x="550" y="14817"/>
                  </a:lnTo>
                  <a:lnTo>
                    <a:pt x="0" y="16017"/>
                  </a:lnTo>
                  <a:lnTo>
                    <a:pt x="1055" y="16643"/>
                  </a:lnTo>
                  <a:lnTo>
                    <a:pt x="2706" y="11113"/>
                  </a:lnTo>
                  <a:lnTo>
                    <a:pt x="5916" y="12313"/>
                  </a:lnTo>
                  <a:lnTo>
                    <a:pt x="8071" y="8035"/>
                  </a:lnTo>
                  <a:lnTo>
                    <a:pt x="8071" y="8035"/>
                  </a:lnTo>
                  <a:close/>
                  <a:moveTo>
                    <a:pt x="6466" y="21600"/>
                  </a:moveTo>
                  <a:lnTo>
                    <a:pt x="6466" y="16643"/>
                  </a:lnTo>
                  <a:lnTo>
                    <a:pt x="3761" y="16643"/>
                  </a:lnTo>
                  <a:lnTo>
                    <a:pt x="3761" y="21600"/>
                  </a:lnTo>
                  <a:lnTo>
                    <a:pt x="6466" y="21600"/>
                  </a:lnTo>
                  <a:lnTo>
                    <a:pt x="6466" y="21600"/>
                  </a:lnTo>
                  <a:close/>
                  <a:moveTo>
                    <a:pt x="10227" y="21600"/>
                  </a:moveTo>
                  <a:lnTo>
                    <a:pt x="7567" y="21600"/>
                  </a:lnTo>
                  <a:lnTo>
                    <a:pt x="7567" y="14817"/>
                  </a:lnTo>
                  <a:lnTo>
                    <a:pt x="10227" y="14817"/>
                  </a:lnTo>
                  <a:lnTo>
                    <a:pt x="10227" y="21600"/>
                  </a:lnTo>
                  <a:lnTo>
                    <a:pt x="10227" y="21600"/>
                  </a:lnTo>
                  <a:close/>
                  <a:moveTo>
                    <a:pt x="14033" y="21600"/>
                  </a:moveTo>
                  <a:lnTo>
                    <a:pt x="11327" y="21600"/>
                  </a:lnTo>
                  <a:lnTo>
                    <a:pt x="11327" y="12313"/>
                  </a:lnTo>
                  <a:lnTo>
                    <a:pt x="14033" y="12313"/>
                  </a:lnTo>
                  <a:lnTo>
                    <a:pt x="14033" y="21600"/>
                  </a:lnTo>
                  <a:lnTo>
                    <a:pt x="14033" y="21600"/>
                  </a:lnTo>
                  <a:close/>
                  <a:moveTo>
                    <a:pt x="17794" y="21600"/>
                  </a:moveTo>
                  <a:lnTo>
                    <a:pt x="15088" y="21600"/>
                  </a:lnTo>
                  <a:lnTo>
                    <a:pt x="15088" y="9861"/>
                  </a:lnTo>
                  <a:lnTo>
                    <a:pt x="17794" y="9861"/>
                  </a:lnTo>
                  <a:lnTo>
                    <a:pt x="17794" y="21600"/>
                  </a:lnTo>
                  <a:lnTo>
                    <a:pt x="17794" y="21600"/>
                  </a:lnTo>
                  <a:close/>
                  <a:moveTo>
                    <a:pt x="18894" y="6783"/>
                  </a:moveTo>
                  <a:lnTo>
                    <a:pt x="18894" y="21600"/>
                  </a:lnTo>
                  <a:lnTo>
                    <a:pt x="21600" y="21600"/>
                  </a:lnTo>
                  <a:lnTo>
                    <a:pt x="21600" y="6783"/>
                  </a:lnTo>
                  <a:lnTo>
                    <a:pt x="18894" y="6783"/>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nvGrpSpPr>
          <p:cNvPr id="2" name="Group 1"/>
          <p:cNvGrpSpPr/>
          <p:nvPr/>
        </p:nvGrpSpPr>
        <p:grpSpPr>
          <a:xfrm>
            <a:off x="2624575" y="2605095"/>
            <a:ext cx="122317" cy="600364"/>
            <a:chOff x="2624575" y="2605095"/>
            <a:chExt cx="122317" cy="600364"/>
          </a:xfrm>
        </p:grpSpPr>
        <p:sp>
          <p:nvSpPr>
            <p:cNvPr id="119" name="Shape 1827"/>
            <p:cNvSpPr/>
            <p:nvPr/>
          </p:nvSpPr>
          <p:spPr>
            <a:xfrm>
              <a:off x="2624575" y="2605095"/>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20" name="Shape 1829"/>
            <p:cNvSpPr/>
            <p:nvPr/>
          </p:nvSpPr>
          <p:spPr>
            <a:xfrm>
              <a:off x="2624575" y="2860172"/>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21" name="Shape 1831"/>
            <p:cNvSpPr/>
            <p:nvPr/>
          </p:nvSpPr>
          <p:spPr>
            <a:xfrm>
              <a:off x="2624575" y="3077149"/>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128" name="Group 1851"/>
          <p:cNvGrpSpPr/>
          <p:nvPr/>
        </p:nvGrpSpPr>
        <p:grpSpPr>
          <a:xfrm>
            <a:off x="1752633" y="4299687"/>
            <a:ext cx="603504" cy="599758"/>
            <a:chOff x="115200" y="128000"/>
            <a:chExt cx="1216506" cy="1208953"/>
          </a:xfrm>
        </p:grpSpPr>
        <p:sp>
          <p:nvSpPr>
            <p:cNvPr id="129" name="Shape 1849"/>
            <p:cNvSpPr/>
            <p:nvPr/>
          </p:nvSpPr>
          <p:spPr>
            <a:xfrm>
              <a:off x="115200" y="128000"/>
              <a:ext cx="1216506" cy="1208953"/>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130" name="Shape 1850"/>
            <p:cNvSpPr/>
            <p:nvPr/>
          </p:nvSpPr>
          <p:spPr>
            <a:xfrm rot="10800000" flipH="1">
              <a:off x="472550" y="546799"/>
              <a:ext cx="450880" cy="396316"/>
            </a:xfrm>
            <a:custGeom>
              <a:avLst/>
              <a:gdLst/>
              <a:ahLst/>
              <a:cxnLst>
                <a:cxn ang="0">
                  <a:pos x="wd2" y="hd2"/>
                </a:cxn>
                <a:cxn ang="5400000">
                  <a:pos x="wd2" y="hd2"/>
                </a:cxn>
                <a:cxn ang="10800000">
                  <a:pos x="wd2" y="hd2"/>
                </a:cxn>
                <a:cxn ang="16200000">
                  <a:pos x="wd2" y="hd2"/>
                </a:cxn>
              </a:cxnLst>
              <a:rect l="0" t="0" r="r" b="b"/>
              <a:pathLst>
                <a:path w="21600" h="21600" extrusionOk="0">
                  <a:moveTo>
                    <a:pt x="8071" y="8035"/>
                  </a:moveTo>
                  <a:lnTo>
                    <a:pt x="11327" y="9235"/>
                  </a:lnTo>
                  <a:lnTo>
                    <a:pt x="14583" y="4904"/>
                  </a:lnTo>
                  <a:lnTo>
                    <a:pt x="15088" y="4330"/>
                  </a:lnTo>
                  <a:lnTo>
                    <a:pt x="17289" y="6157"/>
                  </a:lnTo>
                  <a:lnTo>
                    <a:pt x="17289" y="3078"/>
                  </a:lnTo>
                  <a:lnTo>
                    <a:pt x="17289" y="0"/>
                  </a:lnTo>
                  <a:lnTo>
                    <a:pt x="14583" y="626"/>
                  </a:lnTo>
                  <a:lnTo>
                    <a:pt x="11878" y="1200"/>
                  </a:lnTo>
                  <a:lnTo>
                    <a:pt x="14033" y="3704"/>
                  </a:lnTo>
                  <a:lnTo>
                    <a:pt x="10777" y="7409"/>
                  </a:lnTo>
                  <a:lnTo>
                    <a:pt x="7567" y="6157"/>
                  </a:lnTo>
                  <a:lnTo>
                    <a:pt x="5411" y="10487"/>
                  </a:lnTo>
                  <a:lnTo>
                    <a:pt x="2155" y="9235"/>
                  </a:lnTo>
                  <a:lnTo>
                    <a:pt x="550" y="14817"/>
                  </a:lnTo>
                  <a:lnTo>
                    <a:pt x="0" y="16017"/>
                  </a:lnTo>
                  <a:lnTo>
                    <a:pt x="1055" y="16643"/>
                  </a:lnTo>
                  <a:lnTo>
                    <a:pt x="2706" y="11113"/>
                  </a:lnTo>
                  <a:lnTo>
                    <a:pt x="5916" y="12313"/>
                  </a:lnTo>
                  <a:lnTo>
                    <a:pt x="8071" y="8035"/>
                  </a:lnTo>
                  <a:lnTo>
                    <a:pt x="8071" y="8035"/>
                  </a:lnTo>
                  <a:close/>
                  <a:moveTo>
                    <a:pt x="6466" y="21600"/>
                  </a:moveTo>
                  <a:lnTo>
                    <a:pt x="6466" y="16643"/>
                  </a:lnTo>
                  <a:lnTo>
                    <a:pt x="3761" y="16643"/>
                  </a:lnTo>
                  <a:lnTo>
                    <a:pt x="3761" y="21600"/>
                  </a:lnTo>
                  <a:lnTo>
                    <a:pt x="6466" y="21600"/>
                  </a:lnTo>
                  <a:lnTo>
                    <a:pt x="6466" y="21600"/>
                  </a:lnTo>
                  <a:close/>
                  <a:moveTo>
                    <a:pt x="10227" y="21600"/>
                  </a:moveTo>
                  <a:lnTo>
                    <a:pt x="7567" y="21600"/>
                  </a:lnTo>
                  <a:lnTo>
                    <a:pt x="7567" y="14817"/>
                  </a:lnTo>
                  <a:lnTo>
                    <a:pt x="10227" y="14817"/>
                  </a:lnTo>
                  <a:lnTo>
                    <a:pt x="10227" y="21600"/>
                  </a:lnTo>
                  <a:lnTo>
                    <a:pt x="10227" y="21600"/>
                  </a:lnTo>
                  <a:close/>
                  <a:moveTo>
                    <a:pt x="14033" y="21600"/>
                  </a:moveTo>
                  <a:lnTo>
                    <a:pt x="11327" y="21600"/>
                  </a:lnTo>
                  <a:lnTo>
                    <a:pt x="11327" y="12313"/>
                  </a:lnTo>
                  <a:lnTo>
                    <a:pt x="14033" y="12313"/>
                  </a:lnTo>
                  <a:lnTo>
                    <a:pt x="14033" y="21600"/>
                  </a:lnTo>
                  <a:lnTo>
                    <a:pt x="14033" y="21600"/>
                  </a:lnTo>
                  <a:close/>
                  <a:moveTo>
                    <a:pt x="17794" y="21600"/>
                  </a:moveTo>
                  <a:lnTo>
                    <a:pt x="15088" y="21600"/>
                  </a:lnTo>
                  <a:lnTo>
                    <a:pt x="15088" y="9861"/>
                  </a:lnTo>
                  <a:lnTo>
                    <a:pt x="17794" y="9861"/>
                  </a:lnTo>
                  <a:lnTo>
                    <a:pt x="17794" y="21600"/>
                  </a:lnTo>
                  <a:lnTo>
                    <a:pt x="17794" y="21600"/>
                  </a:lnTo>
                  <a:close/>
                  <a:moveTo>
                    <a:pt x="18894" y="6783"/>
                  </a:moveTo>
                  <a:lnTo>
                    <a:pt x="18894" y="21600"/>
                  </a:lnTo>
                  <a:lnTo>
                    <a:pt x="21600" y="21600"/>
                  </a:lnTo>
                  <a:lnTo>
                    <a:pt x="21600" y="6783"/>
                  </a:lnTo>
                  <a:lnTo>
                    <a:pt x="18894" y="6783"/>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nvGrpSpPr>
          <p:cNvPr id="131" name="Group 1854"/>
          <p:cNvGrpSpPr/>
          <p:nvPr/>
        </p:nvGrpSpPr>
        <p:grpSpPr>
          <a:xfrm>
            <a:off x="9790316" y="1993114"/>
            <a:ext cx="603504" cy="599758"/>
            <a:chOff x="0" y="67207"/>
            <a:chExt cx="1216506" cy="1208953"/>
          </a:xfrm>
        </p:grpSpPr>
        <p:sp>
          <p:nvSpPr>
            <p:cNvPr id="132" name="Shape 1852"/>
            <p:cNvSpPr/>
            <p:nvPr/>
          </p:nvSpPr>
          <p:spPr>
            <a:xfrm flipH="1">
              <a:off x="0" y="67207"/>
              <a:ext cx="1216506" cy="1208953"/>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33" name="Shape 1853"/>
            <p:cNvSpPr/>
            <p:nvPr/>
          </p:nvSpPr>
          <p:spPr>
            <a:xfrm>
              <a:off x="410430" y="491566"/>
              <a:ext cx="363899" cy="457201"/>
            </a:xfrm>
            <a:custGeom>
              <a:avLst/>
              <a:gdLst/>
              <a:ahLst/>
              <a:cxnLst>
                <a:cxn ang="0">
                  <a:pos x="wd2" y="hd2"/>
                </a:cxn>
                <a:cxn ang="5400000">
                  <a:pos x="wd2" y="hd2"/>
                </a:cxn>
                <a:cxn ang="10800000">
                  <a:pos x="wd2" y="hd2"/>
                </a:cxn>
                <a:cxn ang="16200000">
                  <a:pos x="wd2" y="hd2"/>
                </a:cxn>
              </a:cxnLst>
              <a:rect l="0" t="0" r="r" b="b"/>
              <a:pathLst>
                <a:path w="21015" h="21072" extrusionOk="0">
                  <a:moveTo>
                    <a:pt x="17468" y="6506"/>
                  </a:moveTo>
                  <a:cubicBezTo>
                    <a:pt x="16410" y="7763"/>
                    <a:pt x="15333" y="6878"/>
                    <a:pt x="13824" y="5996"/>
                  </a:cubicBezTo>
                  <a:cubicBezTo>
                    <a:pt x="12317" y="5116"/>
                    <a:pt x="10950" y="4575"/>
                    <a:pt x="12006" y="3318"/>
                  </a:cubicBezTo>
                  <a:cubicBezTo>
                    <a:pt x="13062" y="2059"/>
                    <a:pt x="15140" y="1754"/>
                    <a:pt x="16648" y="2634"/>
                  </a:cubicBezTo>
                  <a:cubicBezTo>
                    <a:pt x="18155" y="3515"/>
                    <a:pt x="18522" y="5248"/>
                    <a:pt x="17468" y="6506"/>
                  </a:cubicBezTo>
                  <a:close/>
                  <a:moveTo>
                    <a:pt x="20868" y="4865"/>
                  </a:moveTo>
                  <a:cubicBezTo>
                    <a:pt x="20191" y="1663"/>
                    <a:pt x="16530" y="-474"/>
                    <a:pt x="12691" y="90"/>
                  </a:cubicBezTo>
                  <a:cubicBezTo>
                    <a:pt x="8853" y="655"/>
                    <a:pt x="5613" y="3118"/>
                    <a:pt x="6290" y="6320"/>
                  </a:cubicBezTo>
                  <a:cubicBezTo>
                    <a:pt x="6436" y="7009"/>
                    <a:pt x="6840" y="8088"/>
                    <a:pt x="7318" y="8862"/>
                  </a:cubicBezTo>
                  <a:lnTo>
                    <a:pt x="346" y="17166"/>
                  </a:lnTo>
                  <a:cubicBezTo>
                    <a:pt x="90" y="17473"/>
                    <a:pt x="-56" y="18024"/>
                    <a:pt x="20" y="18392"/>
                  </a:cubicBezTo>
                  <a:lnTo>
                    <a:pt x="470" y="20511"/>
                  </a:lnTo>
                  <a:cubicBezTo>
                    <a:pt x="547" y="20879"/>
                    <a:pt x="971" y="21126"/>
                    <a:pt x="1412" y="21061"/>
                  </a:cubicBezTo>
                  <a:lnTo>
                    <a:pt x="3454" y="20761"/>
                  </a:lnTo>
                  <a:cubicBezTo>
                    <a:pt x="3895" y="20696"/>
                    <a:pt x="4457" y="20387"/>
                    <a:pt x="4700" y="20072"/>
                  </a:cubicBezTo>
                  <a:lnTo>
                    <a:pt x="7456" y="16513"/>
                  </a:lnTo>
                  <a:lnTo>
                    <a:pt x="7480" y="16490"/>
                  </a:lnTo>
                  <a:lnTo>
                    <a:pt x="9346" y="16216"/>
                  </a:lnTo>
                  <a:lnTo>
                    <a:pt x="12566" y="12046"/>
                  </a:lnTo>
                  <a:cubicBezTo>
                    <a:pt x="13623" y="12195"/>
                    <a:pt x="15142" y="12146"/>
                    <a:pt x="16039" y="12013"/>
                  </a:cubicBezTo>
                  <a:cubicBezTo>
                    <a:pt x="19878" y="11449"/>
                    <a:pt x="21544" y="8068"/>
                    <a:pt x="20868" y="48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134" name="Group 1857"/>
          <p:cNvGrpSpPr/>
          <p:nvPr/>
        </p:nvGrpSpPr>
        <p:grpSpPr>
          <a:xfrm>
            <a:off x="9782441" y="4292433"/>
            <a:ext cx="603504" cy="599758"/>
            <a:chOff x="0" y="134400"/>
            <a:chExt cx="1216506" cy="1208953"/>
          </a:xfrm>
        </p:grpSpPr>
        <p:sp>
          <p:nvSpPr>
            <p:cNvPr id="135" name="Shape 1855"/>
            <p:cNvSpPr/>
            <p:nvPr/>
          </p:nvSpPr>
          <p:spPr>
            <a:xfrm flipH="1">
              <a:off x="0" y="134400"/>
              <a:ext cx="1216506" cy="1208953"/>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36" name="Shape 1856"/>
            <p:cNvSpPr/>
            <p:nvPr/>
          </p:nvSpPr>
          <p:spPr>
            <a:xfrm>
              <a:off x="385861" y="524191"/>
              <a:ext cx="432257" cy="461083"/>
            </a:xfrm>
            <a:custGeom>
              <a:avLst/>
              <a:gdLst/>
              <a:ahLst/>
              <a:cxnLst>
                <a:cxn ang="0">
                  <a:pos x="wd2" y="hd2"/>
                </a:cxn>
                <a:cxn ang="5400000">
                  <a:pos x="wd2" y="hd2"/>
                </a:cxn>
                <a:cxn ang="10800000">
                  <a:pos x="wd2" y="hd2"/>
                </a:cxn>
                <a:cxn ang="16200000">
                  <a:pos x="wd2" y="hd2"/>
                </a:cxn>
              </a:cxnLst>
              <a:rect l="0" t="0" r="r" b="b"/>
              <a:pathLst>
                <a:path w="21153" h="21260" extrusionOk="0">
                  <a:moveTo>
                    <a:pt x="11752" y="11733"/>
                  </a:moveTo>
                  <a:lnTo>
                    <a:pt x="9401" y="11733"/>
                  </a:lnTo>
                  <a:lnTo>
                    <a:pt x="9401" y="5975"/>
                  </a:lnTo>
                  <a:lnTo>
                    <a:pt x="11752" y="5975"/>
                  </a:lnTo>
                  <a:cubicBezTo>
                    <a:pt x="11752" y="5975"/>
                    <a:pt x="11752" y="11733"/>
                    <a:pt x="11752" y="11733"/>
                  </a:cubicBezTo>
                  <a:close/>
                  <a:moveTo>
                    <a:pt x="11752" y="15276"/>
                  </a:moveTo>
                  <a:lnTo>
                    <a:pt x="9401" y="15276"/>
                  </a:lnTo>
                  <a:lnTo>
                    <a:pt x="9401" y="12951"/>
                  </a:lnTo>
                  <a:lnTo>
                    <a:pt x="11752" y="12951"/>
                  </a:lnTo>
                  <a:cubicBezTo>
                    <a:pt x="11752" y="12951"/>
                    <a:pt x="11752" y="15276"/>
                    <a:pt x="11752" y="15276"/>
                  </a:cubicBezTo>
                  <a:close/>
                  <a:moveTo>
                    <a:pt x="20789" y="13227"/>
                  </a:moveTo>
                  <a:lnTo>
                    <a:pt x="18761" y="11523"/>
                  </a:lnTo>
                  <a:cubicBezTo>
                    <a:pt x="18172" y="11029"/>
                    <a:pt x="18172" y="10223"/>
                    <a:pt x="18761" y="9729"/>
                  </a:cubicBezTo>
                  <a:lnTo>
                    <a:pt x="20789" y="8025"/>
                  </a:lnTo>
                  <a:cubicBezTo>
                    <a:pt x="21376" y="7532"/>
                    <a:pt x="21220" y="7072"/>
                    <a:pt x="20441" y="7001"/>
                  </a:cubicBezTo>
                  <a:lnTo>
                    <a:pt x="17751" y="6761"/>
                  </a:lnTo>
                  <a:cubicBezTo>
                    <a:pt x="16971" y="6692"/>
                    <a:pt x="16552" y="6061"/>
                    <a:pt x="16819" y="5360"/>
                  </a:cubicBezTo>
                  <a:lnTo>
                    <a:pt x="18247" y="1615"/>
                  </a:lnTo>
                  <a:cubicBezTo>
                    <a:pt x="18515" y="912"/>
                    <a:pt x="18188" y="656"/>
                    <a:pt x="17520" y="1047"/>
                  </a:cubicBezTo>
                  <a:lnTo>
                    <a:pt x="14346" y="2896"/>
                  </a:lnTo>
                  <a:cubicBezTo>
                    <a:pt x="13678" y="3285"/>
                    <a:pt x="12815" y="3072"/>
                    <a:pt x="12430" y="2423"/>
                  </a:cubicBezTo>
                  <a:lnTo>
                    <a:pt x="11279" y="489"/>
                  </a:lnTo>
                  <a:cubicBezTo>
                    <a:pt x="10893" y="-160"/>
                    <a:pt x="10255" y="-164"/>
                    <a:pt x="9860" y="481"/>
                  </a:cubicBezTo>
                  <a:lnTo>
                    <a:pt x="8793" y="2232"/>
                  </a:lnTo>
                  <a:cubicBezTo>
                    <a:pt x="8398" y="2877"/>
                    <a:pt x="7493" y="3153"/>
                    <a:pt x="6781" y="2844"/>
                  </a:cubicBezTo>
                  <a:lnTo>
                    <a:pt x="4900" y="2031"/>
                  </a:lnTo>
                  <a:cubicBezTo>
                    <a:pt x="4188" y="1723"/>
                    <a:pt x="3639" y="2080"/>
                    <a:pt x="3682" y="2825"/>
                  </a:cubicBezTo>
                  <a:lnTo>
                    <a:pt x="3784" y="4615"/>
                  </a:lnTo>
                  <a:cubicBezTo>
                    <a:pt x="3826" y="5360"/>
                    <a:pt x="3242" y="6128"/>
                    <a:pt x="2486" y="6320"/>
                  </a:cubicBezTo>
                  <a:lnTo>
                    <a:pt x="670" y="6780"/>
                  </a:lnTo>
                  <a:cubicBezTo>
                    <a:pt x="-85" y="6972"/>
                    <a:pt x="-224" y="7532"/>
                    <a:pt x="365" y="8025"/>
                  </a:cubicBezTo>
                  <a:lnTo>
                    <a:pt x="2394" y="9729"/>
                  </a:lnTo>
                  <a:cubicBezTo>
                    <a:pt x="2981" y="10223"/>
                    <a:pt x="2981" y="11029"/>
                    <a:pt x="2394" y="11523"/>
                  </a:cubicBezTo>
                  <a:lnTo>
                    <a:pt x="365" y="13225"/>
                  </a:lnTo>
                  <a:cubicBezTo>
                    <a:pt x="-224" y="13720"/>
                    <a:pt x="-68" y="14196"/>
                    <a:pt x="709" y="14285"/>
                  </a:cubicBezTo>
                  <a:lnTo>
                    <a:pt x="3171" y="14567"/>
                  </a:lnTo>
                  <a:cubicBezTo>
                    <a:pt x="3948" y="14656"/>
                    <a:pt x="4381" y="15309"/>
                    <a:pt x="4133" y="16017"/>
                  </a:cubicBezTo>
                  <a:lnTo>
                    <a:pt x="2869" y="19625"/>
                  </a:lnTo>
                  <a:cubicBezTo>
                    <a:pt x="2622" y="20333"/>
                    <a:pt x="2976" y="20609"/>
                    <a:pt x="3655" y="20240"/>
                  </a:cubicBezTo>
                  <a:lnTo>
                    <a:pt x="6549" y="18661"/>
                  </a:lnTo>
                  <a:cubicBezTo>
                    <a:pt x="7229" y="18291"/>
                    <a:pt x="8143" y="18495"/>
                    <a:pt x="8581" y="19113"/>
                  </a:cubicBezTo>
                  <a:lnTo>
                    <a:pt x="9782" y="20816"/>
                  </a:lnTo>
                  <a:cubicBezTo>
                    <a:pt x="10219" y="21436"/>
                    <a:pt x="10875" y="21403"/>
                    <a:pt x="11240" y="20741"/>
                  </a:cubicBezTo>
                  <a:lnTo>
                    <a:pt x="12297" y="18823"/>
                  </a:lnTo>
                  <a:cubicBezTo>
                    <a:pt x="12660" y="18160"/>
                    <a:pt x="13532" y="17891"/>
                    <a:pt x="14234" y="18221"/>
                  </a:cubicBezTo>
                  <a:lnTo>
                    <a:pt x="16272" y="19181"/>
                  </a:lnTo>
                  <a:cubicBezTo>
                    <a:pt x="16974" y="19511"/>
                    <a:pt x="17514" y="19172"/>
                    <a:pt x="17472" y="18427"/>
                  </a:cubicBezTo>
                  <a:lnTo>
                    <a:pt x="17370" y="16637"/>
                  </a:lnTo>
                  <a:cubicBezTo>
                    <a:pt x="17327" y="15891"/>
                    <a:pt x="17912" y="15124"/>
                    <a:pt x="18668" y="14932"/>
                  </a:cubicBezTo>
                  <a:lnTo>
                    <a:pt x="20482" y="14472"/>
                  </a:lnTo>
                  <a:cubicBezTo>
                    <a:pt x="21239" y="14280"/>
                    <a:pt x="21376" y="13720"/>
                    <a:pt x="20789" y="1322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16" name="Title 15"/>
          <p:cNvSpPr>
            <a:spLocks noGrp="1"/>
          </p:cNvSpPr>
          <p:nvPr>
            <p:ph type="ctrTitle"/>
          </p:nvPr>
        </p:nvSpPr>
        <p:spPr>
          <a:xfrm>
            <a:off x="1524000" y="455179"/>
            <a:ext cx="9144000" cy="782776"/>
          </a:xfrm>
        </p:spPr>
        <p:txBody>
          <a:bodyPr>
            <a:normAutofit/>
          </a:bodyPr>
          <a:lstStyle/>
          <a:p>
            <a:r>
              <a:rPr lang="en-GB" dirty="0"/>
              <a:t>SWOT ANALYSIS 2</a:t>
            </a:r>
          </a:p>
        </p:txBody>
      </p:sp>
      <p:sp>
        <p:nvSpPr>
          <p:cNvPr id="9" name="Text Placeholder 8"/>
          <p:cNvSpPr>
            <a:spLocks noGrp="1"/>
          </p:cNvSpPr>
          <p:nvPr>
            <p:ph type="body" sz="quarter" idx="10"/>
          </p:nvPr>
        </p:nvSpPr>
        <p:spPr>
          <a:xfrm>
            <a:off x="2602215" y="2206158"/>
            <a:ext cx="1643571" cy="304602"/>
          </a:xfrm>
        </p:spPr>
        <p:txBody>
          <a:bodyPr/>
          <a:lstStyle/>
          <a:p>
            <a:r>
              <a:rPr lang="en-GB" dirty="0"/>
              <a:t>Strength</a:t>
            </a:r>
          </a:p>
        </p:txBody>
      </p:sp>
      <p:sp>
        <p:nvSpPr>
          <p:cNvPr id="10" name="Text Placeholder 9"/>
          <p:cNvSpPr>
            <a:spLocks noGrp="1"/>
          </p:cNvSpPr>
          <p:nvPr>
            <p:ph type="body" sz="quarter" idx="11"/>
          </p:nvPr>
        </p:nvSpPr>
        <p:spPr>
          <a:xfrm>
            <a:off x="2895384" y="2542675"/>
            <a:ext cx="2107514" cy="889153"/>
          </a:xfrm>
        </p:spPr>
        <p:txBody>
          <a:bodyPr>
            <a:normAutofit/>
          </a:bodyPr>
          <a:lstStyle/>
          <a:p>
            <a:pPr>
              <a:lnSpc>
                <a:spcPts val="1800"/>
              </a:lnSpc>
            </a:pPr>
            <a:r>
              <a:rPr lang="en-GB" dirty="0" err="1"/>
              <a:t>Ut</a:t>
            </a:r>
            <a:r>
              <a:rPr lang="en-GB" dirty="0"/>
              <a:t> </a:t>
            </a:r>
            <a:r>
              <a:rPr lang="en-GB" dirty="0" err="1"/>
              <a:t>vestibulum</a:t>
            </a:r>
            <a:r>
              <a:rPr lang="en-GB" dirty="0"/>
              <a:t> </a:t>
            </a:r>
            <a:r>
              <a:rPr lang="en-GB" dirty="0" err="1"/>
              <a:t>malesuada</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a:t>
            </a:r>
            <a:r>
              <a:rPr lang="en-GB" dirty="0" err="1"/>
              <a:t>pue</a:t>
            </a:r>
            <a:r>
              <a:rPr lang="en-GB" dirty="0"/>
              <a:t> </a:t>
            </a:r>
            <a:r>
              <a:rPr lang="en-GB" dirty="0" err="1"/>
              <a:t>hom</a:t>
            </a:r>
            <a:r>
              <a:rPr lang="en-GB" dirty="0"/>
              <a:t> </a:t>
            </a:r>
            <a:r>
              <a:rPr lang="en-GB" dirty="0" err="1"/>
              <a:t>dumng</a:t>
            </a:r>
            <a:r>
              <a:rPr lang="id-ID" dirty="0"/>
              <a:t> natus error  pue </a:t>
            </a:r>
            <a:endParaRPr lang="en-GB" dirty="0"/>
          </a:p>
        </p:txBody>
      </p:sp>
      <p:sp>
        <p:nvSpPr>
          <p:cNvPr id="86" name="Text Placeholder 12"/>
          <p:cNvSpPr>
            <a:spLocks noGrp="1"/>
          </p:cNvSpPr>
          <p:nvPr>
            <p:ph type="body" sz="quarter" idx="13"/>
          </p:nvPr>
        </p:nvSpPr>
        <p:spPr>
          <a:xfrm>
            <a:off x="5527217" y="3988487"/>
            <a:ext cx="335315" cy="280012"/>
          </a:xfrm>
        </p:spPr>
        <p:txBody>
          <a:bodyPr anchor="ctr">
            <a:noAutofit/>
          </a:bodyPr>
          <a:lstStyle/>
          <a:p>
            <a:pPr algn="ctr"/>
            <a:r>
              <a:rPr lang="en-US" sz="1900" dirty="0"/>
              <a:t>W</a:t>
            </a:r>
            <a:endParaRPr lang="en-GB" sz="1900" dirty="0"/>
          </a:p>
        </p:txBody>
      </p:sp>
      <p:sp>
        <p:nvSpPr>
          <p:cNvPr id="87" name="Text Placeholder 12"/>
          <p:cNvSpPr>
            <a:spLocks noGrp="1"/>
          </p:cNvSpPr>
          <p:nvPr>
            <p:ph type="body" sz="quarter" idx="13"/>
          </p:nvPr>
        </p:nvSpPr>
        <p:spPr>
          <a:xfrm>
            <a:off x="6357210" y="3174042"/>
            <a:ext cx="335315" cy="280012"/>
          </a:xfrm>
        </p:spPr>
        <p:txBody>
          <a:bodyPr anchor="ctr">
            <a:noAutofit/>
          </a:bodyPr>
          <a:lstStyle/>
          <a:p>
            <a:pPr algn="ctr"/>
            <a:r>
              <a:rPr lang="en-US" sz="1900" dirty="0"/>
              <a:t>O</a:t>
            </a:r>
            <a:endParaRPr lang="en-GB" sz="1900" dirty="0"/>
          </a:p>
        </p:txBody>
      </p:sp>
      <p:sp>
        <p:nvSpPr>
          <p:cNvPr id="88" name="Text Placeholder 12"/>
          <p:cNvSpPr>
            <a:spLocks noGrp="1"/>
          </p:cNvSpPr>
          <p:nvPr>
            <p:ph type="body" sz="quarter" idx="13"/>
          </p:nvPr>
        </p:nvSpPr>
        <p:spPr>
          <a:xfrm>
            <a:off x="6362966" y="3994845"/>
            <a:ext cx="335315" cy="280012"/>
          </a:xfrm>
        </p:spPr>
        <p:txBody>
          <a:bodyPr anchor="ctr">
            <a:noAutofit/>
          </a:bodyPr>
          <a:lstStyle/>
          <a:p>
            <a:pPr algn="ctr"/>
            <a:r>
              <a:rPr lang="en-US" sz="1900" dirty="0"/>
              <a:t>T</a:t>
            </a:r>
            <a:endParaRPr lang="en-GB" sz="1900" dirty="0"/>
          </a:p>
        </p:txBody>
      </p:sp>
      <p:sp>
        <p:nvSpPr>
          <p:cNvPr id="137" name="Text Placeholder 12"/>
          <p:cNvSpPr>
            <a:spLocks noGrp="1"/>
          </p:cNvSpPr>
          <p:nvPr>
            <p:ph type="body" sz="quarter" idx="13"/>
          </p:nvPr>
        </p:nvSpPr>
        <p:spPr>
          <a:xfrm>
            <a:off x="5533437" y="3178178"/>
            <a:ext cx="335315" cy="280012"/>
          </a:xfrm>
        </p:spPr>
        <p:txBody>
          <a:bodyPr anchor="ctr">
            <a:noAutofit/>
          </a:bodyPr>
          <a:lstStyle/>
          <a:p>
            <a:pPr algn="ctr"/>
            <a:r>
              <a:rPr lang="en-US" sz="1900" dirty="0"/>
              <a:t>S</a:t>
            </a:r>
            <a:endParaRPr lang="en-GB" sz="1900" dirty="0"/>
          </a:p>
        </p:txBody>
      </p:sp>
      <p:sp>
        <p:nvSpPr>
          <p:cNvPr id="12" name="Subtitle 11"/>
          <p:cNvSpPr>
            <a:spLocks noGrp="1"/>
          </p:cNvSpPr>
          <p:nvPr>
            <p:ph type="subTitle" idx="1"/>
          </p:nvPr>
        </p:nvSpPr>
        <p:spPr/>
        <p:txBody>
          <a:bodyPr/>
          <a:lstStyle/>
          <a:p>
            <a:r>
              <a:rPr lang="en-GB" dirty="0"/>
              <a:t>write your relevant text here</a:t>
            </a:r>
          </a:p>
        </p:txBody>
      </p:sp>
      <p:grpSp>
        <p:nvGrpSpPr>
          <p:cNvPr id="3" name="Group 2"/>
          <p:cNvGrpSpPr/>
          <p:nvPr/>
        </p:nvGrpSpPr>
        <p:grpSpPr>
          <a:xfrm>
            <a:off x="2624575" y="4658156"/>
            <a:ext cx="122317" cy="600364"/>
            <a:chOff x="2624575" y="4658156"/>
            <a:chExt cx="122317" cy="600364"/>
          </a:xfrm>
        </p:grpSpPr>
        <p:sp>
          <p:nvSpPr>
            <p:cNvPr id="138" name="Shape 1827"/>
            <p:cNvSpPr/>
            <p:nvPr/>
          </p:nvSpPr>
          <p:spPr>
            <a:xfrm>
              <a:off x="2624575" y="4658156"/>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39" name="Shape 1829"/>
            <p:cNvSpPr/>
            <p:nvPr/>
          </p:nvSpPr>
          <p:spPr>
            <a:xfrm>
              <a:off x="2624575" y="4913233"/>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40" name="Shape 1831"/>
            <p:cNvSpPr/>
            <p:nvPr/>
          </p:nvSpPr>
          <p:spPr>
            <a:xfrm>
              <a:off x="2624575" y="5130210"/>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141" name="Text Placeholder 8"/>
          <p:cNvSpPr>
            <a:spLocks noGrp="1"/>
          </p:cNvSpPr>
          <p:nvPr>
            <p:ph type="body" sz="quarter" idx="10"/>
          </p:nvPr>
        </p:nvSpPr>
        <p:spPr>
          <a:xfrm>
            <a:off x="2602215" y="4259219"/>
            <a:ext cx="1643571" cy="304602"/>
          </a:xfrm>
        </p:spPr>
        <p:txBody>
          <a:bodyPr/>
          <a:lstStyle/>
          <a:p>
            <a:r>
              <a:rPr lang="en-GB" dirty="0"/>
              <a:t>Weakness</a:t>
            </a:r>
          </a:p>
        </p:txBody>
      </p:sp>
      <p:sp>
        <p:nvSpPr>
          <p:cNvPr id="142" name="Text Placeholder 9"/>
          <p:cNvSpPr>
            <a:spLocks noGrp="1"/>
          </p:cNvSpPr>
          <p:nvPr>
            <p:ph type="body" sz="quarter" idx="11"/>
          </p:nvPr>
        </p:nvSpPr>
        <p:spPr>
          <a:xfrm>
            <a:off x="2895384" y="4595736"/>
            <a:ext cx="2107514" cy="889153"/>
          </a:xfrm>
        </p:spPr>
        <p:txBody>
          <a:bodyPr>
            <a:normAutofit/>
          </a:bodyPr>
          <a:lstStyle/>
          <a:p>
            <a:pPr>
              <a:lnSpc>
                <a:spcPts val="1800"/>
              </a:lnSpc>
            </a:pPr>
            <a:r>
              <a:rPr lang="en-GB" dirty="0" err="1"/>
              <a:t>Ut</a:t>
            </a:r>
            <a:r>
              <a:rPr lang="en-GB" dirty="0"/>
              <a:t> </a:t>
            </a:r>
            <a:r>
              <a:rPr lang="en-GB" dirty="0" err="1"/>
              <a:t>vestibulum</a:t>
            </a:r>
            <a:r>
              <a:rPr lang="en-GB" dirty="0"/>
              <a:t> </a:t>
            </a:r>
            <a:r>
              <a:rPr lang="en-GB" dirty="0" err="1"/>
              <a:t>malesuada</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a:t>
            </a:r>
            <a:r>
              <a:rPr lang="en-GB" dirty="0" err="1"/>
              <a:t>pue</a:t>
            </a:r>
            <a:r>
              <a:rPr lang="en-GB" dirty="0"/>
              <a:t> </a:t>
            </a:r>
            <a:r>
              <a:rPr lang="en-GB" dirty="0" err="1"/>
              <a:t>hom</a:t>
            </a:r>
            <a:r>
              <a:rPr lang="en-GB" dirty="0"/>
              <a:t> </a:t>
            </a:r>
            <a:r>
              <a:rPr lang="en-GB" dirty="0" err="1"/>
              <a:t>dum</a:t>
            </a:r>
            <a:r>
              <a:rPr lang="en-GB" dirty="0"/>
              <a:t> </a:t>
            </a:r>
            <a:r>
              <a:rPr lang="en-GB" dirty="0" err="1"/>
              <a:t>hai</a:t>
            </a:r>
            <a:r>
              <a:rPr lang="en-GB" dirty="0"/>
              <a:t> </a:t>
            </a:r>
            <a:r>
              <a:rPr lang="en-GB" dirty="0" err="1"/>
              <a:t>nyang</a:t>
            </a:r>
            <a:r>
              <a:rPr lang="id-ID" dirty="0"/>
              <a:t> natus error  pue </a:t>
            </a:r>
            <a:endParaRPr lang="en-GB" dirty="0"/>
          </a:p>
        </p:txBody>
      </p:sp>
      <p:grpSp>
        <p:nvGrpSpPr>
          <p:cNvPr id="4" name="Group 3"/>
          <p:cNvGrpSpPr/>
          <p:nvPr/>
        </p:nvGrpSpPr>
        <p:grpSpPr>
          <a:xfrm>
            <a:off x="7388915" y="2605095"/>
            <a:ext cx="122317" cy="600364"/>
            <a:chOff x="7422906" y="2605095"/>
            <a:chExt cx="122317" cy="600364"/>
          </a:xfrm>
        </p:grpSpPr>
        <p:sp>
          <p:nvSpPr>
            <p:cNvPr id="153" name="Shape 1827"/>
            <p:cNvSpPr/>
            <p:nvPr/>
          </p:nvSpPr>
          <p:spPr>
            <a:xfrm>
              <a:off x="7422906" y="2605095"/>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54" name="Shape 1829"/>
            <p:cNvSpPr/>
            <p:nvPr/>
          </p:nvSpPr>
          <p:spPr>
            <a:xfrm>
              <a:off x="7422906" y="2860172"/>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55" name="Shape 1831"/>
            <p:cNvSpPr/>
            <p:nvPr/>
          </p:nvSpPr>
          <p:spPr>
            <a:xfrm>
              <a:off x="7422906" y="3077149"/>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156" name="Text Placeholder 8"/>
          <p:cNvSpPr>
            <a:spLocks noGrp="1"/>
          </p:cNvSpPr>
          <p:nvPr>
            <p:ph type="body" sz="quarter" idx="10"/>
          </p:nvPr>
        </p:nvSpPr>
        <p:spPr>
          <a:xfrm>
            <a:off x="7382465" y="2206158"/>
            <a:ext cx="1643571" cy="304602"/>
          </a:xfrm>
        </p:spPr>
        <p:txBody>
          <a:bodyPr/>
          <a:lstStyle/>
          <a:p>
            <a:r>
              <a:rPr lang="en-GB" dirty="0"/>
              <a:t>Opportunity</a:t>
            </a:r>
          </a:p>
        </p:txBody>
      </p:sp>
      <p:sp>
        <p:nvSpPr>
          <p:cNvPr id="157" name="Text Placeholder 9"/>
          <p:cNvSpPr>
            <a:spLocks noGrp="1"/>
          </p:cNvSpPr>
          <p:nvPr>
            <p:ph type="body" sz="quarter" idx="11"/>
          </p:nvPr>
        </p:nvSpPr>
        <p:spPr>
          <a:xfrm>
            <a:off x="7658790" y="2542675"/>
            <a:ext cx="2107514" cy="889153"/>
          </a:xfrm>
        </p:spPr>
        <p:txBody>
          <a:bodyPr>
            <a:normAutofit/>
          </a:bodyPr>
          <a:lstStyle/>
          <a:p>
            <a:pPr>
              <a:lnSpc>
                <a:spcPts val="1800"/>
              </a:lnSpc>
            </a:pPr>
            <a:r>
              <a:rPr lang="en-GB" dirty="0" err="1"/>
              <a:t>Ut</a:t>
            </a:r>
            <a:r>
              <a:rPr lang="en-GB" dirty="0"/>
              <a:t> </a:t>
            </a:r>
            <a:r>
              <a:rPr lang="en-GB" dirty="0" err="1"/>
              <a:t>vestibulum</a:t>
            </a:r>
            <a:r>
              <a:rPr lang="en-GB" dirty="0"/>
              <a:t> </a:t>
            </a:r>
            <a:r>
              <a:rPr lang="en-GB" dirty="0" err="1"/>
              <a:t>malesuada</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a:t>
            </a:r>
            <a:r>
              <a:rPr lang="en-GB" dirty="0" err="1"/>
              <a:t>pue</a:t>
            </a:r>
            <a:r>
              <a:rPr lang="en-GB" dirty="0"/>
              <a:t> </a:t>
            </a:r>
            <a:r>
              <a:rPr lang="en-GB" dirty="0" err="1"/>
              <a:t>hom</a:t>
            </a:r>
            <a:r>
              <a:rPr lang="en-GB" dirty="0"/>
              <a:t> </a:t>
            </a:r>
            <a:r>
              <a:rPr lang="en-GB" dirty="0" err="1"/>
              <a:t>dum</a:t>
            </a:r>
            <a:r>
              <a:rPr lang="en-GB" dirty="0"/>
              <a:t> </a:t>
            </a:r>
            <a:r>
              <a:rPr lang="en-GB" dirty="0" err="1"/>
              <a:t>haing</a:t>
            </a:r>
            <a:r>
              <a:rPr lang="id-ID" dirty="0"/>
              <a:t> jikolasa verxa</a:t>
            </a:r>
            <a:endParaRPr lang="en-GB" dirty="0"/>
          </a:p>
        </p:txBody>
      </p:sp>
      <p:grpSp>
        <p:nvGrpSpPr>
          <p:cNvPr id="5" name="Group 4"/>
          <p:cNvGrpSpPr/>
          <p:nvPr/>
        </p:nvGrpSpPr>
        <p:grpSpPr>
          <a:xfrm>
            <a:off x="7388915" y="4658156"/>
            <a:ext cx="122317" cy="600364"/>
            <a:chOff x="7422906" y="4658156"/>
            <a:chExt cx="122317" cy="600364"/>
          </a:xfrm>
        </p:grpSpPr>
        <p:sp>
          <p:nvSpPr>
            <p:cNvPr id="158" name="Shape 1827"/>
            <p:cNvSpPr/>
            <p:nvPr/>
          </p:nvSpPr>
          <p:spPr>
            <a:xfrm>
              <a:off x="7422906" y="4658156"/>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59" name="Shape 1829"/>
            <p:cNvSpPr/>
            <p:nvPr/>
          </p:nvSpPr>
          <p:spPr>
            <a:xfrm>
              <a:off x="7422906" y="4913233"/>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60" name="Shape 1831"/>
            <p:cNvSpPr/>
            <p:nvPr/>
          </p:nvSpPr>
          <p:spPr>
            <a:xfrm>
              <a:off x="7422906" y="5130210"/>
              <a:ext cx="122317" cy="128310"/>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161" name="Text Placeholder 8"/>
          <p:cNvSpPr>
            <a:spLocks noGrp="1"/>
          </p:cNvSpPr>
          <p:nvPr>
            <p:ph type="body" sz="quarter" idx="10"/>
          </p:nvPr>
        </p:nvSpPr>
        <p:spPr>
          <a:xfrm>
            <a:off x="7382465" y="4259219"/>
            <a:ext cx="1643571" cy="304602"/>
          </a:xfrm>
        </p:spPr>
        <p:txBody>
          <a:bodyPr/>
          <a:lstStyle/>
          <a:p>
            <a:r>
              <a:rPr lang="en-GB" dirty="0"/>
              <a:t>Threat</a:t>
            </a:r>
          </a:p>
        </p:txBody>
      </p:sp>
      <p:sp>
        <p:nvSpPr>
          <p:cNvPr id="162" name="Text Placeholder 9"/>
          <p:cNvSpPr>
            <a:spLocks noGrp="1"/>
          </p:cNvSpPr>
          <p:nvPr>
            <p:ph type="body" sz="quarter" idx="11"/>
          </p:nvPr>
        </p:nvSpPr>
        <p:spPr>
          <a:xfrm>
            <a:off x="7658790" y="4595736"/>
            <a:ext cx="2107514" cy="889153"/>
          </a:xfrm>
        </p:spPr>
        <p:txBody>
          <a:bodyPr>
            <a:normAutofit/>
          </a:bodyPr>
          <a:lstStyle/>
          <a:p>
            <a:pPr>
              <a:lnSpc>
                <a:spcPts val="1800"/>
              </a:lnSpc>
            </a:pPr>
            <a:r>
              <a:rPr lang="en-GB" dirty="0" err="1"/>
              <a:t>Ut</a:t>
            </a:r>
            <a:r>
              <a:rPr lang="en-GB" dirty="0"/>
              <a:t> </a:t>
            </a:r>
            <a:r>
              <a:rPr lang="en-GB" dirty="0" err="1"/>
              <a:t>vestibulum</a:t>
            </a:r>
            <a:r>
              <a:rPr lang="en-GB" dirty="0"/>
              <a:t> </a:t>
            </a:r>
            <a:r>
              <a:rPr lang="en-GB" dirty="0" err="1"/>
              <a:t>malesuada</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a:t>
            </a:r>
            <a:r>
              <a:rPr lang="en-GB" dirty="0" err="1"/>
              <a:t>pue</a:t>
            </a:r>
            <a:r>
              <a:rPr lang="en-GB" dirty="0"/>
              <a:t> </a:t>
            </a:r>
            <a:r>
              <a:rPr lang="en-GB" dirty="0" err="1"/>
              <a:t>hom</a:t>
            </a:r>
            <a:r>
              <a:rPr lang="en-GB" dirty="0"/>
              <a:t> </a:t>
            </a:r>
            <a:r>
              <a:rPr lang="en-GB" dirty="0" err="1"/>
              <a:t>dum</a:t>
            </a:r>
            <a:r>
              <a:rPr lang="en-GB" dirty="0"/>
              <a:t> yang</a:t>
            </a:r>
            <a:r>
              <a:rPr lang="id-ID" dirty="0"/>
              <a:t>hua newraea serta</a:t>
            </a:r>
            <a:endParaRPr lang="en-GB" dirty="0"/>
          </a:p>
        </p:txBody>
      </p:sp>
      <p:sp>
        <p:nvSpPr>
          <p:cNvPr id="53" name="TextBox 52"/>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5</a:t>
            </a:r>
            <a:r>
              <a:rPr lang="id-ID" sz="1200" dirty="0">
                <a:solidFill>
                  <a:schemeClr val="accent1"/>
                </a:solidFill>
                <a:latin typeface="Kontrapunkt Bob Light" panose="02000000000000000000" pitchFamily="50" charset="0"/>
              </a:rPr>
              <a:t>9</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79775954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fade">
                                      <p:cBhvr>
                                        <p:cTn id="11" dur="500"/>
                                        <p:tgtEl>
                                          <p:spTgt spid="12">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500" fill="hold"/>
                                        <p:tgtEl>
                                          <p:spTgt spid="112"/>
                                        </p:tgtEl>
                                        <p:attrNameLst>
                                          <p:attrName>ppt_w</p:attrName>
                                        </p:attrNameLst>
                                      </p:cBhvr>
                                      <p:tavLst>
                                        <p:tav tm="0">
                                          <p:val>
                                            <p:fltVal val="0"/>
                                          </p:val>
                                        </p:tav>
                                        <p:tav tm="100000">
                                          <p:val>
                                            <p:strVal val="#ppt_w"/>
                                          </p:val>
                                        </p:tav>
                                      </p:tavLst>
                                    </p:anim>
                                    <p:anim calcmode="lin" valueType="num">
                                      <p:cBhvr>
                                        <p:cTn id="16" dur="500" fill="hold"/>
                                        <p:tgtEl>
                                          <p:spTgt spid="112"/>
                                        </p:tgtEl>
                                        <p:attrNameLst>
                                          <p:attrName>ppt_h</p:attrName>
                                        </p:attrNameLst>
                                      </p:cBhvr>
                                      <p:tavLst>
                                        <p:tav tm="0">
                                          <p:val>
                                            <p:fltVal val="0"/>
                                          </p:val>
                                        </p:tav>
                                        <p:tav tm="100000">
                                          <p:val>
                                            <p:strVal val="#ppt_h"/>
                                          </p:val>
                                        </p:tav>
                                      </p:tavLst>
                                    </p:anim>
                                    <p:animEffect transition="in" filter="fade">
                                      <p:cBhvr>
                                        <p:cTn id="17" dur="500"/>
                                        <p:tgtEl>
                                          <p:spTgt spid="112"/>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7">
                                            <p:txEl>
                                              <p:pRg st="0" end="0"/>
                                            </p:txEl>
                                          </p:spTgt>
                                        </p:tgtEl>
                                        <p:attrNameLst>
                                          <p:attrName>style.visibility</p:attrName>
                                        </p:attrNameLst>
                                      </p:cBhvr>
                                      <p:to>
                                        <p:strVal val="visible"/>
                                      </p:to>
                                    </p:set>
                                    <p:anim calcmode="lin" valueType="num">
                                      <p:cBhvr>
                                        <p:cTn id="20" dur="500" fill="hold"/>
                                        <p:tgtEl>
                                          <p:spTgt spid="137">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37">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137">
                                            <p:txEl>
                                              <p:pRg st="0" end="0"/>
                                            </p:txEl>
                                          </p:spTgt>
                                        </p:tgtEl>
                                      </p:cBhvr>
                                    </p:animEffect>
                                  </p:childTnLst>
                                </p:cTn>
                              </p:par>
                            </p:childTnLst>
                          </p:cTn>
                        </p:par>
                        <p:par>
                          <p:cTn id="23" fill="hold">
                            <p:stCondLst>
                              <p:cond delay="1500"/>
                            </p:stCondLst>
                            <p:childTnLst>
                              <p:par>
                                <p:cTn id="24" presetID="22" presetClass="entr" presetSubtype="1" fill="hold" nodeType="afterEffect">
                                  <p:stCondLst>
                                    <p:cond delay="0"/>
                                  </p:stCondLst>
                                  <p:childTnLst>
                                    <p:set>
                                      <p:cBhvr>
                                        <p:cTn id="25" dur="1" fill="hold">
                                          <p:stCondLst>
                                            <p:cond delay="0"/>
                                          </p:stCondLst>
                                        </p:cTn>
                                        <p:tgtEl>
                                          <p:spTgt spid="116"/>
                                        </p:tgtEl>
                                        <p:attrNameLst>
                                          <p:attrName>style.visibility</p:attrName>
                                        </p:attrNameLst>
                                      </p:cBhvr>
                                      <p:to>
                                        <p:strVal val="visible"/>
                                      </p:to>
                                    </p:set>
                                    <p:animEffect transition="in" filter="wipe(up)">
                                      <p:cBhvr>
                                        <p:cTn id="26" dur="500"/>
                                        <p:tgtEl>
                                          <p:spTgt spid="116"/>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wipe(left)">
                                      <p:cBhvr>
                                        <p:cTn id="30" dur="500"/>
                                        <p:tgtEl>
                                          <p:spTgt spid="9">
                                            <p:txEl>
                                              <p:pRg st="0" end="0"/>
                                            </p:txEl>
                                          </p:spTgt>
                                        </p:tgtEl>
                                      </p:cBhvr>
                                    </p:animEffect>
                                  </p:childTnLst>
                                </p:cTn>
                              </p:par>
                            </p:childTnLst>
                          </p:cTn>
                        </p:par>
                        <p:par>
                          <p:cTn id="31" fill="hold">
                            <p:stCondLst>
                              <p:cond delay="2500"/>
                            </p:stCondLst>
                            <p:childTnLst>
                              <p:par>
                                <p:cTn id="32" presetID="22" presetClass="entr" presetSubtype="1" fill="hold" nodeType="after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wipe(up)">
                                      <p:cBhvr>
                                        <p:cTn id="34" dur="300"/>
                                        <p:tgtEl>
                                          <p:spTgt spid="2"/>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0">
                                            <p:txEl>
                                              <p:pRg st="0" end="0"/>
                                            </p:txEl>
                                          </p:spTgt>
                                        </p:tgtEl>
                                        <p:attrNameLst>
                                          <p:attrName>style.visibility</p:attrName>
                                        </p:attrNameLst>
                                      </p:cBhvr>
                                      <p:to>
                                        <p:strVal val="visible"/>
                                      </p:to>
                                    </p:set>
                                    <p:animEffect transition="in" filter="wipe(up)">
                                      <p:cBhvr>
                                        <p:cTn id="37" dur="300"/>
                                        <p:tgtEl>
                                          <p:spTgt spid="10">
                                            <p:txEl>
                                              <p:pRg st="0" end="0"/>
                                            </p:txEl>
                                          </p:spTgt>
                                        </p:tgtEl>
                                      </p:cBhvr>
                                    </p:animEffect>
                                  </p:childTnLst>
                                </p:cTn>
                              </p:par>
                            </p:childTnLst>
                          </p:cTn>
                        </p:par>
                        <p:par>
                          <p:cTn id="38" fill="hold">
                            <p:stCondLst>
                              <p:cond delay="2800"/>
                            </p:stCondLst>
                            <p:childTnLst>
                              <p:par>
                                <p:cTn id="39" presetID="53" presetClass="entr" presetSubtype="16" fill="hold" grpId="0" nodeType="afterEffect">
                                  <p:stCondLst>
                                    <p:cond delay="0"/>
                                  </p:stCondLst>
                                  <p:childTnLst>
                                    <p:set>
                                      <p:cBhvr>
                                        <p:cTn id="40" dur="1" fill="hold">
                                          <p:stCondLst>
                                            <p:cond delay="0"/>
                                          </p:stCondLst>
                                        </p:cTn>
                                        <p:tgtEl>
                                          <p:spTgt spid="115"/>
                                        </p:tgtEl>
                                        <p:attrNameLst>
                                          <p:attrName>style.visibility</p:attrName>
                                        </p:attrNameLst>
                                      </p:cBhvr>
                                      <p:to>
                                        <p:strVal val="visible"/>
                                      </p:to>
                                    </p:set>
                                    <p:anim calcmode="lin" valueType="num">
                                      <p:cBhvr>
                                        <p:cTn id="41" dur="500" fill="hold"/>
                                        <p:tgtEl>
                                          <p:spTgt spid="115"/>
                                        </p:tgtEl>
                                        <p:attrNameLst>
                                          <p:attrName>ppt_w</p:attrName>
                                        </p:attrNameLst>
                                      </p:cBhvr>
                                      <p:tavLst>
                                        <p:tav tm="0">
                                          <p:val>
                                            <p:fltVal val="0"/>
                                          </p:val>
                                        </p:tav>
                                        <p:tav tm="100000">
                                          <p:val>
                                            <p:strVal val="#ppt_w"/>
                                          </p:val>
                                        </p:tav>
                                      </p:tavLst>
                                    </p:anim>
                                    <p:anim calcmode="lin" valueType="num">
                                      <p:cBhvr>
                                        <p:cTn id="42" dur="500" fill="hold"/>
                                        <p:tgtEl>
                                          <p:spTgt spid="115"/>
                                        </p:tgtEl>
                                        <p:attrNameLst>
                                          <p:attrName>ppt_h</p:attrName>
                                        </p:attrNameLst>
                                      </p:cBhvr>
                                      <p:tavLst>
                                        <p:tav tm="0">
                                          <p:val>
                                            <p:fltVal val="0"/>
                                          </p:val>
                                        </p:tav>
                                        <p:tav tm="100000">
                                          <p:val>
                                            <p:strVal val="#ppt_h"/>
                                          </p:val>
                                        </p:tav>
                                      </p:tavLst>
                                    </p:anim>
                                    <p:animEffect transition="in" filter="fade">
                                      <p:cBhvr>
                                        <p:cTn id="43" dur="500"/>
                                        <p:tgtEl>
                                          <p:spTgt spid="1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86">
                                            <p:txEl>
                                              <p:pRg st="0" end="0"/>
                                            </p:txEl>
                                          </p:spTgt>
                                        </p:tgtEl>
                                        <p:attrNameLst>
                                          <p:attrName>style.visibility</p:attrName>
                                        </p:attrNameLst>
                                      </p:cBhvr>
                                      <p:to>
                                        <p:strVal val="visible"/>
                                      </p:to>
                                    </p:set>
                                    <p:anim calcmode="lin" valueType="num">
                                      <p:cBhvr>
                                        <p:cTn id="46" dur="500" fill="hold"/>
                                        <p:tgtEl>
                                          <p:spTgt spid="86">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86">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86">
                                            <p:txEl>
                                              <p:pRg st="0" end="0"/>
                                            </p:txEl>
                                          </p:spTgt>
                                        </p:tgtEl>
                                      </p:cBhvr>
                                    </p:animEffect>
                                  </p:childTnLst>
                                </p:cTn>
                              </p:par>
                            </p:childTnLst>
                          </p:cTn>
                        </p:par>
                        <p:par>
                          <p:cTn id="49" fill="hold">
                            <p:stCondLst>
                              <p:cond delay="3300"/>
                            </p:stCondLst>
                            <p:childTnLst>
                              <p:par>
                                <p:cTn id="50" presetID="22" presetClass="entr" presetSubtype="1" fill="hold" nodeType="afterEffect">
                                  <p:stCondLst>
                                    <p:cond delay="0"/>
                                  </p:stCondLst>
                                  <p:childTnLst>
                                    <p:set>
                                      <p:cBhvr>
                                        <p:cTn id="51" dur="1" fill="hold">
                                          <p:stCondLst>
                                            <p:cond delay="0"/>
                                          </p:stCondLst>
                                        </p:cTn>
                                        <p:tgtEl>
                                          <p:spTgt spid="128"/>
                                        </p:tgtEl>
                                        <p:attrNameLst>
                                          <p:attrName>style.visibility</p:attrName>
                                        </p:attrNameLst>
                                      </p:cBhvr>
                                      <p:to>
                                        <p:strVal val="visible"/>
                                      </p:to>
                                    </p:set>
                                    <p:animEffect transition="in" filter="wipe(up)">
                                      <p:cBhvr>
                                        <p:cTn id="52" dur="500"/>
                                        <p:tgtEl>
                                          <p:spTgt spid="128"/>
                                        </p:tgtEl>
                                      </p:cBhvr>
                                    </p:animEffect>
                                  </p:childTnLst>
                                </p:cTn>
                              </p:par>
                            </p:childTnLst>
                          </p:cTn>
                        </p:par>
                        <p:par>
                          <p:cTn id="53" fill="hold">
                            <p:stCondLst>
                              <p:cond delay="3800"/>
                            </p:stCondLst>
                            <p:childTnLst>
                              <p:par>
                                <p:cTn id="54" presetID="22" presetClass="entr" presetSubtype="8" fill="hold" grpId="0" nodeType="afterEffect">
                                  <p:stCondLst>
                                    <p:cond delay="0"/>
                                  </p:stCondLst>
                                  <p:childTnLst>
                                    <p:set>
                                      <p:cBhvr>
                                        <p:cTn id="55" dur="1" fill="hold">
                                          <p:stCondLst>
                                            <p:cond delay="0"/>
                                          </p:stCondLst>
                                        </p:cTn>
                                        <p:tgtEl>
                                          <p:spTgt spid="141">
                                            <p:txEl>
                                              <p:pRg st="0" end="0"/>
                                            </p:txEl>
                                          </p:spTgt>
                                        </p:tgtEl>
                                        <p:attrNameLst>
                                          <p:attrName>style.visibility</p:attrName>
                                        </p:attrNameLst>
                                      </p:cBhvr>
                                      <p:to>
                                        <p:strVal val="visible"/>
                                      </p:to>
                                    </p:set>
                                    <p:animEffect transition="in" filter="wipe(left)">
                                      <p:cBhvr>
                                        <p:cTn id="56" dur="500"/>
                                        <p:tgtEl>
                                          <p:spTgt spid="141">
                                            <p:txEl>
                                              <p:pRg st="0" end="0"/>
                                            </p:txEl>
                                          </p:spTgt>
                                        </p:tgtEl>
                                      </p:cBhvr>
                                    </p:animEffect>
                                  </p:childTnLst>
                                </p:cTn>
                              </p:par>
                            </p:childTnLst>
                          </p:cTn>
                        </p:par>
                        <p:par>
                          <p:cTn id="57" fill="hold">
                            <p:stCondLst>
                              <p:cond delay="4300"/>
                            </p:stCondLst>
                            <p:childTnLst>
                              <p:par>
                                <p:cTn id="58" presetID="22" presetClass="entr" presetSubtype="1" fill="hold" nodeType="afterEffect">
                                  <p:stCondLst>
                                    <p:cond delay="0"/>
                                  </p:stCondLst>
                                  <p:childTnLst>
                                    <p:set>
                                      <p:cBhvr>
                                        <p:cTn id="59" dur="1" fill="hold">
                                          <p:stCondLst>
                                            <p:cond delay="0"/>
                                          </p:stCondLst>
                                        </p:cTn>
                                        <p:tgtEl>
                                          <p:spTgt spid="3"/>
                                        </p:tgtEl>
                                        <p:attrNameLst>
                                          <p:attrName>style.visibility</p:attrName>
                                        </p:attrNameLst>
                                      </p:cBhvr>
                                      <p:to>
                                        <p:strVal val="visible"/>
                                      </p:to>
                                    </p:set>
                                    <p:animEffect transition="in" filter="wipe(up)">
                                      <p:cBhvr>
                                        <p:cTn id="60" dur="300"/>
                                        <p:tgtEl>
                                          <p:spTgt spid="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142">
                                            <p:txEl>
                                              <p:pRg st="0" end="0"/>
                                            </p:txEl>
                                          </p:spTgt>
                                        </p:tgtEl>
                                        <p:attrNameLst>
                                          <p:attrName>style.visibility</p:attrName>
                                        </p:attrNameLst>
                                      </p:cBhvr>
                                      <p:to>
                                        <p:strVal val="visible"/>
                                      </p:to>
                                    </p:set>
                                    <p:animEffect transition="in" filter="wipe(up)">
                                      <p:cBhvr>
                                        <p:cTn id="63" dur="300"/>
                                        <p:tgtEl>
                                          <p:spTgt spid="142">
                                            <p:txEl>
                                              <p:pRg st="0" end="0"/>
                                            </p:txEl>
                                          </p:spTgt>
                                        </p:tgtEl>
                                      </p:cBhvr>
                                    </p:animEffect>
                                  </p:childTnLst>
                                </p:cTn>
                              </p:par>
                            </p:childTnLst>
                          </p:cTn>
                        </p:par>
                        <p:par>
                          <p:cTn id="64" fill="hold">
                            <p:stCondLst>
                              <p:cond delay="4600"/>
                            </p:stCondLst>
                            <p:childTnLst>
                              <p:par>
                                <p:cTn id="65" presetID="53" presetClass="entr" presetSubtype="16" fill="hold" grpId="0" nodeType="afterEffect">
                                  <p:stCondLst>
                                    <p:cond delay="0"/>
                                  </p:stCondLst>
                                  <p:childTnLst>
                                    <p:set>
                                      <p:cBhvr>
                                        <p:cTn id="66" dur="1" fill="hold">
                                          <p:stCondLst>
                                            <p:cond delay="0"/>
                                          </p:stCondLst>
                                        </p:cTn>
                                        <p:tgtEl>
                                          <p:spTgt spid="113"/>
                                        </p:tgtEl>
                                        <p:attrNameLst>
                                          <p:attrName>style.visibility</p:attrName>
                                        </p:attrNameLst>
                                      </p:cBhvr>
                                      <p:to>
                                        <p:strVal val="visible"/>
                                      </p:to>
                                    </p:set>
                                    <p:anim calcmode="lin" valueType="num">
                                      <p:cBhvr>
                                        <p:cTn id="67" dur="500" fill="hold"/>
                                        <p:tgtEl>
                                          <p:spTgt spid="113"/>
                                        </p:tgtEl>
                                        <p:attrNameLst>
                                          <p:attrName>ppt_w</p:attrName>
                                        </p:attrNameLst>
                                      </p:cBhvr>
                                      <p:tavLst>
                                        <p:tav tm="0">
                                          <p:val>
                                            <p:fltVal val="0"/>
                                          </p:val>
                                        </p:tav>
                                        <p:tav tm="100000">
                                          <p:val>
                                            <p:strVal val="#ppt_w"/>
                                          </p:val>
                                        </p:tav>
                                      </p:tavLst>
                                    </p:anim>
                                    <p:anim calcmode="lin" valueType="num">
                                      <p:cBhvr>
                                        <p:cTn id="68" dur="500" fill="hold"/>
                                        <p:tgtEl>
                                          <p:spTgt spid="113"/>
                                        </p:tgtEl>
                                        <p:attrNameLst>
                                          <p:attrName>ppt_h</p:attrName>
                                        </p:attrNameLst>
                                      </p:cBhvr>
                                      <p:tavLst>
                                        <p:tav tm="0">
                                          <p:val>
                                            <p:fltVal val="0"/>
                                          </p:val>
                                        </p:tav>
                                        <p:tav tm="100000">
                                          <p:val>
                                            <p:strVal val="#ppt_h"/>
                                          </p:val>
                                        </p:tav>
                                      </p:tavLst>
                                    </p:anim>
                                    <p:animEffect transition="in" filter="fade">
                                      <p:cBhvr>
                                        <p:cTn id="69" dur="500"/>
                                        <p:tgtEl>
                                          <p:spTgt spid="113"/>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87">
                                            <p:txEl>
                                              <p:pRg st="0" end="0"/>
                                            </p:txEl>
                                          </p:spTgt>
                                        </p:tgtEl>
                                        <p:attrNameLst>
                                          <p:attrName>style.visibility</p:attrName>
                                        </p:attrNameLst>
                                      </p:cBhvr>
                                      <p:to>
                                        <p:strVal val="visible"/>
                                      </p:to>
                                    </p:set>
                                    <p:anim calcmode="lin" valueType="num">
                                      <p:cBhvr>
                                        <p:cTn id="72" dur="500" fill="hold"/>
                                        <p:tgtEl>
                                          <p:spTgt spid="87">
                                            <p:txEl>
                                              <p:pRg st="0" end="0"/>
                                            </p:txEl>
                                          </p:spTgt>
                                        </p:tgtEl>
                                        <p:attrNameLst>
                                          <p:attrName>ppt_w</p:attrName>
                                        </p:attrNameLst>
                                      </p:cBhvr>
                                      <p:tavLst>
                                        <p:tav tm="0">
                                          <p:val>
                                            <p:fltVal val="0"/>
                                          </p:val>
                                        </p:tav>
                                        <p:tav tm="100000">
                                          <p:val>
                                            <p:strVal val="#ppt_w"/>
                                          </p:val>
                                        </p:tav>
                                      </p:tavLst>
                                    </p:anim>
                                    <p:anim calcmode="lin" valueType="num">
                                      <p:cBhvr>
                                        <p:cTn id="73" dur="500" fill="hold"/>
                                        <p:tgtEl>
                                          <p:spTgt spid="87">
                                            <p:txEl>
                                              <p:pRg st="0" end="0"/>
                                            </p:txEl>
                                          </p:spTgt>
                                        </p:tgtEl>
                                        <p:attrNameLst>
                                          <p:attrName>ppt_h</p:attrName>
                                        </p:attrNameLst>
                                      </p:cBhvr>
                                      <p:tavLst>
                                        <p:tav tm="0">
                                          <p:val>
                                            <p:fltVal val="0"/>
                                          </p:val>
                                        </p:tav>
                                        <p:tav tm="100000">
                                          <p:val>
                                            <p:strVal val="#ppt_h"/>
                                          </p:val>
                                        </p:tav>
                                      </p:tavLst>
                                    </p:anim>
                                    <p:animEffect transition="in" filter="fade">
                                      <p:cBhvr>
                                        <p:cTn id="74" dur="500"/>
                                        <p:tgtEl>
                                          <p:spTgt spid="87">
                                            <p:txEl>
                                              <p:pRg st="0" end="0"/>
                                            </p:txEl>
                                          </p:spTgt>
                                        </p:tgtEl>
                                      </p:cBhvr>
                                    </p:animEffect>
                                  </p:childTnLst>
                                </p:cTn>
                              </p:par>
                            </p:childTnLst>
                          </p:cTn>
                        </p:par>
                        <p:par>
                          <p:cTn id="75" fill="hold">
                            <p:stCondLst>
                              <p:cond delay="5100"/>
                            </p:stCondLst>
                            <p:childTnLst>
                              <p:par>
                                <p:cTn id="76" presetID="22" presetClass="entr" presetSubtype="1" fill="hold" nodeType="afterEffect">
                                  <p:stCondLst>
                                    <p:cond delay="0"/>
                                  </p:stCondLst>
                                  <p:childTnLst>
                                    <p:set>
                                      <p:cBhvr>
                                        <p:cTn id="77" dur="1" fill="hold">
                                          <p:stCondLst>
                                            <p:cond delay="0"/>
                                          </p:stCondLst>
                                        </p:cTn>
                                        <p:tgtEl>
                                          <p:spTgt spid="131"/>
                                        </p:tgtEl>
                                        <p:attrNameLst>
                                          <p:attrName>style.visibility</p:attrName>
                                        </p:attrNameLst>
                                      </p:cBhvr>
                                      <p:to>
                                        <p:strVal val="visible"/>
                                      </p:to>
                                    </p:set>
                                    <p:animEffect transition="in" filter="wipe(up)">
                                      <p:cBhvr>
                                        <p:cTn id="78" dur="500"/>
                                        <p:tgtEl>
                                          <p:spTgt spid="131"/>
                                        </p:tgtEl>
                                      </p:cBhvr>
                                    </p:animEffect>
                                  </p:childTnLst>
                                </p:cTn>
                              </p:par>
                            </p:childTnLst>
                          </p:cTn>
                        </p:par>
                        <p:par>
                          <p:cTn id="79" fill="hold">
                            <p:stCondLst>
                              <p:cond delay="5600"/>
                            </p:stCondLst>
                            <p:childTnLst>
                              <p:par>
                                <p:cTn id="80" presetID="22" presetClass="entr" presetSubtype="8" fill="hold" grpId="0" nodeType="afterEffect">
                                  <p:stCondLst>
                                    <p:cond delay="0"/>
                                  </p:stCondLst>
                                  <p:childTnLst>
                                    <p:set>
                                      <p:cBhvr>
                                        <p:cTn id="81" dur="1" fill="hold">
                                          <p:stCondLst>
                                            <p:cond delay="0"/>
                                          </p:stCondLst>
                                        </p:cTn>
                                        <p:tgtEl>
                                          <p:spTgt spid="156">
                                            <p:txEl>
                                              <p:pRg st="0" end="0"/>
                                            </p:txEl>
                                          </p:spTgt>
                                        </p:tgtEl>
                                        <p:attrNameLst>
                                          <p:attrName>style.visibility</p:attrName>
                                        </p:attrNameLst>
                                      </p:cBhvr>
                                      <p:to>
                                        <p:strVal val="visible"/>
                                      </p:to>
                                    </p:set>
                                    <p:animEffect transition="in" filter="wipe(left)">
                                      <p:cBhvr>
                                        <p:cTn id="82" dur="500"/>
                                        <p:tgtEl>
                                          <p:spTgt spid="156">
                                            <p:txEl>
                                              <p:pRg st="0" end="0"/>
                                            </p:txEl>
                                          </p:spTgt>
                                        </p:tgtEl>
                                      </p:cBhvr>
                                    </p:animEffect>
                                  </p:childTnLst>
                                </p:cTn>
                              </p:par>
                            </p:childTnLst>
                          </p:cTn>
                        </p:par>
                        <p:par>
                          <p:cTn id="83" fill="hold">
                            <p:stCondLst>
                              <p:cond delay="6100"/>
                            </p:stCondLst>
                            <p:childTnLst>
                              <p:par>
                                <p:cTn id="84" presetID="22" presetClass="entr" presetSubtype="1" fill="hold" nodeType="afterEffect">
                                  <p:stCondLst>
                                    <p:cond delay="0"/>
                                  </p:stCondLst>
                                  <p:childTnLst>
                                    <p:set>
                                      <p:cBhvr>
                                        <p:cTn id="85" dur="1" fill="hold">
                                          <p:stCondLst>
                                            <p:cond delay="0"/>
                                          </p:stCondLst>
                                        </p:cTn>
                                        <p:tgtEl>
                                          <p:spTgt spid="4"/>
                                        </p:tgtEl>
                                        <p:attrNameLst>
                                          <p:attrName>style.visibility</p:attrName>
                                        </p:attrNameLst>
                                      </p:cBhvr>
                                      <p:to>
                                        <p:strVal val="visible"/>
                                      </p:to>
                                    </p:set>
                                    <p:animEffect transition="in" filter="wipe(up)">
                                      <p:cBhvr>
                                        <p:cTn id="86" dur="300"/>
                                        <p:tgtEl>
                                          <p:spTgt spid="4"/>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157">
                                            <p:txEl>
                                              <p:pRg st="0" end="0"/>
                                            </p:txEl>
                                          </p:spTgt>
                                        </p:tgtEl>
                                        <p:attrNameLst>
                                          <p:attrName>style.visibility</p:attrName>
                                        </p:attrNameLst>
                                      </p:cBhvr>
                                      <p:to>
                                        <p:strVal val="visible"/>
                                      </p:to>
                                    </p:set>
                                    <p:animEffect transition="in" filter="wipe(up)">
                                      <p:cBhvr>
                                        <p:cTn id="89" dur="300"/>
                                        <p:tgtEl>
                                          <p:spTgt spid="157">
                                            <p:txEl>
                                              <p:pRg st="0" end="0"/>
                                            </p:txEl>
                                          </p:spTgt>
                                        </p:tgtEl>
                                      </p:cBhvr>
                                    </p:animEffect>
                                  </p:childTnLst>
                                </p:cTn>
                              </p:par>
                            </p:childTnLst>
                          </p:cTn>
                        </p:par>
                        <p:par>
                          <p:cTn id="90" fill="hold">
                            <p:stCondLst>
                              <p:cond delay="6400"/>
                            </p:stCondLst>
                            <p:childTnLst>
                              <p:par>
                                <p:cTn id="91" presetID="53" presetClass="entr" presetSubtype="16" fill="hold" grpId="0" nodeType="afterEffect">
                                  <p:stCondLst>
                                    <p:cond delay="0"/>
                                  </p:stCondLst>
                                  <p:childTnLst>
                                    <p:set>
                                      <p:cBhvr>
                                        <p:cTn id="92" dur="1" fill="hold">
                                          <p:stCondLst>
                                            <p:cond delay="0"/>
                                          </p:stCondLst>
                                        </p:cTn>
                                        <p:tgtEl>
                                          <p:spTgt spid="114"/>
                                        </p:tgtEl>
                                        <p:attrNameLst>
                                          <p:attrName>style.visibility</p:attrName>
                                        </p:attrNameLst>
                                      </p:cBhvr>
                                      <p:to>
                                        <p:strVal val="visible"/>
                                      </p:to>
                                    </p:set>
                                    <p:anim calcmode="lin" valueType="num">
                                      <p:cBhvr>
                                        <p:cTn id="93" dur="500" fill="hold"/>
                                        <p:tgtEl>
                                          <p:spTgt spid="114"/>
                                        </p:tgtEl>
                                        <p:attrNameLst>
                                          <p:attrName>ppt_w</p:attrName>
                                        </p:attrNameLst>
                                      </p:cBhvr>
                                      <p:tavLst>
                                        <p:tav tm="0">
                                          <p:val>
                                            <p:fltVal val="0"/>
                                          </p:val>
                                        </p:tav>
                                        <p:tav tm="100000">
                                          <p:val>
                                            <p:strVal val="#ppt_w"/>
                                          </p:val>
                                        </p:tav>
                                      </p:tavLst>
                                    </p:anim>
                                    <p:anim calcmode="lin" valueType="num">
                                      <p:cBhvr>
                                        <p:cTn id="94" dur="500" fill="hold"/>
                                        <p:tgtEl>
                                          <p:spTgt spid="114"/>
                                        </p:tgtEl>
                                        <p:attrNameLst>
                                          <p:attrName>ppt_h</p:attrName>
                                        </p:attrNameLst>
                                      </p:cBhvr>
                                      <p:tavLst>
                                        <p:tav tm="0">
                                          <p:val>
                                            <p:fltVal val="0"/>
                                          </p:val>
                                        </p:tav>
                                        <p:tav tm="100000">
                                          <p:val>
                                            <p:strVal val="#ppt_h"/>
                                          </p:val>
                                        </p:tav>
                                      </p:tavLst>
                                    </p:anim>
                                    <p:animEffect transition="in" filter="fade">
                                      <p:cBhvr>
                                        <p:cTn id="95" dur="500"/>
                                        <p:tgtEl>
                                          <p:spTgt spid="114"/>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88">
                                            <p:txEl>
                                              <p:pRg st="0" end="0"/>
                                            </p:txEl>
                                          </p:spTgt>
                                        </p:tgtEl>
                                        <p:attrNameLst>
                                          <p:attrName>style.visibility</p:attrName>
                                        </p:attrNameLst>
                                      </p:cBhvr>
                                      <p:to>
                                        <p:strVal val="visible"/>
                                      </p:to>
                                    </p:set>
                                    <p:anim calcmode="lin" valueType="num">
                                      <p:cBhvr>
                                        <p:cTn id="98" dur="500" fill="hold"/>
                                        <p:tgtEl>
                                          <p:spTgt spid="88">
                                            <p:txEl>
                                              <p:pRg st="0" end="0"/>
                                            </p:txEl>
                                          </p:spTgt>
                                        </p:tgtEl>
                                        <p:attrNameLst>
                                          <p:attrName>ppt_w</p:attrName>
                                        </p:attrNameLst>
                                      </p:cBhvr>
                                      <p:tavLst>
                                        <p:tav tm="0">
                                          <p:val>
                                            <p:fltVal val="0"/>
                                          </p:val>
                                        </p:tav>
                                        <p:tav tm="100000">
                                          <p:val>
                                            <p:strVal val="#ppt_w"/>
                                          </p:val>
                                        </p:tav>
                                      </p:tavLst>
                                    </p:anim>
                                    <p:anim calcmode="lin" valueType="num">
                                      <p:cBhvr>
                                        <p:cTn id="99" dur="500" fill="hold"/>
                                        <p:tgtEl>
                                          <p:spTgt spid="88">
                                            <p:txEl>
                                              <p:pRg st="0" end="0"/>
                                            </p:txEl>
                                          </p:spTgt>
                                        </p:tgtEl>
                                        <p:attrNameLst>
                                          <p:attrName>ppt_h</p:attrName>
                                        </p:attrNameLst>
                                      </p:cBhvr>
                                      <p:tavLst>
                                        <p:tav tm="0">
                                          <p:val>
                                            <p:fltVal val="0"/>
                                          </p:val>
                                        </p:tav>
                                        <p:tav tm="100000">
                                          <p:val>
                                            <p:strVal val="#ppt_h"/>
                                          </p:val>
                                        </p:tav>
                                      </p:tavLst>
                                    </p:anim>
                                    <p:animEffect transition="in" filter="fade">
                                      <p:cBhvr>
                                        <p:cTn id="100" dur="500"/>
                                        <p:tgtEl>
                                          <p:spTgt spid="88">
                                            <p:txEl>
                                              <p:pRg st="0" end="0"/>
                                            </p:txEl>
                                          </p:spTgt>
                                        </p:tgtEl>
                                      </p:cBhvr>
                                    </p:animEffect>
                                  </p:childTnLst>
                                </p:cTn>
                              </p:par>
                            </p:childTnLst>
                          </p:cTn>
                        </p:par>
                        <p:par>
                          <p:cTn id="101" fill="hold">
                            <p:stCondLst>
                              <p:cond delay="6900"/>
                            </p:stCondLst>
                            <p:childTnLst>
                              <p:par>
                                <p:cTn id="102" presetID="22" presetClass="entr" presetSubtype="1" fill="hold" nodeType="afterEffect">
                                  <p:stCondLst>
                                    <p:cond delay="0"/>
                                  </p:stCondLst>
                                  <p:childTnLst>
                                    <p:set>
                                      <p:cBhvr>
                                        <p:cTn id="103" dur="1" fill="hold">
                                          <p:stCondLst>
                                            <p:cond delay="0"/>
                                          </p:stCondLst>
                                        </p:cTn>
                                        <p:tgtEl>
                                          <p:spTgt spid="134"/>
                                        </p:tgtEl>
                                        <p:attrNameLst>
                                          <p:attrName>style.visibility</p:attrName>
                                        </p:attrNameLst>
                                      </p:cBhvr>
                                      <p:to>
                                        <p:strVal val="visible"/>
                                      </p:to>
                                    </p:set>
                                    <p:animEffect transition="in" filter="wipe(up)">
                                      <p:cBhvr>
                                        <p:cTn id="104" dur="500"/>
                                        <p:tgtEl>
                                          <p:spTgt spid="134"/>
                                        </p:tgtEl>
                                      </p:cBhvr>
                                    </p:animEffect>
                                  </p:childTnLst>
                                </p:cTn>
                              </p:par>
                            </p:childTnLst>
                          </p:cTn>
                        </p:par>
                        <p:par>
                          <p:cTn id="105" fill="hold">
                            <p:stCondLst>
                              <p:cond delay="7400"/>
                            </p:stCondLst>
                            <p:childTnLst>
                              <p:par>
                                <p:cTn id="106" presetID="22" presetClass="entr" presetSubtype="8" fill="hold" grpId="0" nodeType="afterEffect">
                                  <p:stCondLst>
                                    <p:cond delay="0"/>
                                  </p:stCondLst>
                                  <p:childTnLst>
                                    <p:set>
                                      <p:cBhvr>
                                        <p:cTn id="107" dur="1" fill="hold">
                                          <p:stCondLst>
                                            <p:cond delay="0"/>
                                          </p:stCondLst>
                                        </p:cTn>
                                        <p:tgtEl>
                                          <p:spTgt spid="161">
                                            <p:txEl>
                                              <p:pRg st="0" end="0"/>
                                            </p:txEl>
                                          </p:spTgt>
                                        </p:tgtEl>
                                        <p:attrNameLst>
                                          <p:attrName>style.visibility</p:attrName>
                                        </p:attrNameLst>
                                      </p:cBhvr>
                                      <p:to>
                                        <p:strVal val="visible"/>
                                      </p:to>
                                    </p:set>
                                    <p:animEffect transition="in" filter="wipe(left)">
                                      <p:cBhvr>
                                        <p:cTn id="108" dur="500"/>
                                        <p:tgtEl>
                                          <p:spTgt spid="161">
                                            <p:txEl>
                                              <p:pRg st="0" end="0"/>
                                            </p:txEl>
                                          </p:spTgt>
                                        </p:tgtEl>
                                      </p:cBhvr>
                                    </p:animEffect>
                                  </p:childTnLst>
                                </p:cTn>
                              </p:par>
                            </p:childTnLst>
                          </p:cTn>
                        </p:par>
                        <p:par>
                          <p:cTn id="109" fill="hold">
                            <p:stCondLst>
                              <p:cond delay="7900"/>
                            </p:stCondLst>
                            <p:childTnLst>
                              <p:par>
                                <p:cTn id="110" presetID="22" presetClass="entr" presetSubtype="1" fill="hold" nodeType="afterEffect">
                                  <p:stCondLst>
                                    <p:cond delay="0"/>
                                  </p:stCondLst>
                                  <p:childTnLst>
                                    <p:set>
                                      <p:cBhvr>
                                        <p:cTn id="111" dur="1" fill="hold">
                                          <p:stCondLst>
                                            <p:cond delay="0"/>
                                          </p:stCondLst>
                                        </p:cTn>
                                        <p:tgtEl>
                                          <p:spTgt spid="5"/>
                                        </p:tgtEl>
                                        <p:attrNameLst>
                                          <p:attrName>style.visibility</p:attrName>
                                        </p:attrNameLst>
                                      </p:cBhvr>
                                      <p:to>
                                        <p:strVal val="visible"/>
                                      </p:to>
                                    </p:set>
                                    <p:animEffect transition="in" filter="wipe(up)">
                                      <p:cBhvr>
                                        <p:cTn id="112" dur="300"/>
                                        <p:tgtEl>
                                          <p:spTgt spid="5"/>
                                        </p:tgtEl>
                                      </p:cBhvr>
                                    </p:animEffect>
                                  </p:childTnLst>
                                </p:cTn>
                              </p:par>
                              <p:par>
                                <p:cTn id="113" presetID="22" presetClass="entr" presetSubtype="1" fill="hold" grpId="0" nodeType="withEffect">
                                  <p:stCondLst>
                                    <p:cond delay="0"/>
                                  </p:stCondLst>
                                  <p:childTnLst>
                                    <p:set>
                                      <p:cBhvr>
                                        <p:cTn id="114" dur="1" fill="hold">
                                          <p:stCondLst>
                                            <p:cond delay="0"/>
                                          </p:stCondLst>
                                        </p:cTn>
                                        <p:tgtEl>
                                          <p:spTgt spid="162">
                                            <p:txEl>
                                              <p:pRg st="0" end="0"/>
                                            </p:txEl>
                                          </p:spTgt>
                                        </p:tgtEl>
                                        <p:attrNameLst>
                                          <p:attrName>style.visibility</p:attrName>
                                        </p:attrNameLst>
                                      </p:cBhvr>
                                      <p:to>
                                        <p:strVal val="visible"/>
                                      </p:to>
                                    </p:set>
                                    <p:animEffect transition="in" filter="wipe(up)">
                                      <p:cBhvr>
                                        <p:cTn id="115" dur="300"/>
                                        <p:tgtEl>
                                          <p:spTgt spid="16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3" grpId="0" animBg="1"/>
      <p:bldP spid="114" grpId="0" animBg="1"/>
      <p:bldP spid="115" grpId="0" animBg="1"/>
      <p:bldP spid="16" grpId="0"/>
      <p:bldP spid="9" grpId="0" build="p"/>
      <p:bldP spid="10" grpId="0" build="p"/>
      <p:bldP spid="86" grpId="0" build="p"/>
      <p:bldP spid="87" grpId="0" build="p"/>
      <p:bldP spid="88" grpId="0" build="p"/>
      <p:bldP spid="137" grpId="0" build="p"/>
      <p:bldP spid="12" grpId="0" build="p"/>
      <p:bldP spid="141" grpId="0" build="p"/>
      <p:bldP spid="142" grpId="0" build="p"/>
      <p:bldP spid="156" grpId="0" build="p"/>
      <p:bldP spid="157" grpId="0" build="p"/>
      <p:bldP spid="161" grpId="0" build="p"/>
      <p:bldP spid="162"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ctrTitle"/>
          </p:nvPr>
        </p:nvSpPr>
        <p:spPr/>
        <p:txBody>
          <a:bodyPr/>
          <a:lstStyle/>
          <a:p>
            <a:r>
              <a:rPr lang="en-GB" dirty="0"/>
              <a:t>IMPORTANT STRUCTURE</a:t>
            </a:r>
          </a:p>
        </p:txBody>
      </p:sp>
      <p:sp>
        <p:nvSpPr>
          <p:cNvPr id="17" name="Subtitle 16"/>
          <p:cNvSpPr>
            <a:spLocks noGrp="1"/>
          </p:cNvSpPr>
          <p:nvPr>
            <p:ph type="subTitle" idx="1"/>
          </p:nvPr>
        </p:nvSpPr>
        <p:spPr/>
        <p:txBody>
          <a:bodyPr/>
          <a:lstStyle/>
          <a:p>
            <a:r>
              <a:rPr lang="en-GB" dirty="0"/>
              <a:t>Write your relevant text here</a:t>
            </a:r>
          </a:p>
        </p:txBody>
      </p:sp>
      <p:sp>
        <p:nvSpPr>
          <p:cNvPr id="18" name="Text Placeholder 17"/>
          <p:cNvSpPr>
            <a:spLocks noGrp="1"/>
          </p:cNvSpPr>
          <p:nvPr>
            <p:ph type="body" sz="quarter" idx="11"/>
          </p:nvPr>
        </p:nvSpPr>
        <p:spPr/>
        <p:txBody>
          <a:bodyPr/>
          <a:lstStyle/>
          <a:p>
            <a:r>
              <a:rPr lang="en-GB" dirty="0" err="1"/>
              <a:t>Mr.</a:t>
            </a:r>
            <a:r>
              <a:rPr lang="en-GB" dirty="0"/>
              <a:t> </a:t>
            </a:r>
            <a:r>
              <a:rPr lang="en-GB" dirty="0" err="1"/>
              <a:t>Polytron</a:t>
            </a:r>
            <a:endParaRPr lang="en-GB" dirty="0"/>
          </a:p>
        </p:txBody>
      </p:sp>
      <p:sp>
        <p:nvSpPr>
          <p:cNvPr id="20" name="Text Placeholder 19"/>
          <p:cNvSpPr>
            <a:spLocks noGrp="1"/>
          </p:cNvSpPr>
          <p:nvPr>
            <p:ph type="body" sz="quarter" idx="22"/>
          </p:nvPr>
        </p:nvSpPr>
        <p:spPr/>
        <p:txBody>
          <a:bodyPr/>
          <a:lstStyle/>
          <a:p>
            <a:r>
              <a:rPr lang="en-GB" dirty="0"/>
              <a:t>General Manager</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pic>
        <p:nvPicPr>
          <p:cNvPr id="4" name="图片占位符 3"/>
          <p:cNvPicPr>
            <a:picLocks noGrp="1" noChangeAspect="1"/>
          </p:cNvPicPr>
          <p:nvPr>
            <p:ph type="pic" sz="quarter" idx="23"/>
          </p:nvPr>
        </p:nvPicPr>
        <p:blipFill>
          <a:blip r:embed="rId4" cstate="screen">
            <a:extLst>
              <a:ext uri="{28A0092B-C50C-407E-A947-70E740481C1C}">
                <a14:useLocalDpi xmlns:a14="http://schemas.microsoft.com/office/drawing/2010/main"/>
              </a:ext>
            </a:extLst>
          </a:blip>
          <a:srcRect/>
          <a:stretch>
            <a:fillRect/>
          </a:stretch>
        </p:blipFill>
        <p:spPr/>
      </p:pic>
      <p:pic>
        <p:nvPicPr>
          <p:cNvPr id="3" name="图片占位符 2"/>
          <p:cNvPicPr>
            <a:picLocks noGrp="1" noChangeAspect="1"/>
          </p:cNvPicPr>
          <p:nvPr>
            <p:ph type="pic" sz="quarter" idx="24"/>
          </p:nvPr>
        </p:nvPicPr>
        <p:blipFill>
          <a:blip r:embed="rId5" cstate="screen">
            <a:extLst>
              <a:ext uri="{28A0092B-C50C-407E-A947-70E740481C1C}">
                <a14:useLocalDpi xmlns:a14="http://schemas.microsoft.com/office/drawing/2010/main"/>
              </a:ext>
            </a:extLst>
          </a:blip>
          <a:srcRect/>
          <a:stretch>
            <a:fillRect/>
          </a:stretch>
        </p:blipFill>
        <p:spPr/>
      </p:pic>
      <p:pic>
        <p:nvPicPr>
          <p:cNvPr id="6" name="图片占位符 5"/>
          <p:cNvPicPr>
            <a:picLocks noGrp="1" noChangeAspect="1"/>
          </p:cNvPicPr>
          <p:nvPr>
            <p:ph type="pic" sz="quarter" idx="25"/>
          </p:nvPr>
        </p:nvPicPr>
        <p:blipFill>
          <a:blip r:embed="rId6" cstate="screen">
            <a:extLst>
              <a:ext uri="{28A0092B-C50C-407E-A947-70E740481C1C}">
                <a14:useLocalDpi xmlns:a14="http://schemas.microsoft.com/office/drawing/2010/main"/>
              </a:ext>
            </a:extLst>
          </a:blip>
          <a:srcRect/>
          <a:stretch>
            <a:fillRect/>
          </a:stretch>
        </p:blipFill>
        <p:spPr/>
      </p:pic>
      <p:pic>
        <p:nvPicPr>
          <p:cNvPr id="7" name="图片占位符 6"/>
          <p:cNvPicPr>
            <a:picLocks noGrp="1" noChangeAspect="1"/>
          </p:cNvPicPr>
          <p:nvPr>
            <p:ph type="pic" sz="quarter" idx="26"/>
          </p:nvPr>
        </p:nvPicPr>
        <p:blipFill>
          <a:blip r:embed="rId7" cstate="screen">
            <a:extLst>
              <a:ext uri="{28A0092B-C50C-407E-A947-70E740481C1C}">
                <a14:useLocalDpi xmlns:a14="http://schemas.microsoft.com/office/drawing/2010/main"/>
              </a:ext>
            </a:extLst>
          </a:blip>
          <a:srcRect/>
          <a:stretch>
            <a:fillRect/>
          </a:stretch>
        </p:blipFill>
        <p:spPr/>
      </p:pic>
      <p:pic>
        <p:nvPicPr>
          <p:cNvPr id="5" name="图片占位符 4"/>
          <p:cNvPicPr>
            <a:picLocks noGrp="1" noChangeAspect="1"/>
          </p:cNvPicPr>
          <p:nvPr>
            <p:ph type="pic" sz="quarter" idx="27"/>
          </p:nvPr>
        </p:nvPicPr>
        <p:blipFill>
          <a:blip r:embed="rId8" cstate="screen">
            <a:extLst>
              <a:ext uri="{28A0092B-C50C-407E-A947-70E740481C1C}">
                <a14:useLocalDpi xmlns:a14="http://schemas.microsoft.com/office/drawing/2010/main"/>
              </a:ext>
            </a:extLst>
          </a:blip>
          <a:srcRect/>
          <a:stretch>
            <a:fillRect/>
          </a:stretch>
        </p:blipFill>
        <p:spPr/>
      </p:pic>
      <p:sp>
        <p:nvSpPr>
          <p:cNvPr id="27" name="Text Placeholder 26"/>
          <p:cNvSpPr>
            <a:spLocks noGrp="1"/>
          </p:cNvSpPr>
          <p:nvPr>
            <p:ph type="body" sz="quarter" idx="28"/>
          </p:nvPr>
        </p:nvSpPr>
        <p:spPr/>
        <p:txBody>
          <a:bodyPr/>
          <a:lstStyle/>
          <a:p>
            <a:r>
              <a:rPr lang="en-GB" dirty="0" err="1"/>
              <a:t>Mr.</a:t>
            </a:r>
            <a:r>
              <a:rPr lang="en-GB" dirty="0"/>
              <a:t> Maspion</a:t>
            </a:r>
          </a:p>
        </p:txBody>
      </p:sp>
      <p:sp>
        <p:nvSpPr>
          <p:cNvPr id="28" name="Text Placeholder 27"/>
          <p:cNvSpPr>
            <a:spLocks noGrp="1"/>
          </p:cNvSpPr>
          <p:nvPr>
            <p:ph type="body" sz="quarter" idx="29"/>
          </p:nvPr>
        </p:nvSpPr>
        <p:spPr/>
        <p:txBody>
          <a:bodyPr/>
          <a:lstStyle/>
          <a:p>
            <a:r>
              <a:rPr lang="en-GB" dirty="0"/>
              <a:t>Finance Manager</a:t>
            </a:r>
          </a:p>
        </p:txBody>
      </p:sp>
      <p:sp>
        <p:nvSpPr>
          <p:cNvPr id="29" name="Text Placeholder 28"/>
          <p:cNvSpPr>
            <a:spLocks noGrp="1"/>
          </p:cNvSpPr>
          <p:nvPr>
            <p:ph type="body" sz="quarter" idx="30"/>
          </p:nvPr>
        </p:nvSpPr>
        <p:spPr/>
        <p:txBody>
          <a:bodyPr/>
          <a:lstStyle/>
          <a:p>
            <a:r>
              <a:rPr lang="en-GB" dirty="0" err="1"/>
              <a:t>Mrs.</a:t>
            </a:r>
            <a:r>
              <a:rPr lang="en-GB" dirty="0"/>
              <a:t> Aiwa</a:t>
            </a:r>
          </a:p>
        </p:txBody>
      </p:sp>
      <p:sp>
        <p:nvSpPr>
          <p:cNvPr id="30" name="Text Placeholder 29"/>
          <p:cNvSpPr>
            <a:spLocks noGrp="1"/>
          </p:cNvSpPr>
          <p:nvPr>
            <p:ph type="body" sz="quarter" idx="31"/>
          </p:nvPr>
        </p:nvSpPr>
        <p:spPr/>
        <p:txBody>
          <a:bodyPr/>
          <a:lstStyle/>
          <a:p>
            <a:r>
              <a:rPr lang="en-GB" dirty="0"/>
              <a:t>Outside Manager</a:t>
            </a:r>
          </a:p>
        </p:txBody>
      </p:sp>
      <p:sp>
        <p:nvSpPr>
          <p:cNvPr id="31" name="Text Placeholder 30"/>
          <p:cNvSpPr>
            <a:spLocks noGrp="1"/>
          </p:cNvSpPr>
          <p:nvPr>
            <p:ph type="body" sz="quarter" idx="32"/>
          </p:nvPr>
        </p:nvSpPr>
        <p:spPr/>
        <p:txBody>
          <a:bodyPr/>
          <a:lstStyle/>
          <a:p>
            <a:r>
              <a:rPr lang="en-GB" dirty="0" err="1"/>
              <a:t>Mr.</a:t>
            </a:r>
            <a:r>
              <a:rPr lang="en-GB" dirty="0"/>
              <a:t> </a:t>
            </a:r>
            <a:r>
              <a:rPr lang="en-GB" dirty="0" err="1"/>
              <a:t>Appliek</a:t>
            </a:r>
            <a:endParaRPr lang="en-GB" dirty="0"/>
          </a:p>
        </p:txBody>
      </p:sp>
      <p:sp>
        <p:nvSpPr>
          <p:cNvPr id="64" name="Text Placeholder 63"/>
          <p:cNvSpPr>
            <a:spLocks noGrp="1"/>
          </p:cNvSpPr>
          <p:nvPr>
            <p:ph type="body" sz="quarter" idx="33"/>
          </p:nvPr>
        </p:nvSpPr>
        <p:spPr/>
        <p:txBody>
          <a:bodyPr/>
          <a:lstStyle/>
          <a:p>
            <a:r>
              <a:rPr lang="en-GB" dirty="0"/>
              <a:t>Cloud Manager</a:t>
            </a:r>
          </a:p>
        </p:txBody>
      </p:sp>
      <p:sp>
        <p:nvSpPr>
          <p:cNvPr id="65" name="Text Placeholder 64"/>
          <p:cNvSpPr>
            <a:spLocks noGrp="1"/>
          </p:cNvSpPr>
          <p:nvPr>
            <p:ph type="body" sz="quarter" idx="34"/>
          </p:nvPr>
        </p:nvSpPr>
        <p:spPr>
          <a:xfrm>
            <a:off x="3771605" y="4737731"/>
            <a:ext cx="1120435" cy="228049"/>
          </a:xfrm>
        </p:spPr>
        <p:txBody>
          <a:bodyPr/>
          <a:lstStyle/>
          <a:p>
            <a:r>
              <a:rPr lang="en-GB" dirty="0" err="1"/>
              <a:t>Mr.</a:t>
            </a:r>
            <a:r>
              <a:rPr lang="en-GB" dirty="0"/>
              <a:t> </a:t>
            </a:r>
            <a:r>
              <a:rPr lang="en-GB" dirty="0" err="1"/>
              <a:t>Mener</a:t>
            </a:r>
            <a:endParaRPr lang="en-GB" dirty="0"/>
          </a:p>
        </p:txBody>
      </p:sp>
      <p:sp>
        <p:nvSpPr>
          <p:cNvPr id="67" name="Text Placeholder 66"/>
          <p:cNvSpPr>
            <a:spLocks noGrp="1"/>
          </p:cNvSpPr>
          <p:nvPr>
            <p:ph type="body" sz="quarter" idx="35"/>
          </p:nvPr>
        </p:nvSpPr>
        <p:spPr/>
        <p:txBody>
          <a:bodyPr/>
          <a:lstStyle/>
          <a:p>
            <a:r>
              <a:rPr lang="en-GB" dirty="0"/>
              <a:t>Inside Manager</a:t>
            </a:r>
          </a:p>
        </p:txBody>
      </p:sp>
      <p:sp>
        <p:nvSpPr>
          <p:cNvPr id="68" name="Text Placeholder 67"/>
          <p:cNvSpPr>
            <a:spLocks noGrp="1"/>
          </p:cNvSpPr>
          <p:nvPr>
            <p:ph type="body" sz="quarter" idx="36"/>
          </p:nvPr>
        </p:nvSpPr>
        <p:spPr/>
        <p:txBody>
          <a:bodyPr/>
          <a:lstStyle/>
          <a:p>
            <a:r>
              <a:rPr lang="en-GB" dirty="0" err="1"/>
              <a:t>Mr.</a:t>
            </a:r>
            <a:r>
              <a:rPr lang="en-GB" dirty="0"/>
              <a:t> </a:t>
            </a:r>
            <a:r>
              <a:rPr lang="en-GB" dirty="0" err="1"/>
              <a:t>Tosibak</a:t>
            </a:r>
            <a:endParaRPr lang="en-GB" dirty="0"/>
          </a:p>
        </p:txBody>
      </p:sp>
      <p:sp>
        <p:nvSpPr>
          <p:cNvPr id="69" name="Text Placeholder 68"/>
          <p:cNvSpPr>
            <a:spLocks noGrp="1"/>
          </p:cNvSpPr>
          <p:nvPr>
            <p:ph type="body" sz="quarter" idx="37"/>
          </p:nvPr>
        </p:nvSpPr>
        <p:spPr/>
        <p:txBody>
          <a:bodyPr/>
          <a:lstStyle/>
          <a:p>
            <a:r>
              <a:rPr lang="en-GB" dirty="0"/>
              <a:t>Data Manager</a:t>
            </a:r>
          </a:p>
        </p:txBody>
      </p:sp>
      <p:sp>
        <p:nvSpPr>
          <p:cNvPr id="22" name="TextBox 21"/>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66007280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ctrTitle"/>
          </p:nvPr>
        </p:nvSpPr>
        <p:spPr>
          <a:xfrm>
            <a:off x="1524000" y="508001"/>
            <a:ext cx="9144000" cy="729954"/>
          </a:xfrm>
        </p:spPr>
        <p:txBody>
          <a:bodyPr>
            <a:normAutofit/>
          </a:bodyPr>
          <a:lstStyle/>
          <a:p>
            <a:r>
              <a:rPr lang="en-GB" dirty="0"/>
              <a:t>SWOT ANALYSIS 3</a:t>
            </a:r>
          </a:p>
        </p:txBody>
      </p:sp>
      <p:sp>
        <p:nvSpPr>
          <p:cNvPr id="12" name="Subtitle 11"/>
          <p:cNvSpPr>
            <a:spLocks noGrp="1"/>
          </p:cNvSpPr>
          <p:nvPr>
            <p:ph type="subTitle" idx="1"/>
          </p:nvPr>
        </p:nvSpPr>
        <p:spPr/>
        <p:txBody>
          <a:bodyPr/>
          <a:lstStyle/>
          <a:p>
            <a:r>
              <a:rPr lang="en-GB" dirty="0"/>
              <a:t>write your relevant text here</a:t>
            </a:r>
          </a:p>
        </p:txBody>
      </p:sp>
      <p:sp>
        <p:nvSpPr>
          <p:cNvPr id="50" name="Shape 1862"/>
          <p:cNvSpPr/>
          <p:nvPr/>
        </p:nvSpPr>
        <p:spPr>
          <a:xfrm>
            <a:off x="1982794" y="2205860"/>
            <a:ext cx="1566000" cy="1564453"/>
          </a:xfrm>
          <a:prstGeom prst="ellipse">
            <a:avLst/>
          </a:prstGeom>
          <a:solidFill>
            <a:srgbClr val="ECECEC"/>
          </a:solidFill>
          <a:ln w="12700">
            <a:miter lim="400000"/>
          </a:ln>
        </p:spPr>
        <p:txBody>
          <a:bodyPr lIns="50800" tIns="50800" rIns="50800" bIns="50800" anchor="ctr"/>
          <a:lstStyle/>
          <a:p>
            <a:pPr lvl="0"/>
            <a:endParaRPr/>
          </a:p>
        </p:txBody>
      </p:sp>
      <p:sp>
        <p:nvSpPr>
          <p:cNvPr id="51" name="Shape 1864"/>
          <p:cNvSpPr/>
          <p:nvPr/>
        </p:nvSpPr>
        <p:spPr>
          <a:xfrm>
            <a:off x="4197396" y="2205860"/>
            <a:ext cx="1566000" cy="1564453"/>
          </a:xfrm>
          <a:prstGeom prst="ellipse">
            <a:avLst/>
          </a:prstGeom>
          <a:solidFill>
            <a:srgbClr val="ECECEC"/>
          </a:solidFill>
          <a:ln w="12700">
            <a:miter lim="400000"/>
          </a:ln>
        </p:spPr>
        <p:txBody>
          <a:bodyPr lIns="50800" tIns="50800" rIns="50800" bIns="50800" anchor="ctr"/>
          <a:lstStyle/>
          <a:p>
            <a:pPr lvl="0"/>
            <a:endParaRPr/>
          </a:p>
        </p:txBody>
      </p:sp>
      <p:sp>
        <p:nvSpPr>
          <p:cNvPr id="52" name="Shape 1866"/>
          <p:cNvSpPr/>
          <p:nvPr/>
        </p:nvSpPr>
        <p:spPr>
          <a:xfrm>
            <a:off x="6411998" y="2205860"/>
            <a:ext cx="1566000" cy="1564453"/>
          </a:xfrm>
          <a:prstGeom prst="ellipse">
            <a:avLst/>
          </a:prstGeom>
          <a:solidFill>
            <a:srgbClr val="ECECEC"/>
          </a:solidFill>
          <a:ln w="12700">
            <a:miter lim="400000"/>
          </a:ln>
        </p:spPr>
        <p:txBody>
          <a:bodyPr lIns="50800" tIns="50800" rIns="50800" bIns="50800" anchor="ctr"/>
          <a:lstStyle/>
          <a:p>
            <a:pPr lvl="0"/>
            <a:endParaRPr/>
          </a:p>
        </p:txBody>
      </p:sp>
      <p:sp>
        <p:nvSpPr>
          <p:cNvPr id="53" name="Shape 1868"/>
          <p:cNvSpPr/>
          <p:nvPr/>
        </p:nvSpPr>
        <p:spPr>
          <a:xfrm>
            <a:off x="8626599" y="2205860"/>
            <a:ext cx="1566000" cy="1564453"/>
          </a:xfrm>
          <a:prstGeom prst="ellipse">
            <a:avLst/>
          </a:prstGeom>
          <a:solidFill>
            <a:srgbClr val="ECECEC"/>
          </a:solidFill>
          <a:ln w="12700">
            <a:miter lim="400000"/>
          </a:ln>
        </p:spPr>
        <p:txBody>
          <a:bodyPr lIns="50800" tIns="50800" rIns="50800" bIns="50800" anchor="ctr"/>
          <a:lstStyle/>
          <a:p>
            <a:pPr lvl="0"/>
            <a:endParaRPr/>
          </a:p>
        </p:txBody>
      </p:sp>
      <p:grpSp>
        <p:nvGrpSpPr>
          <p:cNvPr id="54" name="Group 1872"/>
          <p:cNvGrpSpPr/>
          <p:nvPr/>
        </p:nvGrpSpPr>
        <p:grpSpPr>
          <a:xfrm>
            <a:off x="2366074" y="2589774"/>
            <a:ext cx="795600" cy="796625"/>
            <a:chOff x="-50333" y="55980"/>
            <a:chExt cx="1753436" cy="1755697"/>
          </a:xfrm>
        </p:grpSpPr>
        <p:sp>
          <p:nvSpPr>
            <p:cNvPr id="55" name="Shape 1870"/>
            <p:cNvSpPr/>
            <p:nvPr/>
          </p:nvSpPr>
          <p:spPr>
            <a:xfrm>
              <a:off x="-50333" y="55980"/>
              <a:ext cx="1753436" cy="175569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56" name="Shape 1871"/>
            <p:cNvSpPr/>
            <p:nvPr/>
          </p:nvSpPr>
          <p:spPr>
            <a:xfrm>
              <a:off x="490861" y="606766"/>
              <a:ext cx="616815" cy="542168"/>
            </a:xfrm>
            <a:custGeom>
              <a:avLst/>
              <a:gdLst/>
              <a:ahLst/>
              <a:cxnLst>
                <a:cxn ang="0">
                  <a:pos x="wd2" y="hd2"/>
                </a:cxn>
                <a:cxn ang="5400000">
                  <a:pos x="wd2" y="hd2"/>
                </a:cxn>
                <a:cxn ang="10800000">
                  <a:pos x="wd2" y="hd2"/>
                </a:cxn>
                <a:cxn ang="16200000">
                  <a:pos x="wd2" y="hd2"/>
                </a:cxn>
              </a:cxnLst>
              <a:rect l="0" t="0" r="r" b="b"/>
              <a:pathLst>
                <a:path w="21600" h="21600" extrusionOk="0">
                  <a:moveTo>
                    <a:pt x="8071" y="8035"/>
                  </a:moveTo>
                  <a:lnTo>
                    <a:pt x="11327" y="9235"/>
                  </a:lnTo>
                  <a:lnTo>
                    <a:pt x="14583" y="4904"/>
                  </a:lnTo>
                  <a:lnTo>
                    <a:pt x="15088" y="4330"/>
                  </a:lnTo>
                  <a:lnTo>
                    <a:pt x="17289" y="6157"/>
                  </a:lnTo>
                  <a:lnTo>
                    <a:pt x="17289" y="3078"/>
                  </a:lnTo>
                  <a:lnTo>
                    <a:pt x="17289" y="0"/>
                  </a:lnTo>
                  <a:lnTo>
                    <a:pt x="14583" y="626"/>
                  </a:lnTo>
                  <a:lnTo>
                    <a:pt x="11878" y="1200"/>
                  </a:lnTo>
                  <a:lnTo>
                    <a:pt x="14033" y="3704"/>
                  </a:lnTo>
                  <a:lnTo>
                    <a:pt x="10777" y="7409"/>
                  </a:lnTo>
                  <a:lnTo>
                    <a:pt x="7567" y="6157"/>
                  </a:lnTo>
                  <a:lnTo>
                    <a:pt x="5411" y="10487"/>
                  </a:lnTo>
                  <a:lnTo>
                    <a:pt x="2155" y="9235"/>
                  </a:lnTo>
                  <a:lnTo>
                    <a:pt x="550" y="14817"/>
                  </a:lnTo>
                  <a:lnTo>
                    <a:pt x="0" y="16017"/>
                  </a:lnTo>
                  <a:lnTo>
                    <a:pt x="1055" y="16643"/>
                  </a:lnTo>
                  <a:lnTo>
                    <a:pt x="2706" y="11113"/>
                  </a:lnTo>
                  <a:lnTo>
                    <a:pt x="5916" y="12313"/>
                  </a:lnTo>
                  <a:lnTo>
                    <a:pt x="8071" y="8035"/>
                  </a:lnTo>
                  <a:lnTo>
                    <a:pt x="8071" y="8035"/>
                  </a:lnTo>
                  <a:close/>
                  <a:moveTo>
                    <a:pt x="6466" y="21600"/>
                  </a:moveTo>
                  <a:lnTo>
                    <a:pt x="6466" y="16643"/>
                  </a:lnTo>
                  <a:lnTo>
                    <a:pt x="3761" y="16643"/>
                  </a:lnTo>
                  <a:lnTo>
                    <a:pt x="3761" y="21600"/>
                  </a:lnTo>
                  <a:lnTo>
                    <a:pt x="6466" y="21600"/>
                  </a:lnTo>
                  <a:lnTo>
                    <a:pt x="6466" y="21600"/>
                  </a:lnTo>
                  <a:close/>
                  <a:moveTo>
                    <a:pt x="10227" y="21600"/>
                  </a:moveTo>
                  <a:lnTo>
                    <a:pt x="7567" y="21600"/>
                  </a:lnTo>
                  <a:lnTo>
                    <a:pt x="7567" y="14817"/>
                  </a:lnTo>
                  <a:lnTo>
                    <a:pt x="10227" y="14817"/>
                  </a:lnTo>
                  <a:lnTo>
                    <a:pt x="10227" y="21600"/>
                  </a:lnTo>
                  <a:lnTo>
                    <a:pt x="10227" y="21600"/>
                  </a:lnTo>
                  <a:close/>
                  <a:moveTo>
                    <a:pt x="14033" y="21600"/>
                  </a:moveTo>
                  <a:lnTo>
                    <a:pt x="11327" y="21600"/>
                  </a:lnTo>
                  <a:lnTo>
                    <a:pt x="11327" y="12313"/>
                  </a:lnTo>
                  <a:lnTo>
                    <a:pt x="14033" y="12313"/>
                  </a:lnTo>
                  <a:lnTo>
                    <a:pt x="14033" y="21600"/>
                  </a:lnTo>
                  <a:lnTo>
                    <a:pt x="14033" y="21600"/>
                  </a:lnTo>
                  <a:close/>
                  <a:moveTo>
                    <a:pt x="17794" y="21600"/>
                  </a:moveTo>
                  <a:lnTo>
                    <a:pt x="15088" y="21600"/>
                  </a:lnTo>
                  <a:lnTo>
                    <a:pt x="15088" y="9861"/>
                  </a:lnTo>
                  <a:lnTo>
                    <a:pt x="17794" y="9861"/>
                  </a:lnTo>
                  <a:lnTo>
                    <a:pt x="17794" y="21600"/>
                  </a:lnTo>
                  <a:lnTo>
                    <a:pt x="17794" y="21600"/>
                  </a:lnTo>
                  <a:close/>
                  <a:moveTo>
                    <a:pt x="18894" y="6783"/>
                  </a:moveTo>
                  <a:lnTo>
                    <a:pt x="18894" y="21600"/>
                  </a:lnTo>
                  <a:lnTo>
                    <a:pt x="21600" y="21600"/>
                  </a:lnTo>
                  <a:lnTo>
                    <a:pt x="21600" y="6783"/>
                  </a:lnTo>
                  <a:lnTo>
                    <a:pt x="18894" y="6783"/>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nvGrpSpPr>
          <p:cNvPr id="57" name="Group 1875"/>
          <p:cNvGrpSpPr/>
          <p:nvPr/>
        </p:nvGrpSpPr>
        <p:grpSpPr>
          <a:xfrm>
            <a:off x="4593376" y="2577074"/>
            <a:ext cx="795600" cy="796625"/>
            <a:chOff x="-22343" y="27990"/>
            <a:chExt cx="1753436" cy="1755697"/>
          </a:xfrm>
        </p:grpSpPr>
        <p:sp>
          <p:nvSpPr>
            <p:cNvPr id="58" name="Shape 1873"/>
            <p:cNvSpPr/>
            <p:nvPr/>
          </p:nvSpPr>
          <p:spPr>
            <a:xfrm>
              <a:off x="-22343" y="27990"/>
              <a:ext cx="1753436" cy="175569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59" name="Shape 1874"/>
            <p:cNvSpPr/>
            <p:nvPr/>
          </p:nvSpPr>
          <p:spPr>
            <a:xfrm rot="10800000" flipH="1">
              <a:off x="517808" y="610585"/>
              <a:ext cx="608122" cy="534528"/>
            </a:xfrm>
            <a:custGeom>
              <a:avLst/>
              <a:gdLst/>
              <a:ahLst/>
              <a:cxnLst>
                <a:cxn ang="0">
                  <a:pos x="wd2" y="hd2"/>
                </a:cxn>
                <a:cxn ang="5400000">
                  <a:pos x="wd2" y="hd2"/>
                </a:cxn>
                <a:cxn ang="10800000">
                  <a:pos x="wd2" y="hd2"/>
                </a:cxn>
                <a:cxn ang="16200000">
                  <a:pos x="wd2" y="hd2"/>
                </a:cxn>
              </a:cxnLst>
              <a:rect l="0" t="0" r="r" b="b"/>
              <a:pathLst>
                <a:path w="21600" h="21600" extrusionOk="0">
                  <a:moveTo>
                    <a:pt x="8071" y="8035"/>
                  </a:moveTo>
                  <a:lnTo>
                    <a:pt x="11327" y="9235"/>
                  </a:lnTo>
                  <a:lnTo>
                    <a:pt x="14583" y="4904"/>
                  </a:lnTo>
                  <a:lnTo>
                    <a:pt x="15088" y="4330"/>
                  </a:lnTo>
                  <a:lnTo>
                    <a:pt x="17289" y="6157"/>
                  </a:lnTo>
                  <a:lnTo>
                    <a:pt x="17289" y="3078"/>
                  </a:lnTo>
                  <a:lnTo>
                    <a:pt x="17289" y="0"/>
                  </a:lnTo>
                  <a:lnTo>
                    <a:pt x="14583" y="626"/>
                  </a:lnTo>
                  <a:lnTo>
                    <a:pt x="11878" y="1200"/>
                  </a:lnTo>
                  <a:lnTo>
                    <a:pt x="14033" y="3704"/>
                  </a:lnTo>
                  <a:lnTo>
                    <a:pt x="10777" y="7409"/>
                  </a:lnTo>
                  <a:lnTo>
                    <a:pt x="7567" y="6157"/>
                  </a:lnTo>
                  <a:lnTo>
                    <a:pt x="5411" y="10487"/>
                  </a:lnTo>
                  <a:lnTo>
                    <a:pt x="2155" y="9235"/>
                  </a:lnTo>
                  <a:lnTo>
                    <a:pt x="550" y="14817"/>
                  </a:lnTo>
                  <a:lnTo>
                    <a:pt x="0" y="16017"/>
                  </a:lnTo>
                  <a:lnTo>
                    <a:pt x="1055" y="16643"/>
                  </a:lnTo>
                  <a:lnTo>
                    <a:pt x="2706" y="11113"/>
                  </a:lnTo>
                  <a:lnTo>
                    <a:pt x="5916" y="12313"/>
                  </a:lnTo>
                  <a:lnTo>
                    <a:pt x="8071" y="8035"/>
                  </a:lnTo>
                  <a:lnTo>
                    <a:pt x="8071" y="8035"/>
                  </a:lnTo>
                  <a:close/>
                  <a:moveTo>
                    <a:pt x="6466" y="21600"/>
                  </a:moveTo>
                  <a:lnTo>
                    <a:pt x="6466" y="16643"/>
                  </a:lnTo>
                  <a:lnTo>
                    <a:pt x="3761" y="16643"/>
                  </a:lnTo>
                  <a:lnTo>
                    <a:pt x="3761" y="21600"/>
                  </a:lnTo>
                  <a:lnTo>
                    <a:pt x="6466" y="21600"/>
                  </a:lnTo>
                  <a:lnTo>
                    <a:pt x="6466" y="21600"/>
                  </a:lnTo>
                  <a:close/>
                  <a:moveTo>
                    <a:pt x="10227" y="21600"/>
                  </a:moveTo>
                  <a:lnTo>
                    <a:pt x="7567" y="21600"/>
                  </a:lnTo>
                  <a:lnTo>
                    <a:pt x="7567" y="14817"/>
                  </a:lnTo>
                  <a:lnTo>
                    <a:pt x="10227" y="14817"/>
                  </a:lnTo>
                  <a:lnTo>
                    <a:pt x="10227" y="21600"/>
                  </a:lnTo>
                  <a:lnTo>
                    <a:pt x="10227" y="21600"/>
                  </a:lnTo>
                  <a:close/>
                  <a:moveTo>
                    <a:pt x="14033" y="21600"/>
                  </a:moveTo>
                  <a:lnTo>
                    <a:pt x="11327" y="21600"/>
                  </a:lnTo>
                  <a:lnTo>
                    <a:pt x="11327" y="12313"/>
                  </a:lnTo>
                  <a:lnTo>
                    <a:pt x="14033" y="12313"/>
                  </a:lnTo>
                  <a:lnTo>
                    <a:pt x="14033" y="21600"/>
                  </a:lnTo>
                  <a:lnTo>
                    <a:pt x="14033" y="21600"/>
                  </a:lnTo>
                  <a:close/>
                  <a:moveTo>
                    <a:pt x="17794" y="21600"/>
                  </a:moveTo>
                  <a:lnTo>
                    <a:pt x="15088" y="21600"/>
                  </a:lnTo>
                  <a:lnTo>
                    <a:pt x="15088" y="9861"/>
                  </a:lnTo>
                  <a:lnTo>
                    <a:pt x="17794" y="9861"/>
                  </a:lnTo>
                  <a:lnTo>
                    <a:pt x="17794" y="21600"/>
                  </a:lnTo>
                  <a:lnTo>
                    <a:pt x="17794" y="21600"/>
                  </a:lnTo>
                  <a:close/>
                  <a:moveTo>
                    <a:pt x="18894" y="6783"/>
                  </a:moveTo>
                  <a:lnTo>
                    <a:pt x="18894" y="21600"/>
                  </a:lnTo>
                  <a:lnTo>
                    <a:pt x="21600" y="21600"/>
                  </a:lnTo>
                  <a:lnTo>
                    <a:pt x="21600" y="6783"/>
                  </a:lnTo>
                  <a:lnTo>
                    <a:pt x="18894" y="6783"/>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nvGrpSpPr>
          <p:cNvPr id="60" name="Group 1878"/>
          <p:cNvGrpSpPr/>
          <p:nvPr/>
        </p:nvGrpSpPr>
        <p:grpSpPr>
          <a:xfrm>
            <a:off x="6785023" y="2564374"/>
            <a:ext cx="795600" cy="796625"/>
            <a:chOff x="-22343" y="0"/>
            <a:chExt cx="1753436" cy="1755697"/>
          </a:xfrm>
        </p:grpSpPr>
        <p:sp>
          <p:nvSpPr>
            <p:cNvPr id="61" name="Shape 1876"/>
            <p:cNvSpPr/>
            <p:nvPr/>
          </p:nvSpPr>
          <p:spPr>
            <a:xfrm>
              <a:off x="-22343" y="0"/>
              <a:ext cx="1753436" cy="1755697"/>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62" name="Shape 1877"/>
            <p:cNvSpPr/>
            <p:nvPr/>
          </p:nvSpPr>
          <p:spPr>
            <a:xfrm>
              <a:off x="625141" y="560348"/>
              <a:ext cx="505415" cy="635001"/>
            </a:xfrm>
            <a:custGeom>
              <a:avLst/>
              <a:gdLst/>
              <a:ahLst/>
              <a:cxnLst>
                <a:cxn ang="0">
                  <a:pos x="wd2" y="hd2"/>
                </a:cxn>
                <a:cxn ang="5400000">
                  <a:pos x="wd2" y="hd2"/>
                </a:cxn>
                <a:cxn ang="10800000">
                  <a:pos x="wd2" y="hd2"/>
                </a:cxn>
                <a:cxn ang="16200000">
                  <a:pos x="wd2" y="hd2"/>
                </a:cxn>
              </a:cxnLst>
              <a:rect l="0" t="0" r="r" b="b"/>
              <a:pathLst>
                <a:path w="21015" h="21072" extrusionOk="0">
                  <a:moveTo>
                    <a:pt x="17468" y="6506"/>
                  </a:moveTo>
                  <a:cubicBezTo>
                    <a:pt x="16410" y="7763"/>
                    <a:pt x="15333" y="6878"/>
                    <a:pt x="13824" y="5996"/>
                  </a:cubicBezTo>
                  <a:cubicBezTo>
                    <a:pt x="12317" y="5116"/>
                    <a:pt x="10950" y="4575"/>
                    <a:pt x="12006" y="3318"/>
                  </a:cubicBezTo>
                  <a:cubicBezTo>
                    <a:pt x="13062" y="2059"/>
                    <a:pt x="15140" y="1754"/>
                    <a:pt x="16648" y="2634"/>
                  </a:cubicBezTo>
                  <a:cubicBezTo>
                    <a:pt x="18155" y="3515"/>
                    <a:pt x="18522" y="5248"/>
                    <a:pt x="17468" y="6506"/>
                  </a:cubicBezTo>
                  <a:close/>
                  <a:moveTo>
                    <a:pt x="20868" y="4865"/>
                  </a:moveTo>
                  <a:cubicBezTo>
                    <a:pt x="20191" y="1663"/>
                    <a:pt x="16530" y="-474"/>
                    <a:pt x="12691" y="90"/>
                  </a:cubicBezTo>
                  <a:cubicBezTo>
                    <a:pt x="8853" y="655"/>
                    <a:pt x="5613" y="3118"/>
                    <a:pt x="6290" y="6320"/>
                  </a:cubicBezTo>
                  <a:cubicBezTo>
                    <a:pt x="6436" y="7009"/>
                    <a:pt x="6840" y="8088"/>
                    <a:pt x="7318" y="8862"/>
                  </a:cubicBezTo>
                  <a:lnTo>
                    <a:pt x="346" y="17166"/>
                  </a:lnTo>
                  <a:cubicBezTo>
                    <a:pt x="90" y="17473"/>
                    <a:pt x="-56" y="18024"/>
                    <a:pt x="20" y="18392"/>
                  </a:cubicBezTo>
                  <a:lnTo>
                    <a:pt x="470" y="20511"/>
                  </a:lnTo>
                  <a:cubicBezTo>
                    <a:pt x="547" y="20879"/>
                    <a:pt x="971" y="21126"/>
                    <a:pt x="1412" y="21061"/>
                  </a:cubicBezTo>
                  <a:lnTo>
                    <a:pt x="3454" y="20761"/>
                  </a:lnTo>
                  <a:cubicBezTo>
                    <a:pt x="3895" y="20696"/>
                    <a:pt x="4457" y="20387"/>
                    <a:pt x="4700" y="20072"/>
                  </a:cubicBezTo>
                  <a:lnTo>
                    <a:pt x="7456" y="16513"/>
                  </a:lnTo>
                  <a:lnTo>
                    <a:pt x="7480" y="16490"/>
                  </a:lnTo>
                  <a:lnTo>
                    <a:pt x="9346" y="16216"/>
                  </a:lnTo>
                  <a:lnTo>
                    <a:pt x="12566" y="12046"/>
                  </a:lnTo>
                  <a:cubicBezTo>
                    <a:pt x="13623" y="12195"/>
                    <a:pt x="15142" y="12146"/>
                    <a:pt x="16039" y="12013"/>
                  </a:cubicBezTo>
                  <a:cubicBezTo>
                    <a:pt x="19878" y="11449"/>
                    <a:pt x="21544" y="8068"/>
                    <a:pt x="20868" y="48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63" name="Group 1881"/>
          <p:cNvGrpSpPr/>
          <p:nvPr/>
        </p:nvGrpSpPr>
        <p:grpSpPr>
          <a:xfrm>
            <a:off x="9022579" y="2589774"/>
            <a:ext cx="795600" cy="796625"/>
            <a:chOff x="-22343" y="55980"/>
            <a:chExt cx="1753436" cy="1755697"/>
          </a:xfrm>
        </p:grpSpPr>
        <p:sp>
          <p:nvSpPr>
            <p:cNvPr id="64" name="Shape 1879"/>
            <p:cNvSpPr/>
            <p:nvPr/>
          </p:nvSpPr>
          <p:spPr>
            <a:xfrm>
              <a:off x="-22343" y="55980"/>
              <a:ext cx="1753436" cy="1755697"/>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65" name="Shape 1880"/>
            <p:cNvSpPr/>
            <p:nvPr/>
          </p:nvSpPr>
          <p:spPr>
            <a:xfrm>
              <a:off x="552207" y="560349"/>
              <a:ext cx="595302" cy="635002"/>
            </a:xfrm>
            <a:custGeom>
              <a:avLst/>
              <a:gdLst/>
              <a:ahLst/>
              <a:cxnLst>
                <a:cxn ang="0">
                  <a:pos x="wd2" y="hd2"/>
                </a:cxn>
                <a:cxn ang="5400000">
                  <a:pos x="wd2" y="hd2"/>
                </a:cxn>
                <a:cxn ang="10800000">
                  <a:pos x="wd2" y="hd2"/>
                </a:cxn>
                <a:cxn ang="16200000">
                  <a:pos x="wd2" y="hd2"/>
                </a:cxn>
              </a:cxnLst>
              <a:rect l="0" t="0" r="r" b="b"/>
              <a:pathLst>
                <a:path w="21153" h="21260" extrusionOk="0">
                  <a:moveTo>
                    <a:pt x="11752" y="11733"/>
                  </a:moveTo>
                  <a:lnTo>
                    <a:pt x="9401" y="11733"/>
                  </a:lnTo>
                  <a:lnTo>
                    <a:pt x="9401" y="5975"/>
                  </a:lnTo>
                  <a:lnTo>
                    <a:pt x="11752" y="5975"/>
                  </a:lnTo>
                  <a:cubicBezTo>
                    <a:pt x="11752" y="5975"/>
                    <a:pt x="11752" y="11733"/>
                    <a:pt x="11752" y="11733"/>
                  </a:cubicBezTo>
                  <a:close/>
                  <a:moveTo>
                    <a:pt x="11752" y="15276"/>
                  </a:moveTo>
                  <a:lnTo>
                    <a:pt x="9401" y="15276"/>
                  </a:lnTo>
                  <a:lnTo>
                    <a:pt x="9401" y="12951"/>
                  </a:lnTo>
                  <a:lnTo>
                    <a:pt x="11752" y="12951"/>
                  </a:lnTo>
                  <a:cubicBezTo>
                    <a:pt x="11752" y="12951"/>
                    <a:pt x="11752" y="15276"/>
                    <a:pt x="11752" y="15276"/>
                  </a:cubicBezTo>
                  <a:close/>
                  <a:moveTo>
                    <a:pt x="20789" y="13227"/>
                  </a:moveTo>
                  <a:lnTo>
                    <a:pt x="18761" y="11523"/>
                  </a:lnTo>
                  <a:cubicBezTo>
                    <a:pt x="18172" y="11029"/>
                    <a:pt x="18172" y="10223"/>
                    <a:pt x="18761" y="9729"/>
                  </a:cubicBezTo>
                  <a:lnTo>
                    <a:pt x="20789" y="8025"/>
                  </a:lnTo>
                  <a:cubicBezTo>
                    <a:pt x="21376" y="7532"/>
                    <a:pt x="21220" y="7072"/>
                    <a:pt x="20441" y="7001"/>
                  </a:cubicBezTo>
                  <a:lnTo>
                    <a:pt x="17751" y="6761"/>
                  </a:lnTo>
                  <a:cubicBezTo>
                    <a:pt x="16971" y="6692"/>
                    <a:pt x="16552" y="6061"/>
                    <a:pt x="16819" y="5360"/>
                  </a:cubicBezTo>
                  <a:lnTo>
                    <a:pt x="18247" y="1615"/>
                  </a:lnTo>
                  <a:cubicBezTo>
                    <a:pt x="18515" y="912"/>
                    <a:pt x="18188" y="656"/>
                    <a:pt x="17520" y="1047"/>
                  </a:cubicBezTo>
                  <a:lnTo>
                    <a:pt x="14346" y="2896"/>
                  </a:lnTo>
                  <a:cubicBezTo>
                    <a:pt x="13678" y="3285"/>
                    <a:pt x="12815" y="3072"/>
                    <a:pt x="12430" y="2423"/>
                  </a:cubicBezTo>
                  <a:lnTo>
                    <a:pt x="11279" y="489"/>
                  </a:lnTo>
                  <a:cubicBezTo>
                    <a:pt x="10893" y="-160"/>
                    <a:pt x="10255" y="-164"/>
                    <a:pt x="9860" y="481"/>
                  </a:cubicBezTo>
                  <a:lnTo>
                    <a:pt x="8793" y="2232"/>
                  </a:lnTo>
                  <a:cubicBezTo>
                    <a:pt x="8398" y="2877"/>
                    <a:pt x="7493" y="3153"/>
                    <a:pt x="6781" y="2844"/>
                  </a:cubicBezTo>
                  <a:lnTo>
                    <a:pt x="4900" y="2031"/>
                  </a:lnTo>
                  <a:cubicBezTo>
                    <a:pt x="4188" y="1723"/>
                    <a:pt x="3639" y="2080"/>
                    <a:pt x="3682" y="2825"/>
                  </a:cubicBezTo>
                  <a:lnTo>
                    <a:pt x="3784" y="4615"/>
                  </a:lnTo>
                  <a:cubicBezTo>
                    <a:pt x="3826" y="5360"/>
                    <a:pt x="3242" y="6128"/>
                    <a:pt x="2486" y="6320"/>
                  </a:cubicBezTo>
                  <a:lnTo>
                    <a:pt x="670" y="6780"/>
                  </a:lnTo>
                  <a:cubicBezTo>
                    <a:pt x="-85" y="6972"/>
                    <a:pt x="-224" y="7532"/>
                    <a:pt x="365" y="8025"/>
                  </a:cubicBezTo>
                  <a:lnTo>
                    <a:pt x="2394" y="9729"/>
                  </a:lnTo>
                  <a:cubicBezTo>
                    <a:pt x="2981" y="10223"/>
                    <a:pt x="2981" y="11029"/>
                    <a:pt x="2394" y="11523"/>
                  </a:cubicBezTo>
                  <a:lnTo>
                    <a:pt x="365" y="13225"/>
                  </a:lnTo>
                  <a:cubicBezTo>
                    <a:pt x="-224" y="13720"/>
                    <a:pt x="-68" y="14196"/>
                    <a:pt x="709" y="14285"/>
                  </a:cubicBezTo>
                  <a:lnTo>
                    <a:pt x="3171" y="14567"/>
                  </a:lnTo>
                  <a:cubicBezTo>
                    <a:pt x="3948" y="14656"/>
                    <a:pt x="4381" y="15309"/>
                    <a:pt x="4133" y="16017"/>
                  </a:cubicBezTo>
                  <a:lnTo>
                    <a:pt x="2869" y="19625"/>
                  </a:lnTo>
                  <a:cubicBezTo>
                    <a:pt x="2622" y="20333"/>
                    <a:pt x="2976" y="20609"/>
                    <a:pt x="3655" y="20240"/>
                  </a:cubicBezTo>
                  <a:lnTo>
                    <a:pt x="6549" y="18661"/>
                  </a:lnTo>
                  <a:cubicBezTo>
                    <a:pt x="7229" y="18291"/>
                    <a:pt x="8143" y="18495"/>
                    <a:pt x="8581" y="19113"/>
                  </a:cubicBezTo>
                  <a:lnTo>
                    <a:pt x="9782" y="20816"/>
                  </a:lnTo>
                  <a:cubicBezTo>
                    <a:pt x="10219" y="21436"/>
                    <a:pt x="10875" y="21403"/>
                    <a:pt x="11240" y="20741"/>
                  </a:cubicBezTo>
                  <a:lnTo>
                    <a:pt x="12297" y="18823"/>
                  </a:lnTo>
                  <a:cubicBezTo>
                    <a:pt x="12660" y="18160"/>
                    <a:pt x="13532" y="17891"/>
                    <a:pt x="14234" y="18221"/>
                  </a:cubicBezTo>
                  <a:lnTo>
                    <a:pt x="16272" y="19181"/>
                  </a:lnTo>
                  <a:cubicBezTo>
                    <a:pt x="16974" y="19511"/>
                    <a:pt x="17514" y="19172"/>
                    <a:pt x="17472" y="18427"/>
                  </a:cubicBezTo>
                  <a:lnTo>
                    <a:pt x="17370" y="16637"/>
                  </a:lnTo>
                  <a:cubicBezTo>
                    <a:pt x="17327" y="15891"/>
                    <a:pt x="17912" y="15124"/>
                    <a:pt x="18668" y="14932"/>
                  </a:cubicBezTo>
                  <a:lnTo>
                    <a:pt x="20482" y="14472"/>
                  </a:lnTo>
                  <a:cubicBezTo>
                    <a:pt x="21239" y="14280"/>
                    <a:pt x="21376" y="13720"/>
                    <a:pt x="20789" y="1322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18" name="Text Placeholder 17"/>
          <p:cNvSpPr>
            <a:spLocks noGrp="1"/>
          </p:cNvSpPr>
          <p:nvPr>
            <p:ph type="body" sz="quarter" idx="10"/>
          </p:nvPr>
        </p:nvSpPr>
        <p:spPr>
          <a:xfrm>
            <a:off x="1684020" y="4071025"/>
            <a:ext cx="2201602" cy="303482"/>
          </a:xfrm>
        </p:spPr>
        <p:txBody>
          <a:bodyPr/>
          <a:lstStyle/>
          <a:p>
            <a:pPr algn="ctr"/>
            <a:r>
              <a:rPr lang="en-GB" dirty="0"/>
              <a:t>Strength</a:t>
            </a:r>
          </a:p>
        </p:txBody>
      </p:sp>
      <p:sp>
        <p:nvSpPr>
          <p:cNvPr id="19" name="Text Placeholder 18"/>
          <p:cNvSpPr>
            <a:spLocks noGrp="1"/>
          </p:cNvSpPr>
          <p:nvPr>
            <p:ph type="body" sz="quarter" idx="11"/>
          </p:nvPr>
        </p:nvSpPr>
        <p:spPr>
          <a:xfrm>
            <a:off x="1864360" y="4512814"/>
            <a:ext cx="1801252" cy="8016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r>
              <a:rPr lang="en-GB" dirty="0"/>
              <a:t> </a:t>
            </a:r>
            <a:r>
              <a:rPr lang="en-GB" dirty="0" err="1"/>
              <a:t>apam</a:t>
            </a:r>
            <a:endParaRPr lang="en-GB" dirty="0"/>
          </a:p>
        </p:txBody>
      </p:sp>
      <p:sp>
        <p:nvSpPr>
          <p:cNvPr id="79" name="Text Placeholder 17"/>
          <p:cNvSpPr>
            <a:spLocks noGrp="1"/>
          </p:cNvSpPr>
          <p:nvPr>
            <p:ph type="body" sz="quarter" idx="10"/>
          </p:nvPr>
        </p:nvSpPr>
        <p:spPr>
          <a:xfrm>
            <a:off x="3893242" y="4071025"/>
            <a:ext cx="2201602" cy="303482"/>
          </a:xfrm>
        </p:spPr>
        <p:txBody>
          <a:bodyPr/>
          <a:lstStyle/>
          <a:p>
            <a:pPr algn="ctr"/>
            <a:r>
              <a:rPr lang="en-GB" dirty="0"/>
              <a:t>Weakness</a:t>
            </a:r>
          </a:p>
        </p:txBody>
      </p:sp>
      <p:sp>
        <p:nvSpPr>
          <p:cNvPr id="80" name="Text Placeholder 18"/>
          <p:cNvSpPr>
            <a:spLocks noGrp="1"/>
          </p:cNvSpPr>
          <p:nvPr>
            <p:ph type="body" sz="quarter" idx="11"/>
          </p:nvPr>
        </p:nvSpPr>
        <p:spPr>
          <a:xfrm>
            <a:off x="4093902" y="4512814"/>
            <a:ext cx="1801252" cy="8016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r>
              <a:rPr lang="en-GB" dirty="0"/>
              <a:t> </a:t>
            </a:r>
            <a:r>
              <a:rPr lang="en-GB" dirty="0" err="1"/>
              <a:t>apam</a:t>
            </a:r>
            <a:endParaRPr lang="en-GB" dirty="0"/>
          </a:p>
        </p:txBody>
      </p:sp>
      <p:sp>
        <p:nvSpPr>
          <p:cNvPr id="81" name="Text Placeholder 17"/>
          <p:cNvSpPr>
            <a:spLocks noGrp="1"/>
          </p:cNvSpPr>
          <p:nvPr>
            <p:ph type="body" sz="quarter" idx="10"/>
          </p:nvPr>
        </p:nvSpPr>
        <p:spPr>
          <a:xfrm>
            <a:off x="6113649" y="4071025"/>
            <a:ext cx="2201602" cy="303482"/>
          </a:xfrm>
        </p:spPr>
        <p:txBody>
          <a:bodyPr/>
          <a:lstStyle/>
          <a:p>
            <a:pPr algn="ctr"/>
            <a:r>
              <a:rPr lang="en-GB" dirty="0"/>
              <a:t>Opportunity</a:t>
            </a:r>
          </a:p>
        </p:txBody>
      </p:sp>
      <p:sp>
        <p:nvSpPr>
          <p:cNvPr id="82" name="Text Placeholder 18"/>
          <p:cNvSpPr>
            <a:spLocks noGrp="1"/>
          </p:cNvSpPr>
          <p:nvPr>
            <p:ph type="body" sz="quarter" idx="11"/>
          </p:nvPr>
        </p:nvSpPr>
        <p:spPr>
          <a:xfrm>
            <a:off x="6293989" y="4512814"/>
            <a:ext cx="1801252" cy="8016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r>
              <a:rPr lang="en-GB" dirty="0"/>
              <a:t> </a:t>
            </a:r>
            <a:r>
              <a:rPr lang="en-GB" dirty="0" err="1"/>
              <a:t>apam</a:t>
            </a:r>
            <a:endParaRPr lang="en-GB" dirty="0"/>
          </a:p>
        </p:txBody>
      </p:sp>
      <p:sp>
        <p:nvSpPr>
          <p:cNvPr id="83" name="Text Placeholder 17"/>
          <p:cNvSpPr>
            <a:spLocks noGrp="1"/>
          </p:cNvSpPr>
          <p:nvPr>
            <p:ph type="body" sz="quarter" idx="10"/>
          </p:nvPr>
        </p:nvSpPr>
        <p:spPr>
          <a:xfrm>
            <a:off x="8322871" y="4071025"/>
            <a:ext cx="2201602" cy="303482"/>
          </a:xfrm>
        </p:spPr>
        <p:txBody>
          <a:bodyPr/>
          <a:lstStyle/>
          <a:p>
            <a:pPr algn="ctr"/>
            <a:r>
              <a:rPr lang="en-GB" dirty="0"/>
              <a:t>Threat</a:t>
            </a:r>
          </a:p>
        </p:txBody>
      </p:sp>
      <p:sp>
        <p:nvSpPr>
          <p:cNvPr id="84" name="Text Placeholder 18"/>
          <p:cNvSpPr>
            <a:spLocks noGrp="1"/>
          </p:cNvSpPr>
          <p:nvPr>
            <p:ph type="body" sz="quarter" idx="11"/>
          </p:nvPr>
        </p:nvSpPr>
        <p:spPr>
          <a:xfrm>
            <a:off x="8523531" y="4512814"/>
            <a:ext cx="1801252" cy="8016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r>
              <a:rPr lang="en-GB" dirty="0"/>
              <a:t> </a:t>
            </a:r>
            <a:r>
              <a:rPr lang="en-GB" dirty="0" err="1"/>
              <a:t>apam</a:t>
            </a:r>
            <a:endParaRPr lang="en-GB" dirty="0"/>
          </a:p>
        </p:txBody>
      </p:sp>
      <p:sp>
        <p:nvSpPr>
          <p:cNvPr id="31" name="TextBox 30"/>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60</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82507237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fade">
                                      <p:cBhvr>
                                        <p:cTn id="11" dur="500"/>
                                        <p:tgtEl>
                                          <p:spTgt spid="12">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 calcmode="lin" valueType="num">
                                      <p:cBhvr>
                                        <p:cTn id="15" dur="500" fill="hold"/>
                                        <p:tgtEl>
                                          <p:spTgt spid="54"/>
                                        </p:tgtEl>
                                        <p:attrNameLst>
                                          <p:attrName>ppt_w</p:attrName>
                                        </p:attrNameLst>
                                      </p:cBhvr>
                                      <p:tavLst>
                                        <p:tav tm="0">
                                          <p:val>
                                            <p:fltVal val="0"/>
                                          </p:val>
                                        </p:tav>
                                        <p:tav tm="100000">
                                          <p:val>
                                            <p:strVal val="#ppt_w"/>
                                          </p:val>
                                        </p:tav>
                                      </p:tavLst>
                                    </p:anim>
                                    <p:anim calcmode="lin" valueType="num">
                                      <p:cBhvr>
                                        <p:cTn id="16" dur="500" fill="hold"/>
                                        <p:tgtEl>
                                          <p:spTgt spid="54"/>
                                        </p:tgtEl>
                                        <p:attrNameLst>
                                          <p:attrName>ppt_h</p:attrName>
                                        </p:attrNameLst>
                                      </p:cBhvr>
                                      <p:tavLst>
                                        <p:tav tm="0">
                                          <p:val>
                                            <p:fltVal val="0"/>
                                          </p:val>
                                        </p:tav>
                                        <p:tav tm="100000">
                                          <p:val>
                                            <p:strVal val="#ppt_h"/>
                                          </p:val>
                                        </p:tav>
                                      </p:tavLst>
                                    </p:anim>
                                    <p:animEffect transition="in" filter="fade">
                                      <p:cBhvr>
                                        <p:cTn id="17" dur="500"/>
                                        <p:tgtEl>
                                          <p:spTgt spid="54"/>
                                        </p:tgtEl>
                                      </p:cBhvr>
                                    </p:animEffect>
                                  </p:childTnLst>
                                </p:cTn>
                              </p:par>
                            </p:childTnLst>
                          </p:cTn>
                        </p:par>
                        <p:par>
                          <p:cTn id="18" fill="hold">
                            <p:stCondLst>
                              <p:cond delay="1500"/>
                            </p:stCondLst>
                            <p:childTnLst>
                              <p:par>
                                <p:cTn id="19" presetID="49" presetClass="entr" presetSubtype="0" decel="100000" fill="hold" grpId="0" nodeType="afterEffect">
                                  <p:stCondLst>
                                    <p:cond delay="0"/>
                                  </p:stCondLst>
                                  <p:childTnLst>
                                    <p:set>
                                      <p:cBhvr>
                                        <p:cTn id="20" dur="1" fill="hold">
                                          <p:stCondLst>
                                            <p:cond delay="0"/>
                                          </p:stCondLst>
                                        </p:cTn>
                                        <p:tgtEl>
                                          <p:spTgt spid="50"/>
                                        </p:tgtEl>
                                        <p:attrNameLst>
                                          <p:attrName>style.visibility</p:attrName>
                                        </p:attrNameLst>
                                      </p:cBhvr>
                                      <p:to>
                                        <p:strVal val="visible"/>
                                      </p:to>
                                    </p:set>
                                    <p:anim calcmode="lin" valueType="num">
                                      <p:cBhvr>
                                        <p:cTn id="21" dur="500" fill="hold"/>
                                        <p:tgtEl>
                                          <p:spTgt spid="50"/>
                                        </p:tgtEl>
                                        <p:attrNameLst>
                                          <p:attrName>ppt_w</p:attrName>
                                        </p:attrNameLst>
                                      </p:cBhvr>
                                      <p:tavLst>
                                        <p:tav tm="0">
                                          <p:val>
                                            <p:fltVal val="0"/>
                                          </p:val>
                                        </p:tav>
                                        <p:tav tm="100000">
                                          <p:val>
                                            <p:strVal val="#ppt_w"/>
                                          </p:val>
                                        </p:tav>
                                      </p:tavLst>
                                    </p:anim>
                                    <p:anim calcmode="lin" valueType="num">
                                      <p:cBhvr>
                                        <p:cTn id="22" dur="500" fill="hold"/>
                                        <p:tgtEl>
                                          <p:spTgt spid="50"/>
                                        </p:tgtEl>
                                        <p:attrNameLst>
                                          <p:attrName>ppt_h</p:attrName>
                                        </p:attrNameLst>
                                      </p:cBhvr>
                                      <p:tavLst>
                                        <p:tav tm="0">
                                          <p:val>
                                            <p:fltVal val="0"/>
                                          </p:val>
                                        </p:tav>
                                        <p:tav tm="100000">
                                          <p:val>
                                            <p:strVal val="#ppt_h"/>
                                          </p:val>
                                        </p:tav>
                                      </p:tavLst>
                                    </p:anim>
                                    <p:anim calcmode="lin" valueType="num">
                                      <p:cBhvr>
                                        <p:cTn id="23" dur="500" fill="hold"/>
                                        <p:tgtEl>
                                          <p:spTgt spid="50"/>
                                        </p:tgtEl>
                                        <p:attrNameLst>
                                          <p:attrName>style.rotation</p:attrName>
                                        </p:attrNameLst>
                                      </p:cBhvr>
                                      <p:tavLst>
                                        <p:tav tm="0">
                                          <p:val>
                                            <p:fltVal val="360"/>
                                          </p:val>
                                        </p:tav>
                                        <p:tav tm="100000">
                                          <p:val>
                                            <p:fltVal val="0"/>
                                          </p:val>
                                        </p:tav>
                                      </p:tavLst>
                                    </p:anim>
                                    <p:animEffect transition="in" filter="fade">
                                      <p:cBhvr>
                                        <p:cTn id="24" dur="500"/>
                                        <p:tgtEl>
                                          <p:spTgt spid="50"/>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18">
                                            <p:txEl>
                                              <p:pRg st="0" end="0"/>
                                            </p:txEl>
                                          </p:spTgt>
                                        </p:tgtEl>
                                        <p:attrNameLst>
                                          <p:attrName>style.visibility</p:attrName>
                                        </p:attrNameLst>
                                      </p:cBhvr>
                                      <p:to>
                                        <p:strVal val="visible"/>
                                      </p:to>
                                    </p:set>
                                    <p:animEffect transition="in" filter="wipe(left)">
                                      <p:cBhvr>
                                        <p:cTn id="28" dur="500"/>
                                        <p:tgtEl>
                                          <p:spTgt spid="18">
                                            <p:txEl>
                                              <p:pRg st="0" end="0"/>
                                            </p:txEl>
                                          </p:spTgt>
                                        </p:tgtEl>
                                      </p:cBhvr>
                                    </p:animEffect>
                                  </p:childTnLst>
                                </p:cTn>
                              </p:par>
                            </p:childTnLst>
                          </p:cTn>
                        </p:par>
                        <p:par>
                          <p:cTn id="29" fill="hold">
                            <p:stCondLst>
                              <p:cond delay="2500"/>
                            </p:stCondLst>
                            <p:childTnLst>
                              <p:par>
                                <p:cTn id="30" presetID="18" presetClass="entr" presetSubtype="6" fill="hold" grpId="0" nodeType="after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Effect transition="in" filter="strips(downRight)">
                                      <p:cBhvr>
                                        <p:cTn id="32" dur="500"/>
                                        <p:tgtEl>
                                          <p:spTgt spid="19">
                                            <p:txEl>
                                              <p:pRg st="0" end="0"/>
                                            </p:txEl>
                                          </p:spTgt>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57"/>
                                        </p:tgtEl>
                                        <p:attrNameLst>
                                          <p:attrName>style.visibility</p:attrName>
                                        </p:attrNameLst>
                                      </p:cBhvr>
                                      <p:to>
                                        <p:strVal val="visible"/>
                                      </p:to>
                                    </p:set>
                                    <p:anim calcmode="lin" valueType="num">
                                      <p:cBhvr>
                                        <p:cTn id="36" dur="500" fill="hold"/>
                                        <p:tgtEl>
                                          <p:spTgt spid="57"/>
                                        </p:tgtEl>
                                        <p:attrNameLst>
                                          <p:attrName>ppt_w</p:attrName>
                                        </p:attrNameLst>
                                      </p:cBhvr>
                                      <p:tavLst>
                                        <p:tav tm="0">
                                          <p:val>
                                            <p:fltVal val="0"/>
                                          </p:val>
                                        </p:tav>
                                        <p:tav tm="100000">
                                          <p:val>
                                            <p:strVal val="#ppt_w"/>
                                          </p:val>
                                        </p:tav>
                                      </p:tavLst>
                                    </p:anim>
                                    <p:anim calcmode="lin" valueType="num">
                                      <p:cBhvr>
                                        <p:cTn id="37" dur="500" fill="hold"/>
                                        <p:tgtEl>
                                          <p:spTgt spid="57"/>
                                        </p:tgtEl>
                                        <p:attrNameLst>
                                          <p:attrName>ppt_h</p:attrName>
                                        </p:attrNameLst>
                                      </p:cBhvr>
                                      <p:tavLst>
                                        <p:tav tm="0">
                                          <p:val>
                                            <p:fltVal val="0"/>
                                          </p:val>
                                        </p:tav>
                                        <p:tav tm="100000">
                                          <p:val>
                                            <p:strVal val="#ppt_h"/>
                                          </p:val>
                                        </p:tav>
                                      </p:tavLst>
                                    </p:anim>
                                    <p:animEffect transition="in" filter="fade">
                                      <p:cBhvr>
                                        <p:cTn id="38" dur="500"/>
                                        <p:tgtEl>
                                          <p:spTgt spid="57"/>
                                        </p:tgtEl>
                                      </p:cBhvr>
                                    </p:animEffect>
                                  </p:childTnLst>
                                </p:cTn>
                              </p:par>
                            </p:childTnLst>
                          </p:cTn>
                        </p:par>
                        <p:par>
                          <p:cTn id="39" fill="hold">
                            <p:stCondLst>
                              <p:cond delay="3500"/>
                            </p:stCondLst>
                            <p:childTnLst>
                              <p:par>
                                <p:cTn id="40" presetID="49" presetClass="entr" presetSubtype="0" decel="100000"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p:cTn id="42" dur="500" fill="hold"/>
                                        <p:tgtEl>
                                          <p:spTgt spid="51"/>
                                        </p:tgtEl>
                                        <p:attrNameLst>
                                          <p:attrName>ppt_w</p:attrName>
                                        </p:attrNameLst>
                                      </p:cBhvr>
                                      <p:tavLst>
                                        <p:tav tm="0">
                                          <p:val>
                                            <p:fltVal val="0"/>
                                          </p:val>
                                        </p:tav>
                                        <p:tav tm="100000">
                                          <p:val>
                                            <p:strVal val="#ppt_w"/>
                                          </p:val>
                                        </p:tav>
                                      </p:tavLst>
                                    </p:anim>
                                    <p:anim calcmode="lin" valueType="num">
                                      <p:cBhvr>
                                        <p:cTn id="43" dur="500" fill="hold"/>
                                        <p:tgtEl>
                                          <p:spTgt spid="51"/>
                                        </p:tgtEl>
                                        <p:attrNameLst>
                                          <p:attrName>ppt_h</p:attrName>
                                        </p:attrNameLst>
                                      </p:cBhvr>
                                      <p:tavLst>
                                        <p:tav tm="0">
                                          <p:val>
                                            <p:fltVal val="0"/>
                                          </p:val>
                                        </p:tav>
                                        <p:tav tm="100000">
                                          <p:val>
                                            <p:strVal val="#ppt_h"/>
                                          </p:val>
                                        </p:tav>
                                      </p:tavLst>
                                    </p:anim>
                                    <p:anim calcmode="lin" valueType="num">
                                      <p:cBhvr>
                                        <p:cTn id="44" dur="500" fill="hold"/>
                                        <p:tgtEl>
                                          <p:spTgt spid="51"/>
                                        </p:tgtEl>
                                        <p:attrNameLst>
                                          <p:attrName>style.rotation</p:attrName>
                                        </p:attrNameLst>
                                      </p:cBhvr>
                                      <p:tavLst>
                                        <p:tav tm="0">
                                          <p:val>
                                            <p:fltVal val="360"/>
                                          </p:val>
                                        </p:tav>
                                        <p:tav tm="100000">
                                          <p:val>
                                            <p:fltVal val="0"/>
                                          </p:val>
                                        </p:tav>
                                      </p:tavLst>
                                    </p:anim>
                                    <p:animEffect transition="in" filter="fade">
                                      <p:cBhvr>
                                        <p:cTn id="45" dur="500"/>
                                        <p:tgtEl>
                                          <p:spTgt spid="51"/>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79">
                                            <p:txEl>
                                              <p:pRg st="0" end="0"/>
                                            </p:txEl>
                                          </p:spTgt>
                                        </p:tgtEl>
                                        <p:attrNameLst>
                                          <p:attrName>style.visibility</p:attrName>
                                        </p:attrNameLst>
                                      </p:cBhvr>
                                      <p:to>
                                        <p:strVal val="visible"/>
                                      </p:to>
                                    </p:set>
                                    <p:animEffect transition="in" filter="wipe(left)">
                                      <p:cBhvr>
                                        <p:cTn id="49" dur="500"/>
                                        <p:tgtEl>
                                          <p:spTgt spid="79">
                                            <p:txEl>
                                              <p:pRg st="0" end="0"/>
                                            </p:txEl>
                                          </p:spTgt>
                                        </p:tgtEl>
                                      </p:cBhvr>
                                    </p:animEffect>
                                  </p:childTnLst>
                                </p:cTn>
                              </p:par>
                            </p:childTnLst>
                          </p:cTn>
                        </p:par>
                        <p:par>
                          <p:cTn id="50" fill="hold">
                            <p:stCondLst>
                              <p:cond delay="4500"/>
                            </p:stCondLst>
                            <p:childTnLst>
                              <p:par>
                                <p:cTn id="51" presetID="18" presetClass="entr" presetSubtype="6" fill="hold" grpId="0" nodeType="afterEffect">
                                  <p:stCondLst>
                                    <p:cond delay="0"/>
                                  </p:stCondLst>
                                  <p:childTnLst>
                                    <p:set>
                                      <p:cBhvr>
                                        <p:cTn id="52" dur="1" fill="hold">
                                          <p:stCondLst>
                                            <p:cond delay="0"/>
                                          </p:stCondLst>
                                        </p:cTn>
                                        <p:tgtEl>
                                          <p:spTgt spid="80">
                                            <p:txEl>
                                              <p:pRg st="0" end="0"/>
                                            </p:txEl>
                                          </p:spTgt>
                                        </p:tgtEl>
                                        <p:attrNameLst>
                                          <p:attrName>style.visibility</p:attrName>
                                        </p:attrNameLst>
                                      </p:cBhvr>
                                      <p:to>
                                        <p:strVal val="visible"/>
                                      </p:to>
                                    </p:set>
                                    <p:animEffect transition="in" filter="strips(downRight)">
                                      <p:cBhvr>
                                        <p:cTn id="53" dur="500"/>
                                        <p:tgtEl>
                                          <p:spTgt spid="80">
                                            <p:txEl>
                                              <p:pRg st="0" end="0"/>
                                            </p:txEl>
                                          </p:spTgt>
                                        </p:tgtEl>
                                      </p:cBhvr>
                                    </p:animEffect>
                                  </p:childTnLst>
                                </p:cTn>
                              </p:par>
                            </p:childTnLst>
                          </p:cTn>
                        </p:par>
                        <p:par>
                          <p:cTn id="54" fill="hold">
                            <p:stCondLst>
                              <p:cond delay="5000"/>
                            </p:stCondLst>
                            <p:childTnLst>
                              <p:par>
                                <p:cTn id="55" presetID="53" presetClass="entr" presetSubtype="16" fill="hold" nodeType="afterEffect">
                                  <p:stCondLst>
                                    <p:cond delay="0"/>
                                  </p:stCondLst>
                                  <p:childTnLst>
                                    <p:set>
                                      <p:cBhvr>
                                        <p:cTn id="56" dur="1" fill="hold">
                                          <p:stCondLst>
                                            <p:cond delay="0"/>
                                          </p:stCondLst>
                                        </p:cTn>
                                        <p:tgtEl>
                                          <p:spTgt spid="60"/>
                                        </p:tgtEl>
                                        <p:attrNameLst>
                                          <p:attrName>style.visibility</p:attrName>
                                        </p:attrNameLst>
                                      </p:cBhvr>
                                      <p:to>
                                        <p:strVal val="visible"/>
                                      </p:to>
                                    </p:set>
                                    <p:anim calcmode="lin" valueType="num">
                                      <p:cBhvr>
                                        <p:cTn id="57" dur="500" fill="hold"/>
                                        <p:tgtEl>
                                          <p:spTgt spid="60"/>
                                        </p:tgtEl>
                                        <p:attrNameLst>
                                          <p:attrName>ppt_w</p:attrName>
                                        </p:attrNameLst>
                                      </p:cBhvr>
                                      <p:tavLst>
                                        <p:tav tm="0">
                                          <p:val>
                                            <p:fltVal val="0"/>
                                          </p:val>
                                        </p:tav>
                                        <p:tav tm="100000">
                                          <p:val>
                                            <p:strVal val="#ppt_w"/>
                                          </p:val>
                                        </p:tav>
                                      </p:tavLst>
                                    </p:anim>
                                    <p:anim calcmode="lin" valueType="num">
                                      <p:cBhvr>
                                        <p:cTn id="58" dur="500" fill="hold"/>
                                        <p:tgtEl>
                                          <p:spTgt spid="60"/>
                                        </p:tgtEl>
                                        <p:attrNameLst>
                                          <p:attrName>ppt_h</p:attrName>
                                        </p:attrNameLst>
                                      </p:cBhvr>
                                      <p:tavLst>
                                        <p:tav tm="0">
                                          <p:val>
                                            <p:fltVal val="0"/>
                                          </p:val>
                                        </p:tav>
                                        <p:tav tm="100000">
                                          <p:val>
                                            <p:strVal val="#ppt_h"/>
                                          </p:val>
                                        </p:tav>
                                      </p:tavLst>
                                    </p:anim>
                                    <p:animEffect transition="in" filter="fade">
                                      <p:cBhvr>
                                        <p:cTn id="59" dur="500"/>
                                        <p:tgtEl>
                                          <p:spTgt spid="60"/>
                                        </p:tgtEl>
                                      </p:cBhvr>
                                    </p:animEffect>
                                  </p:childTnLst>
                                </p:cTn>
                              </p:par>
                            </p:childTnLst>
                          </p:cTn>
                        </p:par>
                        <p:par>
                          <p:cTn id="60" fill="hold">
                            <p:stCondLst>
                              <p:cond delay="5500"/>
                            </p:stCondLst>
                            <p:childTnLst>
                              <p:par>
                                <p:cTn id="61" presetID="49" presetClass="entr" presetSubtype="0" decel="100000" fill="hold" grpId="0" nodeType="afterEffect">
                                  <p:stCondLst>
                                    <p:cond delay="0"/>
                                  </p:stCondLst>
                                  <p:childTnLst>
                                    <p:set>
                                      <p:cBhvr>
                                        <p:cTn id="62" dur="1" fill="hold">
                                          <p:stCondLst>
                                            <p:cond delay="0"/>
                                          </p:stCondLst>
                                        </p:cTn>
                                        <p:tgtEl>
                                          <p:spTgt spid="52"/>
                                        </p:tgtEl>
                                        <p:attrNameLst>
                                          <p:attrName>style.visibility</p:attrName>
                                        </p:attrNameLst>
                                      </p:cBhvr>
                                      <p:to>
                                        <p:strVal val="visible"/>
                                      </p:to>
                                    </p:set>
                                    <p:anim calcmode="lin" valueType="num">
                                      <p:cBhvr>
                                        <p:cTn id="63" dur="500" fill="hold"/>
                                        <p:tgtEl>
                                          <p:spTgt spid="52"/>
                                        </p:tgtEl>
                                        <p:attrNameLst>
                                          <p:attrName>ppt_w</p:attrName>
                                        </p:attrNameLst>
                                      </p:cBhvr>
                                      <p:tavLst>
                                        <p:tav tm="0">
                                          <p:val>
                                            <p:fltVal val="0"/>
                                          </p:val>
                                        </p:tav>
                                        <p:tav tm="100000">
                                          <p:val>
                                            <p:strVal val="#ppt_w"/>
                                          </p:val>
                                        </p:tav>
                                      </p:tavLst>
                                    </p:anim>
                                    <p:anim calcmode="lin" valueType="num">
                                      <p:cBhvr>
                                        <p:cTn id="64" dur="500" fill="hold"/>
                                        <p:tgtEl>
                                          <p:spTgt spid="52"/>
                                        </p:tgtEl>
                                        <p:attrNameLst>
                                          <p:attrName>ppt_h</p:attrName>
                                        </p:attrNameLst>
                                      </p:cBhvr>
                                      <p:tavLst>
                                        <p:tav tm="0">
                                          <p:val>
                                            <p:fltVal val="0"/>
                                          </p:val>
                                        </p:tav>
                                        <p:tav tm="100000">
                                          <p:val>
                                            <p:strVal val="#ppt_h"/>
                                          </p:val>
                                        </p:tav>
                                      </p:tavLst>
                                    </p:anim>
                                    <p:anim calcmode="lin" valueType="num">
                                      <p:cBhvr>
                                        <p:cTn id="65" dur="500" fill="hold"/>
                                        <p:tgtEl>
                                          <p:spTgt spid="52"/>
                                        </p:tgtEl>
                                        <p:attrNameLst>
                                          <p:attrName>style.rotation</p:attrName>
                                        </p:attrNameLst>
                                      </p:cBhvr>
                                      <p:tavLst>
                                        <p:tav tm="0">
                                          <p:val>
                                            <p:fltVal val="360"/>
                                          </p:val>
                                        </p:tav>
                                        <p:tav tm="100000">
                                          <p:val>
                                            <p:fltVal val="0"/>
                                          </p:val>
                                        </p:tav>
                                      </p:tavLst>
                                    </p:anim>
                                    <p:animEffect transition="in" filter="fade">
                                      <p:cBhvr>
                                        <p:cTn id="66" dur="500"/>
                                        <p:tgtEl>
                                          <p:spTgt spid="52"/>
                                        </p:tgtEl>
                                      </p:cBhvr>
                                    </p:animEffect>
                                  </p:childTnLst>
                                </p:cTn>
                              </p:par>
                            </p:childTnLst>
                          </p:cTn>
                        </p:par>
                        <p:par>
                          <p:cTn id="67" fill="hold">
                            <p:stCondLst>
                              <p:cond delay="6000"/>
                            </p:stCondLst>
                            <p:childTnLst>
                              <p:par>
                                <p:cTn id="68" presetID="22" presetClass="entr" presetSubtype="8" fill="hold" grpId="0" nodeType="afterEffect">
                                  <p:stCondLst>
                                    <p:cond delay="0"/>
                                  </p:stCondLst>
                                  <p:childTnLst>
                                    <p:set>
                                      <p:cBhvr>
                                        <p:cTn id="69" dur="1" fill="hold">
                                          <p:stCondLst>
                                            <p:cond delay="0"/>
                                          </p:stCondLst>
                                        </p:cTn>
                                        <p:tgtEl>
                                          <p:spTgt spid="81">
                                            <p:txEl>
                                              <p:pRg st="0" end="0"/>
                                            </p:txEl>
                                          </p:spTgt>
                                        </p:tgtEl>
                                        <p:attrNameLst>
                                          <p:attrName>style.visibility</p:attrName>
                                        </p:attrNameLst>
                                      </p:cBhvr>
                                      <p:to>
                                        <p:strVal val="visible"/>
                                      </p:to>
                                    </p:set>
                                    <p:animEffect transition="in" filter="wipe(left)">
                                      <p:cBhvr>
                                        <p:cTn id="70" dur="500"/>
                                        <p:tgtEl>
                                          <p:spTgt spid="81">
                                            <p:txEl>
                                              <p:pRg st="0" end="0"/>
                                            </p:txEl>
                                          </p:spTgt>
                                        </p:tgtEl>
                                      </p:cBhvr>
                                    </p:animEffect>
                                  </p:childTnLst>
                                </p:cTn>
                              </p:par>
                            </p:childTnLst>
                          </p:cTn>
                        </p:par>
                        <p:par>
                          <p:cTn id="71" fill="hold">
                            <p:stCondLst>
                              <p:cond delay="6500"/>
                            </p:stCondLst>
                            <p:childTnLst>
                              <p:par>
                                <p:cTn id="72" presetID="18" presetClass="entr" presetSubtype="6" fill="hold" grpId="0" nodeType="afterEffect">
                                  <p:stCondLst>
                                    <p:cond delay="0"/>
                                  </p:stCondLst>
                                  <p:childTnLst>
                                    <p:set>
                                      <p:cBhvr>
                                        <p:cTn id="73" dur="1" fill="hold">
                                          <p:stCondLst>
                                            <p:cond delay="0"/>
                                          </p:stCondLst>
                                        </p:cTn>
                                        <p:tgtEl>
                                          <p:spTgt spid="82">
                                            <p:txEl>
                                              <p:pRg st="0" end="0"/>
                                            </p:txEl>
                                          </p:spTgt>
                                        </p:tgtEl>
                                        <p:attrNameLst>
                                          <p:attrName>style.visibility</p:attrName>
                                        </p:attrNameLst>
                                      </p:cBhvr>
                                      <p:to>
                                        <p:strVal val="visible"/>
                                      </p:to>
                                    </p:set>
                                    <p:animEffect transition="in" filter="strips(downRight)">
                                      <p:cBhvr>
                                        <p:cTn id="74" dur="500"/>
                                        <p:tgtEl>
                                          <p:spTgt spid="82">
                                            <p:txEl>
                                              <p:pRg st="0" end="0"/>
                                            </p:txEl>
                                          </p:spTgt>
                                        </p:tgtEl>
                                      </p:cBhvr>
                                    </p:animEffect>
                                  </p:childTnLst>
                                </p:cTn>
                              </p:par>
                            </p:childTnLst>
                          </p:cTn>
                        </p:par>
                        <p:par>
                          <p:cTn id="75" fill="hold">
                            <p:stCondLst>
                              <p:cond delay="7000"/>
                            </p:stCondLst>
                            <p:childTnLst>
                              <p:par>
                                <p:cTn id="76" presetID="53" presetClass="entr" presetSubtype="16" fill="hold"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9" presetClass="entr" presetSubtype="0" decel="100000" fill="hold" grpId="0" nodeType="afterEffect">
                                  <p:stCondLst>
                                    <p:cond delay="0"/>
                                  </p:stCondLst>
                                  <p:childTnLst>
                                    <p:set>
                                      <p:cBhvr>
                                        <p:cTn id="83" dur="1" fill="hold">
                                          <p:stCondLst>
                                            <p:cond delay="0"/>
                                          </p:stCondLst>
                                        </p:cTn>
                                        <p:tgtEl>
                                          <p:spTgt spid="53"/>
                                        </p:tgtEl>
                                        <p:attrNameLst>
                                          <p:attrName>style.visibility</p:attrName>
                                        </p:attrNameLst>
                                      </p:cBhvr>
                                      <p:to>
                                        <p:strVal val="visible"/>
                                      </p:to>
                                    </p:set>
                                    <p:anim calcmode="lin" valueType="num">
                                      <p:cBhvr>
                                        <p:cTn id="84" dur="500" fill="hold"/>
                                        <p:tgtEl>
                                          <p:spTgt spid="53"/>
                                        </p:tgtEl>
                                        <p:attrNameLst>
                                          <p:attrName>ppt_w</p:attrName>
                                        </p:attrNameLst>
                                      </p:cBhvr>
                                      <p:tavLst>
                                        <p:tav tm="0">
                                          <p:val>
                                            <p:fltVal val="0"/>
                                          </p:val>
                                        </p:tav>
                                        <p:tav tm="100000">
                                          <p:val>
                                            <p:strVal val="#ppt_w"/>
                                          </p:val>
                                        </p:tav>
                                      </p:tavLst>
                                    </p:anim>
                                    <p:anim calcmode="lin" valueType="num">
                                      <p:cBhvr>
                                        <p:cTn id="85" dur="500" fill="hold"/>
                                        <p:tgtEl>
                                          <p:spTgt spid="53"/>
                                        </p:tgtEl>
                                        <p:attrNameLst>
                                          <p:attrName>ppt_h</p:attrName>
                                        </p:attrNameLst>
                                      </p:cBhvr>
                                      <p:tavLst>
                                        <p:tav tm="0">
                                          <p:val>
                                            <p:fltVal val="0"/>
                                          </p:val>
                                        </p:tav>
                                        <p:tav tm="100000">
                                          <p:val>
                                            <p:strVal val="#ppt_h"/>
                                          </p:val>
                                        </p:tav>
                                      </p:tavLst>
                                    </p:anim>
                                    <p:anim calcmode="lin" valueType="num">
                                      <p:cBhvr>
                                        <p:cTn id="86" dur="500" fill="hold"/>
                                        <p:tgtEl>
                                          <p:spTgt spid="53"/>
                                        </p:tgtEl>
                                        <p:attrNameLst>
                                          <p:attrName>style.rotation</p:attrName>
                                        </p:attrNameLst>
                                      </p:cBhvr>
                                      <p:tavLst>
                                        <p:tav tm="0">
                                          <p:val>
                                            <p:fltVal val="360"/>
                                          </p:val>
                                        </p:tav>
                                        <p:tav tm="100000">
                                          <p:val>
                                            <p:fltVal val="0"/>
                                          </p:val>
                                        </p:tav>
                                      </p:tavLst>
                                    </p:anim>
                                    <p:animEffect transition="in" filter="fade">
                                      <p:cBhvr>
                                        <p:cTn id="87" dur="500"/>
                                        <p:tgtEl>
                                          <p:spTgt spid="53"/>
                                        </p:tgtEl>
                                      </p:cBhvr>
                                    </p:animEffect>
                                  </p:childTnLst>
                                </p:cTn>
                              </p:par>
                            </p:childTnLst>
                          </p:cTn>
                        </p:par>
                        <p:par>
                          <p:cTn id="88" fill="hold">
                            <p:stCondLst>
                              <p:cond delay="8000"/>
                            </p:stCondLst>
                            <p:childTnLst>
                              <p:par>
                                <p:cTn id="89" presetID="22" presetClass="entr" presetSubtype="8" fill="hold" grpId="0" nodeType="afterEffect">
                                  <p:stCondLst>
                                    <p:cond delay="0"/>
                                  </p:stCondLst>
                                  <p:childTnLst>
                                    <p:set>
                                      <p:cBhvr>
                                        <p:cTn id="90" dur="1" fill="hold">
                                          <p:stCondLst>
                                            <p:cond delay="0"/>
                                          </p:stCondLst>
                                        </p:cTn>
                                        <p:tgtEl>
                                          <p:spTgt spid="83">
                                            <p:txEl>
                                              <p:pRg st="0" end="0"/>
                                            </p:txEl>
                                          </p:spTgt>
                                        </p:tgtEl>
                                        <p:attrNameLst>
                                          <p:attrName>style.visibility</p:attrName>
                                        </p:attrNameLst>
                                      </p:cBhvr>
                                      <p:to>
                                        <p:strVal val="visible"/>
                                      </p:to>
                                    </p:set>
                                    <p:animEffect transition="in" filter="wipe(left)">
                                      <p:cBhvr>
                                        <p:cTn id="91" dur="500"/>
                                        <p:tgtEl>
                                          <p:spTgt spid="83">
                                            <p:txEl>
                                              <p:pRg st="0" end="0"/>
                                            </p:txEl>
                                          </p:spTgt>
                                        </p:tgtEl>
                                      </p:cBhvr>
                                    </p:animEffect>
                                  </p:childTnLst>
                                </p:cTn>
                              </p:par>
                            </p:childTnLst>
                          </p:cTn>
                        </p:par>
                        <p:par>
                          <p:cTn id="92" fill="hold">
                            <p:stCondLst>
                              <p:cond delay="8500"/>
                            </p:stCondLst>
                            <p:childTnLst>
                              <p:par>
                                <p:cTn id="93" presetID="18" presetClass="entr" presetSubtype="6" fill="hold" grpId="0" nodeType="afterEffect">
                                  <p:stCondLst>
                                    <p:cond delay="0"/>
                                  </p:stCondLst>
                                  <p:childTnLst>
                                    <p:set>
                                      <p:cBhvr>
                                        <p:cTn id="94" dur="1" fill="hold">
                                          <p:stCondLst>
                                            <p:cond delay="0"/>
                                          </p:stCondLst>
                                        </p:cTn>
                                        <p:tgtEl>
                                          <p:spTgt spid="84">
                                            <p:txEl>
                                              <p:pRg st="0" end="0"/>
                                            </p:txEl>
                                          </p:spTgt>
                                        </p:tgtEl>
                                        <p:attrNameLst>
                                          <p:attrName>style.visibility</p:attrName>
                                        </p:attrNameLst>
                                      </p:cBhvr>
                                      <p:to>
                                        <p:strVal val="visible"/>
                                      </p:to>
                                    </p:set>
                                    <p:animEffect transition="in" filter="strips(downRight)">
                                      <p:cBhvr>
                                        <p:cTn id="95" dur="500"/>
                                        <p:tgtEl>
                                          <p:spTgt spid="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2" grpId="0" build="p"/>
      <p:bldP spid="50" grpId="0" animBg="1"/>
      <p:bldP spid="51" grpId="0" animBg="1"/>
      <p:bldP spid="52" grpId="0" animBg="1"/>
      <p:bldP spid="53" grpId="0" animBg="1"/>
      <p:bldP spid="18" grpId="0" build="p"/>
      <p:bldP spid="19" grpId="0" build="p"/>
      <p:bldP spid="79" grpId="0" build="p"/>
      <p:bldP spid="80" grpId="0" build="p"/>
      <p:bldP spid="81" grpId="0" build="p"/>
      <p:bldP spid="82" grpId="0" build="p"/>
      <p:bldP spid="83" grpId="0" build="p"/>
      <p:bldP spid="84"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24000" y="3217252"/>
            <a:ext cx="9144000" cy="3429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itle 15"/>
          <p:cNvSpPr>
            <a:spLocks noGrp="1"/>
          </p:cNvSpPr>
          <p:nvPr>
            <p:ph type="ctrTitle"/>
          </p:nvPr>
        </p:nvSpPr>
        <p:spPr>
          <a:xfrm>
            <a:off x="1524000" y="512495"/>
            <a:ext cx="9144000" cy="725460"/>
          </a:xfrm>
        </p:spPr>
        <p:txBody>
          <a:bodyPr>
            <a:normAutofit/>
          </a:bodyPr>
          <a:lstStyle/>
          <a:p>
            <a:r>
              <a:rPr lang="en-GB" dirty="0"/>
              <a:t>SWOT ANALYSIS 4</a:t>
            </a:r>
          </a:p>
        </p:txBody>
      </p:sp>
      <p:sp>
        <p:nvSpPr>
          <p:cNvPr id="36" name="TextBox 3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61</a:t>
            </a:r>
            <a:endParaRPr lang="en-GB" sz="1200" dirty="0">
              <a:solidFill>
                <a:schemeClr val="accent1"/>
              </a:solidFill>
              <a:latin typeface="Kontrapunkt Bob Light" panose="02000000000000000000" pitchFamily="50" charset="0"/>
            </a:endParaRPr>
          </a:p>
        </p:txBody>
      </p:sp>
      <p:sp>
        <p:nvSpPr>
          <p:cNvPr id="12" name="Subtitle 11"/>
          <p:cNvSpPr>
            <a:spLocks noGrp="1"/>
          </p:cNvSpPr>
          <p:nvPr>
            <p:ph type="subTitle" idx="1"/>
          </p:nvPr>
        </p:nvSpPr>
        <p:spPr/>
        <p:txBody>
          <a:bodyPr/>
          <a:lstStyle/>
          <a:p>
            <a:r>
              <a:rPr lang="en-GB" dirty="0"/>
              <a:t>write your relevant text here</a:t>
            </a:r>
          </a:p>
        </p:txBody>
      </p:sp>
      <p:sp>
        <p:nvSpPr>
          <p:cNvPr id="18" name="Text Placeholder 17"/>
          <p:cNvSpPr>
            <a:spLocks noGrp="1"/>
          </p:cNvSpPr>
          <p:nvPr>
            <p:ph type="body" sz="quarter" idx="10"/>
          </p:nvPr>
        </p:nvSpPr>
        <p:spPr>
          <a:xfrm>
            <a:off x="1290320" y="4024373"/>
            <a:ext cx="2201602" cy="303482"/>
          </a:xfrm>
        </p:spPr>
        <p:txBody>
          <a:bodyPr/>
          <a:lstStyle/>
          <a:p>
            <a:pPr algn="ctr"/>
            <a:r>
              <a:rPr lang="en-GB" dirty="0"/>
              <a:t>Strength</a:t>
            </a:r>
          </a:p>
        </p:txBody>
      </p:sp>
      <p:sp>
        <p:nvSpPr>
          <p:cNvPr id="19" name="Text Placeholder 18"/>
          <p:cNvSpPr>
            <a:spLocks noGrp="1"/>
          </p:cNvSpPr>
          <p:nvPr>
            <p:ph type="body" sz="quarter" idx="11"/>
          </p:nvPr>
        </p:nvSpPr>
        <p:spPr>
          <a:xfrm>
            <a:off x="1470660" y="4433504"/>
            <a:ext cx="1801252" cy="8016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r>
              <a:rPr lang="en-GB" dirty="0"/>
              <a:t> </a:t>
            </a:r>
            <a:r>
              <a:rPr lang="en-GB" dirty="0" err="1"/>
              <a:t>apam</a:t>
            </a:r>
            <a:endParaRPr lang="en-GB" dirty="0"/>
          </a:p>
        </p:txBody>
      </p:sp>
      <p:sp>
        <p:nvSpPr>
          <p:cNvPr id="79" name="Text Placeholder 17"/>
          <p:cNvSpPr>
            <a:spLocks noGrp="1"/>
          </p:cNvSpPr>
          <p:nvPr>
            <p:ph type="body" sz="quarter" idx="10"/>
          </p:nvPr>
        </p:nvSpPr>
        <p:spPr>
          <a:xfrm>
            <a:off x="3766242" y="4024373"/>
            <a:ext cx="2201602" cy="303482"/>
          </a:xfrm>
        </p:spPr>
        <p:txBody>
          <a:bodyPr/>
          <a:lstStyle/>
          <a:p>
            <a:pPr algn="ctr"/>
            <a:r>
              <a:rPr lang="en-GB" dirty="0"/>
              <a:t>Weakness</a:t>
            </a:r>
          </a:p>
        </p:txBody>
      </p:sp>
      <p:sp>
        <p:nvSpPr>
          <p:cNvPr id="80" name="Text Placeholder 18"/>
          <p:cNvSpPr>
            <a:spLocks noGrp="1"/>
          </p:cNvSpPr>
          <p:nvPr>
            <p:ph type="body" sz="quarter" idx="11"/>
          </p:nvPr>
        </p:nvSpPr>
        <p:spPr>
          <a:xfrm>
            <a:off x="3966902" y="4433504"/>
            <a:ext cx="1801252" cy="8016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r>
              <a:rPr lang="en-GB" dirty="0"/>
              <a:t> </a:t>
            </a:r>
            <a:r>
              <a:rPr lang="en-GB" dirty="0" err="1"/>
              <a:t>apam</a:t>
            </a:r>
            <a:endParaRPr lang="en-GB" dirty="0"/>
          </a:p>
        </p:txBody>
      </p:sp>
      <p:sp>
        <p:nvSpPr>
          <p:cNvPr id="81" name="Text Placeholder 17"/>
          <p:cNvSpPr>
            <a:spLocks noGrp="1"/>
          </p:cNvSpPr>
          <p:nvPr>
            <p:ph type="body" sz="quarter" idx="10"/>
          </p:nvPr>
        </p:nvSpPr>
        <p:spPr>
          <a:xfrm>
            <a:off x="6240649" y="4024373"/>
            <a:ext cx="2201602" cy="303482"/>
          </a:xfrm>
        </p:spPr>
        <p:txBody>
          <a:bodyPr/>
          <a:lstStyle/>
          <a:p>
            <a:pPr algn="ctr"/>
            <a:r>
              <a:rPr lang="en-GB" dirty="0"/>
              <a:t>Opportunity</a:t>
            </a:r>
          </a:p>
        </p:txBody>
      </p:sp>
      <p:sp>
        <p:nvSpPr>
          <p:cNvPr id="82" name="Text Placeholder 18"/>
          <p:cNvSpPr>
            <a:spLocks noGrp="1"/>
          </p:cNvSpPr>
          <p:nvPr>
            <p:ph type="body" sz="quarter" idx="11"/>
          </p:nvPr>
        </p:nvSpPr>
        <p:spPr>
          <a:xfrm>
            <a:off x="6420989" y="4433504"/>
            <a:ext cx="1801252" cy="8016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r>
              <a:rPr lang="en-GB" dirty="0"/>
              <a:t> </a:t>
            </a:r>
            <a:r>
              <a:rPr lang="en-GB" dirty="0" err="1"/>
              <a:t>apam</a:t>
            </a:r>
            <a:endParaRPr lang="en-GB" dirty="0"/>
          </a:p>
        </p:txBody>
      </p:sp>
      <p:sp>
        <p:nvSpPr>
          <p:cNvPr id="83" name="Text Placeholder 17"/>
          <p:cNvSpPr>
            <a:spLocks noGrp="1"/>
          </p:cNvSpPr>
          <p:nvPr>
            <p:ph type="body" sz="quarter" idx="10"/>
          </p:nvPr>
        </p:nvSpPr>
        <p:spPr>
          <a:xfrm>
            <a:off x="8665771" y="4024373"/>
            <a:ext cx="2201602" cy="303482"/>
          </a:xfrm>
        </p:spPr>
        <p:txBody>
          <a:bodyPr/>
          <a:lstStyle/>
          <a:p>
            <a:pPr algn="ctr"/>
            <a:r>
              <a:rPr lang="en-GB" dirty="0"/>
              <a:t>Threat</a:t>
            </a:r>
          </a:p>
        </p:txBody>
      </p:sp>
      <p:sp>
        <p:nvSpPr>
          <p:cNvPr id="84" name="Text Placeholder 18"/>
          <p:cNvSpPr>
            <a:spLocks noGrp="1"/>
          </p:cNvSpPr>
          <p:nvPr>
            <p:ph type="body" sz="quarter" idx="11"/>
          </p:nvPr>
        </p:nvSpPr>
        <p:spPr>
          <a:xfrm>
            <a:off x="8866431" y="4433504"/>
            <a:ext cx="1801252" cy="8016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r>
              <a:rPr lang="en-GB" dirty="0"/>
              <a:t> </a:t>
            </a:r>
            <a:r>
              <a:rPr lang="en-GB" dirty="0" err="1"/>
              <a:t>apam</a:t>
            </a:r>
            <a:endParaRPr lang="en-GB" dirty="0"/>
          </a:p>
        </p:txBody>
      </p:sp>
      <p:grpSp>
        <p:nvGrpSpPr>
          <p:cNvPr id="31" name="Group 1892"/>
          <p:cNvGrpSpPr/>
          <p:nvPr/>
        </p:nvGrpSpPr>
        <p:grpSpPr>
          <a:xfrm>
            <a:off x="4427012" y="2315808"/>
            <a:ext cx="892800" cy="891527"/>
            <a:chOff x="132731" y="0"/>
            <a:chExt cx="1984269" cy="1981440"/>
          </a:xfrm>
        </p:grpSpPr>
        <p:sp>
          <p:nvSpPr>
            <p:cNvPr id="32" name="Shape 1890"/>
            <p:cNvSpPr/>
            <p:nvPr/>
          </p:nvSpPr>
          <p:spPr>
            <a:xfrm>
              <a:off x="132731" y="0"/>
              <a:ext cx="1984269" cy="198144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33" name="Shape 1891"/>
            <p:cNvSpPr/>
            <p:nvPr/>
          </p:nvSpPr>
          <p:spPr>
            <a:xfrm rot="10800000" flipH="1">
              <a:off x="788693" y="689091"/>
              <a:ext cx="686313" cy="603255"/>
            </a:xfrm>
            <a:custGeom>
              <a:avLst/>
              <a:gdLst/>
              <a:ahLst/>
              <a:cxnLst>
                <a:cxn ang="0">
                  <a:pos x="wd2" y="hd2"/>
                </a:cxn>
                <a:cxn ang="5400000">
                  <a:pos x="wd2" y="hd2"/>
                </a:cxn>
                <a:cxn ang="10800000">
                  <a:pos x="wd2" y="hd2"/>
                </a:cxn>
                <a:cxn ang="16200000">
                  <a:pos x="wd2" y="hd2"/>
                </a:cxn>
              </a:cxnLst>
              <a:rect l="0" t="0" r="r" b="b"/>
              <a:pathLst>
                <a:path w="21600" h="21600" extrusionOk="0">
                  <a:moveTo>
                    <a:pt x="8071" y="8035"/>
                  </a:moveTo>
                  <a:lnTo>
                    <a:pt x="11327" y="9235"/>
                  </a:lnTo>
                  <a:lnTo>
                    <a:pt x="14583" y="4904"/>
                  </a:lnTo>
                  <a:lnTo>
                    <a:pt x="15088" y="4330"/>
                  </a:lnTo>
                  <a:lnTo>
                    <a:pt x="17289" y="6157"/>
                  </a:lnTo>
                  <a:lnTo>
                    <a:pt x="17289" y="3078"/>
                  </a:lnTo>
                  <a:lnTo>
                    <a:pt x="17289" y="0"/>
                  </a:lnTo>
                  <a:lnTo>
                    <a:pt x="14583" y="626"/>
                  </a:lnTo>
                  <a:lnTo>
                    <a:pt x="11878" y="1200"/>
                  </a:lnTo>
                  <a:lnTo>
                    <a:pt x="14033" y="3704"/>
                  </a:lnTo>
                  <a:lnTo>
                    <a:pt x="10777" y="7409"/>
                  </a:lnTo>
                  <a:lnTo>
                    <a:pt x="7567" y="6157"/>
                  </a:lnTo>
                  <a:lnTo>
                    <a:pt x="5411" y="10487"/>
                  </a:lnTo>
                  <a:lnTo>
                    <a:pt x="2155" y="9235"/>
                  </a:lnTo>
                  <a:lnTo>
                    <a:pt x="550" y="14817"/>
                  </a:lnTo>
                  <a:lnTo>
                    <a:pt x="0" y="16017"/>
                  </a:lnTo>
                  <a:lnTo>
                    <a:pt x="1055" y="16643"/>
                  </a:lnTo>
                  <a:lnTo>
                    <a:pt x="2706" y="11113"/>
                  </a:lnTo>
                  <a:lnTo>
                    <a:pt x="5916" y="12313"/>
                  </a:lnTo>
                  <a:lnTo>
                    <a:pt x="8071" y="8035"/>
                  </a:lnTo>
                  <a:lnTo>
                    <a:pt x="8071" y="8035"/>
                  </a:lnTo>
                  <a:close/>
                  <a:moveTo>
                    <a:pt x="6466" y="21600"/>
                  </a:moveTo>
                  <a:lnTo>
                    <a:pt x="6466" y="16643"/>
                  </a:lnTo>
                  <a:lnTo>
                    <a:pt x="3761" y="16643"/>
                  </a:lnTo>
                  <a:lnTo>
                    <a:pt x="3761" y="21600"/>
                  </a:lnTo>
                  <a:lnTo>
                    <a:pt x="6466" y="21600"/>
                  </a:lnTo>
                  <a:lnTo>
                    <a:pt x="6466" y="21600"/>
                  </a:lnTo>
                  <a:close/>
                  <a:moveTo>
                    <a:pt x="10227" y="21600"/>
                  </a:moveTo>
                  <a:lnTo>
                    <a:pt x="7567" y="21600"/>
                  </a:lnTo>
                  <a:lnTo>
                    <a:pt x="7567" y="14817"/>
                  </a:lnTo>
                  <a:lnTo>
                    <a:pt x="10227" y="14817"/>
                  </a:lnTo>
                  <a:lnTo>
                    <a:pt x="10227" y="21600"/>
                  </a:lnTo>
                  <a:lnTo>
                    <a:pt x="10227" y="21600"/>
                  </a:lnTo>
                  <a:close/>
                  <a:moveTo>
                    <a:pt x="14033" y="21600"/>
                  </a:moveTo>
                  <a:lnTo>
                    <a:pt x="11327" y="21600"/>
                  </a:lnTo>
                  <a:lnTo>
                    <a:pt x="11327" y="12313"/>
                  </a:lnTo>
                  <a:lnTo>
                    <a:pt x="14033" y="12313"/>
                  </a:lnTo>
                  <a:lnTo>
                    <a:pt x="14033" y="21600"/>
                  </a:lnTo>
                  <a:lnTo>
                    <a:pt x="14033" y="21600"/>
                  </a:lnTo>
                  <a:close/>
                  <a:moveTo>
                    <a:pt x="17794" y="21600"/>
                  </a:moveTo>
                  <a:lnTo>
                    <a:pt x="15088" y="21600"/>
                  </a:lnTo>
                  <a:lnTo>
                    <a:pt x="15088" y="9861"/>
                  </a:lnTo>
                  <a:lnTo>
                    <a:pt x="17794" y="9861"/>
                  </a:lnTo>
                  <a:lnTo>
                    <a:pt x="17794" y="21600"/>
                  </a:lnTo>
                  <a:lnTo>
                    <a:pt x="17794" y="21600"/>
                  </a:lnTo>
                  <a:close/>
                  <a:moveTo>
                    <a:pt x="18894" y="6783"/>
                  </a:moveTo>
                  <a:lnTo>
                    <a:pt x="18894" y="21600"/>
                  </a:lnTo>
                  <a:lnTo>
                    <a:pt x="21600" y="21600"/>
                  </a:lnTo>
                  <a:lnTo>
                    <a:pt x="21600" y="6783"/>
                  </a:lnTo>
                  <a:lnTo>
                    <a:pt x="18894" y="6783"/>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nvGrpSpPr>
          <p:cNvPr id="34" name="Group 1895"/>
          <p:cNvGrpSpPr/>
          <p:nvPr/>
        </p:nvGrpSpPr>
        <p:grpSpPr>
          <a:xfrm>
            <a:off x="1985596" y="2315808"/>
            <a:ext cx="892800" cy="891527"/>
            <a:chOff x="132731" y="0"/>
            <a:chExt cx="1984269" cy="1981440"/>
          </a:xfrm>
        </p:grpSpPr>
        <p:sp>
          <p:nvSpPr>
            <p:cNvPr id="35" name="Shape 1893"/>
            <p:cNvSpPr/>
            <p:nvPr/>
          </p:nvSpPr>
          <p:spPr>
            <a:xfrm>
              <a:off x="132731" y="0"/>
              <a:ext cx="1984269" cy="198144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37" name="Shape 1894"/>
            <p:cNvSpPr/>
            <p:nvPr/>
          </p:nvSpPr>
          <p:spPr>
            <a:xfrm>
              <a:off x="754920" y="684782"/>
              <a:ext cx="696121" cy="611879"/>
            </a:xfrm>
            <a:custGeom>
              <a:avLst/>
              <a:gdLst/>
              <a:ahLst/>
              <a:cxnLst>
                <a:cxn ang="0">
                  <a:pos x="wd2" y="hd2"/>
                </a:cxn>
                <a:cxn ang="5400000">
                  <a:pos x="wd2" y="hd2"/>
                </a:cxn>
                <a:cxn ang="10800000">
                  <a:pos x="wd2" y="hd2"/>
                </a:cxn>
                <a:cxn ang="16200000">
                  <a:pos x="wd2" y="hd2"/>
                </a:cxn>
              </a:cxnLst>
              <a:rect l="0" t="0" r="r" b="b"/>
              <a:pathLst>
                <a:path w="21600" h="21600" extrusionOk="0">
                  <a:moveTo>
                    <a:pt x="8071" y="8035"/>
                  </a:moveTo>
                  <a:lnTo>
                    <a:pt x="11327" y="9235"/>
                  </a:lnTo>
                  <a:lnTo>
                    <a:pt x="14583" y="4904"/>
                  </a:lnTo>
                  <a:lnTo>
                    <a:pt x="15088" y="4330"/>
                  </a:lnTo>
                  <a:lnTo>
                    <a:pt x="17289" y="6157"/>
                  </a:lnTo>
                  <a:lnTo>
                    <a:pt x="17289" y="3078"/>
                  </a:lnTo>
                  <a:lnTo>
                    <a:pt x="17289" y="0"/>
                  </a:lnTo>
                  <a:lnTo>
                    <a:pt x="14583" y="626"/>
                  </a:lnTo>
                  <a:lnTo>
                    <a:pt x="11878" y="1200"/>
                  </a:lnTo>
                  <a:lnTo>
                    <a:pt x="14033" y="3704"/>
                  </a:lnTo>
                  <a:lnTo>
                    <a:pt x="10777" y="7409"/>
                  </a:lnTo>
                  <a:lnTo>
                    <a:pt x="7567" y="6157"/>
                  </a:lnTo>
                  <a:lnTo>
                    <a:pt x="5411" y="10487"/>
                  </a:lnTo>
                  <a:lnTo>
                    <a:pt x="2155" y="9235"/>
                  </a:lnTo>
                  <a:lnTo>
                    <a:pt x="550" y="14817"/>
                  </a:lnTo>
                  <a:lnTo>
                    <a:pt x="0" y="16017"/>
                  </a:lnTo>
                  <a:lnTo>
                    <a:pt x="1055" y="16643"/>
                  </a:lnTo>
                  <a:lnTo>
                    <a:pt x="2706" y="11113"/>
                  </a:lnTo>
                  <a:lnTo>
                    <a:pt x="5916" y="12313"/>
                  </a:lnTo>
                  <a:lnTo>
                    <a:pt x="8071" y="8035"/>
                  </a:lnTo>
                  <a:lnTo>
                    <a:pt x="8071" y="8035"/>
                  </a:lnTo>
                  <a:close/>
                  <a:moveTo>
                    <a:pt x="6466" y="21600"/>
                  </a:moveTo>
                  <a:lnTo>
                    <a:pt x="6466" y="16643"/>
                  </a:lnTo>
                  <a:lnTo>
                    <a:pt x="3761" y="16643"/>
                  </a:lnTo>
                  <a:lnTo>
                    <a:pt x="3761" y="21600"/>
                  </a:lnTo>
                  <a:lnTo>
                    <a:pt x="6466" y="21600"/>
                  </a:lnTo>
                  <a:lnTo>
                    <a:pt x="6466" y="21600"/>
                  </a:lnTo>
                  <a:close/>
                  <a:moveTo>
                    <a:pt x="10227" y="21600"/>
                  </a:moveTo>
                  <a:lnTo>
                    <a:pt x="7567" y="21600"/>
                  </a:lnTo>
                  <a:lnTo>
                    <a:pt x="7567" y="14817"/>
                  </a:lnTo>
                  <a:lnTo>
                    <a:pt x="10227" y="14817"/>
                  </a:lnTo>
                  <a:lnTo>
                    <a:pt x="10227" y="21600"/>
                  </a:lnTo>
                  <a:lnTo>
                    <a:pt x="10227" y="21600"/>
                  </a:lnTo>
                  <a:close/>
                  <a:moveTo>
                    <a:pt x="14033" y="21600"/>
                  </a:moveTo>
                  <a:lnTo>
                    <a:pt x="11327" y="21600"/>
                  </a:lnTo>
                  <a:lnTo>
                    <a:pt x="11327" y="12313"/>
                  </a:lnTo>
                  <a:lnTo>
                    <a:pt x="14033" y="12313"/>
                  </a:lnTo>
                  <a:lnTo>
                    <a:pt x="14033" y="21600"/>
                  </a:lnTo>
                  <a:lnTo>
                    <a:pt x="14033" y="21600"/>
                  </a:lnTo>
                  <a:close/>
                  <a:moveTo>
                    <a:pt x="17794" y="21600"/>
                  </a:moveTo>
                  <a:lnTo>
                    <a:pt x="15088" y="21600"/>
                  </a:lnTo>
                  <a:lnTo>
                    <a:pt x="15088" y="9861"/>
                  </a:lnTo>
                  <a:lnTo>
                    <a:pt x="17794" y="9861"/>
                  </a:lnTo>
                  <a:lnTo>
                    <a:pt x="17794" y="21600"/>
                  </a:lnTo>
                  <a:lnTo>
                    <a:pt x="17794" y="21600"/>
                  </a:lnTo>
                  <a:close/>
                  <a:moveTo>
                    <a:pt x="18894" y="6783"/>
                  </a:moveTo>
                  <a:lnTo>
                    <a:pt x="18894" y="21600"/>
                  </a:lnTo>
                  <a:lnTo>
                    <a:pt x="21600" y="21600"/>
                  </a:lnTo>
                  <a:lnTo>
                    <a:pt x="21600" y="6783"/>
                  </a:lnTo>
                  <a:lnTo>
                    <a:pt x="18894" y="6783"/>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nvGrpSpPr>
          <p:cNvPr id="40" name="Group 1912"/>
          <p:cNvGrpSpPr/>
          <p:nvPr/>
        </p:nvGrpSpPr>
        <p:grpSpPr>
          <a:xfrm>
            <a:off x="6921099" y="2315808"/>
            <a:ext cx="892800" cy="891527"/>
            <a:chOff x="132731" y="0"/>
            <a:chExt cx="1984269" cy="1981440"/>
          </a:xfrm>
        </p:grpSpPr>
        <p:sp>
          <p:nvSpPr>
            <p:cNvPr id="41" name="Shape 1910"/>
            <p:cNvSpPr/>
            <p:nvPr/>
          </p:nvSpPr>
          <p:spPr>
            <a:xfrm>
              <a:off x="132731" y="0"/>
              <a:ext cx="1984269" cy="198144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2" name="Shape 1911"/>
            <p:cNvSpPr/>
            <p:nvPr/>
          </p:nvSpPr>
          <p:spPr>
            <a:xfrm>
              <a:off x="879143" y="673220"/>
              <a:ext cx="505415" cy="635002"/>
            </a:xfrm>
            <a:custGeom>
              <a:avLst/>
              <a:gdLst/>
              <a:ahLst/>
              <a:cxnLst>
                <a:cxn ang="0">
                  <a:pos x="wd2" y="hd2"/>
                </a:cxn>
                <a:cxn ang="5400000">
                  <a:pos x="wd2" y="hd2"/>
                </a:cxn>
                <a:cxn ang="10800000">
                  <a:pos x="wd2" y="hd2"/>
                </a:cxn>
                <a:cxn ang="16200000">
                  <a:pos x="wd2" y="hd2"/>
                </a:cxn>
              </a:cxnLst>
              <a:rect l="0" t="0" r="r" b="b"/>
              <a:pathLst>
                <a:path w="21015" h="21072" extrusionOk="0">
                  <a:moveTo>
                    <a:pt x="17468" y="6506"/>
                  </a:moveTo>
                  <a:cubicBezTo>
                    <a:pt x="16410" y="7763"/>
                    <a:pt x="15333" y="6878"/>
                    <a:pt x="13824" y="5996"/>
                  </a:cubicBezTo>
                  <a:cubicBezTo>
                    <a:pt x="12317" y="5116"/>
                    <a:pt x="10950" y="4575"/>
                    <a:pt x="12006" y="3318"/>
                  </a:cubicBezTo>
                  <a:cubicBezTo>
                    <a:pt x="13062" y="2059"/>
                    <a:pt x="15140" y="1754"/>
                    <a:pt x="16648" y="2634"/>
                  </a:cubicBezTo>
                  <a:cubicBezTo>
                    <a:pt x="18155" y="3515"/>
                    <a:pt x="18522" y="5248"/>
                    <a:pt x="17468" y="6506"/>
                  </a:cubicBezTo>
                  <a:close/>
                  <a:moveTo>
                    <a:pt x="20868" y="4865"/>
                  </a:moveTo>
                  <a:cubicBezTo>
                    <a:pt x="20191" y="1663"/>
                    <a:pt x="16530" y="-474"/>
                    <a:pt x="12691" y="90"/>
                  </a:cubicBezTo>
                  <a:cubicBezTo>
                    <a:pt x="8853" y="655"/>
                    <a:pt x="5613" y="3118"/>
                    <a:pt x="6290" y="6320"/>
                  </a:cubicBezTo>
                  <a:cubicBezTo>
                    <a:pt x="6436" y="7009"/>
                    <a:pt x="6840" y="8088"/>
                    <a:pt x="7318" y="8862"/>
                  </a:cubicBezTo>
                  <a:lnTo>
                    <a:pt x="346" y="17166"/>
                  </a:lnTo>
                  <a:cubicBezTo>
                    <a:pt x="90" y="17473"/>
                    <a:pt x="-56" y="18024"/>
                    <a:pt x="20" y="18392"/>
                  </a:cubicBezTo>
                  <a:lnTo>
                    <a:pt x="470" y="20511"/>
                  </a:lnTo>
                  <a:cubicBezTo>
                    <a:pt x="547" y="20879"/>
                    <a:pt x="971" y="21126"/>
                    <a:pt x="1412" y="21061"/>
                  </a:cubicBezTo>
                  <a:lnTo>
                    <a:pt x="3454" y="20761"/>
                  </a:lnTo>
                  <a:cubicBezTo>
                    <a:pt x="3895" y="20696"/>
                    <a:pt x="4457" y="20387"/>
                    <a:pt x="4700" y="20072"/>
                  </a:cubicBezTo>
                  <a:lnTo>
                    <a:pt x="7456" y="16513"/>
                  </a:lnTo>
                  <a:lnTo>
                    <a:pt x="7480" y="16490"/>
                  </a:lnTo>
                  <a:lnTo>
                    <a:pt x="9346" y="16216"/>
                  </a:lnTo>
                  <a:lnTo>
                    <a:pt x="12566" y="12046"/>
                  </a:lnTo>
                  <a:cubicBezTo>
                    <a:pt x="13623" y="12195"/>
                    <a:pt x="15142" y="12146"/>
                    <a:pt x="16039" y="12013"/>
                  </a:cubicBezTo>
                  <a:cubicBezTo>
                    <a:pt x="19878" y="11449"/>
                    <a:pt x="21544" y="8068"/>
                    <a:pt x="20868" y="48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43" name="Group 1915"/>
          <p:cNvGrpSpPr/>
          <p:nvPr/>
        </p:nvGrpSpPr>
        <p:grpSpPr>
          <a:xfrm>
            <a:off x="9311715" y="2315808"/>
            <a:ext cx="892800" cy="891527"/>
            <a:chOff x="132731" y="0"/>
            <a:chExt cx="1984269" cy="1981440"/>
          </a:xfrm>
        </p:grpSpPr>
        <p:sp>
          <p:nvSpPr>
            <p:cNvPr id="44" name="Shape 1913"/>
            <p:cNvSpPr/>
            <p:nvPr/>
          </p:nvSpPr>
          <p:spPr>
            <a:xfrm>
              <a:off x="132731" y="0"/>
              <a:ext cx="1984269" cy="198144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5" name="Shape 1914"/>
            <p:cNvSpPr/>
            <p:nvPr/>
          </p:nvSpPr>
          <p:spPr>
            <a:xfrm>
              <a:off x="834199" y="673218"/>
              <a:ext cx="595303" cy="635002"/>
            </a:xfrm>
            <a:custGeom>
              <a:avLst/>
              <a:gdLst/>
              <a:ahLst/>
              <a:cxnLst>
                <a:cxn ang="0">
                  <a:pos x="wd2" y="hd2"/>
                </a:cxn>
                <a:cxn ang="5400000">
                  <a:pos x="wd2" y="hd2"/>
                </a:cxn>
                <a:cxn ang="10800000">
                  <a:pos x="wd2" y="hd2"/>
                </a:cxn>
                <a:cxn ang="16200000">
                  <a:pos x="wd2" y="hd2"/>
                </a:cxn>
              </a:cxnLst>
              <a:rect l="0" t="0" r="r" b="b"/>
              <a:pathLst>
                <a:path w="21153" h="21260" extrusionOk="0">
                  <a:moveTo>
                    <a:pt x="11752" y="11733"/>
                  </a:moveTo>
                  <a:lnTo>
                    <a:pt x="9401" y="11733"/>
                  </a:lnTo>
                  <a:lnTo>
                    <a:pt x="9401" y="5975"/>
                  </a:lnTo>
                  <a:lnTo>
                    <a:pt x="11752" y="5975"/>
                  </a:lnTo>
                  <a:cubicBezTo>
                    <a:pt x="11752" y="5975"/>
                    <a:pt x="11752" y="11733"/>
                    <a:pt x="11752" y="11733"/>
                  </a:cubicBezTo>
                  <a:close/>
                  <a:moveTo>
                    <a:pt x="11752" y="15276"/>
                  </a:moveTo>
                  <a:lnTo>
                    <a:pt x="9401" y="15276"/>
                  </a:lnTo>
                  <a:lnTo>
                    <a:pt x="9401" y="12951"/>
                  </a:lnTo>
                  <a:lnTo>
                    <a:pt x="11752" y="12951"/>
                  </a:lnTo>
                  <a:cubicBezTo>
                    <a:pt x="11752" y="12951"/>
                    <a:pt x="11752" y="15276"/>
                    <a:pt x="11752" y="15276"/>
                  </a:cubicBezTo>
                  <a:close/>
                  <a:moveTo>
                    <a:pt x="20789" y="13227"/>
                  </a:moveTo>
                  <a:lnTo>
                    <a:pt x="18761" y="11523"/>
                  </a:lnTo>
                  <a:cubicBezTo>
                    <a:pt x="18172" y="11029"/>
                    <a:pt x="18172" y="10223"/>
                    <a:pt x="18761" y="9729"/>
                  </a:cubicBezTo>
                  <a:lnTo>
                    <a:pt x="20789" y="8025"/>
                  </a:lnTo>
                  <a:cubicBezTo>
                    <a:pt x="21376" y="7532"/>
                    <a:pt x="21220" y="7072"/>
                    <a:pt x="20441" y="7001"/>
                  </a:cubicBezTo>
                  <a:lnTo>
                    <a:pt x="17751" y="6761"/>
                  </a:lnTo>
                  <a:cubicBezTo>
                    <a:pt x="16971" y="6692"/>
                    <a:pt x="16552" y="6061"/>
                    <a:pt x="16819" y="5360"/>
                  </a:cubicBezTo>
                  <a:lnTo>
                    <a:pt x="18247" y="1615"/>
                  </a:lnTo>
                  <a:cubicBezTo>
                    <a:pt x="18515" y="912"/>
                    <a:pt x="18188" y="656"/>
                    <a:pt x="17520" y="1047"/>
                  </a:cubicBezTo>
                  <a:lnTo>
                    <a:pt x="14346" y="2896"/>
                  </a:lnTo>
                  <a:cubicBezTo>
                    <a:pt x="13678" y="3285"/>
                    <a:pt x="12815" y="3072"/>
                    <a:pt x="12430" y="2423"/>
                  </a:cubicBezTo>
                  <a:lnTo>
                    <a:pt x="11279" y="489"/>
                  </a:lnTo>
                  <a:cubicBezTo>
                    <a:pt x="10893" y="-160"/>
                    <a:pt x="10255" y="-164"/>
                    <a:pt x="9860" y="481"/>
                  </a:cubicBezTo>
                  <a:lnTo>
                    <a:pt x="8793" y="2232"/>
                  </a:lnTo>
                  <a:cubicBezTo>
                    <a:pt x="8398" y="2877"/>
                    <a:pt x="7493" y="3153"/>
                    <a:pt x="6781" y="2844"/>
                  </a:cubicBezTo>
                  <a:lnTo>
                    <a:pt x="4900" y="2031"/>
                  </a:lnTo>
                  <a:cubicBezTo>
                    <a:pt x="4188" y="1723"/>
                    <a:pt x="3639" y="2080"/>
                    <a:pt x="3682" y="2825"/>
                  </a:cubicBezTo>
                  <a:lnTo>
                    <a:pt x="3784" y="4615"/>
                  </a:lnTo>
                  <a:cubicBezTo>
                    <a:pt x="3826" y="5360"/>
                    <a:pt x="3242" y="6128"/>
                    <a:pt x="2486" y="6320"/>
                  </a:cubicBezTo>
                  <a:lnTo>
                    <a:pt x="670" y="6780"/>
                  </a:lnTo>
                  <a:cubicBezTo>
                    <a:pt x="-85" y="6972"/>
                    <a:pt x="-224" y="7532"/>
                    <a:pt x="365" y="8025"/>
                  </a:cubicBezTo>
                  <a:lnTo>
                    <a:pt x="2394" y="9729"/>
                  </a:lnTo>
                  <a:cubicBezTo>
                    <a:pt x="2981" y="10223"/>
                    <a:pt x="2981" y="11029"/>
                    <a:pt x="2394" y="11523"/>
                  </a:cubicBezTo>
                  <a:lnTo>
                    <a:pt x="365" y="13225"/>
                  </a:lnTo>
                  <a:cubicBezTo>
                    <a:pt x="-224" y="13720"/>
                    <a:pt x="-68" y="14196"/>
                    <a:pt x="709" y="14285"/>
                  </a:cubicBezTo>
                  <a:lnTo>
                    <a:pt x="3171" y="14567"/>
                  </a:lnTo>
                  <a:cubicBezTo>
                    <a:pt x="3948" y="14656"/>
                    <a:pt x="4381" y="15309"/>
                    <a:pt x="4133" y="16017"/>
                  </a:cubicBezTo>
                  <a:lnTo>
                    <a:pt x="2869" y="19625"/>
                  </a:lnTo>
                  <a:cubicBezTo>
                    <a:pt x="2622" y="20333"/>
                    <a:pt x="2976" y="20609"/>
                    <a:pt x="3655" y="20240"/>
                  </a:cubicBezTo>
                  <a:lnTo>
                    <a:pt x="6549" y="18661"/>
                  </a:lnTo>
                  <a:cubicBezTo>
                    <a:pt x="7229" y="18291"/>
                    <a:pt x="8143" y="18495"/>
                    <a:pt x="8581" y="19113"/>
                  </a:cubicBezTo>
                  <a:lnTo>
                    <a:pt x="9782" y="20816"/>
                  </a:lnTo>
                  <a:cubicBezTo>
                    <a:pt x="10219" y="21436"/>
                    <a:pt x="10875" y="21403"/>
                    <a:pt x="11240" y="20741"/>
                  </a:cubicBezTo>
                  <a:lnTo>
                    <a:pt x="12297" y="18823"/>
                  </a:lnTo>
                  <a:cubicBezTo>
                    <a:pt x="12660" y="18160"/>
                    <a:pt x="13532" y="17891"/>
                    <a:pt x="14234" y="18221"/>
                  </a:cubicBezTo>
                  <a:lnTo>
                    <a:pt x="16272" y="19181"/>
                  </a:lnTo>
                  <a:cubicBezTo>
                    <a:pt x="16974" y="19511"/>
                    <a:pt x="17514" y="19172"/>
                    <a:pt x="17472" y="18427"/>
                  </a:cubicBezTo>
                  <a:lnTo>
                    <a:pt x="17370" y="16637"/>
                  </a:lnTo>
                  <a:cubicBezTo>
                    <a:pt x="17327" y="15891"/>
                    <a:pt x="17912" y="15124"/>
                    <a:pt x="18668" y="14932"/>
                  </a:cubicBezTo>
                  <a:lnTo>
                    <a:pt x="20482" y="14472"/>
                  </a:lnTo>
                  <a:cubicBezTo>
                    <a:pt x="21239" y="14280"/>
                    <a:pt x="21376" y="13720"/>
                    <a:pt x="20789" y="1322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46" name="Text Placeholder 17"/>
          <p:cNvSpPr>
            <a:spLocks noGrp="1"/>
          </p:cNvSpPr>
          <p:nvPr>
            <p:ph type="body" sz="quarter" idx="10"/>
          </p:nvPr>
        </p:nvSpPr>
        <p:spPr>
          <a:xfrm>
            <a:off x="2817716" y="3229952"/>
            <a:ext cx="1717937" cy="303482"/>
          </a:xfrm>
        </p:spPr>
        <p:txBody>
          <a:bodyPr anchor="ctr">
            <a:normAutofit/>
          </a:bodyPr>
          <a:lstStyle/>
          <a:p>
            <a:pPr algn="ctr"/>
            <a:r>
              <a:rPr lang="en-GB" sz="1600" dirty="0"/>
              <a:t>INTERNAL</a:t>
            </a:r>
          </a:p>
        </p:txBody>
      </p:sp>
      <p:sp>
        <p:nvSpPr>
          <p:cNvPr id="47" name="Text Placeholder 17"/>
          <p:cNvSpPr>
            <a:spLocks noGrp="1"/>
          </p:cNvSpPr>
          <p:nvPr>
            <p:ph type="body" sz="quarter" idx="10"/>
          </p:nvPr>
        </p:nvSpPr>
        <p:spPr>
          <a:xfrm>
            <a:off x="7700839" y="3229952"/>
            <a:ext cx="1725176" cy="303482"/>
          </a:xfrm>
        </p:spPr>
        <p:txBody>
          <a:bodyPr anchor="ctr">
            <a:normAutofit/>
          </a:bodyPr>
          <a:lstStyle/>
          <a:p>
            <a:pPr algn="ctr"/>
            <a:r>
              <a:rPr lang="en-GB" sz="1600" dirty="0"/>
              <a:t>EXTERNAL</a:t>
            </a:r>
          </a:p>
        </p:txBody>
      </p:sp>
    </p:spTree>
    <p:extLst>
      <p:ext uri="{BB962C8B-B14F-4D97-AF65-F5344CB8AC3E}">
        <p14:creationId xmlns:p14="http://schemas.microsoft.com/office/powerpoint/2010/main" val="347719257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fade">
                                      <p:cBhvr>
                                        <p:cTn id="11" dur="500"/>
                                        <p:tgtEl>
                                          <p:spTgt spid="12">
                                            <p:txEl>
                                              <p:pRg st="0" end="0"/>
                                            </p:txEl>
                                          </p:spTgt>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outVertical)">
                                      <p:cBhvr>
                                        <p:cTn id="15" dur="500"/>
                                        <p:tgtEl>
                                          <p:spTgt spid="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6">
                                            <p:txEl>
                                              <p:pRg st="0" end="0"/>
                                            </p:txEl>
                                          </p:spTgt>
                                        </p:tgtEl>
                                        <p:attrNameLst>
                                          <p:attrName>style.visibility</p:attrName>
                                        </p:attrNameLst>
                                      </p:cBhvr>
                                      <p:to>
                                        <p:strVal val="visible"/>
                                      </p:to>
                                    </p:set>
                                    <p:animEffect transition="in" filter="fade">
                                      <p:cBhvr>
                                        <p:cTn id="19" dur="500"/>
                                        <p:tgtEl>
                                          <p:spTgt spid="46">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7">
                                            <p:txEl>
                                              <p:pRg st="0" end="0"/>
                                            </p:txEl>
                                          </p:spTgt>
                                        </p:tgtEl>
                                        <p:attrNameLst>
                                          <p:attrName>style.visibility</p:attrName>
                                        </p:attrNameLst>
                                      </p:cBhvr>
                                      <p:to>
                                        <p:strVal val="visible"/>
                                      </p:to>
                                    </p:set>
                                    <p:animEffect transition="in" filter="fade">
                                      <p:cBhvr>
                                        <p:cTn id="23" dur="500"/>
                                        <p:tgtEl>
                                          <p:spTgt spid="47">
                                            <p:txEl>
                                              <p:pRg st="0" end="0"/>
                                            </p:txEl>
                                          </p:spTgt>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p:cTn id="27" dur="500" fill="hold"/>
                                        <p:tgtEl>
                                          <p:spTgt spid="34"/>
                                        </p:tgtEl>
                                        <p:attrNameLst>
                                          <p:attrName>ppt_w</p:attrName>
                                        </p:attrNameLst>
                                      </p:cBhvr>
                                      <p:tavLst>
                                        <p:tav tm="0">
                                          <p:val>
                                            <p:fltVal val="0"/>
                                          </p:val>
                                        </p:tav>
                                        <p:tav tm="100000">
                                          <p:val>
                                            <p:strVal val="#ppt_w"/>
                                          </p:val>
                                        </p:tav>
                                      </p:tavLst>
                                    </p:anim>
                                    <p:anim calcmode="lin" valueType="num">
                                      <p:cBhvr>
                                        <p:cTn id="28" dur="500" fill="hold"/>
                                        <p:tgtEl>
                                          <p:spTgt spid="34"/>
                                        </p:tgtEl>
                                        <p:attrNameLst>
                                          <p:attrName>ppt_h</p:attrName>
                                        </p:attrNameLst>
                                      </p:cBhvr>
                                      <p:tavLst>
                                        <p:tav tm="0">
                                          <p:val>
                                            <p:fltVal val="0"/>
                                          </p:val>
                                        </p:tav>
                                        <p:tav tm="100000">
                                          <p:val>
                                            <p:strVal val="#ppt_h"/>
                                          </p:val>
                                        </p:tav>
                                      </p:tavLst>
                                    </p:anim>
                                    <p:animEffect transition="in" filter="fade">
                                      <p:cBhvr>
                                        <p:cTn id="29" dur="500"/>
                                        <p:tgtEl>
                                          <p:spTgt spid="34"/>
                                        </p:tgtEl>
                                      </p:cBhvr>
                                    </p:animEffect>
                                  </p:childTnLst>
                                </p:cTn>
                              </p:par>
                            </p:childTnLst>
                          </p:cTn>
                        </p:par>
                        <p:par>
                          <p:cTn id="30" fill="hold">
                            <p:stCondLst>
                              <p:cond delay="3000"/>
                            </p:stCondLst>
                            <p:childTnLst>
                              <p:par>
                                <p:cTn id="31" presetID="9" presetClass="entr" presetSubtype="0" fill="hold" grpId="0" nodeType="after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dissolve">
                                      <p:cBhvr>
                                        <p:cTn id="33" dur="500"/>
                                        <p:tgtEl>
                                          <p:spTgt spid="18">
                                            <p:txEl>
                                              <p:pRg st="0" end="0"/>
                                            </p:txEl>
                                          </p:spTgt>
                                        </p:tgtEl>
                                      </p:cBhvr>
                                    </p:animEffect>
                                  </p:childTnLst>
                                </p:cTn>
                              </p:par>
                            </p:childTnLst>
                          </p:cTn>
                        </p:par>
                        <p:par>
                          <p:cTn id="34" fill="hold">
                            <p:stCondLst>
                              <p:cond delay="3500"/>
                            </p:stCondLst>
                            <p:childTnLst>
                              <p:par>
                                <p:cTn id="35" presetID="18" presetClass="entr" presetSubtype="6" fill="hold" grpId="0" nodeType="afterEffect">
                                  <p:stCondLst>
                                    <p:cond delay="0"/>
                                  </p:stCondLst>
                                  <p:childTnLst>
                                    <p:set>
                                      <p:cBhvr>
                                        <p:cTn id="36" dur="1" fill="hold">
                                          <p:stCondLst>
                                            <p:cond delay="0"/>
                                          </p:stCondLst>
                                        </p:cTn>
                                        <p:tgtEl>
                                          <p:spTgt spid="19">
                                            <p:txEl>
                                              <p:pRg st="0" end="0"/>
                                            </p:txEl>
                                          </p:spTgt>
                                        </p:tgtEl>
                                        <p:attrNameLst>
                                          <p:attrName>style.visibility</p:attrName>
                                        </p:attrNameLst>
                                      </p:cBhvr>
                                      <p:to>
                                        <p:strVal val="visible"/>
                                      </p:to>
                                    </p:set>
                                    <p:animEffect transition="in" filter="strips(downRight)">
                                      <p:cBhvr>
                                        <p:cTn id="37" dur="500"/>
                                        <p:tgtEl>
                                          <p:spTgt spid="19">
                                            <p:txEl>
                                              <p:pRg st="0" end="0"/>
                                            </p:txEl>
                                          </p:spTgt>
                                        </p:tgtEl>
                                      </p:cBhvr>
                                    </p:animEffect>
                                  </p:childTnLst>
                                </p:cTn>
                              </p:par>
                            </p:childTnLst>
                          </p:cTn>
                        </p:par>
                        <p:par>
                          <p:cTn id="38" fill="hold">
                            <p:stCondLst>
                              <p:cond delay="4000"/>
                            </p:stCondLst>
                            <p:childTnLst>
                              <p:par>
                                <p:cTn id="39" presetID="53" presetClass="entr" presetSubtype="16"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p:cTn id="41" dur="500" fill="hold"/>
                                        <p:tgtEl>
                                          <p:spTgt spid="31"/>
                                        </p:tgtEl>
                                        <p:attrNameLst>
                                          <p:attrName>ppt_w</p:attrName>
                                        </p:attrNameLst>
                                      </p:cBhvr>
                                      <p:tavLst>
                                        <p:tav tm="0">
                                          <p:val>
                                            <p:fltVal val="0"/>
                                          </p:val>
                                        </p:tav>
                                        <p:tav tm="100000">
                                          <p:val>
                                            <p:strVal val="#ppt_w"/>
                                          </p:val>
                                        </p:tav>
                                      </p:tavLst>
                                    </p:anim>
                                    <p:anim calcmode="lin" valueType="num">
                                      <p:cBhvr>
                                        <p:cTn id="42" dur="500" fill="hold"/>
                                        <p:tgtEl>
                                          <p:spTgt spid="31"/>
                                        </p:tgtEl>
                                        <p:attrNameLst>
                                          <p:attrName>ppt_h</p:attrName>
                                        </p:attrNameLst>
                                      </p:cBhvr>
                                      <p:tavLst>
                                        <p:tav tm="0">
                                          <p:val>
                                            <p:fltVal val="0"/>
                                          </p:val>
                                        </p:tav>
                                        <p:tav tm="100000">
                                          <p:val>
                                            <p:strVal val="#ppt_h"/>
                                          </p:val>
                                        </p:tav>
                                      </p:tavLst>
                                    </p:anim>
                                    <p:animEffect transition="in" filter="fade">
                                      <p:cBhvr>
                                        <p:cTn id="43" dur="500"/>
                                        <p:tgtEl>
                                          <p:spTgt spid="31"/>
                                        </p:tgtEl>
                                      </p:cBhvr>
                                    </p:animEffect>
                                  </p:childTnLst>
                                </p:cTn>
                              </p:par>
                            </p:childTnLst>
                          </p:cTn>
                        </p:par>
                        <p:par>
                          <p:cTn id="44" fill="hold">
                            <p:stCondLst>
                              <p:cond delay="4500"/>
                            </p:stCondLst>
                            <p:childTnLst>
                              <p:par>
                                <p:cTn id="45" presetID="9" presetClass="entr" presetSubtype="0" fill="hold" grpId="0" nodeType="afterEffect">
                                  <p:stCondLst>
                                    <p:cond delay="0"/>
                                  </p:stCondLst>
                                  <p:childTnLst>
                                    <p:set>
                                      <p:cBhvr>
                                        <p:cTn id="46" dur="1" fill="hold">
                                          <p:stCondLst>
                                            <p:cond delay="0"/>
                                          </p:stCondLst>
                                        </p:cTn>
                                        <p:tgtEl>
                                          <p:spTgt spid="79">
                                            <p:txEl>
                                              <p:pRg st="0" end="0"/>
                                            </p:txEl>
                                          </p:spTgt>
                                        </p:tgtEl>
                                        <p:attrNameLst>
                                          <p:attrName>style.visibility</p:attrName>
                                        </p:attrNameLst>
                                      </p:cBhvr>
                                      <p:to>
                                        <p:strVal val="visible"/>
                                      </p:to>
                                    </p:set>
                                    <p:animEffect transition="in" filter="dissolve">
                                      <p:cBhvr>
                                        <p:cTn id="47" dur="500"/>
                                        <p:tgtEl>
                                          <p:spTgt spid="79">
                                            <p:txEl>
                                              <p:pRg st="0" end="0"/>
                                            </p:txEl>
                                          </p:spTgt>
                                        </p:tgtEl>
                                      </p:cBhvr>
                                    </p:animEffect>
                                  </p:childTnLst>
                                </p:cTn>
                              </p:par>
                            </p:childTnLst>
                          </p:cTn>
                        </p:par>
                        <p:par>
                          <p:cTn id="48" fill="hold">
                            <p:stCondLst>
                              <p:cond delay="5000"/>
                            </p:stCondLst>
                            <p:childTnLst>
                              <p:par>
                                <p:cTn id="49" presetID="18" presetClass="entr" presetSubtype="6" fill="hold" grpId="0" nodeType="afterEffect">
                                  <p:stCondLst>
                                    <p:cond delay="0"/>
                                  </p:stCondLst>
                                  <p:childTnLst>
                                    <p:set>
                                      <p:cBhvr>
                                        <p:cTn id="50" dur="1" fill="hold">
                                          <p:stCondLst>
                                            <p:cond delay="0"/>
                                          </p:stCondLst>
                                        </p:cTn>
                                        <p:tgtEl>
                                          <p:spTgt spid="80">
                                            <p:txEl>
                                              <p:pRg st="0" end="0"/>
                                            </p:txEl>
                                          </p:spTgt>
                                        </p:tgtEl>
                                        <p:attrNameLst>
                                          <p:attrName>style.visibility</p:attrName>
                                        </p:attrNameLst>
                                      </p:cBhvr>
                                      <p:to>
                                        <p:strVal val="visible"/>
                                      </p:to>
                                    </p:set>
                                    <p:animEffect transition="in" filter="strips(downRight)">
                                      <p:cBhvr>
                                        <p:cTn id="51" dur="500"/>
                                        <p:tgtEl>
                                          <p:spTgt spid="80">
                                            <p:txEl>
                                              <p:pRg st="0" end="0"/>
                                            </p:txEl>
                                          </p:spTgt>
                                        </p:tgtEl>
                                      </p:cBhvr>
                                    </p:animEffect>
                                  </p:childTnLst>
                                </p:cTn>
                              </p:par>
                            </p:childTnLst>
                          </p:cTn>
                        </p:par>
                        <p:par>
                          <p:cTn id="52" fill="hold">
                            <p:stCondLst>
                              <p:cond delay="5500"/>
                            </p:stCondLst>
                            <p:childTnLst>
                              <p:par>
                                <p:cTn id="53" presetID="53" presetClass="entr" presetSubtype="16" fill="hold" nodeType="afterEffect">
                                  <p:stCondLst>
                                    <p:cond delay="0"/>
                                  </p:stCondLst>
                                  <p:childTnLst>
                                    <p:set>
                                      <p:cBhvr>
                                        <p:cTn id="54" dur="1" fill="hold">
                                          <p:stCondLst>
                                            <p:cond delay="0"/>
                                          </p:stCondLst>
                                        </p:cTn>
                                        <p:tgtEl>
                                          <p:spTgt spid="40"/>
                                        </p:tgtEl>
                                        <p:attrNameLst>
                                          <p:attrName>style.visibility</p:attrName>
                                        </p:attrNameLst>
                                      </p:cBhvr>
                                      <p:to>
                                        <p:strVal val="visible"/>
                                      </p:to>
                                    </p:set>
                                    <p:anim calcmode="lin" valueType="num">
                                      <p:cBhvr>
                                        <p:cTn id="55" dur="500" fill="hold"/>
                                        <p:tgtEl>
                                          <p:spTgt spid="40"/>
                                        </p:tgtEl>
                                        <p:attrNameLst>
                                          <p:attrName>ppt_w</p:attrName>
                                        </p:attrNameLst>
                                      </p:cBhvr>
                                      <p:tavLst>
                                        <p:tav tm="0">
                                          <p:val>
                                            <p:fltVal val="0"/>
                                          </p:val>
                                        </p:tav>
                                        <p:tav tm="100000">
                                          <p:val>
                                            <p:strVal val="#ppt_w"/>
                                          </p:val>
                                        </p:tav>
                                      </p:tavLst>
                                    </p:anim>
                                    <p:anim calcmode="lin" valueType="num">
                                      <p:cBhvr>
                                        <p:cTn id="56" dur="500" fill="hold"/>
                                        <p:tgtEl>
                                          <p:spTgt spid="40"/>
                                        </p:tgtEl>
                                        <p:attrNameLst>
                                          <p:attrName>ppt_h</p:attrName>
                                        </p:attrNameLst>
                                      </p:cBhvr>
                                      <p:tavLst>
                                        <p:tav tm="0">
                                          <p:val>
                                            <p:fltVal val="0"/>
                                          </p:val>
                                        </p:tav>
                                        <p:tav tm="100000">
                                          <p:val>
                                            <p:strVal val="#ppt_h"/>
                                          </p:val>
                                        </p:tav>
                                      </p:tavLst>
                                    </p:anim>
                                    <p:animEffect transition="in" filter="fade">
                                      <p:cBhvr>
                                        <p:cTn id="57" dur="500"/>
                                        <p:tgtEl>
                                          <p:spTgt spid="40"/>
                                        </p:tgtEl>
                                      </p:cBhvr>
                                    </p:animEffect>
                                  </p:childTnLst>
                                </p:cTn>
                              </p:par>
                            </p:childTnLst>
                          </p:cTn>
                        </p:par>
                        <p:par>
                          <p:cTn id="58" fill="hold">
                            <p:stCondLst>
                              <p:cond delay="6000"/>
                            </p:stCondLst>
                            <p:childTnLst>
                              <p:par>
                                <p:cTn id="59" presetID="9" presetClass="entr" presetSubtype="0" fill="hold" grpId="0" nodeType="afterEffect">
                                  <p:stCondLst>
                                    <p:cond delay="0"/>
                                  </p:stCondLst>
                                  <p:childTnLst>
                                    <p:set>
                                      <p:cBhvr>
                                        <p:cTn id="60" dur="1" fill="hold">
                                          <p:stCondLst>
                                            <p:cond delay="0"/>
                                          </p:stCondLst>
                                        </p:cTn>
                                        <p:tgtEl>
                                          <p:spTgt spid="81">
                                            <p:txEl>
                                              <p:pRg st="0" end="0"/>
                                            </p:txEl>
                                          </p:spTgt>
                                        </p:tgtEl>
                                        <p:attrNameLst>
                                          <p:attrName>style.visibility</p:attrName>
                                        </p:attrNameLst>
                                      </p:cBhvr>
                                      <p:to>
                                        <p:strVal val="visible"/>
                                      </p:to>
                                    </p:set>
                                    <p:animEffect transition="in" filter="dissolve">
                                      <p:cBhvr>
                                        <p:cTn id="61" dur="500"/>
                                        <p:tgtEl>
                                          <p:spTgt spid="81">
                                            <p:txEl>
                                              <p:pRg st="0" end="0"/>
                                            </p:txEl>
                                          </p:spTgt>
                                        </p:tgtEl>
                                      </p:cBhvr>
                                    </p:animEffect>
                                  </p:childTnLst>
                                </p:cTn>
                              </p:par>
                            </p:childTnLst>
                          </p:cTn>
                        </p:par>
                        <p:par>
                          <p:cTn id="62" fill="hold">
                            <p:stCondLst>
                              <p:cond delay="6500"/>
                            </p:stCondLst>
                            <p:childTnLst>
                              <p:par>
                                <p:cTn id="63" presetID="18" presetClass="entr" presetSubtype="6" fill="hold" grpId="0" nodeType="afterEffect">
                                  <p:stCondLst>
                                    <p:cond delay="0"/>
                                  </p:stCondLst>
                                  <p:childTnLst>
                                    <p:set>
                                      <p:cBhvr>
                                        <p:cTn id="64" dur="1" fill="hold">
                                          <p:stCondLst>
                                            <p:cond delay="0"/>
                                          </p:stCondLst>
                                        </p:cTn>
                                        <p:tgtEl>
                                          <p:spTgt spid="82">
                                            <p:txEl>
                                              <p:pRg st="0" end="0"/>
                                            </p:txEl>
                                          </p:spTgt>
                                        </p:tgtEl>
                                        <p:attrNameLst>
                                          <p:attrName>style.visibility</p:attrName>
                                        </p:attrNameLst>
                                      </p:cBhvr>
                                      <p:to>
                                        <p:strVal val="visible"/>
                                      </p:to>
                                    </p:set>
                                    <p:animEffect transition="in" filter="strips(downRight)">
                                      <p:cBhvr>
                                        <p:cTn id="65" dur="500"/>
                                        <p:tgtEl>
                                          <p:spTgt spid="82">
                                            <p:txEl>
                                              <p:pRg st="0" end="0"/>
                                            </p:txEl>
                                          </p:spTgt>
                                        </p:tgtEl>
                                      </p:cBhvr>
                                    </p:animEffect>
                                  </p:childTnLst>
                                </p:cTn>
                              </p:par>
                            </p:childTnLst>
                          </p:cTn>
                        </p:par>
                        <p:par>
                          <p:cTn id="66" fill="hold">
                            <p:stCondLst>
                              <p:cond delay="7000"/>
                            </p:stCondLst>
                            <p:childTnLst>
                              <p:par>
                                <p:cTn id="67" presetID="53" presetClass="entr" presetSubtype="16" fill="hold" nodeType="afterEffect">
                                  <p:stCondLst>
                                    <p:cond delay="0"/>
                                  </p:stCondLst>
                                  <p:childTnLst>
                                    <p:set>
                                      <p:cBhvr>
                                        <p:cTn id="68" dur="1" fill="hold">
                                          <p:stCondLst>
                                            <p:cond delay="0"/>
                                          </p:stCondLst>
                                        </p:cTn>
                                        <p:tgtEl>
                                          <p:spTgt spid="43"/>
                                        </p:tgtEl>
                                        <p:attrNameLst>
                                          <p:attrName>style.visibility</p:attrName>
                                        </p:attrNameLst>
                                      </p:cBhvr>
                                      <p:to>
                                        <p:strVal val="visible"/>
                                      </p:to>
                                    </p:set>
                                    <p:anim calcmode="lin" valueType="num">
                                      <p:cBhvr>
                                        <p:cTn id="69" dur="500" fill="hold"/>
                                        <p:tgtEl>
                                          <p:spTgt spid="43"/>
                                        </p:tgtEl>
                                        <p:attrNameLst>
                                          <p:attrName>ppt_w</p:attrName>
                                        </p:attrNameLst>
                                      </p:cBhvr>
                                      <p:tavLst>
                                        <p:tav tm="0">
                                          <p:val>
                                            <p:fltVal val="0"/>
                                          </p:val>
                                        </p:tav>
                                        <p:tav tm="100000">
                                          <p:val>
                                            <p:strVal val="#ppt_w"/>
                                          </p:val>
                                        </p:tav>
                                      </p:tavLst>
                                    </p:anim>
                                    <p:anim calcmode="lin" valueType="num">
                                      <p:cBhvr>
                                        <p:cTn id="70" dur="500" fill="hold"/>
                                        <p:tgtEl>
                                          <p:spTgt spid="43"/>
                                        </p:tgtEl>
                                        <p:attrNameLst>
                                          <p:attrName>ppt_h</p:attrName>
                                        </p:attrNameLst>
                                      </p:cBhvr>
                                      <p:tavLst>
                                        <p:tav tm="0">
                                          <p:val>
                                            <p:fltVal val="0"/>
                                          </p:val>
                                        </p:tav>
                                        <p:tav tm="100000">
                                          <p:val>
                                            <p:strVal val="#ppt_h"/>
                                          </p:val>
                                        </p:tav>
                                      </p:tavLst>
                                    </p:anim>
                                    <p:animEffect transition="in" filter="fade">
                                      <p:cBhvr>
                                        <p:cTn id="71" dur="500"/>
                                        <p:tgtEl>
                                          <p:spTgt spid="43"/>
                                        </p:tgtEl>
                                      </p:cBhvr>
                                    </p:animEffect>
                                  </p:childTnLst>
                                </p:cTn>
                              </p:par>
                            </p:childTnLst>
                          </p:cTn>
                        </p:par>
                        <p:par>
                          <p:cTn id="72" fill="hold">
                            <p:stCondLst>
                              <p:cond delay="7500"/>
                            </p:stCondLst>
                            <p:childTnLst>
                              <p:par>
                                <p:cTn id="73" presetID="9" presetClass="entr" presetSubtype="0" fill="hold" grpId="0" nodeType="afterEffect">
                                  <p:stCondLst>
                                    <p:cond delay="0"/>
                                  </p:stCondLst>
                                  <p:childTnLst>
                                    <p:set>
                                      <p:cBhvr>
                                        <p:cTn id="74" dur="1" fill="hold">
                                          <p:stCondLst>
                                            <p:cond delay="0"/>
                                          </p:stCondLst>
                                        </p:cTn>
                                        <p:tgtEl>
                                          <p:spTgt spid="83">
                                            <p:txEl>
                                              <p:pRg st="0" end="0"/>
                                            </p:txEl>
                                          </p:spTgt>
                                        </p:tgtEl>
                                        <p:attrNameLst>
                                          <p:attrName>style.visibility</p:attrName>
                                        </p:attrNameLst>
                                      </p:cBhvr>
                                      <p:to>
                                        <p:strVal val="visible"/>
                                      </p:to>
                                    </p:set>
                                    <p:animEffect transition="in" filter="dissolve">
                                      <p:cBhvr>
                                        <p:cTn id="75" dur="500"/>
                                        <p:tgtEl>
                                          <p:spTgt spid="83">
                                            <p:txEl>
                                              <p:pRg st="0" end="0"/>
                                            </p:txEl>
                                          </p:spTgt>
                                        </p:tgtEl>
                                      </p:cBhvr>
                                    </p:animEffect>
                                  </p:childTnLst>
                                </p:cTn>
                              </p:par>
                            </p:childTnLst>
                          </p:cTn>
                        </p:par>
                        <p:par>
                          <p:cTn id="76" fill="hold">
                            <p:stCondLst>
                              <p:cond delay="8000"/>
                            </p:stCondLst>
                            <p:childTnLst>
                              <p:par>
                                <p:cTn id="77" presetID="18" presetClass="entr" presetSubtype="6" fill="hold" grpId="0" nodeType="afterEffect">
                                  <p:stCondLst>
                                    <p:cond delay="0"/>
                                  </p:stCondLst>
                                  <p:childTnLst>
                                    <p:set>
                                      <p:cBhvr>
                                        <p:cTn id="78" dur="1" fill="hold">
                                          <p:stCondLst>
                                            <p:cond delay="0"/>
                                          </p:stCondLst>
                                        </p:cTn>
                                        <p:tgtEl>
                                          <p:spTgt spid="84">
                                            <p:txEl>
                                              <p:pRg st="0" end="0"/>
                                            </p:txEl>
                                          </p:spTgt>
                                        </p:tgtEl>
                                        <p:attrNameLst>
                                          <p:attrName>style.visibility</p:attrName>
                                        </p:attrNameLst>
                                      </p:cBhvr>
                                      <p:to>
                                        <p:strVal val="visible"/>
                                      </p:to>
                                    </p:set>
                                    <p:animEffect transition="in" filter="strips(downRight)">
                                      <p:cBhvr>
                                        <p:cTn id="79" dur="500"/>
                                        <p:tgtEl>
                                          <p:spTgt spid="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6" grpId="0"/>
      <p:bldP spid="12" grpId="0" build="p"/>
      <p:bldP spid="18" grpId="0" build="p"/>
      <p:bldP spid="19" grpId="0" build="p"/>
      <p:bldP spid="79" grpId="0" build="p"/>
      <p:bldP spid="80" grpId="0" build="p"/>
      <p:bldP spid="81" grpId="0" build="p"/>
      <p:bldP spid="82" grpId="0" build="p"/>
      <p:bldP spid="83" grpId="0" build="p"/>
      <p:bldP spid="84" grpId="0" build="p"/>
      <p:bldP spid="46" grpId="0" build="p"/>
      <p:bldP spid="47"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1921"/>
          <p:cNvGrpSpPr/>
          <p:nvPr/>
        </p:nvGrpSpPr>
        <p:grpSpPr>
          <a:xfrm>
            <a:off x="1964338" y="2371210"/>
            <a:ext cx="8703661" cy="3289362"/>
            <a:chOff x="0" y="0"/>
            <a:chExt cx="17753854" cy="6460165"/>
          </a:xfrm>
          <a:solidFill>
            <a:srgbClr val="ECECEC"/>
          </a:solidFill>
        </p:grpSpPr>
        <p:sp>
          <p:nvSpPr>
            <p:cNvPr id="63" name="Shape 1917"/>
            <p:cNvSpPr/>
            <p:nvPr/>
          </p:nvSpPr>
          <p:spPr>
            <a:xfrm>
              <a:off x="0" y="0"/>
              <a:ext cx="8535450" cy="2965276"/>
            </a:xfrm>
            <a:prstGeom prst="rect">
              <a:avLst/>
            </a:prstGeom>
            <a:grpFill/>
            <a:ln w="12700" cap="flat">
              <a:noFill/>
              <a:miter lim="400000"/>
            </a:ln>
            <a:effectLst/>
          </p:spPr>
          <p:txBody>
            <a:bodyPr wrap="square" lIns="50800" tIns="50800" rIns="50800" bIns="50800" numCol="1" anchor="ctr">
              <a:noAutofit/>
            </a:bodyPr>
            <a:lstStyle/>
            <a:p>
              <a:pPr lvl="0"/>
              <a:endParaRPr/>
            </a:p>
          </p:txBody>
        </p:sp>
        <p:sp>
          <p:nvSpPr>
            <p:cNvPr id="64" name="Shape 1918"/>
            <p:cNvSpPr/>
            <p:nvPr/>
          </p:nvSpPr>
          <p:spPr>
            <a:xfrm>
              <a:off x="9218404" y="0"/>
              <a:ext cx="8535451" cy="2965277"/>
            </a:xfrm>
            <a:prstGeom prst="rect">
              <a:avLst/>
            </a:prstGeom>
            <a:grpFill/>
            <a:ln w="12700" cap="flat">
              <a:noFill/>
              <a:miter lim="400000"/>
            </a:ln>
            <a:effectLst/>
          </p:spPr>
          <p:txBody>
            <a:bodyPr wrap="square" lIns="50800" tIns="50800" rIns="50800" bIns="50800" numCol="1" anchor="ctr">
              <a:noAutofit/>
            </a:bodyPr>
            <a:lstStyle/>
            <a:p>
              <a:pPr lvl="0"/>
              <a:endParaRPr/>
            </a:p>
          </p:txBody>
        </p:sp>
        <p:sp>
          <p:nvSpPr>
            <p:cNvPr id="65" name="Shape 1919"/>
            <p:cNvSpPr/>
            <p:nvPr/>
          </p:nvSpPr>
          <p:spPr>
            <a:xfrm>
              <a:off x="0" y="3494889"/>
              <a:ext cx="8535450" cy="2965277"/>
            </a:xfrm>
            <a:prstGeom prst="rect">
              <a:avLst/>
            </a:prstGeom>
            <a:grpFill/>
            <a:ln w="12700" cap="flat">
              <a:noFill/>
              <a:miter lim="400000"/>
            </a:ln>
            <a:effectLst/>
          </p:spPr>
          <p:txBody>
            <a:bodyPr wrap="square" lIns="50800" tIns="50800" rIns="50800" bIns="50800" numCol="1" anchor="ctr">
              <a:noAutofit/>
            </a:bodyPr>
            <a:lstStyle/>
            <a:p>
              <a:pPr lvl="0"/>
              <a:endParaRPr/>
            </a:p>
          </p:txBody>
        </p:sp>
        <p:sp>
          <p:nvSpPr>
            <p:cNvPr id="66" name="Shape 1920"/>
            <p:cNvSpPr/>
            <p:nvPr/>
          </p:nvSpPr>
          <p:spPr>
            <a:xfrm>
              <a:off x="9218404" y="3494889"/>
              <a:ext cx="8535451" cy="2965277"/>
            </a:xfrm>
            <a:prstGeom prst="rect">
              <a:avLst/>
            </a:prstGeom>
            <a:grpFill/>
            <a:ln w="12700" cap="flat">
              <a:noFill/>
              <a:miter lim="400000"/>
            </a:ln>
            <a:effectLst/>
          </p:spPr>
          <p:txBody>
            <a:bodyPr wrap="square" lIns="50800" tIns="50800" rIns="50800" bIns="50800" numCol="1" anchor="ctr">
              <a:noAutofit/>
            </a:bodyPr>
            <a:lstStyle/>
            <a:p>
              <a:pPr lvl="0"/>
              <a:endParaRPr/>
            </a:p>
          </p:txBody>
        </p:sp>
      </p:grpSp>
      <p:sp>
        <p:nvSpPr>
          <p:cNvPr id="67" name="Shape 1925"/>
          <p:cNvSpPr/>
          <p:nvPr/>
        </p:nvSpPr>
        <p:spPr>
          <a:xfrm>
            <a:off x="4688639" y="2101545"/>
            <a:ext cx="1460124" cy="582176"/>
          </a:xfrm>
          <a:prstGeom prst="rect">
            <a:avLst/>
          </a:prstGeom>
          <a:solidFill>
            <a:schemeClr val="accent1">
              <a:alpha val="75000"/>
            </a:schemeClr>
          </a:solidFill>
          <a:ln w="12700" cap="flat">
            <a:noFill/>
            <a:miter lim="400000"/>
          </a:ln>
          <a:effectLst/>
        </p:spPr>
        <p:txBody>
          <a:bodyPr wrap="square" lIns="0" tIns="0" rIns="0" bIns="0" numCol="1" anchor="ctr">
            <a:noAutofit/>
          </a:bodyPr>
          <a:lstStyle/>
          <a:p>
            <a:pPr lvl="0"/>
            <a:endParaRPr/>
          </a:p>
        </p:txBody>
      </p:sp>
      <p:sp>
        <p:nvSpPr>
          <p:cNvPr id="68" name="Shape 1928"/>
          <p:cNvSpPr/>
          <p:nvPr/>
        </p:nvSpPr>
        <p:spPr>
          <a:xfrm flipH="1">
            <a:off x="6486241" y="2101545"/>
            <a:ext cx="1460124" cy="582176"/>
          </a:xfrm>
          <a:prstGeom prst="rect">
            <a:avLst/>
          </a:prstGeom>
          <a:solidFill>
            <a:schemeClr val="accent1">
              <a:alpha val="75000"/>
            </a:schemeClr>
          </a:solidFill>
          <a:ln w="12700" cap="flat">
            <a:noFill/>
            <a:miter lim="400000"/>
          </a:ln>
          <a:effectLst/>
        </p:spPr>
        <p:txBody>
          <a:bodyPr wrap="square" lIns="0" tIns="0" rIns="0" bIns="0" numCol="1" anchor="ctr">
            <a:noAutofit/>
          </a:bodyPr>
          <a:lstStyle/>
          <a:p>
            <a:pPr lvl="0"/>
            <a:endParaRPr/>
          </a:p>
        </p:txBody>
      </p:sp>
      <p:sp>
        <p:nvSpPr>
          <p:cNvPr id="69" name="Shape 1931"/>
          <p:cNvSpPr/>
          <p:nvPr/>
        </p:nvSpPr>
        <p:spPr>
          <a:xfrm rot="16200000" flipH="1">
            <a:off x="1211086" y="2714286"/>
            <a:ext cx="1509848" cy="823695"/>
          </a:xfrm>
          <a:prstGeom prst="rect">
            <a:avLst/>
          </a:prstGeom>
          <a:solidFill>
            <a:schemeClr val="accent1"/>
          </a:solidFill>
          <a:ln w="12700" cap="flat">
            <a:noFill/>
            <a:miter lim="400000"/>
          </a:ln>
          <a:effectLst/>
        </p:spPr>
        <p:txBody>
          <a:bodyPr wrap="square" lIns="0" tIns="0" rIns="0" bIns="0" numCol="1" anchor="ctr">
            <a:noAutofit/>
          </a:bodyPr>
          <a:lstStyle/>
          <a:p>
            <a:pPr lvl="0"/>
            <a:endParaRPr/>
          </a:p>
        </p:txBody>
      </p:sp>
      <p:sp>
        <p:nvSpPr>
          <p:cNvPr id="70" name="Shape 1934"/>
          <p:cNvSpPr/>
          <p:nvPr/>
        </p:nvSpPr>
        <p:spPr>
          <a:xfrm rot="16200000">
            <a:off x="1211086" y="4493800"/>
            <a:ext cx="1509848" cy="823696"/>
          </a:xfrm>
          <a:prstGeom prst="rect">
            <a:avLst/>
          </a:prstGeom>
          <a:solidFill>
            <a:schemeClr val="accent1"/>
          </a:solidFill>
          <a:ln w="12700" cap="flat">
            <a:noFill/>
            <a:miter lim="400000"/>
          </a:ln>
          <a:effectLst/>
        </p:spPr>
        <p:txBody>
          <a:bodyPr wrap="square" lIns="0" tIns="0" rIns="0" bIns="0" numCol="1" anchor="ctr">
            <a:noAutofit/>
          </a:bodyPr>
          <a:lstStyle/>
          <a:p>
            <a:pPr lvl="0"/>
            <a:endParaRPr/>
          </a:p>
        </p:txBody>
      </p:sp>
      <p:sp>
        <p:nvSpPr>
          <p:cNvPr id="16" name="Title 15"/>
          <p:cNvSpPr>
            <a:spLocks noGrp="1"/>
          </p:cNvSpPr>
          <p:nvPr>
            <p:ph type="ctrTitle"/>
          </p:nvPr>
        </p:nvSpPr>
        <p:spPr>
          <a:xfrm>
            <a:off x="1524000" y="537735"/>
            <a:ext cx="9144000" cy="700219"/>
          </a:xfrm>
        </p:spPr>
        <p:txBody>
          <a:bodyPr>
            <a:normAutofit/>
          </a:bodyPr>
          <a:lstStyle/>
          <a:p>
            <a:r>
              <a:rPr lang="en-GB" dirty="0"/>
              <a:t>SWOT ANALYSIS 5</a:t>
            </a:r>
          </a:p>
        </p:txBody>
      </p:sp>
      <p:sp>
        <p:nvSpPr>
          <p:cNvPr id="36" name="TextBox 3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62</a:t>
            </a:r>
            <a:endParaRPr lang="en-GB" sz="1200" dirty="0">
              <a:solidFill>
                <a:schemeClr val="accent1"/>
              </a:solidFill>
              <a:latin typeface="Kontrapunkt Bob Light" panose="02000000000000000000" pitchFamily="50" charset="0"/>
            </a:endParaRPr>
          </a:p>
        </p:txBody>
      </p:sp>
      <p:sp>
        <p:nvSpPr>
          <p:cNvPr id="12" name="Subtitle 11"/>
          <p:cNvSpPr>
            <a:spLocks noGrp="1"/>
          </p:cNvSpPr>
          <p:nvPr>
            <p:ph type="subTitle" idx="1"/>
          </p:nvPr>
        </p:nvSpPr>
        <p:spPr/>
        <p:txBody>
          <a:bodyPr/>
          <a:lstStyle/>
          <a:p>
            <a:r>
              <a:rPr lang="en-GB" dirty="0"/>
              <a:t>write your relevant text here</a:t>
            </a:r>
          </a:p>
        </p:txBody>
      </p:sp>
      <p:sp>
        <p:nvSpPr>
          <p:cNvPr id="7" name="Text Placeholder 6"/>
          <p:cNvSpPr>
            <a:spLocks noGrp="1"/>
          </p:cNvSpPr>
          <p:nvPr>
            <p:ph type="body" sz="quarter" idx="13"/>
          </p:nvPr>
        </p:nvSpPr>
        <p:spPr>
          <a:xfrm>
            <a:off x="4688639" y="2178169"/>
            <a:ext cx="1460124" cy="408745"/>
          </a:xfrm>
        </p:spPr>
        <p:txBody>
          <a:bodyPr anchor="ctr">
            <a:normAutofit/>
          </a:bodyPr>
          <a:lstStyle/>
          <a:p>
            <a:pPr algn="ctr"/>
            <a:r>
              <a:rPr lang="en-GB" sz="1200" b="1" dirty="0"/>
              <a:t>HELPFUL</a:t>
            </a:r>
          </a:p>
        </p:txBody>
      </p:sp>
      <p:sp>
        <p:nvSpPr>
          <p:cNvPr id="17" name="Text Placeholder 16"/>
          <p:cNvSpPr>
            <a:spLocks noGrp="1"/>
          </p:cNvSpPr>
          <p:nvPr>
            <p:ph type="body" sz="quarter" idx="10"/>
          </p:nvPr>
        </p:nvSpPr>
        <p:spPr>
          <a:xfrm>
            <a:off x="2780931" y="2764141"/>
            <a:ext cx="2536590" cy="288366"/>
          </a:xfrm>
        </p:spPr>
        <p:txBody>
          <a:bodyPr/>
          <a:lstStyle/>
          <a:p>
            <a:pPr algn="ctr"/>
            <a:r>
              <a:rPr lang="en-GB" dirty="0"/>
              <a:t>Strength</a:t>
            </a:r>
          </a:p>
        </p:txBody>
      </p:sp>
      <p:sp>
        <p:nvSpPr>
          <p:cNvPr id="18" name="Text Placeholder 17"/>
          <p:cNvSpPr>
            <a:spLocks noGrp="1"/>
          </p:cNvSpPr>
          <p:nvPr>
            <p:ph type="body" sz="quarter" idx="11"/>
          </p:nvPr>
        </p:nvSpPr>
        <p:spPr>
          <a:xfrm>
            <a:off x="2778673" y="3081534"/>
            <a:ext cx="2553808" cy="59615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endParaRPr lang="en-GB" dirty="0"/>
          </a:p>
        </p:txBody>
      </p:sp>
      <p:sp>
        <p:nvSpPr>
          <p:cNvPr id="72" name="Text Placeholder 6"/>
          <p:cNvSpPr>
            <a:spLocks noGrp="1"/>
          </p:cNvSpPr>
          <p:nvPr>
            <p:ph type="body" sz="quarter" idx="13"/>
          </p:nvPr>
        </p:nvSpPr>
        <p:spPr>
          <a:xfrm>
            <a:off x="6475119" y="2178169"/>
            <a:ext cx="1460124" cy="408745"/>
          </a:xfrm>
        </p:spPr>
        <p:txBody>
          <a:bodyPr anchor="ctr">
            <a:normAutofit/>
          </a:bodyPr>
          <a:lstStyle/>
          <a:p>
            <a:pPr algn="ctr"/>
            <a:r>
              <a:rPr lang="en-GB" sz="1200" b="1" dirty="0"/>
              <a:t>HARMFUL</a:t>
            </a:r>
          </a:p>
        </p:txBody>
      </p:sp>
      <p:sp>
        <p:nvSpPr>
          <p:cNvPr id="73" name="Text Placeholder 6"/>
          <p:cNvSpPr>
            <a:spLocks noGrp="1"/>
          </p:cNvSpPr>
          <p:nvPr>
            <p:ph type="body" sz="quarter" idx="13"/>
          </p:nvPr>
        </p:nvSpPr>
        <p:spPr>
          <a:xfrm rot="16200000">
            <a:off x="1290934" y="4695463"/>
            <a:ext cx="1498224" cy="408745"/>
          </a:xfrm>
        </p:spPr>
        <p:txBody>
          <a:bodyPr>
            <a:normAutofit/>
          </a:bodyPr>
          <a:lstStyle/>
          <a:p>
            <a:pPr algn="ctr"/>
            <a:r>
              <a:rPr lang="en-GB" sz="1200" b="1" dirty="0"/>
              <a:t>EXTERNAL</a:t>
            </a:r>
          </a:p>
        </p:txBody>
      </p:sp>
      <p:sp>
        <p:nvSpPr>
          <p:cNvPr id="74" name="Text Placeholder 6"/>
          <p:cNvSpPr>
            <a:spLocks noGrp="1"/>
          </p:cNvSpPr>
          <p:nvPr>
            <p:ph type="body" sz="quarter" idx="13"/>
          </p:nvPr>
        </p:nvSpPr>
        <p:spPr>
          <a:xfrm rot="16200000">
            <a:off x="1290935" y="2921760"/>
            <a:ext cx="1498224" cy="408745"/>
          </a:xfrm>
        </p:spPr>
        <p:txBody>
          <a:bodyPr>
            <a:normAutofit/>
          </a:bodyPr>
          <a:lstStyle/>
          <a:p>
            <a:pPr algn="ctr"/>
            <a:r>
              <a:rPr lang="en-GB" sz="1200" b="1" dirty="0"/>
              <a:t>INTERNAL</a:t>
            </a:r>
          </a:p>
        </p:txBody>
      </p:sp>
      <p:sp>
        <p:nvSpPr>
          <p:cNvPr id="75" name="Text Placeholder 16"/>
          <p:cNvSpPr>
            <a:spLocks noGrp="1"/>
          </p:cNvSpPr>
          <p:nvPr>
            <p:ph type="body" sz="quarter" idx="10"/>
          </p:nvPr>
        </p:nvSpPr>
        <p:spPr>
          <a:xfrm>
            <a:off x="7309684" y="2764141"/>
            <a:ext cx="2536590" cy="288366"/>
          </a:xfrm>
        </p:spPr>
        <p:txBody>
          <a:bodyPr/>
          <a:lstStyle/>
          <a:p>
            <a:pPr algn="ctr"/>
            <a:r>
              <a:rPr lang="en-GB" dirty="0"/>
              <a:t>Weakness</a:t>
            </a:r>
          </a:p>
        </p:txBody>
      </p:sp>
      <p:sp>
        <p:nvSpPr>
          <p:cNvPr id="76" name="Text Placeholder 17"/>
          <p:cNvSpPr>
            <a:spLocks noGrp="1"/>
          </p:cNvSpPr>
          <p:nvPr>
            <p:ph type="body" sz="quarter" idx="11"/>
          </p:nvPr>
        </p:nvSpPr>
        <p:spPr>
          <a:xfrm>
            <a:off x="7307426" y="3081534"/>
            <a:ext cx="2553808" cy="59615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endParaRPr lang="en-GB" dirty="0"/>
          </a:p>
        </p:txBody>
      </p:sp>
      <p:sp>
        <p:nvSpPr>
          <p:cNvPr id="94" name="Text Placeholder 16"/>
          <p:cNvSpPr>
            <a:spLocks noGrp="1"/>
          </p:cNvSpPr>
          <p:nvPr>
            <p:ph type="body" sz="quarter" idx="10"/>
          </p:nvPr>
        </p:nvSpPr>
        <p:spPr>
          <a:xfrm>
            <a:off x="2780931" y="4446133"/>
            <a:ext cx="2536590" cy="288366"/>
          </a:xfrm>
        </p:spPr>
        <p:txBody>
          <a:bodyPr/>
          <a:lstStyle/>
          <a:p>
            <a:pPr algn="ctr"/>
            <a:r>
              <a:rPr lang="en-GB" dirty="0"/>
              <a:t>Opportunity</a:t>
            </a:r>
          </a:p>
        </p:txBody>
      </p:sp>
      <p:sp>
        <p:nvSpPr>
          <p:cNvPr id="95" name="Text Placeholder 17"/>
          <p:cNvSpPr>
            <a:spLocks noGrp="1"/>
          </p:cNvSpPr>
          <p:nvPr>
            <p:ph type="body" sz="quarter" idx="11"/>
          </p:nvPr>
        </p:nvSpPr>
        <p:spPr>
          <a:xfrm>
            <a:off x="2778673" y="4763526"/>
            <a:ext cx="2553808" cy="59615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endParaRPr lang="en-GB" dirty="0"/>
          </a:p>
        </p:txBody>
      </p:sp>
      <p:sp>
        <p:nvSpPr>
          <p:cNvPr id="96" name="Text Placeholder 16"/>
          <p:cNvSpPr>
            <a:spLocks noGrp="1"/>
          </p:cNvSpPr>
          <p:nvPr>
            <p:ph type="body" sz="quarter" idx="10"/>
          </p:nvPr>
        </p:nvSpPr>
        <p:spPr>
          <a:xfrm>
            <a:off x="7322384" y="4446133"/>
            <a:ext cx="2536590" cy="288366"/>
          </a:xfrm>
        </p:spPr>
        <p:txBody>
          <a:bodyPr/>
          <a:lstStyle/>
          <a:p>
            <a:pPr algn="ctr"/>
            <a:r>
              <a:rPr lang="en-GB" dirty="0"/>
              <a:t>Threat</a:t>
            </a:r>
          </a:p>
        </p:txBody>
      </p:sp>
      <p:sp>
        <p:nvSpPr>
          <p:cNvPr id="97" name="Text Placeholder 17"/>
          <p:cNvSpPr>
            <a:spLocks noGrp="1"/>
          </p:cNvSpPr>
          <p:nvPr>
            <p:ph type="body" sz="quarter" idx="11"/>
          </p:nvPr>
        </p:nvSpPr>
        <p:spPr>
          <a:xfrm>
            <a:off x="7307426" y="4763526"/>
            <a:ext cx="2553808" cy="59615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sungket</a:t>
            </a:r>
            <a:endParaRPr lang="en-GB" dirty="0"/>
          </a:p>
        </p:txBody>
      </p:sp>
    </p:spTree>
    <p:extLst>
      <p:ext uri="{BB962C8B-B14F-4D97-AF65-F5344CB8AC3E}">
        <p14:creationId xmlns:p14="http://schemas.microsoft.com/office/powerpoint/2010/main" val="421918127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fade">
                                      <p:cBhvr>
                                        <p:cTn id="11" dur="500"/>
                                        <p:tgtEl>
                                          <p:spTgt spid="12">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7"/>
                                        </p:tgtEl>
                                        <p:attrNameLst>
                                          <p:attrName>style.visibility</p:attrName>
                                        </p:attrNameLst>
                                      </p:cBhvr>
                                      <p:to>
                                        <p:strVal val="visible"/>
                                      </p:to>
                                    </p:set>
                                    <p:anim calcmode="lin" valueType="num">
                                      <p:cBhvr>
                                        <p:cTn id="15" dur="500" fill="hold"/>
                                        <p:tgtEl>
                                          <p:spTgt spid="67"/>
                                        </p:tgtEl>
                                        <p:attrNameLst>
                                          <p:attrName>ppt_w</p:attrName>
                                        </p:attrNameLst>
                                      </p:cBhvr>
                                      <p:tavLst>
                                        <p:tav tm="0">
                                          <p:val>
                                            <p:fltVal val="0"/>
                                          </p:val>
                                        </p:tav>
                                        <p:tav tm="100000">
                                          <p:val>
                                            <p:strVal val="#ppt_w"/>
                                          </p:val>
                                        </p:tav>
                                      </p:tavLst>
                                    </p:anim>
                                    <p:anim calcmode="lin" valueType="num">
                                      <p:cBhvr>
                                        <p:cTn id="16" dur="500" fill="hold"/>
                                        <p:tgtEl>
                                          <p:spTgt spid="67"/>
                                        </p:tgtEl>
                                        <p:attrNameLst>
                                          <p:attrName>ppt_h</p:attrName>
                                        </p:attrNameLst>
                                      </p:cBhvr>
                                      <p:tavLst>
                                        <p:tav tm="0">
                                          <p:val>
                                            <p:fltVal val="0"/>
                                          </p:val>
                                        </p:tav>
                                        <p:tav tm="100000">
                                          <p:val>
                                            <p:strVal val="#ppt_h"/>
                                          </p:val>
                                        </p:tav>
                                      </p:tavLst>
                                    </p:anim>
                                    <p:animEffect transition="in" filter="fade">
                                      <p:cBhvr>
                                        <p:cTn id="17" dur="500"/>
                                        <p:tgtEl>
                                          <p:spTgt spid="6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 calcmode="lin" valueType="num">
                                      <p:cBhvr>
                                        <p:cTn id="20"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7">
                                            <p:txEl>
                                              <p:pRg st="0" end="0"/>
                                            </p:txEl>
                                          </p:spTgt>
                                        </p:tgtEl>
                                      </p:cBhvr>
                                    </p:animEffect>
                                  </p:childTnLst>
                                </p:cTn>
                              </p:par>
                            </p:childTnLst>
                          </p:cTn>
                        </p:par>
                        <p:par>
                          <p:cTn id="23" fill="hold">
                            <p:stCondLst>
                              <p:cond delay="1500"/>
                            </p:stCondLst>
                            <p:childTnLst>
                              <p:par>
                                <p:cTn id="24" presetID="53" presetClass="entr" presetSubtype="16" fill="hold" grpId="0" nodeType="afterEffect">
                                  <p:stCondLst>
                                    <p:cond delay="0"/>
                                  </p:stCondLst>
                                  <p:childTnLst>
                                    <p:set>
                                      <p:cBhvr>
                                        <p:cTn id="25" dur="1" fill="hold">
                                          <p:stCondLst>
                                            <p:cond delay="0"/>
                                          </p:stCondLst>
                                        </p:cTn>
                                        <p:tgtEl>
                                          <p:spTgt spid="68"/>
                                        </p:tgtEl>
                                        <p:attrNameLst>
                                          <p:attrName>style.visibility</p:attrName>
                                        </p:attrNameLst>
                                      </p:cBhvr>
                                      <p:to>
                                        <p:strVal val="visible"/>
                                      </p:to>
                                    </p:set>
                                    <p:anim calcmode="lin" valueType="num">
                                      <p:cBhvr>
                                        <p:cTn id="26" dur="500" fill="hold"/>
                                        <p:tgtEl>
                                          <p:spTgt spid="68"/>
                                        </p:tgtEl>
                                        <p:attrNameLst>
                                          <p:attrName>ppt_w</p:attrName>
                                        </p:attrNameLst>
                                      </p:cBhvr>
                                      <p:tavLst>
                                        <p:tav tm="0">
                                          <p:val>
                                            <p:fltVal val="0"/>
                                          </p:val>
                                        </p:tav>
                                        <p:tav tm="100000">
                                          <p:val>
                                            <p:strVal val="#ppt_w"/>
                                          </p:val>
                                        </p:tav>
                                      </p:tavLst>
                                    </p:anim>
                                    <p:anim calcmode="lin" valueType="num">
                                      <p:cBhvr>
                                        <p:cTn id="27" dur="500" fill="hold"/>
                                        <p:tgtEl>
                                          <p:spTgt spid="68"/>
                                        </p:tgtEl>
                                        <p:attrNameLst>
                                          <p:attrName>ppt_h</p:attrName>
                                        </p:attrNameLst>
                                      </p:cBhvr>
                                      <p:tavLst>
                                        <p:tav tm="0">
                                          <p:val>
                                            <p:fltVal val="0"/>
                                          </p:val>
                                        </p:tav>
                                        <p:tav tm="100000">
                                          <p:val>
                                            <p:strVal val="#ppt_h"/>
                                          </p:val>
                                        </p:tav>
                                      </p:tavLst>
                                    </p:anim>
                                    <p:animEffect transition="in" filter="fade">
                                      <p:cBhvr>
                                        <p:cTn id="28" dur="500"/>
                                        <p:tgtEl>
                                          <p:spTgt spid="6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72">
                                            <p:txEl>
                                              <p:pRg st="0" end="0"/>
                                            </p:txEl>
                                          </p:spTgt>
                                        </p:tgtEl>
                                        <p:attrNameLst>
                                          <p:attrName>style.visibility</p:attrName>
                                        </p:attrNameLst>
                                      </p:cBhvr>
                                      <p:to>
                                        <p:strVal val="visible"/>
                                      </p:to>
                                    </p:set>
                                    <p:anim calcmode="lin" valueType="num">
                                      <p:cBhvr>
                                        <p:cTn id="31" dur="500" fill="hold"/>
                                        <p:tgtEl>
                                          <p:spTgt spid="72">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72">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72">
                                            <p:txEl>
                                              <p:pRg st="0" end="0"/>
                                            </p:txEl>
                                          </p:spTgt>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69"/>
                                        </p:tgtEl>
                                        <p:attrNameLst>
                                          <p:attrName>style.visibility</p:attrName>
                                        </p:attrNameLst>
                                      </p:cBhvr>
                                      <p:to>
                                        <p:strVal val="visible"/>
                                      </p:to>
                                    </p:set>
                                    <p:anim calcmode="lin" valueType="num">
                                      <p:cBhvr>
                                        <p:cTn id="37" dur="500" fill="hold"/>
                                        <p:tgtEl>
                                          <p:spTgt spid="69"/>
                                        </p:tgtEl>
                                        <p:attrNameLst>
                                          <p:attrName>ppt_w</p:attrName>
                                        </p:attrNameLst>
                                      </p:cBhvr>
                                      <p:tavLst>
                                        <p:tav tm="0">
                                          <p:val>
                                            <p:fltVal val="0"/>
                                          </p:val>
                                        </p:tav>
                                        <p:tav tm="100000">
                                          <p:val>
                                            <p:strVal val="#ppt_w"/>
                                          </p:val>
                                        </p:tav>
                                      </p:tavLst>
                                    </p:anim>
                                    <p:anim calcmode="lin" valueType="num">
                                      <p:cBhvr>
                                        <p:cTn id="38" dur="500" fill="hold"/>
                                        <p:tgtEl>
                                          <p:spTgt spid="69"/>
                                        </p:tgtEl>
                                        <p:attrNameLst>
                                          <p:attrName>ppt_h</p:attrName>
                                        </p:attrNameLst>
                                      </p:cBhvr>
                                      <p:tavLst>
                                        <p:tav tm="0">
                                          <p:val>
                                            <p:fltVal val="0"/>
                                          </p:val>
                                        </p:tav>
                                        <p:tav tm="100000">
                                          <p:val>
                                            <p:strVal val="#ppt_h"/>
                                          </p:val>
                                        </p:tav>
                                      </p:tavLst>
                                    </p:anim>
                                    <p:animEffect transition="in" filter="fade">
                                      <p:cBhvr>
                                        <p:cTn id="39" dur="500"/>
                                        <p:tgtEl>
                                          <p:spTgt spid="6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74">
                                            <p:txEl>
                                              <p:pRg st="0" end="0"/>
                                            </p:txEl>
                                          </p:spTgt>
                                        </p:tgtEl>
                                        <p:attrNameLst>
                                          <p:attrName>style.visibility</p:attrName>
                                        </p:attrNameLst>
                                      </p:cBhvr>
                                      <p:to>
                                        <p:strVal val="visible"/>
                                      </p:to>
                                    </p:set>
                                    <p:anim calcmode="lin" valueType="num">
                                      <p:cBhvr>
                                        <p:cTn id="42" dur="500" fill="hold"/>
                                        <p:tgtEl>
                                          <p:spTgt spid="74">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74">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74">
                                            <p:txEl>
                                              <p:pRg st="0" end="0"/>
                                            </p:txEl>
                                          </p:spTgt>
                                        </p:tgtEl>
                                      </p:cBhvr>
                                    </p:animEffect>
                                  </p:childTnLst>
                                </p:cTn>
                              </p:par>
                            </p:childTnLst>
                          </p:cTn>
                        </p:par>
                        <p:par>
                          <p:cTn id="45" fill="hold">
                            <p:stCondLst>
                              <p:cond delay="2500"/>
                            </p:stCondLst>
                            <p:childTnLst>
                              <p:par>
                                <p:cTn id="46" presetID="53" presetClass="entr" presetSubtype="16" fill="hold" grpId="0" nodeType="afterEffect">
                                  <p:stCondLst>
                                    <p:cond delay="0"/>
                                  </p:stCondLst>
                                  <p:childTnLst>
                                    <p:set>
                                      <p:cBhvr>
                                        <p:cTn id="47" dur="1" fill="hold">
                                          <p:stCondLst>
                                            <p:cond delay="0"/>
                                          </p:stCondLst>
                                        </p:cTn>
                                        <p:tgtEl>
                                          <p:spTgt spid="70"/>
                                        </p:tgtEl>
                                        <p:attrNameLst>
                                          <p:attrName>style.visibility</p:attrName>
                                        </p:attrNameLst>
                                      </p:cBhvr>
                                      <p:to>
                                        <p:strVal val="visible"/>
                                      </p:to>
                                    </p:set>
                                    <p:anim calcmode="lin" valueType="num">
                                      <p:cBhvr>
                                        <p:cTn id="48" dur="500" fill="hold"/>
                                        <p:tgtEl>
                                          <p:spTgt spid="70"/>
                                        </p:tgtEl>
                                        <p:attrNameLst>
                                          <p:attrName>ppt_w</p:attrName>
                                        </p:attrNameLst>
                                      </p:cBhvr>
                                      <p:tavLst>
                                        <p:tav tm="0">
                                          <p:val>
                                            <p:fltVal val="0"/>
                                          </p:val>
                                        </p:tav>
                                        <p:tav tm="100000">
                                          <p:val>
                                            <p:strVal val="#ppt_w"/>
                                          </p:val>
                                        </p:tav>
                                      </p:tavLst>
                                    </p:anim>
                                    <p:anim calcmode="lin" valueType="num">
                                      <p:cBhvr>
                                        <p:cTn id="49" dur="500" fill="hold"/>
                                        <p:tgtEl>
                                          <p:spTgt spid="70"/>
                                        </p:tgtEl>
                                        <p:attrNameLst>
                                          <p:attrName>ppt_h</p:attrName>
                                        </p:attrNameLst>
                                      </p:cBhvr>
                                      <p:tavLst>
                                        <p:tav tm="0">
                                          <p:val>
                                            <p:fltVal val="0"/>
                                          </p:val>
                                        </p:tav>
                                        <p:tav tm="100000">
                                          <p:val>
                                            <p:strVal val="#ppt_h"/>
                                          </p:val>
                                        </p:tav>
                                      </p:tavLst>
                                    </p:anim>
                                    <p:animEffect transition="in" filter="fade">
                                      <p:cBhvr>
                                        <p:cTn id="50" dur="500"/>
                                        <p:tgtEl>
                                          <p:spTgt spid="70"/>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73">
                                            <p:txEl>
                                              <p:pRg st="0" end="0"/>
                                            </p:txEl>
                                          </p:spTgt>
                                        </p:tgtEl>
                                        <p:attrNameLst>
                                          <p:attrName>style.visibility</p:attrName>
                                        </p:attrNameLst>
                                      </p:cBhvr>
                                      <p:to>
                                        <p:strVal val="visible"/>
                                      </p:to>
                                    </p:set>
                                    <p:anim calcmode="lin" valueType="num">
                                      <p:cBhvr>
                                        <p:cTn id="53" dur="500" fill="hold"/>
                                        <p:tgtEl>
                                          <p:spTgt spid="73">
                                            <p:txEl>
                                              <p:pRg st="0" end="0"/>
                                            </p:txEl>
                                          </p:spTgt>
                                        </p:tgtEl>
                                        <p:attrNameLst>
                                          <p:attrName>ppt_w</p:attrName>
                                        </p:attrNameLst>
                                      </p:cBhvr>
                                      <p:tavLst>
                                        <p:tav tm="0">
                                          <p:val>
                                            <p:fltVal val="0"/>
                                          </p:val>
                                        </p:tav>
                                        <p:tav tm="100000">
                                          <p:val>
                                            <p:strVal val="#ppt_w"/>
                                          </p:val>
                                        </p:tav>
                                      </p:tavLst>
                                    </p:anim>
                                    <p:anim calcmode="lin" valueType="num">
                                      <p:cBhvr>
                                        <p:cTn id="54" dur="500" fill="hold"/>
                                        <p:tgtEl>
                                          <p:spTgt spid="73">
                                            <p:txEl>
                                              <p:pRg st="0" end="0"/>
                                            </p:txEl>
                                          </p:spTgt>
                                        </p:tgtEl>
                                        <p:attrNameLst>
                                          <p:attrName>ppt_h</p:attrName>
                                        </p:attrNameLst>
                                      </p:cBhvr>
                                      <p:tavLst>
                                        <p:tav tm="0">
                                          <p:val>
                                            <p:fltVal val="0"/>
                                          </p:val>
                                        </p:tav>
                                        <p:tav tm="100000">
                                          <p:val>
                                            <p:strVal val="#ppt_h"/>
                                          </p:val>
                                        </p:tav>
                                      </p:tavLst>
                                    </p:anim>
                                    <p:animEffect transition="in" filter="fade">
                                      <p:cBhvr>
                                        <p:cTn id="55" dur="500"/>
                                        <p:tgtEl>
                                          <p:spTgt spid="73">
                                            <p:txEl>
                                              <p:pRg st="0" end="0"/>
                                            </p:txEl>
                                          </p:spTgt>
                                        </p:tgtEl>
                                      </p:cBhvr>
                                    </p:animEffect>
                                  </p:childTnLst>
                                </p:cTn>
                              </p:par>
                            </p:childTnLst>
                          </p:cTn>
                        </p:par>
                        <p:par>
                          <p:cTn id="56" fill="hold">
                            <p:stCondLst>
                              <p:cond delay="3000"/>
                            </p:stCondLst>
                            <p:childTnLst>
                              <p:par>
                                <p:cTn id="57" presetID="22" presetClass="entr" presetSubtype="8" fill="hold" nodeType="afterEffect">
                                  <p:stCondLst>
                                    <p:cond delay="0"/>
                                  </p:stCondLst>
                                  <p:childTnLst>
                                    <p:set>
                                      <p:cBhvr>
                                        <p:cTn id="58" dur="1" fill="hold">
                                          <p:stCondLst>
                                            <p:cond delay="0"/>
                                          </p:stCondLst>
                                        </p:cTn>
                                        <p:tgtEl>
                                          <p:spTgt spid="62"/>
                                        </p:tgtEl>
                                        <p:attrNameLst>
                                          <p:attrName>style.visibility</p:attrName>
                                        </p:attrNameLst>
                                      </p:cBhvr>
                                      <p:to>
                                        <p:strVal val="visible"/>
                                      </p:to>
                                    </p:set>
                                    <p:animEffect transition="in" filter="wipe(left)">
                                      <p:cBhvr>
                                        <p:cTn id="59" dur="500"/>
                                        <p:tgtEl>
                                          <p:spTgt spid="62"/>
                                        </p:tgtEl>
                                      </p:cBhvr>
                                    </p:animEffect>
                                  </p:childTnLst>
                                </p:cTn>
                              </p:par>
                            </p:childTnLst>
                          </p:cTn>
                        </p:par>
                        <p:par>
                          <p:cTn id="60" fill="hold">
                            <p:stCondLst>
                              <p:cond delay="3500"/>
                            </p:stCondLst>
                            <p:childTnLst>
                              <p:par>
                                <p:cTn id="61" presetID="9"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dissolve">
                                      <p:cBhvr>
                                        <p:cTn id="63" dur="500"/>
                                        <p:tgtEl>
                                          <p:spTgt spid="17">
                                            <p:txEl>
                                              <p:pRg st="0" end="0"/>
                                            </p:txEl>
                                          </p:spTgt>
                                        </p:tgtEl>
                                      </p:cBhvr>
                                    </p:animEffect>
                                  </p:childTnLst>
                                </p:cTn>
                              </p:par>
                            </p:childTnLst>
                          </p:cTn>
                        </p:par>
                        <p:par>
                          <p:cTn id="64" fill="hold">
                            <p:stCondLst>
                              <p:cond delay="4000"/>
                            </p:stCondLst>
                            <p:childTnLst>
                              <p:par>
                                <p:cTn id="65" presetID="18" presetClass="entr" presetSubtype="6" fill="hold" grpId="0" nodeType="afterEffect">
                                  <p:stCondLst>
                                    <p:cond delay="0"/>
                                  </p:stCondLst>
                                  <p:childTnLst>
                                    <p:set>
                                      <p:cBhvr>
                                        <p:cTn id="66" dur="1" fill="hold">
                                          <p:stCondLst>
                                            <p:cond delay="0"/>
                                          </p:stCondLst>
                                        </p:cTn>
                                        <p:tgtEl>
                                          <p:spTgt spid="18">
                                            <p:txEl>
                                              <p:pRg st="0" end="0"/>
                                            </p:txEl>
                                          </p:spTgt>
                                        </p:tgtEl>
                                        <p:attrNameLst>
                                          <p:attrName>style.visibility</p:attrName>
                                        </p:attrNameLst>
                                      </p:cBhvr>
                                      <p:to>
                                        <p:strVal val="visible"/>
                                      </p:to>
                                    </p:set>
                                    <p:animEffect transition="in" filter="strips(downRight)">
                                      <p:cBhvr>
                                        <p:cTn id="67" dur="500"/>
                                        <p:tgtEl>
                                          <p:spTgt spid="18">
                                            <p:txEl>
                                              <p:pRg st="0" end="0"/>
                                            </p:txEl>
                                          </p:spTgt>
                                        </p:tgtEl>
                                      </p:cBhvr>
                                    </p:animEffect>
                                  </p:childTnLst>
                                </p:cTn>
                              </p:par>
                            </p:childTnLst>
                          </p:cTn>
                        </p:par>
                        <p:par>
                          <p:cTn id="68" fill="hold">
                            <p:stCondLst>
                              <p:cond delay="4500"/>
                            </p:stCondLst>
                            <p:childTnLst>
                              <p:par>
                                <p:cTn id="69" presetID="9" presetClass="entr" presetSubtype="0" fill="hold" grpId="0" nodeType="afterEffect">
                                  <p:stCondLst>
                                    <p:cond delay="0"/>
                                  </p:stCondLst>
                                  <p:childTnLst>
                                    <p:set>
                                      <p:cBhvr>
                                        <p:cTn id="70" dur="1" fill="hold">
                                          <p:stCondLst>
                                            <p:cond delay="0"/>
                                          </p:stCondLst>
                                        </p:cTn>
                                        <p:tgtEl>
                                          <p:spTgt spid="75">
                                            <p:txEl>
                                              <p:pRg st="0" end="0"/>
                                            </p:txEl>
                                          </p:spTgt>
                                        </p:tgtEl>
                                        <p:attrNameLst>
                                          <p:attrName>style.visibility</p:attrName>
                                        </p:attrNameLst>
                                      </p:cBhvr>
                                      <p:to>
                                        <p:strVal val="visible"/>
                                      </p:to>
                                    </p:set>
                                    <p:animEffect transition="in" filter="dissolve">
                                      <p:cBhvr>
                                        <p:cTn id="71" dur="500"/>
                                        <p:tgtEl>
                                          <p:spTgt spid="75">
                                            <p:txEl>
                                              <p:pRg st="0" end="0"/>
                                            </p:txEl>
                                          </p:spTgt>
                                        </p:tgtEl>
                                      </p:cBhvr>
                                    </p:animEffect>
                                  </p:childTnLst>
                                </p:cTn>
                              </p:par>
                            </p:childTnLst>
                          </p:cTn>
                        </p:par>
                        <p:par>
                          <p:cTn id="72" fill="hold">
                            <p:stCondLst>
                              <p:cond delay="5000"/>
                            </p:stCondLst>
                            <p:childTnLst>
                              <p:par>
                                <p:cTn id="73" presetID="18" presetClass="entr" presetSubtype="6" fill="hold" grpId="0" nodeType="afterEffect">
                                  <p:stCondLst>
                                    <p:cond delay="0"/>
                                  </p:stCondLst>
                                  <p:childTnLst>
                                    <p:set>
                                      <p:cBhvr>
                                        <p:cTn id="74" dur="1" fill="hold">
                                          <p:stCondLst>
                                            <p:cond delay="0"/>
                                          </p:stCondLst>
                                        </p:cTn>
                                        <p:tgtEl>
                                          <p:spTgt spid="76">
                                            <p:txEl>
                                              <p:pRg st="0" end="0"/>
                                            </p:txEl>
                                          </p:spTgt>
                                        </p:tgtEl>
                                        <p:attrNameLst>
                                          <p:attrName>style.visibility</p:attrName>
                                        </p:attrNameLst>
                                      </p:cBhvr>
                                      <p:to>
                                        <p:strVal val="visible"/>
                                      </p:to>
                                    </p:set>
                                    <p:animEffect transition="in" filter="strips(downRight)">
                                      <p:cBhvr>
                                        <p:cTn id="75" dur="500"/>
                                        <p:tgtEl>
                                          <p:spTgt spid="76">
                                            <p:txEl>
                                              <p:pRg st="0" end="0"/>
                                            </p:txEl>
                                          </p:spTgt>
                                        </p:tgtEl>
                                      </p:cBhvr>
                                    </p:animEffect>
                                  </p:childTnLst>
                                </p:cTn>
                              </p:par>
                            </p:childTnLst>
                          </p:cTn>
                        </p:par>
                        <p:par>
                          <p:cTn id="76" fill="hold">
                            <p:stCondLst>
                              <p:cond delay="5500"/>
                            </p:stCondLst>
                            <p:childTnLst>
                              <p:par>
                                <p:cTn id="77" presetID="9" presetClass="entr" presetSubtype="0" fill="hold" grpId="0" nodeType="afterEffect">
                                  <p:stCondLst>
                                    <p:cond delay="0"/>
                                  </p:stCondLst>
                                  <p:childTnLst>
                                    <p:set>
                                      <p:cBhvr>
                                        <p:cTn id="78" dur="1" fill="hold">
                                          <p:stCondLst>
                                            <p:cond delay="0"/>
                                          </p:stCondLst>
                                        </p:cTn>
                                        <p:tgtEl>
                                          <p:spTgt spid="94">
                                            <p:txEl>
                                              <p:pRg st="0" end="0"/>
                                            </p:txEl>
                                          </p:spTgt>
                                        </p:tgtEl>
                                        <p:attrNameLst>
                                          <p:attrName>style.visibility</p:attrName>
                                        </p:attrNameLst>
                                      </p:cBhvr>
                                      <p:to>
                                        <p:strVal val="visible"/>
                                      </p:to>
                                    </p:set>
                                    <p:animEffect transition="in" filter="dissolve">
                                      <p:cBhvr>
                                        <p:cTn id="79" dur="500"/>
                                        <p:tgtEl>
                                          <p:spTgt spid="94">
                                            <p:txEl>
                                              <p:pRg st="0" end="0"/>
                                            </p:txEl>
                                          </p:spTgt>
                                        </p:tgtEl>
                                      </p:cBhvr>
                                    </p:animEffect>
                                  </p:childTnLst>
                                </p:cTn>
                              </p:par>
                            </p:childTnLst>
                          </p:cTn>
                        </p:par>
                        <p:par>
                          <p:cTn id="80" fill="hold">
                            <p:stCondLst>
                              <p:cond delay="6000"/>
                            </p:stCondLst>
                            <p:childTnLst>
                              <p:par>
                                <p:cTn id="81" presetID="18" presetClass="entr" presetSubtype="6" fill="hold" grpId="0" nodeType="afterEffect">
                                  <p:stCondLst>
                                    <p:cond delay="0"/>
                                  </p:stCondLst>
                                  <p:childTnLst>
                                    <p:set>
                                      <p:cBhvr>
                                        <p:cTn id="82" dur="1" fill="hold">
                                          <p:stCondLst>
                                            <p:cond delay="0"/>
                                          </p:stCondLst>
                                        </p:cTn>
                                        <p:tgtEl>
                                          <p:spTgt spid="95">
                                            <p:txEl>
                                              <p:pRg st="0" end="0"/>
                                            </p:txEl>
                                          </p:spTgt>
                                        </p:tgtEl>
                                        <p:attrNameLst>
                                          <p:attrName>style.visibility</p:attrName>
                                        </p:attrNameLst>
                                      </p:cBhvr>
                                      <p:to>
                                        <p:strVal val="visible"/>
                                      </p:to>
                                    </p:set>
                                    <p:animEffect transition="in" filter="strips(downRight)">
                                      <p:cBhvr>
                                        <p:cTn id="83" dur="500"/>
                                        <p:tgtEl>
                                          <p:spTgt spid="95">
                                            <p:txEl>
                                              <p:pRg st="0" end="0"/>
                                            </p:txEl>
                                          </p:spTgt>
                                        </p:tgtEl>
                                      </p:cBhvr>
                                    </p:animEffect>
                                  </p:childTnLst>
                                </p:cTn>
                              </p:par>
                            </p:childTnLst>
                          </p:cTn>
                        </p:par>
                        <p:par>
                          <p:cTn id="84" fill="hold">
                            <p:stCondLst>
                              <p:cond delay="6500"/>
                            </p:stCondLst>
                            <p:childTnLst>
                              <p:par>
                                <p:cTn id="85" presetID="9" presetClass="entr" presetSubtype="0" fill="hold" grpId="0" nodeType="afterEffect">
                                  <p:stCondLst>
                                    <p:cond delay="0"/>
                                  </p:stCondLst>
                                  <p:childTnLst>
                                    <p:set>
                                      <p:cBhvr>
                                        <p:cTn id="86" dur="1" fill="hold">
                                          <p:stCondLst>
                                            <p:cond delay="0"/>
                                          </p:stCondLst>
                                        </p:cTn>
                                        <p:tgtEl>
                                          <p:spTgt spid="96">
                                            <p:txEl>
                                              <p:pRg st="0" end="0"/>
                                            </p:txEl>
                                          </p:spTgt>
                                        </p:tgtEl>
                                        <p:attrNameLst>
                                          <p:attrName>style.visibility</p:attrName>
                                        </p:attrNameLst>
                                      </p:cBhvr>
                                      <p:to>
                                        <p:strVal val="visible"/>
                                      </p:to>
                                    </p:set>
                                    <p:animEffect transition="in" filter="dissolve">
                                      <p:cBhvr>
                                        <p:cTn id="87" dur="500"/>
                                        <p:tgtEl>
                                          <p:spTgt spid="96">
                                            <p:txEl>
                                              <p:pRg st="0" end="0"/>
                                            </p:txEl>
                                          </p:spTgt>
                                        </p:tgtEl>
                                      </p:cBhvr>
                                    </p:animEffect>
                                  </p:childTnLst>
                                </p:cTn>
                              </p:par>
                            </p:childTnLst>
                          </p:cTn>
                        </p:par>
                        <p:par>
                          <p:cTn id="88" fill="hold">
                            <p:stCondLst>
                              <p:cond delay="7000"/>
                            </p:stCondLst>
                            <p:childTnLst>
                              <p:par>
                                <p:cTn id="89" presetID="18" presetClass="entr" presetSubtype="6" fill="hold" grpId="0" nodeType="afterEffect">
                                  <p:stCondLst>
                                    <p:cond delay="0"/>
                                  </p:stCondLst>
                                  <p:childTnLst>
                                    <p:set>
                                      <p:cBhvr>
                                        <p:cTn id="90" dur="1" fill="hold">
                                          <p:stCondLst>
                                            <p:cond delay="0"/>
                                          </p:stCondLst>
                                        </p:cTn>
                                        <p:tgtEl>
                                          <p:spTgt spid="97">
                                            <p:txEl>
                                              <p:pRg st="0" end="0"/>
                                            </p:txEl>
                                          </p:spTgt>
                                        </p:tgtEl>
                                        <p:attrNameLst>
                                          <p:attrName>style.visibility</p:attrName>
                                        </p:attrNameLst>
                                      </p:cBhvr>
                                      <p:to>
                                        <p:strVal val="visible"/>
                                      </p:to>
                                    </p:set>
                                    <p:animEffect transition="in" filter="strips(downRight)">
                                      <p:cBhvr>
                                        <p:cTn id="91" dur="500"/>
                                        <p:tgtEl>
                                          <p:spTgt spid="9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animBg="1"/>
      <p:bldP spid="70" grpId="0" animBg="1"/>
      <p:bldP spid="16" grpId="0"/>
      <p:bldP spid="12" grpId="0" build="p"/>
      <p:bldP spid="7" grpId="0" build="p"/>
      <p:bldP spid="17" grpId="0" build="p"/>
      <p:bldP spid="18" grpId="0" build="p"/>
      <p:bldP spid="72" grpId="0" build="p"/>
      <p:bldP spid="73" grpId="0" build="p"/>
      <p:bldP spid="74" grpId="0" build="p"/>
      <p:bldP spid="75" grpId="0" build="p"/>
      <p:bldP spid="76" grpId="0" build="p"/>
      <p:bldP spid="94" grpId="0" build="p"/>
      <p:bldP spid="95" grpId="0" build="p"/>
      <p:bldP spid="96" grpId="0" build="p"/>
      <p:bldP spid="97"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p:cNvSpPr>
            <a:spLocks noGrp="1"/>
          </p:cNvSpPr>
          <p:nvPr>
            <p:ph type="ctrTitle"/>
          </p:nvPr>
        </p:nvSpPr>
        <p:spPr/>
        <p:txBody>
          <a:bodyPr/>
          <a:lstStyle/>
          <a:p>
            <a:r>
              <a:rPr lang="id-ID" dirty="0"/>
              <a:t>SWOT ANALYSIS 6</a:t>
            </a:r>
          </a:p>
        </p:txBody>
      </p:sp>
      <p:sp>
        <p:nvSpPr>
          <p:cNvPr id="22" name="Subtitle 21"/>
          <p:cNvSpPr>
            <a:spLocks noGrp="1"/>
          </p:cNvSpPr>
          <p:nvPr>
            <p:ph type="subTitle" idx="1"/>
          </p:nvPr>
        </p:nvSpPr>
        <p:spPr/>
        <p:txBody>
          <a:bodyPr/>
          <a:lstStyle/>
          <a:p>
            <a:r>
              <a:rPr lang="en-US" dirty="0"/>
              <a:t>write your relevant text here</a:t>
            </a:r>
          </a:p>
        </p:txBody>
      </p:sp>
      <p:sp>
        <p:nvSpPr>
          <p:cNvPr id="23" name="Text Placeholder 22"/>
          <p:cNvSpPr>
            <a:spLocks noGrp="1"/>
          </p:cNvSpPr>
          <p:nvPr>
            <p:ph type="body" sz="quarter" idx="10"/>
          </p:nvPr>
        </p:nvSpPr>
        <p:spPr>
          <a:xfrm>
            <a:off x="1524000" y="2241468"/>
            <a:ext cx="1838632" cy="408745"/>
          </a:xfrm>
        </p:spPr>
        <p:txBody>
          <a:bodyPr/>
          <a:lstStyle/>
          <a:p>
            <a:r>
              <a:rPr lang="id-ID" dirty="0"/>
              <a:t>Strength</a:t>
            </a:r>
          </a:p>
        </p:txBody>
      </p:sp>
      <p:sp>
        <p:nvSpPr>
          <p:cNvPr id="24" name="Text Placeholder 23"/>
          <p:cNvSpPr>
            <a:spLocks noGrp="1"/>
          </p:cNvSpPr>
          <p:nvPr>
            <p:ph type="body" sz="quarter" idx="11"/>
          </p:nvPr>
        </p:nvSpPr>
        <p:spPr>
          <a:xfrm>
            <a:off x="1523999" y="2574304"/>
            <a:ext cx="2502985" cy="1173267"/>
          </a:xfrm>
        </p:spPr>
        <p:txBody>
          <a:bodyPr/>
          <a:lstStyle/>
          <a:p>
            <a:r>
              <a:rPr lang="id-ID" dirty="0"/>
              <a:t>Sed ut perspiciatis unde omnis iste natus sit voluptatem meuhambo meu sungket iste natus sit voluptiste natus sit voluptatem meuhambo meu sungket atem meuhambo meu sungket apam</a:t>
            </a:r>
          </a:p>
        </p:txBody>
      </p:sp>
      <p:sp>
        <p:nvSpPr>
          <p:cNvPr id="30" name="Freeform 5"/>
          <p:cNvSpPr>
            <a:spLocks noEditPoints="1"/>
          </p:cNvSpPr>
          <p:nvPr/>
        </p:nvSpPr>
        <p:spPr bwMode="auto">
          <a:xfrm>
            <a:off x="6731000" y="2719160"/>
            <a:ext cx="2400300" cy="2408238"/>
          </a:xfrm>
          <a:custGeom>
            <a:avLst/>
            <a:gdLst>
              <a:gd name="T0" fmla="*/ 604 w 705"/>
              <a:gd name="T1" fmla="*/ 111 h 706"/>
              <a:gd name="T2" fmla="*/ 656 w 705"/>
              <a:gd name="T3" fmla="*/ 181 h 706"/>
              <a:gd name="T4" fmla="*/ 696 w 705"/>
              <a:gd name="T5" fmla="*/ 422 h 706"/>
              <a:gd name="T6" fmla="*/ 627 w 705"/>
              <a:gd name="T7" fmla="*/ 572 h 706"/>
              <a:gd name="T8" fmla="*/ 605 w 705"/>
              <a:gd name="T9" fmla="*/ 597 h 706"/>
              <a:gd name="T10" fmla="*/ 597 w 705"/>
              <a:gd name="T11" fmla="*/ 605 h 706"/>
              <a:gd name="T12" fmla="*/ 580 w 705"/>
              <a:gd name="T13" fmla="*/ 621 h 706"/>
              <a:gd name="T14" fmla="*/ 523 w 705"/>
              <a:gd name="T15" fmla="*/ 661 h 706"/>
              <a:gd name="T16" fmla="*/ 490 w 705"/>
              <a:gd name="T17" fmla="*/ 677 h 706"/>
              <a:gd name="T18" fmla="*/ 479 w 705"/>
              <a:gd name="T19" fmla="*/ 682 h 706"/>
              <a:gd name="T20" fmla="*/ 333 w 705"/>
              <a:gd name="T21" fmla="*/ 705 h 706"/>
              <a:gd name="T22" fmla="*/ 233 w 705"/>
              <a:gd name="T23" fmla="*/ 685 h 706"/>
              <a:gd name="T24" fmla="*/ 142 w 705"/>
              <a:gd name="T25" fmla="*/ 637 h 706"/>
              <a:gd name="T26" fmla="*/ 69 w 705"/>
              <a:gd name="T27" fmla="*/ 564 h 706"/>
              <a:gd name="T28" fmla="*/ 20 w 705"/>
              <a:gd name="T29" fmla="*/ 473 h 706"/>
              <a:gd name="T30" fmla="*/ 0 w 705"/>
              <a:gd name="T31" fmla="*/ 373 h 706"/>
              <a:gd name="T32" fmla="*/ 24 w 705"/>
              <a:gd name="T33" fmla="*/ 227 h 706"/>
              <a:gd name="T34" fmla="*/ 29 w 705"/>
              <a:gd name="T35" fmla="*/ 215 h 706"/>
              <a:gd name="T36" fmla="*/ 45 w 705"/>
              <a:gd name="T37" fmla="*/ 183 h 706"/>
              <a:gd name="T38" fmla="*/ 85 w 705"/>
              <a:gd name="T39" fmla="*/ 126 h 706"/>
              <a:gd name="T40" fmla="*/ 101 w 705"/>
              <a:gd name="T41" fmla="*/ 109 h 706"/>
              <a:gd name="T42" fmla="*/ 109 w 705"/>
              <a:gd name="T43" fmla="*/ 101 h 706"/>
              <a:gd name="T44" fmla="*/ 134 w 705"/>
              <a:gd name="T45" fmla="*/ 79 h 706"/>
              <a:gd name="T46" fmla="*/ 284 w 705"/>
              <a:gd name="T47" fmla="*/ 10 h 706"/>
              <a:gd name="T48" fmla="*/ 525 w 705"/>
              <a:gd name="T49" fmla="*/ 49 h 706"/>
              <a:gd name="T50" fmla="*/ 595 w 705"/>
              <a:gd name="T51" fmla="*/ 102 h 706"/>
              <a:gd name="T52" fmla="*/ 599 w 705"/>
              <a:gd name="T53" fmla="*/ 106 h 706"/>
              <a:gd name="T54" fmla="*/ 581 w 705"/>
              <a:gd name="T55" fmla="*/ 90 h 706"/>
              <a:gd name="T56" fmla="*/ 424 w 705"/>
              <a:gd name="T57" fmla="*/ 12 h 706"/>
              <a:gd name="T58" fmla="*/ 209 w 705"/>
              <a:gd name="T59" fmla="*/ 36 h 706"/>
              <a:gd name="T60" fmla="*/ 119 w 705"/>
              <a:gd name="T61" fmla="*/ 96 h 706"/>
              <a:gd name="T62" fmla="*/ 107 w 705"/>
              <a:gd name="T63" fmla="*/ 107 h 706"/>
              <a:gd name="T64" fmla="*/ 96 w 705"/>
              <a:gd name="T65" fmla="*/ 120 h 706"/>
              <a:gd name="T66" fmla="*/ 74 w 705"/>
              <a:gd name="T67" fmla="*/ 146 h 706"/>
              <a:gd name="T68" fmla="*/ 38 w 705"/>
              <a:gd name="T69" fmla="*/ 207 h 706"/>
              <a:gd name="T70" fmla="*/ 31 w 705"/>
              <a:gd name="T71" fmla="*/ 223 h 706"/>
              <a:gd name="T72" fmla="*/ 14 w 705"/>
              <a:gd name="T73" fmla="*/ 422 h 706"/>
              <a:gd name="T74" fmla="*/ 48 w 705"/>
              <a:gd name="T75" fmla="*/ 516 h 706"/>
              <a:gd name="T76" fmla="*/ 108 w 705"/>
              <a:gd name="T77" fmla="*/ 597 h 706"/>
              <a:gd name="T78" fmla="*/ 189 w 705"/>
              <a:gd name="T79" fmla="*/ 658 h 706"/>
              <a:gd name="T80" fmla="*/ 284 w 705"/>
              <a:gd name="T81" fmla="*/ 692 h 706"/>
              <a:gd name="T82" fmla="*/ 483 w 705"/>
              <a:gd name="T83" fmla="*/ 674 h 706"/>
              <a:gd name="T84" fmla="*/ 499 w 705"/>
              <a:gd name="T85" fmla="*/ 667 h 706"/>
              <a:gd name="T86" fmla="*/ 559 w 705"/>
              <a:gd name="T87" fmla="*/ 632 h 706"/>
              <a:gd name="T88" fmla="*/ 586 w 705"/>
              <a:gd name="T89" fmla="*/ 610 h 706"/>
              <a:gd name="T90" fmla="*/ 602 w 705"/>
              <a:gd name="T91" fmla="*/ 594 h 706"/>
              <a:gd name="T92" fmla="*/ 624 w 705"/>
              <a:gd name="T93" fmla="*/ 570 h 706"/>
              <a:gd name="T94" fmla="*/ 694 w 705"/>
              <a:gd name="T95" fmla="*/ 421 h 706"/>
              <a:gd name="T96" fmla="*/ 656 w 705"/>
              <a:gd name="T97" fmla="*/ 181 h 706"/>
              <a:gd name="T98" fmla="*/ 604 w 705"/>
              <a:gd name="T99" fmla="*/ 111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5" h="706">
                <a:moveTo>
                  <a:pt x="599" y="106"/>
                </a:moveTo>
                <a:cubicBezTo>
                  <a:pt x="599" y="106"/>
                  <a:pt x="601" y="108"/>
                  <a:pt x="604" y="111"/>
                </a:cubicBezTo>
                <a:cubicBezTo>
                  <a:pt x="607" y="114"/>
                  <a:pt x="611" y="118"/>
                  <a:pt x="616" y="124"/>
                </a:cubicBezTo>
                <a:cubicBezTo>
                  <a:pt x="627" y="136"/>
                  <a:pt x="642" y="155"/>
                  <a:pt x="656" y="181"/>
                </a:cubicBezTo>
                <a:cubicBezTo>
                  <a:pt x="671" y="207"/>
                  <a:pt x="686" y="241"/>
                  <a:pt x="695" y="282"/>
                </a:cubicBezTo>
                <a:cubicBezTo>
                  <a:pt x="703" y="323"/>
                  <a:pt x="705" y="371"/>
                  <a:pt x="696" y="422"/>
                </a:cubicBezTo>
                <a:cubicBezTo>
                  <a:pt x="691" y="447"/>
                  <a:pt x="683" y="473"/>
                  <a:pt x="672" y="498"/>
                </a:cubicBezTo>
                <a:cubicBezTo>
                  <a:pt x="660" y="524"/>
                  <a:pt x="645" y="548"/>
                  <a:pt x="627" y="572"/>
                </a:cubicBezTo>
                <a:cubicBezTo>
                  <a:pt x="623" y="578"/>
                  <a:pt x="618" y="583"/>
                  <a:pt x="613" y="589"/>
                </a:cubicBezTo>
                <a:cubicBezTo>
                  <a:pt x="610" y="592"/>
                  <a:pt x="608" y="594"/>
                  <a:pt x="605" y="597"/>
                </a:cubicBezTo>
                <a:cubicBezTo>
                  <a:pt x="601" y="601"/>
                  <a:pt x="601" y="601"/>
                  <a:pt x="601" y="601"/>
                </a:cubicBezTo>
                <a:cubicBezTo>
                  <a:pt x="597" y="605"/>
                  <a:pt x="597" y="605"/>
                  <a:pt x="597" y="605"/>
                </a:cubicBezTo>
                <a:cubicBezTo>
                  <a:pt x="594" y="608"/>
                  <a:pt x="592" y="610"/>
                  <a:pt x="589" y="613"/>
                </a:cubicBezTo>
                <a:cubicBezTo>
                  <a:pt x="586" y="616"/>
                  <a:pt x="583" y="618"/>
                  <a:pt x="580" y="621"/>
                </a:cubicBezTo>
                <a:cubicBezTo>
                  <a:pt x="574" y="626"/>
                  <a:pt x="568" y="631"/>
                  <a:pt x="562" y="635"/>
                </a:cubicBezTo>
                <a:cubicBezTo>
                  <a:pt x="550" y="645"/>
                  <a:pt x="537" y="653"/>
                  <a:pt x="523" y="661"/>
                </a:cubicBezTo>
                <a:cubicBezTo>
                  <a:pt x="516" y="665"/>
                  <a:pt x="509" y="669"/>
                  <a:pt x="501" y="672"/>
                </a:cubicBezTo>
                <a:cubicBezTo>
                  <a:pt x="498" y="674"/>
                  <a:pt x="494" y="675"/>
                  <a:pt x="490" y="677"/>
                </a:cubicBezTo>
                <a:cubicBezTo>
                  <a:pt x="485" y="680"/>
                  <a:pt x="485" y="680"/>
                  <a:pt x="485" y="680"/>
                </a:cubicBezTo>
                <a:cubicBezTo>
                  <a:pt x="479" y="682"/>
                  <a:pt x="479" y="682"/>
                  <a:pt x="479" y="682"/>
                </a:cubicBezTo>
                <a:cubicBezTo>
                  <a:pt x="449" y="694"/>
                  <a:pt x="417" y="701"/>
                  <a:pt x="383" y="704"/>
                </a:cubicBezTo>
                <a:cubicBezTo>
                  <a:pt x="367" y="706"/>
                  <a:pt x="350" y="706"/>
                  <a:pt x="333" y="705"/>
                </a:cubicBezTo>
                <a:cubicBezTo>
                  <a:pt x="316" y="705"/>
                  <a:pt x="299" y="702"/>
                  <a:pt x="283" y="699"/>
                </a:cubicBezTo>
                <a:cubicBezTo>
                  <a:pt x="266" y="696"/>
                  <a:pt x="249" y="691"/>
                  <a:pt x="233" y="685"/>
                </a:cubicBezTo>
                <a:cubicBezTo>
                  <a:pt x="217" y="680"/>
                  <a:pt x="201" y="673"/>
                  <a:pt x="186" y="665"/>
                </a:cubicBezTo>
                <a:cubicBezTo>
                  <a:pt x="171" y="657"/>
                  <a:pt x="156" y="647"/>
                  <a:pt x="142" y="637"/>
                </a:cubicBezTo>
                <a:cubicBezTo>
                  <a:pt x="128" y="627"/>
                  <a:pt x="115" y="615"/>
                  <a:pt x="103" y="603"/>
                </a:cubicBezTo>
                <a:cubicBezTo>
                  <a:pt x="91" y="591"/>
                  <a:pt x="79" y="578"/>
                  <a:pt x="69" y="564"/>
                </a:cubicBezTo>
                <a:cubicBezTo>
                  <a:pt x="59" y="550"/>
                  <a:pt x="49" y="535"/>
                  <a:pt x="41" y="520"/>
                </a:cubicBezTo>
                <a:cubicBezTo>
                  <a:pt x="33" y="505"/>
                  <a:pt x="26" y="489"/>
                  <a:pt x="20" y="473"/>
                </a:cubicBezTo>
                <a:cubicBezTo>
                  <a:pt x="15" y="456"/>
                  <a:pt x="10" y="440"/>
                  <a:pt x="7" y="423"/>
                </a:cubicBezTo>
                <a:cubicBezTo>
                  <a:pt x="3" y="406"/>
                  <a:pt x="1" y="390"/>
                  <a:pt x="0" y="373"/>
                </a:cubicBezTo>
                <a:cubicBezTo>
                  <a:pt x="0" y="356"/>
                  <a:pt x="0" y="339"/>
                  <a:pt x="1" y="322"/>
                </a:cubicBezTo>
                <a:cubicBezTo>
                  <a:pt x="4" y="289"/>
                  <a:pt x="12" y="257"/>
                  <a:pt x="24" y="227"/>
                </a:cubicBezTo>
                <a:cubicBezTo>
                  <a:pt x="26" y="221"/>
                  <a:pt x="26" y="221"/>
                  <a:pt x="26" y="221"/>
                </a:cubicBezTo>
                <a:cubicBezTo>
                  <a:pt x="29" y="215"/>
                  <a:pt x="29" y="215"/>
                  <a:pt x="29" y="215"/>
                </a:cubicBezTo>
                <a:cubicBezTo>
                  <a:pt x="30" y="212"/>
                  <a:pt x="32" y="208"/>
                  <a:pt x="34" y="204"/>
                </a:cubicBezTo>
                <a:cubicBezTo>
                  <a:pt x="37" y="197"/>
                  <a:pt x="41" y="190"/>
                  <a:pt x="45" y="183"/>
                </a:cubicBezTo>
                <a:cubicBezTo>
                  <a:pt x="52" y="169"/>
                  <a:pt x="61" y="156"/>
                  <a:pt x="70" y="144"/>
                </a:cubicBezTo>
                <a:cubicBezTo>
                  <a:pt x="75" y="137"/>
                  <a:pt x="80" y="131"/>
                  <a:pt x="85" y="126"/>
                </a:cubicBezTo>
                <a:cubicBezTo>
                  <a:pt x="88" y="123"/>
                  <a:pt x="90" y="120"/>
                  <a:pt x="93" y="117"/>
                </a:cubicBezTo>
                <a:cubicBezTo>
                  <a:pt x="95" y="114"/>
                  <a:pt x="98" y="111"/>
                  <a:pt x="101" y="109"/>
                </a:cubicBezTo>
                <a:cubicBezTo>
                  <a:pt x="104" y="105"/>
                  <a:pt x="104" y="105"/>
                  <a:pt x="104" y="105"/>
                </a:cubicBezTo>
                <a:cubicBezTo>
                  <a:pt x="109" y="101"/>
                  <a:pt x="109" y="101"/>
                  <a:pt x="109" y="101"/>
                </a:cubicBezTo>
                <a:cubicBezTo>
                  <a:pt x="111" y="98"/>
                  <a:pt x="114" y="96"/>
                  <a:pt x="117" y="93"/>
                </a:cubicBezTo>
                <a:cubicBezTo>
                  <a:pt x="123" y="88"/>
                  <a:pt x="128" y="83"/>
                  <a:pt x="134" y="79"/>
                </a:cubicBezTo>
                <a:cubicBezTo>
                  <a:pt x="157" y="60"/>
                  <a:pt x="182" y="45"/>
                  <a:pt x="208" y="34"/>
                </a:cubicBezTo>
                <a:cubicBezTo>
                  <a:pt x="233" y="23"/>
                  <a:pt x="259" y="15"/>
                  <a:pt x="284" y="10"/>
                </a:cubicBezTo>
                <a:cubicBezTo>
                  <a:pt x="335" y="0"/>
                  <a:pt x="383" y="2"/>
                  <a:pt x="424" y="11"/>
                </a:cubicBezTo>
                <a:cubicBezTo>
                  <a:pt x="465" y="20"/>
                  <a:pt x="499" y="34"/>
                  <a:pt x="525" y="49"/>
                </a:cubicBezTo>
                <a:cubicBezTo>
                  <a:pt x="551" y="64"/>
                  <a:pt x="569" y="79"/>
                  <a:pt x="581" y="90"/>
                </a:cubicBezTo>
                <a:cubicBezTo>
                  <a:pt x="588" y="95"/>
                  <a:pt x="592" y="99"/>
                  <a:pt x="595" y="102"/>
                </a:cubicBezTo>
                <a:cubicBezTo>
                  <a:pt x="598" y="105"/>
                  <a:pt x="599" y="106"/>
                  <a:pt x="599" y="106"/>
                </a:cubicBezTo>
                <a:close/>
                <a:moveTo>
                  <a:pt x="599" y="106"/>
                </a:moveTo>
                <a:cubicBezTo>
                  <a:pt x="599" y="106"/>
                  <a:pt x="598" y="105"/>
                  <a:pt x="595" y="102"/>
                </a:cubicBezTo>
                <a:cubicBezTo>
                  <a:pt x="592" y="99"/>
                  <a:pt x="587" y="95"/>
                  <a:pt x="581" y="90"/>
                </a:cubicBezTo>
                <a:cubicBezTo>
                  <a:pt x="569" y="79"/>
                  <a:pt x="551" y="64"/>
                  <a:pt x="524" y="50"/>
                </a:cubicBezTo>
                <a:cubicBezTo>
                  <a:pt x="498" y="35"/>
                  <a:pt x="465" y="20"/>
                  <a:pt x="424" y="12"/>
                </a:cubicBezTo>
                <a:cubicBezTo>
                  <a:pt x="383" y="4"/>
                  <a:pt x="335" y="1"/>
                  <a:pt x="284" y="12"/>
                </a:cubicBezTo>
                <a:cubicBezTo>
                  <a:pt x="259" y="17"/>
                  <a:pt x="234" y="25"/>
                  <a:pt x="209" y="36"/>
                </a:cubicBezTo>
                <a:cubicBezTo>
                  <a:pt x="183" y="48"/>
                  <a:pt x="159" y="63"/>
                  <a:pt x="136" y="81"/>
                </a:cubicBezTo>
                <a:cubicBezTo>
                  <a:pt x="130" y="86"/>
                  <a:pt x="125" y="91"/>
                  <a:pt x="119" y="96"/>
                </a:cubicBezTo>
                <a:cubicBezTo>
                  <a:pt x="117" y="98"/>
                  <a:pt x="114" y="101"/>
                  <a:pt x="111" y="104"/>
                </a:cubicBezTo>
                <a:cubicBezTo>
                  <a:pt x="107" y="107"/>
                  <a:pt x="107" y="107"/>
                  <a:pt x="107" y="107"/>
                </a:cubicBezTo>
                <a:cubicBezTo>
                  <a:pt x="103" y="111"/>
                  <a:pt x="103" y="111"/>
                  <a:pt x="103" y="111"/>
                </a:cubicBezTo>
                <a:cubicBezTo>
                  <a:pt x="101" y="114"/>
                  <a:pt x="98" y="117"/>
                  <a:pt x="96" y="120"/>
                </a:cubicBezTo>
                <a:cubicBezTo>
                  <a:pt x="93" y="123"/>
                  <a:pt x="91" y="125"/>
                  <a:pt x="88" y="128"/>
                </a:cubicBezTo>
                <a:cubicBezTo>
                  <a:pt x="83" y="134"/>
                  <a:pt x="79" y="140"/>
                  <a:pt x="74" y="146"/>
                </a:cubicBezTo>
                <a:cubicBezTo>
                  <a:pt x="65" y="159"/>
                  <a:pt x="56" y="172"/>
                  <a:pt x="49" y="186"/>
                </a:cubicBezTo>
                <a:cubicBezTo>
                  <a:pt x="45" y="192"/>
                  <a:pt x="42" y="200"/>
                  <a:pt x="38" y="207"/>
                </a:cubicBezTo>
                <a:cubicBezTo>
                  <a:pt x="37" y="210"/>
                  <a:pt x="35" y="214"/>
                  <a:pt x="34" y="218"/>
                </a:cubicBezTo>
                <a:cubicBezTo>
                  <a:pt x="31" y="223"/>
                  <a:pt x="31" y="223"/>
                  <a:pt x="31" y="223"/>
                </a:cubicBezTo>
                <a:cubicBezTo>
                  <a:pt x="29" y="229"/>
                  <a:pt x="29" y="229"/>
                  <a:pt x="29" y="229"/>
                </a:cubicBezTo>
                <a:cubicBezTo>
                  <a:pt x="7" y="288"/>
                  <a:pt x="0" y="356"/>
                  <a:pt x="14" y="422"/>
                </a:cubicBezTo>
                <a:cubicBezTo>
                  <a:pt x="17" y="438"/>
                  <a:pt x="22" y="454"/>
                  <a:pt x="27" y="470"/>
                </a:cubicBezTo>
                <a:cubicBezTo>
                  <a:pt x="33" y="486"/>
                  <a:pt x="40" y="501"/>
                  <a:pt x="48" y="516"/>
                </a:cubicBezTo>
                <a:cubicBezTo>
                  <a:pt x="56" y="531"/>
                  <a:pt x="65" y="545"/>
                  <a:pt x="75" y="559"/>
                </a:cubicBezTo>
                <a:cubicBezTo>
                  <a:pt x="85" y="573"/>
                  <a:pt x="96" y="585"/>
                  <a:pt x="108" y="597"/>
                </a:cubicBezTo>
                <a:cubicBezTo>
                  <a:pt x="120" y="609"/>
                  <a:pt x="133" y="621"/>
                  <a:pt x="147" y="631"/>
                </a:cubicBezTo>
                <a:cubicBezTo>
                  <a:pt x="160" y="641"/>
                  <a:pt x="175" y="650"/>
                  <a:pt x="189" y="658"/>
                </a:cubicBezTo>
                <a:cubicBezTo>
                  <a:pt x="204" y="666"/>
                  <a:pt x="220" y="673"/>
                  <a:pt x="236" y="679"/>
                </a:cubicBezTo>
                <a:cubicBezTo>
                  <a:pt x="251" y="684"/>
                  <a:pt x="268" y="689"/>
                  <a:pt x="284" y="692"/>
                </a:cubicBezTo>
                <a:cubicBezTo>
                  <a:pt x="349" y="705"/>
                  <a:pt x="418" y="699"/>
                  <a:pt x="477" y="677"/>
                </a:cubicBezTo>
                <a:cubicBezTo>
                  <a:pt x="483" y="674"/>
                  <a:pt x="483" y="674"/>
                  <a:pt x="483" y="674"/>
                </a:cubicBezTo>
                <a:cubicBezTo>
                  <a:pt x="488" y="672"/>
                  <a:pt x="488" y="672"/>
                  <a:pt x="488" y="672"/>
                </a:cubicBezTo>
                <a:cubicBezTo>
                  <a:pt x="492" y="671"/>
                  <a:pt x="496" y="669"/>
                  <a:pt x="499" y="667"/>
                </a:cubicBezTo>
                <a:cubicBezTo>
                  <a:pt x="506" y="664"/>
                  <a:pt x="513" y="661"/>
                  <a:pt x="520" y="657"/>
                </a:cubicBezTo>
                <a:cubicBezTo>
                  <a:pt x="534" y="649"/>
                  <a:pt x="547" y="641"/>
                  <a:pt x="559" y="632"/>
                </a:cubicBezTo>
                <a:cubicBezTo>
                  <a:pt x="566" y="627"/>
                  <a:pt x="572" y="623"/>
                  <a:pt x="577" y="617"/>
                </a:cubicBezTo>
                <a:cubicBezTo>
                  <a:pt x="580" y="615"/>
                  <a:pt x="583" y="613"/>
                  <a:pt x="586" y="610"/>
                </a:cubicBezTo>
                <a:cubicBezTo>
                  <a:pt x="589" y="607"/>
                  <a:pt x="592" y="605"/>
                  <a:pt x="594" y="602"/>
                </a:cubicBezTo>
                <a:cubicBezTo>
                  <a:pt x="597" y="600"/>
                  <a:pt x="600" y="597"/>
                  <a:pt x="602" y="594"/>
                </a:cubicBezTo>
                <a:cubicBezTo>
                  <a:pt x="605" y="592"/>
                  <a:pt x="607" y="589"/>
                  <a:pt x="610" y="586"/>
                </a:cubicBezTo>
                <a:cubicBezTo>
                  <a:pt x="615" y="581"/>
                  <a:pt x="620" y="575"/>
                  <a:pt x="624" y="570"/>
                </a:cubicBezTo>
                <a:cubicBezTo>
                  <a:pt x="643" y="547"/>
                  <a:pt x="658" y="522"/>
                  <a:pt x="669" y="497"/>
                </a:cubicBezTo>
                <a:cubicBezTo>
                  <a:pt x="681" y="472"/>
                  <a:pt x="689" y="446"/>
                  <a:pt x="694" y="421"/>
                </a:cubicBezTo>
                <a:cubicBezTo>
                  <a:pt x="704" y="371"/>
                  <a:pt x="702" y="323"/>
                  <a:pt x="694" y="282"/>
                </a:cubicBezTo>
                <a:cubicBezTo>
                  <a:pt x="686" y="241"/>
                  <a:pt x="671" y="207"/>
                  <a:pt x="656" y="181"/>
                </a:cubicBezTo>
                <a:cubicBezTo>
                  <a:pt x="641" y="155"/>
                  <a:pt x="627" y="137"/>
                  <a:pt x="616" y="124"/>
                </a:cubicBezTo>
                <a:cubicBezTo>
                  <a:pt x="611" y="118"/>
                  <a:pt x="606" y="114"/>
                  <a:pt x="604" y="111"/>
                </a:cubicBezTo>
                <a:cubicBezTo>
                  <a:pt x="601" y="108"/>
                  <a:pt x="599" y="106"/>
                  <a:pt x="599" y="1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6"/>
          <p:cNvSpPr>
            <a:spLocks noEditPoints="1"/>
          </p:cNvSpPr>
          <p:nvPr/>
        </p:nvSpPr>
        <p:spPr bwMode="auto">
          <a:xfrm>
            <a:off x="4565650" y="2218364"/>
            <a:ext cx="3060700" cy="3065463"/>
          </a:xfrm>
          <a:custGeom>
            <a:avLst/>
            <a:gdLst>
              <a:gd name="T0" fmla="*/ 449 w 899"/>
              <a:gd name="T1" fmla="*/ 0 h 899"/>
              <a:gd name="T2" fmla="*/ 0 w 899"/>
              <a:gd name="T3" fmla="*/ 449 h 899"/>
              <a:gd name="T4" fmla="*/ 449 w 899"/>
              <a:gd name="T5" fmla="*/ 899 h 899"/>
              <a:gd name="T6" fmla="*/ 899 w 899"/>
              <a:gd name="T7" fmla="*/ 449 h 899"/>
              <a:gd name="T8" fmla="*/ 449 w 899"/>
              <a:gd name="T9" fmla="*/ 0 h 899"/>
              <a:gd name="T10" fmla="*/ 449 w 899"/>
              <a:gd name="T11" fmla="*/ 845 h 899"/>
              <a:gd name="T12" fmla="*/ 54 w 899"/>
              <a:gd name="T13" fmla="*/ 449 h 899"/>
              <a:gd name="T14" fmla="*/ 449 w 899"/>
              <a:gd name="T15" fmla="*/ 54 h 899"/>
              <a:gd name="T16" fmla="*/ 845 w 899"/>
              <a:gd name="T17" fmla="*/ 449 h 899"/>
              <a:gd name="T18" fmla="*/ 449 w 899"/>
              <a:gd name="T19" fmla="*/ 845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 h="899">
                <a:moveTo>
                  <a:pt x="449" y="0"/>
                </a:moveTo>
                <a:cubicBezTo>
                  <a:pt x="201" y="0"/>
                  <a:pt x="0" y="201"/>
                  <a:pt x="0" y="449"/>
                </a:cubicBezTo>
                <a:cubicBezTo>
                  <a:pt x="0" y="698"/>
                  <a:pt x="201" y="899"/>
                  <a:pt x="449" y="899"/>
                </a:cubicBezTo>
                <a:cubicBezTo>
                  <a:pt x="698" y="899"/>
                  <a:pt x="899" y="698"/>
                  <a:pt x="899" y="449"/>
                </a:cubicBezTo>
                <a:cubicBezTo>
                  <a:pt x="899" y="201"/>
                  <a:pt x="698" y="0"/>
                  <a:pt x="449" y="0"/>
                </a:cubicBezTo>
                <a:close/>
                <a:moveTo>
                  <a:pt x="449" y="845"/>
                </a:moveTo>
                <a:cubicBezTo>
                  <a:pt x="231" y="845"/>
                  <a:pt x="54" y="668"/>
                  <a:pt x="54" y="449"/>
                </a:cubicBezTo>
                <a:cubicBezTo>
                  <a:pt x="54" y="231"/>
                  <a:pt x="231" y="54"/>
                  <a:pt x="449" y="54"/>
                </a:cubicBezTo>
                <a:cubicBezTo>
                  <a:pt x="668" y="54"/>
                  <a:pt x="845" y="231"/>
                  <a:pt x="845" y="449"/>
                </a:cubicBezTo>
                <a:cubicBezTo>
                  <a:pt x="845" y="668"/>
                  <a:pt x="668" y="845"/>
                  <a:pt x="449" y="84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Line 7"/>
          <p:cNvSpPr>
            <a:spLocks noChangeShapeType="1"/>
          </p:cNvSpPr>
          <p:nvPr/>
        </p:nvSpPr>
        <p:spPr bwMode="auto">
          <a:xfrm>
            <a:off x="3846737" y="3824914"/>
            <a:ext cx="4500000" cy="0"/>
          </a:xfrm>
          <a:prstGeom prst="line">
            <a:avLst/>
          </a:prstGeom>
          <a:noFill/>
          <a:ln w="269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Line 7"/>
          <p:cNvSpPr>
            <a:spLocks noChangeShapeType="1"/>
          </p:cNvSpPr>
          <p:nvPr/>
        </p:nvSpPr>
        <p:spPr bwMode="auto">
          <a:xfrm flipH="1">
            <a:off x="6095092" y="1767514"/>
            <a:ext cx="15097" cy="4000500"/>
          </a:xfrm>
          <a:prstGeom prst="line">
            <a:avLst/>
          </a:prstGeom>
          <a:noFill/>
          <a:ln w="269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Text Placeholder 22"/>
          <p:cNvSpPr>
            <a:spLocks noGrp="1"/>
          </p:cNvSpPr>
          <p:nvPr>
            <p:ph type="body" sz="quarter" idx="10"/>
          </p:nvPr>
        </p:nvSpPr>
        <p:spPr>
          <a:xfrm>
            <a:off x="8290703" y="2241468"/>
            <a:ext cx="1838632" cy="408745"/>
          </a:xfrm>
        </p:spPr>
        <p:txBody>
          <a:bodyPr/>
          <a:lstStyle/>
          <a:p>
            <a:r>
              <a:rPr lang="id-ID" dirty="0"/>
              <a:t>Weakness</a:t>
            </a:r>
          </a:p>
        </p:txBody>
      </p:sp>
      <p:sp>
        <p:nvSpPr>
          <p:cNvPr id="54" name="Text Placeholder 23"/>
          <p:cNvSpPr>
            <a:spLocks noGrp="1"/>
          </p:cNvSpPr>
          <p:nvPr>
            <p:ph type="body" sz="quarter" idx="11"/>
          </p:nvPr>
        </p:nvSpPr>
        <p:spPr>
          <a:xfrm>
            <a:off x="8290702" y="2574304"/>
            <a:ext cx="2502985" cy="1173267"/>
          </a:xfrm>
        </p:spPr>
        <p:txBody>
          <a:bodyPr/>
          <a:lstStyle/>
          <a:p>
            <a:r>
              <a:rPr lang="id-ID" dirty="0"/>
              <a:t>Sed ut perspiciatis unde omnis iste natus sit voluptatem meuhambo meu iste natus sit voluptatem meuhiste natus sit voluptatem meuhambo meu sungket ambo meu sungket sungket apam</a:t>
            </a:r>
          </a:p>
        </p:txBody>
      </p:sp>
      <p:sp>
        <p:nvSpPr>
          <p:cNvPr id="55" name="Text Placeholder 22"/>
          <p:cNvSpPr>
            <a:spLocks noGrp="1"/>
          </p:cNvSpPr>
          <p:nvPr>
            <p:ph type="body" sz="quarter" idx="10"/>
          </p:nvPr>
        </p:nvSpPr>
        <p:spPr>
          <a:xfrm>
            <a:off x="1524000" y="4392945"/>
            <a:ext cx="1838632" cy="408745"/>
          </a:xfrm>
        </p:spPr>
        <p:txBody>
          <a:bodyPr/>
          <a:lstStyle/>
          <a:p>
            <a:r>
              <a:rPr lang="id-ID" dirty="0"/>
              <a:t>Opportunity</a:t>
            </a:r>
          </a:p>
        </p:txBody>
      </p:sp>
      <p:sp>
        <p:nvSpPr>
          <p:cNvPr id="56" name="Text Placeholder 23"/>
          <p:cNvSpPr>
            <a:spLocks noGrp="1"/>
          </p:cNvSpPr>
          <p:nvPr>
            <p:ph type="body" sz="quarter" idx="11"/>
          </p:nvPr>
        </p:nvSpPr>
        <p:spPr>
          <a:xfrm>
            <a:off x="1523999" y="4725781"/>
            <a:ext cx="2502985" cy="1261388"/>
          </a:xfrm>
        </p:spPr>
        <p:txBody>
          <a:bodyPr/>
          <a:lstStyle/>
          <a:p>
            <a:r>
              <a:rPr lang="id-ID" dirty="0"/>
              <a:t>Sed ut perspiciatis unde omnis iste natus sit voluptatem meuhamiste natus sit voluptatem meuhambo meu sungket bo meu sungket apamiste natus sit voluptatem meuhambo meu sungket </a:t>
            </a:r>
          </a:p>
        </p:txBody>
      </p:sp>
      <p:sp>
        <p:nvSpPr>
          <p:cNvPr id="57" name="Text Placeholder 22"/>
          <p:cNvSpPr>
            <a:spLocks noGrp="1"/>
          </p:cNvSpPr>
          <p:nvPr>
            <p:ph type="body" sz="quarter" idx="10"/>
          </p:nvPr>
        </p:nvSpPr>
        <p:spPr>
          <a:xfrm>
            <a:off x="8290703" y="4392945"/>
            <a:ext cx="1838632" cy="408745"/>
          </a:xfrm>
        </p:spPr>
        <p:txBody>
          <a:bodyPr/>
          <a:lstStyle/>
          <a:p>
            <a:r>
              <a:rPr lang="id-ID" dirty="0"/>
              <a:t>Threat</a:t>
            </a:r>
          </a:p>
        </p:txBody>
      </p:sp>
      <p:sp>
        <p:nvSpPr>
          <p:cNvPr id="58" name="Text Placeholder 23"/>
          <p:cNvSpPr>
            <a:spLocks noGrp="1"/>
          </p:cNvSpPr>
          <p:nvPr>
            <p:ph type="body" sz="quarter" idx="11"/>
          </p:nvPr>
        </p:nvSpPr>
        <p:spPr>
          <a:xfrm>
            <a:off x="8290702" y="4725781"/>
            <a:ext cx="2502985" cy="1261388"/>
          </a:xfrm>
        </p:spPr>
        <p:txBody>
          <a:bodyPr/>
          <a:lstStyle/>
          <a:p>
            <a:r>
              <a:rPr lang="id-ID" dirty="0"/>
              <a:t>Sed ut perspiciatis unde omnis iste natus sit voluptatem meuhambo meu sungket aiste natus sit voluptatem meuhambo meu sungket paiste natus sit voluptatem meuhambo meu sungket m</a:t>
            </a:r>
          </a:p>
        </p:txBody>
      </p:sp>
      <p:sp>
        <p:nvSpPr>
          <p:cNvPr id="59" name="Text Placeholder 22"/>
          <p:cNvSpPr>
            <a:spLocks noGrp="1"/>
          </p:cNvSpPr>
          <p:nvPr>
            <p:ph type="body" sz="quarter" idx="10"/>
          </p:nvPr>
        </p:nvSpPr>
        <p:spPr>
          <a:xfrm>
            <a:off x="5142230" y="2934833"/>
            <a:ext cx="725027" cy="644147"/>
          </a:xfrm>
        </p:spPr>
        <p:txBody>
          <a:bodyPr>
            <a:noAutofit/>
          </a:bodyPr>
          <a:lstStyle/>
          <a:p>
            <a:pPr algn="ctr"/>
            <a:r>
              <a:rPr lang="id-ID" sz="4800" b="1" dirty="0"/>
              <a:t>S</a:t>
            </a:r>
          </a:p>
        </p:txBody>
      </p:sp>
      <p:sp>
        <p:nvSpPr>
          <p:cNvPr id="60" name="Text Placeholder 22"/>
          <p:cNvSpPr>
            <a:spLocks noGrp="1"/>
          </p:cNvSpPr>
          <p:nvPr>
            <p:ph type="body" sz="quarter" idx="10"/>
          </p:nvPr>
        </p:nvSpPr>
        <p:spPr>
          <a:xfrm>
            <a:off x="6338077" y="2934833"/>
            <a:ext cx="725027" cy="644147"/>
          </a:xfrm>
        </p:spPr>
        <p:txBody>
          <a:bodyPr>
            <a:noAutofit/>
          </a:bodyPr>
          <a:lstStyle/>
          <a:p>
            <a:pPr algn="ctr"/>
            <a:r>
              <a:rPr lang="id-ID" sz="4800" b="1" dirty="0"/>
              <a:t>W</a:t>
            </a:r>
          </a:p>
        </p:txBody>
      </p:sp>
      <p:sp>
        <p:nvSpPr>
          <p:cNvPr id="61" name="Text Placeholder 22"/>
          <p:cNvSpPr>
            <a:spLocks noGrp="1"/>
          </p:cNvSpPr>
          <p:nvPr>
            <p:ph type="body" sz="quarter" idx="10"/>
          </p:nvPr>
        </p:nvSpPr>
        <p:spPr>
          <a:xfrm>
            <a:off x="5165089" y="4016525"/>
            <a:ext cx="725027" cy="644147"/>
          </a:xfrm>
        </p:spPr>
        <p:txBody>
          <a:bodyPr>
            <a:noAutofit/>
          </a:bodyPr>
          <a:lstStyle/>
          <a:p>
            <a:pPr algn="ctr"/>
            <a:r>
              <a:rPr lang="id-ID" sz="4800" b="1" dirty="0"/>
              <a:t>O</a:t>
            </a:r>
          </a:p>
        </p:txBody>
      </p:sp>
      <p:sp>
        <p:nvSpPr>
          <p:cNvPr id="71" name="Text Placeholder 22"/>
          <p:cNvSpPr>
            <a:spLocks noGrp="1"/>
          </p:cNvSpPr>
          <p:nvPr>
            <p:ph type="body" sz="quarter" idx="10"/>
          </p:nvPr>
        </p:nvSpPr>
        <p:spPr>
          <a:xfrm>
            <a:off x="6311900" y="4047005"/>
            <a:ext cx="725027" cy="644147"/>
          </a:xfrm>
        </p:spPr>
        <p:txBody>
          <a:bodyPr>
            <a:noAutofit/>
          </a:bodyPr>
          <a:lstStyle/>
          <a:p>
            <a:pPr algn="ctr"/>
            <a:r>
              <a:rPr lang="id-ID" sz="4800" b="1" dirty="0"/>
              <a:t>T</a:t>
            </a:r>
          </a:p>
        </p:txBody>
      </p:sp>
      <p:sp>
        <p:nvSpPr>
          <p:cNvPr id="20" name="TextBox 19"/>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6</a:t>
            </a:r>
            <a:r>
              <a:rPr lang="en-US" sz="1200" dirty="0">
                <a:solidFill>
                  <a:schemeClr val="accent1"/>
                </a:solidFill>
                <a:latin typeface="Kontrapunkt Bob Light" panose="02000000000000000000" pitchFamily="50" charset="0"/>
              </a:rPr>
              <a:t>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59948746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Effect transition="in" filter="fade">
                                      <p:cBhvr>
                                        <p:cTn id="11" dur="500"/>
                                        <p:tgtEl>
                                          <p:spTgt spid="22">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9">
                                            <p:txEl>
                                              <p:pRg st="0" end="0"/>
                                            </p:txEl>
                                          </p:spTgt>
                                        </p:tgtEl>
                                        <p:attrNameLst>
                                          <p:attrName>style.visibility</p:attrName>
                                        </p:attrNameLst>
                                      </p:cBhvr>
                                      <p:to>
                                        <p:strVal val="visible"/>
                                      </p:to>
                                    </p:set>
                                    <p:anim calcmode="lin" valueType="num">
                                      <p:cBhvr>
                                        <p:cTn id="19" dur="500" fill="hold"/>
                                        <p:tgtEl>
                                          <p:spTgt spid="5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5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59">
                                            <p:txEl>
                                              <p:pRg st="0" end="0"/>
                                            </p:txEl>
                                          </p:spTgt>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3">
                                            <p:txEl>
                                              <p:pRg st="0" end="0"/>
                                            </p:txEl>
                                          </p:spTgt>
                                        </p:tgtEl>
                                        <p:attrNameLst>
                                          <p:attrName>style.visibility</p:attrName>
                                        </p:attrNameLst>
                                      </p:cBhvr>
                                      <p:to>
                                        <p:strVal val="visible"/>
                                      </p:to>
                                    </p:set>
                                    <p:animEffect transition="in" filter="wipe(left)">
                                      <p:cBhvr>
                                        <p:cTn id="25" dur="500"/>
                                        <p:tgtEl>
                                          <p:spTgt spid="23">
                                            <p:txEl>
                                              <p:pRg st="0" end="0"/>
                                            </p:txEl>
                                          </p:spTgt>
                                        </p:tgtEl>
                                      </p:cBhvr>
                                    </p:animEffect>
                                  </p:childTnLst>
                                </p:cTn>
                              </p:par>
                            </p:childTnLst>
                          </p:cTn>
                        </p:par>
                        <p:par>
                          <p:cTn id="26" fill="hold">
                            <p:stCondLst>
                              <p:cond delay="2500"/>
                            </p:stCondLst>
                            <p:childTnLst>
                              <p:par>
                                <p:cTn id="27" presetID="18" presetClass="entr" presetSubtype="6" fill="hold" grpId="0" nodeType="after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Effect transition="in" filter="strips(downRight)">
                                      <p:cBhvr>
                                        <p:cTn id="29" dur="500"/>
                                        <p:tgtEl>
                                          <p:spTgt spid="24">
                                            <p:txEl>
                                              <p:pRg st="0" end="0"/>
                                            </p:txEl>
                                          </p:spTgt>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p:cTn id="37" dur="500" fill="hold"/>
                                        <p:tgtEl>
                                          <p:spTgt spid="60">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60">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60">
                                            <p:txEl>
                                              <p:pRg st="0" end="0"/>
                                            </p:txEl>
                                          </p:spTgt>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3">
                                            <p:txEl>
                                              <p:pRg st="0" end="0"/>
                                            </p:txEl>
                                          </p:spTgt>
                                        </p:tgtEl>
                                        <p:attrNameLst>
                                          <p:attrName>style.visibility</p:attrName>
                                        </p:attrNameLst>
                                      </p:cBhvr>
                                      <p:to>
                                        <p:strVal val="visible"/>
                                      </p:to>
                                    </p:set>
                                    <p:animEffect transition="in" filter="wipe(left)">
                                      <p:cBhvr>
                                        <p:cTn id="43" dur="500"/>
                                        <p:tgtEl>
                                          <p:spTgt spid="53">
                                            <p:txEl>
                                              <p:pRg st="0" end="0"/>
                                            </p:txEl>
                                          </p:spTgt>
                                        </p:tgtEl>
                                      </p:cBhvr>
                                    </p:animEffect>
                                  </p:childTnLst>
                                </p:cTn>
                              </p:par>
                            </p:childTnLst>
                          </p:cTn>
                        </p:par>
                        <p:par>
                          <p:cTn id="44" fill="hold">
                            <p:stCondLst>
                              <p:cond delay="4500"/>
                            </p:stCondLst>
                            <p:childTnLst>
                              <p:par>
                                <p:cTn id="45" presetID="18" presetClass="entr" presetSubtype="6" fill="hold" grpId="0" nodeType="afterEffect">
                                  <p:stCondLst>
                                    <p:cond delay="0"/>
                                  </p:stCondLst>
                                  <p:childTnLst>
                                    <p:set>
                                      <p:cBhvr>
                                        <p:cTn id="46" dur="1" fill="hold">
                                          <p:stCondLst>
                                            <p:cond delay="0"/>
                                          </p:stCondLst>
                                        </p:cTn>
                                        <p:tgtEl>
                                          <p:spTgt spid="54">
                                            <p:txEl>
                                              <p:pRg st="0" end="0"/>
                                            </p:txEl>
                                          </p:spTgt>
                                        </p:tgtEl>
                                        <p:attrNameLst>
                                          <p:attrName>style.visibility</p:attrName>
                                        </p:attrNameLst>
                                      </p:cBhvr>
                                      <p:to>
                                        <p:strVal val="visible"/>
                                      </p:to>
                                    </p:set>
                                    <p:animEffect transition="in" filter="strips(downRight)">
                                      <p:cBhvr>
                                        <p:cTn id="47" dur="500"/>
                                        <p:tgtEl>
                                          <p:spTgt spid="54">
                                            <p:txEl>
                                              <p:pRg st="0" end="0"/>
                                            </p:txEl>
                                          </p:spTgt>
                                        </p:tgtEl>
                                      </p:cBhvr>
                                    </p:animEffect>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500"/>
                                        <p:tgtEl>
                                          <p:spTgt spid="32"/>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61">
                                            <p:txEl>
                                              <p:pRg st="0" end="0"/>
                                            </p:txEl>
                                          </p:spTgt>
                                        </p:tgtEl>
                                        <p:attrNameLst>
                                          <p:attrName>style.visibility</p:attrName>
                                        </p:attrNameLst>
                                      </p:cBhvr>
                                      <p:to>
                                        <p:strVal val="visible"/>
                                      </p:to>
                                    </p:set>
                                    <p:anim calcmode="lin" valueType="num">
                                      <p:cBhvr>
                                        <p:cTn id="55" dur="500" fill="hold"/>
                                        <p:tgtEl>
                                          <p:spTgt spid="61">
                                            <p:txEl>
                                              <p:pRg st="0" end="0"/>
                                            </p:txEl>
                                          </p:spTgt>
                                        </p:tgtEl>
                                        <p:attrNameLst>
                                          <p:attrName>ppt_w</p:attrName>
                                        </p:attrNameLst>
                                      </p:cBhvr>
                                      <p:tavLst>
                                        <p:tav tm="0">
                                          <p:val>
                                            <p:fltVal val="0"/>
                                          </p:val>
                                        </p:tav>
                                        <p:tav tm="100000">
                                          <p:val>
                                            <p:strVal val="#ppt_w"/>
                                          </p:val>
                                        </p:tav>
                                      </p:tavLst>
                                    </p:anim>
                                    <p:anim calcmode="lin" valueType="num">
                                      <p:cBhvr>
                                        <p:cTn id="56" dur="500" fill="hold"/>
                                        <p:tgtEl>
                                          <p:spTgt spid="61">
                                            <p:txEl>
                                              <p:pRg st="0" end="0"/>
                                            </p:txEl>
                                          </p:spTgt>
                                        </p:tgtEl>
                                        <p:attrNameLst>
                                          <p:attrName>ppt_h</p:attrName>
                                        </p:attrNameLst>
                                      </p:cBhvr>
                                      <p:tavLst>
                                        <p:tav tm="0">
                                          <p:val>
                                            <p:fltVal val="0"/>
                                          </p:val>
                                        </p:tav>
                                        <p:tav tm="100000">
                                          <p:val>
                                            <p:strVal val="#ppt_h"/>
                                          </p:val>
                                        </p:tav>
                                      </p:tavLst>
                                    </p:anim>
                                    <p:animEffect transition="in" filter="fade">
                                      <p:cBhvr>
                                        <p:cTn id="57" dur="500"/>
                                        <p:tgtEl>
                                          <p:spTgt spid="61">
                                            <p:txEl>
                                              <p:pRg st="0" end="0"/>
                                            </p:txEl>
                                          </p:spTgt>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55">
                                            <p:txEl>
                                              <p:pRg st="0" end="0"/>
                                            </p:txEl>
                                          </p:spTgt>
                                        </p:tgtEl>
                                        <p:attrNameLst>
                                          <p:attrName>style.visibility</p:attrName>
                                        </p:attrNameLst>
                                      </p:cBhvr>
                                      <p:to>
                                        <p:strVal val="visible"/>
                                      </p:to>
                                    </p:set>
                                    <p:animEffect transition="in" filter="wipe(left)">
                                      <p:cBhvr>
                                        <p:cTn id="61" dur="500"/>
                                        <p:tgtEl>
                                          <p:spTgt spid="55">
                                            <p:txEl>
                                              <p:pRg st="0" end="0"/>
                                            </p:txEl>
                                          </p:spTgt>
                                        </p:tgtEl>
                                      </p:cBhvr>
                                    </p:animEffect>
                                  </p:childTnLst>
                                </p:cTn>
                              </p:par>
                            </p:childTnLst>
                          </p:cTn>
                        </p:par>
                        <p:par>
                          <p:cTn id="62" fill="hold">
                            <p:stCondLst>
                              <p:cond delay="6500"/>
                            </p:stCondLst>
                            <p:childTnLst>
                              <p:par>
                                <p:cTn id="63" presetID="18" presetClass="entr" presetSubtype="6" fill="hold" grpId="0" nodeType="afterEffect">
                                  <p:stCondLst>
                                    <p:cond delay="0"/>
                                  </p:stCondLst>
                                  <p:childTnLst>
                                    <p:set>
                                      <p:cBhvr>
                                        <p:cTn id="64" dur="1" fill="hold">
                                          <p:stCondLst>
                                            <p:cond delay="0"/>
                                          </p:stCondLst>
                                        </p:cTn>
                                        <p:tgtEl>
                                          <p:spTgt spid="56">
                                            <p:txEl>
                                              <p:pRg st="0" end="0"/>
                                            </p:txEl>
                                          </p:spTgt>
                                        </p:tgtEl>
                                        <p:attrNameLst>
                                          <p:attrName>style.visibility</p:attrName>
                                        </p:attrNameLst>
                                      </p:cBhvr>
                                      <p:to>
                                        <p:strVal val="visible"/>
                                      </p:to>
                                    </p:set>
                                    <p:animEffect transition="in" filter="strips(downRight)">
                                      <p:cBhvr>
                                        <p:cTn id="65" dur="500"/>
                                        <p:tgtEl>
                                          <p:spTgt spid="56">
                                            <p:txEl>
                                              <p:pRg st="0" end="0"/>
                                            </p:txEl>
                                          </p:spTgt>
                                        </p:tgtEl>
                                      </p:cBhvr>
                                    </p:animEffect>
                                  </p:childTnLst>
                                </p:cTn>
                              </p:par>
                            </p:childTnLst>
                          </p:cTn>
                        </p:par>
                        <p:par>
                          <p:cTn id="66" fill="hold">
                            <p:stCondLst>
                              <p:cond delay="7000"/>
                            </p:stCondLst>
                            <p:childTnLst>
                              <p:par>
                                <p:cTn id="67" presetID="53" presetClass="entr" presetSubtype="16" fill="hold" grpId="0" nodeType="afterEffect">
                                  <p:stCondLst>
                                    <p:cond delay="0"/>
                                  </p:stCondLst>
                                  <p:childTnLst>
                                    <p:set>
                                      <p:cBhvr>
                                        <p:cTn id="68" dur="1" fill="hold">
                                          <p:stCondLst>
                                            <p:cond delay="0"/>
                                          </p:stCondLst>
                                        </p:cTn>
                                        <p:tgtEl>
                                          <p:spTgt spid="71">
                                            <p:txEl>
                                              <p:pRg st="0" end="0"/>
                                            </p:txEl>
                                          </p:spTgt>
                                        </p:tgtEl>
                                        <p:attrNameLst>
                                          <p:attrName>style.visibility</p:attrName>
                                        </p:attrNameLst>
                                      </p:cBhvr>
                                      <p:to>
                                        <p:strVal val="visible"/>
                                      </p:to>
                                    </p:set>
                                    <p:anim calcmode="lin" valueType="num">
                                      <p:cBhvr>
                                        <p:cTn id="69" dur="500" fill="hold"/>
                                        <p:tgtEl>
                                          <p:spTgt spid="71">
                                            <p:txEl>
                                              <p:pRg st="0" end="0"/>
                                            </p:txEl>
                                          </p:spTgt>
                                        </p:tgtEl>
                                        <p:attrNameLst>
                                          <p:attrName>ppt_w</p:attrName>
                                        </p:attrNameLst>
                                      </p:cBhvr>
                                      <p:tavLst>
                                        <p:tav tm="0">
                                          <p:val>
                                            <p:fltVal val="0"/>
                                          </p:val>
                                        </p:tav>
                                        <p:tav tm="100000">
                                          <p:val>
                                            <p:strVal val="#ppt_w"/>
                                          </p:val>
                                        </p:tav>
                                      </p:tavLst>
                                    </p:anim>
                                    <p:anim calcmode="lin" valueType="num">
                                      <p:cBhvr>
                                        <p:cTn id="70" dur="500" fill="hold"/>
                                        <p:tgtEl>
                                          <p:spTgt spid="71">
                                            <p:txEl>
                                              <p:pRg st="0" end="0"/>
                                            </p:txEl>
                                          </p:spTgt>
                                        </p:tgtEl>
                                        <p:attrNameLst>
                                          <p:attrName>ppt_h</p:attrName>
                                        </p:attrNameLst>
                                      </p:cBhvr>
                                      <p:tavLst>
                                        <p:tav tm="0">
                                          <p:val>
                                            <p:fltVal val="0"/>
                                          </p:val>
                                        </p:tav>
                                        <p:tav tm="100000">
                                          <p:val>
                                            <p:strVal val="#ppt_h"/>
                                          </p:val>
                                        </p:tav>
                                      </p:tavLst>
                                    </p:anim>
                                    <p:animEffect transition="in" filter="fade">
                                      <p:cBhvr>
                                        <p:cTn id="71" dur="500"/>
                                        <p:tgtEl>
                                          <p:spTgt spid="71">
                                            <p:txEl>
                                              <p:pRg st="0" end="0"/>
                                            </p:txEl>
                                          </p:spTgt>
                                        </p:tgtEl>
                                      </p:cBhvr>
                                    </p:animEffect>
                                  </p:childTnLst>
                                </p:cTn>
                              </p:par>
                            </p:childTnLst>
                          </p:cTn>
                        </p:par>
                        <p:par>
                          <p:cTn id="72" fill="hold">
                            <p:stCondLst>
                              <p:cond delay="7500"/>
                            </p:stCondLst>
                            <p:childTnLst>
                              <p:par>
                                <p:cTn id="73" presetID="22" presetClass="entr" presetSubtype="8" fill="hold" grpId="0" nodeType="afterEffect">
                                  <p:stCondLst>
                                    <p:cond delay="0"/>
                                  </p:stCondLst>
                                  <p:childTnLst>
                                    <p:set>
                                      <p:cBhvr>
                                        <p:cTn id="74" dur="1" fill="hold">
                                          <p:stCondLst>
                                            <p:cond delay="0"/>
                                          </p:stCondLst>
                                        </p:cTn>
                                        <p:tgtEl>
                                          <p:spTgt spid="57">
                                            <p:txEl>
                                              <p:pRg st="0" end="0"/>
                                            </p:txEl>
                                          </p:spTgt>
                                        </p:tgtEl>
                                        <p:attrNameLst>
                                          <p:attrName>style.visibility</p:attrName>
                                        </p:attrNameLst>
                                      </p:cBhvr>
                                      <p:to>
                                        <p:strVal val="visible"/>
                                      </p:to>
                                    </p:set>
                                    <p:animEffect transition="in" filter="wipe(left)">
                                      <p:cBhvr>
                                        <p:cTn id="75" dur="500"/>
                                        <p:tgtEl>
                                          <p:spTgt spid="57">
                                            <p:txEl>
                                              <p:pRg st="0" end="0"/>
                                            </p:txEl>
                                          </p:spTgt>
                                        </p:tgtEl>
                                      </p:cBhvr>
                                    </p:animEffect>
                                  </p:childTnLst>
                                </p:cTn>
                              </p:par>
                            </p:childTnLst>
                          </p:cTn>
                        </p:par>
                        <p:par>
                          <p:cTn id="76" fill="hold">
                            <p:stCondLst>
                              <p:cond delay="8000"/>
                            </p:stCondLst>
                            <p:childTnLst>
                              <p:par>
                                <p:cTn id="77" presetID="18" presetClass="entr" presetSubtype="6" fill="hold" grpId="0" nodeType="afterEffect">
                                  <p:stCondLst>
                                    <p:cond delay="0"/>
                                  </p:stCondLst>
                                  <p:childTnLst>
                                    <p:set>
                                      <p:cBhvr>
                                        <p:cTn id="78" dur="1" fill="hold">
                                          <p:stCondLst>
                                            <p:cond delay="0"/>
                                          </p:stCondLst>
                                        </p:cTn>
                                        <p:tgtEl>
                                          <p:spTgt spid="58">
                                            <p:txEl>
                                              <p:pRg st="0" end="0"/>
                                            </p:txEl>
                                          </p:spTgt>
                                        </p:tgtEl>
                                        <p:attrNameLst>
                                          <p:attrName>style.visibility</p:attrName>
                                        </p:attrNameLst>
                                      </p:cBhvr>
                                      <p:to>
                                        <p:strVal val="visible"/>
                                      </p:to>
                                    </p:set>
                                    <p:animEffect transition="in" filter="strips(downRight)">
                                      <p:cBhvr>
                                        <p:cTn id="79" dur="500"/>
                                        <p:tgtEl>
                                          <p:spTgt spid="5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build="p"/>
      <p:bldP spid="23" grpId="0" build="p"/>
      <p:bldP spid="24" grpId="0" build="p"/>
      <p:bldP spid="31" grpId="0" animBg="1"/>
      <p:bldP spid="32" grpId="0" animBg="1"/>
      <p:bldP spid="52" grpId="0" animBg="1"/>
      <p:bldP spid="53" grpId="0" build="p"/>
      <p:bldP spid="54" grpId="0" build="p"/>
      <p:bldP spid="55" grpId="0" build="p"/>
      <p:bldP spid="56" grpId="0" build="p"/>
      <p:bldP spid="57" grpId="0" build="p"/>
      <p:bldP spid="58" grpId="0" build="p"/>
      <p:bldP spid="59" grpId="0" build="p"/>
      <p:bldP spid="60" grpId="0" build="p"/>
      <p:bldP spid="61" grpId="0" build="p"/>
      <p:bldP spid="7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25011" y="3031382"/>
            <a:ext cx="107564" cy="518413"/>
            <a:chOff x="2425011" y="3031382"/>
            <a:chExt cx="107564" cy="518413"/>
          </a:xfrm>
        </p:grpSpPr>
        <p:sp>
          <p:nvSpPr>
            <p:cNvPr id="62" name="Shape 1952"/>
            <p:cNvSpPr/>
            <p:nvPr/>
          </p:nvSpPr>
          <p:spPr>
            <a:xfrm>
              <a:off x="2425011" y="3031382"/>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63" name="Shape 1954"/>
            <p:cNvSpPr/>
            <p:nvPr/>
          </p:nvSpPr>
          <p:spPr>
            <a:xfrm>
              <a:off x="2425011" y="3234172"/>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64" name="Shape 1956"/>
            <p:cNvSpPr/>
            <p:nvPr/>
          </p:nvSpPr>
          <p:spPr>
            <a:xfrm>
              <a:off x="2425011" y="3436961"/>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65" name="Shape 1958"/>
          <p:cNvSpPr/>
          <p:nvPr/>
        </p:nvSpPr>
        <p:spPr>
          <a:xfrm>
            <a:off x="1473200" y="2205621"/>
            <a:ext cx="655200" cy="654675"/>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nvGrpSpPr>
          <p:cNvPr id="3" name="Group 2"/>
          <p:cNvGrpSpPr/>
          <p:nvPr/>
        </p:nvGrpSpPr>
        <p:grpSpPr>
          <a:xfrm>
            <a:off x="2425011" y="4894170"/>
            <a:ext cx="107564" cy="518413"/>
            <a:chOff x="2425011" y="4894170"/>
            <a:chExt cx="107564" cy="518413"/>
          </a:xfrm>
        </p:grpSpPr>
        <p:sp>
          <p:nvSpPr>
            <p:cNvPr id="66" name="Shape 1964"/>
            <p:cNvSpPr/>
            <p:nvPr/>
          </p:nvSpPr>
          <p:spPr>
            <a:xfrm>
              <a:off x="2425011" y="4894170"/>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67" name="Shape 1966"/>
            <p:cNvSpPr/>
            <p:nvPr/>
          </p:nvSpPr>
          <p:spPr>
            <a:xfrm>
              <a:off x="2425011" y="5096959"/>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68" name="Shape 1968"/>
            <p:cNvSpPr/>
            <p:nvPr/>
          </p:nvSpPr>
          <p:spPr>
            <a:xfrm>
              <a:off x="2425011" y="5299749"/>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69" name="Shape 1970"/>
          <p:cNvSpPr/>
          <p:nvPr/>
        </p:nvSpPr>
        <p:spPr>
          <a:xfrm>
            <a:off x="1473200" y="4068408"/>
            <a:ext cx="655200" cy="654675"/>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nvGrpSpPr>
          <p:cNvPr id="4" name="Group 3"/>
          <p:cNvGrpSpPr/>
          <p:nvPr/>
        </p:nvGrpSpPr>
        <p:grpSpPr>
          <a:xfrm>
            <a:off x="6742883" y="3031382"/>
            <a:ext cx="107564" cy="518413"/>
            <a:chOff x="6742883" y="3031382"/>
            <a:chExt cx="107564" cy="518413"/>
          </a:xfrm>
        </p:grpSpPr>
        <p:sp>
          <p:nvSpPr>
            <p:cNvPr id="70" name="Shape 1976"/>
            <p:cNvSpPr/>
            <p:nvPr/>
          </p:nvSpPr>
          <p:spPr>
            <a:xfrm>
              <a:off x="6742883" y="3031382"/>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71" name="Shape 1978"/>
            <p:cNvSpPr/>
            <p:nvPr/>
          </p:nvSpPr>
          <p:spPr>
            <a:xfrm>
              <a:off x="6742883" y="3234172"/>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72" name="Shape 1980"/>
            <p:cNvSpPr/>
            <p:nvPr/>
          </p:nvSpPr>
          <p:spPr>
            <a:xfrm>
              <a:off x="6742883" y="3436961"/>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73" name="Shape 1982"/>
          <p:cNvSpPr/>
          <p:nvPr/>
        </p:nvSpPr>
        <p:spPr>
          <a:xfrm>
            <a:off x="5791072" y="2205621"/>
            <a:ext cx="655200" cy="654675"/>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grpSp>
        <p:nvGrpSpPr>
          <p:cNvPr id="5" name="Group 4"/>
          <p:cNvGrpSpPr/>
          <p:nvPr/>
        </p:nvGrpSpPr>
        <p:grpSpPr>
          <a:xfrm>
            <a:off x="6742883" y="4894170"/>
            <a:ext cx="107564" cy="518413"/>
            <a:chOff x="6742883" y="4894170"/>
            <a:chExt cx="107564" cy="518413"/>
          </a:xfrm>
        </p:grpSpPr>
        <p:sp>
          <p:nvSpPr>
            <p:cNvPr id="74" name="Shape 1988"/>
            <p:cNvSpPr/>
            <p:nvPr/>
          </p:nvSpPr>
          <p:spPr>
            <a:xfrm>
              <a:off x="6742883" y="4894170"/>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75" name="Shape 1990"/>
            <p:cNvSpPr/>
            <p:nvPr/>
          </p:nvSpPr>
          <p:spPr>
            <a:xfrm>
              <a:off x="6742883" y="5096959"/>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76" name="Shape 1992"/>
            <p:cNvSpPr/>
            <p:nvPr/>
          </p:nvSpPr>
          <p:spPr>
            <a:xfrm>
              <a:off x="6742883" y="5299749"/>
              <a:ext cx="107564" cy="112834"/>
            </a:xfrm>
            <a:custGeom>
              <a:avLst/>
              <a:gdLst/>
              <a:ahLst/>
              <a:cxnLst>
                <a:cxn ang="0">
                  <a:pos x="wd2" y="hd2"/>
                </a:cxn>
                <a:cxn ang="5400000">
                  <a:pos x="wd2" y="hd2"/>
                </a:cxn>
                <a:cxn ang="10800000">
                  <a:pos x="wd2" y="hd2"/>
                </a:cxn>
                <a:cxn ang="16200000">
                  <a:pos x="wd2" y="hd2"/>
                </a:cxn>
              </a:cxnLst>
              <a:rect l="0" t="0" r="r" b="b"/>
              <a:pathLst>
                <a:path w="21005" h="21302" extrusionOk="0">
                  <a:moveTo>
                    <a:pt x="7820" y="21302"/>
                  </a:moveTo>
                  <a:cubicBezTo>
                    <a:pt x="7134" y="21302"/>
                    <a:pt x="6486" y="20992"/>
                    <a:pt x="6071" y="20461"/>
                  </a:cubicBezTo>
                  <a:lnTo>
                    <a:pt x="446" y="13281"/>
                  </a:lnTo>
                  <a:cubicBezTo>
                    <a:pt x="-286" y="12346"/>
                    <a:pt x="-96" y="11016"/>
                    <a:pt x="870" y="10309"/>
                  </a:cubicBezTo>
                  <a:cubicBezTo>
                    <a:pt x="1839" y="9601"/>
                    <a:pt x="3213" y="9787"/>
                    <a:pt x="3944" y="10719"/>
                  </a:cubicBezTo>
                  <a:lnTo>
                    <a:pt x="7644" y="15443"/>
                  </a:lnTo>
                  <a:lnTo>
                    <a:pt x="16947" y="999"/>
                  </a:lnTo>
                  <a:cubicBezTo>
                    <a:pt x="17588" y="6"/>
                    <a:pt x="18941" y="-298"/>
                    <a:pt x="19970" y="321"/>
                  </a:cubicBezTo>
                  <a:cubicBezTo>
                    <a:pt x="20999" y="939"/>
                    <a:pt x="21314" y="2249"/>
                    <a:pt x="20673" y="3242"/>
                  </a:cubicBezTo>
                  <a:lnTo>
                    <a:pt x="9683" y="20302"/>
                  </a:lnTo>
                  <a:cubicBezTo>
                    <a:pt x="9300" y="20895"/>
                    <a:pt x="8641" y="21269"/>
                    <a:pt x="7920" y="21300"/>
                  </a:cubicBezTo>
                  <a:cubicBezTo>
                    <a:pt x="7886" y="21302"/>
                    <a:pt x="7852" y="21302"/>
                    <a:pt x="7820" y="2130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77" name="Shape 1994"/>
          <p:cNvSpPr/>
          <p:nvPr/>
        </p:nvSpPr>
        <p:spPr>
          <a:xfrm>
            <a:off x="5791072" y="4068408"/>
            <a:ext cx="655200" cy="654675"/>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6" name="Title 15"/>
          <p:cNvSpPr>
            <a:spLocks noGrp="1"/>
          </p:cNvSpPr>
          <p:nvPr>
            <p:ph type="ctrTitle"/>
          </p:nvPr>
        </p:nvSpPr>
        <p:spPr>
          <a:xfrm>
            <a:off x="1524000" y="445343"/>
            <a:ext cx="9144000" cy="792612"/>
          </a:xfrm>
        </p:spPr>
        <p:txBody>
          <a:bodyPr>
            <a:normAutofit/>
          </a:bodyPr>
          <a:lstStyle/>
          <a:p>
            <a:r>
              <a:rPr lang="en-GB" dirty="0"/>
              <a:t>STRENGTH &amp; WEAKNESS ANALYSIS</a:t>
            </a:r>
          </a:p>
        </p:txBody>
      </p:sp>
      <p:sp>
        <p:nvSpPr>
          <p:cNvPr id="36" name="TextBox 3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64</a:t>
            </a:r>
            <a:endParaRPr lang="en-GB" sz="1200" dirty="0">
              <a:solidFill>
                <a:schemeClr val="accent1"/>
              </a:solidFill>
              <a:latin typeface="Kontrapunkt Bob Light" panose="02000000000000000000" pitchFamily="50" charset="0"/>
            </a:endParaRPr>
          </a:p>
        </p:txBody>
      </p:sp>
      <p:sp>
        <p:nvSpPr>
          <p:cNvPr id="12" name="Subtitle 11"/>
          <p:cNvSpPr>
            <a:spLocks noGrp="1"/>
          </p:cNvSpPr>
          <p:nvPr>
            <p:ph type="subTitle" idx="1"/>
          </p:nvPr>
        </p:nvSpPr>
        <p:spPr/>
        <p:txBody>
          <a:bodyPr/>
          <a:lstStyle/>
          <a:p>
            <a:r>
              <a:rPr lang="en-GB" dirty="0"/>
              <a:t>write your relevant text here</a:t>
            </a:r>
          </a:p>
        </p:txBody>
      </p:sp>
      <p:sp>
        <p:nvSpPr>
          <p:cNvPr id="7" name="Text Placeholder 6"/>
          <p:cNvSpPr>
            <a:spLocks noGrp="1"/>
          </p:cNvSpPr>
          <p:nvPr>
            <p:ph type="body" sz="quarter" idx="13"/>
          </p:nvPr>
        </p:nvSpPr>
        <p:spPr>
          <a:xfrm>
            <a:off x="1564984" y="2334935"/>
            <a:ext cx="483381" cy="408745"/>
          </a:xfrm>
        </p:spPr>
        <p:txBody>
          <a:bodyPr anchor="ctr"/>
          <a:lstStyle/>
          <a:p>
            <a:pPr algn="ctr"/>
            <a:r>
              <a:rPr lang="en-US" b="1" dirty="0"/>
              <a:t>1</a:t>
            </a:r>
            <a:endParaRPr lang="en-GB" b="1" dirty="0"/>
          </a:p>
        </p:txBody>
      </p:sp>
      <p:sp>
        <p:nvSpPr>
          <p:cNvPr id="79" name="Text Placeholder 6"/>
          <p:cNvSpPr>
            <a:spLocks noGrp="1"/>
          </p:cNvSpPr>
          <p:nvPr>
            <p:ph type="body" sz="quarter" idx="13"/>
          </p:nvPr>
        </p:nvSpPr>
        <p:spPr>
          <a:xfrm>
            <a:off x="5885218" y="2334935"/>
            <a:ext cx="483381" cy="408745"/>
          </a:xfrm>
        </p:spPr>
        <p:txBody>
          <a:bodyPr anchor="ctr"/>
          <a:lstStyle/>
          <a:p>
            <a:pPr algn="ctr"/>
            <a:r>
              <a:rPr lang="en-US" b="1" dirty="0"/>
              <a:t>3</a:t>
            </a:r>
            <a:endParaRPr lang="en-GB" b="1" dirty="0"/>
          </a:p>
        </p:txBody>
      </p:sp>
      <p:sp>
        <p:nvSpPr>
          <p:cNvPr id="102" name="Text Placeholder 6"/>
          <p:cNvSpPr>
            <a:spLocks noGrp="1"/>
          </p:cNvSpPr>
          <p:nvPr>
            <p:ph type="body" sz="quarter" idx="13"/>
          </p:nvPr>
        </p:nvSpPr>
        <p:spPr>
          <a:xfrm>
            <a:off x="1564984" y="4191770"/>
            <a:ext cx="483381" cy="408745"/>
          </a:xfrm>
        </p:spPr>
        <p:txBody>
          <a:bodyPr anchor="ctr"/>
          <a:lstStyle/>
          <a:p>
            <a:pPr algn="ctr"/>
            <a:r>
              <a:rPr lang="en-US" b="1" dirty="0"/>
              <a:t>2</a:t>
            </a:r>
            <a:endParaRPr lang="en-GB" b="1" dirty="0"/>
          </a:p>
        </p:txBody>
      </p:sp>
      <p:sp>
        <p:nvSpPr>
          <p:cNvPr id="103" name="Text Placeholder 6"/>
          <p:cNvSpPr>
            <a:spLocks noGrp="1"/>
          </p:cNvSpPr>
          <p:nvPr>
            <p:ph type="body" sz="quarter" idx="13"/>
          </p:nvPr>
        </p:nvSpPr>
        <p:spPr>
          <a:xfrm>
            <a:off x="5885218" y="4191770"/>
            <a:ext cx="483381" cy="408745"/>
          </a:xfrm>
        </p:spPr>
        <p:txBody>
          <a:bodyPr anchor="ctr"/>
          <a:lstStyle/>
          <a:p>
            <a:pPr algn="ctr"/>
            <a:r>
              <a:rPr lang="en-US" b="1" dirty="0"/>
              <a:t>4</a:t>
            </a:r>
            <a:endParaRPr lang="en-GB" b="1" dirty="0"/>
          </a:p>
        </p:txBody>
      </p:sp>
      <p:sp>
        <p:nvSpPr>
          <p:cNvPr id="17" name="Text Placeholder 16"/>
          <p:cNvSpPr>
            <a:spLocks noGrp="1"/>
          </p:cNvSpPr>
          <p:nvPr>
            <p:ph type="body" sz="quarter" idx="10"/>
          </p:nvPr>
        </p:nvSpPr>
        <p:spPr>
          <a:xfrm>
            <a:off x="2425011" y="2204254"/>
            <a:ext cx="2498271" cy="261361"/>
          </a:xfrm>
        </p:spPr>
        <p:txBody>
          <a:bodyPr/>
          <a:lstStyle/>
          <a:p>
            <a:r>
              <a:rPr lang="en-GB" dirty="0"/>
              <a:t>Evaluation Criteria</a:t>
            </a:r>
          </a:p>
        </p:txBody>
      </p:sp>
      <p:sp>
        <p:nvSpPr>
          <p:cNvPr id="18" name="Text Placeholder 17"/>
          <p:cNvSpPr>
            <a:spLocks noGrp="1"/>
          </p:cNvSpPr>
          <p:nvPr>
            <p:ph type="body" sz="quarter" idx="11"/>
          </p:nvPr>
        </p:nvSpPr>
        <p:spPr>
          <a:xfrm>
            <a:off x="2425011" y="2548406"/>
            <a:ext cx="2993571" cy="482976"/>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indomie</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accusantium</a:t>
            </a:r>
            <a:r>
              <a:rPr lang="en-GB" dirty="0"/>
              <a:t> </a:t>
            </a:r>
            <a:r>
              <a:rPr lang="en-GB" dirty="0" err="1"/>
              <a:t>nyang</a:t>
            </a:r>
            <a:r>
              <a:rPr lang="en-GB" dirty="0"/>
              <a:t> :</a:t>
            </a:r>
          </a:p>
        </p:txBody>
      </p:sp>
      <p:sp>
        <p:nvSpPr>
          <p:cNvPr id="104" name="Text Placeholder 17"/>
          <p:cNvSpPr>
            <a:spLocks noGrp="1"/>
          </p:cNvSpPr>
          <p:nvPr>
            <p:ph type="body" sz="quarter" idx="11"/>
          </p:nvPr>
        </p:nvSpPr>
        <p:spPr>
          <a:xfrm>
            <a:off x="2670696" y="2973522"/>
            <a:ext cx="2762176" cy="222114"/>
          </a:xfrm>
        </p:spPr>
        <p:txBody>
          <a:bodyPr>
            <a:normAutofit/>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108" name="Text Placeholder 17"/>
          <p:cNvSpPr>
            <a:spLocks noGrp="1"/>
          </p:cNvSpPr>
          <p:nvPr>
            <p:ph type="body" sz="quarter" idx="11"/>
          </p:nvPr>
        </p:nvSpPr>
        <p:spPr>
          <a:xfrm>
            <a:off x="2670696" y="3179532"/>
            <a:ext cx="2762176" cy="222114"/>
          </a:xfrm>
        </p:spPr>
        <p:txBody>
          <a:bodyPr>
            <a:normAutofit/>
          </a:bodyPr>
          <a:lstStyle/>
          <a:p>
            <a:r>
              <a:rPr lang="da-DK" dirty="0"/>
              <a:t>Lorem ipsum dolor sit amet</a:t>
            </a:r>
          </a:p>
        </p:txBody>
      </p:sp>
      <p:sp>
        <p:nvSpPr>
          <p:cNvPr id="109" name="Text Placeholder 17"/>
          <p:cNvSpPr>
            <a:spLocks noGrp="1"/>
          </p:cNvSpPr>
          <p:nvPr>
            <p:ph type="body" sz="quarter" idx="11"/>
          </p:nvPr>
        </p:nvSpPr>
        <p:spPr>
          <a:xfrm>
            <a:off x="2670696" y="3392708"/>
            <a:ext cx="2762176" cy="222114"/>
          </a:xfrm>
        </p:spPr>
        <p:txBody>
          <a:bodyPr>
            <a:normAutofit/>
          </a:bodyPr>
          <a:lstStyle/>
          <a:p>
            <a:r>
              <a:rPr lang="da-DK" dirty="0"/>
              <a:t>Sit amet lorem ipsum dal</a:t>
            </a:r>
          </a:p>
        </p:txBody>
      </p:sp>
      <p:sp>
        <p:nvSpPr>
          <p:cNvPr id="110" name="Text Placeholder 17"/>
          <p:cNvSpPr>
            <a:spLocks noGrp="1"/>
          </p:cNvSpPr>
          <p:nvPr>
            <p:ph type="body" sz="quarter" idx="11"/>
          </p:nvPr>
        </p:nvSpPr>
        <p:spPr>
          <a:xfrm>
            <a:off x="2425011" y="4422207"/>
            <a:ext cx="2993571" cy="482976"/>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indomie</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accusantium</a:t>
            </a:r>
            <a:r>
              <a:rPr lang="en-GB" dirty="0"/>
              <a:t> </a:t>
            </a:r>
            <a:r>
              <a:rPr lang="en-GB" dirty="0" err="1"/>
              <a:t>nyang</a:t>
            </a:r>
            <a:r>
              <a:rPr lang="en-GB" dirty="0"/>
              <a:t> :</a:t>
            </a:r>
          </a:p>
        </p:txBody>
      </p:sp>
      <p:sp>
        <p:nvSpPr>
          <p:cNvPr id="122" name="Text Placeholder 17"/>
          <p:cNvSpPr>
            <a:spLocks noGrp="1"/>
          </p:cNvSpPr>
          <p:nvPr>
            <p:ph type="body" sz="quarter" idx="11"/>
          </p:nvPr>
        </p:nvSpPr>
        <p:spPr>
          <a:xfrm>
            <a:off x="2670696" y="4847323"/>
            <a:ext cx="2762176" cy="222114"/>
          </a:xfrm>
        </p:spPr>
        <p:txBody>
          <a:bodyPr>
            <a:normAutofit/>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123" name="Text Placeholder 17"/>
          <p:cNvSpPr>
            <a:spLocks noGrp="1"/>
          </p:cNvSpPr>
          <p:nvPr>
            <p:ph type="body" sz="quarter" idx="11"/>
          </p:nvPr>
        </p:nvSpPr>
        <p:spPr>
          <a:xfrm>
            <a:off x="2670696" y="5053333"/>
            <a:ext cx="2762176" cy="222114"/>
          </a:xfrm>
        </p:spPr>
        <p:txBody>
          <a:bodyPr>
            <a:normAutofit/>
          </a:bodyPr>
          <a:lstStyle/>
          <a:p>
            <a:r>
              <a:rPr lang="da-DK" dirty="0"/>
              <a:t>Lorem ipsum dolor sit amet</a:t>
            </a:r>
          </a:p>
        </p:txBody>
      </p:sp>
      <p:sp>
        <p:nvSpPr>
          <p:cNvPr id="124" name="Text Placeholder 17"/>
          <p:cNvSpPr>
            <a:spLocks noGrp="1"/>
          </p:cNvSpPr>
          <p:nvPr>
            <p:ph type="body" sz="quarter" idx="11"/>
          </p:nvPr>
        </p:nvSpPr>
        <p:spPr>
          <a:xfrm>
            <a:off x="2670696" y="5266509"/>
            <a:ext cx="2762176" cy="222114"/>
          </a:xfrm>
        </p:spPr>
        <p:txBody>
          <a:bodyPr>
            <a:normAutofit/>
          </a:bodyPr>
          <a:lstStyle/>
          <a:p>
            <a:r>
              <a:rPr lang="da-DK" dirty="0"/>
              <a:t>Sit amet lorem ipsum dal</a:t>
            </a:r>
          </a:p>
        </p:txBody>
      </p:sp>
      <p:sp>
        <p:nvSpPr>
          <p:cNvPr id="125" name="Text Placeholder 16"/>
          <p:cNvSpPr>
            <a:spLocks noGrp="1"/>
          </p:cNvSpPr>
          <p:nvPr>
            <p:ph type="body" sz="quarter" idx="10"/>
          </p:nvPr>
        </p:nvSpPr>
        <p:spPr>
          <a:xfrm>
            <a:off x="2425011" y="4081910"/>
            <a:ext cx="2498271" cy="261361"/>
          </a:xfrm>
        </p:spPr>
        <p:txBody>
          <a:bodyPr/>
          <a:lstStyle/>
          <a:p>
            <a:r>
              <a:rPr lang="en-GB" dirty="0"/>
              <a:t>Evaluation Process</a:t>
            </a:r>
          </a:p>
        </p:txBody>
      </p:sp>
      <p:sp>
        <p:nvSpPr>
          <p:cNvPr id="126" name="Text Placeholder 16"/>
          <p:cNvSpPr>
            <a:spLocks noGrp="1"/>
          </p:cNvSpPr>
          <p:nvPr>
            <p:ph type="body" sz="quarter" idx="10"/>
          </p:nvPr>
        </p:nvSpPr>
        <p:spPr>
          <a:xfrm>
            <a:off x="6753305" y="2204254"/>
            <a:ext cx="2498271" cy="261361"/>
          </a:xfrm>
        </p:spPr>
        <p:txBody>
          <a:bodyPr/>
          <a:lstStyle/>
          <a:p>
            <a:r>
              <a:rPr lang="en-GB" dirty="0"/>
              <a:t>Rating</a:t>
            </a:r>
          </a:p>
        </p:txBody>
      </p:sp>
      <p:sp>
        <p:nvSpPr>
          <p:cNvPr id="127" name="Text Placeholder 17"/>
          <p:cNvSpPr>
            <a:spLocks noGrp="1"/>
          </p:cNvSpPr>
          <p:nvPr>
            <p:ph type="body" sz="quarter" idx="11"/>
          </p:nvPr>
        </p:nvSpPr>
        <p:spPr>
          <a:xfrm>
            <a:off x="6753305" y="2548406"/>
            <a:ext cx="2993571" cy="482976"/>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indomie</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accusantium</a:t>
            </a:r>
            <a:r>
              <a:rPr lang="en-GB" dirty="0"/>
              <a:t> </a:t>
            </a:r>
            <a:r>
              <a:rPr lang="en-GB" dirty="0" err="1"/>
              <a:t>nyang</a:t>
            </a:r>
            <a:r>
              <a:rPr lang="en-GB" dirty="0"/>
              <a:t> :</a:t>
            </a:r>
          </a:p>
        </p:txBody>
      </p:sp>
      <p:sp>
        <p:nvSpPr>
          <p:cNvPr id="143" name="Text Placeholder 17"/>
          <p:cNvSpPr>
            <a:spLocks noGrp="1"/>
          </p:cNvSpPr>
          <p:nvPr>
            <p:ph type="body" sz="quarter" idx="11"/>
          </p:nvPr>
        </p:nvSpPr>
        <p:spPr>
          <a:xfrm>
            <a:off x="6998990" y="2973522"/>
            <a:ext cx="2762176" cy="222114"/>
          </a:xfrm>
        </p:spPr>
        <p:txBody>
          <a:bodyPr>
            <a:normAutofit/>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144" name="Text Placeholder 17"/>
          <p:cNvSpPr>
            <a:spLocks noGrp="1"/>
          </p:cNvSpPr>
          <p:nvPr>
            <p:ph type="body" sz="quarter" idx="11"/>
          </p:nvPr>
        </p:nvSpPr>
        <p:spPr>
          <a:xfrm>
            <a:off x="6998990" y="3179532"/>
            <a:ext cx="2762176" cy="222114"/>
          </a:xfrm>
        </p:spPr>
        <p:txBody>
          <a:bodyPr>
            <a:normAutofit/>
          </a:bodyPr>
          <a:lstStyle/>
          <a:p>
            <a:r>
              <a:rPr lang="da-DK" dirty="0"/>
              <a:t>Lorem ipsum dolor sit amet</a:t>
            </a:r>
          </a:p>
        </p:txBody>
      </p:sp>
      <p:sp>
        <p:nvSpPr>
          <p:cNvPr id="145" name="Text Placeholder 17"/>
          <p:cNvSpPr>
            <a:spLocks noGrp="1"/>
          </p:cNvSpPr>
          <p:nvPr>
            <p:ph type="body" sz="quarter" idx="11"/>
          </p:nvPr>
        </p:nvSpPr>
        <p:spPr>
          <a:xfrm>
            <a:off x="6998990" y="3392708"/>
            <a:ext cx="2762176" cy="222114"/>
          </a:xfrm>
        </p:spPr>
        <p:txBody>
          <a:bodyPr>
            <a:normAutofit/>
          </a:bodyPr>
          <a:lstStyle/>
          <a:p>
            <a:r>
              <a:rPr lang="da-DK" dirty="0"/>
              <a:t>Sit amet lorem ipsum dal</a:t>
            </a:r>
          </a:p>
        </p:txBody>
      </p:sp>
      <p:sp>
        <p:nvSpPr>
          <p:cNvPr id="146" name="Text Placeholder 17"/>
          <p:cNvSpPr>
            <a:spLocks noGrp="1"/>
          </p:cNvSpPr>
          <p:nvPr>
            <p:ph type="body" sz="quarter" idx="11"/>
          </p:nvPr>
        </p:nvSpPr>
        <p:spPr>
          <a:xfrm>
            <a:off x="6753305" y="4422207"/>
            <a:ext cx="2993571" cy="482976"/>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indomie</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accusantium</a:t>
            </a:r>
            <a:r>
              <a:rPr lang="en-GB" dirty="0"/>
              <a:t> </a:t>
            </a:r>
            <a:r>
              <a:rPr lang="en-GB" dirty="0" err="1"/>
              <a:t>nyang</a:t>
            </a:r>
            <a:r>
              <a:rPr lang="en-GB" dirty="0"/>
              <a:t> :</a:t>
            </a:r>
          </a:p>
        </p:txBody>
      </p:sp>
      <p:sp>
        <p:nvSpPr>
          <p:cNvPr id="147" name="Text Placeholder 17"/>
          <p:cNvSpPr>
            <a:spLocks noGrp="1"/>
          </p:cNvSpPr>
          <p:nvPr>
            <p:ph type="body" sz="quarter" idx="11"/>
          </p:nvPr>
        </p:nvSpPr>
        <p:spPr>
          <a:xfrm>
            <a:off x="6998990" y="4847323"/>
            <a:ext cx="2762176" cy="222114"/>
          </a:xfrm>
        </p:spPr>
        <p:txBody>
          <a:bodyPr>
            <a:normAutofit/>
          </a:bodyPr>
          <a:lstStyle/>
          <a:p>
            <a:r>
              <a:rPr lang="en-GB" dirty="0" err="1"/>
              <a:t>Sed</a:t>
            </a:r>
            <a:r>
              <a:rPr lang="en-GB" dirty="0"/>
              <a:t> </a:t>
            </a:r>
            <a:r>
              <a:rPr lang="en-GB" dirty="0" err="1"/>
              <a:t>ut</a:t>
            </a:r>
            <a:r>
              <a:rPr lang="en-GB" dirty="0"/>
              <a:t> </a:t>
            </a:r>
            <a:r>
              <a:rPr lang="en-GB" dirty="0" err="1"/>
              <a:t>perspiciatis</a:t>
            </a:r>
            <a:endParaRPr lang="en-GB" dirty="0"/>
          </a:p>
        </p:txBody>
      </p:sp>
      <p:sp>
        <p:nvSpPr>
          <p:cNvPr id="148" name="Text Placeholder 17"/>
          <p:cNvSpPr>
            <a:spLocks noGrp="1"/>
          </p:cNvSpPr>
          <p:nvPr>
            <p:ph type="body" sz="quarter" idx="11"/>
          </p:nvPr>
        </p:nvSpPr>
        <p:spPr>
          <a:xfrm>
            <a:off x="6998990" y="5053333"/>
            <a:ext cx="2762176" cy="222114"/>
          </a:xfrm>
        </p:spPr>
        <p:txBody>
          <a:bodyPr>
            <a:normAutofit/>
          </a:bodyPr>
          <a:lstStyle/>
          <a:p>
            <a:r>
              <a:rPr lang="da-DK" dirty="0"/>
              <a:t>Lorem ipsum dolor sit amet</a:t>
            </a:r>
          </a:p>
        </p:txBody>
      </p:sp>
      <p:sp>
        <p:nvSpPr>
          <p:cNvPr id="149" name="Text Placeholder 17"/>
          <p:cNvSpPr>
            <a:spLocks noGrp="1"/>
          </p:cNvSpPr>
          <p:nvPr>
            <p:ph type="body" sz="quarter" idx="11"/>
          </p:nvPr>
        </p:nvSpPr>
        <p:spPr>
          <a:xfrm>
            <a:off x="6998990" y="5266509"/>
            <a:ext cx="2762176" cy="222114"/>
          </a:xfrm>
        </p:spPr>
        <p:txBody>
          <a:bodyPr>
            <a:normAutofit/>
          </a:bodyPr>
          <a:lstStyle/>
          <a:p>
            <a:r>
              <a:rPr lang="da-DK" dirty="0"/>
              <a:t>Sit amet lorem ipsum dal</a:t>
            </a:r>
          </a:p>
        </p:txBody>
      </p:sp>
      <p:sp>
        <p:nvSpPr>
          <p:cNvPr id="150" name="Text Placeholder 16"/>
          <p:cNvSpPr>
            <a:spLocks noGrp="1"/>
          </p:cNvSpPr>
          <p:nvPr>
            <p:ph type="body" sz="quarter" idx="10"/>
          </p:nvPr>
        </p:nvSpPr>
        <p:spPr>
          <a:xfrm>
            <a:off x="6753305" y="4081910"/>
            <a:ext cx="2498271" cy="261361"/>
          </a:xfrm>
        </p:spPr>
        <p:txBody>
          <a:bodyPr/>
          <a:lstStyle/>
          <a:p>
            <a:r>
              <a:rPr lang="en-GB" dirty="0"/>
              <a:t>Evaluation</a:t>
            </a:r>
          </a:p>
        </p:txBody>
      </p:sp>
    </p:spTree>
    <p:extLst>
      <p:ext uri="{BB962C8B-B14F-4D97-AF65-F5344CB8AC3E}">
        <p14:creationId xmlns:p14="http://schemas.microsoft.com/office/powerpoint/2010/main" val="51277147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fade">
                                      <p:cBhvr>
                                        <p:cTn id="11" dur="500"/>
                                        <p:tgtEl>
                                          <p:spTgt spid="12">
                                            <p:txEl>
                                              <p:pRg st="0" end="0"/>
                                            </p:txEl>
                                          </p:spTgt>
                                        </p:tgtEl>
                                      </p:cBhvr>
                                    </p:animEffect>
                                  </p:childTnLst>
                                </p:cTn>
                              </p:par>
                            </p:childTnLst>
                          </p:cTn>
                        </p:par>
                        <p:par>
                          <p:cTn id="12" fill="hold">
                            <p:stCondLst>
                              <p:cond delay="1000"/>
                            </p:stCondLst>
                            <p:childTnLst>
                              <p:par>
                                <p:cTn id="13" presetID="49" presetClass="entr" presetSubtype="0" decel="100000"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 calcmode="lin" valueType="num">
                                      <p:cBhvr>
                                        <p:cTn id="17" dur="500" fill="hold"/>
                                        <p:tgtEl>
                                          <p:spTgt spid="65"/>
                                        </p:tgtEl>
                                        <p:attrNameLst>
                                          <p:attrName>style.rotation</p:attrName>
                                        </p:attrNameLst>
                                      </p:cBhvr>
                                      <p:tavLst>
                                        <p:tav tm="0">
                                          <p:val>
                                            <p:fltVal val="360"/>
                                          </p:val>
                                        </p:tav>
                                        <p:tav tm="100000">
                                          <p:val>
                                            <p:fltVal val="0"/>
                                          </p:val>
                                        </p:tav>
                                      </p:tavLst>
                                    </p:anim>
                                    <p:animEffect transition="in" filter="fade">
                                      <p:cBhvr>
                                        <p:cTn id="18" dur="500"/>
                                        <p:tgtEl>
                                          <p:spTgt spid="65"/>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3" dur="500"/>
                                        <p:tgtEl>
                                          <p:spTgt spid="7">
                                            <p:txEl>
                                              <p:pRg st="0" end="0"/>
                                            </p:txEl>
                                          </p:spTgt>
                                        </p:tgtEl>
                                      </p:cBhvr>
                                    </p:animEffect>
                                  </p:childTnLst>
                                </p:cTn>
                              </p:par>
                            </p:childTnLst>
                          </p:cTn>
                        </p:par>
                        <p:par>
                          <p:cTn id="24" fill="hold">
                            <p:stCondLst>
                              <p:cond delay="1500"/>
                            </p:stCondLst>
                            <p:childTnLst>
                              <p:par>
                                <p:cTn id="25" presetID="22" presetClass="entr" presetSubtype="8" fill="hold" grpId="0" nodeType="afterEffect">
                                  <p:stCondLst>
                                    <p:cond delay="0"/>
                                  </p:stCondLst>
                                  <p:childTnLst>
                                    <p:set>
                                      <p:cBhvr>
                                        <p:cTn id="26" dur="1" fill="hold">
                                          <p:stCondLst>
                                            <p:cond delay="0"/>
                                          </p:stCondLst>
                                        </p:cTn>
                                        <p:tgtEl>
                                          <p:spTgt spid="17">
                                            <p:txEl>
                                              <p:pRg st="0" end="0"/>
                                            </p:txEl>
                                          </p:spTgt>
                                        </p:tgtEl>
                                        <p:attrNameLst>
                                          <p:attrName>style.visibility</p:attrName>
                                        </p:attrNameLst>
                                      </p:cBhvr>
                                      <p:to>
                                        <p:strVal val="visible"/>
                                      </p:to>
                                    </p:set>
                                    <p:animEffect transition="in" filter="wipe(left)">
                                      <p:cBhvr>
                                        <p:cTn id="27" dur="500"/>
                                        <p:tgtEl>
                                          <p:spTgt spid="17">
                                            <p:txEl>
                                              <p:pRg st="0" end="0"/>
                                            </p:txEl>
                                          </p:spTgt>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animEffect transition="in" filter="fade">
                                      <p:cBhvr>
                                        <p:cTn id="31" dur="500"/>
                                        <p:tgtEl>
                                          <p:spTgt spid="18">
                                            <p:txEl>
                                              <p:pRg st="0" end="0"/>
                                            </p:txEl>
                                          </p:spTgt>
                                        </p:tgtEl>
                                      </p:cBhvr>
                                    </p:animEffect>
                                  </p:childTnLst>
                                </p:cTn>
                              </p:par>
                            </p:childTnLst>
                          </p:cTn>
                        </p:par>
                        <p:par>
                          <p:cTn id="32" fill="hold">
                            <p:stCondLst>
                              <p:cond delay="2500"/>
                            </p:stCondLst>
                            <p:childTnLst>
                              <p:par>
                                <p:cTn id="33" presetID="9" presetClass="entr" presetSubtype="0"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dissolve">
                                      <p:cBhvr>
                                        <p:cTn id="35" dur="500"/>
                                        <p:tgtEl>
                                          <p:spTgt spid="2"/>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104">
                                            <p:txEl>
                                              <p:pRg st="0" end="0"/>
                                            </p:txEl>
                                          </p:spTgt>
                                        </p:tgtEl>
                                        <p:attrNameLst>
                                          <p:attrName>style.visibility</p:attrName>
                                        </p:attrNameLst>
                                      </p:cBhvr>
                                      <p:to>
                                        <p:strVal val="visible"/>
                                      </p:to>
                                    </p:set>
                                    <p:animEffect transition="in" filter="dissolve">
                                      <p:cBhvr>
                                        <p:cTn id="38" dur="500"/>
                                        <p:tgtEl>
                                          <p:spTgt spid="104">
                                            <p:txEl>
                                              <p:pRg st="0" end="0"/>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08">
                                            <p:txEl>
                                              <p:pRg st="0" end="0"/>
                                            </p:txEl>
                                          </p:spTgt>
                                        </p:tgtEl>
                                        <p:attrNameLst>
                                          <p:attrName>style.visibility</p:attrName>
                                        </p:attrNameLst>
                                      </p:cBhvr>
                                      <p:to>
                                        <p:strVal val="visible"/>
                                      </p:to>
                                    </p:set>
                                    <p:animEffect transition="in" filter="dissolve">
                                      <p:cBhvr>
                                        <p:cTn id="41" dur="500"/>
                                        <p:tgtEl>
                                          <p:spTgt spid="108">
                                            <p:txEl>
                                              <p:pRg st="0" end="0"/>
                                            </p:txEl>
                                          </p:spTgt>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109">
                                            <p:txEl>
                                              <p:pRg st="0" end="0"/>
                                            </p:txEl>
                                          </p:spTgt>
                                        </p:tgtEl>
                                        <p:attrNameLst>
                                          <p:attrName>style.visibility</p:attrName>
                                        </p:attrNameLst>
                                      </p:cBhvr>
                                      <p:to>
                                        <p:strVal val="visible"/>
                                      </p:to>
                                    </p:set>
                                    <p:animEffect transition="in" filter="dissolve">
                                      <p:cBhvr>
                                        <p:cTn id="44" dur="500"/>
                                        <p:tgtEl>
                                          <p:spTgt spid="109">
                                            <p:txEl>
                                              <p:pRg st="0" end="0"/>
                                            </p:txEl>
                                          </p:spTgt>
                                        </p:tgtEl>
                                      </p:cBhvr>
                                    </p:animEffect>
                                  </p:childTnLst>
                                </p:cTn>
                              </p:par>
                            </p:childTnLst>
                          </p:cTn>
                        </p:par>
                        <p:par>
                          <p:cTn id="45" fill="hold">
                            <p:stCondLst>
                              <p:cond delay="3000"/>
                            </p:stCondLst>
                            <p:childTnLst>
                              <p:par>
                                <p:cTn id="46" presetID="49" presetClass="entr" presetSubtype="0" decel="10000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 calcmode="lin" valueType="num">
                                      <p:cBhvr>
                                        <p:cTn id="50" dur="500" fill="hold"/>
                                        <p:tgtEl>
                                          <p:spTgt spid="69"/>
                                        </p:tgtEl>
                                        <p:attrNameLst>
                                          <p:attrName>style.rotation</p:attrName>
                                        </p:attrNameLst>
                                      </p:cBhvr>
                                      <p:tavLst>
                                        <p:tav tm="0">
                                          <p:val>
                                            <p:fltVal val="360"/>
                                          </p:val>
                                        </p:tav>
                                        <p:tav tm="100000">
                                          <p:val>
                                            <p:fltVal val="0"/>
                                          </p:val>
                                        </p:tav>
                                      </p:tavLst>
                                    </p:anim>
                                    <p:animEffect transition="in" filter="fade">
                                      <p:cBhvr>
                                        <p:cTn id="51" dur="500"/>
                                        <p:tgtEl>
                                          <p:spTgt spid="69"/>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02">
                                            <p:txEl>
                                              <p:pRg st="0" end="0"/>
                                            </p:txEl>
                                          </p:spTgt>
                                        </p:tgtEl>
                                        <p:attrNameLst>
                                          <p:attrName>style.visibility</p:attrName>
                                        </p:attrNameLst>
                                      </p:cBhvr>
                                      <p:to>
                                        <p:strVal val="visible"/>
                                      </p:to>
                                    </p:set>
                                    <p:anim calcmode="lin" valueType="num">
                                      <p:cBhvr>
                                        <p:cTn id="54" dur="500" fill="hold"/>
                                        <p:tgtEl>
                                          <p:spTgt spid="102">
                                            <p:txEl>
                                              <p:pRg st="0" end="0"/>
                                            </p:txEl>
                                          </p:spTgt>
                                        </p:tgtEl>
                                        <p:attrNameLst>
                                          <p:attrName>ppt_w</p:attrName>
                                        </p:attrNameLst>
                                      </p:cBhvr>
                                      <p:tavLst>
                                        <p:tav tm="0">
                                          <p:val>
                                            <p:fltVal val="0"/>
                                          </p:val>
                                        </p:tav>
                                        <p:tav tm="100000">
                                          <p:val>
                                            <p:strVal val="#ppt_w"/>
                                          </p:val>
                                        </p:tav>
                                      </p:tavLst>
                                    </p:anim>
                                    <p:anim calcmode="lin" valueType="num">
                                      <p:cBhvr>
                                        <p:cTn id="55" dur="500" fill="hold"/>
                                        <p:tgtEl>
                                          <p:spTgt spid="102">
                                            <p:txEl>
                                              <p:pRg st="0" end="0"/>
                                            </p:txEl>
                                          </p:spTgt>
                                        </p:tgtEl>
                                        <p:attrNameLst>
                                          <p:attrName>ppt_h</p:attrName>
                                        </p:attrNameLst>
                                      </p:cBhvr>
                                      <p:tavLst>
                                        <p:tav tm="0">
                                          <p:val>
                                            <p:fltVal val="0"/>
                                          </p:val>
                                        </p:tav>
                                        <p:tav tm="100000">
                                          <p:val>
                                            <p:strVal val="#ppt_h"/>
                                          </p:val>
                                        </p:tav>
                                      </p:tavLst>
                                    </p:anim>
                                    <p:animEffect transition="in" filter="fade">
                                      <p:cBhvr>
                                        <p:cTn id="56" dur="500"/>
                                        <p:tgtEl>
                                          <p:spTgt spid="102">
                                            <p:txEl>
                                              <p:pRg st="0" end="0"/>
                                            </p:txEl>
                                          </p:spTgt>
                                        </p:tgtEl>
                                      </p:cBhvr>
                                    </p:animEffect>
                                  </p:childTnLst>
                                </p:cTn>
                              </p:par>
                            </p:childTnLst>
                          </p:cTn>
                        </p:par>
                        <p:par>
                          <p:cTn id="57" fill="hold">
                            <p:stCondLst>
                              <p:cond delay="3500"/>
                            </p:stCondLst>
                            <p:childTnLst>
                              <p:par>
                                <p:cTn id="58" presetID="22" presetClass="entr" presetSubtype="8" fill="hold" grpId="0" nodeType="afterEffect">
                                  <p:stCondLst>
                                    <p:cond delay="0"/>
                                  </p:stCondLst>
                                  <p:childTnLst>
                                    <p:set>
                                      <p:cBhvr>
                                        <p:cTn id="59" dur="1" fill="hold">
                                          <p:stCondLst>
                                            <p:cond delay="0"/>
                                          </p:stCondLst>
                                        </p:cTn>
                                        <p:tgtEl>
                                          <p:spTgt spid="125">
                                            <p:txEl>
                                              <p:pRg st="0" end="0"/>
                                            </p:txEl>
                                          </p:spTgt>
                                        </p:tgtEl>
                                        <p:attrNameLst>
                                          <p:attrName>style.visibility</p:attrName>
                                        </p:attrNameLst>
                                      </p:cBhvr>
                                      <p:to>
                                        <p:strVal val="visible"/>
                                      </p:to>
                                    </p:set>
                                    <p:animEffect transition="in" filter="wipe(left)">
                                      <p:cBhvr>
                                        <p:cTn id="60" dur="500"/>
                                        <p:tgtEl>
                                          <p:spTgt spid="125">
                                            <p:txEl>
                                              <p:pRg st="0" end="0"/>
                                            </p:txEl>
                                          </p:spTgt>
                                        </p:tgtEl>
                                      </p:cBhvr>
                                    </p:animEffect>
                                  </p:childTnLst>
                                </p:cTn>
                              </p:par>
                            </p:childTnLst>
                          </p:cTn>
                        </p:par>
                        <p:par>
                          <p:cTn id="61" fill="hold">
                            <p:stCondLst>
                              <p:cond delay="4000"/>
                            </p:stCondLst>
                            <p:childTnLst>
                              <p:par>
                                <p:cTn id="62" presetID="10" presetClass="entr" presetSubtype="0" fill="hold" grpId="0" nodeType="afterEffect">
                                  <p:stCondLst>
                                    <p:cond delay="0"/>
                                  </p:stCondLst>
                                  <p:childTnLst>
                                    <p:set>
                                      <p:cBhvr>
                                        <p:cTn id="63" dur="1" fill="hold">
                                          <p:stCondLst>
                                            <p:cond delay="0"/>
                                          </p:stCondLst>
                                        </p:cTn>
                                        <p:tgtEl>
                                          <p:spTgt spid="110">
                                            <p:txEl>
                                              <p:pRg st="0" end="0"/>
                                            </p:txEl>
                                          </p:spTgt>
                                        </p:tgtEl>
                                        <p:attrNameLst>
                                          <p:attrName>style.visibility</p:attrName>
                                        </p:attrNameLst>
                                      </p:cBhvr>
                                      <p:to>
                                        <p:strVal val="visible"/>
                                      </p:to>
                                    </p:set>
                                    <p:animEffect transition="in" filter="fade">
                                      <p:cBhvr>
                                        <p:cTn id="64" dur="500"/>
                                        <p:tgtEl>
                                          <p:spTgt spid="110">
                                            <p:txEl>
                                              <p:pRg st="0" end="0"/>
                                            </p:txEl>
                                          </p:spTgt>
                                        </p:tgtEl>
                                      </p:cBhvr>
                                    </p:animEffect>
                                  </p:childTnLst>
                                </p:cTn>
                              </p:par>
                            </p:childTnLst>
                          </p:cTn>
                        </p:par>
                        <p:par>
                          <p:cTn id="65" fill="hold">
                            <p:stCondLst>
                              <p:cond delay="4500"/>
                            </p:stCondLst>
                            <p:childTnLst>
                              <p:par>
                                <p:cTn id="66" presetID="9" presetClass="entr" presetSubtype="0" fill="hold" nodeType="after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dissolve">
                                      <p:cBhvr>
                                        <p:cTn id="68" dur="500"/>
                                        <p:tgtEl>
                                          <p:spTgt spid="3"/>
                                        </p:tgtEl>
                                      </p:cBhvr>
                                    </p:animEffect>
                                  </p:childTnLst>
                                </p:cTn>
                              </p:par>
                              <p:par>
                                <p:cTn id="69" presetID="9" presetClass="entr" presetSubtype="0" fill="hold" grpId="0" nodeType="withEffect">
                                  <p:stCondLst>
                                    <p:cond delay="0"/>
                                  </p:stCondLst>
                                  <p:childTnLst>
                                    <p:set>
                                      <p:cBhvr>
                                        <p:cTn id="70" dur="1" fill="hold">
                                          <p:stCondLst>
                                            <p:cond delay="0"/>
                                          </p:stCondLst>
                                        </p:cTn>
                                        <p:tgtEl>
                                          <p:spTgt spid="122">
                                            <p:txEl>
                                              <p:pRg st="0" end="0"/>
                                            </p:txEl>
                                          </p:spTgt>
                                        </p:tgtEl>
                                        <p:attrNameLst>
                                          <p:attrName>style.visibility</p:attrName>
                                        </p:attrNameLst>
                                      </p:cBhvr>
                                      <p:to>
                                        <p:strVal val="visible"/>
                                      </p:to>
                                    </p:set>
                                    <p:animEffect transition="in" filter="dissolve">
                                      <p:cBhvr>
                                        <p:cTn id="71" dur="500"/>
                                        <p:tgtEl>
                                          <p:spTgt spid="122">
                                            <p:txEl>
                                              <p:pRg st="0" end="0"/>
                                            </p:txEl>
                                          </p:spTgt>
                                        </p:tgtEl>
                                      </p:cBhvr>
                                    </p:animEffect>
                                  </p:childTnLst>
                                </p:cTn>
                              </p:par>
                              <p:par>
                                <p:cTn id="72" presetID="9" presetClass="entr" presetSubtype="0" fill="hold" grpId="0" nodeType="withEffect">
                                  <p:stCondLst>
                                    <p:cond delay="0"/>
                                  </p:stCondLst>
                                  <p:childTnLst>
                                    <p:set>
                                      <p:cBhvr>
                                        <p:cTn id="73" dur="1" fill="hold">
                                          <p:stCondLst>
                                            <p:cond delay="0"/>
                                          </p:stCondLst>
                                        </p:cTn>
                                        <p:tgtEl>
                                          <p:spTgt spid="123">
                                            <p:txEl>
                                              <p:pRg st="0" end="0"/>
                                            </p:txEl>
                                          </p:spTgt>
                                        </p:tgtEl>
                                        <p:attrNameLst>
                                          <p:attrName>style.visibility</p:attrName>
                                        </p:attrNameLst>
                                      </p:cBhvr>
                                      <p:to>
                                        <p:strVal val="visible"/>
                                      </p:to>
                                    </p:set>
                                    <p:animEffect transition="in" filter="dissolve">
                                      <p:cBhvr>
                                        <p:cTn id="74" dur="500"/>
                                        <p:tgtEl>
                                          <p:spTgt spid="123">
                                            <p:txEl>
                                              <p:pRg st="0" end="0"/>
                                            </p:txEl>
                                          </p:spTgt>
                                        </p:tgtEl>
                                      </p:cBhvr>
                                    </p:animEffect>
                                  </p:childTnLst>
                                </p:cTn>
                              </p:par>
                              <p:par>
                                <p:cTn id="75" presetID="9" presetClass="entr" presetSubtype="0" fill="hold" grpId="0" nodeType="withEffect">
                                  <p:stCondLst>
                                    <p:cond delay="0"/>
                                  </p:stCondLst>
                                  <p:childTnLst>
                                    <p:set>
                                      <p:cBhvr>
                                        <p:cTn id="76" dur="1" fill="hold">
                                          <p:stCondLst>
                                            <p:cond delay="0"/>
                                          </p:stCondLst>
                                        </p:cTn>
                                        <p:tgtEl>
                                          <p:spTgt spid="124">
                                            <p:txEl>
                                              <p:pRg st="0" end="0"/>
                                            </p:txEl>
                                          </p:spTgt>
                                        </p:tgtEl>
                                        <p:attrNameLst>
                                          <p:attrName>style.visibility</p:attrName>
                                        </p:attrNameLst>
                                      </p:cBhvr>
                                      <p:to>
                                        <p:strVal val="visible"/>
                                      </p:to>
                                    </p:set>
                                    <p:animEffect transition="in" filter="dissolve">
                                      <p:cBhvr>
                                        <p:cTn id="77" dur="500"/>
                                        <p:tgtEl>
                                          <p:spTgt spid="124">
                                            <p:txEl>
                                              <p:pRg st="0" end="0"/>
                                            </p:txEl>
                                          </p:spTgt>
                                        </p:tgtEl>
                                      </p:cBhvr>
                                    </p:animEffect>
                                  </p:childTnLst>
                                </p:cTn>
                              </p:par>
                            </p:childTnLst>
                          </p:cTn>
                        </p:par>
                        <p:par>
                          <p:cTn id="78" fill="hold">
                            <p:stCondLst>
                              <p:cond delay="5000"/>
                            </p:stCondLst>
                            <p:childTnLst>
                              <p:par>
                                <p:cTn id="79" presetID="49" presetClass="entr" presetSubtype="0" decel="100000" fill="hold" grpId="0" nodeType="afterEffect">
                                  <p:stCondLst>
                                    <p:cond delay="0"/>
                                  </p:stCondLst>
                                  <p:childTnLst>
                                    <p:set>
                                      <p:cBhvr>
                                        <p:cTn id="80" dur="1" fill="hold">
                                          <p:stCondLst>
                                            <p:cond delay="0"/>
                                          </p:stCondLst>
                                        </p:cTn>
                                        <p:tgtEl>
                                          <p:spTgt spid="73"/>
                                        </p:tgtEl>
                                        <p:attrNameLst>
                                          <p:attrName>style.visibility</p:attrName>
                                        </p:attrNameLst>
                                      </p:cBhvr>
                                      <p:to>
                                        <p:strVal val="visible"/>
                                      </p:to>
                                    </p:set>
                                    <p:anim calcmode="lin" valueType="num">
                                      <p:cBhvr>
                                        <p:cTn id="81" dur="500" fill="hold"/>
                                        <p:tgtEl>
                                          <p:spTgt spid="73"/>
                                        </p:tgtEl>
                                        <p:attrNameLst>
                                          <p:attrName>ppt_w</p:attrName>
                                        </p:attrNameLst>
                                      </p:cBhvr>
                                      <p:tavLst>
                                        <p:tav tm="0">
                                          <p:val>
                                            <p:fltVal val="0"/>
                                          </p:val>
                                        </p:tav>
                                        <p:tav tm="100000">
                                          <p:val>
                                            <p:strVal val="#ppt_w"/>
                                          </p:val>
                                        </p:tav>
                                      </p:tavLst>
                                    </p:anim>
                                    <p:anim calcmode="lin" valueType="num">
                                      <p:cBhvr>
                                        <p:cTn id="82" dur="500" fill="hold"/>
                                        <p:tgtEl>
                                          <p:spTgt spid="73"/>
                                        </p:tgtEl>
                                        <p:attrNameLst>
                                          <p:attrName>ppt_h</p:attrName>
                                        </p:attrNameLst>
                                      </p:cBhvr>
                                      <p:tavLst>
                                        <p:tav tm="0">
                                          <p:val>
                                            <p:fltVal val="0"/>
                                          </p:val>
                                        </p:tav>
                                        <p:tav tm="100000">
                                          <p:val>
                                            <p:strVal val="#ppt_h"/>
                                          </p:val>
                                        </p:tav>
                                      </p:tavLst>
                                    </p:anim>
                                    <p:anim calcmode="lin" valueType="num">
                                      <p:cBhvr>
                                        <p:cTn id="83" dur="500" fill="hold"/>
                                        <p:tgtEl>
                                          <p:spTgt spid="73"/>
                                        </p:tgtEl>
                                        <p:attrNameLst>
                                          <p:attrName>style.rotation</p:attrName>
                                        </p:attrNameLst>
                                      </p:cBhvr>
                                      <p:tavLst>
                                        <p:tav tm="0">
                                          <p:val>
                                            <p:fltVal val="360"/>
                                          </p:val>
                                        </p:tav>
                                        <p:tav tm="100000">
                                          <p:val>
                                            <p:fltVal val="0"/>
                                          </p:val>
                                        </p:tav>
                                      </p:tavLst>
                                    </p:anim>
                                    <p:animEffect transition="in" filter="fade">
                                      <p:cBhvr>
                                        <p:cTn id="84" dur="500"/>
                                        <p:tgtEl>
                                          <p:spTgt spid="73"/>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79">
                                            <p:txEl>
                                              <p:pRg st="0" end="0"/>
                                            </p:txEl>
                                          </p:spTgt>
                                        </p:tgtEl>
                                        <p:attrNameLst>
                                          <p:attrName>style.visibility</p:attrName>
                                        </p:attrNameLst>
                                      </p:cBhvr>
                                      <p:to>
                                        <p:strVal val="visible"/>
                                      </p:to>
                                    </p:set>
                                    <p:anim calcmode="lin" valueType="num">
                                      <p:cBhvr>
                                        <p:cTn id="87" dur="500" fill="hold"/>
                                        <p:tgtEl>
                                          <p:spTgt spid="79">
                                            <p:txEl>
                                              <p:pRg st="0" end="0"/>
                                            </p:txEl>
                                          </p:spTgt>
                                        </p:tgtEl>
                                        <p:attrNameLst>
                                          <p:attrName>ppt_w</p:attrName>
                                        </p:attrNameLst>
                                      </p:cBhvr>
                                      <p:tavLst>
                                        <p:tav tm="0">
                                          <p:val>
                                            <p:fltVal val="0"/>
                                          </p:val>
                                        </p:tav>
                                        <p:tav tm="100000">
                                          <p:val>
                                            <p:strVal val="#ppt_w"/>
                                          </p:val>
                                        </p:tav>
                                      </p:tavLst>
                                    </p:anim>
                                    <p:anim calcmode="lin" valueType="num">
                                      <p:cBhvr>
                                        <p:cTn id="88" dur="500" fill="hold"/>
                                        <p:tgtEl>
                                          <p:spTgt spid="79">
                                            <p:txEl>
                                              <p:pRg st="0" end="0"/>
                                            </p:txEl>
                                          </p:spTgt>
                                        </p:tgtEl>
                                        <p:attrNameLst>
                                          <p:attrName>ppt_h</p:attrName>
                                        </p:attrNameLst>
                                      </p:cBhvr>
                                      <p:tavLst>
                                        <p:tav tm="0">
                                          <p:val>
                                            <p:fltVal val="0"/>
                                          </p:val>
                                        </p:tav>
                                        <p:tav tm="100000">
                                          <p:val>
                                            <p:strVal val="#ppt_h"/>
                                          </p:val>
                                        </p:tav>
                                      </p:tavLst>
                                    </p:anim>
                                    <p:animEffect transition="in" filter="fade">
                                      <p:cBhvr>
                                        <p:cTn id="89" dur="500"/>
                                        <p:tgtEl>
                                          <p:spTgt spid="79">
                                            <p:txEl>
                                              <p:pRg st="0" end="0"/>
                                            </p:txEl>
                                          </p:spTgt>
                                        </p:tgtEl>
                                      </p:cBhvr>
                                    </p:animEffect>
                                  </p:childTnLst>
                                </p:cTn>
                              </p:par>
                            </p:childTnLst>
                          </p:cTn>
                        </p:par>
                        <p:par>
                          <p:cTn id="90" fill="hold">
                            <p:stCondLst>
                              <p:cond delay="5500"/>
                            </p:stCondLst>
                            <p:childTnLst>
                              <p:par>
                                <p:cTn id="91" presetID="22" presetClass="entr" presetSubtype="8" fill="hold" grpId="0" nodeType="afterEffect">
                                  <p:stCondLst>
                                    <p:cond delay="0"/>
                                  </p:stCondLst>
                                  <p:childTnLst>
                                    <p:set>
                                      <p:cBhvr>
                                        <p:cTn id="92" dur="1" fill="hold">
                                          <p:stCondLst>
                                            <p:cond delay="0"/>
                                          </p:stCondLst>
                                        </p:cTn>
                                        <p:tgtEl>
                                          <p:spTgt spid="126">
                                            <p:txEl>
                                              <p:pRg st="0" end="0"/>
                                            </p:txEl>
                                          </p:spTgt>
                                        </p:tgtEl>
                                        <p:attrNameLst>
                                          <p:attrName>style.visibility</p:attrName>
                                        </p:attrNameLst>
                                      </p:cBhvr>
                                      <p:to>
                                        <p:strVal val="visible"/>
                                      </p:to>
                                    </p:set>
                                    <p:animEffect transition="in" filter="wipe(left)">
                                      <p:cBhvr>
                                        <p:cTn id="93" dur="500"/>
                                        <p:tgtEl>
                                          <p:spTgt spid="126">
                                            <p:txEl>
                                              <p:pRg st="0" end="0"/>
                                            </p:txEl>
                                          </p:spTgt>
                                        </p:tgtEl>
                                      </p:cBhvr>
                                    </p:animEffect>
                                  </p:childTnLst>
                                </p:cTn>
                              </p:par>
                            </p:childTnLst>
                          </p:cTn>
                        </p:par>
                        <p:par>
                          <p:cTn id="94" fill="hold">
                            <p:stCondLst>
                              <p:cond delay="6000"/>
                            </p:stCondLst>
                            <p:childTnLst>
                              <p:par>
                                <p:cTn id="95" presetID="10" presetClass="entr" presetSubtype="0" fill="hold" grpId="0" nodeType="afterEffect">
                                  <p:stCondLst>
                                    <p:cond delay="0"/>
                                  </p:stCondLst>
                                  <p:childTnLst>
                                    <p:set>
                                      <p:cBhvr>
                                        <p:cTn id="96" dur="1" fill="hold">
                                          <p:stCondLst>
                                            <p:cond delay="0"/>
                                          </p:stCondLst>
                                        </p:cTn>
                                        <p:tgtEl>
                                          <p:spTgt spid="127">
                                            <p:txEl>
                                              <p:pRg st="0" end="0"/>
                                            </p:txEl>
                                          </p:spTgt>
                                        </p:tgtEl>
                                        <p:attrNameLst>
                                          <p:attrName>style.visibility</p:attrName>
                                        </p:attrNameLst>
                                      </p:cBhvr>
                                      <p:to>
                                        <p:strVal val="visible"/>
                                      </p:to>
                                    </p:set>
                                    <p:animEffect transition="in" filter="fade">
                                      <p:cBhvr>
                                        <p:cTn id="97" dur="500"/>
                                        <p:tgtEl>
                                          <p:spTgt spid="127">
                                            <p:txEl>
                                              <p:pRg st="0" end="0"/>
                                            </p:txEl>
                                          </p:spTgt>
                                        </p:tgtEl>
                                      </p:cBhvr>
                                    </p:animEffect>
                                  </p:childTnLst>
                                </p:cTn>
                              </p:par>
                            </p:childTnLst>
                          </p:cTn>
                        </p:par>
                        <p:par>
                          <p:cTn id="98" fill="hold">
                            <p:stCondLst>
                              <p:cond delay="6500"/>
                            </p:stCondLst>
                            <p:childTnLst>
                              <p:par>
                                <p:cTn id="99" presetID="9" presetClass="entr" presetSubtype="0" fill="hold" nodeType="after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dissolve">
                                      <p:cBhvr>
                                        <p:cTn id="101" dur="500"/>
                                        <p:tgtEl>
                                          <p:spTgt spid="4"/>
                                        </p:tgtEl>
                                      </p:cBhvr>
                                    </p:animEffect>
                                  </p:childTnLst>
                                </p:cTn>
                              </p:par>
                              <p:par>
                                <p:cTn id="102" presetID="9" presetClass="entr" presetSubtype="0" fill="hold" grpId="0" nodeType="withEffect">
                                  <p:stCondLst>
                                    <p:cond delay="0"/>
                                  </p:stCondLst>
                                  <p:childTnLst>
                                    <p:set>
                                      <p:cBhvr>
                                        <p:cTn id="103" dur="1" fill="hold">
                                          <p:stCondLst>
                                            <p:cond delay="0"/>
                                          </p:stCondLst>
                                        </p:cTn>
                                        <p:tgtEl>
                                          <p:spTgt spid="143">
                                            <p:txEl>
                                              <p:pRg st="0" end="0"/>
                                            </p:txEl>
                                          </p:spTgt>
                                        </p:tgtEl>
                                        <p:attrNameLst>
                                          <p:attrName>style.visibility</p:attrName>
                                        </p:attrNameLst>
                                      </p:cBhvr>
                                      <p:to>
                                        <p:strVal val="visible"/>
                                      </p:to>
                                    </p:set>
                                    <p:animEffect transition="in" filter="dissolve">
                                      <p:cBhvr>
                                        <p:cTn id="104" dur="500"/>
                                        <p:tgtEl>
                                          <p:spTgt spid="143">
                                            <p:txEl>
                                              <p:pRg st="0" end="0"/>
                                            </p:txEl>
                                          </p:spTgt>
                                        </p:tgtEl>
                                      </p:cBhvr>
                                    </p:animEffect>
                                  </p:childTnLst>
                                </p:cTn>
                              </p:par>
                              <p:par>
                                <p:cTn id="105" presetID="9" presetClass="entr" presetSubtype="0" fill="hold" grpId="0" nodeType="withEffect">
                                  <p:stCondLst>
                                    <p:cond delay="0"/>
                                  </p:stCondLst>
                                  <p:childTnLst>
                                    <p:set>
                                      <p:cBhvr>
                                        <p:cTn id="106" dur="1" fill="hold">
                                          <p:stCondLst>
                                            <p:cond delay="0"/>
                                          </p:stCondLst>
                                        </p:cTn>
                                        <p:tgtEl>
                                          <p:spTgt spid="144">
                                            <p:txEl>
                                              <p:pRg st="0" end="0"/>
                                            </p:txEl>
                                          </p:spTgt>
                                        </p:tgtEl>
                                        <p:attrNameLst>
                                          <p:attrName>style.visibility</p:attrName>
                                        </p:attrNameLst>
                                      </p:cBhvr>
                                      <p:to>
                                        <p:strVal val="visible"/>
                                      </p:to>
                                    </p:set>
                                    <p:animEffect transition="in" filter="dissolve">
                                      <p:cBhvr>
                                        <p:cTn id="107" dur="500"/>
                                        <p:tgtEl>
                                          <p:spTgt spid="144">
                                            <p:txEl>
                                              <p:pRg st="0" end="0"/>
                                            </p:txEl>
                                          </p:spTgt>
                                        </p:tgtEl>
                                      </p:cBhvr>
                                    </p:animEffect>
                                  </p:childTnLst>
                                </p:cTn>
                              </p:par>
                              <p:par>
                                <p:cTn id="108" presetID="9" presetClass="entr" presetSubtype="0" fill="hold" grpId="0" nodeType="withEffect">
                                  <p:stCondLst>
                                    <p:cond delay="0"/>
                                  </p:stCondLst>
                                  <p:childTnLst>
                                    <p:set>
                                      <p:cBhvr>
                                        <p:cTn id="109" dur="1" fill="hold">
                                          <p:stCondLst>
                                            <p:cond delay="0"/>
                                          </p:stCondLst>
                                        </p:cTn>
                                        <p:tgtEl>
                                          <p:spTgt spid="145">
                                            <p:txEl>
                                              <p:pRg st="0" end="0"/>
                                            </p:txEl>
                                          </p:spTgt>
                                        </p:tgtEl>
                                        <p:attrNameLst>
                                          <p:attrName>style.visibility</p:attrName>
                                        </p:attrNameLst>
                                      </p:cBhvr>
                                      <p:to>
                                        <p:strVal val="visible"/>
                                      </p:to>
                                    </p:set>
                                    <p:animEffect transition="in" filter="dissolve">
                                      <p:cBhvr>
                                        <p:cTn id="110" dur="500"/>
                                        <p:tgtEl>
                                          <p:spTgt spid="145">
                                            <p:txEl>
                                              <p:pRg st="0" end="0"/>
                                            </p:txEl>
                                          </p:spTgt>
                                        </p:tgtEl>
                                      </p:cBhvr>
                                    </p:animEffect>
                                  </p:childTnLst>
                                </p:cTn>
                              </p:par>
                            </p:childTnLst>
                          </p:cTn>
                        </p:par>
                        <p:par>
                          <p:cTn id="111" fill="hold">
                            <p:stCondLst>
                              <p:cond delay="7000"/>
                            </p:stCondLst>
                            <p:childTnLst>
                              <p:par>
                                <p:cTn id="112" presetID="49" presetClass="entr" presetSubtype="0" decel="100000" fill="hold" grpId="0" nodeType="afterEffect">
                                  <p:stCondLst>
                                    <p:cond delay="0"/>
                                  </p:stCondLst>
                                  <p:childTnLst>
                                    <p:set>
                                      <p:cBhvr>
                                        <p:cTn id="113" dur="1" fill="hold">
                                          <p:stCondLst>
                                            <p:cond delay="0"/>
                                          </p:stCondLst>
                                        </p:cTn>
                                        <p:tgtEl>
                                          <p:spTgt spid="77"/>
                                        </p:tgtEl>
                                        <p:attrNameLst>
                                          <p:attrName>style.visibility</p:attrName>
                                        </p:attrNameLst>
                                      </p:cBhvr>
                                      <p:to>
                                        <p:strVal val="visible"/>
                                      </p:to>
                                    </p:set>
                                    <p:anim calcmode="lin" valueType="num">
                                      <p:cBhvr>
                                        <p:cTn id="114" dur="500" fill="hold"/>
                                        <p:tgtEl>
                                          <p:spTgt spid="77"/>
                                        </p:tgtEl>
                                        <p:attrNameLst>
                                          <p:attrName>ppt_w</p:attrName>
                                        </p:attrNameLst>
                                      </p:cBhvr>
                                      <p:tavLst>
                                        <p:tav tm="0">
                                          <p:val>
                                            <p:fltVal val="0"/>
                                          </p:val>
                                        </p:tav>
                                        <p:tav tm="100000">
                                          <p:val>
                                            <p:strVal val="#ppt_w"/>
                                          </p:val>
                                        </p:tav>
                                      </p:tavLst>
                                    </p:anim>
                                    <p:anim calcmode="lin" valueType="num">
                                      <p:cBhvr>
                                        <p:cTn id="115" dur="500" fill="hold"/>
                                        <p:tgtEl>
                                          <p:spTgt spid="77"/>
                                        </p:tgtEl>
                                        <p:attrNameLst>
                                          <p:attrName>ppt_h</p:attrName>
                                        </p:attrNameLst>
                                      </p:cBhvr>
                                      <p:tavLst>
                                        <p:tav tm="0">
                                          <p:val>
                                            <p:fltVal val="0"/>
                                          </p:val>
                                        </p:tav>
                                        <p:tav tm="100000">
                                          <p:val>
                                            <p:strVal val="#ppt_h"/>
                                          </p:val>
                                        </p:tav>
                                      </p:tavLst>
                                    </p:anim>
                                    <p:anim calcmode="lin" valueType="num">
                                      <p:cBhvr>
                                        <p:cTn id="116" dur="500" fill="hold"/>
                                        <p:tgtEl>
                                          <p:spTgt spid="77"/>
                                        </p:tgtEl>
                                        <p:attrNameLst>
                                          <p:attrName>style.rotation</p:attrName>
                                        </p:attrNameLst>
                                      </p:cBhvr>
                                      <p:tavLst>
                                        <p:tav tm="0">
                                          <p:val>
                                            <p:fltVal val="360"/>
                                          </p:val>
                                        </p:tav>
                                        <p:tav tm="100000">
                                          <p:val>
                                            <p:fltVal val="0"/>
                                          </p:val>
                                        </p:tav>
                                      </p:tavLst>
                                    </p:anim>
                                    <p:animEffect transition="in" filter="fade">
                                      <p:cBhvr>
                                        <p:cTn id="117" dur="500"/>
                                        <p:tgtEl>
                                          <p:spTgt spid="77"/>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103">
                                            <p:txEl>
                                              <p:pRg st="0" end="0"/>
                                            </p:txEl>
                                          </p:spTgt>
                                        </p:tgtEl>
                                        <p:attrNameLst>
                                          <p:attrName>style.visibility</p:attrName>
                                        </p:attrNameLst>
                                      </p:cBhvr>
                                      <p:to>
                                        <p:strVal val="visible"/>
                                      </p:to>
                                    </p:set>
                                    <p:anim calcmode="lin" valueType="num">
                                      <p:cBhvr>
                                        <p:cTn id="120" dur="500" fill="hold"/>
                                        <p:tgtEl>
                                          <p:spTgt spid="103">
                                            <p:txEl>
                                              <p:pRg st="0" end="0"/>
                                            </p:txEl>
                                          </p:spTgt>
                                        </p:tgtEl>
                                        <p:attrNameLst>
                                          <p:attrName>ppt_w</p:attrName>
                                        </p:attrNameLst>
                                      </p:cBhvr>
                                      <p:tavLst>
                                        <p:tav tm="0">
                                          <p:val>
                                            <p:fltVal val="0"/>
                                          </p:val>
                                        </p:tav>
                                        <p:tav tm="100000">
                                          <p:val>
                                            <p:strVal val="#ppt_w"/>
                                          </p:val>
                                        </p:tav>
                                      </p:tavLst>
                                    </p:anim>
                                    <p:anim calcmode="lin" valueType="num">
                                      <p:cBhvr>
                                        <p:cTn id="121" dur="500" fill="hold"/>
                                        <p:tgtEl>
                                          <p:spTgt spid="103">
                                            <p:txEl>
                                              <p:pRg st="0" end="0"/>
                                            </p:txEl>
                                          </p:spTgt>
                                        </p:tgtEl>
                                        <p:attrNameLst>
                                          <p:attrName>ppt_h</p:attrName>
                                        </p:attrNameLst>
                                      </p:cBhvr>
                                      <p:tavLst>
                                        <p:tav tm="0">
                                          <p:val>
                                            <p:fltVal val="0"/>
                                          </p:val>
                                        </p:tav>
                                        <p:tav tm="100000">
                                          <p:val>
                                            <p:strVal val="#ppt_h"/>
                                          </p:val>
                                        </p:tav>
                                      </p:tavLst>
                                    </p:anim>
                                    <p:animEffect transition="in" filter="fade">
                                      <p:cBhvr>
                                        <p:cTn id="122" dur="500"/>
                                        <p:tgtEl>
                                          <p:spTgt spid="103">
                                            <p:txEl>
                                              <p:pRg st="0" end="0"/>
                                            </p:txEl>
                                          </p:spTgt>
                                        </p:tgtEl>
                                      </p:cBhvr>
                                    </p:animEffect>
                                  </p:childTnLst>
                                </p:cTn>
                              </p:par>
                            </p:childTnLst>
                          </p:cTn>
                        </p:par>
                        <p:par>
                          <p:cTn id="123" fill="hold">
                            <p:stCondLst>
                              <p:cond delay="7500"/>
                            </p:stCondLst>
                            <p:childTnLst>
                              <p:par>
                                <p:cTn id="124" presetID="22" presetClass="entr" presetSubtype="8" fill="hold" grpId="0" nodeType="afterEffect">
                                  <p:stCondLst>
                                    <p:cond delay="0"/>
                                  </p:stCondLst>
                                  <p:childTnLst>
                                    <p:set>
                                      <p:cBhvr>
                                        <p:cTn id="125" dur="1" fill="hold">
                                          <p:stCondLst>
                                            <p:cond delay="0"/>
                                          </p:stCondLst>
                                        </p:cTn>
                                        <p:tgtEl>
                                          <p:spTgt spid="150">
                                            <p:txEl>
                                              <p:pRg st="0" end="0"/>
                                            </p:txEl>
                                          </p:spTgt>
                                        </p:tgtEl>
                                        <p:attrNameLst>
                                          <p:attrName>style.visibility</p:attrName>
                                        </p:attrNameLst>
                                      </p:cBhvr>
                                      <p:to>
                                        <p:strVal val="visible"/>
                                      </p:to>
                                    </p:set>
                                    <p:animEffect transition="in" filter="wipe(left)">
                                      <p:cBhvr>
                                        <p:cTn id="126" dur="500"/>
                                        <p:tgtEl>
                                          <p:spTgt spid="150">
                                            <p:txEl>
                                              <p:pRg st="0" end="0"/>
                                            </p:txEl>
                                          </p:spTgt>
                                        </p:tgtEl>
                                      </p:cBhvr>
                                    </p:animEffect>
                                  </p:childTnLst>
                                </p:cTn>
                              </p:par>
                            </p:childTnLst>
                          </p:cTn>
                        </p:par>
                        <p:par>
                          <p:cTn id="127" fill="hold">
                            <p:stCondLst>
                              <p:cond delay="8000"/>
                            </p:stCondLst>
                            <p:childTnLst>
                              <p:par>
                                <p:cTn id="128" presetID="10" presetClass="entr" presetSubtype="0" fill="hold" grpId="0" nodeType="afterEffect">
                                  <p:stCondLst>
                                    <p:cond delay="0"/>
                                  </p:stCondLst>
                                  <p:childTnLst>
                                    <p:set>
                                      <p:cBhvr>
                                        <p:cTn id="129" dur="1" fill="hold">
                                          <p:stCondLst>
                                            <p:cond delay="0"/>
                                          </p:stCondLst>
                                        </p:cTn>
                                        <p:tgtEl>
                                          <p:spTgt spid="146">
                                            <p:txEl>
                                              <p:pRg st="0" end="0"/>
                                            </p:txEl>
                                          </p:spTgt>
                                        </p:tgtEl>
                                        <p:attrNameLst>
                                          <p:attrName>style.visibility</p:attrName>
                                        </p:attrNameLst>
                                      </p:cBhvr>
                                      <p:to>
                                        <p:strVal val="visible"/>
                                      </p:to>
                                    </p:set>
                                    <p:animEffect transition="in" filter="fade">
                                      <p:cBhvr>
                                        <p:cTn id="130" dur="500"/>
                                        <p:tgtEl>
                                          <p:spTgt spid="146">
                                            <p:txEl>
                                              <p:pRg st="0" end="0"/>
                                            </p:txEl>
                                          </p:spTgt>
                                        </p:tgtEl>
                                      </p:cBhvr>
                                    </p:animEffect>
                                  </p:childTnLst>
                                </p:cTn>
                              </p:par>
                            </p:childTnLst>
                          </p:cTn>
                        </p:par>
                        <p:par>
                          <p:cTn id="131" fill="hold">
                            <p:stCondLst>
                              <p:cond delay="8500"/>
                            </p:stCondLst>
                            <p:childTnLst>
                              <p:par>
                                <p:cTn id="132" presetID="9" presetClass="entr" presetSubtype="0" fill="hold" nodeType="afterEffect">
                                  <p:stCondLst>
                                    <p:cond delay="0"/>
                                  </p:stCondLst>
                                  <p:childTnLst>
                                    <p:set>
                                      <p:cBhvr>
                                        <p:cTn id="133" dur="1" fill="hold">
                                          <p:stCondLst>
                                            <p:cond delay="0"/>
                                          </p:stCondLst>
                                        </p:cTn>
                                        <p:tgtEl>
                                          <p:spTgt spid="5"/>
                                        </p:tgtEl>
                                        <p:attrNameLst>
                                          <p:attrName>style.visibility</p:attrName>
                                        </p:attrNameLst>
                                      </p:cBhvr>
                                      <p:to>
                                        <p:strVal val="visible"/>
                                      </p:to>
                                    </p:set>
                                    <p:animEffect transition="in" filter="dissolve">
                                      <p:cBhvr>
                                        <p:cTn id="134" dur="500"/>
                                        <p:tgtEl>
                                          <p:spTgt spid="5"/>
                                        </p:tgtEl>
                                      </p:cBhvr>
                                    </p:animEffect>
                                  </p:childTnLst>
                                </p:cTn>
                              </p:par>
                              <p:par>
                                <p:cTn id="135" presetID="9" presetClass="entr" presetSubtype="0" fill="hold" grpId="0" nodeType="withEffect">
                                  <p:stCondLst>
                                    <p:cond delay="0"/>
                                  </p:stCondLst>
                                  <p:childTnLst>
                                    <p:set>
                                      <p:cBhvr>
                                        <p:cTn id="136" dur="1" fill="hold">
                                          <p:stCondLst>
                                            <p:cond delay="0"/>
                                          </p:stCondLst>
                                        </p:cTn>
                                        <p:tgtEl>
                                          <p:spTgt spid="147">
                                            <p:txEl>
                                              <p:pRg st="0" end="0"/>
                                            </p:txEl>
                                          </p:spTgt>
                                        </p:tgtEl>
                                        <p:attrNameLst>
                                          <p:attrName>style.visibility</p:attrName>
                                        </p:attrNameLst>
                                      </p:cBhvr>
                                      <p:to>
                                        <p:strVal val="visible"/>
                                      </p:to>
                                    </p:set>
                                    <p:animEffect transition="in" filter="dissolve">
                                      <p:cBhvr>
                                        <p:cTn id="137" dur="500"/>
                                        <p:tgtEl>
                                          <p:spTgt spid="147">
                                            <p:txEl>
                                              <p:pRg st="0" end="0"/>
                                            </p:txEl>
                                          </p:spTgt>
                                        </p:tgtEl>
                                      </p:cBhvr>
                                    </p:animEffect>
                                  </p:childTnLst>
                                </p:cTn>
                              </p:par>
                              <p:par>
                                <p:cTn id="138" presetID="9" presetClass="entr" presetSubtype="0" fill="hold" grpId="0" nodeType="withEffect">
                                  <p:stCondLst>
                                    <p:cond delay="0"/>
                                  </p:stCondLst>
                                  <p:childTnLst>
                                    <p:set>
                                      <p:cBhvr>
                                        <p:cTn id="139" dur="1" fill="hold">
                                          <p:stCondLst>
                                            <p:cond delay="0"/>
                                          </p:stCondLst>
                                        </p:cTn>
                                        <p:tgtEl>
                                          <p:spTgt spid="148">
                                            <p:txEl>
                                              <p:pRg st="0" end="0"/>
                                            </p:txEl>
                                          </p:spTgt>
                                        </p:tgtEl>
                                        <p:attrNameLst>
                                          <p:attrName>style.visibility</p:attrName>
                                        </p:attrNameLst>
                                      </p:cBhvr>
                                      <p:to>
                                        <p:strVal val="visible"/>
                                      </p:to>
                                    </p:set>
                                    <p:animEffect transition="in" filter="dissolve">
                                      <p:cBhvr>
                                        <p:cTn id="140" dur="500"/>
                                        <p:tgtEl>
                                          <p:spTgt spid="148">
                                            <p:txEl>
                                              <p:pRg st="0" end="0"/>
                                            </p:txEl>
                                          </p:spTgt>
                                        </p:tgtEl>
                                      </p:cBhvr>
                                    </p:animEffect>
                                  </p:childTnLst>
                                </p:cTn>
                              </p:par>
                              <p:par>
                                <p:cTn id="141" presetID="9" presetClass="entr" presetSubtype="0" fill="hold" grpId="0" nodeType="withEffect">
                                  <p:stCondLst>
                                    <p:cond delay="0"/>
                                  </p:stCondLst>
                                  <p:childTnLst>
                                    <p:set>
                                      <p:cBhvr>
                                        <p:cTn id="142" dur="1" fill="hold">
                                          <p:stCondLst>
                                            <p:cond delay="0"/>
                                          </p:stCondLst>
                                        </p:cTn>
                                        <p:tgtEl>
                                          <p:spTgt spid="149">
                                            <p:txEl>
                                              <p:pRg st="0" end="0"/>
                                            </p:txEl>
                                          </p:spTgt>
                                        </p:tgtEl>
                                        <p:attrNameLst>
                                          <p:attrName>style.visibility</p:attrName>
                                        </p:attrNameLst>
                                      </p:cBhvr>
                                      <p:to>
                                        <p:strVal val="visible"/>
                                      </p:to>
                                    </p:set>
                                    <p:animEffect transition="in" filter="dissolve">
                                      <p:cBhvr>
                                        <p:cTn id="143" dur="500"/>
                                        <p:tgtEl>
                                          <p:spTgt spid="1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9" grpId="0" animBg="1"/>
      <p:bldP spid="73" grpId="0" animBg="1"/>
      <p:bldP spid="77" grpId="0" animBg="1"/>
      <p:bldP spid="16" grpId="0"/>
      <p:bldP spid="12" grpId="0" build="p"/>
      <p:bldP spid="7" grpId="0" build="p"/>
      <p:bldP spid="79" grpId="0" build="p"/>
      <p:bldP spid="102" grpId="0" build="p"/>
      <p:bldP spid="103" grpId="0" build="p"/>
      <p:bldP spid="17" grpId="0" build="p"/>
      <p:bldP spid="18" grpId="0" build="p"/>
      <p:bldP spid="104" grpId="0" build="p"/>
      <p:bldP spid="108" grpId="0" build="p"/>
      <p:bldP spid="109" grpId="0" build="p"/>
      <p:bldP spid="110" grpId="0" build="p"/>
      <p:bldP spid="122" grpId="0" build="p"/>
      <p:bldP spid="123" grpId="0" build="p"/>
      <p:bldP spid="124" grpId="0" build="p"/>
      <p:bldP spid="125" grpId="0" build="p"/>
      <p:bldP spid="126" grpId="0" build="p"/>
      <p:bldP spid="127" grpId="0" build="p"/>
      <p:bldP spid="143" grpId="0" build="p"/>
      <p:bldP spid="144" grpId="0" build="p"/>
      <p:bldP spid="145" grpId="0" build="p"/>
      <p:bldP spid="146" grpId="0" build="p"/>
      <p:bldP spid="147" grpId="0" build="p"/>
      <p:bldP spid="148" grpId="0" build="p"/>
      <p:bldP spid="149" grpId="0" build="p"/>
      <p:bldP spid="150"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Shape 2002"/>
          <p:cNvSpPr/>
          <p:nvPr/>
        </p:nvSpPr>
        <p:spPr>
          <a:xfrm>
            <a:off x="1533525" y="2194065"/>
            <a:ext cx="630998" cy="63000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80" name="Shape 2007"/>
          <p:cNvSpPr/>
          <p:nvPr/>
        </p:nvSpPr>
        <p:spPr>
          <a:xfrm>
            <a:off x="1533525" y="3489108"/>
            <a:ext cx="630998" cy="63000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81" name="Shape 2012"/>
          <p:cNvSpPr/>
          <p:nvPr/>
        </p:nvSpPr>
        <p:spPr>
          <a:xfrm>
            <a:off x="1533525" y="4775417"/>
            <a:ext cx="630998" cy="63000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82" name="Shape 2017"/>
          <p:cNvSpPr/>
          <p:nvPr/>
        </p:nvSpPr>
        <p:spPr>
          <a:xfrm>
            <a:off x="6312727" y="2194065"/>
            <a:ext cx="630998" cy="63000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83" name="Shape 2022"/>
          <p:cNvSpPr/>
          <p:nvPr/>
        </p:nvSpPr>
        <p:spPr>
          <a:xfrm>
            <a:off x="6312727" y="3489108"/>
            <a:ext cx="630998" cy="63000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84" name="Shape 2027"/>
          <p:cNvSpPr/>
          <p:nvPr/>
        </p:nvSpPr>
        <p:spPr>
          <a:xfrm>
            <a:off x="6312727" y="4775417"/>
            <a:ext cx="630998" cy="63000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2" name="Title 1"/>
          <p:cNvSpPr>
            <a:spLocks noGrp="1"/>
          </p:cNvSpPr>
          <p:nvPr>
            <p:ph type="ctrTitle"/>
          </p:nvPr>
        </p:nvSpPr>
        <p:spPr>
          <a:xfrm>
            <a:off x="1524000" y="508835"/>
            <a:ext cx="9144000" cy="729120"/>
          </a:xfrm>
        </p:spPr>
        <p:txBody>
          <a:bodyPr>
            <a:normAutofit/>
          </a:bodyPr>
          <a:lstStyle/>
          <a:p>
            <a:r>
              <a:rPr lang="en-GB" dirty="0"/>
              <a:t>PESTEL ANALYSIS</a:t>
            </a:r>
          </a:p>
        </p:txBody>
      </p:sp>
      <p:sp>
        <p:nvSpPr>
          <p:cNvPr id="4" name="Subtitle 3"/>
          <p:cNvSpPr>
            <a:spLocks noGrp="1"/>
          </p:cNvSpPr>
          <p:nvPr>
            <p:ph type="subTitle" idx="1"/>
          </p:nvPr>
        </p:nvSpPr>
        <p:spPr/>
        <p:txBody>
          <a:bodyPr/>
          <a:lstStyle/>
          <a:p>
            <a:r>
              <a:rPr lang="en-GB" dirty="0"/>
              <a:t>write your relevant text here</a:t>
            </a:r>
          </a:p>
        </p:txBody>
      </p:sp>
      <p:sp>
        <p:nvSpPr>
          <p:cNvPr id="9" name="Text Placeholder 8"/>
          <p:cNvSpPr>
            <a:spLocks noGrp="1"/>
          </p:cNvSpPr>
          <p:nvPr>
            <p:ph type="body" sz="quarter" idx="13"/>
          </p:nvPr>
        </p:nvSpPr>
        <p:spPr>
          <a:xfrm>
            <a:off x="1533526" y="2319468"/>
            <a:ext cx="630998" cy="408745"/>
          </a:xfrm>
        </p:spPr>
        <p:txBody>
          <a:bodyPr anchor="ctr"/>
          <a:lstStyle/>
          <a:p>
            <a:pPr algn="ctr"/>
            <a:r>
              <a:rPr lang="en-US" b="1" dirty="0"/>
              <a:t>P</a:t>
            </a:r>
            <a:endParaRPr lang="en-GB" b="1" dirty="0"/>
          </a:p>
        </p:txBody>
      </p:sp>
      <p:sp>
        <p:nvSpPr>
          <p:cNvPr id="33" name="Text Placeholder 32"/>
          <p:cNvSpPr>
            <a:spLocks noGrp="1"/>
          </p:cNvSpPr>
          <p:nvPr>
            <p:ph type="body" sz="quarter" idx="11"/>
          </p:nvPr>
        </p:nvSpPr>
        <p:spPr>
          <a:xfrm>
            <a:off x="2414588" y="2505075"/>
            <a:ext cx="3357562" cy="628650"/>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endParaRPr lang="en-GB" dirty="0"/>
          </a:p>
        </p:txBody>
      </p:sp>
      <p:sp>
        <p:nvSpPr>
          <p:cNvPr id="34" name="Text Placeholder 33"/>
          <p:cNvSpPr>
            <a:spLocks noGrp="1"/>
          </p:cNvSpPr>
          <p:nvPr>
            <p:ph type="body" sz="quarter" idx="10"/>
          </p:nvPr>
        </p:nvSpPr>
        <p:spPr>
          <a:xfrm>
            <a:off x="2414588" y="2203590"/>
            <a:ext cx="2862262" cy="245250"/>
          </a:xfrm>
        </p:spPr>
        <p:txBody>
          <a:bodyPr>
            <a:normAutofit lnSpcReduction="10000"/>
          </a:bodyPr>
          <a:lstStyle/>
          <a:p>
            <a:r>
              <a:rPr lang="en-GB" dirty="0"/>
              <a:t>Politic</a:t>
            </a:r>
          </a:p>
        </p:txBody>
      </p:sp>
      <p:sp>
        <p:nvSpPr>
          <p:cNvPr id="85" name="Text Placeholder 8"/>
          <p:cNvSpPr>
            <a:spLocks noGrp="1"/>
          </p:cNvSpPr>
          <p:nvPr>
            <p:ph type="body" sz="quarter" idx="13"/>
          </p:nvPr>
        </p:nvSpPr>
        <p:spPr>
          <a:xfrm>
            <a:off x="1533526" y="3603004"/>
            <a:ext cx="630998" cy="408745"/>
          </a:xfrm>
        </p:spPr>
        <p:txBody>
          <a:bodyPr anchor="ctr"/>
          <a:lstStyle/>
          <a:p>
            <a:pPr algn="ctr"/>
            <a:r>
              <a:rPr lang="en-US" b="1" dirty="0"/>
              <a:t>E</a:t>
            </a:r>
            <a:endParaRPr lang="en-GB" b="1" dirty="0"/>
          </a:p>
        </p:txBody>
      </p:sp>
      <p:sp>
        <p:nvSpPr>
          <p:cNvPr id="86" name="Text Placeholder 8"/>
          <p:cNvSpPr>
            <a:spLocks noGrp="1"/>
          </p:cNvSpPr>
          <p:nvPr>
            <p:ph type="body" sz="quarter" idx="13"/>
          </p:nvPr>
        </p:nvSpPr>
        <p:spPr>
          <a:xfrm>
            <a:off x="1533526" y="4894489"/>
            <a:ext cx="630998" cy="408745"/>
          </a:xfrm>
        </p:spPr>
        <p:txBody>
          <a:bodyPr anchor="ctr"/>
          <a:lstStyle/>
          <a:p>
            <a:pPr algn="ctr"/>
            <a:r>
              <a:rPr lang="en-US" b="1" dirty="0"/>
              <a:t>S</a:t>
            </a:r>
            <a:endParaRPr lang="en-GB" b="1" dirty="0"/>
          </a:p>
        </p:txBody>
      </p:sp>
      <p:sp>
        <p:nvSpPr>
          <p:cNvPr id="97" name="Text Placeholder 8"/>
          <p:cNvSpPr>
            <a:spLocks noGrp="1"/>
          </p:cNvSpPr>
          <p:nvPr>
            <p:ph type="body" sz="quarter" idx="13"/>
          </p:nvPr>
        </p:nvSpPr>
        <p:spPr>
          <a:xfrm>
            <a:off x="6312726" y="2319468"/>
            <a:ext cx="630998" cy="408745"/>
          </a:xfrm>
        </p:spPr>
        <p:txBody>
          <a:bodyPr anchor="ctr"/>
          <a:lstStyle/>
          <a:p>
            <a:pPr algn="ctr"/>
            <a:r>
              <a:rPr lang="en-US" b="1" dirty="0"/>
              <a:t>T</a:t>
            </a:r>
            <a:endParaRPr lang="en-GB" b="1" dirty="0"/>
          </a:p>
        </p:txBody>
      </p:sp>
      <p:sp>
        <p:nvSpPr>
          <p:cNvPr id="98" name="Text Placeholder 8"/>
          <p:cNvSpPr>
            <a:spLocks noGrp="1"/>
          </p:cNvSpPr>
          <p:nvPr>
            <p:ph type="body" sz="quarter" idx="13"/>
          </p:nvPr>
        </p:nvSpPr>
        <p:spPr>
          <a:xfrm>
            <a:off x="6312726" y="3603004"/>
            <a:ext cx="630998" cy="408745"/>
          </a:xfrm>
        </p:spPr>
        <p:txBody>
          <a:bodyPr anchor="ctr"/>
          <a:lstStyle/>
          <a:p>
            <a:pPr algn="ctr"/>
            <a:r>
              <a:rPr lang="en-US" b="1" dirty="0"/>
              <a:t>E</a:t>
            </a:r>
            <a:endParaRPr lang="en-GB" b="1" dirty="0"/>
          </a:p>
        </p:txBody>
      </p:sp>
      <p:sp>
        <p:nvSpPr>
          <p:cNvPr id="99" name="Text Placeholder 8"/>
          <p:cNvSpPr>
            <a:spLocks noGrp="1"/>
          </p:cNvSpPr>
          <p:nvPr>
            <p:ph type="body" sz="quarter" idx="13"/>
          </p:nvPr>
        </p:nvSpPr>
        <p:spPr>
          <a:xfrm>
            <a:off x="6312726" y="4894489"/>
            <a:ext cx="630998" cy="408745"/>
          </a:xfrm>
        </p:spPr>
        <p:txBody>
          <a:bodyPr anchor="ctr"/>
          <a:lstStyle/>
          <a:p>
            <a:pPr algn="ctr"/>
            <a:r>
              <a:rPr lang="en-US" b="1" dirty="0"/>
              <a:t>L</a:t>
            </a:r>
            <a:endParaRPr lang="en-GB" b="1" dirty="0"/>
          </a:p>
        </p:txBody>
      </p:sp>
      <p:sp>
        <p:nvSpPr>
          <p:cNvPr id="100" name="Text Placeholder 32"/>
          <p:cNvSpPr>
            <a:spLocks noGrp="1"/>
          </p:cNvSpPr>
          <p:nvPr>
            <p:ph type="body" sz="quarter" idx="11"/>
          </p:nvPr>
        </p:nvSpPr>
        <p:spPr>
          <a:xfrm>
            <a:off x="7215188" y="2505075"/>
            <a:ext cx="3357562" cy="628650"/>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endParaRPr lang="en-GB" dirty="0"/>
          </a:p>
        </p:txBody>
      </p:sp>
      <p:sp>
        <p:nvSpPr>
          <p:cNvPr id="101" name="Text Placeholder 33"/>
          <p:cNvSpPr>
            <a:spLocks noGrp="1"/>
          </p:cNvSpPr>
          <p:nvPr>
            <p:ph type="body" sz="quarter" idx="10"/>
          </p:nvPr>
        </p:nvSpPr>
        <p:spPr>
          <a:xfrm>
            <a:off x="7215188" y="2203590"/>
            <a:ext cx="2862262" cy="245250"/>
          </a:xfrm>
        </p:spPr>
        <p:txBody>
          <a:bodyPr>
            <a:normAutofit lnSpcReduction="10000"/>
          </a:bodyPr>
          <a:lstStyle/>
          <a:p>
            <a:r>
              <a:rPr lang="en-GB" dirty="0"/>
              <a:t>Technology</a:t>
            </a:r>
          </a:p>
        </p:txBody>
      </p:sp>
      <p:sp>
        <p:nvSpPr>
          <p:cNvPr id="105" name="Text Placeholder 32"/>
          <p:cNvSpPr>
            <a:spLocks noGrp="1"/>
          </p:cNvSpPr>
          <p:nvPr>
            <p:ph type="body" sz="quarter" idx="11"/>
          </p:nvPr>
        </p:nvSpPr>
        <p:spPr>
          <a:xfrm>
            <a:off x="2414588" y="3783853"/>
            <a:ext cx="3357562" cy="628650"/>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endParaRPr lang="en-GB" dirty="0"/>
          </a:p>
        </p:txBody>
      </p:sp>
      <p:sp>
        <p:nvSpPr>
          <p:cNvPr id="106" name="Text Placeholder 33"/>
          <p:cNvSpPr>
            <a:spLocks noGrp="1"/>
          </p:cNvSpPr>
          <p:nvPr>
            <p:ph type="body" sz="quarter" idx="10"/>
          </p:nvPr>
        </p:nvSpPr>
        <p:spPr>
          <a:xfrm>
            <a:off x="2414588" y="3482368"/>
            <a:ext cx="2862262" cy="245250"/>
          </a:xfrm>
        </p:spPr>
        <p:txBody>
          <a:bodyPr>
            <a:normAutofit lnSpcReduction="10000"/>
          </a:bodyPr>
          <a:lstStyle/>
          <a:p>
            <a:r>
              <a:rPr lang="en-GB" dirty="0"/>
              <a:t>Economy</a:t>
            </a:r>
          </a:p>
        </p:txBody>
      </p:sp>
      <p:sp>
        <p:nvSpPr>
          <p:cNvPr id="107" name="Text Placeholder 32"/>
          <p:cNvSpPr>
            <a:spLocks noGrp="1"/>
          </p:cNvSpPr>
          <p:nvPr>
            <p:ph type="body" sz="quarter" idx="11"/>
          </p:nvPr>
        </p:nvSpPr>
        <p:spPr>
          <a:xfrm>
            <a:off x="7215188" y="3783853"/>
            <a:ext cx="3357562" cy="628650"/>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endParaRPr lang="en-GB" dirty="0"/>
          </a:p>
        </p:txBody>
      </p:sp>
      <p:sp>
        <p:nvSpPr>
          <p:cNvPr id="111" name="Text Placeholder 33"/>
          <p:cNvSpPr>
            <a:spLocks noGrp="1"/>
          </p:cNvSpPr>
          <p:nvPr>
            <p:ph type="body" sz="quarter" idx="10"/>
          </p:nvPr>
        </p:nvSpPr>
        <p:spPr>
          <a:xfrm>
            <a:off x="7215188" y="3482368"/>
            <a:ext cx="2862262" cy="245250"/>
          </a:xfrm>
        </p:spPr>
        <p:txBody>
          <a:bodyPr>
            <a:normAutofit lnSpcReduction="10000"/>
          </a:bodyPr>
          <a:lstStyle/>
          <a:p>
            <a:r>
              <a:rPr lang="en-GB" dirty="0"/>
              <a:t>Environment</a:t>
            </a:r>
          </a:p>
        </p:txBody>
      </p:sp>
      <p:sp>
        <p:nvSpPr>
          <p:cNvPr id="112" name="Text Placeholder 32"/>
          <p:cNvSpPr>
            <a:spLocks noGrp="1"/>
          </p:cNvSpPr>
          <p:nvPr>
            <p:ph type="body" sz="quarter" idx="11"/>
          </p:nvPr>
        </p:nvSpPr>
        <p:spPr>
          <a:xfrm>
            <a:off x="2414588" y="5077336"/>
            <a:ext cx="3357562" cy="628650"/>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t>
            </a:r>
            <a:endParaRPr lang="en-GB" dirty="0"/>
          </a:p>
        </p:txBody>
      </p:sp>
      <p:sp>
        <p:nvSpPr>
          <p:cNvPr id="113" name="Text Placeholder 33"/>
          <p:cNvSpPr>
            <a:spLocks noGrp="1"/>
          </p:cNvSpPr>
          <p:nvPr>
            <p:ph type="body" sz="quarter" idx="10"/>
          </p:nvPr>
        </p:nvSpPr>
        <p:spPr>
          <a:xfrm>
            <a:off x="2414588" y="4775851"/>
            <a:ext cx="2862262" cy="245250"/>
          </a:xfrm>
        </p:spPr>
        <p:txBody>
          <a:bodyPr>
            <a:normAutofit lnSpcReduction="10000"/>
          </a:bodyPr>
          <a:lstStyle/>
          <a:p>
            <a:r>
              <a:rPr lang="en-GB" dirty="0"/>
              <a:t>Social</a:t>
            </a:r>
          </a:p>
        </p:txBody>
      </p:sp>
      <p:sp>
        <p:nvSpPr>
          <p:cNvPr id="114" name="Text Placeholder 32"/>
          <p:cNvSpPr>
            <a:spLocks noGrp="1"/>
          </p:cNvSpPr>
          <p:nvPr>
            <p:ph type="body" sz="quarter" idx="11"/>
          </p:nvPr>
        </p:nvSpPr>
        <p:spPr>
          <a:xfrm>
            <a:off x="7215188" y="5077336"/>
            <a:ext cx="3357562" cy="628650"/>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endParaRPr lang="en-GB" dirty="0"/>
          </a:p>
        </p:txBody>
      </p:sp>
      <p:sp>
        <p:nvSpPr>
          <p:cNvPr id="115" name="Text Placeholder 33"/>
          <p:cNvSpPr>
            <a:spLocks noGrp="1"/>
          </p:cNvSpPr>
          <p:nvPr>
            <p:ph type="body" sz="quarter" idx="10"/>
          </p:nvPr>
        </p:nvSpPr>
        <p:spPr>
          <a:xfrm>
            <a:off x="7215188" y="4775851"/>
            <a:ext cx="2862262" cy="245250"/>
          </a:xfrm>
        </p:spPr>
        <p:txBody>
          <a:bodyPr>
            <a:normAutofit lnSpcReduction="10000"/>
          </a:bodyPr>
          <a:lstStyle/>
          <a:p>
            <a:r>
              <a:rPr lang="en-GB" dirty="0"/>
              <a:t>Legal</a:t>
            </a:r>
          </a:p>
        </p:txBody>
      </p:sp>
      <p:sp>
        <p:nvSpPr>
          <p:cNvPr id="28" name="TextBox 27"/>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65</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25035217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8"/>
                                        </p:tgtEl>
                                        <p:attrNameLst>
                                          <p:attrName>style.visibility</p:attrName>
                                        </p:attrNameLst>
                                      </p:cBhvr>
                                      <p:to>
                                        <p:strVal val="visible"/>
                                      </p:to>
                                    </p:set>
                                    <p:anim calcmode="lin" valueType="num">
                                      <p:cBhvr>
                                        <p:cTn id="15" dur="500" fill="hold"/>
                                        <p:tgtEl>
                                          <p:spTgt spid="78"/>
                                        </p:tgtEl>
                                        <p:attrNameLst>
                                          <p:attrName>ppt_w</p:attrName>
                                        </p:attrNameLst>
                                      </p:cBhvr>
                                      <p:tavLst>
                                        <p:tav tm="0">
                                          <p:val>
                                            <p:fltVal val="0"/>
                                          </p:val>
                                        </p:tav>
                                        <p:tav tm="100000">
                                          <p:val>
                                            <p:strVal val="#ppt_w"/>
                                          </p:val>
                                        </p:tav>
                                      </p:tavLst>
                                    </p:anim>
                                    <p:anim calcmode="lin" valueType="num">
                                      <p:cBhvr>
                                        <p:cTn id="16" dur="500" fill="hold"/>
                                        <p:tgtEl>
                                          <p:spTgt spid="78"/>
                                        </p:tgtEl>
                                        <p:attrNameLst>
                                          <p:attrName>ppt_h</p:attrName>
                                        </p:attrNameLst>
                                      </p:cBhvr>
                                      <p:tavLst>
                                        <p:tav tm="0">
                                          <p:val>
                                            <p:fltVal val="0"/>
                                          </p:val>
                                        </p:tav>
                                        <p:tav tm="100000">
                                          <p:val>
                                            <p:strVal val="#ppt_h"/>
                                          </p:val>
                                        </p:tav>
                                      </p:tavLst>
                                    </p:anim>
                                    <p:animEffect transition="in" filter="fade">
                                      <p:cBhvr>
                                        <p:cTn id="17" dur="500"/>
                                        <p:tgtEl>
                                          <p:spTgt spid="78"/>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p:cTn id="20"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9">
                                            <p:txEl>
                                              <p:pRg st="0" end="0"/>
                                            </p:txEl>
                                          </p:spTgt>
                                        </p:tgtEl>
                                      </p:cBhvr>
                                    </p:animEffect>
                                  </p:childTnLst>
                                </p:cTn>
                              </p:par>
                            </p:childTnLst>
                          </p:cTn>
                        </p:par>
                        <p:par>
                          <p:cTn id="23" fill="hold">
                            <p:stCondLst>
                              <p:cond delay="1500"/>
                            </p:stCondLst>
                            <p:childTnLst>
                              <p:par>
                                <p:cTn id="24" presetID="9" presetClass="entr" presetSubtype="0" fill="hold" grpId="0" nodeType="afterEffect">
                                  <p:stCondLst>
                                    <p:cond delay="0"/>
                                  </p:stCondLst>
                                  <p:childTnLst>
                                    <p:set>
                                      <p:cBhvr>
                                        <p:cTn id="25" dur="1" fill="hold">
                                          <p:stCondLst>
                                            <p:cond delay="0"/>
                                          </p:stCondLst>
                                        </p:cTn>
                                        <p:tgtEl>
                                          <p:spTgt spid="34">
                                            <p:txEl>
                                              <p:pRg st="0" end="0"/>
                                            </p:txEl>
                                          </p:spTgt>
                                        </p:tgtEl>
                                        <p:attrNameLst>
                                          <p:attrName>style.visibility</p:attrName>
                                        </p:attrNameLst>
                                      </p:cBhvr>
                                      <p:to>
                                        <p:strVal val="visible"/>
                                      </p:to>
                                    </p:set>
                                    <p:animEffect transition="in" filter="dissolve">
                                      <p:cBhvr>
                                        <p:cTn id="26" dur="500"/>
                                        <p:tgtEl>
                                          <p:spTgt spid="34">
                                            <p:txEl>
                                              <p:pRg st="0" end="0"/>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3">
                                            <p:txEl>
                                              <p:pRg st="0" end="0"/>
                                            </p:txEl>
                                          </p:spTgt>
                                        </p:tgtEl>
                                        <p:attrNameLst>
                                          <p:attrName>style.visibility</p:attrName>
                                        </p:attrNameLst>
                                      </p:cBhvr>
                                      <p:to>
                                        <p:strVal val="visible"/>
                                      </p:to>
                                    </p:set>
                                    <p:animEffect transition="in" filter="dissolve">
                                      <p:cBhvr>
                                        <p:cTn id="29" dur="500"/>
                                        <p:tgtEl>
                                          <p:spTgt spid="33">
                                            <p:txEl>
                                              <p:pRg st="0" end="0"/>
                                            </p:txEl>
                                          </p:spTgt>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80"/>
                                        </p:tgtEl>
                                        <p:attrNameLst>
                                          <p:attrName>style.visibility</p:attrName>
                                        </p:attrNameLst>
                                      </p:cBhvr>
                                      <p:to>
                                        <p:strVal val="visible"/>
                                      </p:to>
                                    </p:set>
                                    <p:anim calcmode="lin" valueType="num">
                                      <p:cBhvr>
                                        <p:cTn id="33" dur="500" fill="hold"/>
                                        <p:tgtEl>
                                          <p:spTgt spid="80"/>
                                        </p:tgtEl>
                                        <p:attrNameLst>
                                          <p:attrName>ppt_w</p:attrName>
                                        </p:attrNameLst>
                                      </p:cBhvr>
                                      <p:tavLst>
                                        <p:tav tm="0">
                                          <p:val>
                                            <p:fltVal val="0"/>
                                          </p:val>
                                        </p:tav>
                                        <p:tav tm="100000">
                                          <p:val>
                                            <p:strVal val="#ppt_w"/>
                                          </p:val>
                                        </p:tav>
                                      </p:tavLst>
                                    </p:anim>
                                    <p:anim calcmode="lin" valueType="num">
                                      <p:cBhvr>
                                        <p:cTn id="34" dur="500" fill="hold"/>
                                        <p:tgtEl>
                                          <p:spTgt spid="80"/>
                                        </p:tgtEl>
                                        <p:attrNameLst>
                                          <p:attrName>ppt_h</p:attrName>
                                        </p:attrNameLst>
                                      </p:cBhvr>
                                      <p:tavLst>
                                        <p:tav tm="0">
                                          <p:val>
                                            <p:fltVal val="0"/>
                                          </p:val>
                                        </p:tav>
                                        <p:tav tm="100000">
                                          <p:val>
                                            <p:strVal val="#ppt_h"/>
                                          </p:val>
                                        </p:tav>
                                      </p:tavLst>
                                    </p:anim>
                                    <p:animEffect transition="in" filter="fade">
                                      <p:cBhvr>
                                        <p:cTn id="35" dur="500"/>
                                        <p:tgtEl>
                                          <p:spTgt spid="8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85">
                                            <p:txEl>
                                              <p:pRg st="0" end="0"/>
                                            </p:txEl>
                                          </p:spTgt>
                                        </p:tgtEl>
                                        <p:attrNameLst>
                                          <p:attrName>style.visibility</p:attrName>
                                        </p:attrNameLst>
                                      </p:cBhvr>
                                      <p:to>
                                        <p:strVal val="visible"/>
                                      </p:to>
                                    </p:set>
                                    <p:anim calcmode="lin" valueType="num">
                                      <p:cBhvr>
                                        <p:cTn id="38" dur="500" fill="hold"/>
                                        <p:tgtEl>
                                          <p:spTgt spid="85">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85">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85">
                                            <p:txEl>
                                              <p:pRg st="0" end="0"/>
                                            </p:txEl>
                                          </p:spTgt>
                                        </p:tgtEl>
                                      </p:cBhvr>
                                    </p:animEffect>
                                  </p:childTnLst>
                                </p:cTn>
                              </p:par>
                            </p:childTnLst>
                          </p:cTn>
                        </p:par>
                        <p:par>
                          <p:cTn id="41" fill="hold">
                            <p:stCondLst>
                              <p:cond delay="2500"/>
                            </p:stCondLst>
                            <p:childTnLst>
                              <p:par>
                                <p:cTn id="42" presetID="9" presetClass="entr" presetSubtype="0" fill="hold" grpId="0" nodeType="afterEffect">
                                  <p:stCondLst>
                                    <p:cond delay="0"/>
                                  </p:stCondLst>
                                  <p:childTnLst>
                                    <p:set>
                                      <p:cBhvr>
                                        <p:cTn id="43" dur="1" fill="hold">
                                          <p:stCondLst>
                                            <p:cond delay="0"/>
                                          </p:stCondLst>
                                        </p:cTn>
                                        <p:tgtEl>
                                          <p:spTgt spid="106">
                                            <p:txEl>
                                              <p:pRg st="0" end="0"/>
                                            </p:txEl>
                                          </p:spTgt>
                                        </p:tgtEl>
                                        <p:attrNameLst>
                                          <p:attrName>style.visibility</p:attrName>
                                        </p:attrNameLst>
                                      </p:cBhvr>
                                      <p:to>
                                        <p:strVal val="visible"/>
                                      </p:to>
                                    </p:set>
                                    <p:animEffect transition="in" filter="dissolve">
                                      <p:cBhvr>
                                        <p:cTn id="44" dur="500"/>
                                        <p:tgtEl>
                                          <p:spTgt spid="106">
                                            <p:txEl>
                                              <p:pRg st="0" end="0"/>
                                            </p:txEl>
                                          </p:spTgt>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105">
                                            <p:txEl>
                                              <p:pRg st="0" end="0"/>
                                            </p:txEl>
                                          </p:spTgt>
                                        </p:tgtEl>
                                        <p:attrNameLst>
                                          <p:attrName>style.visibility</p:attrName>
                                        </p:attrNameLst>
                                      </p:cBhvr>
                                      <p:to>
                                        <p:strVal val="visible"/>
                                      </p:to>
                                    </p:set>
                                    <p:animEffect transition="in" filter="dissolve">
                                      <p:cBhvr>
                                        <p:cTn id="47" dur="500"/>
                                        <p:tgtEl>
                                          <p:spTgt spid="105">
                                            <p:txEl>
                                              <p:pRg st="0" end="0"/>
                                            </p:txEl>
                                          </p:spTgt>
                                        </p:tgtEl>
                                      </p:cBhvr>
                                    </p:animEffect>
                                  </p:childTnLst>
                                </p:cTn>
                              </p:par>
                            </p:childTnLst>
                          </p:cTn>
                        </p:par>
                        <p:par>
                          <p:cTn id="48" fill="hold">
                            <p:stCondLst>
                              <p:cond delay="3000"/>
                            </p:stCondLst>
                            <p:childTnLst>
                              <p:par>
                                <p:cTn id="49" presetID="53" presetClass="entr" presetSubtype="16" fill="hold" grpId="0" nodeType="afterEffect">
                                  <p:stCondLst>
                                    <p:cond delay="0"/>
                                  </p:stCondLst>
                                  <p:childTnLst>
                                    <p:set>
                                      <p:cBhvr>
                                        <p:cTn id="50" dur="1" fill="hold">
                                          <p:stCondLst>
                                            <p:cond delay="0"/>
                                          </p:stCondLst>
                                        </p:cTn>
                                        <p:tgtEl>
                                          <p:spTgt spid="81"/>
                                        </p:tgtEl>
                                        <p:attrNameLst>
                                          <p:attrName>style.visibility</p:attrName>
                                        </p:attrNameLst>
                                      </p:cBhvr>
                                      <p:to>
                                        <p:strVal val="visible"/>
                                      </p:to>
                                    </p:set>
                                    <p:anim calcmode="lin" valueType="num">
                                      <p:cBhvr>
                                        <p:cTn id="51" dur="500" fill="hold"/>
                                        <p:tgtEl>
                                          <p:spTgt spid="81"/>
                                        </p:tgtEl>
                                        <p:attrNameLst>
                                          <p:attrName>ppt_w</p:attrName>
                                        </p:attrNameLst>
                                      </p:cBhvr>
                                      <p:tavLst>
                                        <p:tav tm="0">
                                          <p:val>
                                            <p:fltVal val="0"/>
                                          </p:val>
                                        </p:tav>
                                        <p:tav tm="100000">
                                          <p:val>
                                            <p:strVal val="#ppt_w"/>
                                          </p:val>
                                        </p:tav>
                                      </p:tavLst>
                                    </p:anim>
                                    <p:anim calcmode="lin" valueType="num">
                                      <p:cBhvr>
                                        <p:cTn id="52" dur="500" fill="hold"/>
                                        <p:tgtEl>
                                          <p:spTgt spid="81"/>
                                        </p:tgtEl>
                                        <p:attrNameLst>
                                          <p:attrName>ppt_h</p:attrName>
                                        </p:attrNameLst>
                                      </p:cBhvr>
                                      <p:tavLst>
                                        <p:tav tm="0">
                                          <p:val>
                                            <p:fltVal val="0"/>
                                          </p:val>
                                        </p:tav>
                                        <p:tav tm="100000">
                                          <p:val>
                                            <p:strVal val="#ppt_h"/>
                                          </p:val>
                                        </p:tav>
                                      </p:tavLst>
                                    </p:anim>
                                    <p:animEffect transition="in" filter="fade">
                                      <p:cBhvr>
                                        <p:cTn id="53" dur="500"/>
                                        <p:tgtEl>
                                          <p:spTgt spid="8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86">
                                            <p:txEl>
                                              <p:pRg st="0" end="0"/>
                                            </p:txEl>
                                          </p:spTgt>
                                        </p:tgtEl>
                                        <p:attrNameLst>
                                          <p:attrName>style.visibility</p:attrName>
                                        </p:attrNameLst>
                                      </p:cBhvr>
                                      <p:to>
                                        <p:strVal val="visible"/>
                                      </p:to>
                                    </p:set>
                                    <p:anim calcmode="lin" valueType="num">
                                      <p:cBhvr>
                                        <p:cTn id="56" dur="500" fill="hold"/>
                                        <p:tgtEl>
                                          <p:spTgt spid="86">
                                            <p:txEl>
                                              <p:pRg st="0" end="0"/>
                                            </p:txEl>
                                          </p:spTgt>
                                        </p:tgtEl>
                                        <p:attrNameLst>
                                          <p:attrName>ppt_w</p:attrName>
                                        </p:attrNameLst>
                                      </p:cBhvr>
                                      <p:tavLst>
                                        <p:tav tm="0">
                                          <p:val>
                                            <p:fltVal val="0"/>
                                          </p:val>
                                        </p:tav>
                                        <p:tav tm="100000">
                                          <p:val>
                                            <p:strVal val="#ppt_w"/>
                                          </p:val>
                                        </p:tav>
                                      </p:tavLst>
                                    </p:anim>
                                    <p:anim calcmode="lin" valueType="num">
                                      <p:cBhvr>
                                        <p:cTn id="57" dur="500" fill="hold"/>
                                        <p:tgtEl>
                                          <p:spTgt spid="86">
                                            <p:txEl>
                                              <p:pRg st="0" end="0"/>
                                            </p:txEl>
                                          </p:spTgt>
                                        </p:tgtEl>
                                        <p:attrNameLst>
                                          <p:attrName>ppt_h</p:attrName>
                                        </p:attrNameLst>
                                      </p:cBhvr>
                                      <p:tavLst>
                                        <p:tav tm="0">
                                          <p:val>
                                            <p:fltVal val="0"/>
                                          </p:val>
                                        </p:tav>
                                        <p:tav tm="100000">
                                          <p:val>
                                            <p:strVal val="#ppt_h"/>
                                          </p:val>
                                        </p:tav>
                                      </p:tavLst>
                                    </p:anim>
                                    <p:animEffect transition="in" filter="fade">
                                      <p:cBhvr>
                                        <p:cTn id="58" dur="500"/>
                                        <p:tgtEl>
                                          <p:spTgt spid="86">
                                            <p:txEl>
                                              <p:pRg st="0" end="0"/>
                                            </p:txEl>
                                          </p:spTgt>
                                        </p:tgtEl>
                                      </p:cBhvr>
                                    </p:animEffect>
                                  </p:childTnLst>
                                </p:cTn>
                              </p:par>
                            </p:childTnLst>
                          </p:cTn>
                        </p:par>
                        <p:par>
                          <p:cTn id="59" fill="hold">
                            <p:stCondLst>
                              <p:cond delay="3500"/>
                            </p:stCondLst>
                            <p:childTnLst>
                              <p:par>
                                <p:cTn id="60" presetID="9" presetClass="entr" presetSubtype="0" fill="hold" grpId="0" nodeType="afterEffect">
                                  <p:stCondLst>
                                    <p:cond delay="0"/>
                                  </p:stCondLst>
                                  <p:childTnLst>
                                    <p:set>
                                      <p:cBhvr>
                                        <p:cTn id="61" dur="1" fill="hold">
                                          <p:stCondLst>
                                            <p:cond delay="0"/>
                                          </p:stCondLst>
                                        </p:cTn>
                                        <p:tgtEl>
                                          <p:spTgt spid="113">
                                            <p:txEl>
                                              <p:pRg st="0" end="0"/>
                                            </p:txEl>
                                          </p:spTgt>
                                        </p:tgtEl>
                                        <p:attrNameLst>
                                          <p:attrName>style.visibility</p:attrName>
                                        </p:attrNameLst>
                                      </p:cBhvr>
                                      <p:to>
                                        <p:strVal val="visible"/>
                                      </p:to>
                                    </p:set>
                                    <p:animEffect transition="in" filter="dissolve">
                                      <p:cBhvr>
                                        <p:cTn id="62" dur="500"/>
                                        <p:tgtEl>
                                          <p:spTgt spid="113">
                                            <p:txEl>
                                              <p:pRg st="0" end="0"/>
                                            </p:txEl>
                                          </p:spTgt>
                                        </p:tgtEl>
                                      </p:cBhvr>
                                    </p:animEffect>
                                  </p:childTnLst>
                                </p:cTn>
                              </p:par>
                              <p:par>
                                <p:cTn id="63" presetID="9" presetClass="entr" presetSubtype="0" fill="hold" grpId="0" nodeType="withEffect">
                                  <p:stCondLst>
                                    <p:cond delay="0"/>
                                  </p:stCondLst>
                                  <p:childTnLst>
                                    <p:set>
                                      <p:cBhvr>
                                        <p:cTn id="64" dur="1" fill="hold">
                                          <p:stCondLst>
                                            <p:cond delay="0"/>
                                          </p:stCondLst>
                                        </p:cTn>
                                        <p:tgtEl>
                                          <p:spTgt spid="112">
                                            <p:txEl>
                                              <p:pRg st="0" end="0"/>
                                            </p:txEl>
                                          </p:spTgt>
                                        </p:tgtEl>
                                        <p:attrNameLst>
                                          <p:attrName>style.visibility</p:attrName>
                                        </p:attrNameLst>
                                      </p:cBhvr>
                                      <p:to>
                                        <p:strVal val="visible"/>
                                      </p:to>
                                    </p:set>
                                    <p:animEffect transition="in" filter="dissolve">
                                      <p:cBhvr>
                                        <p:cTn id="65" dur="500"/>
                                        <p:tgtEl>
                                          <p:spTgt spid="112">
                                            <p:txEl>
                                              <p:pRg st="0" end="0"/>
                                            </p:txEl>
                                          </p:spTgt>
                                        </p:tgtEl>
                                      </p:cBhvr>
                                    </p:animEffect>
                                  </p:childTnLst>
                                </p:cTn>
                              </p:par>
                            </p:childTnLst>
                          </p:cTn>
                        </p:par>
                        <p:par>
                          <p:cTn id="66" fill="hold">
                            <p:stCondLst>
                              <p:cond delay="4000"/>
                            </p:stCondLst>
                            <p:childTnLst>
                              <p:par>
                                <p:cTn id="67" presetID="53" presetClass="entr" presetSubtype="16" fill="hold" grpId="0" nodeType="afterEffect">
                                  <p:stCondLst>
                                    <p:cond delay="0"/>
                                  </p:stCondLst>
                                  <p:childTnLst>
                                    <p:set>
                                      <p:cBhvr>
                                        <p:cTn id="68" dur="1" fill="hold">
                                          <p:stCondLst>
                                            <p:cond delay="0"/>
                                          </p:stCondLst>
                                        </p:cTn>
                                        <p:tgtEl>
                                          <p:spTgt spid="82"/>
                                        </p:tgtEl>
                                        <p:attrNameLst>
                                          <p:attrName>style.visibility</p:attrName>
                                        </p:attrNameLst>
                                      </p:cBhvr>
                                      <p:to>
                                        <p:strVal val="visible"/>
                                      </p:to>
                                    </p:set>
                                    <p:anim calcmode="lin" valueType="num">
                                      <p:cBhvr>
                                        <p:cTn id="69" dur="500" fill="hold"/>
                                        <p:tgtEl>
                                          <p:spTgt spid="82"/>
                                        </p:tgtEl>
                                        <p:attrNameLst>
                                          <p:attrName>ppt_w</p:attrName>
                                        </p:attrNameLst>
                                      </p:cBhvr>
                                      <p:tavLst>
                                        <p:tav tm="0">
                                          <p:val>
                                            <p:fltVal val="0"/>
                                          </p:val>
                                        </p:tav>
                                        <p:tav tm="100000">
                                          <p:val>
                                            <p:strVal val="#ppt_w"/>
                                          </p:val>
                                        </p:tav>
                                      </p:tavLst>
                                    </p:anim>
                                    <p:anim calcmode="lin" valueType="num">
                                      <p:cBhvr>
                                        <p:cTn id="70" dur="500" fill="hold"/>
                                        <p:tgtEl>
                                          <p:spTgt spid="82"/>
                                        </p:tgtEl>
                                        <p:attrNameLst>
                                          <p:attrName>ppt_h</p:attrName>
                                        </p:attrNameLst>
                                      </p:cBhvr>
                                      <p:tavLst>
                                        <p:tav tm="0">
                                          <p:val>
                                            <p:fltVal val="0"/>
                                          </p:val>
                                        </p:tav>
                                        <p:tav tm="100000">
                                          <p:val>
                                            <p:strVal val="#ppt_h"/>
                                          </p:val>
                                        </p:tav>
                                      </p:tavLst>
                                    </p:anim>
                                    <p:animEffect transition="in" filter="fade">
                                      <p:cBhvr>
                                        <p:cTn id="71" dur="500"/>
                                        <p:tgtEl>
                                          <p:spTgt spid="82"/>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97">
                                            <p:txEl>
                                              <p:pRg st="0" end="0"/>
                                            </p:txEl>
                                          </p:spTgt>
                                        </p:tgtEl>
                                        <p:attrNameLst>
                                          <p:attrName>style.visibility</p:attrName>
                                        </p:attrNameLst>
                                      </p:cBhvr>
                                      <p:to>
                                        <p:strVal val="visible"/>
                                      </p:to>
                                    </p:set>
                                    <p:anim calcmode="lin" valueType="num">
                                      <p:cBhvr>
                                        <p:cTn id="74" dur="500" fill="hold"/>
                                        <p:tgtEl>
                                          <p:spTgt spid="97">
                                            <p:txEl>
                                              <p:pRg st="0" end="0"/>
                                            </p:txEl>
                                          </p:spTgt>
                                        </p:tgtEl>
                                        <p:attrNameLst>
                                          <p:attrName>ppt_w</p:attrName>
                                        </p:attrNameLst>
                                      </p:cBhvr>
                                      <p:tavLst>
                                        <p:tav tm="0">
                                          <p:val>
                                            <p:fltVal val="0"/>
                                          </p:val>
                                        </p:tav>
                                        <p:tav tm="100000">
                                          <p:val>
                                            <p:strVal val="#ppt_w"/>
                                          </p:val>
                                        </p:tav>
                                      </p:tavLst>
                                    </p:anim>
                                    <p:anim calcmode="lin" valueType="num">
                                      <p:cBhvr>
                                        <p:cTn id="75" dur="500" fill="hold"/>
                                        <p:tgtEl>
                                          <p:spTgt spid="97">
                                            <p:txEl>
                                              <p:pRg st="0" end="0"/>
                                            </p:txEl>
                                          </p:spTgt>
                                        </p:tgtEl>
                                        <p:attrNameLst>
                                          <p:attrName>ppt_h</p:attrName>
                                        </p:attrNameLst>
                                      </p:cBhvr>
                                      <p:tavLst>
                                        <p:tav tm="0">
                                          <p:val>
                                            <p:fltVal val="0"/>
                                          </p:val>
                                        </p:tav>
                                        <p:tav tm="100000">
                                          <p:val>
                                            <p:strVal val="#ppt_h"/>
                                          </p:val>
                                        </p:tav>
                                      </p:tavLst>
                                    </p:anim>
                                    <p:animEffect transition="in" filter="fade">
                                      <p:cBhvr>
                                        <p:cTn id="76" dur="500"/>
                                        <p:tgtEl>
                                          <p:spTgt spid="97">
                                            <p:txEl>
                                              <p:pRg st="0" end="0"/>
                                            </p:txEl>
                                          </p:spTgt>
                                        </p:tgtEl>
                                      </p:cBhvr>
                                    </p:animEffect>
                                  </p:childTnLst>
                                </p:cTn>
                              </p:par>
                            </p:childTnLst>
                          </p:cTn>
                        </p:par>
                        <p:par>
                          <p:cTn id="77" fill="hold">
                            <p:stCondLst>
                              <p:cond delay="4500"/>
                            </p:stCondLst>
                            <p:childTnLst>
                              <p:par>
                                <p:cTn id="78" presetID="9" presetClass="entr" presetSubtype="0" fill="hold" grpId="0" nodeType="afterEffect">
                                  <p:stCondLst>
                                    <p:cond delay="0"/>
                                  </p:stCondLst>
                                  <p:childTnLst>
                                    <p:set>
                                      <p:cBhvr>
                                        <p:cTn id="79" dur="1" fill="hold">
                                          <p:stCondLst>
                                            <p:cond delay="0"/>
                                          </p:stCondLst>
                                        </p:cTn>
                                        <p:tgtEl>
                                          <p:spTgt spid="101">
                                            <p:txEl>
                                              <p:pRg st="0" end="0"/>
                                            </p:txEl>
                                          </p:spTgt>
                                        </p:tgtEl>
                                        <p:attrNameLst>
                                          <p:attrName>style.visibility</p:attrName>
                                        </p:attrNameLst>
                                      </p:cBhvr>
                                      <p:to>
                                        <p:strVal val="visible"/>
                                      </p:to>
                                    </p:set>
                                    <p:animEffect transition="in" filter="dissolve">
                                      <p:cBhvr>
                                        <p:cTn id="80" dur="500"/>
                                        <p:tgtEl>
                                          <p:spTgt spid="101">
                                            <p:txEl>
                                              <p:pRg st="0" end="0"/>
                                            </p:txEl>
                                          </p:spTgt>
                                        </p:tgtEl>
                                      </p:cBhvr>
                                    </p:animEffect>
                                  </p:childTnLst>
                                </p:cTn>
                              </p:par>
                              <p:par>
                                <p:cTn id="81" presetID="9" presetClass="entr" presetSubtype="0" fill="hold" grpId="0" nodeType="withEffect">
                                  <p:stCondLst>
                                    <p:cond delay="0"/>
                                  </p:stCondLst>
                                  <p:childTnLst>
                                    <p:set>
                                      <p:cBhvr>
                                        <p:cTn id="82" dur="1" fill="hold">
                                          <p:stCondLst>
                                            <p:cond delay="0"/>
                                          </p:stCondLst>
                                        </p:cTn>
                                        <p:tgtEl>
                                          <p:spTgt spid="100">
                                            <p:txEl>
                                              <p:pRg st="0" end="0"/>
                                            </p:txEl>
                                          </p:spTgt>
                                        </p:tgtEl>
                                        <p:attrNameLst>
                                          <p:attrName>style.visibility</p:attrName>
                                        </p:attrNameLst>
                                      </p:cBhvr>
                                      <p:to>
                                        <p:strVal val="visible"/>
                                      </p:to>
                                    </p:set>
                                    <p:animEffect transition="in" filter="dissolve">
                                      <p:cBhvr>
                                        <p:cTn id="83" dur="500"/>
                                        <p:tgtEl>
                                          <p:spTgt spid="100">
                                            <p:txEl>
                                              <p:pRg st="0" end="0"/>
                                            </p:txEl>
                                          </p:spTgt>
                                        </p:tgtEl>
                                      </p:cBhvr>
                                    </p:animEffect>
                                  </p:childTnLst>
                                </p:cTn>
                              </p:par>
                            </p:childTnLst>
                          </p:cTn>
                        </p:par>
                        <p:par>
                          <p:cTn id="84" fill="hold">
                            <p:stCondLst>
                              <p:cond delay="5000"/>
                            </p:stCondLst>
                            <p:childTnLst>
                              <p:par>
                                <p:cTn id="85" presetID="53" presetClass="entr" presetSubtype="16" fill="hold" grpId="0" nodeType="afterEffect">
                                  <p:stCondLst>
                                    <p:cond delay="0"/>
                                  </p:stCondLst>
                                  <p:childTnLst>
                                    <p:set>
                                      <p:cBhvr>
                                        <p:cTn id="86" dur="1" fill="hold">
                                          <p:stCondLst>
                                            <p:cond delay="0"/>
                                          </p:stCondLst>
                                        </p:cTn>
                                        <p:tgtEl>
                                          <p:spTgt spid="83"/>
                                        </p:tgtEl>
                                        <p:attrNameLst>
                                          <p:attrName>style.visibility</p:attrName>
                                        </p:attrNameLst>
                                      </p:cBhvr>
                                      <p:to>
                                        <p:strVal val="visible"/>
                                      </p:to>
                                    </p:set>
                                    <p:anim calcmode="lin" valueType="num">
                                      <p:cBhvr>
                                        <p:cTn id="87" dur="500" fill="hold"/>
                                        <p:tgtEl>
                                          <p:spTgt spid="83"/>
                                        </p:tgtEl>
                                        <p:attrNameLst>
                                          <p:attrName>ppt_w</p:attrName>
                                        </p:attrNameLst>
                                      </p:cBhvr>
                                      <p:tavLst>
                                        <p:tav tm="0">
                                          <p:val>
                                            <p:fltVal val="0"/>
                                          </p:val>
                                        </p:tav>
                                        <p:tav tm="100000">
                                          <p:val>
                                            <p:strVal val="#ppt_w"/>
                                          </p:val>
                                        </p:tav>
                                      </p:tavLst>
                                    </p:anim>
                                    <p:anim calcmode="lin" valueType="num">
                                      <p:cBhvr>
                                        <p:cTn id="88" dur="500" fill="hold"/>
                                        <p:tgtEl>
                                          <p:spTgt spid="83"/>
                                        </p:tgtEl>
                                        <p:attrNameLst>
                                          <p:attrName>ppt_h</p:attrName>
                                        </p:attrNameLst>
                                      </p:cBhvr>
                                      <p:tavLst>
                                        <p:tav tm="0">
                                          <p:val>
                                            <p:fltVal val="0"/>
                                          </p:val>
                                        </p:tav>
                                        <p:tav tm="100000">
                                          <p:val>
                                            <p:strVal val="#ppt_h"/>
                                          </p:val>
                                        </p:tav>
                                      </p:tavLst>
                                    </p:anim>
                                    <p:animEffect transition="in" filter="fade">
                                      <p:cBhvr>
                                        <p:cTn id="89" dur="500"/>
                                        <p:tgtEl>
                                          <p:spTgt spid="83"/>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98">
                                            <p:txEl>
                                              <p:pRg st="0" end="0"/>
                                            </p:txEl>
                                          </p:spTgt>
                                        </p:tgtEl>
                                        <p:attrNameLst>
                                          <p:attrName>style.visibility</p:attrName>
                                        </p:attrNameLst>
                                      </p:cBhvr>
                                      <p:to>
                                        <p:strVal val="visible"/>
                                      </p:to>
                                    </p:set>
                                    <p:anim calcmode="lin" valueType="num">
                                      <p:cBhvr>
                                        <p:cTn id="92" dur="500" fill="hold"/>
                                        <p:tgtEl>
                                          <p:spTgt spid="98">
                                            <p:txEl>
                                              <p:pRg st="0" end="0"/>
                                            </p:txEl>
                                          </p:spTgt>
                                        </p:tgtEl>
                                        <p:attrNameLst>
                                          <p:attrName>ppt_w</p:attrName>
                                        </p:attrNameLst>
                                      </p:cBhvr>
                                      <p:tavLst>
                                        <p:tav tm="0">
                                          <p:val>
                                            <p:fltVal val="0"/>
                                          </p:val>
                                        </p:tav>
                                        <p:tav tm="100000">
                                          <p:val>
                                            <p:strVal val="#ppt_w"/>
                                          </p:val>
                                        </p:tav>
                                      </p:tavLst>
                                    </p:anim>
                                    <p:anim calcmode="lin" valueType="num">
                                      <p:cBhvr>
                                        <p:cTn id="93" dur="500" fill="hold"/>
                                        <p:tgtEl>
                                          <p:spTgt spid="98">
                                            <p:txEl>
                                              <p:pRg st="0" end="0"/>
                                            </p:txEl>
                                          </p:spTgt>
                                        </p:tgtEl>
                                        <p:attrNameLst>
                                          <p:attrName>ppt_h</p:attrName>
                                        </p:attrNameLst>
                                      </p:cBhvr>
                                      <p:tavLst>
                                        <p:tav tm="0">
                                          <p:val>
                                            <p:fltVal val="0"/>
                                          </p:val>
                                        </p:tav>
                                        <p:tav tm="100000">
                                          <p:val>
                                            <p:strVal val="#ppt_h"/>
                                          </p:val>
                                        </p:tav>
                                      </p:tavLst>
                                    </p:anim>
                                    <p:animEffect transition="in" filter="fade">
                                      <p:cBhvr>
                                        <p:cTn id="94" dur="500"/>
                                        <p:tgtEl>
                                          <p:spTgt spid="98">
                                            <p:txEl>
                                              <p:pRg st="0" end="0"/>
                                            </p:txEl>
                                          </p:spTgt>
                                        </p:tgtEl>
                                      </p:cBhvr>
                                    </p:animEffect>
                                  </p:childTnLst>
                                </p:cTn>
                              </p:par>
                            </p:childTnLst>
                          </p:cTn>
                        </p:par>
                        <p:par>
                          <p:cTn id="95" fill="hold">
                            <p:stCondLst>
                              <p:cond delay="5500"/>
                            </p:stCondLst>
                            <p:childTnLst>
                              <p:par>
                                <p:cTn id="96" presetID="9" presetClass="entr" presetSubtype="0" fill="hold" grpId="0" nodeType="afterEffect">
                                  <p:stCondLst>
                                    <p:cond delay="0"/>
                                  </p:stCondLst>
                                  <p:childTnLst>
                                    <p:set>
                                      <p:cBhvr>
                                        <p:cTn id="97" dur="1" fill="hold">
                                          <p:stCondLst>
                                            <p:cond delay="0"/>
                                          </p:stCondLst>
                                        </p:cTn>
                                        <p:tgtEl>
                                          <p:spTgt spid="111">
                                            <p:txEl>
                                              <p:pRg st="0" end="0"/>
                                            </p:txEl>
                                          </p:spTgt>
                                        </p:tgtEl>
                                        <p:attrNameLst>
                                          <p:attrName>style.visibility</p:attrName>
                                        </p:attrNameLst>
                                      </p:cBhvr>
                                      <p:to>
                                        <p:strVal val="visible"/>
                                      </p:to>
                                    </p:set>
                                    <p:animEffect transition="in" filter="dissolve">
                                      <p:cBhvr>
                                        <p:cTn id="98" dur="500"/>
                                        <p:tgtEl>
                                          <p:spTgt spid="111">
                                            <p:txEl>
                                              <p:pRg st="0" end="0"/>
                                            </p:txEl>
                                          </p:spTgt>
                                        </p:tgtEl>
                                      </p:cBhvr>
                                    </p:animEffect>
                                  </p:childTnLst>
                                </p:cTn>
                              </p:par>
                              <p:par>
                                <p:cTn id="99" presetID="9" presetClass="entr" presetSubtype="0" fill="hold" grpId="0" nodeType="withEffect">
                                  <p:stCondLst>
                                    <p:cond delay="0"/>
                                  </p:stCondLst>
                                  <p:childTnLst>
                                    <p:set>
                                      <p:cBhvr>
                                        <p:cTn id="100" dur="1" fill="hold">
                                          <p:stCondLst>
                                            <p:cond delay="0"/>
                                          </p:stCondLst>
                                        </p:cTn>
                                        <p:tgtEl>
                                          <p:spTgt spid="107">
                                            <p:txEl>
                                              <p:pRg st="0" end="0"/>
                                            </p:txEl>
                                          </p:spTgt>
                                        </p:tgtEl>
                                        <p:attrNameLst>
                                          <p:attrName>style.visibility</p:attrName>
                                        </p:attrNameLst>
                                      </p:cBhvr>
                                      <p:to>
                                        <p:strVal val="visible"/>
                                      </p:to>
                                    </p:set>
                                    <p:animEffect transition="in" filter="dissolve">
                                      <p:cBhvr>
                                        <p:cTn id="101" dur="500"/>
                                        <p:tgtEl>
                                          <p:spTgt spid="107">
                                            <p:txEl>
                                              <p:pRg st="0" end="0"/>
                                            </p:txEl>
                                          </p:spTgt>
                                        </p:tgtEl>
                                      </p:cBhvr>
                                    </p:animEffect>
                                  </p:childTnLst>
                                </p:cTn>
                              </p:par>
                            </p:childTnLst>
                          </p:cTn>
                        </p:par>
                        <p:par>
                          <p:cTn id="102" fill="hold">
                            <p:stCondLst>
                              <p:cond delay="6000"/>
                            </p:stCondLst>
                            <p:childTnLst>
                              <p:par>
                                <p:cTn id="103" presetID="53" presetClass="entr" presetSubtype="16" fill="hold" grpId="0" nodeType="afterEffect">
                                  <p:stCondLst>
                                    <p:cond delay="0"/>
                                  </p:stCondLst>
                                  <p:childTnLst>
                                    <p:set>
                                      <p:cBhvr>
                                        <p:cTn id="104" dur="1" fill="hold">
                                          <p:stCondLst>
                                            <p:cond delay="0"/>
                                          </p:stCondLst>
                                        </p:cTn>
                                        <p:tgtEl>
                                          <p:spTgt spid="84"/>
                                        </p:tgtEl>
                                        <p:attrNameLst>
                                          <p:attrName>style.visibility</p:attrName>
                                        </p:attrNameLst>
                                      </p:cBhvr>
                                      <p:to>
                                        <p:strVal val="visible"/>
                                      </p:to>
                                    </p:set>
                                    <p:anim calcmode="lin" valueType="num">
                                      <p:cBhvr>
                                        <p:cTn id="105" dur="500" fill="hold"/>
                                        <p:tgtEl>
                                          <p:spTgt spid="84"/>
                                        </p:tgtEl>
                                        <p:attrNameLst>
                                          <p:attrName>ppt_w</p:attrName>
                                        </p:attrNameLst>
                                      </p:cBhvr>
                                      <p:tavLst>
                                        <p:tav tm="0">
                                          <p:val>
                                            <p:fltVal val="0"/>
                                          </p:val>
                                        </p:tav>
                                        <p:tav tm="100000">
                                          <p:val>
                                            <p:strVal val="#ppt_w"/>
                                          </p:val>
                                        </p:tav>
                                      </p:tavLst>
                                    </p:anim>
                                    <p:anim calcmode="lin" valueType="num">
                                      <p:cBhvr>
                                        <p:cTn id="106" dur="500" fill="hold"/>
                                        <p:tgtEl>
                                          <p:spTgt spid="84"/>
                                        </p:tgtEl>
                                        <p:attrNameLst>
                                          <p:attrName>ppt_h</p:attrName>
                                        </p:attrNameLst>
                                      </p:cBhvr>
                                      <p:tavLst>
                                        <p:tav tm="0">
                                          <p:val>
                                            <p:fltVal val="0"/>
                                          </p:val>
                                        </p:tav>
                                        <p:tav tm="100000">
                                          <p:val>
                                            <p:strVal val="#ppt_h"/>
                                          </p:val>
                                        </p:tav>
                                      </p:tavLst>
                                    </p:anim>
                                    <p:animEffect transition="in" filter="fade">
                                      <p:cBhvr>
                                        <p:cTn id="107" dur="500"/>
                                        <p:tgtEl>
                                          <p:spTgt spid="84"/>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99">
                                            <p:txEl>
                                              <p:pRg st="0" end="0"/>
                                            </p:txEl>
                                          </p:spTgt>
                                        </p:tgtEl>
                                        <p:attrNameLst>
                                          <p:attrName>style.visibility</p:attrName>
                                        </p:attrNameLst>
                                      </p:cBhvr>
                                      <p:to>
                                        <p:strVal val="visible"/>
                                      </p:to>
                                    </p:set>
                                    <p:anim calcmode="lin" valueType="num">
                                      <p:cBhvr>
                                        <p:cTn id="110" dur="500" fill="hold"/>
                                        <p:tgtEl>
                                          <p:spTgt spid="99">
                                            <p:txEl>
                                              <p:pRg st="0" end="0"/>
                                            </p:txEl>
                                          </p:spTgt>
                                        </p:tgtEl>
                                        <p:attrNameLst>
                                          <p:attrName>ppt_w</p:attrName>
                                        </p:attrNameLst>
                                      </p:cBhvr>
                                      <p:tavLst>
                                        <p:tav tm="0">
                                          <p:val>
                                            <p:fltVal val="0"/>
                                          </p:val>
                                        </p:tav>
                                        <p:tav tm="100000">
                                          <p:val>
                                            <p:strVal val="#ppt_w"/>
                                          </p:val>
                                        </p:tav>
                                      </p:tavLst>
                                    </p:anim>
                                    <p:anim calcmode="lin" valueType="num">
                                      <p:cBhvr>
                                        <p:cTn id="111" dur="500" fill="hold"/>
                                        <p:tgtEl>
                                          <p:spTgt spid="99">
                                            <p:txEl>
                                              <p:pRg st="0" end="0"/>
                                            </p:txEl>
                                          </p:spTgt>
                                        </p:tgtEl>
                                        <p:attrNameLst>
                                          <p:attrName>ppt_h</p:attrName>
                                        </p:attrNameLst>
                                      </p:cBhvr>
                                      <p:tavLst>
                                        <p:tav tm="0">
                                          <p:val>
                                            <p:fltVal val="0"/>
                                          </p:val>
                                        </p:tav>
                                        <p:tav tm="100000">
                                          <p:val>
                                            <p:strVal val="#ppt_h"/>
                                          </p:val>
                                        </p:tav>
                                      </p:tavLst>
                                    </p:anim>
                                    <p:animEffect transition="in" filter="fade">
                                      <p:cBhvr>
                                        <p:cTn id="112" dur="500"/>
                                        <p:tgtEl>
                                          <p:spTgt spid="99">
                                            <p:txEl>
                                              <p:pRg st="0" end="0"/>
                                            </p:txEl>
                                          </p:spTgt>
                                        </p:tgtEl>
                                      </p:cBhvr>
                                    </p:animEffect>
                                  </p:childTnLst>
                                </p:cTn>
                              </p:par>
                            </p:childTnLst>
                          </p:cTn>
                        </p:par>
                        <p:par>
                          <p:cTn id="113" fill="hold">
                            <p:stCondLst>
                              <p:cond delay="6500"/>
                            </p:stCondLst>
                            <p:childTnLst>
                              <p:par>
                                <p:cTn id="114" presetID="9" presetClass="entr" presetSubtype="0" fill="hold" grpId="0" nodeType="afterEffect">
                                  <p:stCondLst>
                                    <p:cond delay="0"/>
                                  </p:stCondLst>
                                  <p:childTnLst>
                                    <p:set>
                                      <p:cBhvr>
                                        <p:cTn id="115" dur="1" fill="hold">
                                          <p:stCondLst>
                                            <p:cond delay="0"/>
                                          </p:stCondLst>
                                        </p:cTn>
                                        <p:tgtEl>
                                          <p:spTgt spid="115">
                                            <p:txEl>
                                              <p:pRg st="0" end="0"/>
                                            </p:txEl>
                                          </p:spTgt>
                                        </p:tgtEl>
                                        <p:attrNameLst>
                                          <p:attrName>style.visibility</p:attrName>
                                        </p:attrNameLst>
                                      </p:cBhvr>
                                      <p:to>
                                        <p:strVal val="visible"/>
                                      </p:to>
                                    </p:set>
                                    <p:animEffect transition="in" filter="dissolve">
                                      <p:cBhvr>
                                        <p:cTn id="116" dur="500"/>
                                        <p:tgtEl>
                                          <p:spTgt spid="115">
                                            <p:txEl>
                                              <p:pRg st="0" end="0"/>
                                            </p:txEl>
                                          </p:spTgt>
                                        </p:tgtEl>
                                      </p:cBhvr>
                                    </p:animEffect>
                                  </p:childTnLst>
                                </p:cTn>
                              </p:par>
                              <p:par>
                                <p:cTn id="117" presetID="9" presetClass="entr" presetSubtype="0" fill="hold" grpId="0" nodeType="withEffect">
                                  <p:stCondLst>
                                    <p:cond delay="0"/>
                                  </p:stCondLst>
                                  <p:childTnLst>
                                    <p:set>
                                      <p:cBhvr>
                                        <p:cTn id="118" dur="1" fill="hold">
                                          <p:stCondLst>
                                            <p:cond delay="0"/>
                                          </p:stCondLst>
                                        </p:cTn>
                                        <p:tgtEl>
                                          <p:spTgt spid="114">
                                            <p:txEl>
                                              <p:pRg st="0" end="0"/>
                                            </p:txEl>
                                          </p:spTgt>
                                        </p:tgtEl>
                                        <p:attrNameLst>
                                          <p:attrName>style.visibility</p:attrName>
                                        </p:attrNameLst>
                                      </p:cBhvr>
                                      <p:to>
                                        <p:strVal val="visible"/>
                                      </p:to>
                                    </p:set>
                                    <p:animEffect transition="in" filter="dissolve">
                                      <p:cBhvr>
                                        <p:cTn id="119" dur="500"/>
                                        <p:tgtEl>
                                          <p:spTgt spid="1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80" grpId="0" animBg="1"/>
      <p:bldP spid="81" grpId="0" animBg="1"/>
      <p:bldP spid="82" grpId="0" animBg="1"/>
      <p:bldP spid="83" grpId="0" animBg="1"/>
      <p:bldP spid="84" grpId="0" animBg="1"/>
      <p:bldP spid="2" grpId="0"/>
      <p:bldP spid="4" grpId="0" build="p"/>
      <p:bldP spid="9" grpId="0" build="p"/>
      <p:bldP spid="33" grpId="0" build="p"/>
      <p:bldP spid="34" grpId="0" build="p"/>
      <p:bldP spid="85" grpId="0" build="p"/>
      <p:bldP spid="86" grpId="0" build="p"/>
      <p:bldP spid="97" grpId="0" build="p"/>
      <p:bldP spid="98" grpId="0" build="p"/>
      <p:bldP spid="99" grpId="0" build="p"/>
      <p:bldP spid="100" grpId="0" build="p"/>
      <p:bldP spid="101" grpId="0" build="p"/>
      <p:bldP spid="105" grpId="0" build="p"/>
      <p:bldP spid="106" grpId="0" build="p"/>
      <p:bldP spid="107" grpId="0" build="p"/>
      <p:bldP spid="111" grpId="0" build="p"/>
      <p:bldP spid="112" grpId="0" build="p"/>
      <p:bldP spid="113" grpId="0" build="p"/>
      <p:bldP spid="114" grpId="0" build="p"/>
      <p:bldP spid="115"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p:cNvSpPr>
            <a:spLocks noGrp="1"/>
          </p:cNvSpPr>
          <p:nvPr>
            <p:ph type="ctrTitle"/>
          </p:nvPr>
        </p:nvSpPr>
        <p:spPr/>
        <p:txBody>
          <a:bodyPr/>
          <a:lstStyle/>
          <a:p>
            <a:r>
              <a:rPr lang="id-ID" dirty="0"/>
              <a:t>PESTEL ANALYSIS 2</a:t>
            </a:r>
          </a:p>
        </p:txBody>
      </p:sp>
      <p:sp>
        <p:nvSpPr>
          <p:cNvPr id="26" name="Subtitle 25"/>
          <p:cNvSpPr>
            <a:spLocks noGrp="1"/>
          </p:cNvSpPr>
          <p:nvPr>
            <p:ph type="subTitle" idx="1"/>
          </p:nvPr>
        </p:nvSpPr>
        <p:spPr/>
        <p:txBody>
          <a:bodyPr/>
          <a:lstStyle/>
          <a:p>
            <a:r>
              <a:rPr lang="en-US" dirty="0"/>
              <a:t>write your relevant text here</a:t>
            </a:r>
          </a:p>
        </p:txBody>
      </p:sp>
      <p:sp>
        <p:nvSpPr>
          <p:cNvPr id="27" name="Text Placeholder 26"/>
          <p:cNvSpPr>
            <a:spLocks noGrp="1"/>
          </p:cNvSpPr>
          <p:nvPr>
            <p:ph type="body" sz="quarter" idx="10"/>
          </p:nvPr>
        </p:nvSpPr>
        <p:spPr>
          <a:xfrm>
            <a:off x="1559532" y="2203732"/>
            <a:ext cx="2079812" cy="299865"/>
          </a:xfrm>
        </p:spPr>
        <p:txBody>
          <a:bodyPr anchor="t"/>
          <a:lstStyle/>
          <a:p>
            <a:r>
              <a:rPr lang="id-ID" dirty="0"/>
              <a:t>Politic</a:t>
            </a:r>
          </a:p>
        </p:txBody>
      </p:sp>
      <p:sp>
        <p:nvSpPr>
          <p:cNvPr id="29" name="Text Placeholder 28"/>
          <p:cNvSpPr>
            <a:spLocks noGrp="1"/>
          </p:cNvSpPr>
          <p:nvPr>
            <p:ph type="body" sz="quarter" idx="11"/>
          </p:nvPr>
        </p:nvSpPr>
        <p:spPr>
          <a:xfrm>
            <a:off x="1559533" y="2587751"/>
            <a:ext cx="2505590" cy="561835"/>
          </a:xfrm>
        </p:spPr>
        <p:txBody>
          <a:bodyPr anchor="t">
            <a:normAutofit fontScale="85000" lnSpcReduction="10000"/>
          </a:bodyPr>
          <a:lstStyle/>
          <a:p>
            <a:r>
              <a:rPr lang="id-ID" dirty="0"/>
              <a:t>Sed ut perspiciatis unde omnis iste natus error sit voluptatem accusantium doloremque laudantium, totam rem aperiam, eaque</a:t>
            </a:r>
          </a:p>
        </p:txBody>
      </p:sp>
      <p:sp>
        <p:nvSpPr>
          <p:cNvPr id="37" name="Freeform 5"/>
          <p:cNvSpPr>
            <a:spLocks/>
          </p:cNvSpPr>
          <p:nvPr/>
        </p:nvSpPr>
        <p:spPr bwMode="auto">
          <a:xfrm>
            <a:off x="5999258" y="3133726"/>
            <a:ext cx="1539875" cy="1239838"/>
          </a:xfrm>
          <a:custGeom>
            <a:avLst/>
            <a:gdLst>
              <a:gd name="T0" fmla="*/ 388 w 555"/>
              <a:gd name="T1" fmla="*/ 0 h 447"/>
              <a:gd name="T2" fmla="*/ 168 w 555"/>
              <a:gd name="T3" fmla="*/ 0 h 447"/>
              <a:gd name="T4" fmla="*/ 168 w 555"/>
              <a:gd name="T5" fmla="*/ 0 h 447"/>
              <a:gd name="T6" fmla="*/ 167 w 555"/>
              <a:gd name="T7" fmla="*/ 0 h 447"/>
              <a:gd name="T8" fmla="*/ 1 w 555"/>
              <a:gd name="T9" fmla="*/ 166 h 447"/>
              <a:gd name="T10" fmla="*/ 0 w 555"/>
              <a:gd name="T11" fmla="*/ 447 h 447"/>
              <a:gd name="T12" fmla="*/ 144 w 555"/>
              <a:gd name="T13" fmla="*/ 339 h 447"/>
              <a:gd name="T14" fmla="*/ 388 w 555"/>
              <a:gd name="T15" fmla="*/ 335 h 447"/>
              <a:gd name="T16" fmla="*/ 555 w 555"/>
              <a:gd name="T17" fmla="*/ 167 h 447"/>
              <a:gd name="T18" fmla="*/ 388 w 555"/>
              <a:gd name="T1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5" h="447">
                <a:moveTo>
                  <a:pt x="388" y="0"/>
                </a:moveTo>
                <a:cubicBezTo>
                  <a:pt x="168" y="0"/>
                  <a:pt x="168" y="0"/>
                  <a:pt x="168" y="0"/>
                </a:cubicBezTo>
                <a:cubicBezTo>
                  <a:pt x="168" y="0"/>
                  <a:pt x="168" y="0"/>
                  <a:pt x="168" y="0"/>
                </a:cubicBezTo>
                <a:cubicBezTo>
                  <a:pt x="168" y="0"/>
                  <a:pt x="167" y="0"/>
                  <a:pt x="167" y="0"/>
                </a:cubicBezTo>
                <a:cubicBezTo>
                  <a:pt x="76" y="0"/>
                  <a:pt x="1" y="75"/>
                  <a:pt x="1" y="166"/>
                </a:cubicBezTo>
                <a:cubicBezTo>
                  <a:pt x="1" y="258"/>
                  <a:pt x="0" y="447"/>
                  <a:pt x="0" y="447"/>
                </a:cubicBezTo>
                <a:cubicBezTo>
                  <a:pt x="0" y="447"/>
                  <a:pt x="42" y="354"/>
                  <a:pt x="144" y="339"/>
                </a:cubicBezTo>
                <a:cubicBezTo>
                  <a:pt x="157" y="337"/>
                  <a:pt x="388" y="335"/>
                  <a:pt x="388" y="335"/>
                </a:cubicBezTo>
                <a:cubicBezTo>
                  <a:pt x="480" y="335"/>
                  <a:pt x="555" y="260"/>
                  <a:pt x="555" y="167"/>
                </a:cubicBezTo>
                <a:cubicBezTo>
                  <a:pt x="555" y="75"/>
                  <a:pt x="480" y="0"/>
                  <a:pt x="388" y="0"/>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6"/>
          <p:cNvSpPr>
            <a:spLocks/>
          </p:cNvSpPr>
          <p:nvPr/>
        </p:nvSpPr>
        <p:spPr bwMode="auto">
          <a:xfrm>
            <a:off x="5999258" y="2243138"/>
            <a:ext cx="1287463" cy="1036638"/>
          </a:xfrm>
          <a:custGeom>
            <a:avLst/>
            <a:gdLst>
              <a:gd name="T0" fmla="*/ 325 w 464"/>
              <a:gd name="T1" fmla="*/ 0 h 374"/>
              <a:gd name="T2" fmla="*/ 141 w 464"/>
              <a:gd name="T3" fmla="*/ 0 h 374"/>
              <a:gd name="T4" fmla="*/ 140 w 464"/>
              <a:gd name="T5" fmla="*/ 0 h 374"/>
              <a:gd name="T6" fmla="*/ 140 w 464"/>
              <a:gd name="T7" fmla="*/ 0 h 374"/>
              <a:gd name="T8" fmla="*/ 1 w 464"/>
              <a:gd name="T9" fmla="*/ 139 h 374"/>
              <a:gd name="T10" fmla="*/ 0 w 464"/>
              <a:gd name="T11" fmla="*/ 374 h 374"/>
              <a:gd name="T12" fmla="*/ 120 w 464"/>
              <a:gd name="T13" fmla="*/ 284 h 374"/>
              <a:gd name="T14" fmla="*/ 325 w 464"/>
              <a:gd name="T15" fmla="*/ 280 h 374"/>
              <a:gd name="T16" fmla="*/ 464 w 464"/>
              <a:gd name="T17" fmla="*/ 140 h 374"/>
              <a:gd name="T18" fmla="*/ 325 w 46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4" h="374">
                <a:moveTo>
                  <a:pt x="325" y="0"/>
                </a:moveTo>
                <a:cubicBezTo>
                  <a:pt x="141" y="0"/>
                  <a:pt x="141" y="0"/>
                  <a:pt x="141" y="0"/>
                </a:cubicBezTo>
                <a:cubicBezTo>
                  <a:pt x="141" y="0"/>
                  <a:pt x="141" y="0"/>
                  <a:pt x="140" y="0"/>
                </a:cubicBezTo>
                <a:cubicBezTo>
                  <a:pt x="140" y="0"/>
                  <a:pt x="140" y="0"/>
                  <a:pt x="140" y="0"/>
                </a:cubicBezTo>
                <a:cubicBezTo>
                  <a:pt x="63" y="0"/>
                  <a:pt x="1" y="62"/>
                  <a:pt x="1" y="139"/>
                </a:cubicBezTo>
                <a:cubicBezTo>
                  <a:pt x="1" y="216"/>
                  <a:pt x="0" y="374"/>
                  <a:pt x="0" y="374"/>
                </a:cubicBezTo>
                <a:cubicBezTo>
                  <a:pt x="0" y="374"/>
                  <a:pt x="35" y="296"/>
                  <a:pt x="120" y="284"/>
                </a:cubicBezTo>
                <a:cubicBezTo>
                  <a:pt x="131" y="282"/>
                  <a:pt x="325" y="280"/>
                  <a:pt x="325" y="280"/>
                </a:cubicBezTo>
                <a:cubicBezTo>
                  <a:pt x="402" y="280"/>
                  <a:pt x="464" y="217"/>
                  <a:pt x="464" y="140"/>
                </a:cubicBezTo>
                <a:cubicBezTo>
                  <a:pt x="464" y="63"/>
                  <a:pt x="402" y="0"/>
                  <a:pt x="325" y="0"/>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7"/>
          <p:cNvSpPr>
            <a:spLocks/>
          </p:cNvSpPr>
          <p:nvPr/>
        </p:nvSpPr>
        <p:spPr bwMode="auto">
          <a:xfrm>
            <a:off x="5083270" y="2513013"/>
            <a:ext cx="885825" cy="709613"/>
          </a:xfrm>
          <a:custGeom>
            <a:avLst/>
            <a:gdLst>
              <a:gd name="T0" fmla="*/ 96 w 319"/>
              <a:gd name="T1" fmla="*/ 0 h 256"/>
              <a:gd name="T2" fmla="*/ 222 w 319"/>
              <a:gd name="T3" fmla="*/ 0 h 256"/>
              <a:gd name="T4" fmla="*/ 223 w 319"/>
              <a:gd name="T5" fmla="*/ 0 h 256"/>
              <a:gd name="T6" fmla="*/ 223 w 319"/>
              <a:gd name="T7" fmla="*/ 0 h 256"/>
              <a:gd name="T8" fmla="*/ 318 w 319"/>
              <a:gd name="T9" fmla="*/ 95 h 256"/>
              <a:gd name="T10" fmla="*/ 319 w 319"/>
              <a:gd name="T11" fmla="*/ 256 h 256"/>
              <a:gd name="T12" fmla="*/ 236 w 319"/>
              <a:gd name="T13" fmla="*/ 194 h 256"/>
              <a:gd name="T14" fmla="*/ 96 w 319"/>
              <a:gd name="T15" fmla="*/ 192 h 256"/>
              <a:gd name="T16" fmla="*/ 0 w 319"/>
              <a:gd name="T17" fmla="*/ 96 h 256"/>
              <a:gd name="T18" fmla="*/ 96 w 319"/>
              <a:gd name="T1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9" h="256">
                <a:moveTo>
                  <a:pt x="96" y="0"/>
                </a:moveTo>
                <a:cubicBezTo>
                  <a:pt x="222" y="0"/>
                  <a:pt x="222" y="0"/>
                  <a:pt x="222" y="0"/>
                </a:cubicBezTo>
                <a:cubicBezTo>
                  <a:pt x="222" y="0"/>
                  <a:pt x="223" y="0"/>
                  <a:pt x="223" y="0"/>
                </a:cubicBezTo>
                <a:cubicBezTo>
                  <a:pt x="223" y="0"/>
                  <a:pt x="223" y="0"/>
                  <a:pt x="223" y="0"/>
                </a:cubicBezTo>
                <a:cubicBezTo>
                  <a:pt x="276" y="0"/>
                  <a:pt x="318" y="42"/>
                  <a:pt x="318" y="95"/>
                </a:cubicBezTo>
                <a:cubicBezTo>
                  <a:pt x="318" y="148"/>
                  <a:pt x="319" y="256"/>
                  <a:pt x="319" y="256"/>
                </a:cubicBezTo>
                <a:cubicBezTo>
                  <a:pt x="319" y="256"/>
                  <a:pt x="295" y="203"/>
                  <a:pt x="236" y="194"/>
                </a:cubicBezTo>
                <a:cubicBezTo>
                  <a:pt x="229" y="193"/>
                  <a:pt x="96" y="192"/>
                  <a:pt x="96" y="192"/>
                </a:cubicBezTo>
                <a:cubicBezTo>
                  <a:pt x="43" y="192"/>
                  <a:pt x="0" y="149"/>
                  <a:pt x="0" y="96"/>
                </a:cubicBezTo>
                <a:cubicBezTo>
                  <a:pt x="0" y="43"/>
                  <a:pt x="43" y="0"/>
                  <a:pt x="9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8"/>
          <p:cNvSpPr>
            <a:spLocks/>
          </p:cNvSpPr>
          <p:nvPr/>
        </p:nvSpPr>
        <p:spPr bwMode="auto">
          <a:xfrm>
            <a:off x="4429220" y="3133726"/>
            <a:ext cx="1539875" cy="1239838"/>
          </a:xfrm>
          <a:custGeom>
            <a:avLst/>
            <a:gdLst>
              <a:gd name="T0" fmla="*/ 167 w 555"/>
              <a:gd name="T1" fmla="*/ 0 h 447"/>
              <a:gd name="T2" fmla="*/ 387 w 555"/>
              <a:gd name="T3" fmla="*/ 0 h 447"/>
              <a:gd name="T4" fmla="*/ 387 w 555"/>
              <a:gd name="T5" fmla="*/ 0 h 447"/>
              <a:gd name="T6" fmla="*/ 388 w 555"/>
              <a:gd name="T7" fmla="*/ 0 h 447"/>
              <a:gd name="T8" fmla="*/ 554 w 555"/>
              <a:gd name="T9" fmla="*/ 166 h 447"/>
              <a:gd name="T10" fmla="*/ 555 w 555"/>
              <a:gd name="T11" fmla="*/ 447 h 447"/>
              <a:gd name="T12" fmla="*/ 411 w 555"/>
              <a:gd name="T13" fmla="*/ 339 h 447"/>
              <a:gd name="T14" fmla="*/ 167 w 555"/>
              <a:gd name="T15" fmla="*/ 335 h 447"/>
              <a:gd name="T16" fmla="*/ 0 w 555"/>
              <a:gd name="T17" fmla="*/ 167 h 447"/>
              <a:gd name="T18" fmla="*/ 167 w 555"/>
              <a:gd name="T1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5" h="447">
                <a:moveTo>
                  <a:pt x="167" y="0"/>
                </a:moveTo>
                <a:cubicBezTo>
                  <a:pt x="387" y="0"/>
                  <a:pt x="387" y="0"/>
                  <a:pt x="387" y="0"/>
                </a:cubicBezTo>
                <a:cubicBezTo>
                  <a:pt x="387" y="0"/>
                  <a:pt x="387" y="0"/>
                  <a:pt x="387" y="0"/>
                </a:cubicBezTo>
                <a:cubicBezTo>
                  <a:pt x="387" y="0"/>
                  <a:pt x="388" y="0"/>
                  <a:pt x="388" y="0"/>
                </a:cubicBezTo>
                <a:cubicBezTo>
                  <a:pt x="479" y="0"/>
                  <a:pt x="554" y="75"/>
                  <a:pt x="554" y="166"/>
                </a:cubicBezTo>
                <a:cubicBezTo>
                  <a:pt x="554" y="258"/>
                  <a:pt x="555" y="447"/>
                  <a:pt x="555" y="447"/>
                </a:cubicBezTo>
                <a:cubicBezTo>
                  <a:pt x="555" y="447"/>
                  <a:pt x="513" y="354"/>
                  <a:pt x="411" y="339"/>
                </a:cubicBezTo>
                <a:cubicBezTo>
                  <a:pt x="398" y="337"/>
                  <a:pt x="167" y="335"/>
                  <a:pt x="167" y="335"/>
                </a:cubicBezTo>
                <a:cubicBezTo>
                  <a:pt x="75" y="335"/>
                  <a:pt x="0" y="260"/>
                  <a:pt x="0" y="167"/>
                </a:cubicBezTo>
                <a:cubicBezTo>
                  <a:pt x="0" y="75"/>
                  <a:pt x="75" y="0"/>
                  <a:pt x="16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9"/>
          <p:cNvSpPr>
            <a:spLocks/>
          </p:cNvSpPr>
          <p:nvPr/>
        </p:nvSpPr>
        <p:spPr bwMode="auto">
          <a:xfrm>
            <a:off x="4429220" y="4184651"/>
            <a:ext cx="1539875" cy="1236663"/>
          </a:xfrm>
          <a:custGeom>
            <a:avLst/>
            <a:gdLst>
              <a:gd name="T0" fmla="*/ 167 w 555"/>
              <a:gd name="T1" fmla="*/ 0 h 446"/>
              <a:gd name="T2" fmla="*/ 387 w 555"/>
              <a:gd name="T3" fmla="*/ 0 h 446"/>
              <a:gd name="T4" fmla="*/ 387 w 555"/>
              <a:gd name="T5" fmla="*/ 0 h 446"/>
              <a:gd name="T6" fmla="*/ 388 w 555"/>
              <a:gd name="T7" fmla="*/ 0 h 446"/>
              <a:gd name="T8" fmla="*/ 554 w 555"/>
              <a:gd name="T9" fmla="*/ 166 h 446"/>
              <a:gd name="T10" fmla="*/ 555 w 555"/>
              <a:gd name="T11" fmla="*/ 446 h 446"/>
              <a:gd name="T12" fmla="*/ 411 w 555"/>
              <a:gd name="T13" fmla="*/ 339 h 446"/>
              <a:gd name="T14" fmla="*/ 167 w 555"/>
              <a:gd name="T15" fmla="*/ 334 h 446"/>
              <a:gd name="T16" fmla="*/ 0 w 555"/>
              <a:gd name="T17" fmla="*/ 167 h 446"/>
              <a:gd name="T18" fmla="*/ 167 w 555"/>
              <a:gd name="T19" fmla="*/ 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5" h="446">
                <a:moveTo>
                  <a:pt x="167" y="0"/>
                </a:moveTo>
                <a:cubicBezTo>
                  <a:pt x="387" y="0"/>
                  <a:pt x="387" y="0"/>
                  <a:pt x="387" y="0"/>
                </a:cubicBezTo>
                <a:cubicBezTo>
                  <a:pt x="387" y="0"/>
                  <a:pt x="387" y="0"/>
                  <a:pt x="387" y="0"/>
                </a:cubicBezTo>
                <a:cubicBezTo>
                  <a:pt x="387" y="0"/>
                  <a:pt x="388" y="0"/>
                  <a:pt x="388" y="0"/>
                </a:cubicBezTo>
                <a:cubicBezTo>
                  <a:pt x="479" y="0"/>
                  <a:pt x="554" y="74"/>
                  <a:pt x="554" y="166"/>
                </a:cubicBezTo>
                <a:cubicBezTo>
                  <a:pt x="554" y="258"/>
                  <a:pt x="555" y="446"/>
                  <a:pt x="555" y="446"/>
                </a:cubicBezTo>
                <a:cubicBezTo>
                  <a:pt x="555" y="446"/>
                  <a:pt x="513" y="354"/>
                  <a:pt x="411" y="339"/>
                </a:cubicBezTo>
                <a:cubicBezTo>
                  <a:pt x="398" y="337"/>
                  <a:pt x="167" y="334"/>
                  <a:pt x="167" y="334"/>
                </a:cubicBezTo>
                <a:cubicBezTo>
                  <a:pt x="75" y="334"/>
                  <a:pt x="0" y="259"/>
                  <a:pt x="0" y="167"/>
                </a:cubicBezTo>
                <a:cubicBezTo>
                  <a:pt x="0" y="75"/>
                  <a:pt x="75" y="0"/>
                  <a:pt x="16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10"/>
          <p:cNvSpPr>
            <a:spLocks/>
          </p:cNvSpPr>
          <p:nvPr/>
        </p:nvSpPr>
        <p:spPr bwMode="auto">
          <a:xfrm>
            <a:off x="5999258" y="4187826"/>
            <a:ext cx="1938338" cy="1557338"/>
          </a:xfrm>
          <a:custGeom>
            <a:avLst/>
            <a:gdLst>
              <a:gd name="T0" fmla="*/ 489 w 699"/>
              <a:gd name="T1" fmla="*/ 0 h 562"/>
              <a:gd name="T2" fmla="*/ 212 w 699"/>
              <a:gd name="T3" fmla="*/ 0 h 562"/>
              <a:gd name="T4" fmla="*/ 211 w 699"/>
              <a:gd name="T5" fmla="*/ 0 h 562"/>
              <a:gd name="T6" fmla="*/ 211 w 699"/>
              <a:gd name="T7" fmla="*/ 0 h 562"/>
              <a:gd name="T8" fmla="*/ 2 w 699"/>
              <a:gd name="T9" fmla="*/ 209 h 562"/>
              <a:gd name="T10" fmla="*/ 0 w 699"/>
              <a:gd name="T11" fmla="*/ 562 h 562"/>
              <a:gd name="T12" fmla="*/ 181 w 699"/>
              <a:gd name="T13" fmla="*/ 427 h 562"/>
              <a:gd name="T14" fmla="*/ 489 w 699"/>
              <a:gd name="T15" fmla="*/ 421 h 562"/>
              <a:gd name="T16" fmla="*/ 699 w 699"/>
              <a:gd name="T17" fmla="*/ 210 h 562"/>
              <a:gd name="T18" fmla="*/ 489 w 699"/>
              <a:gd name="T1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9" h="562">
                <a:moveTo>
                  <a:pt x="489" y="0"/>
                </a:moveTo>
                <a:cubicBezTo>
                  <a:pt x="212" y="0"/>
                  <a:pt x="212" y="0"/>
                  <a:pt x="212" y="0"/>
                </a:cubicBezTo>
                <a:cubicBezTo>
                  <a:pt x="212" y="0"/>
                  <a:pt x="212" y="0"/>
                  <a:pt x="211" y="0"/>
                </a:cubicBezTo>
                <a:cubicBezTo>
                  <a:pt x="211" y="0"/>
                  <a:pt x="211" y="0"/>
                  <a:pt x="211" y="0"/>
                </a:cubicBezTo>
                <a:cubicBezTo>
                  <a:pt x="95" y="0"/>
                  <a:pt x="2" y="93"/>
                  <a:pt x="2" y="209"/>
                </a:cubicBezTo>
                <a:cubicBezTo>
                  <a:pt x="2" y="325"/>
                  <a:pt x="0" y="562"/>
                  <a:pt x="0" y="562"/>
                </a:cubicBezTo>
                <a:cubicBezTo>
                  <a:pt x="0" y="562"/>
                  <a:pt x="53" y="446"/>
                  <a:pt x="181" y="427"/>
                </a:cubicBezTo>
                <a:cubicBezTo>
                  <a:pt x="197" y="424"/>
                  <a:pt x="489" y="421"/>
                  <a:pt x="489" y="421"/>
                </a:cubicBezTo>
                <a:cubicBezTo>
                  <a:pt x="605" y="421"/>
                  <a:pt x="699" y="327"/>
                  <a:pt x="699" y="210"/>
                </a:cubicBezTo>
                <a:cubicBezTo>
                  <a:pt x="699" y="94"/>
                  <a:pt x="605" y="0"/>
                  <a:pt x="489" y="0"/>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Text Placeholder 30"/>
          <p:cNvSpPr>
            <a:spLocks noGrp="1"/>
          </p:cNvSpPr>
          <p:nvPr>
            <p:ph type="body" sz="quarter" idx="13"/>
          </p:nvPr>
        </p:nvSpPr>
        <p:spPr>
          <a:xfrm>
            <a:off x="5068608" y="2608505"/>
            <a:ext cx="888253" cy="408745"/>
          </a:xfrm>
        </p:spPr>
        <p:txBody>
          <a:bodyPr anchor="ctr">
            <a:normAutofit/>
          </a:bodyPr>
          <a:lstStyle/>
          <a:p>
            <a:pPr algn="ctr"/>
            <a:r>
              <a:rPr lang="id-ID" sz="2400" dirty="0"/>
              <a:t>P</a:t>
            </a:r>
          </a:p>
        </p:txBody>
      </p:sp>
      <p:sp>
        <p:nvSpPr>
          <p:cNvPr id="64" name="Text Placeholder 26"/>
          <p:cNvSpPr>
            <a:spLocks noGrp="1"/>
          </p:cNvSpPr>
          <p:nvPr>
            <p:ph type="body" sz="quarter" idx="10"/>
          </p:nvPr>
        </p:nvSpPr>
        <p:spPr>
          <a:xfrm>
            <a:off x="1559532" y="3315449"/>
            <a:ext cx="2079812" cy="299865"/>
          </a:xfrm>
        </p:spPr>
        <p:txBody>
          <a:bodyPr anchor="t"/>
          <a:lstStyle/>
          <a:p>
            <a:r>
              <a:rPr lang="id-ID" dirty="0"/>
              <a:t>Economy</a:t>
            </a:r>
          </a:p>
        </p:txBody>
      </p:sp>
      <p:sp>
        <p:nvSpPr>
          <p:cNvPr id="65" name="Text Placeholder 28"/>
          <p:cNvSpPr>
            <a:spLocks noGrp="1"/>
          </p:cNvSpPr>
          <p:nvPr>
            <p:ph type="body" sz="quarter" idx="11"/>
          </p:nvPr>
        </p:nvSpPr>
        <p:spPr>
          <a:xfrm>
            <a:off x="1559533" y="3699468"/>
            <a:ext cx="2505590" cy="561835"/>
          </a:xfrm>
        </p:spPr>
        <p:txBody>
          <a:bodyPr anchor="t">
            <a:normAutofit fontScale="85000" lnSpcReduction="10000"/>
          </a:bodyPr>
          <a:lstStyle/>
          <a:p>
            <a:r>
              <a:rPr lang="id-ID" dirty="0"/>
              <a:t>Sed ut perspiciatis unde omnis iste natus error sit voluptatem accusantium doloremque laudantium, totam rem aperiam, eaque</a:t>
            </a:r>
          </a:p>
        </p:txBody>
      </p:sp>
      <p:sp>
        <p:nvSpPr>
          <p:cNvPr id="66" name="Text Placeholder 26"/>
          <p:cNvSpPr>
            <a:spLocks noGrp="1"/>
          </p:cNvSpPr>
          <p:nvPr>
            <p:ph type="body" sz="quarter" idx="10"/>
          </p:nvPr>
        </p:nvSpPr>
        <p:spPr>
          <a:xfrm>
            <a:off x="1559532" y="4435119"/>
            <a:ext cx="2079812" cy="299865"/>
          </a:xfrm>
        </p:spPr>
        <p:txBody>
          <a:bodyPr anchor="t"/>
          <a:lstStyle/>
          <a:p>
            <a:r>
              <a:rPr lang="id-ID" dirty="0"/>
              <a:t>Social</a:t>
            </a:r>
          </a:p>
        </p:txBody>
      </p:sp>
      <p:sp>
        <p:nvSpPr>
          <p:cNvPr id="67" name="Text Placeholder 28"/>
          <p:cNvSpPr>
            <a:spLocks noGrp="1"/>
          </p:cNvSpPr>
          <p:nvPr>
            <p:ph type="body" sz="quarter" idx="11"/>
          </p:nvPr>
        </p:nvSpPr>
        <p:spPr>
          <a:xfrm>
            <a:off x="1559533" y="4819138"/>
            <a:ext cx="2505590" cy="561835"/>
          </a:xfrm>
        </p:spPr>
        <p:txBody>
          <a:bodyPr anchor="t">
            <a:normAutofit fontScale="85000" lnSpcReduction="10000"/>
          </a:bodyPr>
          <a:lstStyle/>
          <a:p>
            <a:r>
              <a:rPr lang="id-ID" dirty="0"/>
              <a:t>Sed ut perspiciatis unde omnis iste natus error sit voluptatem accusantium doloremque laudantium, totam rem aperiam, eaque</a:t>
            </a:r>
          </a:p>
        </p:txBody>
      </p:sp>
      <p:sp>
        <p:nvSpPr>
          <p:cNvPr id="68" name="Text Placeholder 26"/>
          <p:cNvSpPr>
            <a:spLocks noGrp="1"/>
          </p:cNvSpPr>
          <p:nvPr>
            <p:ph type="body" sz="quarter" idx="10"/>
          </p:nvPr>
        </p:nvSpPr>
        <p:spPr>
          <a:xfrm>
            <a:off x="8314112" y="2203732"/>
            <a:ext cx="2353888" cy="299865"/>
          </a:xfrm>
        </p:spPr>
        <p:txBody>
          <a:bodyPr anchor="t"/>
          <a:lstStyle/>
          <a:p>
            <a:pPr algn="r"/>
            <a:r>
              <a:rPr lang="id-ID" dirty="0"/>
              <a:t>Technology</a:t>
            </a:r>
          </a:p>
        </p:txBody>
      </p:sp>
      <p:sp>
        <p:nvSpPr>
          <p:cNvPr id="69" name="Text Placeholder 28"/>
          <p:cNvSpPr>
            <a:spLocks noGrp="1"/>
          </p:cNvSpPr>
          <p:nvPr>
            <p:ph type="body" sz="quarter" idx="11"/>
          </p:nvPr>
        </p:nvSpPr>
        <p:spPr>
          <a:xfrm>
            <a:off x="8314113" y="2587751"/>
            <a:ext cx="2353887" cy="561835"/>
          </a:xfrm>
        </p:spPr>
        <p:txBody>
          <a:bodyPr anchor="t">
            <a:normAutofit fontScale="92500"/>
          </a:bodyPr>
          <a:lstStyle/>
          <a:p>
            <a:pPr algn="r"/>
            <a:r>
              <a:rPr lang="id-ID" dirty="0"/>
              <a:t>Sed ut perspiciatis unde omnis iste natus error sit voluptatem accusantium doloree laudantium, totam rem aperiam, eaque</a:t>
            </a:r>
          </a:p>
        </p:txBody>
      </p:sp>
      <p:sp>
        <p:nvSpPr>
          <p:cNvPr id="70" name="Text Placeholder 26"/>
          <p:cNvSpPr>
            <a:spLocks noGrp="1"/>
          </p:cNvSpPr>
          <p:nvPr>
            <p:ph type="body" sz="quarter" idx="10"/>
          </p:nvPr>
        </p:nvSpPr>
        <p:spPr>
          <a:xfrm>
            <a:off x="8314112" y="3315449"/>
            <a:ext cx="2353888" cy="299865"/>
          </a:xfrm>
        </p:spPr>
        <p:txBody>
          <a:bodyPr anchor="t"/>
          <a:lstStyle/>
          <a:p>
            <a:pPr algn="r"/>
            <a:r>
              <a:rPr lang="id-ID" dirty="0"/>
              <a:t>Environment</a:t>
            </a:r>
          </a:p>
        </p:txBody>
      </p:sp>
      <p:sp>
        <p:nvSpPr>
          <p:cNvPr id="71" name="Text Placeholder 28"/>
          <p:cNvSpPr>
            <a:spLocks noGrp="1"/>
          </p:cNvSpPr>
          <p:nvPr>
            <p:ph type="body" sz="quarter" idx="11"/>
          </p:nvPr>
        </p:nvSpPr>
        <p:spPr>
          <a:xfrm>
            <a:off x="8314113" y="3699468"/>
            <a:ext cx="2353887" cy="561835"/>
          </a:xfrm>
        </p:spPr>
        <p:txBody>
          <a:bodyPr anchor="t">
            <a:normAutofit fontScale="85000" lnSpcReduction="10000"/>
          </a:bodyPr>
          <a:lstStyle/>
          <a:p>
            <a:pPr algn="r"/>
            <a:r>
              <a:rPr lang="id-ID" dirty="0"/>
              <a:t>Sed ut perspiciatis unde omnis iste natus error sit voluptatem accusantium doloreue laudantium, totam rem aperiam, eaque</a:t>
            </a:r>
          </a:p>
        </p:txBody>
      </p:sp>
      <p:sp>
        <p:nvSpPr>
          <p:cNvPr id="72" name="Text Placeholder 26"/>
          <p:cNvSpPr>
            <a:spLocks noGrp="1"/>
          </p:cNvSpPr>
          <p:nvPr>
            <p:ph type="body" sz="quarter" idx="10"/>
          </p:nvPr>
        </p:nvSpPr>
        <p:spPr>
          <a:xfrm>
            <a:off x="8314111" y="4435119"/>
            <a:ext cx="2287213" cy="299865"/>
          </a:xfrm>
        </p:spPr>
        <p:txBody>
          <a:bodyPr anchor="t"/>
          <a:lstStyle/>
          <a:p>
            <a:pPr algn="r"/>
            <a:r>
              <a:rPr lang="id-ID" dirty="0"/>
              <a:t>Legal</a:t>
            </a:r>
          </a:p>
        </p:txBody>
      </p:sp>
      <p:sp>
        <p:nvSpPr>
          <p:cNvPr id="73" name="Text Placeholder 28"/>
          <p:cNvSpPr>
            <a:spLocks noGrp="1"/>
          </p:cNvSpPr>
          <p:nvPr>
            <p:ph type="body" sz="quarter" idx="11"/>
          </p:nvPr>
        </p:nvSpPr>
        <p:spPr>
          <a:xfrm>
            <a:off x="8314113" y="4819138"/>
            <a:ext cx="2353887" cy="561835"/>
          </a:xfrm>
        </p:spPr>
        <p:txBody>
          <a:bodyPr anchor="t">
            <a:normAutofit fontScale="92500"/>
          </a:bodyPr>
          <a:lstStyle/>
          <a:p>
            <a:pPr algn="r"/>
            <a:r>
              <a:rPr lang="id-ID" dirty="0"/>
              <a:t>Sed ut perspiciatis unde omnis iste natus error sit voluptatem accusantium doloree laudantium, totam rem aperiam, eaque</a:t>
            </a:r>
          </a:p>
        </p:txBody>
      </p:sp>
      <p:sp>
        <p:nvSpPr>
          <p:cNvPr id="74" name="Text Placeholder 30"/>
          <p:cNvSpPr>
            <a:spLocks noGrp="1"/>
          </p:cNvSpPr>
          <p:nvPr>
            <p:ph type="body" sz="quarter" idx="13"/>
          </p:nvPr>
        </p:nvSpPr>
        <p:spPr>
          <a:xfrm>
            <a:off x="4542134" y="3335624"/>
            <a:ext cx="1314046" cy="604678"/>
          </a:xfrm>
        </p:spPr>
        <p:txBody>
          <a:bodyPr anchor="ctr">
            <a:normAutofit/>
          </a:bodyPr>
          <a:lstStyle/>
          <a:p>
            <a:pPr algn="ctr"/>
            <a:r>
              <a:rPr lang="id-ID" sz="2800" dirty="0"/>
              <a:t>E</a:t>
            </a:r>
          </a:p>
        </p:txBody>
      </p:sp>
      <p:sp>
        <p:nvSpPr>
          <p:cNvPr id="75" name="Text Placeholder 30"/>
          <p:cNvSpPr>
            <a:spLocks noGrp="1"/>
          </p:cNvSpPr>
          <p:nvPr>
            <p:ph type="body" sz="quarter" idx="13"/>
          </p:nvPr>
        </p:nvSpPr>
        <p:spPr>
          <a:xfrm>
            <a:off x="4528881" y="4383498"/>
            <a:ext cx="1327298" cy="610780"/>
          </a:xfrm>
        </p:spPr>
        <p:txBody>
          <a:bodyPr anchor="ctr">
            <a:normAutofit/>
          </a:bodyPr>
          <a:lstStyle/>
          <a:p>
            <a:pPr algn="ctr"/>
            <a:r>
              <a:rPr lang="id-ID" sz="3200" dirty="0"/>
              <a:t>S</a:t>
            </a:r>
          </a:p>
        </p:txBody>
      </p:sp>
      <p:sp>
        <p:nvSpPr>
          <p:cNvPr id="76" name="Text Placeholder 30"/>
          <p:cNvSpPr>
            <a:spLocks noGrp="1"/>
          </p:cNvSpPr>
          <p:nvPr>
            <p:ph type="body" sz="quarter" idx="13"/>
          </p:nvPr>
        </p:nvSpPr>
        <p:spPr>
          <a:xfrm>
            <a:off x="6198862" y="2450990"/>
            <a:ext cx="888253" cy="408745"/>
          </a:xfrm>
        </p:spPr>
        <p:txBody>
          <a:bodyPr anchor="ctr">
            <a:noAutofit/>
          </a:bodyPr>
          <a:lstStyle/>
          <a:p>
            <a:pPr algn="ctr"/>
            <a:r>
              <a:rPr lang="id-ID" sz="2800" dirty="0"/>
              <a:t>T</a:t>
            </a:r>
          </a:p>
        </p:txBody>
      </p:sp>
      <p:sp>
        <p:nvSpPr>
          <p:cNvPr id="77" name="Text Placeholder 30"/>
          <p:cNvSpPr>
            <a:spLocks noGrp="1"/>
          </p:cNvSpPr>
          <p:nvPr>
            <p:ph type="body" sz="quarter" idx="13"/>
          </p:nvPr>
        </p:nvSpPr>
        <p:spPr>
          <a:xfrm>
            <a:off x="6286782" y="3433589"/>
            <a:ext cx="888253" cy="408745"/>
          </a:xfrm>
        </p:spPr>
        <p:txBody>
          <a:bodyPr anchor="ctr">
            <a:noAutofit/>
          </a:bodyPr>
          <a:lstStyle/>
          <a:p>
            <a:pPr algn="ctr"/>
            <a:r>
              <a:rPr lang="id-ID" sz="2800" dirty="0"/>
              <a:t>E</a:t>
            </a:r>
          </a:p>
        </p:txBody>
      </p:sp>
      <p:sp>
        <p:nvSpPr>
          <p:cNvPr id="79" name="Text Placeholder 30"/>
          <p:cNvSpPr>
            <a:spLocks noGrp="1"/>
          </p:cNvSpPr>
          <p:nvPr>
            <p:ph type="body" sz="quarter" idx="13"/>
          </p:nvPr>
        </p:nvSpPr>
        <p:spPr>
          <a:xfrm>
            <a:off x="6213587" y="4442071"/>
            <a:ext cx="1509680" cy="694706"/>
          </a:xfrm>
        </p:spPr>
        <p:txBody>
          <a:bodyPr anchor="ctr">
            <a:normAutofit/>
          </a:bodyPr>
          <a:lstStyle/>
          <a:p>
            <a:pPr algn="ctr"/>
            <a:r>
              <a:rPr lang="id-ID" sz="3600" dirty="0"/>
              <a:t>L</a:t>
            </a:r>
          </a:p>
        </p:txBody>
      </p:sp>
      <p:sp>
        <p:nvSpPr>
          <p:cNvPr id="28" name="TextBox 27"/>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66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49974240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fade">
                                      <p:cBhvr>
                                        <p:cTn id="11" dur="500"/>
                                        <p:tgtEl>
                                          <p:spTgt spid="26">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wipe(down)">
                                      <p:cBhvr>
                                        <p:cTn id="15" dur="500"/>
                                        <p:tgtEl>
                                          <p:spTgt spid="39"/>
                                        </p:tgtEl>
                                      </p:cBhvr>
                                    </p:animEffect>
                                  </p:childTnLst>
                                </p:cTn>
                              </p:par>
                            </p:childTnLst>
                          </p:cTn>
                        </p:par>
                        <p:par>
                          <p:cTn id="16" fill="hold">
                            <p:stCondLst>
                              <p:cond delay="1500"/>
                            </p:stCondLst>
                            <p:childTnLst>
                              <p:par>
                                <p:cTn id="17" presetID="1" presetClass="entr" presetSubtype="0" fill="hold" grpId="0" nodeType="after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27">
                                            <p:txEl>
                                              <p:pRg st="0" end="0"/>
                                            </p:txEl>
                                          </p:spTgt>
                                        </p:tgtEl>
                                        <p:attrNameLst>
                                          <p:attrName>style.visibility</p:attrName>
                                        </p:attrNameLst>
                                      </p:cBhvr>
                                      <p:to>
                                        <p:strVal val="visible"/>
                                      </p:to>
                                    </p:set>
                                    <p:animEffect transition="in" filter="fade">
                                      <p:cBhvr>
                                        <p:cTn id="22" dur="500"/>
                                        <p:tgtEl>
                                          <p:spTgt spid="27">
                                            <p:txEl>
                                              <p:pRg st="0" end="0"/>
                                            </p:txEl>
                                          </p:spTgt>
                                        </p:tgtEl>
                                      </p:cBhvr>
                                    </p:animEffect>
                                  </p:childTnLst>
                                </p:cTn>
                              </p:par>
                            </p:childTnLst>
                          </p:cTn>
                        </p:par>
                        <p:par>
                          <p:cTn id="23" fill="hold">
                            <p:stCondLst>
                              <p:cond delay="2000"/>
                            </p:stCondLst>
                            <p:childTnLst>
                              <p:par>
                                <p:cTn id="24" presetID="18" presetClass="entr" presetSubtype="6" fill="hold" grpId="0" nodeType="afterEffect">
                                  <p:stCondLst>
                                    <p:cond delay="0"/>
                                  </p:stCondLst>
                                  <p:childTnLst>
                                    <p:set>
                                      <p:cBhvr>
                                        <p:cTn id="25" dur="1" fill="hold">
                                          <p:stCondLst>
                                            <p:cond delay="0"/>
                                          </p:stCondLst>
                                        </p:cTn>
                                        <p:tgtEl>
                                          <p:spTgt spid="29">
                                            <p:txEl>
                                              <p:pRg st="0" end="0"/>
                                            </p:txEl>
                                          </p:spTgt>
                                        </p:tgtEl>
                                        <p:attrNameLst>
                                          <p:attrName>style.visibility</p:attrName>
                                        </p:attrNameLst>
                                      </p:cBhvr>
                                      <p:to>
                                        <p:strVal val="visible"/>
                                      </p:to>
                                    </p:set>
                                    <p:animEffect transition="in" filter="strips(downRight)">
                                      <p:cBhvr>
                                        <p:cTn id="26" dur="500"/>
                                        <p:tgtEl>
                                          <p:spTgt spid="29">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wipe(down)">
                                      <p:cBhvr>
                                        <p:cTn id="30" dur="500"/>
                                        <p:tgtEl>
                                          <p:spTgt spid="40"/>
                                        </p:tgtEl>
                                      </p:cBhvr>
                                    </p:animEffect>
                                  </p:childTnLst>
                                </p:cTn>
                              </p:par>
                            </p:childTnLst>
                          </p:cTn>
                        </p:par>
                        <p:par>
                          <p:cTn id="31" fill="hold">
                            <p:stCondLst>
                              <p:cond delay="3000"/>
                            </p:stCondLst>
                            <p:childTnLst>
                              <p:par>
                                <p:cTn id="32" presetID="1" presetClass="entr" presetSubtype="0" fill="hold" grpId="0" nodeType="afterEffect">
                                  <p:stCondLst>
                                    <p:cond delay="0"/>
                                  </p:stCondLst>
                                  <p:childTnLst>
                                    <p:set>
                                      <p:cBhvr>
                                        <p:cTn id="33" dur="1" fill="hold">
                                          <p:stCondLst>
                                            <p:cond delay="0"/>
                                          </p:stCondLst>
                                        </p:cTn>
                                        <p:tgtEl>
                                          <p:spTgt spid="74">
                                            <p:txEl>
                                              <p:pRg st="0" end="0"/>
                                            </p:txEl>
                                          </p:spTgt>
                                        </p:tgtEl>
                                        <p:attrNameLst>
                                          <p:attrName>style.visibility</p:attrName>
                                        </p:attrNameLst>
                                      </p:cBhvr>
                                      <p:to>
                                        <p:strVal val="visible"/>
                                      </p:to>
                                    </p:se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64">
                                            <p:txEl>
                                              <p:pRg st="0" end="0"/>
                                            </p:txEl>
                                          </p:spTgt>
                                        </p:tgtEl>
                                        <p:attrNameLst>
                                          <p:attrName>style.visibility</p:attrName>
                                        </p:attrNameLst>
                                      </p:cBhvr>
                                      <p:to>
                                        <p:strVal val="visible"/>
                                      </p:to>
                                    </p:set>
                                    <p:animEffect transition="in" filter="fade">
                                      <p:cBhvr>
                                        <p:cTn id="37" dur="500"/>
                                        <p:tgtEl>
                                          <p:spTgt spid="64">
                                            <p:txEl>
                                              <p:pRg st="0" end="0"/>
                                            </p:txEl>
                                          </p:spTgt>
                                        </p:tgtEl>
                                      </p:cBhvr>
                                    </p:animEffect>
                                  </p:childTnLst>
                                </p:cTn>
                              </p:par>
                            </p:childTnLst>
                          </p:cTn>
                        </p:par>
                        <p:par>
                          <p:cTn id="38" fill="hold">
                            <p:stCondLst>
                              <p:cond delay="3500"/>
                            </p:stCondLst>
                            <p:childTnLst>
                              <p:par>
                                <p:cTn id="39" presetID="18" presetClass="entr" presetSubtype="6" fill="hold" grpId="0" nodeType="afterEffect">
                                  <p:stCondLst>
                                    <p:cond delay="0"/>
                                  </p:stCondLst>
                                  <p:childTnLst>
                                    <p:set>
                                      <p:cBhvr>
                                        <p:cTn id="40" dur="1" fill="hold">
                                          <p:stCondLst>
                                            <p:cond delay="0"/>
                                          </p:stCondLst>
                                        </p:cTn>
                                        <p:tgtEl>
                                          <p:spTgt spid="65">
                                            <p:txEl>
                                              <p:pRg st="0" end="0"/>
                                            </p:txEl>
                                          </p:spTgt>
                                        </p:tgtEl>
                                        <p:attrNameLst>
                                          <p:attrName>style.visibility</p:attrName>
                                        </p:attrNameLst>
                                      </p:cBhvr>
                                      <p:to>
                                        <p:strVal val="visible"/>
                                      </p:to>
                                    </p:set>
                                    <p:animEffect transition="in" filter="strips(downRight)">
                                      <p:cBhvr>
                                        <p:cTn id="41" dur="500"/>
                                        <p:tgtEl>
                                          <p:spTgt spid="65">
                                            <p:txEl>
                                              <p:pRg st="0" end="0"/>
                                            </p:txEl>
                                          </p:spTgt>
                                        </p:tgtEl>
                                      </p:cBhvr>
                                    </p:animEffect>
                                  </p:childTnLst>
                                </p:cTn>
                              </p:par>
                            </p:childTnLst>
                          </p:cTn>
                        </p:par>
                        <p:par>
                          <p:cTn id="42" fill="hold">
                            <p:stCondLst>
                              <p:cond delay="4000"/>
                            </p:stCondLst>
                            <p:childTnLst>
                              <p:par>
                                <p:cTn id="43" presetID="22" presetClass="entr" presetSubtype="4"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down)">
                                      <p:cBhvr>
                                        <p:cTn id="45" dur="500"/>
                                        <p:tgtEl>
                                          <p:spTgt spid="41"/>
                                        </p:tgtEl>
                                      </p:cBhvr>
                                    </p:animEffect>
                                  </p:childTnLst>
                                </p:cTn>
                              </p:par>
                            </p:childTnLst>
                          </p:cTn>
                        </p:par>
                        <p:par>
                          <p:cTn id="46" fill="hold">
                            <p:stCondLst>
                              <p:cond delay="4500"/>
                            </p:stCondLst>
                            <p:childTnLst>
                              <p:par>
                                <p:cTn id="47" presetID="1" presetClass="entr" presetSubtype="0" fill="hold" grpId="0" nodeType="afterEffect">
                                  <p:stCondLst>
                                    <p:cond delay="0"/>
                                  </p:stCondLst>
                                  <p:childTnLst>
                                    <p:set>
                                      <p:cBhvr>
                                        <p:cTn id="48" dur="1" fill="hold">
                                          <p:stCondLst>
                                            <p:cond delay="0"/>
                                          </p:stCondLst>
                                        </p:cTn>
                                        <p:tgtEl>
                                          <p:spTgt spid="75">
                                            <p:txEl>
                                              <p:pRg st="0" end="0"/>
                                            </p:txEl>
                                          </p:spTgt>
                                        </p:tgtEl>
                                        <p:attrNameLst>
                                          <p:attrName>style.visibility</p:attrName>
                                        </p:attrNameLst>
                                      </p:cBhvr>
                                      <p:to>
                                        <p:strVal val="visible"/>
                                      </p:to>
                                    </p:se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66">
                                            <p:txEl>
                                              <p:pRg st="0" end="0"/>
                                            </p:txEl>
                                          </p:spTgt>
                                        </p:tgtEl>
                                        <p:attrNameLst>
                                          <p:attrName>style.visibility</p:attrName>
                                        </p:attrNameLst>
                                      </p:cBhvr>
                                      <p:to>
                                        <p:strVal val="visible"/>
                                      </p:to>
                                    </p:set>
                                    <p:animEffect transition="in" filter="fade">
                                      <p:cBhvr>
                                        <p:cTn id="52" dur="500"/>
                                        <p:tgtEl>
                                          <p:spTgt spid="66">
                                            <p:txEl>
                                              <p:pRg st="0" end="0"/>
                                            </p:txEl>
                                          </p:spTgt>
                                        </p:tgtEl>
                                      </p:cBhvr>
                                    </p:animEffect>
                                  </p:childTnLst>
                                </p:cTn>
                              </p:par>
                            </p:childTnLst>
                          </p:cTn>
                        </p:par>
                        <p:par>
                          <p:cTn id="53" fill="hold">
                            <p:stCondLst>
                              <p:cond delay="5000"/>
                            </p:stCondLst>
                            <p:childTnLst>
                              <p:par>
                                <p:cTn id="54" presetID="18" presetClass="entr" presetSubtype="6" fill="hold" grpId="0" nodeType="afterEffect">
                                  <p:stCondLst>
                                    <p:cond delay="0"/>
                                  </p:stCondLst>
                                  <p:childTnLst>
                                    <p:set>
                                      <p:cBhvr>
                                        <p:cTn id="55" dur="1" fill="hold">
                                          <p:stCondLst>
                                            <p:cond delay="0"/>
                                          </p:stCondLst>
                                        </p:cTn>
                                        <p:tgtEl>
                                          <p:spTgt spid="67">
                                            <p:txEl>
                                              <p:pRg st="0" end="0"/>
                                            </p:txEl>
                                          </p:spTgt>
                                        </p:tgtEl>
                                        <p:attrNameLst>
                                          <p:attrName>style.visibility</p:attrName>
                                        </p:attrNameLst>
                                      </p:cBhvr>
                                      <p:to>
                                        <p:strVal val="visible"/>
                                      </p:to>
                                    </p:set>
                                    <p:animEffect transition="in" filter="strips(downRight)">
                                      <p:cBhvr>
                                        <p:cTn id="56" dur="500"/>
                                        <p:tgtEl>
                                          <p:spTgt spid="67">
                                            <p:txEl>
                                              <p:pRg st="0" end="0"/>
                                            </p:txEl>
                                          </p:spTgt>
                                        </p:tgtEl>
                                      </p:cBhvr>
                                    </p:animEffect>
                                  </p:childTnLst>
                                </p:cTn>
                              </p:par>
                            </p:childTnLst>
                          </p:cTn>
                        </p:par>
                        <p:par>
                          <p:cTn id="57" fill="hold">
                            <p:stCondLst>
                              <p:cond delay="5500"/>
                            </p:stCondLst>
                            <p:childTnLst>
                              <p:par>
                                <p:cTn id="58" presetID="22" presetClass="entr" presetSubtype="4" fill="hold" grpId="0"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down)">
                                      <p:cBhvr>
                                        <p:cTn id="60" dur="500"/>
                                        <p:tgtEl>
                                          <p:spTgt spid="38"/>
                                        </p:tgtEl>
                                      </p:cBhvr>
                                    </p:animEffect>
                                  </p:childTnLst>
                                </p:cTn>
                              </p:par>
                            </p:childTnLst>
                          </p:cTn>
                        </p:par>
                        <p:par>
                          <p:cTn id="61" fill="hold">
                            <p:stCondLst>
                              <p:cond delay="6000"/>
                            </p:stCondLst>
                            <p:childTnLst>
                              <p:par>
                                <p:cTn id="62" presetID="1" presetClass="entr" presetSubtype="0" fill="hold" grpId="0" nodeType="afterEffect">
                                  <p:stCondLst>
                                    <p:cond delay="0"/>
                                  </p:stCondLst>
                                  <p:childTnLst>
                                    <p:set>
                                      <p:cBhvr>
                                        <p:cTn id="63" dur="1" fill="hold">
                                          <p:stCondLst>
                                            <p:cond delay="0"/>
                                          </p:stCondLst>
                                        </p:cTn>
                                        <p:tgtEl>
                                          <p:spTgt spid="76">
                                            <p:txEl>
                                              <p:pRg st="0" end="0"/>
                                            </p:txEl>
                                          </p:spTgt>
                                        </p:tgtEl>
                                        <p:attrNameLst>
                                          <p:attrName>style.visibility</p:attrName>
                                        </p:attrNameLst>
                                      </p:cBhvr>
                                      <p:to>
                                        <p:strVal val="visible"/>
                                      </p:to>
                                    </p:se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68">
                                            <p:txEl>
                                              <p:pRg st="0" end="0"/>
                                            </p:txEl>
                                          </p:spTgt>
                                        </p:tgtEl>
                                        <p:attrNameLst>
                                          <p:attrName>style.visibility</p:attrName>
                                        </p:attrNameLst>
                                      </p:cBhvr>
                                      <p:to>
                                        <p:strVal val="visible"/>
                                      </p:to>
                                    </p:set>
                                    <p:animEffect transition="in" filter="fade">
                                      <p:cBhvr>
                                        <p:cTn id="67" dur="500"/>
                                        <p:tgtEl>
                                          <p:spTgt spid="68">
                                            <p:txEl>
                                              <p:pRg st="0" end="0"/>
                                            </p:txEl>
                                          </p:spTgt>
                                        </p:tgtEl>
                                      </p:cBhvr>
                                    </p:animEffect>
                                  </p:childTnLst>
                                </p:cTn>
                              </p:par>
                            </p:childTnLst>
                          </p:cTn>
                        </p:par>
                        <p:par>
                          <p:cTn id="68" fill="hold">
                            <p:stCondLst>
                              <p:cond delay="6500"/>
                            </p:stCondLst>
                            <p:childTnLst>
                              <p:par>
                                <p:cTn id="69" presetID="18" presetClass="entr" presetSubtype="12" fill="hold" grpId="0" nodeType="afterEffect">
                                  <p:stCondLst>
                                    <p:cond delay="0"/>
                                  </p:stCondLst>
                                  <p:childTnLst>
                                    <p:set>
                                      <p:cBhvr>
                                        <p:cTn id="70" dur="1" fill="hold">
                                          <p:stCondLst>
                                            <p:cond delay="0"/>
                                          </p:stCondLst>
                                        </p:cTn>
                                        <p:tgtEl>
                                          <p:spTgt spid="69">
                                            <p:txEl>
                                              <p:pRg st="0" end="0"/>
                                            </p:txEl>
                                          </p:spTgt>
                                        </p:tgtEl>
                                        <p:attrNameLst>
                                          <p:attrName>style.visibility</p:attrName>
                                        </p:attrNameLst>
                                      </p:cBhvr>
                                      <p:to>
                                        <p:strVal val="visible"/>
                                      </p:to>
                                    </p:set>
                                    <p:animEffect transition="in" filter="strips(downLeft)">
                                      <p:cBhvr>
                                        <p:cTn id="71" dur="500"/>
                                        <p:tgtEl>
                                          <p:spTgt spid="69">
                                            <p:txEl>
                                              <p:pRg st="0" end="0"/>
                                            </p:txEl>
                                          </p:spTgt>
                                        </p:tgtEl>
                                      </p:cBhvr>
                                    </p:animEffect>
                                  </p:childTnLst>
                                </p:cTn>
                              </p:par>
                            </p:childTnLst>
                          </p:cTn>
                        </p:par>
                        <p:par>
                          <p:cTn id="72" fill="hold">
                            <p:stCondLst>
                              <p:cond delay="7000"/>
                            </p:stCondLst>
                            <p:childTnLst>
                              <p:par>
                                <p:cTn id="73" presetID="22" presetClass="entr" presetSubtype="4"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wipe(down)">
                                      <p:cBhvr>
                                        <p:cTn id="75" dur="500"/>
                                        <p:tgtEl>
                                          <p:spTgt spid="37"/>
                                        </p:tgtEl>
                                      </p:cBhvr>
                                    </p:animEffect>
                                  </p:childTnLst>
                                </p:cTn>
                              </p:par>
                            </p:childTnLst>
                          </p:cTn>
                        </p:par>
                        <p:par>
                          <p:cTn id="76" fill="hold">
                            <p:stCondLst>
                              <p:cond delay="7500"/>
                            </p:stCondLst>
                            <p:childTnLst>
                              <p:par>
                                <p:cTn id="77" presetID="1" presetClass="entr" presetSubtype="0" fill="hold" grpId="0" nodeType="afterEffect">
                                  <p:stCondLst>
                                    <p:cond delay="0"/>
                                  </p:stCondLst>
                                  <p:childTnLst>
                                    <p:set>
                                      <p:cBhvr>
                                        <p:cTn id="78" dur="1" fill="hold">
                                          <p:stCondLst>
                                            <p:cond delay="0"/>
                                          </p:stCondLst>
                                        </p:cTn>
                                        <p:tgtEl>
                                          <p:spTgt spid="77">
                                            <p:txEl>
                                              <p:pRg st="0" end="0"/>
                                            </p:txEl>
                                          </p:spTgt>
                                        </p:tgtEl>
                                        <p:attrNameLst>
                                          <p:attrName>style.visibility</p:attrName>
                                        </p:attrNameLst>
                                      </p:cBhvr>
                                      <p:to>
                                        <p:strVal val="visible"/>
                                      </p:to>
                                    </p:set>
                                  </p:childTnLst>
                                </p:cTn>
                              </p:par>
                            </p:childTnLst>
                          </p:cTn>
                        </p:par>
                        <p:par>
                          <p:cTn id="79" fill="hold">
                            <p:stCondLst>
                              <p:cond delay="7500"/>
                            </p:stCondLst>
                            <p:childTnLst>
                              <p:par>
                                <p:cTn id="80" presetID="10" presetClass="entr" presetSubtype="0" fill="hold" grpId="0" nodeType="afterEffect">
                                  <p:stCondLst>
                                    <p:cond delay="0"/>
                                  </p:stCondLst>
                                  <p:childTnLst>
                                    <p:set>
                                      <p:cBhvr>
                                        <p:cTn id="81" dur="1" fill="hold">
                                          <p:stCondLst>
                                            <p:cond delay="0"/>
                                          </p:stCondLst>
                                        </p:cTn>
                                        <p:tgtEl>
                                          <p:spTgt spid="70">
                                            <p:txEl>
                                              <p:pRg st="0" end="0"/>
                                            </p:txEl>
                                          </p:spTgt>
                                        </p:tgtEl>
                                        <p:attrNameLst>
                                          <p:attrName>style.visibility</p:attrName>
                                        </p:attrNameLst>
                                      </p:cBhvr>
                                      <p:to>
                                        <p:strVal val="visible"/>
                                      </p:to>
                                    </p:set>
                                    <p:animEffect transition="in" filter="fade">
                                      <p:cBhvr>
                                        <p:cTn id="82" dur="500"/>
                                        <p:tgtEl>
                                          <p:spTgt spid="70">
                                            <p:txEl>
                                              <p:pRg st="0" end="0"/>
                                            </p:txEl>
                                          </p:spTgt>
                                        </p:tgtEl>
                                      </p:cBhvr>
                                    </p:animEffect>
                                  </p:childTnLst>
                                </p:cTn>
                              </p:par>
                            </p:childTnLst>
                          </p:cTn>
                        </p:par>
                        <p:par>
                          <p:cTn id="83" fill="hold">
                            <p:stCondLst>
                              <p:cond delay="8000"/>
                            </p:stCondLst>
                            <p:childTnLst>
                              <p:par>
                                <p:cTn id="84" presetID="18" presetClass="entr" presetSubtype="12" fill="hold" grpId="0" nodeType="afterEffect">
                                  <p:stCondLst>
                                    <p:cond delay="0"/>
                                  </p:stCondLst>
                                  <p:childTnLst>
                                    <p:set>
                                      <p:cBhvr>
                                        <p:cTn id="85" dur="1" fill="hold">
                                          <p:stCondLst>
                                            <p:cond delay="0"/>
                                          </p:stCondLst>
                                        </p:cTn>
                                        <p:tgtEl>
                                          <p:spTgt spid="71">
                                            <p:txEl>
                                              <p:pRg st="0" end="0"/>
                                            </p:txEl>
                                          </p:spTgt>
                                        </p:tgtEl>
                                        <p:attrNameLst>
                                          <p:attrName>style.visibility</p:attrName>
                                        </p:attrNameLst>
                                      </p:cBhvr>
                                      <p:to>
                                        <p:strVal val="visible"/>
                                      </p:to>
                                    </p:set>
                                    <p:animEffect transition="in" filter="strips(downLeft)">
                                      <p:cBhvr>
                                        <p:cTn id="86" dur="500"/>
                                        <p:tgtEl>
                                          <p:spTgt spid="71">
                                            <p:txEl>
                                              <p:pRg st="0" end="0"/>
                                            </p:txEl>
                                          </p:spTgt>
                                        </p:tgtEl>
                                      </p:cBhvr>
                                    </p:animEffect>
                                  </p:childTnLst>
                                </p:cTn>
                              </p:par>
                            </p:childTnLst>
                          </p:cTn>
                        </p:par>
                        <p:par>
                          <p:cTn id="87" fill="hold">
                            <p:stCondLst>
                              <p:cond delay="8500"/>
                            </p:stCondLst>
                            <p:childTnLst>
                              <p:par>
                                <p:cTn id="88" presetID="22" presetClass="entr" presetSubtype="4" fill="hold" grpId="0" nodeType="afterEffect">
                                  <p:stCondLst>
                                    <p:cond delay="0"/>
                                  </p:stCondLst>
                                  <p:childTnLst>
                                    <p:set>
                                      <p:cBhvr>
                                        <p:cTn id="89" dur="1" fill="hold">
                                          <p:stCondLst>
                                            <p:cond delay="0"/>
                                          </p:stCondLst>
                                        </p:cTn>
                                        <p:tgtEl>
                                          <p:spTgt spid="42"/>
                                        </p:tgtEl>
                                        <p:attrNameLst>
                                          <p:attrName>style.visibility</p:attrName>
                                        </p:attrNameLst>
                                      </p:cBhvr>
                                      <p:to>
                                        <p:strVal val="visible"/>
                                      </p:to>
                                    </p:set>
                                    <p:animEffect transition="in" filter="wipe(down)">
                                      <p:cBhvr>
                                        <p:cTn id="90" dur="500"/>
                                        <p:tgtEl>
                                          <p:spTgt spid="42"/>
                                        </p:tgtEl>
                                      </p:cBhvr>
                                    </p:animEffect>
                                  </p:childTnLst>
                                </p:cTn>
                              </p:par>
                            </p:childTnLst>
                          </p:cTn>
                        </p:par>
                        <p:par>
                          <p:cTn id="91" fill="hold">
                            <p:stCondLst>
                              <p:cond delay="9000"/>
                            </p:stCondLst>
                            <p:childTnLst>
                              <p:par>
                                <p:cTn id="92" presetID="1" presetClass="entr" presetSubtype="0" fill="hold" grpId="0" nodeType="afterEffect">
                                  <p:stCondLst>
                                    <p:cond delay="0"/>
                                  </p:stCondLst>
                                  <p:childTnLst>
                                    <p:set>
                                      <p:cBhvr>
                                        <p:cTn id="93" dur="1" fill="hold">
                                          <p:stCondLst>
                                            <p:cond delay="0"/>
                                          </p:stCondLst>
                                        </p:cTn>
                                        <p:tgtEl>
                                          <p:spTgt spid="79">
                                            <p:txEl>
                                              <p:pRg st="0" end="0"/>
                                            </p:txEl>
                                          </p:spTgt>
                                        </p:tgtEl>
                                        <p:attrNameLst>
                                          <p:attrName>style.visibility</p:attrName>
                                        </p:attrNameLst>
                                      </p:cBhvr>
                                      <p:to>
                                        <p:strVal val="visible"/>
                                      </p:to>
                                    </p:set>
                                  </p:childTnLst>
                                </p:cTn>
                              </p:par>
                            </p:childTnLst>
                          </p:cTn>
                        </p:par>
                        <p:par>
                          <p:cTn id="94" fill="hold">
                            <p:stCondLst>
                              <p:cond delay="9000"/>
                            </p:stCondLst>
                            <p:childTnLst>
                              <p:par>
                                <p:cTn id="95" presetID="10" presetClass="entr" presetSubtype="0" fill="hold" grpId="0" nodeType="afterEffect">
                                  <p:stCondLst>
                                    <p:cond delay="0"/>
                                  </p:stCondLst>
                                  <p:childTnLst>
                                    <p:set>
                                      <p:cBhvr>
                                        <p:cTn id="96" dur="1" fill="hold">
                                          <p:stCondLst>
                                            <p:cond delay="0"/>
                                          </p:stCondLst>
                                        </p:cTn>
                                        <p:tgtEl>
                                          <p:spTgt spid="72">
                                            <p:txEl>
                                              <p:pRg st="0" end="0"/>
                                            </p:txEl>
                                          </p:spTgt>
                                        </p:tgtEl>
                                        <p:attrNameLst>
                                          <p:attrName>style.visibility</p:attrName>
                                        </p:attrNameLst>
                                      </p:cBhvr>
                                      <p:to>
                                        <p:strVal val="visible"/>
                                      </p:to>
                                    </p:set>
                                    <p:animEffect transition="in" filter="fade">
                                      <p:cBhvr>
                                        <p:cTn id="97" dur="500"/>
                                        <p:tgtEl>
                                          <p:spTgt spid="72">
                                            <p:txEl>
                                              <p:pRg st="0" end="0"/>
                                            </p:txEl>
                                          </p:spTgt>
                                        </p:tgtEl>
                                      </p:cBhvr>
                                    </p:animEffect>
                                  </p:childTnLst>
                                </p:cTn>
                              </p:par>
                            </p:childTnLst>
                          </p:cTn>
                        </p:par>
                        <p:par>
                          <p:cTn id="98" fill="hold">
                            <p:stCondLst>
                              <p:cond delay="9500"/>
                            </p:stCondLst>
                            <p:childTnLst>
                              <p:par>
                                <p:cTn id="99" presetID="18" presetClass="entr" presetSubtype="12" fill="hold" grpId="0" nodeType="afterEffect">
                                  <p:stCondLst>
                                    <p:cond delay="0"/>
                                  </p:stCondLst>
                                  <p:childTnLst>
                                    <p:set>
                                      <p:cBhvr>
                                        <p:cTn id="100" dur="1" fill="hold">
                                          <p:stCondLst>
                                            <p:cond delay="0"/>
                                          </p:stCondLst>
                                        </p:cTn>
                                        <p:tgtEl>
                                          <p:spTgt spid="73">
                                            <p:txEl>
                                              <p:pRg st="0" end="0"/>
                                            </p:txEl>
                                          </p:spTgt>
                                        </p:tgtEl>
                                        <p:attrNameLst>
                                          <p:attrName>style.visibility</p:attrName>
                                        </p:attrNameLst>
                                      </p:cBhvr>
                                      <p:to>
                                        <p:strVal val="visible"/>
                                      </p:to>
                                    </p:set>
                                    <p:animEffect transition="in" filter="strips(downLeft)">
                                      <p:cBhvr>
                                        <p:cTn id="101" dur="500"/>
                                        <p:tgtEl>
                                          <p:spTgt spid="7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bldP spid="27" grpId="0" build="p"/>
      <p:bldP spid="29" grpId="0" build="p"/>
      <p:bldP spid="37" grpId="0" animBg="1"/>
      <p:bldP spid="38" grpId="0" animBg="1"/>
      <p:bldP spid="39" grpId="0" animBg="1"/>
      <p:bldP spid="40" grpId="0" animBg="1"/>
      <p:bldP spid="41" grpId="0" animBg="1"/>
      <p:bldP spid="42" grpId="0" animBg="1"/>
      <p:bldP spid="31" grpId="0" build="p"/>
      <p:bldP spid="64" grpId="0" build="p"/>
      <p:bldP spid="65" grpId="0" build="p"/>
      <p:bldP spid="66" grpId="0" build="p"/>
      <p:bldP spid="67" grpId="0" build="p"/>
      <p:bldP spid="68" grpId="0" build="p"/>
      <p:bldP spid="69" grpId="0" build="p"/>
      <p:bldP spid="70" grpId="0" build="p"/>
      <p:bldP spid="71" grpId="0" build="p"/>
      <p:bldP spid="72" grpId="0" build="p"/>
      <p:bldP spid="73" grpId="0" build="p"/>
      <p:bldP spid="74" grpId="0" build="p"/>
      <p:bldP spid="75" grpId="0" build="p"/>
      <p:bldP spid="76" grpId="0" build="p"/>
      <p:bldP spid="77" grpId="0" build="p"/>
      <p:bldP spid="79" grpId="0" build="p"/>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Shape 2047"/>
          <p:cNvSpPr/>
          <p:nvPr/>
        </p:nvSpPr>
        <p:spPr>
          <a:xfrm>
            <a:off x="1626778" y="2738971"/>
            <a:ext cx="1686436" cy="1688400"/>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51" name="Shape 2050"/>
          <p:cNvSpPr/>
          <p:nvPr/>
        </p:nvSpPr>
        <p:spPr>
          <a:xfrm>
            <a:off x="4058436" y="2738971"/>
            <a:ext cx="1686436" cy="1688400"/>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52" name="Shape 2053"/>
          <p:cNvSpPr/>
          <p:nvPr/>
        </p:nvSpPr>
        <p:spPr>
          <a:xfrm>
            <a:off x="6489934" y="2738971"/>
            <a:ext cx="1686436" cy="1688400"/>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53" name="Shape 2056"/>
          <p:cNvSpPr/>
          <p:nvPr/>
        </p:nvSpPr>
        <p:spPr>
          <a:xfrm>
            <a:off x="8921369" y="2738971"/>
            <a:ext cx="1686436" cy="1688400"/>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46" name="Shape 2032"/>
          <p:cNvSpPr/>
          <p:nvPr/>
        </p:nvSpPr>
        <p:spPr>
          <a:xfrm>
            <a:off x="9379986" y="2177457"/>
            <a:ext cx="754614" cy="753482"/>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7" name="Shape 2035"/>
          <p:cNvSpPr/>
          <p:nvPr/>
        </p:nvSpPr>
        <p:spPr>
          <a:xfrm>
            <a:off x="6948551" y="2177457"/>
            <a:ext cx="754614" cy="753482"/>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8" name="Shape 2038"/>
          <p:cNvSpPr/>
          <p:nvPr/>
        </p:nvSpPr>
        <p:spPr>
          <a:xfrm>
            <a:off x="4517054" y="2177457"/>
            <a:ext cx="754614" cy="75348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49" name="Shape 2041"/>
          <p:cNvSpPr/>
          <p:nvPr/>
        </p:nvSpPr>
        <p:spPr>
          <a:xfrm>
            <a:off x="2085396" y="2177457"/>
            <a:ext cx="754614" cy="753482"/>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2" name="Title 1"/>
          <p:cNvSpPr>
            <a:spLocks noGrp="1"/>
          </p:cNvSpPr>
          <p:nvPr>
            <p:ph type="ctrTitle"/>
          </p:nvPr>
        </p:nvSpPr>
        <p:spPr>
          <a:xfrm>
            <a:off x="1524000" y="527271"/>
            <a:ext cx="9144000" cy="710684"/>
          </a:xfrm>
        </p:spPr>
        <p:txBody>
          <a:bodyPr>
            <a:normAutofit/>
          </a:bodyPr>
          <a:lstStyle/>
          <a:p>
            <a:r>
              <a:rPr lang="en-GB" dirty="0"/>
              <a:t>4 PHASES AIDA MODEL</a:t>
            </a:r>
          </a:p>
        </p:txBody>
      </p:sp>
      <p:sp>
        <p:nvSpPr>
          <p:cNvPr id="4" name="Subtitle 3"/>
          <p:cNvSpPr>
            <a:spLocks noGrp="1"/>
          </p:cNvSpPr>
          <p:nvPr>
            <p:ph type="subTitle" idx="1"/>
          </p:nvPr>
        </p:nvSpPr>
        <p:spPr/>
        <p:txBody>
          <a:bodyPr/>
          <a:lstStyle/>
          <a:p>
            <a:r>
              <a:rPr lang="en-GB" dirty="0"/>
              <a:t>write your relevant text here</a:t>
            </a:r>
          </a:p>
        </p:txBody>
      </p:sp>
      <p:sp>
        <p:nvSpPr>
          <p:cNvPr id="12" name="Text Placeholder 11"/>
          <p:cNvSpPr>
            <a:spLocks noGrp="1"/>
          </p:cNvSpPr>
          <p:nvPr>
            <p:ph type="body" sz="quarter" idx="13"/>
          </p:nvPr>
        </p:nvSpPr>
        <p:spPr>
          <a:xfrm>
            <a:off x="2029503" y="2330774"/>
            <a:ext cx="880986" cy="408745"/>
          </a:xfrm>
        </p:spPr>
        <p:txBody>
          <a:bodyPr anchor="ctr">
            <a:noAutofit/>
          </a:bodyPr>
          <a:lstStyle/>
          <a:p>
            <a:pPr algn="ctr"/>
            <a:r>
              <a:rPr lang="en-US" sz="2700" b="1" dirty="0"/>
              <a:t>A</a:t>
            </a:r>
            <a:endParaRPr lang="en-GB" sz="2700" b="1" dirty="0"/>
          </a:p>
        </p:txBody>
      </p:sp>
      <p:sp>
        <p:nvSpPr>
          <p:cNvPr id="21" name="Text Placeholder 20"/>
          <p:cNvSpPr>
            <a:spLocks noGrp="1"/>
          </p:cNvSpPr>
          <p:nvPr>
            <p:ph type="body" sz="quarter" idx="11"/>
          </p:nvPr>
        </p:nvSpPr>
        <p:spPr>
          <a:xfrm>
            <a:off x="1438276" y="4864726"/>
            <a:ext cx="2038350" cy="7994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ng</a:t>
            </a:r>
            <a:r>
              <a:rPr lang="en-GB" dirty="0"/>
              <a:t> </a:t>
            </a:r>
            <a:r>
              <a:rPr lang="en-GB" dirty="0" err="1"/>
              <a:t>apam</a:t>
            </a:r>
            <a:r>
              <a:rPr lang="en-GB" dirty="0"/>
              <a:t> </a:t>
            </a:r>
            <a:r>
              <a:rPr lang="en-GB" dirty="0" err="1"/>
              <a:t>apamaccusantium</a:t>
            </a:r>
            <a:endParaRPr lang="en-GB" dirty="0"/>
          </a:p>
        </p:txBody>
      </p:sp>
      <p:sp>
        <p:nvSpPr>
          <p:cNvPr id="55" name="Text Placeholder 11"/>
          <p:cNvSpPr>
            <a:spLocks noGrp="1"/>
          </p:cNvSpPr>
          <p:nvPr>
            <p:ph type="body" sz="quarter" idx="13"/>
          </p:nvPr>
        </p:nvSpPr>
        <p:spPr>
          <a:xfrm>
            <a:off x="4460937" y="2330774"/>
            <a:ext cx="880986" cy="408745"/>
          </a:xfrm>
        </p:spPr>
        <p:txBody>
          <a:bodyPr anchor="ctr">
            <a:noAutofit/>
          </a:bodyPr>
          <a:lstStyle/>
          <a:p>
            <a:pPr algn="ctr"/>
            <a:r>
              <a:rPr lang="en-US" sz="2700" b="1" dirty="0"/>
              <a:t>I</a:t>
            </a:r>
            <a:endParaRPr lang="en-GB" sz="2700" b="1" dirty="0"/>
          </a:p>
        </p:txBody>
      </p:sp>
      <p:sp>
        <p:nvSpPr>
          <p:cNvPr id="56" name="Text Placeholder 11"/>
          <p:cNvSpPr>
            <a:spLocks noGrp="1"/>
          </p:cNvSpPr>
          <p:nvPr>
            <p:ph type="body" sz="quarter" idx="13"/>
          </p:nvPr>
        </p:nvSpPr>
        <p:spPr>
          <a:xfrm>
            <a:off x="6892371" y="2330774"/>
            <a:ext cx="880986" cy="408745"/>
          </a:xfrm>
        </p:spPr>
        <p:txBody>
          <a:bodyPr anchor="ctr">
            <a:noAutofit/>
          </a:bodyPr>
          <a:lstStyle/>
          <a:p>
            <a:pPr algn="ctr"/>
            <a:r>
              <a:rPr lang="en-US" sz="2700" b="1" dirty="0"/>
              <a:t>D</a:t>
            </a:r>
            <a:endParaRPr lang="en-GB" sz="2700" b="1" dirty="0"/>
          </a:p>
        </p:txBody>
      </p:sp>
      <p:sp>
        <p:nvSpPr>
          <p:cNvPr id="57" name="Text Placeholder 11"/>
          <p:cNvSpPr>
            <a:spLocks noGrp="1"/>
          </p:cNvSpPr>
          <p:nvPr>
            <p:ph type="body" sz="quarter" idx="13"/>
          </p:nvPr>
        </p:nvSpPr>
        <p:spPr>
          <a:xfrm>
            <a:off x="9291714" y="2349824"/>
            <a:ext cx="880986" cy="408745"/>
          </a:xfrm>
        </p:spPr>
        <p:txBody>
          <a:bodyPr anchor="ctr">
            <a:noAutofit/>
          </a:bodyPr>
          <a:lstStyle/>
          <a:p>
            <a:pPr algn="ctr"/>
            <a:r>
              <a:rPr lang="en-US" sz="2700" b="1" dirty="0"/>
              <a:t>A</a:t>
            </a:r>
            <a:endParaRPr lang="en-GB" sz="2700" b="1" dirty="0"/>
          </a:p>
        </p:txBody>
      </p:sp>
      <p:sp>
        <p:nvSpPr>
          <p:cNvPr id="24" name="Text Placeholder 23"/>
          <p:cNvSpPr>
            <a:spLocks noGrp="1"/>
          </p:cNvSpPr>
          <p:nvPr>
            <p:ph type="body" sz="quarter" idx="10"/>
          </p:nvPr>
        </p:nvSpPr>
        <p:spPr>
          <a:xfrm>
            <a:off x="1626778" y="3484026"/>
            <a:ext cx="1686436" cy="274219"/>
          </a:xfrm>
        </p:spPr>
        <p:txBody>
          <a:bodyPr/>
          <a:lstStyle/>
          <a:p>
            <a:pPr algn="ctr"/>
            <a:r>
              <a:rPr lang="en-GB" dirty="0"/>
              <a:t>ATTENTION</a:t>
            </a:r>
          </a:p>
        </p:txBody>
      </p:sp>
      <p:sp>
        <p:nvSpPr>
          <p:cNvPr id="59" name="Text Placeholder 20"/>
          <p:cNvSpPr>
            <a:spLocks noGrp="1"/>
          </p:cNvSpPr>
          <p:nvPr>
            <p:ph type="body" sz="quarter" idx="11"/>
          </p:nvPr>
        </p:nvSpPr>
        <p:spPr>
          <a:xfrm>
            <a:off x="3882255" y="4864726"/>
            <a:ext cx="2038350" cy="7994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ng</a:t>
            </a:r>
            <a:r>
              <a:rPr lang="en-GB" dirty="0"/>
              <a:t> </a:t>
            </a:r>
            <a:r>
              <a:rPr lang="en-GB" dirty="0" err="1"/>
              <a:t>apam</a:t>
            </a:r>
            <a:r>
              <a:rPr lang="en-GB" dirty="0"/>
              <a:t> </a:t>
            </a:r>
            <a:r>
              <a:rPr lang="en-GB" dirty="0" err="1"/>
              <a:t>apamaccusantium</a:t>
            </a:r>
            <a:endParaRPr lang="en-GB" dirty="0"/>
          </a:p>
        </p:txBody>
      </p:sp>
      <p:sp>
        <p:nvSpPr>
          <p:cNvPr id="60" name="Text Placeholder 23"/>
          <p:cNvSpPr>
            <a:spLocks noGrp="1"/>
          </p:cNvSpPr>
          <p:nvPr>
            <p:ph type="body" sz="quarter" idx="10"/>
          </p:nvPr>
        </p:nvSpPr>
        <p:spPr>
          <a:xfrm>
            <a:off x="4058436" y="3484026"/>
            <a:ext cx="1686436" cy="274219"/>
          </a:xfrm>
        </p:spPr>
        <p:txBody>
          <a:bodyPr/>
          <a:lstStyle/>
          <a:p>
            <a:pPr algn="ctr"/>
            <a:r>
              <a:rPr lang="en-GB" dirty="0"/>
              <a:t>INTEREST</a:t>
            </a:r>
          </a:p>
        </p:txBody>
      </p:sp>
      <p:sp>
        <p:nvSpPr>
          <p:cNvPr id="61" name="Text Placeholder 20"/>
          <p:cNvSpPr>
            <a:spLocks noGrp="1"/>
          </p:cNvSpPr>
          <p:nvPr>
            <p:ph type="body" sz="quarter" idx="11"/>
          </p:nvPr>
        </p:nvSpPr>
        <p:spPr>
          <a:xfrm>
            <a:off x="6326234" y="4864726"/>
            <a:ext cx="2038350" cy="7994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ng</a:t>
            </a:r>
            <a:r>
              <a:rPr lang="en-GB" dirty="0"/>
              <a:t> </a:t>
            </a:r>
            <a:r>
              <a:rPr lang="en-GB" dirty="0" err="1"/>
              <a:t>apam</a:t>
            </a:r>
            <a:r>
              <a:rPr lang="en-GB" dirty="0"/>
              <a:t> </a:t>
            </a:r>
            <a:r>
              <a:rPr lang="en-GB" dirty="0" err="1"/>
              <a:t>apamaccusantium</a:t>
            </a:r>
            <a:endParaRPr lang="en-GB" dirty="0"/>
          </a:p>
        </p:txBody>
      </p:sp>
      <p:sp>
        <p:nvSpPr>
          <p:cNvPr id="62" name="Text Placeholder 23"/>
          <p:cNvSpPr>
            <a:spLocks noGrp="1"/>
          </p:cNvSpPr>
          <p:nvPr>
            <p:ph type="body" sz="quarter" idx="10"/>
          </p:nvPr>
        </p:nvSpPr>
        <p:spPr>
          <a:xfrm>
            <a:off x="6502415" y="3484026"/>
            <a:ext cx="1686436" cy="274219"/>
          </a:xfrm>
        </p:spPr>
        <p:txBody>
          <a:bodyPr/>
          <a:lstStyle/>
          <a:p>
            <a:pPr algn="ctr"/>
            <a:r>
              <a:rPr lang="en-GB" dirty="0"/>
              <a:t>DESIRE</a:t>
            </a:r>
          </a:p>
        </p:txBody>
      </p:sp>
      <p:sp>
        <p:nvSpPr>
          <p:cNvPr id="63" name="Text Placeholder 20"/>
          <p:cNvSpPr>
            <a:spLocks noGrp="1"/>
          </p:cNvSpPr>
          <p:nvPr>
            <p:ph type="body" sz="quarter" idx="11"/>
          </p:nvPr>
        </p:nvSpPr>
        <p:spPr>
          <a:xfrm>
            <a:off x="8770213" y="4864726"/>
            <a:ext cx="2038350" cy="799474"/>
          </a:xfrm>
        </p:spPr>
        <p:txBody>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mnis</a:t>
            </a:r>
            <a:r>
              <a:rPr lang="en-GB" dirty="0"/>
              <a:t> </a:t>
            </a:r>
            <a:r>
              <a:rPr lang="en-GB" dirty="0" err="1"/>
              <a:t>iste</a:t>
            </a:r>
            <a:r>
              <a:rPr lang="en-GB" dirty="0"/>
              <a:t> </a:t>
            </a:r>
            <a:r>
              <a:rPr lang="en-GB" dirty="0" err="1"/>
              <a:t>natus</a:t>
            </a:r>
            <a:r>
              <a:rPr lang="en-GB" dirty="0"/>
              <a:t> sit </a:t>
            </a:r>
            <a:r>
              <a:rPr lang="en-GB" dirty="0" err="1"/>
              <a:t>voluptatem</a:t>
            </a:r>
            <a:r>
              <a:rPr lang="en-GB" dirty="0"/>
              <a:t> </a:t>
            </a:r>
            <a:r>
              <a:rPr lang="en-GB" dirty="0" err="1"/>
              <a:t>meuhambo</a:t>
            </a:r>
            <a:r>
              <a:rPr lang="en-GB" dirty="0"/>
              <a:t> </a:t>
            </a:r>
            <a:r>
              <a:rPr lang="en-GB" dirty="0" err="1"/>
              <a:t>meu</a:t>
            </a:r>
            <a:r>
              <a:rPr lang="en-GB" dirty="0"/>
              <a:t> </a:t>
            </a:r>
            <a:r>
              <a:rPr lang="en-GB" dirty="0" err="1"/>
              <a:t>ng</a:t>
            </a:r>
            <a:r>
              <a:rPr lang="en-GB" dirty="0"/>
              <a:t> </a:t>
            </a:r>
            <a:r>
              <a:rPr lang="en-GB" dirty="0" err="1"/>
              <a:t>apam</a:t>
            </a:r>
            <a:r>
              <a:rPr lang="en-GB" dirty="0"/>
              <a:t> </a:t>
            </a:r>
            <a:r>
              <a:rPr lang="en-GB" dirty="0" err="1"/>
              <a:t>apamaccusantium</a:t>
            </a:r>
            <a:endParaRPr lang="en-GB" dirty="0"/>
          </a:p>
        </p:txBody>
      </p:sp>
      <p:sp>
        <p:nvSpPr>
          <p:cNvPr id="64" name="Text Placeholder 23"/>
          <p:cNvSpPr>
            <a:spLocks noGrp="1"/>
          </p:cNvSpPr>
          <p:nvPr>
            <p:ph type="body" sz="quarter" idx="10"/>
          </p:nvPr>
        </p:nvSpPr>
        <p:spPr>
          <a:xfrm>
            <a:off x="8946394" y="3484026"/>
            <a:ext cx="1686436" cy="274219"/>
          </a:xfrm>
        </p:spPr>
        <p:txBody>
          <a:bodyPr/>
          <a:lstStyle/>
          <a:p>
            <a:pPr algn="ctr"/>
            <a:r>
              <a:rPr lang="en-GB" dirty="0"/>
              <a:t>ACTION</a:t>
            </a:r>
          </a:p>
        </p:txBody>
      </p:sp>
      <p:sp>
        <p:nvSpPr>
          <p:cNvPr id="25" name="TextBox 24"/>
          <p:cNvSpPr txBox="1"/>
          <p:nvPr/>
        </p:nvSpPr>
        <p:spPr>
          <a:xfrm>
            <a:off x="10302239" y="6269653"/>
            <a:ext cx="451485"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6</a:t>
            </a:r>
            <a:r>
              <a:rPr lang="id-ID" sz="1200" dirty="0">
                <a:solidFill>
                  <a:schemeClr val="accent1"/>
                </a:solidFill>
                <a:latin typeface="Kontrapunkt Bob Light" panose="02000000000000000000" pitchFamily="50" charset="0"/>
              </a:rPr>
              <a:t>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9196888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p:cTn id="15" dur="500" fill="hold"/>
                                        <p:tgtEl>
                                          <p:spTgt spid="49"/>
                                        </p:tgtEl>
                                        <p:attrNameLst>
                                          <p:attrName>ppt_w</p:attrName>
                                        </p:attrNameLst>
                                      </p:cBhvr>
                                      <p:tavLst>
                                        <p:tav tm="0">
                                          <p:val>
                                            <p:fltVal val="0"/>
                                          </p:val>
                                        </p:tav>
                                        <p:tav tm="100000">
                                          <p:val>
                                            <p:strVal val="#ppt_w"/>
                                          </p:val>
                                        </p:tav>
                                      </p:tavLst>
                                    </p:anim>
                                    <p:anim calcmode="lin" valueType="num">
                                      <p:cBhvr>
                                        <p:cTn id="16" dur="500" fill="hold"/>
                                        <p:tgtEl>
                                          <p:spTgt spid="49"/>
                                        </p:tgtEl>
                                        <p:attrNameLst>
                                          <p:attrName>ppt_h</p:attrName>
                                        </p:attrNameLst>
                                      </p:cBhvr>
                                      <p:tavLst>
                                        <p:tav tm="0">
                                          <p:val>
                                            <p:fltVal val="0"/>
                                          </p:val>
                                        </p:tav>
                                        <p:tav tm="100000">
                                          <p:val>
                                            <p:strVal val="#ppt_h"/>
                                          </p:val>
                                        </p:tav>
                                      </p:tavLst>
                                    </p:anim>
                                    <p:animEffect transition="in" filter="fade">
                                      <p:cBhvr>
                                        <p:cTn id="17" dur="500"/>
                                        <p:tgtEl>
                                          <p:spTgt spid="49"/>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
                                            <p:txEl>
                                              <p:pRg st="0" end="0"/>
                                            </p:txEl>
                                          </p:spTgt>
                                        </p:tgtEl>
                                        <p:attrNameLst>
                                          <p:attrName>style.visibility</p:attrName>
                                        </p:attrNameLst>
                                      </p:cBhvr>
                                      <p:to>
                                        <p:strVal val="visible"/>
                                      </p:to>
                                    </p:set>
                                    <p:anim calcmode="lin" valueType="num">
                                      <p:cBhvr>
                                        <p:cTn id="20"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2">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12">
                                            <p:txEl>
                                              <p:pRg st="0" end="0"/>
                                            </p:txEl>
                                          </p:spTgt>
                                        </p:tgtEl>
                                      </p:cBhvr>
                                    </p:animEffect>
                                  </p:childTnLst>
                                </p:cTn>
                              </p:par>
                            </p:childTnLst>
                          </p:cTn>
                        </p:par>
                        <p:par>
                          <p:cTn id="23" fill="hold">
                            <p:stCondLst>
                              <p:cond delay="1500"/>
                            </p:stCondLst>
                            <p:childTnLst>
                              <p:par>
                                <p:cTn id="24" presetID="53" presetClass="entr" presetSubtype="16" fill="hold" grpId="0" nodeType="afterEffect">
                                  <p:stCondLst>
                                    <p:cond delay="0"/>
                                  </p:stCondLst>
                                  <p:childTnLst>
                                    <p:set>
                                      <p:cBhvr>
                                        <p:cTn id="25" dur="1" fill="hold">
                                          <p:stCondLst>
                                            <p:cond delay="0"/>
                                          </p:stCondLst>
                                        </p:cTn>
                                        <p:tgtEl>
                                          <p:spTgt spid="50"/>
                                        </p:tgtEl>
                                        <p:attrNameLst>
                                          <p:attrName>style.visibility</p:attrName>
                                        </p:attrNameLst>
                                      </p:cBhvr>
                                      <p:to>
                                        <p:strVal val="visible"/>
                                      </p:to>
                                    </p:set>
                                    <p:anim calcmode="lin" valueType="num">
                                      <p:cBhvr>
                                        <p:cTn id="26" dur="500" fill="hold"/>
                                        <p:tgtEl>
                                          <p:spTgt spid="50"/>
                                        </p:tgtEl>
                                        <p:attrNameLst>
                                          <p:attrName>ppt_w</p:attrName>
                                        </p:attrNameLst>
                                      </p:cBhvr>
                                      <p:tavLst>
                                        <p:tav tm="0">
                                          <p:val>
                                            <p:fltVal val="0"/>
                                          </p:val>
                                        </p:tav>
                                        <p:tav tm="100000">
                                          <p:val>
                                            <p:strVal val="#ppt_w"/>
                                          </p:val>
                                        </p:tav>
                                      </p:tavLst>
                                    </p:anim>
                                    <p:anim calcmode="lin" valueType="num">
                                      <p:cBhvr>
                                        <p:cTn id="27" dur="500" fill="hold"/>
                                        <p:tgtEl>
                                          <p:spTgt spid="50"/>
                                        </p:tgtEl>
                                        <p:attrNameLst>
                                          <p:attrName>ppt_h</p:attrName>
                                        </p:attrNameLst>
                                      </p:cBhvr>
                                      <p:tavLst>
                                        <p:tav tm="0">
                                          <p:val>
                                            <p:fltVal val="0"/>
                                          </p:val>
                                        </p:tav>
                                        <p:tav tm="100000">
                                          <p:val>
                                            <p:strVal val="#ppt_h"/>
                                          </p:val>
                                        </p:tav>
                                      </p:tavLst>
                                    </p:anim>
                                    <p:animEffect transition="in" filter="fade">
                                      <p:cBhvr>
                                        <p:cTn id="28" dur="500"/>
                                        <p:tgtEl>
                                          <p:spTgt spid="50"/>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4">
                                            <p:txEl>
                                              <p:pRg st="0" end="0"/>
                                            </p:txEl>
                                          </p:spTgt>
                                        </p:tgtEl>
                                        <p:attrNameLst>
                                          <p:attrName>style.visibility</p:attrName>
                                        </p:attrNameLst>
                                      </p:cBhvr>
                                      <p:to>
                                        <p:strVal val="visible"/>
                                      </p:to>
                                    </p:set>
                                    <p:anim calcmode="lin" valueType="num">
                                      <p:cBhvr>
                                        <p:cTn id="31"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24">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24">
                                            <p:txEl>
                                              <p:pRg st="0" end="0"/>
                                            </p:txEl>
                                          </p:spTgt>
                                        </p:tgtEl>
                                      </p:cBhvr>
                                    </p:animEffect>
                                  </p:childTnLst>
                                </p:cTn>
                              </p:par>
                            </p:childTnLst>
                          </p:cTn>
                        </p:par>
                        <p:par>
                          <p:cTn id="34" fill="hold">
                            <p:stCondLst>
                              <p:cond delay="2000"/>
                            </p:stCondLst>
                            <p:childTnLst>
                              <p:par>
                                <p:cTn id="35" presetID="22" presetClass="entr" presetSubtype="1" fill="hold" grpId="0" nodeType="afterEffect">
                                  <p:stCondLst>
                                    <p:cond delay="0"/>
                                  </p:stCondLst>
                                  <p:childTnLst>
                                    <p:set>
                                      <p:cBhvr>
                                        <p:cTn id="36" dur="1" fill="hold">
                                          <p:stCondLst>
                                            <p:cond delay="0"/>
                                          </p:stCondLst>
                                        </p:cTn>
                                        <p:tgtEl>
                                          <p:spTgt spid="21">
                                            <p:txEl>
                                              <p:pRg st="0" end="0"/>
                                            </p:txEl>
                                          </p:spTgt>
                                        </p:tgtEl>
                                        <p:attrNameLst>
                                          <p:attrName>style.visibility</p:attrName>
                                        </p:attrNameLst>
                                      </p:cBhvr>
                                      <p:to>
                                        <p:strVal val="visible"/>
                                      </p:to>
                                    </p:set>
                                    <p:animEffect transition="in" filter="wipe(up)">
                                      <p:cBhvr>
                                        <p:cTn id="37" dur="500"/>
                                        <p:tgtEl>
                                          <p:spTgt spid="21">
                                            <p:txEl>
                                              <p:pRg st="0" end="0"/>
                                            </p:txEl>
                                          </p:spTgt>
                                        </p:tgtEl>
                                      </p:cBhvr>
                                    </p:animEffect>
                                  </p:childTnLst>
                                </p:cTn>
                              </p:par>
                            </p:childTnLst>
                          </p:cTn>
                        </p:par>
                        <p:par>
                          <p:cTn id="38" fill="hold">
                            <p:stCondLst>
                              <p:cond delay="2500"/>
                            </p:stCondLst>
                            <p:childTnLst>
                              <p:par>
                                <p:cTn id="39" presetID="53" presetClass="entr" presetSubtype="16"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 calcmode="lin" valueType="num">
                                      <p:cBhvr>
                                        <p:cTn id="41" dur="500" fill="hold"/>
                                        <p:tgtEl>
                                          <p:spTgt spid="48"/>
                                        </p:tgtEl>
                                        <p:attrNameLst>
                                          <p:attrName>ppt_w</p:attrName>
                                        </p:attrNameLst>
                                      </p:cBhvr>
                                      <p:tavLst>
                                        <p:tav tm="0">
                                          <p:val>
                                            <p:fltVal val="0"/>
                                          </p:val>
                                        </p:tav>
                                        <p:tav tm="100000">
                                          <p:val>
                                            <p:strVal val="#ppt_w"/>
                                          </p:val>
                                        </p:tav>
                                      </p:tavLst>
                                    </p:anim>
                                    <p:anim calcmode="lin" valueType="num">
                                      <p:cBhvr>
                                        <p:cTn id="42" dur="500" fill="hold"/>
                                        <p:tgtEl>
                                          <p:spTgt spid="48"/>
                                        </p:tgtEl>
                                        <p:attrNameLst>
                                          <p:attrName>ppt_h</p:attrName>
                                        </p:attrNameLst>
                                      </p:cBhvr>
                                      <p:tavLst>
                                        <p:tav tm="0">
                                          <p:val>
                                            <p:fltVal val="0"/>
                                          </p:val>
                                        </p:tav>
                                        <p:tav tm="100000">
                                          <p:val>
                                            <p:strVal val="#ppt_h"/>
                                          </p:val>
                                        </p:tav>
                                      </p:tavLst>
                                    </p:anim>
                                    <p:animEffect transition="in" filter="fade">
                                      <p:cBhvr>
                                        <p:cTn id="43" dur="500"/>
                                        <p:tgtEl>
                                          <p:spTgt spid="48"/>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55">
                                            <p:txEl>
                                              <p:pRg st="0" end="0"/>
                                            </p:txEl>
                                          </p:spTgt>
                                        </p:tgtEl>
                                        <p:attrNameLst>
                                          <p:attrName>style.visibility</p:attrName>
                                        </p:attrNameLst>
                                      </p:cBhvr>
                                      <p:to>
                                        <p:strVal val="visible"/>
                                      </p:to>
                                    </p:set>
                                    <p:anim calcmode="lin" valueType="num">
                                      <p:cBhvr>
                                        <p:cTn id="46" dur="500" fill="hold"/>
                                        <p:tgtEl>
                                          <p:spTgt spid="55">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55">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55">
                                            <p:txEl>
                                              <p:pRg st="0" end="0"/>
                                            </p:txEl>
                                          </p:spTgt>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51"/>
                                        </p:tgtEl>
                                        <p:attrNameLst>
                                          <p:attrName>style.visibility</p:attrName>
                                        </p:attrNameLst>
                                      </p:cBhvr>
                                      <p:to>
                                        <p:strVal val="visible"/>
                                      </p:to>
                                    </p:set>
                                    <p:anim calcmode="lin" valueType="num">
                                      <p:cBhvr>
                                        <p:cTn id="52" dur="500" fill="hold"/>
                                        <p:tgtEl>
                                          <p:spTgt spid="51"/>
                                        </p:tgtEl>
                                        <p:attrNameLst>
                                          <p:attrName>ppt_w</p:attrName>
                                        </p:attrNameLst>
                                      </p:cBhvr>
                                      <p:tavLst>
                                        <p:tav tm="0">
                                          <p:val>
                                            <p:fltVal val="0"/>
                                          </p:val>
                                        </p:tav>
                                        <p:tav tm="100000">
                                          <p:val>
                                            <p:strVal val="#ppt_w"/>
                                          </p:val>
                                        </p:tav>
                                      </p:tavLst>
                                    </p:anim>
                                    <p:anim calcmode="lin" valueType="num">
                                      <p:cBhvr>
                                        <p:cTn id="53" dur="500" fill="hold"/>
                                        <p:tgtEl>
                                          <p:spTgt spid="51"/>
                                        </p:tgtEl>
                                        <p:attrNameLst>
                                          <p:attrName>ppt_h</p:attrName>
                                        </p:attrNameLst>
                                      </p:cBhvr>
                                      <p:tavLst>
                                        <p:tav tm="0">
                                          <p:val>
                                            <p:fltVal val="0"/>
                                          </p:val>
                                        </p:tav>
                                        <p:tav tm="100000">
                                          <p:val>
                                            <p:strVal val="#ppt_h"/>
                                          </p:val>
                                        </p:tav>
                                      </p:tavLst>
                                    </p:anim>
                                    <p:animEffect transition="in" filter="fade">
                                      <p:cBhvr>
                                        <p:cTn id="54" dur="500"/>
                                        <p:tgtEl>
                                          <p:spTgt spid="51"/>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60">
                                            <p:txEl>
                                              <p:pRg st="0" end="0"/>
                                            </p:txEl>
                                          </p:spTgt>
                                        </p:tgtEl>
                                        <p:attrNameLst>
                                          <p:attrName>style.visibility</p:attrName>
                                        </p:attrNameLst>
                                      </p:cBhvr>
                                      <p:to>
                                        <p:strVal val="visible"/>
                                      </p:to>
                                    </p:set>
                                    <p:anim calcmode="lin" valueType="num">
                                      <p:cBhvr>
                                        <p:cTn id="57" dur="500" fill="hold"/>
                                        <p:tgtEl>
                                          <p:spTgt spid="60">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60">
                                            <p:txEl>
                                              <p:pRg st="0" end="0"/>
                                            </p:txEl>
                                          </p:spTgt>
                                        </p:tgtEl>
                                        <p:attrNameLst>
                                          <p:attrName>ppt_h</p:attrName>
                                        </p:attrNameLst>
                                      </p:cBhvr>
                                      <p:tavLst>
                                        <p:tav tm="0">
                                          <p:val>
                                            <p:fltVal val="0"/>
                                          </p:val>
                                        </p:tav>
                                        <p:tav tm="100000">
                                          <p:val>
                                            <p:strVal val="#ppt_h"/>
                                          </p:val>
                                        </p:tav>
                                      </p:tavLst>
                                    </p:anim>
                                    <p:animEffect transition="in" filter="fade">
                                      <p:cBhvr>
                                        <p:cTn id="59" dur="500"/>
                                        <p:tgtEl>
                                          <p:spTgt spid="60">
                                            <p:txEl>
                                              <p:pRg st="0" end="0"/>
                                            </p:txEl>
                                          </p:spTgt>
                                        </p:tgtEl>
                                      </p:cBhvr>
                                    </p:animEffect>
                                  </p:childTnLst>
                                </p:cTn>
                              </p:par>
                            </p:childTnLst>
                          </p:cTn>
                        </p:par>
                        <p:par>
                          <p:cTn id="60" fill="hold">
                            <p:stCondLst>
                              <p:cond delay="3500"/>
                            </p:stCondLst>
                            <p:childTnLst>
                              <p:par>
                                <p:cTn id="61" presetID="22" presetClass="entr" presetSubtype="1" fill="hold" grpId="0" nodeType="afterEffect">
                                  <p:stCondLst>
                                    <p:cond delay="0"/>
                                  </p:stCondLst>
                                  <p:childTnLst>
                                    <p:set>
                                      <p:cBhvr>
                                        <p:cTn id="62" dur="1" fill="hold">
                                          <p:stCondLst>
                                            <p:cond delay="0"/>
                                          </p:stCondLst>
                                        </p:cTn>
                                        <p:tgtEl>
                                          <p:spTgt spid="59">
                                            <p:txEl>
                                              <p:pRg st="0" end="0"/>
                                            </p:txEl>
                                          </p:spTgt>
                                        </p:tgtEl>
                                        <p:attrNameLst>
                                          <p:attrName>style.visibility</p:attrName>
                                        </p:attrNameLst>
                                      </p:cBhvr>
                                      <p:to>
                                        <p:strVal val="visible"/>
                                      </p:to>
                                    </p:set>
                                    <p:animEffect transition="in" filter="wipe(up)">
                                      <p:cBhvr>
                                        <p:cTn id="63" dur="500"/>
                                        <p:tgtEl>
                                          <p:spTgt spid="59">
                                            <p:txEl>
                                              <p:pRg st="0" end="0"/>
                                            </p:txEl>
                                          </p:spTgt>
                                        </p:tgtEl>
                                      </p:cBhvr>
                                    </p:animEffect>
                                  </p:childTnLst>
                                </p:cTn>
                              </p:par>
                            </p:childTnLst>
                          </p:cTn>
                        </p:par>
                        <p:par>
                          <p:cTn id="64" fill="hold">
                            <p:stCondLst>
                              <p:cond delay="4000"/>
                            </p:stCondLst>
                            <p:childTnLst>
                              <p:par>
                                <p:cTn id="65" presetID="53" presetClass="entr" presetSubtype="16" fill="hold" grpId="0" nodeType="afterEffect">
                                  <p:stCondLst>
                                    <p:cond delay="0"/>
                                  </p:stCondLst>
                                  <p:childTnLst>
                                    <p:set>
                                      <p:cBhvr>
                                        <p:cTn id="66" dur="1" fill="hold">
                                          <p:stCondLst>
                                            <p:cond delay="0"/>
                                          </p:stCondLst>
                                        </p:cTn>
                                        <p:tgtEl>
                                          <p:spTgt spid="47"/>
                                        </p:tgtEl>
                                        <p:attrNameLst>
                                          <p:attrName>style.visibility</p:attrName>
                                        </p:attrNameLst>
                                      </p:cBhvr>
                                      <p:to>
                                        <p:strVal val="visible"/>
                                      </p:to>
                                    </p:set>
                                    <p:anim calcmode="lin" valueType="num">
                                      <p:cBhvr>
                                        <p:cTn id="67" dur="500" fill="hold"/>
                                        <p:tgtEl>
                                          <p:spTgt spid="47"/>
                                        </p:tgtEl>
                                        <p:attrNameLst>
                                          <p:attrName>ppt_w</p:attrName>
                                        </p:attrNameLst>
                                      </p:cBhvr>
                                      <p:tavLst>
                                        <p:tav tm="0">
                                          <p:val>
                                            <p:fltVal val="0"/>
                                          </p:val>
                                        </p:tav>
                                        <p:tav tm="100000">
                                          <p:val>
                                            <p:strVal val="#ppt_w"/>
                                          </p:val>
                                        </p:tav>
                                      </p:tavLst>
                                    </p:anim>
                                    <p:anim calcmode="lin" valueType="num">
                                      <p:cBhvr>
                                        <p:cTn id="68" dur="500" fill="hold"/>
                                        <p:tgtEl>
                                          <p:spTgt spid="47"/>
                                        </p:tgtEl>
                                        <p:attrNameLst>
                                          <p:attrName>ppt_h</p:attrName>
                                        </p:attrNameLst>
                                      </p:cBhvr>
                                      <p:tavLst>
                                        <p:tav tm="0">
                                          <p:val>
                                            <p:fltVal val="0"/>
                                          </p:val>
                                        </p:tav>
                                        <p:tav tm="100000">
                                          <p:val>
                                            <p:strVal val="#ppt_h"/>
                                          </p:val>
                                        </p:tav>
                                      </p:tavLst>
                                    </p:anim>
                                    <p:animEffect transition="in" filter="fade">
                                      <p:cBhvr>
                                        <p:cTn id="69" dur="500"/>
                                        <p:tgtEl>
                                          <p:spTgt spid="47"/>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56">
                                            <p:txEl>
                                              <p:pRg st="0" end="0"/>
                                            </p:txEl>
                                          </p:spTgt>
                                        </p:tgtEl>
                                        <p:attrNameLst>
                                          <p:attrName>style.visibility</p:attrName>
                                        </p:attrNameLst>
                                      </p:cBhvr>
                                      <p:to>
                                        <p:strVal val="visible"/>
                                      </p:to>
                                    </p:set>
                                    <p:anim calcmode="lin" valueType="num">
                                      <p:cBhvr>
                                        <p:cTn id="72" dur="500" fill="hold"/>
                                        <p:tgtEl>
                                          <p:spTgt spid="56">
                                            <p:txEl>
                                              <p:pRg st="0" end="0"/>
                                            </p:txEl>
                                          </p:spTgt>
                                        </p:tgtEl>
                                        <p:attrNameLst>
                                          <p:attrName>ppt_w</p:attrName>
                                        </p:attrNameLst>
                                      </p:cBhvr>
                                      <p:tavLst>
                                        <p:tav tm="0">
                                          <p:val>
                                            <p:fltVal val="0"/>
                                          </p:val>
                                        </p:tav>
                                        <p:tav tm="100000">
                                          <p:val>
                                            <p:strVal val="#ppt_w"/>
                                          </p:val>
                                        </p:tav>
                                      </p:tavLst>
                                    </p:anim>
                                    <p:anim calcmode="lin" valueType="num">
                                      <p:cBhvr>
                                        <p:cTn id="73" dur="500" fill="hold"/>
                                        <p:tgtEl>
                                          <p:spTgt spid="56">
                                            <p:txEl>
                                              <p:pRg st="0" end="0"/>
                                            </p:txEl>
                                          </p:spTgt>
                                        </p:tgtEl>
                                        <p:attrNameLst>
                                          <p:attrName>ppt_h</p:attrName>
                                        </p:attrNameLst>
                                      </p:cBhvr>
                                      <p:tavLst>
                                        <p:tav tm="0">
                                          <p:val>
                                            <p:fltVal val="0"/>
                                          </p:val>
                                        </p:tav>
                                        <p:tav tm="100000">
                                          <p:val>
                                            <p:strVal val="#ppt_h"/>
                                          </p:val>
                                        </p:tav>
                                      </p:tavLst>
                                    </p:anim>
                                    <p:animEffect transition="in" filter="fade">
                                      <p:cBhvr>
                                        <p:cTn id="74" dur="500"/>
                                        <p:tgtEl>
                                          <p:spTgt spid="56">
                                            <p:txEl>
                                              <p:pRg st="0" end="0"/>
                                            </p:txEl>
                                          </p:spTgt>
                                        </p:tgtEl>
                                      </p:cBhvr>
                                    </p:animEffect>
                                  </p:childTnLst>
                                </p:cTn>
                              </p:par>
                            </p:childTnLst>
                          </p:cTn>
                        </p:par>
                        <p:par>
                          <p:cTn id="75" fill="hold">
                            <p:stCondLst>
                              <p:cond delay="4500"/>
                            </p:stCondLst>
                            <p:childTnLst>
                              <p:par>
                                <p:cTn id="76" presetID="53" presetClass="entr" presetSubtype="16" fill="hold" grpId="0" nodeType="after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p:cTn id="78" dur="500" fill="hold"/>
                                        <p:tgtEl>
                                          <p:spTgt spid="52"/>
                                        </p:tgtEl>
                                        <p:attrNameLst>
                                          <p:attrName>ppt_w</p:attrName>
                                        </p:attrNameLst>
                                      </p:cBhvr>
                                      <p:tavLst>
                                        <p:tav tm="0">
                                          <p:val>
                                            <p:fltVal val="0"/>
                                          </p:val>
                                        </p:tav>
                                        <p:tav tm="100000">
                                          <p:val>
                                            <p:strVal val="#ppt_w"/>
                                          </p:val>
                                        </p:tav>
                                      </p:tavLst>
                                    </p:anim>
                                    <p:anim calcmode="lin" valueType="num">
                                      <p:cBhvr>
                                        <p:cTn id="79" dur="500" fill="hold"/>
                                        <p:tgtEl>
                                          <p:spTgt spid="52"/>
                                        </p:tgtEl>
                                        <p:attrNameLst>
                                          <p:attrName>ppt_h</p:attrName>
                                        </p:attrNameLst>
                                      </p:cBhvr>
                                      <p:tavLst>
                                        <p:tav tm="0">
                                          <p:val>
                                            <p:fltVal val="0"/>
                                          </p:val>
                                        </p:tav>
                                        <p:tav tm="100000">
                                          <p:val>
                                            <p:strVal val="#ppt_h"/>
                                          </p:val>
                                        </p:tav>
                                      </p:tavLst>
                                    </p:anim>
                                    <p:animEffect transition="in" filter="fade">
                                      <p:cBhvr>
                                        <p:cTn id="80" dur="500"/>
                                        <p:tgtEl>
                                          <p:spTgt spid="52"/>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62">
                                            <p:txEl>
                                              <p:pRg st="0" end="0"/>
                                            </p:txEl>
                                          </p:spTgt>
                                        </p:tgtEl>
                                        <p:attrNameLst>
                                          <p:attrName>style.visibility</p:attrName>
                                        </p:attrNameLst>
                                      </p:cBhvr>
                                      <p:to>
                                        <p:strVal val="visible"/>
                                      </p:to>
                                    </p:set>
                                    <p:anim calcmode="lin" valueType="num">
                                      <p:cBhvr>
                                        <p:cTn id="83" dur="500" fill="hold"/>
                                        <p:tgtEl>
                                          <p:spTgt spid="62">
                                            <p:txEl>
                                              <p:pRg st="0" end="0"/>
                                            </p:txEl>
                                          </p:spTgt>
                                        </p:tgtEl>
                                        <p:attrNameLst>
                                          <p:attrName>ppt_w</p:attrName>
                                        </p:attrNameLst>
                                      </p:cBhvr>
                                      <p:tavLst>
                                        <p:tav tm="0">
                                          <p:val>
                                            <p:fltVal val="0"/>
                                          </p:val>
                                        </p:tav>
                                        <p:tav tm="100000">
                                          <p:val>
                                            <p:strVal val="#ppt_w"/>
                                          </p:val>
                                        </p:tav>
                                      </p:tavLst>
                                    </p:anim>
                                    <p:anim calcmode="lin" valueType="num">
                                      <p:cBhvr>
                                        <p:cTn id="84" dur="500" fill="hold"/>
                                        <p:tgtEl>
                                          <p:spTgt spid="62">
                                            <p:txEl>
                                              <p:pRg st="0" end="0"/>
                                            </p:txEl>
                                          </p:spTgt>
                                        </p:tgtEl>
                                        <p:attrNameLst>
                                          <p:attrName>ppt_h</p:attrName>
                                        </p:attrNameLst>
                                      </p:cBhvr>
                                      <p:tavLst>
                                        <p:tav tm="0">
                                          <p:val>
                                            <p:fltVal val="0"/>
                                          </p:val>
                                        </p:tav>
                                        <p:tav tm="100000">
                                          <p:val>
                                            <p:strVal val="#ppt_h"/>
                                          </p:val>
                                        </p:tav>
                                      </p:tavLst>
                                    </p:anim>
                                    <p:animEffect transition="in" filter="fade">
                                      <p:cBhvr>
                                        <p:cTn id="85" dur="500"/>
                                        <p:tgtEl>
                                          <p:spTgt spid="62">
                                            <p:txEl>
                                              <p:pRg st="0" end="0"/>
                                            </p:txEl>
                                          </p:spTgt>
                                        </p:tgtEl>
                                      </p:cBhvr>
                                    </p:animEffect>
                                  </p:childTnLst>
                                </p:cTn>
                              </p:par>
                            </p:childTnLst>
                          </p:cTn>
                        </p:par>
                        <p:par>
                          <p:cTn id="86" fill="hold">
                            <p:stCondLst>
                              <p:cond delay="5000"/>
                            </p:stCondLst>
                            <p:childTnLst>
                              <p:par>
                                <p:cTn id="87" presetID="22" presetClass="entr" presetSubtype="1" fill="hold" grpId="0" nodeType="afterEffect">
                                  <p:stCondLst>
                                    <p:cond delay="0"/>
                                  </p:stCondLst>
                                  <p:childTnLst>
                                    <p:set>
                                      <p:cBhvr>
                                        <p:cTn id="88" dur="1" fill="hold">
                                          <p:stCondLst>
                                            <p:cond delay="0"/>
                                          </p:stCondLst>
                                        </p:cTn>
                                        <p:tgtEl>
                                          <p:spTgt spid="61">
                                            <p:txEl>
                                              <p:pRg st="0" end="0"/>
                                            </p:txEl>
                                          </p:spTgt>
                                        </p:tgtEl>
                                        <p:attrNameLst>
                                          <p:attrName>style.visibility</p:attrName>
                                        </p:attrNameLst>
                                      </p:cBhvr>
                                      <p:to>
                                        <p:strVal val="visible"/>
                                      </p:to>
                                    </p:set>
                                    <p:animEffect transition="in" filter="wipe(up)">
                                      <p:cBhvr>
                                        <p:cTn id="89" dur="500"/>
                                        <p:tgtEl>
                                          <p:spTgt spid="61">
                                            <p:txEl>
                                              <p:pRg st="0" end="0"/>
                                            </p:txEl>
                                          </p:spTgt>
                                        </p:tgtEl>
                                      </p:cBhvr>
                                    </p:animEffect>
                                  </p:childTnLst>
                                </p:cTn>
                              </p:par>
                            </p:childTnLst>
                          </p:cTn>
                        </p:par>
                        <p:par>
                          <p:cTn id="90" fill="hold">
                            <p:stCondLst>
                              <p:cond delay="5500"/>
                            </p:stCondLst>
                            <p:childTnLst>
                              <p:par>
                                <p:cTn id="91" presetID="53" presetClass="entr" presetSubtype="16" fill="hold" grpId="0" nodeType="afterEffect">
                                  <p:stCondLst>
                                    <p:cond delay="0"/>
                                  </p:stCondLst>
                                  <p:childTnLst>
                                    <p:set>
                                      <p:cBhvr>
                                        <p:cTn id="92" dur="1" fill="hold">
                                          <p:stCondLst>
                                            <p:cond delay="0"/>
                                          </p:stCondLst>
                                        </p:cTn>
                                        <p:tgtEl>
                                          <p:spTgt spid="46"/>
                                        </p:tgtEl>
                                        <p:attrNameLst>
                                          <p:attrName>style.visibility</p:attrName>
                                        </p:attrNameLst>
                                      </p:cBhvr>
                                      <p:to>
                                        <p:strVal val="visible"/>
                                      </p:to>
                                    </p:set>
                                    <p:anim calcmode="lin" valueType="num">
                                      <p:cBhvr>
                                        <p:cTn id="93" dur="500" fill="hold"/>
                                        <p:tgtEl>
                                          <p:spTgt spid="46"/>
                                        </p:tgtEl>
                                        <p:attrNameLst>
                                          <p:attrName>ppt_w</p:attrName>
                                        </p:attrNameLst>
                                      </p:cBhvr>
                                      <p:tavLst>
                                        <p:tav tm="0">
                                          <p:val>
                                            <p:fltVal val="0"/>
                                          </p:val>
                                        </p:tav>
                                        <p:tav tm="100000">
                                          <p:val>
                                            <p:strVal val="#ppt_w"/>
                                          </p:val>
                                        </p:tav>
                                      </p:tavLst>
                                    </p:anim>
                                    <p:anim calcmode="lin" valueType="num">
                                      <p:cBhvr>
                                        <p:cTn id="94" dur="500" fill="hold"/>
                                        <p:tgtEl>
                                          <p:spTgt spid="46"/>
                                        </p:tgtEl>
                                        <p:attrNameLst>
                                          <p:attrName>ppt_h</p:attrName>
                                        </p:attrNameLst>
                                      </p:cBhvr>
                                      <p:tavLst>
                                        <p:tav tm="0">
                                          <p:val>
                                            <p:fltVal val="0"/>
                                          </p:val>
                                        </p:tav>
                                        <p:tav tm="100000">
                                          <p:val>
                                            <p:strVal val="#ppt_h"/>
                                          </p:val>
                                        </p:tav>
                                      </p:tavLst>
                                    </p:anim>
                                    <p:animEffect transition="in" filter="fade">
                                      <p:cBhvr>
                                        <p:cTn id="95" dur="500"/>
                                        <p:tgtEl>
                                          <p:spTgt spid="46"/>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57">
                                            <p:txEl>
                                              <p:pRg st="0" end="0"/>
                                            </p:txEl>
                                          </p:spTgt>
                                        </p:tgtEl>
                                        <p:attrNameLst>
                                          <p:attrName>style.visibility</p:attrName>
                                        </p:attrNameLst>
                                      </p:cBhvr>
                                      <p:to>
                                        <p:strVal val="visible"/>
                                      </p:to>
                                    </p:set>
                                    <p:anim calcmode="lin" valueType="num">
                                      <p:cBhvr>
                                        <p:cTn id="98" dur="500" fill="hold"/>
                                        <p:tgtEl>
                                          <p:spTgt spid="57">
                                            <p:txEl>
                                              <p:pRg st="0" end="0"/>
                                            </p:txEl>
                                          </p:spTgt>
                                        </p:tgtEl>
                                        <p:attrNameLst>
                                          <p:attrName>ppt_w</p:attrName>
                                        </p:attrNameLst>
                                      </p:cBhvr>
                                      <p:tavLst>
                                        <p:tav tm="0">
                                          <p:val>
                                            <p:fltVal val="0"/>
                                          </p:val>
                                        </p:tav>
                                        <p:tav tm="100000">
                                          <p:val>
                                            <p:strVal val="#ppt_w"/>
                                          </p:val>
                                        </p:tav>
                                      </p:tavLst>
                                    </p:anim>
                                    <p:anim calcmode="lin" valueType="num">
                                      <p:cBhvr>
                                        <p:cTn id="99" dur="500" fill="hold"/>
                                        <p:tgtEl>
                                          <p:spTgt spid="57">
                                            <p:txEl>
                                              <p:pRg st="0" end="0"/>
                                            </p:txEl>
                                          </p:spTgt>
                                        </p:tgtEl>
                                        <p:attrNameLst>
                                          <p:attrName>ppt_h</p:attrName>
                                        </p:attrNameLst>
                                      </p:cBhvr>
                                      <p:tavLst>
                                        <p:tav tm="0">
                                          <p:val>
                                            <p:fltVal val="0"/>
                                          </p:val>
                                        </p:tav>
                                        <p:tav tm="100000">
                                          <p:val>
                                            <p:strVal val="#ppt_h"/>
                                          </p:val>
                                        </p:tav>
                                      </p:tavLst>
                                    </p:anim>
                                    <p:animEffect transition="in" filter="fade">
                                      <p:cBhvr>
                                        <p:cTn id="100" dur="500"/>
                                        <p:tgtEl>
                                          <p:spTgt spid="57">
                                            <p:txEl>
                                              <p:pRg st="0" end="0"/>
                                            </p:txEl>
                                          </p:spTgt>
                                        </p:tgtEl>
                                      </p:cBhvr>
                                    </p:animEffect>
                                  </p:childTnLst>
                                </p:cTn>
                              </p:par>
                            </p:childTnLst>
                          </p:cTn>
                        </p:par>
                        <p:par>
                          <p:cTn id="101" fill="hold">
                            <p:stCondLst>
                              <p:cond delay="6000"/>
                            </p:stCondLst>
                            <p:childTnLst>
                              <p:par>
                                <p:cTn id="102" presetID="53" presetClass="entr" presetSubtype="16"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500" fill="hold"/>
                                        <p:tgtEl>
                                          <p:spTgt spid="53"/>
                                        </p:tgtEl>
                                        <p:attrNameLst>
                                          <p:attrName>ppt_w</p:attrName>
                                        </p:attrNameLst>
                                      </p:cBhvr>
                                      <p:tavLst>
                                        <p:tav tm="0">
                                          <p:val>
                                            <p:fltVal val="0"/>
                                          </p:val>
                                        </p:tav>
                                        <p:tav tm="100000">
                                          <p:val>
                                            <p:strVal val="#ppt_w"/>
                                          </p:val>
                                        </p:tav>
                                      </p:tavLst>
                                    </p:anim>
                                    <p:anim calcmode="lin" valueType="num">
                                      <p:cBhvr>
                                        <p:cTn id="105" dur="500" fill="hold"/>
                                        <p:tgtEl>
                                          <p:spTgt spid="53"/>
                                        </p:tgtEl>
                                        <p:attrNameLst>
                                          <p:attrName>ppt_h</p:attrName>
                                        </p:attrNameLst>
                                      </p:cBhvr>
                                      <p:tavLst>
                                        <p:tav tm="0">
                                          <p:val>
                                            <p:fltVal val="0"/>
                                          </p:val>
                                        </p:tav>
                                        <p:tav tm="100000">
                                          <p:val>
                                            <p:strVal val="#ppt_h"/>
                                          </p:val>
                                        </p:tav>
                                      </p:tavLst>
                                    </p:anim>
                                    <p:animEffect transition="in" filter="fade">
                                      <p:cBhvr>
                                        <p:cTn id="106" dur="500"/>
                                        <p:tgtEl>
                                          <p:spTgt spid="53"/>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64">
                                            <p:txEl>
                                              <p:pRg st="0" end="0"/>
                                            </p:txEl>
                                          </p:spTgt>
                                        </p:tgtEl>
                                        <p:attrNameLst>
                                          <p:attrName>style.visibility</p:attrName>
                                        </p:attrNameLst>
                                      </p:cBhvr>
                                      <p:to>
                                        <p:strVal val="visible"/>
                                      </p:to>
                                    </p:set>
                                    <p:anim calcmode="lin" valueType="num">
                                      <p:cBhvr>
                                        <p:cTn id="109" dur="500" fill="hold"/>
                                        <p:tgtEl>
                                          <p:spTgt spid="64">
                                            <p:txEl>
                                              <p:pRg st="0" end="0"/>
                                            </p:txEl>
                                          </p:spTgt>
                                        </p:tgtEl>
                                        <p:attrNameLst>
                                          <p:attrName>ppt_w</p:attrName>
                                        </p:attrNameLst>
                                      </p:cBhvr>
                                      <p:tavLst>
                                        <p:tav tm="0">
                                          <p:val>
                                            <p:fltVal val="0"/>
                                          </p:val>
                                        </p:tav>
                                        <p:tav tm="100000">
                                          <p:val>
                                            <p:strVal val="#ppt_w"/>
                                          </p:val>
                                        </p:tav>
                                      </p:tavLst>
                                    </p:anim>
                                    <p:anim calcmode="lin" valueType="num">
                                      <p:cBhvr>
                                        <p:cTn id="110" dur="500" fill="hold"/>
                                        <p:tgtEl>
                                          <p:spTgt spid="64">
                                            <p:txEl>
                                              <p:pRg st="0" end="0"/>
                                            </p:txEl>
                                          </p:spTgt>
                                        </p:tgtEl>
                                        <p:attrNameLst>
                                          <p:attrName>ppt_h</p:attrName>
                                        </p:attrNameLst>
                                      </p:cBhvr>
                                      <p:tavLst>
                                        <p:tav tm="0">
                                          <p:val>
                                            <p:fltVal val="0"/>
                                          </p:val>
                                        </p:tav>
                                        <p:tav tm="100000">
                                          <p:val>
                                            <p:strVal val="#ppt_h"/>
                                          </p:val>
                                        </p:tav>
                                      </p:tavLst>
                                    </p:anim>
                                    <p:animEffect transition="in" filter="fade">
                                      <p:cBhvr>
                                        <p:cTn id="111" dur="500"/>
                                        <p:tgtEl>
                                          <p:spTgt spid="64">
                                            <p:txEl>
                                              <p:pRg st="0" end="0"/>
                                            </p:txEl>
                                          </p:spTgt>
                                        </p:tgtEl>
                                      </p:cBhvr>
                                    </p:animEffect>
                                  </p:childTnLst>
                                </p:cTn>
                              </p:par>
                            </p:childTnLst>
                          </p:cTn>
                        </p:par>
                        <p:par>
                          <p:cTn id="112" fill="hold">
                            <p:stCondLst>
                              <p:cond delay="6500"/>
                            </p:stCondLst>
                            <p:childTnLst>
                              <p:par>
                                <p:cTn id="113" presetID="22" presetClass="entr" presetSubtype="1" fill="hold" grpId="0" nodeType="afterEffect">
                                  <p:stCondLst>
                                    <p:cond delay="0"/>
                                  </p:stCondLst>
                                  <p:childTnLst>
                                    <p:set>
                                      <p:cBhvr>
                                        <p:cTn id="114" dur="1" fill="hold">
                                          <p:stCondLst>
                                            <p:cond delay="0"/>
                                          </p:stCondLst>
                                        </p:cTn>
                                        <p:tgtEl>
                                          <p:spTgt spid="63">
                                            <p:txEl>
                                              <p:pRg st="0" end="0"/>
                                            </p:txEl>
                                          </p:spTgt>
                                        </p:tgtEl>
                                        <p:attrNameLst>
                                          <p:attrName>style.visibility</p:attrName>
                                        </p:attrNameLst>
                                      </p:cBhvr>
                                      <p:to>
                                        <p:strVal val="visible"/>
                                      </p:to>
                                    </p:set>
                                    <p:animEffect transition="in" filter="wipe(up)">
                                      <p:cBhvr>
                                        <p:cTn id="115" dur="500"/>
                                        <p:tgtEl>
                                          <p:spTgt spid="6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46" grpId="0" animBg="1"/>
      <p:bldP spid="47" grpId="0" animBg="1"/>
      <p:bldP spid="48" grpId="0" animBg="1"/>
      <p:bldP spid="49" grpId="0" animBg="1"/>
      <p:bldP spid="2" grpId="0"/>
      <p:bldP spid="4" grpId="0" build="p"/>
      <p:bldP spid="12" grpId="0" build="p"/>
      <p:bldP spid="21" grpId="0" build="p"/>
      <p:bldP spid="55" grpId="0" build="p"/>
      <p:bldP spid="56" grpId="0" build="p"/>
      <p:bldP spid="57" grpId="0" build="p"/>
      <p:bldP spid="24" grpId="0" build="p"/>
      <p:bldP spid="59" grpId="0" build="p"/>
      <p:bldP spid="60" grpId="0" build="p"/>
      <p:bldP spid="61" grpId="0" build="p"/>
      <p:bldP spid="62" grpId="0" build="p"/>
      <p:bldP spid="63" grpId="0" build="p"/>
      <p:bldP spid="64" grpId="0" build="p"/>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8"/>
          <p:cNvSpPr>
            <a:spLocks noGrp="1"/>
          </p:cNvSpPr>
          <p:nvPr>
            <p:ph type="ctrTitle"/>
          </p:nvPr>
        </p:nvSpPr>
        <p:spPr/>
        <p:txBody>
          <a:bodyPr/>
          <a:lstStyle/>
          <a:p>
            <a:r>
              <a:rPr lang="id-ID" dirty="0"/>
              <a:t>4 PHASES AIDA MODEL 2</a:t>
            </a:r>
          </a:p>
        </p:txBody>
      </p:sp>
      <p:sp>
        <p:nvSpPr>
          <p:cNvPr id="20" name="Subtitle 19"/>
          <p:cNvSpPr>
            <a:spLocks noGrp="1"/>
          </p:cNvSpPr>
          <p:nvPr>
            <p:ph type="subTitle" idx="1"/>
          </p:nvPr>
        </p:nvSpPr>
        <p:spPr/>
        <p:txBody>
          <a:bodyPr/>
          <a:lstStyle/>
          <a:p>
            <a:r>
              <a:rPr lang="en-US" dirty="0"/>
              <a:t>write your relevant text here</a:t>
            </a:r>
          </a:p>
        </p:txBody>
      </p:sp>
      <p:sp>
        <p:nvSpPr>
          <p:cNvPr id="22" name="Text Placeholder 21"/>
          <p:cNvSpPr>
            <a:spLocks noGrp="1"/>
          </p:cNvSpPr>
          <p:nvPr>
            <p:ph type="body" sz="quarter" idx="10"/>
          </p:nvPr>
        </p:nvSpPr>
        <p:spPr>
          <a:xfrm>
            <a:off x="1934434" y="2148388"/>
            <a:ext cx="2514600" cy="408745"/>
          </a:xfrm>
        </p:spPr>
        <p:txBody>
          <a:bodyPr/>
          <a:lstStyle/>
          <a:p>
            <a:r>
              <a:rPr lang="id-ID" dirty="0"/>
              <a:t>ATTENTION</a:t>
            </a:r>
          </a:p>
        </p:txBody>
      </p:sp>
      <p:sp>
        <p:nvSpPr>
          <p:cNvPr id="23" name="Text Placeholder 22"/>
          <p:cNvSpPr>
            <a:spLocks noGrp="1"/>
          </p:cNvSpPr>
          <p:nvPr>
            <p:ph type="body" sz="quarter" idx="11"/>
          </p:nvPr>
        </p:nvSpPr>
        <p:spPr>
          <a:xfrm>
            <a:off x="1934434" y="2515223"/>
            <a:ext cx="2219542" cy="1033833"/>
          </a:xfrm>
        </p:spPr>
        <p:txBody>
          <a:bodyPr/>
          <a:lstStyle/>
          <a:p>
            <a:r>
              <a:rPr lang="id-ID" dirty="0"/>
              <a:t>Sed ut perspiciatis unde mnis iste natus sit voluptatem meuhambo meu ng apam apamaccusantiumapamaccusaapamaccusantiumnmapamaccusaa</a:t>
            </a:r>
          </a:p>
        </p:txBody>
      </p:sp>
      <p:sp>
        <p:nvSpPr>
          <p:cNvPr id="32" name="Freeform 5"/>
          <p:cNvSpPr>
            <a:spLocks noEditPoints="1"/>
          </p:cNvSpPr>
          <p:nvPr/>
        </p:nvSpPr>
        <p:spPr bwMode="auto">
          <a:xfrm>
            <a:off x="4568032" y="3037508"/>
            <a:ext cx="1355642" cy="1483601"/>
          </a:xfrm>
          <a:custGeom>
            <a:avLst/>
            <a:gdLst>
              <a:gd name="T0" fmla="*/ 341 w 474"/>
              <a:gd name="T1" fmla="*/ 468 h 519"/>
              <a:gd name="T2" fmla="*/ 373 w 474"/>
              <a:gd name="T3" fmla="*/ 519 h 519"/>
              <a:gd name="T4" fmla="*/ 377 w 474"/>
              <a:gd name="T5" fmla="*/ 519 h 519"/>
              <a:gd name="T6" fmla="*/ 471 w 474"/>
              <a:gd name="T7" fmla="*/ 510 h 519"/>
              <a:gd name="T8" fmla="*/ 341 w 474"/>
              <a:gd name="T9" fmla="*/ 468 h 519"/>
              <a:gd name="T10" fmla="*/ 294 w 474"/>
              <a:gd name="T11" fmla="*/ 7 h 519"/>
              <a:gd name="T12" fmla="*/ 251 w 474"/>
              <a:gd name="T13" fmla="*/ 16 h 519"/>
              <a:gd name="T14" fmla="*/ 2 w 474"/>
              <a:gd name="T15" fmla="*/ 247 h 519"/>
              <a:gd name="T16" fmla="*/ 24 w 474"/>
              <a:gd name="T17" fmla="*/ 347 h 519"/>
              <a:gd name="T18" fmla="*/ 294 w 474"/>
              <a:gd name="T19" fmla="*/ 512 h 519"/>
              <a:gd name="T20" fmla="*/ 288 w 474"/>
              <a:gd name="T21" fmla="*/ 435 h 519"/>
              <a:gd name="T22" fmla="*/ 212 w 474"/>
              <a:gd name="T23" fmla="*/ 348 h 519"/>
              <a:gd name="T24" fmla="*/ 288 w 474"/>
              <a:gd name="T25" fmla="*/ 86 h 519"/>
              <a:gd name="T26" fmla="*/ 294 w 474"/>
              <a:gd name="T27" fmla="*/ 7 h 519"/>
              <a:gd name="T28" fmla="*/ 379 w 474"/>
              <a:gd name="T29" fmla="*/ 0 h 519"/>
              <a:gd name="T30" fmla="*/ 373 w 474"/>
              <a:gd name="T31" fmla="*/ 0 h 519"/>
              <a:gd name="T32" fmla="*/ 340 w 474"/>
              <a:gd name="T33" fmla="*/ 53 h 519"/>
              <a:gd name="T34" fmla="*/ 439 w 474"/>
              <a:gd name="T35" fmla="*/ 16 h 519"/>
              <a:gd name="T36" fmla="*/ 474 w 474"/>
              <a:gd name="T37" fmla="*/ 9 h 519"/>
              <a:gd name="T38" fmla="*/ 379 w 474"/>
              <a:gd name="T39"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4" h="519">
                <a:moveTo>
                  <a:pt x="341" y="468"/>
                </a:moveTo>
                <a:cubicBezTo>
                  <a:pt x="351" y="486"/>
                  <a:pt x="361" y="503"/>
                  <a:pt x="373" y="519"/>
                </a:cubicBezTo>
                <a:cubicBezTo>
                  <a:pt x="374" y="519"/>
                  <a:pt x="376" y="519"/>
                  <a:pt x="377" y="519"/>
                </a:cubicBezTo>
                <a:cubicBezTo>
                  <a:pt x="408" y="519"/>
                  <a:pt x="440" y="516"/>
                  <a:pt x="471" y="510"/>
                </a:cubicBezTo>
                <a:cubicBezTo>
                  <a:pt x="424" y="502"/>
                  <a:pt x="380" y="488"/>
                  <a:pt x="341" y="468"/>
                </a:cubicBezTo>
                <a:moveTo>
                  <a:pt x="294" y="7"/>
                </a:moveTo>
                <a:cubicBezTo>
                  <a:pt x="280" y="9"/>
                  <a:pt x="266" y="12"/>
                  <a:pt x="251" y="16"/>
                </a:cubicBezTo>
                <a:cubicBezTo>
                  <a:pt x="104" y="52"/>
                  <a:pt x="10" y="146"/>
                  <a:pt x="2" y="247"/>
                </a:cubicBezTo>
                <a:cubicBezTo>
                  <a:pt x="0" y="280"/>
                  <a:pt x="6" y="314"/>
                  <a:pt x="24" y="347"/>
                </a:cubicBezTo>
                <a:cubicBezTo>
                  <a:pt x="69" y="434"/>
                  <a:pt x="173" y="493"/>
                  <a:pt x="294" y="512"/>
                </a:cubicBezTo>
                <a:cubicBezTo>
                  <a:pt x="290" y="486"/>
                  <a:pt x="288" y="460"/>
                  <a:pt x="288" y="435"/>
                </a:cubicBezTo>
                <a:cubicBezTo>
                  <a:pt x="255" y="410"/>
                  <a:pt x="229" y="381"/>
                  <a:pt x="212" y="348"/>
                </a:cubicBezTo>
                <a:cubicBezTo>
                  <a:pt x="163" y="254"/>
                  <a:pt x="197" y="154"/>
                  <a:pt x="288" y="86"/>
                </a:cubicBezTo>
                <a:cubicBezTo>
                  <a:pt x="288" y="60"/>
                  <a:pt x="290" y="33"/>
                  <a:pt x="294" y="7"/>
                </a:cubicBezTo>
                <a:moveTo>
                  <a:pt x="379" y="0"/>
                </a:moveTo>
                <a:cubicBezTo>
                  <a:pt x="377" y="0"/>
                  <a:pt x="375" y="0"/>
                  <a:pt x="373" y="0"/>
                </a:cubicBezTo>
                <a:cubicBezTo>
                  <a:pt x="361" y="16"/>
                  <a:pt x="350" y="34"/>
                  <a:pt x="340" y="53"/>
                </a:cubicBezTo>
                <a:cubicBezTo>
                  <a:pt x="370" y="37"/>
                  <a:pt x="403" y="25"/>
                  <a:pt x="439" y="16"/>
                </a:cubicBezTo>
                <a:cubicBezTo>
                  <a:pt x="451" y="13"/>
                  <a:pt x="462" y="10"/>
                  <a:pt x="474" y="9"/>
                </a:cubicBezTo>
                <a:cubicBezTo>
                  <a:pt x="443" y="3"/>
                  <a:pt x="412" y="0"/>
                  <a:pt x="379"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6337730" y="3037508"/>
            <a:ext cx="1359264" cy="1483601"/>
          </a:xfrm>
          <a:custGeom>
            <a:avLst/>
            <a:gdLst>
              <a:gd name="T0" fmla="*/ 135 w 475"/>
              <a:gd name="T1" fmla="*/ 467 h 519"/>
              <a:gd name="T2" fmla="*/ 3 w 475"/>
              <a:gd name="T3" fmla="*/ 510 h 519"/>
              <a:gd name="T4" fmla="*/ 97 w 475"/>
              <a:gd name="T5" fmla="*/ 519 h 519"/>
              <a:gd name="T6" fmla="*/ 103 w 475"/>
              <a:gd name="T7" fmla="*/ 519 h 519"/>
              <a:gd name="T8" fmla="*/ 135 w 475"/>
              <a:gd name="T9" fmla="*/ 467 h 519"/>
              <a:gd name="T10" fmla="*/ 180 w 475"/>
              <a:gd name="T11" fmla="*/ 7 h 519"/>
              <a:gd name="T12" fmla="*/ 187 w 475"/>
              <a:gd name="T13" fmla="*/ 86 h 519"/>
              <a:gd name="T14" fmla="*/ 263 w 475"/>
              <a:gd name="T15" fmla="*/ 348 h 519"/>
              <a:gd name="T16" fmla="*/ 187 w 475"/>
              <a:gd name="T17" fmla="*/ 435 h 519"/>
              <a:gd name="T18" fmla="*/ 180 w 475"/>
              <a:gd name="T19" fmla="*/ 512 h 519"/>
              <a:gd name="T20" fmla="*/ 450 w 475"/>
              <a:gd name="T21" fmla="*/ 347 h 519"/>
              <a:gd name="T22" fmla="*/ 472 w 475"/>
              <a:gd name="T23" fmla="*/ 247 h 519"/>
              <a:gd name="T24" fmla="*/ 223 w 475"/>
              <a:gd name="T25" fmla="*/ 16 h 519"/>
              <a:gd name="T26" fmla="*/ 180 w 475"/>
              <a:gd name="T27" fmla="*/ 7 h 519"/>
              <a:gd name="T28" fmla="*/ 95 w 475"/>
              <a:gd name="T29" fmla="*/ 0 h 519"/>
              <a:gd name="T30" fmla="*/ 0 w 475"/>
              <a:gd name="T31" fmla="*/ 9 h 519"/>
              <a:gd name="T32" fmla="*/ 35 w 475"/>
              <a:gd name="T33" fmla="*/ 16 h 519"/>
              <a:gd name="T34" fmla="*/ 136 w 475"/>
              <a:gd name="T35" fmla="*/ 54 h 519"/>
              <a:gd name="T36" fmla="*/ 103 w 475"/>
              <a:gd name="T37" fmla="*/ 0 h 519"/>
              <a:gd name="T38" fmla="*/ 95 w 475"/>
              <a:gd name="T39"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5" h="519">
                <a:moveTo>
                  <a:pt x="135" y="467"/>
                </a:moveTo>
                <a:cubicBezTo>
                  <a:pt x="96" y="487"/>
                  <a:pt x="51" y="502"/>
                  <a:pt x="3" y="510"/>
                </a:cubicBezTo>
                <a:cubicBezTo>
                  <a:pt x="35" y="516"/>
                  <a:pt x="66" y="519"/>
                  <a:pt x="97" y="519"/>
                </a:cubicBezTo>
                <a:cubicBezTo>
                  <a:pt x="99" y="519"/>
                  <a:pt x="101" y="519"/>
                  <a:pt x="103" y="519"/>
                </a:cubicBezTo>
                <a:cubicBezTo>
                  <a:pt x="115" y="503"/>
                  <a:pt x="125" y="485"/>
                  <a:pt x="135" y="467"/>
                </a:cubicBezTo>
                <a:moveTo>
                  <a:pt x="180" y="7"/>
                </a:moveTo>
                <a:cubicBezTo>
                  <a:pt x="184" y="33"/>
                  <a:pt x="187" y="59"/>
                  <a:pt x="187" y="86"/>
                </a:cubicBezTo>
                <a:cubicBezTo>
                  <a:pt x="277" y="155"/>
                  <a:pt x="311" y="254"/>
                  <a:pt x="263" y="348"/>
                </a:cubicBezTo>
                <a:cubicBezTo>
                  <a:pt x="245" y="381"/>
                  <a:pt x="219" y="410"/>
                  <a:pt x="187" y="435"/>
                </a:cubicBezTo>
                <a:cubicBezTo>
                  <a:pt x="186" y="461"/>
                  <a:pt x="184" y="487"/>
                  <a:pt x="180" y="512"/>
                </a:cubicBezTo>
                <a:cubicBezTo>
                  <a:pt x="301" y="493"/>
                  <a:pt x="405" y="434"/>
                  <a:pt x="450" y="347"/>
                </a:cubicBezTo>
                <a:cubicBezTo>
                  <a:pt x="468" y="314"/>
                  <a:pt x="475" y="280"/>
                  <a:pt x="472" y="247"/>
                </a:cubicBezTo>
                <a:cubicBezTo>
                  <a:pt x="464" y="146"/>
                  <a:pt x="370" y="52"/>
                  <a:pt x="223" y="16"/>
                </a:cubicBezTo>
                <a:cubicBezTo>
                  <a:pt x="209" y="12"/>
                  <a:pt x="195" y="9"/>
                  <a:pt x="180" y="7"/>
                </a:cubicBezTo>
                <a:moveTo>
                  <a:pt x="95" y="0"/>
                </a:moveTo>
                <a:cubicBezTo>
                  <a:pt x="63" y="0"/>
                  <a:pt x="31" y="3"/>
                  <a:pt x="0" y="9"/>
                </a:cubicBezTo>
                <a:cubicBezTo>
                  <a:pt x="12" y="10"/>
                  <a:pt x="23" y="13"/>
                  <a:pt x="35" y="16"/>
                </a:cubicBezTo>
                <a:cubicBezTo>
                  <a:pt x="72" y="25"/>
                  <a:pt x="106" y="38"/>
                  <a:pt x="136" y="54"/>
                </a:cubicBezTo>
                <a:cubicBezTo>
                  <a:pt x="126" y="34"/>
                  <a:pt x="115" y="17"/>
                  <a:pt x="103" y="0"/>
                </a:cubicBezTo>
                <a:cubicBezTo>
                  <a:pt x="100" y="0"/>
                  <a:pt x="98" y="0"/>
                  <a:pt x="95" y="0"/>
                </a:cubicBezTo>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3" name="Group 42"/>
          <p:cNvGrpSpPr/>
          <p:nvPr/>
        </p:nvGrpSpPr>
        <p:grpSpPr>
          <a:xfrm>
            <a:off x="5388902" y="3986337"/>
            <a:ext cx="1483602" cy="1349606"/>
            <a:chOff x="5388902" y="4255277"/>
            <a:chExt cx="1483602" cy="1349606"/>
          </a:xfrm>
        </p:grpSpPr>
        <p:sp>
          <p:nvSpPr>
            <p:cNvPr id="34" name="Freeform 7"/>
            <p:cNvSpPr>
              <a:spLocks noEditPoints="1"/>
            </p:cNvSpPr>
            <p:nvPr/>
          </p:nvSpPr>
          <p:spPr bwMode="auto">
            <a:xfrm>
              <a:off x="5388902" y="4255277"/>
              <a:ext cx="1464287" cy="1349606"/>
            </a:xfrm>
            <a:custGeom>
              <a:avLst/>
              <a:gdLst>
                <a:gd name="T0" fmla="*/ 512 w 512"/>
                <a:gd name="T1" fmla="*/ 180 h 472"/>
                <a:gd name="T2" fmla="*/ 435 w 512"/>
                <a:gd name="T3" fmla="*/ 187 h 472"/>
                <a:gd name="T4" fmla="*/ 348 w 512"/>
                <a:gd name="T5" fmla="*/ 262 h 472"/>
                <a:gd name="T6" fmla="*/ 260 w 512"/>
                <a:gd name="T7" fmla="*/ 285 h 472"/>
                <a:gd name="T8" fmla="*/ 86 w 512"/>
                <a:gd name="T9" fmla="*/ 187 h 472"/>
                <a:gd name="T10" fmla="*/ 7 w 512"/>
                <a:gd name="T11" fmla="*/ 180 h 472"/>
                <a:gd name="T12" fmla="*/ 16 w 512"/>
                <a:gd name="T13" fmla="*/ 223 h 472"/>
                <a:gd name="T14" fmla="*/ 247 w 512"/>
                <a:gd name="T15" fmla="*/ 472 h 472"/>
                <a:gd name="T16" fmla="*/ 261 w 512"/>
                <a:gd name="T17" fmla="*/ 472 h 472"/>
                <a:gd name="T18" fmla="*/ 348 w 512"/>
                <a:gd name="T19" fmla="*/ 450 h 472"/>
                <a:gd name="T20" fmla="*/ 512 w 512"/>
                <a:gd name="T21" fmla="*/ 180 h 472"/>
                <a:gd name="T22" fmla="*/ 9 w 512"/>
                <a:gd name="T23" fmla="*/ 0 h 472"/>
                <a:gd name="T24" fmla="*/ 1 w 512"/>
                <a:gd name="T25" fmla="*/ 103 h 472"/>
                <a:gd name="T26" fmla="*/ 54 w 512"/>
                <a:gd name="T27" fmla="*/ 136 h 472"/>
                <a:gd name="T28" fmla="*/ 16 w 512"/>
                <a:gd name="T29" fmla="*/ 35 h 472"/>
                <a:gd name="T30" fmla="*/ 9 w 512"/>
                <a:gd name="T31"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2" h="472">
                  <a:moveTo>
                    <a:pt x="512" y="180"/>
                  </a:moveTo>
                  <a:cubicBezTo>
                    <a:pt x="487" y="184"/>
                    <a:pt x="461" y="186"/>
                    <a:pt x="435" y="187"/>
                  </a:cubicBezTo>
                  <a:cubicBezTo>
                    <a:pt x="410" y="219"/>
                    <a:pt x="381" y="245"/>
                    <a:pt x="348" y="262"/>
                  </a:cubicBezTo>
                  <a:cubicBezTo>
                    <a:pt x="319" y="278"/>
                    <a:pt x="290" y="285"/>
                    <a:pt x="260" y="285"/>
                  </a:cubicBezTo>
                  <a:cubicBezTo>
                    <a:pt x="196" y="285"/>
                    <a:pt x="133" y="249"/>
                    <a:pt x="86" y="187"/>
                  </a:cubicBezTo>
                  <a:cubicBezTo>
                    <a:pt x="59" y="186"/>
                    <a:pt x="33" y="184"/>
                    <a:pt x="7" y="180"/>
                  </a:cubicBezTo>
                  <a:cubicBezTo>
                    <a:pt x="10" y="194"/>
                    <a:pt x="12" y="209"/>
                    <a:pt x="16" y="223"/>
                  </a:cubicBezTo>
                  <a:cubicBezTo>
                    <a:pt x="53" y="370"/>
                    <a:pt x="146" y="464"/>
                    <a:pt x="247" y="472"/>
                  </a:cubicBezTo>
                  <a:cubicBezTo>
                    <a:pt x="252" y="472"/>
                    <a:pt x="256" y="472"/>
                    <a:pt x="261" y="472"/>
                  </a:cubicBezTo>
                  <a:cubicBezTo>
                    <a:pt x="290" y="472"/>
                    <a:pt x="319" y="465"/>
                    <a:pt x="348" y="450"/>
                  </a:cubicBezTo>
                  <a:cubicBezTo>
                    <a:pt x="434" y="405"/>
                    <a:pt x="493" y="301"/>
                    <a:pt x="512" y="180"/>
                  </a:cubicBezTo>
                  <a:moveTo>
                    <a:pt x="9" y="0"/>
                  </a:moveTo>
                  <a:cubicBezTo>
                    <a:pt x="3" y="33"/>
                    <a:pt x="0" y="68"/>
                    <a:pt x="1" y="103"/>
                  </a:cubicBezTo>
                  <a:cubicBezTo>
                    <a:pt x="17" y="115"/>
                    <a:pt x="35" y="126"/>
                    <a:pt x="54" y="136"/>
                  </a:cubicBezTo>
                  <a:cubicBezTo>
                    <a:pt x="38" y="106"/>
                    <a:pt x="25" y="72"/>
                    <a:pt x="16" y="35"/>
                  </a:cubicBezTo>
                  <a:cubicBezTo>
                    <a:pt x="13" y="23"/>
                    <a:pt x="11" y="12"/>
                    <a:pt x="9" y="0"/>
                  </a:cubicBezTo>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6724023" y="4263728"/>
              <a:ext cx="148481" cy="377841"/>
            </a:xfrm>
            <a:custGeom>
              <a:avLst/>
              <a:gdLst>
                <a:gd name="T0" fmla="*/ 44 w 52"/>
                <a:gd name="T1" fmla="*/ 0 h 132"/>
                <a:gd name="T2" fmla="*/ 0 w 52"/>
                <a:gd name="T3" fmla="*/ 132 h 132"/>
                <a:gd name="T4" fmla="*/ 52 w 52"/>
                <a:gd name="T5" fmla="*/ 100 h 132"/>
                <a:gd name="T6" fmla="*/ 44 w 52"/>
                <a:gd name="T7" fmla="*/ 0 h 132"/>
              </a:gdLst>
              <a:ahLst/>
              <a:cxnLst>
                <a:cxn ang="0">
                  <a:pos x="T0" y="T1"/>
                </a:cxn>
                <a:cxn ang="0">
                  <a:pos x="T2" y="T3"/>
                </a:cxn>
                <a:cxn ang="0">
                  <a:pos x="T4" y="T5"/>
                </a:cxn>
                <a:cxn ang="0">
                  <a:pos x="T6" y="T7"/>
                </a:cxn>
              </a:cxnLst>
              <a:rect l="0" t="0" r="r" b="b"/>
              <a:pathLst>
                <a:path w="52" h="132">
                  <a:moveTo>
                    <a:pt x="44" y="0"/>
                  </a:moveTo>
                  <a:cubicBezTo>
                    <a:pt x="35" y="48"/>
                    <a:pt x="20" y="93"/>
                    <a:pt x="0" y="132"/>
                  </a:cubicBezTo>
                  <a:cubicBezTo>
                    <a:pt x="19" y="122"/>
                    <a:pt x="36" y="111"/>
                    <a:pt x="52" y="100"/>
                  </a:cubicBezTo>
                  <a:cubicBezTo>
                    <a:pt x="52" y="67"/>
                    <a:pt x="49" y="33"/>
                    <a:pt x="44" y="0"/>
                  </a:cubicBezTo>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8" name="Freeform 11"/>
          <p:cNvSpPr>
            <a:spLocks noEditPoints="1"/>
          </p:cNvSpPr>
          <p:nvPr/>
        </p:nvSpPr>
        <p:spPr bwMode="auto">
          <a:xfrm>
            <a:off x="5388902" y="2220260"/>
            <a:ext cx="1483602" cy="1352021"/>
          </a:xfrm>
          <a:custGeom>
            <a:avLst/>
            <a:gdLst>
              <a:gd name="T0" fmla="*/ 468 w 519"/>
              <a:gd name="T1" fmla="*/ 340 h 473"/>
              <a:gd name="T2" fmla="*/ 511 w 519"/>
              <a:gd name="T3" fmla="*/ 470 h 473"/>
              <a:gd name="T4" fmla="*/ 519 w 519"/>
              <a:gd name="T5" fmla="*/ 372 h 473"/>
              <a:gd name="T6" fmla="*/ 468 w 519"/>
              <a:gd name="T7" fmla="*/ 340 h 473"/>
              <a:gd name="T8" fmla="*/ 53 w 519"/>
              <a:gd name="T9" fmla="*/ 339 h 473"/>
              <a:gd name="T10" fmla="*/ 1 w 519"/>
              <a:gd name="T11" fmla="*/ 372 h 473"/>
              <a:gd name="T12" fmla="*/ 9 w 519"/>
              <a:gd name="T13" fmla="*/ 473 h 473"/>
              <a:gd name="T14" fmla="*/ 16 w 519"/>
              <a:gd name="T15" fmla="*/ 438 h 473"/>
              <a:gd name="T16" fmla="*/ 53 w 519"/>
              <a:gd name="T17" fmla="*/ 339 h 473"/>
              <a:gd name="T18" fmla="*/ 260 w 519"/>
              <a:gd name="T19" fmla="*/ 0 h 473"/>
              <a:gd name="T20" fmla="*/ 247 w 519"/>
              <a:gd name="T21" fmla="*/ 1 h 473"/>
              <a:gd name="T22" fmla="*/ 16 w 519"/>
              <a:gd name="T23" fmla="*/ 250 h 473"/>
              <a:gd name="T24" fmla="*/ 7 w 519"/>
              <a:gd name="T25" fmla="*/ 293 h 473"/>
              <a:gd name="T26" fmla="*/ 86 w 519"/>
              <a:gd name="T27" fmla="*/ 286 h 473"/>
              <a:gd name="T28" fmla="*/ 260 w 519"/>
              <a:gd name="T29" fmla="*/ 188 h 473"/>
              <a:gd name="T30" fmla="*/ 348 w 519"/>
              <a:gd name="T31" fmla="*/ 210 h 473"/>
              <a:gd name="T32" fmla="*/ 435 w 519"/>
              <a:gd name="T33" fmla="*/ 286 h 473"/>
              <a:gd name="T34" fmla="*/ 512 w 519"/>
              <a:gd name="T35" fmla="*/ 293 h 473"/>
              <a:gd name="T36" fmla="*/ 348 w 519"/>
              <a:gd name="T37" fmla="*/ 23 h 473"/>
              <a:gd name="T38" fmla="*/ 260 w 519"/>
              <a:gd name="T3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9" h="473">
                <a:moveTo>
                  <a:pt x="468" y="340"/>
                </a:moveTo>
                <a:cubicBezTo>
                  <a:pt x="488" y="379"/>
                  <a:pt x="502" y="423"/>
                  <a:pt x="511" y="470"/>
                </a:cubicBezTo>
                <a:cubicBezTo>
                  <a:pt x="516" y="437"/>
                  <a:pt x="519" y="404"/>
                  <a:pt x="519" y="372"/>
                </a:cubicBezTo>
                <a:cubicBezTo>
                  <a:pt x="503" y="360"/>
                  <a:pt x="486" y="349"/>
                  <a:pt x="468" y="340"/>
                </a:cubicBezTo>
                <a:moveTo>
                  <a:pt x="53" y="339"/>
                </a:moveTo>
                <a:cubicBezTo>
                  <a:pt x="34" y="349"/>
                  <a:pt x="16" y="360"/>
                  <a:pt x="1" y="372"/>
                </a:cubicBezTo>
                <a:cubicBezTo>
                  <a:pt x="0" y="406"/>
                  <a:pt x="3" y="440"/>
                  <a:pt x="9" y="473"/>
                </a:cubicBezTo>
                <a:cubicBezTo>
                  <a:pt x="11" y="461"/>
                  <a:pt x="13" y="450"/>
                  <a:pt x="16" y="438"/>
                </a:cubicBezTo>
                <a:cubicBezTo>
                  <a:pt x="25" y="401"/>
                  <a:pt x="38" y="368"/>
                  <a:pt x="53" y="339"/>
                </a:cubicBezTo>
                <a:moveTo>
                  <a:pt x="260" y="0"/>
                </a:moveTo>
                <a:cubicBezTo>
                  <a:pt x="256" y="0"/>
                  <a:pt x="251" y="1"/>
                  <a:pt x="247" y="1"/>
                </a:cubicBezTo>
                <a:cubicBezTo>
                  <a:pt x="146" y="9"/>
                  <a:pt x="53" y="103"/>
                  <a:pt x="16" y="250"/>
                </a:cubicBezTo>
                <a:cubicBezTo>
                  <a:pt x="12" y="264"/>
                  <a:pt x="10" y="279"/>
                  <a:pt x="7" y="293"/>
                </a:cubicBezTo>
                <a:cubicBezTo>
                  <a:pt x="33" y="289"/>
                  <a:pt x="60" y="287"/>
                  <a:pt x="86" y="286"/>
                </a:cubicBezTo>
                <a:cubicBezTo>
                  <a:pt x="133" y="224"/>
                  <a:pt x="196" y="188"/>
                  <a:pt x="260" y="188"/>
                </a:cubicBezTo>
                <a:cubicBezTo>
                  <a:pt x="290" y="188"/>
                  <a:pt x="319" y="195"/>
                  <a:pt x="348" y="210"/>
                </a:cubicBezTo>
                <a:cubicBezTo>
                  <a:pt x="381" y="228"/>
                  <a:pt x="410" y="254"/>
                  <a:pt x="435" y="286"/>
                </a:cubicBezTo>
                <a:cubicBezTo>
                  <a:pt x="461" y="287"/>
                  <a:pt x="487" y="289"/>
                  <a:pt x="512" y="293"/>
                </a:cubicBezTo>
                <a:cubicBezTo>
                  <a:pt x="494" y="172"/>
                  <a:pt x="434" y="68"/>
                  <a:pt x="348" y="23"/>
                </a:cubicBezTo>
                <a:cubicBezTo>
                  <a:pt x="319" y="8"/>
                  <a:pt x="289" y="0"/>
                  <a:pt x="260"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Text Placeholder 21"/>
          <p:cNvSpPr>
            <a:spLocks noGrp="1"/>
          </p:cNvSpPr>
          <p:nvPr>
            <p:ph type="body" sz="quarter" idx="10"/>
          </p:nvPr>
        </p:nvSpPr>
        <p:spPr>
          <a:xfrm>
            <a:off x="5388902" y="3620929"/>
            <a:ext cx="361023" cy="316758"/>
          </a:xfrm>
        </p:spPr>
        <p:txBody>
          <a:bodyPr>
            <a:noAutofit/>
          </a:bodyPr>
          <a:lstStyle/>
          <a:p>
            <a:pPr algn="ctr"/>
            <a:r>
              <a:rPr lang="id-ID" sz="2800" dirty="0"/>
              <a:t>A</a:t>
            </a:r>
          </a:p>
        </p:txBody>
      </p:sp>
      <p:sp>
        <p:nvSpPr>
          <p:cNvPr id="66" name="Text Placeholder 21"/>
          <p:cNvSpPr>
            <a:spLocks noGrp="1"/>
          </p:cNvSpPr>
          <p:nvPr>
            <p:ph type="body" sz="quarter" idx="10"/>
          </p:nvPr>
        </p:nvSpPr>
        <p:spPr>
          <a:xfrm>
            <a:off x="5743162" y="3620929"/>
            <a:ext cx="361023" cy="316758"/>
          </a:xfrm>
        </p:spPr>
        <p:txBody>
          <a:bodyPr>
            <a:noAutofit/>
          </a:bodyPr>
          <a:lstStyle/>
          <a:p>
            <a:pPr algn="ctr"/>
            <a:r>
              <a:rPr lang="id-ID" sz="2800" dirty="0"/>
              <a:t>I</a:t>
            </a:r>
          </a:p>
        </p:txBody>
      </p:sp>
      <p:sp>
        <p:nvSpPr>
          <p:cNvPr id="67" name="Text Placeholder 21"/>
          <p:cNvSpPr>
            <a:spLocks noGrp="1"/>
          </p:cNvSpPr>
          <p:nvPr>
            <p:ph type="body" sz="quarter" idx="10"/>
          </p:nvPr>
        </p:nvSpPr>
        <p:spPr>
          <a:xfrm>
            <a:off x="6104185" y="3620929"/>
            <a:ext cx="361023" cy="316758"/>
          </a:xfrm>
        </p:spPr>
        <p:txBody>
          <a:bodyPr>
            <a:noAutofit/>
          </a:bodyPr>
          <a:lstStyle/>
          <a:p>
            <a:pPr algn="ctr"/>
            <a:r>
              <a:rPr lang="id-ID" sz="2800" dirty="0"/>
              <a:t>D</a:t>
            </a:r>
          </a:p>
        </p:txBody>
      </p:sp>
      <p:sp>
        <p:nvSpPr>
          <p:cNvPr id="68" name="Text Placeholder 21"/>
          <p:cNvSpPr>
            <a:spLocks noGrp="1"/>
          </p:cNvSpPr>
          <p:nvPr>
            <p:ph type="body" sz="quarter" idx="10"/>
          </p:nvPr>
        </p:nvSpPr>
        <p:spPr>
          <a:xfrm>
            <a:off x="6465208" y="3620929"/>
            <a:ext cx="361023" cy="316758"/>
          </a:xfrm>
        </p:spPr>
        <p:txBody>
          <a:bodyPr>
            <a:noAutofit/>
          </a:bodyPr>
          <a:lstStyle/>
          <a:p>
            <a:pPr algn="ctr"/>
            <a:r>
              <a:rPr lang="id-ID" sz="2800" dirty="0"/>
              <a:t>A</a:t>
            </a:r>
          </a:p>
        </p:txBody>
      </p:sp>
      <p:sp>
        <p:nvSpPr>
          <p:cNvPr id="69" name="Text Placeholder 21"/>
          <p:cNvSpPr>
            <a:spLocks noGrp="1"/>
          </p:cNvSpPr>
          <p:nvPr>
            <p:ph type="body" sz="quarter" idx="10"/>
          </p:nvPr>
        </p:nvSpPr>
        <p:spPr>
          <a:xfrm>
            <a:off x="8212926" y="2148388"/>
            <a:ext cx="2514600" cy="408745"/>
          </a:xfrm>
        </p:spPr>
        <p:txBody>
          <a:bodyPr/>
          <a:lstStyle/>
          <a:p>
            <a:r>
              <a:rPr lang="id-ID" dirty="0"/>
              <a:t>DESIRE</a:t>
            </a:r>
          </a:p>
        </p:txBody>
      </p:sp>
      <p:sp>
        <p:nvSpPr>
          <p:cNvPr id="70" name="Text Placeholder 22"/>
          <p:cNvSpPr>
            <a:spLocks noGrp="1"/>
          </p:cNvSpPr>
          <p:nvPr>
            <p:ph type="body" sz="quarter" idx="11"/>
          </p:nvPr>
        </p:nvSpPr>
        <p:spPr>
          <a:xfrm>
            <a:off x="8212926" y="2515223"/>
            <a:ext cx="2219542" cy="1033833"/>
          </a:xfrm>
        </p:spPr>
        <p:txBody>
          <a:bodyPr/>
          <a:lstStyle/>
          <a:p>
            <a:r>
              <a:rPr lang="id-ID" dirty="0"/>
              <a:t>Sed ut perspiciatis unde mnis iste natus sit voluptatem meuhambo meu ng apam apamaccusantiumapamaccusaapamaccusantiumnmapamaccusaa</a:t>
            </a:r>
          </a:p>
        </p:txBody>
      </p:sp>
      <p:sp>
        <p:nvSpPr>
          <p:cNvPr id="71" name="Text Placeholder 21"/>
          <p:cNvSpPr>
            <a:spLocks noGrp="1"/>
          </p:cNvSpPr>
          <p:nvPr>
            <p:ph type="body" sz="quarter" idx="10"/>
          </p:nvPr>
        </p:nvSpPr>
        <p:spPr>
          <a:xfrm>
            <a:off x="1934434" y="4199753"/>
            <a:ext cx="2514600" cy="408745"/>
          </a:xfrm>
        </p:spPr>
        <p:txBody>
          <a:bodyPr/>
          <a:lstStyle/>
          <a:p>
            <a:r>
              <a:rPr lang="id-ID" dirty="0"/>
              <a:t>INTEREST</a:t>
            </a:r>
          </a:p>
        </p:txBody>
      </p:sp>
      <p:sp>
        <p:nvSpPr>
          <p:cNvPr id="72" name="Text Placeholder 22"/>
          <p:cNvSpPr>
            <a:spLocks noGrp="1"/>
          </p:cNvSpPr>
          <p:nvPr>
            <p:ph type="body" sz="quarter" idx="11"/>
          </p:nvPr>
        </p:nvSpPr>
        <p:spPr>
          <a:xfrm>
            <a:off x="1934434" y="4566588"/>
            <a:ext cx="2219542" cy="1033833"/>
          </a:xfrm>
        </p:spPr>
        <p:txBody>
          <a:bodyPr/>
          <a:lstStyle/>
          <a:p>
            <a:r>
              <a:rPr lang="id-ID" dirty="0"/>
              <a:t>Sed ut perspiciatis unde mnis iste natus sit voluptatem meuhambo meu ng apam apamaccusantiumapamaccusaapamaccusantiumnmapamaccusaa</a:t>
            </a:r>
          </a:p>
        </p:txBody>
      </p:sp>
      <p:sp>
        <p:nvSpPr>
          <p:cNvPr id="73" name="Text Placeholder 21"/>
          <p:cNvSpPr>
            <a:spLocks noGrp="1"/>
          </p:cNvSpPr>
          <p:nvPr>
            <p:ph type="body" sz="quarter" idx="10"/>
          </p:nvPr>
        </p:nvSpPr>
        <p:spPr>
          <a:xfrm>
            <a:off x="8212926" y="4199753"/>
            <a:ext cx="2514600" cy="408745"/>
          </a:xfrm>
        </p:spPr>
        <p:txBody>
          <a:bodyPr/>
          <a:lstStyle/>
          <a:p>
            <a:r>
              <a:rPr lang="id-ID" dirty="0"/>
              <a:t>ACTION</a:t>
            </a:r>
          </a:p>
        </p:txBody>
      </p:sp>
      <p:sp>
        <p:nvSpPr>
          <p:cNvPr id="74" name="Text Placeholder 22"/>
          <p:cNvSpPr>
            <a:spLocks noGrp="1"/>
          </p:cNvSpPr>
          <p:nvPr>
            <p:ph type="body" sz="quarter" idx="11"/>
          </p:nvPr>
        </p:nvSpPr>
        <p:spPr>
          <a:xfrm>
            <a:off x="8212926" y="4566588"/>
            <a:ext cx="2219542" cy="1033833"/>
          </a:xfrm>
        </p:spPr>
        <p:txBody>
          <a:bodyPr/>
          <a:lstStyle/>
          <a:p>
            <a:r>
              <a:rPr lang="id-ID" dirty="0"/>
              <a:t>Sed ut perspiciatis unde mnis iste natus sit voluptatem meuhambo meu ng apam apamaccusantiumapamaccusaapamaccusantiumnmapamaccusaa</a:t>
            </a:r>
          </a:p>
        </p:txBody>
      </p:sp>
      <p:sp>
        <p:nvSpPr>
          <p:cNvPr id="24" name="TextBox 23"/>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68</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39761735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5">
                                            <p:txEl>
                                              <p:pRg st="0" end="0"/>
                                            </p:txEl>
                                          </p:spTgt>
                                        </p:tgtEl>
                                        <p:attrNameLst>
                                          <p:attrName>style.visibility</p:attrName>
                                        </p:attrNameLst>
                                      </p:cBhvr>
                                      <p:to>
                                        <p:strVal val="visible"/>
                                      </p:to>
                                    </p:set>
                                    <p:animEffect transition="in" filter="fade">
                                      <p:cBhvr>
                                        <p:cTn id="15" dur="500"/>
                                        <p:tgtEl>
                                          <p:spTgt spid="65">
                                            <p:txEl>
                                              <p:pRg st="0" end="0"/>
                                            </p:txEl>
                                          </p:spTgt>
                                        </p:tgtEl>
                                      </p:cBhvr>
                                    </p:animEffect>
                                  </p:childTnLst>
                                </p:cTn>
                              </p:par>
                              <p:par>
                                <p:cTn id="16" presetID="22" presetClass="entr" presetSubtype="2" fill="hold" grpId="0"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wipe(right)">
                                      <p:cBhvr>
                                        <p:cTn id="18" dur="500"/>
                                        <p:tgtEl>
                                          <p:spTgt spid="32"/>
                                        </p:tgtEl>
                                      </p:cBhvr>
                                    </p:animEffect>
                                  </p:childTnLst>
                                </p:cTn>
                              </p:par>
                            </p:childTnLst>
                          </p:cTn>
                        </p:par>
                        <p:par>
                          <p:cTn id="19" fill="hold">
                            <p:stCondLst>
                              <p:cond delay="1500"/>
                            </p:stCondLst>
                            <p:childTnLst>
                              <p:par>
                                <p:cTn id="20" presetID="9" presetClass="entr" presetSubtype="0" fill="hold" grpId="0" nodeType="afterEffect">
                                  <p:stCondLst>
                                    <p:cond delay="0"/>
                                  </p:st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dissolve">
                                      <p:cBhvr>
                                        <p:cTn id="22" dur="500"/>
                                        <p:tgtEl>
                                          <p:spTgt spid="22">
                                            <p:txEl>
                                              <p:pRg st="0" end="0"/>
                                            </p:txEl>
                                          </p:spTgt>
                                        </p:tgtEl>
                                      </p:cBhvr>
                                    </p:animEffect>
                                  </p:childTnLst>
                                </p:cTn>
                              </p:par>
                            </p:childTnLst>
                          </p:cTn>
                        </p:par>
                        <p:par>
                          <p:cTn id="23" fill="hold">
                            <p:stCondLst>
                              <p:cond delay="2000"/>
                            </p:stCondLst>
                            <p:childTnLst>
                              <p:par>
                                <p:cTn id="24" presetID="18" presetClass="entr" presetSubtype="6" fill="hold" grpId="0" nodeType="afterEffect">
                                  <p:stCondLst>
                                    <p:cond delay="0"/>
                                  </p:stCondLst>
                                  <p:childTnLst>
                                    <p:set>
                                      <p:cBhvr>
                                        <p:cTn id="25" dur="1" fill="hold">
                                          <p:stCondLst>
                                            <p:cond delay="0"/>
                                          </p:stCondLst>
                                        </p:cTn>
                                        <p:tgtEl>
                                          <p:spTgt spid="23">
                                            <p:txEl>
                                              <p:pRg st="0" end="0"/>
                                            </p:txEl>
                                          </p:spTgt>
                                        </p:tgtEl>
                                        <p:attrNameLst>
                                          <p:attrName>style.visibility</p:attrName>
                                        </p:attrNameLst>
                                      </p:cBhvr>
                                      <p:to>
                                        <p:strVal val="visible"/>
                                      </p:to>
                                    </p:set>
                                    <p:animEffect transition="in" filter="strips(downRight)">
                                      <p:cBhvr>
                                        <p:cTn id="26" dur="500"/>
                                        <p:tgtEl>
                                          <p:spTgt spid="23">
                                            <p:txEl>
                                              <p:pRg st="0" end="0"/>
                                            </p:txEl>
                                          </p:spTgt>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66">
                                            <p:txEl>
                                              <p:pRg st="0" end="0"/>
                                            </p:txEl>
                                          </p:spTgt>
                                        </p:tgtEl>
                                        <p:attrNameLst>
                                          <p:attrName>style.visibility</p:attrName>
                                        </p:attrNameLst>
                                      </p:cBhvr>
                                      <p:to>
                                        <p:strVal val="visible"/>
                                      </p:to>
                                    </p:set>
                                    <p:animEffect transition="in" filter="fade">
                                      <p:cBhvr>
                                        <p:cTn id="30" dur="500"/>
                                        <p:tgtEl>
                                          <p:spTgt spid="66">
                                            <p:txEl>
                                              <p:pRg st="0" end="0"/>
                                            </p:txEl>
                                          </p:spTgt>
                                        </p:tgtEl>
                                      </p:cBhvr>
                                    </p:animEffect>
                                  </p:childTnLst>
                                </p:cTn>
                              </p:par>
                              <p:par>
                                <p:cTn id="31" presetID="22" presetClass="entr" presetSubtype="1" fill="hold" nodeType="with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wipe(up)">
                                      <p:cBhvr>
                                        <p:cTn id="33" dur="500"/>
                                        <p:tgtEl>
                                          <p:spTgt spid="43"/>
                                        </p:tgtEl>
                                      </p:cBhvr>
                                    </p:animEffect>
                                  </p:childTnLst>
                                </p:cTn>
                              </p:par>
                            </p:childTnLst>
                          </p:cTn>
                        </p:par>
                        <p:par>
                          <p:cTn id="34" fill="hold">
                            <p:stCondLst>
                              <p:cond delay="3000"/>
                            </p:stCondLst>
                            <p:childTnLst>
                              <p:par>
                                <p:cTn id="35" presetID="9" presetClass="entr" presetSubtype="0" fill="hold" grpId="0" nodeType="afterEffect">
                                  <p:stCondLst>
                                    <p:cond delay="0"/>
                                  </p:stCondLst>
                                  <p:childTnLst>
                                    <p:set>
                                      <p:cBhvr>
                                        <p:cTn id="36" dur="1" fill="hold">
                                          <p:stCondLst>
                                            <p:cond delay="0"/>
                                          </p:stCondLst>
                                        </p:cTn>
                                        <p:tgtEl>
                                          <p:spTgt spid="71">
                                            <p:txEl>
                                              <p:pRg st="0" end="0"/>
                                            </p:txEl>
                                          </p:spTgt>
                                        </p:tgtEl>
                                        <p:attrNameLst>
                                          <p:attrName>style.visibility</p:attrName>
                                        </p:attrNameLst>
                                      </p:cBhvr>
                                      <p:to>
                                        <p:strVal val="visible"/>
                                      </p:to>
                                    </p:set>
                                    <p:animEffect transition="in" filter="dissolve">
                                      <p:cBhvr>
                                        <p:cTn id="37" dur="500"/>
                                        <p:tgtEl>
                                          <p:spTgt spid="71">
                                            <p:txEl>
                                              <p:pRg st="0" end="0"/>
                                            </p:txEl>
                                          </p:spTgt>
                                        </p:tgtEl>
                                      </p:cBhvr>
                                    </p:animEffect>
                                  </p:childTnLst>
                                </p:cTn>
                              </p:par>
                            </p:childTnLst>
                          </p:cTn>
                        </p:par>
                        <p:par>
                          <p:cTn id="38" fill="hold">
                            <p:stCondLst>
                              <p:cond delay="3500"/>
                            </p:stCondLst>
                            <p:childTnLst>
                              <p:par>
                                <p:cTn id="39" presetID="18" presetClass="entr" presetSubtype="6" fill="hold" grpId="0" nodeType="afterEffect">
                                  <p:stCondLst>
                                    <p:cond delay="0"/>
                                  </p:stCondLst>
                                  <p:childTnLst>
                                    <p:set>
                                      <p:cBhvr>
                                        <p:cTn id="40" dur="1" fill="hold">
                                          <p:stCondLst>
                                            <p:cond delay="0"/>
                                          </p:stCondLst>
                                        </p:cTn>
                                        <p:tgtEl>
                                          <p:spTgt spid="72">
                                            <p:txEl>
                                              <p:pRg st="0" end="0"/>
                                            </p:txEl>
                                          </p:spTgt>
                                        </p:tgtEl>
                                        <p:attrNameLst>
                                          <p:attrName>style.visibility</p:attrName>
                                        </p:attrNameLst>
                                      </p:cBhvr>
                                      <p:to>
                                        <p:strVal val="visible"/>
                                      </p:to>
                                    </p:set>
                                    <p:animEffect transition="in" filter="strips(downRight)">
                                      <p:cBhvr>
                                        <p:cTn id="41" dur="500"/>
                                        <p:tgtEl>
                                          <p:spTgt spid="72">
                                            <p:txEl>
                                              <p:pRg st="0" end="0"/>
                                            </p:txEl>
                                          </p:spTgt>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67">
                                            <p:txEl>
                                              <p:pRg st="0" end="0"/>
                                            </p:txEl>
                                          </p:spTgt>
                                        </p:tgtEl>
                                        <p:attrNameLst>
                                          <p:attrName>style.visibility</p:attrName>
                                        </p:attrNameLst>
                                      </p:cBhvr>
                                      <p:to>
                                        <p:strVal val="visible"/>
                                      </p:to>
                                    </p:set>
                                    <p:animEffect transition="in" filter="fade">
                                      <p:cBhvr>
                                        <p:cTn id="45" dur="500"/>
                                        <p:tgtEl>
                                          <p:spTgt spid="67">
                                            <p:txEl>
                                              <p:pRg st="0" end="0"/>
                                            </p:txEl>
                                          </p:spTgt>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wipe(down)">
                                      <p:cBhvr>
                                        <p:cTn id="48" dur="500"/>
                                        <p:tgtEl>
                                          <p:spTgt spid="38"/>
                                        </p:tgtEl>
                                      </p:cBhvr>
                                    </p:animEffect>
                                  </p:childTnLst>
                                </p:cTn>
                              </p:par>
                            </p:childTnLst>
                          </p:cTn>
                        </p:par>
                        <p:par>
                          <p:cTn id="49" fill="hold">
                            <p:stCondLst>
                              <p:cond delay="4500"/>
                            </p:stCondLst>
                            <p:childTnLst>
                              <p:par>
                                <p:cTn id="50" presetID="9" presetClass="entr" presetSubtype="0" fill="hold" grpId="0" nodeType="afterEffect">
                                  <p:stCondLst>
                                    <p:cond delay="0"/>
                                  </p:stCondLst>
                                  <p:childTnLst>
                                    <p:set>
                                      <p:cBhvr>
                                        <p:cTn id="51" dur="1" fill="hold">
                                          <p:stCondLst>
                                            <p:cond delay="0"/>
                                          </p:stCondLst>
                                        </p:cTn>
                                        <p:tgtEl>
                                          <p:spTgt spid="69">
                                            <p:txEl>
                                              <p:pRg st="0" end="0"/>
                                            </p:txEl>
                                          </p:spTgt>
                                        </p:tgtEl>
                                        <p:attrNameLst>
                                          <p:attrName>style.visibility</p:attrName>
                                        </p:attrNameLst>
                                      </p:cBhvr>
                                      <p:to>
                                        <p:strVal val="visible"/>
                                      </p:to>
                                    </p:set>
                                    <p:animEffect transition="in" filter="dissolve">
                                      <p:cBhvr>
                                        <p:cTn id="52" dur="500"/>
                                        <p:tgtEl>
                                          <p:spTgt spid="69">
                                            <p:txEl>
                                              <p:pRg st="0" end="0"/>
                                            </p:txEl>
                                          </p:spTgt>
                                        </p:tgtEl>
                                      </p:cBhvr>
                                    </p:animEffect>
                                  </p:childTnLst>
                                </p:cTn>
                              </p:par>
                            </p:childTnLst>
                          </p:cTn>
                        </p:par>
                        <p:par>
                          <p:cTn id="53" fill="hold">
                            <p:stCondLst>
                              <p:cond delay="5000"/>
                            </p:stCondLst>
                            <p:childTnLst>
                              <p:par>
                                <p:cTn id="54" presetID="18" presetClass="entr" presetSubtype="6" fill="hold" grpId="0" nodeType="afterEffect">
                                  <p:stCondLst>
                                    <p:cond delay="0"/>
                                  </p:stCondLst>
                                  <p:childTnLst>
                                    <p:set>
                                      <p:cBhvr>
                                        <p:cTn id="55" dur="1" fill="hold">
                                          <p:stCondLst>
                                            <p:cond delay="0"/>
                                          </p:stCondLst>
                                        </p:cTn>
                                        <p:tgtEl>
                                          <p:spTgt spid="70">
                                            <p:txEl>
                                              <p:pRg st="0" end="0"/>
                                            </p:txEl>
                                          </p:spTgt>
                                        </p:tgtEl>
                                        <p:attrNameLst>
                                          <p:attrName>style.visibility</p:attrName>
                                        </p:attrNameLst>
                                      </p:cBhvr>
                                      <p:to>
                                        <p:strVal val="visible"/>
                                      </p:to>
                                    </p:set>
                                    <p:animEffect transition="in" filter="strips(downRight)">
                                      <p:cBhvr>
                                        <p:cTn id="56" dur="500"/>
                                        <p:tgtEl>
                                          <p:spTgt spid="70">
                                            <p:txEl>
                                              <p:pRg st="0" end="0"/>
                                            </p:txEl>
                                          </p:spTgt>
                                        </p:tgtEl>
                                      </p:cBhvr>
                                    </p:animEffect>
                                  </p:childTnLst>
                                </p:cTn>
                              </p:par>
                            </p:childTnLst>
                          </p:cTn>
                        </p:par>
                        <p:par>
                          <p:cTn id="57" fill="hold">
                            <p:stCondLst>
                              <p:cond delay="5500"/>
                            </p:stCondLst>
                            <p:childTnLst>
                              <p:par>
                                <p:cTn id="58" presetID="10" presetClass="entr" presetSubtype="0" fill="hold" grpId="0" nodeType="afterEffect">
                                  <p:stCondLst>
                                    <p:cond delay="0"/>
                                  </p:stCondLst>
                                  <p:childTnLst>
                                    <p:set>
                                      <p:cBhvr>
                                        <p:cTn id="59" dur="1" fill="hold">
                                          <p:stCondLst>
                                            <p:cond delay="0"/>
                                          </p:stCondLst>
                                        </p:cTn>
                                        <p:tgtEl>
                                          <p:spTgt spid="68">
                                            <p:txEl>
                                              <p:pRg st="0" end="0"/>
                                            </p:txEl>
                                          </p:spTgt>
                                        </p:tgtEl>
                                        <p:attrNameLst>
                                          <p:attrName>style.visibility</p:attrName>
                                        </p:attrNameLst>
                                      </p:cBhvr>
                                      <p:to>
                                        <p:strVal val="visible"/>
                                      </p:to>
                                    </p:set>
                                    <p:animEffect transition="in" filter="fade">
                                      <p:cBhvr>
                                        <p:cTn id="60" dur="500"/>
                                        <p:tgtEl>
                                          <p:spTgt spid="68">
                                            <p:txEl>
                                              <p:pRg st="0" end="0"/>
                                            </p:txEl>
                                          </p:spTgt>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wipe(left)">
                                      <p:cBhvr>
                                        <p:cTn id="63" dur="500"/>
                                        <p:tgtEl>
                                          <p:spTgt spid="33"/>
                                        </p:tgtEl>
                                      </p:cBhvr>
                                    </p:animEffect>
                                  </p:childTnLst>
                                </p:cTn>
                              </p:par>
                            </p:childTnLst>
                          </p:cTn>
                        </p:par>
                        <p:par>
                          <p:cTn id="64" fill="hold">
                            <p:stCondLst>
                              <p:cond delay="6000"/>
                            </p:stCondLst>
                            <p:childTnLst>
                              <p:par>
                                <p:cTn id="65" presetID="9" presetClass="entr" presetSubtype="0" fill="hold" grpId="0" nodeType="afterEffect">
                                  <p:stCondLst>
                                    <p:cond delay="0"/>
                                  </p:stCondLst>
                                  <p:childTnLst>
                                    <p:set>
                                      <p:cBhvr>
                                        <p:cTn id="66" dur="1" fill="hold">
                                          <p:stCondLst>
                                            <p:cond delay="0"/>
                                          </p:stCondLst>
                                        </p:cTn>
                                        <p:tgtEl>
                                          <p:spTgt spid="73">
                                            <p:txEl>
                                              <p:pRg st="0" end="0"/>
                                            </p:txEl>
                                          </p:spTgt>
                                        </p:tgtEl>
                                        <p:attrNameLst>
                                          <p:attrName>style.visibility</p:attrName>
                                        </p:attrNameLst>
                                      </p:cBhvr>
                                      <p:to>
                                        <p:strVal val="visible"/>
                                      </p:to>
                                    </p:set>
                                    <p:animEffect transition="in" filter="dissolve">
                                      <p:cBhvr>
                                        <p:cTn id="67" dur="500"/>
                                        <p:tgtEl>
                                          <p:spTgt spid="73">
                                            <p:txEl>
                                              <p:pRg st="0" end="0"/>
                                            </p:txEl>
                                          </p:spTgt>
                                        </p:tgtEl>
                                      </p:cBhvr>
                                    </p:animEffect>
                                  </p:childTnLst>
                                </p:cTn>
                              </p:par>
                            </p:childTnLst>
                          </p:cTn>
                        </p:par>
                        <p:par>
                          <p:cTn id="68" fill="hold">
                            <p:stCondLst>
                              <p:cond delay="6500"/>
                            </p:stCondLst>
                            <p:childTnLst>
                              <p:par>
                                <p:cTn id="69" presetID="18" presetClass="entr" presetSubtype="6" fill="hold" grpId="0" nodeType="afterEffect">
                                  <p:stCondLst>
                                    <p:cond delay="0"/>
                                  </p:stCondLst>
                                  <p:childTnLst>
                                    <p:set>
                                      <p:cBhvr>
                                        <p:cTn id="70" dur="1" fill="hold">
                                          <p:stCondLst>
                                            <p:cond delay="0"/>
                                          </p:stCondLst>
                                        </p:cTn>
                                        <p:tgtEl>
                                          <p:spTgt spid="74">
                                            <p:txEl>
                                              <p:pRg st="0" end="0"/>
                                            </p:txEl>
                                          </p:spTgt>
                                        </p:tgtEl>
                                        <p:attrNameLst>
                                          <p:attrName>style.visibility</p:attrName>
                                        </p:attrNameLst>
                                      </p:cBhvr>
                                      <p:to>
                                        <p:strVal val="visible"/>
                                      </p:to>
                                    </p:set>
                                    <p:animEffect transition="in" filter="strips(downRight)">
                                      <p:cBhvr>
                                        <p:cTn id="71"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build="p"/>
      <p:bldP spid="22" grpId="0" build="p"/>
      <p:bldP spid="23" grpId="0" build="p"/>
      <p:bldP spid="32" grpId="0" animBg="1"/>
      <p:bldP spid="33" grpId="0" animBg="1"/>
      <p:bldP spid="38" grpId="0" animBg="1"/>
      <p:bldP spid="65" grpId="0" build="p"/>
      <p:bldP spid="66" grpId="0" build="p"/>
      <p:bldP spid="67" grpId="0" build="p"/>
      <p:bldP spid="68" grpId="0" build="p"/>
      <p:bldP spid="69" grpId="0" build="p"/>
      <p:bldP spid="70" grpId="0" build="p"/>
      <p:bldP spid="71" grpId="0" build="p"/>
      <p:bldP spid="72" grpId="0" build="p"/>
      <p:bldP spid="73" grpId="0" build="p"/>
      <p:bldP spid="74"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hape 2070"/>
          <p:cNvSpPr/>
          <p:nvPr/>
        </p:nvSpPr>
        <p:spPr>
          <a:xfrm>
            <a:off x="6707683" y="2296742"/>
            <a:ext cx="796202" cy="79560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0" name="Shape 2073"/>
          <p:cNvSpPr/>
          <p:nvPr/>
        </p:nvSpPr>
        <p:spPr>
          <a:xfrm>
            <a:off x="6707683" y="4339607"/>
            <a:ext cx="796202" cy="795600"/>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1" name="Shape 2076"/>
          <p:cNvSpPr/>
          <p:nvPr/>
        </p:nvSpPr>
        <p:spPr>
          <a:xfrm>
            <a:off x="4679994" y="4339607"/>
            <a:ext cx="796202" cy="79560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42" name="Shape 2079"/>
          <p:cNvSpPr/>
          <p:nvPr/>
        </p:nvSpPr>
        <p:spPr>
          <a:xfrm>
            <a:off x="4679994" y="2296742"/>
            <a:ext cx="796202" cy="795600"/>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2" name="Title 1"/>
          <p:cNvSpPr>
            <a:spLocks noGrp="1"/>
          </p:cNvSpPr>
          <p:nvPr>
            <p:ph type="ctrTitle"/>
          </p:nvPr>
        </p:nvSpPr>
        <p:spPr>
          <a:xfrm>
            <a:off x="1524000" y="531561"/>
            <a:ext cx="9144000" cy="706394"/>
          </a:xfrm>
        </p:spPr>
        <p:txBody>
          <a:bodyPr>
            <a:normAutofit/>
          </a:bodyPr>
          <a:lstStyle/>
          <a:p>
            <a:r>
              <a:rPr lang="en-GB" dirty="0"/>
              <a:t>MARKETING 4 P DIAGRAM</a:t>
            </a:r>
          </a:p>
        </p:txBody>
      </p:sp>
      <p:sp>
        <p:nvSpPr>
          <p:cNvPr id="4" name="Subtitle 3"/>
          <p:cNvSpPr>
            <a:spLocks noGrp="1"/>
          </p:cNvSpPr>
          <p:nvPr>
            <p:ph type="subTitle" idx="1"/>
          </p:nvPr>
        </p:nvSpPr>
        <p:spPr/>
        <p:txBody>
          <a:bodyPr/>
          <a:lstStyle/>
          <a:p>
            <a:r>
              <a:rPr lang="en-GB" dirty="0"/>
              <a:t>write your relevant text here</a:t>
            </a:r>
          </a:p>
        </p:txBody>
      </p:sp>
      <p:sp>
        <p:nvSpPr>
          <p:cNvPr id="8" name="Text Placeholder 7"/>
          <p:cNvSpPr>
            <a:spLocks noGrp="1"/>
          </p:cNvSpPr>
          <p:nvPr>
            <p:ph type="body" sz="quarter" idx="13"/>
          </p:nvPr>
        </p:nvSpPr>
        <p:spPr>
          <a:xfrm>
            <a:off x="4762257" y="2458393"/>
            <a:ext cx="631980" cy="408745"/>
          </a:xfrm>
        </p:spPr>
        <p:txBody>
          <a:bodyPr anchor="ctr"/>
          <a:lstStyle/>
          <a:p>
            <a:pPr lvl="0" algn="ctr">
              <a:defRPr sz="1800">
                <a:solidFill>
                  <a:srgbClr val="000000"/>
                </a:solidFill>
              </a:defRPr>
            </a:pPr>
            <a:r>
              <a:rPr lang="en-GB" dirty="0">
                <a:solidFill>
                  <a:srgbClr val="FFFFFF"/>
                </a:solidFill>
              </a:rPr>
              <a:t>P4</a:t>
            </a:r>
          </a:p>
        </p:txBody>
      </p:sp>
      <p:sp>
        <p:nvSpPr>
          <p:cNvPr id="15" name="Text Placeholder 14"/>
          <p:cNvSpPr>
            <a:spLocks noGrp="1"/>
          </p:cNvSpPr>
          <p:nvPr>
            <p:ph type="body" sz="quarter" idx="11"/>
          </p:nvPr>
        </p:nvSpPr>
        <p:spPr>
          <a:xfrm>
            <a:off x="7814590" y="2567135"/>
            <a:ext cx="2667674" cy="865063"/>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a:t>
            </a:r>
            <a:r>
              <a:rPr lang="en-GB" dirty="0" err="1"/>
              <a:t>terea</a:t>
            </a:r>
            <a:endParaRPr lang="en-GB" dirty="0"/>
          </a:p>
        </p:txBody>
      </p:sp>
      <p:sp>
        <p:nvSpPr>
          <p:cNvPr id="16" name="Text Placeholder 15"/>
          <p:cNvSpPr>
            <a:spLocks noGrp="1"/>
          </p:cNvSpPr>
          <p:nvPr>
            <p:ph type="body" sz="quarter" idx="10"/>
          </p:nvPr>
        </p:nvSpPr>
        <p:spPr>
          <a:xfrm>
            <a:off x="7814590" y="2221633"/>
            <a:ext cx="2667674" cy="259707"/>
          </a:xfrm>
        </p:spPr>
        <p:txBody>
          <a:bodyPr/>
          <a:lstStyle/>
          <a:p>
            <a:r>
              <a:rPr lang="en-GB" dirty="0"/>
              <a:t>Product</a:t>
            </a:r>
          </a:p>
        </p:txBody>
      </p:sp>
      <p:sp>
        <p:nvSpPr>
          <p:cNvPr id="44" name="Text Placeholder 7"/>
          <p:cNvSpPr>
            <a:spLocks noGrp="1"/>
          </p:cNvSpPr>
          <p:nvPr>
            <p:ph type="body" sz="quarter" idx="13"/>
          </p:nvPr>
        </p:nvSpPr>
        <p:spPr>
          <a:xfrm>
            <a:off x="6780846" y="2458393"/>
            <a:ext cx="631980" cy="408745"/>
          </a:xfrm>
        </p:spPr>
        <p:txBody>
          <a:bodyPr anchor="ctr"/>
          <a:lstStyle/>
          <a:p>
            <a:pPr lvl="0" algn="ctr">
              <a:defRPr sz="1800">
                <a:solidFill>
                  <a:srgbClr val="000000"/>
                </a:solidFill>
              </a:defRPr>
            </a:pPr>
            <a:r>
              <a:rPr lang="en-GB" dirty="0">
                <a:solidFill>
                  <a:srgbClr val="FFFFFF"/>
                </a:solidFill>
              </a:rPr>
              <a:t>P1 </a:t>
            </a:r>
          </a:p>
        </p:txBody>
      </p:sp>
      <p:sp>
        <p:nvSpPr>
          <p:cNvPr id="45" name="Text Placeholder 7"/>
          <p:cNvSpPr>
            <a:spLocks noGrp="1"/>
          </p:cNvSpPr>
          <p:nvPr>
            <p:ph type="body" sz="quarter" idx="13"/>
          </p:nvPr>
        </p:nvSpPr>
        <p:spPr>
          <a:xfrm>
            <a:off x="4762257" y="4508705"/>
            <a:ext cx="631980" cy="408745"/>
          </a:xfrm>
        </p:spPr>
        <p:txBody>
          <a:bodyPr anchor="ctr"/>
          <a:lstStyle/>
          <a:p>
            <a:pPr lvl="0" algn="ctr">
              <a:defRPr sz="1800">
                <a:solidFill>
                  <a:srgbClr val="000000"/>
                </a:solidFill>
              </a:defRPr>
            </a:pPr>
            <a:r>
              <a:rPr lang="en-GB" dirty="0">
                <a:solidFill>
                  <a:srgbClr val="FFFFFF"/>
                </a:solidFill>
              </a:rPr>
              <a:t>P3 </a:t>
            </a:r>
          </a:p>
        </p:txBody>
      </p:sp>
      <p:sp>
        <p:nvSpPr>
          <p:cNvPr id="54" name="Text Placeholder 7"/>
          <p:cNvSpPr>
            <a:spLocks noGrp="1"/>
          </p:cNvSpPr>
          <p:nvPr>
            <p:ph type="body" sz="quarter" idx="13"/>
          </p:nvPr>
        </p:nvSpPr>
        <p:spPr>
          <a:xfrm>
            <a:off x="6780846" y="4508705"/>
            <a:ext cx="631980" cy="408745"/>
          </a:xfrm>
        </p:spPr>
        <p:txBody>
          <a:bodyPr anchor="ctr"/>
          <a:lstStyle/>
          <a:p>
            <a:pPr lvl="0" algn="ctr">
              <a:defRPr sz="1800">
                <a:solidFill>
                  <a:srgbClr val="000000"/>
                </a:solidFill>
              </a:defRPr>
            </a:pPr>
            <a:r>
              <a:rPr lang="en-GB" dirty="0">
                <a:solidFill>
                  <a:srgbClr val="FFFFFF"/>
                </a:solidFill>
              </a:rPr>
              <a:t>P2 </a:t>
            </a:r>
          </a:p>
        </p:txBody>
      </p:sp>
      <p:sp>
        <p:nvSpPr>
          <p:cNvPr id="65" name="Text Placeholder 14"/>
          <p:cNvSpPr>
            <a:spLocks noGrp="1"/>
          </p:cNvSpPr>
          <p:nvPr>
            <p:ph type="body" sz="quarter" idx="11"/>
          </p:nvPr>
        </p:nvSpPr>
        <p:spPr>
          <a:xfrm>
            <a:off x="7814590" y="4656602"/>
            <a:ext cx="2667674" cy="865063"/>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a:t>
            </a:r>
            <a:r>
              <a:rPr lang="en-GB" dirty="0" err="1"/>
              <a:t>terea</a:t>
            </a:r>
            <a:endParaRPr lang="en-GB" dirty="0"/>
          </a:p>
        </p:txBody>
      </p:sp>
      <p:sp>
        <p:nvSpPr>
          <p:cNvPr id="66" name="Text Placeholder 15"/>
          <p:cNvSpPr>
            <a:spLocks noGrp="1"/>
          </p:cNvSpPr>
          <p:nvPr>
            <p:ph type="body" sz="quarter" idx="10"/>
          </p:nvPr>
        </p:nvSpPr>
        <p:spPr>
          <a:xfrm>
            <a:off x="7814590" y="4311100"/>
            <a:ext cx="2667674" cy="259707"/>
          </a:xfrm>
        </p:spPr>
        <p:txBody>
          <a:bodyPr/>
          <a:lstStyle/>
          <a:p>
            <a:r>
              <a:rPr lang="en-GB" dirty="0"/>
              <a:t>Price</a:t>
            </a:r>
          </a:p>
        </p:txBody>
      </p:sp>
      <p:sp>
        <p:nvSpPr>
          <p:cNvPr id="67" name="Text Placeholder 14"/>
          <p:cNvSpPr>
            <a:spLocks noGrp="1"/>
          </p:cNvSpPr>
          <p:nvPr>
            <p:ph type="body" sz="quarter" idx="11"/>
          </p:nvPr>
        </p:nvSpPr>
        <p:spPr>
          <a:xfrm>
            <a:off x="1692865" y="2567135"/>
            <a:ext cx="2667674" cy="865063"/>
          </a:xfrm>
        </p:spPr>
        <p:txBody>
          <a:bodyPr>
            <a:normAutofit/>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a:t>
            </a:r>
            <a:r>
              <a:rPr lang="en-GB" dirty="0" err="1"/>
              <a:t>terea</a:t>
            </a:r>
            <a:endParaRPr lang="en-GB" dirty="0"/>
          </a:p>
        </p:txBody>
      </p:sp>
      <p:sp>
        <p:nvSpPr>
          <p:cNvPr id="68" name="Text Placeholder 15"/>
          <p:cNvSpPr>
            <a:spLocks noGrp="1"/>
          </p:cNvSpPr>
          <p:nvPr>
            <p:ph type="body" sz="quarter" idx="10"/>
          </p:nvPr>
        </p:nvSpPr>
        <p:spPr>
          <a:xfrm>
            <a:off x="1692865" y="2221633"/>
            <a:ext cx="2667674" cy="259707"/>
          </a:xfrm>
        </p:spPr>
        <p:txBody>
          <a:bodyPr/>
          <a:lstStyle/>
          <a:p>
            <a:pPr algn="r"/>
            <a:r>
              <a:rPr lang="en-GB" dirty="0"/>
              <a:t>Promotion</a:t>
            </a:r>
          </a:p>
        </p:txBody>
      </p:sp>
      <p:sp>
        <p:nvSpPr>
          <p:cNvPr id="69" name="Text Placeholder 14"/>
          <p:cNvSpPr>
            <a:spLocks noGrp="1"/>
          </p:cNvSpPr>
          <p:nvPr>
            <p:ph type="body" sz="quarter" idx="11"/>
          </p:nvPr>
        </p:nvSpPr>
        <p:spPr>
          <a:xfrm>
            <a:off x="1692865" y="4656602"/>
            <a:ext cx="2667674" cy="865063"/>
          </a:xfrm>
        </p:spPr>
        <p:txBody>
          <a:bodyPr>
            <a:normAutofit/>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a:t>
            </a:r>
            <a:r>
              <a:rPr lang="en-GB" dirty="0" err="1"/>
              <a:t>terea</a:t>
            </a:r>
            <a:endParaRPr lang="en-GB" dirty="0"/>
          </a:p>
        </p:txBody>
      </p:sp>
      <p:sp>
        <p:nvSpPr>
          <p:cNvPr id="70" name="Text Placeholder 15"/>
          <p:cNvSpPr>
            <a:spLocks noGrp="1"/>
          </p:cNvSpPr>
          <p:nvPr>
            <p:ph type="body" sz="quarter" idx="10"/>
          </p:nvPr>
        </p:nvSpPr>
        <p:spPr>
          <a:xfrm>
            <a:off x="1692865" y="4311100"/>
            <a:ext cx="2667674" cy="259707"/>
          </a:xfrm>
        </p:spPr>
        <p:txBody>
          <a:bodyPr/>
          <a:lstStyle/>
          <a:p>
            <a:pPr algn="r"/>
            <a:r>
              <a:rPr lang="en-GB" dirty="0"/>
              <a:t>Place</a:t>
            </a:r>
          </a:p>
        </p:txBody>
      </p:sp>
      <p:sp>
        <p:nvSpPr>
          <p:cNvPr id="23" name="TextBox 22"/>
          <p:cNvSpPr txBox="1"/>
          <p:nvPr/>
        </p:nvSpPr>
        <p:spPr>
          <a:xfrm>
            <a:off x="10375583"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6</a:t>
            </a:r>
            <a:r>
              <a:rPr lang="id-ID" sz="1200" dirty="0">
                <a:solidFill>
                  <a:schemeClr val="accent1"/>
                </a:solidFill>
                <a:latin typeface="Kontrapunkt Bob Light" panose="02000000000000000000" pitchFamily="50" charset="0"/>
              </a:rPr>
              <a:t>9</a:t>
            </a:r>
            <a:endParaRPr lang="en-GB" sz="1200" dirty="0">
              <a:solidFill>
                <a:schemeClr val="accent1"/>
              </a:solidFill>
              <a:latin typeface="Kontrapunkt Bob Light" panose="02000000000000000000" pitchFamily="50" charset="0"/>
            </a:endParaRPr>
          </a:p>
        </p:txBody>
      </p:sp>
      <p:grpSp>
        <p:nvGrpSpPr>
          <p:cNvPr id="3" name="Group 2"/>
          <p:cNvGrpSpPr/>
          <p:nvPr/>
        </p:nvGrpSpPr>
        <p:grpSpPr>
          <a:xfrm>
            <a:off x="5073409" y="2682215"/>
            <a:ext cx="2032537" cy="2032537"/>
            <a:chOff x="5073409" y="2606015"/>
            <a:chExt cx="2032537" cy="2032537"/>
          </a:xfrm>
        </p:grpSpPr>
        <p:sp>
          <p:nvSpPr>
            <p:cNvPr id="37" name="Shape 2064"/>
            <p:cNvSpPr/>
            <p:nvPr/>
          </p:nvSpPr>
          <p:spPr>
            <a:xfrm>
              <a:off x="5073409" y="2606015"/>
              <a:ext cx="2032537" cy="2032537"/>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38" name="Shape 2065"/>
            <p:cNvSpPr/>
            <p:nvPr/>
          </p:nvSpPr>
          <p:spPr>
            <a:xfrm>
              <a:off x="5653873" y="3237994"/>
              <a:ext cx="768578" cy="768578"/>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a:p>
          </p:txBody>
        </p:sp>
      </p:grpSp>
    </p:spTree>
    <p:extLst>
      <p:ext uri="{BB962C8B-B14F-4D97-AF65-F5344CB8AC3E}">
        <p14:creationId xmlns:p14="http://schemas.microsoft.com/office/powerpoint/2010/main" val="43383593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39"/>
                                        </p:tgtEl>
                                        <p:attrNameLst>
                                          <p:attrName>style.visibility</p:attrName>
                                        </p:attrNameLst>
                                      </p:cBhvr>
                                      <p:to>
                                        <p:strVal val="visible"/>
                                      </p:to>
                                    </p:set>
                                    <p:animEffect transition="in" filter="strips(upRight)">
                                      <p:cBhvr>
                                        <p:cTn id="21" dur="500"/>
                                        <p:tgtEl>
                                          <p:spTgt spid="3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44">
                                            <p:txEl>
                                              <p:pRg st="0" end="0"/>
                                            </p:txEl>
                                          </p:spTgt>
                                        </p:tgtEl>
                                        <p:attrNameLst>
                                          <p:attrName>style.visibility</p:attrName>
                                        </p:attrNameLst>
                                      </p:cBhvr>
                                      <p:to>
                                        <p:strVal val="visible"/>
                                      </p:to>
                                    </p:set>
                                    <p:animEffect transition="in" filter="fade">
                                      <p:cBhvr>
                                        <p:cTn id="25" dur="500"/>
                                        <p:tgtEl>
                                          <p:spTgt spid="44">
                                            <p:txEl>
                                              <p:pRg st="0" end="0"/>
                                            </p:txEl>
                                          </p:spTgt>
                                        </p:tgtEl>
                                      </p:cBhvr>
                                    </p:animEffect>
                                  </p:childTnLst>
                                </p:cTn>
                              </p:par>
                            </p:childTnLst>
                          </p:cTn>
                        </p:par>
                        <p:par>
                          <p:cTn id="26" fill="hold">
                            <p:stCondLst>
                              <p:cond delay="2500"/>
                            </p:stCondLst>
                            <p:childTnLst>
                              <p:par>
                                <p:cTn id="27" presetID="9" presetClass="entr" presetSubtype="0"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dissolve">
                                      <p:cBhvr>
                                        <p:cTn id="29" dur="500"/>
                                        <p:tgtEl>
                                          <p:spTgt spid="16">
                                            <p:txEl>
                                              <p:pRg st="0" end="0"/>
                                            </p:txEl>
                                          </p:spTgt>
                                        </p:tgtEl>
                                      </p:cBhvr>
                                    </p:animEffect>
                                  </p:childTnLst>
                                </p:cTn>
                              </p:par>
                            </p:childTnLst>
                          </p:cTn>
                        </p:par>
                        <p:par>
                          <p:cTn id="30" fill="hold">
                            <p:stCondLst>
                              <p:cond delay="3000"/>
                            </p:stCondLst>
                            <p:childTnLst>
                              <p:par>
                                <p:cTn id="31" presetID="18" presetClass="entr" presetSubtype="6" fill="hold" grpId="0" nodeType="afterEffect">
                                  <p:stCondLst>
                                    <p:cond delay="0"/>
                                  </p:stCondLst>
                                  <p:childTnLst>
                                    <p:set>
                                      <p:cBhvr>
                                        <p:cTn id="32" dur="1" fill="hold">
                                          <p:stCondLst>
                                            <p:cond delay="0"/>
                                          </p:stCondLst>
                                        </p:cTn>
                                        <p:tgtEl>
                                          <p:spTgt spid="15">
                                            <p:txEl>
                                              <p:pRg st="0" end="0"/>
                                            </p:txEl>
                                          </p:spTgt>
                                        </p:tgtEl>
                                        <p:attrNameLst>
                                          <p:attrName>style.visibility</p:attrName>
                                        </p:attrNameLst>
                                      </p:cBhvr>
                                      <p:to>
                                        <p:strVal val="visible"/>
                                      </p:to>
                                    </p:set>
                                    <p:animEffect transition="in" filter="strips(downRight)">
                                      <p:cBhvr>
                                        <p:cTn id="33" dur="500"/>
                                        <p:tgtEl>
                                          <p:spTgt spid="15">
                                            <p:txEl>
                                              <p:pRg st="0" end="0"/>
                                            </p:txEl>
                                          </p:spTgt>
                                        </p:tgtEl>
                                      </p:cBhvr>
                                    </p:animEffect>
                                  </p:childTnLst>
                                </p:cTn>
                              </p:par>
                            </p:childTnLst>
                          </p:cTn>
                        </p:par>
                        <p:par>
                          <p:cTn id="34" fill="hold">
                            <p:stCondLst>
                              <p:cond delay="3500"/>
                            </p:stCondLst>
                            <p:childTnLst>
                              <p:par>
                                <p:cTn id="35" presetID="18" presetClass="entr" presetSubtype="6"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strips(downRight)">
                                      <p:cBhvr>
                                        <p:cTn id="37" dur="500"/>
                                        <p:tgtEl>
                                          <p:spTgt spid="40"/>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54">
                                            <p:txEl>
                                              <p:pRg st="0" end="0"/>
                                            </p:txEl>
                                          </p:spTgt>
                                        </p:tgtEl>
                                        <p:attrNameLst>
                                          <p:attrName>style.visibility</p:attrName>
                                        </p:attrNameLst>
                                      </p:cBhvr>
                                      <p:to>
                                        <p:strVal val="visible"/>
                                      </p:to>
                                    </p:set>
                                    <p:animEffect transition="in" filter="fade">
                                      <p:cBhvr>
                                        <p:cTn id="41" dur="500"/>
                                        <p:tgtEl>
                                          <p:spTgt spid="54">
                                            <p:txEl>
                                              <p:pRg st="0" end="0"/>
                                            </p:txEl>
                                          </p:spTgt>
                                        </p:tgtEl>
                                      </p:cBhvr>
                                    </p:animEffect>
                                  </p:childTnLst>
                                </p:cTn>
                              </p:par>
                            </p:childTnLst>
                          </p:cTn>
                        </p:par>
                        <p:par>
                          <p:cTn id="42" fill="hold">
                            <p:stCondLst>
                              <p:cond delay="4500"/>
                            </p:stCondLst>
                            <p:childTnLst>
                              <p:par>
                                <p:cTn id="43" presetID="9" presetClass="entr" presetSubtype="0" fill="hold" grpId="0" nodeType="afterEffect">
                                  <p:stCondLst>
                                    <p:cond delay="0"/>
                                  </p:stCondLst>
                                  <p:childTnLst>
                                    <p:set>
                                      <p:cBhvr>
                                        <p:cTn id="44" dur="1" fill="hold">
                                          <p:stCondLst>
                                            <p:cond delay="0"/>
                                          </p:stCondLst>
                                        </p:cTn>
                                        <p:tgtEl>
                                          <p:spTgt spid="66">
                                            <p:txEl>
                                              <p:pRg st="0" end="0"/>
                                            </p:txEl>
                                          </p:spTgt>
                                        </p:tgtEl>
                                        <p:attrNameLst>
                                          <p:attrName>style.visibility</p:attrName>
                                        </p:attrNameLst>
                                      </p:cBhvr>
                                      <p:to>
                                        <p:strVal val="visible"/>
                                      </p:to>
                                    </p:set>
                                    <p:animEffect transition="in" filter="dissolve">
                                      <p:cBhvr>
                                        <p:cTn id="45" dur="500"/>
                                        <p:tgtEl>
                                          <p:spTgt spid="66">
                                            <p:txEl>
                                              <p:pRg st="0" end="0"/>
                                            </p:txEl>
                                          </p:spTgt>
                                        </p:tgtEl>
                                      </p:cBhvr>
                                    </p:animEffect>
                                  </p:childTnLst>
                                </p:cTn>
                              </p:par>
                            </p:childTnLst>
                          </p:cTn>
                        </p:par>
                        <p:par>
                          <p:cTn id="46" fill="hold">
                            <p:stCondLst>
                              <p:cond delay="5000"/>
                            </p:stCondLst>
                            <p:childTnLst>
                              <p:par>
                                <p:cTn id="47" presetID="18" presetClass="entr" presetSubtype="6" fill="hold" grpId="0" nodeType="afterEffect">
                                  <p:stCondLst>
                                    <p:cond delay="0"/>
                                  </p:stCondLst>
                                  <p:childTnLst>
                                    <p:set>
                                      <p:cBhvr>
                                        <p:cTn id="48" dur="1" fill="hold">
                                          <p:stCondLst>
                                            <p:cond delay="0"/>
                                          </p:stCondLst>
                                        </p:cTn>
                                        <p:tgtEl>
                                          <p:spTgt spid="65">
                                            <p:txEl>
                                              <p:pRg st="0" end="0"/>
                                            </p:txEl>
                                          </p:spTgt>
                                        </p:tgtEl>
                                        <p:attrNameLst>
                                          <p:attrName>style.visibility</p:attrName>
                                        </p:attrNameLst>
                                      </p:cBhvr>
                                      <p:to>
                                        <p:strVal val="visible"/>
                                      </p:to>
                                    </p:set>
                                    <p:animEffect transition="in" filter="strips(downRight)">
                                      <p:cBhvr>
                                        <p:cTn id="49" dur="500"/>
                                        <p:tgtEl>
                                          <p:spTgt spid="65">
                                            <p:txEl>
                                              <p:pRg st="0" end="0"/>
                                            </p:txEl>
                                          </p:spTgt>
                                        </p:tgtEl>
                                      </p:cBhvr>
                                    </p:animEffect>
                                  </p:childTnLst>
                                </p:cTn>
                              </p:par>
                            </p:childTnLst>
                          </p:cTn>
                        </p:par>
                        <p:par>
                          <p:cTn id="50" fill="hold">
                            <p:stCondLst>
                              <p:cond delay="5500"/>
                            </p:stCondLst>
                            <p:childTnLst>
                              <p:par>
                                <p:cTn id="51" presetID="18" presetClass="entr" presetSubtype="12" fill="hold" grpId="0" nodeType="afterEffect">
                                  <p:stCondLst>
                                    <p:cond delay="0"/>
                                  </p:stCondLst>
                                  <p:childTnLst>
                                    <p:set>
                                      <p:cBhvr>
                                        <p:cTn id="52" dur="1" fill="hold">
                                          <p:stCondLst>
                                            <p:cond delay="0"/>
                                          </p:stCondLst>
                                        </p:cTn>
                                        <p:tgtEl>
                                          <p:spTgt spid="41"/>
                                        </p:tgtEl>
                                        <p:attrNameLst>
                                          <p:attrName>style.visibility</p:attrName>
                                        </p:attrNameLst>
                                      </p:cBhvr>
                                      <p:to>
                                        <p:strVal val="visible"/>
                                      </p:to>
                                    </p:set>
                                    <p:animEffect transition="in" filter="strips(downLeft)">
                                      <p:cBhvr>
                                        <p:cTn id="53" dur="500"/>
                                        <p:tgtEl>
                                          <p:spTgt spid="41"/>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45">
                                            <p:txEl>
                                              <p:pRg st="0" end="0"/>
                                            </p:txEl>
                                          </p:spTgt>
                                        </p:tgtEl>
                                        <p:attrNameLst>
                                          <p:attrName>style.visibility</p:attrName>
                                        </p:attrNameLst>
                                      </p:cBhvr>
                                      <p:to>
                                        <p:strVal val="visible"/>
                                      </p:to>
                                    </p:set>
                                    <p:animEffect transition="in" filter="fade">
                                      <p:cBhvr>
                                        <p:cTn id="57" dur="500"/>
                                        <p:tgtEl>
                                          <p:spTgt spid="45">
                                            <p:txEl>
                                              <p:pRg st="0" end="0"/>
                                            </p:txEl>
                                          </p:spTgt>
                                        </p:tgtEl>
                                      </p:cBhvr>
                                    </p:animEffect>
                                  </p:childTnLst>
                                </p:cTn>
                              </p:par>
                            </p:childTnLst>
                          </p:cTn>
                        </p:par>
                        <p:par>
                          <p:cTn id="58" fill="hold">
                            <p:stCondLst>
                              <p:cond delay="6500"/>
                            </p:stCondLst>
                            <p:childTnLst>
                              <p:par>
                                <p:cTn id="59" presetID="9" presetClass="entr" presetSubtype="0" fill="hold" grpId="0" nodeType="afterEffect">
                                  <p:stCondLst>
                                    <p:cond delay="0"/>
                                  </p:stCondLst>
                                  <p:childTnLst>
                                    <p:set>
                                      <p:cBhvr>
                                        <p:cTn id="60" dur="1" fill="hold">
                                          <p:stCondLst>
                                            <p:cond delay="0"/>
                                          </p:stCondLst>
                                        </p:cTn>
                                        <p:tgtEl>
                                          <p:spTgt spid="70">
                                            <p:txEl>
                                              <p:pRg st="0" end="0"/>
                                            </p:txEl>
                                          </p:spTgt>
                                        </p:tgtEl>
                                        <p:attrNameLst>
                                          <p:attrName>style.visibility</p:attrName>
                                        </p:attrNameLst>
                                      </p:cBhvr>
                                      <p:to>
                                        <p:strVal val="visible"/>
                                      </p:to>
                                    </p:set>
                                    <p:animEffect transition="in" filter="dissolve">
                                      <p:cBhvr>
                                        <p:cTn id="61" dur="500"/>
                                        <p:tgtEl>
                                          <p:spTgt spid="70">
                                            <p:txEl>
                                              <p:pRg st="0" end="0"/>
                                            </p:txEl>
                                          </p:spTgt>
                                        </p:tgtEl>
                                      </p:cBhvr>
                                    </p:animEffect>
                                  </p:childTnLst>
                                </p:cTn>
                              </p:par>
                            </p:childTnLst>
                          </p:cTn>
                        </p:par>
                        <p:par>
                          <p:cTn id="62" fill="hold">
                            <p:stCondLst>
                              <p:cond delay="7000"/>
                            </p:stCondLst>
                            <p:childTnLst>
                              <p:par>
                                <p:cTn id="63" presetID="18" presetClass="entr" presetSubtype="12" fill="hold" grpId="0" nodeType="afterEffect">
                                  <p:stCondLst>
                                    <p:cond delay="0"/>
                                  </p:stCondLst>
                                  <p:childTnLst>
                                    <p:set>
                                      <p:cBhvr>
                                        <p:cTn id="64" dur="1" fill="hold">
                                          <p:stCondLst>
                                            <p:cond delay="0"/>
                                          </p:stCondLst>
                                        </p:cTn>
                                        <p:tgtEl>
                                          <p:spTgt spid="69">
                                            <p:txEl>
                                              <p:pRg st="0" end="0"/>
                                            </p:txEl>
                                          </p:spTgt>
                                        </p:tgtEl>
                                        <p:attrNameLst>
                                          <p:attrName>style.visibility</p:attrName>
                                        </p:attrNameLst>
                                      </p:cBhvr>
                                      <p:to>
                                        <p:strVal val="visible"/>
                                      </p:to>
                                    </p:set>
                                    <p:animEffect transition="in" filter="strips(downLeft)">
                                      <p:cBhvr>
                                        <p:cTn id="65" dur="500"/>
                                        <p:tgtEl>
                                          <p:spTgt spid="69">
                                            <p:txEl>
                                              <p:pRg st="0" end="0"/>
                                            </p:txEl>
                                          </p:spTgt>
                                        </p:tgtEl>
                                      </p:cBhvr>
                                    </p:animEffect>
                                  </p:childTnLst>
                                </p:cTn>
                              </p:par>
                            </p:childTnLst>
                          </p:cTn>
                        </p:par>
                        <p:par>
                          <p:cTn id="66" fill="hold">
                            <p:stCondLst>
                              <p:cond delay="7500"/>
                            </p:stCondLst>
                            <p:childTnLst>
                              <p:par>
                                <p:cTn id="67" presetID="18" presetClass="entr" presetSubtype="9" fill="hold" grpId="0" nodeType="afterEffect">
                                  <p:stCondLst>
                                    <p:cond delay="0"/>
                                  </p:stCondLst>
                                  <p:childTnLst>
                                    <p:set>
                                      <p:cBhvr>
                                        <p:cTn id="68" dur="1" fill="hold">
                                          <p:stCondLst>
                                            <p:cond delay="0"/>
                                          </p:stCondLst>
                                        </p:cTn>
                                        <p:tgtEl>
                                          <p:spTgt spid="42"/>
                                        </p:tgtEl>
                                        <p:attrNameLst>
                                          <p:attrName>style.visibility</p:attrName>
                                        </p:attrNameLst>
                                      </p:cBhvr>
                                      <p:to>
                                        <p:strVal val="visible"/>
                                      </p:to>
                                    </p:set>
                                    <p:animEffect transition="in" filter="strips(upLeft)">
                                      <p:cBhvr>
                                        <p:cTn id="69" dur="500"/>
                                        <p:tgtEl>
                                          <p:spTgt spid="42"/>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8">
                                            <p:txEl>
                                              <p:pRg st="0" end="0"/>
                                            </p:txEl>
                                          </p:spTgt>
                                        </p:tgtEl>
                                        <p:attrNameLst>
                                          <p:attrName>style.visibility</p:attrName>
                                        </p:attrNameLst>
                                      </p:cBhvr>
                                      <p:to>
                                        <p:strVal val="visible"/>
                                      </p:to>
                                    </p:set>
                                    <p:animEffect transition="in" filter="fade">
                                      <p:cBhvr>
                                        <p:cTn id="73" dur="500"/>
                                        <p:tgtEl>
                                          <p:spTgt spid="8">
                                            <p:txEl>
                                              <p:pRg st="0" end="0"/>
                                            </p:txEl>
                                          </p:spTgt>
                                        </p:tgtEl>
                                      </p:cBhvr>
                                    </p:animEffect>
                                  </p:childTnLst>
                                </p:cTn>
                              </p:par>
                            </p:childTnLst>
                          </p:cTn>
                        </p:par>
                        <p:par>
                          <p:cTn id="74" fill="hold">
                            <p:stCondLst>
                              <p:cond delay="8500"/>
                            </p:stCondLst>
                            <p:childTnLst>
                              <p:par>
                                <p:cTn id="75" presetID="9" presetClass="entr" presetSubtype="0" fill="hold" grpId="0" nodeType="afterEffect">
                                  <p:stCondLst>
                                    <p:cond delay="0"/>
                                  </p:stCondLst>
                                  <p:childTnLst>
                                    <p:set>
                                      <p:cBhvr>
                                        <p:cTn id="76" dur="1" fill="hold">
                                          <p:stCondLst>
                                            <p:cond delay="0"/>
                                          </p:stCondLst>
                                        </p:cTn>
                                        <p:tgtEl>
                                          <p:spTgt spid="68">
                                            <p:txEl>
                                              <p:pRg st="0" end="0"/>
                                            </p:txEl>
                                          </p:spTgt>
                                        </p:tgtEl>
                                        <p:attrNameLst>
                                          <p:attrName>style.visibility</p:attrName>
                                        </p:attrNameLst>
                                      </p:cBhvr>
                                      <p:to>
                                        <p:strVal val="visible"/>
                                      </p:to>
                                    </p:set>
                                    <p:animEffect transition="in" filter="dissolve">
                                      <p:cBhvr>
                                        <p:cTn id="77" dur="500"/>
                                        <p:tgtEl>
                                          <p:spTgt spid="68">
                                            <p:txEl>
                                              <p:pRg st="0" end="0"/>
                                            </p:txEl>
                                          </p:spTgt>
                                        </p:tgtEl>
                                      </p:cBhvr>
                                    </p:animEffect>
                                  </p:childTnLst>
                                </p:cTn>
                              </p:par>
                            </p:childTnLst>
                          </p:cTn>
                        </p:par>
                        <p:par>
                          <p:cTn id="78" fill="hold">
                            <p:stCondLst>
                              <p:cond delay="9000"/>
                            </p:stCondLst>
                            <p:childTnLst>
                              <p:par>
                                <p:cTn id="79" presetID="18" presetClass="entr" presetSubtype="12" fill="hold" grpId="0" nodeType="afterEffect">
                                  <p:stCondLst>
                                    <p:cond delay="0"/>
                                  </p:stCondLst>
                                  <p:childTnLst>
                                    <p:set>
                                      <p:cBhvr>
                                        <p:cTn id="80" dur="1" fill="hold">
                                          <p:stCondLst>
                                            <p:cond delay="0"/>
                                          </p:stCondLst>
                                        </p:cTn>
                                        <p:tgtEl>
                                          <p:spTgt spid="67">
                                            <p:txEl>
                                              <p:pRg st="0" end="0"/>
                                            </p:txEl>
                                          </p:spTgt>
                                        </p:tgtEl>
                                        <p:attrNameLst>
                                          <p:attrName>style.visibility</p:attrName>
                                        </p:attrNameLst>
                                      </p:cBhvr>
                                      <p:to>
                                        <p:strVal val="visible"/>
                                      </p:to>
                                    </p:set>
                                    <p:animEffect transition="in" filter="strips(downLeft)">
                                      <p:cBhvr>
                                        <p:cTn id="81"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2" grpId="0"/>
      <p:bldP spid="4" grpId="0" build="p"/>
      <p:bldP spid="8" grpId="0" build="p"/>
      <p:bldP spid="15" grpId="0" build="p"/>
      <p:bldP spid="16" grpId="0" build="p"/>
      <p:bldP spid="44" grpId="0" build="p"/>
      <p:bldP spid="45" grpId="0" build="p"/>
      <p:bldP spid="54" grpId="0" build="p"/>
      <p:bldP spid="65" grpId="0" build="p"/>
      <p:bldP spid="66" grpId="0" build="p"/>
      <p:bldP spid="67" grpId="0" build="p"/>
      <p:bldP spid="68" grpId="0" build="p"/>
      <p:bldP spid="69" grpId="0" build="p"/>
      <p:bldP spid="70"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ubtitle 45"/>
          <p:cNvSpPr>
            <a:spLocks noGrp="1"/>
          </p:cNvSpPr>
          <p:nvPr>
            <p:ph type="subTitle" idx="1"/>
          </p:nvPr>
        </p:nvSpPr>
        <p:spPr/>
        <p:txBody>
          <a:bodyPr/>
          <a:lstStyle/>
          <a:p>
            <a:r>
              <a:rPr lang="en-GB" dirty="0"/>
              <a:t>Write your relevant text here</a:t>
            </a:r>
          </a:p>
        </p:txBody>
      </p:sp>
      <p:sp>
        <p:nvSpPr>
          <p:cNvPr id="47" name="Text Placeholder 46"/>
          <p:cNvSpPr>
            <a:spLocks noGrp="1"/>
          </p:cNvSpPr>
          <p:nvPr>
            <p:ph type="body" sz="quarter" idx="10"/>
          </p:nvPr>
        </p:nvSpPr>
        <p:spPr>
          <a:xfrm>
            <a:off x="5671600" y="3492524"/>
            <a:ext cx="804429" cy="307023"/>
          </a:xfrm>
        </p:spPr>
        <p:txBody>
          <a:bodyPr/>
          <a:lstStyle/>
          <a:p>
            <a:pPr algn="ctr"/>
            <a:r>
              <a:rPr lang="en-GB" dirty="0"/>
              <a:t>Part 1</a:t>
            </a:r>
          </a:p>
        </p:txBody>
      </p:sp>
      <p:sp>
        <p:nvSpPr>
          <p:cNvPr id="48" name="Text Placeholder 47"/>
          <p:cNvSpPr>
            <a:spLocks noGrp="1"/>
          </p:cNvSpPr>
          <p:nvPr>
            <p:ph type="body" sz="quarter" idx="11"/>
          </p:nvPr>
        </p:nvSpPr>
        <p:spPr>
          <a:xfrm>
            <a:off x="5203677" y="3867781"/>
            <a:ext cx="1740274" cy="809818"/>
          </a:xfrm>
        </p:spPr>
        <p:txBody>
          <a:bodyPr>
            <a:normAutofit/>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acusantium</a:t>
            </a:r>
            <a:r>
              <a:rPr lang="en-GB" dirty="0"/>
              <a:t> </a:t>
            </a:r>
            <a:r>
              <a:rPr lang="en-GB" dirty="0" err="1"/>
              <a:t>doloremque</a:t>
            </a:r>
            <a:r>
              <a:rPr lang="en-GB" dirty="0"/>
              <a:t> laud</a:t>
            </a:r>
          </a:p>
        </p:txBody>
      </p:sp>
      <p:sp>
        <p:nvSpPr>
          <p:cNvPr id="55" name="Text Placeholder 46"/>
          <p:cNvSpPr>
            <a:spLocks noGrp="1"/>
          </p:cNvSpPr>
          <p:nvPr>
            <p:ph type="body" sz="quarter" idx="10"/>
          </p:nvPr>
        </p:nvSpPr>
        <p:spPr>
          <a:xfrm>
            <a:off x="7966313" y="4127845"/>
            <a:ext cx="804429" cy="307023"/>
          </a:xfrm>
        </p:spPr>
        <p:txBody>
          <a:bodyPr/>
          <a:lstStyle/>
          <a:p>
            <a:r>
              <a:rPr lang="en-GB" dirty="0"/>
              <a:t>Part 2</a:t>
            </a:r>
          </a:p>
        </p:txBody>
      </p:sp>
      <p:sp>
        <p:nvSpPr>
          <p:cNvPr id="56" name="Text Placeholder 47"/>
          <p:cNvSpPr>
            <a:spLocks noGrp="1"/>
          </p:cNvSpPr>
          <p:nvPr>
            <p:ph type="body" sz="quarter" idx="11"/>
          </p:nvPr>
        </p:nvSpPr>
        <p:spPr>
          <a:xfrm>
            <a:off x="7966313" y="4512498"/>
            <a:ext cx="2488125" cy="608005"/>
          </a:xfrm>
        </p:spPr>
        <p:txBody>
          <a:bodyPr>
            <a:normAutofit/>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a:t>
            </a:r>
            <a:r>
              <a:rPr lang="en-GB" dirty="0" err="1"/>
              <a:t>sitluptatem</a:t>
            </a:r>
            <a:r>
              <a:rPr lang="en-GB" dirty="0"/>
              <a:t> </a:t>
            </a:r>
            <a:r>
              <a:rPr lang="en-GB" dirty="0" err="1"/>
              <a:t>accusantium</a:t>
            </a:r>
            <a:r>
              <a:rPr lang="en-GB" dirty="0"/>
              <a:t> </a:t>
            </a:r>
            <a:r>
              <a:rPr lang="en-GB" dirty="0" err="1"/>
              <a:t>doloremque</a:t>
            </a:r>
            <a:r>
              <a:rPr lang="en-GB" dirty="0"/>
              <a:t> laud</a:t>
            </a:r>
          </a:p>
        </p:txBody>
      </p:sp>
      <p:sp>
        <p:nvSpPr>
          <p:cNvPr id="57" name="Text Placeholder 46"/>
          <p:cNvSpPr>
            <a:spLocks noGrp="1"/>
          </p:cNvSpPr>
          <p:nvPr>
            <p:ph type="body" sz="quarter" idx="10"/>
          </p:nvPr>
        </p:nvSpPr>
        <p:spPr>
          <a:xfrm>
            <a:off x="3371381" y="4127845"/>
            <a:ext cx="804429" cy="307023"/>
          </a:xfrm>
        </p:spPr>
        <p:txBody>
          <a:bodyPr/>
          <a:lstStyle/>
          <a:p>
            <a:pPr algn="r"/>
            <a:r>
              <a:rPr lang="en-GB" dirty="0"/>
              <a:t>Part 3</a:t>
            </a:r>
          </a:p>
        </p:txBody>
      </p:sp>
      <p:sp>
        <p:nvSpPr>
          <p:cNvPr id="58" name="Text Placeholder 47"/>
          <p:cNvSpPr>
            <a:spLocks noGrp="1"/>
          </p:cNvSpPr>
          <p:nvPr>
            <p:ph type="body" sz="quarter" idx="11"/>
          </p:nvPr>
        </p:nvSpPr>
        <p:spPr>
          <a:xfrm>
            <a:off x="1717086" y="4512498"/>
            <a:ext cx="2458724" cy="608005"/>
          </a:xfrm>
        </p:spPr>
        <p:txBody>
          <a:bodyPr>
            <a:normAutofit/>
          </a:bodyPr>
          <a:lstStyle/>
          <a:p>
            <a:pPr algn="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laud</a:t>
            </a:r>
          </a:p>
        </p:txBody>
      </p:sp>
      <p:sp>
        <p:nvSpPr>
          <p:cNvPr id="14" name="TextBox 13"/>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a:t>
            </a:r>
            <a:endParaRPr lang="en-GB" sz="1200" dirty="0">
              <a:solidFill>
                <a:schemeClr val="accent1"/>
              </a:solidFill>
              <a:latin typeface="Kontrapunkt Bob Light" panose="02000000000000000000" pitchFamily="50" charset="0"/>
            </a:endParaRPr>
          </a:p>
        </p:txBody>
      </p:sp>
      <p:sp>
        <p:nvSpPr>
          <p:cNvPr id="12" name="Shape 103"/>
          <p:cNvSpPr/>
          <p:nvPr/>
        </p:nvSpPr>
        <p:spPr>
          <a:xfrm>
            <a:off x="3925061" y="3679761"/>
            <a:ext cx="959382" cy="1262708"/>
          </a:xfrm>
          <a:custGeom>
            <a:avLst/>
            <a:gdLst/>
            <a:ahLst/>
            <a:cxnLst>
              <a:cxn ang="0">
                <a:pos x="wd2" y="hd2"/>
              </a:cxn>
              <a:cxn ang="5400000">
                <a:pos x="wd2" y="hd2"/>
              </a:cxn>
              <a:cxn ang="10800000">
                <a:pos x="wd2" y="hd2"/>
              </a:cxn>
              <a:cxn ang="16200000">
                <a:pos x="wd2" y="hd2"/>
              </a:cxn>
            </a:cxnLst>
            <a:rect l="0" t="0" r="r" b="b"/>
            <a:pathLst>
              <a:path w="21600" h="21600" extrusionOk="0">
                <a:moveTo>
                  <a:pt x="5801" y="0"/>
                </a:moveTo>
                <a:lnTo>
                  <a:pt x="0" y="3925"/>
                </a:lnTo>
                <a:lnTo>
                  <a:pt x="16435" y="3925"/>
                </a:lnTo>
                <a:lnTo>
                  <a:pt x="16435" y="17675"/>
                </a:lnTo>
                <a:lnTo>
                  <a:pt x="16433" y="17675"/>
                </a:lnTo>
                <a:lnTo>
                  <a:pt x="16433" y="21600"/>
                </a:lnTo>
                <a:lnTo>
                  <a:pt x="21600" y="21600"/>
                </a:lnTo>
                <a:lnTo>
                  <a:pt x="21600" y="0"/>
                </a:lnTo>
                <a:lnTo>
                  <a:pt x="13569" y="0"/>
                </a:lnTo>
              </a:path>
            </a:pathLst>
          </a:custGeom>
          <a:solidFill>
            <a:schemeClr val="accent1">
              <a:alpha val="75000"/>
            </a:schemeClr>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sp>
        <p:nvSpPr>
          <p:cNvPr id="13" name="Shape 104"/>
          <p:cNvSpPr/>
          <p:nvPr/>
        </p:nvSpPr>
        <p:spPr>
          <a:xfrm>
            <a:off x="4589543" y="2219457"/>
            <a:ext cx="3008162" cy="1339403"/>
          </a:xfrm>
          <a:custGeom>
            <a:avLst/>
            <a:gdLst/>
            <a:ahLst/>
            <a:cxnLst>
              <a:cxn ang="0">
                <a:pos x="wd2" y="hd2"/>
              </a:cxn>
              <a:cxn ang="5400000">
                <a:pos x="wd2" y="hd2"/>
              </a:cxn>
              <a:cxn ang="10800000">
                <a:pos x="wd2" y="hd2"/>
              </a:cxn>
              <a:cxn ang="16200000">
                <a:pos x="wd2" y="hd2"/>
              </a:cxn>
            </a:cxnLst>
            <a:rect l="0" t="0" r="r" b="b"/>
            <a:pathLst>
              <a:path w="21600" h="21600" extrusionOk="0">
                <a:moveTo>
                  <a:pt x="10802" y="4740"/>
                </a:moveTo>
                <a:lnTo>
                  <a:pt x="19230" y="21591"/>
                </a:lnTo>
                <a:lnTo>
                  <a:pt x="21600" y="21590"/>
                </a:lnTo>
                <a:lnTo>
                  <a:pt x="10802" y="0"/>
                </a:lnTo>
                <a:lnTo>
                  <a:pt x="0" y="21600"/>
                </a:lnTo>
                <a:lnTo>
                  <a:pt x="2371" y="21599"/>
                </a:lnTo>
                <a:cubicBezTo>
                  <a:pt x="2371" y="21599"/>
                  <a:pt x="10802" y="4740"/>
                  <a:pt x="10802" y="4740"/>
                </a:cubicBezTo>
                <a:close/>
              </a:path>
            </a:pathLst>
          </a:custGeom>
          <a:solidFill>
            <a:schemeClr val="accent1"/>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sp>
        <p:nvSpPr>
          <p:cNvPr id="15" name="Shape 105"/>
          <p:cNvSpPr/>
          <p:nvPr/>
        </p:nvSpPr>
        <p:spPr>
          <a:xfrm>
            <a:off x="7296983" y="3679761"/>
            <a:ext cx="959400" cy="1263340"/>
          </a:xfrm>
          <a:custGeom>
            <a:avLst/>
            <a:gdLst/>
            <a:ahLst/>
            <a:cxnLst>
              <a:cxn ang="0">
                <a:pos x="wd2" y="hd2"/>
              </a:cxn>
              <a:cxn ang="5400000">
                <a:pos x="wd2" y="hd2"/>
              </a:cxn>
              <a:cxn ang="10800000">
                <a:pos x="wd2" y="hd2"/>
              </a:cxn>
              <a:cxn ang="16200000">
                <a:pos x="wd2" y="hd2"/>
              </a:cxn>
            </a:cxnLst>
            <a:rect l="0" t="0" r="r" b="b"/>
            <a:pathLst>
              <a:path w="21600" h="21600" extrusionOk="0">
                <a:moveTo>
                  <a:pt x="8031" y="11"/>
                </a:moveTo>
                <a:lnTo>
                  <a:pt x="0" y="11"/>
                </a:lnTo>
                <a:lnTo>
                  <a:pt x="0" y="21600"/>
                </a:lnTo>
                <a:lnTo>
                  <a:pt x="5164" y="21600"/>
                </a:lnTo>
                <a:lnTo>
                  <a:pt x="5164" y="12704"/>
                </a:lnTo>
                <a:lnTo>
                  <a:pt x="5165" y="12704"/>
                </a:lnTo>
                <a:lnTo>
                  <a:pt x="5165" y="3933"/>
                </a:lnTo>
                <a:lnTo>
                  <a:pt x="21600" y="3933"/>
                </a:lnTo>
                <a:lnTo>
                  <a:pt x="15782" y="0"/>
                </a:lnTo>
              </a:path>
            </a:pathLst>
          </a:custGeom>
          <a:solidFill>
            <a:schemeClr val="accent1">
              <a:alpha val="75000"/>
            </a:schemeClr>
          </a:solidFill>
          <a:ln w="12700">
            <a:miter lim="400000"/>
          </a:ln>
        </p:spPr>
        <p:txBody>
          <a:bodyPr lIns="38100" tIns="38100" rIns="38100" bIns="38100" anchor="ctr"/>
          <a:lstStyle/>
          <a:p>
            <a:pPr lvl="0">
              <a:lnSpc>
                <a:spcPct val="100000"/>
              </a:lnSpc>
              <a:defRPr sz="3200">
                <a:solidFill>
                  <a:srgbClr val="FFFFFF"/>
                </a:solidFill>
                <a:latin typeface="+mn-lt"/>
                <a:ea typeface="+mn-ea"/>
                <a:cs typeface="+mn-cs"/>
                <a:sym typeface="Helvetica Light"/>
              </a:defRPr>
            </a:pPr>
            <a:endParaRPr/>
          </a:p>
        </p:txBody>
      </p:sp>
      <p:sp>
        <p:nvSpPr>
          <p:cNvPr id="2" name="Title 1"/>
          <p:cNvSpPr>
            <a:spLocks noGrp="1"/>
          </p:cNvSpPr>
          <p:nvPr>
            <p:ph type="ctrTitle"/>
          </p:nvPr>
        </p:nvSpPr>
        <p:spPr/>
        <p:txBody>
          <a:bodyPr/>
          <a:lstStyle/>
          <a:p>
            <a:r>
              <a:rPr lang="id-ID" dirty="0"/>
              <a:t>COMPANY IMPORTANT PART</a:t>
            </a:r>
          </a:p>
        </p:txBody>
      </p:sp>
    </p:spTree>
    <p:extLst>
      <p:ext uri="{BB962C8B-B14F-4D97-AF65-F5344CB8AC3E}">
        <p14:creationId xmlns:p14="http://schemas.microsoft.com/office/powerpoint/2010/main" val="116961087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xEl>
                                              <p:pRg st="0" end="0"/>
                                            </p:txEl>
                                          </p:spTgt>
                                        </p:tgtEl>
                                        <p:attrNameLst>
                                          <p:attrName>style.visibility</p:attrName>
                                        </p:attrNameLst>
                                      </p:cBhvr>
                                      <p:to>
                                        <p:strVal val="visible"/>
                                      </p:to>
                                    </p:set>
                                    <p:animEffect transition="in" filter="fade">
                                      <p:cBhvr>
                                        <p:cTn id="11" dur="500"/>
                                        <p:tgtEl>
                                          <p:spTgt spid="46">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47">
                                            <p:txEl>
                                              <p:pRg st="0" end="0"/>
                                            </p:txEl>
                                          </p:spTgt>
                                        </p:tgtEl>
                                        <p:attrNameLst>
                                          <p:attrName>style.visibility</p:attrName>
                                        </p:attrNameLst>
                                      </p:cBhvr>
                                      <p:to>
                                        <p:strVal val="visible"/>
                                      </p:to>
                                    </p:set>
                                    <p:animEffect transition="in" filter="fade">
                                      <p:cBhvr>
                                        <p:cTn id="21" dur="500"/>
                                        <p:tgtEl>
                                          <p:spTgt spid="47">
                                            <p:txEl>
                                              <p:pRg st="0" end="0"/>
                                            </p:txEl>
                                          </p:spTgt>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48">
                                            <p:txEl>
                                              <p:pRg st="0" end="0"/>
                                            </p:txEl>
                                          </p:spTgt>
                                        </p:tgtEl>
                                        <p:attrNameLst>
                                          <p:attrName>style.visibility</p:attrName>
                                        </p:attrNameLst>
                                      </p:cBhvr>
                                      <p:to>
                                        <p:strVal val="visible"/>
                                      </p:to>
                                    </p:set>
                                    <p:animEffect transition="in" filter="strips(downRight)">
                                      <p:cBhvr>
                                        <p:cTn id="25" dur="500"/>
                                        <p:tgtEl>
                                          <p:spTgt spid="48">
                                            <p:txEl>
                                              <p:pRg st="0" end="0"/>
                                            </p:txEl>
                                          </p:spTgt>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55">
                                            <p:txEl>
                                              <p:pRg st="0" end="0"/>
                                            </p:txEl>
                                          </p:spTgt>
                                        </p:tgtEl>
                                        <p:attrNameLst>
                                          <p:attrName>style.visibility</p:attrName>
                                        </p:attrNameLst>
                                      </p:cBhvr>
                                      <p:to>
                                        <p:strVal val="visible"/>
                                      </p:to>
                                    </p:set>
                                    <p:animEffect transition="in" filter="fade">
                                      <p:cBhvr>
                                        <p:cTn id="35" dur="500"/>
                                        <p:tgtEl>
                                          <p:spTgt spid="55">
                                            <p:txEl>
                                              <p:pRg st="0" end="0"/>
                                            </p:txEl>
                                          </p:spTgt>
                                        </p:tgtEl>
                                      </p:cBhvr>
                                    </p:animEffect>
                                  </p:childTnLst>
                                </p:cTn>
                              </p:par>
                            </p:childTnLst>
                          </p:cTn>
                        </p:par>
                        <p:par>
                          <p:cTn id="36" fill="hold">
                            <p:stCondLst>
                              <p:cond delay="3500"/>
                            </p:stCondLst>
                            <p:childTnLst>
                              <p:par>
                                <p:cTn id="37" presetID="18" presetClass="entr" presetSubtype="6" fill="hold" grpId="0" nodeType="afterEffect">
                                  <p:stCondLst>
                                    <p:cond delay="0"/>
                                  </p:stCondLst>
                                  <p:childTnLst>
                                    <p:set>
                                      <p:cBhvr>
                                        <p:cTn id="38" dur="1" fill="hold">
                                          <p:stCondLst>
                                            <p:cond delay="0"/>
                                          </p:stCondLst>
                                        </p:cTn>
                                        <p:tgtEl>
                                          <p:spTgt spid="56">
                                            <p:txEl>
                                              <p:pRg st="0" end="0"/>
                                            </p:txEl>
                                          </p:spTgt>
                                        </p:tgtEl>
                                        <p:attrNameLst>
                                          <p:attrName>style.visibility</p:attrName>
                                        </p:attrNameLst>
                                      </p:cBhvr>
                                      <p:to>
                                        <p:strVal val="visible"/>
                                      </p:to>
                                    </p:set>
                                    <p:animEffect transition="in" filter="strips(downRight)">
                                      <p:cBhvr>
                                        <p:cTn id="39" dur="500"/>
                                        <p:tgtEl>
                                          <p:spTgt spid="56">
                                            <p:txEl>
                                              <p:pRg st="0" end="0"/>
                                            </p:txEl>
                                          </p:spTgt>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57">
                                            <p:txEl>
                                              <p:pRg st="0" end="0"/>
                                            </p:txEl>
                                          </p:spTgt>
                                        </p:tgtEl>
                                        <p:attrNameLst>
                                          <p:attrName>style.visibility</p:attrName>
                                        </p:attrNameLst>
                                      </p:cBhvr>
                                      <p:to>
                                        <p:strVal val="visible"/>
                                      </p:to>
                                    </p:set>
                                    <p:animEffect transition="in" filter="fade">
                                      <p:cBhvr>
                                        <p:cTn id="49" dur="500"/>
                                        <p:tgtEl>
                                          <p:spTgt spid="57">
                                            <p:txEl>
                                              <p:pRg st="0" end="0"/>
                                            </p:txEl>
                                          </p:spTgt>
                                        </p:tgtEl>
                                      </p:cBhvr>
                                    </p:animEffect>
                                  </p:childTnLst>
                                </p:cTn>
                              </p:par>
                            </p:childTnLst>
                          </p:cTn>
                        </p:par>
                        <p:par>
                          <p:cTn id="50" fill="hold">
                            <p:stCondLst>
                              <p:cond delay="5000"/>
                            </p:stCondLst>
                            <p:childTnLst>
                              <p:par>
                                <p:cTn id="51" presetID="18" presetClass="entr" presetSubtype="12" fill="hold" grpId="0" nodeType="afterEffect">
                                  <p:stCondLst>
                                    <p:cond delay="0"/>
                                  </p:stCondLst>
                                  <p:childTnLst>
                                    <p:set>
                                      <p:cBhvr>
                                        <p:cTn id="52" dur="1" fill="hold">
                                          <p:stCondLst>
                                            <p:cond delay="0"/>
                                          </p:stCondLst>
                                        </p:cTn>
                                        <p:tgtEl>
                                          <p:spTgt spid="58">
                                            <p:txEl>
                                              <p:pRg st="0" end="0"/>
                                            </p:txEl>
                                          </p:spTgt>
                                        </p:tgtEl>
                                        <p:attrNameLst>
                                          <p:attrName>style.visibility</p:attrName>
                                        </p:attrNameLst>
                                      </p:cBhvr>
                                      <p:to>
                                        <p:strVal val="visible"/>
                                      </p:to>
                                    </p:set>
                                    <p:animEffect transition="in" filter="strips(downLeft)">
                                      <p:cBhvr>
                                        <p:cTn id="53" dur="500"/>
                                        <p:tgtEl>
                                          <p:spTgt spid="5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build="p"/>
      <p:bldP spid="47" grpId="0" build="p"/>
      <p:bldP spid="48" grpId="0" build="p"/>
      <p:bldP spid="55" grpId="0" build="p"/>
      <p:bldP spid="56" grpId="0" build="p"/>
      <p:bldP spid="57" grpId="0" build="p"/>
      <p:bldP spid="58" grpId="0" build="p"/>
      <p:bldP spid="12" grpId="0" animBg="1"/>
      <p:bldP spid="13" grpId="0" animBg="1"/>
      <p:bldP spid="15" grpId="0" animBg="1"/>
      <p:bldP spid="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hape 113"/>
          <p:cNvSpPr/>
          <p:nvPr/>
        </p:nvSpPr>
        <p:spPr>
          <a:xfrm>
            <a:off x="6065348" y="3116275"/>
            <a:ext cx="0" cy="324000"/>
          </a:xfrm>
          <a:prstGeom prst="line">
            <a:avLst/>
          </a:prstGeom>
          <a:ln w="19050">
            <a:solidFill>
              <a:srgbClr val="DCDEE0"/>
            </a:solidFill>
            <a:miter lim="400000"/>
          </a:ln>
        </p:spPr>
        <p:txBody>
          <a:bodyPr lIns="50800" tIns="50800" rIns="50800" bIns="50800" anchor="ctr"/>
          <a:lstStyle/>
          <a:p>
            <a:pPr lvl="0"/>
            <a:endParaRPr/>
          </a:p>
        </p:txBody>
      </p:sp>
      <p:grpSp>
        <p:nvGrpSpPr>
          <p:cNvPr id="8" name="Group 7"/>
          <p:cNvGrpSpPr/>
          <p:nvPr/>
        </p:nvGrpSpPr>
        <p:grpSpPr>
          <a:xfrm>
            <a:off x="2065784" y="3832099"/>
            <a:ext cx="1812617" cy="561869"/>
            <a:chOff x="2065784" y="3832099"/>
            <a:chExt cx="1812617" cy="561869"/>
          </a:xfrm>
        </p:grpSpPr>
        <p:sp>
          <p:nvSpPr>
            <p:cNvPr id="51" name="Shape 2113"/>
            <p:cNvSpPr/>
            <p:nvPr/>
          </p:nvSpPr>
          <p:spPr>
            <a:xfrm>
              <a:off x="2596525" y="3832099"/>
              <a:ext cx="1281876" cy="561869"/>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grpSp>
          <p:nvGrpSpPr>
            <p:cNvPr id="21" name="Group 20"/>
            <p:cNvGrpSpPr/>
            <p:nvPr/>
          </p:nvGrpSpPr>
          <p:grpSpPr>
            <a:xfrm>
              <a:off x="2065784" y="3832099"/>
              <a:ext cx="560395" cy="561869"/>
              <a:chOff x="3126735" y="3611584"/>
              <a:chExt cx="374400" cy="375385"/>
            </a:xfrm>
          </p:grpSpPr>
          <p:sp>
            <p:nvSpPr>
              <p:cNvPr id="52" name="Shape 2116"/>
              <p:cNvSpPr/>
              <p:nvPr/>
            </p:nvSpPr>
            <p:spPr>
              <a:xfrm>
                <a:off x="3126735" y="3611584"/>
                <a:ext cx="374400" cy="375385"/>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53" name="Shape 2117"/>
              <p:cNvSpPr/>
              <p:nvPr/>
            </p:nvSpPr>
            <p:spPr>
              <a:xfrm>
                <a:off x="3243738" y="3741531"/>
                <a:ext cx="141889" cy="115491"/>
              </a:xfrm>
              <a:custGeom>
                <a:avLst/>
                <a:gdLst/>
                <a:ahLst/>
                <a:cxnLst>
                  <a:cxn ang="0">
                    <a:pos x="wd2" y="hd2"/>
                  </a:cxn>
                  <a:cxn ang="5400000">
                    <a:pos x="wd2" y="hd2"/>
                  </a:cxn>
                  <a:cxn ang="10800000">
                    <a:pos x="wd2" y="hd2"/>
                  </a:cxn>
                  <a:cxn ang="16200000">
                    <a:pos x="wd2" y="hd2"/>
                  </a:cxn>
                </a:cxnLst>
                <a:rect l="0" t="0" r="r" b="b"/>
                <a:pathLst>
                  <a:path w="20480" h="21024" extrusionOk="0">
                    <a:moveTo>
                      <a:pt x="18800" y="1728"/>
                    </a:moveTo>
                    <a:cubicBezTo>
                      <a:pt x="16810" y="-576"/>
                      <a:pt x="13583" y="-576"/>
                      <a:pt x="11591" y="1728"/>
                    </a:cubicBezTo>
                    <a:lnTo>
                      <a:pt x="10239" y="3293"/>
                    </a:lnTo>
                    <a:lnTo>
                      <a:pt x="8887" y="1728"/>
                    </a:lnTo>
                    <a:cubicBezTo>
                      <a:pt x="6897" y="-576"/>
                      <a:pt x="3670" y="-576"/>
                      <a:pt x="1680" y="1728"/>
                    </a:cubicBezTo>
                    <a:cubicBezTo>
                      <a:pt x="-560" y="4320"/>
                      <a:pt x="-560" y="8522"/>
                      <a:pt x="1680" y="11115"/>
                    </a:cubicBezTo>
                    <a:lnTo>
                      <a:pt x="10239" y="21024"/>
                    </a:lnTo>
                    <a:lnTo>
                      <a:pt x="18800" y="11115"/>
                    </a:lnTo>
                    <a:cubicBezTo>
                      <a:pt x="21040" y="8522"/>
                      <a:pt x="21040" y="4320"/>
                      <a:pt x="18800" y="1728"/>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grpSp>
        <p:nvGrpSpPr>
          <p:cNvPr id="9" name="Group 8"/>
          <p:cNvGrpSpPr/>
          <p:nvPr/>
        </p:nvGrpSpPr>
        <p:grpSpPr>
          <a:xfrm>
            <a:off x="4142696" y="3832099"/>
            <a:ext cx="1815738" cy="561869"/>
            <a:chOff x="4142696" y="3832099"/>
            <a:chExt cx="1815738" cy="561869"/>
          </a:xfrm>
        </p:grpSpPr>
        <p:sp>
          <p:nvSpPr>
            <p:cNvPr id="50" name="Shape 2110"/>
            <p:cNvSpPr/>
            <p:nvPr/>
          </p:nvSpPr>
          <p:spPr>
            <a:xfrm>
              <a:off x="4676558" y="3832099"/>
              <a:ext cx="1281876" cy="561869"/>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grpSp>
          <p:nvGrpSpPr>
            <p:cNvPr id="22" name="Group 21"/>
            <p:cNvGrpSpPr/>
            <p:nvPr/>
          </p:nvGrpSpPr>
          <p:grpSpPr>
            <a:xfrm>
              <a:off x="4142696" y="3832099"/>
              <a:ext cx="560395" cy="561869"/>
              <a:chOff x="4971825" y="3611584"/>
              <a:chExt cx="374400" cy="375385"/>
            </a:xfrm>
          </p:grpSpPr>
          <p:sp>
            <p:nvSpPr>
              <p:cNvPr id="55" name="Shape 2119"/>
              <p:cNvSpPr/>
              <p:nvPr/>
            </p:nvSpPr>
            <p:spPr>
              <a:xfrm>
                <a:off x="4971825" y="3611584"/>
                <a:ext cx="374400" cy="375385"/>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56" name="Shape 2120"/>
              <p:cNvSpPr/>
              <p:nvPr/>
            </p:nvSpPr>
            <p:spPr>
              <a:xfrm>
                <a:off x="5120468" y="3721914"/>
                <a:ext cx="84963" cy="154726"/>
              </a:xfrm>
              <a:custGeom>
                <a:avLst/>
                <a:gdLst/>
                <a:ahLst/>
                <a:cxnLst>
                  <a:cxn ang="0">
                    <a:pos x="wd2" y="hd2"/>
                  </a:cxn>
                  <a:cxn ang="5400000">
                    <a:pos x="wd2" y="hd2"/>
                  </a:cxn>
                  <a:cxn ang="10800000">
                    <a:pos x="wd2" y="hd2"/>
                  </a:cxn>
                  <a:cxn ang="16200000">
                    <a:pos x="wd2" y="hd2"/>
                  </a:cxn>
                </a:cxnLst>
                <a:rect l="0" t="0" r="r" b="b"/>
                <a:pathLst>
                  <a:path w="21600" h="21600" extrusionOk="0">
                    <a:moveTo>
                      <a:pt x="20407" y="3476"/>
                    </a:moveTo>
                    <a:cubicBezTo>
                      <a:pt x="16335" y="5612"/>
                      <a:pt x="16335" y="5612"/>
                      <a:pt x="16335" y="5612"/>
                    </a:cubicBezTo>
                    <a:cubicBezTo>
                      <a:pt x="14486" y="4583"/>
                      <a:pt x="12660" y="4068"/>
                      <a:pt x="10835" y="4068"/>
                    </a:cubicBezTo>
                    <a:cubicBezTo>
                      <a:pt x="9782" y="4068"/>
                      <a:pt x="8916" y="4222"/>
                      <a:pt x="8237" y="4531"/>
                    </a:cubicBezTo>
                    <a:cubicBezTo>
                      <a:pt x="7582" y="4827"/>
                      <a:pt x="7231" y="5188"/>
                      <a:pt x="7231" y="5587"/>
                    </a:cubicBezTo>
                    <a:cubicBezTo>
                      <a:pt x="7231" y="5921"/>
                      <a:pt x="7535" y="6256"/>
                      <a:pt x="8120" y="6591"/>
                    </a:cubicBezTo>
                    <a:cubicBezTo>
                      <a:pt x="8706" y="6938"/>
                      <a:pt x="9876" y="7299"/>
                      <a:pt x="11631" y="7685"/>
                    </a:cubicBezTo>
                    <a:cubicBezTo>
                      <a:pt x="14743" y="8380"/>
                      <a:pt x="16873" y="8972"/>
                      <a:pt x="18020" y="9461"/>
                    </a:cubicBezTo>
                    <a:cubicBezTo>
                      <a:pt x="19166" y="9950"/>
                      <a:pt x="20055" y="10530"/>
                      <a:pt x="20687" y="11225"/>
                    </a:cubicBezTo>
                    <a:cubicBezTo>
                      <a:pt x="21296" y="11907"/>
                      <a:pt x="21600" y="12679"/>
                      <a:pt x="21600" y="13529"/>
                    </a:cubicBezTo>
                    <a:cubicBezTo>
                      <a:pt x="21600" y="14379"/>
                      <a:pt x="21272" y="15177"/>
                      <a:pt x="20617" y="15897"/>
                    </a:cubicBezTo>
                    <a:cubicBezTo>
                      <a:pt x="19962" y="16618"/>
                      <a:pt x="19096" y="17198"/>
                      <a:pt x="18066" y="17622"/>
                    </a:cubicBezTo>
                    <a:cubicBezTo>
                      <a:pt x="17037" y="18034"/>
                      <a:pt x="15539" y="18356"/>
                      <a:pt x="13573" y="18575"/>
                    </a:cubicBezTo>
                    <a:cubicBezTo>
                      <a:pt x="13573" y="21600"/>
                      <a:pt x="13573" y="21600"/>
                      <a:pt x="13573" y="21600"/>
                    </a:cubicBezTo>
                    <a:cubicBezTo>
                      <a:pt x="9618" y="21600"/>
                      <a:pt x="9618" y="21600"/>
                      <a:pt x="9618" y="21600"/>
                    </a:cubicBezTo>
                    <a:cubicBezTo>
                      <a:pt x="9618" y="18652"/>
                      <a:pt x="9618" y="18652"/>
                      <a:pt x="9618" y="18652"/>
                    </a:cubicBezTo>
                    <a:cubicBezTo>
                      <a:pt x="7793" y="18536"/>
                      <a:pt x="6225" y="18292"/>
                      <a:pt x="4938" y="17906"/>
                    </a:cubicBezTo>
                    <a:cubicBezTo>
                      <a:pt x="3159" y="17378"/>
                      <a:pt x="1521" y="16670"/>
                      <a:pt x="0" y="15795"/>
                    </a:cubicBezTo>
                    <a:cubicBezTo>
                      <a:pt x="4002" y="13593"/>
                      <a:pt x="4002" y="13593"/>
                      <a:pt x="4002" y="13593"/>
                    </a:cubicBezTo>
                    <a:cubicBezTo>
                      <a:pt x="6576" y="15061"/>
                      <a:pt x="9057" y="15795"/>
                      <a:pt x="11444" y="15795"/>
                    </a:cubicBezTo>
                    <a:cubicBezTo>
                      <a:pt x="12684" y="15795"/>
                      <a:pt x="13714" y="15563"/>
                      <a:pt x="14603" y="15112"/>
                    </a:cubicBezTo>
                    <a:cubicBezTo>
                      <a:pt x="15469" y="14649"/>
                      <a:pt x="15913" y="14121"/>
                      <a:pt x="15913" y="13503"/>
                    </a:cubicBezTo>
                    <a:cubicBezTo>
                      <a:pt x="15913" y="12975"/>
                      <a:pt x="15633" y="12525"/>
                      <a:pt x="15071" y="12126"/>
                    </a:cubicBezTo>
                    <a:cubicBezTo>
                      <a:pt x="14509" y="11740"/>
                      <a:pt x="13386" y="11341"/>
                      <a:pt x="11748" y="10929"/>
                    </a:cubicBezTo>
                    <a:cubicBezTo>
                      <a:pt x="8401" y="10105"/>
                      <a:pt x="6155" y="9436"/>
                      <a:pt x="4961" y="8946"/>
                    </a:cubicBezTo>
                    <a:cubicBezTo>
                      <a:pt x="3791" y="8470"/>
                      <a:pt x="2902" y="7917"/>
                      <a:pt x="2317" y="7312"/>
                    </a:cubicBezTo>
                    <a:cubicBezTo>
                      <a:pt x="1732" y="6707"/>
                      <a:pt x="1451" y="6063"/>
                      <a:pt x="1451" y="5368"/>
                    </a:cubicBezTo>
                    <a:cubicBezTo>
                      <a:pt x="1451" y="4235"/>
                      <a:pt x="2223" y="3257"/>
                      <a:pt x="3768" y="2446"/>
                    </a:cubicBezTo>
                    <a:cubicBezTo>
                      <a:pt x="5312" y="1635"/>
                      <a:pt x="7255" y="1197"/>
                      <a:pt x="9618" y="1133"/>
                    </a:cubicBezTo>
                    <a:cubicBezTo>
                      <a:pt x="9618" y="0"/>
                      <a:pt x="9618" y="0"/>
                      <a:pt x="9618" y="0"/>
                    </a:cubicBezTo>
                    <a:cubicBezTo>
                      <a:pt x="13573" y="0"/>
                      <a:pt x="13573" y="0"/>
                      <a:pt x="13573" y="0"/>
                    </a:cubicBezTo>
                    <a:cubicBezTo>
                      <a:pt x="13573" y="1287"/>
                      <a:pt x="13573" y="1287"/>
                      <a:pt x="13573" y="1287"/>
                    </a:cubicBezTo>
                    <a:cubicBezTo>
                      <a:pt x="14954" y="1455"/>
                      <a:pt x="16101" y="1686"/>
                      <a:pt x="17037" y="1982"/>
                    </a:cubicBezTo>
                    <a:cubicBezTo>
                      <a:pt x="17996" y="2278"/>
                      <a:pt x="19119" y="2780"/>
                      <a:pt x="20407" y="3476"/>
                    </a:cubicBezTo>
                    <a:close/>
                  </a:path>
                </a:pathLst>
              </a:custGeom>
              <a:solidFill>
                <a:srgbClr val="FFFFFF"/>
              </a:solidFill>
              <a:ln w="12700" cap="flat">
                <a:noFill/>
                <a:miter lim="400000"/>
              </a:ln>
              <a:effectLst/>
            </p:spPr>
            <p:txBody>
              <a:bodyPr wrap="square" lIns="0" tIns="0" rIns="0" bIns="0" numCol="1" anchor="t">
                <a:noAutofit/>
              </a:bodyPr>
              <a:lstStyle/>
              <a:p>
                <a:pPr lvl="0"/>
                <a:endParaRPr/>
              </a:p>
            </p:txBody>
          </p:sp>
        </p:grpSp>
      </p:grpSp>
      <p:grpSp>
        <p:nvGrpSpPr>
          <p:cNvPr id="11" name="Group 10"/>
          <p:cNvGrpSpPr/>
          <p:nvPr/>
        </p:nvGrpSpPr>
        <p:grpSpPr>
          <a:xfrm>
            <a:off x="6225113" y="3832099"/>
            <a:ext cx="1813355" cy="561869"/>
            <a:chOff x="6225113" y="3832099"/>
            <a:chExt cx="1813355" cy="561869"/>
          </a:xfrm>
        </p:grpSpPr>
        <p:sp>
          <p:nvSpPr>
            <p:cNvPr id="49" name="Shape 2107"/>
            <p:cNvSpPr/>
            <p:nvPr/>
          </p:nvSpPr>
          <p:spPr>
            <a:xfrm>
              <a:off x="6756592" y="3832099"/>
              <a:ext cx="1281876" cy="561869"/>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grpSp>
          <p:nvGrpSpPr>
            <p:cNvPr id="23" name="Group 22"/>
            <p:cNvGrpSpPr/>
            <p:nvPr/>
          </p:nvGrpSpPr>
          <p:grpSpPr>
            <a:xfrm>
              <a:off x="6225113" y="3832099"/>
              <a:ext cx="560395" cy="561869"/>
              <a:chOff x="6822420" y="3611584"/>
              <a:chExt cx="374400" cy="375385"/>
            </a:xfrm>
          </p:grpSpPr>
          <p:sp>
            <p:nvSpPr>
              <p:cNvPr id="57" name="Shape 2122"/>
              <p:cNvSpPr/>
              <p:nvPr/>
            </p:nvSpPr>
            <p:spPr>
              <a:xfrm>
                <a:off x="6822420" y="3611584"/>
                <a:ext cx="374400" cy="375385"/>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58" name="Shape 2123"/>
              <p:cNvSpPr/>
              <p:nvPr/>
            </p:nvSpPr>
            <p:spPr>
              <a:xfrm>
                <a:off x="6945459" y="3740509"/>
                <a:ext cx="131403" cy="117536"/>
              </a:xfrm>
              <a:custGeom>
                <a:avLst/>
                <a:gdLst/>
                <a:ahLst/>
                <a:cxnLst>
                  <a:cxn ang="0">
                    <a:pos x="wd2" y="hd2"/>
                  </a:cxn>
                  <a:cxn ang="5400000">
                    <a:pos x="wd2" y="hd2"/>
                  </a:cxn>
                  <a:cxn ang="10800000">
                    <a:pos x="wd2" y="hd2"/>
                  </a:cxn>
                  <a:cxn ang="16200000">
                    <a:pos x="wd2" y="hd2"/>
                  </a:cxn>
                </a:cxnLst>
                <a:rect l="0" t="0" r="r" b="b"/>
                <a:pathLst>
                  <a:path w="21177" h="21458" extrusionOk="0">
                    <a:moveTo>
                      <a:pt x="20906" y="11130"/>
                    </a:moveTo>
                    <a:lnTo>
                      <a:pt x="11466" y="425"/>
                    </a:lnTo>
                    <a:cubicBezTo>
                      <a:pt x="10983" y="-142"/>
                      <a:pt x="10193" y="-142"/>
                      <a:pt x="9710" y="425"/>
                    </a:cubicBezTo>
                    <a:lnTo>
                      <a:pt x="271" y="11130"/>
                    </a:lnTo>
                    <a:cubicBezTo>
                      <a:pt x="-212" y="11696"/>
                      <a:pt x="-32" y="12160"/>
                      <a:pt x="671" y="12160"/>
                    </a:cubicBezTo>
                    <a:lnTo>
                      <a:pt x="2638" y="12160"/>
                    </a:lnTo>
                    <a:lnTo>
                      <a:pt x="2638" y="20381"/>
                    </a:lnTo>
                    <a:cubicBezTo>
                      <a:pt x="2638" y="20976"/>
                      <a:pt x="2661" y="21458"/>
                      <a:pt x="3609" y="21458"/>
                    </a:cubicBezTo>
                    <a:lnTo>
                      <a:pt x="8190" y="21458"/>
                    </a:lnTo>
                    <a:lnTo>
                      <a:pt x="8190" y="13214"/>
                    </a:lnTo>
                    <a:lnTo>
                      <a:pt x="12986" y="13214"/>
                    </a:lnTo>
                    <a:lnTo>
                      <a:pt x="12986" y="21458"/>
                    </a:lnTo>
                    <a:lnTo>
                      <a:pt x="17795" y="21458"/>
                    </a:lnTo>
                    <a:cubicBezTo>
                      <a:pt x="18518" y="21458"/>
                      <a:pt x="18538" y="20976"/>
                      <a:pt x="18538" y="20381"/>
                    </a:cubicBezTo>
                    <a:lnTo>
                      <a:pt x="18538" y="12160"/>
                    </a:lnTo>
                    <a:lnTo>
                      <a:pt x="20505" y="12160"/>
                    </a:lnTo>
                    <a:cubicBezTo>
                      <a:pt x="21208" y="12160"/>
                      <a:pt x="21388" y="11696"/>
                      <a:pt x="20906" y="1113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grpSp>
        <p:nvGrpSpPr>
          <p:cNvPr id="12" name="Group 11"/>
          <p:cNvGrpSpPr/>
          <p:nvPr/>
        </p:nvGrpSpPr>
        <p:grpSpPr>
          <a:xfrm>
            <a:off x="8303297" y="3832099"/>
            <a:ext cx="1830022" cy="561869"/>
            <a:chOff x="8303297" y="3832099"/>
            <a:chExt cx="1830022" cy="561869"/>
          </a:xfrm>
        </p:grpSpPr>
        <p:sp>
          <p:nvSpPr>
            <p:cNvPr id="48" name="Shape 2100"/>
            <p:cNvSpPr/>
            <p:nvPr/>
          </p:nvSpPr>
          <p:spPr>
            <a:xfrm>
              <a:off x="8851443" y="3832099"/>
              <a:ext cx="1281876" cy="561869"/>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grpSp>
          <p:nvGrpSpPr>
            <p:cNvPr id="24" name="Group 23"/>
            <p:cNvGrpSpPr/>
            <p:nvPr/>
          </p:nvGrpSpPr>
          <p:grpSpPr>
            <a:xfrm>
              <a:off x="8303297" y="3832099"/>
              <a:ext cx="560395" cy="561869"/>
              <a:chOff x="8653965" y="3611584"/>
              <a:chExt cx="374400" cy="375385"/>
            </a:xfrm>
          </p:grpSpPr>
          <p:sp>
            <p:nvSpPr>
              <p:cNvPr id="59" name="Shape 2125"/>
              <p:cNvSpPr/>
              <p:nvPr/>
            </p:nvSpPr>
            <p:spPr>
              <a:xfrm>
                <a:off x="8653965" y="3611584"/>
                <a:ext cx="374400" cy="375385"/>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60" name="Shape 2126"/>
              <p:cNvSpPr/>
              <p:nvPr/>
            </p:nvSpPr>
            <p:spPr>
              <a:xfrm>
                <a:off x="8786826" y="3733322"/>
                <a:ext cx="126045" cy="131909"/>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sp>
        <p:nvSpPr>
          <p:cNvPr id="47" name="Shape 2098"/>
          <p:cNvSpPr/>
          <p:nvPr/>
        </p:nvSpPr>
        <p:spPr>
          <a:xfrm>
            <a:off x="0" y="1960540"/>
            <a:ext cx="12192000" cy="1189075"/>
          </a:xfrm>
          <a:prstGeom prst="rect">
            <a:avLst/>
          </a:prstGeom>
          <a:solidFill>
            <a:schemeClr val="accent1"/>
          </a:solidFill>
          <a:ln w="12700">
            <a:miter lim="400000"/>
          </a:ln>
        </p:spPr>
        <p:txBody>
          <a:bodyPr lIns="50800" tIns="50800" rIns="50800" bIns="50800" anchor="ctr"/>
          <a:lstStyle/>
          <a:p>
            <a:pPr lvl="0"/>
            <a:endParaRPr/>
          </a:p>
        </p:txBody>
      </p:sp>
      <p:sp>
        <p:nvSpPr>
          <p:cNvPr id="2" name="Title 1"/>
          <p:cNvSpPr>
            <a:spLocks noGrp="1"/>
          </p:cNvSpPr>
          <p:nvPr>
            <p:ph type="ctrTitle"/>
          </p:nvPr>
        </p:nvSpPr>
        <p:spPr>
          <a:xfrm>
            <a:off x="1524000" y="455795"/>
            <a:ext cx="9144000" cy="782159"/>
          </a:xfrm>
        </p:spPr>
        <p:txBody>
          <a:bodyPr>
            <a:normAutofit/>
          </a:bodyPr>
          <a:lstStyle/>
          <a:p>
            <a:r>
              <a:rPr lang="en-GB" dirty="0"/>
              <a:t>MARKETING MIX</a:t>
            </a:r>
          </a:p>
        </p:txBody>
      </p:sp>
      <p:sp>
        <p:nvSpPr>
          <p:cNvPr id="4" name="Subtitle 3"/>
          <p:cNvSpPr>
            <a:spLocks noGrp="1"/>
          </p:cNvSpPr>
          <p:nvPr>
            <p:ph type="subTitle" idx="1"/>
          </p:nvPr>
        </p:nvSpPr>
        <p:spPr/>
        <p:txBody>
          <a:bodyPr/>
          <a:lstStyle/>
          <a:p>
            <a:r>
              <a:rPr lang="en-GB" dirty="0"/>
              <a:t>write your relevant text here</a:t>
            </a:r>
          </a:p>
        </p:txBody>
      </p:sp>
      <p:sp>
        <p:nvSpPr>
          <p:cNvPr id="10" name="Text Placeholder 9"/>
          <p:cNvSpPr>
            <a:spLocks noGrp="1"/>
          </p:cNvSpPr>
          <p:nvPr>
            <p:ph type="body" sz="quarter" idx="13"/>
          </p:nvPr>
        </p:nvSpPr>
        <p:spPr>
          <a:xfrm>
            <a:off x="4465434" y="2206829"/>
            <a:ext cx="3263900" cy="284980"/>
          </a:xfrm>
        </p:spPr>
        <p:txBody>
          <a:bodyPr>
            <a:noAutofit/>
          </a:bodyPr>
          <a:lstStyle/>
          <a:p>
            <a:pPr algn="ctr"/>
            <a:r>
              <a:rPr lang="en-GB" sz="2800" b="1" dirty="0"/>
              <a:t>MARKETING ELEMENTS</a:t>
            </a:r>
          </a:p>
        </p:txBody>
      </p:sp>
      <p:sp>
        <p:nvSpPr>
          <p:cNvPr id="18" name="Text Placeholder 17"/>
          <p:cNvSpPr>
            <a:spLocks noGrp="1"/>
          </p:cNvSpPr>
          <p:nvPr>
            <p:ph type="body" sz="quarter" idx="11"/>
          </p:nvPr>
        </p:nvSpPr>
        <p:spPr>
          <a:xfrm>
            <a:off x="2065783" y="4654360"/>
            <a:ext cx="1812617" cy="803920"/>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natussit</a:t>
            </a:r>
            <a:r>
              <a:rPr lang="en-GB" dirty="0"/>
              <a:t> </a:t>
            </a:r>
            <a:r>
              <a:rPr lang="en-GB" dirty="0" err="1"/>
              <a:t>voluptatem</a:t>
            </a:r>
            <a:r>
              <a:rPr lang="en-GB" dirty="0"/>
              <a:t> </a:t>
            </a:r>
            <a:r>
              <a:rPr lang="en-GB" dirty="0" err="1"/>
              <a:t>meumeuiste</a:t>
            </a:r>
            <a:r>
              <a:rPr lang="en-GB" dirty="0"/>
              <a:t> </a:t>
            </a:r>
            <a:r>
              <a:rPr lang="en-GB" dirty="0" err="1"/>
              <a:t>natussit</a:t>
            </a:r>
            <a:r>
              <a:rPr lang="en-GB" dirty="0"/>
              <a:t> </a:t>
            </a:r>
            <a:r>
              <a:rPr lang="en-GB" dirty="0" err="1"/>
              <a:t>voluptat</a:t>
            </a:r>
            <a:endParaRPr lang="en-GB" dirty="0"/>
          </a:p>
        </p:txBody>
      </p:sp>
      <p:sp>
        <p:nvSpPr>
          <p:cNvPr id="63" name="Text Placeholder 17"/>
          <p:cNvSpPr>
            <a:spLocks noGrp="1"/>
          </p:cNvSpPr>
          <p:nvPr>
            <p:ph type="body" sz="quarter" idx="11"/>
          </p:nvPr>
        </p:nvSpPr>
        <p:spPr>
          <a:xfrm>
            <a:off x="4142696" y="4654360"/>
            <a:ext cx="1815737" cy="803920"/>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natussit</a:t>
            </a:r>
            <a:r>
              <a:rPr lang="en-GB" dirty="0"/>
              <a:t> </a:t>
            </a:r>
            <a:r>
              <a:rPr lang="en-GB" dirty="0" err="1"/>
              <a:t>vomeumeuiste</a:t>
            </a:r>
            <a:r>
              <a:rPr lang="en-GB" dirty="0"/>
              <a:t> </a:t>
            </a:r>
            <a:r>
              <a:rPr lang="en-GB" dirty="0" err="1"/>
              <a:t>natussit</a:t>
            </a:r>
            <a:r>
              <a:rPr lang="en-GB" dirty="0"/>
              <a:t> </a:t>
            </a:r>
            <a:r>
              <a:rPr lang="en-GB" dirty="0" err="1"/>
              <a:t>voluptatem</a:t>
            </a:r>
            <a:r>
              <a:rPr lang="en-GB" dirty="0"/>
              <a:t> </a:t>
            </a:r>
            <a:r>
              <a:rPr lang="en-GB" dirty="0" err="1"/>
              <a:t>meu</a:t>
            </a:r>
            <a:endParaRPr lang="en-GB" dirty="0"/>
          </a:p>
        </p:txBody>
      </p:sp>
      <p:sp>
        <p:nvSpPr>
          <p:cNvPr id="71" name="Text Placeholder 17"/>
          <p:cNvSpPr>
            <a:spLocks noGrp="1"/>
          </p:cNvSpPr>
          <p:nvPr>
            <p:ph type="body" sz="quarter" idx="11"/>
          </p:nvPr>
        </p:nvSpPr>
        <p:spPr>
          <a:xfrm>
            <a:off x="6222728" y="4654360"/>
            <a:ext cx="1815284" cy="803920"/>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natussit</a:t>
            </a:r>
            <a:r>
              <a:rPr lang="en-GB" dirty="0"/>
              <a:t> </a:t>
            </a:r>
            <a:r>
              <a:rPr lang="en-GB" dirty="0" err="1"/>
              <a:t>voluptatem</a:t>
            </a:r>
            <a:r>
              <a:rPr lang="en-GB" dirty="0"/>
              <a:t> </a:t>
            </a:r>
            <a:r>
              <a:rPr lang="en-GB" dirty="0" err="1"/>
              <a:t>meuhambmeumeuiste</a:t>
            </a:r>
            <a:r>
              <a:rPr lang="en-GB" dirty="0"/>
              <a:t> </a:t>
            </a:r>
            <a:r>
              <a:rPr lang="en-GB" dirty="0" err="1"/>
              <a:t>natussit</a:t>
            </a:r>
            <a:endParaRPr lang="en-GB" dirty="0"/>
          </a:p>
        </p:txBody>
      </p:sp>
      <p:sp>
        <p:nvSpPr>
          <p:cNvPr id="73" name="Text Placeholder 17"/>
          <p:cNvSpPr>
            <a:spLocks noGrp="1"/>
          </p:cNvSpPr>
          <p:nvPr>
            <p:ph type="body" sz="quarter" idx="11"/>
          </p:nvPr>
        </p:nvSpPr>
        <p:spPr>
          <a:xfrm>
            <a:off x="8303297" y="4654360"/>
            <a:ext cx="1829111" cy="803920"/>
          </a:xfrm>
        </p:spPr>
        <p:txBody>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natussit</a:t>
            </a:r>
            <a:r>
              <a:rPr lang="en-GB" dirty="0"/>
              <a:t> </a:t>
            </a:r>
            <a:r>
              <a:rPr lang="en-GB" dirty="0" err="1"/>
              <a:t>voluptatem</a:t>
            </a:r>
            <a:r>
              <a:rPr lang="en-GB" dirty="0"/>
              <a:t> </a:t>
            </a:r>
            <a:r>
              <a:rPr lang="en-GB" dirty="0" err="1"/>
              <a:t>mbo</a:t>
            </a:r>
            <a:r>
              <a:rPr lang="en-GB" dirty="0"/>
              <a:t> </a:t>
            </a:r>
            <a:r>
              <a:rPr lang="en-GB" dirty="0" err="1"/>
              <a:t>meumeumeuiste</a:t>
            </a:r>
            <a:r>
              <a:rPr lang="en-GB" dirty="0"/>
              <a:t> </a:t>
            </a:r>
            <a:r>
              <a:rPr lang="en-GB" dirty="0" err="1"/>
              <a:t>na</a:t>
            </a:r>
            <a:endParaRPr lang="en-GB" dirty="0"/>
          </a:p>
        </p:txBody>
      </p:sp>
      <p:sp>
        <p:nvSpPr>
          <p:cNvPr id="19" name="Text Placeholder 18"/>
          <p:cNvSpPr>
            <a:spLocks noGrp="1"/>
          </p:cNvSpPr>
          <p:nvPr>
            <p:ph type="body" sz="quarter" idx="10"/>
          </p:nvPr>
        </p:nvSpPr>
        <p:spPr>
          <a:xfrm>
            <a:off x="2596525" y="4057363"/>
            <a:ext cx="1281875" cy="194571"/>
          </a:xfrm>
        </p:spPr>
        <p:txBody>
          <a:bodyPr>
            <a:normAutofit fontScale="92500" lnSpcReduction="10000"/>
          </a:bodyPr>
          <a:lstStyle/>
          <a:p>
            <a:pPr algn="ctr"/>
            <a:r>
              <a:rPr lang="en-GB" sz="1600" dirty="0"/>
              <a:t>Product</a:t>
            </a:r>
          </a:p>
        </p:txBody>
      </p:sp>
      <p:sp>
        <p:nvSpPr>
          <p:cNvPr id="64" name="Text Placeholder 18"/>
          <p:cNvSpPr>
            <a:spLocks noGrp="1"/>
          </p:cNvSpPr>
          <p:nvPr>
            <p:ph type="body" sz="quarter" idx="10"/>
          </p:nvPr>
        </p:nvSpPr>
        <p:spPr>
          <a:xfrm>
            <a:off x="4676558" y="4057363"/>
            <a:ext cx="1281875" cy="194571"/>
          </a:xfrm>
        </p:spPr>
        <p:txBody>
          <a:bodyPr>
            <a:normAutofit fontScale="92500" lnSpcReduction="10000"/>
          </a:bodyPr>
          <a:lstStyle/>
          <a:p>
            <a:pPr algn="ctr"/>
            <a:r>
              <a:rPr lang="en-GB" sz="1600" dirty="0"/>
              <a:t>Price</a:t>
            </a:r>
          </a:p>
        </p:txBody>
      </p:sp>
      <p:sp>
        <p:nvSpPr>
          <p:cNvPr id="72" name="Text Placeholder 18"/>
          <p:cNvSpPr>
            <a:spLocks noGrp="1"/>
          </p:cNvSpPr>
          <p:nvPr>
            <p:ph type="body" sz="quarter" idx="10"/>
          </p:nvPr>
        </p:nvSpPr>
        <p:spPr>
          <a:xfrm>
            <a:off x="6756137" y="4057363"/>
            <a:ext cx="1281875" cy="194571"/>
          </a:xfrm>
        </p:spPr>
        <p:txBody>
          <a:bodyPr>
            <a:normAutofit fontScale="92500" lnSpcReduction="10000"/>
          </a:bodyPr>
          <a:lstStyle/>
          <a:p>
            <a:pPr algn="ctr"/>
            <a:r>
              <a:rPr lang="en-GB" sz="1600" dirty="0"/>
              <a:t>Place</a:t>
            </a:r>
          </a:p>
        </p:txBody>
      </p:sp>
      <p:sp>
        <p:nvSpPr>
          <p:cNvPr id="74" name="Text Placeholder 18"/>
          <p:cNvSpPr>
            <a:spLocks noGrp="1"/>
          </p:cNvSpPr>
          <p:nvPr>
            <p:ph type="body" sz="quarter" idx="10"/>
          </p:nvPr>
        </p:nvSpPr>
        <p:spPr>
          <a:xfrm>
            <a:off x="8850533" y="4057363"/>
            <a:ext cx="1281875" cy="194571"/>
          </a:xfrm>
        </p:spPr>
        <p:txBody>
          <a:bodyPr>
            <a:noAutofit/>
          </a:bodyPr>
          <a:lstStyle/>
          <a:p>
            <a:pPr algn="ctr"/>
            <a:r>
              <a:rPr lang="en-GB" sz="1600" dirty="0"/>
              <a:t>Promotion</a:t>
            </a:r>
          </a:p>
        </p:txBody>
      </p:sp>
      <p:sp>
        <p:nvSpPr>
          <p:cNvPr id="38" name="TextBox 37"/>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70</a:t>
            </a:r>
            <a:endParaRPr lang="en-GB" sz="1200" dirty="0">
              <a:solidFill>
                <a:schemeClr val="accent1"/>
              </a:solidFill>
              <a:latin typeface="Kontrapunkt Bob Light" panose="02000000000000000000" pitchFamily="50" charset="0"/>
            </a:endParaRPr>
          </a:p>
        </p:txBody>
      </p:sp>
      <p:sp>
        <p:nvSpPr>
          <p:cNvPr id="41" name="Shape 125"/>
          <p:cNvSpPr/>
          <p:nvPr/>
        </p:nvSpPr>
        <p:spPr>
          <a:xfrm flipV="1">
            <a:off x="2968485" y="3447133"/>
            <a:ext cx="2124000" cy="0"/>
          </a:xfrm>
          <a:prstGeom prst="line">
            <a:avLst/>
          </a:prstGeom>
          <a:ln w="19050">
            <a:solidFill>
              <a:srgbClr val="DCDEE0"/>
            </a:solidFill>
            <a:miter lim="400000"/>
          </a:ln>
        </p:spPr>
        <p:txBody>
          <a:bodyPr lIns="50800" tIns="50800" rIns="50800" bIns="50800" anchor="ctr"/>
          <a:lstStyle/>
          <a:p>
            <a:pPr lvl="0"/>
            <a:endParaRPr/>
          </a:p>
        </p:txBody>
      </p:sp>
      <p:sp>
        <p:nvSpPr>
          <p:cNvPr id="42" name="Shape 128"/>
          <p:cNvSpPr/>
          <p:nvPr/>
        </p:nvSpPr>
        <p:spPr>
          <a:xfrm>
            <a:off x="6068778" y="3447133"/>
            <a:ext cx="1116000" cy="0"/>
          </a:xfrm>
          <a:prstGeom prst="rect">
            <a:avLst/>
          </a:prstGeom>
          <a:ln w="19050">
            <a:solidFill>
              <a:srgbClr val="DCDEE0"/>
            </a:solidFill>
            <a:miter lim="400000"/>
          </a:ln>
        </p:spPr>
        <p:txBody>
          <a:bodyPr lIns="50800" tIns="50800" rIns="50800" bIns="50800" anchor="ctr"/>
          <a:lstStyle/>
          <a:p>
            <a:pPr lvl="0"/>
            <a:endParaRPr/>
          </a:p>
        </p:txBody>
      </p:sp>
      <p:sp>
        <p:nvSpPr>
          <p:cNvPr id="44" name="Shape 126"/>
          <p:cNvSpPr/>
          <p:nvPr/>
        </p:nvSpPr>
        <p:spPr>
          <a:xfrm>
            <a:off x="2970615" y="3443947"/>
            <a:ext cx="0" cy="150388"/>
          </a:xfrm>
          <a:prstGeom prst="line">
            <a:avLst/>
          </a:prstGeom>
          <a:ln w="19050">
            <a:solidFill>
              <a:srgbClr val="DCDEE0"/>
            </a:solidFill>
            <a:miter lim="400000"/>
          </a:ln>
        </p:spPr>
        <p:txBody>
          <a:bodyPr lIns="50800" tIns="50800" rIns="50800" bIns="50800" anchor="ctr"/>
          <a:lstStyle/>
          <a:p>
            <a:pPr lvl="0"/>
            <a:endParaRPr/>
          </a:p>
        </p:txBody>
      </p:sp>
      <p:sp>
        <p:nvSpPr>
          <p:cNvPr id="45" name="Shape 129"/>
          <p:cNvSpPr/>
          <p:nvPr/>
        </p:nvSpPr>
        <p:spPr>
          <a:xfrm>
            <a:off x="9286201" y="3441566"/>
            <a:ext cx="0" cy="150388"/>
          </a:xfrm>
          <a:prstGeom prst="line">
            <a:avLst/>
          </a:prstGeom>
          <a:ln w="19050">
            <a:solidFill>
              <a:srgbClr val="DCDEE0"/>
            </a:solidFill>
            <a:miter lim="400000"/>
          </a:ln>
        </p:spPr>
        <p:txBody>
          <a:bodyPr lIns="50800" tIns="50800" rIns="50800" bIns="50800" anchor="ctr"/>
          <a:lstStyle/>
          <a:p>
            <a:pPr lvl="0"/>
            <a:endParaRPr/>
          </a:p>
        </p:txBody>
      </p:sp>
      <p:sp>
        <p:nvSpPr>
          <p:cNvPr id="54" name="Shape 129"/>
          <p:cNvSpPr/>
          <p:nvPr/>
        </p:nvSpPr>
        <p:spPr>
          <a:xfrm>
            <a:off x="7192289" y="3441566"/>
            <a:ext cx="0" cy="150388"/>
          </a:xfrm>
          <a:prstGeom prst="line">
            <a:avLst/>
          </a:prstGeom>
          <a:ln w="19050">
            <a:solidFill>
              <a:srgbClr val="DCDEE0"/>
            </a:solidFill>
            <a:miter lim="400000"/>
          </a:ln>
        </p:spPr>
        <p:txBody>
          <a:bodyPr lIns="50800" tIns="50800" rIns="50800" bIns="50800" anchor="ctr"/>
          <a:lstStyle/>
          <a:p>
            <a:pPr lvl="0"/>
            <a:endParaRPr/>
          </a:p>
        </p:txBody>
      </p:sp>
      <p:sp>
        <p:nvSpPr>
          <p:cNvPr id="61" name="Shape 129"/>
          <p:cNvSpPr/>
          <p:nvPr/>
        </p:nvSpPr>
        <p:spPr>
          <a:xfrm>
            <a:off x="5087262" y="3443947"/>
            <a:ext cx="0" cy="150388"/>
          </a:xfrm>
          <a:prstGeom prst="line">
            <a:avLst/>
          </a:prstGeom>
          <a:ln w="19050">
            <a:solidFill>
              <a:srgbClr val="DCDEE0"/>
            </a:solidFill>
            <a:miter lim="400000"/>
          </a:ln>
        </p:spPr>
        <p:txBody>
          <a:bodyPr lIns="50800" tIns="50800" rIns="50800" bIns="50800" anchor="ctr"/>
          <a:lstStyle/>
          <a:p>
            <a:pPr lvl="0"/>
            <a:endParaRPr/>
          </a:p>
        </p:txBody>
      </p:sp>
      <p:sp>
        <p:nvSpPr>
          <p:cNvPr id="62" name="Shape 125"/>
          <p:cNvSpPr/>
          <p:nvPr/>
        </p:nvSpPr>
        <p:spPr>
          <a:xfrm flipV="1">
            <a:off x="5092027" y="3447133"/>
            <a:ext cx="972000" cy="0"/>
          </a:xfrm>
          <a:prstGeom prst="line">
            <a:avLst/>
          </a:prstGeom>
          <a:ln w="19050">
            <a:solidFill>
              <a:srgbClr val="DCDEE0"/>
            </a:solidFill>
            <a:miter lim="400000"/>
          </a:ln>
        </p:spPr>
        <p:txBody>
          <a:bodyPr lIns="50800" tIns="50800" rIns="50800" bIns="50800" anchor="ctr"/>
          <a:lstStyle/>
          <a:p>
            <a:pPr lvl="0"/>
            <a:endParaRPr/>
          </a:p>
        </p:txBody>
      </p:sp>
      <p:sp>
        <p:nvSpPr>
          <p:cNvPr id="65" name="Shape 128"/>
          <p:cNvSpPr/>
          <p:nvPr/>
        </p:nvSpPr>
        <p:spPr>
          <a:xfrm>
            <a:off x="7199078" y="3447133"/>
            <a:ext cx="2088000" cy="0"/>
          </a:xfrm>
          <a:prstGeom prst="rect">
            <a:avLst/>
          </a:prstGeom>
          <a:ln w="19050">
            <a:solidFill>
              <a:srgbClr val="DCDEE0"/>
            </a:solidFill>
            <a:miter lim="400000"/>
          </a:ln>
        </p:spPr>
        <p:txBody>
          <a:bodyPr lIns="50800" tIns="50800" rIns="50800" bIns="50800" anchor="ctr"/>
          <a:lstStyle/>
          <a:p>
            <a:pPr lvl="0"/>
            <a:endParaRPr/>
          </a:p>
        </p:txBody>
      </p:sp>
    </p:spTree>
    <p:extLst>
      <p:ext uri="{BB962C8B-B14F-4D97-AF65-F5344CB8AC3E}">
        <p14:creationId xmlns:p14="http://schemas.microsoft.com/office/powerpoint/2010/main" val="310763399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barn(outVertical)">
                                      <p:cBhvr>
                                        <p:cTn id="15" dur="500"/>
                                        <p:tgtEl>
                                          <p:spTgt spid="47"/>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Effect transition="in" filter="fade">
                                      <p:cBhvr>
                                        <p:cTn id="19" dur="500"/>
                                        <p:tgtEl>
                                          <p:spTgt spid="10">
                                            <p:txEl>
                                              <p:pRg st="0" end="0"/>
                                            </p:txEl>
                                          </p:spTgt>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up)">
                                      <p:cBhvr>
                                        <p:cTn id="23" dur="500"/>
                                        <p:tgtEl>
                                          <p:spTgt spid="40"/>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wipe(right)">
                                      <p:cBhvr>
                                        <p:cTn id="27" dur="500"/>
                                        <p:tgtEl>
                                          <p:spTgt spid="62"/>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wipe(up)">
                                      <p:cBhvr>
                                        <p:cTn id="31" dur="500"/>
                                        <p:tgtEl>
                                          <p:spTgt spid="61"/>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64">
                                            <p:txEl>
                                              <p:pRg st="0" end="0"/>
                                            </p:txEl>
                                          </p:spTgt>
                                        </p:tgtEl>
                                        <p:attrNameLst>
                                          <p:attrName>style.visibility</p:attrName>
                                        </p:attrNameLst>
                                      </p:cBhvr>
                                      <p:to>
                                        <p:strVal val="visible"/>
                                      </p:to>
                                    </p:set>
                                    <p:animEffect transition="in" filter="fade">
                                      <p:cBhvr>
                                        <p:cTn id="39" dur="500"/>
                                        <p:tgtEl>
                                          <p:spTgt spid="64">
                                            <p:txEl>
                                              <p:pRg st="0" end="0"/>
                                            </p:txEl>
                                          </p:spTgt>
                                        </p:tgtEl>
                                      </p:cBhvr>
                                    </p:animEffect>
                                  </p:childTnLst>
                                </p:cTn>
                              </p:par>
                            </p:childTnLst>
                          </p:cTn>
                        </p:par>
                        <p:par>
                          <p:cTn id="40" fill="hold">
                            <p:stCondLst>
                              <p:cond delay="4500"/>
                            </p:stCondLst>
                            <p:childTnLst>
                              <p:par>
                                <p:cTn id="41" presetID="18" presetClass="entr" presetSubtype="6" fill="hold" grpId="0" nodeType="afterEffect">
                                  <p:stCondLst>
                                    <p:cond delay="0"/>
                                  </p:stCondLst>
                                  <p:childTnLst>
                                    <p:set>
                                      <p:cBhvr>
                                        <p:cTn id="42" dur="1" fill="hold">
                                          <p:stCondLst>
                                            <p:cond delay="0"/>
                                          </p:stCondLst>
                                        </p:cTn>
                                        <p:tgtEl>
                                          <p:spTgt spid="63">
                                            <p:txEl>
                                              <p:pRg st="0" end="0"/>
                                            </p:txEl>
                                          </p:spTgt>
                                        </p:tgtEl>
                                        <p:attrNameLst>
                                          <p:attrName>style.visibility</p:attrName>
                                        </p:attrNameLst>
                                      </p:cBhvr>
                                      <p:to>
                                        <p:strVal val="visible"/>
                                      </p:to>
                                    </p:set>
                                    <p:animEffect transition="in" filter="strips(downRight)">
                                      <p:cBhvr>
                                        <p:cTn id="43" dur="500"/>
                                        <p:tgtEl>
                                          <p:spTgt spid="63">
                                            <p:txEl>
                                              <p:pRg st="0" end="0"/>
                                            </p:txEl>
                                          </p:spTgt>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500"/>
                                        <p:tgtEl>
                                          <p:spTgt spid="42"/>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wipe(up)">
                                      <p:cBhvr>
                                        <p:cTn id="51" dur="500"/>
                                        <p:tgtEl>
                                          <p:spTgt spid="54"/>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500"/>
                                        <p:tgtEl>
                                          <p:spTgt spid="11"/>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72">
                                            <p:txEl>
                                              <p:pRg st="0" end="0"/>
                                            </p:txEl>
                                          </p:spTgt>
                                        </p:tgtEl>
                                        <p:attrNameLst>
                                          <p:attrName>style.visibility</p:attrName>
                                        </p:attrNameLst>
                                      </p:cBhvr>
                                      <p:to>
                                        <p:strVal val="visible"/>
                                      </p:to>
                                    </p:set>
                                    <p:animEffect transition="in" filter="fade">
                                      <p:cBhvr>
                                        <p:cTn id="59" dur="500"/>
                                        <p:tgtEl>
                                          <p:spTgt spid="72">
                                            <p:txEl>
                                              <p:pRg st="0" end="0"/>
                                            </p:txEl>
                                          </p:spTgt>
                                        </p:tgtEl>
                                      </p:cBhvr>
                                    </p:animEffect>
                                  </p:childTnLst>
                                </p:cTn>
                              </p:par>
                            </p:childTnLst>
                          </p:cTn>
                        </p:par>
                        <p:par>
                          <p:cTn id="60" fill="hold">
                            <p:stCondLst>
                              <p:cond delay="7000"/>
                            </p:stCondLst>
                            <p:childTnLst>
                              <p:par>
                                <p:cTn id="61" presetID="18" presetClass="entr" presetSubtype="6" fill="hold" grpId="0" nodeType="afterEffect">
                                  <p:stCondLst>
                                    <p:cond delay="0"/>
                                  </p:stCondLst>
                                  <p:childTnLst>
                                    <p:set>
                                      <p:cBhvr>
                                        <p:cTn id="62" dur="1" fill="hold">
                                          <p:stCondLst>
                                            <p:cond delay="0"/>
                                          </p:stCondLst>
                                        </p:cTn>
                                        <p:tgtEl>
                                          <p:spTgt spid="71">
                                            <p:txEl>
                                              <p:pRg st="0" end="0"/>
                                            </p:txEl>
                                          </p:spTgt>
                                        </p:tgtEl>
                                        <p:attrNameLst>
                                          <p:attrName>style.visibility</p:attrName>
                                        </p:attrNameLst>
                                      </p:cBhvr>
                                      <p:to>
                                        <p:strVal val="visible"/>
                                      </p:to>
                                    </p:set>
                                    <p:animEffect transition="in" filter="strips(downRight)">
                                      <p:cBhvr>
                                        <p:cTn id="63" dur="500"/>
                                        <p:tgtEl>
                                          <p:spTgt spid="71">
                                            <p:txEl>
                                              <p:pRg st="0" end="0"/>
                                            </p:txEl>
                                          </p:spTgt>
                                        </p:tgtEl>
                                      </p:cBhvr>
                                    </p:animEffect>
                                  </p:childTnLst>
                                </p:cTn>
                              </p:par>
                            </p:childTnLst>
                          </p:cTn>
                        </p:par>
                        <p:par>
                          <p:cTn id="64" fill="hold">
                            <p:stCondLst>
                              <p:cond delay="7500"/>
                            </p:stCondLst>
                            <p:childTnLst>
                              <p:par>
                                <p:cTn id="65" presetID="22" presetClass="entr" presetSubtype="2" fill="hold" grpId="0" nodeType="after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right)">
                                      <p:cBhvr>
                                        <p:cTn id="67" dur="500"/>
                                        <p:tgtEl>
                                          <p:spTgt spid="41"/>
                                        </p:tgtEl>
                                      </p:cBhvr>
                                    </p:animEffect>
                                  </p:childTnLst>
                                </p:cTn>
                              </p:par>
                            </p:childTnLst>
                          </p:cTn>
                        </p:par>
                        <p:par>
                          <p:cTn id="68" fill="hold">
                            <p:stCondLst>
                              <p:cond delay="8000"/>
                            </p:stCondLst>
                            <p:childTnLst>
                              <p:par>
                                <p:cTn id="69" presetID="22" presetClass="entr" presetSubtype="1" fill="hold" grpId="0" nodeType="after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wipe(up)">
                                      <p:cBhvr>
                                        <p:cTn id="71" dur="500"/>
                                        <p:tgtEl>
                                          <p:spTgt spid="44"/>
                                        </p:tgtEl>
                                      </p:cBhvr>
                                    </p:animEffect>
                                  </p:childTnLst>
                                </p:cTn>
                              </p:par>
                            </p:childTnLst>
                          </p:cTn>
                        </p:par>
                        <p:par>
                          <p:cTn id="72" fill="hold">
                            <p:stCondLst>
                              <p:cond delay="8500"/>
                            </p:stCondLst>
                            <p:childTnLst>
                              <p:par>
                                <p:cTn id="73" presetID="10" presetClass="entr" presetSubtype="0" fill="hold" nodeType="afterEffect">
                                  <p:stCondLst>
                                    <p:cond delay="0"/>
                                  </p:stCondLst>
                                  <p:childTnLst>
                                    <p:set>
                                      <p:cBhvr>
                                        <p:cTn id="74" dur="1" fill="hold">
                                          <p:stCondLst>
                                            <p:cond delay="0"/>
                                          </p:stCondLst>
                                        </p:cTn>
                                        <p:tgtEl>
                                          <p:spTgt spid="8"/>
                                        </p:tgtEl>
                                        <p:attrNameLst>
                                          <p:attrName>style.visibility</p:attrName>
                                        </p:attrNameLst>
                                      </p:cBhvr>
                                      <p:to>
                                        <p:strVal val="visible"/>
                                      </p:to>
                                    </p:set>
                                    <p:animEffect transition="in" filter="fade">
                                      <p:cBhvr>
                                        <p:cTn id="75" dur="500"/>
                                        <p:tgtEl>
                                          <p:spTgt spid="8"/>
                                        </p:tgtEl>
                                      </p:cBhvr>
                                    </p:animEffect>
                                  </p:childTnLst>
                                </p:cTn>
                              </p:par>
                            </p:childTnLst>
                          </p:cTn>
                        </p:par>
                        <p:par>
                          <p:cTn id="76" fill="hold">
                            <p:stCondLst>
                              <p:cond delay="9000"/>
                            </p:stCondLst>
                            <p:childTnLst>
                              <p:par>
                                <p:cTn id="77" presetID="10" presetClass="entr" presetSubtype="0" fill="hold" grpId="0" nodeType="afterEffect">
                                  <p:stCondLst>
                                    <p:cond delay="0"/>
                                  </p:stCondLst>
                                  <p:childTnLst>
                                    <p:set>
                                      <p:cBhvr>
                                        <p:cTn id="78" dur="1" fill="hold">
                                          <p:stCondLst>
                                            <p:cond delay="0"/>
                                          </p:stCondLst>
                                        </p:cTn>
                                        <p:tgtEl>
                                          <p:spTgt spid="19">
                                            <p:txEl>
                                              <p:pRg st="0" end="0"/>
                                            </p:txEl>
                                          </p:spTgt>
                                        </p:tgtEl>
                                        <p:attrNameLst>
                                          <p:attrName>style.visibility</p:attrName>
                                        </p:attrNameLst>
                                      </p:cBhvr>
                                      <p:to>
                                        <p:strVal val="visible"/>
                                      </p:to>
                                    </p:set>
                                    <p:animEffect transition="in" filter="fade">
                                      <p:cBhvr>
                                        <p:cTn id="79" dur="500"/>
                                        <p:tgtEl>
                                          <p:spTgt spid="19">
                                            <p:txEl>
                                              <p:pRg st="0" end="0"/>
                                            </p:txEl>
                                          </p:spTgt>
                                        </p:tgtEl>
                                      </p:cBhvr>
                                    </p:animEffect>
                                  </p:childTnLst>
                                </p:cTn>
                              </p:par>
                            </p:childTnLst>
                          </p:cTn>
                        </p:par>
                        <p:par>
                          <p:cTn id="80" fill="hold">
                            <p:stCondLst>
                              <p:cond delay="9500"/>
                            </p:stCondLst>
                            <p:childTnLst>
                              <p:par>
                                <p:cTn id="81" presetID="18" presetClass="entr" presetSubtype="6" fill="hold" grpId="0" nodeType="afterEffect">
                                  <p:stCondLst>
                                    <p:cond delay="0"/>
                                  </p:stCondLst>
                                  <p:childTnLst>
                                    <p:set>
                                      <p:cBhvr>
                                        <p:cTn id="82" dur="1" fill="hold">
                                          <p:stCondLst>
                                            <p:cond delay="0"/>
                                          </p:stCondLst>
                                        </p:cTn>
                                        <p:tgtEl>
                                          <p:spTgt spid="18">
                                            <p:txEl>
                                              <p:pRg st="0" end="0"/>
                                            </p:txEl>
                                          </p:spTgt>
                                        </p:tgtEl>
                                        <p:attrNameLst>
                                          <p:attrName>style.visibility</p:attrName>
                                        </p:attrNameLst>
                                      </p:cBhvr>
                                      <p:to>
                                        <p:strVal val="visible"/>
                                      </p:to>
                                    </p:set>
                                    <p:animEffect transition="in" filter="strips(downRight)">
                                      <p:cBhvr>
                                        <p:cTn id="83" dur="500"/>
                                        <p:tgtEl>
                                          <p:spTgt spid="18">
                                            <p:txEl>
                                              <p:pRg st="0" end="0"/>
                                            </p:txEl>
                                          </p:spTgt>
                                        </p:tgtEl>
                                      </p:cBhvr>
                                    </p:animEffect>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65"/>
                                        </p:tgtEl>
                                        <p:attrNameLst>
                                          <p:attrName>style.visibility</p:attrName>
                                        </p:attrNameLst>
                                      </p:cBhvr>
                                      <p:to>
                                        <p:strVal val="visible"/>
                                      </p:to>
                                    </p:set>
                                    <p:animEffect transition="in" filter="wipe(left)">
                                      <p:cBhvr>
                                        <p:cTn id="87" dur="500"/>
                                        <p:tgtEl>
                                          <p:spTgt spid="65"/>
                                        </p:tgtEl>
                                      </p:cBhvr>
                                    </p:animEffect>
                                  </p:childTnLst>
                                </p:cTn>
                              </p:par>
                            </p:childTnLst>
                          </p:cTn>
                        </p:par>
                        <p:par>
                          <p:cTn id="88" fill="hold">
                            <p:stCondLst>
                              <p:cond delay="10500"/>
                            </p:stCondLst>
                            <p:childTnLst>
                              <p:par>
                                <p:cTn id="89" presetID="22" presetClass="entr" presetSubtype="1"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up)">
                                      <p:cBhvr>
                                        <p:cTn id="91" dur="500"/>
                                        <p:tgtEl>
                                          <p:spTgt spid="45"/>
                                        </p:tgtEl>
                                      </p:cBhvr>
                                    </p:animEffect>
                                  </p:childTnLst>
                                </p:cTn>
                              </p:par>
                            </p:childTnLst>
                          </p:cTn>
                        </p:par>
                        <p:par>
                          <p:cTn id="92" fill="hold">
                            <p:stCondLst>
                              <p:cond delay="11000"/>
                            </p:stCondLst>
                            <p:childTnLst>
                              <p:par>
                                <p:cTn id="93" presetID="10" presetClass="entr" presetSubtype="0" fill="hold" nodeType="afterEffect">
                                  <p:stCondLst>
                                    <p:cond delay="0"/>
                                  </p:stCondLst>
                                  <p:childTnLst>
                                    <p:set>
                                      <p:cBhvr>
                                        <p:cTn id="94" dur="1" fill="hold">
                                          <p:stCondLst>
                                            <p:cond delay="0"/>
                                          </p:stCondLst>
                                        </p:cTn>
                                        <p:tgtEl>
                                          <p:spTgt spid="12"/>
                                        </p:tgtEl>
                                        <p:attrNameLst>
                                          <p:attrName>style.visibility</p:attrName>
                                        </p:attrNameLst>
                                      </p:cBhvr>
                                      <p:to>
                                        <p:strVal val="visible"/>
                                      </p:to>
                                    </p:set>
                                    <p:animEffect transition="in" filter="fade">
                                      <p:cBhvr>
                                        <p:cTn id="95" dur="500"/>
                                        <p:tgtEl>
                                          <p:spTgt spid="12"/>
                                        </p:tgtEl>
                                      </p:cBhvr>
                                    </p:animEffect>
                                  </p:childTnLst>
                                </p:cTn>
                              </p:par>
                            </p:childTnLst>
                          </p:cTn>
                        </p:par>
                        <p:par>
                          <p:cTn id="96" fill="hold">
                            <p:stCondLst>
                              <p:cond delay="11500"/>
                            </p:stCondLst>
                            <p:childTnLst>
                              <p:par>
                                <p:cTn id="97" presetID="10" presetClass="entr" presetSubtype="0" fill="hold" grpId="0" nodeType="afterEffect">
                                  <p:stCondLst>
                                    <p:cond delay="0"/>
                                  </p:stCondLst>
                                  <p:childTnLst>
                                    <p:set>
                                      <p:cBhvr>
                                        <p:cTn id="98" dur="1" fill="hold">
                                          <p:stCondLst>
                                            <p:cond delay="0"/>
                                          </p:stCondLst>
                                        </p:cTn>
                                        <p:tgtEl>
                                          <p:spTgt spid="74">
                                            <p:txEl>
                                              <p:pRg st="0" end="0"/>
                                            </p:txEl>
                                          </p:spTgt>
                                        </p:tgtEl>
                                        <p:attrNameLst>
                                          <p:attrName>style.visibility</p:attrName>
                                        </p:attrNameLst>
                                      </p:cBhvr>
                                      <p:to>
                                        <p:strVal val="visible"/>
                                      </p:to>
                                    </p:set>
                                    <p:animEffect transition="in" filter="fade">
                                      <p:cBhvr>
                                        <p:cTn id="99" dur="500"/>
                                        <p:tgtEl>
                                          <p:spTgt spid="74">
                                            <p:txEl>
                                              <p:pRg st="0" end="0"/>
                                            </p:txEl>
                                          </p:spTgt>
                                        </p:tgtEl>
                                      </p:cBhvr>
                                    </p:animEffect>
                                  </p:childTnLst>
                                </p:cTn>
                              </p:par>
                            </p:childTnLst>
                          </p:cTn>
                        </p:par>
                        <p:par>
                          <p:cTn id="100" fill="hold">
                            <p:stCondLst>
                              <p:cond delay="12000"/>
                            </p:stCondLst>
                            <p:childTnLst>
                              <p:par>
                                <p:cTn id="101" presetID="18" presetClass="entr" presetSubtype="6" fill="hold" grpId="0" nodeType="afterEffect">
                                  <p:stCondLst>
                                    <p:cond delay="0"/>
                                  </p:stCondLst>
                                  <p:childTnLst>
                                    <p:set>
                                      <p:cBhvr>
                                        <p:cTn id="102" dur="1" fill="hold">
                                          <p:stCondLst>
                                            <p:cond delay="0"/>
                                          </p:stCondLst>
                                        </p:cTn>
                                        <p:tgtEl>
                                          <p:spTgt spid="73">
                                            <p:txEl>
                                              <p:pRg st="0" end="0"/>
                                            </p:txEl>
                                          </p:spTgt>
                                        </p:tgtEl>
                                        <p:attrNameLst>
                                          <p:attrName>style.visibility</p:attrName>
                                        </p:attrNameLst>
                                      </p:cBhvr>
                                      <p:to>
                                        <p:strVal val="visible"/>
                                      </p:to>
                                    </p:set>
                                    <p:animEffect transition="in" filter="strips(downRight)">
                                      <p:cBhvr>
                                        <p:cTn id="103" dur="500"/>
                                        <p:tgtEl>
                                          <p:spTgt spid="7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7" grpId="0" animBg="1"/>
      <p:bldP spid="2" grpId="0"/>
      <p:bldP spid="4" grpId="0" build="p"/>
      <p:bldP spid="10" grpId="0" build="p"/>
      <p:bldP spid="18" grpId="0" build="p"/>
      <p:bldP spid="63" grpId="0" build="p"/>
      <p:bldP spid="71" grpId="0" build="p"/>
      <p:bldP spid="73" grpId="0" build="p"/>
      <p:bldP spid="19" grpId="0" build="p"/>
      <p:bldP spid="64" grpId="0" build="p"/>
      <p:bldP spid="72" grpId="0" build="p"/>
      <p:bldP spid="74" grpId="0" build="p"/>
      <p:bldP spid="41" grpId="0" animBg="1"/>
      <p:bldP spid="42" grpId="0" animBg="1"/>
      <p:bldP spid="44" grpId="0" animBg="1"/>
      <p:bldP spid="45" grpId="0" animBg="1"/>
      <p:bldP spid="54" grpId="0" animBg="1"/>
      <p:bldP spid="61" grpId="0" animBg="1"/>
      <p:bldP spid="62" grpId="0" animBg="1"/>
      <p:bldP spid="65"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Freeform 5"/>
          <p:cNvSpPr>
            <a:spLocks/>
          </p:cNvSpPr>
          <p:nvPr/>
        </p:nvSpPr>
        <p:spPr bwMode="auto">
          <a:xfrm>
            <a:off x="6858606" y="2341197"/>
            <a:ext cx="1597405" cy="848363"/>
          </a:xfrm>
          <a:custGeom>
            <a:avLst/>
            <a:gdLst>
              <a:gd name="T0" fmla="*/ 556 w 651"/>
              <a:gd name="T1" fmla="*/ 344 h 344"/>
              <a:gd name="T2" fmla="*/ 651 w 651"/>
              <a:gd name="T3" fmla="*/ 253 h 344"/>
              <a:gd name="T4" fmla="*/ 556 w 651"/>
              <a:gd name="T5" fmla="*/ 162 h 344"/>
              <a:gd name="T6" fmla="*/ 543 w 651"/>
              <a:gd name="T7" fmla="*/ 163 h 344"/>
              <a:gd name="T8" fmla="*/ 510 w 651"/>
              <a:gd name="T9" fmla="*/ 119 h 344"/>
              <a:gd name="T10" fmla="*/ 512 w 651"/>
              <a:gd name="T11" fmla="*/ 97 h 344"/>
              <a:gd name="T12" fmla="*/ 411 w 651"/>
              <a:gd name="T13" fmla="*/ 0 h 344"/>
              <a:gd name="T14" fmla="*/ 322 w 651"/>
              <a:gd name="T15" fmla="*/ 49 h 344"/>
              <a:gd name="T16" fmla="*/ 313 w 651"/>
              <a:gd name="T17" fmla="*/ 49 h 344"/>
              <a:gd name="T18" fmla="*/ 218 w 651"/>
              <a:gd name="T19" fmla="*/ 140 h 344"/>
              <a:gd name="T20" fmla="*/ 218 w 651"/>
              <a:gd name="T21" fmla="*/ 147 h 344"/>
              <a:gd name="T22" fmla="*/ 150 w 651"/>
              <a:gd name="T23" fmla="*/ 179 h 344"/>
              <a:gd name="T24" fmla="*/ 95 w 651"/>
              <a:gd name="T25" fmla="*/ 162 h 344"/>
              <a:gd name="T26" fmla="*/ 0 w 651"/>
              <a:gd name="T27" fmla="*/ 253 h 344"/>
              <a:gd name="T28" fmla="*/ 95 w 651"/>
              <a:gd name="T29" fmla="*/ 344 h 344"/>
              <a:gd name="T30" fmla="*/ 556 w 651"/>
              <a:gd name="T31"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1" h="344">
                <a:moveTo>
                  <a:pt x="556" y="344"/>
                </a:moveTo>
                <a:cubicBezTo>
                  <a:pt x="608" y="344"/>
                  <a:pt x="651" y="303"/>
                  <a:pt x="651" y="253"/>
                </a:cubicBezTo>
                <a:cubicBezTo>
                  <a:pt x="651" y="203"/>
                  <a:pt x="608" y="162"/>
                  <a:pt x="556" y="162"/>
                </a:cubicBezTo>
                <a:cubicBezTo>
                  <a:pt x="551" y="162"/>
                  <a:pt x="547" y="162"/>
                  <a:pt x="543" y="163"/>
                </a:cubicBezTo>
                <a:cubicBezTo>
                  <a:pt x="536" y="145"/>
                  <a:pt x="525" y="130"/>
                  <a:pt x="510" y="119"/>
                </a:cubicBezTo>
                <a:cubicBezTo>
                  <a:pt x="511" y="112"/>
                  <a:pt x="512" y="105"/>
                  <a:pt x="512" y="97"/>
                </a:cubicBezTo>
                <a:cubicBezTo>
                  <a:pt x="512" y="43"/>
                  <a:pt x="467" y="0"/>
                  <a:pt x="411" y="0"/>
                </a:cubicBezTo>
                <a:cubicBezTo>
                  <a:pt x="373" y="0"/>
                  <a:pt x="339" y="20"/>
                  <a:pt x="322" y="49"/>
                </a:cubicBezTo>
                <a:cubicBezTo>
                  <a:pt x="319" y="49"/>
                  <a:pt x="316" y="49"/>
                  <a:pt x="313" y="49"/>
                </a:cubicBezTo>
                <a:cubicBezTo>
                  <a:pt x="260" y="49"/>
                  <a:pt x="218" y="90"/>
                  <a:pt x="218" y="140"/>
                </a:cubicBezTo>
                <a:cubicBezTo>
                  <a:pt x="218" y="142"/>
                  <a:pt x="218" y="145"/>
                  <a:pt x="218" y="147"/>
                </a:cubicBezTo>
                <a:cubicBezTo>
                  <a:pt x="191" y="148"/>
                  <a:pt x="167" y="160"/>
                  <a:pt x="150" y="179"/>
                </a:cubicBezTo>
                <a:cubicBezTo>
                  <a:pt x="134" y="168"/>
                  <a:pt x="115" y="162"/>
                  <a:pt x="95" y="162"/>
                </a:cubicBezTo>
                <a:cubicBezTo>
                  <a:pt x="43" y="162"/>
                  <a:pt x="0" y="203"/>
                  <a:pt x="0" y="253"/>
                </a:cubicBezTo>
                <a:cubicBezTo>
                  <a:pt x="0" y="303"/>
                  <a:pt x="43" y="344"/>
                  <a:pt x="95" y="344"/>
                </a:cubicBezTo>
                <a:lnTo>
                  <a:pt x="556" y="344"/>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Title 25"/>
          <p:cNvSpPr>
            <a:spLocks noGrp="1"/>
          </p:cNvSpPr>
          <p:nvPr>
            <p:ph type="ctrTitle"/>
          </p:nvPr>
        </p:nvSpPr>
        <p:spPr/>
        <p:txBody>
          <a:bodyPr/>
          <a:lstStyle/>
          <a:p>
            <a:r>
              <a:rPr lang="id-ID" dirty="0"/>
              <a:t>MARKETING MIX 2</a:t>
            </a:r>
          </a:p>
        </p:txBody>
      </p:sp>
      <p:sp>
        <p:nvSpPr>
          <p:cNvPr id="27" name="Subtitle 26"/>
          <p:cNvSpPr>
            <a:spLocks noGrp="1"/>
          </p:cNvSpPr>
          <p:nvPr>
            <p:ph type="subTitle" idx="1"/>
          </p:nvPr>
        </p:nvSpPr>
        <p:spPr/>
        <p:txBody>
          <a:bodyPr/>
          <a:lstStyle/>
          <a:p>
            <a:r>
              <a:rPr lang="en-US" dirty="0"/>
              <a:t>write your relevant text here</a:t>
            </a:r>
          </a:p>
        </p:txBody>
      </p:sp>
      <p:sp>
        <p:nvSpPr>
          <p:cNvPr id="28" name="Text Placeholder 27"/>
          <p:cNvSpPr>
            <a:spLocks noGrp="1"/>
          </p:cNvSpPr>
          <p:nvPr>
            <p:ph type="body" sz="quarter" idx="10"/>
          </p:nvPr>
        </p:nvSpPr>
        <p:spPr>
          <a:xfrm>
            <a:off x="5176157" y="4233613"/>
            <a:ext cx="1480457" cy="239486"/>
          </a:xfrm>
        </p:spPr>
        <p:txBody>
          <a:bodyPr>
            <a:normAutofit lnSpcReduction="10000"/>
          </a:bodyPr>
          <a:lstStyle/>
          <a:p>
            <a:pPr algn="ctr"/>
            <a:r>
              <a:rPr lang="id-ID" dirty="0"/>
              <a:t>Product</a:t>
            </a:r>
          </a:p>
        </p:txBody>
      </p:sp>
      <p:sp>
        <p:nvSpPr>
          <p:cNvPr id="29" name="Text Placeholder 28"/>
          <p:cNvSpPr>
            <a:spLocks noGrp="1"/>
          </p:cNvSpPr>
          <p:nvPr>
            <p:ph type="body" sz="quarter" idx="11"/>
          </p:nvPr>
        </p:nvSpPr>
        <p:spPr>
          <a:xfrm>
            <a:off x="4650920" y="4530587"/>
            <a:ext cx="2530930" cy="1079638"/>
          </a:xfrm>
        </p:spPr>
        <p:txBody>
          <a:bodyPr/>
          <a:lstStyle/>
          <a:p>
            <a:pPr algn="ctr"/>
            <a:r>
              <a:rPr lang="id-ID" dirty="0"/>
              <a:t>Sed ut perspiciatis unde omnis Sed ut perspiciatis unde omnis iste natussit voluptatem meumeuiste natussit voluptatiste natussit voluptatem meumeuiste natussit voluptat</a:t>
            </a:r>
          </a:p>
        </p:txBody>
      </p:sp>
      <p:sp>
        <p:nvSpPr>
          <p:cNvPr id="36" name="Freeform 5"/>
          <p:cNvSpPr>
            <a:spLocks/>
          </p:cNvSpPr>
          <p:nvPr/>
        </p:nvSpPr>
        <p:spPr bwMode="auto">
          <a:xfrm>
            <a:off x="4619625" y="2704270"/>
            <a:ext cx="2451100" cy="1301750"/>
          </a:xfrm>
          <a:custGeom>
            <a:avLst/>
            <a:gdLst>
              <a:gd name="T0" fmla="*/ 556 w 651"/>
              <a:gd name="T1" fmla="*/ 344 h 344"/>
              <a:gd name="T2" fmla="*/ 651 w 651"/>
              <a:gd name="T3" fmla="*/ 253 h 344"/>
              <a:gd name="T4" fmla="*/ 556 w 651"/>
              <a:gd name="T5" fmla="*/ 162 h 344"/>
              <a:gd name="T6" fmla="*/ 543 w 651"/>
              <a:gd name="T7" fmla="*/ 163 h 344"/>
              <a:gd name="T8" fmla="*/ 510 w 651"/>
              <a:gd name="T9" fmla="*/ 119 h 344"/>
              <a:gd name="T10" fmla="*/ 512 w 651"/>
              <a:gd name="T11" fmla="*/ 97 h 344"/>
              <a:gd name="T12" fmla="*/ 411 w 651"/>
              <a:gd name="T13" fmla="*/ 0 h 344"/>
              <a:gd name="T14" fmla="*/ 322 w 651"/>
              <a:gd name="T15" fmla="*/ 49 h 344"/>
              <a:gd name="T16" fmla="*/ 313 w 651"/>
              <a:gd name="T17" fmla="*/ 49 h 344"/>
              <a:gd name="T18" fmla="*/ 218 w 651"/>
              <a:gd name="T19" fmla="*/ 140 h 344"/>
              <a:gd name="T20" fmla="*/ 218 w 651"/>
              <a:gd name="T21" fmla="*/ 147 h 344"/>
              <a:gd name="T22" fmla="*/ 150 w 651"/>
              <a:gd name="T23" fmla="*/ 179 h 344"/>
              <a:gd name="T24" fmla="*/ 95 w 651"/>
              <a:gd name="T25" fmla="*/ 162 h 344"/>
              <a:gd name="T26" fmla="*/ 0 w 651"/>
              <a:gd name="T27" fmla="*/ 253 h 344"/>
              <a:gd name="T28" fmla="*/ 95 w 651"/>
              <a:gd name="T29" fmla="*/ 344 h 344"/>
              <a:gd name="T30" fmla="*/ 556 w 651"/>
              <a:gd name="T31"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1" h="344">
                <a:moveTo>
                  <a:pt x="556" y="344"/>
                </a:moveTo>
                <a:cubicBezTo>
                  <a:pt x="608" y="344"/>
                  <a:pt x="651" y="303"/>
                  <a:pt x="651" y="253"/>
                </a:cubicBezTo>
                <a:cubicBezTo>
                  <a:pt x="651" y="203"/>
                  <a:pt x="608" y="162"/>
                  <a:pt x="556" y="162"/>
                </a:cubicBezTo>
                <a:cubicBezTo>
                  <a:pt x="551" y="162"/>
                  <a:pt x="547" y="162"/>
                  <a:pt x="543" y="163"/>
                </a:cubicBezTo>
                <a:cubicBezTo>
                  <a:pt x="536" y="145"/>
                  <a:pt x="525" y="130"/>
                  <a:pt x="510" y="119"/>
                </a:cubicBezTo>
                <a:cubicBezTo>
                  <a:pt x="511" y="112"/>
                  <a:pt x="512" y="105"/>
                  <a:pt x="512" y="97"/>
                </a:cubicBezTo>
                <a:cubicBezTo>
                  <a:pt x="512" y="43"/>
                  <a:pt x="467" y="0"/>
                  <a:pt x="411" y="0"/>
                </a:cubicBezTo>
                <a:cubicBezTo>
                  <a:pt x="373" y="0"/>
                  <a:pt x="339" y="20"/>
                  <a:pt x="322" y="49"/>
                </a:cubicBezTo>
                <a:cubicBezTo>
                  <a:pt x="319" y="49"/>
                  <a:pt x="316" y="49"/>
                  <a:pt x="313" y="49"/>
                </a:cubicBezTo>
                <a:cubicBezTo>
                  <a:pt x="260" y="49"/>
                  <a:pt x="218" y="90"/>
                  <a:pt x="218" y="140"/>
                </a:cubicBezTo>
                <a:cubicBezTo>
                  <a:pt x="218" y="142"/>
                  <a:pt x="218" y="145"/>
                  <a:pt x="218" y="147"/>
                </a:cubicBezTo>
                <a:cubicBezTo>
                  <a:pt x="191" y="148"/>
                  <a:pt x="167" y="160"/>
                  <a:pt x="150" y="179"/>
                </a:cubicBezTo>
                <a:cubicBezTo>
                  <a:pt x="134" y="168"/>
                  <a:pt x="115" y="162"/>
                  <a:pt x="95" y="162"/>
                </a:cubicBezTo>
                <a:cubicBezTo>
                  <a:pt x="43" y="162"/>
                  <a:pt x="0" y="203"/>
                  <a:pt x="0" y="253"/>
                </a:cubicBezTo>
                <a:cubicBezTo>
                  <a:pt x="0" y="303"/>
                  <a:pt x="43" y="344"/>
                  <a:pt x="95" y="344"/>
                </a:cubicBezTo>
                <a:lnTo>
                  <a:pt x="556" y="34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Text Placeholder 30"/>
          <p:cNvSpPr>
            <a:spLocks noGrp="1"/>
          </p:cNvSpPr>
          <p:nvPr>
            <p:ph type="body" sz="quarter" idx="13"/>
          </p:nvPr>
        </p:nvSpPr>
        <p:spPr>
          <a:xfrm>
            <a:off x="5206209" y="3443910"/>
            <a:ext cx="1565275" cy="423237"/>
          </a:xfrm>
        </p:spPr>
        <p:txBody>
          <a:bodyPr>
            <a:normAutofit/>
          </a:bodyPr>
          <a:lstStyle/>
          <a:p>
            <a:pPr algn="ctr"/>
            <a:r>
              <a:rPr lang="id-ID" sz="1400" b="1" dirty="0">
                <a:solidFill>
                  <a:schemeClr val="bg1"/>
                </a:solidFill>
              </a:rPr>
              <a:t>MARKETING ELEMENTS</a:t>
            </a:r>
          </a:p>
        </p:txBody>
      </p:sp>
      <p:sp>
        <p:nvSpPr>
          <p:cNvPr id="67" name="Freeform 5"/>
          <p:cNvSpPr>
            <a:spLocks/>
          </p:cNvSpPr>
          <p:nvPr/>
        </p:nvSpPr>
        <p:spPr bwMode="auto">
          <a:xfrm>
            <a:off x="3655538" y="2341197"/>
            <a:ext cx="1597405" cy="848363"/>
          </a:xfrm>
          <a:custGeom>
            <a:avLst/>
            <a:gdLst>
              <a:gd name="T0" fmla="*/ 556 w 651"/>
              <a:gd name="T1" fmla="*/ 344 h 344"/>
              <a:gd name="T2" fmla="*/ 651 w 651"/>
              <a:gd name="T3" fmla="*/ 253 h 344"/>
              <a:gd name="T4" fmla="*/ 556 w 651"/>
              <a:gd name="T5" fmla="*/ 162 h 344"/>
              <a:gd name="T6" fmla="*/ 543 w 651"/>
              <a:gd name="T7" fmla="*/ 163 h 344"/>
              <a:gd name="T8" fmla="*/ 510 w 651"/>
              <a:gd name="T9" fmla="*/ 119 h 344"/>
              <a:gd name="T10" fmla="*/ 512 w 651"/>
              <a:gd name="T11" fmla="*/ 97 h 344"/>
              <a:gd name="T12" fmla="*/ 411 w 651"/>
              <a:gd name="T13" fmla="*/ 0 h 344"/>
              <a:gd name="T14" fmla="*/ 322 w 651"/>
              <a:gd name="T15" fmla="*/ 49 h 344"/>
              <a:gd name="T16" fmla="*/ 313 w 651"/>
              <a:gd name="T17" fmla="*/ 49 h 344"/>
              <a:gd name="T18" fmla="*/ 218 w 651"/>
              <a:gd name="T19" fmla="*/ 140 h 344"/>
              <a:gd name="T20" fmla="*/ 218 w 651"/>
              <a:gd name="T21" fmla="*/ 147 h 344"/>
              <a:gd name="T22" fmla="*/ 150 w 651"/>
              <a:gd name="T23" fmla="*/ 179 h 344"/>
              <a:gd name="T24" fmla="*/ 95 w 651"/>
              <a:gd name="T25" fmla="*/ 162 h 344"/>
              <a:gd name="T26" fmla="*/ 0 w 651"/>
              <a:gd name="T27" fmla="*/ 253 h 344"/>
              <a:gd name="T28" fmla="*/ 95 w 651"/>
              <a:gd name="T29" fmla="*/ 344 h 344"/>
              <a:gd name="T30" fmla="*/ 556 w 651"/>
              <a:gd name="T31"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1" h="344">
                <a:moveTo>
                  <a:pt x="556" y="344"/>
                </a:moveTo>
                <a:cubicBezTo>
                  <a:pt x="608" y="344"/>
                  <a:pt x="651" y="303"/>
                  <a:pt x="651" y="253"/>
                </a:cubicBezTo>
                <a:cubicBezTo>
                  <a:pt x="651" y="203"/>
                  <a:pt x="608" y="162"/>
                  <a:pt x="556" y="162"/>
                </a:cubicBezTo>
                <a:cubicBezTo>
                  <a:pt x="551" y="162"/>
                  <a:pt x="547" y="162"/>
                  <a:pt x="543" y="163"/>
                </a:cubicBezTo>
                <a:cubicBezTo>
                  <a:pt x="536" y="145"/>
                  <a:pt x="525" y="130"/>
                  <a:pt x="510" y="119"/>
                </a:cubicBezTo>
                <a:cubicBezTo>
                  <a:pt x="511" y="112"/>
                  <a:pt x="512" y="105"/>
                  <a:pt x="512" y="97"/>
                </a:cubicBezTo>
                <a:cubicBezTo>
                  <a:pt x="512" y="43"/>
                  <a:pt x="467" y="0"/>
                  <a:pt x="411" y="0"/>
                </a:cubicBezTo>
                <a:cubicBezTo>
                  <a:pt x="373" y="0"/>
                  <a:pt x="339" y="20"/>
                  <a:pt x="322" y="49"/>
                </a:cubicBezTo>
                <a:cubicBezTo>
                  <a:pt x="319" y="49"/>
                  <a:pt x="316" y="49"/>
                  <a:pt x="313" y="49"/>
                </a:cubicBezTo>
                <a:cubicBezTo>
                  <a:pt x="260" y="49"/>
                  <a:pt x="218" y="90"/>
                  <a:pt x="218" y="140"/>
                </a:cubicBezTo>
                <a:cubicBezTo>
                  <a:pt x="218" y="142"/>
                  <a:pt x="218" y="145"/>
                  <a:pt x="218" y="147"/>
                </a:cubicBezTo>
                <a:cubicBezTo>
                  <a:pt x="191" y="148"/>
                  <a:pt x="167" y="160"/>
                  <a:pt x="150" y="179"/>
                </a:cubicBezTo>
                <a:cubicBezTo>
                  <a:pt x="134" y="168"/>
                  <a:pt x="115" y="162"/>
                  <a:pt x="95" y="162"/>
                </a:cubicBezTo>
                <a:cubicBezTo>
                  <a:pt x="43" y="162"/>
                  <a:pt x="0" y="203"/>
                  <a:pt x="0" y="253"/>
                </a:cubicBezTo>
                <a:cubicBezTo>
                  <a:pt x="0" y="303"/>
                  <a:pt x="43" y="344"/>
                  <a:pt x="95" y="344"/>
                </a:cubicBezTo>
                <a:lnTo>
                  <a:pt x="556" y="344"/>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Text Placeholder 27"/>
          <p:cNvSpPr>
            <a:spLocks noGrp="1"/>
          </p:cNvSpPr>
          <p:nvPr>
            <p:ph type="body" sz="quarter" idx="10"/>
          </p:nvPr>
        </p:nvSpPr>
        <p:spPr>
          <a:xfrm>
            <a:off x="7657309" y="3709046"/>
            <a:ext cx="1819615" cy="239486"/>
          </a:xfrm>
        </p:spPr>
        <p:txBody>
          <a:bodyPr>
            <a:normAutofit lnSpcReduction="10000"/>
          </a:bodyPr>
          <a:lstStyle/>
          <a:p>
            <a:r>
              <a:rPr lang="id-ID" dirty="0"/>
              <a:t>Price</a:t>
            </a:r>
          </a:p>
        </p:txBody>
      </p:sp>
      <p:sp>
        <p:nvSpPr>
          <p:cNvPr id="69" name="Text Placeholder 28"/>
          <p:cNvSpPr>
            <a:spLocks noGrp="1"/>
          </p:cNvSpPr>
          <p:nvPr>
            <p:ph type="body" sz="quarter" idx="11"/>
          </p:nvPr>
        </p:nvSpPr>
        <p:spPr>
          <a:xfrm>
            <a:off x="7471230" y="4006020"/>
            <a:ext cx="2530930" cy="1079638"/>
          </a:xfrm>
        </p:spPr>
        <p:txBody>
          <a:bodyPr/>
          <a:lstStyle/>
          <a:p>
            <a:r>
              <a:rPr lang="id-ID" dirty="0"/>
              <a:t>Sed ut perspiciatis unde omnis iste natussit voluptatem meumeuistSed ut perspiciatis unde omnis iste natussit voluptatem meumeuiste natussit voluptate natussit voluptat</a:t>
            </a:r>
          </a:p>
        </p:txBody>
      </p:sp>
      <p:sp>
        <p:nvSpPr>
          <p:cNvPr id="70" name="Text Placeholder 27"/>
          <p:cNvSpPr>
            <a:spLocks noGrp="1"/>
          </p:cNvSpPr>
          <p:nvPr>
            <p:ph type="body" sz="quarter" idx="10"/>
          </p:nvPr>
        </p:nvSpPr>
        <p:spPr>
          <a:xfrm>
            <a:off x="2138473" y="3709046"/>
            <a:ext cx="1819614" cy="239486"/>
          </a:xfrm>
        </p:spPr>
        <p:txBody>
          <a:bodyPr>
            <a:normAutofit lnSpcReduction="10000"/>
          </a:bodyPr>
          <a:lstStyle/>
          <a:p>
            <a:pPr algn="r"/>
            <a:r>
              <a:rPr lang="id-ID" dirty="0"/>
              <a:t>Place</a:t>
            </a:r>
          </a:p>
        </p:txBody>
      </p:sp>
      <p:sp>
        <p:nvSpPr>
          <p:cNvPr id="75" name="Text Placeholder 28"/>
          <p:cNvSpPr>
            <a:spLocks noGrp="1"/>
          </p:cNvSpPr>
          <p:nvPr>
            <p:ph type="body" sz="quarter" idx="11"/>
          </p:nvPr>
        </p:nvSpPr>
        <p:spPr>
          <a:xfrm>
            <a:off x="1613236" y="4006020"/>
            <a:ext cx="2530930" cy="1079638"/>
          </a:xfrm>
        </p:spPr>
        <p:txBody>
          <a:bodyPr/>
          <a:lstStyle/>
          <a:p>
            <a:pPr algn="r"/>
            <a:r>
              <a:rPr lang="id-ID" dirty="0"/>
              <a:t>Sed ut perspiciatis unde omnis iste natussit voluptatem meumeuistSed ut perspiciatis unde omnis iste natussit voluptatem meumeuiste natussit voluptate natussit voluptat</a:t>
            </a:r>
          </a:p>
        </p:txBody>
      </p:sp>
      <p:sp>
        <p:nvSpPr>
          <p:cNvPr id="14" name="TextBox 13"/>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71</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637392219"/>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xEl>
                                              <p:pRg st="0" end="0"/>
                                            </p:txEl>
                                          </p:spTgt>
                                        </p:tgtEl>
                                        <p:attrNameLst>
                                          <p:attrName>style.visibility</p:attrName>
                                        </p:attrNameLst>
                                      </p:cBhvr>
                                      <p:to>
                                        <p:strVal val="visible"/>
                                      </p:to>
                                    </p:set>
                                    <p:animEffect transition="in" filter="fade">
                                      <p:cBhvr>
                                        <p:cTn id="11" dur="500"/>
                                        <p:tgtEl>
                                          <p:spTgt spid="27">
                                            <p:txEl>
                                              <p:pRg st="0" end="0"/>
                                            </p:txEl>
                                          </p:spTgt>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1000"/>
                                        <p:tgtEl>
                                          <p:spTgt spid="36"/>
                                        </p:tgtEl>
                                      </p:cBhvr>
                                    </p:animEffect>
                                    <p:anim calcmode="lin" valueType="num">
                                      <p:cBhvr>
                                        <p:cTn id="16" dur="1000" fill="hold"/>
                                        <p:tgtEl>
                                          <p:spTgt spid="36"/>
                                        </p:tgtEl>
                                        <p:attrNameLst>
                                          <p:attrName>ppt_x</p:attrName>
                                        </p:attrNameLst>
                                      </p:cBhvr>
                                      <p:tavLst>
                                        <p:tav tm="0">
                                          <p:val>
                                            <p:strVal val="#ppt_x"/>
                                          </p:val>
                                        </p:tav>
                                        <p:tav tm="100000">
                                          <p:val>
                                            <p:strVal val="#ppt_x"/>
                                          </p:val>
                                        </p:tav>
                                      </p:tavLst>
                                    </p:anim>
                                    <p:anim calcmode="lin" valueType="num">
                                      <p:cBhvr>
                                        <p:cTn id="17" dur="1000" fill="hold"/>
                                        <p:tgtEl>
                                          <p:spTgt spid="36"/>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1">
                                            <p:txEl>
                                              <p:pRg st="0" end="0"/>
                                            </p:txEl>
                                          </p:spTgt>
                                        </p:tgtEl>
                                        <p:attrNameLst>
                                          <p:attrName>style.visibility</p:attrName>
                                        </p:attrNameLst>
                                      </p:cBhvr>
                                      <p:to>
                                        <p:strVal val="visible"/>
                                      </p:to>
                                    </p:set>
                                    <p:animEffect transition="in" filter="fade">
                                      <p:cBhvr>
                                        <p:cTn id="20" dur="1000"/>
                                        <p:tgtEl>
                                          <p:spTgt spid="31">
                                            <p:txEl>
                                              <p:pRg st="0" end="0"/>
                                            </p:txEl>
                                          </p:spTgt>
                                        </p:tgtEl>
                                      </p:cBhvr>
                                    </p:animEffect>
                                    <p:anim calcmode="lin" valueType="num">
                                      <p:cBhvr>
                                        <p:cTn id="21"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22"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9" presetClass="entr" presetSubtype="0" fill="hold" grpId="0" nodeType="afterEffect">
                                  <p:stCondLst>
                                    <p:cond delay="0"/>
                                  </p:stCondLst>
                                  <p:childTnLst>
                                    <p:set>
                                      <p:cBhvr>
                                        <p:cTn id="25" dur="1" fill="hold">
                                          <p:stCondLst>
                                            <p:cond delay="0"/>
                                          </p:stCondLst>
                                        </p:cTn>
                                        <p:tgtEl>
                                          <p:spTgt spid="28">
                                            <p:txEl>
                                              <p:pRg st="0" end="0"/>
                                            </p:txEl>
                                          </p:spTgt>
                                        </p:tgtEl>
                                        <p:attrNameLst>
                                          <p:attrName>style.visibility</p:attrName>
                                        </p:attrNameLst>
                                      </p:cBhvr>
                                      <p:to>
                                        <p:strVal val="visible"/>
                                      </p:to>
                                    </p:set>
                                    <p:animEffect transition="in" filter="dissolve">
                                      <p:cBhvr>
                                        <p:cTn id="26" dur="500"/>
                                        <p:tgtEl>
                                          <p:spTgt spid="28">
                                            <p:txEl>
                                              <p:pRg st="0" end="0"/>
                                            </p:txEl>
                                          </p:spTgt>
                                        </p:tgtEl>
                                      </p:cBhvr>
                                    </p:animEffect>
                                  </p:childTnLst>
                                </p:cTn>
                              </p:par>
                            </p:childTnLst>
                          </p:cTn>
                        </p:par>
                        <p:par>
                          <p:cTn id="27" fill="hold">
                            <p:stCondLst>
                              <p:cond delay="2500"/>
                            </p:stCondLst>
                            <p:childTnLst>
                              <p:par>
                                <p:cTn id="28" presetID="18" presetClass="entr" presetSubtype="6" fill="hold" grpId="0" nodeType="afterEffect">
                                  <p:stCondLst>
                                    <p:cond delay="0"/>
                                  </p:stCondLst>
                                  <p:childTnLst>
                                    <p:set>
                                      <p:cBhvr>
                                        <p:cTn id="29" dur="1" fill="hold">
                                          <p:stCondLst>
                                            <p:cond delay="0"/>
                                          </p:stCondLst>
                                        </p:cTn>
                                        <p:tgtEl>
                                          <p:spTgt spid="29">
                                            <p:txEl>
                                              <p:pRg st="0" end="0"/>
                                            </p:txEl>
                                          </p:spTgt>
                                        </p:tgtEl>
                                        <p:attrNameLst>
                                          <p:attrName>style.visibility</p:attrName>
                                        </p:attrNameLst>
                                      </p:cBhvr>
                                      <p:to>
                                        <p:strVal val="visible"/>
                                      </p:to>
                                    </p:set>
                                    <p:animEffect transition="in" filter="strips(downRight)">
                                      <p:cBhvr>
                                        <p:cTn id="30" dur="500"/>
                                        <p:tgtEl>
                                          <p:spTgt spid="29">
                                            <p:txEl>
                                              <p:pRg st="0" end="0"/>
                                            </p:txEl>
                                          </p:spTgt>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9" presetClass="entr" presetSubtype="0" fill="hold" grpId="0" nodeType="afterEffect">
                                  <p:stCondLst>
                                    <p:cond delay="0"/>
                                  </p:stCondLst>
                                  <p:childTnLst>
                                    <p:set>
                                      <p:cBhvr>
                                        <p:cTn id="39" dur="1" fill="hold">
                                          <p:stCondLst>
                                            <p:cond delay="0"/>
                                          </p:stCondLst>
                                        </p:cTn>
                                        <p:tgtEl>
                                          <p:spTgt spid="70">
                                            <p:txEl>
                                              <p:pRg st="0" end="0"/>
                                            </p:txEl>
                                          </p:spTgt>
                                        </p:tgtEl>
                                        <p:attrNameLst>
                                          <p:attrName>style.visibility</p:attrName>
                                        </p:attrNameLst>
                                      </p:cBhvr>
                                      <p:to>
                                        <p:strVal val="visible"/>
                                      </p:to>
                                    </p:set>
                                    <p:animEffect transition="in" filter="dissolve">
                                      <p:cBhvr>
                                        <p:cTn id="40" dur="500"/>
                                        <p:tgtEl>
                                          <p:spTgt spid="70">
                                            <p:txEl>
                                              <p:pRg st="0" end="0"/>
                                            </p:txEl>
                                          </p:spTgt>
                                        </p:tgtEl>
                                      </p:cBhvr>
                                    </p:animEffect>
                                  </p:childTnLst>
                                </p:cTn>
                              </p:par>
                            </p:childTnLst>
                          </p:cTn>
                        </p:par>
                        <p:par>
                          <p:cTn id="41" fill="hold">
                            <p:stCondLst>
                              <p:cond delay="4500"/>
                            </p:stCondLst>
                            <p:childTnLst>
                              <p:par>
                                <p:cTn id="42" presetID="18" presetClass="entr" presetSubtype="12" fill="hold" grpId="0" nodeType="afterEffect">
                                  <p:stCondLst>
                                    <p:cond delay="0"/>
                                  </p:stCondLst>
                                  <p:childTnLst>
                                    <p:set>
                                      <p:cBhvr>
                                        <p:cTn id="43" dur="1" fill="hold">
                                          <p:stCondLst>
                                            <p:cond delay="0"/>
                                          </p:stCondLst>
                                        </p:cTn>
                                        <p:tgtEl>
                                          <p:spTgt spid="75">
                                            <p:txEl>
                                              <p:pRg st="0" end="0"/>
                                            </p:txEl>
                                          </p:spTgt>
                                        </p:tgtEl>
                                        <p:attrNameLst>
                                          <p:attrName>style.visibility</p:attrName>
                                        </p:attrNameLst>
                                      </p:cBhvr>
                                      <p:to>
                                        <p:strVal val="visible"/>
                                      </p:to>
                                    </p:set>
                                    <p:animEffect transition="in" filter="strips(downLeft)">
                                      <p:cBhvr>
                                        <p:cTn id="44" dur="500"/>
                                        <p:tgtEl>
                                          <p:spTgt spid="75">
                                            <p:txEl>
                                              <p:pRg st="0" end="0"/>
                                            </p:txEl>
                                          </p:spTgt>
                                        </p:tgtEl>
                                      </p:cBhvr>
                                    </p:animEffect>
                                  </p:childTnLst>
                                </p:cTn>
                              </p:par>
                            </p:childTnLst>
                          </p:cTn>
                        </p:par>
                        <p:par>
                          <p:cTn id="45" fill="hold">
                            <p:stCondLst>
                              <p:cond delay="5000"/>
                            </p:stCondLst>
                            <p:childTnLst>
                              <p:par>
                                <p:cTn id="46" presetID="42" presetClass="entr" presetSubtype="0" fill="hold" grpId="0" nodeType="afterEffect">
                                  <p:stCondLst>
                                    <p:cond delay="0"/>
                                  </p:stCondLst>
                                  <p:childTnLst>
                                    <p:set>
                                      <p:cBhvr>
                                        <p:cTn id="47" dur="1" fill="hold">
                                          <p:stCondLst>
                                            <p:cond delay="0"/>
                                          </p:stCondLst>
                                        </p:cTn>
                                        <p:tgtEl>
                                          <p:spTgt spid="66"/>
                                        </p:tgtEl>
                                        <p:attrNameLst>
                                          <p:attrName>style.visibility</p:attrName>
                                        </p:attrNameLst>
                                      </p:cBhvr>
                                      <p:to>
                                        <p:strVal val="visible"/>
                                      </p:to>
                                    </p:set>
                                    <p:animEffect transition="in" filter="fade">
                                      <p:cBhvr>
                                        <p:cTn id="48" dur="1000"/>
                                        <p:tgtEl>
                                          <p:spTgt spid="66"/>
                                        </p:tgtEl>
                                      </p:cBhvr>
                                    </p:animEffect>
                                    <p:anim calcmode="lin" valueType="num">
                                      <p:cBhvr>
                                        <p:cTn id="49" dur="1000" fill="hold"/>
                                        <p:tgtEl>
                                          <p:spTgt spid="66"/>
                                        </p:tgtEl>
                                        <p:attrNameLst>
                                          <p:attrName>ppt_x</p:attrName>
                                        </p:attrNameLst>
                                      </p:cBhvr>
                                      <p:tavLst>
                                        <p:tav tm="0">
                                          <p:val>
                                            <p:strVal val="#ppt_x"/>
                                          </p:val>
                                        </p:tav>
                                        <p:tav tm="100000">
                                          <p:val>
                                            <p:strVal val="#ppt_x"/>
                                          </p:val>
                                        </p:tav>
                                      </p:tavLst>
                                    </p:anim>
                                    <p:anim calcmode="lin" valueType="num">
                                      <p:cBhvr>
                                        <p:cTn id="50" dur="1000" fill="hold"/>
                                        <p:tgtEl>
                                          <p:spTgt spid="66"/>
                                        </p:tgtEl>
                                        <p:attrNameLst>
                                          <p:attrName>ppt_y</p:attrName>
                                        </p:attrNameLst>
                                      </p:cBhvr>
                                      <p:tavLst>
                                        <p:tav tm="0">
                                          <p:val>
                                            <p:strVal val="#ppt_y+.1"/>
                                          </p:val>
                                        </p:tav>
                                        <p:tav tm="100000">
                                          <p:val>
                                            <p:strVal val="#ppt_y"/>
                                          </p:val>
                                        </p:tav>
                                      </p:tavLst>
                                    </p:anim>
                                  </p:childTnLst>
                                </p:cTn>
                              </p:par>
                            </p:childTnLst>
                          </p:cTn>
                        </p:par>
                        <p:par>
                          <p:cTn id="51" fill="hold">
                            <p:stCondLst>
                              <p:cond delay="6000"/>
                            </p:stCondLst>
                            <p:childTnLst>
                              <p:par>
                                <p:cTn id="52" presetID="9" presetClass="entr" presetSubtype="0" fill="hold" grpId="0" nodeType="afterEffect">
                                  <p:stCondLst>
                                    <p:cond delay="0"/>
                                  </p:stCondLst>
                                  <p:childTnLst>
                                    <p:set>
                                      <p:cBhvr>
                                        <p:cTn id="53" dur="1" fill="hold">
                                          <p:stCondLst>
                                            <p:cond delay="0"/>
                                          </p:stCondLst>
                                        </p:cTn>
                                        <p:tgtEl>
                                          <p:spTgt spid="68">
                                            <p:txEl>
                                              <p:pRg st="0" end="0"/>
                                            </p:txEl>
                                          </p:spTgt>
                                        </p:tgtEl>
                                        <p:attrNameLst>
                                          <p:attrName>style.visibility</p:attrName>
                                        </p:attrNameLst>
                                      </p:cBhvr>
                                      <p:to>
                                        <p:strVal val="visible"/>
                                      </p:to>
                                    </p:set>
                                    <p:animEffect transition="in" filter="dissolve">
                                      <p:cBhvr>
                                        <p:cTn id="54" dur="500"/>
                                        <p:tgtEl>
                                          <p:spTgt spid="68">
                                            <p:txEl>
                                              <p:pRg st="0" end="0"/>
                                            </p:txEl>
                                          </p:spTgt>
                                        </p:tgtEl>
                                      </p:cBhvr>
                                    </p:animEffect>
                                  </p:childTnLst>
                                </p:cTn>
                              </p:par>
                            </p:childTnLst>
                          </p:cTn>
                        </p:par>
                        <p:par>
                          <p:cTn id="55" fill="hold">
                            <p:stCondLst>
                              <p:cond delay="6500"/>
                            </p:stCondLst>
                            <p:childTnLst>
                              <p:par>
                                <p:cTn id="56" presetID="18" presetClass="entr" presetSubtype="6" fill="hold" grpId="0" nodeType="afterEffect">
                                  <p:stCondLst>
                                    <p:cond delay="0"/>
                                  </p:stCondLst>
                                  <p:childTnLst>
                                    <p:set>
                                      <p:cBhvr>
                                        <p:cTn id="57" dur="1" fill="hold">
                                          <p:stCondLst>
                                            <p:cond delay="0"/>
                                          </p:stCondLst>
                                        </p:cTn>
                                        <p:tgtEl>
                                          <p:spTgt spid="69">
                                            <p:txEl>
                                              <p:pRg st="0" end="0"/>
                                            </p:txEl>
                                          </p:spTgt>
                                        </p:tgtEl>
                                        <p:attrNameLst>
                                          <p:attrName>style.visibility</p:attrName>
                                        </p:attrNameLst>
                                      </p:cBhvr>
                                      <p:to>
                                        <p:strVal val="visible"/>
                                      </p:to>
                                    </p:set>
                                    <p:animEffect transition="in" filter="strips(downRight)">
                                      <p:cBhvr>
                                        <p:cTn id="58" dur="500"/>
                                        <p:tgtEl>
                                          <p:spTgt spid="6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26" grpId="0"/>
      <p:bldP spid="27" grpId="0" build="p"/>
      <p:bldP spid="28" grpId="0" build="p"/>
      <p:bldP spid="29" grpId="0" build="p"/>
      <p:bldP spid="36" grpId="0" animBg="1"/>
      <p:bldP spid="31" grpId="0" build="p"/>
      <p:bldP spid="67" grpId="0" animBg="1"/>
      <p:bldP spid="68" grpId="0" build="p"/>
      <p:bldP spid="69" grpId="0" build="p"/>
      <p:bldP spid="70" grpId="0" build="p"/>
      <p:bldP spid="7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ctrTitle"/>
          </p:nvPr>
        </p:nvSpPr>
        <p:spPr/>
        <p:txBody>
          <a:bodyPr/>
          <a:lstStyle/>
          <a:p>
            <a:r>
              <a:rPr lang="id-ID" dirty="0"/>
              <a:t>PHASES OF MARKETING</a:t>
            </a:r>
          </a:p>
        </p:txBody>
      </p:sp>
      <p:sp>
        <p:nvSpPr>
          <p:cNvPr id="23" name="Subtitle 22"/>
          <p:cNvSpPr>
            <a:spLocks noGrp="1"/>
          </p:cNvSpPr>
          <p:nvPr>
            <p:ph type="subTitle" idx="1"/>
          </p:nvPr>
        </p:nvSpPr>
        <p:spPr/>
        <p:txBody>
          <a:bodyPr/>
          <a:lstStyle/>
          <a:p>
            <a:r>
              <a:rPr lang="en-US" dirty="0"/>
              <a:t>write your relevant text here</a:t>
            </a:r>
          </a:p>
        </p:txBody>
      </p:sp>
      <p:sp>
        <p:nvSpPr>
          <p:cNvPr id="24" name="Text Placeholder 23"/>
          <p:cNvSpPr>
            <a:spLocks noGrp="1"/>
          </p:cNvSpPr>
          <p:nvPr>
            <p:ph type="body" sz="quarter" idx="10"/>
          </p:nvPr>
        </p:nvSpPr>
        <p:spPr>
          <a:xfrm>
            <a:off x="7958603" y="1999091"/>
            <a:ext cx="2535225" cy="408745"/>
          </a:xfrm>
        </p:spPr>
        <p:txBody>
          <a:bodyPr/>
          <a:lstStyle/>
          <a:p>
            <a:r>
              <a:rPr lang="id-ID" dirty="0"/>
              <a:t>Implementation / Action</a:t>
            </a:r>
          </a:p>
        </p:txBody>
      </p:sp>
      <p:sp>
        <p:nvSpPr>
          <p:cNvPr id="25" name="Text Placeholder 24"/>
          <p:cNvSpPr>
            <a:spLocks noGrp="1"/>
          </p:cNvSpPr>
          <p:nvPr>
            <p:ph type="body" sz="quarter" idx="11"/>
          </p:nvPr>
        </p:nvSpPr>
        <p:spPr>
          <a:xfrm>
            <a:off x="7958603" y="2356194"/>
            <a:ext cx="2419792" cy="994461"/>
          </a:xfrm>
        </p:spPr>
        <p:txBody>
          <a:bodyPr/>
          <a:lstStyle/>
          <a:p>
            <a:r>
              <a:rPr lang="id-ID" dirty="0"/>
              <a:t>nde omnis iste natus error sit voluptatem accusantium perspiciatis unde omnis iste natus error sit voluptatem accusantium doloremque laudantium, perspiciatis unde omnis isteus </a:t>
            </a:r>
          </a:p>
        </p:txBody>
      </p:sp>
      <p:grpSp>
        <p:nvGrpSpPr>
          <p:cNvPr id="43" name="Group 42"/>
          <p:cNvGrpSpPr/>
          <p:nvPr/>
        </p:nvGrpSpPr>
        <p:grpSpPr>
          <a:xfrm>
            <a:off x="4512033" y="2626493"/>
            <a:ext cx="990000" cy="1106174"/>
            <a:chOff x="7312383" y="3158460"/>
            <a:chExt cx="990000" cy="1106174"/>
          </a:xfrm>
        </p:grpSpPr>
        <p:sp>
          <p:nvSpPr>
            <p:cNvPr id="31" name="Freeform 5"/>
            <p:cNvSpPr>
              <a:spLocks noEditPoints="1"/>
            </p:cNvSpPr>
            <p:nvPr/>
          </p:nvSpPr>
          <p:spPr bwMode="auto">
            <a:xfrm>
              <a:off x="7637332" y="3416062"/>
              <a:ext cx="665051" cy="519413"/>
            </a:xfrm>
            <a:custGeom>
              <a:avLst/>
              <a:gdLst>
                <a:gd name="T0" fmla="*/ 329 w 334"/>
                <a:gd name="T1" fmla="*/ 259 h 261"/>
                <a:gd name="T2" fmla="*/ 6 w 334"/>
                <a:gd name="T3" fmla="*/ 261 h 261"/>
                <a:gd name="T4" fmla="*/ 2 w 334"/>
                <a:gd name="T5" fmla="*/ 256 h 261"/>
                <a:gd name="T6" fmla="*/ 0 w 334"/>
                <a:gd name="T7" fmla="*/ 6 h 261"/>
                <a:gd name="T8" fmla="*/ 5 w 334"/>
                <a:gd name="T9" fmla="*/ 1 h 261"/>
                <a:gd name="T10" fmla="*/ 328 w 334"/>
                <a:gd name="T11" fmla="*/ 0 h 261"/>
                <a:gd name="T12" fmla="*/ 332 w 334"/>
                <a:gd name="T13" fmla="*/ 4 h 261"/>
                <a:gd name="T14" fmla="*/ 334 w 334"/>
                <a:gd name="T15" fmla="*/ 254 h 261"/>
                <a:gd name="T16" fmla="*/ 329 w 334"/>
                <a:gd name="T17" fmla="*/ 259 h 261"/>
                <a:gd name="T18" fmla="*/ 11 w 334"/>
                <a:gd name="T19" fmla="*/ 252 h 261"/>
                <a:gd name="T20" fmla="*/ 324 w 334"/>
                <a:gd name="T21" fmla="*/ 250 h 261"/>
                <a:gd name="T22" fmla="*/ 323 w 334"/>
                <a:gd name="T23" fmla="*/ 9 h 261"/>
                <a:gd name="T24" fmla="*/ 9 w 334"/>
                <a:gd name="T25" fmla="*/ 10 h 261"/>
                <a:gd name="T26" fmla="*/ 11 w 334"/>
                <a:gd name="T27" fmla="*/ 25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4" h="261">
                  <a:moveTo>
                    <a:pt x="329" y="259"/>
                  </a:moveTo>
                  <a:cubicBezTo>
                    <a:pt x="6" y="261"/>
                    <a:pt x="6" y="261"/>
                    <a:pt x="6" y="261"/>
                  </a:cubicBezTo>
                  <a:cubicBezTo>
                    <a:pt x="4" y="261"/>
                    <a:pt x="2" y="259"/>
                    <a:pt x="2" y="256"/>
                  </a:cubicBezTo>
                  <a:cubicBezTo>
                    <a:pt x="0" y="6"/>
                    <a:pt x="0" y="6"/>
                    <a:pt x="0" y="6"/>
                  </a:cubicBezTo>
                  <a:cubicBezTo>
                    <a:pt x="0" y="3"/>
                    <a:pt x="2" y="1"/>
                    <a:pt x="5" y="1"/>
                  </a:cubicBezTo>
                  <a:cubicBezTo>
                    <a:pt x="328" y="0"/>
                    <a:pt x="328" y="0"/>
                    <a:pt x="328" y="0"/>
                  </a:cubicBezTo>
                  <a:cubicBezTo>
                    <a:pt x="330" y="0"/>
                    <a:pt x="332" y="2"/>
                    <a:pt x="332" y="4"/>
                  </a:cubicBezTo>
                  <a:cubicBezTo>
                    <a:pt x="334" y="254"/>
                    <a:pt x="334" y="254"/>
                    <a:pt x="334" y="254"/>
                  </a:cubicBezTo>
                  <a:cubicBezTo>
                    <a:pt x="334" y="257"/>
                    <a:pt x="332" y="259"/>
                    <a:pt x="329" y="259"/>
                  </a:cubicBezTo>
                  <a:close/>
                  <a:moveTo>
                    <a:pt x="11" y="252"/>
                  </a:moveTo>
                  <a:cubicBezTo>
                    <a:pt x="324" y="250"/>
                    <a:pt x="324" y="250"/>
                    <a:pt x="324" y="250"/>
                  </a:cubicBezTo>
                  <a:cubicBezTo>
                    <a:pt x="323" y="9"/>
                    <a:pt x="323" y="9"/>
                    <a:pt x="323" y="9"/>
                  </a:cubicBezTo>
                  <a:cubicBezTo>
                    <a:pt x="9" y="10"/>
                    <a:pt x="9" y="10"/>
                    <a:pt x="9" y="10"/>
                  </a:cubicBezTo>
                  <a:lnTo>
                    <a:pt x="11" y="25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6"/>
            <p:cNvSpPr>
              <a:spLocks/>
            </p:cNvSpPr>
            <p:nvPr/>
          </p:nvSpPr>
          <p:spPr bwMode="auto">
            <a:xfrm>
              <a:off x="7312383" y="3158460"/>
              <a:ext cx="958010" cy="872985"/>
            </a:xfrm>
            <a:custGeom>
              <a:avLst/>
              <a:gdLst>
                <a:gd name="T0" fmla="*/ 467 w 481"/>
                <a:gd name="T1" fmla="*/ 409 h 438"/>
                <a:gd name="T2" fmla="*/ 123 w 481"/>
                <a:gd name="T3" fmla="*/ 411 h 438"/>
                <a:gd name="T4" fmla="*/ 145 w 481"/>
                <a:gd name="T5" fmla="*/ 388 h 438"/>
                <a:gd name="T6" fmla="*/ 149 w 481"/>
                <a:gd name="T7" fmla="*/ 378 h 438"/>
                <a:gd name="T8" fmla="*/ 148 w 481"/>
                <a:gd name="T9" fmla="*/ 134 h 438"/>
                <a:gd name="T10" fmla="*/ 144 w 481"/>
                <a:gd name="T11" fmla="*/ 124 h 438"/>
                <a:gd name="T12" fmla="*/ 24 w 481"/>
                <a:gd name="T13" fmla="*/ 6 h 438"/>
                <a:gd name="T14" fmla="*/ 5 w 481"/>
                <a:gd name="T15" fmla="*/ 6 h 438"/>
                <a:gd name="T16" fmla="*/ 5 w 481"/>
                <a:gd name="T17" fmla="*/ 25 h 438"/>
                <a:gd name="T18" fmla="*/ 121 w 481"/>
                <a:gd name="T19" fmla="*/ 140 h 438"/>
                <a:gd name="T20" fmla="*/ 122 w 481"/>
                <a:gd name="T21" fmla="*/ 373 h 438"/>
                <a:gd name="T22" fmla="*/ 80 w 481"/>
                <a:gd name="T23" fmla="*/ 415 h 438"/>
                <a:gd name="T24" fmla="*/ 77 w 481"/>
                <a:gd name="T25" fmla="*/ 430 h 438"/>
                <a:gd name="T26" fmla="*/ 90 w 481"/>
                <a:gd name="T27" fmla="*/ 438 h 438"/>
                <a:gd name="T28" fmla="*/ 131 w 481"/>
                <a:gd name="T29" fmla="*/ 438 h 438"/>
                <a:gd name="T30" fmla="*/ 177 w 481"/>
                <a:gd name="T31" fmla="*/ 418 h 438"/>
                <a:gd name="T32" fmla="*/ 223 w 481"/>
                <a:gd name="T33" fmla="*/ 437 h 438"/>
                <a:gd name="T34" fmla="*/ 363 w 481"/>
                <a:gd name="T35" fmla="*/ 437 h 438"/>
                <a:gd name="T36" fmla="*/ 409 w 481"/>
                <a:gd name="T37" fmla="*/ 417 h 438"/>
                <a:gd name="T38" fmla="*/ 455 w 481"/>
                <a:gd name="T39" fmla="*/ 436 h 438"/>
                <a:gd name="T40" fmla="*/ 467 w 481"/>
                <a:gd name="T41" fmla="*/ 436 h 438"/>
                <a:gd name="T42" fmla="*/ 481 w 481"/>
                <a:gd name="T43" fmla="*/ 422 h 438"/>
                <a:gd name="T44" fmla="*/ 467 w 481"/>
                <a:gd name="T45" fmla="*/ 4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1" h="438">
                  <a:moveTo>
                    <a:pt x="467" y="409"/>
                  </a:moveTo>
                  <a:cubicBezTo>
                    <a:pt x="123" y="411"/>
                    <a:pt x="123" y="411"/>
                    <a:pt x="123" y="411"/>
                  </a:cubicBezTo>
                  <a:cubicBezTo>
                    <a:pt x="145" y="388"/>
                    <a:pt x="145" y="388"/>
                    <a:pt x="145" y="388"/>
                  </a:cubicBezTo>
                  <a:cubicBezTo>
                    <a:pt x="148" y="385"/>
                    <a:pt x="149" y="382"/>
                    <a:pt x="149" y="378"/>
                  </a:cubicBezTo>
                  <a:cubicBezTo>
                    <a:pt x="148" y="134"/>
                    <a:pt x="148" y="134"/>
                    <a:pt x="148" y="134"/>
                  </a:cubicBezTo>
                  <a:cubicBezTo>
                    <a:pt x="148" y="130"/>
                    <a:pt x="147" y="127"/>
                    <a:pt x="144" y="124"/>
                  </a:cubicBezTo>
                  <a:cubicBezTo>
                    <a:pt x="24" y="6"/>
                    <a:pt x="24" y="6"/>
                    <a:pt x="24" y="6"/>
                  </a:cubicBezTo>
                  <a:cubicBezTo>
                    <a:pt x="19" y="0"/>
                    <a:pt x="10" y="0"/>
                    <a:pt x="5" y="6"/>
                  </a:cubicBezTo>
                  <a:cubicBezTo>
                    <a:pt x="0" y="11"/>
                    <a:pt x="0" y="20"/>
                    <a:pt x="5" y="25"/>
                  </a:cubicBezTo>
                  <a:cubicBezTo>
                    <a:pt x="121" y="140"/>
                    <a:pt x="121" y="140"/>
                    <a:pt x="121" y="140"/>
                  </a:cubicBezTo>
                  <a:cubicBezTo>
                    <a:pt x="122" y="373"/>
                    <a:pt x="122" y="373"/>
                    <a:pt x="122" y="373"/>
                  </a:cubicBezTo>
                  <a:cubicBezTo>
                    <a:pt x="80" y="415"/>
                    <a:pt x="80" y="415"/>
                    <a:pt x="80" y="415"/>
                  </a:cubicBezTo>
                  <a:cubicBezTo>
                    <a:pt x="76" y="419"/>
                    <a:pt x="75" y="425"/>
                    <a:pt x="77" y="430"/>
                  </a:cubicBezTo>
                  <a:cubicBezTo>
                    <a:pt x="80" y="435"/>
                    <a:pt x="85" y="438"/>
                    <a:pt x="90" y="438"/>
                  </a:cubicBezTo>
                  <a:cubicBezTo>
                    <a:pt x="131" y="438"/>
                    <a:pt x="131" y="438"/>
                    <a:pt x="131" y="438"/>
                  </a:cubicBezTo>
                  <a:cubicBezTo>
                    <a:pt x="143" y="426"/>
                    <a:pt x="159" y="418"/>
                    <a:pt x="177" y="418"/>
                  </a:cubicBezTo>
                  <a:cubicBezTo>
                    <a:pt x="195" y="418"/>
                    <a:pt x="212" y="425"/>
                    <a:pt x="223" y="437"/>
                  </a:cubicBezTo>
                  <a:cubicBezTo>
                    <a:pt x="363" y="437"/>
                    <a:pt x="363" y="437"/>
                    <a:pt x="363" y="437"/>
                  </a:cubicBezTo>
                  <a:cubicBezTo>
                    <a:pt x="375" y="425"/>
                    <a:pt x="391" y="417"/>
                    <a:pt x="409" y="417"/>
                  </a:cubicBezTo>
                  <a:cubicBezTo>
                    <a:pt x="427" y="417"/>
                    <a:pt x="443" y="424"/>
                    <a:pt x="455" y="436"/>
                  </a:cubicBezTo>
                  <a:cubicBezTo>
                    <a:pt x="467" y="436"/>
                    <a:pt x="467" y="436"/>
                    <a:pt x="467" y="436"/>
                  </a:cubicBezTo>
                  <a:cubicBezTo>
                    <a:pt x="475" y="436"/>
                    <a:pt x="481" y="430"/>
                    <a:pt x="481" y="422"/>
                  </a:cubicBezTo>
                  <a:cubicBezTo>
                    <a:pt x="481" y="415"/>
                    <a:pt x="475" y="409"/>
                    <a:pt x="467" y="40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7"/>
            <p:cNvSpPr>
              <a:spLocks noEditPoints="1"/>
            </p:cNvSpPr>
            <p:nvPr/>
          </p:nvSpPr>
          <p:spPr bwMode="auto">
            <a:xfrm>
              <a:off x="7999322" y="4003665"/>
              <a:ext cx="257602" cy="258444"/>
            </a:xfrm>
            <a:custGeom>
              <a:avLst/>
              <a:gdLst>
                <a:gd name="T0" fmla="*/ 65 w 129"/>
                <a:gd name="T1" fmla="*/ 130 h 130"/>
                <a:gd name="T2" fmla="*/ 0 w 129"/>
                <a:gd name="T3" fmla="*/ 65 h 130"/>
                <a:gd name="T4" fmla="*/ 64 w 129"/>
                <a:gd name="T5" fmla="*/ 0 h 130"/>
                <a:gd name="T6" fmla="*/ 129 w 129"/>
                <a:gd name="T7" fmla="*/ 65 h 130"/>
                <a:gd name="T8" fmla="*/ 65 w 129"/>
                <a:gd name="T9" fmla="*/ 130 h 130"/>
                <a:gd name="T10" fmla="*/ 64 w 129"/>
                <a:gd name="T11" fmla="*/ 39 h 130"/>
                <a:gd name="T12" fmla="*/ 39 w 129"/>
                <a:gd name="T13" fmla="*/ 65 h 130"/>
                <a:gd name="T14" fmla="*/ 65 w 129"/>
                <a:gd name="T15" fmla="*/ 90 h 130"/>
                <a:gd name="T16" fmla="*/ 90 w 129"/>
                <a:gd name="T17" fmla="*/ 65 h 130"/>
                <a:gd name="T18" fmla="*/ 64 w 129"/>
                <a:gd name="T19" fmla="*/ 3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30">
                  <a:moveTo>
                    <a:pt x="65" y="130"/>
                  </a:moveTo>
                  <a:cubicBezTo>
                    <a:pt x="29" y="130"/>
                    <a:pt x="0" y="101"/>
                    <a:pt x="0" y="65"/>
                  </a:cubicBezTo>
                  <a:cubicBezTo>
                    <a:pt x="0" y="30"/>
                    <a:pt x="29" y="0"/>
                    <a:pt x="64" y="0"/>
                  </a:cubicBezTo>
                  <a:cubicBezTo>
                    <a:pt x="100" y="0"/>
                    <a:pt x="129" y="29"/>
                    <a:pt x="129" y="65"/>
                  </a:cubicBezTo>
                  <a:cubicBezTo>
                    <a:pt x="129" y="100"/>
                    <a:pt x="100" y="129"/>
                    <a:pt x="65" y="130"/>
                  </a:cubicBezTo>
                  <a:close/>
                  <a:moveTo>
                    <a:pt x="64" y="39"/>
                  </a:moveTo>
                  <a:cubicBezTo>
                    <a:pt x="50" y="39"/>
                    <a:pt x="39" y="51"/>
                    <a:pt x="39" y="65"/>
                  </a:cubicBezTo>
                  <a:cubicBezTo>
                    <a:pt x="39" y="79"/>
                    <a:pt x="51" y="90"/>
                    <a:pt x="65" y="90"/>
                  </a:cubicBezTo>
                  <a:cubicBezTo>
                    <a:pt x="79" y="90"/>
                    <a:pt x="90" y="79"/>
                    <a:pt x="90" y="65"/>
                  </a:cubicBezTo>
                  <a:cubicBezTo>
                    <a:pt x="90" y="51"/>
                    <a:pt x="78" y="39"/>
                    <a:pt x="64" y="3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8"/>
            <p:cNvSpPr>
              <a:spLocks noEditPoints="1"/>
            </p:cNvSpPr>
            <p:nvPr/>
          </p:nvSpPr>
          <p:spPr bwMode="auto">
            <a:xfrm>
              <a:off x="7537154" y="4005348"/>
              <a:ext cx="257602" cy="259286"/>
            </a:xfrm>
            <a:custGeom>
              <a:avLst/>
              <a:gdLst>
                <a:gd name="T0" fmla="*/ 65 w 129"/>
                <a:gd name="T1" fmla="*/ 130 h 130"/>
                <a:gd name="T2" fmla="*/ 0 w 129"/>
                <a:gd name="T3" fmla="*/ 65 h 130"/>
                <a:gd name="T4" fmla="*/ 64 w 129"/>
                <a:gd name="T5" fmla="*/ 0 h 130"/>
                <a:gd name="T6" fmla="*/ 129 w 129"/>
                <a:gd name="T7" fmla="*/ 65 h 130"/>
                <a:gd name="T8" fmla="*/ 65 w 129"/>
                <a:gd name="T9" fmla="*/ 130 h 130"/>
                <a:gd name="T10" fmla="*/ 65 w 129"/>
                <a:gd name="T11" fmla="*/ 39 h 130"/>
                <a:gd name="T12" fmla="*/ 39 w 129"/>
                <a:gd name="T13" fmla="*/ 65 h 130"/>
                <a:gd name="T14" fmla="*/ 65 w 129"/>
                <a:gd name="T15" fmla="*/ 91 h 130"/>
                <a:gd name="T16" fmla="*/ 90 w 129"/>
                <a:gd name="T17" fmla="*/ 65 h 130"/>
                <a:gd name="T18" fmla="*/ 65 w 129"/>
                <a:gd name="T19" fmla="*/ 3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30">
                  <a:moveTo>
                    <a:pt x="65" y="130"/>
                  </a:moveTo>
                  <a:cubicBezTo>
                    <a:pt x="29" y="130"/>
                    <a:pt x="0" y="101"/>
                    <a:pt x="0" y="65"/>
                  </a:cubicBezTo>
                  <a:cubicBezTo>
                    <a:pt x="0" y="30"/>
                    <a:pt x="29" y="1"/>
                    <a:pt x="64" y="0"/>
                  </a:cubicBezTo>
                  <a:cubicBezTo>
                    <a:pt x="100" y="0"/>
                    <a:pt x="129" y="29"/>
                    <a:pt x="129" y="65"/>
                  </a:cubicBezTo>
                  <a:cubicBezTo>
                    <a:pt x="129" y="100"/>
                    <a:pt x="101" y="129"/>
                    <a:pt x="65" y="130"/>
                  </a:cubicBezTo>
                  <a:close/>
                  <a:moveTo>
                    <a:pt x="65" y="39"/>
                  </a:moveTo>
                  <a:cubicBezTo>
                    <a:pt x="50" y="40"/>
                    <a:pt x="39" y="51"/>
                    <a:pt x="39" y="65"/>
                  </a:cubicBezTo>
                  <a:cubicBezTo>
                    <a:pt x="39" y="79"/>
                    <a:pt x="51" y="91"/>
                    <a:pt x="65" y="91"/>
                  </a:cubicBezTo>
                  <a:cubicBezTo>
                    <a:pt x="79" y="90"/>
                    <a:pt x="90" y="79"/>
                    <a:pt x="90" y="65"/>
                  </a:cubicBezTo>
                  <a:cubicBezTo>
                    <a:pt x="90" y="51"/>
                    <a:pt x="79" y="39"/>
                    <a:pt x="65" y="3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9"/>
            <p:cNvSpPr>
              <a:spLocks/>
            </p:cNvSpPr>
            <p:nvPr/>
          </p:nvSpPr>
          <p:spPr bwMode="auto">
            <a:xfrm>
              <a:off x="7744246" y="3435425"/>
              <a:ext cx="10102" cy="480689"/>
            </a:xfrm>
            <a:custGeom>
              <a:avLst/>
              <a:gdLst>
                <a:gd name="T0" fmla="*/ 12 w 12"/>
                <a:gd name="T1" fmla="*/ 571 h 571"/>
                <a:gd name="T2" fmla="*/ 5 w 12"/>
                <a:gd name="T3" fmla="*/ 571 h 571"/>
                <a:gd name="T4" fmla="*/ 0 w 12"/>
                <a:gd name="T5" fmla="*/ 0 h 571"/>
                <a:gd name="T6" fmla="*/ 10 w 12"/>
                <a:gd name="T7" fmla="*/ 0 h 571"/>
                <a:gd name="T8" fmla="*/ 12 w 12"/>
                <a:gd name="T9" fmla="*/ 571 h 571"/>
              </a:gdLst>
              <a:ahLst/>
              <a:cxnLst>
                <a:cxn ang="0">
                  <a:pos x="T0" y="T1"/>
                </a:cxn>
                <a:cxn ang="0">
                  <a:pos x="T2" y="T3"/>
                </a:cxn>
                <a:cxn ang="0">
                  <a:pos x="T4" y="T5"/>
                </a:cxn>
                <a:cxn ang="0">
                  <a:pos x="T6" y="T7"/>
                </a:cxn>
                <a:cxn ang="0">
                  <a:pos x="T8" y="T9"/>
                </a:cxn>
              </a:cxnLst>
              <a:rect l="0" t="0" r="r" b="b"/>
              <a:pathLst>
                <a:path w="12" h="571">
                  <a:moveTo>
                    <a:pt x="12" y="571"/>
                  </a:moveTo>
                  <a:lnTo>
                    <a:pt x="5" y="571"/>
                  </a:lnTo>
                  <a:lnTo>
                    <a:pt x="0" y="0"/>
                  </a:lnTo>
                  <a:lnTo>
                    <a:pt x="10" y="0"/>
                  </a:lnTo>
                  <a:lnTo>
                    <a:pt x="12" y="57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10"/>
            <p:cNvSpPr>
              <a:spLocks/>
            </p:cNvSpPr>
            <p:nvPr/>
          </p:nvSpPr>
          <p:spPr bwMode="auto">
            <a:xfrm>
              <a:off x="7857894" y="3435425"/>
              <a:ext cx="10102" cy="480689"/>
            </a:xfrm>
            <a:custGeom>
              <a:avLst/>
              <a:gdLst>
                <a:gd name="T0" fmla="*/ 12 w 12"/>
                <a:gd name="T1" fmla="*/ 571 h 571"/>
                <a:gd name="T2" fmla="*/ 5 w 12"/>
                <a:gd name="T3" fmla="*/ 571 h 571"/>
                <a:gd name="T4" fmla="*/ 0 w 12"/>
                <a:gd name="T5" fmla="*/ 0 h 571"/>
                <a:gd name="T6" fmla="*/ 10 w 12"/>
                <a:gd name="T7" fmla="*/ 0 h 571"/>
                <a:gd name="T8" fmla="*/ 12 w 12"/>
                <a:gd name="T9" fmla="*/ 571 h 571"/>
              </a:gdLst>
              <a:ahLst/>
              <a:cxnLst>
                <a:cxn ang="0">
                  <a:pos x="T0" y="T1"/>
                </a:cxn>
                <a:cxn ang="0">
                  <a:pos x="T2" y="T3"/>
                </a:cxn>
                <a:cxn ang="0">
                  <a:pos x="T4" y="T5"/>
                </a:cxn>
                <a:cxn ang="0">
                  <a:pos x="T6" y="T7"/>
                </a:cxn>
                <a:cxn ang="0">
                  <a:pos x="T8" y="T9"/>
                </a:cxn>
              </a:cxnLst>
              <a:rect l="0" t="0" r="r" b="b"/>
              <a:pathLst>
                <a:path w="12" h="571">
                  <a:moveTo>
                    <a:pt x="12" y="571"/>
                  </a:moveTo>
                  <a:lnTo>
                    <a:pt x="5" y="571"/>
                  </a:lnTo>
                  <a:lnTo>
                    <a:pt x="0" y="0"/>
                  </a:lnTo>
                  <a:lnTo>
                    <a:pt x="10" y="0"/>
                  </a:lnTo>
                  <a:lnTo>
                    <a:pt x="12" y="57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1"/>
            <p:cNvSpPr>
              <a:spLocks/>
            </p:cNvSpPr>
            <p:nvPr/>
          </p:nvSpPr>
          <p:spPr bwMode="auto">
            <a:xfrm>
              <a:off x="7963965" y="3435425"/>
              <a:ext cx="10102" cy="480689"/>
            </a:xfrm>
            <a:custGeom>
              <a:avLst/>
              <a:gdLst>
                <a:gd name="T0" fmla="*/ 12 w 12"/>
                <a:gd name="T1" fmla="*/ 571 h 571"/>
                <a:gd name="T2" fmla="*/ 4 w 12"/>
                <a:gd name="T3" fmla="*/ 571 h 571"/>
                <a:gd name="T4" fmla="*/ 0 w 12"/>
                <a:gd name="T5" fmla="*/ 0 h 571"/>
                <a:gd name="T6" fmla="*/ 9 w 12"/>
                <a:gd name="T7" fmla="*/ 0 h 571"/>
                <a:gd name="T8" fmla="*/ 12 w 12"/>
                <a:gd name="T9" fmla="*/ 571 h 571"/>
              </a:gdLst>
              <a:ahLst/>
              <a:cxnLst>
                <a:cxn ang="0">
                  <a:pos x="T0" y="T1"/>
                </a:cxn>
                <a:cxn ang="0">
                  <a:pos x="T2" y="T3"/>
                </a:cxn>
                <a:cxn ang="0">
                  <a:pos x="T4" y="T5"/>
                </a:cxn>
                <a:cxn ang="0">
                  <a:pos x="T6" y="T7"/>
                </a:cxn>
                <a:cxn ang="0">
                  <a:pos x="T8" y="T9"/>
                </a:cxn>
              </a:cxnLst>
              <a:rect l="0" t="0" r="r" b="b"/>
              <a:pathLst>
                <a:path w="12" h="571">
                  <a:moveTo>
                    <a:pt x="12" y="571"/>
                  </a:moveTo>
                  <a:lnTo>
                    <a:pt x="4" y="571"/>
                  </a:lnTo>
                  <a:lnTo>
                    <a:pt x="0" y="0"/>
                  </a:lnTo>
                  <a:lnTo>
                    <a:pt x="9" y="0"/>
                  </a:lnTo>
                  <a:lnTo>
                    <a:pt x="12" y="57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12"/>
            <p:cNvSpPr>
              <a:spLocks/>
            </p:cNvSpPr>
            <p:nvPr/>
          </p:nvSpPr>
          <p:spPr bwMode="auto">
            <a:xfrm>
              <a:off x="8071720" y="3433741"/>
              <a:ext cx="9260" cy="482373"/>
            </a:xfrm>
            <a:custGeom>
              <a:avLst/>
              <a:gdLst>
                <a:gd name="T0" fmla="*/ 11 w 11"/>
                <a:gd name="T1" fmla="*/ 570 h 573"/>
                <a:gd name="T2" fmla="*/ 2 w 11"/>
                <a:gd name="T3" fmla="*/ 573 h 573"/>
                <a:gd name="T4" fmla="*/ 0 w 11"/>
                <a:gd name="T5" fmla="*/ 0 h 573"/>
                <a:gd name="T6" fmla="*/ 7 w 11"/>
                <a:gd name="T7" fmla="*/ 0 h 573"/>
                <a:gd name="T8" fmla="*/ 11 w 11"/>
                <a:gd name="T9" fmla="*/ 570 h 573"/>
              </a:gdLst>
              <a:ahLst/>
              <a:cxnLst>
                <a:cxn ang="0">
                  <a:pos x="T0" y="T1"/>
                </a:cxn>
                <a:cxn ang="0">
                  <a:pos x="T2" y="T3"/>
                </a:cxn>
                <a:cxn ang="0">
                  <a:pos x="T4" y="T5"/>
                </a:cxn>
                <a:cxn ang="0">
                  <a:pos x="T6" y="T7"/>
                </a:cxn>
                <a:cxn ang="0">
                  <a:pos x="T8" y="T9"/>
                </a:cxn>
              </a:cxnLst>
              <a:rect l="0" t="0" r="r" b="b"/>
              <a:pathLst>
                <a:path w="11" h="573">
                  <a:moveTo>
                    <a:pt x="11" y="570"/>
                  </a:moveTo>
                  <a:lnTo>
                    <a:pt x="2" y="573"/>
                  </a:lnTo>
                  <a:lnTo>
                    <a:pt x="0" y="0"/>
                  </a:lnTo>
                  <a:lnTo>
                    <a:pt x="7" y="0"/>
                  </a:lnTo>
                  <a:lnTo>
                    <a:pt x="11" y="57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13"/>
            <p:cNvSpPr>
              <a:spLocks/>
            </p:cNvSpPr>
            <p:nvPr/>
          </p:nvSpPr>
          <p:spPr bwMode="auto">
            <a:xfrm>
              <a:off x="8172741" y="3433741"/>
              <a:ext cx="10102" cy="479847"/>
            </a:xfrm>
            <a:custGeom>
              <a:avLst/>
              <a:gdLst>
                <a:gd name="T0" fmla="*/ 12 w 12"/>
                <a:gd name="T1" fmla="*/ 570 h 570"/>
                <a:gd name="T2" fmla="*/ 3 w 12"/>
                <a:gd name="T3" fmla="*/ 570 h 570"/>
                <a:gd name="T4" fmla="*/ 0 w 12"/>
                <a:gd name="T5" fmla="*/ 0 h 570"/>
                <a:gd name="T6" fmla="*/ 10 w 12"/>
                <a:gd name="T7" fmla="*/ 0 h 570"/>
                <a:gd name="T8" fmla="*/ 12 w 12"/>
                <a:gd name="T9" fmla="*/ 570 h 570"/>
              </a:gdLst>
              <a:ahLst/>
              <a:cxnLst>
                <a:cxn ang="0">
                  <a:pos x="T0" y="T1"/>
                </a:cxn>
                <a:cxn ang="0">
                  <a:pos x="T2" y="T3"/>
                </a:cxn>
                <a:cxn ang="0">
                  <a:pos x="T4" y="T5"/>
                </a:cxn>
                <a:cxn ang="0">
                  <a:pos x="T6" y="T7"/>
                </a:cxn>
                <a:cxn ang="0">
                  <a:pos x="T8" y="T9"/>
                </a:cxn>
              </a:cxnLst>
              <a:rect l="0" t="0" r="r" b="b"/>
              <a:pathLst>
                <a:path w="12" h="570">
                  <a:moveTo>
                    <a:pt x="12" y="570"/>
                  </a:moveTo>
                  <a:lnTo>
                    <a:pt x="3" y="570"/>
                  </a:lnTo>
                  <a:lnTo>
                    <a:pt x="0" y="0"/>
                  </a:lnTo>
                  <a:lnTo>
                    <a:pt x="10" y="0"/>
                  </a:lnTo>
                  <a:lnTo>
                    <a:pt x="12" y="57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0" name="Freeform 14"/>
          <p:cNvSpPr>
            <a:spLocks/>
          </p:cNvSpPr>
          <p:nvPr/>
        </p:nvSpPr>
        <p:spPr bwMode="auto">
          <a:xfrm>
            <a:off x="6038284" y="1955549"/>
            <a:ext cx="1526250" cy="1554031"/>
          </a:xfrm>
          <a:custGeom>
            <a:avLst/>
            <a:gdLst>
              <a:gd name="T0" fmla="*/ 766 w 766"/>
              <a:gd name="T1" fmla="*/ 731 h 780"/>
              <a:gd name="T2" fmla="*/ 709 w 766"/>
              <a:gd name="T3" fmla="*/ 446 h 780"/>
              <a:gd name="T4" fmla="*/ 552 w 766"/>
              <a:gd name="T5" fmla="*/ 214 h 780"/>
              <a:gd name="T6" fmla="*/ 320 w 766"/>
              <a:gd name="T7" fmla="*/ 57 h 780"/>
              <a:gd name="T8" fmla="*/ 35 w 766"/>
              <a:gd name="T9" fmla="*/ 0 h 780"/>
              <a:gd name="T10" fmla="*/ 0 w 766"/>
              <a:gd name="T11" fmla="*/ 0 h 780"/>
              <a:gd name="T12" fmla="*/ 0 w 766"/>
              <a:gd name="T13" fmla="*/ 369 h 780"/>
              <a:gd name="T14" fmla="*/ 35 w 766"/>
              <a:gd name="T15" fmla="*/ 368 h 780"/>
              <a:gd name="T16" fmla="*/ 397 w 766"/>
              <a:gd name="T17" fmla="*/ 706 h 780"/>
              <a:gd name="T18" fmla="*/ 765 w 766"/>
              <a:gd name="T19" fmla="*/ 780 h 780"/>
              <a:gd name="T20" fmla="*/ 766 w 766"/>
              <a:gd name="T21" fmla="*/ 73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6" h="780">
                <a:moveTo>
                  <a:pt x="766" y="731"/>
                </a:moveTo>
                <a:cubicBezTo>
                  <a:pt x="766" y="632"/>
                  <a:pt x="747" y="536"/>
                  <a:pt x="709" y="446"/>
                </a:cubicBezTo>
                <a:cubicBezTo>
                  <a:pt x="672" y="359"/>
                  <a:pt x="619" y="281"/>
                  <a:pt x="552" y="214"/>
                </a:cubicBezTo>
                <a:cubicBezTo>
                  <a:pt x="485" y="147"/>
                  <a:pt x="407" y="94"/>
                  <a:pt x="320" y="57"/>
                </a:cubicBezTo>
                <a:cubicBezTo>
                  <a:pt x="229" y="19"/>
                  <a:pt x="134" y="0"/>
                  <a:pt x="35" y="0"/>
                </a:cubicBezTo>
                <a:cubicBezTo>
                  <a:pt x="23" y="0"/>
                  <a:pt x="12" y="0"/>
                  <a:pt x="0" y="0"/>
                </a:cubicBezTo>
                <a:cubicBezTo>
                  <a:pt x="0" y="369"/>
                  <a:pt x="0" y="369"/>
                  <a:pt x="0" y="369"/>
                </a:cubicBezTo>
                <a:cubicBezTo>
                  <a:pt x="12" y="368"/>
                  <a:pt x="23" y="368"/>
                  <a:pt x="35" y="368"/>
                </a:cubicBezTo>
                <a:cubicBezTo>
                  <a:pt x="227" y="368"/>
                  <a:pt x="384" y="517"/>
                  <a:pt x="397" y="706"/>
                </a:cubicBezTo>
                <a:cubicBezTo>
                  <a:pt x="765" y="780"/>
                  <a:pt x="765" y="780"/>
                  <a:pt x="765" y="780"/>
                </a:cubicBezTo>
                <a:cubicBezTo>
                  <a:pt x="766" y="764"/>
                  <a:pt x="766" y="747"/>
                  <a:pt x="766" y="731"/>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15"/>
          <p:cNvSpPr>
            <a:spLocks/>
          </p:cNvSpPr>
          <p:nvPr/>
        </p:nvSpPr>
        <p:spPr bwMode="auto">
          <a:xfrm>
            <a:off x="5643462" y="3439708"/>
            <a:ext cx="1910970" cy="1428597"/>
          </a:xfrm>
          <a:custGeom>
            <a:avLst/>
            <a:gdLst>
              <a:gd name="T0" fmla="*/ 233 w 959"/>
              <a:gd name="T1" fmla="*/ 349 h 717"/>
              <a:gd name="T2" fmla="*/ 184 w 959"/>
              <a:gd name="T3" fmla="*/ 346 h 717"/>
              <a:gd name="T4" fmla="*/ 0 w 959"/>
              <a:gd name="T5" fmla="*/ 679 h 717"/>
              <a:gd name="T6" fmla="*/ 233 w 959"/>
              <a:gd name="T7" fmla="*/ 717 h 717"/>
              <a:gd name="T8" fmla="*/ 518 w 959"/>
              <a:gd name="T9" fmla="*/ 659 h 717"/>
              <a:gd name="T10" fmla="*/ 750 w 959"/>
              <a:gd name="T11" fmla="*/ 503 h 717"/>
              <a:gd name="T12" fmla="*/ 907 w 959"/>
              <a:gd name="T13" fmla="*/ 270 h 717"/>
              <a:gd name="T14" fmla="*/ 959 w 959"/>
              <a:gd name="T15" fmla="*/ 74 h 717"/>
              <a:gd name="T16" fmla="*/ 596 w 959"/>
              <a:gd name="T17" fmla="*/ 0 h 717"/>
              <a:gd name="T18" fmla="*/ 233 w 959"/>
              <a:gd name="T19" fmla="*/ 349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9" h="717">
                <a:moveTo>
                  <a:pt x="233" y="349"/>
                </a:moveTo>
                <a:cubicBezTo>
                  <a:pt x="217" y="349"/>
                  <a:pt x="200" y="348"/>
                  <a:pt x="184" y="346"/>
                </a:cubicBezTo>
                <a:cubicBezTo>
                  <a:pt x="0" y="679"/>
                  <a:pt x="0" y="679"/>
                  <a:pt x="0" y="679"/>
                </a:cubicBezTo>
                <a:cubicBezTo>
                  <a:pt x="75" y="704"/>
                  <a:pt x="153" y="717"/>
                  <a:pt x="233" y="717"/>
                </a:cubicBezTo>
                <a:cubicBezTo>
                  <a:pt x="332" y="717"/>
                  <a:pt x="427" y="697"/>
                  <a:pt x="518" y="659"/>
                </a:cubicBezTo>
                <a:cubicBezTo>
                  <a:pt x="605" y="622"/>
                  <a:pt x="683" y="570"/>
                  <a:pt x="750" y="503"/>
                </a:cubicBezTo>
                <a:cubicBezTo>
                  <a:pt x="817" y="436"/>
                  <a:pt x="870" y="357"/>
                  <a:pt x="907" y="270"/>
                </a:cubicBezTo>
                <a:cubicBezTo>
                  <a:pt x="933" y="207"/>
                  <a:pt x="951" y="141"/>
                  <a:pt x="959" y="74"/>
                </a:cubicBezTo>
                <a:cubicBezTo>
                  <a:pt x="596" y="0"/>
                  <a:pt x="596" y="0"/>
                  <a:pt x="596" y="0"/>
                </a:cubicBezTo>
                <a:cubicBezTo>
                  <a:pt x="588" y="194"/>
                  <a:pt x="429" y="349"/>
                  <a:pt x="233" y="34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16"/>
          <p:cNvSpPr>
            <a:spLocks/>
          </p:cNvSpPr>
          <p:nvPr/>
        </p:nvSpPr>
        <p:spPr bwMode="auto">
          <a:xfrm>
            <a:off x="4697237" y="3776443"/>
            <a:ext cx="1233291" cy="988317"/>
          </a:xfrm>
          <a:custGeom>
            <a:avLst/>
            <a:gdLst>
              <a:gd name="T0" fmla="*/ 395 w 619"/>
              <a:gd name="T1" fmla="*/ 0 h 496"/>
              <a:gd name="T2" fmla="*/ 0 w 619"/>
              <a:gd name="T3" fmla="*/ 0 h 496"/>
              <a:gd name="T4" fmla="*/ 34 w 619"/>
              <a:gd name="T5" fmla="*/ 101 h 496"/>
              <a:gd name="T6" fmla="*/ 191 w 619"/>
              <a:gd name="T7" fmla="*/ 334 h 496"/>
              <a:gd name="T8" fmla="*/ 423 w 619"/>
              <a:gd name="T9" fmla="*/ 490 h 496"/>
              <a:gd name="T10" fmla="*/ 438 w 619"/>
              <a:gd name="T11" fmla="*/ 496 h 496"/>
              <a:gd name="T12" fmla="*/ 619 w 619"/>
              <a:gd name="T13" fmla="*/ 169 h 496"/>
              <a:gd name="T14" fmla="*/ 395 w 619"/>
              <a:gd name="T15" fmla="*/ 0 h 4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9" h="496">
                <a:moveTo>
                  <a:pt x="395" y="0"/>
                </a:moveTo>
                <a:cubicBezTo>
                  <a:pt x="0" y="0"/>
                  <a:pt x="0" y="0"/>
                  <a:pt x="0" y="0"/>
                </a:cubicBezTo>
                <a:cubicBezTo>
                  <a:pt x="9" y="34"/>
                  <a:pt x="20" y="68"/>
                  <a:pt x="34" y="101"/>
                </a:cubicBezTo>
                <a:cubicBezTo>
                  <a:pt x="71" y="188"/>
                  <a:pt x="124" y="267"/>
                  <a:pt x="191" y="334"/>
                </a:cubicBezTo>
                <a:cubicBezTo>
                  <a:pt x="258" y="401"/>
                  <a:pt x="336" y="453"/>
                  <a:pt x="423" y="490"/>
                </a:cubicBezTo>
                <a:cubicBezTo>
                  <a:pt x="428" y="492"/>
                  <a:pt x="433" y="494"/>
                  <a:pt x="438" y="496"/>
                </a:cubicBezTo>
                <a:cubicBezTo>
                  <a:pt x="619" y="169"/>
                  <a:pt x="619" y="169"/>
                  <a:pt x="619" y="169"/>
                </a:cubicBezTo>
                <a:cubicBezTo>
                  <a:pt x="524" y="145"/>
                  <a:pt x="443" y="83"/>
                  <a:pt x="395"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Text Placeholder 23"/>
          <p:cNvSpPr>
            <a:spLocks noGrp="1"/>
          </p:cNvSpPr>
          <p:nvPr>
            <p:ph type="body" sz="quarter" idx="10"/>
          </p:nvPr>
        </p:nvSpPr>
        <p:spPr>
          <a:xfrm>
            <a:off x="1773537" y="3152477"/>
            <a:ext cx="2535225" cy="408745"/>
          </a:xfrm>
        </p:spPr>
        <p:txBody>
          <a:bodyPr/>
          <a:lstStyle/>
          <a:p>
            <a:r>
              <a:rPr lang="id-ID" dirty="0"/>
              <a:t>Objective of Marketing</a:t>
            </a:r>
          </a:p>
        </p:txBody>
      </p:sp>
      <p:sp>
        <p:nvSpPr>
          <p:cNvPr id="97" name="Text Placeholder 24"/>
          <p:cNvSpPr>
            <a:spLocks noGrp="1"/>
          </p:cNvSpPr>
          <p:nvPr>
            <p:ph type="body" sz="quarter" idx="11"/>
          </p:nvPr>
        </p:nvSpPr>
        <p:spPr>
          <a:xfrm>
            <a:off x="1773537" y="3509580"/>
            <a:ext cx="2419792" cy="994461"/>
          </a:xfrm>
        </p:spPr>
        <p:txBody>
          <a:bodyPr/>
          <a:lstStyle/>
          <a:p>
            <a:r>
              <a:rPr lang="id-ID" dirty="0"/>
              <a:t>nde omnis iste natus error sit voluptatem accusantium perspiciatis unde omnis iste natus error sit voluptatem accusantium doloremque laudantium, perspiciatis unde omnis isteus </a:t>
            </a:r>
          </a:p>
        </p:txBody>
      </p:sp>
      <p:sp>
        <p:nvSpPr>
          <p:cNvPr id="98" name="Text Placeholder 23"/>
          <p:cNvSpPr>
            <a:spLocks noGrp="1"/>
          </p:cNvSpPr>
          <p:nvPr>
            <p:ph type="body" sz="quarter" idx="10"/>
          </p:nvPr>
        </p:nvSpPr>
        <p:spPr>
          <a:xfrm>
            <a:off x="6886775" y="4912174"/>
            <a:ext cx="2535225" cy="408745"/>
          </a:xfrm>
        </p:spPr>
        <p:txBody>
          <a:bodyPr/>
          <a:lstStyle/>
          <a:p>
            <a:r>
              <a:rPr lang="id-ID" dirty="0"/>
              <a:t> Marketing Control</a:t>
            </a:r>
          </a:p>
        </p:txBody>
      </p:sp>
      <p:sp>
        <p:nvSpPr>
          <p:cNvPr id="99" name="Text Placeholder 24"/>
          <p:cNvSpPr>
            <a:spLocks noGrp="1"/>
          </p:cNvSpPr>
          <p:nvPr>
            <p:ph type="body" sz="quarter" idx="11"/>
          </p:nvPr>
        </p:nvSpPr>
        <p:spPr>
          <a:xfrm>
            <a:off x="6886775" y="5269277"/>
            <a:ext cx="2419792" cy="788183"/>
          </a:xfrm>
        </p:spPr>
        <p:txBody>
          <a:bodyPr/>
          <a:lstStyle/>
          <a:p>
            <a:r>
              <a:rPr lang="id-ID" dirty="0"/>
              <a:t>nde omnis iste natus error sit voluptatem accusantium perspiciatis unde omnis iste natus error sit voluptatem accusantium doloremque laudantium, perspici</a:t>
            </a:r>
          </a:p>
        </p:txBody>
      </p:sp>
      <p:sp>
        <p:nvSpPr>
          <p:cNvPr id="26" name="TextBox 25"/>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72</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43381990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p:cTn id="15" dur="500" fill="hold"/>
                                        <p:tgtEl>
                                          <p:spTgt spid="43"/>
                                        </p:tgtEl>
                                        <p:attrNameLst>
                                          <p:attrName>ppt_w</p:attrName>
                                        </p:attrNameLst>
                                      </p:cBhvr>
                                      <p:tavLst>
                                        <p:tav tm="0">
                                          <p:val>
                                            <p:fltVal val="0"/>
                                          </p:val>
                                        </p:tav>
                                        <p:tav tm="100000">
                                          <p:val>
                                            <p:strVal val="#ppt_w"/>
                                          </p:val>
                                        </p:tav>
                                      </p:tavLst>
                                    </p:anim>
                                    <p:anim calcmode="lin" valueType="num">
                                      <p:cBhvr>
                                        <p:cTn id="16" dur="500" fill="hold"/>
                                        <p:tgtEl>
                                          <p:spTgt spid="43"/>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wipe(up)">
                                      <p:cBhvr>
                                        <p:cTn id="20" dur="500"/>
                                        <p:tgtEl>
                                          <p:spTgt spid="42"/>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96">
                                            <p:txEl>
                                              <p:pRg st="0" end="0"/>
                                            </p:txEl>
                                          </p:spTgt>
                                        </p:tgtEl>
                                        <p:attrNameLst>
                                          <p:attrName>style.visibility</p:attrName>
                                        </p:attrNameLst>
                                      </p:cBhvr>
                                      <p:to>
                                        <p:strVal val="visible"/>
                                      </p:to>
                                    </p:set>
                                    <p:animEffect transition="in" filter="fade">
                                      <p:cBhvr>
                                        <p:cTn id="24" dur="500"/>
                                        <p:tgtEl>
                                          <p:spTgt spid="96">
                                            <p:txEl>
                                              <p:pRg st="0" end="0"/>
                                            </p:txEl>
                                          </p:spTgt>
                                        </p:tgtEl>
                                      </p:cBhvr>
                                    </p:animEffect>
                                  </p:childTnLst>
                                </p:cTn>
                              </p:par>
                            </p:childTnLst>
                          </p:cTn>
                        </p:par>
                        <p:par>
                          <p:cTn id="25" fill="hold">
                            <p:stCondLst>
                              <p:cond delay="2500"/>
                            </p:stCondLst>
                            <p:childTnLst>
                              <p:par>
                                <p:cTn id="26" presetID="18" presetClass="entr" presetSubtype="6" fill="hold" grpId="0" nodeType="afterEffect">
                                  <p:stCondLst>
                                    <p:cond delay="0"/>
                                  </p:stCondLst>
                                  <p:childTnLst>
                                    <p:set>
                                      <p:cBhvr>
                                        <p:cTn id="27" dur="1" fill="hold">
                                          <p:stCondLst>
                                            <p:cond delay="0"/>
                                          </p:stCondLst>
                                        </p:cTn>
                                        <p:tgtEl>
                                          <p:spTgt spid="97">
                                            <p:txEl>
                                              <p:pRg st="0" end="0"/>
                                            </p:txEl>
                                          </p:spTgt>
                                        </p:tgtEl>
                                        <p:attrNameLst>
                                          <p:attrName>style.visibility</p:attrName>
                                        </p:attrNameLst>
                                      </p:cBhvr>
                                      <p:to>
                                        <p:strVal val="visible"/>
                                      </p:to>
                                    </p:set>
                                    <p:animEffect transition="in" filter="strips(downRight)">
                                      <p:cBhvr>
                                        <p:cTn id="28" dur="500"/>
                                        <p:tgtEl>
                                          <p:spTgt spid="97">
                                            <p:txEl>
                                              <p:pRg st="0" end="0"/>
                                            </p:txEl>
                                          </p:spTgt>
                                        </p:tgtEl>
                                      </p:cBhvr>
                                    </p:animEffect>
                                  </p:childTnLst>
                                </p:cTn>
                              </p:par>
                            </p:childTnLst>
                          </p:cTn>
                        </p:par>
                        <p:par>
                          <p:cTn id="29" fill="hold">
                            <p:stCondLst>
                              <p:cond delay="3000"/>
                            </p:stCondLst>
                            <p:childTnLst>
                              <p:par>
                                <p:cTn id="30" presetID="22" presetClass="entr" presetSubtype="4" fill="hold" grpId="0" nodeType="after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wipe(down)">
                                      <p:cBhvr>
                                        <p:cTn id="32" dur="500"/>
                                        <p:tgtEl>
                                          <p:spTgt spid="41"/>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98">
                                            <p:txEl>
                                              <p:pRg st="0" end="0"/>
                                            </p:txEl>
                                          </p:spTgt>
                                        </p:tgtEl>
                                        <p:attrNameLst>
                                          <p:attrName>style.visibility</p:attrName>
                                        </p:attrNameLst>
                                      </p:cBhvr>
                                      <p:to>
                                        <p:strVal val="visible"/>
                                      </p:to>
                                    </p:set>
                                    <p:animEffect transition="in" filter="fade">
                                      <p:cBhvr>
                                        <p:cTn id="36" dur="500"/>
                                        <p:tgtEl>
                                          <p:spTgt spid="98">
                                            <p:txEl>
                                              <p:pRg st="0" end="0"/>
                                            </p:txEl>
                                          </p:spTgt>
                                        </p:tgtEl>
                                      </p:cBhvr>
                                    </p:animEffect>
                                  </p:childTnLst>
                                </p:cTn>
                              </p:par>
                            </p:childTnLst>
                          </p:cTn>
                        </p:par>
                        <p:par>
                          <p:cTn id="37" fill="hold">
                            <p:stCondLst>
                              <p:cond delay="4000"/>
                            </p:stCondLst>
                            <p:childTnLst>
                              <p:par>
                                <p:cTn id="38" presetID="18" presetClass="entr" presetSubtype="6" fill="hold" grpId="0" nodeType="afterEffect">
                                  <p:stCondLst>
                                    <p:cond delay="0"/>
                                  </p:stCondLst>
                                  <p:childTnLst>
                                    <p:set>
                                      <p:cBhvr>
                                        <p:cTn id="39" dur="1" fill="hold">
                                          <p:stCondLst>
                                            <p:cond delay="0"/>
                                          </p:stCondLst>
                                        </p:cTn>
                                        <p:tgtEl>
                                          <p:spTgt spid="99">
                                            <p:txEl>
                                              <p:pRg st="0" end="0"/>
                                            </p:txEl>
                                          </p:spTgt>
                                        </p:tgtEl>
                                        <p:attrNameLst>
                                          <p:attrName>style.visibility</p:attrName>
                                        </p:attrNameLst>
                                      </p:cBhvr>
                                      <p:to>
                                        <p:strVal val="visible"/>
                                      </p:to>
                                    </p:set>
                                    <p:animEffect transition="in" filter="strips(downRight)">
                                      <p:cBhvr>
                                        <p:cTn id="40" dur="500"/>
                                        <p:tgtEl>
                                          <p:spTgt spid="99">
                                            <p:txEl>
                                              <p:pRg st="0" end="0"/>
                                            </p:txEl>
                                          </p:spTgt>
                                        </p:tgtEl>
                                      </p:cBhvr>
                                    </p:animEffect>
                                  </p:childTnLst>
                                </p:cTn>
                              </p:par>
                            </p:childTnLst>
                          </p:cTn>
                        </p:par>
                        <p:par>
                          <p:cTn id="41" fill="hold">
                            <p:stCondLst>
                              <p:cond delay="4500"/>
                            </p:stCondLst>
                            <p:childTnLst>
                              <p:par>
                                <p:cTn id="42" presetID="22" presetClass="entr" presetSubtype="4" fill="hold" grpId="0" nodeType="after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wipe(down)">
                                      <p:cBhvr>
                                        <p:cTn id="44" dur="500"/>
                                        <p:tgtEl>
                                          <p:spTgt spid="40"/>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24">
                                            <p:txEl>
                                              <p:pRg st="0" end="0"/>
                                            </p:txEl>
                                          </p:spTgt>
                                        </p:tgtEl>
                                        <p:attrNameLst>
                                          <p:attrName>style.visibility</p:attrName>
                                        </p:attrNameLst>
                                      </p:cBhvr>
                                      <p:to>
                                        <p:strVal val="visible"/>
                                      </p:to>
                                    </p:set>
                                    <p:animEffect transition="in" filter="fade">
                                      <p:cBhvr>
                                        <p:cTn id="48" dur="500"/>
                                        <p:tgtEl>
                                          <p:spTgt spid="24">
                                            <p:txEl>
                                              <p:pRg st="0" end="0"/>
                                            </p:txEl>
                                          </p:spTgt>
                                        </p:tgtEl>
                                      </p:cBhvr>
                                    </p:animEffect>
                                  </p:childTnLst>
                                </p:cTn>
                              </p:par>
                            </p:childTnLst>
                          </p:cTn>
                        </p:par>
                        <p:par>
                          <p:cTn id="49" fill="hold">
                            <p:stCondLst>
                              <p:cond delay="5500"/>
                            </p:stCondLst>
                            <p:childTnLst>
                              <p:par>
                                <p:cTn id="50" presetID="18" presetClass="entr" presetSubtype="6" fill="hold" grpId="0" nodeType="afterEffect">
                                  <p:stCondLst>
                                    <p:cond delay="0"/>
                                  </p:stCondLst>
                                  <p:childTnLst>
                                    <p:set>
                                      <p:cBhvr>
                                        <p:cTn id="51" dur="1" fill="hold">
                                          <p:stCondLst>
                                            <p:cond delay="0"/>
                                          </p:stCondLst>
                                        </p:cTn>
                                        <p:tgtEl>
                                          <p:spTgt spid="25">
                                            <p:txEl>
                                              <p:pRg st="0" end="0"/>
                                            </p:txEl>
                                          </p:spTgt>
                                        </p:tgtEl>
                                        <p:attrNameLst>
                                          <p:attrName>style.visibility</p:attrName>
                                        </p:attrNameLst>
                                      </p:cBhvr>
                                      <p:to>
                                        <p:strVal val="visible"/>
                                      </p:to>
                                    </p:set>
                                    <p:animEffect transition="in" filter="strips(downRight)">
                                      <p:cBhvr>
                                        <p:cTn id="52"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24" grpId="0" build="p"/>
      <p:bldP spid="25" grpId="0" build="p"/>
      <p:bldP spid="40" grpId="0" animBg="1"/>
      <p:bldP spid="41" grpId="0" animBg="1"/>
      <p:bldP spid="42" grpId="0" animBg="1"/>
      <p:bldP spid="96" grpId="0" build="p"/>
      <p:bldP spid="97" grpId="0" build="p"/>
      <p:bldP spid="98" grpId="0" build="p"/>
      <p:bldP spid="99" grpId="0" bui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ctrTitle"/>
          </p:nvPr>
        </p:nvSpPr>
        <p:spPr/>
        <p:txBody>
          <a:bodyPr/>
          <a:lstStyle/>
          <a:p>
            <a:r>
              <a:rPr lang="id-ID" dirty="0"/>
              <a:t>PHASES OF MARKETING 2</a:t>
            </a:r>
          </a:p>
        </p:txBody>
      </p:sp>
      <p:sp>
        <p:nvSpPr>
          <p:cNvPr id="23" name="Subtitle 22"/>
          <p:cNvSpPr>
            <a:spLocks noGrp="1"/>
          </p:cNvSpPr>
          <p:nvPr>
            <p:ph type="subTitle" idx="1"/>
          </p:nvPr>
        </p:nvSpPr>
        <p:spPr/>
        <p:txBody>
          <a:bodyPr/>
          <a:lstStyle/>
          <a:p>
            <a:r>
              <a:rPr lang="en-US" dirty="0"/>
              <a:t>write your relevant text here</a:t>
            </a:r>
          </a:p>
        </p:txBody>
      </p:sp>
      <p:sp>
        <p:nvSpPr>
          <p:cNvPr id="24" name="Text Placeholder 23"/>
          <p:cNvSpPr>
            <a:spLocks noGrp="1"/>
          </p:cNvSpPr>
          <p:nvPr>
            <p:ph type="body" sz="quarter" idx="10"/>
          </p:nvPr>
        </p:nvSpPr>
        <p:spPr>
          <a:xfrm>
            <a:off x="2478865" y="4720694"/>
            <a:ext cx="1091350" cy="330200"/>
          </a:xfrm>
        </p:spPr>
        <p:txBody>
          <a:bodyPr/>
          <a:lstStyle/>
          <a:p>
            <a:r>
              <a:rPr lang="id-ID" dirty="0"/>
              <a:t>Objective </a:t>
            </a:r>
          </a:p>
        </p:txBody>
      </p:sp>
      <p:sp>
        <p:nvSpPr>
          <p:cNvPr id="25" name="Text Placeholder 24"/>
          <p:cNvSpPr>
            <a:spLocks noGrp="1"/>
          </p:cNvSpPr>
          <p:nvPr>
            <p:ph type="body" sz="quarter" idx="11"/>
          </p:nvPr>
        </p:nvSpPr>
        <p:spPr>
          <a:xfrm>
            <a:off x="2478865" y="5049429"/>
            <a:ext cx="2069250" cy="694844"/>
          </a:xfrm>
        </p:spPr>
        <p:txBody>
          <a:bodyPr>
            <a:normAutofit fontScale="92500"/>
          </a:bodyPr>
          <a:lstStyle/>
          <a:p>
            <a:r>
              <a:rPr lang="id-ID" dirty="0"/>
              <a:t>nde omnis iste natus error sit voluptatem accusantium perspiciatis unde omnis iste natus error sit</a:t>
            </a:r>
          </a:p>
        </p:txBody>
      </p:sp>
      <p:sp>
        <p:nvSpPr>
          <p:cNvPr id="31" name="Freeform 5"/>
          <p:cNvSpPr>
            <a:spLocks/>
          </p:cNvSpPr>
          <p:nvPr/>
        </p:nvSpPr>
        <p:spPr bwMode="auto">
          <a:xfrm>
            <a:off x="2522538" y="3177905"/>
            <a:ext cx="1526093" cy="1276090"/>
          </a:xfrm>
          <a:custGeom>
            <a:avLst/>
            <a:gdLst>
              <a:gd name="T0" fmla="*/ 218 w 717"/>
              <a:gd name="T1" fmla="*/ 0 h 598"/>
              <a:gd name="T2" fmla="*/ 180 w 717"/>
              <a:gd name="T3" fmla="*/ 16 h 598"/>
              <a:gd name="T4" fmla="*/ 21 w 717"/>
              <a:gd name="T5" fmla="*/ 175 h 598"/>
              <a:gd name="T6" fmla="*/ 21 w 717"/>
              <a:gd name="T7" fmla="*/ 250 h 598"/>
              <a:gd name="T8" fmla="*/ 88 w 717"/>
              <a:gd name="T9" fmla="*/ 318 h 598"/>
              <a:gd name="T10" fmla="*/ 180 w 717"/>
              <a:gd name="T11" fmla="*/ 225 h 598"/>
              <a:gd name="T12" fmla="*/ 218 w 717"/>
              <a:gd name="T13" fmla="*/ 210 h 598"/>
              <a:gd name="T14" fmla="*/ 255 w 717"/>
              <a:gd name="T15" fmla="*/ 225 h 598"/>
              <a:gd name="T16" fmla="*/ 629 w 717"/>
              <a:gd name="T17" fmla="*/ 598 h 598"/>
              <a:gd name="T18" fmla="*/ 696 w 717"/>
              <a:gd name="T19" fmla="*/ 531 h 598"/>
              <a:gd name="T20" fmla="*/ 696 w 717"/>
              <a:gd name="T21" fmla="*/ 456 h 598"/>
              <a:gd name="T22" fmla="*/ 255 w 717"/>
              <a:gd name="T23" fmla="*/ 16 h 598"/>
              <a:gd name="T24" fmla="*/ 218 w 717"/>
              <a:gd name="T25"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7" h="598">
                <a:moveTo>
                  <a:pt x="218" y="0"/>
                </a:moveTo>
                <a:cubicBezTo>
                  <a:pt x="204" y="0"/>
                  <a:pt x="191" y="5"/>
                  <a:pt x="180" y="16"/>
                </a:cubicBezTo>
                <a:cubicBezTo>
                  <a:pt x="21" y="175"/>
                  <a:pt x="21" y="175"/>
                  <a:pt x="21" y="175"/>
                </a:cubicBezTo>
                <a:cubicBezTo>
                  <a:pt x="0" y="196"/>
                  <a:pt x="0" y="229"/>
                  <a:pt x="21" y="250"/>
                </a:cubicBezTo>
                <a:cubicBezTo>
                  <a:pt x="88" y="318"/>
                  <a:pt x="88" y="318"/>
                  <a:pt x="88" y="318"/>
                </a:cubicBezTo>
                <a:cubicBezTo>
                  <a:pt x="180" y="225"/>
                  <a:pt x="180" y="225"/>
                  <a:pt x="180" y="225"/>
                </a:cubicBezTo>
                <a:cubicBezTo>
                  <a:pt x="191" y="215"/>
                  <a:pt x="204" y="210"/>
                  <a:pt x="218" y="210"/>
                </a:cubicBezTo>
                <a:cubicBezTo>
                  <a:pt x="231" y="210"/>
                  <a:pt x="245" y="215"/>
                  <a:pt x="255" y="225"/>
                </a:cubicBezTo>
                <a:cubicBezTo>
                  <a:pt x="629" y="598"/>
                  <a:pt x="629" y="598"/>
                  <a:pt x="629" y="598"/>
                </a:cubicBezTo>
                <a:cubicBezTo>
                  <a:pt x="696" y="531"/>
                  <a:pt x="696" y="531"/>
                  <a:pt x="696" y="531"/>
                </a:cubicBezTo>
                <a:cubicBezTo>
                  <a:pt x="717" y="510"/>
                  <a:pt x="717" y="477"/>
                  <a:pt x="696" y="456"/>
                </a:cubicBezTo>
                <a:cubicBezTo>
                  <a:pt x="255" y="16"/>
                  <a:pt x="255" y="16"/>
                  <a:pt x="255" y="16"/>
                </a:cubicBezTo>
                <a:cubicBezTo>
                  <a:pt x="245" y="5"/>
                  <a:pt x="231" y="0"/>
                  <a:pt x="218"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6"/>
          <p:cNvSpPr>
            <a:spLocks/>
          </p:cNvSpPr>
          <p:nvPr/>
        </p:nvSpPr>
        <p:spPr bwMode="auto">
          <a:xfrm>
            <a:off x="3766830" y="3177905"/>
            <a:ext cx="1525193" cy="1276090"/>
          </a:xfrm>
          <a:custGeom>
            <a:avLst/>
            <a:gdLst>
              <a:gd name="T0" fmla="*/ 218 w 717"/>
              <a:gd name="T1" fmla="*/ 0 h 598"/>
              <a:gd name="T2" fmla="*/ 180 w 717"/>
              <a:gd name="T3" fmla="*/ 16 h 598"/>
              <a:gd name="T4" fmla="*/ 21 w 717"/>
              <a:gd name="T5" fmla="*/ 175 h 598"/>
              <a:gd name="T6" fmla="*/ 21 w 717"/>
              <a:gd name="T7" fmla="*/ 250 h 598"/>
              <a:gd name="T8" fmla="*/ 88 w 717"/>
              <a:gd name="T9" fmla="*/ 318 h 598"/>
              <a:gd name="T10" fmla="*/ 180 w 717"/>
              <a:gd name="T11" fmla="*/ 225 h 598"/>
              <a:gd name="T12" fmla="*/ 218 w 717"/>
              <a:gd name="T13" fmla="*/ 210 h 598"/>
              <a:gd name="T14" fmla="*/ 255 w 717"/>
              <a:gd name="T15" fmla="*/ 225 h 598"/>
              <a:gd name="T16" fmla="*/ 629 w 717"/>
              <a:gd name="T17" fmla="*/ 598 h 598"/>
              <a:gd name="T18" fmla="*/ 696 w 717"/>
              <a:gd name="T19" fmla="*/ 531 h 598"/>
              <a:gd name="T20" fmla="*/ 696 w 717"/>
              <a:gd name="T21" fmla="*/ 456 h 598"/>
              <a:gd name="T22" fmla="*/ 255 w 717"/>
              <a:gd name="T23" fmla="*/ 16 h 598"/>
              <a:gd name="T24" fmla="*/ 218 w 717"/>
              <a:gd name="T25"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7" h="598">
                <a:moveTo>
                  <a:pt x="218" y="0"/>
                </a:moveTo>
                <a:cubicBezTo>
                  <a:pt x="204" y="0"/>
                  <a:pt x="191" y="5"/>
                  <a:pt x="180" y="16"/>
                </a:cubicBezTo>
                <a:cubicBezTo>
                  <a:pt x="21" y="175"/>
                  <a:pt x="21" y="175"/>
                  <a:pt x="21" y="175"/>
                </a:cubicBezTo>
                <a:cubicBezTo>
                  <a:pt x="0" y="196"/>
                  <a:pt x="0" y="229"/>
                  <a:pt x="21" y="250"/>
                </a:cubicBezTo>
                <a:cubicBezTo>
                  <a:pt x="88" y="318"/>
                  <a:pt x="88" y="318"/>
                  <a:pt x="88" y="318"/>
                </a:cubicBezTo>
                <a:cubicBezTo>
                  <a:pt x="180" y="225"/>
                  <a:pt x="180" y="225"/>
                  <a:pt x="180" y="225"/>
                </a:cubicBezTo>
                <a:cubicBezTo>
                  <a:pt x="191" y="215"/>
                  <a:pt x="204" y="210"/>
                  <a:pt x="218" y="210"/>
                </a:cubicBezTo>
                <a:cubicBezTo>
                  <a:pt x="232" y="210"/>
                  <a:pt x="245" y="215"/>
                  <a:pt x="255" y="225"/>
                </a:cubicBezTo>
                <a:cubicBezTo>
                  <a:pt x="629" y="598"/>
                  <a:pt x="629" y="598"/>
                  <a:pt x="629" y="598"/>
                </a:cubicBezTo>
                <a:cubicBezTo>
                  <a:pt x="696" y="531"/>
                  <a:pt x="696" y="531"/>
                  <a:pt x="696" y="531"/>
                </a:cubicBezTo>
                <a:cubicBezTo>
                  <a:pt x="717" y="510"/>
                  <a:pt x="717" y="477"/>
                  <a:pt x="696" y="456"/>
                </a:cubicBezTo>
                <a:cubicBezTo>
                  <a:pt x="255" y="16"/>
                  <a:pt x="255" y="16"/>
                  <a:pt x="255" y="16"/>
                </a:cubicBezTo>
                <a:cubicBezTo>
                  <a:pt x="245" y="5"/>
                  <a:pt x="232" y="0"/>
                  <a:pt x="218"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7"/>
          <p:cNvSpPr>
            <a:spLocks/>
          </p:cNvSpPr>
          <p:nvPr/>
        </p:nvSpPr>
        <p:spPr bwMode="auto">
          <a:xfrm>
            <a:off x="5010222" y="3177905"/>
            <a:ext cx="1525193" cy="1276090"/>
          </a:xfrm>
          <a:custGeom>
            <a:avLst/>
            <a:gdLst>
              <a:gd name="T0" fmla="*/ 218 w 717"/>
              <a:gd name="T1" fmla="*/ 0 h 598"/>
              <a:gd name="T2" fmla="*/ 181 w 717"/>
              <a:gd name="T3" fmla="*/ 16 h 598"/>
              <a:gd name="T4" fmla="*/ 21 w 717"/>
              <a:gd name="T5" fmla="*/ 175 h 598"/>
              <a:gd name="T6" fmla="*/ 21 w 717"/>
              <a:gd name="T7" fmla="*/ 250 h 598"/>
              <a:gd name="T8" fmla="*/ 88 w 717"/>
              <a:gd name="T9" fmla="*/ 318 h 598"/>
              <a:gd name="T10" fmla="*/ 181 w 717"/>
              <a:gd name="T11" fmla="*/ 225 h 598"/>
              <a:gd name="T12" fmla="*/ 218 w 717"/>
              <a:gd name="T13" fmla="*/ 210 h 598"/>
              <a:gd name="T14" fmla="*/ 256 w 717"/>
              <a:gd name="T15" fmla="*/ 225 h 598"/>
              <a:gd name="T16" fmla="*/ 629 w 717"/>
              <a:gd name="T17" fmla="*/ 598 h 598"/>
              <a:gd name="T18" fmla="*/ 696 w 717"/>
              <a:gd name="T19" fmla="*/ 531 h 598"/>
              <a:gd name="T20" fmla="*/ 696 w 717"/>
              <a:gd name="T21" fmla="*/ 456 h 598"/>
              <a:gd name="T22" fmla="*/ 256 w 717"/>
              <a:gd name="T23" fmla="*/ 16 h 598"/>
              <a:gd name="T24" fmla="*/ 218 w 717"/>
              <a:gd name="T25"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7" h="598">
                <a:moveTo>
                  <a:pt x="218" y="0"/>
                </a:moveTo>
                <a:cubicBezTo>
                  <a:pt x="205" y="0"/>
                  <a:pt x="191" y="5"/>
                  <a:pt x="181" y="16"/>
                </a:cubicBezTo>
                <a:cubicBezTo>
                  <a:pt x="21" y="175"/>
                  <a:pt x="21" y="175"/>
                  <a:pt x="21" y="175"/>
                </a:cubicBezTo>
                <a:cubicBezTo>
                  <a:pt x="0" y="196"/>
                  <a:pt x="0" y="229"/>
                  <a:pt x="21" y="250"/>
                </a:cubicBezTo>
                <a:cubicBezTo>
                  <a:pt x="88" y="318"/>
                  <a:pt x="88" y="318"/>
                  <a:pt x="88" y="318"/>
                </a:cubicBezTo>
                <a:cubicBezTo>
                  <a:pt x="181" y="225"/>
                  <a:pt x="181" y="225"/>
                  <a:pt x="181" y="225"/>
                </a:cubicBezTo>
                <a:cubicBezTo>
                  <a:pt x="191" y="215"/>
                  <a:pt x="205" y="210"/>
                  <a:pt x="218" y="210"/>
                </a:cubicBezTo>
                <a:cubicBezTo>
                  <a:pt x="232" y="210"/>
                  <a:pt x="245" y="215"/>
                  <a:pt x="256" y="225"/>
                </a:cubicBezTo>
                <a:cubicBezTo>
                  <a:pt x="629" y="598"/>
                  <a:pt x="629" y="598"/>
                  <a:pt x="629" y="598"/>
                </a:cubicBezTo>
                <a:cubicBezTo>
                  <a:pt x="696" y="531"/>
                  <a:pt x="696" y="531"/>
                  <a:pt x="696" y="531"/>
                </a:cubicBezTo>
                <a:cubicBezTo>
                  <a:pt x="717" y="510"/>
                  <a:pt x="717" y="477"/>
                  <a:pt x="696" y="456"/>
                </a:cubicBezTo>
                <a:cubicBezTo>
                  <a:pt x="256" y="16"/>
                  <a:pt x="256" y="16"/>
                  <a:pt x="256" y="16"/>
                </a:cubicBezTo>
                <a:cubicBezTo>
                  <a:pt x="245" y="5"/>
                  <a:pt x="232" y="0"/>
                  <a:pt x="218" y="0"/>
                </a:cubicBezTo>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5"/>
          <p:cNvSpPr>
            <a:spLocks/>
          </p:cNvSpPr>
          <p:nvPr/>
        </p:nvSpPr>
        <p:spPr bwMode="auto">
          <a:xfrm>
            <a:off x="6253614" y="3177905"/>
            <a:ext cx="1526092" cy="1276090"/>
          </a:xfrm>
          <a:custGeom>
            <a:avLst/>
            <a:gdLst>
              <a:gd name="T0" fmla="*/ 218 w 717"/>
              <a:gd name="T1" fmla="*/ 0 h 598"/>
              <a:gd name="T2" fmla="*/ 180 w 717"/>
              <a:gd name="T3" fmla="*/ 16 h 598"/>
              <a:gd name="T4" fmla="*/ 21 w 717"/>
              <a:gd name="T5" fmla="*/ 175 h 598"/>
              <a:gd name="T6" fmla="*/ 21 w 717"/>
              <a:gd name="T7" fmla="*/ 250 h 598"/>
              <a:gd name="T8" fmla="*/ 88 w 717"/>
              <a:gd name="T9" fmla="*/ 318 h 598"/>
              <a:gd name="T10" fmla="*/ 180 w 717"/>
              <a:gd name="T11" fmla="*/ 225 h 598"/>
              <a:gd name="T12" fmla="*/ 218 w 717"/>
              <a:gd name="T13" fmla="*/ 210 h 598"/>
              <a:gd name="T14" fmla="*/ 255 w 717"/>
              <a:gd name="T15" fmla="*/ 225 h 598"/>
              <a:gd name="T16" fmla="*/ 629 w 717"/>
              <a:gd name="T17" fmla="*/ 598 h 598"/>
              <a:gd name="T18" fmla="*/ 696 w 717"/>
              <a:gd name="T19" fmla="*/ 531 h 598"/>
              <a:gd name="T20" fmla="*/ 696 w 717"/>
              <a:gd name="T21" fmla="*/ 456 h 598"/>
              <a:gd name="T22" fmla="*/ 255 w 717"/>
              <a:gd name="T23" fmla="*/ 16 h 598"/>
              <a:gd name="T24" fmla="*/ 218 w 717"/>
              <a:gd name="T25"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7" h="598">
                <a:moveTo>
                  <a:pt x="218" y="0"/>
                </a:moveTo>
                <a:cubicBezTo>
                  <a:pt x="204" y="0"/>
                  <a:pt x="191" y="5"/>
                  <a:pt x="180" y="16"/>
                </a:cubicBezTo>
                <a:cubicBezTo>
                  <a:pt x="21" y="175"/>
                  <a:pt x="21" y="175"/>
                  <a:pt x="21" y="175"/>
                </a:cubicBezTo>
                <a:cubicBezTo>
                  <a:pt x="0" y="196"/>
                  <a:pt x="0" y="229"/>
                  <a:pt x="21" y="250"/>
                </a:cubicBezTo>
                <a:cubicBezTo>
                  <a:pt x="88" y="318"/>
                  <a:pt x="88" y="318"/>
                  <a:pt x="88" y="318"/>
                </a:cubicBezTo>
                <a:cubicBezTo>
                  <a:pt x="180" y="225"/>
                  <a:pt x="180" y="225"/>
                  <a:pt x="180" y="225"/>
                </a:cubicBezTo>
                <a:cubicBezTo>
                  <a:pt x="191" y="215"/>
                  <a:pt x="204" y="210"/>
                  <a:pt x="218" y="210"/>
                </a:cubicBezTo>
                <a:cubicBezTo>
                  <a:pt x="231" y="210"/>
                  <a:pt x="245" y="215"/>
                  <a:pt x="255" y="225"/>
                </a:cubicBezTo>
                <a:cubicBezTo>
                  <a:pt x="629" y="598"/>
                  <a:pt x="629" y="598"/>
                  <a:pt x="629" y="598"/>
                </a:cubicBezTo>
                <a:cubicBezTo>
                  <a:pt x="696" y="531"/>
                  <a:pt x="696" y="531"/>
                  <a:pt x="696" y="531"/>
                </a:cubicBezTo>
                <a:cubicBezTo>
                  <a:pt x="717" y="510"/>
                  <a:pt x="717" y="477"/>
                  <a:pt x="696" y="456"/>
                </a:cubicBezTo>
                <a:cubicBezTo>
                  <a:pt x="255" y="16"/>
                  <a:pt x="255" y="16"/>
                  <a:pt x="255" y="16"/>
                </a:cubicBezTo>
                <a:cubicBezTo>
                  <a:pt x="245" y="5"/>
                  <a:pt x="231" y="0"/>
                  <a:pt x="218" y="0"/>
                </a:cubicBezTo>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6"/>
          <p:cNvSpPr>
            <a:spLocks/>
          </p:cNvSpPr>
          <p:nvPr/>
        </p:nvSpPr>
        <p:spPr bwMode="auto">
          <a:xfrm>
            <a:off x="7497907" y="3177905"/>
            <a:ext cx="1525193" cy="1276090"/>
          </a:xfrm>
          <a:custGeom>
            <a:avLst/>
            <a:gdLst>
              <a:gd name="T0" fmla="*/ 218 w 717"/>
              <a:gd name="T1" fmla="*/ 0 h 598"/>
              <a:gd name="T2" fmla="*/ 180 w 717"/>
              <a:gd name="T3" fmla="*/ 16 h 598"/>
              <a:gd name="T4" fmla="*/ 21 w 717"/>
              <a:gd name="T5" fmla="*/ 175 h 598"/>
              <a:gd name="T6" fmla="*/ 21 w 717"/>
              <a:gd name="T7" fmla="*/ 250 h 598"/>
              <a:gd name="T8" fmla="*/ 88 w 717"/>
              <a:gd name="T9" fmla="*/ 318 h 598"/>
              <a:gd name="T10" fmla="*/ 180 w 717"/>
              <a:gd name="T11" fmla="*/ 225 h 598"/>
              <a:gd name="T12" fmla="*/ 218 w 717"/>
              <a:gd name="T13" fmla="*/ 210 h 598"/>
              <a:gd name="T14" fmla="*/ 255 w 717"/>
              <a:gd name="T15" fmla="*/ 225 h 598"/>
              <a:gd name="T16" fmla="*/ 629 w 717"/>
              <a:gd name="T17" fmla="*/ 598 h 598"/>
              <a:gd name="T18" fmla="*/ 696 w 717"/>
              <a:gd name="T19" fmla="*/ 531 h 598"/>
              <a:gd name="T20" fmla="*/ 696 w 717"/>
              <a:gd name="T21" fmla="*/ 456 h 598"/>
              <a:gd name="T22" fmla="*/ 255 w 717"/>
              <a:gd name="T23" fmla="*/ 16 h 598"/>
              <a:gd name="T24" fmla="*/ 218 w 717"/>
              <a:gd name="T25"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7" h="598">
                <a:moveTo>
                  <a:pt x="218" y="0"/>
                </a:moveTo>
                <a:cubicBezTo>
                  <a:pt x="204" y="0"/>
                  <a:pt x="191" y="5"/>
                  <a:pt x="180" y="16"/>
                </a:cubicBezTo>
                <a:cubicBezTo>
                  <a:pt x="21" y="175"/>
                  <a:pt x="21" y="175"/>
                  <a:pt x="21" y="175"/>
                </a:cubicBezTo>
                <a:cubicBezTo>
                  <a:pt x="0" y="196"/>
                  <a:pt x="0" y="229"/>
                  <a:pt x="21" y="250"/>
                </a:cubicBezTo>
                <a:cubicBezTo>
                  <a:pt x="88" y="318"/>
                  <a:pt x="88" y="318"/>
                  <a:pt x="88" y="318"/>
                </a:cubicBezTo>
                <a:cubicBezTo>
                  <a:pt x="180" y="225"/>
                  <a:pt x="180" y="225"/>
                  <a:pt x="180" y="225"/>
                </a:cubicBezTo>
                <a:cubicBezTo>
                  <a:pt x="191" y="215"/>
                  <a:pt x="204" y="210"/>
                  <a:pt x="218" y="210"/>
                </a:cubicBezTo>
                <a:cubicBezTo>
                  <a:pt x="232" y="210"/>
                  <a:pt x="245" y="215"/>
                  <a:pt x="255" y="225"/>
                </a:cubicBezTo>
                <a:cubicBezTo>
                  <a:pt x="629" y="598"/>
                  <a:pt x="629" y="598"/>
                  <a:pt x="629" y="598"/>
                </a:cubicBezTo>
                <a:cubicBezTo>
                  <a:pt x="696" y="531"/>
                  <a:pt x="696" y="531"/>
                  <a:pt x="696" y="531"/>
                </a:cubicBezTo>
                <a:cubicBezTo>
                  <a:pt x="717" y="510"/>
                  <a:pt x="717" y="477"/>
                  <a:pt x="696" y="456"/>
                </a:cubicBezTo>
                <a:cubicBezTo>
                  <a:pt x="255" y="16"/>
                  <a:pt x="255" y="16"/>
                  <a:pt x="255" y="16"/>
                </a:cubicBezTo>
                <a:cubicBezTo>
                  <a:pt x="245" y="5"/>
                  <a:pt x="232" y="0"/>
                  <a:pt x="218" y="0"/>
                </a:cubicBezTo>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Text Placeholder 23"/>
          <p:cNvSpPr>
            <a:spLocks noGrp="1"/>
          </p:cNvSpPr>
          <p:nvPr>
            <p:ph type="body" sz="quarter" idx="10"/>
          </p:nvPr>
        </p:nvSpPr>
        <p:spPr>
          <a:xfrm>
            <a:off x="3766830" y="2007510"/>
            <a:ext cx="2374900" cy="330200"/>
          </a:xfrm>
        </p:spPr>
        <p:txBody>
          <a:bodyPr/>
          <a:lstStyle/>
          <a:p>
            <a:r>
              <a:rPr lang="id-ID" dirty="0"/>
              <a:t> Strategy </a:t>
            </a:r>
          </a:p>
        </p:txBody>
      </p:sp>
      <p:sp>
        <p:nvSpPr>
          <p:cNvPr id="99" name="Text Placeholder 24"/>
          <p:cNvSpPr>
            <a:spLocks noGrp="1"/>
          </p:cNvSpPr>
          <p:nvPr>
            <p:ph type="body" sz="quarter" idx="11"/>
          </p:nvPr>
        </p:nvSpPr>
        <p:spPr>
          <a:xfrm>
            <a:off x="3766830" y="2336244"/>
            <a:ext cx="2076378" cy="625761"/>
          </a:xfrm>
        </p:spPr>
        <p:txBody>
          <a:bodyPr>
            <a:normAutofit fontScale="92500"/>
          </a:bodyPr>
          <a:lstStyle/>
          <a:p>
            <a:r>
              <a:rPr lang="id-ID" dirty="0"/>
              <a:t>nde omnis iste natus error sit voluptatem accusantium perspiciatis unde omnis iste natus error sit</a:t>
            </a:r>
          </a:p>
        </p:txBody>
      </p:sp>
      <p:sp>
        <p:nvSpPr>
          <p:cNvPr id="110" name="Text Placeholder 23"/>
          <p:cNvSpPr>
            <a:spLocks noGrp="1"/>
          </p:cNvSpPr>
          <p:nvPr>
            <p:ph type="body" sz="quarter" idx="10"/>
          </p:nvPr>
        </p:nvSpPr>
        <p:spPr>
          <a:xfrm>
            <a:off x="4984822" y="4720695"/>
            <a:ext cx="2374900" cy="330200"/>
          </a:xfrm>
        </p:spPr>
        <p:txBody>
          <a:bodyPr/>
          <a:lstStyle/>
          <a:p>
            <a:r>
              <a:rPr lang="id-ID" dirty="0"/>
              <a:t>Analysis</a:t>
            </a:r>
          </a:p>
        </p:txBody>
      </p:sp>
      <p:sp>
        <p:nvSpPr>
          <p:cNvPr id="111" name="Text Placeholder 24"/>
          <p:cNvSpPr>
            <a:spLocks noGrp="1"/>
          </p:cNvSpPr>
          <p:nvPr>
            <p:ph type="body" sz="quarter" idx="11"/>
          </p:nvPr>
        </p:nvSpPr>
        <p:spPr>
          <a:xfrm>
            <a:off x="4984822" y="5049429"/>
            <a:ext cx="2076378" cy="625761"/>
          </a:xfrm>
        </p:spPr>
        <p:txBody>
          <a:bodyPr>
            <a:normAutofit fontScale="92500"/>
          </a:bodyPr>
          <a:lstStyle/>
          <a:p>
            <a:r>
              <a:rPr lang="id-ID" dirty="0"/>
              <a:t>nde omnis iste natus error sit voluptatem accusantium perspiciatis unde omnis iste natus error sit</a:t>
            </a:r>
          </a:p>
        </p:txBody>
      </p:sp>
      <p:sp>
        <p:nvSpPr>
          <p:cNvPr id="112" name="Text Placeholder 23"/>
          <p:cNvSpPr>
            <a:spLocks noGrp="1"/>
          </p:cNvSpPr>
          <p:nvPr>
            <p:ph type="body" sz="quarter" idx="10"/>
          </p:nvPr>
        </p:nvSpPr>
        <p:spPr>
          <a:xfrm>
            <a:off x="6211153" y="2007510"/>
            <a:ext cx="2374900" cy="330200"/>
          </a:xfrm>
        </p:spPr>
        <p:txBody>
          <a:bodyPr/>
          <a:lstStyle/>
          <a:p>
            <a:r>
              <a:rPr lang="id-ID" dirty="0"/>
              <a:t>Business Unit</a:t>
            </a:r>
          </a:p>
        </p:txBody>
      </p:sp>
      <p:sp>
        <p:nvSpPr>
          <p:cNvPr id="113" name="Text Placeholder 24"/>
          <p:cNvSpPr>
            <a:spLocks noGrp="1"/>
          </p:cNvSpPr>
          <p:nvPr>
            <p:ph type="body" sz="quarter" idx="11"/>
          </p:nvPr>
        </p:nvSpPr>
        <p:spPr>
          <a:xfrm>
            <a:off x="6211153" y="2336244"/>
            <a:ext cx="2076378" cy="625761"/>
          </a:xfrm>
        </p:spPr>
        <p:txBody>
          <a:bodyPr>
            <a:normAutofit fontScale="92500"/>
          </a:bodyPr>
          <a:lstStyle/>
          <a:p>
            <a:r>
              <a:rPr lang="id-ID" dirty="0"/>
              <a:t>nde omnis iste natus error sit voluptatem accusantium perspiciatis unde omnis iste natus error sit</a:t>
            </a:r>
          </a:p>
        </p:txBody>
      </p:sp>
      <p:sp>
        <p:nvSpPr>
          <p:cNvPr id="114" name="Text Placeholder 23"/>
          <p:cNvSpPr>
            <a:spLocks noGrp="1"/>
          </p:cNvSpPr>
          <p:nvPr>
            <p:ph type="body" sz="quarter" idx="10"/>
          </p:nvPr>
        </p:nvSpPr>
        <p:spPr>
          <a:xfrm>
            <a:off x="7488604" y="4720695"/>
            <a:ext cx="2448911" cy="330200"/>
          </a:xfrm>
        </p:spPr>
        <p:txBody>
          <a:bodyPr/>
          <a:lstStyle/>
          <a:p>
            <a:r>
              <a:rPr lang="id-ID" dirty="0"/>
              <a:t>Marketing Instruments</a:t>
            </a:r>
          </a:p>
        </p:txBody>
      </p:sp>
      <p:sp>
        <p:nvSpPr>
          <p:cNvPr id="115" name="Text Placeholder 24"/>
          <p:cNvSpPr>
            <a:spLocks noGrp="1"/>
          </p:cNvSpPr>
          <p:nvPr>
            <p:ph type="body" sz="quarter" idx="11"/>
          </p:nvPr>
        </p:nvSpPr>
        <p:spPr>
          <a:xfrm>
            <a:off x="7497907" y="5049429"/>
            <a:ext cx="2141086" cy="625761"/>
          </a:xfrm>
        </p:spPr>
        <p:txBody>
          <a:bodyPr/>
          <a:lstStyle/>
          <a:p>
            <a:r>
              <a:rPr lang="id-ID" dirty="0"/>
              <a:t>nde omnis iste natus error sit voluptatem accusantium perspiciatis unde omnis iste natus error sit</a:t>
            </a:r>
          </a:p>
        </p:txBody>
      </p:sp>
      <p:sp>
        <p:nvSpPr>
          <p:cNvPr id="19" name="TextBox 18"/>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a:t>
            </a:r>
            <a:r>
              <a:rPr lang="en-US" sz="1200" dirty="0">
                <a:solidFill>
                  <a:schemeClr val="accent1"/>
                </a:solidFill>
                <a:latin typeface="Kontrapunkt Bob Light" panose="02000000000000000000" pitchFamily="50" charset="0"/>
              </a:rPr>
              <a:t>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255715048"/>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500" fill="hold"/>
                                        <p:tgtEl>
                                          <p:spTgt spid="31"/>
                                        </p:tgtEl>
                                        <p:attrNameLst>
                                          <p:attrName>ppt_w</p:attrName>
                                        </p:attrNameLst>
                                      </p:cBhvr>
                                      <p:tavLst>
                                        <p:tav tm="0">
                                          <p:val>
                                            <p:fltVal val="0"/>
                                          </p:val>
                                        </p:tav>
                                        <p:tav tm="100000">
                                          <p:val>
                                            <p:strVal val="#ppt_w"/>
                                          </p:val>
                                        </p:tav>
                                      </p:tavLst>
                                    </p:anim>
                                    <p:anim calcmode="lin" valueType="num">
                                      <p:cBhvr>
                                        <p:cTn id="16" dur="500" fill="hold"/>
                                        <p:tgtEl>
                                          <p:spTgt spid="31"/>
                                        </p:tgtEl>
                                        <p:attrNameLst>
                                          <p:attrName>ppt_h</p:attrName>
                                        </p:attrNameLst>
                                      </p:cBhvr>
                                      <p:tavLst>
                                        <p:tav tm="0">
                                          <p:val>
                                            <p:fltVal val="0"/>
                                          </p:val>
                                        </p:tav>
                                        <p:tav tm="100000">
                                          <p:val>
                                            <p:strVal val="#ppt_h"/>
                                          </p:val>
                                        </p:tav>
                                      </p:tavLst>
                                    </p:anim>
                                    <p:animEffect transition="in" filter="fade">
                                      <p:cBhvr>
                                        <p:cTn id="17" dur="500"/>
                                        <p:tgtEl>
                                          <p:spTgt spid="31"/>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4">
                                            <p:txEl>
                                              <p:pRg st="0" end="0"/>
                                            </p:txEl>
                                          </p:spTgt>
                                        </p:tgtEl>
                                        <p:attrNameLst>
                                          <p:attrName>style.visibility</p:attrName>
                                        </p:attrNameLst>
                                      </p:cBhvr>
                                      <p:to>
                                        <p:strVal val="visible"/>
                                      </p:to>
                                    </p:set>
                                    <p:animEffect transition="in" filter="fade">
                                      <p:cBhvr>
                                        <p:cTn id="21" dur="500"/>
                                        <p:tgtEl>
                                          <p:spTgt spid="24">
                                            <p:txEl>
                                              <p:pRg st="0" end="0"/>
                                            </p:txEl>
                                          </p:spTgt>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Effect transition="in" filter="strips(downRight)">
                                      <p:cBhvr>
                                        <p:cTn id="25" dur="500"/>
                                        <p:tgtEl>
                                          <p:spTgt spid="25">
                                            <p:txEl>
                                              <p:pRg st="0" end="0"/>
                                            </p:txEl>
                                          </p:spTgt>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98">
                                            <p:txEl>
                                              <p:pRg st="0" end="0"/>
                                            </p:txEl>
                                          </p:spTgt>
                                        </p:tgtEl>
                                        <p:attrNameLst>
                                          <p:attrName>style.visibility</p:attrName>
                                        </p:attrNameLst>
                                      </p:cBhvr>
                                      <p:to>
                                        <p:strVal val="visible"/>
                                      </p:to>
                                    </p:set>
                                    <p:animEffect transition="in" filter="fade">
                                      <p:cBhvr>
                                        <p:cTn id="35" dur="500"/>
                                        <p:tgtEl>
                                          <p:spTgt spid="98">
                                            <p:txEl>
                                              <p:pRg st="0" end="0"/>
                                            </p:txEl>
                                          </p:spTgt>
                                        </p:tgtEl>
                                      </p:cBhvr>
                                    </p:animEffect>
                                  </p:childTnLst>
                                </p:cTn>
                              </p:par>
                            </p:childTnLst>
                          </p:cTn>
                        </p:par>
                        <p:par>
                          <p:cTn id="36" fill="hold">
                            <p:stCondLst>
                              <p:cond delay="3500"/>
                            </p:stCondLst>
                            <p:childTnLst>
                              <p:par>
                                <p:cTn id="37" presetID="18" presetClass="entr" presetSubtype="6" fill="hold" grpId="0" nodeType="afterEffect">
                                  <p:stCondLst>
                                    <p:cond delay="0"/>
                                  </p:stCondLst>
                                  <p:childTnLst>
                                    <p:set>
                                      <p:cBhvr>
                                        <p:cTn id="38" dur="1" fill="hold">
                                          <p:stCondLst>
                                            <p:cond delay="0"/>
                                          </p:stCondLst>
                                        </p:cTn>
                                        <p:tgtEl>
                                          <p:spTgt spid="99">
                                            <p:txEl>
                                              <p:pRg st="0" end="0"/>
                                            </p:txEl>
                                          </p:spTgt>
                                        </p:tgtEl>
                                        <p:attrNameLst>
                                          <p:attrName>style.visibility</p:attrName>
                                        </p:attrNameLst>
                                      </p:cBhvr>
                                      <p:to>
                                        <p:strVal val="visible"/>
                                      </p:to>
                                    </p:set>
                                    <p:animEffect transition="in" filter="strips(downRight)">
                                      <p:cBhvr>
                                        <p:cTn id="39" dur="500"/>
                                        <p:tgtEl>
                                          <p:spTgt spid="99">
                                            <p:txEl>
                                              <p:pRg st="0" end="0"/>
                                            </p:txEl>
                                          </p:spTgt>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p:cTn id="43" dur="500" fill="hold"/>
                                        <p:tgtEl>
                                          <p:spTgt spid="33"/>
                                        </p:tgtEl>
                                        <p:attrNameLst>
                                          <p:attrName>ppt_w</p:attrName>
                                        </p:attrNameLst>
                                      </p:cBhvr>
                                      <p:tavLst>
                                        <p:tav tm="0">
                                          <p:val>
                                            <p:fltVal val="0"/>
                                          </p:val>
                                        </p:tav>
                                        <p:tav tm="100000">
                                          <p:val>
                                            <p:strVal val="#ppt_w"/>
                                          </p:val>
                                        </p:tav>
                                      </p:tavLst>
                                    </p:anim>
                                    <p:anim calcmode="lin" valueType="num">
                                      <p:cBhvr>
                                        <p:cTn id="44" dur="500" fill="hold"/>
                                        <p:tgtEl>
                                          <p:spTgt spid="33"/>
                                        </p:tgtEl>
                                        <p:attrNameLst>
                                          <p:attrName>ppt_h</p:attrName>
                                        </p:attrNameLst>
                                      </p:cBhvr>
                                      <p:tavLst>
                                        <p:tav tm="0">
                                          <p:val>
                                            <p:fltVal val="0"/>
                                          </p:val>
                                        </p:tav>
                                        <p:tav tm="100000">
                                          <p:val>
                                            <p:strVal val="#ppt_h"/>
                                          </p:val>
                                        </p:tav>
                                      </p:tavLst>
                                    </p:anim>
                                    <p:animEffect transition="in" filter="fade">
                                      <p:cBhvr>
                                        <p:cTn id="45" dur="500"/>
                                        <p:tgtEl>
                                          <p:spTgt spid="33"/>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110">
                                            <p:txEl>
                                              <p:pRg st="0" end="0"/>
                                            </p:txEl>
                                          </p:spTgt>
                                        </p:tgtEl>
                                        <p:attrNameLst>
                                          <p:attrName>style.visibility</p:attrName>
                                        </p:attrNameLst>
                                      </p:cBhvr>
                                      <p:to>
                                        <p:strVal val="visible"/>
                                      </p:to>
                                    </p:set>
                                    <p:animEffect transition="in" filter="fade">
                                      <p:cBhvr>
                                        <p:cTn id="49" dur="500"/>
                                        <p:tgtEl>
                                          <p:spTgt spid="110">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111">
                                            <p:txEl>
                                              <p:pRg st="0" end="0"/>
                                            </p:txEl>
                                          </p:spTgt>
                                        </p:tgtEl>
                                        <p:attrNameLst>
                                          <p:attrName>style.visibility</p:attrName>
                                        </p:attrNameLst>
                                      </p:cBhvr>
                                      <p:to>
                                        <p:strVal val="visible"/>
                                      </p:to>
                                    </p:set>
                                    <p:animEffect transition="in" filter="strips(downRight)">
                                      <p:cBhvr>
                                        <p:cTn id="53" dur="500"/>
                                        <p:tgtEl>
                                          <p:spTgt spid="111">
                                            <p:txEl>
                                              <p:pRg st="0" end="0"/>
                                            </p:txEl>
                                          </p:spTgt>
                                        </p:tgtEl>
                                      </p:cBhvr>
                                    </p:animEffect>
                                  </p:childTnLst>
                                </p:cTn>
                              </p:par>
                            </p:childTnLst>
                          </p:cTn>
                        </p:par>
                        <p:par>
                          <p:cTn id="54" fill="hold">
                            <p:stCondLst>
                              <p:cond delay="5500"/>
                            </p:stCondLst>
                            <p:childTnLst>
                              <p:par>
                                <p:cTn id="55" presetID="53" presetClass="entr" presetSubtype="16"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 calcmode="lin" valueType="num">
                                      <p:cBhvr>
                                        <p:cTn id="57" dur="500" fill="hold"/>
                                        <p:tgtEl>
                                          <p:spTgt spid="72"/>
                                        </p:tgtEl>
                                        <p:attrNameLst>
                                          <p:attrName>ppt_w</p:attrName>
                                        </p:attrNameLst>
                                      </p:cBhvr>
                                      <p:tavLst>
                                        <p:tav tm="0">
                                          <p:val>
                                            <p:fltVal val="0"/>
                                          </p:val>
                                        </p:tav>
                                        <p:tav tm="100000">
                                          <p:val>
                                            <p:strVal val="#ppt_w"/>
                                          </p:val>
                                        </p:tav>
                                      </p:tavLst>
                                    </p:anim>
                                    <p:anim calcmode="lin" valueType="num">
                                      <p:cBhvr>
                                        <p:cTn id="58" dur="500" fill="hold"/>
                                        <p:tgtEl>
                                          <p:spTgt spid="72"/>
                                        </p:tgtEl>
                                        <p:attrNameLst>
                                          <p:attrName>ppt_h</p:attrName>
                                        </p:attrNameLst>
                                      </p:cBhvr>
                                      <p:tavLst>
                                        <p:tav tm="0">
                                          <p:val>
                                            <p:fltVal val="0"/>
                                          </p:val>
                                        </p:tav>
                                        <p:tav tm="100000">
                                          <p:val>
                                            <p:strVal val="#ppt_h"/>
                                          </p:val>
                                        </p:tav>
                                      </p:tavLst>
                                    </p:anim>
                                    <p:animEffect transition="in" filter="fade">
                                      <p:cBhvr>
                                        <p:cTn id="59" dur="500"/>
                                        <p:tgtEl>
                                          <p:spTgt spid="72"/>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112">
                                            <p:txEl>
                                              <p:pRg st="0" end="0"/>
                                            </p:txEl>
                                          </p:spTgt>
                                        </p:tgtEl>
                                        <p:attrNameLst>
                                          <p:attrName>style.visibility</p:attrName>
                                        </p:attrNameLst>
                                      </p:cBhvr>
                                      <p:to>
                                        <p:strVal val="visible"/>
                                      </p:to>
                                    </p:set>
                                    <p:animEffect transition="in" filter="fade">
                                      <p:cBhvr>
                                        <p:cTn id="63" dur="500"/>
                                        <p:tgtEl>
                                          <p:spTgt spid="112">
                                            <p:txEl>
                                              <p:pRg st="0" end="0"/>
                                            </p:txEl>
                                          </p:spTgt>
                                        </p:tgtEl>
                                      </p:cBhvr>
                                    </p:animEffect>
                                  </p:childTnLst>
                                </p:cTn>
                              </p:par>
                            </p:childTnLst>
                          </p:cTn>
                        </p:par>
                        <p:par>
                          <p:cTn id="64" fill="hold">
                            <p:stCondLst>
                              <p:cond delay="6500"/>
                            </p:stCondLst>
                            <p:childTnLst>
                              <p:par>
                                <p:cTn id="65" presetID="18" presetClass="entr" presetSubtype="6" fill="hold" grpId="0" nodeType="afterEffect">
                                  <p:stCondLst>
                                    <p:cond delay="0"/>
                                  </p:stCondLst>
                                  <p:childTnLst>
                                    <p:set>
                                      <p:cBhvr>
                                        <p:cTn id="66" dur="1" fill="hold">
                                          <p:stCondLst>
                                            <p:cond delay="0"/>
                                          </p:stCondLst>
                                        </p:cTn>
                                        <p:tgtEl>
                                          <p:spTgt spid="113">
                                            <p:txEl>
                                              <p:pRg st="0" end="0"/>
                                            </p:txEl>
                                          </p:spTgt>
                                        </p:tgtEl>
                                        <p:attrNameLst>
                                          <p:attrName>style.visibility</p:attrName>
                                        </p:attrNameLst>
                                      </p:cBhvr>
                                      <p:to>
                                        <p:strVal val="visible"/>
                                      </p:to>
                                    </p:set>
                                    <p:animEffect transition="in" filter="strips(downRight)">
                                      <p:cBhvr>
                                        <p:cTn id="67" dur="500"/>
                                        <p:tgtEl>
                                          <p:spTgt spid="113">
                                            <p:txEl>
                                              <p:pRg st="0" end="0"/>
                                            </p:txEl>
                                          </p:spTgt>
                                        </p:tgtEl>
                                      </p:cBhvr>
                                    </p:animEffect>
                                  </p:childTnLst>
                                </p:cTn>
                              </p:par>
                            </p:childTnLst>
                          </p:cTn>
                        </p:par>
                        <p:par>
                          <p:cTn id="68" fill="hold">
                            <p:stCondLst>
                              <p:cond delay="7000"/>
                            </p:stCondLst>
                            <p:childTnLst>
                              <p:par>
                                <p:cTn id="69" presetID="53" presetClass="entr" presetSubtype="16"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p:cTn id="71" dur="500" fill="hold"/>
                                        <p:tgtEl>
                                          <p:spTgt spid="73"/>
                                        </p:tgtEl>
                                        <p:attrNameLst>
                                          <p:attrName>ppt_w</p:attrName>
                                        </p:attrNameLst>
                                      </p:cBhvr>
                                      <p:tavLst>
                                        <p:tav tm="0">
                                          <p:val>
                                            <p:fltVal val="0"/>
                                          </p:val>
                                        </p:tav>
                                        <p:tav tm="100000">
                                          <p:val>
                                            <p:strVal val="#ppt_w"/>
                                          </p:val>
                                        </p:tav>
                                      </p:tavLst>
                                    </p:anim>
                                    <p:anim calcmode="lin" valueType="num">
                                      <p:cBhvr>
                                        <p:cTn id="72" dur="500" fill="hold"/>
                                        <p:tgtEl>
                                          <p:spTgt spid="73"/>
                                        </p:tgtEl>
                                        <p:attrNameLst>
                                          <p:attrName>ppt_h</p:attrName>
                                        </p:attrNameLst>
                                      </p:cBhvr>
                                      <p:tavLst>
                                        <p:tav tm="0">
                                          <p:val>
                                            <p:fltVal val="0"/>
                                          </p:val>
                                        </p:tav>
                                        <p:tav tm="100000">
                                          <p:val>
                                            <p:strVal val="#ppt_h"/>
                                          </p:val>
                                        </p:tav>
                                      </p:tavLst>
                                    </p:anim>
                                    <p:animEffect transition="in" filter="fade">
                                      <p:cBhvr>
                                        <p:cTn id="73" dur="500"/>
                                        <p:tgtEl>
                                          <p:spTgt spid="73"/>
                                        </p:tgtEl>
                                      </p:cBhvr>
                                    </p:animEffect>
                                  </p:childTnLst>
                                </p:cTn>
                              </p:par>
                            </p:childTnLst>
                          </p:cTn>
                        </p:par>
                        <p:par>
                          <p:cTn id="74" fill="hold">
                            <p:stCondLst>
                              <p:cond delay="7500"/>
                            </p:stCondLst>
                            <p:childTnLst>
                              <p:par>
                                <p:cTn id="75" presetID="10" presetClass="entr" presetSubtype="0" fill="hold" grpId="0" nodeType="afterEffect">
                                  <p:stCondLst>
                                    <p:cond delay="0"/>
                                  </p:stCondLst>
                                  <p:childTnLst>
                                    <p:set>
                                      <p:cBhvr>
                                        <p:cTn id="76" dur="1" fill="hold">
                                          <p:stCondLst>
                                            <p:cond delay="0"/>
                                          </p:stCondLst>
                                        </p:cTn>
                                        <p:tgtEl>
                                          <p:spTgt spid="114">
                                            <p:txEl>
                                              <p:pRg st="0" end="0"/>
                                            </p:txEl>
                                          </p:spTgt>
                                        </p:tgtEl>
                                        <p:attrNameLst>
                                          <p:attrName>style.visibility</p:attrName>
                                        </p:attrNameLst>
                                      </p:cBhvr>
                                      <p:to>
                                        <p:strVal val="visible"/>
                                      </p:to>
                                    </p:set>
                                    <p:animEffect transition="in" filter="fade">
                                      <p:cBhvr>
                                        <p:cTn id="77" dur="500"/>
                                        <p:tgtEl>
                                          <p:spTgt spid="114">
                                            <p:txEl>
                                              <p:pRg st="0" end="0"/>
                                            </p:txEl>
                                          </p:spTgt>
                                        </p:tgtEl>
                                      </p:cBhvr>
                                    </p:animEffect>
                                  </p:childTnLst>
                                </p:cTn>
                              </p:par>
                            </p:childTnLst>
                          </p:cTn>
                        </p:par>
                        <p:par>
                          <p:cTn id="78" fill="hold">
                            <p:stCondLst>
                              <p:cond delay="8000"/>
                            </p:stCondLst>
                            <p:childTnLst>
                              <p:par>
                                <p:cTn id="79" presetID="18" presetClass="entr" presetSubtype="6" fill="hold" grpId="0" nodeType="afterEffect">
                                  <p:stCondLst>
                                    <p:cond delay="0"/>
                                  </p:stCondLst>
                                  <p:childTnLst>
                                    <p:set>
                                      <p:cBhvr>
                                        <p:cTn id="80" dur="1" fill="hold">
                                          <p:stCondLst>
                                            <p:cond delay="0"/>
                                          </p:stCondLst>
                                        </p:cTn>
                                        <p:tgtEl>
                                          <p:spTgt spid="115">
                                            <p:txEl>
                                              <p:pRg st="0" end="0"/>
                                            </p:txEl>
                                          </p:spTgt>
                                        </p:tgtEl>
                                        <p:attrNameLst>
                                          <p:attrName>style.visibility</p:attrName>
                                        </p:attrNameLst>
                                      </p:cBhvr>
                                      <p:to>
                                        <p:strVal val="visible"/>
                                      </p:to>
                                    </p:set>
                                    <p:animEffect transition="in" filter="strips(downRight)">
                                      <p:cBhvr>
                                        <p:cTn id="81" dur="500"/>
                                        <p:tgtEl>
                                          <p:spTgt spid="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24" grpId="0" build="p"/>
      <p:bldP spid="25" grpId="0" build="p"/>
      <p:bldP spid="31" grpId="0" animBg="1"/>
      <p:bldP spid="32" grpId="0" animBg="1"/>
      <p:bldP spid="33" grpId="0" animBg="1"/>
      <p:bldP spid="72" grpId="0" animBg="1"/>
      <p:bldP spid="73" grpId="0" animBg="1"/>
      <p:bldP spid="98" grpId="0" build="p"/>
      <p:bldP spid="99" grpId="0" build="p"/>
      <p:bldP spid="110" grpId="0" build="p"/>
      <p:bldP spid="111" grpId="0" build="p"/>
      <p:bldP spid="112" grpId="0" build="p"/>
      <p:bldP spid="113" grpId="0" build="p"/>
      <p:bldP spid="114" grpId="0" build="p"/>
      <p:bldP spid="115"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570631"/>
            <a:ext cx="9144000" cy="667323"/>
          </a:xfrm>
        </p:spPr>
        <p:txBody>
          <a:bodyPr>
            <a:normAutofit/>
          </a:bodyPr>
          <a:lstStyle/>
          <a:p>
            <a:r>
              <a:rPr lang="en-GB" dirty="0"/>
              <a:t>7 PHASES OF MARKETING</a:t>
            </a:r>
          </a:p>
        </p:txBody>
      </p:sp>
      <p:sp>
        <p:nvSpPr>
          <p:cNvPr id="4" name="Subtitle 3"/>
          <p:cNvSpPr>
            <a:spLocks noGrp="1"/>
          </p:cNvSpPr>
          <p:nvPr>
            <p:ph type="subTitle" idx="1"/>
          </p:nvPr>
        </p:nvSpPr>
        <p:spPr/>
        <p:txBody>
          <a:bodyPr/>
          <a:lstStyle/>
          <a:p>
            <a:r>
              <a:rPr lang="en-GB" dirty="0"/>
              <a:t>write your relevant text here</a:t>
            </a:r>
          </a:p>
        </p:txBody>
      </p:sp>
      <p:sp>
        <p:nvSpPr>
          <p:cNvPr id="12" name="Text Placeholder 11"/>
          <p:cNvSpPr>
            <a:spLocks noGrp="1"/>
          </p:cNvSpPr>
          <p:nvPr>
            <p:ph type="body" sz="quarter" idx="11"/>
          </p:nvPr>
        </p:nvSpPr>
        <p:spPr>
          <a:xfrm>
            <a:off x="1672120" y="4966598"/>
            <a:ext cx="1968511" cy="630674"/>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accua</a:t>
            </a:r>
            <a:endParaRPr lang="en-GB" dirty="0"/>
          </a:p>
        </p:txBody>
      </p:sp>
      <p:sp>
        <p:nvSpPr>
          <p:cNvPr id="13" name="Text Placeholder 12"/>
          <p:cNvSpPr>
            <a:spLocks noGrp="1"/>
          </p:cNvSpPr>
          <p:nvPr>
            <p:ph type="body" sz="quarter" idx="10"/>
          </p:nvPr>
        </p:nvSpPr>
        <p:spPr>
          <a:xfrm>
            <a:off x="1407960" y="4695835"/>
            <a:ext cx="2493287" cy="221143"/>
          </a:xfrm>
        </p:spPr>
        <p:txBody>
          <a:bodyPr>
            <a:normAutofit/>
          </a:bodyPr>
          <a:lstStyle/>
          <a:p>
            <a:pPr algn="ctr"/>
            <a:r>
              <a:rPr lang="id-ID" sz="1400" dirty="0"/>
              <a:t>7</a:t>
            </a:r>
            <a:r>
              <a:rPr lang="en-GB" sz="1400" dirty="0"/>
              <a:t>. Analysis of Situation</a:t>
            </a:r>
          </a:p>
        </p:txBody>
      </p:sp>
      <p:sp>
        <p:nvSpPr>
          <p:cNvPr id="68" name="Shape 2140"/>
          <p:cNvSpPr/>
          <p:nvPr/>
        </p:nvSpPr>
        <p:spPr>
          <a:xfrm>
            <a:off x="1953234" y="2113214"/>
            <a:ext cx="1441459" cy="1441459"/>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chemeClr val="accent1"/>
          </a:solidFill>
          <a:ln w="12700">
            <a:miter lim="400000"/>
          </a:ln>
        </p:spPr>
        <p:txBody>
          <a:bodyPr lIns="38100" tIns="38100" rIns="38100" bIns="38100" anchor="ctr"/>
          <a:lstStyle/>
          <a:p>
            <a:pPr lvl="0"/>
            <a:endParaRPr/>
          </a:p>
        </p:txBody>
      </p:sp>
      <p:grpSp>
        <p:nvGrpSpPr>
          <p:cNvPr id="69" name="Group 2143"/>
          <p:cNvGrpSpPr/>
          <p:nvPr/>
        </p:nvGrpSpPr>
        <p:grpSpPr>
          <a:xfrm>
            <a:off x="2476090" y="4088669"/>
            <a:ext cx="417600" cy="416044"/>
            <a:chOff x="20509" y="0"/>
            <a:chExt cx="843893" cy="840749"/>
          </a:xfrm>
        </p:grpSpPr>
        <p:sp>
          <p:nvSpPr>
            <p:cNvPr id="70" name="Shape 2141"/>
            <p:cNvSpPr/>
            <p:nvPr/>
          </p:nvSpPr>
          <p:spPr>
            <a:xfrm>
              <a:off x="20509" y="0"/>
              <a:ext cx="843893" cy="84074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dirty="0"/>
            </a:p>
          </p:txBody>
        </p:sp>
        <p:sp>
          <p:nvSpPr>
            <p:cNvPr id="75" name="Shape 2142"/>
            <p:cNvSpPr/>
            <p:nvPr/>
          </p:nvSpPr>
          <p:spPr>
            <a:xfrm>
              <a:off x="243442" y="268210"/>
              <a:ext cx="353866" cy="304330"/>
            </a:xfrm>
            <a:custGeom>
              <a:avLst/>
              <a:gdLst/>
              <a:ahLst/>
              <a:cxnLst>
                <a:cxn ang="0">
                  <a:pos x="wd2" y="hd2"/>
                </a:cxn>
                <a:cxn ang="5400000">
                  <a:pos x="wd2" y="hd2"/>
                </a:cxn>
                <a:cxn ang="10800000">
                  <a:pos x="wd2" y="hd2"/>
                </a:cxn>
                <a:cxn ang="16200000">
                  <a:pos x="wd2" y="hd2"/>
                </a:cxn>
              </a:cxnLst>
              <a:rect l="0" t="0" r="r" b="b"/>
              <a:pathLst>
                <a:path w="21332" h="21446" extrusionOk="0">
                  <a:moveTo>
                    <a:pt x="9262" y="7207"/>
                  </a:moveTo>
                  <a:lnTo>
                    <a:pt x="14475" y="11108"/>
                  </a:lnTo>
                  <a:cubicBezTo>
                    <a:pt x="14915" y="11436"/>
                    <a:pt x="15500" y="11301"/>
                    <a:pt x="15796" y="10800"/>
                  </a:cubicBezTo>
                  <a:lnTo>
                    <a:pt x="21160" y="1771"/>
                  </a:lnTo>
                  <a:cubicBezTo>
                    <a:pt x="21464" y="1257"/>
                    <a:pt x="21354" y="555"/>
                    <a:pt x="20913" y="200"/>
                  </a:cubicBezTo>
                  <a:cubicBezTo>
                    <a:pt x="20472" y="-154"/>
                    <a:pt x="19869" y="-26"/>
                    <a:pt x="19564" y="487"/>
                  </a:cubicBezTo>
                  <a:lnTo>
                    <a:pt x="14734" y="8618"/>
                  </a:lnTo>
                  <a:lnTo>
                    <a:pt x="9490" y="4694"/>
                  </a:lnTo>
                  <a:cubicBezTo>
                    <a:pt x="9273" y="4532"/>
                    <a:pt x="9010" y="4478"/>
                    <a:pt x="8757" y="4541"/>
                  </a:cubicBezTo>
                  <a:cubicBezTo>
                    <a:pt x="8505" y="4607"/>
                    <a:pt x="8285" y="4785"/>
                    <a:pt x="8147" y="5039"/>
                  </a:cubicBezTo>
                  <a:lnTo>
                    <a:pt x="152" y="19712"/>
                  </a:lnTo>
                  <a:cubicBezTo>
                    <a:pt x="-136" y="20237"/>
                    <a:pt x="-2" y="20936"/>
                    <a:pt x="450" y="21269"/>
                  </a:cubicBezTo>
                  <a:cubicBezTo>
                    <a:pt x="611" y="21389"/>
                    <a:pt x="791" y="21446"/>
                    <a:pt x="969" y="21446"/>
                  </a:cubicBezTo>
                  <a:cubicBezTo>
                    <a:pt x="1290" y="21446"/>
                    <a:pt x="1604" y="21260"/>
                    <a:pt x="1788" y="20921"/>
                  </a:cubicBezTo>
                  <a:cubicBezTo>
                    <a:pt x="1788" y="20921"/>
                    <a:pt x="9262" y="7207"/>
                    <a:pt x="9262" y="7207"/>
                  </a:cubicBezTo>
                  <a:close/>
                  <a:moveTo>
                    <a:pt x="19712" y="12707"/>
                  </a:moveTo>
                  <a:lnTo>
                    <a:pt x="14952" y="17715"/>
                  </a:lnTo>
                  <a:lnTo>
                    <a:pt x="9355" y="12653"/>
                  </a:lnTo>
                  <a:cubicBezTo>
                    <a:pt x="9249" y="12556"/>
                    <a:pt x="9125" y="12487"/>
                    <a:pt x="8994" y="12450"/>
                  </a:cubicBezTo>
                  <a:lnTo>
                    <a:pt x="8249" y="12234"/>
                  </a:lnTo>
                  <a:lnTo>
                    <a:pt x="7154" y="14242"/>
                  </a:lnTo>
                  <a:lnTo>
                    <a:pt x="8327" y="14582"/>
                  </a:lnTo>
                  <a:lnTo>
                    <a:pt x="14404" y="20078"/>
                  </a:lnTo>
                  <a:cubicBezTo>
                    <a:pt x="14580" y="20237"/>
                    <a:pt x="14789" y="20317"/>
                    <a:pt x="14999" y="20317"/>
                  </a:cubicBezTo>
                  <a:cubicBezTo>
                    <a:pt x="15232" y="20317"/>
                    <a:pt x="15466" y="20218"/>
                    <a:pt x="15650" y="20026"/>
                  </a:cubicBezTo>
                  <a:lnTo>
                    <a:pt x="21012" y="14382"/>
                  </a:lnTo>
                  <a:cubicBezTo>
                    <a:pt x="21410" y="13963"/>
                    <a:pt x="21441" y="13250"/>
                    <a:pt x="21081" y="12788"/>
                  </a:cubicBezTo>
                  <a:cubicBezTo>
                    <a:pt x="20722" y="12325"/>
                    <a:pt x="20109" y="12289"/>
                    <a:pt x="19712" y="12707"/>
                  </a:cubicBezTo>
                  <a:close/>
                  <a:moveTo>
                    <a:pt x="735" y="12382"/>
                  </a:moveTo>
                  <a:lnTo>
                    <a:pt x="2190" y="12804"/>
                  </a:lnTo>
                  <a:lnTo>
                    <a:pt x="3284" y="10795"/>
                  </a:lnTo>
                  <a:lnTo>
                    <a:pt x="1204" y="10192"/>
                  </a:lnTo>
                  <a:cubicBezTo>
                    <a:pt x="683" y="10040"/>
                    <a:pt x="158" y="10410"/>
                    <a:pt x="28" y="11015"/>
                  </a:cubicBezTo>
                  <a:cubicBezTo>
                    <a:pt x="-100" y="11620"/>
                    <a:pt x="216" y="12231"/>
                    <a:pt x="735" y="1238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76" name="Group 2167"/>
          <p:cNvGrpSpPr/>
          <p:nvPr/>
        </p:nvGrpSpPr>
        <p:grpSpPr>
          <a:xfrm>
            <a:off x="4759656" y="2226778"/>
            <a:ext cx="417600" cy="416044"/>
            <a:chOff x="14325" y="0"/>
            <a:chExt cx="843893" cy="840749"/>
          </a:xfrm>
        </p:grpSpPr>
        <p:sp>
          <p:nvSpPr>
            <p:cNvPr id="77" name="Shape 2165"/>
            <p:cNvSpPr/>
            <p:nvPr/>
          </p:nvSpPr>
          <p:spPr>
            <a:xfrm>
              <a:off x="14325" y="0"/>
              <a:ext cx="843893" cy="84074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78" name="Shape 2166"/>
            <p:cNvSpPr/>
            <p:nvPr/>
          </p:nvSpPr>
          <p:spPr>
            <a:xfrm>
              <a:off x="233575" y="270941"/>
              <a:ext cx="373599" cy="298868"/>
            </a:xfrm>
            <a:custGeom>
              <a:avLst/>
              <a:gdLst/>
              <a:ahLst/>
              <a:cxnLst>
                <a:cxn ang="0">
                  <a:pos x="wd2" y="hd2"/>
                </a:cxn>
                <a:cxn ang="5400000">
                  <a:pos x="wd2" y="hd2"/>
                </a:cxn>
                <a:cxn ang="10800000">
                  <a:pos x="wd2" y="hd2"/>
                </a:cxn>
                <a:cxn ang="16200000">
                  <a:pos x="wd2" y="hd2"/>
                </a:cxn>
              </a:cxnLst>
              <a:rect l="0" t="0" r="r" b="b"/>
              <a:pathLst>
                <a:path w="21600" h="21600" extrusionOk="0">
                  <a:moveTo>
                    <a:pt x="18143" y="10800"/>
                  </a:moveTo>
                  <a:cubicBezTo>
                    <a:pt x="17065" y="10800"/>
                    <a:pt x="16800" y="11898"/>
                    <a:pt x="16709" y="12419"/>
                  </a:cubicBezTo>
                  <a:cubicBezTo>
                    <a:pt x="16115" y="15817"/>
                    <a:pt x="13696" y="18359"/>
                    <a:pt x="10800" y="18359"/>
                  </a:cubicBezTo>
                  <a:cubicBezTo>
                    <a:pt x="9130" y="18359"/>
                    <a:pt x="7618" y="17514"/>
                    <a:pt x="6524" y="16146"/>
                  </a:cubicBezTo>
                  <a:cubicBezTo>
                    <a:pt x="6018" y="15513"/>
                    <a:pt x="5198" y="15513"/>
                    <a:pt x="4691" y="16146"/>
                  </a:cubicBezTo>
                  <a:cubicBezTo>
                    <a:pt x="4185" y="16779"/>
                    <a:pt x="4185" y="17804"/>
                    <a:pt x="4691" y="18437"/>
                  </a:cubicBezTo>
                  <a:cubicBezTo>
                    <a:pt x="6255" y="20391"/>
                    <a:pt x="8415" y="21600"/>
                    <a:pt x="10800" y="21600"/>
                  </a:cubicBezTo>
                  <a:cubicBezTo>
                    <a:pt x="14669" y="21600"/>
                    <a:pt x="17943" y="18421"/>
                    <a:pt x="19043" y="14039"/>
                  </a:cubicBezTo>
                  <a:lnTo>
                    <a:pt x="21600" y="14039"/>
                  </a:lnTo>
                  <a:lnTo>
                    <a:pt x="21600" y="10800"/>
                  </a:lnTo>
                  <a:cubicBezTo>
                    <a:pt x="21600" y="10800"/>
                    <a:pt x="18143" y="10800"/>
                    <a:pt x="18143" y="10800"/>
                  </a:cubicBezTo>
                  <a:close/>
                  <a:moveTo>
                    <a:pt x="4891" y="9180"/>
                  </a:moveTo>
                  <a:cubicBezTo>
                    <a:pt x="5484" y="5783"/>
                    <a:pt x="7904" y="3240"/>
                    <a:pt x="10800" y="3240"/>
                  </a:cubicBezTo>
                  <a:cubicBezTo>
                    <a:pt x="12470" y="3240"/>
                    <a:pt x="13982" y="4086"/>
                    <a:pt x="15076" y="5454"/>
                  </a:cubicBezTo>
                  <a:cubicBezTo>
                    <a:pt x="15582" y="6086"/>
                    <a:pt x="16404" y="6086"/>
                    <a:pt x="16909" y="5454"/>
                  </a:cubicBezTo>
                  <a:cubicBezTo>
                    <a:pt x="17415" y="4821"/>
                    <a:pt x="17415" y="3796"/>
                    <a:pt x="16909" y="3163"/>
                  </a:cubicBezTo>
                  <a:cubicBezTo>
                    <a:pt x="15346" y="1209"/>
                    <a:pt x="13186" y="0"/>
                    <a:pt x="10800" y="0"/>
                  </a:cubicBezTo>
                  <a:cubicBezTo>
                    <a:pt x="6931" y="0"/>
                    <a:pt x="3658" y="3178"/>
                    <a:pt x="2557" y="7560"/>
                  </a:cubicBezTo>
                  <a:lnTo>
                    <a:pt x="0" y="7560"/>
                  </a:lnTo>
                  <a:lnTo>
                    <a:pt x="0" y="10800"/>
                  </a:lnTo>
                  <a:lnTo>
                    <a:pt x="3457" y="10800"/>
                  </a:lnTo>
                  <a:cubicBezTo>
                    <a:pt x="4535" y="10800"/>
                    <a:pt x="4800" y="9702"/>
                    <a:pt x="4891" y="9180"/>
                  </a:cubicBezTo>
                  <a:close/>
                  <a:moveTo>
                    <a:pt x="7343" y="10800"/>
                  </a:moveTo>
                  <a:cubicBezTo>
                    <a:pt x="7343" y="13185"/>
                    <a:pt x="8891" y="15120"/>
                    <a:pt x="10800" y="15120"/>
                  </a:cubicBezTo>
                  <a:cubicBezTo>
                    <a:pt x="12709" y="15120"/>
                    <a:pt x="14255" y="13185"/>
                    <a:pt x="14255" y="10800"/>
                  </a:cubicBezTo>
                  <a:cubicBezTo>
                    <a:pt x="14255" y="8415"/>
                    <a:pt x="12709" y="6480"/>
                    <a:pt x="10800" y="6480"/>
                  </a:cubicBezTo>
                  <a:cubicBezTo>
                    <a:pt x="8891" y="6480"/>
                    <a:pt x="7343" y="8415"/>
                    <a:pt x="7343" y="108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79" name="Group 2170"/>
          <p:cNvGrpSpPr/>
          <p:nvPr/>
        </p:nvGrpSpPr>
        <p:grpSpPr>
          <a:xfrm>
            <a:off x="7032703" y="2226778"/>
            <a:ext cx="417600" cy="416044"/>
            <a:chOff x="-13671" y="0"/>
            <a:chExt cx="843893" cy="840749"/>
          </a:xfrm>
        </p:grpSpPr>
        <p:sp>
          <p:nvSpPr>
            <p:cNvPr id="80" name="Shape 2168"/>
            <p:cNvSpPr/>
            <p:nvPr/>
          </p:nvSpPr>
          <p:spPr>
            <a:xfrm>
              <a:off x="-13671" y="0"/>
              <a:ext cx="843893" cy="84074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81" name="Shape 2169"/>
            <p:cNvSpPr/>
            <p:nvPr/>
          </p:nvSpPr>
          <p:spPr>
            <a:xfrm>
              <a:off x="215025" y="236055"/>
              <a:ext cx="409590" cy="368640"/>
            </a:xfrm>
            <a:custGeom>
              <a:avLst/>
              <a:gdLst/>
              <a:ahLst/>
              <a:cxnLst>
                <a:cxn ang="0">
                  <a:pos x="wd2" y="hd2"/>
                </a:cxn>
                <a:cxn ang="5400000">
                  <a:pos x="wd2" y="hd2"/>
                </a:cxn>
                <a:cxn ang="10800000">
                  <a:pos x="wd2" y="hd2"/>
                </a:cxn>
                <a:cxn ang="16200000">
                  <a:pos x="wd2" y="hd2"/>
                </a:cxn>
              </a:cxnLst>
              <a:rect l="0" t="0" r="r" b="b"/>
              <a:pathLst>
                <a:path w="21600" h="21600" extrusionOk="0">
                  <a:moveTo>
                    <a:pt x="21383" y="4998"/>
                  </a:moveTo>
                  <a:lnTo>
                    <a:pt x="18817" y="3042"/>
                  </a:lnTo>
                  <a:cubicBezTo>
                    <a:pt x="18673" y="2931"/>
                    <a:pt x="18467" y="2831"/>
                    <a:pt x="18255" y="2758"/>
                  </a:cubicBezTo>
                  <a:cubicBezTo>
                    <a:pt x="18042" y="2685"/>
                    <a:pt x="17821" y="2640"/>
                    <a:pt x="17643" y="2640"/>
                  </a:cubicBezTo>
                  <a:lnTo>
                    <a:pt x="10260" y="2640"/>
                  </a:lnTo>
                  <a:lnTo>
                    <a:pt x="11124" y="8160"/>
                  </a:lnTo>
                  <a:lnTo>
                    <a:pt x="17643" y="8160"/>
                  </a:lnTo>
                  <a:cubicBezTo>
                    <a:pt x="17821" y="8160"/>
                    <a:pt x="18042" y="8115"/>
                    <a:pt x="18255" y="8042"/>
                  </a:cubicBezTo>
                  <a:cubicBezTo>
                    <a:pt x="18467" y="7969"/>
                    <a:pt x="18673" y="7869"/>
                    <a:pt x="18817" y="7758"/>
                  </a:cubicBezTo>
                  <a:lnTo>
                    <a:pt x="21383" y="5802"/>
                  </a:lnTo>
                  <a:cubicBezTo>
                    <a:pt x="21527" y="5691"/>
                    <a:pt x="21600" y="5546"/>
                    <a:pt x="21600" y="5400"/>
                  </a:cubicBezTo>
                  <a:cubicBezTo>
                    <a:pt x="21600" y="5254"/>
                    <a:pt x="21527" y="5109"/>
                    <a:pt x="21383" y="4998"/>
                  </a:cubicBezTo>
                  <a:close/>
                  <a:moveTo>
                    <a:pt x="9179" y="0"/>
                  </a:moveTo>
                  <a:lnTo>
                    <a:pt x="8207" y="0"/>
                  </a:lnTo>
                  <a:cubicBezTo>
                    <a:pt x="7969" y="0"/>
                    <a:pt x="7776" y="216"/>
                    <a:pt x="7776" y="480"/>
                  </a:cubicBezTo>
                  <a:lnTo>
                    <a:pt x="7776" y="5040"/>
                  </a:lnTo>
                  <a:lnTo>
                    <a:pt x="3956" y="5040"/>
                  </a:lnTo>
                  <a:cubicBezTo>
                    <a:pt x="3778" y="5040"/>
                    <a:pt x="3557" y="5085"/>
                    <a:pt x="3345" y="5159"/>
                  </a:cubicBezTo>
                  <a:cubicBezTo>
                    <a:pt x="3132" y="5231"/>
                    <a:pt x="2926" y="5331"/>
                    <a:pt x="2782" y="5442"/>
                  </a:cubicBezTo>
                  <a:lnTo>
                    <a:pt x="217" y="7398"/>
                  </a:lnTo>
                  <a:cubicBezTo>
                    <a:pt x="72" y="7508"/>
                    <a:pt x="0" y="7654"/>
                    <a:pt x="0" y="7800"/>
                  </a:cubicBezTo>
                  <a:cubicBezTo>
                    <a:pt x="0" y="7946"/>
                    <a:pt x="72" y="8091"/>
                    <a:pt x="217" y="8202"/>
                  </a:cubicBezTo>
                  <a:lnTo>
                    <a:pt x="2782" y="10158"/>
                  </a:lnTo>
                  <a:cubicBezTo>
                    <a:pt x="2926" y="10268"/>
                    <a:pt x="3132" y="10369"/>
                    <a:pt x="3345" y="10442"/>
                  </a:cubicBezTo>
                  <a:cubicBezTo>
                    <a:pt x="3557" y="10515"/>
                    <a:pt x="3778" y="10560"/>
                    <a:pt x="3956" y="10560"/>
                  </a:cubicBezTo>
                  <a:lnTo>
                    <a:pt x="7776" y="10560"/>
                  </a:lnTo>
                  <a:lnTo>
                    <a:pt x="7776" y="21120"/>
                  </a:lnTo>
                  <a:cubicBezTo>
                    <a:pt x="7776" y="21384"/>
                    <a:pt x="7969" y="21600"/>
                    <a:pt x="8207" y="21600"/>
                  </a:cubicBezTo>
                  <a:lnTo>
                    <a:pt x="9179" y="21600"/>
                  </a:lnTo>
                  <a:cubicBezTo>
                    <a:pt x="9417" y="21600"/>
                    <a:pt x="9612" y="21384"/>
                    <a:pt x="9612" y="21120"/>
                  </a:cubicBezTo>
                  <a:lnTo>
                    <a:pt x="9612" y="480"/>
                  </a:lnTo>
                  <a:cubicBezTo>
                    <a:pt x="9612" y="216"/>
                    <a:pt x="9417" y="0"/>
                    <a:pt x="9179"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82" name="Group 2173"/>
          <p:cNvGrpSpPr/>
          <p:nvPr/>
        </p:nvGrpSpPr>
        <p:grpSpPr>
          <a:xfrm>
            <a:off x="9318903" y="2226778"/>
            <a:ext cx="417600" cy="416044"/>
            <a:chOff x="-17590" y="0"/>
            <a:chExt cx="843893" cy="840749"/>
          </a:xfrm>
        </p:grpSpPr>
        <p:sp>
          <p:nvSpPr>
            <p:cNvPr id="83" name="Shape 2171"/>
            <p:cNvSpPr/>
            <p:nvPr/>
          </p:nvSpPr>
          <p:spPr>
            <a:xfrm>
              <a:off x="-17590" y="0"/>
              <a:ext cx="843893" cy="84074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dirty="0"/>
            </a:p>
          </p:txBody>
        </p:sp>
        <p:sp>
          <p:nvSpPr>
            <p:cNvPr id="84" name="Shape 2172"/>
            <p:cNvSpPr/>
            <p:nvPr/>
          </p:nvSpPr>
          <p:spPr>
            <a:xfrm>
              <a:off x="240996" y="269531"/>
              <a:ext cx="355182" cy="301688"/>
            </a:xfrm>
            <a:custGeom>
              <a:avLst/>
              <a:gdLst/>
              <a:ahLst/>
              <a:cxnLst>
                <a:cxn ang="0">
                  <a:pos x="wd2" y="hd2"/>
                </a:cxn>
                <a:cxn ang="5400000">
                  <a:pos x="wd2" y="hd2"/>
                </a:cxn>
                <a:cxn ang="10800000">
                  <a:pos x="wd2" y="hd2"/>
                </a:cxn>
                <a:cxn ang="16200000">
                  <a:pos x="wd2" y="hd2"/>
                </a:cxn>
              </a:cxnLst>
              <a:rect l="0" t="0" r="r" b="b"/>
              <a:pathLst>
                <a:path w="21600" h="21600" extrusionOk="0">
                  <a:moveTo>
                    <a:pt x="17064" y="14989"/>
                  </a:moveTo>
                  <a:lnTo>
                    <a:pt x="16300" y="14989"/>
                  </a:lnTo>
                  <a:cubicBezTo>
                    <a:pt x="14781" y="14989"/>
                    <a:pt x="13615" y="14098"/>
                    <a:pt x="12532" y="12778"/>
                  </a:cubicBezTo>
                  <a:cubicBezTo>
                    <a:pt x="12422" y="12943"/>
                    <a:pt x="12313" y="13112"/>
                    <a:pt x="12204" y="13283"/>
                  </a:cubicBezTo>
                  <a:cubicBezTo>
                    <a:pt x="11728" y="14021"/>
                    <a:pt x="11216" y="14811"/>
                    <a:pt x="10650" y="15592"/>
                  </a:cubicBezTo>
                  <a:cubicBezTo>
                    <a:pt x="12115" y="17276"/>
                    <a:pt x="13891" y="18547"/>
                    <a:pt x="16300" y="18547"/>
                  </a:cubicBezTo>
                  <a:lnTo>
                    <a:pt x="17064" y="18547"/>
                  </a:lnTo>
                  <a:lnTo>
                    <a:pt x="17064" y="21600"/>
                  </a:lnTo>
                  <a:lnTo>
                    <a:pt x="21600" y="17022"/>
                  </a:lnTo>
                  <a:lnTo>
                    <a:pt x="17064" y="12444"/>
                  </a:lnTo>
                  <a:cubicBezTo>
                    <a:pt x="17064" y="12444"/>
                    <a:pt x="17064" y="14989"/>
                    <a:pt x="17064" y="14989"/>
                  </a:cubicBezTo>
                  <a:close/>
                  <a:moveTo>
                    <a:pt x="5844" y="8840"/>
                  </a:moveTo>
                  <a:cubicBezTo>
                    <a:pt x="6014" y="8580"/>
                    <a:pt x="6185" y="8316"/>
                    <a:pt x="6358" y="8047"/>
                  </a:cubicBezTo>
                  <a:cubicBezTo>
                    <a:pt x="6781" y="7394"/>
                    <a:pt x="7227" y="6705"/>
                    <a:pt x="7709" y="6019"/>
                  </a:cubicBezTo>
                  <a:cubicBezTo>
                    <a:pt x="6284" y="4449"/>
                    <a:pt x="4562" y="3290"/>
                    <a:pt x="2260" y="3290"/>
                  </a:cubicBezTo>
                  <a:lnTo>
                    <a:pt x="0" y="3290"/>
                  </a:lnTo>
                  <a:lnTo>
                    <a:pt x="0" y="6850"/>
                  </a:lnTo>
                  <a:lnTo>
                    <a:pt x="2260" y="6850"/>
                  </a:lnTo>
                  <a:cubicBezTo>
                    <a:pt x="3693" y="6850"/>
                    <a:pt x="4812" y="7643"/>
                    <a:pt x="5844" y="8840"/>
                  </a:cubicBezTo>
                  <a:close/>
                  <a:moveTo>
                    <a:pt x="16300" y="6596"/>
                  </a:moveTo>
                  <a:lnTo>
                    <a:pt x="17064" y="6596"/>
                  </a:lnTo>
                  <a:lnTo>
                    <a:pt x="17064" y="9155"/>
                  </a:lnTo>
                  <a:lnTo>
                    <a:pt x="21600" y="4578"/>
                  </a:lnTo>
                  <a:lnTo>
                    <a:pt x="17064" y="0"/>
                  </a:lnTo>
                  <a:lnTo>
                    <a:pt x="17064" y="3036"/>
                  </a:lnTo>
                  <a:lnTo>
                    <a:pt x="16300" y="3036"/>
                  </a:lnTo>
                  <a:cubicBezTo>
                    <a:pt x="12312" y="3036"/>
                    <a:pt x="10062" y="6516"/>
                    <a:pt x="8077" y="9587"/>
                  </a:cubicBezTo>
                  <a:cubicBezTo>
                    <a:pt x="6293" y="12349"/>
                    <a:pt x="4752" y="14735"/>
                    <a:pt x="2260" y="14735"/>
                  </a:cubicBezTo>
                  <a:lnTo>
                    <a:pt x="0" y="14735"/>
                  </a:lnTo>
                  <a:lnTo>
                    <a:pt x="0" y="18293"/>
                  </a:lnTo>
                  <a:lnTo>
                    <a:pt x="2260" y="18293"/>
                  </a:lnTo>
                  <a:cubicBezTo>
                    <a:pt x="6250" y="18293"/>
                    <a:pt x="8500" y="14814"/>
                    <a:pt x="10485" y="11743"/>
                  </a:cubicBezTo>
                  <a:cubicBezTo>
                    <a:pt x="12269" y="8981"/>
                    <a:pt x="13810" y="6596"/>
                    <a:pt x="16300" y="659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85" name="Group 2176"/>
          <p:cNvGrpSpPr/>
          <p:nvPr/>
        </p:nvGrpSpPr>
        <p:grpSpPr>
          <a:xfrm>
            <a:off x="9330386" y="4097406"/>
            <a:ext cx="417600" cy="416044"/>
            <a:chOff x="5613" y="0"/>
            <a:chExt cx="843893" cy="840749"/>
          </a:xfrm>
        </p:grpSpPr>
        <p:sp>
          <p:nvSpPr>
            <p:cNvPr id="86" name="Shape 2174"/>
            <p:cNvSpPr/>
            <p:nvPr/>
          </p:nvSpPr>
          <p:spPr>
            <a:xfrm>
              <a:off x="5613" y="0"/>
              <a:ext cx="843893" cy="84074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87" name="Shape 2175"/>
            <p:cNvSpPr/>
            <p:nvPr/>
          </p:nvSpPr>
          <p:spPr>
            <a:xfrm>
              <a:off x="295865" y="266112"/>
              <a:ext cx="249018" cy="313032"/>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36" y="0"/>
                    <a:pt x="0" y="1447"/>
                    <a:pt x="0" y="3231"/>
                  </a:cubicBezTo>
                  <a:lnTo>
                    <a:pt x="0" y="4776"/>
                  </a:lnTo>
                  <a:cubicBezTo>
                    <a:pt x="0" y="6669"/>
                    <a:pt x="4836" y="8203"/>
                    <a:pt x="10799" y="8203"/>
                  </a:cubicBezTo>
                  <a:cubicBezTo>
                    <a:pt x="16764" y="8203"/>
                    <a:pt x="21600" y="6669"/>
                    <a:pt x="21600" y="4776"/>
                  </a:cubicBezTo>
                  <a:lnTo>
                    <a:pt x="21600" y="3231"/>
                  </a:lnTo>
                  <a:cubicBezTo>
                    <a:pt x="21600" y="1447"/>
                    <a:pt x="16764" y="0"/>
                    <a:pt x="10799" y="0"/>
                  </a:cubicBezTo>
                  <a:close/>
                  <a:moveTo>
                    <a:pt x="21195" y="8008"/>
                  </a:moveTo>
                  <a:cubicBezTo>
                    <a:pt x="19915" y="9488"/>
                    <a:pt x="15746" y="10572"/>
                    <a:pt x="10799" y="10572"/>
                  </a:cubicBezTo>
                  <a:cubicBezTo>
                    <a:pt x="5856" y="10572"/>
                    <a:pt x="1685" y="9488"/>
                    <a:pt x="405" y="8008"/>
                  </a:cubicBezTo>
                  <a:cubicBezTo>
                    <a:pt x="141" y="7702"/>
                    <a:pt x="0" y="7868"/>
                    <a:pt x="0" y="8007"/>
                  </a:cubicBezTo>
                  <a:cubicBezTo>
                    <a:pt x="0" y="8144"/>
                    <a:pt x="0" y="10898"/>
                    <a:pt x="0" y="10898"/>
                  </a:cubicBezTo>
                  <a:cubicBezTo>
                    <a:pt x="0" y="13061"/>
                    <a:pt x="4836" y="14814"/>
                    <a:pt x="10799" y="14814"/>
                  </a:cubicBezTo>
                  <a:cubicBezTo>
                    <a:pt x="16764" y="14814"/>
                    <a:pt x="21600" y="13061"/>
                    <a:pt x="21600" y="10898"/>
                  </a:cubicBezTo>
                  <a:cubicBezTo>
                    <a:pt x="21600" y="10898"/>
                    <a:pt x="21600" y="8144"/>
                    <a:pt x="21600" y="8007"/>
                  </a:cubicBezTo>
                  <a:cubicBezTo>
                    <a:pt x="21600" y="7868"/>
                    <a:pt x="21459" y="7702"/>
                    <a:pt x="21195" y="8008"/>
                  </a:cubicBezTo>
                  <a:close/>
                  <a:moveTo>
                    <a:pt x="21176" y="14285"/>
                  </a:moveTo>
                  <a:cubicBezTo>
                    <a:pt x="19876" y="15959"/>
                    <a:pt x="15722" y="17184"/>
                    <a:pt x="10799" y="17184"/>
                  </a:cubicBezTo>
                  <a:cubicBezTo>
                    <a:pt x="5878" y="17184"/>
                    <a:pt x="1724" y="15959"/>
                    <a:pt x="424" y="14285"/>
                  </a:cubicBezTo>
                  <a:cubicBezTo>
                    <a:pt x="147" y="13932"/>
                    <a:pt x="0" y="14121"/>
                    <a:pt x="0" y="14297"/>
                  </a:cubicBezTo>
                  <a:cubicBezTo>
                    <a:pt x="0" y="14472"/>
                    <a:pt x="0" y="16754"/>
                    <a:pt x="0" y="16754"/>
                  </a:cubicBezTo>
                  <a:cubicBezTo>
                    <a:pt x="0" y="19133"/>
                    <a:pt x="4836" y="21600"/>
                    <a:pt x="10799" y="21600"/>
                  </a:cubicBezTo>
                  <a:cubicBezTo>
                    <a:pt x="16764" y="21600"/>
                    <a:pt x="21600" y="19133"/>
                    <a:pt x="21600" y="16754"/>
                  </a:cubicBezTo>
                  <a:cubicBezTo>
                    <a:pt x="21600" y="16754"/>
                    <a:pt x="21600" y="14472"/>
                    <a:pt x="21600" y="14297"/>
                  </a:cubicBezTo>
                  <a:cubicBezTo>
                    <a:pt x="21600" y="14121"/>
                    <a:pt x="21453" y="13932"/>
                    <a:pt x="21176" y="1428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88" name="Group 2179"/>
          <p:cNvGrpSpPr/>
          <p:nvPr/>
        </p:nvGrpSpPr>
        <p:grpSpPr>
          <a:xfrm>
            <a:off x="7043148" y="4097406"/>
            <a:ext cx="417600" cy="416044"/>
            <a:chOff x="7433" y="0"/>
            <a:chExt cx="843895" cy="840749"/>
          </a:xfrm>
        </p:grpSpPr>
        <p:sp>
          <p:nvSpPr>
            <p:cNvPr id="89" name="Shape 2177"/>
            <p:cNvSpPr/>
            <p:nvPr/>
          </p:nvSpPr>
          <p:spPr>
            <a:xfrm>
              <a:off x="7433" y="0"/>
              <a:ext cx="843895" cy="840749"/>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90" name="Shape 2178"/>
            <p:cNvSpPr/>
            <p:nvPr/>
          </p:nvSpPr>
          <p:spPr>
            <a:xfrm>
              <a:off x="331886" y="223531"/>
              <a:ext cx="176977" cy="398194"/>
            </a:xfrm>
            <a:custGeom>
              <a:avLst/>
              <a:gdLst/>
              <a:ahLst/>
              <a:cxnLst>
                <a:cxn ang="0">
                  <a:pos x="wd2" y="hd2"/>
                </a:cxn>
                <a:cxn ang="5400000">
                  <a:pos x="wd2" y="hd2"/>
                </a:cxn>
                <a:cxn ang="10800000">
                  <a:pos x="wd2" y="hd2"/>
                </a:cxn>
                <a:cxn ang="16200000">
                  <a:pos x="wd2" y="hd2"/>
                </a:cxn>
              </a:cxnLst>
              <a:rect l="0" t="0" r="r" b="b"/>
              <a:pathLst>
                <a:path w="20870" h="21269" extrusionOk="0">
                  <a:moveTo>
                    <a:pt x="2094" y="21267"/>
                  </a:moveTo>
                  <a:cubicBezTo>
                    <a:pt x="1588" y="21117"/>
                    <a:pt x="10321" y="12806"/>
                    <a:pt x="10020" y="12442"/>
                  </a:cubicBezTo>
                  <a:cubicBezTo>
                    <a:pt x="9721" y="12078"/>
                    <a:pt x="461" y="10745"/>
                    <a:pt x="8" y="10103"/>
                  </a:cubicBezTo>
                  <a:cubicBezTo>
                    <a:pt x="-444" y="9461"/>
                    <a:pt x="18291" y="-184"/>
                    <a:pt x="18781" y="2"/>
                  </a:cubicBezTo>
                  <a:cubicBezTo>
                    <a:pt x="19274" y="187"/>
                    <a:pt x="10620" y="8555"/>
                    <a:pt x="10855" y="8827"/>
                  </a:cubicBezTo>
                  <a:cubicBezTo>
                    <a:pt x="11091" y="9099"/>
                    <a:pt x="20581" y="10487"/>
                    <a:pt x="20867" y="11166"/>
                  </a:cubicBezTo>
                  <a:cubicBezTo>
                    <a:pt x="21156" y="11845"/>
                    <a:pt x="2600" y="21416"/>
                    <a:pt x="2094" y="2126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91" name="Group 2182"/>
          <p:cNvGrpSpPr/>
          <p:nvPr/>
        </p:nvGrpSpPr>
        <p:grpSpPr>
          <a:xfrm>
            <a:off x="4756053" y="4097406"/>
            <a:ext cx="417600" cy="416044"/>
            <a:chOff x="7047" y="0"/>
            <a:chExt cx="843893" cy="840749"/>
          </a:xfrm>
        </p:grpSpPr>
        <p:sp>
          <p:nvSpPr>
            <p:cNvPr id="92" name="Shape 2180"/>
            <p:cNvSpPr/>
            <p:nvPr/>
          </p:nvSpPr>
          <p:spPr>
            <a:xfrm>
              <a:off x="7047" y="0"/>
              <a:ext cx="843893" cy="84074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93" name="Shape 2181"/>
            <p:cNvSpPr/>
            <p:nvPr/>
          </p:nvSpPr>
          <p:spPr>
            <a:xfrm>
              <a:off x="231355" y="309054"/>
              <a:ext cx="378595" cy="227147"/>
            </a:xfrm>
            <a:custGeom>
              <a:avLst/>
              <a:gdLst/>
              <a:ahLst/>
              <a:cxnLst>
                <a:cxn ang="0">
                  <a:pos x="wd2" y="hd2"/>
                </a:cxn>
                <a:cxn ang="5400000">
                  <a:pos x="wd2" y="hd2"/>
                </a:cxn>
                <a:cxn ang="10800000">
                  <a:pos x="wd2" y="hd2"/>
                </a:cxn>
                <a:cxn ang="16200000">
                  <a:pos x="wd2" y="hd2"/>
                </a:cxn>
              </a:cxnLst>
              <a:rect l="0" t="0" r="r" b="b"/>
              <a:pathLst>
                <a:path w="21600" h="21600" extrusionOk="0">
                  <a:moveTo>
                    <a:pt x="19440" y="7201"/>
                  </a:moveTo>
                  <a:lnTo>
                    <a:pt x="15120" y="7201"/>
                  </a:lnTo>
                  <a:lnTo>
                    <a:pt x="15120" y="3600"/>
                  </a:lnTo>
                  <a:lnTo>
                    <a:pt x="19440" y="3600"/>
                  </a:lnTo>
                  <a:cubicBezTo>
                    <a:pt x="19440" y="3600"/>
                    <a:pt x="19440" y="7201"/>
                    <a:pt x="19440" y="7201"/>
                  </a:cubicBezTo>
                  <a:close/>
                  <a:moveTo>
                    <a:pt x="16200" y="12600"/>
                  </a:moveTo>
                  <a:lnTo>
                    <a:pt x="16200" y="9000"/>
                  </a:lnTo>
                  <a:lnTo>
                    <a:pt x="18359" y="9000"/>
                  </a:lnTo>
                  <a:lnTo>
                    <a:pt x="18359" y="12600"/>
                  </a:lnTo>
                  <a:cubicBezTo>
                    <a:pt x="18359" y="12600"/>
                    <a:pt x="16200" y="12600"/>
                    <a:pt x="16200" y="12600"/>
                  </a:cubicBezTo>
                  <a:close/>
                  <a:moveTo>
                    <a:pt x="19440" y="18000"/>
                  </a:moveTo>
                  <a:lnTo>
                    <a:pt x="17280" y="18000"/>
                  </a:lnTo>
                  <a:lnTo>
                    <a:pt x="17280" y="14401"/>
                  </a:lnTo>
                  <a:lnTo>
                    <a:pt x="19440" y="14401"/>
                  </a:lnTo>
                  <a:cubicBezTo>
                    <a:pt x="19440" y="14401"/>
                    <a:pt x="19440" y="18000"/>
                    <a:pt x="19440" y="18000"/>
                  </a:cubicBezTo>
                  <a:close/>
                  <a:moveTo>
                    <a:pt x="16200" y="18000"/>
                  </a:moveTo>
                  <a:lnTo>
                    <a:pt x="5400" y="18000"/>
                  </a:lnTo>
                  <a:lnTo>
                    <a:pt x="5400" y="14401"/>
                  </a:lnTo>
                  <a:lnTo>
                    <a:pt x="16200" y="14401"/>
                  </a:lnTo>
                  <a:cubicBezTo>
                    <a:pt x="16200" y="14401"/>
                    <a:pt x="16200" y="18000"/>
                    <a:pt x="16200" y="18000"/>
                  </a:cubicBezTo>
                  <a:close/>
                  <a:moveTo>
                    <a:pt x="4319" y="18000"/>
                  </a:moveTo>
                  <a:lnTo>
                    <a:pt x="2160" y="18000"/>
                  </a:lnTo>
                  <a:lnTo>
                    <a:pt x="2160" y="14401"/>
                  </a:lnTo>
                  <a:lnTo>
                    <a:pt x="4319" y="14401"/>
                  </a:lnTo>
                  <a:cubicBezTo>
                    <a:pt x="4319" y="14401"/>
                    <a:pt x="4319" y="18000"/>
                    <a:pt x="4319" y="18000"/>
                  </a:cubicBezTo>
                  <a:close/>
                  <a:moveTo>
                    <a:pt x="5400" y="9000"/>
                  </a:moveTo>
                  <a:lnTo>
                    <a:pt x="5400" y="12600"/>
                  </a:lnTo>
                  <a:lnTo>
                    <a:pt x="3240" y="12600"/>
                  </a:lnTo>
                  <a:lnTo>
                    <a:pt x="3240" y="9000"/>
                  </a:lnTo>
                  <a:cubicBezTo>
                    <a:pt x="3240" y="9000"/>
                    <a:pt x="5400" y="9000"/>
                    <a:pt x="5400" y="9000"/>
                  </a:cubicBezTo>
                  <a:close/>
                  <a:moveTo>
                    <a:pt x="2160" y="3600"/>
                  </a:moveTo>
                  <a:lnTo>
                    <a:pt x="4319" y="3600"/>
                  </a:lnTo>
                  <a:lnTo>
                    <a:pt x="4319" y="7201"/>
                  </a:lnTo>
                  <a:lnTo>
                    <a:pt x="2160" y="7201"/>
                  </a:lnTo>
                  <a:cubicBezTo>
                    <a:pt x="2160" y="7201"/>
                    <a:pt x="2160" y="3600"/>
                    <a:pt x="2160" y="3600"/>
                  </a:cubicBezTo>
                  <a:close/>
                  <a:moveTo>
                    <a:pt x="8639" y="9000"/>
                  </a:moveTo>
                  <a:lnTo>
                    <a:pt x="8639" y="12600"/>
                  </a:lnTo>
                  <a:lnTo>
                    <a:pt x="6479" y="12600"/>
                  </a:lnTo>
                  <a:lnTo>
                    <a:pt x="6479" y="9000"/>
                  </a:lnTo>
                  <a:cubicBezTo>
                    <a:pt x="6479" y="9000"/>
                    <a:pt x="8639" y="9000"/>
                    <a:pt x="8639" y="9000"/>
                  </a:cubicBezTo>
                  <a:close/>
                  <a:moveTo>
                    <a:pt x="5400" y="3600"/>
                  </a:moveTo>
                  <a:lnTo>
                    <a:pt x="7560" y="3600"/>
                  </a:lnTo>
                  <a:lnTo>
                    <a:pt x="7560" y="7201"/>
                  </a:lnTo>
                  <a:lnTo>
                    <a:pt x="5400" y="7201"/>
                  </a:lnTo>
                  <a:cubicBezTo>
                    <a:pt x="5400" y="7201"/>
                    <a:pt x="5400" y="3600"/>
                    <a:pt x="5400" y="3600"/>
                  </a:cubicBezTo>
                  <a:close/>
                  <a:moveTo>
                    <a:pt x="11880" y="9000"/>
                  </a:moveTo>
                  <a:lnTo>
                    <a:pt x="11880" y="12600"/>
                  </a:lnTo>
                  <a:lnTo>
                    <a:pt x="9720" y="12600"/>
                  </a:lnTo>
                  <a:lnTo>
                    <a:pt x="9720" y="9000"/>
                  </a:lnTo>
                  <a:cubicBezTo>
                    <a:pt x="9720" y="9000"/>
                    <a:pt x="11880" y="9000"/>
                    <a:pt x="11880" y="9000"/>
                  </a:cubicBezTo>
                  <a:close/>
                  <a:moveTo>
                    <a:pt x="8639" y="3600"/>
                  </a:moveTo>
                  <a:lnTo>
                    <a:pt x="10799" y="3600"/>
                  </a:lnTo>
                  <a:lnTo>
                    <a:pt x="10799" y="7201"/>
                  </a:lnTo>
                  <a:lnTo>
                    <a:pt x="8639" y="7201"/>
                  </a:lnTo>
                  <a:cubicBezTo>
                    <a:pt x="8639" y="7201"/>
                    <a:pt x="8639" y="3600"/>
                    <a:pt x="8639" y="3600"/>
                  </a:cubicBezTo>
                  <a:close/>
                  <a:moveTo>
                    <a:pt x="15120" y="9000"/>
                  </a:moveTo>
                  <a:lnTo>
                    <a:pt x="15120" y="12600"/>
                  </a:lnTo>
                  <a:lnTo>
                    <a:pt x="12959" y="12600"/>
                  </a:lnTo>
                  <a:lnTo>
                    <a:pt x="12959" y="9000"/>
                  </a:lnTo>
                  <a:cubicBezTo>
                    <a:pt x="12959" y="9000"/>
                    <a:pt x="15120" y="9000"/>
                    <a:pt x="15120" y="9000"/>
                  </a:cubicBezTo>
                  <a:close/>
                  <a:moveTo>
                    <a:pt x="11880" y="3600"/>
                  </a:moveTo>
                  <a:lnTo>
                    <a:pt x="14040" y="3600"/>
                  </a:lnTo>
                  <a:lnTo>
                    <a:pt x="14040" y="7201"/>
                  </a:lnTo>
                  <a:lnTo>
                    <a:pt x="11880" y="7201"/>
                  </a:lnTo>
                  <a:cubicBezTo>
                    <a:pt x="11880" y="7201"/>
                    <a:pt x="11880" y="3600"/>
                    <a:pt x="11880" y="3600"/>
                  </a:cubicBezTo>
                  <a:close/>
                  <a:moveTo>
                    <a:pt x="20088" y="0"/>
                  </a:moveTo>
                  <a:lnTo>
                    <a:pt x="1511" y="0"/>
                  </a:lnTo>
                  <a:cubicBezTo>
                    <a:pt x="680" y="0"/>
                    <a:pt x="0" y="1134"/>
                    <a:pt x="0" y="2519"/>
                  </a:cubicBezTo>
                  <a:lnTo>
                    <a:pt x="0" y="19081"/>
                  </a:lnTo>
                  <a:cubicBezTo>
                    <a:pt x="0" y="20466"/>
                    <a:pt x="680" y="21600"/>
                    <a:pt x="1511" y="21600"/>
                  </a:cubicBezTo>
                  <a:lnTo>
                    <a:pt x="20088" y="21600"/>
                  </a:lnTo>
                  <a:cubicBezTo>
                    <a:pt x="20920" y="21600"/>
                    <a:pt x="21600" y="20466"/>
                    <a:pt x="21600" y="19081"/>
                  </a:cubicBezTo>
                  <a:lnTo>
                    <a:pt x="21600" y="2519"/>
                  </a:lnTo>
                  <a:cubicBezTo>
                    <a:pt x="21600" y="1134"/>
                    <a:pt x="20920" y="0"/>
                    <a:pt x="20088"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94" name="Text Placeholder 11"/>
          <p:cNvSpPr>
            <a:spLocks noGrp="1"/>
          </p:cNvSpPr>
          <p:nvPr>
            <p:ph type="body" sz="quarter" idx="11"/>
          </p:nvPr>
        </p:nvSpPr>
        <p:spPr>
          <a:xfrm>
            <a:off x="3975089" y="3104707"/>
            <a:ext cx="1968511" cy="630674"/>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a:t>
            </a:r>
            <a:endParaRPr lang="en-GB" dirty="0"/>
          </a:p>
        </p:txBody>
      </p:sp>
      <p:sp>
        <p:nvSpPr>
          <p:cNvPr id="95" name="Text Placeholder 12"/>
          <p:cNvSpPr>
            <a:spLocks noGrp="1"/>
          </p:cNvSpPr>
          <p:nvPr>
            <p:ph type="body" sz="quarter" idx="10"/>
          </p:nvPr>
        </p:nvSpPr>
        <p:spPr>
          <a:xfrm>
            <a:off x="3710929" y="2833944"/>
            <a:ext cx="2493287" cy="221143"/>
          </a:xfrm>
        </p:spPr>
        <p:txBody>
          <a:bodyPr>
            <a:normAutofit/>
          </a:bodyPr>
          <a:lstStyle/>
          <a:p>
            <a:pPr algn="ctr"/>
            <a:r>
              <a:rPr lang="id-ID" sz="1400" dirty="0"/>
              <a:t>1</a:t>
            </a:r>
            <a:r>
              <a:rPr lang="en-GB" sz="1400" dirty="0"/>
              <a:t> Objective of Marketing</a:t>
            </a:r>
          </a:p>
        </p:txBody>
      </p:sp>
      <p:sp>
        <p:nvSpPr>
          <p:cNvPr id="100" name="Text Placeholder 11"/>
          <p:cNvSpPr>
            <a:spLocks noGrp="1"/>
          </p:cNvSpPr>
          <p:nvPr>
            <p:ph type="body" sz="quarter" idx="11"/>
          </p:nvPr>
        </p:nvSpPr>
        <p:spPr>
          <a:xfrm>
            <a:off x="6259218" y="3104707"/>
            <a:ext cx="1968511" cy="630674"/>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accua</a:t>
            </a:r>
            <a:endParaRPr lang="en-GB" dirty="0"/>
          </a:p>
        </p:txBody>
      </p:sp>
      <p:sp>
        <p:nvSpPr>
          <p:cNvPr id="101" name="Text Placeholder 12"/>
          <p:cNvSpPr>
            <a:spLocks noGrp="1"/>
          </p:cNvSpPr>
          <p:nvPr>
            <p:ph type="body" sz="quarter" idx="10"/>
          </p:nvPr>
        </p:nvSpPr>
        <p:spPr>
          <a:xfrm>
            <a:off x="5995058" y="2833944"/>
            <a:ext cx="2493287" cy="221143"/>
          </a:xfrm>
        </p:spPr>
        <p:txBody>
          <a:bodyPr>
            <a:normAutofit/>
          </a:bodyPr>
          <a:lstStyle/>
          <a:p>
            <a:pPr algn="ctr"/>
            <a:r>
              <a:rPr lang="id-ID" sz="1400" dirty="0"/>
              <a:t>2</a:t>
            </a:r>
            <a:r>
              <a:rPr lang="en-GB" sz="1400" dirty="0"/>
              <a:t>. Strategy of Marketing</a:t>
            </a:r>
          </a:p>
        </p:txBody>
      </p:sp>
      <p:sp>
        <p:nvSpPr>
          <p:cNvPr id="102" name="Text Placeholder 11"/>
          <p:cNvSpPr>
            <a:spLocks noGrp="1"/>
          </p:cNvSpPr>
          <p:nvPr>
            <p:ph type="body" sz="quarter" idx="11"/>
          </p:nvPr>
        </p:nvSpPr>
        <p:spPr>
          <a:xfrm>
            <a:off x="8562187" y="3104707"/>
            <a:ext cx="1968511" cy="630674"/>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a:t>
            </a:r>
            <a:endParaRPr lang="en-GB" dirty="0"/>
          </a:p>
        </p:txBody>
      </p:sp>
      <p:sp>
        <p:nvSpPr>
          <p:cNvPr id="103" name="Text Placeholder 12"/>
          <p:cNvSpPr>
            <a:spLocks noGrp="1"/>
          </p:cNvSpPr>
          <p:nvPr>
            <p:ph type="body" sz="quarter" idx="10"/>
          </p:nvPr>
        </p:nvSpPr>
        <p:spPr>
          <a:xfrm>
            <a:off x="8298027" y="2833944"/>
            <a:ext cx="2493287" cy="221143"/>
          </a:xfrm>
        </p:spPr>
        <p:txBody>
          <a:bodyPr>
            <a:normAutofit/>
          </a:bodyPr>
          <a:lstStyle/>
          <a:p>
            <a:pPr algn="ctr"/>
            <a:r>
              <a:rPr lang="id-ID" sz="1400" dirty="0"/>
              <a:t>3</a:t>
            </a:r>
            <a:r>
              <a:rPr lang="en-GB" sz="1400" dirty="0"/>
              <a:t>. Strategy Business Unit</a:t>
            </a:r>
          </a:p>
        </p:txBody>
      </p:sp>
      <p:sp>
        <p:nvSpPr>
          <p:cNvPr id="104" name="Text Placeholder 11"/>
          <p:cNvSpPr>
            <a:spLocks noGrp="1"/>
          </p:cNvSpPr>
          <p:nvPr>
            <p:ph type="body" sz="quarter" idx="11"/>
          </p:nvPr>
        </p:nvSpPr>
        <p:spPr>
          <a:xfrm>
            <a:off x="3975089" y="4981997"/>
            <a:ext cx="1968511" cy="630674"/>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a:t>
            </a:r>
            <a:endParaRPr lang="en-GB" dirty="0"/>
          </a:p>
        </p:txBody>
      </p:sp>
      <p:sp>
        <p:nvSpPr>
          <p:cNvPr id="105" name="Text Placeholder 12"/>
          <p:cNvSpPr>
            <a:spLocks noGrp="1"/>
          </p:cNvSpPr>
          <p:nvPr>
            <p:ph type="body" sz="quarter" idx="10"/>
          </p:nvPr>
        </p:nvSpPr>
        <p:spPr>
          <a:xfrm>
            <a:off x="3710929" y="4711234"/>
            <a:ext cx="2493287" cy="221143"/>
          </a:xfrm>
        </p:spPr>
        <p:txBody>
          <a:bodyPr>
            <a:normAutofit/>
          </a:bodyPr>
          <a:lstStyle/>
          <a:p>
            <a:pPr algn="ctr"/>
            <a:r>
              <a:rPr lang="id-ID" sz="1400" dirty="0"/>
              <a:t>6</a:t>
            </a:r>
            <a:r>
              <a:rPr lang="en-GB" sz="1400" dirty="0"/>
              <a:t>. Marketing Control</a:t>
            </a:r>
          </a:p>
        </p:txBody>
      </p:sp>
      <p:sp>
        <p:nvSpPr>
          <p:cNvPr id="106" name="Text Placeholder 11"/>
          <p:cNvSpPr>
            <a:spLocks noGrp="1"/>
          </p:cNvSpPr>
          <p:nvPr>
            <p:ph type="body" sz="quarter" idx="11"/>
          </p:nvPr>
        </p:nvSpPr>
        <p:spPr>
          <a:xfrm>
            <a:off x="6259218" y="4981997"/>
            <a:ext cx="1968511" cy="630674"/>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accua</a:t>
            </a:r>
            <a:endParaRPr lang="en-GB" dirty="0"/>
          </a:p>
        </p:txBody>
      </p:sp>
      <p:sp>
        <p:nvSpPr>
          <p:cNvPr id="107" name="Text Placeholder 12"/>
          <p:cNvSpPr>
            <a:spLocks noGrp="1"/>
          </p:cNvSpPr>
          <p:nvPr>
            <p:ph type="body" sz="quarter" idx="10"/>
          </p:nvPr>
        </p:nvSpPr>
        <p:spPr>
          <a:xfrm>
            <a:off x="5995058" y="4711234"/>
            <a:ext cx="2493287" cy="221143"/>
          </a:xfrm>
        </p:spPr>
        <p:txBody>
          <a:bodyPr>
            <a:normAutofit/>
          </a:bodyPr>
          <a:lstStyle/>
          <a:p>
            <a:pPr algn="ctr"/>
            <a:r>
              <a:rPr lang="id-ID" sz="1400" dirty="0"/>
              <a:t>5</a:t>
            </a:r>
            <a:r>
              <a:rPr lang="en-GB" sz="1400" dirty="0"/>
              <a:t>. Implementation / Action</a:t>
            </a:r>
          </a:p>
        </p:txBody>
      </p:sp>
      <p:sp>
        <p:nvSpPr>
          <p:cNvPr id="108" name="Text Placeholder 11"/>
          <p:cNvSpPr>
            <a:spLocks noGrp="1"/>
          </p:cNvSpPr>
          <p:nvPr>
            <p:ph type="body" sz="quarter" idx="11"/>
          </p:nvPr>
        </p:nvSpPr>
        <p:spPr>
          <a:xfrm>
            <a:off x="8562187" y="4981997"/>
            <a:ext cx="1968511" cy="630674"/>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a:t>
            </a:r>
            <a:endParaRPr lang="en-GB" dirty="0"/>
          </a:p>
        </p:txBody>
      </p:sp>
      <p:sp>
        <p:nvSpPr>
          <p:cNvPr id="109" name="Text Placeholder 12"/>
          <p:cNvSpPr>
            <a:spLocks noGrp="1"/>
          </p:cNvSpPr>
          <p:nvPr>
            <p:ph type="body" sz="quarter" idx="10"/>
          </p:nvPr>
        </p:nvSpPr>
        <p:spPr>
          <a:xfrm>
            <a:off x="8298027" y="4711234"/>
            <a:ext cx="2493287" cy="221143"/>
          </a:xfrm>
        </p:spPr>
        <p:txBody>
          <a:bodyPr>
            <a:normAutofit/>
          </a:bodyPr>
          <a:lstStyle/>
          <a:p>
            <a:pPr algn="ctr"/>
            <a:r>
              <a:rPr lang="id-ID" sz="1400" dirty="0"/>
              <a:t>4</a:t>
            </a:r>
            <a:r>
              <a:rPr lang="en-GB" sz="1400" dirty="0"/>
              <a:t>. Marketing Instruments</a:t>
            </a:r>
          </a:p>
        </p:txBody>
      </p:sp>
      <p:sp>
        <p:nvSpPr>
          <p:cNvPr id="48" name="TextBox 47"/>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27364671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8"/>
                                        </p:tgtEl>
                                        <p:attrNameLst>
                                          <p:attrName>style.visibility</p:attrName>
                                        </p:attrNameLst>
                                      </p:cBhvr>
                                      <p:to>
                                        <p:strVal val="visible"/>
                                      </p:to>
                                    </p:set>
                                    <p:anim calcmode="lin" valueType="num">
                                      <p:cBhvr>
                                        <p:cTn id="15" dur="500" fill="hold"/>
                                        <p:tgtEl>
                                          <p:spTgt spid="68"/>
                                        </p:tgtEl>
                                        <p:attrNameLst>
                                          <p:attrName>ppt_w</p:attrName>
                                        </p:attrNameLst>
                                      </p:cBhvr>
                                      <p:tavLst>
                                        <p:tav tm="0">
                                          <p:val>
                                            <p:fltVal val="0"/>
                                          </p:val>
                                        </p:tav>
                                        <p:tav tm="100000">
                                          <p:val>
                                            <p:strVal val="#ppt_w"/>
                                          </p:val>
                                        </p:tav>
                                      </p:tavLst>
                                    </p:anim>
                                    <p:anim calcmode="lin" valueType="num">
                                      <p:cBhvr>
                                        <p:cTn id="16" dur="500" fill="hold"/>
                                        <p:tgtEl>
                                          <p:spTgt spid="68"/>
                                        </p:tgtEl>
                                        <p:attrNameLst>
                                          <p:attrName>ppt_h</p:attrName>
                                        </p:attrNameLst>
                                      </p:cBhvr>
                                      <p:tavLst>
                                        <p:tav tm="0">
                                          <p:val>
                                            <p:fltVal val="0"/>
                                          </p:val>
                                        </p:tav>
                                        <p:tav tm="100000">
                                          <p:val>
                                            <p:strVal val="#ppt_h"/>
                                          </p:val>
                                        </p:tav>
                                      </p:tavLst>
                                    </p:anim>
                                    <p:animEffect transition="in" filter="fade">
                                      <p:cBhvr>
                                        <p:cTn id="17" dur="500"/>
                                        <p:tgtEl>
                                          <p:spTgt spid="68"/>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6"/>
                                        </p:tgtEl>
                                        <p:attrNameLst>
                                          <p:attrName>style.visibility</p:attrName>
                                        </p:attrNameLst>
                                      </p:cBhvr>
                                      <p:to>
                                        <p:strVal val="visible"/>
                                      </p:to>
                                    </p:set>
                                    <p:anim calcmode="lin" valueType="num">
                                      <p:cBhvr>
                                        <p:cTn id="21" dur="500" fill="hold"/>
                                        <p:tgtEl>
                                          <p:spTgt spid="76"/>
                                        </p:tgtEl>
                                        <p:attrNameLst>
                                          <p:attrName>ppt_w</p:attrName>
                                        </p:attrNameLst>
                                      </p:cBhvr>
                                      <p:tavLst>
                                        <p:tav tm="0">
                                          <p:val>
                                            <p:fltVal val="0"/>
                                          </p:val>
                                        </p:tav>
                                        <p:tav tm="100000">
                                          <p:val>
                                            <p:strVal val="#ppt_w"/>
                                          </p:val>
                                        </p:tav>
                                      </p:tavLst>
                                    </p:anim>
                                    <p:anim calcmode="lin" valueType="num">
                                      <p:cBhvr>
                                        <p:cTn id="22" dur="500" fill="hold"/>
                                        <p:tgtEl>
                                          <p:spTgt spid="76"/>
                                        </p:tgtEl>
                                        <p:attrNameLst>
                                          <p:attrName>ppt_h</p:attrName>
                                        </p:attrNameLst>
                                      </p:cBhvr>
                                      <p:tavLst>
                                        <p:tav tm="0">
                                          <p:val>
                                            <p:fltVal val="0"/>
                                          </p:val>
                                        </p:tav>
                                        <p:tav tm="100000">
                                          <p:val>
                                            <p:strVal val="#ppt_h"/>
                                          </p:val>
                                        </p:tav>
                                      </p:tavLst>
                                    </p:anim>
                                    <p:animEffect transition="in" filter="fade">
                                      <p:cBhvr>
                                        <p:cTn id="23" dur="500"/>
                                        <p:tgtEl>
                                          <p:spTgt spid="76"/>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95">
                                            <p:txEl>
                                              <p:pRg st="0" end="0"/>
                                            </p:txEl>
                                          </p:spTgt>
                                        </p:tgtEl>
                                        <p:attrNameLst>
                                          <p:attrName>style.visibility</p:attrName>
                                        </p:attrNameLst>
                                      </p:cBhvr>
                                      <p:to>
                                        <p:strVal val="visible"/>
                                      </p:to>
                                    </p:set>
                                    <p:animEffect transition="in" filter="fade">
                                      <p:cBhvr>
                                        <p:cTn id="27" dur="500"/>
                                        <p:tgtEl>
                                          <p:spTgt spid="95">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4">
                                            <p:txEl>
                                              <p:pRg st="0" end="0"/>
                                            </p:txEl>
                                          </p:spTgt>
                                        </p:tgtEl>
                                        <p:attrNameLst>
                                          <p:attrName>style.visibility</p:attrName>
                                        </p:attrNameLst>
                                      </p:cBhvr>
                                      <p:to>
                                        <p:strVal val="visible"/>
                                      </p:to>
                                    </p:set>
                                    <p:animEffect transition="in" filter="fade">
                                      <p:cBhvr>
                                        <p:cTn id="30" dur="500"/>
                                        <p:tgtEl>
                                          <p:spTgt spid="94">
                                            <p:txEl>
                                              <p:pRg st="0" end="0"/>
                                            </p:txEl>
                                          </p:spTgt>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p:cTn id="34" dur="500" fill="hold"/>
                                        <p:tgtEl>
                                          <p:spTgt spid="79"/>
                                        </p:tgtEl>
                                        <p:attrNameLst>
                                          <p:attrName>ppt_w</p:attrName>
                                        </p:attrNameLst>
                                      </p:cBhvr>
                                      <p:tavLst>
                                        <p:tav tm="0">
                                          <p:val>
                                            <p:fltVal val="0"/>
                                          </p:val>
                                        </p:tav>
                                        <p:tav tm="100000">
                                          <p:val>
                                            <p:strVal val="#ppt_w"/>
                                          </p:val>
                                        </p:tav>
                                      </p:tavLst>
                                    </p:anim>
                                    <p:anim calcmode="lin" valueType="num">
                                      <p:cBhvr>
                                        <p:cTn id="35" dur="500" fill="hold"/>
                                        <p:tgtEl>
                                          <p:spTgt spid="79"/>
                                        </p:tgtEl>
                                        <p:attrNameLst>
                                          <p:attrName>ppt_h</p:attrName>
                                        </p:attrNameLst>
                                      </p:cBhvr>
                                      <p:tavLst>
                                        <p:tav tm="0">
                                          <p:val>
                                            <p:fltVal val="0"/>
                                          </p:val>
                                        </p:tav>
                                        <p:tav tm="100000">
                                          <p:val>
                                            <p:strVal val="#ppt_h"/>
                                          </p:val>
                                        </p:tav>
                                      </p:tavLst>
                                    </p:anim>
                                    <p:animEffect transition="in" filter="fade">
                                      <p:cBhvr>
                                        <p:cTn id="36" dur="500"/>
                                        <p:tgtEl>
                                          <p:spTgt spid="79"/>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101">
                                            <p:txEl>
                                              <p:pRg st="0" end="0"/>
                                            </p:txEl>
                                          </p:spTgt>
                                        </p:tgtEl>
                                        <p:attrNameLst>
                                          <p:attrName>style.visibility</p:attrName>
                                        </p:attrNameLst>
                                      </p:cBhvr>
                                      <p:to>
                                        <p:strVal val="visible"/>
                                      </p:to>
                                    </p:set>
                                    <p:animEffect transition="in" filter="fade">
                                      <p:cBhvr>
                                        <p:cTn id="40" dur="500"/>
                                        <p:tgtEl>
                                          <p:spTgt spid="101">
                                            <p:txEl>
                                              <p:pRg st="0" end="0"/>
                                            </p:txEl>
                                          </p:spTgt>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0">
                                            <p:txEl>
                                              <p:pRg st="0" end="0"/>
                                            </p:txEl>
                                          </p:spTgt>
                                        </p:tgtEl>
                                        <p:attrNameLst>
                                          <p:attrName>style.visibility</p:attrName>
                                        </p:attrNameLst>
                                      </p:cBhvr>
                                      <p:to>
                                        <p:strVal val="visible"/>
                                      </p:to>
                                    </p:set>
                                    <p:animEffect transition="in" filter="fade">
                                      <p:cBhvr>
                                        <p:cTn id="43" dur="500"/>
                                        <p:tgtEl>
                                          <p:spTgt spid="100">
                                            <p:txEl>
                                              <p:pRg st="0" end="0"/>
                                            </p:txEl>
                                          </p:spTgt>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500" fill="hold"/>
                                        <p:tgtEl>
                                          <p:spTgt spid="82"/>
                                        </p:tgtEl>
                                        <p:attrNameLst>
                                          <p:attrName>ppt_w</p:attrName>
                                        </p:attrNameLst>
                                      </p:cBhvr>
                                      <p:tavLst>
                                        <p:tav tm="0">
                                          <p:val>
                                            <p:fltVal val="0"/>
                                          </p:val>
                                        </p:tav>
                                        <p:tav tm="100000">
                                          <p:val>
                                            <p:strVal val="#ppt_w"/>
                                          </p:val>
                                        </p:tav>
                                      </p:tavLst>
                                    </p:anim>
                                    <p:anim calcmode="lin" valueType="num">
                                      <p:cBhvr>
                                        <p:cTn id="48" dur="500" fill="hold"/>
                                        <p:tgtEl>
                                          <p:spTgt spid="82"/>
                                        </p:tgtEl>
                                        <p:attrNameLst>
                                          <p:attrName>ppt_h</p:attrName>
                                        </p:attrNameLst>
                                      </p:cBhvr>
                                      <p:tavLst>
                                        <p:tav tm="0">
                                          <p:val>
                                            <p:fltVal val="0"/>
                                          </p:val>
                                        </p:tav>
                                        <p:tav tm="100000">
                                          <p:val>
                                            <p:strVal val="#ppt_h"/>
                                          </p:val>
                                        </p:tav>
                                      </p:tavLst>
                                    </p:anim>
                                    <p:animEffect transition="in" filter="fade">
                                      <p:cBhvr>
                                        <p:cTn id="49" dur="500"/>
                                        <p:tgtEl>
                                          <p:spTgt spid="82"/>
                                        </p:tgtEl>
                                      </p:cBhvr>
                                    </p:animEffect>
                                  </p:childTnLst>
                                </p:cTn>
                              </p:par>
                            </p:childTnLst>
                          </p:cTn>
                        </p:par>
                        <p:par>
                          <p:cTn id="50" fill="hold">
                            <p:stCondLst>
                              <p:cond delay="4000"/>
                            </p:stCondLst>
                            <p:childTnLst>
                              <p:par>
                                <p:cTn id="51" presetID="10" presetClass="entr" presetSubtype="0" fill="hold" grpId="0" nodeType="afterEffect">
                                  <p:stCondLst>
                                    <p:cond delay="0"/>
                                  </p:stCondLst>
                                  <p:childTnLst>
                                    <p:set>
                                      <p:cBhvr>
                                        <p:cTn id="52" dur="1" fill="hold">
                                          <p:stCondLst>
                                            <p:cond delay="0"/>
                                          </p:stCondLst>
                                        </p:cTn>
                                        <p:tgtEl>
                                          <p:spTgt spid="103">
                                            <p:txEl>
                                              <p:pRg st="0" end="0"/>
                                            </p:txEl>
                                          </p:spTgt>
                                        </p:tgtEl>
                                        <p:attrNameLst>
                                          <p:attrName>style.visibility</p:attrName>
                                        </p:attrNameLst>
                                      </p:cBhvr>
                                      <p:to>
                                        <p:strVal val="visible"/>
                                      </p:to>
                                    </p:set>
                                    <p:animEffect transition="in" filter="fade">
                                      <p:cBhvr>
                                        <p:cTn id="53" dur="500"/>
                                        <p:tgtEl>
                                          <p:spTgt spid="103">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02">
                                            <p:txEl>
                                              <p:pRg st="0" end="0"/>
                                            </p:txEl>
                                          </p:spTgt>
                                        </p:tgtEl>
                                        <p:attrNameLst>
                                          <p:attrName>style.visibility</p:attrName>
                                        </p:attrNameLst>
                                      </p:cBhvr>
                                      <p:to>
                                        <p:strVal val="visible"/>
                                      </p:to>
                                    </p:set>
                                    <p:animEffect transition="in" filter="fade">
                                      <p:cBhvr>
                                        <p:cTn id="56" dur="500"/>
                                        <p:tgtEl>
                                          <p:spTgt spid="102">
                                            <p:txEl>
                                              <p:pRg st="0" end="0"/>
                                            </p:txEl>
                                          </p:spTgt>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85"/>
                                        </p:tgtEl>
                                        <p:attrNameLst>
                                          <p:attrName>style.visibility</p:attrName>
                                        </p:attrNameLst>
                                      </p:cBhvr>
                                      <p:to>
                                        <p:strVal val="visible"/>
                                      </p:to>
                                    </p:set>
                                    <p:anim calcmode="lin" valueType="num">
                                      <p:cBhvr>
                                        <p:cTn id="60" dur="500" fill="hold"/>
                                        <p:tgtEl>
                                          <p:spTgt spid="85"/>
                                        </p:tgtEl>
                                        <p:attrNameLst>
                                          <p:attrName>ppt_w</p:attrName>
                                        </p:attrNameLst>
                                      </p:cBhvr>
                                      <p:tavLst>
                                        <p:tav tm="0">
                                          <p:val>
                                            <p:fltVal val="0"/>
                                          </p:val>
                                        </p:tav>
                                        <p:tav tm="100000">
                                          <p:val>
                                            <p:strVal val="#ppt_w"/>
                                          </p:val>
                                        </p:tav>
                                      </p:tavLst>
                                    </p:anim>
                                    <p:anim calcmode="lin" valueType="num">
                                      <p:cBhvr>
                                        <p:cTn id="61" dur="500" fill="hold"/>
                                        <p:tgtEl>
                                          <p:spTgt spid="85"/>
                                        </p:tgtEl>
                                        <p:attrNameLst>
                                          <p:attrName>ppt_h</p:attrName>
                                        </p:attrNameLst>
                                      </p:cBhvr>
                                      <p:tavLst>
                                        <p:tav tm="0">
                                          <p:val>
                                            <p:fltVal val="0"/>
                                          </p:val>
                                        </p:tav>
                                        <p:tav tm="100000">
                                          <p:val>
                                            <p:strVal val="#ppt_h"/>
                                          </p:val>
                                        </p:tav>
                                      </p:tavLst>
                                    </p:anim>
                                    <p:animEffect transition="in" filter="fade">
                                      <p:cBhvr>
                                        <p:cTn id="62" dur="500"/>
                                        <p:tgtEl>
                                          <p:spTgt spid="85"/>
                                        </p:tgtEl>
                                      </p:cBhvr>
                                    </p:animEffect>
                                  </p:childTnLst>
                                </p:cTn>
                              </p:par>
                            </p:childTnLst>
                          </p:cTn>
                        </p:par>
                        <p:par>
                          <p:cTn id="63" fill="hold">
                            <p:stCondLst>
                              <p:cond delay="5000"/>
                            </p:stCondLst>
                            <p:childTnLst>
                              <p:par>
                                <p:cTn id="64" presetID="10" presetClass="entr" presetSubtype="0" fill="hold" grpId="0" nodeType="afterEffect">
                                  <p:stCondLst>
                                    <p:cond delay="0"/>
                                  </p:stCondLst>
                                  <p:childTnLst>
                                    <p:set>
                                      <p:cBhvr>
                                        <p:cTn id="65" dur="1" fill="hold">
                                          <p:stCondLst>
                                            <p:cond delay="0"/>
                                          </p:stCondLst>
                                        </p:cTn>
                                        <p:tgtEl>
                                          <p:spTgt spid="109">
                                            <p:txEl>
                                              <p:pRg st="0" end="0"/>
                                            </p:txEl>
                                          </p:spTgt>
                                        </p:tgtEl>
                                        <p:attrNameLst>
                                          <p:attrName>style.visibility</p:attrName>
                                        </p:attrNameLst>
                                      </p:cBhvr>
                                      <p:to>
                                        <p:strVal val="visible"/>
                                      </p:to>
                                    </p:set>
                                    <p:animEffect transition="in" filter="fade">
                                      <p:cBhvr>
                                        <p:cTn id="66" dur="500"/>
                                        <p:tgtEl>
                                          <p:spTgt spid="109">
                                            <p:txEl>
                                              <p:pRg st="0" end="0"/>
                                            </p:txEl>
                                          </p:spTgt>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08">
                                            <p:txEl>
                                              <p:pRg st="0" end="0"/>
                                            </p:txEl>
                                          </p:spTgt>
                                        </p:tgtEl>
                                        <p:attrNameLst>
                                          <p:attrName>style.visibility</p:attrName>
                                        </p:attrNameLst>
                                      </p:cBhvr>
                                      <p:to>
                                        <p:strVal val="visible"/>
                                      </p:to>
                                    </p:set>
                                    <p:animEffect transition="in" filter="fade">
                                      <p:cBhvr>
                                        <p:cTn id="69" dur="500"/>
                                        <p:tgtEl>
                                          <p:spTgt spid="108">
                                            <p:txEl>
                                              <p:pRg st="0" end="0"/>
                                            </p:txEl>
                                          </p:spTgt>
                                        </p:tgtEl>
                                      </p:cBhvr>
                                    </p:animEffect>
                                  </p:childTnLst>
                                </p:cTn>
                              </p:par>
                            </p:childTnLst>
                          </p:cTn>
                        </p:par>
                        <p:par>
                          <p:cTn id="70" fill="hold">
                            <p:stCondLst>
                              <p:cond delay="5500"/>
                            </p:stCondLst>
                            <p:childTnLst>
                              <p:par>
                                <p:cTn id="71" presetID="53" presetClass="entr" presetSubtype="16"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p:cTn id="73" dur="500" fill="hold"/>
                                        <p:tgtEl>
                                          <p:spTgt spid="88"/>
                                        </p:tgtEl>
                                        <p:attrNameLst>
                                          <p:attrName>ppt_w</p:attrName>
                                        </p:attrNameLst>
                                      </p:cBhvr>
                                      <p:tavLst>
                                        <p:tav tm="0">
                                          <p:val>
                                            <p:fltVal val="0"/>
                                          </p:val>
                                        </p:tav>
                                        <p:tav tm="100000">
                                          <p:val>
                                            <p:strVal val="#ppt_w"/>
                                          </p:val>
                                        </p:tav>
                                      </p:tavLst>
                                    </p:anim>
                                    <p:anim calcmode="lin" valueType="num">
                                      <p:cBhvr>
                                        <p:cTn id="74" dur="500" fill="hold"/>
                                        <p:tgtEl>
                                          <p:spTgt spid="88"/>
                                        </p:tgtEl>
                                        <p:attrNameLst>
                                          <p:attrName>ppt_h</p:attrName>
                                        </p:attrNameLst>
                                      </p:cBhvr>
                                      <p:tavLst>
                                        <p:tav tm="0">
                                          <p:val>
                                            <p:fltVal val="0"/>
                                          </p:val>
                                        </p:tav>
                                        <p:tav tm="100000">
                                          <p:val>
                                            <p:strVal val="#ppt_h"/>
                                          </p:val>
                                        </p:tav>
                                      </p:tavLst>
                                    </p:anim>
                                    <p:animEffect transition="in" filter="fade">
                                      <p:cBhvr>
                                        <p:cTn id="75" dur="500"/>
                                        <p:tgtEl>
                                          <p:spTgt spid="88"/>
                                        </p:tgtEl>
                                      </p:cBhvr>
                                    </p:animEffect>
                                  </p:childTnLst>
                                </p:cTn>
                              </p:par>
                            </p:childTnLst>
                          </p:cTn>
                        </p:par>
                        <p:par>
                          <p:cTn id="76" fill="hold">
                            <p:stCondLst>
                              <p:cond delay="6000"/>
                            </p:stCondLst>
                            <p:childTnLst>
                              <p:par>
                                <p:cTn id="77" presetID="10" presetClass="entr" presetSubtype="0" fill="hold" grpId="0" nodeType="afterEffect">
                                  <p:stCondLst>
                                    <p:cond delay="0"/>
                                  </p:stCondLst>
                                  <p:childTnLst>
                                    <p:set>
                                      <p:cBhvr>
                                        <p:cTn id="78" dur="1" fill="hold">
                                          <p:stCondLst>
                                            <p:cond delay="0"/>
                                          </p:stCondLst>
                                        </p:cTn>
                                        <p:tgtEl>
                                          <p:spTgt spid="107">
                                            <p:txEl>
                                              <p:pRg st="0" end="0"/>
                                            </p:txEl>
                                          </p:spTgt>
                                        </p:tgtEl>
                                        <p:attrNameLst>
                                          <p:attrName>style.visibility</p:attrName>
                                        </p:attrNameLst>
                                      </p:cBhvr>
                                      <p:to>
                                        <p:strVal val="visible"/>
                                      </p:to>
                                    </p:set>
                                    <p:animEffect transition="in" filter="fade">
                                      <p:cBhvr>
                                        <p:cTn id="79" dur="500"/>
                                        <p:tgtEl>
                                          <p:spTgt spid="107">
                                            <p:txEl>
                                              <p:pRg st="0" end="0"/>
                                            </p:txEl>
                                          </p:spTgt>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06">
                                            <p:txEl>
                                              <p:pRg st="0" end="0"/>
                                            </p:txEl>
                                          </p:spTgt>
                                        </p:tgtEl>
                                        <p:attrNameLst>
                                          <p:attrName>style.visibility</p:attrName>
                                        </p:attrNameLst>
                                      </p:cBhvr>
                                      <p:to>
                                        <p:strVal val="visible"/>
                                      </p:to>
                                    </p:set>
                                    <p:animEffect transition="in" filter="fade">
                                      <p:cBhvr>
                                        <p:cTn id="82" dur="500"/>
                                        <p:tgtEl>
                                          <p:spTgt spid="106">
                                            <p:txEl>
                                              <p:pRg st="0" end="0"/>
                                            </p:txEl>
                                          </p:spTgt>
                                        </p:tgtEl>
                                      </p:cBhvr>
                                    </p:animEffect>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91"/>
                                        </p:tgtEl>
                                        <p:attrNameLst>
                                          <p:attrName>style.visibility</p:attrName>
                                        </p:attrNameLst>
                                      </p:cBhvr>
                                      <p:to>
                                        <p:strVal val="visible"/>
                                      </p:to>
                                    </p:set>
                                    <p:anim calcmode="lin" valueType="num">
                                      <p:cBhvr>
                                        <p:cTn id="86" dur="500" fill="hold"/>
                                        <p:tgtEl>
                                          <p:spTgt spid="91"/>
                                        </p:tgtEl>
                                        <p:attrNameLst>
                                          <p:attrName>ppt_w</p:attrName>
                                        </p:attrNameLst>
                                      </p:cBhvr>
                                      <p:tavLst>
                                        <p:tav tm="0">
                                          <p:val>
                                            <p:fltVal val="0"/>
                                          </p:val>
                                        </p:tav>
                                        <p:tav tm="100000">
                                          <p:val>
                                            <p:strVal val="#ppt_w"/>
                                          </p:val>
                                        </p:tav>
                                      </p:tavLst>
                                    </p:anim>
                                    <p:anim calcmode="lin" valueType="num">
                                      <p:cBhvr>
                                        <p:cTn id="87" dur="500" fill="hold"/>
                                        <p:tgtEl>
                                          <p:spTgt spid="91"/>
                                        </p:tgtEl>
                                        <p:attrNameLst>
                                          <p:attrName>ppt_h</p:attrName>
                                        </p:attrNameLst>
                                      </p:cBhvr>
                                      <p:tavLst>
                                        <p:tav tm="0">
                                          <p:val>
                                            <p:fltVal val="0"/>
                                          </p:val>
                                        </p:tav>
                                        <p:tav tm="100000">
                                          <p:val>
                                            <p:strVal val="#ppt_h"/>
                                          </p:val>
                                        </p:tav>
                                      </p:tavLst>
                                    </p:anim>
                                    <p:animEffect transition="in" filter="fade">
                                      <p:cBhvr>
                                        <p:cTn id="88" dur="500"/>
                                        <p:tgtEl>
                                          <p:spTgt spid="91"/>
                                        </p:tgtEl>
                                      </p:cBhvr>
                                    </p:animEffect>
                                  </p:childTnLst>
                                </p:cTn>
                              </p:par>
                            </p:childTnLst>
                          </p:cTn>
                        </p:par>
                        <p:par>
                          <p:cTn id="89" fill="hold">
                            <p:stCondLst>
                              <p:cond delay="7000"/>
                            </p:stCondLst>
                            <p:childTnLst>
                              <p:par>
                                <p:cTn id="90" presetID="10" presetClass="entr" presetSubtype="0" fill="hold" grpId="0" nodeType="afterEffect">
                                  <p:stCondLst>
                                    <p:cond delay="0"/>
                                  </p:stCondLst>
                                  <p:childTnLst>
                                    <p:set>
                                      <p:cBhvr>
                                        <p:cTn id="91" dur="1" fill="hold">
                                          <p:stCondLst>
                                            <p:cond delay="0"/>
                                          </p:stCondLst>
                                        </p:cTn>
                                        <p:tgtEl>
                                          <p:spTgt spid="105">
                                            <p:txEl>
                                              <p:pRg st="0" end="0"/>
                                            </p:txEl>
                                          </p:spTgt>
                                        </p:tgtEl>
                                        <p:attrNameLst>
                                          <p:attrName>style.visibility</p:attrName>
                                        </p:attrNameLst>
                                      </p:cBhvr>
                                      <p:to>
                                        <p:strVal val="visible"/>
                                      </p:to>
                                    </p:set>
                                    <p:animEffect transition="in" filter="fade">
                                      <p:cBhvr>
                                        <p:cTn id="92" dur="500"/>
                                        <p:tgtEl>
                                          <p:spTgt spid="105">
                                            <p:txEl>
                                              <p:pRg st="0" end="0"/>
                                            </p:txEl>
                                          </p:spTgt>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04">
                                            <p:txEl>
                                              <p:pRg st="0" end="0"/>
                                            </p:txEl>
                                          </p:spTgt>
                                        </p:tgtEl>
                                        <p:attrNameLst>
                                          <p:attrName>style.visibility</p:attrName>
                                        </p:attrNameLst>
                                      </p:cBhvr>
                                      <p:to>
                                        <p:strVal val="visible"/>
                                      </p:to>
                                    </p:set>
                                    <p:animEffect transition="in" filter="fade">
                                      <p:cBhvr>
                                        <p:cTn id="95" dur="500"/>
                                        <p:tgtEl>
                                          <p:spTgt spid="104">
                                            <p:txEl>
                                              <p:pRg st="0" end="0"/>
                                            </p:txEl>
                                          </p:spTgt>
                                        </p:tgtEl>
                                      </p:cBhvr>
                                    </p:animEffect>
                                  </p:childTnLst>
                                </p:cTn>
                              </p:par>
                            </p:childTnLst>
                          </p:cTn>
                        </p:par>
                        <p:par>
                          <p:cTn id="96" fill="hold">
                            <p:stCondLst>
                              <p:cond delay="7500"/>
                            </p:stCondLst>
                            <p:childTnLst>
                              <p:par>
                                <p:cTn id="97" presetID="53" presetClass="entr" presetSubtype="16" fill="hold" nodeType="afterEffect">
                                  <p:stCondLst>
                                    <p:cond delay="0"/>
                                  </p:stCondLst>
                                  <p:childTnLst>
                                    <p:set>
                                      <p:cBhvr>
                                        <p:cTn id="98" dur="1" fill="hold">
                                          <p:stCondLst>
                                            <p:cond delay="0"/>
                                          </p:stCondLst>
                                        </p:cTn>
                                        <p:tgtEl>
                                          <p:spTgt spid="69"/>
                                        </p:tgtEl>
                                        <p:attrNameLst>
                                          <p:attrName>style.visibility</p:attrName>
                                        </p:attrNameLst>
                                      </p:cBhvr>
                                      <p:to>
                                        <p:strVal val="visible"/>
                                      </p:to>
                                    </p:set>
                                    <p:anim calcmode="lin" valueType="num">
                                      <p:cBhvr>
                                        <p:cTn id="99" dur="500" fill="hold"/>
                                        <p:tgtEl>
                                          <p:spTgt spid="69"/>
                                        </p:tgtEl>
                                        <p:attrNameLst>
                                          <p:attrName>ppt_w</p:attrName>
                                        </p:attrNameLst>
                                      </p:cBhvr>
                                      <p:tavLst>
                                        <p:tav tm="0">
                                          <p:val>
                                            <p:fltVal val="0"/>
                                          </p:val>
                                        </p:tav>
                                        <p:tav tm="100000">
                                          <p:val>
                                            <p:strVal val="#ppt_w"/>
                                          </p:val>
                                        </p:tav>
                                      </p:tavLst>
                                    </p:anim>
                                    <p:anim calcmode="lin" valueType="num">
                                      <p:cBhvr>
                                        <p:cTn id="100" dur="500" fill="hold"/>
                                        <p:tgtEl>
                                          <p:spTgt spid="69"/>
                                        </p:tgtEl>
                                        <p:attrNameLst>
                                          <p:attrName>ppt_h</p:attrName>
                                        </p:attrNameLst>
                                      </p:cBhvr>
                                      <p:tavLst>
                                        <p:tav tm="0">
                                          <p:val>
                                            <p:fltVal val="0"/>
                                          </p:val>
                                        </p:tav>
                                        <p:tav tm="100000">
                                          <p:val>
                                            <p:strVal val="#ppt_h"/>
                                          </p:val>
                                        </p:tav>
                                      </p:tavLst>
                                    </p:anim>
                                    <p:animEffect transition="in" filter="fade">
                                      <p:cBhvr>
                                        <p:cTn id="101" dur="500"/>
                                        <p:tgtEl>
                                          <p:spTgt spid="69"/>
                                        </p:tgtEl>
                                      </p:cBhvr>
                                    </p:animEffect>
                                  </p:childTnLst>
                                </p:cTn>
                              </p:par>
                            </p:childTnLst>
                          </p:cTn>
                        </p:par>
                        <p:par>
                          <p:cTn id="102" fill="hold">
                            <p:stCondLst>
                              <p:cond delay="8000"/>
                            </p:stCondLst>
                            <p:childTnLst>
                              <p:par>
                                <p:cTn id="103" presetID="10" presetClass="entr" presetSubtype="0" fill="hold" grpId="0" nodeType="afterEffect">
                                  <p:stCondLst>
                                    <p:cond delay="0"/>
                                  </p:stCondLst>
                                  <p:childTnLst>
                                    <p:set>
                                      <p:cBhvr>
                                        <p:cTn id="104" dur="1" fill="hold">
                                          <p:stCondLst>
                                            <p:cond delay="0"/>
                                          </p:stCondLst>
                                        </p:cTn>
                                        <p:tgtEl>
                                          <p:spTgt spid="13">
                                            <p:txEl>
                                              <p:pRg st="0" end="0"/>
                                            </p:txEl>
                                          </p:spTgt>
                                        </p:tgtEl>
                                        <p:attrNameLst>
                                          <p:attrName>style.visibility</p:attrName>
                                        </p:attrNameLst>
                                      </p:cBhvr>
                                      <p:to>
                                        <p:strVal val="visible"/>
                                      </p:to>
                                    </p:set>
                                    <p:animEffect transition="in" filter="fade">
                                      <p:cBhvr>
                                        <p:cTn id="105" dur="500"/>
                                        <p:tgtEl>
                                          <p:spTgt spid="13">
                                            <p:txEl>
                                              <p:pRg st="0" end="0"/>
                                            </p:txEl>
                                          </p:spTgt>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2">
                                            <p:txEl>
                                              <p:pRg st="0" end="0"/>
                                            </p:txEl>
                                          </p:spTgt>
                                        </p:tgtEl>
                                        <p:attrNameLst>
                                          <p:attrName>style.visibility</p:attrName>
                                        </p:attrNameLst>
                                      </p:cBhvr>
                                      <p:to>
                                        <p:strVal val="visible"/>
                                      </p:to>
                                    </p:set>
                                    <p:animEffect transition="in" filter="fade">
                                      <p:cBhvr>
                                        <p:cTn id="108"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12" grpId="0" build="p"/>
      <p:bldP spid="13" grpId="0" build="p"/>
      <p:bldP spid="68" grpId="0" animBg="1"/>
      <p:bldP spid="94" grpId="0" build="p"/>
      <p:bldP spid="95" grpId="0" build="p"/>
      <p:bldP spid="100" grpId="0" build="p"/>
      <p:bldP spid="101" grpId="0" build="p"/>
      <p:bldP spid="102" grpId="0" build="p"/>
      <p:bldP spid="103" grpId="0" build="p"/>
      <p:bldP spid="104" grpId="0" build="p"/>
      <p:bldP spid="105" grpId="0" build="p"/>
      <p:bldP spid="106" grpId="0" build="p"/>
      <p:bldP spid="107" grpId="0" build="p"/>
      <p:bldP spid="108" grpId="0" build="p"/>
      <p:bldP spid="109" grpId="0" build="p"/>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 name="Group 2193"/>
          <p:cNvGrpSpPr/>
          <p:nvPr/>
        </p:nvGrpSpPr>
        <p:grpSpPr>
          <a:xfrm>
            <a:off x="2061619" y="2550041"/>
            <a:ext cx="2576326" cy="2577600"/>
            <a:chOff x="1" y="-219337"/>
            <a:chExt cx="5561768" cy="5564517"/>
          </a:xfrm>
        </p:grpSpPr>
        <p:sp>
          <p:nvSpPr>
            <p:cNvPr id="97" name="Shape 2190"/>
            <p:cNvSpPr/>
            <p:nvPr/>
          </p:nvSpPr>
          <p:spPr>
            <a:xfrm rot="5400000">
              <a:off x="-1374" y="-217962"/>
              <a:ext cx="5564517" cy="5561768"/>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98" name="Shape 2191"/>
            <p:cNvSpPr/>
            <p:nvPr/>
          </p:nvSpPr>
          <p:spPr>
            <a:xfrm>
              <a:off x="2007704" y="977334"/>
              <a:ext cx="1472974" cy="1850638"/>
            </a:xfrm>
            <a:custGeom>
              <a:avLst/>
              <a:gdLst/>
              <a:ahLst/>
              <a:cxnLst>
                <a:cxn ang="0">
                  <a:pos x="wd2" y="hd2"/>
                </a:cxn>
                <a:cxn ang="5400000">
                  <a:pos x="wd2" y="hd2"/>
                </a:cxn>
                <a:cxn ang="10800000">
                  <a:pos x="wd2" y="hd2"/>
                </a:cxn>
                <a:cxn ang="16200000">
                  <a:pos x="wd2" y="hd2"/>
                </a:cxn>
              </a:cxnLst>
              <a:rect l="0" t="0" r="r" b="b"/>
              <a:pathLst>
                <a:path w="21015" h="21072" extrusionOk="0">
                  <a:moveTo>
                    <a:pt x="17468" y="6506"/>
                  </a:moveTo>
                  <a:cubicBezTo>
                    <a:pt x="16410" y="7763"/>
                    <a:pt x="15333" y="6878"/>
                    <a:pt x="13824" y="5996"/>
                  </a:cubicBezTo>
                  <a:cubicBezTo>
                    <a:pt x="12317" y="5116"/>
                    <a:pt x="10950" y="4575"/>
                    <a:pt x="12006" y="3318"/>
                  </a:cubicBezTo>
                  <a:cubicBezTo>
                    <a:pt x="13062" y="2059"/>
                    <a:pt x="15140" y="1754"/>
                    <a:pt x="16648" y="2634"/>
                  </a:cubicBezTo>
                  <a:cubicBezTo>
                    <a:pt x="18155" y="3515"/>
                    <a:pt x="18522" y="5248"/>
                    <a:pt x="17468" y="6506"/>
                  </a:cubicBezTo>
                  <a:close/>
                  <a:moveTo>
                    <a:pt x="20868" y="4865"/>
                  </a:moveTo>
                  <a:cubicBezTo>
                    <a:pt x="20191" y="1663"/>
                    <a:pt x="16530" y="-474"/>
                    <a:pt x="12691" y="90"/>
                  </a:cubicBezTo>
                  <a:cubicBezTo>
                    <a:pt x="8853" y="655"/>
                    <a:pt x="5613" y="3118"/>
                    <a:pt x="6290" y="6320"/>
                  </a:cubicBezTo>
                  <a:cubicBezTo>
                    <a:pt x="6436" y="7009"/>
                    <a:pt x="6840" y="8088"/>
                    <a:pt x="7318" y="8862"/>
                  </a:cubicBezTo>
                  <a:lnTo>
                    <a:pt x="346" y="17166"/>
                  </a:lnTo>
                  <a:cubicBezTo>
                    <a:pt x="90" y="17473"/>
                    <a:pt x="-56" y="18024"/>
                    <a:pt x="20" y="18392"/>
                  </a:cubicBezTo>
                  <a:lnTo>
                    <a:pt x="470" y="20511"/>
                  </a:lnTo>
                  <a:cubicBezTo>
                    <a:pt x="547" y="20879"/>
                    <a:pt x="971" y="21126"/>
                    <a:pt x="1412" y="21061"/>
                  </a:cubicBezTo>
                  <a:lnTo>
                    <a:pt x="3454" y="20761"/>
                  </a:lnTo>
                  <a:cubicBezTo>
                    <a:pt x="3895" y="20696"/>
                    <a:pt x="4457" y="20387"/>
                    <a:pt x="4700" y="20072"/>
                  </a:cubicBezTo>
                  <a:lnTo>
                    <a:pt x="7456" y="16513"/>
                  </a:lnTo>
                  <a:lnTo>
                    <a:pt x="7480" y="16490"/>
                  </a:lnTo>
                  <a:lnTo>
                    <a:pt x="9346" y="16216"/>
                  </a:lnTo>
                  <a:lnTo>
                    <a:pt x="12566" y="12046"/>
                  </a:lnTo>
                  <a:cubicBezTo>
                    <a:pt x="13623" y="12195"/>
                    <a:pt x="15142" y="12146"/>
                    <a:pt x="16039" y="12013"/>
                  </a:cubicBezTo>
                  <a:cubicBezTo>
                    <a:pt x="19878" y="11449"/>
                    <a:pt x="21544" y="8068"/>
                    <a:pt x="20868" y="4865"/>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99" name="Group 2197"/>
          <p:cNvGrpSpPr/>
          <p:nvPr/>
        </p:nvGrpSpPr>
        <p:grpSpPr>
          <a:xfrm>
            <a:off x="2082467" y="2536520"/>
            <a:ext cx="440906" cy="440906"/>
            <a:chOff x="0" y="0"/>
            <a:chExt cx="951826" cy="951826"/>
          </a:xfrm>
        </p:grpSpPr>
        <p:sp>
          <p:nvSpPr>
            <p:cNvPr id="110" name="Shape 2195"/>
            <p:cNvSpPr/>
            <p:nvPr/>
          </p:nvSpPr>
          <p:spPr>
            <a:xfrm>
              <a:off x="0" y="0"/>
              <a:ext cx="951827" cy="9518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111" name="Shape 2196"/>
            <p:cNvSpPr/>
            <p:nvPr/>
          </p:nvSpPr>
          <p:spPr>
            <a:xfrm>
              <a:off x="275329" y="266973"/>
              <a:ext cx="401169" cy="417880"/>
            </a:xfrm>
            <a:custGeom>
              <a:avLst/>
              <a:gdLst/>
              <a:ahLst/>
              <a:cxnLst>
                <a:cxn ang="0">
                  <a:pos x="wd2" y="hd2"/>
                </a:cxn>
                <a:cxn ang="5400000">
                  <a:pos x="wd2" y="hd2"/>
                </a:cxn>
                <a:cxn ang="10800000">
                  <a:pos x="wd2" y="hd2"/>
                </a:cxn>
                <a:cxn ang="16200000">
                  <a:pos x="wd2" y="hd2"/>
                </a:cxn>
              </a:cxnLst>
              <a:rect l="0" t="0" r="r" b="b"/>
              <a:pathLst>
                <a:path w="20630" h="21387" extrusionOk="0">
                  <a:moveTo>
                    <a:pt x="15651" y="10439"/>
                  </a:moveTo>
                  <a:cubicBezTo>
                    <a:pt x="14876" y="10985"/>
                    <a:pt x="13809" y="10794"/>
                    <a:pt x="13267" y="10015"/>
                  </a:cubicBezTo>
                  <a:cubicBezTo>
                    <a:pt x="12724" y="9235"/>
                    <a:pt x="12913" y="8160"/>
                    <a:pt x="13688" y="7614"/>
                  </a:cubicBezTo>
                  <a:cubicBezTo>
                    <a:pt x="14302" y="7180"/>
                    <a:pt x="15100" y="7212"/>
                    <a:pt x="15674" y="7633"/>
                  </a:cubicBezTo>
                  <a:cubicBezTo>
                    <a:pt x="15386" y="7808"/>
                    <a:pt x="15187" y="7909"/>
                    <a:pt x="15149" y="7927"/>
                  </a:cubicBezTo>
                  <a:cubicBezTo>
                    <a:pt x="14829" y="8080"/>
                    <a:pt x="14692" y="8465"/>
                    <a:pt x="14842" y="8787"/>
                  </a:cubicBezTo>
                  <a:cubicBezTo>
                    <a:pt x="14952" y="9021"/>
                    <a:pt x="15183" y="9159"/>
                    <a:pt x="15425" y="9159"/>
                  </a:cubicBezTo>
                  <a:cubicBezTo>
                    <a:pt x="15515" y="9159"/>
                    <a:pt x="15608" y="9138"/>
                    <a:pt x="15698" y="9096"/>
                  </a:cubicBezTo>
                  <a:cubicBezTo>
                    <a:pt x="15903" y="8999"/>
                    <a:pt x="16125" y="8881"/>
                    <a:pt x="16356" y="8743"/>
                  </a:cubicBezTo>
                  <a:cubicBezTo>
                    <a:pt x="16460" y="9377"/>
                    <a:pt x="16209" y="10045"/>
                    <a:pt x="15651" y="10439"/>
                  </a:cubicBezTo>
                  <a:close/>
                  <a:moveTo>
                    <a:pt x="20298" y="434"/>
                  </a:moveTo>
                  <a:cubicBezTo>
                    <a:pt x="20181" y="97"/>
                    <a:pt x="19814" y="-81"/>
                    <a:pt x="19481" y="36"/>
                  </a:cubicBezTo>
                  <a:cubicBezTo>
                    <a:pt x="19146" y="153"/>
                    <a:pt x="18970" y="523"/>
                    <a:pt x="19086" y="859"/>
                  </a:cubicBezTo>
                  <a:cubicBezTo>
                    <a:pt x="20075" y="3715"/>
                    <a:pt x="18112" y="5846"/>
                    <a:pt x="16617" y="6988"/>
                  </a:cubicBezTo>
                  <a:lnTo>
                    <a:pt x="16012" y="6118"/>
                  </a:lnTo>
                  <a:cubicBezTo>
                    <a:pt x="15810" y="5827"/>
                    <a:pt x="15355" y="5583"/>
                    <a:pt x="15003" y="5578"/>
                  </a:cubicBezTo>
                  <a:lnTo>
                    <a:pt x="11612" y="5594"/>
                  </a:lnTo>
                  <a:cubicBezTo>
                    <a:pt x="11260" y="5588"/>
                    <a:pt x="10735" y="5751"/>
                    <a:pt x="10445" y="5955"/>
                  </a:cubicBezTo>
                  <a:lnTo>
                    <a:pt x="457" y="13000"/>
                  </a:lnTo>
                  <a:cubicBezTo>
                    <a:pt x="-27" y="13341"/>
                    <a:pt x="-145" y="14013"/>
                    <a:pt x="194" y="14500"/>
                  </a:cubicBezTo>
                  <a:lnTo>
                    <a:pt x="4734" y="21032"/>
                  </a:lnTo>
                  <a:cubicBezTo>
                    <a:pt x="5073" y="21519"/>
                    <a:pt x="5618" y="21461"/>
                    <a:pt x="6101" y="21120"/>
                  </a:cubicBezTo>
                  <a:lnTo>
                    <a:pt x="16090" y="14075"/>
                  </a:lnTo>
                  <a:cubicBezTo>
                    <a:pt x="16378" y="13870"/>
                    <a:pt x="16709" y="13429"/>
                    <a:pt x="16826" y="13093"/>
                  </a:cubicBezTo>
                  <a:lnTo>
                    <a:pt x="17888" y="9729"/>
                  </a:lnTo>
                  <a:cubicBezTo>
                    <a:pt x="18003" y="9393"/>
                    <a:pt x="17932" y="8880"/>
                    <a:pt x="17730" y="8589"/>
                  </a:cubicBezTo>
                  <a:lnTo>
                    <a:pt x="17361" y="8058"/>
                  </a:lnTo>
                  <a:cubicBezTo>
                    <a:pt x="19371" y="6513"/>
                    <a:pt x="21455" y="3778"/>
                    <a:pt x="20298" y="434"/>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112" name="Group 2204"/>
          <p:cNvGrpSpPr/>
          <p:nvPr/>
        </p:nvGrpSpPr>
        <p:grpSpPr>
          <a:xfrm>
            <a:off x="4175145" y="2536520"/>
            <a:ext cx="440906" cy="440906"/>
            <a:chOff x="0" y="0"/>
            <a:chExt cx="951826" cy="951826"/>
          </a:xfrm>
        </p:grpSpPr>
        <p:sp>
          <p:nvSpPr>
            <p:cNvPr id="113" name="Shape 2202"/>
            <p:cNvSpPr/>
            <p:nvPr/>
          </p:nvSpPr>
          <p:spPr>
            <a:xfrm>
              <a:off x="0" y="0"/>
              <a:ext cx="951827" cy="9518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14" name="Shape 2203"/>
            <p:cNvSpPr/>
            <p:nvPr/>
          </p:nvSpPr>
          <p:spPr>
            <a:xfrm>
              <a:off x="252323" y="341529"/>
              <a:ext cx="447181" cy="268339"/>
            </a:xfrm>
            <a:custGeom>
              <a:avLst/>
              <a:gdLst/>
              <a:ahLst/>
              <a:cxnLst>
                <a:cxn ang="0">
                  <a:pos x="wd2" y="hd2"/>
                </a:cxn>
                <a:cxn ang="5400000">
                  <a:pos x="wd2" y="hd2"/>
                </a:cxn>
                <a:cxn ang="10800000">
                  <a:pos x="wd2" y="hd2"/>
                </a:cxn>
                <a:cxn ang="16200000">
                  <a:pos x="wd2" y="hd2"/>
                </a:cxn>
              </a:cxnLst>
              <a:rect l="0" t="0" r="r" b="b"/>
              <a:pathLst>
                <a:path w="21600" h="21600" extrusionOk="0">
                  <a:moveTo>
                    <a:pt x="19418" y="14435"/>
                  </a:moveTo>
                  <a:lnTo>
                    <a:pt x="19418" y="3600"/>
                  </a:lnTo>
                  <a:cubicBezTo>
                    <a:pt x="19418" y="1612"/>
                    <a:pt x="18451" y="0"/>
                    <a:pt x="17258" y="0"/>
                  </a:cubicBezTo>
                  <a:lnTo>
                    <a:pt x="7560" y="0"/>
                  </a:lnTo>
                  <a:lnTo>
                    <a:pt x="10326" y="5041"/>
                  </a:lnTo>
                  <a:lnTo>
                    <a:pt x="16221" y="5041"/>
                  </a:lnTo>
                  <a:lnTo>
                    <a:pt x="16221" y="14435"/>
                  </a:lnTo>
                  <a:lnTo>
                    <a:pt x="14040" y="14435"/>
                  </a:lnTo>
                  <a:lnTo>
                    <a:pt x="17819" y="21600"/>
                  </a:lnTo>
                  <a:lnTo>
                    <a:pt x="21600" y="14435"/>
                  </a:lnTo>
                  <a:cubicBezTo>
                    <a:pt x="21600" y="14435"/>
                    <a:pt x="19418" y="14435"/>
                    <a:pt x="19418" y="14435"/>
                  </a:cubicBezTo>
                  <a:close/>
                  <a:moveTo>
                    <a:pt x="5378" y="16559"/>
                  </a:moveTo>
                  <a:lnTo>
                    <a:pt x="5378" y="7166"/>
                  </a:lnTo>
                  <a:lnTo>
                    <a:pt x="7560" y="7166"/>
                  </a:lnTo>
                  <a:lnTo>
                    <a:pt x="3779" y="0"/>
                  </a:lnTo>
                  <a:lnTo>
                    <a:pt x="0" y="7166"/>
                  </a:lnTo>
                  <a:lnTo>
                    <a:pt x="2181" y="7166"/>
                  </a:lnTo>
                  <a:lnTo>
                    <a:pt x="2181" y="17998"/>
                  </a:lnTo>
                  <a:cubicBezTo>
                    <a:pt x="2181" y="19988"/>
                    <a:pt x="3149" y="21600"/>
                    <a:pt x="4341" y="21600"/>
                  </a:cubicBezTo>
                  <a:lnTo>
                    <a:pt x="14040" y="21600"/>
                  </a:lnTo>
                  <a:lnTo>
                    <a:pt x="11274" y="16559"/>
                  </a:lnTo>
                  <a:cubicBezTo>
                    <a:pt x="11274" y="16559"/>
                    <a:pt x="5378" y="16559"/>
                    <a:pt x="5378" y="16559"/>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115" name="Group 2207"/>
          <p:cNvGrpSpPr/>
          <p:nvPr/>
        </p:nvGrpSpPr>
        <p:grpSpPr>
          <a:xfrm>
            <a:off x="4339757" y="3556710"/>
            <a:ext cx="440906" cy="440906"/>
            <a:chOff x="0" y="0"/>
            <a:chExt cx="951826" cy="951826"/>
          </a:xfrm>
        </p:grpSpPr>
        <p:sp>
          <p:nvSpPr>
            <p:cNvPr id="116" name="Shape 2205"/>
            <p:cNvSpPr/>
            <p:nvPr/>
          </p:nvSpPr>
          <p:spPr>
            <a:xfrm>
              <a:off x="0" y="0"/>
              <a:ext cx="951827" cy="9518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17" name="Shape 2206"/>
            <p:cNvSpPr/>
            <p:nvPr/>
          </p:nvSpPr>
          <p:spPr>
            <a:xfrm>
              <a:off x="271847" y="309812"/>
              <a:ext cx="408133" cy="332202"/>
            </a:xfrm>
            <a:custGeom>
              <a:avLst/>
              <a:gdLst/>
              <a:ahLst/>
              <a:cxnLst>
                <a:cxn ang="0">
                  <a:pos x="wd2" y="hd2"/>
                </a:cxn>
                <a:cxn ang="5400000">
                  <a:pos x="wd2" y="hd2"/>
                </a:cxn>
                <a:cxn ang="10800000">
                  <a:pos x="wd2" y="hd2"/>
                </a:cxn>
                <a:cxn ang="16200000">
                  <a:pos x="wd2" y="hd2"/>
                </a:cxn>
              </a:cxnLst>
              <a:rect l="0" t="0" r="r" b="b"/>
              <a:pathLst>
                <a:path w="20480" h="21024" extrusionOk="0">
                  <a:moveTo>
                    <a:pt x="18800" y="1728"/>
                  </a:moveTo>
                  <a:cubicBezTo>
                    <a:pt x="16810" y="-576"/>
                    <a:pt x="13583" y="-576"/>
                    <a:pt x="11591" y="1728"/>
                  </a:cubicBezTo>
                  <a:lnTo>
                    <a:pt x="10239" y="3293"/>
                  </a:lnTo>
                  <a:lnTo>
                    <a:pt x="8887" y="1728"/>
                  </a:lnTo>
                  <a:cubicBezTo>
                    <a:pt x="6897" y="-576"/>
                    <a:pt x="3670" y="-576"/>
                    <a:pt x="1680" y="1728"/>
                  </a:cubicBezTo>
                  <a:cubicBezTo>
                    <a:pt x="-560" y="4320"/>
                    <a:pt x="-560" y="8522"/>
                    <a:pt x="1680" y="11115"/>
                  </a:cubicBezTo>
                  <a:lnTo>
                    <a:pt x="10239" y="21024"/>
                  </a:lnTo>
                  <a:lnTo>
                    <a:pt x="18800" y="11115"/>
                  </a:lnTo>
                  <a:cubicBezTo>
                    <a:pt x="21040" y="8522"/>
                    <a:pt x="21040" y="4320"/>
                    <a:pt x="18800" y="1728"/>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118" name="Group 2210"/>
          <p:cNvGrpSpPr/>
          <p:nvPr/>
        </p:nvGrpSpPr>
        <p:grpSpPr>
          <a:xfrm>
            <a:off x="4200546" y="4672431"/>
            <a:ext cx="440906" cy="440906"/>
            <a:chOff x="0" y="0"/>
            <a:chExt cx="951826" cy="951826"/>
          </a:xfrm>
        </p:grpSpPr>
        <p:sp>
          <p:nvSpPr>
            <p:cNvPr id="119" name="Shape 2208"/>
            <p:cNvSpPr/>
            <p:nvPr/>
          </p:nvSpPr>
          <p:spPr>
            <a:xfrm>
              <a:off x="0" y="0"/>
              <a:ext cx="951827" cy="9518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20" name="Shape 2209"/>
            <p:cNvSpPr/>
            <p:nvPr/>
          </p:nvSpPr>
          <p:spPr>
            <a:xfrm>
              <a:off x="298746" y="298744"/>
              <a:ext cx="354334" cy="354339"/>
            </a:xfrm>
            <a:custGeom>
              <a:avLst/>
              <a:gdLst/>
              <a:ahLst/>
              <a:cxnLst>
                <a:cxn ang="0">
                  <a:pos x="wd2" y="hd2"/>
                </a:cxn>
                <a:cxn ang="5400000">
                  <a:pos x="wd2" y="hd2"/>
                </a:cxn>
                <a:cxn ang="10800000">
                  <a:pos x="wd2" y="hd2"/>
                </a:cxn>
                <a:cxn ang="16200000">
                  <a:pos x="wd2" y="hd2"/>
                </a:cxn>
              </a:cxnLst>
              <a:rect l="0" t="0" r="r" b="b"/>
              <a:pathLst>
                <a:path w="19314" h="19315" extrusionOk="0">
                  <a:moveTo>
                    <a:pt x="11140" y="11141"/>
                  </a:moveTo>
                  <a:cubicBezTo>
                    <a:pt x="9229" y="13052"/>
                    <a:pt x="7015" y="14879"/>
                    <a:pt x="6140" y="14004"/>
                  </a:cubicBezTo>
                  <a:cubicBezTo>
                    <a:pt x="4888" y="12751"/>
                    <a:pt x="4115" y="11660"/>
                    <a:pt x="1355" y="13880"/>
                  </a:cubicBezTo>
                  <a:cubicBezTo>
                    <a:pt x="-1407" y="16100"/>
                    <a:pt x="714" y="17579"/>
                    <a:pt x="1927" y="18793"/>
                  </a:cubicBezTo>
                  <a:cubicBezTo>
                    <a:pt x="3327" y="20193"/>
                    <a:pt x="8547" y="18867"/>
                    <a:pt x="13707" y="13708"/>
                  </a:cubicBezTo>
                  <a:cubicBezTo>
                    <a:pt x="18866" y="8548"/>
                    <a:pt x="20193" y="3327"/>
                    <a:pt x="18792" y="1927"/>
                  </a:cubicBezTo>
                  <a:cubicBezTo>
                    <a:pt x="17578" y="713"/>
                    <a:pt x="16098" y="-1407"/>
                    <a:pt x="13880" y="1355"/>
                  </a:cubicBezTo>
                  <a:cubicBezTo>
                    <a:pt x="11661" y="4115"/>
                    <a:pt x="12751" y="4888"/>
                    <a:pt x="14004" y="6141"/>
                  </a:cubicBezTo>
                  <a:cubicBezTo>
                    <a:pt x="14879" y="7015"/>
                    <a:pt x="13052" y="9228"/>
                    <a:pt x="11140" y="11141"/>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121" name="Group 2213"/>
          <p:cNvGrpSpPr/>
          <p:nvPr/>
        </p:nvGrpSpPr>
        <p:grpSpPr>
          <a:xfrm>
            <a:off x="2057067" y="4672431"/>
            <a:ext cx="440906" cy="440906"/>
            <a:chOff x="0" y="0"/>
            <a:chExt cx="951826" cy="951826"/>
          </a:xfrm>
        </p:grpSpPr>
        <p:sp>
          <p:nvSpPr>
            <p:cNvPr id="122" name="Shape 2211"/>
            <p:cNvSpPr/>
            <p:nvPr/>
          </p:nvSpPr>
          <p:spPr>
            <a:xfrm>
              <a:off x="0" y="0"/>
              <a:ext cx="951827" cy="9518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123" name="Shape 2212"/>
            <p:cNvSpPr/>
            <p:nvPr/>
          </p:nvSpPr>
          <p:spPr>
            <a:xfrm>
              <a:off x="295296" y="272713"/>
              <a:ext cx="361235" cy="406401"/>
            </a:xfrm>
            <a:custGeom>
              <a:avLst/>
              <a:gdLst/>
              <a:ahLst/>
              <a:cxnLst>
                <a:cxn ang="0">
                  <a:pos x="wd2" y="hd2"/>
                </a:cxn>
                <a:cxn ang="5400000">
                  <a:pos x="wd2" y="hd2"/>
                </a:cxn>
                <a:cxn ang="10800000">
                  <a:pos x="wd2" y="hd2"/>
                </a:cxn>
                <a:cxn ang="16200000">
                  <a:pos x="wd2" y="hd2"/>
                </a:cxn>
              </a:cxnLst>
              <a:rect l="0" t="0" r="r" b="b"/>
              <a:pathLst>
                <a:path w="21600" h="20959" extrusionOk="0">
                  <a:moveTo>
                    <a:pt x="4049" y="7519"/>
                  </a:moveTo>
                  <a:cubicBezTo>
                    <a:pt x="3162" y="7519"/>
                    <a:pt x="0" y="7985"/>
                    <a:pt x="0" y="11154"/>
                  </a:cubicBezTo>
                  <a:lnTo>
                    <a:pt x="0" y="16799"/>
                  </a:lnTo>
                  <a:cubicBezTo>
                    <a:pt x="0" y="19968"/>
                    <a:pt x="3162" y="20318"/>
                    <a:pt x="4049" y="20318"/>
                  </a:cubicBezTo>
                  <a:cubicBezTo>
                    <a:pt x="4937" y="20318"/>
                    <a:pt x="2699" y="19651"/>
                    <a:pt x="2699" y="17687"/>
                  </a:cubicBezTo>
                  <a:lnTo>
                    <a:pt x="2699" y="10267"/>
                  </a:lnTo>
                  <a:cubicBezTo>
                    <a:pt x="2699" y="8207"/>
                    <a:pt x="4937" y="7519"/>
                    <a:pt x="4049" y="7519"/>
                  </a:cubicBezTo>
                  <a:close/>
                  <a:moveTo>
                    <a:pt x="15725" y="7408"/>
                  </a:moveTo>
                  <a:cubicBezTo>
                    <a:pt x="15548" y="6995"/>
                    <a:pt x="20503" y="3177"/>
                    <a:pt x="17612" y="83"/>
                  </a:cubicBezTo>
                  <a:cubicBezTo>
                    <a:pt x="16934" y="-641"/>
                    <a:pt x="14641" y="3547"/>
                    <a:pt x="11381" y="5443"/>
                  </a:cubicBezTo>
                  <a:cubicBezTo>
                    <a:pt x="9583" y="6489"/>
                    <a:pt x="5399" y="8716"/>
                    <a:pt x="5399" y="9946"/>
                  </a:cubicBezTo>
                  <a:lnTo>
                    <a:pt x="5399" y="17911"/>
                  </a:lnTo>
                  <a:cubicBezTo>
                    <a:pt x="5399" y="19392"/>
                    <a:pt x="12033" y="20959"/>
                    <a:pt x="17076" y="20959"/>
                  </a:cubicBezTo>
                  <a:cubicBezTo>
                    <a:pt x="18923" y="20959"/>
                    <a:pt x="21600" y="10974"/>
                    <a:pt x="21600" y="9387"/>
                  </a:cubicBezTo>
                  <a:cubicBezTo>
                    <a:pt x="21600" y="7795"/>
                    <a:pt x="15902" y="7823"/>
                    <a:pt x="15725" y="7408"/>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2" name="Title 1"/>
          <p:cNvSpPr>
            <a:spLocks noGrp="1"/>
          </p:cNvSpPr>
          <p:nvPr>
            <p:ph type="ctrTitle"/>
          </p:nvPr>
        </p:nvSpPr>
        <p:spPr>
          <a:xfrm>
            <a:off x="1524000" y="531295"/>
            <a:ext cx="9144000" cy="706659"/>
          </a:xfrm>
        </p:spPr>
        <p:txBody>
          <a:bodyPr>
            <a:normAutofit/>
          </a:bodyPr>
          <a:lstStyle/>
          <a:p>
            <a:r>
              <a:rPr lang="en-GB" dirty="0"/>
              <a:t>5 MARKET SOLUTIONS</a:t>
            </a:r>
          </a:p>
        </p:txBody>
      </p:sp>
      <p:sp>
        <p:nvSpPr>
          <p:cNvPr id="4" name="Subtitle 3"/>
          <p:cNvSpPr>
            <a:spLocks noGrp="1"/>
          </p:cNvSpPr>
          <p:nvPr>
            <p:ph type="subTitle" idx="1"/>
          </p:nvPr>
        </p:nvSpPr>
        <p:spPr/>
        <p:txBody>
          <a:bodyPr/>
          <a:lstStyle/>
          <a:p>
            <a:r>
              <a:rPr lang="en-GB" dirty="0"/>
              <a:t>write your relevant text here</a:t>
            </a:r>
          </a:p>
        </p:txBody>
      </p:sp>
      <p:sp>
        <p:nvSpPr>
          <p:cNvPr id="18" name="Text Placeholder 17"/>
          <p:cNvSpPr>
            <a:spLocks noGrp="1"/>
          </p:cNvSpPr>
          <p:nvPr>
            <p:ph type="body" sz="quarter" idx="11"/>
          </p:nvPr>
        </p:nvSpPr>
        <p:spPr>
          <a:xfrm>
            <a:off x="5913154" y="2771460"/>
            <a:ext cx="4373845" cy="2792644"/>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totaSed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doloemque</a:t>
            </a:r>
            <a:r>
              <a:rPr lang="en-GB" dirty="0"/>
              <a:t> </a:t>
            </a:r>
            <a:r>
              <a:rPr lang="en-GB" dirty="0" err="1"/>
              <a:t>laudantium</a:t>
            </a:r>
            <a:r>
              <a:rPr lang="en-GB" dirty="0"/>
              <a:t>, </a:t>
            </a:r>
            <a:r>
              <a:rPr lang="en-GB" dirty="0" err="1"/>
              <a:t>perspiciatis</a:t>
            </a:r>
            <a:r>
              <a:rPr lang="en-GB" dirty="0"/>
              <a:t> </a:t>
            </a:r>
            <a:r>
              <a:rPr lang="en-GB" dirty="0" err="1"/>
              <a:t>unde</a:t>
            </a:r>
            <a:r>
              <a:rPr lang="en-GB" dirty="0"/>
              <a:t> </a:t>
            </a:r>
            <a:r>
              <a:rPr lang="en-GB" dirty="0" err="1"/>
              <a:t>omn</a:t>
            </a:r>
            <a:endParaRPr lang="id-ID" dirty="0"/>
          </a:p>
          <a:p>
            <a:r>
              <a:rPr lang="en-GB" dirty="0"/>
              <a:t>is </a:t>
            </a:r>
            <a:r>
              <a:rPr lang="en-GB" dirty="0" err="1"/>
              <a:t>istetus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a:t>
            </a:r>
            <a:r>
              <a:rPr lang="en-GB" dirty="0" err="1"/>
              <a:t>totaSed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doloore</a:t>
            </a:r>
            <a:r>
              <a:rPr lang="en-GB" dirty="0"/>
              <a:t> </a:t>
            </a:r>
            <a:r>
              <a:rPr lang="en-GB" dirty="0" err="1"/>
              <a:t>totam</a:t>
            </a:r>
            <a:r>
              <a:rPr lang="en-GB" dirty="0"/>
              <a:t> rem </a:t>
            </a:r>
            <a:r>
              <a:rPr lang="en-GB" dirty="0" err="1"/>
              <a:t>aperiam</a:t>
            </a:r>
            <a:r>
              <a:rPr lang="en-GB" dirty="0"/>
              <a:t>, </a:t>
            </a:r>
            <a:r>
              <a:rPr lang="en-GB" dirty="0" err="1"/>
              <a:t>eaque</a:t>
            </a:r>
            <a:endParaRPr lang="en-GB" dirty="0"/>
          </a:p>
        </p:txBody>
      </p:sp>
      <p:sp>
        <p:nvSpPr>
          <p:cNvPr id="19" name="Text Placeholder 18"/>
          <p:cNvSpPr>
            <a:spLocks noGrp="1"/>
          </p:cNvSpPr>
          <p:nvPr>
            <p:ph type="body" sz="quarter" idx="10"/>
          </p:nvPr>
        </p:nvSpPr>
        <p:spPr>
          <a:xfrm>
            <a:off x="2684422" y="4201983"/>
            <a:ext cx="1331595" cy="261620"/>
          </a:xfrm>
        </p:spPr>
        <p:txBody>
          <a:bodyPr/>
          <a:lstStyle/>
          <a:p>
            <a:pPr algn="ctr"/>
            <a:r>
              <a:rPr lang="en-GB" dirty="0"/>
              <a:t>Solutions</a:t>
            </a:r>
          </a:p>
        </p:txBody>
      </p:sp>
      <p:sp>
        <p:nvSpPr>
          <p:cNvPr id="73" name="Text Placeholder 18"/>
          <p:cNvSpPr>
            <a:spLocks noGrp="1"/>
          </p:cNvSpPr>
          <p:nvPr>
            <p:ph type="body" sz="quarter" idx="10"/>
          </p:nvPr>
        </p:nvSpPr>
        <p:spPr>
          <a:xfrm>
            <a:off x="5913154" y="2297007"/>
            <a:ext cx="1711998" cy="301731"/>
          </a:xfrm>
        </p:spPr>
        <p:txBody>
          <a:bodyPr>
            <a:normAutofit/>
          </a:bodyPr>
          <a:lstStyle/>
          <a:p>
            <a:r>
              <a:rPr lang="en-GB" dirty="0"/>
              <a:t>Market Problem</a:t>
            </a:r>
          </a:p>
        </p:txBody>
      </p:sp>
      <p:sp>
        <p:nvSpPr>
          <p:cNvPr id="124" name="Text Placeholder 17"/>
          <p:cNvSpPr>
            <a:spLocks noGrp="1"/>
          </p:cNvSpPr>
          <p:nvPr>
            <p:ph type="body" sz="quarter" idx="11"/>
          </p:nvPr>
        </p:nvSpPr>
        <p:spPr>
          <a:xfrm>
            <a:off x="1765300" y="2249495"/>
            <a:ext cx="1019770" cy="209437"/>
          </a:xfrm>
        </p:spPr>
        <p:txBody>
          <a:bodyPr/>
          <a:lstStyle/>
          <a:p>
            <a:pPr algn="ctr"/>
            <a:r>
              <a:rPr lang="en-GB" dirty="0"/>
              <a:t>Values</a:t>
            </a:r>
          </a:p>
        </p:txBody>
      </p:sp>
      <p:sp>
        <p:nvSpPr>
          <p:cNvPr id="125" name="Text Placeholder 17"/>
          <p:cNvSpPr>
            <a:spLocks noGrp="1"/>
          </p:cNvSpPr>
          <p:nvPr>
            <p:ph type="body" sz="quarter" idx="11"/>
          </p:nvPr>
        </p:nvSpPr>
        <p:spPr>
          <a:xfrm>
            <a:off x="3967869" y="2249495"/>
            <a:ext cx="857455" cy="209437"/>
          </a:xfrm>
        </p:spPr>
        <p:txBody>
          <a:bodyPr>
            <a:normAutofit/>
          </a:bodyPr>
          <a:lstStyle/>
          <a:p>
            <a:pPr algn="ctr"/>
            <a:r>
              <a:rPr lang="en-GB" dirty="0"/>
              <a:t>Exchange</a:t>
            </a:r>
          </a:p>
        </p:txBody>
      </p:sp>
      <p:sp>
        <p:nvSpPr>
          <p:cNvPr id="126" name="Text Placeholder 17"/>
          <p:cNvSpPr>
            <a:spLocks noGrp="1"/>
          </p:cNvSpPr>
          <p:nvPr>
            <p:ph type="body" sz="quarter" idx="11"/>
          </p:nvPr>
        </p:nvSpPr>
        <p:spPr>
          <a:xfrm>
            <a:off x="1833245" y="5240367"/>
            <a:ext cx="833080" cy="209437"/>
          </a:xfrm>
        </p:spPr>
        <p:txBody>
          <a:bodyPr/>
          <a:lstStyle/>
          <a:p>
            <a:pPr algn="ctr"/>
            <a:r>
              <a:rPr lang="en-GB" dirty="0"/>
              <a:t>Satisfaction</a:t>
            </a:r>
          </a:p>
        </p:txBody>
      </p:sp>
      <p:sp>
        <p:nvSpPr>
          <p:cNvPr id="127" name="Text Placeholder 17"/>
          <p:cNvSpPr>
            <a:spLocks noGrp="1"/>
          </p:cNvSpPr>
          <p:nvPr>
            <p:ph type="body" sz="quarter" idx="11"/>
          </p:nvPr>
        </p:nvSpPr>
        <p:spPr>
          <a:xfrm>
            <a:off x="3867745" y="5240367"/>
            <a:ext cx="1103662" cy="209437"/>
          </a:xfrm>
        </p:spPr>
        <p:txBody>
          <a:bodyPr>
            <a:normAutofit/>
          </a:bodyPr>
          <a:lstStyle/>
          <a:p>
            <a:pPr algn="ctr"/>
            <a:r>
              <a:rPr lang="en-GB" dirty="0"/>
              <a:t>Communication</a:t>
            </a:r>
          </a:p>
        </p:txBody>
      </p:sp>
      <p:sp>
        <p:nvSpPr>
          <p:cNvPr id="128" name="Text Placeholder 17"/>
          <p:cNvSpPr>
            <a:spLocks noGrp="1"/>
          </p:cNvSpPr>
          <p:nvPr>
            <p:ph type="body" sz="quarter" idx="11"/>
          </p:nvPr>
        </p:nvSpPr>
        <p:spPr>
          <a:xfrm>
            <a:off x="4963015" y="3700222"/>
            <a:ext cx="923435" cy="319168"/>
          </a:xfrm>
        </p:spPr>
        <p:txBody>
          <a:bodyPr>
            <a:normAutofit/>
          </a:bodyPr>
          <a:lstStyle/>
          <a:p>
            <a:pPr>
              <a:lnSpc>
                <a:spcPts val="400"/>
              </a:lnSpc>
            </a:pPr>
            <a:r>
              <a:rPr lang="en-GB" dirty="0"/>
              <a:t>Product </a:t>
            </a:r>
            <a:endParaRPr lang="id-ID" dirty="0"/>
          </a:p>
          <a:p>
            <a:pPr>
              <a:lnSpc>
                <a:spcPts val="400"/>
              </a:lnSpc>
            </a:pPr>
            <a:r>
              <a:rPr lang="en-GB" dirty="0"/>
              <a:t>Service</a:t>
            </a:r>
          </a:p>
        </p:txBody>
      </p:sp>
      <p:sp>
        <p:nvSpPr>
          <p:cNvPr id="31" name="TextBox 30"/>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75</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49743227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96"/>
                                        </p:tgtEl>
                                        <p:attrNameLst>
                                          <p:attrName>style.visibility</p:attrName>
                                        </p:attrNameLst>
                                      </p:cBhvr>
                                      <p:to>
                                        <p:strVal val="visible"/>
                                      </p:to>
                                    </p:set>
                                    <p:animEffect transition="in" filter="dissolve">
                                      <p:cBhvr>
                                        <p:cTn id="15" dur="500"/>
                                        <p:tgtEl>
                                          <p:spTgt spid="9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
                                            <p:txEl>
                                              <p:pRg st="0" end="0"/>
                                            </p:txEl>
                                          </p:spTgt>
                                        </p:tgtEl>
                                        <p:attrNameLst>
                                          <p:attrName>style.visibility</p:attrName>
                                        </p:attrNameLst>
                                      </p:cBhvr>
                                      <p:to>
                                        <p:strVal val="visible"/>
                                      </p:to>
                                    </p:set>
                                    <p:animEffect transition="in" filter="fade">
                                      <p:cBhvr>
                                        <p:cTn id="18" dur="500"/>
                                        <p:tgtEl>
                                          <p:spTgt spid="19">
                                            <p:txEl>
                                              <p:pRg st="0" end="0"/>
                                            </p:txEl>
                                          </p:spTgt>
                                        </p:tgtEl>
                                      </p:cBhvr>
                                    </p:animEffect>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99"/>
                                        </p:tgtEl>
                                        <p:attrNameLst>
                                          <p:attrName>style.visibility</p:attrName>
                                        </p:attrNameLst>
                                      </p:cBhvr>
                                      <p:to>
                                        <p:strVal val="visible"/>
                                      </p:to>
                                    </p:set>
                                    <p:anim calcmode="lin" valueType="num">
                                      <p:cBhvr>
                                        <p:cTn id="22" dur="500" fill="hold"/>
                                        <p:tgtEl>
                                          <p:spTgt spid="99"/>
                                        </p:tgtEl>
                                        <p:attrNameLst>
                                          <p:attrName>ppt_w</p:attrName>
                                        </p:attrNameLst>
                                      </p:cBhvr>
                                      <p:tavLst>
                                        <p:tav tm="0">
                                          <p:val>
                                            <p:fltVal val="0"/>
                                          </p:val>
                                        </p:tav>
                                        <p:tav tm="100000">
                                          <p:val>
                                            <p:strVal val="#ppt_w"/>
                                          </p:val>
                                        </p:tav>
                                      </p:tavLst>
                                    </p:anim>
                                    <p:anim calcmode="lin" valueType="num">
                                      <p:cBhvr>
                                        <p:cTn id="23" dur="500" fill="hold"/>
                                        <p:tgtEl>
                                          <p:spTgt spid="99"/>
                                        </p:tgtEl>
                                        <p:attrNameLst>
                                          <p:attrName>ppt_h</p:attrName>
                                        </p:attrNameLst>
                                      </p:cBhvr>
                                      <p:tavLst>
                                        <p:tav tm="0">
                                          <p:val>
                                            <p:fltVal val="0"/>
                                          </p:val>
                                        </p:tav>
                                        <p:tav tm="100000">
                                          <p:val>
                                            <p:strVal val="#ppt_h"/>
                                          </p:val>
                                        </p:tav>
                                      </p:tavLst>
                                    </p:anim>
                                    <p:animEffect transition="in" filter="fade">
                                      <p:cBhvr>
                                        <p:cTn id="24" dur="500"/>
                                        <p:tgtEl>
                                          <p:spTgt spid="99"/>
                                        </p:tgtEl>
                                      </p:cBhvr>
                                    </p:animEffect>
                                  </p:childTnLst>
                                </p:cTn>
                              </p:par>
                            </p:childTnLst>
                          </p:cTn>
                        </p:par>
                        <p:par>
                          <p:cTn id="25" fill="hold">
                            <p:stCondLst>
                              <p:cond delay="2000"/>
                            </p:stCondLst>
                            <p:childTnLst>
                              <p:par>
                                <p:cTn id="26" presetID="9" presetClass="entr" presetSubtype="0" fill="hold" grpId="0" nodeType="afterEffect">
                                  <p:stCondLst>
                                    <p:cond delay="0"/>
                                  </p:stCondLst>
                                  <p:childTnLst>
                                    <p:set>
                                      <p:cBhvr>
                                        <p:cTn id="27" dur="1" fill="hold">
                                          <p:stCondLst>
                                            <p:cond delay="0"/>
                                          </p:stCondLst>
                                        </p:cTn>
                                        <p:tgtEl>
                                          <p:spTgt spid="124">
                                            <p:txEl>
                                              <p:pRg st="0" end="0"/>
                                            </p:txEl>
                                          </p:spTgt>
                                        </p:tgtEl>
                                        <p:attrNameLst>
                                          <p:attrName>style.visibility</p:attrName>
                                        </p:attrNameLst>
                                      </p:cBhvr>
                                      <p:to>
                                        <p:strVal val="visible"/>
                                      </p:to>
                                    </p:set>
                                    <p:animEffect transition="in" filter="dissolve">
                                      <p:cBhvr>
                                        <p:cTn id="28" dur="500"/>
                                        <p:tgtEl>
                                          <p:spTgt spid="124">
                                            <p:txEl>
                                              <p:pRg st="0" end="0"/>
                                            </p:txEl>
                                          </p:spTgt>
                                        </p:tgtEl>
                                      </p:cBhvr>
                                    </p:animEffect>
                                  </p:childTnLst>
                                </p:cTn>
                              </p:par>
                            </p:childTnLst>
                          </p:cTn>
                        </p:par>
                        <p:par>
                          <p:cTn id="29" fill="hold">
                            <p:stCondLst>
                              <p:cond delay="2500"/>
                            </p:stCondLst>
                            <p:childTnLst>
                              <p:par>
                                <p:cTn id="30" presetID="53" presetClass="entr" presetSubtype="16" fill="hold" nodeType="afterEffect">
                                  <p:stCondLst>
                                    <p:cond delay="0"/>
                                  </p:stCondLst>
                                  <p:childTnLst>
                                    <p:set>
                                      <p:cBhvr>
                                        <p:cTn id="31" dur="1" fill="hold">
                                          <p:stCondLst>
                                            <p:cond delay="0"/>
                                          </p:stCondLst>
                                        </p:cTn>
                                        <p:tgtEl>
                                          <p:spTgt spid="112"/>
                                        </p:tgtEl>
                                        <p:attrNameLst>
                                          <p:attrName>style.visibility</p:attrName>
                                        </p:attrNameLst>
                                      </p:cBhvr>
                                      <p:to>
                                        <p:strVal val="visible"/>
                                      </p:to>
                                    </p:set>
                                    <p:anim calcmode="lin" valueType="num">
                                      <p:cBhvr>
                                        <p:cTn id="32" dur="500" fill="hold"/>
                                        <p:tgtEl>
                                          <p:spTgt spid="112"/>
                                        </p:tgtEl>
                                        <p:attrNameLst>
                                          <p:attrName>ppt_w</p:attrName>
                                        </p:attrNameLst>
                                      </p:cBhvr>
                                      <p:tavLst>
                                        <p:tav tm="0">
                                          <p:val>
                                            <p:fltVal val="0"/>
                                          </p:val>
                                        </p:tav>
                                        <p:tav tm="100000">
                                          <p:val>
                                            <p:strVal val="#ppt_w"/>
                                          </p:val>
                                        </p:tav>
                                      </p:tavLst>
                                    </p:anim>
                                    <p:anim calcmode="lin" valueType="num">
                                      <p:cBhvr>
                                        <p:cTn id="33" dur="500" fill="hold"/>
                                        <p:tgtEl>
                                          <p:spTgt spid="112"/>
                                        </p:tgtEl>
                                        <p:attrNameLst>
                                          <p:attrName>ppt_h</p:attrName>
                                        </p:attrNameLst>
                                      </p:cBhvr>
                                      <p:tavLst>
                                        <p:tav tm="0">
                                          <p:val>
                                            <p:fltVal val="0"/>
                                          </p:val>
                                        </p:tav>
                                        <p:tav tm="100000">
                                          <p:val>
                                            <p:strVal val="#ppt_h"/>
                                          </p:val>
                                        </p:tav>
                                      </p:tavLst>
                                    </p:anim>
                                    <p:animEffect transition="in" filter="fade">
                                      <p:cBhvr>
                                        <p:cTn id="34" dur="500"/>
                                        <p:tgtEl>
                                          <p:spTgt spid="112"/>
                                        </p:tgtEl>
                                      </p:cBhvr>
                                    </p:animEffect>
                                  </p:childTnLst>
                                </p:cTn>
                              </p:par>
                            </p:childTnLst>
                          </p:cTn>
                        </p:par>
                        <p:par>
                          <p:cTn id="35" fill="hold">
                            <p:stCondLst>
                              <p:cond delay="3000"/>
                            </p:stCondLst>
                            <p:childTnLst>
                              <p:par>
                                <p:cTn id="36" presetID="9" presetClass="entr" presetSubtype="0" fill="hold" grpId="0" nodeType="afterEffect">
                                  <p:stCondLst>
                                    <p:cond delay="0"/>
                                  </p:stCondLst>
                                  <p:childTnLst>
                                    <p:set>
                                      <p:cBhvr>
                                        <p:cTn id="37" dur="1" fill="hold">
                                          <p:stCondLst>
                                            <p:cond delay="0"/>
                                          </p:stCondLst>
                                        </p:cTn>
                                        <p:tgtEl>
                                          <p:spTgt spid="125">
                                            <p:txEl>
                                              <p:pRg st="0" end="0"/>
                                            </p:txEl>
                                          </p:spTgt>
                                        </p:tgtEl>
                                        <p:attrNameLst>
                                          <p:attrName>style.visibility</p:attrName>
                                        </p:attrNameLst>
                                      </p:cBhvr>
                                      <p:to>
                                        <p:strVal val="visible"/>
                                      </p:to>
                                    </p:set>
                                    <p:animEffect transition="in" filter="dissolve">
                                      <p:cBhvr>
                                        <p:cTn id="38" dur="500"/>
                                        <p:tgtEl>
                                          <p:spTgt spid="125">
                                            <p:txEl>
                                              <p:pRg st="0" end="0"/>
                                            </p:txEl>
                                          </p:spTgt>
                                        </p:tgtEl>
                                      </p:cBhvr>
                                    </p:animEffect>
                                  </p:childTnLst>
                                </p:cTn>
                              </p:par>
                            </p:childTnLst>
                          </p:cTn>
                        </p:par>
                        <p:par>
                          <p:cTn id="39" fill="hold">
                            <p:stCondLst>
                              <p:cond delay="3500"/>
                            </p:stCondLst>
                            <p:childTnLst>
                              <p:par>
                                <p:cTn id="40" presetID="53" presetClass="entr" presetSubtype="16" fill="hold" nodeType="afterEffect">
                                  <p:stCondLst>
                                    <p:cond delay="0"/>
                                  </p:stCondLst>
                                  <p:childTnLst>
                                    <p:set>
                                      <p:cBhvr>
                                        <p:cTn id="41" dur="1" fill="hold">
                                          <p:stCondLst>
                                            <p:cond delay="0"/>
                                          </p:stCondLst>
                                        </p:cTn>
                                        <p:tgtEl>
                                          <p:spTgt spid="115"/>
                                        </p:tgtEl>
                                        <p:attrNameLst>
                                          <p:attrName>style.visibility</p:attrName>
                                        </p:attrNameLst>
                                      </p:cBhvr>
                                      <p:to>
                                        <p:strVal val="visible"/>
                                      </p:to>
                                    </p:set>
                                    <p:anim calcmode="lin" valueType="num">
                                      <p:cBhvr>
                                        <p:cTn id="42" dur="500" fill="hold"/>
                                        <p:tgtEl>
                                          <p:spTgt spid="115"/>
                                        </p:tgtEl>
                                        <p:attrNameLst>
                                          <p:attrName>ppt_w</p:attrName>
                                        </p:attrNameLst>
                                      </p:cBhvr>
                                      <p:tavLst>
                                        <p:tav tm="0">
                                          <p:val>
                                            <p:fltVal val="0"/>
                                          </p:val>
                                        </p:tav>
                                        <p:tav tm="100000">
                                          <p:val>
                                            <p:strVal val="#ppt_w"/>
                                          </p:val>
                                        </p:tav>
                                      </p:tavLst>
                                    </p:anim>
                                    <p:anim calcmode="lin" valueType="num">
                                      <p:cBhvr>
                                        <p:cTn id="43" dur="500" fill="hold"/>
                                        <p:tgtEl>
                                          <p:spTgt spid="115"/>
                                        </p:tgtEl>
                                        <p:attrNameLst>
                                          <p:attrName>ppt_h</p:attrName>
                                        </p:attrNameLst>
                                      </p:cBhvr>
                                      <p:tavLst>
                                        <p:tav tm="0">
                                          <p:val>
                                            <p:fltVal val="0"/>
                                          </p:val>
                                        </p:tav>
                                        <p:tav tm="100000">
                                          <p:val>
                                            <p:strVal val="#ppt_h"/>
                                          </p:val>
                                        </p:tav>
                                      </p:tavLst>
                                    </p:anim>
                                    <p:animEffect transition="in" filter="fade">
                                      <p:cBhvr>
                                        <p:cTn id="44" dur="500"/>
                                        <p:tgtEl>
                                          <p:spTgt spid="115"/>
                                        </p:tgtEl>
                                      </p:cBhvr>
                                    </p:animEffect>
                                  </p:childTnLst>
                                </p:cTn>
                              </p:par>
                            </p:childTnLst>
                          </p:cTn>
                        </p:par>
                        <p:par>
                          <p:cTn id="45" fill="hold">
                            <p:stCondLst>
                              <p:cond delay="4000"/>
                            </p:stCondLst>
                            <p:childTnLst>
                              <p:par>
                                <p:cTn id="46" presetID="9" presetClass="entr" presetSubtype="0" fill="hold" grpId="0" nodeType="afterEffect">
                                  <p:stCondLst>
                                    <p:cond delay="0"/>
                                  </p:stCondLst>
                                  <p:childTnLst>
                                    <p:set>
                                      <p:cBhvr>
                                        <p:cTn id="47" dur="1" fill="hold">
                                          <p:stCondLst>
                                            <p:cond delay="0"/>
                                          </p:stCondLst>
                                        </p:cTn>
                                        <p:tgtEl>
                                          <p:spTgt spid="128">
                                            <p:txEl>
                                              <p:pRg st="0" end="0"/>
                                            </p:txEl>
                                          </p:spTgt>
                                        </p:tgtEl>
                                        <p:attrNameLst>
                                          <p:attrName>style.visibility</p:attrName>
                                        </p:attrNameLst>
                                      </p:cBhvr>
                                      <p:to>
                                        <p:strVal val="visible"/>
                                      </p:to>
                                    </p:set>
                                    <p:animEffect transition="in" filter="dissolve">
                                      <p:cBhvr>
                                        <p:cTn id="48" dur="500"/>
                                        <p:tgtEl>
                                          <p:spTgt spid="128">
                                            <p:txEl>
                                              <p:pRg st="0" end="0"/>
                                            </p:txEl>
                                          </p:spTgt>
                                        </p:tgtEl>
                                      </p:cBhvr>
                                    </p:animEffect>
                                  </p:childTnLst>
                                </p:cTn>
                              </p:par>
                            </p:childTnLst>
                          </p:cTn>
                        </p:par>
                        <p:par>
                          <p:cTn id="49" fill="hold">
                            <p:stCondLst>
                              <p:cond delay="4500"/>
                            </p:stCondLst>
                            <p:childTnLst>
                              <p:par>
                                <p:cTn id="50" presetID="9" presetClass="entr" presetSubtype="0" fill="hold" grpId="0" nodeType="afterEffect">
                                  <p:stCondLst>
                                    <p:cond delay="0"/>
                                  </p:stCondLst>
                                  <p:childTnLst>
                                    <p:set>
                                      <p:cBhvr>
                                        <p:cTn id="51" dur="1" fill="hold">
                                          <p:stCondLst>
                                            <p:cond delay="0"/>
                                          </p:stCondLst>
                                        </p:cTn>
                                        <p:tgtEl>
                                          <p:spTgt spid="128">
                                            <p:txEl>
                                              <p:pRg st="1" end="1"/>
                                            </p:txEl>
                                          </p:spTgt>
                                        </p:tgtEl>
                                        <p:attrNameLst>
                                          <p:attrName>style.visibility</p:attrName>
                                        </p:attrNameLst>
                                      </p:cBhvr>
                                      <p:to>
                                        <p:strVal val="visible"/>
                                      </p:to>
                                    </p:set>
                                    <p:animEffect transition="in" filter="dissolve">
                                      <p:cBhvr>
                                        <p:cTn id="52" dur="500"/>
                                        <p:tgtEl>
                                          <p:spTgt spid="128">
                                            <p:txEl>
                                              <p:pRg st="1" end="1"/>
                                            </p:txEl>
                                          </p:spTgt>
                                        </p:tgtEl>
                                      </p:cBhvr>
                                    </p:animEffect>
                                  </p:childTnLst>
                                </p:cTn>
                              </p:par>
                            </p:childTnLst>
                          </p:cTn>
                        </p:par>
                        <p:par>
                          <p:cTn id="53" fill="hold">
                            <p:stCondLst>
                              <p:cond delay="5000"/>
                            </p:stCondLst>
                            <p:childTnLst>
                              <p:par>
                                <p:cTn id="54" presetID="53" presetClass="entr" presetSubtype="16" fill="hold" nodeType="afterEffect">
                                  <p:stCondLst>
                                    <p:cond delay="0"/>
                                  </p:stCondLst>
                                  <p:childTnLst>
                                    <p:set>
                                      <p:cBhvr>
                                        <p:cTn id="55" dur="1" fill="hold">
                                          <p:stCondLst>
                                            <p:cond delay="0"/>
                                          </p:stCondLst>
                                        </p:cTn>
                                        <p:tgtEl>
                                          <p:spTgt spid="118"/>
                                        </p:tgtEl>
                                        <p:attrNameLst>
                                          <p:attrName>style.visibility</p:attrName>
                                        </p:attrNameLst>
                                      </p:cBhvr>
                                      <p:to>
                                        <p:strVal val="visible"/>
                                      </p:to>
                                    </p:set>
                                    <p:anim calcmode="lin" valueType="num">
                                      <p:cBhvr>
                                        <p:cTn id="56" dur="500" fill="hold"/>
                                        <p:tgtEl>
                                          <p:spTgt spid="118"/>
                                        </p:tgtEl>
                                        <p:attrNameLst>
                                          <p:attrName>ppt_w</p:attrName>
                                        </p:attrNameLst>
                                      </p:cBhvr>
                                      <p:tavLst>
                                        <p:tav tm="0">
                                          <p:val>
                                            <p:fltVal val="0"/>
                                          </p:val>
                                        </p:tav>
                                        <p:tav tm="100000">
                                          <p:val>
                                            <p:strVal val="#ppt_w"/>
                                          </p:val>
                                        </p:tav>
                                      </p:tavLst>
                                    </p:anim>
                                    <p:anim calcmode="lin" valueType="num">
                                      <p:cBhvr>
                                        <p:cTn id="57" dur="500" fill="hold"/>
                                        <p:tgtEl>
                                          <p:spTgt spid="118"/>
                                        </p:tgtEl>
                                        <p:attrNameLst>
                                          <p:attrName>ppt_h</p:attrName>
                                        </p:attrNameLst>
                                      </p:cBhvr>
                                      <p:tavLst>
                                        <p:tav tm="0">
                                          <p:val>
                                            <p:fltVal val="0"/>
                                          </p:val>
                                        </p:tav>
                                        <p:tav tm="100000">
                                          <p:val>
                                            <p:strVal val="#ppt_h"/>
                                          </p:val>
                                        </p:tav>
                                      </p:tavLst>
                                    </p:anim>
                                    <p:animEffect transition="in" filter="fade">
                                      <p:cBhvr>
                                        <p:cTn id="58" dur="500"/>
                                        <p:tgtEl>
                                          <p:spTgt spid="118"/>
                                        </p:tgtEl>
                                      </p:cBhvr>
                                    </p:animEffect>
                                  </p:childTnLst>
                                </p:cTn>
                              </p:par>
                            </p:childTnLst>
                          </p:cTn>
                        </p:par>
                        <p:par>
                          <p:cTn id="59" fill="hold">
                            <p:stCondLst>
                              <p:cond delay="5500"/>
                            </p:stCondLst>
                            <p:childTnLst>
                              <p:par>
                                <p:cTn id="60" presetID="9" presetClass="entr" presetSubtype="0" fill="hold" grpId="0" nodeType="afterEffect">
                                  <p:stCondLst>
                                    <p:cond delay="0"/>
                                  </p:stCondLst>
                                  <p:childTnLst>
                                    <p:set>
                                      <p:cBhvr>
                                        <p:cTn id="61" dur="1" fill="hold">
                                          <p:stCondLst>
                                            <p:cond delay="0"/>
                                          </p:stCondLst>
                                        </p:cTn>
                                        <p:tgtEl>
                                          <p:spTgt spid="127">
                                            <p:txEl>
                                              <p:pRg st="0" end="0"/>
                                            </p:txEl>
                                          </p:spTgt>
                                        </p:tgtEl>
                                        <p:attrNameLst>
                                          <p:attrName>style.visibility</p:attrName>
                                        </p:attrNameLst>
                                      </p:cBhvr>
                                      <p:to>
                                        <p:strVal val="visible"/>
                                      </p:to>
                                    </p:set>
                                    <p:animEffect transition="in" filter="dissolve">
                                      <p:cBhvr>
                                        <p:cTn id="62" dur="500"/>
                                        <p:tgtEl>
                                          <p:spTgt spid="127">
                                            <p:txEl>
                                              <p:pRg st="0" end="0"/>
                                            </p:txEl>
                                          </p:spTgt>
                                        </p:tgtEl>
                                      </p:cBhvr>
                                    </p:animEffect>
                                  </p:childTnLst>
                                </p:cTn>
                              </p:par>
                            </p:childTnLst>
                          </p:cTn>
                        </p:par>
                        <p:par>
                          <p:cTn id="63" fill="hold">
                            <p:stCondLst>
                              <p:cond delay="6000"/>
                            </p:stCondLst>
                            <p:childTnLst>
                              <p:par>
                                <p:cTn id="64" presetID="53" presetClass="entr" presetSubtype="16" fill="hold" nodeType="afterEffect">
                                  <p:stCondLst>
                                    <p:cond delay="0"/>
                                  </p:stCondLst>
                                  <p:childTnLst>
                                    <p:set>
                                      <p:cBhvr>
                                        <p:cTn id="65" dur="1" fill="hold">
                                          <p:stCondLst>
                                            <p:cond delay="0"/>
                                          </p:stCondLst>
                                        </p:cTn>
                                        <p:tgtEl>
                                          <p:spTgt spid="121"/>
                                        </p:tgtEl>
                                        <p:attrNameLst>
                                          <p:attrName>style.visibility</p:attrName>
                                        </p:attrNameLst>
                                      </p:cBhvr>
                                      <p:to>
                                        <p:strVal val="visible"/>
                                      </p:to>
                                    </p:set>
                                    <p:anim calcmode="lin" valueType="num">
                                      <p:cBhvr>
                                        <p:cTn id="66" dur="500" fill="hold"/>
                                        <p:tgtEl>
                                          <p:spTgt spid="121"/>
                                        </p:tgtEl>
                                        <p:attrNameLst>
                                          <p:attrName>ppt_w</p:attrName>
                                        </p:attrNameLst>
                                      </p:cBhvr>
                                      <p:tavLst>
                                        <p:tav tm="0">
                                          <p:val>
                                            <p:fltVal val="0"/>
                                          </p:val>
                                        </p:tav>
                                        <p:tav tm="100000">
                                          <p:val>
                                            <p:strVal val="#ppt_w"/>
                                          </p:val>
                                        </p:tav>
                                      </p:tavLst>
                                    </p:anim>
                                    <p:anim calcmode="lin" valueType="num">
                                      <p:cBhvr>
                                        <p:cTn id="67" dur="500" fill="hold"/>
                                        <p:tgtEl>
                                          <p:spTgt spid="121"/>
                                        </p:tgtEl>
                                        <p:attrNameLst>
                                          <p:attrName>ppt_h</p:attrName>
                                        </p:attrNameLst>
                                      </p:cBhvr>
                                      <p:tavLst>
                                        <p:tav tm="0">
                                          <p:val>
                                            <p:fltVal val="0"/>
                                          </p:val>
                                        </p:tav>
                                        <p:tav tm="100000">
                                          <p:val>
                                            <p:strVal val="#ppt_h"/>
                                          </p:val>
                                        </p:tav>
                                      </p:tavLst>
                                    </p:anim>
                                    <p:animEffect transition="in" filter="fade">
                                      <p:cBhvr>
                                        <p:cTn id="68" dur="500"/>
                                        <p:tgtEl>
                                          <p:spTgt spid="121"/>
                                        </p:tgtEl>
                                      </p:cBhvr>
                                    </p:animEffect>
                                  </p:childTnLst>
                                </p:cTn>
                              </p:par>
                            </p:childTnLst>
                          </p:cTn>
                        </p:par>
                        <p:par>
                          <p:cTn id="69" fill="hold">
                            <p:stCondLst>
                              <p:cond delay="6500"/>
                            </p:stCondLst>
                            <p:childTnLst>
                              <p:par>
                                <p:cTn id="70" presetID="9" presetClass="entr" presetSubtype="0" fill="hold" grpId="0" nodeType="afterEffect">
                                  <p:stCondLst>
                                    <p:cond delay="0"/>
                                  </p:stCondLst>
                                  <p:childTnLst>
                                    <p:set>
                                      <p:cBhvr>
                                        <p:cTn id="71" dur="1" fill="hold">
                                          <p:stCondLst>
                                            <p:cond delay="0"/>
                                          </p:stCondLst>
                                        </p:cTn>
                                        <p:tgtEl>
                                          <p:spTgt spid="126">
                                            <p:txEl>
                                              <p:pRg st="0" end="0"/>
                                            </p:txEl>
                                          </p:spTgt>
                                        </p:tgtEl>
                                        <p:attrNameLst>
                                          <p:attrName>style.visibility</p:attrName>
                                        </p:attrNameLst>
                                      </p:cBhvr>
                                      <p:to>
                                        <p:strVal val="visible"/>
                                      </p:to>
                                    </p:set>
                                    <p:animEffect transition="in" filter="dissolve">
                                      <p:cBhvr>
                                        <p:cTn id="72" dur="500"/>
                                        <p:tgtEl>
                                          <p:spTgt spid="126">
                                            <p:txEl>
                                              <p:pRg st="0" end="0"/>
                                            </p:txEl>
                                          </p:spTgt>
                                        </p:tgtEl>
                                      </p:cBhvr>
                                    </p:animEffect>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73">
                                            <p:txEl>
                                              <p:pRg st="0" end="0"/>
                                            </p:txEl>
                                          </p:spTgt>
                                        </p:tgtEl>
                                        <p:attrNameLst>
                                          <p:attrName>style.visibility</p:attrName>
                                        </p:attrNameLst>
                                      </p:cBhvr>
                                      <p:to>
                                        <p:strVal val="visible"/>
                                      </p:to>
                                    </p:set>
                                    <p:animEffect transition="in" filter="wipe(left)">
                                      <p:cBhvr>
                                        <p:cTn id="76" dur="500"/>
                                        <p:tgtEl>
                                          <p:spTgt spid="73">
                                            <p:txEl>
                                              <p:pRg st="0" end="0"/>
                                            </p:txEl>
                                          </p:spTgt>
                                        </p:tgtEl>
                                      </p:cBhvr>
                                    </p:animEffect>
                                  </p:childTnLst>
                                </p:cTn>
                              </p:par>
                            </p:childTnLst>
                          </p:cTn>
                        </p:par>
                        <p:par>
                          <p:cTn id="77" fill="hold">
                            <p:stCondLst>
                              <p:cond delay="7500"/>
                            </p:stCondLst>
                            <p:childTnLst>
                              <p:par>
                                <p:cTn id="78" presetID="9" presetClass="entr" presetSubtype="0" fill="hold" grpId="0" nodeType="afterEffect">
                                  <p:stCondLst>
                                    <p:cond delay="0"/>
                                  </p:stCondLst>
                                  <p:childTnLst>
                                    <p:set>
                                      <p:cBhvr>
                                        <p:cTn id="79" dur="1" fill="hold">
                                          <p:stCondLst>
                                            <p:cond delay="0"/>
                                          </p:stCondLst>
                                        </p:cTn>
                                        <p:tgtEl>
                                          <p:spTgt spid="18">
                                            <p:txEl>
                                              <p:pRg st="0" end="0"/>
                                            </p:txEl>
                                          </p:spTgt>
                                        </p:tgtEl>
                                        <p:attrNameLst>
                                          <p:attrName>style.visibility</p:attrName>
                                        </p:attrNameLst>
                                      </p:cBhvr>
                                      <p:to>
                                        <p:strVal val="visible"/>
                                      </p:to>
                                    </p:set>
                                    <p:animEffect transition="in" filter="dissolve">
                                      <p:cBhvr>
                                        <p:cTn id="80" dur="500"/>
                                        <p:tgtEl>
                                          <p:spTgt spid="18">
                                            <p:txEl>
                                              <p:pRg st="0" end="0"/>
                                            </p:txEl>
                                          </p:spTgt>
                                        </p:tgtEl>
                                      </p:cBhvr>
                                    </p:animEffect>
                                  </p:childTnLst>
                                </p:cTn>
                              </p:par>
                            </p:childTnLst>
                          </p:cTn>
                        </p:par>
                        <p:par>
                          <p:cTn id="81" fill="hold">
                            <p:stCondLst>
                              <p:cond delay="8000"/>
                            </p:stCondLst>
                            <p:childTnLst>
                              <p:par>
                                <p:cTn id="82" presetID="9" presetClass="entr" presetSubtype="0" fill="hold" grpId="0" nodeType="afterEffect">
                                  <p:stCondLst>
                                    <p:cond delay="0"/>
                                  </p:stCondLst>
                                  <p:childTnLst>
                                    <p:set>
                                      <p:cBhvr>
                                        <p:cTn id="83" dur="1" fill="hold">
                                          <p:stCondLst>
                                            <p:cond delay="0"/>
                                          </p:stCondLst>
                                        </p:cTn>
                                        <p:tgtEl>
                                          <p:spTgt spid="18">
                                            <p:txEl>
                                              <p:pRg st="1" end="1"/>
                                            </p:txEl>
                                          </p:spTgt>
                                        </p:tgtEl>
                                        <p:attrNameLst>
                                          <p:attrName>style.visibility</p:attrName>
                                        </p:attrNameLst>
                                      </p:cBhvr>
                                      <p:to>
                                        <p:strVal val="visible"/>
                                      </p:to>
                                    </p:set>
                                    <p:animEffect transition="in" filter="dissolve">
                                      <p:cBhvr>
                                        <p:cTn id="84" dur="500"/>
                                        <p:tgtEl>
                                          <p:spTgt spid="1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18" grpId="0" uiExpand="1" build="p"/>
      <p:bldP spid="19" grpId="0" build="p"/>
      <p:bldP spid="73" grpId="0" build="p"/>
      <p:bldP spid="124" grpId="0" build="p"/>
      <p:bldP spid="125" grpId="0" build="p"/>
      <p:bldP spid="126" grpId="0" build="p"/>
      <p:bldP spid="127" grpId="0" build="p"/>
      <p:bldP spid="128"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Shape 2047"/>
          <p:cNvSpPr/>
          <p:nvPr/>
        </p:nvSpPr>
        <p:spPr>
          <a:xfrm>
            <a:off x="4575766" y="4319623"/>
            <a:ext cx="412480" cy="412960"/>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66" name="Shape 2047"/>
          <p:cNvSpPr/>
          <p:nvPr/>
        </p:nvSpPr>
        <p:spPr>
          <a:xfrm>
            <a:off x="5220700" y="3079521"/>
            <a:ext cx="412480" cy="412960"/>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67" name="Shape 2047"/>
          <p:cNvSpPr/>
          <p:nvPr/>
        </p:nvSpPr>
        <p:spPr>
          <a:xfrm>
            <a:off x="5820920" y="2933055"/>
            <a:ext cx="412480" cy="412960"/>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68" name="Shape 2047"/>
          <p:cNvSpPr/>
          <p:nvPr/>
        </p:nvSpPr>
        <p:spPr>
          <a:xfrm>
            <a:off x="6389532" y="3079222"/>
            <a:ext cx="412480" cy="412960"/>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69" name="Shape 2047"/>
          <p:cNvSpPr/>
          <p:nvPr/>
        </p:nvSpPr>
        <p:spPr>
          <a:xfrm>
            <a:off x="6806868" y="3414286"/>
            <a:ext cx="412480" cy="412960"/>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14" name="Title 13"/>
          <p:cNvSpPr>
            <a:spLocks noGrp="1"/>
          </p:cNvSpPr>
          <p:nvPr>
            <p:ph type="ctrTitle"/>
          </p:nvPr>
        </p:nvSpPr>
        <p:spPr>
          <a:xfrm>
            <a:off x="1524000" y="481637"/>
            <a:ext cx="9144000" cy="756317"/>
          </a:xfrm>
        </p:spPr>
        <p:txBody>
          <a:bodyPr/>
          <a:lstStyle/>
          <a:p>
            <a:r>
              <a:rPr lang="id-ID" dirty="0"/>
              <a:t>5 MARKET SOLUTIONS</a:t>
            </a:r>
          </a:p>
        </p:txBody>
      </p:sp>
      <p:sp>
        <p:nvSpPr>
          <p:cNvPr id="15" name="Subtitle 14"/>
          <p:cNvSpPr>
            <a:spLocks noGrp="1"/>
          </p:cNvSpPr>
          <p:nvPr>
            <p:ph type="subTitle" idx="1"/>
          </p:nvPr>
        </p:nvSpPr>
        <p:spPr/>
        <p:txBody>
          <a:bodyPr/>
          <a:lstStyle/>
          <a:p>
            <a:r>
              <a:rPr lang="en-US" dirty="0"/>
              <a:t>write your relevant text here</a:t>
            </a:r>
          </a:p>
        </p:txBody>
      </p:sp>
      <p:sp>
        <p:nvSpPr>
          <p:cNvPr id="16" name="Text Placeholder 15"/>
          <p:cNvSpPr>
            <a:spLocks noGrp="1"/>
          </p:cNvSpPr>
          <p:nvPr>
            <p:ph type="body" sz="quarter" idx="10"/>
          </p:nvPr>
        </p:nvSpPr>
        <p:spPr>
          <a:xfrm>
            <a:off x="1524000" y="3244911"/>
            <a:ext cx="2685143" cy="290763"/>
          </a:xfrm>
        </p:spPr>
        <p:txBody>
          <a:bodyPr/>
          <a:lstStyle/>
          <a:p>
            <a:r>
              <a:rPr lang="id-ID" dirty="0"/>
              <a:t>Values</a:t>
            </a:r>
          </a:p>
        </p:txBody>
      </p:sp>
      <p:sp>
        <p:nvSpPr>
          <p:cNvPr id="17" name="Text Placeholder 16"/>
          <p:cNvSpPr>
            <a:spLocks noGrp="1"/>
          </p:cNvSpPr>
          <p:nvPr>
            <p:ph type="body" sz="quarter" idx="11"/>
          </p:nvPr>
        </p:nvSpPr>
        <p:spPr>
          <a:xfrm>
            <a:off x="1524000" y="3623843"/>
            <a:ext cx="2685143" cy="597318"/>
          </a:xfrm>
        </p:spPr>
        <p:txBody>
          <a:bodyPr/>
          <a:lstStyle/>
          <a:p>
            <a:r>
              <a:rPr lang="id-ID" dirty="0"/>
              <a:t>Sed ut perspiciatis unde omnis iste natus error sit voluptatem accusantium perspiciatis unde omnis iste natus error sit voluptatem</a:t>
            </a:r>
          </a:p>
        </p:txBody>
      </p:sp>
      <p:sp>
        <p:nvSpPr>
          <p:cNvPr id="25" name="Freeform 5"/>
          <p:cNvSpPr>
            <a:spLocks/>
          </p:cNvSpPr>
          <p:nvPr/>
        </p:nvSpPr>
        <p:spPr bwMode="auto">
          <a:xfrm>
            <a:off x="5009471" y="3395662"/>
            <a:ext cx="1871663" cy="2547938"/>
          </a:xfrm>
          <a:custGeom>
            <a:avLst/>
            <a:gdLst>
              <a:gd name="T0" fmla="*/ 369 w 496"/>
              <a:gd name="T1" fmla="*/ 468 h 676"/>
              <a:gd name="T2" fmla="*/ 409 w 496"/>
              <a:gd name="T3" fmla="*/ 296 h 676"/>
              <a:gd name="T4" fmla="*/ 453 w 496"/>
              <a:gd name="T5" fmla="*/ 196 h 676"/>
              <a:gd name="T6" fmla="*/ 490 w 496"/>
              <a:gd name="T7" fmla="*/ 115 h 676"/>
              <a:gd name="T8" fmla="*/ 421 w 496"/>
              <a:gd name="T9" fmla="*/ 182 h 676"/>
              <a:gd name="T10" fmla="*/ 367 w 496"/>
              <a:gd name="T11" fmla="*/ 230 h 676"/>
              <a:gd name="T12" fmla="*/ 388 w 496"/>
              <a:gd name="T13" fmla="*/ 139 h 676"/>
              <a:gd name="T14" fmla="*/ 397 w 496"/>
              <a:gd name="T15" fmla="*/ 33 h 676"/>
              <a:gd name="T16" fmla="*/ 343 w 496"/>
              <a:gd name="T17" fmla="*/ 145 h 676"/>
              <a:gd name="T18" fmla="*/ 304 w 496"/>
              <a:gd name="T19" fmla="*/ 202 h 676"/>
              <a:gd name="T20" fmla="*/ 293 w 496"/>
              <a:gd name="T21" fmla="*/ 110 h 676"/>
              <a:gd name="T22" fmla="*/ 276 w 496"/>
              <a:gd name="T23" fmla="*/ 1 h 676"/>
              <a:gd name="T24" fmla="*/ 248 w 496"/>
              <a:gd name="T25" fmla="*/ 103 h 676"/>
              <a:gd name="T26" fmla="*/ 247 w 496"/>
              <a:gd name="T27" fmla="*/ 199 h 676"/>
              <a:gd name="T28" fmla="*/ 200 w 496"/>
              <a:gd name="T29" fmla="*/ 105 h 676"/>
              <a:gd name="T30" fmla="*/ 144 w 496"/>
              <a:gd name="T31" fmla="*/ 30 h 676"/>
              <a:gd name="T32" fmla="*/ 172 w 496"/>
              <a:gd name="T33" fmla="*/ 181 h 676"/>
              <a:gd name="T34" fmla="*/ 180 w 496"/>
              <a:gd name="T35" fmla="*/ 291 h 676"/>
              <a:gd name="T36" fmla="*/ 98 w 496"/>
              <a:gd name="T37" fmla="*/ 277 h 676"/>
              <a:gd name="T38" fmla="*/ 16 w 496"/>
              <a:gd name="T39" fmla="*/ 273 h 676"/>
              <a:gd name="T40" fmla="*/ 17 w 496"/>
              <a:gd name="T41" fmla="*/ 305 h 676"/>
              <a:gd name="T42" fmla="*/ 66 w 496"/>
              <a:gd name="T43" fmla="*/ 324 h 676"/>
              <a:gd name="T44" fmla="*/ 149 w 496"/>
              <a:gd name="T45" fmla="*/ 395 h 676"/>
              <a:gd name="T46" fmla="*/ 214 w 496"/>
              <a:gd name="T47" fmla="*/ 463 h 676"/>
              <a:gd name="T48" fmla="*/ 224 w 496"/>
              <a:gd name="T49" fmla="*/ 581 h 676"/>
              <a:gd name="T50" fmla="*/ 223 w 496"/>
              <a:gd name="T51" fmla="*/ 676 h 676"/>
              <a:gd name="T52" fmla="*/ 358 w 496"/>
              <a:gd name="T53" fmla="*/ 676 h 676"/>
              <a:gd name="T54" fmla="*/ 369 w 496"/>
              <a:gd name="T55" fmla="*/ 468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6" h="676">
                <a:moveTo>
                  <a:pt x="369" y="468"/>
                </a:moveTo>
                <a:cubicBezTo>
                  <a:pt x="407" y="390"/>
                  <a:pt x="401" y="339"/>
                  <a:pt x="409" y="296"/>
                </a:cubicBezTo>
                <a:cubicBezTo>
                  <a:pt x="417" y="253"/>
                  <a:pt x="441" y="214"/>
                  <a:pt x="453" y="196"/>
                </a:cubicBezTo>
                <a:cubicBezTo>
                  <a:pt x="468" y="175"/>
                  <a:pt x="496" y="129"/>
                  <a:pt x="490" y="115"/>
                </a:cubicBezTo>
                <a:cubicBezTo>
                  <a:pt x="479" y="89"/>
                  <a:pt x="445" y="150"/>
                  <a:pt x="421" y="182"/>
                </a:cubicBezTo>
                <a:cubicBezTo>
                  <a:pt x="397" y="215"/>
                  <a:pt x="374" y="232"/>
                  <a:pt x="367" y="230"/>
                </a:cubicBezTo>
                <a:cubicBezTo>
                  <a:pt x="359" y="228"/>
                  <a:pt x="375" y="182"/>
                  <a:pt x="388" y="139"/>
                </a:cubicBezTo>
                <a:cubicBezTo>
                  <a:pt x="408" y="69"/>
                  <a:pt x="420" y="38"/>
                  <a:pt x="397" y="33"/>
                </a:cubicBezTo>
                <a:cubicBezTo>
                  <a:pt x="370" y="27"/>
                  <a:pt x="358" y="104"/>
                  <a:pt x="343" y="145"/>
                </a:cubicBezTo>
                <a:cubicBezTo>
                  <a:pt x="329" y="184"/>
                  <a:pt x="319" y="204"/>
                  <a:pt x="304" y="202"/>
                </a:cubicBezTo>
                <a:cubicBezTo>
                  <a:pt x="298" y="202"/>
                  <a:pt x="294" y="172"/>
                  <a:pt x="293" y="110"/>
                </a:cubicBezTo>
                <a:cubicBezTo>
                  <a:pt x="291" y="20"/>
                  <a:pt x="289" y="0"/>
                  <a:pt x="276" y="1"/>
                </a:cubicBezTo>
                <a:cubicBezTo>
                  <a:pt x="243" y="2"/>
                  <a:pt x="249" y="56"/>
                  <a:pt x="248" y="103"/>
                </a:cubicBezTo>
                <a:cubicBezTo>
                  <a:pt x="246" y="149"/>
                  <a:pt x="251" y="197"/>
                  <a:pt x="247" y="199"/>
                </a:cubicBezTo>
                <a:cubicBezTo>
                  <a:pt x="230" y="207"/>
                  <a:pt x="217" y="148"/>
                  <a:pt x="200" y="105"/>
                </a:cubicBezTo>
                <a:cubicBezTo>
                  <a:pt x="183" y="62"/>
                  <a:pt x="171" y="2"/>
                  <a:pt x="144" y="30"/>
                </a:cubicBezTo>
                <a:cubicBezTo>
                  <a:pt x="125" y="50"/>
                  <a:pt x="152" y="131"/>
                  <a:pt x="172" y="181"/>
                </a:cubicBezTo>
                <a:cubicBezTo>
                  <a:pt x="192" y="231"/>
                  <a:pt x="201" y="271"/>
                  <a:pt x="180" y="291"/>
                </a:cubicBezTo>
                <a:cubicBezTo>
                  <a:pt x="151" y="319"/>
                  <a:pt x="132" y="298"/>
                  <a:pt x="98" y="277"/>
                </a:cubicBezTo>
                <a:cubicBezTo>
                  <a:pt x="64" y="256"/>
                  <a:pt x="32" y="255"/>
                  <a:pt x="16" y="273"/>
                </a:cubicBezTo>
                <a:cubicBezTo>
                  <a:pt x="0" y="291"/>
                  <a:pt x="8" y="309"/>
                  <a:pt x="17" y="305"/>
                </a:cubicBezTo>
                <a:cubicBezTo>
                  <a:pt x="26" y="302"/>
                  <a:pt x="38" y="306"/>
                  <a:pt x="66" y="324"/>
                </a:cubicBezTo>
                <a:cubicBezTo>
                  <a:pt x="93" y="342"/>
                  <a:pt x="107" y="371"/>
                  <a:pt x="149" y="395"/>
                </a:cubicBezTo>
                <a:cubicBezTo>
                  <a:pt x="190" y="419"/>
                  <a:pt x="202" y="434"/>
                  <a:pt x="214" y="463"/>
                </a:cubicBezTo>
                <a:cubicBezTo>
                  <a:pt x="225" y="492"/>
                  <a:pt x="224" y="581"/>
                  <a:pt x="224" y="581"/>
                </a:cubicBezTo>
                <a:cubicBezTo>
                  <a:pt x="224" y="613"/>
                  <a:pt x="224" y="644"/>
                  <a:pt x="223" y="676"/>
                </a:cubicBezTo>
                <a:cubicBezTo>
                  <a:pt x="358" y="676"/>
                  <a:pt x="358" y="676"/>
                  <a:pt x="358" y="676"/>
                </a:cubicBezTo>
                <a:cubicBezTo>
                  <a:pt x="363" y="550"/>
                  <a:pt x="369" y="468"/>
                  <a:pt x="369" y="4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Text Placeholder 15"/>
          <p:cNvSpPr>
            <a:spLocks noGrp="1"/>
          </p:cNvSpPr>
          <p:nvPr>
            <p:ph type="body" sz="quarter" idx="10"/>
          </p:nvPr>
        </p:nvSpPr>
        <p:spPr>
          <a:xfrm>
            <a:off x="4580224" y="4324386"/>
            <a:ext cx="411955" cy="408745"/>
          </a:xfrm>
        </p:spPr>
        <p:txBody>
          <a:bodyPr anchor="ctr">
            <a:normAutofit/>
          </a:bodyPr>
          <a:lstStyle/>
          <a:p>
            <a:pPr algn="ctr"/>
            <a:r>
              <a:rPr lang="id-ID" sz="1400" dirty="0"/>
              <a:t>01</a:t>
            </a:r>
          </a:p>
        </p:txBody>
      </p:sp>
      <p:sp>
        <p:nvSpPr>
          <p:cNvPr id="53" name="Text Placeholder 15"/>
          <p:cNvSpPr>
            <a:spLocks noGrp="1"/>
          </p:cNvSpPr>
          <p:nvPr>
            <p:ph type="body" sz="quarter" idx="10"/>
          </p:nvPr>
        </p:nvSpPr>
        <p:spPr>
          <a:xfrm>
            <a:off x="5215541" y="3076763"/>
            <a:ext cx="411955" cy="408745"/>
          </a:xfrm>
        </p:spPr>
        <p:txBody>
          <a:bodyPr anchor="ctr">
            <a:normAutofit/>
          </a:bodyPr>
          <a:lstStyle/>
          <a:p>
            <a:pPr algn="ctr"/>
            <a:r>
              <a:rPr lang="id-ID" sz="1400" dirty="0"/>
              <a:t>02</a:t>
            </a:r>
          </a:p>
        </p:txBody>
      </p:sp>
      <p:sp>
        <p:nvSpPr>
          <p:cNvPr id="54" name="Text Placeholder 15"/>
          <p:cNvSpPr>
            <a:spLocks noGrp="1"/>
          </p:cNvSpPr>
          <p:nvPr>
            <p:ph type="body" sz="quarter" idx="10"/>
          </p:nvPr>
        </p:nvSpPr>
        <p:spPr>
          <a:xfrm>
            <a:off x="5824040" y="2936112"/>
            <a:ext cx="411955" cy="408745"/>
          </a:xfrm>
        </p:spPr>
        <p:txBody>
          <a:bodyPr anchor="ctr">
            <a:normAutofit/>
          </a:bodyPr>
          <a:lstStyle/>
          <a:p>
            <a:pPr algn="ctr"/>
            <a:r>
              <a:rPr lang="id-ID" sz="1400" dirty="0"/>
              <a:t>03</a:t>
            </a:r>
          </a:p>
        </p:txBody>
      </p:sp>
      <p:sp>
        <p:nvSpPr>
          <p:cNvPr id="55" name="Text Placeholder 15"/>
          <p:cNvSpPr>
            <a:spLocks noGrp="1"/>
          </p:cNvSpPr>
          <p:nvPr>
            <p:ph type="body" sz="quarter" idx="10"/>
          </p:nvPr>
        </p:nvSpPr>
        <p:spPr>
          <a:xfrm>
            <a:off x="6387670" y="3088200"/>
            <a:ext cx="411955" cy="408745"/>
          </a:xfrm>
        </p:spPr>
        <p:txBody>
          <a:bodyPr anchor="ctr">
            <a:normAutofit/>
          </a:bodyPr>
          <a:lstStyle/>
          <a:p>
            <a:pPr algn="ctr"/>
            <a:r>
              <a:rPr lang="id-ID" sz="1400" dirty="0"/>
              <a:t>04</a:t>
            </a:r>
          </a:p>
        </p:txBody>
      </p:sp>
      <p:sp>
        <p:nvSpPr>
          <p:cNvPr id="56" name="Text Placeholder 15"/>
          <p:cNvSpPr>
            <a:spLocks noGrp="1"/>
          </p:cNvSpPr>
          <p:nvPr>
            <p:ph type="body" sz="quarter" idx="10"/>
          </p:nvPr>
        </p:nvSpPr>
        <p:spPr>
          <a:xfrm>
            <a:off x="6812542" y="3425504"/>
            <a:ext cx="411955" cy="408745"/>
          </a:xfrm>
        </p:spPr>
        <p:txBody>
          <a:bodyPr anchor="ctr">
            <a:normAutofit/>
          </a:bodyPr>
          <a:lstStyle/>
          <a:p>
            <a:pPr algn="ctr"/>
            <a:r>
              <a:rPr lang="id-ID" sz="1400" dirty="0"/>
              <a:t>05</a:t>
            </a:r>
          </a:p>
        </p:txBody>
      </p:sp>
      <p:sp>
        <p:nvSpPr>
          <p:cNvPr id="57" name="Text Placeholder 15"/>
          <p:cNvSpPr>
            <a:spLocks noGrp="1"/>
          </p:cNvSpPr>
          <p:nvPr>
            <p:ph type="body" sz="quarter" idx="10"/>
          </p:nvPr>
        </p:nvSpPr>
        <p:spPr>
          <a:xfrm>
            <a:off x="1524000" y="4817540"/>
            <a:ext cx="2685143" cy="290763"/>
          </a:xfrm>
        </p:spPr>
        <p:txBody>
          <a:bodyPr/>
          <a:lstStyle/>
          <a:p>
            <a:r>
              <a:rPr lang="id-ID" dirty="0"/>
              <a:t>Exchange</a:t>
            </a:r>
          </a:p>
        </p:txBody>
      </p:sp>
      <p:sp>
        <p:nvSpPr>
          <p:cNvPr id="58" name="Text Placeholder 16"/>
          <p:cNvSpPr>
            <a:spLocks noGrp="1"/>
          </p:cNvSpPr>
          <p:nvPr>
            <p:ph type="body" sz="quarter" idx="11"/>
          </p:nvPr>
        </p:nvSpPr>
        <p:spPr>
          <a:xfrm>
            <a:off x="1524000" y="5196472"/>
            <a:ext cx="2685143" cy="597318"/>
          </a:xfrm>
        </p:spPr>
        <p:txBody>
          <a:bodyPr/>
          <a:lstStyle/>
          <a:p>
            <a:r>
              <a:rPr lang="id-ID" dirty="0"/>
              <a:t>Sed ut perspiciatis unde omnis iste natus error sit voluptatem accusantium perspiciatis unde omnis iste natus error sit voluptatem</a:t>
            </a:r>
          </a:p>
        </p:txBody>
      </p:sp>
      <p:sp>
        <p:nvSpPr>
          <p:cNvPr id="59" name="Text Placeholder 15"/>
          <p:cNvSpPr>
            <a:spLocks noGrp="1"/>
          </p:cNvSpPr>
          <p:nvPr>
            <p:ph type="body" sz="quarter" idx="10"/>
          </p:nvPr>
        </p:nvSpPr>
        <p:spPr>
          <a:xfrm>
            <a:off x="4419599" y="1988025"/>
            <a:ext cx="3352802" cy="290763"/>
          </a:xfrm>
        </p:spPr>
        <p:txBody>
          <a:bodyPr>
            <a:normAutofit/>
          </a:bodyPr>
          <a:lstStyle/>
          <a:p>
            <a:pPr algn="ctr"/>
            <a:r>
              <a:rPr lang="id-ID" dirty="0"/>
              <a:t>Product Service</a:t>
            </a:r>
          </a:p>
        </p:txBody>
      </p:sp>
      <p:sp>
        <p:nvSpPr>
          <p:cNvPr id="60" name="Text Placeholder 16"/>
          <p:cNvSpPr>
            <a:spLocks noGrp="1"/>
          </p:cNvSpPr>
          <p:nvPr>
            <p:ph type="body" sz="quarter" idx="11"/>
          </p:nvPr>
        </p:nvSpPr>
        <p:spPr>
          <a:xfrm>
            <a:off x="4753428" y="2366957"/>
            <a:ext cx="2685143" cy="367425"/>
          </a:xfrm>
        </p:spPr>
        <p:txBody>
          <a:bodyPr/>
          <a:lstStyle/>
          <a:p>
            <a:pPr algn="ctr"/>
            <a:r>
              <a:rPr lang="id-ID" dirty="0"/>
              <a:t>Sed ut perspiciatis unde omnis iste natus error sit voluptatem accusantium persp</a:t>
            </a:r>
          </a:p>
        </p:txBody>
      </p:sp>
      <p:sp>
        <p:nvSpPr>
          <p:cNvPr id="61" name="Text Placeholder 15"/>
          <p:cNvSpPr>
            <a:spLocks noGrp="1"/>
          </p:cNvSpPr>
          <p:nvPr>
            <p:ph type="body" sz="quarter" idx="10"/>
          </p:nvPr>
        </p:nvSpPr>
        <p:spPr>
          <a:xfrm>
            <a:off x="7982856" y="3244911"/>
            <a:ext cx="2685143" cy="290763"/>
          </a:xfrm>
        </p:spPr>
        <p:txBody>
          <a:bodyPr/>
          <a:lstStyle/>
          <a:p>
            <a:r>
              <a:rPr lang="id-ID" dirty="0"/>
              <a:t>Communication</a:t>
            </a:r>
          </a:p>
        </p:txBody>
      </p:sp>
      <p:sp>
        <p:nvSpPr>
          <p:cNvPr id="62" name="Text Placeholder 16"/>
          <p:cNvSpPr>
            <a:spLocks noGrp="1"/>
          </p:cNvSpPr>
          <p:nvPr>
            <p:ph type="body" sz="quarter" idx="11"/>
          </p:nvPr>
        </p:nvSpPr>
        <p:spPr>
          <a:xfrm>
            <a:off x="7982856" y="3623843"/>
            <a:ext cx="2685143" cy="597318"/>
          </a:xfrm>
        </p:spPr>
        <p:txBody>
          <a:bodyPr/>
          <a:lstStyle/>
          <a:p>
            <a:r>
              <a:rPr lang="id-ID" dirty="0"/>
              <a:t>Sed ut perspiciatis unde omnis iste natus error sit voluptatem accusantium perspiciatis unde omnis iste natus error sit voluptatem</a:t>
            </a:r>
          </a:p>
        </p:txBody>
      </p:sp>
      <p:sp>
        <p:nvSpPr>
          <p:cNvPr id="63" name="Text Placeholder 15"/>
          <p:cNvSpPr>
            <a:spLocks noGrp="1"/>
          </p:cNvSpPr>
          <p:nvPr>
            <p:ph type="body" sz="quarter" idx="10"/>
          </p:nvPr>
        </p:nvSpPr>
        <p:spPr>
          <a:xfrm>
            <a:off x="7982856" y="4817540"/>
            <a:ext cx="2685143" cy="290763"/>
          </a:xfrm>
        </p:spPr>
        <p:txBody>
          <a:bodyPr/>
          <a:lstStyle/>
          <a:p>
            <a:r>
              <a:rPr lang="id-ID" dirty="0"/>
              <a:t>Satisfaction</a:t>
            </a:r>
          </a:p>
        </p:txBody>
      </p:sp>
      <p:sp>
        <p:nvSpPr>
          <p:cNvPr id="64" name="Text Placeholder 16"/>
          <p:cNvSpPr>
            <a:spLocks noGrp="1"/>
          </p:cNvSpPr>
          <p:nvPr>
            <p:ph type="body" sz="quarter" idx="11"/>
          </p:nvPr>
        </p:nvSpPr>
        <p:spPr>
          <a:xfrm>
            <a:off x="7982856" y="5196472"/>
            <a:ext cx="2685143" cy="597318"/>
          </a:xfrm>
        </p:spPr>
        <p:txBody>
          <a:bodyPr/>
          <a:lstStyle/>
          <a:p>
            <a:r>
              <a:rPr lang="id-ID" dirty="0"/>
              <a:t>Sed ut perspiciatis unde omnis iste natus error sit voluptatem accusantium perspiciatis unde omnis iste natus error sit voluptatem</a:t>
            </a:r>
          </a:p>
        </p:txBody>
      </p:sp>
      <p:sp>
        <p:nvSpPr>
          <p:cNvPr id="26" name="TextBox 25"/>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81868243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fade">
                                      <p:cBhvr>
                                        <p:cTn id="11" dur="500"/>
                                        <p:tgtEl>
                                          <p:spTgt spid="15">
                                            <p:txEl>
                                              <p:pRg st="0" end="0"/>
                                            </p:txEl>
                                          </p:spTgt>
                                        </p:tgtEl>
                                      </p:cBhvr>
                                    </p:animEffect>
                                  </p:childTnLst>
                                </p:cTn>
                              </p:par>
                            </p:childTnLst>
                          </p:cTn>
                        </p:par>
                        <p:par>
                          <p:cTn id="12" fill="hold">
                            <p:stCondLst>
                              <p:cond delay="1000"/>
                            </p:stCondLst>
                            <p:childTnLst>
                              <p:par>
                                <p:cTn id="13" presetID="2" presetClass="entr" presetSubtype="4"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500"/>
                                        <p:tgtEl>
                                          <p:spTgt spid="6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1">
                                            <p:txEl>
                                              <p:pRg st="0" end="0"/>
                                            </p:txEl>
                                          </p:spTgt>
                                        </p:tgtEl>
                                        <p:attrNameLst>
                                          <p:attrName>style.visibility</p:attrName>
                                        </p:attrNameLst>
                                      </p:cBhvr>
                                      <p:to>
                                        <p:strVal val="visible"/>
                                      </p:to>
                                    </p:set>
                                    <p:animEffect transition="in" filter="fade">
                                      <p:cBhvr>
                                        <p:cTn id="23" dur="500"/>
                                        <p:tgtEl>
                                          <p:spTgt spid="51">
                                            <p:txEl>
                                              <p:pRg st="0" end="0"/>
                                            </p:txEl>
                                          </p:spTgt>
                                        </p:tgtEl>
                                      </p:cBhvr>
                                    </p:animEffect>
                                  </p:childTnLst>
                                </p:cTn>
                              </p:par>
                            </p:childTnLst>
                          </p:cTn>
                        </p:par>
                        <p:par>
                          <p:cTn id="24" fill="hold">
                            <p:stCondLst>
                              <p:cond delay="2000"/>
                            </p:stCondLst>
                            <p:childTnLst>
                              <p:par>
                                <p:cTn id="25" presetID="9" presetClass="entr" presetSubtype="0" fill="hold" grpId="0" nodeType="after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dissolve">
                                      <p:cBhvr>
                                        <p:cTn id="27" dur="500"/>
                                        <p:tgtEl>
                                          <p:spTgt spid="16">
                                            <p:txEl>
                                              <p:pRg st="0" end="0"/>
                                            </p:txEl>
                                          </p:spTgt>
                                        </p:tgtEl>
                                      </p:cBhvr>
                                    </p:animEffect>
                                  </p:childTnLst>
                                </p:cTn>
                              </p:par>
                            </p:childTnLst>
                          </p:cTn>
                        </p:par>
                        <p:par>
                          <p:cTn id="28" fill="hold">
                            <p:stCondLst>
                              <p:cond delay="2500"/>
                            </p:stCondLst>
                            <p:childTnLst>
                              <p:par>
                                <p:cTn id="29" presetID="18" presetClass="entr" presetSubtype="6" fill="hold" grpId="0" nodeType="afterEffect">
                                  <p:stCondLst>
                                    <p:cond delay="0"/>
                                  </p:stCondLst>
                                  <p:childTnLst>
                                    <p:set>
                                      <p:cBhvr>
                                        <p:cTn id="30" dur="1" fill="hold">
                                          <p:stCondLst>
                                            <p:cond delay="0"/>
                                          </p:stCondLst>
                                        </p:cTn>
                                        <p:tgtEl>
                                          <p:spTgt spid="17">
                                            <p:txEl>
                                              <p:pRg st="0" end="0"/>
                                            </p:txEl>
                                          </p:spTgt>
                                        </p:tgtEl>
                                        <p:attrNameLst>
                                          <p:attrName>style.visibility</p:attrName>
                                        </p:attrNameLst>
                                      </p:cBhvr>
                                      <p:to>
                                        <p:strVal val="visible"/>
                                      </p:to>
                                    </p:set>
                                    <p:animEffect transition="in" filter="strips(downRight)">
                                      <p:cBhvr>
                                        <p:cTn id="31" dur="500"/>
                                        <p:tgtEl>
                                          <p:spTgt spid="17">
                                            <p:txEl>
                                              <p:pRg st="0" end="0"/>
                                            </p:txEl>
                                          </p:spTgt>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fade">
                                      <p:cBhvr>
                                        <p:cTn id="35" dur="500"/>
                                        <p:tgtEl>
                                          <p:spTgt spid="6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53">
                                            <p:txEl>
                                              <p:pRg st="0" end="0"/>
                                            </p:txEl>
                                          </p:spTgt>
                                        </p:tgtEl>
                                        <p:attrNameLst>
                                          <p:attrName>style.visibility</p:attrName>
                                        </p:attrNameLst>
                                      </p:cBhvr>
                                      <p:to>
                                        <p:strVal val="visible"/>
                                      </p:to>
                                    </p:set>
                                    <p:animEffect transition="in" filter="fade">
                                      <p:cBhvr>
                                        <p:cTn id="38" dur="500"/>
                                        <p:tgtEl>
                                          <p:spTgt spid="53">
                                            <p:txEl>
                                              <p:pRg st="0" end="0"/>
                                            </p:txEl>
                                          </p:spTgt>
                                        </p:tgtEl>
                                      </p:cBhvr>
                                    </p:animEffect>
                                  </p:childTnLst>
                                </p:cTn>
                              </p:par>
                            </p:childTnLst>
                          </p:cTn>
                        </p:par>
                        <p:par>
                          <p:cTn id="39" fill="hold">
                            <p:stCondLst>
                              <p:cond delay="3500"/>
                            </p:stCondLst>
                            <p:childTnLst>
                              <p:par>
                                <p:cTn id="40" presetID="9" presetClass="entr" presetSubtype="0" fill="hold" grpId="0" nodeType="afterEffect">
                                  <p:stCondLst>
                                    <p:cond delay="0"/>
                                  </p:stCondLst>
                                  <p:childTnLst>
                                    <p:set>
                                      <p:cBhvr>
                                        <p:cTn id="41" dur="1" fill="hold">
                                          <p:stCondLst>
                                            <p:cond delay="0"/>
                                          </p:stCondLst>
                                        </p:cTn>
                                        <p:tgtEl>
                                          <p:spTgt spid="57">
                                            <p:txEl>
                                              <p:pRg st="0" end="0"/>
                                            </p:txEl>
                                          </p:spTgt>
                                        </p:tgtEl>
                                        <p:attrNameLst>
                                          <p:attrName>style.visibility</p:attrName>
                                        </p:attrNameLst>
                                      </p:cBhvr>
                                      <p:to>
                                        <p:strVal val="visible"/>
                                      </p:to>
                                    </p:set>
                                    <p:animEffect transition="in" filter="dissolve">
                                      <p:cBhvr>
                                        <p:cTn id="42" dur="500"/>
                                        <p:tgtEl>
                                          <p:spTgt spid="57">
                                            <p:txEl>
                                              <p:pRg st="0" end="0"/>
                                            </p:txEl>
                                          </p:spTgt>
                                        </p:tgtEl>
                                      </p:cBhvr>
                                    </p:animEffect>
                                  </p:childTnLst>
                                </p:cTn>
                              </p:par>
                            </p:childTnLst>
                          </p:cTn>
                        </p:par>
                        <p:par>
                          <p:cTn id="43" fill="hold">
                            <p:stCondLst>
                              <p:cond delay="4000"/>
                            </p:stCondLst>
                            <p:childTnLst>
                              <p:par>
                                <p:cTn id="44" presetID="18" presetClass="entr" presetSubtype="6" fill="hold" grpId="0" nodeType="afterEffect">
                                  <p:stCondLst>
                                    <p:cond delay="0"/>
                                  </p:stCondLst>
                                  <p:childTnLst>
                                    <p:set>
                                      <p:cBhvr>
                                        <p:cTn id="45" dur="1" fill="hold">
                                          <p:stCondLst>
                                            <p:cond delay="0"/>
                                          </p:stCondLst>
                                        </p:cTn>
                                        <p:tgtEl>
                                          <p:spTgt spid="58">
                                            <p:txEl>
                                              <p:pRg st="0" end="0"/>
                                            </p:txEl>
                                          </p:spTgt>
                                        </p:tgtEl>
                                        <p:attrNameLst>
                                          <p:attrName>style.visibility</p:attrName>
                                        </p:attrNameLst>
                                      </p:cBhvr>
                                      <p:to>
                                        <p:strVal val="visible"/>
                                      </p:to>
                                    </p:set>
                                    <p:animEffect transition="in" filter="strips(downRight)">
                                      <p:cBhvr>
                                        <p:cTn id="46" dur="500"/>
                                        <p:tgtEl>
                                          <p:spTgt spid="58">
                                            <p:txEl>
                                              <p:pRg st="0" end="0"/>
                                            </p:txEl>
                                          </p:spTgt>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67"/>
                                        </p:tgtEl>
                                        <p:attrNameLst>
                                          <p:attrName>style.visibility</p:attrName>
                                        </p:attrNameLst>
                                      </p:cBhvr>
                                      <p:to>
                                        <p:strVal val="visible"/>
                                      </p:to>
                                    </p:set>
                                    <p:animEffect transition="in" filter="fade">
                                      <p:cBhvr>
                                        <p:cTn id="50" dur="500"/>
                                        <p:tgtEl>
                                          <p:spTgt spid="6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54">
                                            <p:txEl>
                                              <p:pRg st="0" end="0"/>
                                            </p:txEl>
                                          </p:spTgt>
                                        </p:tgtEl>
                                        <p:attrNameLst>
                                          <p:attrName>style.visibility</p:attrName>
                                        </p:attrNameLst>
                                      </p:cBhvr>
                                      <p:to>
                                        <p:strVal val="visible"/>
                                      </p:to>
                                    </p:set>
                                    <p:animEffect transition="in" filter="fade">
                                      <p:cBhvr>
                                        <p:cTn id="53" dur="500"/>
                                        <p:tgtEl>
                                          <p:spTgt spid="54">
                                            <p:txEl>
                                              <p:pRg st="0" end="0"/>
                                            </p:txEl>
                                          </p:spTgt>
                                        </p:tgtEl>
                                      </p:cBhvr>
                                    </p:animEffect>
                                  </p:childTnLst>
                                </p:cTn>
                              </p:par>
                            </p:childTnLst>
                          </p:cTn>
                        </p:par>
                        <p:par>
                          <p:cTn id="54" fill="hold">
                            <p:stCondLst>
                              <p:cond delay="5000"/>
                            </p:stCondLst>
                            <p:childTnLst>
                              <p:par>
                                <p:cTn id="55" presetID="9" presetClass="entr" presetSubtype="0" fill="hold" grpId="0" nodeType="afterEffect">
                                  <p:stCondLst>
                                    <p:cond delay="0"/>
                                  </p:stCondLst>
                                  <p:childTnLst>
                                    <p:set>
                                      <p:cBhvr>
                                        <p:cTn id="56" dur="1" fill="hold">
                                          <p:stCondLst>
                                            <p:cond delay="0"/>
                                          </p:stCondLst>
                                        </p:cTn>
                                        <p:tgtEl>
                                          <p:spTgt spid="59">
                                            <p:txEl>
                                              <p:pRg st="0" end="0"/>
                                            </p:txEl>
                                          </p:spTgt>
                                        </p:tgtEl>
                                        <p:attrNameLst>
                                          <p:attrName>style.visibility</p:attrName>
                                        </p:attrNameLst>
                                      </p:cBhvr>
                                      <p:to>
                                        <p:strVal val="visible"/>
                                      </p:to>
                                    </p:set>
                                    <p:animEffect transition="in" filter="dissolve">
                                      <p:cBhvr>
                                        <p:cTn id="57" dur="500"/>
                                        <p:tgtEl>
                                          <p:spTgt spid="59">
                                            <p:txEl>
                                              <p:pRg st="0" end="0"/>
                                            </p:txEl>
                                          </p:spTgt>
                                        </p:tgtEl>
                                      </p:cBhvr>
                                    </p:animEffect>
                                  </p:childTnLst>
                                </p:cTn>
                              </p:par>
                            </p:childTnLst>
                          </p:cTn>
                        </p:par>
                        <p:par>
                          <p:cTn id="58" fill="hold">
                            <p:stCondLst>
                              <p:cond delay="5500"/>
                            </p:stCondLst>
                            <p:childTnLst>
                              <p:par>
                                <p:cTn id="59" presetID="18" presetClass="entr" presetSubtype="6" fill="hold" grpId="0" nodeType="afterEffect">
                                  <p:stCondLst>
                                    <p:cond delay="0"/>
                                  </p:stCondLst>
                                  <p:childTnLst>
                                    <p:set>
                                      <p:cBhvr>
                                        <p:cTn id="60" dur="1" fill="hold">
                                          <p:stCondLst>
                                            <p:cond delay="0"/>
                                          </p:stCondLst>
                                        </p:cTn>
                                        <p:tgtEl>
                                          <p:spTgt spid="60">
                                            <p:txEl>
                                              <p:pRg st="0" end="0"/>
                                            </p:txEl>
                                          </p:spTgt>
                                        </p:tgtEl>
                                        <p:attrNameLst>
                                          <p:attrName>style.visibility</p:attrName>
                                        </p:attrNameLst>
                                      </p:cBhvr>
                                      <p:to>
                                        <p:strVal val="visible"/>
                                      </p:to>
                                    </p:set>
                                    <p:animEffect transition="in" filter="strips(downRight)">
                                      <p:cBhvr>
                                        <p:cTn id="61" dur="500"/>
                                        <p:tgtEl>
                                          <p:spTgt spid="60">
                                            <p:txEl>
                                              <p:pRg st="0" end="0"/>
                                            </p:txEl>
                                          </p:spTgt>
                                        </p:tgtEl>
                                      </p:cBhvr>
                                    </p:animEffect>
                                  </p:childTnLst>
                                </p:cTn>
                              </p:par>
                            </p:childTnLst>
                          </p:cTn>
                        </p:par>
                        <p:par>
                          <p:cTn id="62" fill="hold">
                            <p:stCondLst>
                              <p:cond delay="6000"/>
                            </p:stCondLst>
                            <p:childTnLst>
                              <p:par>
                                <p:cTn id="63" presetID="10" presetClass="entr" presetSubtype="0" fill="hold" grpId="0" nodeType="afterEffect">
                                  <p:stCondLst>
                                    <p:cond delay="0"/>
                                  </p:stCondLst>
                                  <p:childTnLst>
                                    <p:set>
                                      <p:cBhvr>
                                        <p:cTn id="64" dur="1" fill="hold">
                                          <p:stCondLst>
                                            <p:cond delay="0"/>
                                          </p:stCondLst>
                                        </p:cTn>
                                        <p:tgtEl>
                                          <p:spTgt spid="68"/>
                                        </p:tgtEl>
                                        <p:attrNameLst>
                                          <p:attrName>style.visibility</p:attrName>
                                        </p:attrNameLst>
                                      </p:cBhvr>
                                      <p:to>
                                        <p:strVal val="visible"/>
                                      </p:to>
                                    </p:set>
                                    <p:animEffect transition="in" filter="fade">
                                      <p:cBhvr>
                                        <p:cTn id="65" dur="500"/>
                                        <p:tgtEl>
                                          <p:spTgt spid="6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5">
                                            <p:txEl>
                                              <p:pRg st="0" end="0"/>
                                            </p:txEl>
                                          </p:spTgt>
                                        </p:tgtEl>
                                        <p:attrNameLst>
                                          <p:attrName>style.visibility</p:attrName>
                                        </p:attrNameLst>
                                      </p:cBhvr>
                                      <p:to>
                                        <p:strVal val="visible"/>
                                      </p:to>
                                    </p:set>
                                    <p:animEffect transition="in" filter="fade">
                                      <p:cBhvr>
                                        <p:cTn id="68" dur="500"/>
                                        <p:tgtEl>
                                          <p:spTgt spid="55">
                                            <p:txEl>
                                              <p:pRg st="0" end="0"/>
                                            </p:txEl>
                                          </p:spTgt>
                                        </p:tgtEl>
                                      </p:cBhvr>
                                    </p:animEffect>
                                  </p:childTnLst>
                                </p:cTn>
                              </p:par>
                            </p:childTnLst>
                          </p:cTn>
                        </p:par>
                        <p:par>
                          <p:cTn id="69" fill="hold">
                            <p:stCondLst>
                              <p:cond delay="6500"/>
                            </p:stCondLst>
                            <p:childTnLst>
                              <p:par>
                                <p:cTn id="70" presetID="9" presetClass="entr" presetSubtype="0" fill="hold" grpId="0" nodeType="afterEffect">
                                  <p:stCondLst>
                                    <p:cond delay="0"/>
                                  </p:stCondLst>
                                  <p:childTnLst>
                                    <p:set>
                                      <p:cBhvr>
                                        <p:cTn id="71" dur="1" fill="hold">
                                          <p:stCondLst>
                                            <p:cond delay="0"/>
                                          </p:stCondLst>
                                        </p:cTn>
                                        <p:tgtEl>
                                          <p:spTgt spid="61">
                                            <p:txEl>
                                              <p:pRg st="0" end="0"/>
                                            </p:txEl>
                                          </p:spTgt>
                                        </p:tgtEl>
                                        <p:attrNameLst>
                                          <p:attrName>style.visibility</p:attrName>
                                        </p:attrNameLst>
                                      </p:cBhvr>
                                      <p:to>
                                        <p:strVal val="visible"/>
                                      </p:to>
                                    </p:set>
                                    <p:animEffect transition="in" filter="dissolve">
                                      <p:cBhvr>
                                        <p:cTn id="72" dur="500"/>
                                        <p:tgtEl>
                                          <p:spTgt spid="61">
                                            <p:txEl>
                                              <p:pRg st="0" end="0"/>
                                            </p:txEl>
                                          </p:spTgt>
                                        </p:tgtEl>
                                      </p:cBhvr>
                                    </p:animEffect>
                                  </p:childTnLst>
                                </p:cTn>
                              </p:par>
                            </p:childTnLst>
                          </p:cTn>
                        </p:par>
                        <p:par>
                          <p:cTn id="73" fill="hold">
                            <p:stCondLst>
                              <p:cond delay="7000"/>
                            </p:stCondLst>
                            <p:childTnLst>
                              <p:par>
                                <p:cTn id="74" presetID="18" presetClass="entr" presetSubtype="6" fill="hold" grpId="0" nodeType="afterEffect">
                                  <p:stCondLst>
                                    <p:cond delay="0"/>
                                  </p:stCondLst>
                                  <p:childTnLst>
                                    <p:set>
                                      <p:cBhvr>
                                        <p:cTn id="75" dur="1" fill="hold">
                                          <p:stCondLst>
                                            <p:cond delay="0"/>
                                          </p:stCondLst>
                                        </p:cTn>
                                        <p:tgtEl>
                                          <p:spTgt spid="62">
                                            <p:txEl>
                                              <p:pRg st="0" end="0"/>
                                            </p:txEl>
                                          </p:spTgt>
                                        </p:tgtEl>
                                        <p:attrNameLst>
                                          <p:attrName>style.visibility</p:attrName>
                                        </p:attrNameLst>
                                      </p:cBhvr>
                                      <p:to>
                                        <p:strVal val="visible"/>
                                      </p:to>
                                    </p:set>
                                    <p:animEffect transition="in" filter="strips(downRight)">
                                      <p:cBhvr>
                                        <p:cTn id="76" dur="500"/>
                                        <p:tgtEl>
                                          <p:spTgt spid="62">
                                            <p:txEl>
                                              <p:pRg st="0" end="0"/>
                                            </p:txEl>
                                          </p:spTgt>
                                        </p:tgtEl>
                                      </p:cBhvr>
                                    </p:animEffect>
                                  </p:childTnLst>
                                </p:cTn>
                              </p:par>
                            </p:childTnLst>
                          </p:cTn>
                        </p:par>
                        <p:par>
                          <p:cTn id="77" fill="hold">
                            <p:stCondLst>
                              <p:cond delay="7500"/>
                            </p:stCondLst>
                            <p:childTnLst>
                              <p:par>
                                <p:cTn id="78" presetID="10" presetClass="entr" presetSubtype="0" fill="hold" grpId="0" nodeType="afterEffect">
                                  <p:stCondLst>
                                    <p:cond delay="0"/>
                                  </p:stCondLst>
                                  <p:childTnLst>
                                    <p:set>
                                      <p:cBhvr>
                                        <p:cTn id="79" dur="1" fill="hold">
                                          <p:stCondLst>
                                            <p:cond delay="0"/>
                                          </p:stCondLst>
                                        </p:cTn>
                                        <p:tgtEl>
                                          <p:spTgt spid="69"/>
                                        </p:tgtEl>
                                        <p:attrNameLst>
                                          <p:attrName>style.visibility</p:attrName>
                                        </p:attrNameLst>
                                      </p:cBhvr>
                                      <p:to>
                                        <p:strVal val="visible"/>
                                      </p:to>
                                    </p:set>
                                    <p:animEffect transition="in" filter="fade">
                                      <p:cBhvr>
                                        <p:cTn id="80" dur="500"/>
                                        <p:tgtEl>
                                          <p:spTgt spid="6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56">
                                            <p:txEl>
                                              <p:pRg st="0" end="0"/>
                                            </p:txEl>
                                          </p:spTgt>
                                        </p:tgtEl>
                                        <p:attrNameLst>
                                          <p:attrName>style.visibility</p:attrName>
                                        </p:attrNameLst>
                                      </p:cBhvr>
                                      <p:to>
                                        <p:strVal val="visible"/>
                                      </p:to>
                                    </p:set>
                                    <p:animEffect transition="in" filter="fade">
                                      <p:cBhvr>
                                        <p:cTn id="83" dur="500"/>
                                        <p:tgtEl>
                                          <p:spTgt spid="56">
                                            <p:txEl>
                                              <p:pRg st="0" end="0"/>
                                            </p:txEl>
                                          </p:spTgt>
                                        </p:tgtEl>
                                      </p:cBhvr>
                                    </p:animEffect>
                                  </p:childTnLst>
                                </p:cTn>
                              </p:par>
                            </p:childTnLst>
                          </p:cTn>
                        </p:par>
                        <p:par>
                          <p:cTn id="84" fill="hold">
                            <p:stCondLst>
                              <p:cond delay="8000"/>
                            </p:stCondLst>
                            <p:childTnLst>
                              <p:par>
                                <p:cTn id="85" presetID="9" presetClass="entr" presetSubtype="0" fill="hold" grpId="0" nodeType="afterEffect">
                                  <p:stCondLst>
                                    <p:cond delay="0"/>
                                  </p:stCondLst>
                                  <p:childTnLst>
                                    <p:set>
                                      <p:cBhvr>
                                        <p:cTn id="86" dur="1" fill="hold">
                                          <p:stCondLst>
                                            <p:cond delay="0"/>
                                          </p:stCondLst>
                                        </p:cTn>
                                        <p:tgtEl>
                                          <p:spTgt spid="63">
                                            <p:txEl>
                                              <p:pRg st="0" end="0"/>
                                            </p:txEl>
                                          </p:spTgt>
                                        </p:tgtEl>
                                        <p:attrNameLst>
                                          <p:attrName>style.visibility</p:attrName>
                                        </p:attrNameLst>
                                      </p:cBhvr>
                                      <p:to>
                                        <p:strVal val="visible"/>
                                      </p:to>
                                    </p:set>
                                    <p:animEffect transition="in" filter="dissolve">
                                      <p:cBhvr>
                                        <p:cTn id="87" dur="500"/>
                                        <p:tgtEl>
                                          <p:spTgt spid="63">
                                            <p:txEl>
                                              <p:pRg st="0" end="0"/>
                                            </p:txEl>
                                          </p:spTgt>
                                        </p:tgtEl>
                                      </p:cBhvr>
                                    </p:animEffect>
                                  </p:childTnLst>
                                </p:cTn>
                              </p:par>
                            </p:childTnLst>
                          </p:cTn>
                        </p:par>
                        <p:par>
                          <p:cTn id="88" fill="hold">
                            <p:stCondLst>
                              <p:cond delay="8500"/>
                            </p:stCondLst>
                            <p:childTnLst>
                              <p:par>
                                <p:cTn id="89" presetID="18" presetClass="entr" presetSubtype="6" fill="hold" grpId="0" nodeType="afterEffect">
                                  <p:stCondLst>
                                    <p:cond delay="0"/>
                                  </p:stCondLst>
                                  <p:childTnLst>
                                    <p:set>
                                      <p:cBhvr>
                                        <p:cTn id="90" dur="1" fill="hold">
                                          <p:stCondLst>
                                            <p:cond delay="0"/>
                                          </p:stCondLst>
                                        </p:cTn>
                                        <p:tgtEl>
                                          <p:spTgt spid="64">
                                            <p:txEl>
                                              <p:pRg st="0" end="0"/>
                                            </p:txEl>
                                          </p:spTgt>
                                        </p:tgtEl>
                                        <p:attrNameLst>
                                          <p:attrName>style.visibility</p:attrName>
                                        </p:attrNameLst>
                                      </p:cBhvr>
                                      <p:to>
                                        <p:strVal val="visible"/>
                                      </p:to>
                                    </p:set>
                                    <p:animEffect transition="in" filter="strips(downRight)">
                                      <p:cBhvr>
                                        <p:cTn id="91"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14" grpId="0"/>
      <p:bldP spid="15" grpId="0" build="p"/>
      <p:bldP spid="16" grpId="0" build="p"/>
      <p:bldP spid="17" grpId="0" build="p"/>
      <p:bldP spid="25" grpId="0" animBg="1"/>
      <p:bldP spid="51" grpId="0" build="p"/>
      <p:bldP spid="53" grpId="0" build="p"/>
      <p:bldP spid="54" grpId="0" build="p"/>
      <p:bldP spid="55" grpId="0" build="p"/>
      <p:bldP spid="56" grpId="0" build="p"/>
      <p:bldP spid="57" grpId="0" build="p"/>
      <p:bldP spid="58" grpId="0" build="p"/>
      <p:bldP spid="59" grpId="0" build="p"/>
      <p:bldP spid="60" grpId="0" build="p"/>
      <p:bldP spid="61" grpId="0" build="p"/>
      <p:bldP spid="62" grpId="0" build="p"/>
      <p:bldP spid="63" grpId="0" build="p"/>
      <p:bldP spid="64"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2219"/>
          <p:cNvGrpSpPr/>
          <p:nvPr/>
        </p:nvGrpSpPr>
        <p:grpSpPr>
          <a:xfrm>
            <a:off x="5019366" y="4736147"/>
            <a:ext cx="586800" cy="586800"/>
            <a:chOff x="664549" y="40389"/>
            <a:chExt cx="1421811" cy="1421806"/>
          </a:xfrm>
        </p:grpSpPr>
        <p:sp>
          <p:nvSpPr>
            <p:cNvPr id="40" name="Shape 2215"/>
            <p:cNvSpPr/>
            <p:nvPr/>
          </p:nvSpPr>
          <p:spPr>
            <a:xfrm flipH="1">
              <a:off x="664549" y="40389"/>
              <a:ext cx="1421811" cy="1421806"/>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nvGrpSpPr>
            <p:cNvPr id="41" name="Group 2218"/>
            <p:cNvGrpSpPr/>
            <p:nvPr/>
          </p:nvGrpSpPr>
          <p:grpSpPr>
            <a:xfrm>
              <a:off x="1175834" y="441041"/>
              <a:ext cx="386849" cy="551872"/>
              <a:chOff x="-331563" y="172773"/>
              <a:chExt cx="386847" cy="551868"/>
            </a:xfrm>
          </p:grpSpPr>
          <p:sp>
            <p:nvSpPr>
              <p:cNvPr id="42" name="Shape 2216"/>
              <p:cNvSpPr/>
              <p:nvPr/>
            </p:nvSpPr>
            <p:spPr>
              <a:xfrm>
                <a:off x="-331563" y="227254"/>
                <a:ext cx="386847" cy="497387"/>
              </a:xfrm>
              <a:custGeom>
                <a:avLst/>
                <a:gdLst/>
                <a:ahLst/>
                <a:cxnLst>
                  <a:cxn ang="0">
                    <a:pos x="wd2" y="hd2"/>
                  </a:cxn>
                  <a:cxn ang="5400000">
                    <a:pos x="wd2" y="hd2"/>
                  </a:cxn>
                  <a:cxn ang="10800000">
                    <a:pos x="wd2" y="hd2"/>
                  </a:cxn>
                  <a:cxn ang="16200000">
                    <a:pos x="wd2" y="hd2"/>
                  </a:cxn>
                </a:cxnLst>
                <a:rect l="0" t="0" r="r" b="b"/>
                <a:pathLst>
                  <a:path w="21600" h="21600" extrusionOk="0">
                    <a:moveTo>
                      <a:pt x="19441" y="0"/>
                    </a:moveTo>
                    <a:lnTo>
                      <a:pt x="17589" y="3600"/>
                    </a:lnTo>
                    <a:lnTo>
                      <a:pt x="4011" y="3600"/>
                    </a:lnTo>
                    <a:lnTo>
                      <a:pt x="2159" y="0"/>
                    </a:lnTo>
                    <a:cubicBezTo>
                      <a:pt x="972" y="0"/>
                      <a:pt x="0" y="756"/>
                      <a:pt x="0" y="1679"/>
                    </a:cubicBezTo>
                    <a:lnTo>
                      <a:pt x="0" y="19921"/>
                    </a:lnTo>
                    <a:cubicBezTo>
                      <a:pt x="0" y="20844"/>
                      <a:pt x="972" y="21600"/>
                      <a:pt x="2159" y="21600"/>
                    </a:cubicBezTo>
                    <a:lnTo>
                      <a:pt x="19441" y="21600"/>
                    </a:lnTo>
                    <a:cubicBezTo>
                      <a:pt x="20628" y="21600"/>
                      <a:pt x="21600" y="20844"/>
                      <a:pt x="21600" y="19921"/>
                    </a:cubicBezTo>
                    <a:lnTo>
                      <a:pt x="21600" y="1679"/>
                    </a:lnTo>
                    <a:cubicBezTo>
                      <a:pt x="21600" y="756"/>
                      <a:pt x="20628" y="0"/>
                      <a:pt x="19441"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43" name="Shape 2217"/>
              <p:cNvSpPr/>
              <p:nvPr/>
            </p:nvSpPr>
            <p:spPr>
              <a:xfrm>
                <a:off x="-265077" y="172773"/>
                <a:ext cx="265359" cy="117942"/>
              </a:xfrm>
              <a:custGeom>
                <a:avLst/>
                <a:gdLst/>
                <a:ahLst/>
                <a:cxnLst>
                  <a:cxn ang="0">
                    <a:pos x="wd2" y="hd2"/>
                  </a:cxn>
                  <a:cxn ang="5400000">
                    <a:pos x="wd2" y="hd2"/>
                  </a:cxn>
                  <a:cxn ang="10800000">
                    <a:pos x="wd2" y="hd2"/>
                  </a:cxn>
                  <a:cxn ang="16200000">
                    <a:pos x="wd2" y="hd2"/>
                  </a:cxn>
                </a:cxnLst>
                <a:rect l="0" t="0" r="r" b="b"/>
                <a:pathLst>
                  <a:path w="21600" h="21600" extrusionOk="0">
                    <a:moveTo>
                      <a:pt x="19441" y="21600"/>
                    </a:moveTo>
                    <a:lnTo>
                      <a:pt x="21600" y="10800"/>
                    </a:lnTo>
                    <a:lnTo>
                      <a:pt x="16369" y="10800"/>
                    </a:lnTo>
                    <a:lnTo>
                      <a:pt x="14641" y="0"/>
                    </a:lnTo>
                    <a:lnTo>
                      <a:pt x="6959" y="0"/>
                    </a:lnTo>
                    <a:lnTo>
                      <a:pt x="5231" y="10800"/>
                    </a:lnTo>
                    <a:lnTo>
                      <a:pt x="0" y="10800"/>
                    </a:lnTo>
                    <a:lnTo>
                      <a:pt x="2159" y="21600"/>
                    </a:lnTo>
                    <a:cubicBezTo>
                      <a:pt x="2159" y="21600"/>
                      <a:pt x="19441" y="21600"/>
                      <a:pt x="19441"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dirty="0"/>
              </a:p>
            </p:txBody>
          </p:sp>
        </p:grpSp>
      </p:grpSp>
      <p:grpSp>
        <p:nvGrpSpPr>
          <p:cNvPr id="44" name="Group 2222"/>
          <p:cNvGrpSpPr/>
          <p:nvPr/>
        </p:nvGrpSpPr>
        <p:grpSpPr>
          <a:xfrm>
            <a:off x="6587518" y="1999005"/>
            <a:ext cx="586730" cy="586650"/>
            <a:chOff x="1677304" y="-7693"/>
            <a:chExt cx="924614" cy="924485"/>
          </a:xfrm>
        </p:grpSpPr>
        <p:sp>
          <p:nvSpPr>
            <p:cNvPr id="45" name="Shape 2220"/>
            <p:cNvSpPr/>
            <p:nvPr/>
          </p:nvSpPr>
          <p:spPr>
            <a:xfrm rot="10800000" flipH="1">
              <a:off x="1677304" y="-7693"/>
              <a:ext cx="924614" cy="924485"/>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6" name="Shape 2221"/>
            <p:cNvSpPr/>
            <p:nvPr/>
          </p:nvSpPr>
          <p:spPr>
            <a:xfrm>
              <a:off x="1908087" y="255889"/>
              <a:ext cx="422638" cy="371921"/>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47" name="Group 2225"/>
          <p:cNvGrpSpPr/>
          <p:nvPr/>
        </p:nvGrpSpPr>
        <p:grpSpPr>
          <a:xfrm>
            <a:off x="7175500" y="3663258"/>
            <a:ext cx="586800" cy="586800"/>
            <a:chOff x="66060" y="0"/>
            <a:chExt cx="1535206" cy="924485"/>
          </a:xfrm>
        </p:grpSpPr>
        <p:sp>
          <p:nvSpPr>
            <p:cNvPr id="48" name="Shape 2223"/>
            <p:cNvSpPr/>
            <p:nvPr/>
          </p:nvSpPr>
          <p:spPr>
            <a:xfrm rot="10800000" flipH="1">
              <a:off x="66060" y="0"/>
              <a:ext cx="1535206" cy="924485"/>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49" name="Shape 2224"/>
            <p:cNvSpPr/>
            <p:nvPr/>
          </p:nvSpPr>
          <p:spPr>
            <a:xfrm>
              <a:off x="534219" y="266681"/>
              <a:ext cx="694524" cy="392035"/>
            </a:xfrm>
            <a:custGeom>
              <a:avLst/>
              <a:gdLst/>
              <a:ahLst/>
              <a:cxnLst>
                <a:cxn ang="0">
                  <a:pos x="wd2" y="hd2"/>
                </a:cxn>
                <a:cxn ang="5400000">
                  <a:pos x="wd2" y="hd2"/>
                </a:cxn>
                <a:cxn ang="10800000">
                  <a:pos x="wd2" y="hd2"/>
                </a:cxn>
                <a:cxn ang="16200000">
                  <a:pos x="wd2" y="hd2"/>
                </a:cxn>
              </a:cxnLst>
              <a:rect l="0" t="0" r="r" b="b"/>
              <a:pathLst>
                <a:path w="21431" h="16922" extrusionOk="0">
                  <a:moveTo>
                    <a:pt x="20819" y="3166"/>
                  </a:moveTo>
                  <a:cubicBezTo>
                    <a:pt x="7236" y="7712"/>
                    <a:pt x="12737" y="-4524"/>
                    <a:pt x="2202" y="1917"/>
                  </a:cubicBezTo>
                  <a:lnTo>
                    <a:pt x="0" y="2579"/>
                  </a:lnTo>
                  <a:lnTo>
                    <a:pt x="4363" y="16923"/>
                  </a:lnTo>
                  <a:lnTo>
                    <a:pt x="6767" y="16923"/>
                  </a:lnTo>
                  <a:lnTo>
                    <a:pt x="4629" y="9897"/>
                  </a:lnTo>
                  <a:cubicBezTo>
                    <a:pt x="14029" y="3309"/>
                    <a:pt x="10224" y="17076"/>
                    <a:pt x="21342" y="3569"/>
                  </a:cubicBezTo>
                  <a:cubicBezTo>
                    <a:pt x="21600" y="3255"/>
                    <a:pt x="21254" y="3020"/>
                    <a:pt x="20819" y="316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50" name="Group 2230"/>
          <p:cNvGrpSpPr/>
          <p:nvPr/>
        </p:nvGrpSpPr>
        <p:grpSpPr>
          <a:xfrm>
            <a:off x="4431939" y="3279786"/>
            <a:ext cx="586800" cy="586800"/>
            <a:chOff x="1715678" y="1"/>
            <a:chExt cx="1421810" cy="1421807"/>
          </a:xfrm>
        </p:grpSpPr>
        <p:sp>
          <p:nvSpPr>
            <p:cNvPr id="51" name="Shape 2226"/>
            <p:cNvSpPr/>
            <p:nvPr/>
          </p:nvSpPr>
          <p:spPr>
            <a:xfrm flipH="1">
              <a:off x="1715678" y="1"/>
              <a:ext cx="1421810" cy="1421807"/>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dirty="0"/>
            </a:p>
          </p:txBody>
        </p:sp>
        <p:grpSp>
          <p:nvGrpSpPr>
            <p:cNvPr id="52" name="Group 2229"/>
            <p:cNvGrpSpPr/>
            <p:nvPr/>
          </p:nvGrpSpPr>
          <p:grpSpPr>
            <a:xfrm>
              <a:off x="2185010" y="500353"/>
              <a:ext cx="549200" cy="332514"/>
              <a:chOff x="792557" y="190993"/>
              <a:chExt cx="549198" cy="332512"/>
            </a:xfrm>
          </p:grpSpPr>
          <p:sp>
            <p:nvSpPr>
              <p:cNvPr id="53" name="Shape 2227"/>
              <p:cNvSpPr/>
              <p:nvPr/>
            </p:nvSpPr>
            <p:spPr>
              <a:xfrm>
                <a:off x="792557" y="190993"/>
                <a:ext cx="526518" cy="332512"/>
              </a:xfrm>
              <a:custGeom>
                <a:avLst/>
                <a:gdLst/>
                <a:ahLst/>
                <a:cxnLst>
                  <a:cxn ang="0">
                    <a:pos x="wd2" y="hd2"/>
                  </a:cxn>
                  <a:cxn ang="5400000">
                    <a:pos x="wd2" y="hd2"/>
                  </a:cxn>
                  <a:cxn ang="10800000">
                    <a:pos x="wd2" y="hd2"/>
                  </a:cxn>
                  <a:cxn ang="16200000">
                    <a:pos x="wd2" y="hd2"/>
                  </a:cxn>
                </a:cxnLst>
                <a:rect l="0" t="0" r="r" b="b"/>
                <a:pathLst>
                  <a:path w="21600" h="21600" extrusionOk="0">
                    <a:moveTo>
                      <a:pt x="17517" y="10801"/>
                    </a:moveTo>
                    <a:cubicBezTo>
                      <a:pt x="17517" y="5822"/>
                      <a:pt x="18968" y="3024"/>
                      <a:pt x="20105" y="3024"/>
                    </a:cubicBezTo>
                    <a:cubicBezTo>
                      <a:pt x="20520" y="3024"/>
                      <a:pt x="21600" y="3024"/>
                      <a:pt x="21600" y="3024"/>
                    </a:cubicBezTo>
                    <a:cubicBezTo>
                      <a:pt x="20840" y="1116"/>
                      <a:pt x="20212" y="0"/>
                      <a:pt x="17443" y="0"/>
                    </a:cubicBezTo>
                    <a:lnTo>
                      <a:pt x="6064" y="0"/>
                    </a:lnTo>
                    <a:cubicBezTo>
                      <a:pt x="1819" y="0"/>
                      <a:pt x="0" y="6195"/>
                      <a:pt x="0" y="10801"/>
                    </a:cubicBezTo>
                    <a:cubicBezTo>
                      <a:pt x="0" y="15405"/>
                      <a:pt x="1819" y="21600"/>
                      <a:pt x="6064" y="21600"/>
                    </a:cubicBezTo>
                    <a:lnTo>
                      <a:pt x="17443" y="21600"/>
                    </a:lnTo>
                    <a:cubicBezTo>
                      <a:pt x="20212" y="21600"/>
                      <a:pt x="20840" y="20484"/>
                      <a:pt x="21600" y="18576"/>
                    </a:cubicBezTo>
                    <a:cubicBezTo>
                      <a:pt x="21600" y="18576"/>
                      <a:pt x="21241" y="18576"/>
                      <a:pt x="20105" y="18576"/>
                    </a:cubicBezTo>
                    <a:cubicBezTo>
                      <a:pt x="18968" y="18576"/>
                      <a:pt x="17517" y="15778"/>
                      <a:pt x="17517" y="10801"/>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54" name="Shape 2228"/>
              <p:cNvSpPr/>
              <p:nvPr/>
            </p:nvSpPr>
            <p:spPr>
              <a:xfrm>
                <a:off x="1230979" y="281913"/>
                <a:ext cx="110776" cy="147271"/>
              </a:xfrm>
              <a:custGeom>
                <a:avLst/>
                <a:gdLst/>
                <a:ahLst/>
                <a:cxnLst>
                  <a:cxn ang="0">
                    <a:pos x="wd2" y="hd2"/>
                  </a:cxn>
                  <a:cxn ang="5400000">
                    <a:pos x="wd2" y="hd2"/>
                  </a:cxn>
                  <a:cxn ang="10800000">
                    <a:pos x="wd2" y="hd2"/>
                  </a:cxn>
                  <a:cxn ang="16200000">
                    <a:pos x="wd2" y="hd2"/>
                  </a:cxn>
                </a:cxnLst>
                <a:rect l="0" t="0" r="r" b="b"/>
                <a:pathLst>
                  <a:path w="21600" h="21600" extrusionOk="0">
                    <a:moveTo>
                      <a:pt x="13437" y="0"/>
                    </a:moveTo>
                    <a:lnTo>
                      <a:pt x="8015" y="0"/>
                    </a:lnTo>
                    <a:cubicBezTo>
                      <a:pt x="3964" y="0"/>
                      <a:pt x="0" y="4118"/>
                      <a:pt x="0" y="10803"/>
                    </a:cubicBezTo>
                    <a:cubicBezTo>
                      <a:pt x="0" y="17482"/>
                      <a:pt x="3964" y="21600"/>
                      <a:pt x="8015" y="21600"/>
                    </a:cubicBezTo>
                    <a:lnTo>
                      <a:pt x="13437" y="21600"/>
                    </a:lnTo>
                    <a:cubicBezTo>
                      <a:pt x="17497" y="21600"/>
                      <a:pt x="21600" y="17482"/>
                      <a:pt x="21600" y="10803"/>
                    </a:cubicBezTo>
                    <a:cubicBezTo>
                      <a:pt x="21600" y="4118"/>
                      <a:pt x="17497" y="0"/>
                      <a:pt x="13437"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dirty="0"/>
              </a:p>
            </p:txBody>
          </p:sp>
        </p:grpSp>
      </p:grpSp>
      <p:sp>
        <p:nvSpPr>
          <p:cNvPr id="55" name="Shape 2234"/>
          <p:cNvSpPr/>
          <p:nvPr/>
        </p:nvSpPr>
        <p:spPr>
          <a:xfrm>
            <a:off x="5019368" y="2585175"/>
            <a:ext cx="2156132" cy="2156132"/>
          </a:xfrm>
          <a:prstGeom prst="rect">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2" name="Title 1"/>
          <p:cNvSpPr>
            <a:spLocks noGrp="1"/>
          </p:cNvSpPr>
          <p:nvPr>
            <p:ph type="ctrTitle"/>
          </p:nvPr>
        </p:nvSpPr>
        <p:spPr>
          <a:xfrm>
            <a:off x="1524000" y="521505"/>
            <a:ext cx="9144000" cy="716449"/>
          </a:xfrm>
        </p:spPr>
        <p:txBody>
          <a:bodyPr>
            <a:normAutofit/>
          </a:bodyPr>
          <a:lstStyle/>
          <a:p>
            <a:r>
              <a:rPr lang="en-GB" dirty="0"/>
              <a:t>4 FORCES ANALYSIS</a:t>
            </a:r>
          </a:p>
        </p:txBody>
      </p:sp>
      <p:sp>
        <p:nvSpPr>
          <p:cNvPr id="4" name="Subtitle 3"/>
          <p:cNvSpPr>
            <a:spLocks noGrp="1"/>
          </p:cNvSpPr>
          <p:nvPr>
            <p:ph type="subTitle" idx="1"/>
          </p:nvPr>
        </p:nvSpPr>
        <p:spPr/>
        <p:txBody>
          <a:bodyPr/>
          <a:lstStyle/>
          <a:p>
            <a:r>
              <a:rPr lang="en-GB" dirty="0"/>
              <a:t>write your relevant text here</a:t>
            </a:r>
          </a:p>
        </p:txBody>
      </p:sp>
      <p:sp>
        <p:nvSpPr>
          <p:cNvPr id="6" name="Text Placeholder 5"/>
          <p:cNvSpPr>
            <a:spLocks noGrp="1"/>
          </p:cNvSpPr>
          <p:nvPr>
            <p:ph type="body" sz="quarter" idx="10"/>
          </p:nvPr>
        </p:nvSpPr>
        <p:spPr>
          <a:xfrm>
            <a:off x="4916536" y="3008605"/>
            <a:ext cx="2374715" cy="1351712"/>
          </a:xfrm>
        </p:spPr>
        <p:txBody>
          <a:bodyPr anchor="ctr">
            <a:normAutofit/>
          </a:bodyPr>
          <a:lstStyle/>
          <a:p>
            <a:pPr algn="ctr">
              <a:lnSpc>
                <a:spcPts val="1600"/>
              </a:lnSpc>
            </a:pPr>
            <a:r>
              <a:rPr lang="en-GB" sz="2000" dirty="0"/>
              <a:t>COMPETITION </a:t>
            </a:r>
          </a:p>
          <a:p>
            <a:pPr algn="ctr">
              <a:lnSpc>
                <a:spcPts val="1600"/>
              </a:lnSpc>
            </a:pPr>
            <a:r>
              <a:rPr lang="en-GB" sz="2000" dirty="0"/>
              <a:t>ON </a:t>
            </a:r>
          </a:p>
          <a:p>
            <a:pPr algn="ctr">
              <a:lnSpc>
                <a:spcPts val="1600"/>
              </a:lnSpc>
            </a:pPr>
            <a:r>
              <a:rPr lang="en-GB" sz="2000" dirty="0"/>
              <a:t>MARKET</a:t>
            </a:r>
          </a:p>
        </p:txBody>
      </p:sp>
      <p:sp>
        <p:nvSpPr>
          <p:cNvPr id="11" name="Text Placeholder 10"/>
          <p:cNvSpPr>
            <a:spLocks noGrp="1"/>
          </p:cNvSpPr>
          <p:nvPr>
            <p:ph type="body" sz="quarter" idx="11"/>
          </p:nvPr>
        </p:nvSpPr>
        <p:spPr>
          <a:xfrm>
            <a:off x="7632612" y="2812134"/>
            <a:ext cx="3047579" cy="491211"/>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perspiciatis</a:t>
            </a:r>
            <a:endParaRPr lang="en-GB" dirty="0"/>
          </a:p>
        </p:txBody>
      </p:sp>
      <p:sp>
        <p:nvSpPr>
          <p:cNvPr id="57" name="Text Placeholder 5"/>
          <p:cNvSpPr>
            <a:spLocks noGrp="1"/>
          </p:cNvSpPr>
          <p:nvPr>
            <p:ph type="body" sz="quarter" idx="10"/>
          </p:nvPr>
        </p:nvSpPr>
        <p:spPr>
          <a:xfrm>
            <a:off x="7632612" y="2493879"/>
            <a:ext cx="2195020" cy="239438"/>
          </a:xfrm>
        </p:spPr>
        <p:txBody>
          <a:bodyPr>
            <a:normAutofit/>
          </a:bodyPr>
          <a:lstStyle/>
          <a:p>
            <a:r>
              <a:rPr lang="en-GB" sz="1600" dirty="0"/>
              <a:t>NEW COMPETITORS</a:t>
            </a:r>
          </a:p>
        </p:txBody>
      </p:sp>
      <p:sp>
        <p:nvSpPr>
          <p:cNvPr id="58" name="Text Placeholder 10"/>
          <p:cNvSpPr>
            <a:spLocks noGrp="1"/>
          </p:cNvSpPr>
          <p:nvPr>
            <p:ph type="body" sz="quarter" idx="11"/>
          </p:nvPr>
        </p:nvSpPr>
        <p:spPr>
          <a:xfrm>
            <a:off x="7632612" y="4880142"/>
            <a:ext cx="3047579" cy="491211"/>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perspiciatis</a:t>
            </a:r>
            <a:endParaRPr lang="en-GB" dirty="0"/>
          </a:p>
        </p:txBody>
      </p:sp>
      <p:sp>
        <p:nvSpPr>
          <p:cNvPr id="59" name="Text Placeholder 5"/>
          <p:cNvSpPr>
            <a:spLocks noGrp="1"/>
          </p:cNvSpPr>
          <p:nvPr>
            <p:ph type="body" sz="quarter" idx="10"/>
          </p:nvPr>
        </p:nvSpPr>
        <p:spPr>
          <a:xfrm>
            <a:off x="7632611" y="4561887"/>
            <a:ext cx="3047579" cy="239438"/>
          </a:xfrm>
        </p:spPr>
        <p:txBody>
          <a:bodyPr>
            <a:normAutofit fontScale="77500" lnSpcReduction="20000"/>
          </a:bodyPr>
          <a:lstStyle/>
          <a:p>
            <a:r>
              <a:rPr lang="en-GB" sz="1600" dirty="0"/>
              <a:t>BARGAINING POWER OF CUSTOMER</a:t>
            </a:r>
          </a:p>
        </p:txBody>
      </p:sp>
      <p:sp>
        <p:nvSpPr>
          <p:cNvPr id="60" name="Text Placeholder 10"/>
          <p:cNvSpPr>
            <a:spLocks noGrp="1"/>
          </p:cNvSpPr>
          <p:nvPr>
            <p:ph type="body" sz="quarter" idx="11"/>
          </p:nvPr>
        </p:nvSpPr>
        <p:spPr>
          <a:xfrm>
            <a:off x="1577807" y="2625052"/>
            <a:ext cx="3047579" cy="491211"/>
          </a:xfrm>
        </p:spPr>
        <p:txBody>
          <a:bodyPr>
            <a:normAutofit/>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perspiciatis</a:t>
            </a:r>
            <a:endParaRPr lang="en-GB" dirty="0"/>
          </a:p>
        </p:txBody>
      </p:sp>
      <p:sp>
        <p:nvSpPr>
          <p:cNvPr id="61" name="Text Placeholder 5"/>
          <p:cNvSpPr>
            <a:spLocks noGrp="1"/>
          </p:cNvSpPr>
          <p:nvPr>
            <p:ph type="body" sz="quarter" idx="10"/>
          </p:nvPr>
        </p:nvSpPr>
        <p:spPr>
          <a:xfrm>
            <a:off x="1577806" y="2306797"/>
            <a:ext cx="3047579" cy="239438"/>
          </a:xfrm>
        </p:spPr>
        <p:txBody>
          <a:bodyPr>
            <a:normAutofit fontScale="85000" lnSpcReduction="10000"/>
          </a:bodyPr>
          <a:lstStyle/>
          <a:p>
            <a:pPr algn="r"/>
            <a:r>
              <a:rPr lang="en-GB" sz="1600" dirty="0"/>
              <a:t>BARGAINING POWER OF SUPPLIER</a:t>
            </a:r>
          </a:p>
        </p:txBody>
      </p:sp>
      <p:sp>
        <p:nvSpPr>
          <p:cNvPr id="62" name="Text Placeholder 10"/>
          <p:cNvSpPr>
            <a:spLocks noGrp="1"/>
          </p:cNvSpPr>
          <p:nvPr>
            <p:ph type="body" sz="quarter" idx="11"/>
          </p:nvPr>
        </p:nvSpPr>
        <p:spPr>
          <a:xfrm>
            <a:off x="1577807" y="4407998"/>
            <a:ext cx="3047579" cy="491211"/>
          </a:xfrm>
        </p:spPr>
        <p:txBody>
          <a:bodyPr>
            <a:normAutofit/>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perspiciatis</a:t>
            </a:r>
            <a:endParaRPr lang="en-GB" dirty="0"/>
          </a:p>
        </p:txBody>
      </p:sp>
      <p:sp>
        <p:nvSpPr>
          <p:cNvPr id="63" name="Text Placeholder 5"/>
          <p:cNvSpPr>
            <a:spLocks noGrp="1"/>
          </p:cNvSpPr>
          <p:nvPr>
            <p:ph type="body" sz="quarter" idx="10"/>
          </p:nvPr>
        </p:nvSpPr>
        <p:spPr>
          <a:xfrm>
            <a:off x="1577806" y="4089743"/>
            <a:ext cx="3047579" cy="239438"/>
          </a:xfrm>
        </p:spPr>
        <p:txBody>
          <a:bodyPr>
            <a:normAutofit/>
          </a:bodyPr>
          <a:lstStyle/>
          <a:p>
            <a:pPr algn="r"/>
            <a:r>
              <a:rPr lang="en-GB" sz="1600" dirty="0"/>
              <a:t>SUBSTITUTION PRODUCTS</a:t>
            </a:r>
          </a:p>
        </p:txBody>
      </p:sp>
      <p:sp>
        <p:nvSpPr>
          <p:cNvPr id="30" name="TextBox 29"/>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81397317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6">
                                            <p:txEl>
                                              <p:pRg st="0" end="0"/>
                                            </p:txEl>
                                          </p:spTgt>
                                        </p:tgtEl>
                                        <p:attrNameLst>
                                          <p:attrName>style.visibility</p:attrName>
                                        </p:attrNameLst>
                                      </p:cBhvr>
                                      <p:to>
                                        <p:strVal val="visible"/>
                                      </p:to>
                                    </p:set>
                                    <p:anim calcmode="lin" valueType="num">
                                      <p:cBhvr>
                                        <p:cTn id="20"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6">
                                            <p:txEl>
                                              <p:pRg st="0" end="0"/>
                                            </p:txEl>
                                          </p:spTgt>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6">
                                            <p:txEl>
                                              <p:pRg st="1" end="1"/>
                                            </p:txEl>
                                          </p:spTgt>
                                        </p:tgtEl>
                                        <p:attrNameLst>
                                          <p:attrName>style.visibility</p:attrName>
                                        </p:attrNameLst>
                                      </p:cBhvr>
                                      <p:to>
                                        <p:strVal val="visible"/>
                                      </p:to>
                                    </p:set>
                                    <p:anim calcmode="lin" valueType="num">
                                      <p:cBhvr>
                                        <p:cTn id="25"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6"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27" dur="500"/>
                                        <p:tgtEl>
                                          <p:spTgt spid="6">
                                            <p:txEl>
                                              <p:pRg st="1" end="1"/>
                                            </p:txEl>
                                          </p:spTgt>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32" dur="500"/>
                                        <p:tgtEl>
                                          <p:spTgt spid="6">
                                            <p:txEl>
                                              <p:pRg st="2" end="2"/>
                                            </p:txEl>
                                          </p:spTgt>
                                        </p:tgtEl>
                                      </p:cBhvr>
                                    </p:animEffect>
                                  </p:childTnLst>
                                </p:cTn>
                              </p:par>
                            </p:childTnLst>
                          </p:cTn>
                        </p:par>
                        <p:par>
                          <p:cTn id="33" fill="hold">
                            <p:stCondLst>
                              <p:cond delay="1500"/>
                            </p:stCondLst>
                            <p:childTnLst>
                              <p:par>
                                <p:cTn id="34" presetID="22" presetClass="entr" presetSubtype="8" fill="hold"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left)">
                                      <p:cBhvr>
                                        <p:cTn id="36" dur="500"/>
                                        <p:tgtEl>
                                          <p:spTgt spid="44"/>
                                        </p:tgtEl>
                                      </p:cBhvr>
                                    </p:animEffect>
                                  </p:childTnLst>
                                </p:cTn>
                              </p:par>
                            </p:childTnLst>
                          </p:cTn>
                        </p:par>
                        <p:par>
                          <p:cTn id="37" fill="hold">
                            <p:stCondLst>
                              <p:cond delay="2000"/>
                            </p:stCondLst>
                            <p:childTnLst>
                              <p:par>
                                <p:cTn id="38" presetID="9" presetClass="entr" presetSubtype="0" fill="hold" grpId="0" nodeType="afterEffect">
                                  <p:stCondLst>
                                    <p:cond delay="0"/>
                                  </p:stCondLst>
                                  <p:childTnLst>
                                    <p:set>
                                      <p:cBhvr>
                                        <p:cTn id="39" dur="1" fill="hold">
                                          <p:stCondLst>
                                            <p:cond delay="0"/>
                                          </p:stCondLst>
                                        </p:cTn>
                                        <p:tgtEl>
                                          <p:spTgt spid="57">
                                            <p:txEl>
                                              <p:pRg st="0" end="0"/>
                                            </p:txEl>
                                          </p:spTgt>
                                        </p:tgtEl>
                                        <p:attrNameLst>
                                          <p:attrName>style.visibility</p:attrName>
                                        </p:attrNameLst>
                                      </p:cBhvr>
                                      <p:to>
                                        <p:strVal val="visible"/>
                                      </p:to>
                                    </p:set>
                                    <p:animEffect transition="in" filter="dissolve">
                                      <p:cBhvr>
                                        <p:cTn id="40" dur="500"/>
                                        <p:tgtEl>
                                          <p:spTgt spid="57">
                                            <p:txEl>
                                              <p:pRg st="0" end="0"/>
                                            </p:txEl>
                                          </p:spTgt>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11">
                                            <p:txEl>
                                              <p:pRg st="0" end="0"/>
                                            </p:txEl>
                                          </p:spTgt>
                                        </p:tgtEl>
                                        <p:attrNameLst>
                                          <p:attrName>style.visibility</p:attrName>
                                        </p:attrNameLst>
                                      </p:cBhvr>
                                      <p:to>
                                        <p:strVal val="visible"/>
                                      </p:to>
                                    </p:set>
                                    <p:animEffect transition="in" filter="dissolve">
                                      <p:cBhvr>
                                        <p:cTn id="43" dur="500"/>
                                        <p:tgtEl>
                                          <p:spTgt spid="11">
                                            <p:txEl>
                                              <p:pRg st="0" end="0"/>
                                            </p:txEl>
                                          </p:spTgt>
                                        </p:tgtEl>
                                      </p:cBhvr>
                                    </p:animEffect>
                                  </p:childTnLst>
                                </p:cTn>
                              </p:par>
                            </p:childTnLst>
                          </p:cTn>
                        </p:par>
                        <p:par>
                          <p:cTn id="44" fill="hold">
                            <p:stCondLst>
                              <p:cond delay="2500"/>
                            </p:stCondLst>
                            <p:childTnLst>
                              <p:par>
                                <p:cTn id="45" presetID="22" presetClass="entr" presetSubtype="8" fill="hold"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par>
                          <p:cTn id="48" fill="hold">
                            <p:stCondLst>
                              <p:cond delay="3000"/>
                            </p:stCondLst>
                            <p:childTnLst>
                              <p:par>
                                <p:cTn id="49" presetID="9" presetClass="entr" presetSubtype="0" fill="hold" grpId="0" nodeType="afterEffect">
                                  <p:stCondLst>
                                    <p:cond delay="0"/>
                                  </p:stCondLst>
                                  <p:childTnLst>
                                    <p:set>
                                      <p:cBhvr>
                                        <p:cTn id="50" dur="1" fill="hold">
                                          <p:stCondLst>
                                            <p:cond delay="0"/>
                                          </p:stCondLst>
                                        </p:cTn>
                                        <p:tgtEl>
                                          <p:spTgt spid="59">
                                            <p:txEl>
                                              <p:pRg st="0" end="0"/>
                                            </p:txEl>
                                          </p:spTgt>
                                        </p:tgtEl>
                                        <p:attrNameLst>
                                          <p:attrName>style.visibility</p:attrName>
                                        </p:attrNameLst>
                                      </p:cBhvr>
                                      <p:to>
                                        <p:strVal val="visible"/>
                                      </p:to>
                                    </p:set>
                                    <p:animEffect transition="in" filter="dissolve">
                                      <p:cBhvr>
                                        <p:cTn id="51" dur="500"/>
                                        <p:tgtEl>
                                          <p:spTgt spid="59">
                                            <p:txEl>
                                              <p:pRg st="0" end="0"/>
                                            </p:txEl>
                                          </p:spTgt>
                                        </p:tgtEl>
                                      </p:cBhvr>
                                    </p:animEffect>
                                  </p:childTnLst>
                                </p:cTn>
                              </p:par>
                              <p:par>
                                <p:cTn id="52" presetID="9" presetClass="entr" presetSubtype="0" fill="hold" grpId="0" nodeType="withEffect">
                                  <p:stCondLst>
                                    <p:cond delay="0"/>
                                  </p:stCondLst>
                                  <p:childTnLst>
                                    <p:set>
                                      <p:cBhvr>
                                        <p:cTn id="53" dur="1" fill="hold">
                                          <p:stCondLst>
                                            <p:cond delay="0"/>
                                          </p:stCondLst>
                                        </p:cTn>
                                        <p:tgtEl>
                                          <p:spTgt spid="58">
                                            <p:txEl>
                                              <p:pRg st="0" end="0"/>
                                            </p:txEl>
                                          </p:spTgt>
                                        </p:tgtEl>
                                        <p:attrNameLst>
                                          <p:attrName>style.visibility</p:attrName>
                                        </p:attrNameLst>
                                      </p:cBhvr>
                                      <p:to>
                                        <p:strVal val="visible"/>
                                      </p:to>
                                    </p:set>
                                    <p:animEffect transition="in" filter="dissolve">
                                      <p:cBhvr>
                                        <p:cTn id="54" dur="500"/>
                                        <p:tgtEl>
                                          <p:spTgt spid="58">
                                            <p:txEl>
                                              <p:pRg st="0" end="0"/>
                                            </p:txEl>
                                          </p:spTgt>
                                        </p:tgtEl>
                                      </p:cBhvr>
                                    </p:animEffect>
                                  </p:childTnLst>
                                </p:cTn>
                              </p:par>
                            </p:childTnLst>
                          </p:cTn>
                        </p:par>
                        <p:par>
                          <p:cTn id="55" fill="hold">
                            <p:stCondLst>
                              <p:cond delay="3500"/>
                            </p:stCondLst>
                            <p:childTnLst>
                              <p:par>
                                <p:cTn id="56" presetID="22" presetClass="entr" presetSubtype="2" fill="hold" nodeType="afterEffect">
                                  <p:stCondLst>
                                    <p:cond delay="0"/>
                                  </p:stCondLst>
                                  <p:childTnLst>
                                    <p:set>
                                      <p:cBhvr>
                                        <p:cTn id="57" dur="1" fill="hold">
                                          <p:stCondLst>
                                            <p:cond delay="0"/>
                                          </p:stCondLst>
                                        </p:cTn>
                                        <p:tgtEl>
                                          <p:spTgt spid="39"/>
                                        </p:tgtEl>
                                        <p:attrNameLst>
                                          <p:attrName>style.visibility</p:attrName>
                                        </p:attrNameLst>
                                      </p:cBhvr>
                                      <p:to>
                                        <p:strVal val="visible"/>
                                      </p:to>
                                    </p:set>
                                    <p:animEffect transition="in" filter="wipe(right)">
                                      <p:cBhvr>
                                        <p:cTn id="58" dur="500"/>
                                        <p:tgtEl>
                                          <p:spTgt spid="39"/>
                                        </p:tgtEl>
                                      </p:cBhvr>
                                    </p:animEffect>
                                  </p:childTnLst>
                                </p:cTn>
                              </p:par>
                            </p:childTnLst>
                          </p:cTn>
                        </p:par>
                        <p:par>
                          <p:cTn id="59" fill="hold">
                            <p:stCondLst>
                              <p:cond delay="4000"/>
                            </p:stCondLst>
                            <p:childTnLst>
                              <p:par>
                                <p:cTn id="60" presetID="9" presetClass="entr" presetSubtype="0" fill="hold" grpId="0" nodeType="afterEffect">
                                  <p:stCondLst>
                                    <p:cond delay="0"/>
                                  </p:stCondLst>
                                  <p:childTnLst>
                                    <p:set>
                                      <p:cBhvr>
                                        <p:cTn id="61" dur="1" fill="hold">
                                          <p:stCondLst>
                                            <p:cond delay="0"/>
                                          </p:stCondLst>
                                        </p:cTn>
                                        <p:tgtEl>
                                          <p:spTgt spid="63">
                                            <p:txEl>
                                              <p:pRg st="0" end="0"/>
                                            </p:txEl>
                                          </p:spTgt>
                                        </p:tgtEl>
                                        <p:attrNameLst>
                                          <p:attrName>style.visibility</p:attrName>
                                        </p:attrNameLst>
                                      </p:cBhvr>
                                      <p:to>
                                        <p:strVal val="visible"/>
                                      </p:to>
                                    </p:set>
                                    <p:animEffect transition="in" filter="dissolve">
                                      <p:cBhvr>
                                        <p:cTn id="62" dur="500"/>
                                        <p:tgtEl>
                                          <p:spTgt spid="63">
                                            <p:txEl>
                                              <p:pRg st="0" end="0"/>
                                            </p:txEl>
                                          </p:spTgt>
                                        </p:tgtEl>
                                      </p:cBhvr>
                                    </p:animEffect>
                                  </p:childTnLst>
                                </p:cTn>
                              </p:par>
                              <p:par>
                                <p:cTn id="63" presetID="9" presetClass="entr" presetSubtype="0" fill="hold" grpId="0" nodeType="withEffect">
                                  <p:stCondLst>
                                    <p:cond delay="0"/>
                                  </p:stCondLst>
                                  <p:childTnLst>
                                    <p:set>
                                      <p:cBhvr>
                                        <p:cTn id="64" dur="1" fill="hold">
                                          <p:stCondLst>
                                            <p:cond delay="0"/>
                                          </p:stCondLst>
                                        </p:cTn>
                                        <p:tgtEl>
                                          <p:spTgt spid="62">
                                            <p:txEl>
                                              <p:pRg st="0" end="0"/>
                                            </p:txEl>
                                          </p:spTgt>
                                        </p:tgtEl>
                                        <p:attrNameLst>
                                          <p:attrName>style.visibility</p:attrName>
                                        </p:attrNameLst>
                                      </p:cBhvr>
                                      <p:to>
                                        <p:strVal val="visible"/>
                                      </p:to>
                                    </p:set>
                                    <p:animEffect transition="in" filter="dissolve">
                                      <p:cBhvr>
                                        <p:cTn id="65" dur="500"/>
                                        <p:tgtEl>
                                          <p:spTgt spid="62">
                                            <p:txEl>
                                              <p:pRg st="0" end="0"/>
                                            </p:txEl>
                                          </p:spTgt>
                                        </p:tgtEl>
                                      </p:cBhvr>
                                    </p:animEffect>
                                  </p:childTnLst>
                                </p:cTn>
                              </p:par>
                            </p:childTnLst>
                          </p:cTn>
                        </p:par>
                        <p:par>
                          <p:cTn id="66" fill="hold">
                            <p:stCondLst>
                              <p:cond delay="4500"/>
                            </p:stCondLst>
                            <p:childTnLst>
                              <p:par>
                                <p:cTn id="67" presetID="22" presetClass="entr" presetSubtype="2"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wipe(right)">
                                      <p:cBhvr>
                                        <p:cTn id="69" dur="500"/>
                                        <p:tgtEl>
                                          <p:spTgt spid="50"/>
                                        </p:tgtEl>
                                      </p:cBhvr>
                                    </p:animEffect>
                                  </p:childTnLst>
                                </p:cTn>
                              </p:par>
                            </p:childTnLst>
                          </p:cTn>
                        </p:par>
                        <p:par>
                          <p:cTn id="70" fill="hold">
                            <p:stCondLst>
                              <p:cond delay="5000"/>
                            </p:stCondLst>
                            <p:childTnLst>
                              <p:par>
                                <p:cTn id="71" presetID="9" presetClass="entr" presetSubtype="0" fill="hold" grpId="0" nodeType="afterEffect">
                                  <p:stCondLst>
                                    <p:cond delay="0"/>
                                  </p:stCondLst>
                                  <p:childTnLst>
                                    <p:set>
                                      <p:cBhvr>
                                        <p:cTn id="72" dur="1" fill="hold">
                                          <p:stCondLst>
                                            <p:cond delay="0"/>
                                          </p:stCondLst>
                                        </p:cTn>
                                        <p:tgtEl>
                                          <p:spTgt spid="61">
                                            <p:txEl>
                                              <p:pRg st="0" end="0"/>
                                            </p:txEl>
                                          </p:spTgt>
                                        </p:tgtEl>
                                        <p:attrNameLst>
                                          <p:attrName>style.visibility</p:attrName>
                                        </p:attrNameLst>
                                      </p:cBhvr>
                                      <p:to>
                                        <p:strVal val="visible"/>
                                      </p:to>
                                    </p:set>
                                    <p:animEffect transition="in" filter="dissolve">
                                      <p:cBhvr>
                                        <p:cTn id="73" dur="500"/>
                                        <p:tgtEl>
                                          <p:spTgt spid="61">
                                            <p:txEl>
                                              <p:pRg st="0" end="0"/>
                                            </p:txEl>
                                          </p:spTgt>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60">
                                            <p:txEl>
                                              <p:pRg st="0" end="0"/>
                                            </p:txEl>
                                          </p:spTgt>
                                        </p:tgtEl>
                                        <p:attrNameLst>
                                          <p:attrName>style.visibility</p:attrName>
                                        </p:attrNameLst>
                                      </p:cBhvr>
                                      <p:to>
                                        <p:strVal val="visible"/>
                                      </p:to>
                                    </p:set>
                                    <p:animEffect transition="in" filter="dissolve">
                                      <p:cBhvr>
                                        <p:cTn id="76"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2" grpId="0"/>
      <p:bldP spid="4" grpId="0" build="p"/>
      <p:bldP spid="6" grpId="0" uiExpand="1" build="p"/>
      <p:bldP spid="11" grpId="0" build="p"/>
      <p:bldP spid="57" grpId="0" build="p"/>
      <p:bldP spid="58" grpId="0" build="p"/>
      <p:bldP spid="59" grpId="0" build="p"/>
      <p:bldP spid="60" grpId="0" build="p"/>
      <p:bldP spid="61" grpId="0" build="p"/>
      <p:bldP spid="62" grpId="0" build="p"/>
      <p:bldP spid="63"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ctrTitle"/>
          </p:nvPr>
        </p:nvSpPr>
        <p:spPr/>
        <p:txBody>
          <a:bodyPr/>
          <a:lstStyle/>
          <a:p>
            <a:r>
              <a:rPr lang="id-ID" dirty="0"/>
              <a:t>4 FORCES ANALYSIS 2</a:t>
            </a:r>
          </a:p>
        </p:txBody>
      </p:sp>
      <p:sp>
        <p:nvSpPr>
          <p:cNvPr id="18" name="Subtitle 17"/>
          <p:cNvSpPr>
            <a:spLocks noGrp="1"/>
          </p:cNvSpPr>
          <p:nvPr>
            <p:ph type="subTitle" idx="1"/>
          </p:nvPr>
        </p:nvSpPr>
        <p:spPr/>
        <p:txBody>
          <a:bodyPr/>
          <a:lstStyle/>
          <a:p>
            <a:r>
              <a:rPr lang="en-US" dirty="0"/>
              <a:t>write your relevant text here</a:t>
            </a:r>
          </a:p>
        </p:txBody>
      </p:sp>
      <p:sp>
        <p:nvSpPr>
          <p:cNvPr id="19" name="Text Placeholder 18"/>
          <p:cNvSpPr>
            <a:spLocks noGrp="1"/>
          </p:cNvSpPr>
          <p:nvPr>
            <p:ph type="body" sz="quarter" idx="10"/>
          </p:nvPr>
        </p:nvSpPr>
        <p:spPr>
          <a:xfrm>
            <a:off x="1524000" y="2326972"/>
            <a:ext cx="2207342" cy="557947"/>
          </a:xfrm>
        </p:spPr>
        <p:txBody>
          <a:bodyPr>
            <a:normAutofit fontScale="92500"/>
          </a:bodyPr>
          <a:lstStyle/>
          <a:p>
            <a:pPr>
              <a:lnSpc>
                <a:spcPct val="100000"/>
              </a:lnSpc>
              <a:spcBef>
                <a:spcPts val="1200"/>
              </a:spcBef>
              <a:spcAft>
                <a:spcPts val="2400"/>
              </a:spcAft>
            </a:pPr>
            <a:r>
              <a:rPr lang="id-ID" dirty="0"/>
              <a:t>BARGAINING POWER OF SUPPLIER</a:t>
            </a:r>
          </a:p>
        </p:txBody>
      </p:sp>
      <p:sp>
        <p:nvSpPr>
          <p:cNvPr id="20" name="Text Placeholder 19"/>
          <p:cNvSpPr>
            <a:spLocks noGrp="1"/>
          </p:cNvSpPr>
          <p:nvPr>
            <p:ph type="body" sz="quarter" idx="11"/>
          </p:nvPr>
        </p:nvSpPr>
        <p:spPr>
          <a:xfrm>
            <a:off x="1524000" y="3047147"/>
            <a:ext cx="2382031" cy="942418"/>
          </a:xfrm>
        </p:spPr>
        <p:txBody>
          <a:bodyPr/>
          <a:lstStyle/>
          <a:p>
            <a:r>
              <a:rPr lang="id-ID" dirty="0"/>
              <a:t>Sed ut perspiciatis unde omnis iste natus error sit voluptatem accusantium perspiciatisSed ut perspiciatis unde omnis iste natus error sit voluptatem accusantium perspiciatis</a:t>
            </a:r>
          </a:p>
        </p:txBody>
      </p:sp>
      <p:sp>
        <p:nvSpPr>
          <p:cNvPr id="26" name="Freeform 5"/>
          <p:cNvSpPr>
            <a:spLocks/>
          </p:cNvSpPr>
          <p:nvPr/>
        </p:nvSpPr>
        <p:spPr bwMode="auto">
          <a:xfrm>
            <a:off x="5287266" y="2420941"/>
            <a:ext cx="2384625" cy="1464047"/>
          </a:xfrm>
          <a:custGeom>
            <a:avLst/>
            <a:gdLst>
              <a:gd name="T0" fmla="*/ 599 w 635"/>
              <a:gd name="T1" fmla="*/ 263 h 390"/>
              <a:gd name="T2" fmla="*/ 467 w 635"/>
              <a:gd name="T3" fmla="*/ 383 h 390"/>
              <a:gd name="T4" fmla="*/ 455 w 635"/>
              <a:gd name="T5" fmla="*/ 390 h 390"/>
              <a:gd name="T6" fmla="*/ 0 w 635"/>
              <a:gd name="T7" fmla="*/ 376 h 390"/>
              <a:gd name="T8" fmla="*/ 384 w 635"/>
              <a:gd name="T9" fmla="*/ 27 h 390"/>
              <a:gd name="T10" fmla="*/ 602 w 635"/>
              <a:gd name="T11" fmla="*/ 5 h 390"/>
              <a:gd name="T12" fmla="*/ 617 w 635"/>
              <a:gd name="T13" fmla="*/ 5 h 390"/>
              <a:gd name="T14" fmla="*/ 599 w 635"/>
              <a:gd name="T15" fmla="*/ 263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5" h="390">
                <a:moveTo>
                  <a:pt x="599" y="263"/>
                </a:moveTo>
                <a:cubicBezTo>
                  <a:pt x="467" y="383"/>
                  <a:pt x="467" y="383"/>
                  <a:pt x="467" y="383"/>
                </a:cubicBezTo>
                <a:cubicBezTo>
                  <a:pt x="455" y="390"/>
                  <a:pt x="455" y="390"/>
                  <a:pt x="455" y="390"/>
                </a:cubicBezTo>
                <a:cubicBezTo>
                  <a:pt x="0" y="376"/>
                  <a:pt x="0" y="376"/>
                  <a:pt x="0" y="376"/>
                </a:cubicBezTo>
                <a:cubicBezTo>
                  <a:pt x="384" y="27"/>
                  <a:pt x="384" y="27"/>
                  <a:pt x="384" y="27"/>
                </a:cubicBezTo>
                <a:cubicBezTo>
                  <a:pt x="413" y="0"/>
                  <a:pt x="556" y="3"/>
                  <a:pt x="602" y="5"/>
                </a:cubicBezTo>
                <a:cubicBezTo>
                  <a:pt x="617" y="5"/>
                  <a:pt x="617" y="5"/>
                  <a:pt x="617" y="5"/>
                </a:cubicBezTo>
                <a:cubicBezTo>
                  <a:pt x="617" y="5"/>
                  <a:pt x="635" y="231"/>
                  <a:pt x="599" y="263"/>
                </a:cubicBezTo>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4681999" y="2341718"/>
            <a:ext cx="2359274" cy="1584467"/>
          </a:xfrm>
          <a:custGeom>
            <a:avLst/>
            <a:gdLst>
              <a:gd name="T0" fmla="*/ 261 w 628"/>
              <a:gd name="T1" fmla="*/ 35 h 422"/>
              <a:gd name="T2" fmla="*/ 594 w 628"/>
              <a:gd name="T3" fmla="*/ 401 h 422"/>
              <a:gd name="T4" fmla="*/ 628 w 628"/>
              <a:gd name="T5" fmla="*/ 404 h 422"/>
              <a:gd name="T6" fmla="*/ 585 w 628"/>
              <a:gd name="T7" fmla="*/ 422 h 422"/>
              <a:gd name="T8" fmla="*/ 193 w 628"/>
              <a:gd name="T9" fmla="*/ 410 h 422"/>
              <a:gd name="T10" fmla="*/ 163 w 628"/>
              <a:gd name="T11" fmla="*/ 398 h 422"/>
              <a:gd name="T12" fmla="*/ 27 w 628"/>
              <a:gd name="T13" fmla="*/ 249 h 422"/>
              <a:gd name="T14" fmla="*/ 4 w 628"/>
              <a:gd name="T15" fmla="*/ 32 h 422"/>
              <a:gd name="T16" fmla="*/ 5 w 628"/>
              <a:gd name="T17" fmla="*/ 17 h 422"/>
              <a:gd name="T18" fmla="*/ 261 w 628"/>
              <a:gd name="T19" fmla="*/ 3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422">
                <a:moveTo>
                  <a:pt x="261" y="35"/>
                </a:moveTo>
                <a:cubicBezTo>
                  <a:pt x="594" y="401"/>
                  <a:pt x="594" y="401"/>
                  <a:pt x="594" y="401"/>
                </a:cubicBezTo>
                <a:cubicBezTo>
                  <a:pt x="611" y="419"/>
                  <a:pt x="628" y="404"/>
                  <a:pt x="628" y="404"/>
                </a:cubicBezTo>
                <a:cubicBezTo>
                  <a:pt x="628" y="404"/>
                  <a:pt x="609" y="422"/>
                  <a:pt x="585" y="422"/>
                </a:cubicBezTo>
                <a:cubicBezTo>
                  <a:pt x="562" y="421"/>
                  <a:pt x="193" y="410"/>
                  <a:pt x="193" y="410"/>
                </a:cubicBezTo>
                <a:cubicBezTo>
                  <a:pt x="193" y="410"/>
                  <a:pt x="175" y="411"/>
                  <a:pt x="163" y="398"/>
                </a:cubicBezTo>
                <a:cubicBezTo>
                  <a:pt x="27" y="249"/>
                  <a:pt x="27" y="249"/>
                  <a:pt x="27" y="249"/>
                </a:cubicBezTo>
                <a:cubicBezTo>
                  <a:pt x="0" y="219"/>
                  <a:pt x="3" y="78"/>
                  <a:pt x="4" y="32"/>
                </a:cubicBezTo>
                <a:cubicBezTo>
                  <a:pt x="5" y="17"/>
                  <a:pt x="5" y="17"/>
                  <a:pt x="5" y="17"/>
                </a:cubicBezTo>
                <a:cubicBezTo>
                  <a:pt x="5" y="17"/>
                  <a:pt x="229" y="0"/>
                  <a:pt x="261" y="35"/>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662985" y="3989564"/>
            <a:ext cx="2384625" cy="1468801"/>
          </a:xfrm>
          <a:custGeom>
            <a:avLst/>
            <a:gdLst>
              <a:gd name="T0" fmla="*/ 36 w 635"/>
              <a:gd name="T1" fmla="*/ 127 h 391"/>
              <a:gd name="T2" fmla="*/ 169 w 635"/>
              <a:gd name="T3" fmla="*/ 7 h 391"/>
              <a:gd name="T4" fmla="*/ 181 w 635"/>
              <a:gd name="T5" fmla="*/ 0 h 391"/>
              <a:gd name="T6" fmla="*/ 635 w 635"/>
              <a:gd name="T7" fmla="*/ 17 h 391"/>
              <a:gd name="T8" fmla="*/ 250 w 635"/>
              <a:gd name="T9" fmla="*/ 364 h 391"/>
              <a:gd name="T10" fmla="*/ 31 w 635"/>
              <a:gd name="T11" fmla="*/ 385 h 391"/>
              <a:gd name="T12" fmla="*/ 16 w 635"/>
              <a:gd name="T13" fmla="*/ 385 h 391"/>
              <a:gd name="T14" fmla="*/ 36 w 635"/>
              <a:gd name="T15" fmla="*/ 127 h 3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5" h="391">
                <a:moveTo>
                  <a:pt x="36" y="127"/>
                </a:moveTo>
                <a:cubicBezTo>
                  <a:pt x="169" y="7"/>
                  <a:pt x="169" y="7"/>
                  <a:pt x="169" y="7"/>
                </a:cubicBezTo>
                <a:cubicBezTo>
                  <a:pt x="181" y="0"/>
                  <a:pt x="181" y="0"/>
                  <a:pt x="181" y="0"/>
                </a:cubicBezTo>
                <a:cubicBezTo>
                  <a:pt x="635" y="17"/>
                  <a:pt x="635" y="17"/>
                  <a:pt x="635" y="17"/>
                </a:cubicBezTo>
                <a:cubicBezTo>
                  <a:pt x="250" y="364"/>
                  <a:pt x="250" y="364"/>
                  <a:pt x="250" y="364"/>
                </a:cubicBezTo>
                <a:cubicBezTo>
                  <a:pt x="220" y="391"/>
                  <a:pt x="78" y="387"/>
                  <a:pt x="31" y="385"/>
                </a:cubicBezTo>
                <a:cubicBezTo>
                  <a:pt x="16" y="385"/>
                  <a:pt x="16" y="385"/>
                  <a:pt x="16" y="385"/>
                </a:cubicBezTo>
                <a:cubicBezTo>
                  <a:pt x="16" y="385"/>
                  <a:pt x="0" y="159"/>
                  <a:pt x="36" y="127"/>
                </a:cubicBezTo>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8"/>
          <p:cNvSpPr>
            <a:spLocks/>
          </p:cNvSpPr>
          <p:nvPr/>
        </p:nvSpPr>
        <p:spPr bwMode="auto">
          <a:xfrm>
            <a:off x="5293603" y="3948367"/>
            <a:ext cx="2359274" cy="1595559"/>
          </a:xfrm>
          <a:custGeom>
            <a:avLst/>
            <a:gdLst>
              <a:gd name="T0" fmla="*/ 365 w 628"/>
              <a:gd name="T1" fmla="*/ 389 h 425"/>
              <a:gd name="T2" fmla="*/ 34 w 628"/>
              <a:gd name="T3" fmla="*/ 22 h 425"/>
              <a:gd name="T4" fmla="*/ 0 w 628"/>
              <a:gd name="T5" fmla="*/ 19 h 425"/>
              <a:gd name="T6" fmla="*/ 43 w 628"/>
              <a:gd name="T7" fmla="*/ 1 h 425"/>
              <a:gd name="T8" fmla="*/ 435 w 628"/>
              <a:gd name="T9" fmla="*/ 15 h 425"/>
              <a:gd name="T10" fmla="*/ 466 w 628"/>
              <a:gd name="T11" fmla="*/ 27 h 425"/>
              <a:gd name="T12" fmla="*/ 601 w 628"/>
              <a:gd name="T13" fmla="*/ 177 h 425"/>
              <a:gd name="T14" fmla="*/ 622 w 628"/>
              <a:gd name="T15" fmla="*/ 394 h 425"/>
              <a:gd name="T16" fmla="*/ 621 w 628"/>
              <a:gd name="T17" fmla="*/ 409 h 425"/>
              <a:gd name="T18" fmla="*/ 365 w 628"/>
              <a:gd name="T19" fmla="*/ 389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425">
                <a:moveTo>
                  <a:pt x="365" y="389"/>
                </a:moveTo>
                <a:cubicBezTo>
                  <a:pt x="34" y="22"/>
                  <a:pt x="34" y="22"/>
                  <a:pt x="34" y="22"/>
                </a:cubicBezTo>
                <a:cubicBezTo>
                  <a:pt x="17" y="3"/>
                  <a:pt x="0" y="19"/>
                  <a:pt x="0" y="19"/>
                </a:cubicBezTo>
                <a:cubicBezTo>
                  <a:pt x="0" y="19"/>
                  <a:pt x="20" y="0"/>
                  <a:pt x="43" y="1"/>
                </a:cubicBezTo>
                <a:cubicBezTo>
                  <a:pt x="66" y="2"/>
                  <a:pt x="435" y="15"/>
                  <a:pt x="435" y="15"/>
                </a:cubicBezTo>
                <a:cubicBezTo>
                  <a:pt x="435" y="15"/>
                  <a:pt x="454" y="14"/>
                  <a:pt x="466" y="27"/>
                </a:cubicBezTo>
                <a:cubicBezTo>
                  <a:pt x="601" y="177"/>
                  <a:pt x="601" y="177"/>
                  <a:pt x="601" y="177"/>
                </a:cubicBezTo>
                <a:cubicBezTo>
                  <a:pt x="628" y="206"/>
                  <a:pt x="624" y="348"/>
                  <a:pt x="622" y="394"/>
                </a:cubicBezTo>
                <a:cubicBezTo>
                  <a:pt x="621" y="409"/>
                  <a:pt x="621" y="409"/>
                  <a:pt x="621" y="409"/>
                </a:cubicBezTo>
                <a:cubicBezTo>
                  <a:pt x="621" y="409"/>
                  <a:pt x="397" y="425"/>
                  <a:pt x="365" y="389"/>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Text Placeholder 18"/>
          <p:cNvSpPr>
            <a:spLocks noGrp="1"/>
          </p:cNvSpPr>
          <p:nvPr>
            <p:ph type="body" sz="quarter" idx="10"/>
          </p:nvPr>
        </p:nvSpPr>
        <p:spPr>
          <a:xfrm>
            <a:off x="8310548" y="2356468"/>
            <a:ext cx="2207342" cy="557947"/>
          </a:xfrm>
        </p:spPr>
        <p:txBody>
          <a:bodyPr>
            <a:normAutofit/>
          </a:bodyPr>
          <a:lstStyle/>
          <a:p>
            <a:pPr>
              <a:lnSpc>
                <a:spcPct val="100000"/>
              </a:lnSpc>
              <a:spcBef>
                <a:spcPts val="1200"/>
              </a:spcBef>
              <a:spcAft>
                <a:spcPts val="2400"/>
              </a:spcAft>
            </a:pPr>
            <a:r>
              <a:rPr lang="id-ID" dirty="0"/>
              <a:t>NEW COMPETITORS</a:t>
            </a:r>
          </a:p>
        </p:txBody>
      </p:sp>
      <p:sp>
        <p:nvSpPr>
          <p:cNvPr id="64" name="Text Placeholder 19"/>
          <p:cNvSpPr>
            <a:spLocks noGrp="1"/>
          </p:cNvSpPr>
          <p:nvPr>
            <p:ph type="body" sz="quarter" idx="11"/>
          </p:nvPr>
        </p:nvSpPr>
        <p:spPr>
          <a:xfrm>
            <a:off x="8310548" y="2752183"/>
            <a:ext cx="2382031" cy="1465331"/>
          </a:xfrm>
        </p:spPr>
        <p:txBody>
          <a:bodyPr>
            <a:normAutofit/>
          </a:bodyPr>
          <a:lstStyle/>
          <a:p>
            <a:r>
              <a:rPr lang="id-ID" dirty="0"/>
              <a:t>Sed ut perspiciatis unde omnis iste naturror sit voluptatem accusantium perspiciatisSed ut perspiciatperspiciatis unde omnis iste naturror sit voluptatem accusantium perspiciatisSed ut perspiciatis unde omnis is unde omnis iste natus error sit volu</a:t>
            </a:r>
          </a:p>
        </p:txBody>
      </p:sp>
      <p:sp>
        <p:nvSpPr>
          <p:cNvPr id="65" name="Text Placeholder 18"/>
          <p:cNvSpPr>
            <a:spLocks noGrp="1"/>
          </p:cNvSpPr>
          <p:nvPr>
            <p:ph type="body" sz="quarter" idx="10"/>
          </p:nvPr>
        </p:nvSpPr>
        <p:spPr>
          <a:xfrm>
            <a:off x="1524000" y="4291255"/>
            <a:ext cx="2207342" cy="557947"/>
          </a:xfrm>
        </p:spPr>
        <p:txBody>
          <a:bodyPr>
            <a:normAutofit/>
          </a:bodyPr>
          <a:lstStyle/>
          <a:p>
            <a:pPr>
              <a:lnSpc>
                <a:spcPct val="100000"/>
              </a:lnSpc>
              <a:spcBef>
                <a:spcPts val="1200"/>
              </a:spcBef>
              <a:spcAft>
                <a:spcPts val="2400"/>
              </a:spcAft>
            </a:pPr>
            <a:r>
              <a:rPr lang="id-ID" dirty="0"/>
              <a:t>SUBSTITUTION PRODUCTS</a:t>
            </a:r>
          </a:p>
        </p:txBody>
      </p:sp>
      <p:sp>
        <p:nvSpPr>
          <p:cNvPr id="66" name="Text Placeholder 19"/>
          <p:cNvSpPr>
            <a:spLocks noGrp="1"/>
          </p:cNvSpPr>
          <p:nvPr>
            <p:ph type="body" sz="quarter" idx="11"/>
          </p:nvPr>
        </p:nvSpPr>
        <p:spPr>
          <a:xfrm>
            <a:off x="1524000" y="5011430"/>
            <a:ext cx="2382031" cy="942418"/>
          </a:xfrm>
        </p:spPr>
        <p:txBody>
          <a:bodyPr/>
          <a:lstStyle/>
          <a:p>
            <a:r>
              <a:rPr lang="id-ID" dirty="0"/>
              <a:t>Sed ut perspiciatis unde omnis iste natus error sit voluptatem accusantium perspiciatisSed ut perspiciatis unde omnis iste natus error sit voluptatem accusantium perspiciatis</a:t>
            </a:r>
          </a:p>
        </p:txBody>
      </p:sp>
      <p:sp>
        <p:nvSpPr>
          <p:cNvPr id="67" name="Text Placeholder 18"/>
          <p:cNvSpPr>
            <a:spLocks noGrp="1"/>
          </p:cNvSpPr>
          <p:nvPr>
            <p:ph type="body" sz="quarter" idx="10"/>
          </p:nvPr>
        </p:nvSpPr>
        <p:spPr>
          <a:xfrm>
            <a:off x="8310548" y="4291255"/>
            <a:ext cx="2207342" cy="557947"/>
          </a:xfrm>
        </p:spPr>
        <p:txBody>
          <a:bodyPr>
            <a:normAutofit fontScale="92500"/>
          </a:bodyPr>
          <a:lstStyle/>
          <a:p>
            <a:pPr>
              <a:lnSpc>
                <a:spcPct val="100000"/>
              </a:lnSpc>
              <a:spcBef>
                <a:spcPts val="1200"/>
              </a:spcBef>
              <a:spcAft>
                <a:spcPts val="2400"/>
              </a:spcAft>
            </a:pPr>
            <a:r>
              <a:rPr lang="id-ID" dirty="0"/>
              <a:t>BARGAINING POWER OF CUSTOMER</a:t>
            </a:r>
          </a:p>
        </p:txBody>
      </p:sp>
      <p:sp>
        <p:nvSpPr>
          <p:cNvPr id="68" name="Text Placeholder 19"/>
          <p:cNvSpPr>
            <a:spLocks noGrp="1"/>
          </p:cNvSpPr>
          <p:nvPr>
            <p:ph type="body" sz="quarter" idx="11"/>
          </p:nvPr>
        </p:nvSpPr>
        <p:spPr>
          <a:xfrm>
            <a:off x="8310548" y="5011430"/>
            <a:ext cx="2382031" cy="942418"/>
          </a:xfrm>
        </p:spPr>
        <p:txBody>
          <a:bodyPr/>
          <a:lstStyle/>
          <a:p>
            <a:r>
              <a:rPr lang="id-ID" dirty="0"/>
              <a:t>Sed ut perspiciatis unde omnis iste natus error sit voluptatem accusantium perspiciatisSed ut perspiciatis unde omnis iste natus error sit voluptatem accusantium perspiciatis</a:t>
            </a:r>
          </a:p>
        </p:txBody>
      </p:sp>
      <p:sp>
        <p:nvSpPr>
          <p:cNvPr id="16" name="TextBox 15"/>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78</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62513690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wipe(down)">
                                      <p:cBhvr>
                                        <p:cTn id="15" dur="500"/>
                                        <p:tgtEl>
                                          <p:spTgt spid="27"/>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Effect transition="in" filter="fade">
                                      <p:cBhvr>
                                        <p:cTn id="19" dur="500"/>
                                        <p:tgtEl>
                                          <p:spTgt spid="19">
                                            <p:txEl>
                                              <p:pRg st="0" end="0"/>
                                            </p:txEl>
                                          </p:spTgt>
                                        </p:tgtEl>
                                      </p:cBhvr>
                                    </p:animEffect>
                                  </p:childTnLst>
                                </p:cTn>
                              </p:par>
                            </p:childTnLst>
                          </p:cTn>
                        </p:par>
                        <p:par>
                          <p:cTn id="20" fill="hold">
                            <p:stCondLst>
                              <p:cond delay="2000"/>
                            </p:stCondLst>
                            <p:childTnLst>
                              <p:par>
                                <p:cTn id="21" presetID="18" presetClass="entr" presetSubtype="6" fill="hold" grpId="0" nodeType="afterEffect">
                                  <p:stCondLst>
                                    <p:cond delay="0"/>
                                  </p:stCondLst>
                                  <p:childTnLst>
                                    <p:set>
                                      <p:cBhvr>
                                        <p:cTn id="22" dur="1" fill="hold">
                                          <p:stCondLst>
                                            <p:cond delay="0"/>
                                          </p:stCondLst>
                                        </p:cTn>
                                        <p:tgtEl>
                                          <p:spTgt spid="20">
                                            <p:txEl>
                                              <p:pRg st="0" end="0"/>
                                            </p:txEl>
                                          </p:spTgt>
                                        </p:tgtEl>
                                        <p:attrNameLst>
                                          <p:attrName>style.visibility</p:attrName>
                                        </p:attrNameLst>
                                      </p:cBhvr>
                                      <p:to>
                                        <p:strVal val="visible"/>
                                      </p:to>
                                    </p:set>
                                    <p:animEffect transition="in" filter="strips(downRight)">
                                      <p:cBhvr>
                                        <p:cTn id="23" dur="500"/>
                                        <p:tgtEl>
                                          <p:spTgt spid="20">
                                            <p:txEl>
                                              <p:pRg st="0" end="0"/>
                                            </p:txEl>
                                          </p:spTgt>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up)">
                                      <p:cBhvr>
                                        <p:cTn id="27" dur="500"/>
                                        <p:tgtEl>
                                          <p:spTgt spid="28"/>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65">
                                            <p:txEl>
                                              <p:pRg st="0" end="0"/>
                                            </p:txEl>
                                          </p:spTgt>
                                        </p:tgtEl>
                                        <p:attrNameLst>
                                          <p:attrName>style.visibility</p:attrName>
                                        </p:attrNameLst>
                                      </p:cBhvr>
                                      <p:to>
                                        <p:strVal val="visible"/>
                                      </p:to>
                                    </p:set>
                                    <p:animEffect transition="in" filter="fade">
                                      <p:cBhvr>
                                        <p:cTn id="31" dur="500"/>
                                        <p:tgtEl>
                                          <p:spTgt spid="65">
                                            <p:txEl>
                                              <p:pRg st="0" end="0"/>
                                            </p:txEl>
                                          </p:spTgt>
                                        </p:tgtEl>
                                      </p:cBhvr>
                                    </p:animEffect>
                                  </p:childTnLst>
                                </p:cTn>
                              </p:par>
                            </p:childTnLst>
                          </p:cTn>
                        </p:par>
                        <p:par>
                          <p:cTn id="32" fill="hold">
                            <p:stCondLst>
                              <p:cond delay="3500"/>
                            </p:stCondLst>
                            <p:childTnLst>
                              <p:par>
                                <p:cTn id="33" presetID="18" presetClass="entr" presetSubtype="6" fill="hold" grpId="0" nodeType="afterEffect">
                                  <p:stCondLst>
                                    <p:cond delay="0"/>
                                  </p:stCondLst>
                                  <p:childTnLst>
                                    <p:set>
                                      <p:cBhvr>
                                        <p:cTn id="34" dur="1" fill="hold">
                                          <p:stCondLst>
                                            <p:cond delay="0"/>
                                          </p:stCondLst>
                                        </p:cTn>
                                        <p:tgtEl>
                                          <p:spTgt spid="66">
                                            <p:txEl>
                                              <p:pRg st="0" end="0"/>
                                            </p:txEl>
                                          </p:spTgt>
                                        </p:tgtEl>
                                        <p:attrNameLst>
                                          <p:attrName>style.visibility</p:attrName>
                                        </p:attrNameLst>
                                      </p:cBhvr>
                                      <p:to>
                                        <p:strVal val="visible"/>
                                      </p:to>
                                    </p:set>
                                    <p:animEffect transition="in" filter="strips(downRight)">
                                      <p:cBhvr>
                                        <p:cTn id="35" dur="500"/>
                                        <p:tgtEl>
                                          <p:spTgt spid="66">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down)">
                                      <p:cBhvr>
                                        <p:cTn id="39" dur="500"/>
                                        <p:tgtEl>
                                          <p:spTgt spid="2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56">
                                            <p:txEl>
                                              <p:pRg st="0" end="0"/>
                                            </p:txEl>
                                          </p:spTgt>
                                        </p:tgtEl>
                                        <p:attrNameLst>
                                          <p:attrName>style.visibility</p:attrName>
                                        </p:attrNameLst>
                                      </p:cBhvr>
                                      <p:to>
                                        <p:strVal val="visible"/>
                                      </p:to>
                                    </p:set>
                                    <p:animEffect transition="in" filter="fade">
                                      <p:cBhvr>
                                        <p:cTn id="43" dur="500"/>
                                        <p:tgtEl>
                                          <p:spTgt spid="56">
                                            <p:txEl>
                                              <p:pRg st="0" end="0"/>
                                            </p:txEl>
                                          </p:spTgt>
                                        </p:tgtEl>
                                      </p:cBhvr>
                                    </p:animEffect>
                                  </p:childTnLst>
                                </p:cTn>
                              </p:par>
                            </p:childTnLst>
                          </p:cTn>
                        </p:par>
                        <p:par>
                          <p:cTn id="44" fill="hold">
                            <p:stCondLst>
                              <p:cond delay="5000"/>
                            </p:stCondLst>
                            <p:childTnLst>
                              <p:par>
                                <p:cTn id="45" presetID="18" presetClass="entr" presetSubtype="6" fill="hold" grpId="0" nodeType="afterEffect">
                                  <p:stCondLst>
                                    <p:cond delay="0"/>
                                  </p:stCondLst>
                                  <p:childTnLst>
                                    <p:set>
                                      <p:cBhvr>
                                        <p:cTn id="46" dur="1" fill="hold">
                                          <p:stCondLst>
                                            <p:cond delay="0"/>
                                          </p:stCondLst>
                                        </p:cTn>
                                        <p:tgtEl>
                                          <p:spTgt spid="64">
                                            <p:txEl>
                                              <p:pRg st="0" end="0"/>
                                            </p:txEl>
                                          </p:spTgt>
                                        </p:tgtEl>
                                        <p:attrNameLst>
                                          <p:attrName>style.visibility</p:attrName>
                                        </p:attrNameLst>
                                      </p:cBhvr>
                                      <p:to>
                                        <p:strVal val="visible"/>
                                      </p:to>
                                    </p:set>
                                    <p:animEffect transition="in" filter="strips(downRight)">
                                      <p:cBhvr>
                                        <p:cTn id="47" dur="500"/>
                                        <p:tgtEl>
                                          <p:spTgt spid="64">
                                            <p:txEl>
                                              <p:pRg st="0" end="0"/>
                                            </p:txEl>
                                          </p:spTgt>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up)">
                                      <p:cBhvr>
                                        <p:cTn id="51" dur="500"/>
                                        <p:tgtEl>
                                          <p:spTgt spid="29"/>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67">
                                            <p:txEl>
                                              <p:pRg st="0" end="0"/>
                                            </p:txEl>
                                          </p:spTgt>
                                        </p:tgtEl>
                                        <p:attrNameLst>
                                          <p:attrName>style.visibility</p:attrName>
                                        </p:attrNameLst>
                                      </p:cBhvr>
                                      <p:to>
                                        <p:strVal val="visible"/>
                                      </p:to>
                                    </p:set>
                                    <p:animEffect transition="in" filter="fade">
                                      <p:cBhvr>
                                        <p:cTn id="55" dur="500"/>
                                        <p:tgtEl>
                                          <p:spTgt spid="67">
                                            <p:txEl>
                                              <p:pRg st="0" end="0"/>
                                            </p:txEl>
                                          </p:spTgt>
                                        </p:tgtEl>
                                      </p:cBhvr>
                                    </p:animEffect>
                                  </p:childTnLst>
                                </p:cTn>
                              </p:par>
                            </p:childTnLst>
                          </p:cTn>
                        </p:par>
                        <p:par>
                          <p:cTn id="56" fill="hold">
                            <p:stCondLst>
                              <p:cond delay="6500"/>
                            </p:stCondLst>
                            <p:childTnLst>
                              <p:par>
                                <p:cTn id="57" presetID="18" presetClass="entr" presetSubtype="6" fill="hold" grpId="0" nodeType="afterEffect">
                                  <p:stCondLst>
                                    <p:cond delay="0"/>
                                  </p:stCondLst>
                                  <p:childTnLst>
                                    <p:set>
                                      <p:cBhvr>
                                        <p:cTn id="58" dur="1" fill="hold">
                                          <p:stCondLst>
                                            <p:cond delay="0"/>
                                          </p:stCondLst>
                                        </p:cTn>
                                        <p:tgtEl>
                                          <p:spTgt spid="68">
                                            <p:txEl>
                                              <p:pRg st="0" end="0"/>
                                            </p:txEl>
                                          </p:spTgt>
                                        </p:tgtEl>
                                        <p:attrNameLst>
                                          <p:attrName>style.visibility</p:attrName>
                                        </p:attrNameLst>
                                      </p:cBhvr>
                                      <p:to>
                                        <p:strVal val="visible"/>
                                      </p:to>
                                    </p:set>
                                    <p:animEffect transition="in" filter="strips(downRight)">
                                      <p:cBhvr>
                                        <p:cTn id="59" dur="500"/>
                                        <p:tgtEl>
                                          <p:spTgt spid="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build="p"/>
      <p:bldP spid="19" grpId="0" build="p"/>
      <p:bldP spid="20" grpId="0" build="p"/>
      <p:bldP spid="26" grpId="0" animBg="1"/>
      <p:bldP spid="27" grpId="0" animBg="1"/>
      <p:bldP spid="28" grpId="0" animBg="1"/>
      <p:bldP spid="29" grpId="0" animBg="1"/>
      <p:bldP spid="56" grpId="0" build="p"/>
      <p:bldP spid="64" grpId="0" build="p"/>
      <p:bldP spid="65" grpId="0" build="p"/>
      <p:bldP spid="66" grpId="0" build="p"/>
      <p:bldP spid="67" grpId="0" build="p"/>
      <p:bldP spid="68"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564537"/>
            <a:ext cx="9144000" cy="673418"/>
          </a:xfrm>
        </p:spPr>
        <p:txBody>
          <a:bodyPr>
            <a:normAutofit/>
          </a:bodyPr>
          <a:lstStyle/>
          <a:p>
            <a:r>
              <a:rPr lang="en-GB" dirty="0"/>
              <a:t>BUSINESS IDEA</a:t>
            </a:r>
          </a:p>
        </p:txBody>
      </p:sp>
      <p:sp>
        <p:nvSpPr>
          <p:cNvPr id="4" name="Subtitle 3"/>
          <p:cNvSpPr>
            <a:spLocks noGrp="1"/>
          </p:cNvSpPr>
          <p:nvPr>
            <p:ph type="subTitle" idx="1"/>
          </p:nvPr>
        </p:nvSpPr>
        <p:spPr/>
        <p:txBody>
          <a:bodyPr/>
          <a:lstStyle/>
          <a:p>
            <a:r>
              <a:rPr lang="en-GB" dirty="0"/>
              <a:t>write your relevant text here</a:t>
            </a:r>
          </a:p>
        </p:txBody>
      </p:sp>
      <p:sp>
        <p:nvSpPr>
          <p:cNvPr id="14" name="Text Placeholder 13"/>
          <p:cNvSpPr>
            <a:spLocks noGrp="1"/>
          </p:cNvSpPr>
          <p:nvPr>
            <p:ph type="body" sz="quarter" idx="11"/>
          </p:nvPr>
        </p:nvSpPr>
        <p:spPr>
          <a:xfrm>
            <a:off x="7973793" y="2985995"/>
            <a:ext cx="2423319" cy="680320"/>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endParaRPr lang="en-GB" dirty="0"/>
          </a:p>
        </p:txBody>
      </p:sp>
      <p:sp>
        <p:nvSpPr>
          <p:cNvPr id="15" name="Text Placeholder 14"/>
          <p:cNvSpPr>
            <a:spLocks noGrp="1"/>
          </p:cNvSpPr>
          <p:nvPr>
            <p:ph type="body" sz="quarter" idx="10"/>
          </p:nvPr>
        </p:nvSpPr>
        <p:spPr>
          <a:xfrm>
            <a:off x="5160341" y="5315121"/>
            <a:ext cx="1874044" cy="287695"/>
          </a:xfrm>
        </p:spPr>
        <p:txBody>
          <a:bodyPr/>
          <a:lstStyle/>
          <a:p>
            <a:pPr algn="ctr"/>
            <a:r>
              <a:rPr lang="en-GB" dirty="0"/>
              <a:t>POWER</a:t>
            </a:r>
          </a:p>
        </p:txBody>
      </p:sp>
      <p:sp>
        <p:nvSpPr>
          <p:cNvPr id="88" name="Shape 2257"/>
          <p:cNvSpPr/>
          <p:nvPr/>
        </p:nvSpPr>
        <p:spPr>
          <a:xfrm>
            <a:off x="4679982" y="2057369"/>
            <a:ext cx="2889218" cy="2887676"/>
          </a:xfrm>
          <a:prstGeom prst="ellipse">
            <a:avLst/>
          </a:prstGeom>
          <a:solidFill>
            <a:srgbClr val="ECECEC"/>
          </a:solidFill>
          <a:ln w="12700">
            <a:miter lim="400000"/>
          </a:ln>
        </p:spPr>
        <p:txBody>
          <a:bodyPr lIns="50800" tIns="50800" rIns="50800" bIns="50800" anchor="ctr"/>
          <a:lstStyle/>
          <a:p>
            <a:pPr lvl="0"/>
            <a:endParaRPr/>
          </a:p>
        </p:txBody>
      </p:sp>
      <p:grpSp>
        <p:nvGrpSpPr>
          <p:cNvPr id="89" name="Group 2260"/>
          <p:cNvGrpSpPr/>
          <p:nvPr/>
        </p:nvGrpSpPr>
        <p:grpSpPr>
          <a:xfrm>
            <a:off x="5443748" y="3305200"/>
            <a:ext cx="676844" cy="874222"/>
            <a:chOff x="0" y="0"/>
            <a:chExt cx="1305817" cy="1686613"/>
          </a:xfrm>
        </p:grpSpPr>
        <p:sp>
          <p:nvSpPr>
            <p:cNvPr id="90" name="Shape 2258"/>
            <p:cNvSpPr/>
            <p:nvPr/>
          </p:nvSpPr>
          <p:spPr>
            <a:xfrm>
              <a:off x="462969" y="559581"/>
              <a:ext cx="842849" cy="1127033"/>
            </a:xfrm>
            <a:custGeom>
              <a:avLst/>
              <a:gdLst/>
              <a:ahLst/>
              <a:cxnLst>
                <a:cxn ang="0">
                  <a:pos x="wd2" y="hd2"/>
                </a:cxn>
                <a:cxn ang="5400000">
                  <a:pos x="wd2" y="hd2"/>
                </a:cxn>
                <a:cxn ang="10800000">
                  <a:pos x="wd2" y="hd2"/>
                </a:cxn>
                <a:cxn ang="16200000">
                  <a:pos x="wd2" y="hd2"/>
                </a:cxn>
              </a:cxnLst>
              <a:rect l="0" t="0" r="r" b="b"/>
              <a:pathLst>
                <a:path w="21600" h="21600" extrusionOk="0">
                  <a:moveTo>
                    <a:pt x="18588" y="13574"/>
                  </a:moveTo>
                  <a:cubicBezTo>
                    <a:pt x="17948" y="11856"/>
                    <a:pt x="17059" y="9576"/>
                    <a:pt x="15198" y="7334"/>
                  </a:cubicBezTo>
                  <a:cubicBezTo>
                    <a:pt x="12968" y="4648"/>
                    <a:pt x="10047" y="2019"/>
                    <a:pt x="7599" y="0"/>
                  </a:cubicBezTo>
                  <a:lnTo>
                    <a:pt x="0" y="5682"/>
                  </a:lnTo>
                  <a:cubicBezTo>
                    <a:pt x="1933" y="7296"/>
                    <a:pt x="4325" y="9453"/>
                    <a:pt x="6080" y="11567"/>
                  </a:cubicBezTo>
                  <a:cubicBezTo>
                    <a:pt x="9530" y="15723"/>
                    <a:pt x="7805" y="21600"/>
                    <a:pt x="15789" y="21600"/>
                  </a:cubicBezTo>
                  <a:lnTo>
                    <a:pt x="20867" y="21600"/>
                  </a:lnTo>
                  <a:lnTo>
                    <a:pt x="21600" y="21600"/>
                  </a:lnTo>
                  <a:lnTo>
                    <a:pt x="21600" y="13574"/>
                  </a:lnTo>
                  <a:cubicBezTo>
                    <a:pt x="21600" y="13574"/>
                    <a:pt x="18588" y="13574"/>
                    <a:pt x="18588" y="1357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91" name="Shape 2259"/>
            <p:cNvSpPr/>
            <p:nvPr/>
          </p:nvSpPr>
          <p:spPr>
            <a:xfrm>
              <a:off x="0" y="0"/>
              <a:ext cx="742321" cy="844695"/>
            </a:xfrm>
            <a:custGeom>
              <a:avLst/>
              <a:gdLst/>
              <a:ahLst/>
              <a:cxnLst>
                <a:cxn ang="0">
                  <a:pos x="wd2" y="hd2"/>
                </a:cxn>
                <a:cxn ang="5400000">
                  <a:pos x="wd2" y="hd2"/>
                </a:cxn>
                <a:cxn ang="10800000">
                  <a:pos x="wd2" y="hd2"/>
                </a:cxn>
                <a:cxn ang="16200000">
                  <a:pos x="wd2" y="hd2"/>
                </a:cxn>
              </a:cxnLst>
              <a:rect l="0" t="0" r="r" b="b"/>
              <a:pathLst>
                <a:path w="21600" h="21600" extrusionOk="0">
                  <a:moveTo>
                    <a:pt x="20102" y="12599"/>
                  </a:moveTo>
                  <a:cubicBezTo>
                    <a:pt x="19990" y="12493"/>
                    <a:pt x="19875" y="12390"/>
                    <a:pt x="19755" y="12288"/>
                  </a:cubicBezTo>
                  <a:cubicBezTo>
                    <a:pt x="19378" y="11966"/>
                    <a:pt x="19011" y="11641"/>
                    <a:pt x="18658" y="11302"/>
                  </a:cubicBezTo>
                  <a:cubicBezTo>
                    <a:pt x="18607" y="11250"/>
                    <a:pt x="18556" y="11200"/>
                    <a:pt x="18501" y="11146"/>
                  </a:cubicBezTo>
                  <a:cubicBezTo>
                    <a:pt x="15274" y="7984"/>
                    <a:pt x="13144" y="4124"/>
                    <a:pt x="12293" y="0"/>
                  </a:cubicBezTo>
                  <a:lnTo>
                    <a:pt x="0" y="0"/>
                  </a:lnTo>
                  <a:cubicBezTo>
                    <a:pt x="967" y="6986"/>
                    <a:pt x="4348" y="13315"/>
                    <a:pt x="9430" y="18297"/>
                  </a:cubicBezTo>
                  <a:lnTo>
                    <a:pt x="9409" y="18295"/>
                  </a:lnTo>
                  <a:cubicBezTo>
                    <a:pt x="9409" y="18295"/>
                    <a:pt x="9467" y="18348"/>
                    <a:pt x="9553" y="18421"/>
                  </a:cubicBezTo>
                  <a:cubicBezTo>
                    <a:pt x="10100" y="18951"/>
                    <a:pt x="10671" y="19461"/>
                    <a:pt x="11253" y="19960"/>
                  </a:cubicBezTo>
                  <a:cubicBezTo>
                    <a:pt x="11755" y="20425"/>
                    <a:pt x="12344" y="20987"/>
                    <a:pt x="12973" y="21600"/>
                  </a:cubicBezTo>
                  <a:lnTo>
                    <a:pt x="21600" y="14020"/>
                  </a:lnTo>
                  <a:cubicBezTo>
                    <a:pt x="21079" y="13518"/>
                    <a:pt x="20572" y="13035"/>
                    <a:pt x="20102" y="12599"/>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92" name="Group 2265"/>
          <p:cNvGrpSpPr/>
          <p:nvPr/>
        </p:nvGrpSpPr>
        <p:grpSpPr>
          <a:xfrm>
            <a:off x="5904155" y="4198546"/>
            <a:ext cx="437054" cy="352793"/>
            <a:chOff x="0" y="0"/>
            <a:chExt cx="843197" cy="680634"/>
          </a:xfrm>
        </p:grpSpPr>
        <p:sp>
          <p:nvSpPr>
            <p:cNvPr id="93" name="Shape 2261"/>
            <p:cNvSpPr/>
            <p:nvPr/>
          </p:nvSpPr>
          <p:spPr>
            <a:xfrm>
              <a:off x="0" y="0"/>
              <a:ext cx="843198" cy="144214"/>
            </a:xfrm>
            <a:custGeom>
              <a:avLst/>
              <a:gdLst/>
              <a:ahLst/>
              <a:cxnLst>
                <a:cxn ang="0">
                  <a:pos x="wd2" y="hd2"/>
                </a:cxn>
                <a:cxn ang="5400000">
                  <a:pos x="wd2" y="hd2"/>
                </a:cxn>
                <a:cxn ang="10800000">
                  <a:pos x="wd2" y="hd2"/>
                </a:cxn>
                <a:cxn ang="16200000">
                  <a:pos x="wd2" y="hd2"/>
                </a:cxn>
              </a:cxnLst>
              <a:rect l="0" t="0" r="r" b="b"/>
              <a:pathLst>
                <a:path w="21600" h="21600" extrusionOk="0">
                  <a:moveTo>
                    <a:pt x="21600" y="10801"/>
                  </a:moveTo>
                  <a:cubicBezTo>
                    <a:pt x="21600" y="16761"/>
                    <a:pt x="20537" y="21600"/>
                    <a:pt x="19229" y="21600"/>
                  </a:cubicBezTo>
                  <a:lnTo>
                    <a:pt x="2370" y="21600"/>
                  </a:lnTo>
                  <a:cubicBezTo>
                    <a:pt x="1060" y="21600"/>
                    <a:pt x="0" y="16761"/>
                    <a:pt x="0" y="10801"/>
                  </a:cubicBezTo>
                  <a:lnTo>
                    <a:pt x="0" y="10801"/>
                  </a:lnTo>
                  <a:cubicBezTo>
                    <a:pt x="0" y="4831"/>
                    <a:pt x="1060" y="0"/>
                    <a:pt x="2370" y="0"/>
                  </a:cubicBezTo>
                  <a:lnTo>
                    <a:pt x="19229" y="0"/>
                  </a:lnTo>
                  <a:cubicBezTo>
                    <a:pt x="20537" y="0"/>
                    <a:pt x="21600" y="4831"/>
                    <a:pt x="21600" y="10801"/>
                  </a:cubicBezTo>
                  <a:cubicBezTo>
                    <a:pt x="21600" y="10801"/>
                    <a:pt x="21600" y="10801"/>
                    <a:pt x="21600" y="10801"/>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94" name="Shape 2262"/>
            <p:cNvSpPr/>
            <p:nvPr/>
          </p:nvSpPr>
          <p:spPr>
            <a:xfrm>
              <a:off x="0" y="179066"/>
              <a:ext cx="843198" cy="144180"/>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67"/>
                    <a:pt x="20537" y="21600"/>
                    <a:pt x="19229" y="21600"/>
                  </a:cubicBezTo>
                  <a:lnTo>
                    <a:pt x="2370" y="21600"/>
                  </a:lnTo>
                  <a:cubicBezTo>
                    <a:pt x="1060" y="21600"/>
                    <a:pt x="0" y="16767"/>
                    <a:pt x="0" y="10797"/>
                  </a:cubicBezTo>
                  <a:lnTo>
                    <a:pt x="0" y="10797"/>
                  </a:lnTo>
                  <a:cubicBezTo>
                    <a:pt x="0" y="4837"/>
                    <a:pt x="1060" y="0"/>
                    <a:pt x="2370" y="0"/>
                  </a:cubicBezTo>
                  <a:lnTo>
                    <a:pt x="19229" y="0"/>
                  </a:lnTo>
                  <a:cubicBezTo>
                    <a:pt x="20537" y="0"/>
                    <a:pt x="21600" y="4837"/>
                    <a:pt x="21600" y="10797"/>
                  </a:cubicBezTo>
                  <a:cubicBezTo>
                    <a:pt x="21600" y="10797"/>
                    <a:pt x="21600" y="10797"/>
                    <a:pt x="21600" y="10797"/>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95" name="Shape 2263"/>
            <p:cNvSpPr/>
            <p:nvPr/>
          </p:nvSpPr>
          <p:spPr>
            <a:xfrm>
              <a:off x="0" y="358131"/>
              <a:ext cx="843198" cy="144226"/>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68"/>
                    <a:pt x="20537" y="21600"/>
                    <a:pt x="19229" y="21600"/>
                  </a:cubicBezTo>
                  <a:lnTo>
                    <a:pt x="2370" y="21600"/>
                  </a:lnTo>
                  <a:cubicBezTo>
                    <a:pt x="1060" y="21600"/>
                    <a:pt x="0" y="16768"/>
                    <a:pt x="0" y="10803"/>
                  </a:cubicBezTo>
                  <a:lnTo>
                    <a:pt x="0" y="10803"/>
                  </a:lnTo>
                  <a:cubicBezTo>
                    <a:pt x="0" y="4835"/>
                    <a:pt x="1060" y="0"/>
                    <a:pt x="2370" y="0"/>
                  </a:cubicBezTo>
                  <a:lnTo>
                    <a:pt x="19229" y="0"/>
                  </a:lnTo>
                  <a:cubicBezTo>
                    <a:pt x="20537" y="0"/>
                    <a:pt x="21600" y="4835"/>
                    <a:pt x="21600" y="10803"/>
                  </a:cubicBezTo>
                  <a:cubicBezTo>
                    <a:pt x="21600" y="10803"/>
                    <a:pt x="21600" y="10803"/>
                    <a:pt x="21600" y="10803"/>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96" name="Shape 2264"/>
            <p:cNvSpPr/>
            <p:nvPr/>
          </p:nvSpPr>
          <p:spPr>
            <a:xfrm>
              <a:off x="179066" y="537198"/>
              <a:ext cx="478595" cy="1434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1932"/>
                    <a:pt x="16764" y="21600"/>
                    <a:pt x="10800" y="21600"/>
                  </a:cubicBezTo>
                  <a:cubicBezTo>
                    <a:pt x="4836" y="21600"/>
                    <a:pt x="0" y="11932"/>
                    <a:pt x="0" y="0"/>
                  </a:cubicBezTo>
                  <a:cubicBezTo>
                    <a:pt x="0" y="0"/>
                    <a:pt x="21600" y="0"/>
                    <a:pt x="21600" y="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97" name="Group 2268"/>
          <p:cNvGrpSpPr/>
          <p:nvPr/>
        </p:nvGrpSpPr>
        <p:grpSpPr>
          <a:xfrm>
            <a:off x="6124591" y="2539476"/>
            <a:ext cx="680957" cy="757352"/>
            <a:chOff x="0" y="0"/>
            <a:chExt cx="1313752" cy="1461140"/>
          </a:xfrm>
        </p:grpSpPr>
        <p:sp>
          <p:nvSpPr>
            <p:cNvPr id="98" name="Shape 2266"/>
            <p:cNvSpPr/>
            <p:nvPr/>
          </p:nvSpPr>
          <p:spPr>
            <a:xfrm>
              <a:off x="0" y="0"/>
              <a:ext cx="993781" cy="760113"/>
            </a:xfrm>
            <a:custGeom>
              <a:avLst/>
              <a:gdLst/>
              <a:ahLst/>
              <a:cxnLst>
                <a:cxn ang="0">
                  <a:pos x="wd2" y="hd2"/>
                </a:cxn>
                <a:cxn ang="5400000">
                  <a:pos x="wd2" y="hd2"/>
                </a:cxn>
                <a:cxn ang="10800000">
                  <a:pos x="wd2" y="hd2"/>
                </a:cxn>
                <a:cxn ang="16200000">
                  <a:pos x="wd2" y="hd2"/>
                </a:cxn>
              </a:cxnLst>
              <a:rect l="0" t="0" r="r" b="b"/>
              <a:pathLst>
                <a:path w="21600" h="21600" extrusionOk="0">
                  <a:moveTo>
                    <a:pt x="15120" y="21600"/>
                  </a:moveTo>
                  <a:lnTo>
                    <a:pt x="21600" y="13130"/>
                  </a:lnTo>
                  <a:cubicBezTo>
                    <a:pt x="16394" y="5131"/>
                    <a:pt x="8655" y="44"/>
                    <a:pt x="0" y="0"/>
                  </a:cubicBezTo>
                  <a:lnTo>
                    <a:pt x="0" y="11904"/>
                  </a:lnTo>
                  <a:cubicBezTo>
                    <a:pt x="6131" y="11949"/>
                    <a:pt x="11585" y="15738"/>
                    <a:pt x="15120" y="21600"/>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a:p>
          </p:txBody>
        </p:sp>
        <p:sp>
          <p:nvSpPr>
            <p:cNvPr id="99" name="Shape 2267"/>
            <p:cNvSpPr/>
            <p:nvPr/>
          </p:nvSpPr>
          <p:spPr>
            <a:xfrm>
              <a:off x="709185" y="470048"/>
              <a:ext cx="604568" cy="991093"/>
            </a:xfrm>
            <a:custGeom>
              <a:avLst/>
              <a:gdLst/>
              <a:ahLst/>
              <a:cxnLst>
                <a:cxn ang="0">
                  <a:pos x="wd2" y="hd2"/>
                </a:cxn>
                <a:cxn ang="5400000">
                  <a:pos x="wd2" y="hd2"/>
                </a:cxn>
                <a:cxn ang="10800000">
                  <a:pos x="wd2" y="hd2"/>
                </a:cxn>
                <a:cxn ang="16200000">
                  <a:pos x="wd2" y="hd2"/>
                </a:cxn>
              </a:cxnLst>
              <a:rect l="0" t="0" r="r" b="b"/>
              <a:pathLst>
                <a:path w="21600" h="21600" extrusionOk="0">
                  <a:moveTo>
                    <a:pt x="6638" y="18341"/>
                  </a:moveTo>
                  <a:cubicBezTo>
                    <a:pt x="6638" y="19447"/>
                    <a:pt x="6452" y="20533"/>
                    <a:pt x="6159" y="21600"/>
                  </a:cubicBezTo>
                  <a:lnTo>
                    <a:pt x="21289" y="21600"/>
                  </a:lnTo>
                  <a:cubicBezTo>
                    <a:pt x="21489" y="20529"/>
                    <a:pt x="21600" y="19443"/>
                    <a:pt x="21600" y="18341"/>
                  </a:cubicBezTo>
                  <a:cubicBezTo>
                    <a:pt x="21600" y="11357"/>
                    <a:pt x="17487" y="4963"/>
                    <a:pt x="10670" y="0"/>
                  </a:cubicBezTo>
                  <a:lnTo>
                    <a:pt x="0" y="6509"/>
                  </a:lnTo>
                  <a:cubicBezTo>
                    <a:pt x="4145" y="9791"/>
                    <a:pt x="6638" y="13887"/>
                    <a:pt x="6638" y="18341"/>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a:p>
          </p:txBody>
        </p:sp>
      </p:grpSp>
      <p:grpSp>
        <p:nvGrpSpPr>
          <p:cNvPr id="100" name="Group 2271"/>
          <p:cNvGrpSpPr/>
          <p:nvPr/>
        </p:nvGrpSpPr>
        <p:grpSpPr>
          <a:xfrm>
            <a:off x="6124591" y="3305200"/>
            <a:ext cx="675323" cy="874765"/>
            <a:chOff x="0" y="0"/>
            <a:chExt cx="1302884" cy="1687661"/>
          </a:xfrm>
        </p:grpSpPr>
        <p:sp>
          <p:nvSpPr>
            <p:cNvPr id="101" name="Shape 2269"/>
            <p:cNvSpPr/>
            <p:nvPr/>
          </p:nvSpPr>
          <p:spPr>
            <a:xfrm>
              <a:off x="0" y="559581"/>
              <a:ext cx="842781" cy="1128081"/>
            </a:xfrm>
            <a:custGeom>
              <a:avLst/>
              <a:gdLst/>
              <a:ahLst/>
              <a:cxnLst>
                <a:cxn ang="0">
                  <a:pos x="wd2" y="hd2"/>
                </a:cxn>
                <a:cxn ang="5400000">
                  <a:pos x="wd2" y="hd2"/>
                </a:cxn>
                <a:cxn ang="10800000">
                  <a:pos x="wd2" y="hd2"/>
                </a:cxn>
                <a:cxn ang="16200000">
                  <a:pos x="wd2" y="hd2"/>
                </a:cxn>
              </a:cxnLst>
              <a:rect l="0" t="0" r="r" b="b"/>
              <a:pathLst>
                <a:path w="21600" h="21600" extrusionOk="0">
                  <a:moveTo>
                    <a:pt x="6375" y="7348"/>
                  </a:moveTo>
                  <a:cubicBezTo>
                    <a:pt x="4515" y="9587"/>
                    <a:pt x="3626" y="11865"/>
                    <a:pt x="2985" y="13581"/>
                  </a:cubicBezTo>
                  <a:lnTo>
                    <a:pt x="0" y="13581"/>
                  </a:lnTo>
                  <a:lnTo>
                    <a:pt x="0" y="21600"/>
                  </a:lnTo>
                  <a:lnTo>
                    <a:pt x="706" y="21600"/>
                  </a:lnTo>
                  <a:lnTo>
                    <a:pt x="5785" y="21600"/>
                  </a:lnTo>
                  <a:cubicBezTo>
                    <a:pt x="13769" y="21600"/>
                    <a:pt x="12044" y="15729"/>
                    <a:pt x="15494" y="11576"/>
                  </a:cubicBezTo>
                  <a:cubicBezTo>
                    <a:pt x="17259" y="9453"/>
                    <a:pt x="19663" y="7293"/>
                    <a:pt x="21600" y="5679"/>
                  </a:cubicBezTo>
                  <a:lnTo>
                    <a:pt x="13999" y="0"/>
                  </a:lnTo>
                  <a:cubicBezTo>
                    <a:pt x="11583" y="1991"/>
                    <a:pt x="8621" y="4644"/>
                    <a:pt x="6375" y="7348"/>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a:p>
          </p:txBody>
        </p:sp>
        <p:sp>
          <p:nvSpPr>
            <p:cNvPr id="102" name="Shape 2270"/>
            <p:cNvSpPr/>
            <p:nvPr/>
          </p:nvSpPr>
          <p:spPr>
            <a:xfrm>
              <a:off x="559581" y="0"/>
              <a:ext cx="743304" cy="843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9286" y="0"/>
                  </a:lnTo>
                  <a:cubicBezTo>
                    <a:pt x="8324" y="4739"/>
                    <a:pt x="5707" y="9071"/>
                    <a:pt x="1643" y="12475"/>
                  </a:cubicBezTo>
                  <a:cubicBezTo>
                    <a:pt x="1474" y="12615"/>
                    <a:pt x="1310" y="12760"/>
                    <a:pt x="1150" y="12910"/>
                  </a:cubicBezTo>
                  <a:cubicBezTo>
                    <a:pt x="784" y="13254"/>
                    <a:pt x="398" y="13620"/>
                    <a:pt x="0" y="14008"/>
                  </a:cubicBezTo>
                  <a:lnTo>
                    <a:pt x="8617" y="21600"/>
                  </a:lnTo>
                  <a:cubicBezTo>
                    <a:pt x="9120" y="21108"/>
                    <a:pt x="9602" y="20644"/>
                    <a:pt x="10026" y="20247"/>
                  </a:cubicBezTo>
                  <a:cubicBezTo>
                    <a:pt x="16276" y="15014"/>
                    <a:pt x="20505" y="7935"/>
                    <a:pt x="21600" y="0"/>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a:p>
          </p:txBody>
        </p:sp>
      </p:grpSp>
      <p:grpSp>
        <p:nvGrpSpPr>
          <p:cNvPr id="103" name="Group 2274"/>
          <p:cNvGrpSpPr/>
          <p:nvPr/>
        </p:nvGrpSpPr>
        <p:grpSpPr>
          <a:xfrm>
            <a:off x="5440079" y="2539476"/>
            <a:ext cx="677284" cy="757574"/>
            <a:chOff x="0" y="0"/>
            <a:chExt cx="1306667" cy="1461568"/>
          </a:xfrm>
        </p:grpSpPr>
        <p:sp>
          <p:nvSpPr>
            <p:cNvPr id="104" name="Shape 2272"/>
            <p:cNvSpPr/>
            <p:nvPr/>
          </p:nvSpPr>
          <p:spPr>
            <a:xfrm>
              <a:off x="0" y="470048"/>
              <a:ext cx="604939" cy="991521"/>
            </a:xfrm>
            <a:custGeom>
              <a:avLst/>
              <a:gdLst/>
              <a:ahLst/>
              <a:cxnLst>
                <a:cxn ang="0">
                  <a:pos x="wd2" y="hd2"/>
                </a:cxn>
                <a:cxn ang="5400000">
                  <a:pos x="wd2" y="hd2"/>
                </a:cxn>
                <a:cxn ang="10800000">
                  <a:pos x="wd2" y="hd2"/>
                </a:cxn>
                <a:cxn ang="16200000">
                  <a:pos x="wd2" y="hd2"/>
                </a:cxn>
              </a:cxnLst>
              <a:rect l="0" t="0" r="r" b="b"/>
              <a:pathLst>
                <a:path w="21600" h="21600" extrusionOk="0">
                  <a:moveTo>
                    <a:pt x="14953" y="18343"/>
                  </a:moveTo>
                  <a:cubicBezTo>
                    <a:pt x="14953" y="13886"/>
                    <a:pt x="17449" y="9788"/>
                    <a:pt x="21600" y="6503"/>
                  </a:cubicBezTo>
                  <a:lnTo>
                    <a:pt x="10939" y="0"/>
                  </a:lnTo>
                  <a:cubicBezTo>
                    <a:pt x="4115" y="4963"/>
                    <a:pt x="0" y="11358"/>
                    <a:pt x="0" y="18343"/>
                  </a:cubicBezTo>
                  <a:cubicBezTo>
                    <a:pt x="0" y="19446"/>
                    <a:pt x="135" y="20529"/>
                    <a:pt x="333" y="21600"/>
                  </a:cubicBezTo>
                  <a:lnTo>
                    <a:pt x="15421" y="21600"/>
                  </a:lnTo>
                  <a:cubicBezTo>
                    <a:pt x="15125" y="20531"/>
                    <a:pt x="14953" y="19443"/>
                    <a:pt x="14953" y="18343"/>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105" name="Shape 2273"/>
            <p:cNvSpPr/>
            <p:nvPr/>
          </p:nvSpPr>
          <p:spPr>
            <a:xfrm>
              <a:off x="313365" y="0"/>
              <a:ext cx="993303" cy="759587"/>
            </a:xfrm>
            <a:custGeom>
              <a:avLst/>
              <a:gdLst/>
              <a:ahLst/>
              <a:cxnLst>
                <a:cxn ang="0">
                  <a:pos x="wd2" y="hd2"/>
                </a:cxn>
                <a:cxn ang="5400000">
                  <a:pos x="wd2" y="hd2"/>
                </a:cxn>
                <a:cxn ang="10800000">
                  <a:pos x="wd2" y="hd2"/>
                </a:cxn>
                <a:cxn ang="16200000">
                  <a:pos x="wd2" y="hd2"/>
                </a:cxn>
              </a:cxnLst>
              <a:rect l="0" t="0" r="r" b="b"/>
              <a:pathLst>
                <a:path w="21600" h="21600" extrusionOk="0">
                  <a:moveTo>
                    <a:pt x="21600" y="11912"/>
                  </a:moveTo>
                  <a:lnTo>
                    <a:pt x="21600" y="0"/>
                  </a:lnTo>
                  <a:cubicBezTo>
                    <a:pt x="12947" y="44"/>
                    <a:pt x="5207" y="5129"/>
                    <a:pt x="0" y="13124"/>
                  </a:cubicBezTo>
                  <a:lnTo>
                    <a:pt x="6482" y="21600"/>
                  </a:lnTo>
                  <a:cubicBezTo>
                    <a:pt x="10017" y="15741"/>
                    <a:pt x="15472" y="11960"/>
                    <a:pt x="21600" y="11912"/>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106" name="Shape 2275"/>
          <p:cNvSpPr/>
          <p:nvPr/>
        </p:nvSpPr>
        <p:spPr>
          <a:xfrm>
            <a:off x="5997655" y="3062195"/>
            <a:ext cx="257923" cy="469709"/>
          </a:xfrm>
          <a:custGeom>
            <a:avLst/>
            <a:gdLst/>
            <a:ahLst/>
            <a:cxnLst>
              <a:cxn ang="0">
                <a:pos x="wd2" y="hd2"/>
              </a:cxn>
              <a:cxn ang="5400000">
                <a:pos x="wd2" y="hd2"/>
              </a:cxn>
              <a:cxn ang="10800000">
                <a:pos x="wd2" y="hd2"/>
              </a:cxn>
              <a:cxn ang="16200000">
                <a:pos x="wd2" y="hd2"/>
              </a:cxn>
            </a:cxnLst>
            <a:rect l="0" t="0" r="r" b="b"/>
            <a:pathLst>
              <a:path w="21600" h="21600" extrusionOk="0">
                <a:moveTo>
                  <a:pt x="20407" y="3476"/>
                </a:moveTo>
                <a:cubicBezTo>
                  <a:pt x="16335" y="5612"/>
                  <a:pt x="16335" y="5612"/>
                  <a:pt x="16335" y="5612"/>
                </a:cubicBezTo>
                <a:cubicBezTo>
                  <a:pt x="14486" y="4583"/>
                  <a:pt x="12660" y="4068"/>
                  <a:pt x="10835" y="4068"/>
                </a:cubicBezTo>
                <a:cubicBezTo>
                  <a:pt x="9782" y="4068"/>
                  <a:pt x="8916" y="4222"/>
                  <a:pt x="8237" y="4531"/>
                </a:cubicBezTo>
                <a:cubicBezTo>
                  <a:pt x="7582" y="4827"/>
                  <a:pt x="7231" y="5188"/>
                  <a:pt x="7231" y="5587"/>
                </a:cubicBezTo>
                <a:cubicBezTo>
                  <a:pt x="7231" y="5921"/>
                  <a:pt x="7535" y="6256"/>
                  <a:pt x="8120" y="6591"/>
                </a:cubicBezTo>
                <a:cubicBezTo>
                  <a:pt x="8706" y="6938"/>
                  <a:pt x="9876" y="7299"/>
                  <a:pt x="11631" y="7685"/>
                </a:cubicBezTo>
                <a:cubicBezTo>
                  <a:pt x="14743" y="8380"/>
                  <a:pt x="16873" y="8972"/>
                  <a:pt x="18020" y="9461"/>
                </a:cubicBezTo>
                <a:cubicBezTo>
                  <a:pt x="19166" y="9950"/>
                  <a:pt x="20055" y="10530"/>
                  <a:pt x="20687" y="11225"/>
                </a:cubicBezTo>
                <a:cubicBezTo>
                  <a:pt x="21296" y="11907"/>
                  <a:pt x="21600" y="12679"/>
                  <a:pt x="21600" y="13529"/>
                </a:cubicBezTo>
                <a:cubicBezTo>
                  <a:pt x="21600" y="14379"/>
                  <a:pt x="21272" y="15177"/>
                  <a:pt x="20617" y="15897"/>
                </a:cubicBezTo>
                <a:cubicBezTo>
                  <a:pt x="19962" y="16618"/>
                  <a:pt x="19096" y="17198"/>
                  <a:pt x="18066" y="17622"/>
                </a:cubicBezTo>
                <a:cubicBezTo>
                  <a:pt x="17037" y="18034"/>
                  <a:pt x="15539" y="18356"/>
                  <a:pt x="13573" y="18575"/>
                </a:cubicBezTo>
                <a:cubicBezTo>
                  <a:pt x="13573" y="21600"/>
                  <a:pt x="13573" y="21600"/>
                  <a:pt x="13573" y="21600"/>
                </a:cubicBezTo>
                <a:cubicBezTo>
                  <a:pt x="9618" y="21600"/>
                  <a:pt x="9618" y="21600"/>
                  <a:pt x="9618" y="21600"/>
                </a:cubicBezTo>
                <a:cubicBezTo>
                  <a:pt x="9618" y="18652"/>
                  <a:pt x="9618" y="18652"/>
                  <a:pt x="9618" y="18652"/>
                </a:cubicBezTo>
                <a:cubicBezTo>
                  <a:pt x="7793" y="18536"/>
                  <a:pt x="6225" y="18292"/>
                  <a:pt x="4938" y="17906"/>
                </a:cubicBezTo>
                <a:cubicBezTo>
                  <a:pt x="3159" y="17378"/>
                  <a:pt x="1521" y="16670"/>
                  <a:pt x="0" y="15795"/>
                </a:cubicBezTo>
                <a:cubicBezTo>
                  <a:pt x="4002" y="13593"/>
                  <a:pt x="4002" y="13593"/>
                  <a:pt x="4002" y="13593"/>
                </a:cubicBezTo>
                <a:cubicBezTo>
                  <a:pt x="6576" y="15061"/>
                  <a:pt x="9057" y="15795"/>
                  <a:pt x="11444" y="15795"/>
                </a:cubicBezTo>
                <a:cubicBezTo>
                  <a:pt x="12684" y="15795"/>
                  <a:pt x="13714" y="15563"/>
                  <a:pt x="14603" y="15112"/>
                </a:cubicBezTo>
                <a:cubicBezTo>
                  <a:pt x="15469" y="14649"/>
                  <a:pt x="15913" y="14121"/>
                  <a:pt x="15913" y="13503"/>
                </a:cubicBezTo>
                <a:cubicBezTo>
                  <a:pt x="15913" y="12975"/>
                  <a:pt x="15633" y="12525"/>
                  <a:pt x="15071" y="12126"/>
                </a:cubicBezTo>
                <a:cubicBezTo>
                  <a:pt x="14509" y="11740"/>
                  <a:pt x="13386" y="11341"/>
                  <a:pt x="11748" y="10929"/>
                </a:cubicBezTo>
                <a:cubicBezTo>
                  <a:pt x="8401" y="10105"/>
                  <a:pt x="6155" y="9436"/>
                  <a:pt x="4961" y="8946"/>
                </a:cubicBezTo>
                <a:cubicBezTo>
                  <a:pt x="3791" y="8470"/>
                  <a:pt x="2902" y="7917"/>
                  <a:pt x="2317" y="7312"/>
                </a:cubicBezTo>
                <a:cubicBezTo>
                  <a:pt x="1732" y="6707"/>
                  <a:pt x="1451" y="6063"/>
                  <a:pt x="1451" y="5368"/>
                </a:cubicBezTo>
                <a:cubicBezTo>
                  <a:pt x="1451" y="4235"/>
                  <a:pt x="2223" y="3257"/>
                  <a:pt x="3768" y="2446"/>
                </a:cubicBezTo>
                <a:cubicBezTo>
                  <a:pt x="5312" y="1635"/>
                  <a:pt x="7255" y="1197"/>
                  <a:pt x="9618" y="1133"/>
                </a:cubicBezTo>
                <a:cubicBezTo>
                  <a:pt x="9618" y="0"/>
                  <a:pt x="9618" y="0"/>
                  <a:pt x="9618" y="0"/>
                </a:cubicBezTo>
                <a:cubicBezTo>
                  <a:pt x="13573" y="0"/>
                  <a:pt x="13573" y="0"/>
                  <a:pt x="13573" y="0"/>
                </a:cubicBezTo>
                <a:cubicBezTo>
                  <a:pt x="13573" y="1287"/>
                  <a:pt x="13573" y="1287"/>
                  <a:pt x="13573" y="1287"/>
                </a:cubicBezTo>
                <a:cubicBezTo>
                  <a:pt x="14954" y="1455"/>
                  <a:pt x="16101" y="1686"/>
                  <a:pt x="17037" y="1982"/>
                </a:cubicBezTo>
                <a:cubicBezTo>
                  <a:pt x="17996" y="2278"/>
                  <a:pt x="19119" y="2780"/>
                  <a:pt x="20407" y="3476"/>
                </a:cubicBezTo>
                <a:close/>
              </a:path>
            </a:pathLst>
          </a:custGeom>
          <a:solidFill>
            <a:schemeClr val="accent1"/>
          </a:solidFill>
          <a:ln w="12700">
            <a:miter lim="400000"/>
          </a:ln>
        </p:spPr>
        <p:txBody>
          <a:bodyPr lIns="0" tIns="0" rIns="0" bIns="0"/>
          <a:lstStyle/>
          <a:p>
            <a:pPr lvl="0"/>
            <a:endParaRPr/>
          </a:p>
        </p:txBody>
      </p:sp>
      <p:sp>
        <p:nvSpPr>
          <p:cNvPr id="112" name="Text Placeholder 14"/>
          <p:cNvSpPr>
            <a:spLocks noGrp="1"/>
          </p:cNvSpPr>
          <p:nvPr>
            <p:ph type="body" sz="quarter" idx="10"/>
          </p:nvPr>
        </p:nvSpPr>
        <p:spPr>
          <a:xfrm>
            <a:off x="7975029" y="2615676"/>
            <a:ext cx="1874044" cy="287695"/>
          </a:xfrm>
        </p:spPr>
        <p:txBody>
          <a:bodyPr/>
          <a:lstStyle/>
          <a:p>
            <a:r>
              <a:rPr lang="en-GB" dirty="0"/>
              <a:t>Improve</a:t>
            </a:r>
          </a:p>
        </p:txBody>
      </p:sp>
      <p:sp>
        <p:nvSpPr>
          <p:cNvPr id="113" name="Text Placeholder 13"/>
          <p:cNvSpPr>
            <a:spLocks noGrp="1"/>
          </p:cNvSpPr>
          <p:nvPr>
            <p:ph type="body" sz="quarter" idx="11"/>
          </p:nvPr>
        </p:nvSpPr>
        <p:spPr>
          <a:xfrm>
            <a:off x="7973793" y="4724825"/>
            <a:ext cx="2423319" cy="680320"/>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endParaRPr lang="en-GB" dirty="0"/>
          </a:p>
        </p:txBody>
      </p:sp>
      <p:sp>
        <p:nvSpPr>
          <p:cNvPr id="114" name="Text Placeholder 14"/>
          <p:cNvSpPr>
            <a:spLocks noGrp="1"/>
          </p:cNvSpPr>
          <p:nvPr>
            <p:ph type="body" sz="quarter" idx="10"/>
          </p:nvPr>
        </p:nvSpPr>
        <p:spPr>
          <a:xfrm>
            <a:off x="7975029" y="4354506"/>
            <a:ext cx="1874044" cy="287695"/>
          </a:xfrm>
        </p:spPr>
        <p:txBody>
          <a:bodyPr/>
          <a:lstStyle/>
          <a:p>
            <a:r>
              <a:rPr lang="en-GB" dirty="0"/>
              <a:t>Improve</a:t>
            </a:r>
          </a:p>
        </p:txBody>
      </p:sp>
      <p:sp>
        <p:nvSpPr>
          <p:cNvPr id="115" name="Text Placeholder 13"/>
          <p:cNvSpPr>
            <a:spLocks noGrp="1"/>
          </p:cNvSpPr>
          <p:nvPr>
            <p:ph type="body" sz="quarter" idx="11"/>
          </p:nvPr>
        </p:nvSpPr>
        <p:spPr>
          <a:xfrm>
            <a:off x="1806493" y="2985995"/>
            <a:ext cx="2423319" cy="680320"/>
          </a:xfrm>
        </p:spPr>
        <p:txBody>
          <a:bodyPr/>
          <a:lstStyle/>
          <a:p>
            <a:pPr algn="r"/>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endParaRPr lang="en-GB" dirty="0"/>
          </a:p>
        </p:txBody>
      </p:sp>
      <p:sp>
        <p:nvSpPr>
          <p:cNvPr id="116" name="Text Placeholder 14"/>
          <p:cNvSpPr>
            <a:spLocks noGrp="1"/>
          </p:cNvSpPr>
          <p:nvPr>
            <p:ph type="body" sz="quarter" idx="10"/>
          </p:nvPr>
        </p:nvSpPr>
        <p:spPr>
          <a:xfrm>
            <a:off x="1807728" y="2615676"/>
            <a:ext cx="2422083" cy="287695"/>
          </a:xfrm>
        </p:spPr>
        <p:txBody>
          <a:bodyPr/>
          <a:lstStyle/>
          <a:p>
            <a:pPr algn="r"/>
            <a:r>
              <a:rPr lang="en-GB" dirty="0"/>
              <a:t>Execute</a:t>
            </a:r>
          </a:p>
        </p:txBody>
      </p:sp>
      <p:sp>
        <p:nvSpPr>
          <p:cNvPr id="117" name="Text Placeholder 13"/>
          <p:cNvSpPr>
            <a:spLocks noGrp="1"/>
          </p:cNvSpPr>
          <p:nvPr>
            <p:ph type="body" sz="quarter" idx="11"/>
          </p:nvPr>
        </p:nvSpPr>
        <p:spPr>
          <a:xfrm>
            <a:off x="1806493" y="4724825"/>
            <a:ext cx="2423319" cy="680320"/>
          </a:xfrm>
        </p:spPr>
        <p:txBody>
          <a:bodyPr/>
          <a:lstStyle/>
          <a:p>
            <a:pPr algn="r"/>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endParaRPr lang="en-GB" dirty="0"/>
          </a:p>
        </p:txBody>
      </p:sp>
      <p:sp>
        <p:nvSpPr>
          <p:cNvPr id="118" name="Text Placeholder 14"/>
          <p:cNvSpPr>
            <a:spLocks noGrp="1"/>
          </p:cNvSpPr>
          <p:nvPr>
            <p:ph type="body" sz="quarter" idx="10"/>
          </p:nvPr>
        </p:nvSpPr>
        <p:spPr>
          <a:xfrm>
            <a:off x="1807728" y="4354506"/>
            <a:ext cx="2422083" cy="287695"/>
          </a:xfrm>
        </p:spPr>
        <p:txBody>
          <a:bodyPr/>
          <a:lstStyle/>
          <a:p>
            <a:pPr algn="r"/>
            <a:r>
              <a:rPr lang="en-GB" dirty="0"/>
              <a:t>Measure</a:t>
            </a:r>
          </a:p>
        </p:txBody>
      </p:sp>
      <p:sp>
        <p:nvSpPr>
          <p:cNvPr id="37" name="TextBox 36"/>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79</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09491372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49" presetClass="entr" presetSubtype="0" decel="100000" fill="hold" grpId="0" nodeType="afterEffect">
                                  <p:stCondLst>
                                    <p:cond delay="0"/>
                                  </p:stCondLst>
                                  <p:childTnLst>
                                    <p:set>
                                      <p:cBhvr>
                                        <p:cTn id="14" dur="1" fill="hold">
                                          <p:stCondLst>
                                            <p:cond delay="0"/>
                                          </p:stCondLst>
                                        </p:cTn>
                                        <p:tgtEl>
                                          <p:spTgt spid="88"/>
                                        </p:tgtEl>
                                        <p:attrNameLst>
                                          <p:attrName>style.visibility</p:attrName>
                                        </p:attrNameLst>
                                      </p:cBhvr>
                                      <p:to>
                                        <p:strVal val="visible"/>
                                      </p:to>
                                    </p:set>
                                    <p:anim calcmode="lin" valueType="num">
                                      <p:cBhvr>
                                        <p:cTn id="15" dur="500" fill="hold"/>
                                        <p:tgtEl>
                                          <p:spTgt spid="88"/>
                                        </p:tgtEl>
                                        <p:attrNameLst>
                                          <p:attrName>ppt_w</p:attrName>
                                        </p:attrNameLst>
                                      </p:cBhvr>
                                      <p:tavLst>
                                        <p:tav tm="0">
                                          <p:val>
                                            <p:fltVal val="0"/>
                                          </p:val>
                                        </p:tav>
                                        <p:tav tm="100000">
                                          <p:val>
                                            <p:strVal val="#ppt_w"/>
                                          </p:val>
                                        </p:tav>
                                      </p:tavLst>
                                    </p:anim>
                                    <p:anim calcmode="lin" valueType="num">
                                      <p:cBhvr>
                                        <p:cTn id="16" dur="500" fill="hold"/>
                                        <p:tgtEl>
                                          <p:spTgt spid="88"/>
                                        </p:tgtEl>
                                        <p:attrNameLst>
                                          <p:attrName>ppt_h</p:attrName>
                                        </p:attrNameLst>
                                      </p:cBhvr>
                                      <p:tavLst>
                                        <p:tav tm="0">
                                          <p:val>
                                            <p:fltVal val="0"/>
                                          </p:val>
                                        </p:tav>
                                        <p:tav tm="100000">
                                          <p:val>
                                            <p:strVal val="#ppt_h"/>
                                          </p:val>
                                        </p:tav>
                                      </p:tavLst>
                                    </p:anim>
                                    <p:anim calcmode="lin" valueType="num">
                                      <p:cBhvr>
                                        <p:cTn id="17" dur="500" fill="hold"/>
                                        <p:tgtEl>
                                          <p:spTgt spid="88"/>
                                        </p:tgtEl>
                                        <p:attrNameLst>
                                          <p:attrName>style.rotation</p:attrName>
                                        </p:attrNameLst>
                                      </p:cBhvr>
                                      <p:tavLst>
                                        <p:tav tm="0">
                                          <p:val>
                                            <p:fltVal val="360"/>
                                          </p:val>
                                        </p:tav>
                                        <p:tav tm="100000">
                                          <p:val>
                                            <p:fltVal val="0"/>
                                          </p:val>
                                        </p:tav>
                                      </p:tavLst>
                                    </p:anim>
                                    <p:animEffect transition="in" filter="fade">
                                      <p:cBhvr>
                                        <p:cTn id="18" dur="500"/>
                                        <p:tgtEl>
                                          <p:spTgt spid="88"/>
                                        </p:tgtEl>
                                      </p:cBhvr>
                                    </p:animEffect>
                                  </p:childTnLst>
                                </p:cTn>
                              </p:par>
                            </p:childTnLst>
                          </p:cTn>
                        </p:par>
                        <p:par>
                          <p:cTn id="19" fill="hold">
                            <p:stCondLst>
                              <p:cond delay="1500"/>
                            </p:stCondLst>
                            <p:childTnLst>
                              <p:par>
                                <p:cTn id="20" presetID="9" presetClass="entr" presetSubtype="0" fill="hold" nodeType="afterEffect">
                                  <p:stCondLst>
                                    <p:cond delay="0"/>
                                  </p:stCondLst>
                                  <p:childTnLst>
                                    <p:set>
                                      <p:cBhvr>
                                        <p:cTn id="21" dur="1" fill="hold">
                                          <p:stCondLst>
                                            <p:cond delay="0"/>
                                          </p:stCondLst>
                                        </p:cTn>
                                        <p:tgtEl>
                                          <p:spTgt spid="92"/>
                                        </p:tgtEl>
                                        <p:attrNameLst>
                                          <p:attrName>style.visibility</p:attrName>
                                        </p:attrNameLst>
                                      </p:cBhvr>
                                      <p:to>
                                        <p:strVal val="visible"/>
                                      </p:to>
                                    </p:set>
                                    <p:animEffect transition="in" filter="dissolve">
                                      <p:cBhvr>
                                        <p:cTn id="22" dur="500"/>
                                        <p:tgtEl>
                                          <p:spTgt spid="92"/>
                                        </p:tgtEl>
                                      </p:cBhvr>
                                    </p:animEffect>
                                  </p:childTnLst>
                                </p:cTn>
                              </p:par>
                            </p:childTnLst>
                          </p:cTn>
                        </p:par>
                        <p:par>
                          <p:cTn id="23" fill="hold">
                            <p:stCondLst>
                              <p:cond delay="2000"/>
                            </p:stCondLst>
                            <p:childTnLst>
                              <p:par>
                                <p:cTn id="24" presetID="9" presetClass="entr" presetSubtype="0" fill="hold" grpId="0" nodeType="afterEffect">
                                  <p:stCondLst>
                                    <p:cond delay="0"/>
                                  </p:stCondLst>
                                  <p:childTnLst>
                                    <p:set>
                                      <p:cBhvr>
                                        <p:cTn id="25" dur="1" fill="hold">
                                          <p:stCondLst>
                                            <p:cond delay="0"/>
                                          </p:stCondLst>
                                        </p:cTn>
                                        <p:tgtEl>
                                          <p:spTgt spid="15">
                                            <p:txEl>
                                              <p:pRg st="0" end="0"/>
                                            </p:txEl>
                                          </p:spTgt>
                                        </p:tgtEl>
                                        <p:attrNameLst>
                                          <p:attrName>style.visibility</p:attrName>
                                        </p:attrNameLst>
                                      </p:cBhvr>
                                      <p:to>
                                        <p:strVal val="visible"/>
                                      </p:to>
                                    </p:set>
                                    <p:animEffect transition="in" filter="dissolve">
                                      <p:cBhvr>
                                        <p:cTn id="26" dur="500"/>
                                        <p:tgtEl>
                                          <p:spTgt spid="15">
                                            <p:txEl>
                                              <p:pRg st="0" end="0"/>
                                            </p:txEl>
                                          </p:spTgt>
                                        </p:tgtEl>
                                      </p:cBhvr>
                                    </p:animEffect>
                                  </p:childTnLst>
                                </p:cTn>
                              </p:par>
                            </p:childTnLst>
                          </p:cTn>
                        </p:par>
                        <p:par>
                          <p:cTn id="27" fill="hold">
                            <p:stCondLst>
                              <p:cond delay="2500"/>
                            </p:stCondLst>
                            <p:childTnLst>
                              <p:par>
                                <p:cTn id="28" presetID="9" presetClass="entr" presetSubtype="0" fill="hold"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dissolve">
                                      <p:cBhvr>
                                        <p:cTn id="30" dur="500"/>
                                        <p:tgtEl>
                                          <p:spTgt spid="89"/>
                                        </p:tgtEl>
                                      </p:cBhvr>
                                    </p:animEffect>
                                  </p:childTnLst>
                                </p:cTn>
                              </p:par>
                            </p:childTnLst>
                          </p:cTn>
                        </p:par>
                        <p:par>
                          <p:cTn id="31" fill="hold">
                            <p:stCondLst>
                              <p:cond delay="3000"/>
                            </p:stCondLst>
                            <p:childTnLst>
                              <p:par>
                                <p:cTn id="32" presetID="9" presetClass="entr" presetSubtype="0" fill="hold" grpId="0" nodeType="afterEffect">
                                  <p:stCondLst>
                                    <p:cond delay="0"/>
                                  </p:stCondLst>
                                  <p:childTnLst>
                                    <p:set>
                                      <p:cBhvr>
                                        <p:cTn id="33" dur="1" fill="hold">
                                          <p:stCondLst>
                                            <p:cond delay="0"/>
                                          </p:stCondLst>
                                        </p:cTn>
                                        <p:tgtEl>
                                          <p:spTgt spid="118">
                                            <p:txEl>
                                              <p:pRg st="0" end="0"/>
                                            </p:txEl>
                                          </p:spTgt>
                                        </p:tgtEl>
                                        <p:attrNameLst>
                                          <p:attrName>style.visibility</p:attrName>
                                        </p:attrNameLst>
                                      </p:cBhvr>
                                      <p:to>
                                        <p:strVal val="visible"/>
                                      </p:to>
                                    </p:set>
                                    <p:animEffect transition="in" filter="dissolve">
                                      <p:cBhvr>
                                        <p:cTn id="34" dur="500"/>
                                        <p:tgtEl>
                                          <p:spTgt spid="118">
                                            <p:txEl>
                                              <p:pRg st="0" end="0"/>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117">
                                            <p:txEl>
                                              <p:pRg st="0" end="0"/>
                                            </p:txEl>
                                          </p:spTgt>
                                        </p:tgtEl>
                                        <p:attrNameLst>
                                          <p:attrName>style.visibility</p:attrName>
                                        </p:attrNameLst>
                                      </p:cBhvr>
                                      <p:to>
                                        <p:strVal val="visible"/>
                                      </p:to>
                                    </p:set>
                                    <p:animEffect transition="in" filter="dissolve">
                                      <p:cBhvr>
                                        <p:cTn id="37" dur="500"/>
                                        <p:tgtEl>
                                          <p:spTgt spid="117">
                                            <p:txEl>
                                              <p:pRg st="0" end="0"/>
                                            </p:txEl>
                                          </p:spTgt>
                                        </p:tgtEl>
                                      </p:cBhvr>
                                    </p:animEffect>
                                  </p:childTnLst>
                                </p:cTn>
                              </p:par>
                            </p:childTnLst>
                          </p:cTn>
                        </p:par>
                        <p:par>
                          <p:cTn id="38" fill="hold">
                            <p:stCondLst>
                              <p:cond delay="3500"/>
                            </p:stCondLst>
                            <p:childTnLst>
                              <p:par>
                                <p:cTn id="39" presetID="9" presetClass="entr" presetSubtype="0" fill="hold" nodeType="afterEffect">
                                  <p:stCondLst>
                                    <p:cond delay="0"/>
                                  </p:stCondLst>
                                  <p:childTnLst>
                                    <p:set>
                                      <p:cBhvr>
                                        <p:cTn id="40" dur="1" fill="hold">
                                          <p:stCondLst>
                                            <p:cond delay="0"/>
                                          </p:stCondLst>
                                        </p:cTn>
                                        <p:tgtEl>
                                          <p:spTgt spid="103"/>
                                        </p:tgtEl>
                                        <p:attrNameLst>
                                          <p:attrName>style.visibility</p:attrName>
                                        </p:attrNameLst>
                                      </p:cBhvr>
                                      <p:to>
                                        <p:strVal val="visible"/>
                                      </p:to>
                                    </p:set>
                                    <p:animEffect transition="in" filter="dissolve">
                                      <p:cBhvr>
                                        <p:cTn id="41" dur="500"/>
                                        <p:tgtEl>
                                          <p:spTgt spid="103"/>
                                        </p:tgtEl>
                                      </p:cBhvr>
                                    </p:animEffect>
                                  </p:childTnLst>
                                </p:cTn>
                              </p:par>
                            </p:childTnLst>
                          </p:cTn>
                        </p:par>
                        <p:par>
                          <p:cTn id="42" fill="hold">
                            <p:stCondLst>
                              <p:cond delay="4000"/>
                            </p:stCondLst>
                            <p:childTnLst>
                              <p:par>
                                <p:cTn id="43" presetID="9" presetClass="entr" presetSubtype="0" fill="hold" grpId="0" nodeType="afterEffect">
                                  <p:stCondLst>
                                    <p:cond delay="0"/>
                                  </p:stCondLst>
                                  <p:childTnLst>
                                    <p:set>
                                      <p:cBhvr>
                                        <p:cTn id="44" dur="1" fill="hold">
                                          <p:stCondLst>
                                            <p:cond delay="0"/>
                                          </p:stCondLst>
                                        </p:cTn>
                                        <p:tgtEl>
                                          <p:spTgt spid="116">
                                            <p:txEl>
                                              <p:pRg st="0" end="0"/>
                                            </p:txEl>
                                          </p:spTgt>
                                        </p:tgtEl>
                                        <p:attrNameLst>
                                          <p:attrName>style.visibility</p:attrName>
                                        </p:attrNameLst>
                                      </p:cBhvr>
                                      <p:to>
                                        <p:strVal val="visible"/>
                                      </p:to>
                                    </p:set>
                                    <p:animEffect transition="in" filter="dissolve">
                                      <p:cBhvr>
                                        <p:cTn id="45" dur="500"/>
                                        <p:tgtEl>
                                          <p:spTgt spid="116">
                                            <p:txEl>
                                              <p:pRg st="0" end="0"/>
                                            </p:txEl>
                                          </p:spTgt>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115">
                                            <p:txEl>
                                              <p:pRg st="0" end="0"/>
                                            </p:txEl>
                                          </p:spTgt>
                                        </p:tgtEl>
                                        <p:attrNameLst>
                                          <p:attrName>style.visibility</p:attrName>
                                        </p:attrNameLst>
                                      </p:cBhvr>
                                      <p:to>
                                        <p:strVal val="visible"/>
                                      </p:to>
                                    </p:set>
                                    <p:animEffect transition="in" filter="dissolve">
                                      <p:cBhvr>
                                        <p:cTn id="48" dur="500"/>
                                        <p:tgtEl>
                                          <p:spTgt spid="115">
                                            <p:txEl>
                                              <p:pRg st="0" end="0"/>
                                            </p:txEl>
                                          </p:spTgt>
                                        </p:tgtEl>
                                      </p:cBhvr>
                                    </p:animEffect>
                                  </p:childTnLst>
                                </p:cTn>
                              </p:par>
                            </p:childTnLst>
                          </p:cTn>
                        </p:par>
                        <p:par>
                          <p:cTn id="49" fill="hold">
                            <p:stCondLst>
                              <p:cond delay="4500"/>
                            </p:stCondLst>
                            <p:childTnLst>
                              <p:par>
                                <p:cTn id="50" presetID="9" presetClass="entr" presetSubtype="0" fill="hold" nodeType="afterEffect">
                                  <p:stCondLst>
                                    <p:cond delay="0"/>
                                  </p:stCondLst>
                                  <p:childTnLst>
                                    <p:set>
                                      <p:cBhvr>
                                        <p:cTn id="51" dur="1" fill="hold">
                                          <p:stCondLst>
                                            <p:cond delay="0"/>
                                          </p:stCondLst>
                                        </p:cTn>
                                        <p:tgtEl>
                                          <p:spTgt spid="97"/>
                                        </p:tgtEl>
                                        <p:attrNameLst>
                                          <p:attrName>style.visibility</p:attrName>
                                        </p:attrNameLst>
                                      </p:cBhvr>
                                      <p:to>
                                        <p:strVal val="visible"/>
                                      </p:to>
                                    </p:set>
                                    <p:animEffect transition="in" filter="dissolve">
                                      <p:cBhvr>
                                        <p:cTn id="52" dur="500"/>
                                        <p:tgtEl>
                                          <p:spTgt spid="97"/>
                                        </p:tgtEl>
                                      </p:cBhvr>
                                    </p:animEffect>
                                  </p:childTnLst>
                                </p:cTn>
                              </p:par>
                            </p:childTnLst>
                          </p:cTn>
                        </p:par>
                        <p:par>
                          <p:cTn id="53" fill="hold">
                            <p:stCondLst>
                              <p:cond delay="5000"/>
                            </p:stCondLst>
                            <p:childTnLst>
                              <p:par>
                                <p:cTn id="54" presetID="9" presetClass="entr" presetSubtype="0" fill="hold" grpId="0" nodeType="afterEffect">
                                  <p:stCondLst>
                                    <p:cond delay="0"/>
                                  </p:stCondLst>
                                  <p:childTnLst>
                                    <p:set>
                                      <p:cBhvr>
                                        <p:cTn id="55" dur="1" fill="hold">
                                          <p:stCondLst>
                                            <p:cond delay="0"/>
                                          </p:stCondLst>
                                        </p:cTn>
                                        <p:tgtEl>
                                          <p:spTgt spid="112">
                                            <p:txEl>
                                              <p:pRg st="0" end="0"/>
                                            </p:txEl>
                                          </p:spTgt>
                                        </p:tgtEl>
                                        <p:attrNameLst>
                                          <p:attrName>style.visibility</p:attrName>
                                        </p:attrNameLst>
                                      </p:cBhvr>
                                      <p:to>
                                        <p:strVal val="visible"/>
                                      </p:to>
                                    </p:set>
                                    <p:animEffect transition="in" filter="dissolve">
                                      <p:cBhvr>
                                        <p:cTn id="56" dur="500"/>
                                        <p:tgtEl>
                                          <p:spTgt spid="112">
                                            <p:txEl>
                                              <p:pRg st="0" end="0"/>
                                            </p:txEl>
                                          </p:spTgt>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4">
                                            <p:txEl>
                                              <p:pRg st="0" end="0"/>
                                            </p:txEl>
                                          </p:spTgt>
                                        </p:tgtEl>
                                        <p:attrNameLst>
                                          <p:attrName>style.visibility</p:attrName>
                                        </p:attrNameLst>
                                      </p:cBhvr>
                                      <p:to>
                                        <p:strVal val="visible"/>
                                      </p:to>
                                    </p:set>
                                    <p:animEffect transition="in" filter="dissolve">
                                      <p:cBhvr>
                                        <p:cTn id="59" dur="500"/>
                                        <p:tgtEl>
                                          <p:spTgt spid="14">
                                            <p:txEl>
                                              <p:pRg st="0" end="0"/>
                                            </p:txEl>
                                          </p:spTgt>
                                        </p:tgtEl>
                                      </p:cBhvr>
                                    </p:animEffect>
                                  </p:childTnLst>
                                </p:cTn>
                              </p:par>
                            </p:childTnLst>
                          </p:cTn>
                        </p:par>
                        <p:par>
                          <p:cTn id="60" fill="hold">
                            <p:stCondLst>
                              <p:cond delay="5500"/>
                            </p:stCondLst>
                            <p:childTnLst>
                              <p:par>
                                <p:cTn id="61" presetID="9" presetClass="entr" presetSubtype="0" fill="hold" nodeType="afterEffect">
                                  <p:stCondLst>
                                    <p:cond delay="0"/>
                                  </p:stCondLst>
                                  <p:childTnLst>
                                    <p:set>
                                      <p:cBhvr>
                                        <p:cTn id="62" dur="1" fill="hold">
                                          <p:stCondLst>
                                            <p:cond delay="0"/>
                                          </p:stCondLst>
                                        </p:cTn>
                                        <p:tgtEl>
                                          <p:spTgt spid="100"/>
                                        </p:tgtEl>
                                        <p:attrNameLst>
                                          <p:attrName>style.visibility</p:attrName>
                                        </p:attrNameLst>
                                      </p:cBhvr>
                                      <p:to>
                                        <p:strVal val="visible"/>
                                      </p:to>
                                    </p:set>
                                    <p:animEffect transition="in" filter="dissolve">
                                      <p:cBhvr>
                                        <p:cTn id="63" dur="500"/>
                                        <p:tgtEl>
                                          <p:spTgt spid="100"/>
                                        </p:tgtEl>
                                      </p:cBhvr>
                                    </p:animEffect>
                                  </p:childTnLst>
                                </p:cTn>
                              </p:par>
                            </p:childTnLst>
                          </p:cTn>
                        </p:par>
                        <p:par>
                          <p:cTn id="64" fill="hold">
                            <p:stCondLst>
                              <p:cond delay="6000"/>
                            </p:stCondLst>
                            <p:childTnLst>
                              <p:par>
                                <p:cTn id="65" presetID="9" presetClass="entr" presetSubtype="0" fill="hold" grpId="0" nodeType="afterEffect">
                                  <p:stCondLst>
                                    <p:cond delay="0"/>
                                  </p:stCondLst>
                                  <p:childTnLst>
                                    <p:set>
                                      <p:cBhvr>
                                        <p:cTn id="66" dur="1" fill="hold">
                                          <p:stCondLst>
                                            <p:cond delay="0"/>
                                          </p:stCondLst>
                                        </p:cTn>
                                        <p:tgtEl>
                                          <p:spTgt spid="114">
                                            <p:txEl>
                                              <p:pRg st="0" end="0"/>
                                            </p:txEl>
                                          </p:spTgt>
                                        </p:tgtEl>
                                        <p:attrNameLst>
                                          <p:attrName>style.visibility</p:attrName>
                                        </p:attrNameLst>
                                      </p:cBhvr>
                                      <p:to>
                                        <p:strVal val="visible"/>
                                      </p:to>
                                    </p:set>
                                    <p:animEffect transition="in" filter="dissolve">
                                      <p:cBhvr>
                                        <p:cTn id="67" dur="500"/>
                                        <p:tgtEl>
                                          <p:spTgt spid="114">
                                            <p:txEl>
                                              <p:pRg st="0" end="0"/>
                                            </p:txEl>
                                          </p:spTgt>
                                        </p:tgtEl>
                                      </p:cBhvr>
                                    </p:animEffect>
                                  </p:childTnLst>
                                </p:cTn>
                              </p:par>
                              <p:par>
                                <p:cTn id="68" presetID="9" presetClass="entr" presetSubtype="0" fill="hold" grpId="0" nodeType="withEffect">
                                  <p:stCondLst>
                                    <p:cond delay="0"/>
                                  </p:stCondLst>
                                  <p:childTnLst>
                                    <p:set>
                                      <p:cBhvr>
                                        <p:cTn id="69" dur="1" fill="hold">
                                          <p:stCondLst>
                                            <p:cond delay="0"/>
                                          </p:stCondLst>
                                        </p:cTn>
                                        <p:tgtEl>
                                          <p:spTgt spid="113">
                                            <p:txEl>
                                              <p:pRg st="0" end="0"/>
                                            </p:txEl>
                                          </p:spTgt>
                                        </p:tgtEl>
                                        <p:attrNameLst>
                                          <p:attrName>style.visibility</p:attrName>
                                        </p:attrNameLst>
                                      </p:cBhvr>
                                      <p:to>
                                        <p:strVal val="visible"/>
                                      </p:to>
                                    </p:set>
                                    <p:animEffect transition="in" filter="dissolve">
                                      <p:cBhvr>
                                        <p:cTn id="70" dur="500"/>
                                        <p:tgtEl>
                                          <p:spTgt spid="113">
                                            <p:txEl>
                                              <p:pRg st="0" end="0"/>
                                            </p:txEl>
                                          </p:spTgt>
                                        </p:tgtEl>
                                      </p:cBhvr>
                                    </p:animEffect>
                                  </p:childTnLst>
                                </p:cTn>
                              </p:par>
                            </p:childTnLst>
                          </p:cTn>
                        </p:par>
                        <p:par>
                          <p:cTn id="71" fill="hold">
                            <p:stCondLst>
                              <p:cond delay="6500"/>
                            </p:stCondLst>
                            <p:childTnLst>
                              <p:par>
                                <p:cTn id="72" presetID="49" presetClass="entr" presetSubtype="0" decel="100000" fill="hold" grpId="0" nodeType="afterEffect">
                                  <p:stCondLst>
                                    <p:cond delay="0"/>
                                  </p:stCondLst>
                                  <p:childTnLst>
                                    <p:set>
                                      <p:cBhvr>
                                        <p:cTn id="73" dur="1" fill="hold">
                                          <p:stCondLst>
                                            <p:cond delay="0"/>
                                          </p:stCondLst>
                                        </p:cTn>
                                        <p:tgtEl>
                                          <p:spTgt spid="106"/>
                                        </p:tgtEl>
                                        <p:attrNameLst>
                                          <p:attrName>style.visibility</p:attrName>
                                        </p:attrNameLst>
                                      </p:cBhvr>
                                      <p:to>
                                        <p:strVal val="visible"/>
                                      </p:to>
                                    </p:set>
                                    <p:anim calcmode="lin" valueType="num">
                                      <p:cBhvr>
                                        <p:cTn id="74" dur="500" fill="hold"/>
                                        <p:tgtEl>
                                          <p:spTgt spid="106"/>
                                        </p:tgtEl>
                                        <p:attrNameLst>
                                          <p:attrName>ppt_w</p:attrName>
                                        </p:attrNameLst>
                                      </p:cBhvr>
                                      <p:tavLst>
                                        <p:tav tm="0">
                                          <p:val>
                                            <p:fltVal val="0"/>
                                          </p:val>
                                        </p:tav>
                                        <p:tav tm="100000">
                                          <p:val>
                                            <p:strVal val="#ppt_w"/>
                                          </p:val>
                                        </p:tav>
                                      </p:tavLst>
                                    </p:anim>
                                    <p:anim calcmode="lin" valueType="num">
                                      <p:cBhvr>
                                        <p:cTn id="75" dur="500" fill="hold"/>
                                        <p:tgtEl>
                                          <p:spTgt spid="106"/>
                                        </p:tgtEl>
                                        <p:attrNameLst>
                                          <p:attrName>ppt_h</p:attrName>
                                        </p:attrNameLst>
                                      </p:cBhvr>
                                      <p:tavLst>
                                        <p:tav tm="0">
                                          <p:val>
                                            <p:fltVal val="0"/>
                                          </p:val>
                                        </p:tav>
                                        <p:tav tm="100000">
                                          <p:val>
                                            <p:strVal val="#ppt_h"/>
                                          </p:val>
                                        </p:tav>
                                      </p:tavLst>
                                    </p:anim>
                                    <p:anim calcmode="lin" valueType="num">
                                      <p:cBhvr>
                                        <p:cTn id="76" dur="500" fill="hold"/>
                                        <p:tgtEl>
                                          <p:spTgt spid="106"/>
                                        </p:tgtEl>
                                        <p:attrNameLst>
                                          <p:attrName>style.rotation</p:attrName>
                                        </p:attrNameLst>
                                      </p:cBhvr>
                                      <p:tavLst>
                                        <p:tav tm="0">
                                          <p:val>
                                            <p:fltVal val="360"/>
                                          </p:val>
                                        </p:tav>
                                        <p:tav tm="100000">
                                          <p:val>
                                            <p:fltVal val="0"/>
                                          </p:val>
                                        </p:tav>
                                      </p:tavLst>
                                    </p:anim>
                                    <p:animEffect transition="in" filter="fade">
                                      <p:cBhvr>
                                        <p:cTn id="7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14" grpId="0" build="p"/>
      <p:bldP spid="15" grpId="0" build="p"/>
      <p:bldP spid="88" grpId="0" animBg="1"/>
      <p:bldP spid="106" grpId="0" animBg="1"/>
      <p:bldP spid="112" grpId="0" build="p"/>
      <p:bldP spid="113" grpId="0" build="p"/>
      <p:bldP spid="114" grpId="0" build="p"/>
      <p:bldP spid="115" grpId="0" build="p"/>
      <p:bldP spid="116" grpId="0" build="p"/>
      <p:bldP spid="117" grpId="0" build="p"/>
      <p:bldP spid="118"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hape 215"/>
          <p:cNvSpPr/>
          <p:nvPr/>
        </p:nvSpPr>
        <p:spPr>
          <a:xfrm>
            <a:off x="1705395" y="4743924"/>
            <a:ext cx="2589673" cy="42846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21600"/>
                </a:lnTo>
                <a:cubicBezTo>
                  <a:pt x="21600" y="21600"/>
                  <a:pt x="0" y="21600"/>
                  <a:pt x="0" y="21600"/>
                </a:cubicBezTo>
                <a:close/>
              </a:path>
            </a:pathLst>
          </a:custGeom>
          <a:solidFill>
            <a:schemeClr val="bg1">
              <a:lumMod val="95000"/>
            </a:schemeClr>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sp>
        <p:nvSpPr>
          <p:cNvPr id="31" name="Shape 224"/>
          <p:cNvSpPr/>
          <p:nvPr/>
        </p:nvSpPr>
        <p:spPr>
          <a:xfrm>
            <a:off x="1695450" y="3574762"/>
            <a:ext cx="2598235" cy="4193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chemeClr val="bg1">
              <a:lumMod val="95000"/>
            </a:schemeClr>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sp>
        <p:nvSpPr>
          <p:cNvPr id="35" name="Shape 230"/>
          <p:cNvSpPr/>
          <p:nvPr/>
        </p:nvSpPr>
        <p:spPr>
          <a:xfrm>
            <a:off x="1695996" y="2472210"/>
            <a:ext cx="2597766" cy="4339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chemeClr val="bg1">
              <a:lumMod val="95000"/>
            </a:schemeClr>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sp>
        <p:nvSpPr>
          <p:cNvPr id="37" name="Shape 233"/>
          <p:cNvSpPr/>
          <p:nvPr/>
        </p:nvSpPr>
        <p:spPr>
          <a:xfrm>
            <a:off x="7885516" y="4743924"/>
            <a:ext cx="2608510" cy="4284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0" y="21600"/>
                </a:lnTo>
                <a:cubicBezTo>
                  <a:pt x="0" y="21600"/>
                  <a:pt x="21600" y="21600"/>
                  <a:pt x="21600" y="21600"/>
                </a:cubicBezTo>
                <a:close/>
              </a:path>
            </a:pathLst>
          </a:custGeom>
          <a:solidFill>
            <a:schemeClr val="bg1">
              <a:lumMod val="95000"/>
            </a:schemeClr>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sp>
        <p:nvSpPr>
          <p:cNvPr id="33" name="Shape 227"/>
          <p:cNvSpPr/>
          <p:nvPr/>
        </p:nvSpPr>
        <p:spPr>
          <a:xfrm>
            <a:off x="7883907" y="2472210"/>
            <a:ext cx="2596796" cy="4339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solidFill>
            <a:schemeClr val="bg1">
              <a:lumMod val="95000"/>
            </a:schemeClr>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grpSp>
        <p:nvGrpSpPr>
          <p:cNvPr id="50" name="Group 49"/>
          <p:cNvGrpSpPr/>
          <p:nvPr/>
        </p:nvGrpSpPr>
        <p:grpSpPr>
          <a:xfrm>
            <a:off x="9841431" y="2352136"/>
            <a:ext cx="649224" cy="651916"/>
            <a:chOff x="9841431" y="2085436"/>
            <a:chExt cx="649224" cy="651916"/>
          </a:xfrm>
        </p:grpSpPr>
        <p:sp>
          <p:nvSpPr>
            <p:cNvPr id="46" name="Shape 254"/>
            <p:cNvSpPr/>
            <p:nvPr/>
          </p:nvSpPr>
          <p:spPr>
            <a:xfrm rot="5400000">
              <a:off x="9840085" y="2086782"/>
              <a:ext cx="651916" cy="649224"/>
            </a:xfrm>
            <a:prstGeom prst="ellipse">
              <a:avLst/>
            </a:prstGeom>
            <a:solidFill>
              <a:schemeClr val="accent1">
                <a:alpha val="75000"/>
              </a:schemeClr>
            </a:solidFill>
            <a:ln w="254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47" name="Shape 255"/>
            <p:cNvSpPr/>
            <p:nvPr/>
          </p:nvSpPr>
          <p:spPr>
            <a:xfrm>
              <a:off x="10040851" y="2283876"/>
              <a:ext cx="234243" cy="245140"/>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nvGrpSpPr>
          <p:cNvPr id="13" name="Group 12"/>
          <p:cNvGrpSpPr/>
          <p:nvPr/>
        </p:nvGrpSpPr>
        <p:grpSpPr>
          <a:xfrm>
            <a:off x="9867189" y="4631364"/>
            <a:ext cx="649224" cy="651916"/>
            <a:chOff x="9867189" y="4560608"/>
            <a:chExt cx="649224" cy="651916"/>
          </a:xfrm>
        </p:grpSpPr>
        <p:sp>
          <p:nvSpPr>
            <p:cNvPr id="61" name="Shape 260"/>
            <p:cNvSpPr/>
            <p:nvPr/>
          </p:nvSpPr>
          <p:spPr>
            <a:xfrm rot="5400000">
              <a:off x="9865843" y="4561954"/>
              <a:ext cx="651916" cy="649224"/>
            </a:xfrm>
            <a:prstGeom prst="ellipse">
              <a:avLst/>
            </a:prstGeom>
            <a:solidFill>
              <a:schemeClr val="accent1">
                <a:alpha val="75000"/>
              </a:schemeClr>
            </a:solidFill>
            <a:ln w="254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62" name="Shape 261"/>
            <p:cNvSpPr/>
            <p:nvPr/>
          </p:nvSpPr>
          <p:spPr>
            <a:xfrm>
              <a:off x="10052761" y="4744391"/>
              <a:ext cx="289011" cy="289032"/>
            </a:xfrm>
            <a:custGeom>
              <a:avLst/>
              <a:gdLst/>
              <a:ahLst/>
              <a:cxnLst>
                <a:cxn ang="0">
                  <a:pos x="wd2" y="hd2"/>
                </a:cxn>
                <a:cxn ang="5400000">
                  <a:pos x="wd2" y="hd2"/>
                </a:cxn>
                <a:cxn ang="10800000">
                  <a:pos x="wd2" y="hd2"/>
                </a:cxn>
                <a:cxn ang="16200000">
                  <a:pos x="wd2" y="hd2"/>
                </a:cxn>
              </a:cxnLst>
              <a:rect l="0" t="0" r="r" b="b"/>
              <a:pathLst>
                <a:path w="21600" h="21600" extrusionOk="0">
                  <a:moveTo>
                    <a:pt x="11679" y="19547"/>
                  </a:moveTo>
                  <a:lnTo>
                    <a:pt x="11679" y="14693"/>
                  </a:lnTo>
                  <a:lnTo>
                    <a:pt x="9921" y="14693"/>
                  </a:lnTo>
                  <a:lnTo>
                    <a:pt x="9921" y="19547"/>
                  </a:lnTo>
                  <a:cubicBezTo>
                    <a:pt x="5768" y="19134"/>
                    <a:pt x="2465" y="15832"/>
                    <a:pt x="2052" y="11679"/>
                  </a:cubicBezTo>
                  <a:lnTo>
                    <a:pt x="6907" y="11679"/>
                  </a:lnTo>
                  <a:lnTo>
                    <a:pt x="6907" y="9921"/>
                  </a:lnTo>
                  <a:lnTo>
                    <a:pt x="2052" y="9921"/>
                  </a:lnTo>
                  <a:cubicBezTo>
                    <a:pt x="2465" y="5768"/>
                    <a:pt x="5768" y="2466"/>
                    <a:pt x="9921" y="2054"/>
                  </a:cubicBezTo>
                  <a:lnTo>
                    <a:pt x="9921" y="6907"/>
                  </a:lnTo>
                  <a:lnTo>
                    <a:pt x="11679" y="6907"/>
                  </a:lnTo>
                  <a:lnTo>
                    <a:pt x="11679" y="2054"/>
                  </a:lnTo>
                  <a:cubicBezTo>
                    <a:pt x="15832" y="2466"/>
                    <a:pt x="19135" y="5768"/>
                    <a:pt x="19548" y="9921"/>
                  </a:cubicBezTo>
                  <a:lnTo>
                    <a:pt x="14693" y="9921"/>
                  </a:lnTo>
                  <a:lnTo>
                    <a:pt x="14693" y="11679"/>
                  </a:lnTo>
                  <a:lnTo>
                    <a:pt x="19548" y="11679"/>
                  </a:lnTo>
                  <a:cubicBezTo>
                    <a:pt x="19135" y="15832"/>
                    <a:pt x="15832" y="19134"/>
                    <a:pt x="11679" y="19547"/>
                  </a:cubicBezTo>
                  <a:close/>
                  <a:moveTo>
                    <a:pt x="10799" y="0"/>
                  </a:moveTo>
                  <a:cubicBezTo>
                    <a:pt x="4835" y="0"/>
                    <a:pt x="0" y="4836"/>
                    <a:pt x="0" y="10800"/>
                  </a:cubicBezTo>
                  <a:cubicBezTo>
                    <a:pt x="0" y="16765"/>
                    <a:pt x="4835" y="21600"/>
                    <a:pt x="10799" y="21600"/>
                  </a:cubicBezTo>
                  <a:cubicBezTo>
                    <a:pt x="16765" y="21600"/>
                    <a:pt x="21600" y="16765"/>
                    <a:pt x="21600" y="10800"/>
                  </a:cubicBezTo>
                  <a:cubicBezTo>
                    <a:pt x="21600" y="4836"/>
                    <a:pt x="16765" y="0"/>
                    <a:pt x="10799" y="0"/>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nvGrpSpPr>
          <p:cNvPr id="19" name="Group 18"/>
          <p:cNvGrpSpPr/>
          <p:nvPr/>
        </p:nvGrpSpPr>
        <p:grpSpPr>
          <a:xfrm>
            <a:off x="1639563" y="3461254"/>
            <a:ext cx="649224" cy="651916"/>
            <a:chOff x="1639563" y="3263498"/>
            <a:chExt cx="649224" cy="651916"/>
          </a:xfrm>
        </p:grpSpPr>
        <p:sp>
          <p:nvSpPr>
            <p:cNvPr id="43" name="Shape 248"/>
            <p:cNvSpPr/>
            <p:nvPr/>
          </p:nvSpPr>
          <p:spPr>
            <a:xfrm rot="16200000">
              <a:off x="1638217" y="3264844"/>
              <a:ext cx="651916" cy="649224"/>
            </a:xfrm>
            <a:prstGeom prst="ellipse">
              <a:avLst/>
            </a:prstGeom>
            <a:solidFill>
              <a:schemeClr val="accent1"/>
            </a:solidFill>
            <a:ln w="254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44" name="Shape 249"/>
            <p:cNvSpPr/>
            <p:nvPr/>
          </p:nvSpPr>
          <p:spPr>
            <a:xfrm>
              <a:off x="1852148" y="3517413"/>
              <a:ext cx="212396" cy="151684"/>
            </a:xfrm>
            <a:custGeom>
              <a:avLst/>
              <a:gdLst/>
              <a:ahLst/>
              <a:cxnLst>
                <a:cxn ang="0">
                  <a:pos x="wd2" y="hd2"/>
                </a:cxn>
                <a:cxn ang="5400000">
                  <a:pos x="wd2" y="hd2"/>
                </a:cxn>
                <a:cxn ang="10800000">
                  <a:pos x="wd2" y="hd2"/>
                </a:cxn>
                <a:cxn ang="16200000">
                  <a:pos x="wd2" y="hd2"/>
                </a:cxn>
              </a:cxnLst>
              <a:rect l="0" t="0" r="r" b="b"/>
              <a:pathLst>
                <a:path w="21600" h="21600" extrusionOk="0">
                  <a:moveTo>
                    <a:pt x="20056" y="17282"/>
                  </a:moveTo>
                  <a:lnTo>
                    <a:pt x="1544" y="17282"/>
                  </a:lnTo>
                  <a:cubicBezTo>
                    <a:pt x="691" y="17282"/>
                    <a:pt x="0" y="18250"/>
                    <a:pt x="0" y="19441"/>
                  </a:cubicBezTo>
                  <a:cubicBezTo>
                    <a:pt x="0" y="20638"/>
                    <a:pt x="691" y="21600"/>
                    <a:pt x="1544" y="21600"/>
                  </a:cubicBezTo>
                  <a:lnTo>
                    <a:pt x="20056" y="21600"/>
                  </a:lnTo>
                  <a:cubicBezTo>
                    <a:pt x="20909" y="21600"/>
                    <a:pt x="21600" y="20638"/>
                    <a:pt x="21600" y="19441"/>
                  </a:cubicBezTo>
                  <a:cubicBezTo>
                    <a:pt x="21600" y="18250"/>
                    <a:pt x="20909" y="17282"/>
                    <a:pt x="20056" y="17282"/>
                  </a:cubicBezTo>
                  <a:close/>
                  <a:moveTo>
                    <a:pt x="1544" y="4321"/>
                  </a:moveTo>
                  <a:lnTo>
                    <a:pt x="20056" y="4321"/>
                  </a:lnTo>
                  <a:cubicBezTo>
                    <a:pt x="20909" y="4321"/>
                    <a:pt x="21600" y="3353"/>
                    <a:pt x="21600" y="2159"/>
                  </a:cubicBezTo>
                  <a:cubicBezTo>
                    <a:pt x="21600" y="965"/>
                    <a:pt x="20909" y="0"/>
                    <a:pt x="20056" y="0"/>
                  </a:cubicBezTo>
                  <a:lnTo>
                    <a:pt x="1544" y="0"/>
                  </a:lnTo>
                  <a:cubicBezTo>
                    <a:pt x="691" y="0"/>
                    <a:pt x="0" y="965"/>
                    <a:pt x="0" y="2159"/>
                  </a:cubicBezTo>
                  <a:cubicBezTo>
                    <a:pt x="0" y="3353"/>
                    <a:pt x="691" y="4321"/>
                    <a:pt x="1544" y="4321"/>
                  </a:cubicBezTo>
                  <a:close/>
                  <a:moveTo>
                    <a:pt x="20056" y="8640"/>
                  </a:moveTo>
                  <a:lnTo>
                    <a:pt x="1544" y="8640"/>
                  </a:lnTo>
                  <a:cubicBezTo>
                    <a:pt x="691" y="8640"/>
                    <a:pt x="0" y="9608"/>
                    <a:pt x="0" y="10799"/>
                  </a:cubicBezTo>
                  <a:cubicBezTo>
                    <a:pt x="0" y="11996"/>
                    <a:pt x="691" y="12958"/>
                    <a:pt x="1544" y="12958"/>
                  </a:cubicBezTo>
                  <a:lnTo>
                    <a:pt x="20056" y="12958"/>
                  </a:lnTo>
                  <a:cubicBezTo>
                    <a:pt x="20909" y="12958"/>
                    <a:pt x="21600" y="11996"/>
                    <a:pt x="21600" y="10799"/>
                  </a:cubicBezTo>
                  <a:cubicBezTo>
                    <a:pt x="21600" y="9608"/>
                    <a:pt x="20909" y="8640"/>
                    <a:pt x="20056" y="8640"/>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sp>
        <p:nvSpPr>
          <p:cNvPr id="29" name="Shape 221"/>
          <p:cNvSpPr/>
          <p:nvPr/>
        </p:nvSpPr>
        <p:spPr>
          <a:xfrm>
            <a:off x="7885109" y="3574762"/>
            <a:ext cx="2605546" cy="41937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solidFill>
            <a:schemeClr val="bg1">
              <a:lumMod val="95000"/>
            </a:schemeClr>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grpSp>
        <p:nvGrpSpPr>
          <p:cNvPr id="16" name="Group 15"/>
          <p:cNvGrpSpPr/>
          <p:nvPr/>
        </p:nvGrpSpPr>
        <p:grpSpPr>
          <a:xfrm>
            <a:off x="1639563" y="4631364"/>
            <a:ext cx="649224" cy="651916"/>
            <a:chOff x="1639563" y="4560608"/>
            <a:chExt cx="649224" cy="651916"/>
          </a:xfrm>
        </p:grpSpPr>
        <p:sp>
          <p:nvSpPr>
            <p:cNvPr id="39" name="Shape 239"/>
            <p:cNvSpPr/>
            <p:nvPr/>
          </p:nvSpPr>
          <p:spPr>
            <a:xfrm rot="16200000">
              <a:off x="1638217" y="4561954"/>
              <a:ext cx="651916" cy="649224"/>
            </a:xfrm>
            <a:prstGeom prst="ellipse">
              <a:avLst/>
            </a:prstGeom>
            <a:solidFill>
              <a:schemeClr val="accent1"/>
            </a:solidFill>
            <a:ln w="254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40" name="Shape 240"/>
            <p:cNvSpPr/>
            <p:nvPr/>
          </p:nvSpPr>
          <p:spPr>
            <a:xfrm>
              <a:off x="1839320" y="4767730"/>
              <a:ext cx="251418" cy="251418"/>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5"/>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0"/>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grpSp>
        <p:nvGrpSpPr>
          <p:cNvPr id="22" name="Group 21"/>
          <p:cNvGrpSpPr/>
          <p:nvPr/>
        </p:nvGrpSpPr>
        <p:grpSpPr>
          <a:xfrm>
            <a:off x="1613805" y="2352136"/>
            <a:ext cx="649224" cy="651916"/>
            <a:chOff x="1613805" y="2027380"/>
            <a:chExt cx="649224" cy="651916"/>
          </a:xfrm>
        </p:grpSpPr>
        <p:sp>
          <p:nvSpPr>
            <p:cNvPr id="41" name="Shape 245"/>
            <p:cNvSpPr/>
            <p:nvPr/>
          </p:nvSpPr>
          <p:spPr>
            <a:xfrm rot="16200000">
              <a:off x="1612459" y="2028726"/>
              <a:ext cx="651916" cy="649224"/>
            </a:xfrm>
            <a:prstGeom prst="ellipse">
              <a:avLst/>
            </a:prstGeom>
            <a:solidFill>
              <a:schemeClr val="accent1"/>
            </a:solidFill>
            <a:ln w="254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42" name="Shape 246"/>
            <p:cNvSpPr/>
            <p:nvPr/>
          </p:nvSpPr>
          <p:spPr>
            <a:xfrm>
              <a:off x="1829795" y="2259793"/>
              <a:ext cx="232367" cy="197371"/>
            </a:xfrm>
            <a:custGeom>
              <a:avLst/>
              <a:gdLst/>
              <a:ahLst/>
              <a:cxnLst>
                <a:cxn ang="0">
                  <a:pos x="wd2" y="hd2"/>
                </a:cxn>
                <a:cxn ang="5400000">
                  <a:pos x="wd2" y="hd2"/>
                </a:cxn>
                <a:cxn ang="10800000">
                  <a:pos x="wd2" y="hd2"/>
                </a:cxn>
                <a:cxn ang="16200000">
                  <a:pos x="wd2" y="hd2"/>
                </a:cxn>
              </a:cxnLst>
              <a:rect l="0" t="0" r="r" b="b"/>
              <a:pathLst>
                <a:path w="21600" h="21600" extrusionOk="0">
                  <a:moveTo>
                    <a:pt x="17064" y="14989"/>
                  </a:moveTo>
                  <a:lnTo>
                    <a:pt x="16300" y="14989"/>
                  </a:lnTo>
                  <a:cubicBezTo>
                    <a:pt x="14781" y="14989"/>
                    <a:pt x="13615" y="14098"/>
                    <a:pt x="12532" y="12778"/>
                  </a:cubicBezTo>
                  <a:cubicBezTo>
                    <a:pt x="12422" y="12943"/>
                    <a:pt x="12313" y="13112"/>
                    <a:pt x="12204" y="13283"/>
                  </a:cubicBezTo>
                  <a:cubicBezTo>
                    <a:pt x="11728" y="14021"/>
                    <a:pt x="11216" y="14811"/>
                    <a:pt x="10650" y="15592"/>
                  </a:cubicBezTo>
                  <a:cubicBezTo>
                    <a:pt x="12115" y="17276"/>
                    <a:pt x="13891" y="18547"/>
                    <a:pt x="16300" y="18547"/>
                  </a:cubicBezTo>
                  <a:lnTo>
                    <a:pt x="17064" y="18547"/>
                  </a:lnTo>
                  <a:lnTo>
                    <a:pt x="17064" y="21600"/>
                  </a:lnTo>
                  <a:lnTo>
                    <a:pt x="21600" y="17022"/>
                  </a:lnTo>
                  <a:lnTo>
                    <a:pt x="17064" y="12444"/>
                  </a:lnTo>
                  <a:cubicBezTo>
                    <a:pt x="17064" y="12444"/>
                    <a:pt x="17064" y="14989"/>
                    <a:pt x="17064" y="14989"/>
                  </a:cubicBezTo>
                  <a:close/>
                  <a:moveTo>
                    <a:pt x="5844" y="8840"/>
                  </a:moveTo>
                  <a:cubicBezTo>
                    <a:pt x="6014" y="8580"/>
                    <a:pt x="6185" y="8316"/>
                    <a:pt x="6358" y="8047"/>
                  </a:cubicBezTo>
                  <a:cubicBezTo>
                    <a:pt x="6781" y="7394"/>
                    <a:pt x="7227" y="6705"/>
                    <a:pt x="7709" y="6019"/>
                  </a:cubicBezTo>
                  <a:cubicBezTo>
                    <a:pt x="6284" y="4449"/>
                    <a:pt x="4562" y="3290"/>
                    <a:pt x="2260" y="3290"/>
                  </a:cubicBezTo>
                  <a:lnTo>
                    <a:pt x="0" y="3290"/>
                  </a:lnTo>
                  <a:lnTo>
                    <a:pt x="0" y="6850"/>
                  </a:lnTo>
                  <a:lnTo>
                    <a:pt x="2260" y="6850"/>
                  </a:lnTo>
                  <a:cubicBezTo>
                    <a:pt x="3693" y="6850"/>
                    <a:pt x="4812" y="7643"/>
                    <a:pt x="5844" y="8840"/>
                  </a:cubicBezTo>
                  <a:close/>
                  <a:moveTo>
                    <a:pt x="16300" y="6596"/>
                  </a:moveTo>
                  <a:lnTo>
                    <a:pt x="17064" y="6596"/>
                  </a:lnTo>
                  <a:lnTo>
                    <a:pt x="17064" y="9155"/>
                  </a:lnTo>
                  <a:lnTo>
                    <a:pt x="21600" y="4578"/>
                  </a:lnTo>
                  <a:lnTo>
                    <a:pt x="17064" y="0"/>
                  </a:lnTo>
                  <a:lnTo>
                    <a:pt x="17064" y="3036"/>
                  </a:lnTo>
                  <a:lnTo>
                    <a:pt x="16300" y="3036"/>
                  </a:lnTo>
                  <a:cubicBezTo>
                    <a:pt x="12312" y="3036"/>
                    <a:pt x="10062" y="6516"/>
                    <a:pt x="8077" y="9587"/>
                  </a:cubicBezTo>
                  <a:cubicBezTo>
                    <a:pt x="6293" y="12349"/>
                    <a:pt x="4752" y="14735"/>
                    <a:pt x="2260" y="14735"/>
                  </a:cubicBezTo>
                  <a:lnTo>
                    <a:pt x="0" y="14735"/>
                  </a:lnTo>
                  <a:lnTo>
                    <a:pt x="0" y="18293"/>
                  </a:lnTo>
                  <a:lnTo>
                    <a:pt x="2260" y="18293"/>
                  </a:lnTo>
                  <a:cubicBezTo>
                    <a:pt x="6250" y="18293"/>
                    <a:pt x="8500" y="14814"/>
                    <a:pt x="10485" y="11743"/>
                  </a:cubicBezTo>
                  <a:cubicBezTo>
                    <a:pt x="12269" y="8981"/>
                    <a:pt x="13810" y="6596"/>
                    <a:pt x="16300" y="6596"/>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sp>
        <p:nvSpPr>
          <p:cNvPr id="45" name="Shape 251"/>
          <p:cNvSpPr/>
          <p:nvPr/>
        </p:nvSpPr>
        <p:spPr>
          <a:xfrm>
            <a:off x="4652940" y="2338002"/>
            <a:ext cx="2874297" cy="2874621"/>
          </a:xfrm>
          <a:prstGeom prst="ellipse">
            <a:avLst/>
          </a:prstGeom>
          <a:solidFill>
            <a:schemeClr val="bg1">
              <a:lumMod val="95000"/>
            </a:schemeClr>
          </a:solidFill>
          <a:ln w="12700" cap="flat">
            <a:noFill/>
            <a:miter lim="400000"/>
          </a:ln>
          <a:effectLst/>
        </p:spPr>
        <p:txBody>
          <a:bodyPr wrap="square" lIns="50800" tIns="50800" rIns="50800" bIns="50800" numCol="1" anchor="ctr">
            <a:noAutofit/>
          </a:bodyPr>
          <a:lstStyle/>
          <a:p>
            <a:pPr lvl="0"/>
            <a:endParaRPr/>
          </a:p>
        </p:txBody>
      </p:sp>
      <p:grpSp>
        <p:nvGrpSpPr>
          <p:cNvPr id="48" name="Group 47"/>
          <p:cNvGrpSpPr/>
          <p:nvPr/>
        </p:nvGrpSpPr>
        <p:grpSpPr>
          <a:xfrm>
            <a:off x="9867189" y="3460194"/>
            <a:ext cx="649224" cy="651916"/>
            <a:chOff x="9867189" y="3320494"/>
            <a:chExt cx="649224" cy="651916"/>
          </a:xfrm>
        </p:grpSpPr>
        <p:sp>
          <p:nvSpPr>
            <p:cNvPr id="57" name="Shape 257"/>
            <p:cNvSpPr/>
            <p:nvPr/>
          </p:nvSpPr>
          <p:spPr>
            <a:xfrm rot="5400000">
              <a:off x="9865843" y="3321840"/>
              <a:ext cx="651916" cy="649224"/>
            </a:xfrm>
            <a:prstGeom prst="ellipse">
              <a:avLst/>
            </a:prstGeom>
            <a:solidFill>
              <a:schemeClr val="accent1">
                <a:alpha val="75000"/>
              </a:schemeClr>
            </a:solidFill>
            <a:ln w="25400" cap="flat">
              <a:solidFill>
                <a:srgbClr val="FFFFFF"/>
              </a:solidFill>
              <a:prstDash val="solid"/>
              <a:miter lim="400000"/>
            </a:ln>
            <a:effectLst/>
          </p:spPr>
          <p:txBody>
            <a:bodyPr wrap="square" lIns="50800" tIns="50800" rIns="50800" bIns="50800" numCol="1" anchor="ctr">
              <a:noAutofit/>
            </a:bodyPr>
            <a:lstStyle/>
            <a:p>
              <a:pPr lvl="0"/>
              <a:endParaRPr/>
            </a:p>
          </p:txBody>
        </p:sp>
        <p:sp>
          <p:nvSpPr>
            <p:cNvPr id="60" name="Shape 258"/>
            <p:cNvSpPr/>
            <p:nvPr/>
          </p:nvSpPr>
          <p:spPr>
            <a:xfrm>
              <a:off x="10064664" y="3550975"/>
              <a:ext cx="260436" cy="169276"/>
            </a:xfrm>
            <a:custGeom>
              <a:avLst/>
              <a:gdLst/>
              <a:ahLst/>
              <a:cxnLst>
                <a:cxn ang="0">
                  <a:pos x="wd2" y="hd2"/>
                </a:cxn>
                <a:cxn ang="5400000">
                  <a:pos x="wd2" y="hd2"/>
                </a:cxn>
                <a:cxn ang="10800000">
                  <a:pos x="wd2" y="hd2"/>
                </a:cxn>
                <a:cxn ang="16200000">
                  <a:pos x="wd2" y="hd2"/>
                </a:cxn>
              </a:cxnLst>
              <a:rect l="0" t="0" r="r" b="b"/>
              <a:pathLst>
                <a:path w="21600" h="21600" extrusionOk="0">
                  <a:moveTo>
                    <a:pt x="12281" y="13211"/>
                  </a:moveTo>
                  <a:cubicBezTo>
                    <a:pt x="11747" y="14381"/>
                    <a:pt x="9458" y="18011"/>
                    <a:pt x="9360" y="18165"/>
                  </a:cubicBezTo>
                  <a:cubicBezTo>
                    <a:pt x="9249" y="18377"/>
                    <a:pt x="8939" y="18735"/>
                    <a:pt x="8644" y="18441"/>
                  </a:cubicBezTo>
                  <a:cubicBezTo>
                    <a:pt x="8559" y="18357"/>
                    <a:pt x="8459" y="18187"/>
                    <a:pt x="8459" y="17853"/>
                  </a:cubicBezTo>
                  <a:cubicBezTo>
                    <a:pt x="8459" y="17530"/>
                    <a:pt x="8554" y="17204"/>
                    <a:pt x="8565" y="17168"/>
                  </a:cubicBezTo>
                  <a:lnTo>
                    <a:pt x="9680" y="13369"/>
                  </a:lnTo>
                  <a:cubicBezTo>
                    <a:pt x="9471" y="13239"/>
                    <a:pt x="9111" y="13015"/>
                    <a:pt x="8832" y="12829"/>
                  </a:cubicBezTo>
                  <a:lnTo>
                    <a:pt x="8758" y="12781"/>
                  </a:lnTo>
                  <a:cubicBezTo>
                    <a:pt x="8476" y="12597"/>
                    <a:pt x="8124" y="12367"/>
                    <a:pt x="8124" y="11770"/>
                  </a:cubicBezTo>
                  <a:cubicBezTo>
                    <a:pt x="8124" y="11484"/>
                    <a:pt x="8211" y="11152"/>
                    <a:pt x="8393" y="10758"/>
                  </a:cubicBezTo>
                  <a:cubicBezTo>
                    <a:pt x="8927" y="9588"/>
                    <a:pt x="11216" y="5958"/>
                    <a:pt x="11314" y="5804"/>
                  </a:cubicBezTo>
                  <a:cubicBezTo>
                    <a:pt x="11426" y="5592"/>
                    <a:pt x="11735" y="5234"/>
                    <a:pt x="12030" y="5528"/>
                  </a:cubicBezTo>
                  <a:cubicBezTo>
                    <a:pt x="12115" y="5612"/>
                    <a:pt x="12215" y="5782"/>
                    <a:pt x="12215" y="6116"/>
                  </a:cubicBezTo>
                  <a:cubicBezTo>
                    <a:pt x="12215" y="6438"/>
                    <a:pt x="12120" y="6765"/>
                    <a:pt x="12110" y="6801"/>
                  </a:cubicBezTo>
                  <a:lnTo>
                    <a:pt x="10992" y="10600"/>
                  </a:lnTo>
                  <a:cubicBezTo>
                    <a:pt x="11203" y="10730"/>
                    <a:pt x="11563" y="10954"/>
                    <a:pt x="11842" y="11140"/>
                  </a:cubicBezTo>
                  <a:lnTo>
                    <a:pt x="11916" y="11188"/>
                  </a:lnTo>
                  <a:cubicBezTo>
                    <a:pt x="12198" y="11372"/>
                    <a:pt x="12550" y="11602"/>
                    <a:pt x="12550" y="12201"/>
                  </a:cubicBezTo>
                  <a:cubicBezTo>
                    <a:pt x="12550" y="12485"/>
                    <a:pt x="12462" y="12817"/>
                    <a:pt x="12281" y="13211"/>
                  </a:cubicBezTo>
                  <a:close/>
                  <a:moveTo>
                    <a:pt x="16430" y="6048"/>
                  </a:moveTo>
                  <a:cubicBezTo>
                    <a:pt x="16132" y="6048"/>
                    <a:pt x="15840" y="6088"/>
                    <a:pt x="15557" y="6162"/>
                  </a:cubicBezTo>
                  <a:cubicBezTo>
                    <a:pt x="14848" y="2597"/>
                    <a:pt x="12653" y="0"/>
                    <a:pt x="10054" y="0"/>
                  </a:cubicBezTo>
                  <a:cubicBezTo>
                    <a:pt x="6881" y="0"/>
                    <a:pt x="4310" y="3869"/>
                    <a:pt x="4310" y="8641"/>
                  </a:cubicBezTo>
                  <a:cubicBezTo>
                    <a:pt x="4310" y="9067"/>
                    <a:pt x="4330" y="9486"/>
                    <a:pt x="4369" y="9896"/>
                  </a:cubicBezTo>
                  <a:cubicBezTo>
                    <a:pt x="4217" y="9868"/>
                    <a:pt x="4064" y="9850"/>
                    <a:pt x="3906" y="9850"/>
                  </a:cubicBezTo>
                  <a:cubicBezTo>
                    <a:pt x="1749" y="9850"/>
                    <a:pt x="0" y="12481"/>
                    <a:pt x="0" y="15726"/>
                  </a:cubicBezTo>
                  <a:cubicBezTo>
                    <a:pt x="0" y="18969"/>
                    <a:pt x="1749" y="21600"/>
                    <a:pt x="3906" y="21600"/>
                  </a:cubicBezTo>
                  <a:lnTo>
                    <a:pt x="16430" y="21600"/>
                  </a:lnTo>
                  <a:cubicBezTo>
                    <a:pt x="19285" y="21600"/>
                    <a:pt x="21600" y="18119"/>
                    <a:pt x="21600" y="13823"/>
                  </a:cubicBezTo>
                  <a:cubicBezTo>
                    <a:pt x="21600" y="9530"/>
                    <a:pt x="19285" y="6048"/>
                    <a:pt x="16430" y="6048"/>
                  </a:cubicBezTo>
                  <a:close/>
                </a:path>
              </a:pathLst>
            </a:custGeom>
            <a:solidFill>
              <a:schemeClr val="bg1"/>
            </a:solidFill>
            <a:ln w="12700" cap="flat">
              <a:noFill/>
              <a:miter lim="400000"/>
            </a:ln>
            <a:effectLst/>
          </p:spPr>
          <p:txBody>
            <a:bodyPr wrap="square" lIns="38100" tIns="38100" rIns="38100" bIns="38100" numCol="1" anchor="ctr">
              <a:noAutofit/>
            </a:bodyPr>
            <a:lstStyle/>
            <a:p>
              <a:pPr lvl="0"/>
              <a:endParaRPr/>
            </a:p>
          </p:txBody>
        </p:sp>
      </p:grpSp>
      <p:sp>
        <p:nvSpPr>
          <p:cNvPr id="6" name="Title 5"/>
          <p:cNvSpPr>
            <a:spLocks noGrp="1"/>
          </p:cNvSpPr>
          <p:nvPr>
            <p:ph type="ctrTitle"/>
          </p:nvPr>
        </p:nvSpPr>
        <p:spPr/>
        <p:txBody>
          <a:bodyPr>
            <a:noAutofit/>
          </a:bodyPr>
          <a:lstStyle/>
          <a:p>
            <a:r>
              <a:rPr lang="en-GB" dirty="0"/>
              <a:t>COMPANY STRATEGY</a:t>
            </a:r>
          </a:p>
        </p:txBody>
      </p:sp>
      <p:sp>
        <p:nvSpPr>
          <p:cNvPr id="7" name="Subtitle 6"/>
          <p:cNvSpPr>
            <a:spLocks noGrp="1"/>
          </p:cNvSpPr>
          <p:nvPr>
            <p:ph type="subTitle" idx="1"/>
          </p:nvPr>
        </p:nvSpPr>
        <p:spPr/>
        <p:txBody>
          <a:bodyPr/>
          <a:lstStyle/>
          <a:p>
            <a:r>
              <a:rPr lang="en-GB" dirty="0"/>
              <a:t>write your relevant text here</a:t>
            </a:r>
          </a:p>
        </p:txBody>
      </p:sp>
      <p:sp>
        <p:nvSpPr>
          <p:cNvPr id="8" name="Text Placeholder 7"/>
          <p:cNvSpPr>
            <a:spLocks noGrp="1"/>
          </p:cNvSpPr>
          <p:nvPr>
            <p:ph type="body" sz="quarter" idx="10"/>
          </p:nvPr>
        </p:nvSpPr>
        <p:spPr>
          <a:xfrm>
            <a:off x="4837444" y="3029103"/>
            <a:ext cx="2513890" cy="1549258"/>
          </a:xfrm>
        </p:spPr>
        <p:txBody>
          <a:bodyPr anchor="ctr">
            <a:noAutofit/>
          </a:bodyPr>
          <a:lstStyle/>
          <a:p>
            <a:pPr algn="ctr">
              <a:lnSpc>
                <a:spcPts val="3000"/>
              </a:lnSpc>
            </a:pPr>
            <a:r>
              <a:rPr lang="en-GB" sz="3200" dirty="0"/>
              <a:t>OUR </a:t>
            </a:r>
          </a:p>
          <a:p>
            <a:pPr algn="ctr">
              <a:lnSpc>
                <a:spcPts val="3000"/>
              </a:lnSpc>
            </a:pPr>
            <a:r>
              <a:rPr lang="en-GB" sz="3200" dirty="0"/>
              <a:t>STRATEGY</a:t>
            </a:r>
          </a:p>
          <a:p>
            <a:pPr algn="ctr">
              <a:lnSpc>
                <a:spcPts val="3000"/>
              </a:lnSpc>
            </a:pPr>
            <a:r>
              <a:rPr lang="en-GB" sz="3200" dirty="0"/>
              <a:t>2015</a:t>
            </a:r>
          </a:p>
        </p:txBody>
      </p:sp>
      <p:sp>
        <p:nvSpPr>
          <p:cNvPr id="9" name="Text Placeholder 8"/>
          <p:cNvSpPr>
            <a:spLocks noGrp="1"/>
          </p:cNvSpPr>
          <p:nvPr>
            <p:ph type="body" sz="quarter" idx="11"/>
          </p:nvPr>
        </p:nvSpPr>
        <p:spPr>
          <a:xfrm>
            <a:off x="2532256" y="2563796"/>
            <a:ext cx="1961309" cy="232412"/>
          </a:xfrm>
        </p:spPr>
        <p:txBody>
          <a:bodyPr anchor="ctr"/>
          <a:lstStyle/>
          <a:p>
            <a:r>
              <a:rPr lang="en-GB" sz="1100" dirty="0"/>
              <a:t>Moving Forward</a:t>
            </a:r>
          </a:p>
        </p:txBody>
      </p:sp>
      <p:sp>
        <p:nvSpPr>
          <p:cNvPr id="63" name="Text Placeholder 8"/>
          <p:cNvSpPr>
            <a:spLocks noGrp="1"/>
          </p:cNvSpPr>
          <p:nvPr>
            <p:ph type="body" sz="quarter" idx="11"/>
          </p:nvPr>
        </p:nvSpPr>
        <p:spPr>
          <a:xfrm>
            <a:off x="2532256" y="3663914"/>
            <a:ext cx="1761429" cy="232412"/>
          </a:xfrm>
        </p:spPr>
        <p:txBody>
          <a:bodyPr anchor="ctr"/>
          <a:lstStyle/>
          <a:p>
            <a:r>
              <a:rPr lang="en-GB" sz="1100" dirty="0"/>
              <a:t>You are No Different</a:t>
            </a:r>
          </a:p>
        </p:txBody>
      </p:sp>
      <p:sp>
        <p:nvSpPr>
          <p:cNvPr id="64" name="Text Placeholder 8"/>
          <p:cNvSpPr>
            <a:spLocks noGrp="1"/>
          </p:cNvSpPr>
          <p:nvPr>
            <p:ph type="body" sz="quarter" idx="11"/>
          </p:nvPr>
        </p:nvSpPr>
        <p:spPr>
          <a:xfrm>
            <a:off x="2532256" y="4835015"/>
            <a:ext cx="1961309" cy="232412"/>
          </a:xfrm>
        </p:spPr>
        <p:txBody>
          <a:bodyPr anchor="ctr"/>
          <a:lstStyle/>
          <a:p>
            <a:r>
              <a:rPr lang="en-GB" sz="1100" dirty="0"/>
              <a:t>International Supports</a:t>
            </a:r>
          </a:p>
        </p:txBody>
      </p:sp>
      <p:sp>
        <p:nvSpPr>
          <p:cNvPr id="65" name="Text Placeholder 8"/>
          <p:cNvSpPr>
            <a:spLocks noGrp="1"/>
          </p:cNvSpPr>
          <p:nvPr>
            <p:ph type="body" sz="quarter" idx="11"/>
          </p:nvPr>
        </p:nvSpPr>
        <p:spPr>
          <a:xfrm>
            <a:off x="7654109" y="2563796"/>
            <a:ext cx="1961309" cy="232412"/>
          </a:xfrm>
        </p:spPr>
        <p:txBody>
          <a:bodyPr anchor="ctr">
            <a:normAutofit/>
          </a:bodyPr>
          <a:lstStyle/>
          <a:p>
            <a:pPr algn="r"/>
            <a:r>
              <a:rPr lang="en-GB" sz="1100" dirty="0"/>
              <a:t>Promote Your Works</a:t>
            </a:r>
          </a:p>
        </p:txBody>
      </p:sp>
      <p:sp>
        <p:nvSpPr>
          <p:cNvPr id="66" name="Text Placeholder 8"/>
          <p:cNvSpPr>
            <a:spLocks noGrp="1"/>
          </p:cNvSpPr>
          <p:nvPr>
            <p:ph type="body" sz="quarter" idx="11"/>
          </p:nvPr>
        </p:nvSpPr>
        <p:spPr>
          <a:xfrm>
            <a:off x="7834388" y="3663914"/>
            <a:ext cx="1781030" cy="232412"/>
          </a:xfrm>
        </p:spPr>
        <p:txBody>
          <a:bodyPr anchor="ctr"/>
          <a:lstStyle/>
          <a:p>
            <a:pPr algn="r"/>
            <a:r>
              <a:rPr lang="en-GB" sz="1100" dirty="0"/>
              <a:t>Cloud Backup Warranty</a:t>
            </a:r>
          </a:p>
        </p:txBody>
      </p:sp>
      <p:sp>
        <p:nvSpPr>
          <p:cNvPr id="67" name="Text Placeholder 8"/>
          <p:cNvSpPr>
            <a:spLocks noGrp="1"/>
          </p:cNvSpPr>
          <p:nvPr>
            <p:ph type="body" sz="quarter" idx="11"/>
          </p:nvPr>
        </p:nvSpPr>
        <p:spPr>
          <a:xfrm>
            <a:off x="7654109" y="4835015"/>
            <a:ext cx="1961309" cy="232412"/>
          </a:xfrm>
        </p:spPr>
        <p:txBody>
          <a:bodyPr anchor="ctr"/>
          <a:lstStyle/>
          <a:p>
            <a:pPr algn="r"/>
            <a:r>
              <a:rPr lang="en-GB" sz="1100" dirty="0"/>
              <a:t>Perfect Marketing Target</a:t>
            </a:r>
          </a:p>
        </p:txBody>
      </p:sp>
      <p:sp>
        <p:nvSpPr>
          <p:cNvPr id="54" name="TextBox 53"/>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a:t>
            </a:r>
            <a:endParaRPr lang="en-GB" sz="1200" dirty="0">
              <a:solidFill>
                <a:schemeClr val="accent1"/>
              </a:solidFill>
              <a:latin typeface="Kontrapunkt Bob Light" panose="02000000000000000000" pitchFamily="50" charset="0"/>
            </a:endParaRPr>
          </a:p>
        </p:txBody>
      </p:sp>
      <p:sp>
        <p:nvSpPr>
          <p:cNvPr id="49" name="TextBox 48"/>
          <p:cNvSpPr txBox="1"/>
          <p:nvPr/>
        </p:nvSpPr>
        <p:spPr>
          <a:xfrm>
            <a:off x="107505" y="6549651"/>
            <a:ext cx="1800200" cy="123111"/>
          </a:xfrm>
          <a:prstGeom prst="rect">
            <a:avLst/>
          </a:prstGeom>
          <a:noFill/>
        </p:spPr>
        <p:txBody>
          <a:bodyPr wrap="square" rtlCol="0">
            <a:spAutoFit/>
          </a:bodyPr>
          <a:lstStyle/>
          <a:p>
            <a:pPr>
              <a:lnSpc>
                <a:spcPct val="200000"/>
              </a:lnSpc>
            </a:pPr>
            <a:r>
              <a:rPr lang="en-US" altLang="zh-CN" sz="100" dirty="0">
                <a:solidFill>
                  <a:schemeClr val="bg1"/>
                </a:solidFill>
                <a:latin typeface="微软雅黑" panose="020B0503020204020204" pitchFamily="34" charset="-122"/>
                <a:ea typeface="微软雅黑" panose="020B0503020204020204" pitchFamily="34" charset="-122"/>
              </a:rPr>
              <a:t>PPT</a:t>
            </a:r>
            <a:r>
              <a:rPr lang="zh-CN" altLang="en-US" sz="100" dirty="0">
                <a:solidFill>
                  <a:schemeClr val="bg1"/>
                </a:solidFill>
                <a:latin typeface="微软雅黑" panose="020B0503020204020204" pitchFamily="34" charset="-122"/>
                <a:ea typeface="微软雅黑" panose="020B0503020204020204" pitchFamily="34" charset="-122"/>
              </a:rPr>
              <a:t>模板 </a:t>
            </a:r>
            <a:r>
              <a:rPr lang="en-US" altLang="zh-CN" sz="100" dirty="0">
                <a:solidFill>
                  <a:schemeClr val="bg1"/>
                </a:solidFill>
                <a:latin typeface="微软雅黑" panose="020B0503020204020204" pitchFamily="34" charset="-122"/>
                <a:ea typeface="微软雅黑" panose="020B0503020204020204" pitchFamily="34" charset="-122"/>
              </a:rPr>
              <a:t>http://www.1ppt.com/moban/</a:t>
            </a:r>
            <a:r>
              <a:rPr lang="zh-CN" altLang="en-US" sz="100" dirty="0">
                <a:solidFill>
                  <a:schemeClr val="bg1"/>
                </a:solidFill>
                <a:latin typeface="微软雅黑" panose="020B0503020204020204" pitchFamily="34" charset="-122"/>
                <a:ea typeface="微软雅黑" panose="020B0503020204020204" pitchFamily="34" charset="-122"/>
              </a:rPr>
              <a:t> </a:t>
            </a:r>
            <a:endParaRPr lang="en-US" altLang="zh-CN" sz="100" dirty="0">
              <a:solidFill>
                <a:schemeClr val="bg1"/>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90271948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p:cTn id="15" dur="500" fill="hold"/>
                                        <p:tgtEl>
                                          <p:spTgt spid="45"/>
                                        </p:tgtEl>
                                        <p:attrNameLst>
                                          <p:attrName>ppt_w</p:attrName>
                                        </p:attrNameLst>
                                      </p:cBhvr>
                                      <p:tavLst>
                                        <p:tav tm="0">
                                          <p:val>
                                            <p:fltVal val="0"/>
                                          </p:val>
                                        </p:tav>
                                        <p:tav tm="100000">
                                          <p:val>
                                            <p:strVal val="#ppt_w"/>
                                          </p:val>
                                        </p:tav>
                                      </p:tavLst>
                                    </p:anim>
                                    <p:anim calcmode="lin" valueType="num">
                                      <p:cBhvr>
                                        <p:cTn id="16" dur="500" fill="hold"/>
                                        <p:tgtEl>
                                          <p:spTgt spid="45"/>
                                        </p:tgtEl>
                                        <p:attrNameLst>
                                          <p:attrName>ppt_h</p:attrName>
                                        </p:attrNameLst>
                                      </p:cBhvr>
                                      <p:tavLst>
                                        <p:tav tm="0">
                                          <p:val>
                                            <p:fltVal val="0"/>
                                          </p:val>
                                        </p:tav>
                                        <p:tav tm="100000">
                                          <p:val>
                                            <p:strVal val="#ppt_h"/>
                                          </p:val>
                                        </p:tav>
                                      </p:tavLst>
                                    </p:anim>
                                    <p:animEffect transition="in" filter="fade">
                                      <p:cBhvr>
                                        <p:cTn id="17" dur="500"/>
                                        <p:tgtEl>
                                          <p:spTgt spid="45"/>
                                        </p:tgtEl>
                                      </p:cBhvr>
                                    </p:animEffect>
                                  </p:childTnLst>
                                </p:cTn>
                              </p:par>
                            </p:childTnLst>
                          </p:cTn>
                        </p:par>
                        <p:par>
                          <p:cTn id="18" fill="hold">
                            <p:stCondLst>
                              <p:cond delay="1500"/>
                            </p:stCondLst>
                            <p:childTnLst>
                              <p:par>
                                <p:cTn id="19" presetID="9" presetClass="entr" presetSubtype="0" fill="hold" grpId="0" nodeType="after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animEffect transition="in" filter="dissolve">
                                      <p:cBhvr>
                                        <p:cTn id="21" dur="500"/>
                                        <p:tgtEl>
                                          <p:spTgt spid="8">
                                            <p:txEl>
                                              <p:pRg st="0" end="0"/>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8">
                                            <p:txEl>
                                              <p:pRg st="1" end="1"/>
                                            </p:txEl>
                                          </p:spTgt>
                                        </p:tgtEl>
                                        <p:attrNameLst>
                                          <p:attrName>style.visibility</p:attrName>
                                        </p:attrNameLst>
                                      </p:cBhvr>
                                      <p:to>
                                        <p:strVal val="visible"/>
                                      </p:to>
                                    </p:set>
                                    <p:animEffect transition="in" filter="dissolve">
                                      <p:cBhvr>
                                        <p:cTn id="24" dur="500"/>
                                        <p:tgtEl>
                                          <p:spTgt spid="8">
                                            <p:txEl>
                                              <p:pRg st="1" end="1"/>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
                                            <p:txEl>
                                              <p:pRg st="2" end="2"/>
                                            </p:txEl>
                                          </p:spTgt>
                                        </p:tgtEl>
                                        <p:attrNameLst>
                                          <p:attrName>style.visibility</p:attrName>
                                        </p:attrNameLst>
                                      </p:cBhvr>
                                      <p:to>
                                        <p:strVal val="visible"/>
                                      </p:to>
                                    </p:set>
                                    <p:animEffect transition="in" filter="dissolve">
                                      <p:cBhvr>
                                        <p:cTn id="27" dur="500"/>
                                        <p:tgtEl>
                                          <p:spTgt spid="8">
                                            <p:txEl>
                                              <p:pRg st="2" end="2"/>
                                            </p:txEl>
                                          </p:spTgt>
                                        </p:tgtEl>
                                      </p:cBhvr>
                                    </p:animEffect>
                                  </p:childTnLst>
                                </p:cTn>
                              </p:par>
                            </p:childTnLst>
                          </p:cTn>
                        </p:par>
                        <p:par>
                          <p:cTn id="28" fill="hold">
                            <p:stCondLst>
                              <p:cond delay="2000"/>
                            </p:stCondLst>
                            <p:childTnLst>
                              <p:par>
                                <p:cTn id="29" presetID="22" presetClass="entr" presetSubtype="2"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right)">
                                      <p:cBhvr>
                                        <p:cTn id="31" dur="500"/>
                                        <p:tgtEl>
                                          <p:spTgt spid="3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p:cTn id="35" dur="300" fill="hold"/>
                                        <p:tgtEl>
                                          <p:spTgt spid="22"/>
                                        </p:tgtEl>
                                        <p:attrNameLst>
                                          <p:attrName>ppt_w</p:attrName>
                                        </p:attrNameLst>
                                      </p:cBhvr>
                                      <p:tavLst>
                                        <p:tav tm="0">
                                          <p:val>
                                            <p:fltVal val="0"/>
                                          </p:val>
                                        </p:tav>
                                        <p:tav tm="100000">
                                          <p:val>
                                            <p:strVal val="#ppt_w"/>
                                          </p:val>
                                        </p:tav>
                                      </p:tavLst>
                                    </p:anim>
                                    <p:anim calcmode="lin" valueType="num">
                                      <p:cBhvr>
                                        <p:cTn id="36" dur="300" fill="hold"/>
                                        <p:tgtEl>
                                          <p:spTgt spid="22"/>
                                        </p:tgtEl>
                                        <p:attrNameLst>
                                          <p:attrName>ppt_h</p:attrName>
                                        </p:attrNameLst>
                                      </p:cBhvr>
                                      <p:tavLst>
                                        <p:tav tm="0">
                                          <p:val>
                                            <p:fltVal val="0"/>
                                          </p:val>
                                        </p:tav>
                                        <p:tav tm="100000">
                                          <p:val>
                                            <p:strVal val="#ppt_h"/>
                                          </p:val>
                                        </p:tav>
                                      </p:tavLst>
                                    </p:anim>
                                    <p:animEffect transition="in" filter="fade">
                                      <p:cBhvr>
                                        <p:cTn id="37" dur="300"/>
                                        <p:tgtEl>
                                          <p:spTgt spid="22"/>
                                        </p:tgtEl>
                                      </p:cBhvr>
                                    </p:animEffect>
                                  </p:childTnLst>
                                </p:cTn>
                              </p:par>
                            </p:childTnLst>
                          </p:cTn>
                        </p:par>
                        <p:par>
                          <p:cTn id="38" fill="hold">
                            <p:stCondLst>
                              <p:cond delay="2800"/>
                            </p:stCondLst>
                            <p:childTnLst>
                              <p:par>
                                <p:cTn id="39" presetID="22" presetClass="entr" presetSubtype="8" fill="hold" grpId="0" nodeType="afterEffect">
                                  <p:stCondLst>
                                    <p:cond delay="0"/>
                                  </p:stCondLst>
                                  <p:childTnLst>
                                    <p:set>
                                      <p:cBhvr>
                                        <p:cTn id="40" dur="1" fill="hold">
                                          <p:stCondLst>
                                            <p:cond delay="0"/>
                                          </p:stCondLst>
                                        </p:cTn>
                                        <p:tgtEl>
                                          <p:spTgt spid="9">
                                            <p:txEl>
                                              <p:pRg st="0" end="0"/>
                                            </p:txEl>
                                          </p:spTgt>
                                        </p:tgtEl>
                                        <p:attrNameLst>
                                          <p:attrName>style.visibility</p:attrName>
                                        </p:attrNameLst>
                                      </p:cBhvr>
                                      <p:to>
                                        <p:strVal val="visible"/>
                                      </p:to>
                                    </p:set>
                                    <p:animEffect transition="in" filter="wipe(left)">
                                      <p:cBhvr>
                                        <p:cTn id="41" dur="500"/>
                                        <p:tgtEl>
                                          <p:spTgt spid="9">
                                            <p:txEl>
                                              <p:pRg st="0" end="0"/>
                                            </p:txEl>
                                          </p:spTgt>
                                        </p:tgtEl>
                                      </p:cBhvr>
                                    </p:animEffect>
                                  </p:childTnLst>
                                </p:cTn>
                              </p:par>
                            </p:childTnLst>
                          </p:cTn>
                        </p:par>
                        <p:par>
                          <p:cTn id="42" fill="hold">
                            <p:stCondLst>
                              <p:cond delay="3300"/>
                            </p:stCondLst>
                            <p:childTnLst>
                              <p:par>
                                <p:cTn id="43" presetID="22" presetClass="entr" presetSubtype="8" fill="hold" grpId="0" nodeType="after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wipe(left)">
                                      <p:cBhvr>
                                        <p:cTn id="45" dur="500"/>
                                        <p:tgtEl>
                                          <p:spTgt spid="33"/>
                                        </p:tgtEl>
                                      </p:cBhvr>
                                    </p:animEffect>
                                  </p:childTnLst>
                                </p:cTn>
                              </p:par>
                            </p:childTnLst>
                          </p:cTn>
                        </p:par>
                        <p:par>
                          <p:cTn id="46" fill="hold">
                            <p:stCondLst>
                              <p:cond delay="3800"/>
                            </p:stCondLst>
                            <p:childTnLst>
                              <p:par>
                                <p:cTn id="47" presetID="53" presetClass="entr" presetSubtype="16" fill="hold" nodeType="afterEffect">
                                  <p:stCondLst>
                                    <p:cond delay="0"/>
                                  </p:stCondLst>
                                  <p:childTnLst>
                                    <p:set>
                                      <p:cBhvr>
                                        <p:cTn id="48" dur="1" fill="hold">
                                          <p:stCondLst>
                                            <p:cond delay="0"/>
                                          </p:stCondLst>
                                        </p:cTn>
                                        <p:tgtEl>
                                          <p:spTgt spid="50"/>
                                        </p:tgtEl>
                                        <p:attrNameLst>
                                          <p:attrName>style.visibility</p:attrName>
                                        </p:attrNameLst>
                                      </p:cBhvr>
                                      <p:to>
                                        <p:strVal val="visible"/>
                                      </p:to>
                                    </p:set>
                                    <p:anim calcmode="lin" valueType="num">
                                      <p:cBhvr>
                                        <p:cTn id="49" dur="300" fill="hold"/>
                                        <p:tgtEl>
                                          <p:spTgt spid="50"/>
                                        </p:tgtEl>
                                        <p:attrNameLst>
                                          <p:attrName>ppt_w</p:attrName>
                                        </p:attrNameLst>
                                      </p:cBhvr>
                                      <p:tavLst>
                                        <p:tav tm="0">
                                          <p:val>
                                            <p:fltVal val="0"/>
                                          </p:val>
                                        </p:tav>
                                        <p:tav tm="100000">
                                          <p:val>
                                            <p:strVal val="#ppt_w"/>
                                          </p:val>
                                        </p:tav>
                                      </p:tavLst>
                                    </p:anim>
                                    <p:anim calcmode="lin" valueType="num">
                                      <p:cBhvr>
                                        <p:cTn id="50" dur="300" fill="hold"/>
                                        <p:tgtEl>
                                          <p:spTgt spid="50"/>
                                        </p:tgtEl>
                                        <p:attrNameLst>
                                          <p:attrName>ppt_h</p:attrName>
                                        </p:attrNameLst>
                                      </p:cBhvr>
                                      <p:tavLst>
                                        <p:tav tm="0">
                                          <p:val>
                                            <p:fltVal val="0"/>
                                          </p:val>
                                        </p:tav>
                                        <p:tav tm="100000">
                                          <p:val>
                                            <p:strVal val="#ppt_h"/>
                                          </p:val>
                                        </p:tav>
                                      </p:tavLst>
                                    </p:anim>
                                    <p:animEffect transition="in" filter="fade">
                                      <p:cBhvr>
                                        <p:cTn id="51" dur="300"/>
                                        <p:tgtEl>
                                          <p:spTgt spid="50"/>
                                        </p:tgtEl>
                                      </p:cBhvr>
                                    </p:animEffect>
                                  </p:childTnLst>
                                </p:cTn>
                              </p:par>
                            </p:childTnLst>
                          </p:cTn>
                        </p:par>
                        <p:par>
                          <p:cTn id="52" fill="hold">
                            <p:stCondLst>
                              <p:cond delay="4100"/>
                            </p:stCondLst>
                            <p:childTnLst>
                              <p:par>
                                <p:cTn id="53" presetID="22" presetClass="entr" presetSubtype="2" fill="hold" grpId="0" nodeType="afterEffect">
                                  <p:stCondLst>
                                    <p:cond delay="0"/>
                                  </p:stCondLst>
                                  <p:childTnLst>
                                    <p:set>
                                      <p:cBhvr>
                                        <p:cTn id="54" dur="1" fill="hold">
                                          <p:stCondLst>
                                            <p:cond delay="0"/>
                                          </p:stCondLst>
                                        </p:cTn>
                                        <p:tgtEl>
                                          <p:spTgt spid="65">
                                            <p:txEl>
                                              <p:pRg st="0" end="0"/>
                                            </p:txEl>
                                          </p:spTgt>
                                        </p:tgtEl>
                                        <p:attrNameLst>
                                          <p:attrName>style.visibility</p:attrName>
                                        </p:attrNameLst>
                                      </p:cBhvr>
                                      <p:to>
                                        <p:strVal val="visible"/>
                                      </p:to>
                                    </p:set>
                                    <p:animEffect transition="in" filter="wipe(right)">
                                      <p:cBhvr>
                                        <p:cTn id="55" dur="500"/>
                                        <p:tgtEl>
                                          <p:spTgt spid="65">
                                            <p:txEl>
                                              <p:pRg st="0" end="0"/>
                                            </p:txEl>
                                          </p:spTgt>
                                        </p:tgtEl>
                                      </p:cBhvr>
                                    </p:animEffect>
                                  </p:childTnLst>
                                </p:cTn>
                              </p:par>
                            </p:childTnLst>
                          </p:cTn>
                        </p:par>
                        <p:par>
                          <p:cTn id="56" fill="hold">
                            <p:stCondLst>
                              <p:cond delay="4600"/>
                            </p:stCondLst>
                            <p:childTnLst>
                              <p:par>
                                <p:cTn id="57" presetID="22" presetClass="entr" presetSubtype="2" fill="hold" grpId="0" nodeType="afterEffect">
                                  <p:stCondLst>
                                    <p:cond delay="0"/>
                                  </p:stCondLst>
                                  <p:childTnLst>
                                    <p:set>
                                      <p:cBhvr>
                                        <p:cTn id="58" dur="1" fill="hold">
                                          <p:stCondLst>
                                            <p:cond delay="0"/>
                                          </p:stCondLst>
                                        </p:cTn>
                                        <p:tgtEl>
                                          <p:spTgt spid="31"/>
                                        </p:tgtEl>
                                        <p:attrNameLst>
                                          <p:attrName>style.visibility</p:attrName>
                                        </p:attrNameLst>
                                      </p:cBhvr>
                                      <p:to>
                                        <p:strVal val="visible"/>
                                      </p:to>
                                    </p:set>
                                    <p:animEffect transition="in" filter="wipe(right)">
                                      <p:cBhvr>
                                        <p:cTn id="59" dur="500"/>
                                        <p:tgtEl>
                                          <p:spTgt spid="31"/>
                                        </p:tgtEl>
                                      </p:cBhvr>
                                    </p:animEffect>
                                  </p:childTnLst>
                                </p:cTn>
                              </p:par>
                            </p:childTnLst>
                          </p:cTn>
                        </p:par>
                        <p:par>
                          <p:cTn id="60" fill="hold">
                            <p:stCondLst>
                              <p:cond delay="5100"/>
                            </p:stCondLst>
                            <p:childTnLst>
                              <p:par>
                                <p:cTn id="61" presetID="53" presetClass="entr" presetSubtype="16" fill="hold"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300" fill="hold"/>
                                        <p:tgtEl>
                                          <p:spTgt spid="19"/>
                                        </p:tgtEl>
                                        <p:attrNameLst>
                                          <p:attrName>ppt_w</p:attrName>
                                        </p:attrNameLst>
                                      </p:cBhvr>
                                      <p:tavLst>
                                        <p:tav tm="0">
                                          <p:val>
                                            <p:fltVal val="0"/>
                                          </p:val>
                                        </p:tav>
                                        <p:tav tm="100000">
                                          <p:val>
                                            <p:strVal val="#ppt_w"/>
                                          </p:val>
                                        </p:tav>
                                      </p:tavLst>
                                    </p:anim>
                                    <p:anim calcmode="lin" valueType="num">
                                      <p:cBhvr>
                                        <p:cTn id="64" dur="300" fill="hold"/>
                                        <p:tgtEl>
                                          <p:spTgt spid="19"/>
                                        </p:tgtEl>
                                        <p:attrNameLst>
                                          <p:attrName>ppt_h</p:attrName>
                                        </p:attrNameLst>
                                      </p:cBhvr>
                                      <p:tavLst>
                                        <p:tav tm="0">
                                          <p:val>
                                            <p:fltVal val="0"/>
                                          </p:val>
                                        </p:tav>
                                        <p:tav tm="100000">
                                          <p:val>
                                            <p:strVal val="#ppt_h"/>
                                          </p:val>
                                        </p:tav>
                                      </p:tavLst>
                                    </p:anim>
                                    <p:animEffect transition="in" filter="fade">
                                      <p:cBhvr>
                                        <p:cTn id="65" dur="300"/>
                                        <p:tgtEl>
                                          <p:spTgt spid="19"/>
                                        </p:tgtEl>
                                      </p:cBhvr>
                                    </p:animEffect>
                                  </p:childTnLst>
                                </p:cTn>
                              </p:par>
                            </p:childTnLst>
                          </p:cTn>
                        </p:par>
                        <p:par>
                          <p:cTn id="66" fill="hold">
                            <p:stCondLst>
                              <p:cond delay="5400"/>
                            </p:stCondLst>
                            <p:childTnLst>
                              <p:par>
                                <p:cTn id="67" presetID="22" presetClass="entr" presetSubtype="8" fill="hold" grpId="0" nodeType="afterEffect">
                                  <p:stCondLst>
                                    <p:cond delay="0"/>
                                  </p:stCondLst>
                                  <p:childTnLst>
                                    <p:set>
                                      <p:cBhvr>
                                        <p:cTn id="68" dur="1" fill="hold">
                                          <p:stCondLst>
                                            <p:cond delay="0"/>
                                          </p:stCondLst>
                                        </p:cTn>
                                        <p:tgtEl>
                                          <p:spTgt spid="63">
                                            <p:txEl>
                                              <p:pRg st="0" end="0"/>
                                            </p:txEl>
                                          </p:spTgt>
                                        </p:tgtEl>
                                        <p:attrNameLst>
                                          <p:attrName>style.visibility</p:attrName>
                                        </p:attrNameLst>
                                      </p:cBhvr>
                                      <p:to>
                                        <p:strVal val="visible"/>
                                      </p:to>
                                    </p:set>
                                    <p:animEffect transition="in" filter="wipe(left)">
                                      <p:cBhvr>
                                        <p:cTn id="69" dur="500"/>
                                        <p:tgtEl>
                                          <p:spTgt spid="63">
                                            <p:txEl>
                                              <p:pRg st="0" end="0"/>
                                            </p:txEl>
                                          </p:spTgt>
                                        </p:tgtEl>
                                      </p:cBhvr>
                                    </p:animEffect>
                                  </p:childTnLst>
                                </p:cTn>
                              </p:par>
                            </p:childTnLst>
                          </p:cTn>
                        </p:par>
                        <p:par>
                          <p:cTn id="70" fill="hold">
                            <p:stCondLst>
                              <p:cond delay="5900"/>
                            </p:stCondLst>
                            <p:childTnLst>
                              <p:par>
                                <p:cTn id="71" presetID="22" presetClass="entr" presetSubtype="8"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left)">
                                      <p:cBhvr>
                                        <p:cTn id="73" dur="500"/>
                                        <p:tgtEl>
                                          <p:spTgt spid="29"/>
                                        </p:tgtEl>
                                      </p:cBhvr>
                                    </p:animEffect>
                                  </p:childTnLst>
                                </p:cTn>
                              </p:par>
                            </p:childTnLst>
                          </p:cTn>
                        </p:par>
                        <p:par>
                          <p:cTn id="74" fill="hold">
                            <p:stCondLst>
                              <p:cond delay="6400"/>
                            </p:stCondLst>
                            <p:childTnLst>
                              <p:par>
                                <p:cTn id="75" presetID="53" presetClass="entr" presetSubtype="16" fill="hold"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300" fill="hold"/>
                                        <p:tgtEl>
                                          <p:spTgt spid="48"/>
                                        </p:tgtEl>
                                        <p:attrNameLst>
                                          <p:attrName>ppt_w</p:attrName>
                                        </p:attrNameLst>
                                      </p:cBhvr>
                                      <p:tavLst>
                                        <p:tav tm="0">
                                          <p:val>
                                            <p:fltVal val="0"/>
                                          </p:val>
                                        </p:tav>
                                        <p:tav tm="100000">
                                          <p:val>
                                            <p:strVal val="#ppt_w"/>
                                          </p:val>
                                        </p:tav>
                                      </p:tavLst>
                                    </p:anim>
                                    <p:anim calcmode="lin" valueType="num">
                                      <p:cBhvr>
                                        <p:cTn id="78" dur="300" fill="hold"/>
                                        <p:tgtEl>
                                          <p:spTgt spid="48"/>
                                        </p:tgtEl>
                                        <p:attrNameLst>
                                          <p:attrName>ppt_h</p:attrName>
                                        </p:attrNameLst>
                                      </p:cBhvr>
                                      <p:tavLst>
                                        <p:tav tm="0">
                                          <p:val>
                                            <p:fltVal val="0"/>
                                          </p:val>
                                        </p:tav>
                                        <p:tav tm="100000">
                                          <p:val>
                                            <p:strVal val="#ppt_h"/>
                                          </p:val>
                                        </p:tav>
                                      </p:tavLst>
                                    </p:anim>
                                    <p:animEffect transition="in" filter="fade">
                                      <p:cBhvr>
                                        <p:cTn id="79" dur="300"/>
                                        <p:tgtEl>
                                          <p:spTgt spid="48"/>
                                        </p:tgtEl>
                                      </p:cBhvr>
                                    </p:animEffect>
                                  </p:childTnLst>
                                </p:cTn>
                              </p:par>
                            </p:childTnLst>
                          </p:cTn>
                        </p:par>
                        <p:par>
                          <p:cTn id="80" fill="hold">
                            <p:stCondLst>
                              <p:cond delay="6700"/>
                            </p:stCondLst>
                            <p:childTnLst>
                              <p:par>
                                <p:cTn id="81" presetID="22" presetClass="entr" presetSubtype="2" fill="hold" grpId="0" nodeType="afterEffect">
                                  <p:stCondLst>
                                    <p:cond delay="0"/>
                                  </p:stCondLst>
                                  <p:childTnLst>
                                    <p:set>
                                      <p:cBhvr>
                                        <p:cTn id="82" dur="1" fill="hold">
                                          <p:stCondLst>
                                            <p:cond delay="0"/>
                                          </p:stCondLst>
                                        </p:cTn>
                                        <p:tgtEl>
                                          <p:spTgt spid="66">
                                            <p:txEl>
                                              <p:pRg st="0" end="0"/>
                                            </p:txEl>
                                          </p:spTgt>
                                        </p:tgtEl>
                                        <p:attrNameLst>
                                          <p:attrName>style.visibility</p:attrName>
                                        </p:attrNameLst>
                                      </p:cBhvr>
                                      <p:to>
                                        <p:strVal val="visible"/>
                                      </p:to>
                                    </p:set>
                                    <p:animEffect transition="in" filter="wipe(right)">
                                      <p:cBhvr>
                                        <p:cTn id="83" dur="500"/>
                                        <p:tgtEl>
                                          <p:spTgt spid="66">
                                            <p:txEl>
                                              <p:pRg st="0" end="0"/>
                                            </p:txEl>
                                          </p:spTgt>
                                        </p:tgtEl>
                                      </p:cBhvr>
                                    </p:animEffect>
                                  </p:childTnLst>
                                </p:cTn>
                              </p:par>
                            </p:childTnLst>
                          </p:cTn>
                        </p:par>
                        <p:par>
                          <p:cTn id="84" fill="hold">
                            <p:stCondLst>
                              <p:cond delay="7200"/>
                            </p:stCondLst>
                            <p:childTnLst>
                              <p:par>
                                <p:cTn id="85" presetID="22" presetClass="entr" presetSubtype="2" fill="hold" grpId="0" nodeType="afterEffect">
                                  <p:stCondLst>
                                    <p:cond delay="0"/>
                                  </p:stCondLst>
                                  <p:childTnLst>
                                    <p:set>
                                      <p:cBhvr>
                                        <p:cTn id="86" dur="1" fill="hold">
                                          <p:stCondLst>
                                            <p:cond delay="0"/>
                                          </p:stCondLst>
                                        </p:cTn>
                                        <p:tgtEl>
                                          <p:spTgt spid="27"/>
                                        </p:tgtEl>
                                        <p:attrNameLst>
                                          <p:attrName>style.visibility</p:attrName>
                                        </p:attrNameLst>
                                      </p:cBhvr>
                                      <p:to>
                                        <p:strVal val="visible"/>
                                      </p:to>
                                    </p:set>
                                    <p:animEffect transition="in" filter="wipe(right)">
                                      <p:cBhvr>
                                        <p:cTn id="87" dur="500"/>
                                        <p:tgtEl>
                                          <p:spTgt spid="27"/>
                                        </p:tgtEl>
                                      </p:cBhvr>
                                    </p:animEffect>
                                  </p:childTnLst>
                                </p:cTn>
                              </p:par>
                            </p:childTnLst>
                          </p:cTn>
                        </p:par>
                        <p:par>
                          <p:cTn id="88" fill="hold">
                            <p:stCondLst>
                              <p:cond delay="7700"/>
                            </p:stCondLst>
                            <p:childTnLst>
                              <p:par>
                                <p:cTn id="89" presetID="53" presetClass="entr" presetSubtype="16" fill="hold"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p:cTn id="91" dur="300" fill="hold"/>
                                        <p:tgtEl>
                                          <p:spTgt spid="16"/>
                                        </p:tgtEl>
                                        <p:attrNameLst>
                                          <p:attrName>ppt_w</p:attrName>
                                        </p:attrNameLst>
                                      </p:cBhvr>
                                      <p:tavLst>
                                        <p:tav tm="0">
                                          <p:val>
                                            <p:fltVal val="0"/>
                                          </p:val>
                                        </p:tav>
                                        <p:tav tm="100000">
                                          <p:val>
                                            <p:strVal val="#ppt_w"/>
                                          </p:val>
                                        </p:tav>
                                      </p:tavLst>
                                    </p:anim>
                                    <p:anim calcmode="lin" valueType="num">
                                      <p:cBhvr>
                                        <p:cTn id="92" dur="300" fill="hold"/>
                                        <p:tgtEl>
                                          <p:spTgt spid="16"/>
                                        </p:tgtEl>
                                        <p:attrNameLst>
                                          <p:attrName>ppt_h</p:attrName>
                                        </p:attrNameLst>
                                      </p:cBhvr>
                                      <p:tavLst>
                                        <p:tav tm="0">
                                          <p:val>
                                            <p:fltVal val="0"/>
                                          </p:val>
                                        </p:tav>
                                        <p:tav tm="100000">
                                          <p:val>
                                            <p:strVal val="#ppt_h"/>
                                          </p:val>
                                        </p:tav>
                                      </p:tavLst>
                                    </p:anim>
                                    <p:animEffect transition="in" filter="fade">
                                      <p:cBhvr>
                                        <p:cTn id="93" dur="300"/>
                                        <p:tgtEl>
                                          <p:spTgt spid="16"/>
                                        </p:tgtEl>
                                      </p:cBhvr>
                                    </p:animEffect>
                                  </p:childTnLst>
                                </p:cTn>
                              </p:par>
                            </p:childTnLst>
                          </p:cTn>
                        </p:par>
                        <p:par>
                          <p:cTn id="94" fill="hold">
                            <p:stCondLst>
                              <p:cond delay="8000"/>
                            </p:stCondLst>
                            <p:childTnLst>
                              <p:par>
                                <p:cTn id="95" presetID="22" presetClass="entr" presetSubtype="8" fill="hold" grpId="0" nodeType="afterEffect">
                                  <p:stCondLst>
                                    <p:cond delay="0"/>
                                  </p:stCondLst>
                                  <p:childTnLst>
                                    <p:set>
                                      <p:cBhvr>
                                        <p:cTn id="96" dur="1" fill="hold">
                                          <p:stCondLst>
                                            <p:cond delay="0"/>
                                          </p:stCondLst>
                                        </p:cTn>
                                        <p:tgtEl>
                                          <p:spTgt spid="64">
                                            <p:txEl>
                                              <p:pRg st="0" end="0"/>
                                            </p:txEl>
                                          </p:spTgt>
                                        </p:tgtEl>
                                        <p:attrNameLst>
                                          <p:attrName>style.visibility</p:attrName>
                                        </p:attrNameLst>
                                      </p:cBhvr>
                                      <p:to>
                                        <p:strVal val="visible"/>
                                      </p:to>
                                    </p:set>
                                    <p:animEffect transition="in" filter="wipe(left)">
                                      <p:cBhvr>
                                        <p:cTn id="97" dur="500"/>
                                        <p:tgtEl>
                                          <p:spTgt spid="64">
                                            <p:txEl>
                                              <p:pRg st="0" end="0"/>
                                            </p:txEl>
                                          </p:spTgt>
                                        </p:tgtEl>
                                      </p:cBhvr>
                                    </p:animEffect>
                                  </p:childTnLst>
                                </p:cTn>
                              </p:par>
                            </p:childTnLst>
                          </p:cTn>
                        </p:par>
                        <p:par>
                          <p:cTn id="98" fill="hold">
                            <p:stCondLst>
                              <p:cond delay="8500"/>
                            </p:stCondLst>
                            <p:childTnLst>
                              <p:par>
                                <p:cTn id="99" presetID="22" presetClass="entr" presetSubtype="8" fill="hold" grpId="0" nodeType="afterEffect">
                                  <p:stCondLst>
                                    <p:cond delay="0"/>
                                  </p:stCondLst>
                                  <p:childTnLst>
                                    <p:set>
                                      <p:cBhvr>
                                        <p:cTn id="100" dur="1" fill="hold">
                                          <p:stCondLst>
                                            <p:cond delay="0"/>
                                          </p:stCondLst>
                                        </p:cTn>
                                        <p:tgtEl>
                                          <p:spTgt spid="37"/>
                                        </p:tgtEl>
                                        <p:attrNameLst>
                                          <p:attrName>style.visibility</p:attrName>
                                        </p:attrNameLst>
                                      </p:cBhvr>
                                      <p:to>
                                        <p:strVal val="visible"/>
                                      </p:to>
                                    </p:set>
                                    <p:animEffect transition="in" filter="wipe(left)">
                                      <p:cBhvr>
                                        <p:cTn id="101" dur="500"/>
                                        <p:tgtEl>
                                          <p:spTgt spid="37"/>
                                        </p:tgtEl>
                                      </p:cBhvr>
                                    </p:animEffect>
                                  </p:childTnLst>
                                </p:cTn>
                              </p:par>
                            </p:childTnLst>
                          </p:cTn>
                        </p:par>
                        <p:par>
                          <p:cTn id="102" fill="hold">
                            <p:stCondLst>
                              <p:cond delay="9000"/>
                            </p:stCondLst>
                            <p:childTnLst>
                              <p:par>
                                <p:cTn id="103" presetID="53" presetClass="entr" presetSubtype="16" fill="hold" nodeType="afterEffect">
                                  <p:stCondLst>
                                    <p:cond delay="0"/>
                                  </p:stCondLst>
                                  <p:childTnLst>
                                    <p:set>
                                      <p:cBhvr>
                                        <p:cTn id="104" dur="1" fill="hold">
                                          <p:stCondLst>
                                            <p:cond delay="0"/>
                                          </p:stCondLst>
                                        </p:cTn>
                                        <p:tgtEl>
                                          <p:spTgt spid="13"/>
                                        </p:tgtEl>
                                        <p:attrNameLst>
                                          <p:attrName>style.visibility</p:attrName>
                                        </p:attrNameLst>
                                      </p:cBhvr>
                                      <p:to>
                                        <p:strVal val="visible"/>
                                      </p:to>
                                    </p:set>
                                    <p:anim calcmode="lin" valueType="num">
                                      <p:cBhvr>
                                        <p:cTn id="105" dur="300" fill="hold"/>
                                        <p:tgtEl>
                                          <p:spTgt spid="13"/>
                                        </p:tgtEl>
                                        <p:attrNameLst>
                                          <p:attrName>ppt_w</p:attrName>
                                        </p:attrNameLst>
                                      </p:cBhvr>
                                      <p:tavLst>
                                        <p:tav tm="0">
                                          <p:val>
                                            <p:fltVal val="0"/>
                                          </p:val>
                                        </p:tav>
                                        <p:tav tm="100000">
                                          <p:val>
                                            <p:strVal val="#ppt_w"/>
                                          </p:val>
                                        </p:tav>
                                      </p:tavLst>
                                    </p:anim>
                                    <p:anim calcmode="lin" valueType="num">
                                      <p:cBhvr>
                                        <p:cTn id="106" dur="300" fill="hold"/>
                                        <p:tgtEl>
                                          <p:spTgt spid="13"/>
                                        </p:tgtEl>
                                        <p:attrNameLst>
                                          <p:attrName>ppt_h</p:attrName>
                                        </p:attrNameLst>
                                      </p:cBhvr>
                                      <p:tavLst>
                                        <p:tav tm="0">
                                          <p:val>
                                            <p:fltVal val="0"/>
                                          </p:val>
                                        </p:tav>
                                        <p:tav tm="100000">
                                          <p:val>
                                            <p:strVal val="#ppt_h"/>
                                          </p:val>
                                        </p:tav>
                                      </p:tavLst>
                                    </p:anim>
                                    <p:animEffect transition="in" filter="fade">
                                      <p:cBhvr>
                                        <p:cTn id="107" dur="300"/>
                                        <p:tgtEl>
                                          <p:spTgt spid="13"/>
                                        </p:tgtEl>
                                      </p:cBhvr>
                                    </p:animEffect>
                                  </p:childTnLst>
                                </p:cTn>
                              </p:par>
                            </p:childTnLst>
                          </p:cTn>
                        </p:par>
                        <p:par>
                          <p:cTn id="108" fill="hold">
                            <p:stCondLst>
                              <p:cond delay="9300"/>
                            </p:stCondLst>
                            <p:childTnLst>
                              <p:par>
                                <p:cTn id="109" presetID="22" presetClass="entr" presetSubtype="2" fill="hold" grpId="0" nodeType="afterEffect">
                                  <p:stCondLst>
                                    <p:cond delay="0"/>
                                  </p:stCondLst>
                                  <p:childTnLst>
                                    <p:set>
                                      <p:cBhvr>
                                        <p:cTn id="110" dur="1" fill="hold">
                                          <p:stCondLst>
                                            <p:cond delay="0"/>
                                          </p:stCondLst>
                                        </p:cTn>
                                        <p:tgtEl>
                                          <p:spTgt spid="67">
                                            <p:txEl>
                                              <p:pRg st="0" end="0"/>
                                            </p:txEl>
                                          </p:spTgt>
                                        </p:tgtEl>
                                        <p:attrNameLst>
                                          <p:attrName>style.visibility</p:attrName>
                                        </p:attrNameLst>
                                      </p:cBhvr>
                                      <p:to>
                                        <p:strVal val="visible"/>
                                      </p:to>
                                    </p:set>
                                    <p:animEffect transition="in" filter="wipe(right)">
                                      <p:cBhvr>
                                        <p:cTn id="111"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1" grpId="0" animBg="1"/>
      <p:bldP spid="35" grpId="0" animBg="1"/>
      <p:bldP spid="37" grpId="0" animBg="1"/>
      <p:bldP spid="33" grpId="0" animBg="1"/>
      <p:bldP spid="29" grpId="0" animBg="1"/>
      <p:bldP spid="45" grpId="0" animBg="1"/>
      <p:bldP spid="6" grpId="0"/>
      <p:bldP spid="7" grpId="0" build="p"/>
      <p:bldP spid="8" grpId="0" uiExpand="1" build="p"/>
      <p:bldP spid="9" grpId="0" build="p"/>
      <p:bldP spid="63" grpId="0" build="p"/>
      <p:bldP spid="64" grpId="0" build="p"/>
      <p:bldP spid="65" grpId="0" build="p"/>
      <p:bldP spid="66" grpId="0" build="p"/>
      <p:bldP spid="67"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8"/>
          <p:cNvSpPr>
            <a:spLocks noGrp="1"/>
          </p:cNvSpPr>
          <p:nvPr>
            <p:ph type="ctrTitle"/>
          </p:nvPr>
        </p:nvSpPr>
        <p:spPr>
          <a:xfrm>
            <a:off x="1524000" y="474785"/>
            <a:ext cx="9144000" cy="763169"/>
          </a:xfrm>
        </p:spPr>
        <p:txBody>
          <a:bodyPr/>
          <a:lstStyle/>
          <a:p>
            <a:r>
              <a:rPr lang="id-ID" dirty="0"/>
              <a:t>SEO SERVICE</a:t>
            </a:r>
          </a:p>
        </p:txBody>
      </p:sp>
      <p:sp>
        <p:nvSpPr>
          <p:cNvPr id="20" name="Subtitle 19"/>
          <p:cNvSpPr>
            <a:spLocks noGrp="1"/>
          </p:cNvSpPr>
          <p:nvPr>
            <p:ph type="subTitle" idx="1"/>
          </p:nvPr>
        </p:nvSpPr>
        <p:spPr/>
        <p:txBody>
          <a:bodyPr/>
          <a:lstStyle/>
          <a:p>
            <a:r>
              <a:rPr lang="en-US" dirty="0"/>
              <a:t>write your relevant text here</a:t>
            </a:r>
          </a:p>
        </p:txBody>
      </p:sp>
      <p:sp>
        <p:nvSpPr>
          <p:cNvPr id="21" name="Text Placeholder 20"/>
          <p:cNvSpPr>
            <a:spLocks noGrp="1"/>
          </p:cNvSpPr>
          <p:nvPr>
            <p:ph type="body" sz="quarter" idx="10"/>
          </p:nvPr>
        </p:nvSpPr>
        <p:spPr>
          <a:xfrm>
            <a:off x="1861392" y="3752002"/>
            <a:ext cx="1957574" cy="287793"/>
          </a:xfrm>
        </p:spPr>
        <p:txBody>
          <a:bodyPr/>
          <a:lstStyle/>
          <a:p>
            <a:pPr algn="ctr"/>
            <a:r>
              <a:rPr lang="id-ID" dirty="0"/>
              <a:t>Service one</a:t>
            </a:r>
          </a:p>
        </p:txBody>
      </p:sp>
      <p:sp>
        <p:nvSpPr>
          <p:cNvPr id="22" name="Text Placeholder 21"/>
          <p:cNvSpPr>
            <a:spLocks noGrp="1"/>
          </p:cNvSpPr>
          <p:nvPr>
            <p:ph type="body" sz="quarter" idx="11"/>
          </p:nvPr>
        </p:nvSpPr>
        <p:spPr>
          <a:xfrm>
            <a:off x="1898811" y="4141394"/>
            <a:ext cx="1920154" cy="1032314"/>
          </a:xfrm>
        </p:spPr>
        <p:txBody>
          <a:bodyPr>
            <a:normAutofit/>
          </a:bodyPr>
          <a:lstStyle/>
          <a:p>
            <a:pPr algn="ctr"/>
            <a:r>
              <a:rPr lang="id-ID" dirty="0"/>
              <a:t>Ut vestibulum malesuada Lorem Ipsum unde omnis baraka si manuk le iste natus hayeu sitUt vestibulum malesuada Lorem Ipsum undsi ma</a:t>
            </a:r>
          </a:p>
        </p:txBody>
      </p:sp>
      <p:sp>
        <p:nvSpPr>
          <p:cNvPr id="30" name="Freeform 5"/>
          <p:cNvSpPr>
            <a:spLocks/>
          </p:cNvSpPr>
          <p:nvPr/>
        </p:nvSpPr>
        <p:spPr bwMode="auto">
          <a:xfrm flipV="1">
            <a:off x="9360877" y="2531186"/>
            <a:ext cx="1078615" cy="832266"/>
          </a:xfrm>
          <a:custGeom>
            <a:avLst/>
            <a:gdLst>
              <a:gd name="T0" fmla="*/ 153 w 324"/>
              <a:gd name="T1" fmla="*/ 248 h 248"/>
              <a:gd name="T2" fmla="*/ 175 w 324"/>
              <a:gd name="T3" fmla="*/ 248 h 248"/>
              <a:gd name="T4" fmla="*/ 247 w 324"/>
              <a:gd name="T5" fmla="*/ 248 h 248"/>
              <a:gd name="T6" fmla="*/ 320 w 324"/>
              <a:gd name="T7" fmla="*/ 248 h 248"/>
              <a:gd name="T8" fmla="*/ 324 w 324"/>
              <a:gd name="T9" fmla="*/ 244 h 248"/>
              <a:gd name="T10" fmla="*/ 324 w 324"/>
              <a:gd name="T11" fmla="*/ 150 h 248"/>
              <a:gd name="T12" fmla="*/ 320 w 324"/>
              <a:gd name="T13" fmla="*/ 146 h 248"/>
              <a:gd name="T14" fmla="*/ 225 w 324"/>
              <a:gd name="T15" fmla="*/ 146 h 248"/>
              <a:gd name="T16" fmla="*/ 0 w 324"/>
              <a:gd name="T17" fmla="*/ 0 h 248"/>
              <a:gd name="T18" fmla="*/ 0 w 324"/>
              <a:gd name="T19" fmla="*/ 95 h 248"/>
              <a:gd name="T20" fmla="*/ 153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153" y="248"/>
                </a:moveTo>
                <a:cubicBezTo>
                  <a:pt x="175" y="248"/>
                  <a:pt x="175" y="248"/>
                  <a:pt x="175" y="248"/>
                </a:cubicBezTo>
                <a:cubicBezTo>
                  <a:pt x="247" y="248"/>
                  <a:pt x="247" y="248"/>
                  <a:pt x="247" y="248"/>
                </a:cubicBezTo>
                <a:cubicBezTo>
                  <a:pt x="320" y="248"/>
                  <a:pt x="320" y="248"/>
                  <a:pt x="320" y="248"/>
                </a:cubicBezTo>
                <a:cubicBezTo>
                  <a:pt x="322" y="248"/>
                  <a:pt x="324" y="246"/>
                  <a:pt x="324" y="244"/>
                </a:cubicBezTo>
                <a:cubicBezTo>
                  <a:pt x="324" y="150"/>
                  <a:pt x="324" y="150"/>
                  <a:pt x="324" y="150"/>
                </a:cubicBezTo>
                <a:cubicBezTo>
                  <a:pt x="324" y="148"/>
                  <a:pt x="322" y="146"/>
                  <a:pt x="320" y="146"/>
                </a:cubicBezTo>
                <a:cubicBezTo>
                  <a:pt x="225" y="146"/>
                  <a:pt x="225" y="146"/>
                  <a:pt x="225" y="146"/>
                </a:cubicBezTo>
                <a:cubicBezTo>
                  <a:pt x="187" y="60"/>
                  <a:pt x="100" y="0"/>
                  <a:pt x="0" y="0"/>
                </a:cubicBezTo>
                <a:cubicBezTo>
                  <a:pt x="0" y="95"/>
                  <a:pt x="0" y="95"/>
                  <a:pt x="0" y="95"/>
                </a:cubicBezTo>
                <a:cubicBezTo>
                  <a:pt x="84" y="95"/>
                  <a:pt x="153" y="163"/>
                  <a:pt x="153" y="248"/>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6"/>
          <p:cNvSpPr>
            <a:spLocks/>
          </p:cNvSpPr>
          <p:nvPr/>
        </p:nvSpPr>
        <p:spPr bwMode="auto">
          <a:xfrm flipV="1">
            <a:off x="8256333" y="2531186"/>
            <a:ext cx="1078615" cy="832266"/>
          </a:xfrm>
          <a:custGeom>
            <a:avLst/>
            <a:gdLst>
              <a:gd name="T0" fmla="*/ 4 w 324"/>
              <a:gd name="T1" fmla="*/ 248 h 248"/>
              <a:gd name="T2" fmla="*/ 76 w 324"/>
              <a:gd name="T3" fmla="*/ 248 h 248"/>
              <a:gd name="T4" fmla="*/ 148 w 324"/>
              <a:gd name="T5" fmla="*/ 248 h 248"/>
              <a:gd name="T6" fmla="*/ 171 w 324"/>
              <a:gd name="T7" fmla="*/ 248 h 248"/>
              <a:gd name="T8" fmla="*/ 324 w 324"/>
              <a:gd name="T9" fmla="*/ 95 h 248"/>
              <a:gd name="T10" fmla="*/ 324 w 324"/>
              <a:gd name="T11" fmla="*/ 0 h 248"/>
              <a:gd name="T12" fmla="*/ 98 w 324"/>
              <a:gd name="T13" fmla="*/ 146 h 248"/>
              <a:gd name="T14" fmla="*/ 4 w 324"/>
              <a:gd name="T15" fmla="*/ 146 h 248"/>
              <a:gd name="T16" fmla="*/ 0 w 324"/>
              <a:gd name="T17" fmla="*/ 150 h 248"/>
              <a:gd name="T18" fmla="*/ 0 w 324"/>
              <a:gd name="T19" fmla="*/ 244 h 248"/>
              <a:gd name="T20" fmla="*/ 4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4" y="248"/>
                </a:moveTo>
                <a:cubicBezTo>
                  <a:pt x="76" y="248"/>
                  <a:pt x="76" y="248"/>
                  <a:pt x="76" y="248"/>
                </a:cubicBezTo>
                <a:cubicBezTo>
                  <a:pt x="148" y="248"/>
                  <a:pt x="148" y="248"/>
                  <a:pt x="148" y="248"/>
                </a:cubicBezTo>
                <a:cubicBezTo>
                  <a:pt x="171" y="248"/>
                  <a:pt x="171" y="248"/>
                  <a:pt x="171" y="248"/>
                </a:cubicBezTo>
                <a:cubicBezTo>
                  <a:pt x="171" y="163"/>
                  <a:pt x="239" y="95"/>
                  <a:pt x="324" y="95"/>
                </a:cubicBezTo>
                <a:cubicBezTo>
                  <a:pt x="324" y="0"/>
                  <a:pt x="324" y="0"/>
                  <a:pt x="324" y="0"/>
                </a:cubicBezTo>
                <a:cubicBezTo>
                  <a:pt x="223" y="0"/>
                  <a:pt x="137" y="60"/>
                  <a:pt x="98" y="146"/>
                </a:cubicBezTo>
                <a:cubicBezTo>
                  <a:pt x="4" y="146"/>
                  <a:pt x="4" y="146"/>
                  <a:pt x="4" y="146"/>
                </a:cubicBezTo>
                <a:cubicBezTo>
                  <a:pt x="1" y="146"/>
                  <a:pt x="0" y="148"/>
                  <a:pt x="0" y="150"/>
                </a:cubicBezTo>
                <a:cubicBezTo>
                  <a:pt x="0" y="244"/>
                  <a:pt x="0" y="244"/>
                  <a:pt x="0" y="244"/>
                </a:cubicBezTo>
                <a:cubicBezTo>
                  <a:pt x="0" y="246"/>
                  <a:pt x="1" y="248"/>
                  <a:pt x="4" y="248"/>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7"/>
          <p:cNvSpPr>
            <a:spLocks/>
          </p:cNvSpPr>
          <p:nvPr/>
        </p:nvSpPr>
        <p:spPr bwMode="auto">
          <a:xfrm flipV="1">
            <a:off x="7198884" y="2531186"/>
            <a:ext cx="1078615" cy="832266"/>
          </a:xfrm>
          <a:custGeom>
            <a:avLst/>
            <a:gdLst>
              <a:gd name="T0" fmla="*/ 153 w 324"/>
              <a:gd name="T1" fmla="*/ 248 h 248"/>
              <a:gd name="T2" fmla="*/ 175 w 324"/>
              <a:gd name="T3" fmla="*/ 248 h 248"/>
              <a:gd name="T4" fmla="*/ 247 w 324"/>
              <a:gd name="T5" fmla="*/ 248 h 248"/>
              <a:gd name="T6" fmla="*/ 320 w 324"/>
              <a:gd name="T7" fmla="*/ 248 h 248"/>
              <a:gd name="T8" fmla="*/ 324 w 324"/>
              <a:gd name="T9" fmla="*/ 244 h 248"/>
              <a:gd name="T10" fmla="*/ 324 w 324"/>
              <a:gd name="T11" fmla="*/ 150 h 248"/>
              <a:gd name="T12" fmla="*/ 320 w 324"/>
              <a:gd name="T13" fmla="*/ 146 h 248"/>
              <a:gd name="T14" fmla="*/ 226 w 324"/>
              <a:gd name="T15" fmla="*/ 146 h 248"/>
              <a:gd name="T16" fmla="*/ 0 w 324"/>
              <a:gd name="T17" fmla="*/ 0 h 248"/>
              <a:gd name="T18" fmla="*/ 0 w 324"/>
              <a:gd name="T19" fmla="*/ 95 h 248"/>
              <a:gd name="T20" fmla="*/ 153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153" y="248"/>
                </a:moveTo>
                <a:cubicBezTo>
                  <a:pt x="175" y="248"/>
                  <a:pt x="175" y="248"/>
                  <a:pt x="175" y="248"/>
                </a:cubicBezTo>
                <a:cubicBezTo>
                  <a:pt x="247" y="248"/>
                  <a:pt x="247" y="248"/>
                  <a:pt x="247" y="248"/>
                </a:cubicBezTo>
                <a:cubicBezTo>
                  <a:pt x="320" y="248"/>
                  <a:pt x="320" y="248"/>
                  <a:pt x="320" y="248"/>
                </a:cubicBezTo>
                <a:cubicBezTo>
                  <a:pt x="322" y="248"/>
                  <a:pt x="324" y="246"/>
                  <a:pt x="324" y="244"/>
                </a:cubicBezTo>
                <a:cubicBezTo>
                  <a:pt x="324" y="150"/>
                  <a:pt x="324" y="150"/>
                  <a:pt x="324" y="150"/>
                </a:cubicBezTo>
                <a:cubicBezTo>
                  <a:pt x="324" y="148"/>
                  <a:pt x="322" y="146"/>
                  <a:pt x="320" y="146"/>
                </a:cubicBezTo>
                <a:cubicBezTo>
                  <a:pt x="226" y="146"/>
                  <a:pt x="226" y="146"/>
                  <a:pt x="226" y="146"/>
                </a:cubicBezTo>
                <a:cubicBezTo>
                  <a:pt x="187" y="60"/>
                  <a:pt x="100" y="0"/>
                  <a:pt x="0" y="0"/>
                </a:cubicBezTo>
                <a:cubicBezTo>
                  <a:pt x="0" y="95"/>
                  <a:pt x="0" y="95"/>
                  <a:pt x="0" y="95"/>
                </a:cubicBezTo>
                <a:cubicBezTo>
                  <a:pt x="84" y="95"/>
                  <a:pt x="153" y="163"/>
                  <a:pt x="153" y="248"/>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8"/>
          <p:cNvSpPr>
            <a:spLocks/>
          </p:cNvSpPr>
          <p:nvPr/>
        </p:nvSpPr>
        <p:spPr bwMode="auto">
          <a:xfrm flipV="1">
            <a:off x="6089342" y="2531186"/>
            <a:ext cx="1078615" cy="832266"/>
          </a:xfrm>
          <a:custGeom>
            <a:avLst/>
            <a:gdLst>
              <a:gd name="T0" fmla="*/ 4 w 324"/>
              <a:gd name="T1" fmla="*/ 248 h 248"/>
              <a:gd name="T2" fmla="*/ 76 w 324"/>
              <a:gd name="T3" fmla="*/ 248 h 248"/>
              <a:gd name="T4" fmla="*/ 149 w 324"/>
              <a:gd name="T5" fmla="*/ 248 h 248"/>
              <a:gd name="T6" fmla="*/ 171 w 324"/>
              <a:gd name="T7" fmla="*/ 248 h 248"/>
              <a:gd name="T8" fmla="*/ 324 w 324"/>
              <a:gd name="T9" fmla="*/ 95 h 248"/>
              <a:gd name="T10" fmla="*/ 324 w 324"/>
              <a:gd name="T11" fmla="*/ 0 h 248"/>
              <a:gd name="T12" fmla="*/ 98 w 324"/>
              <a:gd name="T13" fmla="*/ 146 h 248"/>
              <a:gd name="T14" fmla="*/ 4 w 324"/>
              <a:gd name="T15" fmla="*/ 146 h 248"/>
              <a:gd name="T16" fmla="*/ 0 w 324"/>
              <a:gd name="T17" fmla="*/ 150 h 248"/>
              <a:gd name="T18" fmla="*/ 0 w 324"/>
              <a:gd name="T19" fmla="*/ 244 h 248"/>
              <a:gd name="T20" fmla="*/ 4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4" y="248"/>
                </a:moveTo>
                <a:cubicBezTo>
                  <a:pt x="76" y="248"/>
                  <a:pt x="76" y="248"/>
                  <a:pt x="76" y="248"/>
                </a:cubicBezTo>
                <a:cubicBezTo>
                  <a:pt x="149" y="248"/>
                  <a:pt x="149" y="248"/>
                  <a:pt x="149" y="248"/>
                </a:cubicBezTo>
                <a:cubicBezTo>
                  <a:pt x="171" y="248"/>
                  <a:pt x="171" y="248"/>
                  <a:pt x="171" y="248"/>
                </a:cubicBezTo>
                <a:cubicBezTo>
                  <a:pt x="171" y="163"/>
                  <a:pt x="239" y="95"/>
                  <a:pt x="324" y="95"/>
                </a:cubicBezTo>
                <a:cubicBezTo>
                  <a:pt x="324" y="0"/>
                  <a:pt x="324" y="0"/>
                  <a:pt x="324" y="0"/>
                </a:cubicBezTo>
                <a:cubicBezTo>
                  <a:pt x="223" y="0"/>
                  <a:pt x="137" y="60"/>
                  <a:pt x="98" y="146"/>
                </a:cubicBezTo>
                <a:cubicBezTo>
                  <a:pt x="4" y="146"/>
                  <a:pt x="4" y="146"/>
                  <a:pt x="4" y="146"/>
                </a:cubicBezTo>
                <a:cubicBezTo>
                  <a:pt x="1" y="146"/>
                  <a:pt x="0" y="148"/>
                  <a:pt x="0" y="150"/>
                </a:cubicBezTo>
                <a:cubicBezTo>
                  <a:pt x="0" y="244"/>
                  <a:pt x="0" y="244"/>
                  <a:pt x="0" y="244"/>
                </a:cubicBezTo>
                <a:cubicBezTo>
                  <a:pt x="0" y="246"/>
                  <a:pt x="1" y="248"/>
                  <a:pt x="4" y="248"/>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9"/>
          <p:cNvSpPr>
            <a:spLocks/>
          </p:cNvSpPr>
          <p:nvPr/>
        </p:nvSpPr>
        <p:spPr bwMode="auto">
          <a:xfrm flipV="1">
            <a:off x="5026261" y="2531186"/>
            <a:ext cx="1076397" cy="832266"/>
          </a:xfrm>
          <a:custGeom>
            <a:avLst/>
            <a:gdLst>
              <a:gd name="T0" fmla="*/ 153 w 324"/>
              <a:gd name="T1" fmla="*/ 248 h 248"/>
              <a:gd name="T2" fmla="*/ 175 w 324"/>
              <a:gd name="T3" fmla="*/ 248 h 248"/>
              <a:gd name="T4" fmla="*/ 247 w 324"/>
              <a:gd name="T5" fmla="*/ 248 h 248"/>
              <a:gd name="T6" fmla="*/ 320 w 324"/>
              <a:gd name="T7" fmla="*/ 248 h 248"/>
              <a:gd name="T8" fmla="*/ 324 w 324"/>
              <a:gd name="T9" fmla="*/ 244 h 248"/>
              <a:gd name="T10" fmla="*/ 324 w 324"/>
              <a:gd name="T11" fmla="*/ 150 h 248"/>
              <a:gd name="T12" fmla="*/ 320 w 324"/>
              <a:gd name="T13" fmla="*/ 146 h 248"/>
              <a:gd name="T14" fmla="*/ 225 w 324"/>
              <a:gd name="T15" fmla="*/ 146 h 248"/>
              <a:gd name="T16" fmla="*/ 0 w 324"/>
              <a:gd name="T17" fmla="*/ 0 h 248"/>
              <a:gd name="T18" fmla="*/ 0 w 324"/>
              <a:gd name="T19" fmla="*/ 95 h 248"/>
              <a:gd name="T20" fmla="*/ 153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153" y="248"/>
                </a:moveTo>
                <a:cubicBezTo>
                  <a:pt x="175" y="248"/>
                  <a:pt x="175" y="248"/>
                  <a:pt x="175" y="248"/>
                </a:cubicBezTo>
                <a:cubicBezTo>
                  <a:pt x="247" y="248"/>
                  <a:pt x="247" y="248"/>
                  <a:pt x="247" y="248"/>
                </a:cubicBezTo>
                <a:cubicBezTo>
                  <a:pt x="320" y="248"/>
                  <a:pt x="320" y="248"/>
                  <a:pt x="320" y="248"/>
                </a:cubicBezTo>
                <a:cubicBezTo>
                  <a:pt x="322" y="248"/>
                  <a:pt x="324" y="246"/>
                  <a:pt x="324" y="244"/>
                </a:cubicBezTo>
                <a:cubicBezTo>
                  <a:pt x="324" y="150"/>
                  <a:pt x="324" y="150"/>
                  <a:pt x="324" y="150"/>
                </a:cubicBezTo>
                <a:cubicBezTo>
                  <a:pt x="324" y="148"/>
                  <a:pt x="322" y="146"/>
                  <a:pt x="320" y="146"/>
                </a:cubicBezTo>
                <a:cubicBezTo>
                  <a:pt x="225" y="146"/>
                  <a:pt x="225" y="146"/>
                  <a:pt x="225" y="146"/>
                </a:cubicBezTo>
                <a:cubicBezTo>
                  <a:pt x="187" y="60"/>
                  <a:pt x="100" y="0"/>
                  <a:pt x="0" y="0"/>
                </a:cubicBezTo>
                <a:cubicBezTo>
                  <a:pt x="0" y="95"/>
                  <a:pt x="0" y="95"/>
                  <a:pt x="0" y="95"/>
                </a:cubicBezTo>
                <a:cubicBezTo>
                  <a:pt x="84" y="95"/>
                  <a:pt x="153" y="163"/>
                  <a:pt x="153" y="24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10"/>
          <p:cNvSpPr>
            <a:spLocks/>
          </p:cNvSpPr>
          <p:nvPr/>
        </p:nvSpPr>
        <p:spPr bwMode="auto">
          <a:xfrm flipV="1">
            <a:off x="3921013" y="2531186"/>
            <a:ext cx="1078615" cy="832266"/>
          </a:xfrm>
          <a:custGeom>
            <a:avLst/>
            <a:gdLst>
              <a:gd name="T0" fmla="*/ 5 w 324"/>
              <a:gd name="T1" fmla="*/ 248 h 248"/>
              <a:gd name="T2" fmla="*/ 77 w 324"/>
              <a:gd name="T3" fmla="*/ 248 h 248"/>
              <a:gd name="T4" fmla="*/ 149 w 324"/>
              <a:gd name="T5" fmla="*/ 248 h 248"/>
              <a:gd name="T6" fmla="*/ 172 w 324"/>
              <a:gd name="T7" fmla="*/ 248 h 248"/>
              <a:gd name="T8" fmla="*/ 324 w 324"/>
              <a:gd name="T9" fmla="*/ 95 h 248"/>
              <a:gd name="T10" fmla="*/ 324 w 324"/>
              <a:gd name="T11" fmla="*/ 0 h 248"/>
              <a:gd name="T12" fmla="*/ 99 w 324"/>
              <a:gd name="T13" fmla="*/ 146 h 248"/>
              <a:gd name="T14" fmla="*/ 5 w 324"/>
              <a:gd name="T15" fmla="*/ 146 h 248"/>
              <a:gd name="T16" fmla="*/ 0 w 324"/>
              <a:gd name="T17" fmla="*/ 150 h 248"/>
              <a:gd name="T18" fmla="*/ 0 w 324"/>
              <a:gd name="T19" fmla="*/ 244 h 248"/>
              <a:gd name="T20" fmla="*/ 5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5" y="248"/>
                </a:moveTo>
                <a:cubicBezTo>
                  <a:pt x="77" y="248"/>
                  <a:pt x="77" y="248"/>
                  <a:pt x="77" y="248"/>
                </a:cubicBezTo>
                <a:cubicBezTo>
                  <a:pt x="149" y="248"/>
                  <a:pt x="149" y="248"/>
                  <a:pt x="149" y="248"/>
                </a:cubicBezTo>
                <a:cubicBezTo>
                  <a:pt x="172" y="248"/>
                  <a:pt x="172" y="248"/>
                  <a:pt x="172" y="248"/>
                </a:cubicBezTo>
                <a:cubicBezTo>
                  <a:pt x="172" y="163"/>
                  <a:pt x="240" y="95"/>
                  <a:pt x="324" y="95"/>
                </a:cubicBezTo>
                <a:cubicBezTo>
                  <a:pt x="324" y="0"/>
                  <a:pt x="324" y="0"/>
                  <a:pt x="324" y="0"/>
                </a:cubicBezTo>
                <a:cubicBezTo>
                  <a:pt x="224" y="0"/>
                  <a:pt x="138" y="60"/>
                  <a:pt x="99" y="146"/>
                </a:cubicBezTo>
                <a:cubicBezTo>
                  <a:pt x="5" y="146"/>
                  <a:pt x="5" y="146"/>
                  <a:pt x="5" y="146"/>
                </a:cubicBezTo>
                <a:cubicBezTo>
                  <a:pt x="2" y="146"/>
                  <a:pt x="0" y="148"/>
                  <a:pt x="0" y="150"/>
                </a:cubicBezTo>
                <a:cubicBezTo>
                  <a:pt x="0" y="244"/>
                  <a:pt x="0" y="244"/>
                  <a:pt x="0" y="244"/>
                </a:cubicBezTo>
                <a:cubicBezTo>
                  <a:pt x="0" y="246"/>
                  <a:pt x="2" y="248"/>
                  <a:pt x="5" y="24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11"/>
          <p:cNvSpPr>
            <a:spLocks/>
          </p:cNvSpPr>
          <p:nvPr/>
        </p:nvSpPr>
        <p:spPr bwMode="auto">
          <a:xfrm flipV="1">
            <a:off x="2864592" y="2531186"/>
            <a:ext cx="1076397" cy="832266"/>
          </a:xfrm>
          <a:custGeom>
            <a:avLst/>
            <a:gdLst>
              <a:gd name="T0" fmla="*/ 153 w 324"/>
              <a:gd name="T1" fmla="*/ 248 h 248"/>
              <a:gd name="T2" fmla="*/ 175 w 324"/>
              <a:gd name="T3" fmla="*/ 248 h 248"/>
              <a:gd name="T4" fmla="*/ 247 w 324"/>
              <a:gd name="T5" fmla="*/ 248 h 248"/>
              <a:gd name="T6" fmla="*/ 320 w 324"/>
              <a:gd name="T7" fmla="*/ 248 h 248"/>
              <a:gd name="T8" fmla="*/ 324 w 324"/>
              <a:gd name="T9" fmla="*/ 244 h 248"/>
              <a:gd name="T10" fmla="*/ 324 w 324"/>
              <a:gd name="T11" fmla="*/ 150 h 248"/>
              <a:gd name="T12" fmla="*/ 320 w 324"/>
              <a:gd name="T13" fmla="*/ 146 h 248"/>
              <a:gd name="T14" fmla="*/ 225 w 324"/>
              <a:gd name="T15" fmla="*/ 146 h 248"/>
              <a:gd name="T16" fmla="*/ 0 w 324"/>
              <a:gd name="T17" fmla="*/ 0 h 248"/>
              <a:gd name="T18" fmla="*/ 0 w 324"/>
              <a:gd name="T19" fmla="*/ 95 h 248"/>
              <a:gd name="T20" fmla="*/ 153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153" y="248"/>
                </a:moveTo>
                <a:cubicBezTo>
                  <a:pt x="175" y="248"/>
                  <a:pt x="175" y="248"/>
                  <a:pt x="175" y="248"/>
                </a:cubicBezTo>
                <a:cubicBezTo>
                  <a:pt x="247" y="248"/>
                  <a:pt x="247" y="248"/>
                  <a:pt x="247" y="248"/>
                </a:cubicBezTo>
                <a:cubicBezTo>
                  <a:pt x="320" y="248"/>
                  <a:pt x="320" y="248"/>
                  <a:pt x="320" y="248"/>
                </a:cubicBezTo>
                <a:cubicBezTo>
                  <a:pt x="322" y="248"/>
                  <a:pt x="324" y="246"/>
                  <a:pt x="324" y="244"/>
                </a:cubicBezTo>
                <a:cubicBezTo>
                  <a:pt x="324" y="150"/>
                  <a:pt x="324" y="150"/>
                  <a:pt x="324" y="150"/>
                </a:cubicBezTo>
                <a:cubicBezTo>
                  <a:pt x="324" y="148"/>
                  <a:pt x="322" y="146"/>
                  <a:pt x="320" y="146"/>
                </a:cubicBezTo>
                <a:cubicBezTo>
                  <a:pt x="225" y="146"/>
                  <a:pt x="225" y="146"/>
                  <a:pt x="225" y="146"/>
                </a:cubicBezTo>
                <a:cubicBezTo>
                  <a:pt x="187" y="60"/>
                  <a:pt x="100" y="0"/>
                  <a:pt x="0" y="0"/>
                </a:cubicBezTo>
                <a:cubicBezTo>
                  <a:pt x="0" y="95"/>
                  <a:pt x="0" y="95"/>
                  <a:pt x="0" y="95"/>
                </a:cubicBezTo>
                <a:cubicBezTo>
                  <a:pt x="84" y="95"/>
                  <a:pt x="153" y="163"/>
                  <a:pt x="153" y="24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2"/>
          <p:cNvSpPr>
            <a:spLocks/>
          </p:cNvSpPr>
          <p:nvPr/>
        </p:nvSpPr>
        <p:spPr bwMode="auto">
          <a:xfrm flipV="1">
            <a:off x="1761564" y="2531186"/>
            <a:ext cx="1078615" cy="832266"/>
          </a:xfrm>
          <a:custGeom>
            <a:avLst/>
            <a:gdLst>
              <a:gd name="T0" fmla="*/ 4 w 324"/>
              <a:gd name="T1" fmla="*/ 248 h 248"/>
              <a:gd name="T2" fmla="*/ 76 w 324"/>
              <a:gd name="T3" fmla="*/ 248 h 248"/>
              <a:gd name="T4" fmla="*/ 148 w 324"/>
              <a:gd name="T5" fmla="*/ 248 h 248"/>
              <a:gd name="T6" fmla="*/ 171 w 324"/>
              <a:gd name="T7" fmla="*/ 248 h 248"/>
              <a:gd name="T8" fmla="*/ 324 w 324"/>
              <a:gd name="T9" fmla="*/ 95 h 248"/>
              <a:gd name="T10" fmla="*/ 324 w 324"/>
              <a:gd name="T11" fmla="*/ 0 h 248"/>
              <a:gd name="T12" fmla="*/ 98 w 324"/>
              <a:gd name="T13" fmla="*/ 146 h 248"/>
              <a:gd name="T14" fmla="*/ 4 w 324"/>
              <a:gd name="T15" fmla="*/ 146 h 248"/>
              <a:gd name="T16" fmla="*/ 0 w 324"/>
              <a:gd name="T17" fmla="*/ 150 h 248"/>
              <a:gd name="T18" fmla="*/ 0 w 324"/>
              <a:gd name="T19" fmla="*/ 244 h 248"/>
              <a:gd name="T20" fmla="*/ 4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4" y="248"/>
                </a:moveTo>
                <a:cubicBezTo>
                  <a:pt x="76" y="248"/>
                  <a:pt x="76" y="248"/>
                  <a:pt x="76" y="248"/>
                </a:cubicBezTo>
                <a:cubicBezTo>
                  <a:pt x="148" y="248"/>
                  <a:pt x="148" y="248"/>
                  <a:pt x="148" y="248"/>
                </a:cubicBezTo>
                <a:cubicBezTo>
                  <a:pt x="171" y="248"/>
                  <a:pt x="171" y="248"/>
                  <a:pt x="171" y="248"/>
                </a:cubicBezTo>
                <a:cubicBezTo>
                  <a:pt x="171" y="163"/>
                  <a:pt x="239" y="95"/>
                  <a:pt x="324" y="95"/>
                </a:cubicBezTo>
                <a:cubicBezTo>
                  <a:pt x="324" y="0"/>
                  <a:pt x="324" y="0"/>
                  <a:pt x="324" y="0"/>
                </a:cubicBezTo>
                <a:cubicBezTo>
                  <a:pt x="223" y="0"/>
                  <a:pt x="137" y="60"/>
                  <a:pt x="98" y="146"/>
                </a:cubicBezTo>
                <a:cubicBezTo>
                  <a:pt x="4" y="146"/>
                  <a:pt x="4" y="146"/>
                  <a:pt x="4" y="146"/>
                </a:cubicBezTo>
                <a:cubicBezTo>
                  <a:pt x="1" y="146"/>
                  <a:pt x="0" y="148"/>
                  <a:pt x="0" y="150"/>
                </a:cubicBezTo>
                <a:cubicBezTo>
                  <a:pt x="0" y="244"/>
                  <a:pt x="0" y="244"/>
                  <a:pt x="0" y="244"/>
                </a:cubicBezTo>
                <a:cubicBezTo>
                  <a:pt x="0" y="246"/>
                  <a:pt x="1" y="248"/>
                  <a:pt x="4" y="24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3" name="Group 2311"/>
          <p:cNvGrpSpPr/>
          <p:nvPr/>
        </p:nvGrpSpPr>
        <p:grpSpPr>
          <a:xfrm>
            <a:off x="2517412" y="2212783"/>
            <a:ext cx="672428" cy="672428"/>
            <a:chOff x="0" y="0"/>
            <a:chExt cx="2919053" cy="2919053"/>
          </a:xfrm>
        </p:grpSpPr>
        <p:sp>
          <p:nvSpPr>
            <p:cNvPr id="64" name="Shape 2309"/>
            <p:cNvSpPr/>
            <p:nvPr/>
          </p:nvSpPr>
          <p:spPr>
            <a:xfrm>
              <a:off x="0" y="0"/>
              <a:ext cx="2919053" cy="29190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70" name="Shape 2310"/>
            <p:cNvSpPr/>
            <p:nvPr/>
          </p:nvSpPr>
          <p:spPr>
            <a:xfrm>
              <a:off x="832076" y="1008773"/>
              <a:ext cx="1147076" cy="1020388"/>
            </a:xfrm>
            <a:custGeom>
              <a:avLst/>
              <a:gdLst/>
              <a:ahLst/>
              <a:cxnLst>
                <a:cxn ang="0">
                  <a:pos x="wd2" y="hd2"/>
                </a:cxn>
                <a:cxn ang="5400000">
                  <a:pos x="wd2" y="hd2"/>
                </a:cxn>
                <a:cxn ang="10800000">
                  <a:pos x="wd2" y="hd2"/>
                </a:cxn>
                <a:cxn ang="16200000">
                  <a:pos x="wd2" y="hd2"/>
                </a:cxn>
              </a:cxnLst>
              <a:rect l="0" t="0" r="r" b="b"/>
              <a:pathLst>
                <a:path w="21446" h="21471" extrusionOk="0">
                  <a:moveTo>
                    <a:pt x="2906" y="19280"/>
                  </a:moveTo>
                  <a:cubicBezTo>
                    <a:pt x="2683" y="19534"/>
                    <a:pt x="2683" y="19946"/>
                    <a:pt x="2906" y="20200"/>
                  </a:cubicBezTo>
                  <a:lnTo>
                    <a:pt x="3930" y="21326"/>
                  </a:lnTo>
                  <a:cubicBezTo>
                    <a:pt x="4154" y="21580"/>
                    <a:pt x="4510" y="21473"/>
                    <a:pt x="4734" y="21220"/>
                  </a:cubicBezTo>
                  <a:lnTo>
                    <a:pt x="10017" y="15372"/>
                  </a:lnTo>
                  <a:lnTo>
                    <a:pt x="8398" y="13299"/>
                  </a:lnTo>
                  <a:cubicBezTo>
                    <a:pt x="8398" y="13299"/>
                    <a:pt x="2906" y="19280"/>
                    <a:pt x="2906" y="19280"/>
                  </a:cubicBezTo>
                  <a:close/>
                  <a:moveTo>
                    <a:pt x="21387" y="2723"/>
                  </a:moveTo>
                  <a:cubicBezTo>
                    <a:pt x="21307" y="2125"/>
                    <a:pt x="21031" y="2252"/>
                    <a:pt x="20888" y="2505"/>
                  </a:cubicBezTo>
                  <a:cubicBezTo>
                    <a:pt x="20746" y="2758"/>
                    <a:pt x="20111" y="3840"/>
                    <a:pt x="19852" y="4329"/>
                  </a:cubicBezTo>
                  <a:cubicBezTo>
                    <a:pt x="19593" y="4815"/>
                    <a:pt x="18956" y="5772"/>
                    <a:pt x="17770" y="4826"/>
                  </a:cubicBezTo>
                  <a:cubicBezTo>
                    <a:pt x="16533" y="3843"/>
                    <a:pt x="16963" y="3157"/>
                    <a:pt x="17179" y="2694"/>
                  </a:cubicBezTo>
                  <a:cubicBezTo>
                    <a:pt x="17395" y="2232"/>
                    <a:pt x="18059" y="931"/>
                    <a:pt x="18155" y="768"/>
                  </a:cubicBezTo>
                  <a:cubicBezTo>
                    <a:pt x="18251" y="605"/>
                    <a:pt x="18139" y="129"/>
                    <a:pt x="17756" y="329"/>
                  </a:cubicBezTo>
                  <a:cubicBezTo>
                    <a:pt x="17372" y="527"/>
                    <a:pt x="15039" y="1572"/>
                    <a:pt x="14715" y="3066"/>
                  </a:cubicBezTo>
                  <a:cubicBezTo>
                    <a:pt x="14386" y="4590"/>
                    <a:pt x="14993" y="5950"/>
                    <a:pt x="13800" y="7301"/>
                  </a:cubicBezTo>
                  <a:lnTo>
                    <a:pt x="12355" y="8998"/>
                  </a:lnTo>
                  <a:lnTo>
                    <a:pt x="13806" y="10898"/>
                  </a:lnTo>
                  <a:lnTo>
                    <a:pt x="15589" y="8995"/>
                  </a:lnTo>
                  <a:cubicBezTo>
                    <a:pt x="16013" y="8514"/>
                    <a:pt x="16919" y="8048"/>
                    <a:pt x="17740" y="8257"/>
                  </a:cubicBezTo>
                  <a:cubicBezTo>
                    <a:pt x="19498" y="8705"/>
                    <a:pt x="20456" y="7962"/>
                    <a:pt x="21035" y="6733"/>
                  </a:cubicBezTo>
                  <a:cubicBezTo>
                    <a:pt x="21552" y="5635"/>
                    <a:pt x="21466" y="3322"/>
                    <a:pt x="21387" y="2723"/>
                  </a:cubicBezTo>
                  <a:close/>
                  <a:moveTo>
                    <a:pt x="9478" y="7592"/>
                  </a:moveTo>
                  <a:cubicBezTo>
                    <a:pt x="9350" y="7424"/>
                    <a:pt x="9189" y="7421"/>
                    <a:pt x="9050" y="7558"/>
                  </a:cubicBezTo>
                  <a:lnTo>
                    <a:pt x="7506" y="9074"/>
                  </a:lnTo>
                  <a:cubicBezTo>
                    <a:pt x="7384" y="9194"/>
                    <a:pt x="7369" y="9419"/>
                    <a:pt x="7477" y="9559"/>
                  </a:cubicBezTo>
                  <a:lnTo>
                    <a:pt x="16408" y="20996"/>
                  </a:lnTo>
                  <a:cubicBezTo>
                    <a:pt x="16616" y="21268"/>
                    <a:pt x="16979" y="21295"/>
                    <a:pt x="17217" y="21061"/>
                  </a:cubicBezTo>
                  <a:lnTo>
                    <a:pt x="18263" y="20076"/>
                  </a:lnTo>
                  <a:cubicBezTo>
                    <a:pt x="18500" y="19839"/>
                    <a:pt x="18526" y="19429"/>
                    <a:pt x="18317" y="19158"/>
                  </a:cubicBezTo>
                  <a:cubicBezTo>
                    <a:pt x="18317" y="19158"/>
                    <a:pt x="9478" y="7592"/>
                    <a:pt x="9478" y="7592"/>
                  </a:cubicBezTo>
                  <a:close/>
                  <a:moveTo>
                    <a:pt x="3331" y="6965"/>
                  </a:moveTo>
                  <a:cubicBezTo>
                    <a:pt x="4336" y="6088"/>
                    <a:pt x="5170" y="6693"/>
                    <a:pt x="6282" y="8142"/>
                  </a:cubicBezTo>
                  <a:cubicBezTo>
                    <a:pt x="6408" y="8304"/>
                    <a:pt x="6575" y="8114"/>
                    <a:pt x="6671" y="8021"/>
                  </a:cubicBezTo>
                  <a:cubicBezTo>
                    <a:pt x="6766" y="7926"/>
                    <a:pt x="8233" y="6440"/>
                    <a:pt x="8306" y="6370"/>
                  </a:cubicBezTo>
                  <a:cubicBezTo>
                    <a:pt x="8377" y="6300"/>
                    <a:pt x="8464" y="6167"/>
                    <a:pt x="8349" y="6018"/>
                  </a:cubicBezTo>
                  <a:cubicBezTo>
                    <a:pt x="8235" y="5868"/>
                    <a:pt x="7817" y="5261"/>
                    <a:pt x="7550" y="4867"/>
                  </a:cubicBezTo>
                  <a:cubicBezTo>
                    <a:pt x="5603" y="2001"/>
                    <a:pt x="12876" y="57"/>
                    <a:pt x="11758" y="25"/>
                  </a:cubicBezTo>
                  <a:cubicBezTo>
                    <a:pt x="11190" y="9"/>
                    <a:pt x="8909" y="-20"/>
                    <a:pt x="8569" y="21"/>
                  </a:cubicBezTo>
                  <a:cubicBezTo>
                    <a:pt x="7186" y="186"/>
                    <a:pt x="5452" y="1638"/>
                    <a:pt x="4578" y="2313"/>
                  </a:cubicBezTo>
                  <a:cubicBezTo>
                    <a:pt x="3437" y="3196"/>
                    <a:pt x="3011" y="3711"/>
                    <a:pt x="2939" y="3781"/>
                  </a:cubicBezTo>
                  <a:cubicBezTo>
                    <a:pt x="2617" y="4099"/>
                    <a:pt x="2887" y="4832"/>
                    <a:pt x="2303" y="5410"/>
                  </a:cubicBezTo>
                  <a:cubicBezTo>
                    <a:pt x="1683" y="6021"/>
                    <a:pt x="1297" y="5560"/>
                    <a:pt x="939" y="5913"/>
                  </a:cubicBezTo>
                  <a:cubicBezTo>
                    <a:pt x="761" y="6090"/>
                    <a:pt x="264" y="6509"/>
                    <a:pt x="122" y="6650"/>
                  </a:cubicBezTo>
                  <a:cubicBezTo>
                    <a:pt x="-22" y="6790"/>
                    <a:pt x="-48" y="7030"/>
                    <a:pt x="99" y="7219"/>
                  </a:cubicBezTo>
                  <a:cubicBezTo>
                    <a:pt x="99" y="7219"/>
                    <a:pt x="1459" y="8912"/>
                    <a:pt x="1574" y="9061"/>
                  </a:cubicBezTo>
                  <a:cubicBezTo>
                    <a:pt x="1688" y="9210"/>
                    <a:pt x="1994" y="9337"/>
                    <a:pt x="2185" y="9149"/>
                  </a:cubicBezTo>
                  <a:cubicBezTo>
                    <a:pt x="2375" y="8960"/>
                    <a:pt x="2864" y="8477"/>
                    <a:pt x="2947" y="8394"/>
                  </a:cubicBezTo>
                  <a:cubicBezTo>
                    <a:pt x="3031" y="8312"/>
                    <a:pt x="2893" y="7349"/>
                    <a:pt x="3331" y="6965"/>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71" name="Group 70"/>
          <p:cNvGrpSpPr/>
          <p:nvPr/>
        </p:nvGrpSpPr>
        <p:grpSpPr>
          <a:xfrm>
            <a:off x="4688206" y="2212783"/>
            <a:ext cx="672428" cy="672428"/>
            <a:chOff x="3995899" y="3582597"/>
            <a:chExt cx="1058562" cy="1058562"/>
          </a:xfrm>
        </p:grpSpPr>
        <p:sp>
          <p:nvSpPr>
            <p:cNvPr id="73" name="Shape 2309"/>
            <p:cNvSpPr/>
            <p:nvPr/>
          </p:nvSpPr>
          <p:spPr>
            <a:xfrm>
              <a:off x="3995899" y="3582597"/>
              <a:ext cx="1058562" cy="10585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74" name="Shape 2313"/>
            <p:cNvSpPr/>
            <p:nvPr/>
          </p:nvSpPr>
          <p:spPr>
            <a:xfrm>
              <a:off x="4305160" y="3929798"/>
              <a:ext cx="483322" cy="321992"/>
            </a:xfrm>
            <a:custGeom>
              <a:avLst/>
              <a:gdLst/>
              <a:ahLst/>
              <a:cxnLst>
                <a:cxn ang="0">
                  <a:pos x="wd2" y="hd2"/>
                </a:cxn>
                <a:cxn ang="5400000">
                  <a:pos x="wd2" y="hd2"/>
                </a:cxn>
                <a:cxn ang="10800000">
                  <a:pos x="wd2" y="hd2"/>
                </a:cxn>
                <a:cxn ang="16200000">
                  <a:pos x="wd2" y="hd2"/>
                </a:cxn>
              </a:cxnLst>
              <a:rect l="0" t="0" r="r" b="b"/>
              <a:pathLst>
                <a:path w="21547" h="21600" extrusionOk="0">
                  <a:moveTo>
                    <a:pt x="18847" y="15749"/>
                  </a:moveTo>
                  <a:lnTo>
                    <a:pt x="2701" y="15749"/>
                  </a:lnTo>
                  <a:lnTo>
                    <a:pt x="2701" y="1346"/>
                  </a:lnTo>
                  <a:lnTo>
                    <a:pt x="18847" y="1346"/>
                  </a:lnTo>
                  <a:cubicBezTo>
                    <a:pt x="18847" y="1346"/>
                    <a:pt x="18847" y="15749"/>
                    <a:pt x="18847" y="15749"/>
                  </a:cubicBezTo>
                  <a:close/>
                  <a:moveTo>
                    <a:pt x="0" y="20510"/>
                  </a:moveTo>
                  <a:cubicBezTo>
                    <a:pt x="0" y="20510"/>
                    <a:pt x="-26" y="21600"/>
                    <a:pt x="1603" y="21600"/>
                  </a:cubicBezTo>
                  <a:cubicBezTo>
                    <a:pt x="2568" y="21600"/>
                    <a:pt x="6216" y="21600"/>
                    <a:pt x="9032" y="21600"/>
                  </a:cubicBezTo>
                  <a:cubicBezTo>
                    <a:pt x="9032" y="21600"/>
                    <a:pt x="10576" y="21600"/>
                    <a:pt x="12515" y="21600"/>
                  </a:cubicBezTo>
                  <a:cubicBezTo>
                    <a:pt x="15331" y="21600"/>
                    <a:pt x="18979" y="21600"/>
                    <a:pt x="19943" y="21600"/>
                  </a:cubicBezTo>
                  <a:cubicBezTo>
                    <a:pt x="21574" y="21600"/>
                    <a:pt x="21547" y="20510"/>
                    <a:pt x="21547" y="20510"/>
                  </a:cubicBezTo>
                  <a:lnTo>
                    <a:pt x="19418" y="16436"/>
                  </a:lnTo>
                  <a:cubicBezTo>
                    <a:pt x="19512" y="16224"/>
                    <a:pt x="19569" y="15977"/>
                    <a:pt x="19569" y="15711"/>
                  </a:cubicBezTo>
                  <a:lnTo>
                    <a:pt x="19569" y="1384"/>
                  </a:lnTo>
                  <a:cubicBezTo>
                    <a:pt x="19569" y="621"/>
                    <a:pt x="19123" y="0"/>
                    <a:pt x="18571" y="0"/>
                  </a:cubicBezTo>
                  <a:lnTo>
                    <a:pt x="2977" y="0"/>
                  </a:lnTo>
                  <a:cubicBezTo>
                    <a:pt x="2425" y="0"/>
                    <a:pt x="1979" y="621"/>
                    <a:pt x="1979" y="1384"/>
                  </a:cubicBezTo>
                  <a:lnTo>
                    <a:pt x="1979" y="15711"/>
                  </a:lnTo>
                  <a:cubicBezTo>
                    <a:pt x="1979" y="15978"/>
                    <a:pt x="2035" y="16224"/>
                    <a:pt x="2129" y="16436"/>
                  </a:cubicBezTo>
                  <a:cubicBezTo>
                    <a:pt x="2129" y="16436"/>
                    <a:pt x="0" y="20510"/>
                    <a:pt x="0" y="2051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75" name="Group 74"/>
          <p:cNvGrpSpPr/>
          <p:nvPr/>
        </p:nvGrpSpPr>
        <p:grpSpPr>
          <a:xfrm>
            <a:off x="6842603" y="2212783"/>
            <a:ext cx="672428" cy="672428"/>
            <a:chOff x="6661282" y="3531081"/>
            <a:chExt cx="1058562" cy="1058562"/>
          </a:xfrm>
        </p:grpSpPr>
        <p:sp>
          <p:nvSpPr>
            <p:cNvPr id="76" name="Shape 2309"/>
            <p:cNvSpPr/>
            <p:nvPr/>
          </p:nvSpPr>
          <p:spPr>
            <a:xfrm>
              <a:off x="6661282" y="3531081"/>
              <a:ext cx="1058562" cy="10585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ECECEC"/>
            </a:solidFill>
            <a:ln w="12700" cap="flat">
              <a:noFill/>
              <a:miter lim="400000"/>
            </a:ln>
            <a:effectLst/>
          </p:spPr>
          <p:txBody>
            <a:bodyPr wrap="square" lIns="50800" tIns="50800" rIns="50800" bIns="50800" numCol="1" anchor="ctr">
              <a:noAutofit/>
            </a:bodyPr>
            <a:lstStyle/>
            <a:p>
              <a:pPr lvl="0"/>
              <a:endParaRPr/>
            </a:p>
          </p:txBody>
        </p:sp>
        <p:grpSp>
          <p:nvGrpSpPr>
            <p:cNvPr id="81" name="Group 2320"/>
            <p:cNvGrpSpPr/>
            <p:nvPr/>
          </p:nvGrpSpPr>
          <p:grpSpPr>
            <a:xfrm>
              <a:off x="7009522" y="3864091"/>
              <a:ext cx="348809" cy="298134"/>
              <a:chOff x="0" y="0"/>
              <a:chExt cx="961862" cy="822124"/>
            </a:xfrm>
          </p:grpSpPr>
          <p:sp>
            <p:nvSpPr>
              <p:cNvPr id="88" name="Shape 2316"/>
              <p:cNvSpPr/>
              <p:nvPr/>
            </p:nvSpPr>
            <p:spPr>
              <a:xfrm>
                <a:off x="0" y="411062"/>
                <a:ext cx="167725" cy="411063"/>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89" name="Shape 2317"/>
              <p:cNvSpPr/>
              <p:nvPr/>
            </p:nvSpPr>
            <p:spPr>
              <a:xfrm>
                <a:off x="264712" y="235390"/>
                <a:ext cx="167726" cy="586735"/>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90" name="Shape 2318"/>
              <p:cNvSpPr/>
              <p:nvPr/>
            </p:nvSpPr>
            <p:spPr>
              <a:xfrm>
                <a:off x="529424" y="90476"/>
                <a:ext cx="167726" cy="731649"/>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91" name="Shape 2319"/>
              <p:cNvSpPr/>
              <p:nvPr/>
            </p:nvSpPr>
            <p:spPr>
              <a:xfrm>
                <a:off x="794137" y="0"/>
                <a:ext cx="167726" cy="822125"/>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grpSp>
      <p:grpSp>
        <p:nvGrpSpPr>
          <p:cNvPr id="92" name="Group 91"/>
          <p:cNvGrpSpPr/>
          <p:nvPr/>
        </p:nvGrpSpPr>
        <p:grpSpPr>
          <a:xfrm>
            <a:off x="9014630" y="2212783"/>
            <a:ext cx="672428" cy="672428"/>
            <a:chOff x="9075355" y="3608355"/>
            <a:chExt cx="1058562" cy="1058562"/>
          </a:xfrm>
        </p:grpSpPr>
        <p:sp>
          <p:nvSpPr>
            <p:cNvPr id="93" name="Shape 2309"/>
            <p:cNvSpPr/>
            <p:nvPr/>
          </p:nvSpPr>
          <p:spPr>
            <a:xfrm>
              <a:off x="9075355" y="3608355"/>
              <a:ext cx="1058562" cy="10585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94" name="Shape 2323"/>
            <p:cNvSpPr/>
            <p:nvPr/>
          </p:nvSpPr>
          <p:spPr>
            <a:xfrm rot="20460000" flipH="1">
              <a:off x="9399290" y="3970746"/>
              <a:ext cx="352226" cy="352226"/>
            </a:xfrm>
            <a:custGeom>
              <a:avLst/>
              <a:gdLst/>
              <a:ahLst/>
              <a:cxnLst>
                <a:cxn ang="0">
                  <a:pos x="wd2" y="hd2"/>
                </a:cxn>
                <a:cxn ang="5400000">
                  <a:pos x="wd2" y="hd2"/>
                </a:cxn>
                <a:cxn ang="10800000">
                  <a:pos x="wd2" y="hd2"/>
                </a:cxn>
                <a:cxn ang="16200000">
                  <a:pos x="wd2" y="hd2"/>
                </a:cxn>
              </a:cxnLst>
              <a:rect l="0" t="0" r="r" b="b"/>
              <a:pathLst>
                <a:path w="20814" h="20814" extrusionOk="0">
                  <a:moveTo>
                    <a:pt x="16063" y="4751"/>
                  </a:moveTo>
                  <a:cubicBezTo>
                    <a:pt x="14562" y="3251"/>
                    <a:pt x="14186" y="1270"/>
                    <a:pt x="14318" y="1137"/>
                  </a:cubicBezTo>
                  <a:cubicBezTo>
                    <a:pt x="14452" y="1003"/>
                    <a:pt x="16354" y="1458"/>
                    <a:pt x="17856" y="2959"/>
                  </a:cubicBezTo>
                  <a:cubicBezTo>
                    <a:pt x="19356" y="4460"/>
                    <a:pt x="19807" y="6366"/>
                    <a:pt x="19677" y="6496"/>
                  </a:cubicBezTo>
                  <a:cubicBezTo>
                    <a:pt x="19548" y="6625"/>
                    <a:pt x="17564" y="6252"/>
                    <a:pt x="16063" y="4751"/>
                  </a:cubicBezTo>
                  <a:close/>
                  <a:moveTo>
                    <a:pt x="8257" y="11610"/>
                  </a:moveTo>
                  <a:cubicBezTo>
                    <a:pt x="7827" y="11179"/>
                    <a:pt x="7967" y="10342"/>
                    <a:pt x="8569" y="9739"/>
                  </a:cubicBezTo>
                  <a:cubicBezTo>
                    <a:pt x="9172" y="9137"/>
                    <a:pt x="10009" y="8997"/>
                    <a:pt x="10440" y="9428"/>
                  </a:cubicBezTo>
                  <a:cubicBezTo>
                    <a:pt x="10869" y="9858"/>
                    <a:pt x="10730" y="10696"/>
                    <a:pt x="10128" y="11298"/>
                  </a:cubicBezTo>
                  <a:cubicBezTo>
                    <a:pt x="9526" y="11900"/>
                    <a:pt x="8687" y="12040"/>
                    <a:pt x="8257" y="11610"/>
                  </a:cubicBezTo>
                  <a:close/>
                  <a:moveTo>
                    <a:pt x="18634" y="2180"/>
                  </a:moveTo>
                  <a:cubicBezTo>
                    <a:pt x="16698" y="243"/>
                    <a:pt x="14265" y="-466"/>
                    <a:pt x="13491" y="308"/>
                  </a:cubicBezTo>
                  <a:lnTo>
                    <a:pt x="10372" y="3426"/>
                  </a:lnTo>
                  <a:cubicBezTo>
                    <a:pt x="9900" y="3899"/>
                    <a:pt x="9488" y="5482"/>
                    <a:pt x="9676" y="7085"/>
                  </a:cubicBezTo>
                  <a:lnTo>
                    <a:pt x="240" y="16521"/>
                  </a:lnTo>
                  <a:cubicBezTo>
                    <a:pt x="-320" y="17081"/>
                    <a:pt x="134" y="18442"/>
                    <a:pt x="1253" y="19561"/>
                  </a:cubicBezTo>
                  <a:cubicBezTo>
                    <a:pt x="2373" y="20681"/>
                    <a:pt x="3733" y="21134"/>
                    <a:pt x="4293" y="20574"/>
                  </a:cubicBezTo>
                  <a:lnTo>
                    <a:pt x="13729" y="11138"/>
                  </a:lnTo>
                  <a:cubicBezTo>
                    <a:pt x="15332" y="11327"/>
                    <a:pt x="16915" y="10914"/>
                    <a:pt x="17388" y="10442"/>
                  </a:cubicBezTo>
                  <a:lnTo>
                    <a:pt x="20506" y="7324"/>
                  </a:lnTo>
                  <a:cubicBezTo>
                    <a:pt x="21280" y="6549"/>
                    <a:pt x="20573" y="4116"/>
                    <a:pt x="18634" y="218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97" name="Text Placeholder 20"/>
          <p:cNvSpPr>
            <a:spLocks noGrp="1"/>
          </p:cNvSpPr>
          <p:nvPr>
            <p:ph type="body" sz="quarter" idx="10"/>
          </p:nvPr>
        </p:nvSpPr>
        <p:spPr>
          <a:xfrm>
            <a:off x="4016065" y="3752002"/>
            <a:ext cx="1957574" cy="287793"/>
          </a:xfrm>
        </p:spPr>
        <p:txBody>
          <a:bodyPr/>
          <a:lstStyle/>
          <a:p>
            <a:pPr algn="ctr"/>
            <a:r>
              <a:rPr lang="id-ID" dirty="0"/>
              <a:t>Service two</a:t>
            </a:r>
          </a:p>
        </p:txBody>
      </p:sp>
      <p:sp>
        <p:nvSpPr>
          <p:cNvPr id="98" name="Text Placeholder 21"/>
          <p:cNvSpPr>
            <a:spLocks noGrp="1"/>
          </p:cNvSpPr>
          <p:nvPr>
            <p:ph type="body" sz="quarter" idx="11"/>
          </p:nvPr>
        </p:nvSpPr>
        <p:spPr>
          <a:xfrm>
            <a:off x="4053484" y="4141394"/>
            <a:ext cx="1920154" cy="1032314"/>
          </a:xfrm>
        </p:spPr>
        <p:txBody>
          <a:bodyPr>
            <a:normAutofit/>
          </a:bodyPr>
          <a:lstStyle/>
          <a:p>
            <a:pPr algn="ctr"/>
            <a:r>
              <a:rPr lang="id-ID" dirty="0"/>
              <a:t>Ut vestibulum malesuada Lorem Ipsum unde omnis baraka si manuk le iste natus hayeu sitUt vestibulum malesuada Lorem Ipsum undsi ma</a:t>
            </a:r>
          </a:p>
        </p:txBody>
      </p:sp>
      <p:sp>
        <p:nvSpPr>
          <p:cNvPr id="99" name="Text Placeholder 20"/>
          <p:cNvSpPr>
            <a:spLocks noGrp="1"/>
          </p:cNvSpPr>
          <p:nvPr>
            <p:ph type="body" sz="quarter" idx="10"/>
          </p:nvPr>
        </p:nvSpPr>
        <p:spPr>
          <a:xfrm>
            <a:off x="6191558" y="3752002"/>
            <a:ext cx="1957574" cy="287793"/>
          </a:xfrm>
        </p:spPr>
        <p:txBody>
          <a:bodyPr/>
          <a:lstStyle/>
          <a:p>
            <a:pPr algn="ctr"/>
            <a:r>
              <a:rPr lang="id-ID" dirty="0"/>
              <a:t>Service three</a:t>
            </a:r>
          </a:p>
        </p:txBody>
      </p:sp>
      <p:sp>
        <p:nvSpPr>
          <p:cNvPr id="100" name="Text Placeholder 21"/>
          <p:cNvSpPr>
            <a:spLocks noGrp="1"/>
          </p:cNvSpPr>
          <p:nvPr>
            <p:ph type="body" sz="quarter" idx="11"/>
          </p:nvPr>
        </p:nvSpPr>
        <p:spPr>
          <a:xfrm>
            <a:off x="6228977" y="4141394"/>
            <a:ext cx="1920154" cy="1032314"/>
          </a:xfrm>
        </p:spPr>
        <p:txBody>
          <a:bodyPr>
            <a:normAutofit/>
          </a:bodyPr>
          <a:lstStyle/>
          <a:p>
            <a:pPr algn="ctr"/>
            <a:r>
              <a:rPr lang="id-ID" dirty="0"/>
              <a:t>Ut vestibulum malesuada Lorem Ipsum unde omnis baraka si manuk le iste natus hayeu sitUt vestibulum malesuada Lorem Ipsum undsi ma</a:t>
            </a:r>
          </a:p>
        </p:txBody>
      </p:sp>
      <p:sp>
        <p:nvSpPr>
          <p:cNvPr id="101" name="Text Placeholder 20"/>
          <p:cNvSpPr>
            <a:spLocks noGrp="1"/>
          </p:cNvSpPr>
          <p:nvPr>
            <p:ph type="body" sz="quarter" idx="10"/>
          </p:nvPr>
        </p:nvSpPr>
        <p:spPr>
          <a:xfrm>
            <a:off x="8346231" y="3752002"/>
            <a:ext cx="1957574" cy="287793"/>
          </a:xfrm>
        </p:spPr>
        <p:txBody>
          <a:bodyPr/>
          <a:lstStyle/>
          <a:p>
            <a:pPr algn="ctr"/>
            <a:r>
              <a:rPr lang="id-ID" dirty="0"/>
              <a:t>Service four</a:t>
            </a:r>
          </a:p>
        </p:txBody>
      </p:sp>
      <p:sp>
        <p:nvSpPr>
          <p:cNvPr id="102" name="Text Placeholder 21"/>
          <p:cNvSpPr>
            <a:spLocks noGrp="1"/>
          </p:cNvSpPr>
          <p:nvPr>
            <p:ph type="body" sz="quarter" idx="11"/>
          </p:nvPr>
        </p:nvSpPr>
        <p:spPr>
          <a:xfrm>
            <a:off x="8383650" y="4141394"/>
            <a:ext cx="1920154" cy="1032314"/>
          </a:xfrm>
        </p:spPr>
        <p:txBody>
          <a:bodyPr>
            <a:normAutofit/>
          </a:bodyPr>
          <a:lstStyle/>
          <a:p>
            <a:pPr algn="ctr"/>
            <a:r>
              <a:rPr lang="id-ID" dirty="0"/>
              <a:t>Ut vestibulum malesuada Lorem Ipsum unde omnis baraka si manuk le iste natus hayeu sitUt vestibulum malesuada Lorem Ipsum undsi ma</a:t>
            </a:r>
          </a:p>
        </p:txBody>
      </p:sp>
      <p:sp>
        <p:nvSpPr>
          <p:cNvPr id="38" name="TextBox 37"/>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80</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22932338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left)">
                                      <p:cBhvr>
                                        <p:cTn id="15" dur="500"/>
                                        <p:tgtEl>
                                          <p:spTgt spid="37"/>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63"/>
                                        </p:tgtEl>
                                        <p:attrNameLst>
                                          <p:attrName>style.visibility</p:attrName>
                                        </p:attrNameLst>
                                      </p:cBhvr>
                                      <p:to>
                                        <p:strVal val="visible"/>
                                      </p:to>
                                    </p:set>
                                    <p:anim calcmode="lin" valueType="num">
                                      <p:cBhvr>
                                        <p:cTn id="19" dur="500" fill="hold"/>
                                        <p:tgtEl>
                                          <p:spTgt spid="63"/>
                                        </p:tgtEl>
                                        <p:attrNameLst>
                                          <p:attrName>ppt_w</p:attrName>
                                        </p:attrNameLst>
                                      </p:cBhvr>
                                      <p:tavLst>
                                        <p:tav tm="0">
                                          <p:val>
                                            <p:fltVal val="0"/>
                                          </p:val>
                                        </p:tav>
                                        <p:tav tm="100000">
                                          <p:val>
                                            <p:strVal val="#ppt_w"/>
                                          </p:val>
                                        </p:tav>
                                      </p:tavLst>
                                    </p:anim>
                                    <p:anim calcmode="lin" valueType="num">
                                      <p:cBhvr>
                                        <p:cTn id="20" dur="500" fill="hold"/>
                                        <p:tgtEl>
                                          <p:spTgt spid="63"/>
                                        </p:tgtEl>
                                        <p:attrNameLst>
                                          <p:attrName>ppt_h</p:attrName>
                                        </p:attrNameLst>
                                      </p:cBhvr>
                                      <p:tavLst>
                                        <p:tav tm="0">
                                          <p:val>
                                            <p:fltVal val="0"/>
                                          </p:val>
                                        </p:tav>
                                        <p:tav tm="100000">
                                          <p:val>
                                            <p:strVal val="#ppt_h"/>
                                          </p:val>
                                        </p:tav>
                                      </p:tavLst>
                                    </p:anim>
                                    <p:anim calcmode="lin" valueType="num">
                                      <p:cBhvr>
                                        <p:cTn id="21" dur="500" fill="hold"/>
                                        <p:tgtEl>
                                          <p:spTgt spid="63"/>
                                        </p:tgtEl>
                                        <p:attrNameLst>
                                          <p:attrName>style.rotation</p:attrName>
                                        </p:attrNameLst>
                                      </p:cBhvr>
                                      <p:tavLst>
                                        <p:tav tm="0">
                                          <p:val>
                                            <p:fltVal val="360"/>
                                          </p:val>
                                        </p:tav>
                                        <p:tav tm="100000">
                                          <p:val>
                                            <p:fltVal val="0"/>
                                          </p:val>
                                        </p:tav>
                                      </p:tavLst>
                                    </p:anim>
                                    <p:animEffect transition="in" filter="fade">
                                      <p:cBhvr>
                                        <p:cTn id="22" dur="500"/>
                                        <p:tgtEl>
                                          <p:spTgt spid="63"/>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1">
                                            <p:txEl>
                                              <p:pRg st="0" end="0"/>
                                            </p:txEl>
                                          </p:spTgt>
                                        </p:tgtEl>
                                        <p:attrNameLst>
                                          <p:attrName>style.visibility</p:attrName>
                                        </p:attrNameLst>
                                      </p:cBhvr>
                                      <p:to>
                                        <p:strVal val="visible"/>
                                      </p:to>
                                    </p:set>
                                    <p:animEffect transition="in" filter="fade">
                                      <p:cBhvr>
                                        <p:cTn id="26" dur="500"/>
                                        <p:tgtEl>
                                          <p:spTgt spid="21">
                                            <p:txEl>
                                              <p:pRg st="0" end="0"/>
                                            </p:txEl>
                                          </p:spTgt>
                                        </p:tgtEl>
                                      </p:cBhvr>
                                    </p:animEffect>
                                  </p:childTnLst>
                                </p:cTn>
                              </p:par>
                            </p:childTnLst>
                          </p:cTn>
                        </p:par>
                        <p:par>
                          <p:cTn id="27" fill="hold">
                            <p:stCondLst>
                              <p:cond delay="2500"/>
                            </p:stCondLst>
                            <p:childTnLst>
                              <p:par>
                                <p:cTn id="28" presetID="18" presetClass="entr" presetSubtype="6" fill="hold" grpId="0" nodeType="afterEffect">
                                  <p:stCondLst>
                                    <p:cond delay="0"/>
                                  </p:stCondLst>
                                  <p:childTnLst>
                                    <p:set>
                                      <p:cBhvr>
                                        <p:cTn id="29" dur="1" fill="hold">
                                          <p:stCondLst>
                                            <p:cond delay="0"/>
                                          </p:stCondLst>
                                        </p:cTn>
                                        <p:tgtEl>
                                          <p:spTgt spid="22">
                                            <p:txEl>
                                              <p:pRg st="0" end="0"/>
                                            </p:txEl>
                                          </p:spTgt>
                                        </p:tgtEl>
                                        <p:attrNameLst>
                                          <p:attrName>style.visibility</p:attrName>
                                        </p:attrNameLst>
                                      </p:cBhvr>
                                      <p:to>
                                        <p:strVal val="visible"/>
                                      </p:to>
                                    </p:set>
                                    <p:animEffect transition="in" filter="strips(downRight)">
                                      <p:cBhvr>
                                        <p:cTn id="30" dur="500"/>
                                        <p:tgtEl>
                                          <p:spTgt spid="22">
                                            <p:txEl>
                                              <p:pRg st="0" end="0"/>
                                            </p:txEl>
                                          </p:spTgt>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5"/>
                                        </p:tgtEl>
                                        <p:attrNameLst>
                                          <p:attrName>style.visibility</p:attrName>
                                        </p:attrNameLst>
                                      </p:cBhvr>
                                      <p:to>
                                        <p:strVal val="visible"/>
                                      </p:to>
                                    </p:set>
                                    <p:animEffect transition="in" filter="wipe(left)">
                                      <p:cBhvr>
                                        <p:cTn id="38" dur="500"/>
                                        <p:tgtEl>
                                          <p:spTgt spid="35"/>
                                        </p:tgtEl>
                                      </p:cBhvr>
                                    </p:animEffect>
                                  </p:childTnLst>
                                </p:cTn>
                              </p:par>
                            </p:childTnLst>
                          </p:cTn>
                        </p:par>
                        <p:par>
                          <p:cTn id="39" fill="hold">
                            <p:stCondLst>
                              <p:cond delay="4000"/>
                            </p:stCondLst>
                            <p:childTnLst>
                              <p:par>
                                <p:cTn id="40" presetID="49" presetClass="entr" presetSubtype="0" decel="100000"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 calcmode="lin" valueType="num">
                                      <p:cBhvr>
                                        <p:cTn id="42" dur="500" fill="hold"/>
                                        <p:tgtEl>
                                          <p:spTgt spid="71"/>
                                        </p:tgtEl>
                                        <p:attrNameLst>
                                          <p:attrName>ppt_w</p:attrName>
                                        </p:attrNameLst>
                                      </p:cBhvr>
                                      <p:tavLst>
                                        <p:tav tm="0">
                                          <p:val>
                                            <p:fltVal val="0"/>
                                          </p:val>
                                        </p:tav>
                                        <p:tav tm="100000">
                                          <p:val>
                                            <p:strVal val="#ppt_w"/>
                                          </p:val>
                                        </p:tav>
                                      </p:tavLst>
                                    </p:anim>
                                    <p:anim calcmode="lin" valueType="num">
                                      <p:cBhvr>
                                        <p:cTn id="43" dur="500" fill="hold"/>
                                        <p:tgtEl>
                                          <p:spTgt spid="71"/>
                                        </p:tgtEl>
                                        <p:attrNameLst>
                                          <p:attrName>ppt_h</p:attrName>
                                        </p:attrNameLst>
                                      </p:cBhvr>
                                      <p:tavLst>
                                        <p:tav tm="0">
                                          <p:val>
                                            <p:fltVal val="0"/>
                                          </p:val>
                                        </p:tav>
                                        <p:tav tm="100000">
                                          <p:val>
                                            <p:strVal val="#ppt_h"/>
                                          </p:val>
                                        </p:tav>
                                      </p:tavLst>
                                    </p:anim>
                                    <p:anim calcmode="lin" valueType="num">
                                      <p:cBhvr>
                                        <p:cTn id="44" dur="500" fill="hold"/>
                                        <p:tgtEl>
                                          <p:spTgt spid="71"/>
                                        </p:tgtEl>
                                        <p:attrNameLst>
                                          <p:attrName>style.rotation</p:attrName>
                                        </p:attrNameLst>
                                      </p:cBhvr>
                                      <p:tavLst>
                                        <p:tav tm="0">
                                          <p:val>
                                            <p:fltVal val="360"/>
                                          </p:val>
                                        </p:tav>
                                        <p:tav tm="100000">
                                          <p:val>
                                            <p:fltVal val="0"/>
                                          </p:val>
                                        </p:tav>
                                      </p:tavLst>
                                    </p:anim>
                                    <p:animEffect transition="in" filter="fade">
                                      <p:cBhvr>
                                        <p:cTn id="45" dur="500"/>
                                        <p:tgtEl>
                                          <p:spTgt spid="71"/>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97">
                                            <p:txEl>
                                              <p:pRg st="0" end="0"/>
                                            </p:txEl>
                                          </p:spTgt>
                                        </p:tgtEl>
                                        <p:attrNameLst>
                                          <p:attrName>style.visibility</p:attrName>
                                        </p:attrNameLst>
                                      </p:cBhvr>
                                      <p:to>
                                        <p:strVal val="visible"/>
                                      </p:to>
                                    </p:set>
                                    <p:animEffect transition="in" filter="fade">
                                      <p:cBhvr>
                                        <p:cTn id="49" dur="500"/>
                                        <p:tgtEl>
                                          <p:spTgt spid="97">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98">
                                            <p:txEl>
                                              <p:pRg st="0" end="0"/>
                                            </p:txEl>
                                          </p:spTgt>
                                        </p:tgtEl>
                                        <p:attrNameLst>
                                          <p:attrName>style.visibility</p:attrName>
                                        </p:attrNameLst>
                                      </p:cBhvr>
                                      <p:to>
                                        <p:strVal val="visible"/>
                                      </p:to>
                                    </p:set>
                                    <p:animEffect transition="in" filter="strips(downRight)">
                                      <p:cBhvr>
                                        <p:cTn id="53" dur="500"/>
                                        <p:tgtEl>
                                          <p:spTgt spid="98">
                                            <p:txEl>
                                              <p:pRg st="0" end="0"/>
                                            </p:txEl>
                                          </p:spTgt>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Effect transition="in" filter="wipe(left)">
                                      <p:cBhvr>
                                        <p:cTn id="57" dur="500"/>
                                        <p:tgtEl>
                                          <p:spTgt spid="34"/>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wipe(left)">
                                      <p:cBhvr>
                                        <p:cTn id="61" dur="500"/>
                                        <p:tgtEl>
                                          <p:spTgt spid="33"/>
                                        </p:tgtEl>
                                      </p:cBhvr>
                                    </p:animEffect>
                                  </p:childTnLst>
                                </p:cTn>
                              </p:par>
                            </p:childTnLst>
                          </p:cTn>
                        </p:par>
                        <p:par>
                          <p:cTn id="62" fill="hold">
                            <p:stCondLst>
                              <p:cond delay="6500"/>
                            </p:stCondLst>
                            <p:childTnLst>
                              <p:par>
                                <p:cTn id="63" presetID="49" presetClass="entr" presetSubtype="0" decel="100000" fill="hold" nodeType="afterEffect">
                                  <p:stCondLst>
                                    <p:cond delay="0"/>
                                  </p:stCondLst>
                                  <p:childTnLst>
                                    <p:set>
                                      <p:cBhvr>
                                        <p:cTn id="64" dur="1" fill="hold">
                                          <p:stCondLst>
                                            <p:cond delay="0"/>
                                          </p:stCondLst>
                                        </p:cTn>
                                        <p:tgtEl>
                                          <p:spTgt spid="75"/>
                                        </p:tgtEl>
                                        <p:attrNameLst>
                                          <p:attrName>style.visibility</p:attrName>
                                        </p:attrNameLst>
                                      </p:cBhvr>
                                      <p:to>
                                        <p:strVal val="visible"/>
                                      </p:to>
                                    </p:set>
                                    <p:anim calcmode="lin" valueType="num">
                                      <p:cBhvr>
                                        <p:cTn id="65" dur="500" fill="hold"/>
                                        <p:tgtEl>
                                          <p:spTgt spid="75"/>
                                        </p:tgtEl>
                                        <p:attrNameLst>
                                          <p:attrName>ppt_w</p:attrName>
                                        </p:attrNameLst>
                                      </p:cBhvr>
                                      <p:tavLst>
                                        <p:tav tm="0">
                                          <p:val>
                                            <p:fltVal val="0"/>
                                          </p:val>
                                        </p:tav>
                                        <p:tav tm="100000">
                                          <p:val>
                                            <p:strVal val="#ppt_w"/>
                                          </p:val>
                                        </p:tav>
                                      </p:tavLst>
                                    </p:anim>
                                    <p:anim calcmode="lin" valueType="num">
                                      <p:cBhvr>
                                        <p:cTn id="66" dur="500" fill="hold"/>
                                        <p:tgtEl>
                                          <p:spTgt spid="75"/>
                                        </p:tgtEl>
                                        <p:attrNameLst>
                                          <p:attrName>ppt_h</p:attrName>
                                        </p:attrNameLst>
                                      </p:cBhvr>
                                      <p:tavLst>
                                        <p:tav tm="0">
                                          <p:val>
                                            <p:fltVal val="0"/>
                                          </p:val>
                                        </p:tav>
                                        <p:tav tm="100000">
                                          <p:val>
                                            <p:strVal val="#ppt_h"/>
                                          </p:val>
                                        </p:tav>
                                      </p:tavLst>
                                    </p:anim>
                                    <p:anim calcmode="lin" valueType="num">
                                      <p:cBhvr>
                                        <p:cTn id="67" dur="500" fill="hold"/>
                                        <p:tgtEl>
                                          <p:spTgt spid="75"/>
                                        </p:tgtEl>
                                        <p:attrNameLst>
                                          <p:attrName>style.rotation</p:attrName>
                                        </p:attrNameLst>
                                      </p:cBhvr>
                                      <p:tavLst>
                                        <p:tav tm="0">
                                          <p:val>
                                            <p:fltVal val="360"/>
                                          </p:val>
                                        </p:tav>
                                        <p:tav tm="100000">
                                          <p:val>
                                            <p:fltVal val="0"/>
                                          </p:val>
                                        </p:tav>
                                      </p:tavLst>
                                    </p:anim>
                                    <p:animEffect transition="in" filter="fade">
                                      <p:cBhvr>
                                        <p:cTn id="68" dur="500"/>
                                        <p:tgtEl>
                                          <p:spTgt spid="75"/>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99">
                                            <p:txEl>
                                              <p:pRg st="0" end="0"/>
                                            </p:txEl>
                                          </p:spTgt>
                                        </p:tgtEl>
                                        <p:attrNameLst>
                                          <p:attrName>style.visibility</p:attrName>
                                        </p:attrNameLst>
                                      </p:cBhvr>
                                      <p:to>
                                        <p:strVal val="visible"/>
                                      </p:to>
                                    </p:set>
                                    <p:animEffect transition="in" filter="fade">
                                      <p:cBhvr>
                                        <p:cTn id="72" dur="500"/>
                                        <p:tgtEl>
                                          <p:spTgt spid="99">
                                            <p:txEl>
                                              <p:pRg st="0" end="0"/>
                                            </p:txEl>
                                          </p:spTgt>
                                        </p:tgtEl>
                                      </p:cBhvr>
                                    </p:animEffect>
                                  </p:childTnLst>
                                </p:cTn>
                              </p:par>
                            </p:childTnLst>
                          </p:cTn>
                        </p:par>
                        <p:par>
                          <p:cTn id="73" fill="hold">
                            <p:stCondLst>
                              <p:cond delay="7500"/>
                            </p:stCondLst>
                            <p:childTnLst>
                              <p:par>
                                <p:cTn id="74" presetID="18" presetClass="entr" presetSubtype="6" fill="hold" grpId="0" nodeType="afterEffect">
                                  <p:stCondLst>
                                    <p:cond delay="0"/>
                                  </p:stCondLst>
                                  <p:childTnLst>
                                    <p:set>
                                      <p:cBhvr>
                                        <p:cTn id="75" dur="1" fill="hold">
                                          <p:stCondLst>
                                            <p:cond delay="0"/>
                                          </p:stCondLst>
                                        </p:cTn>
                                        <p:tgtEl>
                                          <p:spTgt spid="100">
                                            <p:txEl>
                                              <p:pRg st="0" end="0"/>
                                            </p:txEl>
                                          </p:spTgt>
                                        </p:tgtEl>
                                        <p:attrNameLst>
                                          <p:attrName>style.visibility</p:attrName>
                                        </p:attrNameLst>
                                      </p:cBhvr>
                                      <p:to>
                                        <p:strVal val="visible"/>
                                      </p:to>
                                    </p:set>
                                    <p:animEffect transition="in" filter="strips(downRight)">
                                      <p:cBhvr>
                                        <p:cTn id="76" dur="500"/>
                                        <p:tgtEl>
                                          <p:spTgt spid="100">
                                            <p:txEl>
                                              <p:pRg st="0" end="0"/>
                                            </p:txEl>
                                          </p:spTgt>
                                        </p:tgtEl>
                                      </p:cBhvr>
                                    </p:animEffect>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32"/>
                                        </p:tgtEl>
                                        <p:attrNameLst>
                                          <p:attrName>style.visibility</p:attrName>
                                        </p:attrNameLst>
                                      </p:cBhvr>
                                      <p:to>
                                        <p:strVal val="visible"/>
                                      </p:to>
                                    </p:set>
                                    <p:animEffect transition="in" filter="wipe(left)">
                                      <p:cBhvr>
                                        <p:cTn id="80" dur="500"/>
                                        <p:tgtEl>
                                          <p:spTgt spid="32"/>
                                        </p:tgtEl>
                                      </p:cBhvr>
                                    </p:animEffect>
                                  </p:childTnLst>
                                </p:cTn>
                              </p:par>
                            </p:childTnLst>
                          </p:cTn>
                        </p:par>
                        <p:par>
                          <p:cTn id="81" fill="hold">
                            <p:stCondLst>
                              <p:cond delay="8500"/>
                            </p:stCondLst>
                            <p:childTnLst>
                              <p:par>
                                <p:cTn id="82" presetID="22" presetClass="entr" presetSubtype="8" fill="hold" grpId="0" nodeType="afterEffect">
                                  <p:stCondLst>
                                    <p:cond delay="0"/>
                                  </p:stCondLst>
                                  <p:childTnLst>
                                    <p:set>
                                      <p:cBhvr>
                                        <p:cTn id="83" dur="1" fill="hold">
                                          <p:stCondLst>
                                            <p:cond delay="0"/>
                                          </p:stCondLst>
                                        </p:cTn>
                                        <p:tgtEl>
                                          <p:spTgt spid="31"/>
                                        </p:tgtEl>
                                        <p:attrNameLst>
                                          <p:attrName>style.visibility</p:attrName>
                                        </p:attrNameLst>
                                      </p:cBhvr>
                                      <p:to>
                                        <p:strVal val="visible"/>
                                      </p:to>
                                    </p:set>
                                    <p:animEffect transition="in" filter="wipe(left)">
                                      <p:cBhvr>
                                        <p:cTn id="84" dur="500"/>
                                        <p:tgtEl>
                                          <p:spTgt spid="31"/>
                                        </p:tgtEl>
                                      </p:cBhvr>
                                    </p:animEffect>
                                  </p:childTnLst>
                                </p:cTn>
                              </p:par>
                            </p:childTnLst>
                          </p:cTn>
                        </p:par>
                        <p:par>
                          <p:cTn id="85" fill="hold">
                            <p:stCondLst>
                              <p:cond delay="9000"/>
                            </p:stCondLst>
                            <p:childTnLst>
                              <p:par>
                                <p:cTn id="86" presetID="49" presetClass="entr" presetSubtype="0" decel="100000" fill="hold" nodeType="afterEffect">
                                  <p:stCondLst>
                                    <p:cond delay="0"/>
                                  </p:stCondLst>
                                  <p:childTnLst>
                                    <p:set>
                                      <p:cBhvr>
                                        <p:cTn id="87" dur="1" fill="hold">
                                          <p:stCondLst>
                                            <p:cond delay="0"/>
                                          </p:stCondLst>
                                        </p:cTn>
                                        <p:tgtEl>
                                          <p:spTgt spid="92"/>
                                        </p:tgtEl>
                                        <p:attrNameLst>
                                          <p:attrName>style.visibility</p:attrName>
                                        </p:attrNameLst>
                                      </p:cBhvr>
                                      <p:to>
                                        <p:strVal val="visible"/>
                                      </p:to>
                                    </p:set>
                                    <p:anim calcmode="lin" valueType="num">
                                      <p:cBhvr>
                                        <p:cTn id="88" dur="500" fill="hold"/>
                                        <p:tgtEl>
                                          <p:spTgt spid="92"/>
                                        </p:tgtEl>
                                        <p:attrNameLst>
                                          <p:attrName>ppt_w</p:attrName>
                                        </p:attrNameLst>
                                      </p:cBhvr>
                                      <p:tavLst>
                                        <p:tav tm="0">
                                          <p:val>
                                            <p:fltVal val="0"/>
                                          </p:val>
                                        </p:tav>
                                        <p:tav tm="100000">
                                          <p:val>
                                            <p:strVal val="#ppt_w"/>
                                          </p:val>
                                        </p:tav>
                                      </p:tavLst>
                                    </p:anim>
                                    <p:anim calcmode="lin" valueType="num">
                                      <p:cBhvr>
                                        <p:cTn id="89" dur="500" fill="hold"/>
                                        <p:tgtEl>
                                          <p:spTgt spid="92"/>
                                        </p:tgtEl>
                                        <p:attrNameLst>
                                          <p:attrName>ppt_h</p:attrName>
                                        </p:attrNameLst>
                                      </p:cBhvr>
                                      <p:tavLst>
                                        <p:tav tm="0">
                                          <p:val>
                                            <p:fltVal val="0"/>
                                          </p:val>
                                        </p:tav>
                                        <p:tav tm="100000">
                                          <p:val>
                                            <p:strVal val="#ppt_h"/>
                                          </p:val>
                                        </p:tav>
                                      </p:tavLst>
                                    </p:anim>
                                    <p:anim calcmode="lin" valueType="num">
                                      <p:cBhvr>
                                        <p:cTn id="90" dur="500" fill="hold"/>
                                        <p:tgtEl>
                                          <p:spTgt spid="92"/>
                                        </p:tgtEl>
                                        <p:attrNameLst>
                                          <p:attrName>style.rotation</p:attrName>
                                        </p:attrNameLst>
                                      </p:cBhvr>
                                      <p:tavLst>
                                        <p:tav tm="0">
                                          <p:val>
                                            <p:fltVal val="360"/>
                                          </p:val>
                                        </p:tav>
                                        <p:tav tm="100000">
                                          <p:val>
                                            <p:fltVal val="0"/>
                                          </p:val>
                                        </p:tav>
                                      </p:tavLst>
                                    </p:anim>
                                    <p:animEffect transition="in" filter="fade">
                                      <p:cBhvr>
                                        <p:cTn id="91" dur="500"/>
                                        <p:tgtEl>
                                          <p:spTgt spid="92"/>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101">
                                            <p:txEl>
                                              <p:pRg st="0" end="0"/>
                                            </p:txEl>
                                          </p:spTgt>
                                        </p:tgtEl>
                                        <p:attrNameLst>
                                          <p:attrName>style.visibility</p:attrName>
                                        </p:attrNameLst>
                                      </p:cBhvr>
                                      <p:to>
                                        <p:strVal val="visible"/>
                                      </p:to>
                                    </p:set>
                                    <p:animEffect transition="in" filter="fade">
                                      <p:cBhvr>
                                        <p:cTn id="95" dur="500"/>
                                        <p:tgtEl>
                                          <p:spTgt spid="101">
                                            <p:txEl>
                                              <p:pRg st="0" end="0"/>
                                            </p:txEl>
                                          </p:spTgt>
                                        </p:tgtEl>
                                      </p:cBhvr>
                                    </p:animEffect>
                                  </p:childTnLst>
                                </p:cTn>
                              </p:par>
                            </p:childTnLst>
                          </p:cTn>
                        </p:par>
                        <p:par>
                          <p:cTn id="96" fill="hold">
                            <p:stCondLst>
                              <p:cond delay="10000"/>
                            </p:stCondLst>
                            <p:childTnLst>
                              <p:par>
                                <p:cTn id="97" presetID="18" presetClass="entr" presetSubtype="6" fill="hold" grpId="0" nodeType="afterEffect">
                                  <p:stCondLst>
                                    <p:cond delay="0"/>
                                  </p:stCondLst>
                                  <p:childTnLst>
                                    <p:set>
                                      <p:cBhvr>
                                        <p:cTn id="98" dur="1" fill="hold">
                                          <p:stCondLst>
                                            <p:cond delay="0"/>
                                          </p:stCondLst>
                                        </p:cTn>
                                        <p:tgtEl>
                                          <p:spTgt spid="102">
                                            <p:txEl>
                                              <p:pRg st="0" end="0"/>
                                            </p:txEl>
                                          </p:spTgt>
                                        </p:tgtEl>
                                        <p:attrNameLst>
                                          <p:attrName>style.visibility</p:attrName>
                                        </p:attrNameLst>
                                      </p:cBhvr>
                                      <p:to>
                                        <p:strVal val="visible"/>
                                      </p:to>
                                    </p:set>
                                    <p:animEffect transition="in" filter="strips(downRight)">
                                      <p:cBhvr>
                                        <p:cTn id="99" dur="500"/>
                                        <p:tgtEl>
                                          <p:spTgt spid="102">
                                            <p:txEl>
                                              <p:pRg st="0" end="0"/>
                                            </p:txEl>
                                          </p:spTgt>
                                        </p:tgtEl>
                                      </p:cBhvr>
                                    </p:animEffect>
                                  </p:childTnLst>
                                </p:cTn>
                              </p:par>
                            </p:childTnLst>
                          </p:cTn>
                        </p:par>
                        <p:par>
                          <p:cTn id="100" fill="hold">
                            <p:stCondLst>
                              <p:cond delay="10500"/>
                            </p:stCondLst>
                            <p:childTnLst>
                              <p:par>
                                <p:cTn id="101" presetID="22" presetClass="entr" presetSubtype="8"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left)">
                                      <p:cBhvr>
                                        <p:cTn id="10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build="p"/>
      <p:bldP spid="21" grpId="0" build="p"/>
      <p:bldP spid="22" grpId="0" build="p"/>
      <p:bldP spid="30" grpId="0" animBg="1"/>
      <p:bldP spid="31" grpId="0" animBg="1"/>
      <p:bldP spid="32" grpId="0" animBg="1"/>
      <p:bldP spid="33" grpId="0" animBg="1"/>
      <p:bldP spid="34" grpId="0" animBg="1"/>
      <p:bldP spid="35" grpId="0" animBg="1"/>
      <p:bldP spid="36" grpId="0" animBg="1"/>
      <p:bldP spid="37" grpId="0" animBg="1"/>
      <p:bldP spid="97" grpId="0" build="p"/>
      <p:bldP spid="98" grpId="0" build="p"/>
      <p:bldP spid="99" grpId="0" build="p"/>
      <p:bldP spid="100" grpId="0" build="p"/>
      <p:bldP spid="101" grpId="0" build="p"/>
      <p:bldP spid="102"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548867"/>
            <a:ext cx="9144000" cy="689087"/>
          </a:xfrm>
        </p:spPr>
        <p:txBody>
          <a:bodyPr>
            <a:normAutofit/>
          </a:bodyPr>
          <a:lstStyle/>
          <a:p>
            <a:r>
              <a:rPr lang="en-GB" dirty="0"/>
              <a:t>SEO SERVICE</a:t>
            </a:r>
            <a:r>
              <a:rPr lang="id-ID" dirty="0"/>
              <a:t> 2</a:t>
            </a:r>
            <a:endParaRPr lang="en-GB" dirty="0"/>
          </a:p>
        </p:txBody>
      </p:sp>
      <p:sp>
        <p:nvSpPr>
          <p:cNvPr id="4" name="Subtitle 3"/>
          <p:cNvSpPr>
            <a:spLocks noGrp="1"/>
          </p:cNvSpPr>
          <p:nvPr>
            <p:ph type="subTitle" idx="1"/>
          </p:nvPr>
        </p:nvSpPr>
        <p:spPr/>
        <p:txBody>
          <a:bodyPr/>
          <a:lstStyle/>
          <a:p>
            <a:r>
              <a:rPr lang="en-GB" dirty="0"/>
              <a:t>write your relevant text here</a:t>
            </a:r>
          </a:p>
        </p:txBody>
      </p:sp>
      <p:sp>
        <p:nvSpPr>
          <p:cNvPr id="5" name="Text Placeholder 4"/>
          <p:cNvSpPr>
            <a:spLocks noGrp="1"/>
          </p:cNvSpPr>
          <p:nvPr>
            <p:ph type="body" sz="quarter" idx="10"/>
          </p:nvPr>
        </p:nvSpPr>
        <p:spPr>
          <a:xfrm>
            <a:off x="1550864" y="2411335"/>
            <a:ext cx="2045494" cy="232360"/>
          </a:xfrm>
        </p:spPr>
        <p:txBody>
          <a:bodyPr>
            <a:normAutofit lnSpcReduction="10000"/>
          </a:bodyPr>
          <a:lstStyle/>
          <a:p>
            <a:r>
              <a:rPr lang="en-GB" dirty="0"/>
              <a:t>Service one</a:t>
            </a:r>
          </a:p>
        </p:txBody>
      </p:sp>
      <p:sp>
        <p:nvSpPr>
          <p:cNvPr id="11" name="Text Placeholder 10"/>
          <p:cNvSpPr>
            <a:spLocks noGrp="1"/>
          </p:cNvSpPr>
          <p:nvPr>
            <p:ph type="body" sz="quarter" idx="11"/>
          </p:nvPr>
        </p:nvSpPr>
        <p:spPr>
          <a:xfrm>
            <a:off x="1550864" y="2742601"/>
            <a:ext cx="1782658" cy="703888"/>
          </a:xfrm>
        </p:spPr>
        <p:txBody>
          <a:bodyPr>
            <a:normAutofit/>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a:t>
            </a:r>
          </a:p>
        </p:txBody>
      </p:sp>
      <p:sp>
        <p:nvSpPr>
          <p:cNvPr id="77" name="Text Placeholder 4"/>
          <p:cNvSpPr>
            <a:spLocks noGrp="1"/>
          </p:cNvSpPr>
          <p:nvPr>
            <p:ph type="body" sz="quarter" idx="10"/>
          </p:nvPr>
        </p:nvSpPr>
        <p:spPr>
          <a:xfrm>
            <a:off x="3955807" y="2788101"/>
            <a:ext cx="2045494" cy="232360"/>
          </a:xfrm>
        </p:spPr>
        <p:txBody>
          <a:bodyPr>
            <a:normAutofit lnSpcReduction="10000"/>
          </a:bodyPr>
          <a:lstStyle/>
          <a:p>
            <a:r>
              <a:rPr lang="en-GB" dirty="0"/>
              <a:t>Service two</a:t>
            </a:r>
          </a:p>
        </p:txBody>
      </p:sp>
      <p:sp>
        <p:nvSpPr>
          <p:cNvPr id="78" name="Text Placeholder 10"/>
          <p:cNvSpPr>
            <a:spLocks noGrp="1"/>
          </p:cNvSpPr>
          <p:nvPr>
            <p:ph type="body" sz="quarter" idx="11"/>
          </p:nvPr>
        </p:nvSpPr>
        <p:spPr>
          <a:xfrm>
            <a:off x="3955808" y="3119365"/>
            <a:ext cx="1813858" cy="762669"/>
          </a:xfrm>
        </p:spPr>
        <p:txBody>
          <a:bodyPr>
            <a:normAutofit/>
          </a:bodyPr>
          <a:lstStyle/>
          <a:p>
            <a:r>
              <a:rPr lang="en-GB" dirty="0" err="1"/>
              <a:t>Ut</a:t>
            </a:r>
            <a:r>
              <a:rPr lang="en-GB" dirty="0"/>
              <a:t> </a:t>
            </a:r>
            <a:r>
              <a:rPr lang="en-GB" dirty="0" err="1"/>
              <a:t>vestibulum</a:t>
            </a:r>
            <a:r>
              <a:rPr lang="en-GB" dirty="0"/>
              <a:t> </a:t>
            </a:r>
            <a:r>
              <a:rPr lang="en-GB" dirty="0" err="1"/>
              <a:t>malesuadarem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endParaRPr lang="en-GB" dirty="0"/>
          </a:p>
        </p:txBody>
      </p:sp>
      <p:sp>
        <p:nvSpPr>
          <p:cNvPr id="79" name="Text Placeholder 4"/>
          <p:cNvSpPr>
            <a:spLocks noGrp="1"/>
          </p:cNvSpPr>
          <p:nvPr>
            <p:ph type="body" sz="quarter" idx="10"/>
          </p:nvPr>
        </p:nvSpPr>
        <p:spPr>
          <a:xfrm>
            <a:off x="8968987" y="2395667"/>
            <a:ext cx="2045494" cy="232360"/>
          </a:xfrm>
        </p:spPr>
        <p:txBody>
          <a:bodyPr>
            <a:normAutofit lnSpcReduction="10000"/>
          </a:bodyPr>
          <a:lstStyle/>
          <a:p>
            <a:r>
              <a:rPr lang="en-GB" dirty="0"/>
              <a:t>Service four</a:t>
            </a:r>
          </a:p>
        </p:txBody>
      </p:sp>
      <p:sp>
        <p:nvSpPr>
          <p:cNvPr id="80" name="Text Placeholder 10"/>
          <p:cNvSpPr>
            <a:spLocks noGrp="1"/>
          </p:cNvSpPr>
          <p:nvPr>
            <p:ph type="body" sz="quarter" idx="11"/>
          </p:nvPr>
        </p:nvSpPr>
        <p:spPr>
          <a:xfrm>
            <a:off x="8968987" y="2726932"/>
            <a:ext cx="1699013" cy="607221"/>
          </a:xfrm>
        </p:spPr>
        <p:txBody>
          <a:bodyPr/>
          <a:lstStyle/>
          <a:p>
            <a:r>
              <a:rPr lang="en-GB" dirty="0" err="1"/>
              <a:t>Ut</a:t>
            </a:r>
            <a:r>
              <a:rPr lang="en-GB" dirty="0"/>
              <a:t> </a:t>
            </a:r>
            <a:r>
              <a:rPr lang="en-GB" dirty="0" err="1"/>
              <a:t>vestibulum</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id-ID" dirty="0"/>
              <a:t> mamabg rtop</a:t>
            </a:r>
            <a:endParaRPr lang="en-GB" dirty="0"/>
          </a:p>
        </p:txBody>
      </p:sp>
      <p:sp>
        <p:nvSpPr>
          <p:cNvPr id="82" name="Text Placeholder 4"/>
          <p:cNvSpPr>
            <a:spLocks noGrp="1"/>
          </p:cNvSpPr>
          <p:nvPr>
            <p:ph type="body" sz="quarter" idx="10"/>
          </p:nvPr>
        </p:nvSpPr>
        <p:spPr>
          <a:xfrm>
            <a:off x="6626313" y="2728554"/>
            <a:ext cx="2045494" cy="232360"/>
          </a:xfrm>
        </p:spPr>
        <p:txBody>
          <a:bodyPr>
            <a:normAutofit lnSpcReduction="10000"/>
          </a:bodyPr>
          <a:lstStyle/>
          <a:p>
            <a:r>
              <a:rPr lang="en-GB" dirty="0"/>
              <a:t>Service three</a:t>
            </a:r>
          </a:p>
        </p:txBody>
      </p:sp>
      <p:sp>
        <p:nvSpPr>
          <p:cNvPr id="83" name="Text Placeholder 10"/>
          <p:cNvSpPr>
            <a:spLocks noGrp="1"/>
          </p:cNvSpPr>
          <p:nvPr>
            <p:ph type="body" sz="quarter" idx="11"/>
          </p:nvPr>
        </p:nvSpPr>
        <p:spPr>
          <a:xfrm>
            <a:off x="6626313" y="3059819"/>
            <a:ext cx="1784952" cy="612488"/>
          </a:xfrm>
        </p:spPr>
        <p:txBody>
          <a:bodyPr>
            <a:normAutofit fontScale="92500"/>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sit</a:t>
            </a:r>
          </a:p>
        </p:txBody>
      </p:sp>
      <p:sp>
        <p:nvSpPr>
          <p:cNvPr id="42" name="TextBox 41"/>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81</a:t>
            </a:r>
            <a:endParaRPr lang="en-GB" sz="1200" dirty="0">
              <a:solidFill>
                <a:schemeClr val="accent1"/>
              </a:solidFill>
              <a:latin typeface="Kontrapunkt Bob Light" panose="02000000000000000000" pitchFamily="50" charset="0"/>
            </a:endParaRPr>
          </a:p>
        </p:txBody>
      </p:sp>
      <p:sp>
        <p:nvSpPr>
          <p:cNvPr id="48" name="Shape 2284"/>
          <p:cNvSpPr/>
          <p:nvPr/>
        </p:nvSpPr>
        <p:spPr>
          <a:xfrm rot="3709188">
            <a:off x="796333" y="3467860"/>
            <a:ext cx="1512472" cy="3043352"/>
          </a:xfrm>
          <a:custGeom>
            <a:avLst/>
            <a:gdLst/>
            <a:ahLst/>
            <a:cxnLst>
              <a:cxn ang="0">
                <a:pos x="wd2" y="hd2"/>
              </a:cxn>
              <a:cxn ang="5400000">
                <a:pos x="wd2" y="hd2"/>
              </a:cxn>
              <a:cxn ang="10800000">
                <a:pos x="wd2" y="hd2"/>
              </a:cxn>
              <a:cxn ang="16200000">
                <a:pos x="wd2" y="hd2"/>
              </a:cxn>
            </a:cxnLst>
            <a:rect l="0" t="0" r="r" b="b"/>
            <a:pathLst>
              <a:path w="20025" h="20820" extrusionOk="0">
                <a:moveTo>
                  <a:pt x="6920" y="8159"/>
                </a:moveTo>
                <a:cubicBezTo>
                  <a:pt x="3317" y="7491"/>
                  <a:pt x="1444" y="5440"/>
                  <a:pt x="2738" y="3578"/>
                </a:cubicBezTo>
                <a:cubicBezTo>
                  <a:pt x="4031" y="1716"/>
                  <a:pt x="8001" y="749"/>
                  <a:pt x="11604" y="1417"/>
                </a:cubicBezTo>
                <a:cubicBezTo>
                  <a:pt x="15207" y="2085"/>
                  <a:pt x="17079" y="4136"/>
                  <a:pt x="15786" y="5998"/>
                </a:cubicBezTo>
                <a:cubicBezTo>
                  <a:pt x="14493" y="7860"/>
                  <a:pt x="10523" y="8827"/>
                  <a:pt x="6920" y="8159"/>
                </a:cubicBezTo>
                <a:close/>
                <a:moveTo>
                  <a:pt x="19989" y="20009"/>
                </a:moveTo>
                <a:cubicBezTo>
                  <a:pt x="19702" y="19345"/>
                  <a:pt x="14734" y="11897"/>
                  <a:pt x="14734" y="11897"/>
                </a:cubicBezTo>
                <a:cubicBezTo>
                  <a:pt x="14734" y="11897"/>
                  <a:pt x="14597" y="11709"/>
                  <a:pt x="14207" y="11734"/>
                </a:cubicBezTo>
                <a:lnTo>
                  <a:pt x="12631" y="9299"/>
                </a:lnTo>
                <a:cubicBezTo>
                  <a:pt x="13045" y="9217"/>
                  <a:pt x="13453" y="9119"/>
                  <a:pt x="13852" y="9004"/>
                </a:cubicBezTo>
                <a:cubicBezTo>
                  <a:pt x="18336" y="7706"/>
                  <a:pt x="19936" y="4777"/>
                  <a:pt x="17426" y="2460"/>
                </a:cubicBezTo>
                <a:cubicBezTo>
                  <a:pt x="14915" y="143"/>
                  <a:pt x="9245" y="-684"/>
                  <a:pt x="4761" y="613"/>
                </a:cubicBezTo>
                <a:cubicBezTo>
                  <a:pt x="277" y="1910"/>
                  <a:pt x="-1323" y="4840"/>
                  <a:pt x="1188" y="7157"/>
                </a:cubicBezTo>
                <a:cubicBezTo>
                  <a:pt x="3160" y="8978"/>
                  <a:pt x="7085" y="9878"/>
                  <a:pt x="10852" y="9551"/>
                </a:cubicBezTo>
                <a:lnTo>
                  <a:pt x="12372" y="12022"/>
                </a:lnTo>
                <a:cubicBezTo>
                  <a:pt x="12029" y="12121"/>
                  <a:pt x="12133" y="12314"/>
                  <a:pt x="12133" y="12314"/>
                </a:cubicBezTo>
                <a:cubicBezTo>
                  <a:pt x="12133" y="12314"/>
                  <a:pt x="16623" y="19843"/>
                  <a:pt x="17149" y="20467"/>
                </a:cubicBezTo>
                <a:cubicBezTo>
                  <a:pt x="17527" y="20916"/>
                  <a:pt x="18326" y="20838"/>
                  <a:pt x="18744" y="20759"/>
                </a:cubicBezTo>
                <a:lnTo>
                  <a:pt x="18747" y="20763"/>
                </a:lnTo>
                <a:cubicBezTo>
                  <a:pt x="18747" y="20763"/>
                  <a:pt x="20277" y="20673"/>
                  <a:pt x="19989" y="20009"/>
                </a:cubicBezTo>
                <a:close/>
              </a:path>
            </a:pathLst>
          </a:custGeom>
          <a:solidFill>
            <a:srgbClr val="ECECEC"/>
          </a:solidFill>
          <a:ln w="12700">
            <a:miter lim="400000"/>
          </a:ln>
        </p:spPr>
        <p:txBody>
          <a:bodyPr lIns="38100" tIns="38100" rIns="38100" bIns="38100" anchor="ctr"/>
          <a:lstStyle/>
          <a:p>
            <a:pPr lvl="0"/>
            <a:endParaRPr/>
          </a:p>
        </p:txBody>
      </p:sp>
      <p:grpSp>
        <p:nvGrpSpPr>
          <p:cNvPr id="57" name="Group 2311"/>
          <p:cNvGrpSpPr/>
          <p:nvPr/>
        </p:nvGrpSpPr>
        <p:grpSpPr>
          <a:xfrm>
            <a:off x="1717529" y="4026381"/>
            <a:ext cx="1058561" cy="1058561"/>
            <a:chOff x="0" y="0"/>
            <a:chExt cx="2919053" cy="2919053"/>
          </a:xfrm>
        </p:grpSpPr>
        <p:sp>
          <p:nvSpPr>
            <p:cNvPr id="58" name="Shape 2309"/>
            <p:cNvSpPr/>
            <p:nvPr/>
          </p:nvSpPr>
          <p:spPr>
            <a:xfrm>
              <a:off x="0" y="0"/>
              <a:ext cx="2919053" cy="29190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59" name="Shape 2310"/>
            <p:cNvSpPr/>
            <p:nvPr/>
          </p:nvSpPr>
          <p:spPr>
            <a:xfrm>
              <a:off x="832076" y="1008773"/>
              <a:ext cx="1147076" cy="1020388"/>
            </a:xfrm>
            <a:custGeom>
              <a:avLst/>
              <a:gdLst/>
              <a:ahLst/>
              <a:cxnLst>
                <a:cxn ang="0">
                  <a:pos x="wd2" y="hd2"/>
                </a:cxn>
                <a:cxn ang="5400000">
                  <a:pos x="wd2" y="hd2"/>
                </a:cxn>
                <a:cxn ang="10800000">
                  <a:pos x="wd2" y="hd2"/>
                </a:cxn>
                <a:cxn ang="16200000">
                  <a:pos x="wd2" y="hd2"/>
                </a:cxn>
              </a:cxnLst>
              <a:rect l="0" t="0" r="r" b="b"/>
              <a:pathLst>
                <a:path w="21446" h="21471" extrusionOk="0">
                  <a:moveTo>
                    <a:pt x="2906" y="19280"/>
                  </a:moveTo>
                  <a:cubicBezTo>
                    <a:pt x="2683" y="19534"/>
                    <a:pt x="2683" y="19946"/>
                    <a:pt x="2906" y="20200"/>
                  </a:cubicBezTo>
                  <a:lnTo>
                    <a:pt x="3930" y="21326"/>
                  </a:lnTo>
                  <a:cubicBezTo>
                    <a:pt x="4154" y="21580"/>
                    <a:pt x="4510" y="21473"/>
                    <a:pt x="4734" y="21220"/>
                  </a:cubicBezTo>
                  <a:lnTo>
                    <a:pt x="10017" y="15372"/>
                  </a:lnTo>
                  <a:lnTo>
                    <a:pt x="8398" y="13299"/>
                  </a:lnTo>
                  <a:cubicBezTo>
                    <a:pt x="8398" y="13299"/>
                    <a:pt x="2906" y="19280"/>
                    <a:pt x="2906" y="19280"/>
                  </a:cubicBezTo>
                  <a:close/>
                  <a:moveTo>
                    <a:pt x="21387" y="2723"/>
                  </a:moveTo>
                  <a:cubicBezTo>
                    <a:pt x="21307" y="2125"/>
                    <a:pt x="21031" y="2252"/>
                    <a:pt x="20888" y="2505"/>
                  </a:cubicBezTo>
                  <a:cubicBezTo>
                    <a:pt x="20746" y="2758"/>
                    <a:pt x="20111" y="3840"/>
                    <a:pt x="19852" y="4329"/>
                  </a:cubicBezTo>
                  <a:cubicBezTo>
                    <a:pt x="19593" y="4815"/>
                    <a:pt x="18956" y="5772"/>
                    <a:pt x="17770" y="4826"/>
                  </a:cubicBezTo>
                  <a:cubicBezTo>
                    <a:pt x="16533" y="3843"/>
                    <a:pt x="16963" y="3157"/>
                    <a:pt x="17179" y="2694"/>
                  </a:cubicBezTo>
                  <a:cubicBezTo>
                    <a:pt x="17395" y="2232"/>
                    <a:pt x="18059" y="931"/>
                    <a:pt x="18155" y="768"/>
                  </a:cubicBezTo>
                  <a:cubicBezTo>
                    <a:pt x="18251" y="605"/>
                    <a:pt x="18139" y="129"/>
                    <a:pt x="17756" y="329"/>
                  </a:cubicBezTo>
                  <a:cubicBezTo>
                    <a:pt x="17372" y="527"/>
                    <a:pt x="15039" y="1572"/>
                    <a:pt x="14715" y="3066"/>
                  </a:cubicBezTo>
                  <a:cubicBezTo>
                    <a:pt x="14386" y="4590"/>
                    <a:pt x="14993" y="5950"/>
                    <a:pt x="13800" y="7301"/>
                  </a:cubicBezTo>
                  <a:lnTo>
                    <a:pt x="12355" y="8998"/>
                  </a:lnTo>
                  <a:lnTo>
                    <a:pt x="13806" y="10898"/>
                  </a:lnTo>
                  <a:lnTo>
                    <a:pt x="15589" y="8995"/>
                  </a:lnTo>
                  <a:cubicBezTo>
                    <a:pt x="16013" y="8514"/>
                    <a:pt x="16919" y="8048"/>
                    <a:pt x="17740" y="8257"/>
                  </a:cubicBezTo>
                  <a:cubicBezTo>
                    <a:pt x="19498" y="8705"/>
                    <a:pt x="20456" y="7962"/>
                    <a:pt x="21035" y="6733"/>
                  </a:cubicBezTo>
                  <a:cubicBezTo>
                    <a:pt x="21552" y="5635"/>
                    <a:pt x="21466" y="3322"/>
                    <a:pt x="21387" y="2723"/>
                  </a:cubicBezTo>
                  <a:close/>
                  <a:moveTo>
                    <a:pt x="9478" y="7592"/>
                  </a:moveTo>
                  <a:cubicBezTo>
                    <a:pt x="9350" y="7424"/>
                    <a:pt x="9189" y="7421"/>
                    <a:pt x="9050" y="7558"/>
                  </a:cubicBezTo>
                  <a:lnTo>
                    <a:pt x="7506" y="9074"/>
                  </a:lnTo>
                  <a:cubicBezTo>
                    <a:pt x="7384" y="9194"/>
                    <a:pt x="7369" y="9419"/>
                    <a:pt x="7477" y="9559"/>
                  </a:cubicBezTo>
                  <a:lnTo>
                    <a:pt x="16408" y="20996"/>
                  </a:lnTo>
                  <a:cubicBezTo>
                    <a:pt x="16616" y="21268"/>
                    <a:pt x="16979" y="21295"/>
                    <a:pt x="17217" y="21061"/>
                  </a:cubicBezTo>
                  <a:lnTo>
                    <a:pt x="18263" y="20076"/>
                  </a:lnTo>
                  <a:cubicBezTo>
                    <a:pt x="18500" y="19839"/>
                    <a:pt x="18526" y="19429"/>
                    <a:pt x="18317" y="19158"/>
                  </a:cubicBezTo>
                  <a:cubicBezTo>
                    <a:pt x="18317" y="19158"/>
                    <a:pt x="9478" y="7592"/>
                    <a:pt x="9478" y="7592"/>
                  </a:cubicBezTo>
                  <a:close/>
                  <a:moveTo>
                    <a:pt x="3331" y="6965"/>
                  </a:moveTo>
                  <a:cubicBezTo>
                    <a:pt x="4336" y="6088"/>
                    <a:pt x="5170" y="6693"/>
                    <a:pt x="6282" y="8142"/>
                  </a:cubicBezTo>
                  <a:cubicBezTo>
                    <a:pt x="6408" y="8304"/>
                    <a:pt x="6575" y="8114"/>
                    <a:pt x="6671" y="8021"/>
                  </a:cubicBezTo>
                  <a:cubicBezTo>
                    <a:pt x="6766" y="7926"/>
                    <a:pt x="8233" y="6440"/>
                    <a:pt x="8306" y="6370"/>
                  </a:cubicBezTo>
                  <a:cubicBezTo>
                    <a:pt x="8377" y="6300"/>
                    <a:pt x="8464" y="6167"/>
                    <a:pt x="8349" y="6018"/>
                  </a:cubicBezTo>
                  <a:cubicBezTo>
                    <a:pt x="8235" y="5868"/>
                    <a:pt x="7817" y="5261"/>
                    <a:pt x="7550" y="4867"/>
                  </a:cubicBezTo>
                  <a:cubicBezTo>
                    <a:pt x="5603" y="2001"/>
                    <a:pt x="12876" y="57"/>
                    <a:pt x="11758" y="25"/>
                  </a:cubicBezTo>
                  <a:cubicBezTo>
                    <a:pt x="11190" y="9"/>
                    <a:pt x="8909" y="-20"/>
                    <a:pt x="8569" y="21"/>
                  </a:cubicBezTo>
                  <a:cubicBezTo>
                    <a:pt x="7186" y="186"/>
                    <a:pt x="5452" y="1638"/>
                    <a:pt x="4578" y="2313"/>
                  </a:cubicBezTo>
                  <a:cubicBezTo>
                    <a:pt x="3437" y="3196"/>
                    <a:pt x="3011" y="3711"/>
                    <a:pt x="2939" y="3781"/>
                  </a:cubicBezTo>
                  <a:cubicBezTo>
                    <a:pt x="2617" y="4099"/>
                    <a:pt x="2887" y="4832"/>
                    <a:pt x="2303" y="5410"/>
                  </a:cubicBezTo>
                  <a:cubicBezTo>
                    <a:pt x="1683" y="6021"/>
                    <a:pt x="1297" y="5560"/>
                    <a:pt x="939" y="5913"/>
                  </a:cubicBezTo>
                  <a:cubicBezTo>
                    <a:pt x="761" y="6090"/>
                    <a:pt x="264" y="6509"/>
                    <a:pt x="122" y="6650"/>
                  </a:cubicBezTo>
                  <a:cubicBezTo>
                    <a:pt x="-22" y="6790"/>
                    <a:pt x="-48" y="7030"/>
                    <a:pt x="99" y="7219"/>
                  </a:cubicBezTo>
                  <a:cubicBezTo>
                    <a:pt x="99" y="7219"/>
                    <a:pt x="1459" y="8912"/>
                    <a:pt x="1574" y="9061"/>
                  </a:cubicBezTo>
                  <a:cubicBezTo>
                    <a:pt x="1688" y="9210"/>
                    <a:pt x="1994" y="9337"/>
                    <a:pt x="2185" y="9149"/>
                  </a:cubicBezTo>
                  <a:cubicBezTo>
                    <a:pt x="2375" y="8960"/>
                    <a:pt x="2864" y="8477"/>
                    <a:pt x="2947" y="8394"/>
                  </a:cubicBezTo>
                  <a:cubicBezTo>
                    <a:pt x="3031" y="8312"/>
                    <a:pt x="2893" y="7349"/>
                    <a:pt x="3331" y="69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43" name="Shape 2284"/>
          <p:cNvSpPr/>
          <p:nvPr/>
        </p:nvSpPr>
        <p:spPr>
          <a:xfrm rot="19800000">
            <a:off x="4221955" y="3765654"/>
            <a:ext cx="1512472" cy="3043352"/>
          </a:xfrm>
          <a:custGeom>
            <a:avLst/>
            <a:gdLst/>
            <a:ahLst/>
            <a:cxnLst>
              <a:cxn ang="0">
                <a:pos x="wd2" y="hd2"/>
              </a:cxn>
              <a:cxn ang="5400000">
                <a:pos x="wd2" y="hd2"/>
              </a:cxn>
              <a:cxn ang="10800000">
                <a:pos x="wd2" y="hd2"/>
              </a:cxn>
              <a:cxn ang="16200000">
                <a:pos x="wd2" y="hd2"/>
              </a:cxn>
            </a:cxnLst>
            <a:rect l="0" t="0" r="r" b="b"/>
            <a:pathLst>
              <a:path w="20025" h="20820" extrusionOk="0">
                <a:moveTo>
                  <a:pt x="6920" y="8159"/>
                </a:moveTo>
                <a:cubicBezTo>
                  <a:pt x="3317" y="7491"/>
                  <a:pt x="1444" y="5440"/>
                  <a:pt x="2738" y="3578"/>
                </a:cubicBezTo>
                <a:cubicBezTo>
                  <a:pt x="4031" y="1716"/>
                  <a:pt x="8001" y="749"/>
                  <a:pt x="11604" y="1417"/>
                </a:cubicBezTo>
                <a:cubicBezTo>
                  <a:pt x="15207" y="2085"/>
                  <a:pt x="17079" y="4136"/>
                  <a:pt x="15786" y="5998"/>
                </a:cubicBezTo>
                <a:cubicBezTo>
                  <a:pt x="14493" y="7860"/>
                  <a:pt x="10523" y="8827"/>
                  <a:pt x="6920" y="8159"/>
                </a:cubicBezTo>
                <a:close/>
                <a:moveTo>
                  <a:pt x="19989" y="20009"/>
                </a:moveTo>
                <a:cubicBezTo>
                  <a:pt x="19702" y="19345"/>
                  <a:pt x="14734" y="11897"/>
                  <a:pt x="14734" y="11897"/>
                </a:cubicBezTo>
                <a:cubicBezTo>
                  <a:pt x="14734" y="11897"/>
                  <a:pt x="14597" y="11709"/>
                  <a:pt x="14207" y="11734"/>
                </a:cubicBezTo>
                <a:lnTo>
                  <a:pt x="12631" y="9299"/>
                </a:lnTo>
                <a:cubicBezTo>
                  <a:pt x="13045" y="9217"/>
                  <a:pt x="13453" y="9119"/>
                  <a:pt x="13852" y="9004"/>
                </a:cubicBezTo>
                <a:cubicBezTo>
                  <a:pt x="18336" y="7706"/>
                  <a:pt x="19936" y="4777"/>
                  <a:pt x="17426" y="2460"/>
                </a:cubicBezTo>
                <a:cubicBezTo>
                  <a:pt x="14915" y="143"/>
                  <a:pt x="9245" y="-684"/>
                  <a:pt x="4761" y="613"/>
                </a:cubicBezTo>
                <a:cubicBezTo>
                  <a:pt x="277" y="1910"/>
                  <a:pt x="-1323" y="4840"/>
                  <a:pt x="1188" y="7157"/>
                </a:cubicBezTo>
                <a:cubicBezTo>
                  <a:pt x="3160" y="8978"/>
                  <a:pt x="7085" y="9878"/>
                  <a:pt x="10852" y="9551"/>
                </a:cubicBezTo>
                <a:lnTo>
                  <a:pt x="12372" y="12022"/>
                </a:lnTo>
                <a:cubicBezTo>
                  <a:pt x="12029" y="12121"/>
                  <a:pt x="12133" y="12314"/>
                  <a:pt x="12133" y="12314"/>
                </a:cubicBezTo>
                <a:cubicBezTo>
                  <a:pt x="12133" y="12314"/>
                  <a:pt x="16623" y="19843"/>
                  <a:pt x="17149" y="20467"/>
                </a:cubicBezTo>
                <a:cubicBezTo>
                  <a:pt x="17527" y="20916"/>
                  <a:pt x="18326" y="20838"/>
                  <a:pt x="18744" y="20759"/>
                </a:cubicBezTo>
                <a:lnTo>
                  <a:pt x="18747" y="20763"/>
                </a:lnTo>
                <a:cubicBezTo>
                  <a:pt x="18747" y="20763"/>
                  <a:pt x="20277" y="20673"/>
                  <a:pt x="19989" y="20009"/>
                </a:cubicBezTo>
                <a:close/>
              </a:path>
            </a:pathLst>
          </a:custGeom>
          <a:solidFill>
            <a:srgbClr val="ECECEC"/>
          </a:solidFill>
          <a:ln w="12700">
            <a:miter lim="400000"/>
          </a:ln>
        </p:spPr>
        <p:txBody>
          <a:bodyPr lIns="38100" tIns="38100" rIns="38100" bIns="38100" anchor="ctr"/>
          <a:lstStyle/>
          <a:p>
            <a:pPr lvl="0"/>
            <a:endParaRPr/>
          </a:p>
        </p:txBody>
      </p:sp>
      <p:grpSp>
        <p:nvGrpSpPr>
          <p:cNvPr id="3" name="Group 2"/>
          <p:cNvGrpSpPr/>
          <p:nvPr/>
        </p:nvGrpSpPr>
        <p:grpSpPr>
          <a:xfrm>
            <a:off x="3995899" y="4077897"/>
            <a:ext cx="1058562" cy="1058562"/>
            <a:chOff x="3995899" y="3582597"/>
            <a:chExt cx="1058562" cy="1058562"/>
          </a:xfrm>
        </p:grpSpPr>
        <p:sp>
          <p:nvSpPr>
            <p:cNvPr id="45" name="Shape 2309"/>
            <p:cNvSpPr/>
            <p:nvPr/>
          </p:nvSpPr>
          <p:spPr>
            <a:xfrm>
              <a:off x="3995899" y="3582597"/>
              <a:ext cx="1058562" cy="10585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62" name="Shape 2313"/>
            <p:cNvSpPr/>
            <p:nvPr/>
          </p:nvSpPr>
          <p:spPr>
            <a:xfrm>
              <a:off x="4305160" y="3929798"/>
              <a:ext cx="483322" cy="321992"/>
            </a:xfrm>
            <a:custGeom>
              <a:avLst/>
              <a:gdLst/>
              <a:ahLst/>
              <a:cxnLst>
                <a:cxn ang="0">
                  <a:pos x="wd2" y="hd2"/>
                </a:cxn>
                <a:cxn ang="5400000">
                  <a:pos x="wd2" y="hd2"/>
                </a:cxn>
                <a:cxn ang="10800000">
                  <a:pos x="wd2" y="hd2"/>
                </a:cxn>
                <a:cxn ang="16200000">
                  <a:pos x="wd2" y="hd2"/>
                </a:cxn>
              </a:cxnLst>
              <a:rect l="0" t="0" r="r" b="b"/>
              <a:pathLst>
                <a:path w="21547" h="21600" extrusionOk="0">
                  <a:moveTo>
                    <a:pt x="18847" y="15749"/>
                  </a:moveTo>
                  <a:lnTo>
                    <a:pt x="2701" y="15749"/>
                  </a:lnTo>
                  <a:lnTo>
                    <a:pt x="2701" y="1346"/>
                  </a:lnTo>
                  <a:lnTo>
                    <a:pt x="18847" y="1346"/>
                  </a:lnTo>
                  <a:cubicBezTo>
                    <a:pt x="18847" y="1346"/>
                    <a:pt x="18847" y="15749"/>
                    <a:pt x="18847" y="15749"/>
                  </a:cubicBezTo>
                  <a:close/>
                  <a:moveTo>
                    <a:pt x="0" y="20510"/>
                  </a:moveTo>
                  <a:cubicBezTo>
                    <a:pt x="0" y="20510"/>
                    <a:pt x="-26" y="21600"/>
                    <a:pt x="1603" y="21600"/>
                  </a:cubicBezTo>
                  <a:cubicBezTo>
                    <a:pt x="2568" y="21600"/>
                    <a:pt x="6216" y="21600"/>
                    <a:pt x="9032" y="21600"/>
                  </a:cubicBezTo>
                  <a:cubicBezTo>
                    <a:pt x="9032" y="21600"/>
                    <a:pt x="10576" y="21600"/>
                    <a:pt x="12515" y="21600"/>
                  </a:cubicBezTo>
                  <a:cubicBezTo>
                    <a:pt x="15331" y="21600"/>
                    <a:pt x="18979" y="21600"/>
                    <a:pt x="19943" y="21600"/>
                  </a:cubicBezTo>
                  <a:cubicBezTo>
                    <a:pt x="21574" y="21600"/>
                    <a:pt x="21547" y="20510"/>
                    <a:pt x="21547" y="20510"/>
                  </a:cubicBezTo>
                  <a:lnTo>
                    <a:pt x="19418" y="16436"/>
                  </a:lnTo>
                  <a:cubicBezTo>
                    <a:pt x="19512" y="16224"/>
                    <a:pt x="19569" y="15977"/>
                    <a:pt x="19569" y="15711"/>
                  </a:cubicBezTo>
                  <a:lnTo>
                    <a:pt x="19569" y="1384"/>
                  </a:lnTo>
                  <a:cubicBezTo>
                    <a:pt x="19569" y="621"/>
                    <a:pt x="19123" y="0"/>
                    <a:pt x="18571" y="0"/>
                  </a:cubicBezTo>
                  <a:lnTo>
                    <a:pt x="2977" y="0"/>
                  </a:lnTo>
                  <a:cubicBezTo>
                    <a:pt x="2425" y="0"/>
                    <a:pt x="1979" y="621"/>
                    <a:pt x="1979" y="1384"/>
                  </a:cubicBezTo>
                  <a:lnTo>
                    <a:pt x="1979" y="15711"/>
                  </a:lnTo>
                  <a:cubicBezTo>
                    <a:pt x="1979" y="15978"/>
                    <a:pt x="2035" y="16224"/>
                    <a:pt x="2129" y="16436"/>
                  </a:cubicBezTo>
                  <a:cubicBezTo>
                    <a:pt x="2129" y="16436"/>
                    <a:pt x="0" y="20510"/>
                    <a:pt x="0" y="2051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84" name="Shape 2284"/>
          <p:cNvSpPr/>
          <p:nvPr/>
        </p:nvSpPr>
        <p:spPr>
          <a:xfrm rot="3709188">
            <a:off x="5740087" y="3467860"/>
            <a:ext cx="1512472" cy="3043352"/>
          </a:xfrm>
          <a:custGeom>
            <a:avLst/>
            <a:gdLst/>
            <a:ahLst/>
            <a:cxnLst>
              <a:cxn ang="0">
                <a:pos x="wd2" y="hd2"/>
              </a:cxn>
              <a:cxn ang="5400000">
                <a:pos x="wd2" y="hd2"/>
              </a:cxn>
              <a:cxn ang="10800000">
                <a:pos x="wd2" y="hd2"/>
              </a:cxn>
              <a:cxn ang="16200000">
                <a:pos x="wd2" y="hd2"/>
              </a:cxn>
            </a:cxnLst>
            <a:rect l="0" t="0" r="r" b="b"/>
            <a:pathLst>
              <a:path w="20025" h="20820" extrusionOk="0">
                <a:moveTo>
                  <a:pt x="6920" y="8159"/>
                </a:moveTo>
                <a:cubicBezTo>
                  <a:pt x="3317" y="7491"/>
                  <a:pt x="1444" y="5440"/>
                  <a:pt x="2738" y="3578"/>
                </a:cubicBezTo>
                <a:cubicBezTo>
                  <a:pt x="4031" y="1716"/>
                  <a:pt x="8001" y="749"/>
                  <a:pt x="11604" y="1417"/>
                </a:cubicBezTo>
                <a:cubicBezTo>
                  <a:pt x="15207" y="2085"/>
                  <a:pt x="17079" y="4136"/>
                  <a:pt x="15786" y="5998"/>
                </a:cubicBezTo>
                <a:cubicBezTo>
                  <a:pt x="14493" y="7860"/>
                  <a:pt x="10523" y="8827"/>
                  <a:pt x="6920" y="8159"/>
                </a:cubicBezTo>
                <a:close/>
                <a:moveTo>
                  <a:pt x="19989" y="20009"/>
                </a:moveTo>
                <a:cubicBezTo>
                  <a:pt x="19702" y="19345"/>
                  <a:pt x="14734" y="11897"/>
                  <a:pt x="14734" y="11897"/>
                </a:cubicBezTo>
                <a:cubicBezTo>
                  <a:pt x="14734" y="11897"/>
                  <a:pt x="14597" y="11709"/>
                  <a:pt x="14207" y="11734"/>
                </a:cubicBezTo>
                <a:lnTo>
                  <a:pt x="12631" y="9299"/>
                </a:lnTo>
                <a:cubicBezTo>
                  <a:pt x="13045" y="9217"/>
                  <a:pt x="13453" y="9119"/>
                  <a:pt x="13852" y="9004"/>
                </a:cubicBezTo>
                <a:cubicBezTo>
                  <a:pt x="18336" y="7706"/>
                  <a:pt x="19936" y="4777"/>
                  <a:pt x="17426" y="2460"/>
                </a:cubicBezTo>
                <a:cubicBezTo>
                  <a:pt x="14915" y="143"/>
                  <a:pt x="9245" y="-684"/>
                  <a:pt x="4761" y="613"/>
                </a:cubicBezTo>
                <a:cubicBezTo>
                  <a:pt x="277" y="1910"/>
                  <a:pt x="-1323" y="4840"/>
                  <a:pt x="1188" y="7157"/>
                </a:cubicBezTo>
                <a:cubicBezTo>
                  <a:pt x="3160" y="8978"/>
                  <a:pt x="7085" y="9878"/>
                  <a:pt x="10852" y="9551"/>
                </a:cubicBezTo>
                <a:lnTo>
                  <a:pt x="12372" y="12022"/>
                </a:lnTo>
                <a:cubicBezTo>
                  <a:pt x="12029" y="12121"/>
                  <a:pt x="12133" y="12314"/>
                  <a:pt x="12133" y="12314"/>
                </a:cubicBezTo>
                <a:cubicBezTo>
                  <a:pt x="12133" y="12314"/>
                  <a:pt x="16623" y="19843"/>
                  <a:pt x="17149" y="20467"/>
                </a:cubicBezTo>
                <a:cubicBezTo>
                  <a:pt x="17527" y="20916"/>
                  <a:pt x="18326" y="20838"/>
                  <a:pt x="18744" y="20759"/>
                </a:cubicBezTo>
                <a:lnTo>
                  <a:pt x="18747" y="20763"/>
                </a:lnTo>
                <a:cubicBezTo>
                  <a:pt x="18747" y="20763"/>
                  <a:pt x="20277" y="20673"/>
                  <a:pt x="19989" y="20009"/>
                </a:cubicBezTo>
                <a:close/>
              </a:path>
            </a:pathLst>
          </a:custGeom>
          <a:solidFill>
            <a:srgbClr val="ECECEC"/>
          </a:solidFill>
          <a:ln w="12700">
            <a:miter lim="400000"/>
          </a:ln>
        </p:spPr>
        <p:txBody>
          <a:bodyPr lIns="38100" tIns="38100" rIns="38100" bIns="38100" anchor="ctr"/>
          <a:lstStyle/>
          <a:p>
            <a:pPr lvl="0"/>
            <a:endParaRPr/>
          </a:p>
        </p:txBody>
      </p:sp>
      <p:grpSp>
        <p:nvGrpSpPr>
          <p:cNvPr id="6" name="Group 5"/>
          <p:cNvGrpSpPr/>
          <p:nvPr/>
        </p:nvGrpSpPr>
        <p:grpSpPr>
          <a:xfrm>
            <a:off x="6661282" y="4026381"/>
            <a:ext cx="1058562" cy="1058562"/>
            <a:chOff x="6661282" y="3531081"/>
            <a:chExt cx="1058562" cy="1058562"/>
          </a:xfrm>
        </p:grpSpPr>
        <p:sp>
          <p:nvSpPr>
            <p:cNvPr id="85" name="Shape 2309"/>
            <p:cNvSpPr/>
            <p:nvPr/>
          </p:nvSpPr>
          <p:spPr>
            <a:xfrm>
              <a:off x="6661282" y="3531081"/>
              <a:ext cx="1058562" cy="10585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grpSp>
          <p:nvGrpSpPr>
            <p:cNvPr id="65" name="Group 2320"/>
            <p:cNvGrpSpPr/>
            <p:nvPr/>
          </p:nvGrpSpPr>
          <p:grpSpPr>
            <a:xfrm>
              <a:off x="7009522" y="3864091"/>
              <a:ext cx="348809" cy="298134"/>
              <a:chOff x="0" y="0"/>
              <a:chExt cx="961862" cy="822124"/>
            </a:xfrm>
          </p:grpSpPr>
          <p:sp>
            <p:nvSpPr>
              <p:cNvPr id="66" name="Shape 2316"/>
              <p:cNvSpPr/>
              <p:nvPr/>
            </p:nvSpPr>
            <p:spPr>
              <a:xfrm>
                <a:off x="0" y="411062"/>
                <a:ext cx="167725" cy="411063"/>
              </a:xfrm>
              <a:prstGeom prst="rect">
                <a:avLst/>
              </a:prstGeom>
              <a:solidFill>
                <a:srgbClr val="FFFFFF"/>
              </a:solidFill>
              <a:ln w="12700" cap="flat">
                <a:noFill/>
                <a:miter lim="400000"/>
              </a:ln>
              <a:effectLst/>
            </p:spPr>
            <p:txBody>
              <a:bodyPr wrap="square" lIns="50800" tIns="50800" rIns="50800" bIns="50800" numCol="1" anchor="ctr">
                <a:noAutofit/>
              </a:bodyPr>
              <a:lstStyle/>
              <a:p>
                <a:pPr lvl="0"/>
                <a:endParaRPr/>
              </a:p>
            </p:txBody>
          </p:sp>
          <p:sp>
            <p:nvSpPr>
              <p:cNvPr id="67" name="Shape 2317"/>
              <p:cNvSpPr/>
              <p:nvPr/>
            </p:nvSpPr>
            <p:spPr>
              <a:xfrm>
                <a:off x="264712" y="235390"/>
                <a:ext cx="167726" cy="586735"/>
              </a:xfrm>
              <a:prstGeom prst="rect">
                <a:avLst/>
              </a:prstGeom>
              <a:solidFill>
                <a:srgbClr val="FFFFFF"/>
              </a:solidFill>
              <a:ln w="12700" cap="flat">
                <a:noFill/>
                <a:miter lim="400000"/>
              </a:ln>
              <a:effectLst/>
            </p:spPr>
            <p:txBody>
              <a:bodyPr wrap="square" lIns="50800" tIns="50800" rIns="50800" bIns="50800" numCol="1" anchor="ctr">
                <a:noAutofit/>
              </a:bodyPr>
              <a:lstStyle/>
              <a:p>
                <a:pPr lvl="0"/>
                <a:endParaRPr/>
              </a:p>
            </p:txBody>
          </p:sp>
          <p:sp>
            <p:nvSpPr>
              <p:cNvPr id="68" name="Shape 2318"/>
              <p:cNvSpPr/>
              <p:nvPr/>
            </p:nvSpPr>
            <p:spPr>
              <a:xfrm>
                <a:off x="529424" y="90476"/>
                <a:ext cx="167726" cy="731649"/>
              </a:xfrm>
              <a:prstGeom prst="rect">
                <a:avLst/>
              </a:prstGeom>
              <a:solidFill>
                <a:srgbClr val="FFFFFF"/>
              </a:solidFill>
              <a:ln w="12700" cap="flat">
                <a:noFill/>
                <a:miter lim="400000"/>
              </a:ln>
              <a:effectLst/>
            </p:spPr>
            <p:txBody>
              <a:bodyPr wrap="square" lIns="50800" tIns="50800" rIns="50800" bIns="50800" numCol="1" anchor="ctr">
                <a:noAutofit/>
              </a:bodyPr>
              <a:lstStyle/>
              <a:p>
                <a:pPr lvl="0"/>
                <a:endParaRPr/>
              </a:p>
            </p:txBody>
          </p:sp>
          <p:sp>
            <p:nvSpPr>
              <p:cNvPr id="69" name="Shape 2319"/>
              <p:cNvSpPr/>
              <p:nvPr/>
            </p:nvSpPr>
            <p:spPr>
              <a:xfrm>
                <a:off x="794137" y="0"/>
                <a:ext cx="167726" cy="822125"/>
              </a:xfrm>
              <a:prstGeom prst="rect">
                <a:avLst/>
              </a:prstGeom>
              <a:solidFill>
                <a:srgbClr val="FFFFFF"/>
              </a:solidFill>
              <a:ln w="12700" cap="flat">
                <a:noFill/>
                <a:miter lim="400000"/>
              </a:ln>
              <a:effectLst/>
            </p:spPr>
            <p:txBody>
              <a:bodyPr wrap="square" lIns="50800" tIns="50800" rIns="50800" bIns="50800" numCol="1" anchor="ctr">
                <a:noAutofit/>
              </a:bodyPr>
              <a:lstStyle/>
              <a:p>
                <a:pPr lvl="0"/>
                <a:endParaRPr/>
              </a:p>
            </p:txBody>
          </p:sp>
        </p:grpSp>
      </p:grpSp>
      <p:sp>
        <p:nvSpPr>
          <p:cNvPr id="86" name="Shape 2284"/>
          <p:cNvSpPr/>
          <p:nvPr/>
        </p:nvSpPr>
        <p:spPr>
          <a:xfrm rot="19800000">
            <a:off x="9301411" y="3791412"/>
            <a:ext cx="1512472" cy="3043352"/>
          </a:xfrm>
          <a:custGeom>
            <a:avLst/>
            <a:gdLst/>
            <a:ahLst/>
            <a:cxnLst>
              <a:cxn ang="0">
                <a:pos x="wd2" y="hd2"/>
              </a:cxn>
              <a:cxn ang="5400000">
                <a:pos x="wd2" y="hd2"/>
              </a:cxn>
              <a:cxn ang="10800000">
                <a:pos x="wd2" y="hd2"/>
              </a:cxn>
              <a:cxn ang="16200000">
                <a:pos x="wd2" y="hd2"/>
              </a:cxn>
            </a:cxnLst>
            <a:rect l="0" t="0" r="r" b="b"/>
            <a:pathLst>
              <a:path w="20025" h="20820" extrusionOk="0">
                <a:moveTo>
                  <a:pt x="6920" y="8159"/>
                </a:moveTo>
                <a:cubicBezTo>
                  <a:pt x="3317" y="7491"/>
                  <a:pt x="1444" y="5440"/>
                  <a:pt x="2738" y="3578"/>
                </a:cubicBezTo>
                <a:cubicBezTo>
                  <a:pt x="4031" y="1716"/>
                  <a:pt x="8001" y="749"/>
                  <a:pt x="11604" y="1417"/>
                </a:cubicBezTo>
                <a:cubicBezTo>
                  <a:pt x="15207" y="2085"/>
                  <a:pt x="17079" y="4136"/>
                  <a:pt x="15786" y="5998"/>
                </a:cubicBezTo>
                <a:cubicBezTo>
                  <a:pt x="14493" y="7860"/>
                  <a:pt x="10523" y="8827"/>
                  <a:pt x="6920" y="8159"/>
                </a:cubicBezTo>
                <a:close/>
                <a:moveTo>
                  <a:pt x="19989" y="20009"/>
                </a:moveTo>
                <a:cubicBezTo>
                  <a:pt x="19702" y="19345"/>
                  <a:pt x="14734" y="11897"/>
                  <a:pt x="14734" y="11897"/>
                </a:cubicBezTo>
                <a:cubicBezTo>
                  <a:pt x="14734" y="11897"/>
                  <a:pt x="14597" y="11709"/>
                  <a:pt x="14207" y="11734"/>
                </a:cubicBezTo>
                <a:lnTo>
                  <a:pt x="12631" y="9299"/>
                </a:lnTo>
                <a:cubicBezTo>
                  <a:pt x="13045" y="9217"/>
                  <a:pt x="13453" y="9119"/>
                  <a:pt x="13852" y="9004"/>
                </a:cubicBezTo>
                <a:cubicBezTo>
                  <a:pt x="18336" y="7706"/>
                  <a:pt x="19936" y="4777"/>
                  <a:pt x="17426" y="2460"/>
                </a:cubicBezTo>
                <a:cubicBezTo>
                  <a:pt x="14915" y="143"/>
                  <a:pt x="9245" y="-684"/>
                  <a:pt x="4761" y="613"/>
                </a:cubicBezTo>
                <a:cubicBezTo>
                  <a:pt x="277" y="1910"/>
                  <a:pt x="-1323" y="4840"/>
                  <a:pt x="1188" y="7157"/>
                </a:cubicBezTo>
                <a:cubicBezTo>
                  <a:pt x="3160" y="8978"/>
                  <a:pt x="7085" y="9878"/>
                  <a:pt x="10852" y="9551"/>
                </a:cubicBezTo>
                <a:lnTo>
                  <a:pt x="12372" y="12022"/>
                </a:lnTo>
                <a:cubicBezTo>
                  <a:pt x="12029" y="12121"/>
                  <a:pt x="12133" y="12314"/>
                  <a:pt x="12133" y="12314"/>
                </a:cubicBezTo>
                <a:cubicBezTo>
                  <a:pt x="12133" y="12314"/>
                  <a:pt x="16623" y="19843"/>
                  <a:pt x="17149" y="20467"/>
                </a:cubicBezTo>
                <a:cubicBezTo>
                  <a:pt x="17527" y="20916"/>
                  <a:pt x="18326" y="20838"/>
                  <a:pt x="18744" y="20759"/>
                </a:cubicBezTo>
                <a:lnTo>
                  <a:pt x="18747" y="20763"/>
                </a:lnTo>
                <a:cubicBezTo>
                  <a:pt x="18747" y="20763"/>
                  <a:pt x="20277" y="20673"/>
                  <a:pt x="19989" y="20009"/>
                </a:cubicBezTo>
                <a:close/>
              </a:path>
            </a:pathLst>
          </a:custGeom>
          <a:solidFill>
            <a:srgbClr val="ECECEC"/>
          </a:solidFill>
          <a:ln w="12700">
            <a:miter lim="400000"/>
          </a:ln>
        </p:spPr>
        <p:txBody>
          <a:bodyPr lIns="38100" tIns="38100" rIns="38100" bIns="38100" anchor="ctr"/>
          <a:lstStyle/>
          <a:p>
            <a:pPr lvl="0"/>
            <a:endParaRPr/>
          </a:p>
        </p:txBody>
      </p:sp>
      <p:grpSp>
        <p:nvGrpSpPr>
          <p:cNvPr id="7" name="Group 6"/>
          <p:cNvGrpSpPr/>
          <p:nvPr/>
        </p:nvGrpSpPr>
        <p:grpSpPr>
          <a:xfrm>
            <a:off x="9075355" y="4103655"/>
            <a:ext cx="1058562" cy="1058562"/>
            <a:chOff x="9075355" y="3608355"/>
            <a:chExt cx="1058562" cy="1058562"/>
          </a:xfrm>
        </p:grpSpPr>
        <p:sp>
          <p:nvSpPr>
            <p:cNvPr id="87" name="Shape 2309"/>
            <p:cNvSpPr/>
            <p:nvPr/>
          </p:nvSpPr>
          <p:spPr>
            <a:xfrm>
              <a:off x="9075355" y="3608355"/>
              <a:ext cx="1058562" cy="10585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72" name="Shape 2323"/>
            <p:cNvSpPr/>
            <p:nvPr/>
          </p:nvSpPr>
          <p:spPr>
            <a:xfrm rot="20460000" flipH="1">
              <a:off x="9399290" y="3970746"/>
              <a:ext cx="352226" cy="352226"/>
            </a:xfrm>
            <a:custGeom>
              <a:avLst/>
              <a:gdLst/>
              <a:ahLst/>
              <a:cxnLst>
                <a:cxn ang="0">
                  <a:pos x="wd2" y="hd2"/>
                </a:cxn>
                <a:cxn ang="5400000">
                  <a:pos x="wd2" y="hd2"/>
                </a:cxn>
                <a:cxn ang="10800000">
                  <a:pos x="wd2" y="hd2"/>
                </a:cxn>
                <a:cxn ang="16200000">
                  <a:pos x="wd2" y="hd2"/>
                </a:cxn>
              </a:cxnLst>
              <a:rect l="0" t="0" r="r" b="b"/>
              <a:pathLst>
                <a:path w="20814" h="20814" extrusionOk="0">
                  <a:moveTo>
                    <a:pt x="16063" y="4751"/>
                  </a:moveTo>
                  <a:cubicBezTo>
                    <a:pt x="14562" y="3251"/>
                    <a:pt x="14186" y="1270"/>
                    <a:pt x="14318" y="1137"/>
                  </a:cubicBezTo>
                  <a:cubicBezTo>
                    <a:pt x="14452" y="1003"/>
                    <a:pt x="16354" y="1458"/>
                    <a:pt x="17856" y="2959"/>
                  </a:cubicBezTo>
                  <a:cubicBezTo>
                    <a:pt x="19356" y="4460"/>
                    <a:pt x="19807" y="6366"/>
                    <a:pt x="19677" y="6496"/>
                  </a:cubicBezTo>
                  <a:cubicBezTo>
                    <a:pt x="19548" y="6625"/>
                    <a:pt x="17564" y="6252"/>
                    <a:pt x="16063" y="4751"/>
                  </a:cubicBezTo>
                  <a:close/>
                  <a:moveTo>
                    <a:pt x="8257" y="11610"/>
                  </a:moveTo>
                  <a:cubicBezTo>
                    <a:pt x="7827" y="11179"/>
                    <a:pt x="7967" y="10342"/>
                    <a:pt x="8569" y="9739"/>
                  </a:cubicBezTo>
                  <a:cubicBezTo>
                    <a:pt x="9172" y="9137"/>
                    <a:pt x="10009" y="8997"/>
                    <a:pt x="10440" y="9428"/>
                  </a:cubicBezTo>
                  <a:cubicBezTo>
                    <a:pt x="10869" y="9858"/>
                    <a:pt x="10730" y="10696"/>
                    <a:pt x="10128" y="11298"/>
                  </a:cubicBezTo>
                  <a:cubicBezTo>
                    <a:pt x="9526" y="11900"/>
                    <a:pt x="8687" y="12040"/>
                    <a:pt x="8257" y="11610"/>
                  </a:cubicBezTo>
                  <a:close/>
                  <a:moveTo>
                    <a:pt x="18634" y="2180"/>
                  </a:moveTo>
                  <a:cubicBezTo>
                    <a:pt x="16698" y="243"/>
                    <a:pt x="14265" y="-466"/>
                    <a:pt x="13491" y="308"/>
                  </a:cubicBezTo>
                  <a:lnTo>
                    <a:pt x="10372" y="3426"/>
                  </a:lnTo>
                  <a:cubicBezTo>
                    <a:pt x="9900" y="3899"/>
                    <a:pt x="9488" y="5482"/>
                    <a:pt x="9676" y="7085"/>
                  </a:cubicBezTo>
                  <a:lnTo>
                    <a:pt x="240" y="16521"/>
                  </a:lnTo>
                  <a:cubicBezTo>
                    <a:pt x="-320" y="17081"/>
                    <a:pt x="134" y="18442"/>
                    <a:pt x="1253" y="19561"/>
                  </a:cubicBezTo>
                  <a:cubicBezTo>
                    <a:pt x="2373" y="20681"/>
                    <a:pt x="3733" y="21134"/>
                    <a:pt x="4293" y="20574"/>
                  </a:cubicBezTo>
                  <a:lnTo>
                    <a:pt x="13729" y="11138"/>
                  </a:lnTo>
                  <a:cubicBezTo>
                    <a:pt x="15332" y="11327"/>
                    <a:pt x="16915" y="10914"/>
                    <a:pt x="17388" y="10442"/>
                  </a:cubicBezTo>
                  <a:lnTo>
                    <a:pt x="20506" y="7324"/>
                  </a:lnTo>
                  <a:cubicBezTo>
                    <a:pt x="21280" y="6549"/>
                    <a:pt x="20573" y="4116"/>
                    <a:pt x="18634" y="218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Tree>
    <p:extLst>
      <p:ext uri="{BB962C8B-B14F-4D97-AF65-F5344CB8AC3E}">
        <p14:creationId xmlns:p14="http://schemas.microsoft.com/office/powerpoint/2010/main" val="108328329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p:cTn id="15" dur="500" fill="hold"/>
                                        <p:tgtEl>
                                          <p:spTgt spid="48"/>
                                        </p:tgtEl>
                                        <p:attrNameLst>
                                          <p:attrName>ppt_w</p:attrName>
                                        </p:attrNameLst>
                                      </p:cBhvr>
                                      <p:tavLst>
                                        <p:tav tm="0">
                                          <p:val>
                                            <p:fltVal val="0"/>
                                          </p:val>
                                        </p:tav>
                                        <p:tav tm="100000">
                                          <p:val>
                                            <p:strVal val="#ppt_w"/>
                                          </p:val>
                                        </p:tav>
                                      </p:tavLst>
                                    </p:anim>
                                    <p:anim calcmode="lin" valueType="num">
                                      <p:cBhvr>
                                        <p:cTn id="16" dur="500" fill="hold"/>
                                        <p:tgtEl>
                                          <p:spTgt spid="48"/>
                                        </p:tgtEl>
                                        <p:attrNameLst>
                                          <p:attrName>ppt_h</p:attrName>
                                        </p:attrNameLst>
                                      </p:cBhvr>
                                      <p:tavLst>
                                        <p:tav tm="0">
                                          <p:val>
                                            <p:fltVal val="0"/>
                                          </p:val>
                                        </p:tav>
                                        <p:tav tm="100000">
                                          <p:val>
                                            <p:strVal val="#ppt_h"/>
                                          </p:val>
                                        </p:tav>
                                      </p:tavLst>
                                    </p:anim>
                                    <p:animEffect transition="in" filter="fade">
                                      <p:cBhvr>
                                        <p:cTn id="17" dur="500"/>
                                        <p:tgtEl>
                                          <p:spTgt spid="48"/>
                                        </p:tgtEl>
                                      </p:cBhvr>
                                    </p:animEffect>
                                  </p:childTnLst>
                                </p:cTn>
                              </p:par>
                            </p:childTnLst>
                          </p:cTn>
                        </p:par>
                        <p:par>
                          <p:cTn id="18" fill="hold">
                            <p:stCondLst>
                              <p:cond delay="1500"/>
                            </p:stCondLst>
                            <p:childTnLst>
                              <p:par>
                                <p:cTn id="19" presetID="49" presetClass="entr" presetSubtype="0" decel="100000" fill="hold" nodeType="afterEffect">
                                  <p:stCondLst>
                                    <p:cond delay="0"/>
                                  </p:stCondLst>
                                  <p:childTnLst>
                                    <p:set>
                                      <p:cBhvr>
                                        <p:cTn id="20" dur="1" fill="hold">
                                          <p:stCondLst>
                                            <p:cond delay="0"/>
                                          </p:stCondLst>
                                        </p:cTn>
                                        <p:tgtEl>
                                          <p:spTgt spid="57"/>
                                        </p:tgtEl>
                                        <p:attrNameLst>
                                          <p:attrName>style.visibility</p:attrName>
                                        </p:attrNameLst>
                                      </p:cBhvr>
                                      <p:to>
                                        <p:strVal val="visible"/>
                                      </p:to>
                                    </p:set>
                                    <p:anim calcmode="lin" valueType="num">
                                      <p:cBhvr>
                                        <p:cTn id="21" dur="500" fill="hold"/>
                                        <p:tgtEl>
                                          <p:spTgt spid="57"/>
                                        </p:tgtEl>
                                        <p:attrNameLst>
                                          <p:attrName>ppt_w</p:attrName>
                                        </p:attrNameLst>
                                      </p:cBhvr>
                                      <p:tavLst>
                                        <p:tav tm="0">
                                          <p:val>
                                            <p:fltVal val="0"/>
                                          </p:val>
                                        </p:tav>
                                        <p:tav tm="100000">
                                          <p:val>
                                            <p:strVal val="#ppt_w"/>
                                          </p:val>
                                        </p:tav>
                                      </p:tavLst>
                                    </p:anim>
                                    <p:anim calcmode="lin" valueType="num">
                                      <p:cBhvr>
                                        <p:cTn id="22" dur="500" fill="hold"/>
                                        <p:tgtEl>
                                          <p:spTgt spid="57"/>
                                        </p:tgtEl>
                                        <p:attrNameLst>
                                          <p:attrName>ppt_h</p:attrName>
                                        </p:attrNameLst>
                                      </p:cBhvr>
                                      <p:tavLst>
                                        <p:tav tm="0">
                                          <p:val>
                                            <p:fltVal val="0"/>
                                          </p:val>
                                        </p:tav>
                                        <p:tav tm="100000">
                                          <p:val>
                                            <p:strVal val="#ppt_h"/>
                                          </p:val>
                                        </p:tav>
                                      </p:tavLst>
                                    </p:anim>
                                    <p:anim calcmode="lin" valueType="num">
                                      <p:cBhvr>
                                        <p:cTn id="23" dur="500" fill="hold"/>
                                        <p:tgtEl>
                                          <p:spTgt spid="57"/>
                                        </p:tgtEl>
                                        <p:attrNameLst>
                                          <p:attrName>style.rotation</p:attrName>
                                        </p:attrNameLst>
                                      </p:cBhvr>
                                      <p:tavLst>
                                        <p:tav tm="0">
                                          <p:val>
                                            <p:fltVal val="360"/>
                                          </p:val>
                                        </p:tav>
                                        <p:tav tm="100000">
                                          <p:val>
                                            <p:fltVal val="0"/>
                                          </p:val>
                                        </p:tav>
                                      </p:tavLst>
                                    </p:anim>
                                    <p:animEffect transition="in" filter="fade">
                                      <p:cBhvr>
                                        <p:cTn id="24" dur="500"/>
                                        <p:tgtEl>
                                          <p:spTgt spid="57"/>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5">
                                            <p:txEl>
                                              <p:pRg st="0" end="0"/>
                                            </p:txEl>
                                          </p:spTgt>
                                        </p:tgtEl>
                                        <p:attrNameLst>
                                          <p:attrName>style.visibility</p:attrName>
                                        </p:attrNameLst>
                                      </p:cBhvr>
                                      <p:to>
                                        <p:strVal val="visible"/>
                                      </p:to>
                                    </p:set>
                                    <p:animEffect transition="in" filter="fade">
                                      <p:cBhvr>
                                        <p:cTn id="28" dur="500"/>
                                        <p:tgtEl>
                                          <p:spTgt spid="5">
                                            <p:txEl>
                                              <p:pRg st="0" end="0"/>
                                            </p:txEl>
                                          </p:spTgt>
                                        </p:tgtEl>
                                      </p:cBhvr>
                                    </p:animEffect>
                                  </p:childTnLst>
                                </p:cTn>
                              </p:par>
                            </p:childTnLst>
                          </p:cTn>
                        </p:par>
                        <p:par>
                          <p:cTn id="29" fill="hold">
                            <p:stCondLst>
                              <p:cond delay="2500"/>
                            </p:stCondLst>
                            <p:childTnLst>
                              <p:par>
                                <p:cTn id="30" presetID="18" presetClass="entr" presetSubtype="6" fill="hold" grpId="0" nodeType="afterEffect">
                                  <p:stCondLst>
                                    <p:cond delay="0"/>
                                  </p:stCondLst>
                                  <p:childTnLst>
                                    <p:set>
                                      <p:cBhvr>
                                        <p:cTn id="31" dur="1" fill="hold">
                                          <p:stCondLst>
                                            <p:cond delay="0"/>
                                          </p:stCondLst>
                                        </p:cTn>
                                        <p:tgtEl>
                                          <p:spTgt spid="11">
                                            <p:txEl>
                                              <p:pRg st="0" end="0"/>
                                            </p:txEl>
                                          </p:spTgt>
                                        </p:tgtEl>
                                        <p:attrNameLst>
                                          <p:attrName>style.visibility</p:attrName>
                                        </p:attrNameLst>
                                      </p:cBhvr>
                                      <p:to>
                                        <p:strVal val="visible"/>
                                      </p:to>
                                    </p:set>
                                    <p:animEffect transition="in" filter="strips(downRight)">
                                      <p:cBhvr>
                                        <p:cTn id="32" dur="500"/>
                                        <p:tgtEl>
                                          <p:spTgt spid="11">
                                            <p:txEl>
                                              <p:pRg st="0" end="0"/>
                                            </p:txEl>
                                          </p:spTgt>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43"/>
                                        </p:tgtEl>
                                        <p:attrNameLst>
                                          <p:attrName>style.visibility</p:attrName>
                                        </p:attrNameLst>
                                      </p:cBhvr>
                                      <p:to>
                                        <p:strVal val="visible"/>
                                      </p:to>
                                    </p:set>
                                    <p:anim calcmode="lin" valueType="num">
                                      <p:cBhvr>
                                        <p:cTn id="36" dur="500" fill="hold"/>
                                        <p:tgtEl>
                                          <p:spTgt spid="43"/>
                                        </p:tgtEl>
                                        <p:attrNameLst>
                                          <p:attrName>ppt_w</p:attrName>
                                        </p:attrNameLst>
                                      </p:cBhvr>
                                      <p:tavLst>
                                        <p:tav tm="0">
                                          <p:val>
                                            <p:fltVal val="0"/>
                                          </p:val>
                                        </p:tav>
                                        <p:tav tm="100000">
                                          <p:val>
                                            <p:strVal val="#ppt_w"/>
                                          </p:val>
                                        </p:tav>
                                      </p:tavLst>
                                    </p:anim>
                                    <p:anim calcmode="lin" valueType="num">
                                      <p:cBhvr>
                                        <p:cTn id="37" dur="500" fill="hold"/>
                                        <p:tgtEl>
                                          <p:spTgt spid="43"/>
                                        </p:tgtEl>
                                        <p:attrNameLst>
                                          <p:attrName>ppt_h</p:attrName>
                                        </p:attrNameLst>
                                      </p:cBhvr>
                                      <p:tavLst>
                                        <p:tav tm="0">
                                          <p:val>
                                            <p:fltVal val="0"/>
                                          </p:val>
                                        </p:tav>
                                        <p:tav tm="100000">
                                          <p:val>
                                            <p:strVal val="#ppt_h"/>
                                          </p:val>
                                        </p:tav>
                                      </p:tavLst>
                                    </p:anim>
                                    <p:animEffect transition="in" filter="fade">
                                      <p:cBhvr>
                                        <p:cTn id="38" dur="500"/>
                                        <p:tgtEl>
                                          <p:spTgt spid="43"/>
                                        </p:tgtEl>
                                      </p:cBhvr>
                                    </p:animEffect>
                                  </p:childTnLst>
                                </p:cTn>
                              </p:par>
                            </p:childTnLst>
                          </p:cTn>
                        </p:par>
                        <p:par>
                          <p:cTn id="39" fill="hold">
                            <p:stCondLst>
                              <p:cond delay="3500"/>
                            </p:stCondLst>
                            <p:childTnLst>
                              <p:par>
                                <p:cTn id="40" presetID="49" presetClass="entr" presetSubtype="0" decel="100000"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500" fill="hold"/>
                                        <p:tgtEl>
                                          <p:spTgt spid="3"/>
                                        </p:tgtEl>
                                        <p:attrNameLst>
                                          <p:attrName>ppt_w</p:attrName>
                                        </p:attrNameLst>
                                      </p:cBhvr>
                                      <p:tavLst>
                                        <p:tav tm="0">
                                          <p:val>
                                            <p:fltVal val="0"/>
                                          </p:val>
                                        </p:tav>
                                        <p:tav tm="100000">
                                          <p:val>
                                            <p:strVal val="#ppt_w"/>
                                          </p:val>
                                        </p:tav>
                                      </p:tavLst>
                                    </p:anim>
                                    <p:anim calcmode="lin" valueType="num">
                                      <p:cBhvr>
                                        <p:cTn id="43" dur="500" fill="hold"/>
                                        <p:tgtEl>
                                          <p:spTgt spid="3"/>
                                        </p:tgtEl>
                                        <p:attrNameLst>
                                          <p:attrName>ppt_h</p:attrName>
                                        </p:attrNameLst>
                                      </p:cBhvr>
                                      <p:tavLst>
                                        <p:tav tm="0">
                                          <p:val>
                                            <p:fltVal val="0"/>
                                          </p:val>
                                        </p:tav>
                                        <p:tav tm="100000">
                                          <p:val>
                                            <p:strVal val="#ppt_h"/>
                                          </p:val>
                                        </p:tav>
                                      </p:tavLst>
                                    </p:anim>
                                    <p:anim calcmode="lin" valueType="num">
                                      <p:cBhvr>
                                        <p:cTn id="44" dur="500" fill="hold"/>
                                        <p:tgtEl>
                                          <p:spTgt spid="3"/>
                                        </p:tgtEl>
                                        <p:attrNameLst>
                                          <p:attrName>style.rotation</p:attrName>
                                        </p:attrNameLst>
                                      </p:cBhvr>
                                      <p:tavLst>
                                        <p:tav tm="0">
                                          <p:val>
                                            <p:fltVal val="360"/>
                                          </p:val>
                                        </p:tav>
                                        <p:tav tm="100000">
                                          <p:val>
                                            <p:fltVal val="0"/>
                                          </p:val>
                                        </p:tav>
                                      </p:tavLst>
                                    </p:anim>
                                    <p:animEffect transition="in" filter="fade">
                                      <p:cBhvr>
                                        <p:cTn id="45" dur="500"/>
                                        <p:tgtEl>
                                          <p:spTgt spid="3"/>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77">
                                            <p:txEl>
                                              <p:pRg st="0" end="0"/>
                                            </p:txEl>
                                          </p:spTgt>
                                        </p:tgtEl>
                                        <p:attrNameLst>
                                          <p:attrName>style.visibility</p:attrName>
                                        </p:attrNameLst>
                                      </p:cBhvr>
                                      <p:to>
                                        <p:strVal val="visible"/>
                                      </p:to>
                                    </p:set>
                                    <p:animEffect transition="in" filter="fade">
                                      <p:cBhvr>
                                        <p:cTn id="49" dur="500"/>
                                        <p:tgtEl>
                                          <p:spTgt spid="77">
                                            <p:txEl>
                                              <p:pRg st="0" end="0"/>
                                            </p:txEl>
                                          </p:spTgt>
                                        </p:tgtEl>
                                      </p:cBhvr>
                                    </p:animEffect>
                                  </p:childTnLst>
                                </p:cTn>
                              </p:par>
                            </p:childTnLst>
                          </p:cTn>
                        </p:par>
                        <p:par>
                          <p:cTn id="50" fill="hold">
                            <p:stCondLst>
                              <p:cond delay="4500"/>
                            </p:stCondLst>
                            <p:childTnLst>
                              <p:par>
                                <p:cTn id="51" presetID="18" presetClass="entr" presetSubtype="6" fill="hold" grpId="0" nodeType="afterEffect">
                                  <p:stCondLst>
                                    <p:cond delay="0"/>
                                  </p:stCondLst>
                                  <p:childTnLst>
                                    <p:set>
                                      <p:cBhvr>
                                        <p:cTn id="52" dur="1" fill="hold">
                                          <p:stCondLst>
                                            <p:cond delay="0"/>
                                          </p:stCondLst>
                                        </p:cTn>
                                        <p:tgtEl>
                                          <p:spTgt spid="78">
                                            <p:txEl>
                                              <p:pRg st="0" end="0"/>
                                            </p:txEl>
                                          </p:spTgt>
                                        </p:tgtEl>
                                        <p:attrNameLst>
                                          <p:attrName>style.visibility</p:attrName>
                                        </p:attrNameLst>
                                      </p:cBhvr>
                                      <p:to>
                                        <p:strVal val="visible"/>
                                      </p:to>
                                    </p:set>
                                    <p:animEffect transition="in" filter="strips(downRight)">
                                      <p:cBhvr>
                                        <p:cTn id="53" dur="500"/>
                                        <p:tgtEl>
                                          <p:spTgt spid="78">
                                            <p:txEl>
                                              <p:pRg st="0" end="0"/>
                                            </p:txEl>
                                          </p:spTgt>
                                        </p:tgtEl>
                                      </p:cBhvr>
                                    </p:animEffect>
                                  </p:childTnLst>
                                </p:cTn>
                              </p:par>
                            </p:childTnLst>
                          </p:cTn>
                        </p:par>
                        <p:par>
                          <p:cTn id="54" fill="hold">
                            <p:stCondLst>
                              <p:cond delay="5000"/>
                            </p:stCondLst>
                            <p:childTnLst>
                              <p:par>
                                <p:cTn id="55" presetID="53" presetClass="entr" presetSubtype="16" fill="hold" grpId="0" nodeType="afterEffect">
                                  <p:stCondLst>
                                    <p:cond delay="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Effect transition="in" filter="fade">
                                      <p:cBhvr>
                                        <p:cTn id="59" dur="500"/>
                                        <p:tgtEl>
                                          <p:spTgt spid="84"/>
                                        </p:tgtEl>
                                      </p:cBhvr>
                                    </p:animEffect>
                                  </p:childTnLst>
                                </p:cTn>
                              </p:par>
                            </p:childTnLst>
                          </p:cTn>
                        </p:par>
                        <p:par>
                          <p:cTn id="60" fill="hold">
                            <p:stCondLst>
                              <p:cond delay="5500"/>
                            </p:stCondLst>
                            <p:childTnLst>
                              <p:par>
                                <p:cTn id="61" presetID="49" presetClass="entr" presetSubtype="0" decel="100000"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 calcmode="lin" valueType="num">
                                      <p:cBhvr>
                                        <p:cTn id="63" dur="500" fill="hold"/>
                                        <p:tgtEl>
                                          <p:spTgt spid="6"/>
                                        </p:tgtEl>
                                        <p:attrNameLst>
                                          <p:attrName>ppt_w</p:attrName>
                                        </p:attrNameLst>
                                      </p:cBhvr>
                                      <p:tavLst>
                                        <p:tav tm="0">
                                          <p:val>
                                            <p:fltVal val="0"/>
                                          </p:val>
                                        </p:tav>
                                        <p:tav tm="100000">
                                          <p:val>
                                            <p:strVal val="#ppt_w"/>
                                          </p:val>
                                        </p:tav>
                                      </p:tavLst>
                                    </p:anim>
                                    <p:anim calcmode="lin" valueType="num">
                                      <p:cBhvr>
                                        <p:cTn id="64" dur="500" fill="hold"/>
                                        <p:tgtEl>
                                          <p:spTgt spid="6"/>
                                        </p:tgtEl>
                                        <p:attrNameLst>
                                          <p:attrName>ppt_h</p:attrName>
                                        </p:attrNameLst>
                                      </p:cBhvr>
                                      <p:tavLst>
                                        <p:tav tm="0">
                                          <p:val>
                                            <p:fltVal val="0"/>
                                          </p:val>
                                        </p:tav>
                                        <p:tav tm="100000">
                                          <p:val>
                                            <p:strVal val="#ppt_h"/>
                                          </p:val>
                                        </p:tav>
                                      </p:tavLst>
                                    </p:anim>
                                    <p:anim calcmode="lin" valueType="num">
                                      <p:cBhvr>
                                        <p:cTn id="65" dur="500" fill="hold"/>
                                        <p:tgtEl>
                                          <p:spTgt spid="6"/>
                                        </p:tgtEl>
                                        <p:attrNameLst>
                                          <p:attrName>style.rotation</p:attrName>
                                        </p:attrNameLst>
                                      </p:cBhvr>
                                      <p:tavLst>
                                        <p:tav tm="0">
                                          <p:val>
                                            <p:fltVal val="360"/>
                                          </p:val>
                                        </p:tav>
                                        <p:tav tm="100000">
                                          <p:val>
                                            <p:fltVal val="0"/>
                                          </p:val>
                                        </p:tav>
                                      </p:tavLst>
                                    </p:anim>
                                    <p:animEffect transition="in" filter="fade">
                                      <p:cBhvr>
                                        <p:cTn id="66" dur="500"/>
                                        <p:tgtEl>
                                          <p:spTgt spid="6"/>
                                        </p:tgtEl>
                                      </p:cBhvr>
                                    </p:animEffect>
                                  </p:childTnLst>
                                </p:cTn>
                              </p:par>
                            </p:childTnLst>
                          </p:cTn>
                        </p:par>
                        <p:par>
                          <p:cTn id="67" fill="hold">
                            <p:stCondLst>
                              <p:cond delay="6000"/>
                            </p:stCondLst>
                            <p:childTnLst>
                              <p:par>
                                <p:cTn id="68" presetID="10" presetClass="entr" presetSubtype="0" fill="hold" grpId="0" nodeType="afterEffect">
                                  <p:stCondLst>
                                    <p:cond delay="0"/>
                                  </p:stCondLst>
                                  <p:childTnLst>
                                    <p:set>
                                      <p:cBhvr>
                                        <p:cTn id="69" dur="1" fill="hold">
                                          <p:stCondLst>
                                            <p:cond delay="0"/>
                                          </p:stCondLst>
                                        </p:cTn>
                                        <p:tgtEl>
                                          <p:spTgt spid="82">
                                            <p:txEl>
                                              <p:pRg st="0" end="0"/>
                                            </p:txEl>
                                          </p:spTgt>
                                        </p:tgtEl>
                                        <p:attrNameLst>
                                          <p:attrName>style.visibility</p:attrName>
                                        </p:attrNameLst>
                                      </p:cBhvr>
                                      <p:to>
                                        <p:strVal val="visible"/>
                                      </p:to>
                                    </p:set>
                                    <p:animEffect transition="in" filter="fade">
                                      <p:cBhvr>
                                        <p:cTn id="70" dur="500"/>
                                        <p:tgtEl>
                                          <p:spTgt spid="82">
                                            <p:txEl>
                                              <p:pRg st="0" end="0"/>
                                            </p:txEl>
                                          </p:spTgt>
                                        </p:tgtEl>
                                      </p:cBhvr>
                                    </p:animEffect>
                                  </p:childTnLst>
                                </p:cTn>
                              </p:par>
                            </p:childTnLst>
                          </p:cTn>
                        </p:par>
                        <p:par>
                          <p:cTn id="71" fill="hold">
                            <p:stCondLst>
                              <p:cond delay="6500"/>
                            </p:stCondLst>
                            <p:childTnLst>
                              <p:par>
                                <p:cTn id="72" presetID="18" presetClass="entr" presetSubtype="6" fill="hold" grpId="0" nodeType="afterEffect">
                                  <p:stCondLst>
                                    <p:cond delay="0"/>
                                  </p:stCondLst>
                                  <p:childTnLst>
                                    <p:set>
                                      <p:cBhvr>
                                        <p:cTn id="73" dur="1" fill="hold">
                                          <p:stCondLst>
                                            <p:cond delay="0"/>
                                          </p:stCondLst>
                                        </p:cTn>
                                        <p:tgtEl>
                                          <p:spTgt spid="83">
                                            <p:txEl>
                                              <p:pRg st="0" end="0"/>
                                            </p:txEl>
                                          </p:spTgt>
                                        </p:tgtEl>
                                        <p:attrNameLst>
                                          <p:attrName>style.visibility</p:attrName>
                                        </p:attrNameLst>
                                      </p:cBhvr>
                                      <p:to>
                                        <p:strVal val="visible"/>
                                      </p:to>
                                    </p:set>
                                    <p:animEffect transition="in" filter="strips(downRight)">
                                      <p:cBhvr>
                                        <p:cTn id="74" dur="500"/>
                                        <p:tgtEl>
                                          <p:spTgt spid="83">
                                            <p:txEl>
                                              <p:pRg st="0" end="0"/>
                                            </p:txEl>
                                          </p:spTgt>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86"/>
                                        </p:tgtEl>
                                        <p:attrNameLst>
                                          <p:attrName>style.visibility</p:attrName>
                                        </p:attrNameLst>
                                      </p:cBhvr>
                                      <p:to>
                                        <p:strVal val="visible"/>
                                      </p:to>
                                    </p:set>
                                    <p:anim calcmode="lin" valueType="num">
                                      <p:cBhvr>
                                        <p:cTn id="78" dur="500" fill="hold"/>
                                        <p:tgtEl>
                                          <p:spTgt spid="86"/>
                                        </p:tgtEl>
                                        <p:attrNameLst>
                                          <p:attrName>ppt_w</p:attrName>
                                        </p:attrNameLst>
                                      </p:cBhvr>
                                      <p:tavLst>
                                        <p:tav tm="0">
                                          <p:val>
                                            <p:fltVal val="0"/>
                                          </p:val>
                                        </p:tav>
                                        <p:tav tm="100000">
                                          <p:val>
                                            <p:strVal val="#ppt_w"/>
                                          </p:val>
                                        </p:tav>
                                      </p:tavLst>
                                    </p:anim>
                                    <p:anim calcmode="lin" valueType="num">
                                      <p:cBhvr>
                                        <p:cTn id="79" dur="500" fill="hold"/>
                                        <p:tgtEl>
                                          <p:spTgt spid="86"/>
                                        </p:tgtEl>
                                        <p:attrNameLst>
                                          <p:attrName>ppt_h</p:attrName>
                                        </p:attrNameLst>
                                      </p:cBhvr>
                                      <p:tavLst>
                                        <p:tav tm="0">
                                          <p:val>
                                            <p:fltVal val="0"/>
                                          </p:val>
                                        </p:tav>
                                        <p:tav tm="100000">
                                          <p:val>
                                            <p:strVal val="#ppt_h"/>
                                          </p:val>
                                        </p:tav>
                                      </p:tavLst>
                                    </p:anim>
                                    <p:animEffect transition="in" filter="fade">
                                      <p:cBhvr>
                                        <p:cTn id="80" dur="500"/>
                                        <p:tgtEl>
                                          <p:spTgt spid="86"/>
                                        </p:tgtEl>
                                      </p:cBhvr>
                                    </p:animEffect>
                                  </p:childTnLst>
                                </p:cTn>
                              </p:par>
                            </p:childTnLst>
                          </p:cTn>
                        </p:par>
                        <p:par>
                          <p:cTn id="81" fill="hold">
                            <p:stCondLst>
                              <p:cond delay="7500"/>
                            </p:stCondLst>
                            <p:childTnLst>
                              <p:par>
                                <p:cTn id="82" presetID="49" presetClass="entr" presetSubtype="0" decel="100000" fill="hold" nodeType="afterEffect">
                                  <p:stCondLst>
                                    <p:cond delay="0"/>
                                  </p:stCondLst>
                                  <p:childTnLst>
                                    <p:set>
                                      <p:cBhvr>
                                        <p:cTn id="83" dur="1" fill="hold">
                                          <p:stCondLst>
                                            <p:cond delay="0"/>
                                          </p:stCondLst>
                                        </p:cTn>
                                        <p:tgtEl>
                                          <p:spTgt spid="7"/>
                                        </p:tgtEl>
                                        <p:attrNameLst>
                                          <p:attrName>style.visibility</p:attrName>
                                        </p:attrNameLst>
                                      </p:cBhvr>
                                      <p:to>
                                        <p:strVal val="visible"/>
                                      </p:to>
                                    </p:set>
                                    <p:anim calcmode="lin" valueType="num">
                                      <p:cBhvr>
                                        <p:cTn id="84" dur="500" fill="hold"/>
                                        <p:tgtEl>
                                          <p:spTgt spid="7"/>
                                        </p:tgtEl>
                                        <p:attrNameLst>
                                          <p:attrName>ppt_w</p:attrName>
                                        </p:attrNameLst>
                                      </p:cBhvr>
                                      <p:tavLst>
                                        <p:tav tm="0">
                                          <p:val>
                                            <p:fltVal val="0"/>
                                          </p:val>
                                        </p:tav>
                                        <p:tav tm="100000">
                                          <p:val>
                                            <p:strVal val="#ppt_w"/>
                                          </p:val>
                                        </p:tav>
                                      </p:tavLst>
                                    </p:anim>
                                    <p:anim calcmode="lin" valueType="num">
                                      <p:cBhvr>
                                        <p:cTn id="85" dur="500" fill="hold"/>
                                        <p:tgtEl>
                                          <p:spTgt spid="7"/>
                                        </p:tgtEl>
                                        <p:attrNameLst>
                                          <p:attrName>ppt_h</p:attrName>
                                        </p:attrNameLst>
                                      </p:cBhvr>
                                      <p:tavLst>
                                        <p:tav tm="0">
                                          <p:val>
                                            <p:fltVal val="0"/>
                                          </p:val>
                                        </p:tav>
                                        <p:tav tm="100000">
                                          <p:val>
                                            <p:strVal val="#ppt_h"/>
                                          </p:val>
                                        </p:tav>
                                      </p:tavLst>
                                    </p:anim>
                                    <p:anim calcmode="lin" valueType="num">
                                      <p:cBhvr>
                                        <p:cTn id="86" dur="500" fill="hold"/>
                                        <p:tgtEl>
                                          <p:spTgt spid="7"/>
                                        </p:tgtEl>
                                        <p:attrNameLst>
                                          <p:attrName>style.rotation</p:attrName>
                                        </p:attrNameLst>
                                      </p:cBhvr>
                                      <p:tavLst>
                                        <p:tav tm="0">
                                          <p:val>
                                            <p:fltVal val="360"/>
                                          </p:val>
                                        </p:tav>
                                        <p:tav tm="100000">
                                          <p:val>
                                            <p:fltVal val="0"/>
                                          </p:val>
                                        </p:tav>
                                      </p:tavLst>
                                    </p:anim>
                                    <p:animEffect transition="in" filter="fade">
                                      <p:cBhvr>
                                        <p:cTn id="87" dur="500"/>
                                        <p:tgtEl>
                                          <p:spTgt spid="7"/>
                                        </p:tgtEl>
                                      </p:cBhvr>
                                    </p:animEffect>
                                  </p:childTnLst>
                                </p:cTn>
                              </p:par>
                            </p:childTnLst>
                          </p:cTn>
                        </p:par>
                        <p:par>
                          <p:cTn id="88" fill="hold">
                            <p:stCondLst>
                              <p:cond delay="8000"/>
                            </p:stCondLst>
                            <p:childTnLst>
                              <p:par>
                                <p:cTn id="89" presetID="10" presetClass="entr" presetSubtype="0" fill="hold" grpId="0" nodeType="afterEffect">
                                  <p:stCondLst>
                                    <p:cond delay="0"/>
                                  </p:stCondLst>
                                  <p:childTnLst>
                                    <p:set>
                                      <p:cBhvr>
                                        <p:cTn id="90" dur="1" fill="hold">
                                          <p:stCondLst>
                                            <p:cond delay="0"/>
                                          </p:stCondLst>
                                        </p:cTn>
                                        <p:tgtEl>
                                          <p:spTgt spid="79">
                                            <p:txEl>
                                              <p:pRg st="0" end="0"/>
                                            </p:txEl>
                                          </p:spTgt>
                                        </p:tgtEl>
                                        <p:attrNameLst>
                                          <p:attrName>style.visibility</p:attrName>
                                        </p:attrNameLst>
                                      </p:cBhvr>
                                      <p:to>
                                        <p:strVal val="visible"/>
                                      </p:to>
                                    </p:set>
                                    <p:animEffect transition="in" filter="fade">
                                      <p:cBhvr>
                                        <p:cTn id="91" dur="500"/>
                                        <p:tgtEl>
                                          <p:spTgt spid="79">
                                            <p:txEl>
                                              <p:pRg st="0" end="0"/>
                                            </p:txEl>
                                          </p:spTgt>
                                        </p:tgtEl>
                                      </p:cBhvr>
                                    </p:animEffect>
                                  </p:childTnLst>
                                </p:cTn>
                              </p:par>
                            </p:childTnLst>
                          </p:cTn>
                        </p:par>
                        <p:par>
                          <p:cTn id="92" fill="hold">
                            <p:stCondLst>
                              <p:cond delay="8500"/>
                            </p:stCondLst>
                            <p:childTnLst>
                              <p:par>
                                <p:cTn id="93" presetID="18" presetClass="entr" presetSubtype="6" fill="hold" grpId="0" nodeType="afterEffect">
                                  <p:stCondLst>
                                    <p:cond delay="0"/>
                                  </p:stCondLst>
                                  <p:childTnLst>
                                    <p:set>
                                      <p:cBhvr>
                                        <p:cTn id="94" dur="1" fill="hold">
                                          <p:stCondLst>
                                            <p:cond delay="0"/>
                                          </p:stCondLst>
                                        </p:cTn>
                                        <p:tgtEl>
                                          <p:spTgt spid="80">
                                            <p:txEl>
                                              <p:pRg st="0" end="0"/>
                                            </p:txEl>
                                          </p:spTgt>
                                        </p:tgtEl>
                                        <p:attrNameLst>
                                          <p:attrName>style.visibility</p:attrName>
                                        </p:attrNameLst>
                                      </p:cBhvr>
                                      <p:to>
                                        <p:strVal val="visible"/>
                                      </p:to>
                                    </p:set>
                                    <p:animEffect transition="in" filter="strips(downRight)">
                                      <p:cBhvr>
                                        <p:cTn id="95" dur="500"/>
                                        <p:tgtEl>
                                          <p:spTgt spid="8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5" grpId="0" build="p"/>
      <p:bldP spid="11" grpId="0" build="p"/>
      <p:bldP spid="77" grpId="0" build="p"/>
      <p:bldP spid="78" grpId="0" build="p"/>
      <p:bldP spid="79" grpId="0" build="p"/>
      <p:bldP spid="80" grpId="0" build="p"/>
      <p:bldP spid="82" grpId="0" build="p"/>
      <p:bldP spid="83" grpId="0" build="p"/>
      <p:bldP spid="48" grpId="0" animBg="1"/>
      <p:bldP spid="43" grpId="0" animBg="1"/>
      <p:bldP spid="84" grpId="0" animBg="1"/>
      <p:bldP spid="86"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Shape 2331"/>
          <p:cNvSpPr/>
          <p:nvPr/>
        </p:nvSpPr>
        <p:spPr>
          <a:xfrm>
            <a:off x="1530410" y="2597525"/>
            <a:ext cx="3802781" cy="2533440"/>
          </a:xfrm>
          <a:custGeom>
            <a:avLst/>
            <a:gdLst/>
            <a:ahLst/>
            <a:cxnLst>
              <a:cxn ang="0">
                <a:pos x="wd2" y="hd2"/>
              </a:cxn>
              <a:cxn ang="5400000">
                <a:pos x="wd2" y="hd2"/>
              </a:cxn>
              <a:cxn ang="10800000">
                <a:pos x="wd2" y="hd2"/>
              </a:cxn>
              <a:cxn ang="16200000">
                <a:pos x="wd2" y="hd2"/>
              </a:cxn>
            </a:cxnLst>
            <a:rect l="0" t="0" r="r" b="b"/>
            <a:pathLst>
              <a:path w="21547" h="21600" extrusionOk="0">
                <a:moveTo>
                  <a:pt x="18847" y="15749"/>
                </a:moveTo>
                <a:lnTo>
                  <a:pt x="2701" y="15749"/>
                </a:lnTo>
                <a:lnTo>
                  <a:pt x="2701" y="1346"/>
                </a:lnTo>
                <a:lnTo>
                  <a:pt x="18847" y="1346"/>
                </a:lnTo>
                <a:cubicBezTo>
                  <a:pt x="18847" y="1346"/>
                  <a:pt x="18847" y="15749"/>
                  <a:pt x="18847" y="15749"/>
                </a:cubicBezTo>
                <a:close/>
                <a:moveTo>
                  <a:pt x="0" y="20510"/>
                </a:moveTo>
                <a:cubicBezTo>
                  <a:pt x="0" y="20510"/>
                  <a:pt x="-26" y="21600"/>
                  <a:pt x="1603" y="21600"/>
                </a:cubicBezTo>
                <a:cubicBezTo>
                  <a:pt x="2568" y="21600"/>
                  <a:pt x="6216" y="21600"/>
                  <a:pt x="9032" y="21600"/>
                </a:cubicBezTo>
                <a:cubicBezTo>
                  <a:pt x="9032" y="21600"/>
                  <a:pt x="10576" y="21600"/>
                  <a:pt x="12515" y="21600"/>
                </a:cubicBezTo>
                <a:cubicBezTo>
                  <a:pt x="15331" y="21600"/>
                  <a:pt x="18979" y="21600"/>
                  <a:pt x="19943" y="21600"/>
                </a:cubicBezTo>
                <a:cubicBezTo>
                  <a:pt x="21574" y="21600"/>
                  <a:pt x="21547" y="20510"/>
                  <a:pt x="21547" y="20510"/>
                </a:cubicBezTo>
                <a:lnTo>
                  <a:pt x="19418" y="16436"/>
                </a:lnTo>
                <a:cubicBezTo>
                  <a:pt x="19512" y="16224"/>
                  <a:pt x="19569" y="15977"/>
                  <a:pt x="19569" y="15711"/>
                </a:cubicBezTo>
                <a:lnTo>
                  <a:pt x="19569" y="1384"/>
                </a:lnTo>
                <a:cubicBezTo>
                  <a:pt x="19569" y="621"/>
                  <a:pt x="19123" y="0"/>
                  <a:pt x="18571" y="0"/>
                </a:cubicBezTo>
                <a:lnTo>
                  <a:pt x="2977" y="0"/>
                </a:lnTo>
                <a:cubicBezTo>
                  <a:pt x="2425" y="0"/>
                  <a:pt x="1979" y="621"/>
                  <a:pt x="1979" y="1384"/>
                </a:cubicBezTo>
                <a:lnTo>
                  <a:pt x="1979" y="15711"/>
                </a:lnTo>
                <a:cubicBezTo>
                  <a:pt x="1979" y="15978"/>
                  <a:pt x="2035" y="16224"/>
                  <a:pt x="2129" y="16436"/>
                </a:cubicBezTo>
                <a:cubicBezTo>
                  <a:pt x="2129" y="16436"/>
                  <a:pt x="0" y="20510"/>
                  <a:pt x="0" y="20510"/>
                </a:cubicBezTo>
                <a:close/>
              </a:path>
            </a:pathLst>
          </a:custGeom>
          <a:solidFill>
            <a:schemeClr val="accent1"/>
          </a:solidFill>
          <a:ln w="12700">
            <a:miter lim="400000"/>
          </a:ln>
        </p:spPr>
        <p:txBody>
          <a:bodyPr lIns="38100" tIns="38100" rIns="38100" bIns="38100" anchor="ctr"/>
          <a:lstStyle/>
          <a:p>
            <a:pPr lvl="0"/>
            <a:endParaRPr/>
          </a:p>
        </p:txBody>
      </p:sp>
      <p:sp>
        <p:nvSpPr>
          <p:cNvPr id="84" name="Shape 2332"/>
          <p:cNvSpPr/>
          <p:nvPr/>
        </p:nvSpPr>
        <p:spPr>
          <a:xfrm>
            <a:off x="3099501" y="3356064"/>
            <a:ext cx="658191" cy="658191"/>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chemeClr val="accent1">
              <a:alpha val="75000"/>
            </a:schemeClr>
          </a:solidFill>
          <a:ln w="12700">
            <a:miter lim="400000"/>
          </a:ln>
        </p:spPr>
        <p:txBody>
          <a:bodyPr lIns="38100" tIns="38100" rIns="38100" bIns="38100" anchor="ctr"/>
          <a:lstStyle/>
          <a:p>
            <a:pPr lvl="0"/>
            <a:endParaRPr/>
          </a:p>
        </p:txBody>
      </p:sp>
      <p:sp>
        <p:nvSpPr>
          <p:cNvPr id="87" name="Shape 2334"/>
          <p:cNvSpPr/>
          <p:nvPr/>
        </p:nvSpPr>
        <p:spPr>
          <a:xfrm>
            <a:off x="8474945" y="2597524"/>
            <a:ext cx="276835" cy="276834"/>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a:p>
        </p:txBody>
      </p:sp>
      <p:sp>
        <p:nvSpPr>
          <p:cNvPr id="90" name="Shape 2339"/>
          <p:cNvSpPr/>
          <p:nvPr/>
        </p:nvSpPr>
        <p:spPr>
          <a:xfrm>
            <a:off x="8474945" y="4184069"/>
            <a:ext cx="276835" cy="276834"/>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chemeClr val="accent1">
              <a:alpha val="75000"/>
            </a:schemeClr>
          </a:solidFill>
          <a:ln w="12700" cap="flat">
            <a:noFill/>
            <a:miter lim="400000"/>
          </a:ln>
          <a:effectLst/>
        </p:spPr>
        <p:txBody>
          <a:bodyPr wrap="square" lIns="38100" tIns="38100" rIns="38100" bIns="38100" numCol="1" anchor="ctr">
            <a:noAutofit/>
          </a:bodyPr>
          <a:lstStyle/>
          <a:p>
            <a:pPr lvl="0"/>
            <a:endParaRPr/>
          </a:p>
        </p:txBody>
      </p:sp>
      <p:sp>
        <p:nvSpPr>
          <p:cNvPr id="93" name="Shape 2344"/>
          <p:cNvSpPr/>
          <p:nvPr/>
        </p:nvSpPr>
        <p:spPr>
          <a:xfrm>
            <a:off x="5972076" y="2597524"/>
            <a:ext cx="276835" cy="276834"/>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96" name="Shape 2349"/>
          <p:cNvSpPr/>
          <p:nvPr/>
        </p:nvSpPr>
        <p:spPr>
          <a:xfrm>
            <a:off x="5972076" y="4184069"/>
            <a:ext cx="276835" cy="276834"/>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sp>
        <p:nvSpPr>
          <p:cNvPr id="2" name="Title 1"/>
          <p:cNvSpPr>
            <a:spLocks noGrp="1"/>
          </p:cNvSpPr>
          <p:nvPr>
            <p:ph type="ctrTitle"/>
          </p:nvPr>
        </p:nvSpPr>
        <p:spPr>
          <a:xfrm>
            <a:off x="1524000" y="474123"/>
            <a:ext cx="9144000" cy="763831"/>
          </a:xfrm>
        </p:spPr>
        <p:txBody>
          <a:bodyPr>
            <a:normAutofit/>
          </a:bodyPr>
          <a:lstStyle/>
          <a:p>
            <a:r>
              <a:rPr lang="en-GB" dirty="0"/>
              <a:t>SECRETS OF SEO</a:t>
            </a:r>
          </a:p>
        </p:txBody>
      </p:sp>
      <p:sp>
        <p:nvSpPr>
          <p:cNvPr id="4" name="Subtitle 3"/>
          <p:cNvSpPr>
            <a:spLocks noGrp="1"/>
          </p:cNvSpPr>
          <p:nvPr>
            <p:ph type="subTitle" idx="1"/>
          </p:nvPr>
        </p:nvSpPr>
        <p:spPr/>
        <p:txBody>
          <a:bodyPr/>
          <a:lstStyle/>
          <a:p>
            <a:r>
              <a:rPr lang="en-GB" dirty="0"/>
              <a:t>write your relevant text here</a:t>
            </a:r>
          </a:p>
        </p:txBody>
      </p:sp>
      <p:sp>
        <p:nvSpPr>
          <p:cNvPr id="14" name="Text Placeholder 13"/>
          <p:cNvSpPr>
            <a:spLocks noGrp="1"/>
          </p:cNvSpPr>
          <p:nvPr>
            <p:ph type="body" sz="quarter" idx="10"/>
          </p:nvPr>
        </p:nvSpPr>
        <p:spPr>
          <a:xfrm>
            <a:off x="8965562" y="2662901"/>
            <a:ext cx="2089024" cy="211457"/>
          </a:xfrm>
        </p:spPr>
        <p:txBody>
          <a:bodyPr>
            <a:normAutofit fontScale="92500" lnSpcReduction="10000"/>
          </a:bodyPr>
          <a:lstStyle/>
          <a:p>
            <a:r>
              <a:rPr lang="en-GB" dirty="0"/>
              <a:t>Relevant link</a:t>
            </a:r>
          </a:p>
        </p:txBody>
      </p:sp>
      <p:sp>
        <p:nvSpPr>
          <p:cNvPr id="15" name="Text Placeholder 14"/>
          <p:cNvSpPr>
            <a:spLocks noGrp="1"/>
          </p:cNvSpPr>
          <p:nvPr>
            <p:ph type="body" sz="quarter" idx="11"/>
          </p:nvPr>
        </p:nvSpPr>
        <p:spPr>
          <a:xfrm>
            <a:off x="8463283" y="2985831"/>
            <a:ext cx="2089024" cy="793364"/>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en-GB" dirty="0"/>
              <a:t> </a:t>
            </a:r>
            <a:r>
              <a:rPr lang="en-GB" dirty="0" err="1"/>
              <a:t>maerror</a:t>
            </a:r>
            <a:r>
              <a:rPr lang="en-GB" dirty="0"/>
              <a:t> sit</a:t>
            </a:r>
          </a:p>
        </p:txBody>
      </p:sp>
      <p:sp>
        <p:nvSpPr>
          <p:cNvPr id="97" name="Text Placeholder 13"/>
          <p:cNvSpPr>
            <a:spLocks noGrp="1"/>
          </p:cNvSpPr>
          <p:nvPr>
            <p:ph type="body" sz="quarter" idx="10"/>
          </p:nvPr>
        </p:nvSpPr>
        <p:spPr>
          <a:xfrm>
            <a:off x="8965562" y="4234869"/>
            <a:ext cx="2089024" cy="211457"/>
          </a:xfrm>
        </p:spPr>
        <p:txBody>
          <a:bodyPr>
            <a:normAutofit fontScale="92500" lnSpcReduction="10000"/>
          </a:bodyPr>
          <a:lstStyle/>
          <a:p>
            <a:r>
              <a:rPr lang="en-GB" dirty="0"/>
              <a:t>Social media</a:t>
            </a:r>
          </a:p>
        </p:txBody>
      </p:sp>
      <p:sp>
        <p:nvSpPr>
          <p:cNvPr id="98" name="Text Placeholder 14"/>
          <p:cNvSpPr>
            <a:spLocks noGrp="1"/>
          </p:cNvSpPr>
          <p:nvPr>
            <p:ph type="body" sz="quarter" idx="11"/>
          </p:nvPr>
        </p:nvSpPr>
        <p:spPr>
          <a:xfrm>
            <a:off x="8463283" y="4557799"/>
            <a:ext cx="2089024" cy="841206"/>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en-GB" dirty="0"/>
              <a:t> </a:t>
            </a:r>
            <a:r>
              <a:rPr lang="en-GB" dirty="0" err="1"/>
              <a:t>maerror</a:t>
            </a:r>
            <a:r>
              <a:rPr lang="en-GB" dirty="0"/>
              <a:t> sit</a:t>
            </a:r>
          </a:p>
        </p:txBody>
      </p:sp>
      <p:sp>
        <p:nvSpPr>
          <p:cNvPr id="99" name="Text Placeholder 13"/>
          <p:cNvSpPr>
            <a:spLocks noGrp="1"/>
          </p:cNvSpPr>
          <p:nvPr>
            <p:ph type="body" sz="quarter" idx="10"/>
          </p:nvPr>
        </p:nvSpPr>
        <p:spPr>
          <a:xfrm>
            <a:off x="6433280" y="2662901"/>
            <a:ext cx="2089024" cy="211457"/>
          </a:xfrm>
        </p:spPr>
        <p:txBody>
          <a:bodyPr>
            <a:normAutofit fontScale="92500" lnSpcReduction="10000"/>
          </a:bodyPr>
          <a:lstStyle/>
          <a:p>
            <a:r>
              <a:rPr lang="en-GB" dirty="0"/>
              <a:t>Good keyword</a:t>
            </a:r>
          </a:p>
        </p:txBody>
      </p:sp>
      <p:sp>
        <p:nvSpPr>
          <p:cNvPr id="100" name="Text Placeholder 14"/>
          <p:cNvSpPr>
            <a:spLocks noGrp="1"/>
          </p:cNvSpPr>
          <p:nvPr>
            <p:ph type="body" sz="quarter" idx="11"/>
          </p:nvPr>
        </p:nvSpPr>
        <p:spPr>
          <a:xfrm>
            <a:off x="5943878" y="2985831"/>
            <a:ext cx="2089024" cy="793364"/>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en-GB" dirty="0"/>
              <a:t> </a:t>
            </a:r>
            <a:r>
              <a:rPr lang="en-GB" dirty="0" err="1"/>
              <a:t>maerror</a:t>
            </a:r>
            <a:r>
              <a:rPr lang="en-GB" dirty="0"/>
              <a:t> sit</a:t>
            </a:r>
          </a:p>
        </p:txBody>
      </p:sp>
      <p:sp>
        <p:nvSpPr>
          <p:cNvPr id="101" name="Text Placeholder 13"/>
          <p:cNvSpPr>
            <a:spLocks noGrp="1"/>
          </p:cNvSpPr>
          <p:nvPr>
            <p:ph type="body" sz="quarter" idx="10"/>
          </p:nvPr>
        </p:nvSpPr>
        <p:spPr>
          <a:xfrm>
            <a:off x="6433280" y="4234869"/>
            <a:ext cx="2089024" cy="211457"/>
          </a:xfrm>
        </p:spPr>
        <p:txBody>
          <a:bodyPr>
            <a:normAutofit fontScale="92500" lnSpcReduction="10000"/>
          </a:bodyPr>
          <a:lstStyle/>
          <a:p>
            <a:r>
              <a:rPr lang="en-GB" dirty="0"/>
              <a:t>Multimedia</a:t>
            </a:r>
          </a:p>
        </p:txBody>
      </p:sp>
      <p:sp>
        <p:nvSpPr>
          <p:cNvPr id="102" name="Text Placeholder 14"/>
          <p:cNvSpPr>
            <a:spLocks noGrp="1"/>
          </p:cNvSpPr>
          <p:nvPr>
            <p:ph type="body" sz="quarter" idx="11"/>
          </p:nvPr>
        </p:nvSpPr>
        <p:spPr>
          <a:xfrm>
            <a:off x="5943878" y="4557799"/>
            <a:ext cx="2089024" cy="841206"/>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en-GB" dirty="0"/>
              <a:t> </a:t>
            </a:r>
            <a:r>
              <a:rPr lang="en-GB" dirty="0" err="1"/>
              <a:t>maerror</a:t>
            </a:r>
            <a:r>
              <a:rPr lang="en-GB" dirty="0"/>
              <a:t> sit</a:t>
            </a:r>
          </a:p>
        </p:txBody>
      </p:sp>
      <p:sp>
        <p:nvSpPr>
          <p:cNvPr id="26" name="TextBox 25"/>
          <p:cNvSpPr txBox="1"/>
          <p:nvPr/>
        </p:nvSpPr>
        <p:spPr>
          <a:xfrm>
            <a:off x="7857670" y="6269653"/>
            <a:ext cx="378142" cy="276999"/>
          </a:xfrm>
          <a:prstGeom prst="rect">
            <a:avLst/>
          </a:prstGeom>
          <a:noFill/>
        </p:spPr>
        <p:txBody>
          <a:bodyPr wrap="square" rtlCol="0" anchor="ctr">
            <a:spAutoFit/>
          </a:bodyPr>
          <a:lstStyle/>
          <a:p>
            <a:pPr algn="r"/>
            <a:r>
              <a:rPr lang="en-US" sz="1200" dirty="0">
                <a:solidFill>
                  <a:schemeClr val="accent1"/>
                </a:solidFill>
                <a:latin typeface="Kontrapunkt Bob Light" panose="02000000000000000000" pitchFamily="50" charset="0"/>
              </a:rPr>
              <a:t>68</a:t>
            </a:r>
            <a:endParaRPr lang="en-GB" sz="1200" dirty="0">
              <a:solidFill>
                <a:schemeClr val="accent1"/>
              </a:solidFill>
              <a:latin typeface="Kontrapunkt Bob Light" panose="02000000000000000000" pitchFamily="50" charset="0"/>
            </a:endParaRPr>
          </a:p>
        </p:txBody>
      </p:sp>
      <p:sp>
        <p:nvSpPr>
          <p:cNvPr id="19" name="TextBox 18"/>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82</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32694001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76"/>
                                        </p:tgtEl>
                                        <p:attrNameLst>
                                          <p:attrName>style.visibility</p:attrName>
                                        </p:attrNameLst>
                                      </p:cBhvr>
                                      <p:to>
                                        <p:strVal val="visible"/>
                                      </p:to>
                                    </p:set>
                                    <p:anim calcmode="lin" valueType="num">
                                      <p:cBhvr>
                                        <p:cTn id="15" dur="500" fill="hold"/>
                                        <p:tgtEl>
                                          <p:spTgt spid="76"/>
                                        </p:tgtEl>
                                        <p:attrNameLst>
                                          <p:attrName>ppt_w</p:attrName>
                                        </p:attrNameLst>
                                      </p:cBhvr>
                                      <p:tavLst>
                                        <p:tav tm="0">
                                          <p:val>
                                            <p:fltVal val="0"/>
                                          </p:val>
                                        </p:tav>
                                        <p:tav tm="100000">
                                          <p:val>
                                            <p:strVal val="#ppt_w"/>
                                          </p:val>
                                        </p:tav>
                                      </p:tavLst>
                                    </p:anim>
                                    <p:anim calcmode="lin" valueType="num">
                                      <p:cBhvr>
                                        <p:cTn id="16" dur="500" fill="hold"/>
                                        <p:tgtEl>
                                          <p:spTgt spid="76"/>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49" presetClass="entr" presetSubtype="0" decel="100000" fill="hold" grpId="0" nodeType="afterEffect">
                                  <p:stCondLst>
                                    <p:cond delay="0"/>
                                  </p:stCondLst>
                                  <p:childTnLst>
                                    <p:set>
                                      <p:cBhvr>
                                        <p:cTn id="19" dur="1" fill="hold">
                                          <p:stCondLst>
                                            <p:cond delay="0"/>
                                          </p:stCondLst>
                                        </p:cTn>
                                        <p:tgtEl>
                                          <p:spTgt spid="84"/>
                                        </p:tgtEl>
                                        <p:attrNameLst>
                                          <p:attrName>style.visibility</p:attrName>
                                        </p:attrNameLst>
                                      </p:cBhvr>
                                      <p:to>
                                        <p:strVal val="visible"/>
                                      </p:to>
                                    </p:set>
                                    <p:anim calcmode="lin" valueType="num">
                                      <p:cBhvr>
                                        <p:cTn id="20" dur="500" fill="hold"/>
                                        <p:tgtEl>
                                          <p:spTgt spid="84"/>
                                        </p:tgtEl>
                                        <p:attrNameLst>
                                          <p:attrName>ppt_w</p:attrName>
                                        </p:attrNameLst>
                                      </p:cBhvr>
                                      <p:tavLst>
                                        <p:tav tm="0">
                                          <p:val>
                                            <p:fltVal val="0"/>
                                          </p:val>
                                        </p:tav>
                                        <p:tav tm="100000">
                                          <p:val>
                                            <p:strVal val="#ppt_w"/>
                                          </p:val>
                                        </p:tav>
                                      </p:tavLst>
                                    </p:anim>
                                    <p:anim calcmode="lin" valueType="num">
                                      <p:cBhvr>
                                        <p:cTn id="21" dur="500" fill="hold"/>
                                        <p:tgtEl>
                                          <p:spTgt spid="84"/>
                                        </p:tgtEl>
                                        <p:attrNameLst>
                                          <p:attrName>ppt_h</p:attrName>
                                        </p:attrNameLst>
                                      </p:cBhvr>
                                      <p:tavLst>
                                        <p:tav tm="0">
                                          <p:val>
                                            <p:fltVal val="0"/>
                                          </p:val>
                                        </p:tav>
                                        <p:tav tm="100000">
                                          <p:val>
                                            <p:strVal val="#ppt_h"/>
                                          </p:val>
                                        </p:tav>
                                      </p:tavLst>
                                    </p:anim>
                                    <p:anim calcmode="lin" valueType="num">
                                      <p:cBhvr>
                                        <p:cTn id="22" dur="500" fill="hold"/>
                                        <p:tgtEl>
                                          <p:spTgt spid="84"/>
                                        </p:tgtEl>
                                        <p:attrNameLst>
                                          <p:attrName>style.rotation</p:attrName>
                                        </p:attrNameLst>
                                      </p:cBhvr>
                                      <p:tavLst>
                                        <p:tav tm="0">
                                          <p:val>
                                            <p:fltVal val="360"/>
                                          </p:val>
                                        </p:tav>
                                        <p:tav tm="100000">
                                          <p:val>
                                            <p:fltVal val="0"/>
                                          </p:val>
                                        </p:tav>
                                      </p:tavLst>
                                    </p:anim>
                                    <p:animEffect transition="in" filter="fade">
                                      <p:cBhvr>
                                        <p:cTn id="23" dur="500"/>
                                        <p:tgtEl>
                                          <p:spTgt spid="8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93"/>
                                        </p:tgtEl>
                                        <p:attrNameLst>
                                          <p:attrName>style.visibility</p:attrName>
                                        </p:attrNameLst>
                                      </p:cBhvr>
                                      <p:to>
                                        <p:strVal val="visible"/>
                                      </p:to>
                                    </p:set>
                                    <p:animEffect transition="in" filter="fade">
                                      <p:cBhvr>
                                        <p:cTn id="27" dur="500"/>
                                        <p:tgtEl>
                                          <p:spTgt spid="9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9">
                                            <p:txEl>
                                              <p:pRg st="0" end="0"/>
                                            </p:txEl>
                                          </p:spTgt>
                                        </p:tgtEl>
                                        <p:attrNameLst>
                                          <p:attrName>style.visibility</p:attrName>
                                        </p:attrNameLst>
                                      </p:cBhvr>
                                      <p:to>
                                        <p:strVal val="visible"/>
                                      </p:to>
                                    </p:set>
                                    <p:animEffect transition="in" filter="fade">
                                      <p:cBhvr>
                                        <p:cTn id="30" dur="500"/>
                                        <p:tgtEl>
                                          <p:spTgt spid="99">
                                            <p:txEl>
                                              <p:pRg st="0" end="0"/>
                                            </p:txEl>
                                          </p:spTgt>
                                        </p:tgtEl>
                                      </p:cBhvr>
                                    </p:animEffect>
                                  </p:childTnLst>
                                </p:cTn>
                              </p:par>
                            </p:childTnLst>
                          </p:cTn>
                        </p:par>
                        <p:par>
                          <p:cTn id="31" fill="hold">
                            <p:stCondLst>
                              <p:cond delay="2500"/>
                            </p:stCondLst>
                            <p:childTnLst>
                              <p:par>
                                <p:cTn id="32" presetID="18" presetClass="entr" presetSubtype="6" fill="hold" grpId="0" nodeType="afterEffect">
                                  <p:stCondLst>
                                    <p:cond delay="0"/>
                                  </p:stCondLst>
                                  <p:childTnLst>
                                    <p:set>
                                      <p:cBhvr>
                                        <p:cTn id="33" dur="1" fill="hold">
                                          <p:stCondLst>
                                            <p:cond delay="0"/>
                                          </p:stCondLst>
                                        </p:cTn>
                                        <p:tgtEl>
                                          <p:spTgt spid="100">
                                            <p:txEl>
                                              <p:pRg st="0" end="0"/>
                                            </p:txEl>
                                          </p:spTgt>
                                        </p:tgtEl>
                                        <p:attrNameLst>
                                          <p:attrName>style.visibility</p:attrName>
                                        </p:attrNameLst>
                                      </p:cBhvr>
                                      <p:to>
                                        <p:strVal val="visible"/>
                                      </p:to>
                                    </p:set>
                                    <p:animEffect transition="in" filter="strips(downRight)">
                                      <p:cBhvr>
                                        <p:cTn id="34" dur="500"/>
                                        <p:tgtEl>
                                          <p:spTgt spid="100">
                                            <p:txEl>
                                              <p:pRg st="0" end="0"/>
                                            </p:txEl>
                                          </p:spTgt>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96"/>
                                        </p:tgtEl>
                                        <p:attrNameLst>
                                          <p:attrName>style.visibility</p:attrName>
                                        </p:attrNameLst>
                                      </p:cBhvr>
                                      <p:to>
                                        <p:strVal val="visible"/>
                                      </p:to>
                                    </p:set>
                                    <p:animEffect transition="in" filter="fade">
                                      <p:cBhvr>
                                        <p:cTn id="38" dur="500"/>
                                        <p:tgtEl>
                                          <p:spTgt spid="9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01">
                                            <p:txEl>
                                              <p:pRg st="0" end="0"/>
                                            </p:txEl>
                                          </p:spTgt>
                                        </p:tgtEl>
                                        <p:attrNameLst>
                                          <p:attrName>style.visibility</p:attrName>
                                        </p:attrNameLst>
                                      </p:cBhvr>
                                      <p:to>
                                        <p:strVal val="visible"/>
                                      </p:to>
                                    </p:set>
                                    <p:animEffect transition="in" filter="fade">
                                      <p:cBhvr>
                                        <p:cTn id="41" dur="500"/>
                                        <p:tgtEl>
                                          <p:spTgt spid="101">
                                            <p:txEl>
                                              <p:pRg st="0" end="0"/>
                                            </p:txEl>
                                          </p:spTgt>
                                        </p:tgtEl>
                                      </p:cBhvr>
                                    </p:animEffect>
                                  </p:childTnLst>
                                </p:cTn>
                              </p:par>
                            </p:childTnLst>
                          </p:cTn>
                        </p:par>
                        <p:par>
                          <p:cTn id="42" fill="hold">
                            <p:stCondLst>
                              <p:cond delay="3500"/>
                            </p:stCondLst>
                            <p:childTnLst>
                              <p:par>
                                <p:cTn id="43" presetID="18" presetClass="entr" presetSubtype="6" fill="hold" grpId="0" nodeType="afterEffect">
                                  <p:stCondLst>
                                    <p:cond delay="0"/>
                                  </p:stCondLst>
                                  <p:childTnLst>
                                    <p:set>
                                      <p:cBhvr>
                                        <p:cTn id="44" dur="1" fill="hold">
                                          <p:stCondLst>
                                            <p:cond delay="0"/>
                                          </p:stCondLst>
                                        </p:cTn>
                                        <p:tgtEl>
                                          <p:spTgt spid="102">
                                            <p:txEl>
                                              <p:pRg st="0" end="0"/>
                                            </p:txEl>
                                          </p:spTgt>
                                        </p:tgtEl>
                                        <p:attrNameLst>
                                          <p:attrName>style.visibility</p:attrName>
                                        </p:attrNameLst>
                                      </p:cBhvr>
                                      <p:to>
                                        <p:strVal val="visible"/>
                                      </p:to>
                                    </p:set>
                                    <p:animEffect transition="in" filter="strips(downRight)">
                                      <p:cBhvr>
                                        <p:cTn id="45" dur="500"/>
                                        <p:tgtEl>
                                          <p:spTgt spid="102">
                                            <p:txEl>
                                              <p:pRg st="0" end="0"/>
                                            </p:txEl>
                                          </p:spTgt>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fade">
                                      <p:cBhvr>
                                        <p:cTn id="49" dur="500"/>
                                        <p:tgtEl>
                                          <p:spTgt spid="8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
                                            <p:txEl>
                                              <p:pRg st="0" end="0"/>
                                            </p:txEl>
                                          </p:spTgt>
                                        </p:tgtEl>
                                        <p:attrNameLst>
                                          <p:attrName>style.visibility</p:attrName>
                                        </p:attrNameLst>
                                      </p:cBhvr>
                                      <p:to>
                                        <p:strVal val="visible"/>
                                      </p:to>
                                    </p:set>
                                    <p:animEffect transition="in" filter="fade">
                                      <p:cBhvr>
                                        <p:cTn id="52" dur="500"/>
                                        <p:tgtEl>
                                          <p:spTgt spid="14">
                                            <p:txEl>
                                              <p:pRg st="0" end="0"/>
                                            </p:txEl>
                                          </p:spTgt>
                                        </p:tgtEl>
                                      </p:cBhvr>
                                    </p:animEffect>
                                  </p:childTnLst>
                                </p:cTn>
                              </p:par>
                            </p:childTnLst>
                          </p:cTn>
                        </p:par>
                        <p:par>
                          <p:cTn id="53" fill="hold">
                            <p:stCondLst>
                              <p:cond delay="4500"/>
                            </p:stCondLst>
                            <p:childTnLst>
                              <p:par>
                                <p:cTn id="54" presetID="18" presetClass="entr" presetSubtype="6" fill="hold" grpId="0" nodeType="afterEffect">
                                  <p:stCondLst>
                                    <p:cond delay="0"/>
                                  </p:stCondLst>
                                  <p:childTnLst>
                                    <p:set>
                                      <p:cBhvr>
                                        <p:cTn id="55" dur="1" fill="hold">
                                          <p:stCondLst>
                                            <p:cond delay="0"/>
                                          </p:stCondLst>
                                        </p:cTn>
                                        <p:tgtEl>
                                          <p:spTgt spid="15">
                                            <p:txEl>
                                              <p:pRg st="0" end="0"/>
                                            </p:txEl>
                                          </p:spTgt>
                                        </p:tgtEl>
                                        <p:attrNameLst>
                                          <p:attrName>style.visibility</p:attrName>
                                        </p:attrNameLst>
                                      </p:cBhvr>
                                      <p:to>
                                        <p:strVal val="visible"/>
                                      </p:to>
                                    </p:set>
                                    <p:animEffect transition="in" filter="strips(downRight)">
                                      <p:cBhvr>
                                        <p:cTn id="56" dur="500"/>
                                        <p:tgtEl>
                                          <p:spTgt spid="15">
                                            <p:txEl>
                                              <p:pRg st="0" end="0"/>
                                            </p:txEl>
                                          </p:spTgt>
                                        </p:tgtEl>
                                      </p:cBhvr>
                                    </p:animEffect>
                                  </p:childTnLst>
                                </p:cTn>
                              </p:par>
                            </p:childTnLst>
                          </p:cTn>
                        </p:par>
                        <p:par>
                          <p:cTn id="57" fill="hold">
                            <p:stCondLst>
                              <p:cond delay="5000"/>
                            </p:stCondLst>
                            <p:childTnLst>
                              <p:par>
                                <p:cTn id="58" presetID="10" presetClass="entr" presetSubtype="0" fill="hold" grpId="0" nodeType="afterEffect">
                                  <p:stCondLst>
                                    <p:cond delay="0"/>
                                  </p:stCondLst>
                                  <p:childTnLst>
                                    <p:set>
                                      <p:cBhvr>
                                        <p:cTn id="59" dur="1" fill="hold">
                                          <p:stCondLst>
                                            <p:cond delay="0"/>
                                          </p:stCondLst>
                                        </p:cTn>
                                        <p:tgtEl>
                                          <p:spTgt spid="90"/>
                                        </p:tgtEl>
                                        <p:attrNameLst>
                                          <p:attrName>style.visibility</p:attrName>
                                        </p:attrNameLst>
                                      </p:cBhvr>
                                      <p:to>
                                        <p:strVal val="visible"/>
                                      </p:to>
                                    </p:set>
                                    <p:animEffect transition="in" filter="fade">
                                      <p:cBhvr>
                                        <p:cTn id="60" dur="500"/>
                                        <p:tgtEl>
                                          <p:spTgt spid="9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7">
                                            <p:txEl>
                                              <p:pRg st="0" end="0"/>
                                            </p:txEl>
                                          </p:spTgt>
                                        </p:tgtEl>
                                        <p:attrNameLst>
                                          <p:attrName>style.visibility</p:attrName>
                                        </p:attrNameLst>
                                      </p:cBhvr>
                                      <p:to>
                                        <p:strVal val="visible"/>
                                      </p:to>
                                    </p:set>
                                    <p:animEffect transition="in" filter="fade">
                                      <p:cBhvr>
                                        <p:cTn id="63" dur="500"/>
                                        <p:tgtEl>
                                          <p:spTgt spid="97">
                                            <p:txEl>
                                              <p:pRg st="0" end="0"/>
                                            </p:txEl>
                                          </p:spTgt>
                                        </p:tgtEl>
                                      </p:cBhvr>
                                    </p:animEffect>
                                  </p:childTnLst>
                                </p:cTn>
                              </p:par>
                            </p:childTnLst>
                          </p:cTn>
                        </p:par>
                        <p:par>
                          <p:cTn id="64" fill="hold">
                            <p:stCondLst>
                              <p:cond delay="5500"/>
                            </p:stCondLst>
                            <p:childTnLst>
                              <p:par>
                                <p:cTn id="65" presetID="18" presetClass="entr" presetSubtype="6" fill="hold" grpId="0" nodeType="afterEffect">
                                  <p:stCondLst>
                                    <p:cond delay="0"/>
                                  </p:stCondLst>
                                  <p:childTnLst>
                                    <p:set>
                                      <p:cBhvr>
                                        <p:cTn id="66" dur="1" fill="hold">
                                          <p:stCondLst>
                                            <p:cond delay="0"/>
                                          </p:stCondLst>
                                        </p:cTn>
                                        <p:tgtEl>
                                          <p:spTgt spid="98">
                                            <p:txEl>
                                              <p:pRg st="0" end="0"/>
                                            </p:txEl>
                                          </p:spTgt>
                                        </p:tgtEl>
                                        <p:attrNameLst>
                                          <p:attrName>style.visibility</p:attrName>
                                        </p:attrNameLst>
                                      </p:cBhvr>
                                      <p:to>
                                        <p:strVal val="visible"/>
                                      </p:to>
                                    </p:set>
                                    <p:animEffect transition="in" filter="strips(downRight)">
                                      <p:cBhvr>
                                        <p:cTn id="67" dur="500"/>
                                        <p:tgtEl>
                                          <p:spTgt spid="9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84" grpId="0" animBg="1"/>
      <p:bldP spid="87" grpId="0" animBg="1"/>
      <p:bldP spid="90" grpId="0" animBg="1"/>
      <p:bldP spid="93" grpId="0" animBg="1"/>
      <p:bldP spid="96" grpId="0" animBg="1"/>
      <p:bldP spid="2" grpId="0"/>
      <p:bldP spid="4" grpId="0" build="p"/>
      <p:bldP spid="14" grpId="0" build="p"/>
      <p:bldP spid="15" grpId="0" build="p"/>
      <p:bldP spid="97" grpId="0" build="p"/>
      <p:bldP spid="98" grpId="0" build="p"/>
      <p:bldP spid="99" grpId="0" build="p"/>
      <p:bldP spid="100" grpId="0" build="p"/>
      <p:bldP spid="101" grpId="0" build="p"/>
      <p:bldP spid="102"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ctrTitle"/>
          </p:nvPr>
        </p:nvSpPr>
        <p:spPr/>
        <p:txBody>
          <a:bodyPr/>
          <a:lstStyle/>
          <a:p>
            <a:r>
              <a:rPr lang="id-ID" dirty="0"/>
              <a:t>SECRETS OF SEO 2</a:t>
            </a:r>
          </a:p>
        </p:txBody>
      </p:sp>
      <p:sp>
        <p:nvSpPr>
          <p:cNvPr id="17" name="Subtitle 16"/>
          <p:cNvSpPr>
            <a:spLocks noGrp="1"/>
          </p:cNvSpPr>
          <p:nvPr>
            <p:ph type="subTitle" idx="1"/>
          </p:nvPr>
        </p:nvSpPr>
        <p:spPr/>
        <p:txBody>
          <a:bodyPr/>
          <a:lstStyle/>
          <a:p>
            <a:r>
              <a:rPr lang="en-US" dirty="0"/>
              <a:t>write your relevant text here</a:t>
            </a:r>
          </a:p>
        </p:txBody>
      </p:sp>
      <p:sp>
        <p:nvSpPr>
          <p:cNvPr id="18" name="Text Placeholder 17"/>
          <p:cNvSpPr>
            <a:spLocks noGrp="1"/>
          </p:cNvSpPr>
          <p:nvPr>
            <p:ph type="body" sz="quarter" idx="10"/>
          </p:nvPr>
        </p:nvSpPr>
        <p:spPr>
          <a:xfrm>
            <a:off x="6883400" y="2218328"/>
            <a:ext cx="1638300" cy="298829"/>
          </a:xfrm>
        </p:spPr>
        <p:txBody>
          <a:bodyPr/>
          <a:lstStyle/>
          <a:p>
            <a:r>
              <a:rPr lang="id-ID" dirty="0"/>
              <a:t>Social media</a:t>
            </a:r>
          </a:p>
        </p:txBody>
      </p:sp>
      <p:sp>
        <p:nvSpPr>
          <p:cNvPr id="19" name="Text Placeholder 18"/>
          <p:cNvSpPr>
            <a:spLocks noGrp="1"/>
          </p:cNvSpPr>
          <p:nvPr>
            <p:ph type="body" sz="quarter" idx="11"/>
          </p:nvPr>
        </p:nvSpPr>
        <p:spPr>
          <a:xfrm>
            <a:off x="6883400" y="2553792"/>
            <a:ext cx="2130425" cy="561835"/>
          </a:xfrm>
        </p:spPr>
        <p:txBody>
          <a:bodyPr>
            <a:normAutofit fontScale="92500"/>
          </a:bodyPr>
          <a:lstStyle/>
          <a:p>
            <a:r>
              <a:rPr lang="id-ID" dirty="0"/>
              <a:t>Ut vestibulum malesuada Lorem Ipsum unde omnis baraka si manuk le iste natus hayeu sit boh maerror sit</a:t>
            </a:r>
          </a:p>
        </p:txBody>
      </p:sp>
      <p:sp>
        <p:nvSpPr>
          <p:cNvPr id="25" name="Freeform 5"/>
          <p:cNvSpPr>
            <a:spLocks/>
          </p:cNvSpPr>
          <p:nvPr/>
        </p:nvSpPr>
        <p:spPr bwMode="auto">
          <a:xfrm>
            <a:off x="4232275" y="2747744"/>
            <a:ext cx="1614574" cy="741672"/>
          </a:xfrm>
          <a:custGeom>
            <a:avLst/>
            <a:gdLst>
              <a:gd name="T0" fmla="*/ 462 w 462"/>
              <a:gd name="T1" fmla="*/ 0 h 212"/>
              <a:gd name="T2" fmla="*/ 392 w 462"/>
              <a:gd name="T3" fmla="*/ 36 h 212"/>
              <a:gd name="T4" fmla="*/ 108 w 462"/>
              <a:gd name="T5" fmla="*/ 36 h 212"/>
              <a:gd name="T6" fmla="*/ 93 w 462"/>
              <a:gd name="T7" fmla="*/ 48 h 212"/>
              <a:gd name="T8" fmla="*/ 7 w 462"/>
              <a:gd name="T9" fmla="*/ 199 h 212"/>
              <a:gd name="T10" fmla="*/ 22 w 462"/>
              <a:gd name="T11" fmla="*/ 212 h 212"/>
              <a:gd name="T12" fmla="*/ 294 w 462"/>
              <a:gd name="T13" fmla="*/ 212 h 212"/>
              <a:gd name="T14" fmla="*/ 366 w 462"/>
              <a:gd name="T15" fmla="*/ 176 h 212"/>
              <a:gd name="T16" fmla="*/ 462 w 46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12">
                <a:moveTo>
                  <a:pt x="462" y="0"/>
                </a:moveTo>
                <a:cubicBezTo>
                  <a:pt x="462" y="0"/>
                  <a:pt x="447" y="36"/>
                  <a:pt x="392" y="36"/>
                </a:cubicBezTo>
                <a:cubicBezTo>
                  <a:pt x="108" y="36"/>
                  <a:pt x="108" y="36"/>
                  <a:pt x="108" y="36"/>
                </a:cubicBezTo>
                <a:cubicBezTo>
                  <a:pt x="96" y="36"/>
                  <a:pt x="93" y="48"/>
                  <a:pt x="93" y="48"/>
                </a:cubicBezTo>
                <a:cubicBezTo>
                  <a:pt x="7" y="199"/>
                  <a:pt x="7" y="199"/>
                  <a:pt x="7" y="199"/>
                </a:cubicBezTo>
                <a:cubicBezTo>
                  <a:pt x="7" y="199"/>
                  <a:pt x="0" y="212"/>
                  <a:pt x="22" y="212"/>
                </a:cubicBezTo>
                <a:cubicBezTo>
                  <a:pt x="294" y="212"/>
                  <a:pt x="294" y="212"/>
                  <a:pt x="294" y="212"/>
                </a:cubicBezTo>
                <a:cubicBezTo>
                  <a:pt x="345" y="212"/>
                  <a:pt x="366" y="176"/>
                  <a:pt x="366" y="176"/>
                </a:cubicBezTo>
                <a:lnTo>
                  <a:pt x="462"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846849" y="1929399"/>
            <a:ext cx="740197" cy="1618996"/>
          </a:xfrm>
          <a:custGeom>
            <a:avLst/>
            <a:gdLst>
              <a:gd name="T0" fmla="*/ 212 w 212"/>
              <a:gd name="T1" fmla="*/ 463 h 463"/>
              <a:gd name="T2" fmla="*/ 176 w 212"/>
              <a:gd name="T3" fmla="*/ 392 h 463"/>
              <a:gd name="T4" fmla="*/ 176 w 212"/>
              <a:gd name="T5" fmla="*/ 108 h 463"/>
              <a:gd name="T6" fmla="*/ 164 w 212"/>
              <a:gd name="T7" fmla="*/ 93 h 463"/>
              <a:gd name="T8" fmla="*/ 13 w 212"/>
              <a:gd name="T9" fmla="*/ 7 h 463"/>
              <a:gd name="T10" fmla="*/ 0 w 212"/>
              <a:gd name="T11" fmla="*/ 22 h 463"/>
              <a:gd name="T12" fmla="*/ 0 w 212"/>
              <a:gd name="T13" fmla="*/ 294 h 463"/>
              <a:gd name="T14" fmla="*/ 36 w 212"/>
              <a:gd name="T15" fmla="*/ 366 h 463"/>
              <a:gd name="T16" fmla="*/ 212 w 212"/>
              <a:gd name="T17"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463">
                <a:moveTo>
                  <a:pt x="212" y="463"/>
                </a:moveTo>
                <a:cubicBezTo>
                  <a:pt x="212" y="463"/>
                  <a:pt x="176" y="448"/>
                  <a:pt x="176" y="392"/>
                </a:cubicBezTo>
                <a:cubicBezTo>
                  <a:pt x="176" y="108"/>
                  <a:pt x="176" y="108"/>
                  <a:pt x="176" y="108"/>
                </a:cubicBezTo>
                <a:cubicBezTo>
                  <a:pt x="176" y="97"/>
                  <a:pt x="164" y="93"/>
                  <a:pt x="164" y="93"/>
                </a:cubicBezTo>
                <a:cubicBezTo>
                  <a:pt x="13" y="7"/>
                  <a:pt x="13" y="7"/>
                  <a:pt x="13" y="7"/>
                </a:cubicBezTo>
                <a:cubicBezTo>
                  <a:pt x="13" y="7"/>
                  <a:pt x="0" y="0"/>
                  <a:pt x="0" y="22"/>
                </a:cubicBezTo>
                <a:cubicBezTo>
                  <a:pt x="0" y="294"/>
                  <a:pt x="0" y="294"/>
                  <a:pt x="0" y="294"/>
                </a:cubicBezTo>
                <a:cubicBezTo>
                  <a:pt x="0" y="346"/>
                  <a:pt x="36" y="366"/>
                  <a:pt x="36" y="366"/>
                </a:cubicBezTo>
                <a:lnTo>
                  <a:pt x="212" y="463"/>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6053278" y="3583783"/>
            <a:ext cx="1617523" cy="740197"/>
          </a:xfrm>
          <a:custGeom>
            <a:avLst/>
            <a:gdLst>
              <a:gd name="T0" fmla="*/ 0 w 463"/>
              <a:gd name="T1" fmla="*/ 212 h 212"/>
              <a:gd name="T2" fmla="*/ 70 w 463"/>
              <a:gd name="T3" fmla="*/ 176 h 212"/>
              <a:gd name="T4" fmla="*/ 354 w 463"/>
              <a:gd name="T5" fmla="*/ 176 h 212"/>
              <a:gd name="T6" fmla="*/ 369 w 463"/>
              <a:gd name="T7" fmla="*/ 164 h 212"/>
              <a:gd name="T8" fmla="*/ 455 w 463"/>
              <a:gd name="T9" fmla="*/ 13 h 212"/>
              <a:gd name="T10" fmla="*/ 441 w 463"/>
              <a:gd name="T11" fmla="*/ 0 h 212"/>
              <a:gd name="T12" fmla="*/ 168 w 463"/>
              <a:gd name="T13" fmla="*/ 0 h 212"/>
              <a:gd name="T14" fmla="*/ 97 w 463"/>
              <a:gd name="T15" fmla="*/ 36 h 212"/>
              <a:gd name="T16" fmla="*/ 0 w 463"/>
              <a:gd name="T17"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212">
                <a:moveTo>
                  <a:pt x="0" y="212"/>
                </a:moveTo>
                <a:cubicBezTo>
                  <a:pt x="0" y="212"/>
                  <a:pt x="15" y="176"/>
                  <a:pt x="70" y="176"/>
                </a:cubicBezTo>
                <a:cubicBezTo>
                  <a:pt x="354" y="176"/>
                  <a:pt x="354" y="176"/>
                  <a:pt x="354" y="176"/>
                </a:cubicBezTo>
                <a:cubicBezTo>
                  <a:pt x="366" y="176"/>
                  <a:pt x="369" y="164"/>
                  <a:pt x="369" y="164"/>
                </a:cubicBezTo>
                <a:cubicBezTo>
                  <a:pt x="455" y="13"/>
                  <a:pt x="455" y="13"/>
                  <a:pt x="455" y="13"/>
                </a:cubicBezTo>
                <a:cubicBezTo>
                  <a:pt x="455" y="13"/>
                  <a:pt x="463" y="0"/>
                  <a:pt x="441" y="0"/>
                </a:cubicBezTo>
                <a:cubicBezTo>
                  <a:pt x="168" y="0"/>
                  <a:pt x="168" y="0"/>
                  <a:pt x="168" y="0"/>
                </a:cubicBezTo>
                <a:cubicBezTo>
                  <a:pt x="117" y="0"/>
                  <a:pt x="97" y="36"/>
                  <a:pt x="97" y="36"/>
                </a:cubicBezTo>
                <a:lnTo>
                  <a:pt x="0" y="212"/>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8"/>
          <p:cNvSpPr>
            <a:spLocks/>
          </p:cNvSpPr>
          <p:nvPr/>
        </p:nvSpPr>
        <p:spPr bwMode="auto">
          <a:xfrm>
            <a:off x="5301285" y="3548395"/>
            <a:ext cx="737248" cy="1618996"/>
          </a:xfrm>
          <a:custGeom>
            <a:avLst/>
            <a:gdLst>
              <a:gd name="T0" fmla="*/ 0 w 211"/>
              <a:gd name="T1" fmla="*/ 0 h 463"/>
              <a:gd name="T2" fmla="*/ 35 w 211"/>
              <a:gd name="T3" fmla="*/ 70 h 463"/>
              <a:gd name="T4" fmla="*/ 35 w 211"/>
              <a:gd name="T5" fmla="*/ 355 h 463"/>
              <a:gd name="T6" fmla="*/ 47 w 211"/>
              <a:gd name="T7" fmla="*/ 370 h 463"/>
              <a:gd name="T8" fmla="*/ 199 w 211"/>
              <a:gd name="T9" fmla="*/ 456 h 463"/>
              <a:gd name="T10" fmla="*/ 211 w 211"/>
              <a:gd name="T11" fmla="*/ 441 h 463"/>
              <a:gd name="T12" fmla="*/ 211 w 211"/>
              <a:gd name="T13" fmla="*/ 169 h 463"/>
              <a:gd name="T14" fmla="*/ 176 w 211"/>
              <a:gd name="T15" fmla="*/ 97 h 463"/>
              <a:gd name="T16" fmla="*/ 0 w 211"/>
              <a:gd name="T17"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463">
                <a:moveTo>
                  <a:pt x="0" y="0"/>
                </a:moveTo>
                <a:cubicBezTo>
                  <a:pt x="0" y="0"/>
                  <a:pt x="35" y="15"/>
                  <a:pt x="35" y="70"/>
                </a:cubicBezTo>
                <a:cubicBezTo>
                  <a:pt x="35" y="355"/>
                  <a:pt x="35" y="355"/>
                  <a:pt x="35" y="355"/>
                </a:cubicBezTo>
                <a:cubicBezTo>
                  <a:pt x="35" y="366"/>
                  <a:pt x="47" y="370"/>
                  <a:pt x="47" y="370"/>
                </a:cubicBezTo>
                <a:cubicBezTo>
                  <a:pt x="199" y="456"/>
                  <a:pt x="199" y="456"/>
                  <a:pt x="199" y="456"/>
                </a:cubicBezTo>
                <a:cubicBezTo>
                  <a:pt x="199" y="456"/>
                  <a:pt x="211" y="463"/>
                  <a:pt x="211" y="441"/>
                </a:cubicBezTo>
                <a:cubicBezTo>
                  <a:pt x="211" y="169"/>
                  <a:pt x="211" y="169"/>
                  <a:pt x="211" y="169"/>
                </a:cubicBezTo>
                <a:cubicBezTo>
                  <a:pt x="211" y="117"/>
                  <a:pt x="176" y="97"/>
                  <a:pt x="176" y="97"/>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Text Placeholder 17"/>
          <p:cNvSpPr>
            <a:spLocks noGrp="1"/>
          </p:cNvSpPr>
          <p:nvPr>
            <p:ph type="body" sz="quarter" idx="10"/>
          </p:nvPr>
        </p:nvSpPr>
        <p:spPr>
          <a:xfrm>
            <a:off x="8026400" y="3537600"/>
            <a:ext cx="1638300" cy="298829"/>
          </a:xfrm>
        </p:spPr>
        <p:txBody>
          <a:bodyPr/>
          <a:lstStyle/>
          <a:p>
            <a:r>
              <a:rPr lang="id-ID" dirty="0"/>
              <a:t>Relevant link</a:t>
            </a:r>
          </a:p>
        </p:txBody>
      </p:sp>
      <p:sp>
        <p:nvSpPr>
          <p:cNvPr id="44" name="Text Placeholder 18"/>
          <p:cNvSpPr>
            <a:spLocks noGrp="1"/>
          </p:cNvSpPr>
          <p:nvPr>
            <p:ph type="body" sz="quarter" idx="11"/>
          </p:nvPr>
        </p:nvSpPr>
        <p:spPr>
          <a:xfrm>
            <a:off x="8026400" y="3873064"/>
            <a:ext cx="2130425" cy="561835"/>
          </a:xfrm>
        </p:spPr>
        <p:txBody>
          <a:bodyPr>
            <a:normAutofit fontScale="92500"/>
          </a:bodyPr>
          <a:lstStyle/>
          <a:p>
            <a:r>
              <a:rPr lang="id-ID" dirty="0"/>
              <a:t>Ut vestibulum malesuada Lorem Ipsum unde omnis baraka si manuk le iste natus hayeu sit boh maerror sit</a:t>
            </a:r>
          </a:p>
        </p:txBody>
      </p:sp>
      <p:sp>
        <p:nvSpPr>
          <p:cNvPr id="45" name="Text Placeholder 17"/>
          <p:cNvSpPr>
            <a:spLocks noGrp="1"/>
          </p:cNvSpPr>
          <p:nvPr>
            <p:ph type="body" sz="quarter" idx="10"/>
          </p:nvPr>
        </p:nvSpPr>
        <p:spPr>
          <a:xfrm>
            <a:off x="3054655" y="4343288"/>
            <a:ext cx="1638300" cy="298829"/>
          </a:xfrm>
        </p:spPr>
        <p:txBody>
          <a:bodyPr/>
          <a:lstStyle/>
          <a:p>
            <a:r>
              <a:rPr lang="id-ID" dirty="0"/>
              <a:t>Multimedia</a:t>
            </a:r>
          </a:p>
        </p:txBody>
      </p:sp>
      <p:sp>
        <p:nvSpPr>
          <p:cNvPr id="46" name="Text Placeholder 18"/>
          <p:cNvSpPr>
            <a:spLocks noGrp="1"/>
          </p:cNvSpPr>
          <p:nvPr>
            <p:ph type="body" sz="quarter" idx="11"/>
          </p:nvPr>
        </p:nvSpPr>
        <p:spPr>
          <a:xfrm>
            <a:off x="3054655" y="4678752"/>
            <a:ext cx="2038045" cy="561835"/>
          </a:xfrm>
        </p:spPr>
        <p:txBody>
          <a:bodyPr>
            <a:normAutofit fontScale="85000" lnSpcReduction="10000"/>
          </a:bodyPr>
          <a:lstStyle/>
          <a:p>
            <a:r>
              <a:rPr lang="id-ID" dirty="0"/>
              <a:t>Ut vestibulum malesuada Lorem Ipsum unde omnis baraka si manuk le iste natus hayeu sit boh maerror sit</a:t>
            </a:r>
          </a:p>
        </p:txBody>
      </p:sp>
      <p:sp>
        <p:nvSpPr>
          <p:cNvPr id="47" name="Text Placeholder 17"/>
          <p:cNvSpPr>
            <a:spLocks noGrp="1"/>
          </p:cNvSpPr>
          <p:nvPr>
            <p:ph type="body" sz="quarter" idx="10"/>
          </p:nvPr>
        </p:nvSpPr>
        <p:spPr>
          <a:xfrm>
            <a:off x="1997698" y="2823365"/>
            <a:ext cx="1638300" cy="298829"/>
          </a:xfrm>
        </p:spPr>
        <p:txBody>
          <a:bodyPr/>
          <a:lstStyle/>
          <a:p>
            <a:r>
              <a:rPr lang="id-ID" dirty="0"/>
              <a:t>Good keyword</a:t>
            </a:r>
          </a:p>
        </p:txBody>
      </p:sp>
      <p:sp>
        <p:nvSpPr>
          <p:cNvPr id="48" name="Text Placeholder 18"/>
          <p:cNvSpPr>
            <a:spLocks noGrp="1"/>
          </p:cNvSpPr>
          <p:nvPr>
            <p:ph type="body" sz="quarter" idx="11"/>
          </p:nvPr>
        </p:nvSpPr>
        <p:spPr>
          <a:xfrm>
            <a:off x="1997699" y="3158829"/>
            <a:ext cx="2003932" cy="561835"/>
          </a:xfrm>
        </p:spPr>
        <p:txBody>
          <a:bodyPr>
            <a:normAutofit fontScale="85000" lnSpcReduction="10000"/>
          </a:bodyPr>
          <a:lstStyle/>
          <a:p>
            <a:r>
              <a:rPr lang="id-ID" dirty="0"/>
              <a:t>Ut vestibulum malesuada Lorem Ipsum unde omnis baraka si manuk le iste natus hayeu sit boh maerror sit</a:t>
            </a:r>
          </a:p>
        </p:txBody>
      </p:sp>
      <p:sp>
        <p:nvSpPr>
          <p:cNvPr id="20" name="TextBox 19"/>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a:t>
            </a:r>
            <a:r>
              <a:rPr lang="en-US" sz="1200" dirty="0">
                <a:solidFill>
                  <a:schemeClr val="accent1"/>
                </a:solidFill>
                <a:latin typeface="Kontrapunkt Bob Light" panose="02000000000000000000" pitchFamily="50" charset="0"/>
              </a:rPr>
              <a:t>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193003902"/>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fade">
                                      <p:cBhvr>
                                        <p:cTn id="11" dur="500"/>
                                        <p:tgtEl>
                                          <p:spTgt spid="17">
                                            <p:txEl>
                                              <p:pRg st="0" end="0"/>
                                            </p:txEl>
                                          </p:spTgt>
                                        </p:tgtEl>
                                      </p:cBhvr>
                                    </p:animEffect>
                                  </p:childTnLst>
                                </p:cTn>
                              </p:par>
                            </p:childTnLst>
                          </p:cTn>
                        </p:par>
                        <p:par>
                          <p:cTn id="12" fill="hold">
                            <p:stCondLst>
                              <p:cond delay="1000"/>
                            </p:stCondLst>
                            <p:childTnLst>
                              <p:par>
                                <p:cTn id="13" presetID="50" presetClass="entr" presetSubtype="0" decel="10000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p:cTn id="15" dur="500" fill="hold"/>
                                        <p:tgtEl>
                                          <p:spTgt spid="25"/>
                                        </p:tgtEl>
                                        <p:attrNameLst>
                                          <p:attrName>ppt_w</p:attrName>
                                        </p:attrNameLst>
                                      </p:cBhvr>
                                      <p:tavLst>
                                        <p:tav tm="0">
                                          <p:val>
                                            <p:strVal val="#ppt_w+.3"/>
                                          </p:val>
                                        </p:tav>
                                        <p:tav tm="100000">
                                          <p:val>
                                            <p:strVal val="#ppt_w"/>
                                          </p:val>
                                        </p:tav>
                                      </p:tavLst>
                                    </p:anim>
                                    <p:anim calcmode="lin" valueType="num">
                                      <p:cBhvr>
                                        <p:cTn id="16" dur="500" fill="hold"/>
                                        <p:tgtEl>
                                          <p:spTgt spid="25"/>
                                        </p:tgtEl>
                                        <p:attrNameLst>
                                          <p:attrName>ppt_h</p:attrName>
                                        </p:attrNameLst>
                                      </p:cBhvr>
                                      <p:tavLst>
                                        <p:tav tm="0">
                                          <p:val>
                                            <p:strVal val="#ppt_h"/>
                                          </p:val>
                                        </p:tav>
                                        <p:tav tm="100000">
                                          <p:val>
                                            <p:strVal val="#ppt_h"/>
                                          </p:val>
                                        </p:tav>
                                      </p:tavLst>
                                    </p:anim>
                                    <p:animEffect transition="in" filter="fade">
                                      <p:cBhvr>
                                        <p:cTn id="17" dur="500"/>
                                        <p:tgtEl>
                                          <p:spTgt spid="25"/>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47">
                                            <p:txEl>
                                              <p:pRg st="0" end="0"/>
                                            </p:txEl>
                                          </p:spTgt>
                                        </p:tgtEl>
                                        <p:attrNameLst>
                                          <p:attrName>style.visibility</p:attrName>
                                        </p:attrNameLst>
                                      </p:cBhvr>
                                      <p:to>
                                        <p:strVal val="visible"/>
                                      </p:to>
                                    </p:set>
                                    <p:animEffect transition="in" filter="fade">
                                      <p:cBhvr>
                                        <p:cTn id="21" dur="500"/>
                                        <p:tgtEl>
                                          <p:spTgt spid="47">
                                            <p:txEl>
                                              <p:pRg st="0" end="0"/>
                                            </p:txEl>
                                          </p:spTgt>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48">
                                            <p:txEl>
                                              <p:pRg st="0" end="0"/>
                                            </p:txEl>
                                          </p:spTgt>
                                        </p:tgtEl>
                                        <p:attrNameLst>
                                          <p:attrName>style.visibility</p:attrName>
                                        </p:attrNameLst>
                                      </p:cBhvr>
                                      <p:to>
                                        <p:strVal val="visible"/>
                                      </p:to>
                                    </p:set>
                                    <p:animEffect transition="in" filter="strips(downRight)">
                                      <p:cBhvr>
                                        <p:cTn id="25" dur="500"/>
                                        <p:tgtEl>
                                          <p:spTgt spid="48">
                                            <p:txEl>
                                              <p:pRg st="0" end="0"/>
                                            </p:txEl>
                                          </p:spTgt>
                                        </p:tgtEl>
                                      </p:cBhvr>
                                    </p:animEffect>
                                  </p:childTnLst>
                                </p:cTn>
                              </p:par>
                            </p:childTnLst>
                          </p:cTn>
                        </p:par>
                        <p:par>
                          <p:cTn id="26" fill="hold">
                            <p:stCondLst>
                              <p:cond delay="2500"/>
                            </p:stCondLst>
                            <p:childTnLst>
                              <p:par>
                                <p:cTn id="27" presetID="50" presetClass="entr" presetSubtype="0" decel="10000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strVal val="#ppt_w+.3"/>
                                          </p:val>
                                        </p:tav>
                                        <p:tav tm="100000">
                                          <p:val>
                                            <p:strVal val="#ppt_w"/>
                                          </p:val>
                                        </p:tav>
                                      </p:tavLst>
                                    </p:anim>
                                    <p:anim calcmode="lin" valueType="num">
                                      <p:cBhvr>
                                        <p:cTn id="30" dur="500" fill="hold"/>
                                        <p:tgtEl>
                                          <p:spTgt spid="29"/>
                                        </p:tgtEl>
                                        <p:attrNameLst>
                                          <p:attrName>ppt_h</p:attrName>
                                        </p:attrNameLst>
                                      </p:cBhvr>
                                      <p:tavLst>
                                        <p:tav tm="0">
                                          <p:val>
                                            <p:strVal val="#ppt_h"/>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animEffect transition="in" filter="fade">
                                      <p:cBhvr>
                                        <p:cTn id="35" dur="500"/>
                                        <p:tgtEl>
                                          <p:spTgt spid="45">
                                            <p:txEl>
                                              <p:pRg st="0" end="0"/>
                                            </p:txEl>
                                          </p:spTgt>
                                        </p:tgtEl>
                                      </p:cBhvr>
                                    </p:animEffect>
                                  </p:childTnLst>
                                </p:cTn>
                              </p:par>
                            </p:childTnLst>
                          </p:cTn>
                        </p:par>
                        <p:par>
                          <p:cTn id="36" fill="hold">
                            <p:stCondLst>
                              <p:cond delay="3500"/>
                            </p:stCondLst>
                            <p:childTnLst>
                              <p:par>
                                <p:cTn id="37" presetID="18" presetClass="entr" presetSubtype="6" fill="hold" grpId="0" nodeType="afterEffect">
                                  <p:stCondLst>
                                    <p:cond delay="0"/>
                                  </p:stCondLst>
                                  <p:childTnLst>
                                    <p:set>
                                      <p:cBhvr>
                                        <p:cTn id="38" dur="1" fill="hold">
                                          <p:stCondLst>
                                            <p:cond delay="0"/>
                                          </p:stCondLst>
                                        </p:cTn>
                                        <p:tgtEl>
                                          <p:spTgt spid="46">
                                            <p:txEl>
                                              <p:pRg st="0" end="0"/>
                                            </p:txEl>
                                          </p:spTgt>
                                        </p:tgtEl>
                                        <p:attrNameLst>
                                          <p:attrName>style.visibility</p:attrName>
                                        </p:attrNameLst>
                                      </p:cBhvr>
                                      <p:to>
                                        <p:strVal val="visible"/>
                                      </p:to>
                                    </p:set>
                                    <p:animEffect transition="in" filter="strips(downRight)">
                                      <p:cBhvr>
                                        <p:cTn id="39" dur="500"/>
                                        <p:tgtEl>
                                          <p:spTgt spid="46">
                                            <p:txEl>
                                              <p:pRg st="0" end="0"/>
                                            </p:txEl>
                                          </p:spTgt>
                                        </p:tgtEl>
                                      </p:cBhvr>
                                    </p:animEffect>
                                  </p:childTnLst>
                                </p:cTn>
                              </p:par>
                            </p:childTnLst>
                          </p:cTn>
                        </p:par>
                        <p:par>
                          <p:cTn id="40" fill="hold">
                            <p:stCondLst>
                              <p:cond delay="4000"/>
                            </p:stCondLst>
                            <p:childTnLst>
                              <p:par>
                                <p:cTn id="41" presetID="50" presetClass="entr" presetSubtype="0" decel="10000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p:cTn id="43" dur="500" fill="hold"/>
                                        <p:tgtEl>
                                          <p:spTgt spid="28"/>
                                        </p:tgtEl>
                                        <p:attrNameLst>
                                          <p:attrName>ppt_w</p:attrName>
                                        </p:attrNameLst>
                                      </p:cBhvr>
                                      <p:tavLst>
                                        <p:tav tm="0">
                                          <p:val>
                                            <p:strVal val="#ppt_w+.3"/>
                                          </p:val>
                                        </p:tav>
                                        <p:tav tm="100000">
                                          <p:val>
                                            <p:strVal val="#ppt_w"/>
                                          </p:val>
                                        </p:tav>
                                      </p:tavLst>
                                    </p:anim>
                                    <p:anim calcmode="lin" valueType="num">
                                      <p:cBhvr>
                                        <p:cTn id="44" dur="500" fill="hold"/>
                                        <p:tgtEl>
                                          <p:spTgt spid="28"/>
                                        </p:tgtEl>
                                        <p:attrNameLst>
                                          <p:attrName>ppt_h</p:attrName>
                                        </p:attrNameLst>
                                      </p:cBhvr>
                                      <p:tavLst>
                                        <p:tav tm="0">
                                          <p:val>
                                            <p:strVal val="#ppt_h"/>
                                          </p:val>
                                        </p:tav>
                                        <p:tav tm="100000">
                                          <p:val>
                                            <p:strVal val="#ppt_h"/>
                                          </p:val>
                                        </p:tav>
                                      </p:tavLst>
                                    </p:anim>
                                    <p:animEffect transition="in" filter="fade">
                                      <p:cBhvr>
                                        <p:cTn id="45" dur="500"/>
                                        <p:tgtEl>
                                          <p:spTgt spid="28"/>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43">
                                            <p:txEl>
                                              <p:pRg st="0" end="0"/>
                                            </p:txEl>
                                          </p:spTgt>
                                        </p:tgtEl>
                                        <p:attrNameLst>
                                          <p:attrName>style.visibility</p:attrName>
                                        </p:attrNameLst>
                                      </p:cBhvr>
                                      <p:to>
                                        <p:strVal val="visible"/>
                                      </p:to>
                                    </p:set>
                                    <p:animEffect transition="in" filter="fade">
                                      <p:cBhvr>
                                        <p:cTn id="49" dur="500"/>
                                        <p:tgtEl>
                                          <p:spTgt spid="43">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44">
                                            <p:txEl>
                                              <p:pRg st="0" end="0"/>
                                            </p:txEl>
                                          </p:spTgt>
                                        </p:tgtEl>
                                        <p:attrNameLst>
                                          <p:attrName>style.visibility</p:attrName>
                                        </p:attrNameLst>
                                      </p:cBhvr>
                                      <p:to>
                                        <p:strVal val="visible"/>
                                      </p:to>
                                    </p:set>
                                    <p:animEffect transition="in" filter="strips(downRight)">
                                      <p:cBhvr>
                                        <p:cTn id="53" dur="500"/>
                                        <p:tgtEl>
                                          <p:spTgt spid="44">
                                            <p:txEl>
                                              <p:pRg st="0" end="0"/>
                                            </p:txEl>
                                          </p:spTgt>
                                        </p:tgtEl>
                                      </p:cBhvr>
                                    </p:animEffect>
                                  </p:childTnLst>
                                </p:cTn>
                              </p:par>
                            </p:childTnLst>
                          </p:cTn>
                        </p:par>
                        <p:par>
                          <p:cTn id="54" fill="hold">
                            <p:stCondLst>
                              <p:cond delay="5500"/>
                            </p:stCondLst>
                            <p:childTnLst>
                              <p:par>
                                <p:cTn id="55" presetID="50" presetClass="entr" presetSubtype="0" decel="100000" fill="hold" grpId="0"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500" fill="hold"/>
                                        <p:tgtEl>
                                          <p:spTgt spid="27"/>
                                        </p:tgtEl>
                                        <p:attrNameLst>
                                          <p:attrName>ppt_w</p:attrName>
                                        </p:attrNameLst>
                                      </p:cBhvr>
                                      <p:tavLst>
                                        <p:tav tm="0">
                                          <p:val>
                                            <p:strVal val="#ppt_w+.3"/>
                                          </p:val>
                                        </p:tav>
                                        <p:tav tm="100000">
                                          <p:val>
                                            <p:strVal val="#ppt_w"/>
                                          </p:val>
                                        </p:tav>
                                      </p:tavLst>
                                    </p:anim>
                                    <p:anim calcmode="lin" valueType="num">
                                      <p:cBhvr>
                                        <p:cTn id="58" dur="500" fill="hold"/>
                                        <p:tgtEl>
                                          <p:spTgt spid="27"/>
                                        </p:tgtEl>
                                        <p:attrNameLst>
                                          <p:attrName>ppt_h</p:attrName>
                                        </p:attrNameLst>
                                      </p:cBhvr>
                                      <p:tavLst>
                                        <p:tav tm="0">
                                          <p:val>
                                            <p:strVal val="#ppt_h"/>
                                          </p:val>
                                        </p:tav>
                                        <p:tav tm="100000">
                                          <p:val>
                                            <p:strVal val="#ppt_h"/>
                                          </p:val>
                                        </p:tav>
                                      </p:tavLst>
                                    </p:anim>
                                    <p:animEffect transition="in" filter="fade">
                                      <p:cBhvr>
                                        <p:cTn id="59" dur="500"/>
                                        <p:tgtEl>
                                          <p:spTgt spid="27"/>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18">
                                            <p:txEl>
                                              <p:pRg st="0" end="0"/>
                                            </p:txEl>
                                          </p:spTgt>
                                        </p:tgtEl>
                                        <p:attrNameLst>
                                          <p:attrName>style.visibility</p:attrName>
                                        </p:attrNameLst>
                                      </p:cBhvr>
                                      <p:to>
                                        <p:strVal val="visible"/>
                                      </p:to>
                                    </p:set>
                                    <p:animEffect transition="in" filter="fade">
                                      <p:cBhvr>
                                        <p:cTn id="63" dur="500"/>
                                        <p:tgtEl>
                                          <p:spTgt spid="18">
                                            <p:txEl>
                                              <p:pRg st="0" end="0"/>
                                            </p:txEl>
                                          </p:spTgt>
                                        </p:tgtEl>
                                      </p:cBhvr>
                                    </p:animEffect>
                                  </p:childTnLst>
                                </p:cTn>
                              </p:par>
                            </p:childTnLst>
                          </p:cTn>
                        </p:par>
                        <p:par>
                          <p:cTn id="64" fill="hold">
                            <p:stCondLst>
                              <p:cond delay="6500"/>
                            </p:stCondLst>
                            <p:childTnLst>
                              <p:par>
                                <p:cTn id="65" presetID="18" presetClass="entr" presetSubtype="6" fill="hold" grpId="0" nodeType="afterEffect">
                                  <p:stCondLst>
                                    <p:cond delay="0"/>
                                  </p:stCondLst>
                                  <p:childTnLst>
                                    <p:set>
                                      <p:cBhvr>
                                        <p:cTn id="66" dur="1" fill="hold">
                                          <p:stCondLst>
                                            <p:cond delay="0"/>
                                          </p:stCondLst>
                                        </p:cTn>
                                        <p:tgtEl>
                                          <p:spTgt spid="19">
                                            <p:txEl>
                                              <p:pRg st="0" end="0"/>
                                            </p:txEl>
                                          </p:spTgt>
                                        </p:tgtEl>
                                        <p:attrNameLst>
                                          <p:attrName>style.visibility</p:attrName>
                                        </p:attrNameLst>
                                      </p:cBhvr>
                                      <p:to>
                                        <p:strVal val="visible"/>
                                      </p:to>
                                    </p:set>
                                    <p:animEffect transition="in" filter="strips(downRight)">
                                      <p:cBhvr>
                                        <p:cTn id="67"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build="p"/>
      <p:bldP spid="18" grpId="0" build="p"/>
      <p:bldP spid="19" grpId="0" build="p"/>
      <p:bldP spid="25" grpId="0" animBg="1"/>
      <p:bldP spid="27" grpId="0" animBg="1"/>
      <p:bldP spid="28" grpId="0" animBg="1"/>
      <p:bldP spid="29" grpId="0" animBg="1"/>
      <p:bldP spid="43" grpId="0" build="p"/>
      <p:bldP spid="44" grpId="0" build="p"/>
      <p:bldP spid="45" grpId="0" build="p"/>
      <p:bldP spid="46" grpId="0" build="p"/>
      <p:bldP spid="47" grpId="0" build="p"/>
      <p:bldP spid="48"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Shape 2357"/>
          <p:cNvSpPr/>
          <p:nvPr/>
        </p:nvSpPr>
        <p:spPr>
          <a:xfrm rot="19666574">
            <a:off x="-951518" y="3146494"/>
            <a:ext cx="5240482" cy="2658784"/>
          </a:xfrm>
          <a:custGeom>
            <a:avLst/>
            <a:gdLst/>
            <a:ahLst/>
            <a:cxnLst>
              <a:cxn ang="0">
                <a:pos x="wd2" y="hd2"/>
              </a:cxn>
              <a:cxn ang="5400000">
                <a:pos x="wd2" y="hd2"/>
              </a:cxn>
              <a:cxn ang="10800000">
                <a:pos x="wd2" y="hd2"/>
              </a:cxn>
              <a:cxn ang="16200000">
                <a:pos x="wd2" y="hd2"/>
              </a:cxn>
            </a:cxnLst>
            <a:rect l="0" t="0" r="r" b="b"/>
            <a:pathLst>
              <a:path w="21600" h="21600" extrusionOk="0">
                <a:moveTo>
                  <a:pt x="16121" y="18837"/>
                </a:moveTo>
                <a:cubicBezTo>
                  <a:pt x="13868" y="18837"/>
                  <a:pt x="12043" y="15239"/>
                  <a:pt x="12043" y="10800"/>
                </a:cubicBezTo>
                <a:cubicBezTo>
                  <a:pt x="12043" y="6361"/>
                  <a:pt x="13868" y="2762"/>
                  <a:pt x="16121" y="2762"/>
                </a:cubicBezTo>
                <a:cubicBezTo>
                  <a:pt x="18373" y="2762"/>
                  <a:pt x="20199" y="6361"/>
                  <a:pt x="20199" y="10800"/>
                </a:cubicBezTo>
                <a:cubicBezTo>
                  <a:pt x="20199" y="15239"/>
                  <a:pt x="18373" y="18838"/>
                  <a:pt x="16121" y="18837"/>
                </a:cubicBezTo>
                <a:close/>
                <a:moveTo>
                  <a:pt x="16121" y="0"/>
                </a:moveTo>
                <a:cubicBezTo>
                  <a:pt x="13268" y="0"/>
                  <a:pt x="10926" y="4295"/>
                  <a:pt x="10666" y="9783"/>
                </a:cubicBezTo>
                <a:lnTo>
                  <a:pt x="10298" y="9783"/>
                </a:lnTo>
                <a:lnTo>
                  <a:pt x="10298" y="9333"/>
                </a:lnTo>
                <a:lnTo>
                  <a:pt x="0" y="9333"/>
                </a:lnTo>
                <a:lnTo>
                  <a:pt x="0" y="12267"/>
                </a:lnTo>
                <a:lnTo>
                  <a:pt x="10298" y="12267"/>
                </a:lnTo>
                <a:lnTo>
                  <a:pt x="10298" y="11817"/>
                </a:lnTo>
                <a:lnTo>
                  <a:pt x="10666" y="11817"/>
                </a:lnTo>
                <a:cubicBezTo>
                  <a:pt x="10926" y="17305"/>
                  <a:pt x="13268" y="21600"/>
                  <a:pt x="16121" y="21600"/>
                </a:cubicBezTo>
                <a:cubicBezTo>
                  <a:pt x="19147" y="21600"/>
                  <a:pt x="21600" y="16765"/>
                  <a:pt x="21600" y="10800"/>
                </a:cubicBezTo>
                <a:cubicBezTo>
                  <a:pt x="21600" y="4835"/>
                  <a:pt x="19147" y="0"/>
                  <a:pt x="16121" y="0"/>
                </a:cubicBezTo>
                <a:close/>
              </a:path>
            </a:pathLst>
          </a:custGeom>
          <a:solidFill>
            <a:srgbClr val="ECECEC"/>
          </a:solidFill>
          <a:ln w="12700">
            <a:miter lim="400000"/>
          </a:ln>
        </p:spPr>
        <p:txBody>
          <a:bodyPr lIns="38100" tIns="38100" rIns="38100" bIns="38100" anchor="ctr"/>
          <a:lstStyle/>
          <a:p>
            <a:pPr lvl="0"/>
            <a:endParaRPr/>
          </a:p>
        </p:txBody>
      </p:sp>
      <p:grpSp>
        <p:nvGrpSpPr>
          <p:cNvPr id="86" name="Group 2361"/>
          <p:cNvGrpSpPr/>
          <p:nvPr/>
        </p:nvGrpSpPr>
        <p:grpSpPr>
          <a:xfrm rot="19666574">
            <a:off x="1583593" y="3095985"/>
            <a:ext cx="1174955" cy="976067"/>
            <a:chOff x="0" y="0"/>
            <a:chExt cx="2779726" cy="2309192"/>
          </a:xfrm>
        </p:grpSpPr>
        <p:sp>
          <p:nvSpPr>
            <p:cNvPr id="87" name="Shape 2359"/>
            <p:cNvSpPr/>
            <p:nvPr/>
          </p:nvSpPr>
          <p:spPr>
            <a:xfrm>
              <a:off x="0" y="0"/>
              <a:ext cx="2779726" cy="2309192"/>
            </a:xfrm>
            <a:custGeom>
              <a:avLst/>
              <a:gdLst/>
              <a:ahLst/>
              <a:cxnLst>
                <a:cxn ang="0">
                  <a:pos x="wd2" y="hd2"/>
                </a:cxn>
                <a:cxn ang="5400000">
                  <a:pos x="wd2" y="hd2"/>
                </a:cxn>
                <a:cxn ang="10800000">
                  <a:pos x="wd2" y="hd2"/>
                </a:cxn>
                <a:cxn ang="16200000">
                  <a:pos x="wd2" y="hd2"/>
                </a:cxn>
              </a:cxnLst>
              <a:rect l="0" t="0" r="r" b="b"/>
              <a:pathLst>
                <a:path w="21600" h="21600" extrusionOk="0">
                  <a:moveTo>
                    <a:pt x="12761" y="19967"/>
                  </a:moveTo>
                  <a:cubicBezTo>
                    <a:pt x="12761" y="20580"/>
                    <a:pt x="12591" y="21144"/>
                    <a:pt x="12308" y="21600"/>
                  </a:cubicBezTo>
                  <a:lnTo>
                    <a:pt x="17972" y="21600"/>
                  </a:lnTo>
                  <a:lnTo>
                    <a:pt x="17972" y="14781"/>
                  </a:lnTo>
                  <a:cubicBezTo>
                    <a:pt x="18351" y="15122"/>
                    <a:pt x="18820" y="15326"/>
                    <a:pt x="19329" y="15326"/>
                  </a:cubicBezTo>
                  <a:cubicBezTo>
                    <a:pt x="20583" y="15326"/>
                    <a:pt x="21600" y="14103"/>
                    <a:pt x="21600" y="12593"/>
                  </a:cubicBezTo>
                  <a:cubicBezTo>
                    <a:pt x="21600" y="11084"/>
                    <a:pt x="20583" y="9860"/>
                    <a:pt x="19329" y="9860"/>
                  </a:cubicBezTo>
                  <a:cubicBezTo>
                    <a:pt x="18820" y="9860"/>
                    <a:pt x="18351" y="10064"/>
                    <a:pt x="17972" y="10405"/>
                  </a:cubicBezTo>
                  <a:lnTo>
                    <a:pt x="17972" y="0"/>
                  </a:lnTo>
                  <a:cubicBezTo>
                    <a:pt x="17963" y="0"/>
                    <a:pt x="17953" y="0"/>
                    <a:pt x="17943" y="0"/>
                  </a:cubicBezTo>
                  <a:cubicBezTo>
                    <a:pt x="8034" y="0"/>
                    <a:pt x="0" y="9671"/>
                    <a:pt x="0" y="21600"/>
                  </a:cubicBezTo>
                  <a:lnTo>
                    <a:pt x="8672" y="21600"/>
                  </a:lnTo>
                  <a:cubicBezTo>
                    <a:pt x="8389" y="21144"/>
                    <a:pt x="8219" y="20580"/>
                    <a:pt x="8219" y="19967"/>
                  </a:cubicBezTo>
                  <a:cubicBezTo>
                    <a:pt x="8219" y="18457"/>
                    <a:pt x="9236" y="17234"/>
                    <a:pt x="10490" y="17234"/>
                  </a:cubicBezTo>
                  <a:cubicBezTo>
                    <a:pt x="11744" y="17234"/>
                    <a:pt x="12761" y="18457"/>
                    <a:pt x="12761" y="19967"/>
                  </a:cubicBezTo>
                  <a:close/>
                </a:path>
              </a:pathLst>
            </a:custGeom>
            <a:solidFill>
              <a:schemeClr val="accent1"/>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sp>
          <p:nvSpPr>
            <p:cNvPr id="88" name="Shape 2360"/>
            <p:cNvSpPr/>
            <p:nvPr/>
          </p:nvSpPr>
          <p:spPr>
            <a:xfrm rot="1933426">
              <a:off x="1046379" y="934289"/>
              <a:ext cx="495316" cy="440614"/>
            </a:xfrm>
            <a:custGeom>
              <a:avLst/>
              <a:gdLst/>
              <a:ahLst/>
              <a:cxnLst>
                <a:cxn ang="0">
                  <a:pos x="wd2" y="hd2"/>
                </a:cxn>
                <a:cxn ang="5400000">
                  <a:pos x="wd2" y="hd2"/>
                </a:cxn>
                <a:cxn ang="10800000">
                  <a:pos x="wd2" y="hd2"/>
                </a:cxn>
                <a:cxn ang="16200000">
                  <a:pos x="wd2" y="hd2"/>
                </a:cxn>
              </a:cxnLst>
              <a:rect l="0" t="0" r="r" b="b"/>
              <a:pathLst>
                <a:path w="21446" h="21471" extrusionOk="0">
                  <a:moveTo>
                    <a:pt x="2906" y="19280"/>
                  </a:moveTo>
                  <a:cubicBezTo>
                    <a:pt x="2683" y="19534"/>
                    <a:pt x="2683" y="19946"/>
                    <a:pt x="2906" y="20200"/>
                  </a:cubicBezTo>
                  <a:lnTo>
                    <a:pt x="3930" y="21326"/>
                  </a:lnTo>
                  <a:cubicBezTo>
                    <a:pt x="4154" y="21580"/>
                    <a:pt x="4510" y="21473"/>
                    <a:pt x="4734" y="21220"/>
                  </a:cubicBezTo>
                  <a:lnTo>
                    <a:pt x="10017" y="15372"/>
                  </a:lnTo>
                  <a:lnTo>
                    <a:pt x="8398" y="13299"/>
                  </a:lnTo>
                  <a:cubicBezTo>
                    <a:pt x="8398" y="13299"/>
                    <a:pt x="2906" y="19280"/>
                    <a:pt x="2906" y="19280"/>
                  </a:cubicBezTo>
                  <a:close/>
                  <a:moveTo>
                    <a:pt x="21387" y="2723"/>
                  </a:moveTo>
                  <a:cubicBezTo>
                    <a:pt x="21307" y="2125"/>
                    <a:pt x="21031" y="2252"/>
                    <a:pt x="20888" y="2505"/>
                  </a:cubicBezTo>
                  <a:cubicBezTo>
                    <a:pt x="20746" y="2758"/>
                    <a:pt x="20111" y="3840"/>
                    <a:pt x="19852" y="4329"/>
                  </a:cubicBezTo>
                  <a:cubicBezTo>
                    <a:pt x="19593" y="4815"/>
                    <a:pt x="18956" y="5772"/>
                    <a:pt x="17770" y="4826"/>
                  </a:cubicBezTo>
                  <a:cubicBezTo>
                    <a:pt x="16533" y="3843"/>
                    <a:pt x="16963" y="3157"/>
                    <a:pt x="17179" y="2694"/>
                  </a:cubicBezTo>
                  <a:cubicBezTo>
                    <a:pt x="17395" y="2232"/>
                    <a:pt x="18059" y="931"/>
                    <a:pt x="18155" y="768"/>
                  </a:cubicBezTo>
                  <a:cubicBezTo>
                    <a:pt x="18251" y="605"/>
                    <a:pt x="18139" y="129"/>
                    <a:pt x="17756" y="329"/>
                  </a:cubicBezTo>
                  <a:cubicBezTo>
                    <a:pt x="17372" y="527"/>
                    <a:pt x="15039" y="1572"/>
                    <a:pt x="14715" y="3066"/>
                  </a:cubicBezTo>
                  <a:cubicBezTo>
                    <a:pt x="14386" y="4590"/>
                    <a:pt x="14993" y="5950"/>
                    <a:pt x="13800" y="7301"/>
                  </a:cubicBezTo>
                  <a:lnTo>
                    <a:pt x="12355" y="8998"/>
                  </a:lnTo>
                  <a:lnTo>
                    <a:pt x="13806" y="10898"/>
                  </a:lnTo>
                  <a:lnTo>
                    <a:pt x="15589" y="8995"/>
                  </a:lnTo>
                  <a:cubicBezTo>
                    <a:pt x="16013" y="8514"/>
                    <a:pt x="16919" y="8048"/>
                    <a:pt x="17740" y="8257"/>
                  </a:cubicBezTo>
                  <a:cubicBezTo>
                    <a:pt x="19498" y="8705"/>
                    <a:pt x="20456" y="7962"/>
                    <a:pt x="21035" y="6733"/>
                  </a:cubicBezTo>
                  <a:cubicBezTo>
                    <a:pt x="21552" y="5635"/>
                    <a:pt x="21466" y="3322"/>
                    <a:pt x="21387" y="2723"/>
                  </a:cubicBezTo>
                  <a:close/>
                  <a:moveTo>
                    <a:pt x="9478" y="7592"/>
                  </a:moveTo>
                  <a:cubicBezTo>
                    <a:pt x="9350" y="7424"/>
                    <a:pt x="9189" y="7421"/>
                    <a:pt x="9050" y="7558"/>
                  </a:cubicBezTo>
                  <a:lnTo>
                    <a:pt x="7506" y="9074"/>
                  </a:lnTo>
                  <a:cubicBezTo>
                    <a:pt x="7384" y="9194"/>
                    <a:pt x="7369" y="9419"/>
                    <a:pt x="7477" y="9559"/>
                  </a:cubicBezTo>
                  <a:lnTo>
                    <a:pt x="16408" y="20996"/>
                  </a:lnTo>
                  <a:cubicBezTo>
                    <a:pt x="16616" y="21268"/>
                    <a:pt x="16979" y="21295"/>
                    <a:pt x="17217" y="21061"/>
                  </a:cubicBezTo>
                  <a:lnTo>
                    <a:pt x="18263" y="20076"/>
                  </a:lnTo>
                  <a:cubicBezTo>
                    <a:pt x="18500" y="19839"/>
                    <a:pt x="18526" y="19429"/>
                    <a:pt x="18317" y="19158"/>
                  </a:cubicBezTo>
                  <a:cubicBezTo>
                    <a:pt x="18317" y="19158"/>
                    <a:pt x="9478" y="7592"/>
                    <a:pt x="9478" y="7592"/>
                  </a:cubicBezTo>
                  <a:close/>
                  <a:moveTo>
                    <a:pt x="3331" y="6965"/>
                  </a:moveTo>
                  <a:cubicBezTo>
                    <a:pt x="4336" y="6088"/>
                    <a:pt x="5170" y="6693"/>
                    <a:pt x="6282" y="8142"/>
                  </a:cubicBezTo>
                  <a:cubicBezTo>
                    <a:pt x="6408" y="8304"/>
                    <a:pt x="6575" y="8114"/>
                    <a:pt x="6671" y="8021"/>
                  </a:cubicBezTo>
                  <a:cubicBezTo>
                    <a:pt x="6766" y="7926"/>
                    <a:pt x="8233" y="6440"/>
                    <a:pt x="8306" y="6370"/>
                  </a:cubicBezTo>
                  <a:cubicBezTo>
                    <a:pt x="8377" y="6300"/>
                    <a:pt x="8464" y="6167"/>
                    <a:pt x="8349" y="6018"/>
                  </a:cubicBezTo>
                  <a:cubicBezTo>
                    <a:pt x="8235" y="5868"/>
                    <a:pt x="7817" y="5261"/>
                    <a:pt x="7550" y="4867"/>
                  </a:cubicBezTo>
                  <a:cubicBezTo>
                    <a:pt x="5603" y="2001"/>
                    <a:pt x="12876" y="57"/>
                    <a:pt x="11758" y="25"/>
                  </a:cubicBezTo>
                  <a:cubicBezTo>
                    <a:pt x="11190" y="9"/>
                    <a:pt x="8909" y="-20"/>
                    <a:pt x="8569" y="21"/>
                  </a:cubicBezTo>
                  <a:cubicBezTo>
                    <a:pt x="7186" y="186"/>
                    <a:pt x="5452" y="1638"/>
                    <a:pt x="4578" y="2313"/>
                  </a:cubicBezTo>
                  <a:cubicBezTo>
                    <a:pt x="3437" y="3196"/>
                    <a:pt x="3011" y="3711"/>
                    <a:pt x="2939" y="3781"/>
                  </a:cubicBezTo>
                  <a:cubicBezTo>
                    <a:pt x="2617" y="4099"/>
                    <a:pt x="2887" y="4832"/>
                    <a:pt x="2303" y="5410"/>
                  </a:cubicBezTo>
                  <a:cubicBezTo>
                    <a:pt x="1683" y="6021"/>
                    <a:pt x="1297" y="5560"/>
                    <a:pt x="939" y="5913"/>
                  </a:cubicBezTo>
                  <a:cubicBezTo>
                    <a:pt x="761" y="6090"/>
                    <a:pt x="264" y="6509"/>
                    <a:pt x="122" y="6650"/>
                  </a:cubicBezTo>
                  <a:cubicBezTo>
                    <a:pt x="-22" y="6790"/>
                    <a:pt x="-48" y="7030"/>
                    <a:pt x="99" y="7219"/>
                  </a:cubicBezTo>
                  <a:cubicBezTo>
                    <a:pt x="99" y="7219"/>
                    <a:pt x="1459" y="8912"/>
                    <a:pt x="1574" y="9061"/>
                  </a:cubicBezTo>
                  <a:cubicBezTo>
                    <a:pt x="1688" y="9210"/>
                    <a:pt x="1994" y="9337"/>
                    <a:pt x="2185" y="9149"/>
                  </a:cubicBezTo>
                  <a:cubicBezTo>
                    <a:pt x="2375" y="8960"/>
                    <a:pt x="2864" y="8477"/>
                    <a:pt x="2947" y="8394"/>
                  </a:cubicBezTo>
                  <a:cubicBezTo>
                    <a:pt x="3031" y="8312"/>
                    <a:pt x="2893" y="7349"/>
                    <a:pt x="3331" y="69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89" name="Group 2364"/>
          <p:cNvGrpSpPr/>
          <p:nvPr/>
        </p:nvGrpSpPr>
        <p:grpSpPr>
          <a:xfrm rot="19666574">
            <a:off x="2477476" y="2613694"/>
            <a:ext cx="974508" cy="1173384"/>
            <a:chOff x="0" y="0"/>
            <a:chExt cx="2305503" cy="2776006"/>
          </a:xfrm>
        </p:grpSpPr>
        <p:sp>
          <p:nvSpPr>
            <p:cNvPr id="90" name="Shape 2362"/>
            <p:cNvSpPr/>
            <p:nvPr/>
          </p:nvSpPr>
          <p:spPr>
            <a:xfrm>
              <a:off x="0" y="0"/>
              <a:ext cx="2305503" cy="2776006"/>
            </a:xfrm>
            <a:custGeom>
              <a:avLst/>
              <a:gdLst/>
              <a:ahLst/>
              <a:cxnLst>
                <a:cxn ang="0">
                  <a:pos x="wd2" y="hd2"/>
                </a:cxn>
                <a:cxn ang="5400000">
                  <a:pos x="wd2" y="hd2"/>
                </a:cxn>
                <a:cxn ang="10800000">
                  <a:pos x="wd2" y="hd2"/>
                </a:cxn>
                <a:cxn ang="16200000">
                  <a:pos x="wd2" y="hd2"/>
                </a:cxn>
              </a:cxnLst>
              <a:rect l="0" t="0" r="r" b="b"/>
              <a:pathLst>
                <a:path w="21600" h="21600" extrusionOk="0">
                  <a:moveTo>
                    <a:pt x="11759" y="19326"/>
                  </a:moveTo>
                  <a:cubicBezTo>
                    <a:pt x="11759" y="18816"/>
                    <a:pt x="11554" y="18347"/>
                    <a:pt x="11213" y="17968"/>
                  </a:cubicBezTo>
                  <a:lnTo>
                    <a:pt x="21600" y="17968"/>
                  </a:lnTo>
                  <a:cubicBezTo>
                    <a:pt x="21600" y="8054"/>
                    <a:pt x="11933" y="16"/>
                    <a:pt x="0" y="0"/>
                  </a:cubicBezTo>
                  <a:lnTo>
                    <a:pt x="0" y="17968"/>
                  </a:lnTo>
                  <a:lnTo>
                    <a:pt x="6830" y="17968"/>
                  </a:lnTo>
                  <a:cubicBezTo>
                    <a:pt x="6489" y="18347"/>
                    <a:pt x="6284" y="18816"/>
                    <a:pt x="6284" y="19326"/>
                  </a:cubicBezTo>
                  <a:cubicBezTo>
                    <a:pt x="6284" y="20582"/>
                    <a:pt x="7510" y="21600"/>
                    <a:pt x="9022" y="21600"/>
                  </a:cubicBezTo>
                  <a:cubicBezTo>
                    <a:pt x="10534" y="21600"/>
                    <a:pt x="11759" y="20582"/>
                    <a:pt x="11759" y="19326"/>
                  </a:cubicBezTo>
                  <a:close/>
                </a:path>
              </a:pathLst>
            </a:custGeom>
            <a:solidFill>
              <a:schemeClr val="accent1">
                <a:alpha val="75000"/>
              </a:schemeClr>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sp>
          <p:nvSpPr>
            <p:cNvPr id="91" name="Shape 2363"/>
            <p:cNvSpPr/>
            <p:nvPr/>
          </p:nvSpPr>
          <p:spPr>
            <a:xfrm rot="1933426">
              <a:off x="905094" y="989605"/>
              <a:ext cx="495314" cy="329984"/>
            </a:xfrm>
            <a:custGeom>
              <a:avLst/>
              <a:gdLst/>
              <a:ahLst/>
              <a:cxnLst>
                <a:cxn ang="0">
                  <a:pos x="wd2" y="hd2"/>
                </a:cxn>
                <a:cxn ang="5400000">
                  <a:pos x="wd2" y="hd2"/>
                </a:cxn>
                <a:cxn ang="10800000">
                  <a:pos x="wd2" y="hd2"/>
                </a:cxn>
                <a:cxn ang="16200000">
                  <a:pos x="wd2" y="hd2"/>
                </a:cxn>
              </a:cxnLst>
              <a:rect l="0" t="0" r="r" b="b"/>
              <a:pathLst>
                <a:path w="21547" h="21600" extrusionOk="0">
                  <a:moveTo>
                    <a:pt x="18847" y="15749"/>
                  </a:moveTo>
                  <a:lnTo>
                    <a:pt x="2701" y="15749"/>
                  </a:lnTo>
                  <a:lnTo>
                    <a:pt x="2701" y="1346"/>
                  </a:lnTo>
                  <a:lnTo>
                    <a:pt x="18847" y="1346"/>
                  </a:lnTo>
                  <a:cubicBezTo>
                    <a:pt x="18847" y="1346"/>
                    <a:pt x="18847" y="15749"/>
                    <a:pt x="18847" y="15749"/>
                  </a:cubicBezTo>
                  <a:close/>
                  <a:moveTo>
                    <a:pt x="0" y="20510"/>
                  </a:moveTo>
                  <a:cubicBezTo>
                    <a:pt x="0" y="20510"/>
                    <a:pt x="-26" y="21600"/>
                    <a:pt x="1603" y="21600"/>
                  </a:cubicBezTo>
                  <a:cubicBezTo>
                    <a:pt x="2568" y="21600"/>
                    <a:pt x="6216" y="21600"/>
                    <a:pt x="9032" y="21600"/>
                  </a:cubicBezTo>
                  <a:cubicBezTo>
                    <a:pt x="9032" y="21600"/>
                    <a:pt x="10576" y="21600"/>
                    <a:pt x="12515" y="21600"/>
                  </a:cubicBezTo>
                  <a:cubicBezTo>
                    <a:pt x="15331" y="21600"/>
                    <a:pt x="18979" y="21600"/>
                    <a:pt x="19943" y="21600"/>
                  </a:cubicBezTo>
                  <a:cubicBezTo>
                    <a:pt x="21574" y="21600"/>
                    <a:pt x="21547" y="20510"/>
                    <a:pt x="21547" y="20510"/>
                  </a:cubicBezTo>
                  <a:lnTo>
                    <a:pt x="19418" y="16436"/>
                  </a:lnTo>
                  <a:cubicBezTo>
                    <a:pt x="19512" y="16224"/>
                    <a:pt x="19569" y="15977"/>
                    <a:pt x="19569" y="15711"/>
                  </a:cubicBezTo>
                  <a:lnTo>
                    <a:pt x="19569" y="1384"/>
                  </a:lnTo>
                  <a:cubicBezTo>
                    <a:pt x="19569" y="621"/>
                    <a:pt x="19123" y="0"/>
                    <a:pt x="18571" y="0"/>
                  </a:cubicBezTo>
                  <a:lnTo>
                    <a:pt x="2977" y="0"/>
                  </a:lnTo>
                  <a:cubicBezTo>
                    <a:pt x="2425" y="0"/>
                    <a:pt x="1979" y="621"/>
                    <a:pt x="1979" y="1384"/>
                  </a:cubicBezTo>
                  <a:lnTo>
                    <a:pt x="1979" y="15711"/>
                  </a:lnTo>
                  <a:cubicBezTo>
                    <a:pt x="1979" y="15978"/>
                    <a:pt x="2035" y="16224"/>
                    <a:pt x="2129" y="16436"/>
                  </a:cubicBezTo>
                  <a:cubicBezTo>
                    <a:pt x="2129" y="16436"/>
                    <a:pt x="0" y="20510"/>
                    <a:pt x="0" y="2051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99" name="Group 2374"/>
          <p:cNvGrpSpPr/>
          <p:nvPr/>
        </p:nvGrpSpPr>
        <p:grpSpPr>
          <a:xfrm rot="19666574">
            <a:off x="2763595" y="3503600"/>
            <a:ext cx="1171834" cy="976036"/>
            <a:chOff x="0" y="0"/>
            <a:chExt cx="2772340" cy="2309120"/>
          </a:xfrm>
        </p:grpSpPr>
        <p:sp>
          <p:nvSpPr>
            <p:cNvPr id="100" name="Shape 2372"/>
            <p:cNvSpPr/>
            <p:nvPr/>
          </p:nvSpPr>
          <p:spPr>
            <a:xfrm>
              <a:off x="0" y="0"/>
              <a:ext cx="2772340" cy="2309120"/>
            </a:xfrm>
            <a:custGeom>
              <a:avLst/>
              <a:gdLst/>
              <a:ahLst/>
              <a:cxnLst>
                <a:cxn ang="0">
                  <a:pos x="wd2" y="hd2"/>
                </a:cxn>
                <a:cxn ang="5400000">
                  <a:pos x="wd2" y="hd2"/>
                </a:cxn>
                <a:cxn ang="10800000">
                  <a:pos x="wd2" y="hd2"/>
                </a:cxn>
                <a:cxn ang="16200000">
                  <a:pos x="wd2" y="hd2"/>
                </a:cxn>
              </a:cxnLst>
              <a:rect l="0" t="0" r="r" b="b"/>
              <a:pathLst>
                <a:path w="21600" h="21600" extrusionOk="0">
                  <a:moveTo>
                    <a:pt x="3637" y="21600"/>
                  </a:moveTo>
                  <a:cubicBezTo>
                    <a:pt x="13560" y="21581"/>
                    <a:pt x="21600" y="11918"/>
                    <a:pt x="21600" y="0"/>
                  </a:cubicBezTo>
                  <a:lnTo>
                    <a:pt x="12962" y="0"/>
                  </a:lnTo>
                  <a:cubicBezTo>
                    <a:pt x="13246" y="456"/>
                    <a:pt x="13416" y="1020"/>
                    <a:pt x="13416" y="1634"/>
                  </a:cubicBezTo>
                  <a:cubicBezTo>
                    <a:pt x="13416" y="3143"/>
                    <a:pt x="12397" y="4367"/>
                    <a:pt x="11140" y="4367"/>
                  </a:cubicBezTo>
                  <a:cubicBezTo>
                    <a:pt x="9882" y="4367"/>
                    <a:pt x="8863" y="3143"/>
                    <a:pt x="8863" y="1634"/>
                  </a:cubicBezTo>
                  <a:cubicBezTo>
                    <a:pt x="8863" y="1020"/>
                    <a:pt x="9033" y="456"/>
                    <a:pt x="9317" y="0"/>
                  </a:cubicBezTo>
                  <a:lnTo>
                    <a:pt x="3637" y="0"/>
                  </a:lnTo>
                  <a:lnTo>
                    <a:pt x="3637" y="6820"/>
                  </a:lnTo>
                  <a:cubicBezTo>
                    <a:pt x="3257" y="6479"/>
                    <a:pt x="2787" y="6274"/>
                    <a:pt x="2277" y="6274"/>
                  </a:cubicBezTo>
                  <a:cubicBezTo>
                    <a:pt x="1019" y="6274"/>
                    <a:pt x="0" y="7498"/>
                    <a:pt x="0" y="9007"/>
                  </a:cubicBezTo>
                  <a:cubicBezTo>
                    <a:pt x="0" y="10517"/>
                    <a:pt x="1019" y="11741"/>
                    <a:pt x="2277" y="11741"/>
                  </a:cubicBezTo>
                  <a:cubicBezTo>
                    <a:pt x="2787" y="11741"/>
                    <a:pt x="3257" y="11536"/>
                    <a:pt x="3637" y="11195"/>
                  </a:cubicBezTo>
                  <a:cubicBezTo>
                    <a:pt x="3637" y="11195"/>
                    <a:pt x="3637" y="21600"/>
                    <a:pt x="3637" y="21600"/>
                  </a:cubicBezTo>
                  <a:close/>
                </a:path>
              </a:pathLst>
            </a:custGeom>
            <a:solidFill>
              <a:schemeClr val="accent1">
                <a:alpha val="75000"/>
              </a:schemeClr>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sp>
          <p:nvSpPr>
            <p:cNvPr id="101" name="Shape 2373"/>
            <p:cNvSpPr/>
            <p:nvPr/>
          </p:nvSpPr>
          <p:spPr>
            <a:xfrm rot="10033426" flipH="1">
              <a:off x="1421791" y="906219"/>
              <a:ext cx="370238" cy="370236"/>
            </a:xfrm>
            <a:custGeom>
              <a:avLst/>
              <a:gdLst/>
              <a:ahLst/>
              <a:cxnLst>
                <a:cxn ang="0">
                  <a:pos x="wd2" y="hd2"/>
                </a:cxn>
                <a:cxn ang="5400000">
                  <a:pos x="wd2" y="hd2"/>
                </a:cxn>
                <a:cxn ang="10800000">
                  <a:pos x="wd2" y="hd2"/>
                </a:cxn>
                <a:cxn ang="16200000">
                  <a:pos x="wd2" y="hd2"/>
                </a:cxn>
              </a:cxnLst>
              <a:rect l="0" t="0" r="r" b="b"/>
              <a:pathLst>
                <a:path w="20814" h="20814" extrusionOk="0">
                  <a:moveTo>
                    <a:pt x="16063" y="4751"/>
                  </a:moveTo>
                  <a:cubicBezTo>
                    <a:pt x="14562" y="3251"/>
                    <a:pt x="14186" y="1270"/>
                    <a:pt x="14318" y="1137"/>
                  </a:cubicBezTo>
                  <a:cubicBezTo>
                    <a:pt x="14452" y="1003"/>
                    <a:pt x="16354" y="1458"/>
                    <a:pt x="17856" y="2959"/>
                  </a:cubicBezTo>
                  <a:cubicBezTo>
                    <a:pt x="19356" y="4460"/>
                    <a:pt x="19807" y="6366"/>
                    <a:pt x="19677" y="6496"/>
                  </a:cubicBezTo>
                  <a:cubicBezTo>
                    <a:pt x="19548" y="6625"/>
                    <a:pt x="17564" y="6252"/>
                    <a:pt x="16063" y="4751"/>
                  </a:cubicBezTo>
                  <a:close/>
                  <a:moveTo>
                    <a:pt x="8257" y="11610"/>
                  </a:moveTo>
                  <a:cubicBezTo>
                    <a:pt x="7827" y="11179"/>
                    <a:pt x="7967" y="10342"/>
                    <a:pt x="8569" y="9739"/>
                  </a:cubicBezTo>
                  <a:cubicBezTo>
                    <a:pt x="9172" y="9137"/>
                    <a:pt x="10009" y="8997"/>
                    <a:pt x="10440" y="9428"/>
                  </a:cubicBezTo>
                  <a:cubicBezTo>
                    <a:pt x="10869" y="9858"/>
                    <a:pt x="10730" y="10696"/>
                    <a:pt x="10128" y="11298"/>
                  </a:cubicBezTo>
                  <a:cubicBezTo>
                    <a:pt x="9526" y="11900"/>
                    <a:pt x="8687" y="12040"/>
                    <a:pt x="8257" y="11610"/>
                  </a:cubicBezTo>
                  <a:close/>
                  <a:moveTo>
                    <a:pt x="18634" y="2180"/>
                  </a:moveTo>
                  <a:cubicBezTo>
                    <a:pt x="16698" y="243"/>
                    <a:pt x="14265" y="-466"/>
                    <a:pt x="13491" y="308"/>
                  </a:cubicBezTo>
                  <a:lnTo>
                    <a:pt x="10372" y="3426"/>
                  </a:lnTo>
                  <a:cubicBezTo>
                    <a:pt x="9900" y="3899"/>
                    <a:pt x="9488" y="5482"/>
                    <a:pt x="9676" y="7085"/>
                  </a:cubicBezTo>
                  <a:lnTo>
                    <a:pt x="240" y="16521"/>
                  </a:lnTo>
                  <a:cubicBezTo>
                    <a:pt x="-320" y="17081"/>
                    <a:pt x="134" y="18442"/>
                    <a:pt x="1253" y="19561"/>
                  </a:cubicBezTo>
                  <a:cubicBezTo>
                    <a:pt x="2373" y="20681"/>
                    <a:pt x="3733" y="21134"/>
                    <a:pt x="4293" y="20574"/>
                  </a:cubicBezTo>
                  <a:lnTo>
                    <a:pt x="13729" y="11138"/>
                  </a:lnTo>
                  <a:cubicBezTo>
                    <a:pt x="15332" y="11327"/>
                    <a:pt x="16915" y="10914"/>
                    <a:pt x="17388" y="10442"/>
                  </a:cubicBezTo>
                  <a:lnTo>
                    <a:pt x="20506" y="7324"/>
                  </a:lnTo>
                  <a:cubicBezTo>
                    <a:pt x="21280" y="6549"/>
                    <a:pt x="20573" y="4116"/>
                    <a:pt x="18634" y="218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3" name="Title 2"/>
          <p:cNvSpPr>
            <a:spLocks noGrp="1"/>
          </p:cNvSpPr>
          <p:nvPr>
            <p:ph type="ctrTitle"/>
          </p:nvPr>
        </p:nvSpPr>
        <p:spPr>
          <a:xfrm>
            <a:off x="1524000" y="492361"/>
            <a:ext cx="9144000" cy="745593"/>
          </a:xfrm>
        </p:spPr>
        <p:txBody>
          <a:bodyPr>
            <a:normAutofit/>
          </a:bodyPr>
          <a:lstStyle/>
          <a:p>
            <a:r>
              <a:rPr lang="en-GB" dirty="0"/>
              <a:t>4 IMPORTANT SEO FACTORS</a:t>
            </a:r>
          </a:p>
        </p:txBody>
      </p:sp>
      <p:sp>
        <p:nvSpPr>
          <p:cNvPr id="4" name="Subtitle 3"/>
          <p:cNvSpPr>
            <a:spLocks noGrp="1"/>
          </p:cNvSpPr>
          <p:nvPr>
            <p:ph type="subTitle" idx="1"/>
          </p:nvPr>
        </p:nvSpPr>
        <p:spPr/>
        <p:txBody>
          <a:bodyPr/>
          <a:lstStyle/>
          <a:p>
            <a:r>
              <a:rPr lang="en-GB" dirty="0"/>
              <a:t>write your relevant text here</a:t>
            </a:r>
          </a:p>
        </p:txBody>
      </p:sp>
      <p:sp>
        <p:nvSpPr>
          <p:cNvPr id="9" name="Text Placeholder 8"/>
          <p:cNvSpPr>
            <a:spLocks noGrp="1"/>
          </p:cNvSpPr>
          <p:nvPr>
            <p:ph type="body" sz="quarter" idx="10"/>
          </p:nvPr>
        </p:nvSpPr>
        <p:spPr>
          <a:xfrm>
            <a:off x="5050053" y="2531564"/>
            <a:ext cx="2353636" cy="305158"/>
          </a:xfrm>
        </p:spPr>
        <p:txBody>
          <a:bodyPr/>
          <a:lstStyle/>
          <a:p>
            <a:r>
              <a:rPr lang="en-GB" dirty="0"/>
              <a:t>Content</a:t>
            </a:r>
          </a:p>
        </p:txBody>
      </p:sp>
      <p:sp>
        <p:nvSpPr>
          <p:cNvPr id="16" name="Text Placeholder 15"/>
          <p:cNvSpPr>
            <a:spLocks noGrp="1"/>
          </p:cNvSpPr>
          <p:nvPr>
            <p:ph type="body" sz="quarter" idx="11"/>
          </p:nvPr>
        </p:nvSpPr>
        <p:spPr>
          <a:xfrm>
            <a:off x="5050052" y="2889713"/>
            <a:ext cx="2524734" cy="808413"/>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en-GB" dirty="0"/>
              <a:t> </a:t>
            </a:r>
            <a:r>
              <a:rPr lang="en-GB" dirty="0" err="1"/>
              <a:t>maerror</a:t>
            </a:r>
            <a:r>
              <a:rPr lang="en-GB" dirty="0"/>
              <a:t> sit </a:t>
            </a:r>
            <a:r>
              <a:rPr lang="en-GB" dirty="0" err="1"/>
              <a:t>aleh</a:t>
            </a:r>
            <a:r>
              <a:rPr lang="en-GB" dirty="0"/>
              <a:t> </a:t>
            </a:r>
            <a:r>
              <a:rPr lang="en-GB" dirty="0" err="1"/>
              <a:t>pue</a:t>
            </a:r>
            <a:r>
              <a:rPr lang="en-GB" dirty="0"/>
              <a:t> </a:t>
            </a:r>
            <a:r>
              <a:rPr lang="en-GB" dirty="0" err="1"/>
              <a:t>hom</a:t>
            </a:r>
            <a:r>
              <a:rPr lang="en-GB" dirty="0"/>
              <a:t> </a:t>
            </a:r>
            <a:r>
              <a:rPr lang="en-GB" dirty="0" err="1"/>
              <a:t>hai</a:t>
            </a:r>
            <a:endParaRPr lang="en-GB" dirty="0"/>
          </a:p>
        </p:txBody>
      </p:sp>
      <p:sp>
        <p:nvSpPr>
          <p:cNvPr id="107" name="Text Placeholder 8"/>
          <p:cNvSpPr>
            <a:spLocks noGrp="1"/>
          </p:cNvSpPr>
          <p:nvPr>
            <p:ph type="body" sz="quarter" idx="10"/>
          </p:nvPr>
        </p:nvSpPr>
        <p:spPr>
          <a:xfrm>
            <a:off x="5050053" y="4058296"/>
            <a:ext cx="2353636" cy="305158"/>
          </a:xfrm>
        </p:spPr>
        <p:txBody>
          <a:bodyPr/>
          <a:lstStyle/>
          <a:p>
            <a:r>
              <a:rPr lang="en-GB" dirty="0"/>
              <a:t>Usability</a:t>
            </a:r>
          </a:p>
        </p:txBody>
      </p:sp>
      <p:sp>
        <p:nvSpPr>
          <p:cNvPr id="108" name="Text Placeholder 15"/>
          <p:cNvSpPr>
            <a:spLocks noGrp="1"/>
          </p:cNvSpPr>
          <p:nvPr>
            <p:ph type="body" sz="quarter" idx="11"/>
          </p:nvPr>
        </p:nvSpPr>
        <p:spPr>
          <a:xfrm>
            <a:off x="5050052" y="4416445"/>
            <a:ext cx="2524734" cy="808413"/>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en-GB" dirty="0"/>
              <a:t> </a:t>
            </a:r>
            <a:r>
              <a:rPr lang="en-GB" dirty="0" err="1"/>
              <a:t>maerror</a:t>
            </a:r>
            <a:r>
              <a:rPr lang="en-GB" dirty="0"/>
              <a:t> sit </a:t>
            </a:r>
            <a:r>
              <a:rPr lang="en-GB" dirty="0" err="1"/>
              <a:t>aleh</a:t>
            </a:r>
            <a:r>
              <a:rPr lang="en-GB" dirty="0"/>
              <a:t> </a:t>
            </a:r>
            <a:r>
              <a:rPr lang="en-GB" dirty="0" err="1"/>
              <a:t>pue</a:t>
            </a:r>
            <a:r>
              <a:rPr lang="en-GB" dirty="0"/>
              <a:t> </a:t>
            </a:r>
            <a:r>
              <a:rPr lang="en-GB" dirty="0" err="1"/>
              <a:t>hom</a:t>
            </a:r>
            <a:r>
              <a:rPr lang="en-GB" dirty="0"/>
              <a:t> </a:t>
            </a:r>
            <a:r>
              <a:rPr lang="en-GB" dirty="0" err="1"/>
              <a:t>hai</a:t>
            </a:r>
            <a:endParaRPr lang="en-GB" dirty="0"/>
          </a:p>
        </p:txBody>
      </p:sp>
      <p:sp>
        <p:nvSpPr>
          <p:cNvPr id="109" name="Text Placeholder 8"/>
          <p:cNvSpPr>
            <a:spLocks noGrp="1"/>
          </p:cNvSpPr>
          <p:nvPr>
            <p:ph type="body" sz="quarter" idx="10"/>
          </p:nvPr>
        </p:nvSpPr>
        <p:spPr>
          <a:xfrm>
            <a:off x="8141011" y="4020196"/>
            <a:ext cx="2524733" cy="305158"/>
          </a:xfrm>
        </p:spPr>
        <p:txBody>
          <a:bodyPr/>
          <a:lstStyle/>
          <a:p>
            <a:r>
              <a:rPr lang="en-GB" dirty="0"/>
              <a:t>Social Signals</a:t>
            </a:r>
          </a:p>
        </p:txBody>
      </p:sp>
      <p:sp>
        <p:nvSpPr>
          <p:cNvPr id="110" name="Text Placeholder 15"/>
          <p:cNvSpPr>
            <a:spLocks noGrp="1"/>
          </p:cNvSpPr>
          <p:nvPr>
            <p:ph type="body" sz="quarter" idx="11"/>
          </p:nvPr>
        </p:nvSpPr>
        <p:spPr>
          <a:xfrm>
            <a:off x="8141011" y="4378345"/>
            <a:ext cx="2524734" cy="808413"/>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en-GB" dirty="0"/>
              <a:t> </a:t>
            </a:r>
            <a:r>
              <a:rPr lang="en-GB" dirty="0" err="1"/>
              <a:t>maerror</a:t>
            </a:r>
            <a:r>
              <a:rPr lang="en-GB" dirty="0"/>
              <a:t> sit </a:t>
            </a:r>
            <a:r>
              <a:rPr lang="en-GB" dirty="0" err="1"/>
              <a:t>aleh</a:t>
            </a:r>
            <a:r>
              <a:rPr lang="en-GB" dirty="0"/>
              <a:t> </a:t>
            </a:r>
            <a:r>
              <a:rPr lang="en-GB" dirty="0" err="1"/>
              <a:t>pue</a:t>
            </a:r>
            <a:r>
              <a:rPr lang="en-GB" dirty="0"/>
              <a:t> </a:t>
            </a:r>
            <a:r>
              <a:rPr lang="en-GB" dirty="0" err="1"/>
              <a:t>hom</a:t>
            </a:r>
            <a:r>
              <a:rPr lang="en-GB" dirty="0"/>
              <a:t> </a:t>
            </a:r>
            <a:r>
              <a:rPr lang="en-GB" dirty="0" err="1"/>
              <a:t>hai</a:t>
            </a:r>
            <a:endParaRPr lang="en-GB" dirty="0"/>
          </a:p>
        </p:txBody>
      </p:sp>
      <p:sp>
        <p:nvSpPr>
          <p:cNvPr id="111" name="Text Placeholder 8"/>
          <p:cNvSpPr>
            <a:spLocks noGrp="1"/>
          </p:cNvSpPr>
          <p:nvPr>
            <p:ph type="body" sz="quarter" idx="10"/>
          </p:nvPr>
        </p:nvSpPr>
        <p:spPr>
          <a:xfrm>
            <a:off x="8141011" y="2597183"/>
            <a:ext cx="2524733" cy="305158"/>
          </a:xfrm>
        </p:spPr>
        <p:txBody>
          <a:bodyPr/>
          <a:lstStyle/>
          <a:p>
            <a:r>
              <a:rPr lang="en-GB" dirty="0"/>
              <a:t>Backlinks</a:t>
            </a:r>
          </a:p>
        </p:txBody>
      </p:sp>
      <p:sp>
        <p:nvSpPr>
          <p:cNvPr id="112" name="Text Placeholder 15"/>
          <p:cNvSpPr>
            <a:spLocks noGrp="1"/>
          </p:cNvSpPr>
          <p:nvPr>
            <p:ph type="body" sz="quarter" idx="11"/>
          </p:nvPr>
        </p:nvSpPr>
        <p:spPr>
          <a:xfrm>
            <a:off x="8141011" y="2955332"/>
            <a:ext cx="2524734" cy="808413"/>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en-GB" dirty="0"/>
              <a:t> </a:t>
            </a:r>
            <a:r>
              <a:rPr lang="en-GB" dirty="0" err="1"/>
              <a:t>maerror</a:t>
            </a:r>
            <a:r>
              <a:rPr lang="en-GB" dirty="0"/>
              <a:t> sit </a:t>
            </a:r>
            <a:r>
              <a:rPr lang="en-GB" dirty="0" err="1"/>
              <a:t>aleh</a:t>
            </a:r>
            <a:r>
              <a:rPr lang="en-GB" dirty="0"/>
              <a:t> </a:t>
            </a:r>
            <a:r>
              <a:rPr lang="en-GB" dirty="0" err="1"/>
              <a:t>pue</a:t>
            </a:r>
            <a:r>
              <a:rPr lang="en-GB" dirty="0"/>
              <a:t> </a:t>
            </a:r>
            <a:r>
              <a:rPr lang="en-GB" dirty="0" err="1"/>
              <a:t>hom</a:t>
            </a:r>
            <a:r>
              <a:rPr lang="en-GB" dirty="0"/>
              <a:t> </a:t>
            </a:r>
            <a:r>
              <a:rPr lang="en-GB" dirty="0" err="1"/>
              <a:t>hai</a:t>
            </a:r>
            <a:endParaRPr lang="en-GB" dirty="0"/>
          </a:p>
        </p:txBody>
      </p:sp>
      <p:sp>
        <p:nvSpPr>
          <p:cNvPr id="33" name="TextBox 32"/>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84</a:t>
            </a:r>
            <a:endParaRPr lang="en-GB" sz="1200" dirty="0">
              <a:solidFill>
                <a:schemeClr val="accent1"/>
              </a:solidFill>
              <a:latin typeface="Kontrapunkt Bob Light" panose="02000000000000000000" pitchFamily="50" charset="0"/>
            </a:endParaRPr>
          </a:p>
        </p:txBody>
      </p:sp>
      <p:grpSp>
        <p:nvGrpSpPr>
          <p:cNvPr id="5" name="Group 4"/>
          <p:cNvGrpSpPr/>
          <p:nvPr/>
        </p:nvGrpSpPr>
        <p:grpSpPr>
          <a:xfrm>
            <a:off x="2065514" y="3790401"/>
            <a:ext cx="977630" cy="1173380"/>
            <a:chOff x="2065514" y="3650701"/>
            <a:chExt cx="977630" cy="1173380"/>
          </a:xfrm>
        </p:grpSpPr>
        <p:sp>
          <p:nvSpPr>
            <p:cNvPr id="93" name="Shape 2365"/>
            <p:cNvSpPr/>
            <p:nvPr/>
          </p:nvSpPr>
          <p:spPr>
            <a:xfrm rot="19666574">
              <a:off x="2065514" y="3650701"/>
              <a:ext cx="977630" cy="11733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45"/>
                  </a:lnTo>
                  <a:cubicBezTo>
                    <a:pt x="21145" y="13229"/>
                    <a:pt x="20581" y="13399"/>
                    <a:pt x="19969" y="13399"/>
                  </a:cubicBezTo>
                  <a:cubicBezTo>
                    <a:pt x="18462" y="13399"/>
                    <a:pt x="17240" y="12381"/>
                    <a:pt x="17240" y="11125"/>
                  </a:cubicBezTo>
                  <a:cubicBezTo>
                    <a:pt x="17240" y="9869"/>
                    <a:pt x="18462" y="8851"/>
                    <a:pt x="19969" y="8851"/>
                  </a:cubicBezTo>
                  <a:cubicBezTo>
                    <a:pt x="20581" y="8851"/>
                    <a:pt x="21145" y="9021"/>
                    <a:pt x="21600" y="9305"/>
                  </a:cubicBezTo>
                  <a:lnTo>
                    <a:pt x="21600" y="3632"/>
                  </a:lnTo>
                  <a:lnTo>
                    <a:pt x="21600" y="3632"/>
                  </a:lnTo>
                  <a:lnTo>
                    <a:pt x="14792" y="3632"/>
                  </a:lnTo>
                  <a:cubicBezTo>
                    <a:pt x="15132" y="3253"/>
                    <a:pt x="15336" y="2784"/>
                    <a:pt x="15336" y="2274"/>
                  </a:cubicBezTo>
                  <a:cubicBezTo>
                    <a:pt x="15336" y="1018"/>
                    <a:pt x="14114" y="0"/>
                    <a:pt x="12607" y="0"/>
                  </a:cubicBezTo>
                  <a:cubicBezTo>
                    <a:pt x="11100" y="0"/>
                    <a:pt x="9878" y="1018"/>
                    <a:pt x="9878" y="2274"/>
                  </a:cubicBezTo>
                  <a:cubicBezTo>
                    <a:pt x="9878" y="2784"/>
                    <a:pt x="10082" y="3253"/>
                    <a:pt x="10423" y="3632"/>
                  </a:cubicBezTo>
                  <a:lnTo>
                    <a:pt x="0" y="3632"/>
                  </a:lnTo>
                  <a:cubicBezTo>
                    <a:pt x="0" y="3632"/>
                    <a:pt x="0" y="3632"/>
                    <a:pt x="0" y="3632"/>
                  </a:cubicBezTo>
                  <a:cubicBezTo>
                    <a:pt x="0" y="13556"/>
                    <a:pt x="9655" y="21600"/>
                    <a:pt x="21565" y="21600"/>
                  </a:cubicBezTo>
                  <a:cubicBezTo>
                    <a:pt x="21577" y="21600"/>
                    <a:pt x="21588" y="21600"/>
                    <a:pt x="21600" y="21600"/>
                  </a:cubicBezTo>
                  <a:close/>
                </a:path>
              </a:pathLst>
            </a:custGeom>
            <a:solidFill>
              <a:schemeClr val="accent1"/>
            </a:solidFill>
            <a:ln w="25400" cap="flat">
              <a:solidFill>
                <a:srgbClr val="FFFFFF"/>
              </a:solidFill>
              <a:prstDash val="solid"/>
              <a:miter lim="400000"/>
            </a:ln>
            <a:effectLst/>
          </p:spPr>
          <p:txBody>
            <a:bodyPr wrap="square" lIns="38100" tIns="38100" rIns="38100" bIns="38100" numCol="1" anchor="ctr">
              <a:noAutofit/>
            </a:bodyPr>
            <a:lstStyle/>
            <a:p>
              <a:pPr lvl="0"/>
              <a:endParaRPr/>
            </a:p>
          </p:txBody>
        </p:sp>
        <p:sp>
          <p:nvSpPr>
            <p:cNvPr id="41" name="Shape 2203"/>
            <p:cNvSpPr/>
            <p:nvPr/>
          </p:nvSpPr>
          <p:spPr>
            <a:xfrm>
              <a:off x="2463457" y="4138518"/>
              <a:ext cx="207144" cy="124300"/>
            </a:xfrm>
            <a:custGeom>
              <a:avLst/>
              <a:gdLst/>
              <a:ahLst/>
              <a:cxnLst>
                <a:cxn ang="0">
                  <a:pos x="wd2" y="hd2"/>
                </a:cxn>
                <a:cxn ang="5400000">
                  <a:pos x="wd2" y="hd2"/>
                </a:cxn>
                <a:cxn ang="10800000">
                  <a:pos x="wd2" y="hd2"/>
                </a:cxn>
                <a:cxn ang="16200000">
                  <a:pos x="wd2" y="hd2"/>
                </a:cxn>
              </a:cxnLst>
              <a:rect l="0" t="0" r="r" b="b"/>
              <a:pathLst>
                <a:path w="21600" h="21600" extrusionOk="0">
                  <a:moveTo>
                    <a:pt x="19418" y="14435"/>
                  </a:moveTo>
                  <a:lnTo>
                    <a:pt x="19418" y="3600"/>
                  </a:lnTo>
                  <a:cubicBezTo>
                    <a:pt x="19418" y="1612"/>
                    <a:pt x="18451" y="0"/>
                    <a:pt x="17258" y="0"/>
                  </a:cubicBezTo>
                  <a:lnTo>
                    <a:pt x="7560" y="0"/>
                  </a:lnTo>
                  <a:lnTo>
                    <a:pt x="10326" y="5041"/>
                  </a:lnTo>
                  <a:lnTo>
                    <a:pt x="16221" y="5041"/>
                  </a:lnTo>
                  <a:lnTo>
                    <a:pt x="16221" y="14435"/>
                  </a:lnTo>
                  <a:lnTo>
                    <a:pt x="14040" y="14435"/>
                  </a:lnTo>
                  <a:lnTo>
                    <a:pt x="17819" y="21600"/>
                  </a:lnTo>
                  <a:lnTo>
                    <a:pt x="21600" y="14435"/>
                  </a:lnTo>
                  <a:cubicBezTo>
                    <a:pt x="21600" y="14435"/>
                    <a:pt x="19418" y="14435"/>
                    <a:pt x="19418" y="14435"/>
                  </a:cubicBezTo>
                  <a:close/>
                  <a:moveTo>
                    <a:pt x="5378" y="16559"/>
                  </a:moveTo>
                  <a:lnTo>
                    <a:pt x="5378" y="7166"/>
                  </a:lnTo>
                  <a:lnTo>
                    <a:pt x="7560" y="7166"/>
                  </a:lnTo>
                  <a:lnTo>
                    <a:pt x="3779" y="0"/>
                  </a:lnTo>
                  <a:lnTo>
                    <a:pt x="0" y="7166"/>
                  </a:lnTo>
                  <a:lnTo>
                    <a:pt x="2181" y="7166"/>
                  </a:lnTo>
                  <a:lnTo>
                    <a:pt x="2181" y="17998"/>
                  </a:lnTo>
                  <a:cubicBezTo>
                    <a:pt x="2181" y="19988"/>
                    <a:pt x="3149" y="21600"/>
                    <a:pt x="4341" y="21600"/>
                  </a:cubicBezTo>
                  <a:lnTo>
                    <a:pt x="14040" y="21600"/>
                  </a:lnTo>
                  <a:lnTo>
                    <a:pt x="11274" y="16559"/>
                  </a:lnTo>
                  <a:cubicBezTo>
                    <a:pt x="11274" y="16559"/>
                    <a:pt x="5378" y="16559"/>
                    <a:pt x="5378" y="16559"/>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Tree>
    <p:extLst>
      <p:ext uri="{BB962C8B-B14F-4D97-AF65-F5344CB8AC3E}">
        <p14:creationId xmlns:p14="http://schemas.microsoft.com/office/powerpoint/2010/main" val="209204087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2" presetClass="entr" presetSubtype="1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 calcmode="lin" valueType="num">
                                      <p:cBhvr additive="base">
                                        <p:cTn id="15" dur="500" fill="hold"/>
                                        <p:tgtEl>
                                          <p:spTgt spid="82"/>
                                        </p:tgtEl>
                                        <p:attrNameLst>
                                          <p:attrName>ppt_x</p:attrName>
                                        </p:attrNameLst>
                                      </p:cBhvr>
                                      <p:tavLst>
                                        <p:tav tm="0">
                                          <p:val>
                                            <p:strVal val="0-#ppt_w/2"/>
                                          </p:val>
                                        </p:tav>
                                        <p:tav tm="100000">
                                          <p:val>
                                            <p:strVal val="#ppt_x"/>
                                          </p:val>
                                        </p:tav>
                                      </p:tavLst>
                                    </p:anim>
                                    <p:anim calcmode="lin" valueType="num">
                                      <p:cBhvr additive="base">
                                        <p:cTn id="16" dur="500" fill="hold"/>
                                        <p:tgtEl>
                                          <p:spTgt spid="82"/>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86"/>
                                        </p:tgtEl>
                                        <p:attrNameLst>
                                          <p:attrName>style.visibility</p:attrName>
                                        </p:attrNameLst>
                                      </p:cBhvr>
                                      <p:to>
                                        <p:strVal val="visible"/>
                                      </p:to>
                                    </p:set>
                                    <p:anim calcmode="lin" valueType="num">
                                      <p:cBhvr>
                                        <p:cTn id="20" dur="500" fill="hold"/>
                                        <p:tgtEl>
                                          <p:spTgt spid="86"/>
                                        </p:tgtEl>
                                        <p:attrNameLst>
                                          <p:attrName>ppt_w</p:attrName>
                                        </p:attrNameLst>
                                      </p:cBhvr>
                                      <p:tavLst>
                                        <p:tav tm="0">
                                          <p:val>
                                            <p:fltVal val="0"/>
                                          </p:val>
                                        </p:tav>
                                        <p:tav tm="100000">
                                          <p:val>
                                            <p:strVal val="#ppt_w"/>
                                          </p:val>
                                        </p:tav>
                                      </p:tavLst>
                                    </p:anim>
                                    <p:anim calcmode="lin" valueType="num">
                                      <p:cBhvr>
                                        <p:cTn id="21" dur="500" fill="hold"/>
                                        <p:tgtEl>
                                          <p:spTgt spid="86"/>
                                        </p:tgtEl>
                                        <p:attrNameLst>
                                          <p:attrName>ppt_h</p:attrName>
                                        </p:attrNameLst>
                                      </p:cBhvr>
                                      <p:tavLst>
                                        <p:tav tm="0">
                                          <p:val>
                                            <p:fltVal val="0"/>
                                          </p:val>
                                        </p:tav>
                                        <p:tav tm="100000">
                                          <p:val>
                                            <p:strVal val="#ppt_h"/>
                                          </p:val>
                                        </p:tav>
                                      </p:tavLst>
                                    </p:anim>
                                    <p:animEffect transition="in" filter="fade">
                                      <p:cBhvr>
                                        <p:cTn id="22" dur="500"/>
                                        <p:tgtEl>
                                          <p:spTgt spid="86"/>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9">
                                            <p:txEl>
                                              <p:pRg st="0" end="0"/>
                                            </p:txEl>
                                          </p:spTgt>
                                        </p:tgtEl>
                                        <p:attrNameLst>
                                          <p:attrName>style.visibility</p:attrName>
                                        </p:attrNameLst>
                                      </p:cBhvr>
                                      <p:to>
                                        <p:strVal val="visible"/>
                                      </p:to>
                                    </p:set>
                                    <p:animEffect transition="in" filter="fade">
                                      <p:cBhvr>
                                        <p:cTn id="26" dur="500"/>
                                        <p:tgtEl>
                                          <p:spTgt spid="9">
                                            <p:txEl>
                                              <p:pRg st="0" end="0"/>
                                            </p:txEl>
                                          </p:spTgt>
                                        </p:tgtEl>
                                      </p:cBhvr>
                                    </p:animEffect>
                                  </p:childTnLst>
                                </p:cTn>
                              </p:par>
                            </p:childTnLst>
                          </p:cTn>
                        </p:par>
                        <p:par>
                          <p:cTn id="27" fill="hold">
                            <p:stCondLst>
                              <p:cond delay="2500"/>
                            </p:stCondLst>
                            <p:childTnLst>
                              <p:par>
                                <p:cTn id="28" presetID="18" presetClass="entr" presetSubtype="6" fill="hold" grpId="0" nodeType="afterEffect">
                                  <p:stCondLst>
                                    <p:cond delay="0"/>
                                  </p:stCondLst>
                                  <p:childTnLst>
                                    <p:set>
                                      <p:cBhvr>
                                        <p:cTn id="29" dur="1" fill="hold">
                                          <p:stCondLst>
                                            <p:cond delay="0"/>
                                          </p:stCondLst>
                                        </p:cTn>
                                        <p:tgtEl>
                                          <p:spTgt spid="16">
                                            <p:txEl>
                                              <p:pRg st="0" end="0"/>
                                            </p:txEl>
                                          </p:spTgt>
                                        </p:tgtEl>
                                        <p:attrNameLst>
                                          <p:attrName>style.visibility</p:attrName>
                                        </p:attrNameLst>
                                      </p:cBhvr>
                                      <p:to>
                                        <p:strVal val="visible"/>
                                      </p:to>
                                    </p:set>
                                    <p:animEffect transition="in" filter="strips(downRight)">
                                      <p:cBhvr>
                                        <p:cTn id="30" dur="500"/>
                                        <p:tgtEl>
                                          <p:spTgt spid="16">
                                            <p:txEl>
                                              <p:pRg st="0" end="0"/>
                                            </p:txEl>
                                          </p:spTgt>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9"/>
                                        </p:tgtEl>
                                        <p:attrNameLst>
                                          <p:attrName>style.visibility</p:attrName>
                                        </p:attrNameLst>
                                      </p:cBhvr>
                                      <p:to>
                                        <p:strVal val="visible"/>
                                      </p:to>
                                    </p:set>
                                    <p:anim calcmode="lin" valueType="num">
                                      <p:cBhvr>
                                        <p:cTn id="34" dur="500" fill="hold"/>
                                        <p:tgtEl>
                                          <p:spTgt spid="89"/>
                                        </p:tgtEl>
                                        <p:attrNameLst>
                                          <p:attrName>ppt_w</p:attrName>
                                        </p:attrNameLst>
                                      </p:cBhvr>
                                      <p:tavLst>
                                        <p:tav tm="0">
                                          <p:val>
                                            <p:fltVal val="0"/>
                                          </p:val>
                                        </p:tav>
                                        <p:tav tm="100000">
                                          <p:val>
                                            <p:strVal val="#ppt_w"/>
                                          </p:val>
                                        </p:tav>
                                      </p:tavLst>
                                    </p:anim>
                                    <p:anim calcmode="lin" valueType="num">
                                      <p:cBhvr>
                                        <p:cTn id="35" dur="500" fill="hold"/>
                                        <p:tgtEl>
                                          <p:spTgt spid="89"/>
                                        </p:tgtEl>
                                        <p:attrNameLst>
                                          <p:attrName>ppt_h</p:attrName>
                                        </p:attrNameLst>
                                      </p:cBhvr>
                                      <p:tavLst>
                                        <p:tav tm="0">
                                          <p:val>
                                            <p:fltVal val="0"/>
                                          </p:val>
                                        </p:tav>
                                        <p:tav tm="100000">
                                          <p:val>
                                            <p:strVal val="#ppt_h"/>
                                          </p:val>
                                        </p:tav>
                                      </p:tavLst>
                                    </p:anim>
                                    <p:animEffect transition="in" filter="fade">
                                      <p:cBhvr>
                                        <p:cTn id="36" dur="500"/>
                                        <p:tgtEl>
                                          <p:spTgt spid="89"/>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107">
                                            <p:txEl>
                                              <p:pRg st="0" end="0"/>
                                            </p:txEl>
                                          </p:spTgt>
                                        </p:tgtEl>
                                        <p:attrNameLst>
                                          <p:attrName>style.visibility</p:attrName>
                                        </p:attrNameLst>
                                      </p:cBhvr>
                                      <p:to>
                                        <p:strVal val="visible"/>
                                      </p:to>
                                    </p:set>
                                    <p:animEffect transition="in" filter="fade">
                                      <p:cBhvr>
                                        <p:cTn id="40" dur="500"/>
                                        <p:tgtEl>
                                          <p:spTgt spid="107">
                                            <p:txEl>
                                              <p:pRg st="0" end="0"/>
                                            </p:txEl>
                                          </p:spTgt>
                                        </p:tgtEl>
                                      </p:cBhvr>
                                    </p:animEffect>
                                  </p:childTnLst>
                                </p:cTn>
                              </p:par>
                            </p:childTnLst>
                          </p:cTn>
                        </p:par>
                        <p:par>
                          <p:cTn id="41" fill="hold">
                            <p:stCondLst>
                              <p:cond delay="4000"/>
                            </p:stCondLst>
                            <p:childTnLst>
                              <p:par>
                                <p:cTn id="42" presetID="18" presetClass="entr" presetSubtype="6" fill="hold" grpId="0" nodeType="afterEffect">
                                  <p:stCondLst>
                                    <p:cond delay="0"/>
                                  </p:stCondLst>
                                  <p:childTnLst>
                                    <p:set>
                                      <p:cBhvr>
                                        <p:cTn id="43" dur="1" fill="hold">
                                          <p:stCondLst>
                                            <p:cond delay="0"/>
                                          </p:stCondLst>
                                        </p:cTn>
                                        <p:tgtEl>
                                          <p:spTgt spid="108">
                                            <p:txEl>
                                              <p:pRg st="0" end="0"/>
                                            </p:txEl>
                                          </p:spTgt>
                                        </p:tgtEl>
                                        <p:attrNameLst>
                                          <p:attrName>style.visibility</p:attrName>
                                        </p:attrNameLst>
                                      </p:cBhvr>
                                      <p:to>
                                        <p:strVal val="visible"/>
                                      </p:to>
                                    </p:set>
                                    <p:animEffect transition="in" filter="strips(downRight)">
                                      <p:cBhvr>
                                        <p:cTn id="44" dur="500"/>
                                        <p:tgtEl>
                                          <p:spTgt spid="108">
                                            <p:txEl>
                                              <p:pRg st="0" end="0"/>
                                            </p:txEl>
                                          </p:spTgt>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p:cTn id="48" dur="500" fill="hold"/>
                                        <p:tgtEl>
                                          <p:spTgt spid="99"/>
                                        </p:tgtEl>
                                        <p:attrNameLst>
                                          <p:attrName>ppt_w</p:attrName>
                                        </p:attrNameLst>
                                      </p:cBhvr>
                                      <p:tavLst>
                                        <p:tav tm="0">
                                          <p:val>
                                            <p:fltVal val="0"/>
                                          </p:val>
                                        </p:tav>
                                        <p:tav tm="100000">
                                          <p:val>
                                            <p:strVal val="#ppt_w"/>
                                          </p:val>
                                        </p:tav>
                                      </p:tavLst>
                                    </p:anim>
                                    <p:anim calcmode="lin" valueType="num">
                                      <p:cBhvr>
                                        <p:cTn id="49" dur="500" fill="hold"/>
                                        <p:tgtEl>
                                          <p:spTgt spid="99"/>
                                        </p:tgtEl>
                                        <p:attrNameLst>
                                          <p:attrName>ppt_h</p:attrName>
                                        </p:attrNameLst>
                                      </p:cBhvr>
                                      <p:tavLst>
                                        <p:tav tm="0">
                                          <p:val>
                                            <p:fltVal val="0"/>
                                          </p:val>
                                        </p:tav>
                                        <p:tav tm="100000">
                                          <p:val>
                                            <p:strVal val="#ppt_h"/>
                                          </p:val>
                                        </p:tav>
                                      </p:tavLst>
                                    </p:anim>
                                    <p:animEffect transition="in" filter="fade">
                                      <p:cBhvr>
                                        <p:cTn id="50" dur="500"/>
                                        <p:tgtEl>
                                          <p:spTgt spid="99"/>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111">
                                            <p:txEl>
                                              <p:pRg st="0" end="0"/>
                                            </p:txEl>
                                          </p:spTgt>
                                        </p:tgtEl>
                                        <p:attrNameLst>
                                          <p:attrName>style.visibility</p:attrName>
                                        </p:attrNameLst>
                                      </p:cBhvr>
                                      <p:to>
                                        <p:strVal val="visible"/>
                                      </p:to>
                                    </p:set>
                                    <p:animEffect transition="in" filter="fade">
                                      <p:cBhvr>
                                        <p:cTn id="54" dur="500"/>
                                        <p:tgtEl>
                                          <p:spTgt spid="111">
                                            <p:txEl>
                                              <p:pRg st="0" end="0"/>
                                            </p:txEl>
                                          </p:spTgt>
                                        </p:tgtEl>
                                      </p:cBhvr>
                                    </p:animEffect>
                                  </p:childTnLst>
                                </p:cTn>
                              </p:par>
                            </p:childTnLst>
                          </p:cTn>
                        </p:par>
                        <p:par>
                          <p:cTn id="55" fill="hold">
                            <p:stCondLst>
                              <p:cond delay="5500"/>
                            </p:stCondLst>
                            <p:childTnLst>
                              <p:par>
                                <p:cTn id="56" presetID="18" presetClass="entr" presetSubtype="6" fill="hold" grpId="0" nodeType="afterEffect">
                                  <p:stCondLst>
                                    <p:cond delay="0"/>
                                  </p:stCondLst>
                                  <p:childTnLst>
                                    <p:set>
                                      <p:cBhvr>
                                        <p:cTn id="57" dur="1" fill="hold">
                                          <p:stCondLst>
                                            <p:cond delay="0"/>
                                          </p:stCondLst>
                                        </p:cTn>
                                        <p:tgtEl>
                                          <p:spTgt spid="112">
                                            <p:txEl>
                                              <p:pRg st="0" end="0"/>
                                            </p:txEl>
                                          </p:spTgt>
                                        </p:tgtEl>
                                        <p:attrNameLst>
                                          <p:attrName>style.visibility</p:attrName>
                                        </p:attrNameLst>
                                      </p:cBhvr>
                                      <p:to>
                                        <p:strVal val="visible"/>
                                      </p:to>
                                    </p:set>
                                    <p:animEffect transition="in" filter="strips(downRight)">
                                      <p:cBhvr>
                                        <p:cTn id="58" dur="500"/>
                                        <p:tgtEl>
                                          <p:spTgt spid="112">
                                            <p:txEl>
                                              <p:pRg st="0" end="0"/>
                                            </p:txEl>
                                          </p:spTgt>
                                        </p:tgtEl>
                                      </p:cBhvr>
                                    </p:animEffect>
                                  </p:childTnLst>
                                </p:cTn>
                              </p:par>
                            </p:childTnLst>
                          </p:cTn>
                        </p:par>
                        <p:par>
                          <p:cTn id="59" fill="hold">
                            <p:stCondLst>
                              <p:cond delay="6000"/>
                            </p:stCondLst>
                            <p:childTnLst>
                              <p:par>
                                <p:cTn id="60" presetID="53" presetClass="entr" presetSubtype="16"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500" fill="hold"/>
                                        <p:tgtEl>
                                          <p:spTgt spid="5"/>
                                        </p:tgtEl>
                                        <p:attrNameLst>
                                          <p:attrName>ppt_w</p:attrName>
                                        </p:attrNameLst>
                                      </p:cBhvr>
                                      <p:tavLst>
                                        <p:tav tm="0">
                                          <p:val>
                                            <p:fltVal val="0"/>
                                          </p:val>
                                        </p:tav>
                                        <p:tav tm="100000">
                                          <p:val>
                                            <p:strVal val="#ppt_w"/>
                                          </p:val>
                                        </p:tav>
                                      </p:tavLst>
                                    </p:anim>
                                    <p:anim calcmode="lin" valueType="num">
                                      <p:cBhvr>
                                        <p:cTn id="63" dur="500" fill="hold"/>
                                        <p:tgtEl>
                                          <p:spTgt spid="5"/>
                                        </p:tgtEl>
                                        <p:attrNameLst>
                                          <p:attrName>ppt_h</p:attrName>
                                        </p:attrNameLst>
                                      </p:cBhvr>
                                      <p:tavLst>
                                        <p:tav tm="0">
                                          <p:val>
                                            <p:fltVal val="0"/>
                                          </p:val>
                                        </p:tav>
                                        <p:tav tm="100000">
                                          <p:val>
                                            <p:strVal val="#ppt_h"/>
                                          </p:val>
                                        </p:tav>
                                      </p:tavLst>
                                    </p:anim>
                                    <p:animEffect transition="in" filter="fade">
                                      <p:cBhvr>
                                        <p:cTn id="64" dur="500"/>
                                        <p:tgtEl>
                                          <p:spTgt spid="5"/>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109">
                                            <p:txEl>
                                              <p:pRg st="0" end="0"/>
                                            </p:txEl>
                                          </p:spTgt>
                                        </p:tgtEl>
                                        <p:attrNameLst>
                                          <p:attrName>style.visibility</p:attrName>
                                        </p:attrNameLst>
                                      </p:cBhvr>
                                      <p:to>
                                        <p:strVal val="visible"/>
                                      </p:to>
                                    </p:set>
                                    <p:animEffect transition="in" filter="fade">
                                      <p:cBhvr>
                                        <p:cTn id="68" dur="500"/>
                                        <p:tgtEl>
                                          <p:spTgt spid="109">
                                            <p:txEl>
                                              <p:pRg st="0" end="0"/>
                                            </p:txEl>
                                          </p:spTgt>
                                        </p:tgtEl>
                                      </p:cBhvr>
                                    </p:animEffect>
                                  </p:childTnLst>
                                </p:cTn>
                              </p:par>
                            </p:childTnLst>
                          </p:cTn>
                        </p:par>
                        <p:par>
                          <p:cTn id="69" fill="hold">
                            <p:stCondLst>
                              <p:cond delay="7000"/>
                            </p:stCondLst>
                            <p:childTnLst>
                              <p:par>
                                <p:cTn id="70" presetID="18" presetClass="entr" presetSubtype="6" fill="hold" grpId="0" nodeType="afterEffect">
                                  <p:stCondLst>
                                    <p:cond delay="0"/>
                                  </p:stCondLst>
                                  <p:childTnLst>
                                    <p:set>
                                      <p:cBhvr>
                                        <p:cTn id="71" dur="1" fill="hold">
                                          <p:stCondLst>
                                            <p:cond delay="0"/>
                                          </p:stCondLst>
                                        </p:cTn>
                                        <p:tgtEl>
                                          <p:spTgt spid="110">
                                            <p:txEl>
                                              <p:pRg st="0" end="0"/>
                                            </p:txEl>
                                          </p:spTgt>
                                        </p:tgtEl>
                                        <p:attrNameLst>
                                          <p:attrName>style.visibility</p:attrName>
                                        </p:attrNameLst>
                                      </p:cBhvr>
                                      <p:to>
                                        <p:strVal val="visible"/>
                                      </p:to>
                                    </p:set>
                                    <p:animEffect transition="in" filter="strips(downRight)">
                                      <p:cBhvr>
                                        <p:cTn id="72" dur="500"/>
                                        <p:tgtEl>
                                          <p:spTgt spid="1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3" grpId="0"/>
      <p:bldP spid="4" grpId="0" build="p"/>
      <p:bldP spid="9" grpId="0" build="p"/>
      <p:bldP spid="16" grpId="0" build="p"/>
      <p:bldP spid="107" grpId="0" build="p"/>
      <p:bldP spid="108" grpId="0" build="p"/>
      <p:bldP spid="109" grpId="0" build="p"/>
      <p:bldP spid="110" grpId="0" build="p"/>
      <p:bldP spid="111" grpId="0" build="p"/>
      <p:bldP spid="112"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1524000" y="512479"/>
            <a:ext cx="9144000" cy="725476"/>
          </a:xfrm>
        </p:spPr>
        <p:txBody>
          <a:bodyPr>
            <a:normAutofit/>
          </a:bodyPr>
          <a:lstStyle/>
          <a:p>
            <a:r>
              <a:rPr lang="en-GB" dirty="0"/>
              <a:t>INTERNAL SUPPLY CHAIN</a:t>
            </a:r>
          </a:p>
        </p:txBody>
      </p:sp>
      <p:sp>
        <p:nvSpPr>
          <p:cNvPr id="4" name="Subtitle 3"/>
          <p:cNvSpPr>
            <a:spLocks noGrp="1"/>
          </p:cNvSpPr>
          <p:nvPr>
            <p:ph type="subTitle" idx="1"/>
          </p:nvPr>
        </p:nvSpPr>
        <p:spPr/>
        <p:txBody>
          <a:bodyPr/>
          <a:lstStyle/>
          <a:p>
            <a:r>
              <a:rPr lang="en-GB" dirty="0"/>
              <a:t>write your relevant text here</a:t>
            </a:r>
          </a:p>
        </p:txBody>
      </p:sp>
      <p:sp>
        <p:nvSpPr>
          <p:cNvPr id="11" name="Text Placeholder 10"/>
          <p:cNvSpPr>
            <a:spLocks noGrp="1"/>
          </p:cNvSpPr>
          <p:nvPr>
            <p:ph type="body" sz="quarter" idx="10"/>
          </p:nvPr>
        </p:nvSpPr>
        <p:spPr>
          <a:xfrm>
            <a:off x="3124200" y="4465958"/>
            <a:ext cx="1920762" cy="211818"/>
          </a:xfrm>
        </p:spPr>
        <p:txBody>
          <a:bodyPr>
            <a:normAutofit fontScale="92500" lnSpcReduction="10000"/>
          </a:bodyPr>
          <a:lstStyle/>
          <a:p>
            <a:r>
              <a:rPr lang="en-GB" dirty="0"/>
              <a:t>Purchasing</a:t>
            </a:r>
          </a:p>
        </p:txBody>
      </p:sp>
      <p:sp>
        <p:nvSpPr>
          <p:cNvPr id="12" name="Text Placeholder 11"/>
          <p:cNvSpPr>
            <a:spLocks noGrp="1"/>
          </p:cNvSpPr>
          <p:nvPr>
            <p:ph type="body" sz="quarter" idx="11"/>
          </p:nvPr>
        </p:nvSpPr>
        <p:spPr>
          <a:xfrm>
            <a:off x="3124201" y="4797933"/>
            <a:ext cx="2757038" cy="361973"/>
          </a:xfrm>
        </p:spPr>
        <p:txBody>
          <a:bodyPr>
            <a:normAutofit fontScale="92500"/>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endParaRPr lang="en-GB" dirty="0"/>
          </a:p>
        </p:txBody>
      </p:sp>
      <p:sp>
        <p:nvSpPr>
          <p:cNvPr id="42" name="Shape 2391"/>
          <p:cNvSpPr/>
          <p:nvPr/>
        </p:nvSpPr>
        <p:spPr>
          <a:xfrm rot="10800000">
            <a:off x="6782128" y="3413873"/>
            <a:ext cx="1997423" cy="836712"/>
          </a:xfrm>
          <a:prstGeom prst="rect">
            <a:avLst/>
          </a:prstGeom>
          <a:solidFill>
            <a:schemeClr val="accent1">
              <a:alpha val="75000"/>
            </a:schemeClr>
          </a:solidFill>
          <a:ln w="12700">
            <a:noFill/>
            <a:miter lim="400000"/>
          </a:ln>
        </p:spPr>
        <p:txBody>
          <a:bodyPr lIns="0" tIns="0" rIns="0" bIns="0" anchor="ctr"/>
          <a:lstStyle/>
          <a:p>
            <a:pPr lvl="0"/>
            <a:endParaRPr/>
          </a:p>
        </p:txBody>
      </p:sp>
      <p:sp>
        <p:nvSpPr>
          <p:cNvPr id="43" name="Shape 2392"/>
          <p:cNvSpPr/>
          <p:nvPr/>
        </p:nvSpPr>
        <p:spPr>
          <a:xfrm rot="10800000">
            <a:off x="5560686" y="3026408"/>
            <a:ext cx="1203863" cy="1253273"/>
          </a:xfrm>
          <a:prstGeom prst="rect">
            <a:avLst/>
          </a:prstGeom>
          <a:solidFill>
            <a:schemeClr val="accent1"/>
          </a:solidFill>
          <a:ln w="12700">
            <a:noFill/>
            <a:miter lim="400000"/>
          </a:ln>
        </p:spPr>
        <p:txBody>
          <a:bodyPr lIns="0" tIns="0" rIns="0" bIns="0" anchor="ctr"/>
          <a:lstStyle/>
          <a:p>
            <a:pPr lvl="0"/>
            <a:endParaRPr/>
          </a:p>
        </p:txBody>
      </p:sp>
      <p:sp>
        <p:nvSpPr>
          <p:cNvPr id="44" name="Shape 2397"/>
          <p:cNvSpPr/>
          <p:nvPr/>
        </p:nvSpPr>
        <p:spPr>
          <a:xfrm rot="10800000">
            <a:off x="3537660" y="3413872"/>
            <a:ext cx="2005902" cy="822713"/>
          </a:xfrm>
          <a:prstGeom prst="rect">
            <a:avLst/>
          </a:prstGeom>
          <a:solidFill>
            <a:schemeClr val="accent1">
              <a:alpha val="75000"/>
            </a:schemeClr>
          </a:solidFill>
          <a:ln w="12700">
            <a:noFill/>
            <a:miter lim="400000"/>
          </a:ln>
        </p:spPr>
        <p:txBody>
          <a:bodyPr lIns="38100" tIns="38100" rIns="38100" bIns="38100" anchor="ctr"/>
          <a:lstStyle/>
          <a:p>
            <a:pPr lvl="0"/>
            <a:endParaRPr/>
          </a:p>
        </p:txBody>
      </p:sp>
      <p:grpSp>
        <p:nvGrpSpPr>
          <p:cNvPr id="45" name="Group 2402"/>
          <p:cNvGrpSpPr/>
          <p:nvPr/>
        </p:nvGrpSpPr>
        <p:grpSpPr>
          <a:xfrm>
            <a:off x="3124200" y="3348630"/>
            <a:ext cx="954000" cy="953202"/>
            <a:chOff x="-2" y="0"/>
            <a:chExt cx="1892502" cy="1890919"/>
          </a:xfrm>
        </p:grpSpPr>
        <p:sp>
          <p:nvSpPr>
            <p:cNvPr id="46" name="Shape 2400"/>
            <p:cNvSpPr/>
            <p:nvPr/>
          </p:nvSpPr>
          <p:spPr>
            <a:xfrm>
              <a:off x="-2" y="0"/>
              <a:ext cx="1892502" cy="1890919"/>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47" name="Shape 2401"/>
            <p:cNvSpPr/>
            <p:nvPr/>
          </p:nvSpPr>
          <p:spPr>
            <a:xfrm>
              <a:off x="625754" y="590300"/>
              <a:ext cx="612818" cy="638346"/>
            </a:xfrm>
            <a:custGeom>
              <a:avLst/>
              <a:gdLst/>
              <a:ahLst/>
              <a:cxnLst>
                <a:cxn ang="0">
                  <a:pos x="wd2" y="hd2"/>
                </a:cxn>
                <a:cxn ang="5400000">
                  <a:pos x="wd2" y="hd2"/>
                </a:cxn>
                <a:cxn ang="10800000">
                  <a:pos x="wd2" y="hd2"/>
                </a:cxn>
                <a:cxn ang="16200000">
                  <a:pos x="wd2" y="hd2"/>
                </a:cxn>
              </a:cxnLst>
              <a:rect l="0" t="0" r="r" b="b"/>
              <a:pathLst>
                <a:path w="20630" h="21387" extrusionOk="0">
                  <a:moveTo>
                    <a:pt x="15651" y="10439"/>
                  </a:moveTo>
                  <a:cubicBezTo>
                    <a:pt x="14876" y="10985"/>
                    <a:pt x="13809" y="10794"/>
                    <a:pt x="13267" y="10015"/>
                  </a:cubicBezTo>
                  <a:cubicBezTo>
                    <a:pt x="12724" y="9235"/>
                    <a:pt x="12913" y="8160"/>
                    <a:pt x="13688" y="7614"/>
                  </a:cubicBezTo>
                  <a:cubicBezTo>
                    <a:pt x="14302" y="7180"/>
                    <a:pt x="15100" y="7212"/>
                    <a:pt x="15674" y="7633"/>
                  </a:cubicBezTo>
                  <a:cubicBezTo>
                    <a:pt x="15386" y="7808"/>
                    <a:pt x="15187" y="7909"/>
                    <a:pt x="15149" y="7927"/>
                  </a:cubicBezTo>
                  <a:cubicBezTo>
                    <a:pt x="14829" y="8080"/>
                    <a:pt x="14692" y="8465"/>
                    <a:pt x="14842" y="8787"/>
                  </a:cubicBezTo>
                  <a:cubicBezTo>
                    <a:pt x="14952" y="9021"/>
                    <a:pt x="15183" y="9159"/>
                    <a:pt x="15425" y="9159"/>
                  </a:cubicBezTo>
                  <a:cubicBezTo>
                    <a:pt x="15515" y="9159"/>
                    <a:pt x="15608" y="9138"/>
                    <a:pt x="15698" y="9096"/>
                  </a:cubicBezTo>
                  <a:cubicBezTo>
                    <a:pt x="15903" y="8999"/>
                    <a:pt x="16125" y="8881"/>
                    <a:pt x="16356" y="8743"/>
                  </a:cubicBezTo>
                  <a:cubicBezTo>
                    <a:pt x="16460" y="9377"/>
                    <a:pt x="16209" y="10045"/>
                    <a:pt x="15651" y="10439"/>
                  </a:cubicBezTo>
                  <a:close/>
                  <a:moveTo>
                    <a:pt x="20298" y="434"/>
                  </a:moveTo>
                  <a:cubicBezTo>
                    <a:pt x="20181" y="97"/>
                    <a:pt x="19814" y="-81"/>
                    <a:pt x="19481" y="36"/>
                  </a:cubicBezTo>
                  <a:cubicBezTo>
                    <a:pt x="19146" y="153"/>
                    <a:pt x="18970" y="523"/>
                    <a:pt x="19086" y="859"/>
                  </a:cubicBezTo>
                  <a:cubicBezTo>
                    <a:pt x="20075" y="3715"/>
                    <a:pt x="18112" y="5846"/>
                    <a:pt x="16617" y="6988"/>
                  </a:cubicBezTo>
                  <a:lnTo>
                    <a:pt x="16012" y="6118"/>
                  </a:lnTo>
                  <a:cubicBezTo>
                    <a:pt x="15810" y="5827"/>
                    <a:pt x="15355" y="5583"/>
                    <a:pt x="15003" y="5578"/>
                  </a:cubicBezTo>
                  <a:lnTo>
                    <a:pt x="11612" y="5594"/>
                  </a:lnTo>
                  <a:cubicBezTo>
                    <a:pt x="11260" y="5588"/>
                    <a:pt x="10735" y="5751"/>
                    <a:pt x="10445" y="5955"/>
                  </a:cubicBezTo>
                  <a:lnTo>
                    <a:pt x="457" y="13000"/>
                  </a:lnTo>
                  <a:cubicBezTo>
                    <a:pt x="-27" y="13341"/>
                    <a:pt x="-145" y="14013"/>
                    <a:pt x="194" y="14500"/>
                  </a:cubicBezTo>
                  <a:lnTo>
                    <a:pt x="4734" y="21032"/>
                  </a:lnTo>
                  <a:cubicBezTo>
                    <a:pt x="5073" y="21519"/>
                    <a:pt x="5618" y="21461"/>
                    <a:pt x="6101" y="21120"/>
                  </a:cubicBezTo>
                  <a:lnTo>
                    <a:pt x="16090" y="14075"/>
                  </a:lnTo>
                  <a:cubicBezTo>
                    <a:pt x="16378" y="13870"/>
                    <a:pt x="16709" y="13429"/>
                    <a:pt x="16826" y="13093"/>
                  </a:cubicBezTo>
                  <a:lnTo>
                    <a:pt x="17888" y="9729"/>
                  </a:lnTo>
                  <a:cubicBezTo>
                    <a:pt x="18003" y="9393"/>
                    <a:pt x="17932" y="8880"/>
                    <a:pt x="17730" y="8589"/>
                  </a:cubicBezTo>
                  <a:lnTo>
                    <a:pt x="17361" y="8058"/>
                  </a:lnTo>
                  <a:cubicBezTo>
                    <a:pt x="19371" y="6513"/>
                    <a:pt x="21455" y="3778"/>
                    <a:pt x="20298" y="43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48" name="Group 2405"/>
          <p:cNvGrpSpPr/>
          <p:nvPr/>
        </p:nvGrpSpPr>
        <p:grpSpPr>
          <a:xfrm>
            <a:off x="8375996" y="3348630"/>
            <a:ext cx="954000" cy="953202"/>
            <a:chOff x="-2" y="0"/>
            <a:chExt cx="1892502" cy="1890919"/>
          </a:xfrm>
        </p:grpSpPr>
        <p:sp>
          <p:nvSpPr>
            <p:cNvPr id="49" name="Shape 2403"/>
            <p:cNvSpPr/>
            <p:nvPr/>
          </p:nvSpPr>
          <p:spPr>
            <a:xfrm>
              <a:off x="-2" y="0"/>
              <a:ext cx="1892502" cy="1890919"/>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50" name="Shape 2404"/>
            <p:cNvSpPr/>
            <p:nvPr/>
          </p:nvSpPr>
          <p:spPr>
            <a:xfrm>
              <a:off x="623853" y="627001"/>
              <a:ext cx="681428" cy="640525"/>
            </a:xfrm>
            <a:custGeom>
              <a:avLst/>
              <a:gdLst/>
              <a:ahLst/>
              <a:cxnLst>
                <a:cxn ang="0">
                  <a:pos x="wd2" y="hd2"/>
                </a:cxn>
                <a:cxn ang="5400000">
                  <a:pos x="wd2" y="hd2"/>
                </a:cxn>
                <a:cxn ang="10800000">
                  <a:pos x="wd2" y="hd2"/>
                </a:cxn>
                <a:cxn ang="16200000">
                  <a:pos x="wd2" y="hd2"/>
                </a:cxn>
              </a:cxnLst>
              <a:rect l="0" t="0" r="r" b="b"/>
              <a:pathLst>
                <a:path w="21600" h="21600" extrusionOk="0">
                  <a:moveTo>
                    <a:pt x="5778" y="21600"/>
                  </a:moveTo>
                  <a:lnTo>
                    <a:pt x="7938" y="21600"/>
                  </a:lnTo>
                  <a:lnTo>
                    <a:pt x="12785" y="12409"/>
                  </a:lnTo>
                  <a:lnTo>
                    <a:pt x="18360" y="12409"/>
                  </a:lnTo>
                  <a:cubicBezTo>
                    <a:pt x="18360" y="12409"/>
                    <a:pt x="21600" y="12409"/>
                    <a:pt x="21600" y="10800"/>
                  </a:cubicBezTo>
                  <a:cubicBezTo>
                    <a:pt x="21600" y="9191"/>
                    <a:pt x="18360" y="9191"/>
                    <a:pt x="18360" y="9191"/>
                  </a:cubicBezTo>
                  <a:lnTo>
                    <a:pt x="12785" y="9191"/>
                  </a:lnTo>
                  <a:lnTo>
                    <a:pt x="7938" y="0"/>
                  </a:lnTo>
                  <a:lnTo>
                    <a:pt x="5778" y="0"/>
                  </a:lnTo>
                  <a:lnTo>
                    <a:pt x="8465" y="9191"/>
                  </a:lnTo>
                  <a:lnTo>
                    <a:pt x="4591" y="9191"/>
                  </a:lnTo>
                  <a:lnTo>
                    <a:pt x="2160" y="6893"/>
                  </a:lnTo>
                  <a:lnTo>
                    <a:pt x="0" y="6893"/>
                  </a:lnTo>
                  <a:lnTo>
                    <a:pt x="1728" y="10800"/>
                  </a:lnTo>
                  <a:lnTo>
                    <a:pt x="0" y="14707"/>
                  </a:lnTo>
                  <a:lnTo>
                    <a:pt x="2160" y="14707"/>
                  </a:lnTo>
                  <a:lnTo>
                    <a:pt x="4591" y="12409"/>
                  </a:lnTo>
                  <a:lnTo>
                    <a:pt x="8465" y="12409"/>
                  </a:lnTo>
                  <a:cubicBezTo>
                    <a:pt x="8465" y="12409"/>
                    <a:pt x="5778" y="21600"/>
                    <a:pt x="5778"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52" name="Group 2408"/>
          <p:cNvGrpSpPr/>
          <p:nvPr/>
        </p:nvGrpSpPr>
        <p:grpSpPr>
          <a:xfrm>
            <a:off x="5672198" y="3722342"/>
            <a:ext cx="954000" cy="986691"/>
            <a:chOff x="230900" y="332454"/>
            <a:chExt cx="1828268" cy="1890918"/>
          </a:xfrm>
        </p:grpSpPr>
        <p:sp>
          <p:nvSpPr>
            <p:cNvPr id="53" name="Shape 2406"/>
            <p:cNvSpPr/>
            <p:nvPr/>
          </p:nvSpPr>
          <p:spPr>
            <a:xfrm rot="1822434">
              <a:off x="230900" y="332454"/>
              <a:ext cx="1828268" cy="1890918"/>
            </a:xfrm>
            <a:prstGeom prst="ellipse">
              <a:avLst/>
            </a:prstGeom>
            <a:solidFill>
              <a:srgbClr val="ECECEC"/>
            </a:solidFill>
            <a:ln w="12700" cap="flat">
              <a:noFill/>
              <a:miter lim="400000"/>
            </a:ln>
            <a:effectLst/>
          </p:spPr>
          <p:txBody>
            <a:bodyPr wrap="square" lIns="50800" tIns="50800" rIns="50800" bIns="50800" numCol="1" anchor="ctr">
              <a:noAutofit/>
            </a:bodyPr>
            <a:lstStyle/>
            <a:p>
              <a:pPr lvl="0"/>
              <a:endParaRPr/>
            </a:p>
          </p:txBody>
        </p:sp>
        <p:sp>
          <p:nvSpPr>
            <p:cNvPr id="54" name="Shape 2407"/>
            <p:cNvSpPr/>
            <p:nvPr/>
          </p:nvSpPr>
          <p:spPr>
            <a:xfrm>
              <a:off x="841225" y="919863"/>
              <a:ext cx="619681" cy="619681"/>
            </a:xfrm>
            <a:custGeom>
              <a:avLst/>
              <a:gdLst/>
              <a:ahLst/>
              <a:cxnLst>
                <a:cxn ang="0">
                  <a:pos x="wd2" y="hd2"/>
                </a:cxn>
                <a:cxn ang="5400000">
                  <a:pos x="wd2" y="hd2"/>
                </a:cxn>
                <a:cxn ang="10800000">
                  <a:pos x="wd2" y="hd2"/>
                </a:cxn>
                <a:cxn ang="16200000">
                  <a:pos x="wd2" y="hd2"/>
                </a:cxn>
              </a:cxnLst>
              <a:rect l="0" t="0" r="r" b="b"/>
              <a:pathLst>
                <a:path w="21600" h="21600" extrusionOk="0">
                  <a:moveTo>
                    <a:pt x="13346" y="13346"/>
                  </a:moveTo>
                  <a:cubicBezTo>
                    <a:pt x="12643" y="14049"/>
                    <a:pt x="11794" y="14400"/>
                    <a:pt x="10800" y="14400"/>
                  </a:cubicBezTo>
                  <a:cubicBezTo>
                    <a:pt x="9807" y="14400"/>
                    <a:pt x="8958" y="14049"/>
                    <a:pt x="8255" y="13346"/>
                  </a:cubicBezTo>
                  <a:cubicBezTo>
                    <a:pt x="7551" y="12642"/>
                    <a:pt x="7200" y="11794"/>
                    <a:pt x="7200" y="10800"/>
                  </a:cubicBezTo>
                  <a:cubicBezTo>
                    <a:pt x="7200" y="9806"/>
                    <a:pt x="7551" y="8958"/>
                    <a:pt x="8255" y="8254"/>
                  </a:cubicBezTo>
                  <a:cubicBezTo>
                    <a:pt x="8958" y="7551"/>
                    <a:pt x="9807" y="7200"/>
                    <a:pt x="10800" y="7200"/>
                  </a:cubicBezTo>
                  <a:cubicBezTo>
                    <a:pt x="11794" y="7200"/>
                    <a:pt x="12643" y="7551"/>
                    <a:pt x="13346" y="8254"/>
                  </a:cubicBezTo>
                  <a:cubicBezTo>
                    <a:pt x="14049" y="8958"/>
                    <a:pt x="14400" y="9806"/>
                    <a:pt x="14400" y="10800"/>
                  </a:cubicBezTo>
                  <a:cubicBezTo>
                    <a:pt x="14400" y="11794"/>
                    <a:pt x="14049" y="12642"/>
                    <a:pt x="13346" y="13346"/>
                  </a:cubicBezTo>
                  <a:cubicBezTo>
                    <a:pt x="13346" y="13346"/>
                    <a:pt x="13346" y="13346"/>
                    <a:pt x="13346" y="13346"/>
                  </a:cubicBezTo>
                  <a:close/>
                  <a:moveTo>
                    <a:pt x="21488" y="8937"/>
                  </a:moveTo>
                  <a:cubicBezTo>
                    <a:pt x="21412" y="8838"/>
                    <a:pt x="21314" y="8779"/>
                    <a:pt x="21192" y="8761"/>
                  </a:cubicBezTo>
                  <a:lnTo>
                    <a:pt x="18619" y="8367"/>
                  </a:lnTo>
                  <a:cubicBezTo>
                    <a:pt x="18478" y="7917"/>
                    <a:pt x="18286" y="7458"/>
                    <a:pt x="18043" y="6989"/>
                  </a:cubicBezTo>
                  <a:cubicBezTo>
                    <a:pt x="18211" y="6755"/>
                    <a:pt x="18464" y="6425"/>
                    <a:pt x="18801" y="5997"/>
                  </a:cubicBezTo>
                  <a:cubicBezTo>
                    <a:pt x="19139" y="5571"/>
                    <a:pt x="19378" y="5259"/>
                    <a:pt x="19518" y="5063"/>
                  </a:cubicBezTo>
                  <a:cubicBezTo>
                    <a:pt x="19593" y="4959"/>
                    <a:pt x="19631" y="4852"/>
                    <a:pt x="19631" y="4739"/>
                  </a:cubicBezTo>
                  <a:cubicBezTo>
                    <a:pt x="19631" y="4608"/>
                    <a:pt x="19598" y="4505"/>
                    <a:pt x="19533" y="4430"/>
                  </a:cubicBezTo>
                  <a:cubicBezTo>
                    <a:pt x="19195" y="3951"/>
                    <a:pt x="18422" y="3155"/>
                    <a:pt x="17212" y="2039"/>
                  </a:cubicBezTo>
                  <a:cubicBezTo>
                    <a:pt x="17100" y="1945"/>
                    <a:pt x="16982" y="1899"/>
                    <a:pt x="16861" y="1899"/>
                  </a:cubicBezTo>
                  <a:cubicBezTo>
                    <a:pt x="16720" y="1899"/>
                    <a:pt x="16607" y="1941"/>
                    <a:pt x="16523" y="2025"/>
                  </a:cubicBezTo>
                  <a:lnTo>
                    <a:pt x="14526" y="3530"/>
                  </a:lnTo>
                  <a:cubicBezTo>
                    <a:pt x="14142" y="3332"/>
                    <a:pt x="13720" y="3159"/>
                    <a:pt x="13261" y="3009"/>
                  </a:cubicBezTo>
                  <a:lnTo>
                    <a:pt x="12867" y="422"/>
                  </a:lnTo>
                  <a:cubicBezTo>
                    <a:pt x="12858" y="300"/>
                    <a:pt x="12804" y="199"/>
                    <a:pt x="12705" y="120"/>
                  </a:cubicBezTo>
                  <a:cubicBezTo>
                    <a:pt x="12607" y="40"/>
                    <a:pt x="12492" y="0"/>
                    <a:pt x="12360" y="0"/>
                  </a:cubicBezTo>
                  <a:lnTo>
                    <a:pt x="9239" y="0"/>
                  </a:lnTo>
                  <a:cubicBezTo>
                    <a:pt x="8967" y="0"/>
                    <a:pt x="8798" y="131"/>
                    <a:pt x="8733" y="394"/>
                  </a:cubicBezTo>
                  <a:cubicBezTo>
                    <a:pt x="8611" y="862"/>
                    <a:pt x="8475" y="1734"/>
                    <a:pt x="8325" y="3009"/>
                  </a:cubicBezTo>
                  <a:cubicBezTo>
                    <a:pt x="7884" y="3150"/>
                    <a:pt x="7458" y="3328"/>
                    <a:pt x="7045" y="3544"/>
                  </a:cubicBezTo>
                  <a:lnTo>
                    <a:pt x="5105" y="2039"/>
                  </a:lnTo>
                  <a:cubicBezTo>
                    <a:pt x="4983" y="1945"/>
                    <a:pt x="4861" y="1899"/>
                    <a:pt x="4739" y="1899"/>
                  </a:cubicBezTo>
                  <a:cubicBezTo>
                    <a:pt x="4533" y="1899"/>
                    <a:pt x="4090" y="2233"/>
                    <a:pt x="3410" y="2904"/>
                  </a:cubicBezTo>
                  <a:cubicBezTo>
                    <a:pt x="2731" y="3574"/>
                    <a:pt x="2269" y="4078"/>
                    <a:pt x="2025" y="4415"/>
                  </a:cubicBezTo>
                  <a:cubicBezTo>
                    <a:pt x="1941" y="4538"/>
                    <a:pt x="1899" y="4645"/>
                    <a:pt x="1899" y="4739"/>
                  </a:cubicBezTo>
                  <a:cubicBezTo>
                    <a:pt x="1899" y="4852"/>
                    <a:pt x="1945" y="4964"/>
                    <a:pt x="2039" y="5076"/>
                  </a:cubicBezTo>
                  <a:cubicBezTo>
                    <a:pt x="2667" y="5836"/>
                    <a:pt x="3169" y="6483"/>
                    <a:pt x="3544" y="7017"/>
                  </a:cubicBezTo>
                  <a:cubicBezTo>
                    <a:pt x="3310" y="7449"/>
                    <a:pt x="3127" y="7880"/>
                    <a:pt x="2995" y="8311"/>
                  </a:cubicBezTo>
                  <a:lnTo>
                    <a:pt x="380" y="8704"/>
                  </a:lnTo>
                  <a:cubicBezTo>
                    <a:pt x="276" y="8724"/>
                    <a:pt x="188" y="8784"/>
                    <a:pt x="113" y="8887"/>
                  </a:cubicBezTo>
                  <a:cubicBezTo>
                    <a:pt x="37" y="8991"/>
                    <a:pt x="0" y="9099"/>
                    <a:pt x="0" y="9211"/>
                  </a:cubicBezTo>
                  <a:lnTo>
                    <a:pt x="0" y="12333"/>
                  </a:lnTo>
                  <a:cubicBezTo>
                    <a:pt x="0" y="12455"/>
                    <a:pt x="37" y="12564"/>
                    <a:pt x="113" y="12663"/>
                  </a:cubicBezTo>
                  <a:cubicBezTo>
                    <a:pt x="188" y="12762"/>
                    <a:pt x="286" y="12821"/>
                    <a:pt x="408" y="12839"/>
                  </a:cubicBezTo>
                  <a:lnTo>
                    <a:pt x="2982" y="13219"/>
                  </a:lnTo>
                  <a:cubicBezTo>
                    <a:pt x="3112" y="13679"/>
                    <a:pt x="3305" y="14142"/>
                    <a:pt x="3558" y="14611"/>
                  </a:cubicBezTo>
                  <a:cubicBezTo>
                    <a:pt x="3389" y="14845"/>
                    <a:pt x="3136" y="15175"/>
                    <a:pt x="2799" y="15602"/>
                  </a:cubicBezTo>
                  <a:cubicBezTo>
                    <a:pt x="2461" y="16029"/>
                    <a:pt x="2222" y="16340"/>
                    <a:pt x="2082" y="16537"/>
                  </a:cubicBezTo>
                  <a:cubicBezTo>
                    <a:pt x="2007" y="16641"/>
                    <a:pt x="1969" y="16748"/>
                    <a:pt x="1969" y="16861"/>
                  </a:cubicBezTo>
                  <a:cubicBezTo>
                    <a:pt x="1969" y="16982"/>
                    <a:pt x="2002" y="17090"/>
                    <a:pt x="2067" y="17184"/>
                  </a:cubicBezTo>
                  <a:cubicBezTo>
                    <a:pt x="2433" y="17690"/>
                    <a:pt x="3206" y="18478"/>
                    <a:pt x="4388" y="19547"/>
                  </a:cubicBezTo>
                  <a:cubicBezTo>
                    <a:pt x="4490" y="19650"/>
                    <a:pt x="4608" y="19701"/>
                    <a:pt x="4739" y="19701"/>
                  </a:cubicBezTo>
                  <a:cubicBezTo>
                    <a:pt x="4880" y="19701"/>
                    <a:pt x="4997" y="19659"/>
                    <a:pt x="5090" y="19575"/>
                  </a:cubicBezTo>
                  <a:lnTo>
                    <a:pt x="7074" y="18070"/>
                  </a:lnTo>
                  <a:cubicBezTo>
                    <a:pt x="7458" y="18267"/>
                    <a:pt x="7880" y="18440"/>
                    <a:pt x="8339" y="18590"/>
                  </a:cubicBezTo>
                  <a:lnTo>
                    <a:pt x="8733" y="21178"/>
                  </a:lnTo>
                  <a:cubicBezTo>
                    <a:pt x="8742" y="21300"/>
                    <a:pt x="8796" y="21401"/>
                    <a:pt x="8895" y="21480"/>
                  </a:cubicBezTo>
                  <a:cubicBezTo>
                    <a:pt x="8993" y="21560"/>
                    <a:pt x="9108" y="21600"/>
                    <a:pt x="9240" y="21600"/>
                  </a:cubicBezTo>
                  <a:lnTo>
                    <a:pt x="12361" y="21600"/>
                  </a:lnTo>
                  <a:cubicBezTo>
                    <a:pt x="12634" y="21600"/>
                    <a:pt x="12802" y="21469"/>
                    <a:pt x="12868" y="21206"/>
                  </a:cubicBezTo>
                  <a:cubicBezTo>
                    <a:pt x="12989" y="20737"/>
                    <a:pt x="13126" y="19866"/>
                    <a:pt x="13276" y="18590"/>
                  </a:cubicBezTo>
                  <a:cubicBezTo>
                    <a:pt x="13716" y="18450"/>
                    <a:pt x="14143" y="18272"/>
                    <a:pt x="14555" y="18056"/>
                  </a:cubicBezTo>
                  <a:lnTo>
                    <a:pt x="16496" y="19575"/>
                  </a:lnTo>
                  <a:cubicBezTo>
                    <a:pt x="16627" y="19659"/>
                    <a:pt x="16749" y="19701"/>
                    <a:pt x="16862" y="19701"/>
                  </a:cubicBezTo>
                  <a:cubicBezTo>
                    <a:pt x="17067" y="19701"/>
                    <a:pt x="17508" y="19369"/>
                    <a:pt x="18183" y="18703"/>
                  </a:cubicBezTo>
                  <a:cubicBezTo>
                    <a:pt x="18858" y="18038"/>
                    <a:pt x="19322" y="17531"/>
                    <a:pt x="19575" y="17184"/>
                  </a:cubicBezTo>
                  <a:cubicBezTo>
                    <a:pt x="19660" y="17090"/>
                    <a:pt x="19702" y="16982"/>
                    <a:pt x="19702" y="16861"/>
                  </a:cubicBezTo>
                  <a:cubicBezTo>
                    <a:pt x="19702" y="16739"/>
                    <a:pt x="19655" y="16622"/>
                    <a:pt x="19561" y="16510"/>
                  </a:cubicBezTo>
                  <a:cubicBezTo>
                    <a:pt x="18886" y="15684"/>
                    <a:pt x="18385" y="15037"/>
                    <a:pt x="18056" y="14569"/>
                  </a:cubicBezTo>
                  <a:cubicBezTo>
                    <a:pt x="18244" y="14221"/>
                    <a:pt x="18427" y="13795"/>
                    <a:pt x="18605" y="13289"/>
                  </a:cubicBezTo>
                  <a:lnTo>
                    <a:pt x="21206" y="12896"/>
                  </a:lnTo>
                  <a:cubicBezTo>
                    <a:pt x="21319" y="12876"/>
                    <a:pt x="21413" y="12816"/>
                    <a:pt x="21488" y="12713"/>
                  </a:cubicBezTo>
                  <a:cubicBezTo>
                    <a:pt x="21563" y="12609"/>
                    <a:pt x="21600" y="12501"/>
                    <a:pt x="21600" y="12389"/>
                  </a:cubicBezTo>
                  <a:lnTo>
                    <a:pt x="21600" y="9267"/>
                  </a:lnTo>
                  <a:cubicBezTo>
                    <a:pt x="21600" y="9145"/>
                    <a:pt x="21563" y="9036"/>
                    <a:pt x="21488" y="8937"/>
                  </a:cubicBezTo>
                  <a:cubicBezTo>
                    <a:pt x="21488" y="8937"/>
                    <a:pt x="21488" y="8937"/>
                    <a:pt x="21488" y="8937"/>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sp>
        <p:nvSpPr>
          <p:cNvPr id="58" name="Text Placeholder 10"/>
          <p:cNvSpPr>
            <a:spLocks noGrp="1"/>
          </p:cNvSpPr>
          <p:nvPr>
            <p:ph type="body" sz="quarter" idx="10"/>
          </p:nvPr>
        </p:nvSpPr>
        <p:spPr>
          <a:xfrm>
            <a:off x="7077079" y="4430453"/>
            <a:ext cx="2252916" cy="211818"/>
          </a:xfrm>
        </p:spPr>
        <p:txBody>
          <a:bodyPr>
            <a:normAutofit fontScale="92500" lnSpcReduction="10000"/>
          </a:bodyPr>
          <a:lstStyle/>
          <a:p>
            <a:pPr algn="r"/>
            <a:r>
              <a:rPr lang="en-GB" dirty="0"/>
              <a:t>Distribution</a:t>
            </a:r>
          </a:p>
        </p:txBody>
      </p:sp>
      <p:sp>
        <p:nvSpPr>
          <p:cNvPr id="59" name="Text Placeholder 11"/>
          <p:cNvSpPr>
            <a:spLocks noGrp="1"/>
          </p:cNvSpPr>
          <p:nvPr>
            <p:ph type="body" sz="quarter" idx="11"/>
          </p:nvPr>
        </p:nvSpPr>
        <p:spPr>
          <a:xfrm>
            <a:off x="6599496" y="4762428"/>
            <a:ext cx="2730500" cy="361973"/>
          </a:xfrm>
        </p:spPr>
        <p:txBody>
          <a:bodyPr>
            <a:normAutofit fontScale="85000" lnSpcReduction="10000"/>
          </a:bodyPr>
          <a:lstStyle/>
          <a:p>
            <a:pPr algn="r"/>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endParaRPr lang="en-GB" dirty="0"/>
          </a:p>
        </p:txBody>
      </p:sp>
      <p:sp>
        <p:nvSpPr>
          <p:cNvPr id="22" name="TextBox 21"/>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85</a:t>
            </a:r>
            <a:endParaRPr lang="en-GB" sz="1200" dirty="0">
              <a:solidFill>
                <a:schemeClr val="accent1"/>
              </a:solidFill>
              <a:latin typeface="Kontrapunkt Bob Light" panose="02000000000000000000" pitchFamily="50" charset="0"/>
            </a:endParaRPr>
          </a:p>
        </p:txBody>
      </p:sp>
      <p:sp>
        <p:nvSpPr>
          <p:cNvPr id="23" name="Text Placeholder 10"/>
          <p:cNvSpPr>
            <a:spLocks noGrp="1"/>
          </p:cNvSpPr>
          <p:nvPr>
            <p:ph type="body" sz="quarter" idx="10"/>
          </p:nvPr>
        </p:nvSpPr>
        <p:spPr>
          <a:xfrm>
            <a:off x="4176453" y="2165468"/>
            <a:ext cx="3839093" cy="211818"/>
          </a:xfrm>
        </p:spPr>
        <p:txBody>
          <a:bodyPr>
            <a:normAutofit fontScale="92500" lnSpcReduction="10000"/>
          </a:bodyPr>
          <a:lstStyle/>
          <a:p>
            <a:pPr algn="ctr"/>
            <a:r>
              <a:rPr lang="en-GB" dirty="0"/>
              <a:t>Production</a:t>
            </a:r>
          </a:p>
        </p:txBody>
      </p:sp>
      <p:sp>
        <p:nvSpPr>
          <p:cNvPr id="24" name="Text Placeholder 11"/>
          <p:cNvSpPr>
            <a:spLocks noGrp="1"/>
          </p:cNvSpPr>
          <p:nvPr>
            <p:ph type="body" sz="quarter" idx="11"/>
          </p:nvPr>
        </p:nvSpPr>
        <p:spPr>
          <a:xfrm>
            <a:off x="4176454" y="2446643"/>
            <a:ext cx="3839093" cy="361973"/>
          </a:xfrm>
        </p:spPr>
        <p:txBody>
          <a:bodyPr/>
          <a:lstStyle/>
          <a:p>
            <a:pPr algn="ctr"/>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fr-FR" dirty="0" err="1"/>
              <a:t>manuk</a:t>
            </a:r>
            <a:r>
              <a:rPr lang="fr-FR" dirty="0"/>
              <a:t> le </a:t>
            </a:r>
            <a:r>
              <a:rPr lang="fr-FR" dirty="0" err="1"/>
              <a:t>iste</a:t>
            </a:r>
            <a:r>
              <a:rPr lang="fr-FR" dirty="0"/>
              <a:t> </a:t>
            </a:r>
            <a:r>
              <a:rPr lang="fr-FR" dirty="0" err="1"/>
              <a:t>natus</a:t>
            </a:r>
            <a:r>
              <a:rPr lang="fr-FR" dirty="0"/>
              <a:t> </a:t>
            </a:r>
            <a:r>
              <a:rPr lang="fr-FR" dirty="0" err="1"/>
              <a:t>hayeu</a:t>
            </a:r>
            <a:r>
              <a:rPr lang="fr-FR" dirty="0"/>
              <a:t> </a:t>
            </a:r>
            <a:endParaRPr lang="en-GB" dirty="0"/>
          </a:p>
        </p:txBody>
      </p:sp>
    </p:spTree>
    <p:extLst>
      <p:ext uri="{BB962C8B-B14F-4D97-AF65-F5344CB8AC3E}">
        <p14:creationId xmlns:p14="http://schemas.microsoft.com/office/powerpoint/2010/main" val="85684149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wipe(up)">
                                      <p:cBhvr>
                                        <p:cTn id="15" dur="500"/>
                                        <p:tgtEl>
                                          <p:spTgt spid="43"/>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 calcmode="lin" valueType="num">
                                      <p:cBhvr>
                                        <p:cTn id="21" dur="500" fill="hold"/>
                                        <p:tgtEl>
                                          <p:spTgt spid="52"/>
                                        </p:tgtEl>
                                        <p:attrNameLst>
                                          <p:attrName>style.rotation</p:attrName>
                                        </p:attrNameLst>
                                      </p:cBhvr>
                                      <p:tavLst>
                                        <p:tav tm="0">
                                          <p:val>
                                            <p:fltVal val="360"/>
                                          </p:val>
                                        </p:tav>
                                        <p:tav tm="100000">
                                          <p:val>
                                            <p:fltVal val="0"/>
                                          </p:val>
                                        </p:tav>
                                      </p:tavLst>
                                    </p:anim>
                                    <p:animEffect transition="in" filter="fade">
                                      <p:cBhvr>
                                        <p:cTn id="22" dur="500"/>
                                        <p:tgtEl>
                                          <p:spTgt spid="52"/>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3">
                                            <p:txEl>
                                              <p:pRg st="0" end="0"/>
                                            </p:txEl>
                                          </p:spTgt>
                                        </p:tgtEl>
                                        <p:attrNameLst>
                                          <p:attrName>style.visibility</p:attrName>
                                        </p:attrNameLst>
                                      </p:cBhvr>
                                      <p:to>
                                        <p:strVal val="visible"/>
                                      </p:to>
                                    </p:set>
                                    <p:animEffect transition="in" filter="fade">
                                      <p:cBhvr>
                                        <p:cTn id="26" dur="500"/>
                                        <p:tgtEl>
                                          <p:spTgt spid="23">
                                            <p:txEl>
                                              <p:pRg st="0" end="0"/>
                                            </p:txEl>
                                          </p:spTgt>
                                        </p:tgtEl>
                                      </p:cBhvr>
                                    </p:animEffect>
                                  </p:childTnLst>
                                </p:cTn>
                              </p:par>
                            </p:childTnLst>
                          </p:cTn>
                        </p:par>
                        <p:par>
                          <p:cTn id="27" fill="hold">
                            <p:stCondLst>
                              <p:cond delay="2500"/>
                            </p:stCondLst>
                            <p:childTnLst>
                              <p:par>
                                <p:cTn id="28" presetID="18" presetClass="entr" presetSubtype="6" fill="hold" grpId="0" nodeType="afterEffect">
                                  <p:stCondLst>
                                    <p:cond delay="0"/>
                                  </p:stCondLst>
                                  <p:childTnLst>
                                    <p:set>
                                      <p:cBhvr>
                                        <p:cTn id="29" dur="1" fill="hold">
                                          <p:stCondLst>
                                            <p:cond delay="0"/>
                                          </p:stCondLst>
                                        </p:cTn>
                                        <p:tgtEl>
                                          <p:spTgt spid="24">
                                            <p:txEl>
                                              <p:pRg st="0" end="0"/>
                                            </p:txEl>
                                          </p:spTgt>
                                        </p:tgtEl>
                                        <p:attrNameLst>
                                          <p:attrName>style.visibility</p:attrName>
                                        </p:attrNameLst>
                                      </p:cBhvr>
                                      <p:to>
                                        <p:strVal val="visible"/>
                                      </p:to>
                                    </p:set>
                                    <p:animEffect transition="in" filter="strips(downRight)">
                                      <p:cBhvr>
                                        <p:cTn id="30" dur="500"/>
                                        <p:tgtEl>
                                          <p:spTgt spid="24">
                                            <p:txEl>
                                              <p:pRg st="0" end="0"/>
                                            </p:txEl>
                                          </p:spTgt>
                                        </p:tgtEl>
                                      </p:cBhvr>
                                    </p:animEffect>
                                  </p:childTnLst>
                                </p:cTn>
                              </p:par>
                            </p:childTnLst>
                          </p:cTn>
                        </p:par>
                        <p:par>
                          <p:cTn id="31" fill="hold">
                            <p:stCondLst>
                              <p:cond delay="3000"/>
                            </p:stCondLst>
                            <p:childTnLst>
                              <p:par>
                                <p:cTn id="32" presetID="22" presetClass="entr" presetSubtype="2" fill="hold" grpId="0" nodeType="after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wipe(right)">
                                      <p:cBhvr>
                                        <p:cTn id="34" dur="500"/>
                                        <p:tgtEl>
                                          <p:spTgt spid="44"/>
                                        </p:tgtEl>
                                      </p:cBhvr>
                                    </p:animEffect>
                                  </p:childTnLst>
                                </p:cTn>
                              </p:par>
                            </p:childTnLst>
                          </p:cTn>
                        </p:par>
                        <p:par>
                          <p:cTn id="35" fill="hold">
                            <p:stCondLst>
                              <p:cond delay="3500"/>
                            </p:stCondLst>
                            <p:childTnLst>
                              <p:par>
                                <p:cTn id="36" presetID="49" presetClass="entr" presetSubtype="0" decel="100000" fill="hold" nodeType="afterEffect">
                                  <p:stCondLst>
                                    <p:cond delay="0"/>
                                  </p:stCondLst>
                                  <p:childTnLst>
                                    <p:set>
                                      <p:cBhvr>
                                        <p:cTn id="37" dur="1" fill="hold">
                                          <p:stCondLst>
                                            <p:cond delay="0"/>
                                          </p:stCondLst>
                                        </p:cTn>
                                        <p:tgtEl>
                                          <p:spTgt spid="45"/>
                                        </p:tgtEl>
                                        <p:attrNameLst>
                                          <p:attrName>style.visibility</p:attrName>
                                        </p:attrNameLst>
                                      </p:cBhvr>
                                      <p:to>
                                        <p:strVal val="visible"/>
                                      </p:to>
                                    </p:set>
                                    <p:anim calcmode="lin" valueType="num">
                                      <p:cBhvr>
                                        <p:cTn id="38" dur="500" fill="hold"/>
                                        <p:tgtEl>
                                          <p:spTgt spid="45"/>
                                        </p:tgtEl>
                                        <p:attrNameLst>
                                          <p:attrName>ppt_w</p:attrName>
                                        </p:attrNameLst>
                                      </p:cBhvr>
                                      <p:tavLst>
                                        <p:tav tm="0">
                                          <p:val>
                                            <p:fltVal val="0"/>
                                          </p:val>
                                        </p:tav>
                                        <p:tav tm="100000">
                                          <p:val>
                                            <p:strVal val="#ppt_w"/>
                                          </p:val>
                                        </p:tav>
                                      </p:tavLst>
                                    </p:anim>
                                    <p:anim calcmode="lin" valueType="num">
                                      <p:cBhvr>
                                        <p:cTn id="39" dur="500" fill="hold"/>
                                        <p:tgtEl>
                                          <p:spTgt spid="45"/>
                                        </p:tgtEl>
                                        <p:attrNameLst>
                                          <p:attrName>ppt_h</p:attrName>
                                        </p:attrNameLst>
                                      </p:cBhvr>
                                      <p:tavLst>
                                        <p:tav tm="0">
                                          <p:val>
                                            <p:fltVal val="0"/>
                                          </p:val>
                                        </p:tav>
                                        <p:tav tm="100000">
                                          <p:val>
                                            <p:strVal val="#ppt_h"/>
                                          </p:val>
                                        </p:tav>
                                      </p:tavLst>
                                    </p:anim>
                                    <p:anim calcmode="lin" valueType="num">
                                      <p:cBhvr>
                                        <p:cTn id="40" dur="500" fill="hold"/>
                                        <p:tgtEl>
                                          <p:spTgt spid="45"/>
                                        </p:tgtEl>
                                        <p:attrNameLst>
                                          <p:attrName>style.rotation</p:attrName>
                                        </p:attrNameLst>
                                      </p:cBhvr>
                                      <p:tavLst>
                                        <p:tav tm="0">
                                          <p:val>
                                            <p:fltVal val="360"/>
                                          </p:val>
                                        </p:tav>
                                        <p:tav tm="100000">
                                          <p:val>
                                            <p:fltVal val="0"/>
                                          </p:val>
                                        </p:tav>
                                      </p:tavLst>
                                    </p:anim>
                                    <p:animEffect transition="in" filter="fade">
                                      <p:cBhvr>
                                        <p:cTn id="41" dur="500"/>
                                        <p:tgtEl>
                                          <p:spTgt spid="45"/>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11">
                                            <p:txEl>
                                              <p:pRg st="0" end="0"/>
                                            </p:txEl>
                                          </p:spTgt>
                                        </p:tgtEl>
                                        <p:attrNameLst>
                                          <p:attrName>style.visibility</p:attrName>
                                        </p:attrNameLst>
                                      </p:cBhvr>
                                      <p:to>
                                        <p:strVal val="visible"/>
                                      </p:to>
                                    </p:set>
                                    <p:animEffect transition="in" filter="fade">
                                      <p:cBhvr>
                                        <p:cTn id="45" dur="500"/>
                                        <p:tgtEl>
                                          <p:spTgt spid="11">
                                            <p:txEl>
                                              <p:pRg st="0" end="0"/>
                                            </p:txEl>
                                          </p:spTgt>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12">
                                            <p:txEl>
                                              <p:pRg st="0" end="0"/>
                                            </p:txEl>
                                          </p:spTgt>
                                        </p:tgtEl>
                                        <p:attrNameLst>
                                          <p:attrName>style.visibility</p:attrName>
                                        </p:attrNameLst>
                                      </p:cBhvr>
                                      <p:to>
                                        <p:strVal val="visible"/>
                                      </p:to>
                                    </p:set>
                                    <p:animEffect transition="in" filter="wipe(left)">
                                      <p:cBhvr>
                                        <p:cTn id="49" dur="500"/>
                                        <p:tgtEl>
                                          <p:spTgt spid="12">
                                            <p:txEl>
                                              <p:pRg st="0" end="0"/>
                                            </p:txEl>
                                          </p:spTgt>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500"/>
                                        <p:tgtEl>
                                          <p:spTgt spid="42"/>
                                        </p:tgtEl>
                                      </p:cBhvr>
                                    </p:animEffect>
                                  </p:childTnLst>
                                </p:cTn>
                              </p:par>
                            </p:childTnLst>
                          </p:cTn>
                        </p:par>
                        <p:par>
                          <p:cTn id="54" fill="hold">
                            <p:stCondLst>
                              <p:cond delay="5500"/>
                            </p:stCondLst>
                            <p:childTnLst>
                              <p:par>
                                <p:cTn id="55" presetID="49" presetClass="entr" presetSubtype="0" decel="100000" fill="hold" nodeType="afterEffect">
                                  <p:stCondLst>
                                    <p:cond delay="0"/>
                                  </p:stCondLst>
                                  <p:childTnLst>
                                    <p:set>
                                      <p:cBhvr>
                                        <p:cTn id="56" dur="1" fill="hold">
                                          <p:stCondLst>
                                            <p:cond delay="0"/>
                                          </p:stCondLst>
                                        </p:cTn>
                                        <p:tgtEl>
                                          <p:spTgt spid="48"/>
                                        </p:tgtEl>
                                        <p:attrNameLst>
                                          <p:attrName>style.visibility</p:attrName>
                                        </p:attrNameLst>
                                      </p:cBhvr>
                                      <p:to>
                                        <p:strVal val="visible"/>
                                      </p:to>
                                    </p:set>
                                    <p:anim calcmode="lin" valueType="num">
                                      <p:cBhvr>
                                        <p:cTn id="57" dur="500" fill="hold"/>
                                        <p:tgtEl>
                                          <p:spTgt spid="48"/>
                                        </p:tgtEl>
                                        <p:attrNameLst>
                                          <p:attrName>ppt_w</p:attrName>
                                        </p:attrNameLst>
                                      </p:cBhvr>
                                      <p:tavLst>
                                        <p:tav tm="0">
                                          <p:val>
                                            <p:fltVal val="0"/>
                                          </p:val>
                                        </p:tav>
                                        <p:tav tm="100000">
                                          <p:val>
                                            <p:strVal val="#ppt_w"/>
                                          </p:val>
                                        </p:tav>
                                      </p:tavLst>
                                    </p:anim>
                                    <p:anim calcmode="lin" valueType="num">
                                      <p:cBhvr>
                                        <p:cTn id="58" dur="500" fill="hold"/>
                                        <p:tgtEl>
                                          <p:spTgt spid="48"/>
                                        </p:tgtEl>
                                        <p:attrNameLst>
                                          <p:attrName>ppt_h</p:attrName>
                                        </p:attrNameLst>
                                      </p:cBhvr>
                                      <p:tavLst>
                                        <p:tav tm="0">
                                          <p:val>
                                            <p:fltVal val="0"/>
                                          </p:val>
                                        </p:tav>
                                        <p:tav tm="100000">
                                          <p:val>
                                            <p:strVal val="#ppt_h"/>
                                          </p:val>
                                        </p:tav>
                                      </p:tavLst>
                                    </p:anim>
                                    <p:anim calcmode="lin" valueType="num">
                                      <p:cBhvr>
                                        <p:cTn id="59" dur="500" fill="hold"/>
                                        <p:tgtEl>
                                          <p:spTgt spid="48"/>
                                        </p:tgtEl>
                                        <p:attrNameLst>
                                          <p:attrName>style.rotation</p:attrName>
                                        </p:attrNameLst>
                                      </p:cBhvr>
                                      <p:tavLst>
                                        <p:tav tm="0">
                                          <p:val>
                                            <p:fltVal val="360"/>
                                          </p:val>
                                        </p:tav>
                                        <p:tav tm="100000">
                                          <p:val>
                                            <p:fltVal val="0"/>
                                          </p:val>
                                        </p:tav>
                                      </p:tavLst>
                                    </p:anim>
                                    <p:animEffect transition="in" filter="fade">
                                      <p:cBhvr>
                                        <p:cTn id="60" dur="500"/>
                                        <p:tgtEl>
                                          <p:spTgt spid="48"/>
                                        </p:tgtEl>
                                      </p:cBhvr>
                                    </p:animEffect>
                                  </p:childTnLst>
                                </p:cTn>
                              </p:par>
                            </p:childTnLst>
                          </p:cTn>
                        </p:par>
                        <p:par>
                          <p:cTn id="61" fill="hold">
                            <p:stCondLst>
                              <p:cond delay="6000"/>
                            </p:stCondLst>
                            <p:childTnLst>
                              <p:par>
                                <p:cTn id="62" presetID="10" presetClass="entr" presetSubtype="0" fill="hold" grpId="0" nodeType="afterEffect">
                                  <p:stCondLst>
                                    <p:cond delay="0"/>
                                  </p:stCondLst>
                                  <p:childTnLst>
                                    <p:set>
                                      <p:cBhvr>
                                        <p:cTn id="63" dur="1" fill="hold">
                                          <p:stCondLst>
                                            <p:cond delay="0"/>
                                          </p:stCondLst>
                                        </p:cTn>
                                        <p:tgtEl>
                                          <p:spTgt spid="58">
                                            <p:txEl>
                                              <p:pRg st="0" end="0"/>
                                            </p:txEl>
                                          </p:spTgt>
                                        </p:tgtEl>
                                        <p:attrNameLst>
                                          <p:attrName>style.visibility</p:attrName>
                                        </p:attrNameLst>
                                      </p:cBhvr>
                                      <p:to>
                                        <p:strVal val="visible"/>
                                      </p:to>
                                    </p:set>
                                    <p:animEffect transition="in" filter="fade">
                                      <p:cBhvr>
                                        <p:cTn id="64" dur="500"/>
                                        <p:tgtEl>
                                          <p:spTgt spid="58">
                                            <p:txEl>
                                              <p:pRg st="0" end="0"/>
                                            </p:txEl>
                                          </p:spTgt>
                                        </p:tgtEl>
                                      </p:cBhvr>
                                    </p:animEffect>
                                  </p:childTnLst>
                                </p:cTn>
                              </p:par>
                            </p:childTnLst>
                          </p:cTn>
                        </p:par>
                        <p:par>
                          <p:cTn id="65" fill="hold">
                            <p:stCondLst>
                              <p:cond delay="6500"/>
                            </p:stCondLst>
                            <p:childTnLst>
                              <p:par>
                                <p:cTn id="66" presetID="22" presetClass="entr" presetSubtype="2" fill="hold" grpId="0" nodeType="afterEffect">
                                  <p:stCondLst>
                                    <p:cond delay="0"/>
                                  </p:stCondLst>
                                  <p:childTnLst>
                                    <p:set>
                                      <p:cBhvr>
                                        <p:cTn id="67" dur="1" fill="hold">
                                          <p:stCondLst>
                                            <p:cond delay="0"/>
                                          </p:stCondLst>
                                        </p:cTn>
                                        <p:tgtEl>
                                          <p:spTgt spid="59">
                                            <p:txEl>
                                              <p:pRg st="0" end="0"/>
                                            </p:txEl>
                                          </p:spTgt>
                                        </p:tgtEl>
                                        <p:attrNameLst>
                                          <p:attrName>style.visibility</p:attrName>
                                        </p:attrNameLst>
                                      </p:cBhvr>
                                      <p:to>
                                        <p:strVal val="visible"/>
                                      </p:to>
                                    </p:set>
                                    <p:animEffect transition="in" filter="wipe(right)">
                                      <p:cBhvr>
                                        <p:cTn id="68" dur="500"/>
                                        <p:tgtEl>
                                          <p:spTgt spid="5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P spid="11" grpId="0" build="p"/>
      <p:bldP spid="12" grpId="0" build="p"/>
      <p:bldP spid="42" grpId="0" animBg="1"/>
      <p:bldP spid="43" grpId="0" animBg="1"/>
      <p:bldP spid="44" grpId="0" animBg="1"/>
      <p:bldP spid="58" grpId="0" build="p"/>
      <p:bldP spid="59" grpId="0" build="p"/>
      <p:bldP spid="23" grpId="0" build="p"/>
      <p:bldP spid="24"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ctrTitle"/>
          </p:nvPr>
        </p:nvSpPr>
        <p:spPr/>
        <p:txBody>
          <a:bodyPr/>
          <a:lstStyle/>
          <a:p>
            <a:r>
              <a:rPr lang="id-ID" dirty="0"/>
              <a:t>INTERNAL SUPPLY CHAIN 2</a:t>
            </a:r>
          </a:p>
        </p:txBody>
      </p:sp>
      <p:sp>
        <p:nvSpPr>
          <p:cNvPr id="15" name="Subtitle 14"/>
          <p:cNvSpPr>
            <a:spLocks noGrp="1"/>
          </p:cNvSpPr>
          <p:nvPr>
            <p:ph type="subTitle" idx="1"/>
          </p:nvPr>
        </p:nvSpPr>
        <p:spPr/>
        <p:txBody>
          <a:bodyPr/>
          <a:lstStyle/>
          <a:p>
            <a:r>
              <a:rPr lang="en-US" dirty="0"/>
              <a:t>write your relevant text here</a:t>
            </a:r>
          </a:p>
        </p:txBody>
      </p:sp>
      <p:sp>
        <p:nvSpPr>
          <p:cNvPr id="16" name="Text Placeholder 15"/>
          <p:cNvSpPr>
            <a:spLocks noGrp="1"/>
          </p:cNvSpPr>
          <p:nvPr>
            <p:ph type="body" sz="quarter" idx="10"/>
          </p:nvPr>
        </p:nvSpPr>
        <p:spPr>
          <a:xfrm>
            <a:off x="8163437" y="2067881"/>
            <a:ext cx="2171700" cy="408745"/>
          </a:xfrm>
        </p:spPr>
        <p:txBody>
          <a:bodyPr/>
          <a:lstStyle/>
          <a:p>
            <a:r>
              <a:rPr lang="id-ID" dirty="0"/>
              <a:t>Production</a:t>
            </a:r>
          </a:p>
        </p:txBody>
      </p:sp>
      <p:sp>
        <p:nvSpPr>
          <p:cNvPr id="17" name="Text Placeholder 16"/>
          <p:cNvSpPr>
            <a:spLocks noGrp="1"/>
          </p:cNvSpPr>
          <p:nvPr>
            <p:ph type="body" sz="quarter" idx="11"/>
          </p:nvPr>
        </p:nvSpPr>
        <p:spPr>
          <a:xfrm>
            <a:off x="8163437" y="2440080"/>
            <a:ext cx="2171700" cy="765286"/>
          </a:xfrm>
        </p:spPr>
        <p:txBody>
          <a:bodyPr>
            <a:normAutofit fontScale="92500"/>
          </a:bodyPr>
          <a:lstStyle/>
          <a:p>
            <a:r>
              <a:rPr lang="id-ID" dirty="0"/>
              <a:t>Ut vestibulum malesuada Lorem Ipsum unde omnis baraka si manuk le iste natus hayeu sit bohmanuk le iste nUt vestibulum malesuada Lorem</a:t>
            </a:r>
          </a:p>
        </p:txBody>
      </p:sp>
      <p:sp>
        <p:nvSpPr>
          <p:cNvPr id="28" name="Rectangle 6"/>
          <p:cNvSpPr>
            <a:spLocks noChangeArrowheads="1"/>
          </p:cNvSpPr>
          <p:nvPr/>
        </p:nvSpPr>
        <p:spPr bwMode="auto">
          <a:xfrm>
            <a:off x="5981111" y="4012075"/>
            <a:ext cx="342647" cy="193152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Text Placeholder 15"/>
          <p:cNvSpPr>
            <a:spLocks noGrp="1"/>
          </p:cNvSpPr>
          <p:nvPr>
            <p:ph type="body" sz="quarter" idx="10"/>
          </p:nvPr>
        </p:nvSpPr>
        <p:spPr>
          <a:xfrm>
            <a:off x="8488921" y="3603330"/>
            <a:ext cx="2160506" cy="408745"/>
          </a:xfrm>
        </p:spPr>
        <p:txBody>
          <a:bodyPr/>
          <a:lstStyle/>
          <a:p>
            <a:r>
              <a:rPr lang="id-ID" dirty="0"/>
              <a:t>Distribution</a:t>
            </a:r>
          </a:p>
        </p:txBody>
      </p:sp>
      <p:sp>
        <p:nvSpPr>
          <p:cNvPr id="56" name="Text Placeholder 16"/>
          <p:cNvSpPr>
            <a:spLocks noGrp="1"/>
          </p:cNvSpPr>
          <p:nvPr>
            <p:ph type="body" sz="quarter" idx="11"/>
          </p:nvPr>
        </p:nvSpPr>
        <p:spPr>
          <a:xfrm>
            <a:off x="8488921" y="3975529"/>
            <a:ext cx="2171700" cy="1002872"/>
          </a:xfrm>
        </p:spPr>
        <p:txBody>
          <a:bodyPr>
            <a:normAutofit fontScale="92500"/>
          </a:bodyPr>
          <a:lstStyle/>
          <a:p>
            <a:r>
              <a:rPr lang="id-ID" dirty="0"/>
              <a:t>Ut vestibulum malesuada Lorem Ipsum unde omnis baraka si manuk le iste natus hayeu sit bohmanuk le iste nUt vestibulum malesuada Lorem Ipsum unde omnis le iste natus hayeu</a:t>
            </a:r>
          </a:p>
        </p:txBody>
      </p:sp>
      <p:sp>
        <p:nvSpPr>
          <p:cNvPr id="57" name="Text Placeholder 15"/>
          <p:cNvSpPr>
            <a:spLocks noGrp="1"/>
          </p:cNvSpPr>
          <p:nvPr>
            <p:ph type="body" sz="quarter" idx="10"/>
          </p:nvPr>
        </p:nvSpPr>
        <p:spPr>
          <a:xfrm>
            <a:off x="1511300" y="2862307"/>
            <a:ext cx="1739640" cy="408745"/>
          </a:xfrm>
        </p:spPr>
        <p:txBody>
          <a:bodyPr/>
          <a:lstStyle/>
          <a:p>
            <a:r>
              <a:rPr lang="id-ID" dirty="0"/>
              <a:t>Purchasing</a:t>
            </a:r>
          </a:p>
        </p:txBody>
      </p:sp>
      <p:sp>
        <p:nvSpPr>
          <p:cNvPr id="60" name="Text Placeholder 16"/>
          <p:cNvSpPr>
            <a:spLocks noGrp="1"/>
          </p:cNvSpPr>
          <p:nvPr>
            <p:ph type="body" sz="quarter" idx="11"/>
          </p:nvPr>
        </p:nvSpPr>
        <p:spPr>
          <a:xfrm>
            <a:off x="1511300" y="3234506"/>
            <a:ext cx="2082287" cy="987642"/>
          </a:xfrm>
        </p:spPr>
        <p:txBody>
          <a:bodyPr/>
          <a:lstStyle/>
          <a:p>
            <a:r>
              <a:rPr lang="id-ID" dirty="0"/>
              <a:t>Ut vestibulum malesuada Lorem Ipsum unde omnis baraka si manuk le iste natus hayeu sit bohmanuk le iste nUt vestibulum malesuada Lorem Ipsum unde omnis baraka</a:t>
            </a:r>
          </a:p>
        </p:txBody>
      </p:sp>
      <p:grpSp>
        <p:nvGrpSpPr>
          <p:cNvPr id="2" name="Group 1"/>
          <p:cNvGrpSpPr/>
          <p:nvPr/>
        </p:nvGrpSpPr>
        <p:grpSpPr>
          <a:xfrm>
            <a:off x="3899694" y="2900566"/>
            <a:ext cx="1654115" cy="1404185"/>
            <a:chOff x="3899694" y="2900566"/>
            <a:chExt cx="1654115" cy="1404185"/>
          </a:xfrm>
        </p:grpSpPr>
        <p:sp>
          <p:nvSpPr>
            <p:cNvPr id="32" name="Freeform 10"/>
            <p:cNvSpPr>
              <a:spLocks/>
            </p:cNvSpPr>
            <p:nvPr/>
          </p:nvSpPr>
          <p:spPr bwMode="auto">
            <a:xfrm>
              <a:off x="3899694" y="2900566"/>
              <a:ext cx="1654115" cy="1404185"/>
            </a:xfrm>
            <a:custGeom>
              <a:avLst/>
              <a:gdLst>
                <a:gd name="T0" fmla="*/ 156 w 520"/>
                <a:gd name="T1" fmla="*/ 0 h 441"/>
                <a:gd name="T2" fmla="*/ 362 w 520"/>
                <a:gd name="T3" fmla="*/ 0 h 441"/>
                <a:gd name="T4" fmla="*/ 362 w 520"/>
                <a:gd name="T5" fmla="*/ 0 h 441"/>
                <a:gd name="T6" fmla="*/ 363 w 520"/>
                <a:gd name="T7" fmla="*/ 0 h 441"/>
                <a:gd name="T8" fmla="*/ 519 w 520"/>
                <a:gd name="T9" fmla="*/ 164 h 441"/>
                <a:gd name="T10" fmla="*/ 520 w 520"/>
                <a:gd name="T11" fmla="*/ 441 h 441"/>
                <a:gd name="T12" fmla="*/ 385 w 520"/>
                <a:gd name="T13" fmla="*/ 334 h 441"/>
                <a:gd name="T14" fmla="*/ 156 w 520"/>
                <a:gd name="T15" fmla="*/ 330 h 441"/>
                <a:gd name="T16" fmla="*/ 0 w 520"/>
                <a:gd name="T17" fmla="*/ 165 h 441"/>
                <a:gd name="T18" fmla="*/ 156 w 520"/>
                <a:gd name="T19"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0" h="441">
                  <a:moveTo>
                    <a:pt x="156" y="0"/>
                  </a:moveTo>
                  <a:cubicBezTo>
                    <a:pt x="362" y="0"/>
                    <a:pt x="362" y="0"/>
                    <a:pt x="362" y="0"/>
                  </a:cubicBezTo>
                  <a:cubicBezTo>
                    <a:pt x="362" y="0"/>
                    <a:pt x="362" y="0"/>
                    <a:pt x="362" y="0"/>
                  </a:cubicBezTo>
                  <a:cubicBezTo>
                    <a:pt x="363" y="0"/>
                    <a:pt x="363" y="0"/>
                    <a:pt x="363" y="0"/>
                  </a:cubicBezTo>
                  <a:cubicBezTo>
                    <a:pt x="449" y="0"/>
                    <a:pt x="519" y="74"/>
                    <a:pt x="519" y="164"/>
                  </a:cubicBezTo>
                  <a:cubicBezTo>
                    <a:pt x="519" y="255"/>
                    <a:pt x="520" y="441"/>
                    <a:pt x="520" y="441"/>
                  </a:cubicBezTo>
                  <a:cubicBezTo>
                    <a:pt x="520" y="441"/>
                    <a:pt x="480" y="349"/>
                    <a:pt x="385" y="334"/>
                  </a:cubicBezTo>
                  <a:cubicBezTo>
                    <a:pt x="373" y="333"/>
                    <a:pt x="156" y="330"/>
                    <a:pt x="156" y="330"/>
                  </a:cubicBezTo>
                  <a:cubicBezTo>
                    <a:pt x="70" y="330"/>
                    <a:pt x="0" y="256"/>
                    <a:pt x="0" y="165"/>
                  </a:cubicBezTo>
                  <a:cubicBezTo>
                    <a:pt x="0" y="74"/>
                    <a:pt x="70" y="0"/>
                    <a:pt x="156" y="0"/>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Shape 2401"/>
            <p:cNvSpPr/>
            <p:nvPr/>
          </p:nvSpPr>
          <p:spPr>
            <a:xfrm>
              <a:off x="4257498" y="3173274"/>
              <a:ext cx="470650" cy="490254"/>
            </a:xfrm>
            <a:custGeom>
              <a:avLst/>
              <a:gdLst/>
              <a:ahLst/>
              <a:cxnLst>
                <a:cxn ang="0">
                  <a:pos x="wd2" y="hd2"/>
                </a:cxn>
                <a:cxn ang="5400000">
                  <a:pos x="wd2" y="hd2"/>
                </a:cxn>
                <a:cxn ang="10800000">
                  <a:pos x="wd2" y="hd2"/>
                </a:cxn>
                <a:cxn ang="16200000">
                  <a:pos x="wd2" y="hd2"/>
                </a:cxn>
              </a:cxnLst>
              <a:rect l="0" t="0" r="r" b="b"/>
              <a:pathLst>
                <a:path w="20630" h="21387" extrusionOk="0">
                  <a:moveTo>
                    <a:pt x="15651" y="10439"/>
                  </a:moveTo>
                  <a:cubicBezTo>
                    <a:pt x="14876" y="10985"/>
                    <a:pt x="13809" y="10794"/>
                    <a:pt x="13267" y="10015"/>
                  </a:cubicBezTo>
                  <a:cubicBezTo>
                    <a:pt x="12724" y="9235"/>
                    <a:pt x="12913" y="8160"/>
                    <a:pt x="13688" y="7614"/>
                  </a:cubicBezTo>
                  <a:cubicBezTo>
                    <a:pt x="14302" y="7180"/>
                    <a:pt x="15100" y="7212"/>
                    <a:pt x="15674" y="7633"/>
                  </a:cubicBezTo>
                  <a:cubicBezTo>
                    <a:pt x="15386" y="7808"/>
                    <a:pt x="15187" y="7909"/>
                    <a:pt x="15149" y="7927"/>
                  </a:cubicBezTo>
                  <a:cubicBezTo>
                    <a:pt x="14829" y="8080"/>
                    <a:pt x="14692" y="8465"/>
                    <a:pt x="14842" y="8787"/>
                  </a:cubicBezTo>
                  <a:cubicBezTo>
                    <a:pt x="14952" y="9021"/>
                    <a:pt x="15183" y="9159"/>
                    <a:pt x="15425" y="9159"/>
                  </a:cubicBezTo>
                  <a:cubicBezTo>
                    <a:pt x="15515" y="9159"/>
                    <a:pt x="15608" y="9138"/>
                    <a:pt x="15698" y="9096"/>
                  </a:cubicBezTo>
                  <a:cubicBezTo>
                    <a:pt x="15903" y="8999"/>
                    <a:pt x="16125" y="8881"/>
                    <a:pt x="16356" y="8743"/>
                  </a:cubicBezTo>
                  <a:cubicBezTo>
                    <a:pt x="16460" y="9377"/>
                    <a:pt x="16209" y="10045"/>
                    <a:pt x="15651" y="10439"/>
                  </a:cubicBezTo>
                  <a:close/>
                  <a:moveTo>
                    <a:pt x="20298" y="434"/>
                  </a:moveTo>
                  <a:cubicBezTo>
                    <a:pt x="20181" y="97"/>
                    <a:pt x="19814" y="-81"/>
                    <a:pt x="19481" y="36"/>
                  </a:cubicBezTo>
                  <a:cubicBezTo>
                    <a:pt x="19146" y="153"/>
                    <a:pt x="18970" y="523"/>
                    <a:pt x="19086" y="859"/>
                  </a:cubicBezTo>
                  <a:cubicBezTo>
                    <a:pt x="20075" y="3715"/>
                    <a:pt x="18112" y="5846"/>
                    <a:pt x="16617" y="6988"/>
                  </a:cubicBezTo>
                  <a:lnTo>
                    <a:pt x="16012" y="6118"/>
                  </a:lnTo>
                  <a:cubicBezTo>
                    <a:pt x="15810" y="5827"/>
                    <a:pt x="15355" y="5583"/>
                    <a:pt x="15003" y="5578"/>
                  </a:cubicBezTo>
                  <a:lnTo>
                    <a:pt x="11612" y="5594"/>
                  </a:lnTo>
                  <a:cubicBezTo>
                    <a:pt x="11260" y="5588"/>
                    <a:pt x="10735" y="5751"/>
                    <a:pt x="10445" y="5955"/>
                  </a:cubicBezTo>
                  <a:lnTo>
                    <a:pt x="457" y="13000"/>
                  </a:lnTo>
                  <a:cubicBezTo>
                    <a:pt x="-27" y="13341"/>
                    <a:pt x="-145" y="14013"/>
                    <a:pt x="194" y="14500"/>
                  </a:cubicBezTo>
                  <a:lnTo>
                    <a:pt x="4734" y="21032"/>
                  </a:lnTo>
                  <a:cubicBezTo>
                    <a:pt x="5073" y="21519"/>
                    <a:pt x="5618" y="21461"/>
                    <a:pt x="6101" y="21120"/>
                  </a:cubicBezTo>
                  <a:lnTo>
                    <a:pt x="16090" y="14075"/>
                  </a:lnTo>
                  <a:cubicBezTo>
                    <a:pt x="16378" y="13870"/>
                    <a:pt x="16709" y="13429"/>
                    <a:pt x="16826" y="13093"/>
                  </a:cubicBezTo>
                  <a:lnTo>
                    <a:pt x="17888" y="9729"/>
                  </a:lnTo>
                  <a:cubicBezTo>
                    <a:pt x="18003" y="9393"/>
                    <a:pt x="17932" y="8880"/>
                    <a:pt x="17730" y="8589"/>
                  </a:cubicBezTo>
                  <a:lnTo>
                    <a:pt x="17361" y="8058"/>
                  </a:lnTo>
                  <a:cubicBezTo>
                    <a:pt x="19371" y="6513"/>
                    <a:pt x="21455" y="3778"/>
                    <a:pt x="20298" y="434"/>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3" name="Group 2"/>
          <p:cNvGrpSpPr/>
          <p:nvPr/>
        </p:nvGrpSpPr>
        <p:grpSpPr>
          <a:xfrm>
            <a:off x="6151763" y="2556574"/>
            <a:ext cx="1439120" cy="1158284"/>
            <a:chOff x="6151763" y="2556574"/>
            <a:chExt cx="1439120" cy="1158284"/>
          </a:xfrm>
        </p:grpSpPr>
        <p:sp>
          <p:nvSpPr>
            <p:cNvPr id="31" name="Freeform 9"/>
            <p:cNvSpPr>
              <a:spLocks/>
            </p:cNvSpPr>
            <p:nvPr/>
          </p:nvSpPr>
          <p:spPr bwMode="auto">
            <a:xfrm>
              <a:off x="6151763" y="2556574"/>
              <a:ext cx="1439120" cy="1158284"/>
            </a:xfrm>
            <a:custGeom>
              <a:avLst/>
              <a:gdLst>
                <a:gd name="T0" fmla="*/ 316 w 452"/>
                <a:gd name="T1" fmla="*/ 0 h 364"/>
                <a:gd name="T2" fmla="*/ 137 w 452"/>
                <a:gd name="T3" fmla="*/ 0 h 364"/>
                <a:gd name="T4" fmla="*/ 137 w 452"/>
                <a:gd name="T5" fmla="*/ 0 h 364"/>
                <a:gd name="T6" fmla="*/ 136 w 452"/>
                <a:gd name="T7" fmla="*/ 0 h 364"/>
                <a:gd name="T8" fmla="*/ 1 w 452"/>
                <a:gd name="T9" fmla="*/ 135 h 364"/>
                <a:gd name="T10" fmla="*/ 0 w 452"/>
                <a:gd name="T11" fmla="*/ 364 h 364"/>
                <a:gd name="T12" fmla="*/ 117 w 452"/>
                <a:gd name="T13" fmla="*/ 276 h 364"/>
                <a:gd name="T14" fmla="*/ 316 w 452"/>
                <a:gd name="T15" fmla="*/ 272 h 364"/>
                <a:gd name="T16" fmla="*/ 452 w 452"/>
                <a:gd name="T17" fmla="*/ 136 h 364"/>
                <a:gd name="T18" fmla="*/ 316 w 452"/>
                <a:gd name="T19"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2" h="364">
                  <a:moveTo>
                    <a:pt x="316" y="0"/>
                  </a:moveTo>
                  <a:cubicBezTo>
                    <a:pt x="137" y="0"/>
                    <a:pt x="137" y="0"/>
                    <a:pt x="137" y="0"/>
                  </a:cubicBezTo>
                  <a:cubicBezTo>
                    <a:pt x="137" y="0"/>
                    <a:pt x="137" y="0"/>
                    <a:pt x="137" y="0"/>
                  </a:cubicBezTo>
                  <a:cubicBezTo>
                    <a:pt x="137" y="0"/>
                    <a:pt x="137" y="0"/>
                    <a:pt x="136" y="0"/>
                  </a:cubicBezTo>
                  <a:cubicBezTo>
                    <a:pt x="62" y="0"/>
                    <a:pt x="1" y="61"/>
                    <a:pt x="1" y="135"/>
                  </a:cubicBezTo>
                  <a:cubicBezTo>
                    <a:pt x="1" y="210"/>
                    <a:pt x="0" y="364"/>
                    <a:pt x="0" y="364"/>
                  </a:cubicBezTo>
                  <a:cubicBezTo>
                    <a:pt x="0" y="364"/>
                    <a:pt x="35" y="288"/>
                    <a:pt x="117" y="276"/>
                  </a:cubicBezTo>
                  <a:cubicBezTo>
                    <a:pt x="128" y="274"/>
                    <a:pt x="316" y="272"/>
                    <a:pt x="316" y="272"/>
                  </a:cubicBezTo>
                  <a:cubicBezTo>
                    <a:pt x="391" y="272"/>
                    <a:pt x="452" y="211"/>
                    <a:pt x="452" y="136"/>
                  </a:cubicBezTo>
                  <a:cubicBezTo>
                    <a:pt x="452" y="61"/>
                    <a:pt x="391" y="0"/>
                    <a:pt x="316" y="0"/>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Shape 2407"/>
            <p:cNvSpPr/>
            <p:nvPr/>
          </p:nvSpPr>
          <p:spPr>
            <a:xfrm>
              <a:off x="6862871" y="2781581"/>
              <a:ext cx="391693" cy="391693"/>
            </a:xfrm>
            <a:custGeom>
              <a:avLst/>
              <a:gdLst/>
              <a:ahLst/>
              <a:cxnLst>
                <a:cxn ang="0">
                  <a:pos x="wd2" y="hd2"/>
                </a:cxn>
                <a:cxn ang="5400000">
                  <a:pos x="wd2" y="hd2"/>
                </a:cxn>
                <a:cxn ang="10800000">
                  <a:pos x="wd2" y="hd2"/>
                </a:cxn>
                <a:cxn ang="16200000">
                  <a:pos x="wd2" y="hd2"/>
                </a:cxn>
              </a:cxnLst>
              <a:rect l="0" t="0" r="r" b="b"/>
              <a:pathLst>
                <a:path w="21600" h="21600" extrusionOk="0">
                  <a:moveTo>
                    <a:pt x="13346" y="13346"/>
                  </a:moveTo>
                  <a:cubicBezTo>
                    <a:pt x="12643" y="14049"/>
                    <a:pt x="11794" y="14400"/>
                    <a:pt x="10800" y="14400"/>
                  </a:cubicBezTo>
                  <a:cubicBezTo>
                    <a:pt x="9807" y="14400"/>
                    <a:pt x="8958" y="14049"/>
                    <a:pt x="8255" y="13346"/>
                  </a:cubicBezTo>
                  <a:cubicBezTo>
                    <a:pt x="7551" y="12642"/>
                    <a:pt x="7200" y="11794"/>
                    <a:pt x="7200" y="10800"/>
                  </a:cubicBezTo>
                  <a:cubicBezTo>
                    <a:pt x="7200" y="9806"/>
                    <a:pt x="7551" y="8958"/>
                    <a:pt x="8255" y="8254"/>
                  </a:cubicBezTo>
                  <a:cubicBezTo>
                    <a:pt x="8958" y="7551"/>
                    <a:pt x="9807" y="7200"/>
                    <a:pt x="10800" y="7200"/>
                  </a:cubicBezTo>
                  <a:cubicBezTo>
                    <a:pt x="11794" y="7200"/>
                    <a:pt x="12643" y="7551"/>
                    <a:pt x="13346" y="8254"/>
                  </a:cubicBezTo>
                  <a:cubicBezTo>
                    <a:pt x="14049" y="8958"/>
                    <a:pt x="14400" y="9806"/>
                    <a:pt x="14400" y="10800"/>
                  </a:cubicBezTo>
                  <a:cubicBezTo>
                    <a:pt x="14400" y="11794"/>
                    <a:pt x="14049" y="12642"/>
                    <a:pt x="13346" y="13346"/>
                  </a:cubicBezTo>
                  <a:cubicBezTo>
                    <a:pt x="13346" y="13346"/>
                    <a:pt x="13346" y="13346"/>
                    <a:pt x="13346" y="13346"/>
                  </a:cubicBezTo>
                  <a:close/>
                  <a:moveTo>
                    <a:pt x="21488" y="8937"/>
                  </a:moveTo>
                  <a:cubicBezTo>
                    <a:pt x="21412" y="8838"/>
                    <a:pt x="21314" y="8779"/>
                    <a:pt x="21192" y="8761"/>
                  </a:cubicBezTo>
                  <a:lnTo>
                    <a:pt x="18619" y="8367"/>
                  </a:lnTo>
                  <a:cubicBezTo>
                    <a:pt x="18478" y="7917"/>
                    <a:pt x="18286" y="7458"/>
                    <a:pt x="18043" y="6989"/>
                  </a:cubicBezTo>
                  <a:cubicBezTo>
                    <a:pt x="18211" y="6755"/>
                    <a:pt x="18464" y="6425"/>
                    <a:pt x="18801" y="5997"/>
                  </a:cubicBezTo>
                  <a:cubicBezTo>
                    <a:pt x="19139" y="5571"/>
                    <a:pt x="19378" y="5259"/>
                    <a:pt x="19518" y="5063"/>
                  </a:cubicBezTo>
                  <a:cubicBezTo>
                    <a:pt x="19593" y="4959"/>
                    <a:pt x="19631" y="4852"/>
                    <a:pt x="19631" y="4739"/>
                  </a:cubicBezTo>
                  <a:cubicBezTo>
                    <a:pt x="19631" y="4608"/>
                    <a:pt x="19598" y="4505"/>
                    <a:pt x="19533" y="4430"/>
                  </a:cubicBezTo>
                  <a:cubicBezTo>
                    <a:pt x="19195" y="3951"/>
                    <a:pt x="18422" y="3155"/>
                    <a:pt x="17212" y="2039"/>
                  </a:cubicBezTo>
                  <a:cubicBezTo>
                    <a:pt x="17100" y="1945"/>
                    <a:pt x="16982" y="1899"/>
                    <a:pt x="16861" y="1899"/>
                  </a:cubicBezTo>
                  <a:cubicBezTo>
                    <a:pt x="16720" y="1899"/>
                    <a:pt x="16607" y="1941"/>
                    <a:pt x="16523" y="2025"/>
                  </a:cubicBezTo>
                  <a:lnTo>
                    <a:pt x="14526" y="3530"/>
                  </a:lnTo>
                  <a:cubicBezTo>
                    <a:pt x="14142" y="3332"/>
                    <a:pt x="13720" y="3159"/>
                    <a:pt x="13261" y="3009"/>
                  </a:cubicBezTo>
                  <a:lnTo>
                    <a:pt x="12867" y="422"/>
                  </a:lnTo>
                  <a:cubicBezTo>
                    <a:pt x="12858" y="300"/>
                    <a:pt x="12804" y="199"/>
                    <a:pt x="12705" y="120"/>
                  </a:cubicBezTo>
                  <a:cubicBezTo>
                    <a:pt x="12607" y="40"/>
                    <a:pt x="12492" y="0"/>
                    <a:pt x="12360" y="0"/>
                  </a:cubicBezTo>
                  <a:lnTo>
                    <a:pt x="9239" y="0"/>
                  </a:lnTo>
                  <a:cubicBezTo>
                    <a:pt x="8967" y="0"/>
                    <a:pt x="8798" y="131"/>
                    <a:pt x="8733" y="394"/>
                  </a:cubicBezTo>
                  <a:cubicBezTo>
                    <a:pt x="8611" y="862"/>
                    <a:pt x="8475" y="1734"/>
                    <a:pt x="8325" y="3009"/>
                  </a:cubicBezTo>
                  <a:cubicBezTo>
                    <a:pt x="7884" y="3150"/>
                    <a:pt x="7458" y="3328"/>
                    <a:pt x="7045" y="3544"/>
                  </a:cubicBezTo>
                  <a:lnTo>
                    <a:pt x="5105" y="2039"/>
                  </a:lnTo>
                  <a:cubicBezTo>
                    <a:pt x="4983" y="1945"/>
                    <a:pt x="4861" y="1899"/>
                    <a:pt x="4739" y="1899"/>
                  </a:cubicBezTo>
                  <a:cubicBezTo>
                    <a:pt x="4533" y="1899"/>
                    <a:pt x="4090" y="2233"/>
                    <a:pt x="3410" y="2904"/>
                  </a:cubicBezTo>
                  <a:cubicBezTo>
                    <a:pt x="2731" y="3574"/>
                    <a:pt x="2269" y="4078"/>
                    <a:pt x="2025" y="4415"/>
                  </a:cubicBezTo>
                  <a:cubicBezTo>
                    <a:pt x="1941" y="4538"/>
                    <a:pt x="1899" y="4645"/>
                    <a:pt x="1899" y="4739"/>
                  </a:cubicBezTo>
                  <a:cubicBezTo>
                    <a:pt x="1899" y="4852"/>
                    <a:pt x="1945" y="4964"/>
                    <a:pt x="2039" y="5076"/>
                  </a:cubicBezTo>
                  <a:cubicBezTo>
                    <a:pt x="2667" y="5836"/>
                    <a:pt x="3169" y="6483"/>
                    <a:pt x="3544" y="7017"/>
                  </a:cubicBezTo>
                  <a:cubicBezTo>
                    <a:pt x="3310" y="7449"/>
                    <a:pt x="3127" y="7880"/>
                    <a:pt x="2995" y="8311"/>
                  </a:cubicBezTo>
                  <a:lnTo>
                    <a:pt x="380" y="8704"/>
                  </a:lnTo>
                  <a:cubicBezTo>
                    <a:pt x="276" y="8724"/>
                    <a:pt x="188" y="8784"/>
                    <a:pt x="113" y="8887"/>
                  </a:cubicBezTo>
                  <a:cubicBezTo>
                    <a:pt x="37" y="8991"/>
                    <a:pt x="0" y="9099"/>
                    <a:pt x="0" y="9211"/>
                  </a:cubicBezTo>
                  <a:lnTo>
                    <a:pt x="0" y="12333"/>
                  </a:lnTo>
                  <a:cubicBezTo>
                    <a:pt x="0" y="12455"/>
                    <a:pt x="37" y="12564"/>
                    <a:pt x="113" y="12663"/>
                  </a:cubicBezTo>
                  <a:cubicBezTo>
                    <a:pt x="188" y="12762"/>
                    <a:pt x="286" y="12821"/>
                    <a:pt x="408" y="12839"/>
                  </a:cubicBezTo>
                  <a:lnTo>
                    <a:pt x="2982" y="13219"/>
                  </a:lnTo>
                  <a:cubicBezTo>
                    <a:pt x="3112" y="13679"/>
                    <a:pt x="3305" y="14142"/>
                    <a:pt x="3558" y="14611"/>
                  </a:cubicBezTo>
                  <a:cubicBezTo>
                    <a:pt x="3389" y="14845"/>
                    <a:pt x="3136" y="15175"/>
                    <a:pt x="2799" y="15602"/>
                  </a:cubicBezTo>
                  <a:cubicBezTo>
                    <a:pt x="2461" y="16029"/>
                    <a:pt x="2222" y="16340"/>
                    <a:pt x="2082" y="16537"/>
                  </a:cubicBezTo>
                  <a:cubicBezTo>
                    <a:pt x="2007" y="16641"/>
                    <a:pt x="1969" y="16748"/>
                    <a:pt x="1969" y="16861"/>
                  </a:cubicBezTo>
                  <a:cubicBezTo>
                    <a:pt x="1969" y="16982"/>
                    <a:pt x="2002" y="17090"/>
                    <a:pt x="2067" y="17184"/>
                  </a:cubicBezTo>
                  <a:cubicBezTo>
                    <a:pt x="2433" y="17690"/>
                    <a:pt x="3206" y="18478"/>
                    <a:pt x="4388" y="19547"/>
                  </a:cubicBezTo>
                  <a:cubicBezTo>
                    <a:pt x="4490" y="19650"/>
                    <a:pt x="4608" y="19701"/>
                    <a:pt x="4739" y="19701"/>
                  </a:cubicBezTo>
                  <a:cubicBezTo>
                    <a:pt x="4880" y="19701"/>
                    <a:pt x="4997" y="19659"/>
                    <a:pt x="5090" y="19575"/>
                  </a:cubicBezTo>
                  <a:lnTo>
                    <a:pt x="7074" y="18070"/>
                  </a:lnTo>
                  <a:cubicBezTo>
                    <a:pt x="7458" y="18267"/>
                    <a:pt x="7880" y="18440"/>
                    <a:pt x="8339" y="18590"/>
                  </a:cubicBezTo>
                  <a:lnTo>
                    <a:pt x="8733" y="21178"/>
                  </a:lnTo>
                  <a:cubicBezTo>
                    <a:pt x="8742" y="21300"/>
                    <a:pt x="8796" y="21401"/>
                    <a:pt x="8895" y="21480"/>
                  </a:cubicBezTo>
                  <a:cubicBezTo>
                    <a:pt x="8993" y="21560"/>
                    <a:pt x="9108" y="21600"/>
                    <a:pt x="9240" y="21600"/>
                  </a:cubicBezTo>
                  <a:lnTo>
                    <a:pt x="12361" y="21600"/>
                  </a:lnTo>
                  <a:cubicBezTo>
                    <a:pt x="12634" y="21600"/>
                    <a:pt x="12802" y="21469"/>
                    <a:pt x="12868" y="21206"/>
                  </a:cubicBezTo>
                  <a:cubicBezTo>
                    <a:pt x="12989" y="20737"/>
                    <a:pt x="13126" y="19866"/>
                    <a:pt x="13276" y="18590"/>
                  </a:cubicBezTo>
                  <a:cubicBezTo>
                    <a:pt x="13716" y="18450"/>
                    <a:pt x="14143" y="18272"/>
                    <a:pt x="14555" y="18056"/>
                  </a:cubicBezTo>
                  <a:lnTo>
                    <a:pt x="16496" y="19575"/>
                  </a:lnTo>
                  <a:cubicBezTo>
                    <a:pt x="16627" y="19659"/>
                    <a:pt x="16749" y="19701"/>
                    <a:pt x="16862" y="19701"/>
                  </a:cubicBezTo>
                  <a:cubicBezTo>
                    <a:pt x="17067" y="19701"/>
                    <a:pt x="17508" y="19369"/>
                    <a:pt x="18183" y="18703"/>
                  </a:cubicBezTo>
                  <a:cubicBezTo>
                    <a:pt x="18858" y="18038"/>
                    <a:pt x="19322" y="17531"/>
                    <a:pt x="19575" y="17184"/>
                  </a:cubicBezTo>
                  <a:cubicBezTo>
                    <a:pt x="19660" y="17090"/>
                    <a:pt x="19702" y="16982"/>
                    <a:pt x="19702" y="16861"/>
                  </a:cubicBezTo>
                  <a:cubicBezTo>
                    <a:pt x="19702" y="16739"/>
                    <a:pt x="19655" y="16622"/>
                    <a:pt x="19561" y="16510"/>
                  </a:cubicBezTo>
                  <a:cubicBezTo>
                    <a:pt x="18886" y="15684"/>
                    <a:pt x="18385" y="15037"/>
                    <a:pt x="18056" y="14569"/>
                  </a:cubicBezTo>
                  <a:cubicBezTo>
                    <a:pt x="18244" y="14221"/>
                    <a:pt x="18427" y="13795"/>
                    <a:pt x="18605" y="13289"/>
                  </a:cubicBezTo>
                  <a:lnTo>
                    <a:pt x="21206" y="12896"/>
                  </a:lnTo>
                  <a:cubicBezTo>
                    <a:pt x="21319" y="12876"/>
                    <a:pt x="21413" y="12816"/>
                    <a:pt x="21488" y="12713"/>
                  </a:cubicBezTo>
                  <a:cubicBezTo>
                    <a:pt x="21563" y="12609"/>
                    <a:pt x="21600" y="12501"/>
                    <a:pt x="21600" y="12389"/>
                  </a:cubicBezTo>
                  <a:lnTo>
                    <a:pt x="21600" y="9267"/>
                  </a:lnTo>
                  <a:cubicBezTo>
                    <a:pt x="21600" y="9145"/>
                    <a:pt x="21563" y="9036"/>
                    <a:pt x="21488" y="8937"/>
                  </a:cubicBezTo>
                  <a:cubicBezTo>
                    <a:pt x="21488" y="8937"/>
                    <a:pt x="21488" y="8937"/>
                    <a:pt x="21488" y="8937"/>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4" name="Group 3"/>
          <p:cNvGrpSpPr/>
          <p:nvPr/>
        </p:nvGrpSpPr>
        <p:grpSpPr>
          <a:xfrm>
            <a:off x="6760467" y="3603330"/>
            <a:ext cx="1173064" cy="945977"/>
            <a:chOff x="6760467" y="3603330"/>
            <a:chExt cx="1173064" cy="945977"/>
          </a:xfrm>
        </p:grpSpPr>
        <p:sp>
          <p:nvSpPr>
            <p:cNvPr id="30" name="Freeform 8"/>
            <p:cNvSpPr>
              <a:spLocks/>
            </p:cNvSpPr>
            <p:nvPr/>
          </p:nvSpPr>
          <p:spPr bwMode="auto">
            <a:xfrm>
              <a:off x="6760467" y="3603330"/>
              <a:ext cx="1173064" cy="945977"/>
            </a:xfrm>
            <a:custGeom>
              <a:avLst/>
              <a:gdLst>
                <a:gd name="T0" fmla="*/ 258 w 369"/>
                <a:gd name="T1" fmla="*/ 0 h 297"/>
                <a:gd name="T2" fmla="*/ 112 w 369"/>
                <a:gd name="T3" fmla="*/ 0 h 297"/>
                <a:gd name="T4" fmla="*/ 112 w 369"/>
                <a:gd name="T5" fmla="*/ 0 h 297"/>
                <a:gd name="T6" fmla="*/ 112 w 369"/>
                <a:gd name="T7" fmla="*/ 0 h 297"/>
                <a:gd name="T8" fmla="*/ 1 w 369"/>
                <a:gd name="T9" fmla="*/ 110 h 297"/>
                <a:gd name="T10" fmla="*/ 0 w 369"/>
                <a:gd name="T11" fmla="*/ 297 h 297"/>
                <a:gd name="T12" fmla="*/ 96 w 369"/>
                <a:gd name="T13" fmla="*/ 225 h 297"/>
                <a:gd name="T14" fmla="*/ 258 w 369"/>
                <a:gd name="T15" fmla="*/ 222 h 297"/>
                <a:gd name="T16" fmla="*/ 369 w 369"/>
                <a:gd name="T17" fmla="*/ 111 h 297"/>
                <a:gd name="T18" fmla="*/ 258 w 369"/>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9" h="297">
                  <a:moveTo>
                    <a:pt x="258" y="0"/>
                  </a:moveTo>
                  <a:cubicBezTo>
                    <a:pt x="112" y="0"/>
                    <a:pt x="112" y="0"/>
                    <a:pt x="112" y="0"/>
                  </a:cubicBezTo>
                  <a:cubicBezTo>
                    <a:pt x="112" y="0"/>
                    <a:pt x="112" y="0"/>
                    <a:pt x="112" y="0"/>
                  </a:cubicBezTo>
                  <a:cubicBezTo>
                    <a:pt x="112" y="0"/>
                    <a:pt x="112" y="0"/>
                    <a:pt x="112" y="0"/>
                  </a:cubicBezTo>
                  <a:cubicBezTo>
                    <a:pt x="51" y="0"/>
                    <a:pt x="1" y="49"/>
                    <a:pt x="1" y="110"/>
                  </a:cubicBezTo>
                  <a:cubicBezTo>
                    <a:pt x="1" y="171"/>
                    <a:pt x="0" y="297"/>
                    <a:pt x="0" y="297"/>
                  </a:cubicBezTo>
                  <a:cubicBezTo>
                    <a:pt x="0" y="297"/>
                    <a:pt x="28" y="235"/>
                    <a:pt x="96" y="225"/>
                  </a:cubicBezTo>
                  <a:cubicBezTo>
                    <a:pt x="104" y="224"/>
                    <a:pt x="258" y="222"/>
                    <a:pt x="258" y="222"/>
                  </a:cubicBezTo>
                  <a:cubicBezTo>
                    <a:pt x="320" y="222"/>
                    <a:pt x="369" y="172"/>
                    <a:pt x="369" y="111"/>
                  </a:cubicBezTo>
                  <a:cubicBezTo>
                    <a:pt x="369" y="49"/>
                    <a:pt x="320" y="0"/>
                    <a:pt x="258" y="0"/>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Shape 2404"/>
            <p:cNvSpPr/>
            <p:nvPr/>
          </p:nvSpPr>
          <p:spPr>
            <a:xfrm>
              <a:off x="7393731" y="3795002"/>
              <a:ext cx="343504" cy="322885"/>
            </a:xfrm>
            <a:custGeom>
              <a:avLst/>
              <a:gdLst/>
              <a:ahLst/>
              <a:cxnLst>
                <a:cxn ang="0">
                  <a:pos x="wd2" y="hd2"/>
                </a:cxn>
                <a:cxn ang="5400000">
                  <a:pos x="wd2" y="hd2"/>
                </a:cxn>
                <a:cxn ang="10800000">
                  <a:pos x="wd2" y="hd2"/>
                </a:cxn>
                <a:cxn ang="16200000">
                  <a:pos x="wd2" y="hd2"/>
                </a:cxn>
              </a:cxnLst>
              <a:rect l="0" t="0" r="r" b="b"/>
              <a:pathLst>
                <a:path w="21600" h="21600" extrusionOk="0">
                  <a:moveTo>
                    <a:pt x="5778" y="21600"/>
                  </a:moveTo>
                  <a:lnTo>
                    <a:pt x="7938" y="21600"/>
                  </a:lnTo>
                  <a:lnTo>
                    <a:pt x="12785" y="12409"/>
                  </a:lnTo>
                  <a:lnTo>
                    <a:pt x="18360" y="12409"/>
                  </a:lnTo>
                  <a:cubicBezTo>
                    <a:pt x="18360" y="12409"/>
                    <a:pt x="21600" y="12409"/>
                    <a:pt x="21600" y="10800"/>
                  </a:cubicBezTo>
                  <a:cubicBezTo>
                    <a:pt x="21600" y="9191"/>
                    <a:pt x="18360" y="9191"/>
                    <a:pt x="18360" y="9191"/>
                  </a:cubicBezTo>
                  <a:lnTo>
                    <a:pt x="12785" y="9191"/>
                  </a:lnTo>
                  <a:lnTo>
                    <a:pt x="7938" y="0"/>
                  </a:lnTo>
                  <a:lnTo>
                    <a:pt x="5778" y="0"/>
                  </a:lnTo>
                  <a:lnTo>
                    <a:pt x="8465" y="9191"/>
                  </a:lnTo>
                  <a:lnTo>
                    <a:pt x="4591" y="9191"/>
                  </a:lnTo>
                  <a:lnTo>
                    <a:pt x="2160" y="6893"/>
                  </a:lnTo>
                  <a:lnTo>
                    <a:pt x="0" y="6893"/>
                  </a:lnTo>
                  <a:lnTo>
                    <a:pt x="1728" y="10800"/>
                  </a:lnTo>
                  <a:lnTo>
                    <a:pt x="0" y="14707"/>
                  </a:lnTo>
                  <a:lnTo>
                    <a:pt x="2160" y="14707"/>
                  </a:lnTo>
                  <a:lnTo>
                    <a:pt x="4591" y="12409"/>
                  </a:lnTo>
                  <a:lnTo>
                    <a:pt x="8465" y="12409"/>
                  </a:lnTo>
                  <a:cubicBezTo>
                    <a:pt x="8465" y="12409"/>
                    <a:pt x="5778" y="21600"/>
                    <a:pt x="5778" y="21600"/>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35" name="Group 34"/>
          <p:cNvGrpSpPr/>
          <p:nvPr/>
        </p:nvGrpSpPr>
        <p:grpSpPr>
          <a:xfrm>
            <a:off x="6579065" y="4955968"/>
            <a:ext cx="693358" cy="990024"/>
            <a:chOff x="6579065" y="4955968"/>
            <a:chExt cx="693358" cy="990024"/>
          </a:xfrm>
        </p:grpSpPr>
        <p:sp>
          <p:nvSpPr>
            <p:cNvPr id="29" name="Rectangle 7"/>
            <p:cNvSpPr>
              <a:spLocks noChangeArrowheads="1"/>
            </p:cNvSpPr>
            <p:nvPr/>
          </p:nvSpPr>
          <p:spPr bwMode="auto">
            <a:xfrm>
              <a:off x="6579065" y="4955968"/>
              <a:ext cx="346679" cy="98763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Rectangle 7"/>
            <p:cNvSpPr>
              <a:spLocks noChangeArrowheads="1"/>
            </p:cNvSpPr>
            <p:nvPr/>
          </p:nvSpPr>
          <p:spPr bwMode="auto">
            <a:xfrm>
              <a:off x="6925744" y="5596742"/>
              <a:ext cx="346679" cy="3492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4" name="Group 33"/>
          <p:cNvGrpSpPr/>
          <p:nvPr/>
        </p:nvGrpSpPr>
        <p:grpSpPr>
          <a:xfrm>
            <a:off x="5040812" y="4730223"/>
            <a:ext cx="684993" cy="1215769"/>
            <a:chOff x="5040812" y="4730223"/>
            <a:chExt cx="684993" cy="1215769"/>
          </a:xfrm>
        </p:grpSpPr>
        <p:sp>
          <p:nvSpPr>
            <p:cNvPr id="27" name="Rectangle 5"/>
            <p:cNvSpPr>
              <a:spLocks noChangeArrowheads="1"/>
            </p:cNvSpPr>
            <p:nvPr/>
          </p:nvSpPr>
          <p:spPr bwMode="auto">
            <a:xfrm>
              <a:off x="5381813" y="4730223"/>
              <a:ext cx="343992" cy="121337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Rectangle 7"/>
            <p:cNvSpPr>
              <a:spLocks noChangeArrowheads="1"/>
            </p:cNvSpPr>
            <p:nvPr/>
          </p:nvSpPr>
          <p:spPr bwMode="auto">
            <a:xfrm>
              <a:off x="5040812" y="5596742"/>
              <a:ext cx="346679" cy="3492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6" name="TextBox 25"/>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25191313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fade">
                                      <p:cBhvr>
                                        <p:cTn id="11" dur="500"/>
                                        <p:tgtEl>
                                          <p:spTgt spid="15">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wipe(down)">
                                      <p:cBhvr>
                                        <p:cTn id="15" dur="500"/>
                                        <p:tgtEl>
                                          <p:spTgt spid="3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down)">
                                      <p:cBhvr>
                                        <p:cTn id="19" dur="500"/>
                                        <p:tgtEl>
                                          <p:spTgt spid="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7">
                                            <p:txEl>
                                              <p:pRg st="0" end="0"/>
                                            </p:txEl>
                                          </p:spTgt>
                                        </p:tgtEl>
                                        <p:attrNameLst>
                                          <p:attrName>style.visibility</p:attrName>
                                        </p:attrNameLst>
                                      </p:cBhvr>
                                      <p:to>
                                        <p:strVal val="visible"/>
                                      </p:to>
                                    </p:set>
                                    <p:animEffect transition="in" filter="fade">
                                      <p:cBhvr>
                                        <p:cTn id="23" dur="500"/>
                                        <p:tgtEl>
                                          <p:spTgt spid="57">
                                            <p:txEl>
                                              <p:pRg st="0" end="0"/>
                                            </p:txEl>
                                          </p:spTgt>
                                        </p:tgtEl>
                                      </p:cBhvr>
                                    </p:animEffect>
                                  </p:childTnLst>
                                </p:cTn>
                              </p:par>
                            </p:childTnLst>
                          </p:cTn>
                        </p:par>
                        <p:par>
                          <p:cTn id="24" fill="hold">
                            <p:stCondLst>
                              <p:cond delay="2500"/>
                            </p:stCondLst>
                            <p:childTnLst>
                              <p:par>
                                <p:cTn id="25" presetID="18" presetClass="entr" presetSubtype="6" fill="hold" grpId="0" nodeType="afterEffect">
                                  <p:stCondLst>
                                    <p:cond delay="0"/>
                                  </p:stCondLst>
                                  <p:childTnLst>
                                    <p:set>
                                      <p:cBhvr>
                                        <p:cTn id="26" dur="1" fill="hold">
                                          <p:stCondLst>
                                            <p:cond delay="0"/>
                                          </p:stCondLst>
                                        </p:cTn>
                                        <p:tgtEl>
                                          <p:spTgt spid="60">
                                            <p:txEl>
                                              <p:pRg st="0" end="0"/>
                                            </p:txEl>
                                          </p:spTgt>
                                        </p:tgtEl>
                                        <p:attrNameLst>
                                          <p:attrName>style.visibility</p:attrName>
                                        </p:attrNameLst>
                                      </p:cBhvr>
                                      <p:to>
                                        <p:strVal val="visible"/>
                                      </p:to>
                                    </p:set>
                                    <p:animEffect transition="in" filter="strips(downRight)">
                                      <p:cBhvr>
                                        <p:cTn id="27" dur="500"/>
                                        <p:tgtEl>
                                          <p:spTgt spid="60">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wipe(down)">
                                      <p:cBhvr>
                                        <p:cTn id="31" dur="500"/>
                                        <p:tgtEl>
                                          <p:spTgt spid="2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down)">
                                      <p:cBhvr>
                                        <p:cTn id="35" dur="500"/>
                                        <p:tgtEl>
                                          <p:spTgt spid="3"/>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6">
                                            <p:txEl>
                                              <p:pRg st="0" end="0"/>
                                            </p:txEl>
                                          </p:spTgt>
                                        </p:tgtEl>
                                        <p:attrNameLst>
                                          <p:attrName>style.visibility</p:attrName>
                                        </p:attrNameLst>
                                      </p:cBhvr>
                                      <p:to>
                                        <p:strVal val="visible"/>
                                      </p:to>
                                    </p:set>
                                    <p:animEffect transition="in" filter="fade">
                                      <p:cBhvr>
                                        <p:cTn id="39" dur="500"/>
                                        <p:tgtEl>
                                          <p:spTgt spid="16">
                                            <p:txEl>
                                              <p:pRg st="0" end="0"/>
                                            </p:txEl>
                                          </p:spTgt>
                                        </p:tgtEl>
                                      </p:cBhvr>
                                    </p:animEffect>
                                  </p:childTnLst>
                                </p:cTn>
                              </p:par>
                            </p:childTnLst>
                          </p:cTn>
                        </p:par>
                        <p:par>
                          <p:cTn id="40" fill="hold">
                            <p:stCondLst>
                              <p:cond delay="4500"/>
                            </p:stCondLst>
                            <p:childTnLst>
                              <p:par>
                                <p:cTn id="41" presetID="18" presetClass="entr" presetSubtype="6" fill="hold" grpId="0" nodeType="afterEffect">
                                  <p:stCondLst>
                                    <p:cond delay="0"/>
                                  </p:stCondLst>
                                  <p:childTnLst>
                                    <p:set>
                                      <p:cBhvr>
                                        <p:cTn id="42" dur="1" fill="hold">
                                          <p:stCondLst>
                                            <p:cond delay="0"/>
                                          </p:stCondLst>
                                        </p:cTn>
                                        <p:tgtEl>
                                          <p:spTgt spid="17">
                                            <p:txEl>
                                              <p:pRg st="0" end="0"/>
                                            </p:txEl>
                                          </p:spTgt>
                                        </p:tgtEl>
                                        <p:attrNameLst>
                                          <p:attrName>style.visibility</p:attrName>
                                        </p:attrNameLst>
                                      </p:cBhvr>
                                      <p:to>
                                        <p:strVal val="visible"/>
                                      </p:to>
                                    </p:set>
                                    <p:animEffect transition="in" filter="strips(downRight)">
                                      <p:cBhvr>
                                        <p:cTn id="43" dur="500"/>
                                        <p:tgtEl>
                                          <p:spTgt spid="17">
                                            <p:txEl>
                                              <p:pRg st="0" end="0"/>
                                            </p:txEl>
                                          </p:spTgt>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wipe(down)">
                                      <p:cBhvr>
                                        <p:cTn id="47" dur="500"/>
                                        <p:tgtEl>
                                          <p:spTgt spid="35"/>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4"/>
                                        </p:tgtEl>
                                        <p:attrNameLst>
                                          <p:attrName>style.visibility</p:attrName>
                                        </p:attrNameLst>
                                      </p:cBhvr>
                                      <p:to>
                                        <p:strVal val="visible"/>
                                      </p:to>
                                    </p:set>
                                    <p:animEffect transition="in" filter="wipe(down)">
                                      <p:cBhvr>
                                        <p:cTn id="51" dur="500"/>
                                        <p:tgtEl>
                                          <p:spTgt spid="4"/>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55">
                                            <p:txEl>
                                              <p:pRg st="0" end="0"/>
                                            </p:txEl>
                                          </p:spTgt>
                                        </p:tgtEl>
                                        <p:attrNameLst>
                                          <p:attrName>style.visibility</p:attrName>
                                        </p:attrNameLst>
                                      </p:cBhvr>
                                      <p:to>
                                        <p:strVal val="visible"/>
                                      </p:to>
                                    </p:set>
                                    <p:animEffect transition="in" filter="fade">
                                      <p:cBhvr>
                                        <p:cTn id="55" dur="500"/>
                                        <p:tgtEl>
                                          <p:spTgt spid="55">
                                            <p:txEl>
                                              <p:pRg st="0" end="0"/>
                                            </p:txEl>
                                          </p:spTgt>
                                        </p:tgtEl>
                                      </p:cBhvr>
                                    </p:animEffect>
                                  </p:childTnLst>
                                </p:cTn>
                              </p:par>
                            </p:childTnLst>
                          </p:cTn>
                        </p:par>
                        <p:par>
                          <p:cTn id="56" fill="hold">
                            <p:stCondLst>
                              <p:cond delay="6500"/>
                            </p:stCondLst>
                            <p:childTnLst>
                              <p:par>
                                <p:cTn id="57" presetID="18" presetClass="entr" presetSubtype="6" fill="hold" grpId="0" nodeType="afterEffect">
                                  <p:stCondLst>
                                    <p:cond delay="0"/>
                                  </p:stCondLst>
                                  <p:childTnLst>
                                    <p:set>
                                      <p:cBhvr>
                                        <p:cTn id="58" dur="1" fill="hold">
                                          <p:stCondLst>
                                            <p:cond delay="0"/>
                                          </p:stCondLst>
                                        </p:cTn>
                                        <p:tgtEl>
                                          <p:spTgt spid="56">
                                            <p:txEl>
                                              <p:pRg st="0" end="0"/>
                                            </p:txEl>
                                          </p:spTgt>
                                        </p:tgtEl>
                                        <p:attrNameLst>
                                          <p:attrName>style.visibility</p:attrName>
                                        </p:attrNameLst>
                                      </p:cBhvr>
                                      <p:to>
                                        <p:strVal val="visible"/>
                                      </p:to>
                                    </p:set>
                                    <p:animEffect transition="in" filter="strips(downRight)">
                                      <p:cBhvr>
                                        <p:cTn id="59" dur="500"/>
                                        <p:tgtEl>
                                          <p:spTgt spid="5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build="p"/>
      <p:bldP spid="16" grpId="0" build="p"/>
      <p:bldP spid="17" grpId="0" build="p"/>
      <p:bldP spid="28" grpId="0" animBg="1"/>
      <p:bldP spid="55" grpId="0" build="p"/>
      <p:bldP spid="56" grpId="0" build="p"/>
      <p:bldP spid="57" grpId="0" build="p"/>
      <p:bldP spid="60"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1524000" y="530881"/>
            <a:ext cx="9144000" cy="707073"/>
          </a:xfrm>
        </p:spPr>
        <p:txBody>
          <a:bodyPr>
            <a:normAutofit/>
          </a:bodyPr>
          <a:lstStyle/>
          <a:p>
            <a:r>
              <a:rPr lang="en-GB" dirty="0"/>
              <a:t>TREE INFOGRAPHICS</a:t>
            </a:r>
          </a:p>
        </p:txBody>
      </p:sp>
      <p:sp>
        <p:nvSpPr>
          <p:cNvPr id="4" name="Subtitle 3"/>
          <p:cNvSpPr>
            <a:spLocks noGrp="1"/>
          </p:cNvSpPr>
          <p:nvPr>
            <p:ph type="subTitle" idx="1"/>
          </p:nvPr>
        </p:nvSpPr>
        <p:spPr/>
        <p:txBody>
          <a:bodyPr/>
          <a:lstStyle/>
          <a:p>
            <a:r>
              <a:rPr lang="en-GB" dirty="0"/>
              <a:t>write your relevant text here</a:t>
            </a:r>
          </a:p>
        </p:txBody>
      </p:sp>
      <p:sp>
        <p:nvSpPr>
          <p:cNvPr id="2" name="Text Placeholder 1"/>
          <p:cNvSpPr>
            <a:spLocks noGrp="1"/>
          </p:cNvSpPr>
          <p:nvPr>
            <p:ph type="body" sz="quarter" idx="10"/>
          </p:nvPr>
        </p:nvSpPr>
        <p:spPr>
          <a:xfrm>
            <a:off x="8417527" y="2076316"/>
            <a:ext cx="1728370" cy="204372"/>
          </a:xfrm>
        </p:spPr>
        <p:txBody>
          <a:bodyPr>
            <a:normAutofit fontScale="92500" lnSpcReduction="20000"/>
          </a:bodyPr>
          <a:lstStyle/>
          <a:p>
            <a:r>
              <a:rPr lang="en-GB" dirty="0"/>
              <a:t>Main Service</a:t>
            </a:r>
          </a:p>
        </p:txBody>
      </p:sp>
      <p:sp>
        <p:nvSpPr>
          <p:cNvPr id="9" name="Text Placeholder 8"/>
          <p:cNvSpPr>
            <a:spLocks noGrp="1"/>
          </p:cNvSpPr>
          <p:nvPr>
            <p:ph type="body" sz="quarter" idx="11"/>
          </p:nvPr>
        </p:nvSpPr>
        <p:spPr>
          <a:xfrm>
            <a:off x="8429602" y="2379275"/>
            <a:ext cx="2242267" cy="750730"/>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en-GB" dirty="0" err="1"/>
              <a:t>boh</a:t>
            </a:r>
            <a:r>
              <a:rPr lang="en-GB" dirty="0"/>
              <a:t> </a:t>
            </a:r>
            <a:r>
              <a:rPr lang="en-GB" dirty="0" err="1"/>
              <a:t>manok</a:t>
            </a:r>
            <a:endParaRPr lang="en-GB" dirty="0"/>
          </a:p>
        </p:txBody>
      </p:sp>
      <p:sp>
        <p:nvSpPr>
          <p:cNvPr id="30" name="Shape 2410"/>
          <p:cNvSpPr/>
          <p:nvPr/>
        </p:nvSpPr>
        <p:spPr>
          <a:xfrm>
            <a:off x="5410776" y="3604708"/>
            <a:ext cx="1098024" cy="2168619"/>
          </a:xfrm>
          <a:custGeom>
            <a:avLst/>
            <a:gdLst/>
            <a:ahLst/>
            <a:cxnLst>
              <a:cxn ang="0">
                <a:pos x="wd2" y="hd2"/>
              </a:cxn>
              <a:cxn ang="5400000">
                <a:pos x="wd2" y="hd2"/>
              </a:cxn>
              <a:cxn ang="10800000">
                <a:pos x="wd2" y="hd2"/>
              </a:cxn>
              <a:cxn ang="16200000">
                <a:pos x="wd2" y="hd2"/>
              </a:cxn>
            </a:cxnLst>
            <a:rect l="0" t="0" r="r" b="b"/>
            <a:pathLst>
              <a:path w="21600" h="21233" extrusionOk="0">
                <a:moveTo>
                  <a:pt x="18888" y="1342"/>
                </a:moveTo>
                <a:cubicBezTo>
                  <a:pt x="17357" y="2323"/>
                  <a:pt x="15980" y="3551"/>
                  <a:pt x="15190" y="5053"/>
                </a:cubicBezTo>
                <a:cubicBezTo>
                  <a:pt x="15190" y="5053"/>
                  <a:pt x="11881" y="1601"/>
                  <a:pt x="3746" y="0"/>
                </a:cubicBezTo>
                <a:cubicBezTo>
                  <a:pt x="4160" y="206"/>
                  <a:pt x="4539" y="435"/>
                  <a:pt x="4861" y="691"/>
                </a:cubicBezTo>
                <a:cubicBezTo>
                  <a:pt x="5120" y="897"/>
                  <a:pt x="5323" y="1114"/>
                  <a:pt x="5495" y="1334"/>
                </a:cubicBezTo>
                <a:cubicBezTo>
                  <a:pt x="7893" y="2663"/>
                  <a:pt x="10167" y="4819"/>
                  <a:pt x="9604" y="8114"/>
                </a:cubicBezTo>
                <a:cubicBezTo>
                  <a:pt x="9604" y="8114"/>
                  <a:pt x="6838" y="6371"/>
                  <a:pt x="0" y="7292"/>
                </a:cubicBezTo>
                <a:cubicBezTo>
                  <a:pt x="0" y="7292"/>
                  <a:pt x="15106" y="7260"/>
                  <a:pt x="7500" y="20907"/>
                </a:cubicBezTo>
                <a:cubicBezTo>
                  <a:pt x="7500" y="20907"/>
                  <a:pt x="13473" y="21600"/>
                  <a:pt x="19030" y="20967"/>
                </a:cubicBezTo>
                <a:cubicBezTo>
                  <a:pt x="19030" y="20967"/>
                  <a:pt x="12279" y="8657"/>
                  <a:pt x="21600" y="1065"/>
                </a:cubicBezTo>
                <a:cubicBezTo>
                  <a:pt x="20647" y="1227"/>
                  <a:pt x="19694" y="1307"/>
                  <a:pt x="18888" y="1342"/>
                </a:cubicBezTo>
                <a:close/>
              </a:path>
            </a:pathLst>
          </a:custGeom>
          <a:solidFill>
            <a:schemeClr val="accent1"/>
          </a:solidFill>
          <a:ln w="12700">
            <a:miter lim="400000"/>
          </a:ln>
        </p:spPr>
        <p:txBody>
          <a:bodyPr lIns="38100" tIns="38100" rIns="38100" bIns="38100" anchor="ctr"/>
          <a:lstStyle/>
          <a:p>
            <a:pPr lvl="0"/>
            <a:endParaRPr/>
          </a:p>
        </p:txBody>
      </p:sp>
      <p:grpSp>
        <p:nvGrpSpPr>
          <p:cNvPr id="11" name="Group 10"/>
          <p:cNvGrpSpPr/>
          <p:nvPr/>
        </p:nvGrpSpPr>
        <p:grpSpPr>
          <a:xfrm>
            <a:off x="3606286" y="1982488"/>
            <a:ext cx="2185809" cy="2225677"/>
            <a:chOff x="-1540009" y="1969788"/>
            <a:chExt cx="2185809" cy="2225677"/>
          </a:xfrm>
        </p:grpSpPr>
        <p:sp>
          <p:nvSpPr>
            <p:cNvPr id="77" name="Shape 2424"/>
            <p:cNvSpPr/>
            <p:nvPr/>
          </p:nvSpPr>
          <p:spPr>
            <a:xfrm>
              <a:off x="-334491" y="1969788"/>
              <a:ext cx="421770" cy="42177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78" name="Shape 2425"/>
            <p:cNvSpPr/>
            <p:nvPr/>
          </p:nvSpPr>
          <p:spPr>
            <a:xfrm>
              <a:off x="-174910" y="2078443"/>
              <a:ext cx="98842" cy="177950"/>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75" name="Shape 2427"/>
            <p:cNvSpPr/>
            <p:nvPr/>
          </p:nvSpPr>
          <p:spPr>
            <a:xfrm>
              <a:off x="214226" y="2440204"/>
              <a:ext cx="421770" cy="42177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76" name="Shape 2428"/>
            <p:cNvSpPr/>
            <p:nvPr/>
          </p:nvSpPr>
          <p:spPr>
            <a:xfrm>
              <a:off x="323685" y="2564662"/>
              <a:ext cx="202851" cy="164846"/>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73" name="Shape 2430"/>
            <p:cNvSpPr/>
            <p:nvPr/>
          </p:nvSpPr>
          <p:spPr>
            <a:xfrm>
              <a:off x="-1540009" y="2535700"/>
              <a:ext cx="421770" cy="42177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74" name="Shape 2431"/>
            <p:cNvSpPr/>
            <p:nvPr/>
          </p:nvSpPr>
          <p:spPr>
            <a:xfrm>
              <a:off x="-1423828" y="2653629"/>
              <a:ext cx="185447" cy="164846"/>
            </a:xfrm>
            <a:custGeom>
              <a:avLst/>
              <a:gdLst/>
              <a:ahLst/>
              <a:cxnLst>
                <a:cxn ang="0">
                  <a:pos x="wd2" y="hd2"/>
                </a:cxn>
                <a:cxn ang="5400000">
                  <a:pos x="wd2" y="hd2"/>
                </a:cxn>
                <a:cxn ang="10800000">
                  <a:pos x="wd2" y="hd2"/>
                </a:cxn>
                <a:cxn ang="16200000">
                  <a:pos x="wd2" y="hd2"/>
                </a:cxn>
              </a:cxnLst>
              <a:rect l="0" t="0" r="r" b="b"/>
              <a:pathLst>
                <a:path w="20554" h="18517" extrusionOk="0">
                  <a:moveTo>
                    <a:pt x="20452" y="4444"/>
                  </a:moveTo>
                  <a:cubicBezTo>
                    <a:pt x="19302" y="11125"/>
                    <a:pt x="12887" y="16782"/>
                    <a:pt x="10956" y="18073"/>
                  </a:cubicBezTo>
                  <a:cubicBezTo>
                    <a:pt x="9026" y="19366"/>
                    <a:pt x="7266" y="17557"/>
                    <a:pt x="6626" y="16189"/>
                  </a:cubicBezTo>
                  <a:cubicBezTo>
                    <a:pt x="5895" y="14628"/>
                    <a:pt x="3704" y="6169"/>
                    <a:pt x="3131" y="5470"/>
                  </a:cubicBezTo>
                  <a:cubicBezTo>
                    <a:pt x="2556" y="4767"/>
                    <a:pt x="835" y="6169"/>
                    <a:pt x="835" y="6169"/>
                  </a:cubicBezTo>
                  <a:lnTo>
                    <a:pt x="0" y="5040"/>
                  </a:lnTo>
                  <a:cubicBezTo>
                    <a:pt x="0" y="5040"/>
                    <a:pt x="3495" y="729"/>
                    <a:pt x="6156" y="191"/>
                  </a:cubicBezTo>
                  <a:cubicBezTo>
                    <a:pt x="8977" y="-381"/>
                    <a:pt x="8973" y="4661"/>
                    <a:pt x="9651" y="7462"/>
                  </a:cubicBezTo>
                  <a:cubicBezTo>
                    <a:pt x="10307" y="10169"/>
                    <a:pt x="10748" y="11718"/>
                    <a:pt x="11320" y="11718"/>
                  </a:cubicBezTo>
                  <a:cubicBezTo>
                    <a:pt x="11895" y="11718"/>
                    <a:pt x="12990" y="10210"/>
                    <a:pt x="14190" y="7894"/>
                  </a:cubicBezTo>
                  <a:cubicBezTo>
                    <a:pt x="15392" y="5575"/>
                    <a:pt x="14139" y="3530"/>
                    <a:pt x="11791" y="4985"/>
                  </a:cubicBezTo>
                  <a:cubicBezTo>
                    <a:pt x="12730" y="-835"/>
                    <a:pt x="21600" y="-2234"/>
                    <a:pt x="20452" y="4444"/>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71" name="Shape 2433"/>
            <p:cNvSpPr/>
            <p:nvPr/>
          </p:nvSpPr>
          <p:spPr>
            <a:xfrm>
              <a:off x="-1013122" y="1982095"/>
              <a:ext cx="421770" cy="42177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72" name="Shape 2434"/>
            <p:cNvSpPr/>
            <p:nvPr/>
          </p:nvSpPr>
          <p:spPr>
            <a:xfrm>
              <a:off x="-903700" y="2133934"/>
              <a:ext cx="215030" cy="118091"/>
            </a:xfrm>
            <a:custGeom>
              <a:avLst/>
              <a:gdLst/>
              <a:ahLst/>
              <a:cxnLst>
                <a:cxn ang="0">
                  <a:pos x="wd2" y="hd2"/>
                </a:cxn>
                <a:cxn ang="5400000">
                  <a:pos x="wd2" y="hd2"/>
                </a:cxn>
                <a:cxn ang="10800000">
                  <a:pos x="wd2" y="hd2"/>
                </a:cxn>
                <a:cxn ang="16200000">
                  <a:pos x="wd2" y="hd2"/>
                </a:cxn>
              </a:cxnLst>
              <a:rect l="0" t="0" r="r" b="b"/>
              <a:pathLst>
                <a:path w="19589" h="21600" extrusionOk="0">
                  <a:moveTo>
                    <a:pt x="7105" y="6341"/>
                  </a:moveTo>
                  <a:cubicBezTo>
                    <a:pt x="11563" y="3963"/>
                    <a:pt x="15229" y="9116"/>
                    <a:pt x="15229" y="9116"/>
                  </a:cubicBezTo>
                  <a:cubicBezTo>
                    <a:pt x="12158" y="10701"/>
                    <a:pt x="12158" y="10701"/>
                    <a:pt x="12158" y="10701"/>
                  </a:cubicBezTo>
                  <a:cubicBezTo>
                    <a:pt x="11365" y="7530"/>
                    <a:pt x="11365" y="7530"/>
                    <a:pt x="11365" y="7530"/>
                  </a:cubicBezTo>
                  <a:cubicBezTo>
                    <a:pt x="10473" y="7134"/>
                    <a:pt x="9582" y="7134"/>
                    <a:pt x="8591" y="7332"/>
                  </a:cubicBezTo>
                  <a:cubicBezTo>
                    <a:pt x="10672" y="15853"/>
                    <a:pt x="10672" y="15853"/>
                    <a:pt x="10672" y="15853"/>
                  </a:cubicBezTo>
                  <a:cubicBezTo>
                    <a:pt x="19589" y="10701"/>
                    <a:pt x="19589" y="10701"/>
                    <a:pt x="19589" y="10701"/>
                  </a:cubicBezTo>
                  <a:cubicBezTo>
                    <a:pt x="19589" y="10701"/>
                    <a:pt x="16319" y="396"/>
                    <a:pt x="6609" y="3765"/>
                  </a:cubicBezTo>
                  <a:cubicBezTo>
                    <a:pt x="6609" y="3765"/>
                    <a:pt x="6510" y="3765"/>
                    <a:pt x="6510" y="3765"/>
                  </a:cubicBezTo>
                  <a:cubicBezTo>
                    <a:pt x="5519" y="0"/>
                    <a:pt x="5519" y="0"/>
                    <a:pt x="5519" y="0"/>
                  </a:cubicBezTo>
                  <a:cubicBezTo>
                    <a:pt x="2745" y="594"/>
                    <a:pt x="2745" y="594"/>
                    <a:pt x="2745" y="594"/>
                  </a:cubicBezTo>
                  <a:cubicBezTo>
                    <a:pt x="3835" y="5350"/>
                    <a:pt x="3835" y="5350"/>
                    <a:pt x="3835" y="5350"/>
                  </a:cubicBezTo>
                  <a:cubicBezTo>
                    <a:pt x="-2011" y="10106"/>
                    <a:pt x="565" y="21600"/>
                    <a:pt x="565" y="21600"/>
                  </a:cubicBezTo>
                  <a:cubicBezTo>
                    <a:pt x="9582" y="16448"/>
                    <a:pt x="9582" y="16448"/>
                    <a:pt x="9582" y="16448"/>
                  </a:cubicBezTo>
                  <a:lnTo>
                    <a:pt x="7105" y="6341"/>
                  </a:lnTo>
                  <a:close/>
                  <a:moveTo>
                    <a:pt x="3042" y="15655"/>
                  </a:moveTo>
                  <a:cubicBezTo>
                    <a:pt x="3042" y="15655"/>
                    <a:pt x="2150" y="11890"/>
                    <a:pt x="4628" y="8521"/>
                  </a:cubicBezTo>
                  <a:cubicBezTo>
                    <a:pt x="6015" y="14070"/>
                    <a:pt x="6015" y="14070"/>
                    <a:pt x="6015" y="14070"/>
                  </a:cubicBezTo>
                  <a:lnTo>
                    <a:pt x="3042" y="15655"/>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sp>
          <p:nvSpPr>
            <p:cNvPr id="66" name="Shape 2436"/>
            <p:cNvSpPr/>
            <p:nvPr/>
          </p:nvSpPr>
          <p:spPr>
            <a:xfrm>
              <a:off x="-957817" y="3773695"/>
              <a:ext cx="421770" cy="42177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nvGrpSpPr>
            <p:cNvPr id="67" name="Group 2440"/>
            <p:cNvGrpSpPr/>
            <p:nvPr/>
          </p:nvGrpSpPr>
          <p:grpSpPr>
            <a:xfrm>
              <a:off x="-844675" y="3911385"/>
              <a:ext cx="196268" cy="125031"/>
              <a:chOff x="0" y="0"/>
              <a:chExt cx="392399" cy="249975"/>
            </a:xfrm>
          </p:grpSpPr>
          <p:sp>
            <p:nvSpPr>
              <p:cNvPr id="68" name="Shape 2437"/>
              <p:cNvSpPr/>
              <p:nvPr/>
            </p:nvSpPr>
            <p:spPr>
              <a:xfrm>
                <a:off x="0" y="0"/>
                <a:ext cx="203936" cy="243554"/>
              </a:xfrm>
              <a:custGeom>
                <a:avLst/>
                <a:gdLst/>
                <a:ahLst/>
                <a:cxnLst>
                  <a:cxn ang="0">
                    <a:pos x="wd2" y="hd2"/>
                  </a:cxn>
                  <a:cxn ang="5400000">
                    <a:pos x="wd2" y="hd2"/>
                  </a:cxn>
                  <a:cxn ang="10800000">
                    <a:pos x="wd2" y="hd2"/>
                  </a:cxn>
                  <a:cxn ang="16200000">
                    <a:pos x="wd2" y="hd2"/>
                  </a:cxn>
                </a:cxnLst>
                <a:rect l="0" t="0" r="r" b="b"/>
                <a:pathLst>
                  <a:path w="21196" h="21426" extrusionOk="0">
                    <a:moveTo>
                      <a:pt x="16457" y="9755"/>
                    </a:moveTo>
                    <a:cubicBezTo>
                      <a:pt x="16457" y="9755"/>
                      <a:pt x="20366" y="9581"/>
                      <a:pt x="20366" y="5748"/>
                    </a:cubicBezTo>
                    <a:cubicBezTo>
                      <a:pt x="20366" y="1742"/>
                      <a:pt x="17074" y="0"/>
                      <a:pt x="13166" y="0"/>
                    </a:cubicBezTo>
                    <a:cubicBezTo>
                      <a:pt x="5760" y="0"/>
                      <a:pt x="5760" y="0"/>
                      <a:pt x="5760" y="0"/>
                    </a:cubicBezTo>
                    <a:cubicBezTo>
                      <a:pt x="5554" y="0"/>
                      <a:pt x="5554" y="0"/>
                      <a:pt x="5554" y="0"/>
                    </a:cubicBezTo>
                    <a:cubicBezTo>
                      <a:pt x="0" y="0"/>
                      <a:pt x="0" y="0"/>
                      <a:pt x="0" y="0"/>
                    </a:cubicBezTo>
                    <a:cubicBezTo>
                      <a:pt x="0" y="21426"/>
                      <a:pt x="0" y="21426"/>
                      <a:pt x="0" y="21426"/>
                    </a:cubicBezTo>
                    <a:cubicBezTo>
                      <a:pt x="5554" y="21426"/>
                      <a:pt x="5554" y="21426"/>
                      <a:pt x="5554" y="21426"/>
                    </a:cubicBezTo>
                    <a:cubicBezTo>
                      <a:pt x="5760" y="21426"/>
                      <a:pt x="5760" y="21426"/>
                      <a:pt x="5760" y="21426"/>
                    </a:cubicBezTo>
                    <a:cubicBezTo>
                      <a:pt x="13166" y="21426"/>
                      <a:pt x="13166" y="21426"/>
                      <a:pt x="13166" y="21426"/>
                    </a:cubicBezTo>
                    <a:cubicBezTo>
                      <a:pt x="13166" y="21426"/>
                      <a:pt x="21189" y="21600"/>
                      <a:pt x="21189" y="15155"/>
                    </a:cubicBezTo>
                    <a:cubicBezTo>
                      <a:pt x="21189" y="15155"/>
                      <a:pt x="21600" y="9755"/>
                      <a:pt x="16457" y="9755"/>
                    </a:cubicBezTo>
                    <a:close/>
                    <a:moveTo>
                      <a:pt x="5760" y="3832"/>
                    </a:moveTo>
                    <a:cubicBezTo>
                      <a:pt x="12137" y="3832"/>
                      <a:pt x="12137" y="3832"/>
                      <a:pt x="12137" y="3832"/>
                    </a:cubicBezTo>
                    <a:cubicBezTo>
                      <a:pt x="13166" y="3832"/>
                      <a:pt x="13166" y="3832"/>
                      <a:pt x="13166" y="3832"/>
                    </a:cubicBezTo>
                    <a:cubicBezTo>
                      <a:pt x="13166" y="3832"/>
                      <a:pt x="15017" y="3832"/>
                      <a:pt x="15017" y="5923"/>
                    </a:cubicBezTo>
                    <a:cubicBezTo>
                      <a:pt x="15017" y="8187"/>
                      <a:pt x="13783" y="8535"/>
                      <a:pt x="12754" y="8535"/>
                    </a:cubicBezTo>
                    <a:cubicBezTo>
                      <a:pt x="5760" y="8535"/>
                      <a:pt x="5760" y="8535"/>
                      <a:pt x="5760" y="8535"/>
                    </a:cubicBezTo>
                    <a:lnTo>
                      <a:pt x="5760" y="3832"/>
                    </a:lnTo>
                    <a:close/>
                    <a:moveTo>
                      <a:pt x="12754" y="17594"/>
                    </a:moveTo>
                    <a:cubicBezTo>
                      <a:pt x="12549" y="17594"/>
                      <a:pt x="12343" y="17594"/>
                      <a:pt x="12343" y="17594"/>
                    </a:cubicBezTo>
                    <a:cubicBezTo>
                      <a:pt x="5760" y="17594"/>
                      <a:pt x="5760" y="17594"/>
                      <a:pt x="5760" y="17594"/>
                    </a:cubicBezTo>
                    <a:cubicBezTo>
                      <a:pt x="5760" y="11845"/>
                      <a:pt x="5760" y="11845"/>
                      <a:pt x="5760" y="11845"/>
                    </a:cubicBezTo>
                    <a:cubicBezTo>
                      <a:pt x="13166" y="11845"/>
                      <a:pt x="13166" y="11845"/>
                      <a:pt x="13166" y="11845"/>
                    </a:cubicBezTo>
                    <a:cubicBezTo>
                      <a:pt x="13166" y="11845"/>
                      <a:pt x="15840" y="11845"/>
                      <a:pt x="15840" y="14806"/>
                    </a:cubicBezTo>
                    <a:cubicBezTo>
                      <a:pt x="15840" y="17245"/>
                      <a:pt x="13783" y="17594"/>
                      <a:pt x="12754" y="17594"/>
                    </a:cubicBezTo>
                    <a:close/>
                  </a:path>
                </a:pathLst>
              </a:custGeom>
              <a:solidFill>
                <a:srgbClr val="FFFFFF"/>
              </a:solidFill>
              <a:ln w="12700" cap="flat">
                <a:noFill/>
                <a:miter lim="400000"/>
              </a:ln>
              <a:effectLst/>
            </p:spPr>
            <p:txBody>
              <a:bodyPr wrap="square" lIns="0" tIns="0" rIns="0" bIns="0" numCol="1" anchor="t">
                <a:noAutofit/>
              </a:bodyPr>
              <a:lstStyle/>
              <a:p>
                <a:pPr lvl="0"/>
                <a:endParaRPr/>
              </a:p>
            </p:txBody>
          </p:sp>
          <p:sp>
            <p:nvSpPr>
              <p:cNvPr id="69" name="Shape 2438"/>
              <p:cNvSpPr/>
              <p:nvPr/>
            </p:nvSpPr>
            <p:spPr>
              <a:xfrm>
                <a:off x="213683" y="61172"/>
                <a:ext cx="178717" cy="188804"/>
              </a:xfrm>
              <a:custGeom>
                <a:avLst/>
                <a:gdLst/>
                <a:ahLst/>
                <a:cxnLst>
                  <a:cxn ang="0">
                    <a:pos x="wd2" y="hd2"/>
                  </a:cxn>
                  <a:cxn ang="5400000">
                    <a:pos x="wd2" y="hd2"/>
                  </a:cxn>
                  <a:cxn ang="10800000">
                    <a:pos x="wd2" y="hd2"/>
                  </a:cxn>
                  <a:cxn ang="16200000">
                    <a:pos x="wd2" y="hd2"/>
                  </a:cxn>
                </a:cxnLst>
                <a:rect l="0" t="0" r="r" b="b"/>
                <a:pathLst>
                  <a:path w="19520" h="21159" extrusionOk="0">
                    <a:moveTo>
                      <a:pt x="10159" y="0"/>
                    </a:moveTo>
                    <a:cubicBezTo>
                      <a:pt x="7" y="0"/>
                      <a:pt x="7" y="10466"/>
                      <a:pt x="7" y="10466"/>
                    </a:cubicBezTo>
                    <a:cubicBezTo>
                      <a:pt x="7" y="10466"/>
                      <a:pt x="-641" y="21155"/>
                      <a:pt x="10159" y="21155"/>
                    </a:cubicBezTo>
                    <a:cubicBezTo>
                      <a:pt x="10159" y="21155"/>
                      <a:pt x="19231" y="21600"/>
                      <a:pt x="19231" y="13806"/>
                    </a:cubicBezTo>
                    <a:cubicBezTo>
                      <a:pt x="14695" y="13806"/>
                      <a:pt x="14695" y="13806"/>
                      <a:pt x="14695" y="13806"/>
                    </a:cubicBezTo>
                    <a:cubicBezTo>
                      <a:pt x="14695" y="13806"/>
                      <a:pt x="14695" y="16701"/>
                      <a:pt x="10375" y="16701"/>
                    </a:cubicBezTo>
                    <a:cubicBezTo>
                      <a:pt x="10375" y="16701"/>
                      <a:pt x="5623" y="16924"/>
                      <a:pt x="5623" y="12025"/>
                    </a:cubicBezTo>
                    <a:cubicBezTo>
                      <a:pt x="19447" y="12025"/>
                      <a:pt x="19447" y="12025"/>
                      <a:pt x="19447" y="12025"/>
                    </a:cubicBezTo>
                    <a:cubicBezTo>
                      <a:pt x="19447" y="12025"/>
                      <a:pt x="20959" y="0"/>
                      <a:pt x="10159" y="0"/>
                    </a:cubicBezTo>
                    <a:close/>
                    <a:moveTo>
                      <a:pt x="5623" y="8239"/>
                    </a:moveTo>
                    <a:cubicBezTo>
                      <a:pt x="5623" y="8239"/>
                      <a:pt x="6271" y="4008"/>
                      <a:pt x="10375" y="4008"/>
                    </a:cubicBezTo>
                    <a:cubicBezTo>
                      <a:pt x="14479" y="4008"/>
                      <a:pt x="14479" y="8239"/>
                      <a:pt x="14479" y="8239"/>
                    </a:cubicBezTo>
                    <a:lnTo>
                      <a:pt x="5623" y="8239"/>
                    </a:lnTo>
                    <a:close/>
                  </a:path>
                </a:pathLst>
              </a:custGeom>
              <a:solidFill>
                <a:srgbClr val="FFFFFF"/>
              </a:solidFill>
              <a:ln w="12700" cap="flat">
                <a:noFill/>
                <a:miter lim="400000"/>
              </a:ln>
              <a:effectLst/>
            </p:spPr>
            <p:txBody>
              <a:bodyPr wrap="square" lIns="0" tIns="0" rIns="0" bIns="0" numCol="1" anchor="t">
                <a:noAutofit/>
              </a:bodyPr>
              <a:lstStyle/>
              <a:p>
                <a:pPr lvl="0"/>
                <a:endParaRPr/>
              </a:p>
            </p:txBody>
          </p:sp>
          <p:sp>
            <p:nvSpPr>
              <p:cNvPr id="70" name="Shape 2439"/>
              <p:cNvSpPr/>
              <p:nvPr/>
            </p:nvSpPr>
            <p:spPr>
              <a:xfrm>
                <a:off x="255583" y="14245"/>
                <a:ext cx="120786" cy="29330"/>
              </a:xfrm>
              <a:prstGeom prst="rect">
                <a:avLst/>
              </a:prstGeom>
              <a:solidFill>
                <a:srgbClr val="FFFFFF"/>
              </a:solidFill>
              <a:ln w="12700" cap="flat">
                <a:noFill/>
                <a:miter lim="400000"/>
              </a:ln>
              <a:effectLst/>
            </p:spPr>
            <p:txBody>
              <a:bodyPr wrap="square" lIns="38100" tIns="38100" rIns="38100" bIns="38100" numCol="1" anchor="t">
                <a:noAutofit/>
              </a:bodyPr>
              <a:lstStyle/>
              <a:p>
                <a:pPr lvl="0"/>
                <a:endParaRPr/>
              </a:p>
            </p:txBody>
          </p:sp>
        </p:grpSp>
        <p:sp>
          <p:nvSpPr>
            <p:cNvPr id="64" name="Shape 2442"/>
            <p:cNvSpPr/>
            <p:nvPr/>
          </p:nvSpPr>
          <p:spPr>
            <a:xfrm>
              <a:off x="224030" y="3196315"/>
              <a:ext cx="421770" cy="42177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65" name="Shape 2443"/>
            <p:cNvSpPr/>
            <p:nvPr/>
          </p:nvSpPr>
          <p:spPr>
            <a:xfrm>
              <a:off x="327579" y="3358453"/>
              <a:ext cx="219411" cy="97493"/>
            </a:xfrm>
            <a:custGeom>
              <a:avLst/>
              <a:gdLst/>
              <a:ahLst/>
              <a:cxnLst>
                <a:cxn ang="0">
                  <a:pos x="wd2" y="hd2"/>
                </a:cxn>
                <a:cxn ang="5400000">
                  <a:pos x="wd2" y="hd2"/>
                </a:cxn>
                <a:cxn ang="10800000">
                  <a:pos x="wd2" y="hd2"/>
                </a:cxn>
                <a:cxn ang="16200000">
                  <a:pos x="wd2" y="hd2"/>
                </a:cxn>
              </a:cxnLst>
              <a:rect l="0" t="0" r="r" b="b"/>
              <a:pathLst>
                <a:path w="21600" h="21600" extrusionOk="0">
                  <a:moveTo>
                    <a:pt x="16891" y="21600"/>
                  </a:moveTo>
                  <a:cubicBezTo>
                    <a:pt x="14290" y="21600"/>
                    <a:pt x="12180" y="16774"/>
                    <a:pt x="12180" y="10803"/>
                  </a:cubicBezTo>
                  <a:cubicBezTo>
                    <a:pt x="12180" y="4833"/>
                    <a:pt x="14290" y="0"/>
                    <a:pt x="16891" y="0"/>
                  </a:cubicBezTo>
                  <a:cubicBezTo>
                    <a:pt x="19490" y="0"/>
                    <a:pt x="21600" y="4833"/>
                    <a:pt x="21600" y="10803"/>
                  </a:cubicBezTo>
                  <a:cubicBezTo>
                    <a:pt x="21600" y="16774"/>
                    <a:pt x="19490" y="21600"/>
                    <a:pt x="16891" y="21600"/>
                  </a:cubicBezTo>
                  <a:close/>
                  <a:moveTo>
                    <a:pt x="4708" y="21600"/>
                  </a:moveTo>
                  <a:cubicBezTo>
                    <a:pt x="2107" y="21600"/>
                    <a:pt x="0" y="16774"/>
                    <a:pt x="0" y="10803"/>
                  </a:cubicBezTo>
                  <a:cubicBezTo>
                    <a:pt x="0" y="4833"/>
                    <a:pt x="2107" y="0"/>
                    <a:pt x="4708" y="0"/>
                  </a:cubicBezTo>
                  <a:cubicBezTo>
                    <a:pt x="7307" y="0"/>
                    <a:pt x="9417" y="4833"/>
                    <a:pt x="9417" y="10803"/>
                  </a:cubicBezTo>
                  <a:cubicBezTo>
                    <a:pt x="9417" y="16774"/>
                    <a:pt x="7307" y="21600"/>
                    <a:pt x="4708"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62" name="Shape 2445"/>
            <p:cNvSpPr/>
            <p:nvPr/>
          </p:nvSpPr>
          <p:spPr>
            <a:xfrm>
              <a:off x="-1503001" y="3230839"/>
              <a:ext cx="421770" cy="42177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sp>
          <p:nvSpPr>
            <p:cNvPr id="63" name="Shape 2446"/>
            <p:cNvSpPr/>
            <p:nvPr/>
          </p:nvSpPr>
          <p:spPr>
            <a:xfrm>
              <a:off x="-1392132" y="3343590"/>
              <a:ext cx="196268" cy="196268"/>
            </a:xfrm>
            <a:custGeom>
              <a:avLst/>
              <a:gdLst/>
              <a:ahLst/>
              <a:cxnLst>
                <a:cxn ang="0">
                  <a:pos x="wd2" y="hd2"/>
                </a:cxn>
                <a:cxn ang="5400000">
                  <a:pos x="wd2" y="hd2"/>
                </a:cxn>
                <a:cxn ang="10800000">
                  <a:pos x="wd2" y="hd2"/>
                </a:cxn>
                <a:cxn ang="16200000">
                  <a:pos x="wd2" y="hd2"/>
                </a:cxn>
              </a:cxnLst>
              <a:rect l="0" t="0" r="r" b="b"/>
              <a:pathLst>
                <a:path w="21600" h="21600" extrusionOk="0">
                  <a:moveTo>
                    <a:pt x="21382" y="8618"/>
                  </a:moveTo>
                  <a:cubicBezTo>
                    <a:pt x="21273" y="7964"/>
                    <a:pt x="21055" y="7309"/>
                    <a:pt x="20727" y="6655"/>
                  </a:cubicBezTo>
                  <a:cubicBezTo>
                    <a:pt x="20509" y="6000"/>
                    <a:pt x="20182" y="5345"/>
                    <a:pt x="19745" y="4800"/>
                  </a:cubicBezTo>
                  <a:cubicBezTo>
                    <a:pt x="19418" y="4255"/>
                    <a:pt x="18982" y="3709"/>
                    <a:pt x="18436" y="3164"/>
                  </a:cubicBezTo>
                  <a:cubicBezTo>
                    <a:pt x="18000" y="2727"/>
                    <a:pt x="17455" y="2291"/>
                    <a:pt x="16800" y="1855"/>
                  </a:cubicBezTo>
                  <a:cubicBezTo>
                    <a:pt x="16255" y="1527"/>
                    <a:pt x="15709" y="1091"/>
                    <a:pt x="15055" y="873"/>
                  </a:cubicBezTo>
                  <a:cubicBezTo>
                    <a:pt x="14400" y="545"/>
                    <a:pt x="13636" y="436"/>
                    <a:pt x="12982" y="218"/>
                  </a:cubicBezTo>
                  <a:cubicBezTo>
                    <a:pt x="12327" y="109"/>
                    <a:pt x="11564" y="0"/>
                    <a:pt x="10800" y="0"/>
                  </a:cubicBezTo>
                  <a:cubicBezTo>
                    <a:pt x="10036" y="0"/>
                    <a:pt x="9382" y="109"/>
                    <a:pt x="8618" y="218"/>
                  </a:cubicBezTo>
                  <a:cubicBezTo>
                    <a:pt x="7964" y="436"/>
                    <a:pt x="7309" y="545"/>
                    <a:pt x="6655" y="873"/>
                  </a:cubicBezTo>
                  <a:cubicBezTo>
                    <a:pt x="6000" y="1091"/>
                    <a:pt x="5345" y="1527"/>
                    <a:pt x="4800" y="1855"/>
                  </a:cubicBezTo>
                  <a:cubicBezTo>
                    <a:pt x="4255" y="2291"/>
                    <a:pt x="3709" y="2727"/>
                    <a:pt x="3164" y="3164"/>
                  </a:cubicBezTo>
                  <a:cubicBezTo>
                    <a:pt x="2727" y="3709"/>
                    <a:pt x="2291" y="4255"/>
                    <a:pt x="1855" y="4800"/>
                  </a:cubicBezTo>
                  <a:cubicBezTo>
                    <a:pt x="1527" y="5345"/>
                    <a:pt x="1200" y="6000"/>
                    <a:pt x="873" y="6655"/>
                  </a:cubicBezTo>
                  <a:cubicBezTo>
                    <a:pt x="655" y="7309"/>
                    <a:pt x="436" y="7964"/>
                    <a:pt x="218" y="8618"/>
                  </a:cubicBezTo>
                  <a:cubicBezTo>
                    <a:pt x="109" y="9382"/>
                    <a:pt x="0" y="10036"/>
                    <a:pt x="0" y="10800"/>
                  </a:cubicBezTo>
                  <a:cubicBezTo>
                    <a:pt x="0" y="11564"/>
                    <a:pt x="109" y="12327"/>
                    <a:pt x="218" y="12982"/>
                  </a:cubicBezTo>
                  <a:cubicBezTo>
                    <a:pt x="436" y="13636"/>
                    <a:pt x="655" y="14400"/>
                    <a:pt x="873" y="15055"/>
                  </a:cubicBezTo>
                  <a:cubicBezTo>
                    <a:pt x="1200" y="15600"/>
                    <a:pt x="1527" y="16255"/>
                    <a:pt x="1855" y="16800"/>
                  </a:cubicBezTo>
                  <a:cubicBezTo>
                    <a:pt x="2291" y="17455"/>
                    <a:pt x="2727" y="18000"/>
                    <a:pt x="3164" y="18436"/>
                  </a:cubicBezTo>
                  <a:cubicBezTo>
                    <a:pt x="3709" y="18982"/>
                    <a:pt x="4255" y="19418"/>
                    <a:pt x="4800" y="19745"/>
                  </a:cubicBezTo>
                  <a:cubicBezTo>
                    <a:pt x="5345" y="20182"/>
                    <a:pt x="6000" y="20509"/>
                    <a:pt x="6655" y="20727"/>
                  </a:cubicBezTo>
                  <a:cubicBezTo>
                    <a:pt x="7309" y="21055"/>
                    <a:pt x="7964" y="21273"/>
                    <a:pt x="8618" y="21382"/>
                  </a:cubicBezTo>
                  <a:cubicBezTo>
                    <a:pt x="9382" y="21491"/>
                    <a:pt x="10036" y="21600"/>
                    <a:pt x="10800" y="21600"/>
                  </a:cubicBezTo>
                  <a:cubicBezTo>
                    <a:pt x="11564" y="21600"/>
                    <a:pt x="12327" y="21491"/>
                    <a:pt x="12982" y="21382"/>
                  </a:cubicBezTo>
                  <a:cubicBezTo>
                    <a:pt x="13636" y="21273"/>
                    <a:pt x="14400" y="21055"/>
                    <a:pt x="15055" y="20727"/>
                  </a:cubicBezTo>
                  <a:cubicBezTo>
                    <a:pt x="15709" y="20509"/>
                    <a:pt x="16255" y="20182"/>
                    <a:pt x="16800" y="19745"/>
                  </a:cubicBezTo>
                  <a:cubicBezTo>
                    <a:pt x="17455" y="19418"/>
                    <a:pt x="18000" y="18982"/>
                    <a:pt x="18436" y="18436"/>
                  </a:cubicBezTo>
                  <a:cubicBezTo>
                    <a:pt x="18982" y="18000"/>
                    <a:pt x="19418" y="17455"/>
                    <a:pt x="19745" y="16800"/>
                  </a:cubicBezTo>
                  <a:cubicBezTo>
                    <a:pt x="20182" y="16255"/>
                    <a:pt x="20509" y="15600"/>
                    <a:pt x="20727" y="15055"/>
                  </a:cubicBezTo>
                  <a:cubicBezTo>
                    <a:pt x="21055" y="14400"/>
                    <a:pt x="21273" y="13636"/>
                    <a:pt x="21382" y="12982"/>
                  </a:cubicBezTo>
                  <a:cubicBezTo>
                    <a:pt x="21491" y="12327"/>
                    <a:pt x="21600" y="11564"/>
                    <a:pt x="21600" y="10800"/>
                  </a:cubicBezTo>
                  <a:cubicBezTo>
                    <a:pt x="21600" y="10036"/>
                    <a:pt x="21491" y="9382"/>
                    <a:pt x="21382" y="8618"/>
                  </a:cubicBezTo>
                  <a:close/>
                  <a:moveTo>
                    <a:pt x="20073" y="10691"/>
                  </a:moveTo>
                  <a:cubicBezTo>
                    <a:pt x="19855" y="10691"/>
                    <a:pt x="16800" y="10036"/>
                    <a:pt x="13636" y="10473"/>
                  </a:cubicBezTo>
                  <a:cubicBezTo>
                    <a:pt x="13527" y="10255"/>
                    <a:pt x="13527" y="10145"/>
                    <a:pt x="13418" y="9927"/>
                  </a:cubicBezTo>
                  <a:cubicBezTo>
                    <a:pt x="13200" y="9491"/>
                    <a:pt x="12982" y="9055"/>
                    <a:pt x="12764" y="8618"/>
                  </a:cubicBezTo>
                  <a:cubicBezTo>
                    <a:pt x="16473" y="7091"/>
                    <a:pt x="17891" y="5018"/>
                    <a:pt x="17891" y="4909"/>
                  </a:cubicBezTo>
                  <a:cubicBezTo>
                    <a:pt x="19200" y="6545"/>
                    <a:pt x="19964" y="8509"/>
                    <a:pt x="20073" y="10691"/>
                  </a:cubicBezTo>
                  <a:close/>
                  <a:moveTo>
                    <a:pt x="16909" y="3927"/>
                  </a:moveTo>
                  <a:cubicBezTo>
                    <a:pt x="16909" y="3927"/>
                    <a:pt x="15600" y="5891"/>
                    <a:pt x="12109" y="7200"/>
                  </a:cubicBezTo>
                  <a:cubicBezTo>
                    <a:pt x="10473" y="4364"/>
                    <a:pt x="8836" y="2073"/>
                    <a:pt x="8618" y="1855"/>
                  </a:cubicBezTo>
                  <a:cubicBezTo>
                    <a:pt x="9382" y="1745"/>
                    <a:pt x="10036" y="1636"/>
                    <a:pt x="10800" y="1636"/>
                  </a:cubicBezTo>
                  <a:cubicBezTo>
                    <a:pt x="13200" y="1636"/>
                    <a:pt x="15273" y="2509"/>
                    <a:pt x="16909" y="3927"/>
                  </a:cubicBezTo>
                  <a:close/>
                  <a:moveTo>
                    <a:pt x="8618" y="1855"/>
                  </a:moveTo>
                  <a:cubicBezTo>
                    <a:pt x="8618" y="1855"/>
                    <a:pt x="8618" y="1855"/>
                    <a:pt x="8618" y="1855"/>
                  </a:cubicBezTo>
                  <a:cubicBezTo>
                    <a:pt x="8618" y="1855"/>
                    <a:pt x="8618" y="1855"/>
                    <a:pt x="8618" y="1855"/>
                  </a:cubicBezTo>
                  <a:cubicBezTo>
                    <a:pt x="8618" y="1855"/>
                    <a:pt x="8618" y="1855"/>
                    <a:pt x="8618" y="1855"/>
                  </a:cubicBezTo>
                  <a:close/>
                  <a:moveTo>
                    <a:pt x="6873" y="2509"/>
                  </a:moveTo>
                  <a:cubicBezTo>
                    <a:pt x="6982" y="2618"/>
                    <a:pt x="8727" y="4909"/>
                    <a:pt x="10255" y="7745"/>
                  </a:cubicBezTo>
                  <a:cubicBezTo>
                    <a:pt x="5891" y="8945"/>
                    <a:pt x="2073" y="8945"/>
                    <a:pt x="1855" y="8945"/>
                  </a:cubicBezTo>
                  <a:cubicBezTo>
                    <a:pt x="2400" y="6109"/>
                    <a:pt x="4364" y="3709"/>
                    <a:pt x="6873" y="2509"/>
                  </a:cubicBezTo>
                  <a:close/>
                  <a:moveTo>
                    <a:pt x="1636" y="10800"/>
                  </a:moveTo>
                  <a:cubicBezTo>
                    <a:pt x="1636" y="10691"/>
                    <a:pt x="1636" y="10582"/>
                    <a:pt x="1636" y="10473"/>
                  </a:cubicBezTo>
                  <a:cubicBezTo>
                    <a:pt x="1745" y="10473"/>
                    <a:pt x="6327" y="10582"/>
                    <a:pt x="11018" y="9164"/>
                  </a:cubicBezTo>
                  <a:cubicBezTo>
                    <a:pt x="11345" y="9709"/>
                    <a:pt x="11564" y="10255"/>
                    <a:pt x="11782" y="10800"/>
                  </a:cubicBezTo>
                  <a:cubicBezTo>
                    <a:pt x="11673" y="10800"/>
                    <a:pt x="11564" y="10800"/>
                    <a:pt x="11455" y="10909"/>
                  </a:cubicBezTo>
                  <a:cubicBezTo>
                    <a:pt x="6436" y="12545"/>
                    <a:pt x="3927" y="17018"/>
                    <a:pt x="3927" y="17018"/>
                  </a:cubicBezTo>
                  <a:cubicBezTo>
                    <a:pt x="3927" y="17018"/>
                    <a:pt x="3927" y="17018"/>
                    <a:pt x="3927" y="17018"/>
                  </a:cubicBezTo>
                  <a:cubicBezTo>
                    <a:pt x="2509" y="15382"/>
                    <a:pt x="1636" y="13200"/>
                    <a:pt x="1636" y="10800"/>
                  </a:cubicBezTo>
                  <a:close/>
                  <a:moveTo>
                    <a:pt x="10800" y="20073"/>
                  </a:moveTo>
                  <a:cubicBezTo>
                    <a:pt x="8618" y="20073"/>
                    <a:pt x="6545" y="19200"/>
                    <a:pt x="4909" y="17891"/>
                  </a:cubicBezTo>
                  <a:cubicBezTo>
                    <a:pt x="5018" y="18000"/>
                    <a:pt x="5127" y="18109"/>
                    <a:pt x="5127" y="18109"/>
                  </a:cubicBezTo>
                  <a:cubicBezTo>
                    <a:pt x="5127" y="18109"/>
                    <a:pt x="6873" y="14182"/>
                    <a:pt x="12436" y="12327"/>
                  </a:cubicBezTo>
                  <a:cubicBezTo>
                    <a:pt x="12436" y="12327"/>
                    <a:pt x="12436" y="12327"/>
                    <a:pt x="12436" y="12327"/>
                  </a:cubicBezTo>
                  <a:cubicBezTo>
                    <a:pt x="13745" y="15709"/>
                    <a:pt x="14291" y="18436"/>
                    <a:pt x="14400" y="19309"/>
                  </a:cubicBezTo>
                  <a:cubicBezTo>
                    <a:pt x="13309" y="19745"/>
                    <a:pt x="12109" y="20073"/>
                    <a:pt x="10800" y="20073"/>
                  </a:cubicBezTo>
                  <a:close/>
                  <a:moveTo>
                    <a:pt x="15927" y="18436"/>
                  </a:moveTo>
                  <a:cubicBezTo>
                    <a:pt x="15818" y="17891"/>
                    <a:pt x="15382" y="15164"/>
                    <a:pt x="14182" y="11891"/>
                  </a:cubicBezTo>
                  <a:cubicBezTo>
                    <a:pt x="17127" y="11345"/>
                    <a:pt x="19745" y="12218"/>
                    <a:pt x="19964" y="12327"/>
                  </a:cubicBezTo>
                  <a:cubicBezTo>
                    <a:pt x="19527" y="14836"/>
                    <a:pt x="18000" y="17018"/>
                    <a:pt x="15927" y="18436"/>
                  </a:cubicBezTo>
                  <a:close/>
                </a:path>
              </a:pathLst>
            </a:custGeom>
            <a:solidFill>
              <a:srgbClr val="FFFFFF"/>
            </a:solidFill>
            <a:ln w="12700" cap="flat">
              <a:noFill/>
              <a:miter lim="400000"/>
            </a:ln>
            <a:effectLst/>
          </p:spPr>
          <p:txBody>
            <a:bodyPr wrap="square" lIns="0" tIns="0" rIns="0" bIns="0" numCol="1" anchor="t">
              <a:noAutofit/>
            </a:bodyPr>
            <a:lstStyle/>
            <a:p>
              <a:pPr lvl="0"/>
              <a:endParaRPr/>
            </a:p>
          </p:txBody>
        </p:sp>
        <p:sp>
          <p:nvSpPr>
            <p:cNvPr id="51" name="Shape 2448"/>
            <p:cNvSpPr/>
            <p:nvPr/>
          </p:nvSpPr>
          <p:spPr>
            <a:xfrm>
              <a:off x="-230955" y="3721662"/>
              <a:ext cx="421770" cy="42177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endParaRPr/>
            </a:p>
          </p:txBody>
        </p:sp>
        <p:grpSp>
          <p:nvGrpSpPr>
            <p:cNvPr id="55" name="Group 2451"/>
            <p:cNvGrpSpPr/>
            <p:nvPr/>
          </p:nvGrpSpPr>
          <p:grpSpPr>
            <a:xfrm>
              <a:off x="-99922" y="3851346"/>
              <a:ext cx="156721" cy="154396"/>
              <a:chOff x="0" y="0"/>
              <a:chExt cx="313333" cy="308684"/>
            </a:xfrm>
          </p:grpSpPr>
          <p:sp>
            <p:nvSpPr>
              <p:cNvPr id="60" name="Shape 2449"/>
              <p:cNvSpPr/>
              <p:nvPr/>
            </p:nvSpPr>
            <p:spPr>
              <a:xfrm>
                <a:off x="0" y="0"/>
                <a:ext cx="70899" cy="308685"/>
              </a:xfrm>
              <a:custGeom>
                <a:avLst/>
                <a:gdLst/>
                <a:ahLst/>
                <a:cxnLst>
                  <a:cxn ang="0">
                    <a:pos x="wd2" y="hd2"/>
                  </a:cxn>
                  <a:cxn ang="5400000">
                    <a:pos x="wd2" y="hd2"/>
                  </a:cxn>
                  <a:cxn ang="10800000">
                    <a:pos x="wd2" y="hd2"/>
                  </a:cxn>
                  <a:cxn ang="16200000">
                    <a:pos x="wd2" y="hd2"/>
                  </a:cxn>
                </a:cxnLst>
                <a:rect l="0" t="0" r="r" b="b"/>
                <a:pathLst>
                  <a:path w="21600" h="21600" extrusionOk="0">
                    <a:moveTo>
                      <a:pt x="536" y="21600"/>
                    </a:moveTo>
                    <a:lnTo>
                      <a:pt x="536" y="6534"/>
                    </a:lnTo>
                    <a:lnTo>
                      <a:pt x="20930" y="6534"/>
                    </a:lnTo>
                    <a:lnTo>
                      <a:pt x="20930" y="21600"/>
                    </a:lnTo>
                    <a:cubicBezTo>
                      <a:pt x="20930" y="21600"/>
                      <a:pt x="536" y="21600"/>
                      <a:pt x="536" y="21600"/>
                    </a:cubicBezTo>
                    <a:close/>
                    <a:moveTo>
                      <a:pt x="21600" y="2342"/>
                    </a:moveTo>
                    <a:cubicBezTo>
                      <a:pt x="21600" y="3638"/>
                      <a:pt x="17440" y="4684"/>
                      <a:pt x="10599" y="4684"/>
                    </a:cubicBezTo>
                    <a:cubicBezTo>
                      <a:pt x="4160" y="4684"/>
                      <a:pt x="0" y="3638"/>
                      <a:pt x="0" y="2342"/>
                    </a:cubicBezTo>
                    <a:cubicBezTo>
                      <a:pt x="0" y="1017"/>
                      <a:pt x="4294" y="0"/>
                      <a:pt x="10867" y="0"/>
                    </a:cubicBezTo>
                    <a:cubicBezTo>
                      <a:pt x="17440" y="0"/>
                      <a:pt x="21466" y="1017"/>
                      <a:pt x="21600" y="234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61" name="Shape 2450"/>
              <p:cNvSpPr/>
              <p:nvPr/>
            </p:nvSpPr>
            <p:spPr>
              <a:xfrm>
                <a:off x="107237" y="85789"/>
                <a:ext cx="206097" cy="220172"/>
              </a:xfrm>
              <a:custGeom>
                <a:avLst/>
                <a:gdLst/>
                <a:ahLst/>
                <a:cxnLst>
                  <a:cxn ang="0">
                    <a:pos x="wd2" y="hd2"/>
                  </a:cxn>
                  <a:cxn ang="5400000">
                    <a:pos x="wd2" y="hd2"/>
                  </a:cxn>
                  <a:cxn ang="10800000">
                    <a:pos x="wd2" y="hd2"/>
                  </a:cxn>
                  <a:cxn ang="16200000">
                    <a:pos x="wd2" y="hd2"/>
                  </a:cxn>
                </a:cxnLst>
                <a:rect l="0" t="0" r="r" b="b"/>
                <a:pathLst>
                  <a:path w="21600" h="21600" extrusionOk="0">
                    <a:moveTo>
                      <a:pt x="184" y="7216"/>
                    </a:moveTo>
                    <a:cubicBezTo>
                      <a:pt x="184" y="4582"/>
                      <a:pt x="92" y="2375"/>
                      <a:pt x="0" y="477"/>
                    </a:cubicBezTo>
                    <a:lnTo>
                      <a:pt x="6091" y="477"/>
                    </a:lnTo>
                    <a:lnTo>
                      <a:pt x="6414" y="3415"/>
                    </a:lnTo>
                    <a:lnTo>
                      <a:pt x="6552" y="3415"/>
                    </a:lnTo>
                    <a:cubicBezTo>
                      <a:pt x="7477" y="2030"/>
                      <a:pt x="9738" y="0"/>
                      <a:pt x="13522" y="0"/>
                    </a:cubicBezTo>
                    <a:cubicBezTo>
                      <a:pt x="18138" y="0"/>
                      <a:pt x="21600" y="2897"/>
                      <a:pt x="21600" y="9115"/>
                    </a:cubicBezTo>
                    <a:lnTo>
                      <a:pt x="21600" y="21600"/>
                    </a:lnTo>
                    <a:lnTo>
                      <a:pt x="14584" y="21600"/>
                    </a:lnTo>
                    <a:lnTo>
                      <a:pt x="14584" y="9896"/>
                    </a:lnTo>
                    <a:cubicBezTo>
                      <a:pt x="14584" y="7171"/>
                      <a:pt x="13568" y="5314"/>
                      <a:pt x="11028" y="5314"/>
                    </a:cubicBezTo>
                    <a:cubicBezTo>
                      <a:pt x="9092" y="5314"/>
                      <a:pt x="7938" y="6567"/>
                      <a:pt x="7430" y="7775"/>
                    </a:cubicBezTo>
                    <a:cubicBezTo>
                      <a:pt x="7246" y="8207"/>
                      <a:pt x="7200" y="8815"/>
                      <a:pt x="7200" y="9419"/>
                    </a:cubicBezTo>
                    <a:lnTo>
                      <a:pt x="7200" y="21600"/>
                    </a:lnTo>
                    <a:lnTo>
                      <a:pt x="184" y="21600"/>
                    </a:lnTo>
                    <a:cubicBezTo>
                      <a:pt x="184" y="21600"/>
                      <a:pt x="184" y="7216"/>
                      <a:pt x="184" y="721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79" name="Shape 2415"/>
            <p:cNvSpPr/>
            <p:nvPr/>
          </p:nvSpPr>
          <p:spPr>
            <a:xfrm rot="448198">
              <a:off x="-765372" y="2409262"/>
              <a:ext cx="318934" cy="445603"/>
            </a:xfrm>
            <a:custGeom>
              <a:avLst/>
              <a:gdLst/>
              <a:ahLst/>
              <a:cxnLst>
                <a:cxn ang="0">
                  <a:pos x="wd2" y="hd2"/>
                </a:cxn>
                <a:cxn ang="5400000">
                  <a:pos x="wd2" y="hd2"/>
                </a:cxn>
                <a:cxn ang="10800000">
                  <a:pos x="wd2" y="hd2"/>
                </a:cxn>
                <a:cxn ang="16200000">
                  <a:pos x="wd2" y="hd2"/>
                </a:cxn>
              </a:cxnLst>
              <a:rect l="0" t="0" r="r" b="b"/>
              <a:pathLst>
                <a:path w="17570" h="21600" extrusionOk="0">
                  <a:moveTo>
                    <a:pt x="2229" y="14409"/>
                  </a:moveTo>
                  <a:cubicBezTo>
                    <a:pt x="6464" y="20374"/>
                    <a:pt x="16465" y="21600"/>
                    <a:pt x="16465" y="21600"/>
                  </a:cubicBezTo>
                  <a:cubicBezTo>
                    <a:pt x="16465" y="21600"/>
                    <a:pt x="19585" y="13156"/>
                    <a:pt x="15342" y="7192"/>
                  </a:cubicBezTo>
                  <a:cubicBezTo>
                    <a:pt x="11107" y="1234"/>
                    <a:pt x="1105" y="0"/>
                    <a:pt x="1105" y="0"/>
                  </a:cubicBezTo>
                  <a:cubicBezTo>
                    <a:pt x="1105" y="0"/>
                    <a:pt x="-2015" y="8448"/>
                    <a:pt x="2229" y="14409"/>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80" name="Shape 2416"/>
            <p:cNvSpPr/>
            <p:nvPr/>
          </p:nvSpPr>
          <p:spPr>
            <a:xfrm rot="448198">
              <a:off x="-401671" y="2390504"/>
              <a:ext cx="285564" cy="512003"/>
            </a:xfrm>
            <a:custGeom>
              <a:avLst/>
              <a:gdLst/>
              <a:ahLst/>
              <a:cxnLst>
                <a:cxn ang="0">
                  <a:pos x="wd2" y="hd2"/>
                </a:cxn>
                <a:cxn ang="5400000">
                  <a:pos x="wd2" y="hd2"/>
                </a:cxn>
                <a:cxn ang="10800000">
                  <a:pos x="wd2" y="hd2"/>
                </a:cxn>
                <a:cxn ang="16200000">
                  <a:pos x="wd2" y="hd2"/>
                </a:cxn>
              </a:cxnLst>
              <a:rect l="0" t="0" r="r" b="b"/>
              <a:pathLst>
                <a:path w="18215" h="21600" extrusionOk="0">
                  <a:moveTo>
                    <a:pt x="17834" y="12126"/>
                  </a:moveTo>
                  <a:cubicBezTo>
                    <a:pt x="19904" y="6165"/>
                    <a:pt x="12875" y="0"/>
                    <a:pt x="12875" y="0"/>
                  </a:cubicBezTo>
                  <a:cubicBezTo>
                    <a:pt x="12875" y="0"/>
                    <a:pt x="2469" y="3506"/>
                    <a:pt x="384" y="9471"/>
                  </a:cubicBezTo>
                  <a:cubicBezTo>
                    <a:pt x="-1696" y="15437"/>
                    <a:pt x="5348" y="21600"/>
                    <a:pt x="5348" y="21600"/>
                  </a:cubicBezTo>
                  <a:cubicBezTo>
                    <a:pt x="5348" y="21600"/>
                    <a:pt x="15752" y="18094"/>
                    <a:pt x="17834" y="12126"/>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81" name="Shape 2417"/>
            <p:cNvSpPr/>
            <p:nvPr/>
          </p:nvSpPr>
          <p:spPr>
            <a:xfrm rot="448198">
              <a:off x="-217115" y="2725559"/>
              <a:ext cx="445531" cy="318844"/>
            </a:xfrm>
            <a:custGeom>
              <a:avLst/>
              <a:gdLst/>
              <a:ahLst/>
              <a:cxnLst>
                <a:cxn ang="0">
                  <a:pos x="wd2" y="hd2"/>
                </a:cxn>
                <a:cxn ang="5400000">
                  <a:pos x="wd2" y="hd2"/>
                </a:cxn>
                <a:cxn ang="10800000">
                  <a:pos x="wd2" y="hd2"/>
                </a:cxn>
                <a:cxn ang="16200000">
                  <a:pos x="wd2" y="hd2"/>
                </a:cxn>
              </a:cxnLst>
              <a:rect l="0" t="0" r="r" b="b"/>
              <a:pathLst>
                <a:path w="21600" h="17570" extrusionOk="0">
                  <a:moveTo>
                    <a:pt x="14408" y="15343"/>
                  </a:moveTo>
                  <a:cubicBezTo>
                    <a:pt x="20375" y="11102"/>
                    <a:pt x="21600" y="1109"/>
                    <a:pt x="21600" y="1109"/>
                  </a:cubicBezTo>
                  <a:cubicBezTo>
                    <a:pt x="21600" y="1109"/>
                    <a:pt x="13160" y="-2016"/>
                    <a:pt x="7191" y="2225"/>
                  </a:cubicBezTo>
                  <a:cubicBezTo>
                    <a:pt x="1233" y="6468"/>
                    <a:pt x="0" y="16463"/>
                    <a:pt x="0" y="16463"/>
                  </a:cubicBezTo>
                  <a:cubicBezTo>
                    <a:pt x="0" y="16463"/>
                    <a:pt x="8448" y="19584"/>
                    <a:pt x="14408" y="15343"/>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82" name="Shape 2418"/>
            <p:cNvSpPr/>
            <p:nvPr/>
          </p:nvSpPr>
          <p:spPr>
            <a:xfrm rot="448198">
              <a:off x="-262377" y="3089590"/>
              <a:ext cx="512234" cy="285524"/>
            </a:xfrm>
            <a:custGeom>
              <a:avLst/>
              <a:gdLst/>
              <a:ahLst/>
              <a:cxnLst>
                <a:cxn ang="0">
                  <a:pos x="wd2" y="hd2"/>
                </a:cxn>
                <a:cxn ang="5400000">
                  <a:pos x="wd2" y="hd2"/>
                </a:cxn>
                <a:cxn ang="10800000">
                  <a:pos x="wd2" y="hd2"/>
                </a:cxn>
                <a:cxn ang="16200000">
                  <a:pos x="wd2" y="hd2"/>
                </a:cxn>
              </a:cxnLst>
              <a:rect l="0" t="0" r="r" b="b"/>
              <a:pathLst>
                <a:path w="21600" h="18213" extrusionOk="0">
                  <a:moveTo>
                    <a:pt x="9472" y="17828"/>
                  </a:moveTo>
                  <a:cubicBezTo>
                    <a:pt x="15435" y="19910"/>
                    <a:pt x="21600" y="12871"/>
                    <a:pt x="21600" y="12871"/>
                  </a:cubicBezTo>
                  <a:cubicBezTo>
                    <a:pt x="21600" y="12871"/>
                    <a:pt x="18089" y="2466"/>
                    <a:pt x="12128" y="382"/>
                  </a:cubicBezTo>
                  <a:cubicBezTo>
                    <a:pt x="6165" y="-1690"/>
                    <a:pt x="0" y="5343"/>
                    <a:pt x="0" y="5343"/>
                  </a:cubicBezTo>
                  <a:cubicBezTo>
                    <a:pt x="0" y="5343"/>
                    <a:pt x="3509" y="15756"/>
                    <a:pt x="9472" y="17828"/>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83" name="Shape 2419"/>
            <p:cNvSpPr/>
            <p:nvPr/>
          </p:nvSpPr>
          <p:spPr>
            <a:xfrm rot="448198">
              <a:off x="-405445" y="3273969"/>
              <a:ext cx="318727" cy="445603"/>
            </a:xfrm>
            <a:custGeom>
              <a:avLst/>
              <a:gdLst/>
              <a:ahLst/>
              <a:cxnLst>
                <a:cxn ang="0">
                  <a:pos x="wd2" y="hd2"/>
                </a:cxn>
                <a:cxn ang="5400000">
                  <a:pos x="wd2" y="hd2"/>
                </a:cxn>
                <a:cxn ang="10800000">
                  <a:pos x="wd2" y="hd2"/>
                </a:cxn>
                <a:cxn ang="16200000">
                  <a:pos x="wd2" y="hd2"/>
                </a:cxn>
              </a:cxnLst>
              <a:rect l="0" t="0" r="r" b="b"/>
              <a:pathLst>
                <a:path w="17572" h="21600" extrusionOk="0">
                  <a:moveTo>
                    <a:pt x="15352" y="7194"/>
                  </a:moveTo>
                  <a:cubicBezTo>
                    <a:pt x="11105" y="1226"/>
                    <a:pt x="1105" y="0"/>
                    <a:pt x="1105" y="0"/>
                  </a:cubicBezTo>
                  <a:cubicBezTo>
                    <a:pt x="1105" y="0"/>
                    <a:pt x="-2014" y="8444"/>
                    <a:pt x="2229" y="14408"/>
                  </a:cubicBezTo>
                  <a:cubicBezTo>
                    <a:pt x="6471" y="20371"/>
                    <a:pt x="16463" y="21600"/>
                    <a:pt x="16463" y="21600"/>
                  </a:cubicBezTo>
                  <a:cubicBezTo>
                    <a:pt x="16463" y="21600"/>
                    <a:pt x="19586" y="13156"/>
                    <a:pt x="15352" y="7194"/>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84" name="Shape 2420"/>
            <p:cNvSpPr/>
            <p:nvPr/>
          </p:nvSpPr>
          <p:spPr>
            <a:xfrm rot="448198">
              <a:off x="-750802" y="3248314"/>
              <a:ext cx="285608" cy="512036"/>
            </a:xfrm>
            <a:custGeom>
              <a:avLst/>
              <a:gdLst/>
              <a:ahLst/>
              <a:cxnLst>
                <a:cxn ang="0">
                  <a:pos x="wd2" y="hd2"/>
                </a:cxn>
                <a:cxn ang="5400000">
                  <a:pos x="wd2" y="hd2"/>
                </a:cxn>
                <a:cxn ang="10800000">
                  <a:pos x="wd2" y="hd2"/>
                </a:cxn>
                <a:cxn ang="16200000">
                  <a:pos x="wd2" y="hd2"/>
                </a:cxn>
              </a:cxnLst>
              <a:rect l="0" t="0" r="r" b="b"/>
              <a:pathLst>
                <a:path w="18213" h="21600" extrusionOk="0">
                  <a:moveTo>
                    <a:pt x="17829" y="12133"/>
                  </a:moveTo>
                  <a:cubicBezTo>
                    <a:pt x="19905" y="6167"/>
                    <a:pt x="12871" y="0"/>
                    <a:pt x="12871" y="0"/>
                  </a:cubicBezTo>
                  <a:cubicBezTo>
                    <a:pt x="12871" y="0"/>
                    <a:pt x="2461" y="3505"/>
                    <a:pt x="385" y="9472"/>
                  </a:cubicBezTo>
                  <a:cubicBezTo>
                    <a:pt x="-1695" y="15439"/>
                    <a:pt x="5337" y="21600"/>
                    <a:pt x="5337" y="21600"/>
                  </a:cubicBezTo>
                  <a:cubicBezTo>
                    <a:pt x="5337" y="21600"/>
                    <a:pt x="15750" y="18098"/>
                    <a:pt x="17829" y="12133"/>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85" name="Shape 2421"/>
            <p:cNvSpPr/>
            <p:nvPr/>
          </p:nvSpPr>
          <p:spPr>
            <a:xfrm rot="448198">
              <a:off x="-1081838" y="3085480"/>
              <a:ext cx="445501" cy="318848"/>
            </a:xfrm>
            <a:custGeom>
              <a:avLst/>
              <a:gdLst/>
              <a:ahLst/>
              <a:cxnLst>
                <a:cxn ang="0">
                  <a:pos x="wd2" y="hd2"/>
                </a:cxn>
                <a:cxn ang="5400000">
                  <a:pos x="wd2" y="hd2"/>
                </a:cxn>
                <a:cxn ang="10800000">
                  <a:pos x="wd2" y="hd2"/>
                </a:cxn>
                <a:cxn ang="16200000">
                  <a:pos x="wd2" y="hd2"/>
                </a:cxn>
              </a:cxnLst>
              <a:rect l="0" t="0" r="r" b="b"/>
              <a:pathLst>
                <a:path w="21600" h="17568" extrusionOk="0">
                  <a:moveTo>
                    <a:pt x="14406" y="15344"/>
                  </a:moveTo>
                  <a:cubicBezTo>
                    <a:pt x="20373" y="11098"/>
                    <a:pt x="21600" y="1105"/>
                    <a:pt x="21600" y="1105"/>
                  </a:cubicBezTo>
                  <a:cubicBezTo>
                    <a:pt x="21600" y="1105"/>
                    <a:pt x="13153" y="-2015"/>
                    <a:pt x="7197" y="2230"/>
                  </a:cubicBezTo>
                  <a:cubicBezTo>
                    <a:pt x="1226" y="6465"/>
                    <a:pt x="0" y="16457"/>
                    <a:pt x="0" y="16457"/>
                  </a:cubicBezTo>
                  <a:cubicBezTo>
                    <a:pt x="0" y="16457"/>
                    <a:pt x="8439" y="19585"/>
                    <a:pt x="14406" y="15344"/>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86" name="Shape 2422"/>
            <p:cNvSpPr/>
            <p:nvPr/>
          </p:nvSpPr>
          <p:spPr>
            <a:xfrm rot="448198">
              <a:off x="-1120191" y="2740454"/>
              <a:ext cx="512129" cy="285631"/>
            </a:xfrm>
            <a:custGeom>
              <a:avLst/>
              <a:gdLst/>
              <a:ahLst/>
              <a:cxnLst>
                <a:cxn ang="0">
                  <a:pos x="wd2" y="hd2"/>
                </a:cxn>
                <a:cxn ang="5400000">
                  <a:pos x="wd2" y="hd2"/>
                </a:cxn>
                <a:cxn ang="10800000">
                  <a:pos x="wd2" y="hd2"/>
                </a:cxn>
                <a:cxn ang="16200000">
                  <a:pos x="wd2" y="hd2"/>
                </a:cxn>
              </a:cxnLst>
              <a:rect l="0" t="0" r="r" b="b"/>
              <a:pathLst>
                <a:path w="21600" h="18211" extrusionOk="0">
                  <a:moveTo>
                    <a:pt x="21600" y="12869"/>
                  </a:moveTo>
                  <a:cubicBezTo>
                    <a:pt x="21600" y="12869"/>
                    <a:pt x="18095" y="2468"/>
                    <a:pt x="12130" y="384"/>
                  </a:cubicBezTo>
                  <a:cubicBezTo>
                    <a:pt x="6162" y="-1695"/>
                    <a:pt x="0" y="5346"/>
                    <a:pt x="0" y="5346"/>
                  </a:cubicBezTo>
                  <a:cubicBezTo>
                    <a:pt x="0" y="5346"/>
                    <a:pt x="3506" y="15752"/>
                    <a:pt x="9470" y="17828"/>
                  </a:cubicBezTo>
                  <a:cubicBezTo>
                    <a:pt x="15434" y="19905"/>
                    <a:pt x="21600" y="12869"/>
                    <a:pt x="21600" y="12869"/>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grpSp>
      <p:grpSp>
        <p:nvGrpSpPr>
          <p:cNvPr id="10" name="Group 9"/>
          <p:cNvGrpSpPr/>
          <p:nvPr/>
        </p:nvGrpSpPr>
        <p:grpSpPr>
          <a:xfrm>
            <a:off x="5979547" y="1809330"/>
            <a:ext cx="2183355" cy="2178155"/>
            <a:chOff x="10172052" y="3069304"/>
            <a:chExt cx="2183355" cy="2178155"/>
          </a:xfrm>
        </p:grpSpPr>
        <p:sp>
          <p:nvSpPr>
            <p:cNvPr id="116" name="Shape 2455"/>
            <p:cNvSpPr/>
            <p:nvPr/>
          </p:nvSpPr>
          <p:spPr>
            <a:xfrm rot="448198">
              <a:off x="10933772" y="3497201"/>
              <a:ext cx="318934" cy="445603"/>
            </a:xfrm>
            <a:custGeom>
              <a:avLst/>
              <a:gdLst/>
              <a:ahLst/>
              <a:cxnLst>
                <a:cxn ang="0">
                  <a:pos x="wd2" y="hd2"/>
                </a:cxn>
                <a:cxn ang="5400000">
                  <a:pos x="wd2" y="hd2"/>
                </a:cxn>
                <a:cxn ang="10800000">
                  <a:pos x="wd2" y="hd2"/>
                </a:cxn>
                <a:cxn ang="16200000">
                  <a:pos x="wd2" y="hd2"/>
                </a:cxn>
              </a:cxnLst>
              <a:rect l="0" t="0" r="r" b="b"/>
              <a:pathLst>
                <a:path w="17570" h="21600" extrusionOk="0">
                  <a:moveTo>
                    <a:pt x="2229" y="14409"/>
                  </a:moveTo>
                  <a:cubicBezTo>
                    <a:pt x="6464" y="20374"/>
                    <a:pt x="16465" y="21600"/>
                    <a:pt x="16465" y="21600"/>
                  </a:cubicBezTo>
                  <a:cubicBezTo>
                    <a:pt x="16465" y="21600"/>
                    <a:pt x="19585" y="13156"/>
                    <a:pt x="15342" y="7192"/>
                  </a:cubicBezTo>
                  <a:cubicBezTo>
                    <a:pt x="11107" y="1234"/>
                    <a:pt x="1105" y="0"/>
                    <a:pt x="1105" y="0"/>
                  </a:cubicBezTo>
                  <a:cubicBezTo>
                    <a:pt x="1105" y="0"/>
                    <a:pt x="-2015" y="8448"/>
                    <a:pt x="2229" y="14409"/>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117" name="Shape 2456"/>
            <p:cNvSpPr/>
            <p:nvPr/>
          </p:nvSpPr>
          <p:spPr>
            <a:xfrm rot="448198">
              <a:off x="11297472" y="3478443"/>
              <a:ext cx="285564" cy="512003"/>
            </a:xfrm>
            <a:custGeom>
              <a:avLst/>
              <a:gdLst/>
              <a:ahLst/>
              <a:cxnLst>
                <a:cxn ang="0">
                  <a:pos x="wd2" y="hd2"/>
                </a:cxn>
                <a:cxn ang="5400000">
                  <a:pos x="wd2" y="hd2"/>
                </a:cxn>
                <a:cxn ang="10800000">
                  <a:pos x="wd2" y="hd2"/>
                </a:cxn>
                <a:cxn ang="16200000">
                  <a:pos x="wd2" y="hd2"/>
                </a:cxn>
              </a:cxnLst>
              <a:rect l="0" t="0" r="r" b="b"/>
              <a:pathLst>
                <a:path w="18215" h="21600" extrusionOk="0">
                  <a:moveTo>
                    <a:pt x="17834" y="12126"/>
                  </a:moveTo>
                  <a:cubicBezTo>
                    <a:pt x="19904" y="6165"/>
                    <a:pt x="12875" y="0"/>
                    <a:pt x="12875" y="0"/>
                  </a:cubicBezTo>
                  <a:cubicBezTo>
                    <a:pt x="12875" y="0"/>
                    <a:pt x="2469" y="3506"/>
                    <a:pt x="384" y="9471"/>
                  </a:cubicBezTo>
                  <a:cubicBezTo>
                    <a:pt x="-1696" y="15437"/>
                    <a:pt x="5348" y="21600"/>
                    <a:pt x="5348" y="21600"/>
                  </a:cubicBezTo>
                  <a:cubicBezTo>
                    <a:pt x="5348" y="21600"/>
                    <a:pt x="15752" y="18094"/>
                    <a:pt x="17834" y="12126"/>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118" name="Shape 2457"/>
            <p:cNvSpPr/>
            <p:nvPr/>
          </p:nvSpPr>
          <p:spPr>
            <a:xfrm rot="448198">
              <a:off x="11482028" y="3813498"/>
              <a:ext cx="445531" cy="318844"/>
            </a:xfrm>
            <a:custGeom>
              <a:avLst/>
              <a:gdLst/>
              <a:ahLst/>
              <a:cxnLst>
                <a:cxn ang="0">
                  <a:pos x="wd2" y="hd2"/>
                </a:cxn>
                <a:cxn ang="5400000">
                  <a:pos x="wd2" y="hd2"/>
                </a:cxn>
                <a:cxn ang="10800000">
                  <a:pos x="wd2" y="hd2"/>
                </a:cxn>
                <a:cxn ang="16200000">
                  <a:pos x="wd2" y="hd2"/>
                </a:cxn>
              </a:cxnLst>
              <a:rect l="0" t="0" r="r" b="b"/>
              <a:pathLst>
                <a:path w="21600" h="17570" extrusionOk="0">
                  <a:moveTo>
                    <a:pt x="14408" y="15343"/>
                  </a:moveTo>
                  <a:cubicBezTo>
                    <a:pt x="20375" y="11102"/>
                    <a:pt x="21600" y="1109"/>
                    <a:pt x="21600" y="1109"/>
                  </a:cubicBezTo>
                  <a:cubicBezTo>
                    <a:pt x="21600" y="1109"/>
                    <a:pt x="13160" y="-2016"/>
                    <a:pt x="7191" y="2225"/>
                  </a:cubicBezTo>
                  <a:cubicBezTo>
                    <a:pt x="1233" y="6468"/>
                    <a:pt x="0" y="16463"/>
                    <a:pt x="0" y="16463"/>
                  </a:cubicBezTo>
                  <a:cubicBezTo>
                    <a:pt x="0" y="16463"/>
                    <a:pt x="8448" y="19584"/>
                    <a:pt x="14408" y="15343"/>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119" name="Shape 2458"/>
            <p:cNvSpPr/>
            <p:nvPr/>
          </p:nvSpPr>
          <p:spPr>
            <a:xfrm rot="448198">
              <a:off x="11436766" y="4177529"/>
              <a:ext cx="512234" cy="285524"/>
            </a:xfrm>
            <a:custGeom>
              <a:avLst/>
              <a:gdLst/>
              <a:ahLst/>
              <a:cxnLst>
                <a:cxn ang="0">
                  <a:pos x="wd2" y="hd2"/>
                </a:cxn>
                <a:cxn ang="5400000">
                  <a:pos x="wd2" y="hd2"/>
                </a:cxn>
                <a:cxn ang="10800000">
                  <a:pos x="wd2" y="hd2"/>
                </a:cxn>
                <a:cxn ang="16200000">
                  <a:pos x="wd2" y="hd2"/>
                </a:cxn>
              </a:cxnLst>
              <a:rect l="0" t="0" r="r" b="b"/>
              <a:pathLst>
                <a:path w="21600" h="18213" extrusionOk="0">
                  <a:moveTo>
                    <a:pt x="9472" y="17828"/>
                  </a:moveTo>
                  <a:cubicBezTo>
                    <a:pt x="15435" y="19910"/>
                    <a:pt x="21600" y="12871"/>
                    <a:pt x="21600" y="12871"/>
                  </a:cubicBezTo>
                  <a:cubicBezTo>
                    <a:pt x="21600" y="12871"/>
                    <a:pt x="18089" y="2466"/>
                    <a:pt x="12128" y="382"/>
                  </a:cubicBezTo>
                  <a:cubicBezTo>
                    <a:pt x="6165" y="-1690"/>
                    <a:pt x="0" y="5343"/>
                    <a:pt x="0" y="5343"/>
                  </a:cubicBezTo>
                  <a:cubicBezTo>
                    <a:pt x="0" y="5343"/>
                    <a:pt x="3509" y="15756"/>
                    <a:pt x="9472" y="17828"/>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120" name="Shape 2459"/>
            <p:cNvSpPr/>
            <p:nvPr/>
          </p:nvSpPr>
          <p:spPr>
            <a:xfrm rot="448198">
              <a:off x="11293698" y="4361908"/>
              <a:ext cx="318727" cy="445603"/>
            </a:xfrm>
            <a:custGeom>
              <a:avLst/>
              <a:gdLst/>
              <a:ahLst/>
              <a:cxnLst>
                <a:cxn ang="0">
                  <a:pos x="wd2" y="hd2"/>
                </a:cxn>
                <a:cxn ang="5400000">
                  <a:pos x="wd2" y="hd2"/>
                </a:cxn>
                <a:cxn ang="10800000">
                  <a:pos x="wd2" y="hd2"/>
                </a:cxn>
                <a:cxn ang="16200000">
                  <a:pos x="wd2" y="hd2"/>
                </a:cxn>
              </a:cxnLst>
              <a:rect l="0" t="0" r="r" b="b"/>
              <a:pathLst>
                <a:path w="17572" h="21600" extrusionOk="0">
                  <a:moveTo>
                    <a:pt x="15352" y="7194"/>
                  </a:moveTo>
                  <a:cubicBezTo>
                    <a:pt x="11105" y="1226"/>
                    <a:pt x="1105" y="0"/>
                    <a:pt x="1105" y="0"/>
                  </a:cubicBezTo>
                  <a:cubicBezTo>
                    <a:pt x="1105" y="0"/>
                    <a:pt x="-2014" y="8444"/>
                    <a:pt x="2229" y="14408"/>
                  </a:cubicBezTo>
                  <a:cubicBezTo>
                    <a:pt x="6471" y="20371"/>
                    <a:pt x="16463" y="21600"/>
                    <a:pt x="16463" y="21600"/>
                  </a:cubicBezTo>
                  <a:cubicBezTo>
                    <a:pt x="16463" y="21600"/>
                    <a:pt x="19586" y="13156"/>
                    <a:pt x="15352" y="7194"/>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121" name="Shape 2460"/>
            <p:cNvSpPr/>
            <p:nvPr/>
          </p:nvSpPr>
          <p:spPr>
            <a:xfrm rot="448198">
              <a:off x="10948342" y="4336253"/>
              <a:ext cx="285608" cy="512036"/>
            </a:xfrm>
            <a:custGeom>
              <a:avLst/>
              <a:gdLst/>
              <a:ahLst/>
              <a:cxnLst>
                <a:cxn ang="0">
                  <a:pos x="wd2" y="hd2"/>
                </a:cxn>
                <a:cxn ang="5400000">
                  <a:pos x="wd2" y="hd2"/>
                </a:cxn>
                <a:cxn ang="10800000">
                  <a:pos x="wd2" y="hd2"/>
                </a:cxn>
                <a:cxn ang="16200000">
                  <a:pos x="wd2" y="hd2"/>
                </a:cxn>
              </a:cxnLst>
              <a:rect l="0" t="0" r="r" b="b"/>
              <a:pathLst>
                <a:path w="18213" h="21600" extrusionOk="0">
                  <a:moveTo>
                    <a:pt x="17829" y="12133"/>
                  </a:moveTo>
                  <a:cubicBezTo>
                    <a:pt x="19905" y="6167"/>
                    <a:pt x="12871" y="0"/>
                    <a:pt x="12871" y="0"/>
                  </a:cubicBezTo>
                  <a:cubicBezTo>
                    <a:pt x="12871" y="0"/>
                    <a:pt x="2461" y="3505"/>
                    <a:pt x="385" y="9472"/>
                  </a:cubicBezTo>
                  <a:cubicBezTo>
                    <a:pt x="-1695" y="15439"/>
                    <a:pt x="5337" y="21600"/>
                    <a:pt x="5337" y="21600"/>
                  </a:cubicBezTo>
                  <a:cubicBezTo>
                    <a:pt x="5337" y="21600"/>
                    <a:pt x="15750" y="18098"/>
                    <a:pt x="17829" y="12133"/>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122" name="Shape 2461"/>
            <p:cNvSpPr/>
            <p:nvPr/>
          </p:nvSpPr>
          <p:spPr>
            <a:xfrm rot="448198">
              <a:off x="10617305" y="4173419"/>
              <a:ext cx="445501" cy="318848"/>
            </a:xfrm>
            <a:custGeom>
              <a:avLst/>
              <a:gdLst/>
              <a:ahLst/>
              <a:cxnLst>
                <a:cxn ang="0">
                  <a:pos x="wd2" y="hd2"/>
                </a:cxn>
                <a:cxn ang="5400000">
                  <a:pos x="wd2" y="hd2"/>
                </a:cxn>
                <a:cxn ang="10800000">
                  <a:pos x="wd2" y="hd2"/>
                </a:cxn>
                <a:cxn ang="16200000">
                  <a:pos x="wd2" y="hd2"/>
                </a:cxn>
              </a:cxnLst>
              <a:rect l="0" t="0" r="r" b="b"/>
              <a:pathLst>
                <a:path w="21600" h="17568" extrusionOk="0">
                  <a:moveTo>
                    <a:pt x="14406" y="15344"/>
                  </a:moveTo>
                  <a:cubicBezTo>
                    <a:pt x="20373" y="11098"/>
                    <a:pt x="21600" y="1105"/>
                    <a:pt x="21600" y="1105"/>
                  </a:cubicBezTo>
                  <a:cubicBezTo>
                    <a:pt x="21600" y="1105"/>
                    <a:pt x="13153" y="-2015"/>
                    <a:pt x="7197" y="2230"/>
                  </a:cubicBezTo>
                  <a:cubicBezTo>
                    <a:pt x="1226" y="6465"/>
                    <a:pt x="0" y="16457"/>
                    <a:pt x="0" y="16457"/>
                  </a:cubicBezTo>
                  <a:cubicBezTo>
                    <a:pt x="0" y="16457"/>
                    <a:pt x="8439" y="19585"/>
                    <a:pt x="14406" y="15344"/>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sp>
          <p:nvSpPr>
            <p:cNvPr id="123" name="Shape 2462"/>
            <p:cNvSpPr/>
            <p:nvPr/>
          </p:nvSpPr>
          <p:spPr>
            <a:xfrm rot="448198">
              <a:off x="10578952" y="3828393"/>
              <a:ext cx="512129" cy="285631"/>
            </a:xfrm>
            <a:custGeom>
              <a:avLst/>
              <a:gdLst/>
              <a:ahLst/>
              <a:cxnLst>
                <a:cxn ang="0">
                  <a:pos x="wd2" y="hd2"/>
                </a:cxn>
                <a:cxn ang="5400000">
                  <a:pos x="wd2" y="hd2"/>
                </a:cxn>
                <a:cxn ang="10800000">
                  <a:pos x="wd2" y="hd2"/>
                </a:cxn>
                <a:cxn ang="16200000">
                  <a:pos x="wd2" y="hd2"/>
                </a:cxn>
              </a:cxnLst>
              <a:rect l="0" t="0" r="r" b="b"/>
              <a:pathLst>
                <a:path w="21600" h="18211" extrusionOk="0">
                  <a:moveTo>
                    <a:pt x="21600" y="12869"/>
                  </a:moveTo>
                  <a:cubicBezTo>
                    <a:pt x="21600" y="12869"/>
                    <a:pt x="18095" y="2468"/>
                    <a:pt x="12130" y="384"/>
                  </a:cubicBezTo>
                  <a:cubicBezTo>
                    <a:pt x="6162" y="-1695"/>
                    <a:pt x="0" y="5346"/>
                    <a:pt x="0" y="5346"/>
                  </a:cubicBezTo>
                  <a:cubicBezTo>
                    <a:pt x="0" y="5346"/>
                    <a:pt x="3506" y="15752"/>
                    <a:pt x="9470" y="17828"/>
                  </a:cubicBezTo>
                  <a:cubicBezTo>
                    <a:pt x="15434" y="19905"/>
                    <a:pt x="21600" y="12869"/>
                    <a:pt x="21600" y="12869"/>
                  </a:cubicBezTo>
                  <a:close/>
                </a:path>
              </a:pathLst>
            </a:custGeom>
            <a:solidFill>
              <a:srgbClr val="ECECEC"/>
            </a:solidFill>
            <a:ln w="12700" cap="flat">
              <a:noFill/>
              <a:miter lim="400000"/>
            </a:ln>
            <a:effectLst/>
          </p:spPr>
          <p:txBody>
            <a:bodyPr wrap="square" lIns="38100" tIns="38100" rIns="38100" bIns="38100" numCol="1" anchor="ctr">
              <a:noAutofit/>
            </a:bodyPr>
            <a:lstStyle/>
            <a:p>
              <a:pPr lvl="0"/>
              <a:endParaRPr/>
            </a:p>
          </p:txBody>
        </p:sp>
        <p:grpSp>
          <p:nvGrpSpPr>
            <p:cNvPr id="8" name="Group 7"/>
            <p:cNvGrpSpPr/>
            <p:nvPr/>
          </p:nvGrpSpPr>
          <p:grpSpPr>
            <a:xfrm>
              <a:off x="10172052" y="3069304"/>
              <a:ext cx="2183355" cy="2178155"/>
              <a:chOff x="10172052" y="3069304"/>
              <a:chExt cx="2183355" cy="2178155"/>
            </a:xfrm>
          </p:grpSpPr>
          <p:sp>
            <p:nvSpPr>
              <p:cNvPr id="114" name="Shape 2464"/>
              <p:cNvSpPr/>
              <p:nvPr/>
            </p:nvSpPr>
            <p:spPr>
              <a:xfrm>
                <a:off x="11398338" y="4825689"/>
                <a:ext cx="421770" cy="42177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15" name="Shape 2465"/>
              <p:cNvSpPr/>
              <p:nvPr/>
            </p:nvSpPr>
            <p:spPr>
              <a:xfrm>
                <a:off x="11524452" y="4951803"/>
                <a:ext cx="169542" cy="169542"/>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6"/>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0"/>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112" name="Shape 2467"/>
              <p:cNvSpPr/>
              <p:nvPr/>
            </p:nvSpPr>
            <p:spPr>
              <a:xfrm>
                <a:off x="10668000" y="3094683"/>
                <a:ext cx="421770" cy="42177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13" name="Shape 2468"/>
              <p:cNvSpPr/>
              <p:nvPr/>
            </p:nvSpPr>
            <p:spPr>
              <a:xfrm>
                <a:off x="10803511" y="3220797"/>
                <a:ext cx="162005" cy="169542"/>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110" name="Shape 2470"/>
              <p:cNvSpPr/>
              <p:nvPr/>
            </p:nvSpPr>
            <p:spPr>
              <a:xfrm>
                <a:off x="10695952" y="4820673"/>
                <a:ext cx="421770" cy="42177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11" name="Shape 2471"/>
              <p:cNvSpPr/>
              <p:nvPr/>
            </p:nvSpPr>
            <p:spPr>
              <a:xfrm>
                <a:off x="10856435" y="4953876"/>
                <a:ext cx="100803" cy="163370"/>
              </a:xfrm>
              <a:custGeom>
                <a:avLst/>
                <a:gdLst/>
                <a:ahLst/>
                <a:cxnLst>
                  <a:cxn ang="0">
                    <a:pos x="wd2" y="hd2"/>
                  </a:cxn>
                  <a:cxn ang="5400000">
                    <a:pos x="wd2" y="hd2"/>
                  </a:cxn>
                  <a:cxn ang="10800000">
                    <a:pos x="wd2" y="hd2"/>
                  </a:cxn>
                  <a:cxn ang="16200000">
                    <a:pos x="wd2" y="hd2"/>
                  </a:cxn>
                </a:cxnLst>
                <a:rect l="0" t="0" r="r" b="b"/>
                <a:pathLst>
                  <a:path w="17648" h="21126" extrusionOk="0">
                    <a:moveTo>
                      <a:pt x="11560" y="0"/>
                    </a:moveTo>
                    <a:lnTo>
                      <a:pt x="9120" y="0"/>
                    </a:lnTo>
                    <a:lnTo>
                      <a:pt x="9120" y="14690"/>
                    </a:lnTo>
                    <a:cubicBezTo>
                      <a:pt x="7770" y="14305"/>
                      <a:pt x="6024" y="14300"/>
                      <a:pt x="4302" y="14763"/>
                    </a:cubicBezTo>
                    <a:cubicBezTo>
                      <a:pt x="1215" y="15592"/>
                      <a:pt x="-624" y="17611"/>
                      <a:pt x="195" y="19269"/>
                    </a:cubicBezTo>
                    <a:cubicBezTo>
                      <a:pt x="1012" y="20929"/>
                      <a:pt x="4176" y="21600"/>
                      <a:pt x="7262" y="20771"/>
                    </a:cubicBezTo>
                    <a:cubicBezTo>
                      <a:pt x="9884" y="20067"/>
                      <a:pt x="11598" y="18505"/>
                      <a:pt x="11556" y="17035"/>
                    </a:cubicBezTo>
                    <a:lnTo>
                      <a:pt x="11560" y="5021"/>
                    </a:lnTo>
                    <a:cubicBezTo>
                      <a:pt x="15816" y="5517"/>
                      <a:pt x="16107" y="9491"/>
                      <a:pt x="15598" y="10604"/>
                    </a:cubicBezTo>
                    <a:cubicBezTo>
                      <a:pt x="15403" y="11027"/>
                      <a:pt x="15744" y="11343"/>
                      <a:pt x="16387" y="10604"/>
                    </a:cubicBezTo>
                    <a:cubicBezTo>
                      <a:pt x="20976" y="5333"/>
                      <a:pt x="11560" y="3007"/>
                      <a:pt x="11560"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108" name="Shape 2473"/>
              <p:cNvSpPr/>
              <p:nvPr/>
            </p:nvSpPr>
            <p:spPr>
              <a:xfrm>
                <a:off x="10175234" y="4333591"/>
                <a:ext cx="421770" cy="42177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09" name="Shape 2474"/>
              <p:cNvSpPr/>
              <p:nvPr/>
            </p:nvSpPr>
            <p:spPr>
              <a:xfrm>
                <a:off x="10310406" y="4468989"/>
                <a:ext cx="150975" cy="150974"/>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104" name="Shape 2476"/>
              <p:cNvSpPr/>
              <p:nvPr/>
            </p:nvSpPr>
            <p:spPr>
              <a:xfrm>
                <a:off x="11378822" y="3069304"/>
                <a:ext cx="421770" cy="42177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grpSp>
            <p:nvGrpSpPr>
              <p:cNvPr id="105" name="Group 2479"/>
              <p:cNvGrpSpPr/>
              <p:nvPr/>
            </p:nvGrpSpPr>
            <p:grpSpPr>
              <a:xfrm>
                <a:off x="11513518" y="3209261"/>
                <a:ext cx="162005" cy="141054"/>
                <a:chOff x="0" y="0"/>
                <a:chExt cx="323898" cy="282009"/>
              </a:xfrm>
            </p:grpSpPr>
            <p:sp>
              <p:nvSpPr>
                <p:cNvPr id="106" name="Shape 2477"/>
                <p:cNvSpPr/>
                <p:nvPr/>
              </p:nvSpPr>
              <p:spPr>
                <a:xfrm>
                  <a:off x="14388" y="0"/>
                  <a:ext cx="294755" cy="82632"/>
                </a:xfrm>
                <a:custGeom>
                  <a:avLst/>
                  <a:gdLst/>
                  <a:ahLst/>
                  <a:cxnLst>
                    <a:cxn ang="0">
                      <a:pos x="wd2" y="hd2"/>
                    </a:cxn>
                    <a:cxn ang="5400000">
                      <a:pos x="wd2" y="hd2"/>
                    </a:cxn>
                    <a:cxn ang="10800000">
                      <a:pos x="wd2" y="hd2"/>
                    </a:cxn>
                    <a:cxn ang="16200000">
                      <a:pos x="wd2" y="hd2"/>
                    </a:cxn>
                  </a:cxnLst>
                  <a:rect l="0" t="0" r="r" b="b"/>
                  <a:pathLst>
                    <a:path w="21238" h="21600" extrusionOk="0">
                      <a:moveTo>
                        <a:pt x="499" y="21600"/>
                      </a:moveTo>
                      <a:lnTo>
                        <a:pt x="20739" y="21600"/>
                      </a:lnTo>
                      <a:cubicBezTo>
                        <a:pt x="21419" y="21600"/>
                        <a:pt x="21309" y="18973"/>
                        <a:pt x="20970" y="18547"/>
                      </a:cubicBezTo>
                      <a:cubicBezTo>
                        <a:pt x="20632" y="18117"/>
                        <a:pt x="16870" y="12960"/>
                        <a:pt x="16216" y="12960"/>
                      </a:cubicBezTo>
                      <a:lnTo>
                        <a:pt x="15143" y="12960"/>
                      </a:lnTo>
                      <a:lnTo>
                        <a:pt x="15143" y="0"/>
                      </a:lnTo>
                      <a:lnTo>
                        <a:pt x="6095" y="0"/>
                      </a:lnTo>
                      <a:lnTo>
                        <a:pt x="6095" y="12960"/>
                      </a:lnTo>
                      <a:lnTo>
                        <a:pt x="5022" y="12960"/>
                      </a:lnTo>
                      <a:cubicBezTo>
                        <a:pt x="4367" y="12960"/>
                        <a:pt x="606" y="18117"/>
                        <a:pt x="268" y="18547"/>
                      </a:cubicBezTo>
                      <a:cubicBezTo>
                        <a:pt x="-71" y="18973"/>
                        <a:pt x="-181" y="21600"/>
                        <a:pt x="499" y="216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107" name="Shape 2478"/>
                <p:cNvSpPr/>
                <p:nvPr/>
              </p:nvSpPr>
              <p:spPr>
                <a:xfrm>
                  <a:off x="0" y="101883"/>
                  <a:ext cx="323899" cy="180127"/>
                </a:xfrm>
                <a:custGeom>
                  <a:avLst/>
                  <a:gdLst/>
                  <a:ahLst/>
                  <a:cxnLst>
                    <a:cxn ang="0">
                      <a:pos x="wd2" y="hd2"/>
                    </a:cxn>
                    <a:cxn ang="5400000">
                      <a:pos x="wd2" y="hd2"/>
                    </a:cxn>
                    <a:cxn ang="10800000">
                      <a:pos x="wd2" y="hd2"/>
                    </a:cxn>
                    <a:cxn ang="16200000">
                      <a:pos x="wd2" y="hd2"/>
                    </a:cxn>
                  </a:cxnLst>
                  <a:rect l="0" t="0" r="r" b="b"/>
                  <a:pathLst>
                    <a:path w="21600" h="21600" extrusionOk="0">
                      <a:moveTo>
                        <a:pt x="20388" y="0"/>
                      </a:moveTo>
                      <a:lnTo>
                        <a:pt x="1212" y="0"/>
                      </a:lnTo>
                      <a:cubicBezTo>
                        <a:pt x="606" y="0"/>
                        <a:pt x="0" y="1289"/>
                        <a:pt x="0" y="2378"/>
                      </a:cubicBezTo>
                      <a:lnTo>
                        <a:pt x="0" y="9313"/>
                      </a:lnTo>
                      <a:cubicBezTo>
                        <a:pt x="0" y="10404"/>
                        <a:pt x="606" y="11691"/>
                        <a:pt x="1212" y="11691"/>
                      </a:cubicBezTo>
                      <a:lnTo>
                        <a:pt x="3397" y="11691"/>
                      </a:lnTo>
                      <a:lnTo>
                        <a:pt x="2424" y="21600"/>
                      </a:lnTo>
                      <a:lnTo>
                        <a:pt x="19176" y="21600"/>
                      </a:lnTo>
                      <a:lnTo>
                        <a:pt x="18203" y="11691"/>
                      </a:lnTo>
                      <a:lnTo>
                        <a:pt x="20388" y="11691"/>
                      </a:lnTo>
                      <a:cubicBezTo>
                        <a:pt x="20994" y="11691"/>
                        <a:pt x="21600" y="10404"/>
                        <a:pt x="21600" y="9313"/>
                      </a:cubicBezTo>
                      <a:lnTo>
                        <a:pt x="21600" y="2378"/>
                      </a:lnTo>
                      <a:cubicBezTo>
                        <a:pt x="21600" y="1289"/>
                        <a:pt x="20994" y="0"/>
                        <a:pt x="20388" y="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102" name="Shape 2481"/>
              <p:cNvSpPr/>
              <p:nvPr/>
            </p:nvSpPr>
            <p:spPr>
              <a:xfrm>
                <a:off x="11933637" y="3575005"/>
                <a:ext cx="421770" cy="42177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03" name="Shape 2482"/>
              <p:cNvSpPr/>
              <p:nvPr/>
            </p:nvSpPr>
            <p:spPr>
              <a:xfrm>
                <a:off x="12091089" y="3704205"/>
                <a:ext cx="114359" cy="163370"/>
              </a:xfrm>
              <a:custGeom>
                <a:avLst/>
                <a:gdLst/>
                <a:ahLst/>
                <a:cxnLst>
                  <a:cxn ang="0">
                    <a:pos x="wd2" y="hd2"/>
                  </a:cxn>
                  <a:cxn ang="5400000">
                    <a:pos x="wd2" y="hd2"/>
                  </a:cxn>
                  <a:cxn ang="10800000">
                    <a:pos x="wd2" y="hd2"/>
                  </a:cxn>
                  <a:cxn ang="16200000">
                    <a:pos x="wd2" y="hd2"/>
                  </a:cxn>
                </a:cxnLst>
                <a:rect l="0" t="0" r="r" b="b"/>
                <a:pathLst>
                  <a:path w="20957" h="21276" extrusionOk="0">
                    <a:moveTo>
                      <a:pt x="1877" y="21023"/>
                    </a:moveTo>
                    <a:cubicBezTo>
                      <a:pt x="2335" y="19958"/>
                      <a:pt x="3030" y="18458"/>
                      <a:pt x="3960" y="16288"/>
                    </a:cubicBezTo>
                    <a:cubicBezTo>
                      <a:pt x="8011" y="15823"/>
                      <a:pt x="9689" y="16658"/>
                      <a:pt x="12261" y="13325"/>
                    </a:cubicBezTo>
                    <a:cubicBezTo>
                      <a:pt x="10172" y="13789"/>
                      <a:pt x="7654" y="12465"/>
                      <a:pt x="7789" y="11892"/>
                    </a:cubicBezTo>
                    <a:cubicBezTo>
                      <a:pt x="7924" y="11318"/>
                      <a:pt x="13647" y="12306"/>
                      <a:pt x="17393" y="8447"/>
                    </a:cubicBezTo>
                    <a:cubicBezTo>
                      <a:pt x="12670" y="9202"/>
                      <a:pt x="11160" y="7540"/>
                      <a:pt x="11769" y="7289"/>
                    </a:cubicBezTo>
                    <a:cubicBezTo>
                      <a:pt x="13175" y="6708"/>
                      <a:pt x="17348" y="7048"/>
                      <a:pt x="19572" y="5477"/>
                    </a:cubicBezTo>
                    <a:cubicBezTo>
                      <a:pt x="20719" y="4669"/>
                      <a:pt x="21256" y="2702"/>
                      <a:pt x="20789" y="2000"/>
                    </a:cubicBezTo>
                    <a:cubicBezTo>
                      <a:pt x="20229" y="1153"/>
                      <a:pt x="16813" y="-111"/>
                      <a:pt x="14931" y="7"/>
                    </a:cubicBezTo>
                    <a:cubicBezTo>
                      <a:pt x="13047" y="126"/>
                      <a:pt x="10093" y="5208"/>
                      <a:pt x="9217" y="5168"/>
                    </a:cubicBezTo>
                    <a:cubicBezTo>
                      <a:pt x="8341" y="5128"/>
                      <a:pt x="8166" y="2892"/>
                      <a:pt x="9694" y="813"/>
                    </a:cubicBezTo>
                    <a:cubicBezTo>
                      <a:pt x="8081" y="1330"/>
                      <a:pt x="5127" y="2940"/>
                      <a:pt x="4200" y="4315"/>
                    </a:cubicBezTo>
                    <a:cubicBezTo>
                      <a:pt x="2475" y="6874"/>
                      <a:pt x="4362" y="12744"/>
                      <a:pt x="3757" y="12953"/>
                    </a:cubicBezTo>
                    <a:cubicBezTo>
                      <a:pt x="3151" y="13163"/>
                      <a:pt x="1114" y="10259"/>
                      <a:pt x="505" y="8944"/>
                    </a:cubicBezTo>
                    <a:cubicBezTo>
                      <a:pt x="-324" y="10961"/>
                      <a:pt x="-344" y="12982"/>
                      <a:pt x="2082" y="15667"/>
                    </a:cubicBezTo>
                    <a:cubicBezTo>
                      <a:pt x="1167" y="17429"/>
                      <a:pt x="667" y="19457"/>
                      <a:pt x="592" y="20487"/>
                    </a:cubicBezTo>
                    <a:cubicBezTo>
                      <a:pt x="557" y="21312"/>
                      <a:pt x="1675" y="21489"/>
                      <a:pt x="1877" y="2102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100" name="Shape 2484"/>
              <p:cNvSpPr/>
              <p:nvPr/>
            </p:nvSpPr>
            <p:spPr>
              <a:xfrm>
                <a:off x="10172052" y="3605401"/>
                <a:ext cx="421770" cy="42177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101" name="Shape 2485"/>
              <p:cNvSpPr/>
              <p:nvPr/>
            </p:nvSpPr>
            <p:spPr>
              <a:xfrm>
                <a:off x="10307070" y="3765688"/>
                <a:ext cx="155692" cy="101196"/>
              </a:xfrm>
              <a:custGeom>
                <a:avLst/>
                <a:gdLst/>
                <a:ahLst/>
                <a:cxnLst>
                  <a:cxn ang="0">
                    <a:pos x="wd2" y="hd2"/>
                  </a:cxn>
                  <a:cxn ang="5400000">
                    <a:pos x="wd2" y="hd2"/>
                  </a:cxn>
                  <a:cxn ang="10800000">
                    <a:pos x="wd2" y="hd2"/>
                  </a:cxn>
                  <a:cxn ang="16200000">
                    <a:pos x="wd2" y="hd2"/>
                  </a:cxn>
                </a:cxnLst>
                <a:rect l="0" t="0" r="r" b="b"/>
                <a:pathLst>
                  <a:path w="21600" h="21600" extrusionOk="0">
                    <a:moveTo>
                      <a:pt x="12281" y="13211"/>
                    </a:moveTo>
                    <a:cubicBezTo>
                      <a:pt x="11747" y="14381"/>
                      <a:pt x="9458" y="18011"/>
                      <a:pt x="9360" y="18165"/>
                    </a:cubicBezTo>
                    <a:cubicBezTo>
                      <a:pt x="9249" y="18377"/>
                      <a:pt x="8939" y="18735"/>
                      <a:pt x="8644" y="18441"/>
                    </a:cubicBezTo>
                    <a:cubicBezTo>
                      <a:pt x="8559" y="18357"/>
                      <a:pt x="8459" y="18187"/>
                      <a:pt x="8459" y="17853"/>
                    </a:cubicBezTo>
                    <a:cubicBezTo>
                      <a:pt x="8459" y="17530"/>
                      <a:pt x="8554" y="17204"/>
                      <a:pt x="8565" y="17168"/>
                    </a:cubicBezTo>
                    <a:lnTo>
                      <a:pt x="9680" y="13369"/>
                    </a:lnTo>
                    <a:cubicBezTo>
                      <a:pt x="9471" y="13239"/>
                      <a:pt x="9111" y="13015"/>
                      <a:pt x="8832" y="12829"/>
                    </a:cubicBezTo>
                    <a:lnTo>
                      <a:pt x="8758" y="12781"/>
                    </a:lnTo>
                    <a:cubicBezTo>
                      <a:pt x="8476" y="12597"/>
                      <a:pt x="8124" y="12367"/>
                      <a:pt x="8124" y="11770"/>
                    </a:cubicBezTo>
                    <a:cubicBezTo>
                      <a:pt x="8124" y="11484"/>
                      <a:pt x="8211" y="11152"/>
                      <a:pt x="8393" y="10758"/>
                    </a:cubicBezTo>
                    <a:cubicBezTo>
                      <a:pt x="8927" y="9588"/>
                      <a:pt x="11216" y="5958"/>
                      <a:pt x="11314" y="5804"/>
                    </a:cubicBezTo>
                    <a:cubicBezTo>
                      <a:pt x="11426" y="5592"/>
                      <a:pt x="11735" y="5234"/>
                      <a:pt x="12030" y="5528"/>
                    </a:cubicBezTo>
                    <a:cubicBezTo>
                      <a:pt x="12115" y="5612"/>
                      <a:pt x="12215" y="5782"/>
                      <a:pt x="12215" y="6116"/>
                    </a:cubicBezTo>
                    <a:cubicBezTo>
                      <a:pt x="12215" y="6438"/>
                      <a:pt x="12120" y="6765"/>
                      <a:pt x="12110" y="6801"/>
                    </a:cubicBezTo>
                    <a:lnTo>
                      <a:pt x="10992" y="10600"/>
                    </a:lnTo>
                    <a:cubicBezTo>
                      <a:pt x="11203" y="10730"/>
                      <a:pt x="11563" y="10954"/>
                      <a:pt x="11842" y="11140"/>
                    </a:cubicBezTo>
                    <a:lnTo>
                      <a:pt x="11916" y="11188"/>
                    </a:lnTo>
                    <a:cubicBezTo>
                      <a:pt x="12198" y="11372"/>
                      <a:pt x="12550" y="11602"/>
                      <a:pt x="12550" y="12201"/>
                    </a:cubicBezTo>
                    <a:cubicBezTo>
                      <a:pt x="12550" y="12485"/>
                      <a:pt x="12462" y="12817"/>
                      <a:pt x="12281" y="13211"/>
                    </a:cubicBezTo>
                    <a:close/>
                    <a:moveTo>
                      <a:pt x="16430" y="6048"/>
                    </a:moveTo>
                    <a:cubicBezTo>
                      <a:pt x="16132" y="6048"/>
                      <a:pt x="15840" y="6088"/>
                      <a:pt x="15557" y="6162"/>
                    </a:cubicBezTo>
                    <a:cubicBezTo>
                      <a:pt x="14848" y="2597"/>
                      <a:pt x="12653" y="0"/>
                      <a:pt x="10054" y="0"/>
                    </a:cubicBezTo>
                    <a:cubicBezTo>
                      <a:pt x="6881" y="0"/>
                      <a:pt x="4310" y="3869"/>
                      <a:pt x="4310" y="8641"/>
                    </a:cubicBezTo>
                    <a:cubicBezTo>
                      <a:pt x="4310" y="9067"/>
                      <a:pt x="4330" y="9486"/>
                      <a:pt x="4369" y="9896"/>
                    </a:cubicBezTo>
                    <a:cubicBezTo>
                      <a:pt x="4217" y="9868"/>
                      <a:pt x="4064" y="9850"/>
                      <a:pt x="3906" y="9850"/>
                    </a:cubicBezTo>
                    <a:cubicBezTo>
                      <a:pt x="1749" y="9850"/>
                      <a:pt x="0" y="12481"/>
                      <a:pt x="0" y="15726"/>
                    </a:cubicBezTo>
                    <a:cubicBezTo>
                      <a:pt x="0" y="18969"/>
                      <a:pt x="1749" y="21600"/>
                      <a:pt x="3906" y="21600"/>
                    </a:cubicBezTo>
                    <a:lnTo>
                      <a:pt x="16430" y="21600"/>
                    </a:lnTo>
                    <a:cubicBezTo>
                      <a:pt x="19285" y="21600"/>
                      <a:pt x="21600" y="18119"/>
                      <a:pt x="21600" y="13823"/>
                    </a:cubicBezTo>
                    <a:cubicBezTo>
                      <a:pt x="21600" y="9530"/>
                      <a:pt x="19285" y="6048"/>
                      <a:pt x="16430" y="6048"/>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sp>
            <p:nvSpPr>
              <p:cNvPr id="98" name="Shape 2487"/>
              <p:cNvSpPr/>
              <p:nvPr/>
            </p:nvSpPr>
            <p:spPr>
              <a:xfrm>
                <a:off x="11895456" y="4315402"/>
                <a:ext cx="421770" cy="42177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99" name="Shape 2488"/>
              <p:cNvSpPr/>
              <p:nvPr/>
            </p:nvSpPr>
            <p:spPr>
              <a:xfrm>
                <a:off x="12047063" y="4451651"/>
                <a:ext cx="118809" cy="149271"/>
              </a:xfrm>
              <a:custGeom>
                <a:avLst/>
                <a:gdLst/>
                <a:ahLst/>
                <a:cxnLst>
                  <a:cxn ang="0">
                    <a:pos x="wd2" y="hd2"/>
                  </a:cxn>
                  <a:cxn ang="5400000">
                    <a:pos x="wd2" y="hd2"/>
                  </a:cxn>
                  <a:cxn ang="10800000">
                    <a:pos x="wd2" y="hd2"/>
                  </a:cxn>
                  <a:cxn ang="16200000">
                    <a:pos x="wd2" y="hd2"/>
                  </a:cxn>
                </a:cxnLst>
                <a:rect l="0" t="0" r="r" b="b"/>
                <a:pathLst>
                  <a:path w="21015" h="21072" extrusionOk="0">
                    <a:moveTo>
                      <a:pt x="17468" y="6506"/>
                    </a:moveTo>
                    <a:cubicBezTo>
                      <a:pt x="16410" y="7763"/>
                      <a:pt x="15333" y="6878"/>
                      <a:pt x="13824" y="5996"/>
                    </a:cubicBezTo>
                    <a:cubicBezTo>
                      <a:pt x="12317" y="5116"/>
                      <a:pt x="10950" y="4575"/>
                      <a:pt x="12006" y="3318"/>
                    </a:cubicBezTo>
                    <a:cubicBezTo>
                      <a:pt x="13062" y="2059"/>
                      <a:pt x="15140" y="1754"/>
                      <a:pt x="16648" y="2634"/>
                    </a:cubicBezTo>
                    <a:cubicBezTo>
                      <a:pt x="18155" y="3515"/>
                      <a:pt x="18522" y="5248"/>
                      <a:pt x="17468" y="6506"/>
                    </a:cubicBezTo>
                    <a:close/>
                    <a:moveTo>
                      <a:pt x="20868" y="4865"/>
                    </a:moveTo>
                    <a:cubicBezTo>
                      <a:pt x="20191" y="1663"/>
                      <a:pt x="16530" y="-474"/>
                      <a:pt x="12691" y="90"/>
                    </a:cubicBezTo>
                    <a:cubicBezTo>
                      <a:pt x="8853" y="655"/>
                      <a:pt x="5613" y="3118"/>
                      <a:pt x="6290" y="6320"/>
                    </a:cubicBezTo>
                    <a:cubicBezTo>
                      <a:pt x="6436" y="7009"/>
                      <a:pt x="6840" y="8088"/>
                      <a:pt x="7318" y="8862"/>
                    </a:cubicBezTo>
                    <a:lnTo>
                      <a:pt x="346" y="17166"/>
                    </a:lnTo>
                    <a:cubicBezTo>
                      <a:pt x="90" y="17473"/>
                      <a:pt x="-56" y="18024"/>
                      <a:pt x="20" y="18392"/>
                    </a:cubicBezTo>
                    <a:lnTo>
                      <a:pt x="470" y="20511"/>
                    </a:lnTo>
                    <a:cubicBezTo>
                      <a:pt x="547" y="20879"/>
                      <a:pt x="971" y="21126"/>
                      <a:pt x="1412" y="21061"/>
                    </a:cubicBezTo>
                    <a:lnTo>
                      <a:pt x="3454" y="20761"/>
                    </a:lnTo>
                    <a:cubicBezTo>
                      <a:pt x="3895" y="20696"/>
                      <a:pt x="4457" y="20387"/>
                      <a:pt x="4700" y="20072"/>
                    </a:cubicBezTo>
                    <a:lnTo>
                      <a:pt x="7456" y="16513"/>
                    </a:lnTo>
                    <a:lnTo>
                      <a:pt x="7480" y="16490"/>
                    </a:lnTo>
                    <a:lnTo>
                      <a:pt x="9346" y="16216"/>
                    </a:lnTo>
                    <a:lnTo>
                      <a:pt x="12566" y="12046"/>
                    </a:lnTo>
                    <a:cubicBezTo>
                      <a:pt x="13623" y="12195"/>
                      <a:pt x="15142" y="12146"/>
                      <a:pt x="16039" y="12013"/>
                    </a:cubicBezTo>
                    <a:cubicBezTo>
                      <a:pt x="19878" y="11449"/>
                      <a:pt x="21544" y="8068"/>
                      <a:pt x="20868" y="48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sp>
        <p:nvSpPr>
          <p:cNvPr id="124" name="Text Placeholder 1"/>
          <p:cNvSpPr>
            <a:spLocks noGrp="1"/>
          </p:cNvSpPr>
          <p:nvPr>
            <p:ph type="body" sz="quarter" idx="10"/>
          </p:nvPr>
        </p:nvSpPr>
        <p:spPr>
          <a:xfrm>
            <a:off x="2521736" y="4446980"/>
            <a:ext cx="2230885" cy="204372"/>
          </a:xfrm>
        </p:spPr>
        <p:txBody>
          <a:bodyPr>
            <a:normAutofit fontScale="92500" lnSpcReduction="20000"/>
          </a:bodyPr>
          <a:lstStyle/>
          <a:p>
            <a:pPr algn="r"/>
            <a:r>
              <a:rPr lang="en-GB" dirty="0"/>
              <a:t>Main Media</a:t>
            </a:r>
          </a:p>
        </p:txBody>
      </p:sp>
      <p:sp>
        <p:nvSpPr>
          <p:cNvPr id="125" name="Text Placeholder 8"/>
          <p:cNvSpPr>
            <a:spLocks noGrp="1"/>
          </p:cNvSpPr>
          <p:nvPr>
            <p:ph type="body" sz="quarter" idx="11"/>
          </p:nvPr>
        </p:nvSpPr>
        <p:spPr>
          <a:xfrm>
            <a:off x="2241654" y="4749939"/>
            <a:ext cx="2534425" cy="750730"/>
          </a:xfrm>
        </p:spPr>
        <p:txBody>
          <a:bodyPr/>
          <a:lstStyle/>
          <a:p>
            <a:pPr algn="r"/>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r>
              <a:rPr lang="en-GB" dirty="0" err="1"/>
              <a:t>iste</a:t>
            </a:r>
            <a:r>
              <a:rPr lang="en-GB" dirty="0"/>
              <a:t> </a:t>
            </a:r>
            <a:r>
              <a:rPr lang="en-GB" dirty="0" err="1"/>
              <a:t>natus</a:t>
            </a:r>
            <a:r>
              <a:rPr lang="en-GB" dirty="0"/>
              <a:t> </a:t>
            </a:r>
            <a:r>
              <a:rPr lang="en-GB" dirty="0" err="1"/>
              <a:t>hayeu</a:t>
            </a:r>
            <a:r>
              <a:rPr lang="en-GB" dirty="0"/>
              <a:t> sit </a:t>
            </a:r>
            <a:r>
              <a:rPr lang="id-ID" dirty="0"/>
              <a:t> nhaerfda lope </a:t>
            </a:r>
            <a:r>
              <a:rPr lang="en-GB" dirty="0" err="1"/>
              <a:t>boh</a:t>
            </a:r>
            <a:r>
              <a:rPr lang="en-GB" dirty="0"/>
              <a:t> </a:t>
            </a:r>
            <a:r>
              <a:rPr lang="en-GB" dirty="0" err="1"/>
              <a:t>manok</a:t>
            </a:r>
            <a:endParaRPr lang="en-GB" dirty="0"/>
          </a:p>
        </p:txBody>
      </p:sp>
      <p:sp>
        <p:nvSpPr>
          <p:cNvPr id="128" name="Text Placeholder 1"/>
          <p:cNvSpPr>
            <a:spLocks noGrp="1"/>
          </p:cNvSpPr>
          <p:nvPr>
            <p:ph type="body" sz="quarter" idx="10"/>
          </p:nvPr>
        </p:nvSpPr>
        <p:spPr>
          <a:xfrm>
            <a:off x="6855047" y="4801203"/>
            <a:ext cx="1728370" cy="204372"/>
          </a:xfrm>
        </p:spPr>
        <p:txBody>
          <a:bodyPr>
            <a:normAutofit fontScale="92500" lnSpcReduction="20000"/>
          </a:bodyPr>
          <a:lstStyle/>
          <a:p>
            <a:r>
              <a:rPr lang="en-GB" dirty="0"/>
              <a:t>Main Principle</a:t>
            </a:r>
          </a:p>
        </p:txBody>
      </p:sp>
      <p:sp>
        <p:nvSpPr>
          <p:cNvPr id="129" name="Text Placeholder 8"/>
          <p:cNvSpPr>
            <a:spLocks noGrp="1"/>
          </p:cNvSpPr>
          <p:nvPr>
            <p:ph type="body" sz="quarter" idx="11"/>
          </p:nvPr>
        </p:nvSpPr>
        <p:spPr>
          <a:xfrm>
            <a:off x="6867122" y="5104162"/>
            <a:ext cx="2242267" cy="546358"/>
          </a:xfrm>
        </p:spPr>
        <p:txBody>
          <a:bodyPr/>
          <a:lstStyle/>
          <a:p>
            <a:r>
              <a:rPr lang="en-GB" dirty="0" err="1"/>
              <a:t>Ut</a:t>
            </a:r>
            <a:r>
              <a:rPr lang="en-GB" dirty="0"/>
              <a:t> </a:t>
            </a:r>
            <a:r>
              <a:rPr lang="en-GB" dirty="0" err="1"/>
              <a:t>vestibulum</a:t>
            </a:r>
            <a:r>
              <a:rPr lang="en-GB" dirty="0"/>
              <a:t> </a:t>
            </a:r>
            <a:r>
              <a:rPr lang="en-GB" dirty="0" err="1"/>
              <a:t>malesuada</a:t>
            </a:r>
            <a:r>
              <a:rPr lang="en-GB" dirty="0"/>
              <a:t> </a:t>
            </a:r>
            <a:r>
              <a:rPr lang="en-GB" dirty="0" err="1"/>
              <a:t>Lorem</a:t>
            </a:r>
            <a:r>
              <a:rPr lang="en-GB" dirty="0"/>
              <a:t> </a:t>
            </a:r>
            <a:r>
              <a:rPr lang="en-GB" dirty="0" err="1"/>
              <a:t>Ipsum</a:t>
            </a:r>
            <a:r>
              <a:rPr lang="en-GB" dirty="0"/>
              <a:t> </a:t>
            </a:r>
            <a:r>
              <a:rPr lang="en-GB" dirty="0" err="1"/>
              <a:t>unde</a:t>
            </a:r>
            <a:r>
              <a:rPr lang="en-GB" dirty="0"/>
              <a:t> </a:t>
            </a:r>
            <a:r>
              <a:rPr lang="en-GB" dirty="0" err="1"/>
              <a:t>omnis</a:t>
            </a:r>
            <a:r>
              <a:rPr lang="en-GB" dirty="0"/>
              <a:t> </a:t>
            </a:r>
            <a:r>
              <a:rPr lang="en-GB" dirty="0" err="1"/>
              <a:t>baraka</a:t>
            </a:r>
            <a:r>
              <a:rPr lang="en-GB" dirty="0"/>
              <a:t> </a:t>
            </a:r>
            <a:r>
              <a:rPr lang="en-GB" dirty="0" err="1"/>
              <a:t>si</a:t>
            </a:r>
            <a:r>
              <a:rPr lang="en-GB" dirty="0"/>
              <a:t> </a:t>
            </a:r>
            <a:r>
              <a:rPr lang="en-GB" dirty="0" err="1"/>
              <a:t>manuk</a:t>
            </a:r>
            <a:r>
              <a:rPr lang="en-GB" dirty="0"/>
              <a:t> le </a:t>
            </a:r>
          </a:p>
        </p:txBody>
      </p:sp>
      <p:sp>
        <p:nvSpPr>
          <p:cNvPr id="126" name="TextBox 12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76982407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28">
                                            <p:txEl>
                                              <p:pRg st="0" end="0"/>
                                            </p:txEl>
                                          </p:spTgt>
                                        </p:tgtEl>
                                        <p:attrNameLst>
                                          <p:attrName>style.visibility</p:attrName>
                                        </p:attrNameLst>
                                      </p:cBhvr>
                                      <p:to>
                                        <p:strVal val="visible"/>
                                      </p:to>
                                    </p:set>
                                    <p:animEffect transition="in" filter="dissolve">
                                      <p:cBhvr>
                                        <p:cTn id="19" dur="500"/>
                                        <p:tgtEl>
                                          <p:spTgt spid="128">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29">
                                            <p:txEl>
                                              <p:pRg st="0" end="0"/>
                                            </p:txEl>
                                          </p:spTgt>
                                        </p:tgtEl>
                                        <p:attrNameLst>
                                          <p:attrName>style.visibility</p:attrName>
                                        </p:attrNameLst>
                                      </p:cBhvr>
                                      <p:to>
                                        <p:strVal val="visible"/>
                                      </p:to>
                                    </p:set>
                                    <p:animEffect transition="in" filter="wipe(left)">
                                      <p:cBhvr>
                                        <p:cTn id="23" dur="500"/>
                                        <p:tgtEl>
                                          <p:spTgt spid="129">
                                            <p:txEl>
                                              <p:pRg st="0" end="0"/>
                                            </p:txEl>
                                          </p:spTgt>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Effect transition="in" filter="fade">
                                      <p:cBhvr>
                                        <p:cTn id="29" dur="500"/>
                                        <p:tgtEl>
                                          <p:spTgt spid="11"/>
                                        </p:tgtEl>
                                      </p:cBhvr>
                                    </p:animEffect>
                                  </p:childTnLst>
                                </p:cTn>
                              </p:par>
                            </p:childTnLst>
                          </p:cTn>
                        </p:par>
                        <p:par>
                          <p:cTn id="30" fill="hold">
                            <p:stCondLst>
                              <p:cond delay="3000"/>
                            </p:stCondLst>
                            <p:childTnLst>
                              <p:par>
                                <p:cTn id="31" presetID="9" presetClass="entr" presetSubtype="0" fill="hold" grpId="0" nodeType="afterEffect">
                                  <p:stCondLst>
                                    <p:cond delay="0"/>
                                  </p:stCondLst>
                                  <p:childTnLst>
                                    <p:set>
                                      <p:cBhvr>
                                        <p:cTn id="32" dur="1" fill="hold">
                                          <p:stCondLst>
                                            <p:cond delay="0"/>
                                          </p:stCondLst>
                                        </p:cTn>
                                        <p:tgtEl>
                                          <p:spTgt spid="124">
                                            <p:txEl>
                                              <p:pRg st="0" end="0"/>
                                            </p:txEl>
                                          </p:spTgt>
                                        </p:tgtEl>
                                        <p:attrNameLst>
                                          <p:attrName>style.visibility</p:attrName>
                                        </p:attrNameLst>
                                      </p:cBhvr>
                                      <p:to>
                                        <p:strVal val="visible"/>
                                      </p:to>
                                    </p:set>
                                    <p:animEffect transition="in" filter="dissolve">
                                      <p:cBhvr>
                                        <p:cTn id="33" dur="500"/>
                                        <p:tgtEl>
                                          <p:spTgt spid="124">
                                            <p:txEl>
                                              <p:pRg st="0" end="0"/>
                                            </p:txEl>
                                          </p:spTgt>
                                        </p:tgtEl>
                                      </p:cBhvr>
                                    </p:animEffect>
                                  </p:childTnLst>
                                </p:cTn>
                              </p:par>
                            </p:childTnLst>
                          </p:cTn>
                        </p:par>
                        <p:par>
                          <p:cTn id="34" fill="hold">
                            <p:stCondLst>
                              <p:cond delay="3500"/>
                            </p:stCondLst>
                            <p:childTnLst>
                              <p:par>
                                <p:cTn id="35" presetID="22" presetClass="entr" presetSubtype="2" fill="hold" grpId="0" nodeType="afterEffect">
                                  <p:stCondLst>
                                    <p:cond delay="0"/>
                                  </p:stCondLst>
                                  <p:childTnLst>
                                    <p:set>
                                      <p:cBhvr>
                                        <p:cTn id="36" dur="1" fill="hold">
                                          <p:stCondLst>
                                            <p:cond delay="0"/>
                                          </p:stCondLst>
                                        </p:cTn>
                                        <p:tgtEl>
                                          <p:spTgt spid="125">
                                            <p:txEl>
                                              <p:pRg st="0" end="0"/>
                                            </p:txEl>
                                          </p:spTgt>
                                        </p:tgtEl>
                                        <p:attrNameLst>
                                          <p:attrName>style.visibility</p:attrName>
                                        </p:attrNameLst>
                                      </p:cBhvr>
                                      <p:to>
                                        <p:strVal val="visible"/>
                                      </p:to>
                                    </p:set>
                                    <p:animEffect transition="in" filter="wipe(right)">
                                      <p:cBhvr>
                                        <p:cTn id="37" dur="500"/>
                                        <p:tgtEl>
                                          <p:spTgt spid="125">
                                            <p:txEl>
                                              <p:pRg st="0" end="0"/>
                                            </p:txEl>
                                          </p:spTgt>
                                        </p:tgtEl>
                                      </p:cBhvr>
                                    </p:animEffect>
                                  </p:childTnLst>
                                </p:cTn>
                              </p:par>
                            </p:childTnLst>
                          </p:cTn>
                        </p:par>
                        <p:par>
                          <p:cTn id="38" fill="hold">
                            <p:stCondLst>
                              <p:cond delay="4000"/>
                            </p:stCondLst>
                            <p:childTnLst>
                              <p:par>
                                <p:cTn id="39" presetID="53" presetClass="entr" presetSubtype="16" fill="hold"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500"/>
                            </p:stCondLst>
                            <p:childTnLst>
                              <p:par>
                                <p:cTn id="45" presetID="9" presetClass="entr" presetSubtype="0" fill="hold" grpId="0" nodeType="after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animEffect transition="in" filter="dissolve">
                                      <p:cBhvr>
                                        <p:cTn id="47" dur="500"/>
                                        <p:tgtEl>
                                          <p:spTgt spid="2">
                                            <p:txEl>
                                              <p:pRg st="0" end="0"/>
                                            </p:txEl>
                                          </p:spTgt>
                                        </p:tgtEl>
                                      </p:cBhvr>
                                    </p:animEffect>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9">
                                            <p:txEl>
                                              <p:pRg st="0" end="0"/>
                                            </p:txEl>
                                          </p:spTgt>
                                        </p:tgtEl>
                                        <p:attrNameLst>
                                          <p:attrName>style.visibility</p:attrName>
                                        </p:attrNameLst>
                                      </p:cBhvr>
                                      <p:to>
                                        <p:strVal val="visible"/>
                                      </p:to>
                                    </p:set>
                                    <p:animEffect transition="in" filter="wipe(left)">
                                      <p:cBhvr>
                                        <p:cTn id="51"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P spid="2" grpId="0" build="p"/>
      <p:bldP spid="9" grpId="0" build="p"/>
      <p:bldP spid="30" grpId="0" animBg="1"/>
      <p:bldP spid="124" grpId="0" build="p"/>
      <p:bldP spid="125" grpId="0" build="p"/>
      <p:bldP spid="128" grpId="0" build="p"/>
      <p:bldP spid="129"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ctrTitle"/>
          </p:nvPr>
        </p:nvSpPr>
        <p:spPr/>
        <p:txBody>
          <a:bodyPr/>
          <a:lstStyle/>
          <a:p>
            <a:r>
              <a:rPr lang="id-ID" dirty="0"/>
              <a:t>TREE INFOGRAPHICS 2</a:t>
            </a:r>
          </a:p>
        </p:txBody>
      </p:sp>
      <p:sp>
        <p:nvSpPr>
          <p:cNvPr id="18" name="Subtitle 17"/>
          <p:cNvSpPr>
            <a:spLocks noGrp="1"/>
          </p:cNvSpPr>
          <p:nvPr>
            <p:ph type="subTitle" idx="1"/>
          </p:nvPr>
        </p:nvSpPr>
        <p:spPr/>
        <p:txBody>
          <a:bodyPr/>
          <a:lstStyle/>
          <a:p>
            <a:r>
              <a:rPr lang="en-US" dirty="0"/>
              <a:t>write your relevant text here</a:t>
            </a:r>
          </a:p>
        </p:txBody>
      </p:sp>
      <p:sp>
        <p:nvSpPr>
          <p:cNvPr id="19" name="Text Placeholder 18"/>
          <p:cNvSpPr>
            <a:spLocks noGrp="1"/>
          </p:cNvSpPr>
          <p:nvPr>
            <p:ph type="body" sz="quarter" idx="10"/>
          </p:nvPr>
        </p:nvSpPr>
        <p:spPr>
          <a:xfrm>
            <a:off x="5918414" y="2113338"/>
            <a:ext cx="1523571" cy="306317"/>
          </a:xfrm>
        </p:spPr>
        <p:txBody>
          <a:bodyPr>
            <a:normAutofit fontScale="85000" lnSpcReduction="10000"/>
          </a:bodyPr>
          <a:lstStyle/>
          <a:p>
            <a:r>
              <a:rPr lang="id-ID" dirty="0"/>
              <a:t>Desaign Graphic</a:t>
            </a:r>
          </a:p>
        </p:txBody>
      </p:sp>
      <p:sp>
        <p:nvSpPr>
          <p:cNvPr id="20" name="Text Placeholder 19"/>
          <p:cNvSpPr>
            <a:spLocks noGrp="1"/>
          </p:cNvSpPr>
          <p:nvPr>
            <p:ph type="body" sz="quarter" idx="11"/>
          </p:nvPr>
        </p:nvSpPr>
        <p:spPr>
          <a:xfrm>
            <a:off x="5918414" y="2421459"/>
            <a:ext cx="2232058" cy="374129"/>
          </a:xfrm>
        </p:spPr>
        <p:txBody>
          <a:bodyPr>
            <a:normAutofit fontScale="92500"/>
          </a:bodyPr>
          <a:lstStyle/>
          <a:p>
            <a:r>
              <a:rPr lang="id-ID" dirty="0"/>
              <a:t>Ut vestibulum malesuada Lorem Ipsum unde omnis baraka si manuk le iste na</a:t>
            </a:r>
          </a:p>
        </p:txBody>
      </p:sp>
      <p:sp>
        <p:nvSpPr>
          <p:cNvPr id="87" name="Freeform 7"/>
          <p:cNvSpPr>
            <a:spLocks/>
          </p:cNvSpPr>
          <p:nvPr/>
        </p:nvSpPr>
        <p:spPr bwMode="auto">
          <a:xfrm>
            <a:off x="2025674" y="2532347"/>
            <a:ext cx="2802632" cy="3450790"/>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accent1"/>
          </a:solidFill>
          <a:ln>
            <a:noFill/>
          </a:ln>
        </p:spPr>
        <p:txBody>
          <a:bodyPr/>
          <a:lstStyle/>
          <a:p>
            <a:pPr eaLnBrk="1" fontAlgn="auto" hangingPunct="1">
              <a:spcBef>
                <a:spcPts val="0"/>
              </a:spcBef>
              <a:spcAft>
                <a:spcPts val="0"/>
              </a:spcAft>
              <a:defRPr/>
            </a:pPr>
            <a:endParaRPr lang="en-US" dirty="0">
              <a:latin typeface="+mn-lt"/>
            </a:endParaRPr>
          </a:p>
        </p:txBody>
      </p:sp>
      <p:grpSp>
        <p:nvGrpSpPr>
          <p:cNvPr id="29" name="Group 28"/>
          <p:cNvGrpSpPr/>
          <p:nvPr/>
        </p:nvGrpSpPr>
        <p:grpSpPr>
          <a:xfrm>
            <a:off x="1805301" y="2726795"/>
            <a:ext cx="1002051" cy="711676"/>
            <a:chOff x="4567551" y="2687258"/>
            <a:chExt cx="1002051" cy="711676"/>
          </a:xfrm>
        </p:grpSpPr>
        <p:sp>
          <p:nvSpPr>
            <p:cNvPr id="90" name="Cloud 89"/>
            <p:cNvSpPr/>
            <p:nvPr/>
          </p:nvSpPr>
          <p:spPr bwMode="auto">
            <a:xfrm>
              <a:off x="4567551" y="2687258"/>
              <a:ext cx="1002051" cy="711676"/>
            </a:xfrm>
            <a:prstGeom prst="cloud">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96" name="Shape 2431"/>
            <p:cNvSpPr/>
            <p:nvPr/>
          </p:nvSpPr>
          <p:spPr>
            <a:xfrm>
              <a:off x="4906163" y="2930386"/>
              <a:ext cx="267817" cy="238066"/>
            </a:xfrm>
            <a:custGeom>
              <a:avLst/>
              <a:gdLst/>
              <a:ahLst/>
              <a:cxnLst>
                <a:cxn ang="0">
                  <a:pos x="wd2" y="hd2"/>
                </a:cxn>
                <a:cxn ang="5400000">
                  <a:pos x="wd2" y="hd2"/>
                </a:cxn>
                <a:cxn ang="10800000">
                  <a:pos x="wd2" y="hd2"/>
                </a:cxn>
                <a:cxn ang="16200000">
                  <a:pos x="wd2" y="hd2"/>
                </a:cxn>
              </a:cxnLst>
              <a:rect l="0" t="0" r="r" b="b"/>
              <a:pathLst>
                <a:path w="20554" h="18517" extrusionOk="0">
                  <a:moveTo>
                    <a:pt x="20452" y="4444"/>
                  </a:moveTo>
                  <a:cubicBezTo>
                    <a:pt x="19302" y="11125"/>
                    <a:pt x="12887" y="16782"/>
                    <a:pt x="10956" y="18073"/>
                  </a:cubicBezTo>
                  <a:cubicBezTo>
                    <a:pt x="9026" y="19366"/>
                    <a:pt x="7266" y="17557"/>
                    <a:pt x="6626" y="16189"/>
                  </a:cubicBezTo>
                  <a:cubicBezTo>
                    <a:pt x="5895" y="14628"/>
                    <a:pt x="3704" y="6169"/>
                    <a:pt x="3131" y="5470"/>
                  </a:cubicBezTo>
                  <a:cubicBezTo>
                    <a:pt x="2556" y="4767"/>
                    <a:pt x="835" y="6169"/>
                    <a:pt x="835" y="6169"/>
                  </a:cubicBezTo>
                  <a:lnTo>
                    <a:pt x="0" y="5040"/>
                  </a:lnTo>
                  <a:cubicBezTo>
                    <a:pt x="0" y="5040"/>
                    <a:pt x="3495" y="729"/>
                    <a:pt x="6156" y="191"/>
                  </a:cubicBezTo>
                  <a:cubicBezTo>
                    <a:pt x="8977" y="-381"/>
                    <a:pt x="8973" y="4661"/>
                    <a:pt x="9651" y="7462"/>
                  </a:cubicBezTo>
                  <a:cubicBezTo>
                    <a:pt x="10307" y="10169"/>
                    <a:pt x="10748" y="11718"/>
                    <a:pt x="11320" y="11718"/>
                  </a:cubicBezTo>
                  <a:cubicBezTo>
                    <a:pt x="11895" y="11718"/>
                    <a:pt x="12990" y="10210"/>
                    <a:pt x="14190" y="7894"/>
                  </a:cubicBezTo>
                  <a:cubicBezTo>
                    <a:pt x="15392" y="5575"/>
                    <a:pt x="14139" y="3530"/>
                    <a:pt x="11791" y="4985"/>
                  </a:cubicBezTo>
                  <a:cubicBezTo>
                    <a:pt x="12730" y="-835"/>
                    <a:pt x="21600" y="-2234"/>
                    <a:pt x="20452" y="4444"/>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31" name="Group 30"/>
          <p:cNvGrpSpPr/>
          <p:nvPr/>
        </p:nvGrpSpPr>
        <p:grpSpPr>
          <a:xfrm>
            <a:off x="2593460" y="2108452"/>
            <a:ext cx="1541318" cy="779086"/>
            <a:chOff x="5355710" y="2068915"/>
            <a:chExt cx="1541318" cy="779086"/>
          </a:xfrm>
        </p:grpSpPr>
        <p:sp>
          <p:nvSpPr>
            <p:cNvPr id="88" name="Cloud 87"/>
            <p:cNvSpPr>
              <a:spLocks noChangeAspect="1"/>
            </p:cNvSpPr>
            <p:nvPr/>
          </p:nvSpPr>
          <p:spPr>
            <a:xfrm>
              <a:off x="5355710" y="2068915"/>
              <a:ext cx="1541318" cy="779086"/>
            </a:xfrm>
            <a:prstGeom prst="cloud">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97" name="Shape 2425"/>
            <p:cNvSpPr/>
            <p:nvPr/>
          </p:nvSpPr>
          <p:spPr>
            <a:xfrm>
              <a:off x="6026704" y="2272418"/>
              <a:ext cx="184150" cy="331534"/>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32" name="Group 31"/>
          <p:cNvGrpSpPr/>
          <p:nvPr/>
        </p:nvGrpSpPr>
        <p:grpSpPr>
          <a:xfrm>
            <a:off x="3804218" y="2529755"/>
            <a:ext cx="1002051" cy="712973"/>
            <a:chOff x="6566468" y="2490218"/>
            <a:chExt cx="1002051" cy="712973"/>
          </a:xfrm>
        </p:grpSpPr>
        <p:sp>
          <p:nvSpPr>
            <p:cNvPr id="91" name="Cloud 90"/>
            <p:cNvSpPr/>
            <p:nvPr/>
          </p:nvSpPr>
          <p:spPr bwMode="auto">
            <a:xfrm>
              <a:off x="6566468" y="2490218"/>
              <a:ext cx="1002051" cy="712973"/>
            </a:xfrm>
            <a:prstGeom prst="cloud">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27" name="Shape 2428"/>
            <p:cNvSpPr/>
            <p:nvPr/>
          </p:nvSpPr>
          <p:spPr>
            <a:xfrm>
              <a:off x="6934451" y="2711726"/>
              <a:ext cx="332196" cy="269956"/>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28" name="Group 27"/>
          <p:cNvGrpSpPr/>
          <p:nvPr/>
        </p:nvGrpSpPr>
        <p:grpSpPr>
          <a:xfrm>
            <a:off x="2513088" y="3170134"/>
            <a:ext cx="1503725" cy="1068163"/>
            <a:chOff x="5275338" y="3130597"/>
            <a:chExt cx="1503725" cy="1068163"/>
          </a:xfrm>
        </p:grpSpPr>
        <p:sp>
          <p:nvSpPr>
            <p:cNvPr id="95" name="Cloud 94"/>
            <p:cNvSpPr>
              <a:spLocks noChangeAspect="1"/>
            </p:cNvSpPr>
            <p:nvPr/>
          </p:nvSpPr>
          <p:spPr bwMode="auto">
            <a:xfrm>
              <a:off x="5275338" y="3130597"/>
              <a:ext cx="1503725" cy="1068163"/>
            </a:xfrm>
            <a:prstGeom prst="cloud">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30" name="Shape 2482"/>
            <p:cNvSpPr/>
            <p:nvPr/>
          </p:nvSpPr>
          <p:spPr>
            <a:xfrm>
              <a:off x="5914412" y="3398934"/>
              <a:ext cx="301561" cy="430804"/>
            </a:xfrm>
            <a:custGeom>
              <a:avLst/>
              <a:gdLst/>
              <a:ahLst/>
              <a:cxnLst>
                <a:cxn ang="0">
                  <a:pos x="wd2" y="hd2"/>
                </a:cxn>
                <a:cxn ang="5400000">
                  <a:pos x="wd2" y="hd2"/>
                </a:cxn>
                <a:cxn ang="10800000">
                  <a:pos x="wd2" y="hd2"/>
                </a:cxn>
                <a:cxn ang="16200000">
                  <a:pos x="wd2" y="hd2"/>
                </a:cxn>
              </a:cxnLst>
              <a:rect l="0" t="0" r="r" b="b"/>
              <a:pathLst>
                <a:path w="20957" h="21276" extrusionOk="0">
                  <a:moveTo>
                    <a:pt x="1877" y="21023"/>
                  </a:moveTo>
                  <a:cubicBezTo>
                    <a:pt x="2335" y="19958"/>
                    <a:pt x="3030" y="18458"/>
                    <a:pt x="3960" y="16288"/>
                  </a:cubicBezTo>
                  <a:cubicBezTo>
                    <a:pt x="8011" y="15823"/>
                    <a:pt x="9689" y="16658"/>
                    <a:pt x="12261" y="13325"/>
                  </a:cubicBezTo>
                  <a:cubicBezTo>
                    <a:pt x="10172" y="13789"/>
                    <a:pt x="7654" y="12465"/>
                    <a:pt x="7789" y="11892"/>
                  </a:cubicBezTo>
                  <a:cubicBezTo>
                    <a:pt x="7924" y="11318"/>
                    <a:pt x="13647" y="12306"/>
                    <a:pt x="17393" y="8447"/>
                  </a:cubicBezTo>
                  <a:cubicBezTo>
                    <a:pt x="12670" y="9202"/>
                    <a:pt x="11160" y="7540"/>
                    <a:pt x="11769" y="7289"/>
                  </a:cubicBezTo>
                  <a:cubicBezTo>
                    <a:pt x="13175" y="6708"/>
                    <a:pt x="17348" y="7048"/>
                    <a:pt x="19572" y="5477"/>
                  </a:cubicBezTo>
                  <a:cubicBezTo>
                    <a:pt x="20719" y="4669"/>
                    <a:pt x="21256" y="2702"/>
                    <a:pt x="20789" y="2000"/>
                  </a:cubicBezTo>
                  <a:cubicBezTo>
                    <a:pt x="20229" y="1153"/>
                    <a:pt x="16813" y="-111"/>
                    <a:pt x="14931" y="7"/>
                  </a:cubicBezTo>
                  <a:cubicBezTo>
                    <a:pt x="13047" y="126"/>
                    <a:pt x="10093" y="5208"/>
                    <a:pt x="9217" y="5168"/>
                  </a:cubicBezTo>
                  <a:cubicBezTo>
                    <a:pt x="8341" y="5128"/>
                    <a:pt x="8166" y="2892"/>
                    <a:pt x="9694" y="813"/>
                  </a:cubicBezTo>
                  <a:cubicBezTo>
                    <a:pt x="8081" y="1330"/>
                    <a:pt x="5127" y="2940"/>
                    <a:pt x="4200" y="4315"/>
                  </a:cubicBezTo>
                  <a:cubicBezTo>
                    <a:pt x="2475" y="6874"/>
                    <a:pt x="4362" y="12744"/>
                    <a:pt x="3757" y="12953"/>
                  </a:cubicBezTo>
                  <a:cubicBezTo>
                    <a:pt x="3151" y="13163"/>
                    <a:pt x="1114" y="10259"/>
                    <a:pt x="505" y="8944"/>
                  </a:cubicBezTo>
                  <a:cubicBezTo>
                    <a:pt x="-324" y="10961"/>
                    <a:pt x="-344" y="12982"/>
                    <a:pt x="2082" y="15667"/>
                  </a:cubicBezTo>
                  <a:cubicBezTo>
                    <a:pt x="1167" y="17429"/>
                    <a:pt x="667" y="19457"/>
                    <a:pt x="592" y="20487"/>
                  </a:cubicBezTo>
                  <a:cubicBezTo>
                    <a:pt x="557" y="21312"/>
                    <a:pt x="1675" y="21489"/>
                    <a:pt x="1877" y="21023"/>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27" name="Group 26"/>
          <p:cNvGrpSpPr/>
          <p:nvPr/>
        </p:nvGrpSpPr>
        <p:grpSpPr>
          <a:xfrm>
            <a:off x="4338299" y="3116985"/>
            <a:ext cx="1002051" cy="711677"/>
            <a:chOff x="7100549" y="3077448"/>
            <a:chExt cx="1002051" cy="711677"/>
          </a:xfrm>
        </p:grpSpPr>
        <p:sp>
          <p:nvSpPr>
            <p:cNvPr id="93" name="Cloud 92"/>
            <p:cNvSpPr/>
            <p:nvPr/>
          </p:nvSpPr>
          <p:spPr bwMode="auto">
            <a:xfrm>
              <a:off x="7100549" y="3077448"/>
              <a:ext cx="1002051" cy="711677"/>
            </a:xfrm>
            <a:prstGeom prst="cloud">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31" name="Shape 2465"/>
            <p:cNvSpPr/>
            <p:nvPr/>
          </p:nvSpPr>
          <p:spPr>
            <a:xfrm>
              <a:off x="7481365" y="3286609"/>
              <a:ext cx="236877" cy="236877"/>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6"/>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0"/>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26" name="Group 25"/>
          <p:cNvGrpSpPr/>
          <p:nvPr/>
        </p:nvGrpSpPr>
        <p:grpSpPr>
          <a:xfrm>
            <a:off x="3809403" y="3837736"/>
            <a:ext cx="1274277" cy="906124"/>
            <a:chOff x="6571653" y="3798199"/>
            <a:chExt cx="1274277" cy="906124"/>
          </a:xfrm>
        </p:grpSpPr>
        <p:sp>
          <p:nvSpPr>
            <p:cNvPr id="92" name="Cloud 91"/>
            <p:cNvSpPr>
              <a:spLocks noChangeAspect="1"/>
            </p:cNvSpPr>
            <p:nvPr/>
          </p:nvSpPr>
          <p:spPr bwMode="auto">
            <a:xfrm>
              <a:off x="6571653" y="3798199"/>
              <a:ext cx="1274277" cy="906124"/>
            </a:xfrm>
            <a:prstGeom prst="cloud">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32" name="Shape 2488"/>
            <p:cNvSpPr/>
            <p:nvPr/>
          </p:nvSpPr>
          <p:spPr>
            <a:xfrm>
              <a:off x="7096392" y="4052276"/>
              <a:ext cx="255882" cy="321488"/>
            </a:xfrm>
            <a:custGeom>
              <a:avLst/>
              <a:gdLst/>
              <a:ahLst/>
              <a:cxnLst>
                <a:cxn ang="0">
                  <a:pos x="wd2" y="hd2"/>
                </a:cxn>
                <a:cxn ang="5400000">
                  <a:pos x="wd2" y="hd2"/>
                </a:cxn>
                <a:cxn ang="10800000">
                  <a:pos x="wd2" y="hd2"/>
                </a:cxn>
                <a:cxn ang="16200000">
                  <a:pos x="wd2" y="hd2"/>
                </a:cxn>
              </a:cxnLst>
              <a:rect l="0" t="0" r="r" b="b"/>
              <a:pathLst>
                <a:path w="21015" h="21072" extrusionOk="0">
                  <a:moveTo>
                    <a:pt x="17468" y="6506"/>
                  </a:moveTo>
                  <a:cubicBezTo>
                    <a:pt x="16410" y="7763"/>
                    <a:pt x="15333" y="6878"/>
                    <a:pt x="13824" y="5996"/>
                  </a:cubicBezTo>
                  <a:cubicBezTo>
                    <a:pt x="12317" y="5116"/>
                    <a:pt x="10950" y="4575"/>
                    <a:pt x="12006" y="3318"/>
                  </a:cubicBezTo>
                  <a:cubicBezTo>
                    <a:pt x="13062" y="2059"/>
                    <a:pt x="15140" y="1754"/>
                    <a:pt x="16648" y="2634"/>
                  </a:cubicBezTo>
                  <a:cubicBezTo>
                    <a:pt x="18155" y="3515"/>
                    <a:pt x="18522" y="5248"/>
                    <a:pt x="17468" y="6506"/>
                  </a:cubicBezTo>
                  <a:close/>
                  <a:moveTo>
                    <a:pt x="20868" y="4865"/>
                  </a:moveTo>
                  <a:cubicBezTo>
                    <a:pt x="20191" y="1663"/>
                    <a:pt x="16530" y="-474"/>
                    <a:pt x="12691" y="90"/>
                  </a:cubicBezTo>
                  <a:cubicBezTo>
                    <a:pt x="8853" y="655"/>
                    <a:pt x="5613" y="3118"/>
                    <a:pt x="6290" y="6320"/>
                  </a:cubicBezTo>
                  <a:cubicBezTo>
                    <a:pt x="6436" y="7009"/>
                    <a:pt x="6840" y="8088"/>
                    <a:pt x="7318" y="8862"/>
                  </a:cubicBezTo>
                  <a:lnTo>
                    <a:pt x="346" y="17166"/>
                  </a:lnTo>
                  <a:cubicBezTo>
                    <a:pt x="90" y="17473"/>
                    <a:pt x="-56" y="18024"/>
                    <a:pt x="20" y="18392"/>
                  </a:cubicBezTo>
                  <a:lnTo>
                    <a:pt x="470" y="20511"/>
                  </a:lnTo>
                  <a:cubicBezTo>
                    <a:pt x="547" y="20879"/>
                    <a:pt x="971" y="21126"/>
                    <a:pt x="1412" y="21061"/>
                  </a:cubicBezTo>
                  <a:lnTo>
                    <a:pt x="3454" y="20761"/>
                  </a:lnTo>
                  <a:cubicBezTo>
                    <a:pt x="3895" y="20696"/>
                    <a:pt x="4457" y="20387"/>
                    <a:pt x="4700" y="20072"/>
                  </a:cubicBezTo>
                  <a:lnTo>
                    <a:pt x="7456" y="16513"/>
                  </a:lnTo>
                  <a:lnTo>
                    <a:pt x="7480" y="16490"/>
                  </a:lnTo>
                  <a:lnTo>
                    <a:pt x="9346" y="16216"/>
                  </a:lnTo>
                  <a:lnTo>
                    <a:pt x="12566" y="12046"/>
                  </a:lnTo>
                  <a:cubicBezTo>
                    <a:pt x="13623" y="12195"/>
                    <a:pt x="15142" y="12146"/>
                    <a:pt x="16039" y="12013"/>
                  </a:cubicBezTo>
                  <a:cubicBezTo>
                    <a:pt x="19878" y="11449"/>
                    <a:pt x="21544" y="8068"/>
                    <a:pt x="20868" y="4865"/>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25" name="Group 24"/>
          <p:cNvGrpSpPr/>
          <p:nvPr/>
        </p:nvGrpSpPr>
        <p:grpSpPr>
          <a:xfrm>
            <a:off x="1524000" y="3643289"/>
            <a:ext cx="1003347" cy="712973"/>
            <a:chOff x="4286250" y="3603752"/>
            <a:chExt cx="1003347" cy="712973"/>
          </a:xfrm>
        </p:grpSpPr>
        <p:sp>
          <p:nvSpPr>
            <p:cNvPr id="94" name="Cloud 93"/>
            <p:cNvSpPr/>
            <p:nvPr/>
          </p:nvSpPr>
          <p:spPr bwMode="auto">
            <a:xfrm>
              <a:off x="4286250" y="3603752"/>
              <a:ext cx="1003347" cy="712973"/>
            </a:xfrm>
            <a:prstGeom prst="cloud">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33" name="Shape 2474"/>
            <p:cNvSpPr/>
            <p:nvPr/>
          </p:nvSpPr>
          <p:spPr>
            <a:xfrm>
              <a:off x="4675567" y="3829738"/>
              <a:ext cx="224711" cy="224710"/>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grpSp>
        <p:nvGrpSpPr>
          <p:cNvPr id="24" name="Group 23"/>
          <p:cNvGrpSpPr/>
          <p:nvPr/>
        </p:nvGrpSpPr>
        <p:grpSpPr>
          <a:xfrm>
            <a:off x="2071045" y="4555894"/>
            <a:ext cx="637787" cy="453710"/>
            <a:chOff x="4833295" y="4516357"/>
            <a:chExt cx="637787" cy="453710"/>
          </a:xfrm>
        </p:grpSpPr>
        <p:sp>
          <p:nvSpPr>
            <p:cNvPr id="89" name="Cloud 88"/>
            <p:cNvSpPr>
              <a:spLocks noChangeAspect="1"/>
            </p:cNvSpPr>
            <p:nvPr/>
          </p:nvSpPr>
          <p:spPr>
            <a:xfrm rot="1734068">
              <a:off x="4833295" y="4516357"/>
              <a:ext cx="637787" cy="453710"/>
            </a:xfrm>
            <a:prstGeom prst="cloud">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34" name="Shape 2485"/>
            <p:cNvSpPr/>
            <p:nvPr/>
          </p:nvSpPr>
          <p:spPr>
            <a:xfrm>
              <a:off x="5044104" y="4664960"/>
              <a:ext cx="231234" cy="150296"/>
            </a:xfrm>
            <a:custGeom>
              <a:avLst/>
              <a:gdLst/>
              <a:ahLst/>
              <a:cxnLst>
                <a:cxn ang="0">
                  <a:pos x="wd2" y="hd2"/>
                </a:cxn>
                <a:cxn ang="5400000">
                  <a:pos x="wd2" y="hd2"/>
                </a:cxn>
                <a:cxn ang="10800000">
                  <a:pos x="wd2" y="hd2"/>
                </a:cxn>
                <a:cxn ang="16200000">
                  <a:pos x="wd2" y="hd2"/>
                </a:cxn>
              </a:cxnLst>
              <a:rect l="0" t="0" r="r" b="b"/>
              <a:pathLst>
                <a:path w="21600" h="21600" extrusionOk="0">
                  <a:moveTo>
                    <a:pt x="12281" y="13211"/>
                  </a:moveTo>
                  <a:cubicBezTo>
                    <a:pt x="11747" y="14381"/>
                    <a:pt x="9458" y="18011"/>
                    <a:pt x="9360" y="18165"/>
                  </a:cubicBezTo>
                  <a:cubicBezTo>
                    <a:pt x="9249" y="18377"/>
                    <a:pt x="8939" y="18735"/>
                    <a:pt x="8644" y="18441"/>
                  </a:cubicBezTo>
                  <a:cubicBezTo>
                    <a:pt x="8559" y="18357"/>
                    <a:pt x="8459" y="18187"/>
                    <a:pt x="8459" y="17853"/>
                  </a:cubicBezTo>
                  <a:cubicBezTo>
                    <a:pt x="8459" y="17530"/>
                    <a:pt x="8554" y="17204"/>
                    <a:pt x="8565" y="17168"/>
                  </a:cubicBezTo>
                  <a:lnTo>
                    <a:pt x="9680" y="13369"/>
                  </a:lnTo>
                  <a:cubicBezTo>
                    <a:pt x="9471" y="13239"/>
                    <a:pt x="9111" y="13015"/>
                    <a:pt x="8832" y="12829"/>
                  </a:cubicBezTo>
                  <a:lnTo>
                    <a:pt x="8758" y="12781"/>
                  </a:lnTo>
                  <a:cubicBezTo>
                    <a:pt x="8476" y="12597"/>
                    <a:pt x="8124" y="12367"/>
                    <a:pt x="8124" y="11770"/>
                  </a:cubicBezTo>
                  <a:cubicBezTo>
                    <a:pt x="8124" y="11484"/>
                    <a:pt x="8211" y="11152"/>
                    <a:pt x="8393" y="10758"/>
                  </a:cubicBezTo>
                  <a:cubicBezTo>
                    <a:pt x="8927" y="9588"/>
                    <a:pt x="11216" y="5958"/>
                    <a:pt x="11314" y="5804"/>
                  </a:cubicBezTo>
                  <a:cubicBezTo>
                    <a:pt x="11426" y="5592"/>
                    <a:pt x="11735" y="5234"/>
                    <a:pt x="12030" y="5528"/>
                  </a:cubicBezTo>
                  <a:cubicBezTo>
                    <a:pt x="12115" y="5612"/>
                    <a:pt x="12215" y="5782"/>
                    <a:pt x="12215" y="6116"/>
                  </a:cubicBezTo>
                  <a:cubicBezTo>
                    <a:pt x="12215" y="6438"/>
                    <a:pt x="12120" y="6765"/>
                    <a:pt x="12110" y="6801"/>
                  </a:cubicBezTo>
                  <a:lnTo>
                    <a:pt x="10992" y="10600"/>
                  </a:lnTo>
                  <a:cubicBezTo>
                    <a:pt x="11203" y="10730"/>
                    <a:pt x="11563" y="10954"/>
                    <a:pt x="11842" y="11140"/>
                  </a:cubicBezTo>
                  <a:lnTo>
                    <a:pt x="11916" y="11188"/>
                  </a:lnTo>
                  <a:cubicBezTo>
                    <a:pt x="12198" y="11372"/>
                    <a:pt x="12550" y="11602"/>
                    <a:pt x="12550" y="12201"/>
                  </a:cubicBezTo>
                  <a:cubicBezTo>
                    <a:pt x="12550" y="12485"/>
                    <a:pt x="12462" y="12817"/>
                    <a:pt x="12281" y="13211"/>
                  </a:cubicBezTo>
                  <a:close/>
                  <a:moveTo>
                    <a:pt x="16430" y="6048"/>
                  </a:moveTo>
                  <a:cubicBezTo>
                    <a:pt x="16132" y="6048"/>
                    <a:pt x="15840" y="6088"/>
                    <a:pt x="15557" y="6162"/>
                  </a:cubicBezTo>
                  <a:cubicBezTo>
                    <a:pt x="14848" y="2597"/>
                    <a:pt x="12653" y="0"/>
                    <a:pt x="10054" y="0"/>
                  </a:cubicBezTo>
                  <a:cubicBezTo>
                    <a:pt x="6881" y="0"/>
                    <a:pt x="4310" y="3869"/>
                    <a:pt x="4310" y="8641"/>
                  </a:cubicBezTo>
                  <a:cubicBezTo>
                    <a:pt x="4310" y="9067"/>
                    <a:pt x="4330" y="9486"/>
                    <a:pt x="4369" y="9896"/>
                  </a:cubicBezTo>
                  <a:cubicBezTo>
                    <a:pt x="4217" y="9868"/>
                    <a:pt x="4064" y="9850"/>
                    <a:pt x="3906" y="9850"/>
                  </a:cubicBezTo>
                  <a:cubicBezTo>
                    <a:pt x="1749" y="9850"/>
                    <a:pt x="0" y="12481"/>
                    <a:pt x="0" y="15726"/>
                  </a:cubicBezTo>
                  <a:cubicBezTo>
                    <a:pt x="0" y="18969"/>
                    <a:pt x="1749" y="21600"/>
                    <a:pt x="3906" y="21600"/>
                  </a:cubicBezTo>
                  <a:lnTo>
                    <a:pt x="16430" y="21600"/>
                  </a:lnTo>
                  <a:cubicBezTo>
                    <a:pt x="19285" y="21600"/>
                    <a:pt x="21600" y="18119"/>
                    <a:pt x="21600" y="13823"/>
                  </a:cubicBezTo>
                  <a:cubicBezTo>
                    <a:pt x="21600" y="9530"/>
                    <a:pt x="19285" y="6048"/>
                    <a:pt x="16430" y="6048"/>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135" name="Text Placeholder 18"/>
          <p:cNvSpPr>
            <a:spLocks noGrp="1"/>
          </p:cNvSpPr>
          <p:nvPr>
            <p:ph type="body" sz="quarter" idx="10"/>
          </p:nvPr>
        </p:nvSpPr>
        <p:spPr>
          <a:xfrm>
            <a:off x="5918414" y="3067837"/>
            <a:ext cx="1523571" cy="306317"/>
          </a:xfrm>
        </p:spPr>
        <p:txBody>
          <a:bodyPr>
            <a:normAutofit fontScale="92500"/>
          </a:bodyPr>
          <a:lstStyle/>
          <a:p>
            <a:r>
              <a:rPr lang="id-ID" dirty="0"/>
              <a:t>Account Media</a:t>
            </a:r>
          </a:p>
        </p:txBody>
      </p:sp>
      <p:sp>
        <p:nvSpPr>
          <p:cNvPr id="136" name="Text Placeholder 19"/>
          <p:cNvSpPr>
            <a:spLocks noGrp="1"/>
          </p:cNvSpPr>
          <p:nvPr>
            <p:ph type="body" sz="quarter" idx="11"/>
          </p:nvPr>
        </p:nvSpPr>
        <p:spPr>
          <a:xfrm>
            <a:off x="5918414" y="3375958"/>
            <a:ext cx="2232058" cy="374129"/>
          </a:xfrm>
        </p:spPr>
        <p:txBody>
          <a:bodyPr>
            <a:normAutofit fontScale="92500"/>
          </a:bodyPr>
          <a:lstStyle/>
          <a:p>
            <a:r>
              <a:rPr lang="id-ID" dirty="0"/>
              <a:t>Ut vestibulum malesuada Lorem Ipsum unde omnis baraka si manuk le iste na</a:t>
            </a:r>
          </a:p>
        </p:txBody>
      </p:sp>
      <p:sp>
        <p:nvSpPr>
          <p:cNvPr id="137" name="Text Placeholder 18"/>
          <p:cNvSpPr>
            <a:spLocks noGrp="1"/>
          </p:cNvSpPr>
          <p:nvPr>
            <p:ph type="body" sz="quarter" idx="10"/>
          </p:nvPr>
        </p:nvSpPr>
        <p:spPr>
          <a:xfrm>
            <a:off x="5918414" y="4095400"/>
            <a:ext cx="1523571" cy="306317"/>
          </a:xfrm>
        </p:spPr>
        <p:txBody>
          <a:bodyPr>
            <a:normAutofit/>
          </a:bodyPr>
          <a:lstStyle/>
          <a:p>
            <a:r>
              <a:rPr lang="id-ID" dirty="0"/>
              <a:t>Search Media</a:t>
            </a:r>
          </a:p>
        </p:txBody>
      </p:sp>
      <p:sp>
        <p:nvSpPr>
          <p:cNvPr id="138" name="Text Placeholder 19"/>
          <p:cNvSpPr>
            <a:spLocks noGrp="1"/>
          </p:cNvSpPr>
          <p:nvPr>
            <p:ph type="body" sz="quarter" idx="11"/>
          </p:nvPr>
        </p:nvSpPr>
        <p:spPr>
          <a:xfrm>
            <a:off x="5918414" y="4403521"/>
            <a:ext cx="2232058" cy="374129"/>
          </a:xfrm>
        </p:spPr>
        <p:txBody>
          <a:bodyPr>
            <a:normAutofit fontScale="92500"/>
          </a:bodyPr>
          <a:lstStyle/>
          <a:p>
            <a:r>
              <a:rPr lang="id-ID" dirty="0"/>
              <a:t>Ut vestibulum malesuada Lorem Ipsum unde omnis baraka si manuk le iste na</a:t>
            </a:r>
          </a:p>
        </p:txBody>
      </p:sp>
      <p:sp>
        <p:nvSpPr>
          <p:cNvPr id="139" name="Text Placeholder 18"/>
          <p:cNvSpPr>
            <a:spLocks noGrp="1"/>
          </p:cNvSpPr>
          <p:nvPr>
            <p:ph type="body" sz="quarter" idx="10"/>
          </p:nvPr>
        </p:nvSpPr>
        <p:spPr>
          <a:xfrm>
            <a:off x="5918414" y="5122963"/>
            <a:ext cx="1523571" cy="306317"/>
          </a:xfrm>
        </p:spPr>
        <p:txBody>
          <a:bodyPr>
            <a:normAutofit/>
          </a:bodyPr>
          <a:lstStyle/>
          <a:p>
            <a:r>
              <a:rPr lang="id-ID" dirty="0"/>
              <a:t>Main Media</a:t>
            </a:r>
          </a:p>
        </p:txBody>
      </p:sp>
      <p:sp>
        <p:nvSpPr>
          <p:cNvPr id="140" name="Text Placeholder 19"/>
          <p:cNvSpPr>
            <a:spLocks noGrp="1"/>
          </p:cNvSpPr>
          <p:nvPr>
            <p:ph type="body" sz="quarter" idx="11"/>
          </p:nvPr>
        </p:nvSpPr>
        <p:spPr>
          <a:xfrm>
            <a:off x="5918414" y="5431084"/>
            <a:ext cx="2232058" cy="374129"/>
          </a:xfrm>
        </p:spPr>
        <p:txBody>
          <a:bodyPr>
            <a:normAutofit fontScale="92500"/>
          </a:bodyPr>
          <a:lstStyle/>
          <a:p>
            <a:r>
              <a:rPr lang="id-ID" dirty="0"/>
              <a:t>Ut vestibulum malesuada Lorem Ipsum unde omnis baraka si manuk le iste na</a:t>
            </a:r>
          </a:p>
        </p:txBody>
      </p:sp>
      <p:sp>
        <p:nvSpPr>
          <p:cNvPr id="141" name="Text Placeholder 18"/>
          <p:cNvSpPr>
            <a:spLocks noGrp="1"/>
          </p:cNvSpPr>
          <p:nvPr>
            <p:ph type="body" sz="quarter" idx="10"/>
          </p:nvPr>
        </p:nvSpPr>
        <p:spPr>
          <a:xfrm>
            <a:off x="8566106" y="2113338"/>
            <a:ext cx="1523571" cy="306317"/>
          </a:xfrm>
        </p:spPr>
        <p:txBody>
          <a:bodyPr>
            <a:normAutofit/>
          </a:bodyPr>
          <a:lstStyle/>
          <a:p>
            <a:r>
              <a:rPr lang="id-ID" dirty="0"/>
              <a:t>Facebook</a:t>
            </a:r>
          </a:p>
        </p:txBody>
      </p:sp>
      <p:sp>
        <p:nvSpPr>
          <p:cNvPr id="142" name="Text Placeholder 19"/>
          <p:cNvSpPr>
            <a:spLocks noGrp="1"/>
          </p:cNvSpPr>
          <p:nvPr>
            <p:ph type="body" sz="quarter" idx="11"/>
          </p:nvPr>
        </p:nvSpPr>
        <p:spPr>
          <a:xfrm>
            <a:off x="8566106" y="2421459"/>
            <a:ext cx="2232058" cy="374129"/>
          </a:xfrm>
        </p:spPr>
        <p:txBody>
          <a:bodyPr>
            <a:normAutofit fontScale="92500"/>
          </a:bodyPr>
          <a:lstStyle/>
          <a:p>
            <a:r>
              <a:rPr lang="id-ID" dirty="0"/>
              <a:t>Ut vestibulum malesuada Lorem Ipsum unde omnis baraka si manuk le iste na</a:t>
            </a:r>
          </a:p>
        </p:txBody>
      </p:sp>
      <p:sp>
        <p:nvSpPr>
          <p:cNvPr id="143" name="Text Placeholder 18"/>
          <p:cNvSpPr>
            <a:spLocks noGrp="1"/>
          </p:cNvSpPr>
          <p:nvPr>
            <p:ph type="body" sz="quarter" idx="10"/>
          </p:nvPr>
        </p:nvSpPr>
        <p:spPr>
          <a:xfrm>
            <a:off x="8566106" y="3067837"/>
            <a:ext cx="1523571" cy="306317"/>
          </a:xfrm>
        </p:spPr>
        <p:txBody>
          <a:bodyPr>
            <a:normAutofit/>
          </a:bodyPr>
          <a:lstStyle/>
          <a:p>
            <a:r>
              <a:rPr lang="id-ID" dirty="0"/>
              <a:t>Twitter</a:t>
            </a:r>
          </a:p>
        </p:txBody>
      </p:sp>
      <p:sp>
        <p:nvSpPr>
          <p:cNvPr id="144" name="Text Placeholder 19"/>
          <p:cNvSpPr>
            <a:spLocks noGrp="1"/>
          </p:cNvSpPr>
          <p:nvPr>
            <p:ph type="body" sz="quarter" idx="11"/>
          </p:nvPr>
        </p:nvSpPr>
        <p:spPr>
          <a:xfrm>
            <a:off x="8566106" y="3375958"/>
            <a:ext cx="2232058" cy="374129"/>
          </a:xfrm>
        </p:spPr>
        <p:txBody>
          <a:bodyPr>
            <a:normAutofit fontScale="92500"/>
          </a:bodyPr>
          <a:lstStyle/>
          <a:p>
            <a:r>
              <a:rPr lang="id-ID" dirty="0"/>
              <a:t>Ut vestibulum malesuada Lorem Ipsum unde omnis baraka si manuk le iste na</a:t>
            </a:r>
          </a:p>
        </p:txBody>
      </p:sp>
      <p:sp>
        <p:nvSpPr>
          <p:cNvPr id="145" name="Text Placeholder 18"/>
          <p:cNvSpPr>
            <a:spLocks noGrp="1"/>
          </p:cNvSpPr>
          <p:nvPr>
            <p:ph type="body" sz="quarter" idx="10"/>
          </p:nvPr>
        </p:nvSpPr>
        <p:spPr>
          <a:xfrm>
            <a:off x="8566106" y="4095400"/>
            <a:ext cx="1523571" cy="306317"/>
          </a:xfrm>
        </p:spPr>
        <p:txBody>
          <a:bodyPr>
            <a:normAutofit/>
          </a:bodyPr>
          <a:lstStyle/>
          <a:p>
            <a:r>
              <a:rPr lang="id-ID" dirty="0"/>
              <a:t>Globe</a:t>
            </a:r>
          </a:p>
        </p:txBody>
      </p:sp>
      <p:sp>
        <p:nvSpPr>
          <p:cNvPr id="146" name="Text Placeholder 19"/>
          <p:cNvSpPr>
            <a:spLocks noGrp="1"/>
          </p:cNvSpPr>
          <p:nvPr>
            <p:ph type="body" sz="quarter" idx="11"/>
          </p:nvPr>
        </p:nvSpPr>
        <p:spPr>
          <a:xfrm>
            <a:off x="8566106" y="4403521"/>
            <a:ext cx="2232058" cy="374129"/>
          </a:xfrm>
        </p:spPr>
        <p:txBody>
          <a:bodyPr>
            <a:normAutofit fontScale="92500"/>
          </a:bodyPr>
          <a:lstStyle/>
          <a:p>
            <a:r>
              <a:rPr lang="id-ID" dirty="0"/>
              <a:t>Ut vestibulum malesuada Lorem Ipsum unde omnis baraka si manuk le iste na</a:t>
            </a:r>
          </a:p>
        </p:txBody>
      </p:sp>
      <p:sp>
        <p:nvSpPr>
          <p:cNvPr id="147" name="Text Placeholder 18"/>
          <p:cNvSpPr>
            <a:spLocks noGrp="1"/>
          </p:cNvSpPr>
          <p:nvPr>
            <p:ph type="body" sz="quarter" idx="10"/>
          </p:nvPr>
        </p:nvSpPr>
        <p:spPr>
          <a:xfrm>
            <a:off x="8566106" y="5122963"/>
            <a:ext cx="1523571" cy="306317"/>
          </a:xfrm>
        </p:spPr>
        <p:txBody>
          <a:bodyPr>
            <a:normAutofit/>
          </a:bodyPr>
          <a:lstStyle/>
          <a:p>
            <a:r>
              <a:rPr lang="id-ID" dirty="0"/>
              <a:t>Security</a:t>
            </a:r>
          </a:p>
        </p:txBody>
      </p:sp>
      <p:sp>
        <p:nvSpPr>
          <p:cNvPr id="148" name="Text Placeholder 19"/>
          <p:cNvSpPr>
            <a:spLocks noGrp="1"/>
          </p:cNvSpPr>
          <p:nvPr>
            <p:ph type="body" sz="quarter" idx="11"/>
          </p:nvPr>
        </p:nvSpPr>
        <p:spPr>
          <a:xfrm>
            <a:off x="8566106" y="5431084"/>
            <a:ext cx="2232058" cy="374129"/>
          </a:xfrm>
        </p:spPr>
        <p:txBody>
          <a:bodyPr>
            <a:normAutofit fontScale="92500"/>
          </a:bodyPr>
          <a:lstStyle/>
          <a:p>
            <a:r>
              <a:rPr lang="id-ID" dirty="0"/>
              <a:t>Ut vestibulum malesuada Lorem Ipsum unde omnis baraka si manuk le iste na</a:t>
            </a:r>
          </a:p>
        </p:txBody>
      </p:sp>
      <p:sp>
        <p:nvSpPr>
          <p:cNvPr id="45" name="TextBox 44"/>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88</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0889722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87"/>
                                        </p:tgtEl>
                                        <p:attrNameLst>
                                          <p:attrName>style.visibility</p:attrName>
                                        </p:attrNameLst>
                                      </p:cBhvr>
                                      <p:to>
                                        <p:strVal val="visible"/>
                                      </p:to>
                                    </p:set>
                                    <p:animEffect transition="in" filter="wipe(down)">
                                      <p:cBhvr>
                                        <p:cTn id="15" dur="500"/>
                                        <p:tgtEl>
                                          <p:spTgt spid="87"/>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dissolve">
                                      <p:cBhvr>
                                        <p:cTn id="19" dur="500"/>
                                        <p:tgtEl>
                                          <p:spTgt spid="28"/>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wipe(left)">
                                      <p:cBhvr>
                                        <p:cTn id="23" dur="500"/>
                                        <p:tgtEl>
                                          <p:spTgt spid="19">
                                            <p:txEl>
                                              <p:pRg st="0" end="0"/>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20">
                                            <p:txEl>
                                              <p:pRg st="0" end="0"/>
                                            </p:txEl>
                                          </p:spTgt>
                                        </p:tgtEl>
                                        <p:attrNameLst>
                                          <p:attrName>style.visibility</p:attrName>
                                        </p:attrNameLst>
                                      </p:cBhvr>
                                      <p:to>
                                        <p:strVal val="visible"/>
                                      </p:to>
                                    </p:set>
                                    <p:animEffect transition="in" filter="wipe(left)">
                                      <p:cBhvr>
                                        <p:cTn id="26" dur="500"/>
                                        <p:tgtEl>
                                          <p:spTgt spid="20">
                                            <p:txEl>
                                              <p:pRg st="0" end="0"/>
                                            </p:txEl>
                                          </p:spTgt>
                                        </p:tgtEl>
                                      </p:cBhvr>
                                    </p:animEffect>
                                  </p:childTnLst>
                                </p:cTn>
                              </p:par>
                            </p:childTnLst>
                          </p:cTn>
                        </p:par>
                        <p:par>
                          <p:cTn id="27" fill="hold">
                            <p:stCondLst>
                              <p:cond delay="2500"/>
                            </p:stCondLst>
                            <p:childTnLst>
                              <p:par>
                                <p:cTn id="28" presetID="9" presetClass="entr" presetSubtype="0" fill="hold"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dissolve">
                                      <p:cBhvr>
                                        <p:cTn id="30" dur="500"/>
                                        <p:tgtEl>
                                          <p:spTgt spid="24"/>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35">
                                            <p:txEl>
                                              <p:pRg st="0" end="0"/>
                                            </p:txEl>
                                          </p:spTgt>
                                        </p:tgtEl>
                                        <p:attrNameLst>
                                          <p:attrName>style.visibility</p:attrName>
                                        </p:attrNameLst>
                                      </p:cBhvr>
                                      <p:to>
                                        <p:strVal val="visible"/>
                                      </p:to>
                                    </p:set>
                                    <p:animEffect transition="in" filter="wipe(left)">
                                      <p:cBhvr>
                                        <p:cTn id="34" dur="500"/>
                                        <p:tgtEl>
                                          <p:spTgt spid="135">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36">
                                            <p:txEl>
                                              <p:pRg st="0" end="0"/>
                                            </p:txEl>
                                          </p:spTgt>
                                        </p:tgtEl>
                                        <p:attrNameLst>
                                          <p:attrName>style.visibility</p:attrName>
                                        </p:attrNameLst>
                                      </p:cBhvr>
                                      <p:to>
                                        <p:strVal val="visible"/>
                                      </p:to>
                                    </p:set>
                                    <p:animEffect transition="in" filter="wipe(left)">
                                      <p:cBhvr>
                                        <p:cTn id="37" dur="500"/>
                                        <p:tgtEl>
                                          <p:spTgt spid="136">
                                            <p:txEl>
                                              <p:pRg st="0" end="0"/>
                                            </p:txEl>
                                          </p:spTgt>
                                        </p:tgtEl>
                                      </p:cBhvr>
                                    </p:animEffect>
                                  </p:childTnLst>
                                </p:cTn>
                              </p:par>
                            </p:childTnLst>
                          </p:cTn>
                        </p:par>
                        <p:par>
                          <p:cTn id="38" fill="hold">
                            <p:stCondLst>
                              <p:cond delay="3500"/>
                            </p:stCondLst>
                            <p:childTnLst>
                              <p:par>
                                <p:cTn id="39" presetID="9" presetClass="entr" presetSubtype="0" fill="hold" nodeType="after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dissolve">
                                      <p:cBhvr>
                                        <p:cTn id="41" dur="500"/>
                                        <p:tgtEl>
                                          <p:spTgt spid="25"/>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137">
                                            <p:txEl>
                                              <p:pRg st="0" end="0"/>
                                            </p:txEl>
                                          </p:spTgt>
                                        </p:tgtEl>
                                        <p:attrNameLst>
                                          <p:attrName>style.visibility</p:attrName>
                                        </p:attrNameLst>
                                      </p:cBhvr>
                                      <p:to>
                                        <p:strVal val="visible"/>
                                      </p:to>
                                    </p:set>
                                    <p:animEffect transition="in" filter="wipe(left)">
                                      <p:cBhvr>
                                        <p:cTn id="45" dur="500"/>
                                        <p:tgtEl>
                                          <p:spTgt spid="137">
                                            <p:txEl>
                                              <p:pRg st="0" end="0"/>
                                            </p:txEl>
                                          </p:spTgt>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38">
                                            <p:txEl>
                                              <p:pRg st="0" end="0"/>
                                            </p:txEl>
                                          </p:spTgt>
                                        </p:tgtEl>
                                        <p:attrNameLst>
                                          <p:attrName>style.visibility</p:attrName>
                                        </p:attrNameLst>
                                      </p:cBhvr>
                                      <p:to>
                                        <p:strVal val="visible"/>
                                      </p:to>
                                    </p:set>
                                    <p:animEffect transition="in" filter="wipe(left)">
                                      <p:cBhvr>
                                        <p:cTn id="48" dur="500"/>
                                        <p:tgtEl>
                                          <p:spTgt spid="138">
                                            <p:txEl>
                                              <p:pRg st="0" end="0"/>
                                            </p:txEl>
                                          </p:spTgt>
                                        </p:tgtEl>
                                      </p:cBhvr>
                                    </p:animEffect>
                                  </p:childTnLst>
                                </p:cTn>
                              </p:par>
                            </p:childTnLst>
                          </p:cTn>
                        </p:par>
                        <p:par>
                          <p:cTn id="49" fill="hold">
                            <p:stCondLst>
                              <p:cond delay="4500"/>
                            </p:stCondLst>
                            <p:childTnLst>
                              <p:par>
                                <p:cTn id="50" presetID="9" presetClass="entr" presetSubtype="0"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dissolve">
                                      <p:cBhvr>
                                        <p:cTn id="52" dur="500"/>
                                        <p:tgtEl>
                                          <p:spTgt spid="29"/>
                                        </p:tgtEl>
                                      </p:cBhvr>
                                    </p:animEffect>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139">
                                            <p:txEl>
                                              <p:pRg st="0" end="0"/>
                                            </p:txEl>
                                          </p:spTgt>
                                        </p:tgtEl>
                                        <p:attrNameLst>
                                          <p:attrName>style.visibility</p:attrName>
                                        </p:attrNameLst>
                                      </p:cBhvr>
                                      <p:to>
                                        <p:strVal val="visible"/>
                                      </p:to>
                                    </p:set>
                                    <p:animEffect transition="in" filter="wipe(left)">
                                      <p:cBhvr>
                                        <p:cTn id="56" dur="500"/>
                                        <p:tgtEl>
                                          <p:spTgt spid="139">
                                            <p:txEl>
                                              <p:pRg st="0" end="0"/>
                                            </p:txEl>
                                          </p:spTgt>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40">
                                            <p:txEl>
                                              <p:pRg st="0" end="0"/>
                                            </p:txEl>
                                          </p:spTgt>
                                        </p:tgtEl>
                                        <p:attrNameLst>
                                          <p:attrName>style.visibility</p:attrName>
                                        </p:attrNameLst>
                                      </p:cBhvr>
                                      <p:to>
                                        <p:strVal val="visible"/>
                                      </p:to>
                                    </p:set>
                                    <p:animEffect transition="in" filter="wipe(left)">
                                      <p:cBhvr>
                                        <p:cTn id="59" dur="500"/>
                                        <p:tgtEl>
                                          <p:spTgt spid="140">
                                            <p:txEl>
                                              <p:pRg st="0" end="0"/>
                                            </p:txEl>
                                          </p:spTgt>
                                        </p:tgtEl>
                                      </p:cBhvr>
                                    </p:animEffect>
                                  </p:childTnLst>
                                </p:cTn>
                              </p:par>
                            </p:childTnLst>
                          </p:cTn>
                        </p:par>
                        <p:par>
                          <p:cTn id="60" fill="hold">
                            <p:stCondLst>
                              <p:cond delay="5500"/>
                            </p:stCondLst>
                            <p:childTnLst>
                              <p:par>
                                <p:cTn id="61" presetID="9"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dissolve">
                                      <p:cBhvr>
                                        <p:cTn id="63" dur="500"/>
                                        <p:tgtEl>
                                          <p:spTgt spid="31"/>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141">
                                            <p:txEl>
                                              <p:pRg st="0" end="0"/>
                                            </p:txEl>
                                          </p:spTgt>
                                        </p:tgtEl>
                                        <p:attrNameLst>
                                          <p:attrName>style.visibility</p:attrName>
                                        </p:attrNameLst>
                                      </p:cBhvr>
                                      <p:to>
                                        <p:strVal val="visible"/>
                                      </p:to>
                                    </p:set>
                                    <p:animEffect transition="in" filter="wipe(left)">
                                      <p:cBhvr>
                                        <p:cTn id="67" dur="500"/>
                                        <p:tgtEl>
                                          <p:spTgt spid="141">
                                            <p:txEl>
                                              <p:pRg st="0" end="0"/>
                                            </p:txEl>
                                          </p:spTgt>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42">
                                            <p:txEl>
                                              <p:pRg st="0" end="0"/>
                                            </p:txEl>
                                          </p:spTgt>
                                        </p:tgtEl>
                                        <p:attrNameLst>
                                          <p:attrName>style.visibility</p:attrName>
                                        </p:attrNameLst>
                                      </p:cBhvr>
                                      <p:to>
                                        <p:strVal val="visible"/>
                                      </p:to>
                                    </p:set>
                                    <p:animEffect transition="in" filter="wipe(left)">
                                      <p:cBhvr>
                                        <p:cTn id="70" dur="500"/>
                                        <p:tgtEl>
                                          <p:spTgt spid="142">
                                            <p:txEl>
                                              <p:pRg st="0" end="0"/>
                                            </p:txEl>
                                          </p:spTgt>
                                        </p:tgtEl>
                                      </p:cBhvr>
                                    </p:animEffect>
                                  </p:childTnLst>
                                </p:cTn>
                              </p:par>
                            </p:childTnLst>
                          </p:cTn>
                        </p:par>
                        <p:par>
                          <p:cTn id="71" fill="hold">
                            <p:stCondLst>
                              <p:cond delay="6500"/>
                            </p:stCondLst>
                            <p:childTnLst>
                              <p:par>
                                <p:cTn id="72" presetID="9" presetClass="entr" presetSubtype="0" fill="hold" nodeType="afterEffect">
                                  <p:stCondLst>
                                    <p:cond delay="0"/>
                                  </p:stCondLst>
                                  <p:childTnLst>
                                    <p:set>
                                      <p:cBhvr>
                                        <p:cTn id="73" dur="1" fill="hold">
                                          <p:stCondLst>
                                            <p:cond delay="0"/>
                                          </p:stCondLst>
                                        </p:cTn>
                                        <p:tgtEl>
                                          <p:spTgt spid="32"/>
                                        </p:tgtEl>
                                        <p:attrNameLst>
                                          <p:attrName>style.visibility</p:attrName>
                                        </p:attrNameLst>
                                      </p:cBhvr>
                                      <p:to>
                                        <p:strVal val="visible"/>
                                      </p:to>
                                    </p:set>
                                    <p:animEffect transition="in" filter="dissolve">
                                      <p:cBhvr>
                                        <p:cTn id="74" dur="500"/>
                                        <p:tgtEl>
                                          <p:spTgt spid="32"/>
                                        </p:tgtEl>
                                      </p:cBhvr>
                                    </p:animEffect>
                                  </p:childTnLst>
                                </p:cTn>
                              </p:par>
                            </p:childTnLst>
                          </p:cTn>
                        </p:par>
                        <p:par>
                          <p:cTn id="75" fill="hold">
                            <p:stCondLst>
                              <p:cond delay="7000"/>
                            </p:stCondLst>
                            <p:childTnLst>
                              <p:par>
                                <p:cTn id="76" presetID="22" presetClass="entr" presetSubtype="8" fill="hold" grpId="0" nodeType="afterEffect">
                                  <p:stCondLst>
                                    <p:cond delay="0"/>
                                  </p:stCondLst>
                                  <p:childTnLst>
                                    <p:set>
                                      <p:cBhvr>
                                        <p:cTn id="77" dur="1" fill="hold">
                                          <p:stCondLst>
                                            <p:cond delay="0"/>
                                          </p:stCondLst>
                                        </p:cTn>
                                        <p:tgtEl>
                                          <p:spTgt spid="143">
                                            <p:txEl>
                                              <p:pRg st="0" end="0"/>
                                            </p:txEl>
                                          </p:spTgt>
                                        </p:tgtEl>
                                        <p:attrNameLst>
                                          <p:attrName>style.visibility</p:attrName>
                                        </p:attrNameLst>
                                      </p:cBhvr>
                                      <p:to>
                                        <p:strVal val="visible"/>
                                      </p:to>
                                    </p:set>
                                    <p:animEffect transition="in" filter="wipe(left)">
                                      <p:cBhvr>
                                        <p:cTn id="78" dur="500"/>
                                        <p:tgtEl>
                                          <p:spTgt spid="143">
                                            <p:txEl>
                                              <p:pRg st="0" end="0"/>
                                            </p:txEl>
                                          </p:spTgt>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144">
                                            <p:txEl>
                                              <p:pRg st="0" end="0"/>
                                            </p:txEl>
                                          </p:spTgt>
                                        </p:tgtEl>
                                        <p:attrNameLst>
                                          <p:attrName>style.visibility</p:attrName>
                                        </p:attrNameLst>
                                      </p:cBhvr>
                                      <p:to>
                                        <p:strVal val="visible"/>
                                      </p:to>
                                    </p:set>
                                    <p:animEffect transition="in" filter="wipe(left)">
                                      <p:cBhvr>
                                        <p:cTn id="81" dur="500"/>
                                        <p:tgtEl>
                                          <p:spTgt spid="144">
                                            <p:txEl>
                                              <p:pRg st="0" end="0"/>
                                            </p:txEl>
                                          </p:spTgt>
                                        </p:tgtEl>
                                      </p:cBhvr>
                                    </p:animEffect>
                                  </p:childTnLst>
                                </p:cTn>
                              </p:par>
                            </p:childTnLst>
                          </p:cTn>
                        </p:par>
                        <p:par>
                          <p:cTn id="82" fill="hold">
                            <p:stCondLst>
                              <p:cond delay="7500"/>
                            </p:stCondLst>
                            <p:childTnLst>
                              <p:par>
                                <p:cTn id="83" presetID="9" presetClass="entr" presetSubtype="0" fill="hold" nodeType="afterEffect">
                                  <p:stCondLst>
                                    <p:cond delay="0"/>
                                  </p:stCondLst>
                                  <p:childTnLst>
                                    <p:set>
                                      <p:cBhvr>
                                        <p:cTn id="84" dur="1" fill="hold">
                                          <p:stCondLst>
                                            <p:cond delay="0"/>
                                          </p:stCondLst>
                                        </p:cTn>
                                        <p:tgtEl>
                                          <p:spTgt spid="27"/>
                                        </p:tgtEl>
                                        <p:attrNameLst>
                                          <p:attrName>style.visibility</p:attrName>
                                        </p:attrNameLst>
                                      </p:cBhvr>
                                      <p:to>
                                        <p:strVal val="visible"/>
                                      </p:to>
                                    </p:set>
                                    <p:animEffect transition="in" filter="dissolve">
                                      <p:cBhvr>
                                        <p:cTn id="85" dur="500"/>
                                        <p:tgtEl>
                                          <p:spTgt spid="27"/>
                                        </p:tgtEl>
                                      </p:cBhvr>
                                    </p:animEffect>
                                  </p:childTnLst>
                                </p:cTn>
                              </p:par>
                            </p:childTnLst>
                          </p:cTn>
                        </p:par>
                        <p:par>
                          <p:cTn id="86" fill="hold">
                            <p:stCondLst>
                              <p:cond delay="8000"/>
                            </p:stCondLst>
                            <p:childTnLst>
                              <p:par>
                                <p:cTn id="87" presetID="22" presetClass="entr" presetSubtype="8" fill="hold" grpId="0" nodeType="afterEffect">
                                  <p:stCondLst>
                                    <p:cond delay="0"/>
                                  </p:stCondLst>
                                  <p:childTnLst>
                                    <p:set>
                                      <p:cBhvr>
                                        <p:cTn id="88" dur="1" fill="hold">
                                          <p:stCondLst>
                                            <p:cond delay="0"/>
                                          </p:stCondLst>
                                        </p:cTn>
                                        <p:tgtEl>
                                          <p:spTgt spid="145">
                                            <p:txEl>
                                              <p:pRg st="0" end="0"/>
                                            </p:txEl>
                                          </p:spTgt>
                                        </p:tgtEl>
                                        <p:attrNameLst>
                                          <p:attrName>style.visibility</p:attrName>
                                        </p:attrNameLst>
                                      </p:cBhvr>
                                      <p:to>
                                        <p:strVal val="visible"/>
                                      </p:to>
                                    </p:set>
                                    <p:animEffect transition="in" filter="wipe(left)">
                                      <p:cBhvr>
                                        <p:cTn id="89" dur="500"/>
                                        <p:tgtEl>
                                          <p:spTgt spid="145">
                                            <p:txEl>
                                              <p:pRg st="0" end="0"/>
                                            </p:txEl>
                                          </p:spTgt>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146">
                                            <p:txEl>
                                              <p:pRg st="0" end="0"/>
                                            </p:txEl>
                                          </p:spTgt>
                                        </p:tgtEl>
                                        <p:attrNameLst>
                                          <p:attrName>style.visibility</p:attrName>
                                        </p:attrNameLst>
                                      </p:cBhvr>
                                      <p:to>
                                        <p:strVal val="visible"/>
                                      </p:to>
                                    </p:set>
                                    <p:animEffect transition="in" filter="wipe(left)">
                                      <p:cBhvr>
                                        <p:cTn id="92" dur="500"/>
                                        <p:tgtEl>
                                          <p:spTgt spid="146">
                                            <p:txEl>
                                              <p:pRg st="0" end="0"/>
                                            </p:txEl>
                                          </p:spTgt>
                                        </p:tgtEl>
                                      </p:cBhvr>
                                    </p:animEffect>
                                  </p:childTnLst>
                                </p:cTn>
                              </p:par>
                            </p:childTnLst>
                          </p:cTn>
                        </p:par>
                        <p:par>
                          <p:cTn id="93" fill="hold">
                            <p:stCondLst>
                              <p:cond delay="8500"/>
                            </p:stCondLst>
                            <p:childTnLst>
                              <p:par>
                                <p:cTn id="94" presetID="9" presetClass="entr" presetSubtype="0" fill="hold"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dissolve">
                                      <p:cBhvr>
                                        <p:cTn id="96" dur="500"/>
                                        <p:tgtEl>
                                          <p:spTgt spid="26"/>
                                        </p:tgtEl>
                                      </p:cBhvr>
                                    </p:animEffect>
                                  </p:childTnLst>
                                </p:cTn>
                              </p:par>
                            </p:childTnLst>
                          </p:cTn>
                        </p:par>
                        <p:par>
                          <p:cTn id="97" fill="hold">
                            <p:stCondLst>
                              <p:cond delay="9000"/>
                            </p:stCondLst>
                            <p:childTnLst>
                              <p:par>
                                <p:cTn id="98" presetID="22" presetClass="entr" presetSubtype="8" fill="hold" grpId="0" nodeType="afterEffect">
                                  <p:stCondLst>
                                    <p:cond delay="0"/>
                                  </p:stCondLst>
                                  <p:childTnLst>
                                    <p:set>
                                      <p:cBhvr>
                                        <p:cTn id="99" dur="1" fill="hold">
                                          <p:stCondLst>
                                            <p:cond delay="0"/>
                                          </p:stCondLst>
                                        </p:cTn>
                                        <p:tgtEl>
                                          <p:spTgt spid="147">
                                            <p:txEl>
                                              <p:pRg st="0" end="0"/>
                                            </p:txEl>
                                          </p:spTgt>
                                        </p:tgtEl>
                                        <p:attrNameLst>
                                          <p:attrName>style.visibility</p:attrName>
                                        </p:attrNameLst>
                                      </p:cBhvr>
                                      <p:to>
                                        <p:strVal val="visible"/>
                                      </p:to>
                                    </p:set>
                                    <p:animEffect transition="in" filter="wipe(left)">
                                      <p:cBhvr>
                                        <p:cTn id="100" dur="500"/>
                                        <p:tgtEl>
                                          <p:spTgt spid="147">
                                            <p:txEl>
                                              <p:pRg st="0" end="0"/>
                                            </p:txEl>
                                          </p:spTgt>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148">
                                            <p:txEl>
                                              <p:pRg st="0" end="0"/>
                                            </p:txEl>
                                          </p:spTgt>
                                        </p:tgtEl>
                                        <p:attrNameLst>
                                          <p:attrName>style.visibility</p:attrName>
                                        </p:attrNameLst>
                                      </p:cBhvr>
                                      <p:to>
                                        <p:strVal val="visible"/>
                                      </p:to>
                                    </p:set>
                                    <p:animEffect transition="in" filter="wipe(left)">
                                      <p:cBhvr>
                                        <p:cTn id="103" dur="500"/>
                                        <p:tgtEl>
                                          <p:spTgt spid="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build="p"/>
      <p:bldP spid="19" grpId="0" build="p"/>
      <p:bldP spid="20" grpId="0" build="p"/>
      <p:bldP spid="87" grpId="0" animBg="1"/>
      <p:bldP spid="135" grpId="0" build="p"/>
      <p:bldP spid="136" grpId="0" build="p"/>
      <p:bldP spid="137" grpId="0" build="p"/>
      <p:bldP spid="138" grpId="0" build="p"/>
      <p:bldP spid="139" grpId="0" build="p"/>
      <p:bldP spid="140" grpId="0" build="p"/>
      <p:bldP spid="141" grpId="0" build="p"/>
      <p:bldP spid="142" grpId="0" build="p"/>
      <p:bldP spid="143" grpId="0" build="p"/>
      <p:bldP spid="144" grpId="0" build="p"/>
      <p:bldP spid="145" grpId="0" build="p"/>
      <p:bldP spid="146" grpId="0" build="p"/>
      <p:bldP spid="147" grpId="0" build="p"/>
      <p:bldP spid="148"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ctrTitle"/>
          </p:nvPr>
        </p:nvSpPr>
        <p:spPr/>
        <p:txBody>
          <a:bodyPr/>
          <a:lstStyle/>
          <a:p>
            <a:r>
              <a:rPr lang="id-ID" dirty="0"/>
              <a:t>ARROW INFOGRAPHICS</a:t>
            </a:r>
          </a:p>
        </p:txBody>
      </p:sp>
      <p:sp>
        <p:nvSpPr>
          <p:cNvPr id="18" name="Subtitle 17"/>
          <p:cNvSpPr>
            <a:spLocks noGrp="1"/>
          </p:cNvSpPr>
          <p:nvPr>
            <p:ph type="subTitle" idx="1"/>
          </p:nvPr>
        </p:nvSpPr>
        <p:spPr/>
        <p:txBody>
          <a:bodyPr/>
          <a:lstStyle/>
          <a:p>
            <a:r>
              <a:rPr lang="en-US" dirty="0"/>
              <a:t>write your relevant text here</a:t>
            </a:r>
          </a:p>
        </p:txBody>
      </p:sp>
      <p:sp>
        <p:nvSpPr>
          <p:cNvPr id="19" name="Text Placeholder 18"/>
          <p:cNvSpPr>
            <a:spLocks noGrp="1"/>
          </p:cNvSpPr>
          <p:nvPr>
            <p:ph type="body" sz="quarter" idx="10"/>
          </p:nvPr>
        </p:nvSpPr>
        <p:spPr>
          <a:xfrm>
            <a:off x="5836584" y="1825770"/>
            <a:ext cx="2415988" cy="408745"/>
          </a:xfrm>
        </p:spPr>
        <p:txBody>
          <a:bodyPr/>
          <a:lstStyle/>
          <a:p>
            <a:r>
              <a:rPr lang="id-ID" dirty="0"/>
              <a:t>Main Distribution</a:t>
            </a:r>
          </a:p>
        </p:txBody>
      </p:sp>
      <p:sp>
        <p:nvSpPr>
          <p:cNvPr id="20" name="Text Placeholder 19"/>
          <p:cNvSpPr>
            <a:spLocks noGrp="1"/>
          </p:cNvSpPr>
          <p:nvPr>
            <p:ph type="body" sz="quarter" idx="11"/>
          </p:nvPr>
        </p:nvSpPr>
        <p:spPr>
          <a:xfrm>
            <a:off x="5836584" y="2133363"/>
            <a:ext cx="2339744" cy="485439"/>
          </a:xfrm>
        </p:spPr>
        <p:txBody>
          <a:bodyPr>
            <a:normAutofit fontScale="92500"/>
          </a:bodyPr>
          <a:lstStyle/>
          <a:p>
            <a:r>
              <a:rPr lang="id-ID" dirty="0"/>
              <a:t>Ut vestibulum malesuada Lorem Ipsum unde omnis baraka si manuk le iste natus</a:t>
            </a:r>
          </a:p>
        </p:txBody>
      </p:sp>
      <p:sp>
        <p:nvSpPr>
          <p:cNvPr id="26" name="Freeform 5"/>
          <p:cNvSpPr>
            <a:spLocks/>
          </p:cNvSpPr>
          <p:nvPr/>
        </p:nvSpPr>
        <p:spPr bwMode="auto">
          <a:xfrm>
            <a:off x="4475175" y="3105863"/>
            <a:ext cx="977293" cy="1431562"/>
          </a:xfrm>
          <a:custGeom>
            <a:avLst/>
            <a:gdLst>
              <a:gd name="T0" fmla="*/ 194 w 336"/>
              <a:gd name="T1" fmla="*/ 492 h 492"/>
              <a:gd name="T2" fmla="*/ 43 w 336"/>
              <a:gd name="T3" fmla="*/ 128 h 492"/>
              <a:gd name="T4" fmla="*/ 41 w 336"/>
              <a:gd name="T5" fmla="*/ 126 h 492"/>
              <a:gd name="T6" fmla="*/ 40 w 336"/>
              <a:gd name="T7" fmla="*/ 126 h 492"/>
              <a:gd name="T8" fmla="*/ 39 w 336"/>
              <a:gd name="T9" fmla="*/ 126 h 492"/>
              <a:gd name="T10" fmla="*/ 9 w 336"/>
              <a:gd name="T11" fmla="*/ 140 h 492"/>
              <a:gd name="T12" fmla="*/ 0 w 336"/>
              <a:gd name="T13" fmla="*/ 131 h 492"/>
              <a:gd name="T14" fmla="*/ 2 w 336"/>
              <a:gd name="T15" fmla="*/ 125 h 492"/>
              <a:gd name="T16" fmla="*/ 146 w 336"/>
              <a:gd name="T17" fmla="*/ 5 h 492"/>
              <a:gd name="T18" fmla="*/ 159 w 336"/>
              <a:gd name="T19" fmla="*/ 0 h 492"/>
              <a:gd name="T20" fmla="*/ 161 w 336"/>
              <a:gd name="T21" fmla="*/ 0 h 492"/>
              <a:gd name="T22" fmla="*/ 174 w 336"/>
              <a:gd name="T23" fmla="*/ 8 h 492"/>
              <a:gd name="T24" fmla="*/ 175 w 336"/>
              <a:gd name="T25" fmla="*/ 9 h 492"/>
              <a:gd name="T26" fmla="*/ 286 w 336"/>
              <a:gd name="T27" fmla="*/ 125 h 492"/>
              <a:gd name="T28" fmla="*/ 288 w 336"/>
              <a:gd name="T29" fmla="*/ 131 h 492"/>
              <a:gd name="T30" fmla="*/ 279 w 336"/>
              <a:gd name="T31" fmla="*/ 140 h 492"/>
              <a:gd name="T32" fmla="*/ 248 w 336"/>
              <a:gd name="T33" fmla="*/ 125 h 492"/>
              <a:gd name="T34" fmla="*/ 247 w 336"/>
              <a:gd name="T35" fmla="*/ 125 h 492"/>
              <a:gd name="T36" fmla="*/ 245 w 336"/>
              <a:gd name="T37" fmla="*/ 125 h 492"/>
              <a:gd name="T38" fmla="*/ 244 w 336"/>
              <a:gd name="T39" fmla="*/ 128 h 492"/>
              <a:gd name="T40" fmla="*/ 336 w 336"/>
              <a:gd name="T41" fmla="*/ 350 h 492"/>
              <a:gd name="T42" fmla="*/ 194 w 336"/>
              <a:gd name="T43" fmla="*/ 49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6" h="492">
                <a:moveTo>
                  <a:pt x="194" y="492"/>
                </a:moveTo>
                <a:cubicBezTo>
                  <a:pt x="98" y="395"/>
                  <a:pt x="44" y="266"/>
                  <a:pt x="43" y="128"/>
                </a:cubicBezTo>
                <a:cubicBezTo>
                  <a:pt x="43" y="128"/>
                  <a:pt x="42" y="127"/>
                  <a:pt x="41" y="126"/>
                </a:cubicBezTo>
                <a:cubicBezTo>
                  <a:pt x="41" y="126"/>
                  <a:pt x="40" y="126"/>
                  <a:pt x="40" y="126"/>
                </a:cubicBezTo>
                <a:cubicBezTo>
                  <a:pt x="39" y="126"/>
                  <a:pt x="39" y="126"/>
                  <a:pt x="39" y="126"/>
                </a:cubicBezTo>
                <a:cubicBezTo>
                  <a:pt x="9" y="140"/>
                  <a:pt x="9" y="140"/>
                  <a:pt x="9" y="140"/>
                </a:cubicBezTo>
                <a:cubicBezTo>
                  <a:pt x="4" y="140"/>
                  <a:pt x="0" y="136"/>
                  <a:pt x="0" y="131"/>
                </a:cubicBezTo>
                <a:cubicBezTo>
                  <a:pt x="0" y="129"/>
                  <a:pt x="1" y="127"/>
                  <a:pt x="2" y="125"/>
                </a:cubicBezTo>
                <a:cubicBezTo>
                  <a:pt x="146" y="5"/>
                  <a:pt x="146" y="5"/>
                  <a:pt x="146" y="5"/>
                </a:cubicBezTo>
                <a:cubicBezTo>
                  <a:pt x="150" y="2"/>
                  <a:pt x="154" y="0"/>
                  <a:pt x="159" y="0"/>
                </a:cubicBezTo>
                <a:cubicBezTo>
                  <a:pt x="160" y="0"/>
                  <a:pt x="160" y="0"/>
                  <a:pt x="161" y="0"/>
                </a:cubicBezTo>
                <a:cubicBezTo>
                  <a:pt x="166" y="1"/>
                  <a:pt x="171" y="4"/>
                  <a:pt x="174" y="8"/>
                </a:cubicBezTo>
                <a:cubicBezTo>
                  <a:pt x="174" y="9"/>
                  <a:pt x="175" y="9"/>
                  <a:pt x="175" y="9"/>
                </a:cubicBezTo>
                <a:cubicBezTo>
                  <a:pt x="286" y="125"/>
                  <a:pt x="286" y="125"/>
                  <a:pt x="286" y="125"/>
                </a:cubicBezTo>
                <a:cubicBezTo>
                  <a:pt x="287" y="127"/>
                  <a:pt x="288" y="129"/>
                  <a:pt x="288" y="131"/>
                </a:cubicBezTo>
                <a:cubicBezTo>
                  <a:pt x="288" y="136"/>
                  <a:pt x="284" y="140"/>
                  <a:pt x="279" y="140"/>
                </a:cubicBezTo>
                <a:cubicBezTo>
                  <a:pt x="248" y="125"/>
                  <a:pt x="248" y="125"/>
                  <a:pt x="248" y="125"/>
                </a:cubicBezTo>
                <a:cubicBezTo>
                  <a:pt x="248" y="125"/>
                  <a:pt x="247" y="125"/>
                  <a:pt x="247" y="125"/>
                </a:cubicBezTo>
                <a:cubicBezTo>
                  <a:pt x="246" y="125"/>
                  <a:pt x="246" y="125"/>
                  <a:pt x="245" y="125"/>
                </a:cubicBezTo>
                <a:cubicBezTo>
                  <a:pt x="245" y="126"/>
                  <a:pt x="244" y="127"/>
                  <a:pt x="244" y="128"/>
                </a:cubicBezTo>
                <a:cubicBezTo>
                  <a:pt x="245" y="211"/>
                  <a:pt x="278" y="290"/>
                  <a:pt x="336" y="350"/>
                </a:cubicBezTo>
                <a:lnTo>
                  <a:pt x="194" y="492"/>
                </a:ln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4972415" y="4034046"/>
            <a:ext cx="1146723" cy="955193"/>
          </a:xfrm>
          <a:custGeom>
            <a:avLst/>
            <a:gdLst>
              <a:gd name="T0" fmla="*/ 394 w 394"/>
              <a:gd name="T1" fmla="*/ 328 h 328"/>
              <a:gd name="T2" fmla="*/ 31 w 394"/>
              <a:gd name="T3" fmla="*/ 179 h 328"/>
              <a:gd name="T4" fmla="*/ 29 w 394"/>
              <a:gd name="T5" fmla="*/ 178 h 328"/>
              <a:gd name="T6" fmla="*/ 28 w 394"/>
              <a:gd name="T7" fmla="*/ 178 h 328"/>
              <a:gd name="T8" fmla="*/ 26 w 394"/>
              <a:gd name="T9" fmla="*/ 180 h 328"/>
              <a:gd name="T10" fmla="*/ 15 w 394"/>
              <a:gd name="T11" fmla="*/ 211 h 328"/>
              <a:gd name="T12" fmla="*/ 8 w 394"/>
              <a:gd name="T13" fmla="*/ 213 h 328"/>
              <a:gd name="T14" fmla="*/ 2 w 394"/>
              <a:gd name="T15" fmla="*/ 211 h 328"/>
              <a:gd name="T16" fmla="*/ 0 w 394"/>
              <a:gd name="T17" fmla="*/ 205 h 328"/>
              <a:gd name="T18" fmla="*/ 17 w 394"/>
              <a:gd name="T19" fmla="*/ 18 h 328"/>
              <a:gd name="T20" fmla="*/ 25 w 394"/>
              <a:gd name="T21" fmla="*/ 4 h 328"/>
              <a:gd name="T22" fmla="*/ 36 w 394"/>
              <a:gd name="T23" fmla="*/ 0 h 328"/>
              <a:gd name="T24" fmla="*/ 40 w 394"/>
              <a:gd name="T25" fmla="*/ 1 h 328"/>
              <a:gd name="T26" fmla="*/ 40 w 394"/>
              <a:gd name="T27" fmla="*/ 1 h 328"/>
              <a:gd name="T28" fmla="*/ 201 w 394"/>
              <a:gd name="T29" fmla="*/ 5 h 328"/>
              <a:gd name="T30" fmla="*/ 207 w 394"/>
              <a:gd name="T31" fmla="*/ 8 h 328"/>
              <a:gd name="T32" fmla="*/ 207 w 394"/>
              <a:gd name="T33" fmla="*/ 21 h 328"/>
              <a:gd name="T34" fmla="*/ 174 w 394"/>
              <a:gd name="T35" fmla="*/ 32 h 328"/>
              <a:gd name="T36" fmla="*/ 172 w 394"/>
              <a:gd name="T37" fmla="*/ 34 h 328"/>
              <a:gd name="T38" fmla="*/ 173 w 394"/>
              <a:gd name="T39" fmla="*/ 36 h 328"/>
              <a:gd name="T40" fmla="*/ 394 w 394"/>
              <a:gd name="T41" fmla="*/ 127 h 328"/>
              <a:gd name="T42" fmla="*/ 394 w 394"/>
              <a:gd name="T43"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4" h="328">
                <a:moveTo>
                  <a:pt x="394" y="328"/>
                </a:moveTo>
                <a:cubicBezTo>
                  <a:pt x="257" y="328"/>
                  <a:pt x="128" y="275"/>
                  <a:pt x="31" y="179"/>
                </a:cubicBezTo>
                <a:cubicBezTo>
                  <a:pt x="30" y="179"/>
                  <a:pt x="30" y="178"/>
                  <a:pt x="29" y="178"/>
                </a:cubicBezTo>
                <a:cubicBezTo>
                  <a:pt x="29" y="178"/>
                  <a:pt x="28" y="178"/>
                  <a:pt x="28" y="178"/>
                </a:cubicBezTo>
                <a:cubicBezTo>
                  <a:pt x="27" y="179"/>
                  <a:pt x="27" y="179"/>
                  <a:pt x="26" y="180"/>
                </a:cubicBezTo>
                <a:cubicBezTo>
                  <a:pt x="15" y="211"/>
                  <a:pt x="15" y="211"/>
                  <a:pt x="15" y="211"/>
                </a:cubicBezTo>
                <a:cubicBezTo>
                  <a:pt x="13" y="212"/>
                  <a:pt x="11" y="213"/>
                  <a:pt x="8" y="213"/>
                </a:cubicBezTo>
                <a:cubicBezTo>
                  <a:pt x="6" y="213"/>
                  <a:pt x="4" y="212"/>
                  <a:pt x="2" y="211"/>
                </a:cubicBezTo>
                <a:cubicBezTo>
                  <a:pt x="1" y="209"/>
                  <a:pt x="0" y="207"/>
                  <a:pt x="0" y="205"/>
                </a:cubicBezTo>
                <a:cubicBezTo>
                  <a:pt x="17" y="18"/>
                  <a:pt x="17" y="18"/>
                  <a:pt x="17" y="18"/>
                </a:cubicBezTo>
                <a:cubicBezTo>
                  <a:pt x="18" y="12"/>
                  <a:pt x="20" y="7"/>
                  <a:pt x="25" y="4"/>
                </a:cubicBezTo>
                <a:cubicBezTo>
                  <a:pt x="28" y="2"/>
                  <a:pt x="32" y="0"/>
                  <a:pt x="36" y="0"/>
                </a:cubicBezTo>
                <a:cubicBezTo>
                  <a:pt x="37" y="0"/>
                  <a:pt x="38" y="1"/>
                  <a:pt x="40" y="1"/>
                </a:cubicBezTo>
                <a:cubicBezTo>
                  <a:pt x="40" y="1"/>
                  <a:pt x="40" y="1"/>
                  <a:pt x="40" y="1"/>
                </a:cubicBezTo>
                <a:cubicBezTo>
                  <a:pt x="201" y="5"/>
                  <a:pt x="201" y="5"/>
                  <a:pt x="201" y="5"/>
                </a:cubicBezTo>
                <a:cubicBezTo>
                  <a:pt x="203" y="5"/>
                  <a:pt x="206" y="6"/>
                  <a:pt x="207" y="8"/>
                </a:cubicBezTo>
                <a:cubicBezTo>
                  <a:pt x="210" y="11"/>
                  <a:pt x="210" y="16"/>
                  <a:pt x="207" y="21"/>
                </a:cubicBezTo>
                <a:cubicBezTo>
                  <a:pt x="174" y="32"/>
                  <a:pt x="174" y="32"/>
                  <a:pt x="174" y="32"/>
                </a:cubicBezTo>
                <a:cubicBezTo>
                  <a:pt x="173" y="32"/>
                  <a:pt x="172" y="33"/>
                  <a:pt x="172" y="34"/>
                </a:cubicBezTo>
                <a:cubicBezTo>
                  <a:pt x="172" y="35"/>
                  <a:pt x="172" y="36"/>
                  <a:pt x="173" y="36"/>
                </a:cubicBezTo>
                <a:cubicBezTo>
                  <a:pt x="233" y="94"/>
                  <a:pt x="311" y="126"/>
                  <a:pt x="394" y="127"/>
                </a:cubicBezTo>
                <a:lnTo>
                  <a:pt x="394" y="32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5766773" y="4133494"/>
            <a:ext cx="1430334" cy="980977"/>
          </a:xfrm>
          <a:custGeom>
            <a:avLst/>
            <a:gdLst>
              <a:gd name="T0" fmla="*/ 131 w 492"/>
              <a:gd name="T1" fmla="*/ 337 h 337"/>
              <a:gd name="T2" fmla="*/ 125 w 492"/>
              <a:gd name="T3" fmla="*/ 335 h 337"/>
              <a:gd name="T4" fmla="*/ 5 w 492"/>
              <a:gd name="T5" fmla="*/ 191 h 337"/>
              <a:gd name="T6" fmla="*/ 0 w 492"/>
              <a:gd name="T7" fmla="*/ 176 h 337"/>
              <a:gd name="T8" fmla="*/ 9 w 492"/>
              <a:gd name="T9" fmla="*/ 163 h 337"/>
              <a:gd name="T10" fmla="*/ 9 w 492"/>
              <a:gd name="T11" fmla="*/ 162 h 337"/>
              <a:gd name="T12" fmla="*/ 125 w 492"/>
              <a:gd name="T13" fmla="*/ 52 h 337"/>
              <a:gd name="T14" fmla="*/ 131 w 492"/>
              <a:gd name="T15" fmla="*/ 49 h 337"/>
              <a:gd name="T16" fmla="*/ 140 w 492"/>
              <a:gd name="T17" fmla="*/ 58 h 337"/>
              <a:gd name="T18" fmla="*/ 126 w 492"/>
              <a:gd name="T19" fmla="*/ 88 h 337"/>
              <a:gd name="T20" fmla="*/ 126 w 492"/>
              <a:gd name="T21" fmla="*/ 91 h 337"/>
              <a:gd name="T22" fmla="*/ 128 w 492"/>
              <a:gd name="T23" fmla="*/ 92 h 337"/>
              <a:gd name="T24" fmla="*/ 350 w 492"/>
              <a:gd name="T25" fmla="*/ 0 h 337"/>
              <a:gd name="T26" fmla="*/ 492 w 492"/>
              <a:gd name="T27" fmla="*/ 142 h 337"/>
              <a:gd name="T28" fmla="*/ 128 w 492"/>
              <a:gd name="T29" fmla="*/ 293 h 337"/>
              <a:gd name="T30" fmla="*/ 126 w 492"/>
              <a:gd name="T31" fmla="*/ 295 h 337"/>
              <a:gd name="T32" fmla="*/ 126 w 492"/>
              <a:gd name="T33" fmla="*/ 297 h 337"/>
              <a:gd name="T34" fmla="*/ 140 w 492"/>
              <a:gd name="T35" fmla="*/ 328 h 337"/>
              <a:gd name="T36" fmla="*/ 131 w 492"/>
              <a:gd name="T37"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2" h="337">
                <a:moveTo>
                  <a:pt x="131" y="337"/>
                </a:moveTo>
                <a:cubicBezTo>
                  <a:pt x="129" y="337"/>
                  <a:pt x="127" y="337"/>
                  <a:pt x="125" y="335"/>
                </a:cubicBezTo>
                <a:cubicBezTo>
                  <a:pt x="5" y="191"/>
                  <a:pt x="5" y="191"/>
                  <a:pt x="5" y="191"/>
                </a:cubicBezTo>
                <a:cubicBezTo>
                  <a:pt x="1" y="186"/>
                  <a:pt x="0" y="181"/>
                  <a:pt x="0" y="176"/>
                </a:cubicBezTo>
                <a:cubicBezTo>
                  <a:pt x="1" y="171"/>
                  <a:pt x="4" y="166"/>
                  <a:pt x="9" y="163"/>
                </a:cubicBezTo>
                <a:cubicBezTo>
                  <a:pt x="9" y="163"/>
                  <a:pt x="9" y="163"/>
                  <a:pt x="9" y="162"/>
                </a:cubicBezTo>
                <a:cubicBezTo>
                  <a:pt x="125" y="52"/>
                  <a:pt x="125" y="52"/>
                  <a:pt x="125" y="52"/>
                </a:cubicBezTo>
                <a:cubicBezTo>
                  <a:pt x="127" y="50"/>
                  <a:pt x="129" y="49"/>
                  <a:pt x="131" y="49"/>
                </a:cubicBezTo>
                <a:cubicBezTo>
                  <a:pt x="136" y="49"/>
                  <a:pt x="140" y="53"/>
                  <a:pt x="140" y="58"/>
                </a:cubicBezTo>
                <a:cubicBezTo>
                  <a:pt x="126" y="88"/>
                  <a:pt x="126" y="88"/>
                  <a:pt x="126" y="88"/>
                </a:cubicBezTo>
                <a:cubicBezTo>
                  <a:pt x="125" y="89"/>
                  <a:pt x="126" y="90"/>
                  <a:pt x="126" y="91"/>
                </a:cubicBezTo>
                <a:cubicBezTo>
                  <a:pt x="127" y="92"/>
                  <a:pt x="127" y="92"/>
                  <a:pt x="128" y="92"/>
                </a:cubicBezTo>
                <a:cubicBezTo>
                  <a:pt x="212" y="91"/>
                  <a:pt x="290" y="58"/>
                  <a:pt x="350" y="0"/>
                </a:cubicBezTo>
                <a:cubicBezTo>
                  <a:pt x="492" y="142"/>
                  <a:pt x="492" y="142"/>
                  <a:pt x="492" y="142"/>
                </a:cubicBezTo>
                <a:cubicBezTo>
                  <a:pt x="395" y="239"/>
                  <a:pt x="265" y="292"/>
                  <a:pt x="128" y="293"/>
                </a:cubicBezTo>
                <a:cubicBezTo>
                  <a:pt x="127" y="293"/>
                  <a:pt x="126" y="294"/>
                  <a:pt x="126" y="295"/>
                </a:cubicBezTo>
                <a:cubicBezTo>
                  <a:pt x="125" y="296"/>
                  <a:pt x="125" y="296"/>
                  <a:pt x="126" y="297"/>
                </a:cubicBezTo>
                <a:cubicBezTo>
                  <a:pt x="140" y="328"/>
                  <a:pt x="140" y="328"/>
                  <a:pt x="140" y="328"/>
                </a:cubicBezTo>
                <a:cubicBezTo>
                  <a:pt x="140" y="333"/>
                  <a:pt x="136" y="337"/>
                  <a:pt x="131" y="337"/>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8"/>
          <p:cNvSpPr>
            <a:spLocks/>
          </p:cNvSpPr>
          <p:nvPr/>
        </p:nvSpPr>
        <p:spPr bwMode="auto">
          <a:xfrm>
            <a:off x="6697412" y="3481556"/>
            <a:ext cx="953965" cy="1149179"/>
          </a:xfrm>
          <a:custGeom>
            <a:avLst/>
            <a:gdLst>
              <a:gd name="T0" fmla="*/ 18 w 328"/>
              <a:gd name="T1" fmla="*/ 378 h 395"/>
              <a:gd name="T2" fmla="*/ 4 w 328"/>
              <a:gd name="T3" fmla="*/ 371 h 395"/>
              <a:gd name="T4" fmla="*/ 1 w 328"/>
              <a:gd name="T5" fmla="*/ 356 h 395"/>
              <a:gd name="T6" fmla="*/ 1 w 328"/>
              <a:gd name="T7" fmla="*/ 355 h 395"/>
              <a:gd name="T8" fmla="*/ 4 w 328"/>
              <a:gd name="T9" fmla="*/ 195 h 395"/>
              <a:gd name="T10" fmla="*/ 7 w 328"/>
              <a:gd name="T11" fmla="*/ 188 h 395"/>
              <a:gd name="T12" fmla="*/ 13 w 328"/>
              <a:gd name="T13" fmla="*/ 186 h 395"/>
              <a:gd name="T14" fmla="*/ 20 w 328"/>
              <a:gd name="T15" fmla="*/ 189 h 395"/>
              <a:gd name="T16" fmla="*/ 31 w 328"/>
              <a:gd name="T17" fmla="*/ 220 h 395"/>
              <a:gd name="T18" fmla="*/ 33 w 328"/>
              <a:gd name="T19" fmla="*/ 222 h 395"/>
              <a:gd name="T20" fmla="*/ 33 w 328"/>
              <a:gd name="T21" fmla="*/ 222 h 395"/>
              <a:gd name="T22" fmla="*/ 35 w 328"/>
              <a:gd name="T23" fmla="*/ 221 h 395"/>
              <a:gd name="T24" fmla="*/ 126 w 328"/>
              <a:gd name="T25" fmla="*/ 0 h 395"/>
              <a:gd name="T26" fmla="*/ 328 w 328"/>
              <a:gd name="T27" fmla="*/ 0 h 395"/>
              <a:gd name="T28" fmla="*/ 178 w 328"/>
              <a:gd name="T29" fmla="*/ 364 h 395"/>
              <a:gd name="T30" fmla="*/ 177 w 328"/>
              <a:gd name="T31" fmla="*/ 366 h 395"/>
              <a:gd name="T32" fmla="*/ 179 w 328"/>
              <a:gd name="T33" fmla="*/ 368 h 395"/>
              <a:gd name="T34" fmla="*/ 211 w 328"/>
              <a:gd name="T35" fmla="*/ 380 h 395"/>
              <a:gd name="T36" fmla="*/ 211 w 328"/>
              <a:gd name="T37" fmla="*/ 393 h 395"/>
              <a:gd name="T38" fmla="*/ 205 w 328"/>
              <a:gd name="T39" fmla="*/ 395 h 395"/>
              <a:gd name="T40" fmla="*/ 18 w 328"/>
              <a:gd name="T41" fmla="*/ 37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395">
                <a:moveTo>
                  <a:pt x="18" y="378"/>
                </a:moveTo>
                <a:cubicBezTo>
                  <a:pt x="12" y="378"/>
                  <a:pt x="7" y="375"/>
                  <a:pt x="4" y="371"/>
                </a:cubicBezTo>
                <a:cubicBezTo>
                  <a:pt x="1" y="367"/>
                  <a:pt x="0" y="361"/>
                  <a:pt x="1" y="356"/>
                </a:cubicBezTo>
                <a:cubicBezTo>
                  <a:pt x="1" y="356"/>
                  <a:pt x="1" y="356"/>
                  <a:pt x="1" y="355"/>
                </a:cubicBezTo>
                <a:cubicBezTo>
                  <a:pt x="4" y="195"/>
                  <a:pt x="4" y="195"/>
                  <a:pt x="4" y="195"/>
                </a:cubicBezTo>
                <a:cubicBezTo>
                  <a:pt x="5" y="192"/>
                  <a:pt x="5" y="190"/>
                  <a:pt x="7" y="188"/>
                </a:cubicBezTo>
                <a:cubicBezTo>
                  <a:pt x="8" y="187"/>
                  <a:pt x="10" y="186"/>
                  <a:pt x="13" y="186"/>
                </a:cubicBezTo>
                <a:cubicBezTo>
                  <a:pt x="15" y="186"/>
                  <a:pt x="18" y="187"/>
                  <a:pt x="20" y="189"/>
                </a:cubicBezTo>
                <a:cubicBezTo>
                  <a:pt x="31" y="220"/>
                  <a:pt x="31" y="220"/>
                  <a:pt x="31" y="220"/>
                </a:cubicBezTo>
                <a:cubicBezTo>
                  <a:pt x="31" y="221"/>
                  <a:pt x="32" y="222"/>
                  <a:pt x="33" y="222"/>
                </a:cubicBezTo>
                <a:cubicBezTo>
                  <a:pt x="33" y="222"/>
                  <a:pt x="33" y="222"/>
                  <a:pt x="33" y="222"/>
                </a:cubicBezTo>
                <a:cubicBezTo>
                  <a:pt x="34" y="222"/>
                  <a:pt x="35" y="222"/>
                  <a:pt x="35" y="221"/>
                </a:cubicBezTo>
                <a:cubicBezTo>
                  <a:pt x="93" y="161"/>
                  <a:pt x="125" y="83"/>
                  <a:pt x="126" y="0"/>
                </a:cubicBezTo>
                <a:cubicBezTo>
                  <a:pt x="328" y="0"/>
                  <a:pt x="328" y="0"/>
                  <a:pt x="328" y="0"/>
                </a:cubicBezTo>
                <a:cubicBezTo>
                  <a:pt x="327" y="137"/>
                  <a:pt x="274" y="266"/>
                  <a:pt x="178" y="364"/>
                </a:cubicBezTo>
                <a:cubicBezTo>
                  <a:pt x="177" y="364"/>
                  <a:pt x="177" y="365"/>
                  <a:pt x="177" y="366"/>
                </a:cubicBezTo>
                <a:cubicBezTo>
                  <a:pt x="177" y="367"/>
                  <a:pt x="178" y="368"/>
                  <a:pt x="179" y="368"/>
                </a:cubicBezTo>
                <a:cubicBezTo>
                  <a:pt x="211" y="380"/>
                  <a:pt x="211" y="380"/>
                  <a:pt x="211" y="380"/>
                </a:cubicBezTo>
                <a:cubicBezTo>
                  <a:pt x="214" y="384"/>
                  <a:pt x="214" y="389"/>
                  <a:pt x="211" y="393"/>
                </a:cubicBezTo>
                <a:cubicBezTo>
                  <a:pt x="209" y="394"/>
                  <a:pt x="207" y="395"/>
                  <a:pt x="205" y="395"/>
                </a:cubicBezTo>
                <a:lnTo>
                  <a:pt x="18" y="378"/>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9"/>
          <p:cNvSpPr>
            <a:spLocks/>
          </p:cNvSpPr>
          <p:nvPr/>
        </p:nvSpPr>
        <p:spPr bwMode="auto">
          <a:xfrm>
            <a:off x="4606544" y="2334833"/>
            <a:ext cx="950282" cy="1044820"/>
          </a:xfrm>
          <a:custGeom>
            <a:avLst/>
            <a:gdLst>
              <a:gd name="T0" fmla="*/ 323 w 327"/>
              <a:gd name="T1" fmla="*/ 24 h 359"/>
              <a:gd name="T2" fmla="*/ 309 w 327"/>
              <a:gd name="T3" fmla="*/ 16 h 359"/>
              <a:gd name="T4" fmla="*/ 122 w 327"/>
              <a:gd name="T5" fmla="*/ 0 h 359"/>
              <a:gd name="T6" fmla="*/ 116 w 327"/>
              <a:gd name="T7" fmla="*/ 2 h 359"/>
              <a:gd name="T8" fmla="*/ 116 w 327"/>
              <a:gd name="T9" fmla="*/ 15 h 359"/>
              <a:gd name="T10" fmla="*/ 148 w 327"/>
              <a:gd name="T11" fmla="*/ 26 h 359"/>
              <a:gd name="T12" fmla="*/ 150 w 327"/>
              <a:gd name="T13" fmla="*/ 28 h 359"/>
              <a:gd name="T14" fmla="*/ 149 w 327"/>
              <a:gd name="T15" fmla="*/ 31 h 359"/>
              <a:gd name="T16" fmla="*/ 0 w 327"/>
              <a:gd name="T17" fmla="*/ 359 h 359"/>
              <a:gd name="T18" fmla="*/ 101 w 327"/>
              <a:gd name="T19" fmla="*/ 274 h 359"/>
              <a:gd name="T20" fmla="*/ 118 w 327"/>
              <a:gd name="T21" fmla="*/ 269 h 359"/>
              <a:gd name="T22" fmla="*/ 131 w 327"/>
              <a:gd name="T23" fmla="*/ 276 h 359"/>
              <a:gd name="T24" fmla="*/ 136 w 327"/>
              <a:gd name="T25" fmla="*/ 282 h 359"/>
              <a:gd name="T26" fmla="*/ 203 w 327"/>
              <a:gd name="T27" fmla="*/ 352 h 359"/>
              <a:gd name="T28" fmla="*/ 292 w 327"/>
              <a:gd name="T29" fmla="*/ 173 h 359"/>
              <a:gd name="T30" fmla="*/ 293 w 327"/>
              <a:gd name="T31" fmla="*/ 172 h 359"/>
              <a:gd name="T32" fmla="*/ 294 w 327"/>
              <a:gd name="T33" fmla="*/ 172 h 359"/>
              <a:gd name="T34" fmla="*/ 296 w 327"/>
              <a:gd name="T35" fmla="*/ 174 h 359"/>
              <a:gd name="T36" fmla="*/ 307 w 327"/>
              <a:gd name="T37" fmla="*/ 206 h 359"/>
              <a:gd name="T38" fmla="*/ 314 w 327"/>
              <a:gd name="T39" fmla="*/ 209 h 359"/>
              <a:gd name="T40" fmla="*/ 320 w 327"/>
              <a:gd name="T41" fmla="*/ 206 h 359"/>
              <a:gd name="T42" fmla="*/ 322 w 327"/>
              <a:gd name="T43" fmla="*/ 200 h 359"/>
              <a:gd name="T44" fmla="*/ 326 w 327"/>
              <a:gd name="T45" fmla="*/ 39 h 359"/>
              <a:gd name="T46" fmla="*/ 326 w 327"/>
              <a:gd name="T47" fmla="*/ 39 h 359"/>
              <a:gd name="T48" fmla="*/ 323 w 327"/>
              <a:gd name="T49" fmla="*/ 24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7" h="359">
                <a:moveTo>
                  <a:pt x="323" y="24"/>
                </a:moveTo>
                <a:cubicBezTo>
                  <a:pt x="320" y="19"/>
                  <a:pt x="315" y="17"/>
                  <a:pt x="309" y="16"/>
                </a:cubicBezTo>
                <a:cubicBezTo>
                  <a:pt x="122" y="0"/>
                  <a:pt x="122" y="0"/>
                  <a:pt x="122" y="0"/>
                </a:cubicBezTo>
                <a:cubicBezTo>
                  <a:pt x="120" y="0"/>
                  <a:pt x="118" y="1"/>
                  <a:pt x="116" y="2"/>
                </a:cubicBezTo>
                <a:cubicBezTo>
                  <a:pt x="113" y="5"/>
                  <a:pt x="113" y="11"/>
                  <a:pt x="116" y="15"/>
                </a:cubicBezTo>
                <a:cubicBezTo>
                  <a:pt x="148" y="26"/>
                  <a:pt x="148" y="26"/>
                  <a:pt x="148" y="26"/>
                </a:cubicBezTo>
                <a:cubicBezTo>
                  <a:pt x="149" y="27"/>
                  <a:pt x="149" y="27"/>
                  <a:pt x="150" y="28"/>
                </a:cubicBezTo>
                <a:cubicBezTo>
                  <a:pt x="150" y="29"/>
                  <a:pt x="149" y="30"/>
                  <a:pt x="149" y="31"/>
                </a:cubicBezTo>
                <a:cubicBezTo>
                  <a:pt x="62" y="119"/>
                  <a:pt x="9" y="236"/>
                  <a:pt x="0" y="359"/>
                </a:cubicBezTo>
                <a:cubicBezTo>
                  <a:pt x="101" y="274"/>
                  <a:pt x="101" y="274"/>
                  <a:pt x="101" y="274"/>
                </a:cubicBezTo>
                <a:cubicBezTo>
                  <a:pt x="106" y="270"/>
                  <a:pt x="112" y="268"/>
                  <a:pt x="118" y="269"/>
                </a:cubicBezTo>
                <a:cubicBezTo>
                  <a:pt x="123" y="270"/>
                  <a:pt x="127" y="272"/>
                  <a:pt x="131" y="276"/>
                </a:cubicBezTo>
                <a:cubicBezTo>
                  <a:pt x="133" y="278"/>
                  <a:pt x="135" y="279"/>
                  <a:pt x="136" y="282"/>
                </a:cubicBezTo>
                <a:cubicBezTo>
                  <a:pt x="203" y="352"/>
                  <a:pt x="203" y="352"/>
                  <a:pt x="203" y="352"/>
                </a:cubicBezTo>
                <a:cubicBezTo>
                  <a:pt x="213" y="284"/>
                  <a:pt x="243" y="222"/>
                  <a:pt x="292" y="173"/>
                </a:cubicBezTo>
                <a:cubicBezTo>
                  <a:pt x="292" y="172"/>
                  <a:pt x="293" y="172"/>
                  <a:pt x="293" y="172"/>
                </a:cubicBezTo>
                <a:cubicBezTo>
                  <a:pt x="294" y="172"/>
                  <a:pt x="294" y="172"/>
                  <a:pt x="294" y="172"/>
                </a:cubicBezTo>
                <a:cubicBezTo>
                  <a:pt x="295" y="172"/>
                  <a:pt x="296" y="173"/>
                  <a:pt x="296" y="174"/>
                </a:cubicBezTo>
                <a:cubicBezTo>
                  <a:pt x="307" y="206"/>
                  <a:pt x="307" y="206"/>
                  <a:pt x="307" y="206"/>
                </a:cubicBezTo>
                <a:cubicBezTo>
                  <a:pt x="309" y="208"/>
                  <a:pt x="312" y="209"/>
                  <a:pt x="314" y="209"/>
                </a:cubicBezTo>
                <a:cubicBezTo>
                  <a:pt x="317" y="209"/>
                  <a:pt x="318" y="208"/>
                  <a:pt x="320" y="206"/>
                </a:cubicBezTo>
                <a:cubicBezTo>
                  <a:pt x="322" y="205"/>
                  <a:pt x="322" y="202"/>
                  <a:pt x="322" y="200"/>
                </a:cubicBezTo>
                <a:cubicBezTo>
                  <a:pt x="326" y="39"/>
                  <a:pt x="326" y="39"/>
                  <a:pt x="326" y="39"/>
                </a:cubicBezTo>
                <a:cubicBezTo>
                  <a:pt x="326" y="39"/>
                  <a:pt x="326" y="39"/>
                  <a:pt x="326" y="39"/>
                </a:cubicBezTo>
                <a:cubicBezTo>
                  <a:pt x="327" y="33"/>
                  <a:pt x="326" y="28"/>
                  <a:pt x="323" y="2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3" name="Group 32"/>
          <p:cNvGrpSpPr/>
          <p:nvPr/>
        </p:nvGrpSpPr>
        <p:grpSpPr>
          <a:xfrm>
            <a:off x="5662619" y="3050093"/>
            <a:ext cx="926440" cy="926440"/>
            <a:chOff x="8487608" y="2681884"/>
            <a:chExt cx="421770" cy="421770"/>
          </a:xfrm>
        </p:grpSpPr>
        <p:sp>
          <p:nvSpPr>
            <p:cNvPr id="93" name="Shape 2464"/>
            <p:cNvSpPr/>
            <p:nvPr/>
          </p:nvSpPr>
          <p:spPr>
            <a:xfrm>
              <a:off x="8487608" y="2681884"/>
              <a:ext cx="421770" cy="421770"/>
            </a:xfrm>
            <a:prstGeom prst="ellipse">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endParaRPr/>
            </a:p>
          </p:txBody>
        </p:sp>
        <p:sp>
          <p:nvSpPr>
            <p:cNvPr id="94" name="Shape 2465"/>
            <p:cNvSpPr/>
            <p:nvPr/>
          </p:nvSpPr>
          <p:spPr>
            <a:xfrm>
              <a:off x="8588957" y="2782281"/>
              <a:ext cx="219073" cy="219073"/>
            </a:xfrm>
            <a:custGeom>
              <a:avLst/>
              <a:gdLst/>
              <a:ahLst/>
              <a:cxnLst>
                <a:cxn ang="0">
                  <a:pos x="wd2" y="hd2"/>
                </a:cxn>
                <a:cxn ang="5400000">
                  <a:pos x="wd2" y="hd2"/>
                </a:cxn>
                <a:cxn ang="10800000">
                  <a:pos x="wd2" y="hd2"/>
                </a:cxn>
                <a:cxn ang="16200000">
                  <a:pos x="wd2" y="hd2"/>
                </a:cxn>
              </a:cxnLst>
              <a:rect l="0" t="0" r="r" b="b"/>
              <a:pathLst>
                <a:path w="21600" h="21600" extrusionOk="0">
                  <a:moveTo>
                    <a:pt x="14896" y="15577"/>
                  </a:moveTo>
                  <a:cubicBezTo>
                    <a:pt x="12144" y="16865"/>
                    <a:pt x="9844" y="18851"/>
                    <a:pt x="8177" y="21278"/>
                  </a:cubicBezTo>
                  <a:cubicBezTo>
                    <a:pt x="9017" y="21487"/>
                    <a:pt x="9895" y="21600"/>
                    <a:pt x="10801" y="21600"/>
                  </a:cubicBezTo>
                  <a:cubicBezTo>
                    <a:pt x="12429" y="21600"/>
                    <a:pt x="13973" y="21237"/>
                    <a:pt x="15358" y="20591"/>
                  </a:cubicBezTo>
                  <a:cubicBezTo>
                    <a:pt x="15580" y="19502"/>
                    <a:pt x="15699" y="18376"/>
                    <a:pt x="15699" y="17222"/>
                  </a:cubicBezTo>
                  <a:cubicBezTo>
                    <a:pt x="15699" y="16807"/>
                    <a:pt x="15679" y="16394"/>
                    <a:pt x="15648" y="15986"/>
                  </a:cubicBezTo>
                  <a:cubicBezTo>
                    <a:pt x="15371" y="15896"/>
                    <a:pt x="15116" y="15757"/>
                    <a:pt x="14896" y="15577"/>
                  </a:cubicBezTo>
                  <a:close/>
                  <a:moveTo>
                    <a:pt x="18049" y="2796"/>
                  </a:moveTo>
                  <a:cubicBezTo>
                    <a:pt x="16319" y="2963"/>
                    <a:pt x="14667" y="3397"/>
                    <a:pt x="13127" y="4050"/>
                  </a:cubicBezTo>
                  <a:cubicBezTo>
                    <a:pt x="13136" y="4125"/>
                    <a:pt x="13139" y="4202"/>
                    <a:pt x="13139" y="4280"/>
                  </a:cubicBezTo>
                  <a:cubicBezTo>
                    <a:pt x="13139" y="4642"/>
                    <a:pt x="13052" y="4984"/>
                    <a:pt x="12904" y="5289"/>
                  </a:cubicBezTo>
                  <a:cubicBezTo>
                    <a:pt x="14441" y="7094"/>
                    <a:pt x="15635" y="9198"/>
                    <a:pt x="16388" y="11500"/>
                  </a:cubicBezTo>
                  <a:cubicBezTo>
                    <a:pt x="17323" y="11517"/>
                    <a:pt x="18121" y="12090"/>
                    <a:pt x="18465" y="12903"/>
                  </a:cubicBezTo>
                  <a:cubicBezTo>
                    <a:pt x="19505" y="12797"/>
                    <a:pt x="20517" y="12599"/>
                    <a:pt x="21493" y="12312"/>
                  </a:cubicBezTo>
                  <a:cubicBezTo>
                    <a:pt x="21562" y="11817"/>
                    <a:pt x="21600" y="11314"/>
                    <a:pt x="21600" y="10799"/>
                  </a:cubicBezTo>
                  <a:cubicBezTo>
                    <a:pt x="21600" y="7626"/>
                    <a:pt x="20230" y="4772"/>
                    <a:pt x="18049" y="2796"/>
                  </a:cubicBezTo>
                  <a:close/>
                  <a:moveTo>
                    <a:pt x="13739" y="14349"/>
                  </a:moveTo>
                  <a:cubicBezTo>
                    <a:pt x="11074" y="13908"/>
                    <a:pt x="8601" y="12890"/>
                    <a:pt x="6450" y="11433"/>
                  </a:cubicBezTo>
                  <a:cubicBezTo>
                    <a:pt x="6101" y="11646"/>
                    <a:pt x="5691" y="11773"/>
                    <a:pt x="5251" y="11773"/>
                  </a:cubicBezTo>
                  <a:cubicBezTo>
                    <a:pt x="5090" y="11773"/>
                    <a:pt x="4933" y="11755"/>
                    <a:pt x="4781" y="11724"/>
                  </a:cubicBezTo>
                  <a:cubicBezTo>
                    <a:pt x="3750" y="13677"/>
                    <a:pt x="3093" y="15854"/>
                    <a:pt x="2903" y="18164"/>
                  </a:cubicBezTo>
                  <a:cubicBezTo>
                    <a:pt x="3931" y="19266"/>
                    <a:pt x="5186" y="20154"/>
                    <a:pt x="6595" y="20750"/>
                  </a:cubicBezTo>
                  <a:cubicBezTo>
                    <a:pt x="8345" y="18059"/>
                    <a:pt x="10792" y="15833"/>
                    <a:pt x="13739" y="14349"/>
                  </a:cubicBezTo>
                  <a:close/>
                  <a:moveTo>
                    <a:pt x="17258" y="15906"/>
                  </a:moveTo>
                  <a:cubicBezTo>
                    <a:pt x="17290" y="16340"/>
                    <a:pt x="17306" y="16780"/>
                    <a:pt x="17306" y="17222"/>
                  </a:cubicBezTo>
                  <a:cubicBezTo>
                    <a:pt x="17306" y="18003"/>
                    <a:pt x="17256" y="18770"/>
                    <a:pt x="17163" y="19525"/>
                  </a:cubicBezTo>
                  <a:cubicBezTo>
                    <a:pt x="18993" y="18186"/>
                    <a:pt x="20389" y="16288"/>
                    <a:pt x="21091" y="14080"/>
                  </a:cubicBezTo>
                  <a:cubicBezTo>
                    <a:pt x="20259" y="14281"/>
                    <a:pt x="19403" y="14425"/>
                    <a:pt x="18531" y="14508"/>
                  </a:cubicBezTo>
                  <a:cubicBezTo>
                    <a:pt x="18326" y="15137"/>
                    <a:pt x="17860" y="15646"/>
                    <a:pt x="17258" y="15906"/>
                  </a:cubicBezTo>
                  <a:close/>
                  <a:moveTo>
                    <a:pt x="14278" y="12804"/>
                  </a:moveTo>
                  <a:cubicBezTo>
                    <a:pt x="14421" y="12507"/>
                    <a:pt x="14624" y="12244"/>
                    <a:pt x="14874" y="12035"/>
                  </a:cubicBezTo>
                  <a:cubicBezTo>
                    <a:pt x="14196" y="9947"/>
                    <a:pt x="13122" y="8037"/>
                    <a:pt x="11738" y="6396"/>
                  </a:cubicBezTo>
                  <a:cubicBezTo>
                    <a:pt x="11462" y="6512"/>
                    <a:pt x="11160" y="6577"/>
                    <a:pt x="10842" y="6577"/>
                  </a:cubicBezTo>
                  <a:cubicBezTo>
                    <a:pt x="10343" y="6577"/>
                    <a:pt x="9883" y="6417"/>
                    <a:pt x="9507" y="6147"/>
                  </a:cubicBezTo>
                  <a:cubicBezTo>
                    <a:pt x="8673" y="6781"/>
                    <a:pt x="7903" y="7490"/>
                    <a:pt x="7202" y="8265"/>
                  </a:cubicBezTo>
                  <a:cubicBezTo>
                    <a:pt x="7421" y="8615"/>
                    <a:pt x="7550" y="9030"/>
                    <a:pt x="7550" y="9475"/>
                  </a:cubicBezTo>
                  <a:cubicBezTo>
                    <a:pt x="7550" y="9715"/>
                    <a:pt x="7513" y="9946"/>
                    <a:pt x="7444" y="10163"/>
                  </a:cubicBezTo>
                  <a:cubicBezTo>
                    <a:pt x="9459" y="11510"/>
                    <a:pt x="11779" y="12433"/>
                    <a:pt x="14278" y="12804"/>
                  </a:cubicBezTo>
                  <a:close/>
                  <a:moveTo>
                    <a:pt x="10842" y="1982"/>
                  </a:moveTo>
                  <a:cubicBezTo>
                    <a:pt x="11448" y="1982"/>
                    <a:pt x="11999" y="2219"/>
                    <a:pt x="12409" y="2604"/>
                  </a:cubicBezTo>
                  <a:cubicBezTo>
                    <a:pt x="13608" y="2088"/>
                    <a:pt x="14870" y="1692"/>
                    <a:pt x="16183" y="1439"/>
                  </a:cubicBezTo>
                  <a:cubicBezTo>
                    <a:pt x="14599" y="526"/>
                    <a:pt x="12761" y="0"/>
                    <a:pt x="10801" y="0"/>
                  </a:cubicBezTo>
                  <a:cubicBezTo>
                    <a:pt x="9464" y="0"/>
                    <a:pt x="8183" y="245"/>
                    <a:pt x="7001" y="690"/>
                  </a:cubicBezTo>
                  <a:cubicBezTo>
                    <a:pt x="7940" y="1152"/>
                    <a:pt x="8833" y="1693"/>
                    <a:pt x="9674" y="2303"/>
                  </a:cubicBezTo>
                  <a:cubicBezTo>
                    <a:pt x="10018" y="2100"/>
                    <a:pt x="10415" y="1982"/>
                    <a:pt x="10842" y="1982"/>
                  </a:cubicBezTo>
                  <a:close/>
                  <a:moveTo>
                    <a:pt x="2954" y="9475"/>
                  </a:moveTo>
                  <a:cubicBezTo>
                    <a:pt x="2954" y="9153"/>
                    <a:pt x="3021" y="8844"/>
                    <a:pt x="3141" y="8566"/>
                  </a:cubicBezTo>
                  <a:cubicBezTo>
                    <a:pt x="2404" y="7757"/>
                    <a:pt x="1736" y="6884"/>
                    <a:pt x="1151" y="5952"/>
                  </a:cubicBezTo>
                  <a:cubicBezTo>
                    <a:pt x="417" y="7410"/>
                    <a:pt x="0" y="9056"/>
                    <a:pt x="0" y="10799"/>
                  </a:cubicBezTo>
                  <a:cubicBezTo>
                    <a:pt x="0" y="12819"/>
                    <a:pt x="556" y="14708"/>
                    <a:pt x="1521" y="16325"/>
                  </a:cubicBezTo>
                  <a:cubicBezTo>
                    <a:pt x="1866" y="14381"/>
                    <a:pt x="2520" y="12545"/>
                    <a:pt x="3424" y="10861"/>
                  </a:cubicBezTo>
                  <a:cubicBezTo>
                    <a:pt x="3130" y="10477"/>
                    <a:pt x="2954" y="9996"/>
                    <a:pt x="2954" y="9475"/>
                  </a:cubicBezTo>
                  <a:close/>
                  <a:moveTo>
                    <a:pt x="5251" y="7176"/>
                  </a:moveTo>
                  <a:cubicBezTo>
                    <a:pt x="5487" y="7176"/>
                    <a:pt x="5715" y="7213"/>
                    <a:pt x="5930" y="7278"/>
                  </a:cubicBezTo>
                  <a:cubicBezTo>
                    <a:pt x="6738" y="6372"/>
                    <a:pt x="7636" y="5547"/>
                    <a:pt x="8608" y="4813"/>
                  </a:cubicBezTo>
                  <a:cubicBezTo>
                    <a:pt x="8567" y="4642"/>
                    <a:pt x="8543" y="4464"/>
                    <a:pt x="8543" y="4280"/>
                  </a:cubicBezTo>
                  <a:cubicBezTo>
                    <a:pt x="8543" y="4026"/>
                    <a:pt x="8587" y="3781"/>
                    <a:pt x="8663" y="3552"/>
                  </a:cubicBezTo>
                  <a:cubicBezTo>
                    <a:pt x="7575" y="2770"/>
                    <a:pt x="6391" y="2115"/>
                    <a:pt x="5131" y="1609"/>
                  </a:cubicBezTo>
                  <a:cubicBezTo>
                    <a:pt x="3949" y="2338"/>
                    <a:pt x="2920" y="3289"/>
                    <a:pt x="2099" y="4405"/>
                  </a:cubicBezTo>
                  <a:cubicBezTo>
                    <a:pt x="2708" y="5484"/>
                    <a:pt x="3433" y="6491"/>
                    <a:pt x="4256" y="7407"/>
                  </a:cubicBezTo>
                  <a:cubicBezTo>
                    <a:pt x="4557" y="7261"/>
                    <a:pt x="4895" y="7176"/>
                    <a:pt x="5251" y="7176"/>
                  </a:cubicBezTo>
                  <a:close/>
                </a:path>
              </a:pathLst>
            </a:custGeom>
            <a:solidFill>
              <a:srgbClr val="FFFFFF"/>
            </a:solidFill>
            <a:ln w="12700" cap="flat">
              <a:noFill/>
              <a:miter lim="400000"/>
            </a:ln>
            <a:effectLst/>
          </p:spPr>
          <p:txBody>
            <a:bodyPr wrap="square" lIns="38100" tIns="38100" rIns="38100" bIns="38100" numCol="1" anchor="ctr">
              <a:noAutofit/>
            </a:bodyPr>
            <a:lstStyle/>
            <a:p>
              <a:pPr lvl="0"/>
              <a:endParaRPr/>
            </a:p>
          </p:txBody>
        </p:sp>
      </p:grpSp>
      <p:sp>
        <p:nvSpPr>
          <p:cNvPr id="96" name="Text Placeholder 18"/>
          <p:cNvSpPr>
            <a:spLocks noGrp="1"/>
          </p:cNvSpPr>
          <p:nvPr>
            <p:ph type="body" sz="quarter" idx="10"/>
          </p:nvPr>
        </p:nvSpPr>
        <p:spPr>
          <a:xfrm>
            <a:off x="7980768" y="4142281"/>
            <a:ext cx="2415988" cy="408745"/>
          </a:xfrm>
        </p:spPr>
        <p:txBody>
          <a:bodyPr/>
          <a:lstStyle/>
          <a:p>
            <a:r>
              <a:rPr lang="id-ID" dirty="0"/>
              <a:t>Main Service</a:t>
            </a:r>
          </a:p>
        </p:txBody>
      </p:sp>
      <p:sp>
        <p:nvSpPr>
          <p:cNvPr id="97" name="Text Placeholder 19"/>
          <p:cNvSpPr>
            <a:spLocks noGrp="1"/>
          </p:cNvSpPr>
          <p:nvPr>
            <p:ph type="body" sz="quarter" idx="11"/>
          </p:nvPr>
        </p:nvSpPr>
        <p:spPr>
          <a:xfrm>
            <a:off x="7980769" y="4449873"/>
            <a:ext cx="2415988" cy="684659"/>
          </a:xfrm>
        </p:spPr>
        <p:txBody>
          <a:bodyPr/>
          <a:lstStyle/>
          <a:p>
            <a:r>
              <a:rPr lang="id-ID" dirty="0"/>
              <a:t>Ut vestibulum malesuada Lorem Ipsum unde omnis baraka si manuk le iste natus hayeu sit boh manok</a:t>
            </a:r>
          </a:p>
        </p:txBody>
      </p:sp>
      <p:sp>
        <p:nvSpPr>
          <p:cNvPr id="127" name="Text Placeholder 18"/>
          <p:cNvSpPr>
            <a:spLocks noGrp="1"/>
          </p:cNvSpPr>
          <p:nvPr>
            <p:ph type="body" sz="quarter" idx="10"/>
          </p:nvPr>
        </p:nvSpPr>
        <p:spPr>
          <a:xfrm>
            <a:off x="5760340" y="5322936"/>
            <a:ext cx="2415988" cy="408745"/>
          </a:xfrm>
        </p:spPr>
        <p:txBody>
          <a:bodyPr/>
          <a:lstStyle/>
          <a:p>
            <a:r>
              <a:rPr lang="id-ID" dirty="0"/>
              <a:t>Main Principle</a:t>
            </a:r>
          </a:p>
        </p:txBody>
      </p:sp>
      <p:sp>
        <p:nvSpPr>
          <p:cNvPr id="130" name="Text Placeholder 19"/>
          <p:cNvSpPr>
            <a:spLocks noGrp="1"/>
          </p:cNvSpPr>
          <p:nvPr>
            <p:ph type="body" sz="quarter" idx="11"/>
          </p:nvPr>
        </p:nvSpPr>
        <p:spPr>
          <a:xfrm>
            <a:off x="5760340" y="5630529"/>
            <a:ext cx="2830667" cy="473386"/>
          </a:xfrm>
        </p:spPr>
        <p:txBody>
          <a:bodyPr/>
          <a:lstStyle/>
          <a:p>
            <a:r>
              <a:rPr lang="id-ID" dirty="0"/>
              <a:t>Ut vestibulum malesuada Lorem Ipsum unde omnis baraka si manuk le iste natus hayeu</a:t>
            </a:r>
          </a:p>
        </p:txBody>
      </p:sp>
      <p:sp>
        <p:nvSpPr>
          <p:cNvPr id="131" name="Text Placeholder 18"/>
          <p:cNvSpPr>
            <a:spLocks noGrp="1"/>
          </p:cNvSpPr>
          <p:nvPr>
            <p:ph type="body" sz="quarter" idx="10"/>
          </p:nvPr>
        </p:nvSpPr>
        <p:spPr>
          <a:xfrm>
            <a:off x="2010885" y="4973603"/>
            <a:ext cx="2830667" cy="408745"/>
          </a:xfrm>
        </p:spPr>
        <p:txBody>
          <a:bodyPr/>
          <a:lstStyle/>
          <a:p>
            <a:pPr algn="r"/>
            <a:r>
              <a:rPr lang="id-ID" dirty="0"/>
              <a:t>Main Media</a:t>
            </a:r>
          </a:p>
        </p:txBody>
      </p:sp>
      <p:sp>
        <p:nvSpPr>
          <p:cNvPr id="132" name="Text Placeholder 19"/>
          <p:cNvSpPr>
            <a:spLocks noGrp="1"/>
          </p:cNvSpPr>
          <p:nvPr>
            <p:ph type="body" sz="quarter" idx="11"/>
          </p:nvPr>
        </p:nvSpPr>
        <p:spPr>
          <a:xfrm>
            <a:off x="2010886" y="5281196"/>
            <a:ext cx="2830667" cy="473386"/>
          </a:xfrm>
        </p:spPr>
        <p:txBody>
          <a:bodyPr>
            <a:normAutofit fontScale="85000" lnSpcReduction="10000"/>
          </a:bodyPr>
          <a:lstStyle/>
          <a:p>
            <a:pPr algn="r"/>
            <a:r>
              <a:rPr lang="id-ID" dirty="0"/>
              <a:t>Ut vestibulum malesuada Lorem Ipsum unde omnis baraka si manuk le iste natus hayeu sit boh manok</a:t>
            </a:r>
          </a:p>
        </p:txBody>
      </p:sp>
      <p:sp>
        <p:nvSpPr>
          <p:cNvPr id="133" name="Text Placeholder 18"/>
          <p:cNvSpPr>
            <a:spLocks noGrp="1"/>
          </p:cNvSpPr>
          <p:nvPr>
            <p:ph type="body" sz="quarter" idx="10"/>
          </p:nvPr>
        </p:nvSpPr>
        <p:spPr>
          <a:xfrm>
            <a:off x="1214824" y="3030673"/>
            <a:ext cx="2830667" cy="408745"/>
          </a:xfrm>
        </p:spPr>
        <p:txBody>
          <a:bodyPr/>
          <a:lstStyle/>
          <a:p>
            <a:pPr algn="r"/>
            <a:r>
              <a:rPr lang="id-ID" dirty="0"/>
              <a:t>Main Productions</a:t>
            </a:r>
          </a:p>
        </p:txBody>
      </p:sp>
      <p:sp>
        <p:nvSpPr>
          <p:cNvPr id="134" name="Text Placeholder 19"/>
          <p:cNvSpPr>
            <a:spLocks noGrp="1"/>
          </p:cNvSpPr>
          <p:nvPr>
            <p:ph type="body" sz="quarter" idx="11"/>
          </p:nvPr>
        </p:nvSpPr>
        <p:spPr>
          <a:xfrm>
            <a:off x="1685925" y="3338266"/>
            <a:ext cx="2359567" cy="747422"/>
          </a:xfrm>
        </p:spPr>
        <p:txBody>
          <a:bodyPr/>
          <a:lstStyle/>
          <a:p>
            <a:pPr algn="r"/>
            <a:r>
              <a:rPr lang="id-ID" dirty="0"/>
              <a:t>Ut vestibulum malesuada Lorem Ipsum unde omnis baraka si manuk le iste natus hayeu sit boh manok</a:t>
            </a:r>
          </a:p>
        </p:txBody>
      </p:sp>
      <p:sp>
        <p:nvSpPr>
          <p:cNvPr id="22" name="TextBox 21"/>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89</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57649535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childTnLst>
                                </p:cTn>
                              </p:par>
                            </p:childTnLst>
                          </p:cTn>
                        </p:par>
                        <p:par>
                          <p:cTn id="12" fill="hold">
                            <p:stCondLst>
                              <p:cond delay="1000"/>
                            </p:stCondLst>
                            <p:childTnLst>
                              <p:par>
                                <p:cTn id="13" presetID="49" presetClass="entr" presetSubtype="0" decel="100000" fill="hold" nodeType="after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p:cTn id="15" dur="500" fill="hold"/>
                                        <p:tgtEl>
                                          <p:spTgt spid="33"/>
                                        </p:tgtEl>
                                        <p:attrNameLst>
                                          <p:attrName>ppt_w</p:attrName>
                                        </p:attrNameLst>
                                      </p:cBhvr>
                                      <p:tavLst>
                                        <p:tav tm="0">
                                          <p:val>
                                            <p:fltVal val="0"/>
                                          </p:val>
                                        </p:tav>
                                        <p:tav tm="100000">
                                          <p:val>
                                            <p:strVal val="#ppt_w"/>
                                          </p:val>
                                        </p:tav>
                                      </p:tavLst>
                                    </p:anim>
                                    <p:anim calcmode="lin" valueType="num">
                                      <p:cBhvr>
                                        <p:cTn id="16" dur="500" fill="hold"/>
                                        <p:tgtEl>
                                          <p:spTgt spid="33"/>
                                        </p:tgtEl>
                                        <p:attrNameLst>
                                          <p:attrName>ppt_h</p:attrName>
                                        </p:attrNameLst>
                                      </p:cBhvr>
                                      <p:tavLst>
                                        <p:tav tm="0">
                                          <p:val>
                                            <p:fltVal val="0"/>
                                          </p:val>
                                        </p:tav>
                                        <p:tav tm="100000">
                                          <p:val>
                                            <p:strVal val="#ppt_h"/>
                                          </p:val>
                                        </p:tav>
                                      </p:tavLst>
                                    </p:anim>
                                    <p:anim calcmode="lin" valueType="num">
                                      <p:cBhvr>
                                        <p:cTn id="17" dur="500" fill="hold"/>
                                        <p:tgtEl>
                                          <p:spTgt spid="33"/>
                                        </p:tgtEl>
                                        <p:attrNameLst>
                                          <p:attrName>style.rotation</p:attrName>
                                        </p:attrNameLst>
                                      </p:cBhvr>
                                      <p:tavLst>
                                        <p:tav tm="0">
                                          <p:val>
                                            <p:fltVal val="360"/>
                                          </p:val>
                                        </p:tav>
                                        <p:tav tm="100000">
                                          <p:val>
                                            <p:fltVal val="0"/>
                                          </p:val>
                                        </p:tav>
                                      </p:tavLst>
                                    </p:anim>
                                    <p:animEffect transition="in" filter="fade">
                                      <p:cBhvr>
                                        <p:cTn id="18" dur="500"/>
                                        <p:tgtEl>
                                          <p:spTgt spid="33"/>
                                        </p:tgtEl>
                                      </p:cBhvr>
                                    </p:animEffect>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96">
                                            <p:txEl>
                                              <p:pRg st="0" end="0"/>
                                            </p:txEl>
                                          </p:spTgt>
                                        </p:tgtEl>
                                        <p:attrNameLst>
                                          <p:attrName>style.visibility</p:attrName>
                                        </p:attrNameLst>
                                      </p:cBhvr>
                                      <p:to>
                                        <p:strVal val="visible"/>
                                      </p:to>
                                    </p:set>
                                    <p:animEffect transition="in" filter="fade">
                                      <p:cBhvr>
                                        <p:cTn id="27" dur="500"/>
                                        <p:tgtEl>
                                          <p:spTgt spid="96">
                                            <p:txEl>
                                              <p:pRg st="0" end="0"/>
                                            </p:txEl>
                                          </p:spTgt>
                                        </p:tgtEl>
                                      </p:cBhvr>
                                    </p:animEffect>
                                  </p:childTnLst>
                                </p:cTn>
                              </p:par>
                            </p:childTnLst>
                          </p:cTn>
                        </p:par>
                        <p:par>
                          <p:cTn id="28" fill="hold">
                            <p:stCondLst>
                              <p:cond delay="2500"/>
                            </p:stCondLst>
                            <p:childTnLst>
                              <p:par>
                                <p:cTn id="29" presetID="18" presetClass="entr" presetSubtype="6" fill="hold" grpId="0" nodeType="afterEffect">
                                  <p:stCondLst>
                                    <p:cond delay="0"/>
                                  </p:stCondLst>
                                  <p:childTnLst>
                                    <p:set>
                                      <p:cBhvr>
                                        <p:cTn id="30" dur="1" fill="hold">
                                          <p:stCondLst>
                                            <p:cond delay="0"/>
                                          </p:stCondLst>
                                        </p:cTn>
                                        <p:tgtEl>
                                          <p:spTgt spid="97">
                                            <p:txEl>
                                              <p:pRg st="0" end="0"/>
                                            </p:txEl>
                                          </p:spTgt>
                                        </p:tgtEl>
                                        <p:attrNameLst>
                                          <p:attrName>style.visibility</p:attrName>
                                        </p:attrNameLst>
                                      </p:cBhvr>
                                      <p:to>
                                        <p:strVal val="visible"/>
                                      </p:to>
                                    </p:set>
                                    <p:animEffect transition="in" filter="strips(downRight)">
                                      <p:cBhvr>
                                        <p:cTn id="31" dur="500"/>
                                        <p:tgtEl>
                                          <p:spTgt spid="97">
                                            <p:txEl>
                                              <p:pRg st="0" end="0"/>
                                            </p:txEl>
                                          </p:spTgt>
                                        </p:tgtEl>
                                      </p:cBhvr>
                                    </p:animEffect>
                                  </p:childTnLst>
                                </p:cTn>
                              </p:par>
                            </p:childTnLst>
                          </p:cTn>
                        </p:par>
                        <p:par>
                          <p:cTn id="32" fill="hold">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500" fill="hold"/>
                                        <p:tgtEl>
                                          <p:spTgt spid="28"/>
                                        </p:tgtEl>
                                        <p:attrNameLst>
                                          <p:attrName>ppt_w</p:attrName>
                                        </p:attrNameLst>
                                      </p:cBhvr>
                                      <p:tavLst>
                                        <p:tav tm="0">
                                          <p:val>
                                            <p:fltVal val="0"/>
                                          </p:val>
                                        </p:tav>
                                        <p:tav tm="100000">
                                          <p:val>
                                            <p:strVal val="#ppt_w"/>
                                          </p:val>
                                        </p:tav>
                                      </p:tavLst>
                                    </p:anim>
                                    <p:anim calcmode="lin" valueType="num">
                                      <p:cBhvr>
                                        <p:cTn id="36" dur="500" fill="hold"/>
                                        <p:tgtEl>
                                          <p:spTgt spid="28"/>
                                        </p:tgtEl>
                                        <p:attrNameLst>
                                          <p:attrName>ppt_h</p:attrName>
                                        </p:attrNameLst>
                                      </p:cBhvr>
                                      <p:tavLst>
                                        <p:tav tm="0">
                                          <p:val>
                                            <p:fltVal val="0"/>
                                          </p:val>
                                        </p:tav>
                                        <p:tav tm="100000">
                                          <p:val>
                                            <p:strVal val="#ppt_h"/>
                                          </p:val>
                                        </p:tav>
                                      </p:tavLst>
                                    </p:anim>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127">
                                            <p:txEl>
                                              <p:pRg st="0" end="0"/>
                                            </p:txEl>
                                          </p:spTgt>
                                        </p:tgtEl>
                                        <p:attrNameLst>
                                          <p:attrName>style.visibility</p:attrName>
                                        </p:attrNameLst>
                                      </p:cBhvr>
                                      <p:to>
                                        <p:strVal val="visible"/>
                                      </p:to>
                                    </p:set>
                                    <p:animEffect transition="in" filter="fade">
                                      <p:cBhvr>
                                        <p:cTn id="40" dur="500"/>
                                        <p:tgtEl>
                                          <p:spTgt spid="127">
                                            <p:txEl>
                                              <p:pRg st="0" end="0"/>
                                            </p:txEl>
                                          </p:spTgt>
                                        </p:tgtEl>
                                      </p:cBhvr>
                                    </p:animEffect>
                                  </p:childTnLst>
                                </p:cTn>
                              </p:par>
                            </p:childTnLst>
                          </p:cTn>
                        </p:par>
                        <p:par>
                          <p:cTn id="41" fill="hold">
                            <p:stCondLst>
                              <p:cond delay="4000"/>
                            </p:stCondLst>
                            <p:childTnLst>
                              <p:par>
                                <p:cTn id="42" presetID="18" presetClass="entr" presetSubtype="6" fill="hold" grpId="0" nodeType="afterEffect">
                                  <p:stCondLst>
                                    <p:cond delay="0"/>
                                  </p:stCondLst>
                                  <p:childTnLst>
                                    <p:set>
                                      <p:cBhvr>
                                        <p:cTn id="43" dur="1" fill="hold">
                                          <p:stCondLst>
                                            <p:cond delay="0"/>
                                          </p:stCondLst>
                                        </p:cTn>
                                        <p:tgtEl>
                                          <p:spTgt spid="130">
                                            <p:txEl>
                                              <p:pRg st="0" end="0"/>
                                            </p:txEl>
                                          </p:spTgt>
                                        </p:tgtEl>
                                        <p:attrNameLst>
                                          <p:attrName>style.visibility</p:attrName>
                                        </p:attrNameLst>
                                      </p:cBhvr>
                                      <p:to>
                                        <p:strVal val="visible"/>
                                      </p:to>
                                    </p:set>
                                    <p:animEffect transition="in" filter="strips(downRight)">
                                      <p:cBhvr>
                                        <p:cTn id="44" dur="500"/>
                                        <p:tgtEl>
                                          <p:spTgt spid="130">
                                            <p:txEl>
                                              <p:pRg st="0" end="0"/>
                                            </p:txEl>
                                          </p:spTgt>
                                        </p:tgtEl>
                                      </p:cBhvr>
                                    </p:animEffect>
                                  </p:childTnLst>
                                </p:cTn>
                              </p:par>
                            </p:childTnLst>
                          </p:cTn>
                        </p:par>
                        <p:par>
                          <p:cTn id="45" fill="hold">
                            <p:stCondLst>
                              <p:cond delay="4500"/>
                            </p:stCondLst>
                            <p:childTnLst>
                              <p:par>
                                <p:cTn id="46" presetID="23" presetClass="entr" presetSubtype="16" fill="hold" grpId="0" nodeType="afterEffect">
                                  <p:stCondLst>
                                    <p:cond delay="0"/>
                                  </p:stCondLst>
                                  <p:childTnLst>
                                    <p:set>
                                      <p:cBhvr>
                                        <p:cTn id="47" dur="1" fill="hold">
                                          <p:stCondLst>
                                            <p:cond delay="0"/>
                                          </p:stCondLst>
                                        </p:cTn>
                                        <p:tgtEl>
                                          <p:spTgt spid="27"/>
                                        </p:tgtEl>
                                        <p:attrNameLst>
                                          <p:attrName>style.visibility</p:attrName>
                                        </p:attrNameLst>
                                      </p:cBhvr>
                                      <p:to>
                                        <p:strVal val="visible"/>
                                      </p:to>
                                    </p:set>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fltVal val="0"/>
                                          </p:val>
                                        </p:tav>
                                        <p:tav tm="100000">
                                          <p:val>
                                            <p:strVal val="#ppt_h"/>
                                          </p:val>
                                        </p:tav>
                                      </p:tavLst>
                                    </p:anim>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31">
                                            <p:txEl>
                                              <p:pRg st="0" end="0"/>
                                            </p:txEl>
                                          </p:spTgt>
                                        </p:tgtEl>
                                        <p:attrNameLst>
                                          <p:attrName>style.visibility</p:attrName>
                                        </p:attrNameLst>
                                      </p:cBhvr>
                                      <p:to>
                                        <p:strVal val="visible"/>
                                      </p:to>
                                    </p:set>
                                    <p:animEffect transition="in" filter="fade">
                                      <p:cBhvr>
                                        <p:cTn id="53" dur="500"/>
                                        <p:tgtEl>
                                          <p:spTgt spid="131">
                                            <p:txEl>
                                              <p:pRg st="0" end="0"/>
                                            </p:txEl>
                                          </p:spTgt>
                                        </p:tgtEl>
                                      </p:cBhvr>
                                    </p:animEffect>
                                  </p:childTnLst>
                                </p:cTn>
                              </p:par>
                            </p:childTnLst>
                          </p:cTn>
                        </p:par>
                        <p:par>
                          <p:cTn id="54" fill="hold">
                            <p:stCondLst>
                              <p:cond delay="5500"/>
                            </p:stCondLst>
                            <p:childTnLst>
                              <p:par>
                                <p:cTn id="55" presetID="18" presetClass="entr" presetSubtype="12" fill="hold" grpId="0" nodeType="afterEffect">
                                  <p:stCondLst>
                                    <p:cond delay="0"/>
                                  </p:stCondLst>
                                  <p:childTnLst>
                                    <p:set>
                                      <p:cBhvr>
                                        <p:cTn id="56" dur="1" fill="hold">
                                          <p:stCondLst>
                                            <p:cond delay="0"/>
                                          </p:stCondLst>
                                        </p:cTn>
                                        <p:tgtEl>
                                          <p:spTgt spid="132">
                                            <p:txEl>
                                              <p:pRg st="0" end="0"/>
                                            </p:txEl>
                                          </p:spTgt>
                                        </p:tgtEl>
                                        <p:attrNameLst>
                                          <p:attrName>style.visibility</p:attrName>
                                        </p:attrNameLst>
                                      </p:cBhvr>
                                      <p:to>
                                        <p:strVal val="visible"/>
                                      </p:to>
                                    </p:set>
                                    <p:animEffect transition="in" filter="strips(downLeft)">
                                      <p:cBhvr>
                                        <p:cTn id="57" dur="500"/>
                                        <p:tgtEl>
                                          <p:spTgt spid="132">
                                            <p:txEl>
                                              <p:pRg st="0" end="0"/>
                                            </p:txEl>
                                          </p:spTgt>
                                        </p:tgtEl>
                                      </p:cBhvr>
                                    </p:animEffect>
                                  </p:childTnLst>
                                </p:cTn>
                              </p:par>
                            </p:childTnLst>
                          </p:cTn>
                        </p:par>
                        <p:par>
                          <p:cTn id="58" fill="hold">
                            <p:stCondLst>
                              <p:cond delay="6000"/>
                            </p:stCondLst>
                            <p:childTnLst>
                              <p:par>
                                <p:cTn id="59" presetID="23" presetClass="entr" presetSubtype="16"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 calcmode="lin" valueType="num">
                                      <p:cBhvr>
                                        <p:cTn id="61" dur="500" fill="hold"/>
                                        <p:tgtEl>
                                          <p:spTgt spid="26"/>
                                        </p:tgtEl>
                                        <p:attrNameLst>
                                          <p:attrName>ppt_w</p:attrName>
                                        </p:attrNameLst>
                                      </p:cBhvr>
                                      <p:tavLst>
                                        <p:tav tm="0">
                                          <p:val>
                                            <p:fltVal val="0"/>
                                          </p:val>
                                        </p:tav>
                                        <p:tav tm="100000">
                                          <p:val>
                                            <p:strVal val="#ppt_w"/>
                                          </p:val>
                                        </p:tav>
                                      </p:tavLst>
                                    </p:anim>
                                    <p:anim calcmode="lin" valueType="num">
                                      <p:cBhvr>
                                        <p:cTn id="62" dur="500" fill="hold"/>
                                        <p:tgtEl>
                                          <p:spTgt spid="26"/>
                                        </p:tgtEl>
                                        <p:attrNameLst>
                                          <p:attrName>ppt_h</p:attrName>
                                        </p:attrNameLst>
                                      </p:cBhvr>
                                      <p:tavLst>
                                        <p:tav tm="0">
                                          <p:val>
                                            <p:fltVal val="0"/>
                                          </p:val>
                                        </p:tav>
                                        <p:tav tm="100000">
                                          <p:val>
                                            <p:strVal val="#ppt_h"/>
                                          </p:val>
                                        </p:tav>
                                      </p:tavLst>
                                    </p:anim>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133">
                                            <p:txEl>
                                              <p:pRg st="0" end="0"/>
                                            </p:txEl>
                                          </p:spTgt>
                                        </p:tgtEl>
                                        <p:attrNameLst>
                                          <p:attrName>style.visibility</p:attrName>
                                        </p:attrNameLst>
                                      </p:cBhvr>
                                      <p:to>
                                        <p:strVal val="visible"/>
                                      </p:to>
                                    </p:set>
                                    <p:animEffect transition="in" filter="fade">
                                      <p:cBhvr>
                                        <p:cTn id="66" dur="500"/>
                                        <p:tgtEl>
                                          <p:spTgt spid="133">
                                            <p:txEl>
                                              <p:pRg st="0" end="0"/>
                                            </p:txEl>
                                          </p:spTgt>
                                        </p:tgtEl>
                                      </p:cBhvr>
                                    </p:animEffect>
                                  </p:childTnLst>
                                </p:cTn>
                              </p:par>
                            </p:childTnLst>
                          </p:cTn>
                        </p:par>
                        <p:par>
                          <p:cTn id="67" fill="hold">
                            <p:stCondLst>
                              <p:cond delay="7000"/>
                            </p:stCondLst>
                            <p:childTnLst>
                              <p:par>
                                <p:cTn id="68" presetID="18" presetClass="entr" presetSubtype="12" fill="hold" grpId="0" nodeType="afterEffect">
                                  <p:stCondLst>
                                    <p:cond delay="0"/>
                                  </p:stCondLst>
                                  <p:childTnLst>
                                    <p:set>
                                      <p:cBhvr>
                                        <p:cTn id="69" dur="1" fill="hold">
                                          <p:stCondLst>
                                            <p:cond delay="0"/>
                                          </p:stCondLst>
                                        </p:cTn>
                                        <p:tgtEl>
                                          <p:spTgt spid="134">
                                            <p:txEl>
                                              <p:pRg st="0" end="0"/>
                                            </p:txEl>
                                          </p:spTgt>
                                        </p:tgtEl>
                                        <p:attrNameLst>
                                          <p:attrName>style.visibility</p:attrName>
                                        </p:attrNameLst>
                                      </p:cBhvr>
                                      <p:to>
                                        <p:strVal val="visible"/>
                                      </p:to>
                                    </p:set>
                                    <p:animEffect transition="in" filter="strips(downLeft)">
                                      <p:cBhvr>
                                        <p:cTn id="70" dur="500"/>
                                        <p:tgtEl>
                                          <p:spTgt spid="134">
                                            <p:txEl>
                                              <p:pRg st="0" end="0"/>
                                            </p:txEl>
                                          </p:spTgt>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1"/>
                                        </p:tgtEl>
                                        <p:attrNameLst>
                                          <p:attrName>style.visibility</p:attrName>
                                        </p:attrNameLst>
                                      </p:cBhvr>
                                      <p:to>
                                        <p:strVal val="visible"/>
                                      </p:to>
                                    </p:set>
                                    <p:anim calcmode="lin" valueType="num">
                                      <p:cBhvr>
                                        <p:cTn id="74" dur="500" fill="hold"/>
                                        <p:tgtEl>
                                          <p:spTgt spid="31"/>
                                        </p:tgtEl>
                                        <p:attrNameLst>
                                          <p:attrName>ppt_w</p:attrName>
                                        </p:attrNameLst>
                                      </p:cBhvr>
                                      <p:tavLst>
                                        <p:tav tm="0">
                                          <p:val>
                                            <p:fltVal val="0"/>
                                          </p:val>
                                        </p:tav>
                                        <p:tav tm="100000">
                                          <p:val>
                                            <p:strVal val="#ppt_w"/>
                                          </p:val>
                                        </p:tav>
                                      </p:tavLst>
                                    </p:anim>
                                    <p:anim calcmode="lin" valueType="num">
                                      <p:cBhvr>
                                        <p:cTn id="75" dur="500" fill="hold"/>
                                        <p:tgtEl>
                                          <p:spTgt spid="31"/>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10" presetClass="entr" presetSubtype="0" fill="hold" grpId="0" nodeType="afterEffect">
                                  <p:stCondLst>
                                    <p:cond delay="0"/>
                                  </p:stCondLst>
                                  <p:childTnLst>
                                    <p:set>
                                      <p:cBhvr>
                                        <p:cTn id="78" dur="1" fill="hold">
                                          <p:stCondLst>
                                            <p:cond delay="0"/>
                                          </p:stCondLst>
                                        </p:cTn>
                                        <p:tgtEl>
                                          <p:spTgt spid="19">
                                            <p:txEl>
                                              <p:pRg st="0" end="0"/>
                                            </p:txEl>
                                          </p:spTgt>
                                        </p:tgtEl>
                                        <p:attrNameLst>
                                          <p:attrName>style.visibility</p:attrName>
                                        </p:attrNameLst>
                                      </p:cBhvr>
                                      <p:to>
                                        <p:strVal val="visible"/>
                                      </p:to>
                                    </p:set>
                                    <p:animEffect transition="in" filter="fade">
                                      <p:cBhvr>
                                        <p:cTn id="79" dur="500"/>
                                        <p:tgtEl>
                                          <p:spTgt spid="19">
                                            <p:txEl>
                                              <p:pRg st="0" end="0"/>
                                            </p:txEl>
                                          </p:spTgt>
                                        </p:tgtEl>
                                      </p:cBhvr>
                                    </p:animEffect>
                                  </p:childTnLst>
                                </p:cTn>
                              </p:par>
                            </p:childTnLst>
                          </p:cTn>
                        </p:par>
                        <p:par>
                          <p:cTn id="80" fill="hold">
                            <p:stCondLst>
                              <p:cond delay="8500"/>
                            </p:stCondLst>
                            <p:childTnLst>
                              <p:par>
                                <p:cTn id="81" presetID="18" presetClass="entr" presetSubtype="6" fill="hold" grpId="0" nodeType="afterEffect">
                                  <p:stCondLst>
                                    <p:cond delay="0"/>
                                  </p:stCondLst>
                                  <p:childTnLst>
                                    <p:set>
                                      <p:cBhvr>
                                        <p:cTn id="82" dur="1" fill="hold">
                                          <p:stCondLst>
                                            <p:cond delay="0"/>
                                          </p:stCondLst>
                                        </p:cTn>
                                        <p:tgtEl>
                                          <p:spTgt spid="20">
                                            <p:txEl>
                                              <p:pRg st="0" end="0"/>
                                            </p:txEl>
                                          </p:spTgt>
                                        </p:tgtEl>
                                        <p:attrNameLst>
                                          <p:attrName>style.visibility</p:attrName>
                                        </p:attrNameLst>
                                      </p:cBhvr>
                                      <p:to>
                                        <p:strVal val="visible"/>
                                      </p:to>
                                    </p:set>
                                    <p:animEffect transition="in" filter="strips(downRight)">
                                      <p:cBhvr>
                                        <p:cTn id="83"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build="p"/>
      <p:bldP spid="19" grpId="0" build="p"/>
      <p:bldP spid="20" grpId="0" build="p"/>
      <p:bldP spid="26" grpId="0" animBg="1"/>
      <p:bldP spid="27" grpId="0" animBg="1"/>
      <p:bldP spid="28" grpId="0" animBg="1"/>
      <p:bldP spid="29" grpId="0" animBg="1"/>
      <p:bldP spid="31" grpId="0" animBg="1"/>
      <p:bldP spid="96" grpId="0" build="p"/>
      <p:bldP spid="97" grpId="0" build="p"/>
      <p:bldP spid="127" grpId="0" build="p"/>
      <p:bldP spid="130" grpId="0" build="p"/>
      <p:bldP spid="131" grpId="0" build="p"/>
      <p:bldP spid="132" grpId="0" build="p"/>
      <p:bldP spid="133" grpId="0" build="p"/>
      <p:bldP spid="134"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ctrTitle"/>
          </p:nvPr>
        </p:nvSpPr>
        <p:spPr/>
        <p:txBody>
          <a:bodyPr>
            <a:noAutofit/>
          </a:bodyPr>
          <a:lstStyle/>
          <a:p>
            <a:r>
              <a:rPr lang="en-GB" dirty="0"/>
              <a:t>MISSION &amp; VISION</a:t>
            </a:r>
          </a:p>
        </p:txBody>
      </p:sp>
      <p:sp>
        <p:nvSpPr>
          <p:cNvPr id="32" name="Subtitle 31"/>
          <p:cNvSpPr>
            <a:spLocks noGrp="1"/>
          </p:cNvSpPr>
          <p:nvPr>
            <p:ph type="subTitle" idx="1"/>
          </p:nvPr>
        </p:nvSpPr>
        <p:spPr/>
        <p:txBody>
          <a:bodyPr/>
          <a:lstStyle/>
          <a:p>
            <a:r>
              <a:rPr lang="en-GB" dirty="0"/>
              <a:t>Write your relevant text here</a:t>
            </a:r>
          </a:p>
        </p:txBody>
      </p:sp>
      <p:sp>
        <p:nvSpPr>
          <p:cNvPr id="33" name="Text Placeholder 32"/>
          <p:cNvSpPr>
            <a:spLocks noGrp="1"/>
          </p:cNvSpPr>
          <p:nvPr>
            <p:ph type="body" sz="quarter" idx="10"/>
          </p:nvPr>
        </p:nvSpPr>
        <p:spPr/>
        <p:txBody>
          <a:bodyPr>
            <a:normAutofit fontScale="92500" lnSpcReduction="10000"/>
          </a:bodyPr>
          <a:lstStyle/>
          <a:p>
            <a:r>
              <a:rPr lang="en-GB" sz="2000" dirty="0"/>
              <a:t>Mission</a:t>
            </a:r>
          </a:p>
        </p:txBody>
      </p:sp>
      <p:sp>
        <p:nvSpPr>
          <p:cNvPr id="34" name="Text Placeholder 33"/>
          <p:cNvSpPr>
            <a:spLocks noGrp="1"/>
          </p:cNvSpPr>
          <p:nvPr>
            <p:ph type="body" sz="quarter" idx="11"/>
          </p:nvPr>
        </p:nvSpPr>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quasi</a:t>
            </a:r>
          </a:p>
        </p:txBody>
      </p:sp>
      <p:pic>
        <p:nvPicPr>
          <p:cNvPr id="2" name="图片占位符 1"/>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36" name="Text Placeholder 35"/>
          <p:cNvSpPr>
            <a:spLocks noGrp="1"/>
          </p:cNvSpPr>
          <p:nvPr>
            <p:ph type="body" sz="quarter" idx="15"/>
          </p:nvPr>
        </p:nvSpPr>
        <p:spPr/>
        <p:txBody>
          <a:bodyPr>
            <a:noAutofit/>
          </a:bodyPr>
          <a:lstStyle/>
          <a:p>
            <a:r>
              <a:rPr lang="en-GB" sz="2000" dirty="0"/>
              <a:t>Vision</a:t>
            </a:r>
          </a:p>
        </p:txBody>
      </p:sp>
      <p:sp>
        <p:nvSpPr>
          <p:cNvPr id="37" name="Text Placeholder 36"/>
          <p:cNvSpPr>
            <a:spLocks noGrp="1"/>
          </p:cNvSpPr>
          <p:nvPr>
            <p:ph type="body" sz="quarter" idx="16"/>
          </p:nvPr>
        </p:nvSpPr>
        <p:spPr/>
        <p:txBody>
          <a:bodyPr/>
          <a:lstStyle/>
          <a:p>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doloremque</a:t>
            </a:r>
            <a:r>
              <a:rPr lang="en-GB" dirty="0"/>
              <a:t> </a:t>
            </a:r>
            <a:r>
              <a:rPr lang="en-GB" dirty="0" err="1"/>
              <a:t>laudantium</a:t>
            </a:r>
            <a:r>
              <a:rPr lang="en-GB" dirty="0"/>
              <a:t>, </a:t>
            </a:r>
            <a:r>
              <a:rPr lang="en-GB" dirty="0" err="1"/>
              <a:t>totam</a:t>
            </a:r>
            <a:r>
              <a:rPr lang="en-GB" dirty="0"/>
              <a:t> rem </a:t>
            </a:r>
            <a:r>
              <a:rPr lang="en-GB" dirty="0" err="1"/>
              <a:t>aperiam</a:t>
            </a:r>
            <a:r>
              <a:rPr lang="en-GB" dirty="0"/>
              <a:t>, </a:t>
            </a:r>
            <a:r>
              <a:rPr lang="en-GB" dirty="0" err="1"/>
              <a:t>eaque</a:t>
            </a:r>
            <a:r>
              <a:rPr lang="en-GB" dirty="0"/>
              <a:t> </a:t>
            </a:r>
            <a:r>
              <a:rPr lang="en-GB" dirty="0" err="1"/>
              <a:t>ipsa</a:t>
            </a:r>
            <a:r>
              <a:rPr lang="en-GB" dirty="0"/>
              <a:t> quae </a:t>
            </a:r>
            <a:r>
              <a:rPr lang="en-GB" dirty="0" err="1"/>
              <a:t>ab</a:t>
            </a:r>
            <a:r>
              <a:rPr lang="en-GB" dirty="0"/>
              <a:t> </a:t>
            </a:r>
            <a:r>
              <a:rPr lang="en-GB" dirty="0" err="1"/>
              <a:t>illo</a:t>
            </a:r>
            <a:r>
              <a:rPr lang="en-GB" dirty="0"/>
              <a:t> </a:t>
            </a:r>
            <a:r>
              <a:rPr lang="en-GB" dirty="0" err="1"/>
              <a:t>inventore</a:t>
            </a:r>
            <a:r>
              <a:rPr lang="en-GB" dirty="0"/>
              <a:t> quasi</a:t>
            </a:r>
          </a:p>
        </p:txBody>
      </p:sp>
      <p:sp>
        <p:nvSpPr>
          <p:cNvPr id="9" name="TextBox 8"/>
          <p:cNvSpPr txBox="1"/>
          <p:nvPr/>
        </p:nvSpPr>
        <p:spPr>
          <a:xfrm>
            <a:off x="10226040" y="6269653"/>
            <a:ext cx="527685"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2602838580"/>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415042" y="2025680"/>
            <a:ext cx="3237866" cy="3266003"/>
            <a:chOff x="4582469" y="2269665"/>
            <a:chExt cx="3237866" cy="3266003"/>
          </a:xfrm>
        </p:grpSpPr>
        <p:sp>
          <p:nvSpPr>
            <p:cNvPr id="127" name="Shape 2498"/>
            <p:cNvSpPr/>
            <p:nvPr/>
          </p:nvSpPr>
          <p:spPr>
            <a:xfrm rot="10800000">
              <a:off x="5250355" y="3766053"/>
              <a:ext cx="1904445" cy="3933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327" y="21600"/>
                  </a:lnTo>
                  <a:lnTo>
                    <a:pt x="2272" y="21600"/>
                  </a:lnTo>
                  <a:cubicBezTo>
                    <a:pt x="2272" y="21600"/>
                    <a:pt x="0" y="0"/>
                    <a:pt x="0" y="0"/>
                  </a:cubicBezTo>
                  <a:close/>
                </a:path>
              </a:pathLst>
            </a:custGeom>
            <a:solidFill>
              <a:srgbClr val="DCDEE0"/>
            </a:solidFill>
            <a:ln w="12700" cap="flat">
              <a:noFill/>
              <a:miter lim="400000"/>
            </a:ln>
            <a:effectLst/>
          </p:spPr>
          <p:txBody>
            <a:bodyPr wrap="square" lIns="38100" tIns="38100" rIns="38100" bIns="38100" numCol="1" anchor="ctr">
              <a:noAutofit/>
            </a:bodyPr>
            <a:lstStyle/>
            <a:p>
              <a:pPr lvl="0"/>
              <a:endParaRPr/>
            </a:p>
          </p:txBody>
        </p:sp>
        <p:sp>
          <p:nvSpPr>
            <p:cNvPr id="130" name="Shape 2499"/>
            <p:cNvSpPr/>
            <p:nvPr/>
          </p:nvSpPr>
          <p:spPr>
            <a:xfrm rot="10800000">
              <a:off x="5497069" y="3243961"/>
              <a:ext cx="1409978" cy="429332"/>
            </a:xfrm>
            <a:custGeom>
              <a:avLst/>
              <a:gdLst/>
              <a:ahLst/>
              <a:cxnLst>
                <a:cxn ang="0">
                  <a:pos x="wd2" y="hd2"/>
                </a:cxn>
                <a:cxn ang="5400000">
                  <a:pos x="wd2" y="hd2"/>
                </a:cxn>
                <a:cxn ang="10800000">
                  <a:pos x="wd2" y="hd2"/>
                </a:cxn>
                <a:cxn ang="16200000">
                  <a:pos x="wd2" y="hd2"/>
                </a:cxn>
              </a:cxnLst>
              <a:rect l="0" t="0" r="r" b="b"/>
              <a:pathLst>
                <a:path w="21600" h="21600" extrusionOk="0">
                  <a:moveTo>
                    <a:pt x="3348" y="21600"/>
                  </a:moveTo>
                  <a:lnTo>
                    <a:pt x="18249" y="21600"/>
                  </a:lnTo>
                  <a:lnTo>
                    <a:pt x="21600" y="0"/>
                  </a:lnTo>
                  <a:lnTo>
                    <a:pt x="0" y="0"/>
                  </a:lnTo>
                  <a:cubicBezTo>
                    <a:pt x="0" y="0"/>
                    <a:pt x="3348" y="21600"/>
                    <a:pt x="3348" y="21600"/>
                  </a:cubicBezTo>
                  <a:close/>
                </a:path>
              </a:pathLst>
            </a:custGeom>
            <a:solidFill>
              <a:srgbClr val="DCDEE0"/>
            </a:solidFill>
            <a:ln w="12700" cap="flat">
              <a:noFill/>
              <a:miter lim="400000"/>
            </a:ln>
            <a:effectLst/>
          </p:spPr>
          <p:txBody>
            <a:bodyPr wrap="square" lIns="38100" tIns="38100" rIns="38100" bIns="38100" numCol="1" anchor="ctr">
              <a:noAutofit/>
            </a:bodyPr>
            <a:lstStyle/>
            <a:p>
              <a:pPr lvl="0"/>
              <a:endParaRPr/>
            </a:p>
          </p:txBody>
        </p:sp>
        <p:sp>
          <p:nvSpPr>
            <p:cNvPr id="131" name="Shape 2500"/>
            <p:cNvSpPr/>
            <p:nvPr/>
          </p:nvSpPr>
          <p:spPr>
            <a:xfrm rot="10800000">
              <a:off x="4803919" y="4728696"/>
              <a:ext cx="2794966" cy="35032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247" y="21600"/>
                  </a:lnTo>
                  <a:lnTo>
                    <a:pt x="20352" y="21600"/>
                  </a:lnTo>
                  <a:cubicBezTo>
                    <a:pt x="20352" y="21600"/>
                    <a:pt x="21600" y="0"/>
                    <a:pt x="21600" y="0"/>
                  </a:cubicBezTo>
                  <a:close/>
                </a:path>
              </a:pathLst>
            </a:custGeom>
            <a:solidFill>
              <a:srgbClr val="DCDEE0"/>
            </a:solidFill>
            <a:ln w="12700" cap="flat">
              <a:noFill/>
              <a:miter lim="400000"/>
            </a:ln>
            <a:effectLst/>
          </p:spPr>
          <p:txBody>
            <a:bodyPr wrap="square" lIns="38100" tIns="38100" rIns="38100" bIns="38100" numCol="1" anchor="ctr">
              <a:noAutofit/>
            </a:bodyPr>
            <a:lstStyle/>
            <a:p>
              <a:pPr lvl="0"/>
              <a:endParaRPr/>
            </a:p>
          </p:txBody>
        </p:sp>
        <p:sp>
          <p:nvSpPr>
            <p:cNvPr id="133" name="Shape 2502"/>
            <p:cNvSpPr/>
            <p:nvPr/>
          </p:nvSpPr>
          <p:spPr>
            <a:xfrm rot="10800000">
              <a:off x="5010162" y="4253961"/>
              <a:ext cx="2378367" cy="3729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27" y="21600"/>
                  </a:lnTo>
                  <a:lnTo>
                    <a:pt x="19874" y="21600"/>
                  </a:lnTo>
                  <a:lnTo>
                    <a:pt x="21600" y="0"/>
                  </a:lnTo>
                  <a:cubicBezTo>
                    <a:pt x="21600" y="0"/>
                    <a:pt x="0" y="0"/>
                    <a:pt x="0" y="0"/>
                  </a:cubicBezTo>
                  <a:close/>
                </a:path>
              </a:pathLst>
            </a:custGeom>
            <a:solidFill>
              <a:srgbClr val="DCDEE0"/>
            </a:solidFill>
            <a:ln w="12700" cap="flat">
              <a:noFill/>
              <a:miter lim="400000"/>
            </a:ln>
            <a:effectLst/>
          </p:spPr>
          <p:txBody>
            <a:bodyPr wrap="square" lIns="38100" tIns="38100" rIns="38100" bIns="38100" numCol="1" anchor="ctr">
              <a:noAutofit/>
            </a:bodyPr>
            <a:lstStyle/>
            <a:p>
              <a:pPr lvl="0"/>
              <a:endParaRPr/>
            </a:p>
          </p:txBody>
        </p:sp>
        <p:sp>
          <p:nvSpPr>
            <p:cNvPr id="42" name="Shape 2501"/>
            <p:cNvSpPr/>
            <p:nvPr/>
          </p:nvSpPr>
          <p:spPr>
            <a:xfrm rot="10800000">
              <a:off x="5925494" y="2269665"/>
              <a:ext cx="551344" cy="362860"/>
            </a:xfrm>
            <a:custGeom>
              <a:avLst/>
              <a:gdLst/>
              <a:ahLst/>
              <a:cxnLst>
                <a:cxn ang="0">
                  <a:pos x="wd2" y="hd2"/>
                </a:cxn>
                <a:cxn ang="5400000">
                  <a:pos x="wd2" y="hd2"/>
                </a:cxn>
                <a:cxn ang="10800000">
                  <a:pos x="wd2" y="hd2"/>
                </a:cxn>
                <a:cxn ang="16200000">
                  <a:pos x="wd2" y="hd2"/>
                </a:cxn>
              </a:cxnLst>
              <a:rect l="0" t="0" r="r" b="b"/>
              <a:pathLst>
                <a:path w="21600" h="21600" extrusionOk="0">
                  <a:moveTo>
                    <a:pt x="1217" y="5783"/>
                  </a:moveTo>
                  <a:lnTo>
                    <a:pt x="1217" y="21600"/>
                  </a:lnTo>
                  <a:lnTo>
                    <a:pt x="20648" y="21600"/>
                  </a:lnTo>
                  <a:lnTo>
                    <a:pt x="20648" y="5783"/>
                  </a:lnTo>
                  <a:lnTo>
                    <a:pt x="20648" y="5783"/>
                  </a:lnTo>
                  <a:lnTo>
                    <a:pt x="21600" y="0"/>
                  </a:lnTo>
                  <a:lnTo>
                    <a:pt x="0" y="0"/>
                  </a:lnTo>
                  <a:cubicBezTo>
                    <a:pt x="0" y="0"/>
                    <a:pt x="1217" y="5783"/>
                    <a:pt x="1217" y="5783"/>
                  </a:cubicBezTo>
                  <a:close/>
                </a:path>
              </a:pathLst>
            </a:custGeom>
            <a:solidFill>
              <a:srgbClr val="DCDEE0"/>
            </a:solidFill>
            <a:ln w="12700" cap="flat">
              <a:noFill/>
              <a:miter lim="400000"/>
            </a:ln>
            <a:effectLst/>
          </p:spPr>
          <p:txBody>
            <a:bodyPr wrap="square" lIns="38100" tIns="38100" rIns="38100" bIns="38100" numCol="1" anchor="ctr">
              <a:noAutofit/>
            </a:bodyPr>
            <a:lstStyle/>
            <a:p>
              <a:pPr lvl="0"/>
              <a:endParaRPr/>
            </a:p>
          </p:txBody>
        </p:sp>
        <p:sp>
          <p:nvSpPr>
            <p:cNvPr id="44" name="Shape 2499"/>
            <p:cNvSpPr/>
            <p:nvPr/>
          </p:nvSpPr>
          <p:spPr>
            <a:xfrm rot="10800000">
              <a:off x="5761736" y="2723765"/>
              <a:ext cx="880644" cy="429332"/>
            </a:xfrm>
            <a:custGeom>
              <a:avLst/>
              <a:gdLst/>
              <a:ahLst/>
              <a:cxnLst>
                <a:cxn ang="0">
                  <a:pos x="wd2" y="hd2"/>
                </a:cxn>
                <a:cxn ang="5400000">
                  <a:pos x="wd2" y="hd2"/>
                </a:cxn>
                <a:cxn ang="10800000">
                  <a:pos x="wd2" y="hd2"/>
                </a:cxn>
                <a:cxn ang="16200000">
                  <a:pos x="wd2" y="hd2"/>
                </a:cxn>
              </a:cxnLst>
              <a:rect l="0" t="0" r="r" b="b"/>
              <a:pathLst>
                <a:path w="21600" h="21600" extrusionOk="0">
                  <a:moveTo>
                    <a:pt x="3348" y="21600"/>
                  </a:moveTo>
                  <a:lnTo>
                    <a:pt x="18249" y="21600"/>
                  </a:lnTo>
                  <a:lnTo>
                    <a:pt x="21600" y="0"/>
                  </a:lnTo>
                  <a:lnTo>
                    <a:pt x="0" y="0"/>
                  </a:lnTo>
                  <a:cubicBezTo>
                    <a:pt x="0" y="0"/>
                    <a:pt x="3348" y="21600"/>
                    <a:pt x="3348" y="21600"/>
                  </a:cubicBezTo>
                  <a:close/>
                </a:path>
              </a:pathLst>
            </a:custGeom>
            <a:solidFill>
              <a:srgbClr val="DCDEE0"/>
            </a:solidFill>
            <a:ln w="12700" cap="flat">
              <a:noFill/>
              <a:miter lim="400000"/>
            </a:ln>
            <a:effectLst/>
          </p:spPr>
          <p:txBody>
            <a:bodyPr wrap="square" lIns="38100" tIns="38100" rIns="38100" bIns="38100" numCol="1" anchor="ctr">
              <a:noAutofit/>
            </a:bodyPr>
            <a:lstStyle/>
            <a:p>
              <a:pPr lvl="0"/>
              <a:endParaRPr/>
            </a:p>
          </p:txBody>
        </p:sp>
        <p:sp>
          <p:nvSpPr>
            <p:cNvPr id="46" name="Shape 2500"/>
            <p:cNvSpPr/>
            <p:nvPr/>
          </p:nvSpPr>
          <p:spPr>
            <a:xfrm rot="10800000">
              <a:off x="4582469" y="5185346"/>
              <a:ext cx="3237866" cy="35032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247" y="21600"/>
                  </a:lnTo>
                  <a:lnTo>
                    <a:pt x="20352" y="21600"/>
                  </a:lnTo>
                  <a:cubicBezTo>
                    <a:pt x="20352" y="21600"/>
                    <a:pt x="21600" y="0"/>
                    <a:pt x="21600" y="0"/>
                  </a:cubicBezTo>
                  <a:close/>
                </a:path>
              </a:pathLst>
            </a:custGeom>
            <a:solidFill>
              <a:srgbClr val="DCDEE0"/>
            </a:solidFill>
            <a:ln w="12700" cap="flat">
              <a:noFill/>
              <a:miter lim="400000"/>
            </a:ln>
            <a:effectLst/>
          </p:spPr>
          <p:txBody>
            <a:bodyPr wrap="square" lIns="38100" tIns="38100" rIns="38100" bIns="38100" numCol="1" anchor="ctr">
              <a:noAutofit/>
            </a:bodyPr>
            <a:lstStyle/>
            <a:p>
              <a:pPr lvl="0"/>
              <a:endParaRPr/>
            </a:p>
          </p:txBody>
        </p:sp>
      </p:grpSp>
      <p:sp>
        <p:nvSpPr>
          <p:cNvPr id="134" name="Shape 2504"/>
          <p:cNvSpPr/>
          <p:nvPr/>
        </p:nvSpPr>
        <p:spPr>
          <a:xfrm rot="10800000">
            <a:off x="4634308" y="4484711"/>
            <a:ext cx="2794965" cy="35032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247" y="21600"/>
                </a:lnTo>
                <a:lnTo>
                  <a:pt x="20352" y="21600"/>
                </a:lnTo>
                <a:cubicBezTo>
                  <a:pt x="20352" y="21600"/>
                  <a:pt x="21600" y="0"/>
                  <a:pt x="21600" y="0"/>
                </a:cubicBezTo>
                <a:close/>
              </a:path>
            </a:pathLst>
          </a:custGeom>
          <a:solidFill>
            <a:schemeClr val="accent1">
              <a:alpha val="50000"/>
            </a:schemeClr>
          </a:solidFill>
          <a:ln w="12700">
            <a:miter lim="400000"/>
          </a:ln>
        </p:spPr>
        <p:txBody>
          <a:bodyPr lIns="38100" tIns="38100" rIns="38100" bIns="38100" anchor="ctr"/>
          <a:lstStyle/>
          <a:p>
            <a:pPr lvl="0"/>
            <a:endParaRPr/>
          </a:p>
        </p:txBody>
      </p:sp>
      <p:sp>
        <p:nvSpPr>
          <p:cNvPr id="135" name="Shape 2505"/>
          <p:cNvSpPr/>
          <p:nvPr/>
        </p:nvSpPr>
        <p:spPr>
          <a:xfrm rot="10800000">
            <a:off x="4840550" y="4009976"/>
            <a:ext cx="2378366" cy="3729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27" y="21600"/>
                </a:lnTo>
                <a:lnTo>
                  <a:pt x="19874" y="21600"/>
                </a:lnTo>
                <a:lnTo>
                  <a:pt x="21600" y="0"/>
                </a:lnTo>
                <a:cubicBezTo>
                  <a:pt x="21600" y="0"/>
                  <a:pt x="0" y="0"/>
                  <a:pt x="0" y="0"/>
                </a:cubicBezTo>
                <a:close/>
              </a:path>
            </a:pathLst>
          </a:custGeom>
          <a:solidFill>
            <a:schemeClr val="accent1">
              <a:alpha val="50000"/>
            </a:schemeClr>
          </a:solidFill>
          <a:ln w="12700">
            <a:miter lim="400000"/>
          </a:ln>
        </p:spPr>
        <p:txBody>
          <a:bodyPr lIns="38100" tIns="38100" rIns="38100" bIns="38100" anchor="ctr"/>
          <a:lstStyle/>
          <a:p>
            <a:pPr lvl="0"/>
            <a:endParaRPr/>
          </a:p>
        </p:txBody>
      </p:sp>
      <p:sp>
        <p:nvSpPr>
          <p:cNvPr id="136" name="Shape 2506"/>
          <p:cNvSpPr/>
          <p:nvPr/>
        </p:nvSpPr>
        <p:spPr>
          <a:xfrm rot="10800000">
            <a:off x="5080743" y="3522069"/>
            <a:ext cx="1904444" cy="3933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9327" y="21600"/>
                </a:lnTo>
                <a:lnTo>
                  <a:pt x="2272" y="21600"/>
                </a:lnTo>
                <a:cubicBezTo>
                  <a:pt x="2272" y="21600"/>
                  <a:pt x="0" y="0"/>
                  <a:pt x="0" y="0"/>
                </a:cubicBezTo>
                <a:close/>
              </a:path>
            </a:pathLst>
          </a:custGeom>
          <a:solidFill>
            <a:schemeClr val="accent1">
              <a:alpha val="75000"/>
            </a:schemeClr>
          </a:solidFill>
          <a:ln w="12700">
            <a:miter lim="400000"/>
          </a:ln>
        </p:spPr>
        <p:txBody>
          <a:bodyPr lIns="38100" tIns="38100" rIns="38100" bIns="38100" anchor="ctr"/>
          <a:lstStyle/>
          <a:p>
            <a:pPr lvl="0"/>
            <a:endParaRPr/>
          </a:p>
        </p:txBody>
      </p:sp>
      <p:sp>
        <p:nvSpPr>
          <p:cNvPr id="137" name="Shape 2507"/>
          <p:cNvSpPr/>
          <p:nvPr/>
        </p:nvSpPr>
        <p:spPr>
          <a:xfrm rot="10800000">
            <a:off x="5327458" y="2999977"/>
            <a:ext cx="1409977" cy="429331"/>
          </a:xfrm>
          <a:custGeom>
            <a:avLst/>
            <a:gdLst/>
            <a:ahLst/>
            <a:cxnLst>
              <a:cxn ang="0">
                <a:pos x="wd2" y="hd2"/>
              </a:cxn>
              <a:cxn ang="5400000">
                <a:pos x="wd2" y="hd2"/>
              </a:cxn>
              <a:cxn ang="10800000">
                <a:pos x="wd2" y="hd2"/>
              </a:cxn>
              <a:cxn ang="16200000">
                <a:pos x="wd2" y="hd2"/>
              </a:cxn>
            </a:cxnLst>
            <a:rect l="0" t="0" r="r" b="b"/>
            <a:pathLst>
              <a:path w="21600" h="21600" extrusionOk="0">
                <a:moveTo>
                  <a:pt x="3348" y="21600"/>
                </a:moveTo>
                <a:lnTo>
                  <a:pt x="18249" y="21600"/>
                </a:lnTo>
                <a:lnTo>
                  <a:pt x="21600" y="0"/>
                </a:lnTo>
                <a:lnTo>
                  <a:pt x="0" y="0"/>
                </a:lnTo>
                <a:cubicBezTo>
                  <a:pt x="0" y="0"/>
                  <a:pt x="3348" y="21600"/>
                  <a:pt x="3348" y="21600"/>
                </a:cubicBezTo>
                <a:close/>
              </a:path>
            </a:pathLst>
          </a:custGeom>
          <a:solidFill>
            <a:schemeClr val="accent1">
              <a:alpha val="75000"/>
            </a:schemeClr>
          </a:solidFill>
          <a:ln w="12700">
            <a:miter lim="400000"/>
          </a:ln>
        </p:spPr>
        <p:txBody>
          <a:bodyPr lIns="38100" tIns="38100" rIns="38100" bIns="38100" anchor="ctr"/>
          <a:lstStyle/>
          <a:p>
            <a:pPr lvl="0"/>
            <a:endParaRPr/>
          </a:p>
        </p:txBody>
      </p:sp>
      <p:sp>
        <p:nvSpPr>
          <p:cNvPr id="138" name="Shape 2508"/>
          <p:cNvSpPr/>
          <p:nvPr/>
        </p:nvSpPr>
        <p:spPr>
          <a:xfrm rot="10800000">
            <a:off x="5758067" y="2029682"/>
            <a:ext cx="546974" cy="362860"/>
          </a:xfrm>
          <a:custGeom>
            <a:avLst/>
            <a:gdLst/>
            <a:ahLst/>
            <a:cxnLst>
              <a:cxn ang="0">
                <a:pos x="wd2" y="hd2"/>
              </a:cxn>
              <a:cxn ang="5400000">
                <a:pos x="wd2" y="hd2"/>
              </a:cxn>
              <a:cxn ang="10800000">
                <a:pos x="wd2" y="hd2"/>
              </a:cxn>
              <a:cxn ang="16200000">
                <a:pos x="wd2" y="hd2"/>
              </a:cxn>
            </a:cxnLst>
            <a:rect l="0" t="0" r="r" b="b"/>
            <a:pathLst>
              <a:path w="21600" h="21600" extrusionOk="0">
                <a:moveTo>
                  <a:pt x="1217" y="5783"/>
                </a:moveTo>
                <a:lnTo>
                  <a:pt x="1217" y="21600"/>
                </a:lnTo>
                <a:lnTo>
                  <a:pt x="20648" y="21600"/>
                </a:lnTo>
                <a:lnTo>
                  <a:pt x="20648" y="5783"/>
                </a:lnTo>
                <a:lnTo>
                  <a:pt x="20648" y="5783"/>
                </a:lnTo>
                <a:lnTo>
                  <a:pt x="21600" y="0"/>
                </a:lnTo>
                <a:lnTo>
                  <a:pt x="0" y="0"/>
                </a:lnTo>
                <a:cubicBezTo>
                  <a:pt x="0" y="0"/>
                  <a:pt x="1217" y="5783"/>
                  <a:pt x="1217" y="5783"/>
                </a:cubicBezTo>
                <a:close/>
              </a:path>
            </a:pathLst>
          </a:custGeom>
          <a:solidFill>
            <a:schemeClr val="accent1"/>
          </a:solidFill>
          <a:ln w="12700">
            <a:miter lim="400000"/>
          </a:ln>
        </p:spPr>
        <p:txBody>
          <a:bodyPr lIns="38100" tIns="38100" rIns="38100" bIns="38100" anchor="ctr"/>
          <a:lstStyle/>
          <a:p>
            <a:pPr lvl="0"/>
            <a:endParaRPr/>
          </a:p>
        </p:txBody>
      </p:sp>
      <p:sp>
        <p:nvSpPr>
          <p:cNvPr id="43" name="Shape 2507"/>
          <p:cNvSpPr/>
          <p:nvPr/>
        </p:nvSpPr>
        <p:spPr>
          <a:xfrm rot="10800000">
            <a:off x="5594308" y="2482129"/>
            <a:ext cx="886608" cy="429331"/>
          </a:xfrm>
          <a:custGeom>
            <a:avLst/>
            <a:gdLst/>
            <a:ahLst/>
            <a:cxnLst>
              <a:cxn ang="0">
                <a:pos x="wd2" y="hd2"/>
              </a:cxn>
              <a:cxn ang="5400000">
                <a:pos x="wd2" y="hd2"/>
              </a:cxn>
              <a:cxn ang="10800000">
                <a:pos x="wd2" y="hd2"/>
              </a:cxn>
              <a:cxn ang="16200000">
                <a:pos x="wd2" y="hd2"/>
              </a:cxn>
            </a:cxnLst>
            <a:rect l="0" t="0" r="r" b="b"/>
            <a:pathLst>
              <a:path w="21600" h="21600" extrusionOk="0">
                <a:moveTo>
                  <a:pt x="3348" y="21600"/>
                </a:moveTo>
                <a:lnTo>
                  <a:pt x="18249" y="21600"/>
                </a:lnTo>
                <a:lnTo>
                  <a:pt x="21600" y="0"/>
                </a:lnTo>
                <a:lnTo>
                  <a:pt x="0" y="0"/>
                </a:lnTo>
                <a:cubicBezTo>
                  <a:pt x="0" y="0"/>
                  <a:pt x="3348" y="21600"/>
                  <a:pt x="3348" y="21600"/>
                </a:cubicBezTo>
                <a:close/>
              </a:path>
            </a:pathLst>
          </a:custGeom>
          <a:solidFill>
            <a:schemeClr val="accent1"/>
          </a:solidFill>
          <a:ln w="12700">
            <a:miter lim="400000"/>
          </a:ln>
        </p:spPr>
        <p:txBody>
          <a:bodyPr lIns="38100" tIns="38100" rIns="38100" bIns="38100" anchor="ctr"/>
          <a:lstStyle/>
          <a:p>
            <a:pPr lvl="0"/>
            <a:endParaRPr/>
          </a:p>
        </p:txBody>
      </p:sp>
      <p:sp>
        <p:nvSpPr>
          <p:cNvPr id="45" name="Shape 2504"/>
          <p:cNvSpPr/>
          <p:nvPr/>
        </p:nvSpPr>
        <p:spPr>
          <a:xfrm rot="10800000">
            <a:off x="4415041" y="4940024"/>
            <a:ext cx="3233498" cy="35032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247" y="21600"/>
                </a:lnTo>
                <a:lnTo>
                  <a:pt x="20352" y="21600"/>
                </a:lnTo>
                <a:cubicBezTo>
                  <a:pt x="20352" y="21600"/>
                  <a:pt x="21600" y="0"/>
                  <a:pt x="21600" y="0"/>
                </a:cubicBezTo>
                <a:close/>
              </a:path>
            </a:pathLst>
          </a:custGeom>
          <a:solidFill>
            <a:schemeClr val="accent1">
              <a:alpha val="50000"/>
            </a:schemeClr>
          </a:solidFill>
          <a:ln w="12700">
            <a:miter lim="400000"/>
          </a:ln>
        </p:spPr>
        <p:txBody>
          <a:bodyPr lIns="38100" tIns="38100" rIns="38100" bIns="38100" anchor="ctr"/>
          <a:lstStyle/>
          <a:p>
            <a:pPr lvl="0"/>
            <a:endParaRPr/>
          </a:p>
        </p:txBody>
      </p:sp>
      <p:sp>
        <p:nvSpPr>
          <p:cNvPr id="3" name="Title 2"/>
          <p:cNvSpPr>
            <a:spLocks noGrp="1"/>
          </p:cNvSpPr>
          <p:nvPr>
            <p:ph type="ctrTitle"/>
          </p:nvPr>
        </p:nvSpPr>
        <p:spPr>
          <a:xfrm>
            <a:off x="1524000" y="560969"/>
            <a:ext cx="9144000" cy="676986"/>
          </a:xfrm>
        </p:spPr>
        <p:txBody>
          <a:bodyPr>
            <a:normAutofit/>
          </a:bodyPr>
          <a:lstStyle/>
          <a:p>
            <a:r>
              <a:rPr lang="en-GB" dirty="0"/>
              <a:t>FUNNEL DIAGRAM SAMPLE</a:t>
            </a:r>
          </a:p>
        </p:txBody>
      </p:sp>
      <p:sp>
        <p:nvSpPr>
          <p:cNvPr id="4" name="Subtitle 3"/>
          <p:cNvSpPr>
            <a:spLocks noGrp="1"/>
          </p:cNvSpPr>
          <p:nvPr>
            <p:ph type="subTitle" idx="1"/>
          </p:nvPr>
        </p:nvSpPr>
        <p:spPr/>
        <p:txBody>
          <a:bodyPr/>
          <a:lstStyle/>
          <a:p>
            <a:r>
              <a:rPr lang="en-GB" dirty="0"/>
              <a:t>write your relevant text here</a:t>
            </a:r>
          </a:p>
        </p:txBody>
      </p:sp>
      <p:sp>
        <p:nvSpPr>
          <p:cNvPr id="10" name="Text Placeholder 9"/>
          <p:cNvSpPr>
            <a:spLocks noGrp="1"/>
          </p:cNvSpPr>
          <p:nvPr>
            <p:ph type="body" sz="quarter" idx="10"/>
          </p:nvPr>
        </p:nvSpPr>
        <p:spPr>
          <a:xfrm>
            <a:off x="2364919" y="2075598"/>
            <a:ext cx="2557537" cy="258360"/>
          </a:xfrm>
        </p:spPr>
        <p:txBody>
          <a:bodyPr>
            <a:normAutofit/>
          </a:bodyPr>
          <a:lstStyle/>
          <a:p>
            <a:pPr algn="r"/>
            <a:r>
              <a:rPr lang="en-GB" sz="1400" dirty="0"/>
              <a:t>New Opportunity</a:t>
            </a:r>
          </a:p>
        </p:txBody>
      </p:sp>
      <p:sp>
        <p:nvSpPr>
          <p:cNvPr id="158" name="Text Placeholder 9"/>
          <p:cNvSpPr>
            <a:spLocks noGrp="1"/>
          </p:cNvSpPr>
          <p:nvPr>
            <p:ph type="body" sz="quarter" idx="10"/>
          </p:nvPr>
        </p:nvSpPr>
        <p:spPr>
          <a:xfrm>
            <a:off x="2119226" y="3117843"/>
            <a:ext cx="2557537" cy="258360"/>
          </a:xfrm>
        </p:spPr>
        <p:txBody>
          <a:bodyPr/>
          <a:lstStyle/>
          <a:p>
            <a:pPr algn="r"/>
            <a:r>
              <a:rPr lang="en-GB" sz="1400" dirty="0"/>
              <a:t>Fact Finding</a:t>
            </a:r>
          </a:p>
        </p:txBody>
      </p:sp>
      <p:sp>
        <p:nvSpPr>
          <p:cNvPr id="159" name="Text Placeholder 9"/>
          <p:cNvSpPr>
            <a:spLocks noGrp="1"/>
          </p:cNvSpPr>
          <p:nvPr>
            <p:ph type="body" sz="quarter" idx="10"/>
          </p:nvPr>
        </p:nvSpPr>
        <p:spPr>
          <a:xfrm>
            <a:off x="1669774" y="4089950"/>
            <a:ext cx="2557537" cy="258360"/>
          </a:xfrm>
        </p:spPr>
        <p:txBody>
          <a:bodyPr/>
          <a:lstStyle/>
          <a:p>
            <a:pPr algn="r"/>
            <a:r>
              <a:rPr lang="en-GB" sz="1400" dirty="0"/>
              <a:t>Propose Solution</a:t>
            </a:r>
          </a:p>
        </p:txBody>
      </p:sp>
      <p:sp>
        <p:nvSpPr>
          <p:cNvPr id="160" name="Text Placeholder 9"/>
          <p:cNvSpPr>
            <a:spLocks noGrp="1"/>
          </p:cNvSpPr>
          <p:nvPr>
            <p:ph type="body" sz="quarter" idx="10"/>
          </p:nvPr>
        </p:nvSpPr>
        <p:spPr>
          <a:xfrm>
            <a:off x="4781106" y="5625660"/>
            <a:ext cx="2557537" cy="258360"/>
          </a:xfrm>
        </p:spPr>
        <p:txBody>
          <a:bodyPr/>
          <a:lstStyle/>
          <a:p>
            <a:pPr algn="ctr"/>
            <a:r>
              <a:rPr lang="en-GB" sz="1400" b="1" dirty="0"/>
              <a:t>Purchase Order</a:t>
            </a:r>
          </a:p>
        </p:txBody>
      </p:sp>
      <p:sp>
        <p:nvSpPr>
          <p:cNvPr id="161" name="Text Placeholder 9"/>
          <p:cNvSpPr>
            <a:spLocks noGrp="1"/>
          </p:cNvSpPr>
          <p:nvPr>
            <p:ph type="body" sz="quarter" idx="10"/>
          </p:nvPr>
        </p:nvSpPr>
        <p:spPr>
          <a:xfrm>
            <a:off x="7205722" y="2638579"/>
            <a:ext cx="2319698" cy="258360"/>
          </a:xfrm>
        </p:spPr>
        <p:txBody>
          <a:bodyPr>
            <a:normAutofit/>
          </a:bodyPr>
          <a:lstStyle/>
          <a:p>
            <a:r>
              <a:rPr lang="en-GB" sz="1400" dirty="0"/>
              <a:t>New Opportunity</a:t>
            </a:r>
          </a:p>
        </p:txBody>
      </p:sp>
      <p:sp>
        <p:nvSpPr>
          <p:cNvPr id="162" name="Text Placeholder 9"/>
          <p:cNvSpPr>
            <a:spLocks noGrp="1"/>
          </p:cNvSpPr>
          <p:nvPr>
            <p:ph type="body" sz="quarter" idx="10"/>
          </p:nvPr>
        </p:nvSpPr>
        <p:spPr>
          <a:xfrm>
            <a:off x="7638139" y="3614985"/>
            <a:ext cx="2319698" cy="258360"/>
          </a:xfrm>
        </p:spPr>
        <p:txBody>
          <a:bodyPr/>
          <a:lstStyle/>
          <a:p>
            <a:r>
              <a:rPr lang="en-GB" sz="1400" dirty="0"/>
              <a:t>Develop Solution</a:t>
            </a:r>
          </a:p>
        </p:txBody>
      </p:sp>
      <p:sp>
        <p:nvSpPr>
          <p:cNvPr id="163" name="Text Placeholder 9"/>
          <p:cNvSpPr>
            <a:spLocks noGrp="1"/>
          </p:cNvSpPr>
          <p:nvPr>
            <p:ph type="body" sz="quarter" idx="10"/>
          </p:nvPr>
        </p:nvSpPr>
        <p:spPr>
          <a:xfrm>
            <a:off x="8073034" y="4546581"/>
            <a:ext cx="2319698" cy="258360"/>
          </a:xfrm>
        </p:spPr>
        <p:txBody>
          <a:bodyPr/>
          <a:lstStyle/>
          <a:p>
            <a:r>
              <a:rPr lang="en-GB" sz="1400" dirty="0"/>
              <a:t>Solution Evaluation</a:t>
            </a:r>
          </a:p>
        </p:txBody>
      </p:sp>
      <p:sp>
        <p:nvSpPr>
          <p:cNvPr id="41" name="TextBox 40"/>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90</a:t>
            </a:r>
            <a:endParaRPr lang="en-GB" sz="1200" dirty="0">
              <a:solidFill>
                <a:schemeClr val="accent1"/>
              </a:solidFill>
              <a:latin typeface="Kontrapunkt Bob Light" panose="02000000000000000000" pitchFamily="50" charset="0"/>
            </a:endParaRPr>
          </a:p>
        </p:txBody>
      </p:sp>
      <p:sp>
        <p:nvSpPr>
          <p:cNvPr id="152" name="Shape 2526"/>
          <p:cNvSpPr/>
          <p:nvPr/>
        </p:nvSpPr>
        <p:spPr>
          <a:xfrm>
            <a:off x="7627228" y="4467289"/>
            <a:ext cx="125559" cy="3597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816" y="21600"/>
                </a:lnTo>
              </a:path>
            </a:pathLst>
          </a:custGeom>
          <a:ln w="19050">
            <a:solidFill>
              <a:srgbClr val="DCDEE0"/>
            </a:solidFill>
            <a:miter lim="400000"/>
          </a:ln>
        </p:spPr>
        <p:txBody>
          <a:bodyPr lIns="50800" tIns="50800" rIns="50800" bIns="50800" anchor="ctr"/>
          <a:lstStyle/>
          <a:p>
            <a:pPr lvl="0"/>
            <a:endParaRPr/>
          </a:p>
        </p:txBody>
      </p:sp>
      <p:sp>
        <p:nvSpPr>
          <p:cNvPr id="153" name="Shape 2528"/>
          <p:cNvSpPr/>
          <p:nvPr/>
        </p:nvSpPr>
        <p:spPr>
          <a:xfrm rot="10800000">
            <a:off x="4525714" y="4016567"/>
            <a:ext cx="125558" cy="3597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816" y="21600"/>
                </a:lnTo>
              </a:path>
            </a:pathLst>
          </a:custGeom>
          <a:ln w="19050">
            <a:solidFill>
              <a:srgbClr val="DCDEE0"/>
            </a:solidFill>
            <a:miter lim="400000"/>
          </a:ln>
        </p:spPr>
        <p:txBody>
          <a:bodyPr lIns="50800" tIns="50800" rIns="50800" bIns="50800" anchor="ctr"/>
          <a:lstStyle/>
          <a:p>
            <a:pPr lvl="0"/>
            <a:endParaRPr/>
          </a:p>
        </p:txBody>
      </p:sp>
      <p:sp>
        <p:nvSpPr>
          <p:cNvPr id="154" name="Shape 2530"/>
          <p:cNvSpPr/>
          <p:nvPr/>
        </p:nvSpPr>
        <p:spPr>
          <a:xfrm>
            <a:off x="7190606" y="3526579"/>
            <a:ext cx="125558" cy="3597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816" y="21600"/>
                </a:lnTo>
              </a:path>
            </a:pathLst>
          </a:custGeom>
          <a:ln w="19050">
            <a:solidFill>
              <a:srgbClr val="DCDEE0"/>
            </a:solidFill>
            <a:miter lim="400000"/>
          </a:ln>
        </p:spPr>
        <p:txBody>
          <a:bodyPr lIns="50800" tIns="50800" rIns="50800" bIns="50800" anchor="ctr"/>
          <a:lstStyle/>
          <a:p>
            <a:pPr lvl="0"/>
            <a:endParaRPr/>
          </a:p>
        </p:txBody>
      </p:sp>
      <p:sp>
        <p:nvSpPr>
          <p:cNvPr id="155" name="Shape 2532"/>
          <p:cNvSpPr/>
          <p:nvPr/>
        </p:nvSpPr>
        <p:spPr>
          <a:xfrm rot="10800000">
            <a:off x="4998804" y="3036367"/>
            <a:ext cx="125558" cy="3597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816" y="21600"/>
                </a:lnTo>
              </a:path>
            </a:pathLst>
          </a:custGeom>
          <a:ln w="19050">
            <a:solidFill>
              <a:srgbClr val="DCDEE0"/>
            </a:solidFill>
            <a:miter lim="400000"/>
          </a:ln>
        </p:spPr>
        <p:txBody>
          <a:bodyPr lIns="50800" tIns="50800" rIns="50800" bIns="50800" anchor="ctr"/>
          <a:lstStyle/>
          <a:p>
            <a:pPr lvl="0"/>
            <a:endParaRPr/>
          </a:p>
        </p:txBody>
      </p:sp>
      <p:sp>
        <p:nvSpPr>
          <p:cNvPr id="156" name="Shape 2534"/>
          <p:cNvSpPr/>
          <p:nvPr/>
        </p:nvSpPr>
        <p:spPr>
          <a:xfrm>
            <a:off x="6758189" y="2549117"/>
            <a:ext cx="125558" cy="3597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816" y="21600"/>
                </a:lnTo>
              </a:path>
            </a:pathLst>
          </a:custGeom>
          <a:ln w="19050">
            <a:solidFill>
              <a:srgbClr val="DCDEE0"/>
            </a:solidFill>
            <a:miter lim="400000"/>
          </a:ln>
        </p:spPr>
        <p:txBody>
          <a:bodyPr lIns="50800" tIns="50800" rIns="50800" bIns="50800" anchor="ctr"/>
          <a:lstStyle/>
          <a:p>
            <a:pPr lvl="0"/>
            <a:endParaRPr/>
          </a:p>
        </p:txBody>
      </p:sp>
      <p:sp>
        <p:nvSpPr>
          <p:cNvPr id="157" name="Shape 2536"/>
          <p:cNvSpPr/>
          <p:nvPr/>
        </p:nvSpPr>
        <p:spPr>
          <a:xfrm rot="10800000">
            <a:off x="5223042" y="1985232"/>
            <a:ext cx="125559" cy="3597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816" y="21600"/>
                </a:lnTo>
              </a:path>
            </a:pathLst>
          </a:custGeom>
          <a:ln w="19050">
            <a:solidFill>
              <a:srgbClr val="DCDEE0"/>
            </a:solidFill>
            <a:miter lim="400000"/>
          </a:ln>
        </p:spPr>
        <p:txBody>
          <a:bodyPr lIns="50800" tIns="50800" rIns="50800" bIns="50800" anchor="ctr"/>
          <a:lstStyle/>
          <a:p>
            <a:pPr lvl="0"/>
            <a:endParaRPr/>
          </a:p>
        </p:txBody>
      </p:sp>
      <p:sp>
        <p:nvSpPr>
          <p:cNvPr id="5" name="Isosceles Triangle 4"/>
          <p:cNvSpPr/>
          <p:nvPr/>
        </p:nvSpPr>
        <p:spPr>
          <a:xfrm>
            <a:off x="5442789" y="3492699"/>
            <a:ext cx="1189645" cy="1797747"/>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35678705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45"/>
                                        </p:tgtEl>
                                        <p:attrNameLst>
                                          <p:attrName>style.visibility</p:attrName>
                                        </p:attrNameLst>
                                      </p:cBhvr>
                                      <p:to>
                                        <p:strVal val="visible"/>
                                      </p:to>
                                    </p:set>
                                    <p:animEffect transition="in" filter="wipe(down)">
                                      <p:cBhvr>
                                        <p:cTn id="19" dur="500"/>
                                        <p:tgtEl>
                                          <p:spTgt spid="45"/>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60">
                                            <p:txEl>
                                              <p:pRg st="0" end="0"/>
                                            </p:txEl>
                                          </p:spTgt>
                                        </p:tgtEl>
                                        <p:attrNameLst>
                                          <p:attrName>style.visibility</p:attrName>
                                        </p:attrNameLst>
                                      </p:cBhvr>
                                      <p:to>
                                        <p:strVal val="visible"/>
                                      </p:to>
                                    </p:set>
                                    <p:animEffect transition="in" filter="fade">
                                      <p:cBhvr>
                                        <p:cTn id="23" dur="500"/>
                                        <p:tgtEl>
                                          <p:spTgt spid="160">
                                            <p:txEl>
                                              <p:pRg st="0" end="0"/>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4"/>
                                        </p:tgtEl>
                                        <p:attrNameLst>
                                          <p:attrName>style.visibility</p:attrName>
                                        </p:attrNameLst>
                                      </p:cBhvr>
                                      <p:to>
                                        <p:strVal val="visible"/>
                                      </p:to>
                                    </p:set>
                                    <p:animEffect transition="in" filter="wipe(down)">
                                      <p:cBhvr>
                                        <p:cTn id="27" dur="500"/>
                                        <p:tgtEl>
                                          <p:spTgt spid="134"/>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52"/>
                                        </p:tgtEl>
                                        <p:attrNameLst>
                                          <p:attrName>style.visibility</p:attrName>
                                        </p:attrNameLst>
                                      </p:cBhvr>
                                      <p:to>
                                        <p:strVal val="visible"/>
                                      </p:to>
                                    </p:set>
                                    <p:animEffect transition="in" filter="wipe(left)">
                                      <p:cBhvr>
                                        <p:cTn id="31" dur="500"/>
                                        <p:tgtEl>
                                          <p:spTgt spid="152"/>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63">
                                            <p:txEl>
                                              <p:pRg st="0" end="0"/>
                                            </p:txEl>
                                          </p:spTgt>
                                        </p:tgtEl>
                                        <p:attrNameLst>
                                          <p:attrName>style.visibility</p:attrName>
                                        </p:attrNameLst>
                                      </p:cBhvr>
                                      <p:to>
                                        <p:strVal val="visible"/>
                                      </p:to>
                                    </p:set>
                                    <p:animEffect transition="in" filter="wipe(left)">
                                      <p:cBhvr>
                                        <p:cTn id="35" dur="500"/>
                                        <p:tgtEl>
                                          <p:spTgt spid="16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wipe(down)">
                                      <p:cBhvr>
                                        <p:cTn id="39" dur="500"/>
                                        <p:tgtEl>
                                          <p:spTgt spid="135"/>
                                        </p:tgtEl>
                                      </p:cBhvr>
                                    </p:animEffect>
                                  </p:childTnLst>
                                </p:cTn>
                              </p:par>
                            </p:childTnLst>
                          </p:cTn>
                        </p:par>
                        <p:par>
                          <p:cTn id="40" fill="hold">
                            <p:stCondLst>
                              <p:cond delay="4500"/>
                            </p:stCondLst>
                            <p:childTnLst>
                              <p:par>
                                <p:cTn id="41" presetID="22" presetClass="entr" presetSubtype="2" fill="hold" grpId="0" nodeType="afterEffect">
                                  <p:stCondLst>
                                    <p:cond delay="0"/>
                                  </p:stCondLst>
                                  <p:childTnLst>
                                    <p:set>
                                      <p:cBhvr>
                                        <p:cTn id="42" dur="1" fill="hold">
                                          <p:stCondLst>
                                            <p:cond delay="0"/>
                                          </p:stCondLst>
                                        </p:cTn>
                                        <p:tgtEl>
                                          <p:spTgt spid="153"/>
                                        </p:tgtEl>
                                        <p:attrNameLst>
                                          <p:attrName>style.visibility</p:attrName>
                                        </p:attrNameLst>
                                      </p:cBhvr>
                                      <p:to>
                                        <p:strVal val="visible"/>
                                      </p:to>
                                    </p:set>
                                    <p:animEffect transition="in" filter="wipe(right)">
                                      <p:cBhvr>
                                        <p:cTn id="43" dur="500"/>
                                        <p:tgtEl>
                                          <p:spTgt spid="153"/>
                                        </p:tgtEl>
                                      </p:cBhvr>
                                    </p:animEffect>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59">
                                            <p:txEl>
                                              <p:pRg st="0" end="0"/>
                                            </p:txEl>
                                          </p:spTgt>
                                        </p:tgtEl>
                                        <p:attrNameLst>
                                          <p:attrName>style.visibility</p:attrName>
                                        </p:attrNameLst>
                                      </p:cBhvr>
                                      <p:to>
                                        <p:strVal val="visible"/>
                                      </p:to>
                                    </p:set>
                                    <p:animEffect transition="in" filter="wipe(right)">
                                      <p:cBhvr>
                                        <p:cTn id="47" dur="500"/>
                                        <p:tgtEl>
                                          <p:spTgt spid="159">
                                            <p:txEl>
                                              <p:pRg st="0" end="0"/>
                                            </p:txEl>
                                          </p:spTgt>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36"/>
                                        </p:tgtEl>
                                        <p:attrNameLst>
                                          <p:attrName>style.visibility</p:attrName>
                                        </p:attrNameLst>
                                      </p:cBhvr>
                                      <p:to>
                                        <p:strVal val="visible"/>
                                      </p:to>
                                    </p:set>
                                    <p:animEffect transition="in" filter="wipe(down)">
                                      <p:cBhvr>
                                        <p:cTn id="51" dur="500"/>
                                        <p:tgtEl>
                                          <p:spTgt spid="136"/>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54"/>
                                        </p:tgtEl>
                                        <p:attrNameLst>
                                          <p:attrName>style.visibility</p:attrName>
                                        </p:attrNameLst>
                                      </p:cBhvr>
                                      <p:to>
                                        <p:strVal val="visible"/>
                                      </p:to>
                                    </p:set>
                                    <p:animEffect transition="in" filter="wipe(left)">
                                      <p:cBhvr>
                                        <p:cTn id="55" dur="500"/>
                                        <p:tgtEl>
                                          <p:spTgt spid="154"/>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62">
                                            <p:txEl>
                                              <p:pRg st="0" end="0"/>
                                            </p:txEl>
                                          </p:spTgt>
                                        </p:tgtEl>
                                        <p:attrNameLst>
                                          <p:attrName>style.visibility</p:attrName>
                                        </p:attrNameLst>
                                      </p:cBhvr>
                                      <p:to>
                                        <p:strVal val="visible"/>
                                      </p:to>
                                    </p:set>
                                    <p:animEffect transition="in" filter="wipe(left)">
                                      <p:cBhvr>
                                        <p:cTn id="59" dur="500"/>
                                        <p:tgtEl>
                                          <p:spTgt spid="162">
                                            <p:txEl>
                                              <p:pRg st="0" end="0"/>
                                            </p:txEl>
                                          </p:spTgt>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137"/>
                                        </p:tgtEl>
                                        <p:attrNameLst>
                                          <p:attrName>style.visibility</p:attrName>
                                        </p:attrNameLst>
                                      </p:cBhvr>
                                      <p:to>
                                        <p:strVal val="visible"/>
                                      </p:to>
                                    </p:set>
                                    <p:animEffect transition="in" filter="wipe(down)">
                                      <p:cBhvr>
                                        <p:cTn id="63" dur="500"/>
                                        <p:tgtEl>
                                          <p:spTgt spid="137"/>
                                        </p:tgtEl>
                                      </p:cBhvr>
                                    </p:animEffect>
                                  </p:childTnLst>
                                </p:cTn>
                              </p:par>
                            </p:childTnLst>
                          </p:cTn>
                        </p:par>
                        <p:par>
                          <p:cTn id="64" fill="hold">
                            <p:stCondLst>
                              <p:cond delay="7500"/>
                            </p:stCondLst>
                            <p:childTnLst>
                              <p:par>
                                <p:cTn id="65" presetID="22" presetClass="entr" presetSubtype="2" fill="hold" grpId="0" nodeType="afterEffect">
                                  <p:stCondLst>
                                    <p:cond delay="0"/>
                                  </p:stCondLst>
                                  <p:childTnLst>
                                    <p:set>
                                      <p:cBhvr>
                                        <p:cTn id="66" dur="1" fill="hold">
                                          <p:stCondLst>
                                            <p:cond delay="0"/>
                                          </p:stCondLst>
                                        </p:cTn>
                                        <p:tgtEl>
                                          <p:spTgt spid="155"/>
                                        </p:tgtEl>
                                        <p:attrNameLst>
                                          <p:attrName>style.visibility</p:attrName>
                                        </p:attrNameLst>
                                      </p:cBhvr>
                                      <p:to>
                                        <p:strVal val="visible"/>
                                      </p:to>
                                    </p:set>
                                    <p:animEffect transition="in" filter="wipe(right)">
                                      <p:cBhvr>
                                        <p:cTn id="67" dur="500"/>
                                        <p:tgtEl>
                                          <p:spTgt spid="155"/>
                                        </p:tgtEl>
                                      </p:cBhvr>
                                    </p:animEffect>
                                  </p:childTnLst>
                                </p:cTn>
                              </p:par>
                            </p:childTnLst>
                          </p:cTn>
                        </p:par>
                        <p:par>
                          <p:cTn id="68" fill="hold">
                            <p:stCondLst>
                              <p:cond delay="8000"/>
                            </p:stCondLst>
                            <p:childTnLst>
                              <p:par>
                                <p:cTn id="69" presetID="22" presetClass="entr" presetSubtype="2" fill="hold" grpId="0" nodeType="afterEffect">
                                  <p:stCondLst>
                                    <p:cond delay="0"/>
                                  </p:stCondLst>
                                  <p:childTnLst>
                                    <p:set>
                                      <p:cBhvr>
                                        <p:cTn id="70" dur="1" fill="hold">
                                          <p:stCondLst>
                                            <p:cond delay="0"/>
                                          </p:stCondLst>
                                        </p:cTn>
                                        <p:tgtEl>
                                          <p:spTgt spid="158">
                                            <p:txEl>
                                              <p:pRg st="0" end="0"/>
                                            </p:txEl>
                                          </p:spTgt>
                                        </p:tgtEl>
                                        <p:attrNameLst>
                                          <p:attrName>style.visibility</p:attrName>
                                        </p:attrNameLst>
                                      </p:cBhvr>
                                      <p:to>
                                        <p:strVal val="visible"/>
                                      </p:to>
                                    </p:set>
                                    <p:animEffect transition="in" filter="wipe(right)">
                                      <p:cBhvr>
                                        <p:cTn id="71" dur="500"/>
                                        <p:tgtEl>
                                          <p:spTgt spid="158">
                                            <p:txEl>
                                              <p:pRg st="0" end="0"/>
                                            </p:txEl>
                                          </p:spTgt>
                                        </p:tgtEl>
                                      </p:cBhvr>
                                    </p:animEffect>
                                  </p:childTnLst>
                                </p:cTn>
                              </p:par>
                            </p:childTnLst>
                          </p:cTn>
                        </p:par>
                        <p:par>
                          <p:cTn id="72" fill="hold">
                            <p:stCondLst>
                              <p:cond delay="8500"/>
                            </p:stCondLst>
                            <p:childTnLst>
                              <p:par>
                                <p:cTn id="73" presetID="22" presetClass="entr" presetSubtype="4" fill="hold" grpId="0" nodeType="afterEffect">
                                  <p:stCondLst>
                                    <p:cond delay="0"/>
                                  </p:stCondLst>
                                  <p:childTnLst>
                                    <p:set>
                                      <p:cBhvr>
                                        <p:cTn id="74" dur="1" fill="hold">
                                          <p:stCondLst>
                                            <p:cond delay="0"/>
                                          </p:stCondLst>
                                        </p:cTn>
                                        <p:tgtEl>
                                          <p:spTgt spid="43"/>
                                        </p:tgtEl>
                                        <p:attrNameLst>
                                          <p:attrName>style.visibility</p:attrName>
                                        </p:attrNameLst>
                                      </p:cBhvr>
                                      <p:to>
                                        <p:strVal val="visible"/>
                                      </p:to>
                                    </p:set>
                                    <p:animEffect transition="in" filter="wipe(down)">
                                      <p:cBhvr>
                                        <p:cTn id="75" dur="500"/>
                                        <p:tgtEl>
                                          <p:spTgt spid="43"/>
                                        </p:tgtEl>
                                      </p:cBhvr>
                                    </p:animEffect>
                                  </p:childTnLst>
                                </p:cTn>
                              </p:par>
                            </p:childTnLst>
                          </p:cTn>
                        </p:par>
                        <p:par>
                          <p:cTn id="76" fill="hold">
                            <p:stCondLst>
                              <p:cond delay="9000"/>
                            </p:stCondLst>
                            <p:childTnLst>
                              <p:par>
                                <p:cTn id="77" presetID="22" presetClass="entr" presetSubtype="8" fill="hold" grpId="0" nodeType="afterEffect">
                                  <p:stCondLst>
                                    <p:cond delay="0"/>
                                  </p:stCondLst>
                                  <p:childTnLst>
                                    <p:set>
                                      <p:cBhvr>
                                        <p:cTn id="78" dur="1" fill="hold">
                                          <p:stCondLst>
                                            <p:cond delay="0"/>
                                          </p:stCondLst>
                                        </p:cTn>
                                        <p:tgtEl>
                                          <p:spTgt spid="156"/>
                                        </p:tgtEl>
                                        <p:attrNameLst>
                                          <p:attrName>style.visibility</p:attrName>
                                        </p:attrNameLst>
                                      </p:cBhvr>
                                      <p:to>
                                        <p:strVal val="visible"/>
                                      </p:to>
                                    </p:set>
                                    <p:animEffect transition="in" filter="wipe(left)">
                                      <p:cBhvr>
                                        <p:cTn id="79" dur="500"/>
                                        <p:tgtEl>
                                          <p:spTgt spid="156"/>
                                        </p:tgtEl>
                                      </p:cBhvr>
                                    </p:animEffect>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161">
                                            <p:txEl>
                                              <p:pRg st="0" end="0"/>
                                            </p:txEl>
                                          </p:spTgt>
                                        </p:tgtEl>
                                        <p:attrNameLst>
                                          <p:attrName>style.visibility</p:attrName>
                                        </p:attrNameLst>
                                      </p:cBhvr>
                                      <p:to>
                                        <p:strVal val="visible"/>
                                      </p:to>
                                    </p:set>
                                    <p:animEffect transition="in" filter="wipe(left)">
                                      <p:cBhvr>
                                        <p:cTn id="83" dur="500"/>
                                        <p:tgtEl>
                                          <p:spTgt spid="161">
                                            <p:txEl>
                                              <p:pRg st="0" end="0"/>
                                            </p:txEl>
                                          </p:spTgt>
                                        </p:tgtEl>
                                      </p:cBhvr>
                                    </p:animEffect>
                                  </p:childTnLst>
                                </p:cTn>
                              </p:par>
                            </p:childTnLst>
                          </p:cTn>
                        </p:par>
                        <p:par>
                          <p:cTn id="84" fill="hold">
                            <p:stCondLst>
                              <p:cond delay="10000"/>
                            </p:stCondLst>
                            <p:childTnLst>
                              <p:par>
                                <p:cTn id="85" presetID="22" presetClass="entr" presetSubtype="4" fill="hold" grpId="0" nodeType="afterEffect">
                                  <p:stCondLst>
                                    <p:cond delay="0"/>
                                  </p:stCondLst>
                                  <p:childTnLst>
                                    <p:set>
                                      <p:cBhvr>
                                        <p:cTn id="86" dur="1" fill="hold">
                                          <p:stCondLst>
                                            <p:cond delay="0"/>
                                          </p:stCondLst>
                                        </p:cTn>
                                        <p:tgtEl>
                                          <p:spTgt spid="138"/>
                                        </p:tgtEl>
                                        <p:attrNameLst>
                                          <p:attrName>style.visibility</p:attrName>
                                        </p:attrNameLst>
                                      </p:cBhvr>
                                      <p:to>
                                        <p:strVal val="visible"/>
                                      </p:to>
                                    </p:set>
                                    <p:animEffect transition="in" filter="wipe(down)">
                                      <p:cBhvr>
                                        <p:cTn id="87" dur="500"/>
                                        <p:tgtEl>
                                          <p:spTgt spid="138"/>
                                        </p:tgtEl>
                                      </p:cBhvr>
                                    </p:animEffect>
                                  </p:childTnLst>
                                </p:cTn>
                              </p:par>
                            </p:childTnLst>
                          </p:cTn>
                        </p:par>
                        <p:par>
                          <p:cTn id="88" fill="hold">
                            <p:stCondLst>
                              <p:cond delay="10500"/>
                            </p:stCondLst>
                            <p:childTnLst>
                              <p:par>
                                <p:cTn id="89" presetID="22" presetClass="entr" presetSubtype="2" fill="hold" grpId="0" nodeType="afterEffect">
                                  <p:stCondLst>
                                    <p:cond delay="0"/>
                                  </p:stCondLst>
                                  <p:childTnLst>
                                    <p:set>
                                      <p:cBhvr>
                                        <p:cTn id="90" dur="1" fill="hold">
                                          <p:stCondLst>
                                            <p:cond delay="0"/>
                                          </p:stCondLst>
                                        </p:cTn>
                                        <p:tgtEl>
                                          <p:spTgt spid="157"/>
                                        </p:tgtEl>
                                        <p:attrNameLst>
                                          <p:attrName>style.visibility</p:attrName>
                                        </p:attrNameLst>
                                      </p:cBhvr>
                                      <p:to>
                                        <p:strVal val="visible"/>
                                      </p:to>
                                    </p:set>
                                    <p:animEffect transition="in" filter="wipe(right)">
                                      <p:cBhvr>
                                        <p:cTn id="91" dur="500"/>
                                        <p:tgtEl>
                                          <p:spTgt spid="157"/>
                                        </p:tgtEl>
                                      </p:cBhvr>
                                    </p:animEffect>
                                  </p:childTnLst>
                                </p:cTn>
                              </p:par>
                            </p:childTnLst>
                          </p:cTn>
                        </p:par>
                        <p:par>
                          <p:cTn id="92" fill="hold">
                            <p:stCondLst>
                              <p:cond delay="11000"/>
                            </p:stCondLst>
                            <p:childTnLst>
                              <p:par>
                                <p:cTn id="93" presetID="22" presetClass="entr" presetSubtype="2" fill="hold" grpId="0" nodeType="afterEffect">
                                  <p:stCondLst>
                                    <p:cond delay="0"/>
                                  </p:stCondLst>
                                  <p:childTnLst>
                                    <p:set>
                                      <p:cBhvr>
                                        <p:cTn id="94" dur="1" fill="hold">
                                          <p:stCondLst>
                                            <p:cond delay="0"/>
                                          </p:stCondLst>
                                        </p:cTn>
                                        <p:tgtEl>
                                          <p:spTgt spid="10">
                                            <p:txEl>
                                              <p:pRg st="0" end="0"/>
                                            </p:txEl>
                                          </p:spTgt>
                                        </p:tgtEl>
                                        <p:attrNameLst>
                                          <p:attrName>style.visibility</p:attrName>
                                        </p:attrNameLst>
                                      </p:cBhvr>
                                      <p:to>
                                        <p:strVal val="visible"/>
                                      </p:to>
                                    </p:set>
                                    <p:animEffect transition="in" filter="wipe(right)">
                                      <p:cBhvr>
                                        <p:cTn id="95"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5" grpId="0" animBg="1"/>
      <p:bldP spid="136" grpId="0" animBg="1"/>
      <p:bldP spid="137" grpId="0" animBg="1"/>
      <p:bldP spid="138" grpId="0" animBg="1"/>
      <p:bldP spid="43" grpId="0" animBg="1"/>
      <p:bldP spid="45" grpId="0" animBg="1"/>
      <p:bldP spid="3" grpId="0"/>
      <p:bldP spid="4" grpId="0" build="p"/>
      <p:bldP spid="10" grpId="0" build="p"/>
      <p:bldP spid="158" grpId="0" build="p"/>
      <p:bldP spid="159" grpId="0" build="p"/>
      <p:bldP spid="160" grpId="0" build="p"/>
      <p:bldP spid="161" grpId="0" build="p"/>
      <p:bldP spid="162" grpId="0" build="p"/>
      <p:bldP spid="163" grpId="0" build="p"/>
      <p:bldP spid="152" grpId="0" animBg="1"/>
      <p:bldP spid="153" grpId="0" animBg="1"/>
      <p:bldP spid="154" grpId="0" animBg="1"/>
      <p:bldP spid="155" grpId="0" animBg="1"/>
      <p:bldP spid="156" grpId="0" animBg="1"/>
      <p:bldP spid="157"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2591"/>
          <p:cNvGrpSpPr/>
          <p:nvPr/>
        </p:nvGrpSpPr>
        <p:grpSpPr>
          <a:xfrm>
            <a:off x="5052766" y="2678189"/>
            <a:ext cx="2149475" cy="2518519"/>
            <a:chOff x="0" y="0"/>
            <a:chExt cx="4587444" cy="5375064"/>
          </a:xfrm>
        </p:grpSpPr>
        <p:sp>
          <p:nvSpPr>
            <p:cNvPr id="86" name="Shape 2588"/>
            <p:cNvSpPr/>
            <p:nvPr/>
          </p:nvSpPr>
          <p:spPr>
            <a:xfrm>
              <a:off x="2332084" y="442142"/>
              <a:ext cx="1795525" cy="3182615"/>
            </a:xfrm>
            <a:custGeom>
              <a:avLst/>
              <a:gdLst/>
              <a:ahLst/>
              <a:cxnLst>
                <a:cxn ang="0">
                  <a:pos x="wd2" y="hd2"/>
                </a:cxn>
                <a:cxn ang="5400000">
                  <a:pos x="wd2" y="hd2"/>
                </a:cxn>
                <a:cxn ang="10800000">
                  <a:pos x="wd2" y="hd2"/>
                </a:cxn>
                <a:cxn ang="16200000">
                  <a:pos x="wd2" y="hd2"/>
                </a:cxn>
              </a:cxnLst>
              <a:rect l="0" t="0" r="r" b="b"/>
              <a:pathLst>
                <a:path w="20258" h="20967" extrusionOk="0">
                  <a:moveTo>
                    <a:pt x="0" y="1901"/>
                  </a:moveTo>
                  <a:lnTo>
                    <a:pt x="0" y="17980"/>
                  </a:lnTo>
                  <a:cubicBezTo>
                    <a:pt x="0" y="17980"/>
                    <a:pt x="581" y="20788"/>
                    <a:pt x="4646" y="20856"/>
                  </a:cubicBezTo>
                  <a:cubicBezTo>
                    <a:pt x="4646" y="20856"/>
                    <a:pt x="9234" y="21534"/>
                    <a:pt x="11441" y="19533"/>
                  </a:cubicBezTo>
                  <a:cubicBezTo>
                    <a:pt x="11441" y="19533"/>
                    <a:pt x="15855" y="19432"/>
                    <a:pt x="17132" y="16583"/>
                  </a:cubicBezTo>
                  <a:cubicBezTo>
                    <a:pt x="17132" y="16583"/>
                    <a:pt x="19644" y="15791"/>
                    <a:pt x="19185" y="13193"/>
                  </a:cubicBezTo>
                  <a:cubicBezTo>
                    <a:pt x="19185" y="13193"/>
                    <a:pt x="21600" y="11364"/>
                    <a:pt x="19185" y="9734"/>
                  </a:cubicBezTo>
                  <a:cubicBezTo>
                    <a:pt x="19185" y="9734"/>
                    <a:pt x="20617" y="7903"/>
                    <a:pt x="17655" y="6547"/>
                  </a:cubicBezTo>
                  <a:cubicBezTo>
                    <a:pt x="17655" y="6547"/>
                    <a:pt x="17829" y="4139"/>
                    <a:pt x="13822" y="3393"/>
                  </a:cubicBezTo>
                  <a:cubicBezTo>
                    <a:pt x="13822" y="3393"/>
                    <a:pt x="13241" y="1697"/>
                    <a:pt x="8073" y="1528"/>
                  </a:cubicBezTo>
                  <a:cubicBezTo>
                    <a:pt x="8073" y="1528"/>
                    <a:pt x="7259" y="-66"/>
                    <a:pt x="4007" y="2"/>
                  </a:cubicBezTo>
                  <a:cubicBezTo>
                    <a:pt x="755" y="70"/>
                    <a:pt x="349" y="1494"/>
                    <a:pt x="0" y="1901"/>
                  </a:cubicBezTo>
                  <a:close/>
                </a:path>
              </a:pathLst>
            </a:custGeom>
            <a:solidFill>
              <a:srgbClr val="DCDEE0"/>
            </a:solidFill>
            <a:ln w="12700" cap="flat">
              <a:noFill/>
              <a:miter lim="400000"/>
            </a:ln>
            <a:effectLst/>
          </p:spPr>
          <p:txBody>
            <a:bodyPr wrap="square" lIns="38100" tIns="38100" rIns="38100" bIns="38100" numCol="1" anchor="ctr">
              <a:noAutofit/>
            </a:bodyPr>
            <a:lstStyle/>
            <a:p>
              <a:pPr lvl="0"/>
              <a:endParaRPr/>
            </a:p>
          </p:txBody>
        </p:sp>
        <p:sp>
          <p:nvSpPr>
            <p:cNvPr id="87" name="Shape 2589"/>
            <p:cNvSpPr/>
            <p:nvPr/>
          </p:nvSpPr>
          <p:spPr>
            <a:xfrm>
              <a:off x="494159" y="442142"/>
              <a:ext cx="1795556" cy="3182615"/>
            </a:xfrm>
            <a:custGeom>
              <a:avLst/>
              <a:gdLst/>
              <a:ahLst/>
              <a:cxnLst>
                <a:cxn ang="0">
                  <a:pos x="wd2" y="hd2"/>
                </a:cxn>
                <a:cxn ang="5400000">
                  <a:pos x="wd2" y="hd2"/>
                </a:cxn>
                <a:cxn ang="10800000">
                  <a:pos x="wd2" y="hd2"/>
                </a:cxn>
                <a:cxn ang="16200000">
                  <a:pos x="wd2" y="hd2"/>
                </a:cxn>
              </a:cxnLst>
              <a:rect l="0" t="0" r="r" b="b"/>
              <a:pathLst>
                <a:path w="20258" h="20967" extrusionOk="0">
                  <a:moveTo>
                    <a:pt x="20258" y="1901"/>
                  </a:moveTo>
                  <a:lnTo>
                    <a:pt x="20258" y="17980"/>
                  </a:lnTo>
                  <a:cubicBezTo>
                    <a:pt x="20258" y="17980"/>
                    <a:pt x="19678" y="20788"/>
                    <a:pt x="15612" y="20856"/>
                  </a:cubicBezTo>
                  <a:cubicBezTo>
                    <a:pt x="15612" y="20856"/>
                    <a:pt x="11024" y="21534"/>
                    <a:pt x="8817" y="19533"/>
                  </a:cubicBezTo>
                  <a:cubicBezTo>
                    <a:pt x="8817" y="19533"/>
                    <a:pt x="4403" y="19432"/>
                    <a:pt x="3126" y="16583"/>
                  </a:cubicBezTo>
                  <a:cubicBezTo>
                    <a:pt x="3126" y="16583"/>
                    <a:pt x="613" y="15791"/>
                    <a:pt x="1073" y="13193"/>
                  </a:cubicBezTo>
                  <a:cubicBezTo>
                    <a:pt x="1073" y="13193"/>
                    <a:pt x="-1342" y="11364"/>
                    <a:pt x="1073" y="9734"/>
                  </a:cubicBezTo>
                  <a:cubicBezTo>
                    <a:pt x="1073" y="9734"/>
                    <a:pt x="-359" y="7903"/>
                    <a:pt x="2603" y="6547"/>
                  </a:cubicBezTo>
                  <a:cubicBezTo>
                    <a:pt x="2603" y="6547"/>
                    <a:pt x="2429" y="4139"/>
                    <a:pt x="6436" y="3393"/>
                  </a:cubicBezTo>
                  <a:cubicBezTo>
                    <a:pt x="6436" y="3393"/>
                    <a:pt x="7017" y="1697"/>
                    <a:pt x="12186" y="1528"/>
                  </a:cubicBezTo>
                  <a:cubicBezTo>
                    <a:pt x="12186" y="1528"/>
                    <a:pt x="12999" y="-66"/>
                    <a:pt x="16251" y="2"/>
                  </a:cubicBezTo>
                  <a:cubicBezTo>
                    <a:pt x="19503" y="70"/>
                    <a:pt x="19909" y="1494"/>
                    <a:pt x="20258" y="1901"/>
                  </a:cubicBezTo>
                  <a:close/>
                </a:path>
              </a:pathLst>
            </a:custGeom>
            <a:solidFill>
              <a:srgbClr val="DCDEE0"/>
            </a:solidFill>
            <a:ln w="12700" cap="flat">
              <a:noFill/>
              <a:miter lim="400000"/>
            </a:ln>
            <a:effectLst/>
          </p:spPr>
          <p:txBody>
            <a:bodyPr wrap="square" lIns="38100" tIns="38100" rIns="38100" bIns="38100" numCol="1" anchor="ctr">
              <a:noAutofit/>
            </a:bodyPr>
            <a:lstStyle/>
            <a:p>
              <a:pPr lvl="0"/>
              <a:endParaRPr/>
            </a:p>
          </p:txBody>
        </p:sp>
        <p:sp>
          <p:nvSpPr>
            <p:cNvPr id="88" name="Shape 2590"/>
            <p:cNvSpPr/>
            <p:nvPr/>
          </p:nvSpPr>
          <p:spPr>
            <a:xfrm>
              <a:off x="-1" y="0"/>
              <a:ext cx="4587446" cy="5375065"/>
            </a:xfrm>
            <a:custGeom>
              <a:avLst/>
              <a:gdLst/>
              <a:ahLst/>
              <a:cxnLst>
                <a:cxn ang="0">
                  <a:pos x="wd2" y="hd2"/>
                </a:cxn>
                <a:cxn ang="5400000">
                  <a:pos x="wd2" y="hd2"/>
                </a:cxn>
                <a:cxn ang="10800000">
                  <a:pos x="wd2" y="hd2"/>
                </a:cxn>
                <a:cxn ang="16200000">
                  <a:pos x="wd2" y="hd2"/>
                </a:cxn>
              </a:cxnLst>
              <a:rect l="0" t="0" r="r" b="b"/>
              <a:pathLst>
                <a:path w="20494" h="21600" extrusionOk="0">
                  <a:moveTo>
                    <a:pt x="10268" y="15570"/>
                  </a:moveTo>
                  <a:cubicBezTo>
                    <a:pt x="3659" y="15570"/>
                    <a:pt x="1327" y="12274"/>
                    <a:pt x="1327" y="8208"/>
                  </a:cubicBezTo>
                  <a:cubicBezTo>
                    <a:pt x="1327" y="4142"/>
                    <a:pt x="5330" y="1047"/>
                    <a:pt x="10268" y="1047"/>
                  </a:cubicBezTo>
                  <a:cubicBezTo>
                    <a:pt x="15206" y="1047"/>
                    <a:pt x="19209" y="4142"/>
                    <a:pt x="19209" y="8208"/>
                  </a:cubicBezTo>
                  <a:cubicBezTo>
                    <a:pt x="19209" y="12274"/>
                    <a:pt x="16848" y="15570"/>
                    <a:pt x="10268" y="15570"/>
                  </a:cubicBezTo>
                  <a:close/>
                  <a:moveTo>
                    <a:pt x="18553" y="15838"/>
                  </a:moveTo>
                  <a:cubicBezTo>
                    <a:pt x="18402" y="15783"/>
                    <a:pt x="18246" y="15775"/>
                    <a:pt x="18088" y="15806"/>
                  </a:cubicBezTo>
                  <a:cubicBezTo>
                    <a:pt x="18275" y="15427"/>
                    <a:pt x="18491" y="15048"/>
                    <a:pt x="18743" y="14677"/>
                  </a:cubicBezTo>
                  <a:cubicBezTo>
                    <a:pt x="20909" y="11491"/>
                    <a:pt x="21047" y="6710"/>
                    <a:pt x="19259" y="4174"/>
                  </a:cubicBezTo>
                  <a:cubicBezTo>
                    <a:pt x="17471" y="1637"/>
                    <a:pt x="14754" y="0"/>
                    <a:pt x="10455" y="0"/>
                  </a:cubicBezTo>
                  <a:lnTo>
                    <a:pt x="10039" y="0"/>
                  </a:lnTo>
                  <a:cubicBezTo>
                    <a:pt x="5740" y="0"/>
                    <a:pt x="3023" y="1636"/>
                    <a:pt x="1235" y="4173"/>
                  </a:cubicBezTo>
                  <a:cubicBezTo>
                    <a:pt x="-553" y="6710"/>
                    <a:pt x="-415" y="11501"/>
                    <a:pt x="1751" y="14687"/>
                  </a:cubicBezTo>
                  <a:cubicBezTo>
                    <a:pt x="2001" y="15055"/>
                    <a:pt x="2215" y="15429"/>
                    <a:pt x="2401" y="15805"/>
                  </a:cubicBezTo>
                  <a:cubicBezTo>
                    <a:pt x="2245" y="15775"/>
                    <a:pt x="2090" y="15783"/>
                    <a:pt x="1941" y="15838"/>
                  </a:cubicBezTo>
                  <a:cubicBezTo>
                    <a:pt x="657" y="16313"/>
                    <a:pt x="505" y="17510"/>
                    <a:pt x="1027" y="18684"/>
                  </a:cubicBezTo>
                  <a:cubicBezTo>
                    <a:pt x="1553" y="19870"/>
                    <a:pt x="2768" y="20272"/>
                    <a:pt x="3789" y="20205"/>
                  </a:cubicBezTo>
                  <a:cubicBezTo>
                    <a:pt x="4023" y="21055"/>
                    <a:pt x="4279" y="21600"/>
                    <a:pt x="4812" y="21600"/>
                  </a:cubicBezTo>
                  <a:cubicBezTo>
                    <a:pt x="5861" y="21600"/>
                    <a:pt x="8543" y="21600"/>
                    <a:pt x="8543" y="21600"/>
                  </a:cubicBezTo>
                  <a:lnTo>
                    <a:pt x="11951" y="21600"/>
                  </a:lnTo>
                  <a:cubicBezTo>
                    <a:pt x="11951" y="21600"/>
                    <a:pt x="14908" y="21600"/>
                    <a:pt x="15682" y="21600"/>
                  </a:cubicBezTo>
                  <a:cubicBezTo>
                    <a:pt x="16219" y="21600"/>
                    <a:pt x="16476" y="21055"/>
                    <a:pt x="16710" y="20205"/>
                  </a:cubicBezTo>
                  <a:cubicBezTo>
                    <a:pt x="17730" y="20270"/>
                    <a:pt x="18941" y="19868"/>
                    <a:pt x="19467" y="18684"/>
                  </a:cubicBezTo>
                  <a:cubicBezTo>
                    <a:pt x="19989" y="17510"/>
                    <a:pt x="19837" y="16313"/>
                    <a:pt x="18553" y="15838"/>
                  </a:cubicBezTo>
                  <a:close/>
                </a:path>
              </a:pathLst>
            </a:custGeom>
            <a:solidFill>
              <a:schemeClr val="accent1"/>
            </a:solidFill>
            <a:ln w="12700" cap="flat">
              <a:noFill/>
              <a:miter lim="400000"/>
            </a:ln>
            <a:effectLst/>
          </p:spPr>
          <p:txBody>
            <a:bodyPr wrap="square" lIns="38100" tIns="38100" rIns="38100" bIns="38100" numCol="1" anchor="ctr">
              <a:noAutofit/>
            </a:bodyPr>
            <a:lstStyle/>
            <a:p>
              <a:pPr lvl="0"/>
              <a:endParaRPr/>
            </a:p>
          </p:txBody>
        </p:sp>
      </p:grpSp>
      <p:grpSp>
        <p:nvGrpSpPr>
          <p:cNvPr id="89" name="Group 2594"/>
          <p:cNvGrpSpPr/>
          <p:nvPr/>
        </p:nvGrpSpPr>
        <p:grpSpPr>
          <a:xfrm>
            <a:off x="6186100" y="2925979"/>
            <a:ext cx="759248" cy="1415846"/>
            <a:chOff x="0" y="0"/>
            <a:chExt cx="1620399" cy="3021721"/>
          </a:xfrm>
          <a:solidFill>
            <a:schemeClr val="accent1">
              <a:alpha val="75000"/>
            </a:schemeClr>
          </a:solidFill>
        </p:grpSpPr>
        <p:sp>
          <p:nvSpPr>
            <p:cNvPr id="90" name="Shape 2592"/>
            <p:cNvSpPr/>
            <p:nvPr/>
          </p:nvSpPr>
          <p:spPr>
            <a:xfrm>
              <a:off x="0" y="1014326"/>
              <a:ext cx="1620400" cy="2007396"/>
            </a:xfrm>
            <a:custGeom>
              <a:avLst/>
              <a:gdLst/>
              <a:ahLst/>
              <a:cxnLst>
                <a:cxn ang="0">
                  <a:pos x="wd2" y="hd2"/>
                </a:cxn>
                <a:cxn ang="5400000">
                  <a:pos x="wd2" y="hd2"/>
                </a:cxn>
                <a:cxn ang="10800000">
                  <a:pos x="wd2" y="hd2"/>
                </a:cxn>
                <a:cxn ang="16200000">
                  <a:pos x="wd2" y="hd2"/>
                </a:cxn>
              </a:cxnLst>
              <a:rect l="0" t="0" r="r" b="b"/>
              <a:pathLst>
                <a:path w="19626" h="21545" extrusionOk="0">
                  <a:moveTo>
                    <a:pt x="11915" y="9833"/>
                  </a:moveTo>
                  <a:cubicBezTo>
                    <a:pt x="11915" y="9833"/>
                    <a:pt x="14555" y="11546"/>
                    <a:pt x="17485" y="10055"/>
                  </a:cubicBezTo>
                  <a:cubicBezTo>
                    <a:pt x="17485" y="10055"/>
                    <a:pt x="21600" y="8563"/>
                    <a:pt x="18421" y="4309"/>
                  </a:cubicBezTo>
                  <a:cubicBezTo>
                    <a:pt x="18421" y="4309"/>
                    <a:pt x="19855" y="1547"/>
                    <a:pt x="17672" y="0"/>
                  </a:cubicBezTo>
                  <a:cubicBezTo>
                    <a:pt x="17672" y="0"/>
                    <a:pt x="16114" y="5525"/>
                    <a:pt x="9505" y="4530"/>
                  </a:cubicBezTo>
                  <a:cubicBezTo>
                    <a:pt x="9505" y="4530"/>
                    <a:pt x="8633" y="5414"/>
                    <a:pt x="7822" y="5690"/>
                  </a:cubicBezTo>
                  <a:lnTo>
                    <a:pt x="9813" y="5856"/>
                  </a:lnTo>
                  <a:cubicBezTo>
                    <a:pt x="9813" y="5856"/>
                    <a:pt x="10877" y="6629"/>
                    <a:pt x="9505" y="6961"/>
                  </a:cubicBezTo>
                  <a:cubicBezTo>
                    <a:pt x="9505" y="6961"/>
                    <a:pt x="3462" y="6851"/>
                    <a:pt x="0" y="1492"/>
                  </a:cubicBezTo>
                  <a:lnTo>
                    <a:pt x="0" y="17466"/>
                  </a:lnTo>
                  <a:cubicBezTo>
                    <a:pt x="0" y="17466"/>
                    <a:pt x="1026" y="21600"/>
                    <a:pt x="5391" y="21545"/>
                  </a:cubicBezTo>
                  <a:cubicBezTo>
                    <a:pt x="5391" y="21545"/>
                    <a:pt x="10628" y="21508"/>
                    <a:pt x="11438" y="17466"/>
                  </a:cubicBezTo>
                  <a:cubicBezTo>
                    <a:pt x="11438" y="17466"/>
                    <a:pt x="12248" y="14474"/>
                    <a:pt x="9692" y="12816"/>
                  </a:cubicBezTo>
                  <a:cubicBezTo>
                    <a:pt x="9692" y="12816"/>
                    <a:pt x="9755" y="11656"/>
                    <a:pt x="10752" y="12209"/>
                  </a:cubicBezTo>
                  <a:cubicBezTo>
                    <a:pt x="10752" y="12209"/>
                    <a:pt x="13932" y="14805"/>
                    <a:pt x="12062" y="18893"/>
                  </a:cubicBezTo>
                  <a:cubicBezTo>
                    <a:pt x="12062" y="18893"/>
                    <a:pt x="14998" y="18838"/>
                    <a:pt x="16678" y="14695"/>
                  </a:cubicBezTo>
                  <a:cubicBezTo>
                    <a:pt x="16678" y="14695"/>
                    <a:pt x="19044" y="13037"/>
                    <a:pt x="18795" y="10552"/>
                  </a:cubicBezTo>
                  <a:cubicBezTo>
                    <a:pt x="18795" y="10552"/>
                    <a:pt x="16239" y="11878"/>
                    <a:pt x="14119" y="11519"/>
                  </a:cubicBezTo>
                  <a:cubicBezTo>
                    <a:pt x="14119" y="11519"/>
                    <a:pt x="12124" y="11104"/>
                    <a:pt x="11688" y="10552"/>
                  </a:cubicBezTo>
                  <a:cubicBezTo>
                    <a:pt x="11688" y="10552"/>
                    <a:pt x="9069" y="12926"/>
                    <a:pt x="5453" y="11159"/>
                  </a:cubicBezTo>
                  <a:cubicBezTo>
                    <a:pt x="5453" y="11159"/>
                    <a:pt x="4705" y="11988"/>
                    <a:pt x="4082" y="11519"/>
                  </a:cubicBezTo>
                  <a:cubicBezTo>
                    <a:pt x="4082" y="11519"/>
                    <a:pt x="4518" y="11215"/>
                    <a:pt x="5391" y="10497"/>
                  </a:cubicBezTo>
                  <a:lnTo>
                    <a:pt x="5328" y="9171"/>
                  </a:lnTo>
                  <a:cubicBezTo>
                    <a:pt x="5328" y="9171"/>
                    <a:pt x="6076" y="8671"/>
                    <a:pt x="6014" y="9418"/>
                  </a:cubicBezTo>
                  <a:lnTo>
                    <a:pt x="6076" y="10441"/>
                  </a:lnTo>
                  <a:cubicBezTo>
                    <a:pt x="6076" y="10441"/>
                    <a:pt x="9069" y="11930"/>
                    <a:pt x="11376" y="9418"/>
                  </a:cubicBezTo>
                </a:path>
              </a:pathLst>
            </a:custGeom>
            <a:grpFill/>
            <a:ln w="12700" cap="flat">
              <a:noFill/>
              <a:miter lim="400000"/>
            </a:ln>
            <a:effectLst/>
          </p:spPr>
          <p:txBody>
            <a:bodyPr wrap="square" lIns="38100" tIns="38100" rIns="38100" bIns="38100" numCol="1" anchor="ctr">
              <a:noAutofit/>
            </a:bodyPr>
            <a:lstStyle/>
            <a:p>
              <a:pPr lvl="0"/>
              <a:endParaRPr/>
            </a:p>
          </p:txBody>
        </p:sp>
        <p:sp>
          <p:nvSpPr>
            <p:cNvPr id="91" name="Shape 2593"/>
            <p:cNvSpPr/>
            <p:nvPr/>
          </p:nvSpPr>
          <p:spPr>
            <a:xfrm>
              <a:off x="0" y="0"/>
              <a:ext cx="1376995" cy="1484497"/>
            </a:xfrm>
            <a:custGeom>
              <a:avLst/>
              <a:gdLst/>
              <a:ahLst/>
              <a:cxnLst>
                <a:cxn ang="0">
                  <a:pos x="wd2" y="hd2"/>
                </a:cxn>
                <a:cxn ang="5400000">
                  <a:pos x="wd2" y="hd2"/>
                </a:cxn>
                <a:cxn ang="10800000">
                  <a:pos x="wd2" y="hd2"/>
                </a:cxn>
                <a:cxn ang="16200000">
                  <a:pos x="wd2" y="hd2"/>
                </a:cxn>
              </a:cxnLst>
              <a:rect l="0" t="0" r="r" b="b"/>
              <a:pathLst>
                <a:path w="21444" h="19672" extrusionOk="0">
                  <a:moveTo>
                    <a:pt x="0" y="2648"/>
                  </a:moveTo>
                  <a:cubicBezTo>
                    <a:pt x="0" y="2648"/>
                    <a:pt x="2677" y="-1928"/>
                    <a:pt x="7751" y="950"/>
                  </a:cubicBezTo>
                  <a:cubicBezTo>
                    <a:pt x="7751" y="950"/>
                    <a:pt x="11133" y="4068"/>
                    <a:pt x="7751" y="6826"/>
                  </a:cubicBezTo>
                  <a:cubicBezTo>
                    <a:pt x="7751" y="6826"/>
                    <a:pt x="7140" y="7546"/>
                    <a:pt x="4627" y="7905"/>
                  </a:cubicBezTo>
                  <a:cubicBezTo>
                    <a:pt x="4627" y="7905"/>
                    <a:pt x="4767" y="6098"/>
                    <a:pt x="3644" y="6507"/>
                  </a:cubicBezTo>
                  <a:cubicBezTo>
                    <a:pt x="3644" y="6507"/>
                    <a:pt x="3244" y="6644"/>
                    <a:pt x="3484" y="7121"/>
                  </a:cubicBezTo>
                  <a:cubicBezTo>
                    <a:pt x="3484" y="7121"/>
                    <a:pt x="4286" y="8144"/>
                    <a:pt x="3324" y="9645"/>
                  </a:cubicBezTo>
                  <a:cubicBezTo>
                    <a:pt x="3324" y="9645"/>
                    <a:pt x="3084" y="10668"/>
                    <a:pt x="4046" y="10122"/>
                  </a:cubicBezTo>
                  <a:cubicBezTo>
                    <a:pt x="4046" y="10122"/>
                    <a:pt x="4728" y="9236"/>
                    <a:pt x="4627" y="9031"/>
                  </a:cubicBezTo>
                  <a:cubicBezTo>
                    <a:pt x="4627" y="9031"/>
                    <a:pt x="6931" y="8895"/>
                    <a:pt x="8694" y="7599"/>
                  </a:cubicBezTo>
                  <a:cubicBezTo>
                    <a:pt x="8694" y="7599"/>
                    <a:pt x="10778" y="6439"/>
                    <a:pt x="10538" y="3165"/>
                  </a:cubicBezTo>
                  <a:cubicBezTo>
                    <a:pt x="10538" y="3165"/>
                    <a:pt x="14787" y="2688"/>
                    <a:pt x="16871" y="6575"/>
                  </a:cubicBezTo>
                  <a:cubicBezTo>
                    <a:pt x="16871" y="6575"/>
                    <a:pt x="21600" y="7326"/>
                    <a:pt x="21440" y="11896"/>
                  </a:cubicBezTo>
                  <a:cubicBezTo>
                    <a:pt x="21440" y="11896"/>
                    <a:pt x="21199" y="16944"/>
                    <a:pt x="16069" y="17899"/>
                  </a:cubicBezTo>
                  <a:cubicBezTo>
                    <a:pt x="16069" y="17899"/>
                    <a:pt x="14145" y="18103"/>
                    <a:pt x="12943" y="17899"/>
                  </a:cubicBezTo>
                  <a:cubicBezTo>
                    <a:pt x="12943" y="17899"/>
                    <a:pt x="13424" y="15784"/>
                    <a:pt x="13344" y="15034"/>
                  </a:cubicBezTo>
                  <a:cubicBezTo>
                    <a:pt x="13344" y="15034"/>
                    <a:pt x="14626" y="14079"/>
                    <a:pt x="14626" y="13806"/>
                  </a:cubicBezTo>
                  <a:cubicBezTo>
                    <a:pt x="14626" y="13806"/>
                    <a:pt x="14546" y="13192"/>
                    <a:pt x="13664" y="13601"/>
                  </a:cubicBezTo>
                  <a:cubicBezTo>
                    <a:pt x="13664" y="13601"/>
                    <a:pt x="13471" y="14693"/>
                    <a:pt x="10722" y="14079"/>
                  </a:cubicBezTo>
                  <a:cubicBezTo>
                    <a:pt x="10722" y="14079"/>
                    <a:pt x="9463" y="14079"/>
                    <a:pt x="10722" y="14761"/>
                  </a:cubicBezTo>
                  <a:cubicBezTo>
                    <a:pt x="10722" y="14761"/>
                    <a:pt x="11420" y="14965"/>
                    <a:pt x="11821" y="14965"/>
                  </a:cubicBezTo>
                  <a:cubicBezTo>
                    <a:pt x="11821" y="14965"/>
                    <a:pt x="13023" y="19536"/>
                    <a:pt x="7733" y="19672"/>
                  </a:cubicBezTo>
                  <a:cubicBezTo>
                    <a:pt x="7733" y="19672"/>
                    <a:pt x="1887" y="17899"/>
                    <a:pt x="0" y="11282"/>
                  </a:cubicBezTo>
                  <a:cubicBezTo>
                    <a:pt x="0" y="11282"/>
                    <a:pt x="0" y="2648"/>
                    <a:pt x="0" y="2648"/>
                  </a:cubicBezTo>
                  <a:close/>
                </a:path>
              </a:pathLst>
            </a:custGeom>
            <a:grpFill/>
            <a:ln w="12700" cap="flat">
              <a:noFill/>
              <a:miter lim="400000"/>
            </a:ln>
            <a:effectLst/>
          </p:spPr>
          <p:txBody>
            <a:bodyPr wrap="square" lIns="38100" tIns="38100" rIns="38100" bIns="38100" numCol="1" anchor="ctr">
              <a:noAutofit/>
            </a:bodyPr>
            <a:lstStyle/>
            <a:p>
              <a:pPr lvl="0"/>
              <a:endParaRPr/>
            </a:p>
          </p:txBody>
        </p:sp>
      </p:grpSp>
      <p:grpSp>
        <p:nvGrpSpPr>
          <p:cNvPr id="92" name="Group 2597"/>
          <p:cNvGrpSpPr/>
          <p:nvPr/>
        </p:nvGrpSpPr>
        <p:grpSpPr>
          <a:xfrm>
            <a:off x="5324929" y="2925979"/>
            <a:ext cx="759263" cy="1415846"/>
            <a:chOff x="0" y="0"/>
            <a:chExt cx="1620430" cy="3021721"/>
          </a:xfrm>
          <a:solidFill>
            <a:schemeClr val="accent1"/>
          </a:solidFill>
        </p:grpSpPr>
        <p:sp>
          <p:nvSpPr>
            <p:cNvPr id="93" name="Shape 2595"/>
            <p:cNvSpPr/>
            <p:nvPr/>
          </p:nvSpPr>
          <p:spPr>
            <a:xfrm>
              <a:off x="242744" y="0"/>
              <a:ext cx="1377013" cy="1484497"/>
            </a:xfrm>
            <a:custGeom>
              <a:avLst/>
              <a:gdLst/>
              <a:ahLst/>
              <a:cxnLst>
                <a:cxn ang="0">
                  <a:pos x="wd2" y="hd2"/>
                </a:cxn>
                <a:cxn ang="5400000">
                  <a:pos x="wd2" y="hd2"/>
                </a:cxn>
                <a:cxn ang="10800000">
                  <a:pos x="wd2" y="hd2"/>
                </a:cxn>
                <a:cxn ang="16200000">
                  <a:pos x="wd2" y="hd2"/>
                </a:cxn>
              </a:cxnLst>
              <a:rect l="0" t="0" r="r" b="b"/>
              <a:pathLst>
                <a:path w="21444" h="19672" extrusionOk="0">
                  <a:moveTo>
                    <a:pt x="21444" y="2648"/>
                  </a:moveTo>
                  <a:cubicBezTo>
                    <a:pt x="21444" y="2648"/>
                    <a:pt x="18767" y="-1928"/>
                    <a:pt x="13694" y="950"/>
                  </a:cubicBezTo>
                  <a:cubicBezTo>
                    <a:pt x="13694" y="950"/>
                    <a:pt x="10312" y="4068"/>
                    <a:pt x="13694" y="6826"/>
                  </a:cubicBezTo>
                  <a:cubicBezTo>
                    <a:pt x="13694" y="6826"/>
                    <a:pt x="14304" y="7546"/>
                    <a:pt x="16818" y="7905"/>
                  </a:cubicBezTo>
                  <a:cubicBezTo>
                    <a:pt x="16818" y="7905"/>
                    <a:pt x="16678" y="6098"/>
                    <a:pt x="17800" y="6507"/>
                  </a:cubicBezTo>
                  <a:cubicBezTo>
                    <a:pt x="17800" y="6507"/>
                    <a:pt x="18201" y="6644"/>
                    <a:pt x="17960" y="7121"/>
                  </a:cubicBezTo>
                  <a:cubicBezTo>
                    <a:pt x="17960" y="7121"/>
                    <a:pt x="17158" y="8144"/>
                    <a:pt x="18120" y="9645"/>
                  </a:cubicBezTo>
                  <a:cubicBezTo>
                    <a:pt x="18120" y="9645"/>
                    <a:pt x="18361" y="10668"/>
                    <a:pt x="17399" y="10122"/>
                  </a:cubicBezTo>
                  <a:cubicBezTo>
                    <a:pt x="17399" y="10122"/>
                    <a:pt x="16717" y="9236"/>
                    <a:pt x="16818" y="9031"/>
                  </a:cubicBezTo>
                  <a:cubicBezTo>
                    <a:pt x="16818" y="9031"/>
                    <a:pt x="14513" y="8895"/>
                    <a:pt x="12750" y="7599"/>
                  </a:cubicBezTo>
                  <a:cubicBezTo>
                    <a:pt x="12750" y="7599"/>
                    <a:pt x="10666" y="6439"/>
                    <a:pt x="10906" y="3165"/>
                  </a:cubicBezTo>
                  <a:cubicBezTo>
                    <a:pt x="10906" y="3165"/>
                    <a:pt x="6657" y="2688"/>
                    <a:pt x="4573" y="6575"/>
                  </a:cubicBezTo>
                  <a:cubicBezTo>
                    <a:pt x="4573" y="6575"/>
                    <a:pt x="-156" y="7326"/>
                    <a:pt x="4" y="11896"/>
                  </a:cubicBezTo>
                  <a:cubicBezTo>
                    <a:pt x="4" y="11896"/>
                    <a:pt x="245" y="16944"/>
                    <a:pt x="5375" y="17899"/>
                  </a:cubicBezTo>
                  <a:cubicBezTo>
                    <a:pt x="5375" y="17899"/>
                    <a:pt x="7298" y="18103"/>
                    <a:pt x="8501" y="17899"/>
                  </a:cubicBezTo>
                  <a:cubicBezTo>
                    <a:pt x="8501" y="17899"/>
                    <a:pt x="8020" y="15784"/>
                    <a:pt x="8100" y="15034"/>
                  </a:cubicBezTo>
                  <a:cubicBezTo>
                    <a:pt x="8100" y="15034"/>
                    <a:pt x="6818" y="14079"/>
                    <a:pt x="6818" y="13806"/>
                  </a:cubicBezTo>
                  <a:cubicBezTo>
                    <a:pt x="6818" y="13806"/>
                    <a:pt x="6898" y="13192"/>
                    <a:pt x="7780" y="13601"/>
                  </a:cubicBezTo>
                  <a:cubicBezTo>
                    <a:pt x="7780" y="13601"/>
                    <a:pt x="7973" y="14693"/>
                    <a:pt x="10723" y="14079"/>
                  </a:cubicBezTo>
                  <a:cubicBezTo>
                    <a:pt x="10723" y="14079"/>
                    <a:pt x="11982" y="14079"/>
                    <a:pt x="10723" y="14761"/>
                  </a:cubicBezTo>
                  <a:cubicBezTo>
                    <a:pt x="10723" y="14761"/>
                    <a:pt x="10025" y="14965"/>
                    <a:pt x="9624" y="14965"/>
                  </a:cubicBezTo>
                  <a:cubicBezTo>
                    <a:pt x="9624" y="14965"/>
                    <a:pt x="8421" y="19536"/>
                    <a:pt x="13712" y="19672"/>
                  </a:cubicBezTo>
                  <a:cubicBezTo>
                    <a:pt x="13712" y="19672"/>
                    <a:pt x="19558" y="17899"/>
                    <a:pt x="21444" y="11282"/>
                  </a:cubicBezTo>
                  <a:cubicBezTo>
                    <a:pt x="21444" y="11282"/>
                    <a:pt x="21444" y="2648"/>
                    <a:pt x="21444" y="2648"/>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94" name="Shape 2596"/>
            <p:cNvSpPr/>
            <p:nvPr/>
          </p:nvSpPr>
          <p:spPr>
            <a:xfrm>
              <a:off x="0" y="1014326"/>
              <a:ext cx="1620431" cy="2007396"/>
            </a:xfrm>
            <a:custGeom>
              <a:avLst/>
              <a:gdLst/>
              <a:ahLst/>
              <a:cxnLst>
                <a:cxn ang="0">
                  <a:pos x="wd2" y="hd2"/>
                </a:cxn>
                <a:cxn ang="5400000">
                  <a:pos x="wd2" y="hd2"/>
                </a:cxn>
                <a:cxn ang="10800000">
                  <a:pos x="wd2" y="hd2"/>
                </a:cxn>
                <a:cxn ang="16200000">
                  <a:pos x="wd2" y="hd2"/>
                </a:cxn>
              </a:cxnLst>
              <a:rect l="0" t="0" r="r" b="b"/>
              <a:pathLst>
                <a:path w="19626" h="21545" extrusionOk="0">
                  <a:moveTo>
                    <a:pt x="7711" y="9833"/>
                  </a:moveTo>
                  <a:cubicBezTo>
                    <a:pt x="7711" y="9833"/>
                    <a:pt x="5071" y="11546"/>
                    <a:pt x="2141" y="10055"/>
                  </a:cubicBezTo>
                  <a:cubicBezTo>
                    <a:pt x="2141" y="10055"/>
                    <a:pt x="-1974" y="8563"/>
                    <a:pt x="1205" y="4309"/>
                  </a:cubicBezTo>
                  <a:cubicBezTo>
                    <a:pt x="1205" y="4309"/>
                    <a:pt x="-228" y="1547"/>
                    <a:pt x="1954" y="0"/>
                  </a:cubicBezTo>
                  <a:cubicBezTo>
                    <a:pt x="1954" y="0"/>
                    <a:pt x="3512" y="5525"/>
                    <a:pt x="10121" y="4530"/>
                  </a:cubicBezTo>
                  <a:cubicBezTo>
                    <a:pt x="10121" y="4530"/>
                    <a:pt x="10994" y="5414"/>
                    <a:pt x="11804" y="5690"/>
                  </a:cubicBezTo>
                  <a:lnTo>
                    <a:pt x="9813" y="5856"/>
                  </a:lnTo>
                  <a:cubicBezTo>
                    <a:pt x="9813" y="5856"/>
                    <a:pt x="8749" y="6629"/>
                    <a:pt x="10121" y="6961"/>
                  </a:cubicBezTo>
                  <a:cubicBezTo>
                    <a:pt x="10121" y="6961"/>
                    <a:pt x="16164" y="6851"/>
                    <a:pt x="19626" y="1492"/>
                  </a:cubicBezTo>
                  <a:lnTo>
                    <a:pt x="19626" y="17466"/>
                  </a:lnTo>
                  <a:cubicBezTo>
                    <a:pt x="19626" y="17466"/>
                    <a:pt x="18600" y="21600"/>
                    <a:pt x="14236" y="21545"/>
                  </a:cubicBezTo>
                  <a:cubicBezTo>
                    <a:pt x="14236" y="21545"/>
                    <a:pt x="8999" y="21508"/>
                    <a:pt x="8188" y="17466"/>
                  </a:cubicBezTo>
                  <a:cubicBezTo>
                    <a:pt x="8188" y="17466"/>
                    <a:pt x="7377" y="14474"/>
                    <a:pt x="9934" y="12816"/>
                  </a:cubicBezTo>
                  <a:cubicBezTo>
                    <a:pt x="9934" y="12816"/>
                    <a:pt x="9872" y="11656"/>
                    <a:pt x="8874" y="12209"/>
                  </a:cubicBezTo>
                  <a:cubicBezTo>
                    <a:pt x="8874" y="12209"/>
                    <a:pt x="5694" y="14805"/>
                    <a:pt x="7564" y="18893"/>
                  </a:cubicBezTo>
                  <a:cubicBezTo>
                    <a:pt x="7564" y="18893"/>
                    <a:pt x="4628" y="18838"/>
                    <a:pt x="2948" y="14695"/>
                  </a:cubicBezTo>
                  <a:cubicBezTo>
                    <a:pt x="2948" y="14695"/>
                    <a:pt x="582" y="13037"/>
                    <a:pt x="832" y="10552"/>
                  </a:cubicBezTo>
                  <a:cubicBezTo>
                    <a:pt x="832" y="10552"/>
                    <a:pt x="3388" y="11878"/>
                    <a:pt x="5507" y="11519"/>
                  </a:cubicBezTo>
                  <a:cubicBezTo>
                    <a:pt x="5507" y="11519"/>
                    <a:pt x="7502" y="11104"/>
                    <a:pt x="7939" y="10552"/>
                  </a:cubicBezTo>
                  <a:cubicBezTo>
                    <a:pt x="7939" y="10552"/>
                    <a:pt x="10557" y="12926"/>
                    <a:pt x="14173" y="11159"/>
                  </a:cubicBezTo>
                  <a:cubicBezTo>
                    <a:pt x="14173" y="11159"/>
                    <a:pt x="14921" y="11988"/>
                    <a:pt x="15545" y="11519"/>
                  </a:cubicBezTo>
                  <a:cubicBezTo>
                    <a:pt x="15545" y="11519"/>
                    <a:pt x="15109" y="11215"/>
                    <a:pt x="14236" y="10497"/>
                  </a:cubicBezTo>
                  <a:lnTo>
                    <a:pt x="14298" y="9171"/>
                  </a:lnTo>
                  <a:cubicBezTo>
                    <a:pt x="14298" y="9171"/>
                    <a:pt x="13550" y="8671"/>
                    <a:pt x="13612" y="9418"/>
                  </a:cubicBezTo>
                  <a:lnTo>
                    <a:pt x="13550" y="10441"/>
                  </a:lnTo>
                  <a:cubicBezTo>
                    <a:pt x="13550" y="10441"/>
                    <a:pt x="10557" y="11930"/>
                    <a:pt x="8250" y="9418"/>
                  </a:cubicBezTo>
                </a:path>
              </a:pathLst>
            </a:custGeom>
            <a:grpFill/>
            <a:ln w="12700" cap="flat">
              <a:noFill/>
              <a:miter lim="400000"/>
            </a:ln>
            <a:effectLst/>
          </p:spPr>
          <p:txBody>
            <a:bodyPr wrap="square" lIns="38100" tIns="38100" rIns="38100" bIns="38100" numCol="1" anchor="ctr">
              <a:noAutofit/>
            </a:bodyPr>
            <a:lstStyle/>
            <a:p>
              <a:pPr lvl="0"/>
              <a:endParaRPr/>
            </a:p>
          </p:txBody>
        </p:sp>
      </p:grpSp>
      <p:sp>
        <p:nvSpPr>
          <p:cNvPr id="18" name="Title 17"/>
          <p:cNvSpPr>
            <a:spLocks noGrp="1"/>
          </p:cNvSpPr>
          <p:nvPr>
            <p:ph type="ctrTitle"/>
          </p:nvPr>
        </p:nvSpPr>
        <p:spPr>
          <a:xfrm>
            <a:off x="1524000" y="503219"/>
            <a:ext cx="9144000" cy="734736"/>
          </a:xfrm>
        </p:spPr>
        <p:txBody>
          <a:bodyPr>
            <a:normAutofit/>
          </a:bodyPr>
          <a:lstStyle/>
          <a:p>
            <a:r>
              <a:rPr lang="en-GB" dirty="0"/>
              <a:t>MIND MAP DIAGRAM</a:t>
            </a:r>
          </a:p>
        </p:txBody>
      </p:sp>
      <p:sp>
        <p:nvSpPr>
          <p:cNvPr id="19" name="Subtitle 18"/>
          <p:cNvSpPr>
            <a:spLocks noGrp="1"/>
          </p:cNvSpPr>
          <p:nvPr>
            <p:ph type="subTitle" idx="1"/>
          </p:nvPr>
        </p:nvSpPr>
        <p:spPr/>
        <p:txBody>
          <a:bodyPr/>
          <a:lstStyle/>
          <a:p>
            <a:r>
              <a:rPr lang="en-GB" dirty="0"/>
              <a:t>Write your relevant text here</a:t>
            </a:r>
          </a:p>
        </p:txBody>
      </p:sp>
      <p:sp>
        <p:nvSpPr>
          <p:cNvPr id="65" name="TextBox 64"/>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91</a:t>
            </a:r>
            <a:endParaRPr lang="en-GB" sz="1200" dirty="0">
              <a:solidFill>
                <a:schemeClr val="accent1"/>
              </a:solidFill>
              <a:latin typeface="Kontrapunkt Bob Light" panose="02000000000000000000" pitchFamily="50" charset="0"/>
            </a:endParaRPr>
          </a:p>
        </p:txBody>
      </p:sp>
      <p:sp>
        <p:nvSpPr>
          <p:cNvPr id="14" name="Text Placeholder 13"/>
          <p:cNvSpPr>
            <a:spLocks noGrp="1"/>
          </p:cNvSpPr>
          <p:nvPr>
            <p:ph type="body" sz="quarter" idx="11"/>
          </p:nvPr>
        </p:nvSpPr>
        <p:spPr>
          <a:xfrm>
            <a:off x="4135463" y="2539341"/>
            <a:ext cx="829328" cy="240098"/>
          </a:xfrm>
        </p:spPr>
        <p:txBody>
          <a:bodyPr>
            <a:normAutofit/>
          </a:bodyPr>
          <a:lstStyle/>
          <a:p>
            <a:pPr algn="ctr"/>
            <a:r>
              <a:rPr lang="en-GB" sz="1200" dirty="0"/>
              <a:t>Analysis</a:t>
            </a:r>
          </a:p>
        </p:txBody>
      </p:sp>
      <p:sp>
        <p:nvSpPr>
          <p:cNvPr id="107" name="Text Placeholder 13"/>
          <p:cNvSpPr>
            <a:spLocks noGrp="1"/>
          </p:cNvSpPr>
          <p:nvPr>
            <p:ph type="body" sz="quarter" idx="11"/>
          </p:nvPr>
        </p:nvSpPr>
        <p:spPr>
          <a:xfrm>
            <a:off x="7332658" y="2539341"/>
            <a:ext cx="829328" cy="240098"/>
          </a:xfrm>
        </p:spPr>
        <p:txBody>
          <a:bodyPr>
            <a:normAutofit/>
          </a:bodyPr>
          <a:lstStyle/>
          <a:p>
            <a:pPr algn="ctr"/>
            <a:r>
              <a:rPr lang="en-GB" sz="1200" dirty="0"/>
              <a:t>Feelings</a:t>
            </a:r>
          </a:p>
        </p:txBody>
      </p:sp>
      <p:sp>
        <p:nvSpPr>
          <p:cNvPr id="108" name="Text Placeholder 13"/>
          <p:cNvSpPr>
            <a:spLocks noGrp="1"/>
          </p:cNvSpPr>
          <p:nvPr>
            <p:ph type="body" sz="quarter" idx="11"/>
          </p:nvPr>
        </p:nvSpPr>
        <p:spPr>
          <a:xfrm>
            <a:off x="4135463" y="4995145"/>
            <a:ext cx="829328" cy="240098"/>
          </a:xfrm>
        </p:spPr>
        <p:txBody>
          <a:bodyPr>
            <a:normAutofit/>
          </a:bodyPr>
          <a:lstStyle/>
          <a:p>
            <a:pPr algn="ctr"/>
            <a:r>
              <a:rPr lang="en-GB" sz="1200" dirty="0"/>
              <a:t>Language</a:t>
            </a:r>
          </a:p>
        </p:txBody>
      </p:sp>
      <p:sp>
        <p:nvSpPr>
          <p:cNvPr id="109" name="Text Placeholder 13"/>
          <p:cNvSpPr>
            <a:spLocks noGrp="1"/>
          </p:cNvSpPr>
          <p:nvPr>
            <p:ph type="body" sz="quarter" idx="11"/>
          </p:nvPr>
        </p:nvSpPr>
        <p:spPr>
          <a:xfrm>
            <a:off x="7332658" y="4995145"/>
            <a:ext cx="829328" cy="240098"/>
          </a:xfrm>
        </p:spPr>
        <p:txBody>
          <a:bodyPr/>
          <a:lstStyle/>
          <a:p>
            <a:pPr algn="ctr"/>
            <a:r>
              <a:rPr lang="en-GB" sz="1200" dirty="0"/>
              <a:t>Creativity</a:t>
            </a:r>
          </a:p>
        </p:txBody>
      </p:sp>
      <p:sp>
        <p:nvSpPr>
          <p:cNvPr id="110" name="Text Placeholder 13"/>
          <p:cNvSpPr>
            <a:spLocks noGrp="1"/>
          </p:cNvSpPr>
          <p:nvPr>
            <p:ph type="body" sz="quarter" idx="11"/>
          </p:nvPr>
        </p:nvSpPr>
        <p:spPr>
          <a:xfrm>
            <a:off x="8081056" y="3756366"/>
            <a:ext cx="829328" cy="240098"/>
          </a:xfrm>
        </p:spPr>
        <p:txBody>
          <a:bodyPr/>
          <a:lstStyle/>
          <a:p>
            <a:pPr algn="ctr"/>
            <a:r>
              <a:rPr lang="en-GB" sz="1200" dirty="0"/>
              <a:t>Art</a:t>
            </a:r>
          </a:p>
        </p:txBody>
      </p:sp>
      <p:sp>
        <p:nvSpPr>
          <p:cNvPr id="111" name="Text Placeholder 13"/>
          <p:cNvSpPr>
            <a:spLocks noGrp="1"/>
          </p:cNvSpPr>
          <p:nvPr>
            <p:ph type="body" sz="quarter" idx="11"/>
          </p:nvPr>
        </p:nvSpPr>
        <p:spPr>
          <a:xfrm>
            <a:off x="3381897" y="3756366"/>
            <a:ext cx="829328" cy="240098"/>
          </a:xfrm>
        </p:spPr>
        <p:txBody>
          <a:bodyPr/>
          <a:lstStyle/>
          <a:p>
            <a:pPr algn="ctr"/>
            <a:r>
              <a:rPr lang="en-GB" sz="1200" dirty="0"/>
              <a:t>Facts</a:t>
            </a:r>
          </a:p>
        </p:txBody>
      </p:sp>
      <p:sp>
        <p:nvSpPr>
          <p:cNvPr id="33" name="Text Placeholder 13"/>
          <p:cNvSpPr>
            <a:spLocks noGrp="1"/>
          </p:cNvSpPr>
          <p:nvPr>
            <p:ph type="body" sz="quarter" idx="11"/>
          </p:nvPr>
        </p:nvSpPr>
        <p:spPr>
          <a:xfrm>
            <a:off x="8519435" y="2159125"/>
            <a:ext cx="2320117" cy="930504"/>
          </a:xfrm>
        </p:spPr>
        <p:txBody>
          <a:bodyPr anchor="ctr"/>
          <a:lstStyle/>
          <a:p>
            <a:r>
              <a:rPr lang="en-GB" sz="1200" dirty="0" err="1"/>
              <a:t>Ut</a:t>
            </a:r>
            <a:r>
              <a:rPr lang="en-GB" sz="1200" dirty="0"/>
              <a:t> </a:t>
            </a:r>
            <a:r>
              <a:rPr lang="en-GB" sz="1200" dirty="0" err="1"/>
              <a:t>vestibulum</a:t>
            </a:r>
            <a:r>
              <a:rPr lang="en-GB" sz="1200" dirty="0"/>
              <a:t> </a:t>
            </a:r>
            <a:r>
              <a:rPr lang="en-GB" sz="1200" dirty="0" err="1"/>
              <a:t>malesuada</a:t>
            </a:r>
            <a:r>
              <a:rPr lang="en-GB" sz="1200" dirty="0"/>
              <a:t> </a:t>
            </a:r>
            <a:r>
              <a:rPr lang="en-GB" sz="1200" dirty="0" err="1"/>
              <a:t>Lorem</a:t>
            </a:r>
            <a:r>
              <a:rPr lang="en-GB" sz="1200" dirty="0"/>
              <a:t> </a:t>
            </a:r>
            <a:r>
              <a:rPr lang="en-GB" sz="1200" dirty="0" err="1"/>
              <a:t>Ipsum</a:t>
            </a:r>
            <a:r>
              <a:rPr lang="en-GB" sz="1200" dirty="0"/>
              <a:t> </a:t>
            </a:r>
            <a:r>
              <a:rPr lang="en-GB" sz="1200" dirty="0" err="1"/>
              <a:t>unde</a:t>
            </a:r>
            <a:r>
              <a:rPr lang="en-GB" sz="1200" dirty="0"/>
              <a:t> </a:t>
            </a:r>
            <a:r>
              <a:rPr lang="en-GB" sz="1200" dirty="0" err="1"/>
              <a:t>omnis</a:t>
            </a:r>
            <a:r>
              <a:rPr lang="en-GB" sz="1200" dirty="0"/>
              <a:t> </a:t>
            </a:r>
            <a:r>
              <a:rPr lang="en-GB" sz="1200" dirty="0" err="1"/>
              <a:t>baraka</a:t>
            </a:r>
            <a:r>
              <a:rPr lang="en-GB" sz="1200" dirty="0"/>
              <a:t> </a:t>
            </a:r>
            <a:r>
              <a:rPr lang="en-GB" sz="1200" dirty="0" err="1"/>
              <a:t>si</a:t>
            </a:r>
            <a:r>
              <a:rPr lang="en-GB" sz="1200" dirty="0"/>
              <a:t> </a:t>
            </a:r>
            <a:r>
              <a:rPr lang="en-GB" sz="1200" dirty="0" err="1"/>
              <a:t>manuk</a:t>
            </a:r>
            <a:r>
              <a:rPr lang="en-GB" sz="1200" dirty="0"/>
              <a:t> le </a:t>
            </a:r>
            <a:r>
              <a:rPr lang="en-GB" sz="1200" dirty="0" err="1"/>
              <a:t>iste</a:t>
            </a:r>
            <a:r>
              <a:rPr lang="en-GB" sz="1200" dirty="0"/>
              <a:t> </a:t>
            </a:r>
            <a:r>
              <a:rPr lang="en-GB" sz="1200" dirty="0" err="1"/>
              <a:t>natus</a:t>
            </a:r>
            <a:r>
              <a:rPr lang="en-GB" sz="1200" dirty="0"/>
              <a:t> </a:t>
            </a:r>
            <a:r>
              <a:rPr lang="en-GB" sz="1200" dirty="0" err="1"/>
              <a:t>hayeu</a:t>
            </a:r>
            <a:r>
              <a:rPr lang="en-GB" sz="1200" dirty="0"/>
              <a:t> sit </a:t>
            </a:r>
            <a:r>
              <a:rPr lang="en-GB" sz="1200" dirty="0" err="1"/>
              <a:t>boh</a:t>
            </a:r>
            <a:r>
              <a:rPr lang="en-GB" sz="1200" dirty="0"/>
              <a:t> </a:t>
            </a:r>
            <a:r>
              <a:rPr lang="en-GB" sz="1200" dirty="0" err="1"/>
              <a:t>manok</a:t>
            </a:r>
            <a:endParaRPr lang="en-GB" sz="1200" dirty="0"/>
          </a:p>
        </p:txBody>
      </p:sp>
      <p:sp>
        <p:nvSpPr>
          <p:cNvPr id="34" name="Text Placeholder 13"/>
          <p:cNvSpPr>
            <a:spLocks noGrp="1"/>
          </p:cNvSpPr>
          <p:nvPr>
            <p:ph type="body" sz="quarter" idx="11"/>
          </p:nvPr>
        </p:nvSpPr>
        <p:spPr>
          <a:xfrm>
            <a:off x="8596856" y="4649942"/>
            <a:ext cx="2290321" cy="930504"/>
          </a:xfrm>
        </p:spPr>
        <p:txBody>
          <a:bodyPr anchor="ctr"/>
          <a:lstStyle/>
          <a:p>
            <a:r>
              <a:rPr lang="en-GB" sz="1200" dirty="0" err="1"/>
              <a:t>Ut</a:t>
            </a:r>
            <a:r>
              <a:rPr lang="en-GB" sz="1200" dirty="0"/>
              <a:t> </a:t>
            </a:r>
            <a:r>
              <a:rPr lang="en-GB" sz="1200" dirty="0" err="1"/>
              <a:t>vestibulum</a:t>
            </a:r>
            <a:r>
              <a:rPr lang="en-GB" sz="1200" dirty="0"/>
              <a:t> </a:t>
            </a:r>
            <a:r>
              <a:rPr lang="en-GB" sz="1200" dirty="0" err="1"/>
              <a:t>malesuada</a:t>
            </a:r>
            <a:r>
              <a:rPr lang="en-GB" sz="1200" dirty="0"/>
              <a:t> </a:t>
            </a:r>
            <a:r>
              <a:rPr lang="en-GB" sz="1200" dirty="0" err="1"/>
              <a:t>Lorem</a:t>
            </a:r>
            <a:r>
              <a:rPr lang="en-GB" sz="1200" dirty="0"/>
              <a:t> </a:t>
            </a:r>
            <a:r>
              <a:rPr lang="en-GB" sz="1200" dirty="0" err="1"/>
              <a:t>Ipsum</a:t>
            </a:r>
            <a:r>
              <a:rPr lang="en-GB" sz="1200" dirty="0"/>
              <a:t> </a:t>
            </a:r>
            <a:r>
              <a:rPr lang="en-GB" sz="1200" dirty="0" err="1"/>
              <a:t>unde</a:t>
            </a:r>
            <a:r>
              <a:rPr lang="en-GB" sz="1200" dirty="0"/>
              <a:t> </a:t>
            </a:r>
            <a:r>
              <a:rPr lang="en-GB" sz="1200" dirty="0" err="1"/>
              <a:t>omnis</a:t>
            </a:r>
            <a:r>
              <a:rPr lang="en-GB" sz="1200" dirty="0"/>
              <a:t> </a:t>
            </a:r>
            <a:r>
              <a:rPr lang="en-GB" sz="1200" dirty="0" err="1"/>
              <a:t>baraka</a:t>
            </a:r>
            <a:r>
              <a:rPr lang="en-GB" sz="1200" dirty="0"/>
              <a:t> </a:t>
            </a:r>
            <a:r>
              <a:rPr lang="en-GB" sz="1200" dirty="0" err="1"/>
              <a:t>si</a:t>
            </a:r>
            <a:r>
              <a:rPr lang="en-GB" sz="1200" dirty="0"/>
              <a:t> </a:t>
            </a:r>
            <a:r>
              <a:rPr lang="en-GB" sz="1200" dirty="0" err="1"/>
              <a:t>manuk</a:t>
            </a:r>
            <a:r>
              <a:rPr lang="en-GB" sz="1200" dirty="0"/>
              <a:t> le </a:t>
            </a:r>
            <a:r>
              <a:rPr lang="en-GB" sz="1200" dirty="0" err="1"/>
              <a:t>iste</a:t>
            </a:r>
            <a:r>
              <a:rPr lang="en-GB" sz="1200" dirty="0"/>
              <a:t> </a:t>
            </a:r>
            <a:r>
              <a:rPr lang="en-GB" sz="1200" dirty="0" err="1"/>
              <a:t>natus</a:t>
            </a:r>
            <a:r>
              <a:rPr lang="en-GB" sz="1200" dirty="0"/>
              <a:t> </a:t>
            </a:r>
            <a:r>
              <a:rPr lang="en-GB" sz="1200" dirty="0" err="1"/>
              <a:t>hayeu</a:t>
            </a:r>
            <a:r>
              <a:rPr lang="en-GB" sz="1200" dirty="0"/>
              <a:t> sit </a:t>
            </a:r>
            <a:r>
              <a:rPr lang="en-GB" sz="1200" dirty="0" err="1"/>
              <a:t>boh</a:t>
            </a:r>
            <a:r>
              <a:rPr lang="en-GB" sz="1200" dirty="0"/>
              <a:t> </a:t>
            </a:r>
            <a:r>
              <a:rPr lang="en-GB" sz="1200" dirty="0" err="1"/>
              <a:t>manok</a:t>
            </a:r>
            <a:endParaRPr lang="en-GB" sz="1200" dirty="0"/>
          </a:p>
        </p:txBody>
      </p:sp>
      <p:sp>
        <p:nvSpPr>
          <p:cNvPr id="35" name="Text Placeholder 13"/>
          <p:cNvSpPr>
            <a:spLocks noGrp="1"/>
          </p:cNvSpPr>
          <p:nvPr>
            <p:ph type="body" sz="quarter" idx="11"/>
          </p:nvPr>
        </p:nvSpPr>
        <p:spPr>
          <a:xfrm>
            <a:off x="1428107" y="2159125"/>
            <a:ext cx="2290321" cy="930504"/>
          </a:xfrm>
        </p:spPr>
        <p:txBody>
          <a:bodyPr anchor="ctr"/>
          <a:lstStyle/>
          <a:p>
            <a:pPr algn="r"/>
            <a:r>
              <a:rPr lang="en-GB" sz="1200" dirty="0" err="1"/>
              <a:t>Ut</a:t>
            </a:r>
            <a:r>
              <a:rPr lang="en-GB" sz="1200" dirty="0"/>
              <a:t> </a:t>
            </a:r>
            <a:r>
              <a:rPr lang="en-GB" sz="1200" dirty="0" err="1"/>
              <a:t>vestibulum</a:t>
            </a:r>
            <a:r>
              <a:rPr lang="en-GB" sz="1200" dirty="0"/>
              <a:t> </a:t>
            </a:r>
            <a:r>
              <a:rPr lang="en-GB" sz="1200" dirty="0" err="1"/>
              <a:t>malesuada</a:t>
            </a:r>
            <a:r>
              <a:rPr lang="en-GB" sz="1200" dirty="0"/>
              <a:t> </a:t>
            </a:r>
            <a:r>
              <a:rPr lang="en-GB" sz="1200" dirty="0" err="1"/>
              <a:t>Lorem</a:t>
            </a:r>
            <a:r>
              <a:rPr lang="en-GB" sz="1200" dirty="0"/>
              <a:t> </a:t>
            </a:r>
            <a:r>
              <a:rPr lang="en-GB" sz="1200" dirty="0" err="1"/>
              <a:t>Ipsum</a:t>
            </a:r>
            <a:r>
              <a:rPr lang="en-GB" sz="1200" dirty="0"/>
              <a:t> </a:t>
            </a:r>
            <a:r>
              <a:rPr lang="en-GB" sz="1200" dirty="0" err="1"/>
              <a:t>unde</a:t>
            </a:r>
            <a:r>
              <a:rPr lang="en-GB" sz="1200" dirty="0"/>
              <a:t> </a:t>
            </a:r>
            <a:r>
              <a:rPr lang="en-GB" sz="1200" dirty="0" err="1"/>
              <a:t>omnis</a:t>
            </a:r>
            <a:r>
              <a:rPr lang="en-GB" sz="1200" dirty="0"/>
              <a:t> </a:t>
            </a:r>
            <a:r>
              <a:rPr lang="en-GB" sz="1200" dirty="0" err="1"/>
              <a:t>baraka</a:t>
            </a:r>
            <a:r>
              <a:rPr lang="en-GB" sz="1200" dirty="0"/>
              <a:t> </a:t>
            </a:r>
            <a:r>
              <a:rPr lang="en-GB" sz="1200" dirty="0" err="1"/>
              <a:t>si</a:t>
            </a:r>
            <a:r>
              <a:rPr lang="en-GB" sz="1200" dirty="0"/>
              <a:t> </a:t>
            </a:r>
            <a:r>
              <a:rPr lang="en-GB" sz="1200" dirty="0" err="1"/>
              <a:t>manuk</a:t>
            </a:r>
            <a:r>
              <a:rPr lang="en-GB" sz="1200" dirty="0"/>
              <a:t> le </a:t>
            </a:r>
            <a:r>
              <a:rPr lang="en-GB" sz="1200" dirty="0" err="1"/>
              <a:t>iste</a:t>
            </a:r>
            <a:r>
              <a:rPr lang="en-GB" sz="1200" dirty="0"/>
              <a:t> </a:t>
            </a:r>
            <a:r>
              <a:rPr lang="en-GB" sz="1200" dirty="0" err="1"/>
              <a:t>natus</a:t>
            </a:r>
            <a:r>
              <a:rPr lang="en-GB" sz="1200" dirty="0"/>
              <a:t> </a:t>
            </a:r>
            <a:r>
              <a:rPr lang="en-GB" sz="1200" dirty="0" err="1"/>
              <a:t>hayeu</a:t>
            </a:r>
            <a:r>
              <a:rPr lang="en-GB" sz="1200" dirty="0"/>
              <a:t> sit </a:t>
            </a:r>
            <a:r>
              <a:rPr lang="en-GB" sz="1200" dirty="0" err="1"/>
              <a:t>boh</a:t>
            </a:r>
            <a:r>
              <a:rPr lang="en-GB" sz="1200" dirty="0"/>
              <a:t> </a:t>
            </a:r>
            <a:r>
              <a:rPr lang="en-GB" sz="1200" dirty="0" err="1"/>
              <a:t>manok</a:t>
            </a:r>
            <a:endParaRPr lang="en-GB" sz="1200" dirty="0"/>
          </a:p>
        </p:txBody>
      </p:sp>
      <p:sp>
        <p:nvSpPr>
          <p:cNvPr id="36" name="Text Placeholder 13"/>
          <p:cNvSpPr>
            <a:spLocks noGrp="1"/>
          </p:cNvSpPr>
          <p:nvPr>
            <p:ph type="body" sz="quarter" idx="11"/>
          </p:nvPr>
        </p:nvSpPr>
        <p:spPr>
          <a:xfrm>
            <a:off x="1428107" y="4649942"/>
            <a:ext cx="2290321" cy="930504"/>
          </a:xfrm>
        </p:spPr>
        <p:txBody>
          <a:bodyPr anchor="ctr"/>
          <a:lstStyle/>
          <a:p>
            <a:pPr algn="r"/>
            <a:r>
              <a:rPr lang="en-GB" sz="1200" dirty="0" err="1"/>
              <a:t>Ut</a:t>
            </a:r>
            <a:r>
              <a:rPr lang="en-GB" sz="1200" dirty="0"/>
              <a:t> </a:t>
            </a:r>
            <a:r>
              <a:rPr lang="en-GB" sz="1200" dirty="0" err="1"/>
              <a:t>vestibulum</a:t>
            </a:r>
            <a:r>
              <a:rPr lang="en-GB" sz="1200" dirty="0"/>
              <a:t> </a:t>
            </a:r>
            <a:r>
              <a:rPr lang="en-GB" sz="1200" dirty="0" err="1"/>
              <a:t>malesuada</a:t>
            </a:r>
            <a:r>
              <a:rPr lang="en-GB" sz="1200" dirty="0"/>
              <a:t> </a:t>
            </a:r>
            <a:r>
              <a:rPr lang="en-GB" sz="1200" dirty="0" err="1"/>
              <a:t>Lorem</a:t>
            </a:r>
            <a:r>
              <a:rPr lang="en-GB" sz="1200" dirty="0"/>
              <a:t> </a:t>
            </a:r>
            <a:r>
              <a:rPr lang="en-GB" sz="1200" dirty="0" err="1"/>
              <a:t>Ipsum</a:t>
            </a:r>
            <a:r>
              <a:rPr lang="en-GB" sz="1200" dirty="0"/>
              <a:t> </a:t>
            </a:r>
            <a:r>
              <a:rPr lang="en-GB" sz="1200" dirty="0" err="1"/>
              <a:t>unde</a:t>
            </a:r>
            <a:r>
              <a:rPr lang="en-GB" sz="1200" dirty="0"/>
              <a:t> </a:t>
            </a:r>
            <a:r>
              <a:rPr lang="en-GB" sz="1200" dirty="0" err="1"/>
              <a:t>omnis</a:t>
            </a:r>
            <a:r>
              <a:rPr lang="en-GB" sz="1200" dirty="0"/>
              <a:t> </a:t>
            </a:r>
            <a:r>
              <a:rPr lang="en-GB" sz="1200" dirty="0" err="1"/>
              <a:t>baraka</a:t>
            </a:r>
            <a:r>
              <a:rPr lang="en-GB" sz="1200" dirty="0"/>
              <a:t> </a:t>
            </a:r>
            <a:r>
              <a:rPr lang="en-GB" sz="1200" dirty="0" err="1"/>
              <a:t>si</a:t>
            </a:r>
            <a:r>
              <a:rPr lang="en-GB" sz="1200" dirty="0"/>
              <a:t> </a:t>
            </a:r>
            <a:r>
              <a:rPr lang="en-GB" sz="1200" dirty="0" err="1"/>
              <a:t>manuk</a:t>
            </a:r>
            <a:r>
              <a:rPr lang="en-GB" sz="1200" dirty="0"/>
              <a:t> le </a:t>
            </a:r>
            <a:r>
              <a:rPr lang="en-GB" sz="1200" dirty="0" err="1"/>
              <a:t>iste</a:t>
            </a:r>
            <a:r>
              <a:rPr lang="en-GB" sz="1200" dirty="0"/>
              <a:t> </a:t>
            </a:r>
            <a:r>
              <a:rPr lang="en-GB" sz="1200" dirty="0" err="1"/>
              <a:t>natus</a:t>
            </a:r>
            <a:r>
              <a:rPr lang="en-GB" sz="1200" dirty="0"/>
              <a:t> </a:t>
            </a:r>
            <a:r>
              <a:rPr lang="en-GB" sz="1200" dirty="0" err="1"/>
              <a:t>hayeu</a:t>
            </a:r>
            <a:r>
              <a:rPr lang="en-GB" sz="1200" dirty="0"/>
              <a:t> sit </a:t>
            </a:r>
            <a:r>
              <a:rPr lang="en-GB" sz="1200" dirty="0" err="1"/>
              <a:t>boh</a:t>
            </a:r>
            <a:r>
              <a:rPr lang="en-GB" sz="1200" dirty="0"/>
              <a:t> </a:t>
            </a:r>
            <a:r>
              <a:rPr lang="en-GB" sz="1200" dirty="0" err="1"/>
              <a:t>manok</a:t>
            </a:r>
            <a:endParaRPr lang="en-GB" sz="1200" dirty="0"/>
          </a:p>
        </p:txBody>
      </p:sp>
      <p:sp>
        <p:nvSpPr>
          <p:cNvPr id="37" name="Text Placeholder 13"/>
          <p:cNvSpPr>
            <a:spLocks noGrp="1"/>
          </p:cNvSpPr>
          <p:nvPr>
            <p:ph type="body" sz="quarter" idx="11"/>
          </p:nvPr>
        </p:nvSpPr>
        <p:spPr>
          <a:xfrm>
            <a:off x="9181891" y="3430568"/>
            <a:ext cx="1569671" cy="930504"/>
          </a:xfrm>
        </p:spPr>
        <p:txBody>
          <a:bodyPr anchor="ctr"/>
          <a:lstStyle/>
          <a:p>
            <a:r>
              <a:rPr lang="en-GB" sz="1200" dirty="0" err="1"/>
              <a:t>Ut</a:t>
            </a:r>
            <a:r>
              <a:rPr lang="en-GB" sz="1200" dirty="0"/>
              <a:t> </a:t>
            </a:r>
            <a:r>
              <a:rPr lang="en-GB" sz="1200" dirty="0" err="1"/>
              <a:t>vestibulum</a:t>
            </a:r>
            <a:r>
              <a:rPr lang="en-GB" sz="1200" dirty="0"/>
              <a:t> </a:t>
            </a:r>
            <a:r>
              <a:rPr lang="en-GB" sz="1200" dirty="0" err="1"/>
              <a:t>malesuada</a:t>
            </a:r>
            <a:r>
              <a:rPr lang="en-GB" sz="1200" dirty="0"/>
              <a:t> </a:t>
            </a:r>
            <a:r>
              <a:rPr lang="en-GB" sz="1200" dirty="0" err="1"/>
              <a:t>Lorem</a:t>
            </a:r>
            <a:r>
              <a:rPr lang="en-GB" sz="1200" dirty="0"/>
              <a:t> </a:t>
            </a:r>
            <a:r>
              <a:rPr lang="en-GB" sz="1200" dirty="0" err="1"/>
              <a:t>Ipsum</a:t>
            </a:r>
            <a:r>
              <a:rPr lang="en-GB" sz="1200" dirty="0"/>
              <a:t> </a:t>
            </a:r>
            <a:r>
              <a:rPr lang="en-GB" sz="1200" dirty="0" err="1"/>
              <a:t>unde</a:t>
            </a:r>
            <a:r>
              <a:rPr lang="en-GB" sz="1200" dirty="0"/>
              <a:t> </a:t>
            </a:r>
            <a:r>
              <a:rPr lang="en-GB" sz="1200" dirty="0" err="1"/>
              <a:t>omnis</a:t>
            </a:r>
            <a:r>
              <a:rPr lang="en-GB" sz="1200" dirty="0"/>
              <a:t> </a:t>
            </a:r>
            <a:r>
              <a:rPr lang="en-GB" sz="1200" dirty="0" err="1"/>
              <a:t>baraka</a:t>
            </a:r>
            <a:endParaRPr lang="en-GB" sz="1200" dirty="0"/>
          </a:p>
        </p:txBody>
      </p:sp>
      <p:sp>
        <p:nvSpPr>
          <p:cNvPr id="38" name="Text Placeholder 13"/>
          <p:cNvSpPr>
            <a:spLocks noGrp="1"/>
          </p:cNvSpPr>
          <p:nvPr>
            <p:ph type="body" sz="quarter" idx="11"/>
          </p:nvPr>
        </p:nvSpPr>
        <p:spPr>
          <a:xfrm>
            <a:off x="1512606" y="3430568"/>
            <a:ext cx="1569671" cy="930504"/>
          </a:xfrm>
        </p:spPr>
        <p:txBody>
          <a:bodyPr anchor="ctr"/>
          <a:lstStyle/>
          <a:p>
            <a:pPr algn="r"/>
            <a:r>
              <a:rPr lang="en-GB" sz="1200" dirty="0" err="1"/>
              <a:t>Ut</a:t>
            </a:r>
            <a:r>
              <a:rPr lang="en-GB" sz="1200" dirty="0"/>
              <a:t> </a:t>
            </a:r>
            <a:r>
              <a:rPr lang="en-GB" sz="1200" dirty="0" err="1"/>
              <a:t>vestibulum</a:t>
            </a:r>
            <a:r>
              <a:rPr lang="en-GB" sz="1200" dirty="0"/>
              <a:t> </a:t>
            </a:r>
            <a:r>
              <a:rPr lang="en-GB" sz="1200" dirty="0" err="1"/>
              <a:t>malesuada</a:t>
            </a:r>
            <a:r>
              <a:rPr lang="en-GB" sz="1200" dirty="0"/>
              <a:t> </a:t>
            </a:r>
            <a:r>
              <a:rPr lang="en-GB" sz="1200" dirty="0" err="1"/>
              <a:t>Lorem</a:t>
            </a:r>
            <a:r>
              <a:rPr lang="en-GB" sz="1200" dirty="0"/>
              <a:t> </a:t>
            </a:r>
            <a:r>
              <a:rPr lang="en-GB" sz="1200" dirty="0" err="1"/>
              <a:t>Ipsum</a:t>
            </a:r>
            <a:r>
              <a:rPr lang="en-GB" sz="1200" dirty="0"/>
              <a:t> </a:t>
            </a:r>
            <a:r>
              <a:rPr lang="en-GB" sz="1200" dirty="0" err="1"/>
              <a:t>unde</a:t>
            </a:r>
            <a:r>
              <a:rPr lang="en-GB" sz="1200" dirty="0"/>
              <a:t> </a:t>
            </a:r>
            <a:r>
              <a:rPr lang="en-GB" sz="1200" dirty="0" err="1"/>
              <a:t>omnis</a:t>
            </a:r>
            <a:r>
              <a:rPr lang="en-GB" sz="1200" dirty="0"/>
              <a:t> </a:t>
            </a:r>
            <a:r>
              <a:rPr lang="en-GB" sz="1200" dirty="0" err="1"/>
              <a:t>baraka</a:t>
            </a:r>
            <a:endParaRPr lang="en-GB" sz="1200" dirty="0"/>
          </a:p>
        </p:txBody>
      </p:sp>
      <p:grpSp>
        <p:nvGrpSpPr>
          <p:cNvPr id="5" name="Group 4"/>
          <p:cNvGrpSpPr/>
          <p:nvPr/>
        </p:nvGrpSpPr>
        <p:grpSpPr>
          <a:xfrm>
            <a:off x="7500853" y="2234537"/>
            <a:ext cx="736213" cy="841209"/>
            <a:chOff x="7500853" y="2234537"/>
            <a:chExt cx="736213" cy="841209"/>
          </a:xfrm>
        </p:grpSpPr>
        <p:sp>
          <p:nvSpPr>
            <p:cNvPr id="7" name="Freeform 5"/>
            <p:cNvSpPr>
              <a:spLocks/>
            </p:cNvSpPr>
            <p:nvPr/>
          </p:nvSpPr>
          <p:spPr bwMode="auto">
            <a:xfrm rot="6101328">
              <a:off x="7670993" y="2611889"/>
              <a:ext cx="293717" cy="633998"/>
            </a:xfrm>
            <a:custGeom>
              <a:avLst/>
              <a:gdLst>
                <a:gd name="T0" fmla="*/ 71 w 277"/>
                <a:gd name="T1" fmla="*/ 165 h 597"/>
                <a:gd name="T2" fmla="*/ 129 w 277"/>
                <a:gd name="T3" fmla="*/ 251 h 597"/>
                <a:gd name="T4" fmla="*/ 150 w 277"/>
                <a:gd name="T5" fmla="*/ 356 h 597"/>
                <a:gd name="T6" fmla="*/ 129 w 277"/>
                <a:gd name="T7" fmla="*/ 461 h 597"/>
                <a:gd name="T8" fmla="*/ 104 w 277"/>
                <a:gd name="T9" fmla="*/ 506 h 597"/>
                <a:gd name="T10" fmla="*/ 196 w 277"/>
                <a:gd name="T11" fmla="*/ 597 h 597"/>
                <a:gd name="T12" fmla="*/ 246 w 277"/>
                <a:gd name="T13" fmla="*/ 511 h 597"/>
                <a:gd name="T14" fmla="*/ 277 w 277"/>
                <a:gd name="T15" fmla="*/ 356 h 597"/>
                <a:gd name="T16" fmla="*/ 246 w 277"/>
                <a:gd name="T17" fmla="*/ 201 h 597"/>
                <a:gd name="T18" fmla="*/ 161 w 277"/>
                <a:gd name="T19" fmla="*/ 75 h 597"/>
                <a:gd name="T20" fmla="*/ 56 w 277"/>
                <a:gd name="T21" fmla="*/ 0 h 597"/>
                <a:gd name="T22" fmla="*/ 0 w 277"/>
                <a:gd name="T23" fmla="*/ 114 h 597"/>
                <a:gd name="T24" fmla="*/ 71 w 277"/>
                <a:gd name="T25" fmla="*/ 16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597">
                  <a:moveTo>
                    <a:pt x="71" y="165"/>
                  </a:moveTo>
                  <a:cubicBezTo>
                    <a:pt x="96" y="190"/>
                    <a:pt x="115" y="219"/>
                    <a:pt x="129" y="251"/>
                  </a:cubicBezTo>
                  <a:cubicBezTo>
                    <a:pt x="143" y="284"/>
                    <a:pt x="150" y="320"/>
                    <a:pt x="150" y="356"/>
                  </a:cubicBezTo>
                  <a:cubicBezTo>
                    <a:pt x="150" y="392"/>
                    <a:pt x="143" y="428"/>
                    <a:pt x="129" y="461"/>
                  </a:cubicBezTo>
                  <a:cubicBezTo>
                    <a:pt x="122" y="477"/>
                    <a:pt x="114" y="492"/>
                    <a:pt x="104" y="506"/>
                  </a:cubicBezTo>
                  <a:cubicBezTo>
                    <a:pt x="196" y="597"/>
                    <a:pt x="196" y="597"/>
                    <a:pt x="196" y="597"/>
                  </a:cubicBezTo>
                  <a:cubicBezTo>
                    <a:pt x="216" y="571"/>
                    <a:pt x="233" y="542"/>
                    <a:pt x="246" y="511"/>
                  </a:cubicBezTo>
                  <a:cubicBezTo>
                    <a:pt x="267" y="462"/>
                    <a:pt x="277" y="410"/>
                    <a:pt x="277" y="356"/>
                  </a:cubicBezTo>
                  <a:cubicBezTo>
                    <a:pt x="277" y="302"/>
                    <a:pt x="267" y="250"/>
                    <a:pt x="246" y="201"/>
                  </a:cubicBezTo>
                  <a:cubicBezTo>
                    <a:pt x="226" y="154"/>
                    <a:pt x="197" y="112"/>
                    <a:pt x="161" y="75"/>
                  </a:cubicBezTo>
                  <a:cubicBezTo>
                    <a:pt x="130" y="44"/>
                    <a:pt x="95" y="19"/>
                    <a:pt x="56" y="0"/>
                  </a:cubicBezTo>
                  <a:cubicBezTo>
                    <a:pt x="0" y="114"/>
                    <a:pt x="0" y="114"/>
                    <a:pt x="0" y="114"/>
                  </a:cubicBezTo>
                  <a:cubicBezTo>
                    <a:pt x="26" y="127"/>
                    <a:pt x="50" y="144"/>
                    <a:pt x="71" y="165"/>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p:cNvSpPr>
            <p:nvPr/>
          </p:nvSpPr>
          <p:spPr bwMode="auto">
            <a:xfrm rot="6101328">
              <a:off x="7913127" y="2577244"/>
              <a:ext cx="454455" cy="193423"/>
            </a:xfrm>
            <a:custGeom>
              <a:avLst/>
              <a:gdLst>
                <a:gd name="T0" fmla="*/ 147 w 428"/>
                <a:gd name="T1" fmla="*/ 148 h 182"/>
                <a:gd name="T2" fmla="*/ 252 w 428"/>
                <a:gd name="T3" fmla="*/ 127 h 182"/>
                <a:gd name="T4" fmla="*/ 357 w 428"/>
                <a:gd name="T5" fmla="*/ 148 h 182"/>
                <a:gd name="T6" fmla="*/ 372 w 428"/>
                <a:gd name="T7" fmla="*/ 155 h 182"/>
                <a:gd name="T8" fmla="*/ 428 w 428"/>
                <a:gd name="T9" fmla="*/ 41 h 182"/>
                <a:gd name="T10" fmla="*/ 407 w 428"/>
                <a:gd name="T11" fmla="*/ 31 h 182"/>
                <a:gd name="T12" fmla="*/ 252 w 428"/>
                <a:gd name="T13" fmla="*/ 0 h 182"/>
                <a:gd name="T14" fmla="*/ 97 w 428"/>
                <a:gd name="T15" fmla="*/ 31 h 182"/>
                <a:gd name="T16" fmla="*/ 0 w 428"/>
                <a:gd name="T17" fmla="*/ 90 h 182"/>
                <a:gd name="T18" fmla="*/ 88 w 428"/>
                <a:gd name="T19" fmla="*/ 182 h 182"/>
                <a:gd name="T20" fmla="*/ 147 w 428"/>
                <a:gd name="T21" fmla="*/ 14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182">
                  <a:moveTo>
                    <a:pt x="147" y="148"/>
                  </a:moveTo>
                  <a:cubicBezTo>
                    <a:pt x="180" y="134"/>
                    <a:pt x="215" y="127"/>
                    <a:pt x="252" y="127"/>
                  </a:cubicBezTo>
                  <a:cubicBezTo>
                    <a:pt x="288" y="127"/>
                    <a:pt x="324" y="134"/>
                    <a:pt x="357" y="148"/>
                  </a:cubicBezTo>
                  <a:cubicBezTo>
                    <a:pt x="362" y="150"/>
                    <a:pt x="367" y="153"/>
                    <a:pt x="372" y="155"/>
                  </a:cubicBezTo>
                  <a:cubicBezTo>
                    <a:pt x="428" y="41"/>
                    <a:pt x="428" y="41"/>
                    <a:pt x="428" y="41"/>
                  </a:cubicBezTo>
                  <a:cubicBezTo>
                    <a:pt x="421" y="37"/>
                    <a:pt x="414" y="34"/>
                    <a:pt x="407" y="31"/>
                  </a:cubicBezTo>
                  <a:cubicBezTo>
                    <a:pt x="358" y="10"/>
                    <a:pt x="306" y="0"/>
                    <a:pt x="252" y="0"/>
                  </a:cubicBezTo>
                  <a:cubicBezTo>
                    <a:pt x="198" y="0"/>
                    <a:pt x="146" y="10"/>
                    <a:pt x="97" y="31"/>
                  </a:cubicBezTo>
                  <a:cubicBezTo>
                    <a:pt x="62" y="46"/>
                    <a:pt x="30" y="65"/>
                    <a:pt x="0" y="90"/>
                  </a:cubicBezTo>
                  <a:cubicBezTo>
                    <a:pt x="88" y="182"/>
                    <a:pt x="88" y="182"/>
                    <a:pt x="88" y="182"/>
                  </a:cubicBezTo>
                  <a:cubicBezTo>
                    <a:pt x="106" y="169"/>
                    <a:pt x="126" y="157"/>
                    <a:pt x="147" y="14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rot="6101328">
              <a:off x="7759781" y="2041561"/>
              <a:ext cx="247152" cy="633103"/>
            </a:xfrm>
            <a:custGeom>
              <a:avLst/>
              <a:gdLst>
                <a:gd name="T0" fmla="*/ 206 w 233"/>
                <a:gd name="T1" fmla="*/ 498 h 596"/>
                <a:gd name="T2" fmla="*/ 148 w 233"/>
                <a:gd name="T3" fmla="*/ 412 h 596"/>
                <a:gd name="T4" fmla="*/ 127 w 233"/>
                <a:gd name="T5" fmla="*/ 307 h 596"/>
                <a:gd name="T6" fmla="*/ 148 w 233"/>
                <a:gd name="T7" fmla="*/ 202 h 596"/>
                <a:gd name="T8" fmla="*/ 206 w 233"/>
                <a:gd name="T9" fmla="*/ 116 h 596"/>
                <a:gd name="T10" fmla="*/ 233 w 233"/>
                <a:gd name="T11" fmla="*/ 92 h 596"/>
                <a:gd name="T12" fmla="*/ 145 w 233"/>
                <a:gd name="T13" fmla="*/ 0 h 596"/>
                <a:gd name="T14" fmla="*/ 116 w 233"/>
                <a:gd name="T15" fmla="*/ 26 h 596"/>
                <a:gd name="T16" fmla="*/ 31 w 233"/>
                <a:gd name="T17" fmla="*/ 152 h 596"/>
                <a:gd name="T18" fmla="*/ 0 w 233"/>
                <a:gd name="T19" fmla="*/ 307 h 596"/>
                <a:gd name="T20" fmla="*/ 31 w 233"/>
                <a:gd name="T21" fmla="*/ 462 h 596"/>
                <a:gd name="T22" fmla="*/ 116 w 233"/>
                <a:gd name="T23" fmla="*/ 588 h 596"/>
                <a:gd name="T24" fmla="*/ 124 w 233"/>
                <a:gd name="T25" fmla="*/ 596 h 596"/>
                <a:gd name="T26" fmla="*/ 214 w 233"/>
                <a:gd name="T27" fmla="*/ 505 h 596"/>
                <a:gd name="T28" fmla="*/ 206 w 233"/>
                <a:gd name="T29" fmla="*/ 498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596">
                  <a:moveTo>
                    <a:pt x="206" y="498"/>
                  </a:moveTo>
                  <a:cubicBezTo>
                    <a:pt x="181" y="473"/>
                    <a:pt x="162" y="444"/>
                    <a:pt x="148" y="412"/>
                  </a:cubicBezTo>
                  <a:cubicBezTo>
                    <a:pt x="134" y="379"/>
                    <a:pt x="127" y="343"/>
                    <a:pt x="127" y="307"/>
                  </a:cubicBezTo>
                  <a:cubicBezTo>
                    <a:pt x="127" y="271"/>
                    <a:pt x="134" y="235"/>
                    <a:pt x="148" y="202"/>
                  </a:cubicBezTo>
                  <a:cubicBezTo>
                    <a:pt x="162" y="170"/>
                    <a:pt x="181" y="141"/>
                    <a:pt x="206" y="116"/>
                  </a:cubicBezTo>
                  <a:cubicBezTo>
                    <a:pt x="214" y="108"/>
                    <a:pt x="223" y="100"/>
                    <a:pt x="233" y="92"/>
                  </a:cubicBezTo>
                  <a:cubicBezTo>
                    <a:pt x="145" y="0"/>
                    <a:pt x="145" y="0"/>
                    <a:pt x="145" y="0"/>
                  </a:cubicBezTo>
                  <a:cubicBezTo>
                    <a:pt x="135" y="8"/>
                    <a:pt x="125" y="17"/>
                    <a:pt x="116" y="26"/>
                  </a:cubicBezTo>
                  <a:cubicBezTo>
                    <a:pt x="79" y="63"/>
                    <a:pt x="51" y="105"/>
                    <a:pt x="31" y="152"/>
                  </a:cubicBezTo>
                  <a:cubicBezTo>
                    <a:pt x="10" y="201"/>
                    <a:pt x="0" y="253"/>
                    <a:pt x="0" y="307"/>
                  </a:cubicBezTo>
                  <a:cubicBezTo>
                    <a:pt x="0" y="361"/>
                    <a:pt x="10" y="413"/>
                    <a:pt x="31" y="462"/>
                  </a:cubicBezTo>
                  <a:cubicBezTo>
                    <a:pt x="51" y="509"/>
                    <a:pt x="79" y="552"/>
                    <a:pt x="116" y="588"/>
                  </a:cubicBezTo>
                  <a:cubicBezTo>
                    <a:pt x="118" y="591"/>
                    <a:pt x="121" y="593"/>
                    <a:pt x="124" y="596"/>
                  </a:cubicBezTo>
                  <a:cubicBezTo>
                    <a:pt x="214" y="505"/>
                    <a:pt x="214" y="505"/>
                    <a:pt x="214" y="505"/>
                  </a:cubicBezTo>
                  <a:cubicBezTo>
                    <a:pt x="211" y="503"/>
                    <a:pt x="209" y="501"/>
                    <a:pt x="206" y="49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8198269" y="3415483"/>
            <a:ext cx="736213" cy="841209"/>
            <a:chOff x="8198269" y="3415483"/>
            <a:chExt cx="736213" cy="841209"/>
          </a:xfrm>
        </p:grpSpPr>
        <p:sp>
          <p:nvSpPr>
            <p:cNvPr id="43" name="Freeform 5"/>
            <p:cNvSpPr>
              <a:spLocks/>
            </p:cNvSpPr>
            <p:nvPr/>
          </p:nvSpPr>
          <p:spPr bwMode="auto">
            <a:xfrm rot="6101328">
              <a:off x="8368409" y="3792835"/>
              <a:ext cx="293717" cy="633998"/>
            </a:xfrm>
            <a:custGeom>
              <a:avLst/>
              <a:gdLst>
                <a:gd name="T0" fmla="*/ 71 w 277"/>
                <a:gd name="T1" fmla="*/ 165 h 597"/>
                <a:gd name="T2" fmla="*/ 129 w 277"/>
                <a:gd name="T3" fmla="*/ 251 h 597"/>
                <a:gd name="T4" fmla="*/ 150 w 277"/>
                <a:gd name="T5" fmla="*/ 356 h 597"/>
                <a:gd name="T6" fmla="*/ 129 w 277"/>
                <a:gd name="T7" fmla="*/ 461 h 597"/>
                <a:gd name="T8" fmla="*/ 104 w 277"/>
                <a:gd name="T9" fmla="*/ 506 h 597"/>
                <a:gd name="T10" fmla="*/ 196 w 277"/>
                <a:gd name="T11" fmla="*/ 597 h 597"/>
                <a:gd name="T12" fmla="*/ 246 w 277"/>
                <a:gd name="T13" fmla="*/ 511 h 597"/>
                <a:gd name="T14" fmla="*/ 277 w 277"/>
                <a:gd name="T15" fmla="*/ 356 h 597"/>
                <a:gd name="T16" fmla="*/ 246 w 277"/>
                <a:gd name="T17" fmla="*/ 201 h 597"/>
                <a:gd name="T18" fmla="*/ 161 w 277"/>
                <a:gd name="T19" fmla="*/ 75 h 597"/>
                <a:gd name="T20" fmla="*/ 56 w 277"/>
                <a:gd name="T21" fmla="*/ 0 h 597"/>
                <a:gd name="T22" fmla="*/ 0 w 277"/>
                <a:gd name="T23" fmla="*/ 114 h 597"/>
                <a:gd name="T24" fmla="*/ 71 w 277"/>
                <a:gd name="T25" fmla="*/ 16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597">
                  <a:moveTo>
                    <a:pt x="71" y="165"/>
                  </a:moveTo>
                  <a:cubicBezTo>
                    <a:pt x="96" y="190"/>
                    <a:pt x="115" y="219"/>
                    <a:pt x="129" y="251"/>
                  </a:cubicBezTo>
                  <a:cubicBezTo>
                    <a:pt x="143" y="284"/>
                    <a:pt x="150" y="320"/>
                    <a:pt x="150" y="356"/>
                  </a:cubicBezTo>
                  <a:cubicBezTo>
                    <a:pt x="150" y="392"/>
                    <a:pt x="143" y="428"/>
                    <a:pt x="129" y="461"/>
                  </a:cubicBezTo>
                  <a:cubicBezTo>
                    <a:pt x="122" y="477"/>
                    <a:pt x="114" y="492"/>
                    <a:pt x="104" y="506"/>
                  </a:cubicBezTo>
                  <a:cubicBezTo>
                    <a:pt x="196" y="597"/>
                    <a:pt x="196" y="597"/>
                    <a:pt x="196" y="597"/>
                  </a:cubicBezTo>
                  <a:cubicBezTo>
                    <a:pt x="216" y="571"/>
                    <a:pt x="233" y="542"/>
                    <a:pt x="246" y="511"/>
                  </a:cubicBezTo>
                  <a:cubicBezTo>
                    <a:pt x="267" y="462"/>
                    <a:pt x="277" y="410"/>
                    <a:pt x="277" y="356"/>
                  </a:cubicBezTo>
                  <a:cubicBezTo>
                    <a:pt x="277" y="302"/>
                    <a:pt x="267" y="250"/>
                    <a:pt x="246" y="201"/>
                  </a:cubicBezTo>
                  <a:cubicBezTo>
                    <a:pt x="226" y="154"/>
                    <a:pt x="197" y="112"/>
                    <a:pt x="161" y="75"/>
                  </a:cubicBezTo>
                  <a:cubicBezTo>
                    <a:pt x="130" y="44"/>
                    <a:pt x="95" y="19"/>
                    <a:pt x="56" y="0"/>
                  </a:cubicBezTo>
                  <a:cubicBezTo>
                    <a:pt x="0" y="114"/>
                    <a:pt x="0" y="114"/>
                    <a:pt x="0" y="114"/>
                  </a:cubicBezTo>
                  <a:cubicBezTo>
                    <a:pt x="26" y="127"/>
                    <a:pt x="50" y="144"/>
                    <a:pt x="71" y="165"/>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6"/>
            <p:cNvSpPr>
              <a:spLocks/>
            </p:cNvSpPr>
            <p:nvPr/>
          </p:nvSpPr>
          <p:spPr bwMode="auto">
            <a:xfrm rot="6101328">
              <a:off x="8610543" y="3758190"/>
              <a:ext cx="454455" cy="193423"/>
            </a:xfrm>
            <a:custGeom>
              <a:avLst/>
              <a:gdLst>
                <a:gd name="T0" fmla="*/ 147 w 428"/>
                <a:gd name="T1" fmla="*/ 148 h 182"/>
                <a:gd name="T2" fmla="*/ 252 w 428"/>
                <a:gd name="T3" fmla="*/ 127 h 182"/>
                <a:gd name="T4" fmla="*/ 357 w 428"/>
                <a:gd name="T5" fmla="*/ 148 h 182"/>
                <a:gd name="T6" fmla="*/ 372 w 428"/>
                <a:gd name="T7" fmla="*/ 155 h 182"/>
                <a:gd name="T8" fmla="*/ 428 w 428"/>
                <a:gd name="T9" fmla="*/ 41 h 182"/>
                <a:gd name="T10" fmla="*/ 407 w 428"/>
                <a:gd name="T11" fmla="*/ 31 h 182"/>
                <a:gd name="T12" fmla="*/ 252 w 428"/>
                <a:gd name="T13" fmla="*/ 0 h 182"/>
                <a:gd name="T14" fmla="*/ 97 w 428"/>
                <a:gd name="T15" fmla="*/ 31 h 182"/>
                <a:gd name="T16" fmla="*/ 0 w 428"/>
                <a:gd name="T17" fmla="*/ 90 h 182"/>
                <a:gd name="T18" fmla="*/ 88 w 428"/>
                <a:gd name="T19" fmla="*/ 182 h 182"/>
                <a:gd name="T20" fmla="*/ 147 w 428"/>
                <a:gd name="T21" fmla="*/ 14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182">
                  <a:moveTo>
                    <a:pt x="147" y="148"/>
                  </a:moveTo>
                  <a:cubicBezTo>
                    <a:pt x="180" y="134"/>
                    <a:pt x="215" y="127"/>
                    <a:pt x="252" y="127"/>
                  </a:cubicBezTo>
                  <a:cubicBezTo>
                    <a:pt x="288" y="127"/>
                    <a:pt x="324" y="134"/>
                    <a:pt x="357" y="148"/>
                  </a:cubicBezTo>
                  <a:cubicBezTo>
                    <a:pt x="362" y="150"/>
                    <a:pt x="367" y="153"/>
                    <a:pt x="372" y="155"/>
                  </a:cubicBezTo>
                  <a:cubicBezTo>
                    <a:pt x="428" y="41"/>
                    <a:pt x="428" y="41"/>
                    <a:pt x="428" y="41"/>
                  </a:cubicBezTo>
                  <a:cubicBezTo>
                    <a:pt x="421" y="37"/>
                    <a:pt x="414" y="34"/>
                    <a:pt x="407" y="31"/>
                  </a:cubicBezTo>
                  <a:cubicBezTo>
                    <a:pt x="358" y="10"/>
                    <a:pt x="306" y="0"/>
                    <a:pt x="252" y="0"/>
                  </a:cubicBezTo>
                  <a:cubicBezTo>
                    <a:pt x="198" y="0"/>
                    <a:pt x="146" y="10"/>
                    <a:pt x="97" y="31"/>
                  </a:cubicBezTo>
                  <a:cubicBezTo>
                    <a:pt x="62" y="46"/>
                    <a:pt x="30" y="65"/>
                    <a:pt x="0" y="90"/>
                  </a:cubicBezTo>
                  <a:cubicBezTo>
                    <a:pt x="88" y="182"/>
                    <a:pt x="88" y="182"/>
                    <a:pt x="88" y="182"/>
                  </a:cubicBezTo>
                  <a:cubicBezTo>
                    <a:pt x="106" y="169"/>
                    <a:pt x="126" y="157"/>
                    <a:pt x="147" y="14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7"/>
            <p:cNvSpPr>
              <a:spLocks/>
            </p:cNvSpPr>
            <p:nvPr/>
          </p:nvSpPr>
          <p:spPr bwMode="auto">
            <a:xfrm rot="6101328">
              <a:off x="8457197" y="3222507"/>
              <a:ext cx="247152" cy="633103"/>
            </a:xfrm>
            <a:custGeom>
              <a:avLst/>
              <a:gdLst>
                <a:gd name="T0" fmla="*/ 206 w 233"/>
                <a:gd name="T1" fmla="*/ 498 h 596"/>
                <a:gd name="T2" fmla="*/ 148 w 233"/>
                <a:gd name="T3" fmla="*/ 412 h 596"/>
                <a:gd name="T4" fmla="*/ 127 w 233"/>
                <a:gd name="T5" fmla="*/ 307 h 596"/>
                <a:gd name="T6" fmla="*/ 148 w 233"/>
                <a:gd name="T7" fmla="*/ 202 h 596"/>
                <a:gd name="T8" fmla="*/ 206 w 233"/>
                <a:gd name="T9" fmla="*/ 116 h 596"/>
                <a:gd name="T10" fmla="*/ 233 w 233"/>
                <a:gd name="T11" fmla="*/ 92 h 596"/>
                <a:gd name="T12" fmla="*/ 145 w 233"/>
                <a:gd name="T13" fmla="*/ 0 h 596"/>
                <a:gd name="T14" fmla="*/ 116 w 233"/>
                <a:gd name="T15" fmla="*/ 26 h 596"/>
                <a:gd name="T16" fmla="*/ 31 w 233"/>
                <a:gd name="T17" fmla="*/ 152 h 596"/>
                <a:gd name="T18" fmla="*/ 0 w 233"/>
                <a:gd name="T19" fmla="*/ 307 h 596"/>
                <a:gd name="T20" fmla="*/ 31 w 233"/>
                <a:gd name="T21" fmla="*/ 462 h 596"/>
                <a:gd name="T22" fmla="*/ 116 w 233"/>
                <a:gd name="T23" fmla="*/ 588 h 596"/>
                <a:gd name="T24" fmla="*/ 124 w 233"/>
                <a:gd name="T25" fmla="*/ 596 h 596"/>
                <a:gd name="T26" fmla="*/ 214 w 233"/>
                <a:gd name="T27" fmla="*/ 505 h 596"/>
                <a:gd name="T28" fmla="*/ 206 w 233"/>
                <a:gd name="T29" fmla="*/ 498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596">
                  <a:moveTo>
                    <a:pt x="206" y="498"/>
                  </a:moveTo>
                  <a:cubicBezTo>
                    <a:pt x="181" y="473"/>
                    <a:pt x="162" y="444"/>
                    <a:pt x="148" y="412"/>
                  </a:cubicBezTo>
                  <a:cubicBezTo>
                    <a:pt x="134" y="379"/>
                    <a:pt x="127" y="343"/>
                    <a:pt x="127" y="307"/>
                  </a:cubicBezTo>
                  <a:cubicBezTo>
                    <a:pt x="127" y="271"/>
                    <a:pt x="134" y="235"/>
                    <a:pt x="148" y="202"/>
                  </a:cubicBezTo>
                  <a:cubicBezTo>
                    <a:pt x="162" y="170"/>
                    <a:pt x="181" y="141"/>
                    <a:pt x="206" y="116"/>
                  </a:cubicBezTo>
                  <a:cubicBezTo>
                    <a:pt x="214" y="108"/>
                    <a:pt x="223" y="100"/>
                    <a:pt x="233" y="92"/>
                  </a:cubicBezTo>
                  <a:cubicBezTo>
                    <a:pt x="145" y="0"/>
                    <a:pt x="145" y="0"/>
                    <a:pt x="145" y="0"/>
                  </a:cubicBezTo>
                  <a:cubicBezTo>
                    <a:pt x="135" y="8"/>
                    <a:pt x="125" y="17"/>
                    <a:pt x="116" y="26"/>
                  </a:cubicBezTo>
                  <a:cubicBezTo>
                    <a:pt x="79" y="63"/>
                    <a:pt x="51" y="105"/>
                    <a:pt x="31" y="152"/>
                  </a:cubicBezTo>
                  <a:cubicBezTo>
                    <a:pt x="10" y="201"/>
                    <a:pt x="0" y="253"/>
                    <a:pt x="0" y="307"/>
                  </a:cubicBezTo>
                  <a:cubicBezTo>
                    <a:pt x="0" y="361"/>
                    <a:pt x="10" y="413"/>
                    <a:pt x="31" y="462"/>
                  </a:cubicBezTo>
                  <a:cubicBezTo>
                    <a:pt x="51" y="509"/>
                    <a:pt x="79" y="552"/>
                    <a:pt x="116" y="588"/>
                  </a:cubicBezTo>
                  <a:cubicBezTo>
                    <a:pt x="118" y="591"/>
                    <a:pt x="121" y="593"/>
                    <a:pt x="124" y="596"/>
                  </a:cubicBezTo>
                  <a:cubicBezTo>
                    <a:pt x="214" y="505"/>
                    <a:pt x="214" y="505"/>
                    <a:pt x="214" y="505"/>
                  </a:cubicBezTo>
                  <a:cubicBezTo>
                    <a:pt x="211" y="503"/>
                    <a:pt x="209" y="501"/>
                    <a:pt x="206" y="49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7561049" y="4669169"/>
            <a:ext cx="736213" cy="841209"/>
            <a:chOff x="7561049" y="4669169"/>
            <a:chExt cx="736213" cy="841209"/>
          </a:xfrm>
        </p:grpSpPr>
        <p:sp>
          <p:nvSpPr>
            <p:cNvPr id="47" name="Freeform 5"/>
            <p:cNvSpPr>
              <a:spLocks/>
            </p:cNvSpPr>
            <p:nvPr/>
          </p:nvSpPr>
          <p:spPr bwMode="auto">
            <a:xfrm rot="6101328">
              <a:off x="7731189" y="5046521"/>
              <a:ext cx="293717" cy="633998"/>
            </a:xfrm>
            <a:custGeom>
              <a:avLst/>
              <a:gdLst>
                <a:gd name="T0" fmla="*/ 71 w 277"/>
                <a:gd name="T1" fmla="*/ 165 h 597"/>
                <a:gd name="T2" fmla="*/ 129 w 277"/>
                <a:gd name="T3" fmla="*/ 251 h 597"/>
                <a:gd name="T4" fmla="*/ 150 w 277"/>
                <a:gd name="T5" fmla="*/ 356 h 597"/>
                <a:gd name="T6" fmla="*/ 129 w 277"/>
                <a:gd name="T7" fmla="*/ 461 h 597"/>
                <a:gd name="T8" fmla="*/ 104 w 277"/>
                <a:gd name="T9" fmla="*/ 506 h 597"/>
                <a:gd name="T10" fmla="*/ 196 w 277"/>
                <a:gd name="T11" fmla="*/ 597 h 597"/>
                <a:gd name="T12" fmla="*/ 246 w 277"/>
                <a:gd name="T13" fmla="*/ 511 h 597"/>
                <a:gd name="T14" fmla="*/ 277 w 277"/>
                <a:gd name="T15" fmla="*/ 356 h 597"/>
                <a:gd name="T16" fmla="*/ 246 w 277"/>
                <a:gd name="T17" fmla="*/ 201 h 597"/>
                <a:gd name="T18" fmla="*/ 161 w 277"/>
                <a:gd name="T19" fmla="*/ 75 h 597"/>
                <a:gd name="T20" fmla="*/ 56 w 277"/>
                <a:gd name="T21" fmla="*/ 0 h 597"/>
                <a:gd name="T22" fmla="*/ 0 w 277"/>
                <a:gd name="T23" fmla="*/ 114 h 597"/>
                <a:gd name="T24" fmla="*/ 71 w 277"/>
                <a:gd name="T25" fmla="*/ 16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597">
                  <a:moveTo>
                    <a:pt x="71" y="165"/>
                  </a:moveTo>
                  <a:cubicBezTo>
                    <a:pt x="96" y="190"/>
                    <a:pt x="115" y="219"/>
                    <a:pt x="129" y="251"/>
                  </a:cubicBezTo>
                  <a:cubicBezTo>
                    <a:pt x="143" y="284"/>
                    <a:pt x="150" y="320"/>
                    <a:pt x="150" y="356"/>
                  </a:cubicBezTo>
                  <a:cubicBezTo>
                    <a:pt x="150" y="392"/>
                    <a:pt x="143" y="428"/>
                    <a:pt x="129" y="461"/>
                  </a:cubicBezTo>
                  <a:cubicBezTo>
                    <a:pt x="122" y="477"/>
                    <a:pt x="114" y="492"/>
                    <a:pt x="104" y="506"/>
                  </a:cubicBezTo>
                  <a:cubicBezTo>
                    <a:pt x="196" y="597"/>
                    <a:pt x="196" y="597"/>
                    <a:pt x="196" y="597"/>
                  </a:cubicBezTo>
                  <a:cubicBezTo>
                    <a:pt x="216" y="571"/>
                    <a:pt x="233" y="542"/>
                    <a:pt x="246" y="511"/>
                  </a:cubicBezTo>
                  <a:cubicBezTo>
                    <a:pt x="267" y="462"/>
                    <a:pt x="277" y="410"/>
                    <a:pt x="277" y="356"/>
                  </a:cubicBezTo>
                  <a:cubicBezTo>
                    <a:pt x="277" y="302"/>
                    <a:pt x="267" y="250"/>
                    <a:pt x="246" y="201"/>
                  </a:cubicBezTo>
                  <a:cubicBezTo>
                    <a:pt x="226" y="154"/>
                    <a:pt x="197" y="112"/>
                    <a:pt x="161" y="75"/>
                  </a:cubicBezTo>
                  <a:cubicBezTo>
                    <a:pt x="130" y="44"/>
                    <a:pt x="95" y="19"/>
                    <a:pt x="56" y="0"/>
                  </a:cubicBezTo>
                  <a:cubicBezTo>
                    <a:pt x="0" y="114"/>
                    <a:pt x="0" y="114"/>
                    <a:pt x="0" y="114"/>
                  </a:cubicBezTo>
                  <a:cubicBezTo>
                    <a:pt x="26" y="127"/>
                    <a:pt x="50" y="144"/>
                    <a:pt x="71" y="165"/>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6"/>
            <p:cNvSpPr>
              <a:spLocks/>
            </p:cNvSpPr>
            <p:nvPr/>
          </p:nvSpPr>
          <p:spPr bwMode="auto">
            <a:xfrm rot="6101328">
              <a:off x="7973323" y="5011876"/>
              <a:ext cx="454455" cy="193423"/>
            </a:xfrm>
            <a:custGeom>
              <a:avLst/>
              <a:gdLst>
                <a:gd name="T0" fmla="*/ 147 w 428"/>
                <a:gd name="T1" fmla="*/ 148 h 182"/>
                <a:gd name="T2" fmla="*/ 252 w 428"/>
                <a:gd name="T3" fmla="*/ 127 h 182"/>
                <a:gd name="T4" fmla="*/ 357 w 428"/>
                <a:gd name="T5" fmla="*/ 148 h 182"/>
                <a:gd name="T6" fmla="*/ 372 w 428"/>
                <a:gd name="T7" fmla="*/ 155 h 182"/>
                <a:gd name="T8" fmla="*/ 428 w 428"/>
                <a:gd name="T9" fmla="*/ 41 h 182"/>
                <a:gd name="T10" fmla="*/ 407 w 428"/>
                <a:gd name="T11" fmla="*/ 31 h 182"/>
                <a:gd name="T12" fmla="*/ 252 w 428"/>
                <a:gd name="T13" fmla="*/ 0 h 182"/>
                <a:gd name="T14" fmla="*/ 97 w 428"/>
                <a:gd name="T15" fmla="*/ 31 h 182"/>
                <a:gd name="T16" fmla="*/ 0 w 428"/>
                <a:gd name="T17" fmla="*/ 90 h 182"/>
                <a:gd name="T18" fmla="*/ 88 w 428"/>
                <a:gd name="T19" fmla="*/ 182 h 182"/>
                <a:gd name="T20" fmla="*/ 147 w 428"/>
                <a:gd name="T21" fmla="*/ 14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182">
                  <a:moveTo>
                    <a:pt x="147" y="148"/>
                  </a:moveTo>
                  <a:cubicBezTo>
                    <a:pt x="180" y="134"/>
                    <a:pt x="215" y="127"/>
                    <a:pt x="252" y="127"/>
                  </a:cubicBezTo>
                  <a:cubicBezTo>
                    <a:pt x="288" y="127"/>
                    <a:pt x="324" y="134"/>
                    <a:pt x="357" y="148"/>
                  </a:cubicBezTo>
                  <a:cubicBezTo>
                    <a:pt x="362" y="150"/>
                    <a:pt x="367" y="153"/>
                    <a:pt x="372" y="155"/>
                  </a:cubicBezTo>
                  <a:cubicBezTo>
                    <a:pt x="428" y="41"/>
                    <a:pt x="428" y="41"/>
                    <a:pt x="428" y="41"/>
                  </a:cubicBezTo>
                  <a:cubicBezTo>
                    <a:pt x="421" y="37"/>
                    <a:pt x="414" y="34"/>
                    <a:pt x="407" y="31"/>
                  </a:cubicBezTo>
                  <a:cubicBezTo>
                    <a:pt x="358" y="10"/>
                    <a:pt x="306" y="0"/>
                    <a:pt x="252" y="0"/>
                  </a:cubicBezTo>
                  <a:cubicBezTo>
                    <a:pt x="198" y="0"/>
                    <a:pt x="146" y="10"/>
                    <a:pt x="97" y="31"/>
                  </a:cubicBezTo>
                  <a:cubicBezTo>
                    <a:pt x="62" y="46"/>
                    <a:pt x="30" y="65"/>
                    <a:pt x="0" y="90"/>
                  </a:cubicBezTo>
                  <a:cubicBezTo>
                    <a:pt x="88" y="182"/>
                    <a:pt x="88" y="182"/>
                    <a:pt x="88" y="182"/>
                  </a:cubicBezTo>
                  <a:cubicBezTo>
                    <a:pt x="106" y="169"/>
                    <a:pt x="126" y="157"/>
                    <a:pt x="147" y="14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7"/>
            <p:cNvSpPr>
              <a:spLocks/>
            </p:cNvSpPr>
            <p:nvPr/>
          </p:nvSpPr>
          <p:spPr bwMode="auto">
            <a:xfrm rot="6101328">
              <a:off x="7819977" y="4476193"/>
              <a:ext cx="247152" cy="633103"/>
            </a:xfrm>
            <a:custGeom>
              <a:avLst/>
              <a:gdLst>
                <a:gd name="T0" fmla="*/ 206 w 233"/>
                <a:gd name="T1" fmla="*/ 498 h 596"/>
                <a:gd name="T2" fmla="*/ 148 w 233"/>
                <a:gd name="T3" fmla="*/ 412 h 596"/>
                <a:gd name="T4" fmla="*/ 127 w 233"/>
                <a:gd name="T5" fmla="*/ 307 h 596"/>
                <a:gd name="T6" fmla="*/ 148 w 233"/>
                <a:gd name="T7" fmla="*/ 202 h 596"/>
                <a:gd name="T8" fmla="*/ 206 w 233"/>
                <a:gd name="T9" fmla="*/ 116 h 596"/>
                <a:gd name="T10" fmla="*/ 233 w 233"/>
                <a:gd name="T11" fmla="*/ 92 h 596"/>
                <a:gd name="T12" fmla="*/ 145 w 233"/>
                <a:gd name="T13" fmla="*/ 0 h 596"/>
                <a:gd name="T14" fmla="*/ 116 w 233"/>
                <a:gd name="T15" fmla="*/ 26 h 596"/>
                <a:gd name="T16" fmla="*/ 31 w 233"/>
                <a:gd name="T17" fmla="*/ 152 h 596"/>
                <a:gd name="T18" fmla="*/ 0 w 233"/>
                <a:gd name="T19" fmla="*/ 307 h 596"/>
                <a:gd name="T20" fmla="*/ 31 w 233"/>
                <a:gd name="T21" fmla="*/ 462 h 596"/>
                <a:gd name="T22" fmla="*/ 116 w 233"/>
                <a:gd name="T23" fmla="*/ 588 h 596"/>
                <a:gd name="T24" fmla="*/ 124 w 233"/>
                <a:gd name="T25" fmla="*/ 596 h 596"/>
                <a:gd name="T26" fmla="*/ 214 w 233"/>
                <a:gd name="T27" fmla="*/ 505 h 596"/>
                <a:gd name="T28" fmla="*/ 206 w 233"/>
                <a:gd name="T29" fmla="*/ 498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596">
                  <a:moveTo>
                    <a:pt x="206" y="498"/>
                  </a:moveTo>
                  <a:cubicBezTo>
                    <a:pt x="181" y="473"/>
                    <a:pt x="162" y="444"/>
                    <a:pt x="148" y="412"/>
                  </a:cubicBezTo>
                  <a:cubicBezTo>
                    <a:pt x="134" y="379"/>
                    <a:pt x="127" y="343"/>
                    <a:pt x="127" y="307"/>
                  </a:cubicBezTo>
                  <a:cubicBezTo>
                    <a:pt x="127" y="271"/>
                    <a:pt x="134" y="235"/>
                    <a:pt x="148" y="202"/>
                  </a:cubicBezTo>
                  <a:cubicBezTo>
                    <a:pt x="162" y="170"/>
                    <a:pt x="181" y="141"/>
                    <a:pt x="206" y="116"/>
                  </a:cubicBezTo>
                  <a:cubicBezTo>
                    <a:pt x="214" y="108"/>
                    <a:pt x="223" y="100"/>
                    <a:pt x="233" y="92"/>
                  </a:cubicBezTo>
                  <a:cubicBezTo>
                    <a:pt x="145" y="0"/>
                    <a:pt x="145" y="0"/>
                    <a:pt x="145" y="0"/>
                  </a:cubicBezTo>
                  <a:cubicBezTo>
                    <a:pt x="135" y="8"/>
                    <a:pt x="125" y="17"/>
                    <a:pt x="116" y="26"/>
                  </a:cubicBezTo>
                  <a:cubicBezTo>
                    <a:pt x="79" y="63"/>
                    <a:pt x="51" y="105"/>
                    <a:pt x="31" y="152"/>
                  </a:cubicBezTo>
                  <a:cubicBezTo>
                    <a:pt x="10" y="201"/>
                    <a:pt x="0" y="253"/>
                    <a:pt x="0" y="307"/>
                  </a:cubicBezTo>
                  <a:cubicBezTo>
                    <a:pt x="0" y="361"/>
                    <a:pt x="10" y="413"/>
                    <a:pt x="31" y="462"/>
                  </a:cubicBezTo>
                  <a:cubicBezTo>
                    <a:pt x="51" y="509"/>
                    <a:pt x="79" y="552"/>
                    <a:pt x="116" y="588"/>
                  </a:cubicBezTo>
                  <a:cubicBezTo>
                    <a:pt x="118" y="591"/>
                    <a:pt x="121" y="593"/>
                    <a:pt x="124" y="596"/>
                  </a:cubicBezTo>
                  <a:cubicBezTo>
                    <a:pt x="214" y="505"/>
                    <a:pt x="214" y="505"/>
                    <a:pt x="214" y="505"/>
                  </a:cubicBezTo>
                  <a:cubicBezTo>
                    <a:pt x="211" y="503"/>
                    <a:pt x="209" y="501"/>
                    <a:pt x="206" y="49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4013595" y="2226502"/>
            <a:ext cx="699431" cy="844919"/>
            <a:chOff x="4013595" y="2226502"/>
            <a:chExt cx="699431" cy="844919"/>
          </a:xfrm>
        </p:grpSpPr>
        <p:sp>
          <p:nvSpPr>
            <p:cNvPr id="51" name="Freeform 5"/>
            <p:cNvSpPr>
              <a:spLocks/>
            </p:cNvSpPr>
            <p:nvPr/>
          </p:nvSpPr>
          <p:spPr bwMode="auto">
            <a:xfrm rot="5091888" flipV="1">
              <a:off x="4251781" y="2610176"/>
              <a:ext cx="293717" cy="628773"/>
            </a:xfrm>
            <a:custGeom>
              <a:avLst/>
              <a:gdLst>
                <a:gd name="T0" fmla="*/ 71 w 277"/>
                <a:gd name="T1" fmla="*/ 165 h 597"/>
                <a:gd name="T2" fmla="*/ 129 w 277"/>
                <a:gd name="T3" fmla="*/ 251 h 597"/>
                <a:gd name="T4" fmla="*/ 150 w 277"/>
                <a:gd name="T5" fmla="*/ 356 h 597"/>
                <a:gd name="T6" fmla="*/ 129 w 277"/>
                <a:gd name="T7" fmla="*/ 461 h 597"/>
                <a:gd name="T8" fmla="*/ 104 w 277"/>
                <a:gd name="T9" fmla="*/ 506 h 597"/>
                <a:gd name="T10" fmla="*/ 196 w 277"/>
                <a:gd name="T11" fmla="*/ 597 h 597"/>
                <a:gd name="T12" fmla="*/ 246 w 277"/>
                <a:gd name="T13" fmla="*/ 511 h 597"/>
                <a:gd name="T14" fmla="*/ 277 w 277"/>
                <a:gd name="T15" fmla="*/ 356 h 597"/>
                <a:gd name="T16" fmla="*/ 246 w 277"/>
                <a:gd name="T17" fmla="*/ 201 h 597"/>
                <a:gd name="T18" fmla="*/ 161 w 277"/>
                <a:gd name="T19" fmla="*/ 75 h 597"/>
                <a:gd name="T20" fmla="*/ 56 w 277"/>
                <a:gd name="T21" fmla="*/ 0 h 597"/>
                <a:gd name="T22" fmla="*/ 0 w 277"/>
                <a:gd name="T23" fmla="*/ 114 h 597"/>
                <a:gd name="T24" fmla="*/ 71 w 277"/>
                <a:gd name="T25" fmla="*/ 16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597">
                  <a:moveTo>
                    <a:pt x="71" y="165"/>
                  </a:moveTo>
                  <a:cubicBezTo>
                    <a:pt x="96" y="190"/>
                    <a:pt x="115" y="219"/>
                    <a:pt x="129" y="251"/>
                  </a:cubicBezTo>
                  <a:cubicBezTo>
                    <a:pt x="143" y="284"/>
                    <a:pt x="150" y="320"/>
                    <a:pt x="150" y="356"/>
                  </a:cubicBezTo>
                  <a:cubicBezTo>
                    <a:pt x="150" y="392"/>
                    <a:pt x="143" y="428"/>
                    <a:pt x="129" y="461"/>
                  </a:cubicBezTo>
                  <a:cubicBezTo>
                    <a:pt x="122" y="477"/>
                    <a:pt x="114" y="492"/>
                    <a:pt x="104" y="506"/>
                  </a:cubicBezTo>
                  <a:cubicBezTo>
                    <a:pt x="196" y="597"/>
                    <a:pt x="196" y="597"/>
                    <a:pt x="196" y="597"/>
                  </a:cubicBezTo>
                  <a:cubicBezTo>
                    <a:pt x="216" y="571"/>
                    <a:pt x="233" y="542"/>
                    <a:pt x="246" y="511"/>
                  </a:cubicBezTo>
                  <a:cubicBezTo>
                    <a:pt x="267" y="462"/>
                    <a:pt x="277" y="410"/>
                    <a:pt x="277" y="356"/>
                  </a:cubicBezTo>
                  <a:cubicBezTo>
                    <a:pt x="277" y="302"/>
                    <a:pt x="267" y="250"/>
                    <a:pt x="246" y="201"/>
                  </a:cubicBezTo>
                  <a:cubicBezTo>
                    <a:pt x="226" y="154"/>
                    <a:pt x="197" y="112"/>
                    <a:pt x="161" y="75"/>
                  </a:cubicBezTo>
                  <a:cubicBezTo>
                    <a:pt x="130" y="44"/>
                    <a:pt x="95" y="19"/>
                    <a:pt x="56" y="0"/>
                  </a:cubicBezTo>
                  <a:cubicBezTo>
                    <a:pt x="0" y="114"/>
                    <a:pt x="0" y="114"/>
                    <a:pt x="0" y="114"/>
                  </a:cubicBezTo>
                  <a:cubicBezTo>
                    <a:pt x="26" y="127"/>
                    <a:pt x="50" y="144"/>
                    <a:pt x="71" y="165"/>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rot="5091888" flipV="1">
              <a:off x="3882282" y="2538377"/>
              <a:ext cx="454455" cy="191829"/>
            </a:xfrm>
            <a:custGeom>
              <a:avLst/>
              <a:gdLst>
                <a:gd name="T0" fmla="*/ 147 w 428"/>
                <a:gd name="T1" fmla="*/ 148 h 182"/>
                <a:gd name="T2" fmla="*/ 252 w 428"/>
                <a:gd name="T3" fmla="*/ 127 h 182"/>
                <a:gd name="T4" fmla="*/ 357 w 428"/>
                <a:gd name="T5" fmla="*/ 148 h 182"/>
                <a:gd name="T6" fmla="*/ 372 w 428"/>
                <a:gd name="T7" fmla="*/ 155 h 182"/>
                <a:gd name="T8" fmla="*/ 428 w 428"/>
                <a:gd name="T9" fmla="*/ 41 h 182"/>
                <a:gd name="T10" fmla="*/ 407 w 428"/>
                <a:gd name="T11" fmla="*/ 31 h 182"/>
                <a:gd name="T12" fmla="*/ 252 w 428"/>
                <a:gd name="T13" fmla="*/ 0 h 182"/>
                <a:gd name="T14" fmla="*/ 97 w 428"/>
                <a:gd name="T15" fmla="*/ 31 h 182"/>
                <a:gd name="T16" fmla="*/ 0 w 428"/>
                <a:gd name="T17" fmla="*/ 90 h 182"/>
                <a:gd name="T18" fmla="*/ 88 w 428"/>
                <a:gd name="T19" fmla="*/ 182 h 182"/>
                <a:gd name="T20" fmla="*/ 147 w 428"/>
                <a:gd name="T21" fmla="*/ 14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182">
                  <a:moveTo>
                    <a:pt x="147" y="148"/>
                  </a:moveTo>
                  <a:cubicBezTo>
                    <a:pt x="180" y="134"/>
                    <a:pt x="215" y="127"/>
                    <a:pt x="252" y="127"/>
                  </a:cubicBezTo>
                  <a:cubicBezTo>
                    <a:pt x="288" y="127"/>
                    <a:pt x="324" y="134"/>
                    <a:pt x="357" y="148"/>
                  </a:cubicBezTo>
                  <a:cubicBezTo>
                    <a:pt x="362" y="150"/>
                    <a:pt x="367" y="153"/>
                    <a:pt x="372" y="155"/>
                  </a:cubicBezTo>
                  <a:cubicBezTo>
                    <a:pt x="428" y="41"/>
                    <a:pt x="428" y="41"/>
                    <a:pt x="428" y="41"/>
                  </a:cubicBezTo>
                  <a:cubicBezTo>
                    <a:pt x="421" y="37"/>
                    <a:pt x="414" y="34"/>
                    <a:pt x="407" y="31"/>
                  </a:cubicBezTo>
                  <a:cubicBezTo>
                    <a:pt x="358" y="10"/>
                    <a:pt x="306" y="0"/>
                    <a:pt x="252" y="0"/>
                  </a:cubicBezTo>
                  <a:cubicBezTo>
                    <a:pt x="198" y="0"/>
                    <a:pt x="146" y="10"/>
                    <a:pt x="97" y="31"/>
                  </a:cubicBezTo>
                  <a:cubicBezTo>
                    <a:pt x="62" y="46"/>
                    <a:pt x="30" y="65"/>
                    <a:pt x="0" y="90"/>
                  </a:cubicBezTo>
                  <a:cubicBezTo>
                    <a:pt x="88" y="182"/>
                    <a:pt x="88" y="182"/>
                    <a:pt x="88" y="182"/>
                  </a:cubicBezTo>
                  <a:cubicBezTo>
                    <a:pt x="106" y="169"/>
                    <a:pt x="126" y="157"/>
                    <a:pt x="147" y="14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7"/>
            <p:cNvSpPr>
              <a:spLocks/>
            </p:cNvSpPr>
            <p:nvPr/>
          </p:nvSpPr>
          <p:spPr bwMode="auto">
            <a:xfrm rot="5091888" flipV="1">
              <a:off x="4274708" y="2036135"/>
              <a:ext cx="247152" cy="627885"/>
            </a:xfrm>
            <a:custGeom>
              <a:avLst/>
              <a:gdLst>
                <a:gd name="T0" fmla="*/ 206 w 233"/>
                <a:gd name="T1" fmla="*/ 498 h 596"/>
                <a:gd name="T2" fmla="*/ 148 w 233"/>
                <a:gd name="T3" fmla="*/ 412 h 596"/>
                <a:gd name="T4" fmla="*/ 127 w 233"/>
                <a:gd name="T5" fmla="*/ 307 h 596"/>
                <a:gd name="T6" fmla="*/ 148 w 233"/>
                <a:gd name="T7" fmla="*/ 202 h 596"/>
                <a:gd name="T8" fmla="*/ 206 w 233"/>
                <a:gd name="T9" fmla="*/ 116 h 596"/>
                <a:gd name="T10" fmla="*/ 233 w 233"/>
                <a:gd name="T11" fmla="*/ 92 h 596"/>
                <a:gd name="T12" fmla="*/ 145 w 233"/>
                <a:gd name="T13" fmla="*/ 0 h 596"/>
                <a:gd name="T14" fmla="*/ 116 w 233"/>
                <a:gd name="T15" fmla="*/ 26 h 596"/>
                <a:gd name="T16" fmla="*/ 31 w 233"/>
                <a:gd name="T17" fmla="*/ 152 h 596"/>
                <a:gd name="T18" fmla="*/ 0 w 233"/>
                <a:gd name="T19" fmla="*/ 307 h 596"/>
                <a:gd name="T20" fmla="*/ 31 w 233"/>
                <a:gd name="T21" fmla="*/ 462 h 596"/>
                <a:gd name="T22" fmla="*/ 116 w 233"/>
                <a:gd name="T23" fmla="*/ 588 h 596"/>
                <a:gd name="T24" fmla="*/ 124 w 233"/>
                <a:gd name="T25" fmla="*/ 596 h 596"/>
                <a:gd name="T26" fmla="*/ 214 w 233"/>
                <a:gd name="T27" fmla="*/ 505 h 596"/>
                <a:gd name="T28" fmla="*/ 206 w 233"/>
                <a:gd name="T29" fmla="*/ 498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596">
                  <a:moveTo>
                    <a:pt x="206" y="498"/>
                  </a:moveTo>
                  <a:cubicBezTo>
                    <a:pt x="181" y="473"/>
                    <a:pt x="162" y="444"/>
                    <a:pt x="148" y="412"/>
                  </a:cubicBezTo>
                  <a:cubicBezTo>
                    <a:pt x="134" y="379"/>
                    <a:pt x="127" y="343"/>
                    <a:pt x="127" y="307"/>
                  </a:cubicBezTo>
                  <a:cubicBezTo>
                    <a:pt x="127" y="271"/>
                    <a:pt x="134" y="235"/>
                    <a:pt x="148" y="202"/>
                  </a:cubicBezTo>
                  <a:cubicBezTo>
                    <a:pt x="162" y="170"/>
                    <a:pt x="181" y="141"/>
                    <a:pt x="206" y="116"/>
                  </a:cubicBezTo>
                  <a:cubicBezTo>
                    <a:pt x="214" y="108"/>
                    <a:pt x="223" y="100"/>
                    <a:pt x="233" y="92"/>
                  </a:cubicBezTo>
                  <a:cubicBezTo>
                    <a:pt x="145" y="0"/>
                    <a:pt x="145" y="0"/>
                    <a:pt x="145" y="0"/>
                  </a:cubicBezTo>
                  <a:cubicBezTo>
                    <a:pt x="135" y="8"/>
                    <a:pt x="125" y="17"/>
                    <a:pt x="116" y="26"/>
                  </a:cubicBezTo>
                  <a:cubicBezTo>
                    <a:pt x="79" y="63"/>
                    <a:pt x="51" y="105"/>
                    <a:pt x="31" y="152"/>
                  </a:cubicBezTo>
                  <a:cubicBezTo>
                    <a:pt x="10" y="201"/>
                    <a:pt x="0" y="253"/>
                    <a:pt x="0" y="307"/>
                  </a:cubicBezTo>
                  <a:cubicBezTo>
                    <a:pt x="0" y="361"/>
                    <a:pt x="10" y="413"/>
                    <a:pt x="31" y="462"/>
                  </a:cubicBezTo>
                  <a:cubicBezTo>
                    <a:pt x="51" y="509"/>
                    <a:pt x="79" y="552"/>
                    <a:pt x="116" y="588"/>
                  </a:cubicBezTo>
                  <a:cubicBezTo>
                    <a:pt x="118" y="591"/>
                    <a:pt x="121" y="593"/>
                    <a:pt x="124" y="596"/>
                  </a:cubicBezTo>
                  <a:cubicBezTo>
                    <a:pt x="214" y="505"/>
                    <a:pt x="214" y="505"/>
                    <a:pt x="214" y="505"/>
                  </a:cubicBezTo>
                  <a:cubicBezTo>
                    <a:pt x="211" y="503"/>
                    <a:pt x="209" y="501"/>
                    <a:pt x="206" y="49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 name="Group 2"/>
          <p:cNvGrpSpPr/>
          <p:nvPr/>
        </p:nvGrpSpPr>
        <p:grpSpPr>
          <a:xfrm>
            <a:off x="3351758" y="3407448"/>
            <a:ext cx="699431" cy="844919"/>
            <a:chOff x="3351758" y="3407448"/>
            <a:chExt cx="699431" cy="844919"/>
          </a:xfrm>
        </p:grpSpPr>
        <p:sp>
          <p:nvSpPr>
            <p:cNvPr id="55" name="Freeform 5"/>
            <p:cNvSpPr>
              <a:spLocks/>
            </p:cNvSpPr>
            <p:nvPr/>
          </p:nvSpPr>
          <p:spPr bwMode="auto">
            <a:xfrm rot="5091888" flipV="1">
              <a:off x="3589944" y="3791122"/>
              <a:ext cx="293717" cy="628773"/>
            </a:xfrm>
            <a:custGeom>
              <a:avLst/>
              <a:gdLst>
                <a:gd name="T0" fmla="*/ 71 w 277"/>
                <a:gd name="T1" fmla="*/ 165 h 597"/>
                <a:gd name="T2" fmla="*/ 129 w 277"/>
                <a:gd name="T3" fmla="*/ 251 h 597"/>
                <a:gd name="T4" fmla="*/ 150 w 277"/>
                <a:gd name="T5" fmla="*/ 356 h 597"/>
                <a:gd name="T6" fmla="*/ 129 w 277"/>
                <a:gd name="T7" fmla="*/ 461 h 597"/>
                <a:gd name="T8" fmla="*/ 104 w 277"/>
                <a:gd name="T9" fmla="*/ 506 h 597"/>
                <a:gd name="T10" fmla="*/ 196 w 277"/>
                <a:gd name="T11" fmla="*/ 597 h 597"/>
                <a:gd name="T12" fmla="*/ 246 w 277"/>
                <a:gd name="T13" fmla="*/ 511 h 597"/>
                <a:gd name="T14" fmla="*/ 277 w 277"/>
                <a:gd name="T15" fmla="*/ 356 h 597"/>
                <a:gd name="T16" fmla="*/ 246 w 277"/>
                <a:gd name="T17" fmla="*/ 201 h 597"/>
                <a:gd name="T18" fmla="*/ 161 w 277"/>
                <a:gd name="T19" fmla="*/ 75 h 597"/>
                <a:gd name="T20" fmla="*/ 56 w 277"/>
                <a:gd name="T21" fmla="*/ 0 h 597"/>
                <a:gd name="T22" fmla="*/ 0 w 277"/>
                <a:gd name="T23" fmla="*/ 114 h 597"/>
                <a:gd name="T24" fmla="*/ 71 w 277"/>
                <a:gd name="T25" fmla="*/ 16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597">
                  <a:moveTo>
                    <a:pt x="71" y="165"/>
                  </a:moveTo>
                  <a:cubicBezTo>
                    <a:pt x="96" y="190"/>
                    <a:pt x="115" y="219"/>
                    <a:pt x="129" y="251"/>
                  </a:cubicBezTo>
                  <a:cubicBezTo>
                    <a:pt x="143" y="284"/>
                    <a:pt x="150" y="320"/>
                    <a:pt x="150" y="356"/>
                  </a:cubicBezTo>
                  <a:cubicBezTo>
                    <a:pt x="150" y="392"/>
                    <a:pt x="143" y="428"/>
                    <a:pt x="129" y="461"/>
                  </a:cubicBezTo>
                  <a:cubicBezTo>
                    <a:pt x="122" y="477"/>
                    <a:pt x="114" y="492"/>
                    <a:pt x="104" y="506"/>
                  </a:cubicBezTo>
                  <a:cubicBezTo>
                    <a:pt x="196" y="597"/>
                    <a:pt x="196" y="597"/>
                    <a:pt x="196" y="597"/>
                  </a:cubicBezTo>
                  <a:cubicBezTo>
                    <a:pt x="216" y="571"/>
                    <a:pt x="233" y="542"/>
                    <a:pt x="246" y="511"/>
                  </a:cubicBezTo>
                  <a:cubicBezTo>
                    <a:pt x="267" y="462"/>
                    <a:pt x="277" y="410"/>
                    <a:pt x="277" y="356"/>
                  </a:cubicBezTo>
                  <a:cubicBezTo>
                    <a:pt x="277" y="302"/>
                    <a:pt x="267" y="250"/>
                    <a:pt x="246" y="201"/>
                  </a:cubicBezTo>
                  <a:cubicBezTo>
                    <a:pt x="226" y="154"/>
                    <a:pt x="197" y="112"/>
                    <a:pt x="161" y="75"/>
                  </a:cubicBezTo>
                  <a:cubicBezTo>
                    <a:pt x="130" y="44"/>
                    <a:pt x="95" y="19"/>
                    <a:pt x="56" y="0"/>
                  </a:cubicBezTo>
                  <a:cubicBezTo>
                    <a:pt x="0" y="114"/>
                    <a:pt x="0" y="114"/>
                    <a:pt x="0" y="114"/>
                  </a:cubicBezTo>
                  <a:cubicBezTo>
                    <a:pt x="26" y="127"/>
                    <a:pt x="50" y="144"/>
                    <a:pt x="71" y="165"/>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6"/>
            <p:cNvSpPr>
              <a:spLocks/>
            </p:cNvSpPr>
            <p:nvPr/>
          </p:nvSpPr>
          <p:spPr bwMode="auto">
            <a:xfrm rot="5091888" flipV="1">
              <a:off x="3220445" y="3719323"/>
              <a:ext cx="454455" cy="191829"/>
            </a:xfrm>
            <a:custGeom>
              <a:avLst/>
              <a:gdLst>
                <a:gd name="T0" fmla="*/ 147 w 428"/>
                <a:gd name="T1" fmla="*/ 148 h 182"/>
                <a:gd name="T2" fmla="*/ 252 w 428"/>
                <a:gd name="T3" fmla="*/ 127 h 182"/>
                <a:gd name="T4" fmla="*/ 357 w 428"/>
                <a:gd name="T5" fmla="*/ 148 h 182"/>
                <a:gd name="T6" fmla="*/ 372 w 428"/>
                <a:gd name="T7" fmla="*/ 155 h 182"/>
                <a:gd name="T8" fmla="*/ 428 w 428"/>
                <a:gd name="T9" fmla="*/ 41 h 182"/>
                <a:gd name="T10" fmla="*/ 407 w 428"/>
                <a:gd name="T11" fmla="*/ 31 h 182"/>
                <a:gd name="T12" fmla="*/ 252 w 428"/>
                <a:gd name="T13" fmla="*/ 0 h 182"/>
                <a:gd name="T14" fmla="*/ 97 w 428"/>
                <a:gd name="T15" fmla="*/ 31 h 182"/>
                <a:gd name="T16" fmla="*/ 0 w 428"/>
                <a:gd name="T17" fmla="*/ 90 h 182"/>
                <a:gd name="T18" fmla="*/ 88 w 428"/>
                <a:gd name="T19" fmla="*/ 182 h 182"/>
                <a:gd name="T20" fmla="*/ 147 w 428"/>
                <a:gd name="T21" fmla="*/ 14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182">
                  <a:moveTo>
                    <a:pt x="147" y="148"/>
                  </a:moveTo>
                  <a:cubicBezTo>
                    <a:pt x="180" y="134"/>
                    <a:pt x="215" y="127"/>
                    <a:pt x="252" y="127"/>
                  </a:cubicBezTo>
                  <a:cubicBezTo>
                    <a:pt x="288" y="127"/>
                    <a:pt x="324" y="134"/>
                    <a:pt x="357" y="148"/>
                  </a:cubicBezTo>
                  <a:cubicBezTo>
                    <a:pt x="362" y="150"/>
                    <a:pt x="367" y="153"/>
                    <a:pt x="372" y="155"/>
                  </a:cubicBezTo>
                  <a:cubicBezTo>
                    <a:pt x="428" y="41"/>
                    <a:pt x="428" y="41"/>
                    <a:pt x="428" y="41"/>
                  </a:cubicBezTo>
                  <a:cubicBezTo>
                    <a:pt x="421" y="37"/>
                    <a:pt x="414" y="34"/>
                    <a:pt x="407" y="31"/>
                  </a:cubicBezTo>
                  <a:cubicBezTo>
                    <a:pt x="358" y="10"/>
                    <a:pt x="306" y="0"/>
                    <a:pt x="252" y="0"/>
                  </a:cubicBezTo>
                  <a:cubicBezTo>
                    <a:pt x="198" y="0"/>
                    <a:pt x="146" y="10"/>
                    <a:pt x="97" y="31"/>
                  </a:cubicBezTo>
                  <a:cubicBezTo>
                    <a:pt x="62" y="46"/>
                    <a:pt x="30" y="65"/>
                    <a:pt x="0" y="90"/>
                  </a:cubicBezTo>
                  <a:cubicBezTo>
                    <a:pt x="88" y="182"/>
                    <a:pt x="88" y="182"/>
                    <a:pt x="88" y="182"/>
                  </a:cubicBezTo>
                  <a:cubicBezTo>
                    <a:pt x="106" y="169"/>
                    <a:pt x="126" y="157"/>
                    <a:pt x="147" y="14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7"/>
            <p:cNvSpPr>
              <a:spLocks/>
            </p:cNvSpPr>
            <p:nvPr/>
          </p:nvSpPr>
          <p:spPr bwMode="auto">
            <a:xfrm rot="5091888" flipV="1">
              <a:off x="3612871" y="3217081"/>
              <a:ext cx="247152" cy="627885"/>
            </a:xfrm>
            <a:custGeom>
              <a:avLst/>
              <a:gdLst>
                <a:gd name="T0" fmla="*/ 206 w 233"/>
                <a:gd name="T1" fmla="*/ 498 h 596"/>
                <a:gd name="T2" fmla="*/ 148 w 233"/>
                <a:gd name="T3" fmla="*/ 412 h 596"/>
                <a:gd name="T4" fmla="*/ 127 w 233"/>
                <a:gd name="T5" fmla="*/ 307 h 596"/>
                <a:gd name="T6" fmla="*/ 148 w 233"/>
                <a:gd name="T7" fmla="*/ 202 h 596"/>
                <a:gd name="T8" fmla="*/ 206 w 233"/>
                <a:gd name="T9" fmla="*/ 116 h 596"/>
                <a:gd name="T10" fmla="*/ 233 w 233"/>
                <a:gd name="T11" fmla="*/ 92 h 596"/>
                <a:gd name="T12" fmla="*/ 145 w 233"/>
                <a:gd name="T13" fmla="*/ 0 h 596"/>
                <a:gd name="T14" fmla="*/ 116 w 233"/>
                <a:gd name="T15" fmla="*/ 26 h 596"/>
                <a:gd name="T16" fmla="*/ 31 w 233"/>
                <a:gd name="T17" fmla="*/ 152 h 596"/>
                <a:gd name="T18" fmla="*/ 0 w 233"/>
                <a:gd name="T19" fmla="*/ 307 h 596"/>
                <a:gd name="T20" fmla="*/ 31 w 233"/>
                <a:gd name="T21" fmla="*/ 462 h 596"/>
                <a:gd name="T22" fmla="*/ 116 w 233"/>
                <a:gd name="T23" fmla="*/ 588 h 596"/>
                <a:gd name="T24" fmla="*/ 124 w 233"/>
                <a:gd name="T25" fmla="*/ 596 h 596"/>
                <a:gd name="T26" fmla="*/ 214 w 233"/>
                <a:gd name="T27" fmla="*/ 505 h 596"/>
                <a:gd name="T28" fmla="*/ 206 w 233"/>
                <a:gd name="T29" fmla="*/ 498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596">
                  <a:moveTo>
                    <a:pt x="206" y="498"/>
                  </a:moveTo>
                  <a:cubicBezTo>
                    <a:pt x="181" y="473"/>
                    <a:pt x="162" y="444"/>
                    <a:pt x="148" y="412"/>
                  </a:cubicBezTo>
                  <a:cubicBezTo>
                    <a:pt x="134" y="379"/>
                    <a:pt x="127" y="343"/>
                    <a:pt x="127" y="307"/>
                  </a:cubicBezTo>
                  <a:cubicBezTo>
                    <a:pt x="127" y="271"/>
                    <a:pt x="134" y="235"/>
                    <a:pt x="148" y="202"/>
                  </a:cubicBezTo>
                  <a:cubicBezTo>
                    <a:pt x="162" y="170"/>
                    <a:pt x="181" y="141"/>
                    <a:pt x="206" y="116"/>
                  </a:cubicBezTo>
                  <a:cubicBezTo>
                    <a:pt x="214" y="108"/>
                    <a:pt x="223" y="100"/>
                    <a:pt x="233" y="92"/>
                  </a:cubicBezTo>
                  <a:cubicBezTo>
                    <a:pt x="145" y="0"/>
                    <a:pt x="145" y="0"/>
                    <a:pt x="145" y="0"/>
                  </a:cubicBezTo>
                  <a:cubicBezTo>
                    <a:pt x="135" y="8"/>
                    <a:pt x="125" y="17"/>
                    <a:pt x="116" y="26"/>
                  </a:cubicBezTo>
                  <a:cubicBezTo>
                    <a:pt x="79" y="63"/>
                    <a:pt x="51" y="105"/>
                    <a:pt x="31" y="152"/>
                  </a:cubicBezTo>
                  <a:cubicBezTo>
                    <a:pt x="10" y="201"/>
                    <a:pt x="0" y="253"/>
                    <a:pt x="0" y="307"/>
                  </a:cubicBezTo>
                  <a:cubicBezTo>
                    <a:pt x="0" y="361"/>
                    <a:pt x="10" y="413"/>
                    <a:pt x="31" y="462"/>
                  </a:cubicBezTo>
                  <a:cubicBezTo>
                    <a:pt x="51" y="509"/>
                    <a:pt x="79" y="552"/>
                    <a:pt x="116" y="588"/>
                  </a:cubicBezTo>
                  <a:cubicBezTo>
                    <a:pt x="118" y="591"/>
                    <a:pt x="121" y="593"/>
                    <a:pt x="124" y="596"/>
                  </a:cubicBezTo>
                  <a:cubicBezTo>
                    <a:pt x="214" y="505"/>
                    <a:pt x="214" y="505"/>
                    <a:pt x="214" y="505"/>
                  </a:cubicBezTo>
                  <a:cubicBezTo>
                    <a:pt x="211" y="503"/>
                    <a:pt x="209" y="501"/>
                    <a:pt x="206" y="49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 name="Group 3"/>
          <p:cNvGrpSpPr/>
          <p:nvPr/>
        </p:nvGrpSpPr>
        <p:grpSpPr>
          <a:xfrm>
            <a:off x="3949966" y="4661134"/>
            <a:ext cx="699431" cy="844919"/>
            <a:chOff x="3949966" y="4661134"/>
            <a:chExt cx="699431" cy="844919"/>
          </a:xfrm>
        </p:grpSpPr>
        <p:sp>
          <p:nvSpPr>
            <p:cNvPr id="59" name="Freeform 5"/>
            <p:cNvSpPr>
              <a:spLocks/>
            </p:cNvSpPr>
            <p:nvPr/>
          </p:nvSpPr>
          <p:spPr bwMode="auto">
            <a:xfrm rot="5091888" flipV="1">
              <a:off x="4188152" y="5044808"/>
              <a:ext cx="293717" cy="628773"/>
            </a:xfrm>
            <a:custGeom>
              <a:avLst/>
              <a:gdLst>
                <a:gd name="T0" fmla="*/ 71 w 277"/>
                <a:gd name="T1" fmla="*/ 165 h 597"/>
                <a:gd name="T2" fmla="*/ 129 w 277"/>
                <a:gd name="T3" fmla="*/ 251 h 597"/>
                <a:gd name="T4" fmla="*/ 150 w 277"/>
                <a:gd name="T5" fmla="*/ 356 h 597"/>
                <a:gd name="T6" fmla="*/ 129 w 277"/>
                <a:gd name="T7" fmla="*/ 461 h 597"/>
                <a:gd name="T8" fmla="*/ 104 w 277"/>
                <a:gd name="T9" fmla="*/ 506 h 597"/>
                <a:gd name="T10" fmla="*/ 196 w 277"/>
                <a:gd name="T11" fmla="*/ 597 h 597"/>
                <a:gd name="T12" fmla="*/ 246 w 277"/>
                <a:gd name="T13" fmla="*/ 511 h 597"/>
                <a:gd name="T14" fmla="*/ 277 w 277"/>
                <a:gd name="T15" fmla="*/ 356 h 597"/>
                <a:gd name="T16" fmla="*/ 246 w 277"/>
                <a:gd name="T17" fmla="*/ 201 h 597"/>
                <a:gd name="T18" fmla="*/ 161 w 277"/>
                <a:gd name="T19" fmla="*/ 75 h 597"/>
                <a:gd name="T20" fmla="*/ 56 w 277"/>
                <a:gd name="T21" fmla="*/ 0 h 597"/>
                <a:gd name="T22" fmla="*/ 0 w 277"/>
                <a:gd name="T23" fmla="*/ 114 h 597"/>
                <a:gd name="T24" fmla="*/ 71 w 277"/>
                <a:gd name="T25" fmla="*/ 16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597">
                  <a:moveTo>
                    <a:pt x="71" y="165"/>
                  </a:moveTo>
                  <a:cubicBezTo>
                    <a:pt x="96" y="190"/>
                    <a:pt x="115" y="219"/>
                    <a:pt x="129" y="251"/>
                  </a:cubicBezTo>
                  <a:cubicBezTo>
                    <a:pt x="143" y="284"/>
                    <a:pt x="150" y="320"/>
                    <a:pt x="150" y="356"/>
                  </a:cubicBezTo>
                  <a:cubicBezTo>
                    <a:pt x="150" y="392"/>
                    <a:pt x="143" y="428"/>
                    <a:pt x="129" y="461"/>
                  </a:cubicBezTo>
                  <a:cubicBezTo>
                    <a:pt x="122" y="477"/>
                    <a:pt x="114" y="492"/>
                    <a:pt x="104" y="506"/>
                  </a:cubicBezTo>
                  <a:cubicBezTo>
                    <a:pt x="196" y="597"/>
                    <a:pt x="196" y="597"/>
                    <a:pt x="196" y="597"/>
                  </a:cubicBezTo>
                  <a:cubicBezTo>
                    <a:pt x="216" y="571"/>
                    <a:pt x="233" y="542"/>
                    <a:pt x="246" y="511"/>
                  </a:cubicBezTo>
                  <a:cubicBezTo>
                    <a:pt x="267" y="462"/>
                    <a:pt x="277" y="410"/>
                    <a:pt x="277" y="356"/>
                  </a:cubicBezTo>
                  <a:cubicBezTo>
                    <a:pt x="277" y="302"/>
                    <a:pt x="267" y="250"/>
                    <a:pt x="246" y="201"/>
                  </a:cubicBezTo>
                  <a:cubicBezTo>
                    <a:pt x="226" y="154"/>
                    <a:pt x="197" y="112"/>
                    <a:pt x="161" y="75"/>
                  </a:cubicBezTo>
                  <a:cubicBezTo>
                    <a:pt x="130" y="44"/>
                    <a:pt x="95" y="19"/>
                    <a:pt x="56" y="0"/>
                  </a:cubicBezTo>
                  <a:cubicBezTo>
                    <a:pt x="0" y="114"/>
                    <a:pt x="0" y="114"/>
                    <a:pt x="0" y="114"/>
                  </a:cubicBezTo>
                  <a:cubicBezTo>
                    <a:pt x="26" y="127"/>
                    <a:pt x="50" y="144"/>
                    <a:pt x="71" y="165"/>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6"/>
            <p:cNvSpPr>
              <a:spLocks/>
            </p:cNvSpPr>
            <p:nvPr/>
          </p:nvSpPr>
          <p:spPr bwMode="auto">
            <a:xfrm rot="5091888" flipV="1">
              <a:off x="3818653" y="4973009"/>
              <a:ext cx="454455" cy="191829"/>
            </a:xfrm>
            <a:custGeom>
              <a:avLst/>
              <a:gdLst>
                <a:gd name="T0" fmla="*/ 147 w 428"/>
                <a:gd name="T1" fmla="*/ 148 h 182"/>
                <a:gd name="T2" fmla="*/ 252 w 428"/>
                <a:gd name="T3" fmla="*/ 127 h 182"/>
                <a:gd name="T4" fmla="*/ 357 w 428"/>
                <a:gd name="T5" fmla="*/ 148 h 182"/>
                <a:gd name="T6" fmla="*/ 372 w 428"/>
                <a:gd name="T7" fmla="*/ 155 h 182"/>
                <a:gd name="T8" fmla="*/ 428 w 428"/>
                <a:gd name="T9" fmla="*/ 41 h 182"/>
                <a:gd name="T10" fmla="*/ 407 w 428"/>
                <a:gd name="T11" fmla="*/ 31 h 182"/>
                <a:gd name="T12" fmla="*/ 252 w 428"/>
                <a:gd name="T13" fmla="*/ 0 h 182"/>
                <a:gd name="T14" fmla="*/ 97 w 428"/>
                <a:gd name="T15" fmla="*/ 31 h 182"/>
                <a:gd name="T16" fmla="*/ 0 w 428"/>
                <a:gd name="T17" fmla="*/ 90 h 182"/>
                <a:gd name="T18" fmla="*/ 88 w 428"/>
                <a:gd name="T19" fmla="*/ 182 h 182"/>
                <a:gd name="T20" fmla="*/ 147 w 428"/>
                <a:gd name="T21" fmla="*/ 14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8" h="182">
                  <a:moveTo>
                    <a:pt x="147" y="148"/>
                  </a:moveTo>
                  <a:cubicBezTo>
                    <a:pt x="180" y="134"/>
                    <a:pt x="215" y="127"/>
                    <a:pt x="252" y="127"/>
                  </a:cubicBezTo>
                  <a:cubicBezTo>
                    <a:pt x="288" y="127"/>
                    <a:pt x="324" y="134"/>
                    <a:pt x="357" y="148"/>
                  </a:cubicBezTo>
                  <a:cubicBezTo>
                    <a:pt x="362" y="150"/>
                    <a:pt x="367" y="153"/>
                    <a:pt x="372" y="155"/>
                  </a:cubicBezTo>
                  <a:cubicBezTo>
                    <a:pt x="428" y="41"/>
                    <a:pt x="428" y="41"/>
                    <a:pt x="428" y="41"/>
                  </a:cubicBezTo>
                  <a:cubicBezTo>
                    <a:pt x="421" y="37"/>
                    <a:pt x="414" y="34"/>
                    <a:pt x="407" y="31"/>
                  </a:cubicBezTo>
                  <a:cubicBezTo>
                    <a:pt x="358" y="10"/>
                    <a:pt x="306" y="0"/>
                    <a:pt x="252" y="0"/>
                  </a:cubicBezTo>
                  <a:cubicBezTo>
                    <a:pt x="198" y="0"/>
                    <a:pt x="146" y="10"/>
                    <a:pt x="97" y="31"/>
                  </a:cubicBezTo>
                  <a:cubicBezTo>
                    <a:pt x="62" y="46"/>
                    <a:pt x="30" y="65"/>
                    <a:pt x="0" y="90"/>
                  </a:cubicBezTo>
                  <a:cubicBezTo>
                    <a:pt x="88" y="182"/>
                    <a:pt x="88" y="182"/>
                    <a:pt x="88" y="182"/>
                  </a:cubicBezTo>
                  <a:cubicBezTo>
                    <a:pt x="106" y="169"/>
                    <a:pt x="126" y="157"/>
                    <a:pt x="147" y="14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7"/>
            <p:cNvSpPr>
              <a:spLocks/>
            </p:cNvSpPr>
            <p:nvPr/>
          </p:nvSpPr>
          <p:spPr bwMode="auto">
            <a:xfrm rot="5091888" flipV="1">
              <a:off x="4211079" y="4470767"/>
              <a:ext cx="247152" cy="627885"/>
            </a:xfrm>
            <a:custGeom>
              <a:avLst/>
              <a:gdLst>
                <a:gd name="T0" fmla="*/ 206 w 233"/>
                <a:gd name="T1" fmla="*/ 498 h 596"/>
                <a:gd name="T2" fmla="*/ 148 w 233"/>
                <a:gd name="T3" fmla="*/ 412 h 596"/>
                <a:gd name="T4" fmla="*/ 127 w 233"/>
                <a:gd name="T5" fmla="*/ 307 h 596"/>
                <a:gd name="T6" fmla="*/ 148 w 233"/>
                <a:gd name="T7" fmla="*/ 202 h 596"/>
                <a:gd name="T8" fmla="*/ 206 w 233"/>
                <a:gd name="T9" fmla="*/ 116 h 596"/>
                <a:gd name="T10" fmla="*/ 233 w 233"/>
                <a:gd name="T11" fmla="*/ 92 h 596"/>
                <a:gd name="T12" fmla="*/ 145 w 233"/>
                <a:gd name="T13" fmla="*/ 0 h 596"/>
                <a:gd name="T14" fmla="*/ 116 w 233"/>
                <a:gd name="T15" fmla="*/ 26 h 596"/>
                <a:gd name="T16" fmla="*/ 31 w 233"/>
                <a:gd name="T17" fmla="*/ 152 h 596"/>
                <a:gd name="T18" fmla="*/ 0 w 233"/>
                <a:gd name="T19" fmla="*/ 307 h 596"/>
                <a:gd name="T20" fmla="*/ 31 w 233"/>
                <a:gd name="T21" fmla="*/ 462 h 596"/>
                <a:gd name="T22" fmla="*/ 116 w 233"/>
                <a:gd name="T23" fmla="*/ 588 h 596"/>
                <a:gd name="T24" fmla="*/ 124 w 233"/>
                <a:gd name="T25" fmla="*/ 596 h 596"/>
                <a:gd name="T26" fmla="*/ 214 w 233"/>
                <a:gd name="T27" fmla="*/ 505 h 596"/>
                <a:gd name="T28" fmla="*/ 206 w 233"/>
                <a:gd name="T29" fmla="*/ 498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596">
                  <a:moveTo>
                    <a:pt x="206" y="498"/>
                  </a:moveTo>
                  <a:cubicBezTo>
                    <a:pt x="181" y="473"/>
                    <a:pt x="162" y="444"/>
                    <a:pt x="148" y="412"/>
                  </a:cubicBezTo>
                  <a:cubicBezTo>
                    <a:pt x="134" y="379"/>
                    <a:pt x="127" y="343"/>
                    <a:pt x="127" y="307"/>
                  </a:cubicBezTo>
                  <a:cubicBezTo>
                    <a:pt x="127" y="271"/>
                    <a:pt x="134" y="235"/>
                    <a:pt x="148" y="202"/>
                  </a:cubicBezTo>
                  <a:cubicBezTo>
                    <a:pt x="162" y="170"/>
                    <a:pt x="181" y="141"/>
                    <a:pt x="206" y="116"/>
                  </a:cubicBezTo>
                  <a:cubicBezTo>
                    <a:pt x="214" y="108"/>
                    <a:pt x="223" y="100"/>
                    <a:pt x="233" y="92"/>
                  </a:cubicBezTo>
                  <a:cubicBezTo>
                    <a:pt x="145" y="0"/>
                    <a:pt x="145" y="0"/>
                    <a:pt x="145" y="0"/>
                  </a:cubicBezTo>
                  <a:cubicBezTo>
                    <a:pt x="135" y="8"/>
                    <a:pt x="125" y="17"/>
                    <a:pt x="116" y="26"/>
                  </a:cubicBezTo>
                  <a:cubicBezTo>
                    <a:pt x="79" y="63"/>
                    <a:pt x="51" y="105"/>
                    <a:pt x="31" y="152"/>
                  </a:cubicBezTo>
                  <a:cubicBezTo>
                    <a:pt x="10" y="201"/>
                    <a:pt x="0" y="253"/>
                    <a:pt x="0" y="307"/>
                  </a:cubicBezTo>
                  <a:cubicBezTo>
                    <a:pt x="0" y="361"/>
                    <a:pt x="10" y="413"/>
                    <a:pt x="31" y="462"/>
                  </a:cubicBezTo>
                  <a:cubicBezTo>
                    <a:pt x="51" y="509"/>
                    <a:pt x="79" y="552"/>
                    <a:pt x="116" y="588"/>
                  </a:cubicBezTo>
                  <a:cubicBezTo>
                    <a:pt x="118" y="591"/>
                    <a:pt x="121" y="593"/>
                    <a:pt x="124" y="596"/>
                  </a:cubicBezTo>
                  <a:cubicBezTo>
                    <a:pt x="214" y="505"/>
                    <a:pt x="214" y="505"/>
                    <a:pt x="214" y="505"/>
                  </a:cubicBezTo>
                  <a:cubicBezTo>
                    <a:pt x="211" y="503"/>
                    <a:pt x="209" y="501"/>
                    <a:pt x="206" y="498"/>
                  </a:cubicBezTo>
                  <a:close/>
                </a:path>
              </a:pathLst>
            </a:custGeom>
            <a:solidFill>
              <a:srgbClr val="ECECEC"/>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5202960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dissolve">
                                      <p:cBhvr>
                                        <p:cTn id="15" dur="500"/>
                                        <p:tgtEl>
                                          <p:spTgt spid="82"/>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89"/>
                                        </p:tgtEl>
                                        <p:attrNameLst>
                                          <p:attrName>style.visibility</p:attrName>
                                        </p:attrNameLst>
                                      </p:cBhvr>
                                      <p:to>
                                        <p:strVal val="visible"/>
                                      </p:to>
                                    </p:set>
                                    <p:animEffect transition="in" filter="dissolve">
                                      <p:cBhvr>
                                        <p:cTn id="19" dur="500"/>
                                        <p:tgtEl>
                                          <p:spTgt spid="8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07">
                                            <p:txEl>
                                              <p:pRg st="0" end="0"/>
                                            </p:txEl>
                                          </p:spTgt>
                                        </p:tgtEl>
                                        <p:attrNameLst>
                                          <p:attrName>style.visibility</p:attrName>
                                        </p:attrNameLst>
                                      </p:cBhvr>
                                      <p:to>
                                        <p:strVal val="visible"/>
                                      </p:to>
                                    </p:set>
                                    <p:animEffect transition="in" filter="fade">
                                      <p:cBhvr>
                                        <p:cTn id="23" dur="500"/>
                                        <p:tgtEl>
                                          <p:spTgt spid="107">
                                            <p:txEl>
                                              <p:pRg st="0" end="0"/>
                                            </p:txEl>
                                          </p:spTgt>
                                        </p:tgtEl>
                                      </p:cBhvr>
                                    </p:animEffect>
                                  </p:childTnLst>
                                </p:cTn>
                              </p:par>
                            </p:childTnLst>
                          </p:cTn>
                        </p:par>
                        <p:par>
                          <p:cTn id="24" fill="hold">
                            <p:stCondLst>
                              <p:cond delay="2500"/>
                            </p:stCondLst>
                            <p:childTnLst>
                              <p:par>
                                <p:cTn id="25" presetID="49" presetClass="entr" presetSubtype="0" decel="10000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 calcmode="lin" valueType="num">
                                      <p:cBhvr>
                                        <p:cTn id="29" dur="500" fill="hold"/>
                                        <p:tgtEl>
                                          <p:spTgt spid="5"/>
                                        </p:tgtEl>
                                        <p:attrNameLst>
                                          <p:attrName>style.rotation</p:attrName>
                                        </p:attrNameLst>
                                      </p:cBhvr>
                                      <p:tavLst>
                                        <p:tav tm="0">
                                          <p:val>
                                            <p:fltVal val="360"/>
                                          </p:val>
                                        </p:tav>
                                        <p:tav tm="100000">
                                          <p:val>
                                            <p:fltVal val="0"/>
                                          </p:val>
                                        </p:tav>
                                      </p:tavLst>
                                    </p:anim>
                                    <p:animEffect transition="in" filter="fade">
                                      <p:cBhvr>
                                        <p:cTn id="30" dur="500"/>
                                        <p:tgtEl>
                                          <p:spTgt spid="5"/>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33">
                                            <p:txEl>
                                              <p:pRg st="0" end="0"/>
                                            </p:txEl>
                                          </p:spTgt>
                                        </p:tgtEl>
                                        <p:attrNameLst>
                                          <p:attrName>style.visibility</p:attrName>
                                        </p:attrNameLst>
                                      </p:cBhvr>
                                      <p:to>
                                        <p:strVal val="visible"/>
                                      </p:to>
                                    </p:set>
                                    <p:animEffect transition="in" filter="wipe(left)">
                                      <p:cBhvr>
                                        <p:cTn id="34" dur="500"/>
                                        <p:tgtEl>
                                          <p:spTgt spid="33">
                                            <p:txEl>
                                              <p:pRg st="0" end="0"/>
                                            </p:txEl>
                                          </p:spTgt>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10">
                                            <p:txEl>
                                              <p:pRg st="0" end="0"/>
                                            </p:txEl>
                                          </p:spTgt>
                                        </p:tgtEl>
                                        <p:attrNameLst>
                                          <p:attrName>style.visibility</p:attrName>
                                        </p:attrNameLst>
                                      </p:cBhvr>
                                      <p:to>
                                        <p:strVal val="visible"/>
                                      </p:to>
                                    </p:set>
                                    <p:animEffect transition="in" filter="fade">
                                      <p:cBhvr>
                                        <p:cTn id="38" dur="500"/>
                                        <p:tgtEl>
                                          <p:spTgt spid="110">
                                            <p:txEl>
                                              <p:pRg st="0" end="0"/>
                                            </p:txEl>
                                          </p:spTgt>
                                        </p:tgtEl>
                                      </p:cBhvr>
                                    </p:animEffect>
                                  </p:childTnLst>
                                </p:cTn>
                              </p:par>
                            </p:childTnLst>
                          </p:cTn>
                        </p:par>
                        <p:par>
                          <p:cTn id="39" fill="hold">
                            <p:stCondLst>
                              <p:cond delay="4000"/>
                            </p:stCondLst>
                            <p:childTnLst>
                              <p:par>
                                <p:cTn id="40" presetID="49" presetClass="entr" presetSubtype="0" decel="100000"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p:cTn id="42" dur="500" fill="hold"/>
                                        <p:tgtEl>
                                          <p:spTgt spid="6"/>
                                        </p:tgtEl>
                                        <p:attrNameLst>
                                          <p:attrName>ppt_w</p:attrName>
                                        </p:attrNameLst>
                                      </p:cBhvr>
                                      <p:tavLst>
                                        <p:tav tm="0">
                                          <p:val>
                                            <p:fltVal val="0"/>
                                          </p:val>
                                        </p:tav>
                                        <p:tav tm="100000">
                                          <p:val>
                                            <p:strVal val="#ppt_w"/>
                                          </p:val>
                                        </p:tav>
                                      </p:tavLst>
                                    </p:anim>
                                    <p:anim calcmode="lin" valueType="num">
                                      <p:cBhvr>
                                        <p:cTn id="43" dur="500" fill="hold"/>
                                        <p:tgtEl>
                                          <p:spTgt spid="6"/>
                                        </p:tgtEl>
                                        <p:attrNameLst>
                                          <p:attrName>ppt_h</p:attrName>
                                        </p:attrNameLst>
                                      </p:cBhvr>
                                      <p:tavLst>
                                        <p:tav tm="0">
                                          <p:val>
                                            <p:fltVal val="0"/>
                                          </p:val>
                                        </p:tav>
                                        <p:tav tm="100000">
                                          <p:val>
                                            <p:strVal val="#ppt_h"/>
                                          </p:val>
                                        </p:tav>
                                      </p:tavLst>
                                    </p:anim>
                                    <p:anim calcmode="lin" valueType="num">
                                      <p:cBhvr>
                                        <p:cTn id="44" dur="500" fill="hold"/>
                                        <p:tgtEl>
                                          <p:spTgt spid="6"/>
                                        </p:tgtEl>
                                        <p:attrNameLst>
                                          <p:attrName>style.rotation</p:attrName>
                                        </p:attrNameLst>
                                      </p:cBhvr>
                                      <p:tavLst>
                                        <p:tav tm="0">
                                          <p:val>
                                            <p:fltVal val="360"/>
                                          </p:val>
                                        </p:tav>
                                        <p:tav tm="100000">
                                          <p:val>
                                            <p:fltVal val="0"/>
                                          </p:val>
                                        </p:tav>
                                      </p:tavLst>
                                    </p:anim>
                                    <p:animEffect transition="in" filter="fade">
                                      <p:cBhvr>
                                        <p:cTn id="45" dur="500"/>
                                        <p:tgtEl>
                                          <p:spTgt spid="6"/>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animEffect transition="in" filter="wipe(left)">
                                      <p:cBhvr>
                                        <p:cTn id="49" dur="500"/>
                                        <p:tgtEl>
                                          <p:spTgt spid="37">
                                            <p:txEl>
                                              <p:pRg st="0" end="0"/>
                                            </p:txEl>
                                          </p:spTgt>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09">
                                            <p:txEl>
                                              <p:pRg st="0" end="0"/>
                                            </p:txEl>
                                          </p:spTgt>
                                        </p:tgtEl>
                                        <p:attrNameLst>
                                          <p:attrName>style.visibility</p:attrName>
                                        </p:attrNameLst>
                                      </p:cBhvr>
                                      <p:to>
                                        <p:strVal val="visible"/>
                                      </p:to>
                                    </p:set>
                                    <p:animEffect transition="in" filter="fade">
                                      <p:cBhvr>
                                        <p:cTn id="53" dur="500"/>
                                        <p:tgtEl>
                                          <p:spTgt spid="109">
                                            <p:txEl>
                                              <p:pRg st="0" end="0"/>
                                            </p:txEl>
                                          </p:spTgt>
                                        </p:tgtEl>
                                      </p:cBhvr>
                                    </p:animEffect>
                                  </p:childTnLst>
                                </p:cTn>
                              </p:par>
                            </p:childTnLst>
                          </p:cTn>
                        </p:par>
                        <p:par>
                          <p:cTn id="54" fill="hold">
                            <p:stCondLst>
                              <p:cond delay="5500"/>
                            </p:stCondLst>
                            <p:childTnLst>
                              <p:par>
                                <p:cTn id="55" presetID="49" presetClass="entr" presetSubtype="0" decel="100000"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p:cTn id="57" dur="500" fill="hold"/>
                                        <p:tgtEl>
                                          <p:spTgt spid="11"/>
                                        </p:tgtEl>
                                        <p:attrNameLst>
                                          <p:attrName>ppt_w</p:attrName>
                                        </p:attrNameLst>
                                      </p:cBhvr>
                                      <p:tavLst>
                                        <p:tav tm="0">
                                          <p:val>
                                            <p:fltVal val="0"/>
                                          </p:val>
                                        </p:tav>
                                        <p:tav tm="100000">
                                          <p:val>
                                            <p:strVal val="#ppt_w"/>
                                          </p:val>
                                        </p:tav>
                                      </p:tavLst>
                                    </p:anim>
                                    <p:anim calcmode="lin" valueType="num">
                                      <p:cBhvr>
                                        <p:cTn id="58" dur="500" fill="hold"/>
                                        <p:tgtEl>
                                          <p:spTgt spid="11"/>
                                        </p:tgtEl>
                                        <p:attrNameLst>
                                          <p:attrName>ppt_h</p:attrName>
                                        </p:attrNameLst>
                                      </p:cBhvr>
                                      <p:tavLst>
                                        <p:tav tm="0">
                                          <p:val>
                                            <p:fltVal val="0"/>
                                          </p:val>
                                        </p:tav>
                                        <p:tav tm="100000">
                                          <p:val>
                                            <p:strVal val="#ppt_h"/>
                                          </p:val>
                                        </p:tav>
                                      </p:tavLst>
                                    </p:anim>
                                    <p:anim calcmode="lin" valueType="num">
                                      <p:cBhvr>
                                        <p:cTn id="59" dur="500" fill="hold"/>
                                        <p:tgtEl>
                                          <p:spTgt spid="11"/>
                                        </p:tgtEl>
                                        <p:attrNameLst>
                                          <p:attrName>style.rotation</p:attrName>
                                        </p:attrNameLst>
                                      </p:cBhvr>
                                      <p:tavLst>
                                        <p:tav tm="0">
                                          <p:val>
                                            <p:fltVal val="360"/>
                                          </p:val>
                                        </p:tav>
                                        <p:tav tm="100000">
                                          <p:val>
                                            <p:fltVal val="0"/>
                                          </p:val>
                                        </p:tav>
                                      </p:tavLst>
                                    </p:anim>
                                    <p:animEffect transition="in" filter="fade">
                                      <p:cBhvr>
                                        <p:cTn id="60" dur="500"/>
                                        <p:tgtEl>
                                          <p:spTgt spid="11"/>
                                        </p:tgtEl>
                                      </p:cBhvr>
                                    </p:animEffect>
                                  </p:childTnLst>
                                </p:cTn>
                              </p:par>
                            </p:childTnLst>
                          </p:cTn>
                        </p:par>
                        <p:par>
                          <p:cTn id="61" fill="hold">
                            <p:stCondLst>
                              <p:cond delay="6000"/>
                            </p:stCondLst>
                            <p:childTnLst>
                              <p:par>
                                <p:cTn id="62" presetID="22" presetClass="entr" presetSubtype="8" fill="hold" grpId="0" nodeType="afterEffect">
                                  <p:stCondLst>
                                    <p:cond delay="0"/>
                                  </p:stCondLst>
                                  <p:childTnLst>
                                    <p:set>
                                      <p:cBhvr>
                                        <p:cTn id="63" dur="1" fill="hold">
                                          <p:stCondLst>
                                            <p:cond delay="0"/>
                                          </p:stCondLst>
                                        </p:cTn>
                                        <p:tgtEl>
                                          <p:spTgt spid="34">
                                            <p:txEl>
                                              <p:pRg st="0" end="0"/>
                                            </p:txEl>
                                          </p:spTgt>
                                        </p:tgtEl>
                                        <p:attrNameLst>
                                          <p:attrName>style.visibility</p:attrName>
                                        </p:attrNameLst>
                                      </p:cBhvr>
                                      <p:to>
                                        <p:strVal val="visible"/>
                                      </p:to>
                                    </p:set>
                                    <p:animEffect transition="in" filter="wipe(left)">
                                      <p:cBhvr>
                                        <p:cTn id="64" dur="500"/>
                                        <p:tgtEl>
                                          <p:spTgt spid="34">
                                            <p:txEl>
                                              <p:pRg st="0" end="0"/>
                                            </p:txEl>
                                          </p:spTgt>
                                        </p:tgtEl>
                                      </p:cBhvr>
                                    </p:animEffect>
                                  </p:childTnLst>
                                </p:cTn>
                              </p:par>
                            </p:childTnLst>
                          </p:cTn>
                        </p:par>
                        <p:par>
                          <p:cTn id="65" fill="hold">
                            <p:stCondLst>
                              <p:cond delay="6500"/>
                            </p:stCondLst>
                            <p:childTnLst>
                              <p:par>
                                <p:cTn id="66" presetID="9" presetClass="entr" presetSubtype="0" fill="hold" nodeType="afterEffect">
                                  <p:stCondLst>
                                    <p:cond delay="0"/>
                                  </p:stCondLst>
                                  <p:childTnLst>
                                    <p:set>
                                      <p:cBhvr>
                                        <p:cTn id="67" dur="1" fill="hold">
                                          <p:stCondLst>
                                            <p:cond delay="0"/>
                                          </p:stCondLst>
                                        </p:cTn>
                                        <p:tgtEl>
                                          <p:spTgt spid="92"/>
                                        </p:tgtEl>
                                        <p:attrNameLst>
                                          <p:attrName>style.visibility</p:attrName>
                                        </p:attrNameLst>
                                      </p:cBhvr>
                                      <p:to>
                                        <p:strVal val="visible"/>
                                      </p:to>
                                    </p:set>
                                    <p:animEffect transition="in" filter="dissolve">
                                      <p:cBhvr>
                                        <p:cTn id="68" dur="500"/>
                                        <p:tgtEl>
                                          <p:spTgt spid="92"/>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108">
                                            <p:txEl>
                                              <p:pRg st="0" end="0"/>
                                            </p:txEl>
                                          </p:spTgt>
                                        </p:tgtEl>
                                        <p:attrNameLst>
                                          <p:attrName>style.visibility</p:attrName>
                                        </p:attrNameLst>
                                      </p:cBhvr>
                                      <p:to>
                                        <p:strVal val="visible"/>
                                      </p:to>
                                    </p:set>
                                    <p:animEffect transition="in" filter="fade">
                                      <p:cBhvr>
                                        <p:cTn id="72" dur="500"/>
                                        <p:tgtEl>
                                          <p:spTgt spid="108">
                                            <p:txEl>
                                              <p:pRg st="0" end="0"/>
                                            </p:txEl>
                                          </p:spTgt>
                                        </p:tgtEl>
                                      </p:cBhvr>
                                    </p:animEffect>
                                  </p:childTnLst>
                                </p:cTn>
                              </p:par>
                            </p:childTnLst>
                          </p:cTn>
                        </p:par>
                        <p:par>
                          <p:cTn id="73" fill="hold">
                            <p:stCondLst>
                              <p:cond delay="7500"/>
                            </p:stCondLst>
                            <p:childTnLst>
                              <p:par>
                                <p:cTn id="74" presetID="49" presetClass="entr" presetSubtype="0" decel="100000" fill="hold" nodeType="afterEffect">
                                  <p:stCondLst>
                                    <p:cond delay="0"/>
                                  </p:stCondLst>
                                  <p:childTnLst>
                                    <p:set>
                                      <p:cBhvr>
                                        <p:cTn id="75" dur="1" fill="hold">
                                          <p:stCondLst>
                                            <p:cond delay="0"/>
                                          </p:stCondLst>
                                        </p:cTn>
                                        <p:tgtEl>
                                          <p:spTgt spid="4"/>
                                        </p:tgtEl>
                                        <p:attrNameLst>
                                          <p:attrName>style.visibility</p:attrName>
                                        </p:attrNameLst>
                                      </p:cBhvr>
                                      <p:to>
                                        <p:strVal val="visible"/>
                                      </p:to>
                                    </p:set>
                                    <p:anim calcmode="lin" valueType="num">
                                      <p:cBhvr>
                                        <p:cTn id="76" dur="500" fill="hold"/>
                                        <p:tgtEl>
                                          <p:spTgt spid="4"/>
                                        </p:tgtEl>
                                        <p:attrNameLst>
                                          <p:attrName>ppt_w</p:attrName>
                                        </p:attrNameLst>
                                      </p:cBhvr>
                                      <p:tavLst>
                                        <p:tav tm="0">
                                          <p:val>
                                            <p:fltVal val="0"/>
                                          </p:val>
                                        </p:tav>
                                        <p:tav tm="100000">
                                          <p:val>
                                            <p:strVal val="#ppt_w"/>
                                          </p:val>
                                        </p:tav>
                                      </p:tavLst>
                                    </p:anim>
                                    <p:anim calcmode="lin" valueType="num">
                                      <p:cBhvr>
                                        <p:cTn id="77" dur="500" fill="hold"/>
                                        <p:tgtEl>
                                          <p:spTgt spid="4"/>
                                        </p:tgtEl>
                                        <p:attrNameLst>
                                          <p:attrName>ppt_h</p:attrName>
                                        </p:attrNameLst>
                                      </p:cBhvr>
                                      <p:tavLst>
                                        <p:tav tm="0">
                                          <p:val>
                                            <p:fltVal val="0"/>
                                          </p:val>
                                        </p:tav>
                                        <p:tav tm="100000">
                                          <p:val>
                                            <p:strVal val="#ppt_h"/>
                                          </p:val>
                                        </p:tav>
                                      </p:tavLst>
                                    </p:anim>
                                    <p:anim calcmode="lin" valueType="num">
                                      <p:cBhvr>
                                        <p:cTn id="78" dur="500" fill="hold"/>
                                        <p:tgtEl>
                                          <p:spTgt spid="4"/>
                                        </p:tgtEl>
                                        <p:attrNameLst>
                                          <p:attrName>style.rotation</p:attrName>
                                        </p:attrNameLst>
                                      </p:cBhvr>
                                      <p:tavLst>
                                        <p:tav tm="0">
                                          <p:val>
                                            <p:fltVal val="360"/>
                                          </p:val>
                                        </p:tav>
                                        <p:tav tm="100000">
                                          <p:val>
                                            <p:fltVal val="0"/>
                                          </p:val>
                                        </p:tav>
                                      </p:tavLst>
                                    </p:anim>
                                    <p:animEffect transition="in" filter="fade">
                                      <p:cBhvr>
                                        <p:cTn id="79" dur="500"/>
                                        <p:tgtEl>
                                          <p:spTgt spid="4"/>
                                        </p:tgtEl>
                                      </p:cBhvr>
                                    </p:animEffect>
                                  </p:childTnLst>
                                </p:cTn>
                              </p:par>
                            </p:childTnLst>
                          </p:cTn>
                        </p:par>
                        <p:par>
                          <p:cTn id="80" fill="hold">
                            <p:stCondLst>
                              <p:cond delay="8000"/>
                            </p:stCondLst>
                            <p:childTnLst>
                              <p:par>
                                <p:cTn id="81" presetID="22" presetClass="entr" presetSubtype="2" fill="hold" grpId="0" nodeType="afterEffect">
                                  <p:stCondLst>
                                    <p:cond delay="0"/>
                                  </p:stCondLst>
                                  <p:childTnLst>
                                    <p:set>
                                      <p:cBhvr>
                                        <p:cTn id="82" dur="1" fill="hold">
                                          <p:stCondLst>
                                            <p:cond delay="0"/>
                                          </p:stCondLst>
                                        </p:cTn>
                                        <p:tgtEl>
                                          <p:spTgt spid="36">
                                            <p:txEl>
                                              <p:pRg st="0" end="0"/>
                                            </p:txEl>
                                          </p:spTgt>
                                        </p:tgtEl>
                                        <p:attrNameLst>
                                          <p:attrName>style.visibility</p:attrName>
                                        </p:attrNameLst>
                                      </p:cBhvr>
                                      <p:to>
                                        <p:strVal val="visible"/>
                                      </p:to>
                                    </p:set>
                                    <p:animEffect transition="in" filter="wipe(right)">
                                      <p:cBhvr>
                                        <p:cTn id="83" dur="500"/>
                                        <p:tgtEl>
                                          <p:spTgt spid="36">
                                            <p:txEl>
                                              <p:pRg st="0" end="0"/>
                                            </p:txEl>
                                          </p:spTgt>
                                        </p:tgtEl>
                                      </p:cBhvr>
                                    </p:animEffect>
                                  </p:childTnLst>
                                </p:cTn>
                              </p:par>
                            </p:childTnLst>
                          </p:cTn>
                        </p:par>
                        <p:par>
                          <p:cTn id="84" fill="hold">
                            <p:stCondLst>
                              <p:cond delay="8500"/>
                            </p:stCondLst>
                            <p:childTnLst>
                              <p:par>
                                <p:cTn id="85" presetID="10" presetClass="entr" presetSubtype="0" fill="hold" grpId="0" nodeType="afterEffect">
                                  <p:stCondLst>
                                    <p:cond delay="0"/>
                                  </p:stCondLst>
                                  <p:childTnLst>
                                    <p:set>
                                      <p:cBhvr>
                                        <p:cTn id="86" dur="1" fill="hold">
                                          <p:stCondLst>
                                            <p:cond delay="0"/>
                                          </p:stCondLst>
                                        </p:cTn>
                                        <p:tgtEl>
                                          <p:spTgt spid="111">
                                            <p:txEl>
                                              <p:pRg st="0" end="0"/>
                                            </p:txEl>
                                          </p:spTgt>
                                        </p:tgtEl>
                                        <p:attrNameLst>
                                          <p:attrName>style.visibility</p:attrName>
                                        </p:attrNameLst>
                                      </p:cBhvr>
                                      <p:to>
                                        <p:strVal val="visible"/>
                                      </p:to>
                                    </p:set>
                                    <p:animEffect transition="in" filter="fade">
                                      <p:cBhvr>
                                        <p:cTn id="87" dur="500"/>
                                        <p:tgtEl>
                                          <p:spTgt spid="111">
                                            <p:txEl>
                                              <p:pRg st="0" end="0"/>
                                            </p:txEl>
                                          </p:spTgt>
                                        </p:tgtEl>
                                      </p:cBhvr>
                                    </p:animEffect>
                                  </p:childTnLst>
                                </p:cTn>
                              </p:par>
                            </p:childTnLst>
                          </p:cTn>
                        </p:par>
                        <p:par>
                          <p:cTn id="88" fill="hold">
                            <p:stCondLst>
                              <p:cond delay="9000"/>
                            </p:stCondLst>
                            <p:childTnLst>
                              <p:par>
                                <p:cTn id="89" presetID="49" presetClass="entr" presetSubtype="0" decel="100000" fill="hold" nodeType="afterEffect">
                                  <p:stCondLst>
                                    <p:cond delay="0"/>
                                  </p:stCondLst>
                                  <p:childTnLst>
                                    <p:set>
                                      <p:cBhvr>
                                        <p:cTn id="90" dur="1" fill="hold">
                                          <p:stCondLst>
                                            <p:cond delay="0"/>
                                          </p:stCondLst>
                                        </p:cTn>
                                        <p:tgtEl>
                                          <p:spTgt spid="3"/>
                                        </p:tgtEl>
                                        <p:attrNameLst>
                                          <p:attrName>style.visibility</p:attrName>
                                        </p:attrNameLst>
                                      </p:cBhvr>
                                      <p:to>
                                        <p:strVal val="visible"/>
                                      </p:to>
                                    </p:set>
                                    <p:anim calcmode="lin" valueType="num">
                                      <p:cBhvr>
                                        <p:cTn id="91" dur="500" fill="hold"/>
                                        <p:tgtEl>
                                          <p:spTgt spid="3"/>
                                        </p:tgtEl>
                                        <p:attrNameLst>
                                          <p:attrName>ppt_w</p:attrName>
                                        </p:attrNameLst>
                                      </p:cBhvr>
                                      <p:tavLst>
                                        <p:tav tm="0">
                                          <p:val>
                                            <p:fltVal val="0"/>
                                          </p:val>
                                        </p:tav>
                                        <p:tav tm="100000">
                                          <p:val>
                                            <p:strVal val="#ppt_w"/>
                                          </p:val>
                                        </p:tav>
                                      </p:tavLst>
                                    </p:anim>
                                    <p:anim calcmode="lin" valueType="num">
                                      <p:cBhvr>
                                        <p:cTn id="92" dur="500" fill="hold"/>
                                        <p:tgtEl>
                                          <p:spTgt spid="3"/>
                                        </p:tgtEl>
                                        <p:attrNameLst>
                                          <p:attrName>ppt_h</p:attrName>
                                        </p:attrNameLst>
                                      </p:cBhvr>
                                      <p:tavLst>
                                        <p:tav tm="0">
                                          <p:val>
                                            <p:fltVal val="0"/>
                                          </p:val>
                                        </p:tav>
                                        <p:tav tm="100000">
                                          <p:val>
                                            <p:strVal val="#ppt_h"/>
                                          </p:val>
                                        </p:tav>
                                      </p:tavLst>
                                    </p:anim>
                                    <p:anim calcmode="lin" valueType="num">
                                      <p:cBhvr>
                                        <p:cTn id="93" dur="500" fill="hold"/>
                                        <p:tgtEl>
                                          <p:spTgt spid="3"/>
                                        </p:tgtEl>
                                        <p:attrNameLst>
                                          <p:attrName>style.rotation</p:attrName>
                                        </p:attrNameLst>
                                      </p:cBhvr>
                                      <p:tavLst>
                                        <p:tav tm="0">
                                          <p:val>
                                            <p:fltVal val="360"/>
                                          </p:val>
                                        </p:tav>
                                        <p:tav tm="100000">
                                          <p:val>
                                            <p:fltVal val="0"/>
                                          </p:val>
                                        </p:tav>
                                      </p:tavLst>
                                    </p:anim>
                                    <p:animEffect transition="in" filter="fade">
                                      <p:cBhvr>
                                        <p:cTn id="94" dur="500"/>
                                        <p:tgtEl>
                                          <p:spTgt spid="3"/>
                                        </p:tgtEl>
                                      </p:cBhvr>
                                    </p:animEffect>
                                  </p:childTnLst>
                                </p:cTn>
                              </p:par>
                            </p:childTnLst>
                          </p:cTn>
                        </p:par>
                        <p:par>
                          <p:cTn id="95" fill="hold">
                            <p:stCondLst>
                              <p:cond delay="9500"/>
                            </p:stCondLst>
                            <p:childTnLst>
                              <p:par>
                                <p:cTn id="96" presetID="22" presetClass="entr" presetSubtype="2" fill="hold" grpId="0" nodeType="afterEffect">
                                  <p:stCondLst>
                                    <p:cond delay="0"/>
                                  </p:stCondLst>
                                  <p:childTnLst>
                                    <p:set>
                                      <p:cBhvr>
                                        <p:cTn id="97" dur="1" fill="hold">
                                          <p:stCondLst>
                                            <p:cond delay="0"/>
                                          </p:stCondLst>
                                        </p:cTn>
                                        <p:tgtEl>
                                          <p:spTgt spid="38">
                                            <p:txEl>
                                              <p:pRg st="0" end="0"/>
                                            </p:txEl>
                                          </p:spTgt>
                                        </p:tgtEl>
                                        <p:attrNameLst>
                                          <p:attrName>style.visibility</p:attrName>
                                        </p:attrNameLst>
                                      </p:cBhvr>
                                      <p:to>
                                        <p:strVal val="visible"/>
                                      </p:to>
                                    </p:set>
                                    <p:animEffect transition="in" filter="wipe(right)">
                                      <p:cBhvr>
                                        <p:cTn id="98" dur="500"/>
                                        <p:tgtEl>
                                          <p:spTgt spid="38">
                                            <p:txEl>
                                              <p:pRg st="0" end="0"/>
                                            </p:txEl>
                                          </p:spTgt>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4">
                                            <p:txEl>
                                              <p:pRg st="0" end="0"/>
                                            </p:txEl>
                                          </p:spTgt>
                                        </p:tgtEl>
                                        <p:attrNameLst>
                                          <p:attrName>style.visibility</p:attrName>
                                        </p:attrNameLst>
                                      </p:cBhvr>
                                      <p:to>
                                        <p:strVal val="visible"/>
                                      </p:to>
                                    </p:set>
                                    <p:animEffect transition="in" filter="fade">
                                      <p:cBhvr>
                                        <p:cTn id="102" dur="500"/>
                                        <p:tgtEl>
                                          <p:spTgt spid="14">
                                            <p:txEl>
                                              <p:pRg st="0" end="0"/>
                                            </p:txEl>
                                          </p:spTgt>
                                        </p:tgtEl>
                                      </p:cBhvr>
                                    </p:animEffect>
                                  </p:childTnLst>
                                </p:cTn>
                              </p:par>
                            </p:childTnLst>
                          </p:cTn>
                        </p:par>
                        <p:par>
                          <p:cTn id="103" fill="hold">
                            <p:stCondLst>
                              <p:cond delay="10500"/>
                            </p:stCondLst>
                            <p:childTnLst>
                              <p:par>
                                <p:cTn id="104" presetID="49" presetClass="entr" presetSubtype="0" decel="100000" fill="hold" nodeType="afterEffect">
                                  <p:stCondLst>
                                    <p:cond delay="0"/>
                                  </p:stCondLst>
                                  <p:childTnLst>
                                    <p:set>
                                      <p:cBhvr>
                                        <p:cTn id="105" dur="1" fill="hold">
                                          <p:stCondLst>
                                            <p:cond delay="0"/>
                                          </p:stCondLst>
                                        </p:cTn>
                                        <p:tgtEl>
                                          <p:spTgt spid="2"/>
                                        </p:tgtEl>
                                        <p:attrNameLst>
                                          <p:attrName>style.visibility</p:attrName>
                                        </p:attrNameLst>
                                      </p:cBhvr>
                                      <p:to>
                                        <p:strVal val="visible"/>
                                      </p:to>
                                    </p:set>
                                    <p:anim calcmode="lin" valueType="num">
                                      <p:cBhvr>
                                        <p:cTn id="106" dur="500" fill="hold"/>
                                        <p:tgtEl>
                                          <p:spTgt spid="2"/>
                                        </p:tgtEl>
                                        <p:attrNameLst>
                                          <p:attrName>ppt_w</p:attrName>
                                        </p:attrNameLst>
                                      </p:cBhvr>
                                      <p:tavLst>
                                        <p:tav tm="0">
                                          <p:val>
                                            <p:fltVal val="0"/>
                                          </p:val>
                                        </p:tav>
                                        <p:tav tm="100000">
                                          <p:val>
                                            <p:strVal val="#ppt_w"/>
                                          </p:val>
                                        </p:tav>
                                      </p:tavLst>
                                    </p:anim>
                                    <p:anim calcmode="lin" valueType="num">
                                      <p:cBhvr>
                                        <p:cTn id="107" dur="500" fill="hold"/>
                                        <p:tgtEl>
                                          <p:spTgt spid="2"/>
                                        </p:tgtEl>
                                        <p:attrNameLst>
                                          <p:attrName>ppt_h</p:attrName>
                                        </p:attrNameLst>
                                      </p:cBhvr>
                                      <p:tavLst>
                                        <p:tav tm="0">
                                          <p:val>
                                            <p:fltVal val="0"/>
                                          </p:val>
                                        </p:tav>
                                        <p:tav tm="100000">
                                          <p:val>
                                            <p:strVal val="#ppt_h"/>
                                          </p:val>
                                        </p:tav>
                                      </p:tavLst>
                                    </p:anim>
                                    <p:anim calcmode="lin" valueType="num">
                                      <p:cBhvr>
                                        <p:cTn id="108" dur="500" fill="hold"/>
                                        <p:tgtEl>
                                          <p:spTgt spid="2"/>
                                        </p:tgtEl>
                                        <p:attrNameLst>
                                          <p:attrName>style.rotation</p:attrName>
                                        </p:attrNameLst>
                                      </p:cBhvr>
                                      <p:tavLst>
                                        <p:tav tm="0">
                                          <p:val>
                                            <p:fltVal val="360"/>
                                          </p:val>
                                        </p:tav>
                                        <p:tav tm="100000">
                                          <p:val>
                                            <p:fltVal val="0"/>
                                          </p:val>
                                        </p:tav>
                                      </p:tavLst>
                                    </p:anim>
                                    <p:animEffect transition="in" filter="fade">
                                      <p:cBhvr>
                                        <p:cTn id="109" dur="500"/>
                                        <p:tgtEl>
                                          <p:spTgt spid="2"/>
                                        </p:tgtEl>
                                      </p:cBhvr>
                                    </p:animEffect>
                                  </p:childTnLst>
                                </p:cTn>
                              </p:par>
                            </p:childTnLst>
                          </p:cTn>
                        </p:par>
                        <p:par>
                          <p:cTn id="110" fill="hold">
                            <p:stCondLst>
                              <p:cond delay="11000"/>
                            </p:stCondLst>
                            <p:childTnLst>
                              <p:par>
                                <p:cTn id="111" presetID="22" presetClass="entr" presetSubtype="2" fill="hold" grpId="0" nodeType="afterEffect">
                                  <p:stCondLst>
                                    <p:cond delay="0"/>
                                  </p:stCondLst>
                                  <p:childTnLst>
                                    <p:set>
                                      <p:cBhvr>
                                        <p:cTn id="112" dur="1" fill="hold">
                                          <p:stCondLst>
                                            <p:cond delay="0"/>
                                          </p:stCondLst>
                                        </p:cTn>
                                        <p:tgtEl>
                                          <p:spTgt spid="35">
                                            <p:txEl>
                                              <p:pRg st="0" end="0"/>
                                            </p:txEl>
                                          </p:spTgt>
                                        </p:tgtEl>
                                        <p:attrNameLst>
                                          <p:attrName>style.visibility</p:attrName>
                                        </p:attrNameLst>
                                      </p:cBhvr>
                                      <p:to>
                                        <p:strVal val="visible"/>
                                      </p:to>
                                    </p:set>
                                    <p:animEffect transition="in" filter="wipe(right)">
                                      <p:cBhvr>
                                        <p:cTn id="113"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bldP spid="14" grpId="0" build="p"/>
      <p:bldP spid="107" grpId="0" build="p"/>
      <p:bldP spid="108" grpId="0" build="p"/>
      <p:bldP spid="109" grpId="0" build="p"/>
      <p:bldP spid="110" grpId="0" build="p"/>
      <p:bldP spid="111" grpId="0" build="p"/>
      <p:bldP spid="33" grpId="0" build="p"/>
      <p:bldP spid="34" grpId="0" build="p"/>
      <p:bldP spid="35" grpId="0" build="p"/>
      <p:bldP spid="36" grpId="0" build="p"/>
      <p:bldP spid="37" grpId="0" build="p"/>
      <p:bldP spid="38"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134203" y="2815828"/>
            <a:ext cx="1355653" cy="1747091"/>
            <a:chOff x="2134203" y="2815828"/>
            <a:chExt cx="1355653" cy="1747091"/>
          </a:xfrm>
        </p:grpSpPr>
        <p:sp>
          <p:nvSpPr>
            <p:cNvPr id="88" name="Shape 2626"/>
            <p:cNvSpPr/>
            <p:nvPr/>
          </p:nvSpPr>
          <p:spPr>
            <a:xfrm rot="5400000" flipH="1">
              <a:off x="2229291" y="3350432"/>
              <a:ext cx="648492" cy="649358"/>
            </a:xfrm>
            <a:prstGeom prst="ellipse">
              <a:avLst/>
            </a:prstGeom>
            <a:solidFill>
              <a:srgbClr val="ECECEC"/>
            </a:solidFill>
            <a:ln w="12700">
              <a:miter lim="400000"/>
            </a:ln>
          </p:spPr>
          <p:txBody>
            <a:bodyPr lIns="50800" tIns="50800" rIns="50800" bIns="50800" anchor="ctr"/>
            <a:lstStyle/>
            <a:p>
              <a:pPr lvl="0"/>
              <a:endParaRPr/>
            </a:p>
          </p:txBody>
        </p:sp>
        <p:sp>
          <p:nvSpPr>
            <p:cNvPr id="90" name="Shape 2631"/>
            <p:cNvSpPr/>
            <p:nvPr/>
          </p:nvSpPr>
          <p:spPr>
            <a:xfrm rot="5400000">
              <a:off x="1938484" y="3011547"/>
              <a:ext cx="1747091" cy="135565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45" y="0"/>
                    <a:pt x="0" y="6244"/>
                    <a:pt x="0" y="13917"/>
                  </a:cubicBezTo>
                  <a:cubicBezTo>
                    <a:pt x="0" y="16594"/>
                    <a:pt x="592" y="19197"/>
                    <a:pt x="1714" y="21438"/>
                  </a:cubicBezTo>
                  <a:lnTo>
                    <a:pt x="1796" y="21600"/>
                  </a:lnTo>
                  <a:lnTo>
                    <a:pt x="3140" y="21600"/>
                  </a:lnTo>
                  <a:lnTo>
                    <a:pt x="4959" y="19550"/>
                  </a:lnTo>
                  <a:lnTo>
                    <a:pt x="4174" y="18388"/>
                  </a:lnTo>
                  <a:lnTo>
                    <a:pt x="2397" y="20385"/>
                  </a:lnTo>
                  <a:lnTo>
                    <a:pt x="2340" y="20260"/>
                  </a:lnTo>
                  <a:cubicBezTo>
                    <a:pt x="1465" y="18333"/>
                    <a:pt x="1004" y="16138"/>
                    <a:pt x="1004" y="13917"/>
                  </a:cubicBezTo>
                  <a:cubicBezTo>
                    <a:pt x="1004" y="13853"/>
                    <a:pt x="1005" y="13790"/>
                    <a:pt x="1011" y="13710"/>
                  </a:cubicBezTo>
                  <a:lnTo>
                    <a:pt x="1018" y="13477"/>
                  </a:lnTo>
                  <a:lnTo>
                    <a:pt x="3181" y="13474"/>
                  </a:lnTo>
                  <a:lnTo>
                    <a:pt x="3181" y="11932"/>
                  </a:lnTo>
                  <a:lnTo>
                    <a:pt x="1135" y="11932"/>
                  </a:lnTo>
                  <a:lnTo>
                    <a:pt x="1152" y="11789"/>
                  </a:lnTo>
                  <a:cubicBezTo>
                    <a:pt x="1437" y="9638"/>
                    <a:pt x="2149" y="7613"/>
                    <a:pt x="3212" y="5935"/>
                  </a:cubicBezTo>
                  <a:lnTo>
                    <a:pt x="3277" y="5832"/>
                  </a:lnTo>
                  <a:lnTo>
                    <a:pt x="4802" y="7793"/>
                  </a:lnTo>
                  <a:lnTo>
                    <a:pt x="5650" y="6705"/>
                  </a:lnTo>
                  <a:lnTo>
                    <a:pt x="4108" y="4715"/>
                  </a:lnTo>
                  <a:lnTo>
                    <a:pt x="4179" y="4630"/>
                  </a:lnTo>
                  <a:cubicBezTo>
                    <a:pt x="5770" y="2746"/>
                    <a:pt x="7733" y="1614"/>
                    <a:pt x="9860" y="1353"/>
                  </a:cubicBezTo>
                  <a:lnTo>
                    <a:pt x="9962" y="1339"/>
                  </a:lnTo>
                  <a:lnTo>
                    <a:pt x="9964" y="4558"/>
                  </a:lnTo>
                  <a:lnTo>
                    <a:pt x="11161" y="4558"/>
                  </a:lnTo>
                  <a:lnTo>
                    <a:pt x="11161" y="1314"/>
                  </a:lnTo>
                  <a:lnTo>
                    <a:pt x="11257" y="1321"/>
                  </a:lnTo>
                  <a:cubicBezTo>
                    <a:pt x="13615" y="1462"/>
                    <a:pt x="15852" y="2693"/>
                    <a:pt x="17557" y="4787"/>
                  </a:cubicBezTo>
                  <a:lnTo>
                    <a:pt x="17625" y="4872"/>
                  </a:lnTo>
                  <a:lnTo>
                    <a:pt x="16047" y="6910"/>
                  </a:lnTo>
                  <a:lnTo>
                    <a:pt x="16895" y="8000"/>
                  </a:lnTo>
                  <a:lnTo>
                    <a:pt x="18432" y="6015"/>
                  </a:lnTo>
                  <a:lnTo>
                    <a:pt x="18498" y="6124"/>
                  </a:lnTo>
                  <a:cubicBezTo>
                    <a:pt x="19501" y="7766"/>
                    <a:pt x="20176" y="9725"/>
                    <a:pt x="20448" y="11789"/>
                  </a:cubicBezTo>
                  <a:lnTo>
                    <a:pt x="20466" y="11932"/>
                  </a:lnTo>
                  <a:lnTo>
                    <a:pt x="18340" y="11934"/>
                  </a:lnTo>
                  <a:lnTo>
                    <a:pt x="18340" y="13477"/>
                  </a:lnTo>
                  <a:lnTo>
                    <a:pt x="20582" y="13477"/>
                  </a:lnTo>
                  <a:lnTo>
                    <a:pt x="20591" y="13726"/>
                  </a:lnTo>
                  <a:cubicBezTo>
                    <a:pt x="20594" y="13790"/>
                    <a:pt x="20596" y="13853"/>
                    <a:pt x="20596" y="13917"/>
                  </a:cubicBezTo>
                  <a:cubicBezTo>
                    <a:pt x="20596" y="16131"/>
                    <a:pt x="20140" y="18314"/>
                    <a:pt x="19274" y="20233"/>
                  </a:cubicBezTo>
                  <a:lnTo>
                    <a:pt x="19212" y="20369"/>
                  </a:lnTo>
                  <a:lnTo>
                    <a:pt x="17539" y="18215"/>
                  </a:lnTo>
                  <a:lnTo>
                    <a:pt x="16694" y="19306"/>
                  </a:lnTo>
                  <a:lnTo>
                    <a:pt x="18473" y="21600"/>
                  </a:lnTo>
                  <a:lnTo>
                    <a:pt x="19806" y="21600"/>
                  </a:lnTo>
                  <a:lnTo>
                    <a:pt x="19886" y="21438"/>
                  </a:lnTo>
                  <a:cubicBezTo>
                    <a:pt x="21008" y="19193"/>
                    <a:pt x="21600" y="16592"/>
                    <a:pt x="21600" y="13917"/>
                  </a:cubicBezTo>
                  <a:cubicBezTo>
                    <a:pt x="21600" y="6244"/>
                    <a:pt x="16755" y="0"/>
                    <a:pt x="10799" y="0"/>
                  </a:cubicBezTo>
                  <a:cubicBezTo>
                    <a:pt x="10799" y="0"/>
                    <a:pt x="10799" y="0"/>
                    <a:pt x="10799" y="0"/>
                  </a:cubicBezTo>
                  <a:close/>
                </a:path>
              </a:pathLst>
            </a:custGeom>
            <a:solidFill>
              <a:schemeClr val="accent1">
                <a:alpha val="75000"/>
              </a:schemeClr>
            </a:solidFill>
            <a:ln w="12700">
              <a:miter lim="400000"/>
            </a:ln>
          </p:spPr>
          <p:txBody>
            <a:bodyPr lIns="38100" tIns="38100" rIns="38100" bIns="38100" anchor="ctr"/>
            <a:lstStyle/>
            <a:p>
              <a:pPr lvl="0"/>
              <a:endParaRPr/>
            </a:p>
          </p:txBody>
        </p:sp>
      </p:grpSp>
      <p:grpSp>
        <p:nvGrpSpPr>
          <p:cNvPr id="2" name="Group 1"/>
          <p:cNvGrpSpPr/>
          <p:nvPr/>
        </p:nvGrpSpPr>
        <p:grpSpPr>
          <a:xfrm>
            <a:off x="5187510" y="2533492"/>
            <a:ext cx="1846008" cy="2379014"/>
            <a:chOff x="5187510" y="2533492"/>
            <a:chExt cx="1846008" cy="2379014"/>
          </a:xfrm>
        </p:grpSpPr>
        <p:sp>
          <p:nvSpPr>
            <p:cNvPr id="87" name="Shape 2625"/>
            <p:cNvSpPr/>
            <p:nvPr/>
          </p:nvSpPr>
          <p:spPr>
            <a:xfrm rot="5400000" flipH="1">
              <a:off x="5296005" y="3188290"/>
              <a:ext cx="1011194" cy="1009816"/>
            </a:xfrm>
            <a:prstGeom prst="ellipse">
              <a:avLst/>
            </a:prstGeom>
            <a:solidFill>
              <a:srgbClr val="ECECEC"/>
            </a:solidFill>
            <a:ln w="12700">
              <a:miter lim="400000"/>
            </a:ln>
          </p:spPr>
          <p:txBody>
            <a:bodyPr lIns="50800" tIns="50800" rIns="50800" bIns="50800" anchor="ctr"/>
            <a:lstStyle/>
            <a:p>
              <a:pPr lvl="0"/>
              <a:endParaRPr/>
            </a:p>
          </p:txBody>
        </p:sp>
        <p:sp>
          <p:nvSpPr>
            <p:cNvPr id="94" name="Shape 2635"/>
            <p:cNvSpPr/>
            <p:nvPr/>
          </p:nvSpPr>
          <p:spPr>
            <a:xfrm rot="5400000">
              <a:off x="4921007" y="2799995"/>
              <a:ext cx="2379014" cy="1846008"/>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45" y="0"/>
                    <a:pt x="0" y="6244"/>
                    <a:pt x="0" y="13917"/>
                  </a:cubicBezTo>
                  <a:cubicBezTo>
                    <a:pt x="0" y="16594"/>
                    <a:pt x="592" y="19197"/>
                    <a:pt x="1714" y="21438"/>
                  </a:cubicBezTo>
                  <a:lnTo>
                    <a:pt x="1796" y="21600"/>
                  </a:lnTo>
                  <a:lnTo>
                    <a:pt x="3140" y="21600"/>
                  </a:lnTo>
                  <a:lnTo>
                    <a:pt x="4959" y="19550"/>
                  </a:lnTo>
                  <a:lnTo>
                    <a:pt x="4174" y="18388"/>
                  </a:lnTo>
                  <a:lnTo>
                    <a:pt x="2397" y="20385"/>
                  </a:lnTo>
                  <a:lnTo>
                    <a:pt x="2340" y="20260"/>
                  </a:lnTo>
                  <a:cubicBezTo>
                    <a:pt x="1465" y="18333"/>
                    <a:pt x="1003" y="16138"/>
                    <a:pt x="1003" y="13917"/>
                  </a:cubicBezTo>
                  <a:cubicBezTo>
                    <a:pt x="1003" y="13853"/>
                    <a:pt x="1005" y="13790"/>
                    <a:pt x="1011" y="13710"/>
                  </a:cubicBezTo>
                  <a:lnTo>
                    <a:pt x="1018" y="13477"/>
                  </a:lnTo>
                  <a:lnTo>
                    <a:pt x="3181" y="13475"/>
                  </a:lnTo>
                  <a:lnTo>
                    <a:pt x="3181" y="11932"/>
                  </a:lnTo>
                  <a:lnTo>
                    <a:pt x="1134" y="11932"/>
                  </a:lnTo>
                  <a:lnTo>
                    <a:pt x="1152" y="11789"/>
                  </a:lnTo>
                  <a:cubicBezTo>
                    <a:pt x="1437" y="9638"/>
                    <a:pt x="2149" y="7613"/>
                    <a:pt x="3212" y="5935"/>
                  </a:cubicBezTo>
                  <a:lnTo>
                    <a:pt x="3277" y="5832"/>
                  </a:lnTo>
                  <a:lnTo>
                    <a:pt x="4802" y="7793"/>
                  </a:lnTo>
                  <a:lnTo>
                    <a:pt x="5650" y="6705"/>
                  </a:lnTo>
                  <a:lnTo>
                    <a:pt x="4108" y="4715"/>
                  </a:lnTo>
                  <a:lnTo>
                    <a:pt x="4179" y="4630"/>
                  </a:lnTo>
                  <a:cubicBezTo>
                    <a:pt x="5770" y="2746"/>
                    <a:pt x="7733" y="1614"/>
                    <a:pt x="9860" y="1353"/>
                  </a:cubicBezTo>
                  <a:lnTo>
                    <a:pt x="9962" y="1339"/>
                  </a:lnTo>
                  <a:lnTo>
                    <a:pt x="9964" y="4558"/>
                  </a:lnTo>
                  <a:lnTo>
                    <a:pt x="11160" y="4558"/>
                  </a:lnTo>
                  <a:lnTo>
                    <a:pt x="11160" y="1314"/>
                  </a:lnTo>
                  <a:lnTo>
                    <a:pt x="11257" y="1321"/>
                  </a:lnTo>
                  <a:cubicBezTo>
                    <a:pt x="13615" y="1462"/>
                    <a:pt x="15852" y="2693"/>
                    <a:pt x="17557" y="4787"/>
                  </a:cubicBezTo>
                  <a:lnTo>
                    <a:pt x="17625" y="4872"/>
                  </a:lnTo>
                  <a:lnTo>
                    <a:pt x="16047" y="6910"/>
                  </a:lnTo>
                  <a:lnTo>
                    <a:pt x="16895" y="8001"/>
                  </a:lnTo>
                  <a:lnTo>
                    <a:pt x="18432" y="6015"/>
                  </a:lnTo>
                  <a:lnTo>
                    <a:pt x="18498" y="6124"/>
                  </a:lnTo>
                  <a:cubicBezTo>
                    <a:pt x="19502" y="7766"/>
                    <a:pt x="20176" y="9725"/>
                    <a:pt x="20448" y="11789"/>
                  </a:cubicBezTo>
                  <a:lnTo>
                    <a:pt x="20466" y="11932"/>
                  </a:lnTo>
                  <a:lnTo>
                    <a:pt x="18340" y="11934"/>
                  </a:lnTo>
                  <a:lnTo>
                    <a:pt x="18340" y="13477"/>
                  </a:lnTo>
                  <a:lnTo>
                    <a:pt x="20582" y="13477"/>
                  </a:lnTo>
                  <a:lnTo>
                    <a:pt x="20591" y="13726"/>
                  </a:lnTo>
                  <a:cubicBezTo>
                    <a:pt x="20595" y="13790"/>
                    <a:pt x="20596" y="13853"/>
                    <a:pt x="20596" y="13917"/>
                  </a:cubicBezTo>
                  <a:cubicBezTo>
                    <a:pt x="20596" y="16131"/>
                    <a:pt x="20140" y="18314"/>
                    <a:pt x="19274" y="20233"/>
                  </a:cubicBezTo>
                  <a:lnTo>
                    <a:pt x="19212" y="20369"/>
                  </a:lnTo>
                  <a:lnTo>
                    <a:pt x="17539" y="18215"/>
                  </a:lnTo>
                  <a:lnTo>
                    <a:pt x="16694" y="19306"/>
                  </a:lnTo>
                  <a:lnTo>
                    <a:pt x="18473" y="21600"/>
                  </a:lnTo>
                  <a:lnTo>
                    <a:pt x="19806" y="21600"/>
                  </a:lnTo>
                  <a:lnTo>
                    <a:pt x="19886" y="21438"/>
                  </a:lnTo>
                  <a:cubicBezTo>
                    <a:pt x="21008" y="19193"/>
                    <a:pt x="21600" y="16592"/>
                    <a:pt x="21600" y="13917"/>
                  </a:cubicBezTo>
                  <a:cubicBezTo>
                    <a:pt x="21600" y="6244"/>
                    <a:pt x="16755" y="0"/>
                    <a:pt x="10799" y="0"/>
                  </a:cubicBezTo>
                  <a:cubicBezTo>
                    <a:pt x="10799" y="0"/>
                    <a:pt x="10799" y="0"/>
                    <a:pt x="10799" y="0"/>
                  </a:cubicBezTo>
                  <a:close/>
                </a:path>
              </a:pathLst>
            </a:custGeom>
            <a:solidFill>
              <a:schemeClr val="accent1"/>
            </a:solidFill>
            <a:ln w="12700">
              <a:miter lim="400000"/>
            </a:ln>
          </p:spPr>
          <p:txBody>
            <a:bodyPr lIns="38100" tIns="38100" rIns="38100" bIns="38100" anchor="ctr"/>
            <a:lstStyle/>
            <a:p>
              <a:pPr lvl="0"/>
              <a:endParaRPr/>
            </a:p>
          </p:txBody>
        </p:sp>
      </p:grpSp>
      <p:grpSp>
        <p:nvGrpSpPr>
          <p:cNvPr id="5" name="Group 4"/>
          <p:cNvGrpSpPr/>
          <p:nvPr/>
        </p:nvGrpSpPr>
        <p:grpSpPr>
          <a:xfrm>
            <a:off x="8605307" y="2815828"/>
            <a:ext cx="1355653" cy="1747091"/>
            <a:chOff x="8605307" y="2815828"/>
            <a:chExt cx="1355653" cy="1747091"/>
          </a:xfrm>
        </p:grpSpPr>
        <p:sp>
          <p:nvSpPr>
            <p:cNvPr id="25" name="Shape 2626"/>
            <p:cNvSpPr/>
            <p:nvPr/>
          </p:nvSpPr>
          <p:spPr>
            <a:xfrm rot="5400000" flipH="1">
              <a:off x="8700395" y="3350432"/>
              <a:ext cx="648492" cy="649358"/>
            </a:xfrm>
            <a:prstGeom prst="ellipse">
              <a:avLst/>
            </a:prstGeom>
            <a:solidFill>
              <a:srgbClr val="ECECEC"/>
            </a:solidFill>
            <a:ln w="12700">
              <a:miter lim="400000"/>
            </a:ln>
          </p:spPr>
          <p:txBody>
            <a:bodyPr lIns="50800" tIns="50800" rIns="50800" bIns="50800" anchor="ctr"/>
            <a:lstStyle/>
            <a:p>
              <a:pPr lvl="0"/>
              <a:endParaRPr/>
            </a:p>
          </p:txBody>
        </p:sp>
        <p:sp>
          <p:nvSpPr>
            <p:cNvPr id="27" name="Shape 2631"/>
            <p:cNvSpPr/>
            <p:nvPr/>
          </p:nvSpPr>
          <p:spPr>
            <a:xfrm rot="5400000">
              <a:off x="8409588" y="3011547"/>
              <a:ext cx="1747091" cy="135565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45" y="0"/>
                    <a:pt x="0" y="6244"/>
                    <a:pt x="0" y="13917"/>
                  </a:cubicBezTo>
                  <a:cubicBezTo>
                    <a:pt x="0" y="16594"/>
                    <a:pt x="592" y="19197"/>
                    <a:pt x="1714" y="21438"/>
                  </a:cubicBezTo>
                  <a:lnTo>
                    <a:pt x="1796" y="21600"/>
                  </a:lnTo>
                  <a:lnTo>
                    <a:pt x="3140" y="21600"/>
                  </a:lnTo>
                  <a:lnTo>
                    <a:pt x="4959" y="19550"/>
                  </a:lnTo>
                  <a:lnTo>
                    <a:pt x="4174" y="18388"/>
                  </a:lnTo>
                  <a:lnTo>
                    <a:pt x="2397" y="20385"/>
                  </a:lnTo>
                  <a:lnTo>
                    <a:pt x="2340" y="20260"/>
                  </a:lnTo>
                  <a:cubicBezTo>
                    <a:pt x="1465" y="18333"/>
                    <a:pt x="1004" y="16138"/>
                    <a:pt x="1004" y="13917"/>
                  </a:cubicBezTo>
                  <a:cubicBezTo>
                    <a:pt x="1004" y="13853"/>
                    <a:pt x="1005" y="13790"/>
                    <a:pt x="1011" y="13710"/>
                  </a:cubicBezTo>
                  <a:lnTo>
                    <a:pt x="1018" y="13477"/>
                  </a:lnTo>
                  <a:lnTo>
                    <a:pt x="3181" y="13474"/>
                  </a:lnTo>
                  <a:lnTo>
                    <a:pt x="3181" y="11932"/>
                  </a:lnTo>
                  <a:lnTo>
                    <a:pt x="1135" y="11932"/>
                  </a:lnTo>
                  <a:lnTo>
                    <a:pt x="1152" y="11789"/>
                  </a:lnTo>
                  <a:cubicBezTo>
                    <a:pt x="1437" y="9638"/>
                    <a:pt x="2149" y="7613"/>
                    <a:pt x="3212" y="5935"/>
                  </a:cubicBezTo>
                  <a:lnTo>
                    <a:pt x="3277" y="5832"/>
                  </a:lnTo>
                  <a:lnTo>
                    <a:pt x="4802" y="7793"/>
                  </a:lnTo>
                  <a:lnTo>
                    <a:pt x="5650" y="6705"/>
                  </a:lnTo>
                  <a:lnTo>
                    <a:pt x="4108" y="4715"/>
                  </a:lnTo>
                  <a:lnTo>
                    <a:pt x="4179" y="4630"/>
                  </a:lnTo>
                  <a:cubicBezTo>
                    <a:pt x="5770" y="2746"/>
                    <a:pt x="7733" y="1614"/>
                    <a:pt x="9860" y="1353"/>
                  </a:cubicBezTo>
                  <a:lnTo>
                    <a:pt x="9962" y="1339"/>
                  </a:lnTo>
                  <a:lnTo>
                    <a:pt x="9964" y="4558"/>
                  </a:lnTo>
                  <a:lnTo>
                    <a:pt x="11161" y="4558"/>
                  </a:lnTo>
                  <a:lnTo>
                    <a:pt x="11161" y="1314"/>
                  </a:lnTo>
                  <a:lnTo>
                    <a:pt x="11257" y="1321"/>
                  </a:lnTo>
                  <a:cubicBezTo>
                    <a:pt x="13615" y="1462"/>
                    <a:pt x="15852" y="2693"/>
                    <a:pt x="17557" y="4787"/>
                  </a:cubicBezTo>
                  <a:lnTo>
                    <a:pt x="17625" y="4872"/>
                  </a:lnTo>
                  <a:lnTo>
                    <a:pt x="16047" y="6910"/>
                  </a:lnTo>
                  <a:lnTo>
                    <a:pt x="16895" y="8000"/>
                  </a:lnTo>
                  <a:lnTo>
                    <a:pt x="18432" y="6015"/>
                  </a:lnTo>
                  <a:lnTo>
                    <a:pt x="18498" y="6124"/>
                  </a:lnTo>
                  <a:cubicBezTo>
                    <a:pt x="19501" y="7766"/>
                    <a:pt x="20176" y="9725"/>
                    <a:pt x="20448" y="11789"/>
                  </a:cubicBezTo>
                  <a:lnTo>
                    <a:pt x="20466" y="11932"/>
                  </a:lnTo>
                  <a:lnTo>
                    <a:pt x="18340" y="11934"/>
                  </a:lnTo>
                  <a:lnTo>
                    <a:pt x="18340" y="13477"/>
                  </a:lnTo>
                  <a:lnTo>
                    <a:pt x="20582" y="13477"/>
                  </a:lnTo>
                  <a:lnTo>
                    <a:pt x="20591" y="13726"/>
                  </a:lnTo>
                  <a:cubicBezTo>
                    <a:pt x="20594" y="13790"/>
                    <a:pt x="20596" y="13853"/>
                    <a:pt x="20596" y="13917"/>
                  </a:cubicBezTo>
                  <a:cubicBezTo>
                    <a:pt x="20596" y="16131"/>
                    <a:pt x="20140" y="18314"/>
                    <a:pt x="19274" y="20233"/>
                  </a:cubicBezTo>
                  <a:lnTo>
                    <a:pt x="19212" y="20369"/>
                  </a:lnTo>
                  <a:lnTo>
                    <a:pt x="17539" y="18215"/>
                  </a:lnTo>
                  <a:lnTo>
                    <a:pt x="16694" y="19306"/>
                  </a:lnTo>
                  <a:lnTo>
                    <a:pt x="18473" y="21600"/>
                  </a:lnTo>
                  <a:lnTo>
                    <a:pt x="19806" y="21600"/>
                  </a:lnTo>
                  <a:lnTo>
                    <a:pt x="19886" y="21438"/>
                  </a:lnTo>
                  <a:cubicBezTo>
                    <a:pt x="21008" y="19193"/>
                    <a:pt x="21600" y="16592"/>
                    <a:pt x="21600" y="13917"/>
                  </a:cubicBezTo>
                  <a:cubicBezTo>
                    <a:pt x="21600" y="6244"/>
                    <a:pt x="16755" y="0"/>
                    <a:pt x="10799" y="0"/>
                  </a:cubicBezTo>
                  <a:cubicBezTo>
                    <a:pt x="10799" y="0"/>
                    <a:pt x="10799" y="0"/>
                    <a:pt x="10799" y="0"/>
                  </a:cubicBezTo>
                  <a:close/>
                </a:path>
              </a:pathLst>
            </a:custGeom>
            <a:solidFill>
              <a:schemeClr val="accent1">
                <a:alpha val="75000"/>
              </a:schemeClr>
            </a:solidFill>
            <a:ln w="12700">
              <a:miter lim="400000"/>
            </a:ln>
          </p:spPr>
          <p:txBody>
            <a:bodyPr lIns="38100" tIns="38100" rIns="38100" bIns="38100" anchor="ctr"/>
            <a:lstStyle/>
            <a:p>
              <a:pPr lvl="0"/>
              <a:endParaRPr/>
            </a:p>
          </p:txBody>
        </p:sp>
      </p:grpSp>
      <p:sp>
        <p:nvSpPr>
          <p:cNvPr id="89" name="Shape 2630"/>
          <p:cNvSpPr/>
          <p:nvPr/>
        </p:nvSpPr>
        <p:spPr>
          <a:xfrm rot="5400000">
            <a:off x="2482920" y="3325701"/>
            <a:ext cx="441500" cy="442412"/>
          </a:xfrm>
          <a:custGeom>
            <a:avLst/>
            <a:gdLst/>
            <a:ahLst/>
            <a:cxnLst>
              <a:cxn ang="0">
                <a:pos x="wd2" y="hd2"/>
              </a:cxn>
              <a:cxn ang="5400000">
                <a:pos x="wd2" y="hd2"/>
              </a:cxn>
              <a:cxn ang="10800000">
                <a:pos x="wd2" y="hd2"/>
              </a:cxn>
              <a:cxn ang="16200000">
                <a:pos x="wd2" y="hd2"/>
              </a:cxn>
            </a:cxnLst>
            <a:rect l="0" t="0" r="r" b="b"/>
            <a:pathLst>
              <a:path w="21600" h="21600" extrusionOk="0">
                <a:moveTo>
                  <a:pt x="18075" y="21600"/>
                </a:moveTo>
                <a:cubicBezTo>
                  <a:pt x="20021" y="21600"/>
                  <a:pt x="21600" y="20017"/>
                  <a:pt x="21600" y="18074"/>
                </a:cubicBezTo>
                <a:cubicBezTo>
                  <a:pt x="21600" y="16138"/>
                  <a:pt x="20021" y="14563"/>
                  <a:pt x="18081" y="14563"/>
                </a:cubicBezTo>
                <a:lnTo>
                  <a:pt x="1489" y="0"/>
                </a:lnTo>
                <a:lnTo>
                  <a:pt x="0" y="1553"/>
                </a:lnTo>
                <a:lnTo>
                  <a:pt x="14556" y="18180"/>
                </a:lnTo>
                <a:lnTo>
                  <a:pt x="14563" y="18293"/>
                </a:lnTo>
                <a:cubicBezTo>
                  <a:pt x="14668" y="20144"/>
                  <a:pt x="16213" y="21600"/>
                  <a:pt x="18075" y="21600"/>
                </a:cubicBezTo>
                <a:cubicBezTo>
                  <a:pt x="18075" y="21600"/>
                  <a:pt x="18075" y="21600"/>
                  <a:pt x="18075" y="21600"/>
                </a:cubicBezTo>
                <a:close/>
              </a:path>
            </a:pathLst>
          </a:custGeom>
          <a:solidFill>
            <a:schemeClr val="accent1">
              <a:alpha val="75000"/>
            </a:schemeClr>
          </a:solidFill>
          <a:ln w="12700">
            <a:miter lim="400000"/>
          </a:ln>
        </p:spPr>
        <p:txBody>
          <a:bodyPr lIns="38100" tIns="38100" rIns="38100" bIns="38100" anchor="ctr"/>
          <a:lstStyle/>
          <a:p>
            <a:pPr lvl="0"/>
            <a:endParaRPr/>
          </a:p>
        </p:txBody>
      </p:sp>
      <p:sp>
        <p:nvSpPr>
          <p:cNvPr id="28" name="Shape 2626"/>
          <p:cNvSpPr/>
          <p:nvPr/>
        </p:nvSpPr>
        <p:spPr>
          <a:xfrm rot="5400000" flipH="1">
            <a:off x="1539518" y="3477099"/>
            <a:ext cx="500086" cy="500754"/>
          </a:xfrm>
          <a:prstGeom prst="ellipse">
            <a:avLst/>
          </a:prstGeom>
          <a:solidFill>
            <a:schemeClr val="accent1">
              <a:alpha val="75000"/>
            </a:schemeClr>
          </a:solidFill>
          <a:ln w="12700">
            <a:miter lim="400000"/>
          </a:ln>
        </p:spPr>
        <p:txBody>
          <a:bodyPr lIns="50800" tIns="50800" rIns="50800" bIns="50800" anchor="ctr"/>
          <a:lstStyle/>
          <a:p>
            <a:pPr lvl="0"/>
            <a:endParaRPr/>
          </a:p>
        </p:txBody>
      </p:sp>
      <p:sp>
        <p:nvSpPr>
          <p:cNvPr id="93" name="Shape 2634"/>
          <p:cNvSpPr/>
          <p:nvPr/>
        </p:nvSpPr>
        <p:spPr>
          <a:xfrm rot="5400000">
            <a:off x="5958611" y="3301074"/>
            <a:ext cx="196195" cy="781020"/>
          </a:xfrm>
          <a:custGeom>
            <a:avLst/>
            <a:gdLst/>
            <a:ahLst/>
            <a:cxnLst>
              <a:cxn ang="0">
                <a:pos x="wd2" y="hd2"/>
              </a:cxn>
              <a:cxn ang="5400000">
                <a:pos x="wd2" y="hd2"/>
              </a:cxn>
              <a:cxn ang="10800000">
                <a:pos x="wd2" y="hd2"/>
              </a:cxn>
              <a:cxn ang="16200000">
                <a:pos x="wd2" y="hd2"/>
              </a:cxn>
            </a:cxnLst>
            <a:rect l="0" t="0" r="r" b="b"/>
            <a:pathLst>
              <a:path w="19670" h="21338" extrusionOk="0">
                <a:moveTo>
                  <a:pt x="2859" y="20551"/>
                </a:moveTo>
                <a:cubicBezTo>
                  <a:pt x="6693" y="21600"/>
                  <a:pt x="12936" y="21599"/>
                  <a:pt x="16785" y="20554"/>
                </a:cubicBezTo>
                <a:cubicBezTo>
                  <a:pt x="20620" y="19513"/>
                  <a:pt x="20633" y="17816"/>
                  <a:pt x="16813" y="16771"/>
                </a:cubicBezTo>
                <a:lnTo>
                  <a:pt x="12987" y="0"/>
                </a:lnTo>
                <a:lnTo>
                  <a:pt x="6980" y="34"/>
                </a:lnTo>
                <a:lnTo>
                  <a:pt x="2704" y="16817"/>
                </a:lnTo>
                <a:lnTo>
                  <a:pt x="2495" y="16882"/>
                </a:lnTo>
                <a:cubicBezTo>
                  <a:pt x="-967" y="17933"/>
                  <a:pt x="-807" y="19548"/>
                  <a:pt x="2859" y="20551"/>
                </a:cubicBezTo>
                <a:cubicBezTo>
                  <a:pt x="2859" y="20551"/>
                  <a:pt x="2859" y="20551"/>
                  <a:pt x="2859" y="20551"/>
                </a:cubicBezTo>
                <a:close/>
              </a:path>
            </a:pathLst>
          </a:custGeom>
          <a:solidFill>
            <a:schemeClr val="accent1"/>
          </a:solidFill>
          <a:ln w="12700">
            <a:miter lim="400000"/>
          </a:ln>
        </p:spPr>
        <p:txBody>
          <a:bodyPr lIns="38100" tIns="38100" rIns="38100" bIns="38100" anchor="ctr"/>
          <a:lstStyle/>
          <a:p>
            <a:pPr lvl="0"/>
            <a:endParaRPr/>
          </a:p>
        </p:txBody>
      </p:sp>
      <p:sp>
        <p:nvSpPr>
          <p:cNvPr id="3" name="Title 2"/>
          <p:cNvSpPr>
            <a:spLocks noGrp="1"/>
          </p:cNvSpPr>
          <p:nvPr>
            <p:ph type="ctrTitle"/>
          </p:nvPr>
        </p:nvSpPr>
        <p:spPr>
          <a:xfrm>
            <a:off x="1524000" y="539017"/>
            <a:ext cx="9144000" cy="698938"/>
          </a:xfrm>
        </p:spPr>
        <p:txBody>
          <a:bodyPr>
            <a:normAutofit/>
          </a:bodyPr>
          <a:lstStyle/>
          <a:p>
            <a:r>
              <a:rPr lang="en-GB" dirty="0"/>
              <a:t>SPEEDOMETER DIAGRAM</a:t>
            </a:r>
          </a:p>
        </p:txBody>
      </p:sp>
      <p:sp>
        <p:nvSpPr>
          <p:cNvPr id="4" name="Subtitle 3"/>
          <p:cNvSpPr>
            <a:spLocks noGrp="1"/>
          </p:cNvSpPr>
          <p:nvPr>
            <p:ph type="subTitle" idx="1"/>
          </p:nvPr>
        </p:nvSpPr>
        <p:spPr/>
        <p:txBody>
          <a:bodyPr/>
          <a:lstStyle/>
          <a:p>
            <a:r>
              <a:rPr lang="en-GB" dirty="0"/>
              <a:t>write your relevant text here</a:t>
            </a:r>
          </a:p>
        </p:txBody>
      </p:sp>
      <p:sp>
        <p:nvSpPr>
          <p:cNvPr id="9" name="Text Placeholder 8"/>
          <p:cNvSpPr>
            <a:spLocks noGrp="1"/>
          </p:cNvSpPr>
          <p:nvPr>
            <p:ph type="body" sz="quarter" idx="10"/>
          </p:nvPr>
        </p:nvSpPr>
        <p:spPr>
          <a:xfrm>
            <a:off x="1585186" y="3577156"/>
            <a:ext cx="415704" cy="304800"/>
          </a:xfrm>
        </p:spPr>
        <p:txBody>
          <a:bodyPr anchor="ctr">
            <a:noAutofit/>
          </a:bodyPr>
          <a:lstStyle/>
          <a:p>
            <a:pPr algn="ctr"/>
            <a:r>
              <a:rPr lang="id-ID" sz="1400" dirty="0">
                <a:solidFill>
                  <a:schemeClr val="bg1"/>
                </a:solidFill>
              </a:rPr>
              <a:t>3</a:t>
            </a:r>
            <a:r>
              <a:rPr lang="en-GB" sz="1400" dirty="0">
                <a:solidFill>
                  <a:schemeClr val="bg1"/>
                </a:solidFill>
              </a:rPr>
              <a:t>0%</a:t>
            </a:r>
          </a:p>
        </p:txBody>
      </p:sp>
      <p:sp>
        <p:nvSpPr>
          <p:cNvPr id="16" name="Text Placeholder 15"/>
          <p:cNvSpPr>
            <a:spLocks noGrp="1"/>
          </p:cNvSpPr>
          <p:nvPr>
            <p:ph type="body" sz="quarter" idx="11"/>
          </p:nvPr>
        </p:nvSpPr>
        <p:spPr>
          <a:xfrm>
            <a:off x="1509568" y="4919355"/>
            <a:ext cx="2337404" cy="602738"/>
          </a:xfrm>
        </p:spPr>
        <p:txBody>
          <a:bodyPr/>
          <a:lstStyle/>
          <a:p>
            <a:r>
              <a:rPr lang="en-GB" dirty="0" err="1"/>
              <a:t>ut</a:t>
            </a:r>
            <a:r>
              <a:rPr lang="en-GB" dirty="0"/>
              <a:t> </a:t>
            </a:r>
            <a:r>
              <a:rPr lang="en-GB" dirty="0" err="1"/>
              <a:t>perspiciatis</a:t>
            </a:r>
            <a:r>
              <a:rPr lang="en-GB" dirty="0"/>
              <a:t> </a:t>
            </a:r>
            <a:r>
              <a:rPr lang="en-GB" dirty="0" err="1"/>
              <a:t>aleh</a:t>
            </a:r>
            <a:r>
              <a:rPr lang="en-GB" dirty="0"/>
              <a:t> </a:t>
            </a:r>
            <a:r>
              <a:rPr lang="en-GB" dirty="0" err="1"/>
              <a:t>pue</a:t>
            </a:r>
            <a:r>
              <a:rPr lang="en-GB" dirty="0"/>
              <a:t> </a:t>
            </a:r>
            <a:r>
              <a:rPr lang="en-GB" dirty="0" err="1"/>
              <a:t>iste</a:t>
            </a:r>
            <a:r>
              <a:rPr lang="en-GB" dirty="0"/>
              <a:t>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r>
              <a:rPr lang="en-GB" dirty="0"/>
              <a:t> hem </a:t>
            </a:r>
            <a:r>
              <a:rPr lang="en-GB" dirty="0" err="1"/>
              <a:t>baraka</a:t>
            </a:r>
            <a:endParaRPr lang="en-GB" dirty="0"/>
          </a:p>
        </p:txBody>
      </p:sp>
      <p:sp>
        <p:nvSpPr>
          <p:cNvPr id="82" name="Text Placeholder 15"/>
          <p:cNvSpPr>
            <a:spLocks noGrp="1"/>
          </p:cNvSpPr>
          <p:nvPr>
            <p:ph type="body" sz="quarter" idx="11"/>
          </p:nvPr>
        </p:nvSpPr>
        <p:spPr>
          <a:xfrm>
            <a:off x="1858216" y="2420977"/>
            <a:ext cx="1371600" cy="216633"/>
          </a:xfrm>
        </p:spPr>
        <p:txBody>
          <a:bodyPr>
            <a:normAutofit/>
          </a:bodyPr>
          <a:lstStyle/>
          <a:p>
            <a:pPr algn="ctr"/>
            <a:r>
              <a:rPr lang="en-GB" sz="1100" dirty="0"/>
              <a:t>Speedometer 1</a:t>
            </a:r>
          </a:p>
        </p:txBody>
      </p:sp>
      <p:sp>
        <p:nvSpPr>
          <p:cNvPr id="98" name="Text Placeholder 8"/>
          <p:cNvSpPr>
            <a:spLocks noGrp="1"/>
          </p:cNvSpPr>
          <p:nvPr>
            <p:ph type="body" sz="quarter" idx="10"/>
          </p:nvPr>
        </p:nvSpPr>
        <p:spPr>
          <a:xfrm>
            <a:off x="7878285" y="3570599"/>
            <a:ext cx="840014" cy="304800"/>
          </a:xfrm>
        </p:spPr>
        <p:txBody>
          <a:bodyPr>
            <a:normAutofit/>
          </a:bodyPr>
          <a:lstStyle/>
          <a:p>
            <a:pPr algn="ctr"/>
            <a:r>
              <a:rPr lang="en-GB" sz="1600" dirty="0">
                <a:solidFill>
                  <a:schemeClr val="bg1"/>
                </a:solidFill>
              </a:rPr>
              <a:t>80%</a:t>
            </a:r>
          </a:p>
        </p:txBody>
      </p:sp>
      <p:sp>
        <p:nvSpPr>
          <p:cNvPr id="99" name="Text Placeholder 15"/>
          <p:cNvSpPr>
            <a:spLocks noGrp="1"/>
          </p:cNvSpPr>
          <p:nvPr>
            <p:ph type="body" sz="quarter" idx="11"/>
          </p:nvPr>
        </p:nvSpPr>
        <p:spPr>
          <a:xfrm>
            <a:off x="8034314" y="4944755"/>
            <a:ext cx="2337404" cy="602738"/>
          </a:xfrm>
        </p:spPr>
        <p:txBody>
          <a:bodyPr/>
          <a:lstStyle/>
          <a:p>
            <a:r>
              <a:rPr lang="en-GB" dirty="0" err="1"/>
              <a:t>ut</a:t>
            </a:r>
            <a:r>
              <a:rPr lang="en-GB" dirty="0"/>
              <a:t> </a:t>
            </a:r>
            <a:r>
              <a:rPr lang="en-GB" dirty="0" err="1"/>
              <a:t>perspiciatis</a:t>
            </a:r>
            <a:r>
              <a:rPr lang="en-GB" dirty="0"/>
              <a:t> </a:t>
            </a:r>
            <a:r>
              <a:rPr lang="en-GB" dirty="0" err="1"/>
              <a:t>aleh</a:t>
            </a:r>
            <a:r>
              <a:rPr lang="en-GB" dirty="0"/>
              <a:t> </a:t>
            </a:r>
            <a:r>
              <a:rPr lang="en-GB" dirty="0" err="1"/>
              <a:t>pue</a:t>
            </a:r>
            <a:r>
              <a:rPr lang="en-GB" dirty="0"/>
              <a:t> </a:t>
            </a:r>
            <a:r>
              <a:rPr lang="en-GB" dirty="0" err="1"/>
              <a:t>iste</a:t>
            </a:r>
            <a:r>
              <a:rPr lang="en-GB" dirty="0"/>
              <a:t>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r>
              <a:rPr lang="en-GB" dirty="0"/>
              <a:t> hem </a:t>
            </a:r>
            <a:r>
              <a:rPr lang="en-GB" dirty="0" err="1"/>
              <a:t>baraka</a:t>
            </a:r>
            <a:endParaRPr lang="en-GB" dirty="0"/>
          </a:p>
        </p:txBody>
      </p:sp>
      <p:sp>
        <p:nvSpPr>
          <p:cNvPr id="100" name="Text Placeholder 15"/>
          <p:cNvSpPr>
            <a:spLocks noGrp="1"/>
          </p:cNvSpPr>
          <p:nvPr>
            <p:ph type="body" sz="quarter" idx="11"/>
          </p:nvPr>
        </p:nvSpPr>
        <p:spPr>
          <a:xfrm>
            <a:off x="8332124" y="2422004"/>
            <a:ext cx="1371600" cy="216633"/>
          </a:xfrm>
        </p:spPr>
        <p:txBody>
          <a:bodyPr>
            <a:normAutofit/>
          </a:bodyPr>
          <a:lstStyle/>
          <a:p>
            <a:pPr algn="ctr"/>
            <a:r>
              <a:rPr lang="en-GB" sz="1100" dirty="0"/>
              <a:t>Speedometer 3</a:t>
            </a:r>
          </a:p>
        </p:txBody>
      </p:sp>
      <p:sp>
        <p:nvSpPr>
          <p:cNvPr id="101" name="Text Placeholder 8"/>
          <p:cNvSpPr>
            <a:spLocks noGrp="1"/>
          </p:cNvSpPr>
          <p:nvPr>
            <p:ph type="body" sz="quarter" idx="10"/>
          </p:nvPr>
        </p:nvSpPr>
        <p:spPr>
          <a:xfrm>
            <a:off x="4438577" y="3589649"/>
            <a:ext cx="840014" cy="304800"/>
          </a:xfrm>
        </p:spPr>
        <p:txBody>
          <a:bodyPr>
            <a:normAutofit/>
          </a:bodyPr>
          <a:lstStyle/>
          <a:p>
            <a:pPr algn="ctr"/>
            <a:r>
              <a:rPr lang="en-GB" sz="1600" dirty="0">
                <a:solidFill>
                  <a:schemeClr val="bg1"/>
                </a:solidFill>
              </a:rPr>
              <a:t>60%</a:t>
            </a:r>
          </a:p>
        </p:txBody>
      </p:sp>
      <p:sp>
        <p:nvSpPr>
          <p:cNvPr id="102" name="Text Placeholder 15"/>
          <p:cNvSpPr>
            <a:spLocks noGrp="1"/>
          </p:cNvSpPr>
          <p:nvPr>
            <p:ph type="body" sz="quarter" idx="11"/>
          </p:nvPr>
        </p:nvSpPr>
        <p:spPr>
          <a:xfrm>
            <a:off x="4673600" y="5122555"/>
            <a:ext cx="2359918" cy="602738"/>
          </a:xfrm>
        </p:spPr>
        <p:txBody>
          <a:bodyPr/>
          <a:lstStyle/>
          <a:p>
            <a:r>
              <a:rPr lang="en-GB" dirty="0" err="1"/>
              <a:t>ut</a:t>
            </a:r>
            <a:r>
              <a:rPr lang="en-GB" dirty="0"/>
              <a:t> </a:t>
            </a:r>
            <a:r>
              <a:rPr lang="en-GB" dirty="0" err="1"/>
              <a:t>perspiciatis</a:t>
            </a:r>
            <a:r>
              <a:rPr lang="en-GB" dirty="0"/>
              <a:t> </a:t>
            </a:r>
            <a:r>
              <a:rPr lang="en-GB" dirty="0" err="1"/>
              <a:t>aleh</a:t>
            </a:r>
            <a:r>
              <a:rPr lang="en-GB" dirty="0"/>
              <a:t> </a:t>
            </a:r>
            <a:r>
              <a:rPr lang="en-GB" dirty="0" err="1"/>
              <a:t>pue</a:t>
            </a:r>
            <a:r>
              <a:rPr lang="en-GB" dirty="0"/>
              <a:t> </a:t>
            </a:r>
            <a:r>
              <a:rPr lang="en-GB" dirty="0" err="1"/>
              <a:t>iste</a:t>
            </a:r>
            <a:r>
              <a:rPr lang="en-GB" dirty="0"/>
              <a:t> sit </a:t>
            </a:r>
            <a:r>
              <a:rPr lang="en-GB" dirty="0" err="1"/>
              <a:t>voluptatem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r>
              <a:rPr lang="en-GB" dirty="0"/>
              <a:t> hem </a:t>
            </a:r>
            <a:r>
              <a:rPr lang="en-GB" dirty="0" err="1"/>
              <a:t>baraka</a:t>
            </a:r>
            <a:endParaRPr lang="en-GB" dirty="0"/>
          </a:p>
        </p:txBody>
      </p:sp>
      <p:sp>
        <p:nvSpPr>
          <p:cNvPr id="103" name="Text Placeholder 15"/>
          <p:cNvSpPr>
            <a:spLocks noGrp="1"/>
          </p:cNvSpPr>
          <p:nvPr>
            <p:ph type="body" sz="quarter" idx="11"/>
          </p:nvPr>
        </p:nvSpPr>
        <p:spPr>
          <a:xfrm>
            <a:off x="5115802" y="2098121"/>
            <a:ext cx="1371600" cy="216633"/>
          </a:xfrm>
        </p:spPr>
        <p:txBody>
          <a:bodyPr>
            <a:normAutofit/>
          </a:bodyPr>
          <a:lstStyle/>
          <a:p>
            <a:pPr algn="ctr"/>
            <a:r>
              <a:rPr lang="en-GB" sz="1400" dirty="0"/>
              <a:t>Speedometer 2</a:t>
            </a:r>
          </a:p>
        </p:txBody>
      </p:sp>
      <p:sp>
        <p:nvSpPr>
          <p:cNvPr id="22" name="TextBox 21"/>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92</a:t>
            </a:r>
            <a:endParaRPr lang="en-GB" sz="1200" dirty="0">
              <a:solidFill>
                <a:schemeClr val="accent1"/>
              </a:solidFill>
              <a:latin typeface="Kontrapunkt Bob Light" panose="02000000000000000000" pitchFamily="50" charset="0"/>
            </a:endParaRPr>
          </a:p>
        </p:txBody>
      </p:sp>
      <p:sp>
        <p:nvSpPr>
          <p:cNvPr id="26" name="Shape 2630"/>
          <p:cNvSpPr/>
          <p:nvPr/>
        </p:nvSpPr>
        <p:spPr>
          <a:xfrm rot="11857196">
            <a:off x="8906859" y="3642837"/>
            <a:ext cx="441500" cy="442412"/>
          </a:xfrm>
          <a:custGeom>
            <a:avLst/>
            <a:gdLst/>
            <a:ahLst/>
            <a:cxnLst>
              <a:cxn ang="0">
                <a:pos x="wd2" y="hd2"/>
              </a:cxn>
              <a:cxn ang="5400000">
                <a:pos x="wd2" y="hd2"/>
              </a:cxn>
              <a:cxn ang="10800000">
                <a:pos x="wd2" y="hd2"/>
              </a:cxn>
              <a:cxn ang="16200000">
                <a:pos x="wd2" y="hd2"/>
              </a:cxn>
            </a:cxnLst>
            <a:rect l="0" t="0" r="r" b="b"/>
            <a:pathLst>
              <a:path w="21600" h="21600" extrusionOk="0">
                <a:moveTo>
                  <a:pt x="18075" y="21600"/>
                </a:moveTo>
                <a:cubicBezTo>
                  <a:pt x="20021" y="21600"/>
                  <a:pt x="21600" y="20017"/>
                  <a:pt x="21600" y="18074"/>
                </a:cubicBezTo>
                <a:cubicBezTo>
                  <a:pt x="21600" y="16138"/>
                  <a:pt x="20021" y="14563"/>
                  <a:pt x="18081" y="14563"/>
                </a:cubicBezTo>
                <a:lnTo>
                  <a:pt x="1489" y="0"/>
                </a:lnTo>
                <a:lnTo>
                  <a:pt x="0" y="1553"/>
                </a:lnTo>
                <a:lnTo>
                  <a:pt x="14556" y="18180"/>
                </a:lnTo>
                <a:lnTo>
                  <a:pt x="14563" y="18293"/>
                </a:lnTo>
                <a:cubicBezTo>
                  <a:pt x="14668" y="20144"/>
                  <a:pt x="16213" y="21600"/>
                  <a:pt x="18075" y="21600"/>
                </a:cubicBezTo>
                <a:cubicBezTo>
                  <a:pt x="18075" y="21600"/>
                  <a:pt x="18075" y="21600"/>
                  <a:pt x="18075" y="21600"/>
                </a:cubicBezTo>
                <a:close/>
              </a:path>
            </a:pathLst>
          </a:custGeom>
          <a:solidFill>
            <a:schemeClr val="accent1">
              <a:alpha val="75000"/>
            </a:schemeClr>
          </a:solidFill>
          <a:ln w="12700">
            <a:miter lim="400000"/>
          </a:ln>
        </p:spPr>
        <p:txBody>
          <a:bodyPr lIns="38100" tIns="38100" rIns="38100" bIns="38100" anchor="ctr"/>
          <a:lstStyle/>
          <a:p>
            <a:pPr lvl="0"/>
            <a:endParaRPr/>
          </a:p>
        </p:txBody>
      </p:sp>
      <p:sp>
        <p:nvSpPr>
          <p:cNvPr id="29" name="Shape 2626"/>
          <p:cNvSpPr/>
          <p:nvPr/>
        </p:nvSpPr>
        <p:spPr>
          <a:xfrm rot="5400000" flipH="1">
            <a:off x="4516999" y="3477099"/>
            <a:ext cx="500086" cy="500754"/>
          </a:xfrm>
          <a:prstGeom prst="ellipse">
            <a:avLst/>
          </a:prstGeom>
          <a:solidFill>
            <a:schemeClr val="accent1"/>
          </a:solidFill>
          <a:ln w="12700">
            <a:miter lim="400000"/>
          </a:ln>
        </p:spPr>
        <p:txBody>
          <a:bodyPr lIns="50800" tIns="50800" rIns="50800" bIns="50800" anchor="ctr"/>
          <a:lstStyle/>
          <a:p>
            <a:pPr lvl="0"/>
            <a:endParaRPr/>
          </a:p>
        </p:txBody>
      </p:sp>
      <p:sp>
        <p:nvSpPr>
          <p:cNvPr id="30" name="Text Placeholder 8"/>
          <p:cNvSpPr>
            <a:spLocks noGrp="1"/>
          </p:cNvSpPr>
          <p:nvPr>
            <p:ph type="body" sz="quarter" idx="10"/>
          </p:nvPr>
        </p:nvSpPr>
        <p:spPr>
          <a:xfrm>
            <a:off x="4562667" y="3577156"/>
            <a:ext cx="415704" cy="304800"/>
          </a:xfrm>
        </p:spPr>
        <p:txBody>
          <a:bodyPr anchor="ctr">
            <a:noAutofit/>
          </a:bodyPr>
          <a:lstStyle/>
          <a:p>
            <a:pPr algn="ctr"/>
            <a:r>
              <a:rPr lang="id-ID" sz="1400" dirty="0">
                <a:solidFill>
                  <a:schemeClr val="bg1"/>
                </a:solidFill>
              </a:rPr>
              <a:t>5</a:t>
            </a:r>
            <a:r>
              <a:rPr lang="en-GB" sz="1400" dirty="0">
                <a:solidFill>
                  <a:schemeClr val="bg1"/>
                </a:solidFill>
              </a:rPr>
              <a:t>0%</a:t>
            </a:r>
          </a:p>
        </p:txBody>
      </p:sp>
      <p:sp>
        <p:nvSpPr>
          <p:cNvPr id="31" name="Shape 2626"/>
          <p:cNvSpPr/>
          <p:nvPr/>
        </p:nvSpPr>
        <p:spPr>
          <a:xfrm rot="5400000" flipH="1">
            <a:off x="7966120" y="3477099"/>
            <a:ext cx="500086" cy="500754"/>
          </a:xfrm>
          <a:prstGeom prst="ellipse">
            <a:avLst/>
          </a:prstGeom>
          <a:solidFill>
            <a:schemeClr val="accent1">
              <a:alpha val="75000"/>
            </a:schemeClr>
          </a:solidFill>
          <a:ln w="12700">
            <a:miter lim="400000"/>
          </a:ln>
        </p:spPr>
        <p:txBody>
          <a:bodyPr lIns="50800" tIns="50800" rIns="50800" bIns="50800" anchor="ctr"/>
          <a:lstStyle/>
          <a:p>
            <a:pPr lvl="0"/>
            <a:endParaRPr/>
          </a:p>
        </p:txBody>
      </p:sp>
      <p:sp>
        <p:nvSpPr>
          <p:cNvPr id="32" name="Text Placeholder 8"/>
          <p:cNvSpPr>
            <a:spLocks noGrp="1"/>
          </p:cNvSpPr>
          <p:nvPr>
            <p:ph type="body" sz="quarter" idx="10"/>
          </p:nvPr>
        </p:nvSpPr>
        <p:spPr>
          <a:xfrm>
            <a:off x="8011788" y="3577156"/>
            <a:ext cx="415704" cy="304800"/>
          </a:xfrm>
        </p:spPr>
        <p:txBody>
          <a:bodyPr anchor="ctr">
            <a:noAutofit/>
          </a:bodyPr>
          <a:lstStyle/>
          <a:p>
            <a:pPr algn="ctr"/>
            <a:r>
              <a:rPr lang="id-ID" sz="1400" dirty="0">
                <a:solidFill>
                  <a:schemeClr val="bg1"/>
                </a:solidFill>
              </a:rPr>
              <a:t>65</a:t>
            </a:r>
            <a:r>
              <a:rPr lang="en-GB" sz="1400" dirty="0">
                <a:solidFill>
                  <a:schemeClr val="bg1"/>
                </a:solidFill>
              </a:rPr>
              <a:t>%</a:t>
            </a:r>
          </a:p>
        </p:txBody>
      </p:sp>
    </p:spTree>
    <p:extLst>
      <p:ext uri="{BB962C8B-B14F-4D97-AF65-F5344CB8AC3E}">
        <p14:creationId xmlns:p14="http://schemas.microsoft.com/office/powerpoint/2010/main" val="123951180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03">
                                            <p:txEl>
                                              <p:pRg st="0" end="0"/>
                                            </p:txEl>
                                          </p:spTgt>
                                        </p:tgtEl>
                                        <p:attrNameLst>
                                          <p:attrName>style.visibility</p:attrName>
                                        </p:attrNameLst>
                                      </p:cBhvr>
                                      <p:to>
                                        <p:strVal val="visible"/>
                                      </p:to>
                                    </p:set>
                                    <p:animEffect transition="in" filter="fade">
                                      <p:cBhvr>
                                        <p:cTn id="15" dur="500"/>
                                        <p:tgtEl>
                                          <p:spTgt spid="103">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49" presetClass="entr" presetSubtype="0" decel="100000" fill="hold" grpId="0"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500" fill="hold"/>
                                        <p:tgtEl>
                                          <p:spTgt spid="93"/>
                                        </p:tgtEl>
                                        <p:attrNameLst>
                                          <p:attrName>ppt_w</p:attrName>
                                        </p:attrNameLst>
                                      </p:cBhvr>
                                      <p:tavLst>
                                        <p:tav tm="0">
                                          <p:val>
                                            <p:fltVal val="0"/>
                                          </p:val>
                                        </p:tav>
                                        <p:tav tm="100000">
                                          <p:val>
                                            <p:strVal val="#ppt_w"/>
                                          </p:val>
                                        </p:tav>
                                      </p:tavLst>
                                    </p:anim>
                                    <p:anim calcmode="lin" valueType="num">
                                      <p:cBhvr>
                                        <p:cTn id="24" dur="500" fill="hold"/>
                                        <p:tgtEl>
                                          <p:spTgt spid="93"/>
                                        </p:tgtEl>
                                        <p:attrNameLst>
                                          <p:attrName>ppt_h</p:attrName>
                                        </p:attrNameLst>
                                      </p:cBhvr>
                                      <p:tavLst>
                                        <p:tav tm="0">
                                          <p:val>
                                            <p:fltVal val="0"/>
                                          </p:val>
                                        </p:tav>
                                        <p:tav tm="100000">
                                          <p:val>
                                            <p:strVal val="#ppt_h"/>
                                          </p:val>
                                        </p:tav>
                                      </p:tavLst>
                                    </p:anim>
                                    <p:anim calcmode="lin" valueType="num">
                                      <p:cBhvr>
                                        <p:cTn id="25" dur="500" fill="hold"/>
                                        <p:tgtEl>
                                          <p:spTgt spid="93"/>
                                        </p:tgtEl>
                                        <p:attrNameLst>
                                          <p:attrName>style.rotation</p:attrName>
                                        </p:attrNameLst>
                                      </p:cBhvr>
                                      <p:tavLst>
                                        <p:tav tm="0">
                                          <p:val>
                                            <p:fltVal val="360"/>
                                          </p:val>
                                        </p:tav>
                                        <p:tav tm="100000">
                                          <p:val>
                                            <p:fltVal val="0"/>
                                          </p:val>
                                        </p:tav>
                                      </p:tavLst>
                                    </p:anim>
                                    <p:animEffect transition="in" filter="fade">
                                      <p:cBhvr>
                                        <p:cTn id="26" dur="500"/>
                                        <p:tgtEl>
                                          <p:spTgt spid="93"/>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0">
                                            <p:txEl>
                                              <p:pRg st="0" end="0"/>
                                            </p:txEl>
                                          </p:spTgt>
                                        </p:tgtEl>
                                        <p:attrNameLst>
                                          <p:attrName>style.visibility</p:attrName>
                                        </p:attrNameLst>
                                      </p:cBhvr>
                                      <p:to>
                                        <p:strVal val="visible"/>
                                      </p:to>
                                    </p:set>
                                    <p:animEffect transition="in" filter="fade">
                                      <p:cBhvr>
                                        <p:cTn id="33" dur="500"/>
                                        <p:tgtEl>
                                          <p:spTgt spid="30">
                                            <p:txEl>
                                              <p:pRg st="0" end="0"/>
                                            </p:txEl>
                                          </p:spTgt>
                                        </p:tgtEl>
                                      </p:cBhvr>
                                    </p:animEffect>
                                  </p:childTnLst>
                                </p:cTn>
                              </p:par>
                            </p:childTnLst>
                          </p:cTn>
                        </p:par>
                        <p:par>
                          <p:cTn id="34" fill="hold">
                            <p:stCondLst>
                              <p:cond delay="3000"/>
                            </p:stCondLst>
                            <p:childTnLst>
                              <p:par>
                                <p:cTn id="35" presetID="18" presetClass="entr" presetSubtype="6" fill="hold" grpId="0" nodeType="afterEffect">
                                  <p:stCondLst>
                                    <p:cond delay="0"/>
                                  </p:stCondLst>
                                  <p:childTnLst>
                                    <p:set>
                                      <p:cBhvr>
                                        <p:cTn id="36" dur="1" fill="hold">
                                          <p:stCondLst>
                                            <p:cond delay="0"/>
                                          </p:stCondLst>
                                        </p:cTn>
                                        <p:tgtEl>
                                          <p:spTgt spid="102">
                                            <p:txEl>
                                              <p:pRg st="0" end="0"/>
                                            </p:txEl>
                                          </p:spTgt>
                                        </p:tgtEl>
                                        <p:attrNameLst>
                                          <p:attrName>style.visibility</p:attrName>
                                        </p:attrNameLst>
                                      </p:cBhvr>
                                      <p:to>
                                        <p:strVal val="visible"/>
                                      </p:to>
                                    </p:set>
                                    <p:animEffect transition="in" filter="strips(downRight)">
                                      <p:cBhvr>
                                        <p:cTn id="37" dur="500"/>
                                        <p:tgtEl>
                                          <p:spTgt spid="102">
                                            <p:txEl>
                                              <p:pRg st="0" end="0"/>
                                            </p:txEl>
                                          </p:spTgt>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100">
                                            <p:txEl>
                                              <p:pRg st="0" end="0"/>
                                            </p:txEl>
                                          </p:spTgt>
                                        </p:tgtEl>
                                        <p:attrNameLst>
                                          <p:attrName>style.visibility</p:attrName>
                                        </p:attrNameLst>
                                      </p:cBhvr>
                                      <p:to>
                                        <p:strVal val="visible"/>
                                      </p:to>
                                    </p:set>
                                    <p:animEffect transition="in" filter="fade">
                                      <p:cBhvr>
                                        <p:cTn id="41" dur="500"/>
                                        <p:tgtEl>
                                          <p:spTgt spid="100">
                                            <p:txEl>
                                              <p:pRg st="0" end="0"/>
                                            </p:txEl>
                                          </p:spTgt>
                                        </p:tgtEl>
                                      </p:cBhvr>
                                    </p:animEffect>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Effect transition="in" filter="fade">
                                      <p:cBhvr>
                                        <p:cTn id="45" dur="500"/>
                                        <p:tgtEl>
                                          <p:spTgt spid="5"/>
                                        </p:tgtEl>
                                      </p:cBhvr>
                                    </p:animEffect>
                                  </p:childTnLst>
                                </p:cTn>
                              </p:par>
                            </p:childTnLst>
                          </p:cTn>
                        </p:par>
                        <p:par>
                          <p:cTn id="46" fill="hold">
                            <p:stCondLst>
                              <p:cond delay="4500"/>
                            </p:stCondLst>
                            <p:childTnLst>
                              <p:par>
                                <p:cTn id="47" presetID="49" presetClass="entr" presetSubtype="0" decel="10000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 calcmode="lin" valueType="num">
                                      <p:cBhvr>
                                        <p:cTn id="51" dur="500" fill="hold"/>
                                        <p:tgtEl>
                                          <p:spTgt spid="26"/>
                                        </p:tgtEl>
                                        <p:attrNameLst>
                                          <p:attrName>style.rotation</p:attrName>
                                        </p:attrNameLst>
                                      </p:cBhvr>
                                      <p:tavLst>
                                        <p:tav tm="0">
                                          <p:val>
                                            <p:fltVal val="360"/>
                                          </p:val>
                                        </p:tav>
                                        <p:tav tm="100000">
                                          <p:val>
                                            <p:fltVal val="0"/>
                                          </p:val>
                                        </p:tav>
                                      </p:tavLst>
                                    </p:anim>
                                    <p:animEffect transition="in" filter="fade">
                                      <p:cBhvr>
                                        <p:cTn id="52" dur="500"/>
                                        <p:tgtEl>
                                          <p:spTgt spid="26"/>
                                        </p:tgtEl>
                                      </p:cBhvr>
                                    </p:animEffect>
                                  </p:childTnLst>
                                </p:cTn>
                              </p:par>
                            </p:childTnLst>
                          </p:cTn>
                        </p:par>
                        <p:par>
                          <p:cTn id="53" fill="hold">
                            <p:stCondLst>
                              <p:cond delay="5000"/>
                            </p:stCondLst>
                            <p:childTnLst>
                              <p:par>
                                <p:cTn id="54" presetID="10" presetClass="entr" presetSubtype="0" fill="hold" grpId="0" nodeType="afterEffect">
                                  <p:stCondLst>
                                    <p:cond delay="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500"/>
                                        <p:tgtEl>
                                          <p:spTgt spid="3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2">
                                            <p:txEl>
                                              <p:pRg st="0" end="0"/>
                                            </p:txEl>
                                          </p:spTgt>
                                        </p:tgtEl>
                                        <p:attrNameLst>
                                          <p:attrName>style.visibility</p:attrName>
                                        </p:attrNameLst>
                                      </p:cBhvr>
                                      <p:to>
                                        <p:strVal val="visible"/>
                                      </p:to>
                                    </p:set>
                                    <p:animEffect transition="in" filter="fade">
                                      <p:cBhvr>
                                        <p:cTn id="59" dur="500"/>
                                        <p:tgtEl>
                                          <p:spTgt spid="32">
                                            <p:txEl>
                                              <p:pRg st="0" end="0"/>
                                            </p:txEl>
                                          </p:spTgt>
                                        </p:tgtEl>
                                      </p:cBhvr>
                                    </p:animEffect>
                                  </p:childTnLst>
                                </p:cTn>
                              </p:par>
                            </p:childTnLst>
                          </p:cTn>
                        </p:par>
                        <p:par>
                          <p:cTn id="60" fill="hold">
                            <p:stCondLst>
                              <p:cond delay="5500"/>
                            </p:stCondLst>
                            <p:childTnLst>
                              <p:par>
                                <p:cTn id="61" presetID="18" presetClass="entr" presetSubtype="6" fill="hold" grpId="0" nodeType="afterEffect">
                                  <p:stCondLst>
                                    <p:cond delay="0"/>
                                  </p:stCondLst>
                                  <p:childTnLst>
                                    <p:set>
                                      <p:cBhvr>
                                        <p:cTn id="62" dur="1" fill="hold">
                                          <p:stCondLst>
                                            <p:cond delay="0"/>
                                          </p:stCondLst>
                                        </p:cTn>
                                        <p:tgtEl>
                                          <p:spTgt spid="99">
                                            <p:txEl>
                                              <p:pRg st="0" end="0"/>
                                            </p:txEl>
                                          </p:spTgt>
                                        </p:tgtEl>
                                        <p:attrNameLst>
                                          <p:attrName>style.visibility</p:attrName>
                                        </p:attrNameLst>
                                      </p:cBhvr>
                                      <p:to>
                                        <p:strVal val="visible"/>
                                      </p:to>
                                    </p:set>
                                    <p:animEffect transition="in" filter="strips(downRight)">
                                      <p:cBhvr>
                                        <p:cTn id="63" dur="500"/>
                                        <p:tgtEl>
                                          <p:spTgt spid="99">
                                            <p:txEl>
                                              <p:pRg st="0" end="0"/>
                                            </p:txEl>
                                          </p:spTgt>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82">
                                            <p:txEl>
                                              <p:pRg st="0" end="0"/>
                                            </p:txEl>
                                          </p:spTgt>
                                        </p:tgtEl>
                                        <p:attrNameLst>
                                          <p:attrName>style.visibility</p:attrName>
                                        </p:attrNameLst>
                                      </p:cBhvr>
                                      <p:to>
                                        <p:strVal val="visible"/>
                                      </p:to>
                                    </p:set>
                                    <p:animEffect transition="in" filter="fade">
                                      <p:cBhvr>
                                        <p:cTn id="67" dur="500"/>
                                        <p:tgtEl>
                                          <p:spTgt spid="82">
                                            <p:txEl>
                                              <p:pRg st="0" end="0"/>
                                            </p:txEl>
                                          </p:spTgt>
                                        </p:tgtEl>
                                      </p:cBhvr>
                                    </p:animEffect>
                                  </p:childTnLst>
                                </p:cTn>
                              </p:par>
                            </p:childTnLst>
                          </p:cTn>
                        </p:par>
                        <p:par>
                          <p:cTn id="68" fill="hold">
                            <p:stCondLst>
                              <p:cond delay="6500"/>
                            </p:stCondLst>
                            <p:childTnLst>
                              <p:par>
                                <p:cTn id="69" presetID="10" presetClass="entr" presetSubtype="0" fill="hold" nodeType="afterEffect">
                                  <p:stCondLst>
                                    <p:cond delay="0"/>
                                  </p:stCondLst>
                                  <p:childTnLst>
                                    <p:set>
                                      <p:cBhvr>
                                        <p:cTn id="70" dur="1" fill="hold">
                                          <p:stCondLst>
                                            <p:cond delay="0"/>
                                          </p:stCondLst>
                                        </p:cTn>
                                        <p:tgtEl>
                                          <p:spTgt spid="6"/>
                                        </p:tgtEl>
                                        <p:attrNameLst>
                                          <p:attrName>style.visibility</p:attrName>
                                        </p:attrNameLst>
                                      </p:cBhvr>
                                      <p:to>
                                        <p:strVal val="visible"/>
                                      </p:to>
                                    </p:set>
                                    <p:animEffect transition="in" filter="fade">
                                      <p:cBhvr>
                                        <p:cTn id="71" dur="500"/>
                                        <p:tgtEl>
                                          <p:spTgt spid="6"/>
                                        </p:tgtEl>
                                      </p:cBhvr>
                                    </p:animEffect>
                                  </p:childTnLst>
                                </p:cTn>
                              </p:par>
                            </p:childTnLst>
                          </p:cTn>
                        </p:par>
                        <p:par>
                          <p:cTn id="72" fill="hold">
                            <p:stCondLst>
                              <p:cond delay="7000"/>
                            </p:stCondLst>
                            <p:childTnLst>
                              <p:par>
                                <p:cTn id="73" presetID="49" presetClass="entr" presetSubtype="0" decel="100000" fill="hold" grpId="0" nodeType="afterEffect">
                                  <p:stCondLst>
                                    <p:cond delay="0"/>
                                  </p:stCondLst>
                                  <p:childTnLst>
                                    <p:set>
                                      <p:cBhvr>
                                        <p:cTn id="74" dur="1" fill="hold">
                                          <p:stCondLst>
                                            <p:cond delay="0"/>
                                          </p:stCondLst>
                                        </p:cTn>
                                        <p:tgtEl>
                                          <p:spTgt spid="89"/>
                                        </p:tgtEl>
                                        <p:attrNameLst>
                                          <p:attrName>style.visibility</p:attrName>
                                        </p:attrNameLst>
                                      </p:cBhvr>
                                      <p:to>
                                        <p:strVal val="visible"/>
                                      </p:to>
                                    </p:set>
                                    <p:anim calcmode="lin" valueType="num">
                                      <p:cBhvr>
                                        <p:cTn id="75" dur="500" fill="hold"/>
                                        <p:tgtEl>
                                          <p:spTgt spid="89"/>
                                        </p:tgtEl>
                                        <p:attrNameLst>
                                          <p:attrName>ppt_w</p:attrName>
                                        </p:attrNameLst>
                                      </p:cBhvr>
                                      <p:tavLst>
                                        <p:tav tm="0">
                                          <p:val>
                                            <p:fltVal val="0"/>
                                          </p:val>
                                        </p:tav>
                                        <p:tav tm="100000">
                                          <p:val>
                                            <p:strVal val="#ppt_w"/>
                                          </p:val>
                                        </p:tav>
                                      </p:tavLst>
                                    </p:anim>
                                    <p:anim calcmode="lin" valueType="num">
                                      <p:cBhvr>
                                        <p:cTn id="76" dur="500" fill="hold"/>
                                        <p:tgtEl>
                                          <p:spTgt spid="89"/>
                                        </p:tgtEl>
                                        <p:attrNameLst>
                                          <p:attrName>ppt_h</p:attrName>
                                        </p:attrNameLst>
                                      </p:cBhvr>
                                      <p:tavLst>
                                        <p:tav tm="0">
                                          <p:val>
                                            <p:fltVal val="0"/>
                                          </p:val>
                                        </p:tav>
                                        <p:tav tm="100000">
                                          <p:val>
                                            <p:strVal val="#ppt_h"/>
                                          </p:val>
                                        </p:tav>
                                      </p:tavLst>
                                    </p:anim>
                                    <p:anim calcmode="lin" valueType="num">
                                      <p:cBhvr>
                                        <p:cTn id="77" dur="500" fill="hold"/>
                                        <p:tgtEl>
                                          <p:spTgt spid="89"/>
                                        </p:tgtEl>
                                        <p:attrNameLst>
                                          <p:attrName>style.rotation</p:attrName>
                                        </p:attrNameLst>
                                      </p:cBhvr>
                                      <p:tavLst>
                                        <p:tav tm="0">
                                          <p:val>
                                            <p:fltVal val="360"/>
                                          </p:val>
                                        </p:tav>
                                        <p:tav tm="100000">
                                          <p:val>
                                            <p:fltVal val="0"/>
                                          </p:val>
                                        </p:tav>
                                      </p:tavLst>
                                    </p:anim>
                                    <p:animEffect transition="in" filter="fade">
                                      <p:cBhvr>
                                        <p:cTn id="78" dur="500"/>
                                        <p:tgtEl>
                                          <p:spTgt spid="89"/>
                                        </p:tgtEl>
                                      </p:cBhvr>
                                    </p:animEffect>
                                  </p:childTnLst>
                                </p:cTn>
                              </p:par>
                            </p:childTnLst>
                          </p:cTn>
                        </p:par>
                        <p:par>
                          <p:cTn id="79" fill="hold">
                            <p:stCondLst>
                              <p:cond delay="7500"/>
                            </p:stCondLst>
                            <p:childTnLst>
                              <p:par>
                                <p:cTn id="80" presetID="10" presetClass="entr" presetSubtype="0"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
                                            <p:txEl>
                                              <p:pRg st="0" end="0"/>
                                            </p:txEl>
                                          </p:spTgt>
                                        </p:tgtEl>
                                        <p:attrNameLst>
                                          <p:attrName>style.visibility</p:attrName>
                                        </p:attrNameLst>
                                      </p:cBhvr>
                                      <p:to>
                                        <p:strVal val="visible"/>
                                      </p:to>
                                    </p:set>
                                    <p:animEffect transition="in" filter="fade">
                                      <p:cBhvr>
                                        <p:cTn id="85" dur="500"/>
                                        <p:tgtEl>
                                          <p:spTgt spid="9">
                                            <p:txEl>
                                              <p:pRg st="0" end="0"/>
                                            </p:txEl>
                                          </p:spTgt>
                                        </p:tgtEl>
                                      </p:cBhvr>
                                    </p:animEffect>
                                  </p:childTnLst>
                                </p:cTn>
                              </p:par>
                            </p:childTnLst>
                          </p:cTn>
                        </p:par>
                        <p:par>
                          <p:cTn id="86" fill="hold">
                            <p:stCondLst>
                              <p:cond delay="8000"/>
                            </p:stCondLst>
                            <p:childTnLst>
                              <p:par>
                                <p:cTn id="87" presetID="18" presetClass="entr" presetSubtype="6" fill="hold" grpId="0" nodeType="afterEffect">
                                  <p:stCondLst>
                                    <p:cond delay="0"/>
                                  </p:stCondLst>
                                  <p:childTnLst>
                                    <p:set>
                                      <p:cBhvr>
                                        <p:cTn id="88" dur="1" fill="hold">
                                          <p:stCondLst>
                                            <p:cond delay="0"/>
                                          </p:stCondLst>
                                        </p:cTn>
                                        <p:tgtEl>
                                          <p:spTgt spid="16">
                                            <p:txEl>
                                              <p:pRg st="0" end="0"/>
                                            </p:txEl>
                                          </p:spTgt>
                                        </p:tgtEl>
                                        <p:attrNameLst>
                                          <p:attrName>style.visibility</p:attrName>
                                        </p:attrNameLst>
                                      </p:cBhvr>
                                      <p:to>
                                        <p:strVal val="visible"/>
                                      </p:to>
                                    </p:set>
                                    <p:animEffect transition="in" filter="strips(downRight)">
                                      <p:cBhvr>
                                        <p:cTn id="89"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28" grpId="0" animBg="1"/>
      <p:bldP spid="93" grpId="0" animBg="1"/>
      <p:bldP spid="3" grpId="0"/>
      <p:bldP spid="4" grpId="0" build="p"/>
      <p:bldP spid="9" grpId="0" build="p"/>
      <p:bldP spid="16" grpId="0" build="p"/>
      <p:bldP spid="82" grpId="0" build="p"/>
      <p:bldP spid="99" grpId="0" build="p"/>
      <p:bldP spid="100" grpId="0" build="p"/>
      <p:bldP spid="102" grpId="0" build="p"/>
      <p:bldP spid="103" grpId="0" build="p"/>
      <p:bldP spid="26" grpId="0" animBg="1"/>
      <p:bldP spid="29" grpId="0" animBg="1"/>
      <p:bldP spid="30" grpId="0" build="p"/>
      <p:bldP spid="31" grpId="0" animBg="1"/>
      <p:bldP spid="32"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3999" y="2158540"/>
            <a:ext cx="9105900" cy="1933212"/>
            <a:chOff x="1523999" y="2659805"/>
            <a:chExt cx="9105900" cy="1933212"/>
          </a:xfrm>
          <a:solidFill>
            <a:srgbClr val="ECECEC"/>
          </a:solidFill>
        </p:grpSpPr>
        <p:grpSp>
          <p:nvGrpSpPr>
            <p:cNvPr id="31" name="Group 30"/>
            <p:cNvGrpSpPr/>
            <p:nvPr/>
          </p:nvGrpSpPr>
          <p:grpSpPr>
            <a:xfrm>
              <a:off x="1523999" y="2659805"/>
              <a:ext cx="1670766" cy="1280373"/>
              <a:chOff x="1523999" y="2659805"/>
              <a:chExt cx="1670766" cy="1280373"/>
            </a:xfrm>
            <a:grpFill/>
          </p:grpSpPr>
          <p:sp>
            <p:nvSpPr>
              <p:cNvPr id="32" name="Shape 1237"/>
              <p:cNvSpPr/>
              <p:nvPr/>
            </p:nvSpPr>
            <p:spPr>
              <a:xfrm>
                <a:off x="1523999"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3" name="Shape 1238"/>
              <p:cNvSpPr/>
              <p:nvPr/>
            </p:nvSpPr>
            <p:spPr>
              <a:xfrm>
                <a:off x="1980204"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4" name="Shape 1239"/>
              <p:cNvSpPr/>
              <p:nvPr/>
            </p:nvSpPr>
            <p:spPr>
              <a:xfrm>
                <a:off x="2436410"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5" name="Shape 1240"/>
              <p:cNvSpPr/>
              <p:nvPr/>
            </p:nvSpPr>
            <p:spPr>
              <a:xfrm>
                <a:off x="2892615"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36" name="Group 35"/>
            <p:cNvGrpSpPr/>
            <p:nvPr/>
          </p:nvGrpSpPr>
          <p:grpSpPr>
            <a:xfrm>
              <a:off x="4023697" y="2659805"/>
              <a:ext cx="1670766" cy="1280373"/>
              <a:chOff x="4023697" y="2659805"/>
              <a:chExt cx="1670766" cy="1280373"/>
            </a:xfrm>
            <a:grpFill/>
          </p:grpSpPr>
          <p:sp>
            <p:nvSpPr>
              <p:cNvPr id="37" name="Shape 1241"/>
              <p:cNvSpPr/>
              <p:nvPr/>
            </p:nvSpPr>
            <p:spPr>
              <a:xfrm>
                <a:off x="4023697"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8" name="Shape 1242"/>
              <p:cNvSpPr/>
              <p:nvPr/>
            </p:nvSpPr>
            <p:spPr>
              <a:xfrm>
                <a:off x="4479902"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39" name="Shape 1243"/>
              <p:cNvSpPr/>
              <p:nvPr/>
            </p:nvSpPr>
            <p:spPr>
              <a:xfrm>
                <a:off x="4936107"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0" name="Shape 1244"/>
              <p:cNvSpPr/>
              <p:nvPr/>
            </p:nvSpPr>
            <p:spPr>
              <a:xfrm>
                <a:off x="5392313"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1" name="Group 40"/>
            <p:cNvGrpSpPr/>
            <p:nvPr/>
          </p:nvGrpSpPr>
          <p:grpSpPr>
            <a:xfrm>
              <a:off x="6476539" y="2659805"/>
              <a:ext cx="1670766" cy="1280373"/>
              <a:chOff x="6476539" y="2659805"/>
              <a:chExt cx="1670766" cy="1280373"/>
            </a:xfrm>
            <a:grpFill/>
          </p:grpSpPr>
          <p:sp>
            <p:nvSpPr>
              <p:cNvPr id="42" name="Shape 1245"/>
              <p:cNvSpPr/>
              <p:nvPr/>
            </p:nvSpPr>
            <p:spPr>
              <a:xfrm>
                <a:off x="6476539"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3" name="Shape 1246"/>
              <p:cNvSpPr/>
              <p:nvPr/>
            </p:nvSpPr>
            <p:spPr>
              <a:xfrm>
                <a:off x="6932745"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4" name="Shape 1247"/>
              <p:cNvSpPr/>
              <p:nvPr/>
            </p:nvSpPr>
            <p:spPr>
              <a:xfrm>
                <a:off x="7388950"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5" name="Shape 1248"/>
              <p:cNvSpPr/>
              <p:nvPr/>
            </p:nvSpPr>
            <p:spPr>
              <a:xfrm>
                <a:off x="7845155"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6" name="Group 45"/>
            <p:cNvGrpSpPr/>
            <p:nvPr/>
          </p:nvGrpSpPr>
          <p:grpSpPr>
            <a:xfrm>
              <a:off x="8959133" y="2659805"/>
              <a:ext cx="1670766" cy="1280373"/>
              <a:chOff x="8959133" y="2659805"/>
              <a:chExt cx="1670766" cy="1280373"/>
            </a:xfrm>
            <a:grpFill/>
          </p:grpSpPr>
          <p:sp>
            <p:nvSpPr>
              <p:cNvPr id="47" name="Shape 1249"/>
              <p:cNvSpPr/>
              <p:nvPr/>
            </p:nvSpPr>
            <p:spPr>
              <a:xfrm>
                <a:off x="8959133"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8" name="Shape 1250"/>
              <p:cNvSpPr/>
              <p:nvPr/>
            </p:nvSpPr>
            <p:spPr>
              <a:xfrm>
                <a:off x="9415339"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9" name="Shape 1251"/>
              <p:cNvSpPr/>
              <p:nvPr/>
            </p:nvSpPr>
            <p:spPr>
              <a:xfrm>
                <a:off x="9871544"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0" name="Shape 1252"/>
              <p:cNvSpPr/>
              <p:nvPr/>
            </p:nvSpPr>
            <p:spPr>
              <a:xfrm>
                <a:off x="10327749" y="2659805"/>
                <a:ext cx="302150" cy="1280373"/>
              </a:xfrm>
              <a:prstGeom prst="rect">
                <a:avLst/>
              </a:prstGeom>
              <a:grp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69" name="Shape 1285"/>
            <p:cNvSpPr/>
            <p:nvPr/>
          </p:nvSpPr>
          <p:spPr>
            <a:xfrm>
              <a:off x="3382129" y="4470617"/>
              <a:ext cx="122303" cy="12240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0" name="Shape 1288"/>
            <p:cNvSpPr/>
            <p:nvPr/>
          </p:nvSpPr>
          <p:spPr>
            <a:xfrm>
              <a:off x="4808177" y="4470617"/>
              <a:ext cx="122303" cy="122400"/>
            </a:xfrm>
            <a:prstGeom prst="ellipse">
              <a:avLst/>
            </a:prstGeom>
            <a:solidFill>
              <a:schemeClr val="accent1">
                <a:alpha val="7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1" name="Shape 1291"/>
            <p:cNvSpPr/>
            <p:nvPr/>
          </p:nvSpPr>
          <p:spPr>
            <a:xfrm>
              <a:off x="6040678" y="4470617"/>
              <a:ext cx="122303" cy="122400"/>
            </a:xfrm>
            <a:prstGeom prst="ellipse">
              <a:avLst/>
            </a:prstGeom>
            <a:solidFill>
              <a:schemeClr val="accent1">
                <a:alpha val="50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72" name="Shape 1294"/>
            <p:cNvSpPr/>
            <p:nvPr/>
          </p:nvSpPr>
          <p:spPr>
            <a:xfrm>
              <a:off x="7454868" y="4470617"/>
              <a:ext cx="122303" cy="122400"/>
            </a:xfrm>
            <a:prstGeom prst="ellipse">
              <a:avLst/>
            </a:prstGeom>
            <a:solidFill>
              <a:schemeClr val="accent1">
                <a:alpha val="2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8" name="Title 17"/>
          <p:cNvSpPr>
            <a:spLocks noGrp="1"/>
          </p:cNvSpPr>
          <p:nvPr>
            <p:ph type="ctrTitle"/>
          </p:nvPr>
        </p:nvSpPr>
        <p:spPr>
          <a:xfrm>
            <a:off x="1524000" y="548765"/>
            <a:ext cx="9144000" cy="689190"/>
          </a:xfrm>
        </p:spPr>
        <p:txBody>
          <a:bodyPr>
            <a:normAutofit/>
          </a:bodyPr>
          <a:lstStyle/>
          <a:p>
            <a:r>
              <a:rPr lang="en-GB" dirty="0"/>
              <a:t>SALES REPORT BY YEAR</a:t>
            </a:r>
          </a:p>
        </p:txBody>
      </p:sp>
      <p:sp>
        <p:nvSpPr>
          <p:cNvPr id="19" name="Subtitle 18"/>
          <p:cNvSpPr>
            <a:spLocks noGrp="1"/>
          </p:cNvSpPr>
          <p:nvPr>
            <p:ph type="subTitle" idx="1"/>
          </p:nvPr>
        </p:nvSpPr>
        <p:spPr/>
        <p:txBody>
          <a:bodyPr/>
          <a:lstStyle/>
          <a:p>
            <a:r>
              <a:rPr lang="en-GB" dirty="0"/>
              <a:t>Write your relevant text here</a:t>
            </a:r>
          </a:p>
        </p:txBody>
      </p:sp>
      <p:sp>
        <p:nvSpPr>
          <p:cNvPr id="51" name="Shape 1257"/>
          <p:cNvSpPr/>
          <p:nvPr/>
        </p:nvSpPr>
        <p:spPr>
          <a:xfrm>
            <a:off x="1523999" y="2506370"/>
            <a:ext cx="302150" cy="932543"/>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2" name="Shape 1258"/>
          <p:cNvSpPr/>
          <p:nvPr/>
        </p:nvSpPr>
        <p:spPr>
          <a:xfrm>
            <a:off x="1980205" y="2660293"/>
            <a:ext cx="302150" cy="778620"/>
          </a:xfrm>
          <a:prstGeom prst="rect">
            <a:avLst/>
          </a:prstGeom>
          <a:solidFill>
            <a:schemeClr val="accent1">
              <a:alpha val="7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3" name="Shape 1259"/>
          <p:cNvSpPr/>
          <p:nvPr/>
        </p:nvSpPr>
        <p:spPr>
          <a:xfrm>
            <a:off x="2436410" y="2279538"/>
            <a:ext cx="302150" cy="1159375"/>
          </a:xfrm>
          <a:prstGeom prst="rect">
            <a:avLst/>
          </a:prstGeom>
          <a:solidFill>
            <a:schemeClr val="accent1">
              <a:alpha val="50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1260"/>
          <p:cNvSpPr/>
          <p:nvPr/>
        </p:nvSpPr>
        <p:spPr>
          <a:xfrm>
            <a:off x="2892616" y="2972642"/>
            <a:ext cx="302150" cy="466271"/>
          </a:xfrm>
          <a:prstGeom prst="rect">
            <a:avLst/>
          </a:prstGeom>
          <a:solidFill>
            <a:schemeClr val="accent1">
              <a:alpha val="2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5" name="Shape 1262"/>
          <p:cNvSpPr/>
          <p:nvPr/>
        </p:nvSpPr>
        <p:spPr>
          <a:xfrm>
            <a:off x="4023698" y="2506370"/>
            <a:ext cx="302150" cy="932543"/>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6" name="Shape 1263"/>
          <p:cNvSpPr/>
          <p:nvPr/>
        </p:nvSpPr>
        <p:spPr>
          <a:xfrm>
            <a:off x="4479903" y="2660293"/>
            <a:ext cx="302150" cy="778620"/>
          </a:xfrm>
          <a:prstGeom prst="rect">
            <a:avLst/>
          </a:prstGeom>
          <a:solidFill>
            <a:schemeClr val="accent1">
              <a:alpha val="7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7" name="Shape 1264"/>
          <p:cNvSpPr/>
          <p:nvPr/>
        </p:nvSpPr>
        <p:spPr>
          <a:xfrm>
            <a:off x="4936108" y="2279538"/>
            <a:ext cx="302150" cy="1159375"/>
          </a:xfrm>
          <a:prstGeom prst="rect">
            <a:avLst/>
          </a:prstGeom>
          <a:solidFill>
            <a:schemeClr val="accent1">
              <a:alpha val="50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8" name="Shape 1265"/>
          <p:cNvSpPr/>
          <p:nvPr/>
        </p:nvSpPr>
        <p:spPr>
          <a:xfrm>
            <a:off x="5392315" y="2972642"/>
            <a:ext cx="302150" cy="466271"/>
          </a:xfrm>
          <a:prstGeom prst="rect">
            <a:avLst/>
          </a:prstGeom>
          <a:solidFill>
            <a:schemeClr val="accent1">
              <a:alpha val="2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9" name="Shape 1267"/>
          <p:cNvSpPr/>
          <p:nvPr/>
        </p:nvSpPr>
        <p:spPr>
          <a:xfrm>
            <a:off x="6476540" y="2506370"/>
            <a:ext cx="302150" cy="932543"/>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0" name="Shape 1268"/>
          <p:cNvSpPr/>
          <p:nvPr/>
        </p:nvSpPr>
        <p:spPr>
          <a:xfrm>
            <a:off x="6932745" y="2660293"/>
            <a:ext cx="302150" cy="778620"/>
          </a:xfrm>
          <a:prstGeom prst="rect">
            <a:avLst/>
          </a:prstGeom>
          <a:solidFill>
            <a:schemeClr val="accent1">
              <a:alpha val="7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1" name="Shape 1269"/>
          <p:cNvSpPr/>
          <p:nvPr/>
        </p:nvSpPr>
        <p:spPr>
          <a:xfrm>
            <a:off x="7388951" y="2279538"/>
            <a:ext cx="302150" cy="1159375"/>
          </a:xfrm>
          <a:prstGeom prst="rect">
            <a:avLst/>
          </a:prstGeom>
          <a:solidFill>
            <a:schemeClr val="accent1">
              <a:alpha val="50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2" name="Shape 1270"/>
          <p:cNvSpPr/>
          <p:nvPr/>
        </p:nvSpPr>
        <p:spPr>
          <a:xfrm>
            <a:off x="7845156" y="2972642"/>
            <a:ext cx="302150" cy="466271"/>
          </a:xfrm>
          <a:prstGeom prst="rect">
            <a:avLst/>
          </a:prstGeom>
          <a:solidFill>
            <a:schemeClr val="accent1">
              <a:alpha val="2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3" name="Shape 1272"/>
          <p:cNvSpPr/>
          <p:nvPr/>
        </p:nvSpPr>
        <p:spPr>
          <a:xfrm>
            <a:off x="8959134" y="2506370"/>
            <a:ext cx="302150" cy="932543"/>
          </a:xfrm>
          <a:prstGeom prst="rect">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4" name="Shape 1273"/>
          <p:cNvSpPr/>
          <p:nvPr/>
        </p:nvSpPr>
        <p:spPr>
          <a:xfrm>
            <a:off x="9415339" y="2660293"/>
            <a:ext cx="302150" cy="778620"/>
          </a:xfrm>
          <a:prstGeom prst="rect">
            <a:avLst/>
          </a:prstGeom>
          <a:solidFill>
            <a:schemeClr val="accent1">
              <a:alpha val="7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6" name="Shape 1274"/>
          <p:cNvSpPr/>
          <p:nvPr/>
        </p:nvSpPr>
        <p:spPr>
          <a:xfrm>
            <a:off x="9871545" y="2279538"/>
            <a:ext cx="302150" cy="1159375"/>
          </a:xfrm>
          <a:prstGeom prst="rect">
            <a:avLst/>
          </a:prstGeom>
          <a:solidFill>
            <a:schemeClr val="accent1">
              <a:alpha val="50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67" name="Shape 1275"/>
          <p:cNvSpPr/>
          <p:nvPr/>
        </p:nvSpPr>
        <p:spPr>
          <a:xfrm>
            <a:off x="10327750" y="2972642"/>
            <a:ext cx="302150" cy="466271"/>
          </a:xfrm>
          <a:prstGeom prst="rect">
            <a:avLst/>
          </a:prstGeom>
          <a:solidFill>
            <a:schemeClr val="accent1">
              <a:alpha val="25000"/>
            </a:schemeClr>
          </a:solidFill>
          <a:ln w="12700" cap="flat">
            <a:noFill/>
            <a:miter lim="400000"/>
          </a:ln>
          <a:effectLst/>
        </p:spPr>
        <p:txBody>
          <a:bodyPr wrap="square" lIns="0" tIns="0" rIns="0" bIns="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0" name="Text Placeholder 19"/>
          <p:cNvSpPr>
            <a:spLocks noGrp="1"/>
          </p:cNvSpPr>
          <p:nvPr>
            <p:ph type="body" sz="quarter" idx="10"/>
          </p:nvPr>
        </p:nvSpPr>
        <p:spPr>
          <a:xfrm>
            <a:off x="1757669" y="4365905"/>
            <a:ext cx="1203426" cy="298645"/>
          </a:xfrm>
        </p:spPr>
        <p:txBody>
          <a:bodyPr anchor="ctr">
            <a:normAutofit/>
          </a:bodyPr>
          <a:lstStyle/>
          <a:p>
            <a:pPr algn="ctr"/>
            <a:r>
              <a:rPr lang="en-GB" sz="2000" dirty="0"/>
              <a:t>2012</a:t>
            </a:r>
          </a:p>
        </p:txBody>
      </p:sp>
      <p:sp>
        <p:nvSpPr>
          <p:cNvPr id="21" name="Text Placeholder 20"/>
          <p:cNvSpPr>
            <a:spLocks noGrp="1"/>
          </p:cNvSpPr>
          <p:nvPr>
            <p:ph type="body" sz="quarter" idx="11"/>
          </p:nvPr>
        </p:nvSpPr>
        <p:spPr>
          <a:xfrm>
            <a:off x="1579896" y="4860764"/>
            <a:ext cx="1660775" cy="640704"/>
          </a:xfrm>
        </p:spPr>
        <p:txBody>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laud</a:t>
            </a:r>
            <a:r>
              <a:rPr lang="id-ID" dirty="0"/>
              <a:t>grewa</a:t>
            </a:r>
            <a:r>
              <a:rPr lang="en-GB" dirty="0"/>
              <a:t>an</a:t>
            </a:r>
          </a:p>
        </p:txBody>
      </p:sp>
      <p:sp>
        <p:nvSpPr>
          <p:cNvPr id="76" name="Text Placeholder 19"/>
          <p:cNvSpPr>
            <a:spLocks noGrp="1"/>
          </p:cNvSpPr>
          <p:nvPr>
            <p:ph type="body" sz="quarter" idx="10"/>
          </p:nvPr>
        </p:nvSpPr>
        <p:spPr>
          <a:xfrm>
            <a:off x="4259285" y="4365905"/>
            <a:ext cx="1203426" cy="298645"/>
          </a:xfrm>
        </p:spPr>
        <p:txBody>
          <a:bodyPr anchor="ctr">
            <a:normAutofit/>
          </a:bodyPr>
          <a:lstStyle/>
          <a:p>
            <a:pPr algn="ctr"/>
            <a:r>
              <a:rPr lang="en-GB" sz="2000" dirty="0"/>
              <a:t>2013</a:t>
            </a:r>
          </a:p>
        </p:txBody>
      </p:sp>
      <p:sp>
        <p:nvSpPr>
          <p:cNvPr id="77" name="Text Placeholder 19"/>
          <p:cNvSpPr>
            <a:spLocks noGrp="1"/>
          </p:cNvSpPr>
          <p:nvPr>
            <p:ph type="body" sz="quarter" idx="10"/>
          </p:nvPr>
        </p:nvSpPr>
        <p:spPr>
          <a:xfrm>
            <a:off x="6690628" y="4365905"/>
            <a:ext cx="1203426" cy="298645"/>
          </a:xfrm>
        </p:spPr>
        <p:txBody>
          <a:bodyPr anchor="ctr">
            <a:normAutofit/>
          </a:bodyPr>
          <a:lstStyle/>
          <a:p>
            <a:pPr algn="ctr"/>
            <a:r>
              <a:rPr lang="en-GB" sz="2000" dirty="0"/>
              <a:t>2014</a:t>
            </a:r>
          </a:p>
        </p:txBody>
      </p:sp>
      <p:sp>
        <p:nvSpPr>
          <p:cNvPr id="78" name="Text Placeholder 19"/>
          <p:cNvSpPr>
            <a:spLocks noGrp="1"/>
          </p:cNvSpPr>
          <p:nvPr>
            <p:ph type="body" sz="quarter" idx="10"/>
          </p:nvPr>
        </p:nvSpPr>
        <p:spPr>
          <a:xfrm>
            <a:off x="9201572" y="4365905"/>
            <a:ext cx="1203426" cy="298645"/>
          </a:xfrm>
        </p:spPr>
        <p:txBody>
          <a:bodyPr anchor="ctr">
            <a:normAutofit/>
          </a:bodyPr>
          <a:lstStyle/>
          <a:p>
            <a:pPr algn="ctr"/>
            <a:r>
              <a:rPr lang="en-GB" sz="2000" dirty="0"/>
              <a:t>2015</a:t>
            </a:r>
          </a:p>
        </p:txBody>
      </p:sp>
      <p:sp>
        <p:nvSpPr>
          <p:cNvPr id="79" name="Text Placeholder 20"/>
          <p:cNvSpPr>
            <a:spLocks noGrp="1"/>
          </p:cNvSpPr>
          <p:nvPr>
            <p:ph type="body" sz="quarter" idx="11"/>
          </p:nvPr>
        </p:nvSpPr>
        <p:spPr>
          <a:xfrm>
            <a:off x="4079594" y="4860764"/>
            <a:ext cx="1660775" cy="640704"/>
          </a:xfrm>
        </p:spPr>
        <p:txBody>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laudan</a:t>
            </a:r>
            <a:r>
              <a:rPr lang="id-ID" dirty="0"/>
              <a:t>dewasa</a:t>
            </a:r>
            <a:endParaRPr lang="en-GB" dirty="0"/>
          </a:p>
        </p:txBody>
      </p:sp>
      <p:sp>
        <p:nvSpPr>
          <p:cNvPr id="80" name="Text Placeholder 20"/>
          <p:cNvSpPr>
            <a:spLocks noGrp="1"/>
          </p:cNvSpPr>
          <p:nvPr>
            <p:ph type="body" sz="quarter" idx="11"/>
          </p:nvPr>
        </p:nvSpPr>
        <p:spPr>
          <a:xfrm>
            <a:off x="6507859" y="4860764"/>
            <a:ext cx="1660775" cy="640704"/>
          </a:xfrm>
        </p:spPr>
        <p:txBody>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laud</a:t>
            </a:r>
            <a:r>
              <a:rPr lang="id-ID" dirty="0"/>
              <a:t>kahtrea</a:t>
            </a:r>
            <a:r>
              <a:rPr lang="en-GB" dirty="0"/>
              <a:t>an</a:t>
            </a:r>
          </a:p>
        </p:txBody>
      </p:sp>
      <p:sp>
        <p:nvSpPr>
          <p:cNvPr id="81" name="Text Placeholder 20"/>
          <p:cNvSpPr>
            <a:spLocks noGrp="1"/>
          </p:cNvSpPr>
          <p:nvPr>
            <p:ph type="body" sz="quarter" idx="11"/>
          </p:nvPr>
        </p:nvSpPr>
        <p:spPr>
          <a:xfrm>
            <a:off x="8969124" y="4860764"/>
            <a:ext cx="1660775" cy="640704"/>
          </a:xfrm>
        </p:spPr>
        <p:txBody>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id-ID" dirty="0"/>
              <a:t>kuytrae </a:t>
            </a:r>
            <a:r>
              <a:rPr lang="en-GB" dirty="0" err="1"/>
              <a:t>laudan</a:t>
            </a:r>
            <a:endParaRPr lang="en-GB" dirty="0"/>
          </a:p>
        </p:txBody>
      </p:sp>
      <p:sp>
        <p:nvSpPr>
          <p:cNvPr id="24" name="Text Placeholder 23"/>
          <p:cNvSpPr>
            <a:spLocks noGrp="1"/>
          </p:cNvSpPr>
          <p:nvPr>
            <p:ph type="body" sz="quarter" idx="11"/>
          </p:nvPr>
        </p:nvSpPr>
        <p:spPr>
          <a:xfrm>
            <a:off x="3606617" y="3934439"/>
            <a:ext cx="1173438" cy="168080"/>
          </a:xfrm>
        </p:spPr>
        <p:txBody>
          <a:bodyPr>
            <a:noAutofit/>
          </a:bodyPr>
          <a:lstStyle/>
          <a:p>
            <a:pPr lvl="0">
              <a:defRPr sz="1800"/>
            </a:pPr>
            <a:r>
              <a:rPr lang="en-GB" sz="1000" dirty="0"/>
              <a:t>Graphic Design</a:t>
            </a:r>
          </a:p>
        </p:txBody>
      </p:sp>
      <p:sp>
        <p:nvSpPr>
          <p:cNvPr id="83" name="Text Placeholder 23"/>
          <p:cNvSpPr>
            <a:spLocks noGrp="1"/>
          </p:cNvSpPr>
          <p:nvPr>
            <p:ph type="body" sz="quarter" idx="11"/>
          </p:nvPr>
        </p:nvSpPr>
        <p:spPr>
          <a:xfrm>
            <a:off x="5048703" y="3934439"/>
            <a:ext cx="963853" cy="168080"/>
          </a:xfrm>
        </p:spPr>
        <p:txBody>
          <a:bodyPr>
            <a:noAutofit/>
          </a:bodyPr>
          <a:lstStyle/>
          <a:p>
            <a:pPr lvl="0">
              <a:defRPr sz="1800"/>
            </a:pPr>
            <a:r>
              <a:rPr lang="en-GB" sz="1000" dirty="0"/>
              <a:t>Web Design</a:t>
            </a:r>
          </a:p>
        </p:txBody>
      </p:sp>
      <p:sp>
        <p:nvSpPr>
          <p:cNvPr id="84" name="Text Placeholder 23"/>
          <p:cNvSpPr>
            <a:spLocks noGrp="1"/>
          </p:cNvSpPr>
          <p:nvPr>
            <p:ph type="body" sz="quarter" idx="11"/>
          </p:nvPr>
        </p:nvSpPr>
        <p:spPr>
          <a:xfrm>
            <a:off x="6281315" y="3934439"/>
            <a:ext cx="1126381" cy="168080"/>
          </a:xfrm>
        </p:spPr>
        <p:txBody>
          <a:bodyPr>
            <a:noAutofit/>
          </a:bodyPr>
          <a:lstStyle/>
          <a:p>
            <a:pPr lvl="0">
              <a:defRPr sz="1800"/>
            </a:pPr>
            <a:r>
              <a:rPr lang="en-GB" sz="1000" dirty="0"/>
              <a:t>Interior Design</a:t>
            </a:r>
          </a:p>
        </p:txBody>
      </p:sp>
      <p:sp>
        <p:nvSpPr>
          <p:cNvPr id="85" name="Text Placeholder 23"/>
          <p:cNvSpPr>
            <a:spLocks noGrp="1"/>
          </p:cNvSpPr>
          <p:nvPr>
            <p:ph type="body" sz="quarter" idx="11"/>
          </p:nvPr>
        </p:nvSpPr>
        <p:spPr>
          <a:xfrm>
            <a:off x="7721092" y="3934439"/>
            <a:ext cx="1126381" cy="168080"/>
          </a:xfrm>
        </p:spPr>
        <p:txBody>
          <a:bodyPr>
            <a:noAutofit/>
          </a:bodyPr>
          <a:lstStyle/>
          <a:p>
            <a:pPr lvl="0">
              <a:defRPr sz="1800"/>
            </a:pPr>
            <a:r>
              <a:rPr lang="en-GB" sz="1000" dirty="0"/>
              <a:t>Digital Printing</a:t>
            </a:r>
          </a:p>
        </p:txBody>
      </p:sp>
      <p:sp>
        <p:nvSpPr>
          <p:cNvPr id="65" name="TextBox 64"/>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93</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825722876"/>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up)">
                                      <p:cBhvr>
                                        <p:cTn id="15" dur="500"/>
                                        <p:tgtEl>
                                          <p:spTgt spid="2"/>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4">
                                            <p:txEl>
                                              <p:pRg st="0" end="0"/>
                                            </p:txEl>
                                          </p:spTgt>
                                        </p:tgtEl>
                                        <p:attrNameLst>
                                          <p:attrName>style.visibility</p:attrName>
                                        </p:attrNameLst>
                                      </p:cBhvr>
                                      <p:to>
                                        <p:strVal val="visible"/>
                                      </p:to>
                                    </p:set>
                                    <p:animEffect transition="in" filter="dissolve">
                                      <p:cBhvr>
                                        <p:cTn id="19" dur="500"/>
                                        <p:tgtEl>
                                          <p:spTgt spid="24">
                                            <p:txEl>
                                              <p:pRg st="0" end="0"/>
                                            </p:txEl>
                                          </p:spTgt>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83">
                                            <p:txEl>
                                              <p:pRg st="0" end="0"/>
                                            </p:txEl>
                                          </p:spTgt>
                                        </p:tgtEl>
                                        <p:attrNameLst>
                                          <p:attrName>style.visibility</p:attrName>
                                        </p:attrNameLst>
                                      </p:cBhvr>
                                      <p:to>
                                        <p:strVal val="visible"/>
                                      </p:to>
                                    </p:set>
                                    <p:animEffect transition="in" filter="dissolve">
                                      <p:cBhvr>
                                        <p:cTn id="22" dur="500"/>
                                        <p:tgtEl>
                                          <p:spTgt spid="83">
                                            <p:txEl>
                                              <p:pRg st="0" end="0"/>
                                            </p:txEl>
                                          </p:spTgt>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84">
                                            <p:txEl>
                                              <p:pRg st="0" end="0"/>
                                            </p:txEl>
                                          </p:spTgt>
                                        </p:tgtEl>
                                        <p:attrNameLst>
                                          <p:attrName>style.visibility</p:attrName>
                                        </p:attrNameLst>
                                      </p:cBhvr>
                                      <p:to>
                                        <p:strVal val="visible"/>
                                      </p:to>
                                    </p:set>
                                    <p:animEffect transition="in" filter="dissolve">
                                      <p:cBhvr>
                                        <p:cTn id="25" dur="500"/>
                                        <p:tgtEl>
                                          <p:spTgt spid="84">
                                            <p:txEl>
                                              <p:pRg st="0" end="0"/>
                                            </p:txEl>
                                          </p:spTgt>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85">
                                            <p:txEl>
                                              <p:pRg st="0" end="0"/>
                                            </p:txEl>
                                          </p:spTgt>
                                        </p:tgtEl>
                                        <p:attrNameLst>
                                          <p:attrName>style.visibility</p:attrName>
                                        </p:attrNameLst>
                                      </p:cBhvr>
                                      <p:to>
                                        <p:strVal val="visible"/>
                                      </p:to>
                                    </p:set>
                                    <p:animEffect transition="in" filter="dissolve">
                                      <p:cBhvr>
                                        <p:cTn id="28" dur="500"/>
                                        <p:tgtEl>
                                          <p:spTgt spid="85">
                                            <p:txEl>
                                              <p:pRg st="0" end="0"/>
                                            </p:txEl>
                                          </p:spTgt>
                                        </p:tgtEl>
                                      </p:cBhvr>
                                    </p:animEffect>
                                  </p:childTnLst>
                                </p:cTn>
                              </p:par>
                            </p:childTnLst>
                          </p:cTn>
                        </p:par>
                        <p:par>
                          <p:cTn id="29" fill="hold">
                            <p:stCondLst>
                              <p:cond delay="2000"/>
                            </p:stCondLst>
                            <p:childTnLst>
                              <p:par>
                                <p:cTn id="30" presetID="22" presetClass="entr" presetSubtype="4" fill="hold" grpId="0" nodeType="after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wipe(down)">
                                      <p:cBhvr>
                                        <p:cTn id="32" dur="500"/>
                                        <p:tgtEl>
                                          <p:spTgt spid="5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Effect transition="in" filter="wipe(down)">
                                      <p:cBhvr>
                                        <p:cTn id="35" dur="500"/>
                                        <p:tgtEl>
                                          <p:spTgt spid="52"/>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53"/>
                                        </p:tgtEl>
                                        <p:attrNameLst>
                                          <p:attrName>style.visibility</p:attrName>
                                        </p:attrNameLst>
                                      </p:cBhvr>
                                      <p:to>
                                        <p:strVal val="visible"/>
                                      </p:to>
                                    </p:set>
                                    <p:animEffect transition="in" filter="wipe(down)">
                                      <p:cBhvr>
                                        <p:cTn id="38" dur="500"/>
                                        <p:tgtEl>
                                          <p:spTgt spid="53"/>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wipe(down)">
                                      <p:cBhvr>
                                        <p:cTn id="41" dur="500"/>
                                        <p:tgtEl>
                                          <p:spTgt spid="54"/>
                                        </p:tgtEl>
                                      </p:cBhvr>
                                    </p:animEffect>
                                  </p:childTnLst>
                                </p:cTn>
                              </p:par>
                            </p:childTnLst>
                          </p:cTn>
                        </p:par>
                        <p:par>
                          <p:cTn id="42" fill="hold">
                            <p:stCondLst>
                              <p:cond delay="2500"/>
                            </p:stCondLst>
                            <p:childTnLst>
                              <p:par>
                                <p:cTn id="43" presetID="10" presetClass="entr" presetSubtype="0" fill="hold" grpId="0" nodeType="afterEffect">
                                  <p:stCondLst>
                                    <p:cond delay="0"/>
                                  </p:stCondLst>
                                  <p:childTnLst>
                                    <p:set>
                                      <p:cBhvr>
                                        <p:cTn id="44" dur="1" fill="hold">
                                          <p:stCondLst>
                                            <p:cond delay="0"/>
                                          </p:stCondLst>
                                        </p:cTn>
                                        <p:tgtEl>
                                          <p:spTgt spid="20">
                                            <p:txEl>
                                              <p:pRg st="0" end="0"/>
                                            </p:txEl>
                                          </p:spTgt>
                                        </p:tgtEl>
                                        <p:attrNameLst>
                                          <p:attrName>style.visibility</p:attrName>
                                        </p:attrNameLst>
                                      </p:cBhvr>
                                      <p:to>
                                        <p:strVal val="visible"/>
                                      </p:to>
                                    </p:set>
                                    <p:animEffect transition="in" filter="fade">
                                      <p:cBhvr>
                                        <p:cTn id="45" dur="500"/>
                                        <p:tgtEl>
                                          <p:spTgt spid="20">
                                            <p:txEl>
                                              <p:pRg st="0" end="0"/>
                                            </p:txEl>
                                          </p:spTgt>
                                        </p:tgtEl>
                                      </p:cBhvr>
                                    </p:animEffect>
                                  </p:childTnLst>
                                </p:cTn>
                              </p:par>
                              <p:par>
                                <p:cTn id="46" presetID="18" presetClass="entr" presetSubtype="6" fill="hold" grpId="0" nodeType="withEffect">
                                  <p:stCondLst>
                                    <p:cond delay="0"/>
                                  </p:stCondLst>
                                  <p:childTnLst>
                                    <p:set>
                                      <p:cBhvr>
                                        <p:cTn id="47" dur="1" fill="hold">
                                          <p:stCondLst>
                                            <p:cond delay="0"/>
                                          </p:stCondLst>
                                        </p:cTn>
                                        <p:tgtEl>
                                          <p:spTgt spid="21">
                                            <p:txEl>
                                              <p:pRg st="0" end="0"/>
                                            </p:txEl>
                                          </p:spTgt>
                                        </p:tgtEl>
                                        <p:attrNameLst>
                                          <p:attrName>style.visibility</p:attrName>
                                        </p:attrNameLst>
                                      </p:cBhvr>
                                      <p:to>
                                        <p:strVal val="visible"/>
                                      </p:to>
                                    </p:set>
                                    <p:animEffect transition="in" filter="strips(downRight)">
                                      <p:cBhvr>
                                        <p:cTn id="48" dur="500"/>
                                        <p:tgtEl>
                                          <p:spTgt spid="21">
                                            <p:txEl>
                                              <p:pRg st="0" end="0"/>
                                            </p:txEl>
                                          </p:spTgt>
                                        </p:tgtEl>
                                      </p:cBhvr>
                                    </p:animEffect>
                                  </p:childTnLst>
                                </p:cTn>
                              </p:par>
                            </p:childTnLst>
                          </p:cTn>
                        </p:par>
                        <p:par>
                          <p:cTn id="49" fill="hold">
                            <p:stCondLst>
                              <p:cond delay="3000"/>
                            </p:stCondLst>
                            <p:childTnLst>
                              <p:par>
                                <p:cTn id="50" presetID="22" presetClass="entr" presetSubtype="4"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down)">
                                      <p:cBhvr>
                                        <p:cTn id="52" dur="500"/>
                                        <p:tgtEl>
                                          <p:spTgt spid="5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wipe(down)">
                                      <p:cBhvr>
                                        <p:cTn id="55" dur="500"/>
                                        <p:tgtEl>
                                          <p:spTgt spid="5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down)">
                                      <p:cBhvr>
                                        <p:cTn id="58" dur="500"/>
                                        <p:tgtEl>
                                          <p:spTgt spid="5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58"/>
                                        </p:tgtEl>
                                        <p:attrNameLst>
                                          <p:attrName>style.visibility</p:attrName>
                                        </p:attrNameLst>
                                      </p:cBhvr>
                                      <p:to>
                                        <p:strVal val="visible"/>
                                      </p:to>
                                    </p:set>
                                    <p:animEffect transition="in" filter="wipe(down)">
                                      <p:cBhvr>
                                        <p:cTn id="61" dur="500"/>
                                        <p:tgtEl>
                                          <p:spTgt spid="58"/>
                                        </p:tgtEl>
                                      </p:cBhvr>
                                    </p:animEffect>
                                  </p:childTnLst>
                                </p:cTn>
                              </p:par>
                            </p:childTnLst>
                          </p:cTn>
                        </p:par>
                        <p:par>
                          <p:cTn id="62" fill="hold">
                            <p:stCondLst>
                              <p:cond delay="3500"/>
                            </p:stCondLst>
                            <p:childTnLst>
                              <p:par>
                                <p:cTn id="63" presetID="10" presetClass="entr" presetSubtype="0" fill="hold" grpId="0" nodeType="afterEffect">
                                  <p:stCondLst>
                                    <p:cond delay="0"/>
                                  </p:stCondLst>
                                  <p:childTnLst>
                                    <p:set>
                                      <p:cBhvr>
                                        <p:cTn id="64" dur="1" fill="hold">
                                          <p:stCondLst>
                                            <p:cond delay="0"/>
                                          </p:stCondLst>
                                        </p:cTn>
                                        <p:tgtEl>
                                          <p:spTgt spid="76">
                                            <p:txEl>
                                              <p:pRg st="0" end="0"/>
                                            </p:txEl>
                                          </p:spTgt>
                                        </p:tgtEl>
                                        <p:attrNameLst>
                                          <p:attrName>style.visibility</p:attrName>
                                        </p:attrNameLst>
                                      </p:cBhvr>
                                      <p:to>
                                        <p:strVal val="visible"/>
                                      </p:to>
                                    </p:set>
                                    <p:animEffect transition="in" filter="fade">
                                      <p:cBhvr>
                                        <p:cTn id="65" dur="500"/>
                                        <p:tgtEl>
                                          <p:spTgt spid="76">
                                            <p:txEl>
                                              <p:pRg st="0" end="0"/>
                                            </p:txEl>
                                          </p:spTgt>
                                        </p:tgtEl>
                                      </p:cBhvr>
                                    </p:animEffect>
                                  </p:childTnLst>
                                </p:cTn>
                              </p:par>
                              <p:par>
                                <p:cTn id="66" presetID="18" presetClass="entr" presetSubtype="6" fill="hold" grpId="0" nodeType="withEffect">
                                  <p:stCondLst>
                                    <p:cond delay="0"/>
                                  </p:stCondLst>
                                  <p:childTnLst>
                                    <p:set>
                                      <p:cBhvr>
                                        <p:cTn id="67" dur="1" fill="hold">
                                          <p:stCondLst>
                                            <p:cond delay="0"/>
                                          </p:stCondLst>
                                        </p:cTn>
                                        <p:tgtEl>
                                          <p:spTgt spid="79">
                                            <p:txEl>
                                              <p:pRg st="0" end="0"/>
                                            </p:txEl>
                                          </p:spTgt>
                                        </p:tgtEl>
                                        <p:attrNameLst>
                                          <p:attrName>style.visibility</p:attrName>
                                        </p:attrNameLst>
                                      </p:cBhvr>
                                      <p:to>
                                        <p:strVal val="visible"/>
                                      </p:to>
                                    </p:set>
                                    <p:animEffect transition="in" filter="strips(downRight)">
                                      <p:cBhvr>
                                        <p:cTn id="68" dur="500"/>
                                        <p:tgtEl>
                                          <p:spTgt spid="79">
                                            <p:txEl>
                                              <p:pRg st="0" end="0"/>
                                            </p:txEl>
                                          </p:spTgt>
                                        </p:tgtEl>
                                      </p:cBhvr>
                                    </p:animEffect>
                                  </p:childTnLst>
                                </p:cTn>
                              </p:par>
                            </p:childTnLst>
                          </p:cTn>
                        </p:par>
                        <p:par>
                          <p:cTn id="69" fill="hold">
                            <p:stCondLst>
                              <p:cond delay="4000"/>
                            </p:stCondLst>
                            <p:childTnLst>
                              <p:par>
                                <p:cTn id="70" presetID="22" presetClass="entr" presetSubtype="4" fill="hold" grpId="0" nodeType="afterEffect">
                                  <p:stCondLst>
                                    <p:cond delay="0"/>
                                  </p:stCondLst>
                                  <p:childTnLst>
                                    <p:set>
                                      <p:cBhvr>
                                        <p:cTn id="71" dur="1" fill="hold">
                                          <p:stCondLst>
                                            <p:cond delay="0"/>
                                          </p:stCondLst>
                                        </p:cTn>
                                        <p:tgtEl>
                                          <p:spTgt spid="59"/>
                                        </p:tgtEl>
                                        <p:attrNameLst>
                                          <p:attrName>style.visibility</p:attrName>
                                        </p:attrNameLst>
                                      </p:cBhvr>
                                      <p:to>
                                        <p:strVal val="visible"/>
                                      </p:to>
                                    </p:set>
                                    <p:animEffect transition="in" filter="wipe(down)">
                                      <p:cBhvr>
                                        <p:cTn id="72" dur="500"/>
                                        <p:tgtEl>
                                          <p:spTgt spid="59"/>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60"/>
                                        </p:tgtEl>
                                        <p:attrNameLst>
                                          <p:attrName>style.visibility</p:attrName>
                                        </p:attrNameLst>
                                      </p:cBhvr>
                                      <p:to>
                                        <p:strVal val="visible"/>
                                      </p:to>
                                    </p:set>
                                    <p:animEffect transition="in" filter="wipe(down)">
                                      <p:cBhvr>
                                        <p:cTn id="75" dur="500"/>
                                        <p:tgtEl>
                                          <p:spTgt spid="60"/>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wipe(down)">
                                      <p:cBhvr>
                                        <p:cTn id="78" dur="500"/>
                                        <p:tgtEl>
                                          <p:spTgt spid="61"/>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62"/>
                                        </p:tgtEl>
                                        <p:attrNameLst>
                                          <p:attrName>style.visibility</p:attrName>
                                        </p:attrNameLst>
                                      </p:cBhvr>
                                      <p:to>
                                        <p:strVal val="visible"/>
                                      </p:to>
                                    </p:set>
                                    <p:animEffect transition="in" filter="wipe(down)">
                                      <p:cBhvr>
                                        <p:cTn id="81" dur="500"/>
                                        <p:tgtEl>
                                          <p:spTgt spid="62"/>
                                        </p:tgtEl>
                                      </p:cBhvr>
                                    </p:animEffect>
                                  </p:childTnLst>
                                </p:cTn>
                              </p:par>
                            </p:childTnLst>
                          </p:cTn>
                        </p:par>
                        <p:par>
                          <p:cTn id="82" fill="hold">
                            <p:stCondLst>
                              <p:cond delay="4500"/>
                            </p:stCondLst>
                            <p:childTnLst>
                              <p:par>
                                <p:cTn id="83" presetID="10" presetClass="entr" presetSubtype="0" fill="hold" grpId="0" nodeType="afterEffect">
                                  <p:stCondLst>
                                    <p:cond delay="0"/>
                                  </p:stCondLst>
                                  <p:childTnLst>
                                    <p:set>
                                      <p:cBhvr>
                                        <p:cTn id="84" dur="1" fill="hold">
                                          <p:stCondLst>
                                            <p:cond delay="0"/>
                                          </p:stCondLst>
                                        </p:cTn>
                                        <p:tgtEl>
                                          <p:spTgt spid="77">
                                            <p:txEl>
                                              <p:pRg st="0" end="0"/>
                                            </p:txEl>
                                          </p:spTgt>
                                        </p:tgtEl>
                                        <p:attrNameLst>
                                          <p:attrName>style.visibility</p:attrName>
                                        </p:attrNameLst>
                                      </p:cBhvr>
                                      <p:to>
                                        <p:strVal val="visible"/>
                                      </p:to>
                                    </p:set>
                                    <p:animEffect transition="in" filter="fade">
                                      <p:cBhvr>
                                        <p:cTn id="85" dur="500"/>
                                        <p:tgtEl>
                                          <p:spTgt spid="77">
                                            <p:txEl>
                                              <p:pRg st="0" end="0"/>
                                            </p:txEl>
                                          </p:spTgt>
                                        </p:tgtEl>
                                      </p:cBhvr>
                                    </p:animEffect>
                                  </p:childTnLst>
                                </p:cTn>
                              </p:par>
                              <p:par>
                                <p:cTn id="86" presetID="18" presetClass="entr" presetSubtype="6" fill="hold" grpId="0" nodeType="withEffect">
                                  <p:stCondLst>
                                    <p:cond delay="0"/>
                                  </p:stCondLst>
                                  <p:childTnLst>
                                    <p:set>
                                      <p:cBhvr>
                                        <p:cTn id="87" dur="1" fill="hold">
                                          <p:stCondLst>
                                            <p:cond delay="0"/>
                                          </p:stCondLst>
                                        </p:cTn>
                                        <p:tgtEl>
                                          <p:spTgt spid="80">
                                            <p:txEl>
                                              <p:pRg st="0" end="0"/>
                                            </p:txEl>
                                          </p:spTgt>
                                        </p:tgtEl>
                                        <p:attrNameLst>
                                          <p:attrName>style.visibility</p:attrName>
                                        </p:attrNameLst>
                                      </p:cBhvr>
                                      <p:to>
                                        <p:strVal val="visible"/>
                                      </p:to>
                                    </p:set>
                                    <p:animEffect transition="in" filter="strips(downRight)">
                                      <p:cBhvr>
                                        <p:cTn id="88" dur="500"/>
                                        <p:tgtEl>
                                          <p:spTgt spid="80">
                                            <p:txEl>
                                              <p:pRg st="0" end="0"/>
                                            </p:txEl>
                                          </p:spTgt>
                                        </p:tgtEl>
                                      </p:cBhvr>
                                    </p:animEffect>
                                  </p:childTnLst>
                                </p:cTn>
                              </p:par>
                            </p:childTnLst>
                          </p:cTn>
                        </p:par>
                        <p:par>
                          <p:cTn id="89" fill="hold">
                            <p:stCondLst>
                              <p:cond delay="5000"/>
                            </p:stCondLst>
                            <p:childTnLst>
                              <p:par>
                                <p:cTn id="90" presetID="22" presetClass="entr" presetSubtype="4" fill="hold" grpId="0" nodeType="afterEffect">
                                  <p:stCondLst>
                                    <p:cond delay="0"/>
                                  </p:stCondLst>
                                  <p:childTnLst>
                                    <p:set>
                                      <p:cBhvr>
                                        <p:cTn id="91" dur="1" fill="hold">
                                          <p:stCondLst>
                                            <p:cond delay="0"/>
                                          </p:stCondLst>
                                        </p:cTn>
                                        <p:tgtEl>
                                          <p:spTgt spid="63"/>
                                        </p:tgtEl>
                                        <p:attrNameLst>
                                          <p:attrName>style.visibility</p:attrName>
                                        </p:attrNameLst>
                                      </p:cBhvr>
                                      <p:to>
                                        <p:strVal val="visible"/>
                                      </p:to>
                                    </p:set>
                                    <p:animEffect transition="in" filter="wipe(down)">
                                      <p:cBhvr>
                                        <p:cTn id="92" dur="500"/>
                                        <p:tgtEl>
                                          <p:spTgt spid="63"/>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64"/>
                                        </p:tgtEl>
                                        <p:attrNameLst>
                                          <p:attrName>style.visibility</p:attrName>
                                        </p:attrNameLst>
                                      </p:cBhvr>
                                      <p:to>
                                        <p:strVal val="visible"/>
                                      </p:to>
                                    </p:set>
                                    <p:animEffect transition="in" filter="wipe(down)">
                                      <p:cBhvr>
                                        <p:cTn id="95" dur="500"/>
                                        <p:tgtEl>
                                          <p:spTgt spid="64"/>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wipe(down)">
                                      <p:cBhvr>
                                        <p:cTn id="98" dur="500"/>
                                        <p:tgtEl>
                                          <p:spTgt spid="66"/>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wipe(down)">
                                      <p:cBhvr>
                                        <p:cTn id="101" dur="500"/>
                                        <p:tgtEl>
                                          <p:spTgt spid="67"/>
                                        </p:tgtEl>
                                      </p:cBhvr>
                                    </p:animEffect>
                                  </p:childTnLst>
                                </p:cTn>
                              </p:par>
                            </p:childTnLst>
                          </p:cTn>
                        </p:par>
                        <p:par>
                          <p:cTn id="102" fill="hold">
                            <p:stCondLst>
                              <p:cond delay="5500"/>
                            </p:stCondLst>
                            <p:childTnLst>
                              <p:par>
                                <p:cTn id="103" presetID="10" presetClass="entr" presetSubtype="0" fill="hold" grpId="0" nodeType="afterEffect">
                                  <p:stCondLst>
                                    <p:cond delay="0"/>
                                  </p:stCondLst>
                                  <p:childTnLst>
                                    <p:set>
                                      <p:cBhvr>
                                        <p:cTn id="104" dur="1" fill="hold">
                                          <p:stCondLst>
                                            <p:cond delay="0"/>
                                          </p:stCondLst>
                                        </p:cTn>
                                        <p:tgtEl>
                                          <p:spTgt spid="78">
                                            <p:txEl>
                                              <p:pRg st="0" end="0"/>
                                            </p:txEl>
                                          </p:spTgt>
                                        </p:tgtEl>
                                        <p:attrNameLst>
                                          <p:attrName>style.visibility</p:attrName>
                                        </p:attrNameLst>
                                      </p:cBhvr>
                                      <p:to>
                                        <p:strVal val="visible"/>
                                      </p:to>
                                    </p:set>
                                    <p:animEffect transition="in" filter="fade">
                                      <p:cBhvr>
                                        <p:cTn id="105" dur="500"/>
                                        <p:tgtEl>
                                          <p:spTgt spid="78">
                                            <p:txEl>
                                              <p:pRg st="0" end="0"/>
                                            </p:txEl>
                                          </p:spTgt>
                                        </p:tgtEl>
                                      </p:cBhvr>
                                    </p:animEffect>
                                  </p:childTnLst>
                                </p:cTn>
                              </p:par>
                              <p:par>
                                <p:cTn id="106" presetID="18" presetClass="entr" presetSubtype="6" fill="hold" grpId="0" nodeType="withEffect">
                                  <p:stCondLst>
                                    <p:cond delay="0"/>
                                  </p:stCondLst>
                                  <p:childTnLst>
                                    <p:set>
                                      <p:cBhvr>
                                        <p:cTn id="107" dur="1" fill="hold">
                                          <p:stCondLst>
                                            <p:cond delay="0"/>
                                          </p:stCondLst>
                                        </p:cTn>
                                        <p:tgtEl>
                                          <p:spTgt spid="81">
                                            <p:txEl>
                                              <p:pRg st="0" end="0"/>
                                            </p:txEl>
                                          </p:spTgt>
                                        </p:tgtEl>
                                        <p:attrNameLst>
                                          <p:attrName>style.visibility</p:attrName>
                                        </p:attrNameLst>
                                      </p:cBhvr>
                                      <p:to>
                                        <p:strVal val="visible"/>
                                      </p:to>
                                    </p:set>
                                    <p:animEffect transition="in" filter="strips(downRight)">
                                      <p:cBhvr>
                                        <p:cTn id="108" dur="500"/>
                                        <p:tgtEl>
                                          <p:spTgt spid="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build="p"/>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6" grpId="0" animBg="1"/>
      <p:bldP spid="67" grpId="0" animBg="1"/>
      <p:bldP spid="20" grpId="0" build="p"/>
      <p:bldP spid="21" grpId="0" build="p"/>
      <p:bldP spid="76" grpId="0" build="p"/>
      <p:bldP spid="77" grpId="0" build="p"/>
      <p:bldP spid="78" grpId="0" build="p"/>
      <p:bldP spid="79" grpId="0" build="p"/>
      <p:bldP spid="80" grpId="0" build="p"/>
      <p:bldP spid="81" grpId="0" build="p"/>
      <p:bldP spid="24" grpId="0" build="p"/>
      <p:bldP spid="83" grpId="0" build="p"/>
      <p:bldP spid="84" grpId="0" build="p"/>
      <p:bldP spid="85"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Title 106"/>
          <p:cNvSpPr>
            <a:spLocks noGrp="1"/>
          </p:cNvSpPr>
          <p:nvPr>
            <p:ph type="ctrTitle"/>
          </p:nvPr>
        </p:nvSpPr>
        <p:spPr/>
        <p:txBody>
          <a:bodyPr/>
          <a:lstStyle/>
          <a:p>
            <a:r>
              <a:rPr lang="id-ID" dirty="0"/>
              <a:t>SALES REPORT BY 2015</a:t>
            </a:r>
          </a:p>
        </p:txBody>
      </p:sp>
      <p:sp>
        <p:nvSpPr>
          <p:cNvPr id="108" name="Subtitle 107"/>
          <p:cNvSpPr>
            <a:spLocks noGrp="1"/>
          </p:cNvSpPr>
          <p:nvPr>
            <p:ph type="subTitle" idx="1"/>
          </p:nvPr>
        </p:nvSpPr>
        <p:spPr/>
        <p:txBody>
          <a:bodyPr/>
          <a:lstStyle/>
          <a:p>
            <a:r>
              <a:rPr lang="en-US" dirty="0"/>
              <a:t>write your relevant text here</a:t>
            </a:r>
          </a:p>
        </p:txBody>
      </p:sp>
      <p:sp>
        <p:nvSpPr>
          <p:cNvPr id="109" name="Text Placeholder 108"/>
          <p:cNvSpPr>
            <a:spLocks noGrp="1"/>
          </p:cNvSpPr>
          <p:nvPr>
            <p:ph type="body" sz="quarter" idx="10"/>
          </p:nvPr>
        </p:nvSpPr>
        <p:spPr>
          <a:xfrm>
            <a:off x="3728895" y="4748868"/>
            <a:ext cx="1308716" cy="249738"/>
          </a:xfrm>
        </p:spPr>
        <p:txBody>
          <a:bodyPr>
            <a:normAutofit/>
          </a:bodyPr>
          <a:lstStyle/>
          <a:p>
            <a:pPr algn="ctr"/>
            <a:r>
              <a:rPr lang="id-ID" sz="1400" dirty="0"/>
              <a:t>Tablet</a:t>
            </a:r>
          </a:p>
        </p:txBody>
      </p:sp>
      <p:sp>
        <p:nvSpPr>
          <p:cNvPr id="110" name="Text Placeholder 109"/>
          <p:cNvSpPr>
            <a:spLocks noGrp="1"/>
          </p:cNvSpPr>
          <p:nvPr>
            <p:ph type="body" sz="quarter" idx="11"/>
          </p:nvPr>
        </p:nvSpPr>
        <p:spPr>
          <a:xfrm>
            <a:off x="3347830" y="5336227"/>
            <a:ext cx="5435930" cy="607373"/>
          </a:xfrm>
        </p:spPr>
        <p:txBody>
          <a:bodyPr/>
          <a:lstStyle/>
          <a:p>
            <a:pPr algn="ctr"/>
            <a:r>
              <a:rPr lang="id-ID" dirty="0"/>
              <a:t>Sed ut perspiciatis unde omnis iste natus error sit voluptatem accusantium nyang penting baraka aleh pue hem barakaSed ut perspiciatis unde omnis iste natus error sit voluptatem accusantium nyang penting baraka aleh pue hem baraka</a:t>
            </a:r>
          </a:p>
        </p:txBody>
      </p:sp>
      <p:grpSp>
        <p:nvGrpSpPr>
          <p:cNvPr id="113" name="Group 112"/>
          <p:cNvGrpSpPr/>
          <p:nvPr/>
        </p:nvGrpSpPr>
        <p:grpSpPr>
          <a:xfrm>
            <a:off x="3367166" y="2383543"/>
            <a:ext cx="6390670" cy="2208078"/>
            <a:chOff x="5619750" y="3595688"/>
            <a:chExt cx="6122988" cy="1951037"/>
          </a:xfrm>
        </p:grpSpPr>
        <p:sp>
          <p:nvSpPr>
            <p:cNvPr id="114" name="Line 9"/>
            <p:cNvSpPr>
              <a:spLocks noChangeShapeType="1"/>
            </p:cNvSpPr>
            <p:nvPr/>
          </p:nvSpPr>
          <p:spPr bwMode="auto">
            <a:xfrm>
              <a:off x="5619750" y="5546725"/>
              <a:ext cx="6122988"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Line 10"/>
            <p:cNvSpPr>
              <a:spLocks noChangeShapeType="1"/>
            </p:cNvSpPr>
            <p:nvPr/>
          </p:nvSpPr>
          <p:spPr bwMode="auto">
            <a:xfrm>
              <a:off x="5619750" y="5057775"/>
              <a:ext cx="6122988"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Line 11"/>
            <p:cNvSpPr>
              <a:spLocks noChangeShapeType="1"/>
            </p:cNvSpPr>
            <p:nvPr/>
          </p:nvSpPr>
          <p:spPr bwMode="auto">
            <a:xfrm>
              <a:off x="5619750" y="4570413"/>
              <a:ext cx="6122988"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Line 12"/>
            <p:cNvSpPr>
              <a:spLocks noChangeShapeType="1"/>
            </p:cNvSpPr>
            <p:nvPr/>
          </p:nvSpPr>
          <p:spPr bwMode="auto">
            <a:xfrm>
              <a:off x="5619750" y="4081463"/>
              <a:ext cx="6122988"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Line 13"/>
            <p:cNvSpPr>
              <a:spLocks noChangeShapeType="1"/>
            </p:cNvSpPr>
            <p:nvPr/>
          </p:nvSpPr>
          <p:spPr bwMode="auto">
            <a:xfrm>
              <a:off x="5619750" y="3595688"/>
              <a:ext cx="6122988"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sp>
        <p:nvSpPr>
          <p:cNvPr id="119" name="Freeform 5"/>
          <p:cNvSpPr>
            <a:spLocks/>
          </p:cNvSpPr>
          <p:nvPr/>
        </p:nvSpPr>
        <p:spPr bwMode="auto">
          <a:xfrm>
            <a:off x="3768974" y="4105675"/>
            <a:ext cx="1268637" cy="459941"/>
          </a:xfrm>
          <a:custGeom>
            <a:avLst/>
            <a:gdLst>
              <a:gd name="T0" fmla="*/ 823 w 823"/>
              <a:gd name="T1" fmla="*/ 216 h 256"/>
              <a:gd name="T2" fmla="*/ 823 w 823"/>
              <a:gd name="T3" fmla="*/ 137 h 256"/>
              <a:gd name="T4" fmla="*/ 823 w 823"/>
              <a:gd name="T5" fmla="*/ 0 h 256"/>
              <a:gd name="T6" fmla="*/ 0 w 823"/>
              <a:gd name="T7" fmla="*/ 0 h 256"/>
              <a:gd name="T8" fmla="*/ 0 w 823"/>
              <a:gd name="T9" fmla="*/ 137 h 256"/>
              <a:gd name="T10" fmla="*/ 0 w 823"/>
              <a:gd name="T11" fmla="*/ 216 h 256"/>
              <a:gd name="T12" fmla="*/ 411 w 823"/>
              <a:gd name="T13" fmla="*/ 256 h 256"/>
              <a:gd name="T14" fmla="*/ 823 w 823"/>
              <a:gd name="T15" fmla="*/ 216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3" h="256">
                <a:moveTo>
                  <a:pt x="823" y="216"/>
                </a:moveTo>
                <a:lnTo>
                  <a:pt x="823" y="137"/>
                </a:lnTo>
                <a:lnTo>
                  <a:pt x="823" y="0"/>
                </a:lnTo>
                <a:lnTo>
                  <a:pt x="0" y="0"/>
                </a:lnTo>
                <a:lnTo>
                  <a:pt x="0" y="137"/>
                </a:lnTo>
                <a:lnTo>
                  <a:pt x="0" y="216"/>
                </a:lnTo>
                <a:lnTo>
                  <a:pt x="411" y="256"/>
                </a:lnTo>
                <a:lnTo>
                  <a:pt x="823" y="21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0" name="Rectangle 14"/>
          <p:cNvSpPr>
            <a:spLocks noChangeArrowheads="1"/>
          </p:cNvSpPr>
          <p:nvPr/>
        </p:nvSpPr>
        <p:spPr bwMode="auto">
          <a:xfrm>
            <a:off x="3768974" y="3768054"/>
            <a:ext cx="1268253" cy="691561"/>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8"/>
          <p:cNvSpPr>
            <a:spLocks/>
          </p:cNvSpPr>
          <p:nvPr/>
        </p:nvSpPr>
        <p:spPr bwMode="auto">
          <a:xfrm>
            <a:off x="5133494" y="4105674"/>
            <a:ext cx="1325670" cy="459942"/>
          </a:xfrm>
          <a:custGeom>
            <a:avLst/>
            <a:gdLst>
              <a:gd name="T0" fmla="*/ 860 w 860"/>
              <a:gd name="T1" fmla="*/ 216 h 256"/>
              <a:gd name="T2" fmla="*/ 860 w 860"/>
              <a:gd name="T3" fmla="*/ 138 h 256"/>
              <a:gd name="T4" fmla="*/ 860 w 860"/>
              <a:gd name="T5" fmla="*/ 0 h 256"/>
              <a:gd name="T6" fmla="*/ 0 w 860"/>
              <a:gd name="T7" fmla="*/ 0 h 256"/>
              <a:gd name="T8" fmla="*/ 0 w 860"/>
              <a:gd name="T9" fmla="*/ 138 h 256"/>
              <a:gd name="T10" fmla="*/ 0 w 860"/>
              <a:gd name="T11" fmla="*/ 216 h 256"/>
              <a:gd name="T12" fmla="*/ 431 w 860"/>
              <a:gd name="T13" fmla="*/ 256 h 256"/>
              <a:gd name="T14" fmla="*/ 860 w 860"/>
              <a:gd name="T15" fmla="*/ 216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0" h="256">
                <a:moveTo>
                  <a:pt x="860" y="216"/>
                </a:moveTo>
                <a:lnTo>
                  <a:pt x="860" y="138"/>
                </a:lnTo>
                <a:lnTo>
                  <a:pt x="860" y="0"/>
                </a:lnTo>
                <a:lnTo>
                  <a:pt x="0" y="0"/>
                </a:lnTo>
                <a:lnTo>
                  <a:pt x="0" y="138"/>
                </a:lnTo>
                <a:lnTo>
                  <a:pt x="0" y="216"/>
                </a:lnTo>
                <a:lnTo>
                  <a:pt x="431" y="256"/>
                </a:lnTo>
                <a:lnTo>
                  <a:pt x="860" y="21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Rectangle 15"/>
          <p:cNvSpPr>
            <a:spLocks noChangeArrowheads="1"/>
          </p:cNvSpPr>
          <p:nvPr/>
        </p:nvSpPr>
        <p:spPr bwMode="auto">
          <a:xfrm>
            <a:off x="5133494" y="3483091"/>
            <a:ext cx="1325670" cy="96394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6"/>
          <p:cNvSpPr>
            <a:spLocks/>
          </p:cNvSpPr>
          <p:nvPr/>
        </p:nvSpPr>
        <p:spPr bwMode="auto">
          <a:xfrm>
            <a:off x="8071273" y="4105675"/>
            <a:ext cx="1324618" cy="459941"/>
          </a:xfrm>
          <a:custGeom>
            <a:avLst/>
            <a:gdLst>
              <a:gd name="T0" fmla="*/ 826 w 826"/>
              <a:gd name="T1" fmla="*/ 216 h 256"/>
              <a:gd name="T2" fmla="*/ 826 w 826"/>
              <a:gd name="T3" fmla="*/ 137 h 256"/>
              <a:gd name="T4" fmla="*/ 826 w 826"/>
              <a:gd name="T5" fmla="*/ 0 h 256"/>
              <a:gd name="T6" fmla="*/ 0 w 826"/>
              <a:gd name="T7" fmla="*/ 0 h 256"/>
              <a:gd name="T8" fmla="*/ 0 w 826"/>
              <a:gd name="T9" fmla="*/ 137 h 256"/>
              <a:gd name="T10" fmla="*/ 0 w 826"/>
              <a:gd name="T11" fmla="*/ 216 h 256"/>
              <a:gd name="T12" fmla="*/ 412 w 826"/>
              <a:gd name="T13" fmla="*/ 256 h 256"/>
              <a:gd name="T14" fmla="*/ 826 w 826"/>
              <a:gd name="T15" fmla="*/ 216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6" h="256">
                <a:moveTo>
                  <a:pt x="826" y="216"/>
                </a:moveTo>
                <a:lnTo>
                  <a:pt x="826" y="137"/>
                </a:lnTo>
                <a:lnTo>
                  <a:pt x="826" y="0"/>
                </a:lnTo>
                <a:lnTo>
                  <a:pt x="0" y="0"/>
                </a:lnTo>
                <a:lnTo>
                  <a:pt x="0" y="137"/>
                </a:lnTo>
                <a:lnTo>
                  <a:pt x="0" y="216"/>
                </a:lnTo>
                <a:lnTo>
                  <a:pt x="412" y="256"/>
                </a:lnTo>
                <a:lnTo>
                  <a:pt x="826" y="216"/>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Rectangle 16"/>
          <p:cNvSpPr>
            <a:spLocks noChangeArrowheads="1"/>
          </p:cNvSpPr>
          <p:nvPr/>
        </p:nvSpPr>
        <p:spPr bwMode="auto">
          <a:xfrm>
            <a:off x="8071144" y="2933318"/>
            <a:ext cx="1324131" cy="1172356"/>
          </a:xfrm>
          <a:prstGeom prst="rect">
            <a:avLst/>
          </a:pr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7"/>
          <p:cNvSpPr>
            <a:spLocks/>
          </p:cNvSpPr>
          <p:nvPr/>
        </p:nvSpPr>
        <p:spPr bwMode="auto">
          <a:xfrm>
            <a:off x="6555046" y="4105675"/>
            <a:ext cx="1420214" cy="459941"/>
          </a:xfrm>
          <a:custGeom>
            <a:avLst/>
            <a:gdLst>
              <a:gd name="T0" fmla="*/ 918 w 918"/>
              <a:gd name="T1" fmla="*/ 216 h 256"/>
              <a:gd name="T2" fmla="*/ 918 w 918"/>
              <a:gd name="T3" fmla="*/ 137 h 256"/>
              <a:gd name="T4" fmla="*/ 918 w 918"/>
              <a:gd name="T5" fmla="*/ 0 h 256"/>
              <a:gd name="T6" fmla="*/ 0 w 918"/>
              <a:gd name="T7" fmla="*/ 0 h 256"/>
              <a:gd name="T8" fmla="*/ 0 w 918"/>
              <a:gd name="T9" fmla="*/ 137 h 256"/>
              <a:gd name="T10" fmla="*/ 0 w 918"/>
              <a:gd name="T11" fmla="*/ 216 h 256"/>
              <a:gd name="T12" fmla="*/ 459 w 918"/>
              <a:gd name="T13" fmla="*/ 256 h 256"/>
              <a:gd name="T14" fmla="*/ 918 w 918"/>
              <a:gd name="T15" fmla="*/ 216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8" h="256">
                <a:moveTo>
                  <a:pt x="918" y="216"/>
                </a:moveTo>
                <a:lnTo>
                  <a:pt x="918" y="137"/>
                </a:lnTo>
                <a:lnTo>
                  <a:pt x="918" y="0"/>
                </a:lnTo>
                <a:lnTo>
                  <a:pt x="0" y="0"/>
                </a:lnTo>
                <a:lnTo>
                  <a:pt x="0" y="137"/>
                </a:lnTo>
                <a:lnTo>
                  <a:pt x="0" y="216"/>
                </a:lnTo>
                <a:lnTo>
                  <a:pt x="459" y="256"/>
                </a:lnTo>
                <a:lnTo>
                  <a:pt x="918" y="216"/>
                </a:ln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Rectangle 17"/>
          <p:cNvSpPr>
            <a:spLocks noChangeArrowheads="1"/>
          </p:cNvSpPr>
          <p:nvPr/>
        </p:nvSpPr>
        <p:spPr bwMode="auto">
          <a:xfrm>
            <a:off x="6555175" y="2357538"/>
            <a:ext cx="1419702" cy="1748136"/>
          </a:xfrm>
          <a:prstGeom prst="rect">
            <a:avLst/>
          </a:pr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Text Placeholder 108"/>
          <p:cNvSpPr>
            <a:spLocks noGrp="1"/>
          </p:cNvSpPr>
          <p:nvPr>
            <p:ph type="body" sz="quarter" idx="10"/>
          </p:nvPr>
        </p:nvSpPr>
        <p:spPr>
          <a:xfrm>
            <a:off x="2424954" y="2227852"/>
            <a:ext cx="515637" cy="246142"/>
          </a:xfrm>
        </p:spPr>
        <p:txBody>
          <a:bodyPr>
            <a:normAutofit lnSpcReduction="10000"/>
          </a:bodyPr>
          <a:lstStyle/>
          <a:p>
            <a:pPr algn="r"/>
            <a:r>
              <a:rPr lang="id-ID" dirty="0"/>
              <a:t>100</a:t>
            </a:r>
          </a:p>
        </p:txBody>
      </p:sp>
      <p:sp>
        <p:nvSpPr>
          <p:cNvPr id="130" name="Text Placeholder 108"/>
          <p:cNvSpPr>
            <a:spLocks noGrp="1"/>
          </p:cNvSpPr>
          <p:nvPr>
            <p:ph type="body" sz="quarter" idx="10"/>
          </p:nvPr>
        </p:nvSpPr>
        <p:spPr>
          <a:xfrm>
            <a:off x="2424953" y="2862569"/>
            <a:ext cx="515637" cy="246142"/>
          </a:xfrm>
        </p:spPr>
        <p:txBody>
          <a:bodyPr>
            <a:normAutofit lnSpcReduction="10000"/>
          </a:bodyPr>
          <a:lstStyle/>
          <a:p>
            <a:pPr algn="r"/>
            <a:r>
              <a:rPr lang="id-ID" dirty="0"/>
              <a:t>75</a:t>
            </a:r>
          </a:p>
        </p:txBody>
      </p:sp>
      <p:sp>
        <p:nvSpPr>
          <p:cNvPr id="131" name="Text Placeholder 108"/>
          <p:cNvSpPr>
            <a:spLocks noGrp="1"/>
          </p:cNvSpPr>
          <p:nvPr>
            <p:ph type="body" sz="quarter" idx="10"/>
          </p:nvPr>
        </p:nvSpPr>
        <p:spPr>
          <a:xfrm>
            <a:off x="2412838" y="3374215"/>
            <a:ext cx="515637" cy="246142"/>
          </a:xfrm>
        </p:spPr>
        <p:txBody>
          <a:bodyPr>
            <a:normAutofit lnSpcReduction="10000"/>
          </a:bodyPr>
          <a:lstStyle/>
          <a:p>
            <a:pPr algn="r"/>
            <a:r>
              <a:rPr lang="id-ID" dirty="0"/>
              <a:t>50</a:t>
            </a:r>
          </a:p>
        </p:txBody>
      </p:sp>
      <p:sp>
        <p:nvSpPr>
          <p:cNvPr id="132" name="Text Placeholder 108"/>
          <p:cNvSpPr>
            <a:spLocks noGrp="1"/>
          </p:cNvSpPr>
          <p:nvPr>
            <p:ph type="body" sz="quarter" idx="10"/>
          </p:nvPr>
        </p:nvSpPr>
        <p:spPr>
          <a:xfrm>
            <a:off x="2424953" y="3872232"/>
            <a:ext cx="515637" cy="246142"/>
          </a:xfrm>
        </p:spPr>
        <p:txBody>
          <a:bodyPr>
            <a:normAutofit lnSpcReduction="10000"/>
          </a:bodyPr>
          <a:lstStyle/>
          <a:p>
            <a:pPr algn="r"/>
            <a:r>
              <a:rPr lang="id-ID" dirty="0"/>
              <a:t>25</a:t>
            </a:r>
          </a:p>
        </p:txBody>
      </p:sp>
      <p:sp>
        <p:nvSpPr>
          <p:cNvPr id="133" name="Text Placeholder 108"/>
          <p:cNvSpPr>
            <a:spLocks noGrp="1"/>
          </p:cNvSpPr>
          <p:nvPr>
            <p:ph type="body" sz="quarter" idx="10"/>
          </p:nvPr>
        </p:nvSpPr>
        <p:spPr>
          <a:xfrm>
            <a:off x="2424953" y="4461595"/>
            <a:ext cx="515637" cy="246142"/>
          </a:xfrm>
        </p:spPr>
        <p:txBody>
          <a:bodyPr>
            <a:normAutofit lnSpcReduction="10000"/>
          </a:bodyPr>
          <a:lstStyle/>
          <a:p>
            <a:pPr algn="r"/>
            <a:r>
              <a:rPr lang="id-ID" dirty="0"/>
              <a:t>0</a:t>
            </a:r>
          </a:p>
        </p:txBody>
      </p:sp>
      <p:sp>
        <p:nvSpPr>
          <p:cNvPr id="134" name="Text Placeholder 108"/>
          <p:cNvSpPr>
            <a:spLocks noGrp="1"/>
          </p:cNvSpPr>
          <p:nvPr>
            <p:ph type="body" sz="quarter" idx="10"/>
          </p:nvPr>
        </p:nvSpPr>
        <p:spPr>
          <a:xfrm>
            <a:off x="5150448" y="4748868"/>
            <a:ext cx="1308716" cy="249738"/>
          </a:xfrm>
        </p:spPr>
        <p:txBody>
          <a:bodyPr>
            <a:normAutofit/>
          </a:bodyPr>
          <a:lstStyle/>
          <a:p>
            <a:pPr algn="ctr"/>
            <a:r>
              <a:rPr lang="id-ID" sz="1400" dirty="0"/>
              <a:t>Handphone</a:t>
            </a:r>
          </a:p>
        </p:txBody>
      </p:sp>
      <p:sp>
        <p:nvSpPr>
          <p:cNvPr id="135" name="Text Placeholder 108"/>
          <p:cNvSpPr>
            <a:spLocks noGrp="1"/>
          </p:cNvSpPr>
          <p:nvPr>
            <p:ph type="body" sz="quarter" idx="10"/>
          </p:nvPr>
        </p:nvSpPr>
        <p:spPr>
          <a:xfrm>
            <a:off x="6610668" y="4748868"/>
            <a:ext cx="1308716" cy="249738"/>
          </a:xfrm>
        </p:spPr>
        <p:txBody>
          <a:bodyPr>
            <a:normAutofit/>
          </a:bodyPr>
          <a:lstStyle/>
          <a:p>
            <a:pPr algn="ctr"/>
            <a:r>
              <a:rPr lang="id-ID" sz="1400" dirty="0"/>
              <a:t>Camera</a:t>
            </a:r>
          </a:p>
        </p:txBody>
      </p:sp>
      <p:sp>
        <p:nvSpPr>
          <p:cNvPr id="136" name="Text Placeholder 108"/>
          <p:cNvSpPr>
            <a:spLocks noGrp="1"/>
          </p:cNvSpPr>
          <p:nvPr>
            <p:ph type="body" sz="quarter" idx="10"/>
          </p:nvPr>
        </p:nvSpPr>
        <p:spPr>
          <a:xfrm>
            <a:off x="8070888" y="4748868"/>
            <a:ext cx="1308716" cy="249738"/>
          </a:xfrm>
        </p:spPr>
        <p:txBody>
          <a:bodyPr>
            <a:normAutofit/>
          </a:bodyPr>
          <a:lstStyle/>
          <a:p>
            <a:pPr algn="ctr"/>
            <a:r>
              <a:rPr lang="id-ID" sz="1400" dirty="0"/>
              <a:t>Computer</a:t>
            </a:r>
          </a:p>
        </p:txBody>
      </p:sp>
      <p:sp>
        <p:nvSpPr>
          <p:cNvPr id="28" name="TextBox 27"/>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94</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608372924"/>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8">
                                            <p:txEl>
                                              <p:pRg st="0" end="0"/>
                                            </p:txEl>
                                          </p:spTgt>
                                        </p:tgtEl>
                                        <p:attrNameLst>
                                          <p:attrName>style.visibility</p:attrName>
                                        </p:attrNameLst>
                                      </p:cBhvr>
                                      <p:to>
                                        <p:strVal val="visible"/>
                                      </p:to>
                                    </p:set>
                                    <p:animEffect transition="in" filter="fade">
                                      <p:cBhvr>
                                        <p:cTn id="11" dur="500"/>
                                        <p:tgtEl>
                                          <p:spTgt spid="108">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3"/>
                                        </p:tgtEl>
                                        <p:attrNameLst>
                                          <p:attrName>style.visibility</p:attrName>
                                        </p:attrNameLst>
                                      </p:cBhvr>
                                      <p:to>
                                        <p:strVal val="visible"/>
                                      </p:to>
                                    </p:set>
                                    <p:animEffect transition="in" filter="fade">
                                      <p:cBhvr>
                                        <p:cTn id="15" dur="500"/>
                                        <p:tgtEl>
                                          <p:spTgt spid="11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09">
                                            <p:txEl>
                                              <p:pRg st="0" end="0"/>
                                            </p:txEl>
                                          </p:spTgt>
                                        </p:tgtEl>
                                        <p:attrNameLst>
                                          <p:attrName>style.visibility</p:attrName>
                                        </p:attrNameLst>
                                      </p:cBhvr>
                                      <p:to>
                                        <p:strVal val="visible"/>
                                      </p:to>
                                    </p:set>
                                    <p:animEffect transition="in" filter="fade">
                                      <p:cBhvr>
                                        <p:cTn id="19" dur="500"/>
                                        <p:tgtEl>
                                          <p:spTgt spid="109">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4">
                                            <p:txEl>
                                              <p:pRg st="0" end="0"/>
                                            </p:txEl>
                                          </p:spTgt>
                                        </p:tgtEl>
                                        <p:attrNameLst>
                                          <p:attrName>style.visibility</p:attrName>
                                        </p:attrNameLst>
                                      </p:cBhvr>
                                      <p:to>
                                        <p:strVal val="visible"/>
                                      </p:to>
                                    </p:set>
                                    <p:animEffect transition="in" filter="fade">
                                      <p:cBhvr>
                                        <p:cTn id="22" dur="500"/>
                                        <p:tgtEl>
                                          <p:spTgt spid="134">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35">
                                            <p:txEl>
                                              <p:pRg st="0" end="0"/>
                                            </p:txEl>
                                          </p:spTgt>
                                        </p:tgtEl>
                                        <p:attrNameLst>
                                          <p:attrName>style.visibility</p:attrName>
                                        </p:attrNameLst>
                                      </p:cBhvr>
                                      <p:to>
                                        <p:strVal val="visible"/>
                                      </p:to>
                                    </p:set>
                                    <p:animEffect transition="in" filter="fade">
                                      <p:cBhvr>
                                        <p:cTn id="25" dur="500"/>
                                        <p:tgtEl>
                                          <p:spTgt spid="135">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6">
                                            <p:txEl>
                                              <p:pRg st="0" end="0"/>
                                            </p:txEl>
                                          </p:spTgt>
                                        </p:tgtEl>
                                        <p:attrNameLst>
                                          <p:attrName>style.visibility</p:attrName>
                                        </p:attrNameLst>
                                      </p:cBhvr>
                                      <p:to>
                                        <p:strVal val="visible"/>
                                      </p:to>
                                    </p:set>
                                    <p:animEffect transition="in" filter="fade">
                                      <p:cBhvr>
                                        <p:cTn id="28" dur="500"/>
                                        <p:tgtEl>
                                          <p:spTgt spid="136">
                                            <p:txEl>
                                              <p:pRg st="0" end="0"/>
                                            </p:tx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33">
                                            <p:txEl>
                                              <p:pRg st="0" end="0"/>
                                            </p:txEl>
                                          </p:spTgt>
                                        </p:tgtEl>
                                        <p:attrNameLst>
                                          <p:attrName>style.visibility</p:attrName>
                                        </p:attrNameLst>
                                      </p:cBhvr>
                                      <p:to>
                                        <p:strVal val="visible"/>
                                      </p:to>
                                    </p:set>
                                    <p:animEffect transition="in" filter="fade">
                                      <p:cBhvr>
                                        <p:cTn id="32" dur="500"/>
                                        <p:tgtEl>
                                          <p:spTgt spid="133">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2">
                                            <p:txEl>
                                              <p:pRg st="0" end="0"/>
                                            </p:txEl>
                                          </p:spTgt>
                                        </p:tgtEl>
                                        <p:attrNameLst>
                                          <p:attrName>style.visibility</p:attrName>
                                        </p:attrNameLst>
                                      </p:cBhvr>
                                      <p:to>
                                        <p:strVal val="visible"/>
                                      </p:to>
                                    </p:set>
                                    <p:animEffect transition="in" filter="fade">
                                      <p:cBhvr>
                                        <p:cTn id="35" dur="500"/>
                                        <p:tgtEl>
                                          <p:spTgt spid="132">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1">
                                            <p:txEl>
                                              <p:pRg st="0" end="0"/>
                                            </p:txEl>
                                          </p:spTgt>
                                        </p:tgtEl>
                                        <p:attrNameLst>
                                          <p:attrName>style.visibility</p:attrName>
                                        </p:attrNameLst>
                                      </p:cBhvr>
                                      <p:to>
                                        <p:strVal val="visible"/>
                                      </p:to>
                                    </p:set>
                                    <p:animEffect transition="in" filter="fade">
                                      <p:cBhvr>
                                        <p:cTn id="38" dur="500"/>
                                        <p:tgtEl>
                                          <p:spTgt spid="131">
                                            <p:txEl>
                                              <p:pRg st="0" end="0"/>
                                            </p:tx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30">
                                            <p:txEl>
                                              <p:pRg st="0" end="0"/>
                                            </p:txEl>
                                          </p:spTgt>
                                        </p:tgtEl>
                                        <p:attrNameLst>
                                          <p:attrName>style.visibility</p:attrName>
                                        </p:attrNameLst>
                                      </p:cBhvr>
                                      <p:to>
                                        <p:strVal val="visible"/>
                                      </p:to>
                                    </p:set>
                                    <p:animEffect transition="in" filter="fade">
                                      <p:cBhvr>
                                        <p:cTn id="41" dur="500"/>
                                        <p:tgtEl>
                                          <p:spTgt spid="130">
                                            <p:txEl>
                                              <p:pRg st="0" end="0"/>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27">
                                            <p:txEl>
                                              <p:pRg st="0" end="0"/>
                                            </p:txEl>
                                          </p:spTgt>
                                        </p:tgtEl>
                                        <p:attrNameLst>
                                          <p:attrName>style.visibility</p:attrName>
                                        </p:attrNameLst>
                                      </p:cBhvr>
                                      <p:to>
                                        <p:strVal val="visible"/>
                                      </p:to>
                                    </p:set>
                                    <p:animEffect transition="in" filter="fade">
                                      <p:cBhvr>
                                        <p:cTn id="44" dur="500"/>
                                        <p:tgtEl>
                                          <p:spTgt spid="127">
                                            <p:txEl>
                                              <p:pRg st="0" end="0"/>
                                            </p:txEl>
                                          </p:spTgt>
                                        </p:tgtEl>
                                      </p:cBhvr>
                                    </p:animEffect>
                                  </p:childTnLst>
                                </p:cTn>
                              </p:par>
                            </p:childTnLst>
                          </p:cTn>
                        </p:par>
                        <p:par>
                          <p:cTn id="45" fill="hold">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119"/>
                                        </p:tgtEl>
                                        <p:attrNameLst>
                                          <p:attrName>style.visibility</p:attrName>
                                        </p:attrNameLst>
                                      </p:cBhvr>
                                      <p:to>
                                        <p:strVal val="visible"/>
                                      </p:to>
                                    </p:set>
                                    <p:animEffect transition="in" filter="fade">
                                      <p:cBhvr>
                                        <p:cTn id="48" dur="500"/>
                                        <p:tgtEl>
                                          <p:spTgt spid="11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fade">
                                      <p:cBhvr>
                                        <p:cTn id="51" dur="500"/>
                                        <p:tgtEl>
                                          <p:spTgt spid="1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25"/>
                                        </p:tgtEl>
                                        <p:attrNameLst>
                                          <p:attrName>style.visibility</p:attrName>
                                        </p:attrNameLst>
                                      </p:cBhvr>
                                      <p:to>
                                        <p:strVal val="visible"/>
                                      </p:to>
                                    </p:set>
                                    <p:animEffect transition="in" filter="fade">
                                      <p:cBhvr>
                                        <p:cTn id="54" dur="500"/>
                                        <p:tgtEl>
                                          <p:spTgt spid="12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23"/>
                                        </p:tgtEl>
                                        <p:attrNameLst>
                                          <p:attrName>style.visibility</p:attrName>
                                        </p:attrNameLst>
                                      </p:cBhvr>
                                      <p:to>
                                        <p:strVal val="visible"/>
                                      </p:to>
                                    </p:set>
                                    <p:animEffect transition="in" filter="fade">
                                      <p:cBhvr>
                                        <p:cTn id="57" dur="500"/>
                                        <p:tgtEl>
                                          <p:spTgt spid="123"/>
                                        </p:tgtEl>
                                      </p:cBhvr>
                                    </p:animEffect>
                                  </p:childTnLst>
                                </p:cTn>
                              </p:par>
                            </p:childTnLst>
                          </p:cTn>
                        </p:par>
                        <p:par>
                          <p:cTn id="58" fill="hold">
                            <p:stCondLst>
                              <p:cond delay="3500"/>
                            </p:stCondLst>
                            <p:childTnLst>
                              <p:par>
                                <p:cTn id="59" presetID="22" presetClass="entr" presetSubtype="4" fill="hold" grpId="0" nodeType="afterEffect">
                                  <p:stCondLst>
                                    <p:cond delay="0"/>
                                  </p:stCondLst>
                                  <p:childTnLst>
                                    <p:set>
                                      <p:cBhvr>
                                        <p:cTn id="60" dur="1" fill="hold">
                                          <p:stCondLst>
                                            <p:cond delay="0"/>
                                          </p:stCondLst>
                                        </p:cTn>
                                        <p:tgtEl>
                                          <p:spTgt spid="120"/>
                                        </p:tgtEl>
                                        <p:attrNameLst>
                                          <p:attrName>style.visibility</p:attrName>
                                        </p:attrNameLst>
                                      </p:cBhvr>
                                      <p:to>
                                        <p:strVal val="visible"/>
                                      </p:to>
                                    </p:set>
                                    <p:animEffect transition="in" filter="wipe(down)">
                                      <p:cBhvr>
                                        <p:cTn id="61" dur="500"/>
                                        <p:tgtEl>
                                          <p:spTgt spid="120"/>
                                        </p:tgtEl>
                                      </p:cBhvr>
                                    </p:animEffect>
                                  </p:childTnLst>
                                </p:cTn>
                              </p:par>
                            </p:childTnLst>
                          </p:cTn>
                        </p:par>
                        <p:par>
                          <p:cTn id="62" fill="hold">
                            <p:stCondLst>
                              <p:cond delay="4000"/>
                            </p:stCondLst>
                            <p:childTnLst>
                              <p:par>
                                <p:cTn id="63" presetID="22" presetClass="entr" presetSubtype="4" fill="hold" grpId="0" nodeType="afterEffect">
                                  <p:stCondLst>
                                    <p:cond delay="0"/>
                                  </p:stCondLst>
                                  <p:childTnLst>
                                    <p:set>
                                      <p:cBhvr>
                                        <p:cTn id="64" dur="1" fill="hold">
                                          <p:stCondLst>
                                            <p:cond delay="0"/>
                                          </p:stCondLst>
                                        </p:cTn>
                                        <p:tgtEl>
                                          <p:spTgt spid="122"/>
                                        </p:tgtEl>
                                        <p:attrNameLst>
                                          <p:attrName>style.visibility</p:attrName>
                                        </p:attrNameLst>
                                      </p:cBhvr>
                                      <p:to>
                                        <p:strVal val="visible"/>
                                      </p:to>
                                    </p:set>
                                    <p:animEffect transition="in" filter="wipe(down)">
                                      <p:cBhvr>
                                        <p:cTn id="65" dur="500"/>
                                        <p:tgtEl>
                                          <p:spTgt spid="122"/>
                                        </p:tgtEl>
                                      </p:cBhvr>
                                    </p:animEffect>
                                  </p:childTnLst>
                                </p:cTn>
                              </p:par>
                            </p:childTnLst>
                          </p:cTn>
                        </p:par>
                        <p:par>
                          <p:cTn id="66" fill="hold">
                            <p:stCondLst>
                              <p:cond delay="4500"/>
                            </p:stCondLst>
                            <p:childTnLst>
                              <p:par>
                                <p:cTn id="67" presetID="22" presetClass="entr" presetSubtype="4" fill="hold" grpId="0" nodeType="afterEffect">
                                  <p:stCondLst>
                                    <p:cond delay="0"/>
                                  </p:stCondLst>
                                  <p:childTnLst>
                                    <p:set>
                                      <p:cBhvr>
                                        <p:cTn id="68" dur="1" fill="hold">
                                          <p:stCondLst>
                                            <p:cond delay="0"/>
                                          </p:stCondLst>
                                        </p:cTn>
                                        <p:tgtEl>
                                          <p:spTgt spid="126"/>
                                        </p:tgtEl>
                                        <p:attrNameLst>
                                          <p:attrName>style.visibility</p:attrName>
                                        </p:attrNameLst>
                                      </p:cBhvr>
                                      <p:to>
                                        <p:strVal val="visible"/>
                                      </p:to>
                                    </p:set>
                                    <p:animEffect transition="in" filter="wipe(down)">
                                      <p:cBhvr>
                                        <p:cTn id="69" dur="500"/>
                                        <p:tgtEl>
                                          <p:spTgt spid="126"/>
                                        </p:tgtEl>
                                      </p:cBhvr>
                                    </p:animEffect>
                                  </p:childTnLst>
                                </p:cTn>
                              </p:par>
                            </p:childTnLst>
                          </p:cTn>
                        </p:par>
                        <p:par>
                          <p:cTn id="70" fill="hold">
                            <p:stCondLst>
                              <p:cond delay="5000"/>
                            </p:stCondLst>
                            <p:childTnLst>
                              <p:par>
                                <p:cTn id="71" presetID="22" presetClass="entr" presetSubtype="4" fill="hold" grpId="0" nodeType="afterEffect">
                                  <p:stCondLst>
                                    <p:cond delay="0"/>
                                  </p:stCondLst>
                                  <p:childTnLst>
                                    <p:set>
                                      <p:cBhvr>
                                        <p:cTn id="72" dur="1" fill="hold">
                                          <p:stCondLst>
                                            <p:cond delay="0"/>
                                          </p:stCondLst>
                                        </p:cTn>
                                        <p:tgtEl>
                                          <p:spTgt spid="124"/>
                                        </p:tgtEl>
                                        <p:attrNameLst>
                                          <p:attrName>style.visibility</p:attrName>
                                        </p:attrNameLst>
                                      </p:cBhvr>
                                      <p:to>
                                        <p:strVal val="visible"/>
                                      </p:to>
                                    </p:set>
                                    <p:animEffect transition="in" filter="wipe(down)">
                                      <p:cBhvr>
                                        <p:cTn id="73" dur="500"/>
                                        <p:tgtEl>
                                          <p:spTgt spid="124"/>
                                        </p:tgtEl>
                                      </p:cBhvr>
                                    </p:animEffect>
                                  </p:childTnLst>
                                </p:cTn>
                              </p:par>
                            </p:childTnLst>
                          </p:cTn>
                        </p:par>
                        <p:par>
                          <p:cTn id="74" fill="hold">
                            <p:stCondLst>
                              <p:cond delay="5500"/>
                            </p:stCondLst>
                            <p:childTnLst>
                              <p:par>
                                <p:cTn id="75" presetID="18" presetClass="entr" presetSubtype="6" fill="hold" grpId="0" nodeType="afterEffect">
                                  <p:stCondLst>
                                    <p:cond delay="0"/>
                                  </p:stCondLst>
                                  <p:childTnLst>
                                    <p:set>
                                      <p:cBhvr>
                                        <p:cTn id="76" dur="1" fill="hold">
                                          <p:stCondLst>
                                            <p:cond delay="0"/>
                                          </p:stCondLst>
                                        </p:cTn>
                                        <p:tgtEl>
                                          <p:spTgt spid="110">
                                            <p:txEl>
                                              <p:pRg st="0" end="0"/>
                                            </p:txEl>
                                          </p:spTgt>
                                        </p:tgtEl>
                                        <p:attrNameLst>
                                          <p:attrName>style.visibility</p:attrName>
                                        </p:attrNameLst>
                                      </p:cBhvr>
                                      <p:to>
                                        <p:strVal val="visible"/>
                                      </p:to>
                                    </p:set>
                                    <p:animEffect transition="in" filter="strips(downRight)">
                                      <p:cBhvr>
                                        <p:cTn id="77" dur="500"/>
                                        <p:tgtEl>
                                          <p:spTgt spid="1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build="p"/>
      <p:bldP spid="109" grpId="0" build="p"/>
      <p:bldP spid="110" grpId="0" build="p"/>
      <p:bldP spid="119" grpId="0" animBg="1"/>
      <p:bldP spid="120" grpId="0" animBg="1"/>
      <p:bldP spid="121" grpId="0" animBg="1"/>
      <p:bldP spid="122" grpId="0" animBg="1"/>
      <p:bldP spid="123" grpId="0" animBg="1"/>
      <p:bldP spid="124" grpId="0" animBg="1"/>
      <p:bldP spid="125" grpId="0" animBg="1"/>
      <p:bldP spid="126" grpId="0" animBg="1"/>
      <p:bldP spid="127" grpId="0" build="p"/>
      <p:bldP spid="130" grpId="0" build="p"/>
      <p:bldP spid="131" grpId="0" build="p"/>
      <p:bldP spid="132" grpId="0" build="p"/>
      <p:bldP spid="133" grpId="0" build="p"/>
      <p:bldP spid="134" grpId="0" build="p"/>
      <p:bldP spid="135" grpId="0" build="p"/>
      <p:bldP spid="136"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ctrTitle"/>
          </p:nvPr>
        </p:nvSpPr>
        <p:spPr/>
        <p:txBody>
          <a:bodyPr/>
          <a:lstStyle/>
          <a:p>
            <a:r>
              <a:rPr lang="id-ID" dirty="0"/>
              <a:t>GRAPHIC COMPANY IN MARET</a:t>
            </a:r>
          </a:p>
        </p:txBody>
      </p:sp>
      <p:sp>
        <p:nvSpPr>
          <p:cNvPr id="15" name="Subtitle 14"/>
          <p:cNvSpPr>
            <a:spLocks noGrp="1"/>
          </p:cNvSpPr>
          <p:nvPr>
            <p:ph type="subTitle" idx="1"/>
          </p:nvPr>
        </p:nvSpPr>
        <p:spPr/>
        <p:txBody>
          <a:bodyPr/>
          <a:lstStyle/>
          <a:p>
            <a:r>
              <a:rPr lang="en-US" dirty="0"/>
              <a:t>write your relevant text here</a:t>
            </a:r>
          </a:p>
        </p:txBody>
      </p:sp>
      <p:sp>
        <p:nvSpPr>
          <p:cNvPr id="16" name="Text Placeholder 15"/>
          <p:cNvSpPr>
            <a:spLocks noGrp="1"/>
          </p:cNvSpPr>
          <p:nvPr>
            <p:ph type="body" sz="quarter" idx="10"/>
          </p:nvPr>
        </p:nvSpPr>
        <p:spPr>
          <a:xfrm>
            <a:off x="1728789" y="5091113"/>
            <a:ext cx="511968" cy="269875"/>
          </a:xfrm>
        </p:spPr>
        <p:txBody>
          <a:bodyPr>
            <a:normAutofit/>
          </a:bodyPr>
          <a:lstStyle/>
          <a:p>
            <a:pPr algn="r"/>
            <a:r>
              <a:rPr lang="id-ID" dirty="0"/>
              <a:t>0</a:t>
            </a:r>
          </a:p>
        </p:txBody>
      </p:sp>
      <p:grpSp>
        <p:nvGrpSpPr>
          <p:cNvPr id="129" name="Group 128"/>
          <p:cNvGrpSpPr/>
          <p:nvPr/>
        </p:nvGrpSpPr>
        <p:grpSpPr>
          <a:xfrm>
            <a:off x="2405063" y="2225675"/>
            <a:ext cx="7864475" cy="3179763"/>
            <a:chOff x="4551363" y="2390775"/>
            <a:chExt cx="7864475" cy="3179763"/>
          </a:xfrm>
        </p:grpSpPr>
        <p:sp>
          <p:nvSpPr>
            <p:cNvPr id="23" name="Line 5"/>
            <p:cNvSpPr>
              <a:spLocks noChangeShapeType="1"/>
            </p:cNvSpPr>
            <p:nvPr/>
          </p:nvSpPr>
          <p:spPr bwMode="auto">
            <a:xfrm>
              <a:off x="4551363" y="5397500"/>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Line 6"/>
            <p:cNvSpPr>
              <a:spLocks noChangeShapeType="1"/>
            </p:cNvSpPr>
            <p:nvPr/>
          </p:nvSpPr>
          <p:spPr bwMode="auto">
            <a:xfrm>
              <a:off x="4551363" y="4773613"/>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Line 7"/>
            <p:cNvSpPr>
              <a:spLocks noChangeShapeType="1"/>
            </p:cNvSpPr>
            <p:nvPr/>
          </p:nvSpPr>
          <p:spPr bwMode="auto">
            <a:xfrm>
              <a:off x="5876926" y="2390775"/>
              <a:ext cx="0" cy="3014663"/>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Line 8"/>
            <p:cNvSpPr>
              <a:spLocks noChangeShapeType="1"/>
            </p:cNvSpPr>
            <p:nvPr/>
          </p:nvSpPr>
          <p:spPr bwMode="auto">
            <a:xfrm>
              <a:off x="7199313" y="2390775"/>
              <a:ext cx="0" cy="3014663"/>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Line 9"/>
            <p:cNvSpPr>
              <a:spLocks noChangeShapeType="1"/>
            </p:cNvSpPr>
            <p:nvPr/>
          </p:nvSpPr>
          <p:spPr bwMode="auto">
            <a:xfrm>
              <a:off x="8401051" y="2390775"/>
              <a:ext cx="0" cy="3014663"/>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Line 10"/>
            <p:cNvSpPr>
              <a:spLocks noChangeShapeType="1"/>
            </p:cNvSpPr>
            <p:nvPr/>
          </p:nvSpPr>
          <p:spPr bwMode="auto">
            <a:xfrm>
              <a:off x="9617076" y="2390775"/>
              <a:ext cx="0" cy="3014663"/>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Line 11"/>
            <p:cNvSpPr>
              <a:spLocks noChangeShapeType="1"/>
            </p:cNvSpPr>
            <p:nvPr/>
          </p:nvSpPr>
          <p:spPr bwMode="auto">
            <a:xfrm>
              <a:off x="10804526" y="2390775"/>
              <a:ext cx="0" cy="3014663"/>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Line 12"/>
            <p:cNvSpPr>
              <a:spLocks noChangeShapeType="1"/>
            </p:cNvSpPr>
            <p:nvPr/>
          </p:nvSpPr>
          <p:spPr bwMode="auto">
            <a:xfrm>
              <a:off x="12020551" y="2390775"/>
              <a:ext cx="0" cy="3014663"/>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Line 13"/>
            <p:cNvSpPr>
              <a:spLocks noChangeShapeType="1"/>
            </p:cNvSpPr>
            <p:nvPr/>
          </p:nvSpPr>
          <p:spPr bwMode="auto">
            <a:xfrm>
              <a:off x="4551363" y="4144963"/>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Line 14"/>
            <p:cNvSpPr>
              <a:spLocks noChangeShapeType="1"/>
            </p:cNvSpPr>
            <p:nvPr/>
          </p:nvSpPr>
          <p:spPr bwMode="auto">
            <a:xfrm>
              <a:off x="4551363" y="3519488"/>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Line 15"/>
            <p:cNvSpPr>
              <a:spLocks noChangeShapeType="1"/>
            </p:cNvSpPr>
            <p:nvPr/>
          </p:nvSpPr>
          <p:spPr bwMode="auto">
            <a:xfrm>
              <a:off x="4551363" y="2890838"/>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Line 16"/>
            <p:cNvSpPr>
              <a:spLocks noChangeShapeType="1"/>
            </p:cNvSpPr>
            <p:nvPr/>
          </p:nvSpPr>
          <p:spPr bwMode="auto">
            <a:xfrm flipV="1">
              <a:off x="4551363" y="2570163"/>
              <a:ext cx="0" cy="3000375"/>
            </a:xfrm>
            <a:prstGeom prst="line">
              <a:avLst/>
            </a:prstGeom>
            <a:noFill/>
            <a:ln w="44450"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sp>
        <p:nvSpPr>
          <p:cNvPr id="99" name="Oval 17"/>
          <p:cNvSpPr>
            <a:spLocks noChangeArrowheads="1"/>
          </p:cNvSpPr>
          <p:nvPr/>
        </p:nvSpPr>
        <p:spPr bwMode="auto">
          <a:xfrm>
            <a:off x="4556126" y="4506913"/>
            <a:ext cx="188913" cy="1984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Oval 18"/>
          <p:cNvSpPr>
            <a:spLocks noChangeArrowheads="1"/>
          </p:cNvSpPr>
          <p:nvPr/>
        </p:nvSpPr>
        <p:spPr bwMode="auto">
          <a:xfrm>
            <a:off x="3040063" y="5135563"/>
            <a:ext cx="187325" cy="1984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Oval 19"/>
          <p:cNvSpPr>
            <a:spLocks noChangeArrowheads="1"/>
          </p:cNvSpPr>
          <p:nvPr/>
        </p:nvSpPr>
        <p:spPr bwMode="auto">
          <a:xfrm>
            <a:off x="5892801" y="4506913"/>
            <a:ext cx="188913" cy="1984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Oval 20"/>
          <p:cNvSpPr>
            <a:spLocks noChangeArrowheads="1"/>
          </p:cNvSpPr>
          <p:nvPr/>
        </p:nvSpPr>
        <p:spPr bwMode="auto">
          <a:xfrm>
            <a:off x="7005638" y="5135563"/>
            <a:ext cx="187325" cy="1984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3" name="Oval 21"/>
          <p:cNvSpPr>
            <a:spLocks noChangeArrowheads="1"/>
          </p:cNvSpPr>
          <p:nvPr/>
        </p:nvSpPr>
        <p:spPr bwMode="auto">
          <a:xfrm>
            <a:off x="8147051" y="3252788"/>
            <a:ext cx="187325" cy="2000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Oval 22"/>
          <p:cNvSpPr>
            <a:spLocks noChangeArrowheads="1"/>
          </p:cNvSpPr>
          <p:nvPr/>
        </p:nvSpPr>
        <p:spPr bwMode="auto">
          <a:xfrm>
            <a:off x="9483726" y="2627313"/>
            <a:ext cx="187325" cy="2000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Line 23"/>
          <p:cNvSpPr>
            <a:spLocks noChangeShapeType="1"/>
          </p:cNvSpPr>
          <p:nvPr/>
        </p:nvSpPr>
        <p:spPr bwMode="auto">
          <a:xfrm flipH="1">
            <a:off x="3092451" y="4597400"/>
            <a:ext cx="1592263" cy="654050"/>
          </a:xfrm>
          <a:prstGeom prst="line">
            <a:avLst/>
          </a:prstGeom>
          <a:noFill/>
          <a:ln w="3016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Line 24"/>
          <p:cNvSpPr>
            <a:spLocks noChangeShapeType="1"/>
          </p:cNvSpPr>
          <p:nvPr/>
        </p:nvSpPr>
        <p:spPr bwMode="auto">
          <a:xfrm flipH="1">
            <a:off x="4703763" y="4608513"/>
            <a:ext cx="1301750" cy="0"/>
          </a:xfrm>
          <a:prstGeom prst="line">
            <a:avLst/>
          </a:prstGeom>
          <a:noFill/>
          <a:ln w="3016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Line 25"/>
          <p:cNvSpPr>
            <a:spLocks noChangeShapeType="1"/>
          </p:cNvSpPr>
          <p:nvPr/>
        </p:nvSpPr>
        <p:spPr bwMode="auto">
          <a:xfrm flipH="1" flipV="1">
            <a:off x="5988051" y="4597400"/>
            <a:ext cx="1144588" cy="623888"/>
          </a:xfrm>
          <a:prstGeom prst="line">
            <a:avLst/>
          </a:prstGeom>
          <a:noFill/>
          <a:ln w="3016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Line 26"/>
          <p:cNvSpPr>
            <a:spLocks noChangeShapeType="1"/>
          </p:cNvSpPr>
          <p:nvPr/>
        </p:nvSpPr>
        <p:spPr bwMode="auto">
          <a:xfrm flipV="1">
            <a:off x="7132638" y="3354388"/>
            <a:ext cx="1108075" cy="1866900"/>
          </a:xfrm>
          <a:prstGeom prst="line">
            <a:avLst/>
          </a:prstGeom>
          <a:noFill/>
          <a:ln w="3016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Line 27"/>
          <p:cNvSpPr>
            <a:spLocks noChangeShapeType="1"/>
          </p:cNvSpPr>
          <p:nvPr/>
        </p:nvSpPr>
        <p:spPr bwMode="auto">
          <a:xfrm flipV="1">
            <a:off x="8240713" y="2725738"/>
            <a:ext cx="1336675" cy="647700"/>
          </a:xfrm>
          <a:prstGeom prst="line">
            <a:avLst/>
          </a:prstGeom>
          <a:noFill/>
          <a:ln w="30163"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Text Placeholder 15"/>
          <p:cNvSpPr>
            <a:spLocks noGrp="1"/>
          </p:cNvSpPr>
          <p:nvPr>
            <p:ph type="body" sz="quarter" idx="10"/>
          </p:nvPr>
        </p:nvSpPr>
        <p:spPr>
          <a:xfrm>
            <a:off x="1728789" y="4489968"/>
            <a:ext cx="511968" cy="269875"/>
          </a:xfrm>
        </p:spPr>
        <p:txBody>
          <a:bodyPr>
            <a:normAutofit/>
          </a:bodyPr>
          <a:lstStyle/>
          <a:p>
            <a:pPr algn="r"/>
            <a:r>
              <a:rPr lang="id-ID" dirty="0"/>
              <a:t>100</a:t>
            </a:r>
          </a:p>
        </p:txBody>
      </p:sp>
      <p:sp>
        <p:nvSpPr>
          <p:cNvPr id="74" name="Text Placeholder 15"/>
          <p:cNvSpPr>
            <a:spLocks noGrp="1"/>
          </p:cNvSpPr>
          <p:nvPr>
            <p:ph type="body" sz="quarter" idx="10"/>
          </p:nvPr>
        </p:nvSpPr>
        <p:spPr>
          <a:xfrm>
            <a:off x="1728789" y="3844925"/>
            <a:ext cx="511968" cy="269875"/>
          </a:xfrm>
        </p:spPr>
        <p:txBody>
          <a:bodyPr>
            <a:normAutofit/>
          </a:bodyPr>
          <a:lstStyle/>
          <a:p>
            <a:pPr algn="r"/>
            <a:r>
              <a:rPr lang="id-ID" dirty="0"/>
              <a:t>250</a:t>
            </a:r>
          </a:p>
        </p:txBody>
      </p:sp>
      <p:sp>
        <p:nvSpPr>
          <p:cNvPr id="75" name="Text Placeholder 15"/>
          <p:cNvSpPr>
            <a:spLocks noGrp="1"/>
          </p:cNvSpPr>
          <p:nvPr>
            <p:ph type="body" sz="quarter" idx="10"/>
          </p:nvPr>
        </p:nvSpPr>
        <p:spPr>
          <a:xfrm>
            <a:off x="1728789" y="3243780"/>
            <a:ext cx="511968" cy="269875"/>
          </a:xfrm>
        </p:spPr>
        <p:txBody>
          <a:bodyPr>
            <a:normAutofit/>
          </a:bodyPr>
          <a:lstStyle/>
          <a:p>
            <a:pPr algn="r"/>
            <a:r>
              <a:rPr lang="id-ID" dirty="0"/>
              <a:t>350</a:t>
            </a:r>
          </a:p>
        </p:txBody>
      </p:sp>
      <p:sp>
        <p:nvSpPr>
          <p:cNvPr id="76" name="Text Placeholder 15"/>
          <p:cNvSpPr>
            <a:spLocks noGrp="1"/>
          </p:cNvSpPr>
          <p:nvPr>
            <p:ph type="body" sz="quarter" idx="10"/>
          </p:nvPr>
        </p:nvSpPr>
        <p:spPr>
          <a:xfrm>
            <a:off x="1728789" y="2596891"/>
            <a:ext cx="511968" cy="269875"/>
          </a:xfrm>
        </p:spPr>
        <p:txBody>
          <a:bodyPr>
            <a:normAutofit/>
          </a:bodyPr>
          <a:lstStyle/>
          <a:p>
            <a:pPr algn="r"/>
            <a:r>
              <a:rPr lang="id-ID" dirty="0"/>
              <a:t>500</a:t>
            </a:r>
          </a:p>
        </p:txBody>
      </p:sp>
      <p:sp>
        <p:nvSpPr>
          <p:cNvPr id="79" name="Text Placeholder 15"/>
          <p:cNvSpPr>
            <a:spLocks noGrp="1"/>
          </p:cNvSpPr>
          <p:nvPr>
            <p:ph type="body" sz="quarter" idx="10"/>
          </p:nvPr>
        </p:nvSpPr>
        <p:spPr>
          <a:xfrm>
            <a:off x="2859604" y="5599579"/>
            <a:ext cx="511968" cy="269875"/>
          </a:xfrm>
        </p:spPr>
        <p:txBody>
          <a:bodyPr>
            <a:normAutofit/>
          </a:bodyPr>
          <a:lstStyle/>
          <a:p>
            <a:pPr algn="ctr"/>
            <a:r>
              <a:rPr lang="id-ID" dirty="0"/>
              <a:t>1</a:t>
            </a:r>
          </a:p>
        </p:txBody>
      </p:sp>
      <p:sp>
        <p:nvSpPr>
          <p:cNvPr id="80" name="Text Placeholder 15"/>
          <p:cNvSpPr>
            <a:spLocks noGrp="1"/>
          </p:cNvSpPr>
          <p:nvPr>
            <p:ph type="body" sz="quarter" idx="10"/>
          </p:nvPr>
        </p:nvSpPr>
        <p:spPr>
          <a:xfrm>
            <a:off x="4394598" y="5599579"/>
            <a:ext cx="511968" cy="269875"/>
          </a:xfrm>
        </p:spPr>
        <p:txBody>
          <a:bodyPr>
            <a:normAutofit/>
          </a:bodyPr>
          <a:lstStyle/>
          <a:p>
            <a:pPr algn="ctr"/>
            <a:r>
              <a:rPr lang="id-ID" dirty="0"/>
              <a:t>2</a:t>
            </a:r>
          </a:p>
        </p:txBody>
      </p:sp>
      <p:sp>
        <p:nvSpPr>
          <p:cNvPr id="81" name="Text Placeholder 15"/>
          <p:cNvSpPr>
            <a:spLocks noGrp="1"/>
          </p:cNvSpPr>
          <p:nvPr>
            <p:ph type="body" sz="quarter" idx="10"/>
          </p:nvPr>
        </p:nvSpPr>
        <p:spPr>
          <a:xfrm>
            <a:off x="5731273" y="5599579"/>
            <a:ext cx="511968" cy="269875"/>
          </a:xfrm>
        </p:spPr>
        <p:txBody>
          <a:bodyPr>
            <a:normAutofit/>
          </a:bodyPr>
          <a:lstStyle/>
          <a:p>
            <a:pPr algn="ctr"/>
            <a:r>
              <a:rPr lang="id-ID" dirty="0"/>
              <a:t>3</a:t>
            </a:r>
          </a:p>
        </p:txBody>
      </p:sp>
      <p:sp>
        <p:nvSpPr>
          <p:cNvPr id="82" name="Text Placeholder 15"/>
          <p:cNvSpPr>
            <a:spLocks noGrp="1"/>
          </p:cNvSpPr>
          <p:nvPr>
            <p:ph type="body" sz="quarter" idx="10"/>
          </p:nvPr>
        </p:nvSpPr>
        <p:spPr>
          <a:xfrm>
            <a:off x="6879199" y="5599579"/>
            <a:ext cx="511968" cy="269875"/>
          </a:xfrm>
        </p:spPr>
        <p:txBody>
          <a:bodyPr>
            <a:normAutofit/>
          </a:bodyPr>
          <a:lstStyle/>
          <a:p>
            <a:pPr algn="ctr"/>
            <a:r>
              <a:rPr lang="id-ID" dirty="0"/>
              <a:t>4</a:t>
            </a:r>
          </a:p>
        </p:txBody>
      </p:sp>
      <p:sp>
        <p:nvSpPr>
          <p:cNvPr id="83" name="Text Placeholder 15"/>
          <p:cNvSpPr>
            <a:spLocks noGrp="1"/>
          </p:cNvSpPr>
          <p:nvPr>
            <p:ph type="body" sz="quarter" idx="10"/>
          </p:nvPr>
        </p:nvSpPr>
        <p:spPr>
          <a:xfrm>
            <a:off x="7984729" y="5599579"/>
            <a:ext cx="511968" cy="269875"/>
          </a:xfrm>
        </p:spPr>
        <p:txBody>
          <a:bodyPr>
            <a:normAutofit/>
          </a:bodyPr>
          <a:lstStyle/>
          <a:p>
            <a:pPr algn="ctr"/>
            <a:r>
              <a:rPr lang="id-ID" dirty="0"/>
              <a:t>5</a:t>
            </a:r>
          </a:p>
        </p:txBody>
      </p:sp>
      <p:sp>
        <p:nvSpPr>
          <p:cNvPr id="84" name="Text Placeholder 15"/>
          <p:cNvSpPr>
            <a:spLocks noGrp="1"/>
          </p:cNvSpPr>
          <p:nvPr>
            <p:ph type="body" sz="quarter" idx="10"/>
          </p:nvPr>
        </p:nvSpPr>
        <p:spPr>
          <a:xfrm>
            <a:off x="9321404" y="5599579"/>
            <a:ext cx="511968" cy="269875"/>
          </a:xfrm>
        </p:spPr>
        <p:txBody>
          <a:bodyPr>
            <a:normAutofit/>
          </a:bodyPr>
          <a:lstStyle/>
          <a:p>
            <a:pPr algn="ctr"/>
            <a:r>
              <a:rPr lang="id-ID" dirty="0"/>
              <a:t>6</a:t>
            </a:r>
          </a:p>
        </p:txBody>
      </p:sp>
      <p:sp>
        <p:nvSpPr>
          <p:cNvPr id="39" name="TextBox 38"/>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95</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1572318953"/>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fade">
                                      <p:cBhvr>
                                        <p:cTn id="11" dur="500"/>
                                        <p:tgtEl>
                                          <p:spTgt spid="15">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9"/>
                                        </p:tgtEl>
                                        <p:attrNameLst>
                                          <p:attrName>style.visibility</p:attrName>
                                        </p:attrNameLst>
                                      </p:cBhvr>
                                      <p:to>
                                        <p:strVal val="visible"/>
                                      </p:to>
                                    </p:set>
                                    <p:animEffect transition="in" filter="fade">
                                      <p:cBhvr>
                                        <p:cTn id="15" dur="500"/>
                                        <p:tgtEl>
                                          <p:spTgt spid="1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9">
                                            <p:txEl>
                                              <p:pRg st="0" end="0"/>
                                            </p:txEl>
                                          </p:spTgt>
                                        </p:tgtEl>
                                        <p:attrNameLst>
                                          <p:attrName>style.visibility</p:attrName>
                                        </p:attrNameLst>
                                      </p:cBhvr>
                                      <p:to>
                                        <p:strVal val="visible"/>
                                      </p:to>
                                    </p:set>
                                    <p:animEffect transition="in" filter="fade">
                                      <p:cBhvr>
                                        <p:cTn id="19" dur="500"/>
                                        <p:tgtEl>
                                          <p:spTgt spid="79">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0">
                                            <p:txEl>
                                              <p:pRg st="0" end="0"/>
                                            </p:txEl>
                                          </p:spTgt>
                                        </p:tgtEl>
                                        <p:attrNameLst>
                                          <p:attrName>style.visibility</p:attrName>
                                        </p:attrNameLst>
                                      </p:cBhvr>
                                      <p:to>
                                        <p:strVal val="visible"/>
                                      </p:to>
                                    </p:set>
                                    <p:animEffect transition="in" filter="fade">
                                      <p:cBhvr>
                                        <p:cTn id="22" dur="500"/>
                                        <p:tgtEl>
                                          <p:spTgt spid="80">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1">
                                            <p:txEl>
                                              <p:pRg st="0" end="0"/>
                                            </p:txEl>
                                          </p:spTgt>
                                        </p:tgtEl>
                                        <p:attrNameLst>
                                          <p:attrName>style.visibility</p:attrName>
                                        </p:attrNameLst>
                                      </p:cBhvr>
                                      <p:to>
                                        <p:strVal val="visible"/>
                                      </p:to>
                                    </p:set>
                                    <p:animEffect transition="in" filter="fade">
                                      <p:cBhvr>
                                        <p:cTn id="25" dur="500"/>
                                        <p:tgtEl>
                                          <p:spTgt spid="81">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2">
                                            <p:txEl>
                                              <p:pRg st="0" end="0"/>
                                            </p:txEl>
                                          </p:spTgt>
                                        </p:tgtEl>
                                        <p:attrNameLst>
                                          <p:attrName>style.visibility</p:attrName>
                                        </p:attrNameLst>
                                      </p:cBhvr>
                                      <p:to>
                                        <p:strVal val="visible"/>
                                      </p:to>
                                    </p:set>
                                    <p:animEffect transition="in" filter="fade">
                                      <p:cBhvr>
                                        <p:cTn id="28" dur="500"/>
                                        <p:tgtEl>
                                          <p:spTgt spid="82">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3">
                                            <p:txEl>
                                              <p:pRg st="0" end="0"/>
                                            </p:txEl>
                                          </p:spTgt>
                                        </p:tgtEl>
                                        <p:attrNameLst>
                                          <p:attrName>style.visibility</p:attrName>
                                        </p:attrNameLst>
                                      </p:cBhvr>
                                      <p:to>
                                        <p:strVal val="visible"/>
                                      </p:to>
                                    </p:set>
                                    <p:animEffect transition="in" filter="fade">
                                      <p:cBhvr>
                                        <p:cTn id="31" dur="500"/>
                                        <p:tgtEl>
                                          <p:spTgt spid="83">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4">
                                            <p:txEl>
                                              <p:pRg st="0" end="0"/>
                                            </p:txEl>
                                          </p:spTgt>
                                        </p:tgtEl>
                                        <p:attrNameLst>
                                          <p:attrName>style.visibility</p:attrName>
                                        </p:attrNameLst>
                                      </p:cBhvr>
                                      <p:to>
                                        <p:strVal val="visible"/>
                                      </p:to>
                                    </p:set>
                                    <p:animEffect transition="in" filter="fade">
                                      <p:cBhvr>
                                        <p:cTn id="34" dur="500"/>
                                        <p:tgtEl>
                                          <p:spTgt spid="84">
                                            <p:txEl>
                                              <p:pRg st="0" end="0"/>
                                            </p:txEl>
                                          </p:spTgt>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6">
                                            <p:txEl>
                                              <p:pRg st="0" end="0"/>
                                            </p:txEl>
                                          </p:spTgt>
                                        </p:tgtEl>
                                        <p:attrNameLst>
                                          <p:attrName>style.visibility</p:attrName>
                                        </p:attrNameLst>
                                      </p:cBhvr>
                                      <p:to>
                                        <p:strVal val="visible"/>
                                      </p:to>
                                    </p:set>
                                    <p:animEffect transition="in" filter="fade">
                                      <p:cBhvr>
                                        <p:cTn id="38" dur="500"/>
                                        <p:tgtEl>
                                          <p:spTgt spid="16">
                                            <p:txEl>
                                              <p:pRg st="0" end="0"/>
                                            </p:tx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73">
                                            <p:txEl>
                                              <p:pRg st="0" end="0"/>
                                            </p:txEl>
                                          </p:spTgt>
                                        </p:tgtEl>
                                        <p:attrNameLst>
                                          <p:attrName>style.visibility</p:attrName>
                                        </p:attrNameLst>
                                      </p:cBhvr>
                                      <p:to>
                                        <p:strVal val="visible"/>
                                      </p:to>
                                    </p:set>
                                    <p:animEffect transition="in" filter="fade">
                                      <p:cBhvr>
                                        <p:cTn id="41" dur="500"/>
                                        <p:tgtEl>
                                          <p:spTgt spid="73">
                                            <p:txEl>
                                              <p:pRg st="0" end="0"/>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4">
                                            <p:txEl>
                                              <p:pRg st="0" end="0"/>
                                            </p:txEl>
                                          </p:spTgt>
                                        </p:tgtEl>
                                        <p:attrNameLst>
                                          <p:attrName>style.visibility</p:attrName>
                                        </p:attrNameLst>
                                      </p:cBhvr>
                                      <p:to>
                                        <p:strVal val="visible"/>
                                      </p:to>
                                    </p:set>
                                    <p:animEffect transition="in" filter="fade">
                                      <p:cBhvr>
                                        <p:cTn id="44" dur="500"/>
                                        <p:tgtEl>
                                          <p:spTgt spid="74">
                                            <p:txEl>
                                              <p:pRg st="0" end="0"/>
                                            </p:txEl>
                                          </p:spTgt>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5">
                                            <p:txEl>
                                              <p:pRg st="0" end="0"/>
                                            </p:txEl>
                                          </p:spTgt>
                                        </p:tgtEl>
                                        <p:attrNameLst>
                                          <p:attrName>style.visibility</p:attrName>
                                        </p:attrNameLst>
                                      </p:cBhvr>
                                      <p:to>
                                        <p:strVal val="visible"/>
                                      </p:to>
                                    </p:set>
                                    <p:animEffect transition="in" filter="fade">
                                      <p:cBhvr>
                                        <p:cTn id="47" dur="500"/>
                                        <p:tgtEl>
                                          <p:spTgt spid="75">
                                            <p:txEl>
                                              <p:pRg st="0" end="0"/>
                                            </p:txEl>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76">
                                            <p:txEl>
                                              <p:pRg st="0" end="0"/>
                                            </p:txEl>
                                          </p:spTgt>
                                        </p:tgtEl>
                                        <p:attrNameLst>
                                          <p:attrName>style.visibility</p:attrName>
                                        </p:attrNameLst>
                                      </p:cBhvr>
                                      <p:to>
                                        <p:strVal val="visible"/>
                                      </p:to>
                                    </p:set>
                                    <p:animEffect transition="in" filter="fade">
                                      <p:cBhvr>
                                        <p:cTn id="50" dur="500"/>
                                        <p:tgtEl>
                                          <p:spTgt spid="76">
                                            <p:txEl>
                                              <p:pRg st="0" end="0"/>
                                            </p:txEl>
                                          </p:spTgt>
                                        </p:tgtEl>
                                      </p:cBhvr>
                                    </p:animEffect>
                                  </p:childTnLst>
                                </p:cTn>
                              </p:par>
                            </p:childTnLst>
                          </p:cTn>
                        </p:par>
                        <p:par>
                          <p:cTn id="51" fill="hold">
                            <p:stCondLst>
                              <p:cond delay="2500"/>
                            </p:stCondLst>
                            <p:childTnLst>
                              <p:par>
                                <p:cTn id="52" presetID="10" presetClass="entr" presetSubtype="0" fill="hold" grpId="0" nodeType="afterEffect">
                                  <p:stCondLst>
                                    <p:cond delay="0"/>
                                  </p:stCondLst>
                                  <p:childTnLst>
                                    <p:set>
                                      <p:cBhvr>
                                        <p:cTn id="53" dur="1" fill="hold">
                                          <p:stCondLst>
                                            <p:cond delay="0"/>
                                          </p:stCondLst>
                                        </p:cTn>
                                        <p:tgtEl>
                                          <p:spTgt spid="100"/>
                                        </p:tgtEl>
                                        <p:attrNameLst>
                                          <p:attrName>style.visibility</p:attrName>
                                        </p:attrNameLst>
                                      </p:cBhvr>
                                      <p:to>
                                        <p:strVal val="visible"/>
                                      </p:to>
                                    </p:set>
                                    <p:animEffect transition="in" filter="fade">
                                      <p:cBhvr>
                                        <p:cTn id="54" dur="500"/>
                                        <p:tgtEl>
                                          <p:spTgt spid="100"/>
                                        </p:tgtEl>
                                      </p:cBhvr>
                                    </p:animEffect>
                                  </p:childTnLst>
                                </p:cTn>
                              </p:par>
                            </p:childTnLst>
                          </p:cTn>
                        </p:par>
                        <p:par>
                          <p:cTn id="55" fill="hold">
                            <p:stCondLst>
                              <p:cond delay="3000"/>
                            </p:stCondLst>
                            <p:childTnLst>
                              <p:par>
                                <p:cTn id="56" presetID="22" presetClass="entr" presetSubtype="8"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wipe(left)">
                                      <p:cBhvr>
                                        <p:cTn id="58" dur="500"/>
                                        <p:tgtEl>
                                          <p:spTgt spid="105"/>
                                        </p:tgtEl>
                                      </p:cBhvr>
                                    </p:animEffect>
                                  </p:childTnLst>
                                </p:cTn>
                              </p:par>
                            </p:childTnLst>
                          </p:cTn>
                        </p:par>
                        <p:par>
                          <p:cTn id="59" fill="hold">
                            <p:stCondLst>
                              <p:cond delay="3500"/>
                            </p:stCondLst>
                            <p:childTnLst>
                              <p:par>
                                <p:cTn id="60" presetID="10" presetClass="entr" presetSubtype="0" fill="hold" grpId="0" nodeType="afterEffect">
                                  <p:stCondLst>
                                    <p:cond delay="0"/>
                                  </p:stCondLst>
                                  <p:childTnLst>
                                    <p:set>
                                      <p:cBhvr>
                                        <p:cTn id="61" dur="1" fill="hold">
                                          <p:stCondLst>
                                            <p:cond delay="0"/>
                                          </p:stCondLst>
                                        </p:cTn>
                                        <p:tgtEl>
                                          <p:spTgt spid="99"/>
                                        </p:tgtEl>
                                        <p:attrNameLst>
                                          <p:attrName>style.visibility</p:attrName>
                                        </p:attrNameLst>
                                      </p:cBhvr>
                                      <p:to>
                                        <p:strVal val="visible"/>
                                      </p:to>
                                    </p:set>
                                    <p:animEffect transition="in" filter="fade">
                                      <p:cBhvr>
                                        <p:cTn id="62" dur="500"/>
                                        <p:tgtEl>
                                          <p:spTgt spid="99"/>
                                        </p:tgtEl>
                                      </p:cBhvr>
                                    </p:animEffect>
                                  </p:childTnLst>
                                </p:cTn>
                              </p:par>
                            </p:childTnLst>
                          </p:cTn>
                        </p:par>
                        <p:par>
                          <p:cTn id="63" fill="hold">
                            <p:stCondLst>
                              <p:cond delay="4000"/>
                            </p:stCondLst>
                            <p:childTnLst>
                              <p:par>
                                <p:cTn id="64" presetID="22" presetClass="entr" presetSubtype="8" fill="hold" grpId="0" nodeType="afterEffect">
                                  <p:stCondLst>
                                    <p:cond delay="0"/>
                                  </p:stCondLst>
                                  <p:childTnLst>
                                    <p:set>
                                      <p:cBhvr>
                                        <p:cTn id="65" dur="1" fill="hold">
                                          <p:stCondLst>
                                            <p:cond delay="0"/>
                                          </p:stCondLst>
                                        </p:cTn>
                                        <p:tgtEl>
                                          <p:spTgt spid="106"/>
                                        </p:tgtEl>
                                        <p:attrNameLst>
                                          <p:attrName>style.visibility</p:attrName>
                                        </p:attrNameLst>
                                      </p:cBhvr>
                                      <p:to>
                                        <p:strVal val="visible"/>
                                      </p:to>
                                    </p:set>
                                    <p:animEffect transition="in" filter="wipe(left)">
                                      <p:cBhvr>
                                        <p:cTn id="66" dur="500"/>
                                        <p:tgtEl>
                                          <p:spTgt spid="106"/>
                                        </p:tgtEl>
                                      </p:cBhvr>
                                    </p:animEffect>
                                  </p:childTnLst>
                                </p:cTn>
                              </p:par>
                            </p:childTnLst>
                          </p:cTn>
                        </p:par>
                        <p:par>
                          <p:cTn id="67" fill="hold">
                            <p:stCondLst>
                              <p:cond delay="4500"/>
                            </p:stCondLst>
                            <p:childTnLst>
                              <p:par>
                                <p:cTn id="68" presetID="10" presetClass="entr" presetSubtype="0" fill="hold" grpId="0" nodeType="afterEffect">
                                  <p:stCondLst>
                                    <p:cond delay="0"/>
                                  </p:stCondLst>
                                  <p:childTnLst>
                                    <p:set>
                                      <p:cBhvr>
                                        <p:cTn id="69" dur="1" fill="hold">
                                          <p:stCondLst>
                                            <p:cond delay="0"/>
                                          </p:stCondLst>
                                        </p:cTn>
                                        <p:tgtEl>
                                          <p:spTgt spid="101"/>
                                        </p:tgtEl>
                                        <p:attrNameLst>
                                          <p:attrName>style.visibility</p:attrName>
                                        </p:attrNameLst>
                                      </p:cBhvr>
                                      <p:to>
                                        <p:strVal val="visible"/>
                                      </p:to>
                                    </p:set>
                                    <p:animEffect transition="in" filter="fade">
                                      <p:cBhvr>
                                        <p:cTn id="70" dur="500"/>
                                        <p:tgtEl>
                                          <p:spTgt spid="101"/>
                                        </p:tgtEl>
                                      </p:cBhvr>
                                    </p:animEffect>
                                  </p:childTnLst>
                                </p:cTn>
                              </p:par>
                            </p:childTnLst>
                          </p:cTn>
                        </p:par>
                        <p:par>
                          <p:cTn id="71" fill="hold">
                            <p:stCondLst>
                              <p:cond delay="5000"/>
                            </p:stCondLst>
                            <p:childTnLst>
                              <p:par>
                                <p:cTn id="72" presetID="22" presetClass="entr" presetSubtype="8" fill="hold" grpId="0" nodeType="afterEffect">
                                  <p:stCondLst>
                                    <p:cond delay="0"/>
                                  </p:stCondLst>
                                  <p:childTnLst>
                                    <p:set>
                                      <p:cBhvr>
                                        <p:cTn id="73" dur="1" fill="hold">
                                          <p:stCondLst>
                                            <p:cond delay="0"/>
                                          </p:stCondLst>
                                        </p:cTn>
                                        <p:tgtEl>
                                          <p:spTgt spid="111"/>
                                        </p:tgtEl>
                                        <p:attrNameLst>
                                          <p:attrName>style.visibility</p:attrName>
                                        </p:attrNameLst>
                                      </p:cBhvr>
                                      <p:to>
                                        <p:strVal val="visible"/>
                                      </p:to>
                                    </p:set>
                                    <p:animEffect transition="in" filter="wipe(left)">
                                      <p:cBhvr>
                                        <p:cTn id="74" dur="500"/>
                                        <p:tgtEl>
                                          <p:spTgt spid="111"/>
                                        </p:tgtEl>
                                      </p:cBhvr>
                                    </p:animEffect>
                                  </p:childTnLst>
                                </p:cTn>
                              </p:par>
                            </p:childTnLst>
                          </p:cTn>
                        </p:par>
                        <p:par>
                          <p:cTn id="75" fill="hold">
                            <p:stCondLst>
                              <p:cond delay="5500"/>
                            </p:stCondLst>
                            <p:childTnLst>
                              <p:par>
                                <p:cTn id="76" presetID="10" presetClass="entr" presetSubtype="0" fill="hold" grpId="0" nodeType="afterEffect">
                                  <p:stCondLst>
                                    <p:cond delay="0"/>
                                  </p:stCondLst>
                                  <p:childTnLst>
                                    <p:set>
                                      <p:cBhvr>
                                        <p:cTn id="77" dur="1" fill="hold">
                                          <p:stCondLst>
                                            <p:cond delay="0"/>
                                          </p:stCondLst>
                                        </p:cTn>
                                        <p:tgtEl>
                                          <p:spTgt spid="102"/>
                                        </p:tgtEl>
                                        <p:attrNameLst>
                                          <p:attrName>style.visibility</p:attrName>
                                        </p:attrNameLst>
                                      </p:cBhvr>
                                      <p:to>
                                        <p:strVal val="visible"/>
                                      </p:to>
                                    </p:set>
                                    <p:animEffect transition="in" filter="fade">
                                      <p:cBhvr>
                                        <p:cTn id="78" dur="500"/>
                                        <p:tgtEl>
                                          <p:spTgt spid="102"/>
                                        </p:tgtEl>
                                      </p:cBhvr>
                                    </p:animEffect>
                                  </p:childTnLst>
                                </p:cTn>
                              </p:par>
                            </p:childTnLst>
                          </p:cTn>
                        </p:par>
                        <p:par>
                          <p:cTn id="79" fill="hold">
                            <p:stCondLst>
                              <p:cond delay="6000"/>
                            </p:stCondLst>
                            <p:childTnLst>
                              <p:par>
                                <p:cTn id="80" presetID="22" presetClass="entr" presetSubtype="4" fill="hold" grpId="0" nodeType="afterEffect">
                                  <p:stCondLst>
                                    <p:cond delay="0"/>
                                  </p:stCondLst>
                                  <p:childTnLst>
                                    <p:set>
                                      <p:cBhvr>
                                        <p:cTn id="81" dur="1" fill="hold">
                                          <p:stCondLst>
                                            <p:cond delay="0"/>
                                          </p:stCondLst>
                                        </p:cTn>
                                        <p:tgtEl>
                                          <p:spTgt spid="112"/>
                                        </p:tgtEl>
                                        <p:attrNameLst>
                                          <p:attrName>style.visibility</p:attrName>
                                        </p:attrNameLst>
                                      </p:cBhvr>
                                      <p:to>
                                        <p:strVal val="visible"/>
                                      </p:to>
                                    </p:set>
                                    <p:animEffect transition="in" filter="wipe(down)">
                                      <p:cBhvr>
                                        <p:cTn id="82" dur="500"/>
                                        <p:tgtEl>
                                          <p:spTgt spid="112"/>
                                        </p:tgtEl>
                                      </p:cBhvr>
                                    </p:animEffect>
                                  </p:childTnLst>
                                </p:cTn>
                              </p:par>
                            </p:childTnLst>
                          </p:cTn>
                        </p:par>
                        <p:par>
                          <p:cTn id="83" fill="hold">
                            <p:stCondLst>
                              <p:cond delay="6500"/>
                            </p:stCondLst>
                            <p:childTnLst>
                              <p:par>
                                <p:cTn id="84" presetID="10" presetClass="entr" presetSubtype="0" fill="hold" grpId="0" nodeType="afterEffect">
                                  <p:stCondLst>
                                    <p:cond delay="0"/>
                                  </p:stCondLst>
                                  <p:childTnLst>
                                    <p:set>
                                      <p:cBhvr>
                                        <p:cTn id="85" dur="1" fill="hold">
                                          <p:stCondLst>
                                            <p:cond delay="0"/>
                                          </p:stCondLst>
                                        </p:cTn>
                                        <p:tgtEl>
                                          <p:spTgt spid="103"/>
                                        </p:tgtEl>
                                        <p:attrNameLst>
                                          <p:attrName>style.visibility</p:attrName>
                                        </p:attrNameLst>
                                      </p:cBhvr>
                                      <p:to>
                                        <p:strVal val="visible"/>
                                      </p:to>
                                    </p:set>
                                    <p:animEffect transition="in" filter="fade">
                                      <p:cBhvr>
                                        <p:cTn id="86" dur="500"/>
                                        <p:tgtEl>
                                          <p:spTgt spid="103"/>
                                        </p:tgtEl>
                                      </p:cBhvr>
                                    </p:animEffect>
                                  </p:childTnLst>
                                </p:cTn>
                              </p:par>
                            </p:childTnLst>
                          </p:cTn>
                        </p:par>
                        <p:par>
                          <p:cTn id="87" fill="hold">
                            <p:stCondLst>
                              <p:cond delay="7000"/>
                            </p:stCondLst>
                            <p:childTnLst>
                              <p:par>
                                <p:cTn id="88" presetID="22" presetClass="entr" presetSubtype="4" fill="hold" grpId="0" nodeType="afterEffect">
                                  <p:stCondLst>
                                    <p:cond delay="0"/>
                                  </p:stCondLst>
                                  <p:childTnLst>
                                    <p:set>
                                      <p:cBhvr>
                                        <p:cTn id="89" dur="1" fill="hold">
                                          <p:stCondLst>
                                            <p:cond delay="0"/>
                                          </p:stCondLst>
                                        </p:cTn>
                                        <p:tgtEl>
                                          <p:spTgt spid="128"/>
                                        </p:tgtEl>
                                        <p:attrNameLst>
                                          <p:attrName>style.visibility</p:attrName>
                                        </p:attrNameLst>
                                      </p:cBhvr>
                                      <p:to>
                                        <p:strVal val="visible"/>
                                      </p:to>
                                    </p:set>
                                    <p:animEffect transition="in" filter="wipe(down)">
                                      <p:cBhvr>
                                        <p:cTn id="90" dur="500"/>
                                        <p:tgtEl>
                                          <p:spTgt spid="128"/>
                                        </p:tgtEl>
                                      </p:cBhvr>
                                    </p:animEffect>
                                  </p:childTnLst>
                                </p:cTn>
                              </p:par>
                            </p:childTnLst>
                          </p:cTn>
                        </p:par>
                        <p:par>
                          <p:cTn id="91" fill="hold">
                            <p:stCondLst>
                              <p:cond delay="7500"/>
                            </p:stCondLst>
                            <p:childTnLst>
                              <p:par>
                                <p:cTn id="92" presetID="10" presetClass="entr" presetSubtype="0" fill="hold" grpId="0" nodeType="afterEffect">
                                  <p:stCondLst>
                                    <p:cond delay="0"/>
                                  </p:stCondLst>
                                  <p:childTnLst>
                                    <p:set>
                                      <p:cBhvr>
                                        <p:cTn id="93" dur="1" fill="hold">
                                          <p:stCondLst>
                                            <p:cond delay="0"/>
                                          </p:stCondLst>
                                        </p:cTn>
                                        <p:tgtEl>
                                          <p:spTgt spid="104"/>
                                        </p:tgtEl>
                                        <p:attrNameLst>
                                          <p:attrName>style.visibility</p:attrName>
                                        </p:attrNameLst>
                                      </p:cBhvr>
                                      <p:to>
                                        <p:strVal val="visible"/>
                                      </p:to>
                                    </p:set>
                                    <p:animEffect transition="in" filter="fade">
                                      <p:cBhvr>
                                        <p:cTn id="94"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build="p"/>
      <p:bldP spid="16" grpId="0" build="p"/>
      <p:bldP spid="99" grpId="0" animBg="1"/>
      <p:bldP spid="100" grpId="0" animBg="1"/>
      <p:bldP spid="101" grpId="0" animBg="1"/>
      <p:bldP spid="102" grpId="0" animBg="1"/>
      <p:bldP spid="103" grpId="0" animBg="1"/>
      <p:bldP spid="104" grpId="0" animBg="1"/>
      <p:bldP spid="105" grpId="0" animBg="1"/>
      <p:bldP spid="106" grpId="0" animBg="1"/>
      <p:bldP spid="111" grpId="0" animBg="1"/>
      <p:bldP spid="112" grpId="0" animBg="1"/>
      <p:bldP spid="128" grpId="0" animBg="1"/>
      <p:bldP spid="73" grpId="0" build="p"/>
      <p:bldP spid="74" grpId="0" build="p"/>
      <p:bldP spid="75" grpId="0" build="p"/>
      <p:bldP spid="76" grpId="0" build="p"/>
      <p:bldP spid="79" grpId="0" build="p"/>
      <p:bldP spid="80" grpId="0" build="p"/>
      <p:bldP spid="81" grpId="0" build="p"/>
      <p:bldP spid="82" grpId="0" build="p"/>
      <p:bldP spid="83" grpId="0" build="p"/>
      <p:bldP spid="84"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ctrTitle"/>
          </p:nvPr>
        </p:nvSpPr>
        <p:spPr/>
        <p:txBody>
          <a:bodyPr/>
          <a:lstStyle/>
          <a:p>
            <a:r>
              <a:rPr lang="id-ID" dirty="0"/>
              <a:t>GRAPHIC COMPANY IN 2005-2015</a:t>
            </a:r>
          </a:p>
        </p:txBody>
      </p:sp>
      <p:sp>
        <p:nvSpPr>
          <p:cNvPr id="15" name="Subtitle 14"/>
          <p:cNvSpPr>
            <a:spLocks noGrp="1"/>
          </p:cNvSpPr>
          <p:nvPr>
            <p:ph type="subTitle" idx="1"/>
          </p:nvPr>
        </p:nvSpPr>
        <p:spPr/>
        <p:txBody>
          <a:bodyPr/>
          <a:lstStyle/>
          <a:p>
            <a:r>
              <a:rPr lang="en-US" dirty="0"/>
              <a:t>write your relevant text here</a:t>
            </a:r>
          </a:p>
        </p:txBody>
      </p:sp>
      <p:sp>
        <p:nvSpPr>
          <p:cNvPr id="16" name="Text Placeholder 15"/>
          <p:cNvSpPr>
            <a:spLocks noGrp="1"/>
          </p:cNvSpPr>
          <p:nvPr>
            <p:ph type="body" sz="quarter" idx="10"/>
          </p:nvPr>
        </p:nvSpPr>
        <p:spPr>
          <a:xfrm>
            <a:off x="1728789" y="4576763"/>
            <a:ext cx="511968" cy="269875"/>
          </a:xfrm>
        </p:spPr>
        <p:txBody>
          <a:bodyPr>
            <a:normAutofit/>
          </a:bodyPr>
          <a:lstStyle/>
          <a:p>
            <a:pPr algn="r"/>
            <a:r>
              <a:rPr lang="id-ID" dirty="0"/>
              <a:t>0</a:t>
            </a:r>
          </a:p>
        </p:txBody>
      </p:sp>
      <p:grpSp>
        <p:nvGrpSpPr>
          <p:cNvPr id="129" name="Group 128"/>
          <p:cNvGrpSpPr/>
          <p:nvPr/>
        </p:nvGrpSpPr>
        <p:grpSpPr>
          <a:xfrm>
            <a:off x="2405063" y="1890713"/>
            <a:ext cx="7864475" cy="3000375"/>
            <a:chOff x="4551363" y="2570163"/>
            <a:chExt cx="7864475" cy="3000375"/>
          </a:xfrm>
        </p:grpSpPr>
        <p:sp>
          <p:nvSpPr>
            <p:cNvPr id="23" name="Line 5"/>
            <p:cNvSpPr>
              <a:spLocks noChangeShapeType="1"/>
            </p:cNvSpPr>
            <p:nvPr/>
          </p:nvSpPr>
          <p:spPr bwMode="auto">
            <a:xfrm>
              <a:off x="4551363" y="5397500"/>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Line 6"/>
            <p:cNvSpPr>
              <a:spLocks noChangeShapeType="1"/>
            </p:cNvSpPr>
            <p:nvPr/>
          </p:nvSpPr>
          <p:spPr bwMode="auto">
            <a:xfrm>
              <a:off x="4551363" y="4773613"/>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Line 13"/>
            <p:cNvSpPr>
              <a:spLocks noChangeShapeType="1"/>
            </p:cNvSpPr>
            <p:nvPr/>
          </p:nvSpPr>
          <p:spPr bwMode="auto">
            <a:xfrm>
              <a:off x="4551363" y="4144963"/>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Line 14"/>
            <p:cNvSpPr>
              <a:spLocks noChangeShapeType="1"/>
            </p:cNvSpPr>
            <p:nvPr/>
          </p:nvSpPr>
          <p:spPr bwMode="auto">
            <a:xfrm>
              <a:off x="4551363" y="3519488"/>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Line 16"/>
            <p:cNvSpPr>
              <a:spLocks noChangeShapeType="1"/>
            </p:cNvSpPr>
            <p:nvPr/>
          </p:nvSpPr>
          <p:spPr bwMode="auto">
            <a:xfrm flipV="1">
              <a:off x="4551363" y="2570163"/>
              <a:ext cx="0" cy="3000375"/>
            </a:xfrm>
            <a:prstGeom prst="line">
              <a:avLst/>
            </a:prstGeom>
            <a:noFill/>
            <a:ln w="44450"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Line 14"/>
            <p:cNvSpPr>
              <a:spLocks noChangeShapeType="1"/>
            </p:cNvSpPr>
            <p:nvPr/>
          </p:nvSpPr>
          <p:spPr bwMode="auto">
            <a:xfrm>
              <a:off x="4551363" y="2890838"/>
              <a:ext cx="7864475" cy="0"/>
            </a:xfrm>
            <a:prstGeom prst="line">
              <a:avLst/>
            </a:prstGeom>
            <a:noFill/>
            <a:ln w="14288" cap="flat">
              <a:solidFill>
                <a:srgbClr val="ECECE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sp>
        <p:nvSpPr>
          <p:cNvPr id="105" name="Line 23"/>
          <p:cNvSpPr>
            <a:spLocks noChangeShapeType="1"/>
          </p:cNvSpPr>
          <p:nvPr/>
        </p:nvSpPr>
        <p:spPr bwMode="auto">
          <a:xfrm flipH="1">
            <a:off x="3092450" y="2859088"/>
            <a:ext cx="1447005" cy="1878012"/>
          </a:xfrm>
          <a:prstGeom prst="line">
            <a:avLst/>
          </a:prstGeom>
          <a:noFill/>
          <a:ln w="2794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Line 24"/>
          <p:cNvSpPr>
            <a:spLocks noChangeShapeType="1"/>
          </p:cNvSpPr>
          <p:nvPr/>
        </p:nvSpPr>
        <p:spPr bwMode="auto">
          <a:xfrm flipH="1" flipV="1">
            <a:off x="4539455" y="2859088"/>
            <a:ext cx="1393829" cy="1216026"/>
          </a:xfrm>
          <a:prstGeom prst="line">
            <a:avLst/>
          </a:prstGeom>
          <a:noFill/>
          <a:ln w="2794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Line 25"/>
          <p:cNvSpPr>
            <a:spLocks noChangeShapeType="1"/>
          </p:cNvSpPr>
          <p:nvPr/>
        </p:nvSpPr>
        <p:spPr bwMode="auto">
          <a:xfrm flipH="1">
            <a:off x="5933283" y="3451059"/>
            <a:ext cx="1153315" cy="620880"/>
          </a:xfrm>
          <a:prstGeom prst="line">
            <a:avLst/>
          </a:prstGeom>
          <a:noFill/>
          <a:ln w="2794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Line 26"/>
          <p:cNvSpPr>
            <a:spLocks noChangeShapeType="1"/>
          </p:cNvSpPr>
          <p:nvPr/>
        </p:nvSpPr>
        <p:spPr bwMode="auto">
          <a:xfrm>
            <a:off x="7086600" y="3451059"/>
            <a:ext cx="1266825" cy="620880"/>
          </a:xfrm>
          <a:prstGeom prst="line">
            <a:avLst/>
          </a:prstGeom>
          <a:noFill/>
          <a:ln w="2794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Line 27"/>
          <p:cNvSpPr>
            <a:spLocks noChangeShapeType="1"/>
          </p:cNvSpPr>
          <p:nvPr/>
        </p:nvSpPr>
        <p:spPr bwMode="auto">
          <a:xfrm flipV="1">
            <a:off x="8353425" y="2229018"/>
            <a:ext cx="1371600" cy="1857204"/>
          </a:xfrm>
          <a:prstGeom prst="line">
            <a:avLst/>
          </a:prstGeom>
          <a:noFill/>
          <a:ln w="2794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Text Placeholder 15"/>
          <p:cNvSpPr>
            <a:spLocks noGrp="1"/>
          </p:cNvSpPr>
          <p:nvPr>
            <p:ph type="body" sz="quarter" idx="10"/>
          </p:nvPr>
        </p:nvSpPr>
        <p:spPr>
          <a:xfrm>
            <a:off x="1728789" y="3975618"/>
            <a:ext cx="511968" cy="269875"/>
          </a:xfrm>
        </p:spPr>
        <p:txBody>
          <a:bodyPr>
            <a:normAutofit/>
          </a:bodyPr>
          <a:lstStyle/>
          <a:p>
            <a:pPr algn="r"/>
            <a:r>
              <a:rPr lang="id-ID" dirty="0"/>
              <a:t>25%</a:t>
            </a:r>
          </a:p>
        </p:txBody>
      </p:sp>
      <p:sp>
        <p:nvSpPr>
          <p:cNvPr id="74" name="Text Placeholder 15"/>
          <p:cNvSpPr>
            <a:spLocks noGrp="1"/>
          </p:cNvSpPr>
          <p:nvPr>
            <p:ph type="body" sz="quarter" idx="10"/>
          </p:nvPr>
        </p:nvSpPr>
        <p:spPr>
          <a:xfrm>
            <a:off x="1728789" y="3330575"/>
            <a:ext cx="511968" cy="269875"/>
          </a:xfrm>
        </p:spPr>
        <p:txBody>
          <a:bodyPr>
            <a:normAutofit/>
          </a:bodyPr>
          <a:lstStyle/>
          <a:p>
            <a:pPr algn="r"/>
            <a:r>
              <a:rPr lang="id-ID" dirty="0"/>
              <a:t>50%</a:t>
            </a:r>
          </a:p>
        </p:txBody>
      </p:sp>
      <p:sp>
        <p:nvSpPr>
          <p:cNvPr id="75" name="Text Placeholder 15"/>
          <p:cNvSpPr>
            <a:spLocks noGrp="1"/>
          </p:cNvSpPr>
          <p:nvPr>
            <p:ph type="body" sz="quarter" idx="10"/>
          </p:nvPr>
        </p:nvSpPr>
        <p:spPr>
          <a:xfrm>
            <a:off x="1728789" y="2729430"/>
            <a:ext cx="511968" cy="269875"/>
          </a:xfrm>
        </p:spPr>
        <p:txBody>
          <a:bodyPr>
            <a:normAutofit/>
          </a:bodyPr>
          <a:lstStyle/>
          <a:p>
            <a:pPr algn="r"/>
            <a:r>
              <a:rPr lang="id-ID" dirty="0"/>
              <a:t>75%</a:t>
            </a:r>
          </a:p>
        </p:txBody>
      </p:sp>
      <p:sp>
        <p:nvSpPr>
          <p:cNvPr id="76" name="Text Placeholder 15"/>
          <p:cNvSpPr>
            <a:spLocks noGrp="1"/>
          </p:cNvSpPr>
          <p:nvPr>
            <p:ph type="body" sz="quarter" idx="10"/>
          </p:nvPr>
        </p:nvSpPr>
        <p:spPr>
          <a:xfrm>
            <a:off x="1728789" y="2082541"/>
            <a:ext cx="511968" cy="269875"/>
          </a:xfrm>
        </p:spPr>
        <p:txBody>
          <a:bodyPr>
            <a:normAutofit fontScale="85000" lnSpcReduction="10000"/>
          </a:bodyPr>
          <a:lstStyle/>
          <a:p>
            <a:pPr algn="r"/>
            <a:r>
              <a:rPr lang="id-ID" dirty="0"/>
              <a:t>100%</a:t>
            </a:r>
          </a:p>
        </p:txBody>
      </p:sp>
      <p:sp>
        <p:nvSpPr>
          <p:cNvPr id="79" name="Text Placeholder 15"/>
          <p:cNvSpPr>
            <a:spLocks noGrp="1"/>
          </p:cNvSpPr>
          <p:nvPr>
            <p:ph type="body" sz="quarter" idx="10"/>
          </p:nvPr>
        </p:nvSpPr>
        <p:spPr>
          <a:xfrm>
            <a:off x="2501226" y="5085229"/>
            <a:ext cx="1228724" cy="269875"/>
          </a:xfrm>
        </p:spPr>
        <p:txBody>
          <a:bodyPr>
            <a:normAutofit/>
          </a:bodyPr>
          <a:lstStyle/>
          <a:p>
            <a:pPr algn="ctr"/>
            <a:r>
              <a:rPr lang="id-ID" dirty="0"/>
              <a:t>2005</a:t>
            </a:r>
          </a:p>
        </p:txBody>
      </p:sp>
      <p:sp>
        <p:nvSpPr>
          <p:cNvPr id="80" name="Text Placeholder 15"/>
          <p:cNvSpPr>
            <a:spLocks noGrp="1"/>
          </p:cNvSpPr>
          <p:nvPr>
            <p:ph type="body" sz="quarter" idx="10"/>
          </p:nvPr>
        </p:nvSpPr>
        <p:spPr>
          <a:xfrm>
            <a:off x="3874295" y="5085229"/>
            <a:ext cx="1228724" cy="269875"/>
          </a:xfrm>
        </p:spPr>
        <p:txBody>
          <a:bodyPr>
            <a:normAutofit/>
          </a:bodyPr>
          <a:lstStyle/>
          <a:p>
            <a:pPr algn="ctr"/>
            <a:r>
              <a:rPr lang="id-ID" dirty="0"/>
              <a:t>2008</a:t>
            </a:r>
          </a:p>
        </p:txBody>
      </p:sp>
      <p:sp>
        <p:nvSpPr>
          <p:cNvPr id="81" name="Text Placeholder 15"/>
          <p:cNvSpPr>
            <a:spLocks noGrp="1"/>
          </p:cNvSpPr>
          <p:nvPr>
            <p:ph type="body" sz="quarter" idx="10"/>
          </p:nvPr>
        </p:nvSpPr>
        <p:spPr>
          <a:xfrm>
            <a:off x="5268120" y="5085229"/>
            <a:ext cx="1228724" cy="269875"/>
          </a:xfrm>
        </p:spPr>
        <p:txBody>
          <a:bodyPr>
            <a:normAutofit/>
          </a:bodyPr>
          <a:lstStyle/>
          <a:p>
            <a:pPr algn="ctr"/>
            <a:r>
              <a:rPr lang="id-ID" dirty="0"/>
              <a:t>201O</a:t>
            </a:r>
          </a:p>
        </p:txBody>
      </p:sp>
      <p:sp>
        <p:nvSpPr>
          <p:cNvPr id="82" name="Text Placeholder 15"/>
          <p:cNvSpPr>
            <a:spLocks noGrp="1"/>
          </p:cNvSpPr>
          <p:nvPr>
            <p:ph type="body" sz="quarter" idx="10"/>
          </p:nvPr>
        </p:nvSpPr>
        <p:spPr>
          <a:xfrm>
            <a:off x="6501771" y="5085229"/>
            <a:ext cx="1228724" cy="269875"/>
          </a:xfrm>
        </p:spPr>
        <p:txBody>
          <a:bodyPr>
            <a:normAutofit/>
          </a:bodyPr>
          <a:lstStyle/>
          <a:p>
            <a:pPr algn="ctr"/>
            <a:r>
              <a:rPr lang="id-ID" dirty="0"/>
              <a:t>2012</a:t>
            </a:r>
          </a:p>
        </p:txBody>
      </p:sp>
      <p:sp>
        <p:nvSpPr>
          <p:cNvPr id="83" name="Text Placeholder 15"/>
          <p:cNvSpPr>
            <a:spLocks noGrp="1"/>
          </p:cNvSpPr>
          <p:nvPr>
            <p:ph type="body" sz="quarter" idx="10"/>
          </p:nvPr>
        </p:nvSpPr>
        <p:spPr>
          <a:xfrm>
            <a:off x="7778751" y="5085229"/>
            <a:ext cx="1228724" cy="269875"/>
          </a:xfrm>
        </p:spPr>
        <p:txBody>
          <a:bodyPr>
            <a:normAutofit/>
          </a:bodyPr>
          <a:lstStyle/>
          <a:p>
            <a:pPr algn="ctr"/>
            <a:r>
              <a:rPr lang="id-ID" dirty="0"/>
              <a:t>2014</a:t>
            </a:r>
          </a:p>
        </p:txBody>
      </p:sp>
      <p:sp>
        <p:nvSpPr>
          <p:cNvPr id="84" name="Text Placeholder 15"/>
          <p:cNvSpPr>
            <a:spLocks noGrp="1"/>
          </p:cNvSpPr>
          <p:nvPr>
            <p:ph type="body" sz="quarter" idx="10"/>
          </p:nvPr>
        </p:nvSpPr>
        <p:spPr>
          <a:xfrm>
            <a:off x="9115426" y="5085229"/>
            <a:ext cx="1228724" cy="269875"/>
          </a:xfrm>
        </p:spPr>
        <p:txBody>
          <a:bodyPr>
            <a:normAutofit/>
          </a:bodyPr>
          <a:lstStyle/>
          <a:p>
            <a:pPr algn="ctr"/>
            <a:r>
              <a:rPr lang="id-ID" dirty="0"/>
              <a:t>2015</a:t>
            </a:r>
          </a:p>
        </p:txBody>
      </p:sp>
      <p:sp>
        <p:nvSpPr>
          <p:cNvPr id="27" name="TextBox 26"/>
          <p:cNvSpPr txBox="1"/>
          <p:nvPr/>
        </p:nvSpPr>
        <p:spPr>
          <a:xfrm>
            <a:off x="10217944" y="6269653"/>
            <a:ext cx="535781"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96</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416717835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Effect transition="in" filter="fade">
                                      <p:cBhvr>
                                        <p:cTn id="11" dur="500"/>
                                        <p:tgtEl>
                                          <p:spTgt spid="15">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9"/>
                                        </p:tgtEl>
                                        <p:attrNameLst>
                                          <p:attrName>style.visibility</p:attrName>
                                        </p:attrNameLst>
                                      </p:cBhvr>
                                      <p:to>
                                        <p:strVal val="visible"/>
                                      </p:to>
                                    </p:set>
                                    <p:animEffect transition="in" filter="fade">
                                      <p:cBhvr>
                                        <p:cTn id="15" dur="500"/>
                                        <p:tgtEl>
                                          <p:spTgt spid="1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9">
                                            <p:txEl>
                                              <p:pRg st="0" end="0"/>
                                            </p:txEl>
                                          </p:spTgt>
                                        </p:tgtEl>
                                        <p:attrNameLst>
                                          <p:attrName>style.visibility</p:attrName>
                                        </p:attrNameLst>
                                      </p:cBhvr>
                                      <p:to>
                                        <p:strVal val="visible"/>
                                      </p:to>
                                    </p:set>
                                    <p:animEffect transition="in" filter="fade">
                                      <p:cBhvr>
                                        <p:cTn id="19" dur="500"/>
                                        <p:tgtEl>
                                          <p:spTgt spid="79">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0">
                                            <p:txEl>
                                              <p:pRg st="0" end="0"/>
                                            </p:txEl>
                                          </p:spTgt>
                                        </p:tgtEl>
                                        <p:attrNameLst>
                                          <p:attrName>style.visibility</p:attrName>
                                        </p:attrNameLst>
                                      </p:cBhvr>
                                      <p:to>
                                        <p:strVal val="visible"/>
                                      </p:to>
                                    </p:set>
                                    <p:animEffect transition="in" filter="fade">
                                      <p:cBhvr>
                                        <p:cTn id="22" dur="500"/>
                                        <p:tgtEl>
                                          <p:spTgt spid="80">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1">
                                            <p:txEl>
                                              <p:pRg st="0" end="0"/>
                                            </p:txEl>
                                          </p:spTgt>
                                        </p:tgtEl>
                                        <p:attrNameLst>
                                          <p:attrName>style.visibility</p:attrName>
                                        </p:attrNameLst>
                                      </p:cBhvr>
                                      <p:to>
                                        <p:strVal val="visible"/>
                                      </p:to>
                                    </p:set>
                                    <p:animEffect transition="in" filter="fade">
                                      <p:cBhvr>
                                        <p:cTn id="25" dur="500"/>
                                        <p:tgtEl>
                                          <p:spTgt spid="81">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2">
                                            <p:txEl>
                                              <p:pRg st="0" end="0"/>
                                            </p:txEl>
                                          </p:spTgt>
                                        </p:tgtEl>
                                        <p:attrNameLst>
                                          <p:attrName>style.visibility</p:attrName>
                                        </p:attrNameLst>
                                      </p:cBhvr>
                                      <p:to>
                                        <p:strVal val="visible"/>
                                      </p:to>
                                    </p:set>
                                    <p:animEffect transition="in" filter="fade">
                                      <p:cBhvr>
                                        <p:cTn id="28" dur="500"/>
                                        <p:tgtEl>
                                          <p:spTgt spid="82">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3">
                                            <p:txEl>
                                              <p:pRg st="0" end="0"/>
                                            </p:txEl>
                                          </p:spTgt>
                                        </p:tgtEl>
                                        <p:attrNameLst>
                                          <p:attrName>style.visibility</p:attrName>
                                        </p:attrNameLst>
                                      </p:cBhvr>
                                      <p:to>
                                        <p:strVal val="visible"/>
                                      </p:to>
                                    </p:set>
                                    <p:animEffect transition="in" filter="fade">
                                      <p:cBhvr>
                                        <p:cTn id="31" dur="500"/>
                                        <p:tgtEl>
                                          <p:spTgt spid="83">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4">
                                            <p:txEl>
                                              <p:pRg st="0" end="0"/>
                                            </p:txEl>
                                          </p:spTgt>
                                        </p:tgtEl>
                                        <p:attrNameLst>
                                          <p:attrName>style.visibility</p:attrName>
                                        </p:attrNameLst>
                                      </p:cBhvr>
                                      <p:to>
                                        <p:strVal val="visible"/>
                                      </p:to>
                                    </p:set>
                                    <p:animEffect transition="in" filter="fade">
                                      <p:cBhvr>
                                        <p:cTn id="34" dur="500"/>
                                        <p:tgtEl>
                                          <p:spTgt spid="84">
                                            <p:txEl>
                                              <p:pRg st="0" end="0"/>
                                            </p:txEl>
                                          </p:spTgt>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6">
                                            <p:txEl>
                                              <p:pRg st="0" end="0"/>
                                            </p:txEl>
                                          </p:spTgt>
                                        </p:tgtEl>
                                        <p:attrNameLst>
                                          <p:attrName>style.visibility</p:attrName>
                                        </p:attrNameLst>
                                      </p:cBhvr>
                                      <p:to>
                                        <p:strVal val="visible"/>
                                      </p:to>
                                    </p:set>
                                    <p:animEffect transition="in" filter="fade">
                                      <p:cBhvr>
                                        <p:cTn id="38" dur="500"/>
                                        <p:tgtEl>
                                          <p:spTgt spid="16">
                                            <p:txEl>
                                              <p:pRg st="0" end="0"/>
                                            </p:tx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73">
                                            <p:txEl>
                                              <p:pRg st="0" end="0"/>
                                            </p:txEl>
                                          </p:spTgt>
                                        </p:tgtEl>
                                        <p:attrNameLst>
                                          <p:attrName>style.visibility</p:attrName>
                                        </p:attrNameLst>
                                      </p:cBhvr>
                                      <p:to>
                                        <p:strVal val="visible"/>
                                      </p:to>
                                    </p:set>
                                    <p:animEffect transition="in" filter="fade">
                                      <p:cBhvr>
                                        <p:cTn id="41" dur="500"/>
                                        <p:tgtEl>
                                          <p:spTgt spid="73">
                                            <p:txEl>
                                              <p:pRg st="0" end="0"/>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4">
                                            <p:txEl>
                                              <p:pRg st="0" end="0"/>
                                            </p:txEl>
                                          </p:spTgt>
                                        </p:tgtEl>
                                        <p:attrNameLst>
                                          <p:attrName>style.visibility</p:attrName>
                                        </p:attrNameLst>
                                      </p:cBhvr>
                                      <p:to>
                                        <p:strVal val="visible"/>
                                      </p:to>
                                    </p:set>
                                    <p:animEffect transition="in" filter="fade">
                                      <p:cBhvr>
                                        <p:cTn id="44" dur="500"/>
                                        <p:tgtEl>
                                          <p:spTgt spid="74">
                                            <p:txEl>
                                              <p:pRg st="0" end="0"/>
                                            </p:txEl>
                                          </p:spTgt>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5">
                                            <p:txEl>
                                              <p:pRg st="0" end="0"/>
                                            </p:txEl>
                                          </p:spTgt>
                                        </p:tgtEl>
                                        <p:attrNameLst>
                                          <p:attrName>style.visibility</p:attrName>
                                        </p:attrNameLst>
                                      </p:cBhvr>
                                      <p:to>
                                        <p:strVal val="visible"/>
                                      </p:to>
                                    </p:set>
                                    <p:animEffect transition="in" filter="fade">
                                      <p:cBhvr>
                                        <p:cTn id="47" dur="500"/>
                                        <p:tgtEl>
                                          <p:spTgt spid="75">
                                            <p:txEl>
                                              <p:pRg st="0" end="0"/>
                                            </p:txEl>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76">
                                            <p:txEl>
                                              <p:pRg st="0" end="0"/>
                                            </p:txEl>
                                          </p:spTgt>
                                        </p:tgtEl>
                                        <p:attrNameLst>
                                          <p:attrName>style.visibility</p:attrName>
                                        </p:attrNameLst>
                                      </p:cBhvr>
                                      <p:to>
                                        <p:strVal val="visible"/>
                                      </p:to>
                                    </p:set>
                                    <p:animEffect transition="in" filter="fade">
                                      <p:cBhvr>
                                        <p:cTn id="50" dur="500"/>
                                        <p:tgtEl>
                                          <p:spTgt spid="76">
                                            <p:txEl>
                                              <p:pRg st="0" end="0"/>
                                            </p:txEl>
                                          </p:spTgt>
                                        </p:tgtEl>
                                      </p:cBhvr>
                                    </p:animEffect>
                                  </p:childTnLst>
                                </p:cTn>
                              </p:par>
                            </p:childTnLst>
                          </p:cTn>
                        </p:par>
                        <p:par>
                          <p:cTn id="51" fill="hold">
                            <p:stCondLst>
                              <p:cond delay="2500"/>
                            </p:stCondLst>
                            <p:childTnLst>
                              <p:par>
                                <p:cTn id="52" presetID="22" presetClass="entr" presetSubtype="8" fill="hold" grpId="0" nodeType="afterEffect">
                                  <p:stCondLst>
                                    <p:cond delay="0"/>
                                  </p:stCondLst>
                                  <p:childTnLst>
                                    <p:set>
                                      <p:cBhvr>
                                        <p:cTn id="53" dur="1" fill="hold">
                                          <p:stCondLst>
                                            <p:cond delay="0"/>
                                          </p:stCondLst>
                                        </p:cTn>
                                        <p:tgtEl>
                                          <p:spTgt spid="105"/>
                                        </p:tgtEl>
                                        <p:attrNameLst>
                                          <p:attrName>style.visibility</p:attrName>
                                        </p:attrNameLst>
                                      </p:cBhvr>
                                      <p:to>
                                        <p:strVal val="visible"/>
                                      </p:to>
                                    </p:set>
                                    <p:animEffect transition="in" filter="wipe(left)">
                                      <p:cBhvr>
                                        <p:cTn id="54" dur="500"/>
                                        <p:tgtEl>
                                          <p:spTgt spid="105"/>
                                        </p:tgtEl>
                                      </p:cBhvr>
                                    </p:animEffect>
                                  </p:childTnLst>
                                </p:cTn>
                              </p:par>
                            </p:childTnLst>
                          </p:cTn>
                        </p:par>
                        <p:par>
                          <p:cTn id="55" fill="hold">
                            <p:stCondLst>
                              <p:cond delay="3000"/>
                            </p:stCondLst>
                            <p:childTnLst>
                              <p:par>
                                <p:cTn id="56" presetID="22" presetClass="entr" presetSubtype="8" fill="hold" grpId="0" nodeType="afterEffect">
                                  <p:stCondLst>
                                    <p:cond delay="0"/>
                                  </p:stCondLst>
                                  <p:childTnLst>
                                    <p:set>
                                      <p:cBhvr>
                                        <p:cTn id="57" dur="1" fill="hold">
                                          <p:stCondLst>
                                            <p:cond delay="0"/>
                                          </p:stCondLst>
                                        </p:cTn>
                                        <p:tgtEl>
                                          <p:spTgt spid="106"/>
                                        </p:tgtEl>
                                        <p:attrNameLst>
                                          <p:attrName>style.visibility</p:attrName>
                                        </p:attrNameLst>
                                      </p:cBhvr>
                                      <p:to>
                                        <p:strVal val="visible"/>
                                      </p:to>
                                    </p:set>
                                    <p:animEffect transition="in" filter="wipe(left)">
                                      <p:cBhvr>
                                        <p:cTn id="58" dur="500"/>
                                        <p:tgtEl>
                                          <p:spTgt spid="106"/>
                                        </p:tgtEl>
                                      </p:cBhvr>
                                    </p:animEffect>
                                  </p:childTnLst>
                                </p:cTn>
                              </p:par>
                            </p:childTnLst>
                          </p:cTn>
                        </p:par>
                        <p:par>
                          <p:cTn id="59" fill="hold">
                            <p:stCondLst>
                              <p:cond delay="3500"/>
                            </p:stCondLst>
                            <p:childTnLst>
                              <p:par>
                                <p:cTn id="60" presetID="22" presetClass="entr" presetSubtype="8" fill="hold" grpId="0" nodeType="afterEffect">
                                  <p:stCondLst>
                                    <p:cond delay="0"/>
                                  </p:stCondLst>
                                  <p:childTnLst>
                                    <p:set>
                                      <p:cBhvr>
                                        <p:cTn id="61" dur="1" fill="hold">
                                          <p:stCondLst>
                                            <p:cond delay="0"/>
                                          </p:stCondLst>
                                        </p:cTn>
                                        <p:tgtEl>
                                          <p:spTgt spid="111"/>
                                        </p:tgtEl>
                                        <p:attrNameLst>
                                          <p:attrName>style.visibility</p:attrName>
                                        </p:attrNameLst>
                                      </p:cBhvr>
                                      <p:to>
                                        <p:strVal val="visible"/>
                                      </p:to>
                                    </p:set>
                                    <p:animEffect transition="in" filter="wipe(left)">
                                      <p:cBhvr>
                                        <p:cTn id="62" dur="500"/>
                                        <p:tgtEl>
                                          <p:spTgt spid="111"/>
                                        </p:tgtEl>
                                      </p:cBhvr>
                                    </p:animEffect>
                                  </p:childTnLst>
                                </p:cTn>
                              </p:par>
                            </p:childTnLst>
                          </p:cTn>
                        </p:par>
                        <p:par>
                          <p:cTn id="63" fill="hold">
                            <p:stCondLst>
                              <p:cond delay="4000"/>
                            </p:stCondLst>
                            <p:childTnLst>
                              <p:par>
                                <p:cTn id="64" presetID="22" presetClass="entr" presetSubtype="8" fill="hold" grpId="0" nodeType="afterEffect">
                                  <p:stCondLst>
                                    <p:cond delay="0"/>
                                  </p:stCondLst>
                                  <p:childTnLst>
                                    <p:set>
                                      <p:cBhvr>
                                        <p:cTn id="65" dur="1" fill="hold">
                                          <p:stCondLst>
                                            <p:cond delay="0"/>
                                          </p:stCondLst>
                                        </p:cTn>
                                        <p:tgtEl>
                                          <p:spTgt spid="112"/>
                                        </p:tgtEl>
                                        <p:attrNameLst>
                                          <p:attrName>style.visibility</p:attrName>
                                        </p:attrNameLst>
                                      </p:cBhvr>
                                      <p:to>
                                        <p:strVal val="visible"/>
                                      </p:to>
                                    </p:set>
                                    <p:animEffect transition="in" filter="wipe(left)">
                                      <p:cBhvr>
                                        <p:cTn id="66" dur="500"/>
                                        <p:tgtEl>
                                          <p:spTgt spid="112"/>
                                        </p:tgtEl>
                                      </p:cBhvr>
                                    </p:animEffect>
                                  </p:childTnLst>
                                </p:cTn>
                              </p:par>
                            </p:childTnLst>
                          </p:cTn>
                        </p:par>
                        <p:par>
                          <p:cTn id="67" fill="hold">
                            <p:stCondLst>
                              <p:cond delay="4500"/>
                            </p:stCondLst>
                            <p:childTnLst>
                              <p:par>
                                <p:cTn id="68" presetID="22" presetClass="entr" presetSubtype="8" fill="hold" grpId="0" nodeType="afterEffect">
                                  <p:stCondLst>
                                    <p:cond delay="0"/>
                                  </p:stCondLst>
                                  <p:childTnLst>
                                    <p:set>
                                      <p:cBhvr>
                                        <p:cTn id="69" dur="1" fill="hold">
                                          <p:stCondLst>
                                            <p:cond delay="0"/>
                                          </p:stCondLst>
                                        </p:cTn>
                                        <p:tgtEl>
                                          <p:spTgt spid="128"/>
                                        </p:tgtEl>
                                        <p:attrNameLst>
                                          <p:attrName>style.visibility</p:attrName>
                                        </p:attrNameLst>
                                      </p:cBhvr>
                                      <p:to>
                                        <p:strVal val="visible"/>
                                      </p:to>
                                    </p:set>
                                    <p:animEffect transition="in" filter="wipe(left)">
                                      <p:cBhvr>
                                        <p:cTn id="70"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build="p"/>
      <p:bldP spid="16" grpId="0" build="p"/>
      <p:bldP spid="105" grpId="0" animBg="1"/>
      <p:bldP spid="106" grpId="0" animBg="1"/>
      <p:bldP spid="111" grpId="0" animBg="1"/>
      <p:bldP spid="112" grpId="0" animBg="1"/>
      <p:bldP spid="128" grpId="0" animBg="1"/>
      <p:bldP spid="73" grpId="0" build="p"/>
      <p:bldP spid="74" grpId="0" build="p"/>
      <p:bldP spid="75" grpId="0" build="p"/>
      <p:bldP spid="76" grpId="0" build="p"/>
      <p:bldP spid="79" grpId="0" build="p"/>
      <p:bldP spid="80" grpId="0" build="p"/>
      <p:bldP spid="81" grpId="0" build="p"/>
      <p:bldP spid="82" grpId="0" build="p"/>
      <p:bldP spid="83" grpId="0" build="p"/>
      <p:bldP spid="84" grpId="0" build="p"/>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ctrTitle"/>
          </p:nvPr>
        </p:nvSpPr>
        <p:spPr>
          <a:xfrm>
            <a:off x="1524000" y="473601"/>
            <a:ext cx="9144000" cy="764354"/>
          </a:xfrm>
        </p:spPr>
        <p:txBody>
          <a:bodyPr>
            <a:normAutofit/>
          </a:bodyPr>
          <a:lstStyle/>
          <a:p>
            <a:r>
              <a:rPr lang="en-GB" dirty="0"/>
              <a:t>POPULAR SERVICE 2015</a:t>
            </a:r>
          </a:p>
        </p:txBody>
      </p:sp>
      <p:sp>
        <p:nvSpPr>
          <p:cNvPr id="17" name="Subtitle 16"/>
          <p:cNvSpPr>
            <a:spLocks noGrp="1"/>
          </p:cNvSpPr>
          <p:nvPr>
            <p:ph type="subTitle" idx="1"/>
          </p:nvPr>
        </p:nvSpPr>
        <p:spPr/>
        <p:txBody>
          <a:bodyPr/>
          <a:lstStyle/>
          <a:p>
            <a:r>
              <a:rPr lang="en-GB" dirty="0"/>
              <a:t>write your relevant text here</a:t>
            </a:r>
          </a:p>
        </p:txBody>
      </p:sp>
      <p:sp>
        <p:nvSpPr>
          <p:cNvPr id="22" name="Text Placeholder 21"/>
          <p:cNvSpPr>
            <a:spLocks noGrp="1"/>
          </p:cNvSpPr>
          <p:nvPr>
            <p:ph type="body" sz="quarter" idx="10"/>
          </p:nvPr>
        </p:nvSpPr>
        <p:spPr>
          <a:xfrm>
            <a:off x="1452688" y="4353287"/>
            <a:ext cx="1880569" cy="241970"/>
          </a:xfrm>
        </p:spPr>
        <p:txBody>
          <a:bodyPr>
            <a:normAutofit lnSpcReduction="10000"/>
          </a:bodyPr>
          <a:lstStyle/>
          <a:p>
            <a:pPr algn="ctr"/>
            <a:r>
              <a:rPr lang="en-GB" dirty="0"/>
              <a:t>Print Design</a:t>
            </a:r>
          </a:p>
        </p:txBody>
      </p:sp>
      <p:sp>
        <p:nvSpPr>
          <p:cNvPr id="23" name="Text Placeholder 22"/>
          <p:cNvSpPr>
            <a:spLocks noGrp="1"/>
          </p:cNvSpPr>
          <p:nvPr>
            <p:ph type="body" sz="quarter" idx="11"/>
          </p:nvPr>
        </p:nvSpPr>
        <p:spPr>
          <a:xfrm>
            <a:off x="1452688" y="4731993"/>
            <a:ext cx="1880569" cy="856007"/>
          </a:xfrm>
        </p:spPr>
        <p:txBody>
          <a:bodyPr>
            <a:normAutofit/>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a:t>
            </a:r>
          </a:p>
        </p:txBody>
      </p:sp>
      <p:grpSp>
        <p:nvGrpSpPr>
          <p:cNvPr id="105" name="Group 1308"/>
          <p:cNvGrpSpPr/>
          <p:nvPr/>
        </p:nvGrpSpPr>
        <p:grpSpPr>
          <a:xfrm>
            <a:off x="1476960" y="2184546"/>
            <a:ext cx="1864800" cy="1863599"/>
            <a:chOff x="-7944" y="0"/>
            <a:chExt cx="3748483" cy="3746067"/>
          </a:xfrm>
        </p:grpSpPr>
        <p:sp>
          <p:nvSpPr>
            <p:cNvPr id="106" name="Shape 1306"/>
            <p:cNvSpPr/>
            <p:nvPr/>
          </p:nvSpPr>
          <p:spPr>
            <a:xfrm>
              <a:off x="-7944" y="0"/>
              <a:ext cx="3748483" cy="374606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07" name="Shape 1307"/>
            <p:cNvSpPr/>
            <p:nvPr/>
          </p:nvSpPr>
          <p:spPr>
            <a:xfrm>
              <a:off x="116380" y="113665"/>
              <a:ext cx="3516916" cy="3518740"/>
            </a:xfrm>
            <a:prstGeom prst="ellipse">
              <a:avLst/>
            </a:prstGeom>
            <a:solidFill>
              <a:srgbClr val="FFFFFF"/>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08" name="Shape 1320"/>
          <p:cNvSpPr/>
          <p:nvPr/>
        </p:nvSpPr>
        <p:spPr>
          <a:xfrm>
            <a:off x="1296612" y="1948965"/>
            <a:ext cx="2232200" cy="1544818"/>
          </a:xfrm>
          <a:prstGeom prst="rect">
            <a:avLst/>
          </a:prstGeom>
          <a:solidFill>
            <a:srgbClr val="FFFFFF">
              <a:alpha val="85000"/>
            </a:srgbClr>
          </a:solidFill>
          <a:ln w="12700">
            <a:miter lim="400000"/>
          </a:ln>
        </p:spPr>
        <p:txBody>
          <a:bodyPr lIns="0" tIns="0" rIns="0" bIns="0" anchor="ctr"/>
          <a:lstStyle/>
          <a:p>
            <a:pPr lvl="0" algn="l">
              <a:lnSpc>
                <a:spcPct val="100000"/>
              </a:lnSpc>
              <a:spcBef>
                <a:spcPts val="4500"/>
              </a:spcBef>
              <a:defRPr sz="2500"/>
            </a:pPr>
            <a:endParaRPr/>
          </a:p>
        </p:txBody>
      </p:sp>
      <p:sp>
        <p:nvSpPr>
          <p:cNvPr id="109" name="Shape 1321"/>
          <p:cNvSpPr/>
          <p:nvPr/>
        </p:nvSpPr>
        <p:spPr>
          <a:xfrm>
            <a:off x="1949439" y="2655763"/>
            <a:ext cx="921600" cy="921166"/>
          </a:xfrm>
          <a:prstGeom prst="ellipse">
            <a:avLst/>
          </a:prstGeom>
          <a:solidFill>
            <a:schemeClr val="accent1"/>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nvGrpSpPr>
          <p:cNvPr id="110" name="Group 1325"/>
          <p:cNvGrpSpPr/>
          <p:nvPr/>
        </p:nvGrpSpPr>
        <p:grpSpPr>
          <a:xfrm>
            <a:off x="3980692" y="2184546"/>
            <a:ext cx="1864800" cy="1863599"/>
            <a:chOff x="17944" y="0"/>
            <a:chExt cx="3748481" cy="3746067"/>
          </a:xfrm>
        </p:grpSpPr>
        <p:sp>
          <p:nvSpPr>
            <p:cNvPr id="111" name="Shape 1323"/>
            <p:cNvSpPr/>
            <p:nvPr/>
          </p:nvSpPr>
          <p:spPr>
            <a:xfrm>
              <a:off x="17944" y="0"/>
              <a:ext cx="3748481" cy="374606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12" name="Shape 1324"/>
            <p:cNvSpPr/>
            <p:nvPr/>
          </p:nvSpPr>
          <p:spPr>
            <a:xfrm>
              <a:off x="116380" y="113665"/>
              <a:ext cx="3516915" cy="3518740"/>
            </a:xfrm>
            <a:prstGeom prst="ellipse">
              <a:avLst/>
            </a:prstGeom>
            <a:solidFill>
              <a:srgbClr val="FFFFFF"/>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13" name="Shape 1326"/>
          <p:cNvSpPr/>
          <p:nvPr/>
        </p:nvSpPr>
        <p:spPr>
          <a:xfrm>
            <a:off x="3711131" y="1948965"/>
            <a:ext cx="2384870" cy="1007732"/>
          </a:xfrm>
          <a:prstGeom prst="rect">
            <a:avLst/>
          </a:prstGeom>
          <a:solidFill>
            <a:srgbClr val="FFFFFF">
              <a:alpha val="85000"/>
            </a:srgbClr>
          </a:solidFill>
          <a:ln w="12700">
            <a:miter lim="400000"/>
          </a:ln>
        </p:spPr>
        <p:txBody>
          <a:bodyPr lIns="0" tIns="0" rIns="0" bIns="0" anchor="ctr"/>
          <a:lstStyle/>
          <a:p>
            <a:pPr lvl="0" algn="l">
              <a:lnSpc>
                <a:spcPct val="100000"/>
              </a:lnSpc>
              <a:spcBef>
                <a:spcPts val="4500"/>
              </a:spcBef>
              <a:defRPr sz="2500"/>
            </a:pPr>
            <a:endParaRPr/>
          </a:p>
        </p:txBody>
      </p:sp>
      <p:sp>
        <p:nvSpPr>
          <p:cNvPr id="114" name="Shape 1327"/>
          <p:cNvSpPr/>
          <p:nvPr/>
        </p:nvSpPr>
        <p:spPr>
          <a:xfrm>
            <a:off x="4440293" y="2655763"/>
            <a:ext cx="921600" cy="921166"/>
          </a:xfrm>
          <a:prstGeom prst="ellipse">
            <a:avLst/>
          </a:prstGeom>
          <a:solidFill>
            <a:schemeClr val="accent1"/>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nvGrpSpPr>
          <p:cNvPr id="115" name="Group 1331"/>
          <p:cNvGrpSpPr/>
          <p:nvPr/>
        </p:nvGrpSpPr>
        <p:grpSpPr>
          <a:xfrm>
            <a:off x="6410749" y="2184546"/>
            <a:ext cx="1864800" cy="1863599"/>
            <a:chOff x="-7945" y="0"/>
            <a:chExt cx="3748481" cy="3746067"/>
          </a:xfrm>
        </p:grpSpPr>
        <p:sp>
          <p:nvSpPr>
            <p:cNvPr id="116" name="Shape 1329"/>
            <p:cNvSpPr/>
            <p:nvPr/>
          </p:nvSpPr>
          <p:spPr>
            <a:xfrm>
              <a:off x="-7945" y="0"/>
              <a:ext cx="3748481" cy="374606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17" name="Shape 1330"/>
            <p:cNvSpPr/>
            <p:nvPr/>
          </p:nvSpPr>
          <p:spPr>
            <a:xfrm>
              <a:off x="116379" y="113665"/>
              <a:ext cx="3516915" cy="3518740"/>
            </a:xfrm>
            <a:prstGeom prst="ellipse">
              <a:avLst/>
            </a:prstGeom>
            <a:solidFill>
              <a:srgbClr val="FFFFFF"/>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18" name="Shape 1332"/>
          <p:cNvSpPr/>
          <p:nvPr/>
        </p:nvSpPr>
        <p:spPr>
          <a:xfrm>
            <a:off x="6295978" y="1948965"/>
            <a:ext cx="2101048" cy="1307663"/>
          </a:xfrm>
          <a:prstGeom prst="rect">
            <a:avLst/>
          </a:prstGeom>
          <a:solidFill>
            <a:srgbClr val="FFFFFF">
              <a:alpha val="85000"/>
            </a:srgbClr>
          </a:solidFill>
          <a:ln w="12700">
            <a:miter lim="400000"/>
          </a:ln>
        </p:spPr>
        <p:txBody>
          <a:bodyPr lIns="0" tIns="0" rIns="0" bIns="0" anchor="ctr"/>
          <a:lstStyle/>
          <a:p>
            <a:pPr lvl="0" algn="l">
              <a:lnSpc>
                <a:spcPct val="100000"/>
              </a:lnSpc>
              <a:spcBef>
                <a:spcPts val="4500"/>
              </a:spcBef>
              <a:defRPr sz="2500"/>
            </a:pPr>
            <a:endParaRPr/>
          </a:p>
        </p:txBody>
      </p:sp>
      <p:sp>
        <p:nvSpPr>
          <p:cNvPr id="119" name="Shape 1333"/>
          <p:cNvSpPr/>
          <p:nvPr/>
        </p:nvSpPr>
        <p:spPr>
          <a:xfrm>
            <a:off x="6883230" y="2655763"/>
            <a:ext cx="921600" cy="921166"/>
          </a:xfrm>
          <a:prstGeom prst="ellipse">
            <a:avLst/>
          </a:prstGeom>
          <a:solidFill>
            <a:schemeClr val="accent1">
              <a:alpha val="75000"/>
            </a:schemeClr>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grpSp>
        <p:nvGrpSpPr>
          <p:cNvPr id="120" name="Group 1337"/>
          <p:cNvGrpSpPr/>
          <p:nvPr/>
        </p:nvGrpSpPr>
        <p:grpSpPr>
          <a:xfrm>
            <a:off x="8853686" y="2184546"/>
            <a:ext cx="1864800" cy="1863599"/>
            <a:chOff x="-7948" y="0"/>
            <a:chExt cx="3748481" cy="3746067"/>
          </a:xfrm>
        </p:grpSpPr>
        <p:sp>
          <p:nvSpPr>
            <p:cNvPr id="121" name="Shape 1335"/>
            <p:cNvSpPr/>
            <p:nvPr/>
          </p:nvSpPr>
          <p:spPr>
            <a:xfrm>
              <a:off x="-7948" y="0"/>
              <a:ext cx="3748481" cy="3746067"/>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122" name="Shape 1336"/>
            <p:cNvSpPr/>
            <p:nvPr/>
          </p:nvSpPr>
          <p:spPr>
            <a:xfrm>
              <a:off x="90492" y="113665"/>
              <a:ext cx="3516915" cy="3518740"/>
            </a:xfrm>
            <a:prstGeom prst="ellipse">
              <a:avLst/>
            </a:prstGeom>
            <a:solidFill>
              <a:srgbClr val="FFFFFF"/>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123" name="Shape 1338"/>
          <p:cNvSpPr/>
          <p:nvPr/>
        </p:nvSpPr>
        <p:spPr>
          <a:xfrm>
            <a:off x="8937798" y="1948965"/>
            <a:ext cx="1703281" cy="291099"/>
          </a:xfrm>
          <a:prstGeom prst="rect">
            <a:avLst/>
          </a:prstGeom>
          <a:solidFill>
            <a:srgbClr val="FFFFFF">
              <a:alpha val="85000"/>
            </a:srgbClr>
          </a:solidFill>
          <a:ln w="12700">
            <a:miter lim="400000"/>
          </a:ln>
        </p:spPr>
        <p:txBody>
          <a:bodyPr lIns="0" tIns="0" rIns="0" bIns="0" anchor="ctr"/>
          <a:lstStyle/>
          <a:p>
            <a:pPr lvl="0" algn="l">
              <a:lnSpc>
                <a:spcPct val="100000"/>
              </a:lnSpc>
              <a:spcBef>
                <a:spcPts val="4500"/>
              </a:spcBef>
              <a:defRPr sz="2500"/>
            </a:pPr>
            <a:endParaRPr/>
          </a:p>
        </p:txBody>
      </p:sp>
      <p:sp>
        <p:nvSpPr>
          <p:cNvPr id="124" name="Shape 1339"/>
          <p:cNvSpPr/>
          <p:nvPr/>
        </p:nvSpPr>
        <p:spPr>
          <a:xfrm>
            <a:off x="9326166" y="2655763"/>
            <a:ext cx="921600" cy="921166"/>
          </a:xfrm>
          <a:prstGeom prst="ellipse">
            <a:avLst/>
          </a:prstGeom>
          <a:solidFill>
            <a:schemeClr val="accent1">
              <a:alpha val="75000"/>
            </a:schemeClr>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26" name="Text Placeholder 25"/>
          <p:cNvSpPr>
            <a:spLocks noGrp="1"/>
          </p:cNvSpPr>
          <p:nvPr>
            <p:ph type="body" sz="quarter" idx="13"/>
          </p:nvPr>
        </p:nvSpPr>
        <p:spPr>
          <a:xfrm>
            <a:off x="2013835" y="2994193"/>
            <a:ext cx="797753" cy="243385"/>
          </a:xfrm>
        </p:spPr>
        <p:txBody>
          <a:bodyPr anchor="ctr">
            <a:normAutofit lnSpcReduction="10000"/>
          </a:bodyPr>
          <a:lstStyle/>
          <a:p>
            <a:pPr algn="ctr"/>
            <a:r>
              <a:rPr lang="en-GB" dirty="0"/>
              <a:t>30%</a:t>
            </a:r>
          </a:p>
        </p:txBody>
      </p:sp>
      <p:sp>
        <p:nvSpPr>
          <p:cNvPr id="127" name="Text Placeholder 21"/>
          <p:cNvSpPr>
            <a:spLocks noGrp="1"/>
          </p:cNvSpPr>
          <p:nvPr>
            <p:ph type="body" sz="quarter" idx="10"/>
          </p:nvPr>
        </p:nvSpPr>
        <p:spPr>
          <a:xfrm>
            <a:off x="3967913" y="4353287"/>
            <a:ext cx="1880569" cy="241970"/>
          </a:xfrm>
        </p:spPr>
        <p:txBody>
          <a:bodyPr>
            <a:noAutofit/>
          </a:bodyPr>
          <a:lstStyle/>
          <a:p>
            <a:pPr algn="ctr"/>
            <a:r>
              <a:rPr lang="en-GB" dirty="0"/>
              <a:t>Logo Design</a:t>
            </a:r>
          </a:p>
        </p:txBody>
      </p:sp>
      <p:sp>
        <p:nvSpPr>
          <p:cNvPr id="128" name="Text Placeholder 22"/>
          <p:cNvSpPr>
            <a:spLocks noGrp="1"/>
          </p:cNvSpPr>
          <p:nvPr>
            <p:ph type="body" sz="quarter" idx="11"/>
          </p:nvPr>
        </p:nvSpPr>
        <p:spPr>
          <a:xfrm>
            <a:off x="3967913" y="4731993"/>
            <a:ext cx="1880569" cy="856007"/>
          </a:xfrm>
        </p:spPr>
        <p:txBody>
          <a:bodyPr>
            <a:normAutofit/>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a:t>
            </a:r>
          </a:p>
        </p:txBody>
      </p:sp>
      <p:sp>
        <p:nvSpPr>
          <p:cNvPr id="129" name="Text Placeholder 21"/>
          <p:cNvSpPr>
            <a:spLocks noGrp="1"/>
          </p:cNvSpPr>
          <p:nvPr>
            <p:ph type="body" sz="quarter" idx="10"/>
          </p:nvPr>
        </p:nvSpPr>
        <p:spPr>
          <a:xfrm>
            <a:off x="6406938" y="4353287"/>
            <a:ext cx="1880569" cy="241970"/>
          </a:xfrm>
        </p:spPr>
        <p:txBody>
          <a:bodyPr>
            <a:normAutofit lnSpcReduction="10000"/>
          </a:bodyPr>
          <a:lstStyle/>
          <a:p>
            <a:pPr algn="ctr"/>
            <a:r>
              <a:rPr lang="en-GB" dirty="0"/>
              <a:t>Product </a:t>
            </a:r>
            <a:r>
              <a:rPr lang="en-GB" dirty="0" err="1"/>
              <a:t>Mockup</a:t>
            </a:r>
            <a:endParaRPr lang="en-GB" dirty="0"/>
          </a:p>
        </p:txBody>
      </p:sp>
      <p:sp>
        <p:nvSpPr>
          <p:cNvPr id="130" name="Text Placeholder 22"/>
          <p:cNvSpPr>
            <a:spLocks noGrp="1"/>
          </p:cNvSpPr>
          <p:nvPr>
            <p:ph type="body" sz="quarter" idx="11"/>
          </p:nvPr>
        </p:nvSpPr>
        <p:spPr>
          <a:xfrm>
            <a:off x="6406938" y="4731993"/>
            <a:ext cx="1880569" cy="856007"/>
          </a:xfrm>
        </p:spPr>
        <p:txBody>
          <a:bodyPr>
            <a:normAutofit/>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a:t>
            </a:r>
          </a:p>
        </p:txBody>
      </p:sp>
      <p:sp>
        <p:nvSpPr>
          <p:cNvPr id="131" name="Text Placeholder 21"/>
          <p:cNvSpPr>
            <a:spLocks noGrp="1"/>
          </p:cNvSpPr>
          <p:nvPr>
            <p:ph type="body" sz="quarter" idx="10"/>
          </p:nvPr>
        </p:nvSpPr>
        <p:spPr>
          <a:xfrm>
            <a:off x="8812831" y="4353287"/>
            <a:ext cx="1880569" cy="241970"/>
          </a:xfrm>
        </p:spPr>
        <p:txBody>
          <a:bodyPr>
            <a:noAutofit/>
          </a:bodyPr>
          <a:lstStyle/>
          <a:p>
            <a:pPr algn="ctr"/>
            <a:r>
              <a:rPr lang="en-GB" dirty="0"/>
              <a:t>Font Design</a:t>
            </a:r>
          </a:p>
        </p:txBody>
      </p:sp>
      <p:sp>
        <p:nvSpPr>
          <p:cNvPr id="132" name="Text Placeholder 22"/>
          <p:cNvSpPr>
            <a:spLocks noGrp="1"/>
          </p:cNvSpPr>
          <p:nvPr>
            <p:ph type="body" sz="quarter" idx="11"/>
          </p:nvPr>
        </p:nvSpPr>
        <p:spPr>
          <a:xfrm>
            <a:off x="8812831" y="4731993"/>
            <a:ext cx="1880569" cy="856007"/>
          </a:xfrm>
        </p:spPr>
        <p:txBody>
          <a:bodyPr>
            <a:normAutofit/>
          </a:bodyPr>
          <a:lstStyle/>
          <a:p>
            <a:pPr algn="ctr"/>
            <a:r>
              <a:rPr lang="en-GB" dirty="0" err="1"/>
              <a:t>conseSed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volupue</a:t>
            </a:r>
            <a:r>
              <a:rPr lang="en-GB" dirty="0"/>
              <a:t> </a:t>
            </a:r>
            <a:r>
              <a:rPr lang="en-GB" dirty="0" err="1"/>
              <a:t>laudantium</a:t>
            </a:r>
            <a:r>
              <a:rPr lang="en-GB" dirty="0"/>
              <a:t>, </a:t>
            </a:r>
            <a:r>
              <a:rPr lang="en-GB" dirty="0" err="1"/>
              <a:t>totam</a:t>
            </a:r>
            <a:r>
              <a:rPr lang="en-GB" dirty="0"/>
              <a:t> rem</a:t>
            </a:r>
          </a:p>
        </p:txBody>
      </p:sp>
      <p:sp>
        <p:nvSpPr>
          <p:cNvPr id="133" name="Text Placeholder 25"/>
          <p:cNvSpPr>
            <a:spLocks noGrp="1"/>
          </p:cNvSpPr>
          <p:nvPr>
            <p:ph type="body" sz="quarter" idx="13"/>
          </p:nvPr>
        </p:nvSpPr>
        <p:spPr>
          <a:xfrm>
            <a:off x="4507618" y="2994193"/>
            <a:ext cx="797753" cy="243385"/>
          </a:xfrm>
        </p:spPr>
        <p:txBody>
          <a:bodyPr anchor="ctr">
            <a:normAutofit lnSpcReduction="10000"/>
          </a:bodyPr>
          <a:lstStyle/>
          <a:p>
            <a:pPr algn="ctr"/>
            <a:r>
              <a:rPr lang="en-GB" dirty="0"/>
              <a:t>50%</a:t>
            </a:r>
          </a:p>
        </p:txBody>
      </p:sp>
      <p:sp>
        <p:nvSpPr>
          <p:cNvPr id="134" name="Text Placeholder 25"/>
          <p:cNvSpPr>
            <a:spLocks noGrp="1"/>
          </p:cNvSpPr>
          <p:nvPr>
            <p:ph type="body" sz="quarter" idx="13"/>
          </p:nvPr>
        </p:nvSpPr>
        <p:spPr>
          <a:xfrm>
            <a:off x="6949254" y="2994193"/>
            <a:ext cx="797753" cy="243385"/>
          </a:xfrm>
        </p:spPr>
        <p:txBody>
          <a:bodyPr anchor="ctr">
            <a:normAutofit lnSpcReduction="10000"/>
          </a:bodyPr>
          <a:lstStyle/>
          <a:p>
            <a:pPr algn="ctr"/>
            <a:r>
              <a:rPr lang="en-GB" dirty="0"/>
              <a:t>40%</a:t>
            </a:r>
          </a:p>
        </p:txBody>
      </p:sp>
      <p:sp>
        <p:nvSpPr>
          <p:cNvPr id="135" name="Text Placeholder 25"/>
          <p:cNvSpPr>
            <a:spLocks noGrp="1"/>
          </p:cNvSpPr>
          <p:nvPr>
            <p:ph type="body" sz="quarter" idx="13"/>
          </p:nvPr>
        </p:nvSpPr>
        <p:spPr>
          <a:xfrm>
            <a:off x="9387312" y="2994193"/>
            <a:ext cx="797753" cy="243385"/>
          </a:xfrm>
        </p:spPr>
        <p:txBody>
          <a:bodyPr anchor="ctr">
            <a:normAutofit lnSpcReduction="10000"/>
          </a:bodyPr>
          <a:lstStyle/>
          <a:p>
            <a:pPr algn="ctr"/>
            <a:r>
              <a:rPr lang="en-GB" dirty="0"/>
              <a:t>95%</a:t>
            </a:r>
          </a:p>
        </p:txBody>
      </p:sp>
      <p:sp>
        <p:nvSpPr>
          <p:cNvPr id="36" name="TextBox 35"/>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97</a:t>
            </a:r>
            <a:endParaRPr lang="en-GB" sz="1200" dirty="0">
              <a:solidFill>
                <a:schemeClr val="accent1"/>
              </a:solidFill>
              <a:latin typeface="Kontrapunkt Bob Light" panose="02000000000000000000" pitchFamily="50" charset="0"/>
            </a:endParaRPr>
          </a:p>
        </p:txBody>
      </p:sp>
    </p:spTree>
    <p:extLst>
      <p:ext uri="{BB962C8B-B14F-4D97-AF65-F5344CB8AC3E}">
        <p14:creationId xmlns:p14="http://schemas.microsoft.com/office/powerpoint/2010/main" val="3620185881"/>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fade">
                                      <p:cBhvr>
                                        <p:cTn id="11" dur="500"/>
                                        <p:tgtEl>
                                          <p:spTgt spid="17">
                                            <p:txEl>
                                              <p:pRg st="0" end="0"/>
                                            </p:txEl>
                                          </p:spTgt>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108"/>
                                        </p:tgtEl>
                                        <p:attrNameLst>
                                          <p:attrName>style.visibility</p:attrName>
                                        </p:attrNameLst>
                                      </p:cBhvr>
                                      <p:to>
                                        <p:strVal val="visible"/>
                                      </p:to>
                                    </p:set>
                                  </p:childTnLst>
                                </p:cTn>
                              </p:par>
                            </p:childTnLst>
                          </p:cTn>
                        </p:par>
                        <p:par>
                          <p:cTn id="15" fill="hold">
                            <p:stCondLst>
                              <p:cond delay="1000"/>
                            </p:stCondLst>
                            <p:childTnLst>
                              <p:par>
                                <p:cTn id="16" presetID="1" presetClass="entr" presetSubtype="0" fill="hold" grpId="0" nodeType="afterEffect">
                                  <p:stCondLst>
                                    <p:cond delay="0"/>
                                  </p:stCondLst>
                                  <p:childTnLst>
                                    <p:set>
                                      <p:cBhvr>
                                        <p:cTn id="17" dur="1" fill="hold">
                                          <p:stCondLst>
                                            <p:cond delay="0"/>
                                          </p:stCondLst>
                                        </p:cTn>
                                        <p:tgtEl>
                                          <p:spTgt spid="113"/>
                                        </p:tgtEl>
                                        <p:attrNameLst>
                                          <p:attrName>style.visibility</p:attrName>
                                        </p:attrNameLst>
                                      </p:cBhvr>
                                      <p:to>
                                        <p:strVal val="visible"/>
                                      </p:to>
                                    </p:set>
                                  </p:child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118"/>
                                        </p:tgtEl>
                                        <p:attrNameLst>
                                          <p:attrName>style.visibility</p:attrName>
                                        </p:attrNameLst>
                                      </p:cBhvr>
                                      <p:to>
                                        <p:strVal val="visible"/>
                                      </p:to>
                                    </p:set>
                                  </p:childTnLst>
                                </p:cTn>
                              </p:par>
                            </p:childTnLst>
                          </p:cTn>
                        </p:par>
                        <p:par>
                          <p:cTn id="21" fill="hold">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123"/>
                                        </p:tgtEl>
                                        <p:attrNameLst>
                                          <p:attrName>style.visibility</p:attrName>
                                        </p:attrNameLst>
                                      </p:cBhvr>
                                      <p:to>
                                        <p:strVal val="visible"/>
                                      </p:to>
                                    </p:set>
                                  </p:childTnLst>
                                </p:cTn>
                              </p:par>
                            </p:childTnLst>
                          </p:cTn>
                        </p:par>
                        <p:par>
                          <p:cTn id="24" fill="hold">
                            <p:stCondLst>
                              <p:cond delay="1000"/>
                            </p:stCondLst>
                            <p:childTnLst>
                              <p:par>
                                <p:cTn id="25" presetID="22" presetClass="entr" presetSubtype="4" fill="hold" nodeType="afterEffect">
                                  <p:stCondLst>
                                    <p:cond delay="0"/>
                                  </p:stCondLst>
                                  <p:childTnLst>
                                    <p:set>
                                      <p:cBhvr>
                                        <p:cTn id="26" dur="1" fill="hold">
                                          <p:stCondLst>
                                            <p:cond delay="0"/>
                                          </p:stCondLst>
                                        </p:cTn>
                                        <p:tgtEl>
                                          <p:spTgt spid="105"/>
                                        </p:tgtEl>
                                        <p:attrNameLst>
                                          <p:attrName>style.visibility</p:attrName>
                                        </p:attrNameLst>
                                      </p:cBhvr>
                                      <p:to>
                                        <p:strVal val="visible"/>
                                      </p:to>
                                    </p:set>
                                    <p:animEffect transition="in" filter="wipe(down)">
                                      <p:cBhvr>
                                        <p:cTn id="27" dur="500"/>
                                        <p:tgtEl>
                                          <p:spTgt spid="105"/>
                                        </p:tgtEl>
                                      </p:cBhvr>
                                    </p:animEffect>
                                  </p:childTnLst>
                                </p:cTn>
                              </p:par>
                            </p:childTnLst>
                          </p:cTn>
                        </p:par>
                        <p:par>
                          <p:cTn id="28" fill="hold">
                            <p:stCondLst>
                              <p:cond delay="1500"/>
                            </p:stCondLst>
                            <p:childTnLst>
                              <p:par>
                                <p:cTn id="29" presetID="49" presetClass="entr" presetSubtype="0" decel="100000" fill="hold" grpId="0" nodeType="afterEffect">
                                  <p:stCondLst>
                                    <p:cond delay="0"/>
                                  </p:stCondLst>
                                  <p:childTnLst>
                                    <p:set>
                                      <p:cBhvr>
                                        <p:cTn id="30" dur="1" fill="hold">
                                          <p:stCondLst>
                                            <p:cond delay="0"/>
                                          </p:stCondLst>
                                        </p:cTn>
                                        <p:tgtEl>
                                          <p:spTgt spid="109"/>
                                        </p:tgtEl>
                                        <p:attrNameLst>
                                          <p:attrName>style.visibility</p:attrName>
                                        </p:attrNameLst>
                                      </p:cBhvr>
                                      <p:to>
                                        <p:strVal val="visible"/>
                                      </p:to>
                                    </p:set>
                                    <p:anim calcmode="lin" valueType="num">
                                      <p:cBhvr>
                                        <p:cTn id="31" dur="500" fill="hold"/>
                                        <p:tgtEl>
                                          <p:spTgt spid="109"/>
                                        </p:tgtEl>
                                        <p:attrNameLst>
                                          <p:attrName>ppt_w</p:attrName>
                                        </p:attrNameLst>
                                      </p:cBhvr>
                                      <p:tavLst>
                                        <p:tav tm="0">
                                          <p:val>
                                            <p:fltVal val="0"/>
                                          </p:val>
                                        </p:tav>
                                        <p:tav tm="100000">
                                          <p:val>
                                            <p:strVal val="#ppt_w"/>
                                          </p:val>
                                        </p:tav>
                                      </p:tavLst>
                                    </p:anim>
                                    <p:anim calcmode="lin" valueType="num">
                                      <p:cBhvr>
                                        <p:cTn id="32" dur="500" fill="hold"/>
                                        <p:tgtEl>
                                          <p:spTgt spid="109"/>
                                        </p:tgtEl>
                                        <p:attrNameLst>
                                          <p:attrName>ppt_h</p:attrName>
                                        </p:attrNameLst>
                                      </p:cBhvr>
                                      <p:tavLst>
                                        <p:tav tm="0">
                                          <p:val>
                                            <p:fltVal val="0"/>
                                          </p:val>
                                        </p:tav>
                                        <p:tav tm="100000">
                                          <p:val>
                                            <p:strVal val="#ppt_h"/>
                                          </p:val>
                                        </p:tav>
                                      </p:tavLst>
                                    </p:anim>
                                    <p:anim calcmode="lin" valueType="num">
                                      <p:cBhvr>
                                        <p:cTn id="33" dur="500" fill="hold"/>
                                        <p:tgtEl>
                                          <p:spTgt spid="109"/>
                                        </p:tgtEl>
                                        <p:attrNameLst>
                                          <p:attrName>style.rotation</p:attrName>
                                        </p:attrNameLst>
                                      </p:cBhvr>
                                      <p:tavLst>
                                        <p:tav tm="0">
                                          <p:val>
                                            <p:fltVal val="360"/>
                                          </p:val>
                                        </p:tav>
                                        <p:tav tm="100000">
                                          <p:val>
                                            <p:fltVal val="0"/>
                                          </p:val>
                                        </p:tav>
                                      </p:tavLst>
                                    </p:anim>
                                    <p:animEffect transition="in" filter="fade">
                                      <p:cBhvr>
                                        <p:cTn id="34" dur="500"/>
                                        <p:tgtEl>
                                          <p:spTgt spid="10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Effect transition="in" filter="fade">
                                      <p:cBhvr>
                                        <p:cTn id="37" dur="500"/>
                                        <p:tgtEl>
                                          <p:spTgt spid="26">
                                            <p:txEl>
                                              <p:pRg st="0" end="0"/>
                                            </p:txEl>
                                          </p:spTgt>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2">
                                            <p:txEl>
                                              <p:pRg st="0" end="0"/>
                                            </p:txEl>
                                          </p:spTgt>
                                        </p:tgtEl>
                                        <p:attrNameLst>
                                          <p:attrName>style.visibility</p:attrName>
                                        </p:attrNameLst>
                                      </p:cBhvr>
                                      <p:to>
                                        <p:strVal val="visible"/>
                                      </p:to>
                                    </p:set>
                                    <p:animEffect transition="in" filter="fade">
                                      <p:cBhvr>
                                        <p:cTn id="41" dur="500"/>
                                        <p:tgtEl>
                                          <p:spTgt spid="22">
                                            <p:txEl>
                                              <p:pRg st="0" end="0"/>
                                            </p:txEl>
                                          </p:spTgt>
                                        </p:tgtEl>
                                      </p:cBhvr>
                                    </p:animEffect>
                                  </p:childTnLst>
                                </p:cTn>
                              </p:par>
                            </p:childTnLst>
                          </p:cTn>
                        </p:par>
                        <p:par>
                          <p:cTn id="42" fill="hold">
                            <p:stCondLst>
                              <p:cond delay="2500"/>
                            </p:stCondLst>
                            <p:childTnLst>
                              <p:par>
                                <p:cTn id="43" presetID="18" presetClass="entr" presetSubtype="6" fill="hold" grpId="0" nodeType="afterEffect">
                                  <p:stCondLst>
                                    <p:cond delay="0"/>
                                  </p:stCondLst>
                                  <p:childTnLst>
                                    <p:set>
                                      <p:cBhvr>
                                        <p:cTn id="44" dur="1" fill="hold">
                                          <p:stCondLst>
                                            <p:cond delay="0"/>
                                          </p:stCondLst>
                                        </p:cTn>
                                        <p:tgtEl>
                                          <p:spTgt spid="23">
                                            <p:txEl>
                                              <p:pRg st="0" end="0"/>
                                            </p:txEl>
                                          </p:spTgt>
                                        </p:tgtEl>
                                        <p:attrNameLst>
                                          <p:attrName>style.visibility</p:attrName>
                                        </p:attrNameLst>
                                      </p:cBhvr>
                                      <p:to>
                                        <p:strVal val="visible"/>
                                      </p:to>
                                    </p:set>
                                    <p:animEffect transition="in" filter="strips(downRight)">
                                      <p:cBhvr>
                                        <p:cTn id="45" dur="500"/>
                                        <p:tgtEl>
                                          <p:spTgt spid="23">
                                            <p:txEl>
                                              <p:pRg st="0" end="0"/>
                                            </p:txEl>
                                          </p:spTgt>
                                        </p:tgtEl>
                                      </p:cBhvr>
                                    </p:animEffect>
                                  </p:childTnLst>
                                </p:cTn>
                              </p:par>
                            </p:childTnLst>
                          </p:cTn>
                        </p:par>
                        <p:par>
                          <p:cTn id="46" fill="hold">
                            <p:stCondLst>
                              <p:cond delay="3000"/>
                            </p:stCondLst>
                            <p:childTnLst>
                              <p:par>
                                <p:cTn id="47" presetID="22" presetClass="entr" presetSubtype="4" fill="hold" nodeType="afterEffect">
                                  <p:stCondLst>
                                    <p:cond delay="0"/>
                                  </p:stCondLst>
                                  <p:childTnLst>
                                    <p:set>
                                      <p:cBhvr>
                                        <p:cTn id="48" dur="1" fill="hold">
                                          <p:stCondLst>
                                            <p:cond delay="0"/>
                                          </p:stCondLst>
                                        </p:cTn>
                                        <p:tgtEl>
                                          <p:spTgt spid="110"/>
                                        </p:tgtEl>
                                        <p:attrNameLst>
                                          <p:attrName>style.visibility</p:attrName>
                                        </p:attrNameLst>
                                      </p:cBhvr>
                                      <p:to>
                                        <p:strVal val="visible"/>
                                      </p:to>
                                    </p:set>
                                    <p:animEffect transition="in" filter="wipe(down)">
                                      <p:cBhvr>
                                        <p:cTn id="49" dur="500"/>
                                        <p:tgtEl>
                                          <p:spTgt spid="110"/>
                                        </p:tgtEl>
                                      </p:cBhvr>
                                    </p:animEffect>
                                  </p:childTnLst>
                                </p:cTn>
                              </p:par>
                            </p:childTnLst>
                          </p:cTn>
                        </p:par>
                        <p:par>
                          <p:cTn id="50" fill="hold">
                            <p:stCondLst>
                              <p:cond delay="3500"/>
                            </p:stCondLst>
                            <p:childTnLst>
                              <p:par>
                                <p:cTn id="51" presetID="49" presetClass="entr" presetSubtype="0" decel="100000" fill="hold" grpId="0" nodeType="afterEffect">
                                  <p:stCondLst>
                                    <p:cond delay="0"/>
                                  </p:stCondLst>
                                  <p:childTnLst>
                                    <p:set>
                                      <p:cBhvr>
                                        <p:cTn id="52" dur="1" fill="hold">
                                          <p:stCondLst>
                                            <p:cond delay="0"/>
                                          </p:stCondLst>
                                        </p:cTn>
                                        <p:tgtEl>
                                          <p:spTgt spid="114"/>
                                        </p:tgtEl>
                                        <p:attrNameLst>
                                          <p:attrName>style.visibility</p:attrName>
                                        </p:attrNameLst>
                                      </p:cBhvr>
                                      <p:to>
                                        <p:strVal val="visible"/>
                                      </p:to>
                                    </p:set>
                                    <p:anim calcmode="lin" valueType="num">
                                      <p:cBhvr>
                                        <p:cTn id="53" dur="500" fill="hold"/>
                                        <p:tgtEl>
                                          <p:spTgt spid="114"/>
                                        </p:tgtEl>
                                        <p:attrNameLst>
                                          <p:attrName>ppt_w</p:attrName>
                                        </p:attrNameLst>
                                      </p:cBhvr>
                                      <p:tavLst>
                                        <p:tav tm="0">
                                          <p:val>
                                            <p:fltVal val="0"/>
                                          </p:val>
                                        </p:tav>
                                        <p:tav tm="100000">
                                          <p:val>
                                            <p:strVal val="#ppt_w"/>
                                          </p:val>
                                        </p:tav>
                                      </p:tavLst>
                                    </p:anim>
                                    <p:anim calcmode="lin" valueType="num">
                                      <p:cBhvr>
                                        <p:cTn id="54" dur="500" fill="hold"/>
                                        <p:tgtEl>
                                          <p:spTgt spid="114"/>
                                        </p:tgtEl>
                                        <p:attrNameLst>
                                          <p:attrName>ppt_h</p:attrName>
                                        </p:attrNameLst>
                                      </p:cBhvr>
                                      <p:tavLst>
                                        <p:tav tm="0">
                                          <p:val>
                                            <p:fltVal val="0"/>
                                          </p:val>
                                        </p:tav>
                                        <p:tav tm="100000">
                                          <p:val>
                                            <p:strVal val="#ppt_h"/>
                                          </p:val>
                                        </p:tav>
                                      </p:tavLst>
                                    </p:anim>
                                    <p:anim calcmode="lin" valueType="num">
                                      <p:cBhvr>
                                        <p:cTn id="55" dur="500" fill="hold"/>
                                        <p:tgtEl>
                                          <p:spTgt spid="114"/>
                                        </p:tgtEl>
                                        <p:attrNameLst>
                                          <p:attrName>style.rotation</p:attrName>
                                        </p:attrNameLst>
                                      </p:cBhvr>
                                      <p:tavLst>
                                        <p:tav tm="0">
                                          <p:val>
                                            <p:fltVal val="360"/>
                                          </p:val>
                                        </p:tav>
                                        <p:tav tm="100000">
                                          <p:val>
                                            <p:fltVal val="0"/>
                                          </p:val>
                                        </p:tav>
                                      </p:tavLst>
                                    </p:anim>
                                    <p:animEffect transition="in" filter="fade">
                                      <p:cBhvr>
                                        <p:cTn id="56" dur="500"/>
                                        <p:tgtEl>
                                          <p:spTgt spid="11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33">
                                            <p:txEl>
                                              <p:pRg st="0" end="0"/>
                                            </p:txEl>
                                          </p:spTgt>
                                        </p:tgtEl>
                                        <p:attrNameLst>
                                          <p:attrName>style.visibility</p:attrName>
                                        </p:attrNameLst>
                                      </p:cBhvr>
                                      <p:to>
                                        <p:strVal val="visible"/>
                                      </p:to>
                                    </p:set>
                                    <p:animEffect transition="in" filter="fade">
                                      <p:cBhvr>
                                        <p:cTn id="59" dur="500"/>
                                        <p:tgtEl>
                                          <p:spTgt spid="133">
                                            <p:txEl>
                                              <p:pRg st="0" end="0"/>
                                            </p:txEl>
                                          </p:spTgt>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27">
                                            <p:txEl>
                                              <p:pRg st="0" end="0"/>
                                            </p:txEl>
                                          </p:spTgt>
                                        </p:tgtEl>
                                        <p:attrNameLst>
                                          <p:attrName>style.visibility</p:attrName>
                                        </p:attrNameLst>
                                      </p:cBhvr>
                                      <p:to>
                                        <p:strVal val="visible"/>
                                      </p:to>
                                    </p:set>
                                    <p:animEffect transition="in" filter="fade">
                                      <p:cBhvr>
                                        <p:cTn id="63" dur="500"/>
                                        <p:tgtEl>
                                          <p:spTgt spid="127">
                                            <p:txEl>
                                              <p:pRg st="0" end="0"/>
                                            </p:txEl>
                                          </p:spTgt>
                                        </p:tgtEl>
                                      </p:cBhvr>
                                    </p:animEffect>
                                  </p:childTnLst>
                                </p:cTn>
                              </p:par>
                            </p:childTnLst>
                          </p:cTn>
                        </p:par>
                        <p:par>
                          <p:cTn id="64" fill="hold">
                            <p:stCondLst>
                              <p:cond delay="4500"/>
                            </p:stCondLst>
                            <p:childTnLst>
                              <p:par>
                                <p:cTn id="65" presetID="18" presetClass="entr" presetSubtype="6" fill="hold" grpId="0" nodeType="afterEffect">
                                  <p:stCondLst>
                                    <p:cond delay="0"/>
                                  </p:stCondLst>
                                  <p:childTnLst>
                                    <p:set>
                                      <p:cBhvr>
                                        <p:cTn id="66" dur="1" fill="hold">
                                          <p:stCondLst>
                                            <p:cond delay="0"/>
                                          </p:stCondLst>
                                        </p:cTn>
                                        <p:tgtEl>
                                          <p:spTgt spid="128">
                                            <p:txEl>
                                              <p:pRg st="0" end="0"/>
                                            </p:txEl>
                                          </p:spTgt>
                                        </p:tgtEl>
                                        <p:attrNameLst>
                                          <p:attrName>style.visibility</p:attrName>
                                        </p:attrNameLst>
                                      </p:cBhvr>
                                      <p:to>
                                        <p:strVal val="visible"/>
                                      </p:to>
                                    </p:set>
                                    <p:animEffect transition="in" filter="strips(downRight)">
                                      <p:cBhvr>
                                        <p:cTn id="67" dur="500"/>
                                        <p:tgtEl>
                                          <p:spTgt spid="128">
                                            <p:txEl>
                                              <p:pRg st="0" end="0"/>
                                            </p:txEl>
                                          </p:spTgt>
                                        </p:tgtEl>
                                      </p:cBhvr>
                                    </p:animEffect>
                                  </p:childTnLst>
                                </p:cTn>
                              </p:par>
                            </p:childTnLst>
                          </p:cTn>
                        </p:par>
                        <p:par>
                          <p:cTn id="68" fill="hold">
                            <p:stCondLst>
                              <p:cond delay="5000"/>
                            </p:stCondLst>
                            <p:childTnLst>
                              <p:par>
                                <p:cTn id="69" presetID="22" presetClass="entr" presetSubtype="4" fill="hold" nodeType="afterEffect">
                                  <p:stCondLst>
                                    <p:cond delay="0"/>
                                  </p:stCondLst>
                                  <p:childTnLst>
                                    <p:set>
                                      <p:cBhvr>
                                        <p:cTn id="70" dur="1" fill="hold">
                                          <p:stCondLst>
                                            <p:cond delay="0"/>
                                          </p:stCondLst>
                                        </p:cTn>
                                        <p:tgtEl>
                                          <p:spTgt spid="115"/>
                                        </p:tgtEl>
                                        <p:attrNameLst>
                                          <p:attrName>style.visibility</p:attrName>
                                        </p:attrNameLst>
                                      </p:cBhvr>
                                      <p:to>
                                        <p:strVal val="visible"/>
                                      </p:to>
                                    </p:set>
                                    <p:animEffect transition="in" filter="wipe(down)">
                                      <p:cBhvr>
                                        <p:cTn id="71" dur="500"/>
                                        <p:tgtEl>
                                          <p:spTgt spid="115"/>
                                        </p:tgtEl>
                                      </p:cBhvr>
                                    </p:animEffect>
                                  </p:childTnLst>
                                </p:cTn>
                              </p:par>
                            </p:childTnLst>
                          </p:cTn>
                        </p:par>
                        <p:par>
                          <p:cTn id="72" fill="hold">
                            <p:stCondLst>
                              <p:cond delay="5500"/>
                            </p:stCondLst>
                            <p:childTnLst>
                              <p:par>
                                <p:cTn id="73" presetID="49" presetClass="entr" presetSubtype="0" decel="10000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 calcmode="lin" valueType="num">
                                      <p:cBhvr>
                                        <p:cTn id="75" dur="500" fill="hold"/>
                                        <p:tgtEl>
                                          <p:spTgt spid="119"/>
                                        </p:tgtEl>
                                        <p:attrNameLst>
                                          <p:attrName>ppt_w</p:attrName>
                                        </p:attrNameLst>
                                      </p:cBhvr>
                                      <p:tavLst>
                                        <p:tav tm="0">
                                          <p:val>
                                            <p:fltVal val="0"/>
                                          </p:val>
                                        </p:tav>
                                        <p:tav tm="100000">
                                          <p:val>
                                            <p:strVal val="#ppt_w"/>
                                          </p:val>
                                        </p:tav>
                                      </p:tavLst>
                                    </p:anim>
                                    <p:anim calcmode="lin" valueType="num">
                                      <p:cBhvr>
                                        <p:cTn id="76" dur="500" fill="hold"/>
                                        <p:tgtEl>
                                          <p:spTgt spid="119"/>
                                        </p:tgtEl>
                                        <p:attrNameLst>
                                          <p:attrName>ppt_h</p:attrName>
                                        </p:attrNameLst>
                                      </p:cBhvr>
                                      <p:tavLst>
                                        <p:tav tm="0">
                                          <p:val>
                                            <p:fltVal val="0"/>
                                          </p:val>
                                        </p:tav>
                                        <p:tav tm="100000">
                                          <p:val>
                                            <p:strVal val="#ppt_h"/>
                                          </p:val>
                                        </p:tav>
                                      </p:tavLst>
                                    </p:anim>
                                    <p:anim calcmode="lin" valueType="num">
                                      <p:cBhvr>
                                        <p:cTn id="77" dur="500" fill="hold"/>
                                        <p:tgtEl>
                                          <p:spTgt spid="119"/>
                                        </p:tgtEl>
                                        <p:attrNameLst>
                                          <p:attrName>style.rotation</p:attrName>
                                        </p:attrNameLst>
                                      </p:cBhvr>
                                      <p:tavLst>
                                        <p:tav tm="0">
                                          <p:val>
                                            <p:fltVal val="360"/>
                                          </p:val>
                                        </p:tav>
                                        <p:tav tm="100000">
                                          <p:val>
                                            <p:fltVal val="0"/>
                                          </p:val>
                                        </p:tav>
                                      </p:tavLst>
                                    </p:anim>
                                    <p:animEffect transition="in" filter="fade">
                                      <p:cBhvr>
                                        <p:cTn id="78" dur="500"/>
                                        <p:tgtEl>
                                          <p:spTgt spid="11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34">
                                            <p:txEl>
                                              <p:pRg st="0" end="0"/>
                                            </p:txEl>
                                          </p:spTgt>
                                        </p:tgtEl>
                                        <p:attrNameLst>
                                          <p:attrName>style.visibility</p:attrName>
                                        </p:attrNameLst>
                                      </p:cBhvr>
                                      <p:to>
                                        <p:strVal val="visible"/>
                                      </p:to>
                                    </p:set>
                                    <p:animEffect transition="in" filter="fade">
                                      <p:cBhvr>
                                        <p:cTn id="81" dur="500"/>
                                        <p:tgtEl>
                                          <p:spTgt spid="134">
                                            <p:txEl>
                                              <p:pRg st="0" end="0"/>
                                            </p:txEl>
                                          </p:spTgt>
                                        </p:tgtEl>
                                      </p:cBhvr>
                                    </p:animEffect>
                                  </p:childTnLst>
                                </p:cTn>
                              </p:par>
                            </p:childTnLst>
                          </p:cTn>
                        </p:par>
                        <p:par>
                          <p:cTn id="82" fill="hold">
                            <p:stCondLst>
                              <p:cond delay="6000"/>
                            </p:stCondLst>
                            <p:childTnLst>
                              <p:par>
                                <p:cTn id="83" presetID="10" presetClass="entr" presetSubtype="0" fill="hold" grpId="0" nodeType="afterEffect">
                                  <p:stCondLst>
                                    <p:cond delay="0"/>
                                  </p:stCondLst>
                                  <p:childTnLst>
                                    <p:set>
                                      <p:cBhvr>
                                        <p:cTn id="84" dur="1" fill="hold">
                                          <p:stCondLst>
                                            <p:cond delay="0"/>
                                          </p:stCondLst>
                                        </p:cTn>
                                        <p:tgtEl>
                                          <p:spTgt spid="129">
                                            <p:txEl>
                                              <p:pRg st="0" end="0"/>
                                            </p:txEl>
                                          </p:spTgt>
                                        </p:tgtEl>
                                        <p:attrNameLst>
                                          <p:attrName>style.visibility</p:attrName>
                                        </p:attrNameLst>
                                      </p:cBhvr>
                                      <p:to>
                                        <p:strVal val="visible"/>
                                      </p:to>
                                    </p:set>
                                    <p:animEffect transition="in" filter="fade">
                                      <p:cBhvr>
                                        <p:cTn id="85" dur="500"/>
                                        <p:tgtEl>
                                          <p:spTgt spid="129">
                                            <p:txEl>
                                              <p:pRg st="0" end="0"/>
                                            </p:txEl>
                                          </p:spTgt>
                                        </p:tgtEl>
                                      </p:cBhvr>
                                    </p:animEffect>
                                  </p:childTnLst>
                                </p:cTn>
                              </p:par>
                            </p:childTnLst>
                          </p:cTn>
                        </p:par>
                        <p:par>
                          <p:cTn id="86" fill="hold">
                            <p:stCondLst>
                              <p:cond delay="6500"/>
                            </p:stCondLst>
                            <p:childTnLst>
                              <p:par>
                                <p:cTn id="87" presetID="18" presetClass="entr" presetSubtype="6" fill="hold" grpId="0" nodeType="afterEffect">
                                  <p:stCondLst>
                                    <p:cond delay="0"/>
                                  </p:stCondLst>
                                  <p:childTnLst>
                                    <p:set>
                                      <p:cBhvr>
                                        <p:cTn id="88" dur="1" fill="hold">
                                          <p:stCondLst>
                                            <p:cond delay="0"/>
                                          </p:stCondLst>
                                        </p:cTn>
                                        <p:tgtEl>
                                          <p:spTgt spid="130">
                                            <p:txEl>
                                              <p:pRg st="0" end="0"/>
                                            </p:txEl>
                                          </p:spTgt>
                                        </p:tgtEl>
                                        <p:attrNameLst>
                                          <p:attrName>style.visibility</p:attrName>
                                        </p:attrNameLst>
                                      </p:cBhvr>
                                      <p:to>
                                        <p:strVal val="visible"/>
                                      </p:to>
                                    </p:set>
                                    <p:animEffect transition="in" filter="strips(downRight)">
                                      <p:cBhvr>
                                        <p:cTn id="89" dur="500"/>
                                        <p:tgtEl>
                                          <p:spTgt spid="130">
                                            <p:txEl>
                                              <p:pRg st="0" end="0"/>
                                            </p:txEl>
                                          </p:spTgt>
                                        </p:tgtEl>
                                      </p:cBhvr>
                                    </p:animEffect>
                                  </p:childTnLst>
                                </p:cTn>
                              </p:par>
                            </p:childTnLst>
                          </p:cTn>
                        </p:par>
                        <p:par>
                          <p:cTn id="90" fill="hold">
                            <p:stCondLst>
                              <p:cond delay="7000"/>
                            </p:stCondLst>
                            <p:childTnLst>
                              <p:par>
                                <p:cTn id="91" presetID="22" presetClass="entr" presetSubtype="4" fill="hold" nodeType="afterEffect">
                                  <p:stCondLst>
                                    <p:cond delay="0"/>
                                  </p:stCondLst>
                                  <p:childTnLst>
                                    <p:set>
                                      <p:cBhvr>
                                        <p:cTn id="92" dur="1" fill="hold">
                                          <p:stCondLst>
                                            <p:cond delay="0"/>
                                          </p:stCondLst>
                                        </p:cTn>
                                        <p:tgtEl>
                                          <p:spTgt spid="120"/>
                                        </p:tgtEl>
                                        <p:attrNameLst>
                                          <p:attrName>style.visibility</p:attrName>
                                        </p:attrNameLst>
                                      </p:cBhvr>
                                      <p:to>
                                        <p:strVal val="visible"/>
                                      </p:to>
                                    </p:set>
                                    <p:animEffect transition="in" filter="wipe(down)">
                                      <p:cBhvr>
                                        <p:cTn id="93" dur="500"/>
                                        <p:tgtEl>
                                          <p:spTgt spid="120"/>
                                        </p:tgtEl>
                                      </p:cBhvr>
                                    </p:animEffect>
                                  </p:childTnLst>
                                </p:cTn>
                              </p:par>
                            </p:childTnLst>
                          </p:cTn>
                        </p:par>
                        <p:par>
                          <p:cTn id="94" fill="hold">
                            <p:stCondLst>
                              <p:cond delay="7500"/>
                            </p:stCondLst>
                            <p:childTnLst>
                              <p:par>
                                <p:cTn id="95" presetID="49" presetClass="entr" presetSubtype="0" decel="100000" fill="hold" grpId="0" nodeType="afterEffect">
                                  <p:stCondLst>
                                    <p:cond delay="0"/>
                                  </p:stCondLst>
                                  <p:childTnLst>
                                    <p:set>
                                      <p:cBhvr>
                                        <p:cTn id="96" dur="1" fill="hold">
                                          <p:stCondLst>
                                            <p:cond delay="0"/>
                                          </p:stCondLst>
                                        </p:cTn>
                                        <p:tgtEl>
                                          <p:spTgt spid="124"/>
                                        </p:tgtEl>
                                        <p:attrNameLst>
                                          <p:attrName>style.visibility</p:attrName>
                                        </p:attrNameLst>
                                      </p:cBhvr>
                                      <p:to>
                                        <p:strVal val="visible"/>
                                      </p:to>
                                    </p:set>
                                    <p:anim calcmode="lin" valueType="num">
                                      <p:cBhvr>
                                        <p:cTn id="97" dur="500" fill="hold"/>
                                        <p:tgtEl>
                                          <p:spTgt spid="124"/>
                                        </p:tgtEl>
                                        <p:attrNameLst>
                                          <p:attrName>ppt_w</p:attrName>
                                        </p:attrNameLst>
                                      </p:cBhvr>
                                      <p:tavLst>
                                        <p:tav tm="0">
                                          <p:val>
                                            <p:fltVal val="0"/>
                                          </p:val>
                                        </p:tav>
                                        <p:tav tm="100000">
                                          <p:val>
                                            <p:strVal val="#ppt_w"/>
                                          </p:val>
                                        </p:tav>
                                      </p:tavLst>
                                    </p:anim>
                                    <p:anim calcmode="lin" valueType="num">
                                      <p:cBhvr>
                                        <p:cTn id="98" dur="500" fill="hold"/>
                                        <p:tgtEl>
                                          <p:spTgt spid="124"/>
                                        </p:tgtEl>
                                        <p:attrNameLst>
                                          <p:attrName>ppt_h</p:attrName>
                                        </p:attrNameLst>
                                      </p:cBhvr>
                                      <p:tavLst>
                                        <p:tav tm="0">
                                          <p:val>
                                            <p:fltVal val="0"/>
                                          </p:val>
                                        </p:tav>
                                        <p:tav tm="100000">
                                          <p:val>
                                            <p:strVal val="#ppt_h"/>
                                          </p:val>
                                        </p:tav>
                                      </p:tavLst>
                                    </p:anim>
                                    <p:anim calcmode="lin" valueType="num">
                                      <p:cBhvr>
                                        <p:cTn id="99" dur="500" fill="hold"/>
                                        <p:tgtEl>
                                          <p:spTgt spid="124"/>
                                        </p:tgtEl>
                                        <p:attrNameLst>
                                          <p:attrName>style.rotation</p:attrName>
                                        </p:attrNameLst>
                                      </p:cBhvr>
                                      <p:tavLst>
                                        <p:tav tm="0">
                                          <p:val>
                                            <p:fltVal val="360"/>
                                          </p:val>
                                        </p:tav>
                                        <p:tav tm="100000">
                                          <p:val>
                                            <p:fltVal val="0"/>
                                          </p:val>
                                        </p:tav>
                                      </p:tavLst>
                                    </p:anim>
                                    <p:animEffect transition="in" filter="fade">
                                      <p:cBhvr>
                                        <p:cTn id="100" dur="500"/>
                                        <p:tgtEl>
                                          <p:spTgt spid="124"/>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35">
                                            <p:txEl>
                                              <p:pRg st="0" end="0"/>
                                            </p:txEl>
                                          </p:spTgt>
                                        </p:tgtEl>
                                        <p:attrNameLst>
                                          <p:attrName>style.visibility</p:attrName>
                                        </p:attrNameLst>
                                      </p:cBhvr>
                                      <p:to>
                                        <p:strVal val="visible"/>
                                      </p:to>
                                    </p:set>
                                    <p:animEffect transition="in" filter="fade">
                                      <p:cBhvr>
                                        <p:cTn id="103" dur="500"/>
                                        <p:tgtEl>
                                          <p:spTgt spid="135">
                                            <p:txEl>
                                              <p:pRg st="0" end="0"/>
                                            </p:txEl>
                                          </p:spTgt>
                                        </p:tgtEl>
                                      </p:cBhvr>
                                    </p:animEffect>
                                  </p:childTnLst>
                                </p:cTn>
                              </p:par>
                            </p:childTnLst>
                          </p:cTn>
                        </p:par>
                        <p:par>
                          <p:cTn id="104" fill="hold">
                            <p:stCondLst>
                              <p:cond delay="8000"/>
                            </p:stCondLst>
                            <p:childTnLst>
                              <p:par>
                                <p:cTn id="105" presetID="10" presetClass="entr" presetSubtype="0" fill="hold" grpId="0" nodeType="afterEffect">
                                  <p:stCondLst>
                                    <p:cond delay="0"/>
                                  </p:stCondLst>
                                  <p:childTnLst>
                                    <p:set>
                                      <p:cBhvr>
                                        <p:cTn id="106" dur="1" fill="hold">
                                          <p:stCondLst>
                                            <p:cond delay="0"/>
                                          </p:stCondLst>
                                        </p:cTn>
                                        <p:tgtEl>
                                          <p:spTgt spid="131">
                                            <p:txEl>
                                              <p:pRg st="0" end="0"/>
                                            </p:txEl>
                                          </p:spTgt>
                                        </p:tgtEl>
                                        <p:attrNameLst>
                                          <p:attrName>style.visibility</p:attrName>
                                        </p:attrNameLst>
                                      </p:cBhvr>
                                      <p:to>
                                        <p:strVal val="visible"/>
                                      </p:to>
                                    </p:set>
                                    <p:animEffect transition="in" filter="fade">
                                      <p:cBhvr>
                                        <p:cTn id="107" dur="500"/>
                                        <p:tgtEl>
                                          <p:spTgt spid="131">
                                            <p:txEl>
                                              <p:pRg st="0" end="0"/>
                                            </p:txEl>
                                          </p:spTgt>
                                        </p:tgtEl>
                                      </p:cBhvr>
                                    </p:animEffect>
                                  </p:childTnLst>
                                </p:cTn>
                              </p:par>
                            </p:childTnLst>
                          </p:cTn>
                        </p:par>
                        <p:par>
                          <p:cTn id="108" fill="hold">
                            <p:stCondLst>
                              <p:cond delay="8500"/>
                            </p:stCondLst>
                            <p:childTnLst>
                              <p:par>
                                <p:cTn id="109" presetID="18" presetClass="entr" presetSubtype="6" fill="hold" grpId="0" nodeType="afterEffect">
                                  <p:stCondLst>
                                    <p:cond delay="0"/>
                                  </p:stCondLst>
                                  <p:childTnLst>
                                    <p:set>
                                      <p:cBhvr>
                                        <p:cTn id="110" dur="1" fill="hold">
                                          <p:stCondLst>
                                            <p:cond delay="0"/>
                                          </p:stCondLst>
                                        </p:cTn>
                                        <p:tgtEl>
                                          <p:spTgt spid="132">
                                            <p:txEl>
                                              <p:pRg st="0" end="0"/>
                                            </p:txEl>
                                          </p:spTgt>
                                        </p:tgtEl>
                                        <p:attrNameLst>
                                          <p:attrName>style.visibility</p:attrName>
                                        </p:attrNameLst>
                                      </p:cBhvr>
                                      <p:to>
                                        <p:strVal val="visible"/>
                                      </p:to>
                                    </p:set>
                                    <p:animEffect transition="in" filter="strips(downRight)">
                                      <p:cBhvr>
                                        <p:cTn id="111" dur="500"/>
                                        <p:tgtEl>
                                          <p:spTgt spid="1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build="p"/>
      <p:bldP spid="22" grpId="0" build="p"/>
      <p:bldP spid="23" grpId="0" build="p"/>
      <p:bldP spid="108" grpId="0" animBg="1"/>
      <p:bldP spid="109" grpId="0" animBg="1"/>
      <p:bldP spid="113" grpId="0" animBg="1"/>
      <p:bldP spid="114" grpId="0" animBg="1"/>
      <p:bldP spid="118" grpId="0" animBg="1"/>
      <p:bldP spid="119" grpId="0" animBg="1"/>
      <p:bldP spid="123" grpId="0" animBg="1"/>
      <p:bldP spid="124" grpId="0" animBg="1"/>
      <p:bldP spid="26" grpId="0" build="p"/>
      <p:bldP spid="127" grpId="0" build="p"/>
      <p:bldP spid="128" grpId="0" build="p"/>
      <p:bldP spid="129" grpId="0" build="p"/>
      <p:bldP spid="130" grpId="0" build="p"/>
      <p:bldP spid="131" grpId="0" build="p"/>
      <p:bldP spid="132" grpId="0" build="p"/>
      <p:bldP spid="133" grpId="0" build="p"/>
      <p:bldP spid="134" grpId="0" build="p"/>
      <p:bldP spid="135" grpId="0" build="p"/>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ctrTitle"/>
          </p:nvPr>
        </p:nvSpPr>
        <p:spPr>
          <a:xfrm>
            <a:off x="1524000" y="529285"/>
            <a:ext cx="9144000" cy="708670"/>
          </a:xfrm>
        </p:spPr>
        <p:txBody>
          <a:bodyPr>
            <a:normAutofit/>
          </a:bodyPr>
          <a:lstStyle/>
          <a:p>
            <a:r>
              <a:rPr lang="en-GB" dirty="0"/>
              <a:t>USER PER SOCIAL NETWORK</a:t>
            </a:r>
          </a:p>
        </p:txBody>
      </p:sp>
      <p:sp>
        <p:nvSpPr>
          <p:cNvPr id="17" name="Subtitle 16"/>
          <p:cNvSpPr>
            <a:spLocks noGrp="1"/>
          </p:cNvSpPr>
          <p:nvPr>
            <p:ph type="subTitle" idx="1"/>
          </p:nvPr>
        </p:nvSpPr>
        <p:spPr/>
        <p:txBody>
          <a:bodyPr/>
          <a:lstStyle/>
          <a:p>
            <a:r>
              <a:rPr lang="en-GB" dirty="0"/>
              <a:t>write your relevant text here</a:t>
            </a:r>
          </a:p>
        </p:txBody>
      </p:sp>
      <p:sp>
        <p:nvSpPr>
          <p:cNvPr id="131" name="Text Placeholder 21"/>
          <p:cNvSpPr>
            <a:spLocks noGrp="1"/>
          </p:cNvSpPr>
          <p:nvPr>
            <p:ph type="body" sz="quarter" idx="10"/>
          </p:nvPr>
        </p:nvSpPr>
        <p:spPr>
          <a:xfrm>
            <a:off x="1874503" y="3099682"/>
            <a:ext cx="1880569" cy="241970"/>
          </a:xfrm>
        </p:spPr>
        <p:txBody>
          <a:bodyPr>
            <a:normAutofit/>
          </a:bodyPr>
          <a:lstStyle/>
          <a:p>
            <a:pPr algn="r"/>
            <a:r>
              <a:rPr lang="en-GB" sz="1600" dirty="0"/>
              <a:t>Network Name</a:t>
            </a:r>
          </a:p>
        </p:txBody>
      </p:sp>
      <p:sp>
        <p:nvSpPr>
          <p:cNvPr id="132" name="Text Placeholder 22"/>
          <p:cNvSpPr>
            <a:spLocks noGrp="1"/>
          </p:cNvSpPr>
          <p:nvPr>
            <p:ph type="body" sz="quarter" idx="11"/>
          </p:nvPr>
        </p:nvSpPr>
        <p:spPr>
          <a:xfrm>
            <a:off x="1334135" y="3476240"/>
            <a:ext cx="2420937" cy="894136"/>
          </a:xfrm>
        </p:spPr>
        <p:txBody>
          <a:bodyPr>
            <a:normAutofit/>
          </a:bodyPr>
          <a:lstStyle/>
          <a:p>
            <a:pPr algn="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r>
              <a:rPr lang="en-GB" dirty="0"/>
              <a:t> hem </a:t>
            </a:r>
            <a:r>
              <a:rPr lang="en-GB" dirty="0" err="1"/>
              <a:t>baraka</a:t>
            </a:r>
            <a:endParaRPr lang="en-GB" dirty="0"/>
          </a:p>
        </p:txBody>
      </p:sp>
      <p:sp>
        <p:nvSpPr>
          <p:cNvPr id="64" name="Text Placeholder 21"/>
          <p:cNvSpPr>
            <a:spLocks noGrp="1"/>
          </p:cNvSpPr>
          <p:nvPr>
            <p:ph type="body" sz="quarter" idx="10"/>
          </p:nvPr>
        </p:nvSpPr>
        <p:spPr>
          <a:xfrm>
            <a:off x="2351404" y="2575493"/>
            <a:ext cx="1397749" cy="528637"/>
          </a:xfrm>
        </p:spPr>
        <p:txBody>
          <a:bodyPr>
            <a:normAutofit/>
          </a:bodyPr>
          <a:lstStyle/>
          <a:p>
            <a:pPr algn="r"/>
            <a:r>
              <a:rPr lang="en-GB" sz="3400" dirty="0"/>
              <a:t>75 M</a:t>
            </a:r>
          </a:p>
        </p:txBody>
      </p:sp>
      <p:sp>
        <p:nvSpPr>
          <p:cNvPr id="65" name="Text Placeholder 21"/>
          <p:cNvSpPr>
            <a:spLocks noGrp="1"/>
          </p:cNvSpPr>
          <p:nvPr>
            <p:ph type="body" sz="quarter" idx="10"/>
          </p:nvPr>
        </p:nvSpPr>
        <p:spPr>
          <a:xfrm>
            <a:off x="8446973" y="3099682"/>
            <a:ext cx="2404085" cy="241970"/>
          </a:xfrm>
        </p:spPr>
        <p:txBody>
          <a:bodyPr>
            <a:normAutofit/>
          </a:bodyPr>
          <a:lstStyle/>
          <a:p>
            <a:r>
              <a:rPr lang="en-GB" sz="1600" dirty="0"/>
              <a:t>Network Name</a:t>
            </a:r>
          </a:p>
        </p:txBody>
      </p:sp>
      <p:sp>
        <p:nvSpPr>
          <p:cNvPr id="66" name="Text Placeholder 22"/>
          <p:cNvSpPr>
            <a:spLocks noGrp="1"/>
          </p:cNvSpPr>
          <p:nvPr>
            <p:ph type="body" sz="quarter" idx="11"/>
          </p:nvPr>
        </p:nvSpPr>
        <p:spPr>
          <a:xfrm>
            <a:off x="8430121" y="3476240"/>
            <a:ext cx="2420937" cy="894136"/>
          </a:xfrm>
        </p:spPr>
        <p:txBody>
          <a:bodyPr>
            <a:normAutofit/>
          </a:bodyPr>
          <a:lstStyle/>
          <a:p>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r>
              <a:rPr lang="en-GB" dirty="0"/>
              <a:t> </a:t>
            </a:r>
            <a:r>
              <a:rPr lang="en-GB" dirty="0" err="1"/>
              <a:t>penting</a:t>
            </a:r>
            <a:r>
              <a:rPr lang="en-GB" dirty="0"/>
              <a:t> </a:t>
            </a:r>
            <a:r>
              <a:rPr lang="en-GB" dirty="0" err="1"/>
              <a:t>baraka</a:t>
            </a:r>
            <a:r>
              <a:rPr lang="en-GB" dirty="0"/>
              <a:t> </a:t>
            </a:r>
            <a:r>
              <a:rPr lang="en-GB" dirty="0" err="1"/>
              <a:t>aleh</a:t>
            </a:r>
            <a:r>
              <a:rPr lang="en-GB" dirty="0"/>
              <a:t> </a:t>
            </a:r>
            <a:r>
              <a:rPr lang="en-GB" dirty="0" err="1"/>
              <a:t>pue</a:t>
            </a:r>
            <a:r>
              <a:rPr lang="en-GB" dirty="0"/>
              <a:t> hem </a:t>
            </a:r>
            <a:r>
              <a:rPr lang="en-GB" dirty="0" err="1"/>
              <a:t>baraka</a:t>
            </a:r>
            <a:endParaRPr lang="en-GB" dirty="0"/>
          </a:p>
        </p:txBody>
      </p:sp>
      <p:sp>
        <p:nvSpPr>
          <p:cNvPr id="67" name="Text Placeholder 21"/>
          <p:cNvSpPr>
            <a:spLocks noGrp="1"/>
          </p:cNvSpPr>
          <p:nvPr>
            <p:ph type="body" sz="quarter" idx="10"/>
          </p:nvPr>
        </p:nvSpPr>
        <p:spPr>
          <a:xfrm>
            <a:off x="8446974" y="2575493"/>
            <a:ext cx="2398166" cy="528637"/>
          </a:xfrm>
        </p:spPr>
        <p:txBody>
          <a:bodyPr>
            <a:normAutofit/>
          </a:bodyPr>
          <a:lstStyle/>
          <a:p>
            <a:r>
              <a:rPr lang="en-GB" sz="3400" dirty="0"/>
              <a:t>34 M</a:t>
            </a:r>
          </a:p>
        </p:txBody>
      </p:sp>
      <p:sp>
        <p:nvSpPr>
          <p:cNvPr id="68" name="Text Placeholder 21"/>
          <p:cNvSpPr>
            <a:spLocks noGrp="1"/>
          </p:cNvSpPr>
          <p:nvPr>
            <p:ph type="body" sz="quarter" idx="10"/>
          </p:nvPr>
        </p:nvSpPr>
        <p:spPr>
          <a:xfrm>
            <a:off x="4907285" y="4536366"/>
            <a:ext cx="2404085" cy="241970"/>
          </a:xfrm>
        </p:spPr>
        <p:txBody>
          <a:bodyPr>
            <a:normAutofit/>
          </a:bodyPr>
          <a:lstStyle/>
          <a:p>
            <a:pPr algn="ctr"/>
            <a:r>
              <a:rPr lang="en-GB" sz="1600" dirty="0"/>
              <a:t>Network Name</a:t>
            </a:r>
          </a:p>
        </p:txBody>
      </p:sp>
      <p:sp>
        <p:nvSpPr>
          <p:cNvPr id="69" name="Text Placeholder 22"/>
          <p:cNvSpPr>
            <a:spLocks noGrp="1"/>
          </p:cNvSpPr>
          <p:nvPr>
            <p:ph type="body" sz="quarter" idx="11"/>
          </p:nvPr>
        </p:nvSpPr>
        <p:spPr>
          <a:xfrm>
            <a:off x="4890433" y="4912924"/>
            <a:ext cx="2420937" cy="704848"/>
          </a:xfrm>
        </p:spPr>
        <p:txBody>
          <a:bodyPr>
            <a:normAutofit/>
          </a:bodyPr>
          <a:lstStyle/>
          <a:p>
            <a:pPr algn="ctr"/>
            <a:r>
              <a:rPr lang="en-GB" dirty="0" err="1"/>
              <a:t>Sed</a:t>
            </a:r>
            <a:r>
              <a:rPr lang="en-GB" dirty="0"/>
              <a:t> </a:t>
            </a:r>
            <a:r>
              <a:rPr lang="en-GB" dirty="0" err="1"/>
              <a:t>ut</a:t>
            </a:r>
            <a:r>
              <a:rPr lang="en-GB" dirty="0"/>
              <a:t> </a:t>
            </a:r>
            <a:r>
              <a:rPr lang="en-GB" dirty="0" err="1"/>
              <a:t>perspiciatis</a:t>
            </a:r>
            <a:r>
              <a:rPr lang="en-GB" dirty="0"/>
              <a:t> </a:t>
            </a:r>
            <a:r>
              <a:rPr lang="en-GB" dirty="0" err="1"/>
              <a:t>unde</a:t>
            </a:r>
            <a:r>
              <a:rPr lang="en-GB" dirty="0"/>
              <a:t> </a:t>
            </a:r>
            <a:r>
              <a:rPr lang="en-GB" dirty="0" err="1"/>
              <a:t>omnis</a:t>
            </a:r>
            <a:r>
              <a:rPr lang="en-GB" dirty="0"/>
              <a:t> </a:t>
            </a:r>
            <a:r>
              <a:rPr lang="en-GB" dirty="0" err="1"/>
              <a:t>iste</a:t>
            </a:r>
            <a:r>
              <a:rPr lang="en-GB" dirty="0"/>
              <a:t> </a:t>
            </a:r>
            <a:r>
              <a:rPr lang="en-GB" dirty="0" err="1"/>
              <a:t>natus</a:t>
            </a:r>
            <a:r>
              <a:rPr lang="en-GB" dirty="0"/>
              <a:t> error sit </a:t>
            </a:r>
            <a:r>
              <a:rPr lang="en-GB" dirty="0" err="1"/>
              <a:t>voluptatem</a:t>
            </a:r>
            <a:r>
              <a:rPr lang="en-GB" dirty="0"/>
              <a:t> </a:t>
            </a:r>
            <a:r>
              <a:rPr lang="en-GB" dirty="0" err="1"/>
              <a:t>accusantium</a:t>
            </a:r>
            <a:r>
              <a:rPr lang="en-GB" dirty="0"/>
              <a:t> </a:t>
            </a:r>
            <a:r>
              <a:rPr lang="en-GB" dirty="0" err="1"/>
              <a:t>nyang</a:t>
            </a:r>
            <a:endParaRPr lang="en-GB" dirty="0"/>
          </a:p>
        </p:txBody>
      </p:sp>
      <p:sp>
        <p:nvSpPr>
          <p:cNvPr id="70" name="Text Placeholder 21"/>
          <p:cNvSpPr>
            <a:spLocks noGrp="1"/>
          </p:cNvSpPr>
          <p:nvPr>
            <p:ph type="body" sz="quarter" idx="10"/>
          </p:nvPr>
        </p:nvSpPr>
        <p:spPr>
          <a:xfrm>
            <a:off x="4907286" y="4040753"/>
            <a:ext cx="2398166" cy="528637"/>
          </a:xfrm>
        </p:spPr>
        <p:txBody>
          <a:bodyPr>
            <a:normAutofit/>
          </a:bodyPr>
          <a:lstStyle/>
          <a:p>
            <a:pPr algn="ctr"/>
            <a:r>
              <a:rPr lang="en-GB" sz="3400" dirty="0"/>
              <a:t>89 M</a:t>
            </a:r>
          </a:p>
        </p:txBody>
      </p:sp>
      <p:sp>
        <p:nvSpPr>
          <p:cNvPr id="22" name="TextBox 21"/>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a:t>
            </a:r>
            <a:r>
              <a:rPr lang="en-US" sz="1200" dirty="0">
                <a:solidFill>
                  <a:schemeClr val="accent1"/>
                </a:solidFill>
                <a:latin typeface="Kontrapunkt Bob Light" panose="02000000000000000000" pitchFamily="50" charset="0"/>
              </a:rPr>
              <a:t>8</a:t>
            </a:r>
            <a:endParaRPr lang="en-GB" sz="1200" dirty="0">
              <a:solidFill>
                <a:schemeClr val="accent1"/>
              </a:solidFill>
              <a:latin typeface="Kontrapunkt Bob Light" panose="02000000000000000000" pitchFamily="50" charset="0"/>
            </a:endParaRPr>
          </a:p>
        </p:txBody>
      </p:sp>
      <p:grpSp>
        <p:nvGrpSpPr>
          <p:cNvPr id="3" name="Group 2"/>
          <p:cNvGrpSpPr/>
          <p:nvPr/>
        </p:nvGrpSpPr>
        <p:grpSpPr>
          <a:xfrm>
            <a:off x="5352172" y="2509993"/>
            <a:ext cx="1475196" cy="1307854"/>
            <a:chOff x="5352172" y="2509993"/>
            <a:chExt cx="1475196" cy="1307854"/>
          </a:xfrm>
        </p:grpSpPr>
        <p:sp>
          <p:nvSpPr>
            <p:cNvPr id="5" name="Freeform 5"/>
            <p:cNvSpPr>
              <a:spLocks noEditPoints="1"/>
            </p:cNvSpPr>
            <p:nvPr/>
          </p:nvSpPr>
          <p:spPr bwMode="auto">
            <a:xfrm>
              <a:off x="5352172" y="2509993"/>
              <a:ext cx="1475196" cy="1307854"/>
            </a:xfrm>
            <a:custGeom>
              <a:avLst/>
              <a:gdLst>
                <a:gd name="T0" fmla="*/ 423 w 626"/>
                <a:gd name="T1" fmla="*/ 99 h 553"/>
                <a:gd name="T2" fmla="*/ 423 w 626"/>
                <a:gd name="T3" fmla="*/ 47 h 553"/>
                <a:gd name="T4" fmla="*/ 376 w 626"/>
                <a:gd name="T5" fmla="*/ 0 h 553"/>
                <a:gd name="T6" fmla="*/ 251 w 626"/>
                <a:gd name="T7" fmla="*/ 0 h 553"/>
                <a:gd name="T8" fmla="*/ 204 w 626"/>
                <a:gd name="T9" fmla="*/ 47 h 553"/>
                <a:gd name="T10" fmla="*/ 204 w 626"/>
                <a:gd name="T11" fmla="*/ 99 h 553"/>
                <a:gd name="T12" fmla="*/ 1 w 626"/>
                <a:gd name="T13" fmla="*/ 98 h 553"/>
                <a:gd name="T14" fmla="*/ 0 w 626"/>
                <a:gd name="T15" fmla="*/ 552 h 553"/>
                <a:gd name="T16" fmla="*/ 626 w 626"/>
                <a:gd name="T17" fmla="*/ 553 h 553"/>
                <a:gd name="T18" fmla="*/ 626 w 626"/>
                <a:gd name="T19" fmla="*/ 99 h 553"/>
                <a:gd name="T20" fmla="*/ 423 w 626"/>
                <a:gd name="T21" fmla="*/ 99 h 553"/>
                <a:gd name="T22" fmla="*/ 235 w 626"/>
                <a:gd name="T23" fmla="*/ 47 h 553"/>
                <a:gd name="T24" fmla="*/ 251 w 626"/>
                <a:gd name="T25" fmla="*/ 31 h 553"/>
                <a:gd name="T26" fmla="*/ 376 w 626"/>
                <a:gd name="T27" fmla="*/ 31 h 553"/>
                <a:gd name="T28" fmla="*/ 392 w 626"/>
                <a:gd name="T29" fmla="*/ 47 h 553"/>
                <a:gd name="T30" fmla="*/ 392 w 626"/>
                <a:gd name="T31" fmla="*/ 99 h 553"/>
                <a:gd name="T32" fmla="*/ 235 w 626"/>
                <a:gd name="T33" fmla="*/ 99 h 553"/>
                <a:gd name="T34" fmla="*/ 235 w 626"/>
                <a:gd name="T35" fmla="*/ 4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6" h="553">
                  <a:moveTo>
                    <a:pt x="423" y="99"/>
                  </a:moveTo>
                  <a:cubicBezTo>
                    <a:pt x="423" y="47"/>
                    <a:pt x="423" y="47"/>
                    <a:pt x="423" y="47"/>
                  </a:cubicBezTo>
                  <a:cubicBezTo>
                    <a:pt x="423" y="21"/>
                    <a:pt x="402" y="0"/>
                    <a:pt x="376" y="0"/>
                  </a:cubicBezTo>
                  <a:cubicBezTo>
                    <a:pt x="251" y="0"/>
                    <a:pt x="251" y="0"/>
                    <a:pt x="251" y="0"/>
                  </a:cubicBezTo>
                  <a:cubicBezTo>
                    <a:pt x="225" y="0"/>
                    <a:pt x="204" y="21"/>
                    <a:pt x="204" y="47"/>
                  </a:cubicBezTo>
                  <a:cubicBezTo>
                    <a:pt x="204" y="99"/>
                    <a:pt x="204" y="99"/>
                    <a:pt x="204" y="99"/>
                  </a:cubicBezTo>
                  <a:cubicBezTo>
                    <a:pt x="1" y="98"/>
                    <a:pt x="1" y="98"/>
                    <a:pt x="1" y="98"/>
                  </a:cubicBezTo>
                  <a:cubicBezTo>
                    <a:pt x="0" y="552"/>
                    <a:pt x="0" y="552"/>
                    <a:pt x="0" y="552"/>
                  </a:cubicBezTo>
                  <a:cubicBezTo>
                    <a:pt x="626" y="553"/>
                    <a:pt x="626" y="553"/>
                    <a:pt x="626" y="553"/>
                  </a:cubicBezTo>
                  <a:cubicBezTo>
                    <a:pt x="626" y="99"/>
                    <a:pt x="626" y="99"/>
                    <a:pt x="626" y="99"/>
                  </a:cubicBezTo>
                  <a:lnTo>
                    <a:pt x="423" y="99"/>
                  </a:lnTo>
                  <a:close/>
                  <a:moveTo>
                    <a:pt x="235" y="47"/>
                  </a:moveTo>
                  <a:cubicBezTo>
                    <a:pt x="235" y="38"/>
                    <a:pt x="242" y="31"/>
                    <a:pt x="251" y="31"/>
                  </a:cubicBezTo>
                  <a:cubicBezTo>
                    <a:pt x="376" y="31"/>
                    <a:pt x="376" y="31"/>
                    <a:pt x="376" y="31"/>
                  </a:cubicBezTo>
                  <a:cubicBezTo>
                    <a:pt x="385" y="31"/>
                    <a:pt x="392" y="38"/>
                    <a:pt x="392" y="47"/>
                  </a:cubicBezTo>
                  <a:cubicBezTo>
                    <a:pt x="392" y="99"/>
                    <a:pt x="392" y="99"/>
                    <a:pt x="392" y="99"/>
                  </a:cubicBezTo>
                  <a:cubicBezTo>
                    <a:pt x="235" y="99"/>
                    <a:pt x="235" y="99"/>
                    <a:pt x="235" y="99"/>
                  </a:cubicBezTo>
                  <a:lnTo>
                    <a:pt x="235" y="4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Shape 1407"/>
            <p:cNvSpPr/>
            <p:nvPr/>
          </p:nvSpPr>
          <p:spPr>
            <a:xfrm>
              <a:off x="5819714" y="3003661"/>
              <a:ext cx="540113" cy="438917"/>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2" name="Group 1"/>
          <p:cNvGrpSpPr/>
          <p:nvPr/>
        </p:nvGrpSpPr>
        <p:grpSpPr>
          <a:xfrm>
            <a:off x="4142930" y="2428562"/>
            <a:ext cx="1084732" cy="960222"/>
            <a:chOff x="4142930" y="2428562"/>
            <a:chExt cx="1084732" cy="960222"/>
          </a:xfrm>
        </p:grpSpPr>
        <p:sp>
          <p:nvSpPr>
            <p:cNvPr id="7" name="Freeform 7"/>
            <p:cNvSpPr>
              <a:spLocks noEditPoints="1"/>
            </p:cNvSpPr>
            <p:nvPr/>
          </p:nvSpPr>
          <p:spPr bwMode="auto">
            <a:xfrm>
              <a:off x="4142930" y="2428562"/>
              <a:ext cx="1084732" cy="960222"/>
            </a:xfrm>
            <a:custGeom>
              <a:avLst/>
              <a:gdLst>
                <a:gd name="T0" fmla="*/ 311 w 460"/>
                <a:gd name="T1" fmla="*/ 73 h 406"/>
                <a:gd name="T2" fmla="*/ 311 w 460"/>
                <a:gd name="T3" fmla="*/ 35 h 406"/>
                <a:gd name="T4" fmla="*/ 276 w 460"/>
                <a:gd name="T5" fmla="*/ 0 h 406"/>
                <a:gd name="T6" fmla="*/ 185 w 460"/>
                <a:gd name="T7" fmla="*/ 0 h 406"/>
                <a:gd name="T8" fmla="*/ 150 w 460"/>
                <a:gd name="T9" fmla="*/ 35 h 406"/>
                <a:gd name="T10" fmla="*/ 150 w 460"/>
                <a:gd name="T11" fmla="*/ 72 h 406"/>
                <a:gd name="T12" fmla="*/ 1 w 460"/>
                <a:gd name="T13" fmla="*/ 72 h 406"/>
                <a:gd name="T14" fmla="*/ 0 w 460"/>
                <a:gd name="T15" fmla="*/ 405 h 406"/>
                <a:gd name="T16" fmla="*/ 460 w 460"/>
                <a:gd name="T17" fmla="*/ 406 h 406"/>
                <a:gd name="T18" fmla="*/ 460 w 460"/>
                <a:gd name="T19" fmla="*/ 73 h 406"/>
                <a:gd name="T20" fmla="*/ 311 w 460"/>
                <a:gd name="T21" fmla="*/ 73 h 406"/>
                <a:gd name="T22" fmla="*/ 173 w 460"/>
                <a:gd name="T23" fmla="*/ 35 h 406"/>
                <a:gd name="T24" fmla="*/ 185 w 460"/>
                <a:gd name="T25" fmla="*/ 23 h 406"/>
                <a:gd name="T26" fmla="*/ 276 w 460"/>
                <a:gd name="T27" fmla="*/ 23 h 406"/>
                <a:gd name="T28" fmla="*/ 288 w 460"/>
                <a:gd name="T29" fmla="*/ 35 h 406"/>
                <a:gd name="T30" fmla="*/ 288 w 460"/>
                <a:gd name="T31" fmla="*/ 73 h 406"/>
                <a:gd name="T32" fmla="*/ 173 w 460"/>
                <a:gd name="T33" fmla="*/ 72 h 406"/>
                <a:gd name="T34" fmla="*/ 173 w 460"/>
                <a:gd name="T35" fmla="*/ 3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0" h="406">
                  <a:moveTo>
                    <a:pt x="311" y="73"/>
                  </a:moveTo>
                  <a:cubicBezTo>
                    <a:pt x="311" y="35"/>
                    <a:pt x="311" y="35"/>
                    <a:pt x="311" y="35"/>
                  </a:cubicBezTo>
                  <a:cubicBezTo>
                    <a:pt x="311" y="16"/>
                    <a:pt x="295" y="0"/>
                    <a:pt x="276" y="0"/>
                  </a:cubicBezTo>
                  <a:cubicBezTo>
                    <a:pt x="185" y="0"/>
                    <a:pt x="185" y="0"/>
                    <a:pt x="185" y="0"/>
                  </a:cubicBezTo>
                  <a:cubicBezTo>
                    <a:pt x="166" y="0"/>
                    <a:pt x="150" y="15"/>
                    <a:pt x="150" y="35"/>
                  </a:cubicBezTo>
                  <a:cubicBezTo>
                    <a:pt x="150" y="72"/>
                    <a:pt x="150" y="72"/>
                    <a:pt x="150" y="72"/>
                  </a:cubicBezTo>
                  <a:cubicBezTo>
                    <a:pt x="1" y="72"/>
                    <a:pt x="1" y="72"/>
                    <a:pt x="1" y="72"/>
                  </a:cubicBezTo>
                  <a:cubicBezTo>
                    <a:pt x="0" y="405"/>
                    <a:pt x="0" y="405"/>
                    <a:pt x="0" y="405"/>
                  </a:cubicBezTo>
                  <a:cubicBezTo>
                    <a:pt x="460" y="406"/>
                    <a:pt x="460" y="406"/>
                    <a:pt x="460" y="406"/>
                  </a:cubicBezTo>
                  <a:cubicBezTo>
                    <a:pt x="460" y="73"/>
                    <a:pt x="460" y="73"/>
                    <a:pt x="460" y="73"/>
                  </a:cubicBezTo>
                  <a:lnTo>
                    <a:pt x="311" y="73"/>
                  </a:lnTo>
                  <a:close/>
                  <a:moveTo>
                    <a:pt x="173" y="35"/>
                  </a:moveTo>
                  <a:cubicBezTo>
                    <a:pt x="173" y="28"/>
                    <a:pt x="178" y="23"/>
                    <a:pt x="185" y="23"/>
                  </a:cubicBezTo>
                  <a:cubicBezTo>
                    <a:pt x="276" y="23"/>
                    <a:pt x="276" y="23"/>
                    <a:pt x="276" y="23"/>
                  </a:cubicBezTo>
                  <a:cubicBezTo>
                    <a:pt x="283" y="23"/>
                    <a:pt x="288" y="28"/>
                    <a:pt x="288" y="35"/>
                  </a:cubicBezTo>
                  <a:cubicBezTo>
                    <a:pt x="288" y="73"/>
                    <a:pt x="288" y="73"/>
                    <a:pt x="288" y="73"/>
                  </a:cubicBezTo>
                  <a:cubicBezTo>
                    <a:pt x="173" y="72"/>
                    <a:pt x="173" y="72"/>
                    <a:pt x="173" y="72"/>
                  </a:cubicBezTo>
                  <a:lnTo>
                    <a:pt x="173" y="35"/>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Shape 1404"/>
            <p:cNvSpPr/>
            <p:nvPr/>
          </p:nvSpPr>
          <p:spPr>
            <a:xfrm>
              <a:off x="4585254" y="2787891"/>
              <a:ext cx="205822" cy="370540"/>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grpSp>
        <p:nvGrpSpPr>
          <p:cNvPr id="4" name="Group 3"/>
          <p:cNvGrpSpPr/>
          <p:nvPr/>
        </p:nvGrpSpPr>
        <p:grpSpPr>
          <a:xfrm>
            <a:off x="6928968" y="2428562"/>
            <a:ext cx="1084732" cy="960222"/>
            <a:chOff x="6928968" y="2428562"/>
            <a:chExt cx="1084732" cy="960222"/>
          </a:xfrm>
        </p:grpSpPr>
        <p:sp>
          <p:nvSpPr>
            <p:cNvPr id="6" name="Freeform 6"/>
            <p:cNvSpPr>
              <a:spLocks noEditPoints="1"/>
            </p:cNvSpPr>
            <p:nvPr/>
          </p:nvSpPr>
          <p:spPr bwMode="auto">
            <a:xfrm>
              <a:off x="6928968" y="2428562"/>
              <a:ext cx="1084732" cy="960222"/>
            </a:xfrm>
            <a:custGeom>
              <a:avLst/>
              <a:gdLst>
                <a:gd name="T0" fmla="*/ 311 w 460"/>
                <a:gd name="T1" fmla="*/ 73 h 406"/>
                <a:gd name="T2" fmla="*/ 311 w 460"/>
                <a:gd name="T3" fmla="*/ 35 h 406"/>
                <a:gd name="T4" fmla="*/ 276 w 460"/>
                <a:gd name="T5" fmla="*/ 0 h 406"/>
                <a:gd name="T6" fmla="*/ 185 w 460"/>
                <a:gd name="T7" fmla="*/ 0 h 406"/>
                <a:gd name="T8" fmla="*/ 150 w 460"/>
                <a:gd name="T9" fmla="*/ 35 h 406"/>
                <a:gd name="T10" fmla="*/ 150 w 460"/>
                <a:gd name="T11" fmla="*/ 72 h 406"/>
                <a:gd name="T12" fmla="*/ 1 w 460"/>
                <a:gd name="T13" fmla="*/ 72 h 406"/>
                <a:gd name="T14" fmla="*/ 0 w 460"/>
                <a:gd name="T15" fmla="*/ 405 h 406"/>
                <a:gd name="T16" fmla="*/ 460 w 460"/>
                <a:gd name="T17" fmla="*/ 406 h 406"/>
                <a:gd name="T18" fmla="*/ 460 w 460"/>
                <a:gd name="T19" fmla="*/ 73 h 406"/>
                <a:gd name="T20" fmla="*/ 311 w 460"/>
                <a:gd name="T21" fmla="*/ 73 h 406"/>
                <a:gd name="T22" fmla="*/ 173 w 460"/>
                <a:gd name="T23" fmla="*/ 35 h 406"/>
                <a:gd name="T24" fmla="*/ 185 w 460"/>
                <a:gd name="T25" fmla="*/ 23 h 406"/>
                <a:gd name="T26" fmla="*/ 276 w 460"/>
                <a:gd name="T27" fmla="*/ 23 h 406"/>
                <a:gd name="T28" fmla="*/ 288 w 460"/>
                <a:gd name="T29" fmla="*/ 35 h 406"/>
                <a:gd name="T30" fmla="*/ 288 w 460"/>
                <a:gd name="T31" fmla="*/ 73 h 406"/>
                <a:gd name="T32" fmla="*/ 173 w 460"/>
                <a:gd name="T33" fmla="*/ 72 h 406"/>
                <a:gd name="T34" fmla="*/ 173 w 460"/>
                <a:gd name="T35" fmla="*/ 3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0" h="406">
                  <a:moveTo>
                    <a:pt x="311" y="73"/>
                  </a:moveTo>
                  <a:cubicBezTo>
                    <a:pt x="311" y="35"/>
                    <a:pt x="311" y="35"/>
                    <a:pt x="311" y="35"/>
                  </a:cubicBezTo>
                  <a:cubicBezTo>
                    <a:pt x="311" y="16"/>
                    <a:pt x="295" y="0"/>
                    <a:pt x="276" y="0"/>
                  </a:cubicBezTo>
                  <a:cubicBezTo>
                    <a:pt x="185" y="0"/>
                    <a:pt x="185" y="0"/>
                    <a:pt x="185" y="0"/>
                  </a:cubicBezTo>
                  <a:cubicBezTo>
                    <a:pt x="165" y="0"/>
                    <a:pt x="150" y="15"/>
                    <a:pt x="150" y="35"/>
                  </a:cubicBezTo>
                  <a:cubicBezTo>
                    <a:pt x="150" y="72"/>
                    <a:pt x="150" y="72"/>
                    <a:pt x="150" y="72"/>
                  </a:cubicBezTo>
                  <a:cubicBezTo>
                    <a:pt x="1" y="72"/>
                    <a:pt x="1" y="72"/>
                    <a:pt x="1" y="72"/>
                  </a:cubicBezTo>
                  <a:cubicBezTo>
                    <a:pt x="0" y="405"/>
                    <a:pt x="0" y="405"/>
                    <a:pt x="0" y="405"/>
                  </a:cubicBezTo>
                  <a:cubicBezTo>
                    <a:pt x="460" y="406"/>
                    <a:pt x="460" y="406"/>
                    <a:pt x="460" y="406"/>
                  </a:cubicBezTo>
                  <a:cubicBezTo>
                    <a:pt x="460" y="73"/>
                    <a:pt x="460" y="73"/>
                    <a:pt x="460" y="73"/>
                  </a:cubicBezTo>
                  <a:lnTo>
                    <a:pt x="311" y="73"/>
                  </a:lnTo>
                  <a:close/>
                  <a:moveTo>
                    <a:pt x="173" y="35"/>
                  </a:moveTo>
                  <a:cubicBezTo>
                    <a:pt x="173" y="28"/>
                    <a:pt x="178" y="23"/>
                    <a:pt x="185" y="23"/>
                  </a:cubicBezTo>
                  <a:cubicBezTo>
                    <a:pt x="276" y="23"/>
                    <a:pt x="276" y="23"/>
                    <a:pt x="276" y="23"/>
                  </a:cubicBezTo>
                  <a:cubicBezTo>
                    <a:pt x="283" y="23"/>
                    <a:pt x="288" y="28"/>
                    <a:pt x="288" y="35"/>
                  </a:cubicBezTo>
                  <a:cubicBezTo>
                    <a:pt x="288" y="73"/>
                    <a:pt x="288" y="73"/>
                    <a:pt x="288" y="73"/>
                  </a:cubicBezTo>
                  <a:cubicBezTo>
                    <a:pt x="173" y="72"/>
                    <a:pt x="173" y="72"/>
                    <a:pt x="173" y="72"/>
                  </a:cubicBezTo>
                  <a:lnTo>
                    <a:pt x="173" y="35"/>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Shape 1410"/>
            <p:cNvSpPr/>
            <p:nvPr/>
          </p:nvSpPr>
          <p:spPr>
            <a:xfrm>
              <a:off x="7291712" y="2825472"/>
              <a:ext cx="359244" cy="319334"/>
            </a:xfrm>
            <a:custGeom>
              <a:avLst/>
              <a:gdLst/>
              <a:ahLst/>
              <a:cxnLst>
                <a:cxn ang="0">
                  <a:pos x="wd2" y="hd2"/>
                </a:cxn>
                <a:cxn ang="5400000">
                  <a:pos x="wd2" y="hd2"/>
                </a:cxn>
                <a:cxn ang="10800000">
                  <a:pos x="wd2" y="hd2"/>
                </a:cxn>
                <a:cxn ang="16200000">
                  <a:pos x="wd2" y="hd2"/>
                </a:cxn>
              </a:cxnLst>
              <a:rect l="0" t="0" r="r" b="b"/>
              <a:pathLst>
                <a:path w="20554" h="18517" extrusionOk="0">
                  <a:moveTo>
                    <a:pt x="20452" y="4444"/>
                  </a:moveTo>
                  <a:cubicBezTo>
                    <a:pt x="19302" y="11125"/>
                    <a:pt x="12887" y="16782"/>
                    <a:pt x="10956" y="18073"/>
                  </a:cubicBezTo>
                  <a:cubicBezTo>
                    <a:pt x="9026" y="19366"/>
                    <a:pt x="7266" y="17557"/>
                    <a:pt x="6626" y="16189"/>
                  </a:cubicBezTo>
                  <a:cubicBezTo>
                    <a:pt x="5895" y="14628"/>
                    <a:pt x="3704" y="6169"/>
                    <a:pt x="3131" y="5470"/>
                  </a:cubicBezTo>
                  <a:cubicBezTo>
                    <a:pt x="2556" y="4767"/>
                    <a:pt x="835" y="6169"/>
                    <a:pt x="835" y="6169"/>
                  </a:cubicBezTo>
                  <a:lnTo>
                    <a:pt x="0" y="5040"/>
                  </a:lnTo>
                  <a:cubicBezTo>
                    <a:pt x="0" y="5040"/>
                    <a:pt x="3495" y="729"/>
                    <a:pt x="6156" y="191"/>
                  </a:cubicBezTo>
                  <a:cubicBezTo>
                    <a:pt x="8977" y="-381"/>
                    <a:pt x="8973" y="4661"/>
                    <a:pt x="9651" y="7462"/>
                  </a:cubicBezTo>
                  <a:cubicBezTo>
                    <a:pt x="10307" y="10169"/>
                    <a:pt x="10748" y="11718"/>
                    <a:pt x="11320" y="11718"/>
                  </a:cubicBezTo>
                  <a:cubicBezTo>
                    <a:pt x="11895" y="11718"/>
                    <a:pt x="12990" y="10210"/>
                    <a:pt x="14190" y="7894"/>
                  </a:cubicBezTo>
                  <a:cubicBezTo>
                    <a:pt x="15392" y="5575"/>
                    <a:pt x="14139" y="3530"/>
                    <a:pt x="11791" y="4985"/>
                  </a:cubicBezTo>
                  <a:cubicBezTo>
                    <a:pt x="12730" y="-835"/>
                    <a:pt x="21600" y="-2234"/>
                    <a:pt x="20452" y="4444"/>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Tree>
    <p:extLst>
      <p:ext uri="{BB962C8B-B14F-4D97-AF65-F5344CB8AC3E}">
        <p14:creationId xmlns:p14="http://schemas.microsoft.com/office/powerpoint/2010/main" val="435234827"/>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fade">
                                      <p:cBhvr>
                                        <p:cTn id="11" dur="500"/>
                                        <p:tgtEl>
                                          <p:spTgt spid="17">
                                            <p:txEl>
                                              <p:pRg st="0" end="0"/>
                                            </p:txEl>
                                          </p:spTgt>
                                        </p:tgtEl>
                                      </p:cBhvr>
                                    </p:animEffect>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70">
                                            <p:txEl>
                                              <p:pRg st="0" end="0"/>
                                            </p:txEl>
                                          </p:spTgt>
                                        </p:tgtEl>
                                        <p:attrNameLst>
                                          <p:attrName>style.visibility</p:attrName>
                                        </p:attrNameLst>
                                      </p:cBhvr>
                                      <p:to>
                                        <p:strVal val="visible"/>
                                      </p:to>
                                    </p:set>
                                    <p:animEffect transition="in" filter="wipe(left)">
                                      <p:cBhvr>
                                        <p:cTn id="20" dur="500"/>
                                        <p:tgtEl>
                                          <p:spTgt spid="70">
                                            <p:txEl>
                                              <p:pRg st="0" end="0"/>
                                            </p:txEl>
                                          </p:spTgt>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68">
                                            <p:txEl>
                                              <p:pRg st="0" end="0"/>
                                            </p:txEl>
                                          </p:spTgt>
                                        </p:tgtEl>
                                        <p:attrNameLst>
                                          <p:attrName>style.visibility</p:attrName>
                                        </p:attrNameLst>
                                      </p:cBhvr>
                                      <p:to>
                                        <p:strVal val="visible"/>
                                      </p:to>
                                    </p:set>
                                    <p:animEffect transition="in" filter="fade">
                                      <p:cBhvr>
                                        <p:cTn id="24" dur="500"/>
                                        <p:tgtEl>
                                          <p:spTgt spid="68">
                                            <p:txEl>
                                              <p:pRg st="0" end="0"/>
                                            </p:txEl>
                                          </p:spTgt>
                                        </p:tgtEl>
                                      </p:cBhvr>
                                    </p:animEffect>
                                  </p:childTnLst>
                                </p:cTn>
                              </p:par>
                            </p:childTnLst>
                          </p:cTn>
                        </p:par>
                        <p:par>
                          <p:cTn id="25" fill="hold">
                            <p:stCondLst>
                              <p:cond delay="2500"/>
                            </p:stCondLst>
                            <p:childTnLst>
                              <p:par>
                                <p:cTn id="26" presetID="18" presetClass="entr" presetSubtype="6" fill="hold" grpId="0" nodeType="afterEffect">
                                  <p:stCondLst>
                                    <p:cond delay="0"/>
                                  </p:stCondLst>
                                  <p:childTnLst>
                                    <p:set>
                                      <p:cBhvr>
                                        <p:cTn id="27" dur="1" fill="hold">
                                          <p:stCondLst>
                                            <p:cond delay="0"/>
                                          </p:stCondLst>
                                        </p:cTn>
                                        <p:tgtEl>
                                          <p:spTgt spid="69">
                                            <p:txEl>
                                              <p:pRg st="0" end="0"/>
                                            </p:txEl>
                                          </p:spTgt>
                                        </p:tgtEl>
                                        <p:attrNameLst>
                                          <p:attrName>style.visibility</p:attrName>
                                        </p:attrNameLst>
                                      </p:cBhvr>
                                      <p:to>
                                        <p:strVal val="visible"/>
                                      </p:to>
                                    </p:set>
                                    <p:animEffect transition="in" filter="strips(downRight)">
                                      <p:cBhvr>
                                        <p:cTn id="28" dur="500"/>
                                        <p:tgtEl>
                                          <p:spTgt spid="69">
                                            <p:txEl>
                                              <p:pRg st="0" end="0"/>
                                            </p:txEl>
                                          </p:spTgt>
                                        </p:tgtEl>
                                      </p:cBhvr>
                                    </p:animEffect>
                                  </p:childTnLst>
                                </p:cTn>
                              </p:par>
                            </p:childTnLst>
                          </p:cTn>
                        </p:par>
                        <p:par>
                          <p:cTn id="29" fill="hold">
                            <p:stCondLst>
                              <p:cond delay="3000"/>
                            </p:stCondLst>
                            <p:childTnLst>
                              <p:par>
                                <p:cTn id="30" presetID="23" presetClass="entr" presetSubtype="16" fill="hold" nodeType="after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childTnLst>
                                </p:cTn>
                              </p:par>
                            </p:childTnLst>
                          </p:cTn>
                        </p:par>
                        <p:par>
                          <p:cTn id="34" fill="hold">
                            <p:stCondLst>
                              <p:cond delay="3500"/>
                            </p:stCondLst>
                            <p:childTnLst>
                              <p:par>
                                <p:cTn id="35" presetID="22" presetClass="entr" presetSubtype="2" fill="hold" grpId="0" nodeType="afterEffect">
                                  <p:stCondLst>
                                    <p:cond delay="0"/>
                                  </p:stCondLst>
                                  <p:childTnLst>
                                    <p:set>
                                      <p:cBhvr>
                                        <p:cTn id="36" dur="1" fill="hold">
                                          <p:stCondLst>
                                            <p:cond delay="0"/>
                                          </p:stCondLst>
                                        </p:cTn>
                                        <p:tgtEl>
                                          <p:spTgt spid="64">
                                            <p:txEl>
                                              <p:pRg st="0" end="0"/>
                                            </p:txEl>
                                          </p:spTgt>
                                        </p:tgtEl>
                                        <p:attrNameLst>
                                          <p:attrName>style.visibility</p:attrName>
                                        </p:attrNameLst>
                                      </p:cBhvr>
                                      <p:to>
                                        <p:strVal val="visible"/>
                                      </p:to>
                                    </p:set>
                                    <p:animEffect transition="in" filter="wipe(right)">
                                      <p:cBhvr>
                                        <p:cTn id="37" dur="500"/>
                                        <p:tgtEl>
                                          <p:spTgt spid="64">
                                            <p:txEl>
                                              <p:pRg st="0" end="0"/>
                                            </p:txEl>
                                          </p:spTgt>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31">
                                            <p:txEl>
                                              <p:pRg st="0" end="0"/>
                                            </p:txEl>
                                          </p:spTgt>
                                        </p:tgtEl>
                                        <p:attrNameLst>
                                          <p:attrName>style.visibility</p:attrName>
                                        </p:attrNameLst>
                                      </p:cBhvr>
                                      <p:to>
                                        <p:strVal val="visible"/>
                                      </p:to>
                                    </p:set>
                                    <p:animEffect transition="in" filter="fade">
                                      <p:cBhvr>
                                        <p:cTn id="41" dur="500"/>
                                        <p:tgtEl>
                                          <p:spTgt spid="131">
                                            <p:txEl>
                                              <p:pRg st="0" end="0"/>
                                            </p:txEl>
                                          </p:spTgt>
                                        </p:tgtEl>
                                      </p:cBhvr>
                                    </p:animEffect>
                                  </p:childTnLst>
                                </p:cTn>
                              </p:par>
                            </p:childTnLst>
                          </p:cTn>
                        </p:par>
                        <p:par>
                          <p:cTn id="42" fill="hold">
                            <p:stCondLst>
                              <p:cond delay="4500"/>
                            </p:stCondLst>
                            <p:childTnLst>
                              <p:par>
                                <p:cTn id="43" presetID="18" presetClass="entr" presetSubtype="12" fill="hold" grpId="0" nodeType="afterEffect">
                                  <p:stCondLst>
                                    <p:cond delay="0"/>
                                  </p:stCondLst>
                                  <p:childTnLst>
                                    <p:set>
                                      <p:cBhvr>
                                        <p:cTn id="44" dur="1" fill="hold">
                                          <p:stCondLst>
                                            <p:cond delay="0"/>
                                          </p:stCondLst>
                                        </p:cTn>
                                        <p:tgtEl>
                                          <p:spTgt spid="132">
                                            <p:txEl>
                                              <p:pRg st="0" end="0"/>
                                            </p:txEl>
                                          </p:spTgt>
                                        </p:tgtEl>
                                        <p:attrNameLst>
                                          <p:attrName>style.visibility</p:attrName>
                                        </p:attrNameLst>
                                      </p:cBhvr>
                                      <p:to>
                                        <p:strVal val="visible"/>
                                      </p:to>
                                    </p:set>
                                    <p:animEffect transition="in" filter="strips(downLeft)">
                                      <p:cBhvr>
                                        <p:cTn id="45" dur="500"/>
                                        <p:tgtEl>
                                          <p:spTgt spid="132">
                                            <p:txEl>
                                              <p:pRg st="0" end="0"/>
                                            </p:txEl>
                                          </p:spTgt>
                                        </p:tgtEl>
                                      </p:cBhvr>
                                    </p:animEffect>
                                  </p:childTnLst>
                                </p:cTn>
                              </p:par>
                            </p:childTnLst>
                          </p:cTn>
                        </p:par>
                        <p:par>
                          <p:cTn id="46" fill="hold">
                            <p:stCondLst>
                              <p:cond delay="5000"/>
                            </p:stCondLst>
                            <p:childTnLst>
                              <p:par>
                                <p:cTn id="47" presetID="23" presetClass="entr" presetSubtype="16" fill="hold" nodeType="afterEffect">
                                  <p:stCondLst>
                                    <p:cond delay="0"/>
                                  </p:stCondLst>
                                  <p:childTnLst>
                                    <p:set>
                                      <p:cBhvr>
                                        <p:cTn id="48" dur="1" fill="hold">
                                          <p:stCondLst>
                                            <p:cond delay="0"/>
                                          </p:stCondLst>
                                        </p:cTn>
                                        <p:tgtEl>
                                          <p:spTgt spid="4"/>
                                        </p:tgtEl>
                                        <p:attrNameLst>
                                          <p:attrName>style.visibility</p:attrName>
                                        </p:attrNameLst>
                                      </p:cBhvr>
                                      <p:to>
                                        <p:strVal val="visible"/>
                                      </p:to>
                                    </p:set>
                                    <p:anim calcmode="lin" valueType="num">
                                      <p:cBhvr>
                                        <p:cTn id="49" dur="500" fill="hold"/>
                                        <p:tgtEl>
                                          <p:spTgt spid="4"/>
                                        </p:tgtEl>
                                        <p:attrNameLst>
                                          <p:attrName>ppt_w</p:attrName>
                                        </p:attrNameLst>
                                      </p:cBhvr>
                                      <p:tavLst>
                                        <p:tav tm="0">
                                          <p:val>
                                            <p:fltVal val="0"/>
                                          </p:val>
                                        </p:tav>
                                        <p:tav tm="100000">
                                          <p:val>
                                            <p:strVal val="#ppt_w"/>
                                          </p:val>
                                        </p:tav>
                                      </p:tavLst>
                                    </p:anim>
                                    <p:anim calcmode="lin" valueType="num">
                                      <p:cBhvr>
                                        <p:cTn id="50" dur="500" fill="hold"/>
                                        <p:tgtEl>
                                          <p:spTgt spid="4"/>
                                        </p:tgtEl>
                                        <p:attrNameLst>
                                          <p:attrName>ppt_h</p:attrName>
                                        </p:attrNameLst>
                                      </p:cBhvr>
                                      <p:tavLst>
                                        <p:tav tm="0">
                                          <p:val>
                                            <p:fltVal val="0"/>
                                          </p:val>
                                        </p:tav>
                                        <p:tav tm="100000">
                                          <p:val>
                                            <p:strVal val="#ppt_h"/>
                                          </p:val>
                                        </p:tav>
                                      </p:tavLst>
                                    </p:anim>
                                  </p:childTnLst>
                                </p:cTn>
                              </p:par>
                            </p:childTnLst>
                          </p:cTn>
                        </p:par>
                        <p:par>
                          <p:cTn id="51" fill="hold">
                            <p:stCondLst>
                              <p:cond delay="5500"/>
                            </p:stCondLst>
                            <p:childTnLst>
                              <p:par>
                                <p:cTn id="52" presetID="22" presetClass="entr" presetSubtype="8" fill="hold" grpId="0" nodeType="afterEffect">
                                  <p:stCondLst>
                                    <p:cond delay="0"/>
                                  </p:stCondLst>
                                  <p:childTnLst>
                                    <p:set>
                                      <p:cBhvr>
                                        <p:cTn id="53" dur="1" fill="hold">
                                          <p:stCondLst>
                                            <p:cond delay="0"/>
                                          </p:stCondLst>
                                        </p:cTn>
                                        <p:tgtEl>
                                          <p:spTgt spid="67">
                                            <p:txEl>
                                              <p:pRg st="0" end="0"/>
                                            </p:txEl>
                                          </p:spTgt>
                                        </p:tgtEl>
                                        <p:attrNameLst>
                                          <p:attrName>style.visibility</p:attrName>
                                        </p:attrNameLst>
                                      </p:cBhvr>
                                      <p:to>
                                        <p:strVal val="visible"/>
                                      </p:to>
                                    </p:set>
                                    <p:animEffect transition="in" filter="wipe(left)">
                                      <p:cBhvr>
                                        <p:cTn id="54" dur="500"/>
                                        <p:tgtEl>
                                          <p:spTgt spid="67">
                                            <p:txEl>
                                              <p:pRg st="0" end="0"/>
                                            </p:txEl>
                                          </p:spTgt>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65">
                                            <p:txEl>
                                              <p:pRg st="0" end="0"/>
                                            </p:txEl>
                                          </p:spTgt>
                                        </p:tgtEl>
                                        <p:attrNameLst>
                                          <p:attrName>style.visibility</p:attrName>
                                        </p:attrNameLst>
                                      </p:cBhvr>
                                      <p:to>
                                        <p:strVal val="visible"/>
                                      </p:to>
                                    </p:set>
                                    <p:animEffect transition="in" filter="fade">
                                      <p:cBhvr>
                                        <p:cTn id="58" dur="500"/>
                                        <p:tgtEl>
                                          <p:spTgt spid="65">
                                            <p:txEl>
                                              <p:pRg st="0" end="0"/>
                                            </p:txEl>
                                          </p:spTgt>
                                        </p:tgtEl>
                                      </p:cBhvr>
                                    </p:animEffect>
                                  </p:childTnLst>
                                </p:cTn>
                              </p:par>
                            </p:childTnLst>
                          </p:cTn>
                        </p:par>
                        <p:par>
                          <p:cTn id="59" fill="hold">
                            <p:stCondLst>
                              <p:cond delay="6500"/>
                            </p:stCondLst>
                            <p:childTnLst>
                              <p:par>
                                <p:cTn id="60" presetID="18" presetClass="entr" presetSubtype="6" fill="hold" grpId="0" nodeType="afterEffect">
                                  <p:stCondLst>
                                    <p:cond delay="0"/>
                                  </p:stCondLst>
                                  <p:childTnLst>
                                    <p:set>
                                      <p:cBhvr>
                                        <p:cTn id="61" dur="1" fill="hold">
                                          <p:stCondLst>
                                            <p:cond delay="0"/>
                                          </p:stCondLst>
                                        </p:cTn>
                                        <p:tgtEl>
                                          <p:spTgt spid="66">
                                            <p:txEl>
                                              <p:pRg st="0" end="0"/>
                                            </p:txEl>
                                          </p:spTgt>
                                        </p:tgtEl>
                                        <p:attrNameLst>
                                          <p:attrName>style.visibility</p:attrName>
                                        </p:attrNameLst>
                                      </p:cBhvr>
                                      <p:to>
                                        <p:strVal val="visible"/>
                                      </p:to>
                                    </p:set>
                                    <p:animEffect transition="in" filter="strips(downRight)">
                                      <p:cBhvr>
                                        <p:cTn id="62" dur="500"/>
                                        <p:tgtEl>
                                          <p:spTgt spid="6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build="p"/>
      <p:bldP spid="131" grpId="0" build="p"/>
      <p:bldP spid="132" grpId="0" build="p"/>
      <p:bldP spid="64" grpId="0" build="p"/>
      <p:bldP spid="65" grpId="0" build="p"/>
      <p:bldP spid="66" grpId="0" build="p"/>
      <p:bldP spid="67" grpId="0" build="p"/>
      <p:bldP spid="68" grpId="0" build="p"/>
      <p:bldP spid="69" grpId="0" build="p"/>
      <p:bldP spid="70" grpId="0" build="p"/>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ctrTitle"/>
          </p:nvPr>
        </p:nvSpPr>
        <p:spPr>
          <a:xfrm>
            <a:off x="1524000" y="434601"/>
            <a:ext cx="9144000" cy="803353"/>
          </a:xfrm>
        </p:spPr>
        <p:txBody>
          <a:bodyPr>
            <a:normAutofit/>
          </a:bodyPr>
          <a:lstStyle/>
          <a:p>
            <a:r>
              <a:rPr lang="en-GB" dirty="0"/>
              <a:t>INFORMATION SOURCE</a:t>
            </a:r>
          </a:p>
        </p:txBody>
      </p:sp>
      <p:sp>
        <p:nvSpPr>
          <p:cNvPr id="14" name="Subtitle 13"/>
          <p:cNvSpPr>
            <a:spLocks noGrp="1"/>
          </p:cNvSpPr>
          <p:nvPr>
            <p:ph type="subTitle" idx="1"/>
          </p:nvPr>
        </p:nvSpPr>
        <p:spPr/>
        <p:txBody>
          <a:bodyPr/>
          <a:lstStyle/>
          <a:p>
            <a:r>
              <a:rPr lang="en-GB" dirty="0"/>
              <a:t>write your relevant text here</a:t>
            </a:r>
          </a:p>
        </p:txBody>
      </p:sp>
      <p:grpSp>
        <p:nvGrpSpPr>
          <p:cNvPr id="2" name="Group 1"/>
          <p:cNvGrpSpPr/>
          <p:nvPr/>
        </p:nvGrpSpPr>
        <p:grpSpPr>
          <a:xfrm>
            <a:off x="4937310" y="2209539"/>
            <a:ext cx="2332800" cy="2330909"/>
            <a:chOff x="4937310" y="2543368"/>
            <a:chExt cx="2332800" cy="2330909"/>
          </a:xfrm>
        </p:grpSpPr>
        <p:sp>
          <p:nvSpPr>
            <p:cNvPr id="39" name="Shape 1636"/>
            <p:cNvSpPr/>
            <p:nvPr/>
          </p:nvSpPr>
          <p:spPr>
            <a:xfrm>
              <a:off x="4937310" y="2543368"/>
              <a:ext cx="2332800" cy="2330909"/>
            </a:xfrm>
            <a:prstGeom prst="ellipse">
              <a:avLst/>
            </a:prstGeom>
            <a:solidFill>
              <a:srgbClr val="ECECEC"/>
            </a:solidFill>
            <a:ln w="12700">
              <a:miter lim="400000"/>
            </a:ln>
          </p:spPr>
          <p:txBody>
            <a:bodyPr lIns="50800" tIns="50800" rIns="50800" bIns="50800" anchor="ctr"/>
            <a:lstStyle/>
            <a:p>
              <a:pPr lvl="0">
                <a:lnSpc>
                  <a:spcPct val="100000"/>
                </a:lnSpc>
                <a:defRPr sz="3200">
                  <a:solidFill>
                    <a:srgbClr val="FFFFFF"/>
                  </a:solidFill>
                  <a:latin typeface="+mn-lt"/>
                  <a:ea typeface="+mn-ea"/>
                  <a:cs typeface="+mn-cs"/>
                  <a:sym typeface="Helvetica Light"/>
                </a:defRPr>
              </a:pPr>
              <a:endParaRPr/>
            </a:p>
          </p:txBody>
        </p:sp>
        <p:sp>
          <p:nvSpPr>
            <p:cNvPr id="42" name="Shape 1643"/>
            <p:cNvSpPr/>
            <p:nvPr/>
          </p:nvSpPr>
          <p:spPr>
            <a:xfrm>
              <a:off x="5359879" y="2952028"/>
              <a:ext cx="1512000" cy="1513590"/>
            </a:xfrm>
            <a:prstGeom prst="ellipse">
              <a:avLst/>
            </a:prstGeom>
            <a:solidFill>
              <a:schemeClr val="accent1"/>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43" name="Shape 1644"/>
            <p:cNvSpPr/>
            <p:nvPr/>
          </p:nvSpPr>
          <p:spPr>
            <a:xfrm>
              <a:off x="5843527" y="3462650"/>
              <a:ext cx="544336" cy="466946"/>
            </a:xfrm>
            <a:custGeom>
              <a:avLst/>
              <a:gdLst/>
              <a:ahLst/>
              <a:cxnLst>
                <a:cxn ang="0">
                  <a:pos x="wd2" y="hd2"/>
                </a:cxn>
                <a:cxn ang="5400000">
                  <a:pos x="wd2" y="hd2"/>
                </a:cxn>
                <a:cxn ang="10800000">
                  <a:pos x="wd2" y="hd2"/>
                </a:cxn>
                <a:cxn ang="16200000">
                  <a:pos x="wd2" y="hd2"/>
                </a:cxn>
              </a:cxnLst>
              <a:rect l="0" t="0" r="r" b="b"/>
              <a:pathLst>
                <a:path w="21600" h="21540" extrusionOk="0">
                  <a:moveTo>
                    <a:pt x="18514" y="15638"/>
                  </a:moveTo>
                  <a:cubicBezTo>
                    <a:pt x="15372" y="12844"/>
                    <a:pt x="12286" y="11252"/>
                    <a:pt x="9257" y="10859"/>
                  </a:cubicBezTo>
                  <a:lnTo>
                    <a:pt x="9257" y="7076"/>
                  </a:lnTo>
                  <a:cubicBezTo>
                    <a:pt x="12262" y="6693"/>
                    <a:pt x="15348" y="5091"/>
                    <a:pt x="18514" y="2270"/>
                  </a:cubicBezTo>
                  <a:cubicBezTo>
                    <a:pt x="18514" y="2270"/>
                    <a:pt x="18514" y="15638"/>
                    <a:pt x="18514" y="15638"/>
                  </a:cubicBezTo>
                  <a:close/>
                  <a:moveTo>
                    <a:pt x="21148" y="7700"/>
                  </a:moveTo>
                  <a:cubicBezTo>
                    <a:pt x="20847" y="7350"/>
                    <a:pt x="20483" y="7174"/>
                    <a:pt x="20057" y="7174"/>
                  </a:cubicBezTo>
                  <a:lnTo>
                    <a:pt x="20057" y="1794"/>
                  </a:lnTo>
                  <a:cubicBezTo>
                    <a:pt x="20057" y="1308"/>
                    <a:pt x="19905" y="888"/>
                    <a:pt x="19599" y="532"/>
                  </a:cubicBezTo>
                  <a:cubicBezTo>
                    <a:pt x="19294" y="177"/>
                    <a:pt x="18932" y="0"/>
                    <a:pt x="18514" y="0"/>
                  </a:cubicBezTo>
                  <a:cubicBezTo>
                    <a:pt x="14810" y="3588"/>
                    <a:pt x="11209" y="5380"/>
                    <a:pt x="7714" y="5380"/>
                  </a:cubicBezTo>
                  <a:lnTo>
                    <a:pt x="1929" y="5380"/>
                  </a:lnTo>
                  <a:cubicBezTo>
                    <a:pt x="1398" y="5380"/>
                    <a:pt x="944" y="5600"/>
                    <a:pt x="566" y="6040"/>
                  </a:cubicBezTo>
                  <a:cubicBezTo>
                    <a:pt x="189" y="6479"/>
                    <a:pt x="0" y="7006"/>
                    <a:pt x="0" y="7623"/>
                  </a:cubicBezTo>
                  <a:lnTo>
                    <a:pt x="0" y="10313"/>
                  </a:lnTo>
                  <a:cubicBezTo>
                    <a:pt x="0" y="10930"/>
                    <a:pt x="189" y="11458"/>
                    <a:pt x="566" y="11896"/>
                  </a:cubicBezTo>
                  <a:cubicBezTo>
                    <a:pt x="944" y="12336"/>
                    <a:pt x="1398" y="12556"/>
                    <a:pt x="1928" y="12556"/>
                  </a:cubicBezTo>
                  <a:lnTo>
                    <a:pt x="3399" y="12556"/>
                  </a:lnTo>
                  <a:cubicBezTo>
                    <a:pt x="3262" y="13059"/>
                    <a:pt x="3174" y="13576"/>
                    <a:pt x="3134" y="14103"/>
                  </a:cubicBezTo>
                  <a:cubicBezTo>
                    <a:pt x="3094" y="14632"/>
                    <a:pt x="3079" y="15092"/>
                    <a:pt x="3092" y="15484"/>
                  </a:cubicBezTo>
                  <a:cubicBezTo>
                    <a:pt x="3103" y="15876"/>
                    <a:pt x="3164" y="16348"/>
                    <a:pt x="3272" y="16899"/>
                  </a:cubicBezTo>
                  <a:cubicBezTo>
                    <a:pt x="3381" y="17450"/>
                    <a:pt x="3473" y="17865"/>
                    <a:pt x="3550" y="18146"/>
                  </a:cubicBezTo>
                  <a:cubicBezTo>
                    <a:pt x="3626" y="18426"/>
                    <a:pt x="3754" y="18867"/>
                    <a:pt x="3935" y="19470"/>
                  </a:cubicBezTo>
                  <a:cubicBezTo>
                    <a:pt x="4116" y="20072"/>
                    <a:pt x="4235" y="20481"/>
                    <a:pt x="4291" y="20696"/>
                  </a:cubicBezTo>
                  <a:cubicBezTo>
                    <a:pt x="4660" y="21089"/>
                    <a:pt x="5191" y="21348"/>
                    <a:pt x="5882" y="21474"/>
                  </a:cubicBezTo>
                  <a:cubicBezTo>
                    <a:pt x="6573" y="21600"/>
                    <a:pt x="7250" y="21546"/>
                    <a:pt x="7913" y="21313"/>
                  </a:cubicBezTo>
                  <a:cubicBezTo>
                    <a:pt x="8576" y="21079"/>
                    <a:pt x="9024" y="20691"/>
                    <a:pt x="9257" y="20150"/>
                  </a:cubicBezTo>
                  <a:cubicBezTo>
                    <a:pt x="8952" y="19869"/>
                    <a:pt x="8705" y="19633"/>
                    <a:pt x="8515" y="19442"/>
                  </a:cubicBezTo>
                  <a:cubicBezTo>
                    <a:pt x="8327" y="19250"/>
                    <a:pt x="8134" y="19017"/>
                    <a:pt x="7937" y="18741"/>
                  </a:cubicBezTo>
                  <a:cubicBezTo>
                    <a:pt x="7740" y="18466"/>
                    <a:pt x="7606" y="18209"/>
                    <a:pt x="7533" y="17971"/>
                  </a:cubicBezTo>
                  <a:cubicBezTo>
                    <a:pt x="7461" y="17733"/>
                    <a:pt x="7437" y="17462"/>
                    <a:pt x="7461" y="17158"/>
                  </a:cubicBezTo>
                  <a:cubicBezTo>
                    <a:pt x="7485" y="16854"/>
                    <a:pt x="7578" y="16549"/>
                    <a:pt x="7738" y="16241"/>
                  </a:cubicBezTo>
                  <a:cubicBezTo>
                    <a:pt x="7433" y="15876"/>
                    <a:pt x="7272" y="15444"/>
                    <a:pt x="7256" y="14944"/>
                  </a:cubicBezTo>
                  <a:cubicBezTo>
                    <a:pt x="7240" y="14444"/>
                    <a:pt x="7365" y="13975"/>
                    <a:pt x="7630" y="13536"/>
                  </a:cubicBezTo>
                  <a:cubicBezTo>
                    <a:pt x="7895" y="13097"/>
                    <a:pt x="8260" y="12789"/>
                    <a:pt x="8726" y="12611"/>
                  </a:cubicBezTo>
                  <a:cubicBezTo>
                    <a:pt x="11901" y="12919"/>
                    <a:pt x="15164" y="14694"/>
                    <a:pt x="18514" y="17936"/>
                  </a:cubicBezTo>
                  <a:cubicBezTo>
                    <a:pt x="18932" y="17936"/>
                    <a:pt x="19294" y="17758"/>
                    <a:pt x="19599" y="17404"/>
                  </a:cubicBezTo>
                  <a:cubicBezTo>
                    <a:pt x="19905" y="17048"/>
                    <a:pt x="20057" y="16628"/>
                    <a:pt x="20057" y="16142"/>
                  </a:cubicBezTo>
                  <a:lnTo>
                    <a:pt x="20057" y="10762"/>
                  </a:lnTo>
                  <a:cubicBezTo>
                    <a:pt x="20483" y="10762"/>
                    <a:pt x="20847" y="10586"/>
                    <a:pt x="21148" y="10236"/>
                  </a:cubicBezTo>
                  <a:cubicBezTo>
                    <a:pt x="21449" y="9886"/>
                    <a:pt x="21600" y="9463"/>
                    <a:pt x="21600" y="8968"/>
                  </a:cubicBezTo>
                  <a:cubicBezTo>
                    <a:pt x="21600" y="8473"/>
                    <a:pt x="21449" y="8050"/>
                    <a:pt x="21148" y="7700"/>
                  </a:cubicBezTo>
                  <a:cubicBezTo>
                    <a:pt x="21148" y="7700"/>
                    <a:pt x="21148" y="7700"/>
                    <a:pt x="21148" y="7700"/>
                  </a:cubicBezTo>
                  <a:close/>
                </a:path>
              </a:pathLst>
            </a:custGeom>
            <a:solidFill>
              <a:srgbClr val="FFFFFF"/>
            </a:solidFill>
            <a:ln w="12700" cap="flat">
              <a:noFill/>
              <a:miter lim="400000"/>
            </a:ln>
            <a:effectLst/>
          </p:spPr>
          <p:txBody>
            <a:bodyPr wrap="square" lIns="38100" tIns="38100" rIns="38100" bIns="38100" numCol="1" anchor="ctr">
              <a:noAutofit/>
            </a:bodyPr>
            <a:lstStyle/>
            <a:p>
              <a:pPr lvl="0">
                <a:lnSpc>
                  <a:spcPct val="100000"/>
                </a:lnSpc>
                <a:defRPr sz="3200">
                  <a:solidFill>
                    <a:srgbClr val="FFFFFF"/>
                  </a:solidFill>
                  <a:latin typeface="+mn-lt"/>
                  <a:ea typeface="+mn-ea"/>
                  <a:cs typeface="+mn-cs"/>
                  <a:sym typeface="Helvetica Light"/>
                </a:defRPr>
              </a:pPr>
              <a:endParaRPr/>
            </a:p>
          </p:txBody>
        </p:sp>
      </p:grpSp>
      <p:sp>
        <p:nvSpPr>
          <p:cNvPr id="44" name="Shape 1646"/>
          <p:cNvSpPr/>
          <p:nvPr/>
        </p:nvSpPr>
        <p:spPr>
          <a:xfrm>
            <a:off x="1901825" y="2059872"/>
            <a:ext cx="2838783" cy="39292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54" name="Shape 1649"/>
          <p:cNvSpPr/>
          <p:nvPr/>
        </p:nvSpPr>
        <p:spPr>
          <a:xfrm>
            <a:off x="7493160" y="2059872"/>
            <a:ext cx="2838783" cy="392922"/>
          </a:xfrm>
          <a:prstGeom prst="rect">
            <a:avLst/>
          </a:prstGeom>
          <a:solidFill>
            <a:schemeClr val="accent1">
              <a:alpha val="75000"/>
            </a:schemeClr>
          </a:solidFill>
          <a:ln w="12700" cap="flat">
            <a:noFill/>
            <a:miter lim="400000"/>
          </a:ln>
          <a:effectLst/>
        </p:spPr>
        <p:txBody>
          <a:bodyPr wrap="square" lIns="50800" tIns="50800" rIns="50800" bIns="50800" numCol="1" anchor="ctr">
            <a:noAutofit/>
          </a:bodyPr>
          <a:lstStyle/>
          <a:p>
            <a:pPr lvl="0">
              <a:lnSpc>
                <a:spcPct val="100000"/>
              </a:lnSpc>
              <a:defRPr sz="3200">
                <a:solidFill>
                  <a:srgbClr val="FFFFFF"/>
                </a:solidFill>
                <a:latin typeface="+mn-lt"/>
                <a:ea typeface="+mn-ea"/>
                <a:cs typeface="+mn-cs"/>
                <a:sym typeface="Helvetica Light"/>
              </a:defRPr>
            </a:pPr>
            <a:endParaRPr/>
          </a:p>
        </p:txBody>
      </p:sp>
      <p:sp>
        <p:nvSpPr>
          <p:cNvPr id="20" name="Text Placeholder 19"/>
          <p:cNvSpPr>
            <a:spLocks noGrp="1"/>
          </p:cNvSpPr>
          <p:nvPr>
            <p:ph type="body" sz="quarter" idx="13"/>
          </p:nvPr>
        </p:nvSpPr>
        <p:spPr>
          <a:xfrm>
            <a:off x="1901373" y="2059872"/>
            <a:ext cx="2839236" cy="408745"/>
          </a:xfrm>
        </p:spPr>
        <p:txBody>
          <a:bodyPr anchor="ctr"/>
          <a:lstStyle/>
          <a:p>
            <a:pPr algn="ctr"/>
            <a:r>
              <a:rPr lang="en-GB" dirty="0"/>
              <a:t>Internal Sources</a:t>
            </a:r>
          </a:p>
        </p:txBody>
      </p:sp>
      <p:sp>
        <p:nvSpPr>
          <p:cNvPr id="18" name="Text Placeholder 17"/>
          <p:cNvSpPr>
            <a:spLocks noGrp="1"/>
          </p:cNvSpPr>
          <p:nvPr>
            <p:ph type="body" sz="quarter" idx="11"/>
          </p:nvPr>
        </p:nvSpPr>
        <p:spPr>
          <a:xfrm>
            <a:off x="2349439" y="2939994"/>
            <a:ext cx="1943161" cy="1451484"/>
          </a:xfrm>
        </p:spPr>
        <p:txBody>
          <a:bodyPr/>
          <a:lstStyle/>
          <a:p>
            <a:pPr algn="ctr"/>
            <a:r>
              <a:rPr lang="en-GB" sz="1200" dirty="0"/>
              <a:t>1. General Manager</a:t>
            </a:r>
          </a:p>
          <a:p>
            <a:pPr algn="ctr"/>
            <a:r>
              <a:rPr lang="en-GB" sz="1200" dirty="0"/>
              <a:t>2. All of Staff</a:t>
            </a:r>
          </a:p>
          <a:p>
            <a:pPr algn="ctr"/>
            <a:r>
              <a:rPr lang="en-GB" sz="1200" dirty="0"/>
              <a:t>3. Marketing Report</a:t>
            </a:r>
          </a:p>
          <a:p>
            <a:pPr algn="ctr"/>
            <a:r>
              <a:rPr lang="en-GB" sz="1200" dirty="0"/>
              <a:t>4. Annual Report</a:t>
            </a:r>
          </a:p>
          <a:p>
            <a:pPr algn="ctr"/>
            <a:r>
              <a:rPr lang="en-GB" sz="1200" dirty="0"/>
              <a:t>5. Human Resources</a:t>
            </a:r>
          </a:p>
        </p:txBody>
      </p:sp>
      <p:sp>
        <p:nvSpPr>
          <p:cNvPr id="72" name="Text Placeholder 19"/>
          <p:cNvSpPr>
            <a:spLocks noGrp="1"/>
          </p:cNvSpPr>
          <p:nvPr>
            <p:ph type="body" sz="quarter" idx="13"/>
          </p:nvPr>
        </p:nvSpPr>
        <p:spPr>
          <a:xfrm>
            <a:off x="7490982" y="2059872"/>
            <a:ext cx="2839236" cy="408745"/>
          </a:xfrm>
        </p:spPr>
        <p:txBody>
          <a:bodyPr anchor="ctr"/>
          <a:lstStyle/>
          <a:p>
            <a:pPr algn="ctr"/>
            <a:r>
              <a:rPr lang="en-GB" dirty="0"/>
              <a:t>External Sources</a:t>
            </a:r>
          </a:p>
        </p:txBody>
      </p:sp>
      <p:sp>
        <p:nvSpPr>
          <p:cNvPr id="73" name="Text Placeholder 17"/>
          <p:cNvSpPr>
            <a:spLocks noGrp="1"/>
          </p:cNvSpPr>
          <p:nvPr>
            <p:ph type="body" sz="quarter" idx="11"/>
          </p:nvPr>
        </p:nvSpPr>
        <p:spPr>
          <a:xfrm>
            <a:off x="7939048" y="2939994"/>
            <a:ext cx="1943161" cy="1451484"/>
          </a:xfrm>
        </p:spPr>
        <p:txBody>
          <a:bodyPr>
            <a:normAutofit/>
          </a:bodyPr>
          <a:lstStyle/>
          <a:p>
            <a:pPr algn="ctr"/>
            <a:r>
              <a:rPr lang="en-GB" sz="1200" dirty="0"/>
              <a:t>1. Client Testimonial</a:t>
            </a:r>
          </a:p>
          <a:p>
            <a:pPr algn="ctr"/>
            <a:r>
              <a:rPr lang="en-GB" sz="1200" dirty="0"/>
              <a:t>2. Company Associations</a:t>
            </a:r>
          </a:p>
          <a:p>
            <a:pPr algn="ctr"/>
            <a:r>
              <a:rPr lang="en-GB" sz="1200" dirty="0"/>
              <a:t>3. Official Sources</a:t>
            </a:r>
          </a:p>
          <a:p>
            <a:pPr algn="ctr"/>
            <a:r>
              <a:rPr lang="en-GB" sz="1200" dirty="0"/>
              <a:t>4. Shows &amp; Meeting</a:t>
            </a:r>
          </a:p>
          <a:p>
            <a:pPr algn="ctr"/>
            <a:r>
              <a:rPr lang="en-GB" sz="1200" dirty="0"/>
              <a:t>5. Press Article</a:t>
            </a:r>
          </a:p>
        </p:txBody>
      </p:sp>
      <p:sp>
        <p:nvSpPr>
          <p:cNvPr id="15" name="TextBox 14"/>
          <p:cNvSpPr txBox="1"/>
          <p:nvPr/>
        </p:nvSpPr>
        <p:spPr>
          <a:xfrm>
            <a:off x="10375583" y="6269653"/>
            <a:ext cx="378142" cy="276999"/>
          </a:xfrm>
          <a:prstGeom prst="rect">
            <a:avLst/>
          </a:prstGeom>
          <a:noFill/>
        </p:spPr>
        <p:txBody>
          <a:bodyPr wrap="square" rtlCol="0" anchor="ctr">
            <a:spAutoFit/>
          </a:bodyPr>
          <a:lstStyle/>
          <a:p>
            <a:pPr algn="r"/>
            <a:r>
              <a:rPr lang="id-ID" sz="1200" dirty="0">
                <a:solidFill>
                  <a:schemeClr val="accent1"/>
                </a:solidFill>
                <a:latin typeface="Kontrapunkt Bob Light" panose="02000000000000000000" pitchFamily="50" charset="0"/>
              </a:rPr>
              <a:t>9</a:t>
            </a:r>
            <a:r>
              <a:rPr lang="en-US" sz="1200" dirty="0">
                <a:solidFill>
                  <a:schemeClr val="accent1"/>
                </a:solidFill>
                <a:latin typeface="Kontrapunkt Bob Light" panose="02000000000000000000" pitchFamily="50" charset="0"/>
              </a:rPr>
              <a:t>9</a:t>
            </a:r>
            <a:endParaRPr lang="en-GB" sz="1200" dirty="0">
              <a:solidFill>
                <a:schemeClr val="accent1"/>
              </a:solidFill>
              <a:latin typeface="Kontrapunkt Bob Light" panose="02000000000000000000" pitchFamily="50" charset="0"/>
            </a:endParaRPr>
          </a:p>
        </p:txBody>
      </p:sp>
      <p:sp>
        <p:nvSpPr>
          <p:cNvPr id="16" name="Text Placeholder 17"/>
          <p:cNvSpPr>
            <a:spLocks noGrp="1"/>
          </p:cNvSpPr>
          <p:nvPr>
            <p:ph type="body" sz="quarter" idx="11"/>
          </p:nvPr>
        </p:nvSpPr>
        <p:spPr>
          <a:xfrm>
            <a:off x="2873096" y="5051070"/>
            <a:ext cx="6518834" cy="764987"/>
          </a:xfrm>
        </p:spPr>
        <p:txBody>
          <a:bodyPr>
            <a:normAutofit/>
          </a:bodyPr>
          <a:lstStyle/>
          <a:p>
            <a:pPr algn="ctr"/>
            <a:r>
              <a:rPr lang="en-GB" sz="1200" dirty="0" err="1"/>
              <a:t>Sed</a:t>
            </a:r>
            <a:r>
              <a:rPr lang="en-GB" sz="1200" dirty="0"/>
              <a:t> </a:t>
            </a:r>
            <a:r>
              <a:rPr lang="en-GB" sz="1200" dirty="0" err="1"/>
              <a:t>ut</a:t>
            </a:r>
            <a:r>
              <a:rPr lang="en-GB" sz="1200" dirty="0"/>
              <a:t> </a:t>
            </a:r>
            <a:r>
              <a:rPr lang="en-GB" sz="1200" dirty="0" err="1"/>
              <a:t>perspiciatis</a:t>
            </a:r>
            <a:r>
              <a:rPr lang="en-GB" sz="1200" dirty="0"/>
              <a:t> </a:t>
            </a:r>
            <a:r>
              <a:rPr lang="en-GB" sz="1200" dirty="0" err="1"/>
              <a:t>unde</a:t>
            </a:r>
            <a:r>
              <a:rPr lang="en-GB" sz="1200" dirty="0"/>
              <a:t> </a:t>
            </a:r>
            <a:r>
              <a:rPr lang="en-GB" sz="1200" dirty="0" err="1"/>
              <a:t>omnis</a:t>
            </a:r>
            <a:r>
              <a:rPr lang="en-GB" sz="1200" dirty="0"/>
              <a:t> </a:t>
            </a:r>
            <a:r>
              <a:rPr lang="en-GB" sz="1200" dirty="0" err="1"/>
              <a:t>iste</a:t>
            </a:r>
            <a:r>
              <a:rPr lang="en-GB" sz="1200" dirty="0"/>
              <a:t> </a:t>
            </a:r>
            <a:r>
              <a:rPr lang="en-GB" sz="1200" dirty="0" err="1"/>
              <a:t>natus</a:t>
            </a:r>
            <a:r>
              <a:rPr lang="en-GB" sz="1200" dirty="0"/>
              <a:t> error sit </a:t>
            </a:r>
            <a:r>
              <a:rPr lang="en-GB" sz="1200" dirty="0" err="1"/>
              <a:t>voluptatem</a:t>
            </a:r>
            <a:r>
              <a:rPr lang="en-GB" sz="1200" dirty="0"/>
              <a:t> </a:t>
            </a:r>
            <a:r>
              <a:rPr lang="en-GB" sz="1200" dirty="0" err="1"/>
              <a:t>accusantium</a:t>
            </a:r>
            <a:r>
              <a:rPr lang="en-GB" sz="1200" dirty="0"/>
              <a:t> </a:t>
            </a:r>
            <a:r>
              <a:rPr lang="en-GB" sz="1200" dirty="0" err="1"/>
              <a:t>doloremque</a:t>
            </a:r>
            <a:r>
              <a:rPr lang="en-GB" sz="1200" dirty="0"/>
              <a:t> </a:t>
            </a:r>
            <a:r>
              <a:rPr lang="en-GB" sz="1200" dirty="0" err="1"/>
              <a:t>laudantium</a:t>
            </a:r>
            <a:r>
              <a:rPr lang="en-GB" sz="1200" dirty="0"/>
              <a:t>, </a:t>
            </a:r>
            <a:r>
              <a:rPr lang="en-GB" sz="1200" dirty="0" err="1"/>
              <a:t>totam</a:t>
            </a:r>
            <a:r>
              <a:rPr lang="en-GB" sz="1200" dirty="0"/>
              <a:t> rem </a:t>
            </a:r>
            <a:r>
              <a:rPr lang="en-GB" sz="1200" dirty="0" err="1"/>
              <a:t>aperiam</a:t>
            </a:r>
            <a:r>
              <a:rPr lang="en-GB" sz="1200" dirty="0"/>
              <a:t>, </a:t>
            </a:r>
            <a:r>
              <a:rPr lang="en-GB" sz="1200" dirty="0" err="1"/>
              <a:t>eaque</a:t>
            </a:r>
            <a:r>
              <a:rPr lang="en-GB" sz="1200" dirty="0"/>
              <a:t> </a:t>
            </a:r>
            <a:r>
              <a:rPr lang="en-GB" sz="1200" dirty="0" err="1"/>
              <a:t>ipsa</a:t>
            </a:r>
            <a:r>
              <a:rPr lang="en-GB" sz="1200" dirty="0"/>
              <a:t> quae </a:t>
            </a:r>
            <a:r>
              <a:rPr lang="en-GB" sz="1200" dirty="0" err="1"/>
              <a:t>ab</a:t>
            </a:r>
            <a:r>
              <a:rPr lang="en-GB" sz="1200" dirty="0"/>
              <a:t> </a:t>
            </a:r>
            <a:r>
              <a:rPr lang="en-GB" sz="1200" dirty="0" err="1"/>
              <a:t>illo</a:t>
            </a:r>
            <a:r>
              <a:rPr lang="en-GB" sz="1200" dirty="0"/>
              <a:t> </a:t>
            </a:r>
            <a:r>
              <a:rPr lang="en-GB" sz="1200" dirty="0" err="1"/>
              <a:t>inventore</a:t>
            </a:r>
            <a:r>
              <a:rPr lang="en-GB" sz="1200" dirty="0"/>
              <a:t> </a:t>
            </a:r>
            <a:r>
              <a:rPr lang="en-GB" sz="1200" dirty="0" err="1"/>
              <a:t>veritatis</a:t>
            </a:r>
            <a:r>
              <a:rPr lang="en-GB" sz="1200" dirty="0"/>
              <a:t> et quasi </a:t>
            </a:r>
            <a:r>
              <a:rPr lang="en-GB" sz="1200" dirty="0" err="1"/>
              <a:t>architecto</a:t>
            </a:r>
            <a:r>
              <a:rPr lang="en-GB" sz="1200" dirty="0"/>
              <a:t> </a:t>
            </a:r>
            <a:r>
              <a:rPr lang="en-GB" sz="1200" dirty="0" err="1"/>
              <a:t>beatae</a:t>
            </a:r>
            <a:r>
              <a:rPr lang="en-GB" sz="1200" dirty="0"/>
              <a:t> vitae dicta </a:t>
            </a:r>
            <a:r>
              <a:rPr lang="en-GB" sz="1200" dirty="0" err="1"/>
              <a:t>sunt</a:t>
            </a:r>
            <a:r>
              <a:rPr lang="en-GB" sz="1200" dirty="0"/>
              <a:t> </a:t>
            </a:r>
            <a:r>
              <a:rPr lang="en-GB" sz="1200" dirty="0" err="1"/>
              <a:t>explicabo</a:t>
            </a:r>
            <a:r>
              <a:rPr lang="en-GB" sz="1200" dirty="0"/>
              <a:t> </a:t>
            </a:r>
            <a:r>
              <a:rPr lang="en-GB" sz="1200" dirty="0" err="1"/>
              <a:t>perspiciatis</a:t>
            </a:r>
            <a:r>
              <a:rPr lang="en-GB" sz="1200" dirty="0"/>
              <a:t> </a:t>
            </a:r>
            <a:r>
              <a:rPr lang="en-GB" sz="1200" dirty="0" err="1"/>
              <a:t>unde</a:t>
            </a:r>
            <a:r>
              <a:rPr lang="en-GB" sz="1200" dirty="0"/>
              <a:t> </a:t>
            </a:r>
            <a:r>
              <a:rPr lang="en-GB" sz="1200" dirty="0" err="1"/>
              <a:t>omnis</a:t>
            </a:r>
            <a:r>
              <a:rPr lang="en-GB" sz="1200" dirty="0"/>
              <a:t> </a:t>
            </a:r>
            <a:r>
              <a:rPr lang="en-GB" sz="1200" dirty="0" err="1"/>
              <a:t>iste</a:t>
            </a:r>
            <a:r>
              <a:rPr lang="en-GB" sz="1200" dirty="0"/>
              <a:t> </a:t>
            </a:r>
            <a:r>
              <a:rPr lang="en-GB" sz="1200" dirty="0" err="1"/>
              <a:t>natus</a:t>
            </a:r>
            <a:r>
              <a:rPr lang="en-GB" sz="1200" dirty="0"/>
              <a:t> error sit </a:t>
            </a:r>
            <a:r>
              <a:rPr lang="en-GB" sz="1200" dirty="0" err="1"/>
              <a:t>voluptatem</a:t>
            </a:r>
            <a:endParaRPr lang="en-GB" sz="1200" dirty="0"/>
          </a:p>
        </p:txBody>
      </p:sp>
    </p:spTree>
    <p:extLst>
      <p:ext uri="{BB962C8B-B14F-4D97-AF65-F5344CB8AC3E}">
        <p14:creationId xmlns:p14="http://schemas.microsoft.com/office/powerpoint/2010/main" val="2350642595"/>
      </p:ext>
    </p:extLst>
  </p:cSld>
  <p:clrMapOvr>
    <a:masterClrMapping/>
  </p:clrMapOvr>
  <mc:AlternateContent xmlns:mc="http://schemas.openxmlformats.org/markup-compatibility/2006" xmlns:p15="http://schemas.microsoft.com/office/powerpoint/2012/main">
    <mc:Choice Requires="p15">
      <p:transition spd="slow" advTm="2000">
        <p15:prstTrans prst="peelOff"/>
      </p:transition>
    </mc:Choice>
    <mc:Fallback xmlns="">
      <p:transition spd="slow"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500"/>
                                        <p:tgtEl>
                                          <p:spTgt spid="20">
                                            <p:txEl>
                                              <p:pRg st="0" end="0"/>
                                            </p:txEl>
                                          </p:spTgt>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18">
                                            <p:txEl>
                                              <p:pRg st="0" end="0"/>
                                            </p:txEl>
                                          </p:spTgt>
                                        </p:tgtEl>
                                        <p:attrNameLst>
                                          <p:attrName>style.visibility</p:attrName>
                                        </p:attrNameLst>
                                      </p:cBhvr>
                                      <p:to>
                                        <p:strVal val="visible"/>
                                      </p:to>
                                    </p:set>
                                    <p:animEffect transition="in" filter="wipe(up)">
                                      <p:cBhvr>
                                        <p:cTn id="26" dur="300"/>
                                        <p:tgtEl>
                                          <p:spTgt spid="18">
                                            <p:txEl>
                                              <p:pRg st="0" end="0"/>
                                            </p:txEl>
                                          </p:spTgt>
                                        </p:tgtEl>
                                      </p:cBhvr>
                                    </p:animEffect>
                                  </p:childTnLst>
                                </p:cTn>
                              </p:par>
                            </p:childTnLst>
                          </p:cTn>
                        </p:par>
                        <p:par>
                          <p:cTn id="27" fill="hold">
                            <p:stCondLst>
                              <p:cond delay="2300"/>
                            </p:stCondLst>
                            <p:childTnLst>
                              <p:par>
                                <p:cTn id="28" presetID="22" presetClass="entr" presetSubtype="1" fill="hold" grpId="0" nodeType="afterEffect">
                                  <p:stCondLst>
                                    <p:cond delay="0"/>
                                  </p:stCondLst>
                                  <p:childTnLst>
                                    <p:set>
                                      <p:cBhvr>
                                        <p:cTn id="29" dur="1" fill="hold">
                                          <p:stCondLst>
                                            <p:cond delay="0"/>
                                          </p:stCondLst>
                                        </p:cTn>
                                        <p:tgtEl>
                                          <p:spTgt spid="18">
                                            <p:txEl>
                                              <p:pRg st="1" end="1"/>
                                            </p:txEl>
                                          </p:spTgt>
                                        </p:tgtEl>
                                        <p:attrNameLst>
                                          <p:attrName>style.visibility</p:attrName>
                                        </p:attrNameLst>
                                      </p:cBhvr>
                                      <p:to>
                                        <p:strVal val="visible"/>
                                      </p:to>
                                    </p:set>
                                    <p:animEffect transition="in" filter="wipe(up)">
                                      <p:cBhvr>
                                        <p:cTn id="30" dur="300"/>
                                        <p:tgtEl>
                                          <p:spTgt spid="18">
                                            <p:txEl>
                                              <p:pRg st="1" end="1"/>
                                            </p:txEl>
                                          </p:spTgt>
                                        </p:tgtEl>
                                      </p:cBhvr>
                                    </p:animEffect>
                                  </p:childTnLst>
                                </p:cTn>
                              </p:par>
                            </p:childTnLst>
                          </p:cTn>
                        </p:par>
                        <p:par>
                          <p:cTn id="31" fill="hold">
                            <p:stCondLst>
                              <p:cond delay="2600"/>
                            </p:stCondLst>
                            <p:childTnLst>
                              <p:par>
                                <p:cTn id="32" presetID="22" presetClass="entr" presetSubtype="1" fill="hold" grpId="0" nodeType="afterEffect">
                                  <p:stCondLst>
                                    <p:cond delay="0"/>
                                  </p:stCondLst>
                                  <p:childTnLst>
                                    <p:set>
                                      <p:cBhvr>
                                        <p:cTn id="33" dur="1" fill="hold">
                                          <p:stCondLst>
                                            <p:cond delay="0"/>
                                          </p:stCondLst>
                                        </p:cTn>
                                        <p:tgtEl>
                                          <p:spTgt spid="18">
                                            <p:txEl>
                                              <p:pRg st="2" end="2"/>
                                            </p:txEl>
                                          </p:spTgt>
                                        </p:tgtEl>
                                        <p:attrNameLst>
                                          <p:attrName>style.visibility</p:attrName>
                                        </p:attrNameLst>
                                      </p:cBhvr>
                                      <p:to>
                                        <p:strVal val="visible"/>
                                      </p:to>
                                    </p:set>
                                    <p:animEffect transition="in" filter="wipe(up)">
                                      <p:cBhvr>
                                        <p:cTn id="34" dur="300"/>
                                        <p:tgtEl>
                                          <p:spTgt spid="18">
                                            <p:txEl>
                                              <p:pRg st="2" end="2"/>
                                            </p:txEl>
                                          </p:spTgt>
                                        </p:tgtEl>
                                      </p:cBhvr>
                                    </p:animEffect>
                                  </p:childTnLst>
                                </p:cTn>
                              </p:par>
                            </p:childTnLst>
                          </p:cTn>
                        </p:par>
                        <p:par>
                          <p:cTn id="35" fill="hold">
                            <p:stCondLst>
                              <p:cond delay="2900"/>
                            </p:stCondLst>
                            <p:childTnLst>
                              <p:par>
                                <p:cTn id="36" presetID="22" presetClass="entr" presetSubtype="1" fill="hold" grpId="0" nodeType="afterEffect">
                                  <p:stCondLst>
                                    <p:cond delay="0"/>
                                  </p:stCondLst>
                                  <p:childTnLst>
                                    <p:set>
                                      <p:cBhvr>
                                        <p:cTn id="37" dur="1" fill="hold">
                                          <p:stCondLst>
                                            <p:cond delay="0"/>
                                          </p:stCondLst>
                                        </p:cTn>
                                        <p:tgtEl>
                                          <p:spTgt spid="18">
                                            <p:txEl>
                                              <p:pRg st="3" end="3"/>
                                            </p:txEl>
                                          </p:spTgt>
                                        </p:tgtEl>
                                        <p:attrNameLst>
                                          <p:attrName>style.visibility</p:attrName>
                                        </p:attrNameLst>
                                      </p:cBhvr>
                                      <p:to>
                                        <p:strVal val="visible"/>
                                      </p:to>
                                    </p:set>
                                    <p:animEffect transition="in" filter="wipe(up)">
                                      <p:cBhvr>
                                        <p:cTn id="38" dur="300"/>
                                        <p:tgtEl>
                                          <p:spTgt spid="18">
                                            <p:txEl>
                                              <p:pRg st="3" end="3"/>
                                            </p:txEl>
                                          </p:spTgt>
                                        </p:tgtEl>
                                      </p:cBhvr>
                                    </p:animEffect>
                                  </p:childTnLst>
                                </p:cTn>
                              </p:par>
                            </p:childTnLst>
                          </p:cTn>
                        </p:par>
                        <p:par>
                          <p:cTn id="39" fill="hold">
                            <p:stCondLst>
                              <p:cond delay="3200"/>
                            </p:stCondLst>
                            <p:childTnLst>
                              <p:par>
                                <p:cTn id="40" presetID="22" presetClass="entr" presetSubtype="1" fill="hold" grpId="0" nodeType="afterEffect">
                                  <p:stCondLst>
                                    <p:cond delay="0"/>
                                  </p:stCondLst>
                                  <p:childTnLst>
                                    <p:set>
                                      <p:cBhvr>
                                        <p:cTn id="41" dur="1" fill="hold">
                                          <p:stCondLst>
                                            <p:cond delay="0"/>
                                          </p:stCondLst>
                                        </p:cTn>
                                        <p:tgtEl>
                                          <p:spTgt spid="18">
                                            <p:txEl>
                                              <p:pRg st="4" end="4"/>
                                            </p:txEl>
                                          </p:spTgt>
                                        </p:tgtEl>
                                        <p:attrNameLst>
                                          <p:attrName>style.visibility</p:attrName>
                                        </p:attrNameLst>
                                      </p:cBhvr>
                                      <p:to>
                                        <p:strVal val="visible"/>
                                      </p:to>
                                    </p:set>
                                    <p:animEffect transition="in" filter="wipe(up)">
                                      <p:cBhvr>
                                        <p:cTn id="42" dur="300"/>
                                        <p:tgtEl>
                                          <p:spTgt spid="18">
                                            <p:txEl>
                                              <p:pRg st="4" end="4"/>
                                            </p:txEl>
                                          </p:spTgt>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2">
                                            <p:txEl>
                                              <p:pRg st="0" end="0"/>
                                            </p:txEl>
                                          </p:spTgt>
                                        </p:tgtEl>
                                        <p:attrNameLst>
                                          <p:attrName>style.visibility</p:attrName>
                                        </p:attrNameLst>
                                      </p:cBhvr>
                                      <p:to>
                                        <p:strVal val="visible"/>
                                      </p:to>
                                    </p:set>
                                    <p:animEffect transition="in" filter="fade">
                                      <p:cBhvr>
                                        <p:cTn id="49" dur="500"/>
                                        <p:tgtEl>
                                          <p:spTgt spid="72">
                                            <p:txEl>
                                              <p:pRg st="0" end="0"/>
                                            </p:txEl>
                                          </p:spTgt>
                                        </p:tgtEl>
                                      </p:cBhvr>
                                    </p:animEffect>
                                  </p:childTnLst>
                                </p:cTn>
                              </p:par>
                            </p:childTnLst>
                          </p:cTn>
                        </p:par>
                        <p:par>
                          <p:cTn id="50" fill="hold">
                            <p:stCondLst>
                              <p:cond delay="4000"/>
                            </p:stCondLst>
                            <p:childTnLst>
                              <p:par>
                                <p:cTn id="51" presetID="22" presetClass="entr" presetSubtype="1" fill="hold" grpId="0" nodeType="afterEffect">
                                  <p:stCondLst>
                                    <p:cond delay="0"/>
                                  </p:stCondLst>
                                  <p:childTnLst>
                                    <p:set>
                                      <p:cBhvr>
                                        <p:cTn id="52" dur="1" fill="hold">
                                          <p:stCondLst>
                                            <p:cond delay="0"/>
                                          </p:stCondLst>
                                        </p:cTn>
                                        <p:tgtEl>
                                          <p:spTgt spid="73">
                                            <p:txEl>
                                              <p:pRg st="0" end="0"/>
                                            </p:txEl>
                                          </p:spTgt>
                                        </p:tgtEl>
                                        <p:attrNameLst>
                                          <p:attrName>style.visibility</p:attrName>
                                        </p:attrNameLst>
                                      </p:cBhvr>
                                      <p:to>
                                        <p:strVal val="visible"/>
                                      </p:to>
                                    </p:set>
                                    <p:animEffect transition="in" filter="wipe(up)">
                                      <p:cBhvr>
                                        <p:cTn id="53" dur="300"/>
                                        <p:tgtEl>
                                          <p:spTgt spid="73">
                                            <p:txEl>
                                              <p:pRg st="0" end="0"/>
                                            </p:txEl>
                                          </p:spTgt>
                                        </p:tgtEl>
                                      </p:cBhvr>
                                    </p:animEffect>
                                  </p:childTnLst>
                                </p:cTn>
                              </p:par>
                            </p:childTnLst>
                          </p:cTn>
                        </p:par>
                        <p:par>
                          <p:cTn id="54" fill="hold">
                            <p:stCondLst>
                              <p:cond delay="4300"/>
                            </p:stCondLst>
                            <p:childTnLst>
                              <p:par>
                                <p:cTn id="55" presetID="22" presetClass="entr" presetSubtype="1" fill="hold" grpId="0" nodeType="afterEffect">
                                  <p:stCondLst>
                                    <p:cond delay="0"/>
                                  </p:stCondLst>
                                  <p:childTnLst>
                                    <p:set>
                                      <p:cBhvr>
                                        <p:cTn id="56" dur="1" fill="hold">
                                          <p:stCondLst>
                                            <p:cond delay="0"/>
                                          </p:stCondLst>
                                        </p:cTn>
                                        <p:tgtEl>
                                          <p:spTgt spid="73">
                                            <p:txEl>
                                              <p:pRg st="1" end="1"/>
                                            </p:txEl>
                                          </p:spTgt>
                                        </p:tgtEl>
                                        <p:attrNameLst>
                                          <p:attrName>style.visibility</p:attrName>
                                        </p:attrNameLst>
                                      </p:cBhvr>
                                      <p:to>
                                        <p:strVal val="visible"/>
                                      </p:to>
                                    </p:set>
                                    <p:animEffect transition="in" filter="wipe(up)">
                                      <p:cBhvr>
                                        <p:cTn id="57" dur="300"/>
                                        <p:tgtEl>
                                          <p:spTgt spid="73">
                                            <p:txEl>
                                              <p:pRg st="1" end="1"/>
                                            </p:txEl>
                                          </p:spTgt>
                                        </p:tgtEl>
                                      </p:cBhvr>
                                    </p:animEffect>
                                  </p:childTnLst>
                                </p:cTn>
                              </p:par>
                            </p:childTnLst>
                          </p:cTn>
                        </p:par>
                        <p:par>
                          <p:cTn id="58" fill="hold">
                            <p:stCondLst>
                              <p:cond delay="4600"/>
                            </p:stCondLst>
                            <p:childTnLst>
                              <p:par>
                                <p:cTn id="59" presetID="22" presetClass="entr" presetSubtype="1" fill="hold" grpId="0" nodeType="afterEffect">
                                  <p:stCondLst>
                                    <p:cond delay="0"/>
                                  </p:stCondLst>
                                  <p:childTnLst>
                                    <p:set>
                                      <p:cBhvr>
                                        <p:cTn id="60" dur="1" fill="hold">
                                          <p:stCondLst>
                                            <p:cond delay="0"/>
                                          </p:stCondLst>
                                        </p:cTn>
                                        <p:tgtEl>
                                          <p:spTgt spid="73">
                                            <p:txEl>
                                              <p:pRg st="2" end="2"/>
                                            </p:txEl>
                                          </p:spTgt>
                                        </p:tgtEl>
                                        <p:attrNameLst>
                                          <p:attrName>style.visibility</p:attrName>
                                        </p:attrNameLst>
                                      </p:cBhvr>
                                      <p:to>
                                        <p:strVal val="visible"/>
                                      </p:to>
                                    </p:set>
                                    <p:animEffect transition="in" filter="wipe(up)">
                                      <p:cBhvr>
                                        <p:cTn id="61" dur="300"/>
                                        <p:tgtEl>
                                          <p:spTgt spid="73">
                                            <p:txEl>
                                              <p:pRg st="2" end="2"/>
                                            </p:txEl>
                                          </p:spTgt>
                                        </p:tgtEl>
                                      </p:cBhvr>
                                    </p:animEffect>
                                  </p:childTnLst>
                                </p:cTn>
                              </p:par>
                            </p:childTnLst>
                          </p:cTn>
                        </p:par>
                        <p:par>
                          <p:cTn id="62" fill="hold">
                            <p:stCondLst>
                              <p:cond delay="4900"/>
                            </p:stCondLst>
                            <p:childTnLst>
                              <p:par>
                                <p:cTn id="63" presetID="22" presetClass="entr" presetSubtype="1" fill="hold" grpId="0" nodeType="afterEffect">
                                  <p:stCondLst>
                                    <p:cond delay="0"/>
                                  </p:stCondLst>
                                  <p:childTnLst>
                                    <p:set>
                                      <p:cBhvr>
                                        <p:cTn id="64" dur="1" fill="hold">
                                          <p:stCondLst>
                                            <p:cond delay="0"/>
                                          </p:stCondLst>
                                        </p:cTn>
                                        <p:tgtEl>
                                          <p:spTgt spid="73">
                                            <p:txEl>
                                              <p:pRg st="3" end="3"/>
                                            </p:txEl>
                                          </p:spTgt>
                                        </p:tgtEl>
                                        <p:attrNameLst>
                                          <p:attrName>style.visibility</p:attrName>
                                        </p:attrNameLst>
                                      </p:cBhvr>
                                      <p:to>
                                        <p:strVal val="visible"/>
                                      </p:to>
                                    </p:set>
                                    <p:animEffect transition="in" filter="wipe(up)">
                                      <p:cBhvr>
                                        <p:cTn id="65" dur="300"/>
                                        <p:tgtEl>
                                          <p:spTgt spid="73">
                                            <p:txEl>
                                              <p:pRg st="3" end="3"/>
                                            </p:txEl>
                                          </p:spTgt>
                                        </p:tgtEl>
                                      </p:cBhvr>
                                    </p:animEffect>
                                  </p:childTnLst>
                                </p:cTn>
                              </p:par>
                            </p:childTnLst>
                          </p:cTn>
                        </p:par>
                        <p:par>
                          <p:cTn id="66" fill="hold">
                            <p:stCondLst>
                              <p:cond delay="5200"/>
                            </p:stCondLst>
                            <p:childTnLst>
                              <p:par>
                                <p:cTn id="67" presetID="22" presetClass="entr" presetSubtype="1" fill="hold" grpId="0" nodeType="afterEffect">
                                  <p:stCondLst>
                                    <p:cond delay="0"/>
                                  </p:stCondLst>
                                  <p:childTnLst>
                                    <p:set>
                                      <p:cBhvr>
                                        <p:cTn id="68" dur="1" fill="hold">
                                          <p:stCondLst>
                                            <p:cond delay="0"/>
                                          </p:stCondLst>
                                        </p:cTn>
                                        <p:tgtEl>
                                          <p:spTgt spid="73">
                                            <p:txEl>
                                              <p:pRg st="4" end="4"/>
                                            </p:txEl>
                                          </p:spTgt>
                                        </p:tgtEl>
                                        <p:attrNameLst>
                                          <p:attrName>style.visibility</p:attrName>
                                        </p:attrNameLst>
                                      </p:cBhvr>
                                      <p:to>
                                        <p:strVal val="visible"/>
                                      </p:to>
                                    </p:set>
                                    <p:animEffect transition="in" filter="wipe(up)">
                                      <p:cBhvr>
                                        <p:cTn id="69" dur="300"/>
                                        <p:tgtEl>
                                          <p:spTgt spid="73">
                                            <p:txEl>
                                              <p:pRg st="4" end="4"/>
                                            </p:txEl>
                                          </p:spTgt>
                                        </p:tgtEl>
                                      </p:cBhvr>
                                    </p:animEffect>
                                  </p:childTnLst>
                                </p:cTn>
                              </p:par>
                            </p:childTnLst>
                          </p:cTn>
                        </p:par>
                        <p:par>
                          <p:cTn id="70" fill="hold">
                            <p:stCondLst>
                              <p:cond delay="5500"/>
                            </p:stCondLst>
                            <p:childTnLst>
                              <p:par>
                                <p:cTn id="71" presetID="18" presetClass="entr" presetSubtype="6" fill="hold" grpId="0" nodeType="afterEffect">
                                  <p:stCondLst>
                                    <p:cond delay="0"/>
                                  </p:stCondLst>
                                  <p:childTnLst>
                                    <p:set>
                                      <p:cBhvr>
                                        <p:cTn id="72" dur="1" fill="hold">
                                          <p:stCondLst>
                                            <p:cond delay="0"/>
                                          </p:stCondLst>
                                        </p:cTn>
                                        <p:tgtEl>
                                          <p:spTgt spid="16">
                                            <p:txEl>
                                              <p:pRg st="0" end="0"/>
                                            </p:txEl>
                                          </p:spTgt>
                                        </p:tgtEl>
                                        <p:attrNameLst>
                                          <p:attrName>style.visibility</p:attrName>
                                        </p:attrNameLst>
                                      </p:cBhvr>
                                      <p:to>
                                        <p:strVal val="visible"/>
                                      </p:to>
                                    </p:set>
                                    <p:animEffect transition="in" filter="strips(downRight)">
                                      <p:cBhvr>
                                        <p:cTn id="7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build="p"/>
      <p:bldP spid="44" grpId="0" animBg="1"/>
      <p:bldP spid="54" grpId="0" animBg="1"/>
      <p:bldP spid="20" grpId="0" build="p"/>
      <p:bldP spid="18" grpId="0" build="p"/>
      <p:bldP spid="72" grpId="0" build="p"/>
      <p:bldP spid="73" grpId="0" build="p"/>
      <p:bldP spid="16" grpId="0" build="p"/>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6447"/>
</p:tagLst>
</file>

<file path=ppt/theme/theme1.xml><?xml version="1.0" encoding="utf-8"?>
<a:theme xmlns:a="http://schemas.openxmlformats.org/drawingml/2006/main" name="www.jpppt.com">
  <a:themeElements>
    <a:clrScheme name="Custom 1">
      <a:dk1>
        <a:sysClr val="windowText" lastClr="000000"/>
      </a:dk1>
      <a:lt1>
        <a:sysClr val="window" lastClr="FFFFFF"/>
      </a:lt1>
      <a:dk2>
        <a:srgbClr val="1F497D"/>
      </a:dk2>
      <a:lt2>
        <a:srgbClr val="EEECE1"/>
      </a:lt2>
      <a:accent1>
        <a:srgbClr val="2D3194"/>
      </a:accent1>
      <a:accent2>
        <a:srgbClr val="1F497D"/>
      </a:accent2>
      <a:accent3>
        <a:srgbClr val="B9C3D1"/>
      </a:accent3>
      <a:accent4>
        <a:srgbClr val="CAD1DC"/>
      </a:accent4>
      <a:accent5>
        <a:srgbClr val="A6AAA9"/>
      </a:accent5>
      <a:accent6>
        <a:srgbClr val="7F7F7F"/>
      </a:accent6>
      <a:hlink>
        <a:srgbClr val="7F7F7F"/>
      </a:hlink>
      <a:folHlink>
        <a:srgbClr val="FFC00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ww.freeppt7.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12147</Words>
  <Application>Microsoft Office PowerPoint</Application>
  <PresentationFormat>宽屏</PresentationFormat>
  <Paragraphs>2134</Paragraphs>
  <Slides>150</Slides>
  <Notes>150</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150</vt:i4>
      </vt:variant>
    </vt:vector>
  </HeadingPairs>
  <TitlesOfParts>
    <vt:vector size="160" baseType="lpstr">
      <vt:lpstr>Adobe Garamond Pro Bold</vt:lpstr>
      <vt:lpstr>Aleo Light</vt:lpstr>
      <vt:lpstr>Kontrapunkt Bob Light</vt:lpstr>
      <vt:lpstr>微软雅黑</vt:lpstr>
      <vt:lpstr>Arial</vt:lpstr>
      <vt:lpstr>Calibri</vt:lpstr>
      <vt:lpstr>Helvetica</vt:lpstr>
      <vt:lpstr>Lato</vt:lpstr>
      <vt:lpstr>www.jpppt.com</vt:lpstr>
      <vt:lpstr>www.freeppt7.com</vt:lpstr>
      <vt:lpstr>MULTIPURPOSE BUSINESS PRESENTATION (V.01)</vt:lpstr>
      <vt:lpstr>TABLE OF AGENDA</vt:lpstr>
      <vt:lpstr>INTRODUCTION  ABOUT US</vt:lpstr>
      <vt:lpstr>INTRODUCTION</vt:lpstr>
      <vt:lpstr>PowerPoint 演示文稿</vt:lpstr>
      <vt:lpstr>IMPORTANT STRUCTURE</vt:lpstr>
      <vt:lpstr>COMPANY IMPORTANT PART</vt:lpstr>
      <vt:lpstr>COMPANY STRATEGY</vt:lpstr>
      <vt:lpstr>MISSION &amp; VISION</vt:lpstr>
      <vt:lpstr>OUR PROMISE</vt:lpstr>
      <vt:lpstr>WHAT PEOPLE LOOKING FOR </vt:lpstr>
      <vt:lpstr>WHAT PEOPLE LOOKING FOR 2</vt:lpstr>
      <vt:lpstr>4 REASONS BUSINESS WITH US</vt:lpstr>
      <vt:lpstr>WHAT THE RESULT</vt:lpstr>
      <vt:lpstr>MISSION IN 2015</vt:lpstr>
      <vt:lpstr>MISSION IN DESEMBER 2015</vt:lpstr>
      <vt:lpstr>OUR DEPARTMENTS</vt:lpstr>
      <vt:lpstr>OUR DEPARTMENT JOB 2</vt:lpstr>
      <vt:lpstr>WHAT CAN WE DO</vt:lpstr>
      <vt:lpstr>SINGLE SERVICE DETAIL</vt:lpstr>
      <vt:lpstr>SKILLS WITH IMAGE</vt:lpstr>
      <vt:lpstr>OUR MAIN FOCUS</vt:lpstr>
      <vt:lpstr>AWESOME GOALS</vt:lpstr>
      <vt:lpstr>AWESOME GOALS 2</vt:lpstr>
      <vt:lpstr>COMPANY HISTORY</vt:lpstr>
      <vt:lpstr>PowerPoint 演示文稿</vt:lpstr>
      <vt:lpstr>ROAD TIMELINE SAMPLE</vt:lpstr>
      <vt:lpstr>ROAD TIMELINE SAMPLE 2</vt:lpstr>
      <vt:lpstr>ICON LIST SAMPLE</vt:lpstr>
      <vt:lpstr>CLEAN TIMELINE SAMPLE</vt:lpstr>
      <vt:lpstr>OUR AWARDS</vt:lpstr>
      <vt:lpstr>ALL OF OUR TEAM</vt:lpstr>
      <vt:lpstr>EXPERT TEAM</vt:lpstr>
      <vt:lpstr>MR. BANDA INFO</vt:lpstr>
      <vt:lpstr>GREAT PORTFOLIOS</vt:lpstr>
      <vt:lpstr>GREAT PORTFOLIO</vt:lpstr>
      <vt:lpstr>SINGLE PORTFOLIO INFO</vt:lpstr>
      <vt:lpstr>PROS &amp; CONS COMPARISON</vt:lpstr>
      <vt:lpstr>OUR POPULAR PRODUCT 2015</vt:lpstr>
      <vt:lpstr>MOST POPULAR SERVICE 2015</vt:lpstr>
      <vt:lpstr>OUR CURRENT PROJECTS</vt:lpstr>
      <vt:lpstr>PROJECT TIMELINE</vt:lpstr>
      <vt:lpstr>TESTIMONIAL FROM CLIENTS</vt:lpstr>
      <vt:lpstr>GREAT COMMENT</vt:lpstr>
      <vt:lpstr>GREAT CLIENTS</vt:lpstr>
      <vt:lpstr>GREAT CLIENTS 2</vt:lpstr>
      <vt:lpstr>SMART ART &amp; INFOGRAPHICS</vt:lpstr>
      <vt:lpstr>HOW TO MAKE CLIENT HAPPY</vt:lpstr>
      <vt:lpstr>YOU HAVE GOOD OPTION</vt:lpstr>
      <vt:lpstr>5 APPLICATIONS POPULER THIS WEEKEND</vt:lpstr>
      <vt:lpstr>WE HAVE GOOD PRICE</vt:lpstr>
      <vt:lpstr>GENDER ACTIVITY</vt:lpstr>
      <vt:lpstr>INFOGAPHIC DOLARS</vt:lpstr>
      <vt:lpstr>POPULAR PRODUCTS</vt:lpstr>
      <vt:lpstr>GLOBAL TRENDS 2015</vt:lpstr>
      <vt:lpstr>MOBILE APP DEVELOPMENT</vt:lpstr>
      <vt:lpstr>DESKTOP APP DEVELOPMENT</vt:lpstr>
      <vt:lpstr>SWOT ANALYSIS 1</vt:lpstr>
      <vt:lpstr>SWOT ANALYSIS 2</vt:lpstr>
      <vt:lpstr>SWOT ANALYSIS 3</vt:lpstr>
      <vt:lpstr>SWOT ANALYSIS 4</vt:lpstr>
      <vt:lpstr>SWOT ANALYSIS 5</vt:lpstr>
      <vt:lpstr>SWOT ANALYSIS 6</vt:lpstr>
      <vt:lpstr>STRENGTH &amp; WEAKNESS ANALYSIS</vt:lpstr>
      <vt:lpstr>PESTEL ANALYSIS</vt:lpstr>
      <vt:lpstr>PESTEL ANALYSIS 2</vt:lpstr>
      <vt:lpstr>4 PHASES AIDA MODEL</vt:lpstr>
      <vt:lpstr>4 PHASES AIDA MODEL 2</vt:lpstr>
      <vt:lpstr>MARKETING 4 P DIAGRAM</vt:lpstr>
      <vt:lpstr>MARKETING MIX</vt:lpstr>
      <vt:lpstr>MARKETING MIX 2</vt:lpstr>
      <vt:lpstr>PHASES OF MARKETING</vt:lpstr>
      <vt:lpstr>PHASES OF MARKETING 2</vt:lpstr>
      <vt:lpstr>7 PHASES OF MARKETING</vt:lpstr>
      <vt:lpstr>5 MARKET SOLUTIONS</vt:lpstr>
      <vt:lpstr>5 MARKET SOLUTIONS</vt:lpstr>
      <vt:lpstr>4 FORCES ANALYSIS</vt:lpstr>
      <vt:lpstr>4 FORCES ANALYSIS 2</vt:lpstr>
      <vt:lpstr>BUSINESS IDEA</vt:lpstr>
      <vt:lpstr>SEO SERVICE</vt:lpstr>
      <vt:lpstr>SEO SERVICE 2</vt:lpstr>
      <vt:lpstr>SECRETS OF SEO</vt:lpstr>
      <vt:lpstr>SECRETS OF SEO 2</vt:lpstr>
      <vt:lpstr>4 IMPORTANT SEO FACTORS</vt:lpstr>
      <vt:lpstr>INTERNAL SUPPLY CHAIN</vt:lpstr>
      <vt:lpstr>INTERNAL SUPPLY CHAIN 2</vt:lpstr>
      <vt:lpstr>TREE INFOGRAPHICS</vt:lpstr>
      <vt:lpstr>TREE INFOGRAPHICS 2</vt:lpstr>
      <vt:lpstr>ARROW INFOGRAPHICS</vt:lpstr>
      <vt:lpstr>FUNNEL DIAGRAM SAMPLE</vt:lpstr>
      <vt:lpstr>MIND MAP DIAGRAM</vt:lpstr>
      <vt:lpstr>SPEEDOMETER DIAGRAM</vt:lpstr>
      <vt:lpstr>SALES REPORT BY YEAR</vt:lpstr>
      <vt:lpstr>SALES REPORT BY 2015</vt:lpstr>
      <vt:lpstr>GRAPHIC COMPANY IN MARET</vt:lpstr>
      <vt:lpstr>GRAPHIC COMPANY IN 2005-2015</vt:lpstr>
      <vt:lpstr>POPULAR SERVICE 2015</vt:lpstr>
      <vt:lpstr>USER PER SOCIAL NETWORK</vt:lpstr>
      <vt:lpstr>INFORMATION SOURCE</vt:lpstr>
      <vt:lpstr>PROBLEM SOLVING</vt:lpstr>
      <vt:lpstr>MARKETPLACE SECTOR</vt:lpstr>
      <vt:lpstr>GROWTH IN 2014</vt:lpstr>
      <vt:lpstr>EQUATION SAMPLE SLIDE</vt:lpstr>
      <vt:lpstr>5 PROCESS SAMPLE DIAGRAM</vt:lpstr>
      <vt:lpstr>COMPLETE PROCESS INFO</vt:lpstr>
      <vt:lpstr>PowerPoint 演示文稿</vt:lpstr>
      <vt:lpstr>PROCESS SAMPLE DIAGRAM</vt:lpstr>
      <vt:lpstr>4 PROCESS SAMPLE DIAGRAM</vt:lpstr>
      <vt:lpstr>WORKFLOW WITH ICON SAMPLE</vt:lpstr>
      <vt:lpstr>OUR STEPS OF PROJECT</vt:lpstr>
      <vt:lpstr>OUR STEPS OF PROJECT 2</vt:lpstr>
      <vt:lpstr>MARKETING PERSPECTIVES</vt:lpstr>
      <vt:lpstr>MARKETING PERSPECTIVES 2</vt:lpstr>
      <vt:lpstr>MARKETING PERSPECTIVES 3</vt:lpstr>
      <vt:lpstr>8 PROCESS SAMPLE DIAGRAM</vt:lpstr>
      <vt:lpstr>8 PROCESS SAMPLE DIAGRAM 2</vt:lpstr>
      <vt:lpstr>MARKETING PERSPECTIVES 4</vt:lpstr>
      <vt:lpstr>MARKET RESEARCH</vt:lpstr>
      <vt:lpstr>ULTIMATE CHOICE STRATEGY</vt:lpstr>
      <vt:lpstr>ULTIMATE CHOICE STRATEGY 2</vt:lpstr>
      <vt:lpstr>ULTIMATE CHOICE STRATEGY 3</vt:lpstr>
      <vt:lpstr>STRATEGY MAP</vt:lpstr>
      <vt:lpstr>CHANGE IN MARKETING</vt:lpstr>
      <vt:lpstr>PHASES OF MARKET RESEARCH</vt:lpstr>
      <vt:lpstr>MARKETING COMPONENTS</vt:lpstr>
      <vt:lpstr>MOBILE COMPONENTS</vt:lpstr>
      <vt:lpstr>MOBILE COMPONENTS 2</vt:lpstr>
      <vt:lpstr>MARKETING PROCESS IDEA</vt:lpstr>
      <vt:lpstr>SMART ANALYZE</vt:lpstr>
      <vt:lpstr>MARKETING PROCESS IDEA 2</vt:lpstr>
      <vt:lpstr>SUCCESS PROCESS SAMPLE </vt:lpstr>
      <vt:lpstr>SUCCESS PROCESS SAMPLE 2</vt:lpstr>
      <vt:lpstr>4 KEYS TO SUCCESS</vt:lpstr>
      <vt:lpstr>SUCCESS &amp; FAILURE FACTOR</vt:lpstr>
      <vt:lpstr>ACTION RESEARCH STEPS</vt:lpstr>
      <vt:lpstr>HOW TO BE THE NUMBER ONE</vt:lpstr>
      <vt:lpstr>COMPETITOR ANALYST</vt:lpstr>
      <vt:lpstr>COMPETITOR ANALYST 2</vt:lpstr>
      <vt:lpstr>COMPETITOR COMPARISON</vt:lpstr>
      <vt:lpstr>COMPETITOR COMPARISON 2</vt:lpstr>
      <vt:lpstr>SALES AROUND THE WORLD</vt:lpstr>
      <vt:lpstr>WORLD MAP INFOGRAPHIC</vt:lpstr>
      <vt:lpstr>US MAP INFOGRAPHIC</vt:lpstr>
      <vt:lpstr>WORLD MAP INFOGRAPHIC</vt:lpstr>
      <vt:lpstr>PEOPLE IN MARKETING COMPANY</vt:lpstr>
      <vt:lpstr>ASIA MAP INFOGRAPHIC</vt:lpstr>
      <vt:lpstr>QUESTION &amp; ANSWER</vt:lpstr>
      <vt:lpstr>GET IN TOUCH</vt:lpstr>
      <vt:lpstr>PowerPoint 演示文稿</vt:lpstr>
      <vt:lpstr>PowerPoint 演示文稿</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templates</dc:title>
  <dc:creator>www.freeppt7.com</dc:creator>
  <cp:keywords>www.freeppt7.com</cp:keywords>
  <dc:description>www.freeppt7.com</dc:description>
  <cp:lastModifiedBy/>
  <cp:revision>1</cp:revision>
  <dcterms:created xsi:type="dcterms:W3CDTF">2017-05-11T05:53:39Z</dcterms:created>
  <dcterms:modified xsi:type="dcterms:W3CDTF">2021-11-28T12:23:43Z</dcterms:modified>
</cp:coreProperties>
</file>